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61" r:id="rId3"/>
    <p:sldMasterId id="2147483690" r:id="rId4"/>
    <p:sldMasterId id="2147483674" r:id="rId5"/>
    <p:sldMasterId id="2147483702" r:id="rId6"/>
  </p:sldMasterIdLst>
  <p:notesMasterIdLst>
    <p:notesMasterId r:id="rId31"/>
  </p:notesMasterIdLst>
  <p:handoutMasterIdLst>
    <p:handoutMasterId r:id="rId32"/>
  </p:handoutMasterIdLst>
  <p:sldIdLst>
    <p:sldId id="256" r:id="rId7"/>
    <p:sldId id="270" r:id="rId8"/>
    <p:sldId id="287" r:id="rId9"/>
    <p:sldId id="286" r:id="rId10"/>
    <p:sldId id="1884349031" r:id="rId11"/>
    <p:sldId id="1884349055" r:id="rId12"/>
    <p:sldId id="1884349020" r:id="rId13"/>
    <p:sldId id="1884349023" r:id="rId14"/>
    <p:sldId id="1884349053" r:id="rId15"/>
    <p:sldId id="1884349026" r:id="rId16"/>
    <p:sldId id="1884349027" r:id="rId17"/>
    <p:sldId id="1884349091" r:id="rId18"/>
    <p:sldId id="1884349089" r:id="rId19"/>
    <p:sldId id="1884349030" r:id="rId20"/>
    <p:sldId id="1884349029" r:id="rId21"/>
    <p:sldId id="1884349028" r:id="rId22"/>
    <p:sldId id="1884349018" r:id="rId23"/>
    <p:sldId id="1884349019" r:id="rId24"/>
    <p:sldId id="1884349032" r:id="rId25"/>
    <p:sldId id="1884349034" r:id="rId26"/>
    <p:sldId id="1884349036" r:id="rId27"/>
    <p:sldId id="1884349090" r:id="rId28"/>
    <p:sldId id="1884349033" r:id="rId29"/>
    <p:sldId id="269" r:id="rId30"/>
  </p:sldIdLst>
  <p:sldSz cx="12192000" cy="6858000"/>
  <p:notesSz cx="7315200" cy="9601200"/>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47">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4A2E2"/>
    <a:srgbClr val="0370BD"/>
    <a:srgbClr val="FDFBEF"/>
    <a:srgbClr val="2270C0"/>
    <a:srgbClr val="4191DA"/>
    <a:srgbClr val="00B241"/>
    <a:srgbClr val="DD0818"/>
    <a:srgbClr val="0A6DB4"/>
    <a:srgbClr val="AFC234"/>
    <a:srgbClr val="F3AB1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93D81CF-94F2-401A-BA57-92F5A7B2D0C5}" styleName="中度样式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2D5ABB26-0587-4C30-8999-92F81FD0307C}" styleName="无样式，无网格">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E9639D4-E3E2-4D34-9284-5A2195B3D0D7}" styleName="浅色样式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426" autoAdjust="0"/>
    <p:restoredTop sz="95858" autoAdjust="0"/>
  </p:normalViewPr>
  <p:slideViewPr>
    <p:cSldViewPr snapToGrid="0" snapToObjects="1">
      <p:cViewPr varScale="1">
        <p:scale>
          <a:sx n="114" d="100"/>
          <a:sy n="114" d="100"/>
        </p:scale>
        <p:origin x="960" y="488"/>
      </p:cViewPr>
      <p:guideLst>
        <p:guide orient="horz" pos="2147"/>
        <p:guide pos="3840"/>
      </p:guideLst>
    </p:cSldViewPr>
  </p:slideViewPr>
  <p:outlineViewPr>
    <p:cViewPr>
      <p:scale>
        <a:sx n="33" d="100"/>
        <a:sy n="33" d="100"/>
      </p:scale>
      <p:origin x="0" y="0"/>
    </p:cViewPr>
  </p:outlineViewPr>
  <p:notesTextViewPr>
    <p:cViewPr>
      <p:scale>
        <a:sx n="1" d="1"/>
        <a:sy n="1" d="1"/>
      </p:scale>
      <p:origin x="0" y="0"/>
    </p:cViewPr>
  </p:notesTextViewPr>
  <p:sorterViewPr>
    <p:cViewPr>
      <p:scale>
        <a:sx n="200" d="100"/>
        <a:sy n="200" d="100"/>
      </p:scale>
      <p:origin x="0" y="-9202"/>
    </p:cViewPr>
  </p:sorterViewPr>
  <p:notesViewPr>
    <p:cSldViewPr snapToGrid="0" snapToObjects="1">
      <p:cViewPr varScale="1">
        <p:scale>
          <a:sx n="84" d="100"/>
          <a:sy n="84" d="100"/>
        </p:scale>
        <p:origin x="3840" y="20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 Type="http://schemas.openxmlformats.org/officeDocument/2006/relationships/slideMaster" Target="slideMasters/slideMaster1.xml"/><Relationship Id="rId21" Type="http://schemas.openxmlformats.org/officeDocument/2006/relationships/slide" Target="slides/slide15.xml"/><Relationship Id="rId34" Type="http://schemas.openxmlformats.org/officeDocument/2006/relationships/viewProps" Target="viewProp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customXml" Target="../customXml/item1.xml"/><Relationship Id="rId6" Type="http://schemas.openxmlformats.org/officeDocument/2006/relationships/slideMaster" Target="slideMasters/slideMaster4.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handoutMaster" Target="handoutMasters/handoutMaster1.xml"/><Relationship Id="rId5" Type="http://schemas.openxmlformats.org/officeDocument/2006/relationships/slideMaster" Target="slideMasters/slideMaster3.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tableStyles" Target="tableStyle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notesMaster" Target="notesMasters/notesMaster1.xml"/><Relationship Id="rId4" Type="http://schemas.openxmlformats.org/officeDocument/2006/relationships/slideMaster" Target="slideMasters/slideMaster2.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theme" Target="theme/theme1.xml"/><Relationship Id="rId8"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a:extLst>
              <a:ext uri="{FF2B5EF4-FFF2-40B4-BE49-F238E27FC236}">
                <a16:creationId xmlns:a16="http://schemas.microsoft.com/office/drawing/2014/main" id="{E8C506BE-CB1A-516E-1173-5932F2D06691}"/>
              </a:ext>
            </a:extLst>
          </p:cNvPr>
          <p:cNvSpPr>
            <a:spLocks noGrp="1"/>
          </p:cNvSpPr>
          <p:nvPr>
            <p:ph type="hdr" sz="quarter"/>
          </p:nvPr>
        </p:nvSpPr>
        <p:spPr>
          <a:xfrm>
            <a:off x="0" y="0"/>
            <a:ext cx="3170238" cy="481013"/>
          </a:xfrm>
          <a:prstGeom prst="rect">
            <a:avLst/>
          </a:prstGeom>
        </p:spPr>
        <p:txBody>
          <a:bodyPr vert="horz" lIns="91440" tIns="45720" rIns="91440" bIns="45720" rtlCol="0"/>
          <a:lstStyle>
            <a:lvl1pPr algn="l">
              <a:defRPr sz="1200"/>
            </a:lvl1pPr>
          </a:lstStyle>
          <a:p>
            <a:endParaRPr lang="cs-CZ"/>
          </a:p>
        </p:txBody>
      </p:sp>
      <p:sp>
        <p:nvSpPr>
          <p:cNvPr id="3" name="Zástupný symbol pro datum 2">
            <a:extLst>
              <a:ext uri="{FF2B5EF4-FFF2-40B4-BE49-F238E27FC236}">
                <a16:creationId xmlns:a16="http://schemas.microsoft.com/office/drawing/2014/main" id="{54FD66E5-A16E-4B3C-945F-EBC3EDF7D946}"/>
              </a:ext>
            </a:extLst>
          </p:cNvPr>
          <p:cNvSpPr>
            <a:spLocks noGrp="1"/>
          </p:cNvSpPr>
          <p:nvPr>
            <p:ph type="dt" sz="quarter" idx="1"/>
          </p:nvPr>
        </p:nvSpPr>
        <p:spPr>
          <a:xfrm>
            <a:off x="4143375" y="0"/>
            <a:ext cx="3170238" cy="481013"/>
          </a:xfrm>
          <a:prstGeom prst="rect">
            <a:avLst/>
          </a:prstGeom>
        </p:spPr>
        <p:txBody>
          <a:bodyPr vert="horz" lIns="91440" tIns="45720" rIns="91440" bIns="45720" rtlCol="0"/>
          <a:lstStyle>
            <a:lvl1pPr algn="r">
              <a:defRPr sz="1200"/>
            </a:lvl1pPr>
          </a:lstStyle>
          <a:p>
            <a:fld id="{5F2967AB-D744-45CE-A4AF-74AF089EA29B}" type="datetimeFigureOut">
              <a:rPr lang="cs-CZ" smtClean="0"/>
              <a:t>23.04.2025</a:t>
            </a:fld>
            <a:endParaRPr lang="cs-CZ"/>
          </a:p>
        </p:txBody>
      </p:sp>
      <p:sp>
        <p:nvSpPr>
          <p:cNvPr id="4" name="Zástupný symbol pro zápatí 3">
            <a:extLst>
              <a:ext uri="{FF2B5EF4-FFF2-40B4-BE49-F238E27FC236}">
                <a16:creationId xmlns:a16="http://schemas.microsoft.com/office/drawing/2014/main" id="{2E718ED5-8633-E6C3-F945-FE5F693298A5}"/>
              </a:ext>
            </a:extLst>
          </p:cNvPr>
          <p:cNvSpPr>
            <a:spLocks noGrp="1"/>
          </p:cNvSpPr>
          <p:nvPr>
            <p:ph type="ftr" sz="quarter" idx="2"/>
          </p:nvPr>
        </p:nvSpPr>
        <p:spPr>
          <a:xfrm>
            <a:off x="0" y="9120188"/>
            <a:ext cx="3170238" cy="481012"/>
          </a:xfrm>
          <a:prstGeom prst="rect">
            <a:avLst/>
          </a:prstGeom>
        </p:spPr>
        <p:txBody>
          <a:bodyPr vert="horz" lIns="91440" tIns="45720" rIns="91440" bIns="45720" rtlCol="0" anchor="b"/>
          <a:lstStyle>
            <a:lvl1pPr algn="l">
              <a:defRPr sz="1200"/>
            </a:lvl1pPr>
          </a:lstStyle>
          <a:p>
            <a:endParaRPr lang="cs-CZ"/>
          </a:p>
        </p:txBody>
      </p:sp>
      <p:sp>
        <p:nvSpPr>
          <p:cNvPr id="5" name="Zástupný symbol pro číslo snímku 4">
            <a:extLst>
              <a:ext uri="{FF2B5EF4-FFF2-40B4-BE49-F238E27FC236}">
                <a16:creationId xmlns:a16="http://schemas.microsoft.com/office/drawing/2014/main" id="{13772C01-3CF1-2835-167E-C5B73DDFA322}"/>
              </a:ext>
            </a:extLst>
          </p:cNvPr>
          <p:cNvSpPr>
            <a:spLocks noGrp="1"/>
          </p:cNvSpPr>
          <p:nvPr>
            <p:ph type="sldNum" sz="quarter" idx="3"/>
          </p:nvPr>
        </p:nvSpPr>
        <p:spPr>
          <a:xfrm>
            <a:off x="4143375" y="9120188"/>
            <a:ext cx="3170238" cy="481012"/>
          </a:xfrm>
          <a:prstGeom prst="rect">
            <a:avLst/>
          </a:prstGeom>
        </p:spPr>
        <p:txBody>
          <a:bodyPr vert="horz" lIns="91440" tIns="45720" rIns="91440" bIns="45720" rtlCol="0" anchor="b"/>
          <a:lstStyle>
            <a:lvl1pPr algn="r">
              <a:defRPr sz="1200"/>
            </a:lvl1pPr>
          </a:lstStyle>
          <a:p>
            <a:fld id="{701BD505-FF8C-4959-A938-FB84B070AB92}" type="slidenum">
              <a:rPr lang="cs-CZ" smtClean="0"/>
              <a:t>‹#›</a:t>
            </a:fld>
            <a:endParaRPr lang="cs-CZ"/>
          </a:p>
        </p:txBody>
      </p:sp>
    </p:spTree>
    <p:extLst>
      <p:ext uri="{BB962C8B-B14F-4D97-AF65-F5344CB8AC3E}">
        <p14:creationId xmlns:p14="http://schemas.microsoft.com/office/powerpoint/2010/main" val="286670938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1727"/>
          </a:xfrm>
          <a:prstGeom prst="rect">
            <a:avLst/>
          </a:prstGeom>
        </p:spPr>
        <p:txBody>
          <a:bodyPr vert="horz" lIns="96661" tIns="48331" rIns="96661" bIns="48331" rtlCol="0"/>
          <a:lstStyle>
            <a:lvl1pPr algn="l">
              <a:defRPr sz="1300"/>
            </a:lvl1pPr>
          </a:lstStyle>
          <a:p>
            <a:endParaRPr lang="cs-CZ"/>
          </a:p>
        </p:txBody>
      </p:sp>
      <p:sp>
        <p:nvSpPr>
          <p:cNvPr id="3" name="Date Placeholder 2"/>
          <p:cNvSpPr>
            <a:spLocks noGrp="1"/>
          </p:cNvSpPr>
          <p:nvPr>
            <p:ph type="dt" idx="1"/>
          </p:nvPr>
        </p:nvSpPr>
        <p:spPr>
          <a:xfrm>
            <a:off x="4143587" y="0"/>
            <a:ext cx="3169920" cy="481727"/>
          </a:xfrm>
          <a:prstGeom prst="rect">
            <a:avLst/>
          </a:prstGeom>
        </p:spPr>
        <p:txBody>
          <a:bodyPr vert="horz" lIns="96661" tIns="48331" rIns="96661" bIns="48331" rtlCol="0"/>
          <a:lstStyle>
            <a:lvl1pPr algn="r">
              <a:defRPr sz="1300"/>
            </a:lvl1pPr>
          </a:lstStyle>
          <a:p>
            <a:fld id="{58A9B3B1-8535-F448-A5F2-906BD6ADEA25}" type="datetimeFigureOut">
              <a:rPr lang="cs-CZ" smtClean="0"/>
              <a:t>23.04.2025</a:t>
            </a:fld>
            <a:endParaRPr lang="cs-CZ"/>
          </a:p>
        </p:txBody>
      </p:sp>
      <p:sp>
        <p:nvSpPr>
          <p:cNvPr id="4" name="Slide Image Placeholder 3"/>
          <p:cNvSpPr>
            <a:spLocks noGrp="1" noRot="1" noChangeAspect="1"/>
          </p:cNvSpPr>
          <p:nvPr>
            <p:ph type="sldImg" idx="2"/>
          </p:nvPr>
        </p:nvSpPr>
        <p:spPr>
          <a:xfrm>
            <a:off x="777875" y="1200150"/>
            <a:ext cx="5759450" cy="3240088"/>
          </a:xfrm>
          <a:prstGeom prst="rect">
            <a:avLst/>
          </a:prstGeom>
          <a:noFill/>
          <a:ln w="12700">
            <a:solidFill>
              <a:prstClr val="black"/>
            </a:solidFill>
          </a:ln>
        </p:spPr>
        <p:txBody>
          <a:bodyPr vert="horz" lIns="96661" tIns="48331" rIns="96661" bIns="48331" rtlCol="0" anchor="ctr"/>
          <a:lstStyle/>
          <a:p>
            <a:endParaRPr lang="cs-CZ"/>
          </a:p>
        </p:txBody>
      </p:sp>
      <p:sp>
        <p:nvSpPr>
          <p:cNvPr id="5" name="Notes Placeholder 4"/>
          <p:cNvSpPr>
            <a:spLocks noGrp="1"/>
          </p:cNvSpPr>
          <p:nvPr>
            <p:ph type="body" sz="quarter" idx="3"/>
          </p:nvPr>
        </p:nvSpPr>
        <p:spPr>
          <a:xfrm>
            <a:off x="731520" y="4620577"/>
            <a:ext cx="5852160" cy="3780473"/>
          </a:xfrm>
          <a:prstGeom prst="rect">
            <a:avLst/>
          </a:prstGeom>
        </p:spPr>
        <p:txBody>
          <a:bodyPr vert="horz" lIns="96661" tIns="48331" rIns="96661" bIns="48331"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cs-CZ"/>
          </a:p>
        </p:txBody>
      </p:sp>
      <p:sp>
        <p:nvSpPr>
          <p:cNvPr id="6" name="Footer Placeholder 5"/>
          <p:cNvSpPr>
            <a:spLocks noGrp="1"/>
          </p:cNvSpPr>
          <p:nvPr>
            <p:ph type="ftr" sz="quarter" idx="4"/>
          </p:nvPr>
        </p:nvSpPr>
        <p:spPr>
          <a:xfrm>
            <a:off x="0" y="9119474"/>
            <a:ext cx="3169920" cy="481726"/>
          </a:xfrm>
          <a:prstGeom prst="rect">
            <a:avLst/>
          </a:prstGeom>
        </p:spPr>
        <p:txBody>
          <a:bodyPr vert="horz" lIns="96661" tIns="48331" rIns="96661" bIns="48331" rtlCol="0" anchor="b"/>
          <a:lstStyle>
            <a:lvl1pPr algn="l">
              <a:defRPr sz="1300"/>
            </a:lvl1pPr>
          </a:lstStyle>
          <a:p>
            <a:endParaRPr lang="cs-CZ"/>
          </a:p>
        </p:txBody>
      </p:sp>
      <p:sp>
        <p:nvSpPr>
          <p:cNvPr id="7" name="Slide Number Placeholder 6"/>
          <p:cNvSpPr>
            <a:spLocks noGrp="1"/>
          </p:cNvSpPr>
          <p:nvPr>
            <p:ph type="sldNum" sz="quarter" idx="5"/>
          </p:nvPr>
        </p:nvSpPr>
        <p:spPr>
          <a:xfrm>
            <a:off x="4143587" y="9119474"/>
            <a:ext cx="3169920" cy="481726"/>
          </a:xfrm>
          <a:prstGeom prst="rect">
            <a:avLst/>
          </a:prstGeom>
        </p:spPr>
        <p:txBody>
          <a:bodyPr vert="horz" lIns="96661" tIns="48331" rIns="96661" bIns="48331" rtlCol="0" anchor="b"/>
          <a:lstStyle>
            <a:lvl1pPr algn="r">
              <a:defRPr sz="1300"/>
            </a:lvl1pPr>
          </a:lstStyle>
          <a:p>
            <a:fld id="{0DDB5023-3F53-F549-B251-20BA5727BA1D}" type="slidenum">
              <a:rPr lang="cs-CZ" smtClean="0"/>
              <a:t>‹#›</a:t>
            </a:fld>
            <a:endParaRPr lang="cs-CZ"/>
          </a:p>
        </p:txBody>
      </p:sp>
    </p:spTree>
    <p:extLst>
      <p:ext uri="{BB962C8B-B14F-4D97-AF65-F5344CB8AC3E}">
        <p14:creationId xmlns:p14="http://schemas.microsoft.com/office/powerpoint/2010/main" val="201890285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i-FI" dirty="0"/>
          </a:p>
        </p:txBody>
      </p:sp>
      <p:sp>
        <p:nvSpPr>
          <p:cNvPr id="4" name="Slide Number Placeholder 3"/>
          <p:cNvSpPr>
            <a:spLocks noGrp="1"/>
          </p:cNvSpPr>
          <p:nvPr>
            <p:ph type="sldNum" sz="quarter" idx="5"/>
          </p:nvPr>
        </p:nvSpPr>
        <p:spPr/>
        <p:txBody>
          <a:bodyPr/>
          <a:lstStyle/>
          <a:p>
            <a:fld id="{0DDB5023-3F53-F549-B251-20BA5727BA1D}" type="slidenum">
              <a:rPr lang="cs-CZ" smtClean="0"/>
              <a:t>13</a:t>
            </a:fld>
            <a:endParaRPr lang="cs-CZ"/>
          </a:p>
        </p:txBody>
      </p:sp>
    </p:spTree>
    <p:extLst>
      <p:ext uri="{BB962C8B-B14F-4D97-AF65-F5344CB8AC3E}">
        <p14:creationId xmlns:p14="http://schemas.microsoft.com/office/powerpoint/2010/main" val="66305935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 Id="rId5" Type="http://schemas.openxmlformats.org/officeDocument/2006/relationships/image" Target="../media/image5.svg"/><Relationship Id="rId4" Type="http://schemas.openxmlformats.org/officeDocument/2006/relationships/image" Target="../media/image4.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 Id="rId5" Type="http://schemas.openxmlformats.org/officeDocument/2006/relationships/image" Target="../media/image5.svg"/><Relationship Id="rId4" Type="http://schemas.openxmlformats.org/officeDocument/2006/relationships/image" Target="../media/image4.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3.xml"/><Relationship Id="rId5" Type="http://schemas.openxmlformats.org/officeDocument/2006/relationships/image" Target="../media/image7.svg"/><Relationship Id="rId4" Type="http://schemas.openxmlformats.org/officeDocument/2006/relationships/image" Target="../media/image6.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 Id="rId5" Type="http://schemas.openxmlformats.org/officeDocument/2006/relationships/image" Target="../media/image5.svg"/><Relationship Id="rId4" Type="http://schemas.openxmlformats.org/officeDocument/2006/relationships/image" Target="../media/image4.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svg"/><Relationship Id="rId4" Type="http://schemas.openxmlformats.org/officeDocument/2006/relationships/image" Target="../media/image4.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Light Blue Logo Title and Subtitl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2968907"/>
            <a:ext cx="9144000" cy="1452568"/>
          </a:xfrm>
          <a:prstGeom prst="rect">
            <a:avLst/>
          </a:prstGeom>
        </p:spPr>
        <p:txBody>
          <a:bodyPr anchor="t" anchorCtr="0">
            <a:noAutofit/>
          </a:bodyPr>
          <a:lstStyle>
            <a:lvl1pPr algn="ctr">
              <a:defRPr sz="3800">
                <a:latin typeface="Museo Sans Rounded 500" panose="02000000000000000000" pitchFamily="2" charset="-18"/>
                <a:cs typeface="Calibri" panose="020F0502020204030204" pitchFamily="34" charset="0"/>
              </a:defRPr>
            </a:lvl1pPr>
          </a:lstStyle>
          <a:p>
            <a:r>
              <a:rPr lang="en-US" noProof="0" dirty="0"/>
              <a:t>Main Title</a:t>
            </a:r>
          </a:p>
        </p:txBody>
      </p:sp>
      <p:sp>
        <p:nvSpPr>
          <p:cNvPr id="3" name="Subtitle 2"/>
          <p:cNvSpPr>
            <a:spLocks noGrp="1"/>
          </p:cNvSpPr>
          <p:nvPr>
            <p:ph type="subTitle" idx="1" hasCustomPrompt="1"/>
          </p:nvPr>
        </p:nvSpPr>
        <p:spPr>
          <a:xfrm>
            <a:off x="1524000" y="4572000"/>
            <a:ext cx="9144000" cy="1864057"/>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dirty="0"/>
              <a:t>Sub-title</a:t>
            </a:r>
          </a:p>
        </p:txBody>
      </p:sp>
      <p:pic>
        <p:nvPicPr>
          <p:cNvPr id="7" name="Grafický objekt 8">
            <a:extLst>
              <a:ext uri="{FF2B5EF4-FFF2-40B4-BE49-F238E27FC236}">
                <a16:creationId xmlns:a16="http://schemas.microsoft.com/office/drawing/2014/main" id="{DEBBB343-AA59-A5A2-2CD5-63512B2CA23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471236" y="1196540"/>
            <a:ext cx="3249529" cy="1227600"/>
          </a:xfrm>
          <a:prstGeom prst="rect">
            <a:avLst/>
          </a:prstGeom>
        </p:spPr>
      </p:pic>
      <p:sp>
        <p:nvSpPr>
          <p:cNvPr id="4" name="Date Placeholder 3">
            <a:extLst>
              <a:ext uri="{FF2B5EF4-FFF2-40B4-BE49-F238E27FC236}">
                <a16:creationId xmlns:a16="http://schemas.microsoft.com/office/drawing/2014/main" id="{EE8EC88E-C799-7186-E7DC-9942C367CE94}"/>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5" name="Footer Placeholder 4">
            <a:extLst>
              <a:ext uri="{FF2B5EF4-FFF2-40B4-BE49-F238E27FC236}">
                <a16:creationId xmlns:a16="http://schemas.microsoft.com/office/drawing/2014/main" id="{FE204478-6ABF-F63C-9E4F-1DE3DDAF8CE5}"/>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6" name="Slide Number Placeholder 5">
            <a:extLst>
              <a:ext uri="{FF2B5EF4-FFF2-40B4-BE49-F238E27FC236}">
                <a16:creationId xmlns:a16="http://schemas.microsoft.com/office/drawing/2014/main" id="{73C046C1-CB26-C430-8C76-F049E81F0233}"/>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18562652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White Title Only">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6" name="Title 1">
            <a:extLst>
              <a:ext uri="{FF2B5EF4-FFF2-40B4-BE49-F238E27FC236}">
                <a16:creationId xmlns:a16="http://schemas.microsoft.com/office/drawing/2014/main" id="{39282A6A-D322-7D7D-3DBB-F436DDF0914B}"/>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3" name="Date Placeholder 3">
            <a:extLst>
              <a:ext uri="{FF2B5EF4-FFF2-40B4-BE49-F238E27FC236}">
                <a16:creationId xmlns:a16="http://schemas.microsoft.com/office/drawing/2014/main" id="{4FC18F08-6DC0-C9BB-7082-9C2F5C6B4D4D}"/>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9" name="Slide Number Placeholder 5">
            <a:extLst>
              <a:ext uri="{FF2B5EF4-FFF2-40B4-BE49-F238E27FC236}">
                <a16:creationId xmlns:a16="http://schemas.microsoft.com/office/drawing/2014/main" id="{761C67FE-F36B-ADE1-8326-2CB2CBEF6D0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2480086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White Title and Content ">
    <p:spTree>
      <p:nvGrpSpPr>
        <p:cNvPr id="1" name=""/>
        <p:cNvGrpSpPr/>
        <p:nvPr/>
      </p:nvGrpSpPr>
      <p:grpSpPr>
        <a:xfrm>
          <a:off x="0" y="0"/>
          <a:ext cx="0" cy="0"/>
          <a:chOff x="0" y="0"/>
          <a:chExt cx="0" cy="0"/>
        </a:xfrm>
      </p:grpSpPr>
      <p:pic>
        <p:nvPicPr>
          <p:cNvPr id="9" name="Grafický objekt 8">
            <a:extLst>
              <a:ext uri="{FF2B5EF4-FFF2-40B4-BE49-F238E27FC236}">
                <a16:creationId xmlns:a16="http://schemas.microsoft.com/office/drawing/2014/main" id="{3F312738-CB16-8955-0BD4-2D28EA98996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11" name="Content Placeholder 2">
            <a:extLst>
              <a:ext uri="{FF2B5EF4-FFF2-40B4-BE49-F238E27FC236}">
                <a16:creationId xmlns:a16="http://schemas.microsoft.com/office/drawing/2014/main" id="{7F8748D2-B6DB-3F03-0574-40DC99E226B5}"/>
              </a:ext>
            </a:extLst>
          </p:cNvPr>
          <p:cNvSpPr>
            <a:spLocks noGrp="1"/>
          </p:cNvSpPr>
          <p:nvPr>
            <p:ph idx="1" hasCustomPrompt="1"/>
          </p:nvPr>
        </p:nvSpPr>
        <p:spPr>
          <a:xfrm>
            <a:off x="516000" y="1512000"/>
            <a:ext cx="11160000"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12" name="Title 1">
            <a:extLst>
              <a:ext uri="{FF2B5EF4-FFF2-40B4-BE49-F238E27FC236}">
                <a16:creationId xmlns:a16="http://schemas.microsoft.com/office/drawing/2014/main" id="{3B74EA83-C82B-C92B-7CB3-975CD51160BA}"/>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2" name="Date Placeholder 3">
            <a:extLst>
              <a:ext uri="{FF2B5EF4-FFF2-40B4-BE49-F238E27FC236}">
                <a16:creationId xmlns:a16="http://schemas.microsoft.com/office/drawing/2014/main" id="{4FE140BA-D654-00F1-C791-D6A7CD17D102}"/>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7E5546D8-D785-AC5D-4975-5A5874FE2771}"/>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7" name="Slide Number Placeholder 5">
            <a:extLst>
              <a:ext uri="{FF2B5EF4-FFF2-40B4-BE49-F238E27FC236}">
                <a16:creationId xmlns:a16="http://schemas.microsoft.com/office/drawing/2014/main" id="{BCBFB470-7983-52A9-2A50-85D99132C2B4}"/>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66764379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White  Title and Two Content Collumns">
    <p:spTree>
      <p:nvGrpSpPr>
        <p:cNvPr id="1" name=""/>
        <p:cNvGrpSpPr/>
        <p:nvPr/>
      </p:nvGrpSpPr>
      <p:grpSpPr>
        <a:xfrm>
          <a:off x="0" y="0"/>
          <a:ext cx="0" cy="0"/>
          <a:chOff x="0" y="0"/>
          <a:chExt cx="0" cy="0"/>
        </a:xfrm>
      </p:grpSpPr>
      <p:pic>
        <p:nvPicPr>
          <p:cNvPr id="10" name="Grafický objekt 9">
            <a:extLst>
              <a:ext uri="{FF2B5EF4-FFF2-40B4-BE49-F238E27FC236}">
                <a16:creationId xmlns:a16="http://schemas.microsoft.com/office/drawing/2014/main" id="{EF66B3E9-224E-508C-8967-96CF60E0498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8" name="Title 1">
            <a:extLst>
              <a:ext uri="{FF2B5EF4-FFF2-40B4-BE49-F238E27FC236}">
                <a16:creationId xmlns:a16="http://schemas.microsoft.com/office/drawing/2014/main" id="{AB715CD8-4701-0A8E-58A6-9ADBEBED192F}"/>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5" name="Content Placeholder 2">
            <a:extLst>
              <a:ext uri="{FF2B5EF4-FFF2-40B4-BE49-F238E27FC236}">
                <a16:creationId xmlns:a16="http://schemas.microsoft.com/office/drawing/2014/main" id="{86DEADAC-893F-48E6-0A55-CEA506947E79}"/>
              </a:ext>
            </a:extLst>
          </p:cNvPr>
          <p:cNvSpPr>
            <a:spLocks noGrp="1"/>
          </p:cNvSpPr>
          <p:nvPr>
            <p:ph idx="12" hasCustomPrompt="1"/>
          </p:nvPr>
        </p:nvSpPr>
        <p:spPr>
          <a:xfrm>
            <a:off x="508910" y="1512000"/>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9" name="Content Placeholder 2">
            <a:extLst>
              <a:ext uri="{FF2B5EF4-FFF2-40B4-BE49-F238E27FC236}">
                <a16:creationId xmlns:a16="http://schemas.microsoft.com/office/drawing/2014/main" id="{BA341315-2FC7-8D92-1CEB-F3D87F9F4172}"/>
              </a:ext>
            </a:extLst>
          </p:cNvPr>
          <p:cNvSpPr>
            <a:spLocks noGrp="1"/>
          </p:cNvSpPr>
          <p:nvPr>
            <p:ph idx="13" hasCustomPrompt="1"/>
          </p:nvPr>
        </p:nvSpPr>
        <p:spPr>
          <a:xfrm>
            <a:off x="6193580" y="1513576"/>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6" name="Date Placeholder 3">
            <a:extLst>
              <a:ext uri="{FF2B5EF4-FFF2-40B4-BE49-F238E27FC236}">
                <a16:creationId xmlns:a16="http://schemas.microsoft.com/office/drawing/2014/main" id="{BC868ADC-6DFE-1E6F-3330-15099BEB6CA3}"/>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71743FD7-7968-165F-C8B2-BD92541B5969}"/>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11" name="Slide Number Placeholder 5">
            <a:extLst>
              <a:ext uri="{FF2B5EF4-FFF2-40B4-BE49-F238E27FC236}">
                <a16:creationId xmlns:a16="http://schemas.microsoft.com/office/drawing/2014/main" id="{FD50AD0D-7D22-0480-994E-F81C9884B210}"/>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501943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White Title Only">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6" name="Title 1">
            <a:extLst>
              <a:ext uri="{FF2B5EF4-FFF2-40B4-BE49-F238E27FC236}">
                <a16:creationId xmlns:a16="http://schemas.microsoft.com/office/drawing/2014/main" id="{39282A6A-D322-7D7D-3DBB-F436DDF0914B}"/>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3" name="Date Placeholder 3">
            <a:extLst>
              <a:ext uri="{FF2B5EF4-FFF2-40B4-BE49-F238E27FC236}">
                <a16:creationId xmlns:a16="http://schemas.microsoft.com/office/drawing/2014/main" id="{4FC18F08-6DC0-C9BB-7082-9C2F5C6B4D4D}"/>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D074BE54-E69D-552A-5C8D-804535357A54}"/>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761C67FE-F36B-ADE1-8326-2CB2CBEF6D0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12619437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White Title Only and Emblem">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pic>
        <p:nvPicPr>
          <p:cNvPr id="3" name="Grafický objekt 6">
            <a:extLst>
              <a:ext uri="{FF2B5EF4-FFF2-40B4-BE49-F238E27FC236}">
                <a16:creationId xmlns:a16="http://schemas.microsoft.com/office/drawing/2014/main" id="{501CC868-9362-564E-F27C-AA4421E73D7A}"/>
              </a:ext>
            </a:extLst>
          </p:cNvPr>
          <p:cNvPicPr>
            <a:picLocks noChangeAspect="1"/>
          </p:cNvPicPr>
          <p:nvPr userDrawn="1"/>
        </p:nvPicPr>
        <p:blipFill rotWithShape="1">
          <a:blip r:embed="rId4" cstate="screen">
            <a:alphaModFix amt="50000"/>
            <a:extLst>
              <a:ext uri="{28A0092B-C50C-407E-A947-70E740481C1C}">
                <a14:useLocalDpi xmlns:a14="http://schemas.microsoft.com/office/drawing/2010/main"/>
              </a:ext>
              <a:ext uri="{96DAC541-7B7A-43D3-8B79-37D633B846F1}">
                <asvg:svgBlip xmlns:asvg="http://schemas.microsoft.com/office/drawing/2016/SVG/main" r:embed="rId5"/>
              </a:ext>
            </a:extLst>
          </a:blip>
          <a:srcRect t="1" r="29342" b="50498"/>
          <a:stretch/>
        </p:blipFill>
        <p:spPr>
          <a:xfrm rot="5400000">
            <a:off x="-713719" y="2813601"/>
            <a:ext cx="4758117" cy="3330682"/>
          </a:xfrm>
          <a:prstGeom prst="rect">
            <a:avLst/>
          </a:prstGeom>
        </p:spPr>
      </p:pic>
      <p:sp>
        <p:nvSpPr>
          <p:cNvPr id="6" name="Title 1">
            <a:extLst>
              <a:ext uri="{FF2B5EF4-FFF2-40B4-BE49-F238E27FC236}">
                <a16:creationId xmlns:a16="http://schemas.microsoft.com/office/drawing/2014/main" id="{F6650203-2D63-8462-7916-11B19DBE435D}"/>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4" name="Date Placeholder 3">
            <a:extLst>
              <a:ext uri="{FF2B5EF4-FFF2-40B4-BE49-F238E27FC236}">
                <a16:creationId xmlns:a16="http://schemas.microsoft.com/office/drawing/2014/main" id="{916AAA17-03E2-77E2-93F9-D7B11D320F02}"/>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38B4F884-E074-9262-5721-EA61AF094CD9}"/>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A402B1EF-3CEB-3434-EE4C-E00C73E55F6E}"/>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6185465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White Blank Emblem">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114E227A-EBD9-5AB9-818A-5D964233BFF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pic>
        <p:nvPicPr>
          <p:cNvPr id="2" name="Grafický objekt 6">
            <a:extLst>
              <a:ext uri="{FF2B5EF4-FFF2-40B4-BE49-F238E27FC236}">
                <a16:creationId xmlns:a16="http://schemas.microsoft.com/office/drawing/2014/main" id="{E4E8E0BB-EB97-AA68-07A6-F2511CFBF0FC}"/>
              </a:ext>
            </a:extLst>
          </p:cNvPr>
          <p:cNvPicPr>
            <a:picLocks noChangeAspect="1"/>
          </p:cNvPicPr>
          <p:nvPr userDrawn="1"/>
        </p:nvPicPr>
        <p:blipFill rotWithShape="1">
          <a:blip r:embed="rId4" cstate="screen">
            <a:alphaModFix amt="50000"/>
            <a:extLst>
              <a:ext uri="{28A0092B-C50C-407E-A947-70E740481C1C}">
                <a14:useLocalDpi xmlns:a14="http://schemas.microsoft.com/office/drawing/2010/main"/>
              </a:ext>
              <a:ext uri="{96DAC541-7B7A-43D3-8B79-37D633B846F1}">
                <asvg:svgBlip xmlns:asvg="http://schemas.microsoft.com/office/drawing/2016/SVG/main" r:embed="rId5"/>
              </a:ext>
            </a:extLst>
          </a:blip>
          <a:srcRect t="1" r="29342" b="50498"/>
          <a:stretch/>
        </p:blipFill>
        <p:spPr>
          <a:xfrm rot="5400000">
            <a:off x="-713719" y="2813601"/>
            <a:ext cx="4758117" cy="3330682"/>
          </a:xfrm>
          <a:prstGeom prst="rect">
            <a:avLst/>
          </a:prstGeom>
        </p:spPr>
      </p:pic>
      <p:sp>
        <p:nvSpPr>
          <p:cNvPr id="3" name="Date Placeholder 3">
            <a:extLst>
              <a:ext uri="{FF2B5EF4-FFF2-40B4-BE49-F238E27FC236}">
                <a16:creationId xmlns:a16="http://schemas.microsoft.com/office/drawing/2014/main" id="{3861FCC5-C485-9C56-D836-49316BA4140D}"/>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4" name="Footer Placeholder 4">
            <a:extLst>
              <a:ext uri="{FF2B5EF4-FFF2-40B4-BE49-F238E27FC236}">
                <a16:creationId xmlns:a16="http://schemas.microsoft.com/office/drawing/2014/main" id="{0819C427-7536-4FA3-E518-B50C8F982E58}"/>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6" name="Slide Number Placeholder 5">
            <a:extLst>
              <a:ext uri="{FF2B5EF4-FFF2-40B4-BE49-F238E27FC236}">
                <a16:creationId xmlns:a16="http://schemas.microsoft.com/office/drawing/2014/main" id="{8C32F9F4-D2A3-F3CE-506F-419C0800C798}"/>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6981905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White Blank ">
    <p:spTree>
      <p:nvGrpSpPr>
        <p:cNvPr id="1" name=""/>
        <p:cNvGrpSpPr/>
        <p:nvPr/>
      </p:nvGrpSpPr>
      <p:grpSpPr>
        <a:xfrm>
          <a:off x="0" y="0"/>
          <a:ext cx="0" cy="0"/>
          <a:chOff x="0" y="0"/>
          <a:chExt cx="0" cy="0"/>
        </a:xfrm>
      </p:grpSpPr>
      <p:pic>
        <p:nvPicPr>
          <p:cNvPr id="7" name="Grafický objekt 6">
            <a:extLst>
              <a:ext uri="{FF2B5EF4-FFF2-40B4-BE49-F238E27FC236}">
                <a16:creationId xmlns:a16="http://schemas.microsoft.com/office/drawing/2014/main" id="{0681AC92-6848-60F6-D2A6-1A5BA92A166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2" name="Date Placeholder 3">
            <a:extLst>
              <a:ext uri="{FF2B5EF4-FFF2-40B4-BE49-F238E27FC236}">
                <a16:creationId xmlns:a16="http://schemas.microsoft.com/office/drawing/2014/main" id="{C52963F1-00F2-4C2B-69DD-3D24A02B1FF9}"/>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17DC03BB-AAE4-349C-D42F-B4C0FA92D121}"/>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3E3A076C-3703-856C-DC2A-49C60D7181B1}"/>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408138389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White Blank No Logo">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60F1FF3B-1BE3-677E-B0F3-78F49844AE3E}"/>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84084CF1-1684-4AE7-8941-525E3CE86BCB}"/>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BB51C272-9732-1683-54D1-9F088EFB0EF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91216413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Light Blue Title Only">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6" name="Title 1">
            <a:extLst>
              <a:ext uri="{FF2B5EF4-FFF2-40B4-BE49-F238E27FC236}">
                <a16:creationId xmlns:a16="http://schemas.microsoft.com/office/drawing/2014/main" id="{39282A6A-D322-7D7D-3DBB-F436DDF0914B}"/>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3" name="Date Placeholder 3">
            <a:extLst>
              <a:ext uri="{FF2B5EF4-FFF2-40B4-BE49-F238E27FC236}">
                <a16:creationId xmlns:a16="http://schemas.microsoft.com/office/drawing/2014/main" id="{98CC8EE1-5B6E-07D3-915E-BD9E4B00DBE6}"/>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9" name="Slide Number Placeholder 5">
            <a:extLst>
              <a:ext uri="{FF2B5EF4-FFF2-40B4-BE49-F238E27FC236}">
                <a16:creationId xmlns:a16="http://schemas.microsoft.com/office/drawing/2014/main" id="{8C77845D-7A53-2578-986F-DF9B4585E12C}"/>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128277203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Dark Blue Logo Title and Subtitle">
    <p:spTree>
      <p:nvGrpSpPr>
        <p:cNvPr id="1" name=""/>
        <p:cNvGrpSpPr/>
        <p:nvPr/>
      </p:nvGrpSpPr>
      <p:grpSpPr>
        <a:xfrm>
          <a:off x="0" y="0"/>
          <a:ext cx="0" cy="0"/>
          <a:chOff x="0" y="0"/>
          <a:chExt cx="0" cy="0"/>
        </a:xfrm>
      </p:grpSpPr>
      <p:sp>
        <p:nvSpPr>
          <p:cNvPr id="10" name="Date Placeholder 3">
            <a:extLst>
              <a:ext uri="{FF2B5EF4-FFF2-40B4-BE49-F238E27FC236}">
                <a16:creationId xmlns:a16="http://schemas.microsoft.com/office/drawing/2014/main" id="{C2FF1BF0-CC0C-1051-C9EF-E652F47F294E}"/>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bg1">
                    <a:lumMod val="85000"/>
                  </a:schemeClr>
                </a:solidFill>
              </a:defRPr>
            </a:lvl1pPr>
          </a:lstStyle>
          <a:p>
            <a:endParaRPr lang="cs-CZ" dirty="0"/>
          </a:p>
        </p:txBody>
      </p:sp>
      <p:sp>
        <p:nvSpPr>
          <p:cNvPr id="11" name="Footer Placeholder 4">
            <a:extLst>
              <a:ext uri="{FF2B5EF4-FFF2-40B4-BE49-F238E27FC236}">
                <a16:creationId xmlns:a16="http://schemas.microsoft.com/office/drawing/2014/main" id="{2059DE69-2693-07D1-073B-4770A1272996}"/>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rgbClr val="C0D9EB"/>
                </a:solidFill>
                <a:latin typeface="+mj-lt"/>
              </a:defRPr>
            </a:lvl1pPr>
          </a:lstStyle>
          <a:p>
            <a:r>
              <a:rPr lang="en-US" dirty="0"/>
              <a:t>Copyright © by the O-RAN ALLIANCE </a:t>
            </a:r>
            <a:r>
              <a:rPr lang="en-US" dirty="0" err="1"/>
              <a:t>e.V.</a:t>
            </a:r>
            <a:endParaRPr lang="en-US" dirty="0"/>
          </a:p>
        </p:txBody>
      </p:sp>
      <p:sp>
        <p:nvSpPr>
          <p:cNvPr id="12" name="Slide Number Placeholder 5">
            <a:extLst>
              <a:ext uri="{FF2B5EF4-FFF2-40B4-BE49-F238E27FC236}">
                <a16:creationId xmlns:a16="http://schemas.microsoft.com/office/drawing/2014/main" id="{9AD30EE6-6740-F9AB-CB82-8B53205D940A}"/>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ctr"/>
          <a:lstStyle>
            <a:lvl1pPr algn="r">
              <a:defRPr sz="1100">
                <a:solidFill>
                  <a:schemeClr val="bg1">
                    <a:lumMod val="85000"/>
                  </a:schemeClr>
                </a:solidFill>
              </a:defRPr>
            </a:lvl1pPr>
          </a:lstStyle>
          <a:p>
            <a:fld id="{337ADF9F-F50A-2B44-AE31-7D3E7940C949}" type="slidenum">
              <a:rPr lang="cs-CZ" smtClean="0"/>
              <a:pPr/>
              <a:t>‹#›</a:t>
            </a:fld>
            <a:endParaRPr lang="cs-CZ"/>
          </a:p>
        </p:txBody>
      </p:sp>
      <p:pic>
        <p:nvPicPr>
          <p:cNvPr id="6" name="Grafický objekt 5">
            <a:extLst>
              <a:ext uri="{FF2B5EF4-FFF2-40B4-BE49-F238E27FC236}">
                <a16:creationId xmlns:a16="http://schemas.microsoft.com/office/drawing/2014/main" id="{0C7098AE-69D7-D36E-E433-50D0E0A08C2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418141" y="1206764"/>
            <a:ext cx="3355719" cy="1228947"/>
          </a:xfrm>
          <a:prstGeom prst="rect">
            <a:avLst/>
          </a:prstGeom>
        </p:spPr>
      </p:pic>
      <p:sp>
        <p:nvSpPr>
          <p:cNvPr id="2" name="Title 1">
            <a:extLst>
              <a:ext uri="{FF2B5EF4-FFF2-40B4-BE49-F238E27FC236}">
                <a16:creationId xmlns:a16="http://schemas.microsoft.com/office/drawing/2014/main" id="{3F3C12BF-6D39-CCD8-5BC5-0300368A8F8A}"/>
              </a:ext>
            </a:extLst>
          </p:cNvPr>
          <p:cNvSpPr>
            <a:spLocks noGrp="1"/>
          </p:cNvSpPr>
          <p:nvPr>
            <p:ph type="ctrTitle" hasCustomPrompt="1"/>
          </p:nvPr>
        </p:nvSpPr>
        <p:spPr>
          <a:xfrm>
            <a:off x="1524000" y="2968907"/>
            <a:ext cx="9144000" cy="1452568"/>
          </a:xfrm>
          <a:prstGeom prst="rect">
            <a:avLst/>
          </a:prstGeom>
        </p:spPr>
        <p:txBody>
          <a:bodyPr anchor="t" anchorCtr="0">
            <a:noAutofit/>
          </a:bodyPr>
          <a:lstStyle>
            <a:lvl1pPr algn="ctr">
              <a:defRPr sz="3800">
                <a:latin typeface="Museo Sans Rounded 500" panose="02000000000000000000" pitchFamily="2" charset="-18"/>
                <a:cs typeface="Calibri" panose="020F0502020204030204" pitchFamily="34" charset="0"/>
              </a:defRPr>
            </a:lvl1pPr>
          </a:lstStyle>
          <a:p>
            <a:r>
              <a:rPr lang="en-US" noProof="0" dirty="0"/>
              <a:t>Main Title</a:t>
            </a:r>
          </a:p>
        </p:txBody>
      </p:sp>
      <p:sp>
        <p:nvSpPr>
          <p:cNvPr id="3" name="Subtitle 2">
            <a:extLst>
              <a:ext uri="{FF2B5EF4-FFF2-40B4-BE49-F238E27FC236}">
                <a16:creationId xmlns:a16="http://schemas.microsoft.com/office/drawing/2014/main" id="{D3EAE889-E9EB-0495-D252-26EF30CECB19}"/>
              </a:ext>
            </a:extLst>
          </p:cNvPr>
          <p:cNvSpPr>
            <a:spLocks noGrp="1"/>
          </p:cNvSpPr>
          <p:nvPr>
            <p:ph type="subTitle" idx="1" hasCustomPrompt="1"/>
          </p:nvPr>
        </p:nvSpPr>
        <p:spPr>
          <a:xfrm>
            <a:off x="1524000" y="4572000"/>
            <a:ext cx="9144000" cy="1864057"/>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dirty="0"/>
              <a:t>Sub-title</a:t>
            </a:r>
          </a:p>
        </p:txBody>
      </p:sp>
    </p:spTree>
    <p:extLst>
      <p:ext uri="{BB962C8B-B14F-4D97-AF65-F5344CB8AC3E}">
        <p14:creationId xmlns:p14="http://schemas.microsoft.com/office/powerpoint/2010/main" val="40099201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Light Blue Title and Content">
    <p:spTree>
      <p:nvGrpSpPr>
        <p:cNvPr id="1" name=""/>
        <p:cNvGrpSpPr/>
        <p:nvPr/>
      </p:nvGrpSpPr>
      <p:grpSpPr>
        <a:xfrm>
          <a:off x="0" y="0"/>
          <a:ext cx="0" cy="0"/>
          <a:chOff x="0" y="0"/>
          <a:chExt cx="0" cy="0"/>
        </a:xfrm>
      </p:grpSpPr>
      <p:pic>
        <p:nvPicPr>
          <p:cNvPr id="9" name="Grafický objekt 8">
            <a:extLst>
              <a:ext uri="{FF2B5EF4-FFF2-40B4-BE49-F238E27FC236}">
                <a16:creationId xmlns:a16="http://schemas.microsoft.com/office/drawing/2014/main" id="{3F312738-CB16-8955-0BD4-2D28EA98996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11" name="Content Placeholder 2">
            <a:extLst>
              <a:ext uri="{FF2B5EF4-FFF2-40B4-BE49-F238E27FC236}">
                <a16:creationId xmlns:a16="http://schemas.microsoft.com/office/drawing/2014/main" id="{7F8748D2-B6DB-3F03-0574-40DC99E226B5}"/>
              </a:ext>
            </a:extLst>
          </p:cNvPr>
          <p:cNvSpPr>
            <a:spLocks noGrp="1"/>
          </p:cNvSpPr>
          <p:nvPr>
            <p:ph idx="1" hasCustomPrompt="1"/>
          </p:nvPr>
        </p:nvSpPr>
        <p:spPr>
          <a:xfrm>
            <a:off x="516000" y="1512000"/>
            <a:ext cx="11160000"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12" name="Title 1">
            <a:extLst>
              <a:ext uri="{FF2B5EF4-FFF2-40B4-BE49-F238E27FC236}">
                <a16:creationId xmlns:a16="http://schemas.microsoft.com/office/drawing/2014/main" id="{3B74EA83-C82B-C92B-7CB3-975CD51160BA}"/>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2" name="Date Placeholder 3">
            <a:extLst>
              <a:ext uri="{FF2B5EF4-FFF2-40B4-BE49-F238E27FC236}">
                <a16:creationId xmlns:a16="http://schemas.microsoft.com/office/drawing/2014/main" id="{1F4FAF41-FDAD-F9CF-79B4-706FFE4066C5}"/>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6EA3B9DA-E6BA-B85C-B46C-1D9933C8B6D2}"/>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7" name="Slide Number Placeholder 5">
            <a:extLst>
              <a:ext uri="{FF2B5EF4-FFF2-40B4-BE49-F238E27FC236}">
                <a16:creationId xmlns:a16="http://schemas.microsoft.com/office/drawing/2014/main" id="{1B4DC9F6-D2BC-9D03-486E-730271FDC969}"/>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Dark Blue Title and Subtitle">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FCA275C7-72EA-1AE3-1630-DB41344A7D8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40" y="128761"/>
            <a:ext cx="1220489" cy="446973"/>
          </a:xfrm>
          <a:prstGeom prst="rect">
            <a:avLst/>
          </a:prstGeom>
        </p:spPr>
      </p:pic>
      <p:sp>
        <p:nvSpPr>
          <p:cNvPr id="11" name="Date Placeholder 3">
            <a:extLst>
              <a:ext uri="{FF2B5EF4-FFF2-40B4-BE49-F238E27FC236}">
                <a16:creationId xmlns:a16="http://schemas.microsoft.com/office/drawing/2014/main" id="{EAB12337-4A30-AAF6-4195-C556238BA6C1}"/>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bg1">
                    <a:lumMod val="85000"/>
                  </a:schemeClr>
                </a:solidFill>
              </a:defRPr>
            </a:lvl1pPr>
          </a:lstStyle>
          <a:p>
            <a:endParaRPr lang="cs-CZ" dirty="0"/>
          </a:p>
        </p:txBody>
      </p:sp>
      <p:sp>
        <p:nvSpPr>
          <p:cNvPr id="12" name="Footer Placeholder 4">
            <a:extLst>
              <a:ext uri="{FF2B5EF4-FFF2-40B4-BE49-F238E27FC236}">
                <a16:creationId xmlns:a16="http://schemas.microsoft.com/office/drawing/2014/main" id="{582AE16F-EE9D-2C09-0ECF-2A05A07BE664}"/>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bg1">
                    <a:lumMod val="85000"/>
                  </a:schemeClr>
                </a:solidFill>
                <a:latin typeface="+mj-lt"/>
              </a:defRPr>
            </a:lvl1pPr>
          </a:lstStyle>
          <a:p>
            <a:r>
              <a:rPr lang="en-US" dirty="0"/>
              <a:t>Copyright © by the O-RAN ALLIANCE </a:t>
            </a:r>
            <a:r>
              <a:rPr lang="en-US" dirty="0" err="1"/>
              <a:t>e.V.</a:t>
            </a:r>
            <a:endParaRPr lang="en-US" dirty="0"/>
          </a:p>
        </p:txBody>
      </p:sp>
      <p:sp>
        <p:nvSpPr>
          <p:cNvPr id="13" name="Slide Number Placeholder 5">
            <a:extLst>
              <a:ext uri="{FF2B5EF4-FFF2-40B4-BE49-F238E27FC236}">
                <a16:creationId xmlns:a16="http://schemas.microsoft.com/office/drawing/2014/main" id="{E984112E-17DF-F6A5-2FA7-FDACF70A41AC}"/>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ctr"/>
          <a:lstStyle>
            <a:lvl1pPr algn="r">
              <a:defRPr sz="1100">
                <a:solidFill>
                  <a:schemeClr val="bg1">
                    <a:lumMod val="85000"/>
                  </a:schemeClr>
                </a:solidFill>
              </a:defRPr>
            </a:lvl1pPr>
          </a:lstStyle>
          <a:p>
            <a:fld id="{337ADF9F-F50A-2B44-AE31-7D3E7940C949}" type="slidenum">
              <a:rPr lang="cs-CZ" smtClean="0"/>
              <a:pPr/>
              <a:t>‹#›</a:t>
            </a:fld>
            <a:endParaRPr lang="cs-CZ"/>
          </a:p>
        </p:txBody>
      </p:sp>
      <p:sp>
        <p:nvSpPr>
          <p:cNvPr id="4" name="Title 1">
            <a:extLst>
              <a:ext uri="{FF2B5EF4-FFF2-40B4-BE49-F238E27FC236}">
                <a16:creationId xmlns:a16="http://schemas.microsoft.com/office/drawing/2014/main" id="{857ACB76-2037-A08D-E28F-21FF4BBA7B8E}"/>
              </a:ext>
            </a:extLst>
          </p:cNvPr>
          <p:cNvSpPr>
            <a:spLocks noGrp="1"/>
          </p:cNvSpPr>
          <p:nvPr>
            <p:ph type="ctrTitle" hasCustomPrompt="1"/>
          </p:nvPr>
        </p:nvSpPr>
        <p:spPr>
          <a:xfrm>
            <a:off x="1524000" y="1121833"/>
            <a:ext cx="9144000" cy="2387600"/>
          </a:xfrm>
          <a:prstGeom prst="rect">
            <a:avLst/>
          </a:prstGeom>
        </p:spPr>
        <p:txBody>
          <a:bodyPr anchor="b">
            <a:noAutofit/>
          </a:bodyPr>
          <a:lstStyle>
            <a:lvl1pPr algn="ctr">
              <a:defRPr sz="3800">
                <a:latin typeface="Museo Sans Rounded 500" panose="02000000000000000000" pitchFamily="2" charset="-18"/>
                <a:cs typeface="Calibri" panose="020F0502020204030204" pitchFamily="34" charset="0"/>
              </a:defRPr>
            </a:lvl1pPr>
          </a:lstStyle>
          <a:p>
            <a:r>
              <a:rPr lang="en-US" noProof="0"/>
              <a:t>Main Title</a:t>
            </a:r>
          </a:p>
        </p:txBody>
      </p:sp>
      <p:sp>
        <p:nvSpPr>
          <p:cNvPr id="5" name="Subtitle 2">
            <a:extLst>
              <a:ext uri="{FF2B5EF4-FFF2-40B4-BE49-F238E27FC236}">
                <a16:creationId xmlns:a16="http://schemas.microsoft.com/office/drawing/2014/main" id="{9EDCFE3E-0713-9267-D552-83ACEF70D7EE}"/>
              </a:ext>
            </a:extLst>
          </p:cNvPr>
          <p:cNvSpPr>
            <a:spLocks noGrp="1"/>
          </p:cNvSpPr>
          <p:nvPr>
            <p:ph type="subTitle" idx="1" hasCustomPrompt="1"/>
          </p:nvPr>
        </p:nvSpPr>
        <p:spPr>
          <a:xfrm>
            <a:off x="1524000" y="3602568"/>
            <a:ext cx="9144000" cy="1655233"/>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a:t>Sub-title</a:t>
            </a:r>
          </a:p>
        </p:txBody>
      </p:sp>
    </p:spTree>
    <p:extLst>
      <p:ext uri="{BB962C8B-B14F-4D97-AF65-F5344CB8AC3E}">
        <p14:creationId xmlns:p14="http://schemas.microsoft.com/office/powerpoint/2010/main" val="23761273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Dark Blue Title Only and Emblem">
    <p:spTree>
      <p:nvGrpSpPr>
        <p:cNvPr id="1" name=""/>
        <p:cNvGrpSpPr/>
        <p:nvPr/>
      </p:nvGrpSpPr>
      <p:grpSpPr>
        <a:xfrm>
          <a:off x="0" y="0"/>
          <a:ext cx="0" cy="0"/>
          <a:chOff x="0" y="0"/>
          <a:chExt cx="0" cy="0"/>
        </a:xfrm>
      </p:grpSpPr>
      <p:sp>
        <p:nvSpPr>
          <p:cNvPr id="8" name="Date Placeholder 3">
            <a:extLst>
              <a:ext uri="{FF2B5EF4-FFF2-40B4-BE49-F238E27FC236}">
                <a16:creationId xmlns:a16="http://schemas.microsoft.com/office/drawing/2014/main" id="{3E554428-D620-079B-E125-73C1B34BD04D}"/>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bg1">
                    <a:lumMod val="85000"/>
                  </a:schemeClr>
                </a:solidFill>
              </a:defRPr>
            </a:lvl1pPr>
          </a:lstStyle>
          <a:p>
            <a:endParaRPr lang="cs-CZ" dirty="0"/>
          </a:p>
        </p:txBody>
      </p:sp>
      <p:sp>
        <p:nvSpPr>
          <p:cNvPr id="9" name="Footer Placeholder 4">
            <a:extLst>
              <a:ext uri="{FF2B5EF4-FFF2-40B4-BE49-F238E27FC236}">
                <a16:creationId xmlns:a16="http://schemas.microsoft.com/office/drawing/2014/main" id="{16C267CE-0A98-F1F9-96AC-6D26BB5BD45C}"/>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bg1">
                    <a:lumMod val="85000"/>
                  </a:schemeClr>
                </a:solidFill>
                <a:latin typeface="+mj-lt"/>
              </a:defRPr>
            </a:lvl1pPr>
          </a:lstStyle>
          <a:p>
            <a:r>
              <a:rPr lang="en-US" dirty="0"/>
              <a:t>Copyright © by the O-RAN ALLIANCE </a:t>
            </a:r>
            <a:r>
              <a:rPr lang="en-US" dirty="0" err="1"/>
              <a:t>e.V.</a:t>
            </a:r>
            <a:endParaRPr lang="en-US" dirty="0"/>
          </a:p>
        </p:txBody>
      </p:sp>
      <p:sp>
        <p:nvSpPr>
          <p:cNvPr id="10" name="Slide Number Placeholder 5">
            <a:extLst>
              <a:ext uri="{FF2B5EF4-FFF2-40B4-BE49-F238E27FC236}">
                <a16:creationId xmlns:a16="http://schemas.microsoft.com/office/drawing/2014/main" id="{493D6DC4-4D56-7C3C-FEFC-A44A0E8A1B80}"/>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ctr"/>
          <a:lstStyle>
            <a:lvl1pPr algn="r">
              <a:defRPr sz="1100">
                <a:solidFill>
                  <a:schemeClr val="bg1">
                    <a:lumMod val="85000"/>
                  </a:schemeClr>
                </a:solidFill>
              </a:defRPr>
            </a:lvl1pPr>
          </a:lstStyle>
          <a:p>
            <a:fld id="{337ADF9F-F50A-2B44-AE31-7D3E7940C949}" type="slidenum">
              <a:rPr lang="cs-CZ" smtClean="0"/>
              <a:pPr/>
              <a:t>‹#›</a:t>
            </a:fld>
            <a:endParaRPr lang="cs-CZ"/>
          </a:p>
        </p:txBody>
      </p:sp>
      <p:pic>
        <p:nvPicPr>
          <p:cNvPr id="2" name="Grafický objekt 5">
            <a:extLst>
              <a:ext uri="{FF2B5EF4-FFF2-40B4-BE49-F238E27FC236}">
                <a16:creationId xmlns:a16="http://schemas.microsoft.com/office/drawing/2014/main" id="{77B9E136-2A3B-70B4-B7DE-912398612C1B}"/>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1" r="29342" b="50498"/>
          <a:stretch/>
        </p:blipFill>
        <p:spPr>
          <a:xfrm rot="5400000">
            <a:off x="-713718" y="2813600"/>
            <a:ext cx="4758117" cy="3330682"/>
          </a:xfrm>
          <a:prstGeom prst="rect">
            <a:avLst/>
          </a:prstGeom>
        </p:spPr>
      </p:pic>
      <p:pic>
        <p:nvPicPr>
          <p:cNvPr id="3" name="Grafický objekt 7">
            <a:extLst>
              <a:ext uri="{FF2B5EF4-FFF2-40B4-BE49-F238E27FC236}">
                <a16:creationId xmlns:a16="http://schemas.microsoft.com/office/drawing/2014/main" id="{A1F79381-8876-B40B-0A36-D307B4A35398}"/>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49040" y="128761"/>
            <a:ext cx="1220489" cy="446973"/>
          </a:xfrm>
          <a:prstGeom prst="rect">
            <a:avLst/>
          </a:prstGeom>
        </p:spPr>
      </p:pic>
      <p:sp>
        <p:nvSpPr>
          <p:cNvPr id="4" name="Title 1">
            <a:extLst>
              <a:ext uri="{FF2B5EF4-FFF2-40B4-BE49-F238E27FC236}">
                <a16:creationId xmlns:a16="http://schemas.microsoft.com/office/drawing/2014/main" id="{E6386122-A1EF-711B-BBCE-002CBAF28D19}"/>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Tree>
    <p:extLst>
      <p:ext uri="{BB962C8B-B14F-4D97-AF65-F5344CB8AC3E}">
        <p14:creationId xmlns:p14="http://schemas.microsoft.com/office/powerpoint/2010/main" val="425181173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Dark Blue Blank ">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7971A0EE-8CEA-842E-3942-F73D37CB62CD}"/>
              </a:ext>
            </a:extLst>
          </p:cNvPr>
          <p:cNvSpPr>
            <a:spLocks noGrp="1"/>
          </p:cNvSpPr>
          <p:nvPr>
            <p:ph type="dt" sz="half" idx="10"/>
          </p:nvPr>
        </p:nvSpPr>
        <p:spPr/>
        <p:txBody>
          <a:bodyPr/>
          <a:lstStyle/>
          <a:p>
            <a:endParaRPr lang="en-US" noProof="0" dirty="0"/>
          </a:p>
        </p:txBody>
      </p:sp>
      <p:sp>
        <p:nvSpPr>
          <p:cNvPr id="4" name="Footer Placeholder 3">
            <a:extLst>
              <a:ext uri="{FF2B5EF4-FFF2-40B4-BE49-F238E27FC236}">
                <a16:creationId xmlns:a16="http://schemas.microsoft.com/office/drawing/2014/main" id="{37CD0E95-051B-AD99-BCF9-C08DA8AC1A80}"/>
              </a:ext>
            </a:extLst>
          </p:cNvPr>
          <p:cNvSpPr>
            <a:spLocks noGrp="1"/>
          </p:cNvSpPr>
          <p:nvPr>
            <p:ph type="ftr" sz="quarter" idx="11"/>
          </p:nvPr>
        </p:nvSpPr>
        <p:spPr/>
        <p:txBody>
          <a:bodyPr/>
          <a:lstStyle/>
          <a:p>
            <a:r>
              <a:rPr lang="en-US" dirty="0"/>
              <a:t>Copyright © by the O-RAN ALLIANCE </a:t>
            </a:r>
            <a:r>
              <a:rPr lang="en-US" dirty="0" err="1"/>
              <a:t>e.V.</a:t>
            </a:r>
            <a:endParaRPr lang="en-US" dirty="0"/>
          </a:p>
        </p:txBody>
      </p:sp>
      <p:sp>
        <p:nvSpPr>
          <p:cNvPr id="5" name="Slide Number Placeholder 4">
            <a:extLst>
              <a:ext uri="{FF2B5EF4-FFF2-40B4-BE49-F238E27FC236}">
                <a16:creationId xmlns:a16="http://schemas.microsoft.com/office/drawing/2014/main" id="{36A35E7F-FEB4-4CCD-578E-458C943F629E}"/>
              </a:ext>
            </a:extLst>
          </p:cNvPr>
          <p:cNvSpPr>
            <a:spLocks noGrp="1"/>
          </p:cNvSpPr>
          <p:nvPr>
            <p:ph type="sldNum" sz="quarter" idx="12"/>
          </p:nvPr>
        </p:nvSpPr>
        <p:spPr/>
        <p:txBody>
          <a:bodyPr/>
          <a:lstStyle/>
          <a:p>
            <a:fld id="{337ADF9F-F50A-2B44-AE31-7D3E7940C949}" type="slidenum">
              <a:rPr lang="en-US" noProof="0" smtClean="0"/>
              <a:pPr/>
              <a:t>‹#›</a:t>
            </a:fld>
            <a:endParaRPr lang="en-US" noProof="0"/>
          </a:p>
        </p:txBody>
      </p:sp>
      <p:pic>
        <p:nvPicPr>
          <p:cNvPr id="6" name="Grafický objekt 7">
            <a:extLst>
              <a:ext uri="{FF2B5EF4-FFF2-40B4-BE49-F238E27FC236}">
                <a16:creationId xmlns:a16="http://schemas.microsoft.com/office/drawing/2014/main" id="{0A880761-F264-E4A6-D5F1-E2C32AB1480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40" y="128761"/>
            <a:ext cx="1220489" cy="446973"/>
          </a:xfrm>
          <a:prstGeom prst="rect">
            <a:avLst/>
          </a:prstGeom>
        </p:spPr>
      </p:pic>
    </p:spTree>
    <p:extLst>
      <p:ext uri="{BB962C8B-B14F-4D97-AF65-F5344CB8AC3E}">
        <p14:creationId xmlns:p14="http://schemas.microsoft.com/office/powerpoint/2010/main" val="332123916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ark Blue Blank No Logo">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7971A0EE-8CEA-842E-3942-F73D37CB62CD}"/>
              </a:ext>
            </a:extLst>
          </p:cNvPr>
          <p:cNvSpPr>
            <a:spLocks noGrp="1"/>
          </p:cNvSpPr>
          <p:nvPr>
            <p:ph type="dt" sz="half" idx="10"/>
          </p:nvPr>
        </p:nvSpPr>
        <p:spPr/>
        <p:txBody>
          <a:bodyPr/>
          <a:lstStyle/>
          <a:p>
            <a:endParaRPr lang="en-US" noProof="0" dirty="0"/>
          </a:p>
        </p:txBody>
      </p:sp>
      <p:sp>
        <p:nvSpPr>
          <p:cNvPr id="4" name="Footer Placeholder 3">
            <a:extLst>
              <a:ext uri="{FF2B5EF4-FFF2-40B4-BE49-F238E27FC236}">
                <a16:creationId xmlns:a16="http://schemas.microsoft.com/office/drawing/2014/main" id="{37CD0E95-051B-AD99-BCF9-C08DA8AC1A80}"/>
              </a:ext>
            </a:extLst>
          </p:cNvPr>
          <p:cNvSpPr>
            <a:spLocks noGrp="1"/>
          </p:cNvSpPr>
          <p:nvPr>
            <p:ph type="ftr" sz="quarter" idx="11"/>
          </p:nvPr>
        </p:nvSpPr>
        <p:spPr/>
        <p:txBody>
          <a:bodyPr/>
          <a:lstStyle/>
          <a:p>
            <a:r>
              <a:rPr lang="en-US" dirty="0"/>
              <a:t>Copyright © by the O-RAN ALLIANCE </a:t>
            </a:r>
            <a:r>
              <a:rPr lang="en-US" dirty="0" err="1"/>
              <a:t>e.V.</a:t>
            </a:r>
            <a:endParaRPr lang="en-US" dirty="0"/>
          </a:p>
        </p:txBody>
      </p:sp>
      <p:sp>
        <p:nvSpPr>
          <p:cNvPr id="5" name="Slide Number Placeholder 4">
            <a:extLst>
              <a:ext uri="{FF2B5EF4-FFF2-40B4-BE49-F238E27FC236}">
                <a16:creationId xmlns:a16="http://schemas.microsoft.com/office/drawing/2014/main" id="{36A35E7F-FEB4-4CCD-578E-458C943F629E}"/>
              </a:ext>
            </a:extLst>
          </p:cNvPr>
          <p:cNvSpPr>
            <a:spLocks noGrp="1"/>
          </p:cNvSpPr>
          <p:nvPr>
            <p:ph type="sldNum" sz="quarter" idx="12"/>
          </p:nvPr>
        </p:nvSpPr>
        <p:spPr/>
        <p:txBody>
          <a:body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2516789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Light Blue Logo Title and Subtitl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2968907"/>
            <a:ext cx="9144000" cy="1452568"/>
          </a:xfrm>
          <a:prstGeom prst="rect">
            <a:avLst/>
          </a:prstGeom>
        </p:spPr>
        <p:txBody>
          <a:bodyPr anchor="t" anchorCtr="0">
            <a:noAutofit/>
          </a:bodyPr>
          <a:lstStyle>
            <a:lvl1pPr algn="ctr">
              <a:defRPr sz="3800">
                <a:latin typeface="Museo Sans Rounded 500" panose="02000000000000000000" pitchFamily="2" charset="-18"/>
                <a:cs typeface="Calibri" panose="020F0502020204030204" pitchFamily="34" charset="0"/>
              </a:defRPr>
            </a:lvl1pPr>
          </a:lstStyle>
          <a:p>
            <a:r>
              <a:rPr lang="en-US" noProof="0" dirty="0"/>
              <a:t>Main Title</a:t>
            </a:r>
          </a:p>
        </p:txBody>
      </p:sp>
      <p:sp>
        <p:nvSpPr>
          <p:cNvPr id="3" name="Subtitle 2"/>
          <p:cNvSpPr>
            <a:spLocks noGrp="1"/>
          </p:cNvSpPr>
          <p:nvPr>
            <p:ph type="subTitle" idx="1" hasCustomPrompt="1"/>
          </p:nvPr>
        </p:nvSpPr>
        <p:spPr>
          <a:xfrm>
            <a:off x="1524000" y="4572000"/>
            <a:ext cx="9144000" cy="1864057"/>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dirty="0"/>
              <a:t>Sub-title</a:t>
            </a:r>
          </a:p>
        </p:txBody>
      </p:sp>
      <p:pic>
        <p:nvPicPr>
          <p:cNvPr id="7" name="Grafický objekt 8">
            <a:extLst>
              <a:ext uri="{FF2B5EF4-FFF2-40B4-BE49-F238E27FC236}">
                <a16:creationId xmlns:a16="http://schemas.microsoft.com/office/drawing/2014/main" id="{DEBBB343-AA59-A5A2-2CD5-63512B2CA23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471236" y="1196540"/>
            <a:ext cx="3249529" cy="1227600"/>
          </a:xfrm>
          <a:prstGeom prst="rect">
            <a:avLst/>
          </a:prstGeom>
        </p:spPr>
      </p:pic>
      <p:sp>
        <p:nvSpPr>
          <p:cNvPr id="4" name="Date Placeholder 3">
            <a:extLst>
              <a:ext uri="{FF2B5EF4-FFF2-40B4-BE49-F238E27FC236}">
                <a16:creationId xmlns:a16="http://schemas.microsoft.com/office/drawing/2014/main" id="{EE8EC88E-C799-7186-E7DC-9942C367CE94}"/>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5" name="Footer Placeholder 4">
            <a:extLst>
              <a:ext uri="{FF2B5EF4-FFF2-40B4-BE49-F238E27FC236}">
                <a16:creationId xmlns:a16="http://schemas.microsoft.com/office/drawing/2014/main" id="{FE204478-6ABF-F63C-9E4F-1DE3DDAF8CE5}"/>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6" name="Slide Number Placeholder 5">
            <a:extLst>
              <a:ext uri="{FF2B5EF4-FFF2-40B4-BE49-F238E27FC236}">
                <a16:creationId xmlns:a16="http://schemas.microsoft.com/office/drawing/2014/main" id="{73C046C1-CB26-C430-8C76-F049E81F0233}"/>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12360361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Light Blue Title and Content">
    <p:spTree>
      <p:nvGrpSpPr>
        <p:cNvPr id="1" name=""/>
        <p:cNvGrpSpPr/>
        <p:nvPr/>
      </p:nvGrpSpPr>
      <p:grpSpPr>
        <a:xfrm>
          <a:off x="0" y="0"/>
          <a:ext cx="0" cy="0"/>
          <a:chOff x="0" y="0"/>
          <a:chExt cx="0" cy="0"/>
        </a:xfrm>
      </p:grpSpPr>
      <p:pic>
        <p:nvPicPr>
          <p:cNvPr id="9" name="Grafický objekt 8">
            <a:extLst>
              <a:ext uri="{FF2B5EF4-FFF2-40B4-BE49-F238E27FC236}">
                <a16:creationId xmlns:a16="http://schemas.microsoft.com/office/drawing/2014/main" id="{3F312738-CB16-8955-0BD4-2D28EA98996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11" name="Content Placeholder 2">
            <a:extLst>
              <a:ext uri="{FF2B5EF4-FFF2-40B4-BE49-F238E27FC236}">
                <a16:creationId xmlns:a16="http://schemas.microsoft.com/office/drawing/2014/main" id="{7F8748D2-B6DB-3F03-0574-40DC99E226B5}"/>
              </a:ext>
            </a:extLst>
          </p:cNvPr>
          <p:cNvSpPr>
            <a:spLocks noGrp="1"/>
          </p:cNvSpPr>
          <p:nvPr>
            <p:ph idx="1" hasCustomPrompt="1"/>
          </p:nvPr>
        </p:nvSpPr>
        <p:spPr>
          <a:xfrm>
            <a:off x="516000" y="1512000"/>
            <a:ext cx="11160000"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12" name="Title 1">
            <a:extLst>
              <a:ext uri="{FF2B5EF4-FFF2-40B4-BE49-F238E27FC236}">
                <a16:creationId xmlns:a16="http://schemas.microsoft.com/office/drawing/2014/main" id="{3B74EA83-C82B-C92B-7CB3-975CD51160BA}"/>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2" name="Date Placeholder 3">
            <a:extLst>
              <a:ext uri="{FF2B5EF4-FFF2-40B4-BE49-F238E27FC236}">
                <a16:creationId xmlns:a16="http://schemas.microsoft.com/office/drawing/2014/main" id="{1F4FAF41-FDAD-F9CF-79B4-706FFE4066C5}"/>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6EA3B9DA-E6BA-B85C-B46C-1D9933C8B6D2}"/>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7" name="Slide Number Placeholder 5">
            <a:extLst>
              <a:ext uri="{FF2B5EF4-FFF2-40B4-BE49-F238E27FC236}">
                <a16:creationId xmlns:a16="http://schemas.microsoft.com/office/drawing/2014/main" id="{1B4DC9F6-D2BC-9D03-486E-730271FDC969}"/>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161382155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Light Blue Title and Two Content Collumns">
    <p:spTree>
      <p:nvGrpSpPr>
        <p:cNvPr id="1" name=""/>
        <p:cNvGrpSpPr/>
        <p:nvPr/>
      </p:nvGrpSpPr>
      <p:grpSpPr>
        <a:xfrm>
          <a:off x="0" y="0"/>
          <a:ext cx="0" cy="0"/>
          <a:chOff x="0" y="0"/>
          <a:chExt cx="0" cy="0"/>
        </a:xfrm>
      </p:grpSpPr>
      <p:pic>
        <p:nvPicPr>
          <p:cNvPr id="10" name="Grafický objekt 9">
            <a:extLst>
              <a:ext uri="{FF2B5EF4-FFF2-40B4-BE49-F238E27FC236}">
                <a16:creationId xmlns:a16="http://schemas.microsoft.com/office/drawing/2014/main" id="{EF66B3E9-224E-508C-8967-96CF60E0498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8" name="Title 1">
            <a:extLst>
              <a:ext uri="{FF2B5EF4-FFF2-40B4-BE49-F238E27FC236}">
                <a16:creationId xmlns:a16="http://schemas.microsoft.com/office/drawing/2014/main" id="{AB715CD8-4701-0A8E-58A6-9ADBEBED192F}"/>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5" name="Content Placeholder 2">
            <a:extLst>
              <a:ext uri="{FF2B5EF4-FFF2-40B4-BE49-F238E27FC236}">
                <a16:creationId xmlns:a16="http://schemas.microsoft.com/office/drawing/2014/main" id="{86DEADAC-893F-48E6-0A55-CEA506947E79}"/>
              </a:ext>
            </a:extLst>
          </p:cNvPr>
          <p:cNvSpPr>
            <a:spLocks noGrp="1"/>
          </p:cNvSpPr>
          <p:nvPr>
            <p:ph idx="12" hasCustomPrompt="1"/>
          </p:nvPr>
        </p:nvSpPr>
        <p:spPr>
          <a:xfrm>
            <a:off x="508910" y="1512000"/>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9" name="Content Placeholder 2">
            <a:extLst>
              <a:ext uri="{FF2B5EF4-FFF2-40B4-BE49-F238E27FC236}">
                <a16:creationId xmlns:a16="http://schemas.microsoft.com/office/drawing/2014/main" id="{BA341315-2FC7-8D92-1CEB-F3D87F9F4172}"/>
              </a:ext>
            </a:extLst>
          </p:cNvPr>
          <p:cNvSpPr>
            <a:spLocks noGrp="1"/>
          </p:cNvSpPr>
          <p:nvPr>
            <p:ph idx="13" hasCustomPrompt="1"/>
          </p:nvPr>
        </p:nvSpPr>
        <p:spPr>
          <a:xfrm>
            <a:off x="6193580" y="1513576"/>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6" name="Date Placeholder 3">
            <a:extLst>
              <a:ext uri="{FF2B5EF4-FFF2-40B4-BE49-F238E27FC236}">
                <a16:creationId xmlns:a16="http://schemas.microsoft.com/office/drawing/2014/main" id="{810F9443-4336-8159-633A-7A9211F01CF4}"/>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C54D14FD-4B39-9E2C-75E1-CA3F609874D7}"/>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11" name="Slide Number Placeholder 5">
            <a:extLst>
              <a:ext uri="{FF2B5EF4-FFF2-40B4-BE49-F238E27FC236}">
                <a16:creationId xmlns:a16="http://schemas.microsoft.com/office/drawing/2014/main" id="{F5809904-B8DE-ADB5-0647-A88D7051F18A}"/>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15300167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Light Blue Title Only">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6" name="Title 1">
            <a:extLst>
              <a:ext uri="{FF2B5EF4-FFF2-40B4-BE49-F238E27FC236}">
                <a16:creationId xmlns:a16="http://schemas.microsoft.com/office/drawing/2014/main" id="{39282A6A-D322-7D7D-3DBB-F436DDF0914B}"/>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3" name="Date Placeholder 3">
            <a:extLst>
              <a:ext uri="{FF2B5EF4-FFF2-40B4-BE49-F238E27FC236}">
                <a16:creationId xmlns:a16="http://schemas.microsoft.com/office/drawing/2014/main" id="{98CC8EE1-5B6E-07D3-915E-BD9E4B00DBE6}"/>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FD60B39E-93ED-53CC-3338-581672CBA18A}"/>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8C77845D-7A53-2578-986F-DF9B4585E12C}"/>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7113930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Light Blue Title Only and Emblem">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pic>
        <p:nvPicPr>
          <p:cNvPr id="3" name="Grafický objekt 6">
            <a:extLst>
              <a:ext uri="{FF2B5EF4-FFF2-40B4-BE49-F238E27FC236}">
                <a16:creationId xmlns:a16="http://schemas.microsoft.com/office/drawing/2014/main" id="{501CC868-9362-564E-F27C-AA4421E73D7A}"/>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t="1" r="29342" b="50498"/>
          <a:stretch/>
        </p:blipFill>
        <p:spPr>
          <a:xfrm rot="5400000">
            <a:off x="-713719" y="2813601"/>
            <a:ext cx="4758117" cy="3330682"/>
          </a:xfrm>
          <a:prstGeom prst="rect">
            <a:avLst/>
          </a:prstGeom>
        </p:spPr>
      </p:pic>
      <p:sp>
        <p:nvSpPr>
          <p:cNvPr id="6" name="Title 1">
            <a:extLst>
              <a:ext uri="{FF2B5EF4-FFF2-40B4-BE49-F238E27FC236}">
                <a16:creationId xmlns:a16="http://schemas.microsoft.com/office/drawing/2014/main" id="{F6650203-2D63-8462-7916-11B19DBE435D}"/>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4" name="Date Placeholder 3">
            <a:extLst>
              <a:ext uri="{FF2B5EF4-FFF2-40B4-BE49-F238E27FC236}">
                <a16:creationId xmlns:a16="http://schemas.microsoft.com/office/drawing/2014/main" id="{8132F732-1F60-CEEC-C763-6D907EF9CA38}"/>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1ADC11DB-E50E-6C9D-76C2-5B615C0ACE4B}"/>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05A30E99-6A4C-C5F3-39EB-33D1C2DCCAA6}"/>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169655964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Light blue Title and Subtitl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1121833"/>
            <a:ext cx="9144000" cy="2387600"/>
          </a:xfrm>
          <a:prstGeom prst="rect">
            <a:avLst/>
          </a:prstGeom>
        </p:spPr>
        <p:txBody>
          <a:bodyPr anchor="b">
            <a:noAutofit/>
          </a:bodyPr>
          <a:lstStyle>
            <a:lvl1pPr algn="ctr">
              <a:defRPr sz="3800">
                <a:latin typeface="Museo Sans Rounded 500" panose="02000000000000000000" pitchFamily="2" charset="-18"/>
                <a:cs typeface="Calibri" panose="020F0502020204030204" pitchFamily="34" charset="0"/>
              </a:defRPr>
            </a:lvl1pPr>
          </a:lstStyle>
          <a:p>
            <a:r>
              <a:rPr lang="en-US" noProof="0"/>
              <a:t>Main Title</a:t>
            </a:r>
          </a:p>
        </p:txBody>
      </p:sp>
      <p:sp>
        <p:nvSpPr>
          <p:cNvPr id="3" name="Subtitle 2"/>
          <p:cNvSpPr>
            <a:spLocks noGrp="1"/>
          </p:cNvSpPr>
          <p:nvPr>
            <p:ph type="subTitle" idx="1" hasCustomPrompt="1"/>
          </p:nvPr>
        </p:nvSpPr>
        <p:spPr>
          <a:xfrm>
            <a:off x="1524000" y="3602568"/>
            <a:ext cx="9144000" cy="1655233"/>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dirty="0"/>
              <a:t>Sub-title</a:t>
            </a:r>
          </a:p>
        </p:txBody>
      </p:sp>
      <p:pic>
        <p:nvPicPr>
          <p:cNvPr id="10" name="Grafický objekt 9">
            <a:extLst>
              <a:ext uri="{FF2B5EF4-FFF2-40B4-BE49-F238E27FC236}">
                <a16:creationId xmlns:a16="http://schemas.microsoft.com/office/drawing/2014/main" id="{E723857F-5F8D-D19B-6CEA-CCA73AA484A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7" name="Date Placeholder 3">
            <a:extLst>
              <a:ext uri="{FF2B5EF4-FFF2-40B4-BE49-F238E27FC236}">
                <a16:creationId xmlns:a16="http://schemas.microsoft.com/office/drawing/2014/main" id="{9303E4BA-ECEB-345C-524B-E3DCA86AD721}"/>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8" name="Footer Placeholder 4">
            <a:extLst>
              <a:ext uri="{FF2B5EF4-FFF2-40B4-BE49-F238E27FC236}">
                <a16:creationId xmlns:a16="http://schemas.microsoft.com/office/drawing/2014/main" id="{60868BD2-15FF-C3E6-E1B5-670231433DF0}"/>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91433223-1239-F480-F05C-68F4056A9A9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5732199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Light Blue Title and Two Content Collumns">
    <p:spTree>
      <p:nvGrpSpPr>
        <p:cNvPr id="1" name=""/>
        <p:cNvGrpSpPr/>
        <p:nvPr/>
      </p:nvGrpSpPr>
      <p:grpSpPr>
        <a:xfrm>
          <a:off x="0" y="0"/>
          <a:ext cx="0" cy="0"/>
          <a:chOff x="0" y="0"/>
          <a:chExt cx="0" cy="0"/>
        </a:xfrm>
      </p:grpSpPr>
      <p:pic>
        <p:nvPicPr>
          <p:cNvPr id="10" name="Grafický objekt 9">
            <a:extLst>
              <a:ext uri="{FF2B5EF4-FFF2-40B4-BE49-F238E27FC236}">
                <a16:creationId xmlns:a16="http://schemas.microsoft.com/office/drawing/2014/main" id="{EF66B3E9-224E-508C-8967-96CF60E0498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8" name="Title 1">
            <a:extLst>
              <a:ext uri="{FF2B5EF4-FFF2-40B4-BE49-F238E27FC236}">
                <a16:creationId xmlns:a16="http://schemas.microsoft.com/office/drawing/2014/main" id="{AB715CD8-4701-0A8E-58A6-9ADBEBED192F}"/>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5" name="Content Placeholder 2">
            <a:extLst>
              <a:ext uri="{FF2B5EF4-FFF2-40B4-BE49-F238E27FC236}">
                <a16:creationId xmlns:a16="http://schemas.microsoft.com/office/drawing/2014/main" id="{86DEADAC-893F-48E6-0A55-CEA506947E79}"/>
              </a:ext>
            </a:extLst>
          </p:cNvPr>
          <p:cNvSpPr>
            <a:spLocks noGrp="1"/>
          </p:cNvSpPr>
          <p:nvPr>
            <p:ph idx="12" hasCustomPrompt="1"/>
          </p:nvPr>
        </p:nvSpPr>
        <p:spPr>
          <a:xfrm>
            <a:off x="508910" y="1512000"/>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9" name="Content Placeholder 2">
            <a:extLst>
              <a:ext uri="{FF2B5EF4-FFF2-40B4-BE49-F238E27FC236}">
                <a16:creationId xmlns:a16="http://schemas.microsoft.com/office/drawing/2014/main" id="{BA341315-2FC7-8D92-1CEB-F3D87F9F4172}"/>
              </a:ext>
            </a:extLst>
          </p:cNvPr>
          <p:cNvSpPr>
            <a:spLocks noGrp="1"/>
          </p:cNvSpPr>
          <p:nvPr>
            <p:ph idx="13" hasCustomPrompt="1"/>
          </p:nvPr>
        </p:nvSpPr>
        <p:spPr>
          <a:xfrm>
            <a:off x="6193580" y="1513576"/>
            <a:ext cx="5489512" cy="5018831"/>
          </a:xfrm>
          <a:prstGeom prst="rect">
            <a:avLst/>
          </a:prstGeom>
        </p:spPr>
        <p:txBody>
          <a:bodyPr lIns="0" tIns="0" rIns="0" bIns="0">
            <a:noAutofit/>
          </a:bodyPr>
          <a:lstStyle>
            <a:lvl1pPr marL="0" indent="-144000" defTabSz="360000">
              <a:lnSpc>
                <a:spcPct val="90000"/>
              </a:lnSpc>
              <a:spcAft>
                <a:spcPts val="600"/>
              </a:spcAft>
              <a:buNone/>
              <a:tabLst>
                <a:tab pos="360000" algn="l"/>
              </a:tabLst>
              <a:defRPr sz="2200">
                <a:latin typeface="+mn-lt"/>
              </a:defRPr>
            </a:lvl1pPr>
            <a:lvl2pPr marL="447675" indent="-180975" defTabSz="360000">
              <a:lnSpc>
                <a:spcPct val="90000"/>
              </a:lnSpc>
              <a:spcBef>
                <a:spcPts val="0"/>
              </a:spcBef>
              <a:spcAft>
                <a:spcPts val="600"/>
              </a:spcAft>
              <a:buSzPct val="100000"/>
              <a:defRPr sz="1800" b="0">
                <a:solidFill>
                  <a:srgbClr val="404040"/>
                </a:solidFill>
                <a:latin typeface="+mn-lt"/>
              </a:defRPr>
            </a:lvl2pPr>
            <a:lvl3pPr marL="719138" indent="-180975" defTabSz="360000">
              <a:lnSpc>
                <a:spcPct val="90000"/>
              </a:lnSpc>
              <a:spcBef>
                <a:spcPts val="0"/>
              </a:spcBef>
              <a:spcAft>
                <a:spcPts val="600"/>
              </a:spcAft>
              <a:buSzPct val="100000"/>
              <a:defRPr sz="1600">
                <a:solidFill>
                  <a:srgbClr val="404040"/>
                </a:solidFill>
                <a:latin typeface="+mn-lt"/>
              </a:defRPr>
            </a:lvl3pPr>
            <a:lvl4pPr marL="1076325" indent="-180975" defTabSz="360000">
              <a:lnSpc>
                <a:spcPct val="90000"/>
              </a:lnSpc>
              <a:spcBef>
                <a:spcPts val="0"/>
              </a:spcBef>
              <a:spcAft>
                <a:spcPts val="600"/>
              </a:spcAft>
              <a:buSzPct val="100000"/>
              <a:defRPr sz="1400">
                <a:solidFill>
                  <a:srgbClr val="404040"/>
                </a:solidFill>
                <a:latin typeface="+mn-lt"/>
              </a:defRPr>
            </a:lvl4pPr>
            <a:lvl5pPr marL="1433513" indent="-176213" defTabSz="360000">
              <a:lnSpc>
                <a:spcPct val="90000"/>
              </a:lnSpc>
              <a:spcBef>
                <a:spcPts val="0"/>
              </a:spcBef>
              <a:spcAft>
                <a:spcPts val="600"/>
              </a:spcAft>
              <a:buSzPct val="100000"/>
              <a:defRPr sz="1200">
                <a:solidFill>
                  <a:srgbClr val="404040"/>
                </a:solidFill>
                <a:latin typeface="+mn-lt"/>
              </a:defRPr>
            </a:lvl5pPr>
            <a:lvl6pPr marL="1524000" indent="0">
              <a:buFont typeface="Arial" panose="020B0604020202020204" pitchFamily="34" charset="0"/>
              <a:buNone/>
              <a:defRPr/>
            </a:lvl6pPr>
          </a:lstStyle>
          <a:p>
            <a:pPr lvl="0"/>
            <a:r>
              <a:rPr lang="en-US" noProof="0" dirty="0"/>
              <a:t>First level</a:t>
            </a:r>
          </a:p>
          <a:p>
            <a:pPr lvl="1"/>
            <a:r>
              <a:rPr lang="en-US" noProof="0" dirty="0"/>
              <a:t>Second level</a:t>
            </a:r>
          </a:p>
          <a:p>
            <a:pPr lvl="2"/>
            <a:r>
              <a:rPr lang="en-US" noProof="0" dirty="0"/>
              <a:t>Third lever</a:t>
            </a:r>
          </a:p>
          <a:p>
            <a:pPr lvl="3"/>
            <a:r>
              <a:rPr lang="en-US" noProof="0" dirty="0"/>
              <a:t>Fourth level</a:t>
            </a:r>
          </a:p>
          <a:p>
            <a:pPr lvl="4"/>
            <a:r>
              <a:rPr lang="en-US" noProof="0" dirty="0"/>
              <a:t>Fifth level		</a:t>
            </a:r>
          </a:p>
        </p:txBody>
      </p:sp>
      <p:sp>
        <p:nvSpPr>
          <p:cNvPr id="6" name="Date Placeholder 3">
            <a:extLst>
              <a:ext uri="{FF2B5EF4-FFF2-40B4-BE49-F238E27FC236}">
                <a16:creationId xmlns:a16="http://schemas.microsoft.com/office/drawing/2014/main" id="{810F9443-4336-8159-633A-7A9211F01CF4}"/>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C54D14FD-4B39-9E2C-75E1-CA3F609874D7}"/>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11" name="Slide Number Placeholder 5">
            <a:extLst>
              <a:ext uri="{FF2B5EF4-FFF2-40B4-BE49-F238E27FC236}">
                <a16:creationId xmlns:a16="http://schemas.microsoft.com/office/drawing/2014/main" id="{F5809904-B8DE-ADB5-0647-A88D7051F18A}"/>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Light Blue Blank Emblem">
    <p:spTree>
      <p:nvGrpSpPr>
        <p:cNvPr id="1" name=""/>
        <p:cNvGrpSpPr/>
        <p:nvPr/>
      </p:nvGrpSpPr>
      <p:grpSpPr>
        <a:xfrm>
          <a:off x="0" y="0"/>
          <a:ext cx="0" cy="0"/>
          <a:chOff x="0" y="0"/>
          <a:chExt cx="0" cy="0"/>
        </a:xfrm>
      </p:grpSpPr>
      <p:pic>
        <p:nvPicPr>
          <p:cNvPr id="6" name="Grafický objekt 5">
            <a:extLst>
              <a:ext uri="{FF2B5EF4-FFF2-40B4-BE49-F238E27FC236}">
                <a16:creationId xmlns:a16="http://schemas.microsoft.com/office/drawing/2014/main" id="{631094CD-46AC-819D-EAB3-D1E1B8F3D79F}"/>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1" r="29342" b="50498"/>
          <a:stretch/>
        </p:blipFill>
        <p:spPr>
          <a:xfrm rot="5400000">
            <a:off x="-713718" y="2813600"/>
            <a:ext cx="4758117" cy="3330682"/>
          </a:xfrm>
          <a:prstGeom prst="rect">
            <a:avLst/>
          </a:prstGeom>
        </p:spPr>
      </p:pic>
      <p:pic>
        <p:nvPicPr>
          <p:cNvPr id="8" name="Grafický objekt 7">
            <a:extLst>
              <a:ext uri="{FF2B5EF4-FFF2-40B4-BE49-F238E27FC236}">
                <a16:creationId xmlns:a16="http://schemas.microsoft.com/office/drawing/2014/main" id="{114E227A-EBD9-5AB9-818A-5D964233BFF1}"/>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49039" y="114660"/>
            <a:ext cx="1220490" cy="461074"/>
          </a:xfrm>
          <a:prstGeom prst="rect">
            <a:avLst/>
          </a:prstGeom>
        </p:spPr>
      </p:pic>
      <p:sp>
        <p:nvSpPr>
          <p:cNvPr id="2" name="Date Placeholder 3">
            <a:extLst>
              <a:ext uri="{FF2B5EF4-FFF2-40B4-BE49-F238E27FC236}">
                <a16:creationId xmlns:a16="http://schemas.microsoft.com/office/drawing/2014/main" id="{9AD5364A-39A2-7546-82DC-8B66CCC7E2E5}"/>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C050D036-E5EF-A3D9-D9B7-2BAFE39843D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E7179681-C484-3C2F-EEC5-16DE694B635F}"/>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260485567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Light Blue Blank ">
    <p:spTree>
      <p:nvGrpSpPr>
        <p:cNvPr id="1" name=""/>
        <p:cNvGrpSpPr/>
        <p:nvPr/>
      </p:nvGrpSpPr>
      <p:grpSpPr>
        <a:xfrm>
          <a:off x="0" y="0"/>
          <a:ext cx="0" cy="0"/>
          <a:chOff x="0" y="0"/>
          <a:chExt cx="0" cy="0"/>
        </a:xfrm>
      </p:grpSpPr>
      <p:pic>
        <p:nvPicPr>
          <p:cNvPr id="7" name="Grafický objekt 6">
            <a:extLst>
              <a:ext uri="{FF2B5EF4-FFF2-40B4-BE49-F238E27FC236}">
                <a16:creationId xmlns:a16="http://schemas.microsoft.com/office/drawing/2014/main" id="{0681AC92-6848-60F6-D2A6-1A5BA92A166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2" name="Date Placeholder 3">
            <a:extLst>
              <a:ext uri="{FF2B5EF4-FFF2-40B4-BE49-F238E27FC236}">
                <a16:creationId xmlns:a16="http://schemas.microsoft.com/office/drawing/2014/main" id="{FC1E974B-EE8D-D0CA-B114-8B25953C0CF6}"/>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6267DAC9-96F8-7B77-AE35-C1B5D5EF5AC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C7495262-D868-D915-56EC-0C98D27C04FE}"/>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411277936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Light Blue Blank No Logo">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517F0D9-54D3-86F2-4CBD-356632600F23}"/>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0C8B83C3-0E66-0064-D26B-9A239FBDDDC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12C22E58-F172-6301-AF85-51E1275FEE0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10532219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Light Blue Title Only">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6" name="Title 1">
            <a:extLst>
              <a:ext uri="{FF2B5EF4-FFF2-40B4-BE49-F238E27FC236}">
                <a16:creationId xmlns:a16="http://schemas.microsoft.com/office/drawing/2014/main" id="{39282A6A-D322-7D7D-3DBB-F436DDF0914B}"/>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3" name="Date Placeholder 3">
            <a:extLst>
              <a:ext uri="{FF2B5EF4-FFF2-40B4-BE49-F238E27FC236}">
                <a16:creationId xmlns:a16="http://schemas.microsoft.com/office/drawing/2014/main" id="{98CC8EE1-5B6E-07D3-915E-BD9E4B00DBE6}"/>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FD60B39E-93ED-53CC-3338-581672CBA18A}"/>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8C77845D-7A53-2578-986F-DF9B4585E12C}"/>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Light Blue Title Only and Emblem">
    <p:spTree>
      <p:nvGrpSpPr>
        <p:cNvPr id="1" name=""/>
        <p:cNvGrpSpPr/>
        <p:nvPr/>
      </p:nvGrpSpPr>
      <p:grpSpPr>
        <a:xfrm>
          <a:off x="0" y="0"/>
          <a:ext cx="0" cy="0"/>
          <a:chOff x="0" y="0"/>
          <a:chExt cx="0" cy="0"/>
        </a:xfrm>
      </p:grpSpPr>
      <p:pic>
        <p:nvPicPr>
          <p:cNvPr id="8" name="Grafický objekt 7">
            <a:extLst>
              <a:ext uri="{FF2B5EF4-FFF2-40B4-BE49-F238E27FC236}">
                <a16:creationId xmlns:a16="http://schemas.microsoft.com/office/drawing/2014/main" id="{37F08780-EC34-F953-10F9-B1831E56D50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pic>
        <p:nvPicPr>
          <p:cNvPr id="3" name="Grafický objekt 6">
            <a:extLst>
              <a:ext uri="{FF2B5EF4-FFF2-40B4-BE49-F238E27FC236}">
                <a16:creationId xmlns:a16="http://schemas.microsoft.com/office/drawing/2014/main" id="{501CC868-9362-564E-F27C-AA4421E73D7A}"/>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t="1" r="29342" b="50498"/>
          <a:stretch/>
        </p:blipFill>
        <p:spPr>
          <a:xfrm rot="5400000">
            <a:off x="-713719" y="2813601"/>
            <a:ext cx="4758117" cy="3330682"/>
          </a:xfrm>
          <a:prstGeom prst="rect">
            <a:avLst/>
          </a:prstGeom>
        </p:spPr>
      </p:pic>
      <p:sp>
        <p:nvSpPr>
          <p:cNvPr id="6" name="Title 1">
            <a:extLst>
              <a:ext uri="{FF2B5EF4-FFF2-40B4-BE49-F238E27FC236}">
                <a16:creationId xmlns:a16="http://schemas.microsoft.com/office/drawing/2014/main" id="{F6650203-2D63-8462-7916-11B19DBE435D}"/>
              </a:ext>
            </a:extLst>
          </p:cNvPr>
          <p:cNvSpPr>
            <a:spLocks noGrp="1" noChangeAspect="1"/>
          </p:cNvSpPr>
          <p:nvPr>
            <p:ph type="title" hasCustomPrompt="1"/>
          </p:nvPr>
        </p:nvSpPr>
        <p:spPr>
          <a:xfrm>
            <a:off x="519114" y="366185"/>
            <a:ext cx="10006012" cy="948265"/>
          </a:xfrm>
          <a:prstGeom prst="rect">
            <a:avLst/>
          </a:prstGeom>
        </p:spPr>
        <p:txBody>
          <a:bodyPr wrap="square" lIns="0" tIns="0" rIns="0" bIns="0" numCol="1" anchor="t">
            <a:noAutofit/>
          </a:bodyPr>
          <a:lstStyle>
            <a:lvl1pPr>
              <a:lnSpc>
                <a:spcPct val="90000"/>
              </a:lnSpc>
              <a:defRPr sz="3800">
                <a:latin typeface="Museo Sans Rounded 500" panose="02000000000000000000" pitchFamily="2" charset="-18"/>
                <a:cs typeface="Calibri" panose="020F0502020204030204" pitchFamily="34" charset="0"/>
              </a:defRPr>
            </a:lvl1pPr>
          </a:lstStyle>
          <a:p>
            <a:r>
              <a:rPr lang="en-US" noProof="0" dirty="0"/>
              <a:t>Main Title 2 lines</a:t>
            </a:r>
          </a:p>
        </p:txBody>
      </p:sp>
      <p:sp>
        <p:nvSpPr>
          <p:cNvPr id="4" name="Date Placeholder 3">
            <a:extLst>
              <a:ext uri="{FF2B5EF4-FFF2-40B4-BE49-F238E27FC236}">
                <a16:creationId xmlns:a16="http://schemas.microsoft.com/office/drawing/2014/main" id="{8132F732-1F60-CEEC-C763-6D907EF9CA38}"/>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7" name="Footer Placeholder 4">
            <a:extLst>
              <a:ext uri="{FF2B5EF4-FFF2-40B4-BE49-F238E27FC236}">
                <a16:creationId xmlns:a16="http://schemas.microsoft.com/office/drawing/2014/main" id="{1ADC11DB-E50E-6C9D-76C2-5B615C0ACE4B}"/>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05A30E99-6A4C-C5F3-39EB-33D1C2DCCAA6}"/>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0338101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Light blue Title and Subtitl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524000" y="1121833"/>
            <a:ext cx="9144000" cy="2387600"/>
          </a:xfrm>
          <a:prstGeom prst="rect">
            <a:avLst/>
          </a:prstGeom>
        </p:spPr>
        <p:txBody>
          <a:bodyPr anchor="b">
            <a:noAutofit/>
          </a:bodyPr>
          <a:lstStyle>
            <a:lvl1pPr algn="ctr">
              <a:defRPr sz="3800">
                <a:latin typeface="Museo Sans Rounded 500" panose="02000000000000000000" pitchFamily="2" charset="-18"/>
                <a:cs typeface="Calibri" panose="020F0502020204030204" pitchFamily="34" charset="0"/>
              </a:defRPr>
            </a:lvl1pPr>
          </a:lstStyle>
          <a:p>
            <a:r>
              <a:rPr lang="en-US" noProof="0"/>
              <a:t>Main Title</a:t>
            </a:r>
          </a:p>
        </p:txBody>
      </p:sp>
      <p:sp>
        <p:nvSpPr>
          <p:cNvPr id="3" name="Subtitle 2"/>
          <p:cNvSpPr>
            <a:spLocks noGrp="1"/>
          </p:cNvSpPr>
          <p:nvPr>
            <p:ph type="subTitle" idx="1" hasCustomPrompt="1"/>
          </p:nvPr>
        </p:nvSpPr>
        <p:spPr>
          <a:xfrm>
            <a:off x="1524000" y="3602568"/>
            <a:ext cx="9144000" cy="1655233"/>
          </a:xfrm>
          <a:prstGeom prst="rect">
            <a:avLst/>
          </a:prstGeom>
        </p:spPr>
        <p:txBody>
          <a:bodyPr/>
          <a:lstStyle>
            <a:lvl1pPr marL="0" indent="0" algn="ctr">
              <a:buNone/>
              <a:defRPr sz="2800">
                <a:latin typeface="Museo Sans Rounded 300" panose="02000000000000000000" pitchFamily="2" charset="0"/>
              </a:defRPr>
            </a:lvl1pPr>
            <a:lvl2pPr marL="609600" indent="0" algn="ctr">
              <a:buNone/>
              <a:defRPr sz="2665"/>
            </a:lvl2pPr>
            <a:lvl3pPr marL="1219200" indent="0" algn="ctr">
              <a:buNone/>
              <a:defRPr sz="2400"/>
            </a:lvl3pPr>
            <a:lvl4pPr marL="1828800" indent="0" algn="ctr">
              <a:buNone/>
              <a:defRPr sz="2135"/>
            </a:lvl4pPr>
            <a:lvl5pPr marL="2438400" indent="0" algn="ctr">
              <a:buNone/>
              <a:defRPr sz="2135"/>
            </a:lvl5pPr>
            <a:lvl6pPr marL="3048000" indent="0" algn="ctr">
              <a:buNone/>
              <a:defRPr sz="2135"/>
            </a:lvl6pPr>
            <a:lvl7pPr marL="3657600" indent="0" algn="ctr">
              <a:buNone/>
              <a:defRPr sz="2135"/>
            </a:lvl7pPr>
            <a:lvl8pPr marL="4267200" indent="0" algn="ctr">
              <a:buNone/>
              <a:defRPr sz="2135"/>
            </a:lvl8pPr>
            <a:lvl9pPr marL="4876800" indent="0" algn="ctr">
              <a:buNone/>
              <a:defRPr sz="2135"/>
            </a:lvl9pPr>
          </a:lstStyle>
          <a:p>
            <a:r>
              <a:rPr lang="en-US" noProof="0" dirty="0"/>
              <a:t>Sub-title</a:t>
            </a:r>
          </a:p>
        </p:txBody>
      </p:sp>
      <p:pic>
        <p:nvPicPr>
          <p:cNvPr id="10" name="Grafický objekt 9">
            <a:extLst>
              <a:ext uri="{FF2B5EF4-FFF2-40B4-BE49-F238E27FC236}">
                <a16:creationId xmlns:a16="http://schemas.microsoft.com/office/drawing/2014/main" id="{E723857F-5F8D-D19B-6CEA-CCA73AA484A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7" name="Date Placeholder 3">
            <a:extLst>
              <a:ext uri="{FF2B5EF4-FFF2-40B4-BE49-F238E27FC236}">
                <a16:creationId xmlns:a16="http://schemas.microsoft.com/office/drawing/2014/main" id="{9303E4BA-ECEB-345C-524B-E3DCA86AD721}"/>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8" name="Footer Placeholder 4">
            <a:extLst>
              <a:ext uri="{FF2B5EF4-FFF2-40B4-BE49-F238E27FC236}">
                <a16:creationId xmlns:a16="http://schemas.microsoft.com/office/drawing/2014/main" id="{60868BD2-15FF-C3E6-E1B5-670231433DF0}"/>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9" name="Slide Number Placeholder 5">
            <a:extLst>
              <a:ext uri="{FF2B5EF4-FFF2-40B4-BE49-F238E27FC236}">
                <a16:creationId xmlns:a16="http://schemas.microsoft.com/office/drawing/2014/main" id="{91433223-1239-F480-F05C-68F4056A9A9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ight Blue Blank Emblem">
    <p:spTree>
      <p:nvGrpSpPr>
        <p:cNvPr id="1" name=""/>
        <p:cNvGrpSpPr/>
        <p:nvPr/>
      </p:nvGrpSpPr>
      <p:grpSpPr>
        <a:xfrm>
          <a:off x="0" y="0"/>
          <a:ext cx="0" cy="0"/>
          <a:chOff x="0" y="0"/>
          <a:chExt cx="0" cy="0"/>
        </a:xfrm>
      </p:grpSpPr>
      <p:pic>
        <p:nvPicPr>
          <p:cNvPr id="6" name="Grafický objekt 5">
            <a:extLst>
              <a:ext uri="{FF2B5EF4-FFF2-40B4-BE49-F238E27FC236}">
                <a16:creationId xmlns:a16="http://schemas.microsoft.com/office/drawing/2014/main" id="{631094CD-46AC-819D-EAB3-D1E1B8F3D79F}"/>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t="1" r="29342" b="50498"/>
          <a:stretch/>
        </p:blipFill>
        <p:spPr>
          <a:xfrm rot="5400000">
            <a:off x="-713718" y="2813600"/>
            <a:ext cx="4758117" cy="3330682"/>
          </a:xfrm>
          <a:prstGeom prst="rect">
            <a:avLst/>
          </a:prstGeom>
        </p:spPr>
      </p:pic>
      <p:pic>
        <p:nvPicPr>
          <p:cNvPr id="8" name="Grafický objekt 7">
            <a:extLst>
              <a:ext uri="{FF2B5EF4-FFF2-40B4-BE49-F238E27FC236}">
                <a16:creationId xmlns:a16="http://schemas.microsoft.com/office/drawing/2014/main" id="{114E227A-EBD9-5AB9-818A-5D964233BFF1}"/>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49039" y="114660"/>
            <a:ext cx="1220490" cy="461074"/>
          </a:xfrm>
          <a:prstGeom prst="rect">
            <a:avLst/>
          </a:prstGeom>
        </p:spPr>
      </p:pic>
      <p:sp>
        <p:nvSpPr>
          <p:cNvPr id="2" name="Date Placeholder 3">
            <a:extLst>
              <a:ext uri="{FF2B5EF4-FFF2-40B4-BE49-F238E27FC236}">
                <a16:creationId xmlns:a16="http://schemas.microsoft.com/office/drawing/2014/main" id="{9AD5364A-39A2-7546-82DC-8B66CCC7E2E5}"/>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C050D036-E5EF-A3D9-D9B7-2BAFE39843D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E7179681-C484-3C2F-EEC5-16DE694B635F}"/>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4280436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Light Blue Blank ">
    <p:spTree>
      <p:nvGrpSpPr>
        <p:cNvPr id="1" name=""/>
        <p:cNvGrpSpPr/>
        <p:nvPr/>
      </p:nvGrpSpPr>
      <p:grpSpPr>
        <a:xfrm>
          <a:off x="0" y="0"/>
          <a:ext cx="0" cy="0"/>
          <a:chOff x="0" y="0"/>
          <a:chExt cx="0" cy="0"/>
        </a:xfrm>
      </p:grpSpPr>
      <p:pic>
        <p:nvPicPr>
          <p:cNvPr id="7" name="Grafický objekt 6">
            <a:extLst>
              <a:ext uri="{FF2B5EF4-FFF2-40B4-BE49-F238E27FC236}">
                <a16:creationId xmlns:a16="http://schemas.microsoft.com/office/drawing/2014/main" id="{0681AC92-6848-60F6-D2A6-1A5BA92A166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49039" y="114660"/>
            <a:ext cx="1220490" cy="461074"/>
          </a:xfrm>
          <a:prstGeom prst="rect">
            <a:avLst/>
          </a:prstGeom>
        </p:spPr>
      </p:pic>
      <p:sp>
        <p:nvSpPr>
          <p:cNvPr id="2" name="Date Placeholder 3">
            <a:extLst>
              <a:ext uri="{FF2B5EF4-FFF2-40B4-BE49-F238E27FC236}">
                <a16:creationId xmlns:a16="http://schemas.microsoft.com/office/drawing/2014/main" id="{FC1E974B-EE8D-D0CA-B114-8B25953C0CF6}"/>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6267DAC9-96F8-7B77-AE35-C1B5D5EF5AC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C7495262-D868-D915-56EC-0C98D27C04FE}"/>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Light Blue Blank No Logo">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517F0D9-54D3-86F2-4CBD-356632600F23}"/>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3" name="Footer Placeholder 4">
            <a:extLst>
              <a:ext uri="{FF2B5EF4-FFF2-40B4-BE49-F238E27FC236}">
                <a16:creationId xmlns:a16="http://schemas.microsoft.com/office/drawing/2014/main" id="{0C8B83C3-0E66-0064-D26B-9A239FBDDDCF}"/>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4" name="Slide Number Placeholder 5">
            <a:extLst>
              <a:ext uri="{FF2B5EF4-FFF2-40B4-BE49-F238E27FC236}">
                <a16:creationId xmlns:a16="http://schemas.microsoft.com/office/drawing/2014/main" id="{12C22E58-F172-6301-AF85-51E1275FEE02}"/>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Tree>
    <p:extLst>
      <p:ext uri="{BB962C8B-B14F-4D97-AF65-F5344CB8AC3E}">
        <p14:creationId xmlns:p14="http://schemas.microsoft.com/office/powerpoint/2010/main" val="302450130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image" Target="../media/image1.png"/><Relationship Id="rId4" Type="http://schemas.openxmlformats.org/officeDocument/2006/relationships/slideLayout" Target="../slideLayouts/slideLayout14.xml"/><Relationship Id="rId9"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1.xml"/><Relationship Id="rId7" Type="http://schemas.openxmlformats.org/officeDocument/2006/relationships/image" Target="../media/image1.png"/><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theme" Target="../theme/theme3.xml"/><Relationship Id="rId5" Type="http://schemas.openxmlformats.org/officeDocument/2006/relationships/slideLayout" Target="../slideLayouts/slideLayout23.xml"/><Relationship Id="rId4" Type="http://schemas.openxmlformats.org/officeDocument/2006/relationships/slideLayout" Target="../slideLayouts/slideLayout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image" Target="../media/image1.png"/><Relationship Id="rId5" Type="http://schemas.openxmlformats.org/officeDocument/2006/relationships/slideLayout" Target="../slideLayouts/slideLayout28.xml"/><Relationship Id="rId10" Type="http://schemas.openxmlformats.org/officeDocument/2006/relationships/theme" Target="../theme/theme4.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9CC3E0">
                <a:alpha val="50000"/>
              </a:srgbClr>
            </a:gs>
            <a:gs pos="100000">
              <a:srgbClr val="F3F8FB">
                <a:alpha val="50000"/>
              </a:srgbClr>
            </a:gs>
          </a:gsLst>
          <a:lin ang="0" scaled="0"/>
        </a:gradFill>
        <a:effectLst/>
      </p:bgPr>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5" name="Footer Placeholder 4"/>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6" name="Slide Number Placeholder 5"/>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
        <p:nvSpPr>
          <p:cNvPr id="3" name="Obdélník 1">
            <a:extLst>
              <a:ext uri="{FF2B5EF4-FFF2-40B4-BE49-F238E27FC236}">
                <a16:creationId xmlns:a16="http://schemas.microsoft.com/office/drawing/2014/main" id="{C96538A2-A115-AE9F-8725-9519088C8F75}"/>
              </a:ext>
            </a:extLst>
          </p:cNvPr>
          <p:cNvSpPr/>
          <p:nvPr userDrawn="1"/>
        </p:nvSpPr>
        <p:spPr>
          <a:xfrm>
            <a:off x="2401842" y="-356729"/>
            <a:ext cx="381000" cy="21544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Obdélník 6">
            <a:extLst>
              <a:ext uri="{FF2B5EF4-FFF2-40B4-BE49-F238E27FC236}">
                <a16:creationId xmlns:a16="http://schemas.microsoft.com/office/drawing/2014/main" id="{3FE1C2D2-9F87-9D77-84F3-EA2FD7417BED}"/>
              </a:ext>
            </a:extLst>
          </p:cNvPr>
          <p:cNvSpPr/>
          <p:nvPr userDrawn="1"/>
        </p:nvSpPr>
        <p:spPr>
          <a:xfrm>
            <a:off x="4226050" y="-356729"/>
            <a:ext cx="381000" cy="215444"/>
          </a:xfrm>
          <a:prstGeom prst="rect">
            <a:avLst/>
          </a:prstGeom>
          <a:solidFill>
            <a:srgbClr val="AEC2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Obdélník 7">
            <a:extLst>
              <a:ext uri="{FF2B5EF4-FFF2-40B4-BE49-F238E27FC236}">
                <a16:creationId xmlns:a16="http://schemas.microsoft.com/office/drawing/2014/main" id="{8AFCF8A2-19E7-0BD2-5977-6EB2390D4379}"/>
              </a:ext>
            </a:extLst>
          </p:cNvPr>
          <p:cNvSpPr/>
          <p:nvPr userDrawn="1"/>
        </p:nvSpPr>
        <p:spPr>
          <a:xfrm>
            <a:off x="5715000" y="-356729"/>
            <a:ext cx="381000" cy="215444"/>
          </a:xfrm>
          <a:prstGeom prst="rect">
            <a:avLst/>
          </a:prstGeom>
          <a:solidFill>
            <a:srgbClr val="619E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Obdélník 8">
            <a:extLst>
              <a:ext uri="{FF2B5EF4-FFF2-40B4-BE49-F238E27FC236}">
                <a16:creationId xmlns:a16="http://schemas.microsoft.com/office/drawing/2014/main" id="{7AB4F193-86F0-610C-407F-D268C39E6B65}"/>
              </a:ext>
            </a:extLst>
          </p:cNvPr>
          <p:cNvSpPr/>
          <p:nvPr userDrawn="1"/>
        </p:nvSpPr>
        <p:spPr>
          <a:xfrm>
            <a:off x="6131724" y="-356729"/>
            <a:ext cx="381000" cy="215444"/>
          </a:xfrm>
          <a:prstGeom prst="rect">
            <a:avLst/>
          </a:prstGeom>
          <a:solidFill>
            <a:srgbClr val="C0D9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Obdélník 9">
            <a:extLst>
              <a:ext uri="{FF2B5EF4-FFF2-40B4-BE49-F238E27FC236}">
                <a16:creationId xmlns:a16="http://schemas.microsoft.com/office/drawing/2014/main" id="{0E4799AD-8E19-3CE5-0285-D14F4B2DCEF8}"/>
              </a:ext>
            </a:extLst>
          </p:cNvPr>
          <p:cNvSpPr/>
          <p:nvPr userDrawn="1"/>
        </p:nvSpPr>
        <p:spPr>
          <a:xfrm>
            <a:off x="4640291" y="-356729"/>
            <a:ext cx="381000" cy="215444"/>
          </a:xfrm>
          <a:prstGeom prst="rect">
            <a:avLst/>
          </a:prstGeom>
          <a:solidFill>
            <a:srgbClr val="D8E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bdélník 10">
            <a:extLst>
              <a:ext uri="{FF2B5EF4-FFF2-40B4-BE49-F238E27FC236}">
                <a16:creationId xmlns:a16="http://schemas.microsoft.com/office/drawing/2014/main" id="{7D0DADF3-37F2-16AC-3148-9A3A907781E1}"/>
              </a:ext>
            </a:extLst>
          </p:cNvPr>
          <p:cNvSpPr/>
          <p:nvPr userDrawn="1"/>
        </p:nvSpPr>
        <p:spPr>
          <a:xfrm>
            <a:off x="3806478" y="-356729"/>
            <a:ext cx="381000" cy="215444"/>
          </a:xfrm>
          <a:prstGeom prst="rect">
            <a:avLst/>
          </a:prstGeom>
          <a:solidFill>
            <a:srgbClr val="396A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Obdélník 11">
            <a:extLst>
              <a:ext uri="{FF2B5EF4-FFF2-40B4-BE49-F238E27FC236}">
                <a16:creationId xmlns:a16="http://schemas.microsoft.com/office/drawing/2014/main" id="{46A1C798-3AC8-A70F-DBB3-7E2AC29C4071}"/>
              </a:ext>
            </a:extLst>
          </p:cNvPr>
          <p:cNvSpPr/>
          <p:nvPr userDrawn="1"/>
        </p:nvSpPr>
        <p:spPr>
          <a:xfrm>
            <a:off x="5300419" y="-356729"/>
            <a:ext cx="381000" cy="215444"/>
          </a:xfrm>
          <a:prstGeom prst="rect">
            <a:avLst/>
          </a:prstGeom>
          <a:solidFill>
            <a:srgbClr val="0B6D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Obdélník 12">
            <a:extLst>
              <a:ext uri="{FF2B5EF4-FFF2-40B4-BE49-F238E27FC236}">
                <a16:creationId xmlns:a16="http://schemas.microsoft.com/office/drawing/2014/main" id="{EF977F4C-5802-9F1E-BA76-5FCAACCF8559}"/>
              </a:ext>
            </a:extLst>
          </p:cNvPr>
          <p:cNvSpPr/>
          <p:nvPr userDrawn="1"/>
        </p:nvSpPr>
        <p:spPr>
          <a:xfrm>
            <a:off x="7149279" y="-356729"/>
            <a:ext cx="381000" cy="215444"/>
          </a:xfrm>
          <a:prstGeom prst="rect">
            <a:avLst/>
          </a:prstGeom>
          <a:solidFill>
            <a:srgbClr val="F6AC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Obdélník 13">
            <a:extLst>
              <a:ext uri="{FF2B5EF4-FFF2-40B4-BE49-F238E27FC236}">
                <a16:creationId xmlns:a16="http://schemas.microsoft.com/office/drawing/2014/main" id="{DDA1899B-30BB-5B9E-D2B4-094AF8CED977}"/>
              </a:ext>
            </a:extLst>
          </p:cNvPr>
          <p:cNvSpPr/>
          <p:nvPr userDrawn="1"/>
        </p:nvSpPr>
        <p:spPr>
          <a:xfrm>
            <a:off x="7565949" y="-356729"/>
            <a:ext cx="381000" cy="215444"/>
          </a:xfrm>
          <a:prstGeom prst="rect">
            <a:avLst/>
          </a:prstGeom>
          <a:solidFill>
            <a:srgbClr val="F7E3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Obdélník 14">
            <a:extLst>
              <a:ext uri="{FF2B5EF4-FFF2-40B4-BE49-F238E27FC236}">
                <a16:creationId xmlns:a16="http://schemas.microsoft.com/office/drawing/2014/main" id="{3F060EAD-C3A8-3E04-53CD-9ECE846D4C0D}"/>
              </a:ext>
            </a:extLst>
          </p:cNvPr>
          <p:cNvSpPr/>
          <p:nvPr userDrawn="1"/>
        </p:nvSpPr>
        <p:spPr>
          <a:xfrm>
            <a:off x="6728775" y="-356729"/>
            <a:ext cx="381000" cy="215444"/>
          </a:xfrm>
          <a:prstGeom prst="rect">
            <a:avLst/>
          </a:prstGeom>
          <a:solidFill>
            <a:srgbClr val="DF27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Obdélník 15">
            <a:extLst>
              <a:ext uri="{FF2B5EF4-FFF2-40B4-BE49-F238E27FC236}">
                <a16:creationId xmlns:a16="http://schemas.microsoft.com/office/drawing/2014/main" id="{E0B7C9A3-FB13-B82D-3E2F-A9F4482B4F00}"/>
              </a:ext>
            </a:extLst>
          </p:cNvPr>
          <p:cNvSpPr/>
          <p:nvPr userDrawn="1"/>
        </p:nvSpPr>
        <p:spPr>
          <a:xfrm>
            <a:off x="8538468" y="-356729"/>
            <a:ext cx="381000" cy="215444"/>
          </a:xfrm>
          <a:prstGeom prst="rect">
            <a:avLst/>
          </a:prstGeom>
          <a:solidFill>
            <a:srgbClr val="B12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Obdélník 16">
            <a:extLst>
              <a:ext uri="{FF2B5EF4-FFF2-40B4-BE49-F238E27FC236}">
                <a16:creationId xmlns:a16="http://schemas.microsoft.com/office/drawing/2014/main" id="{18835551-ABAD-A2FE-5211-DDC38C5E4200}"/>
              </a:ext>
            </a:extLst>
          </p:cNvPr>
          <p:cNvSpPr/>
          <p:nvPr userDrawn="1"/>
        </p:nvSpPr>
        <p:spPr>
          <a:xfrm>
            <a:off x="8955192" y="-356729"/>
            <a:ext cx="381000" cy="215444"/>
          </a:xfrm>
          <a:prstGeom prst="rect">
            <a:avLst/>
          </a:prstGeom>
          <a:solidFill>
            <a:srgbClr val="D4A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 name="Obdélník 17">
            <a:extLst>
              <a:ext uri="{FF2B5EF4-FFF2-40B4-BE49-F238E27FC236}">
                <a16:creationId xmlns:a16="http://schemas.microsoft.com/office/drawing/2014/main" id="{3F175F2B-831F-779F-5398-B71F4856E635}"/>
              </a:ext>
            </a:extLst>
          </p:cNvPr>
          <p:cNvSpPr/>
          <p:nvPr userDrawn="1"/>
        </p:nvSpPr>
        <p:spPr>
          <a:xfrm>
            <a:off x="8121744" y="-356729"/>
            <a:ext cx="381000" cy="215444"/>
          </a:xfrm>
          <a:prstGeom prst="rect">
            <a:avLst/>
          </a:prstGeom>
          <a:solidFill>
            <a:srgbClr val="422F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Obdélník 19">
            <a:extLst>
              <a:ext uri="{FF2B5EF4-FFF2-40B4-BE49-F238E27FC236}">
                <a16:creationId xmlns:a16="http://schemas.microsoft.com/office/drawing/2014/main" id="{F0EF8FA5-93A5-203F-6088-6091A3615BA3}"/>
              </a:ext>
            </a:extLst>
          </p:cNvPr>
          <p:cNvSpPr/>
          <p:nvPr userDrawn="1"/>
        </p:nvSpPr>
        <p:spPr>
          <a:xfrm>
            <a:off x="3237525" y="-356729"/>
            <a:ext cx="381000" cy="215444"/>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Obdélník 20">
            <a:extLst>
              <a:ext uri="{FF2B5EF4-FFF2-40B4-BE49-F238E27FC236}">
                <a16:creationId xmlns:a16="http://schemas.microsoft.com/office/drawing/2014/main" id="{AC76760E-26DD-DE62-3EF8-9EDD3DCFF15E}"/>
              </a:ext>
            </a:extLst>
          </p:cNvPr>
          <p:cNvSpPr/>
          <p:nvPr userDrawn="1"/>
        </p:nvSpPr>
        <p:spPr>
          <a:xfrm>
            <a:off x="2818512" y="-356729"/>
            <a:ext cx="381000" cy="21544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 name="TextovéPole 29">
            <a:extLst>
              <a:ext uri="{FF2B5EF4-FFF2-40B4-BE49-F238E27FC236}">
                <a16:creationId xmlns:a16="http://schemas.microsoft.com/office/drawing/2014/main" id="{D4177AB6-3EAC-A0A9-92AF-842251B8A1B1}"/>
              </a:ext>
            </a:extLst>
          </p:cNvPr>
          <p:cNvSpPr txBox="1"/>
          <p:nvPr userDrawn="1"/>
        </p:nvSpPr>
        <p:spPr>
          <a:xfrm>
            <a:off x="-99636" y="-427454"/>
            <a:ext cx="527174" cy="33855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Primary</a:t>
            </a:r>
            <a:r>
              <a:rPr lang="cs-CZ" sz="800" b="1" dirty="0">
                <a:cs typeface="Arial" pitchFamily="34" charset="0"/>
              </a:rPr>
              <a:t> </a:t>
            </a:r>
            <a:r>
              <a:rPr lang="en-US" sz="800" b="1" noProof="0" dirty="0">
                <a:cs typeface="Arial" pitchFamily="34" charset="0"/>
              </a:rPr>
              <a:t>Colors</a:t>
            </a:r>
          </a:p>
        </p:txBody>
      </p:sp>
      <p:sp>
        <p:nvSpPr>
          <p:cNvPr id="22" name="Obdélník 33">
            <a:extLst>
              <a:ext uri="{FF2B5EF4-FFF2-40B4-BE49-F238E27FC236}">
                <a16:creationId xmlns:a16="http://schemas.microsoft.com/office/drawing/2014/main" id="{C4A59911-5968-8822-D91A-2027063FC960}"/>
              </a:ext>
            </a:extLst>
          </p:cNvPr>
          <p:cNvSpPr/>
          <p:nvPr userDrawn="1"/>
        </p:nvSpPr>
        <p:spPr>
          <a:xfrm>
            <a:off x="9512343" y="-356729"/>
            <a:ext cx="381000" cy="215444"/>
          </a:xfrm>
          <a:prstGeom prst="rect">
            <a:avLst/>
          </a:prstGeom>
          <a:solidFill>
            <a:srgbClr val="F3AB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Obdélník 61">
            <a:extLst>
              <a:ext uri="{FF2B5EF4-FFF2-40B4-BE49-F238E27FC236}">
                <a16:creationId xmlns:a16="http://schemas.microsoft.com/office/drawing/2014/main" id="{42AA4F0D-04F6-7326-8300-640D31523CFE}"/>
              </a:ext>
            </a:extLst>
          </p:cNvPr>
          <p:cNvSpPr/>
          <p:nvPr userDrawn="1"/>
        </p:nvSpPr>
        <p:spPr>
          <a:xfrm>
            <a:off x="9923610" y="-356729"/>
            <a:ext cx="381000" cy="215444"/>
          </a:xfrm>
          <a:prstGeom prst="rect">
            <a:avLst/>
          </a:prstGeom>
          <a:solidFill>
            <a:srgbClr val="F4D2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Obdélník 82">
            <a:extLst>
              <a:ext uri="{FF2B5EF4-FFF2-40B4-BE49-F238E27FC236}">
                <a16:creationId xmlns:a16="http://schemas.microsoft.com/office/drawing/2014/main" id="{ED1070B9-84FE-D252-977B-B616C20F0DA9}"/>
              </a:ext>
            </a:extLst>
          </p:cNvPr>
          <p:cNvSpPr/>
          <p:nvPr userDrawn="1"/>
        </p:nvSpPr>
        <p:spPr>
          <a:xfrm>
            <a:off x="10334877" y="-356729"/>
            <a:ext cx="381000" cy="215444"/>
          </a:xfrm>
          <a:prstGeom prst="rect">
            <a:avLst/>
          </a:prstGeom>
          <a:solidFill>
            <a:srgbClr val="F5D43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5" name="Obdélník 122">
            <a:extLst>
              <a:ext uri="{FF2B5EF4-FFF2-40B4-BE49-F238E27FC236}">
                <a16:creationId xmlns:a16="http://schemas.microsoft.com/office/drawing/2014/main" id="{9B5EA31A-DA68-F68A-73F7-4141AC06963C}"/>
              </a:ext>
            </a:extLst>
          </p:cNvPr>
          <p:cNvSpPr/>
          <p:nvPr userDrawn="1"/>
        </p:nvSpPr>
        <p:spPr>
          <a:xfrm>
            <a:off x="10892360" y="-356729"/>
            <a:ext cx="381000" cy="215444"/>
          </a:xfrm>
          <a:prstGeom prst="rect">
            <a:avLst/>
          </a:prstGeom>
          <a:solidFill>
            <a:srgbClr val="7914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 name="Obdélník 123">
            <a:extLst>
              <a:ext uri="{FF2B5EF4-FFF2-40B4-BE49-F238E27FC236}">
                <a16:creationId xmlns:a16="http://schemas.microsoft.com/office/drawing/2014/main" id="{C0234187-20B6-8F9F-8C97-C840123AB7DE}"/>
              </a:ext>
            </a:extLst>
          </p:cNvPr>
          <p:cNvSpPr/>
          <p:nvPr userDrawn="1"/>
        </p:nvSpPr>
        <p:spPr>
          <a:xfrm>
            <a:off x="11301862"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 name="Obdélník 126">
            <a:extLst>
              <a:ext uri="{FF2B5EF4-FFF2-40B4-BE49-F238E27FC236}">
                <a16:creationId xmlns:a16="http://schemas.microsoft.com/office/drawing/2014/main" id="{020E27F0-DCFB-D474-31FB-C9708D59A274}"/>
              </a:ext>
            </a:extLst>
          </p:cNvPr>
          <p:cNvSpPr/>
          <p:nvPr userDrawn="1"/>
        </p:nvSpPr>
        <p:spPr>
          <a:xfrm>
            <a:off x="11711364" y="-356729"/>
            <a:ext cx="381000" cy="215444"/>
          </a:xfrm>
          <a:prstGeom prst="rect">
            <a:avLst/>
          </a:prstGeom>
          <a:solidFill>
            <a:srgbClr val="EA81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8" name="TextovéPole 150">
            <a:extLst>
              <a:ext uri="{FF2B5EF4-FFF2-40B4-BE49-F238E27FC236}">
                <a16:creationId xmlns:a16="http://schemas.microsoft.com/office/drawing/2014/main" id="{295D4FC6-3B77-862B-DB0D-2ADEC6E0EECB}"/>
              </a:ext>
            </a:extLst>
          </p:cNvPr>
          <p:cNvSpPr txBox="1"/>
          <p:nvPr userDrawn="1"/>
        </p:nvSpPr>
        <p:spPr>
          <a:xfrm>
            <a:off x="1011671" y="-760733"/>
            <a:ext cx="3374258"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Please use the Eyedropper to get color for the text and  shape objects</a:t>
            </a:r>
          </a:p>
        </p:txBody>
      </p:sp>
      <p:pic>
        <p:nvPicPr>
          <p:cNvPr id="29" name="Picture 28">
            <a:extLst>
              <a:ext uri="{FF2B5EF4-FFF2-40B4-BE49-F238E27FC236}">
                <a16:creationId xmlns:a16="http://schemas.microsoft.com/office/drawing/2014/main" id="{39F05824-89DB-E8C0-5E29-A94BFAAB96AC}"/>
              </a:ext>
            </a:extLst>
          </p:cNvPr>
          <p:cNvPicPr>
            <a:picLocks noChangeAspect="1"/>
          </p:cNvPicPr>
          <p:nvPr userDrawn="1"/>
        </p:nvPicPr>
        <p:blipFill>
          <a:blip r:embed="rId12"/>
          <a:stretch>
            <a:fillRect/>
          </a:stretch>
        </p:blipFill>
        <p:spPr>
          <a:xfrm>
            <a:off x="-99636" y="-869897"/>
            <a:ext cx="1111307" cy="311166"/>
          </a:xfrm>
          <a:prstGeom prst="rect">
            <a:avLst/>
          </a:prstGeom>
        </p:spPr>
      </p:pic>
      <p:sp>
        <p:nvSpPr>
          <p:cNvPr id="32" name="Obdélník 22">
            <a:extLst>
              <a:ext uri="{FF2B5EF4-FFF2-40B4-BE49-F238E27FC236}">
                <a16:creationId xmlns:a16="http://schemas.microsoft.com/office/drawing/2014/main" id="{19E15DF7-9E58-0BD7-7A94-941D5523A433}"/>
              </a:ext>
            </a:extLst>
          </p:cNvPr>
          <p:cNvSpPr/>
          <p:nvPr userDrawn="1"/>
        </p:nvSpPr>
        <p:spPr>
          <a:xfrm>
            <a:off x="427538" y="-356729"/>
            <a:ext cx="381000" cy="215444"/>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3" name="Obdélník 23">
            <a:extLst>
              <a:ext uri="{FF2B5EF4-FFF2-40B4-BE49-F238E27FC236}">
                <a16:creationId xmlns:a16="http://schemas.microsoft.com/office/drawing/2014/main" id="{0882885C-07F8-8EBD-F8D8-ACA4D5650A51}"/>
              </a:ext>
            </a:extLst>
          </p:cNvPr>
          <p:cNvSpPr/>
          <p:nvPr userDrawn="1"/>
        </p:nvSpPr>
        <p:spPr>
          <a:xfrm>
            <a:off x="1671650" y="-356729"/>
            <a:ext cx="381000" cy="21544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4" name="Obdélník 1">
            <a:extLst>
              <a:ext uri="{FF2B5EF4-FFF2-40B4-BE49-F238E27FC236}">
                <a16:creationId xmlns:a16="http://schemas.microsoft.com/office/drawing/2014/main" id="{8DDC2FBE-691F-EC5F-8D20-720B8701E22C}"/>
              </a:ext>
            </a:extLst>
          </p:cNvPr>
          <p:cNvSpPr/>
          <p:nvPr userDrawn="1"/>
        </p:nvSpPr>
        <p:spPr>
          <a:xfrm>
            <a:off x="837094" y="-356729"/>
            <a:ext cx="381000" cy="215444"/>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5" name="Obdélník 123">
            <a:extLst>
              <a:ext uri="{FF2B5EF4-FFF2-40B4-BE49-F238E27FC236}">
                <a16:creationId xmlns:a16="http://schemas.microsoft.com/office/drawing/2014/main" id="{CCDF7A0B-7AF0-9FC9-FE14-D3007B4CBD72}"/>
              </a:ext>
            </a:extLst>
          </p:cNvPr>
          <p:cNvSpPr/>
          <p:nvPr userDrawn="1"/>
        </p:nvSpPr>
        <p:spPr>
          <a:xfrm>
            <a:off x="1242726"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6" name="TextovéPole 150">
            <a:extLst>
              <a:ext uri="{FF2B5EF4-FFF2-40B4-BE49-F238E27FC236}">
                <a16:creationId xmlns:a16="http://schemas.microsoft.com/office/drawing/2014/main" id="{7A1876FE-BCA2-9DC5-A0DD-F1C63167B512}"/>
              </a:ext>
            </a:extLst>
          </p:cNvPr>
          <p:cNvSpPr txBox="1"/>
          <p:nvPr userDrawn="1"/>
        </p:nvSpPr>
        <p:spPr>
          <a:xfrm>
            <a:off x="359822" y="-569000"/>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text</a:t>
            </a:r>
          </a:p>
        </p:txBody>
      </p:sp>
      <p:sp>
        <p:nvSpPr>
          <p:cNvPr id="37" name="TextovéPole 150">
            <a:extLst>
              <a:ext uri="{FF2B5EF4-FFF2-40B4-BE49-F238E27FC236}">
                <a16:creationId xmlns:a16="http://schemas.microsoft.com/office/drawing/2014/main" id="{E27C9D14-B143-B3D0-E2A5-A6D9C0884C17}"/>
              </a:ext>
            </a:extLst>
          </p:cNvPr>
          <p:cNvSpPr txBox="1"/>
          <p:nvPr userDrawn="1"/>
        </p:nvSpPr>
        <p:spPr>
          <a:xfrm>
            <a:off x="2355494" y="-558731"/>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graphics</a:t>
            </a:r>
          </a:p>
        </p:txBody>
      </p:sp>
      <p:sp>
        <p:nvSpPr>
          <p:cNvPr id="38" name="TextovéPole 150">
            <a:extLst>
              <a:ext uri="{FF2B5EF4-FFF2-40B4-BE49-F238E27FC236}">
                <a16:creationId xmlns:a16="http://schemas.microsoft.com/office/drawing/2014/main" id="{AF2AC518-1BE6-A5F8-EAE5-A4C5696B82BD}"/>
              </a:ext>
            </a:extLst>
          </p:cNvPr>
          <p:cNvSpPr txBox="1"/>
          <p:nvPr userDrawn="1"/>
        </p:nvSpPr>
        <p:spPr>
          <a:xfrm>
            <a:off x="5253303" y="-844678"/>
            <a:ext cx="2233411"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a:solidFill>
                  <a:srgbClr val="7F7F7F"/>
                </a:solidFill>
                <a:cs typeface="Arial" pitchFamily="34" charset="0"/>
              </a:rPr>
              <a:t>Heading font: </a:t>
            </a:r>
            <a:r>
              <a:rPr lang="en-US" sz="800" b="1" noProof="0">
                <a:latin typeface="Museo Sans Rounded 500" panose="02000000000000000000" pitchFamily="2" charset="-18"/>
                <a:cs typeface="Arial" pitchFamily="34" charset="0"/>
              </a:rPr>
              <a:t>Museo Sans Rounded</a:t>
            </a:r>
          </a:p>
        </p:txBody>
      </p:sp>
      <p:sp>
        <p:nvSpPr>
          <p:cNvPr id="39" name="TextovéPole 150">
            <a:extLst>
              <a:ext uri="{FF2B5EF4-FFF2-40B4-BE49-F238E27FC236}">
                <a16:creationId xmlns:a16="http://schemas.microsoft.com/office/drawing/2014/main" id="{706B6211-88CB-72E9-ED39-B322CB834735}"/>
              </a:ext>
            </a:extLst>
          </p:cNvPr>
          <p:cNvSpPr txBox="1"/>
          <p:nvPr userDrawn="1"/>
        </p:nvSpPr>
        <p:spPr>
          <a:xfrm>
            <a:off x="7254703" y="-863467"/>
            <a:ext cx="1248042"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Body font: </a:t>
            </a:r>
            <a:r>
              <a:rPr lang="cs-CZ" sz="800" b="1" dirty="0">
                <a:latin typeface="Calibri" panose="020F0502020204030204" pitchFamily="34" charset="0"/>
                <a:ea typeface="Calibri" panose="020F0502020204030204" pitchFamily="34" charset="0"/>
                <a:cs typeface="Calibri" panose="020F0502020204030204" pitchFamily="34" charset="0"/>
              </a:rPr>
              <a:t>Calibri</a:t>
            </a:r>
            <a:endParaRPr lang="en-GB" sz="800" b="1" dirty="0">
              <a:latin typeface="Calibri" panose="020F0502020204030204" pitchFamily="34" charset="0"/>
              <a:ea typeface="Calibri" panose="020F0502020204030204" pitchFamily="34" charset="0"/>
              <a:cs typeface="Calibri" panose="020F0502020204030204" pitchFamily="34" charset="0"/>
            </a:endParaRPr>
          </a:p>
        </p:txBody>
      </p:sp>
      <p:sp>
        <p:nvSpPr>
          <p:cNvPr id="40" name="TextovéPole 150">
            <a:extLst>
              <a:ext uri="{FF2B5EF4-FFF2-40B4-BE49-F238E27FC236}">
                <a16:creationId xmlns:a16="http://schemas.microsoft.com/office/drawing/2014/main" id="{0F01D0A7-FC72-98DA-A56B-3E951F482153}"/>
              </a:ext>
            </a:extLst>
          </p:cNvPr>
          <p:cNvSpPr txBox="1"/>
          <p:nvPr userDrawn="1"/>
        </p:nvSpPr>
        <p:spPr>
          <a:xfrm>
            <a:off x="8696702" y="-856113"/>
            <a:ext cx="3257550"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Font </a:t>
            </a:r>
            <a:r>
              <a:rPr lang="en-US" sz="800" b="1" noProof="0" dirty="0">
                <a:solidFill>
                  <a:srgbClr val="7F7F7F"/>
                </a:solidFill>
                <a:cs typeface="Arial" pitchFamily="34" charset="0"/>
              </a:rPr>
              <a:t>for</a:t>
            </a:r>
            <a:r>
              <a:rPr lang="cs-CZ" sz="800" b="1" dirty="0">
                <a:solidFill>
                  <a:srgbClr val="7F7F7F"/>
                </a:solidFill>
                <a:cs typeface="Arial" pitchFamily="34" charset="0"/>
              </a:rPr>
              <a:t> </a:t>
            </a:r>
            <a:r>
              <a:rPr lang="en-US" sz="800" b="1" noProof="0" dirty="0">
                <a:solidFill>
                  <a:srgbClr val="7F7F7F"/>
                </a:solidFill>
                <a:cs typeface="Arial" pitchFamily="34" charset="0"/>
              </a:rPr>
              <a:t>Graphic</a:t>
            </a:r>
            <a:r>
              <a:rPr lang="cs-CZ" sz="800" b="1" dirty="0">
                <a:solidFill>
                  <a:srgbClr val="7F7F7F"/>
                </a:solidFill>
                <a:cs typeface="Arial" pitchFamily="34" charset="0"/>
              </a:rPr>
              <a:t> </a:t>
            </a:r>
            <a:r>
              <a:rPr lang="en-US" sz="800" b="1" noProof="0" dirty="0">
                <a:solidFill>
                  <a:srgbClr val="7F7F7F"/>
                </a:solidFill>
                <a:cs typeface="Arial" pitchFamily="34" charset="0"/>
              </a:rPr>
              <a:t>Elements</a:t>
            </a:r>
            <a:r>
              <a:rPr lang="cs-CZ" sz="800" b="1" dirty="0">
                <a:solidFill>
                  <a:srgbClr val="7F7F7F"/>
                </a:solidFill>
                <a:cs typeface="Arial" pitchFamily="34" charset="0"/>
              </a:rPr>
              <a:t>: </a:t>
            </a:r>
            <a:r>
              <a:rPr lang="en-US" sz="800" b="1" noProof="0" dirty="0">
                <a:latin typeface="Museo Sans Rounded 500" panose="02000000000000000000" pitchFamily="2" charset="-18"/>
                <a:cs typeface="Arial" pitchFamily="34" charset="0"/>
              </a:rPr>
              <a:t>Museo</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Sans</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Rounded</a:t>
            </a:r>
          </a:p>
        </p:txBody>
      </p:sp>
    </p:spTree>
  </p:cSld>
  <p:clrMap bg1="lt1" tx1="dk1" bg2="lt2" tx2="dk2" accent1="accent1" accent2="accent2" accent3="accent3" accent4="accent4" accent5="accent5" accent6="accent6" hlink="hlink" folHlink="folHlink"/>
  <p:sldLayoutIdLst>
    <p:sldLayoutId id="2147483687" r:id="rId1"/>
    <p:sldLayoutId id="2147483663" r:id="rId2"/>
    <p:sldLayoutId id="2147483665" r:id="rId3"/>
    <p:sldLayoutId id="2147483667" r:id="rId4"/>
    <p:sldLayoutId id="2147483688" r:id="rId5"/>
    <p:sldLayoutId id="2147483662" r:id="rId6"/>
    <p:sldLayoutId id="2147483672" r:id="rId7"/>
    <p:sldLayoutId id="2147483668" r:id="rId8"/>
    <p:sldLayoutId id="2147483670" r:id="rId9"/>
    <p:sldLayoutId id="2147483701" r:id="rId10"/>
  </p:sldLayoutIdLst>
  <p:hf hdr="0" dt="0"/>
  <p:txStyles>
    <p:titleStyle>
      <a:lvl1pPr algn="l" defTabSz="1219200" rtl="0" eaLnBrk="1" latinLnBrk="0" hangingPunct="1">
        <a:lnSpc>
          <a:spcPct val="90000"/>
        </a:lnSpc>
        <a:spcBef>
          <a:spcPct val="0"/>
        </a:spcBef>
        <a:buNone/>
        <a:defRPr sz="3700" b="0" kern="1200">
          <a:solidFill>
            <a:srgbClr val="0070C0"/>
          </a:solidFill>
          <a:latin typeface="Museo Sans Rounded 500" panose="02000000000000000000" pitchFamily="2" charset="-18"/>
          <a:ea typeface="Calibri" panose="020F0502020204030204" pitchFamily="34" charset="0"/>
          <a:cs typeface="Calibri" panose="020F0502020204030204" pitchFamily="34" charset="0"/>
        </a:defRPr>
      </a:lvl1pPr>
    </p:titleStyle>
    <p:bodyStyle>
      <a:lvl1pPr marL="304800" indent="-304800" algn="l" defTabSz="1219200" rtl="0" eaLnBrk="1" latinLnBrk="0" hangingPunct="1">
        <a:lnSpc>
          <a:spcPct val="90000"/>
        </a:lnSpc>
        <a:spcBef>
          <a:spcPts val="1335"/>
        </a:spcBef>
        <a:buFont typeface="Arial" panose="020B0604020202020204" pitchFamily="34" charset="0"/>
        <a:buChar char="•"/>
        <a:defRPr sz="2800" kern="1200">
          <a:solidFill>
            <a:srgbClr val="0070C0"/>
          </a:solidFill>
          <a:latin typeface="Museo Sans Rounded 500" panose="02000000000000000000" pitchFamily="2" charset="-18"/>
          <a:ea typeface="+mn-ea"/>
          <a:cs typeface="+mn-cs"/>
        </a:defRPr>
      </a:lvl1pPr>
      <a:lvl2pPr marL="914400" indent="-304800" algn="l" defTabSz="1219200" rtl="0" eaLnBrk="1" latinLnBrk="0" hangingPunct="1">
        <a:lnSpc>
          <a:spcPct val="90000"/>
        </a:lnSpc>
        <a:spcBef>
          <a:spcPts val="665"/>
        </a:spcBef>
        <a:buFont typeface="Arial" panose="020B0604020202020204" pitchFamily="34" charset="0"/>
        <a:buChar char="•"/>
        <a:defRPr sz="2000" kern="1200">
          <a:solidFill>
            <a:schemeClr val="tx1">
              <a:lumMod val="65000"/>
              <a:lumOff val="35000"/>
            </a:schemeClr>
          </a:solidFill>
          <a:latin typeface="Museo Sans Rounded 500" panose="02000000000000000000" pitchFamily="2" charset="-18"/>
          <a:ea typeface="+mn-ea"/>
          <a:cs typeface="+mn-cs"/>
        </a:defRPr>
      </a:lvl2pPr>
      <a:lvl3pPr marL="1524000" indent="-304800" algn="l" defTabSz="1219200" rtl="0" eaLnBrk="1" latinLnBrk="0" hangingPunct="1">
        <a:lnSpc>
          <a:spcPct val="90000"/>
        </a:lnSpc>
        <a:spcBef>
          <a:spcPts val="665"/>
        </a:spcBef>
        <a:buFont typeface="Arial" panose="020B0604020202020204" pitchFamily="34" charset="0"/>
        <a:buChar char="•"/>
        <a:defRPr sz="1800" kern="1200">
          <a:solidFill>
            <a:schemeClr val="tx1">
              <a:lumMod val="65000"/>
              <a:lumOff val="35000"/>
            </a:schemeClr>
          </a:solidFill>
          <a:latin typeface="Museo Sans Rounded 500" panose="02000000000000000000" pitchFamily="2" charset="-18"/>
          <a:ea typeface="+mn-ea"/>
          <a:cs typeface="+mn-cs"/>
        </a:defRPr>
      </a:lvl3pPr>
      <a:lvl4pPr marL="21336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4pPr>
      <a:lvl5pPr marL="27432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5pPr>
      <a:lvl6pPr marL="33528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p:bodyStyle>
    <p:otherStyle>
      <a:defPPr>
        <a:defRPr lang="cs-CZ"/>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3" name="Date Placeholder 3">
            <a:extLst>
              <a:ext uri="{FF2B5EF4-FFF2-40B4-BE49-F238E27FC236}">
                <a16:creationId xmlns:a16="http://schemas.microsoft.com/office/drawing/2014/main" id="{911DD37A-356B-E6EB-28EF-1E951870A4E1}"/>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104" name="Footer Placeholder 4">
            <a:extLst>
              <a:ext uri="{FF2B5EF4-FFF2-40B4-BE49-F238E27FC236}">
                <a16:creationId xmlns:a16="http://schemas.microsoft.com/office/drawing/2014/main" id="{A996090B-2931-4800-B14B-6E5FA916CB9B}"/>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CONFIDENTIAL 		Copyright © by the O-RAN ALLIANCE </a:t>
            </a:r>
            <a:r>
              <a:rPr lang="en-US" dirty="0" err="1"/>
              <a:t>e.V.</a:t>
            </a:r>
            <a:endParaRPr lang="en-US" dirty="0"/>
          </a:p>
        </p:txBody>
      </p:sp>
      <p:sp>
        <p:nvSpPr>
          <p:cNvPr id="105" name="Slide Number Placeholder 5">
            <a:extLst>
              <a:ext uri="{FF2B5EF4-FFF2-40B4-BE49-F238E27FC236}">
                <a16:creationId xmlns:a16="http://schemas.microsoft.com/office/drawing/2014/main" id="{6B721E3B-13A5-BCCA-DB6E-9A9EB4F3449B}"/>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
        <p:nvSpPr>
          <p:cNvPr id="2" name="Obdélník 1">
            <a:extLst>
              <a:ext uri="{FF2B5EF4-FFF2-40B4-BE49-F238E27FC236}">
                <a16:creationId xmlns:a16="http://schemas.microsoft.com/office/drawing/2014/main" id="{AB6AFEC1-D9B0-1740-76C4-325672789B9D}"/>
              </a:ext>
            </a:extLst>
          </p:cNvPr>
          <p:cNvSpPr/>
          <p:nvPr userDrawn="1"/>
        </p:nvSpPr>
        <p:spPr>
          <a:xfrm>
            <a:off x="2401842" y="-356729"/>
            <a:ext cx="381000" cy="21544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 name="Obdélník 6">
            <a:extLst>
              <a:ext uri="{FF2B5EF4-FFF2-40B4-BE49-F238E27FC236}">
                <a16:creationId xmlns:a16="http://schemas.microsoft.com/office/drawing/2014/main" id="{826843C5-1629-BA4E-9819-0023C0A57BBF}"/>
              </a:ext>
            </a:extLst>
          </p:cNvPr>
          <p:cNvSpPr/>
          <p:nvPr userDrawn="1"/>
        </p:nvSpPr>
        <p:spPr>
          <a:xfrm>
            <a:off x="4226050" y="-356729"/>
            <a:ext cx="381000" cy="215444"/>
          </a:xfrm>
          <a:prstGeom prst="rect">
            <a:avLst/>
          </a:prstGeom>
          <a:solidFill>
            <a:srgbClr val="AEC2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 name="Obdélník 7">
            <a:extLst>
              <a:ext uri="{FF2B5EF4-FFF2-40B4-BE49-F238E27FC236}">
                <a16:creationId xmlns:a16="http://schemas.microsoft.com/office/drawing/2014/main" id="{5BC738B3-3BB6-2E0F-01F2-E905B8B28C4F}"/>
              </a:ext>
            </a:extLst>
          </p:cNvPr>
          <p:cNvSpPr/>
          <p:nvPr userDrawn="1"/>
        </p:nvSpPr>
        <p:spPr>
          <a:xfrm>
            <a:off x="5715000" y="-356729"/>
            <a:ext cx="381000" cy="215444"/>
          </a:xfrm>
          <a:prstGeom prst="rect">
            <a:avLst/>
          </a:prstGeom>
          <a:solidFill>
            <a:srgbClr val="619E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Obdélník 8">
            <a:extLst>
              <a:ext uri="{FF2B5EF4-FFF2-40B4-BE49-F238E27FC236}">
                <a16:creationId xmlns:a16="http://schemas.microsoft.com/office/drawing/2014/main" id="{D2CFE87E-4A1B-4107-D043-1103A0E983E1}"/>
              </a:ext>
            </a:extLst>
          </p:cNvPr>
          <p:cNvSpPr/>
          <p:nvPr userDrawn="1"/>
        </p:nvSpPr>
        <p:spPr>
          <a:xfrm>
            <a:off x="6131724" y="-356729"/>
            <a:ext cx="381000" cy="215444"/>
          </a:xfrm>
          <a:prstGeom prst="rect">
            <a:avLst/>
          </a:prstGeom>
          <a:solidFill>
            <a:srgbClr val="C0D9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Obdélník 9">
            <a:extLst>
              <a:ext uri="{FF2B5EF4-FFF2-40B4-BE49-F238E27FC236}">
                <a16:creationId xmlns:a16="http://schemas.microsoft.com/office/drawing/2014/main" id="{38480DDA-DE8D-ED2E-C95A-183425C94A71}"/>
              </a:ext>
            </a:extLst>
          </p:cNvPr>
          <p:cNvSpPr/>
          <p:nvPr userDrawn="1"/>
        </p:nvSpPr>
        <p:spPr>
          <a:xfrm>
            <a:off x="4640291" y="-356729"/>
            <a:ext cx="381000" cy="215444"/>
          </a:xfrm>
          <a:prstGeom prst="rect">
            <a:avLst/>
          </a:prstGeom>
          <a:solidFill>
            <a:srgbClr val="D8E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Obdélník 10">
            <a:extLst>
              <a:ext uri="{FF2B5EF4-FFF2-40B4-BE49-F238E27FC236}">
                <a16:creationId xmlns:a16="http://schemas.microsoft.com/office/drawing/2014/main" id="{4F7187BF-80AF-5BA2-7180-7350141B6E16}"/>
              </a:ext>
            </a:extLst>
          </p:cNvPr>
          <p:cNvSpPr/>
          <p:nvPr userDrawn="1"/>
        </p:nvSpPr>
        <p:spPr>
          <a:xfrm>
            <a:off x="3806478" y="-356729"/>
            <a:ext cx="381000" cy="215444"/>
          </a:xfrm>
          <a:prstGeom prst="rect">
            <a:avLst/>
          </a:prstGeom>
          <a:solidFill>
            <a:srgbClr val="396A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Obdélník 11">
            <a:extLst>
              <a:ext uri="{FF2B5EF4-FFF2-40B4-BE49-F238E27FC236}">
                <a16:creationId xmlns:a16="http://schemas.microsoft.com/office/drawing/2014/main" id="{6D13FEC3-CC68-3CEC-8B6E-BD5EB29DBCA2}"/>
              </a:ext>
            </a:extLst>
          </p:cNvPr>
          <p:cNvSpPr/>
          <p:nvPr userDrawn="1"/>
        </p:nvSpPr>
        <p:spPr>
          <a:xfrm>
            <a:off x="5300419" y="-356729"/>
            <a:ext cx="381000" cy="215444"/>
          </a:xfrm>
          <a:prstGeom prst="rect">
            <a:avLst/>
          </a:prstGeom>
          <a:solidFill>
            <a:srgbClr val="0B6D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Obdélník 12">
            <a:extLst>
              <a:ext uri="{FF2B5EF4-FFF2-40B4-BE49-F238E27FC236}">
                <a16:creationId xmlns:a16="http://schemas.microsoft.com/office/drawing/2014/main" id="{847E176A-62B3-41D7-7DB8-C1B174D8223F}"/>
              </a:ext>
            </a:extLst>
          </p:cNvPr>
          <p:cNvSpPr/>
          <p:nvPr userDrawn="1"/>
        </p:nvSpPr>
        <p:spPr>
          <a:xfrm>
            <a:off x="7149279" y="-356729"/>
            <a:ext cx="381000" cy="215444"/>
          </a:xfrm>
          <a:prstGeom prst="rect">
            <a:avLst/>
          </a:prstGeom>
          <a:solidFill>
            <a:srgbClr val="F6AC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Obdélník 13">
            <a:extLst>
              <a:ext uri="{FF2B5EF4-FFF2-40B4-BE49-F238E27FC236}">
                <a16:creationId xmlns:a16="http://schemas.microsoft.com/office/drawing/2014/main" id="{D6D3B60F-A6A2-D589-C714-F46E76B91FB7}"/>
              </a:ext>
            </a:extLst>
          </p:cNvPr>
          <p:cNvSpPr/>
          <p:nvPr userDrawn="1"/>
        </p:nvSpPr>
        <p:spPr>
          <a:xfrm>
            <a:off x="7565949" y="-356729"/>
            <a:ext cx="381000" cy="215444"/>
          </a:xfrm>
          <a:prstGeom prst="rect">
            <a:avLst/>
          </a:prstGeom>
          <a:solidFill>
            <a:srgbClr val="F7E3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bdélník 14">
            <a:extLst>
              <a:ext uri="{FF2B5EF4-FFF2-40B4-BE49-F238E27FC236}">
                <a16:creationId xmlns:a16="http://schemas.microsoft.com/office/drawing/2014/main" id="{5D4805E5-16B9-E037-7567-BFEEF85E784D}"/>
              </a:ext>
            </a:extLst>
          </p:cNvPr>
          <p:cNvSpPr/>
          <p:nvPr userDrawn="1"/>
        </p:nvSpPr>
        <p:spPr>
          <a:xfrm>
            <a:off x="6728775" y="-356729"/>
            <a:ext cx="381000" cy="215444"/>
          </a:xfrm>
          <a:prstGeom prst="rect">
            <a:avLst/>
          </a:prstGeom>
          <a:solidFill>
            <a:srgbClr val="DF27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Obdélník 15">
            <a:extLst>
              <a:ext uri="{FF2B5EF4-FFF2-40B4-BE49-F238E27FC236}">
                <a16:creationId xmlns:a16="http://schemas.microsoft.com/office/drawing/2014/main" id="{0F4F227A-8D76-3ED6-5180-30841895A529}"/>
              </a:ext>
            </a:extLst>
          </p:cNvPr>
          <p:cNvSpPr/>
          <p:nvPr userDrawn="1"/>
        </p:nvSpPr>
        <p:spPr>
          <a:xfrm>
            <a:off x="8538468" y="-356729"/>
            <a:ext cx="381000" cy="215444"/>
          </a:xfrm>
          <a:prstGeom prst="rect">
            <a:avLst/>
          </a:prstGeom>
          <a:solidFill>
            <a:srgbClr val="B12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Obdélník 16">
            <a:extLst>
              <a:ext uri="{FF2B5EF4-FFF2-40B4-BE49-F238E27FC236}">
                <a16:creationId xmlns:a16="http://schemas.microsoft.com/office/drawing/2014/main" id="{CD3ECF41-830F-6FBA-7512-A97CF48A93A7}"/>
              </a:ext>
            </a:extLst>
          </p:cNvPr>
          <p:cNvSpPr/>
          <p:nvPr userDrawn="1"/>
        </p:nvSpPr>
        <p:spPr>
          <a:xfrm>
            <a:off x="8955192" y="-356729"/>
            <a:ext cx="381000" cy="215444"/>
          </a:xfrm>
          <a:prstGeom prst="rect">
            <a:avLst/>
          </a:prstGeom>
          <a:solidFill>
            <a:srgbClr val="D4A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Obdélník 17">
            <a:extLst>
              <a:ext uri="{FF2B5EF4-FFF2-40B4-BE49-F238E27FC236}">
                <a16:creationId xmlns:a16="http://schemas.microsoft.com/office/drawing/2014/main" id="{5246810D-79C7-7AD5-73A4-6E606CD7D1B9}"/>
              </a:ext>
            </a:extLst>
          </p:cNvPr>
          <p:cNvSpPr/>
          <p:nvPr userDrawn="1"/>
        </p:nvSpPr>
        <p:spPr>
          <a:xfrm>
            <a:off x="8121744" y="-356729"/>
            <a:ext cx="381000" cy="215444"/>
          </a:xfrm>
          <a:prstGeom prst="rect">
            <a:avLst/>
          </a:prstGeom>
          <a:solidFill>
            <a:srgbClr val="422F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Obdélník 19">
            <a:extLst>
              <a:ext uri="{FF2B5EF4-FFF2-40B4-BE49-F238E27FC236}">
                <a16:creationId xmlns:a16="http://schemas.microsoft.com/office/drawing/2014/main" id="{56C86EAF-1714-3990-614F-6BBFF0DEB3A8}"/>
              </a:ext>
            </a:extLst>
          </p:cNvPr>
          <p:cNvSpPr/>
          <p:nvPr userDrawn="1"/>
        </p:nvSpPr>
        <p:spPr>
          <a:xfrm>
            <a:off x="3237525" y="-356729"/>
            <a:ext cx="381000" cy="215444"/>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Obdélník 20">
            <a:extLst>
              <a:ext uri="{FF2B5EF4-FFF2-40B4-BE49-F238E27FC236}">
                <a16:creationId xmlns:a16="http://schemas.microsoft.com/office/drawing/2014/main" id="{BEE479B4-BBEC-F651-149C-F187C1596A9C}"/>
              </a:ext>
            </a:extLst>
          </p:cNvPr>
          <p:cNvSpPr/>
          <p:nvPr userDrawn="1"/>
        </p:nvSpPr>
        <p:spPr>
          <a:xfrm>
            <a:off x="2818512" y="-356729"/>
            <a:ext cx="381000" cy="21544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TextovéPole 29">
            <a:extLst>
              <a:ext uri="{FF2B5EF4-FFF2-40B4-BE49-F238E27FC236}">
                <a16:creationId xmlns:a16="http://schemas.microsoft.com/office/drawing/2014/main" id="{7A41EE25-AAE6-DB78-05BC-39B480A035CD}"/>
              </a:ext>
            </a:extLst>
          </p:cNvPr>
          <p:cNvSpPr txBox="1"/>
          <p:nvPr userDrawn="1"/>
        </p:nvSpPr>
        <p:spPr>
          <a:xfrm>
            <a:off x="-99636" y="-427454"/>
            <a:ext cx="527174" cy="33855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Primary</a:t>
            </a:r>
            <a:r>
              <a:rPr lang="cs-CZ" sz="800" b="1" dirty="0">
                <a:cs typeface="Arial" pitchFamily="34" charset="0"/>
              </a:rPr>
              <a:t> </a:t>
            </a:r>
            <a:r>
              <a:rPr lang="en-US" sz="800" b="1" noProof="0" dirty="0">
                <a:cs typeface="Arial" pitchFamily="34" charset="0"/>
              </a:rPr>
              <a:t>Colors</a:t>
            </a:r>
          </a:p>
        </p:txBody>
      </p:sp>
      <p:sp>
        <p:nvSpPr>
          <p:cNvPr id="18" name="Obdélník 33">
            <a:extLst>
              <a:ext uri="{FF2B5EF4-FFF2-40B4-BE49-F238E27FC236}">
                <a16:creationId xmlns:a16="http://schemas.microsoft.com/office/drawing/2014/main" id="{D52366B0-0F26-92D3-F8AE-0EAF50722359}"/>
              </a:ext>
            </a:extLst>
          </p:cNvPr>
          <p:cNvSpPr/>
          <p:nvPr userDrawn="1"/>
        </p:nvSpPr>
        <p:spPr>
          <a:xfrm>
            <a:off x="9512343" y="-356729"/>
            <a:ext cx="381000" cy="215444"/>
          </a:xfrm>
          <a:prstGeom prst="rect">
            <a:avLst/>
          </a:prstGeom>
          <a:solidFill>
            <a:srgbClr val="F3AB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Obdélník 61">
            <a:extLst>
              <a:ext uri="{FF2B5EF4-FFF2-40B4-BE49-F238E27FC236}">
                <a16:creationId xmlns:a16="http://schemas.microsoft.com/office/drawing/2014/main" id="{D311C8A2-348B-4D5F-4F07-8632C2992F38}"/>
              </a:ext>
            </a:extLst>
          </p:cNvPr>
          <p:cNvSpPr/>
          <p:nvPr userDrawn="1"/>
        </p:nvSpPr>
        <p:spPr>
          <a:xfrm>
            <a:off x="9923610" y="-356729"/>
            <a:ext cx="381000" cy="215444"/>
          </a:xfrm>
          <a:prstGeom prst="rect">
            <a:avLst/>
          </a:prstGeom>
          <a:solidFill>
            <a:srgbClr val="F4D2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Obdélník 82">
            <a:extLst>
              <a:ext uri="{FF2B5EF4-FFF2-40B4-BE49-F238E27FC236}">
                <a16:creationId xmlns:a16="http://schemas.microsoft.com/office/drawing/2014/main" id="{BAFD39DA-42FC-2264-7757-BF9DDFDDF3DA}"/>
              </a:ext>
            </a:extLst>
          </p:cNvPr>
          <p:cNvSpPr/>
          <p:nvPr userDrawn="1"/>
        </p:nvSpPr>
        <p:spPr>
          <a:xfrm>
            <a:off x="10334877" y="-356729"/>
            <a:ext cx="381000" cy="215444"/>
          </a:xfrm>
          <a:prstGeom prst="rect">
            <a:avLst/>
          </a:prstGeom>
          <a:solidFill>
            <a:srgbClr val="F5D43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 name="Obdélník 122">
            <a:extLst>
              <a:ext uri="{FF2B5EF4-FFF2-40B4-BE49-F238E27FC236}">
                <a16:creationId xmlns:a16="http://schemas.microsoft.com/office/drawing/2014/main" id="{7AFD8CF1-F61B-4869-1FCA-C2F1B68DC1F4}"/>
              </a:ext>
            </a:extLst>
          </p:cNvPr>
          <p:cNvSpPr/>
          <p:nvPr userDrawn="1"/>
        </p:nvSpPr>
        <p:spPr>
          <a:xfrm>
            <a:off x="10892360" y="-356729"/>
            <a:ext cx="381000" cy="215444"/>
          </a:xfrm>
          <a:prstGeom prst="rect">
            <a:avLst/>
          </a:prstGeom>
          <a:solidFill>
            <a:srgbClr val="7914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2" name="Obdélník 123">
            <a:extLst>
              <a:ext uri="{FF2B5EF4-FFF2-40B4-BE49-F238E27FC236}">
                <a16:creationId xmlns:a16="http://schemas.microsoft.com/office/drawing/2014/main" id="{5CF76819-E224-8AF7-FE21-1D6EAB95ED52}"/>
              </a:ext>
            </a:extLst>
          </p:cNvPr>
          <p:cNvSpPr/>
          <p:nvPr userDrawn="1"/>
        </p:nvSpPr>
        <p:spPr>
          <a:xfrm>
            <a:off x="11301862"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Obdélník 126">
            <a:extLst>
              <a:ext uri="{FF2B5EF4-FFF2-40B4-BE49-F238E27FC236}">
                <a16:creationId xmlns:a16="http://schemas.microsoft.com/office/drawing/2014/main" id="{A651307B-E44B-02E1-840B-C7E3553E52C0}"/>
              </a:ext>
            </a:extLst>
          </p:cNvPr>
          <p:cNvSpPr/>
          <p:nvPr userDrawn="1"/>
        </p:nvSpPr>
        <p:spPr>
          <a:xfrm>
            <a:off x="11711364" y="-356729"/>
            <a:ext cx="381000" cy="215444"/>
          </a:xfrm>
          <a:prstGeom prst="rect">
            <a:avLst/>
          </a:prstGeom>
          <a:solidFill>
            <a:srgbClr val="EA81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TextovéPole 150">
            <a:extLst>
              <a:ext uri="{FF2B5EF4-FFF2-40B4-BE49-F238E27FC236}">
                <a16:creationId xmlns:a16="http://schemas.microsoft.com/office/drawing/2014/main" id="{ECE789A0-E5F4-D0C7-A8E4-1CD272395A94}"/>
              </a:ext>
            </a:extLst>
          </p:cNvPr>
          <p:cNvSpPr txBox="1"/>
          <p:nvPr userDrawn="1"/>
        </p:nvSpPr>
        <p:spPr>
          <a:xfrm>
            <a:off x="1011671" y="-760733"/>
            <a:ext cx="3374258"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Please use the Eyedropper to get color for the text and  shape objects</a:t>
            </a:r>
          </a:p>
        </p:txBody>
      </p:sp>
      <p:pic>
        <p:nvPicPr>
          <p:cNvPr id="25" name="Picture 24">
            <a:extLst>
              <a:ext uri="{FF2B5EF4-FFF2-40B4-BE49-F238E27FC236}">
                <a16:creationId xmlns:a16="http://schemas.microsoft.com/office/drawing/2014/main" id="{201B38C9-6A9E-FF6B-A2C7-6437895596CD}"/>
              </a:ext>
            </a:extLst>
          </p:cNvPr>
          <p:cNvPicPr>
            <a:picLocks noChangeAspect="1"/>
          </p:cNvPicPr>
          <p:nvPr userDrawn="1"/>
        </p:nvPicPr>
        <p:blipFill>
          <a:blip r:embed="rId10"/>
          <a:stretch>
            <a:fillRect/>
          </a:stretch>
        </p:blipFill>
        <p:spPr>
          <a:xfrm>
            <a:off x="-99636" y="-869897"/>
            <a:ext cx="1111307" cy="311166"/>
          </a:xfrm>
          <a:prstGeom prst="rect">
            <a:avLst/>
          </a:prstGeom>
        </p:spPr>
      </p:pic>
      <p:sp>
        <p:nvSpPr>
          <p:cNvPr id="26" name="Obdélník 22">
            <a:extLst>
              <a:ext uri="{FF2B5EF4-FFF2-40B4-BE49-F238E27FC236}">
                <a16:creationId xmlns:a16="http://schemas.microsoft.com/office/drawing/2014/main" id="{0A26E0CC-B9A3-F5E4-1144-E922C629215F}"/>
              </a:ext>
            </a:extLst>
          </p:cNvPr>
          <p:cNvSpPr/>
          <p:nvPr userDrawn="1"/>
        </p:nvSpPr>
        <p:spPr>
          <a:xfrm>
            <a:off x="427538" y="-356729"/>
            <a:ext cx="381000" cy="215444"/>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 name="Obdélník 23">
            <a:extLst>
              <a:ext uri="{FF2B5EF4-FFF2-40B4-BE49-F238E27FC236}">
                <a16:creationId xmlns:a16="http://schemas.microsoft.com/office/drawing/2014/main" id="{6C4E1DBD-7160-4511-A50B-3CE332D5D77F}"/>
              </a:ext>
            </a:extLst>
          </p:cNvPr>
          <p:cNvSpPr/>
          <p:nvPr userDrawn="1"/>
        </p:nvSpPr>
        <p:spPr>
          <a:xfrm>
            <a:off x="1671650" y="-356729"/>
            <a:ext cx="381000" cy="21544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8" name="Obdélník 1">
            <a:extLst>
              <a:ext uri="{FF2B5EF4-FFF2-40B4-BE49-F238E27FC236}">
                <a16:creationId xmlns:a16="http://schemas.microsoft.com/office/drawing/2014/main" id="{45B775EF-876D-8BF3-FE38-19AF75D330E1}"/>
              </a:ext>
            </a:extLst>
          </p:cNvPr>
          <p:cNvSpPr/>
          <p:nvPr userDrawn="1"/>
        </p:nvSpPr>
        <p:spPr>
          <a:xfrm>
            <a:off x="837094" y="-356729"/>
            <a:ext cx="381000" cy="215444"/>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Obdélník 123">
            <a:extLst>
              <a:ext uri="{FF2B5EF4-FFF2-40B4-BE49-F238E27FC236}">
                <a16:creationId xmlns:a16="http://schemas.microsoft.com/office/drawing/2014/main" id="{72705F20-9731-38BE-CE50-FEA8BF02E38C}"/>
              </a:ext>
            </a:extLst>
          </p:cNvPr>
          <p:cNvSpPr/>
          <p:nvPr userDrawn="1"/>
        </p:nvSpPr>
        <p:spPr>
          <a:xfrm>
            <a:off x="1242726"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0" name="TextovéPole 150">
            <a:extLst>
              <a:ext uri="{FF2B5EF4-FFF2-40B4-BE49-F238E27FC236}">
                <a16:creationId xmlns:a16="http://schemas.microsoft.com/office/drawing/2014/main" id="{A167CFAD-EEAB-09A9-B3B4-19C5020DF199}"/>
              </a:ext>
            </a:extLst>
          </p:cNvPr>
          <p:cNvSpPr txBox="1"/>
          <p:nvPr userDrawn="1"/>
        </p:nvSpPr>
        <p:spPr>
          <a:xfrm>
            <a:off x="359822" y="-569000"/>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text</a:t>
            </a:r>
          </a:p>
        </p:txBody>
      </p:sp>
      <p:sp>
        <p:nvSpPr>
          <p:cNvPr id="31" name="TextovéPole 150">
            <a:extLst>
              <a:ext uri="{FF2B5EF4-FFF2-40B4-BE49-F238E27FC236}">
                <a16:creationId xmlns:a16="http://schemas.microsoft.com/office/drawing/2014/main" id="{754604A9-AB53-AD84-9A07-69916D2BF99E}"/>
              </a:ext>
            </a:extLst>
          </p:cNvPr>
          <p:cNvSpPr txBox="1"/>
          <p:nvPr userDrawn="1"/>
        </p:nvSpPr>
        <p:spPr>
          <a:xfrm>
            <a:off x="2355494" y="-558731"/>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graphics</a:t>
            </a:r>
          </a:p>
        </p:txBody>
      </p:sp>
      <p:sp>
        <p:nvSpPr>
          <p:cNvPr id="32" name="TextovéPole 150">
            <a:extLst>
              <a:ext uri="{FF2B5EF4-FFF2-40B4-BE49-F238E27FC236}">
                <a16:creationId xmlns:a16="http://schemas.microsoft.com/office/drawing/2014/main" id="{7F8D11A1-819E-CF58-2308-35556008EF4B}"/>
              </a:ext>
            </a:extLst>
          </p:cNvPr>
          <p:cNvSpPr txBox="1"/>
          <p:nvPr userDrawn="1"/>
        </p:nvSpPr>
        <p:spPr>
          <a:xfrm>
            <a:off x="5253303" y="-844678"/>
            <a:ext cx="2233411"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a:solidFill>
                  <a:srgbClr val="7F7F7F"/>
                </a:solidFill>
                <a:cs typeface="Arial" pitchFamily="34" charset="0"/>
              </a:rPr>
              <a:t>Heading font: </a:t>
            </a:r>
            <a:r>
              <a:rPr lang="en-US" sz="800" b="1" noProof="0">
                <a:latin typeface="Museo Sans Rounded 500" panose="02000000000000000000" pitchFamily="2" charset="-18"/>
                <a:cs typeface="Arial" pitchFamily="34" charset="0"/>
              </a:rPr>
              <a:t>Museo Sans Rounded</a:t>
            </a:r>
          </a:p>
        </p:txBody>
      </p:sp>
      <p:sp>
        <p:nvSpPr>
          <p:cNvPr id="33" name="TextovéPole 150">
            <a:extLst>
              <a:ext uri="{FF2B5EF4-FFF2-40B4-BE49-F238E27FC236}">
                <a16:creationId xmlns:a16="http://schemas.microsoft.com/office/drawing/2014/main" id="{1B444314-F6AD-26DD-847C-9DE933A2ED99}"/>
              </a:ext>
            </a:extLst>
          </p:cNvPr>
          <p:cNvSpPr txBox="1"/>
          <p:nvPr userDrawn="1"/>
        </p:nvSpPr>
        <p:spPr>
          <a:xfrm>
            <a:off x="7254703" y="-863467"/>
            <a:ext cx="1248042"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Body font: </a:t>
            </a:r>
            <a:r>
              <a:rPr lang="cs-CZ" sz="800" b="1" dirty="0">
                <a:latin typeface="Calibri" panose="020F0502020204030204" pitchFamily="34" charset="0"/>
                <a:ea typeface="Calibri" panose="020F0502020204030204" pitchFamily="34" charset="0"/>
                <a:cs typeface="Calibri" panose="020F0502020204030204" pitchFamily="34" charset="0"/>
              </a:rPr>
              <a:t>Calibri</a:t>
            </a:r>
            <a:endParaRPr lang="en-GB" sz="800" b="1" dirty="0">
              <a:latin typeface="Calibri" panose="020F0502020204030204" pitchFamily="34" charset="0"/>
              <a:ea typeface="Calibri" panose="020F0502020204030204" pitchFamily="34" charset="0"/>
              <a:cs typeface="Calibri" panose="020F0502020204030204" pitchFamily="34" charset="0"/>
            </a:endParaRPr>
          </a:p>
        </p:txBody>
      </p:sp>
      <p:sp>
        <p:nvSpPr>
          <p:cNvPr id="34" name="TextovéPole 150">
            <a:extLst>
              <a:ext uri="{FF2B5EF4-FFF2-40B4-BE49-F238E27FC236}">
                <a16:creationId xmlns:a16="http://schemas.microsoft.com/office/drawing/2014/main" id="{6B274AC5-1602-032C-55B0-07AE081A1B2F}"/>
              </a:ext>
            </a:extLst>
          </p:cNvPr>
          <p:cNvSpPr txBox="1"/>
          <p:nvPr userDrawn="1"/>
        </p:nvSpPr>
        <p:spPr>
          <a:xfrm>
            <a:off x="8696702" y="-856113"/>
            <a:ext cx="3257550"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Font </a:t>
            </a:r>
            <a:r>
              <a:rPr lang="en-US" sz="800" b="1" noProof="0" dirty="0">
                <a:solidFill>
                  <a:srgbClr val="7F7F7F"/>
                </a:solidFill>
                <a:cs typeface="Arial" pitchFamily="34" charset="0"/>
              </a:rPr>
              <a:t>for</a:t>
            </a:r>
            <a:r>
              <a:rPr lang="cs-CZ" sz="800" b="1" dirty="0">
                <a:solidFill>
                  <a:srgbClr val="7F7F7F"/>
                </a:solidFill>
                <a:cs typeface="Arial" pitchFamily="34" charset="0"/>
              </a:rPr>
              <a:t> </a:t>
            </a:r>
            <a:r>
              <a:rPr lang="en-US" sz="800" b="1" noProof="0" dirty="0">
                <a:solidFill>
                  <a:srgbClr val="7F7F7F"/>
                </a:solidFill>
                <a:cs typeface="Arial" pitchFamily="34" charset="0"/>
              </a:rPr>
              <a:t>Graphic</a:t>
            </a:r>
            <a:r>
              <a:rPr lang="cs-CZ" sz="800" b="1" dirty="0">
                <a:solidFill>
                  <a:srgbClr val="7F7F7F"/>
                </a:solidFill>
                <a:cs typeface="Arial" pitchFamily="34" charset="0"/>
              </a:rPr>
              <a:t> </a:t>
            </a:r>
            <a:r>
              <a:rPr lang="en-US" sz="800" b="1" noProof="0" dirty="0">
                <a:solidFill>
                  <a:srgbClr val="7F7F7F"/>
                </a:solidFill>
                <a:cs typeface="Arial" pitchFamily="34" charset="0"/>
              </a:rPr>
              <a:t>Elements</a:t>
            </a:r>
            <a:r>
              <a:rPr lang="cs-CZ" sz="800" b="1" dirty="0">
                <a:solidFill>
                  <a:srgbClr val="7F7F7F"/>
                </a:solidFill>
                <a:cs typeface="Arial" pitchFamily="34" charset="0"/>
              </a:rPr>
              <a:t>: </a:t>
            </a:r>
            <a:r>
              <a:rPr lang="en-US" sz="800" b="1" noProof="0" dirty="0">
                <a:latin typeface="Museo Sans Rounded 500" panose="02000000000000000000" pitchFamily="2" charset="-18"/>
                <a:cs typeface="Arial" pitchFamily="34" charset="0"/>
              </a:rPr>
              <a:t>Museo</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Sans</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Rounded</a:t>
            </a:r>
          </a:p>
        </p:txBody>
      </p:sp>
    </p:spTree>
    <p:extLst>
      <p:ext uri="{BB962C8B-B14F-4D97-AF65-F5344CB8AC3E}">
        <p14:creationId xmlns:p14="http://schemas.microsoft.com/office/powerpoint/2010/main" val="485232405"/>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Lst>
  <p:hf hdr="0" dt="0"/>
  <p:txStyles>
    <p:titleStyle>
      <a:lvl1pPr algn="l" defTabSz="1219200" rtl="0" eaLnBrk="1" latinLnBrk="0" hangingPunct="1">
        <a:lnSpc>
          <a:spcPct val="90000"/>
        </a:lnSpc>
        <a:spcBef>
          <a:spcPct val="0"/>
        </a:spcBef>
        <a:buNone/>
        <a:defRPr sz="3700" b="0" kern="1200">
          <a:solidFill>
            <a:srgbClr val="0070C0"/>
          </a:solidFill>
          <a:latin typeface="Museo Sans Rounded 500" panose="02000000000000000000" pitchFamily="2" charset="-18"/>
          <a:ea typeface="Calibri" panose="020F0502020204030204" pitchFamily="34" charset="0"/>
          <a:cs typeface="Calibri" panose="020F0502020204030204" pitchFamily="34" charset="0"/>
        </a:defRPr>
      </a:lvl1pPr>
    </p:titleStyle>
    <p:bodyStyle>
      <a:lvl1pPr marL="304800" indent="-304800" algn="l" defTabSz="1219200" rtl="0" eaLnBrk="1" latinLnBrk="0" hangingPunct="1">
        <a:lnSpc>
          <a:spcPct val="90000"/>
        </a:lnSpc>
        <a:spcBef>
          <a:spcPts val="1335"/>
        </a:spcBef>
        <a:buFont typeface="Arial" panose="020B0604020202020204" pitchFamily="34" charset="0"/>
        <a:buChar char="•"/>
        <a:defRPr sz="2800" kern="1200">
          <a:solidFill>
            <a:srgbClr val="0070C0"/>
          </a:solidFill>
          <a:latin typeface="Museo Sans Rounded 500" panose="02000000000000000000" pitchFamily="2" charset="-18"/>
          <a:ea typeface="+mn-ea"/>
          <a:cs typeface="+mn-cs"/>
        </a:defRPr>
      </a:lvl1pPr>
      <a:lvl2pPr marL="914400" indent="-304800" algn="l" defTabSz="1219200" rtl="0" eaLnBrk="1" latinLnBrk="0" hangingPunct="1">
        <a:lnSpc>
          <a:spcPct val="90000"/>
        </a:lnSpc>
        <a:spcBef>
          <a:spcPts val="665"/>
        </a:spcBef>
        <a:buFont typeface="Arial" panose="020B0604020202020204" pitchFamily="34" charset="0"/>
        <a:buChar char="•"/>
        <a:defRPr sz="2000" kern="1200">
          <a:solidFill>
            <a:schemeClr val="tx1">
              <a:lumMod val="65000"/>
              <a:lumOff val="35000"/>
            </a:schemeClr>
          </a:solidFill>
          <a:latin typeface="Museo Sans Rounded 500" panose="02000000000000000000" pitchFamily="2" charset="-18"/>
          <a:ea typeface="+mn-ea"/>
          <a:cs typeface="+mn-cs"/>
        </a:defRPr>
      </a:lvl2pPr>
      <a:lvl3pPr marL="1524000" indent="-304800" algn="l" defTabSz="1219200" rtl="0" eaLnBrk="1" latinLnBrk="0" hangingPunct="1">
        <a:lnSpc>
          <a:spcPct val="90000"/>
        </a:lnSpc>
        <a:spcBef>
          <a:spcPts val="665"/>
        </a:spcBef>
        <a:buFont typeface="Arial" panose="020B0604020202020204" pitchFamily="34" charset="0"/>
        <a:buChar char="•"/>
        <a:defRPr sz="1800" kern="1200">
          <a:solidFill>
            <a:schemeClr val="tx1">
              <a:lumMod val="65000"/>
              <a:lumOff val="35000"/>
            </a:schemeClr>
          </a:solidFill>
          <a:latin typeface="Museo Sans Rounded 500" panose="02000000000000000000" pitchFamily="2" charset="-18"/>
          <a:ea typeface="+mn-ea"/>
          <a:cs typeface="+mn-cs"/>
        </a:defRPr>
      </a:lvl3pPr>
      <a:lvl4pPr marL="21336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4pPr>
      <a:lvl5pPr marL="27432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5pPr>
      <a:lvl6pPr marL="33528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p:bodyStyle>
    <p:otherStyle>
      <a:defPPr>
        <a:defRPr lang="cs-CZ"/>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005392"/>
            </a:gs>
            <a:gs pos="100000">
              <a:srgbClr val="0067B1">
                <a:alpha val="90000"/>
              </a:srgbClr>
            </a:gs>
          </a:gsLst>
          <a:lin ang="0" scaled="0"/>
        </a:gradFill>
        <a:effectLst/>
      </p:bgPr>
    </p:bg>
    <p:spTree>
      <p:nvGrpSpPr>
        <p:cNvPr id="1" name=""/>
        <p:cNvGrpSpPr/>
        <p:nvPr/>
      </p:nvGrpSpPr>
      <p:grpSpPr>
        <a:xfrm>
          <a:off x="0" y="0"/>
          <a:ext cx="0" cy="0"/>
          <a:chOff x="0" y="0"/>
          <a:chExt cx="0" cy="0"/>
        </a:xfrm>
      </p:grpSpPr>
      <p:sp>
        <p:nvSpPr>
          <p:cNvPr id="33" name="Date Placeholder 3">
            <a:extLst>
              <a:ext uri="{FF2B5EF4-FFF2-40B4-BE49-F238E27FC236}">
                <a16:creationId xmlns:a16="http://schemas.microsoft.com/office/drawing/2014/main" id="{B8D07354-A2BB-F993-E85D-6C35EA519D29}"/>
              </a:ext>
            </a:extLst>
          </p:cNvPr>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bg1">
                    <a:lumMod val="85000"/>
                  </a:schemeClr>
                </a:solidFill>
              </a:defRPr>
            </a:lvl1pPr>
          </a:lstStyle>
          <a:p>
            <a:endParaRPr lang="en-US" noProof="0"/>
          </a:p>
        </p:txBody>
      </p:sp>
      <p:sp>
        <p:nvSpPr>
          <p:cNvPr id="34" name="Footer Placeholder 4">
            <a:extLst>
              <a:ext uri="{FF2B5EF4-FFF2-40B4-BE49-F238E27FC236}">
                <a16:creationId xmlns:a16="http://schemas.microsoft.com/office/drawing/2014/main" id="{B29640FA-797C-8B93-AADD-A9756A559B7E}"/>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bg1">
                    <a:lumMod val="85000"/>
                  </a:schemeClr>
                </a:solidFill>
                <a:latin typeface="+mj-lt"/>
              </a:defRPr>
            </a:lvl1pPr>
          </a:lstStyle>
          <a:p>
            <a:r>
              <a:rPr lang="en-US" dirty="0"/>
              <a:t>Copyright © by the O-RAN ALLIANCE </a:t>
            </a:r>
            <a:r>
              <a:rPr lang="en-US" dirty="0" err="1"/>
              <a:t>e.V.</a:t>
            </a:r>
            <a:endParaRPr lang="en-US" dirty="0"/>
          </a:p>
        </p:txBody>
      </p:sp>
      <p:sp>
        <p:nvSpPr>
          <p:cNvPr id="35" name="Slide Number Placeholder 5">
            <a:extLst>
              <a:ext uri="{FF2B5EF4-FFF2-40B4-BE49-F238E27FC236}">
                <a16:creationId xmlns:a16="http://schemas.microsoft.com/office/drawing/2014/main" id="{CBA609E8-AD59-1B52-0412-1F6F1AB55F9E}"/>
              </a:ext>
            </a:extLst>
          </p:cNvPr>
          <p:cNvSpPr>
            <a:spLocks noGrp="1"/>
          </p:cNvSpPr>
          <p:nvPr>
            <p:ph type="sldNum" sz="quarter" idx="4"/>
          </p:nvPr>
        </p:nvSpPr>
        <p:spPr>
          <a:xfrm>
            <a:off x="8610600" y="6681065"/>
            <a:ext cx="2743200" cy="169581"/>
          </a:xfrm>
          <a:prstGeom prst="rect">
            <a:avLst/>
          </a:prstGeom>
        </p:spPr>
        <p:txBody>
          <a:bodyPr vert="horz" lIns="18000" tIns="18000" rIns="18000" bIns="0" rtlCol="0" anchor="ctr"/>
          <a:lstStyle>
            <a:lvl1pPr algn="r">
              <a:defRPr sz="1100">
                <a:solidFill>
                  <a:schemeClr val="bg1">
                    <a:lumMod val="85000"/>
                  </a:schemeClr>
                </a:solidFill>
              </a:defRPr>
            </a:lvl1pPr>
          </a:lstStyle>
          <a:p>
            <a:fld id="{337ADF9F-F50A-2B44-AE31-7D3E7940C949}" type="slidenum">
              <a:rPr lang="en-US" noProof="0" smtClean="0"/>
              <a:pPr/>
              <a:t>‹#›</a:t>
            </a:fld>
            <a:endParaRPr lang="en-US" noProof="0"/>
          </a:p>
        </p:txBody>
      </p:sp>
      <p:sp>
        <p:nvSpPr>
          <p:cNvPr id="2" name="Obdélník 1">
            <a:extLst>
              <a:ext uri="{FF2B5EF4-FFF2-40B4-BE49-F238E27FC236}">
                <a16:creationId xmlns:a16="http://schemas.microsoft.com/office/drawing/2014/main" id="{F7EE0011-F69C-9E2D-E55F-D2CFFF5D1772}"/>
              </a:ext>
            </a:extLst>
          </p:cNvPr>
          <p:cNvSpPr/>
          <p:nvPr userDrawn="1"/>
        </p:nvSpPr>
        <p:spPr>
          <a:xfrm>
            <a:off x="2401842" y="-356729"/>
            <a:ext cx="381000" cy="21544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 name="Obdélník 6">
            <a:extLst>
              <a:ext uri="{FF2B5EF4-FFF2-40B4-BE49-F238E27FC236}">
                <a16:creationId xmlns:a16="http://schemas.microsoft.com/office/drawing/2014/main" id="{4C58E74D-AB7A-065A-AF71-C04589E6E810}"/>
              </a:ext>
            </a:extLst>
          </p:cNvPr>
          <p:cNvSpPr/>
          <p:nvPr userDrawn="1"/>
        </p:nvSpPr>
        <p:spPr>
          <a:xfrm>
            <a:off x="4226050" y="-356729"/>
            <a:ext cx="381000" cy="215444"/>
          </a:xfrm>
          <a:prstGeom prst="rect">
            <a:avLst/>
          </a:prstGeom>
          <a:solidFill>
            <a:srgbClr val="AEC2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 name="Obdélník 7">
            <a:extLst>
              <a:ext uri="{FF2B5EF4-FFF2-40B4-BE49-F238E27FC236}">
                <a16:creationId xmlns:a16="http://schemas.microsoft.com/office/drawing/2014/main" id="{7BCA0A30-5307-CE4C-A483-44814E6EE6C0}"/>
              </a:ext>
            </a:extLst>
          </p:cNvPr>
          <p:cNvSpPr/>
          <p:nvPr userDrawn="1"/>
        </p:nvSpPr>
        <p:spPr>
          <a:xfrm>
            <a:off x="5715000" y="-356729"/>
            <a:ext cx="381000" cy="215444"/>
          </a:xfrm>
          <a:prstGeom prst="rect">
            <a:avLst/>
          </a:prstGeom>
          <a:solidFill>
            <a:srgbClr val="619E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Obdélník 8">
            <a:extLst>
              <a:ext uri="{FF2B5EF4-FFF2-40B4-BE49-F238E27FC236}">
                <a16:creationId xmlns:a16="http://schemas.microsoft.com/office/drawing/2014/main" id="{B7E2FF91-2D79-8E92-B826-A43BE4F19D5D}"/>
              </a:ext>
            </a:extLst>
          </p:cNvPr>
          <p:cNvSpPr/>
          <p:nvPr userDrawn="1"/>
        </p:nvSpPr>
        <p:spPr>
          <a:xfrm>
            <a:off x="6131724" y="-356729"/>
            <a:ext cx="381000" cy="215444"/>
          </a:xfrm>
          <a:prstGeom prst="rect">
            <a:avLst/>
          </a:prstGeom>
          <a:solidFill>
            <a:srgbClr val="C0D9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Obdélník 9">
            <a:extLst>
              <a:ext uri="{FF2B5EF4-FFF2-40B4-BE49-F238E27FC236}">
                <a16:creationId xmlns:a16="http://schemas.microsoft.com/office/drawing/2014/main" id="{2CBF2271-6D18-347F-C800-F1E65DBC1124}"/>
              </a:ext>
            </a:extLst>
          </p:cNvPr>
          <p:cNvSpPr/>
          <p:nvPr userDrawn="1"/>
        </p:nvSpPr>
        <p:spPr>
          <a:xfrm>
            <a:off x="4640291" y="-356729"/>
            <a:ext cx="381000" cy="215444"/>
          </a:xfrm>
          <a:prstGeom prst="rect">
            <a:avLst/>
          </a:prstGeom>
          <a:solidFill>
            <a:srgbClr val="D8E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Obdélník 10">
            <a:extLst>
              <a:ext uri="{FF2B5EF4-FFF2-40B4-BE49-F238E27FC236}">
                <a16:creationId xmlns:a16="http://schemas.microsoft.com/office/drawing/2014/main" id="{E7B2834A-3C92-3288-31BA-AA19BD04EF67}"/>
              </a:ext>
            </a:extLst>
          </p:cNvPr>
          <p:cNvSpPr/>
          <p:nvPr userDrawn="1"/>
        </p:nvSpPr>
        <p:spPr>
          <a:xfrm>
            <a:off x="3806478" y="-356729"/>
            <a:ext cx="381000" cy="215444"/>
          </a:xfrm>
          <a:prstGeom prst="rect">
            <a:avLst/>
          </a:prstGeom>
          <a:solidFill>
            <a:srgbClr val="396A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Obdélník 11">
            <a:extLst>
              <a:ext uri="{FF2B5EF4-FFF2-40B4-BE49-F238E27FC236}">
                <a16:creationId xmlns:a16="http://schemas.microsoft.com/office/drawing/2014/main" id="{26BCB35A-4DE6-D68F-9706-F4957C84F473}"/>
              </a:ext>
            </a:extLst>
          </p:cNvPr>
          <p:cNvSpPr/>
          <p:nvPr userDrawn="1"/>
        </p:nvSpPr>
        <p:spPr>
          <a:xfrm>
            <a:off x="5300419" y="-356729"/>
            <a:ext cx="381000" cy="215444"/>
          </a:xfrm>
          <a:prstGeom prst="rect">
            <a:avLst/>
          </a:prstGeom>
          <a:solidFill>
            <a:srgbClr val="0B6D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Obdélník 12">
            <a:extLst>
              <a:ext uri="{FF2B5EF4-FFF2-40B4-BE49-F238E27FC236}">
                <a16:creationId xmlns:a16="http://schemas.microsoft.com/office/drawing/2014/main" id="{761B7E8B-D72A-1EB5-502C-8E57BA49A02C}"/>
              </a:ext>
            </a:extLst>
          </p:cNvPr>
          <p:cNvSpPr/>
          <p:nvPr userDrawn="1"/>
        </p:nvSpPr>
        <p:spPr>
          <a:xfrm>
            <a:off x="7149279" y="-356729"/>
            <a:ext cx="381000" cy="215444"/>
          </a:xfrm>
          <a:prstGeom prst="rect">
            <a:avLst/>
          </a:prstGeom>
          <a:solidFill>
            <a:srgbClr val="F6AC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Obdélník 13">
            <a:extLst>
              <a:ext uri="{FF2B5EF4-FFF2-40B4-BE49-F238E27FC236}">
                <a16:creationId xmlns:a16="http://schemas.microsoft.com/office/drawing/2014/main" id="{D37807F3-CD72-B8A9-45B7-B1B57B1CF22E}"/>
              </a:ext>
            </a:extLst>
          </p:cNvPr>
          <p:cNvSpPr/>
          <p:nvPr userDrawn="1"/>
        </p:nvSpPr>
        <p:spPr>
          <a:xfrm>
            <a:off x="7565949" y="-356729"/>
            <a:ext cx="381000" cy="215444"/>
          </a:xfrm>
          <a:prstGeom prst="rect">
            <a:avLst/>
          </a:prstGeom>
          <a:solidFill>
            <a:srgbClr val="F7E3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bdélník 14">
            <a:extLst>
              <a:ext uri="{FF2B5EF4-FFF2-40B4-BE49-F238E27FC236}">
                <a16:creationId xmlns:a16="http://schemas.microsoft.com/office/drawing/2014/main" id="{454708B6-4944-90B1-F470-B73D57D08A5B}"/>
              </a:ext>
            </a:extLst>
          </p:cNvPr>
          <p:cNvSpPr/>
          <p:nvPr userDrawn="1"/>
        </p:nvSpPr>
        <p:spPr>
          <a:xfrm>
            <a:off x="6728775" y="-356729"/>
            <a:ext cx="381000" cy="215444"/>
          </a:xfrm>
          <a:prstGeom prst="rect">
            <a:avLst/>
          </a:prstGeom>
          <a:solidFill>
            <a:srgbClr val="DF27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Obdélník 15">
            <a:extLst>
              <a:ext uri="{FF2B5EF4-FFF2-40B4-BE49-F238E27FC236}">
                <a16:creationId xmlns:a16="http://schemas.microsoft.com/office/drawing/2014/main" id="{CD4AE963-5778-404C-3F09-204ECBB4FBC9}"/>
              </a:ext>
            </a:extLst>
          </p:cNvPr>
          <p:cNvSpPr/>
          <p:nvPr userDrawn="1"/>
        </p:nvSpPr>
        <p:spPr>
          <a:xfrm>
            <a:off x="8538468" y="-356729"/>
            <a:ext cx="381000" cy="215444"/>
          </a:xfrm>
          <a:prstGeom prst="rect">
            <a:avLst/>
          </a:prstGeom>
          <a:solidFill>
            <a:srgbClr val="B12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Obdélník 16">
            <a:extLst>
              <a:ext uri="{FF2B5EF4-FFF2-40B4-BE49-F238E27FC236}">
                <a16:creationId xmlns:a16="http://schemas.microsoft.com/office/drawing/2014/main" id="{7F9AD79F-E88B-AE08-4911-75A138790597}"/>
              </a:ext>
            </a:extLst>
          </p:cNvPr>
          <p:cNvSpPr/>
          <p:nvPr userDrawn="1"/>
        </p:nvSpPr>
        <p:spPr>
          <a:xfrm>
            <a:off x="8955192" y="-356729"/>
            <a:ext cx="381000" cy="215444"/>
          </a:xfrm>
          <a:prstGeom prst="rect">
            <a:avLst/>
          </a:prstGeom>
          <a:solidFill>
            <a:srgbClr val="D4A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Obdélník 17">
            <a:extLst>
              <a:ext uri="{FF2B5EF4-FFF2-40B4-BE49-F238E27FC236}">
                <a16:creationId xmlns:a16="http://schemas.microsoft.com/office/drawing/2014/main" id="{169D9F53-5D54-C7EE-1D3D-5F00C1A0539D}"/>
              </a:ext>
            </a:extLst>
          </p:cNvPr>
          <p:cNvSpPr/>
          <p:nvPr userDrawn="1"/>
        </p:nvSpPr>
        <p:spPr>
          <a:xfrm>
            <a:off x="8121744" y="-356729"/>
            <a:ext cx="381000" cy="215444"/>
          </a:xfrm>
          <a:prstGeom prst="rect">
            <a:avLst/>
          </a:prstGeom>
          <a:solidFill>
            <a:srgbClr val="422F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Obdélník 19">
            <a:extLst>
              <a:ext uri="{FF2B5EF4-FFF2-40B4-BE49-F238E27FC236}">
                <a16:creationId xmlns:a16="http://schemas.microsoft.com/office/drawing/2014/main" id="{42507B6E-07D5-45D7-1CDD-2CEBDF1C055F}"/>
              </a:ext>
            </a:extLst>
          </p:cNvPr>
          <p:cNvSpPr/>
          <p:nvPr userDrawn="1"/>
        </p:nvSpPr>
        <p:spPr>
          <a:xfrm>
            <a:off x="3237525" y="-356729"/>
            <a:ext cx="381000" cy="215444"/>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Obdélník 20">
            <a:extLst>
              <a:ext uri="{FF2B5EF4-FFF2-40B4-BE49-F238E27FC236}">
                <a16:creationId xmlns:a16="http://schemas.microsoft.com/office/drawing/2014/main" id="{2972DB2A-2C77-95BD-94AF-EEDA1C740B70}"/>
              </a:ext>
            </a:extLst>
          </p:cNvPr>
          <p:cNvSpPr/>
          <p:nvPr userDrawn="1"/>
        </p:nvSpPr>
        <p:spPr>
          <a:xfrm>
            <a:off x="2818512" y="-356729"/>
            <a:ext cx="381000" cy="21544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TextovéPole 29">
            <a:extLst>
              <a:ext uri="{FF2B5EF4-FFF2-40B4-BE49-F238E27FC236}">
                <a16:creationId xmlns:a16="http://schemas.microsoft.com/office/drawing/2014/main" id="{3A0D0BB9-EF3E-A2D6-4B29-9BF4CF0C6973}"/>
              </a:ext>
            </a:extLst>
          </p:cNvPr>
          <p:cNvSpPr txBox="1"/>
          <p:nvPr userDrawn="1"/>
        </p:nvSpPr>
        <p:spPr>
          <a:xfrm>
            <a:off x="-99636" y="-427454"/>
            <a:ext cx="527174" cy="33855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Primary</a:t>
            </a:r>
            <a:r>
              <a:rPr lang="cs-CZ" sz="800" b="1" dirty="0">
                <a:cs typeface="Arial" pitchFamily="34" charset="0"/>
              </a:rPr>
              <a:t> </a:t>
            </a:r>
            <a:r>
              <a:rPr lang="en-US" sz="800" b="1" noProof="0" dirty="0">
                <a:cs typeface="Arial" pitchFamily="34" charset="0"/>
              </a:rPr>
              <a:t>Colors</a:t>
            </a:r>
          </a:p>
        </p:txBody>
      </p:sp>
      <p:sp>
        <p:nvSpPr>
          <p:cNvPr id="18" name="Obdélník 33">
            <a:extLst>
              <a:ext uri="{FF2B5EF4-FFF2-40B4-BE49-F238E27FC236}">
                <a16:creationId xmlns:a16="http://schemas.microsoft.com/office/drawing/2014/main" id="{24DC8AEC-BE8C-FBCE-6FB9-74A0F53FCDFE}"/>
              </a:ext>
            </a:extLst>
          </p:cNvPr>
          <p:cNvSpPr/>
          <p:nvPr userDrawn="1"/>
        </p:nvSpPr>
        <p:spPr>
          <a:xfrm>
            <a:off x="9512343" y="-356729"/>
            <a:ext cx="381000" cy="215444"/>
          </a:xfrm>
          <a:prstGeom prst="rect">
            <a:avLst/>
          </a:prstGeom>
          <a:solidFill>
            <a:srgbClr val="F3AB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Obdélník 61">
            <a:extLst>
              <a:ext uri="{FF2B5EF4-FFF2-40B4-BE49-F238E27FC236}">
                <a16:creationId xmlns:a16="http://schemas.microsoft.com/office/drawing/2014/main" id="{5F75F038-F80A-00B6-F4E8-980816A69510}"/>
              </a:ext>
            </a:extLst>
          </p:cNvPr>
          <p:cNvSpPr/>
          <p:nvPr userDrawn="1"/>
        </p:nvSpPr>
        <p:spPr>
          <a:xfrm>
            <a:off x="9923610" y="-356729"/>
            <a:ext cx="381000" cy="215444"/>
          </a:xfrm>
          <a:prstGeom prst="rect">
            <a:avLst/>
          </a:prstGeom>
          <a:solidFill>
            <a:srgbClr val="F4D2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Obdélník 82">
            <a:extLst>
              <a:ext uri="{FF2B5EF4-FFF2-40B4-BE49-F238E27FC236}">
                <a16:creationId xmlns:a16="http://schemas.microsoft.com/office/drawing/2014/main" id="{C1409AF8-4ED7-D3F0-2309-90BE6746FB4D}"/>
              </a:ext>
            </a:extLst>
          </p:cNvPr>
          <p:cNvSpPr/>
          <p:nvPr userDrawn="1"/>
        </p:nvSpPr>
        <p:spPr>
          <a:xfrm>
            <a:off x="10334877" y="-356729"/>
            <a:ext cx="381000" cy="215444"/>
          </a:xfrm>
          <a:prstGeom prst="rect">
            <a:avLst/>
          </a:prstGeom>
          <a:solidFill>
            <a:srgbClr val="F5D43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 name="Obdélník 122">
            <a:extLst>
              <a:ext uri="{FF2B5EF4-FFF2-40B4-BE49-F238E27FC236}">
                <a16:creationId xmlns:a16="http://schemas.microsoft.com/office/drawing/2014/main" id="{D37ECFFA-D1D3-5D2A-AFA4-9E954B152C20}"/>
              </a:ext>
            </a:extLst>
          </p:cNvPr>
          <p:cNvSpPr/>
          <p:nvPr userDrawn="1"/>
        </p:nvSpPr>
        <p:spPr>
          <a:xfrm>
            <a:off x="10892360" y="-356729"/>
            <a:ext cx="381000" cy="215444"/>
          </a:xfrm>
          <a:prstGeom prst="rect">
            <a:avLst/>
          </a:prstGeom>
          <a:solidFill>
            <a:srgbClr val="7914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2" name="Obdélník 123">
            <a:extLst>
              <a:ext uri="{FF2B5EF4-FFF2-40B4-BE49-F238E27FC236}">
                <a16:creationId xmlns:a16="http://schemas.microsoft.com/office/drawing/2014/main" id="{A4E1B719-6684-B13E-625A-AD90BC280446}"/>
              </a:ext>
            </a:extLst>
          </p:cNvPr>
          <p:cNvSpPr/>
          <p:nvPr userDrawn="1"/>
        </p:nvSpPr>
        <p:spPr>
          <a:xfrm>
            <a:off x="11301862"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Obdélník 126">
            <a:extLst>
              <a:ext uri="{FF2B5EF4-FFF2-40B4-BE49-F238E27FC236}">
                <a16:creationId xmlns:a16="http://schemas.microsoft.com/office/drawing/2014/main" id="{A963F0F0-A23F-890D-40F5-FE8D3DCCFD5A}"/>
              </a:ext>
            </a:extLst>
          </p:cNvPr>
          <p:cNvSpPr/>
          <p:nvPr userDrawn="1"/>
        </p:nvSpPr>
        <p:spPr>
          <a:xfrm>
            <a:off x="11711364" y="-356729"/>
            <a:ext cx="381000" cy="215444"/>
          </a:xfrm>
          <a:prstGeom prst="rect">
            <a:avLst/>
          </a:prstGeom>
          <a:solidFill>
            <a:srgbClr val="EA81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TextovéPole 150">
            <a:extLst>
              <a:ext uri="{FF2B5EF4-FFF2-40B4-BE49-F238E27FC236}">
                <a16:creationId xmlns:a16="http://schemas.microsoft.com/office/drawing/2014/main" id="{5400017E-28AB-37DA-E308-4181A8505DFC}"/>
              </a:ext>
            </a:extLst>
          </p:cNvPr>
          <p:cNvSpPr txBox="1"/>
          <p:nvPr userDrawn="1"/>
        </p:nvSpPr>
        <p:spPr>
          <a:xfrm>
            <a:off x="1011671" y="-760733"/>
            <a:ext cx="3374258"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Please use the Eyedropper to get color for the text and  shape objects</a:t>
            </a:r>
          </a:p>
        </p:txBody>
      </p:sp>
      <p:pic>
        <p:nvPicPr>
          <p:cNvPr id="25" name="Picture 24">
            <a:extLst>
              <a:ext uri="{FF2B5EF4-FFF2-40B4-BE49-F238E27FC236}">
                <a16:creationId xmlns:a16="http://schemas.microsoft.com/office/drawing/2014/main" id="{F7D41FB6-F526-1812-507D-C8DFB668361A}"/>
              </a:ext>
            </a:extLst>
          </p:cNvPr>
          <p:cNvPicPr>
            <a:picLocks noChangeAspect="1"/>
          </p:cNvPicPr>
          <p:nvPr userDrawn="1"/>
        </p:nvPicPr>
        <p:blipFill>
          <a:blip r:embed="rId7"/>
          <a:stretch>
            <a:fillRect/>
          </a:stretch>
        </p:blipFill>
        <p:spPr>
          <a:xfrm>
            <a:off x="-99636" y="-869897"/>
            <a:ext cx="1111307" cy="311166"/>
          </a:xfrm>
          <a:prstGeom prst="rect">
            <a:avLst/>
          </a:prstGeom>
        </p:spPr>
      </p:pic>
      <p:sp>
        <p:nvSpPr>
          <p:cNvPr id="26" name="Obdélník 22">
            <a:extLst>
              <a:ext uri="{FF2B5EF4-FFF2-40B4-BE49-F238E27FC236}">
                <a16:creationId xmlns:a16="http://schemas.microsoft.com/office/drawing/2014/main" id="{6FA4CF7B-0E96-A604-B7B9-A73D7DE98057}"/>
              </a:ext>
            </a:extLst>
          </p:cNvPr>
          <p:cNvSpPr/>
          <p:nvPr userDrawn="1"/>
        </p:nvSpPr>
        <p:spPr>
          <a:xfrm>
            <a:off x="427538" y="-356729"/>
            <a:ext cx="381000" cy="215444"/>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 name="Obdélník 23">
            <a:extLst>
              <a:ext uri="{FF2B5EF4-FFF2-40B4-BE49-F238E27FC236}">
                <a16:creationId xmlns:a16="http://schemas.microsoft.com/office/drawing/2014/main" id="{EE955CBE-4BF2-C735-2C88-1830A33FEC30}"/>
              </a:ext>
            </a:extLst>
          </p:cNvPr>
          <p:cNvSpPr/>
          <p:nvPr userDrawn="1"/>
        </p:nvSpPr>
        <p:spPr>
          <a:xfrm>
            <a:off x="1671650" y="-356729"/>
            <a:ext cx="381000" cy="21544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8" name="Obdélník 1">
            <a:extLst>
              <a:ext uri="{FF2B5EF4-FFF2-40B4-BE49-F238E27FC236}">
                <a16:creationId xmlns:a16="http://schemas.microsoft.com/office/drawing/2014/main" id="{1AAF132A-4568-AFB5-4632-942930701029}"/>
              </a:ext>
            </a:extLst>
          </p:cNvPr>
          <p:cNvSpPr/>
          <p:nvPr userDrawn="1"/>
        </p:nvSpPr>
        <p:spPr>
          <a:xfrm>
            <a:off x="837094" y="-356729"/>
            <a:ext cx="381000" cy="215444"/>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9" name="Obdélník 123">
            <a:extLst>
              <a:ext uri="{FF2B5EF4-FFF2-40B4-BE49-F238E27FC236}">
                <a16:creationId xmlns:a16="http://schemas.microsoft.com/office/drawing/2014/main" id="{F87535F0-9009-2C0E-912A-97927D53E515}"/>
              </a:ext>
            </a:extLst>
          </p:cNvPr>
          <p:cNvSpPr/>
          <p:nvPr userDrawn="1"/>
        </p:nvSpPr>
        <p:spPr>
          <a:xfrm>
            <a:off x="1242726"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0" name="TextovéPole 150">
            <a:extLst>
              <a:ext uri="{FF2B5EF4-FFF2-40B4-BE49-F238E27FC236}">
                <a16:creationId xmlns:a16="http://schemas.microsoft.com/office/drawing/2014/main" id="{10A9546A-B381-6C59-CDD3-0BF7FD4DB2F5}"/>
              </a:ext>
            </a:extLst>
          </p:cNvPr>
          <p:cNvSpPr txBox="1"/>
          <p:nvPr userDrawn="1"/>
        </p:nvSpPr>
        <p:spPr>
          <a:xfrm>
            <a:off x="359822" y="-569000"/>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text</a:t>
            </a:r>
          </a:p>
        </p:txBody>
      </p:sp>
      <p:sp>
        <p:nvSpPr>
          <p:cNvPr id="31" name="TextovéPole 150">
            <a:extLst>
              <a:ext uri="{FF2B5EF4-FFF2-40B4-BE49-F238E27FC236}">
                <a16:creationId xmlns:a16="http://schemas.microsoft.com/office/drawing/2014/main" id="{B24F72D3-D41A-EB7F-044C-81E93D62C299}"/>
              </a:ext>
            </a:extLst>
          </p:cNvPr>
          <p:cNvSpPr txBox="1"/>
          <p:nvPr userDrawn="1"/>
        </p:nvSpPr>
        <p:spPr>
          <a:xfrm>
            <a:off x="2355494" y="-558731"/>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graphics</a:t>
            </a:r>
          </a:p>
        </p:txBody>
      </p:sp>
      <p:sp>
        <p:nvSpPr>
          <p:cNvPr id="32" name="TextovéPole 150">
            <a:extLst>
              <a:ext uri="{FF2B5EF4-FFF2-40B4-BE49-F238E27FC236}">
                <a16:creationId xmlns:a16="http://schemas.microsoft.com/office/drawing/2014/main" id="{2FB7E934-5E00-0F6C-BC4E-32653A91A9F5}"/>
              </a:ext>
            </a:extLst>
          </p:cNvPr>
          <p:cNvSpPr txBox="1"/>
          <p:nvPr userDrawn="1"/>
        </p:nvSpPr>
        <p:spPr>
          <a:xfrm>
            <a:off x="5253303" y="-844678"/>
            <a:ext cx="2233411"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a:solidFill>
                  <a:srgbClr val="7F7F7F"/>
                </a:solidFill>
                <a:cs typeface="Arial" pitchFamily="34" charset="0"/>
              </a:rPr>
              <a:t>Heading font: </a:t>
            </a:r>
            <a:r>
              <a:rPr lang="en-US" sz="800" b="1" noProof="0">
                <a:latin typeface="Museo Sans Rounded 500" panose="02000000000000000000" pitchFamily="2" charset="-18"/>
                <a:cs typeface="Arial" pitchFamily="34" charset="0"/>
              </a:rPr>
              <a:t>Museo Sans Rounded</a:t>
            </a:r>
          </a:p>
        </p:txBody>
      </p:sp>
      <p:sp>
        <p:nvSpPr>
          <p:cNvPr id="36" name="TextovéPole 150">
            <a:extLst>
              <a:ext uri="{FF2B5EF4-FFF2-40B4-BE49-F238E27FC236}">
                <a16:creationId xmlns:a16="http://schemas.microsoft.com/office/drawing/2014/main" id="{42B683C9-A553-D6A6-9C46-9C68BF561CCC}"/>
              </a:ext>
            </a:extLst>
          </p:cNvPr>
          <p:cNvSpPr txBox="1"/>
          <p:nvPr userDrawn="1"/>
        </p:nvSpPr>
        <p:spPr>
          <a:xfrm>
            <a:off x="7254703" y="-863467"/>
            <a:ext cx="1248042"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Body font: </a:t>
            </a:r>
            <a:r>
              <a:rPr lang="cs-CZ" sz="800" b="1" dirty="0">
                <a:latin typeface="Calibri" panose="020F0502020204030204" pitchFamily="34" charset="0"/>
                <a:ea typeface="Calibri" panose="020F0502020204030204" pitchFamily="34" charset="0"/>
                <a:cs typeface="Calibri" panose="020F0502020204030204" pitchFamily="34" charset="0"/>
              </a:rPr>
              <a:t>Calibri</a:t>
            </a:r>
            <a:endParaRPr lang="en-GB" sz="800" b="1" dirty="0">
              <a:latin typeface="Calibri" panose="020F0502020204030204" pitchFamily="34" charset="0"/>
              <a:ea typeface="Calibri" panose="020F0502020204030204" pitchFamily="34" charset="0"/>
              <a:cs typeface="Calibri" panose="020F0502020204030204" pitchFamily="34" charset="0"/>
            </a:endParaRPr>
          </a:p>
        </p:txBody>
      </p:sp>
      <p:sp>
        <p:nvSpPr>
          <p:cNvPr id="37" name="TextovéPole 150">
            <a:extLst>
              <a:ext uri="{FF2B5EF4-FFF2-40B4-BE49-F238E27FC236}">
                <a16:creationId xmlns:a16="http://schemas.microsoft.com/office/drawing/2014/main" id="{730E52A5-1C3D-E3B7-7701-69180A5905CF}"/>
              </a:ext>
            </a:extLst>
          </p:cNvPr>
          <p:cNvSpPr txBox="1"/>
          <p:nvPr userDrawn="1"/>
        </p:nvSpPr>
        <p:spPr>
          <a:xfrm>
            <a:off x="8696702" y="-856113"/>
            <a:ext cx="3257550"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Font </a:t>
            </a:r>
            <a:r>
              <a:rPr lang="en-US" sz="800" b="1" noProof="0" dirty="0">
                <a:solidFill>
                  <a:srgbClr val="7F7F7F"/>
                </a:solidFill>
                <a:cs typeface="Arial" pitchFamily="34" charset="0"/>
              </a:rPr>
              <a:t>for</a:t>
            </a:r>
            <a:r>
              <a:rPr lang="cs-CZ" sz="800" b="1" dirty="0">
                <a:solidFill>
                  <a:srgbClr val="7F7F7F"/>
                </a:solidFill>
                <a:cs typeface="Arial" pitchFamily="34" charset="0"/>
              </a:rPr>
              <a:t> </a:t>
            </a:r>
            <a:r>
              <a:rPr lang="en-US" sz="800" b="1" noProof="0" dirty="0">
                <a:solidFill>
                  <a:srgbClr val="7F7F7F"/>
                </a:solidFill>
                <a:cs typeface="Arial" pitchFamily="34" charset="0"/>
              </a:rPr>
              <a:t>Graphic</a:t>
            </a:r>
            <a:r>
              <a:rPr lang="cs-CZ" sz="800" b="1" dirty="0">
                <a:solidFill>
                  <a:srgbClr val="7F7F7F"/>
                </a:solidFill>
                <a:cs typeface="Arial" pitchFamily="34" charset="0"/>
              </a:rPr>
              <a:t> </a:t>
            </a:r>
            <a:r>
              <a:rPr lang="en-US" sz="800" b="1" noProof="0" dirty="0">
                <a:solidFill>
                  <a:srgbClr val="7F7F7F"/>
                </a:solidFill>
                <a:cs typeface="Arial" pitchFamily="34" charset="0"/>
              </a:rPr>
              <a:t>Elements</a:t>
            </a:r>
            <a:r>
              <a:rPr lang="cs-CZ" sz="800" b="1" dirty="0">
                <a:solidFill>
                  <a:srgbClr val="7F7F7F"/>
                </a:solidFill>
                <a:cs typeface="Arial" pitchFamily="34" charset="0"/>
              </a:rPr>
              <a:t>: </a:t>
            </a:r>
            <a:r>
              <a:rPr lang="en-US" sz="800" b="1" noProof="0" dirty="0">
                <a:latin typeface="Museo Sans Rounded 500" panose="02000000000000000000" pitchFamily="2" charset="-18"/>
                <a:cs typeface="Arial" pitchFamily="34" charset="0"/>
              </a:rPr>
              <a:t>Museo</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Sans</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Rounded</a:t>
            </a:r>
          </a:p>
        </p:txBody>
      </p:sp>
    </p:spTree>
    <p:extLst>
      <p:ext uri="{BB962C8B-B14F-4D97-AF65-F5344CB8AC3E}">
        <p14:creationId xmlns:p14="http://schemas.microsoft.com/office/powerpoint/2010/main" val="3367892049"/>
      </p:ext>
    </p:extLst>
  </p:cSld>
  <p:clrMap bg1="lt1" tx1="dk1" bg2="lt2" tx2="dk2" accent1="accent1" accent2="accent2" accent3="accent3" accent4="accent4" accent5="accent5" accent6="accent6" hlink="hlink" folHlink="folHlink"/>
  <p:sldLayoutIdLst>
    <p:sldLayoutId id="2147483685" r:id="rId1"/>
    <p:sldLayoutId id="2147483675" r:id="rId2"/>
    <p:sldLayoutId id="2147483683" r:id="rId3"/>
    <p:sldLayoutId id="2147483686" r:id="rId4"/>
    <p:sldLayoutId id="2147483689" r:id="rId5"/>
  </p:sldLayoutIdLst>
  <p:hf hdr="0" dt="0"/>
  <p:txStyles>
    <p:titleStyle>
      <a:lvl1pPr algn="l" defTabSz="1219200" rtl="0" eaLnBrk="1" latinLnBrk="0" hangingPunct="1">
        <a:lnSpc>
          <a:spcPct val="90000"/>
        </a:lnSpc>
        <a:spcBef>
          <a:spcPct val="0"/>
        </a:spcBef>
        <a:buNone/>
        <a:defRPr sz="3700" b="0" kern="1200">
          <a:solidFill>
            <a:schemeClr val="bg1"/>
          </a:solidFill>
          <a:latin typeface="Museo Sans Rounded 500" panose="02000000000000000000" pitchFamily="2" charset="-18"/>
          <a:ea typeface="Calibri" panose="020F0502020204030204" pitchFamily="34" charset="0"/>
          <a:cs typeface="Calibri" panose="020F0502020204030204" pitchFamily="34" charset="0"/>
        </a:defRPr>
      </a:lvl1pPr>
    </p:titleStyle>
    <p:bodyStyle>
      <a:lvl1pPr marL="0" indent="0" algn="l" defTabSz="1219200" rtl="0" eaLnBrk="1" latinLnBrk="0" hangingPunct="1">
        <a:lnSpc>
          <a:spcPct val="90000"/>
        </a:lnSpc>
        <a:spcBef>
          <a:spcPts val="1335"/>
        </a:spcBef>
        <a:buFont typeface="Arial" panose="020B0604020202020204" pitchFamily="34" charset="0"/>
        <a:buNone/>
        <a:defRPr sz="2800" kern="1200">
          <a:solidFill>
            <a:schemeClr val="bg1"/>
          </a:solidFill>
          <a:latin typeface="Museo Sans Rounded 500" panose="02000000000000000000" pitchFamily="2" charset="-18"/>
          <a:ea typeface="+mn-ea"/>
          <a:cs typeface="+mn-cs"/>
        </a:defRPr>
      </a:lvl1pPr>
      <a:lvl2pPr marL="914400" indent="-304800" algn="l" defTabSz="1219200" rtl="0" eaLnBrk="1" latinLnBrk="0" hangingPunct="1">
        <a:lnSpc>
          <a:spcPct val="90000"/>
        </a:lnSpc>
        <a:spcBef>
          <a:spcPts val="665"/>
        </a:spcBef>
        <a:buFont typeface="Arial" panose="020B0604020202020204" pitchFamily="34" charset="0"/>
        <a:buChar char="•"/>
        <a:defRPr sz="2000" kern="1200">
          <a:solidFill>
            <a:schemeClr val="bg1"/>
          </a:solidFill>
          <a:latin typeface="Museo Sans Rounded 500" panose="02000000000000000000" pitchFamily="2" charset="-18"/>
          <a:ea typeface="+mn-ea"/>
          <a:cs typeface="+mn-cs"/>
        </a:defRPr>
      </a:lvl2pPr>
      <a:lvl3pPr marL="1524000" indent="-304800" algn="l" defTabSz="1219200" rtl="0" eaLnBrk="1" latinLnBrk="0" hangingPunct="1">
        <a:lnSpc>
          <a:spcPct val="90000"/>
        </a:lnSpc>
        <a:spcBef>
          <a:spcPts val="665"/>
        </a:spcBef>
        <a:buFont typeface="Arial" panose="020B0604020202020204" pitchFamily="34" charset="0"/>
        <a:buChar char="•"/>
        <a:defRPr sz="1800" kern="1200">
          <a:solidFill>
            <a:schemeClr val="bg1"/>
          </a:solidFill>
          <a:latin typeface="Museo Sans Rounded 500" panose="02000000000000000000" pitchFamily="2" charset="-18"/>
          <a:ea typeface="+mn-ea"/>
          <a:cs typeface="+mn-cs"/>
        </a:defRPr>
      </a:lvl3pPr>
      <a:lvl4pPr marL="2133600" indent="-304800" algn="l" defTabSz="1219200" rtl="0" eaLnBrk="1" latinLnBrk="0" hangingPunct="1">
        <a:lnSpc>
          <a:spcPct val="90000"/>
        </a:lnSpc>
        <a:spcBef>
          <a:spcPts val="665"/>
        </a:spcBef>
        <a:buFont typeface="Arial" panose="020B0604020202020204" pitchFamily="34" charset="0"/>
        <a:buChar char="•"/>
        <a:defRPr sz="1600" kern="1200">
          <a:solidFill>
            <a:schemeClr val="bg1"/>
          </a:solidFill>
          <a:latin typeface="Museo Sans Rounded 500" panose="02000000000000000000" pitchFamily="2" charset="-18"/>
          <a:ea typeface="+mn-ea"/>
          <a:cs typeface="+mn-cs"/>
        </a:defRPr>
      </a:lvl4pPr>
      <a:lvl5pPr marL="2743200" indent="-304800" algn="l" defTabSz="1219200" rtl="0" eaLnBrk="1" latinLnBrk="0" hangingPunct="1">
        <a:lnSpc>
          <a:spcPct val="90000"/>
        </a:lnSpc>
        <a:spcBef>
          <a:spcPts val="665"/>
        </a:spcBef>
        <a:buFont typeface="Arial" panose="020B0604020202020204" pitchFamily="34" charset="0"/>
        <a:buChar char="•"/>
        <a:defRPr sz="1600" kern="1200">
          <a:solidFill>
            <a:schemeClr val="bg1"/>
          </a:solidFill>
          <a:latin typeface="Museo Sans Rounded 500" panose="02000000000000000000" pitchFamily="2" charset="-18"/>
          <a:ea typeface="+mn-ea"/>
          <a:cs typeface="+mn-cs"/>
        </a:defRPr>
      </a:lvl5pPr>
      <a:lvl6pPr marL="33528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p:bodyStyle>
    <p:otherStyle>
      <a:defPPr>
        <a:defRPr lang="cs-CZ"/>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9CC3E0">
                <a:alpha val="50000"/>
              </a:srgbClr>
            </a:gs>
            <a:gs pos="100000">
              <a:srgbClr val="F3F8FB">
                <a:alpha val="50000"/>
              </a:srgbClr>
            </a:gs>
          </a:gsLst>
          <a:lin ang="0" scaled="0"/>
        </a:gradFill>
        <a:effectLst/>
      </p:bgPr>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838200" y="6680830"/>
            <a:ext cx="2743200" cy="169816"/>
          </a:xfrm>
          <a:prstGeom prst="rect">
            <a:avLst/>
          </a:prstGeom>
        </p:spPr>
        <p:txBody>
          <a:bodyPr vert="horz" lIns="90000" tIns="45720" rIns="91440" bIns="45720" rtlCol="0" anchor="ctr"/>
          <a:lstStyle>
            <a:lvl1pPr algn="l">
              <a:defRPr sz="1100">
                <a:solidFill>
                  <a:schemeClr val="tx1">
                    <a:tint val="75000"/>
                  </a:schemeClr>
                </a:solidFill>
              </a:defRPr>
            </a:lvl1pPr>
          </a:lstStyle>
          <a:p>
            <a:endParaRPr lang="en-US" noProof="0"/>
          </a:p>
        </p:txBody>
      </p:sp>
      <p:sp>
        <p:nvSpPr>
          <p:cNvPr id="5" name="Footer Placeholder 4"/>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lvl1pPr algn="ctr">
              <a:defRPr sz="800">
                <a:solidFill>
                  <a:schemeClr val="tx1">
                    <a:tint val="75000"/>
                  </a:schemeClr>
                </a:solidFill>
                <a:latin typeface="+mj-lt"/>
              </a:defRPr>
            </a:lvl1pPr>
          </a:lstStyle>
          <a:p>
            <a:r>
              <a:rPr lang="en-US" dirty="0"/>
              <a:t>Copyright © by the O-RAN ALLIANCE </a:t>
            </a:r>
            <a:r>
              <a:rPr lang="en-US" dirty="0" err="1"/>
              <a:t>e.V.</a:t>
            </a:r>
            <a:endParaRPr lang="en-US" dirty="0"/>
          </a:p>
        </p:txBody>
      </p:sp>
      <p:sp>
        <p:nvSpPr>
          <p:cNvPr id="6" name="Slide Number Placeholder 5"/>
          <p:cNvSpPr>
            <a:spLocks noGrp="1"/>
          </p:cNvSpPr>
          <p:nvPr>
            <p:ph type="sldNum" sz="quarter" idx="4"/>
          </p:nvPr>
        </p:nvSpPr>
        <p:spPr>
          <a:xfrm>
            <a:off x="8610600" y="6681065"/>
            <a:ext cx="2743200" cy="169581"/>
          </a:xfrm>
          <a:prstGeom prst="rect">
            <a:avLst/>
          </a:prstGeom>
        </p:spPr>
        <p:txBody>
          <a:bodyPr vert="horz" lIns="18000" tIns="18000" rIns="18000" bIns="0" rtlCol="0" anchor="b"/>
          <a:lstStyle>
            <a:lvl1pPr algn="r">
              <a:defRPr sz="1100">
                <a:solidFill>
                  <a:schemeClr val="tx1">
                    <a:tint val="75000"/>
                  </a:schemeClr>
                </a:solidFill>
              </a:defRPr>
            </a:lvl1pPr>
          </a:lstStyle>
          <a:p>
            <a:fld id="{337ADF9F-F50A-2B44-AE31-7D3E7940C949}" type="slidenum">
              <a:rPr lang="en-US" noProof="0" smtClean="0"/>
              <a:pPr/>
              <a:t>‹#›</a:t>
            </a:fld>
            <a:endParaRPr lang="en-US" noProof="0"/>
          </a:p>
        </p:txBody>
      </p:sp>
      <p:sp>
        <p:nvSpPr>
          <p:cNvPr id="3" name="Obdélník 1">
            <a:extLst>
              <a:ext uri="{FF2B5EF4-FFF2-40B4-BE49-F238E27FC236}">
                <a16:creationId xmlns:a16="http://schemas.microsoft.com/office/drawing/2014/main" id="{C96538A2-A115-AE9F-8725-9519088C8F75}"/>
              </a:ext>
            </a:extLst>
          </p:cNvPr>
          <p:cNvSpPr/>
          <p:nvPr userDrawn="1"/>
        </p:nvSpPr>
        <p:spPr>
          <a:xfrm>
            <a:off x="2401842" y="-356729"/>
            <a:ext cx="381000" cy="21544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Obdélník 6">
            <a:extLst>
              <a:ext uri="{FF2B5EF4-FFF2-40B4-BE49-F238E27FC236}">
                <a16:creationId xmlns:a16="http://schemas.microsoft.com/office/drawing/2014/main" id="{3FE1C2D2-9F87-9D77-84F3-EA2FD7417BED}"/>
              </a:ext>
            </a:extLst>
          </p:cNvPr>
          <p:cNvSpPr/>
          <p:nvPr userDrawn="1"/>
        </p:nvSpPr>
        <p:spPr>
          <a:xfrm>
            <a:off x="4226050" y="-356729"/>
            <a:ext cx="381000" cy="215444"/>
          </a:xfrm>
          <a:prstGeom prst="rect">
            <a:avLst/>
          </a:prstGeom>
          <a:solidFill>
            <a:srgbClr val="AEC23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Obdélník 7">
            <a:extLst>
              <a:ext uri="{FF2B5EF4-FFF2-40B4-BE49-F238E27FC236}">
                <a16:creationId xmlns:a16="http://schemas.microsoft.com/office/drawing/2014/main" id="{8AFCF8A2-19E7-0BD2-5977-6EB2390D4379}"/>
              </a:ext>
            </a:extLst>
          </p:cNvPr>
          <p:cNvSpPr/>
          <p:nvPr userDrawn="1"/>
        </p:nvSpPr>
        <p:spPr>
          <a:xfrm>
            <a:off x="5715000" y="-356729"/>
            <a:ext cx="381000" cy="215444"/>
          </a:xfrm>
          <a:prstGeom prst="rect">
            <a:avLst/>
          </a:prstGeom>
          <a:solidFill>
            <a:srgbClr val="619E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Obdélník 8">
            <a:extLst>
              <a:ext uri="{FF2B5EF4-FFF2-40B4-BE49-F238E27FC236}">
                <a16:creationId xmlns:a16="http://schemas.microsoft.com/office/drawing/2014/main" id="{7AB4F193-86F0-610C-407F-D268C39E6B65}"/>
              </a:ext>
            </a:extLst>
          </p:cNvPr>
          <p:cNvSpPr/>
          <p:nvPr userDrawn="1"/>
        </p:nvSpPr>
        <p:spPr>
          <a:xfrm>
            <a:off x="6131724" y="-356729"/>
            <a:ext cx="381000" cy="215444"/>
          </a:xfrm>
          <a:prstGeom prst="rect">
            <a:avLst/>
          </a:prstGeom>
          <a:solidFill>
            <a:srgbClr val="C0D9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Obdélník 9">
            <a:extLst>
              <a:ext uri="{FF2B5EF4-FFF2-40B4-BE49-F238E27FC236}">
                <a16:creationId xmlns:a16="http://schemas.microsoft.com/office/drawing/2014/main" id="{0E4799AD-8E19-3CE5-0285-D14F4B2DCEF8}"/>
              </a:ext>
            </a:extLst>
          </p:cNvPr>
          <p:cNvSpPr/>
          <p:nvPr userDrawn="1"/>
        </p:nvSpPr>
        <p:spPr>
          <a:xfrm>
            <a:off x="4640291" y="-356729"/>
            <a:ext cx="381000" cy="215444"/>
          </a:xfrm>
          <a:prstGeom prst="rect">
            <a:avLst/>
          </a:prstGeom>
          <a:solidFill>
            <a:srgbClr val="D8E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bdélník 10">
            <a:extLst>
              <a:ext uri="{FF2B5EF4-FFF2-40B4-BE49-F238E27FC236}">
                <a16:creationId xmlns:a16="http://schemas.microsoft.com/office/drawing/2014/main" id="{7D0DADF3-37F2-16AC-3148-9A3A907781E1}"/>
              </a:ext>
            </a:extLst>
          </p:cNvPr>
          <p:cNvSpPr/>
          <p:nvPr userDrawn="1"/>
        </p:nvSpPr>
        <p:spPr>
          <a:xfrm>
            <a:off x="3806478" y="-356729"/>
            <a:ext cx="381000" cy="215444"/>
          </a:xfrm>
          <a:prstGeom prst="rect">
            <a:avLst/>
          </a:prstGeom>
          <a:solidFill>
            <a:srgbClr val="396A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2" name="Obdélník 11">
            <a:extLst>
              <a:ext uri="{FF2B5EF4-FFF2-40B4-BE49-F238E27FC236}">
                <a16:creationId xmlns:a16="http://schemas.microsoft.com/office/drawing/2014/main" id="{46A1C798-3AC8-A70F-DBB3-7E2AC29C4071}"/>
              </a:ext>
            </a:extLst>
          </p:cNvPr>
          <p:cNvSpPr/>
          <p:nvPr userDrawn="1"/>
        </p:nvSpPr>
        <p:spPr>
          <a:xfrm>
            <a:off x="5300419" y="-356729"/>
            <a:ext cx="381000" cy="215444"/>
          </a:xfrm>
          <a:prstGeom prst="rect">
            <a:avLst/>
          </a:prstGeom>
          <a:solidFill>
            <a:srgbClr val="0B6D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Obdélník 12">
            <a:extLst>
              <a:ext uri="{FF2B5EF4-FFF2-40B4-BE49-F238E27FC236}">
                <a16:creationId xmlns:a16="http://schemas.microsoft.com/office/drawing/2014/main" id="{EF977F4C-5802-9F1E-BA76-5FCAACCF8559}"/>
              </a:ext>
            </a:extLst>
          </p:cNvPr>
          <p:cNvSpPr/>
          <p:nvPr userDrawn="1"/>
        </p:nvSpPr>
        <p:spPr>
          <a:xfrm>
            <a:off x="7149279" y="-356729"/>
            <a:ext cx="381000" cy="215444"/>
          </a:xfrm>
          <a:prstGeom prst="rect">
            <a:avLst/>
          </a:prstGeom>
          <a:solidFill>
            <a:srgbClr val="F6AC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Obdélník 13">
            <a:extLst>
              <a:ext uri="{FF2B5EF4-FFF2-40B4-BE49-F238E27FC236}">
                <a16:creationId xmlns:a16="http://schemas.microsoft.com/office/drawing/2014/main" id="{DDA1899B-30BB-5B9E-D2B4-094AF8CED977}"/>
              </a:ext>
            </a:extLst>
          </p:cNvPr>
          <p:cNvSpPr/>
          <p:nvPr userDrawn="1"/>
        </p:nvSpPr>
        <p:spPr>
          <a:xfrm>
            <a:off x="7565949" y="-356729"/>
            <a:ext cx="381000" cy="215444"/>
          </a:xfrm>
          <a:prstGeom prst="rect">
            <a:avLst/>
          </a:prstGeom>
          <a:solidFill>
            <a:srgbClr val="F7E3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 name="Obdélník 14">
            <a:extLst>
              <a:ext uri="{FF2B5EF4-FFF2-40B4-BE49-F238E27FC236}">
                <a16:creationId xmlns:a16="http://schemas.microsoft.com/office/drawing/2014/main" id="{3F060EAD-C3A8-3E04-53CD-9ECE846D4C0D}"/>
              </a:ext>
            </a:extLst>
          </p:cNvPr>
          <p:cNvSpPr/>
          <p:nvPr userDrawn="1"/>
        </p:nvSpPr>
        <p:spPr>
          <a:xfrm>
            <a:off x="6728775" y="-356729"/>
            <a:ext cx="381000" cy="215444"/>
          </a:xfrm>
          <a:prstGeom prst="rect">
            <a:avLst/>
          </a:prstGeom>
          <a:solidFill>
            <a:srgbClr val="DF27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Obdélník 15">
            <a:extLst>
              <a:ext uri="{FF2B5EF4-FFF2-40B4-BE49-F238E27FC236}">
                <a16:creationId xmlns:a16="http://schemas.microsoft.com/office/drawing/2014/main" id="{E0B7C9A3-FB13-B82D-3E2F-A9F4482B4F00}"/>
              </a:ext>
            </a:extLst>
          </p:cNvPr>
          <p:cNvSpPr/>
          <p:nvPr userDrawn="1"/>
        </p:nvSpPr>
        <p:spPr>
          <a:xfrm>
            <a:off x="8538468" y="-356729"/>
            <a:ext cx="381000" cy="215444"/>
          </a:xfrm>
          <a:prstGeom prst="rect">
            <a:avLst/>
          </a:prstGeom>
          <a:solidFill>
            <a:srgbClr val="B12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Obdélník 16">
            <a:extLst>
              <a:ext uri="{FF2B5EF4-FFF2-40B4-BE49-F238E27FC236}">
                <a16:creationId xmlns:a16="http://schemas.microsoft.com/office/drawing/2014/main" id="{18835551-ABAD-A2FE-5211-DDC38C5E4200}"/>
              </a:ext>
            </a:extLst>
          </p:cNvPr>
          <p:cNvSpPr/>
          <p:nvPr userDrawn="1"/>
        </p:nvSpPr>
        <p:spPr>
          <a:xfrm>
            <a:off x="8955192" y="-356729"/>
            <a:ext cx="381000" cy="215444"/>
          </a:xfrm>
          <a:prstGeom prst="rect">
            <a:avLst/>
          </a:prstGeom>
          <a:solidFill>
            <a:srgbClr val="D4A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 name="Obdélník 17">
            <a:extLst>
              <a:ext uri="{FF2B5EF4-FFF2-40B4-BE49-F238E27FC236}">
                <a16:creationId xmlns:a16="http://schemas.microsoft.com/office/drawing/2014/main" id="{3F175F2B-831F-779F-5398-B71F4856E635}"/>
              </a:ext>
            </a:extLst>
          </p:cNvPr>
          <p:cNvSpPr/>
          <p:nvPr userDrawn="1"/>
        </p:nvSpPr>
        <p:spPr>
          <a:xfrm>
            <a:off x="8121744" y="-356729"/>
            <a:ext cx="381000" cy="215444"/>
          </a:xfrm>
          <a:prstGeom prst="rect">
            <a:avLst/>
          </a:prstGeom>
          <a:solidFill>
            <a:srgbClr val="422F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Obdélník 19">
            <a:extLst>
              <a:ext uri="{FF2B5EF4-FFF2-40B4-BE49-F238E27FC236}">
                <a16:creationId xmlns:a16="http://schemas.microsoft.com/office/drawing/2014/main" id="{F0EF8FA5-93A5-203F-6088-6091A3615BA3}"/>
              </a:ext>
            </a:extLst>
          </p:cNvPr>
          <p:cNvSpPr/>
          <p:nvPr userDrawn="1"/>
        </p:nvSpPr>
        <p:spPr>
          <a:xfrm>
            <a:off x="3237525" y="-356729"/>
            <a:ext cx="381000" cy="215444"/>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Obdélník 20">
            <a:extLst>
              <a:ext uri="{FF2B5EF4-FFF2-40B4-BE49-F238E27FC236}">
                <a16:creationId xmlns:a16="http://schemas.microsoft.com/office/drawing/2014/main" id="{AC76760E-26DD-DE62-3EF8-9EDD3DCFF15E}"/>
              </a:ext>
            </a:extLst>
          </p:cNvPr>
          <p:cNvSpPr/>
          <p:nvPr userDrawn="1"/>
        </p:nvSpPr>
        <p:spPr>
          <a:xfrm>
            <a:off x="2818512" y="-356729"/>
            <a:ext cx="381000" cy="21544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 name="TextovéPole 29">
            <a:extLst>
              <a:ext uri="{FF2B5EF4-FFF2-40B4-BE49-F238E27FC236}">
                <a16:creationId xmlns:a16="http://schemas.microsoft.com/office/drawing/2014/main" id="{D4177AB6-3EAC-A0A9-92AF-842251B8A1B1}"/>
              </a:ext>
            </a:extLst>
          </p:cNvPr>
          <p:cNvSpPr txBox="1"/>
          <p:nvPr userDrawn="1"/>
        </p:nvSpPr>
        <p:spPr>
          <a:xfrm>
            <a:off x="-99636" y="-427454"/>
            <a:ext cx="527174" cy="33855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Primary</a:t>
            </a:r>
            <a:r>
              <a:rPr lang="cs-CZ" sz="800" b="1" dirty="0">
                <a:cs typeface="Arial" pitchFamily="34" charset="0"/>
              </a:rPr>
              <a:t> </a:t>
            </a:r>
            <a:r>
              <a:rPr lang="en-US" sz="800" b="1" noProof="0" dirty="0">
                <a:cs typeface="Arial" pitchFamily="34" charset="0"/>
              </a:rPr>
              <a:t>Colors</a:t>
            </a:r>
          </a:p>
        </p:txBody>
      </p:sp>
      <p:sp>
        <p:nvSpPr>
          <p:cNvPr id="22" name="Obdélník 33">
            <a:extLst>
              <a:ext uri="{FF2B5EF4-FFF2-40B4-BE49-F238E27FC236}">
                <a16:creationId xmlns:a16="http://schemas.microsoft.com/office/drawing/2014/main" id="{C4A59911-5968-8822-D91A-2027063FC960}"/>
              </a:ext>
            </a:extLst>
          </p:cNvPr>
          <p:cNvSpPr/>
          <p:nvPr userDrawn="1"/>
        </p:nvSpPr>
        <p:spPr>
          <a:xfrm>
            <a:off x="9512343" y="-356729"/>
            <a:ext cx="381000" cy="215444"/>
          </a:xfrm>
          <a:prstGeom prst="rect">
            <a:avLst/>
          </a:prstGeom>
          <a:solidFill>
            <a:srgbClr val="F3AB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Obdélník 61">
            <a:extLst>
              <a:ext uri="{FF2B5EF4-FFF2-40B4-BE49-F238E27FC236}">
                <a16:creationId xmlns:a16="http://schemas.microsoft.com/office/drawing/2014/main" id="{42AA4F0D-04F6-7326-8300-640D31523CFE}"/>
              </a:ext>
            </a:extLst>
          </p:cNvPr>
          <p:cNvSpPr/>
          <p:nvPr userDrawn="1"/>
        </p:nvSpPr>
        <p:spPr>
          <a:xfrm>
            <a:off x="9923610" y="-356729"/>
            <a:ext cx="381000" cy="215444"/>
          </a:xfrm>
          <a:prstGeom prst="rect">
            <a:avLst/>
          </a:prstGeom>
          <a:solidFill>
            <a:srgbClr val="F4D2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Obdélník 82">
            <a:extLst>
              <a:ext uri="{FF2B5EF4-FFF2-40B4-BE49-F238E27FC236}">
                <a16:creationId xmlns:a16="http://schemas.microsoft.com/office/drawing/2014/main" id="{ED1070B9-84FE-D252-977B-B616C20F0DA9}"/>
              </a:ext>
            </a:extLst>
          </p:cNvPr>
          <p:cNvSpPr/>
          <p:nvPr userDrawn="1"/>
        </p:nvSpPr>
        <p:spPr>
          <a:xfrm>
            <a:off x="10334877" y="-356729"/>
            <a:ext cx="381000" cy="215444"/>
          </a:xfrm>
          <a:prstGeom prst="rect">
            <a:avLst/>
          </a:prstGeom>
          <a:solidFill>
            <a:srgbClr val="F5D43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5" name="Obdélník 122">
            <a:extLst>
              <a:ext uri="{FF2B5EF4-FFF2-40B4-BE49-F238E27FC236}">
                <a16:creationId xmlns:a16="http://schemas.microsoft.com/office/drawing/2014/main" id="{9B5EA31A-DA68-F68A-73F7-4141AC06963C}"/>
              </a:ext>
            </a:extLst>
          </p:cNvPr>
          <p:cNvSpPr/>
          <p:nvPr userDrawn="1"/>
        </p:nvSpPr>
        <p:spPr>
          <a:xfrm>
            <a:off x="10892360" y="-356729"/>
            <a:ext cx="381000" cy="215444"/>
          </a:xfrm>
          <a:prstGeom prst="rect">
            <a:avLst/>
          </a:prstGeom>
          <a:solidFill>
            <a:srgbClr val="7914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 name="Obdélník 123">
            <a:extLst>
              <a:ext uri="{FF2B5EF4-FFF2-40B4-BE49-F238E27FC236}">
                <a16:creationId xmlns:a16="http://schemas.microsoft.com/office/drawing/2014/main" id="{C0234187-20B6-8F9F-8C97-C840123AB7DE}"/>
              </a:ext>
            </a:extLst>
          </p:cNvPr>
          <p:cNvSpPr/>
          <p:nvPr userDrawn="1"/>
        </p:nvSpPr>
        <p:spPr>
          <a:xfrm>
            <a:off x="11301862"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 name="Obdélník 126">
            <a:extLst>
              <a:ext uri="{FF2B5EF4-FFF2-40B4-BE49-F238E27FC236}">
                <a16:creationId xmlns:a16="http://schemas.microsoft.com/office/drawing/2014/main" id="{020E27F0-DCFB-D474-31FB-C9708D59A274}"/>
              </a:ext>
            </a:extLst>
          </p:cNvPr>
          <p:cNvSpPr/>
          <p:nvPr userDrawn="1"/>
        </p:nvSpPr>
        <p:spPr>
          <a:xfrm>
            <a:off x="11711364" y="-356729"/>
            <a:ext cx="381000" cy="215444"/>
          </a:xfrm>
          <a:prstGeom prst="rect">
            <a:avLst/>
          </a:prstGeom>
          <a:solidFill>
            <a:srgbClr val="EA81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8" name="TextovéPole 150">
            <a:extLst>
              <a:ext uri="{FF2B5EF4-FFF2-40B4-BE49-F238E27FC236}">
                <a16:creationId xmlns:a16="http://schemas.microsoft.com/office/drawing/2014/main" id="{295D4FC6-3B77-862B-DB0D-2ADEC6E0EECB}"/>
              </a:ext>
            </a:extLst>
          </p:cNvPr>
          <p:cNvSpPr txBox="1"/>
          <p:nvPr userDrawn="1"/>
        </p:nvSpPr>
        <p:spPr>
          <a:xfrm>
            <a:off x="1011671" y="-760733"/>
            <a:ext cx="3374258"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Please use the Eyedropper to get color for the text and  shape objects</a:t>
            </a:r>
          </a:p>
        </p:txBody>
      </p:sp>
      <p:pic>
        <p:nvPicPr>
          <p:cNvPr id="29" name="Picture 28">
            <a:extLst>
              <a:ext uri="{FF2B5EF4-FFF2-40B4-BE49-F238E27FC236}">
                <a16:creationId xmlns:a16="http://schemas.microsoft.com/office/drawing/2014/main" id="{39F05824-89DB-E8C0-5E29-A94BFAAB96AC}"/>
              </a:ext>
            </a:extLst>
          </p:cNvPr>
          <p:cNvPicPr>
            <a:picLocks noChangeAspect="1"/>
          </p:cNvPicPr>
          <p:nvPr userDrawn="1"/>
        </p:nvPicPr>
        <p:blipFill>
          <a:blip r:embed="rId11"/>
          <a:stretch>
            <a:fillRect/>
          </a:stretch>
        </p:blipFill>
        <p:spPr>
          <a:xfrm>
            <a:off x="-99636" y="-869897"/>
            <a:ext cx="1111307" cy="311166"/>
          </a:xfrm>
          <a:prstGeom prst="rect">
            <a:avLst/>
          </a:prstGeom>
        </p:spPr>
      </p:pic>
      <p:sp>
        <p:nvSpPr>
          <p:cNvPr id="32" name="Obdélník 22">
            <a:extLst>
              <a:ext uri="{FF2B5EF4-FFF2-40B4-BE49-F238E27FC236}">
                <a16:creationId xmlns:a16="http://schemas.microsoft.com/office/drawing/2014/main" id="{19E15DF7-9E58-0BD7-7A94-941D5523A433}"/>
              </a:ext>
            </a:extLst>
          </p:cNvPr>
          <p:cNvSpPr/>
          <p:nvPr userDrawn="1"/>
        </p:nvSpPr>
        <p:spPr>
          <a:xfrm>
            <a:off x="427538" y="-356729"/>
            <a:ext cx="381000" cy="215444"/>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3" name="Obdélník 23">
            <a:extLst>
              <a:ext uri="{FF2B5EF4-FFF2-40B4-BE49-F238E27FC236}">
                <a16:creationId xmlns:a16="http://schemas.microsoft.com/office/drawing/2014/main" id="{0882885C-07F8-8EBD-F8D8-ACA4D5650A51}"/>
              </a:ext>
            </a:extLst>
          </p:cNvPr>
          <p:cNvSpPr/>
          <p:nvPr userDrawn="1"/>
        </p:nvSpPr>
        <p:spPr>
          <a:xfrm>
            <a:off x="1671650" y="-356729"/>
            <a:ext cx="381000" cy="21544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4" name="Obdélník 1">
            <a:extLst>
              <a:ext uri="{FF2B5EF4-FFF2-40B4-BE49-F238E27FC236}">
                <a16:creationId xmlns:a16="http://schemas.microsoft.com/office/drawing/2014/main" id="{8DDC2FBE-691F-EC5F-8D20-720B8701E22C}"/>
              </a:ext>
            </a:extLst>
          </p:cNvPr>
          <p:cNvSpPr/>
          <p:nvPr userDrawn="1"/>
        </p:nvSpPr>
        <p:spPr>
          <a:xfrm>
            <a:off x="837094" y="-356729"/>
            <a:ext cx="381000" cy="215444"/>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5" name="Obdélník 123">
            <a:extLst>
              <a:ext uri="{FF2B5EF4-FFF2-40B4-BE49-F238E27FC236}">
                <a16:creationId xmlns:a16="http://schemas.microsoft.com/office/drawing/2014/main" id="{CCDF7A0B-7AF0-9FC9-FE14-D3007B4CBD72}"/>
              </a:ext>
            </a:extLst>
          </p:cNvPr>
          <p:cNvSpPr/>
          <p:nvPr userDrawn="1"/>
        </p:nvSpPr>
        <p:spPr>
          <a:xfrm>
            <a:off x="1242726" y="-356729"/>
            <a:ext cx="381000" cy="215444"/>
          </a:xfrm>
          <a:prstGeom prst="rect">
            <a:avLst/>
          </a:prstGeom>
          <a:solidFill>
            <a:srgbClr val="DC081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6" name="TextovéPole 150">
            <a:extLst>
              <a:ext uri="{FF2B5EF4-FFF2-40B4-BE49-F238E27FC236}">
                <a16:creationId xmlns:a16="http://schemas.microsoft.com/office/drawing/2014/main" id="{7A1876FE-BCA2-9DC5-A0DD-F1C63167B512}"/>
              </a:ext>
            </a:extLst>
          </p:cNvPr>
          <p:cNvSpPr txBox="1"/>
          <p:nvPr userDrawn="1"/>
        </p:nvSpPr>
        <p:spPr>
          <a:xfrm>
            <a:off x="359822" y="-569000"/>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text</a:t>
            </a:r>
          </a:p>
        </p:txBody>
      </p:sp>
      <p:sp>
        <p:nvSpPr>
          <p:cNvPr id="37" name="TextovéPole 150">
            <a:extLst>
              <a:ext uri="{FF2B5EF4-FFF2-40B4-BE49-F238E27FC236}">
                <a16:creationId xmlns:a16="http://schemas.microsoft.com/office/drawing/2014/main" id="{E27C9D14-B143-B3D0-E2A5-A6D9C0884C17}"/>
              </a:ext>
            </a:extLst>
          </p:cNvPr>
          <p:cNvSpPr txBox="1"/>
          <p:nvPr userDrawn="1"/>
        </p:nvSpPr>
        <p:spPr>
          <a:xfrm>
            <a:off x="2355494" y="-558731"/>
            <a:ext cx="1716544"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dirty="0">
                <a:cs typeface="Arial" pitchFamily="34" charset="0"/>
              </a:rPr>
              <a:t>Colors for graphics</a:t>
            </a:r>
          </a:p>
        </p:txBody>
      </p:sp>
      <p:sp>
        <p:nvSpPr>
          <p:cNvPr id="38" name="TextovéPole 150">
            <a:extLst>
              <a:ext uri="{FF2B5EF4-FFF2-40B4-BE49-F238E27FC236}">
                <a16:creationId xmlns:a16="http://schemas.microsoft.com/office/drawing/2014/main" id="{AF2AC518-1BE6-A5F8-EAE5-A4C5696B82BD}"/>
              </a:ext>
            </a:extLst>
          </p:cNvPr>
          <p:cNvSpPr txBox="1"/>
          <p:nvPr userDrawn="1"/>
        </p:nvSpPr>
        <p:spPr>
          <a:xfrm>
            <a:off x="5253303" y="-844678"/>
            <a:ext cx="2233411"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en-US" sz="800" b="1" noProof="0">
                <a:solidFill>
                  <a:srgbClr val="7F7F7F"/>
                </a:solidFill>
                <a:cs typeface="Arial" pitchFamily="34" charset="0"/>
              </a:rPr>
              <a:t>Heading font: </a:t>
            </a:r>
            <a:r>
              <a:rPr lang="en-US" sz="800" b="1" noProof="0">
                <a:latin typeface="Museo Sans Rounded 500" panose="02000000000000000000" pitchFamily="2" charset="-18"/>
                <a:cs typeface="Arial" pitchFamily="34" charset="0"/>
              </a:rPr>
              <a:t>Museo Sans Rounded</a:t>
            </a:r>
          </a:p>
        </p:txBody>
      </p:sp>
      <p:sp>
        <p:nvSpPr>
          <p:cNvPr id="39" name="TextovéPole 150">
            <a:extLst>
              <a:ext uri="{FF2B5EF4-FFF2-40B4-BE49-F238E27FC236}">
                <a16:creationId xmlns:a16="http://schemas.microsoft.com/office/drawing/2014/main" id="{706B6211-88CB-72E9-ED39-B322CB834735}"/>
              </a:ext>
            </a:extLst>
          </p:cNvPr>
          <p:cNvSpPr txBox="1"/>
          <p:nvPr userDrawn="1"/>
        </p:nvSpPr>
        <p:spPr>
          <a:xfrm>
            <a:off x="7254703" y="-863467"/>
            <a:ext cx="1248042"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Body font: </a:t>
            </a:r>
            <a:r>
              <a:rPr lang="cs-CZ" sz="800" b="1" dirty="0">
                <a:latin typeface="Calibri" panose="020F0502020204030204" pitchFamily="34" charset="0"/>
                <a:ea typeface="Calibri" panose="020F0502020204030204" pitchFamily="34" charset="0"/>
                <a:cs typeface="Calibri" panose="020F0502020204030204" pitchFamily="34" charset="0"/>
              </a:rPr>
              <a:t>Calibri</a:t>
            </a:r>
            <a:endParaRPr lang="en-GB" sz="800" b="1" dirty="0">
              <a:latin typeface="Calibri" panose="020F0502020204030204" pitchFamily="34" charset="0"/>
              <a:ea typeface="Calibri" panose="020F0502020204030204" pitchFamily="34" charset="0"/>
              <a:cs typeface="Calibri" panose="020F0502020204030204" pitchFamily="34" charset="0"/>
            </a:endParaRPr>
          </a:p>
        </p:txBody>
      </p:sp>
      <p:sp>
        <p:nvSpPr>
          <p:cNvPr id="40" name="TextovéPole 150">
            <a:extLst>
              <a:ext uri="{FF2B5EF4-FFF2-40B4-BE49-F238E27FC236}">
                <a16:creationId xmlns:a16="http://schemas.microsoft.com/office/drawing/2014/main" id="{0F01D0A7-FC72-98DA-A56B-3E951F482153}"/>
              </a:ext>
            </a:extLst>
          </p:cNvPr>
          <p:cNvSpPr txBox="1"/>
          <p:nvPr userDrawn="1"/>
        </p:nvSpPr>
        <p:spPr>
          <a:xfrm>
            <a:off x="8696702" y="-856113"/>
            <a:ext cx="3257550" cy="215444"/>
          </a:xfrm>
          <a:prstGeom prst="rect">
            <a:avLst/>
          </a:prstGeom>
          <a:noFill/>
        </p:spPr>
        <p:txBody>
          <a:bodyPr wrap="square">
            <a:spAutoFit/>
          </a:bodyPr>
          <a:lstStyle/>
          <a:p>
            <a:pPr defTabSz="603220" eaLnBrk="0" hangingPunct="0">
              <a:spcBef>
                <a:spcPct val="15000"/>
              </a:spcBef>
              <a:spcAft>
                <a:spcPct val="15000"/>
              </a:spcAft>
              <a:buClr>
                <a:srgbClr val="4F81BD"/>
              </a:buClr>
            </a:pPr>
            <a:r>
              <a:rPr lang="cs-CZ" sz="800" b="1" dirty="0">
                <a:solidFill>
                  <a:srgbClr val="7F7F7F"/>
                </a:solidFill>
                <a:cs typeface="Arial" pitchFamily="34" charset="0"/>
              </a:rPr>
              <a:t>Font </a:t>
            </a:r>
            <a:r>
              <a:rPr lang="en-US" sz="800" b="1" noProof="0" dirty="0">
                <a:solidFill>
                  <a:srgbClr val="7F7F7F"/>
                </a:solidFill>
                <a:cs typeface="Arial" pitchFamily="34" charset="0"/>
              </a:rPr>
              <a:t>for</a:t>
            </a:r>
            <a:r>
              <a:rPr lang="cs-CZ" sz="800" b="1" dirty="0">
                <a:solidFill>
                  <a:srgbClr val="7F7F7F"/>
                </a:solidFill>
                <a:cs typeface="Arial" pitchFamily="34" charset="0"/>
              </a:rPr>
              <a:t> </a:t>
            </a:r>
            <a:r>
              <a:rPr lang="en-US" sz="800" b="1" noProof="0" dirty="0">
                <a:solidFill>
                  <a:srgbClr val="7F7F7F"/>
                </a:solidFill>
                <a:cs typeface="Arial" pitchFamily="34" charset="0"/>
              </a:rPr>
              <a:t>Graphic</a:t>
            </a:r>
            <a:r>
              <a:rPr lang="cs-CZ" sz="800" b="1" dirty="0">
                <a:solidFill>
                  <a:srgbClr val="7F7F7F"/>
                </a:solidFill>
                <a:cs typeface="Arial" pitchFamily="34" charset="0"/>
              </a:rPr>
              <a:t> </a:t>
            </a:r>
            <a:r>
              <a:rPr lang="en-US" sz="800" b="1" noProof="0" dirty="0">
                <a:solidFill>
                  <a:srgbClr val="7F7F7F"/>
                </a:solidFill>
                <a:cs typeface="Arial" pitchFamily="34" charset="0"/>
              </a:rPr>
              <a:t>Elements</a:t>
            </a:r>
            <a:r>
              <a:rPr lang="cs-CZ" sz="800" b="1" dirty="0">
                <a:solidFill>
                  <a:srgbClr val="7F7F7F"/>
                </a:solidFill>
                <a:cs typeface="Arial" pitchFamily="34" charset="0"/>
              </a:rPr>
              <a:t>: </a:t>
            </a:r>
            <a:r>
              <a:rPr lang="en-US" sz="800" b="1" noProof="0" dirty="0">
                <a:latin typeface="Museo Sans Rounded 500" panose="02000000000000000000" pitchFamily="2" charset="-18"/>
                <a:cs typeface="Arial" pitchFamily="34" charset="0"/>
              </a:rPr>
              <a:t>Museo</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Sans</a:t>
            </a:r>
            <a:r>
              <a:rPr lang="cs-CZ" sz="800" b="1" dirty="0">
                <a:latin typeface="Museo Sans Rounded 500" panose="02000000000000000000" pitchFamily="2" charset="-18"/>
                <a:cs typeface="Arial" pitchFamily="34" charset="0"/>
              </a:rPr>
              <a:t> </a:t>
            </a:r>
            <a:r>
              <a:rPr lang="en-US" sz="800" b="1" noProof="0" dirty="0">
                <a:latin typeface="Museo Sans Rounded 500" panose="02000000000000000000" pitchFamily="2" charset="-18"/>
                <a:cs typeface="Arial" pitchFamily="34" charset="0"/>
              </a:rPr>
              <a:t>Rounded</a:t>
            </a:r>
          </a:p>
        </p:txBody>
      </p:sp>
    </p:spTree>
    <p:extLst>
      <p:ext uri="{BB962C8B-B14F-4D97-AF65-F5344CB8AC3E}">
        <p14:creationId xmlns:p14="http://schemas.microsoft.com/office/powerpoint/2010/main" val="2306240304"/>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Lst>
  <p:hf hdr="0" dt="0"/>
  <p:txStyles>
    <p:titleStyle>
      <a:lvl1pPr algn="l" defTabSz="1219200" rtl="0" eaLnBrk="1" latinLnBrk="0" hangingPunct="1">
        <a:lnSpc>
          <a:spcPct val="90000"/>
        </a:lnSpc>
        <a:spcBef>
          <a:spcPct val="0"/>
        </a:spcBef>
        <a:buNone/>
        <a:defRPr sz="3700" b="0" kern="1200">
          <a:solidFill>
            <a:srgbClr val="0070C0"/>
          </a:solidFill>
          <a:latin typeface="Museo Sans Rounded 500" panose="02000000000000000000" pitchFamily="2" charset="-18"/>
          <a:ea typeface="Calibri" panose="020F0502020204030204" pitchFamily="34" charset="0"/>
          <a:cs typeface="Calibri" panose="020F0502020204030204" pitchFamily="34" charset="0"/>
        </a:defRPr>
      </a:lvl1pPr>
    </p:titleStyle>
    <p:bodyStyle>
      <a:lvl1pPr marL="304800" indent="-304800" algn="l" defTabSz="1219200" rtl="0" eaLnBrk="1" latinLnBrk="0" hangingPunct="1">
        <a:lnSpc>
          <a:spcPct val="90000"/>
        </a:lnSpc>
        <a:spcBef>
          <a:spcPts val="1335"/>
        </a:spcBef>
        <a:buFont typeface="Arial" panose="020B0604020202020204" pitchFamily="34" charset="0"/>
        <a:buChar char="•"/>
        <a:defRPr sz="2800" kern="1200">
          <a:solidFill>
            <a:srgbClr val="0070C0"/>
          </a:solidFill>
          <a:latin typeface="Museo Sans Rounded 500" panose="02000000000000000000" pitchFamily="2" charset="-18"/>
          <a:ea typeface="+mn-ea"/>
          <a:cs typeface="+mn-cs"/>
        </a:defRPr>
      </a:lvl1pPr>
      <a:lvl2pPr marL="914400" indent="-304800" algn="l" defTabSz="1219200" rtl="0" eaLnBrk="1" latinLnBrk="0" hangingPunct="1">
        <a:lnSpc>
          <a:spcPct val="90000"/>
        </a:lnSpc>
        <a:spcBef>
          <a:spcPts val="665"/>
        </a:spcBef>
        <a:buFont typeface="Arial" panose="020B0604020202020204" pitchFamily="34" charset="0"/>
        <a:buChar char="•"/>
        <a:defRPr sz="2000" kern="1200">
          <a:solidFill>
            <a:schemeClr val="tx1">
              <a:lumMod val="65000"/>
              <a:lumOff val="35000"/>
            </a:schemeClr>
          </a:solidFill>
          <a:latin typeface="Museo Sans Rounded 500" panose="02000000000000000000" pitchFamily="2" charset="-18"/>
          <a:ea typeface="+mn-ea"/>
          <a:cs typeface="+mn-cs"/>
        </a:defRPr>
      </a:lvl2pPr>
      <a:lvl3pPr marL="1524000" indent="-304800" algn="l" defTabSz="1219200" rtl="0" eaLnBrk="1" latinLnBrk="0" hangingPunct="1">
        <a:lnSpc>
          <a:spcPct val="90000"/>
        </a:lnSpc>
        <a:spcBef>
          <a:spcPts val="665"/>
        </a:spcBef>
        <a:buFont typeface="Arial" panose="020B0604020202020204" pitchFamily="34" charset="0"/>
        <a:buChar char="•"/>
        <a:defRPr sz="1800" kern="1200">
          <a:solidFill>
            <a:schemeClr val="tx1">
              <a:lumMod val="65000"/>
              <a:lumOff val="35000"/>
            </a:schemeClr>
          </a:solidFill>
          <a:latin typeface="Museo Sans Rounded 500" panose="02000000000000000000" pitchFamily="2" charset="-18"/>
          <a:ea typeface="+mn-ea"/>
          <a:cs typeface="+mn-cs"/>
        </a:defRPr>
      </a:lvl3pPr>
      <a:lvl4pPr marL="21336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4pPr>
      <a:lvl5pPr marL="2743200" indent="-304800" algn="l" defTabSz="1219200" rtl="0" eaLnBrk="1" latinLnBrk="0" hangingPunct="1">
        <a:lnSpc>
          <a:spcPct val="90000"/>
        </a:lnSpc>
        <a:spcBef>
          <a:spcPts val="665"/>
        </a:spcBef>
        <a:buFont typeface="Arial" panose="020B0604020202020204" pitchFamily="34" charset="0"/>
        <a:buChar char="•"/>
        <a:defRPr sz="1600" kern="1200">
          <a:solidFill>
            <a:schemeClr val="tx1">
              <a:lumMod val="65000"/>
              <a:lumOff val="35000"/>
            </a:schemeClr>
          </a:solidFill>
          <a:latin typeface="Museo Sans Rounded 500" panose="02000000000000000000" pitchFamily="2" charset="-18"/>
          <a:ea typeface="+mn-ea"/>
          <a:cs typeface="+mn-cs"/>
        </a:defRPr>
      </a:lvl5pPr>
      <a:lvl6pPr marL="33528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p:bodyStyle>
    <p:otherStyle>
      <a:defPPr>
        <a:defRPr lang="cs-CZ"/>
      </a:defPPr>
      <a:lvl1pPr marL="0" algn="l" defTabSz="1219200" rtl="0" eaLnBrk="1" latinLnBrk="0" hangingPunct="1">
        <a:defRPr sz="2400" kern="1200">
          <a:solidFill>
            <a:schemeClr val="tx1"/>
          </a:solidFill>
          <a:latin typeface="+mn-lt"/>
          <a:ea typeface="+mn-ea"/>
          <a:cs typeface="+mn-cs"/>
        </a:defRPr>
      </a:lvl1pPr>
      <a:lvl2pPr marL="609600" algn="l" defTabSz="1219200" rtl="0" eaLnBrk="1" latinLnBrk="0" hangingPunct="1">
        <a:defRPr sz="2400" kern="1200">
          <a:solidFill>
            <a:schemeClr val="tx1"/>
          </a:solidFill>
          <a:latin typeface="+mn-lt"/>
          <a:ea typeface="+mn-ea"/>
          <a:cs typeface="+mn-cs"/>
        </a:defRPr>
      </a:lvl2pPr>
      <a:lvl3pPr marL="1219200" algn="l" defTabSz="1219200" rtl="0" eaLnBrk="1" latinLnBrk="0" hangingPunct="1">
        <a:defRPr sz="2400" kern="1200">
          <a:solidFill>
            <a:schemeClr val="tx1"/>
          </a:solidFill>
          <a:latin typeface="+mn-lt"/>
          <a:ea typeface="+mn-ea"/>
          <a:cs typeface="+mn-cs"/>
        </a:defRPr>
      </a:lvl3pPr>
      <a:lvl4pPr marL="1828800" algn="l" defTabSz="1219200" rtl="0" eaLnBrk="1" latinLnBrk="0" hangingPunct="1">
        <a:defRPr sz="2400" kern="1200">
          <a:solidFill>
            <a:schemeClr val="tx1"/>
          </a:solidFill>
          <a:latin typeface="+mn-lt"/>
          <a:ea typeface="+mn-ea"/>
          <a:cs typeface="+mn-cs"/>
        </a:defRPr>
      </a:lvl4pPr>
      <a:lvl5pPr marL="2438400" algn="l" defTabSz="1219200" rtl="0" eaLnBrk="1" latinLnBrk="0" hangingPunct="1">
        <a:defRPr sz="2400" kern="1200">
          <a:solidFill>
            <a:schemeClr val="tx1"/>
          </a:solidFill>
          <a:latin typeface="+mn-lt"/>
          <a:ea typeface="+mn-ea"/>
          <a:cs typeface="+mn-cs"/>
        </a:defRPr>
      </a:lvl5pPr>
      <a:lvl6pPr marL="3048000" algn="l" defTabSz="1219200" rtl="0" eaLnBrk="1" latinLnBrk="0" hangingPunct="1">
        <a:defRPr sz="2400" kern="1200">
          <a:solidFill>
            <a:schemeClr val="tx1"/>
          </a:solidFill>
          <a:latin typeface="+mn-lt"/>
          <a:ea typeface="+mn-ea"/>
          <a:cs typeface="+mn-cs"/>
        </a:defRPr>
      </a:lvl6pPr>
      <a:lvl7pPr marL="3657600" algn="l" defTabSz="1219200" rtl="0" eaLnBrk="1" latinLnBrk="0" hangingPunct="1">
        <a:defRPr sz="2400" kern="1200">
          <a:solidFill>
            <a:schemeClr val="tx1"/>
          </a:solidFill>
          <a:latin typeface="+mn-lt"/>
          <a:ea typeface="+mn-ea"/>
          <a:cs typeface="+mn-cs"/>
        </a:defRPr>
      </a:lvl7pPr>
      <a:lvl8pPr marL="4267200" algn="l" defTabSz="1219200" rtl="0" eaLnBrk="1" latinLnBrk="0" hangingPunct="1">
        <a:defRPr sz="2400" kern="1200">
          <a:solidFill>
            <a:schemeClr val="tx1"/>
          </a:solidFill>
          <a:latin typeface="+mn-lt"/>
          <a:ea typeface="+mn-ea"/>
          <a:cs typeface="+mn-cs"/>
        </a:defRPr>
      </a:lvl8pPr>
      <a:lvl9pPr marL="4876800" algn="l" defTabSz="121920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0.xml.rels><?xml version="1.0" encoding="UTF-8" standalone="yes"?>
<Relationships xmlns="http://schemas.openxmlformats.org/package/2006/relationships"><Relationship Id="rId3" Type="http://schemas.openxmlformats.org/officeDocument/2006/relationships/hyperlink" Target="https://www.o-ran.org/specifications" TargetMode="External"/><Relationship Id="rId2" Type="http://schemas.openxmlformats.org/officeDocument/2006/relationships/hyperlink" Target="https://www.o-ran.org/about#technical-workgroup" TargetMode="External"/><Relationship Id="rId1" Type="http://schemas.openxmlformats.org/officeDocument/2006/relationships/slideLayout" Target="../slideLayouts/slideLayout4.xml"/><Relationship Id="rId4" Type="http://schemas.openxmlformats.org/officeDocument/2006/relationships/image" Target="../media/image27.png"/></Relationships>
</file>

<file path=ppt/slides/_rels/slide11.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hyperlink" Target="https://www.o-ran.org/research-reports" TargetMode="External"/><Relationship Id="rId7" Type="http://schemas.openxmlformats.org/officeDocument/2006/relationships/image" Target="../media/image3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4.png"/><Relationship Id="rId4" Type="http://schemas.openxmlformats.org/officeDocument/2006/relationships/hyperlink" Target="https://www.o-ran.org/events" TargetMode="External"/><Relationship Id="rId9" Type="http://schemas.openxmlformats.org/officeDocument/2006/relationships/image" Target="../media/image33.png"/></Relationships>
</file>

<file path=ppt/slides/_rels/slide1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hyperlink" Target="https://wiki.o-ran-sc.org/display/ORAN/Projects" TargetMode="External"/><Relationship Id="rId2" Type="http://schemas.openxmlformats.org/officeDocument/2006/relationships/hyperlink" Target="https://www.o-ran.org/software" TargetMode="External"/><Relationship Id="rId1" Type="http://schemas.openxmlformats.org/officeDocument/2006/relationships/slideLayout" Target="../slideLayouts/slideLayout3.xml"/><Relationship Id="rId4" Type="http://schemas.openxmlformats.org/officeDocument/2006/relationships/hyperlink" Target="https://wiki.o-ran-sc.org/display/TOC" TargetMode="External"/></Relationships>
</file>

<file path=ppt/slides/_rels/slide16.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8.png"/><Relationship Id="rId7" Type="http://schemas.openxmlformats.org/officeDocument/2006/relationships/image" Target="../media/image23.svg"/><Relationship Id="rId2" Type="http://schemas.openxmlformats.org/officeDocument/2006/relationships/image" Target="../media/image37.png"/><Relationship Id="rId1" Type="http://schemas.openxmlformats.org/officeDocument/2006/relationships/slideLayout" Target="../slideLayouts/slideLayout4.xml"/><Relationship Id="rId6" Type="http://schemas.openxmlformats.org/officeDocument/2006/relationships/image" Target="../media/image22.png"/><Relationship Id="rId11" Type="http://schemas.openxmlformats.org/officeDocument/2006/relationships/image" Target="../media/image44.png"/><Relationship Id="rId5" Type="http://schemas.openxmlformats.org/officeDocument/2006/relationships/image" Target="../media/image40.png"/><Relationship Id="rId10" Type="http://schemas.openxmlformats.org/officeDocument/2006/relationships/image" Target="../media/image43.png"/><Relationship Id="rId4" Type="http://schemas.openxmlformats.org/officeDocument/2006/relationships/image" Target="../media/image39.png"/><Relationship Id="rId9" Type="http://schemas.openxmlformats.org/officeDocument/2006/relationships/image" Target="../media/image42.png"/></Relationships>
</file>

<file path=ppt/slides/_rels/slide1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hyperlink" Target="https://plugfestvirtualshowcase.o-ran.org/" TargetMode="External"/><Relationship Id="rId1" Type="http://schemas.openxmlformats.org/officeDocument/2006/relationships/slideLayout" Target="../slideLayouts/slideLayout4.xml"/><Relationship Id="rId5" Type="http://schemas.openxmlformats.org/officeDocument/2006/relationships/image" Target="../media/image47.png"/><Relationship Id="rId4" Type="http://schemas.openxmlformats.org/officeDocument/2006/relationships/image" Target="../media/image46.png"/></Relationships>
</file>

<file path=ppt/slides/_rels/slide1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hyperlink" Target="https://www.o-ran.org/testing-integration#learn-otic" TargetMode="External"/><Relationship Id="rId1" Type="http://schemas.openxmlformats.org/officeDocument/2006/relationships/slideLayout" Target="../slideLayouts/slideLayout4.xml"/><Relationship Id="rId5" Type="http://schemas.openxmlformats.org/officeDocument/2006/relationships/image" Target="../media/image50.svg"/><Relationship Id="rId4" Type="http://schemas.openxmlformats.org/officeDocument/2006/relationships/image" Target="../media/image49.png"/></Relationships>
</file>

<file path=ppt/slides/_rels/slide1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hyperlink" Target="https://www.o-ran.org/testing-integration#certification-badging-program" TargetMode="External"/><Relationship Id="rId1" Type="http://schemas.openxmlformats.org/officeDocument/2006/relationships/slideLayout" Target="../slideLayouts/slideLayout2.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hyperlink" Target="https://virtualexhibition.o-ran.org/" TargetMode="Externa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hyperlink" Target="https://map.o-ran.org/" TargetMode="Externa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hyperlink" Target="http://www.o-ran.org/" TargetMode="External"/><Relationship Id="rId2" Type="http://schemas.openxmlformats.org/officeDocument/2006/relationships/hyperlink" Target="mailto:info@o-ran.org" TargetMode="Externa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4.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hyperlink" Target="http://www.o-ran.org/membership"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hyperlink" Target="https://www.o-ran.org/membership" TargetMode="External"/><Relationship Id="rId1" Type="http://schemas.openxmlformats.org/officeDocument/2006/relationships/slideLayout" Target="../slideLayouts/slideLayout2.xml"/><Relationship Id="rId5" Type="http://schemas.openxmlformats.org/officeDocument/2006/relationships/hyperlink" Target="https://www.o-ran.org/software" TargetMode="External"/><Relationship Id="rId4" Type="http://schemas.openxmlformats.org/officeDocument/2006/relationships/hyperlink" Target="https://wiki.o-ran-sc.org/" TargetMode="External"/></Relationships>
</file>

<file path=ppt/slides/_rels/slide6.xml.rels><?xml version="1.0" encoding="UTF-8" standalone="yes"?>
<Relationships xmlns="http://schemas.openxmlformats.org/package/2006/relationships"><Relationship Id="rId8" Type="http://schemas.openxmlformats.org/officeDocument/2006/relationships/hyperlink" Target="https://plugfestvirtualshowcase.o-ran.org/" TargetMode="External"/><Relationship Id="rId3" Type="http://schemas.openxmlformats.org/officeDocument/2006/relationships/hyperlink" Target="https://www.virtualexhibition.o-ran.org/" TargetMode="External"/><Relationship Id="rId7" Type="http://schemas.openxmlformats.org/officeDocument/2006/relationships/hyperlink" Target="https://www.o-ran.org/testing-integration#plugfests-and-proof" TargetMode="External"/><Relationship Id="rId2" Type="http://schemas.openxmlformats.org/officeDocument/2006/relationships/hyperlink" Target="https://map.o-ran.org/" TargetMode="External"/><Relationship Id="rId1" Type="http://schemas.openxmlformats.org/officeDocument/2006/relationships/slideLayout" Target="../slideLayouts/slideLayout4.xml"/><Relationship Id="rId6" Type="http://schemas.openxmlformats.org/officeDocument/2006/relationships/hyperlink" Target="https://www.o-ran.org/testing-integration#learn-otic" TargetMode="External"/><Relationship Id="rId5" Type="http://schemas.openxmlformats.org/officeDocument/2006/relationships/hyperlink" Target="https://www.o-ran.org/testing-integration#certification-badging-program" TargetMode="External"/><Relationship Id="rId4" Type="http://schemas.openxmlformats.org/officeDocument/2006/relationships/image" Target="../media/image17.png"/></Relationships>
</file>

<file path=ppt/slides/_rels/slide7.xml.rels><?xml version="1.0" encoding="UTF-8" standalone="yes"?>
<Relationships xmlns="http://schemas.openxmlformats.org/package/2006/relationships"><Relationship Id="rId2" Type="http://schemas.openxmlformats.org/officeDocument/2006/relationships/hyperlink" Target="https://www.o-ran.org/membership-info" TargetMode="Externa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4.svg"/><Relationship Id="rId7" Type="http://schemas.openxmlformats.org/officeDocument/2006/relationships/image" Target="../media/image21.svg"/><Relationship Id="rId12" Type="http://schemas.openxmlformats.org/officeDocument/2006/relationships/image" Target="../media/image26.png"/><Relationship Id="rId2" Type="http://schemas.openxmlformats.org/officeDocument/2006/relationships/image" Target="../media/image13.png"/><Relationship Id="rId1" Type="http://schemas.openxmlformats.org/officeDocument/2006/relationships/slideLayout" Target="../slideLayouts/slideLayout4.xml"/><Relationship Id="rId6" Type="http://schemas.openxmlformats.org/officeDocument/2006/relationships/image" Target="../media/image20.png"/><Relationship Id="rId11" Type="http://schemas.openxmlformats.org/officeDocument/2006/relationships/image" Target="../media/image25.png"/><Relationship Id="rId5" Type="http://schemas.openxmlformats.org/officeDocument/2006/relationships/image" Target="../media/image19.png"/><Relationship Id="rId10" Type="http://schemas.openxmlformats.org/officeDocument/2006/relationships/image" Target="../media/image24.png"/><Relationship Id="rId4" Type="http://schemas.openxmlformats.org/officeDocument/2006/relationships/image" Target="../media/image18.png"/><Relationship Id="rId9" Type="http://schemas.openxmlformats.org/officeDocument/2006/relationships/image" Target="../media/image23.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398F6AC-5C0E-C5A2-5FA1-0FABEB3DB9FF}"/>
              </a:ext>
            </a:extLst>
          </p:cNvPr>
          <p:cNvSpPr>
            <a:spLocks noGrp="1"/>
          </p:cNvSpPr>
          <p:nvPr>
            <p:ph type="ftr" sz="quarter" idx="3"/>
          </p:nvPr>
        </p:nvSpPr>
        <p:spPr>
          <a:xfrm>
            <a:off x="4027170" y="6688184"/>
            <a:ext cx="4114800" cy="169816"/>
          </a:xfrm>
        </p:spPr>
        <p:txBody>
          <a:bodyPr/>
          <a:lstStyle/>
          <a:p>
            <a:r>
              <a:rPr lang="en-US" dirty="0"/>
              <a:t>Copyright © by the O-RAN ALLIANCE </a:t>
            </a:r>
            <a:r>
              <a:rPr lang="en-US" dirty="0" err="1"/>
              <a:t>e.V.</a:t>
            </a:r>
            <a:endParaRPr lang="en-US" dirty="0"/>
          </a:p>
        </p:txBody>
      </p:sp>
      <p:sp>
        <p:nvSpPr>
          <p:cNvPr id="5" name="Slide Number Placeholder 4">
            <a:extLst>
              <a:ext uri="{FF2B5EF4-FFF2-40B4-BE49-F238E27FC236}">
                <a16:creationId xmlns:a16="http://schemas.microsoft.com/office/drawing/2014/main" id="{DF0EC634-6C62-11E4-4C23-23F74BB47137}"/>
              </a:ext>
            </a:extLst>
          </p:cNvPr>
          <p:cNvSpPr>
            <a:spLocks noGrp="1"/>
          </p:cNvSpPr>
          <p:nvPr>
            <p:ph type="sldNum" sz="quarter" idx="4"/>
          </p:nvPr>
        </p:nvSpPr>
        <p:spPr/>
        <p:txBody>
          <a:bodyPr/>
          <a:lstStyle/>
          <a:p>
            <a:fld id="{337ADF9F-F50A-2B44-AE31-7D3E7940C949}" type="slidenum">
              <a:rPr lang="en-US" noProof="0" smtClean="0"/>
              <a:pPr/>
              <a:t>1</a:t>
            </a:fld>
            <a:endParaRPr lang="en-US" noProof="0"/>
          </a:p>
        </p:txBody>
      </p:sp>
      <p:sp>
        <p:nvSpPr>
          <p:cNvPr id="6" name="Title 5">
            <a:extLst>
              <a:ext uri="{FF2B5EF4-FFF2-40B4-BE49-F238E27FC236}">
                <a16:creationId xmlns:a16="http://schemas.microsoft.com/office/drawing/2014/main" id="{27B7136B-AC80-7C42-311C-6BA54C0FA43E}"/>
              </a:ext>
            </a:extLst>
          </p:cNvPr>
          <p:cNvSpPr>
            <a:spLocks noGrp="1"/>
          </p:cNvSpPr>
          <p:nvPr>
            <p:ph type="ctrTitle"/>
          </p:nvPr>
        </p:nvSpPr>
        <p:spPr/>
        <p:txBody>
          <a:bodyPr/>
          <a:lstStyle/>
          <a:p>
            <a:r>
              <a:rPr lang="en-US" dirty="0"/>
              <a:t>O-RAN ALLIANCE Overview</a:t>
            </a:r>
          </a:p>
        </p:txBody>
      </p:sp>
      <p:sp>
        <p:nvSpPr>
          <p:cNvPr id="7" name="Subtitle 6">
            <a:extLst>
              <a:ext uri="{FF2B5EF4-FFF2-40B4-BE49-F238E27FC236}">
                <a16:creationId xmlns:a16="http://schemas.microsoft.com/office/drawing/2014/main" id="{5DFFD73E-94BA-5FFA-B92B-3F8FC3E44CAD}"/>
              </a:ext>
            </a:extLst>
          </p:cNvPr>
          <p:cNvSpPr>
            <a:spLocks noGrp="1"/>
          </p:cNvSpPr>
          <p:nvPr>
            <p:ph type="subTitle" idx="1"/>
          </p:nvPr>
        </p:nvSpPr>
        <p:spPr>
          <a:xfrm>
            <a:off x="1524000" y="4572000"/>
            <a:ext cx="9144000" cy="1400783"/>
          </a:xfrm>
        </p:spPr>
        <p:txBody>
          <a:bodyPr/>
          <a:lstStyle/>
          <a:p>
            <a:r>
              <a:rPr lang="en-US" sz="2400" dirty="0"/>
              <a:t>3GPP &amp; O-RAN ALLIANCE Joint Workshop on 6G Coordination</a:t>
            </a:r>
          </a:p>
          <a:p>
            <a:r>
              <a:rPr lang="en-US" altLang="zh-CN" sz="2000" dirty="0"/>
              <a:t>April 24 – 25, 2025</a:t>
            </a:r>
            <a:br>
              <a:rPr lang="en-US" altLang="zh-CN" sz="2000" dirty="0"/>
            </a:br>
            <a:r>
              <a:rPr lang="en-US" sz="2000" dirty="0"/>
              <a:t>ETSI HQ in Sophia Antipolis, France</a:t>
            </a:r>
            <a:br>
              <a:rPr lang="en-US" sz="2400" dirty="0"/>
            </a:br>
            <a:endParaRPr lang="en-US" sz="2400" dirty="0"/>
          </a:p>
        </p:txBody>
      </p:sp>
    </p:spTree>
    <p:extLst>
      <p:ext uri="{BB962C8B-B14F-4D97-AF65-F5344CB8AC3E}">
        <p14:creationId xmlns:p14="http://schemas.microsoft.com/office/powerpoint/2010/main" val="137666626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7BB277-33DF-4E96-2677-1D5D045F2C90}"/>
              </a:ext>
            </a:extLst>
          </p:cNvPr>
          <p:cNvSpPr>
            <a:spLocks noGrp="1"/>
          </p:cNvSpPr>
          <p:nvPr>
            <p:ph type="title"/>
          </p:nvPr>
        </p:nvSpPr>
        <p:spPr/>
        <p:txBody>
          <a:bodyPr/>
          <a:lstStyle/>
          <a:p>
            <a:r>
              <a:rPr lang="en-US" dirty="0"/>
              <a:t>Specification Effort: 130 Current Specs</a:t>
            </a:r>
          </a:p>
        </p:txBody>
      </p:sp>
      <p:sp>
        <p:nvSpPr>
          <p:cNvPr id="3" name="Slide Number Placeholder 2">
            <a:extLst>
              <a:ext uri="{FF2B5EF4-FFF2-40B4-BE49-F238E27FC236}">
                <a16:creationId xmlns:a16="http://schemas.microsoft.com/office/drawing/2014/main" id="{CD82935F-2BCD-3F3E-233F-1BFAF7AB5EA4}"/>
              </a:ext>
            </a:extLst>
          </p:cNvPr>
          <p:cNvSpPr>
            <a:spLocks noGrp="1"/>
          </p:cNvSpPr>
          <p:nvPr>
            <p:ph type="sldNum" sz="quarter" idx="4"/>
          </p:nvPr>
        </p:nvSpPr>
        <p:spPr/>
        <p:txBody>
          <a:bodyPr/>
          <a:lstStyle/>
          <a:p>
            <a:fld id="{337ADF9F-F50A-2B44-AE31-7D3E7940C949}" type="slidenum">
              <a:rPr lang="en-US" noProof="0" smtClean="0"/>
              <a:pPr/>
              <a:t>10</a:t>
            </a:fld>
            <a:endParaRPr lang="en-US" noProof="0"/>
          </a:p>
        </p:txBody>
      </p:sp>
      <p:sp>
        <p:nvSpPr>
          <p:cNvPr id="5" name="Content Placeholder 2">
            <a:extLst>
              <a:ext uri="{FF2B5EF4-FFF2-40B4-BE49-F238E27FC236}">
                <a16:creationId xmlns:a16="http://schemas.microsoft.com/office/drawing/2014/main" id="{9C21CA88-C7EC-1390-E20C-25438F9F9D54}"/>
              </a:ext>
            </a:extLst>
          </p:cNvPr>
          <p:cNvSpPr txBox="1">
            <a:spLocks/>
          </p:cNvSpPr>
          <p:nvPr/>
        </p:nvSpPr>
        <p:spPr>
          <a:xfrm>
            <a:off x="6363788" y="930873"/>
            <a:ext cx="5365546" cy="5690063"/>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sz="1800" dirty="0"/>
              <a:t>Work Groups</a:t>
            </a:r>
          </a:p>
          <a:p>
            <a:pPr lvl="1"/>
            <a:r>
              <a:rPr lang="en-US" sz="1400" dirty="0"/>
              <a:t>WG1: Use Cases and Overall Architecture Work Group</a:t>
            </a:r>
          </a:p>
          <a:p>
            <a:pPr lvl="1"/>
            <a:r>
              <a:rPr lang="en-US" sz="1400" dirty="0"/>
              <a:t>WG2: The Non-Real-Time RIC and A1 Interface Work Group</a:t>
            </a:r>
          </a:p>
          <a:p>
            <a:pPr lvl="1"/>
            <a:r>
              <a:rPr lang="en-US" sz="1400" dirty="0"/>
              <a:t>WG3: The Near-Real-Time RIC and E2 Interface Work Group</a:t>
            </a:r>
          </a:p>
          <a:p>
            <a:pPr lvl="1"/>
            <a:r>
              <a:rPr lang="en-US" sz="1400" dirty="0"/>
              <a:t>WG4: The Open Fronthaul Interfaces Work Group</a:t>
            </a:r>
          </a:p>
          <a:p>
            <a:pPr lvl="1"/>
            <a:r>
              <a:rPr lang="en-US" sz="1400" dirty="0"/>
              <a:t>WG5: The Open F1/W1/E1/X2/</a:t>
            </a:r>
            <a:r>
              <a:rPr lang="en-US" sz="1400" dirty="0" err="1"/>
              <a:t>Xn</a:t>
            </a:r>
            <a:r>
              <a:rPr lang="en-US" sz="1400" dirty="0"/>
              <a:t> Interface Work Group</a:t>
            </a:r>
          </a:p>
          <a:p>
            <a:pPr lvl="1"/>
            <a:r>
              <a:rPr lang="en-US" sz="1400" dirty="0"/>
              <a:t>WG6: The Cloudification and Orchestration Work Group</a:t>
            </a:r>
          </a:p>
          <a:p>
            <a:pPr lvl="1"/>
            <a:r>
              <a:rPr lang="en-US" sz="1400" dirty="0"/>
              <a:t>WG7: The White-box Hardware Work Group</a:t>
            </a:r>
          </a:p>
          <a:p>
            <a:pPr lvl="1"/>
            <a:r>
              <a:rPr lang="en-US" sz="1400" dirty="0"/>
              <a:t>WG8: Stack Reference Design Work Group</a:t>
            </a:r>
          </a:p>
          <a:p>
            <a:pPr lvl="1"/>
            <a:r>
              <a:rPr lang="en-US" sz="1400" dirty="0"/>
              <a:t>WG9: Open X-haul Transport Work Group</a:t>
            </a:r>
          </a:p>
          <a:p>
            <a:pPr lvl="1"/>
            <a:r>
              <a:rPr lang="en-US" sz="1400" dirty="0"/>
              <a:t>WG10: OAM Work Group</a:t>
            </a:r>
          </a:p>
          <a:p>
            <a:pPr lvl="1"/>
            <a:r>
              <a:rPr lang="en-US" sz="1400" dirty="0"/>
              <a:t>WG11: Security Work Group</a:t>
            </a:r>
          </a:p>
          <a:p>
            <a:r>
              <a:rPr lang="en-US" sz="1800" dirty="0"/>
              <a:t>Focus and Research Groups</a:t>
            </a:r>
          </a:p>
          <a:p>
            <a:pPr lvl="1"/>
            <a:r>
              <a:rPr lang="en-US" sz="1400" dirty="0"/>
              <a:t>IEFG: Industry Engagement Focus Group</a:t>
            </a:r>
          </a:p>
          <a:p>
            <a:pPr lvl="1"/>
            <a:r>
              <a:rPr lang="en-US" sz="1400" dirty="0"/>
              <a:t>OSFG: Open Source Focus Group</a:t>
            </a:r>
          </a:p>
          <a:p>
            <a:pPr lvl="1"/>
            <a:r>
              <a:rPr lang="en-US" sz="1400" dirty="0"/>
              <a:t>SDFG: Standard Development Focus Group</a:t>
            </a:r>
          </a:p>
          <a:p>
            <a:pPr lvl="1"/>
            <a:r>
              <a:rPr lang="en-US" sz="1400" dirty="0"/>
              <a:t>SuFG: Sustainability Focus Group</a:t>
            </a:r>
          </a:p>
          <a:p>
            <a:pPr lvl="1"/>
            <a:r>
              <a:rPr lang="en-US" sz="1400" dirty="0"/>
              <a:t>TIFG: Testing and Integration Focus Group</a:t>
            </a:r>
          </a:p>
          <a:p>
            <a:pPr lvl="1"/>
            <a:r>
              <a:rPr lang="en-US" sz="1400" dirty="0"/>
              <a:t>nGRG: next Generation Research Group</a:t>
            </a:r>
          </a:p>
          <a:p>
            <a:r>
              <a:rPr lang="en-US" sz="1800" dirty="0"/>
              <a:t>For details see our </a:t>
            </a:r>
            <a:r>
              <a:rPr lang="en-US" sz="1800" dirty="0">
                <a:hlinkClick r:id="rId2"/>
              </a:rPr>
              <a:t>website</a:t>
            </a:r>
            <a:endParaRPr lang="en-US" sz="1800" dirty="0"/>
          </a:p>
          <a:p>
            <a:pPr lvl="1"/>
            <a:endParaRPr lang="en-US" sz="1400" dirty="0"/>
          </a:p>
        </p:txBody>
      </p:sp>
      <p:sp>
        <p:nvSpPr>
          <p:cNvPr id="7" name="Content Placeholder 2">
            <a:extLst>
              <a:ext uri="{FF2B5EF4-FFF2-40B4-BE49-F238E27FC236}">
                <a16:creationId xmlns:a16="http://schemas.microsoft.com/office/drawing/2014/main" id="{C871C8FC-A756-DC06-8AB2-AC04CC88DF91}"/>
              </a:ext>
            </a:extLst>
          </p:cNvPr>
          <p:cNvSpPr txBox="1">
            <a:spLocks/>
          </p:cNvSpPr>
          <p:nvPr/>
        </p:nvSpPr>
        <p:spPr>
          <a:xfrm>
            <a:off x="519114" y="1314450"/>
            <a:ext cx="5365546" cy="1857014"/>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sz="2000" dirty="0"/>
              <a:t>O-RAN Specifications set the foundation for telecom industry towards open and intelligent RAN</a:t>
            </a:r>
          </a:p>
          <a:p>
            <a:pPr lvl="1"/>
            <a:r>
              <a:rPr lang="en-US" sz="1600" dirty="0"/>
              <a:t>O-RAN specifications are available to the general public at </a:t>
            </a:r>
            <a:r>
              <a:rPr lang="en-US" sz="1600" dirty="0">
                <a:hlinkClick r:id="rId3"/>
              </a:rPr>
              <a:t>https://www.o-ran.org/specifications</a:t>
            </a:r>
            <a:r>
              <a:rPr lang="en-US" sz="1600" dirty="0"/>
              <a:t> </a:t>
            </a:r>
          </a:p>
        </p:txBody>
      </p:sp>
      <p:sp>
        <p:nvSpPr>
          <p:cNvPr id="9" name="Footer Placeholder 2">
            <a:extLst>
              <a:ext uri="{FF2B5EF4-FFF2-40B4-BE49-F238E27FC236}">
                <a16:creationId xmlns:a16="http://schemas.microsoft.com/office/drawing/2014/main" id="{868BA207-D72A-2172-3E5D-943396A47111}"/>
              </a:ext>
            </a:extLst>
          </p:cNvPr>
          <p:cNvSpPr>
            <a:spLocks noGrp="1"/>
          </p:cNvSpPr>
          <p:nvPr>
            <p:ph type="ftr" sz="quarter" idx="3"/>
          </p:nvPr>
        </p:nvSpPr>
        <p:spPr>
          <a:xfrm>
            <a:off x="4038600" y="6688184"/>
            <a:ext cx="4114800" cy="169816"/>
          </a:xfrm>
        </p:spPr>
        <p:txBody>
          <a:bodyPr/>
          <a:lstStyle/>
          <a:p>
            <a:r>
              <a:rPr lang="en-US"/>
              <a:t>Copyright © by the O-RAN ALLIANCE e.V.</a:t>
            </a:r>
            <a:endParaRPr lang="en-US" dirty="0"/>
          </a:p>
        </p:txBody>
      </p:sp>
      <p:sp>
        <p:nvSpPr>
          <p:cNvPr id="4" name="Obdélník: se zakulacenými rohy 9">
            <a:extLst>
              <a:ext uri="{FF2B5EF4-FFF2-40B4-BE49-F238E27FC236}">
                <a16:creationId xmlns:a16="http://schemas.microsoft.com/office/drawing/2014/main" id="{B467A49F-C79F-87E8-7EB8-AD13CA475567}"/>
              </a:ext>
            </a:extLst>
          </p:cNvPr>
          <p:cNvSpPr/>
          <p:nvPr/>
        </p:nvSpPr>
        <p:spPr>
          <a:xfrm>
            <a:off x="3858936" y="3271429"/>
            <a:ext cx="1779375" cy="2987021"/>
          </a:xfrm>
          <a:prstGeom prst="roundRect">
            <a:avLst>
              <a:gd name="adj" fmla="val 8775"/>
            </a:avLst>
          </a:prstGeom>
          <a:gradFill flip="none" rotWithShape="1">
            <a:gsLst>
              <a:gs pos="0">
                <a:srgbClr val="005CA4">
                  <a:alpha val="80000"/>
                </a:srgbClr>
              </a:gs>
              <a:gs pos="100000">
                <a:srgbClr val="619EC9"/>
              </a:gs>
            </a:gsLst>
            <a:lin ang="0" scaled="1"/>
            <a:tileRect/>
          </a:gradFill>
          <a:ln>
            <a:noFill/>
          </a:ln>
          <a:effectLst>
            <a:outerShdw blurRad="50800" dist="38100" dir="2700000" algn="tl"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2000" dirty="0"/>
          </a:p>
        </p:txBody>
      </p:sp>
      <p:sp>
        <p:nvSpPr>
          <p:cNvPr id="8" name="Google Shape;345;p1">
            <a:extLst>
              <a:ext uri="{FF2B5EF4-FFF2-40B4-BE49-F238E27FC236}">
                <a16:creationId xmlns:a16="http://schemas.microsoft.com/office/drawing/2014/main" id="{AA5CB3A8-EA19-599F-497C-AF0DC7F27D9A}"/>
              </a:ext>
            </a:extLst>
          </p:cNvPr>
          <p:cNvSpPr txBox="1"/>
          <p:nvPr/>
        </p:nvSpPr>
        <p:spPr>
          <a:xfrm>
            <a:off x="3969968" y="2781094"/>
            <a:ext cx="1618945" cy="490335"/>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n-US" sz="1400" b="0" i="0" u="none" strike="noStrike" cap="none" dirty="0">
                <a:solidFill>
                  <a:srgbClr val="0067B1"/>
                </a:solidFill>
                <a:latin typeface="Museo Sans Rounded 300" panose="02000000000000000000" pitchFamily="2" charset="0"/>
                <a:ea typeface="Montserrat"/>
                <a:cs typeface="Montserrat"/>
                <a:sym typeface="Montserrat"/>
              </a:rPr>
              <a:t>Roadmap Definition by MVP-C</a:t>
            </a:r>
            <a:endParaRPr sz="1600" b="0" i="0" u="none" strike="noStrike" cap="none" dirty="0">
              <a:solidFill>
                <a:srgbClr val="0067B1"/>
              </a:solidFill>
              <a:latin typeface="Museo Sans Rounded 300" panose="02000000000000000000" pitchFamily="2" charset="0"/>
              <a:sym typeface="Arial"/>
            </a:endParaRPr>
          </a:p>
        </p:txBody>
      </p:sp>
      <p:sp>
        <p:nvSpPr>
          <p:cNvPr id="10" name="Google Shape;360;p1">
            <a:extLst>
              <a:ext uri="{FF2B5EF4-FFF2-40B4-BE49-F238E27FC236}">
                <a16:creationId xmlns:a16="http://schemas.microsoft.com/office/drawing/2014/main" id="{FB1B668C-B30C-1317-D84A-72DD82C04212}"/>
              </a:ext>
            </a:extLst>
          </p:cNvPr>
          <p:cNvSpPr/>
          <p:nvPr/>
        </p:nvSpPr>
        <p:spPr>
          <a:xfrm>
            <a:off x="3969968" y="3374863"/>
            <a:ext cx="1566504" cy="1759935"/>
          </a:xfrm>
          <a:prstGeom prst="roundRect">
            <a:avLst>
              <a:gd name="adj" fmla="val 7576"/>
            </a:avLst>
          </a:prstGeom>
          <a:solidFill>
            <a:srgbClr val="D7E7F3"/>
          </a:solidFill>
          <a:ln>
            <a:noFill/>
          </a:ln>
        </p:spPr>
        <p:txBody>
          <a:bodyPr spcFirstLastPara="1" wrap="square" lIns="45700" tIns="45700" rIns="45700" bIns="4570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Top-down planning of releases, feature packages, work items. </a:t>
            </a:r>
          </a:p>
          <a:p>
            <a:pPr marL="0" marR="0" lvl="0" indent="0" algn="ctr" rtl="0">
              <a:lnSpc>
                <a:spcPct val="100000"/>
              </a:lnSpc>
              <a:spcBef>
                <a:spcPts val="0"/>
              </a:spcBef>
              <a:spcAft>
                <a:spcPts val="0"/>
              </a:spcAft>
              <a:buClr>
                <a:srgbClr val="000000"/>
              </a:buClr>
              <a:buSzPts val="900"/>
              <a:buFont typeface="Arial"/>
              <a:buNone/>
            </a:pPr>
            <a:r>
              <a:rPr lang="en-US" sz="1000" dirty="0">
                <a:solidFill>
                  <a:srgbClr val="0067B1"/>
                </a:solidFill>
                <a:latin typeface="Museo Sans Rounded 300" panose="02000000000000000000" pitchFamily="2" charset="0"/>
                <a:ea typeface="Montserrat"/>
                <a:cs typeface="Montserrat"/>
                <a:sym typeface="Montserrat"/>
              </a:rPr>
              <a:t>A</a:t>
            </a:r>
            <a:r>
              <a:rPr lang="en-US" sz="1000" b="0" i="0" u="none" strike="noStrike" cap="none" dirty="0">
                <a:solidFill>
                  <a:srgbClr val="0067B1"/>
                </a:solidFill>
                <a:latin typeface="Museo Sans Rounded 300" panose="02000000000000000000" pitchFamily="2" charset="0"/>
                <a:ea typeface="Montserrat"/>
                <a:cs typeface="Montserrat"/>
                <a:sym typeface="Montserrat"/>
              </a:rPr>
              <a:t>ligned with operators’ requirements for Minimum Viable Plan (MVP) and future development based on operators’ priorities.</a:t>
            </a:r>
            <a:endParaRPr sz="1600" b="0" i="0" u="none" strike="noStrike" cap="none" dirty="0">
              <a:solidFill>
                <a:srgbClr val="0067B1"/>
              </a:solidFill>
              <a:latin typeface="Museo Sans Rounded 300" panose="02000000000000000000" pitchFamily="2" charset="0"/>
              <a:sym typeface="Arial"/>
            </a:endParaRPr>
          </a:p>
        </p:txBody>
      </p:sp>
      <p:sp>
        <p:nvSpPr>
          <p:cNvPr id="11" name="Google Shape;361;p1">
            <a:extLst>
              <a:ext uri="{FF2B5EF4-FFF2-40B4-BE49-F238E27FC236}">
                <a16:creationId xmlns:a16="http://schemas.microsoft.com/office/drawing/2014/main" id="{9BCCF683-8D2B-DA4B-E979-DF9463C28485}"/>
              </a:ext>
            </a:extLst>
          </p:cNvPr>
          <p:cNvSpPr/>
          <p:nvPr/>
        </p:nvSpPr>
        <p:spPr>
          <a:xfrm>
            <a:off x="3969968" y="5225649"/>
            <a:ext cx="1566504" cy="941951"/>
          </a:xfrm>
          <a:prstGeom prst="roundRect">
            <a:avLst>
              <a:gd name="adj" fmla="val 7576"/>
            </a:avLst>
          </a:prstGeom>
          <a:solidFill>
            <a:srgbClr val="D7E7F3"/>
          </a:solidFill>
          <a:ln>
            <a:noFill/>
          </a:ln>
        </p:spPr>
        <p:txBody>
          <a:bodyPr spcFirstLastPara="1" wrap="square" lIns="45700" tIns="45700" rIns="45700" bIns="4570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Bottom-up specification effort</a:t>
            </a:r>
            <a:endParaRPr sz="1600" b="0" i="0" u="none" strike="noStrike" cap="none" dirty="0">
              <a:solidFill>
                <a:srgbClr val="0067B1"/>
              </a:solidFill>
              <a:latin typeface="Museo Sans Rounded 300" panose="02000000000000000000" pitchFamily="2" charset="0"/>
              <a:sym typeface="Arial"/>
            </a:endParaRPr>
          </a:p>
        </p:txBody>
      </p:sp>
      <p:sp>
        <p:nvSpPr>
          <p:cNvPr id="13" name="Google Shape;345;p1">
            <a:extLst>
              <a:ext uri="{FF2B5EF4-FFF2-40B4-BE49-F238E27FC236}">
                <a16:creationId xmlns:a16="http://schemas.microsoft.com/office/drawing/2014/main" id="{8130E357-6053-3958-0A6E-94A78D6850AA}"/>
              </a:ext>
            </a:extLst>
          </p:cNvPr>
          <p:cNvSpPr txBox="1"/>
          <p:nvPr/>
        </p:nvSpPr>
        <p:spPr>
          <a:xfrm>
            <a:off x="1111764" y="2781093"/>
            <a:ext cx="1618945" cy="490335"/>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n-US" sz="1400" b="0" i="0" u="none" strike="noStrike" cap="none" dirty="0">
                <a:solidFill>
                  <a:srgbClr val="0067B1"/>
                </a:solidFill>
                <a:latin typeface="Museo Sans Rounded 300" panose="02000000000000000000" pitchFamily="2" charset="0"/>
                <a:ea typeface="Montserrat"/>
                <a:cs typeface="Montserrat"/>
                <a:sym typeface="Montserrat"/>
              </a:rPr>
              <a:t>O-RAN Architecture</a:t>
            </a:r>
            <a:endParaRPr sz="1600" b="0" i="0" u="none" strike="noStrike" cap="none" dirty="0">
              <a:solidFill>
                <a:srgbClr val="0067B1"/>
              </a:solidFill>
              <a:latin typeface="Museo Sans Rounded 300" panose="02000000000000000000" pitchFamily="2" charset="0"/>
              <a:sym typeface="Arial"/>
            </a:endParaRPr>
          </a:p>
        </p:txBody>
      </p:sp>
      <p:pic>
        <p:nvPicPr>
          <p:cNvPr id="14" name="Picture 13" descr="A diagram of a service management framework&#10;&#10;Description automatically generated">
            <a:extLst>
              <a:ext uri="{FF2B5EF4-FFF2-40B4-BE49-F238E27FC236}">
                <a16:creationId xmlns:a16="http://schemas.microsoft.com/office/drawing/2014/main" id="{018D9C12-95B4-7595-4D73-84484D53EE84}"/>
              </a:ext>
            </a:extLst>
          </p:cNvPr>
          <p:cNvPicPr>
            <a:picLocks noChangeAspect="1"/>
          </p:cNvPicPr>
          <p:nvPr/>
        </p:nvPicPr>
        <p:blipFill>
          <a:blip r:embed="rId4"/>
          <a:stretch>
            <a:fillRect/>
          </a:stretch>
        </p:blipFill>
        <p:spPr>
          <a:xfrm>
            <a:off x="462666" y="3287332"/>
            <a:ext cx="2956227" cy="2987021"/>
          </a:xfrm>
          <a:prstGeom prst="rect">
            <a:avLst/>
          </a:prstGeom>
        </p:spPr>
      </p:pic>
    </p:spTree>
    <p:extLst>
      <p:ext uri="{BB962C8B-B14F-4D97-AF65-F5344CB8AC3E}">
        <p14:creationId xmlns:p14="http://schemas.microsoft.com/office/powerpoint/2010/main" val="3159869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0D5281-B81D-6E8C-F509-1AC12B625404}"/>
              </a:ext>
            </a:extLst>
          </p:cNvPr>
          <p:cNvSpPr>
            <a:spLocks noGrp="1"/>
          </p:cNvSpPr>
          <p:nvPr>
            <p:ph type="title"/>
          </p:nvPr>
        </p:nvSpPr>
        <p:spPr/>
        <p:txBody>
          <a:bodyPr/>
          <a:lstStyle/>
          <a:p>
            <a:r>
              <a:rPr lang="en-US" dirty="0"/>
              <a:t>Aligned with the Industry</a:t>
            </a:r>
          </a:p>
        </p:txBody>
      </p:sp>
      <p:sp>
        <p:nvSpPr>
          <p:cNvPr id="3" name="Slide Number Placeholder 2">
            <a:extLst>
              <a:ext uri="{FF2B5EF4-FFF2-40B4-BE49-F238E27FC236}">
                <a16:creationId xmlns:a16="http://schemas.microsoft.com/office/drawing/2014/main" id="{48541740-0B9A-BB51-76FC-E6E9E5247AEE}"/>
              </a:ext>
            </a:extLst>
          </p:cNvPr>
          <p:cNvSpPr>
            <a:spLocks noGrp="1"/>
          </p:cNvSpPr>
          <p:nvPr>
            <p:ph type="sldNum" sz="quarter" idx="4"/>
          </p:nvPr>
        </p:nvSpPr>
        <p:spPr/>
        <p:txBody>
          <a:bodyPr/>
          <a:lstStyle/>
          <a:p>
            <a:fld id="{337ADF9F-F50A-2B44-AE31-7D3E7940C949}" type="slidenum">
              <a:rPr lang="en-US" noProof="0" smtClean="0"/>
              <a:pPr/>
              <a:t>11</a:t>
            </a:fld>
            <a:endParaRPr lang="en-US" noProof="0"/>
          </a:p>
        </p:txBody>
      </p:sp>
      <p:sp>
        <p:nvSpPr>
          <p:cNvPr id="4" name="Content Placeholder 2">
            <a:extLst>
              <a:ext uri="{FF2B5EF4-FFF2-40B4-BE49-F238E27FC236}">
                <a16:creationId xmlns:a16="http://schemas.microsoft.com/office/drawing/2014/main" id="{0796C63D-31ED-F2FE-43E6-8A76BBC67C9B}"/>
              </a:ext>
            </a:extLst>
          </p:cNvPr>
          <p:cNvSpPr txBox="1">
            <a:spLocks/>
          </p:cNvSpPr>
          <p:nvPr/>
        </p:nvSpPr>
        <p:spPr>
          <a:xfrm>
            <a:off x="601884" y="1545638"/>
            <a:ext cx="10751916" cy="1070240"/>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The O-RAN Architecture and specifications build on common standards and care about alignment with other industry bodies to ensure compatibility and to avoid duplication of work</a:t>
            </a:r>
          </a:p>
        </p:txBody>
      </p:sp>
      <p:sp>
        <p:nvSpPr>
          <p:cNvPr id="8" name="Footer Placeholder 1">
            <a:extLst>
              <a:ext uri="{FF2B5EF4-FFF2-40B4-BE49-F238E27FC236}">
                <a16:creationId xmlns:a16="http://schemas.microsoft.com/office/drawing/2014/main" id="{C4719819-DD01-B6EB-0157-9DE62BD9A558}"/>
              </a:ext>
            </a:extLst>
          </p:cNvPr>
          <p:cNvSpPr>
            <a:spLocks noGrp="1"/>
          </p:cNvSpPr>
          <p:nvPr>
            <p:ph type="ftr" sz="quarter" idx="3"/>
          </p:nvPr>
        </p:nvSpPr>
        <p:spPr>
          <a:xfrm>
            <a:off x="4038600" y="6688184"/>
            <a:ext cx="4114800" cy="169816"/>
          </a:xfrm>
        </p:spPr>
        <p:txBody>
          <a:bodyPr/>
          <a:lstStyle/>
          <a:p>
            <a:r>
              <a:rPr lang="en-US" dirty="0"/>
              <a:t>Copyright © by the O-RAN ALLIANCE </a:t>
            </a:r>
            <a:r>
              <a:rPr lang="en-US" dirty="0" err="1"/>
              <a:t>e.V.</a:t>
            </a:r>
            <a:endParaRPr lang="en-US" dirty="0"/>
          </a:p>
        </p:txBody>
      </p:sp>
      <p:pic>
        <p:nvPicPr>
          <p:cNvPr id="7" name="Picture 6" descr="A screenshot of a computer&#10;&#10;AI-generated content may be incorrect.">
            <a:extLst>
              <a:ext uri="{FF2B5EF4-FFF2-40B4-BE49-F238E27FC236}">
                <a16:creationId xmlns:a16="http://schemas.microsoft.com/office/drawing/2014/main" id="{5A085E45-B5A8-08E1-9325-0877E057F300}"/>
              </a:ext>
            </a:extLst>
          </p:cNvPr>
          <p:cNvPicPr>
            <a:picLocks noChangeAspect="1"/>
          </p:cNvPicPr>
          <p:nvPr/>
        </p:nvPicPr>
        <p:blipFill>
          <a:blip r:embed="rId2"/>
          <a:stretch>
            <a:fillRect/>
          </a:stretch>
        </p:blipFill>
        <p:spPr>
          <a:xfrm>
            <a:off x="601884" y="2311087"/>
            <a:ext cx="6933890" cy="4180728"/>
          </a:xfrm>
          <a:prstGeom prst="rect">
            <a:avLst/>
          </a:prstGeom>
        </p:spPr>
      </p:pic>
      <p:sp>
        <p:nvSpPr>
          <p:cNvPr id="9" name="Content Placeholder 2">
            <a:extLst>
              <a:ext uri="{FF2B5EF4-FFF2-40B4-BE49-F238E27FC236}">
                <a16:creationId xmlns:a16="http://schemas.microsoft.com/office/drawing/2014/main" id="{A097337E-3ADF-AFAE-5039-4414D20E7331}"/>
              </a:ext>
            </a:extLst>
          </p:cNvPr>
          <p:cNvSpPr txBox="1">
            <a:spLocks/>
          </p:cNvSpPr>
          <p:nvPr/>
        </p:nvSpPr>
        <p:spPr>
          <a:xfrm>
            <a:off x="7813422" y="2312806"/>
            <a:ext cx="3776694" cy="1892826"/>
          </a:xfrm>
          <a:prstGeom prst="rect">
            <a:avLst/>
          </a:prstGeom>
        </p:spPr>
        <p:txBody>
          <a:bodyPr lIns="0" tIns="0" rIns="0" bIns="0">
            <a:sp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MoU enabling transposition of O-RAN ALLIANCE specifications into national standards with:</a:t>
            </a:r>
          </a:p>
          <a:p>
            <a:pPr lvl="1"/>
            <a:r>
              <a:rPr lang="en-US" dirty="0"/>
              <a:t>ATIS</a:t>
            </a:r>
          </a:p>
          <a:p>
            <a:pPr lvl="1"/>
            <a:r>
              <a:rPr lang="en-US" dirty="0"/>
              <a:t>ETSI</a:t>
            </a:r>
          </a:p>
          <a:p>
            <a:pPr lvl="1"/>
            <a:r>
              <a:rPr lang="en-US" dirty="0"/>
              <a:t>TTA</a:t>
            </a:r>
          </a:p>
        </p:txBody>
      </p:sp>
    </p:spTree>
    <p:extLst>
      <p:ext uri="{BB962C8B-B14F-4D97-AF65-F5344CB8AC3E}">
        <p14:creationId xmlns:p14="http://schemas.microsoft.com/office/powerpoint/2010/main" val="16857497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38D21AE-6A42-688C-EC81-4B9708C65207}"/>
              </a:ext>
            </a:extLst>
          </p:cNvPr>
          <p:cNvSpPr>
            <a:spLocks noGrp="1"/>
          </p:cNvSpPr>
          <p:nvPr>
            <p:ph type="title"/>
          </p:nvPr>
        </p:nvSpPr>
        <p:spPr>
          <a:xfrm>
            <a:off x="359457" y="356889"/>
            <a:ext cx="10006012" cy="948265"/>
          </a:xfrm>
        </p:spPr>
        <p:txBody>
          <a:bodyPr/>
          <a:lstStyle/>
          <a:p>
            <a:r>
              <a:rPr lang="en-GB" sz="3600" dirty="0">
                <a:solidFill>
                  <a:srgbClr val="0070C0"/>
                </a:solidFill>
                <a:latin typeface="+mn-lt"/>
              </a:rPr>
              <a:t>O-RAN Next Generation Research Group (nGRG)</a:t>
            </a:r>
            <a:endParaRPr lang="fi-FI" dirty="0"/>
          </a:p>
        </p:txBody>
      </p:sp>
      <p:sp>
        <p:nvSpPr>
          <p:cNvPr id="4" name="Footer Placeholder 3">
            <a:extLst>
              <a:ext uri="{FF2B5EF4-FFF2-40B4-BE49-F238E27FC236}">
                <a16:creationId xmlns:a16="http://schemas.microsoft.com/office/drawing/2014/main" id="{0754C5B5-2B93-D3C6-BDEA-E14F5F060BE1}"/>
              </a:ext>
            </a:extLst>
          </p:cNvPr>
          <p:cNvSpPr>
            <a:spLocks noGrp="1"/>
          </p:cNvSpPr>
          <p:nvPr>
            <p:ph type="ftr" sz="quarter" idx="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04040">
                    <a:tint val="75000"/>
                  </a:srgbClr>
                </a:solidFill>
                <a:effectLst/>
                <a:uLnTx/>
                <a:uFillTx/>
                <a:latin typeface="Calibri" panose="020F0502020204030204"/>
                <a:ea typeface="+mn-ea"/>
                <a:cs typeface="+mn-cs"/>
              </a:rPr>
              <a:t>Copyright © by the O-RAN ALLIANCE e.V.</a:t>
            </a:r>
            <a:endParaRPr kumimoji="0" lang="en-US" sz="800" b="0" i="0" u="none" strike="noStrike" kern="1200" cap="none" spc="0" normalizeH="0" baseline="0" noProof="0" dirty="0">
              <a:ln>
                <a:noFill/>
              </a:ln>
              <a:solidFill>
                <a:srgbClr val="404040">
                  <a:tint val="75000"/>
                </a:srgb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99F1AA4C-1030-B692-8BB6-CC2BCF37BEED}"/>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7ADF9F-F50A-2B44-AE31-7D3E7940C949}" type="slidenum">
              <a:rPr kumimoji="0" lang="en-US" sz="1100" b="0" i="0" u="none" strike="noStrike" kern="1200" cap="none" spc="0" normalizeH="0" baseline="0" noProof="0" smtClean="0">
                <a:ln>
                  <a:noFill/>
                </a:ln>
                <a:solidFill>
                  <a:srgbClr val="40404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100" b="0" i="0" u="none" strike="noStrike" kern="1200" cap="none" spc="0" normalizeH="0" baseline="0" noProof="0">
              <a:ln>
                <a:noFill/>
              </a:ln>
              <a:solidFill>
                <a:srgbClr val="404040">
                  <a:tint val="75000"/>
                </a:srgbClr>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E6F1BAC0-4CFB-E173-645C-3D960312867A}"/>
              </a:ext>
            </a:extLst>
          </p:cNvPr>
          <p:cNvGrpSpPr/>
          <p:nvPr/>
        </p:nvGrpSpPr>
        <p:grpSpPr>
          <a:xfrm>
            <a:off x="315416" y="3562854"/>
            <a:ext cx="6702129" cy="2026484"/>
            <a:chOff x="359457" y="5275558"/>
            <a:chExt cx="6702129" cy="2026484"/>
          </a:xfrm>
        </p:grpSpPr>
        <p:sp>
          <p:nvSpPr>
            <p:cNvPr id="20" name="Obdélník: se zakulacenými horními rohy 79">
              <a:extLst>
                <a:ext uri="{FF2B5EF4-FFF2-40B4-BE49-F238E27FC236}">
                  <a16:creationId xmlns:a16="http://schemas.microsoft.com/office/drawing/2014/main" id="{6D009BBC-CF7B-5392-C3BC-5E665E366428}"/>
                </a:ext>
              </a:extLst>
            </p:cNvPr>
            <p:cNvSpPr/>
            <p:nvPr/>
          </p:nvSpPr>
          <p:spPr>
            <a:xfrm>
              <a:off x="359457" y="5275558"/>
              <a:ext cx="6702129" cy="2026484"/>
            </a:xfrm>
            <a:prstGeom prst="round2SameRect">
              <a:avLst>
                <a:gd name="adj1" fmla="val 16667"/>
                <a:gd name="adj2" fmla="val 16038"/>
              </a:avLst>
            </a:prstGeom>
            <a:gradFill flip="none" rotWithShape="1">
              <a:gsLst>
                <a:gs pos="0">
                  <a:srgbClr val="326531"/>
                </a:gs>
                <a:gs pos="100000">
                  <a:srgbClr val="AEC23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18000" tIns="18000" rIns="18000" b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white"/>
                </a:solidFill>
                <a:effectLst/>
                <a:uLnTx/>
                <a:uFillTx/>
                <a:latin typeface="Museo Sans Rounded 700" panose="02000000000000000000" pitchFamily="2" charset="-18"/>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white"/>
                </a:solidFill>
                <a:effectLst/>
                <a:uLnTx/>
                <a:uFillTx/>
                <a:latin typeface="Museo Sans Rounded 700" panose="02000000000000000000" pitchFamily="2" charset="-18"/>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white"/>
                </a:solidFill>
                <a:effectLst/>
                <a:uLnTx/>
                <a:uFillTx/>
                <a:latin typeface="Museo Sans Rounded 700" panose="02000000000000000000" pitchFamily="2" charset="-18"/>
                <a:ea typeface="+mn-ea"/>
                <a:cs typeface="+mn-cs"/>
              </a:endParaRPr>
            </a:p>
          </p:txBody>
        </p:sp>
        <p:sp>
          <p:nvSpPr>
            <p:cNvPr id="8" name="Rectangle 7">
              <a:extLst>
                <a:ext uri="{FF2B5EF4-FFF2-40B4-BE49-F238E27FC236}">
                  <a16:creationId xmlns:a16="http://schemas.microsoft.com/office/drawing/2014/main" id="{79FF4F77-2764-000C-1FAB-98C32E0FAB9B}"/>
                </a:ext>
              </a:extLst>
            </p:cNvPr>
            <p:cNvSpPr/>
            <p:nvPr/>
          </p:nvSpPr>
          <p:spPr>
            <a:xfrm>
              <a:off x="4002166" y="5801319"/>
              <a:ext cx="2814630" cy="1224813"/>
            </a:xfrm>
            <a:prstGeom prst="rect">
              <a:avLst/>
            </a:pr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lin ang="2700000" scaled="1"/>
              <a:tileRect/>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BEC654A8-A418-BC17-16CD-87FF16EB4F9F}"/>
                </a:ext>
              </a:extLst>
            </p:cNvPr>
            <p:cNvSpPr txBox="1"/>
            <p:nvPr/>
          </p:nvSpPr>
          <p:spPr>
            <a:xfrm>
              <a:off x="494929" y="5407686"/>
              <a:ext cx="29238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O-RAN Working Groups</a:t>
              </a:r>
              <a:endParaRPr kumimoji="0" lang="fi-FI"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57ACB9EE-E819-AD9C-B05A-42EDC2AB6C55}"/>
                </a:ext>
              </a:extLst>
            </p:cNvPr>
            <p:cNvSpPr txBox="1"/>
            <p:nvPr/>
          </p:nvSpPr>
          <p:spPr>
            <a:xfrm>
              <a:off x="557585" y="6833485"/>
              <a:ext cx="21307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O-RAN Focus Groups</a:t>
              </a:r>
              <a:endParaRPr kumimoji="0" lang="fi-FI"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F00EE04-BFAA-C156-37B7-5F50CE4FCCD7}"/>
                </a:ext>
              </a:extLst>
            </p:cNvPr>
            <p:cNvSpPr txBox="1"/>
            <p:nvPr/>
          </p:nvSpPr>
          <p:spPr>
            <a:xfrm>
              <a:off x="4146033" y="5324717"/>
              <a:ext cx="235679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panose="020F0502020204030204"/>
                  <a:ea typeface="+mn-ea"/>
                  <a:cs typeface="+mn-cs"/>
                </a:rPr>
                <a:t>O-RAN Research Group</a:t>
              </a:r>
              <a:endParaRPr kumimoji="0" lang="fi-FI" sz="1800"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sp>
          <p:nvSpPr>
            <p:cNvPr id="54" name="Arrow: Left-Right 53">
              <a:extLst>
                <a:ext uri="{FF2B5EF4-FFF2-40B4-BE49-F238E27FC236}">
                  <a16:creationId xmlns:a16="http://schemas.microsoft.com/office/drawing/2014/main" id="{EB1D53FE-7E42-62E9-E9E1-EA3941E91FDC}"/>
                </a:ext>
              </a:extLst>
            </p:cNvPr>
            <p:cNvSpPr/>
            <p:nvPr/>
          </p:nvSpPr>
          <p:spPr>
            <a:xfrm rot="5400000">
              <a:off x="1334384" y="6107026"/>
              <a:ext cx="577111" cy="260986"/>
            </a:xfrm>
            <a:prstGeom prst="leftRightArrow">
              <a:avLst/>
            </a:prstGeom>
            <a:solidFill>
              <a:schemeClr val="bg1"/>
            </a:solidFill>
            <a:ln>
              <a:solidFill>
                <a:srgbClr val="70707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Arrow: Left-Right 54">
              <a:extLst>
                <a:ext uri="{FF2B5EF4-FFF2-40B4-BE49-F238E27FC236}">
                  <a16:creationId xmlns:a16="http://schemas.microsoft.com/office/drawing/2014/main" id="{8623FC03-09DA-662F-A360-54A9F385BD7D}"/>
                </a:ext>
              </a:extLst>
            </p:cNvPr>
            <p:cNvSpPr/>
            <p:nvPr/>
          </p:nvSpPr>
          <p:spPr>
            <a:xfrm>
              <a:off x="3055853" y="5658141"/>
              <a:ext cx="577111" cy="260986"/>
            </a:xfrm>
            <a:prstGeom prst="leftRightArrow">
              <a:avLst/>
            </a:prstGeom>
            <a:solidFill>
              <a:schemeClr val="bg1"/>
            </a:solidFill>
            <a:ln>
              <a:solidFill>
                <a:srgbClr val="70707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Oval 56">
              <a:extLst>
                <a:ext uri="{FF2B5EF4-FFF2-40B4-BE49-F238E27FC236}">
                  <a16:creationId xmlns:a16="http://schemas.microsoft.com/office/drawing/2014/main" id="{E13A87E2-F593-03F7-02AC-A1BF59E6A5A4}"/>
                </a:ext>
              </a:extLst>
            </p:cNvPr>
            <p:cNvSpPr/>
            <p:nvPr/>
          </p:nvSpPr>
          <p:spPr>
            <a:xfrm>
              <a:off x="4946694" y="5837984"/>
              <a:ext cx="782010" cy="307399"/>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RS01</a:t>
              </a:r>
              <a:endParaRPr kumimoji="0" lang="fi-FI"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Oval 60">
              <a:extLst>
                <a:ext uri="{FF2B5EF4-FFF2-40B4-BE49-F238E27FC236}">
                  <a16:creationId xmlns:a16="http://schemas.microsoft.com/office/drawing/2014/main" id="{22293E00-7624-086A-E6C6-653D238D4DD3}"/>
                </a:ext>
              </a:extLst>
            </p:cNvPr>
            <p:cNvSpPr/>
            <p:nvPr/>
          </p:nvSpPr>
          <p:spPr>
            <a:xfrm>
              <a:off x="5784288" y="5857540"/>
              <a:ext cx="782010" cy="307399"/>
            </a:xfrm>
            <a:prstGeom prst="ellipse">
              <a:avLst/>
            </a:prstGeom>
            <a:solidFill>
              <a:srgbClr val="00B0F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RS02</a:t>
              </a:r>
              <a:endParaRPr kumimoji="0" lang="fi-FI"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 name="Oval 61">
              <a:extLst>
                <a:ext uri="{FF2B5EF4-FFF2-40B4-BE49-F238E27FC236}">
                  <a16:creationId xmlns:a16="http://schemas.microsoft.com/office/drawing/2014/main" id="{BB1E94AA-6BDF-F62E-2469-CB9081136983}"/>
                </a:ext>
              </a:extLst>
            </p:cNvPr>
            <p:cNvSpPr/>
            <p:nvPr/>
          </p:nvSpPr>
          <p:spPr>
            <a:xfrm>
              <a:off x="4933428" y="6218838"/>
              <a:ext cx="782010" cy="330692"/>
            </a:xfrm>
            <a:prstGeom prst="ellipse">
              <a:avLst/>
            </a:prstGeom>
            <a:solidFill>
              <a:srgbClr val="ED7D3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RS03</a:t>
              </a:r>
              <a:endParaRPr kumimoji="0" lang="fi-FI"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 name="Oval 62">
              <a:extLst>
                <a:ext uri="{FF2B5EF4-FFF2-40B4-BE49-F238E27FC236}">
                  <a16:creationId xmlns:a16="http://schemas.microsoft.com/office/drawing/2014/main" id="{F37DDD6B-E56B-15D6-E8FB-D84644B358A0}"/>
                </a:ext>
              </a:extLst>
            </p:cNvPr>
            <p:cNvSpPr/>
            <p:nvPr/>
          </p:nvSpPr>
          <p:spPr>
            <a:xfrm>
              <a:off x="5376711" y="6619288"/>
              <a:ext cx="782010" cy="315961"/>
            </a:xfrm>
            <a:prstGeom prst="ellipse">
              <a:avLst/>
            </a:prstGeom>
            <a:solidFill>
              <a:srgbClr val="00206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RS08</a:t>
              </a:r>
              <a:endParaRPr kumimoji="0" lang="fi-FI"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4" name="TextBox 1023">
              <a:extLst>
                <a:ext uri="{FF2B5EF4-FFF2-40B4-BE49-F238E27FC236}">
                  <a16:creationId xmlns:a16="http://schemas.microsoft.com/office/drawing/2014/main" id="{B842625F-2D62-8A2A-DD08-1D1FA3A33FAB}"/>
                </a:ext>
              </a:extLst>
            </p:cNvPr>
            <p:cNvSpPr txBox="1"/>
            <p:nvPr/>
          </p:nvSpPr>
          <p:spPr>
            <a:xfrm rot="5400000">
              <a:off x="5674208" y="6332457"/>
              <a:ext cx="3433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panose="020F0502020204030204"/>
                  <a:ea typeface="+mn-ea"/>
                  <a:cs typeface="+mn-cs"/>
                </a:rPr>
                <a:t>…</a:t>
              </a:r>
              <a:endParaRPr kumimoji="0" lang="fi-FI" sz="1800"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sp>
          <p:nvSpPr>
            <p:cNvPr id="1051" name="TextBox 1050">
              <a:extLst>
                <a:ext uri="{FF2B5EF4-FFF2-40B4-BE49-F238E27FC236}">
                  <a16:creationId xmlns:a16="http://schemas.microsoft.com/office/drawing/2014/main" id="{ECD16F01-2F90-D1AE-25DD-79CDEEE52D9F}"/>
                </a:ext>
              </a:extLst>
            </p:cNvPr>
            <p:cNvSpPr txBox="1"/>
            <p:nvPr/>
          </p:nvSpPr>
          <p:spPr>
            <a:xfrm>
              <a:off x="4146033" y="6207618"/>
              <a:ext cx="7211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panose="020F0502020204030204"/>
                  <a:ea typeface="+mn-ea"/>
                  <a:cs typeface="+mn-cs"/>
                </a:rPr>
                <a:t>nGRG</a:t>
              </a:r>
              <a:endParaRPr kumimoji="0" lang="fi-FI" sz="1800" b="0" i="0" u="none" strike="noStrike" kern="1200" cap="none" spc="0" normalizeH="0" baseline="0" noProof="0" dirty="0">
                <a:ln>
                  <a:noFill/>
                </a:ln>
                <a:solidFill>
                  <a:srgbClr val="404040"/>
                </a:solidFill>
                <a:effectLst/>
                <a:uLnTx/>
                <a:uFillTx/>
                <a:latin typeface="Calibri" panose="020F0502020204030204"/>
                <a:ea typeface="+mn-ea"/>
                <a:cs typeface="+mn-cs"/>
              </a:endParaRPr>
            </a:p>
          </p:txBody>
        </p:sp>
        <p:sp>
          <p:nvSpPr>
            <p:cNvPr id="1052" name="Oval 1051">
              <a:extLst>
                <a:ext uri="{FF2B5EF4-FFF2-40B4-BE49-F238E27FC236}">
                  <a16:creationId xmlns:a16="http://schemas.microsoft.com/office/drawing/2014/main" id="{B9B70AF0-7471-2E9D-4C59-191F17358879}"/>
                </a:ext>
              </a:extLst>
            </p:cNvPr>
            <p:cNvSpPr/>
            <p:nvPr/>
          </p:nvSpPr>
          <p:spPr>
            <a:xfrm>
              <a:off x="5793472" y="6211559"/>
              <a:ext cx="782010" cy="330692"/>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RS04</a:t>
              </a:r>
              <a:endParaRPr kumimoji="0" lang="fi-FI"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Arrow: Left-Right 1">
              <a:extLst>
                <a:ext uri="{FF2B5EF4-FFF2-40B4-BE49-F238E27FC236}">
                  <a16:creationId xmlns:a16="http://schemas.microsoft.com/office/drawing/2014/main" id="{12C7FF90-C8CE-1D61-74D4-5DFC8D515EE4}"/>
                </a:ext>
              </a:extLst>
            </p:cNvPr>
            <p:cNvSpPr/>
            <p:nvPr/>
          </p:nvSpPr>
          <p:spPr>
            <a:xfrm>
              <a:off x="3055853" y="6708629"/>
              <a:ext cx="577111" cy="260986"/>
            </a:xfrm>
            <a:prstGeom prst="leftRightArrow">
              <a:avLst/>
            </a:prstGeom>
            <a:solidFill>
              <a:schemeClr val="bg1"/>
            </a:solidFill>
            <a:ln>
              <a:solidFill>
                <a:srgbClr val="70707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9367C8D2-4093-B002-544E-266CB70DD8DA}"/>
              </a:ext>
            </a:extLst>
          </p:cNvPr>
          <p:cNvSpPr txBox="1"/>
          <p:nvPr/>
        </p:nvSpPr>
        <p:spPr>
          <a:xfrm>
            <a:off x="212096" y="1003531"/>
            <a:ext cx="11057282" cy="701731"/>
          </a:xfrm>
          <a:prstGeom prst="rect">
            <a:avLst/>
          </a:prstGeom>
          <a:noFill/>
        </p:spPr>
        <p:txBody>
          <a:bodyPr wrap="square" rtlCol="0">
            <a:spAutoFit/>
          </a:bodyPr>
          <a:lstStyle/>
          <a:p>
            <a:pPr marL="0" marR="0" lvl="0" indent="-144000" algn="l" defTabSz="360000" rtl="0" eaLnBrk="1" fontAlgn="auto" latinLnBrk="0" hangingPunct="1">
              <a:lnSpc>
                <a:spcPct val="90000"/>
              </a:lnSpc>
              <a:spcBef>
                <a:spcPts val="1335"/>
              </a:spcBef>
              <a:spcAft>
                <a:spcPts val="600"/>
              </a:spcAft>
              <a:buClrTx/>
              <a:buSzTx/>
              <a:buFontTx/>
              <a:buNone/>
              <a:tabLst>
                <a:tab pos="360000" algn="l"/>
              </a:tabLst>
              <a:defRPr/>
            </a:pPr>
            <a:r>
              <a:rPr kumimoji="0" lang="en-US" sz="2200" b="0" i="0" u="none" strike="noStrike" kern="1200" cap="none" spc="0" normalizeH="0" baseline="0" noProof="0" dirty="0">
                <a:ln>
                  <a:noFill/>
                </a:ln>
                <a:solidFill>
                  <a:srgbClr val="0070C0"/>
                </a:solidFill>
                <a:effectLst/>
                <a:uLnTx/>
                <a:uFillTx/>
                <a:latin typeface="Calibri" panose="020F0502020204030204"/>
                <a:ea typeface="+mn-ea"/>
                <a:cs typeface="+mn-cs"/>
              </a:rPr>
              <a:t>Next Generation Research Group (nGRG) is a special O-RAN task group to facilitate O-RAN evolution toward 6G and beyond</a:t>
            </a:r>
          </a:p>
        </p:txBody>
      </p:sp>
      <p:sp>
        <p:nvSpPr>
          <p:cNvPr id="7" name="TextBox 6">
            <a:extLst>
              <a:ext uri="{FF2B5EF4-FFF2-40B4-BE49-F238E27FC236}">
                <a16:creationId xmlns:a16="http://schemas.microsoft.com/office/drawing/2014/main" id="{1BC80A5D-A48B-FE97-96CD-3A8892EC0B70}"/>
              </a:ext>
            </a:extLst>
          </p:cNvPr>
          <p:cNvSpPr txBox="1"/>
          <p:nvPr/>
        </p:nvSpPr>
        <p:spPr>
          <a:xfrm>
            <a:off x="212096" y="1831923"/>
            <a:ext cx="11321361" cy="701731"/>
          </a:xfrm>
          <a:prstGeom prst="rect">
            <a:avLst/>
          </a:prstGeom>
          <a:noFill/>
        </p:spPr>
        <p:txBody>
          <a:bodyPr wrap="square" rtlCol="0">
            <a:spAutoFit/>
          </a:bodyPr>
          <a:lstStyle>
            <a:defPPr>
              <a:defRPr lang="cs-CZ"/>
            </a:defPPr>
            <a:lvl1pPr indent="-144000" defTabSz="360000">
              <a:lnSpc>
                <a:spcPct val="90000"/>
              </a:lnSpc>
              <a:spcBef>
                <a:spcPts val="1335"/>
              </a:spcBef>
              <a:spcAft>
                <a:spcPts val="600"/>
              </a:spcAft>
              <a:tabLst>
                <a:tab pos="360000" algn="l"/>
              </a:tabLst>
              <a:defRPr sz="2200">
                <a:solidFill>
                  <a:srgbClr val="0070C0"/>
                </a:solidFill>
              </a:defRPr>
            </a:lvl1pPr>
          </a:lstStyle>
          <a:p>
            <a:pPr marL="0" marR="0" lvl="0" indent="-144000" algn="l" defTabSz="360000" rtl="0" eaLnBrk="1" fontAlgn="auto" latinLnBrk="0" hangingPunct="1">
              <a:lnSpc>
                <a:spcPct val="90000"/>
              </a:lnSpc>
              <a:spcBef>
                <a:spcPts val="1335"/>
              </a:spcBef>
              <a:spcAft>
                <a:spcPts val="600"/>
              </a:spcAft>
              <a:buClrTx/>
              <a:buSzTx/>
              <a:buFontTx/>
              <a:buNone/>
              <a:tabLst>
                <a:tab pos="360000" algn="l"/>
              </a:tabLst>
              <a:defRPr/>
            </a:pPr>
            <a:r>
              <a:rPr kumimoji="0" lang="en-US" altLang="zh-CN" sz="2200" b="0" i="0" u="none" strike="noStrike" kern="1200" cap="none" spc="0" normalizeH="0" baseline="0" noProof="0" dirty="0">
                <a:ln>
                  <a:noFill/>
                </a:ln>
                <a:solidFill>
                  <a:srgbClr val="0070C0"/>
                </a:solidFill>
                <a:effectLst/>
                <a:uLnTx/>
                <a:uFillTx/>
                <a:latin typeface="Calibri" panose="020F0502020204030204"/>
                <a:ea typeface="宋体" panose="02010600030101010101" pitchFamily="2" charset="-122"/>
                <a:cs typeface="+mn-cs"/>
              </a:rPr>
              <a:t>Perform high-level impact analysis of potential </a:t>
            </a:r>
            <a:r>
              <a:rPr kumimoji="0" lang="en-US" altLang="zh-CN" sz="2200" b="0" i="0" u="none" strike="noStrike" kern="1200" cap="none" spc="0" normalizeH="0" baseline="0" noProof="0" dirty="0">
                <a:ln>
                  <a:noFill/>
                </a:ln>
                <a:solidFill>
                  <a:srgbClr val="FF0000"/>
                </a:solidFill>
                <a:effectLst/>
                <a:uLnTx/>
                <a:uFillTx/>
                <a:latin typeface="Calibri" panose="020F0502020204030204"/>
                <a:ea typeface="宋体" panose="02010600030101010101" pitchFamily="2" charset="-122"/>
                <a:cs typeface="+mn-cs"/>
              </a:rPr>
              <a:t>open</a:t>
            </a:r>
            <a:r>
              <a:rPr kumimoji="0" lang="en-US" altLang="zh-CN" sz="2200" b="0" i="0" u="none" strike="noStrike" kern="1200" cap="none" spc="0" normalizeH="0" baseline="0" noProof="0" dirty="0">
                <a:ln>
                  <a:noFill/>
                </a:ln>
                <a:solidFill>
                  <a:srgbClr val="0070C0"/>
                </a:solidFill>
                <a:effectLst/>
                <a:uLnTx/>
                <a:uFillTx/>
                <a:latin typeface="Calibri" panose="020F0502020204030204"/>
                <a:ea typeface="宋体" panose="02010600030101010101" pitchFamily="2" charset="-122"/>
                <a:cs typeface="+mn-cs"/>
              </a:rPr>
              <a:t>, </a:t>
            </a:r>
            <a:r>
              <a:rPr kumimoji="0" lang="en-US" altLang="zh-CN" sz="2200" b="0" i="0" u="none" strike="noStrike" kern="1200" cap="none" spc="0" normalizeH="0" baseline="0" noProof="0" dirty="0">
                <a:ln>
                  <a:noFill/>
                </a:ln>
                <a:solidFill>
                  <a:srgbClr val="FF0000"/>
                </a:solidFill>
                <a:effectLst/>
                <a:uLnTx/>
                <a:uFillTx/>
                <a:latin typeface="Calibri" panose="020F0502020204030204"/>
                <a:ea typeface="宋体" panose="02010600030101010101" pitchFamily="2" charset="-122"/>
                <a:cs typeface="+mn-cs"/>
              </a:rPr>
              <a:t>intelligent</a:t>
            </a:r>
            <a:r>
              <a:rPr kumimoji="0" lang="en-US" altLang="zh-CN" sz="2200" b="0" i="0" u="none" strike="noStrike" kern="1200" cap="none" spc="0" normalizeH="0" baseline="0" noProof="0" dirty="0">
                <a:ln>
                  <a:noFill/>
                </a:ln>
                <a:solidFill>
                  <a:srgbClr val="0070C0"/>
                </a:solidFill>
                <a:effectLst/>
                <a:uLnTx/>
                <a:uFillTx/>
                <a:latin typeface="Calibri" panose="020F0502020204030204"/>
                <a:ea typeface="宋体" panose="02010600030101010101" pitchFamily="2" charset="-122"/>
                <a:cs typeface="+mn-cs"/>
              </a:rPr>
              <a:t> and </a:t>
            </a:r>
            <a:r>
              <a:rPr kumimoji="0" lang="en-US" altLang="zh-CN" sz="2200" b="0" i="0" u="none" strike="noStrike" kern="1200" cap="none" spc="0" normalizeH="0" baseline="0" noProof="0" dirty="0">
                <a:ln>
                  <a:noFill/>
                </a:ln>
                <a:solidFill>
                  <a:srgbClr val="FF0000"/>
                </a:solidFill>
                <a:effectLst/>
                <a:uLnTx/>
                <a:uFillTx/>
                <a:latin typeface="Calibri" panose="020F0502020204030204"/>
                <a:ea typeface="宋体" panose="02010600030101010101" pitchFamily="2" charset="-122"/>
                <a:cs typeface="+mn-cs"/>
              </a:rPr>
              <a:t>virtualized</a:t>
            </a:r>
            <a:r>
              <a:rPr kumimoji="0" lang="en-US" altLang="zh-CN" sz="2200" b="0" i="0" u="none" strike="noStrike" kern="1200" cap="none" spc="0" normalizeH="0" baseline="0" noProof="0" dirty="0">
                <a:ln>
                  <a:noFill/>
                </a:ln>
                <a:solidFill>
                  <a:srgbClr val="0070C0"/>
                </a:solidFill>
                <a:effectLst/>
                <a:uLnTx/>
                <a:uFillTx/>
                <a:latin typeface="Calibri" panose="020F0502020204030204"/>
                <a:ea typeface="宋体" panose="02010600030101010101" pitchFamily="2" charset="-122"/>
                <a:cs typeface="+mn-cs"/>
              </a:rPr>
              <a:t> technologies for the 6G time frame, define research priorities, report findings in research reports and white papers.</a:t>
            </a:r>
          </a:p>
        </p:txBody>
      </p:sp>
      <p:graphicFrame>
        <p:nvGraphicFramePr>
          <p:cNvPr id="12" name="Table 11">
            <a:extLst>
              <a:ext uri="{FF2B5EF4-FFF2-40B4-BE49-F238E27FC236}">
                <a16:creationId xmlns:a16="http://schemas.microsoft.com/office/drawing/2014/main" id="{9E4BFF67-913E-FE14-4110-BFB295FDEE80}"/>
              </a:ext>
            </a:extLst>
          </p:cNvPr>
          <p:cNvGraphicFramePr>
            <a:graphicFrameLocks noGrp="1"/>
          </p:cNvGraphicFramePr>
          <p:nvPr/>
        </p:nvGraphicFramePr>
        <p:xfrm>
          <a:off x="7574655" y="3094266"/>
          <a:ext cx="3958802" cy="2808000"/>
        </p:xfrm>
        <a:graphic>
          <a:graphicData uri="http://schemas.openxmlformats.org/drawingml/2006/table">
            <a:tbl>
              <a:tblPr firstRow="1" bandRow="1">
                <a:tableStyleId>{5C22544A-7EE6-4342-B048-85BDC9FD1C3A}</a:tableStyleId>
              </a:tblPr>
              <a:tblGrid>
                <a:gridCol w="3958802">
                  <a:extLst>
                    <a:ext uri="{9D8B030D-6E8A-4147-A177-3AD203B41FA5}">
                      <a16:colId xmlns:a16="http://schemas.microsoft.com/office/drawing/2014/main" val="1883887120"/>
                    </a:ext>
                  </a:extLst>
                </a:gridCol>
              </a:tblGrid>
              <a:tr h="468000">
                <a:tc>
                  <a:txBody>
                    <a:bodyPr/>
                    <a:lstStyle/>
                    <a:p>
                      <a:r>
                        <a:rPr lang="en-GB" sz="1800" b="0" dirty="0">
                          <a:solidFill>
                            <a:schemeClr val="bg1"/>
                          </a:solidFill>
                        </a:rPr>
                        <a:t>Research streams</a:t>
                      </a:r>
                    </a:p>
                  </a:txBody>
                  <a:tcPr anchor="ctr"/>
                </a:tc>
                <a:extLst>
                  <a:ext uri="{0D108BD9-81ED-4DB2-BD59-A6C34878D82A}">
                    <a16:rowId xmlns:a16="http://schemas.microsoft.com/office/drawing/2014/main" val="3667179041"/>
                  </a:ext>
                </a:extLst>
              </a:tr>
              <a:tr h="468000">
                <a:tc>
                  <a:txBody>
                    <a:bodyPr/>
                    <a:lstStyle/>
                    <a:p>
                      <a:pPr marL="0" marR="0" lvl="0" indent="0" algn="l" defTabSz="1219200" rtl="0" eaLnBrk="1" fontAlgn="auto" latinLnBrk="0" hangingPunct="1">
                        <a:lnSpc>
                          <a:spcPct val="100000"/>
                        </a:lnSpc>
                        <a:spcBef>
                          <a:spcPts val="0"/>
                        </a:spcBef>
                        <a:spcAft>
                          <a:spcPts val="0"/>
                        </a:spcAft>
                        <a:buClrTx/>
                        <a:buSzTx/>
                        <a:buFontTx/>
                        <a:buNone/>
                        <a:tabLst/>
                        <a:defRPr/>
                      </a:pPr>
                      <a:r>
                        <a:rPr lang="en-GB" sz="1600" b="0" kern="1200" dirty="0">
                          <a:solidFill>
                            <a:srgbClr val="0070C0"/>
                          </a:solidFill>
                          <a:latin typeface="+mn-lt"/>
                          <a:ea typeface="+mn-ea"/>
                          <a:cs typeface="+mn-cs"/>
                        </a:rPr>
                        <a:t>6G use cases and standard gap analysis</a:t>
                      </a:r>
                    </a:p>
                  </a:txBody>
                  <a:tcPr anchor="ctr"/>
                </a:tc>
                <a:extLst>
                  <a:ext uri="{0D108BD9-81ED-4DB2-BD59-A6C34878D82A}">
                    <a16:rowId xmlns:a16="http://schemas.microsoft.com/office/drawing/2014/main" val="3168117120"/>
                  </a:ext>
                </a:extLst>
              </a:tr>
              <a:tr h="468000">
                <a:tc>
                  <a:txBody>
                    <a:bodyPr/>
                    <a:lstStyle/>
                    <a:p>
                      <a:r>
                        <a:rPr lang="en-GB" sz="1600" b="0" dirty="0">
                          <a:solidFill>
                            <a:srgbClr val="0070C0"/>
                          </a:solidFill>
                        </a:rPr>
                        <a:t>Architecture towards 6G O-RAN</a:t>
                      </a:r>
                      <a:endParaRPr lang="en-GB" sz="1600" b="0" kern="1200" dirty="0">
                        <a:solidFill>
                          <a:srgbClr val="0070C0"/>
                        </a:solidFill>
                        <a:latin typeface="+mn-lt"/>
                        <a:ea typeface="+mn-ea"/>
                        <a:cs typeface="+mn-cs"/>
                      </a:endParaRPr>
                    </a:p>
                  </a:txBody>
                  <a:tcPr anchor="ctr"/>
                </a:tc>
                <a:extLst>
                  <a:ext uri="{0D108BD9-81ED-4DB2-BD59-A6C34878D82A}">
                    <a16:rowId xmlns:a16="http://schemas.microsoft.com/office/drawing/2014/main" val="1100087029"/>
                  </a:ext>
                </a:extLst>
              </a:tr>
              <a:tr h="468000">
                <a:tc>
                  <a:txBody>
                    <a:bodyPr/>
                    <a:lstStyle/>
                    <a:p>
                      <a:pPr marL="0" marR="0" lvl="0" indent="0" algn="l" defTabSz="1219200" rtl="0" eaLnBrk="1" fontAlgn="auto" latinLnBrk="0" hangingPunct="1">
                        <a:lnSpc>
                          <a:spcPct val="100000"/>
                        </a:lnSpc>
                        <a:spcBef>
                          <a:spcPts val="0"/>
                        </a:spcBef>
                        <a:spcAft>
                          <a:spcPts val="0"/>
                        </a:spcAft>
                        <a:buClrTx/>
                        <a:buSzTx/>
                        <a:buFontTx/>
                        <a:buNone/>
                        <a:tabLst/>
                        <a:defRPr/>
                      </a:pPr>
                      <a:r>
                        <a:rPr lang="en-GB" sz="1600" b="0" kern="1200" dirty="0">
                          <a:solidFill>
                            <a:srgbClr val="0070C0"/>
                          </a:solidFill>
                          <a:latin typeface="+mn-lt"/>
                          <a:ea typeface="+mn-ea"/>
                          <a:cs typeface="+mn-cs"/>
                        </a:rPr>
                        <a:t>Native AI and cross domain AI</a:t>
                      </a:r>
                    </a:p>
                  </a:txBody>
                  <a:tcPr anchor="ctr"/>
                </a:tc>
                <a:extLst>
                  <a:ext uri="{0D108BD9-81ED-4DB2-BD59-A6C34878D82A}">
                    <a16:rowId xmlns:a16="http://schemas.microsoft.com/office/drawing/2014/main" val="936538685"/>
                  </a:ext>
                </a:extLst>
              </a:tr>
              <a:tr h="468000">
                <a:tc>
                  <a:txBody>
                    <a:bodyPr/>
                    <a:lstStyle/>
                    <a:p>
                      <a:r>
                        <a:rPr lang="en-GB" sz="1600" b="0" kern="1200" dirty="0">
                          <a:solidFill>
                            <a:srgbClr val="0070C0"/>
                          </a:solidFill>
                          <a:latin typeface="+mn-lt"/>
                          <a:ea typeface="+mn-ea"/>
                          <a:cs typeface="+mn-cs"/>
                        </a:rPr>
                        <a:t>Native security </a:t>
                      </a:r>
                    </a:p>
                  </a:txBody>
                  <a:tcPr anchor="ctr"/>
                </a:tc>
                <a:extLst>
                  <a:ext uri="{0D108BD9-81ED-4DB2-BD59-A6C34878D82A}">
                    <a16:rowId xmlns:a16="http://schemas.microsoft.com/office/drawing/2014/main" val="2940831690"/>
                  </a:ext>
                </a:extLst>
              </a:tr>
              <a:tr h="468000">
                <a:tc>
                  <a:txBody>
                    <a:bodyPr/>
                    <a:lstStyle/>
                    <a:p>
                      <a:pPr marL="0" marR="0" lvl="0" indent="0" algn="l" defTabSz="1219200" rtl="0" eaLnBrk="1" fontAlgn="auto" latinLnBrk="0" hangingPunct="1">
                        <a:lnSpc>
                          <a:spcPct val="100000"/>
                        </a:lnSpc>
                        <a:spcBef>
                          <a:spcPts val="0"/>
                        </a:spcBef>
                        <a:spcAft>
                          <a:spcPts val="0"/>
                        </a:spcAft>
                        <a:buClrTx/>
                        <a:buSzTx/>
                        <a:buFontTx/>
                        <a:buNone/>
                        <a:tabLst/>
                        <a:defRPr/>
                      </a:pPr>
                      <a:r>
                        <a:rPr lang="en-GB" sz="1600" b="0" kern="1200" dirty="0" err="1">
                          <a:solidFill>
                            <a:srgbClr val="0070C0"/>
                          </a:solidFill>
                          <a:latin typeface="+mn-lt"/>
                          <a:ea typeface="+mn-ea"/>
                          <a:cs typeface="+mn-cs"/>
                        </a:rPr>
                        <a:t>nG</a:t>
                      </a:r>
                      <a:r>
                        <a:rPr lang="en-GB" sz="1600" b="0" kern="1200" dirty="0">
                          <a:solidFill>
                            <a:srgbClr val="0070C0"/>
                          </a:solidFill>
                          <a:latin typeface="+mn-lt"/>
                          <a:ea typeface="+mn-ea"/>
                          <a:cs typeface="+mn-cs"/>
                        </a:rPr>
                        <a:t> research platforms</a:t>
                      </a:r>
                    </a:p>
                  </a:txBody>
                  <a:tcPr anchor="ctr"/>
                </a:tc>
                <a:extLst>
                  <a:ext uri="{0D108BD9-81ED-4DB2-BD59-A6C34878D82A}">
                    <a16:rowId xmlns:a16="http://schemas.microsoft.com/office/drawing/2014/main" val="1696366623"/>
                  </a:ext>
                </a:extLst>
              </a:tr>
            </a:tbl>
          </a:graphicData>
        </a:graphic>
      </p:graphicFrame>
    </p:spTree>
    <p:extLst>
      <p:ext uri="{BB962C8B-B14F-4D97-AF65-F5344CB8AC3E}">
        <p14:creationId xmlns:p14="http://schemas.microsoft.com/office/powerpoint/2010/main" val="272890915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C224D2F-1ABF-8CA2-5B4A-1324A704A825}"/>
              </a:ext>
            </a:extLst>
          </p:cNvPr>
          <p:cNvSpPr/>
          <p:nvPr/>
        </p:nvSpPr>
        <p:spPr>
          <a:xfrm>
            <a:off x="269976" y="1071418"/>
            <a:ext cx="3055115" cy="5609647"/>
          </a:xfrm>
          <a:prstGeom prst="rect">
            <a:avLst/>
          </a:prstGeom>
          <a:solidFill>
            <a:srgbClr val="D9D9D9"/>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2" name="Rectangle 11">
            <a:extLst>
              <a:ext uri="{FF2B5EF4-FFF2-40B4-BE49-F238E27FC236}">
                <a16:creationId xmlns:a16="http://schemas.microsoft.com/office/drawing/2014/main" id="{F621452E-0FF3-5B3C-D3B9-5AF405A8B624}"/>
              </a:ext>
            </a:extLst>
          </p:cNvPr>
          <p:cNvSpPr/>
          <p:nvPr/>
        </p:nvSpPr>
        <p:spPr>
          <a:xfrm>
            <a:off x="3560622" y="1078537"/>
            <a:ext cx="2614596" cy="5609647"/>
          </a:xfrm>
          <a:prstGeom prst="rect">
            <a:avLst/>
          </a:prstGeom>
          <a:solidFill>
            <a:srgbClr val="C0D9EB"/>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3" name="Rectangle 12">
            <a:extLst>
              <a:ext uri="{FF2B5EF4-FFF2-40B4-BE49-F238E27FC236}">
                <a16:creationId xmlns:a16="http://schemas.microsoft.com/office/drawing/2014/main" id="{D1F14CAF-08C1-7676-A693-947D4F3621D1}"/>
              </a:ext>
            </a:extLst>
          </p:cNvPr>
          <p:cNvSpPr/>
          <p:nvPr/>
        </p:nvSpPr>
        <p:spPr>
          <a:xfrm>
            <a:off x="6407446" y="1071417"/>
            <a:ext cx="2614596" cy="5609647"/>
          </a:xfrm>
          <a:prstGeom prst="rect">
            <a:avLst/>
          </a:prstGeom>
          <a:solidFill>
            <a:srgbClr val="AEC234"/>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4" name="Rectangle 13">
            <a:extLst>
              <a:ext uri="{FF2B5EF4-FFF2-40B4-BE49-F238E27FC236}">
                <a16:creationId xmlns:a16="http://schemas.microsoft.com/office/drawing/2014/main" id="{0ED81FD9-9094-5F5B-63CC-AC4B52C182F1}"/>
              </a:ext>
            </a:extLst>
          </p:cNvPr>
          <p:cNvSpPr/>
          <p:nvPr/>
        </p:nvSpPr>
        <p:spPr>
          <a:xfrm>
            <a:off x="9312872" y="1078537"/>
            <a:ext cx="2471636" cy="5609647"/>
          </a:xfrm>
          <a:prstGeom prst="rect">
            <a:avLst/>
          </a:prstGeom>
          <a:solidFill>
            <a:srgbClr val="D8E5B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 name="Content Placeholder 1">
            <a:extLst>
              <a:ext uri="{FF2B5EF4-FFF2-40B4-BE49-F238E27FC236}">
                <a16:creationId xmlns:a16="http://schemas.microsoft.com/office/drawing/2014/main" id="{145F8D78-5C62-3CCF-9181-777C3F242F0A}"/>
              </a:ext>
            </a:extLst>
          </p:cNvPr>
          <p:cNvSpPr>
            <a:spLocks noGrp="1"/>
          </p:cNvSpPr>
          <p:nvPr>
            <p:ph idx="1"/>
          </p:nvPr>
        </p:nvSpPr>
        <p:spPr>
          <a:xfrm>
            <a:off x="525511" y="1545282"/>
            <a:ext cx="2566867" cy="5018831"/>
          </a:xfrm>
        </p:spPr>
        <p:txBody>
          <a:bodyPr/>
          <a:lstStyle/>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nGRG research reports present the view from individual or group of members/contributors.</a:t>
            </a:r>
          </a:p>
          <a:p>
            <a:pPr marL="342900" indent="-342900">
              <a:lnSpc>
                <a:spcPct val="100000"/>
              </a:lnSpc>
              <a:spcBef>
                <a:spcPts val="300"/>
              </a:spcBef>
              <a:spcAft>
                <a:spcPts val="300"/>
              </a:spcAft>
              <a:buFont typeface="Arial" panose="020B0604020202020204" pitchFamily="34" charset="0"/>
              <a:buChar char="•"/>
            </a:pPr>
            <a:r>
              <a:rPr lang="en-US" sz="1600" dirty="0">
                <a:solidFill>
                  <a:srgbClr val="FF0000"/>
                </a:solidFill>
                <a:sym typeface="+mn-ea"/>
              </a:rPr>
              <a:t>16 </a:t>
            </a:r>
            <a:r>
              <a:rPr lang="en-US" sz="1600" dirty="0">
                <a:solidFill>
                  <a:srgbClr val="FF0000"/>
                </a:solidFill>
                <a:sym typeface="+mn-ea"/>
                <a:hlinkClick r:id="rId3"/>
              </a:rPr>
              <a:t>research reports </a:t>
            </a:r>
            <a:r>
              <a:rPr lang="en-US" sz="1600" dirty="0">
                <a:solidFill>
                  <a:srgbClr val="404040"/>
                </a:solidFill>
                <a:sym typeface="+mn-ea"/>
              </a:rPr>
              <a:t>published on O-RAN website.</a:t>
            </a:r>
          </a:p>
          <a:p>
            <a:pPr marL="198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10+ research reports under preparation.</a:t>
            </a:r>
          </a:p>
          <a:p>
            <a:pPr marL="198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Research report covers various topics, including use cases, requirements, </a:t>
            </a:r>
            <a:r>
              <a:rPr lang="en-US" sz="1600" dirty="0">
                <a:solidFill>
                  <a:srgbClr val="FF0000"/>
                </a:solidFill>
              </a:rPr>
              <a:t>architecture</a:t>
            </a:r>
            <a:r>
              <a:rPr lang="en-US" sz="1600" dirty="0">
                <a:solidFill>
                  <a:srgbClr val="404040"/>
                </a:solidFill>
              </a:rPr>
              <a:t> design principles, native and cross-domain </a:t>
            </a:r>
            <a:r>
              <a:rPr lang="en-US" sz="1600" dirty="0">
                <a:solidFill>
                  <a:srgbClr val="FF0000"/>
                </a:solidFill>
              </a:rPr>
              <a:t>AI</a:t>
            </a:r>
            <a:r>
              <a:rPr lang="en-US" sz="1600" dirty="0">
                <a:solidFill>
                  <a:srgbClr val="404040"/>
                </a:solidFill>
              </a:rPr>
              <a:t>, </a:t>
            </a:r>
            <a:r>
              <a:rPr lang="en-US" sz="1600" dirty="0">
                <a:solidFill>
                  <a:srgbClr val="FF0000"/>
                </a:solidFill>
              </a:rPr>
              <a:t>digital twin</a:t>
            </a:r>
            <a:r>
              <a:rPr lang="en-US" sz="1600" dirty="0">
                <a:solidFill>
                  <a:srgbClr val="404040"/>
                </a:solidFill>
              </a:rPr>
              <a:t>, security, and more. </a:t>
            </a:r>
          </a:p>
          <a:p>
            <a:pPr marL="198900" indent="-342900">
              <a:lnSpc>
                <a:spcPct val="100000"/>
              </a:lnSpc>
              <a:spcBef>
                <a:spcPts val="300"/>
              </a:spcBef>
              <a:spcAft>
                <a:spcPts val="300"/>
              </a:spcAft>
              <a:buFont typeface="Arial" panose="020B0604020202020204" pitchFamily="34" charset="0"/>
              <a:buChar char="•"/>
            </a:pPr>
            <a:endParaRPr lang="fi-FI" dirty="0">
              <a:solidFill>
                <a:srgbClr val="404040"/>
              </a:solidFill>
            </a:endParaRPr>
          </a:p>
        </p:txBody>
      </p:sp>
      <p:sp>
        <p:nvSpPr>
          <p:cNvPr id="3" name="Title 2">
            <a:extLst>
              <a:ext uri="{FF2B5EF4-FFF2-40B4-BE49-F238E27FC236}">
                <a16:creationId xmlns:a16="http://schemas.microsoft.com/office/drawing/2014/main" id="{A111702F-BADE-AD6D-CA74-B35F1B2BB188}"/>
              </a:ext>
            </a:extLst>
          </p:cNvPr>
          <p:cNvSpPr>
            <a:spLocks noGrp="1"/>
          </p:cNvSpPr>
          <p:nvPr>
            <p:ph type="title"/>
          </p:nvPr>
        </p:nvSpPr>
        <p:spPr/>
        <p:txBody>
          <a:bodyPr/>
          <a:lstStyle/>
          <a:p>
            <a:r>
              <a:rPr lang="en-US" dirty="0"/>
              <a:t>Main Activities Conducted by nGRG</a:t>
            </a:r>
            <a:endParaRPr lang="fi-FI" dirty="0"/>
          </a:p>
        </p:txBody>
      </p:sp>
      <p:sp>
        <p:nvSpPr>
          <p:cNvPr id="4" name="Footer Placeholder 3">
            <a:extLst>
              <a:ext uri="{FF2B5EF4-FFF2-40B4-BE49-F238E27FC236}">
                <a16:creationId xmlns:a16="http://schemas.microsoft.com/office/drawing/2014/main" id="{F82052E5-CA20-3B55-3FB5-76C818FB1F98}"/>
              </a:ext>
            </a:extLst>
          </p:cNvPr>
          <p:cNvSpPr>
            <a:spLocks noGrp="1"/>
          </p:cNvSpPr>
          <p:nvPr>
            <p:ph type="ftr" sz="quarter" idx="3"/>
          </p:nvPr>
        </p:nvSpPr>
        <p:spPr/>
        <p:txBody>
          <a:bodyPr/>
          <a:lstStyle/>
          <a:p>
            <a:r>
              <a:rPr lang="en-US"/>
              <a:t>Copyright © by the O-RAN ALLIANCE e.V.</a:t>
            </a:r>
            <a:endParaRPr lang="en-US" dirty="0"/>
          </a:p>
        </p:txBody>
      </p:sp>
      <p:sp>
        <p:nvSpPr>
          <p:cNvPr id="5" name="Slide Number Placeholder 4">
            <a:extLst>
              <a:ext uri="{FF2B5EF4-FFF2-40B4-BE49-F238E27FC236}">
                <a16:creationId xmlns:a16="http://schemas.microsoft.com/office/drawing/2014/main" id="{FE634E94-6F2C-8675-A8C9-3492CA545C3E}"/>
              </a:ext>
            </a:extLst>
          </p:cNvPr>
          <p:cNvSpPr>
            <a:spLocks noGrp="1"/>
          </p:cNvSpPr>
          <p:nvPr>
            <p:ph type="sldNum" sz="quarter" idx="4"/>
          </p:nvPr>
        </p:nvSpPr>
        <p:spPr/>
        <p:txBody>
          <a:bodyPr/>
          <a:lstStyle/>
          <a:p>
            <a:fld id="{337ADF9F-F50A-2B44-AE31-7D3E7940C949}" type="slidenum">
              <a:rPr lang="en-US" noProof="0" smtClean="0"/>
              <a:pPr/>
              <a:t>13</a:t>
            </a:fld>
            <a:endParaRPr lang="en-US" noProof="0"/>
          </a:p>
        </p:txBody>
      </p:sp>
      <p:sp>
        <p:nvSpPr>
          <p:cNvPr id="15" name="TextBox 14">
            <a:extLst>
              <a:ext uri="{FF2B5EF4-FFF2-40B4-BE49-F238E27FC236}">
                <a16:creationId xmlns:a16="http://schemas.microsoft.com/office/drawing/2014/main" id="{0317CCE0-8C49-B9FD-27A3-3F778EBFD1F9}"/>
              </a:ext>
            </a:extLst>
          </p:cNvPr>
          <p:cNvSpPr txBox="1"/>
          <p:nvPr/>
        </p:nvSpPr>
        <p:spPr>
          <a:xfrm>
            <a:off x="620383" y="1121035"/>
            <a:ext cx="2296334" cy="461665"/>
          </a:xfrm>
          <a:prstGeom prst="rect">
            <a:avLst/>
          </a:prstGeom>
          <a:noFill/>
        </p:spPr>
        <p:txBody>
          <a:bodyPr wrap="none" rtlCol="0">
            <a:spAutoFit/>
          </a:bodyPr>
          <a:lstStyle/>
          <a:p>
            <a:r>
              <a:rPr lang="en-US" sz="2400" dirty="0">
                <a:solidFill>
                  <a:srgbClr val="422F76"/>
                </a:solidFill>
              </a:rPr>
              <a:t>Research reports</a:t>
            </a:r>
            <a:endParaRPr lang="fi-FI" sz="2400" dirty="0">
              <a:solidFill>
                <a:srgbClr val="422F76"/>
              </a:solidFill>
            </a:endParaRPr>
          </a:p>
        </p:txBody>
      </p:sp>
      <p:sp>
        <p:nvSpPr>
          <p:cNvPr id="16" name="TextBox 15">
            <a:extLst>
              <a:ext uri="{FF2B5EF4-FFF2-40B4-BE49-F238E27FC236}">
                <a16:creationId xmlns:a16="http://schemas.microsoft.com/office/drawing/2014/main" id="{A0B47063-44D8-40BA-8BA5-CFA15203026A}"/>
              </a:ext>
            </a:extLst>
          </p:cNvPr>
          <p:cNvSpPr txBox="1"/>
          <p:nvPr/>
        </p:nvSpPr>
        <p:spPr>
          <a:xfrm>
            <a:off x="4038600" y="1083617"/>
            <a:ext cx="1860830" cy="461665"/>
          </a:xfrm>
          <a:prstGeom prst="rect">
            <a:avLst/>
          </a:prstGeom>
          <a:noFill/>
        </p:spPr>
        <p:txBody>
          <a:bodyPr wrap="none" rtlCol="0">
            <a:spAutoFit/>
          </a:bodyPr>
          <a:lstStyle/>
          <a:p>
            <a:r>
              <a:rPr lang="en-US" sz="2400" dirty="0">
                <a:solidFill>
                  <a:srgbClr val="422F76"/>
                </a:solidFill>
              </a:rPr>
              <a:t>White papers</a:t>
            </a:r>
            <a:endParaRPr lang="fi-FI" sz="2400" dirty="0">
              <a:solidFill>
                <a:srgbClr val="422F76"/>
              </a:solidFill>
            </a:endParaRPr>
          </a:p>
        </p:txBody>
      </p:sp>
      <p:sp>
        <p:nvSpPr>
          <p:cNvPr id="17" name="TextBox 16">
            <a:extLst>
              <a:ext uri="{FF2B5EF4-FFF2-40B4-BE49-F238E27FC236}">
                <a16:creationId xmlns:a16="http://schemas.microsoft.com/office/drawing/2014/main" id="{1A026D37-1FBE-EEA6-463C-7CC0F81E1F66}"/>
              </a:ext>
            </a:extLst>
          </p:cNvPr>
          <p:cNvSpPr txBox="1"/>
          <p:nvPr/>
        </p:nvSpPr>
        <p:spPr>
          <a:xfrm>
            <a:off x="6778844" y="1087178"/>
            <a:ext cx="2314544" cy="461665"/>
          </a:xfrm>
          <a:prstGeom prst="rect">
            <a:avLst/>
          </a:prstGeom>
          <a:noFill/>
        </p:spPr>
        <p:txBody>
          <a:bodyPr wrap="none" rtlCol="0">
            <a:spAutoFit/>
          </a:bodyPr>
          <a:lstStyle/>
          <a:p>
            <a:r>
              <a:rPr lang="en-US" sz="2400" dirty="0">
                <a:solidFill>
                  <a:srgbClr val="422F76"/>
                </a:solidFill>
              </a:rPr>
              <a:t>nGRG workshops</a:t>
            </a:r>
            <a:endParaRPr lang="fi-FI" sz="2400" dirty="0">
              <a:solidFill>
                <a:srgbClr val="422F76"/>
              </a:solidFill>
            </a:endParaRPr>
          </a:p>
        </p:txBody>
      </p:sp>
      <p:sp>
        <p:nvSpPr>
          <p:cNvPr id="18" name="TextBox 17">
            <a:extLst>
              <a:ext uri="{FF2B5EF4-FFF2-40B4-BE49-F238E27FC236}">
                <a16:creationId xmlns:a16="http://schemas.microsoft.com/office/drawing/2014/main" id="{A339A88E-5897-4D64-421E-22310D62B657}"/>
              </a:ext>
            </a:extLst>
          </p:cNvPr>
          <p:cNvSpPr txBox="1"/>
          <p:nvPr/>
        </p:nvSpPr>
        <p:spPr>
          <a:xfrm>
            <a:off x="9617390" y="1113634"/>
            <a:ext cx="2090637" cy="461665"/>
          </a:xfrm>
          <a:prstGeom prst="rect">
            <a:avLst/>
          </a:prstGeom>
          <a:noFill/>
        </p:spPr>
        <p:txBody>
          <a:bodyPr wrap="none" rtlCol="0">
            <a:spAutoFit/>
          </a:bodyPr>
          <a:lstStyle/>
          <a:p>
            <a:r>
              <a:rPr lang="en-US" sz="2400" dirty="0">
                <a:solidFill>
                  <a:srgbClr val="422F76"/>
                </a:solidFill>
              </a:rPr>
              <a:t>Other activities</a:t>
            </a:r>
            <a:endParaRPr lang="fi-FI" sz="2400" dirty="0">
              <a:solidFill>
                <a:srgbClr val="422F76"/>
              </a:solidFill>
            </a:endParaRPr>
          </a:p>
        </p:txBody>
      </p:sp>
      <p:sp>
        <p:nvSpPr>
          <p:cNvPr id="19" name="Content Placeholder 1">
            <a:extLst>
              <a:ext uri="{FF2B5EF4-FFF2-40B4-BE49-F238E27FC236}">
                <a16:creationId xmlns:a16="http://schemas.microsoft.com/office/drawing/2014/main" id="{EE3D77E1-770F-0819-4CF9-FAFA378DD2D2}"/>
              </a:ext>
            </a:extLst>
          </p:cNvPr>
          <p:cNvSpPr txBox="1">
            <a:spLocks/>
          </p:cNvSpPr>
          <p:nvPr/>
        </p:nvSpPr>
        <p:spPr>
          <a:xfrm>
            <a:off x="3655478" y="1545282"/>
            <a:ext cx="2566867" cy="5018831"/>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White papers present the consensus view from O-RAN Alliance.</a:t>
            </a:r>
          </a:p>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nGRG white papers focus on research aspects, provides research priority and recommendations.</a:t>
            </a:r>
            <a:endParaRPr lang="fi-FI" sz="1600" dirty="0">
              <a:solidFill>
                <a:srgbClr val="404040"/>
              </a:solidFill>
            </a:endParaRPr>
          </a:p>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Several nGRG white papers are under preparation </a:t>
            </a:r>
          </a:p>
          <a:p>
            <a:pPr marL="614363" lvl="2" indent="-342900">
              <a:lnSpc>
                <a:spcPct val="100000"/>
              </a:lnSpc>
              <a:spcBef>
                <a:spcPts val="300"/>
              </a:spcBef>
              <a:spcAft>
                <a:spcPts val="300"/>
              </a:spcAft>
              <a:tabLst>
                <a:tab pos="360000" algn="l"/>
              </a:tabLst>
            </a:pPr>
            <a:r>
              <a:rPr lang="en-US" dirty="0">
                <a:solidFill>
                  <a:srgbClr val="FF0000"/>
                </a:solidFill>
              </a:rPr>
              <a:t>AI/ML </a:t>
            </a:r>
            <a:r>
              <a:rPr lang="en-US" dirty="0"/>
              <a:t>in O-RAN Evolution </a:t>
            </a:r>
          </a:p>
          <a:p>
            <a:pPr marL="614363" lvl="2" indent="-342900">
              <a:lnSpc>
                <a:spcPct val="100000"/>
              </a:lnSpc>
              <a:spcBef>
                <a:spcPts val="300"/>
              </a:spcBef>
              <a:spcAft>
                <a:spcPts val="300"/>
              </a:spcAft>
              <a:tabLst>
                <a:tab pos="360000" algn="l"/>
              </a:tabLst>
            </a:pPr>
            <a:r>
              <a:rPr lang="en-US" dirty="0">
                <a:solidFill>
                  <a:srgbClr val="FF0000"/>
                </a:solidFill>
              </a:rPr>
              <a:t>Security</a:t>
            </a:r>
            <a:r>
              <a:rPr lang="en-US" dirty="0"/>
              <a:t> landscape analysis</a:t>
            </a:r>
          </a:p>
          <a:p>
            <a:pPr marL="614363" lvl="2" indent="-342900">
              <a:lnSpc>
                <a:spcPct val="100000"/>
              </a:lnSpc>
              <a:spcBef>
                <a:spcPts val="300"/>
              </a:spcBef>
              <a:spcAft>
                <a:spcPts val="300"/>
              </a:spcAft>
              <a:tabLst>
                <a:tab pos="360000" algn="l"/>
              </a:tabLst>
            </a:pPr>
            <a:r>
              <a:rPr lang="en-US" dirty="0"/>
              <a:t>Architecture </a:t>
            </a:r>
          </a:p>
          <a:p>
            <a:pPr marL="614363" lvl="2" indent="-342900">
              <a:lnSpc>
                <a:spcPct val="100000"/>
              </a:lnSpc>
              <a:spcBef>
                <a:spcPts val="300"/>
              </a:spcBef>
              <a:spcAft>
                <a:spcPts val="300"/>
              </a:spcAft>
              <a:tabLst>
                <a:tab pos="360000" algn="l"/>
              </a:tabLst>
            </a:pPr>
            <a:r>
              <a:rPr lang="en-US" dirty="0"/>
              <a:t>Use cases</a:t>
            </a:r>
          </a:p>
          <a:p>
            <a:pPr marL="342900" indent="-342900">
              <a:lnSpc>
                <a:spcPct val="100000"/>
              </a:lnSpc>
              <a:spcBef>
                <a:spcPts val="300"/>
              </a:spcBef>
              <a:spcAft>
                <a:spcPts val="300"/>
              </a:spcAft>
            </a:pPr>
            <a:endParaRPr lang="en-US" sz="1600" dirty="0">
              <a:solidFill>
                <a:srgbClr val="404040"/>
              </a:solidFill>
            </a:endParaRPr>
          </a:p>
        </p:txBody>
      </p:sp>
      <p:sp>
        <p:nvSpPr>
          <p:cNvPr id="20" name="Content Placeholder 1">
            <a:extLst>
              <a:ext uri="{FF2B5EF4-FFF2-40B4-BE49-F238E27FC236}">
                <a16:creationId xmlns:a16="http://schemas.microsoft.com/office/drawing/2014/main" id="{C58284DC-3A29-2A95-3622-AC4D33F3665A}"/>
              </a:ext>
            </a:extLst>
          </p:cNvPr>
          <p:cNvSpPr txBox="1">
            <a:spLocks/>
          </p:cNvSpPr>
          <p:nvPr/>
        </p:nvSpPr>
        <p:spPr>
          <a:xfrm>
            <a:off x="6526142" y="1607317"/>
            <a:ext cx="2566867" cy="5018831"/>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nGRG organizes regularly public workshops every four months. </a:t>
            </a:r>
          </a:p>
          <a:p>
            <a:pPr marL="342900" indent="-342900">
              <a:lnSpc>
                <a:spcPct val="100000"/>
              </a:lnSpc>
              <a:spcBef>
                <a:spcPts val="300"/>
              </a:spcBef>
              <a:spcAft>
                <a:spcPts val="300"/>
              </a:spcAft>
              <a:buFont typeface="Arial" panose="020B0604020202020204" pitchFamily="34" charset="0"/>
              <a:buChar char="•"/>
            </a:pPr>
            <a:r>
              <a:rPr lang="en-US" sz="1600" dirty="0">
                <a:solidFill>
                  <a:schemeClr val="accent3">
                    <a:lumMod val="75000"/>
                  </a:schemeClr>
                </a:solidFill>
                <a:latin typeface="Calibri" panose="020F0502020204030204" pitchFamily="34" charset="0"/>
                <a:ea typeface="DengXian" panose="02010600030101010101" pitchFamily="2" charset="-122"/>
              </a:rPr>
              <a:t>Recordings available on </a:t>
            </a:r>
            <a:br>
              <a:rPr lang="en-US" sz="1600" dirty="0">
                <a:solidFill>
                  <a:schemeClr val="accent3">
                    <a:lumMod val="75000"/>
                  </a:schemeClr>
                </a:solidFill>
                <a:latin typeface="Calibri" panose="020F0502020204030204" pitchFamily="34" charset="0"/>
                <a:ea typeface="DengXian" panose="02010600030101010101" pitchFamily="2" charset="-122"/>
              </a:rPr>
            </a:br>
            <a:r>
              <a:rPr lang="en-US" sz="1600" dirty="0">
                <a:solidFill>
                  <a:schemeClr val="accent3">
                    <a:lumMod val="75000"/>
                  </a:schemeClr>
                </a:solidFill>
                <a:latin typeface="Calibri" panose="020F0502020204030204" pitchFamily="34" charset="0"/>
                <a:ea typeface="DengXian" panose="02010600030101010101" pitchFamily="2" charset="-122"/>
                <a:hlinkClick r:id="rId4"/>
              </a:rPr>
              <a:t>O-RAN Events web page</a:t>
            </a:r>
            <a:endParaRPr lang="fi-FI" sz="1600" dirty="0">
              <a:solidFill>
                <a:schemeClr val="accent3">
                  <a:lumMod val="75000"/>
                </a:schemeClr>
              </a:solidFill>
            </a:endParaRPr>
          </a:p>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Each workshop has a focused theme, the following themes have been covered</a:t>
            </a:r>
          </a:p>
          <a:p>
            <a:pPr marL="407987" lvl="1" indent="-228600">
              <a:lnSpc>
                <a:spcPct val="100000"/>
              </a:lnSpc>
              <a:spcBef>
                <a:spcPts val="300"/>
              </a:spcBef>
              <a:spcAft>
                <a:spcPts val="300"/>
              </a:spcAft>
              <a:buFont typeface="+mj-lt"/>
              <a:buAutoNum type="arabicPeriod"/>
            </a:pPr>
            <a:r>
              <a:rPr lang="en-US" sz="1200" dirty="0">
                <a:solidFill>
                  <a:srgbClr val="FF0000"/>
                </a:solidFill>
              </a:rPr>
              <a:t>Academic</a:t>
            </a:r>
            <a:r>
              <a:rPr lang="en-US" sz="1200" dirty="0">
                <a:solidFill>
                  <a:schemeClr val="accent3">
                    <a:lumMod val="75000"/>
                  </a:schemeClr>
                </a:solidFill>
              </a:rPr>
              <a:t> view on 6G research</a:t>
            </a:r>
          </a:p>
          <a:p>
            <a:pPr marL="407987" lvl="1" indent="-228600">
              <a:lnSpc>
                <a:spcPct val="100000"/>
              </a:lnSpc>
              <a:spcBef>
                <a:spcPts val="300"/>
              </a:spcBef>
              <a:spcAft>
                <a:spcPts val="300"/>
              </a:spcAft>
              <a:buFont typeface="+mj-lt"/>
              <a:buAutoNum type="arabicPeriod"/>
            </a:pPr>
            <a:r>
              <a:rPr lang="fi-FI" sz="1200" dirty="0" err="1">
                <a:solidFill>
                  <a:srgbClr val="FF0000"/>
                </a:solidFill>
              </a:rPr>
              <a:t>Regional</a:t>
            </a:r>
            <a:r>
              <a:rPr lang="fi-FI" sz="1200" dirty="0">
                <a:solidFill>
                  <a:schemeClr val="accent3">
                    <a:lumMod val="75000"/>
                  </a:schemeClr>
                </a:solidFill>
              </a:rPr>
              <a:t> 6G </a:t>
            </a:r>
            <a:r>
              <a:rPr lang="fi-FI" sz="1200" dirty="0" err="1">
                <a:solidFill>
                  <a:schemeClr val="accent3">
                    <a:lumMod val="75000"/>
                  </a:schemeClr>
                </a:solidFill>
              </a:rPr>
              <a:t>research</a:t>
            </a:r>
            <a:r>
              <a:rPr lang="fi-FI" sz="1200" dirty="0">
                <a:solidFill>
                  <a:schemeClr val="accent3">
                    <a:lumMod val="75000"/>
                  </a:schemeClr>
                </a:solidFill>
              </a:rPr>
              <a:t> </a:t>
            </a:r>
            <a:r>
              <a:rPr lang="fi-FI" sz="1200" dirty="0" err="1">
                <a:solidFill>
                  <a:schemeClr val="accent3">
                    <a:lumMod val="75000"/>
                  </a:schemeClr>
                </a:solidFill>
              </a:rPr>
              <a:t>activities</a:t>
            </a:r>
            <a:endParaRPr lang="fi-FI" sz="1200" dirty="0">
              <a:solidFill>
                <a:schemeClr val="accent3">
                  <a:lumMod val="75000"/>
                </a:schemeClr>
              </a:solidFill>
            </a:endParaRPr>
          </a:p>
          <a:p>
            <a:pPr marL="407987" lvl="1" indent="-228600">
              <a:lnSpc>
                <a:spcPct val="100000"/>
              </a:lnSpc>
              <a:spcBef>
                <a:spcPts val="300"/>
              </a:spcBef>
              <a:spcAft>
                <a:spcPts val="300"/>
              </a:spcAft>
              <a:buFont typeface="+mj-lt"/>
              <a:buAutoNum type="arabicPeriod"/>
            </a:pPr>
            <a:r>
              <a:rPr lang="fi-FI" sz="1200" dirty="0">
                <a:solidFill>
                  <a:schemeClr val="accent3">
                    <a:lumMod val="75000"/>
                  </a:schemeClr>
                </a:solidFill>
              </a:rPr>
              <a:t>O-RAN for </a:t>
            </a:r>
            <a:r>
              <a:rPr lang="fi-FI" sz="1200" dirty="0" err="1">
                <a:solidFill>
                  <a:srgbClr val="FF0000"/>
                </a:solidFill>
              </a:rPr>
              <a:t>Vertical</a:t>
            </a:r>
            <a:r>
              <a:rPr lang="fi-FI" sz="1200" dirty="0">
                <a:solidFill>
                  <a:srgbClr val="FF0000"/>
                </a:solidFill>
              </a:rPr>
              <a:t> </a:t>
            </a:r>
            <a:r>
              <a:rPr lang="fi-FI" sz="1200" dirty="0">
                <a:solidFill>
                  <a:schemeClr val="accent3">
                    <a:lumMod val="75000"/>
                  </a:schemeClr>
                </a:solidFill>
              </a:rPr>
              <a:t>Industry</a:t>
            </a:r>
          </a:p>
          <a:p>
            <a:pPr marL="407987" lvl="1" indent="-228600">
              <a:lnSpc>
                <a:spcPct val="100000"/>
              </a:lnSpc>
              <a:spcBef>
                <a:spcPts val="300"/>
              </a:spcBef>
              <a:spcAft>
                <a:spcPts val="300"/>
              </a:spcAft>
              <a:buFont typeface="+mj-lt"/>
              <a:buAutoNum type="arabicPeriod"/>
            </a:pPr>
            <a:r>
              <a:rPr lang="en-US" sz="1200" dirty="0">
                <a:solidFill>
                  <a:schemeClr val="accent3">
                    <a:lumMod val="75000"/>
                  </a:schemeClr>
                </a:solidFill>
              </a:rPr>
              <a:t>Embracing </a:t>
            </a:r>
            <a:r>
              <a:rPr lang="en-US" sz="1200" dirty="0">
                <a:solidFill>
                  <a:srgbClr val="FF0000"/>
                </a:solidFill>
              </a:rPr>
              <a:t>AI</a:t>
            </a:r>
            <a:r>
              <a:rPr lang="en-US" sz="1200" dirty="0">
                <a:solidFill>
                  <a:schemeClr val="accent3">
                    <a:lumMod val="75000"/>
                  </a:schemeClr>
                </a:solidFill>
              </a:rPr>
              <a:t> towards 6G RAN</a:t>
            </a:r>
          </a:p>
          <a:p>
            <a:pPr marL="407987" lvl="1" indent="-228600">
              <a:lnSpc>
                <a:spcPct val="100000"/>
              </a:lnSpc>
              <a:spcBef>
                <a:spcPts val="300"/>
              </a:spcBef>
              <a:spcAft>
                <a:spcPts val="300"/>
              </a:spcAft>
              <a:buFont typeface="+mj-lt"/>
              <a:buAutoNum type="arabicPeriod"/>
            </a:pPr>
            <a:r>
              <a:rPr lang="en-US" sz="1200" dirty="0">
                <a:solidFill>
                  <a:srgbClr val="FF0000"/>
                </a:solidFill>
              </a:rPr>
              <a:t>Architecture</a:t>
            </a:r>
            <a:r>
              <a:rPr lang="en-US" sz="1200" dirty="0">
                <a:solidFill>
                  <a:schemeClr val="accent3">
                    <a:lumMod val="75000"/>
                  </a:schemeClr>
                </a:solidFill>
              </a:rPr>
              <a:t> Evolution, Digital Twin, and Convergence of Communications and Computing in 6G Era</a:t>
            </a:r>
            <a:endParaRPr lang="fi-FI" sz="1200" dirty="0">
              <a:solidFill>
                <a:schemeClr val="accent3">
                  <a:lumMod val="75000"/>
                </a:schemeClr>
              </a:solidFill>
            </a:endParaRPr>
          </a:p>
          <a:p>
            <a:pPr marL="407987" lvl="1" indent="-228600">
              <a:lnSpc>
                <a:spcPct val="100000"/>
              </a:lnSpc>
              <a:spcBef>
                <a:spcPts val="300"/>
              </a:spcBef>
              <a:spcAft>
                <a:spcPts val="300"/>
              </a:spcAft>
              <a:buFont typeface="+mj-lt"/>
              <a:buAutoNum type="arabicPeriod"/>
            </a:pPr>
            <a:r>
              <a:rPr lang="fi-FI" sz="1200" dirty="0" err="1">
                <a:solidFill>
                  <a:schemeClr val="accent3">
                    <a:lumMod val="75000"/>
                  </a:schemeClr>
                </a:solidFill>
              </a:rPr>
              <a:t>The</a:t>
            </a:r>
            <a:r>
              <a:rPr lang="fi-FI" sz="1200" dirty="0">
                <a:solidFill>
                  <a:schemeClr val="accent3">
                    <a:lumMod val="75000"/>
                  </a:schemeClr>
                </a:solidFill>
              </a:rPr>
              <a:t> Road to 6G </a:t>
            </a:r>
            <a:r>
              <a:rPr lang="fi-FI" sz="1200" dirty="0" err="1">
                <a:solidFill>
                  <a:schemeClr val="accent3">
                    <a:lumMod val="75000"/>
                  </a:schemeClr>
                </a:solidFill>
              </a:rPr>
              <a:t>standards</a:t>
            </a:r>
            <a:endParaRPr lang="fi-FI" sz="1200" dirty="0">
              <a:solidFill>
                <a:schemeClr val="accent3">
                  <a:lumMod val="75000"/>
                </a:schemeClr>
              </a:solidFill>
            </a:endParaRPr>
          </a:p>
          <a:p>
            <a:pPr marL="407987" lvl="1" indent="-228600">
              <a:lnSpc>
                <a:spcPct val="100000"/>
              </a:lnSpc>
              <a:spcBef>
                <a:spcPts val="300"/>
              </a:spcBef>
              <a:spcAft>
                <a:spcPts val="300"/>
              </a:spcAft>
              <a:buFont typeface="+mj-lt"/>
              <a:buAutoNum type="arabicPeriod"/>
            </a:pPr>
            <a:r>
              <a:rPr lang="fi-FI" sz="1200" dirty="0" err="1">
                <a:solidFill>
                  <a:schemeClr val="accent3">
                    <a:lumMod val="75000"/>
                  </a:schemeClr>
                </a:solidFill>
              </a:rPr>
              <a:t>Countdown</a:t>
            </a:r>
            <a:r>
              <a:rPr lang="fi-FI" sz="1200" dirty="0">
                <a:solidFill>
                  <a:schemeClr val="accent3">
                    <a:lumMod val="75000"/>
                  </a:schemeClr>
                </a:solidFill>
              </a:rPr>
              <a:t> to 6G </a:t>
            </a:r>
            <a:r>
              <a:rPr lang="fi-FI" sz="1200" dirty="0" err="1">
                <a:solidFill>
                  <a:schemeClr val="accent3">
                    <a:lumMod val="75000"/>
                  </a:schemeClr>
                </a:solidFill>
              </a:rPr>
              <a:t>Standardization</a:t>
            </a:r>
            <a:r>
              <a:rPr lang="fi-FI" sz="1200" dirty="0">
                <a:solidFill>
                  <a:schemeClr val="accent3">
                    <a:lumMod val="75000"/>
                  </a:schemeClr>
                </a:solidFill>
              </a:rPr>
              <a:t> </a:t>
            </a:r>
          </a:p>
          <a:p>
            <a:pPr marL="407987" lvl="1" indent="-228600">
              <a:lnSpc>
                <a:spcPct val="100000"/>
              </a:lnSpc>
              <a:spcBef>
                <a:spcPts val="300"/>
              </a:spcBef>
              <a:spcAft>
                <a:spcPts val="300"/>
              </a:spcAft>
              <a:buFont typeface="+mj-lt"/>
              <a:buAutoNum type="arabicPeriod"/>
            </a:pPr>
            <a:r>
              <a:rPr lang="en-US" sz="1200" dirty="0">
                <a:solidFill>
                  <a:schemeClr val="accent3">
                    <a:lumMod val="75000"/>
                  </a:schemeClr>
                </a:solidFill>
                <a:effectLst/>
                <a:latin typeface="Calibri" panose="020F0502020204030204" pitchFamily="34" charset="0"/>
                <a:ea typeface="DengXian" panose="02010600030101010101" pitchFamily="2" charset="-122"/>
              </a:rPr>
              <a:t>Reflection on the Eve of 6G</a:t>
            </a:r>
          </a:p>
          <a:p>
            <a:pPr marL="790575" lvl="1" indent="-342900"/>
            <a:endParaRPr lang="fi-FI" sz="1200" dirty="0">
              <a:solidFill>
                <a:srgbClr val="404040"/>
              </a:solidFill>
            </a:endParaRPr>
          </a:p>
          <a:p>
            <a:pPr marL="342900" indent="-342900"/>
            <a:endParaRPr lang="en-US" sz="1600" dirty="0">
              <a:solidFill>
                <a:srgbClr val="404040"/>
              </a:solidFill>
            </a:endParaRPr>
          </a:p>
        </p:txBody>
      </p:sp>
      <p:sp>
        <p:nvSpPr>
          <p:cNvPr id="21" name="Content Placeholder 1">
            <a:extLst>
              <a:ext uri="{FF2B5EF4-FFF2-40B4-BE49-F238E27FC236}">
                <a16:creationId xmlns:a16="http://schemas.microsoft.com/office/drawing/2014/main" id="{42986FCA-E2ED-6D5B-4E7D-CE892A5EF21F}"/>
              </a:ext>
            </a:extLst>
          </p:cNvPr>
          <p:cNvSpPr txBox="1">
            <a:spLocks/>
          </p:cNvSpPr>
          <p:nvPr/>
        </p:nvSpPr>
        <p:spPr>
          <a:xfrm>
            <a:off x="9520563" y="1618766"/>
            <a:ext cx="1947537" cy="5018831"/>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marL="342900" indent="-342900">
              <a:lnSpc>
                <a:spcPct val="100000"/>
              </a:lnSpc>
              <a:spcBef>
                <a:spcPts val="300"/>
              </a:spcBef>
              <a:spcAft>
                <a:spcPts val="300"/>
              </a:spcAft>
              <a:buFont typeface="Arial" panose="020B0604020202020204" pitchFamily="34" charset="0"/>
              <a:buChar char="•"/>
            </a:pPr>
            <a:r>
              <a:rPr lang="en-US" sz="1600" dirty="0">
                <a:solidFill>
                  <a:srgbClr val="FF0000"/>
                </a:solidFill>
              </a:rPr>
              <a:t>Funding</a:t>
            </a:r>
            <a:r>
              <a:rPr lang="en-US" sz="1600" dirty="0">
                <a:solidFill>
                  <a:srgbClr val="404040"/>
                </a:solidFill>
              </a:rPr>
              <a:t> call for 6G research platform </a:t>
            </a:r>
          </a:p>
          <a:p>
            <a:pPr marL="342900" indent="-342900">
              <a:lnSpc>
                <a:spcPct val="100000"/>
              </a:lnSpc>
              <a:spcBef>
                <a:spcPts val="300"/>
              </a:spcBef>
              <a:spcAft>
                <a:spcPts val="300"/>
              </a:spcAft>
              <a:buFont typeface="Arial" panose="020B0604020202020204" pitchFamily="34" charset="0"/>
              <a:buChar char="•"/>
            </a:pPr>
            <a:r>
              <a:rPr lang="en-US" sz="1600" dirty="0">
                <a:solidFill>
                  <a:srgbClr val="404040"/>
                </a:solidFill>
              </a:rPr>
              <a:t>Interactions with other 6G industry forums and organizations</a:t>
            </a:r>
          </a:p>
          <a:p>
            <a:pPr marL="790575" lvl="1" indent="-342900"/>
            <a:endParaRPr lang="en-US" sz="1200" dirty="0">
              <a:solidFill>
                <a:srgbClr val="404040"/>
              </a:solidFill>
            </a:endParaRPr>
          </a:p>
          <a:p>
            <a:pPr marL="342900" indent="-342900"/>
            <a:endParaRPr lang="en-US" sz="1600" dirty="0">
              <a:solidFill>
                <a:srgbClr val="404040"/>
              </a:solidFill>
            </a:endParaRPr>
          </a:p>
        </p:txBody>
      </p:sp>
      <p:pic>
        <p:nvPicPr>
          <p:cNvPr id="7" name="Picture 2" descr="NGMN – We make better connections">
            <a:extLst>
              <a:ext uri="{FF2B5EF4-FFF2-40B4-BE49-F238E27FC236}">
                <a16:creationId xmlns:a16="http://schemas.microsoft.com/office/drawing/2014/main" id="{52B4BA57-5306-DC44-FF89-6B1F8902EDB6}"/>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663809" y="3309809"/>
            <a:ext cx="428452" cy="428452"/>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ATIS Launches Next G Alliance to Advance North American Leadership in 6G |  ATIS">
            <a:extLst>
              <a:ext uri="{FF2B5EF4-FFF2-40B4-BE49-F238E27FC236}">
                <a16:creationId xmlns:a16="http://schemas.microsoft.com/office/drawing/2014/main" id="{BF083061-65B7-F635-AB4E-B759040C7E3D}"/>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142604" y="3188597"/>
            <a:ext cx="1303511" cy="65175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a16="http://schemas.microsoft.com/office/drawing/2014/main" id="{EF5E2A40-B52C-68C3-0042-0A5DB20042E0}"/>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9630602" y="3840354"/>
            <a:ext cx="851555" cy="418798"/>
          </a:xfrm>
          <a:prstGeom prst="rect">
            <a:avLst/>
          </a:prstGeom>
        </p:spPr>
      </p:pic>
      <p:pic>
        <p:nvPicPr>
          <p:cNvPr id="10" name="Picture 9">
            <a:extLst>
              <a:ext uri="{FF2B5EF4-FFF2-40B4-BE49-F238E27FC236}">
                <a16:creationId xmlns:a16="http://schemas.microsoft.com/office/drawing/2014/main" id="{0B361D7D-10E2-FC75-6226-C0EF43263332}"/>
              </a:ext>
            </a:extLst>
          </p:cNvPr>
          <p:cNvPicPr>
            <a:picLocks noChangeAspect="1"/>
          </p:cNvPicPr>
          <p:nvPr/>
        </p:nvPicPr>
        <p:blipFill>
          <a:blip r:embed="rId8">
            <a:clrChange>
              <a:clrFrom>
                <a:srgbClr val="FFFFFF"/>
              </a:clrFrom>
              <a:clrTo>
                <a:srgbClr val="FFFFFF">
                  <a:alpha val="0"/>
                </a:srgbClr>
              </a:clrTo>
            </a:clrChange>
          </a:blip>
          <a:stretch>
            <a:fillRect/>
          </a:stretch>
        </p:blipFill>
        <p:spPr>
          <a:xfrm>
            <a:off x="10716963" y="3840354"/>
            <a:ext cx="389654" cy="503609"/>
          </a:xfrm>
          <a:prstGeom prst="rect">
            <a:avLst/>
          </a:prstGeom>
        </p:spPr>
      </p:pic>
      <p:pic>
        <p:nvPicPr>
          <p:cNvPr id="22" name="Picture 6" descr="Home - IEEE Future Networks">
            <a:extLst>
              <a:ext uri="{FF2B5EF4-FFF2-40B4-BE49-F238E27FC236}">
                <a16:creationId xmlns:a16="http://schemas.microsoft.com/office/drawing/2014/main" id="{108ED851-2444-C74D-C42C-2FC34971311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699678" y="4319327"/>
            <a:ext cx="677787" cy="606619"/>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a:extLst>
              <a:ext uri="{FF2B5EF4-FFF2-40B4-BE49-F238E27FC236}">
                <a16:creationId xmlns:a16="http://schemas.microsoft.com/office/drawing/2014/main" id="{DE93A0C3-A46F-4A9C-43C2-4104E52C612E}"/>
              </a:ext>
            </a:extLst>
          </p:cNvPr>
          <p:cNvPicPr>
            <a:picLocks noChangeAspect="1"/>
          </p:cNvPicPr>
          <p:nvPr/>
        </p:nvPicPr>
        <p:blipFill>
          <a:blip r:embed="rId10">
            <a:clrChange>
              <a:clrFrom>
                <a:srgbClr val="EFF5F7"/>
              </a:clrFrom>
              <a:clrTo>
                <a:srgbClr val="EFF5F7">
                  <a:alpha val="0"/>
                </a:srgbClr>
              </a:clrTo>
            </a:clrChange>
          </a:blip>
          <a:stretch>
            <a:fillRect/>
          </a:stretch>
        </p:blipFill>
        <p:spPr>
          <a:xfrm>
            <a:off x="10621169" y="4436433"/>
            <a:ext cx="677787" cy="489513"/>
          </a:xfrm>
          <a:prstGeom prst="rect">
            <a:avLst/>
          </a:prstGeom>
        </p:spPr>
      </p:pic>
    </p:spTree>
    <p:extLst>
      <p:ext uri="{BB962C8B-B14F-4D97-AF65-F5344CB8AC3E}">
        <p14:creationId xmlns:p14="http://schemas.microsoft.com/office/powerpoint/2010/main" val="44368092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6D9045-991D-D377-CE59-1A11464B11BE}"/>
              </a:ext>
            </a:extLst>
          </p:cNvPr>
          <p:cNvSpPr>
            <a:spLocks noGrp="1"/>
          </p:cNvSpPr>
          <p:nvPr>
            <p:ph type="title"/>
          </p:nvPr>
        </p:nvSpPr>
        <p:spPr/>
        <p:txBody>
          <a:bodyPr/>
          <a:lstStyle/>
          <a:p>
            <a:r>
              <a:rPr lang="en-US" dirty="0"/>
              <a:t>O-RAN Software Community (OSC) and Related Linux Foundation Projects</a:t>
            </a:r>
          </a:p>
        </p:txBody>
      </p:sp>
      <p:sp>
        <p:nvSpPr>
          <p:cNvPr id="3" name="Slide Number Placeholder 2">
            <a:extLst>
              <a:ext uri="{FF2B5EF4-FFF2-40B4-BE49-F238E27FC236}">
                <a16:creationId xmlns:a16="http://schemas.microsoft.com/office/drawing/2014/main" id="{44B2D7EB-EC02-048C-FC9E-69D593FA5184}"/>
              </a:ext>
            </a:extLst>
          </p:cNvPr>
          <p:cNvSpPr>
            <a:spLocks noGrp="1"/>
          </p:cNvSpPr>
          <p:nvPr>
            <p:ph type="sldNum" sz="quarter" idx="4"/>
          </p:nvPr>
        </p:nvSpPr>
        <p:spPr/>
        <p:txBody>
          <a:bodyPr/>
          <a:lstStyle/>
          <a:p>
            <a:fld id="{337ADF9F-F50A-2B44-AE31-7D3E7940C949}" type="slidenum">
              <a:rPr lang="en-US" noProof="0" smtClean="0"/>
              <a:pPr/>
              <a:t>14</a:t>
            </a:fld>
            <a:endParaRPr lang="en-US" noProof="0"/>
          </a:p>
        </p:txBody>
      </p:sp>
      <p:pic>
        <p:nvPicPr>
          <p:cNvPr id="4" name="Picture 3">
            <a:extLst>
              <a:ext uri="{FF2B5EF4-FFF2-40B4-BE49-F238E27FC236}">
                <a16:creationId xmlns:a16="http://schemas.microsoft.com/office/drawing/2014/main" id="{D51581D0-3384-832D-D683-FE018C4D82B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19113" y="1423309"/>
            <a:ext cx="10755192" cy="5177365"/>
          </a:xfrm>
          <a:prstGeom prst="rect">
            <a:avLst/>
          </a:prstGeom>
        </p:spPr>
      </p:pic>
      <p:sp>
        <p:nvSpPr>
          <p:cNvPr id="8" name="Rectangle 7">
            <a:extLst>
              <a:ext uri="{FF2B5EF4-FFF2-40B4-BE49-F238E27FC236}">
                <a16:creationId xmlns:a16="http://schemas.microsoft.com/office/drawing/2014/main" id="{5D03A42A-80C5-32AF-D59F-B667AE7B508E}"/>
              </a:ext>
            </a:extLst>
          </p:cNvPr>
          <p:cNvSpPr/>
          <p:nvPr/>
        </p:nvSpPr>
        <p:spPr>
          <a:xfrm>
            <a:off x="9499553" y="4562416"/>
            <a:ext cx="922262" cy="502352"/>
          </a:xfrm>
          <a:prstGeom prst="rect">
            <a:avLst/>
          </a:prstGeom>
          <a:solidFill>
            <a:srgbClr val="FB6A00"/>
          </a:solidFill>
          <a:ln>
            <a:solidFill>
              <a:srgbClr val="FB6A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t>O-RAN SCCL</a:t>
            </a:r>
          </a:p>
        </p:txBody>
      </p:sp>
      <p:sp>
        <p:nvSpPr>
          <p:cNvPr id="10" name="Rounded Rectangle 9">
            <a:extLst>
              <a:ext uri="{FF2B5EF4-FFF2-40B4-BE49-F238E27FC236}">
                <a16:creationId xmlns:a16="http://schemas.microsoft.com/office/drawing/2014/main" id="{B137C7F0-0F7B-998B-693B-97A2F5ADDB3F}"/>
              </a:ext>
            </a:extLst>
          </p:cNvPr>
          <p:cNvSpPr/>
          <p:nvPr/>
        </p:nvSpPr>
        <p:spPr>
          <a:xfrm>
            <a:off x="9468090" y="4530234"/>
            <a:ext cx="983163" cy="565946"/>
          </a:xfrm>
          <a:prstGeom prst="roundRect">
            <a:avLst>
              <a:gd name="adj" fmla="val 3808"/>
            </a:avLst>
          </a:prstGeom>
          <a:noFill/>
          <a:ln w="28575">
            <a:solidFill>
              <a:srgbClr val="FB6A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Elbow Connector 11">
            <a:extLst>
              <a:ext uri="{FF2B5EF4-FFF2-40B4-BE49-F238E27FC236}">
                <a16:creationId xmlns:a16="http://schemas.microsoft.com/office/drawing/2014/main" id="{7463CCEF-FCF3-B7F0-8217-09DF714A7EA2}"/>
              </a:ext>
            </a:extLst>
          </p:cNvPr>
          <p:cNvCxnSpPr>
            <a:cxnSpLocks/>
            <a:endCxn id="10" idx="0"/>
          </p:cNvCxnSpPr>
          <p:nvPr/>
        </p:nvCxnSpPr>
        <p:spPr>
          <a:xfrm>
            <a:off x="8885734" y="4192249"/>
            <a:ext cx="1073938" cy="337985"/>
          </a:xfrm>
          <a:prstGeom prst="bentConnector2">
            <a:avLst/>
          </a:prstGeom>
          <a:noFill/>
          <a:ln w="38100">
            <a:solidFill>
              <a:srgbClr val="FB6A00"/>
            </a:solidFill>
          </a:ln>
        </p:spPr>
        <p:style>
          <a:lnRef idx="2">
            <a:schemeClr val="accent1">
              <a:shade val="50000"/>
            </a:schemeClr>
          </a:lnRef>
          <a:fillRef idx="1">
            <a:schemeClr val="accent1"/>
          </a:fillRef>
          <a:effectRef idx="0">
            <a:schemeClr val="accent1"/>
          </a:effectRef>
          <a:fontRef idx="minor">
            <a:schemeClr val="lt1"/>
          </a:fontRef>
        </p:style>
      </p:cxnSp>
      <p:sp>
        <p:nvSpPr>
          <p:cNvPr id="5" name="Rectangle 4">
            <a:extLst>
              <a:ext uri="{FF2B5EF4-FFF2-40B4-BE49-F238E27FC236}">
                <a16:creationId xmlns:a16="http://schemas.microsoft.com/office/drawing/2014/main" id="{EFAE00E4-DD7A-85F8-AF68-C5ECFC152FAB}"/>
              </a:ext>
            </a:extLst>
          </p:cNvPr>
          <p:cNvSpPr/>
          <p:nvPr/>
        </p:nvSpPr>
        <p:spPr>
          <a:xfrm>
            <a:off x="8426370" y="2724738"/>
            <a:ext cx="925974" cy="9722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Logo&#10;&#10;Description automatically generated">
            <a:extLst>
              <a:ext uri="{FF2B5EF4-FFF2-40B4-BE49-F238E27FC236}">
                <a16:creationId xmlns:a16="http://schemas.microsoft.com/office/drawing/2014/main" id="{B31EE752-565C-2466-DC44-9113157BEF2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15485" y="3051352"/>
            <a:ext cx="930744" cy="398756"/>
          </a:xfrm>
          <a:prstGeom prst="rect">
            <a:avLst/>
          </a:prstGeom>
        </p:spPr>
      </p:pic>
      <p:cxnSp>
        <p:nvCxnSpPr>
          <p:cNvPr id="19" name="Elbow Connector 18">
            <a:extLst>
              <a:ext uri="{FF2B5EF4-FFF2-40B4-BE49-F238E27FC236}">
                <a16:creationId xmlns:a16="http://schemas.microsoft.com/office/drawing/2014/main" id="{122E734E-EAAF-20AB-1833-3C0FC44FF93A}"/>
              </a:ext>
            </a:extLst>
          </p:cNvPr>
          <p:cNvCxnSpPr>
            <a:cxnSpLocks/>
          </p:cNvCxnSpPr>
          <p:nvPr/>
        </p:nvCxnSpPr>
        <p:spPr>
          <a:xfrm rot="5400000">
            <a:off x="7256875" y="3420985"/>
            <a:ext cx="1345710" cy="872790"/>
          </a:xfrm>
          <a:prstGeom prst="bentConnector3">
            <a:avLst>
              <a:gd name="adj1" fmla="val 17441"/>
            </a:avLst>
          </a:prstGeom>
          <a:noFill/>
          <a:ln w="38100">
            <a:solidFill>
              <a:srgbClr val="FB6A00"/>
            </a:solidFill>
          </a:ln>
        </p:spPr>
        <p:style>
          <a:lnRef idx="2">
            <a:schemeClr val="accent1">
              <a:shade val="50000"/>
            </a:schemeClr>
          </a:lnRef>
          <a:fillRef idx="1">
            <a:schemeClr val="accent1"/>
          </a:fillRef>
          <a:effectRef idx="0">
            <a:schemeClr val="accent1"/>
          </a:effectRef>
          <a:fontRef idx="minor">
            <a:schemeClr val="lt1"/>
          </a:fontRef>
        </p:style>
      </p:cxnSp>
      <p:sp>
        <p:nvSpPr>
          <p:cNvPr id="26" name="Rectangle 25">
            <a:extLst>
              <a:ext uri="{FF2B5EF4-FFF2-40B4-BE49-F238E27FC236}">
                <a16:creationId xmlns:a16="http://schemas.microsoft.com/office/drawing/2014/main" id="{E84914EA-B910-B68D-EA93-CFDDA4FF1B47}"/>
              </a:ext>
            </a:extLst>
          </p:cNvPr>
          <p:cNvSpPr/>
          <p:nvPr/>
        </p:nvSpPr>
        <p:spPr>
          <a:xfrm>
            <a:off x="6971739" y="4609320"/>
            <a:ext cx="691979" cy="407773"/>
          </a:xfrm>
          <a:prstGeom prst="rect">
            <a:avLst/>
          </a:prstGeom>
          <a:solidFill>
            <a:srgbClr val="00B241"/>
          </a:solidFill>
          <a:ln>
            <a:noFill/>
          </a:ln>
        </p:spPr>
        <p:style>
          <a:lnRef idx="2">
            <a:schemeClr val="accent1">
              <a:shade val="15000"/>
            </a:schemeClr>
          </a:lnRef>
          <a:fillRef idx="1">
            <a:schemeClr val="accent1"/>
          </a:fillRef>
          <a:effectRef idx="0">
            <a:schemeClr val="accent1"/>
          </a:effectRef>
          <a:fontRef idx="minor">
            <a:schemeClr val="lt1"/>
          </a:fontRef>
        </p:style>
        <p:txBody>
          <a:bodyPr lIns="18000" tIns="18000" rIns="18000" bIns="18000" rtlCol="0" anchor="ctr"/>
          <a:lstStyle/>
          <a:p>
            <a:pPr algn="ctr"/>
            <a:r>
              <a:rPr lang="en-US" dirty="0"/>
              <a:t>OSC</a:t>
            </a:r>
          </a:p>
        </p:txBody>
      </p:sp>
      <p:sp>
        <p:nvSpPr>
          <p:cNvPr id="6" name="Rectangle 5">
            <a:extLst>
              <a:ext uri="{FF2B5EF4-FFF2-40B4-BE49-F238E27FC236}">
                <a16:creationId xmlns:a16="http://schemas.microsoft.com/office/drawing/2014/main" id="{B7C753C5-F8B3-6847-D24E-3197B5746D06}"/>
              </a:ext>
            </a:extLst>
          </p:cNvPr>
          <p:cNvSpPr/>
          <p:nvPr/>
        </p:nvSpPr>
        <p:spPr>
          <a:xfrm>
            <a:off x="5522120" y="3341893"/>
            <a:ext cx="1138412" cy="568323"/>
          </a:xfrm>
          <a:prstGeom prst="rect">
            <a:avLst/>
          </a:prstGeom>
          <a:solidFill>
            <a:srgbClr val="04A2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dirty="0" err="1">
                <a:solidFill>
                  <a:schemeClr val="bg1"/>
                </a:solidFill>
              </a:rPr>
              <a:t>AI&amp;Data</a:t>
            </a:r>
            <a:r>
              <a:rPr lang="en-US" sz="1400" dirty="0">
                <a:solidFill>
                  <a:schemeClr val="bg1"/>
                </a:solidFill>
              </a:rPr>
              <a:t> Foundation</a:t>
            </a:r>
            <a:endParaRPr lang="en-CZ" sz="1400" dirty="0">
              <a:solidFill>
                <a:schemeClr val="bg1"/>
              </a:solidFill>
            </a:endParaRPr>
          </a:p>
        </p:txBody>
      </p:sp>
      <p:sp>
        <p:nvSpPr>
          <p:cNvPr id="9" name="Rectangle 8">
            <a:extLst>
              <a:ext uri="{FF2B5EF4-FFF2-40B4-BE49-F238E27FC236}">
                <a16:creationId xmlns:a16="http://schemas.microsoft.com/office/drawing/2014/main" id="{B515CA90-11D3-BF8F-C07E-120512D40523}"/>
              </a:ext>
            </a:extLst>
          </p:cNvPr>
          <p:cNvSpPr/>
          <p:nvPr/>
        </p:nvSpPr>
        <p:spPr>
          <a:xfrm>
            <a:off x="4475482" y="4562417"/>
            <a:ext cx="882831" cy="502352"/>
          </a:xfrm>
          <a:prstGeom prst="rect">
            <a:avLst/>
          </a:prstGeom>
          <a:solidFill>
            <a:srgbClr val="04A2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dirty="0" err="1">
                <a:solidFill>
                  <a:schemeClr val="bg1"/>
                </a:solidFill>
              </a:rPr>
              <a:t>Adlik</a:t>
            </a:r>
            <a:endParaRPr lang="en-CZ" sz="1400" dirty="0">
              <a:solidFill>
                <a:schemeClr val="bg1"/>
              </a:solidFill>
            </a:endParaRPr>
          </a:p>
        </p:txBody>
      </p:sp>
      <p:sp>
        <p:nvSpPr>
          <p:cNvPr id="11" name="Rectangle 10">
            <a:extLst>
              <a:ext uri="{FF2B5EF4-FFF2-40B4-BE49-F238E27FC236}">
                <a16:creationId xmlns:a16="http://schemas.microsoft.com/office/drawing/2014/main" id="{1A34A514-678C-256C-3DC2-88604E083511}"/>
              </a:ext>
            </a:extLst>
          </p:cNvPr>
          <p:cNvSpPr/>
          <p:nvPr/>
        </p:nvSpPr>
        <p:spPr>
          <a:xfrm>
            <a:off x="5707271" y="4562416"/>
            <a:ext cx="882831" cy="502352"/>
          </a:xfrm>
          <a:prstGeom prst="rect">
            <a:avLst/>
          </a:prstGeom>
          <a:solidFill>
            <a:srgbClr val="04A2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rPr>
              <a:t>ONNX</a:t>
            </a:r>
            <a:endParaRPr lang="en-CZ" sz="1400" dirty="0">
              <a:solidFill>
                <a:schemeClr val="bg1"/>
              </a:solidFill>
            </a:endParaRPr>
          </a:p>
        </p:txBody>
      </p:sp>
    </p:spTree>
    <p:extLst>
      <p:ext uri="{BB962C8B-B14F-4D97-AF65-F5344CB8AC3E}">
        <p14:creationId xmlns:p14="http://schemas.microsoft.com/office/powerpoint/2010/main" val="198419648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0385069-5BC4-1791-C844-5259F13C8220}"/>
              </a:ext>
            </a:extLst>
          </p:cNvPr>
          <p:cNvSpPr>
            <a:spLocks noGrp="1"/>
          </p:cNvSpPr>
          <p:nvPr>
            <p:ph type="title"/>
          </p:nvPr>
        </p:nvSpPr>
        <p:spPr/>
        <p:txBody>
          <a:bodyPr/>
          <a:lstStyle/>
          <a:p>
            <a:r>
              <a:rPr lang="en-US" dirty="0"/>
              <a:t>O-RAN Software Community Facts</a:t>
            </a:r>
          </a:p>
        </p:txBody>
      </p:sp>
      <p:sp>
        <p:nvSpPr>
          <p:cNvPr id="5" name="Content Placeholder 4">
            <a:extLst>
              <a:ext uri="{FF2B5EF4-FFF2-40B4-BE49-F238E27FC236}">
                <a16:creationId xmlns:a16="http://schemas.microsoft.com/office/drawing/2014/main" id="{7C50AE6C-27CC-BE5E-00B4-8831AFE3C476}"/>
              </a:ext>
            </a:extLst>
          </p:cNvPr>
          <p:cNvSpPr>
            <a:spLocks noGrp="1"/>
          </p:cNvSpPr>
          <p:nvPr>
            <p:ph idx="12"/>
          </p:nvPr>
        </p:nvSpPr>
        <p:spPr>
          <a:xfrm>
            <a:off x="508910" y="1189047"/>
            <a:ext cx="5489512" cy="5616424"/>
          </a:xfrm>
        </p:spPr>
        <p:txBody>
          <a:bodyPr lIns="0" tIns="0" rIns="0" bIns="0">
            <a:noAutofit/>
          </a:bodyPr>
          <a:lstStyle/>
          <a:p>
            <a:r>
              <a:rPr lang="en-US" dirty="0"/>
              <a:t>OSC’s open software continues to greatly help companies to develop, test and integrate their commercial open and intelligent RAN solutions</a:t>
            </a:r>
          </a:p>
          <a:p>
            <a:r>
              <a:rPr lang="en-US" dirty="0"/>
              <a:t>2+1 licenses</a:t>
            </a:r>
          </a:p>
          <a:p>
            <a:pPr lvl="1"/>
            <a:r>
              <a:rPr lang="en-US" dirty="0"/>
              <a:t>﻿﻿Apache License 2.0</a:t>
            </a:r>
          </a:p>
          <a:p>
            <a:pPr lvl="1"/>
            <a:r>
              <a:rPr lang="en-US" dirty="0"/>
              <a:t>﻿﻿O-RAN Software License</a:t>
            </a:r>
          </a:p>
          <a:p>
            <a:pPr lvl="1"/>
            <a:r>
              <a:rPr lang="en-US" dirty="0"/>
              <a:t>﻿﻿Standards Collaboration Copyright License (SCCL)</a:t>
            </a:r>
          </a:p>
          <a:p>
            <a:r>
              <a:rPr lang="en-US" dirty="0"/>
              <a:t>﻿﻿13* active projects, with the ability to represent every key O-RAN component</a:t>
            </a:r>
          </a:p>
          <a:p>
            <a:pPr lvl="1"/>
            <a:r>
              <a:rPr lang="en-US" dirty="0"/>
              <a:t>New project on AI/ML Framework</a:t>
            </a:r>
          </a:p>
          <a:p>
            <a:r>
              <a:rPr lang="en-US" dirty="0">
                <a:solidFill>
                  <a:srgbClr val="FF0000"/>
                </a:solidFill>
              </a:rPr>
              <a:t>11</a:t>
            </a:r>
            <a:r>
              <a:rPr lang="en-US" dirty="0"/>
              <a:t> SW releases so far</a:t>
            </a:r>
          </a:p>
          <a:p>
            <a:r>
              <a:rPr lang="en-US" dirty="0"/>
              <a:t>OSC also provides insightful </a:t>
            </a:r>
            <a:r>
              <a:rPr lang="en-US" dirty="0">
                <a:solidFill>
                  <a:srgbClr val="FF0000"/>
                </a:solidFill>
              </a:rPr>
              <a:t>feedbacks</a:t>
            </a:r>
            <a:r>
              <a:rPr lang="en-US" dirty="0"/>
              <a:t> to accelerate or refine technical specs from </a:t>
            </a:r>
            <a:r>
              <a:rPr lang="en-US" altLang="zh-CN" dirty="0"/>
              <a:t>respective WGs </a:t>
            </a:r>
            <a:endParaRPr lang="en-US" dirty="0"/>
          </a:p>
        </p:txBody>
      </p:sp>
      <p:sp>
        <p:nvSpPr>
          <p:cNvPr id="8" name="Content Placeholder 7">
            <a:extLst>
              <a:ext uri="{FF2B5EF4-FFF2-40B4-BE49-F238E27FC236}">
                <a16:creationId xmlns:a16="http://schemas.microsoft.com/office/drawing/2014/main" id="{F4C0C3C5-CD42-52BE-21E7-A9F2D1E194FD}"/>
              </a:ext>
            </a:extLst>
          </p:cNvPr>
          <p:cNvSpPr>
            <a:spLocks noGrp="1"/>
          </p:cNvSpPr>
          <p:nvPr>
            <p:ph idx="13"/>
          </p:nvPr>
        </p:nvSpPr>
        <p:spPr/>
        <p:txBody>
          <a:bodyPr/>
          <a:lstStyle/>
          <a:p>
            <a:r>
              <a:rPr lang="en-US" dirty="0"/>
              <a:t>12 members of Technical Oversight Committee (TOC)﻿﻿**</a:t>
            </a:r>
          </a:p>
          <a:p>
            <a:r>
              <a:rPr lang="en-US" dirty="0"/>
              <a:t>3 Open Labs</a:t>
            </a:r>
          </a:p>
          <a:p>
            <a:pPr lvl="1"/>
            <a:r>
              <a:rPr lang="en-US" dirty="0"/>
              <a:t>﻿﻿North America East Coast Lab</a:t>
            </a:r>
          </a:p>
          <a:p>
            <a:pPr lvl="1"/>
            <a:r>
              <a:rPr lang="en-US" dirty="0"/>
              <a:t>﻿﻿North America West Coast Lab</a:t>
            </a:r>
          </a:p>
          <a:p>
            <a:pPr lvl="1"/>
            <a:r>
              <a:rPr lang="en-US" dirty="0"/>
              <a:t>﻿﻿Asian Pacific Lab</a:t>
            </a:r>
          </a:p>
          <a:p>
            <a:r>
              <a:rPr lang="en-US" dirty="0"/>
              <a:t>Open to anyone to contribute</a:t>
            </a:r>
          </a:p>
          <a:p>
            <a:pPr lvl="1"/>
            <a:r>
              <a:rPr lang="en-US" dirty="0"/>
              <a:t>Upon signing the Contributor License Agreement (CLA)</a:t>
            </a:r>
          </a:p>
          <a:p>
            <a:pPr lvl="1"/>
            <a:r>
              <a:rPr lang="en-US" dirty="0"/>
              <a:t>Learn more at </a:t>
            </a:r>
            <a:r>
              <a:rPr lang="en-US" dirty="0">
                <a:hlinkClick r:id="rId2"/>
              </a:rPr>
              <a:t>https://www.o-ran.org/software</a:t>
            </a:r>
            <a:r>
              <a:rPr lang="en-US" dirty="0"/>
              <a:t> </a:t>
            </a:r>
          </a:p>
          <a:p>
            <a:endParaRPr lang="en-US" dirty="0"/>
          </a:p>
        </p:txBody>
      </p:sp>
      <p:sp>
        <p:nvSpPr>
          <p:cNvPr id="3" name="Slide Number Placeholder 2">
            <a:extLst>
              <a:ext uri="{FF2B5EF4-FFF2-40B4-BE49-F238E27FC236}">
                <a16:creationId xmlns:a16="http://schemas.microsoft.com/office/drawing/2014/main" id="{EDCCE270-74B3-F693-8F2F-C1A562A39386}"/>
              </a:ext>
            </a:extLst>
          </p:cNvPr>
          <p:cNvSpPr>
            <a:spLocks noGrp="1"/>
          </p:cNvSpPr>
          <p:nvPr>
            <p:ph type="sldNum" sz="quarter" idx="4"/>
          </p:nvPr>
        </p:nvSpPr>
        <p:spPr/>
        <p:txBody>
          <a:bodyPr/>
          <a:lstStyle/>
          <a:p>
            <a:fld id="{337ADF9F-F50A-2B44-AE31-7D3E7940C949}" type="slidenum">
              <a:rPr lang="en-US" noProof="0" smtClean="0"/>
              <a:pPr/>
              <a:t>15</a:t>
            </a:fld>
            <a:endParaRPr lang="en-US" noProof="0"/>
          </a:p>
        </p:txBody>
      </p:sp>
      <p:sp>
        <p:nvSpPr>
          <p:cNvPr id="2" name="Footer Placeholder 2">
            <a:extLst>
              <a:ext uri="{FF2B5EF4-FFF2-40B4-BE49-F238E27FC236}">
                <a16:creationId xmlns:a16="http://schemas.microsoft.com/office/drawing/2014/main" id="{ABCA123E-045B-E45A-5A28-3AB64ADB9DC7}"/>
              </a:ext>
            </a:extLst>
          </p:cNvPr>
          <p:cNvSpPr>
            <a:spLocks noGrp="1"/>
          </p:cNvSpPr>
          <p:nvPr>
            <p:ph type="ftr" sz="quarter" idx="3"/>
          </p:nvPr>
        </p:nvSpPr>
        <p:spPr>
          <a:xfrm>
            <a:off x="4038600" y="6688184"/>
            <a:ext cx="4114800" cy="169816"/>
          </a:xfrm>
        </p:spPr>
        <p:txBody>
          <a:bodyPr/>
          <a:lstStyle/>
          <a:p>
            <a:r>
              <a:rPr lang="en-US" dirty="0"/>
              <a:t>Copyright © by the O-RAN ALLIANCE </a:t>
            </a:r>
            <a:r>
              <a:rPr lang="en-US" dirty="0" err="1"/>
              <a:t>e.V.</a:t>
            </a:r>
            <a:endParaRPr lang="en-US" dirty="0"/>
          </a:p>
        </p:txBody>
      </p:sp>
      <p:sp>
        <p:nvSpPr>
          <p:cNvPr id="6" name="Content Placeholder 2">
            <a:extLst>
              <a:ext uri="{FF2B5EF4-FFF2-40B4-BE49-F238E27FC236}">
                <a16:creationId xmlns:a16="http://schemas.microsoft.com/office/drawing/2014/main" id="{D0434312-B1E0-BF6F-0F5F-B5ACCE1B1D76}"/>
              </a:ext>
            </a:extLst>
          </p:cNvPr>
          <p:cNvSpPr txBox="1">
            <a:spLocks/>
          </p:cNvSpPr>
          <p:nvPr/>
        </p:nvSpPr>
        <p:spPr>
          <a:xfrm>
            <a:off x="6702490" y="5717131"/>
            <a:ext cx="5489512" cy="501954"/>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sz="1200" dirty="0"/>
              <a:t>*) For details see: </a:t>
            </a:r>
            <a:r>
              <a:rPr lang="en-US" sz="1200" dirty="0">
                <a:hlinkClick r:id="rId3"/>
              </a:rPr>
              <a:t>https://wiki.o-ran-sc.org/display/ORAN/Projects</a:t>
            </a:r>
            <a:r>
              <a:rPr lang="en-US" sz="1200" dirty="0"/>
              <a:t> </a:t>
            </a:r>
          </a:p>
          <a:p>
            <a:r>
              <a:rPr lang="en-US" sz="1200" dirty="0"/>
              <a:t>**) For details see: </a:t>
            </a:r>
            <a:r>
              <a:rPr lang="en-US" sz="1200" dirty="0">
                <a:hlinkClick r:id="rId4"/>
              </a:rPr>
              <a:t>https://wiki.o-ran-sc.org/display/TOC</a:t>
            </a:r>
            <a:r>
              <a:rPr lang="en-US" sz="1200" dirty="0"/>
              <a:t>  </a:t>
            </a:r>
            <a:br>
              <a:rPr lang="en-US" sz="1200" dirty="0"/>
            </a:br>
            <a:endParaRPr lang="en-US" sz="1200" dirty="0"/>
          </a:p>
        </p:txBody>
      </p:sp>
    </p:spTree>
    <p:extLst>
      <p:ext uri="{BB962C8B-B14F-4D97-AF65-F5344CB8AC3E}">
        <p14:creationId xmlns:p14="http://schemas.microsoft.com/office/powerpoint/2010/main" val="102314929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779632-F714-7888-A08C-73DA0B253CED}"/>
              </a:ext>
            </a:extLst>
          </p:cNvPr>
          <p:cNvSpPr>
            <a:spLocks noGrp="1"/>
          </p:cNvSpPr>
          <p:nvPr>
            <p:ph type="title"/>
          </p:nvPr>
        </p:nvSpPr>
        <p:spPr/>
        <p:txBody>
          <a:bodyPr/>
          <a:lstStyle/>
          <a:p>
            <a:r>
              <a:rPr lang="en-US" dirty="0"/>
              <a:t>Testing and Integration</a:t>
            </a:r>
          </a:p>
        </p:txBody>
      </p:sp>
      <p:sp>
        <p:nvSpPr>
          <p:cNvPr id="3" name="Slide Number Placeholder 2">
            <a:extLst>
              <a:ext uri="{FF2B5EF4-FFF2-40B4-BE49-F238E27FC236}">
                <a16:creationId xmlns:a16="http://schemas.microsoft.com/office/drawing/2014/main" id="{1AB49BEB-AEF8-3A17-28A1-BDB77CB3B79B}"/>
              </a:ext>
            </a:extLst>
          </p:cNvPr>
          <p:cNvSpPr>
            <a:spLocks noGrp="1"/>
          </p:cNvSpPr>
          <p:nvPr>
            <p:ph type="sldNum" sz="quarter" idx="4"/>
          </p:nvPr>
        </p:nvSpPr>
        <p:spPr/>
        <p:txBody>
          <a:bodyPr/>
          <a:lstStyle/>
          <a:p>
            <a:fld id="{337ADF9F-F50A-2B44-AE31-7D3E7940C949}" type="slidenum">
              <a:rPr lang="en-US" noProof="0" smtClean="0"/>
              <a:pPr/>
              <a:t>16</a:t>
            </a:fld>
            <a:endParaRPr lang="en-US" noProof="0"/>
          </a:p>
        </p:txBody>
      </p:sp>
      <p:sp>
        <p:nvSpPr>
          <p:cNvPr id="4" name="Obdélník: se zakulacenými rohy 24">
            <a:extLst>
              <a:ext uri="{FF2B5EF4-FFF2-40B4-BE49-F238E27FC236}">
                <a16:creationId xmlns:a16="http://schemas.microsoft.com/office/drawing/2014/main" id="{BC9F1F5C-87A4-A642-7D57-717035E5551C}"/>
              </a:ext>
            </a:extLst>
          </p:cNvPr>
          <p:cNvSpPr/>
          <p:nvPr/>
        </p:nvSpPr>
        <p:spPr>
          <a:xfrm rot="10800000">
            <a:off x="9554543" y="3289477"/>
            <a:ext cx="1725699" cy="2723046"/>
          </a:xfrm>
          <a:prstGeom prst="roundRect">
            <a:avLst/>
          </a:prstGeom>
          <a:solidFill>
            <a:srgbClr val="0067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6" name="Obdélník: se zakulacenými horními rohy 25">
            <a:extLst>
              <a:ext uri="{FF2B5EF4-FFF2-40B4-BE49-F238E27FC236}">
                <a16:creationId xmlns:a16="http://schemas.microsoft.com/office/drawing/2014/main" id="{756DBADB-740F-41C2-409F-A7E828CE1257}"/>
              </a:ext>
            </a:extLst>
          </p:cNvPr>
          <p:cNvSpPr/>
          <p:nvPr/>
        </p:nvSpPr>
        <p:spPr>
          <a:xfrm>
            <a:off x="9551782" y="3282673"/>
            <a:ext cx="1728462" cy="2167112"/>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cxnSp>
        <p:nvCxnSpPr>
          <p:cNvPr id="11" name="Google Shape;795;p48">
            <a:extLst>
              <a:ext uri="{FF2B5EF4-FFF2-40B4-BE49-F238E27FC236}">
                <a16:creationId xmlns:a16="http://schemas.microsoft.com/office/drawing/2014/main" id="{3072752C-5A81-D49F-CF8E-21F09748FDC7}"/>
              </a:ext>
            </a:extLst>
          </p:cNvPr>
          <p:cNvCxnSpPr>
            <a:cxnSpLocks/>
          </p:cNvCxnSpPr>
          <p:nvPr/>
        </p:nvCxnSpPr>
        <p:spPr>
          <a:xfrm>
            <a:off x="4540865" y="3846834"/>
            <a:ext cx="5001011" cy="0"/>
          </a:xfrm>
          <a:prstGeom prst="straightConnector1">
            <a:avLst/>
          </a:prstGeom>
          <a:noFill/>
          <a:ln w="12700" cap="flat" cmpd="sng">
            <a:solidFill>
              <a:srgbClr val="0067B1"/>
            </a:solidFill>
            <a:prstDash val="solid"/>
            <a:round/>
            <a:headEnd type="none" w="sm" len="sm"/>
            <a:tailEnd type="triangle" w="med" len="med"/>
          </a:ln>
        </p:spPr>
      </p:cxnSp>
      <p:cxnSp>
        <p:nvCxnSpPr>
          <p:cNvPr id="12" name="Google Shape;796;p48">
            <a:extLst>
              <a:ext uri="{FF2B5EF4-FFF2-40B4-BE49-F238E27FC236}">
                <a16:creationId xmlns:a16="http://schemas.microsoft.com/office/drawing/2014/main" id="{412781AD-676B-EC76-4078-03E626F05B58}"/>
              </a:ext>
            </a:extLst>
          </p:cNvPr>
          <p:cNvCxnSpPr>
            <a:cxnSpLocks/>
          </p:cNvCxnSpPr>
          <p:nvPr/>
        </p:nvCxnSpPr>
        <p:spPr>
          <a:xfrm>
            <a:off x="4540865" y="4484144"/>
            <a:ext cx="5001011" cy="0"/>
          </a:xfrm>
          <a:prstGeom prst="straightConnector1">
            <a:avLst/>
          </a:prstGeom>
          <a:noFill/>
          <a:ln w="12700" cap="flat" cmpd="sng">
            <a:solidFill>
              <a:srgbClr val="0067B1"/>
            </a:solidFill>
            <a:prstDash val="solid"/>
            <a:round/>
            <a:headEnd type="none" w="sm" len="sm"/>
            <a:tailEnd type="triangle" w="med" len="med"/>
          </a:ln>
        </p:spPr>
      </p:cxnSp>
      <p:cxnSp>
        <p:nvCxnSpPr>
          <p:cNvPr id="13" name="Google Shape;797;p48">
            <a:extLst>
              <a:ext uri="{FF2B5EF4-FFF2-40B4-BE49-F238E27FC236}">
                <a16:creationId xmlns:a16="http://schemas.microsoft.com/office/drawing/2014/main" id="{0505D110-5251-3CBE-1C60-ED76A0D3E6A2}"/>
              </a:ext>
            </a:extLst>
          </p:cNvPr>
          <p:cNvCxnSpPr>
            <a:cxnSpLocks/>
          </p:cNvCxnSpPr>
          <p:nvPr/>
        </p:nvCxnSpPr>
        <p:spPr>
          <a:xfrm>
            <a:off x="4540865" y="5100188"/>
            <a:ext cx="5001011" cy="0"/>
          </a:xfrm>
          <a:prstGeom prst="straightConnector1">
            <a:avLst/>
          </a:prstGeom>
          <a:noFill/>
          <a:ln w="12700" cap="flat" cmpd="sng">
            <a:solidFill>
              <a:srgbClr val="0067B1"/>
            </a:solidFill>
            <a:prstDash val="solid"/>
            <a:round/>
            <a:headEnd type="none" w="sm" len="sm"/>
            <a:tailEnd type="triangle" w="med" len="med"/>
          </a:ln>
        </p:spPr>
      </p:cxnSp>
      <p:sp>
        <p:nvSpPr>
          <p:cNvPr id="14" name="Obdélník: se zakulacenými rohy 16">
            <a:extLst>
              <a:ext uri="{FF2B5EF4-FFF2-40B4-BE49-F238E27FC236}">
                <a16:creationId xmlns:a16="http://schemas.microsoft.com/office/drawing/2014/main" id="{0E91BDDE-6AE0-CF21-9E9A-62F22A055261}"/>
              </a:ext>
            </a:extLst>
          </p:cNvPr>
          <p:cNvSpPr/>
          <p:nvPr/>
        </p:nvSpPr>
        <p:spPr>
          <a:xfrm rot="10800000">
            <a:off x="7424428" y="3289477"/>
            <a:ext cx="1725699" cy="2729850"/>
          </a:xfrm>
          <a:prstGeom prst="roundRect">
            <a:avLst/>
          </a:prstGeom>
          <a:solidFill>
            <a:srgbClr val="0067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5" name="Obdélník: se zakulacenými horními rohy 17">
            <a:extLst>
              <a:ext uri="{FF2B5EF4-FFF2-40B4-BE49-F238E27FC236}">
                <a16:creationId xmlns:a16="http://schemas.microsoft.com/office/drawing/2014/main" id="{E653DFF3-5212-21A2-1C6F-0152CDADCEE7}"/>
              </a:ext>
            </a:extLst>
          </p:cNvPr>
          <p:cNvSpPr/>
          <p:nvPr/>
        </p:nvSpPr>
        <p:spPr>
          <a:xfrm>
            <a:off x="7421667" y="3289477"/>
            <a:ext cx="1728462" cy="2167112"/>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sp>
        <p:nvSpPr>
          <p:cNvPr id="16" name="Obdélník: se zakulacenými rohy 13">
            <a:extLst>
              <a:ext uri="{FF2B5EF4-FFF2-40B4-BE49-F238E27FC236}">
                <a16:creationId xmlns:a16="http://schemas.microsoft.com/office/drawing/2014/main" id="{4BC75A61-67D5-9B7B-59B1-E7FFF03ED962}"/>
              </a:ext>
            </a:extLst>
          </p:cNvPr>
          <p:cNvSpPr/>
          <p:nvPr/>
        </p:nvSpPr>
        <p:spPr>
          <a:xfrm rot="10800000">
            <a:off x="3078053" y="3282673"/>
            <a:ext cx="1725699" cy="2729850"/>
          </a:xfrm>
          <a:prstGeom prst="roundRect">
            <a:avLst/>
          </a:prstGeom>
          <a:solidFill>
            <a:srgbClr val="0067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7" name="Obdélník: se zakulacenými horními rohy 14">
            <a:extLst>
              <a:ext uri="{FF2B5EF4-FFF2-40B4-BE49-F238E27FC236}">
                <a16:creationId xmlns:a16="http://schemas.microsoft.com/office/drawing/2014/main" id="{F1C23BD8-DAAB-60F7-4B93-7A3093BF48CC}"/>
              </a:ext>
            </a:extLst>
          </p:cNvPr>
          <p:cNvSpPr/>
          <p:nvPr/>
        </p:nvSpPr>
        <p:spPr>
          <a:xfrm>
            <a:off x="3075292" y="3282673"/>
            <a:ext cx="1728462" cy="2167112"/>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sp>
        <p:nvSpPr>
          <p:cNvPr id="18" name="Obdélník: se zakulacenými rohy 8">
            <a:extLst>
              <a:ext uri="{FF2B5EF4-FFF2-40B4-BE49-F238E27FC236}">
                <a16:creationId xmlns:a16="http://schemas.microsoft.com/office/drawing/2014/main" id="{DCBE6F80-4B59-9B55-2E38-EB431474EC47}"/>
              </a:ext>
            </a:extLst>
          </p:cNvPr>
          <p:cNvSpPr/>
          <p:nvPr/>
        </p:nvSpPr>
        <p:spPr>
          <a:xfrm rot="10800000">
            <a:off x="785561" y="3315413"/>
            <a:ext cx="1725699" cy="2722747"/>
          </a:xfrm>
          <a:prstGeom prst="roundRect">
            <a:avLst/>
          </a:prstGeom>
          <a:solidFill>
            <a:srgbClr val="0067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9" name="Obdélník: se zakulacenými horními rohy 9">
            <a:extLst>
              <a:ext uri="{FF2B5EF4-FFF2-40B4-BE49-F238E27FC236}">
                <a16:creationId xmlns:a16="http://schemas.microsoft.com/office/drawing/2014/main" id="{BE3A53B6-C79B-0FD0-6B7E-01D1EA710551}"/>
              </a:ext>
            </a:extLst>
          </p:cNvPr>
          <p:cNvSpPr/>
          <p:nvPr/>
        </p:nvSpPr>
        <p:spPr>
          <a:xfrm>
            <a:off x="782800" y="3308311"/>
            <a:ext cx="1728462" cy="2167112"/>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sp>
        <p:nvSpPr>
          <p:cNvPr id="20" name="Google Shape;785;p48">
            <a:extLst>
              <a:ext uri="{FF2B5EF4-FFF2-40B4-BE49-F238E27FC236}">
                <a16:creationId xmlns:a16="http://schemas.microsoft.com/office/drawing/2014/main" id="{7C71C855-BC72-DA7D-BFD2-BA36DF99439D}"/>
              </a:ext>
            </a:extLst>
          </p:cNvPr>
          <p:cNvSpPr txBox="1"/>
          <p:nvPr/>
        </p:nvSpPr>
        <p:spPr>
          <a:xfrm>
            <a:off x="3073937" y="5570569"/>
            <a:ext cx="1725700" cy="30178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100" b="1" i="0" u="none" strike="noStrike" cap="none" dirty="0">
                <a:solidFill>
                  <a:schemeClr val="bg1"/>
                </a:solidFill>
                <a:latin typeface="Museo Sans Rounded 700" panose="02000000000000000000" pitchFamily="2" charset="-18"/>
                <a:ea typeface="Montserrat"/>
                <a:cs typeface="Montserrat"/>
                <a:sym typeface="Montserrat"/>
              </a:rPr>
              <a:t>Test Specifications</a:t>
            </a:r>
            <a:endParaRPr sz="1400" b="0" i="0" u="none" strike="noStrike" cap="none" dirty="0">
              <a:solidFill>
                <a:schemeClr val="bg1"/>
              </a:solidFill>
              <a:latin typeface="Museo Sans Rounded 700" panose="02000000000000000000" pitchFamily="2" charset="-18"/>
              <a:sym typeface="Arial"/>
            </a:endParaRPr>
          </a:p>
        </p:txBody>
      </p:sp>
      <p:grpSp>
        <p:nvGrpSpPr>
          <p:cNvPr id="21" name="Google Shape;786;p48">
            <a:extLst>
              <a:ext uri="{FF2B5EF4-FFF2-40B4-BE49-F238E27FC236}">
                <a16:creationId xmlns:a16="http://schemas.microsoft.com/office/drawing/2014/main" id="{7A23EB91-D148-A2DD-7B37-ACEDCA5B0AE1}"/>
              </a:ext>
            </a:extLst>
          </p:cNvPr>
          <p:cNvGrpSpPr/>
          <p:nvPr/>
        </p:nvGrpSpPr>
        <p:grpSpPr>
          <a:xfrm>
            <a:off x="2579872" y="4264094"/>
            <a:ext cx="401999" cy="401999"/>
            <a:chOff x="6689725" y="1796143"/>
            <a:chExt cx="914400" cy="914400"/>
          </a:xfrm>
        </p:grpSpPr>
        <p:sp>
          <p:nvSpPr>
            <p:cNvPr id="22" name="Google Shape;787;p48">
              <a:extLst>
                <a:ext uri="{FF2B5EF4-FFF2-40B4-BE49-F238E27FC236}">
                  <a16:creationId xmlns:a16="http://schemas.microsoft.com/office/drawing/2014/main" id="{E15C4497-2626-450D-2E9F-A61A57231C85}"/>
                </a:ext>
              </a:extLst>
            </p:cNvPr>
            <p:cNvSpPr/>
            <p:nvPr/>
          </p:nvSpPr>
          <p:spPr>
            <a:xfrm>
              <a:off x="6689725" y="1796143"/>
              <a:ext cx="914400" cy="914400"/>
            </a:xfrm>
            <a:prstGeom prst="ellipse">
              <a:avLst/>
            </a:prstGeom>
            <a:solidFill>
              <a:srgbClr val="0067B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dirty="0">
                <a:solidFill>
                  <a:schemeClr val="lt1"/>
                </a:solidFill>
                <a:latin typeface="Montserrat"/>
                <a:ea typeface="Montserrat"/>
                <a:cs typeface="Montserrat"/>
                <a:sym typeface="Montserrat"/>
              </a:endParaRPr>
            </a:p>
          </p:txBody>
        </p:sp>
        <p:sp>
          <p:nvSpPr>
            <p:cNvPr id="23" name="Google Shape;788;p48">
              <a:extLst>
                <a:ext uri="{FF2B5EF4-FFF2-40B4-BE49-F238E27FC236}">
                  <a16:creationId xmlns:a16="http://schemas.microsoft.com/office/drawing/2014/main" id="{C65502CB-3DDF-49B9-02CD-816A8422F414}"/>
                </a:ext>
              </a:extLst>
            </p:cNvPr>
            <p:cNvSpPr/>
            <p:nvPr/>
          </p:nvSpPr>
          <p:spPr>
            <a:xfrm>
              <a:off x="7019925" y="2001611"/>
              <a:ext cx="254000" cy="503464"/>
            </a:xfrm>
            <a:prstGeom prst="chevron">
              <a:avLst>
                <a:gd name="adj" fmla="val 50000"/>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Montserrat"/>
                <a:ea typeface="Montserrat"/>
                <a:cs typeface="Montserrat"/>
                <a:sym typeface="Montserrat"/>
              </a:endParaRPr>
            </a:p>
          </p:txBody>
        </p:sp>
      </p:grpSp>
      <p:sp>
        <p:nvSpPr>
          <p:cNvPr id="24" name="Google Shape;800;p48">
            <a:extLst>
              <a:ext uri="{FF2B5EF4-FFF2-40B4-BE49-F238E27FC236}">
                <a16:creationId xmlns:a16="http://schemas.microsoft.com/office/drawing/2014/main" id="{E1CD3C6E-917A-3FD7-7FB3-00244F7499EB}"/>
              </a:ext>
            </a:extLst>
          </p:cNvPr>
          <p:cNvSpPr txBox="1"/>
          <p:nvPr/>
        </p:nvSpPr>
        <p:spPr>
          <a:xfrm>
            <a:off x="9689475" y="5543585"/>
            <a:ext cx="1536776" cy="346401"/>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100" b="1" i="0" u="none" strike="noStrike" cap="none" dirty="0">
                <a:solidFill>
                  <a:srgbClr val="FCFDFE"/>
                </a:solidFill>
                <a:latin typeface="Museo Sans Rounded 700" panose="02000000000000000000" pitchFamily="2" charset="-18"/>
                <a:ea typeface="Montserrat"/>
                <a:cs typeface="Montserrat"/>
                <a:sym typeface="Montserrat"/>
              </a:rPr>
              <a:t>O-RAN Certification</a:t>
            </a:r>
            <a:r>
              <a:rPr lang="cs-CZ" sz="1100" b="1" dirty="0">
                <a:solidFill>
                  <a:srgbClr val="FCFDFE"/>
                </a:solidFill>
                <a:latin typeface="Museo Sans Rounded 700" panose="02000000000000000000" pitchFamily="2" charset="-18"/>
                <a:ea typeface="Montserrat"/>
                <a:cs typeface="Montserrat"/>
                <a:sym typeface="Montserrat"/>
              </a:rPr>
              <a:t> </a:t>
            </a:r>
            <a:r>
              <a:rPr lang="en-US" sz="1100" b="1" i="0" u="none" strike="noStrike" cap="none" dirty="0">
                <a:solidFill>
                  <a:srgbClr val="FCFDFE"/>
                </a:solidFill>
                <a:latin typeface="Museo Sans Rounded 700" panose="02000000000000000000" pitchFamily="2" charset="-18"/>
                <a:ea typeface="Montserrat"/>
                <a:cs typeface="Montserrat"/>
                <a:sym typeface="Montserrat"/>
              </a:rPr>
              <a:t>and Badging Program</a:t>
            </a:r>
            <a:endParaRPr sz="1400" b="0" i="0" u="none" strike="noStrike" cap="none" dirty="0">
              <a:solidFill>
                <a:srgbClr val="FCFDFE"/>
              </a:solidFill>
              <a:latin typeface="Museo Sans Rounded 700" panose="02000000000000000000" pitchFamily="2" charset="-18"/>
              <a:sym typeface="Arial"/>
            </a:endParaRPr>
          </a:p>
        </p:txBody>
      </p:sp>
      <p:sp>
        <p:nvSpPr>
          <p:cNvPr id="25" name="Google Shape;828;p48">
            <a:extLst>
              <a:ext uri="{FF2B5EF4-FFF2-40B4-BE49-F238E27FC236}">
                <a16:creationId xmlns:a16="http://schemas.microsoft.com/office/drawing/2014/main" id="{04DEB4C8-D49D-80E0-4AA0-C05594A5B081}"/>
              </a:ext>
            </a:extLst>
          </p:cNvPr>
          <p:cNvSpPr txBox="1"/>
          <p:nvPr/>
        </p:nvSpPr>
        <p:spPr>
          <a:xfrm>
            <a:off x="823463" y="2467767"/>
            <a:ext cx="1685038" cy="615553"/>
          </a:xfrm>
          <a:prstGeom prst="rect">
            <a:avLst/>
          </a:prstGeom>
          <a:noFill/>
          <a:ln>
            <a:noFill/>
          </a:ln>
        </p:spPr>
        <p:txBody>
          <a:bodyPr spcFirstLastPara="1" wrap="square" lIns="0" tIns="0" rIns="0" bIns="0" anchor="ctr" anchorCtr="0">
            <a:spAutoFit/>
          </a:bodyPr>
          <a:lstStyle/>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Normative specifications on key aspects of the</a:t>
            </a:r>
            <a:endParaRPr lang="cs-CZ" sz="1000" b="0" i="0" u="none" strike="noStrike" cap="none" dirty="0">
              <a:solidFill>
                <a:srgbClr val="0067B1"/>
              </a:solidFill>
              <a:latin typeface="Museo Sans Rounded 300" panose="02000000000000000000" pitchFamily="2" charset="0"/>
              <a:ea typeface="Montserrat"/>
              <a:cs typeface="Montserrat"/>
              <a:sym typeface="Montserrat"/>
            </a:endParaRPr>
          </a:p>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O-RAN architecture, e.g., interfaces</a:t>
            </a:r>
            <a:endParaRPr sz="1000" b="0" i="0" u="none" strike="noStrike" cap="none" dirty="0">
              <a:solidFill>
                <a:srgbClr val="0067B1"/>
              </a:solidFill>
              <a:latin typeface="Museo Sans Rounded 300" panose="02000000000000000000" pitchFamily="2" charset="0"/>
              <a:sym typeface="Arial"/>
            </a:endParaRPr>
          </a:p>
        </p:txBody>
      </p:sp>
      <p:sp>
        <p:nvSpPr>
          <p:cNvPr id="26" name="Google Shape;829;p48">
            <a:extLst>
              <a:ext uri="{FF2B5EF4-FFF2-40B4-BE49-F238E27FC236}">
                <a16:creationId xmlns:a16="http://schemas.microsoft.com/office/drawing/2014/main" id="{3DDA4BFB-B0EF-A63F-AD94-906B54EC541E}"/>
              </a:ext>
            </a:extLst>
          </p:cNvPr>
          <p:cNvSpPr txBox="1"/>
          <p:nvPr/>
        </p:nvSpPr>
        <p:spPr>
          <a:xfrm>
            <a:off x="3071175" y="2381421"/>
            <a:ext cx="1728462" cy="788244"/>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Normative test specifications for a </a:t>
            </a:r>
            <a:r>
              <a:rPr lang="en-US" sz="1000" b="0" i="0" u="none" strike="noStrike" cap="none" dirty="0">
                <a:solidFill>
                  <a:srgbClr val="FF0000"/>
                </a:solidFill>
                <a:latin typeface="Museo Sans Rounded 300" panose="02000000000000000000" pitchFamily="2" charset="0"/>
                <a:ea typeface="Montserrat"/>
                <a:cs typeface="Montserrat"/>
                <a:sym typeface="Montserrat"/>
              </a:rPr>
              <a:t>single</a:t>
            </a:r>
            <a:r>
              <a:rPr lang="en-US" sz="1000" b="0" i="0" u="none" strike="noStrike" cap="none" dirty="0">
                <a:solidFill>
                  <a:srgbClr val="0067B1"/>
                </a:solidFill>
                <a:latin typeface="Museo Sans Rounded 300" panose="02000000000000000000" pitchFamily="2" charset="0"/>
                <a:ea typeface="Montserrat"/>
                <a:cs typeface="Montserrat"/>
                <a:sym typeface="Montserrat"/>
              </a:rPr>
              <a:t> device (conformance), </a:t>
            </a:r>
            <a:r>
              <a:rPr lang="en-US" sz="1000" b="0" i="0" u="none" strike="noStrike" cap="none" dirty="0">
                <a:solidFill>
                  <a:srgbClr val="FF0000"/>
                </a:solidFill>
                <a:latin typeface="Museo Sans Rounded 300" panose="02000000000000000000" pitchFamily="2" charset="0"/>
                <a:ea typeface="Montserrat"/>
                <a:cs typeface="Montserrat"/>
                <a:sym typeface="Montserrat"/>
              </a:rPr>
              <a:t>pair</a:t>
            </a:r>
            <a:r>
              <a:rPr lang="en-US" sz="1000" b="0" i="0" u="none" strike="noStrike" cap="none" dirty="0">
                <a:solidFill>
                  <a:srgbClr val="0067B1"/>
                </a:solidFill>
                <a:latin typeface="Museo Sans Rounded 300" panose="02000000000000000000" pitchFamily="2" charset="0"/>
                <a:ea typeface="Montserrat"/>
                <a:cs typeface="Montserrat"/>
                <a:sym typeface="Montserrat"/>
              </a:rPr>
              <a:t> of devices (interoperability), and </a:t>
            </a:r>
            <a:r>
              <a:rPr lang="en-US" sz="1000" b="0" i="0" u="none" strike="noStrike" cap="none" dirty="0">
                <a:solidFill>
                  <a:srgbClr val="FF0000"/>
                </a:solidFill>
                <a:latin typeface="Museo Sans Rounded 300" panose="02000000000000000000" pitchFamily="2" charset="0"/>
                <a:ea typeface="Montserrat"/>
                <a:cs typeface="Montserrat"/>
                <a:sym typeface="Montserrat"/>
              </a:rPr>
              <a:t>group</a:t>
            </a:r>
            <a:r>
              <a:rPr lang="en-US" sz="1000" b="0" i="0" u="none" strike="noStrike" cap="none" dirty="0">
                <a:solidFill>
                  <a:srgbClr val="0067B1"/>
                </a:solidFill>
                <a:latin typeface="Museo Sans Rounded 300" panose="02000000000000000000" pitchFamily="2" charset="0"/>
                <a:ea typeface="Montserrat"/>
                <a:cs typeface="Montserrat"/>
                <a:sym typeface="Montserrat"/>
              </a:rPr>
              <a:t> of devices (end-to-end)</a:t>
            </a:r>
            <a:endParaRPr lang="en-US" sz="1000" b="0" i="0" u="none" strike="noStrike" cap="none" dirty="0">
              <a:solidFill>
                <a:srgbClr val="0067B1"/>
              </a:solidFill>
              <a:latin typeface="Museo Sans Rounded 300" panose="02000000000000000000" pitchFamily="2" charset="0"/>
              <a:sym typeface="Arial"/>
            </a:endParaRPr>
          </a:p>
        </p:txBody>
      </p:sp>
      <p:sp>
        <p:nvSpPr>
          <p:cNvPr id="27" name="Google Shape;830;p48">
            <a:extLst>
              <a:ext uri="{FF2B5EF4-FFF2-40B4-BE49-F238E27FC236}">
                <a16:creationId xmlns:a16="http://schemas.microsoft.com/office/drawing/2014/main" id="{7822ABAA-0A3D-DAF0-BF3E-2854923F0E2D}"/>
              </a:ext>
            </a:extLst>
          </p:cNvPr>
          <p:cNvSpPr txBox="1"/>
          <p:nvPr/>
        </p:nvSpPr>
        <p:spPr>
          <a:xfrm>
            <a:off x="7421667" y="2351041"/>
            <a:ext cx="1728461" cy="849005"/>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Vendor-independent, open, and collaborative labs approved by O-RAN ALLIANCE for testing and integration, serving the</a:t>
            </a:r>
            <a:r>
              <a:rPr lang="cs-CZ" sz="1000" b="0" i="0" u="none" strike="noStrike" cap="none" dirty="0">
                <a:solidFill>
                  <a:srgbClr val="0067B1"/>
                </a:solidFill>
                <a:latin typeface="Museo Sans Rounded 300" panose="02000000000000000000" pitchFamily="2" charset="0"/>
                <a:ea typeface="Montserrat"/>
                <a:cs typeface="Montserrat"/>
                <a:sym typeface="Montserrat"/>
              </a:rPr>
              <a:t> </a:t>
            </a:r>
            <a:r>
              <a:rPr lang="en-US" sz="1000" b="0" i="0" u="none" strike="noStrike" cap="none" dirty="0">
                <a:solidFill>
                  <a:srgbClr val="0067B1"/>
                </a:solidFill>
                <a:latin typeface="Museo Sans Rounded 300" panose="02000000000000000000" pitchFamily="2" charset="0"/>
                <a:ea typeface="Montserrat"/>
                <a:cs typeface="Montserrat"/>
                <a:sym typeface="Montserrat"/>
              </a:rPr>
              <a:t>O-RAN ecosystem</a:t>
            </a:r>
            <a:endParaRPr sz="1000" b="0" i="0" u="none" strike="noStrike" cap="none" dirty="0">
              <a:solidFill>
                <a:srgbClr val="0067B1"/>
              </a:solidFill>
              <a:latin typeface="Museo Sans Rounded 300" panose="02000000000000000000" pitchFamily="2" charset="0"/>
              <a:sym typeface="Arial"/>
            </a:endParaRPr>
          </a:p>
        </p:txBody>
      </p:sp>
      <p:sp>
        <p:nvSpPr>
          <p:cNvPr id="28" name="Google Shape;831;p48">
            <a:extLst>
              <a:ext uri="{FF2B5EF4-FFF2-40B4-BE49-F238E27FC236}">
                <a16:creationId xmlns:a16="http://schemas.microsoft.com/office/drawing/2014/main" id="{9DFC3DF0-85C7-9E90-086C-EF2E90518453}"/>
              </a:ext>
            </a:extLst>
          </p:cNvPr>
          <p:cNvSpPr txBox="1"/>
          <p:nvPr/>
        </p:nvSpPr>
        <p:spPr>
          <a:xfrm>
            <a:off x="9541876" y="2389714"/>
            <a:ext cx="1725699" cy="771658"/>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O-RAN awards issued by OTICs to signify that the equipment passed the required tests according to </a:t>
            </a:r>
            <a:br>
              <a:rPr lang="en-US" sz="1000" b="0" i="0" u="none" strike="noStrike" cap="none" dirty="0">
                <a:solidFill>
                  <a:srgbClr val="0067B1"/>
                </a:solidFill>
                <a:latin typeface="Museo Sans Rounded 300" panose="02000000000000000000" pitchFamily="2" charset="0"/>
                <a:ea typeface="Montserrat"/>
                <a:cs typeface="Montserrat"/>
                <a:sym typeface="Montserrat"/>
              </a:rPr>
            </a:br>
            <a:r>
              <a:rPr lang="en-US" sz="1000" b="0" i="0" u="none" strike="noStrike" cap="none" dirty="0">
                <a:solidFill>
                  <a:srgbClr val="0067B1"/>
                </a:solidFill>
                <a:latin typeface="Museo Sans Rounded 300" panose="02000000000000000000" pitchFamily="2" charset="0"/>
                <a:ea typeface="Montserrat"/>
                <a:cs typeface="Montserrat"/>
                <a:sym typeface="Montserrat"/>
              </a:rPr>
              <a:t>O-RAN test</a:t>
            </a:r>
            <a:r>
              <a:rPr lang="cs-CZ" sz="1000" b="0" i="0" u="none" strike="noStrike" cap="none" dirty="0">
                <a:solidFill>
                  <a:srgbClr val="0067B1"/>
                </a:solidFill>
                <a:latin typeface="Museo Sans Rounded 300" panose="02000000000000000000" pitchFamily="2" charset="0"/>
                <a:ea typeface="Montserrat"/>
                <a:cs typeface="Montserrat"/>
                <a:sym typeface="Montserrat"/>
              </a:rPr>
              <a:t> </a:t>
            </a:r>
            <a:r>
              <a:rPr lang="en-US" sz="1000" b="0" i="0" u="none" strike="noStrike" cap="none" dirty="0">
                <a:solidFill>
                  <a:srgbClr val="0067B1"/>
                </a:solidFill>
                <a:latin typeface="Museo Sans Rounded 300" panose="02000000000000000000" pitchFamily="2" charset="0"/>
                <a:ea typeface="Montserrat"/>
                <a:cs typeface="Montserrat"/>
                <a:sym typeface="Montserrat"/>
              </a:rPr>
              <a:t>specifications</a:t>
            </a:r>
            <a:endParaRPr sz="1000" b="0" i="0" u="none" strike="noStrike" cap="none" dirty="0">
              <a:solidFill>
                <a:srgbClr val="0067B1"/>
              </a:solidFill>
              <a:latin typeface="Museo Sans Rounded 300" panose="02000000000000000000" pitchFamily="2" charset="0"/>
              <a:sym typeface="Arial"/>
            </a:endParaRPr>
          </a:p>
        </p:txBody>
      </p:sp>
      <p:sp>
        <p:nvSpPr>
          <p:cNvPr id="29" name="Google Shape;837;p48">
            <a:extLst>
              <a:ext uri="{FF2B5EF4-FFF2-40B4-BE49-F238E27FC236}">
                <a16:creationId xmlns:a16="http://schemas.microsoft.com/office/drawing/2014/main" id="{DCFA10A5-E221-30A6-3156-E23730C1BC5C}"/>
              </a:ext>
            </a:extLst>
          </p:cNvPr>
          <p:cNvSpPr txBox="1"/>
          <p:nvPr/>
        </p:nvSpPr>
        <p:spPr>
          <a:xfrm>
            <a:off x="7426279" y="5598138"/>
            <a:ext cx="1723849" cy="28609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100" b="1" i="0" u="none" strike="noStrike" cap="none">
                <a:solidFill>
                  <a:srgbClr val="FCFDFE"/>
                </a:solidFill>
                <a:latin typeface="Museo Sans Rounded 700" panose="02000000000000000000" pitchFamily="2" charset="-18"/>
                <a:ea typeface="Montserrat"/>
                <a:cs typeface="Montserrat"/>
                <a:sym typeface="Montserrat"/>
              </a:rPr>
              <a:t>OTICs</a:t>
            </a:r>
            <a:endParaRPr sz="1400" b="0" i="0" u="none" strike="noStrike" cap="none" dirty="0">
              <a:solidFill>
                <a:srgbClr val="FCFDFE"/>
              </a:solidFill>
              <a:latin typeface="Museo Sans Rounded 700" panose="02000000000000000000" pitchFamily="2" charset="-18"/>
              <a:sym typeface="Arial"/>
            </a:endParaRPr>
          </a:p>
        </p:txBody>
      </p:sp>
      <p:sp>
        <p:nvSpPr>
          <p:cNvPr id="30" name="Google Shape;838;p48">
            <a:extLst>
              <a:ext uri="{FF2B5EF4-FFF2-40B4-BE49-F238E27FC236}">
                <a16:creationId xmlns:a16="http://schemas.microsoft.com/office/drawing/2014/main" id="{F5D73F08-8BF5-E077-5510-6E2D2E4FEC66}"/>
              </a:ext>
            </a:extLst>
          </p:cNvPr>
          <p:cNvSpPr txBox="1"/>
          <p:nvPr/>
        </p:nvSpPr>
        <p:spPr>
          <a:xfrm>
            <a:off x="782800" y="5591334"/>
            <a:ext cx="1725701" cy="30178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100" b="1" i="0" u="none" strike="noStrike" cap="none">
                <a:solidFill>
                  <a:srgbClr val="FCFDFE"/>
                </a:solidFill>
                <a:latin typeface="Museo Sans Rounded 700" panose="02000000000000000000" pitchFamily="2" charset="-18"/>
                <a:ea typeface="Montserrat"/>
                <a:cs typeface="Montserrat"/>
                <a:sym typeface="Montserrat"/>
              </a:rPr>
              <a:t>Technical Specifications</a:t>
            </a:r>
            <a:endParaRPr sz="1400" b="0" i="0" u="none" strike="noStrike" cap="none" dirty="0">
              <a:solidFill>
                <a:srgbClr val="FCFDFE"/>
              </a:solidFill>
              <a:latin typeface="Museo Sans Rounded 700" panose="02000000000000000000" pitchFamily="2" charset="-18"/>
              <a:sym typeface="Arial"/>
            </a:endParaRPr>
          </a:p>
        </p:txBody>
      </p:sp>
      <p:grpSp>
        <p:nvGrpSpPr>
          <p:cNvPr id="31" name="Skupina 10">
            <a:extLst>
              <a:ext uri="{FF2B5EF4-FFF2-40B4-BE49-F238E27FC236}">
                <a16:creationId xmlns:a16="http://schemas.microsoft.com/office/drawing/2014/main" id="{85C0426C-DC0A-4C9E-6348-0CEB4421D8BF}"/>
              </a:ext>
            </a:extLst>
          </p:cNvPr>
          <p:cNvGrpSpPr/>
          <p:nvPr/>
        </p:nvGrpSpPr>
        <p:grpSpPr>
          <a:xfrm>
            <a:off x="9634321" y="3513250"/>
            <a:ext cx="1563383" cy="1888803"/>
            <a:chOff x="7264733" y="2376032"/>
            <a:chExt cx="1190621" cy="1438450"/>
          </a:xfrm>
        </p:grpSpPr>
        <p:pic>
          <p:nvPicPr>
            <p:cNvPr id="32" name="Google Shape;762;p11">
              <a:extLst>
                <a:ext uri="{FF2B5EF4-FFF2-40B4-BE49-F238E27FC236}">
                  <a16:creationId xmlns:a16="http://schemas.microsoft.com/office/drawing/2014/main" id="{EFB7D983-2A22-4BB5-3D03-06EDDF3442A9}"/>
                </a:ext>
              </a:extLst>
            </p:cNvPr>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7266634" y="2376032"/>
              <a:ext cx="1188720" cy="517787"/>
            </a:xfrm>
            <a:prstGeom prst="rect">
              <a:avLst/>
            </a:prstGeom>
            <a:noFill/>
            <a:ln>
              <a:noFill/>
            </a:ln>
          </p:spPr>
        </p:pic>
        <p:pic>
          <p:nvPicPr>
            <p:cNvPr id="33" name="Google Shape;763;p11">
              <a:extLst>
                <a:ext uri="{FF2B5EF4-FFF2-40B4-BE49-F238E27FC236}">
                  <a16:creationId xmlns:a16="http://schemas.microsoft.com/office/drawing/2014/main" id="{3F1690FD-2534-93B1-3941-200FF857668B}"/>
                </a:ext>
              </a:extLst>
            </p:cNvPr>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7266634" y="2836919"/>
              <a:ext cx="1188720" cy="514140"/>
            </a:xfrm>
            <a:prstGeom prst="rect">
              <a:avLst/>
            </a:prstGeom>
            <a:noFill/>
            <a:ln>
              <a:noFill/>
            </a:ln>
          </p:spPr>
        </p:pic>
        <p:pic>
          <p:nvPicPr>
            <p:cNvPr id="34" name="Google Shape;764;p11">
              <a:extLst>
                <a:ext uri="{FF2B5EF4-FFF2-40B4-BE49-F238E27FC236}">
                  <a16:creationId xmlns:a16="http://schemas.microsoft.com/office/drawing/2014/main" id="{A4EE7AB8-8FA2-74A2-5964-39896DBFCE7D}"/>
                </a:ext>
              </a:extLst>
            </p:cNvPr>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7264733" y="3300342"/>
              <a:ext cx="1188720" cy="514140"/>
            </a:xfrm>
            <a:prstGeom prst="rect">
              <a:avLst/>
            </a:prstGeom>
            <a:noFill/>
            <a:ln>
              <a:noFill/>
            </a:ln>
          </p:spPr>
        </p:pic>
      </p:grpSp>
      <p:pic>
        <p:nvPicPr>
          <p:cNvPr id="35" name="Obrázek 12">
            <a:extLst>
              <a:ext uri="{FF2B5EF4-FFF2-40B4-BE49-F238E27FC236}">
                <a16:creationId xmlns:a16="http://schemas.microsoft.com/office/drawing/2014/main" id="{3A8FF91B-4858-91C8-0FA4-0CEEF9EFF19B}"/>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23462" y="3998876"/>
            <a:ext cx="1649899" cy="929102"/>
          </a:xfrm>
          <a:prstGeom prst="rect">
            <a:avLst/>
          </a:prstGeom>
        </p:spPr>
      </p:pic>
      <p:pic>
        <p:nvPicPr>
          <p:cNvPr id="36" name="Grafický objekt 20">
            <a:extLst>
              <a:ext uri="{FF2B5EF4-FFF2-40B4-BE49-F238E27FC236}">
                <a16:creationId xmlns:a16="http://schemas.microsoft.com/office/drawing/2014/main" id="{67FCF399-841B-13B7-84E2-7D1630F17A23}"/>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7567390" y="4207392"/>
            <a:ext cx="1442873" cy="544861"/>
          </a:xfrm>
          <a:prstGeom prst="rect">
            <a:avLst/>
          </a:prstGeom>
        </p:spPr>
      </p:pic>
      <p:sp>
        <p:nvSpPr>
          <p:cNvPr id="37" name="Google Shape;274;p43">
            <a:extLst>
              <a:ext uri="{FF2B5EF4-FFF2-40B4-BE49-F238E27FC236}">
                <a16:creationId xmlns:a16="http://schemas.microsoft.com/office/drawing/2014/main" id="{13306CBC-1379-FBD7-D362-E62D1EA99948}"/>
              </a:ext>
            </a:extLst>
          </p:cNvPr>
          <p:cNvSpPr txBox="1"/>
          <p:nvPr/>
        </p:nvSpPr>
        <p:spPr>
          <a:xfrm>
            <a:off x="3322459" y="3651985"/>
            <a:ext cx="1308111" cy="27695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US" sz="1200" b="1" i="0" u="none" strike="noStrike" cap="none" dirty="0">
                <a:solidFill>
                  <a:srgbClr val="0067B1"/>
                </a:solidFill>
                <a:latin typeface="Museo Sans Rounded 300" panose="02000000000000000000" pitchFamily="2" charset="0"/>
                <a:ea typeface="Montserrat"/>
                <a:cs typeface="Montserrat"/>
                <a:sym typeface="Montserrat"/>
              </a:rPr>
              <a:t>Conformance</a:t>
            </a:r>
            <a:endParaRPr lang="en-US" sz="1200" b="1" i="0" u="none" strike="noStrike" cap="none" dirty="0">
              <a:solidFill>
                <a:srgbClr val="0067B1"/>
              </a:solidFill>
              <a:latin typeface="Museo Sans Rounded 300" panose="02000000000000000000" pitchFamily="2" charset="0"/>
              <a:sym typeface="Arial"/>
            </a:endParaRPr>
          </a:p>
        </p:txBody>
      </p:sp>
      <p:sp>
        <p:nvSpPr>
          <p:cNvPr id="38" name="Google Shape;274;p43">
            <a:extLst>
              <a:ext uri="{FF2B5EF4-FFF2-40B4-BE49-F238E27FC236}">
                <a16:creationId xmlns:a16="http://schemas.microsoft.com/office/drawing/2014/main" id="{783B6847-9F0A-C419-74AC-93E65B6BC44A}"/>
              </a:ext>
            </a:extLst>
          </p:cNvPr>
          <p:cNvSpPr txBox="1"/>
          <p:nvPr/>
        </p:nvSpPr>
        <p:spPr>
          <a:xfrm>
            <a:off x="3322459" y="4394477"/>
            <a:ext cx="1308111" cy="27695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cs-CZ" sz="1200" b="1" i="0" u="none" strike="noStrike" cap="none" dirty="0">
                <a:solidFill>
                  <a:srgbClr val="0067B1"/>
                </a:solidFill>
                <a:latin typeface="Museo Sans Rounded 300" panose="02000000000000000000" pitchFamily="2" charset="0"/>
                <a:ea typeface="Montserrat"/>
                <a:cs typeface="Montserrat"/>
                <a:sym typeface="Montserrat"/>
              </a:rPr>
              <a:t>Interoperability</a:t>
            </a:r>
            <a:endParaRPr sz="1200" b="1" i="0" u="none" strike="noStrike" cap="none" dirty="0">
              <a:solidFill>
                <a:srgbClr val="0067B1"/>
              </a:solidFill>
              <a:latin typeface="Museo Sans Rounded 300" panose="02000000000000000000" pitchFamily="2" charset="0"/>
              <a:sym typeface="Arial"/>
            </a:endParaRPr>
          </a:p>
        </p:txBody>
      </p:sp>
      <p:sp>
        <p:nvSpPr>
          <p:cNvPr id="39" name="Google Shape;274;p43">
            <a:extLst>
              <a:ext uri="{FF2B5EF4-FFF2-40B4-BE49-F238E27FC236}">
                <a16:creationId xmlns:a16="http://schemas.microsoft.com/office/drawing/2014/main" id="{62D6C818-44ED-72FF-01F0-3EEFDA5E96C2}"/>
              </a:ext>
            </a:extLst>
          </p:cNvPr>
          <p:cNvSpPr txBox="1"/>
          <p:nvPr/>
        </p:nvSpPr>
        <p:spPr>
          <a:xfrm>
            <a:off x="3322459" y="5138150"/>
            <a:ext cx="1308111" cy="27695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cs-CZ" sz="1200" b="1" i="0" u="none" strike="noStrike" cap="none" dirty="0">
                <a:solidFill>
                  <a:srgbClr val="0067B1"/>
                </a:solidFill>
                <a:latin typeface="Museo Sans Rounded 300" panose="02000000000000000000" pitchFamily="2" charset="0"/>
                <a:ea typeface="Montserrat"/>
                <a:cs typeface="Montserrat"/>
                <a:sym typeface="Montserrat"/>
              </a:rPr>
              <a:t>End-to-end</a:t>
            </a:r>
            <a:endParaRPr sz="1200" b="1" i="0" u="none" strike="noStrike" cap="none" dirty="0">
              <a:solidFill>
                <a:srgbClr val="0067B1"/>
              </a:solidFill>
              <a:latin typeface="Museo Sans Rounded 300" panose="02000000000000000000" pitchFamily="2" charset="0"/>
              <a:sym typeface="Arial"/>
            </a:endParaRPr>
          </a:p>
        </p:txBody>
      </p:sp>
      <p:pic>
        <p:nvPicPr>
          <p:cNvPr id="40" name="Obrázek 28">
            <a:extLst>
              <a:ext uri="{FF2B5EF4-FFF2-40B4-BE49-F238E27FC236}">
                <a16:creationId xmlns:a16="http://schemas.microsoft.com/office/drawing/2014/main" id="{4449E0C1-C67A-EB38-0367-51C89E9F70A6}"/>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780096" y="3315414"/>
            <a:ext cx="392835" cy="392835"/>
          </a:xfrm>
          <a:prstGeom prst="rect">
            <a:avLst/>
          </a:prstGeom>
        </p:spPr>
      </p:pic>
      <p:pic>
        <p:nvPicPr>
          <p:cNvPr id="41" name="Obrázek 32">
            <a:extLst>
              <a:ext uri="{FF2B5EF4-FFF2-40B4-BE49-F238E27FC236}">
                <a16:creationId xmlns:a16="http://schemas.microsoft.com/office/drawing/2014/main" id="{1AD0E9C4-6480-1D7B-08EA-3039CADE41AF}"/>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3481114" y="3949765"/>
            <a:ext cx="990797" cy="512192"/>
          </a:xfrm>
          <a:prstGeom prst="rect">
            <a:avLst/>
          </a:prstGeom>
        </p:spPr>
      </p:pic>
      <p:grpSp>
        <p:nvGrpSpPr>
          <p:cNvPr id="42" name="Skupina 40">
            <a:extLst>
              <a:ext uri="{FF2B5EF4-FFF2-40B4-BE49-F238E27FC236}">
                <a16:creationId xmlns:a16="http://schemas.microsoft.com/office/drawing/2014/main" id="{2FE4468B-1269-D7DF-68F5-11E1A4072D4B}"/>
              </a:ext>
            </a:extLst>
          </p:cNvPr>
          <p:cNvGrpSpPr/>
          <p:nvPr/>
        </p:nvGrpSpPr>
        <p:grpSpPr>
          <a:xfrm>
            <a:off x="3641924" y="4678828"/>
            <a:ext cx="611853" cy="520663"/>
            <a:chOff x="3159778" y="3368810"/>
            <a:chExt cx="611853" cy="520663"/>
          </a:xfrm>
        </p:grpSpPr>
        <p:sp>
          <p:nvSpPr>
            <p:cNvPr id="43" name="Šipka: dolů 33">
              <a:extLst>
                <a:ext uri="{FF2B5EF4-FFF2-40B4-BE49-F238E27FC236}">
                  <a16:creationId xmlns:a16="http://schemas.microsoft.com/office/drawing/2014/main" id="{6799B9AC-DF42-6A05-35B4-7DB9E4DFFB4B}"/>
                </a:ext>
              </a:extLst>
            </p:cNvPr>
            <p:cNvSpPr/>
            <p:nvPr/>
          </p:nvSpPr>
          <p:spPr>
            <a:xfrm>
              <a:off x="3652374" y="3490275"/>
              <a:ext cx="119257" cy="366495"/>
            </a:xfrm>
            <a:prstGeom prst="downArrow">
              <a:avLst/>
            </a:prstGeom>
            <a:solidFill>
              <a:srgbClr val="8BC5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4" name="Šipka: dolů 34">
              <a:extLst>
                <a:ext uri="{FF2B5EF4-FFF2-40B4-BE49-F238E27FC236}">
                  <a16:creationId xmlns:a16="http://schemas.microsoft.com/office/drawing/2014/main" id="{7B067D64-C22E-070B-523E-E2CB6DB91643}"/>
                </a:ext>
              </a:extLst>
            </p:cNvPr>
            <p:cNvSpPr/>
            <p:nvPr/>
          </p:nvSpPr>
          <p:spPr>
            <a:xfrm rot="10800000">
              <a:off x="3652372" y="3391160"/>
              <a:ext cx="119257" cy="299804"/>
            </a:xfrm>
            <a:prstGeom prst="downArrow">
              <a:avLst/>
            </a:prstGeom>
            <a:solidFill>
              <a:srgbClr val="8BC5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45" name="Obrázek 37">
              <a:extLst>
                <a:ext uri="{FF2B5EF4-FFF2-40B4-BE49-F238E27FC236}">
                  <a16:creationId xmlns:a16="http://schemas.microsoft.com/office/drawing/2014/main" id="{3D0A8B1B-3A2F-D4AF-0C3B-DE15C00603FA}"/>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159778" y="3368810"/>
              <a:ext cx="476863" cy="520663"/>
            </a:xfrm>
            <a:prstGeom prst="rect">
              <a:avLst/>
            </a:prstGeom>
          </p:spPr>
        </p:pic>
      </p:grpSp>
      <p:sp>
        <p:nvSpPr>
          <p:cNvPr id="51" name="Obdélník: se zakulacenými rohy 16">
            <a:extLst>
              <a:ext uri="{FF2B5EF4-FFF2-40B4-BE49-F238E27FC236}">
                <a16:creationId xmlns:a16="http://schemas.microsoft.com/office/drawing/2014/main" id="{42C74036-A6E7-D69A-5E42-3FD8C3730853}"/>
              </a:ext>
            </a:extLst>
          </p:cNvPr>
          <p:cNvSpPr/>
          <p:nvPr/>
        </p:nvSpPr>
        <p:spPr>
          <a:xfrm rot="10800000">
            <a:off x="5234530" y="3315413"/>
            <a:ext cx="1725699" cy="2724988"/>
          </a:xfrm>
          <a:prstGeom prst="roundRect">
            <a:avLst/>
          </a:prstGeom>
          <a:solidFill>
            <a:srgbClr val="0067B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52" name="Obdélník: se zakulacenými horními rohy 17">
            <a:extLst>
              <a:ext uri="{FF2B5EF4-FFF2-40B4-BE49-F238E27FC236}">
                <a16:creationId xmlns:a16="http://schemas.microsoft.com/office/drawing/2014/main" id="{3B815802-F82D-C253-97DE-5F199C50E762}"/>
              </a:ext>
            </a:extLst>
          </p:cNvPr>
          <p:cNvSpPr/>
          <p:nvPr/>
        </p:nvSpPr>
        <p:spPr>
          <a:xfrm>
            <a:off x="5231769" y="3310551"/>
            <a:ext cx="1728462" cy="2167112"/>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sp>
        <p:nvSpPr>
          <p:cNvPr id="53" name="Google Shape;830;p48">
            <a:extLst>
              <a:ext uri="{FF2B5EF4-FFF2-40B4-BE49-F238E27FC236}">
                <a16:creationId xmlns:a16="http://schemas.microsoft.com/office/drawing/2014/main" id="{DE5FC43D-7F6D-1DE6-C03C-15CDE6E42800}"/>
              </a:ext>
            </a:extLst>
          </p:cNvPr>
          <p:cNvSpPr txBox="1"/>
          <p:nvPr/>
        </p:nvSpPr>
        <p:spPr>
          <a:xfrm>
            <a:off x="5231769" y="2458141"/>
            <a:ext cx="1728461" cy="634805"/>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000" b="0" i="0" u="none" strike="noStrike" cap="none" dirty="0">
                <a:solidFill>
                  <a:srgbClr val="0067B1"/>
                </a:solidFill>
                <a:latin typeface="Museo Sans Rounded 300" panose="02000000000000000000" pitchFamily="2" charset="0"/>
                <a:ea typeface="Montserrat"/>
                <a:cs typeface="Montserrat"/>
                <a:sym typeface="Montserrat"/>
              </a:rPr>
              <a:t>O-RAN ALLIANCE global PlugFests enable efficient progress of the O-RAN ecosystem through well-organized testing and integration</a:t>
            </a:r>
            <a:endParaRPr sz="1000" b="0" i="0" u="none" strike="noStrike" cap="none" dirty="0">
              <a:solidFill>
                <a:srgbClr val="0067B1"/>
              </a:solidFill>
              <a:latin typeface="Museo Sans Rounded 300" panose="02000000000000000000" pitchFamily="2" charset="0"/>
              <a:sym typeface="Arial"/>
            </a:endParaRPr>
          </a:p>
        </p:txBody>
      </p:sp>
      <p:sp>
        <p:nvSpPr>
          <p:cNvPr id="54" name="Google Shape;837;p48">
            <a:extLst>
              <a:ext uri="{FF2B5EF4-FFF2-40B4-BE49-F238E27FC236}">
                <a16:creationId xmlns:a16="http://schemas.microsoft.com/office/drawing/2014/main" id="{D975E0ED-C3CC-4BA8-3799-41F7B1684DC6}"/>
              </a:ext>
            </a:extLst>
          </p:cNvPr>
          <p:cNvSpPr txBox="1"/>
          <p:nvPr/>
        </p:nvSpPr>
        <p:spPr>
          <a:xfrm>
            <a:off x="5236381" y="5619212"/>
            <a:ext cx="1723849" cy="286096"/>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en-US" sz="1100" b="1" i="0" u="none" strike="noStrike" cap="none" dirty="0">
                <a:solidFill>
                  <a:srgbClr val="FCFDFE"/>
                </a:solidFill>
                <a:latin typeface="Museo Sans Rounded 700" panose="02000000000000000000" pitchFamily="2" charset="-18"/>
                <a:ea typeface="Montserrat"/>
                <a:cs typeface="Montserrat"/>
                <a:sym typeface="Montserrat"/>
              </a:rPr>
              <a:t>O-RAN Global PlugFests</a:t>
            </a:r>
            <a:endParaRPr sz="1400" b="0" i="0" u="none" strike="noStrike" cap="none" dirty="0">
              <a:solidFill>
                <a:srgbClr val="FCFDFE"/>
              </a:solidFill>
              <a:latin typeface="Museo Sans Rounded 700" panose="02000000000000000000" pitchFamily="2" charset="-18"/>
              <a:sym typeface="Arial"/>
            </a:endParaRPr>
          </a:p>
        </p:txBody>
      </p:sp>
      <p:pic>
        <p:nvPicPr>
          <p:cNvPr id="56" name="Picture 55">
            <a:extLst>
              <a:ext uri="{FF2B5EF4-FFF2-40B4-BE49-F238E27FC236}">
                <a16:creationId xmlns:a16="http://schemas.microsoft.com/office/drawing/2014/main" id="{F1C949A3-E68D-EB6E-F1E3-4DABD4310D5B}"/>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5317815" y="4058498"/>
            <a:ext cx="1496415" cy="834344"/>
          </a:xfrm>
          <a:prstGeom prst="rect">
            <a:avLst/>
          </a:prstGeom>
        </p:spPr>
      </p:pic>
      <p:sp>
        <p:nvSpPr>
          <p:cNvPr id="7" name="Content Placeholder 2">
            <a:extLst>
              <a:ext uri="{FF2B5EF4-FFF2-40B4-BE49-F238E27FC236}">
                <a16:creationId xmlns:a16="http://schemas.microsoft.com/office/drawing/2014/main" id="{1C9CE06A-BAF9-E094-C074-EEC51C668658}"/>
              </a:ext>
            </a:extLst>
          </p:cNvPr>
          <p:cNvSpPr txBox="1">
            <a:spLocks/>
          </p:cNvSpPr>
          <p:nvPr/>
        </p:nvSpPr>
        <p:spPr>
          <a:xfrm>
            <a:off x="513294" y="1309386"/>
            <a:ext cx="11159592" cy="1714981"/>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O-RAN ALLIANCE supports its Members and Contributors in testing and integration of their O-RAN solutions</a:t>
            </a:r>
          </a:p>
        </p:txBody>
      </p:sp>
      <p:sp>
        <p:nvSpPr>
          <p:cNvPr id="5" name="Footer Placeholder 2">
            <a:extLst>
              <a:ext uri="{FF2B5EF4-FFF2-40B4-BE49-F238E27FC236}">
                <a16:creationId xmlns:a16="http://schemas.microsoft.com/office/drawing/2014/main" id="{33572C6A-D20A-C899-B7A9-5E3094428827}"/>
              </a:ext>
            </a:extLst>
          </p:cNvPr>
          <p:cNvSpPr>
            <a:spLocks noGrp="1"/>
          </p:cNvSpPr>
          <p:nvPr>
            <p:ph type="ftr" sz="quarter" idx="3"/>
          </p:nvPr>
        </p:nvSpPr>
        <p:spPr>
          <a:xfrm>
            <a:off x="4038600" y="6688184"/>
            <a:ext cx="4114800" cy="169816"/>
          </a:xfrm>
        </p:spPr>
        <p:txBody>
          <a:bodyPr/>
          <a:lstStyle/>
          <a:p>
            <a:r>
              <a:rPr lang="en-US"/>
              <a:t>Copyright © by the O-RAN ALLIANCE e.V.</a:t>
            </a:r>
            <a:endParaRPr lang="en-US" dirty="0"/>
          </a:p>
        </p:txBody>
      </p:sp>
    </p:spTree>
    <p:extLst>
      <p:ext uri="{BB962C8B-B14F-4D97-AF65-F5344CB8AC3E}">
        <p14:creationId xmlns:p14="http://schemas.microsoft.com/office/powerpoint/2010/main" val="123897003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44212-78F7-C68C-3948-808C87DEECAA}"/>
              </a:ext>
            </a:extLst>
          </p:cNvPr>
          <p:cNvSpPr>
            <a:spLocks noGrp="1"/>
          </p:cNvSpPr>
          <p:nvPr>
            <p:ph type="title"/>
          </p:nvPr>
        </p:nvSpPr>
        <p:spPr>
          <a:xfrm>
            <a:off x="519114" y="366185"/>
            <a:ext cx="10175780" cy="948265"/>
          </a:xfrm>
        </p:spPr>
        <p:txBody>
          <a:bodyPr/>
          <a:lstStyle/>
          <a:p>
            <a:r>
              <a:rPr lang="en-US" dirty="0"/>
              <a:t>O-RAN ALLIANCE Global</a:t>
            </a:r>
          </a:p>
        </p:txBody>
      </p:sp>
      <p:sp>
        <p:nvSpPr>
          <p:cNvPr id="3" name="Slide Number Placeholder 2">
            <a:extLst>
              <a:ext uri="{FF2B5EF4-FFF2-40B4-BE49-F238E27FC236}">
                <a16:creationId xmlns:a16="http://schemas.microsoft.com/office/drawing/2014/main" id="{F7788ED5-529B-BE56-F6CC-63785B47A9A1}"/>
              </a:ext>
            </a:extLst>
          </p:cNvPr>
          <p:cNvSpPr>
            <a:spLocks noGrp="1"/>
          </p:cNvSpPr>
          <p:nvPr>
            <p:ph type="sldNum" sz="quarter" idx="4"/>
          </p:nvPr>
        </p:nvSpPr>
        <p:spPr/>
        <p:txBody>
          <a:bodyPr/>
          <a:lstStyle/>
          <a:p>
            <a:fld id="{337ADF9F-F50A-2B44-AE31-7D3E7940C949}" type="slidenum">
              <a:rPr lang="en-US" noProof="0" smtClean="0"/>
              <a:pPr/>
              <a:t>17</a:t>
            </a:fld>
            <a:endParaRPr lang="en-US" noProof="0"/>
          </a:p>
        </p:txBody>
      </p:sp>
      <p:sp>
        <p:nvSpPr>
          <p:cNvPr id="195" name="Content Placeholder 2">
            <a:extLst>
              <a:ext uri="{FF2B5EF4-FFF2-40B4-BE49-F238E27FC236}">
                <a16:creationId xmlns:a16="http://schemas.microsoft.com/office/drawing/2014/main" id="{11F94752-1168-7B00-1B79-FA267E99FF22}"/>
              </a:ext>
            </a:extLst>
          </p:cNvPr>
          <p:cNvSpPr txBox="1">
            <a:spLocks/>
          </p:cNvSpPr>
          <p:nvPr/>
        </p:nvSpPr>
        <p:spPr>
          <a:xfrm>
            <a:off x="519114" y="2776450"/>
            <a:ext cx="3894944" cy="3151029"/>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PlugFest details</a:t>
            </a:r>
          </a:p>
          <a:p>
            <a:pPr lvl="1"/>
            <a:r>
              <a:rPr lang="en-US" dirty="0"/>
              <a:t>Check our </a:t>
            </a:r>
            <a:r>
              <a:rPr lang="en-US" dirty="0">
                <a:hlinkClick r:id="rId2"/>
              </a:rPr>
              <a:t>PlugFest Virtual Showcase </a:t>
            </a:r>
            <a:r>
              <a:rPr lang="en-US" dirty="0"/>
              <a:t>to learn about scope and accomplishments made at O-RAN PlugFests</a:t>
            </a:r>
          </a:p>
          <a:p>
            <a:r>
              <a:rPr lang="en-US" dirty="0">
                <a:solidFill>
                  <a:srgbClr val="FF0000"/>
                </a:solidFill>
              </a:rPr>
              <a:t>9</a:t>
            </a:r>
            <a:r>
              <a:rPr lang="en-US" dirty="0"/>
              <a:t> PlugFests so far since 2019</a:t>
            </a:r>
          </a:p>
        </p:txBody>
      </p:sp>
      <p:pic>
        <p:nvPicPr>
          <p:cNvPr id="224" name="Picture 223" descr="Logo&#10;&#10;Description automatically generated">
            <a:extLst>
              <a:ext uri="{FF2B5EF4-FFF2-40B4-BE49-F238E27FC236}">
                <a16:creationId xmlns:a16="http://schemas.microsoft.com/office/drawing/2014/main" id="{3A264FC0-A586-DD1F-D7F6-7BA5A47BB51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625610" y="-569743"/>
            <a:ext cx="4074336" cy="2271695"/>
          </a:xfrm>
          <a:prstGeom prst="rect">
            <a:avLst/>
          </a:prstGeom>
        </p:spPr>
      </p:pic>
      <p:grpSp>
        <p:nvGrpSpPr>
          <p:cNvPr id="7" name="Group 6">
            <a:extLst>
              <a:ext uri="{FF2B5EF4-FFF2-40B4-BE49-F238E27FC236}">
                <a16:creationId xmlns:a16="http://schemas.microsoft.com/office/drawing/2014/main" id="{AD2E4E6E-A242-6547-31AA-46060AA2AB4D}"/>
              </a:ext>
            </a:extLst>
          </p:cNvPr>
          <p:cNvGrpSpPr/>
          <p:nvPr/>
        </p:nvGrpSpPr>
        <p:grpSpPr>
          <a:xfrm>
            <a:off x="4826976" y="2259034"/>
            <a:ext cx="6019373" cy="4297056"/>
            <a:chOff x="4348138" y="1917205"/>
            <a:chExt cx="6498212" cy="4638885"/>
          </a:xfrm>
        </p:grpSpPr>
        <p:pic>
          <p:nvPicPr>
            <p:cNvPr id="5" name="Picture 4" descr="A picture containing person, person, sport, male&#10;&#10;Description automatically generated">
              <a:hlinkClick r:id="rId2"/>
              <a:extLst>
                <a:ext uri="{FF2B5EF4-FFF2-40B4-BE49-F238E27FC236}">
                  <a16:creationId xmlns:a16="http://schemas.microsoft.com/office/drawing/2014/main" id="{569D4C15-BF8C-39BD-CF53-DE19B7447DE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48543" y="1917205"/>
              <a:ext cx="6497807" cy="2328635"/>
            </a:xfrm>
            <a:prstGeom prst="rect">
              <a:avLst/>
            </a:prstGeom>
          </p:spPr>
        </p:pic>
        <p:pic>
          <p:nvPicPr>
            <p:cNvPr id="193" name="Picture 192" descr="A picture containing indoor, person&#10;&#10;Description automatically generated">
              <a:hlinkClick r:id="rId2"/>
              <a:extLst>
                <a:ext uri="{FF2B5EF4-FFF2-40B4-BE49-F238E27FC236}">
                  <a16:creationId xmlns:a16="http://schemas.microsoft.com/office/drawing/2014/main" id="{8C5F4EBB-6F1A-A48A-D2F6-950347D7FB9A}"/>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48138" y="4210788"/>
              <a:ext cx="6497808" cy="2345302"/>
            </a:xfrm>
            <a:prstGeom prst="rect">
              <a:avLst/>
            </a:prstGeom>
          </p:spPr>
        </p:pic>
      </p:grpSp>
      <p:sp>
        <p:nvSpPr>
          <p:cNvPr id="194" name="Content Placeholder 2">
            <a:extLst>
              <a:ext uri="{FF2B5EF4-FFF2-40B4-BE49-F238E27FC236}">
                <a16:creationId xmlns:a16="http://schemas.microsoft.com/office/drawing/2014/main" id="{B41EA96E-51D6-7736-7685-37F90EBFB617}"/>
              </a:ext>
            </a:extLst>
          </p:cNvPr>
          <p:cNvSpPr txBox="1">
            <a:spLocks/>
          </p:cNvSpPr>
          <p:nvPr/>
        </p:nvSpPr>
        <p:spPr>
          <a:xfrm>
            <a:off x="519114" y="1072119"/>
            <a:ext cx="11153772" cy="426230"/>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O-RAN Global PlugFests are periodic events organized and co-sponsored by O-RAN ALLIANCE to enable efficient progress of the O-RAN ecosystem through well-organized testing and integration. Vendors, providers and institutions come together to test, evaluate and verify their products and solutions.</a:t>
            </a:r>
          </a:p>
        </p:txBody>
      </p:sp>
      <p:sp>
        <p:nvSpPr>
          <p:cNvPr id="4" name="Footer Placeholder 2">
            <a:extLst>
              <a:ext uri="{FF2B5EF4-FFF2-40B4-BE49-F238E27FC236}">
                <a16:creationId xmlns:a16="http://schemas.microsoft.com/office/drawing/2014/main" id="{4093C038-992E-6E55-BE83-C5AFCE7B7F61}"/>
              </a:ext>
            </a:extLst>
          </p:cNvPr>
          <p:cNvSpPr>
            <a:spLocks noGrp="1"/>
          </p:cNvSpPr>
          <p:nvPr>
            <p:ph type="ftr" sz="quarter" idx="3"/>
          </p:nvPr>
        </p:nvSpPr>
        <p:spPr>
          <a:xfrm>
            <a:off x="4038600" y="6688184"/>
            <a:ext cx="4114800" cy="169816"/>
          </a:xfrm>
        </p:spPr>
        <p:txBody>
          <a:bodyPr/>
          <a:lstStyle/>
          <a:p>
            <a:r>
              <a:rPr lang="en-US" dirty="0"/>
              <a:t>Copyright © by the O-RAN ALLIANCE </a:t>
            </a:r>
            <a:r>
              <a:rPr lang="en-US" dirty="0" err="1"/>
              <a:t>e.V.</a:t>
            </a:r>
            <a:endParaRPr lang="en-US" dirty="0"/>
          </a:p>
        </p:txBody>
      </p:sp>
      <p:sp>
        <p:nvSpPr>
          <p:cNvPr id="6" name="Obdélník: se zakulacenými horními rohy 81">
            <a:hlinkClick r:id="rId2"/>
            <a:extLst>
              <a:ext uri="{FF2B5EF4-FFF2-40B4-BE49-F238E27FC236}">
                <a16:creationId xmlns:a16="http://schemas.microsoft.com/office/drawing/2014/main" id="{C7F7E905-A23E-EA07-0D32-28A16514A1F1}"/>
              </a:ext>
            </a:extLst>
          </p:cNvPr>
          <p:cNvSpPr/>
          <p:nvPr/>
        </p:nvSpPr>
        <p:spPr>
          <a:xfrm>
            <a:off x="6323571" y="4175110"/>
            <a:ext cx="3026182" cy="464905"/>
          </a:xfrm>
          <a:prstGeom prst="wedgeRoundRectCallout">
            <a:avLst>
              <a:gd name="adj1" fmla="val -49612"/>
              <a:gd name="adj2" fmla="val 15541"/>
              <a:gd name="adj3" fmla="val 16667"/>
            </a:avLst>
          </a:prstGeom>
          <a:gradFill flip="none" rotWithShape="1">
            <a:gsLst>
              <a:gs pos="100000">
                <a:srgbClr val="F6AC20"/>
              </a:gs>
              <a:gs pos="0">
                <a:srgbClr val="DE221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u="sng" dirty="0">
                <a:solidFill>
                  <a:schemeClr val="bg1"/>
                </a:solidFill>
                <a:latin typeface="Museo Sans Rounded 500" panose="02000000000000000000" pitchFamily="2" charset="77"/>
              </a:rPr>
              <a:t>Explore O-RAN ALLIANCE</a:t>
            </a:r>
            <a:br>
              <a:rPr lang="en-US" sz="1400" u="sng" dirty="0">
                <a:solidFill>
                  <a:schemeClr val="bg1"/>
                </a:solidFill>
                <a:latin typeface="Museo Sans Rounded 500" panose="02000000000000000000" pitchFamily="2" charset="77"/>
              </a:rPr>
            </a:br>
            <a:r>
              <a:rPr lang="en-US" sz="1400" u="sng" dirty="0">
                <a:solidFill>
                  <a:schemeClr val="bg1"/>
                </a:solidFill>
                <a:latin typeface="Museo Sans Rounded 500" panose="02000000000000000000" pitchFamily="2" charset="77"/>
              </a:rPr>
              <a:t>PlugFest Virtual Showcase</a:t>
            </a:r>
          </a:p>
        </p:txBody>
      </p:sp>
    </p:spTree>
    <p:extLst>
      <p:ext uri="{BB962C8B-B14F-4D97-AF65-F5344CB8AC3E}">
        <p14:creationId xmlns:p14="http://schemas.microsoft.com/office/powerpoint/2010/main" val="38169926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14230E-DE01-B70B-A9B7-AF57389B5C3D}"/>
              </a:ext>
            </a:extLst>
          </p:cNvPr>
          <p:cNvSpPr>
            <a:spLocks noGrp="1"/>
          </p:cNvSpPr>
          <p:nvPr>
            <p:ph type="title"/>
          </p:nvPr>
        </p:nvSpPr>
        <p:spPr/>
        <p:txBody>
          <a:bodyPr/>
          <a:lstStyle/>
          <a:p>
            <a:r>
              <a:rPr lang="en-US" dirty="0"/>
              <a:t>Open Testing and Integration </a:t>
            </a:r>
            <a:r>
              <a:rPr lang="en-US" dirty="0" err="1"/>
              <a:t>Centres</a:t>
            </a:r>
            <a:r>
              <a:rPr lang="en-US" dirty="0"/>
              <a:t> (OTIC)</a:t>
            </a:r>
          </a:p>
        </p:txBody>
      </p:sp>
      <p:sp>
        <p:nvSpPr>
          <p:cNvPr id="3" name="Slide Number Placeholder 2">
            <a:extLst>
              <a:ext uri="{FF2B5EF4-FFF2-40B4-BE49-F238E27FC236}">
                <a16:creationId xmlns:a16="http://schemas.microsoft.com/office/drawing/2014/main" id="{940E1821-815A-E2A2-AB67-B8CB11A27029}"/>
              </a:ext>
            </a:extLst>
          </p:cNvPr>
          <p:cNvSpPr>
            <a:spLocks noGrp="1"/>
          </p:cNvSpPr>
          <p:nvPr>
            <p:ph type="sldNum" sz="quarter" idx="4"/>
          </p:nvPr>
        </p:nvSpPr>
        <p:spPr/>
        <p:txBody>
          <a:bodyPr/>
          <a:lstStyle/>
          <a:p>
            <a:fld id="{337ADF9F-F50A-2B44-AE31-7D3E7940C949}" type="slidenum">
              <a:rPr lang="en-US" noProof="0" smtClean="0"/>
              <a:pPr/>
              <a:t>18</a:t>
            </a:fld>
            <a:endParaRPr lang="en-US" noProof="0"/>
          </a:p>
        </p:txBody>
      </p:sp>
      <p:sp>
        <p:nvSpPr>
          <p:cNvPr id="190" name="Content Placeholder 2">
            <a:extLst>
              <a:ext uri="{FF2B5EF4-FFF2-40B4-BE49-F238E27FC236}">
                <a16:creationId xmlns:a16="http://schemas.microsoft.com/office/drawing/2014/main" id="{351635F0-EE32-162F-0B71-C8C5306769F2}"/>
              </a:ext>
            </a:extLst>
          </p:cNvPr>
          <p:cNvSpPr txBox="1">
            <a:spLocks/>
          </p:cNvSpPr>
          <p:nvPr/>
        </p:nvSpPr>
        <p:spPr>
          <a:xfrm>
            <a:off x="2927849" y="1072118"/>
            <a:ext cx="8745035" cy="669545"/>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Vendor-independent, open and qualified labs providing a collaborative, open, and impartial working environment. Approved OTICs are authorized to issue Certificates or Badges in the O-RAN Certification and Badging Program</a:t>
            </a:r>
          </a:p>
          <a:p>
            <a:endParaRPr lang="en-US" dirty="0"/>
          </a:p>
        </p:txBody>
      </p:sp>
      <p:pic>
        <p:nvPicPr>
          <p:cNvPr id="192" name="Picture 191" descr="Logo&#10;&#10;Description automatically generated">
            <a:hlinkClick r:id="rId2"/>
            <a:extLst>
              <a:ext uri="{FF2B5EF4-FFF2-40B4-BE49-F238E27FC236}">
                <a16:creationId xmlns:a16="http://schemas.microsoft.com/office/drawing/2014/main" id="{478377CC-778A-F570-8278-C6BB0093227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02699" y="613465"/>
            <a:ext cx="3724313" cy="2076536"/>
          </a:xfrm>
          <a:prstGeom prst="rect">
            <a:avLst/>
          </a:prstGeom>
        </p:spPr>
      </p:pic>
      <p:sp>
        <p:nvSpPr>
          <p:cNvPr id="405" name="Google Shape;828;p48">
            <a:extLst>
              <a:ext uri="{FF2B5EF4-FFF2-40B4-BE49-F238E27FC236}">
                <a16:creationId xmlns:a16="http://schemas.microsoft.com/office/drawing/2014/main" id="{9453FFE1-F9F0-6F6B-0EA4-5BC082EFAD09}"/>
              </a:ext>
            </a:extLst>
          </p:cNvPr>
          <p:cNvSpPr txBox="1"/>
          <p:nvPr/>
        </p:nvSpPr>
        <p:spPr>
          <a:xfrm>
            <a:off x="9354312" y="2665943"/>
            <a:ext cx="2743200" cy="3188826"/>
          </a:xfrm>
          <a:prstGeom prst="rect">
            <a:avLst/>
          </a:prstGeom>
        </p:spPr>
        <p:txBody>
          <a:bodyPr lIns="0" tIns="0" rIns="0" bIns="0">
            <a:noAutofit/>
          </a:bodyPr>
          <a:lstStyle>
            <a:defPPr>
              <a:defRPr lang="cs-CZ"/>
            </a:defPPr>
            <a:lvl1pPr indent="-144000" defTabSz="360000">
              <a:lnSpc>
                <a:spcPct val="90000"/>
              </a:lnSpc>
              <a:spcBef>
                <a:spcPts val="1335"/>
              </a:spcBef>
              <a:spcAft>
                <a:spcPts val="600"/>
              </a:spcAft>
              <a:buFont typeface="Arial" panose="020B0604020202020204" pitchFamily="34" charset="0"/>
              <a:buNone/>
              <a:tabLst>
                <a:tab pos="360000" algn="l"/>
              </a:tabLst>
              <a:defRPr sz="2200">
                <a:solidFill>
                  <a:srgbClr val="0070C0"/>
                </a:solidFill>
              </a:defRPr>
            </a:lvl1pPr>
            <a:lvl2pPr marL="447675" indent="-180975" defTabSz="360000">
              <a:lnSpc>
                <a:spcPct val="90000"/>
              </a:lnSpc>
              <a:spcBef>
                <a:spcPts val="0"/>
              </a:spcBef>
              <a:spcAft>
                <a:spcPts val="600"/>
              </a:spcAft>
              <a:buSzPct val="100000"/>
              <a:buFont typeface="Arial" panose="020B0604020202020204" pitchFamily="34" charset="0"/>
              <a:buChar char="•"/>
              <a:defRPr b="0">
                <a:solidFill>
                  <a:srgbClr val="404040"/>
                </a:solidFill>
              </a:defRPr>
            </a:lvl2pPr>
            <a:lvl3pPr marL="719138" indent="-180975" defTabSz="360000">
              <a:lnSpc>
                <a:spcPct val="90000"/>
              </a:lnSpc>
              <a:spcBef>
                <a:spcPts val="0"/>
              </a:spcBef>
              <a:spcAft>
                <a:spcPts val="600"/>
              </a:spcAft>
              <a:buSzPct val="100000"/>
              <a:buFont typeface="Arial" panose="020B0604020202020204" pitchFamily="34" charset="0"/>
              <a:buChar char="•"/>
              <a:defRPr sz="1600">
                <a:solidFill>
                  <a:srgbClr val="404040"/>
                </a:solidFill>
              </a:defRPr>
            </a:lvl3pPr>
            <a:lvl4pPr marL="1076325" indent="-180975" defTabSz="360000">
              <a:lnSpc>
                <a:spcPct val="90000"/>
              </a:lnSpc>
              <a:spcBef>
                <a:spcPts val="0"/>
              </a:spcBef>
              <a:spcAft>
                <a:spcPts val="600"/>
              </a:spcAft>
              <a:buSzPct val="100000"/>
              <a:buFont typeface="Arial" panose="020B0604020202020204" pitchFamily="34" charset="0"/>
              <a:buChar char="•"/>
              <a:defRPr sz="1400">
                <a:solidFill>
                  <a:srgbClr val="404040"/>
                </a:solidFill>
              </a:defRPr>
            </a:lvl4pPr>
            <a:lvl5pPr marL="1433513" indent="-176213" defTabSz="360000">
              <a:lnSpc>
                <a:spcPct val="90000"/>
              </a:lnSpc>
              <a:spcBef>
                <a:spcPts val="0"/>
              </a:spcBef>
              <a:spcAft>
                <a:spcPts val="600"/>
              </a:spcAft>
              <a:buSzPct val="100000"/>
              <a:buFont typeface="Arial" panose="020B0604020202020204" pitchFamily="34" charset="0"/>
              <a:buChar char="•"/>
              <a:defRPr sz="1200">
                <a:solidFill>
                  <a:srgbClr val="404040"/>
                </a:solidFill>
              </a:defRPr>
            </a:lvl5pPr>
            <a:lvl6pPr marL="1524000" indent="0" defTabSz="1219200">
              <a:lnSpc>
                <a:spcPct val="90000"/>
              </a:lnSpc>
              <a:spcBef>
                <a:spcPts val="665"/>
              </a:spcBef>
              <a:buFont typeface="Arial" panose="020B0604020202020204" pitchFamily="34" charset="0"/>
              <a:buNone/>
              <a:defRPr sz="2400"/>
            </a:lvl6pPr>
            <a:lvl7pPr marL="3962400" indent="-304800" defTabSz="1219200">
              <a:lnSpc>
                <a:spcPct val="90000"/>
              </a:lnSpc>
              <a:spcBef>
                <a:spcPts val="665"/>
              </a:spcBef>
              <a:buFont typeface="Arial" panose="020B0604020202020204" pitchFamily="34" charset="0"/>
              <a:buChar char="•"/>
              <a:defRPr sz="2400"/>
            </a:lvl7pPr>
            <a:lvl8pPr marL="4572000" indent="-304800" defTabSz="1219200">
              <a:lnSpc>
                <a:spcPct val="90000"/>
              </a:lnSpc>
              <a:spcBef>
                <a:spcPts val="665"/>
              </a:spcBef>
              <a:buFont typeface="Arial" panose="020B0604020202020204" pitchFamily="34" charset="0"/>
              <a:buChar char="•"/>
              <a:defRPr sz="2400"/>
            </a:lvl8pPr>
            <a:lvl9pPr marL="5181600" indent="-304800" defTabSz="1219200">
              <a:lnSpc>
                <a:spcPct val="90000"/>
              </a:lnSpc>
              <a:spcBef>
                <a:spcPts val="665"/>
              </a:spcBef>
              <a:buFont typeface="Arial" panose="020B0604020202020204" pitchFamily="34" charset="0"/>
              <a:buChar char="•"/>
              <a:defRPr sz="2400"/>
            </a:lvl9pPr>
          </a:lstStyle>
          <a:p>
            <a:pPr lvl="1"/>
            <a:r>
              <a:rPr lang="en-US" sz="1000" dirty="0">
                <a:sym typeface="Arial"/>
              </a:rPr>
              <a:t>North American OTIC in the Boston Area </a:t>
            </a:r>
            <a:br>
              <a:rPr lang="en-US" sz="1000" dirty="0">
                <a:sym typeface="Arial"/>
              </a:rPr>
            </a:br>
            <a:r>
              <a:rPr lang="en-US" sz="1000" dirty="0">
                <a:sym typeface="Arial"/>
              </a:rPr>
              <a:t>(Northeastern University)</a:t>
            </a:r>
          </a:p>
          <a:p>
            <a:pPr lvl="1"/>
            <a:r>
              <a:rPr lang="en-US" sz="1000" dirty="0">
                <a:sym typeface="Arial"/>
              </a:rPr>
              <a:t>North American OTIC in Salt Lake City (POWDER)</a:t>
            </a:r>
          </a:p>
          <a:p>
            <a:pPr lvl="1"/>
            <a:r>
              <a:rPr lang="en-US" sz="1000" dirty="0">
                <a:sym typeface="Arial"/>
              </a:rPr>
              <a:t>North American OTIC in Central Iowa (ARA) </a:t>
            </a:r>
          </a:p>
          <a:p>
            <a:pPr lvl="1"/>
            <a:r>
              <a:rPr lang="en-US" sz="1000" dirty="0">
                <a:sym typeface="Arial"/>
              </a:rPr>
              <a:t>North American OTIC in Washington DC/Arlington VA (Virginia Tech)</a:t>
            </a:r>
          </a:p>
          <a:p>
            <a:pPr lvl="1"/>
            <a:r>
              <a:rPr lang="en-US" sz="1000" dirty="0">
                <a:sym typeface="Arial"/>
              </a:rPr>
              <a:t>North American OTIC at MITRE</a:t>
            </a:r>
          </a:p>
          <a:p>
            <a:pPr lvl="1"/>
            <a:r>
              <a:rPr lang="en-US" sz="1000" dirty="0">
                <a:sym typeface="Arial"/>
              </a:rPr>
              <a:t>Korea OTIC</a:t>
            </a:r>
          </a:p>
          <a:p>
            <a:pPr lvl="1"/>
            <a:r>
              <a:rPr lang="en-US" sz="1000" dirty="0">
                <a:sym typeface="Arial"/>
              </a:rPr>
              <a:t>North American OTIC in the Boston Area (UNH-IOL)</a:t>
            </a:r>
          </a:p>
          <a:p>
            <a:pPr lvl="1"/>
            <a:r>
              <a:rPr lang="en-US" sz="1000" dirty="0">
                <a:sym typeface="Arial"/>
              </a:rPr>
              <a:t>North American OTIC in the Raleigh-Durham Research Triangle Park Area (AERPAW)</a:t>
            </a:r>
          </a:p>
          <a:p>
            <a:pPr lvl="1"/>
            <a:r>
              <a:rPr lang="en-US" sz="1000" dirty="0">
                <a:sym typeface="Arial"/>
              </a:rPr>
              <a:t>European OTIC in London (Digital Catapult)</a:t>
            </a:r>
          </a:p>
          <a:p>
            <a:pPr lvl="1"/>
            <a:r>
              <a:rPr lang="en-US" sz="1000" dirty="0">
                <a:sym typeface="Arial"/>
              </a:rPr>
              <a:t>South American OTIC in Campinas at CPQD</a:t>
            </a:r>
          </a:p>
        </p:txBody>
      </p:sp>
      <p:sp>
        <p:nvSpPr>
          <p:cNvPr id="409" name="Footer Placeholder 2">
            <a:extLst>
              <a:ext uri="{FF2B5EF4-FFF2-40B4-BE49-F238E27FC236}">
                <a16:creationId xmlns:a16="http://schemas.microsoft.com/office/drawing/2014/main" id="{16BAA4F5-77FD-99A6-CBA5-F4972C61419E}"/>
              </a:ext>
            </a:extLst>
          </p:cNvPr>
          <p:cNvSpPr>
            <a:spLocks noGrp="1"/>
          </p:cNvSpPr>
          <p:nvPr>
            <p:ph type="ftr" sz="quarter" idx="3"/>
          </p:nvPr>
        </p:nvSpPr>
        <p:spPr>
          <a:xfrm>
            <a:off x="4038600" y="6688184"/>
            <a:ext cx="4114800" cy="169816"/>
          </a:xfrm>
        </p:spPr>
        <p:txBody>
          <a:bodyPr/>
          <a:lstStyle/>
          <a:p>
            <a:r>
              <a:rPr lang="en-US" dirty="0"/>
              <a:t>Copyright © by the O-RAN ALLIANCE </a:t>
            </a:r>
            <a:r>
              <a:rPr lang="en-US" dirty="0" err="1"/>
              <a:t>e.V.</a:t>
            </a:r>
            <a:endParaRPr lang="en-US" dirty="0"/>
          </a:p>
        </p:txBody>
      </p:sp>
      <p:sp>
        <p:nvSpPr>
          <p:cNvPr id="8" name="Obdélník: se zakulacenými horními rohy 81">
            <a:hlinkClick r:id="rId2"/>
            <a:extLst>
              <a:ext uri="{FF2B5EF4-FFF2-40B4-BE49-F238E27FC236}">
                <a16:creationId xmlns:a16="http://schemas.microsoft.com/office/drawing/2014/main" id="{DBE9F7CA-1FA1-8312-5125-3B28EBB03BAE}"/>
              </a:ext>
            </a:extLst>
          </p:cNvPr>
          <p:cNvSpPr/>
          <p:nvPr/>
        </p:nvSpPr>
        <p:spPr>
          <a:xfrm>
            <a:off x="4176602" y="5854769"/>
            <a:ext cx="1940973" cy="464905"/>
          </a:xfrm>
          <a:prstGeom prst="wedgeRoundRectCallout">
            <a:avLst>
              <a:gd name="adj1" fmla="val -49612"/>
              <a:gd name="adj2" fmla="val 15541"/>
              <a:gd name="adj3" fmla="val 16667"/>
            </a:avLst>
          </a:prstGeom>
          <a:gradFill flip="none" rotWithShape="1">
            <a:gsLst>
              <a:gs pos="100000">
                <a:srgbClr val="F6AC20"/>
              </a:gs>
              <a:gs pos="0">
                <a:srgbClr val="DE221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u="sng" dirty="0">
                <a:solidFill>
                  <a:schemeClr val="bg1"/>
                </a:solidFill>
                <a:latin typeface="Museo Sans Rounded 500" panose="02000000000000000000" pitchFamily="2" charset="77"/>
              </a:rPr>
              <a:t>Explore OTICs</a:t>
            </a:r>
          </a:p>
        </p:txBody>
      </p:sp>
      <p:grpSp>
        <p:nvGrpSpPr>
          <p:cNvPr id="14" name="Group 13">
            <a:extLst>
              <a:ext uri="{FF2B5EF4-FFF2-40B4-BE49-F238E27FC236}">
                <a16:creationId xmlns:a16="http://schemas.microsoft.com/office/drawing/2014/main" id="{649ECE26-9F16-1EE4-0520-7CDDAABD64CF}"/>
              </a:ext>
            </a:extLst>
          </p:cNvPr>
          <p:cNvGrpSpPr/>
          <p:nvPr/>
        </p:nvGrpSpPr>
        <p:grpSpPr>
          <a:xfrm>
            <a:off x="-502177" y="2546403"/>
            <a:ext cx="8200264" cy="4007286"/>
            <a:chOff x="-502177" y="2546403"/>
            <a:chExt cx="8200264" cy="4007286"/>
          </a:xfrm>
        </p:grpSpPr>
        <p:sp>
          <p:nvSpPr>
            <p:cNvPr id="372" name="Volný tvar: obrazec 199">
              <a:extLst>
                <a:ext uri="{FF2B5EF4-FFF2-40B4-BE49-F238E27FC236}">
                  <a16:creationId xmlns:a16="http://schemas.microsoft.com/office/drawing/2014/main" id="{AAF94437-8BAF-7461-B41D-F3062032A620}"/>
                </a:ext>
              </a:extLst>
            </p:cNvPr>
            <p:cNvSpPr/>
            <p:nvPr/>
          </p:nvSpPr>
          <p:spPr>
            <a:xfrm>
              <a:off x="324310" y="2554583"/>
              <a:ext cx="2085020" cy="1081978"/>
            </a:xfrm>
            <a:custGeom>
              <a:avLst/>
              <a:gdLst>
                <a:gd name="connsiteX0" fmla="*/ 651565 w 1960971"/>
                <a:gd name="connsiteY0" fmla="*/ 227696 h 1017606"/>
                <a:gd name="connsiteX1" fmla="*/ 652450 w 1960971"/>
                <a:gd name="connsiteY1" fmla="*/ 228119 h 1017606"/>
                <a:gd name="connsiteX2" fmla="*/ 653058 w 1960971"/>
                <a:gd name="connsiteY2" fmla="*/ 228833 h 1017606"/>
                <a:gd name="connsiteX3" fmla="*/ 656812 w 1960971"/>
                <a:gd name="connsiteY3" fmla="*/ 230868 h 1017606"/>
                <a:gd name="connsiteX4" fmla="*/ 665310 w 1960971"/>
                <a:gd name="connsiteY4" fmla="*/ 234503 h 1017606"/>
                <a:gd name="connsiteX5" fmla="*/ 665522 w 1960971"/>
                <a:gd name="connsiteY5" fmla="*/ 235071 h 1017606"/>
                <a:gd name="connsiteX6" fmla="*/ 665310 w 1960971"/>
                <a:gd name="connsiteY6" fmla="*/ 237953 h 1017606"/>
                <a:gd name="connsiteX7" fmla="*/ 665575 w 1960971"/>
                <a:gd name="connsiteY7" fmla="*/ 238759 h 1017606"/>
                <a:gd name="connsiteX8" fmla="*/ 665046 w 1960971"/>
                <a:gd name="connsiteY8" fmla="*/ 240371 h 1017606"/>
                <a:gd name="connsiteX9" fmla="*/ 662614 w 1960971"/>
                <a:gd name="connsiteY9" fmla="*/ 245103 h 1017606"/>
                <a:gd name="connsiteX10" fmla="*/ 662548 w 1960971"/>
                <a:gd name="connsiteY10" fmla="*/ 246253 h 1017606"/>
                <a:gd name="connsiteX11" fmla="*/ 663050 w 1960971"/>
                <a:gd name="connsiteY11" fmla="*/ 247311 h 1017606"/>
                <a:gd name="connsiteX12" fmla="*/ 664213 w 1960971"/>
                <a:gd name="connsiteY12" fmla="*/ 247998 h 1017606"/>
                <a:gd name="connsiteX13" fmla="*/ 666857 w 1960971"/>
                <a:gd name="connsiteY13" fmla="*/ 248130 h 1017606"/>
                <a:gd name="connsiteX14" fmla="*/ 668840 w 1960971"/>
                <a:gd name="connsiteY14" fmla="*/ 247905 h 1017606"/>
                <a:gd name="connsiteX15" fmla="*/ 671853 w 1960971"/>
                <a:gd name="connsiteY15" fmla="*/ 247192 h 1017606"/>
                <a:gd name="connsiteX16" fmla="*/ 676770 w 1960971"/>
                <a:gd name="connsiteY16" fmla="*/ 245672 h 1017606"/>
                <a:gd name="connsiteX17" fmla="*/ 685811 w 1960971"/>
                <a:gd name="connsiteY17" fmla="*/ 243993 h 1017606"/>
                <a:gd name="connsiteX18" fmla="*/ 698195 w 1960971"/>
                <a:gd name="connsiteY18" fmla="*/ 239843 h 1017606"/>
                <a:gd name="connsiteX19" fmla="*/ 699240 w 1960971"/>
                <a:gd name="connsiteY19" fmla="*/ 239697 h 1017606"/>
                <a:gd name="connsiteX20" fmla="*/ 700522 w 1960971"/>
                <a:gd name="connsiteY20" fmla="*/ 239777 h 1017606"/>
                <a:gd name="connsiteX21" fmla="*/ 700667 w 1960971"/>
                <a:gd name="connsiteY21" fmla="*/ 240715 h 1017606"/>
                <a:gd name="connsiteX22" fmla="*/ 701473 w 1960971"/>
                <a:gd name="connsiteY22" fmla="*/ 241125 h 1017606"/>
                <a:gd name="connsiteX23" fmla="*/ 707738 w 1960971"/>
                <a:gd name="connsiteY23" fmla="*/ 240530 h 1017606"/>
                <a:gd name="connsiteX24" fmla="*/ 712682 w 1960971"/>
                <a:gd name="connsiteY24" fmla="*/ 239803 h 1017606"/>
                <a:gd name="connsiteX25" fmla="*/ 719885 w 1960971"/>
                <a:gd name="connsiteY25" fmla="*/ 238429 h 1017606"/>
                <a:gd name="connsiteX26" fmla="*/ 723137 w 1960971"/>
                <a:gd name="connsiteY26" fmla="*/ 237239 h 1017606"/>
                <a:gd name="connsiteX27" fmla="*/ 725542 w 1960971"/>
                <a:gd name="connsiteY27" fmla="*/ 236142 h 1017606"/>
                <a:gd name="connsiteX28" fmla="*/ 726600 w 1960971"/>
                <a:gd name="connsiteY28" fmla="*/ 235547 h 1017606"/>
                <a:gd name="connsiteX29" fmla="*/ 735402 w 1960971"/>
                <a:gd name="connsiteY29" fmla="*/ 229613 h 1017606"/>
                <a:gd name="connsiteX30" fmla="*/ 739182 w 1960971"/>
                <a:gd name="connsiteY30" fmla="*/ 227405 h 1017606"/>
                <a:gd name="connsiteX31" fmla="*/ 745368 w 1960971"/>
                <a:gd name="connsiteY31" fmla="*/ 224127 h 1017606"/>
                <a:gd name="connsiteX32" fmla="*/ 748144 w 1960971"/>
                <a:gd name="connsiteY32" fmla="*/ 222158 h 1017606"/>
                <a:gd name="connsiteX33" fmla="*/ 750206 w 1960971"/>
                <a:gd name="connsiteY33" fmla="*/ 221775 h 1017606"/>
                <a:gd name="connsiteX34" fmla="*/ 756259 w 1960971"/>
                <a:gd name="connsiteY34" fmla="*/ 221444 h 1017606"/>
                <a:gd name="connsiteX35" fmla="*/ 762419 w 1960971"/>
                <a:gd name="connsiteY35" fmla="*/ 220096 h 1017606"/>
                <a:gd name="connsiteX36" fmla="*/ 765934 w 1960971"/>
                <a:gd name="connsiteY36" fmla="*/ 218774 h 1017606"/>
                <a:gd name="connsiteX37" fmla="*/ 778028 w 1960971"/>
                <a:gd name="connsiteY37" fmla="*/ 213104 h 1017606"/>
                <a:gd name="connsiteX38" fmla="*/ 779892 w 1960971"/>
                <a:gd name="connsiteY38" fmla="*/ 212390 h 1017606"/>
                <a:gd name="connsiteX39" fmla="*/ 783196 w 1960971"/>
                <a:gd name="connsiteY39" fmla="*/ 211399 h 1017606"/>
                <a:gd name="connsiteX40" fmla="*/ 806565 w 1960971"/>
                <a:gd name="connsiteY40" fmla="*/ 206442 h 1017606"/>
                <a:gd name="connsiteX41" fmla="*/ 819518 w 1960971"/>
                <a:gd name="connsiteY41" fmla="*/ 203363 h 1017606"/>
                <a:gd name="connsiteX42" fmla="*/ 828453 w 1960971"/>
                <a:gd name="connsiteY42" fmla="*/ 201790 h 1017606"/>
                <a:gd name="connsiteX43" fmla="*/ 842794 w 1960971"/>
                <a:gd name="connsiteY43" fmla="*/ 198486 h 1017606"/>
                <a:gd name="connsiteX44" fmla="*/ 848213 w 1960971"/>
                <a:gd name="connsiteY44" fmla="*/ 197547 h 1017606"/>
                <a:gd name="connsiteX45" fmla="*/ 853288 w 1960971"/>
                <a:gd name="connsiteY45" fmla="*/ 196899 h 1017606"/>
                <a:gd name="connsiteX46" fmla="*/ 864074 w 1960971"/>
                <a:gd name="connsiteY46" fmla="*/ 194785 h 1017606"/>
                <a:gd name="connsiteX47" fmla="*/ 866056 w 1960971"/>
                <a:gd name="connsiteY47" fmla="*/ 194282 h 1017606"/>
                <a:gd name="connsiteX48" fmla="*/ 867431 w 1960971"/>
                <a:gd name="connsiteY48" fmla="*/ 193701 h 1017606"/>
                <a:gd name="connsiteX49" fmla="*/ 868845 w 1960971"/>
                <a:gd name="connsiteY49" fmla="*/ 192868 h 1017606"/>
                <a:gd name="connsiteX50" fmla="*/ 869770 w 1960971"/>
                <a:gd name="connsiteY50" fmla="*/ 191969 h 1017606"/>
                <a:gd name="connsiteX51" fmla="*/ 870206 w 1960971"/>
                <a:gd name="connsiteY51" fmla="*/ 191005 h 1017606"/>
                <a:gd name="connsiteX52" fmla="*/ 870273 w 1960971"/>
                <a:gd name="connsiteY52" fmla="*/ 190238 h 1017606"/>
                <a:gd name="connsiteX53" fmla="*/ 869546 w 1960971"/>
                <a:gd name="connsiteY53" fmla="*/ 189181 h 1017606"/>
                <a:gd name="connsiteX54" fmla="*/ 866466 w 1960971"/>
                <a:gd name="connsiteY54" fmla="*/ 187330 h 1017606"/>
                <a:gd name="connsiteX55" fmla="*/ 861800 w 1960971"/>
                <a:gd name="connsiteY55" fmla="*/ 181065 h 1017606"/>
                <a:gd name="connsiteX56" fmla="*/ 860175 w 1960971"/>
                <a:gd name="connsiteY56" fmla="*/ 179400 h 1017606"/>
                <a:gd name="connsiteX57" fmla="*/ 858073 w 1960971"/>
                <a:gd name="connsiteY57" fmla="*/ 177840 h 1017606"/>
                <a:gd name="connsiteX58" fmla="*/ 854557 w 1960971"/>
                <a:gd name="connsiteY58" fmla="*/ 176492 h 1017606"/>
                <a:gd name="connsiteX59" fmla="*/ 851914 w 1960971"/>
                <a:gd name="connsiteY59" fmla="*/ 176029 h 1017606"/>
                <a:gd name="connsiteX60" fmla="*/ 847948 w 1960971"/>
                <a:gd name="connsiteY60" fmla="*/ 175725 h 1017606"/>
                <a:gd name="connsiteX61" fmla="*/ 843996 w 1960971"/>
                <a:gd name="connsiteY61" fmla="*/ 175712 h 1017606"/>
                <a:gd name="connsiteX62" fmla="*/ 837467 w 1960971"/>
                <a:gd name="connsiteY62" fmla="*/ 176201 h 1017606"/>
                <a:gd name="connsiteX63" fmla="*/ 835709 w 1960971"/>
                <a:gd name="connsiteY63" fmla="*/ 176465 h 1017606"/>
                <a:gd name="connsiteX64" fmla="*/ 832431 w 1960971"/>
                <a:gd name="connsiteY64" fmla="*/ 177364 h 1017606"/>
                <a:gd name="connsiteX65" fmla="*/ 823086 w 1960971"/>
                <a:gd name="connsiteY65" fmla="*/ 180655 h 1017606"/>
                <a:gd name="connsiteX66" fmla="*/ 821395 w 1960971"/>
                <a:gd name="connsiteY66" fmla="*/ 181184 h 1017606"/>
                <a:gd name="connsiteX67" fmla="*/ 820615 w 1960971"/>
                <a:gd name="connsiteY67" fmla="*/ 181316 h 1017606"/>
                <a:gd name="connsiteX68" fmla="*/ 820760 w 1960971"/>
                <a:gd name="connsiteY68" fmla="*/ 181039 h 1017606"/>
                <a:gd name="connsiteX69" fmla="*/ 823721 w 1960971"/>
                <a:gd name="connsiteY69" fmla="*/ 178805 h 1017606"/>
                <a:gd name="connsiteX70" fmla="*/ 824778 w 1960971"/>
                <a:gd name="connsiteY70" fmla="*/ 177906 h 1017606"/>
                <a:gd name="connsiteX71" fmla="*/ 824977 w 1960971"/>
                <a:gd name="connsiteY71" fmla="*/ 177496 h 1017606"/>
                <a:gd name="connsiteX72" fmla="*/ 824752 w 1960971"/>
                <a:gd name="connsiteY72" fmla="*/ 177232 h 1017606"/>
                <a:gd name="connsiteX73" fmla="*/ 823153 w 1960971"/>
                <a:gd name="connsiteY73" fmla="*/ 177047 h 1017606"/>
                <a:gd name="connsiteX74" fmla="*/ 820337 w 1960971"/>
                <a:gd name="connsiteY74" fmla="*/ 177166 h 1017606"/>
                <a:gd name="connsiteX75" fmla="*/ 813068 w 1960971"/>
                <a:gd name="connsiteY75" fmla="*/ 179241 h 1017606"/>
                <a:gd name="connsiteX76" fmla="*/ 813068 w 1960971"/>
                <a:gd name="connsiteY76" fmla="*/ 179149 h 1017606"/>
                <a:gd name="connsiteX77" fmla="*/ 813596 w 1960971"/>
                <a:gd name="connsiteY77" fmla="*/ 178765 h 1017606"/>
                <a:gd name="connsiteX78" fmla="*/ 814707 w 1960971"/>
                <a:gd name="connsiteY78" fmla="*/ 178237 h 1017606"/>
                <a:gd name="connsiteX79" fmla="*/ 819769 w 1960971"/>
                <a:gd name="connsiteY79" fmla="*/ 176465 h 1017606"/>
                <a:gd name="connsiteX80" fmla="*/ 813953 w 1960971"/>
                <a:gd name="connsiteY80" fmla="*/ 176003 h 1017606"/>
                <a:gd name="connsiteX81" fmla="*/ 806710 w 1960971"/>
                <a:gd name="connsiteY81" fmla="*/ 173795 h 1017606"/>
                <a:gd name="connsiteX82" fmla="*/ 803313 w 1960971"/>
                <a:gd name="connsiteY82" fmla="*/ 172289 h 1017606"/>
                <a:gd name="connsiteX83" fmla="*/ 801344 w 1960971"/>
                <a:gd name="connsiteY83" fmla="*/ 170742 h 1017606"/>
                <a:gd name="connsiteX84" fmla="*/ 799454 w 1960971"/>
                <a:gd name="connsiteY84" fmla="*/ 169857 h 1017606"/>
                <a:gd name="connsiteX85" fmla="*/ 796744 w 1960971"/>
                <a:gd name="connsiteY85" fmla="*/ 169513 h 1017606"/>
                <a:gd name="connsiteX86" fmla="*/ 792475 w 1960971"/>
                <a:gd name="connsiteY86" fmla="*/ 169619 h 1017606"/>
                <a:gd name="connsiteX87" fmla="*/ 775200 w 1960971"/>
                <a:gd name="connsiteY87" fmla="*/ 171324 h 1017606"/>
                <a:gd name="connsiteX88" fmla="*/ 759987 w 1960971"/>
                <a:gd name="connsiteY88" fmla="*/ 171945 h 1017606"/>
                <a:gd name="connsiteX89" fmla="*/ 736314 w 1960971"/>
                <a:gd name="connsiteY89" fmla="*/ 173901 h 1017606"/>
                <a:gd name="connsiteX90" fmla="*/ 735402 w 1960971"/>
                <a:gd name="connsiteY90" fmla="*/ 174377 h 1017606"/>
                <a:gd name="connsiteX91" fmla="*/ 735759 w 1960971"/>
                <a:gd name="connsiteY91" fmla="*/ 174879 h 1017606"/>
                <a:gd name="connsiteX92" fmla="*/ 734913 w 1960971"/>
                <a:gd name="connsiteY92" fmla="*/ 175646 h 1017606"/>
                <a:gd name="connsiteX93" fmla="*/ 735112 w 1960971"/>
                <a:gd name="connsiteY93" fmla="*/ 176135 h 1017606"/>
                <a:gd name="connsiteX94" fmla="*/ 730975 w 1960971"/>
                <a:gd name="connsiteY94" fmla="*/ 182730 h 1017606"/>
                <a:gd name="connsiteX95" fmla="*/ 730512 w 1960971"/>
                <a:gd name="connsiteY95" fmla="*/ 183880 h 1017606"/>
                <a:gd name="connsiteX96" fmla="*/ 730842 w 1960971"/>
                <a:gd name="connsiteY96" fmla="*/ 184898 h 1017606"/>
                <a:gd name="connsiteX97" fmla="*/ 733578 w 1960971"/>
                <a:gd name="connsiteY97" fmla="*/ 185559 h 1017606"/>
                <a:gd name="connsiteX98" fmla="*/ 733526 w 1960971"/>
                <a:gd name="connsiteY98" fmla="*/ 186511 h 1017606"/>
                <a:gd name="connsiteX99" fmla="*/ 732984 w 1960971"/>
                <a:gd name="connsiteY99" fmla="*/ 186894 h 1017606"/>
                <a:gd name="connsiteX100" fmla="*/ 725080 w 1960971"/>
                <a:gd name="connsiteY100" fmla="*/ 189683 h 1017606"/>
                <a:gd name="connsiteX101" fmla="*/ 719951 w 1960971"/>
                <a:gd name="connsiteY101" fmla="*/ 192313 h 1017606"/>
                <a:gd name="connsiteX102" fmla="*/ 711215 w 1960971"/>
                <a:gd name="connsiteY102" fmla="*/ 194758 h 1017606"/>
                <a:gd name="connsiteX103" fmla="*/ 702795 w 1960971"/>
                <a:gd name="connsiteY103" fmla="*/ 198723 h 1017606"/>
                <a:gd name="connsiteX104" fmla="*/ 700667 w 1960971"/>
                <a:gd name="connsiteY104" fmla="*/ 199596 h 1017606"/>
                <a:gd name="connsiteX105" fmla="*/ 695499 w 1960971"/>
                <a:gd name="connsiteY105" fmla="*/ 201380 h 1017606"/>
                <a:gd name="connsiteX106" fmla="*/ 693397 w 1960971"/>
                <a:gd name="connsiteY106" fmla="*/ 202504 h 1017606"/>
                <a:gd name="connsiteX107" fmla="*/ 693186 w 1960971"/>
                <a:gd name="connsiteY107" fmla="*/ 202900 h 1017606"/>
                <a:gd name="connsiteX108" fmla="*/ 693450 w 1960971"/>
                <a:gd name="connsiteY108" fmla="*/ 203720 h 1017606"/>
                <a:gd name="connsiteX109" fmla="*/ 694944 w 1960971"/>
                <a:gd name="connsiteY109" fmla="*/ 203812 h 1017606"/>
                <a:gd name="connsiteX110" fmla="*/ 695473 w 1960971"/>
                <a:gd name="connsiteY110" fmla="*/ 204116 h 1017606"/>
                <a:gd name="connsiteX111" fmla="*/ 695274 w 1960971"/>
                <a:gd name="connsiteY111" fmla="*/ 204499 h 1017606"/>
                <a:gd name="connsiteX112" fmla="*/ 694706 w 1960971"/>
                <a:gd name="connsiteY112" fmla="*/ 205041 h 1017606"/>
                <a:gd name="connsiteX113" fmla="*/ 693992 w 1960971"/>
                <a:gd name="connsiteY113" fmla="*/ 205517 h 1017606"/>
                <a:gd name="connsiteX114" fmla="*/ 693120 w 1960971"/>
                <a:gd name="connsiteY114" fmla="*/ 205927 h 1017606"/>
                <a:gd name="connsiteX115" fmla="*/ 685150 w 1960971"/>
                <a:gd name="connsiteY115" fmla="*/ 207354 h 1017606"/>
                <a:gd name="connsiteX116" fmla="*/ 683868 w 1960971"/>
                <a:gd name="connsiteY116" fmla="*/ 207804 h 1017606"/>
                <a:gd name="connsiteX117" fmla="*/ 682414 w 1960971"/>
                <a:gd name="connsiteY117" fmla="*/ 208491 h 1017606"/>
                <a:gd name="connsiteX118" fmla="*/ 681000 w 1960971"/>
                <a:gd name="connsiteY118" fmla="*/ 209337 h 1017606"/>
                <a:gd name="connsiteX119" fmla="*/ 679638 w 1960971"/>
                <a:gd name="connsiteY119" fmla="*/ 210355 h 1017606"/>
                <a:gd name="connsiteX120" fmla="*/ 676704 w 1960971"/>
                <a:gd name="connsiteY120" fmla="*/ 212324 h 1017606"/>
                <a:gd name="connsiteX121" fmla="*/ 676056 w 1960971"/>
                <a:gd name="connsiteY121" fmla="*/ 212959 h 1017606"/>
                <a:gd name="connsiteX122" fmla="*/ 676255 w 1960971"/>
                <a:gd name="connsiteY122" fmla="*/ 213249 h 1017606"/>
                <a:gd name="connsiteX123" fmla="*/ 675713 w 1960971"/>
                <a:gd name="connsiteY123" fmla="*/ 213619 h 1017606"/>
                <a:gd name="connsiteX124" fmla="*/ 673148 w 1960971"/>
                <a:gd name="connsiteY124" fmla="*/ 214452 h 1017606"/>
                <a:gd name="connsiteX125" fmla="*/ 670558 w 1960971"/>
                <a:gd name="connsiteY125" fmla="*/ 215113 h 1017606"/>
                <a:gd name="connsiteX126" fmla="*/ 665958 w 1960971"/>
                <a:gd name="connsiteY126" fmla="*/ 216752 h 1017606"/>
                <a:gd name="connsiteX127" fmla="*/ 663804 w 1960971"/>
                <a:gd name="connsiteY127" fmla="*/ 217360 h 1017606"/>
                <a:gd name="connsiteX128" fmla="*/ 661557 w 1960971"/>
                <a:gd name="connsiteY128" fmla="*/ 218312 h 1017606"/>
                <a:gd name="connsiteX129" fmla="*/ 657988 w 1960971"/>
                <a:gd name="connsiteY129" fmla="*/ 220017 h 1017606"/>
                <a:gd name="connsiteX130" fmla="*/ 655596 w 1960971"/>
                <a:gd name="connsiteY130" fmla="*/ 220982 h 1017606"/>
                <a:gd name="connsiteX131" fmla="*/ 654380 w 1960971"/>
                <a:gd name="connsiteY131" fmla="*/ 221219 h 1017606"/>
                <a:gd name="connsiteX132" fmla="*/ 653481 w 1960971"/>
                <a:gd name="connsiteY132" fmla="*/ 221642 h 1017606"/>
                <a:gd name="connsiteX133" fmla="*/ 652913 w 1960971"/>
                <a:gd name="connsiteY133" fmla="*/ 222237 h 1017606"/>
                <a:gd name="connsiteX134" fmla="*/ 652741 w 1960971"/>
                <a:gd name="connsiteY134" fmla="*/ 222647 h 1017606"/>
                <a:gd name="connsiteX135" fmla="*/ 652952 w 1960971"/>
                <a:gd name="connsiteY135" fmla="*/ 222858 h 1017606"/>
                <a:gd name="connsiteX136" fmla="*/ 648445 w 1960971"/>
                <a:gd name="connsiteY136" fmla="*/ 223903 h 1017606"/>
                <a:gd name="connsiteX137" fmla="*/ 648088 w 1960971"/>
                <a:gd name="connsiteY137" fmla="*/ 224088 h 1017606"/>
                <a:gd name="connsiteX138" fmla="*/ 646819 w 1960971"/>
                <a:gd name="connsiteY138" fmla="*/ 225145 h 1017606"/>
                <a:gd name="connsiteX139" fmla="*/ 645815 w 1960971"/>
                <a:gd name="connsiteY139" fmla="*/ 225806 h 1017606"/>
                <a:gd name="connsiteX140" fmla="*/ 644546 w 1960971"/>
                <a:gd name="connsiteY140" fmla="*/ 226480 h 1017606"/>
                <a:gd name="connsiteX141" fmla="*/ 642167 w 1960971"/>
                <a:gd name="connsiteY141" fmla="*/ 227551 h 1017606"/>
                <a:gd name="connsiteX142" fmla="*/ 642061 w 1960971"/>
                <a:gd name="connsiteY142" fmla="*/ 227855 h 1017606"/>
                <a:gd name="connsiteX143" fmla="*/ 643000 w 1960971"/>
                <a:gd name="connsiteY143" fmla="*/ 227960 h 1017606"/>
                <a:gd name="connsiteX144" fmla="*/ 651565 w 1960971"/>
                <a:gd name="connsiteY144" fmla="*/ 227696 h 1017606"/>
                <a:gd name="connsiteX145" fmla="*/ 849059 w 1960971"/>
                <a:gd name="connsiteY145" fmla="*/ 139655 h 1017606"/>
                <a:gd name="connsiteX146" fmla="*/ 848821 w 1960971"/>
                <a:gd name="connsiteY146" fmla="*/ 140078 h 1017606"/>
                <a:gd name="connsiteX147" fmla="*/ 848319 w 1960971"/>
                <a:gd name="connsiteY147" fmla="*/ 140435 h 1017606"/>
                <a:gd name="connsiteX148" fmla="*/ 847473 w 1960971"/>
                <a:gd name="connsiteY148" fmla="*/ 140871 h 1017606"/>
                <a:gd name="connsiteX149" fmla="*/ 841895 w 1960971"/>
                <a:gd name="connsiteY149" fmla="*/ 142391 h 1017606"/>
                <a:gd name="connsiteX150" fmla="*/ 840705 w 1960971"/>
                <a:gd name="connsiteY150" fmla="*/ 142946 h 1017606"/>
                <a:gd name="connsiteX151" fmla="*/ 841776 w 1960971"/>
                <a:gd name="connsiteY151" fmla="*/ 143184 h 1017606"/>
                <a:gd name="connsiteX152" fmla="*/ 843230 w 1960971"/>
                <a:gd name="connsiteY152" fmla="*/ 143078 h 1017606"/>
                <a:gd name="connsiteX153" fmla="*/ 845067 w 1960971"/>
                <a:gd name="connsiteY153" fmla="*/ 142629 h 1017606"/>
                <a:gd name="connsiteX154" fmla="*/ 846693 w 1960971"/>
                <a:gd name="connsiteY154" fmla="*/ 142127 h 1017606"/>
                <a:gd name="connsiteX155" fmla="*/ 848107 w 1960971"/>
                <a:gd name="connsiteY155" fmla="*/ 141571 h 1017606"/>
                <a:gd name="connsiteX156" fmla="*/ 849521 w 1960971"/>
                <a:gd name="connsiteY156" fmla="*/ 140911 h 1017606"/>
                <a:gd name="connsiteX157" fmla="*/ 851900 w 1960971"/>
                <a:gd name="connsiteY157" fmla="*/ 139562 h 1017606"/>
                <a:gd name="connsiteX158" fmla="*/ 852469 w 1960971"/>
                <a:gd name="connsiteY158" fmla="*/ 139100 h 1017606"/>
                <a:gd name="connsiteX159" fmla="*/ 852350 w 1960971"/>
                <a:gd name="connsiteY159" fmla="*/ 138888 h 1017606"/>
                <a:gd name="connsiteX160" fmla="*/ 850698 w 1960971"/>
                <a:gd name="connsiteY160" fmla="*/ 139113 h 1017606"/>
                <a:gd name="connsiteX161" fmla="*/ 849059 w 1960971"/>
                <a:gd name="connsiteY161" fmla="*/ 139655 h 1017606"/>
                <a:gd name="connsiteX162" fmla="*/ 827726 w 1960971"/>
                <a:gd name="connsiteY162" fmla="*/ 136707 h 1017606"/>
                <a:gd name="connsiteX163" fmla="*/ 826827 w 1960971"/>
                <a:gd name="connsiteY163" fmla="*/ 136879 h 1017606"/>
                <a:gd name="connsiteX164" fmla="*/ 826166 w 1960971"/>
                <a:gd name="connsiteY164" fmla="*/ 137355 h 1017606"/>
                <a:gd name="connsiteX165" fmla="*/ 825756 w 1960971"/>
                <a:gd name="connsiteY165" fmla="*/ 138135 h 1017606"/>
                <a:gd name="connsiteX166" fmla="*/ 825968 w 1960971"/>
                <a:gd name="connsiteY166" fmla="*/ 138611 h 1017606"/>
                <a:gd name="connsiteX167" fmla="*/ 827937 w 1960971"/>
                <a:gd name="connsiteY167" fmla="*/ 138756 h 1017606"/>
                <a:gd name="connsiteX168" fmla="*/ 830079 w 1960971"/>
                <a:gd name="connsiteY168" fmla="*/ 138413 h 1017606"/>
                <a:gd name="connsiteX169" fmla="*/ 836119 w 1960971"/>
                <a:gd name="connsiteY169" fmla="*/ 137144 h 1017606"/>
                <a:gd name="connsiteX170" fmla="*/ 839146 w 1960971"/>
                <a:gd name="connsiteY170" fmla="*/ 136787 h 1017606"/>
                <a:gd name="connsiteX171" fmla="*/ 842186 w 1960971"/>
                <a:gd name="connsiteY171" fmla="*/ 137104 h 1017606"/>
                <a:gd name="connsiteX172" fmla="*/ 845279 w 1960971"/>
                <a:gd name="connsiteY172" fmla="*/ 137950 h 1017606"/>
                <a:gd name="connsiteX173" fmla="*/ 846931 w 1960971"/>
                <a:gd name="connsiteY173" fmla="*/ 138042 h 1017606"/>
                <a:gd name="connsiteX174" fmla="*/ 848927 w 1960971"/>
                <a:gd name="connsiteY174" fmla="*/ 137897 h 1017606"/>
                <a:gd name="connsiteX175" fmla="*/ 853368 w 1960971"/>
                <a:gd name="connsiteY175" fmla="*/ 137104 h 1017606"/>
                <a:gd name="connsiteX176" fmla="*/ 860161 w 1960971"/>
                <a:gd name="connsiteY176" fmla="*/ 133998 h 1017606"/>
                <a:gd name="connsiteX177" fmla="*/ 861668 w 1960971"/>
                <a:gd name="connsiteY177" fmla="*/ 133575 h 1017606"/>
                <a:gd name="connsiteX178" fmla="*/ 862131 w 1960971"/>
                <a:gd name="connsiteY178" fmla="*/ 133654 h 1017606"/>
                <a:gd name="connsiteX179" fmla="*/ 862382 w 1960971"/>
                <a:gd name="connsiteY179" fmla="*/ 133932 h 1017606"/>
                <a:gd name="connsiteX180" fmla="*/ 861999 w 1960971"/>
                <a:gd name="connsiteY180" fmla="*/ 134632 h 1017606"/>
                <a:gd name="connsiteX181" fmla="*/ 860148 w 1960971"/>
                <a:gd name="connsiteY181" fmla="*/ 136800 h 1017606"/>
                <a:gd name="connsiteX182" fmla="*/ 860505 w 1960971"/>
                <a:gd name="connsiteY182" fmla="*/ 137355 h 1017606"/>
                <a:gd name="connsiteX183" fmla="*/ 859646 w 1960971"/>
                <a:gd name="connsiteY183" fmla="*/ 138439 h 1017606"/>
                <a:gd name="connsiteX184" fmla="*/ 857623 w 1960971"/>
                <a:gd name="connsiteY184" fmla="*/ 140355 h 1017606"/>
                <a:gd name="connsiteX185" fmla="*/ 856963 w 1960971"/>
                <a:gd name="connsiteY185" fmla="*/ 141320 h 1017606"/>
                <a:gd name="connsiteX186" fmla="*/ 857650 w 1960971"/>
                <a:gd name="connsiteY186" fmla="*/ 141347 h 1017606"/>
                <a:gd name="connsiteX187" fmla="*/ 861959 w 1960971"/>
                <a:gd name="connsiteY187" fmla="*/ 140752 h 1017606"/>
                <a:gd name="connsiteX188" fmla="*/ 866294 w 1960971"/>
                <a:gd name="connsiteY188" fmla="*/ 140607 h 1017606"/>
                <a:gd name="connsiteX189" fmla="*/ 871132 w 1960971"/>
                <a:gd name="connsiteY189" fmla="*/ 139377 h 1017606"/>
                <a:gd name="connsiteX190" fmla="*/ 873273 w 1960971"/>
                <a:gd name="connsiteY190" fmla="*/ 138717 h 1017606"/>
                <a:gd name="connsiteX191" fmla="*/ 875533 w 1960971"/>
                <a:gd name="connsiteY191" fmla="*/ 137884 h 1017606"/>
                <a:gd name="connsiteX192" fmla="*/ 876617 w 1960971"/>
                <a:gd name="connsiteY192" fmla="*/ 137937 h 1017606"/>
                <a:gd name="connsiteX193" fmla="*/ 877304 w 1960971"/>
                <a:gd name="connsiteY193" fmla="*/ 137606 h 1017606"/>
                <a:gd name="connsiteX194" fmla="*/ 878401 w 1960971"/>
                <a:gd name="connsiteY194" fmla="*/ 136879 h 1017606"/>
                <a:gd name="connsiteX195" fmla="*/ 878745 w 1960971"/>
                <a:gd name="connsiteY195" fmla="*/ 136417 h 1017606"/>
                <a:gd name="connsiteX196" fmla="*/ 877437 w 1960971"/>
                <a:gd name="connsiteY196" fmla="*/ 135373 h 1017606"/>
                <a:gd name="connsiteX197" fmla="*/ 877793 w 1960971"/>
                <a:gd name="connsiteY197" fmla="*/ 134989 h 1017606"/>
                <a:gd name="connsiteX198" fmla="*/ 880741 w 1960971"/>
                <a:gd name="connsiteY198" fmla="*/ 134143 h 1017606"/>
                <a:gd name="connsiteX199" fmla="*/ 881917 w 1960971"/>
                <a:gd name="connsiteY199" fmla="*/ 133430 h 1017606"/>
                <a:gd name="connsiteX200" fmla="*/ 883477 w 1960971"/>
                <a:gd name="connsiteY200" fmla="*/ 132266 h 1017606"/>
                <a:gd name="connsiteX201" fmla="*/ 884719 w 1960971"/>
                <a:gd name="connsiteY201" fmla="*/ 131487 h 1017606"/>
                <a:gd name="connsiteX202" fmla="*/ 887416 w 1960971"/>
                <a:gd name="connsiteY202" fmla="*/ 130482 h 1017606"/>
                <a:gd name="connsiteX203" fmla="*/ 888817 w 1960971"/>
                <a:gd name="connsiteY203" fmla="*/ 130178 h 1017606"/>
                <a:gd name="connsiteX204" fmla="*/ 888724 w 1960971"/>
                <a:gd name="connsiteY204" fmla="*/ 130614 h 1017606"/>
                <a:gd name="connsiteX205" fmla="*/ 887891 w 1960971"/>
                <a:gd name="connsiteY205" fmla="*/ 131579 h 1017606"/>
                <a:gd name="connsiteX206" fmla="*/ 887416 w 1960971"/>
                <a:gd name="connsiteY206" fmla="*/ 132742 h 1017606"/>
                <a:gd name="connsiteX207" fmla="*/ 887297 w 1960971"/>
                <a:gd name="connsiteY207" fmla="*/ 134090 h 1017606"/>
                <a:gd name="connsiteX208" fmla="*/ 887534 w 1960971"/>
                <a:gd name="connsiteY208" fmla="*/ 134804 h 1017606"/>
                <a:gd name="connsiteX209" fmla="*/ 888896 w 1960971"/>
                <a:gd name="connsiteY209" fmla="*/ 134857 h 1017606"/>
                <a:gd name="connsiteX210" fmla="*/ 891024 w 1960971"/>
                <a:gd name="connsiteY210" fmla="*/ 134408 h 1017606"/>
                <a:gd name="connsiteX211" fmla="*/ 892412 w 1960971"/>
                <a:gd name="connsiteY211" fmla="*/ 133919 h 1017606"/>
                <a:gd name="connsiteX212" fmla="*/ 897130 w 1960971"/>
                <a:gd name="connsiteY212" fmla="*/ 131962 h 1017606"/>
                <a:gd name="connsiteX213" fmla="*/ 898426 w 1960971"/>
                <a:gd name="connsiteY213" fmla="*/ 131539 h 1017606"/>
                <a:gd name="connsiteX214" fmla="*/ 903118 w 1960971"/>
                <a:gd name="connsiteY214" fmla="*/ 130297 h 1017606"/>
                <a:gd name="connsiteX215" fmla="*/ 904466 w 1960971"/>
                <a:gd name="connsiteY215" fmla="*/ 129623 h 1017606"/>
                <a:gd name="connsiteX216" fmla="*/ 905867 w 1960971"/>
                <a:gd name="connsiteY216" fmla="*/ 128513 h 1017606"/>
                <a:gd name="connsiteX217" fmla="*/ 904849 w 1960971"/>
                <a:gd name="connsiteY217" fmla="*/ 127521 h 1017606"/>
                <a:gd name="connsiteX218" fmla="*/ 905233 w 1960971"/>
                <a:gd name="connsiteY218" fmla="*/ 127046 h 1017606"/>
                <a:gd name="connsiteX219" fmla="*/ 906620 w 1960971"/>
                <a:gd name="connsiteY219" fmla="*/ 126464 h 1017606"/>
                <a:gd name="connsiteX220" fmla="*/ 908021 w 1960971"/>
                <a:gd name="connsiteY220" fmla="*/ 126200 h 1017606"/>
                <a:gd name="connsiteX221" fmla="*/ 910599 w 1960971"/>
                <a:gd name="connsiteY221" fmla="*/ 126213 h 1017606"/>
                <a:gd name="connsiteX222" fmla="*/ 913071 w 1960971"/>
                <a:gd name="connsiteY222" fmla="*/ 125737 h 1017606"/>
                <a:gd name="connsiteX223" fmla="*/ 915040 w 1960971"/>
                <a:gd name="connsiteY223" fmla="*/ 124865 h 1017606"/>
                <a:gd name="connsiteX224" fmla="*/ 917882 w 1960971"/>
                <a:gd name="connsiteY224" fmla="*/ 123265 h 1017606"/>
                <a:gd name="connsiteX225" fmla="*/ 919825 w 1960971"/>
                <a:gd name="connsiteY225" fmla="*/ 122433 h 1017606"/>
                <a:gd name="connsiteX226" fmla="*/ 922151 w 1960971"/>
                <a:gd name="connsiteY226" fmla="*/ 121666 h 1017606"/>
                <a:gd name="connsiteX227" fmla="*/ 924556 w 1960971"/>
                <a:gd name="connsiteY227" fmla="*/ 121151 h 1017606"/>
                <a:gd name="connsiteX228" fmla="*/ 927015 w 1960971"/>
                <a:gd name="connsiteY228" fmla="*/ 120899 h 1017606"/>
                <a:gd name="connsiteX229" fmla="*/ 931310 w 1960971"/>
                <a:gd name="connsiteY229" fmla="*/ 120199 h 1017606"/>
                <a:gd name="connsiteX230" fmla="*/ 932302 w 1960971"/>
                <a:gd name="connsiteY230" fmla="*/ 120225 h 1017606"/>
                <a:gd name="connsiteX231" fmla="*/ 932249 w 1960971"/>
                <a:gd name="connsiteY231" fmla="*/ 120648 h 1017606"/>
                <a:gd name="connsiteX232" fmla="*/ 930121 w 1960971"/>
                <a:gd name="connsiteY232" fmla="*/ 121719 h 1017606"/>
                <a:gd name="connsiteX233" fmla="*/ 925918 w 1960971"/>
                <a:gd name="connsiteY233" fmla="*/ 123450 h 1017606"/>
                <a:gd name="connsiteX234" fmla="*/ 922204 w 1960971"/>
                <a:gd name="connsiteY234" fmla="*/ 125142 h 1017606"/>
                <a:gd name="connsiteX235" fmla="*/ 918979 w 1960971"/>
                <a:gd name="connsiteY235" fmla="*/ 126808 h 1017606"/>
                <a:gd name="connsiteX236" fmla="*/ 917075 w 1960971"/>
                <a:gd name="connsiteY236" fmla="*/ 127891 h 1017606"/>
                <a:gd name="connsiteX237" fmla="*/ 916177 w 1960971"/>
                <a:gd name="connsiteY237" fmla="*/ 128764 h 1017606"/>
                <a:gd name="connsiteX238" fmla="*/ 916652 w 1960971"/>
                <a:gd name="connsiteY238" fmla="*/ 130086 h 1017606"/>
                <a:gd name="connsiteX239" fmla="*/ 917525 w 1960971"/>
                <a:gd name="connsiteY239" fmla="*/ 130694 h 1017606"/>
                <a:gd name="connsiteX240" fmla="*/ 920023 w 1960971"/>
                <a:gd name="connsiteY240" fmla="*/ 131645 h 1017606"/>
                <a:gd name="connsiteX241" fmla="*/ 922415 w 1960971"/>
                <a:gd name="connsiteY241" fmla="*/ 131645 h 1017606"/>
                <a:gd name="connsiteX242" fmla="*/ 924583 w 1960971"/>
                <a:gd name="connsiteY242" fmla="*/ 131447 h 1017606"/>
                <a:gd name="connsiteX243" fmla="*/ 926433 w 1960971"/>
                <a:gd name="connsiteY243" fmla="*/ 131090 h 1017606"/>
                <a:gd name="connsiteX244" fmla="*/ 927980 w 1960971"/>
                <a:gd name="connsiteY244" fmla="*/ 130575 h 1017606"/>
                <a:gd name="connsiteX245" fmla="*/ 930702 w 1960971"/>
                <a:gd name="connsiteY245" fmla="*/ 129464 h 1017606"/>
                <a:gd name="connsiteX246" fmla="*/ 932011 w 1960971"/>
                <a:gd name="connsiteY246" fmla="*/ 128803 h 1017606"/>
                <a:gd name="connsiteX247" fmla="*/ 934390 w 1960971"/>
                <a:gd name="connsiteY247" fmla="*/ 127389 h 1017606"/>
                <a:gd name="connsiteX248" fmla="*/ 935223 w 1960971"/>
                <a:gd name="connsiteY248" fmla="*/ 126808 h 1017606"/>
                <a:gd name="connsiteX249" fmla="*/ 936677 w 1960971"/>
                <a:gd name="connsiteY249" fmla="*/ 126041 h 1017606"/>
                <a:gd name="connsiteX250" fmla="*/ 946907 w 1960971"/>
                <a:gd name="connsiteY250" fmla="*/ 125063 h 1017606"/>
                <a:gd name="connsiteX251" fmla="*/ 952075 w 1960971"/>
                <a:gd name="connsiteY251" fmla="*/ 124336 h 1017606"/>
                <a:gd name="connsiteX252" fmla="*/ 955829 w 1960971"/>
                <a:gd name="connsiteY252" fmla="*/ 123424 h 1017606"/>
                <a:gd name="connsiteX253" fmla="*/ 958419 w 1960971"/>
                <a:gd name="connsiteY253" fmla="*/ 122710 h 1017606"/>
                <a:gd name="connsiteX254" fmla="*/ 959847 w 1960971"/>
                <a:gd name="connsiteY254" fmla="*/ 122182 h 1017606"/>
                <a:gd name="connsiteX255" fmla="*/ 960693 w 1960971"/>
                <a:gd name="connsiteY255" fmla="*/ 121653 h 1017606"/>
                <a:gd name="connsiteX256" fmla="*/ 961116 w 1960971"/>
                <a:gd name="connsiteY256" fmla="*/ 120622 h 1017606"/>
                <a:gd name="connsiteX257" fmla="*/ 960521 w 1960971"/>
                <a:gd name="connsiteY257" fmla="*/ 118705 h 1017606"/>
                <a:gd name="connsiteX258" fmla="*/ 961116 w 1960971"/>
                <a:gd name="connsiteY258" fmla="*/ 118124 h 1017606"/>
                <a:gd name="connsiteX259" fmla="*/ 962715 w 1960971"/>
                <a:gd name="connsiteY259" fmla="*/ 117820 h 1017606"/>
                <a:gd name="connsiteX260" fmla="*/ 963997 w 1960971"/>
                <a:gd name="connsiteY260" fmla="*/ 117767 h 1017606"/>
                <a:gd name="connsiteX261" fmla="*/ 966892 w 1960971"/>
                <a:gd name="connsiteY261" fmla="*/ 117978 h 1017606"/>
                <a:gd name="connsiteX262" fmla="*/ 969588 w 1960971"/>
                <a:gd name="connsiteY262" fmla="*/ 117331 h 1017606"/>
                <a:gd name="connsiteX263" fmla="*/ 969813 w 1960971"/>
                <a:gd name="connsiteY263" fmla="*/ 116683 h 1017606"/>
                <a:gd name="connsiteX264" fmla="*/ 968293 w 1960971"/>
                <a:gd name="connsiteY264" fmla="*/ 115388 h 1017606"/>
                <a:gd name="connsiteX265" fmla="*/ 967209 w 1960971"/>
                <a:gd name="connsiteY265" fmla="*/ 113868 h 1017606"/>
                <a:gd name="connsiteX266" fmla="*/ 967685 w 1960971"/>
                <a:gd name="connsiteY266" fmla="*/ 113114 h 1017606"/>
                <a:gd name="connsiteX267" fmla="*/ 970923 w 1960971"/>
                <a:gd name="connsiteY267" fmla="*/ 112242 h 1017606"/>
                <a:gd name="connsiteX268" fmla="*/ 983413 w 1960971"/>
                <a:gd name="connsiteY268" fmla="*/ 110392 h 1017606"/>
                <a:gd name="connsiteX269" fmla="*/ 986189 w 1960971"/>
                <a:gd name="connsiteY269" fmla="*/ 109837 h 1017606"/>
                <a:gd name="connsiteX270" fmla="*/ 987326 w 1960971"/>
                <a:gd name="connsiteY270" fmla="*/ 109493 h 1017606"/>
                <a:gd name="connsiteX271" fmla="*/ 987762 w 1960971"/>
                <a:gd name="connsiteY271" fmla="*/ 109162 h 1017606"/>
                <a:gd name="connsiteX272" fmla="*/ 987828 w 1960971"/>
                <a:gd name="connsiteY272" fmla="*/ 108343 h 1017606"/>
                <a:gd name="connsiteX273" fmla="*/ 983665 w 1960971"/>
                <a:gd name="connsiteY273" fmla="*/ 106294 h 1017606"/>
                <a:gd name="connsiteX274" fmla="*/ 982264 w 1960971"/>
                <a:gd name="connsiteY274" fmla="*/ 105131 h 1017606"/>
                <a:gd name="connsiteX275" fmla="*/ 980678 w 1960971"/>
                <a:gd name="connsiteY275" fmla="*/ 104563 h 1017606"/>
                <a:gd name="connsiteX276" fmla="*/ 978430 w 1960971"/>
                <a:gd name="connsiteY276" fmla="*/ 104457 h 1017606"/>
                <a:gd name="connsiteX277" fmla="*/ 972575 w 1960971"/>
                <a:gd name="connsiteY277" fmla="*/ 104854 h 1017606"/>
                <a:gd name="connsiteX278" fmla="*/ 969932 w 1960971"/>
                <a:gd name="connsiteY278" fmla="*/ 105382 h 1017606"/>
                <a:gd name="connsiteX279" fmla="*/ 967143 w 1960971"/>
                <a:gd name="connsiteY279" fmla="*/ 106202 h 1017606"/>
                <a:gd name="connsiteX280" fmla="*/ 966508 w 1960971"/>
                <a:gd name="connsiteY280" fmla="*/ 106545 h 1017606"/>
                <a:gd name="connsiteX281" fmla="*/ 966191 w 1960971"/>
                <a:gd name="connsiteY281" fmla="*/ 106902 h 1017606"/>
                <a:gd name="connsiteX282" fmla="*/ 969324 w 1960971"/>
                <a:gd name="connsiteY282" fmla="*/ 107616 h 1017606"/>
                <a:gd name="connsiteX283" fmla="*/ 969720 w 1960971"/>
                <a:gd name="connsiteY283" fmla="*/ 107999 h 1017606"/>
                <a:gd name="connsiteX284" fmla="*/ 967116 w 1960971"/>
                <a:gd name="connsiteY284" fmla="*/ 108700 h 1017606"/>
                <a:gd name="connsiteX285" fmla="*/ 966099 w 1960971"/>
                <a:gd name="connsiteY285" fmla="*/ 108845 h 1017606"/>
                <a:gd name="connsiteX286" fmla="*/ 962874 w 1960971"/>
                <a:gd name="connsiteY286" fmla="*/ 108660 h 1017606"/>
                <a:gd name="connsiteX287" fmla="*/ 961869 w 1960971"/>
                <a:gd name="connsiteY287" fmla="*/ 108396 h 1017606"/>
                <a:gd name="connsiteX288" fmla="*/ 959886 w 1960971"/>
                <a:gd name="connsiteY288" fmla="*/ 109017 h 1017606"/>
                <a:gd name="connsiteX289" fmla="*/ 958168 w 1960971"/>
                <a:gd name="connsiteY289" fmla="*/ 109400 h 1017606"/>
                <a:gd name="connsiteX290" fmla="*/ 956040 w 1960971"/>
                <a:gd name="connsiteY290" fmla="*/ 109321 h 1017606"/>
                <a:gd name="connsiteX291" fmla="*/ 948678 w 1960971"/>
                <a:gd name="connsiteY291" fmla="*/ 107973 h 1017606"/>
                <a:gd name="connsiteX292" fmla="*/ 933835 w 1960971"/>
                <a:gd name="connsiteY292" fmla="*/ 108991 h 1017606"/>
                <a:gd name="connsiteX293" fmla="*/ 928522 w 1960971"/>
                <a:gd name="connsiteY293" fmla="*/ 109572 h 1017606"/>
                <a:gd name="connsiteX294" fmla="*/ 922534 w 1960971"/>
                <a:gd name="connsiteY294" fmla="*/ 110934 h 1017606"/>
                <a:gd name="connsiteX295" fmla="*/ 917591 w 1960971"/>
                <a:gd name="connsiteY295" fmla="*/ 112282 h 1017606"/>
                <a:gd name="connsiteX296" fmla="*/ 908616 w 1960971"/>
                <a:gd name="connsiteY296" fmla="*/ 114463 h 1017606"/>
                <a:gd name="connsiteX297" fmla="*/ 897738 w 1960971"/>
                <a:gd name="connsiteY297" fmla="*/ 117489 h 1017606"/>
                <a:gd name="connsiteX298" fmla="*/ 895016 w 1960971"/>
                <a:gd name="connsiteY298" fmla="*/ 118058 h 1017606"/>
                <a:gd name="connsiteX299" fmla="*/ 893654 w 1960971"/>
                <a:gd name="connsiteY299" fmla="*/ 118441 h 1017606"/>
                <a:gd name="connsiteX300" fmla="*/ 889940 w 1960971"/>
                <a:gd name="connsiteY300" fmla="*/ 119948 h 1017606"/>
                <a:gd name="connsiteX301" fmla="*/ 888367 w 1960971"/>
                <a:gd name="connsiteY301" fmla="*/ 120450 h 1017606"/>
                <a:gd name="connsiteX302" fmla="*/ 876511 w 1960971"/>
                <a:gd name="connsiteY302" fmla="*/ 122631 h 1017606"/>
                <a:gd name="connsiteX303" fmla="*/ 873749 w 1960971"/>
                <a:gd name="connsiteY303" fmla="*/ 123292 h 1017606"/>
                <a:gd name="connsiteX304" fmla="*/ 870762 w 1960971"/>
                <a:gd name="connsiteY304" fmla="*/ 124125 h 1017606"/>
                <a:gd name="connsiteX305" fmla="*/ 859130 w 1960971"/>
                <a:gd name="connsiteY305" fmla="*/ 127746 h 1017606"/>
                <a:gd name="connsiteX306" fmla="*/ 857848 w 1960971"/>
                <a:gd name="connsiteY306" fmla="*/ 128010 h 1017606"/>
                <a:gd name="connsiteX307" fmla="*/ 844115 w 1960971"/>
                <a:gd name="connsiteY307" fmla="*/ 128883 h 1017606"/>
                <a:gd name="connsiteX308" fmla="*/ 842780 w 1960971"/>
                <a:gd name="connsiteY308" fmla="*/ 129121 h 1017606"/>
                <a:gd name="connsiteX309" fmla="*/ 839926 w 1960971"/>
                <a:gd name="connsiteY309" fmla="*/ 129914 h 1017606"/>
                <a:gd name="connsiteX310" fmla="*/ 831427 w 1960971"/>
                <a:gd name="connsiteY310" fmla="*/ 132623 h 1017606"/>
                <a:gd name="connsiteX311" fmla="*/ 827554 w 1960971"/>
                <a:gd name="connsiteY311" fmla="*/ 133985 h 1017606"/>
                <a:gd name="connsiteX312" fmla="*/ 826113 w 1960971"/>
                <a:gd name="connsiteY312" fmla="*/ 134632 h 1017606"/>
                <a:gd name="connsiteX313" fmla="*/ 830660 w 1960971"/>
                <a:gd name="connsiteY313" fmla="*/ 134038 h 1017606"/>
                <a:gd name="connsiteX314" fmla="*/ 831837 w 1960971"/>
                <a:gd name="connsiteY314" fmla="*/ 133932 h 1017606"/>
                <a:gd name="connsiteX315" fmla="*/ 832167 w 1960971"/>
                <a:gd name="connsiteY315" fmla="*/ 134051 h 1017606"/>
                <a:gd name="connsiteX316" fmla="*/ 831942 w 1960971"/>
                <a:gd name="connsiteY316" fmla="*/ 134249 h 1017606"/>
                <a:gd name="connsiteX317" fmla="*/ 831149 w 1960971"/>
                <a:gd name="connsiteY317" fmla="*/ 134527 h 1017606"/>
                <a:gd name="connsiteX318" fmla="*/ 830515 w 1960971"/>
                <a:gd name="connsiteY318" fmla="*/ 134936 h 1017606"/>
                <a:gd name="connsiteX319" fmla="*/ 830686 w 1960971"/>
                <a:gd name="connsiteY319" fmla="*/ 135465 h 1017606"/>
                <a:gd name="connsiteX320" fmla="*/ 830145 w 1960971"/>
                <a:gd name="connsiteY320" fmla="*/ 135835 h 1017606"/>
                <a:gd name="connsiteX321" fmla="*/ 827726 w 1960971"/>
                <a:gd name="connsiteY321" fmla="*/ 136707 h 1017606"/>
                <a:gd name="connsiteX322" fmla="*/ 330554 w 1960971"/>
                <a:gd name="connsiteY322" fmla="*/ 284504 h 1017606"/>
                <a:gd name="connsiteX323" fmla="*/ 333237 w 1960971"/>
                <a:gd name="connsiteY323" fmla="*/ 283619 h 1017606"/>
                <a:gd name="connsiteX324" fmla="*/ 336607 w 1960971"/>
                <a:gd name="connsiteY324" fmla="*/ 283315 h 1017606"/>
                <a:gd name="connsiteX325" fmla="*/ 336515 w 1960971"/>
                <a:gd name="connsiteY325" fmla="*/ 282667 h 1017606"/>
                <a:gd name="connsiteX326" fmla="*/ 334942 w 1960971"/>
                <a:gd name="connsiteY326" fmla="*/ 281940 h 1017606"/>
                <a:gd name="connsiteX327" fmla="*/ 333792 w 1960971"/>
                <a:gd name="connsiteY327" fmla="*/ 281887 h 1017606"/>
                <a:gd name="connsiteX328" fmla="*/ 329417 w 1960971"/>
                <a:gd name="connsiteY328" fmla="*/ 283117 h 1017606"/>
                <a:gd name="connsiteX329" fmla="*/ 329430 w 1960971"/>
                <a:gd name="connsiteY329" fmla="*/ 283579 h 1017606"/>
                <a:gd name="connsiteX330" fmla="*/ 330554 w 1960971"/>
                <a:gd name="connsiteY330" fmla="*/ 284504 h 1017606"/>
                <a:gd name="connsiteX331" fmla="*/ 38753 w 1960971"/>
                <a:gd name="connsiteY331" fmla="*/ 680259 h 1017606"/>
                <a:gd name="connsiteX332" fmla="*/ 39996 w 1960971"/>
                <a:gd name="connsiteY332" fmla="*/ 679281 h 1017606"/>
                <a:gd name="connsiteX333" fmla="*/ 43260 w 1960971"/>
                <a:gd name="connsiteY333" fmla="*/ 676109 h 1017606"/>
                <a:gd name="connsiteX334" fmla="*/ 42705 w 1960971"/>
                <a:gd name="connsiteY334" fmla="*/ 676056 h 1017606"/>
                <a:gd name="connsiteX335" fmla="*/ 38502 w 1960971"/>
                <a:gd name="connsiteY335" fmla="*/ 677814 h 1017606"/>
                <a:gd name="connsiteX336" fmla="*/ 35092 w 1960971"/>
                <a:gd name="connsiteY336" fmla="*/ 678766 h 1017606"/>
                <a:gd name="connsiteX337" fmla="*/ 30849 w 1960971"/>
                <a:gd name="connsiteY337" fmla="*/ 678977 h 1017606"/>
                <a:gd name="connsiteX338" fmla="*/ 29885 w 1960971"/>
                <a:gd name="connsiteY338" fmla="*/ 680008 h 1017606"/>
                <a:gd name="connsiteX339" fmla="*/ 28087 w 1960971"/>
                <a:gd name="connsiteY339" fmla="*/ 682572 h 1017606"/>
                <a:gd name="connsiteX340" fmla="*/ 27043 w 1960971"/>
                <a:gd name="connsiteY340" fmla="*/ 683643 h 1017606"/>
                <a:gd name="connsiteX341" fmla="*/ 24941 w 1960971"/>
                <a:gd name="connsiteY341" fmla="*/ 685071 h 1017606"/>
                <a:gd name="connsiteX342" fmla="*/ 22099 w 1960971"/>
                <a:gd name="connsiteY342" fmla="*/ 687754 h 1017606"/>
                <a:gd name="connsiteX343" fmla="*/ 21240 w 1960971"/>
                <a:gd name="connsiteY343" fmla="*/ 688349 h 1017606"/>
                <a:gd name="connsiteX344" fmla="*/ 14632 w 1960971"/>
                <a:gd name="connsiteY344" fmla="*/ 689194 h 1017606"/>
                <a:gd name="connsiteX345" fmla="*/ 13112 w 1960971"/>
                <a:gd name="connsiteY345" fmla="*/ 689234 h 1017606"/>
                <a:gd name="connsiteX346" fmla="*/ 12728 w 1960971"/>
                <a:gd name="connsiteY346" fmla="*/ 688904 h 1017606"/>
                <a:gd name="connsiteX347" fmla="*/ 12860 w 1960971"/>
                <a:gd name="connsiteY347" fmla="*/ 688600 h 1017606"/>
                <a:gd name="connsiteX348" fmla="*/ 13350 w 1960971"/>
                <a:gd name="connsiteY348" fmla="*/ 688269 h 1017606"/>
                <a:gd name="connsiteX349" fmla="*/ 23831 w 1960971"/>
                <a:gd name="connsiteY349" fmla="*/ 684859 h 1017606"/>
                <a:gd name="connsiteX350" fmla="*/ 25430 w 1960971"/>
                <a:gd name="connsiteY350" fmla="*/ 684013 h 1017606"/>
                <a:gd name="connsiteX351" fmla="*/ 26554 w 1960971"/>
                <a:gd name="connsiteY351" fmla="*/ 683247 h 1017606"/>
                <a:gd name="connsiteX352" fmla="*/ 28272 w 1960971"/>
                <a:gd name="connsiteY352" fmla="*/ 681105 h 1017606"/>
                <a:gd name="connsiteX353" fmla="*/ 29012 w 1960971"/>
                <a:gd name="connsiteY353" fmla="*/ 679149 h 1017606"/>
                <a:gd name="connsiteX354" fmla="*/ 29224 w 1960971"/>
                <a:gd name="connsiteY354" fmla="*/ 677867 h 1017606"/>
                <a:gd name="connsiteX355" fmla="*/ 28906 w 1960971"/>
                <a:gd name="connsiteY355" fmla="*/ 677259 h 1017606"/>
                <a:gd name="connsiteX356" fmla="*/ 28219 w 1960971"/>
                <a:gd name="connsiteY356" fmla="*/ 677061 h 1017606"/>
                <a:gd name="connsiteX357" fmla="*/ 22681 w 1960971"/>
                <a:gd name="connsiteY357" fmla="*/ 678065 h 1017606"/>
                <a:gd name="connsiteX358" fmla="*/ 22205 w 1960971"/>
                <a:gd name="connsiteY358" fmla="*/ 676493 h 1017606"/>
                <a:gd name="connsiteX359" fmla="*/ 17539 w 1960971"/>
                <a:gd name="connsiteY359" fmla="*/ 676136 h 1017606"/>
                <a:gd name="connsiteX360" fmla="*/ 15900 w 1960971"/>
                <a:gd name="connsiteY360" fmla="*/ 675686 h 1017606"/>
                <a:gd name="connsiteX361" fmla="*/ 14737 w 1960971"/>
                <a:gd name="connsiteY361" fmla="*/ 675660 h 1017606"/>
                <a:gd name="connsiteX362" fmla="*/ 14050 w 1960971"/>
                <a:gd name="connsiteY362" fmla="*/ 676056 h 1017606"/>
                <a:gd name="connsiteX363" fmla="*/ 9926 w 1960971"/>
                <a:gd name="connsiteY363" fmla="*/ 679757 h 1017606"/>
                <a:gd name="connsiteX364" fmla="*/ 7838 w 1960971"/>
                <a:gd name="connsiteY364" fmla="*/ 682044 h 1017606"/>
                <a:gd name="connsiteX365" fmla="*/ 6172 w 1960971"/>
                <a:gd name="connsiteY365" fmla="*/ 684278 h 1017606"/>
                <a:gd name="connsiteX366" fmla="*/ 5300 w 1960971"/>
                <a:gd name="connsiteY366" fmla="*/ 685864 h 1017606"/>
                <a:gd name="connsiteX367" fmla="*/ 4586 w 1960971"/>
                <a:gd name="connsiteY367" fmla="*/ 689855 h 1017606"/>
                <a:gd name="connsiteX368" fmla="*/ 4296 w 1960971"/>
                <a:gd name="connsiteY368" fmla="*/ 690490 h 1017606"/>
                <a:gd name="connsiteX369" fmla="*/ 3291 w 1960971"/>
                <a:gd name="connsiteY369" fmla="*/ 691640 h 1017606"/>
                <a:gd name="connsiteX370" fmla="*/ 3066 w 1960971"/>
                <a:gd name="connsiteY370" fmla="*/ 693120 h 1017606"/>
                <a:gd name="connsiteX371" fmla="*/ 5564 w 1960971"/>
                <a:gd name="connsiteY371" fmla="*/ 694442 h 1017606"/>
                <a:gd name="connsiteX372" fmla="*/ 7997 w 1960971"/>
                <a:gd name="connsiteY372" fmla="*/ 697350 h 1017606"/>
                <a:gd name="connsiteX373" fmla="*/ 7798 w 1960971"/>
                <a:gd name="connsiteY373" fmla="*/ 697706 h 1017606"/>
                <a:gd name="connsiteX374" fmla="*/ 7032 w 1960971"/>
                <a:gd name="connsiteY374" fmla="*/ 697680 h 1017606"/>
                <a:gd name="connsiteX375" fmla="*/ 5776 w 1960971"/>
                <a:gd name="connsiteY375" fmla="*/ 697112 h 1017606"/>
                <a:gd name="connsiteX376" fmla="*/ 3754 w 1960971"/>
                <a:gd name="connsiteY376" fmla="*/ 696808 h 1017606"/>
                <a:gd name="connsiteX377" fmla="*/ 2895 w 1960971"/>
                <a:gd name="connsiteY377" fmla="*/ 696874 h 1017606"/>
                <a:gd name="connsiteX378" fmla="*/ 344 w 1960971"/>
                <a:gd name="connsiteY378" fmla="*/ 698420 h 1017606"/>
                <a:gd name="connsiteX379" fmla="*/ 740 w 1960971"/>
                <a:gd name="connsiteY379" fmla="*/ 699689 h 1017606"/>
                <a:gd name="connsiteX380" fmla="*/ 2339 w 1960971"/>
                <a:gd name="connsiteY380" fmla="*/ 701553 h 1017606"/>
                <a:gd name="connsiteX381" fmla="*/ 5882 w 1960971"/>
                <a:gd name="connsiteY381" fmla="*/ 701685 h 1017606"/>
                <a:gd name="connsiteX382" fmla="*/ 14817 w 1960971"/>
                <a:gd name="connsiteY382" fmla="*/ 699636 h 1017606"/>
                <a:gd name="connsiteX383" fmla="*/ 16998 w 1960971"/>
                <a:gd name="connsiteY383" fmla="*/ 698460 h 1017606"/>
                <a:gd name="connsiteX384" fmla="*/ 19311 w 1960971"/>
                <a:gd name="connsiteY384" fmla="*/ 696570 h 1017606"/>
                <a:gd name="connsiteX385" fmla="*/ 24465 w 1960971"/>
                <a:gd name="connsiteY385" fmla="*/ 690966 h 1017606"/>
                <a:gd name="connsiteX386" fmla="*/ 28219 w 1960971"/>
                <a:gd name="connsiteY386" fmla="*/ 687582 h 1017606"/>
                <a:gd name="connsiteX387" fmla="*/ 32753 w 1960971"/>
                <a:gd name="connsiteY387" fmla="*/ 684159 h 1017606"/>
                <a:gd name="connsiteX388" fmla="*/ 38753 w 1960971"/>
                <a:gd name="connsiteY388" fmla="*/ 680259 h 1017606"/>
                <a:gd name="connsiteX389" fmla="*/ 47992 w 1960971"/>
                <a:gd name="connsiteY389" fmla="*/ 799097 h 1017606"/>
                <a:gd name="connsiteX390" fmla="*/ 48759 w 1960971"/>
                <a:gd name="connsiteY390" fmla="*/ 798515 h 1017606"/>
                <a:gd name="connsiteX391" fmla="*/ 49711 w 1960971"/>
                <a:gd name="connsiteY391" fmla="*/ 797181 h 1017606"/>
                <a:gd name="connsiteX392" fmla="*/ 50702 w 1960971"/>
                <a:gd name="connsiteY392" fmla="*/ 795238 h 1017606"/>
                <a:gd name="connsiteX393" fmla="*/ 50953 w 1960971"/>
                <a:gd name="connsiteY393" fmla="*/ 793519 h 1017606"/>
                <a:gd name="connsiteX394" fmla="*/ 50821 w 1960971"/>
                <a:gd name="connsiteY394" fmla="*/ 792554 h 1017606"/>
                <a:gd name="connsiteX395" fmla="*/ 49512 w 1960971"/>
                <a:gd name="connsiteY395" fmla="*/ 791761 h 1017606"/>
                <a:gd name="connsiteX396" fmla="*/ 46631 w 1960971"/>
                <a:gd name="connsiteY396" fmla="*/ 792713 h 1017606"/>
                <a:gd name="connsiteX397" fmla="*/ 46115 w 1960971"/>
                <a:gd name="connsiteY397" fmla="*/ 794220 h 1017606"/>
                <a:gd name="connsiteX398" fmla="*/ 45521 w 1960971"/>
                <a:gd name="connsiteY398" fmla="*/ 794775 h 1017606"/>
                <a:gd name="connsiteX399" fmla="*/ 44503 w 1960971"/>
                <a:gd name="connsiteY399" fmla="*/ 795119 h 1017606"/>
                <a:gd name="connsiteX400" fmla="*/ 43948 w 1960971"/>
                <a:gd name="connsiteY400" fmla="*/ 795528 h 1017606"/>
                <a:gd name="connsiteX401" fmla="*/ 43869 w 1960971"/>
                <a:gd name="connsiteY401" fmla="*/ 796004 h 1017606"/>
                <a:gd name="connsiteX402" fmla="*/ 44979 w 1960971"/>
                <a:gd name="connsiteY402" fmla="*/ 798106 h 1017606"/>
                <a:gd name="connsiteX403" fmla="*/ 45930 w 1960971"/>
                <a:gd name="connsiteY403" fmla="*/ 798886 h 1017606"/>
                <a:gd name="connsiteX404" fmla="*/ 47054 w 1960971"/>
                <a:gd name="connsiteY404" fmla="*/ 799216 h 1017606"/>
                <a:gd name="connsiteX405" fmla="*/ 47992 w 1960971"/>
                <a:gd name="connsiteY405" fmla="*/ 799097 h 1017606"/>
                <a:gd name="connsiteX406" fmla="*/ 980783 w 1960971"/>
                <a:gd name="connsiteY406" fmla="*/ 120410 h 1017606"/>
                <a:gd name="connsiteX407" fmla="*/ 980545 w 1960971"/>
                <a:gd name="connsiteY407" fmla="*/ 120847 h 1017606"/>
                <a:gd name="connsiteX408" fmla="*/ 980982 w 1960971"/>
                <a:gd name="connsiteY408" fmla="*/ 121177 h 1017606"/>
                <a:gd name="connsiteX409" fmla="*/ 996419 w 1960971"/>
                <a:gd name="connsiteY409" fmla="*/ 122208 h 1017606"/>
                <a:gd name="connsiteX410" fmla="*/ 999962 w 1960971"/>
                <a:gd name="connsiteY410" fmla="*/ 121507 h 1017606"/>
                <a:gd name="connsiteX411" fmla="*/ 1002447 w 1960971"/>
                <a:gd name="connsiteY411" fmla="*/ 120648 h 1017606"/>
                <a:gd name="connsiteX412" fmla="*/ 1003319 w 1960971"/>
                <a:gd name="connsiteY412" fmla="*/ 119750 h 1017606"/>
                <a:gd name="connsiteX413" fmla="*/ 1002909 w 1960971"/>
                <a:gd name="connsiteY413" fmla="*/ 119274 h 1017606"/>
                <a:gd name="connsiteX414" fmla="*/ 1001746 w 1960971"/>
                <a:gd name="connsiteY414" fmla="*/ 118732 h 1017606"/>
                <a:gd name="connsiteX415" fmla="*/ 999446 w 1960971"/>
                <a:gd name="connsiteY415" fmla="*/ 118269 h 1017606"/>
                <a:gd name="connsiteX416" fmla="*/ 990181 w 1960971"/>
                <a:gd name="connsiteY416" fmla="*/ 118692 h 1017606"/>
                <a:gd name="connsiteX417" fmla="*/ 985674 w 1960971"/>
                <a:gd name="connsiteY417" fmla="*/ 119208 h 1017606"/>
                <a:gd name="connsiteX418" fmla="*/ 980783 w 1960971"/>
                <a:gd name="connsiteY418" fmla="*/ 120410 h 1017606"/>
                <a:gd name="connsiteX419" fmla="*/ 7349 w 1960971"/>
                <a:gd name="connsiteY419" fmla="*/ 730063 h 1017606"/>
                <a:gd name="connsiteX420" fmla="*/ 6305 w 1960971"/>
                <a:gd name="connsiteY420" fmla="*/ 731027 h 1017606"/>
                <a:gd name="connsiteX421" fmla="*/ 4586 w 1960971"/>
                <a:gd name="connsiteY421" fmla="*/ 733393 h 1017606"/>
                <a:gd name="connsiteX422" fmla="*/ 4309 w 1960971"/>
                <a:gd name="connsiteY422" fmla="*/ 734305 h 1017606"/>
                <a:gd name="connsiteX423" fmla="*/ 4547 w 1960971"/>
                <a:gd name="connsiteY423" fmla="*/ 734861 h 1017606"/>
                <a:gd name="connsiteX424" fmla="*/ 4970 w 1960971"/>
                <a:gd name="connsiteY424" fmla="*/ 734808 h 1017606"/>
                <a:gd name="connsiteX425" fmla="*/ 8459 w 1960971"/>
                <a:gd name="connsiteY425" fmla="*/ 731186 h 1017606"/>
                <a:gd name="connsiteX426" fmla="*/ 7878 w 1960971"/>
                <a:gd name="connsiteY426" fmla="*/ 729693 h 1017606"/>
                <a:gd name="connsiteX427" fmla="*/ 7349 w 1960971"/>
                <a:gd name="connsiteY427" fmla="*/ 730063 h 1017606"/>
                <a:gd name="connsiteX428" fmla="*/ 16482 w 1960971"/>
                <a:gd name="connsiteY428" fmla="*/ 700522 h 1017606"/>
                <a:gd name="connsiteX429" fmla="*/ 13733 w 1960971"/>
                <a:gd name="connsiteY429" fmla="*/ 701315 h 1017606"/>
                <a:gd name="connsiteX430" fmla="*/ 12200 w 1960971"/>
                <a:gd name="connsiteY430" fmla="*/ 701923 h 1017606"/>
                <a:gd name="connsiteX431" fmla="*/ 9252 w 1960971"/>
                <a:gd name="connsiteY431" fmla="*/ 702425 h 1017606"/>
                <a:gd name="connsiteX432" fmla="*/ 4613 w 1960971"/>
                <a:gd name="connsiteY432" fmla="*/ 703086 h 1017606"/>
                <a:gd name="connsiteX433" fmla="*/ 1044 w 1960971"/>
                <a:gd name="connsiteY433" fmla="*/ 702848 h 1017606"/>
                <a:gd name="connsiteX434" fmla="*/ 383 w 1960971"/>
                <a:gd name="connsiteY434" fmla="*/ 703046 h 1017606"/>
                <a:gd name="connsiteX435" fmla="*/ 53 w 1960971"/>
                <a:gd name="connsiteY435" fmla="*/ 704408 h 1017606"/>
                <a:gd name="connsiteX436" fmla="*/ 463 w 1960971"/>
                <a:gd name="connsiteY436" fmla="*/ 704804 h 1017606"/>
                <a:gd name="connsiteX437" fmla="*/ 5604 w 1960971"/>
                <a:gd name="connsiteY437" fmla="*/ 706760 h 1017606"/>
                <a:gd name="connsiteX438" fmla="*/ 4573 w 1960971"/>
                <a:gd name="connsiteY438" fmla="*/ 707884 h 1017606"/>
                <a:gd name="connsiteX439" fmla="*/ 2551 w 1960971"/>
                <a:gd name="connsiteY439" fmla="*/ 708135 h 1017606"/>
                <a:gd name="connsiteX440" fmla="*/ 1612 w 1960971"/>
                <a:gd name="connsiteY440" fmla="*/ 708518 h 1017606"/>
                <a:gd name="connsiteX441" fmla="*/ 925 w 1960971"/>
                <a:gd name="connsiteY441" fmla="*/ 709245 h 1017606"/>
                <a:gd name="connsiteX442" fmla="*/ 423 w 1960971"/>
                <a:gd name="connsiteY442" fmla="*/ 710329 h 1017606"/>
                <a:gd name="connsiteX443" fmla="*/ 0 w 1960971"/>
                <a:gd name="connsiteY443" fmla="*/ 712576 h 1017606"/>
                <a:gd name="connsiteX444" fmla="*/ 819 w 1960971"/>
                <a:gd name="connsiteY444" fmla="*/ 713395 h 1017606"/>
                <a:gd name="connsiteX445" fmla="*/ 1837 w 1960971"/>
                <a:gd name="connsiteY445" fmla="*/ 719092 h 1017606"/>
                <a:gd name="connsiteX446" fmla="*/ 3489 w 1960971"/>
                <a:gd name="connsiteY446" fmla="*/ 721736 h 1017606"/>
                <a:gd name="connsiteX447" fmla="*/ 3767 w 1960971"/>
                <a:gd name="connsiteY447" fmla="*/ 722925 h 1017606"/>
                <a:gd name="connsiteX448" fmla="*/ 3027 w 1960971"/>
                <a:gd name="connsiteY448" fmla="*/ 725027 h 1017606"/>
                <a:gd name="connsiteX449" fmla="*/ 2974 w 1960971"/>
                <a:gd name="connsiteY449" fmla="*/ 727300 h 1017606"/>
                <a:gd name="connsiteX450" fmla="*/ 5287 w 1960971"/>
                <a:gd name="connsiteY450" fmla="*/ 729587 h 1017606"/>
                <a:gd name="connsiteX451" fmla="*/ 9054 w 1960971"/>
                <a:gd name="connsiteY451" fmla="*/ 727816 h 1017606"/>
                <a:gd name="connsiteX452" fmla="*/ 10164 w 1960971"/>
                <a:gd name="connsiteY452" fmla="*/ 725873 h 1017606"/>
                <a:gd name="connsiteX453" fmla="*/ 7693 w 1960971"/>
                <a:gd name="connsiteY453" fmla="*/ 725859 h 1017606"/>
                <a:gd name="connsiteX454" fmla="*/ 6662 w 1960971"/>
                <a:gd name="connsiteY454" fmla="*/ 725555 h 1017606"/>
                <a:gd name="connsiteX455" fmla="*/ 6847 w 1960971"/>
                <a:gd name="connsiteY455" fmla="*/ 725159 h 1017606"/>
                <a:gd name="connsiteX456" fmla="*/ 9966 w 1960971"/>
                <a:gd name="connsiteY456" fmla="*/ 723203 h 1017606"/>
                <a:gd name="connsiteX457" fmla="*/ 10574 w 1960971"/>
                <a:gd name="connsiteY457" fmla="*/ 722502 h 1017606"/>
                <a:gd name="connsiteX458" fmla="*/ 10508 w 1960971"/>
                <a:gd name="connsiteY458" fmla="*/ 722238 h 1017606"/>
                <a:gd name="connsiteX459" fmla="*/ 7944 w 1960971"/>
                <a:gd name="connsiteY459" fmla="*/ 722515 h 1017606"/>
                <a:gd name="connsiteX460" fmla="*/ 7098 w 1960971"/>
                <a:gd name="connsiteY460" fmla="*/ 722344 h 1017606"/>
                <a:gd name="connsiteX461" fmla="*/ 7534 w 1960971"/>
                <a:gd name="connsiteY461" fmla="*/ 721498 h 1017606"/>
                <a:gd name="connsiteX462" fmla="*/ 7349 w 1960971"/>
                <a:gd name="connsiteY462" fmla="*/ 718127 h 1017606"/>
                <a:gd name="connsiteX463" fmla="*/ 8790 w 1960971"/>
                <a:gd name="connsiteY463" fmla="*/ 716911 h 1017606"/>
                <a:gd name="connsiteX464" fmla="*/ 13138 w 1960971"/>
                <a:gd name="connsiteY464" fmla="*/ 714796 h 1017606"/>
                <a:gd name="connsiteX465" fmla="*/ 10865 w 1960971"/>
                <a:gd name="connsiteY465" fmla="*/ 713620 h 1017606"/>
                <a:gd name="connsiteX466" fmla="*/ 8657 w 1960971"/>
                <a:gd name="connsiteY466" fmla="*/ 713316 h 1017606"/>
                <a:gd name="connsiteX467" fmla="*/ 8380 w 1960971"/>
                <a:gd name="connsiteY467" fmla="*/ 711638 h 1017606"/>
                <a:gd name="connsiteX468" fmla="*/ 7521 w 1960971"/>
                <a:gd name="connsiteY468" fmla="*/ 710342 h 1017606"/>
                <a:gd name="connsiteX469" fmla="*/ 6397 w 1960971"/>
                <a:gd name="connsiteY469" fmla="*/ 709985 h 1017606"/>
                <a:gd name="connsiteX470" fmla="*/ 8274 w 1960971"/>
                <a:gd name="connsiteY470" fmla="*/ 709192 h 1017606"/>
                <a:gd name="connsiteX471" fmla="*/ 9186 w 1960971"/>
                <a:gd name="connsiteY471" fmla="*/ 709047 h 1017606"/>
                <a:gd name="connsiteX472" fmla="*/ 10270 w 1960971"/>
                <a:gd name="connsiteY472" fmla="*/ 709840 h 1017606"/>
                <a:gd name="connsiteX473" fmla="*/ 14552 w 1960971"/>
                <a:gd name="connsiteY473" fmla="*/ 708836 h 1017606"/>
                <a:gd name="connsiteX474" fmla="*/ 17143 w 1960971"/>
                <a:gd name="connsiteY474" fmla="*/ 706192 h 1017606"/>
                <a:gd name="connsiteX475" fmla="*/ 18478 w 1960971"/>
                <a:gd name="connsiteY475" fmla="*/ 703958 h 1017606"/>
                <a:gd name="connsiteX476" fmla="*/ 18544 w 1960971"/>
                <a:gd name="connsiteY476" fmla="*/ 701473 h 1017606"/>
                <a:gd name="connsiteX477" fmla="*/ 17249 w 1960971"/>
                <a:gd name="connsiteY477" fmla="*/ 700548 h 1017606"/>
                <a:gd name="connsiteX478" fmla="*/ 16482 w 1960971"/>
                <a:gd name="connsiteY478" fmla="*/ 700522 h 1017606"/>
                <a:gd name="connsiteX479" fmla="*/ 1020078 w 1960971"/>
                <a:gd name="connsiteY479" fmla="*/ 100835 h 1017606"/>
                <a:gd name="connsiteX480" fmla="*/ 1022973 w 1960971"/>
                <a:gd name="connsiteY480" fmla="*/ 100849 h 1017606"/>
                <a:gd name="connsiteX481" fmla="*/ 1028485 w 1960971"/>
                <a:gd name="connsiteY481" fmla="*/ 100135 h 1017606"/>
                <a:gd name="connsiteX482" fmla="*/ 1030890 w 1960971"/>
                <a:gd name="connsiteY482" fmla="*/ 99699 h 1017606"/>
                <a:gd name="connsiteX483" fmla="*/ 1033838 w 1960971"/>
                <a:gd name="connsiteY483" fmla="*/ 98919 h 1017606"/>
                <a:gd name="connsiteX484" fmla="*/ 1034485 w 1960971"/>
                <a:gd name="connsiteY484" fmla="*/ 98522 h 1017606"/>
                <a:gd name="connsiteX485" fmla="*/ 1034419 w 1960971"/>
                <a:gd name="connsiteY485" fmla="*/ 97769 h 1017606"/>
                <a:gd name="connsiteX486" fmla="*/ 1034710 w 1960971"/>
                <a:gd name="connsiteY486" fmla="*/ 97333 h 1017606"/>
                <a:gd name="connsiteX487" fmla="*/ 1034406 w 1960971"/>
                <a:gd name="connsiteY487" fmla="*/ 97055 h 1017606"/>
                <a:gd name="connsiteX488" fmla="*/ 1032714 w 1960971"/>
                <a:gd name="connsiteY488" fmla="*/ 96804 h 1017606"/>
                <a:gd name="connsiteX489" fmla="*/ 1031723 w 1960971"/>
                <a:gd name="connsiteY489" fmla="*/ 95509 h 1017606"/>
                <a:gd name="connsiteX490" fmla="*/ 1030890 w 1960971"/>
                <a:gd name="connsiteY490" fmla="*/ 95086 h 1017606"/>
                <a:gd name="connsiteX491" fmla="*/ 1029502 w 1960971"/>
                <a:gd name="connsiteY491" fmla="*/ 94967 h 1017606"/>
                <a:gd name="connsiteX492" fmla="*/ 1030071 w 1960971"/>
                <a:gd name="connsiteY492" fmla="*/ 94372 h 1017606"/>
                <a:gd name="connsiteX493" fmla="*/ 1031168 w 1960971"/>
                <a:gd name="connsiteY493" fmla="*/ 93738 h 1017606"/>
                <a:gd name="connsiteX494" fmla="*/ 1031102 w 1960971"/>
                <a:gd name="connsiteY494" fmla="*/ 93447 h 1017606"/>
                <a:gd name="connsiteX495" fmla="*/ 1025445 w 1960971"/>
                <a:gd name="connsiteY495" fmla="*/ 94214 h 1017606"/>
                <a:gd name="connsiteX496" fmla="*/ 1022709 w 1960971"/>
                <a:gd name="connsiteY496" fmla="*/ 94729 h 1017606"/>
                <a:gd name="connsiteX497" fmla="*/ 1020951 w 1960971"/>
                <a:gd name="connsiteY497" fmla="*/ 95192 h 1017606"/>
                <a:gd name="connsiteX498" fmla="*/ 1018796 w 1960971"/>
                <a:gd name="connsiteY498" fmla="*/ 95522 h 1017606"/>
                <a:gd name="connsiteX499" fmla="*/ 1016259 w 1960971"/>
                <a:gd name="connsiteY499" fmla="*/ 95720 h 1017606"/>
                <a:gd name="connsiteX500" fmla="*/ 1015320 w 1960971"/>
                <a:gd name="connsiteY500" fmla="*/ 96804 h 1017606"/>
                <a:gd name="connsiteX501" fmla="*/ 1016470 w 1960971"/>
                <a:gd name="connsiteY501" fmla="*/ 99844 h 1017606"/>
                <a:gd name="connsiteX502" fmla="*/ 1020078 w 1960971"/>
                <a:gd name="connsiteY502" fmla="*/ 100835 h 1017606"/>
                <a:gd name="connsiteX503" fmla="*/ 1034737 w 1960971"/>
                <a:gd name="connsiteY503" fmla="*/ 203389 h 1017606"/>
                <a:gd name="connsiteX504" fmla="*/ 1036680 w 1960971"/>
                <a:gd name="connsiteY504" fmla="*/ 202226 h 1017606"/>
                <a:gd name="connsiteX505" fmla="*/ 1041847 w 1960971"/>
                <a:gd name="connsiteY505" fmla="*/ 200442 h 1017606"/>
                <a:gd name="connsiteX506" fmla="*/ 1048589 w 1960971"/>
                <a:gd name="connsiteY506" fmla="*/ 197203 h 1017606"/>
                <a:gd name="connsiteX507" fmla="*/ 1050399 w 1960971"/>
                <a:gd name="connsiteY507" fmla="*/ 196239 h 1017606"/>
                <a:gd name="connsiteX508" fmla="*/ 1053915 w 1960971"/>
                <a:gd name="connsiteY508" fmla="*/ 193714 h 1017606"/>
                <a:gd name="connsiteX509" fmla="*/ 1055898 w 1960971"/>
                <a:gd name="connsiteY509" fmla="*/ 192009 h 1017606"/>
                <a:gd name="connsiteX510" fmla="*/ 1056334 w 1960971"/>
                <a:gd name="connsiteY510" fmla="*/ 191176 h 1017606"/>
                <a:gd name="connsiteX511" fmla="*/ 1056268 w 1960971"/>
                <a:gd name="connsiteY511" fmla="*/ 190357 h 1017606"/>
                <a:gd name="connsiteX512" fmla="*/ 1055673 w 1960971"/>
                <a:gd name="connsiteY512" fmla="*/ 189868 h 1017606"/>
                <a:gd name="connsiteX513" fmla="*/ 1053981 w 1960971"/>
                <a:gd name="connsiteY513" fmla="*/ 189617 h 1017606"/>
                <a:gd name="connsiteX514" fmla="*/ 1051827 w 1960971"/>
                <a:gd name="connsiteY514" fmla="*/ 187436 h 1017606"/>
                <a:gd name="connsiteX515" fmla="*/ 1048958 w 1960971"/>
                <a:gd name="connsiteY515" fmla="*/ 186920 h 1017606"/>
                <a:gd name="connsiteX516" fmla="*/ 1045601 w 1960971"/>
                <a:gd name="connsiteY516" fmla="*/ 186947 h 1017606"/>
                <a:gd name="connsiteX517" fmla="*/ 1029767 w 1960971"/>
                <a:gd name="connsiteY517" fmla="*/ 188004 h 1017606"/>
                <a:gd name="connsiteX518" fmla="*/ 1024823 w 1960971"/>
                <a:gd name="connsiteY518" fmla="*/ 188520 h 1017606"/>
                <a:gd name="connsiteX519" fmla="*/ 1022735 w 1960971"/>
                <a:gd name="connsiteY519" fmla="*/ 189101 h 1017606"/>
                <a:gd name="connsiteX520" fmla="*/ 1018453 w 1960971"/>
                <a:gd name="connsiteY520" fmla="*/ 190701 h 1017606"/>
                <a:gd name="connsiteX521" fmla="*/ 1013972 w 1960971"/>
                <a:gd name="connsiteY521" fmla="*/ 192696 h 1017606"/>
                <a:gd name="connsiteX522" fmla="*/ 1013615 w 1960971"/>
                <a:gd name="connsiteY522" fmla="*/ 193384 h 1017606"/>
                <a:gd name="connsiteX523" fmla="*/ 1015941 w 1960971"/>
                <a:gd name="connsiteY523" fmla="*/ 193886 h 1017606"/>
                <a:gd name="connsiteX524" fmla="*/ 1018585 w 1960971"/>
                <a:gd name="connsiteY524" fmla="*/ 194890 h 1017606"/>
                <a:gd name="connsiteX525" fmla="*/ 1021559 w 1960971"/>
                <a:gd name="connsiteY525" fmla="*/ 197362 h 1017606"/>
                <a:gd name="connsiteX526" fmla="*/ 1021480 w 1960971"/>
                <a:gd name="connsiteY526" fmla="*/ 198406 h 1017606"/>
                <a:gd name="connsiteX527" fmla="*/ 1020528 w 1960971"/>
                <a:gd name="connsiteY527" fmla="*/ 199807 h 1017606"/>
                <a:gd name="connsiteX528" fmla="*/ 1022431 w 1960971"/>
                <a:gd name="connsiteY528" fmla="*/ 202147 h 1017606"/>
                <a:gd name="connsiteX529" fmla="*/ 1023568 w 1960971"/>
                <a:gd name="connsiteY529" fmla="*/ 204499 h 1017606"/>
                <a:gd name="connsiteX530" fmla="*/ 1024599 w 1960971"/>
                <a:gd name="connsiteY530" fmla="*/ 205663 h 1017606"/>
                <a:gd name="connsiteX531" fmla="*/ 1025630 w 1960971"/>
                <a:gd name="connsiteY531" fmla="*/ 206191 h 1017606"/>
                <a:gd name="connsiteX532" fmla="*/ 1026634 w 1960971"/>
                <a:gd name="connsiteY532" fmla="*/ 206072 h 1017606"/>
                <a:gd name="connsiteX533" fmla="*/ 1028895 w 1960971"/>
                <a:gd name="connsiteY533" fmla="*/ 205451 h 1017606"/>
                <a:gd name="connsiteX534" fmla="*/ 1032397 w 1960971"/>
                <a:gd name="connsiteY534" fmla="*/ 204328 h 1017606"/>
                <a:gd name="connsiteX535" fmla="*/ 1034737 w 1960971"/>
                <a:gd name="connsiteY535" fmla="*/ 203389 h 1017606"/>
                <a:gd name="connsiteX536" fmla="*/ 1053320 w 1960971"/>
                <a:gd name="connsiteY536" fmla="*/ 257924 h 1017606"/>
                <a:gd name="connsiteX537" fmla="*/ 1051628 w 1960971"/>
                <a:gd name="connsiteY537" fmla="*/ 257885 h 1017606"/>
                <a:gd name="connsiteX538" fmla="*/ 1050280 w 1960971"/>
                <a:gd name="connsiteY538" fmla="*/ 258453 h 1017606"/>
                <a:gd name="connsiteX539" fmla="*/ 1049289 w 1960971"/>
                <a:gd name="connsiteY539" fmla="*/ 259616 h 1017606"/>
                <a:gd name="connsiteX540" fmla="*/ 1048840 w 1960971"/>
                <a:gd name="connsiteY540" fmla="*/ 260396 h 1017606"/>
                <a:gd name="connsiteX541" fmla="*/ 1048932 w 1960971"/>
                <a:gd name="connsiteY541" fmla="*/ 260779 h 1017606"/>
                <a:gd name="connsiteX542" fmla="*/ 1049897 w 1960971"/>
                <a:gd name="connsiteY542" fmla="*/ 261295 h 1017606"/>
                <a:gd name="connsiteX543" fmla="*/ 1052858 w 1960971"/>
                <a:gd name="connsiteY543" fmla="*/ 262167 h 1017606"/>
                <a:gd name="connsiteX544" fmla="*/ 1053281 w 1960971"/>
                <a:gd name="connsiteY544" fmla="*/ 261982 h 1017606"/>
                <a:gd name="connsiteX545" fmla="*/ 1053637 w 1960971"/>
                <a:gd name="connsiteY545" fmla="*/ 261691 h 1017606"/>
                <a:gd name="connsiteX546" fmla="*/ 1054140 w 1960971"/>
                <a:gd name="connsiteY546" fmla="*/ 260898 h 1017606"/>
                <a:gd name="connsiteX547" fmla="*/ 1055039 w 1960971"/>
                <a:gd name="connsiteY547" fmla="*/ 260052 h 1017606"/>
                <a:gd name="connsiteX548" fmla="*/ 1056228 w 1960971"/>
                <a:gd name="connsiteY548" fmla="*/ 259669 h 1017606"/>
                <a:gd name="connsiteX549" fmla="*/ 1054734 w 1960971"/>
                <a:gd name="connsiteY549" fmla="*/ 258387 h 1017606"/>
                <a:gd name="connsiteX550" fmla="*/ 1053320 w 1960971"/>
                <a:gd name="connsiteY550" fmla="*/ 257924 h 1017606"/>
                <a:gd name="connsiteX551" fmla="*/ 1118720 w 1960971"/>
                <a:gd name="connsiteY551" fmla="*/ 151855 h 1017606"/>
                <a:gd name="connsiteX552" fmla="*/ 1118654 w 1960971"/>
                <a:gd name="connsiteY552" fmla="*/ 151299 h 1017606"/>
                <a:gd name="connsiteX553" fmla="*/ 1118152 w 1960971"/>
                <a:gd name="connsiteY553" fmla="*/ 150837 h 1017606"/>
                <a:gd name="connsiteX554" fmla="*/ 1116460 w 1960971"/>
                <a:gd name="connsiteY554" fmla="*/ 150123 h 1017606"/>
                <a:gd name="connsiteX555" fmla="*/ 1112085 w 1960971"/>
                <a:gd name="connsiteY555" fmla="*/ 150004 h 1017606"/>
                <a:gd name="connsiteX556" fmla="*/ 1109454 w 1960971"/>
                <a:gd name="connsiteY556" fmla="*/ 150374 h 1017606"/>
                <a:gd name="connsiteX557" fmla="*/ 1104710 w 1960971"/>
                <a:gd name="connsiteY557" fmla="*/ 151762 h 1017606"/>
                <a:gd name="connsiteX558" fmla="*/ 1103176 w 1960971"/>
                <a:gd name="connsiteY558" fmla="*/ 152397 h 1017606"/>
                <a:gd name="connsiteX559" fmla="*/ 1098167 w 1960971"/>
                <a:gd name="connsiteY559" fmla="*/ 154815 h 1017606"/>
                <a:gd name="connsiteX560" fmla="*/ 1096290 w 1960971"/>
                <a:gd name="connsiteY560" fmla="*/ 155648 h 1017606"/>
                <a:gd name="connsiteX561" fmla="*/ 1095365 w 1960971"/>
                <a:gd name="connsiteY561" fmla="*/ 155926 h 1017606"/>
                <a:gd name="connsiteX562" fmla="*/ 1094902 w 1960971"/>
                <a:gd name="connsiteY562" fmla="*/ 156203 h 1017606"/>
                <a:gd name="connsiteX563" fmla="*/ 1095087 w 1960971"/>
                <a:gd name="connsiteY563" fmla="*/ 156824 h 1017606"/>
                <a:gd name="connsiteX564" fmla="*/ 1096673 w 1960971"/>
                <a:gd name="connsiteY564" fmla="*/ 158106 h 1017606"/>
                <a:gd name="connsiteX565" fmla="*/ 1101273 w 1960971"/>
                <a:gd name="connsiteY565" fmla="*/ 158781 h 1017606"/>
                <a:gd name="connsiteX566" fmla="*/ 1104591 w 1960971"/>
                <a:gd name="connsiteY566" fmla="*/ 158662 h 1017606"/>
                <a:gd name="connsiteX567" fmla="*/ 1110961 w 1960971"/>
                <a:gd name="connsiteY567" fmla="*/ 157710 h 1017606"/>
                <a:gd name="connsiteX568" fmla="*/ 1113710 w 1960971"/>
                <a:gd name="connsiteY568" fmla="*/ 156930 h 1017606"/>
                <a:gd name="connsiteX569" fmla="*/ 1115151 w 1960971"/>
                <a:gd name="connsiteY569" fmla="*/ 156401 h 1017606"/>
                <a:gd name="connsiteX570" fmla="*/ 1116195 w 1960971"/>
                <a:gd name="connsiteY570" fmla="*/ 155873 h 1017606"/>
                <a:gd name="connsiteX571" fmla="*/ 1116843 w 1960971"/>
                <a:gd name="connsiteY571" fmla="*/ 155357 h 1017606"/>
                <a:gd name="connsiteX572" fmla="*/ 1117134 w 1960971"/>
                <a:gd name="connsiteY572" fmla="*/ 154829 h 1017606"/>
                <a:gd name="connsiteX573" fmla="*/ 1117002 w 1960971"/>
                <a:gd name="connsiteY573" fmla="*/ 153903 h 1017606"/>
                <a:gd name="connsiteX574" fmla="*/ 1117861 w 1960971"/>
                <a:gd name="connsiteY574" fmla="*/ 153097 h 1017606"/>
                <a:gd name="connsiteX575" fmla="*/ 1118720 w 1960971"/>
                <a:gd name="connsiteY575" fmla="*/ 151855 h 1017606"/>
                <a:gd name="connsiteX576" fmla="*/ 883477 w 1960971"/>
                <a:gd name="connsiteY576" fmla="*/ 146713 h 1017606"/>
                <a:gd name="connsiteX577" fmla="*/ 886199 w 1960971"/>
                <a:gd name="connsiteY577" fmla="*/ 146026 h 1017606"/>
                <a:gd name="connsiteX578" fmla="*/ 898108 w 1960971"/>
                <a:gd name="connsiteY578" fmla="*/ 141783 h 1017606"/>
                <a:gd name="connsiteX579" fmla="*/ 904783 w 1960971"/>
                <a:gd name="connsiteY579" fmla="*/ 139258 h 1017606"/>
                <a:gd name="connsiteX580" fmla="*/ 907731 w 1960971"/>
                <a:gd name="connsiteY580" fmla="*/ 138280 h 1017606"/>
                <a:gd name="connsiteX581" fmla="*/ 913480 w 1960971"/>
                <a:gd name="connsiteY581" fmla="*/ 135862 h 1017606"/>
                <a:gd name="connsiteX582" fmla="*/ 913982 w 1960971"/>
                <a:gd name="connsiteY582" fmla="*/ 135386 h 1017606"/>
                <a:gd name="connsiteX583" fmla="*/ 912502 w 1960971"/>
                <a:gd name="connsiteY583" fmla="*/ 135042 h 1017606"/>
                <a:gd name="connsiteX584" fmla="*/ 910454 w 1960971"/>
                <a:gd name="connsiteY584" fmla="*/ 135095 h 1017606"/>
                <a:gd name="connsiteX585" fmla="*/ 906991 w 1960971"/>
                <a:gd name="connsiteY585" fmla="*/ 135888 h 1017606"/>
                <a:gd name="connsiteX586" fmla="*/ 900210 w 1960971"/>
                <a:gd name="connsiteY586" fmla="*/ 137659 h 1017606"/>
                <a:gd name="connsiteX587" fmla="*/ 894989 w 1960971"/>
                <a:gd name="connsiteY587" fmla="*/ 138452 h 1017606"/>
                <a:gd name="connsiteX588" fmla="*/ 889187 w 1960971"/>
                <a:gd name="connsiteY588" fmla="*/ 139576 h 1017606"/>
                <a:gd name="connsiteX589" fmla="*/ 878428 w 1960971"/>
                <a:gd name="connsiteY589" fmla="*/ 142563 h 1017606"/>
                <a:gd name="connsiteX590" fmla="*/ 872387 w 1960971"/>
                <a:gd name="connsiteY590" fmla="*/ 144109 h 1017606"/>
                <a:gd name="connsiteX591" fmla="*/ 869651 w 1960971"/>
                <a:gd name="connsiteY591" fmla="*/ 144902 h 1017606"/>
                <a:gd name="connsiteX592" fmla="*/ 866929 w 1960971"/>
                <a:gd name="connsiteY592" fmla="*/ 145894 h 1017606"/>
                <a:gd name="connsiteX593" fmla="*/ 866585 w 1960971"/>
                <a:gd name="connsiteY593" fmla="*/ 146250 h 1017606"/>
                <a:gd name="connsiteX594" fmla="*/ 867365 w 1960971"/>
                <a:gd name="connsiteY594" fmla="*/ 146594 h 1017606"/>
                <a:gd name="connsiteX595" fmla="*/ 870497 w 1960971"/>
                <a:gd name="connsiteY595" fmla="*/ 146951 h 1017606"/>
                <a:gd name="connsiteX596" fmla="*/ 873445 w 1960971"/>
                <a:gd name="connsiteY596" fmla="*/ 147982 h 1017606"/>
                <a:gd name="connsiteX597" fmla="*/ 876617 w 1960971"/>
                <a:gd name="connsiteY597" fmla="*/ 148127 h 1017606"/>
                <a:gd name="connsiteX598" fmla="*/ 883477 w 1960971"/>
                <a:gd name="connsiteY598" fmla="*/ 146713 h 1017606"/>
                <a:gd name="connsiteX599" fmla="*/ 1032847 w 1960971"/>
                <a:gd name="connsiteY599" fmla="*/ 103783 h 1017606"/>
                <a:gd name="connsiteX600" fmla="*/ 1032331 w 1960971"/>
                <a:gd name="connsiteY600" fmla="*/ 104232 h 1017606"/>
                <a:gd name="connsiteX601" fmla="*/ 1031934 w 1960971"/>
                <a:gd name="connsiteY601" fmla="*/ 104827 h 1017606"/>
                <a:gd name="connsiteX602" fmla="*/ 1033217 w 1960971"/>
                <a:gd name="connsiteY602" fmla="*/ 105237 h 1017606"/>
                <a:gd name="connsiteX603" fmla="*/ 1033996 w 1960971"/>
                <a:gd name="connsiteY603" fmla="*/ 105990 h 1017606"/>
                <a:gd name="connsiteX604" fmla="*/ 1037539 w 1960971"/>
                <a:gd name="connsiteY604" fmla="*/ 106651 h 1017606"/>
                <a:gd name="connsiteX605" fmla="*/ 1039363 w 1960971"/>
                <a:gd name="connsiteY605" fmla="*/ 108330 h 1017606"/>
                <a:gd name="connsiteX606" fmla="*/ 1041887 w 1960971"/>
                <a:gd name="connsiteY606" fmla="*/ 108753 h 1017606"/>
                <a:gd name="connsiteX607" fmla="*/ 1045535 w 1960971"/>
                <a:gd name="connsiteY607" fmla="*/ 108739 h 1017606"/>
                <a:gd name="connsiteX608" fmla="*/ 1059995 w 1960971"/>
                <a:gd name="connsiteY608" fmla="*/ 106968 h 1017606"/>
                <a:gd name="connsiteX609" fmla="*/ 1062824 w 1960971"/>
                <a:gd name="connsiteY609" fmla="*/ 106876 h 1017606"/>
                <a:gd name="connsiteX610" fmla="*/ 1065282 w 1960971"/>
                <a:gd name="connsiteY610" fmla="*/ 107021 h 1017606"/>
                <a:gd name="connsiteX611" fmla="*/ 1069340 w 1960971"/>
                <a:gd name="connsiteY611" fmla="*/ 106598 h 1017606"/>
                <a:gd name="connsiteX612" fmla="*/ 1075803 w 1960971"/>
                <a:gd name="connsiteY612" fmla="*/ 105660 h 1017606"/>
                <a:gd name="connsiteX613" fmla="*/ 1079676 w 1960971"/>
                <a:gd name="connsiteY613" fmla="*/ 104946 h 1017606"/>
                <a:gd name="connsiteX614" fmla="*/ 1082147 w 1960971"/>
                <a:gd name="connsiteY614" fmla="*/ 103942 h 1017606"/>
                <a:gd name="connsiteX615" fmla="*/ 1084183 w 1960971"/>
                <a:gd name="connsiteY615" fmla="*/ 102845 h 1017606"/>
                <a:gd name="connsiteX616" fmla="*/ 1087064 w 1960971"/>
                <a:gd name="connsiteY616" fmla="*/ 100941 h 1017606"/>
                <a:gd name="connsiteX617" fmla="*/ 1087699 w 1960971"/>
                <a:gd name="connsiteY617" fmla="*/ 100386 h 1017606"/>
                <a:gd name="connsiteX618" fmla="*/ 1088003 w 1960971"/>
                <a:gd name="connsiteY618" fmla="*/ 99963 h 1017606"/>
                <a:gd name="connsiteX619" fmla="*/ 1087857 w 1960971"/>
                <a:gd name="connsiteY619" fmla="*/ 99672 h 1017606"/>
                <a:gd name="connsiteX620" fmla="*/ 1086496 w 1960971"/>
                <a:gd name="connsiteY620" fmla="*/ 99474 h 1017606"/>
                <a:gd name="connsiteX621" fmla="*/ 1079464 w 1960971"/>
                <a:gd name="connsiteY621" fmla="*/ 99580 h 1017606"/>
                <a:gd name="connsiteX622" fmla="*/ 1078671 w 1960971"/>
                <a:gd name="connsiteY622" fmla="*/ 99130 h 1017606"/>
                <a:gd name="connsiteX623" fmla="*/ 1078499 w 1960971"/>
                <a:gd name="connsiteY623" fmla="*/ 98774 h 1017606"/>
                <a:gd name="connsiteX624" fmla="*/ 1078790 w 1960971"/>
                <a:gd name="connsiteY624" fmla="*/ 98483 h 1017606"/>
                <a:gd name="connsiteX625" fmla="*/ 1081368 w 1960971"/>
                <a:gd name="connsiteY625" fmla="*/ 98007 h 1017606"/>
                <a:gd name="connsiteX626" fmla="*/ 1091756 w 1960971"/>
                <a:gd name="connsiteY626" fmla="*/ 97016 h 1017606"/>
                <a:gd name="connsiteX627" fmla="*/ 1100295 w 1960971"/>
                <a:gd name="connsiteY627" fmla="*/ 95919 h 1017606"/>
                <a:gd name="connsiteX628" fmla="*/ 1103110 w 1960971"/>
                <a:gd name="connsiteY628" fmla="*/ 95046 h 1017606"/>
                <a:gd name="connsiteX629" fmla="*/ 1105899 w 1960971"/>
                <a:gd name="connsiteY629" fmla="*/ 93857 h 1017606"/>
                <a:gd name="connsiteX630" fmla="*/ 1106415 w 1960971"/>
                <a:gd name="connsiteY630" fmla="*/ 93487 h 1017606"/>
                <a:gd name="connsiteX631" fmla="*/ 1106005 w 1960971"/>
                <a:gd name="connsiteY631" fmla="*/ 93394 h 1017606"/>
                <a:gd name="connsiteX632" fmla="*/ 1093937 w 1960971"/>
                <a:gd name="connsiteY632" fmla="*/ 92905 h 1017606"/>
                <a:gd name="connsiteX633" fmla="*/ 1089417 w 1960971"/>
                <a:gd name="connsiteY633" fmla="*/ 93037 h 1017606"/>
                <a:gd name="connsiteX634" fmla="*/ 1086575 w 1960971"/>
                <a:gd name="connsiteY634" fmla="*/ 93368 h 1017606"/>
                <a:gd name="connsiteX635" fmla="*/ 1081473 w 1960971"/>
                <a:gd name="connsiteY635" fmla="*/ 93209 h 1017606"/>
                <a:gd name="connsiteX636" fmla="*/ 1061251 w 1960971"/>
                <a:gd name="connsiteY636" fmla="*/ 94888 h 1017606"/>
                <a:gd name="connsiteX637" fmla="*/ 1051113 w 1960971"/>
                <a:gd name="connsiteY637" fmla="*/ 96236 h 1017606"/>
                <a:gd name="connsiteX638" fmla="*/ 1046897 w 1960971"/>
                <a:gd name="connsiteY638" fmla="*/ 96698 h 1017606"/>
                <a:gd name="connsiteX639" fmla="*/ 1044015 w 1960971"/>
                <a:gd name="connsiteY639" fmla="*/ 96844 h 1017606"/>
                <a:gd name="connsiteX640" fmla="*/ 1043275 w 1960971"/>
                <a:gd name="connsiteY640" fmla="*/ 97029 h 1017606"/>
                <a:gd name="connsiteX641" fmla="*/ 1040988 w 1960971"/>
                <a:gd name="connsiteY641" fmla="*/ 97928 h 1017606"/>
                <a:gd name="connsiteX642" fmla="*/ 1039971 w 1960971"/>
                <a:gd name="connsiteY642" fmla="*/ 98430 h 1017606"/>
                <a:gd name="connsiteX643" fmla="*/ 1039217 w 1960971"/>
                <a:gd name="connsiteY643" fmla="*/ 98906 h 1017606"/>
                <a:gd name="connsiteX644" fmla="*/ 1038279 w 1960971"/>
                <a:gd name="connsiteY644" fmla="*/ 99619 h 1017606"/>
                <a:gd name="connsiteX645" fmla="*/ 1037631 w 1960971"/>
                <a:gd name="connsiteY645" fmla="*/ 100875 h 1017606"/>
                <a:gd name="connsiteX646" fmla="*/ 1036613 w 1960971"/>
                <a:gd name="connsiteY646" fmla="*/ 101747 h 1017606"/>
                <a:gd name="connsiteX647" fmla="*/ 1035939 w 1960971"/>
                <a:gd name="connsiteY647" fmla="*/ 102659 h 1017606"/>
                <a:gd name="connsiteX648" fmla="*/ 1035173 w 1960971"/>
                <a:gd name="connsiteY648" fmla="*/ 102977 h 1017606"/>
                <a:gd name="connsiteX649" fmla="*/ 1033772 w 1960971"/>
                <a:gd name="connsiteY649" fmla="*/ 103347 h 1017606"/>
                <a:gd name="connsiteX650" fmla="*/ 1032847 w 1960971"/>
                <a:gd name="connsiteY650" fmla="*/ 103783 h 1017606"/>
                <a:gd name="connsiteX651" fmla="*/ 1059453 w 1960971"/>
                <a:gd name="connsiteY651" fmla="*/ 89019 h 1017606"/>
                <a:gd name="connsiteX652" fmla="*/ 1068084 w 1960971"/>
                <a:gd name="connsiteY652" fmla="*/ 88028 h 1017606"/>
                <a:gd name="connsiteX653" fmla="*/ 1075684 w 1960971"/>
                <a:gd name="connsiteY653" fmla="*/ 87526 h 1017606"/>
                <a:gd name="connsiteX654" fmla="*/ 1078922 w 1960971"/>
                <a:gd name="connsiteY654" fmla="*/ 89231 h 1017606"/>
                <a:gd name="connsiteX655" fmla="*/ 1082517 w 1960971"/>
                <a:gd name="connsiteY655" fmla="*/ 89402 h 1017606"/>
                <a:gd name="connsiteX656" fmla="*/ 1084236 w 1960971"/>
                <a:gd name="connsiteY656" fmla="*/ 89138 h 1017606"/>
                <a:gd name="connsiteX657" fmla="*/ 1087963 w 1960971"/>
                <a:gd name="connsiteY657" fmla="*/ 88134 h 1017606"/>
                <a:gd name="connsiteX658" fmla="*/ 1090382 w 1960971"/>
                <a:gd name="connsiteY658" fmla="*/ 87327 h 1017606"/>
                <a:gd name="connsiteX659" fmla="*/ 1091651 w 1960971"/>
                <a:gd name="connsiteY659" fmla="*/ 87129 h 1017606"/>
                <a:gd name="connsiteX660" fmla="*/ 1093316 w 1960971"/>
                <a:gd name="connsiteY660" fmla="*/ 87512 h 1017606"/>
                <a:gd name="connsiteX661" fmla="*/ 1094836 w 1960971"/>
                <a:gd name="connsiteY661" fmla="*/ 88438 h 1017606"/>
                <a:gd name="connsiteX662" fmla="*/ 1095814 w 1960971"/>
                <a:gd name="connsiteY662" fmla="*/ 88675 h 1017606"/>
                <a:gd name="connsiteX663" fmla="*/ 1100678 w 1960971"/>
                <a:gd name="connsiteY663" fmla="*/ 88993 h 1017606"/>
                <a:gd name="connsiteX664" fmla="*/ 1102780 w 1960971"/>
                <a:gd name="connsiteY664" fmla="*/ 88927 h 1017606"/>
                <a:gd name="connsiteX665" fmla="*/ 1107895 w 1960971"/>
                <a:gd name="connsiteY665" fmla="*/ 88424 h 1017606"/>
                <a:gd name="connsiteX666" fmla="*/ 1112283 w 1960971"/>
                <a:gd name="connsiteY666" fmla="*/ 88821 h 1017606"/>
                <a:gd name="connsiteX667" fmla="*/ 1116261 w 1960971"/>
                <a:gd name="connsiteY667" fmla="*/ 88557 h 1017606"/>
                <a:gd name="connsiteX668" fmla="*/ 1118403 w 1960971"/>
                <a:gd name="connsiteY668" fmla="*/ 88147 h 1017606"/>
                <a:gd name="connsiteX669" fmla="*/ 1120028 w 1960971"/>
                <a:gd name="connsiteY669" fmla="*/ 87486 h 1017606"/>
                <a:gd name="connsiteX670" fmla="*/ 1121548 w 1960971"/>
                <a:gd name="connsiteY670" fmla="*/ 86680 h 1017606"/>
                <a:gd name="connsiteX671" fmla="*/ 1122963 w 1960971"/>
                <a:gd name="connsiteY671" fmla="*/ 85715 h 1017606"/>
                <a:gd name="connsiteX672" fmla="*/ 1123809 w 1960971"/>
                <a:gd name="connsiteY672" fmla="*/ 84961 h 1017606"/>
                <a:gd name="connsiteX673" fmla="*/ 1124496 w 1960971"/>
                <a:gd name="connsiteY673" fmla="*/ 83455 h 1017606"/>
                <a:gd name="connsiteX674" fmla="*/ 1124390 w 1960971"/>
                <a:gd name="connsiteY674" fmla="*/ 83151 h 1017606"/>
                <a:gd name="connsiteX675" fmla="*/ 1123518 w 1960971"/>
                <a:gd name="connsiteY675" fmla="*/ 82939 h 1017606"/>
                <a:gd name="connsiteX676" fmla="*/ 1122527 w 1960971"/>
                <a:gd name="connsiteY676" fmla="*/ 82966 h 1017606"/>
                <a:gd name="connsiteX677" fmla="*/ 1121601 w 1960971"/>
                <a:gd name="connsiteY677" fmla="*/ 81789 h 1017606"/>
                <a:gd name="connsiteX678" fmla="*/ 1120517 w 1960971"/>
                <a:gd name="connsiteY678" fmla="*/ 81221 h 1017606"/>
                <a:gd name="connsiteX679" fmla="*/ 1118178 w 1960971"/>
                <a:gd name="connsiteY679" fmla="*/ 80692 h 1017606"/>
                <a:gd name="connsiteX680" fmla="*/ 1115614 w 1960971"/>
                <a:gd name="connsiteY680" fmla="*/ 79635 h 1017606"/>
                <a:gd name="connsiteX681" fmla="*/ 1112323 w 1960971"/>
                <a:gd name="connsiteY681" fmla="*/ 79608 h 1017606"/>
                <a:gd name="connsiteX682" fmla="*/ 1107485 w 1960971"/>
                <a:gd name="connsiteY682" fmla="*/ 80071 h 1017606"/>
                <a:gd name="connsiteX683" fmla="*/ 1103560 w 1960971"/>
                <a:gd name="connsiteY683" fmla="*/ 80613 h 1017606"/>
                <a:gd name="connsiteX684" fmla="*/ 1096277 w 1960971"/>
                <a:gd name="connsiteY684" fmla="*/ 81908 h 1017606"/>
                <a:gd name="connsiteX685" fmla="*/ 1093065 w 1960971"/>
                <a:gd name="connsiteY685" fmla="*/ 82741 h 1017606"/>
                <a:gd name="connsiteX686" fmla="*/ 1089139 w 1960971"/>
                <a:gd name="connsiteY686" fmla="*/ 83322 h 1017606"/>
                <a:gd name="connsiteX687" fmla="*/ 1080244 w 1960971"/>
                <a:gd name="connsiteY687" fmla="*/ 83864 h 1017606"/>
                <a:gd name="connsiteX688" fmla="*/ 1071904 w 1960971"/>
                <a:gd name="connsiteY688" fmla="*/ 84842 h 1017606"/>
                <a:gd name="connsiteX689" fmla="*/ 1067410 w 1960971"/>
                <a:gd name="connsiteY689" fmla="*/ 85517 h 1017606"/>
                <a:gd name="connsiteX690" fmla="*/ 1060815 w 1960971"/>
                <a:gd name="connsiteY690" fmla="*/ 86706 h 1017606"/>
                <a:gd name="connsiteX691" fmla="*/ 1056902 w 1960971"/>
                <a:gd name="connsiteY691" fmla="*/ 87843 h 1017606"/>
                <a:gd name="connsiteX692" fmla="*/ 1056122 w 1960971"/>
                <a:gd name="connsiteY692" fmla="*/ 88226 h 1017606"/>
                <a:gd name="connsiteX693" fmla="*/ 1056030 w 1960971"/>
                <a:gd name="connsiteY693" fmla="*/ 88966 h 1017606"/>
                <a:gd name="connsiteX694" fmla="*/ 1056373 w 1960971"/>
                <a:gd name="connsiteY694" fmla="*/ 89257 h 1017606"/>
                <a:gd name="connsiteX695" fmla="*/ 1059453 w 1960971"/>
                <a:gd name="connsiteY695" fmla="*/ 89019 h 1017606"/>
                <a:gd name="connsiteX696" fmla="*/ 52764 w 1960971"/>
                <a:gd name="connsiteY696" fmla="*/ 805309 h 1017606"/>
                <a:gd name="connsiteX697" fmla="*/ 51429 w 1960971"/>
                <a:gd name="connsiteY697" fmla="*/ 806433 h 1017606"/>
                <a:gd name="connsiteX698" fmla="*/ 50583 w 1960971"/>
                <a:gd name="connsiteY698" fmla="*/ 807622 h 1017606"/>
                <a:gd name="connsiteX699" fmla="*/ 51164 w 1960971"/>
                <a:gd name="connsiteY699" fmla="*/ 808111 h 1017606"/>
                <a:gd name="connsiteX700" fmla="*/ 53544 w 1960971"/>
                <a:gd name="connsiteY700" fmla="*/ 808508 h 1017606"/>
                <a:gd name="connsiteX701" fmla="*/ 54773 w 1960971"/>
                <a:gd name="connsiteY701" fmla="*/ 806023 h 1017606"/>
                <a:gd name="connsiteX702" fmla="*/ 54495 w 1960971"/>
                <a:gd name="connsiteY702" fmla="*/ 805719 h 1017606"/>
                <a:gd name="connsiteX703" fmla="*/ 52764 w 1960971"/>
                <a:gd name="connsiteY703" fmla="*/ 805309 h 1017606"/>
                <a:gd name="connsiteX704" fmla="*/ 998574 w 1960971"/>
                <a:gd name="connsiteY704" fmla="*/ 141347 h 1017606"/>
                <a:gd name="connsiteX705" fmla="*/ 995864 w 1960971"/>
                <a:gd name="connsiteY705" fmla="*/ 141162 h 1017606"/>
                <a:gd name="connsiteX706" fmla="*/ 995878 w 1960971"/>
                <a:gd name="connsiteY706" fmla="*/ 140871 h 1017606"/>
                <a:gd name="connsiteX707" fmla="*/ 997027 w 1960971"/>
                <a:gd name="connsiteY707" fmla="*/ 140461 h 1017606"/>
                <a:gd name="connsiteX708" fmla="*/ 1001389 w 1960971"/>
                <a:gd name="connsiteY708" fmla="*/ 139496 h 1017606"/>
                <a:gd name="connsiteX709" fmla="*/ 1002314 w 1960971"/>
                <a:gd name="connsiteY709" fmla="*/ 138875 h 1017606"/>
                <a:gd name="connsiteX710" fmla="*/ 998719 w 1960971"/>
                <a:gd name="connsiteY710" fmla="*/ 135994 h 1017606"/>
                <a:gd name="connsiteX711" fmla="*/ 996816 w 1960971"/>
                <a:gd name="connsiteY711" fmla="*/ 133178 h 1017606"/>
                <a:gd name="connsiteX712" fmla="*/ 993551 w 1960971"/>
                <a:gd name="connsiteY712" fmla="*/ 132253 h 1017606"/>
                <a:gd name="connsiteX713" fmla="*/ 990789 w 1960971"/>
                <a:gd name="connsiteY713" fmla="*/ 131976 h 1017606"/>
                <a:gd name="connsiteX714" fmla="*/ 987326 w 1960971"/>
                <a:gd name="connsiteY714" fmla="*/ 132174 h 1017606"/>
                <a:gd name="connsiteX715" fmla="*/ 978404 w 1960971"/>
                <a:gd name="connsiteY715" fmla="*/ 133073 h 1017606"/>
                <a:gd name="connsiteX716" fmla="*/ 977479 w 1960971"/>
                <a:gd name="connsiteY716" fmla="*/ 132584 h 1017606"/>
                <a:gd name="connsiteX717" fmla="*/ 977532 w 1960971"/>
                <a:gd name="connsiteY717" fmla="*/ 131037 h 1017606"/>
                <a:gd name="connsiteX718" fmla="*/ 977809 w 1960971"/>
                <a:gd name="connsiteY718" fmla="*/ 130376 h 1017606"/>
                <a:gd name="connsiteX719" fmla="*/ 978206 w 1960971"/>
                <a:gd name="connsiteY719" fmla="*/ 129980 h 1017606"/>
                <a:gd name="connsiteX720" fmla="*/ 979647 w 1960971"/>
                <a:gd name="connsiteY720" fmla="*/ 128975 h 1017606"/>
                <a:gd name="connsiteX721" fmla="*/ 980096 w 1960971"/>
                <a:gd name="connsiteY721" fmla="*/ 128394 h 1017606"/>
                <a:gd name="connsiteX722" fmla="*/ 980162 w 1960971"/>
                <a:gd name="connsiteY722" fmla="*/ 127773 h 1017606"/>
                <a:gd name="connsiteX723" fmla="*/ 979184 w 1960971"/>
                <a:gd name="connsiteY723" fmla="*/ 127270 h 1017606"/>
                <a:gd name="connsiteX724" fmla="*/ 976184 w 1960971"/>
                <a:gd name="connsiteY724" fmla="*/ 126689 h 1017606"/>
                <a:gd name="connsiteX725" fmla="*/ 972496 w 1960971"/>
                <a:gd name="connsiteY725" fmla="*/ 126609 h 1017606"/>
                <a:gd name="connsiteX726" fmla="*/ 968425 w 1960971"/>
                <a:gd name="connsiteY726" fmla="*/ 126781 h 1017606"/>
                <a:gd name="connsiteX727" fmla="*/ 956913 w 1960971"/>
                <a:gd name="connsiteY727" fmla="*/ 128077 h 1017606"/>
                <a:gd name="connsiteX728" fmla="*/ 951269 w 1960971"/>
                <a:gd name="connsiteY728" fmla="*/ 129649 h 1017606"/>
                <a:gd name="connsiteX729" fmla="*/ 949365 w 1960971"/>
                <a:gd name="connsiteY729" fmla="*/ 130403 h 1017606"/>
                <a:gd name="connsiteX730" fmla="*/ 948150 w 1960971"/>
                <a:gd name="connsiteY730" fmla="*/ 131143 h 1017606"/>
                <a:gd name="connsiteX731" fmla="*/ 947462 w 1960971"/>
                <a:gd name="connsiteY731" fmla="*/ 131698 h 1017606"/>
                <a:gd name="connsiteX732" fmla="*/ 947317 w 1960971"/>
                <a:gd name="connsiteY732" fmla="*/ 132081 h 1017606"/>
                <a:gd name="connsiteX733" fmla="*/ 949088 w 1960971"/>
                <a:gd name="connsiteY733" fmla="*/ 132359 h 1017606"/>
                <a:gd name="connsiteX734" fmla="*/ 958723 w 1960971"/>
                <a:gd name="connsiteY734" fmla="*/ 132967 h 1017606"/>
                <a:gd name="connsiteX735" fmla="*/ 960574 w 1960971"/>
                <a:gd name="connsiteY735" fmla="*/ 133324 h 1017606"/>
                <a:gd name="connsiteX736" fmla="*/ 961539 w 1960971"/>
                <a:gd name="connsiteY736" fmla="*/ 133800 h 1017606"/>
                <a:gd name="connsiteX737" fmla="*/ 958671 w 1960971"/>
                <a:gd name="connsiteY737" fmla="*/ 133945 h 1017606"/>
                <a:gd name="connsiteX738" fmla="*/ 945572 w 1960971"/>
                <a:gd name="connsiteY738" fmla="*/ 133549 h 1017606"/>
                <a:gd name="connsiteX739" fmla="*/ 941343 w 1960971"/>
                <a:gd name="connsiteY739" fmla="*/ 133165 h 1017606"/>
                <a:gd name="connsiteX740" fmla="*/ 938620 w 1960971"/>
                <a:gd name="connsiteY740" fmla="*/ 133324 h 1017606"/>
                <a:gd name="connsiteX741" fmla="*/ 932923 w 1960971"/>
                <a:gd name="connsiteY741" fmla="*/ 134434 h 1017606"/>
                <a:gd name="connsiteX742" fmla="*/ 929116 w 1960971"/>
                <a:gd name="connsiteY742" fmla="*/ 135465 h 1017606"/>
                <a:gd name="connsiteX743" fmla="*/ 928085 w 1960971"/>
                <a:gd name="connsiteY743" fmla="*/ 135941 h 1017606"/>
                <a:gd name="connsiteX744" fmla="*/ 927226 w 1960971"/>
                <a:gd name="connsiteY744" fmla="*/ 137183 h 1017606"/>
                <a:gd name="connsiteX745" fmla="*/ 925891 w 1960971"/>
                <a:gd name="connsiteY745" fmla="*/ 137725 h 1017606"/>
                <a:gd name="connsiteX746" fmla="*/ 923393 w 1960971"/>
                <a:gd name="connsiteY746" fmla="*/ 138465 h 1017606"/>
                <a:gd name="connsiteX747" fmla="*/ 922640 w 1960971"/>
                <a:gd name="connsiteY747" fmla="*/ 139073 h 1017606"/>
                <a:gd name="connsiteX748" fmla="*/ 924874 w 1960971"/>
                <a:gd name="connsiteY748" fmla="*/ 139919 h 1017606"/>
                <a:gd name="connsiteX749" fmla="*/ 926328 w 1960971"/>
                <a:gd name="connsiteY749" fmla="*/ 140131 h 1017606"/>
                <a:gd name="connsiteX750" fmla="*/ 938977 w 1960971"/>
                <a:gd name="connsiteY750" fmla="*/ 139827 h 1017606"/>
                <a:gd name="connsiteX751" fmla="*/ 949154 w 1960971"/>
                <a:gd name="connsiteY751" fmla="*/ 139800 h 1017606"/>
                <a:gd name="connsiteX752" fmla="*/ 945189 w 1960971"/>
                <a:gd name="connsiteY752" fmla="*/ 140435 h 1017606"/>
                <a:gd name="connsiteX753" fmla="*/ 939333 w 1960971"/>
                <a:gd name="connsiteY753" fmla="*/ 140990 h 1017606"/>
                <a:gd name="connsiteX754" fmla="*/ 933320 w 1960971"/>
                <a:gd name="connsiteY754" fmla="*/ 141003 h 1017606"/>
                <a:gd name="connsiteX755" fmla="*/ 923116 w 1960971"/>
                <a:gd name="connsiteY755" fmla="*/ 141717 h 1017606"/>
                <a:gd name="connsiteX756" fmla="*/ 915080 w 1960971"/>
                <a:gd name="connsiteY756" fmla="*/ 142510 h 1017606"/>
                <a:gd name="connsiteX757" fmla="*/ 911405 w 1960971"/>
                <a:gd name="connsiteY757" fmla="*/ 143078 h 1017606"/>
                <a:gd name="connsiteX758" fmla="*/ 909423 w 1960971"/>
                <a:gd name="connsiteY758" fmla="*/ 143673 h 1017606"/>
                <a:gd name="connsiteX759" fmla="*/ 904968 w 1960971"/>
                <a:gd name="connsiteY759" fmla="*/ 145286 h 1017606"/>
                <a:gd name="connsiteX760" fmla="*/ 904506 w 1960971"/>
                <a:gd name="connsiteY760" fmla="*/ 145894 h 1017606"/>
                <a:gd name="connsiteX761" fmla="*/ 905880 w 1960971"/>
                <a:gd name="connsiteY761" fmla="*/ 146237 h 1017606"/>
                <a:gd name="connsiteX762" fmla="*/ 915344 w 1960971"/>
                <a:gd name="connsiteY762" fmla="*/ 146594 h 1017606"/>
                <a:gd name="connsiteX763" fmla="*/ 922547 w 1960971"/>
                <a:gd name="connsiteY763" fmla="*/ 146131 h 1017606"/>
                <a:gd name="connsiteX764" fmla="*/ 940893 w 1960971"/>
                <a:gd name="connsiteY764" fmla="*/ 143964 h 1017606"/>
                <a:gd name="connsiteX765" fmla="*/ 940629 w 1960971"/>
                <a:gd name="connsiteY765" fmla="*/ 144202 h 1017606"/>
                <a:gd name="connsiteX766" fmla="*/ 939690 w 1960971"/>
                <a:gd name="connsiteY766" fmla="*/ 144559 h 1017606"/>
                <a:gd name="connsiteX767" fmla="*/ 936611 w 1960971"/>
                <a:gd name="connsiteY767" fmla="*/ 145431 h 1017606"/>
                <a:gd name="connsiteX768" fmla="*/ 934549 w 1960971"/>
                <a:gd name="connsiteY768" fmla="*/ 145880 h 1017606"/>
                <a:gd name="connsiteX769" fmla="*/ 918199 w 1960971"/>
                <a:gd name="connsiteY769" fmla="*/ 148616 h 1017606"/>
                <a:gd name="connsiteX770" fmla="*/ 915621 w 1960971"/>
                <a:gd name="connsiteY770" fmla="*/ 148841 h 1017606"/>
                <a:gd name="connsiteX771" fmla="*/ 904228 w 1960971"/>
                <a:gd name="connsiteY771" fmla="*/ 148894 h 1017606"/>
                <a:gd name="connsiteX772" fmla="*/ 899589 w 1960971"/>
                <a:gd name="connsiteY772" fmla="*/ 149053 h 1017606"/>
                <a:gd name="connsiteX773" fmla="*/ 897434 w 1960971"/>
                <a:gd name="connsiteY773" fmla="*/ 149343 h 1017606"/>
                <a:gd name="connsiteX774" fmla="*/ 895584 w 1960971"/>
                <a:gd name="connsiteY774" fmla="*/ 149727 h 1017606"/>
                <a:gd name="connsiteX775" fmla="*/ 894037 w 1960971"/>
                <a:gd name="connsiteY775" fmla="*/ 150189 h 1017606"/>
                <a:gd name="connsiteX776" fmla="*/ 889861 w 1960971"/>
                <a:gd name="connsiteY776" fmla="*/ 151617 h 1017606"/>
                <a:gd name="connsiteX777" fmla="*/ 887442 w 1960971"/>
                <a:gd name="connsiteY777" fmla="*/ 152555 h 1017606"/>
                <a:gd name="connsiteX778" fmla="*/ 886411 w 1960971"/>
                <a:gd name="connsiteY778" fmla="*/ 153031 h 1017606"/>
                <a:gd name="connsiteX779" fmla="*/ 885684 w 1960971"/>
                <a:gd name="connsiteY779" fmla="*/ 153494 h 1017606"/>
                <a:gd name="connsiteX780" fmla="*/ 885037 w 1960971"/>
                <a:gd name="connsiteY780" fmla="*/ 154339 h 1017606"/>
                <a:gd name="connsiteX781" fmla="*/ 885155 w 1960971"/>
                <a:gd name="connsiteY781" fmla="*/ 154987 h 1017606"/>
                <a:gd name="connsiteX782" fmla="*/ 891962 w 1960971"/>
                <a:gd name="connsiteY782" fmla="*/ 156045 h 1017606"/>
                <a:gd name="connsiteX783" fmla="*/ 894566 w 1960971"/>
                <a:gd name="connsiteY783" fmla="*/ 156150 h 1017606"/>
                <a:gd name="connsiteX784" fmla="*/ 901320 w 1960971"/>
                <a:gd name="connsiteY784" fmla="*/ 155701 h 1017606"/>
                <a:gd name="connsiteX785" fmla="*/ 902814 w 1960971"/>
                <a:gd name="connsiteY785" fmla="*/ 158569 h 1017606"/>
                <a:gd name="connsiteX786" fmla="*/ 907466 w 1960971"/>
                <a:gd name="connsiteY786" fmla="*/ 160195 h 1017606"/>
                <a:gd name="connsiteX787" fmla="*/ 908418 w 1960971"/>
                <a:gd name="connsiteY787" fmla="*/ 160063 h 1017606"/>
                <a:gd name="connsiteX788" fmla="*/ 910771 w 1960971"/>
                <a:gd name="connsiteY788" fmla="*/ 159283 h 1017606"/>
                <a:gd name="connsiteX789" fmla="*/ 912806 w 1960971"/>
                <a:gd name="connsiteY789" fmla="*/ 158265 h 1017606"/>
                <a:gd name="connsiteX790" fmla="*/ 914194 w 1960971"/>
                <a:gd name="connsiteY790" fmla="*/ 157723 h 1017606"/>
                <a:gd name="connsiteX791" fmla="*/ 915926 w 1960971"/>
                <a:gd name="connsiteY791" fmla="*/ 157208 h 1017606"/>
                <a:gd name="connsiteX792" fmla="*/ 917353 w 1960971"/>
                <a:gd name="connsiteY792" fmla="*/ 156970 h 1017606"/>
                <a:gd name="connsiteX793" fmla="*/ 918490 w 1960971"/>
                <a:gd name="connsiteY793" fmla="*/ 157009 h 1017606"/>
                <a:gd name="connsiteX794" fmla="*/ 919177 w 1960971"/>
                <a:gd name="connsiteY794" fmla="*/ 157274 h 1017606"/>
                <a:gd name="connsiteX795" fmla="*/ 919309 w 1960971"/>
                <a:gd name="connsiteY795" fmla="*/ 158437 h 1017606"/>
                <a:gd name="connsiteX796" fmla="*/ 918847 w 1960971"/>
                <a:gd name="connsiteY796" fmla="*/ 159309 h 1017606"/>
                <a:gd name="connsiteX797" fmla="*/ 918952 w 1960971"/>
                <a:gd name="connsiteY797" fmla="*/ 159838 h 1017606"/>
                <a:gd name="connsiteX798" fmla="*/ 919626 w 1960971"/>
                <a:gd name="connsiteY798" fmla="*/ 160036 h 1017606"/>
                <a:gd name="connsiteX799" fmla="*/ 923063 w 1960971"/>
                <a:gd name="connsiteY799" fmla="*/ 159521 h 1017606"/>
                <a:gd name="connsiteX800" fmla="*/ 932632 w 1960971"/>
                <a:gd name="connsiteY800" fmla="*/ 157578 h 1017606"/>
                <a:gd name="connsiteX801" fmla="*/ 935884 w 1960971"/>
                <a:gd name="connsiteY801" fmla="*/ 156401 h 1017606"/>
                <a:gd name="connsiteX802" fmla="*/ 936796 w 1960971"/>
                <a:gd name="connsiteY802" fmla="*/ 155727 h 1017606"/>
                <a:gd name="connsiteX803" fmla="*/ 937047 w 1960971"/>
                <a:gd name="connsiteY803" fmla="*/ 153824 h 1017606"/>
                <a:gd name="connsiteX804" fmla="*/ 937430 w 1960971"/>
                <a:gd name="connsiteY804" fmla="*/ 153441 h 1017606"/>
                <a:gd name="connsiteX805" fmla="*/ 938263 w 1960971"/>
                <a:gd name="connsiteY805" fmla="*/ 153229 h 1017606"/>
                <a:gd name="connsiteX806" fmla="*/ 939030 w 1960971"/>
                <a:gd name="connsiteY806" fmla="*/ 153322 h 1017606"/>
                <a:gd name="connsiteX807" fmla="*/ 940470 w 1960971"/>
                <a:gd name="connsiteY807" fmla="*/ 154009 h 1017606"/>
                <a:gd name="connsiteX808" fmla="*/ 942096 w 1960971"/>
                <a:gd name="connsiteY808" fmla="*/ 154234 h 1017606"/>
                <a:gd name="connsiteX809" fmla="*/ 944435 w 1960971"/>
                <a:gd name="connsiteY809" fmla="*/ 153097 h 1017606"/>
                <a:gd name="connsiteX810" fmla="*/ 948427 w 1960971"/>
                <a:gd name="connsiteY810" fmla="*/ 150877 h 1017606"/>
                <a:gd name="connsiteX811" fmla="*/ 949551 w 1960971"/>
                <a:gd name="connsiteY811" fmla="*/ 150335 h 1017606"/>
                <a:gd name="connsiteX812" fmla="*/ 950714 w 1960971"/>
                <a:gd name="connsiteY812" fmla="*/ 149951 h 1017606"/>
                <a:gd name="connsiteX813" fmla="*/ 951123 w 1960971"/>
                <a:gd name="connsiteY813" fmla="*/ 150044 h 1017606"/>
                <a:gd name="connsiteX814" fmla="*/ 950952 w 1960971"/>
                <a:gd name="connsiteY814" fmla="*/ 150969 h 1017606"/>
                <a:gd name="connsiteX815" fmla="*/ 951189 w 1960971"/>
                <a:gd name="connsiteY815" fmla="*/ 151247 h 1017606"/>
                <a:gd name="connsiteX816" fmla="*/ 957164 w 1960971"/>
                <a:gd name="connsiteY816" fmla="*/ 150440 h 1017606"/>
                <a:gd name="connsiteX817" fmla="*/ 959318 w 1960971"/>
                <a:gd name="connsiteY817" fmla="*/ 150348 h 1017606"/>
                <a:gd name="connsiteX818" fmla="*/ 958115 w 1960971"/>
                <a:gd name="connsiteY818" fmla="*/ 150771 h 1017606"/>
                <a:gd name="connsiteX819" fmla="*/ 951507 w 1960971"/>
                <a:gd name="connsiteY819" fmla="*/ 152423 h 1017606"/>
                <a:gd name="connsiteX820" fmla="*/ 949841 w 1960971"/>
                <a:gd name="connsiteY820" fmla="*/ 152978 h 1017606"/>
                <a:gd name="connsiteX821" fmla="*/ 947978 w 1960971"/>
                <a:gd name="connsiteY821" fmla="*/ 153784 h 1017606"/>
                <a:gd name="connsiteX822" fmla="*/ 945929 w 1960971"/>
                <a:gd name="connsiteY822" fmla="*/ 154855 h 1017606"/>
                <a:gd name="connsiteX823" fmla="*/ 945638 w 1960971"/>
                <a:gd name="connsiteY823" fmla="*/ 155370 h 1017606"/>
                <a:gd name="connsiteX824" fmla="*/ 943933 w 1960971"/>
                <a:gd name="connsiteY824" fmla="*/ 156653 h 1017606"/>
                <a:gd name="connsiteX825" fmla="*/ 943576 w 1960971"/>
                <a:gd name="connsiteY825" fmla="*/ 157036 h 1017606"/>
                <a:gd name="connsiteX826" fmla="*/ 943550 w 1960971"/>
                <a:gd name="connsiteY826" fmla="*/ 157657 h 1017606"/>
                <a:gd name="connsiteX827" fmla="*/ 944475 w 1960971"/>
                <a:gd name="connsiteY827" fmla="*/ 157987 h 1017606"/>
                <a:gd name="connsiteX828" fmla="*/ 951480 w 1960971"/>
                <a:gd name="connsiteY828" fmla="*/ 157446 h 1017606"/>
                <a:gd name="connsiteX829" fmla="*/ 958446 w 1960971"/>
                <a:gd name="connsiteY829" fmla="*/ 157128 h 1017606"/>
                <a:gd name="connsiteX830" fmla="*/ 960442 w 1960971"/>
                <a:gd name="connsiteY830" fmla="*/ 156851 h 1017606"/>
                <a:gd name="connsiteX831" fmla="*/ 961909 w 1960971"/>
                <a:gd name="connsiteY831" fmla="*/ 156467 h 1017606"/>
                <a:gd name="connsiteX832" fmla="*/ 965028 w 1960971"/>
                <a:gd name="connsiteY832" fmla="*/ 155384 h 1017606"/>
                <a:gd name="connsiteX833" fmla="*/ 966416 w 1960971"/>
                <a:gd name="connsiteY833" fmla="*/ 155000 h 1017606"/>
                <a:gd name="connsiteX834" fmla="*/ 967553 w 1960971"/>
                <a:gd name="connsiteY834" fmla="*/ 154842 h 1017606"/>
                <a:gd name="connsiteX835" fmla="*/ 969192 w 1960971"/>
                <a:gd name="connsiteY835" fmla="*/ 155093 h 1017606"/>
                <a:gd name="connsiteX836" fmla="*/ 970897 w 1960971"/>
                <a:gd name="connsiteY836" fmla="*/ 156560 h 1017606"/>
                <a:gd name="connsiteX837" fmla="*/ 971571 w 1960971"/>
                <a:gd name="connsiteY837" fmla="*/ 156573 h 1017606"/>
                <a:gd name="connsiteX838" fmla="*/ 975443 w 1960971"/>
                <a:gd name="connsiteY838" fmla="*/ 156362 h 1017606"/>
                <a:gd name="connsiteX839" fmla="*/ 979845 w 1960971"/>
                <a:gd name="connsiteY839" fmla="*/ 155833 h 1017606"/>
                <a:gd name="connsiteX840" fmla="*/ 982581 w 1960971"/>
                <a:gd name="connsiteY840" fmla="*/ 155793 h 1017606"/>
                <a:gd name="connsiteX841" fmla="*/ 985753 w 1960971"/>
                <a:gd name="connsiteY841" fmla="*/ 155278 h 1017606"/>
                <a:gd name="connsiteX842" fmla="*/ 992758 w 1960971"/>
                <a:gd name="connsiteY842" fmla="*/ 153758 h 1017606"/>
                <a:gd name="connsiteX843" fmla="*/ 994106 w 1960971"/>
                <a:gd name="connsiteY843" fmla="*/ 153850 h 1017606"/>
                <a:gd name="connsiteX844" fmla="*/ 994212 w 1960971"/>
                <a:gd name="connsiteY844" fmla="*/ 154498 h 1017606"/>
                <a:gd name="connsiteX845" fmla="*/ 992494 w 1960971"/>
                <a:gd name="connsiteY845" fmla="*/ 155199 h 1017606"/>
                <a:gd name="connsiteX846" fmla="*/ 987445 w 1960971"/>
                <a:gd name="connsiteY846" fmla="*/ 156692 h 1017606"/>
                <a:gd name="connsiteX847" fmla="*/ 981153 w 1960971"/>
                <a:gd name="connsiteY847" fmla="*/ 158278 h 1017606"/>
                <a:gd name="connsiteX848" fmla="*/ 977241 w 1960971"/>
                <a:gd name="connsiteY848" fmla="*/ 159071 h 1017606"/>
                <a:gd name="connsiteX849" fmla="*/ 974928 w 1960971"/>
                <a:gd name="connsiteY849" fmla="*/ 159375 h 1017606"/>
                <a:gd name="connsiteX850" fmla="*/ 971888 w 1960971"/>
                <a:gd name="connsiteY850" fmla="*/ 159494 h 1017606"/>
                <a:gd name="connsiteX851" fmla="*/ 968187 w 1960971"/>
                <a:gd name="connsiteY851" fmla="*/ 159283 h 1017606"/>
                <a:gd name="connsiteX852" fmla="*/ 959820 w 1960971"/>
                <a:gd name="connsiteY852" fmla="*/ 159626 h 1017606"/>
                <a:gd name="connsiteX853" fmla="*/ 956344 w 1960971"/>
                <a:gd name="connsiteY853" fmla="*/ 160049 h 1017606"/>
                <a:gd name="connsiteX854" fmla="*/ 945070 w 1960971"/>
                <a:gd name="connsiteY854" fmla="*/ 162270 h 1017606"/>
                <a:gd name="connsiteX855" fmla="*/ 934086 w 1960971"/>
                <a:gd name="connsiteY855" fmla="*/ 163658 h 1017606"/>
                <a:gd name="connsiteX856" fmla="*/ 928125 w 1960971"/>
                <a:gd name="connsiteY856" fmla="*/ 164689 h 1017606"/>
                <a:gd name="connsiteX857" fmla="*/ 923526 w 1960971"/>
                <a:gd name="connsiteY857" fmla="*/ 165825 h 1017606"/>
                <a:gd name="connsiteX858" fmla="*/ 921093 w 1960971"/>
                <a:gd name="connsiteY858" fmla="*/ 166803 h 1017606"/>
                <a:gd name="connsiteX859" fmla="*/ 920908 w 1960971"/>
                <a:gd name="connsiteY859" fmla="*/ 168284 h 1017606"/>
                <a:gd name="connsiteX860" fmla="*/ 921556 w 1960971"/>
                <a:gd name="connsiteY860" fmla="*/ 168958 h 1017606"/>
                <a:gd name="connsiteX861" fmla="*/ 924715 w 1960971"/>
                <a:gd name="connsiteY861" fmla="*/ 170848 h 1017606"/>
                <a:gd name="connsiteX862" fmla="*/ 926433 w 1960971"/>
                <a:gd name="connsiteY862" fmla="*/ 171641 h 1017606"/>
                <a:gd name="connsiteX863" fmla="*/ 928416 w 1960971"/>
                <a:gd name="connsiteY863" fmla="*/ 172157 h 1017606"/>
                <a:gd name="connsiteX864" fmla="*/ 936003 w 1960971"/>
                <a:gd name="connsiteY864" fmla="*/ 172778 h 1017606"/>
                <a:gd name="connsiteX865" fmla="*/ 944885 w 1960971"/>
                <a:gd name="connsiteY865" fmla="*/ 172447 h 1017606"/>
                <a:gd name="connsiteX866" fmla="*/ 960799 w 1960971"/>
                <a:gd name="connsiteY866" fmla="*/ 170557 h 1017606"/>
                <a:gd name="connsiteX867" fmla="*/ 970725 w 1960971"/>
                <a:gd name="connsiteY867" fmla="*/ 168707 h 1017606"/>
                <a:gd name="connsiteX868" fmla="*/ 978166 w 1960971"/>
                <a:gd name="connsiteY868" fmla="*/ 167517 h 1017606"/>
                <a:gd name="connsiteX869" fmla="*/ 982845 w 1960971"/>
                <a:gd name="connsiteY869" fmla="*/ 166433 h 1017606"/>
                <a:gd name="connsiteX870" fmla="*/ 986876 w 1960971"/>
                <a:gd name="connsiteY870" fmla="*/ 164993 h 1017606"/>
                <a:gd name="connsiteX871" fmla="*/ 989071 w 1960971"/>
                <a:gd name="connsiteY871" fmla="*/ 164385 h 1017606"/>
                <a:gd name="connsiteX872" fmla="*/ 992705 w 1960971"/>
                <a:gd name="connsiteY872" fmla="*/ 163645 h 1017606"/>
                <a:gd name="connsiteX873" fmla="*/ 997027 w 1960971"/>
                <a:gd name="connsiteY873" fmla="*/ 163063 h 1017606"/>
                <a:gd name="connsiteX874" fmla="*/ 1009623 w 1960971"/>
                <a:gd name="connsiteY874" fmla="*/ 162111 h 1017606"/>
                <a:gd name="connsiteX875" fmla="*/ 1021810 w 1960971"/>
                <a:gd name="connsiteY875" fmla="*/ 159296 h 1017606"/>
                <a:gd name="connsiteX876" fmla="*/ 1026304 w 1960971"/>
                <a:gd name="connsiteY876" fmla="*/ 158093 h 1017606"/>
                <a:gd name="connsiteX877" fmla="*/ 1028353 w 1960971"/>
                <a:gd name="connsiteY877" fmla="*/ 158635 h 1017606"/>
                <a:gd name="connsiteX878" fmla="*/ 1028406 w 1960971"/>
                <a:gd name="connsiteY878" fmla="*/ 159005 h 1017606"/>
                <a:gd name="connsiteX879" fmla="*/ 1027295 w 1960971"/>
                <a:gd name="connsiteY879" fmla="*/ 159375 h 1017606"/>
                <a:gd name="connsiteX880" fmla="*/ 1025498 w 1960971"/>
                <a:gd name="connsiteY880" fmla="*/ 159706 h 1017606"/>
                <a:gd name="connsiteX881" fmla="*/ 1027189 w 1960971"/>
                <a:gd name="connsiteY881" fmla="*/ 160419 h 1017606"/>
                <a:gd name="connsiteX882" fmla="*/ 1028828 w 1960971"/>
                <a:gd name="connsiteY882" fmla="*/ 160697 h 1017606"/>
                <a:gd name="connsiteX883" fmla="*/ 1030719 w 1960971"/>
                <a:gd name="connsiteY883" fmla="*/ 160803 h 1017606"/>
                <a:gd name="connsiteX884" fmla="*/ 1033137 w 1960971"/>
                <a:gd name="connsiteY884" fmla="*/ 160591 h 1017606"/>
                <a:gd name="connsiteX885" fmla="*/ 1037565 w 1960971"/>
                <a:gd name="connsiteY885" fmla="*/ 159825 h 1017606"/>
                <a:gd name="connsiteX886" fmla="*/ 1041385 w 1960971"/>
                <a:gd name="connsiteY886" fmla="*/ 159521 h 1017606"/>
                <a:gd name="connsiteX887" fmla="*/ 1046011 w 1960971"/>
                <a:gd name="connsiteY887" fmla="*/ 160578 h 1017606"/>
                <a:gd name="connsiteX888" fmla="*/ 1050479 w 1960971"/>
                <a:gd name="connsiteY888" fmla="*/ 161133 h 1017606"/>
                <a:gd name="connsiteX889" fmla="*/ 1052157 w 1960971"/>
                <a:gd name="connsiteY889" fmla="*/ 161107 h 1017606"/>
                <a:gd name="connsiteX890" fmla="*/ 1054087 w 1960971"/>
                <a:gd name="connsiteY890" fmla="*/ 160842 h 1017606"/>
                <a:gd name="connsiteX891" fmla="*/ 1062533 w 1960971"/>
                <a:gd name="connsiteY891" fmla="*/ 159177 h 1017606"/>
                <a:gd name="connsiteX892" fmla="*/ 1073001 w 1960971"/>
                <a:gd name="connsiteY892" fmla="*/ 157538 h 1017606"/>
                <a:gd name="connsiteX893" fmla="*/ 1076239 w 1960971"/>
                <a:gd name="connsiteY893" fmla="*/ 156613 h 1017606"/>
                <a:gd name="connsiteX894" fmla="*/ 1079808 w 1960971"/>
                <a:gd name="connsiteY894" fmla="*/ 155291 h 1017606"/>
                <a:gd name="connsiteX895" fmla="*/ 1088915 w 1960971"/>
                <a:gd name="connsiteY895" fmla="*/ 150427 h 1017606"/>
                <a:gd name="connsiteX896" fmla="*/ 1091915 w 1960971"/>
                <a:gd name="connsiteY896" fmla="*/ 148484 h 1017606"/>
                <a:gd name="connsiteX897" fmla="*/ 1098405 w 1960971"/>
                <a:gd name="connsiteY897" fmla="*/ 145616 h 1017606"/>
                <a:gd name="connsiteX898" fmla="*/ 1101088 w 1960971"/>
                <a:gd name="connsiteY898" fmla="*/ 144083 h 1017606"/>
                <a:gd name="connsiteX899" fmla="*/ 1102370 w 1960971"/>
                <a:gd name="connsiteY899" fmla="*/ 143131 h 1017606"/>
                <a:gd name="connsiteX900" fmla="*/ 1104987 w 1960971"/>
                <a:gd name="connsiteY900" fmla="*/ 140184 h 1017606"/>
                <a:gd name="connsiteX901" fmla="*/ 1105767 w 1960971"/>
                <a:gd name="connsiteY901" fmla="*/ 139113 h 1017606"/>
                <a:gd name="connsiteX902" fmla="*/ 1105754 w 1960971"/>
                <a:gd name="connsiteY902" fmla="*/ 138783 h 1017606"/>
                <a:gd name="connsiteX903" fmla="*/ 1105093 w 1960971"/>
                <a:gd name="connsiteY903" fmla="*/ 138307 h 1017606"/>
                <a:gd name="connsiteX904" fmla="*/ 1103137 w 1960971"/>
                <a:gd name="connsiteY904" fmla="*/ 137395 h 1017606"/>
                <a:gd name="connsiteX905" fmla="*/ 1096528 w 1960971"/>
                <a:gd name="connsiteY905" fmla="*/ 136285 h 1017606"/>
                <a:gd name="connsiteX906" fmla="*/ 1094136 w 1960971"/>
                <a:gd name="connsiteY906" fmla="*/ 136443 h 1017606"/>
                <a:gd name="connsiteX907" fmla="*/ 1090805 w 1960971"/>
                <a:gd name="connsiteY907" fmla="*/ 137078 h 1017606"/>
                <a:gd name="connsiteX908" fmla="*/ 1087223 w 1960971"/>
                <a:gd name="connsiteY908" fmla="*/ 138148 h 1017606"/>
                <a:gd name="connsiteX909" fmla="*/ 1085848 w 1960971"/>
                <a:gd name="connsiteY909" fmla="*/ 138650 h 1017606"/>
                <a:gd name="connsiteX910" fmla="*/ 1084936 w 1960971"/>
                <a:gd name="connsiteY910" fmla="*/ 139113 h 1017606"/>
                <a:gd name="connsiteX911" fmla="*/ 1083905 w 1960971"/>
                <a:gd name="connsiteY911" fmla="*/ 140369 h 1017606"/>
                <a:gd name="connsiteX912" fmla="*/ 1083998 w 1960971"/>
                <a:gd name="connsiteY912" fmla="*/ 141043 h 1017606"/>
                <a:gd name="connsiteX913" fmla="*/ 1084513 w 1960971"/>
                <a:gd name="connsiteY913" fmla="*/ 141532 h 1017606"/>
                <a:gd name="connsiteX914" fmla="*/ 1084156 w 1960971"/>
                <a:gd name="connsiteY914" fmla="*/ 141730 h 1017606"/>
                <a:gd name="connsiteX915" fmla="*/ 1080033 w 1960971"/>
                <a:gd name="connsiteY915" fmla="*/ 142325 h 1017606"/>
                <a:gd name="connsiteX916" fmla="*/ 1078632 w 1960971"/>
                <a:gd name="connsiteY916" fmla="*/ 143210 h 1017606"/>
                <a:gd name="connsiteX917" fmla="*/ 1077045 w 1960971"/>
                <a:gd name="connsiteY917" fmla="*/ 144360 h 1017606"/>
                <a:gd name="connsiteX918" fmla="*/ 1076609 w 1960971"/>
                <a:gd name="connsiteY918" fmla="*/ 144572 h 1017606"/>
                <a:gd name="connsiteX919" fmla="*/ 1078433 w 1960971"/>
                <a:gd name="connsiteY919" fmla="*/ 142523 h 1017606"/>
                <a:gd name="connsiteX920" fmla="*/ 1079279 w 1960971"/>
                <a:gd name="connsiteY920" fmla="*/ 140950 h 1017606"/>
                <a:gd name="connsiteX921" fmla="*/ 1079319 w 1960971"/>
                <a:gd name="connsiteY921" fmla="*/ 140567 h 1017606"/>
                <a:gd name="connsiteX922" fmla="*/ 1078869 w 1960971"/>
                <a:gd name="connsiteY922" fmla="*/ 140237 h 1017606"/>
                <a:gd name="connsiteX923" fmla="*/ 1077918 w 1960971"/>
                <a:gd name="connsiteY923" fmla="*/ 139959 h 1017606"/>
                <a:gd name="connsiteX924" fmla="*/ 1075023 w 1960971"/>
                <a:gd name="connsiteY924" fmla="*/ 139629 h 1017606"/>
                <a:gd name="connsiteX925" fmla="*/ 1072829 w 1960971"/>
                <a:gd name="connsiteY925" fmla="*/ 139747 h 1017606"/>
                <a:gd name="connsiteX926" fmla="*/ 1069432 w 1960971"/>
                <a:gd name="connsiteY926" fmla="*/ 140263 h 1017606"/>
                <a:gd name="connsiteX927" fmla="*/ 1063590 w 1960971"/>
                <a:gd name="connsiteY927" fmla="*/ 141902 h 1017606"/>
                <a:gd name="connsiteX928" fmla="*/ 1062850 w 1960971"/>
                <a:gd name="connsiteY928" fmla="*/ 142034 h 1017606"/>
                <a:gd name="connsiteX929" fmla="*/ 1061951 w 1960971"/>
                <a:gd name="connsiteY929" fmla="*/ 141849 h 1017606"/>
                <a:gd name="connsiteX930" fmla="*/ 1063841 w 1960971"/>
                <a:gd name="connsiteY930" fmla="*/ 141096 h 1017606"/>
                <a:gd name="connsiteX931" fmla="*/ 1070450 w 1960971"/>
                <a:gd name="connsiteY931" fmla="*/ 138902 h 1017606"/>
                <a:gd name="connsiteX932" fmla="*/ 1071296 w 1960971"/>
                <a:gd name="connsiteY932" fmla="*/ 138571 h 1017606"/>
                <a:gd name="connsiteX933" fmla="*/ 1072023 w 1960971"/>
                <a:gd name="connsiteY933" fmla="*/ 138175 h 1017606"/>
                <a:gd name="connsiteX934" fmla="*/ 1072631 w 1960971"/>
                <a:gd name="connsiteY934" fmla="*/ 137712 h 1017606"/>
                <a:gd name="connsiteX935" fmla="*/ 1072948 w 1960971"/>
                <a:gd name="connsiteY935" fmla="*/ 136840 h 1017606"/>
                <a:gd name="connsiteX936" fmla="*/ 1072380 w 1960971"/>
                <a:gd name="connsiteY936" fmla="*/ 136351 h 1017606"/>
                <a:gd name="connsiteX937" fmla="*/ 1069855 w 1960971"/>
                <a:gd name="connsiteY937" fmla="*/ 136192 h 1017606"/>
                <a:gd name="connsiteX938" fmla="*/ 1067080 w 1960971"/>
                <a:gd name="connsiteY938" fmla="*/ 136430 h 1017606"/>
                <a:gd name="connsiteX939" fmla="*/ 1065084 w 1960971"/>
                <a:gd name="connsiteY939" fmla="*/ 136364 h 1017606"/>
                <a:gd name="connsiteX940" fmla="*/ 1063802 w 1960971"/>
                <a:gd name="connsiteY940" fmla="*/ 136152 h 1017606"/>
                <a:gd name="connsiteX941" fmla="*/ 1064040 w 1960971"/>
                <a:gd name="connsiteY941" fmla="*/ 135756 h 1017606"/>
                <a:gd name="connsiteX942" fmla="*/ 1065375 w 1960971"/>
                <a:gd name="connsiteY942" fmla="*/ 135095 h 1017606"/>
                <a:gd name="connsiteX943" fmla="*/ 1067806 w 1960971"/>
                <a:gd name="connsiteY943" fmla="*/ 134262 h 1017606"/>
                <a:gd name="connsiteX944" fmla="*/ 1071322 w 1960971"/>
                <a:gd name="connsiteY944" fmla="*/ 133271 h 1017606"/>
                <a:gd name="connsiteX945" fmla="*/ 1073239 w 1960971"/>
                <a:gd name="connsiteY945" fmla="*/ 132544 h 1017606"/>
                <a:gd name="connsiteX946" fmla="*/ 1075037 w 1960971"/>
                <a:gd name="connsiteY946" fmla="*/ 130456 h 1017606"/>
                <a:gd name="connsiteX947" fmla="*/ 1074428 w 1960971"/>
                <a:gd name="connsiteY947" fmla="*/ 129121 h 1017606"/>
                <a:gd name="connsiteX948" fmla="*/ 1073133 w 1960971"/>
                <a:gd name="connsiteY948" fmla="*/ 128103 h 1017606"/>
                <a:gd name="connsiteX949" fmla="*/ 1073199 w 1960971"/>
                <a:gd name="connsiteY949" fmla="*/ 127931 h 1017606"/>
                <a:gd name="connsiteX950" fmla="*/ 1074680 w 1960971"/>
                <a:gd name="connsiteY950" fmla="*/ 126728 h 1017606"/>
                <a:gd name="connsiteX951" fmla="*/ 1075367 w 1960971"/>
                <a:gd name="connsiteY951" fmla="*/ 126015 h 1017606"/>
                <a:gd name="connsiteX952" fmla="*/ 1075803 w 1960971"/>
                <a:gd name="connsiteY952" fmla="*/ 124931 h 1017606"/>
                <a:gd name="connsiteX953" fmla="*/ 1076358 w 1960971"/>
                <a:gd name="connsiteY953" fmla="*/ 124468 h 1017606"/>
                <a:gd name="connsiteX954" fmla="*/ 1077402 w 1960971"/>
                <a:gd name="connsiteY954" fmla="*/ 124019 h 1017606"/>
                <a:gd name="connsiteX955" fmla="*/ 1080601 w 1960971"/>
                <a:gd name="connsiteY955" fmla="*/ 122935 h 1017606"/>
                <a:gd name="connsiteX956" fmla="*/ 1082028 w 1960971"/>
                <a:gd name="connsiteY956" fmla="*/ 122340 h 1017606"/>
                <a:gd name="connsiteX957" fmla="*/ 1083112 w 1960971"/>
                <a:gd name="connsiteY957" fmla="*/ 121719 h 1017606"/>
                <a:gd name="connsiteX958" fmla="*/ 1083205 w 1960971"/>
                <a:gd name="connsiteY958" fmla="*/ 121362 h 1017606"/>
                <a:gd name="connsiteX959" fmla="*/ 1082319 w 1960971"/>
                <a:gd name="connsiteY959" fmla="*/ 121283 h 1017606"/>
                <a:gd name="connsiteX960" fmla="*/ 1079742 w 1960971"/>
                <a:gd name="connsiteY960" fmla="*/ 119935 h 1017606"/>
                <a:gd name="connsiteX961" fmla="*/ 1075089 w 1960971"/>
                <a:gd name="connsiteY961" fmla="*/ 120133 h 1017606"/>
                <a:gd name="connsiteX962" fmla="*/ 1072485 w 1960971"/>
                <a:gd name="connsiteY962" fmla="*/ 120556 h 1017606"/>
                <a:gd name="connsiteX963" fmla="*/ 1069538 w 1960971"/>
                <a:gd name="connsiteY963" fmla="*/ 121243 h 1017606"/>
                <a:gd name="connsiteX964" fmla="*/ 1064687 w 1960971"/>
                <a:gd name="connsiteY964" fmla="*/ 122710 h 1017606"/>
                <a:gd name="connsiteX965" fmla="*/ 1053505 w 1960971"/>
                <a:gd name="connsiteY965" fmla="*/ 126345 h 1017606"/>
                <a:gd name="connsiteX966" fmla="*/ 1050413 w 1960971"/>
                <a:gd name="connsiteY966" fmla="*/ 127151 h 1017606"/>
                <a:gd name="connsiteX967" fmla="*/ 1043553 w 1960971"/>
                <a:gd name="connsiteY967" fmla="*/ 128605 h 1017606"/>
                <a:gd name="connsiteX968" fmla="*/ 1042297 w 1960971"/>
                <a:gd name="connsiteY968" fmla="*/ 129028 h 1017606"/>
                <a:gd name="connsiteX969" fmla="*/ 1041345 w 1960971"/>
                <a:gd name="connsiteY969" fmla="*/ 129636 h 1017606"/>
                <a:gd name="connsiteX970" fmla="*/ 1040698 w 1960971"/>
                <a:gd name="connsiteY970" fmla="*/ 130416 h 1017606"/>
                <a:gd name="connsiteX971" fmla="*/ 1040486 w 1960971"/>
                <a:gd name="connsiteY971" fmla="*/ 130984 h 1017606"/>
                <a:gd name="connsiteX972" fmla="*/ 1040724 w 1960971"/>
                <a:gd name="connsiteY972" fmla="*/ 131354 h 1017606"/>
                <a:gd name="connsiteX973" fmla="*/ 1043486 w 1960971"/>
                <a:gd name="connsiteY973" fmla="*/ 132795 h 1017606"/>
                <a:gd name="connsiteX974" fmla="*/ 1046434 w 1960971"/>
                <a:gd name="connsiteY974" fmla="*/ 133020 h 1017606"/>
                <a:gd name="connsiteX975" fmla="*/ 1048033 w 1960971"/>
                <a:gd name="connsiteY975" fmla="*/ 134487 h 1017606"/>
                <a:gd name="connsiteX976" fmla="*/ 1047875 w 1960971"/>
                <a:gd name="connsiteY976" fmla="*/ 135254 h 1017606"/>
                <a:gd name="connsiteX977" fmla="*/ 1046950 w 1960971"/>
                <a:gd name="connsiteY977" fmla="*/ 136060 h 1017606"/>
                <a:gd name="connsiteX978" fmla="*/ 1045919 w 1960971"/>
                <a:gd name="connsiteY978" fmla="*/ 136694 h 1017606"/>
                <a:gd name="connsiteX979" fmla="*/ 1044769 w 1960971"/>
                <a:gd name="connsiteY979" fmla="*/ 137157 h 1017606"/>
                <a:gd name="connsiteX980" fmla="*/ 1035054 w 1960971"/>
                <a:gd name="connsiteY980" fmla="*/ 139166 h 1017606"/>
                <a:gd name="connsiteX981" fmla="*/ 1034261 w 1960971"/>
                <a:gd name="connsiteY981" fmla="*/ 140607 h 1017606"/>
                <a:gd name="connsiteX982" fmla="*/ 1043407 w 1960971"/>
                <a:gd name="connsiteY982" fmla="*/ 144189 h 1017606"/>
                <a:gd name="connsiteX983" fmla="*/ 1043116 w 1960971"/>
                <a:gd name="connsiteY983" fmla="*/ 144717 h 1017606"/>
                <a:gd name="connsiteX984" fmla="*/ 1041900 w 1960971"/>
                <a:gd name="connsiteY984" fmla="*/ 145827 h 1017606"/>
                <a:gd name="connsiteX985" fmla="*/ 1040565 w 1960971"/>
                <a:gd name="connsiteY985" fmla="*/ 146634 h 1017606"/>
                <a:gd name="connsiteX986" fmla="*/ 1038623 w 1960971"/>
                <a:gd name="connsiteY986" fmla="*/ 147625 h 1017606"/>
                <a:gd name="connsiteX987" fmla="*/ 1036851 w 1960971"/>
                <a:gd name="connsiteY987" fmla="*/ 148207 h 1017606"/>
                <a:gd name="connsiteX988" fmla="*/ 1035239 w 1960971"/>
                <a:gd name="connsiteY988" fmla="*/ 148392 h 1017606"/>
                <a:gd name="connsiteX989" fmla="*/ 1013827 w 1960971"/>
                <a:gd name="connsiteY989" fmla="*/ 147321 h 1017606"/>
                <a:gd name="connsiteX990" fmla="*/ 1009518 w 1960971"/>
                <a:gd name="connsiteY990" fmla="*/ 147229 h 1017606"/>
                <a:gd name="connsiteX991" fmla="*/ 1006399 w 1960971"/>
                <a:gd name="connsiteY991" fmla="*/ 147506 h 1017606"/>
                <a:gd name="connsiteX992" fmla="*/ 1003729 w 1960971"/>
                <a:gd name="connsiteY992" fmla="*/ 147466 h 1017606"/>
                <a:gd name="connsiteX993" fmla="*/ 1002552 w 1960971"/>
                <a:gd name="connsiteY993" fmla="*/ 146991 h 1017606"/>
                <a:gd name="connsiteX994" fmla="*/ 1001984 w 1960971"/>
                <a:gd name="connsiteY994" fmla="*/ 146065 h 1017606"/>
                <a:gd name="connsiteX995" fmla="*/ 1002341 w 1960971"/>
                <a:gd name="connsiteY995" fmla="*/ 144664 h 1017606"/>
                <a:gd name="connsiteX996" fmla="*/ 1003636 w 1960971"/>
                <a:gd name="connsiteY996" fmla="*/ 142787 h 1017606"/>
                <a:gd name="connsiteX997" fmla="*/ 1004165 w 1960971"/>
                <a:gd name="connsiteY997" fmla="*/ 141730 h 1017606"/>
                <a:gd name="connsiteX998" fmla="*/ 1003927 w 1960971"/>
                <a:gd name="connsiteY998" fmla="*/ 141479 h 1017606"/>
                <a:gd name="connsiteX999" fmla="*/ 1001574 w 1960971"/>
                <a:gd name="connsiteY999" fmla="*/ 141267 h 1017606"/>
                <a:gd name="connsiteX1000" fmla="*/ 998574 w 1960971"/>
                <a:gd name="connsiteY1000" fmla="*/ 141347 h 1017606"/>
                <a:gd name="connsiteX1001" fmla="*/ 71162 w 1960971"/>
                <a:gd name="connsiteY1001" fmla="*/ 703773 h 1017606"/>
                <a:gd name="connsiteX1002" fmla="*/ 71440 w 1960971"/>
                <a:gd name="connsiteY1002" fmla="*/ 703575 h 1017606"/>
                <a:gd name="connsiteX1003" fmla="*/ 74559 w 1960971"/>
                <a:gd name="connsiteY1003" fmla="*/ 699768 h 1017606"/>
                <a:gd name="connsiteX1004" fmla="*/ 74982 w 1960971"/>
                <a:gd name="connsiteY1004" fmla="*/ 698856 h 1017606"/>
                <a:gd name="connsiteX1005" fmla="*/ 74943 w 1960971"/>
                <a:gd name="connsiteY1005" fmla="*/ 697865 h 1017606"/>
                <a:gd name="connsiteX1006" fmla="*/ 74348 w 1960971"/>
                <a:gd name="connsiteY1006" fmla="*/ 698222 h 1017606"/>
                <a:gd name="connsiteX1007" fmla="*/ 73568 w 1960971"/>
                <a:gd name="connsiteY1007" fmla="*/ 699055 h 1017606"/>
                <a:gd name="connsiteX1008" fmla="*/ 70554 w 1960971"/>
                <a:gd name="connsiteY1008" fmla="*/ 701024 h 1017606"/>
                <a:gd name="connsiteX1009" fmla="*/ 69299 w 1960971"/>
                <a:gd name="connsiteY1009" fmla="*/ 702055 h 1017606"/>
                <a:gd name="connsiteX1010" fmla="*/ 68704 w 1960971"/>
                <a:gd name="connsiteY1010" fmla="*/ 702914 h 1017606"/>
                <a:gd name="connsiteX1011" fmla="*/ 68598 w 1960971"/>
                <a:gd name="connsiteY1011" fmla="*/ 703482 h 1017606"/>
                <a:gd name="connsiteX1012" fmla="*/ 68968 w 1960971"/>
                <a:gd name="connsiteY1012" fmla="*/ 703760 h 1017606"/>
                <a:gd name="connsiteX1013" fmla="*/ 71162 w 1960971"/>
                <a:gd name="connsiteY1013" fmla="*/ 703773 h 1017606"/>
                <a:gd name="connsiteX1014" fmla="*/ 101893 w 1960971"/>
                <a:gd name="connsiteY1014" fmla="*/ 813147 h 1017606"/>
                <a:gd name="connsiteX1015" fmla="*/ 101721 w 1960971"/>
                <a:gd name="connsiteY1015" fmla="*/ 814707 h 1017606"/>
                <a:gd name="connsiteX1016" fmla="*/ 102170 w 1960971"/>
                <a:gd name="connsiteY1016" fmla="*/ 817258 h 1017606"/>
                <a:gd name="connsiteX1017" fmla="*/ 104193 w 1960971"/>
                <a:gd name="connsiteY1017" fmla="*/ 819214 h 1017606"/>
                <a:gd name="connsiteX1018" fmla="*/ 104682 w 1960971"/>
                <a:gd name="connsiteY1018" fmla="*/ 818910 h 1017606"/>
                <a:gd name="connsiteX1019" fmla="*/ 104999 w 1960971"/>
                <a:gd name="connsiteY1019" fmla="*/ 818302 h 1017606"/>
                <a:gd name="connsiteX1020" fmla="*/ 103638 w 1960971"/>
                <a:gd name="connsiteY1020" fmla="*/ 817020 h 1017606"/>
                <a:gd name="connsiteX1021" fmla="*/ 101893 w 1960971"/>
                <a:gd name="connsiteY1021" fmla="*/ 813147 h 1017606"/>
                <a:gd name="connsiteX1022" fmla="*/ 94359 w 1960971"/>
                <a:gd name="connsiteY1022" fmla="*/ 794907 h 1017606"/>
                <a:gd name="connsiteX1023" fmla="*/ 94306 w 1960971"/>
                <a:gd name="connsiteY1023" fmla="*/ 795528 h 1017606"/>
                <a:gd name="connsiteX1024" fmla="*/ 95760 w 1960971"/>
                <a:gd name="connsiteY1024" fmla="*/ 796890 h 1017606"/>
                <a:gd name="connsiteX1025" fmla="*/ 95892 w 1960971"/>
                <a:gd name="connsiteY1025" fmla="*/ 797405 h 1017606"/>
                <a:gd name="connsiteX1026" fmla="*/ 96011 w 1960971"/>
                <a:gd name="connsiteY1026" fmla="*/ 798317 h 1017606"/>
                <a:gd name="connsiteX1027" fmla="*/ 97135 w 1960971"/>
                <a:gd name="connsiteY1027" fmla="*/ 799586 h 1017606"/>
                <a:gd name="connsiteX1028" fmla="*/ 100399 w 1960971"/>
                <a:gd name="connsiteY1028" fmla="*/ 801727 h 1017606"/>
                <a:gd name="connsiteX1029" fmla="*/ 100518 w 1960971"/>
                <a:gd name="connsiteY1029" fmla="*/ 801159 h 1017606"/>
                <a:gd name="connsiteX1030" fmla="*/ 99897 w 1960971"/>
                <a:gd name="connsiteY1030" fmla="*/ 797418 h 1017606"/>
                <a:gd name="connsiteX1031" fmla="*/ 98694 w 1960971"/>
                <a:gd name="connsiteY1031" fmla="*/ 795753 h 1017606"/>
                <a:gd name="connsiteX1032" fmla="*/ 96725 w 1960971"/>
                <a:gd name="connsiteY1032" fmla="*/ 794735 h 1017606"/>
                <a:gd name="connsiteX1033" fmla="*/ 95284 w 1960971"/>
                <a:gd name="connsiteY1033" fmla="*/ 794458 h 1017606"/>
                <a:gd name="connsiteX1034" fmla="*/ 94359 w 1960971"/>
                <a:gd name="connsiteY1034" fmla="*/ 794907 h 1017606"/>
                <a:gd name="connsiteX1035" fmla="*/ 94808 w 1960971"/>
                <a:gd name="connsiteY1035" fmla="*/ 776826 h 1017606"/>
                <a:gd name="connsiteX1036" fmla="*/ 93857 w 1960971"/>
                <a:gd name="connsiteY1036" fmla="*/ 776931 h 1017606"/>
                <a:gd name="connsiteX1037" fmla="*/ 91636 w 1960971"/>
                <a:gd name="connsiteY1037" fmla="*/ 778570 h 1017606"/>
                <a:gd name="connsiteX1038" fmla="*/ 90460 w 1960971"/>
                <a:gd name="connsiteY1038" fmla="*/ 779734 h 1017606"/>
                <a:gd name="connsiteX1039" fmla="*/ 88808 w 1960971"/>
                <a:gd name="connsiteY1039" fmla="*/ 784703 h 1017606"/>
                <a:gd name="connsiteX1040" fmla="*/ 88424 w 1960971"/>
                <a:gd name="connsiteY1040" fmla="*/ 787056 h 1017606"/>
                <a:gd name="connsiteX1041" fmla="*/ 89759 w 1960971"/>
                <a:gd name="connsiteY1041" fmla="*/ 785615 h 1017606"/>
                <a:gd name="connsiteX1042" fmla="*/ 92680 w 1960971"/>
                <a:gd name="connsiteY1042" fmla="*/ 783791 h 1017606"/>
                <a:gd name="connsiteX1043" fmla="*/ 94716 w 1960971"/>
                <a:gd name="connsiteY1043" fmla="*/ 782232 h 1017606"/>
                <a:gd name="connsiteX1044" fmla="*/ 95324 w 1960971"/>
                <a:gd name="connsiteY1044" fmla="*/ 780936 h 1017606"/>
                <a:gd name="connsiteX1045" fmla="*/ 95667 w 1960971"/>
                <a:gd name="connsiteY1045" fmla="*/ 779496 h 1017606"/>
                <a:gd name="connsiteX1046" fmla="*/ 95786 w 1960971"/>
                <a:gd name="connsiteY1046" fmla="*/ 778967 h 1017606"/>
                <a:gd name="connsiteX1047" fmla="*/ 95615 w 1960971"/>
                <a:gd name="connsiteY1047" fmla="*/ 777592 h 1017606"/>
                <a:gd name="connsiteX1048" fmla="*/ 94808 w 1960971"/>
                <a:gd name="connsiteY1048" fmla="*/ 776826 h 1017606"/>
                <a:gd name="connsiteX1049" fmla="*/ 96090 w 1960971"/>
                <a:gd name="connsiteY1049" fmla="*/ 782906 h 1017606"/>
                <a:gd name="connsiteX1050" fmla="*/ 95469 w 1960971"/>
                <a:gd name="connsiteY1050" fmla="*/ 783474 h 1017606"/>
                <a:gd name="connsiteX1051" fmla="*/ 93962 w 1960971"/>
                <a:gd name="connsiteY1051" fmla="*/ 784598 h 1017606"/>
                <a:gd name="connsiteX1052" fmla="*/ 92138 w 1960971"/>
                <a:gd name="connsiteY1052" fmla="*/ 787704 h 1017606"/>
                <a:gd name="connsiteX1053" fmla="*/ 92839 w 1960971"/>
                <a:gd name="connsiteY1053" fmla="*/ 787466 h 1017606"/>
                <a:gd name="connsiteX1054" fmla="*/ 95205 w 1960971"/>
                <a:gd name="connsiteY1054" fmla="*/ 786316 h 1017606"/>
                <a:gd name="connsiteX1055" fmla="*/ 95496 w 1960971"/>
                <a:gd name="connsiteY1055" fmla="*/ 785972 h 1017606"/>
                <a:gd name="connsiteX1056" fmla="*/ 96289 w 1960971"/>
                <a:gd name="connsiteY1056" fmla="*/ 784664 h 1017606"/>
                <a:gd name="connsiteX1057" fmla="*/ 96540 w 1960971"/>
                <a:gd name="connsiteY1057" fmla="*/ 783725 h 1017606"/>
                <a:gd name="connsiteX1058" fmla="*/ 96460 w 1960971"/>
                <a:gd name="connsiteY1058" fmla="*/ 782324 h 1017606"/>
                <a:gd name="connsiteX1059" fmla="*/ 96090 w 1960971"/>
                <a:gd name="connsiteY1059" fmla="*/ 782906 h 1017606"/>
                <a:gd name="connsiteX1060" fmla="*/ 903607 w 1960971"/>
                <a:gd name="connsiteY1060" fmla="*/ 1015677 h 1017606"/>
                <a:gd name="connsiteX1061" fmla="*/ 902787 w 1960971"/>
                <a:gd name="connsiteY1061" fmla="*/ 1017025 h 1017606"/>
                <a:gd name="connsiteX1062" fmla="*/ 902563 w 1960971"/>
                <a:gd name="connsiteY1062" fmla="*/ 1017607 h 1017606"/>
                <a:gd name="connsiteX1063" fmla="*/ 903752 w 1960971"/>
                <a:gd name="connsiteY1063" fmla="*/ 1017303 h 1017606"/>
                <a:gd name="connsiteX1064" fmla="*/ 904294 w 1960971"/>
                <a:gd name="connsiteY1064" fmla="*/ 1016642 h 1017606"/>
                <a:gd name="connsiteX1065" fmla="*/ 904453 w 1960971"/>
                <a:gd name="connsiteY1065" fmla="*/ 1015426 h 1017606"/>
                <a:gd name="connsiteX1066" fmla="*/ 904334 w 1960971"/>
                <a:gd name="connsiteY1066" fmla="*/ 1015096 h 1017606"/>
                <a:gd name="connsiteX1067" fmla="*/ 903607 w 1960971"/>
                <a:gd name="connsiteY1067" fmla="*/ 1015677 h 1017606"/>
                <a:gd name="connsiteX1068" fmla="*/ 63100 w 1960971"/>
                <a:gd name="connsiteY1068" fmla="*/ 712047 h 1017606"/>
                <a:gd name="connsiteX1069" fmla="*/ 62611 w 1960971"/>
                <a:gd name="connsiteY1069" fmla="*/ 711849 h 1017606"/>
                <a:gd name="connsiteX1070" fmla="*/ 61990 w 1960971"/>
                <a:gd name="connsiteY1070" fmla="*/ 712127 h 1017606"/>
                <a:gd name="connsiteX1071" fmla="*/ 61236 w 1960971"/>
                <a:gd name="connsiteY1071" fmla="*/ 712893 h 1017606"/>
                <a:gd name="connsiteX1072" fmla="*/ 60430 w 1960971"/>
                <a:gd name="connsiteY1072" fmla="*/ 714241 h 1017606"/>
                <a:gd name="connsiteX1073" fmla="*/ 59835 w 1960971"/>
                <a:gd name="connsiteY1073" fmla="*/ 717400 h 1017606"/>
                <a:gd name="connsiteX1074" fmla="*/ 60152 w 1960971"/>
                <a:gd name="connsiteY1074" fmla="*/ 718233 h 1017606"/>
                <a:gd name="connsiteX1075" fmla="*/ 60456 w 1960971"/>
                <a:gd name="connsiteY1075" fmla="*/ 721207 h 1017606"/>
                <a:gd name="connsiteX1076" fmla="*/ 62188 w 1960971"/>
                <a:gd name="connsiteY1076" fmla="*/ 719978 h 1017606"/>
                <a:gd name="connsiteX1077" fmla="*/ 64210 w 1960971"/>
                <a:gd name="connsiteY1077" fmla="*/ 717532 h 1017606"/>
                <a:gd name="connsiteX1078" fmla="*/ 64474 w 1960971"/>
                <a:gd name="connsiteY1078" fmla="*/ 715880 h 1017606"/>
                <a:gd name="connsiteX1079" fmla="*/ 63404 w 1960971"/>
                <a:gd name="connsiteY1079" fmla="*/ 712391 h 1017606"/>
                <a:gd name="connsiteX1080" fmla="*/ 63100 w 1960971"/>
                <a:gd name="connsiteY1080" fmla="*/ 712047 h 1017606"/>
                <a:gd name="connsiteX1081" fmla="*/ 881349 w 1960971"/>
                <a:gd name="connsiteY1081" fmla="*/ 820152 h 1017606"/>
                <a:gd name="connsiteX1082" fmla="*/ 880556 w 1960971"/>
                <a:gd name="connsiteY1082" fmla="*/ 819663 h 1017606"/>
                <a:gd name="connsiteX1083" fmla="*/ 878415 w 1960971"/>
                <a:gd name="connsiteY1083" fmla="*/ 819505 h 1017606"/>
                <a:gd name="connsiteX1084" fmla="*/ 876538 w 1960971"/>
                <a:gd name="connsiteY1084" fmla="*/ 819703 h 1017606"/>
                <a:gd name="connsiteX1085" fmla="*/ 874925 w 1960971"/>
                <a:gd name="connsiteY1085" fmla="*/ 820271 h 1017606"/>
                <a:gd name="connsiteX1086" fmla="*/ 873854 w 1960971"/>
                <a:gd name="connsiteY1086" fmla="*/ 821064 h 1017606"/>
                <a:gd name="connsiteX1087" fmla="*/ 873114 w 1960971"/>
                <a:gd name="connsiteY1087" fmla="*/ 822928 h 1017606"/>
                <a:gd name="connsiteX1088" fmla="*/ 873180 w 1960971"/>
                <a:gd name="connsiteY1088" fmla="*/ 823589 h 1017606"/>
                <a:gd name="connsiteX1089" fmla="*/ 873762 w 1960971"/>
                <a:gd name="connsiteY1089" fmla="*/ 823562 h 1017606"/>
                <a:gd name="connsiteX1090" fmla="*/ 874846 w 1960971"/>
                <a:gd name="connsiteY1090" fmla="*/ 822849 h 1017606"/>
                <a:gd name="connsiteX1091" fmla="*/ 876286 w 1960971"/>
                <a:gd name="connsiteY1091" fmla="*/ 822479 h 1017606"/>
                <a:gd name="connsiteX1092" fmla="*/ 878097 w 1960971"/>
                <a:gd name="connsiteY1092" fmla="*/ 822439 h 1017606"/>
                <a:gd name="connsiteX1093" fmla="*/ 879168 w 1960971"/>
                <a:gd name="connsiteY1093" fmla="*/ 822175 h 1017606"/>
                <a:gd name="connsiteX1094" fmla="*/ 879512 w 1960971"/>
                <a:gd name="connsiteY1094" fmla="*/ 821699 h 1017606"/>
                <a:gd name="connsiteX1095" fmla="*/ 880318 w 1960971"/>
                <a:gd name="connsiteY1095" fmla="*/ 821421 h 1017606"/>
                <a:gd name="connsiteX1096" fmla="*/ 880807 w 1960971"/>
                <a:gd name="connsiteY1096" fmla="*/ 820998 h 1017606"/>
                <a:gd name="connsiteX1097" fmla="*/ 881349 w 1960971"/>
                <a:gd name="connsiteY1097" fmla="*/ 820152 h 1017606"/>
                <a:gd name="connsiteX1098" fmla="*/ 1064079 w 1960971"/>
                <a:gd name="connsiteY1098" fmla="*/ 951480 h 1017606"/>
                <a:gd name="connsiteX1099" fmla="*/ 1063669 w 1960971"/>
                <a:gd name="connsiteY1099" fmla="*/ 951903 h 1017606"/>
                <a:gd name="connsiteX1100" fmla="*/ 1064066 w 1960971"/>
                <a:gd name="connsiteY1100" fmla="*/ 952168 h 1017606"/>
                <a:gd name="connsiteX1101" fmla="*/ 1065269 w 1960971"/>
                <a:gd name="connsiteY1101" fmla="*/ 952273 h 1017606"/>
                <a:gd name="connsiteX1102" fmla="*/ 1066366 w 1960971"/>
                <a:gd name="connsiteY1102" fmla="*/ 951983 h 1017606"/>
                <a:gd name="connsiteX1103" fmla="*/ 1067952 w 1960971"/>
                <a:gd name="connsiteY1103" fmla="*/ 950780 h 1017606"/>
                <a:gd name="connsiteX1104" fmla="*/ 1068084 w 1960971"/>
                <a:gd name="connsiteY1104" fmla="*/ 950291 h 1017606"/>
                <a:gd name="connsiteX1105" fmla="*/ 1065110 w 1960971"/>
                <a:gd name="connsiteY1105" fmla="*/ 951031 h 1017606"/>
                <a:gd name="connsiteX1106" fmla="*/ 1064079 w 1960971"/>
                <a:gd name="connsiteY1106" fmla="*/ 951480 h 1017606"/>
                <a:gd name="connsiteX1107" fmla="*/ 882737 w 1960971"/>
                <a:gd name="connsiteY1107" fmla="*/ 820139 h 1017606"/>
                <a:gd name="connsiteX1108" fmla="*/ 882089 w 1960971"/>
                <a:gd name="connsiteY1108" fmla="*/ 820166 h 1017606"/>
                <a:gd name="connsiteX1109" fmla="*/ 881640 w 1960971"/>
                <a:gd name="connsiteY1109" fmla="*/ 820324 h 1017606"/>
                <a:gd name="connsiteX1110" fmla="*/ 881389 w 1960971"/>
                <a:gd name="connsiteY1110" fmla="*/ 820615 h 1017606"/>
                <a:gd name="connsiteX1111" fmla="*/ 881428 w 1960971"/>
                <a:gd name="connsiteY1111" fmla="*/ 821448 h 1017606"/>
                <a:gd name="connsiteX1112" fmla="*/ 881230 w 1960971"/>
                <a:gd name="connsiteY1112" fmla="*/ 821871 h 1017606"/>
                <a:gd name="connsiteX1113" fmla="*/ 880728 w 1960971"/>
                <a:gd name="connsiteY1113" fmla="*/ 822267 h 1017606"/>
                <a:gd name="connsiteX1114" fmla="*/ 880886 w 1960971"/>
                <a:gd name="connsiteY1114" fmla="*/ 822531 h 1017606"/>
                <a:gd name="connsiteX1115" fmla="*/ 881692 w 1960971"/>
                <a:gd name="connsiteY1115" fmla="*/ 822664 h 1017606"/>
                <a:gd name="connsiteX1116" fmla="*/ 883292 w 1960971"/>
                <a:gd name="connsiteY1116" fmla="*/ 822479 h 1017606"/>
                <a:gd name="connsiteX1117" fmla="*/ 883530 w 1960971"/>
                <a:gd name="connsiteY1117" fmla="*/ 821831 h 1017606"/>
                <a:gd name="connsiteX1118" fmla="*/ 883226 w 1960971"/>
                <a:gd name="connsiteY1118" fmla="*/ 820694 h 1017606"/>
                <a:gd name="connsiteX1119" fmla="*/ 882737 w 1960971"/>
                <a:gd name="connsiteY1119" fmla="*/ 820139 h 1017606"/>
                <a:gd name="connsiteX1120" fmla="*/ 61064 w 1960971"/>
                <a:gd name="connsiteY1120" fmla="*/ 680127 h 1017606"/>
                <a:gd name="connsiteX1121" fmla="*/ 59069 w 1960971"/>
                <a:gd name="connsiteY1121" fmla="*/ 681198 h 1017606"/>
                <a:gd name="connsiteX1122" fmla="*/ 58104 w 1960971"/>
                <a:gd name="connsiteY1122" fmla="*/ 681991 h 1017606"/>
                <a:gd name="connsiteX1123" fmla="*/ 57482 w 1960971"/>
                <a:gd name="connsiteY1123" fmla="*/ 682771 h 1017606"/>
                <a:gd name="connsiteX1124" fmla="*/ 57205 w 1960971"/>
                <a:gd name="connsiteY1124" fmla="*/ 683537 h 1017606"/>
                <a:gd name="connsiteX1125" fmla="*/ 57245 w 1960971"/>
                <a:gd name="connsiteY1125" fmla="*/ 683960 h 1017606"/>
                <a:gd name="connsiteX1126" fmla="*/ 57588 w 1960971"/>
                <a:gd name="connsiteY1126" fmla="*/ 684040 h 1017606"/>
                <a:gd name="connsiteX1127" fmla="*/ 58077 w 1960971"/>
                <a:gd name="connsiteY1127" fmla="*/ 683630 h 1017606"/>
                <a:gd name="connsiteX1128" fmla="*/ 58725 w 1960971"/>
                <a:gd name="connsiteY1128" fmla="*/ 682718 h 1017606"/>
                <a:gd name="connsiteX1129" fmla="*/ 59478 w 1960971"/>
                <a:gd name="connsiteY1129" fmla="*/ 681991 h 1017606"/>
                <a:gd name="connsiteX1130" fmla="*/ 60324 w 1960971"/>
                <a:gd name="connsiteY1130" fmla="*/ 681449 h 1017606"/>
                <a:gd name="connsiteX1131" fmla="*/ 61025 w 1960971"/>
                <a:gd name="connsiteY1131" fmla="*/ 681475 h 1017606"/>
                <a:gd name="connsiteX1132" fmla="*/ 61580 w 1960971"/>
                <a:gd name="connsiteY1132" fmla="*/ 682070 h 1017606"/>
                <a:gd name="connsiteX1133" fmla="*/ 61646 w 1960971"/>
                <a:gd name="connsiteY1133" fmla="*/ 683577 h 1017606"/>
                <a:gd name="connsiteX1134" fmla="*/ 62822 w 1960971"/>
                <a:gd name="connsiteY1134" fmla="*/ 683749 h 1017606"/>
                <a:gd name="connsiteX1135" fmla="*/ 63034 w 1960971"/>
                <a:gd name="connsiteY1135" fmla="*/ 684066 h 1017606"/>
                <a:gd name="connsiteX1136" fmla="*/ 64554 w 1960971"/>
                <a:gd name="connsiteY1136" fmla="*/ 683471 h 1017606"/>
                <a:gd name="connsiteX1137" fmla="*/ 67395 w 1960971"/>
                <a:gd name="connsiteY1137" fmla="*/ 681965 h 1017606"/>
                <a:gd name="connsiteX1138" fmla="*/ 68915 w 1960971"/>
                <a:gd name="connsiteY1138" fmla="*/ 681000 h 1017606"/>
                <a:gd name="connsiteX1139" fmla="*/ 69471 w 1960971"/>
                <a:gd name="connsiteY1139" fmla="*/ 678938 h 1017606"/>
                <a:gd name="connsiteX1140" fmla="*/ 69378 w 1960971"/>
                <a:gd name="connsiteY1140" fmla="*/ 678634 h 1017606"/>
                <a:gd name="connsiteX1141" fmla="*/ 68598 w 1960971"/>
                <a:gd name="connsiteY1141" fmla="*/ 677590 h 1017606"/>
                <a:gd name="connsiteX1142" fmla="*/ 67620 w 1960971"/>
                <a:gd name="connsiteY1142" fmla="*/ 677497 h 1017606"/>
                <a:gd name="connsiteX1143" fmla="*/ 66285 w 1960971"/>
                <a:gd name="connsiteY1143" fmla="*/ 677894 h 1017606"/>
                <a:gd name="connsiteX1144" fmla="*/ 61064 w 1960971"/>
                <a:gd name="connsiteY1144" fmla="*/ 680127 h 1017606"/>
                <a:gd name="connsiteX1145" fmla="*/ 53028 w 1960971"/>
                <a:gd name="connsiteY1145" fmla="*/ 692115 h 1017606"/>
                <a:gd name="connsiteX1146" fmla="*/ 54006 w 1960971"/>
                <a:gd name="connsiteY1146" fmla="*/ 693556 h 1017606"/>
                <a:gd name="connsiteX1147" fmla="*/ 54231 w 1960971"/>
                <a:gd name="connsiteY1147" fmla="*/ 695803 h 1017606"/>
                <a:gd name="connsiteX1148" fmla="*/ 56015 w 1960971"/>
                <a:gd name="connsiteY1148" fmla="*/ 697455 h 1017606"/>
                <a:gd name="connsiteX1149" fmla="*/ 56597 w 1960971"/>
                <a:gd name="connsiteY1149" fmla="*/ 702002 h 1017606"/>
                <a:gd name="connsiteX1150" fmla="*/ 57707 w 1960971"/>
                <a:gd name="connsiteY1150" fmla="*/ 702332 h 1017606"/>
                <a:gd name="connsiteX1151" fmla="*/ 58209 w 1960971"/>
                <a:gd name="connsiteY1151" fmla="*/ 702240 h 1017606"/>
                <a:gd name="connsiteX1152" fmla="*/ 61064 w 1960971"/>
                <a:gd name="connsiteY1152" fmla="*/ 700918 h 1017606"/>
                <a:gd name="connsiteX1153" fmla="*/ 62016 w 1960971"/>
                <a:gd name="connsiteY1153" fmla="*/ 700178 h 1017606"/>
                <a:gd name="connsiteX1154" fmla="*/ 62545 w 1960971"/>
                <a:gd name="connsiteY1154" fmla="*/ 695023 h 1017606"/>
                <a:gd name="connsiteX1155" fmla="*/ 61699 w 1960971"/>
                <a:gd name="connsiteY1155" fmla="*/ 693820 h 1017606"/>
                <a:gd name="connsiteX1156" fmla="*/ 59967 w 1960971"/>
                <a:gd name="connsiteY1156" fmla="*/ 691983 h 1017606"/>
                <a:gd name="connsiteX1157" fmla="*/ 57443 w 1960971"/>
                <a:gd name="connsiteY1157" fmla="*/ 690080 h 1017606"/>
                <a:gd name="connsiteX1158" fmla="*/ 56491 w 1960971"/>
                <a:gd name="connsiteY1158" fmla="*/ 689789 h 1017606"/>
                <a:gd name="connsiteX1159" fmla="*/ 53028 w 1960971"/>
                <a:gd name="connsiteY1159" fmla="*/ 692115 h 1017606"/>
                <a:gd name="connsiteX1160" fmla="*/ 72881 w 1960971"/>
                <a:gd name="connsiteY1160" fmla="*/ 664465 h 1017606"/>
                <a:gd name="connsiteX1161" fmla="*/ 73647 w 1960971"/>
                <a:gd name="connsiteY1161" fmla="*/ 663857 h 1017606"/>
                <a:gd name="connsiteX1162" fmla="*/ 73898 w 1960971"/>
                <a:gd name="connsiteY1162" fmla="*/ 663487 h 1017606"/>
                <a:gd name="connsiteX1163" fmla="*/ 73621 w 1960971"/>
                <a:gd name="connsiteY1163" fmla="*/ 663354 h 1017606"/>
                <a:gd name="connsiteX1164" fmla="*/ 71228 w 1960971"/>
                <a:gd name="connsiteY1164" fmla="*/ 663011 h 1017606"/>
                <a:gd name="connsiteX1165" fmla="*/ 70502 w 1960971"/>
                <a:gd name="connsiteY1165" fmla="*/ 663460 h 1017606"/>
                <a:gd name="connsiteX1166" fmla="*/ 68043 w 1960971"/>
                <a:gd name="connsiteY1166" fmla="*/ 665416 h 1017606"/>
                <a:gd name="connsiteX1167" fmla="*/ 66867 w 1960971"/>
                <a:gd name="connsiteY1167" fmla="*/ 666566 h 1017606"/>
                <a:gd name="connsiteX1168" fmla="*/ 66536 w 1960971"/>
                <a:gd name="connsiteY1168" fmla="*/ 667121 h 1017606"/>
                <a:gd name="connsiteX1169" fmla="*/ 67052 w 1960971"/>
                <a:gd name="connsiteY1169" fmla="*/ 667095 h 1017606"/>
                <a:gd name="connsiteX1170" fmla="*/ 71189 w 1960971"/>
                <a:gd name="connsiteY1170" fmla="*/ 665363 h 1017606"/>
                <a:gd name="connsiteX1171" fmla="*/ 72881 w 1960971"/>
                <a:gd name="connsiteY1171" fmla="*/ 664465 h 1017606"/>
                <a:gd name="connsiteX1172" fmla="*/ 66060 w 1960971"/>
                <a:gd name="connsiteY1172" fmla="*/ 713329 h 1017606"/>
                <a:gd name="connsiteX1173" fmla="*/ 66774 w 1960971"/>
                <a:gd name="connsiteY1173" fmla="*/ 715550 h 1017606"/>
                <a:gd name="connsiteX1174" fmla="*/ 68347 w 1960971"/>
                <a:gd name="connsiteY1174" fmla="*/ 715418 h 1017606"/>
                <a:gd name="connsiteX1175" fmla="*/ 71334 w 1960971"/>
                <a:gd name="connsiteY1175" fmla="*/ 713462 h 1017606"/>
                <a:gd name="connsiteX1176" fmla="*/ 72114 w 1960971"/>
                <a:gd name="connsiteY1176" fmla="*/ 713131 h 1017606"/>
                <a:gd name="connsiteX1177" fmla="*/ 67871 w 1960971"/>
                <a:gd name="connsiteY1177" fmla="*/ 717585 h 1017606"/>
                <a:gd name="connsiteX1178" fmla="*/ 67263 w 1960971"/>
                <a:gd name="connsiteY1178" fmla="*/ 718722 h 1017606"/>
                <a:gd name="connsiteX1179" fmla="*/ 65519 w 1960971"/>
                <a:gd name="connsiteY1179" fmla="*/ 721101 h 1017606"/>
                <a:gd name="connsiteX1180" fmla="*/ 63060 w 1960971"/>
                <a:gd name="connsiteY1180" fmla="*/ 724102 h 1017606"/>
                <a:gd name="connsiteX1181" fmla="*/ 62637 w 1960971"/>
                <a:gd name="connsiteY1181" fmla="*/ 725912 h 1017606"/>
                <a:gd name="connsiteX1182" fmla="*/ 64963 w 1960971"/>
                <a:gd name="connsiteY1182" fmla="*/ 724551 h 1017606"/>
                <a:gd name="connsiteX1183" fmla="*/ 68532 w 1960971"/>
                <a:gd name="connsiteY1183" fmla="*/ 721524 h 1017606"/>
                <a:gd name="connsiteX1184" fmla="*/ 71493 w 1960971"/>
                <a:gd name="connsiteY1184" fmla="*/ 719713 h 1017606"/>
                <a:gd name="connsiteX1185" fmla="*/ 73912 w 1960971"/>
                <a:gd name="connsiteY1185" fmla="*/ 716951 h 1017606"/>
                <a:gd name="connsiteX1186" fmla="*/ 80322 w 1960971"/>
                <a:gd name="connsiteY1186" fmla="*/ 708346 h 1017606"/>
                <a:gd name="connsiteX1187" fmla="*/ 82648 w 1960971"/>
                <a:gd name="connsiteY1187" fmla="*/ 703694 h 1017606"/>
                <a:gd name="connsiteX1188" fmla="*/ 81921 w 1960971"/>
                <a:gd name="connsiteY1188" fmla="*/ 701910 h 1017606"/>
                <a:gd name="connsiteX1189" fmla="*/ 80600 w 1960971"/>
                <a:gd name="connsiteY1189" fmla="*/ 700575 h 1017606"/>
                <a:gd name="connsiteX1190" fmla="*/ 79304 w 1960971"/>
                <a:gd name="connsiteY1190" fmla="*/ 699345 h 1017606"/>
                <a:gd name="connsiteX1191" fmla="*/ 78102 w 1960971"/>
                <a:gd name="connsiteY1191" fmla="*/ 699200 h 1017606"/>
                <a:gd name="connsiteX1192" fmla="*/ 76608 w 1960971"/>
                <a:gd name="connsiteY1192" fmla="*/ 700257 h 1017606"/>
                <a:gd name="connsiteX1193" fmla="*/ 73740 w 1960971"/>
                <a:gd name="connsiteY1193" fmla="*/ 702967 h 1017606"/>
                <a:gd name="connsiteX1194" fmla="*/ 72022 w 1960971"/>
                <a:gd name="connsiteY1194" fmla="*/ 704289 h 1017606"/>
                <a:gd name="connsiteX1195" fmla="*/ 68902 w 1960971"/>
                <a:gd name="connsiteY1195" fmla="*/ 706245 h 1017606"/>
                <a:gd name="connsiteX1196" fmla="*/ 68122 w 1960971"/>
                <a:gd name="connsiteY1196" fmla="*/ 706985 h 1017606"/>
                <a:gd name="connsiteX1197" fmla="*/ 67699 w 1960971"/>
                <a:gd name="connsiteY1197" fmla="*/ 707672 h 1017606"/>
                <a:gd name="connsiteX1198" fmla="*/ 67713 w 1960971"/>
                <a:gd name="connsiteY1198" fmla="*/ 709642 h 1017606"/>
                <a:gd name="connsiteX1199" fmla="*/ 66312 w 1960971"/>
                <a:gd name="connsiteY1199" fmla="*/ 711519 h 1017606"/>
                <a:gd name="connsiteX1200" fmla="*/ 66060 w 1960971"/>
                <a:gd name="connsiteY1200" fmla="*/ 713329 h 1017606"/>
                <a:gd name="connsiteX1201" fmla="*/ 99302 w 1960971"/>
                <a:gd name="connsiteY1201" fmla="*/ 824303 h 1017606"/>
                <a:gd name="connsiteX1202" fmla="*/ 98668 w 1960971"/>
                <a:gd name="connsiteY1202" fmla="*/ 824752 h 1017606"/>
                <a:gd name="connsiteX1203" fmla="*/ 96936 w 1960971"/>
                <a:gd name="connsiteY1203" fmla="*/ 826748 h 1017606"/>
                <a:gd name="connsiteX1204" fmla="*/ 96011 w 1960971"/>
                <a:gd name="connsiteY1204" fmla="*/ 827303 h 1017606"/>
                <a:gd name="connsiteX1205" fmla="*/ 97914 w 1960971"/>
                <a:gd name="connsiteY1205" fmla="*/ 820628 h 1017606"/>
                <a:gd name="connsiteX1206" fmla="*/ 97676 w 1960971"/>
                <a:gd name="connsiteY1206" fmla="*/ 817126 h 1017606"/>
                <a:gd name="connsiteX1207" fmla="*/ 98813 w 1960971"/>
                <a:gd name="connsiteY1207" fmla="*/ 813478 h 1017606"/>
                <a:gd name="connsiteX1208" fmla="*/ 98774 w 1960971"/>
                <a:gd name="connsiteY1208" fmla="*/ 812499 h 1017606"/>
                <a:gd name="connsiteX1209" fmla="*/ 97994 w 1960971"/>
                <a:gd name="connsiteY1209" fmla="*/ 811072 h 1017606"/>
                <a:gd name="connsiteX1210" fmla="*/ 97782 w 1960971"/>
                <a:gd name="connsiteY1210" fmla="*/ 809605 h 1017606"/>
                <a:gd name="connsiteX1211" fmla="*/ 95178 w 1960971"/>
                <a:gd name="connsiteY1211" fmla="*/ 807503 h 1017606"/>
                <a:gd name="connsiteX1212" fmla="*/ 90037 w 1960971"/>
                <a:gd name="connsiteY1212" fmla="*/ 805309 h 1017606"/>
                <a:gd name="connsiteX1213" fmla="*/ 87816 w 1960971"/>
                <a:gd name="connsiteY1213" fmla="*/ 803974 h 1017606"/>
                <a:gd name="connsiteX1214" fmla="*/ 85794 w 1960971"/>
                <a:gd name="connsiteY1214" fmla="*/ 801185 h 1017606"/>
                <a:gd name="connsiteX1215" fmla="*/ 85926 w 1960971"/>
                <a:gd name="connsiteY1215" fmla="*/ 798079 h 1017606"/>
                <a:gd name="connsiteX1216" fmla="*/ 86442 w 1960971"/>
                <a:gd name="connsiteY1216" fmla="*/ 797326 h 1017606"/>
                <a:gd name="connsiteX1217" fmla="*/ 87354 w 1960971"/>
                <a:gd name="connsiteY1217" fmla="*/ 796916 h 1017606"/>
                <a:gd name="connsiteX1218" fmla="*/ 87645 w 1960971"/>
                <a:gd name="connsiteY1218" fmla="*/ 795647 h 1017606"/>
                <a:gd name="connsiteX1219" fmla="*/ 87182 w 1960971"/>
                <a:gd name="connsiteY1219" fmla="*/ 792449 h 1017606"/>
                <a:gd name="connsiteX1220" fmla="*/ 86957 w 1960971"/>
                <a:gd name="connsiteY1220" fmla="*/ 787955 h 1017606"/>
                <a:gd name="connsiteX1221" fmla="*/ 87169 w 1960971"/>
                <a:gd name="connsiteY1221" fmla="*/ 785364 h 1017606"/>
                <a:gd name="connsiteX1222" fmla="*/ 87948 w 1960971"/>
                <a:gd name="connsiteY1222" fmla="*/ 781306 h 1017606"/>
                <a:gd name="connsiteX1223" fmla="*/ 87922 w 1960971"/>
                <a:gd name="connsiteY1223" fmla="*/ 779601 h 1017606"/>
                <a:gd name="connsiteX1224" fmla="*/ 87327 w 1960971"/>
                <a:gd name="connsiteY1224" fmla="*/ 778901 h 1017606"/>
                <a:gd name="connsiteX1225" fmla="*/ 85913 w 1960971"/>
                <a:gd name="connsiteY1225" fmla="*/ 778465 h 1017606"/>
                <a:gd name="connsiteX1226" fmla="*/ 81538 w 1960971"/>
                <a:gd name="connsiteY1226" fmla="*/ 777857 h 1017606"/>
                <a:gd name="connsiteX1227" fmla="*/ 75207 w 1960971"/>
                <a:gd name="connsiteY1227" fmla="*/ 775861 h 1017606"/>
                <a:gd name="connsiteX1228" fmla="*/ 65783 w 1960971"/>
                <a:gd name="connsiteY1228" fmla="*/ 774169 h 1017606"/>
                <a:gd name="connsiteX1229" fmla="*/ 57747 w 1960971"/>
                <a:gd name="connsiteY1229" fmla="*/ 770759 h 1017606"/>
                <a:gd name="connsiteX1230" fmla="*/ 50530 w 1960971"/>
                <a:gd name="connsiteY1230" fmla="*/ 765842 h 1017606"/>
                <a:gd name="connsiteX1231" fmla="*/ 46975 w 1960971"/>
                <a:gd name="connsiteY1231" fmla="*/ 764758 h 1017606"/>
                <a:gd name="connsiteX1232" fmla="*/ 42970 w 1960971"/>
                <a:gd name="connsiteY1232" fmla="*/ 764838 h 1017606"/>
                <a:gd name="connsiteX1233" fmla="*/ 39309 w 1960971"/>
                <a:gd name="connsiteY1233" fmla="*/ 765644 h 1017606"/>
                <a:gd name="connsiteX1234" fmla="*/ 37286 w 1960971"/>
                <a:gd name="connsiteY1234" fmla="*/ 766569 h 1017606"/>
                <a:gd name="connsiteX1235" fmla="*/ 35224 w 1960971"/>
                <a:gd name="connsiteY1235" fmla="*/ 767930 h 1017606"/>
                <a:gd name="connsiteX1236" fmla="*/ 34101 w 1960971"/>
                <a:gd name="connsiteY1236" fmla="*/ 769226 h 1017606"/>
                <a:gd name="connsiteX1237" fmla="*/ 33982 w 1960971"/>
                <a:gd name="connsiteY1237" fmla="*/ 771605 h 1017606"/>
                <a:gd name="connsiteX1238" fmla="*/ 34907 w 1960971"/>
                <a:gd name="connsiteY1238" fmla="*/ 774024 h 1017606"/>
                <a:gd name="connsiteX1239" fmla="*/ 36097 w 1960971"/>
                <a:gd name="connsiteY1239" fmla="*/ 774632 h 1017606"/>
                <a:gd name="connsiteX1240" fmla="*/ 38013 w 1960971"/>
                <a:gd name="connsiteY1240" fmla="*/ 774790 h 1017606"/>
                <a:gd name="connsiteX1241" fmla="*/ 40287 w 1960971"/>
                <a:gd name="connsiteY1241" fmla="*/ 774618 h 1017606"/>
                <a:gd name="connsiteX1242" fmla="*/ 43961 w 1960971"/>
                <a:gd name="connsiteY1242" fmla="*/ 773614 h 1017606"/>
                <a:gd name="connsiteX1243" fmla="*/ 44463 w 1960971"/>
                <a:gd name="connsiteY1243" fmla="*/ 772464 h 1017606"/>
                <a:gd name="connsiteX1244" fmla="*/ 45058 w 1960971"/>
                <a:gd name="connsiteY1244" fmla="*/ 771658 h 1017606"/>
                <a:gd name="connsiteX1245" fmla="*/ 49684 w 1960971"/>
                <a:gd name="connsiteY1245" fmla="*/ 771949 h 1017606"/>
                <a:gd name="connsiteX1246" fmla="*/ 50689 w 1960971"/>
                <a:gd name="connsiteY1246" fmla="*/ 772319 h 1017606"/>
                <a:gd name="connsiteX1247" fmla="*/ 48336 w 1960971"/>
                <a:gd name="connsiteY1247" fmla="*/ 773587 h 1017606"/>
                <a:gd name="connsiteX1248" fmla="*/ 47556 w 1960971"/>
                <a:gd name="connsiteY1248" fmla="*/ 774711 h 1017606"/>
                <a:gd name="connsiteX1249" fmla="*/ 46842 w 1960971"/>
                <a:gd name="connsiteY1249" fmla="*/ 776588 h 1017606"/>
                <a:gd name="connsiteX1250" fmla="*/ 46419 w 1960971"/>
                <a:gd name="connsiteY1250" fmla="*/ 777209 h 1017606"/>
                <a:gd name="connsiteX1251" fmla="*/ 45732 w 1960971"/>
                <a:gd name="connsiteY1251" fmla="*/ 775557 h 1017606"/>
                <a:gd name="connsiteX1252" fmla="*/ 44675 w 1960971"/>
                <a:gd name="connsiteY1252" fmla="*/ 775174 h 1017606"/>
                <a:gd name="connsiteX1253" fmla="*/ 40392 w 1960971"/>
                <a:gd name="connsiteY1253" fmla="*/ 775398 h 1017606"/>
                <a:gd name="connsiteX1254" fmla="*/ 39322 w 1960971"/>
                <a:gd name="connsiteY1254" fmla="*/ 775596 h 1017606"/>
                <a:gd name="connsiteX1255" fmla="*/ 38238 w 1960971"/>
                <a:gd name="connsiteY1255" fmla="*/ 776112 h 1017606"/>
                <a:gd name="connsiteX1256" fmla="*/ 34881 w 1960971"/>
                <a:gd name="connsiteY1256" fmla="*/ 778822 h 1017606"/>
                <a:gd name="connsiteX1257" fmla="*/ 34815 w 1960971"/>
                <a:gd name="connsiteY1257" fmla="*/ 779363 h 1017606"/>
                <a:gd name="connsiteX1258" fmla="*/ 36625 w 1960971"/>
                <a:gd name="connsiteY1258" fmla="*/ 779707 h 1017606"/>
                <a:gd name="connsiteX1259" fmla="*/ 36440 w 1960971"/>
                <a:gd name="connsiteY1259" fmla="*/ 780262 h 1017606"/>
                <a:gd name="connsiteX1260" fmla="*/ 34934 w 1960971"/>
                <a:gd name="connsiteY1260" fmla="*/ 782496 h 1017606"/>
                <a:gd name="connsiteX1261" fmla="*/ 32660 w 1960971"/>
                <a:gd name="connsiteY1261" fmla="*/ 784175 h 1017606"/>
                <a:gd name="connsiteX1262" fmla="*/ 32383 w 1960971"/>
                <a:gd name="connsiteY1262" fmla="*/ 784783 h 1017606"/>
                <a:gd name="connsiteX1263" fmla="*/ 33202 w 1960971"/>
                <a:gd name="connsiteY1263" fmla="*/ 785060 h 1017606"/>
                <a:gd name="connsiteX1264" fmla="*/ 34273 w 1960971"/>
                <a:gd name="connsiteY1264" fmla="*/ 784968 h 1017606"/>
                <a:gd name="connsiteX1265" fmla="*/ 37233 w 1960971"/>
                <a:gd name="connsiteY1265" fmla="*/ 783818 h 1017606"/>
                <a:gd name="connsiteX1266" fmla="*/ 41727 w 1960971"/>
                <a:gd name="connsiteY1266" fmla="*/ 783818 h 1017606"/>
                <a:gd name="connsiteX1267" fmla="*/ 41846 w 1960971"/>
                <a:gd name="connsiteY1267" fmla="*/ 784717 h 1017606"/>
                <a:gd name="connsiteX1268" fmla="*/ 41569 w 1960971"/>
                <a:gd name="connsiteY1268" fmla="*/ 785972 h 1017606"/>
                <a:gd name="connsiteX1269" fmla="*/ 41926 w 1960971"/>
                <a:gd name="connsiteY1269" fmla="*/ 786884 h 1017606"/>
                <a:gd name="connsiteX1270" fmla="*/ 43604 w 1960971"/>
                <a:gd name="connsiteY1270" fmla="*/ 786369 h 1017606"/>
                <a:gd name="connsiteX1271" fmla="*/ 44529 w 1960971"/>
                <a:gd name="connsiteY1271" fmla="*/ 785695 h 1017606"/>
                <a:gd name="connsiteX1272" fmla="*/ 45309 w 1960971"/>
                <a:gd name="connsiteY1272" fmla="*/ 784769 h 1017606"/>
                <a:gd name="connsiteX1273" fmla="*/ 45891 w 1960971"/>
                <a:gd name="connsiteY1273" fmla="*/ 784531 h 1017606"/>
                <a:gd name="connsiteX1274" fmla="*/ 46287 w 1960971"/>
                <a:gd name="connsiteY1274" fmla="*/ 784981 h 1017606"/>
                <a:gd name="connsiteX1275" fmla="*/ 46340 w 1960971"/>
                <a:gd name="connsiteY1275" fmla="*/ 785576 h 1017606"/>
                <a:gd name="connsiteX1276" fmla="*/ 46049 w 1960971"/>
                <a:gd name="connsiteY1276" fmla="*/ 786303 h 1017606"/>
                <a:gd name="connsiteX1277" fmla="*/ 45574 w 1960971"/>
                <a:gd name="connsiteY1277" fmla="*/ 786924 h 1017606"/>
                <a:gd name="connsiteX1278" fmla="*/ 43736 w 1960971"/>
                <a:gd name="connsiteY1278" fmla="*/ 788510 h 1017606"/>
                <a:gd name="connsiteX1279" fmla="*/ 43075 w 1960971"/>
                <a:gd name="connsiteY1279" fmla="*/ 789699 h 1017606"/>
                <a:gd name="connsiteX1280" fmla="*/ 42917 w 1960971"/>
                <a:gd name="connsiteY1280" fmla="*/ 790757 h 1017606"/>
                <a:gd name="connsiteX1281" fmla="*/ 43379 w 1960971"/>
                <a:gd name="connsiteY1281" fmla="*/ 791603 h 1017606"/>
                <a:gd name="connsiteX1282" fmla="*/ 44635 w 1960971"/>
                <a:gd name="connsiteY1282" fmla="*/ 791827 h 1017606"/>
                <a:gd name="connsiteX1283" fmla="*/ 46419 w 1960971"/>
                <a:gd name="connsiteY1283" fmla="*/ 791524 h 1017606"/>
                <a:gd name="connsiteX1284" fmla="*/ 47464 w 1960971"/>
                <a:gd name="connsiteY1284" fmla="*/ 790982 h 1017606"/>
                <a:gd name="connsiteX1285" fmla="*/ 48614 w 1960971"/>
                <a:gd name="connsiteY1285" fmla="*/ 790109 h 1017606"/>
                <a:gd name="connsiteX1286" fmla="*/ 49301 w 1960971"/>
                <a:gd name="connsiteY1286" fmla="*/ 789845 h 1017606"/>
                <a:gd name="connsiteX1287" fmla="*/ 50028 w 1960971"/>
                <a:gd name="connsiteY1287" fmla="*/ 790426 h 1017606"/>
                <a:gd name="connsiteX1288" fmla="*/ 51931 w 1960971"/>
                <a:gd name="connsiteY1288" fmla="*/ 790915 h 1017606"/>
                <a:gd name="connsiteX1289" fmla="*/ 52671 w 1960971"/>
                <a:gd name="connsiteY1289" fmla="*/ 791695 h 1017606"/>
                <a:gd name="connsiteX1290" fmla="*/ 52288 w 1960971"/>
                <a:gd name="connsiteY1290" fmla="*/ 794775 h 1017606"/>
                <a:gd name="connsiteX1291" fmla="*/ 52407 w 1960971"/>
                <a:gd name="connsiteY1291" fmla="*/ 795621 h 1017606"/>
                <a:gd name="connsiteX1292" fmla="*/ 52843 w 1960971"/>
                <a:gd name="connsiteY1292" fmla="*/ 796004 h 1017606"/>
                <a:gd name="connsiteX1293" fmla="*/ 54218 w 1960971"/>
                <a:gd name="connsiteY1293" fmla="*/ 795991 h 1017606"/>
                <a:gd name="connsiteX1294" fmla="*/ 54641 w 1960971"/>
                <a:gd name="connsiteY1294" fmla="*/ 797154 h 1017606"/>
                <a:gd name="connsiteX1295" fmla="*/ 55500 w 1960971"/>
                <a:gd name="connsiteY1295" fmla="*/ 797617 h 1017606"/>
                <a:gd name="connsiteX1296" fmla="*/ 60377 w 1960971"/>
                <a:gd name="connsiteY1296" fmla="*/ 797299 h 1017606"/>
                <a:gd name="connsiteX1297" fmla="*/ 59399 w 1960971"/>
                <a:gd name="connsiteY1297" fmla="*/ 797907 h 1017606"/>
                <a:gd name="connsiteX1298" fmla="*/ 52579 w 1960971"/>
                <a:gd name="connsiteY1298" fmla="*/ 798753 h 1017606"/>
                <a:gd name="connsiteX1299" fmla="*/ 49829 w 1960971"/>
                <a:gd name="connsiteY1299" fmla="*/ 799546 h 1017606"/>
                <a:gd name="connsiteX1300" fmla="*/ 49248 w 1960971"/>
                <a:gd name="connsiteY1300" fmla="*/ 799877 h 1017606"/>
                <a:gd name="connsiteX1301" fmla="*/ 48389 w 1960971"/>
                <a:gd name="connsiteY1301" fmla="*/ 800855 h 1017606"/>
                <a:gd name="connsiteX1302" fmla="*/ 46168 w 1960971"/>
                <a:gd name="connsiteY1302" fmla="*/ 804278 h 1017606"/>
                <a:gd name="connsiteX1303" fmla="*/ 46353 w 1960971"/>
                <a:gd name="connsiteY1303" fmla="*/ 804886 h 1017606"/>
                <a:gd name="connsiteX1304" fmla="*/ 46842 w 1960971"/>
                <a:gd name="connsiteY1304" fmla="*/ 804794 h 1017606"/>
                <a:gd name="connsiteX1305" fmla="*/ 49089 w 1960971"/>
                <a:gd name="connsiteY1305" fmla="*/ 803393 h 1017606"/>
                <a:gd name="connsiteX1306" fmla="*/ 49605 w 1960971"/>
                <a:gd name="connsiteY1306" fmla="*/ 803446 h 1017606"/>
                <a:gd name="connsiteX1307" fmla="*/ 50715 w 1960971"/>
                <a:gd name="connsiteY1307" fmla="*/ 805296 h 1017606"/>
                <a:gd name="connsiteX1308" fmla="*/ 51469 w 1960971"/>
                <a:gd name="connsiteY1308" fmla="*/ 805018 h 1017606"/>
                <a:gd name="connsiteX1309" fmla="*/ 52499 w 1960971"/>
                <a:gd name="connsiteY1309" fmla="*/ 803921 h 1017606"/>
                <a:gd name="connsiteX1310" fmla="*/ 53293 w 1960971"/>
                <a:gd name="connsiteY1310" fmla="*/ 803631 h 1017606"/>
                <a:gd name="connsiteX1311" fmla="*/ 54350 w 1960971"/>
                <a:gd name="connsiteY1311" fmla="*/ 804384 h 1017606"/>
                <a:gd name="connsiteX1312" fmla="*/ 55976 w 1960971"/>
                <a:gd name="connsiteY1312" fmla="*/ 804212 h 1017606"/>
                <a:gd name="connsiteX1313" fmla="*/ 56266 w 1960971"/>
                <a:gd name="connsiteY1313" fmla="*/ 804556 h 1017606"/>
                <a:gd name="connsiteX1314" fmla="*/ 56240 w 1960971"/>
                <a:gd name="connsiteY1314" fmla="*/ 805375 h 1017606"/>
                <a:gd name="connsiteX1315" fmla="*/ 56623 w 1960971"/>
                <a:gd name="connsiteY1315" fmla="*/ 805679 h 1017606"/>
                <a:gd name="connsiteX1316" fmla="*/ 59148 w 1960971"/>
                <a:gd name="connsiteY1316" fmla="*/ 804754 h 1017606"/>
                <a:gd name="connsiteX1317" fmla="*/ 58659 w 1960971"/>
                <a:gd name="connsiteY1317" fmla="*/ 805349 h 1017606"/>
                <a:gd name="connsiteX1318" fmla="*/ 55791 w 1960971"/>
                <a:gd name="connsiteY1318" fmla="*/ 807873 h 1017606"/>
                <a:gd name="connsiteX1319" fmla="*/ 55685 w 1960971"/>
                <a:gd name="connsiteY1319" fmla="*/ 808970 h 1017606"/>
                <a:gd name="connsiteX1320" fmla="*/ 56438 w 1960971"/>
                <a:gd name="connsiteY1320" fmla="*/ 808931 h 1017606"/>
                <a:gd name="connsiteX1321" fmla="*/ 58791 w 1960971"/>
                <a:gd name="connsiteY1321" fmla="*/ 808177 h 1017606"/>
                <a:gd name="connsiteX1322" fmla="*/ 59306 w 1960971"/>
                <a:gd name="connsiteY1322" fmla="*/ 808627 h 1017606"/>
                <a:gd name="connsiteX1323" fmla="*/ 59571 w 1960971"/>
                <a:gd name="connsiteY1323" fmla="*/ 810292 h 1017606"/>
                <a:gd name="connsiteX1324" fmla="*/ 60126 w 1960971"/>
                <a:gd name="connsiteY1324" fmla="*/ 810556 h 1017606"/>
                <a:gd name="connsiteX1325" fmla="*/ 61038 w 1960971"/>
                <a:gd name="connsiteY1325" fmla="*/ 810477 h 1017606"/>
                <a:gd name="connsiteX1326" fmla="*/ 61117 w 1960971"/>
                <a:gd name="connsiteY1326" fmla="*/ 810675 h 1017606"/>
                <a:gd name="connsiteX1327" fmla="*/ 58910 w 1960971"/>
                <a:gd name="connsiteY1327" fmla="*/ 811958 h 1017606"/>
                <a:gd name="connsiteX1328" fmla="*/ 55870 w 1960971"/>
                <a:gd name="connsiteY1328" fmla="*/ 812843 h 1017606"/>
                <a:gd name="connsiteX1329" fmla="*/ 55196 w 1960971"/>
                <a:gd name="connsiteY1329" fmla="*/ 813266 h 1017606"/>
                <a:gd name="connsiteX1330" fmla="*/ 57601 w 1960971"/>
                <a:gd name="connsiteY1330" fmla="*/ 814998 h 1017606"/>
                <a:gd name="connsiteX1331" fmla="*/ 58632 w 1960971"/>
                <a:gd name="connsiteY1331" fmla="*/ 817099 h 1017606"/>
                <a:gd name="connsiteX1332" fmla="*/ 59425 w 1960971"/>
                <a:gd name="connsiteY1332" fmla="*/ 817628 h 1017606"/>
                <a:gd name="connsiteX1333" fmla="*/ 60205 w 1960971"/>
                <a:gd name="connsiteY1333" fmla="*/ 817430 h 1017606"/>
                <a:gd name="connsiteX1334" fmla="*/ 63483 w 1960971"/>
                <a:gd name="connsiteY1334" fmla="*/ 815857 h 1017606"/>
                <a:gd name="connsiteX1335" fmla="*/ 67581 w 1960971"/>
                <a:gd name="connsiteY1335" fmla="*/ 816055 h 1017606"/>
                <a:gd name="connsiteX1336" fmla="*/ 73304 w 1960971"/>
                <a:gd name="connsiteY1336" fmla="*/ 815420 h 1017606"/>
                <a:gd name="connsiteX1337" fmla="*/ 74136 w 1960971"/>
                <a:gd name="connsiteY1337" fmla="*/ 814958 h 1017606"/>
                <a:gd name="connsiteX1338" fmla="*/ 75868 w 1960971"/>
                <a:gd name="connsiteY1338" fmla="*/ 813649 h 1017606"/>
                <a:gd name="connsiteX1339" fmla="*/ 77731 w 1960971"/>
                <a:gd name="connsiteY1339" fmla="*/ 811984 h 1017606"/>
                <a:gd name="connsiteX1340" fmla="*/ 79489 w 1960971"/>
                <a:gd name="connsiteY1340" fmla="*/ 810107 h 1017606"/>
                <a:gd name="connsiteX1341" fmla="*/ 79780 w 1960971"/>
                <a:gd name="connsiteY1341" fmla="*/ 809949 h 1017606"/>
                <a:gd name="connsiteX1342" fmla="*/ 78617 w 1960971"/>
                <a:gd name="connsiteY1342" fmla="*/ 811905 h 1017606"/>
                <a:gd name="connsiteX1343" fmla="*/ 77084 w 1960971"/>
                <a:gd name="connsiteY1343" fmla="*/ 813504 h 1017606"/>
                <a:gd name="connsiteX1344" fmla="*/ 75273 w 1960971"/>
                <a:gd name="connsiteY1344" fmla="*/ 815024 h 1017606"/>
                <a:gd name="connsiteX1345" fmla="*/ 71982 w 1960971"/>
                <a:gd name="connsiteY1345" fmla="*/ 817007 h 1017606"/>
                <a:gd name="connsiteX1346" fmla="*/ 64924 w 1960971"/>
                <a:gd name="connsiteY1346" fmla="*/ 820707 h 1017606"/>
                <a:gd name="connsiteX1347" fmla="*/ 64435 w 1960971"/>
                <a:gd name="connsiteY1347" fmla="*/ 821249 h 1017606"/>
                <a:gd name="connsiteX1348" fmla="*/ 64038 w 1960971"/>
                <a:gd name="connsiteY1348" fmla="*/ 822399 h 1017606"/>
                <a:gd name="connsiteX1349" fmla="*/ 65320 w 1960971"/>
                <a:gd name="connsiteY1349" fmla="*/ 823761 h 1017606"/>
                <a:gd name="connsiteX1350" fmla="*/ 67435 w 1960971"/>
                <a:gd name="connsiteY1350" fmla="*/ 825360 h 1017606"/>
                <a:gd name="connsiteX1351" fmla="*/ 70237 w 1960971"/>
                <a:gd name="connsiteY1351" fmla="*/ 826920 h 1017606"/>
                <a:gd name="connsiteX1352" fmla="*/ 75484 w 1960971"/>
                <a:gd name="connsiteY1352" fmla="*/ 829180 h 1017606"/>
                <a:gd name="connsiteX1353" fmla="*/ 79661 w 1960971"/>
                <a:gd name="connsiteY1353" fmla="*/ 831361 h 1017606"/>
                <a:gd name="connsiteX1354" fmla="*/ 83032 w 1960971"/>
                <a:gd name="connsiteY1354" fmla="*/ 832735 h 1017606"/>
                <a:gd name="connsiteX1355" fmla="*/ 89059 w 1960971"/>
                <a:gd name="connsiteY1355" fmla="*/ 834202 h 1017606"/>
                <a:gd name="connsiteX1356" fmla="*/ 89323 w 1960971"/>
                <a:gd name="connsiteY1356" fmla="*/ 834493 h 1017606"/>
                <a:gd name="connsiteX1357" fmla="*/ 90552 w 1960971"/>
                <a:gd name="connsiteY1357" fmla="*/ 833885 h 1017606"/>
                <a:gd name="connsiteX1358" fmla="*/ 92760 w 1960971"/>
                <a:gd name="connsiteY1358" fmla="*/ 832365 h 1017606"/>
                <a:gd name="connsiteX1359" fmla="*/ 94134 w 1960971"/>
                <a:gd name="connsiteY1359" fmla="*/ 831612 h 1017606"/>
                <a:gd name="connsiteX1360" fmla="*/ 96170 w 1960971"/>
                <a:gd name="connsiteY1360" fmla="*/ 832180 h 1017606"/>
                <a:gd name="connsiteX1361" fmla="*/ 96778 w 1960971"/>
                <a:gd name="connsiteY1361" fmla="*/ 832048 h 1017606"/>
                <a:gd name="connsiteX1362" fmla="*/ 98218 w 1960971"/>
                <a:gd name="connsiteY1362" fmla="*/ 830832 h 1017606"/>
                <a:gd name="connsiteX1363" fmla="*/ 99355 w 1960971"/>
                <a:gd name="connsiteY1363" fmla="*/ 826655 h 1017606"/>
                <a:gd name="connsiteX1364" fmla="*/ 100082 w 1960971"/>
                <a:gd name="connsiteY1364" fmla="*/ 824897 h 1017606"/>
                <a:gd name="connsiteX1365" fmla="*/ 100069 w 1960971"/>
                <a:gd name="connsiteY1365" fmla="*/ 824131 h 1017606"/>
                <a:gd name="connsiteX1366" fmla="*/ 99302 w 1960971"/>
                <a:gd name="connsiteY1366" fmla="*/ 824303 h 1017606"/>
                <a:gd name="connsiteX1367" fmla="*/ 74004 w 1960971"/>
                <a:gd name="connsiteY1367" fmla="*/ 718616 h 1017606"/>
                <a:gd name="connsiteX1368" fmla="*/ 72881 w 1960971"/>
                <a:gd name="connsiteY1368" fmla="*/ 720176 h 1017606"/>
                <a:gd name="connsiteX1369" fmla="*/ 72484 w 1960971"/>
                <a:gd name="connsiteY1369" fmla="*/ 720982 h 1017606"/>
                <a:gd name="connsiteX1370" fmla="*/ 71599 w 1960971"/>
                <a:gd name="connsiteY1370" fmla="*/ 721841 h 1017606"/>
                <a:gd name="connsiteX1371" fmla="*/ 69827 w 1960971"/>
                <a:gd name="connsiteY1371" fmla="*/ 723295 h 1017606"/>
                <a:gd name="connsiteX1372" fmla="*/ 71770 w 1960971"/>
                <a:gd name="connsiteY1372" fmla="*/ 722938 h 1017606"/>
                <a:gd name="connsiteX1373" fmla="*/ 72881 w 1960971"/>
                <a:gd name="connsiteY1373" fmla="*/ 722251 h 1017606"/>
                <a:gd name="connsiteX1374" fmla="*/ 74057 w 1960971"/>
                <a:gd name="connsiteY1374" fmla="*/ 721366 h 1017606"/>
                <a:gd name="connsiteX1375" fmla="*/ 76648 w 1960971"/>
                <a:gd name="connsiteY1375" fmla="*/ 718960 h 1017606"/>
                <a:gd name="connsiteX1376" fmla="*/ 82146 w 1960971"/>
                <a:gd name="connsiteY1376" fmla="*/ 713752 h 1017606"/>
                <a:gd name="connsiteX1377" fmla="*/ 83164 w 1960971"/>
                <a:gd name="connsiteY1377" fmla="*/ 712589 h 1017606"/>
                <a:gd name="connsiteX1378" fmla="*/ 80613 w 1960971"/>
                <a:gd name="connsiteY1378" fmla="*/ 712655 h 1017606"/>
                <a:gd name="connsiteX1379" fmla="*/ 77044 w 1960971"/>
                <a:gd name="connsiteY1379" fmla="*/ 714968 h 1017606"/>
                <a:gd name="connsiteX1380" fmla="*/ 74004 w 1960971"/>
                <a:gd name="connsiteY1380" fmla="*/ 718616 h 1017606"/>
                <a:gd name="connsiteX1381" fmla="*/ 59531 w 1960971"/>
                <a:gd name="connsiteY1381" fmla="*/ 743346 h 1017606"/>
                <a:gd name="connsiteX1382" fmla="*/ 58950 w 1960971"/>
                <a:gd name="connsiteY1382" fmla="*/ 743888 h 1017606"/>
                <a:gd name="connsiteX1383" fmla="*/ 57588 w 1960971"/>
                <a:gd name="connsiteY1383" fmla="*/ 747020 h 1017606"/>
                <a:gd name="connsiteX1384" fmla="*/ 57773 w 1960971"/>
                <a:gd name="connsiteY1384" fmla="*/ 748025 h 1017606"/>
                <a:gd name="connsiteX1385" fmla="*/ 58751 w 1960971"/>
                <a:gd name="connsiteY1385" fmla="*/ 748488 h 1017606"/>
                <a:gd name="connsiteX1386" fmla="*/ 59610 w 1960971"/>
                <a:gd name="connsiteY1386" fmla="*/ 748488 h 1017606"/>
                <a:gd name="connsiteX1387" fmla="*/ 60337 w 1960971"/>
                <a:gd name="connsiteY1387" fmla="*/ 748038 h 1017606"/>
                <a:gd name="connsiteX1388" fmla="*/ 61236 w 1960971"/>
                <a:gd name="connsiteY1388" fmla="*/ 747166 h 1017606"/>
                <a:gd name="connsiteX1389" fmla="*/ 62994 w 1960971"/>
                <a:gd name="connsiteY1389" fmla="*/ 745012 h 1017606"/>
                <a:gd name="connsiteX1390" fmla="*/ 63100 w 1960971"/>
                <a:gd name="connsiteY1390" fmla="*/ 744470 h 1017606"/>
                <a:gd name="connsiteX1391" fmla="*/ 63457 w 1960971"/>
                <a:gd name="connsiteY1391" fmla="*/ 742619 h 1017606"/>
                <a:gd name="connsiteX1392" fmla="*/ 63880 w 1960971"/>
                <a:gd name="connsiteY1392" fmla="*/ 741800 h 1017606"/>
                <a:gd name="connsiteX1393" fmla="*/ 63272 w 1960971"/>
                <a:gd name="connsiteY1393" fmla="*/ 741681 h 1017606"/>
                <a:gd name="connsiteX1394" fmla="*/ 60390 w 1960971"/>
                <a:gd name="connsiteY1394" fmla="*/ 742804 h 1017606"/>
                <a:gd name="connsiteX1395" fmla="*/ 59531 w 1960971"/>
                <a:gd name="connsiteY1395" fmla="*/ 743346 h 1017606"/>
                <a:gd name="connsiteX1396" fmla="*/ 66047 w 1960971"/>
                <a:gd name="connsiteY1396" fmla="*/ 701685 h 1017606"/>
                <a:gd name="connsiteX1397" fmla="*/ 65545 w 1960971"/>
                <a:gd name="connsiteY1397" fmla="*/ 701923 h 1017606"/>
                <a:gd name="connsiteX1398" fmla="*/ 64659 w 1960971"/>
                <a:gd name="connsiteY1398" fmla="*/ 703284 h 1017606"/>
                <a:gd name="connsiteX1399" fmla="*/ 64395 w 1960971"/>
                <a:gd name="connsiteY1399" fmla="*/ 704117 h 1017606"/>
                <a:gd name="connsiteX1400" fmla="*/ 64104 w 1960971"/>
                <a:gd name="connsiteY1400" fmla="*/ 706113 h 1017606"/>
                <a:gd name="connsiteX1401" fmla="*/ 64329 w 1960971"/>
                <a:gd name="connsiteY1401" fmla="*/ 706813 h 1017606"/>
                <a:gd name="connsiteX1402" fmla="*/ 64884 w 1960971"/>
                <a:gd name="connsiteY1402" fmla="*/ 707170 h 1017606"/>
                <a:gd name="connsiteX1403" fmla="*/ 65386 w 1960971"/>
                <a:gd name="connsiteY1403" fmla="*/ 706959 h 1017606"/>
                <a:gd name="connsiteX1404" fmla="*/ 66179 w 1960971"/>
                <a:gd name="connsiteY1404" fmla="*/ 705320 h 1017606"/>
                <a:gd name="connsiteX1405" fmla="*/ 66774 w 1960971"/>
                <a:gd name="connsiteY1405" fmla="*/ 702042 h 1017606"/>
                <a:gd name="connsiteX1406" fmla="*/ 66536 w 1960971"/>
                <a:gd name="connsiteY1406" fmla="*/ 701817 h 1017606"/>
                <a:gd name="connsiteX1407" fmla="*/ 66047 w 1960971"/>
                <a:gd name="connsiteY1407" fmla="*/ 701685 h 1017606"/>
                <a:gd name="connsiteX1408" fmla="*/ 1075631 w 1960971"/>
                <a:gd name="connsiteY1408" fmla="*/ 949194 h 1017606"/>
                <a:gd name="connsiteX1409" fmla="*/ 1073199 w 1960971"/>
                <a:gd name="connsiteY1409" fmla="*/ 949537 h 1017606"/>
                <a:gd name="connsiteX1410" fmla="*/ 1072446 w 1960971"/>
                <a:gd name="connsiteY1410" fmla="*/ 950211 h 1017606"/>
                <a:gd name="connsiteX1411" fmla="*/ 1071455 w 1960971"/>
                <a:gd name="connsiteY1411" fmla="*/ 950859 h 1017606"/>
                <a:gd name="connsiteX1412" fmla="*/ 1071071 w 1960971"/>
                <a:gd name="connsiteY1412" fmla="*/ 951308 h 1017606"/>
                <a:gd name="connsiteX1413" fmla="*/ 1071309 w 1960971"/>
                <a:gd name="connsiteY1413" fmla="*/ 951560 h 1017606"/>
                <a:gd name="connsiteX1414" fmla="*/ 1071230 w 1960971"/>
                <a:gd name="connsiteY1414" fmla="*/ 951877 h 1017606"/>
                <a:gd name="connsiteX1415" fmla="*/ 1070847 w 1960971"/>
                <a:gd name="connsiteY1415" fmla="*/ 952247 h 1017606"/>
                <a:gd name="connsiteX1416" fmla="*/ 1071151 w 1960971"/>
                <a:gd name="connsiteY1416" fmla="*/ 952339 h 1017606"/>
                <a:gd name="connsiteX1417" fmla="*/ 1072168 w 1960971"/>
                <a:gd name="connsiteY1417" fmla="*/ 952419 h 1017606"/>
                <a:gd name="connsiteX1418" fmla="*/ 1073873 w 1960971"/>
                <a:gd name="connsiteY1418" fmla="*/ 951467 h 1017606"/>
                <a:gd name="connsiteX1419" fmla="*/ 1074362 w 1960971"/>
                <a:gd name="connsiteY1419" fmla="*/ 950938 h 1017606"/>
                <a:gd name="connsiteX1420" fmla="*/ 1075261 w 1960971"/>
                <a:gd name="connsiteY1420" fmla="*/ 950053 h 1017606"/>
                <a:gd name="connsiteX1421" fmla="*/ 1077627 w 1960971"/>
                <a:gd name="connsiteY1421" fmla="*/ 949379 h 1017606"/>
                <a:gd name="connsiteX1422" fmla="*/ 1078103 w 1960971"/>
                <a:gd name="connsiteY1422" fmla="*/ 948797 h 1017606"/>
                <a:gd name="connsiteX1423" fmla="*/ 1076847 w 1960971"/>
                <a:gd name="connsiteY1423" fmla="*/ 948995 h 1017606"/>
                <a:gd name="connsiteX1424" fmla="*/ 1075631 w 1960971"/>
                <a:gd name="connsiteY1424" fmla="*/ 949194 h 1017606"/>
                <a:gd name="connsiteX1425" fmla="*/ 828440 w 1960971"/>
                <a:gd name="connsiteY1425" fmla="*/ 321606 h 1017606"/>
                <a:gd name="connsiteX1426" fmla="*/ 829219 w 1960971"/>
                <a:gd name="connsiteY1426" fmla="*/ 321526 h 1017606"/>
                <a:gd name="connsiteX1427" fmla="*/ 829775 w 1960971"/>
                <a:gd name="connsiteY1427" fmla="*/ 320984 h 1017606"/>
                <a:gd name="connsiteX1428" fmla="*/ 830250 w 1960971"/>
                <a:gd name="connsiteY1428" fmla="*/ 320205 h 1017606"/>
                <a:gd name="connsiteX1429" fmla="*/ 829206 w 1960971"/>
                <a:gd name="connsiteY1429" fmla="*/ 318949 h 1017606"/>
                <a:gd name="connsiteX1430" fmla="*/ 827409 w 1960971"/>
                <a:gd name="connsiteY1430" fmla="*/ 320178 h 1017606"/>
                <a:gd name="connsiteX1431" fmla="*/ 828440 w 1960971"/>
                <a:gd name="connsiteY1431" fmla="*/ 321606 h 1017606"/>
                <a:gd name="connsiteX1432" fmla="*/ 1206483 w 1960971"/>
                <a:gd name="connsiteY1432" fmla="*/ 169222 h 1017606"/>
                <a:gd name="connsiteX1433" fmla="*/ 1207131 w 1960971"/>
                <a:gd name="connsiteY1433" fmla="*/ 168852 h 1017606"/>
                <a:gd name="connsiteX1434" fmla="*/ 1207250 w 1960971"/>
                <a:gd name="connsiteY1434" fmla="*/ 168376 h 1017606"/>
                <a:gd name="connsiteX1435" fmla="*/ 1206338 w 1960971"/>
                <a:gd name="connsiteY1435" fmla="*/ 167742 h 1017606"/>
                <a:gd name="connsiteX1436" fmla="*/ 1204025 w 1960971"/>
                <a:gd name="connsiteY1436" fmla="*/ 168271 h 1017606"/>
                <a:gd name="connsiteX1437" fmla="*/ 1197654 w 1960971"/>
                <a:gd name="connsiteY1437" fmla="*/ 170319 h 1017606"/>
                <a:gd name="connsiteX1438" fmla="*/ 1197575 w 1960971"/>
                <a:gd name="connsiteY1438" fmla="*/ 170795 h 1017606"/>
                <a:gd name="connsiteX1439" fmla="*/ 1198064 w 1960971"/>
                <a:gd name="connsiteY1439" fmla="*/ 171324 h 1017606"/>
                <a:gd name="connsiteX1440" fmla="*/ 1204739 w 1960971"/>
                <a:gd name="connsiteY1440" fmla="*/ 169976 h 1017606"/>
                <a:gd name="connsiteX1441" fmla="*/ 1206483 w 1960971"/>
                <a:gd name="connsiteY1441" fmla="*/ 169222 h 1017606"/>
                <a:gd name="connsiteX1442" fmla="*/ 1179071 w 1960971"/>
                <a:gd name="connsiteY1442" fmla="*/ 199966 h 1017606"/>
                <a:gd name="connsiteX1443" fmla="*/ 1175660 w 1960971"/>
                <a:gd name="connsiteY1443" fmla="*/ 200680 h 1017606"/>
                <a:gd name="connsiteX1444" fmla="*/ 1174048 w 1960971"/>
                <a:gd name="connsiteY1444" fmla="*/ 201288 h 1017606"/>
                <a:gd name="connsiteX1445" fmla="*/ 1172938 w 1960971"/>
                <a:gd name="connsiteY1445" fmla="*/ 202001 h 1017606"/>
                <a:gd name="connsiteX1446" fmla="*/ 1171867 w 1960971"/>
                <a:gd name="connsiteY1446" fmla="*/ 202821 h 1017606"/>
                <a:gd name="connsiteX1447" fmla="*/ 1170334 w 1960971"/>
                <a:gd name="connsiteY1447" fmla="*/ 204301 h 1017606"/>
                <a:gd name="connsiteX1448" fmla="*/ 1171180 w 1960971"/>
                <a:gd name="connsiteY1448" fmla="*/ 205901 h 1017606"/>
                <a:gd name="connsiteX1449" fmla="*/ 1174220 w 1960971"/>
                <a:gd name="connsiteY1449" fmla="*/ 205676 h 1017606"/>
                <a:gd name="connsiteX1450" fmla="*/ 1175740 w 1960971"/>
                <a:gd name="connsiteY1450" fmla="*/ 205438 h 1017606"/>
                <a:gd name="connsiteX1451" fmla="*/ 1176758 w 1960971"/>
                <a:gd name="connsiteY1451" fmla="*/ 205121 h 1017606"/>
                <a:gd name="connsiteX1452" fmla="*/ 1178145 w 1960971"/>
                <a:gd name="connsiteY1452" fmla="*/ 204407 h 1017606"/>
                <a:gd name="connsiteX1453" fmla="*/ 1179903 w 1960971"/>
                <a:gd name="connsiteY1453" fmla="*/ 203297 h 1017606"/>
                <a:gd name="connsiteX1454" fmla="*/ 1180789 w 1960971"/>
                <a:gd name="connsiteY1454" fmla="*/ 202570 h 1017606"/>
                <a:gd name="connsiteX1455" fmla="*/ 1180657 w 1960971"/>
                <a:gd name="connsiteY1455" fmla="*/ 201935 h 1017606"/>
                <a:gd name="connsiteX1456" fmla="*/ 1179560 w 1960971"/>
                <a:gd name="connsiteY1456" fmla="*/ 201380 h 1017606"/>
                <a:gd name="connsiteX1457" fmla="*/ 1179427 w 1960971"/>
                <a:gd name="connsiteY1457" fmla="*/ 201129 h 1017606"/>
                <a:gd name="connsiteX1458" fmla="*/ 1179692 w 1960971"/>
                <a:gd name="connsiteY1458" fmla="*/ 200495 h 1017606"/>
                <a:gd name="connsiteX1459" fmla="*/ 1179071 w 1960971"/>
                <a:gd name="connsiteY1459" fmla="*/ 199966 h 1017606"/>
                <a:gd name="connsiteX1460" fmla="*/ 1208373 w 1960971"/>
                <a:gd name="connsiteY1460" fmla="*/ 287121 h 1017606"/>
                <a:gd name="connsiteX1461" fmla="*/ 1207105 w 1960971"/>
                <a:gd name="connsiteY1461" fmla="*/ 287425 h 1017606"/>
                <a:gd name="connsiteX1462" fmla="*/ 1205148 w 1960971"/>
                <a:gd name="connsiteY1462" fmla="*/ 288033 h 1017606"/>
                <a:gd name="connsiteX1463" fmla="*/ 1204038 w 1960971"/>
                <a:gd name="connsiteY1463" fmla="*/ 288522 h 1017606"/>
                <a:gd name="connsiteX1464" fmla="*/ 1203655 w 1960971"/>
                <a:gd name="connsiteY1464" fmla="*/ 289501 h 1017606"/>
                <a:gd name="connsiteX1465" fmla="*/ 1204065 w 1960971"/>
                <a:gd name="connsiteY1465" fmla="*/ 291073 h 1017606"/>
                <a:gd name="connsiteX1466" fmla="*/ 1204461 w 1960971"/>
                <a:gd name="connsiteY1466" fmla="*/ 291325 h 1017606"/>
                <a:gd name="connsiteX1467" fmla="*/ 1205215 w 1960971"/>
                <a:gd name="connsiteY1467" fmla="*/ 291192 h 1017606"/>
                <a:gd name="connsiteX1468" fmla="*/ 1206047 w 1960971"/>
                <a:gd name="connsiteY1468" fmla="*/ 290835 h 1017606"/>
                <a:gd name="connsiteX1469" fmla="*/ 1209471 w 1960971"/>
                <a:gd name="connsiteY1469" fmla="*/ 288840 h 1017606"/>
                <a:gd name="connsiteX1470" fmla="*/ 1210382 w 1960971"/>
                <a:gd name="connsiteY1470" fmla="*/ 287373 h 1017606"/>
                <a:gd name="connsiteX1471" fmla="*/ 1210224 w 1960971"/>
                <a:gd name="connsiteY1471" fmla="*/ 286976 h 1017606"/>
                <a:gd name="connsiteX1472" fmla="*/ 1209404 w 1960971"/>
                <a:gd name="connsiteY1472" fmla="*/ 287399 h 1017606"/>
                <a:gd name="connsiteX1473" fmla="*/ 1208373 w 1960971"/>
                <a:gd name="connsiteY1473" fmla="*/ 287121 h 1017606"/>
                <a:gd name="connsiteX1474" fmla="*/ 1238892 w 1960971"/>
                <a:gd name="connsiteY1474" fmla="*/ 323681 h 1017606"/>
                <a:gd name="connsiteX1475" fmla="*/ 1238192 w 1960971"/>
                <a:gd name="connsiteY1475" fmla="*/ 324527 h 1017606"/>
                <a:gd name="connsiteX1476" fmla="*/ 1237861 w 1960971"/>
                <a:gd name="connsiteY1476" fmla="*/ 325267 h 1017606"/>
                <a:gd name="connsiteX1477" fmla="*/ 1237914 w 1960971"/>
                <a:gd name="connsiteY1477" fmla="*/ 325901 h 1017606"/>
                <a:gd name="connsiteX1478" fmla="*/ 1239553 w 1960971"/>
                <a:gd name="connsiteY1478" fmla="*/ 327355 h 1017606"/>
                <a:gd name="connsiteX1479" fmla="*/ 1240492 w 1960971"/>
                <a:gd name="connsiteY1479" fmla="*/ 327725 h 1017606"/>
                <a:gd name="connsiteX1480" fmla="*/ 1241298 w 1960971"/>
                <a:gd name="connsiteY1480" fmla="*/ 327699 h 1017606"/>
                <a:gd name="connsiteX1481" fmla="*/ 1242540 w 1960971"/>
                <a:gd name="connsiteY1481" fmla="*/ 327302 h 1017606"/>
                <a:gd name="connsiteX1482" fmla="*/ 1244206 w 1960971"/>
                <a:gd name="connsiteY1482" fmla="*/ 326549 h 1017606"/>
                <a:gd name="connsiteX1483" fmla="*/ 1245660 w 1960971"/>
                <a:gd name="connsiteY1483" fmla="*/ 325743 h 1017606"/>
                <a:gd name="connsiteX1484" fmla="*/ 1248026 w 1960971"/>
                <a:gd name="connsiteY1484" fmla="*/ 323998 h 1017606"/>
                <a:gd name="connsiteX1485" fmla="*/ 1249057 w 1960971"/>
                <a:gd name="connsiteY1485" fmla="*/ 323073 h 1017606"/>
                <a:gd name="connsiteX1486" fmla="*/ 1250154 w 1960971"/>
                <a:gd name="connsiteY1486" fmla="*/ 321579 h 1017606"/>
                <a:gd name="connsiteX1487" fmla="*/ 1251317 w 1960971"/>
                <a:gd name="connsiteY1487" fmla="*/ 319530 h 1017606"/>
                <a:gd name="connsiteX1488" fmla="*/ 1252427 w 1960971"/>
                <a:gd name="connsiteY1488" fmla="*/ 317971 h 1017606"/>
                <a:gd name="connsiteX1489" fmla="*/ 1253498 w 1960971"/>
                <a:gd name="connsiteY1489" fmla="*/ 316900 h 1017606"/>
                <a:gd name="connsiteX1490" fmla="*/ 1253775 w 1960971"/>
                <a:gd name="connsiteY1490" fmla="*/ 315882 h 1017606"/>
                <a:gd name="connsiteX1491" fmla="*/ 1252876 w 1960971"/>
                <a:gd name="connsiteY1491" fmla="*/ 314389 h 1017606"/>
                <a:gd name="connsiteX1492" fmla="*/ 1250815 w 1960971"/>
                <a:gd name="connsiteY1492" fmla="*/ 313953 h 1017606"/>
                <a:gd name="connsiteX1493" fmla="*/ 1246863 w 1960971"/>
                <a:gd name="connsiteY1493" fmla="*/ 315777 h 1017606"/>
                <a:gd name="connsiteX1494" fmla="*/ 1245144 w 1960971"/>
                <a:gd name="connsiteY1494" fmla="*/ 316715 h 1017606"/>
                <a:gd name="connsiteX1495" fmla="*/ 1244338 w 1960971"/>
                <a:gd name="connsiteY1495" fmla="*/ 317376 h 1017606"/>
                <a:gd name="connsiteX1496" fmla="*/ 1242514 w 1960971"/>
                <a:gd name="connsiteY1496" fmla="*/ 318447 h 1017606"/>
                <a:gd name="connsiteX1497" fmla="*/ 1241946 w 1960971"/>
                <a:gd name="connsiteY1497" fmla="*/ 318896 h 1017606"/>
                <a:gd name="connsiteX1498" fmla="*/ 1241695 w 1960971"/>
                <a:gd name="connsiteY1498" fmla="*/ 319689 h 1017606"/>
                <a:gd name="connsiteX1499" fmla="*/ 1242197 w 1960971"/>
                <a:gd name="connsiteY1499" fmla="*/ 321077 h 1017606"/>
                <a:gd name="connsiteX1500" fmla="*/ 1239871 w 1960971"/>
                <a:gd name="connsiteY1500" fmla="*/ 322822 h 1017606"/>
                <a:gd name="connsiteX1501" fmla="*/ 1238892 w 1960971"/>
                <a:gd name="connsiteY1501" fmla="*/ 323681 h 1017606"/>
                <a:gd name="connsiteX1502" fmla="*/ 1238060 w 1960971"/>
                <a:gd name="connsiteY1502" fmla="*/ 151075 h 1017606"/>
                <a:gd name="connsiteX1503" fmla="*/ 1239157 w 1960971"/>
                <a:gd name="connsiteY1503" fmla="*/ 150784 h 1017606"/>
                <a:gd name="connsiteX1504" fmla="*/ 1241113 w 1960971"/>
                <a:gd name="connsiteY1504" fmla="*/ 149965 h 1017606"/>
                <a:gd name="connsiteX1505" fmla="*/ 1245488 w 1960971"/>
                <a:gd name="connsiteY1505" fmla="*/ 148590 h 1017606"/>
                <a:gd name="connsiteX1506" fmla="*/ 1247761 w 1960971"/>
                <a:gd name="connsiteY1506" fmla="*/ 148339 h 1017606"/>
                <a:gd name="connsiteX1507" fmla="*/ 1248726 w 1960971"/>
                <a:gd name="connsiteY1507" fmla="*/ 149026 h 1017606"/>
                <a:gd name="connsiteX1508" fmla="*/ 1250127 w 1960971"/>
                <a:gd name="connsiteY1508" fmla="*/ 148973 h 1017606"/>
                <a:gd name="connsiteX1509" fmla="*/ 1252308 w 1960971"/>
                <a:gd name="connsiteY1509" fmla="*/ 148246 h 1017606"/>
                <a:gd name="connsiteX1510" fmla="*/ 1254991 w 1960971"/>
                <a:gd name="connsiteY1510" fmla="*/ 147546 h 1017606"/>
                <a:gd name="connsiteX1511" fmla="*/ 1255467 w 1960971"/>
                <a:gd name="connsiteY1511" fmla="*/ 147268 h 1017606"/>
                <a:gd name="connsiteX1512" fmla="*/ 1254978 w 1960971"/>
                <a:gd name="connsiteY1512" fmla="*/ 146581 h 1017606"/>
                <a:gd name="connsiteX1513" fmla="*/ 1253973 w 1960971"/>
                <a:gd name="connsiteY1513" fmla="*/ 145973 h 1017606"/>
                <a:gd name="connsiteX1514" fmla="*/ 1251383 w 1960971"/>
                <a:gd name="connsiteY1514" fmla="*/ 145074 h 1017606"/>
                <a:gd name="connsiteX1515" fmla="*/ 1250682 w 1960971"/>
                <a:gd name="connsiteY1515" fmla="*/ 145246 h 1017606"/>
                <a:gd name="connsiteX1516" fmla="*/ 1249916 w 1960971"/>
                <a:gd name="connsiteY1516" fmla="*/ 145603 h 1017606"/>
                <a:gd name="connsiteX1517" fmla="*/ 1249083 w 1960971"/>
                <a:gd name="connsiteY1517" fmla="*/ 146131 h 1017606"/>
                <a:gd name="connsiteX1518" fmla="*/ 1246889 w 1960971"/>
                <a:gd name="connsiteY1518" fmla="*/ 146634 h 1017606"/>
                <a:gd name="connsiteX1519" fmla="*/ 1240095 w 1960971"/>
                <a:gd name="connsiteY1519" fmla="*/ 147638 h 1017606"/>
                <a:gd name="connsiteX1520" fmla="*/ 1237227 w 1960971"/>
                <a:gd name="connsiteY1520" fmla="*/ 148259 h 1017606"/>
                <a:gd name="connsiteX1521" fmla="*/ 1235469 w 1960971"/>
                <a:gd name="connsiteY1521" fmla="*/ 149171 h 1017606"/>
                <a:gd name="connsiteX1522" fmla="*/ 1234821 w 1960971"/>
                <a:gd name="connsiteY1522" fmla="*/ 150387 h 1017606"/>
                <a:gd name="connsiteX1523" fmla="*/ 1234848 w 1960971"/>
                <a:gd name="connsiteY1523" fmla="*/ 151114 h 1017606"/>
                <a:gd name="connsiteX1524" fmla="*/ 1235535 w 1960971"/>
                <a:gd name="connsiteY1524" fmla="*/ 151352 h 1017606"/>
                <a:gd name="connsiteX1525" fmla="*/ 1238060 w 1960971"/>
                <a:gd name="connsiteY1525" fmla="*/ 151075 h 1017606"/>
                <a:gd name="connsiteX1526" fmla="*/ 1231530 w 1960971"/>
                <a:gd name="connsiteY1526" fmla="*/ 158186 h 1017606"/>
                <a:gd name="connsiteX1527" fmla="*/ 1230790 w 1960971"/>
                <a:gd name="connsiteY1527" fmla="*/ 158767 h 1017606"/>
                <a:gd name="connsiteX1528" fmla="*/ 1230143 w 1960971"/>
                <a:gd name="connsiteY1528" fmla="*/ 159428 h 1017606"/>
                <a:gd name="connsiteX1529" fmla="*/ 1230367 w 1960971"/>
                <a:gd name="connsiteY1529" fmla="*/ 159679 h 1017606"/>
                <a:gd name="connsiteX1530" fmla="*/ 1233526 w 1960971"/>
                <a:gd name="connsiteY1530" fmla="*/ 159481 h 1017606"/>
                <a:gd name="connsiteX1531" fmla="*/ 1233791 w 1960971"/>
                <a:gd name="connsiteY1531" fmla="*/ 159864 h 1017606"/>
                <a:gd name="connsiteX1532" fmla="*/ 1233302 w 1960971"/>
                <a:gd name="connsiteY1532" fmla="*/ 160618 h 1017606"/>
                <a:gd name="connsiteX1533" fmla="*/ 1233169 w 1960971"/>
                <a:gd name="connsiteY1533" fmla="*/ 161067 h 1017606"/>
                <a:gd name="connsiteX1534" fmla="*/ 1233394 w 1960971"/>
                <a:gd name="connsiteY1534" fmla="*/ 161213 h 1017606"/>
                <a:gd name="connsiteX1535" fmla="*/ 1235681 w 1960971"/>
                <a:gd name="connsiteY1535" fmla="*/ 160538 h 1017606"/>
                <a:gd name="connsiteX1536" fmla="*/ 1236672 w 1960971"/>
                <a:gd name="connsiteY1536" fmla="*/ 160948 h 1017606"/>
                <a:gd name="connsiteX1537" fmla="*/ 1237848 w 1960971"/>
                <a:gd name="connsiteY1537" fmla="*/ 163208 h 1017606"/>
                <a:gd name="connsiteX1538" fmla="*/ 1243968 w 1960971"/>
                <a:gd name="connsiteY1538" fmla="*/ 163935 h 1017606"/>
                <a:gd name="connsiteX1539" fmla="*/ 1246664 w 1960971"/>
                <a:gd name="connsiteY1539" fmla="*/ 164001 h 1017606"/>
                <a:gd name="connsiteX1540" fmla="*/ 1249757 w 1960971"/>
                <a:gd name="connsiteY1540" fmla="*/ 166090 h 1017606"/>
                <a:gd name="connsiteX1541" fmla="*/ 1251343 w 1960971"/>
                <a:gd name="connsiteY1541" fmla="*/ 166975 h 1017606"/>
                <a:gd name="connsiteX1542" fmla="*/ 1252691 w 1960971"/>
                <a:gd name="connsiteY1542" fmla="*/ 167372 h 1017606"/>
                <a:gd name="connsiteX1543" fmla="*/ 1255295 w 1960971"/>
                <a:gd name="connsiteY1543" fmla="*/ 167491 h 1017606"/>
                <a:gd name="connsiteX1544" fmla="*/ 1261111 w 1960971"/>
                <a:gd name="connsiteY1544" fmla="*/ 167253 h 1017606"/>
                <a:gd name="connsiteX1545" fmla="*/ 1264772 w 1960971"/>
                <a:gd name="connsiteY1545" fmla="*/ 167319 h 1017606"/>
                <a:gd name="connsiteX1546" fmla="*/ 1271249 w 1960971"/>
                <a:gd name="connsiteY1546" fmla="*/ 166949 h 1017606"/>
                <a:gd name="connsiteX1547" fmla="*/ 1272346 w 1960971"/>
                <a:gd name="connsiteY1547" fmla="*/ 166777 h 1017606"/>
                <a:gd name="connsiteX1548" fmla="*/ 1273350 w 1960971"/>
                <a:gd name="connsiteY1548" fmla="*/ 166288 h 1017606"/>
                <a:gd name="connsiteX1549" fmla="*/ 1274262 w 1960971"/>
                <a:gd name="connsiteY1549" fmla="*/ 165482 h 1017606"/>
                <a:gd name="connsiteX1550" fmla="*/ 1275029 w 1960971"/>
                <a:gd name="connsiteY1550" fmla="*/ 165006 h 1017606"/>
                <a:gd name="connsiteX1551" fmla="*/ 1275663 w 1960971"/>
                <a:gd name="connsiteY1551" fmla="*/ 164847 h 1017606"/>
                <a:gd name="connsiteX1552" fmla="*/ 1276364 w 1960971"/>
                <a:gd name="connsiteY1552" fmla="*/ 164504 h 1017606"/>
                <a:gd name="connsiteX1553" fmla="*/ 1278981 w 1960971"/>
                <a:gd name="connsiteY1553" fmla="*/ 162627 h 1017606"/>
                <a:gd name="connsiteX1554" fmla="*/ 1280593 w 1960971"/>
                <a:gd name="connsiteY1554" fmla="*/ 161199 h 1017606"/>
                <a:gd name="connsiteX1555" fmla="*/ 1281188 w 1960971"/>
                <a:gd name="connsiteY1555" fmla="*/ 160525 h 1017606"/>
                <a:gd name="connsiteX1556" fmla="*/ 1282060 w 1960971"/>
                <a:gd name="connsiteY1556" fmla="*/ 158847 h 1017606"/>
                <a:gd name="connsiteX1557" fmla="*/ 1282510 w 1960971"/>
                <a:gd name="connsiteY1557" fmla="*/ 158331 h 1017606"/>
                <a:gd name="connsiteX1558" fmla="*/ 1284122 w 1960971"/>
                <a:gd name="connsiteY1558" fmla="*/ 157247 h 1017606"/>
                <a:gd name="connsiteX1559" fmla="*/ 1285642 w 1960971"/>
                <a:gd name="connsiteY1559" fmla="*/ 156441 h 1017606"/>
                <a:gd name="connsiteX1560" fmla="*/ 1286488 w 1960971"/>
                <a:gd name="connsiteY1560" fmla="*/ 154379 h 1017606"/>
                <a:gd name="connsiteX1561" fmla="*/ 1286343 w 1960971"/>
                <a:gd name="connsiteY1561" fmla="*/ 153427 h 1017606"/>
                <a:gd name="connsiteX1562" fmla="*/ 1286911 w 1960971"/>
                <a:gd name="connsiteY1562" fmla="*/ 151762 h 1017606"/>
                <a:gd name="connsiteX1563" fmla="*/ 1286197 w 1960971"/>
                <a:gd name="connsiteY1563" fmla="*/ 150150 h 1017606"/>
                <a:gd name="connsiteX1564" fmla="*/ 1283607 w 1960971"/>
                <a:gd name="connsiteY1564" fmla="*/ 147480 h 1017606"/>
                <a:gd name="connsiteX1565" fmla="*/ 1282074 w 1960971"/>
                <a:gd name="connsiteY1565" fmla="*/ 146396 h 1017606"/>
                <a:gd name="connsiteX1566" fmla="*/ 1279179 w 1960971"/>
                <a:gd name="connsiteY1566" fmla="*/ 145748 h 1017606"/>
                <a:gd name="connsiteX1567" fmla="*/ 1275544 w 1960971"/>
                <a:gd name="connsiteY1567" fmla="*/ 145603 h 1017606"/>
                <a:gd name="connsiteX1568" fmla="*/ 1272478 w 1960971"/>
                <a:gd name="connsiteY1568" fmla="*/ 145788 h 1017606"/>
                <a:gd name="connsiteX1569" fmla="*/ 1259630 w 1960971"/>
                <a:gd name="connsiteY1569" fmla="*/ 147823 h 1017606"/>
                <a:gd name="connsiteX1570" fmla="*/ 1254991 w 1960971"/>
                <a:gd name="connsiteY1570" fmla="*/ 149132 h 1017606"/>
                <a:gd name="connsiteX1571" fmla="*/ 1252625 w 1960971"/>
                <a:gd name="connsiteY1571" fmla="*/ 149687 h 1017606"/>
                <a:gd name="connsiteX1572" fmla="*/ 1247497 w 1960971"/>
                <a:gd name="connsiteY1572" fmla="*/ 151564 h 1017606"/>
                <a:gd name="connsiteX1573" fmla="*/ 1246069 w 1960971"/>
                <a:gd name="connsiteY1573" fmla="*/ 152819 h 1017606"/>
                <a:gd name="connsiteX1574" fmla="*/ 1243413 w 1960971"/>
                <a:gd name="connsiteY1574" fmla="*/ 154154 h 1017606"/>
                <a:gd name="connsiteX1575" fmla="*/ 1240981 w 1960971"/>
                <a:gd name="connsiteY1575" fmla="*/ 154617 h 1017606"/>
                <a:gd name="connsiteX1576" fmla="*/ 1239249 w 1960971"/>
                <a:gd name="connsiteY1576" fmla="*/ 154789 h 1017606"/>
                <a:gd name="connsiteX1577" fmla="*/ 1233182 w 1960971"/>
                <a:gd name="connsiteY1577" fmla="*/ 157274 h 1017606"/>
                <a:gd name="connsiteX1578" fmla="*/ 1231530 w 1960971"/>
                <a:gd name="connsiteY1578" fmla="*/ 158186 h 1017606"/>
                <a:gd name="connsiteX1579" fmla="*/ 1236275 w 1960971"/>
                <a:gd name="connsiteY1579" fmla="*/ 167517 h 1017606"/>
                <a:gd name="connsiteX1580" fmla="*/ 1234293 w 1960971"/>
                <a:gd name="connsiteY1580" fmla="*/ 167980 h 1017606"/>
                <a:gd name="connsiteX1581" fmla="*/ 1233354 w 1960971"/>
                <a:gd name="connsiteY1581" fmla="*/ 168363 h 1017606"/>
                <a:gd name="connsiteX1582" fmla="*/ 1231649 w 1960971"/>
                <a:gd name="connsiteY1582" fmla="*/ 168720 h 1017606"/>
                <a:gd name="connsiteX1583" fmla="*/ 1231583 w 1960971"/>
                <a:gd name="connsiteY1583" fmla="*/ 169024 h 1017606"/>
                <a:gd name="connsiteX1584" fmla="*/ 1232072 w 1960971"/>
                <a:gd name="connsiteY1584" fmla="*/ 169434 h 1017606"/>
                <a:gd name="connsiteX1585" fmla="*/ 1236606 w 1960971"/>
                <a:gd name="connsiteY1585" fmla="*/ 170425 h 1017606"/>
                <a:gd name="connsiteX1586" fmla="*/ 1237967 w 1960971"/>
                <a:gd name="connsiteY1586" fmla="*/ 170557 h 1017606"/>
                <a:gd name="connsiteX1587" fmla="*/ 1238866 w 1960971"/>
                <a:gd name="connsiteY1587" fmla="*/ 170438 h 1017606"/>
                <a:gd name="connsiteX1588" fmla="*/ 1239765 w 1960971"/>
                <a:gd name="connsiteY1588" fmla="*/ 170134 h 1017606"/>
                <a:gd name="connsiteX1589" fmla="*/ 1240214 w 1960971"/>
                <a:gd name="connsiteY1589" fmla="*/ 169685 h 1017606"/>
                <a:gd name="connsiteX1590" fmla="*/ 1240148 w 1960971"/>
                <a:gd name="connsiteY1590" fmla="*/ 168654 h 1017606"/>
                <a:gd name="connsiteX1591" fmla="*/ 1238800 w 1960971"/>
                <a:gd name="connsiteY1591" fmla="*/ 167517 h 1017606"/>
                <a:gd name="connsiteX1592" fmla="*/ 1236275 w 1960971"/>
                <a:gd name="connsiteY1592" fmla="*/ 167517 h 1017606"/>
                <a:gd name="connsiteX1593" fmla="*/ 1284532 w 1960971"/>
                <a:gd name="connsiteY1593" fmla="*/ 143012 h 1017606"/>
                <a:gd name="connsiteX1594" fmla="*/ 1288246 w 1960971"/>
                <a:gd name="connsiteY1594" fmla="*/ 142655 h 1017606"/>
                <a:gd name="connsiteX1595" fmla="*/ 1288947 w 1960971"/>
                <a:gd name="connsiteY1595" fmla="*/ 142431 h 1017606"/>
                <a:gd name="connsiteX1596" fmla="*/ 1289383 w 1960971"/>
                <a:gd name="connsiteY1596" fmla="*/ 142179 h 1017606"/>
                <a:gd name="connsiteX1597" fmla="*/ 1289793 w 1960971"/>
                <a:gd name="connsiteY1597" fmla="*/ 141347 h 1017606"/>
                <a:gd name="connsiteX1598" fmla="*/ 1290017 w 1960971"/>
                <a:gd name="connsiteY1598" fmla="*/ 140065 h 1017606"/>
                <a:gd name="connsiteX1599" fmla="*/ 1290387 w 1960971"/>
                <a:gd name="connsiteY1599" fmla="*/ 139364 h 1017606"/>
                <a:gd name="connsiteX1600" fmla="*/ 1291379 w 1960971"/>
                <a:gd name="connsiteY1600" fmla="*/ 138188 h 1017606"/>
                <a:gd name="connsiteX1601" fmla="*/ 1291484 w 1960971"/>
                <a:gd name="connsiteY1601" fmla="*/ 137738 h 1017606"/>
                <a:gd name="connsiteX1602" fmla="*/ 1290956 w 1960971"/>
                <a:gd name="connsiteY1602" fmla="*/ 137646 h 1017606"/>
                <a:gd name="connsiteX1603" fmla="*/ 1286475 w 1960971"/>
                <a:gd name="connsiteY1603" fmla="*/ 138505 h 1017606"/>
                <a:gd name="connsiteX1604" fmla="*/ 1284823 w 1960971"/>
                <a:gd name="connsiteY1604" fmla="*/ 138571 h 1017606"/>
                <a:gd name="connsiteX1605" fmla="*/ 1283911 w 1960971"/>
                <a:gd name="connsiteY1605" fmla="*/ 138756 h 1017606"/>
                <a:gd name="connsiteX1606" fmla="*/ 1283171 w 1960971"/>
                <a:gd name="connsiteY1606" fmla="*/ 139087 h 1017606"/>
                <a:gd name="connsiteX1607" fmla="*/ 1282774 w 1960971"/>
                <a:gd name="connsiteY1607" fmla="*/ 139496 h 1017606"/>
                <a:gd name="connsiteX1608" fmla="*/ 1282734 w 1960971"/>
                <a:gd name="connsiteY1608" fmla="*/ 139985 h 1017606"/>
                <a:gd name="connsiteX1609" fmla="*/ 1282364 w 1960971"/>
                <a:gd name="connsiteY1609" fmla="*/ 140646 h 1017606"/>
                <a:gd name="connsiteX1610" fmla="*/ 1281664 w 1960971"/>
                <a:gd name="connsiteY1610" fmla="*/ 141466 h 1017606"/>
                <a:gd name="connsiteX1611" fmla="*/ 1281320 w 1960971"/>
                <a:gd name="connsiteY1611" fmla="*/ 142113 h 1017606"/>
                <a:gd name="connsiteX1612" fmla="*/ 1281333 w 1960971"/>
                <a:gd name="connsiteY1612" fmla="*/ 142589 h 1017606"/>
                <a:gd name="connsiteX1613" fmla="*/ 1282893 w 1960971"/>
                <a:gd name="connsiteY1613" fmla="*/ 143039 h 1017606"/>
                <a:gd name="connsiteX1614" fmla="*/ 1284532 w 1960971"/>
                <a:gd name="connsiteY1614" fmla="*/ 143012 h 1017606"/>
                <a:gd name="connsiteX1615" fmla="*/ 1278531 w 1960971"/>
                <a:gd name="connsiteY1615" fmla="*/ 197362 h 1017606"/>
                <a:gd name="connsiteX1616" fmla="*/ 1284294 w 1960971"/>
                <a:gd name="connsiteY1616" fmla="*/ 194838 h 1017606"/>
                <a:gd name="connsiteX1617" fmla="*/ 1286647 w 1960971"/>
                <a:gd name="connsiteY1617" fmla="*/ 193674 h 1017606"/>
                <a:gd name="connsiteX1618" fmla="*/ 1287942 w 1960971"/>
                <a:gd name="connsiteY1618" fmla="*/ 192881 h 1017606"/>
                <a:gd name="connsiteX1619" fmla="*/ 1289264 w 1960971"/>
                <a:gd name="connsiteY1619" fmla="*/ 192313 h 1017606"/>
                <a:gd name="connsiteX1620" fmla="*/ 1293427 w 1960971"/>
                <a:gd name="connsiteY1620" fmla="*/ 191123 h 1017606"/>
                <a:gd name="connsiteX1621" fmla="*/ 1299349 w 1960971"/>
                <a:gd name="connsiteY1621" fmla="*/ 188744 h 1017606"/>
                <a:gd name="connsiteX1622" fmla="*/ 1302653 w 1960971"/>
                <a:gd name="connsiteY1622" fmla="*/ 187224 h 1017606"/>
                <a:gd name="connsiteX1623" fmla="*/ 1305786 w 1960971"/>
                <a:gd name="connsiteY1623" fmla="*/ 185638 h 1017606"/>
                <a:gd name="connsiteX1624" fmla="*/ 1307292 w 1960971"/>
                <a:gd name="connsiteY1624" fmla="*/ 184660 h 1017606"/>
                <a:gd name="connsiteX1625" fmla="*/ 1306473 w 1960971"/>
                <a:gd name="connsiteY1625" fmla="*/ 183775 h 1017606"/>
                <a:gd name="connsiteX1626" fmla="*/ 1304623 w 1960971"/>
                <a:gd name="connsiteY1626" fmla="*/ 182810 h 1017606"/>
                <a:gd name="connsiteX1627" fmla="*/ 1298159 w 1960971"/>
                <a:gd name="connsiteY1627" fmla="*/ 181514 h 1017606"/>
                <a:gd name="connsiteX1628" fmla="*/ 1289370 w 1960971"/>
                <a:gd name="connsiteY1628" fmla="*/ 181105 h 1017606"/>
                <a:gd name="connsiteX1629" fmla="*/ 1284849 w 1960971"/>
                <a:gd name="connsiteY1629" fmla="*/ 181435 h 1017606"/>
                <a:gd name="connsiteX1630" fmla="*/ 1277923 w 1960971"/>
                <a:gd name="connsiteY1630" fmla="*/ 182334 h 1017606"/>
                <a:gd name="connsiteX1631" fmla="*/ 1276853 w 1960971"/>
                <a:gd name="connsiteY1631" fmla="*/ 181885 h 1017606"/>
                <a:gd name="connsiteX1632" fmla="*/ 1275518 w 1960971"/>
                <a:gd name="connsiteY1632" fmla="*/ 180325 h 1017606"/>
                <a:gd name="connsiteX1633" fmla="*/ 1274421 w 1960971"/>
                <a:gd name="connsiteY1633" fmla="*/ 179862 h 1017606"/>
                <a:gd name="connsiteX1634" fmla="*/ 1271936 w 1960971"/>
                <a:gd name="connsiteY1634" fmla="*/ 179175 h 1017606"/>
                <a:gd name="connsiteX1635" fmla="*/ 1266424 w 1960971"/>
                <a:gd name="connsiteY1635" fmla="*/ 178118 h 1017606"/>
                <a:gd name="connsiteX1636" fmla="*/ 1262789 w 1960971"/>
                <a:gd name="connsiteY1636" fmla="*/ 177721 h 1017606"/>
                <a:gd name="connsiteX1637" fmla="*/ 1260133 w 1960971"/>
                <a:gd name="connsiteY1637" fmla="*/ 177985 h 1017606"/>
                <a:gd name="connsiteX1638" fmla="*/ 1254912 w 1960971"/>
                <a:gd name="connsiteY1638" fmla="*/ 179082 h 1017606"/>
                <a:gd name="connsiteX1639" fmla="*/ 1252612 w 1960971"/>
                <a:gd name="connsiteY1639" fmla="*/ 178778 h 1017606"/>
                <a:gd name="connsiteX1640" fmla="*/ 1242897 w 1960971"/>
                <a:gd name="connsiteY1640" fmla="*/ 179188 h 1017606"/>
                <a:gd name="connsiteX1641" fmla="*/ 1238020 w 1960971"/>
                <a:gd name="connsiteY1641" fmla="*/ 179796 h 1017606"/>
                <a:gd name="connsiteX1642" fmla="*/ 1232733 w 1960971"/>
                <a:gd name="connsiteY1642" fmla="*/ 180787 h 1017606"/>
                <a:gd name="connsiteX1643" fmla="*/ 1231160 w 1960971"/>
                <a:gd name="connsiteY1643" fmla="*/ 181184 h 1017606"/>
                <a:gd name="connsiteX1644" fmla="*/ 1228794 w 1960971"/>
                <a:gd name="connsiteY1644" fmla="*/ 182056 h 1017606"/>
                <a:gd name="connsiteX1645" fmla="*/ 1227777 w 1960971"/>
                <a:gd name="connsiteY1645" fmla="*/ 182611 h 1017606"/>
                <a:gd name="connsiteX1646" fmla="*/ 1226957 w 1960971"/>
                <a:gd name="connsiteY1646" fmla="*/ 183233 h 1017606"/>
                <a:gd name="connsiteX1647" fmla="*/ 1226362 w 1960971"/>
                <a:gd name="connsiteY1647" fmla="*/ 183827 h 1017606"/>
                <a:gd name="connsiteX1648" fmla="*/ 1225979 w 1960971"/>
                <a:gd name="connsiteY1648" fmla="*/ 184396 h 1017606"/>
                <a:gd name="connsiteX1649" fmla="*/ 1225358 w 1960971"/>
                <a:gd name="connsiteY1649" fmla="*/ 186101 h 1017606"/>
                <a:gd name="connsiteX1650" fmla="*/ 1225926 w 1960971"/>
                <a:gd name="connsiteY1650" fmla="*/ 188097 h 1017606"/>
                <a:gd name="connsiteX1651" fmla="*/ 1226891 w 1960971"/>
                <a:gd name="connsiteY1651" fmla="*/ 188771 h 1017606"/>
                <a:gd name="connsiteX1652" fmla="*/ 1228345 w 1960971"/>
                <a:gd name="connsiteY1652" fmla="*/ 189101 h 1017606"/>
                <a:gd name="connsiteX1653" fmla="*/ 1228041 w 1960971"/>
                <a:gd name="connsiteY1653" fmla="*/ 189273 h 1017606"/>
                <a:gd name="connsiteX1654" fmla="*/ 1225979 w 1960971"/>
                <a:gd name="connsiteY1654" fmla="*/ 189299 h 1017606"/>
                <a:gd name="connsiteX1655" fmla="*/ 1223481 w 1960971"/>
                <a:gd name="connsiteY1655" fmla="*/ 188784 h 1017606"/>
                <a:gd name="connsiteX1656" fmla="*/ 1218538 w 1960971"/>
                <a:gd name="connsiteY1656" fmla="*/ 187224 h 1017606"/>
                <a:gd name="connsiteX1657" fmla="*/ 1217401 w 1960971"/>
                <a:gd name="connsiteY1657" fmla="*/ 187304 h 1017606"/>
                <a:gd name="connsiteX1658" fmla="*/ 1214731 w 1960971"/>
                <a:gd name="connsiteY1658" fmla="*/ 187832 h 1017606"/>
                <a:gd name="connsiteX1659" fmla="*/ 1212828 w 1960971"/>
                <a:gd name="connsiteY1659" fmla="*/ 188573 h 1017606"/>
                <a:gd name="connsiteX1660" fmla="*/ 1211995 w 1960971"/>
                <a:gd name="connsiteY1660" fmla="*/ 189128 h 1017606"/>
                <a:gd name="connsiteX1661" fmla="*/ 1211149 w 1960971"/>
                <a:gd name="connsiteY1661" fmla="*/ 189855 h 1017606"/>
                <a:gd name="connsiteX1662" fmla="*/ 1209193 w 1960971"/>
                <a:gd name="connsiteY1662" fmla="*/ 191679 h 1017606"/>
                <a:gd name="connsiteX1663" fmla="*/ 1204197 w 1960971"/>
                <a:gd name="connsiteY1663" fmla="*/ 196860 h 1017606"/>
                <a:gd name="connsiteX1664" fmla="*/ 1200681 w 1960971"/>
                <a:gd name="connsiteY1664" fmla="*/ 200336 h 1017606"/>
                <a:gd name="connsiteX1665" fmla="*/ 1199201 w 1960971"/>
                <a:gd name="connsiteY1665" fmla="*/ 201671 h 1017606"/>
                <a:gd name="connsiteX1666" fmla="*/ 1196002 w 1960971"/>
                <a:gd name="connsiteY1666" fmla="*/ 204301 h 1017606"/>
                <a:gd name="connsiteX1667" fmla="*/ 1194588 w 1960971"/>
                <a:gd name="connsiteY1667" fmla="*/ 205610 h 1017606"/>
                <a:gd name="connsiteX1668" fmla="*/ 1193385 w 1960971"/>
                <a:gd name="connsiteY1668" fmla="*/ 206905 h 1017606"/>
                <a:gd name="connsiteX1669" fmla="*/ 1192473 w 1960971"/>
                <a:gd name="connsiteY1669" fmla="*/ 208121 h 1017606"/>
                <a:gd name="connsiteX1670" fmla="*/ 1191839 w 1960971"/>
                <a:gd name="connsiteY1670" fmla="*/ 209245 h 1017606"/>
                <a:gd name="connsiteX1671" fmla="*/ 1190252 w 1960971"/>
                <a:gd name="connsiteY1671" fmla="*/ 215615 h 1017606"/>
                <a:gd name="connsiteX1672" fmla="*/ 1187516 w 1960971"/>
                <a:gd name="connsiteY1672" fmla="*/ 219210 h 1017606"/>
                <a:gd name="connsiteX1673" fmla="*/ 1184054 w 1960971"/>
                <a:gd name="connsiteY1673" fmla="*/ 222977 h 1017606"/>
                <a:gd name="connsiteX1674" fmla="*/ 1179982 w 1960971"/>
                <a:gd name="connsiteY1674" fmla="*/ 226480 h 1017606"/>
                <a:gd name="connsiteX1675" fmla="*/ 1182877 w 1960971"/>
                <a:gd name="connsiteY1675" fmla="*/ 226810 h 1017606"/>
                <a:gd name="connsiteX1676" fmla="*/ 1190517 w 1960971"/>
                <a:gd name="connsiteY1676" fmla="*/ 226136 h 1017606"/>
                <a:gd name="connsiteX1677" fmla="*/ 1192539 w 1960971"/>
                <a:gd name="connsiteY1677" fmla="*/ 226110 h 1017606"/>
                <a:gd name="connsiteX1678" fmla="*/ 1197720 w 1960971"/>
                <a:gd name="connsiteY1678" fmla="*/ 227088 h 1017606"/>
                <a:gd name="connsiteX1679" fmla="*/ 1200232 w 1960971"/>
                <a:gd name="connsiteY1679" fmla="*/ 226440 h 1017606"/>
                <a:gd name="connsiteX1680" fmla="*/ 1203734 w 1960971"/>
                <a:gd name="connsiteY1680" fmla="*/ 224114 h 1017606"/>
                <a:gd name="connsiteX1681" fmla="*/ 1208387 w 1960971"/>
                <a:gd name="connsiteY1681" fmla="*/ 221299 h 1017606"/>
                <a:gd name="connsiteX1682" fmla="*/ 1217837 w 1960971"/>
                <a:gd name="connsiteY1682" fmla="*/ 217439 h 1017606"/>
                <a:gd name="connsiteX1683" fmla="*/ 1218445 w 1960971"/>
                <a:gd name="connsiteY1683" fmla="*/ 217082 h 1017606"/>
                <a:gd name="connsiteX1684" fmla="*/ 1220044 w 1960971"/>
                <a:gd name="connsiteY1684" fmla="*/ 215655 h 1017606"/>
                <a:gd name="connsiteX1685" fmla="*/ 1220573 w 1960971"/>
                <a:gd name="connsiteY1685" fmla="*/ 214928 h 1017606"/>
                <a:gd name="connsiteX1686" fmla="*/ 1220771 w 1960971"/>
                <a:gd name="connsiteY1686" fmla="*/ 214307 h 1017606"/>
                <a:gd name="connsiteX1687" fmla="*/ 1219926 w 1960971"/>
                <a:gd name="connsiteY1687" fmla="*/ 211809 h 1017606"/>
                <a:gd name="connsiteX1688" fmla="*/ 1218168 w 1960971"/>
                <a:gd name="connsiteY1688" fmla="*/ 211002 h 1017606"/>
                <a:gd name="connsiteX1689" fmla="*/ 1214916 w 1960971"/>
                <a:gd name="connsiteY1689" fmla="*/ 210262 h 1017606"/>
                <a:gd name="connsiteX1690" fmla="*/ 1214387 w 1960971"/>
                <a:gd name="connsiteY1690" fmla="*/ 209773 h 1017606"/>
                <a:gd name="connsiteX1691" fmla="*/ 1226389 w 1960971"/>
                <a:gd name="connsiteY1691" fmla="*/ 208782 h 1017606"/>
                <a:gd name="connsiteX1692" fmla="*/ 1230539 w 1960971"/>
                <a:gd name="connsiteY1692" fmla="*/ 208755 h 1017606"/>
                <a:gd name="connsiteX1693" fmla="*/ 1245012 w 1960971"/>
                <a:gd name="connsiteY1693" fmla="*/ 210659 h 1017606"/>
                <a:gd name="connsiteX1694" fmla="*/ 1247933 w 1960971"/>
                <a:gd name="connsiteY1694" fmla="*/ 210474 h 1017606"/>
                <a:gd name="connsiteX1695" fmla="*/ 1250590 w 1960971"/>
                <a:gd name="connsiteY1695" fmla="*/ 209853 h 1017606"/>
                <a:gd name="connsiteX1696" fmla="*/ 1256511 w 1960971"/>
                <a:gd name="connsiteY1696" fmla="*/ 207685 h 1017606"/>
                <a:gd name="connsiteX1697" fmla="*/ 1260080 w 1960971"/>
                <a:gd name="connsiteY1697" fmla="*/ 206178 h 1017606"/>
                <a:gd name="connsiteX1698" fmla="*/ 1265565 w 1960971"/>
                <a:gd name="connsiteY1698" fmla="*/ 203667 h 1017606"/>
                <a:gd name="connsiteX1699" fmla="*/ 1271156 w 1960971"/>
                <a:gd name="connsiteY1699" fmla="*/ 200957 h 1017606"/>
                <a:gd name="connsiteX1700" fmla="*/ 1272901 w 1960971"/>
                <a:gd name="connsiteY1700" fmla="*/ 199834 h 1017606"/>
                <a:gd name="connsiteX1701" fmla="*/ 1272663 w 1960971"/>
                <a:gd name="connsiteY1701" fmla="*/ 199398 h 1017606"/>
                <a:gd name="connsiteX1702" fmla="*/ 1271672 w 1960971"/>
                <a:gd name="connsiteY1702" fmla="*/ 198895 h 1017606"/>
                <a:gd name="connsiteX1703" fmla="*/ 1277236 w 1960971"/>
                <a:gd name="connsiteY1703" fmla="*/ 197798 h 1017606"/>
                <a:gd name="connsiteX1704" fmla="*/ 1278531 w 1960971"/>
                <a:gd name="connsiteY1704" fmla="*/ 197362 h 1017606"/>
                <a:gd name="connsiteX1705" fmla="*/ 1194931 w 1960971"/>
                <a:gd name="connsiteY1705" fmla="*/ 88979 h 1017606"/>
                <a:gd name="connsiteX1706" fmla="*/ 1197178 w 1960971"/>
                <a:gd name="connsiteY1706" fmla="*/ 89495 h 1017606"/>
                <a:gd name="connsiteX1707" fmla="*/ 1202915 w 1960971"/>
                <a:gd name="connsiteY1707" fmla="*/ 89693 h 1017606"/>
                <a:gd name="connsiteX1708" fmla="*/ 1209021 w 1960971"/>
                <a:gd name="connsiteY1708" fmla="*/ 88477 h 1017606"/>
                <a:gd name="connsiteX1709" fmla="*/ 1225649 w 1960971"/>
                <a:gd name="connsiteY1709" fmla="*/ 87420 h 1017606"/>
                <a:gd name="connsiteX1710" fmla="*/ 1223573 w 1960971"/>
                <a:gd name="connsiteY1710" fmla="*/ 88253 h 1017606"/>
                <a:gd name="connsiteX1711" fmla="*/ 1223071 w 1960971"/>
                <a:gd name="connsiteY1711" fmla="*/ 88728 h 1017606"/>
                <a:gd name="connsiteX1712" fmla="*/ 1222913 w 1960971"/>
                <a:gd name="connsiteY1712" fmla="*/ 89376 h 1017606"/>
                <a:gd name="connsiteX1713" fmla="*/ 1223217 w 1960971"/>
                <a:gd name="connsiteY1713" fmla="*/ 89773 h 1017606"/>
                <a:gd name="connsiteX1714" fmla="*/ 1223983 w 1960971"/>
                <a:gd name="connsiteY1714" fmla="*/ 89918 h 1017606"/>
                <a:gd name="connsiteX1715" fmla="*/ 1229918 w 1960971"/>
                <a:gd name="connsiteY1715" fmla="*/ 89376 h 1017606"/>
                <a:gd name="connsiteX1716" fmla="*/ 1233685 w 1960971"/>
                <a:gd name="connsiteY1716" fmla="*/ 89283 h 1017606"/>
                <a:gd name="connsiteX1717" fmla="*/ 1236857 w 1960971"/>
                <a:gd name="connsiteY1717" fmla="*/ 89601 h 1017606"/>
                <a:gd name="connsiteX1718" fmla="*/ 1243426 w 1960971"/>
                <a:gd name="connsiteY1718" fmla="*/ 90922 h 1017606"/>
                <a:gd name="connsiteX1719" fmla="*/ 1246836 w 1960971"/>
                <a:gd name="connsiteY1719" fmla="*/ 91041 h 1017606"/>
                <a:gd name="connsiteX1720" fmla="*/ 1246823 w 1960971"/>
                <a:gd name="connsiteY1720" fmla="*/ 92350 h 1017606"/>
                <a:gd name="connsiteX1721" fmla="*/ 1247682 w 1960971"/>
                <a:gd name="connsiteY1721" fmla="*/ 93222 h 1017606"/>
                <a:gd name="connsiteX1722" fmla="*/ 1247471 w 1960971"/>
                <a:gd name="connsiteY1722" fmla="*/ 93553 h 1017606"/>
                <a:gd name="connsiteX1723" fmla="*/ 1245752 w 1960971"/>
                <a:gd name="connsiteY1723" fmla="*/ 95112 h 1017606"/>
                <a:gd name="connsiteX1724" fmla="*/ 1245541 w 1960971"/>
                <a:gd name="connsiteY1724" fmla="*/ 95496 h 1017606"/>
                <a:gd name="connsiteX1725" fmla="*/ 1245409 w 1960971"/>
                <a:gd name="connsiteY1725" fmla="*/ 96474 h 1017606"/>
                <a:gd name="connsiteX1726" fmla="*/ 1245779 w 1960971"/>
                <a:gd name="connsiteY1726" fmla="*/ 97280 h 1017606"/>
                <a:gd name="connsiteX1727" fmla="*/ 1249057 w 1960971"/>
                <a:gd name="connsiteY1727" fmla="*/ 98509 h 1017606"/>
                <a:gd name="connsiteX1728" fmla="*/ 1253048 w 1960971"/>
                <a:gd name="connsiteY1728" fmla="*/ 99315 h 1017606"/>
                <a:gd name="connsiteX1729" fmla="*/ 1258705 w 1960971"/>
                <a:gd name="connsiteY1729" fmla="*/ 98681 h 1017606"/>
                <a:gd name="connsiteX1730" fmla="*/ 1264270 w 1960971"/>
                <a:gd name="connsiteY1730" fmla="*/ 98364 h 1017606"/>
                <a:gd name="connsiteX1731" fmla="*/ 1267587 w 1960971"/>
                <a:gd name="connsiteY1731" fmla="*/ 98007 h 1017606"/>
                <a:gd name="connsiteX1732" fmla="*/ 1268777 w 1960971"/>
                <a:gd name="connsiteY1732" fmla="*/ 97584 h 1017606"/>
                <a:gd name="connsiteX1733" fmla="*/ 1272412 w 1960971"/>
                <a:gd name="connsiteY1733" fmla="*/ 95747 h 1017606"/>
                <a:gd name="connsiteX1734" fmla="*/ 1274302 w 1960971"/>
                <a:gd name="connsiteY1734" fmla="*/ 95099 h 1017606"/>
                <a:gd name="connsiteX1735" fmla="*/ 1274778 w 1960971"/>
                <a:gd name="connsiteY1735" fmla="*/ 94703 h 1017606"/>
                <a:gd name="connsiteX1736" fmla="*/ 1275637 w 1960971"/>
                <a:gd name="connsiteY1736" fmla="*/ 93539 h 1017606"/>
                <a:gd name="connsiteX1737" fmla="*/ 1275690 w 1960971"/>
                <a:gd name="connsiteY1737" fmla="*/ 92614 h 1017606"/>
                <a:gd name="connsiteX1738" fmla="*/ 1273509 w 1960971"/>
                <a:gd name="connsiteY1738" fmla="*/ 89283 h 1017606"/>
                <a:gd name="connsiteX1739" fmla="*/ 1271182 w 1960971"/>
                <a:gd name="connsiteY1739" fmla="*/ 88794 h 1017606"/>
                <a:gd name="connsiteX1740" fmla="*/ 1271394 w 1960971"/>
                <a:gd name="connsiteY1740" fmla="*/ 88345 h 1017606"/>
                <a:gd name="connsiteX1741" fmla="*/ 1272702 w 1960971"/>
                <a:gd name="connsiteY1741" fmla="*/ 87539 h 1017606"/>
                <a:gd name="connsiteX1742" fmla="*/ 1273443 w 1960971"/>
                <a:gd name="connsiteY1742" fmla="*/ 86957 h 1017606"/>
                <a:gd name="connsiteX1743" fmla="*/ 1273588 w 1960971"/>
                <a:gd name="connsiteY1743" fmla="*/ 86032 h 1017606"/>
                <a:gd name="connsiteX1744" fmla="*/ 1274553 w 1960971"/>
                <a:gd name="connsiteY1744" fmla="*/ 85688 h 1017606"/>
                <a:gd name="connsiteX1745" fmla="*/ 1277857 w 1960971"/>
                <a:gd name="connsiteY1745" fmla="*/ 84909 h 1017606"/>
                <a:gd name="connsiteX1746" fmla="*/ 1280131 w 1960971"/>
                <a:gd name="connsiteY1746" fmla="*/ 83864 h 1017606"/>
                <a:gd name="connsiteX1747" fmla="*/ 1281452 w 1960971"/>
                <a:gd name="connsiteY1747" fmla="*/ 83481 h 1017606"/>
                <a:gd name="connsiteX1748" fmla="*/ 1281598 w 1960971"/>
                <a:gd name="connsiteY1748" fmla="*/ 83085 h 1017606"/>
                <a:gd name="connsiteX1749" fmla="*/ 1279919 w 1960971"/>
                <a:gd name="connsiteY1749" fmla="*/ 82344 h 1017606"/>
                <a:gd name="connsiteX1750" fmla="*/ 1279417 w 1960971"/>
                <a:gd name="connsiteY1750" fmla="*/ 80137 h 1017606"/>
                <a:gd name="connsiteX1751" fmla="*/ 1275439 w 1960971"/>
                <a:gd name="connsiteY1751" fmla="*/ 78287 h 1017606"/>
                <a:gd name="connsiteX1752" fmla="*/ 1266715 w 1960971"/>
                <a:gd name="connsiteY1752" fmla="*/ 79040 h 1017606"/>
                <a:gd name="connsiteX1753" fmla="*/ 1263926 w 1960971"/>
                <a:gd name="connsiteY1753" fmla="*/ 78657 h 1017606"/>
                <a:gd name="connsiteX1754" fmla="*/ 1264283 w 1960971"/>
                <a:gd name="connsiteY1754" fmla="*/ 78207 h 1017606"/>
                <a:gd name="connsiteX1755" fmla="*/ 1265790 w 1960971"/>
                <a:gd name="connsiteY1755" fmla="*/ 77520 h 1017606"/>
                <a:gd name="connsiteX1756" fmla="*/ 1268751 w 1960971"/>
                <a:gd name="connsiteY1756" fmla="*/ 76383 h 1017606"/>
                <a:gd name="connsiteX1757" fmla="*/ 1269411 w 1960971"/>
                <a:gd name="connsiteY1757" fmla="*/ 75894 h 1017606"/>
                <a:gd name="connsiteX1758" fmla="*/ 1269266 w 1960971"/>
                <a:gd name="connsiteY1758" fmla="*/ 75445 h 1017606"/>
                <a:gd name="connsiteX1759" fmla="*/ 1268711 w 1960971"/>
                <a:gd name="connsiteY1759" fmla="*/ 75220 h 1017606"/>
                <a:gd name="connsiteX1760" fmla="*/ 1266543 w 1960971"/>
                <a:gd name="connsiteY1760" fmla="*/ 75035 h 1017606"/>
                <a:gd name="connsiteX1761" fmla="*/ 1263027 w 1960971"/>
                <a:gd name="connsiteY1761" fmla="*/ 73105 h 1017606"/>
                <a:gd name="connsiteX1762" fmla="*/ 1260648 w 1960971"/>
                <a:gd name="connsiteY1762" fmla="*/ 72920 h 1017606"/>
                <a:gd name="connsiteX1763" fmla="*/ 1258785 w 1960971"/>
                <a:gd name="connsiteY1763" fmla="*/ 73105 h 1017606"/>
                <a:gd name="connsiteX1764" fmla="*/ 1254185 w 1960971"/>
                <a:gd name="connsiteY1764" fmla="*/ 73912 h 1017606"/>
                <a:gd name="connsiteX1765" fmla="*/ 1250127 w 1960971"/>
                <a:gd name="connsiteY1765" fmla="*/ 74467 h 1017606"/>
                <a:gd name="connsiteX1766" fmla="*/ 1248224 w 1960971"/>
                <a:gd name="connsiteY1766" fmla="*/ 75590 h 1017606"/>
                <a:gd name="connsiteX1767" fmla="*/ 1247325 w 1960971"/>
                <a:gd name="connsiteY1767" fmla="*/ 76013 h 1017606"/>
                <a:gd name="connsiteX1768" fmla="*/ 1245250 w 1960971"/>
                <a:gd name="connsiteY1768" fmla="*/ 76661 h 1017606"/>
                <a:gd name="connsiteX1769" fmla="*/ 1243320 w 1960971"/>
                <a:gd name="connsiteY1769" fmla="*/ 77084 h 1017606"/>
                <a:gd name="connsiteX1770" fmla="*/ 1243704 w 1960971"/>
                <a:gd name="connsiteY1770" fmla="*/ 76648 h 1017606"/>
                <a:gd name="connsiteX1771" fmla="*/ 1244761 w 1960971"/>
                <a:gd name="connsiteY1771" fmla="*/ 76066 h 1017606"/>
                <a:gd name="connsiteX1772" fmla="*/ 1244906 w 1960971"/>
                <a:gd name="connsiteY1772" fmla="*/ 75802 h 1017606"/>
                <a:gd name="connsiteX1773" fmla="*/ 1243571 w 1960971"/>
                <a:gd name="connsiteY1773" fmla="*/ 75273 h 1017606"/>
                <a:gd name="connsiteX1774" fmla="*/ 1244972 w 1960971"/>
                <a:gd name="connsiteY1774" fmla="*/ 74837 h 1017606"/>
                <a:gd name="connsiteX1775" fmla="*/ 1246598 w 1960971"/>
                <a:gd name="connsiteY1775" fmla="*/ 74110 h 1017606"/>
                <a:gd name="connsiteX1776" fmla="*/ 1247603 w 1960971"/>
                <a:gd name="connsiteY1776" fmla="*/ 73555 h 1017606"/>
                <a:gd name="connsiteX1777" fmla="*/ 1248264 w 1960971"/>
                <a:gd name="connsiteY1777" fmla="*/ 73105 h 1017606"/>
                <a:gd name="connsiteX1778" fmla="*/ 1248581 w 1960971"/>
                <a:gd name="connsiteY1778" fmla="*/ 72762 h 1017606"/>
                <a:gd name="connsiteX1779" fmla="*/ 1248528 w 1960971"/>
                <a:gd name="connsiteY1779" fmla="*/ 70065 h 1017606"/>
                <a:gd name="connsiteX1780" fmla="*/ 1246096 w 1960971"/>
                <a:gd name="connsiteY1780" fmla="*/ 68797 h 1017606"/>
                <a:gd name="connsiteX1781" fmla="*/ 1243030 w 1960971"/>
                <a:gd name="connsiteY1781" fmla="*/ 68400 h 1017606"/>
                <a:gd name="connsiteX1782" fmla="*/ 1239725 w 1960971"/>
                <a:gd name="connsiteY1782" fmla="*/ 67686 h 1017606"/>
                <a:gd name="connsiteX1783" fmla="*/ 1235562 w 1960971"/>
                <a:gd name="connsiteY1783" fmla="*/ 67766 h 1017606"/>
                <a:gd name="connsiteX1784" fmla="*/ 1220586 w 1960971"/>
                <a:gd name="connsiteY1784" fmla="*/ 68493 h 1017606"/>
                <a:gd name="connsiteX1785" fmla="*/ 1212497 w 1960971"/>
                <a:gd name="connsiteY1785" fmla="*/ 68241 h 1017606"/>
                <a:gd name="connsiteX1786" fmla="*/ 1211096 w 1960971"/>
                <a:gd name="connsiteY1786" fmla="*/ 68664 h 1017606"/>
                <a:gd name="connsiteX1787" fmla="*/ 1208030 w 1960971"/>
                <a:gd name="connsiteY1787" fmla="*/ 69841 h 1017606"/>
                <a:gd name="connsiteX1788" fmla="*/ 1204752 w 1960971"/>
                <a:gd name="connsiteY1788" fmla="*/ 71387 h 1017606"/>
                <a:gd name="connsiteX1789" fmla="*/ 1203073 w 1960971"/>
                <a:gd name="connsiteY1789" fmla="*/ 72378 h 1017606"/>
                <a:gd name="connsiteX1790" fmla="*/ 1201593 w 1960971"/>
                <a:gd name="connsiteY1790" fmla="*/ 73436 h 1017606"/>
                <a:gd name="connsiteX1791" fmla="*/ 1201276 w 1960971"/>
                <a:gd name="connsiteY1791" fmla="*/ 74004 h 1017606"/>
                <a:gd name="connsiteX1792" fmla="*/ 1204871 w 1960971"/>
                <a:gd name="connsiteY1792" fmla="*/ 73991 h 1017606"/>
                <a:gd name="connsiteX1793" fmla="*/ 1211837 w 1960971"/>
                <a:gd name="connsiteY1793" fmla="*/ 73634 h 1017606"/>
                <a:gd name="connsiteX1794" fmla="*/ 1213541 w 1960971"/>
                <a:gd name="connsiteY1794" fmla="*/ 74110 h 1017606"/>
                <a:gd name="connsiteX1795" fmla="*/ 1212630 w 1960971"/>
                <a:gd name="connsiteY1795" fmla="*/ 74824 h 1017606"/>
                <a:gd name="connsiteX1796" fmla="*/ 1207052 w 1960971"/>
                <a:gd name="connsiteY1796" fmla="*/ 76846 h 1017606"/>
                <a:gd name="connsiteX1797" fmla="*/ 1204818 w 1960971"/>
                <a:gd name="connsiteY1797" fmla="*/ 77520 h 1017606"/>
                <a:gd name="connsiteX1798" fmla="*/ 1203972 w 1960971"/>
                <a:gd name="connsiteY1798" fmla="*/ 78075 h 1017606"/>
                <a:gd name="connsiteX1799" fmla="*/ 1204514 w 1960971"/>
                <a:gd name="connsiteY1799" fmla="*/ 78498 h 1017606"/>
                <a:gd name="connsiteX1800" fmla="*/ 1205717 w 1960971"/>
                <a:gd name="connsiteY1800" fmla="*/ 78525 h 1017606"/>
                <a:gd name="connsiteX1801" fmla="*/ 1207580 w 1960971"/>
                <a:gd name="connsiteY1801" fmla="*/ 78141 h 1017606"/>
                <a:gd name="connsiteX1802" fmla="*/ 1216938 w 1960971"/>
                <a:gd name="connsiteY1802" fmla="*/ 75524 h 1017606"/>
                <a:gd name="connsiteX1803" fmla="*/ 1221789 w 1960971"/>
                <a:gd name="connsiteY1803" fmla="*/ 74850 h 1017606"/>
                <a:gd name="connsiteX1804" fmla="*/ 1222278 w 1960971"/>
                <a:gd name="connsiteY1804" fmla="*/ 74943 h 1017606"/>
                <a:gd name="connsiteX1805" fmla="*/ 1222807 w 1960971"/>
                <a:gd name="connsiteY1805" fmla="*/ 75696 h 1017606"/>
                <a:gd name="connsiteX1806" fmla="*/ 1223825 w 1960971"/>
                <a:gd name="connsiteY1806" fmla="*/ 76278 h 1017606"/>
                <a:gd name="connsiteX1807" fmla="*/ 1223521 w 1960971"/>
                <a:gd name="connsiteY1807" fmla="*/ 76595 h 1017606"/>
                <a:gd name="connsiteX1808" fmla="*/ 1216423 w 1960971"/>
                <a:gd name="connsiteY1808" fmla="*/ 78379 h 1017606"/>
                <a:gd name="connsiteX1809" fmla="*/ 1215233 w 1960971"/>
                <a:gd name="connsiteY1809" fmla="*/ 78749 h 1017606"/>
                <a:gd name="connsiteX1810" fmla="*/ 1214956 w 1960971"/>
                <a:gd name="connsiteY1810" fmla="*/ 79040 h 1017606"/>
                <a:gd name="connsiteX1811" fmla="*/ 1217216 w 1960971"/>
                <a:gd name="connsiteY1811" fmla="*/ 79384 h 1017606"/>
                <a:gd name="connsiteX1812" fmla="*/ 1225133 w 1960971"/>
                <a:gd name="connsiteY1812" fmla="*/ 79278 h 1017606"/>
                <a:gd name="connsiteX1813" fmla="*/ 1226349 w 1960971"/>
                <a:gd name="connsiteY1813" fmla="*/ 79635 h 1017606"/>
                <a:gd name="connsiteX1814" fmla="*/ 1226468 w 1960971"/>
                <a:gd name="connsiteY1814" fmla="*/ 79939 h 1017606"/>
                <a:gd name="connsiteX1815" fmla="*/ 1222120 w 1960971"/>
                <a:gd name="connsiteY1815" fmla="*/ 80824 h 1017606"/>
                <a:gd name="connsiteX1816" fmla="*/ 1215432 w 1960971"/>
                <a:gd name="connsiteY1816" fmla="*/ 81419 h 1017606"/>
                <a:gd name="connsiteX1817" fmla="*/ 1213105 w 1960971"/>
                <a:gd name="connsiteY1817" fmla="*/ 82001 h 1017606"/>
                <a:gd name="connsiteX1818" fmla="*/ 1219608 w 1960971"/>
                <a:gd name="connsiteY1818" fmla="*/ 82239 h 1017606"/>
                <a:gd name="connsiteX1819" fmla="*/ 1220401 w 1960971"/>
                <a:gd name="connsiteY1819" fmla="*/ 82833 h 1017606"/>
                <a:gd name="connsiteX1820" fmla="*/ 1217375 w 1960971"/>
                <a:gd name="connsiteY1820" fmla="*/ 83930 h 1017606"/>
                <a:gd name="connsiteX1821" fmla="*/ 1213674 w 1960971"/>
                <a:gd name="connsiteY1821" fmla="*/ 84340 h 1017606"/>
                <a:gd name="connsiteX1822" fmla="*/ 1207144 w 1960971"/>
                <a:gd name="connsiteY1822" fmla="*/ 83930 h 1017606"/>
                <a:gd name="connsiteX1823" fmla="*/ 1200192 w 1960971"/>
                <a:gd name="connsiteY1823" fmla="*/ 83124 h 1017606"/>
                <a:gd name="connsiteX1824" fmla="*/ 1198513 w 1960971"/>
                <a:gd name="connsiteY1824" fmla="*/ 83256 h 1017606"/>
                <a:gd name="connsiteX1825" fmla="*/ 1196478 w 1960971"/>
                <a:gd name="connsiteY1825" fmla="*/ 83666 h 1017606"/>
                <a:gd name="connsiteX1826" fmla="*/ 1194072 w 1960971"/>
                <a:gd name="connsiteY1826" fmla="*/ 84353 h 1017606"/>
                <a:gd name="connsiteX1827" fmla="*/ 1192698 w 1960971"/>
                <a:gd name="connsiteY1827" fmla="*/ 85384 h 1017606"/>
                <a:gd name="connsiteX1828" fmla="*/ 1192341 w 1960971"/>
                <a:gd name="connsiteY1828" fmla="*/ 86746 h 1017606"/>
                <a:gd name="connsiteX1829" fmla="*/ 1192671 w 1960971"/>
                <a:gd name="connsiteY1829" fmla="*/ 87763 h 1017606"/>
                <a:gd name="connsiteX1830" fmla="*/ 1194931 w 1960971"/>
                <a:gd name="connsiteY1830" fmla="*/ 88979 h 1017606"/>
                <a:gd name="connsiteX1831" fmla="*/ 1384707 w 1960971"/>
                <a:gd name="connsiteY1831" fmla="*/ 124534 h 1017606"/>
                <a:gd name="connsiteX1832" fmla="*/ 1385447 w 1960971"/>
                <a:gd name="connsiteY1832" fmla="*/ 123926 h 1017606"/>
                <a:gd name="connsiteX1833" fmla="*/ 1386769 w 1960971"/>
                <a:gd name="connsiteY1833" fmla="*/ 123305 h 1017606"/>
                <a:gd name="connsiteX1834" fmla="*/ 1389148 w 1960971"/>
                <a:gd name="connsiteY1834" fmla="*/ 122419 h 1017606"/>
                <a:gd name="connsiteX1835" fmla="*/ 1389861 w 1960971"/>
                <a:gd name="connsiteY1835" fmla="*/ 122023 h 1017606"/>
                <a:gd name="connsiteX1836" fmla="*/ 1390403 w 1960971"/>
                <a:gd name="connsiteY1836" fmla="*/ 121560 h 1017606"/>
                <a:gd name="connsiteX1837" fmla="*/ 1390496 w 1960971"/>
                <a:gd name="connsiteY1837" fmla="*/ 121085 h 1017606"/>
                <a:gd name="connsiteX1838" fmla="*/ 1390179 w 1960971"/>
                <a:gd name="connsiteY1838" fmla="*/ 120688 h 1017606"/>
                <a:gd name="connsiteX1839" fmla="*/ 1388751 w 1960971"/>
                <a:gd name="connsiteY1839" fmla="*/ 119525 h 1017606"/>
                <a:gd name="connsiteX1840" fmla="*/ 1385711 w 1960971"/>
                <a:gd name="connsiteY1840" fmla="*/ 119512 h 1017606"/>
                <a:gd name="connsiteX1841" fmla="*/ 1380543 w 1960971"/>
                <a:gd name="connsiteY1841" fmla="*/ 120080 h 1017606"/>
                <a:gd name="connsiteX1842" fmla="*/ 1378071 w 1960971"/>
                <a:gd name="connsiteY1842" fmla="*/ 120556 h 1017606"/>
                <a:gd name="connsiteX1843" fmla="*/ 1376578 w 1960971"/>
                <a:gd name="connsiteY1843" fmla="*/ 121270 h 1017606"/>
                <a:gd name="connsiteX1844" fmla="*/ 1376155 w 1960971"/>
                <a:gd name="connsiteY1844" fmla="*/ 121693 h 1017606"/>
                <a:gd name="connsiteX1845" fmla="*/ 1376155 w 1960971"/>
                <a:gd name="connsiteY1845" fmla="*/ 123226 h 1017606"/>
                <a:gd name="connsiteX1846" fmla="*/ 1376393 w 1960971"/>
                <a:gd name="connsiteY1846" fmla="*/ 125010 h 1017606"/>
                <a:gd name="connsiteX1847" fmla="*/ 1377054 w 1960971"/>
                <a:gd name="connsiteY1847" fmla="*/ 126213 h 1017606"/>
                <a:gd name="connsiteX1848" fmla="*/ 1378124 w 1960971"/>
                <a:gd name="connsiteY1848" fmla="*/ 126821 h 1017606"/>
                <a:gd name="connsiteX1849" fmla="*/ 1379248 w 1960971"/>
                <a:gd name="connsiteY1849" fmla="*/ 126979 h 1017606"/>
                <a:gd name="connsiteX1850" fmla="*/ 1380411 w 1960971"/>
                <a:gd name="connsiteY1850" fmla="*/ 126689 h 1017606"/>
                <a:gd name="connsiteX1851" fmla="*/ 1382711 w 1960971"/>
                <a:gd name="connsiteY1851" fmla="*/ 126834 h 1017606"/>
                <a:gd name="connsiteX1852" fmla="*/ 1383834 w 1960971"/>
                <a:gd name="connsiteY1852" fmla="*/ 126543 h 1017606"/>
                <a:gd name="connsiteX1853" fmla="*/ 1384191 w 1960971"/>
                <a:gd name="connsiteY1853" fmla="*/ 126253 h 1017606"/>
                <a:gd name="connsiteX1854" fmla="*/ 1383768 w 1960971"/>
                <a:gd name="connsiteY1854" fmla="*/ 125975 h 1017606"/>
                <a:gd name="connsiteX1855" fmla="*/ 1383953 w 1960971"/>
                <a:gd name="connsiteY1855" fmla="*/ 125393 h 1017606"/>
                <a:gd name="connsiteX1856" fmla="*/ 1384707 w 1960971"/>
                <a:gd name="connsiteY1856" fmla="*/ 124534 h 1017606"/>
                <a:gd name="connsiteX1857" fmla="*/ 1396206 w 1960971"/>
                <a:gd name="connsiteY1857" fmla="*/ 111568 h 1017606"/>
                <a:gd name="connsiteX1858" fmla="*/ 1401955 w 1960971"/>
                <a:gd name="connsiteY1858" fmla="*/ 110352 h 1017606"/>
                <a:gd name="connsiteX1859" fmla="*/ 1404017 w 1960971"/>
                <a:gd name="connsiteY1859" fmla="*/ 109823 h 1017606"/>
                <a:gd name="connsiteX1860" fmla="*/ 1405048 w 1960971"/>
                <a:gd name="connsiteY1860" fmla="*/ 109453 h 1017606"/>
                <a:gd name="connsiteX1861" fmla="*/ 1406079 w 1960971"/>
                <a:gd name="connsiteY1861" fmla="*/ 108845 h 1017606"/>
                <a:gd name="connsiteX1862" fmla="*/ 1407123 w 1960971"/>
                <a:gd name="connsiteY1862" fmla="*/ 108026 h 1017606"/>
                <a:gd name="connsiteX1863" fmla="*/ 1408405 w 1960971"/>
                <a:gd name="connsiteY1863" fmla="*/ 106678 h 1017606"/>
                <a:gd name="connsiteX1864" fmla="*/ 1407771 w 1960971"/>
                <a:gd name="connsiteY1864" fmla="*/ 105647 h 1017606"/>
                <a:gd name="connsiteX1865" fmla="*/ 1405128 w 1960971"/>
                <a:gd name="connsiteY1865" fmla="*/ 103479 h 1017606"/>
                <a:gd name="connsiteX1866" fmla="*/ 1401982 w 1960971"/>
                <a:gd name="connsiteY1866" fmla="*/ 102778 h 1017606"/>
                <a:gd name="connsiteX1867" fmla="*/ 1398453 w 1960971"/>
                <a:gd name="connsiteY1867" fmla="*/ 102355 h 1017606"/>
                <a:gd name="connsiteX1868" fmla="*/ 1395915 w 1960971"/>
                <a:gd name="connsiteY1868" fmla="*/ 102223 h 1017606"/>
                <a:gd name="connsiteX1869" fmla="*/ 1392769 w 1960971"/>
                <a:gd name="connsiteY1869" fmla="*/ 102461 h 1017606"/>
                <a:gd name="connsiteX1870" fmla="*/ 1390826 w 1960971"/>
                <a:gd name="connsiteY1870" fmla="*/ 102845 h 1017606"/>
                <a:gd name="connsiteX1871" fmla="*/ 1389703 w 1960971"/>
                <a:gd name="connsiteY1871" fmla="*/ 103215 h 1017606"/>
                <a:gd name="connsiteX1872" fmla="*/ 1387799 w 1960971"/>
                <a:gd name="connsiteY1872" fmla="*/ 104285 h 1017606"/>
                <a:gd name="connsiteX1873" fmla="*/ 1385738 w 1960971"/>
                <a:gd name="connsiteY1873" fmla="*/ 105871 h 1017606"/>
                <a:gd name="connsiteX1874" fmla="*/ 1384389 w 1960971"/>
                <a:gd name="connsiteY1874" fmla="*/ 107034 h 1017606"/>
                <a:gd name="connsiteX1875" fmla="*/ 1383821 w 1960971"/>
                <a:gd name="connsiteY1875" fmla="*/ 107854 h 1017606"/>
                <a:gd name="connsiteX1876" fmla="*/ 1384773 w 1960971"/>
                <a:gd name="connsiteY1876" fmla="*/ 109070 h 1017606"/>
                <a:gd name="connsiteX1877" fmla="*/ 1394078 w 1960971"/>
                <a:gd name="connsiteY1877" fmla="*/ 111542 h 1017606"/>
                <a:gd name="connsiteX1878" fmla="*/ 1396206 w 1960971"/>
                <a:gd name="connsiteY1878" fmla="*/ 111568 h 1017606"/>
                <a:gd name="connsiteX1879" fmla="*/ 1337626 w 1960971"/>
                <a:gd name="connsiteY1879" fmla="*/ 99686 h 1017606"/>
                <a:gd name="connsiteX1880" fmla="*/ 1332855 w 1960971"/>
                <a:gd name="connsiteY1880" fmla="*/ 99725 h 1017606"/>
                <a:gd name="connsiteX1881" fmla="*/ 1327898 w 1960971"/>
                <a:gd name="connsiteY1881" fmla="*/ 100148 h 1017606"/>
                <a:gd name="connsiteX1882" fmla="*/ 1324924 w 1960971"/>
                <a:gd name="connsiteY1882" fmla="*/ 99355 h 1017606"/>
                <a:gd name="connsiteX1883" fmla="*/ 1321435 w 1960971"/>
                <a:gd name="connsiteY1883" fmla="*/ 99553 h 1017606"/>
                <a:gd name="connsiteX1884" fmla="*/ 1312130 w 1960971"/>
                <a:gd name="connsiteY1884" fmla="*/ 100968 h 1017606"/>
                <a:gd name="connsiteX1885" fmla="*/ 1310914 w 1960971"/>
                <a:gd name="connsiteY1885" fmla="*/ 101258 h 1017606"/>
                <a:gd name="connsiteX1886" fmla="*/ 1309407 w 1960971"/>
                <a:gd name="connsiteY1886" fmla="*/ 101840 h 1017606"/>
                <a:gd name="connsiteX1887" fmla="*/ 1307623 w 1960971"/>
                <a:gd name="connsiteY1887" fmla="*/ 102712 h 1017606"/>
                <a:gd name="connsiteX1888" fmla="*/ 1306817 w 1960971"/>
                <a:gd name="connsiteY1888" fmla="*/ 103466 h 1017606"/>
                <a:gd name="connsiteX1889" fmla="*/ 1307610 w 1960971"/>
                <a:gd name="connsiteY1889" fmla="*/ 105369 h 1017606"/>
                <a:gd name="connsiteX1890" fmla="*/ 1308178 w 1960971"/>
                <a:gd name="connsiteY1890" fmla="*/ 105779 h 1017606"/>
                <a:gd name="connsiteX1891" fmla="*/ 1333423 w 1960971"/>
                <a:gd name="connsiteY1891" fmla="*/ 105990 h 1017606"/>
                <a:gd name="connsiteX1892" fmla="*/ 1342081 w 1960971"/>
                <a:gd name="connsiteY1892" fmla="*/ 106453 h 1017606"/>
                <a:gd name="connsiteX1893" fmla="*/ 1343971 w 1960971"/>
                <a:gd name="connsiteY1893" fmla="*/ 106189 h 1017606"/>
                <a:gd name="connsiteX1894" fmla="*/ 1347196 w 1960971"/>
                <a:gd name="connsiteY1894" fmla="*/ 106149 h 1017606"/>
                <a:gd name="connsiteX1895" fmla="*/ 1347804 w 1960971"/>
                <a:gd name="connsiteY1895" fmla="*/ 105990 h 1017606"/>
                <a:gd name="connsiteX1896" fmla="*/ 1354968 w 1960971"/>
                <a:gd name="connsiteY1896" fmla="*/ 102739 h 1017606"/>
                <a:gd name="connsiteX1897" fmla="*/ 1359197 w 1960971"/>
                <a:gd name="connsiteY1897" fmla="*/ 102104 h 1017606"/>
                <a:gd name="connsiteX1898" fmla="*/ 1359237 w 1960971"/>
                <a:gd name="connsiteY1898" fmla="*/ 101060 h 1017606"/>
                <a:gd name="connsiteX1899" fmla="*/ 1358589 w 1960971"/>
                <a:gd name="connsiteY1899" fmla="*/ 100439 h 1017606"/>
                <a:gd name="connsiteX1900" fmla="*/ 1356527 w 1960971"/>
                <a:gd name="connsiteY1900" fmla="*/ 99923 h 1017606"/>
                <a:gd name="connsiteX1901" fmla="*/ 1354902 w 1960971"/>
                <a:gd name="connsiteY1901" fmla="*/ 99791 h 1017606"/>
                <a:gd name="connsiteX1902" fmla="*/ 1347658 w 1960971"/>
                <a:gd name="connsiteY1902" fmla="*/ 100016 h 1017606"/>
                <a:gd name="connsiteX1903" fmla="*/ 1337626 w 1960971"/>
                <a:gd name="connsiteY1903" fmla="*/ 99686 h 1017606"/>
                <a:gd name="connsiteX1904" fmla="*/ 1528631 w 1960971"/>
                <a:gd name="connsiteY1904" fmla="*/ 198486 h 1017606"/>
                <a:gd name="connsiteX1905" fmla="*/ 1528010 w 1960971"/>
                <a:gd name="connsiteY1905" fmla="*/ 197230 h 1017606"/>
                <a:gd name="connsiteX1906" fmla="*/ 1524705 w 1960971"/>
                <a:gd name="connsiteY1906" fmla="*/ 196186 h 1017606"/>
                <a:gd name="connsiteX1907" fmla="*/ 1524428 w 1960971"/>
                <a:gd name="connsiteY1907" fmla="*/ 195802 h 1017606"/>
                <a:gd name="connsiteX1908" fmla="*/ 1524666 w 1960971"/>
                <a:gd name="connsiteY1908" fmla="*/ 194058 h 1017606"/>
                <a:gd name="connsiteX1909" fmla="*/ 1524177 w 1960971"/>
                <a:gd name="connsiteY1909" fmla="*/ 192947 h 1017606"/>
                <a:gd name="connsiteX1910" fmla="*/ 1521930 w 1960971"/>
                <a:gd name="connsiteY1910" fmla="*/ 192115 h 1017606"/>
                <a:gd name="connsiteX1911" fmla="*/ 1512558 w 1960971"/>
                <a:gd name="connsiteY1911" fmla="*/ 189617 h 1017606"/>
                <a:gd name="connsiteX1912" fmla="*/ 1509109 w 1960971"/>
                <a:gd name="connsiteY1912" fmla="*/ 189207 h 1017606"/>
                <a:gd name="connsiteX1913" fmla="*/ 1490089 w 1960971"/>
                <a:gd name="connsiteY1913" fmla="*/ 189762 h 1017606"/>
                <a:gd name="connsiteX1914" fmla="*/ 1487445 w 1960971"/>
                <a:gd name="connsiteY1914" fmla="*/ 189471 h 1017606"/>
                <a:gd name="connsiteX1915" fmla="*/ 1482423 w 1960971"/>
                <a:gd name="connsiteY1915" fmla="*/ 188414 h 1017606"/>
                <a:gd name="connsiteX1916" fmla="*/ 1478590 w 1960971"/>
                <a:gd name="connsiteY1916" fmla="*/ 188295 h 1017606"/>
                <a:gd name="connsiteX1917" fmla="*/ 1474849 w 1960971"/>
                <a:gd name="connsiteY1917" fmla="*/ 186986 h 1017606"/>
                <a:gd name="connsiteX1918" fmla="*/ 1471320 w 1960971"/>
                <a:gd name="connsiteY1918" fmla="*/ 186947 h 1017606"/>
                <a:gd name="connsiteX1919" fmla="*/ 1468703 w 1960971"/>
                <a:gd name="connsiteY1919" fmla="*/ 187158 h 1017606"/>
                <a:gd name="connsiteX1920" fmla="*/ 1467368 w 1960971"/>
                <a:gd name="connsiteY1920" fmla="*/ 187475 h 1017606"/>
                <a:gd name="connsiteX1921" fmla="*/ 1466443 w 1960971"/>
                <a:gd name="connsiteY1921" fmla="*/ 187978 h 1017606"/>
                <a:gd name="connsiteX1922" fmla="*/ 1465148 w 1960971"/>
                <a:gd name="connsiteY1922" fmla="*/ 189114 h 1017606"/>
                <a:gd name="connsiteX1923" fmla="*/ 1463482 w 1960971"/>
                <a:gd name="connsiteY1923" fmla="*/ 190899 h 1017606"/>
                <a:gd name="connsiteX1924" fmla="*/ 1462808 w 1960971"/>
                <a:gd name="connsiteY1924" fmla="*/ 192181 h 1017606"/>
                <a:gd name="connsiteX1925" fmla="*/ 1463271 w 1960971"/>
                <a:gd name="connsiteY1925" fmla="*/ 193344 h 1017606"/>
                <a:gd name="connsiteX1926" fmla="*/ 1462544 w 1960971"/>
                <a:gd name="connsiteY1926" fmla="*/ 193370 h 1017606"/>
                <a:gd name="connsiteX1927" fmla="*/ 1461962 w 1960971"/>
                <a:gd name="connsiteY1927" fmla="*/ 193608 h 1017606"/>
                <a:gd name="connsiteX1928" fmla="*/ 1460627 w 1960971"/>
                <a:gd name="connsiteY1928" fmla="*/ 194573 h 1017606"/>
                <a:gd name="connsiteX1929" fmla="*/ 1459583 w 1960971"/>
                <a:gd name="connsiteY1929" fmla="*/ 195657 h 1017606"/>
                <a:gd name="connsiteX1930" fmla="*/ 1459411 w 1960971"/>
                <a:gd name="connsiteY1930" fmla="*/ 196701 h 1017606"/>
                <a:gd name="connsiteX1931" fmla="*/ 1459649 w 1960971"/>
                <a:gd name="connsiteY1931" fmla="*/ 197349 h 1017606"/>
                <a:gd name="connsiteX1932" fmla="*/ 1460786 w 1960971"/>
                <a:gd name="connsiteY1932" fmla="*/ 198129 h 1017606"/>
                <a:gd name="connsiteX1933" fmla="*/ 1465848 w 1960971"/>
                <a:gd name="connsiteY1933" fmla="*/ 198697 h 1017606"/>
                <a:gd name="connsiteX1934" fmla="*/ 1467289 w 1960971"/>
                <a:gd name="connsiteY1934" fmla="*/ 199173 h 1017606"/>
                <a:gd name="connsiteX1935" fmla="*/ 1466602 w 1960971"/>
                <a:gd name="connsiteY1935" fmla="*/ 200600 h 1017606"/>
                <a:gd name="connsiteX1936" fmla="*/ 1465412 w 1960971"/>
                <a:gd name="connsiteY1936" fmla="*/ 202477 h 1017606"/>
                <a:gd name="connsiteX1937" fmla="*/ 1464381 w 1960971"/>
                <a:gd name="connsiteY1937" fmla="*/ 204777 h 1017606"/>
                <a:gd name="connsiteX1938" fmla="*/ 1463945 w 1960971"/>
                <a:gd name="connsiteY1938" fmla="*/ 206694 h 1017606"/>
                <a:gd name="connsiteX1939" fmla="*/ 1464011 w 1960971"/>
                <a:gd name="connsiteY1939" fmla="*/ 207354 h 1017606"/>
                <a:gd name="connsiteX1940" fmla="*/ 1465254 w 1960971"/>
                <a:gd name="connsiteY1940" fmla="*/ 208200 h 1017606"/>
                <a:gd name="connsiteX1941" fmla="*/ 1469351 w 1960971"/>
                <a:gd name="connsiteY1941" fmla="*/ 209800 h 1017606"/>
                <a:gd name="connsiteX1942" fmla="*/ 1472523 w 1960971"/>
                <a:gd name="connsiteY1942" fmla="*/ 209760 h 1017606"/>
                <a:gd name="connsiteX1943" fmla="*/ 1476012 w 1960971"/>
                <a:gd name="connsiteY1943" fmla="*/ 209443 h 1017606"/>
                <a:gd name="connsiteX1944" fmla="*/ 1487816 w 1960971"/>
                <a:gd name="connsiteY1944" fmla="*/ 207487 h 1017606"/>
                <a:gd name="connsiteX1945" fmla="*/ 1492455 w 1960971"/>
                <a:gd name="connsiteY1945" fmla="*/ 206945 h 1017606"/>
                <a:gd name="connsiteX1946" fmla="*/ 1501033 w 1960971"/>
                <a:gd name="connsiteY1946" fmla="*/ 206601 h 1017606"/>
                <a:gd name="connsiteX1947" fmla="*/ 1514197 w 1960971"/>
                <a:gd name="connsiteY1947" fmla="*/ 207804 h 1017606"/>
                <a:gd name="connsiteX1948" fmla="*/ 1524348 w 1960971"/>
                <a:gd name="connsiteY1948" fmla="*/ 208333 h 1017606"/>
                <a:gd name="connsiteX1949" fmla="*/ 1528552 w 1960971"/>
                <a:gd name="connsiteY1949" fmla="*/ 207817 h 1017606"/>
                <a:gd name="connsiteX1950" fmla="*/ 1530931 w 1960971"/>
                <a:gd name="connsiteY1950" fmla="*/ 206945 h 1017606"/>
                <a:gd name="connsiteX1951" fmla="*/ 1530772 w 1960971"/>
                <a:gd name="connsiteY1951" fmla="*/ 206231 h 1017606"/>
                <a:gd name="connsiteX1952" fmla="*/ 1529622 w 1960971"/>
                <a:gd name="connsiteY1952" fmla="*/ 205174 h 1017606"/>
                <a:gd name="connsiteX1953" fmla="*/ 1529450 w 1960971"/>
                <a:gd name="connsiteY1953" fmla="*/ 204301 h 1017606"/>
                <a:gd name="connsiteX1954" fmla="*/ 1531459 w 1960971"/>
                <a:gd name="connsiteY1954" fmla="*/ 202424 h 1017606"/>
                <a:gd name="connsiteX1955" fmla="*/ 1531129 w 1960971"/>
                <a:gd name="connsiteY1955" fmla="*/ 201988 h 1017606"/>
                <a:gd name="connsiteX1956" fmla="*/ 1529358 w 1960971"/>
                <a:gd name="connsiteY1956" fmla="*/ 201499 h 1017606"/>
                <a:gd name="connsiteX1957" fmla="*/ 1528195 w 1960971"/>
                <a:gd name="connsiteY1957" fmla="*/ 200653 h 1017606"/>
                <a:gd name="connsiteX1958" fmla="*/ 1528631 w 1960971"/>
                <a:gd name="connsiteY1958" fmla="*/ 199160 h 1017606"/>
                <a:gd name="connsiteX1959" fmla="*/ 1528631 w 1960971"/>
                <a:gd name="connsiteY1959" fmla="*/ 198486 h 1017606"/>
                <a:gd name="connsiteX1960" fmla="*/ 1392452 w 1960971"/>
                <a:gd name="connsiteY1960" fmla="*/ 61553 h 1017606"/>
                <a:gd name="connsiteX1961" fmla="*/ 1377490 w 1960971"/>
                <a:gd name="connsiteY1961" fmla="*/ 63483 h 1017606"/>
                <a:gd name="connsiteX1962" fmla="*/ 1372904 w 1960971"/>
                <a:gd name="connsiteY1962" fmla="*/ 63840 h 1017606"/>
                <a:gd name="connsiteX1963" fmla="*/ 1370723 w 1960971"/>
                <a:gd name="connsiteY1963" fmla="*/ 64276 h 1017606"/>
                <a:gd name="connsiteX1964" fmla="*/ 1366572 w 1960971"/>
                <a:gd name="connsiteY1964" fmla="*/ 66417 h 1017606"/>
                <a:gd name="connsiteX1965" fmla="*/ 1366982 w 1960971"/>
                <a:gd name="connsiteY1965" fmla="*/ 66959 h 1017606"/>
                <a:gd name="connsiteX1966" fmla="*/ 1371317 w 1960971"/>
                <a:gd name="connsiteY1966" fmla="*/ 67660 h 1017606"/>
                <a:gd name="connsiteX1967" fmla="*/ 1372864 w 1960971"/>
                <a:gd name="connsiteY1967" fmla="*/ 68942 h 1017606"/>
                <a:gd name="connsiteX1968" fmla="*/ 1373895 w 1960971"/>
                <a:gd name="connsiteY1968" fmla="*/ 68863 h 1017606"/>
                <a:gd name="connsiteX1969" fmla="*/ 1378151 w 1960971"/>
                <a:gd name="connsiteY1969" fmla="*/ 68043 h 1017606"/>
                <a:gd name="connsiteX1970" fmla="*/ 1386597 w 1960971"/>
                <a:gd name="connsiteY1970" fmla="*/ 66946 h 1017606"/>
                <a:gd name="connsiteX1971" fmla="*/ 1388764 w 1960971"/>
                <a:gd name="connsiteY1971" fmla="*/ 66748 h 1017606"/>
                <a:gd name="connsiteX1972" fmla="*/ 1391514 w 1960971"/>
                <a:gd name="connsiteY1972" fmla="*/ 66721 h 1017606"/>
                <a:gd name="connsiteX1973" fmla="*/ 1393695 w 1960971"/>
                <a:gd name="connsiteY1973" fmla="*/ 66840 h 1017606"/>
                <a:gd name="connsiteX1974" fmla="*/ 1393747 w 1960971"/>
                <a:gd name="connsiteY1974" fmla="*/ 67039 h 1017606"/>
                <a:gd name="connsiteX1975" fmla="*/ 1391381 w 1960971"/>
                <a:gd name="connsiteY1975" fmla="*/ 67607 h 1017606"/>
                <a:gd name="connsiteX1976" fmla="*/ 1389148 w 1960971"/>
                <a:gd name="connsiteY1976" fmla="*/ 68440 h 1017606"/>
                <a:gd name="connsiteX1977" fmla="*/ 1389055 w 1960971"/>
                <a:gd name="connsiteY1977" fmla="*/ 68678 h 1017606"/>
                <a:gd name="connsiteX1978" fmla="*/ 1389690 w 1960971"/>
                <a:gd name="connsiteY1978" fmla="*/ 68823 h 1017606"/>
                <a:gd name="connsiteX1979" fmla="*/ 1391236 w 1960971"/>
                <a:gd name="connsiteY1979" fmla="*/ 68915 h 1017606"/>
                <a:gd name="connsiteX1980" fmla="*/ 1398981 w 1960971"/>
                <a:gd name="connsiteY1980" fmla="*/ 67673 h 1017606"/>
                <a:gd name="connsiteX1981" fmla="*/ 1402021 w 1960971"/>
                <a:gd name="connsiteY1981" fmla="*/ 67395 h 1017606"/>
                <a:gd name="connsiteX1982" fmla="*/ 1409212 w 1960971"/>
                <a:gd name="connsiteY1982" fmla="*/ 66193 h 1017606"/>
                <a:gd name="connsiteX1983" fmla="*/ 1413005 w 1960971"/>
                <a:gd name="connsiteY1983" fmla="*/ 65783 h 1017606"/>
                <a:gd name="connsiteX1984" fmla="*/ 1415794 w 1960971"/>
                <a:gd name="connsiteY1984" fmla="*/ 65770 h 1017606"/>
                <a:gd name="connsiteX1985" fmla="*/ 1418001 w 1960971"/>
                <a:gd name="connsiteY1985" fmla="*/ 65994 h 1017606"/>
                <a:gd name="connsiteX1986" fmla="*/ 1419918 w 1960971"/>
                <a:gd name="connsiteY1986" fmla="*/ 67290 h 1017606"/>
                <a:gd name="connsiteX1987" fmla="*/ 1428390 w 1960971"/>
                <a:gd name="connsiteY1987" fmla="*/ 67462 h 1017606"/>
                <a:gd name="connsiteX1988" fmla="*/ 1434761 w 1960971"/>
                <a:gd name="connsiteY1988" fmla="*/ 67303 h 1017606"/>
                <a:gd name="connsiteX1989" fmla="*/ 1433756 w 1960971"/>
                <a:gd name="connsiteY1989" fmla="*/ 67541 h 1017606"/>
                <a:gd name="connsiteX1990" fmla="*/ 1424372 w 1960971"/>
                <a:gd name="connsiteY1990" fmla="*/ 68400 h 1017606"/>
                <a:gd name="connsiteX1991" fmla="*/ 1412767 w 1960971"/>
                <a:gd name="connsiteY1991" fmla="*/ 69087 h 1017606"/>
                <a:gd name="connsiteX1992" fmla="*/ 1407996 w 1960971"/>
                <a:gd name="connsiteY1992" fmla="*/ 71004 h 1017606"/>
                <a:gd name="connsiteX1993" fmla="*/ 1404718 w 1960971"/>
                <a:gd name="connsiteY1993" fmla="*/ 71585 h 1017606"/>
                <a:gd name="connsiteX1994" fmla="*/ 1401123 w 1960971"/>
                <a:gd name="connsiteY1994" fmla="*/ 71612 h 1017606"/>
                <a:gd name="connsiteX1995" fmla="*/ 1397144 w 1960971"/>
                <a:gd name="connsiteY1995" fmla="*/ 71929 h 1017606"/>
                <a:gd name="connsiteX1996" fmla="*/ 1384006 w 1960971"/>
                <a:gd name="connsiteY1996" fmla="*/ 73965 h 1017606"/>
                <a:gd name="connsiteX1997" fmla="*/ 1379459 w 1960971"/>
                <a:gd name="connsiteY1997" fmla="*/ 74824 h 1017606"/>
                <a:gd name="connsiteX1998" fmla="*/ 1378759 w 1960971"/>
                <a:gd name="connsiteY1998" fmla="*/ 75247 h 1017606"/>
                <a:gd name="connsiteX1999" fmla="*/ 1378415 w 1960971"/>
                <a:gd name="connsiteY1999" fmla="*/ 75683 h 1017606"/>
                <a:gd name="connsiteX2000" fmla="*/ 1378415 w 1960971"/>
                <a:gd name="connsiteY2000" fmla="*/ 76132 h 1017606"/>
                <a:gd name="connsiteX2001" fmla="*/ 1380199 w 1960971"/>
                <a:gd name="connsiteY2001" fmla="*/ 77269 h 1017606"/>
                <a:gd name="connsiteX2002" fmla="*/ 1387377 w 1960971"/>
                <a:gd name="connsiteY2002" fmla="*/ 78564 h 1017606"/>
                <a:gd name="connsiteX2003" fmla="*/ 1389280 w 1960971"/>
                <a:gd name="connsiteY2003" fmla="*/ 79212 h 1017606"/>
                <a:gd name="connsiteX2004" fmla="*/ 1388341 w 1960971"/>
                <a:gd name="connsiteY2004" fmla="*/ 79344 h 1017606"/>
                <a:gd name="connsiteX2005" fmla="*/ 1382975 w 1960971"/>
                <a:gd name="connsiteY2005" fmla="*/ 79185 h 1017606"/>
                <a:gd name="connsiteX2006" fmla="*/ 1381733 w 1960971"/>
                <a:gd name="connsiteY2006" fmla="*/ 79384 h 1017606"/>
                <a:gd name="connsiteX2007" fmla="*/ 1381098 w 1960971"/>
                <a:gd name="connsiteY2007" fmla="*/ 79727 h 1017606"/>
                <a:gd name="connsiteX2008" fmla="*/ 1381217 w 1960971"/>
                <a:gd name="connsiteY2008" fmla="*/ 80600 h 1017606"/>
                <a:gd name="connsiteX2009" fmla="*/ 1381997 w 1960971"/>
                <a:gd name="connsiteY2009" fmla="*/ 81921 h 1017606"/>
                <a:gd name="connsiteX2010" fmla="*/ 1383002 w 1960971"/>
                <a:gd name="connsiteY2010" fmla="*/ 82622 h 1017606"/>
                <a:gd name="connsiteX2011" fmla="*/ 1385315 w 1960971"/>
                <a:gd name="connsiteY2011" fmla="*/ 82754 h 1017606"/>
                <a:gd name="connsiteX2012" fmla="*/ 1387799 w 1960971"/>
                <a:gd name="connsiteY2012" fmla="*/ 82516 h 1017606"/>
                <a:gd name="connsiteX2013" fmla="*/ 1391659 w 1960971"/>
                <a:gd name="connsiteY2013" fmla="*/ 82675 h 1017606"/>
                <a:gd name="connsiteX2014" fmla="*/ 1402881 w 1960971"/>
                <a:gd name="connsiteY2014" fmla="*/ 83547 h 1017606"/>
                <a:gd name="connsiteX2015" fmla="*/ 1403449 w 1960971"/>
                <a:gd name="connsiteY2015" fmla="*/ 83930 h 1017606"/>
                <a:gd name="connsiteX2016" fmla="*/ 1396021 w 1960971"/>
                <a:gd name="connsiteY2016" fmla="*/ 84380 h 1017606"/>
                <a:gd name="connsiteX2017" fmla="*/ 1388275 w 1960971"/>
                <a:gd name="connsiteY2017" fmla="*/ 85067 h 1017606"/>
                <a:gd name="connsiteX2018" fmla="*/ 1385592 w 1960971"/>
                <a:gd name="connsiteY2018" fmla="*/ 85609 h 1017606"/>
                <a:gd name="connsiteX2019" fmla="*/ 1385407 w 1960971"/>
                <a:gd name="connsiteY2019" fmla="*/ 86230 h 1017606"/>
                <a:gd name="connsiteX2020" fmla="*/ 1386359 w 1960971"/>
                <a:gd name="connsiteY2020" fmla="*/ 87063 h 1017606"/>
                <a:gd name="connsiteX2021" fmla="*/ 1389491 w 1960971"/>
                <a:gd name="connsiteY2021" fmla="*/ 88623 h 1017606"/>
                <a:gd name="connsiteX2022" fmla="*/ 1394646 w 1960971"/>
                <a:gd name="connsiteY2022" fmla="*/ 90182 h 1017606"/>
                <a:gd name="connsiteX2023" fmla="*/ 1401149 w 1960971"/>
                <a:gd name="connsiteY2023" fmla="*/ 91187 h 1017606"/>
                <a:gd name="connsiteX2024" fmla="*/ 1408207 w 1960971"/>
                <a:gd name="connsiteY2024" fmla="*/ 91795 h 1017606"/>
                <a:gd name="connsiteX2025" fmla="*/ 1412833 w 1960971"/>
                <a:gd name="connsiteY2025" fmla="*/ 91967 h 1017606"/>
                <a:gd name="connsiteX2026" fmla="*/ 1416825 w 1960971"/>
                <a:gd name="connsiteY2026" fmla="*/ 91689 h 1017606"/>
                <a:gd name="connsiteX2027" fmla="*/ 1418358 w 1960971"/>
                <a:gd name="connsiteY2027" fmla="*/ 91253 h 1017606"/>
                <a:gd name="connsiteX2028" fmla="*/ 1418768 w 1960971"/>
                <a:gd name="connsiteY2028" fmla="*/ 90552 h 1017606"/>
                <a:gd name="connsiteX2029" fmla="*/ 1418755 w 1960971"/>
                <a:gd name="connsiteY2029" fmla="*/ 89984 h 1017606"/>
                <a:gd name="connsiteX2030" fmla="*/ 1418319 w 1960971"/>
                <a:gd name="connsiteY2030" fmla="*/ 89535 h 1017606"/>
                <a:gd name="connsiteX2031" fmla="*/ 1416442 w 1960971"/>
                <a:gd name="connsiteY2031" fmla="*/ 88728 h 1017606"/>
                <a:gd name="connsiteX2032" fmla="*/ 1417301 w 1960971"/>
                <a:gd name="connsiteY2032" fmla="*/ 88438 h 1017606"/>
                <a:gd name="connsiteX2033" fmla="*/ 1420143 w 1960971"/>
                <a:gd name="connsiteY2033" fmla="*/ 88253 h 1017606"/>
                <a:gd name="connsiteX2034" fmla="*/ 1422641 w 1960971"/>
                <a:gd name="connsiteY2034" fmla="*/ 88305 h 1017606"/>
                <a:gd name="connsiteX2035" fmla="*/ 1424808 w 1960971"/>
                <a:gd name="connsiteY2035" fmla="*/ 88609 h 1017606"/>
                <a:gd name="connsiteX2036" fmla="*/ 1425998 w 1960971"/>
                <a:gd name="connsiteY2036" fmla="*/ 89059 h 1017606"/>
                <a:gd name="connsiteX2037" fmla="*/ 1426196 w 1960971"/>
                <a:gd name="connsiteY2037" fmla="*/ 89654 h 1017606"/>
                <a:gd name="connsiteX2038" fmla="*/ 1427002 w 1960971"/>
                <a:gd name="connsiteY2038" fmla="*/ 90169 h 1017606"/>
                <a:gd name="connsiteX2039" fmla="*/ 1429368 w 1960971"/>
                <a:gd name="connsiteY2039" fmla="*/ 91081 h 1017606"/>
                <a:gd name="connsiteX2040" fmla="*/ 1429818 w 1960971"/>
                <a:gd name="connsiteY2040" fmla="*/ 91623 h 1017606"/>
                <a:gd name="connsiteX2041" fmla="*/ 1430492 w 1960971"/>
                <a:gd name="connsiteY2041" fmla="*/ 91768 h 1017606"/>
                <a:gd name="connsiteX2042" fmla="*/ 1431391 w 1960971"/>
                <a:gd name="connsiteY2042" fmla="*/ 91517 h 1017606"/>
                <a:gd name="connsiteX2043" fmla="*/ 1431946 w 1960971"/>
                <a:gd name="connsiteY2043" fmla="*/ 90870 h 1017606"/>
                <a:gd name="connsiteX2044" fmla="*/ 1432276 w 1960971"/>
                <a:gd name="connsiteY2044" fmla="*/ 89323 h 1017606"/>
                <a:gd name="connsiteX2045" fmla="*/ 1432369 w 1960971"/>
                <a:gd name="connsiteY2045" fmla="*/ 87459 h 1017606"/>
                <a:gd name="connsiteX2046" fmla="*/ 1431827 w 1960971"/>
                <a:gd name="connsiteY2046" fmla="*/ 84895 h 1017606"/>
                <a:gd name="connsiteX2047" fmla="*/ 1432051 w 1960971"/>
                <a:gd name="connsiteY2047" fmla="*/ 83811 h 1017606"/>
                <a:gd name="connsiteX2048" fmla="*/ 1434206 w 1960971"/>
                <a:gd name="connsiteY2048" fmla="*/ 82648 h 1017606"/>
                <a:gd name="connsiteX2049" fmla="*/ 1434708 w 1960971"/>
                <a:gd name="connsiteY2049" fmla="*/ 82767 h 1017606"/>
                <a:gd name="connsiteX2050" fmla="*/ 1435065 w 1960971"/>
                <a:gd name="connsiteY2050" fmla="*/ 83322 h 1017606"/>
                <a:gd name="connsiteX2051" fmla="*/ 1435805 w 1960971"/>
                <a:gd name="connsiteY2051" fmla="*/ 86045 h 1017606"/>
                <a:gd name="connsiteX2052" fmla="*/ 1436942 w 1960971"/>
                <a:gd name="connsiteY2052" fmla="*/ 87446 h 1017606"/>
                <a:gd name="connsiteX2053" fmla="*/ 1438660 w 1960971"/>
                <a:gd name="connsiteY2053" fmla="*/ 90751 h 1017606"/>
                <a:gd name="connsiteX2054" fmla="*/ 1440021 w 1960971"/>
                <a:gd name="connsiteY2054" fmla="*/ 91266 h 1017606"/>
                <a:gd name="connsiteX2055" fmla="*/ 1442414 w 1960971"/>
                <a:gd name="connsiteY2055" fmla="*/ 91240 h 1017606"/>
                <a:gd name="connsiteX2056" fmla="*/ 1443088 w 1960971"/>
                <a:gd name="connsiteY2056" fmla="*/ 91107 h 1017606"/>
                <a:gd name="connsiteX2057" fmla="*/ 1445308 w 1960971"/>
                <a:gd name="connsiteY2057" fmla="*/ 90090 h 1017606"/>
                <a:gd name="connsiteX2058" fmla="*/ 1449075 w 1960971"/>
                <a:gd name="connsiteY2058" fmla="*/ 88200 h 1017606"/>
                <a:gd name="connsiteX2059" fmla="*/ 1451269 w 1960971"/>
                <a:gd name="connsiteY2059" fmla="*/ 87010 h 1017606"/>
                <a:gd name="connsiteX2060" fmla="*/ 1452842 w 1960971"/>
                <a:gd name="connsiteY2060" fmla="*/ 85583 h 1017606"/>
                <a:gd name="connsiteX2061" fmla="*/ 1453609 w 1960971"/>
                <a:gd name="connsiteY2061" fmla="*/ 83864 h 1017606"/>
                <a:gd name="connsiteX2062" fmla="*/ 1454151 w 1960971"/>
                <a:gd name="connsiteY2062" fmla="*/ 83098 h 1017606"/>
                <a:gd name="connsiteX2063" fmla="*/ 1454984 w 1960971"/>
                <a:gd name="connsiteY2063" fmla="*/ 82860 h 1017606"/>
                <a:gd name="connsiteX2064" fmla="*/ 1457178 w 1960971"/>
                <a:gd name="connsiteY2064" fmla="*/ 82741 h 1017606"/>
                <a:gd name="connsiteX2065" fmla="*/ 1459121 w 1960971"/>
                <a:gd name="connsiteY2065" fmla="*/ 84882 h 1017606"/>
                <a:gd name="connsiteX2066" fmla="*/ 1460786 w 1960971"/>
                <a:gd name="connsiteY2066" fmla="*/ 85279 h 1017606"/>
                <a:gd name="connsiteX2067" fmla="*/ 1462940 w 1960971"/>
                <a:gd name="connsiteY2067" fmla="*/ 84922 h 1017606"/>
                <a:gd name="connsiteX2068" fmla="*/ 1464963 w 1960971"/>
                <a:gd name="connsiteY2068" fmla="*/ 84049 h 1017606"/>
                <a:gd name="connsiteX2069" fmla="*/ 1465835 w 1960971"/>
                <a:gd name="connsiteY2069" fmla="*/ 83481 h 1017606"/>
                <a:gd name="connsiteX2070" fmla="*/ 1466483 w 1960971"/>
                <a:gd name="connsiteY2070" fmla="*/ 82873 h 1017606"/>
                <a:gd name="connsiteX2071" fmla="*/ 1466694 w 1960971"/>
                <a:gd name="connsiteY2071" fmla="*/ 82450 h 1017606"/>
                <a:gd name="connsiteX2072" fmla="*/ 1466456 w 1960971"/>
                <a:gd name="connsiteY2072" fmla="*/ 82212 h 1017606"/>
                <a:gd name="connsiteX2073" fmla="*/ 1464104 w 1960971"/>
                <a:gd name="connsiteY2073" fmla="*/ 81683 h 1017606"/>
                <a:gd name="connsiteX2074" fmla="*/ 1464183 w 1960971"/>
                <a:gd name="connsiteY2074" fmla="*/ 81300 h 1017606"/>
                <a:gd name="connsiteX2075" fmla="*/ 1465835 w 1960971"/>
                <a:gd name="connsiteY2075" fmla="*/ 80811 h 1017606"/>
                <a:gd name="connsiteX2076" fmla="*/ 1467487 w 1960971"/>
                <a:gd name="connsiteY2076" fmla="*/ 79820 h 1017606"/>
                <a:gd name="connsiteX2077" fmla="*/ 1470302 w 1960971"/>
                <a:gd name="connsiteY2077" fmla="*/ 77361 h 1017606"/>
                <a:gd name="connsiteX2078" fmla="*/ 1472444 w 1960971"/>
                <a:gd name="connsiteY2078" fmla="*/ 76040 h 1017606"/>
                <a:gd name="connsiteX2079" fmla="*/ 1474413 w 1960971"/>
                <a:gd name="connsiteY2079" fmla="*/ 75247 h 1017606"/>
                <a:gd name="connsiteX2080" fmla="*/ 1476012 w 1960971"/>
                <a:gd name="connsiteY2080" fmla="*/ 74797 h 1017606"/>
                <a:gd name="connsiteX2081" fmla="*/ 1479674 w 1960971"/>
                <a:gd name="connsiteY2081" fmla="*/ 73938 h 1017606"/>
                <a:gd name="connsiteX2082" fmla="*/ 1480625 w 1960971"/>
                <a:gd name="connsiteY2082" fmla="*/ 73793 h 1017606"/>
                <a:gd name="connsiteX2083" fmla="*/ 1480586 w 1960971"/>
                <a:gd name="connsiteY2083" fmla="*/ 73978 h 1017606"/>
                <a:gd name="connsiteX2084" fmla="*/ 1476686 w 1960971"/>
                <a:gd name="connsiteY2084" fmla="*/ 75696 h 1017606"/>
                <a:gd name="connsiteX2085" fmla="*/ 1475285 w 1960971"/>
                <a:gd name="connsiteY2085" fmla="*/ 76410 h 1017606"/>
                <a:gd name="connsiteX2086" fmla="*/ 1474598 w 1960971"/>
                <a:gd name="connsiteY2086" fmla="*/ 76846 h 1017606"/>
                <a:gd name="connsiteX2087" fmla="*/ 1473594 w 1960971"/>
                <a:gd name="connsiteY2087" fmla="*/ 77679 h 1017606"/>
                <a:gd name="connsiteX2088" fmla="*/ 1471519 w 1960971"/>
                <a:gd name="connsiteY2088" fmla="*/ 79701 h 1017606"/>
                <a:gd name="connsiteX2089" fmla="*/ 1471320 w 1960971"/>
                <a:gd name="connsiteY2089" fmla="*/ 80600 h 1017606"/>
                <a:gd name="connsiteX2090" fmla="*/ 1474400 w 1960971"/>
                <a:gd name="connsiteY2090" fmla="*/ 81221 h 1017606"/>
                <a:gd name="connsiteX2091" fmla="*/ 1477678 w 1960971"/>
                <a:gd name="connsiteY2091" fmla="*/ 80375 h 1017606"/>
                <a:gd name="connsiteX2092" fmla="*/ 1483824 w 1960971"/>
                <a:gd name="connsiteY2092" fmla="*/ 78458 h 1017606"/>
                <a:gd name="connsiteX2093" fmla="*/ 1487816 w 1960971"/>
                <a:gd name="connsiteY2093" fmla="*/ 77401 h 1017606"/>
                <a:gd name="connsiteX2094" fmla="*/ 1489666 w 1960971"/>
                <a:gd name="connsiteY2094" fmla="*/ 76753 h 1017606"/>
                <a:gd name="connsiteX2095" fmla="*/ 1492561 w 1960971"/>
                <a:gd name="connsiteY2095" fmla="*/ 75233 h 1017606"/>
                <a:gd name="connsiteX2096" fmla="*/ 1493459 w 1960971"/>
                <a:gd name="connsiteY2096" fmla="*/ 75075 h 1017606"/>
                <a:gd name="connsiteX2097" fmla="*/ 1496314 w 1960971"/>
                <a:gd name="connsiteY2097" fmla="*/ 75220 h 1017606"/>
                <a:gd name="connsiteX2098" fmla="*/ 1498165 w 1960971"/>
                <a:gd name="connsiteY2098" fmla="*/ 74903 h 1017606"/>
                <a:gd name="connsiteX2099" fmla="*/ 1502196 w 1960971"/>
                <a:gd name="connsiteY2099" fmla="*/ 73951 h 1017606"/>
                <a:gd name="connsiteX2100" fmla="*/ 1509413 w 1960971"/>
                <a:gd name="connsiteY2100" fmla="*/ 72735 h 1017606"/>
                <a:gd name="connsiteX2101" fmla="*/ 1524771 w 1960971"/>
                <a:gd name="connsiteY2101" fmla="*/ 70581 h 1017606"/>
                <a:gd name="connsiteX2102" fmla="*/ 1527124 w 1960971"/>
                <a:gd name="connsiteY2102" fmla="*/ 70079 h 1017606"/>
                <a:gd name="connsiteX2103" fmla="*/ 1530587 w 1960971"/>
                <a:gd name="connsiteY2103" fmla="*/ 69074 h 1017606"/>
                <a:gd name="connsiteX2104" fmla="*/ 1531340 w 1960971"/>
                <a:gd name="connsiteY2104" fmla="*/ 68215 h 1017606"/>
                <a:gd name="connsiteX2105" fmla="*/ 1531076 w 1960971"/>
                <a:gd name="connsiteY2105" fmla="*/ 67052 h 1017606"/>
                <a:gd name="connsiteX2106" fmla="*/ 1529582 w 1960971"/>
                <a:gd name="connsiteY2106" fmla="*/ 64250 h 1017606"/>
                <a:gd name="connsiteX2107" fmla="*/ 1529345 w 1960971"/>
                <a:gd name="connsiteY2107" fmla="*/ 62664 h 1017606"/>
                <a:gd name="connsiteX2108" fmla="*/ 1528961 w 1960971"/>
                <a:gd name="connsiteY2108" fmla="*/ 62584 h 1017606"/>
                <a:gd name="connsiteX2109" fmla="*/ 1527309 w 1960971"/>
                <a:gd name="connsiteY2109" fmla="*/ 62994 h 1017606"/>
                <a:gd name="connsiteX2110" fmla="*/ 1525934 w 1960971"/>
                <a:gd name="connsiteY2110" fmla="*/ 63417 h 1017606"/>
                <a:gd name="connsiteX2111" fmla="*/ 1521454 w 1960971"/>
                <a:gd name="connsiteY2111" fmla="*/ 65122 h 1017606"/>
                <a:gd name="connsiteX2112" fmla="*/ 1520383 w 1960971"/>
                <a:gd name="connsiteY2112" fmla="*/ 65254 h 1017606"/>
                <a:gd name="connsiteX2113" fmla="*/ 1520978 w 1960971"/>
                <a:gd name="connsiteY2113" fmla="*/ 63853 h 1017606"/>
                <a:gd name="connsiteX2114" fmla="*/ 1520872 w 1960971"/>
                <a:gd name="connsiteY2114" fmla="*/ 62796 h 1017606"/>
                <a:gd name="connsiteX2115" fmla="*/ 1520502 w 1960971"/>
                <a:gd name="connsiteY2115" fmla="*/ 62465 h 1017606"/>
                <a:gd name="connsiteX2116" fmla="*/ 1519194 w 1960971"/>
                <a:gd name="connsiteY2116" fmla="*/ 62214 h 1017606"/>
                <a:gd name="connsiteX2117" fmla="*/ 1514620 w 1960971"/>
                <a:gd name="connsiteY2117" fmla="*/ 61990 h 1017606"/>
                <a:gd name="connsiteX2118" fmla="*/ 1510074 w 1960971"/>
                <a:gd name="connsiteY2118" fmla="*/ 62941 h 1017606"/>
                <a:gd name="connsiteX2119" fmla="*/ 1508897 w 1960971"/>
                <a:gd name="connsiteY2119" fmla="*/ 63073 h 1017606"/>
                <a:gd name="connsiteX2120" fmla="*/ 1503425 w 1960971"/>
                <a:gd name="connsiteY2120" fmla="*/ 63457 h 1017606"/>
                <a:gd name="connsiteX2121" fmla="*/ 1502844 w 1960971"/>
                <a:gd name="connsiteY2121" fmla="*/ 63285 h 1017606"/>
                <a:gd name="connsiteX2122" fmla="*/ 1505289 w 1960971"/>
                <a:gd name="connsiteY2122" fmla="*/ 62320 h 1017606"/>
                <a:gd name="connsiteX2123" fmla="*/ 1507311 w 1960971"/>
                <a:gd name="connsiteY2123" fmla="*/ 61686 h 1017606"/>
                <a:gd name="connsiteX2124" fmla="*/ 1512440 w 1960971"/>
                <a:gd name="connsiteY2124" fmla="*/ 58923 h 1017606"/>
                <a:gd name="connsiteX2125" fmla="*/ 1515836 w 1960971"/>
                <a:gd name="connsiteY2125" fmla="*/ 57205 h 1017606"/>
                <a:gd name="connsiteX2126" fmla="*/ 1516154 w 1960971"/>
                <a:gd name="connsiteY2126" fmla="*/ 55804 h 1017606"/>
                <a:gd name="connsiteX2127" fmla="*/ 1516154 w 1960971"/>
                <a:gd name="connsiteY2127" fmla="*/ 54350 h 1017606"/>
                <a:gd name="connsiteX2128" fmla="*/ 1514277 w 1960971"/>
                <a:gd name="connsiteY2128" fmla="*/ 54284 h 1017606"/>
                <a:gd name="connsiteX2129" fmla="*/ 1510113 w 1960971"/>
                <a:gd name="connsiteY2129" fmla="*/ 53663 h 1017606"/>
                <a:gd name="connsiteX2130" fmla="*/ 1507073 w 1960971"/>
                <a:gd name="connsiteY2130" fmla="*/ 53504 h 1017606"/>
                <a:gd name="connsiteX2131" fmla="*/ 1506386 w 1960971"/>
                <a:gd name="connsiteY2131" fmla="*/ 53306 h 1017606"/>
                <a:gd name="connsiteX2132" fmla="*/ 1508144 w 1960971"/>
                <a:gd name="connsiteY2132" fmla="*/ 52618 h 1017606"/>
                <a:gd name="connsiteX2133" fmla="*/ 1513272 w 1960971"/>
                <a:gd name="connsiteY2133" fmla="*/ 51601 h 1017606"/>
                <a:gd name="connsiteX2134" fmla="*/ 1513893 w 1960971"/>
                <a:gd name="connsiteY2134" fmla="*/ 51217 h 1017606"/>
                <a:gd name="connsiteX2135" fmla="*/ 1516114 w 1960971"/>
                <a:gd name="connsiteY2135" fmla="*/ 49433 h 1017606"/>
                <a:gd name="connsiteX2136" fmla="*/ 1517079 w 1960971"/>
                <a:gd name="connsiteY2136" fmla="*/ 48547 h 1017606"/>
                <a:gd name="connsiteX2137" fmla="*/ 1517224 w 1960971"/>
                <a:gd name="connsiteY2137" fmla="*/ 48098 h 1017606"/>
                <a:gd name="connsiteX2138" fmla="*/ 1513946 w 1960971"/>
                <a:gd name="connsiteY2138" fmla="*/ 47279 h 1017606"/>
                <a:gd name="connsiteX2139" fmla="*/ 1511752 w 1960971"/>
                <a:gd name="connsiteY2139" fmla="*/ 47014 h 1017606"/>
                <a:gd name="connsiteX2140" fmla="*/ 1507113 w 1960971"/>
                <a:gd name="connsiteY2140" fmla="*/ 47041 h 1017606"/>
                <a:gd name="connsiteX2141" fmla="*/ 1505302 w 1960971"/>
                <a:gd name="connsiteY2141" fmla="*/ 47226 h 1017606"/>
                <a:gd name="connsiteX2142" fmla="*/ 1502672 w 1960971"/>
                <a:gd name="connsiteY2142" fmla="*/ 47807 h 1017606"/>
                <a:gd name="connsiteX2143" fmla="*/ 1501377 w 1960971"/>
                <a:gd name="connsiteY2143" fmla="*/ 48534 h 1017606"/>
                <a:gd name="connsiteX2144" fmla="*/ 1500134 w 1960971"/>
                <a:gd name="connsiteY2144" fmla="*/ 49645 h 1017606"/>
                <a:gd name="connsiteX2145" fmla="*/ 1499764 w 1960971"/>
                <a:gd name="connsiteY2145" fmla="*/ 50292 h 1017606"/>
                <a:gd name="connsiteX2146" fmla="*/ 1502566 w 1960971"/>
                <a:gd name="connsiteY2146" fmla="*/ 50861 h 1017606"/>
                <a:gd name="connsiteX2147" fmla="*/ 1502989 w 1960971"/>
                <a:gd name="connsiteY2147" fmla="*/ 51971 h 1017606"/>
                <a:gd name="connsiteX2148" fmla="*/ 1502830 w 1960971"/>
                <a:gd name="connsiteY2148" fmla="*/ 52751 h 1017606"/>
                <a:gd name="connsiteX2149" fmla="*/ 1502434 w 1960971"/>
                <a:gd name="connsiteY2149" fmla="*/ 53015 h 1017606"/>
                <a:gd name="connsiteX2150" fmla="*/ 1501006 w 1960971"/>
                <a:gd name="connsiteY2150" fmla="*/ 52592 h 1017606"/>
                <a:gd name="connsiteX2151" fmla="*/ 1497715 w 1960971"/>
                <a:gd name="connsiteY2151" fmla="*/ 52645 h 1017606"/>
                <a:gd name="connsiteX2152" fmla="*/ 1493671 w 1960971"/>
                <a:gd name="connsiteY2152" fmla="*/ 51984 h 1017606"/>
                <a:gd name="connsiteX2153" fmla="*/ 1492005 w 1960971"/>
                <a:gd name="connsiteY2153" fmla="*/ 51376 h 1017606"/>
                <a:gd name="connsiteX2154" fmla="*/ 1490922 w 1960971"/>
                <a:gd name="connsiteY2154" fmla="*/ 50147 h 1017606"/>
                <a:gd name="connsiteX2155" fmla="*/ 1491305 w 1960971"/>
                <a:gd name="connsiteY2155" fmla="*/ 49658 h 1017606"/>
                <a:gd name="connsiteX2156" fmla="*/ 1494226 w 1960971"/>
                <a:gd name="connsiteY2156" fmla="*/ 48310 h 1017606"/>
                <a:gd name="connsiteX2157" fmla="*/ 1494583 w 1960971"/>
                <a:gd name="connsiteY2157" fmla="*/ 47966 h 1017606"/>
                <a:gd name="connsiteX2158" fmla="*/ 1494345 w 1960971"/>
                <a:gd name="connsiteY2158" fmla="*/ 47675 h 1017606"/>
                <a:gd name="connsiteX2159" fmla="*/ 1494556 w 1960971"/>
                <a:gd name="connsiteY2159" fmla="*/ 47437 h 1017606"/>
                <a:gd name="connsiteX2160" fmla="*/ 1496499 w 1960971"/>
                <a:gd name="connsiteY2160" fmla="*/ 46816 h 1017606"/>
                <a:gd name="connsiteX2161" fmla="*/ 1496883 w 1960971"/>
                <a:gd name="connsiteY2161" fmla="*/ 46486 h 1017606"/>
                <a:gd name="connsiteX2162" fmla="*/ 1497015 w 1960971"/>
                <a:gd name="connsiteY2162" fmla="*/ 46076 h 1017606"/>
                <a:gd name="connsiteX2163" fmla="*/ 1496764 w 1960971"/>
                <a:gd name="connsiteY2163" fmla="*/ 45494 h 1017606"/>
                <a:gd name="connsiteX2164" fmla="*/ 1495878 w 1960971"/>
                <a:gd name="connsiteY2164" fmla="*/ 45098 h 1017606"/>
                <a:gd name="connsiteX2165" fmla="*/ 1493050 w 1960971"/>
                <a:gd name="connsiteY2165" fmla="*/ 44966 h 1017606"/>
                <a:gd name="connsiteX2166" fmla="*/ 1490552 w 1960971"/>
                <a:gd name="connsiteY2166" fmla="*/ 45111 h 1017606"/>
                <a:gd name="connsiteX2167" fmla="*/ 1487882 w 1960971"/>
                <a:gd name="connsiteY2167" fmla="*/ 45666 h 1017606"/>
                <a:gd name="connsiteX2168" fmla="*/ 1486824 w 1960971"/>
                <a:gd name="connsiteY2168" fmla="*/ 45719 h 1017606"/>
                <a:gd name="connsiteX2169" fmla="*/ 1482647 w 1960971"/>
                <a:gd name="connsiteY2169" fmla="*/ 44794 h 1017606"/>
                <a:gd name="connsiteX2170" fmla="*/ 1478458 w 1960971"/>
                <a:gd name="connsiteY2170" fmla="*/ 44278 h 1017606"/>
                <a:gd name="connsiteX2171" fmla="*/ 1477295 w 1960971"/>
                <a:gd name="connsiteY2171" fmla="*/ 43948 h 1017606"/>
                <a:gd name="connsiteX2172" fmla="*/ 1478709 w 1960971"/>
                <a:gd name="connsiteY2172" fmla="*/ 43049 h 1017606"/>
                <a:gd name="connsiteX2173" fmla="*/ 1478999 w 1960971"/>
                <a:gd name="connsiteY2173" fmla="*/ 42798 h 1017606"/>
                <a:gd name="connsiteX2174" fmla="*/ 1479132 w 1960971"/>
                <a:gd name="connsiteY2174" fmla="*/ 42203 h 1017606"/>
                <a:gd name="connsiteX2175" fmla="*/ 1475801 w 1960971"/>
                <a:gd name="connsiteY2175" fmla="*/ 40538 h 1017606"/>
                <a:gd name="connsiteX2176" fmla="*/ 1474347 w 1960971"/>
                <a:gd name="connsiteY2176" fmla="*/ 39203 h 1017606"/>
                <a:gd name="connsiteX2177" fmla="*/ 1472206 w 1960971"/>
                <a:gd name="connsiteY2177" fmla="*/ 35555 h 1017606"/>
                <a:gd name="connsiteX2178" fmla="*/ 1472404 w 1960971"/>
                <a:gd name="connsiteY2178" fmla="*/ 34035 h 1017606"/>
                <a:gd name="connsiteX2179" fmla="*/ 1472074 w 1960971"/>
                <a:gd name="connsiteY2179" fmla="*/ 33083 h 1017606"/>
                <a:gd name="connsiteX2180" fmla="*/ 1470342 w 1960971"/>
                <a:gd name="connsiteY2180" fmla="*/ 32039 h 1017606"/>
                <a:gd name="connsiteX2181" fmla="*/ 1468201 w 1960971"/>
                <a:gd name="connsiteY2181" fmla="*/ 31418 h 1017606"/>
                <a:gd name="connsiteX2182" fmla="*/ 1460548 w 1960971"/>
                <a:gd name="connsiteY2182" fmla="*/ 30202 h 1017606"/>
                <a:gd name="connsiteX2183" fmla="*/ 1456504 w 1960971"/>
                <a:gd name="connsiteY2183" fmla="*/ 29871 h 1017606"/>
                <a:gd name="connsiteX2184" fmla="*/ 1452010 w 1960971"/>
                <a:gd name="connsiteY2184" fmla="*/ 30122 h 1017606"/>
                <a:gd name="connsiteX2185" fmla="*/ 1445084 w 1960971"/>
                <a:gd name="connsiteY2185" fmla="*/ 30149 h 1017606"/>
                <a:gd name="connsiteX2186" fmla="*/ 1443009 w 1960971"/>
                <a:gd name="connsiteY2186" fmla="*/ 30334 h 1017606"/>
                <a:gd name="connsiteX2187" fmla="*/ 1442163 w 1960971"/>
                <a:gd name="connsiteY2187" fmla="*/ 30493 h 1017606"/>
                <a:gd name="connsiteX2188" fmla="*/ 1441555 w 1960971"/>
                <a:gd name="connsiteY2188" fmla="*/ 30770 h 1017606"/>
                <a:gd name="connsiteX2189" fmla="*/ 1440894 w 1960971"/>
                <a:gd name="connsiteY2189" fmla="*/ 31233 h 1017606"/>
                <a:gd name="connsiteX2190" fmla="*/ 1440431 w 1960971"/>
                <a:gd name="connsiteY2190" fmla="*/ 31682 h 1017606"/>
                <a:gd name="connsiteX2191" fmla="*/ 1440154 w 1960971"/>
                <a:gd name="connsiteY2191" fmla="*/ 32118 h 1017606"/>
                <a:gd name="connsiteX2192" fmla="*/ 1440999 w 1960971"/>
                <a:gd name="connsiteY2192" fmla="*/ 32409 h 1017606"/>
                <a:gd name="connsiteX2193" fmla="*/ 1443973 w 1960971"/>
                <a:gd name="connsiteY2193" fmla="*/ 32621 h 1017606"/>
                <a:gd name="connsiteX2194" fmla="*/ 1451283 w 1960971"/>
                <a:gd name="connsiteY2194" fmla="*/ 32700 h 1017606"/>
                <a:gd name="connsiteX2195" fmla="*/ 1452327 w 1960971"/>
                <a:gd name="connsiteY2195" fmla="*/ 33242 h 1017606"/>
                <a:gd name="connsiteX2196" fmla="*/ 1452459 w 1960971"/>
                <a:gd name="connsiteY2196" fmla="*/ 33678 h 1017606"/>
                <a:gd name="connsiteX2197" fmla="*/ 1451758 w 1960971"/>
                <a:gd name="connsiteY2197" fmla="*/ 34154 h 1017606"/>
                <a:gd name="connsiteX2198" fmla="*/ 1450225 w 1960971"/>
                <a:gd name="connsiteY2198" fmla="*/ 34669 h 1017606"/>
                <a:gd name="connsiteX2199" fmla="*/ 1448943 w 1960971"/>
                <a:gd name="connsiteY2199" fmla="*/ 34947 h 1017606"/>
                <a:gd name="connsiteX2200" fmla="*/ 1447384 w 1960971"/>
                <a:gd name="connsiteY2200" fmla="*/ 34986 h 1017606"/>
                <a:gd name="connsiteX2201" fmla="*/ 1442163 w 1960971"/>
                <a:gd name="connsiteY2201" fmla="*/ 34577 h 1017606"/>
                <a:gd name="connsiteX2202" fmla="*/ 1434919 w 1960971"/>
                <a:gd name="connsiteY2202" fmla="*/ 35462 h 1017606"/>
                <a:gd name="connsiteX2203" fmla="*/ 1429606 w 1960971"/>
                <a:gd name="connsiteY2203" fmla="*/ 35938 h 1017606"/>
                <a:gd name="connsiteX2204" fmla="*/ 1423077 w 1960971"/>
                <a:gd name="connsiteY2204" fmla="*/ 35608 h 1017606"/>
                <a:gd name="connsiteX2205" fmla="*/ 1417340 w 1960971"/>
                <a:gd name="connsiteY2205" fmla="*/ 36493 h 1017606"/>
                <a:gd name="connsiteX2206" fmla="*/ 1409939 w 1960971"/>
                <a:gd name="connsiteY2206" fmla="*/ 39018 h 1017606"/>
                <a:gd name="connsiteX2207" fmla="*/ 1409172 w 1960971"/>
                <a:gd name="connsiteY2207" fmla="*/ 39480 h 1017606"/>
                <a:gd name="connsiteX2208" fmla="*/ 1413243 w 1960971"/>
                <a:gd name="connsiteY2208" fmla="*/ 40035 h 1017606"/>
                <a:gd name="connsiteX2209" fmla="*/ 1417935 w 1960971"/>
                <a:gd name="connsiteY2209" fmla="*/ 41093 h 1017606"/>
                <a:gd name="connsiteX2210" fmla="*/ 1417882 w 1960971"/>
                <a:gd name="connsiteY2210" fmla="*/ 43142 h 1017606"/>
                <a:gd name="connsiteX2211" fmla="*/ 1423090 w 1960971"/>
                <a:gd name="connsiteY2211" fmla="*/ 43723 h 1017606"/>
                <a:gd name="connsiteX2212" fmla="*/ 1425112 w 1960971"/>
                <a:gd name="connsiteY2212" fmla="*/ 44159 h 1017606"/>
                <a:gd name="connsiteX2213" fmla="*/ 1425932 w 1960971"/>
                <a:gd name="connsiteY2213" fmla="*/ 44662 h 1017606"/>
                <a:gd name="connsiteX2214" fmla="*/ 1417340 w 1960971"/>
                <a:gd name="connsiteY2214" fmla="*/ 44688 h 1017606"/>
                <a:gd name="connsiteX2215" fmla="*/ 1413904 w 1960971"/>
                <a:gd name="connsiteY2215" fmla="*/ 44424 h 1017606"/>
                <a:gd name="connsiteX2216" fmla="*/ 1411432 w 1960971"/>
                <a:gd name="connsiteY2216" fmla="*/ 44450 h 1017606"/>
                <a:gd name="connsiteX2217" fmla="*/ 1411445 w 1960971"/>
                <a:gd name="connsiteY2217" fmla="*/ 43049 h 1017606"/>
                <a:gd name="connsiteX2218" fmla="*/ 1409450 w 1960971"/>
                <a:gd name="connsiteY2218" fmla="*/ 42322 h 1017606"/>
                <a:gd name="connsiteX2219" fmla="*/ 1405299 w 1960971"/>
                <a:gd name="connsiteY2219" fmla="*/ 42230 h 1017606"/>
                <a:gd name="connsiteX2220" fmla="*/ 1403066 w 1960971"/>
                <a:gd name="connsiteY2220" fmla="*/ 41582 h 1017606"/>
                <a:gd name="connsiteX2221" fmla="*/ 1399669 w 1960971"/>
                <a:gd name="connsiteY2221" fmla="*/ 41674 h 1017606"/>
                <a:gd name="connsiteX2222" fmla="*/ 1395717 w 1960971"/>
                <a:gd name="connsiteY2222" fmla="*/ 42216 h 1017606"/>
                <a:gd name="connsiteX2223" fmla="*/ 1391619 w 1960971"/>
                <a:gd name="connsiteY2223" fmla="*/ 44781 h 1017606"/>
                <a:gd name="connsiteX2224" fmla="*/ 1393192 w 1960971"/>
                <a:gd name="connsiteY2224" fmla="*/ 46327 h 1017606"/>
                <a:gd name="connsiteX2225" fmla="*/ 1395545 w 1960971"/>
                <a:gd name="connsiteY2225" fmla="*/ 47728 h 1017606"/>
                <a:gd name="connsiteX2226" fmla="*/ 1395730 w 1960971"/>
                <a:gd name="connsiteY2226" fmla="*/ 48283 h 1017606"/>
                <a:gd name="connsiteX2227" fmla="*/ 1392637 w 1960971"/>
                <a:gd name="connsiteY2227" fmla="*/ 48310 h 1017606"/>
                <a:gd name="connsiteX2228" fmla="*/ 1389055 w 1960971"/>
                <a:gd name="connsiteY2228" fmla="*/ 47979 h 1017606"/>
                <a:gd name="connsiteX2229" fmla="*/ 1387443 w 1960971"/>
                <a:gd name="connsiteY2229" fmla="*/ 48032 h 1017606"/>
                <a:gd name="connsiteX2230" fmla="*/ 1383253 w 1960971"/>
                <a:gd name="connsiteY2230" fmla="*/ 48547 h 1017606"/>
                <a:gd name="connsiteX2231" fmla="*/ 1381918 w 1960971"/>
                <a:gd name="connsiteY2231" fmla="*/ 48918 h 1017606"/>
                <a:gd name="connsiteX2232" fmla="*/ 1381283 w 1960971"/>
                <a:gd name="connsiteY2232" fmla="*/ 49248 h 1017606"/>
                <a:gd name="connsiteX2233" fmla="*/ 1381072 w 1960971"/>
                <a:gd name="connsiteY2233" fmla="*/ 49658 h 1017606"/>
                <a:gd name="connsiteX2234" fmla="*/ 1381283 w 1960971"/>
                <a:gd name="connsiteY2234" fmla="*/ 50147 h 1017606"/>
                <a:gd name="connsiteX2235" fmla="*/ 1382143 w 1960971"/>
                <a:gd name="connsiteY2235" fmla="*/ 50543 h 1017606"/>
                <a:gd name="connsiteX2236" fmla="*/ 1384403 w 1960971"/>
                <a:gd name="connsiteY2236" fmla="*/ 51006 h 1017606"/>
                <a:gd name="connsiteX2237" fmla="*/ 1386068 w 1960971"/>
                <a:gd name="connsiteY2237" fmla="*/ 51151 h 1017606"/>
                <a:gd name="connsiteX2238" fmla="*/ 1390522 w 1960971"/>
                <a:gd name="connsiteY2238" fmla="*/ 50834 h 1017606"/>
                <a:gd name="connsiteX2239" fmla="*/ 1391606 w 1960971"/>
                <a:gd name="connsiteY2239" fmla="*/ 52658 h 1017606"/>
                <a:gd name="connsiteX2240" fmla="*/ 1394884 w 1960971"/>
                <a:gd name="connsiteY2240" fmla="*/ 52671 h 1017606"/>
                <a:gd name="connsiteX2241" fmla="*/ 1406040 w 1960971"/>
                <a:gd name="connsiteY2241" fmla="*/ 51389 h 1017606"/>
                <a:gd name="connsiteX2242" fmla="*/ 1410917 w 1960971"/>
                <a:gd name="connsiteY2242" fmla="*/ 51508 h 1017606"/>
                <a:gd name="connsiteX2243" fmla="*/ 1409912 w 1960971"/>
                <a:gd name="connsiteY2243" fmla="*/ 51759 h 1017606"/>
                <a:gd name="connsiteX2244" fmla="*/ 1404506 w 1960971"/>
                <a:gd name="connsiteY2244" fmla="*/ 52526 h 1017606"/>
                <a:gd name="connsiteX2245" fmla="*/ 1403700 w 1960971"/>
                <a:gd name="connsiteY2245" fmla="*/ 52830 h 1017606"/>
                <a:gd name="connsiteX2246" fmla="*/ 1402986 w 1960971"/>
                <a:gd name="connsiteY2246" fmla="*/ 53266 h 1017606"/>
                <a:gd name="connsiteX2247" fmla="*/ 1402378 w 1960971"/>
                <a:gd name="connsiteY2247" fmla="*/ 53821 h 1017606"/>
                <a:gd name="connsiteX2248" fmla="*/ 1401704 w 1960971"/>
                <a:gd name="connsiteY2248" fmla="*/ 54165 h 1017606"/>
                <a:gd name="connsiteX2249" fmla="*/ 1400977 w 1960971"/>
                <a:gd name="connsiteY2249" fmla="*/ 54297 h 1017606"/>
                <a:gd name="connsiteX2250" fmla="*/ 1389518 w 1960971"/>
                <a:gd name="connsiteY2250" fmla="*/ 54205 h 1017606"/>
                <a:gd name="connsiteX2251" fmla="*/ 1383874 w 1960971"/>
                <a:gd name="connsiteY2251" fmla="*/ 53953 h 1017606"/>
                <a:gd name="connsiteX2252" fmla="*/ 1370458 w 1960971"/>
                <a:gd name="connsiteY2252" fmla="*/ 52632 h 1017606"/>
                <a:gd name="connsiteX2253" fmla="*/ 1369414 w 1960971"/>
                <a:gd name="connsiteY2253" fmla="*/ 54760 h 1017606"/>
                <a:gd name="connsiteX2254" fmla="*/ 1368621 w 1960971"/>
                <a:gd name="connsiteY2254" fmla="*/ 55645 h 1017606"/>
                <a:gd name="connsiteX2255" fmla="*/ 1367194 w 1960971"/>
                <a:gd name="connsiteY2255" fmla="*/ 56822 h 1017606"/>
                <a:gd name="connsiteX2256" fmla="*/ 1367220 w 1960971"/>
                <a:gd name="connsiteY2256" fmla="*/ 58157 h 1017606"/>
                <a:gd name="connsiteX2257" fmla="*/ 1370432 w 1960971"/>
                <a:gd name="connsiteY2257" fmla="*/ 60919 h 1017606"/>
                <a:gd name="connsiteX2258" fmla="*/ 1371780 w 1960971"/>
                <a:gd name="connsiteY2258" fmla="*/ 61514 h 1017606"/>
                <a:gd name="connsiteX2259" fmla="*/ 1373247 w 1960971"/>
                <a:gd name="connsiteY2259" fmla="*/ 61778 h 1017606"/>
                <a:gd name="connsiteX2260" fmla="*/ 1375970 w 1960971"/>
                <a:gd name="connsiteY2260" fmla="*/ 61910 h 1017606"/>
                <a:gd name="connsiteX2261" fmla="*/ 1379948 w 1960971"/>
                <a:gd name="connsiteY2261" fmla="*/ 61910 h 1017606"/>
                <a:gd name="connsiteX2262" fmla="*/ 1385671 w 1960971"/>
                <a:gd name="connsiteY2262" fmla="*/ 61434 h 1017606"/>
                <a:gd name="connsiteX2263" fmla="*/ 1393126 w 1960971"/>
                <a:gd name="connsiteY2263" fmla="*/ 60496 h 1017606"/>
                <a:gd name="connsiteX2264" fmla="*/ 1396206 w 1960971"/>
                <a:gd name="connsiteY2264" fmla="*/ 60285 h 1017606"/>
                <a:gd name="connsiteX2265" fmla="*/ 1393681 w 1960971"/>
                <a:gd name="connsiteY2265" fmla="*/ 61263 h 1017606"/>
                <a:gd name="connsiteX2266" fmla="*/ 1392452 w 1960971"/>
                <a:gd name="connsiteY2266" fmla="*/ 61553 h 1017606"/>
                <a:gd name="connsiteX2267" fmla="*/ 1280435 w 1960971"/>
                <a:gd name="connsiteY2267" fmla="*/ 117133 h 1017606"/>
                <a:gd name="connsiteX2268" fmla="*/ 1278743 w 1960971"/>
                <a:gd name="connsiteY2268" fmla="*/ 117873 h 1017606"/>
                <a:gd name="connsiteX2269" fmla="*/ 1278743 w 1960971"/>
                <a:gd name="connsiteY2269" fmla="*/ 118401 h 1017606"/>
                <a:gd name="connsiteX2270" fmla="*/ 1279602 w 1960971"/>
                <a:gd name="connsiteY2270" fmla="*/ 119115 h 1017606"/>
                <a:gd name="connsiteX2271" fmla="*/ 1282087 w 1960971"/>
                <a:gd name="connsiteY2271" fmla="*/ 120067 h 1017606"/>
                <a:gd name="connsiteX2272" fmla="*/ 1282232 w 1960971"/>
                <a:gd name="connsiteY2272" fmla="*/ 120358 h 1017606"/>
                <a:gd name="connsiteX2273" fmla="*/ 1280778 w 1960971"/>
                <a:gd name="connsiteY2273" fmla="*/ 120847 h 1017606"/>
                <a:gd name="connsiteX2274" fmla="*/ 1278201 w 1960971"/>
                <a:gd name="connsiteY2274" fmla="*/ 121085 h 1017606"/>
                <a:gd name="connsiteX2275" fmla="*/ 1276813 w 1960971"/>
                <a:gd name="connsiteY2275" fmla="*/ 121032 h 1017606"/>
                <a:gd name="connsiteX2276" fmla="*/ 1274606 w 1960971"/>
                <a:gd name="connsiteY2276" fmla="*/ 120239 h 1017606"/>
                <a:gd name="connsiteX2277" fmla="*/ 1273469 w 1960971"/>
                <a:gd name="connsiteY2277" fmla="*/ 120860 h 1017606"/>
                <a:gd name="connsiteX2278" fmla="*/ 1272914 w 1960971"/>
                <a:gd name="connsiteY2278" fmla="*/ 121283 h 1017606"/>
                <a:gd name="connsiteX2279" fmla="*/ 1272755 w 1960971"/>
                <a:gd name="connsiteY2279" fmla="*/ 121613 h 1017606"/>
                <a:gd name="connsiteX2280" fmla="*/ 1272993 w 1960971"/>
                <a:gd name="connsiteY2280" fmla="*/ 121864 h 1017606"/>
                <a:gd name="connsiteX2281" fmla="*/ 1275716 w 1960971"/>
                <a:gd name="connsiteY2281" fmla="*/ 122367 h 1017606"/>
                <a:gd name="connsiteX2282" fmla="*/ 1282972 w 1960971"/>
                <a:gd name="connsiteY2282" fmla="*/ 125222 h 1017606"/>
                <a:gd name="connsiteX2283" fmla="*/ 1284492 w 1960971"/>
                <a:gd name="connsiteY2283" fmla="*/ 125288 h 1017606"/>
                <a:gd name="connsiteX2284" fmla="*/ 1288643 w 1960971"/>
                <a:gd name="connsiteY2284" fmla="*/ 124891 h 1017606"/>
                <a:gd name="connsiteX2285" fmla="*/ 1287321 w 1960971"/>
                <a:gd name="connsiteY2285" fmla="*/ 125341 h 1017606"/>
                <a:gd name="connsiteX2286" fmla="*/ 1285074 w 1960971"/>
                <a:gd name="connsiteY2286" fmla="*/ 125909 h 1017606"/>
                <a:gd name="connsiteX2287" fmla="*/ 1280739 w 1960971"/>
                <a:gd name="connsiteY2287" fmla="*/ 126424 h 1017606"/>
                <a:gd name="connsiteX2288" fmla="*/ 1279562 w 1960971"/>
                <a:gd name="connsiteY2288" fmla="*/ 126993 h 1017606"/>
                <a:gd name="connsiteX2289" fmla="*/ 1279761 w 1960971"/>
                <a:gd name="connsiteY2289" fmla="*/ 127865 h 1017606"/>
                <a:gd name="connsiteX2290" fmla="*/ 1280871 w 1960971"/>
                <a:gd name="connsiteY2290" fmla="*/ 128513 h 1017606"/>
                <a:gd name="connsiteX2291" fmla="*/ 1285893 w 1960971"/>
                <a:gd name="connsiteY2291" fmla="*/ 129663 h 1017606"/>
                <a:gd name="connsiteX2292" fmla="*/ 1286052 w 1960971"/>
                <a:gd name="connsiteY2292" fmla="*/ 131791 h 1017606"/>
                <a:gd name="connsiteX2293" fmla="*/ 1290440 w 1960971"/>
                <a:gd name="connsiteY2293" fmla="*/ 131936 h 1017606"/>
                <a:gd name="connsiteX2294" fmla="*/ 1295688 w 1960971"/>
                <a:gd name="connsiteY2294" fmla="*/ 131169 h 1017606"/>
                <a:gd name="connsiteX2295" fmla="*/ 1298291 w 1960971"/>
                <a:gd name="connsiteY2295" fmla="*/ 131090 h 1017606"/>
                <a:gd name="connsiteX2296" fmla="*/ 1301226 w 1960971"/>
                <a:gd name="connsiteY2296" fmla="*/ 131407 h 1017606"/>
                <a:gd name="connsiteX2297" fmla="*/ 1309619 w 1960971"/>
                <a:gd name="connsiteY2297" fmla="*/ 131685 h 1017606"/>
                <a:gd name="connsiteX2298" fmla="*/ 1312791 w 1960971"/>
                <a:gd name="connsiteY2298" fmla="*/ 131606 h 1017606"/>
                <a:gd name="connsiteX2299" fmla="*/ 1313544 w 1960971"/>
                <a:gd name="connsiteY2299" fmla="*/ 131275 h 1017606"/>
                <a:gd name="connsiteX2300" fmla="*/ 1315553 w 1960971"/>
                <a:gd name="connsiteY2300" fmla="*/ 130773 h 1017606"/>
                <a:gd name="connsiteX2301" fmla="*/ 1320986 w 1960971"/>
                <a:gd name="connsiteY2301" fmla="*/ 129729 h 1017606"/>
                <a:gd name="connsiteX2302" fmla="*/ 1323074 w 1960971"/>
                <a:gd name="connsiteY2302" fmla="*/ 129597 h 1017606"/>
                <a:gd name="connsiteX2303" fmla="*/ 1324409 w 1960971"/>
                <a:gd name="connsiteY2303" fmla="*/ 129861 h 1017606"/>
                <a:gd name="connsiteX2304" fmla="*/ 1324105 w 1960971"/>
                <a:gd name="connsiteY2304" fmla="*/ 132888 h 1017606"/>
                <a:gd name="connsiteX2305" fmla="*/ 1324343 w 1960971"/>
                <a:gd name="connsiteY2305" fmla="*/ 135042 h 1017606"/>
                <a:gd name="connsiteX2306" fmla="*/ 1324845 w 1960971"/>
                <a:gd name="connsiteY2306" fmla="*/ 137818 h 1017606"/>
                <a:gd name="connsiteX2307" fmla="*/ 1325744 w 1960971"/>
                <a:gd name="connsiteY2307" fmla="*/ 139377 h 1017606"/>
                <a:gd name="connsiteX2308" fmla="*/ 1325955 w 1960971"/>
                <a:gd name="connsiteY2308" fmla="*/ 140871 h 1017606"/>
                <a:gd name="connsiteX2309" fmla="*/ 1325374 w 1960971"/>
                <a:gd name="connsiteY2309" fmla="*/ 141955 h 1017606"/>
                <a:gd name="connsiteX2310" fmla="*/ 1324264 w 1960971"/>
                <a:gd name="connsiteY2310" fmla="*/ 143475 h 1017606"/>
                <a:gd name="connsiteX2311" fmla="*/ 1322968 w 1960971"/>
                <a:gd name="connsiteY2311" fmla="*/ 144995 h 1017606"/>
                <a:gd name="connsiteX2312" fmla="*/ 1322162 w 1960971"/>
                <a:gd name="connsiteY2312" fmla="*/ 145510 h 1017606"/>
                <a:gd name="connsiteX2313" fmla="*/ 1321052 w 1960971"/>
                <a:gd name="connsiteY2313" fmla="*/ 146026 h 1017606"/>
                <a:gd name="connsiteX2314" fmla="*/ 1313980 w 1960971"/>
                <a:gd name="connsiteY2314" fmla="*/ 148894 h 1017606"/>
                <a:gd name="connsiteX2315" fmla="*/ 1310742 w 1960971"/>
                <a:gd name="connsiteY2315" fmla="*/ 150506 h 1017606"/>
                <a:gd name="connsiteX2316" fmla="*/ 1309857 w 1960971"/>
                <a:gd name="connsiteY2316" fmla="*/ 151022 h 1017606"/>
                <a:gd name="connsiteX2317" fmla="*/ 1308931 w 1960971"/>
                <a:gd name="connsiteY2317" fmla="*/ 151815 h 1017606"/>
                <a:gd name="connsiteX2318" fmla="*/ 1307980 w 1960971"/>
                <a:gd name="connsiteY2318" fmla="*/ 152899 h 1017606"/>
                <a:gd name="connsiteX2319" fmla="*/ 1307425 w 1960971"/>
                <a:gd name="connsiteY2319" fmla="*/ 153652 h 1017606"/>
                <a:gd name="connsiteX2320" fmla="*/ 1307266 w 1960971"/>
                <a:gd name="connsiteY2320" fmla="*/ 154392 h 1017606"/>
                <a:gd name="connsiteX2321" fmla="*/ 1308376 w 1960971"/>
                <a:gd name="connsiteY2321" fmla="*/ 155463 h 1017606"/>
                <a:gd name="connsiteX2322" fmla="*/ 1309090 w 1960971"/>
                <a:gd name="connsiteY2322" fmla="*/ 156732 h 1017606"/>
                <a:gd name="connsiteX2323" fmla="*/ 1308786 w 1960971"/>
                <a:gd name="connsiteY2323" fmla="*/ 157234 h 1017606"/>
                <a:gd name="connsiteX2324" fmla="*/ 1306288 w 1960971"/>
                <a:gd name="connsiteY2324" fmla="*/ 157869 h 1017606"/>
                <a:gd name="connsiteX2325" fmla="*/ 1305601 w 1960971"/>
                <a:gd name="connsiteY2325" fmla="*/ 158331 h 1017606"/>
                <a:gd name="connsiteX2326" fmla="*/ 1304199 w 1960971"/>
                <a:gd name="connsiteY2326" fmla="*/ 160605 h 1017606"/>
                <a:gd name="connsiteX2327" fmla="*/ 1302653 w 1960971"/>
                <a:gd name="connsiteY2327" fmla="*/ 164041 h 1017606"/>
                <a:gd name="connsiteX2328" fmla="*/ 1302931 w 1960971"/>
                <a:gd name="connsiteY2328" fmla="*/ 165138 h 1017606"/>
                <a:gd name="connsiteX2329" fmla="*/ 1305283 w 1960971"/>
                <a:gd name="connsiteY2329" fmla="*/ 166116 h 1017606"/>
                <a:gd name="connsiteX2330" fmla="*/ 1306169 w 1960971"/>
                <a:gd name="connsiteY2330" fmla="*/ 167081 h 1017606"/>
                <a:gd name="connsiteX2331" fmla="*/ 1306737 w 1960971"/>
                <a:gd name="connsiteY2331" fmla="*/ 167187 h 1017606"/>
                <a:gd name="connsiteX2332" fmla="*/ 1310002 w 1960971"/>
                <a:gd name="connsiteY2332" fmla="*/ 166817 h 1017606"/>
                <a:gd name="connsiteX2333" fmla="*/ 1312368 w 1960971"/>
                <a:gd name="connsiteY2333" fmla="*/ 167293 h 1017606"/>
                <a:gd name="connsiteX2334" fmla="*/ 1313029 w 1960971"/>
                <a:gd name="connsiteY2334" fmla="*/ 167200 h 1017606"/>
                <a:gd name="connsiteX2335" fmla="*/ 1314033 w 1960971"/>
                <a:gd name="connsiteY2335" fmla="*/ 165865 h 1017606"/>
                <a:gd name="connsiteX2336" fmla="*/ 1315249 w 1960971"/>
                <a:gd name="connsiteY2336" fmla="*/ 165283 h 1017606"/>
                <a:gd name="connsiteX2337" fmla="*/ 1321488 w 1960971"/>
                <a:gd name="connsiteY2337" fmla="*/ 163473 h 1017606"/>
                <a:gd name="connsiteX2338" fmla="*/ 1321118 w 1960971"/>
                <a:gd name="connsiteY2338" fmla="*/ 163843 h 1017606"/>
                <a:gd name="connsiteX2339" fmla="*/ 1318382 w 1960971"/>
                <a:gd name="connsiteY2339" fmla="*/ 165085 h 1017606"/>
                <a:gd name="connsiteX2340" fmla="*/ 1317483 w 1960971"/>
                <a:gd name="connsiteY2340" fmla="*/ 165759 h 1017606"/>
                <a:gd name="connsiteX2341" fmla="*/ 1320087 w 1960971"/>
                <a:gd name="connsiteY2341" fmla="*/ 166182 h 1017606"/>
                <a:gd name="connsiteX2342" fmla="*/ 1321937 w 1960971"/>
                <a:gd name="connsiteY2342" fmla="*/ 168033 h 1017606"/>
                <a:gd name="connsiteX2343" fmla="*/ 1325123 w 1960971"/>
                <a:gd name="connsiteY2343" fmla="*/ 168086 h 1017606"/>
                <a:gd name="connsiteX2344" fmla="*/ 1329762 w 1960971"/>
                <a:gd name="connsiteY2344" fmla="*/ 169183 h 1017606"/>
                <a:gd name="connsiteX2345" fmla="*/ 1332353 w 1960971"/>
                <a:gd name="connsiteY2345" fmla="*/ 169460 h 1017606"/>
                <a:gd name="connsiteX2346" fmla="*/ 1337336 w 1960971"/>
                <a:gd name="connsiteY2346" fmla="*/ 169328 h 1017606"/>
                <a:gd name="connsiteX2347" fmla="*/ 1339490 w 1960971"/>
                <a:gd name="connsiteY2347" fmla="*/ 169037 h 1017606"/>
                <a:gd name="connsiteX2348" fmla="*/ 1343680 w 1960971"/>
                <a:gd name="connsiteY2348" fmla="*/ 168125 h 1017606"/>
                <a:gd name="connsiteX2349" fmla="*/ 1345491 w 1960971"/>
                <a:gd name="connsiteY2349" fmla="*/ 167491 h 1017606"/>
                <a:gd name="connsiteX2350" fmla="*/ 1346323 w 1960971"/>
                <a:gd name="connsiteY2350" fmla="*/ 166843 h 1017606"/>
                <a:gd name="connsiteX2351" fmla="*/ 1346958 w 1960971"/>
                <a:gd name="connsiteY2351" fmla="*/ 166143 h 1017606"/>
                <a:gd name="connsiteX2352" fmla="*/ 1347394 w 1960971"/>
                <a:gd name="connsiteY2352" fmla="*/ 165402 h 1017606"/>
                <a:gd name="connsiteX2353" fmla="*/ 1348174 w 1960971"/>
                <a:gd name="connsiteY2353" fmla="*/ 165112 h 1017606"/>
                <a:gd name="connsiteX2354" fmla="*/ 1349284 w 1960971"/>
                <a:gd name="connsiteY2354" fmla="*/ 165270 h 1017606"/>
                <a:gd name="connsiteX2355" fmla="*/ 1350487 w 1960971"/>
                <a:gd name="connsiteY2355" fmla="*/ 165059 h 1017606"/>
                <a:gd name="connsiteX2356" fmla="*/ 1351782 w 1960971"/>
                <a:gd name="connsiteY2356" fmla="*/ 164464 h 1017606"/>
                <a:gd name="connsiteX2357" fmla="*/ 1352787 w 1960971"/>
                <a:gd name="connsiteY2357" fmla="*/ 164147 h 1017606"/>
                <a:gd name="connsiteX2358" fmla="*/ 1353500 w 1960971"/>
                <a:gd name="connsiteY2358" fmla="*/ 164120 h 1017606"/>
                <a:gd name="connsiteX2359" fmla="*/ 1353421 w 1960971"/>
                <a:gd name="connsiteY2359" fmla="*/ 164689 h 1017606"/>
                <a:gd name="connsiteX2360" fmla="*/ 1352549 w 1960971"/>
                <a:gd name="connsiteY2360" fmla="*/ 165852 h 1017606"/>
                <a:gd name="connsiteX2361" fmla="*/ 1352575 w 1960971"/>
                <a:gd name="connsiteY2361" fmla="*/ 166314 h 1017606"/>
                <a:gd name="connsiteX2362" fmla="*/ 1354426 w 1960971"/>
                <a:gd name="connsiteY2362" fmla="*/ 165759 h 1017606"/>
                <a:gd name="connsiteX2363" fmla="*/ 1358153 w 1960971"/>
                <a:gd name="connsiteY2363" fmla="*/ 163830 h 1017606"/>
                <a:gd name="connsiteX2364" fmla="*/ 1361352 w 1960971"/>
                <a:gd name="connsiteY2364" fmla="*/ 163169 h 1017606"/>
                <a:gd name="connsiteX2365" fmla="*/ 1362065 w 1960971"/>
                <a:gd name="connsiteY2365" fmla="*/ 163235 h 1017606"/>
                <a:gd name="connsiteX2366" fmla="*/ 1362409 w 1960971"/>
                <a:gd name="connsiteY2366" fmla="*/ 163790 h 1017606"/>
                <a:gd name="connsiteX2367" fmla="*/ 1363506 w 1960971"/>
                <a:gd name="connsiteY2367" fmla="*/ 164213 h 1017606"/>
                <a:gd name="connsiteX2368" fmla="*/ 1361920 w 1960971"/>
                <a:gd name="connsiteY2368" fmla="*/ 165112 h 1017606"/>
                <a:gd name="connsiteX2369" fmla="*/ 1358338 w 1960971"/>
                <a:gd name="connsiteY2369" fmla="*/ 166830 h 1017606"/>
                <a:gd name="connsiteX2370" fmla="*/ 1355906 w 1960971"/>
                <a:gd name="connsiteY2370" fmla="*/ 168125 h 1017606"/>
                <a:gd name="connsiteX2371" fmla="*/ 1354624 w 1960971"/>
                <a:gd name="connsiteY2371" fmla="*/ 168998 h 1017606"/>
                <a:gd name="connsiteX2372" fmla="*/ 1353976 w 1960971"/>
                <a:gd name="connsiteY2372" fmla="*/ 169619 h 1017606"/>
                <a:gd name="connsiteX2373" fmla="*/ 1354148 w 1960971"/>
                <a:gd name="connsiteY2373" fmla="*/ 170319 h 1017606"/>
                <a:gd name="connsiteX2374" fmla="*/ 1355086 w 1960971"/>
                <a:gd name="connsiteY2374" fmla="*/ 170663 h 1017606"/>
                <a:gd name="connsiteX2375" fmla="*/ 1362039 w 1960971"/>
                <a:gd name="connsiteY2375" fmla="*/ 170769 h 1017606"/>
                <a:gd name="connsiteX2376" fmla="*/ 1368581 w 1960971"/>
                <a:gd name="connsiteY2376" fmla="*/ 171192 h 1017606"/>
                <a:gd name="connsiteX2377" fmla="*/ 1373208 w 1960971"/>
                <a:gd name="connsiteY2377" fmla="*/ 170478 h 1017606"/>
                <a:gd name="connsiteX2378" fmla="*/ 1378944 w 1960971"/>
                <a:gd name="connsiteY2378" fmla="*/ 170967 h 1017606"/>
                <a:gd name="connsiteX2379" fmla="*/ 1382698 w 1960971"/>
                <a:gd name="connsiteY2379" fmla="*/ 171007 h 1017606"/>
                <a:gd name="connsiteX2380" fmla="*/ 1384707 w 1960971"/>
                <a:gd name="connsiteY2380" fmla="*/ 170769 h 1017606"/>
                <a:gd name="connsiteX2381" fmla="*/ 1385209 w 1960971"/>
                <a:gd name="connsiteY2381" fmla="*/ 169262 h 1017606"/>
                <a:gd name="connsiteX2382" fmla="*/ 1386451 w 1960971"/>
                <a:gd name="connsiteY2382" fmla="*/ 169302 h 1017606"/>
                <a:gd name="connsiteX2383" fmla="*/ 1390787 w 1960971"/>
                <a:gd name="connsiteY2383" fmla="*/ 170240 h 1017606"/>
                <a:gd name="connsiteX2384" fmla="*/ 1393496 w 1960971"/>
                <a:gd name="connsiteY2384" fmla="*/ 169751 h 1017606"/>
                <a:gd name="connsiteX2385" fmla="*/ 1395307 w 1960971"/>
                <a:gd name="connsiteY2385" fmla="*/ 169658 h 1017606"/>
                <a:gd name="connsiteX2386" fmla="*/ 1396959 w 1960971"/>
                <a:gd name="connsiteY2386" fmla="*/ 170570 h 1017606"/>
                <a:gd name="connsiteX2387" fmla="*/ 1399457 w 1960971"/>
                <a:gd name="connsiteY2387" fmla="*/ 170570 h 1017606"/>
                <a:gd name="connsiteX2388" fmla="*/ 1404771 w 1960971"/>
                <a:gd name="connsiteY2388" fmla="*/ 169777 h 1017606"/>
                <a:gd name="connsiteX2389" fmla="*/ 1405550 w 1960971"/>
                <a:gd name="connsiteY2389" fmla="*/ 169539 h 1017606"/>
                <a:gd name="connsiteX2390" fmla="*/ 1406449 w 1960971"/>
                <a:gd name="connsiteY2390" fmla="*/ 169050 h 1017606"/>
                <a:gd name="connsiteX2391" fmla="*/ 1407467 w 1960971"/>
                <a:gd name="connsiteY2391" fmla="*/ 168310 h 1017606"/>
                <a:gd name="connsiteX2392" fmla="*/ 1408009 w 1960971"/>
                <a:gd name="connsiteY2392" fmla="*/ 168310 h 1017606"/>
                <a:gd name="connsiteX2393" fmla="*/ 1408419 w 1960971"/>
                <a:gd name="connsiteY2393" fmla="*/ 169579 h 1017606"/>
                <a:gd name="connsiteX2394" fmla="*/ 1409952 w 1960971"/>
                <a:gd name="connsiteY2394" fmla="*/ 170134 h 1017606"/>
                <a:gd name="connsiteX2395" fmla="*/ 1411287 w 1960971"/>
                <a:gd name="connsiteY2395" fmla="*/ 170161 h 1017606"/>
                <a:gd name="connsiteX2396" fmla="*/ 1412318 w 1960971"/>
                <a:gd name="connsiteY2396" fmla="*/ 169936 h 1017606"/>
                <a:gd name="connsiteX2397" fmla="*/ 1414591 w 1960971"/>
                <a:gd name="connsiteY2397" fmla="*/ 168178 h 1017606"/>
                <a:gd name="connsiteX2398" fmla="*/ 1415371 w 1960971"/>
                <a:gd name="connsiteY2398" fmla="*/ 168244 h 1017606"/>
                <a:gd name="connsiteX2399" fmla="*/ 1416138 w 1960971"/>
                <a:gd name="connsiteY2399" fmla="*/ 169050 h 1017606"/>
                <a:gd name="connsiteX2400" fmla="*/ 1417195 w 1960971"/>
                <a:gd name="connsiteY2400" fmla="*/ 169619 h 1017606"/>
                <a:gd name="connsiteX2401" fmla="*/ 1419230 w 1960971"/>
                <a:gd name="connsiteY2401" fmla="*/ 170121 h 1017606"/>
                <a:gd name="connsiteX2402" fmla="*/ 1423050 w 1960971"/>
                <a:gd name="connsiteY2402" fmla="*/ 170372 h 1017606"/>
                <a:gd name="connsiteX2403" fmla="*/ 1426262 w 1960971"/>
                <a:gd name="connsiteY2403" fmla="*/ 170214 h 1017606"/>
                <a:gd name="connsiteX2404" fmla="*/ 1433770 w 1960971"/>
                <a:gd name="connsiteY2404" fmla="*/ 169117 h 1017606"/>
                <a:gd name="connsiteX2405" fmla="*/ 1437973 w 1960971"/>
                <a:gd name="connsiteY2405" fmla="*/ 169077 h 1017606"/>
                <a:gd name="connsiteX2406" fmla="*/ 1439942 w 1960971"/>
                <a:gd name="connsiteY2406" fmla="*/ 168641 h 1017606"/>
                <a:gd name="connsiteX2407" fmla="*/ 1443550 w 1960971"/>
                <a:gd name="connsiteY2407" fmla="*/ 167107 h 1017606"/>
                <a:gd name="connsiteX2408" fmla="*/ 1444211 w 1960971"/>
                <a:gd name="connsiteY2408" fmla="*/ 166777 h 1017606"/>
                <a:gd name="connsiteX2409" fmla="*/ 1447265 w 1960971"/>
                <a:gd name="connsiteY2409" fmla="*/ 164689 h 1017606"/>
                <a:gd name="connsiteX2410" fmla="*/ 1447740 w 1960971"/>
                <a:gd name="connsiteY2410" fmla="*/ 163856 h 1017606"/>
                <a:gd name="connsiteX2411" fmla="*/ 1446405 w 1960971"/>
                <a:gd name="connsiteY2411" fmla="*/ 163142 h 1017606"/>
                <a:gd name="connsiteX2412" fmla="*/ 1446353 w 1960971"/>
                <a:gd name="connsiteY2412" fmla="*/ 162825 h 1017606"/>
                <a:gd name="connsiteX2413" fmla="*/ 1446802 w 1960971"/>
                <a:gd name="connsiteY2413" fmla="*/ 161847 h 1017606"/>
                <a:gd name="connsiteX2414" fmla="*/ 1447384 w 1960971"/>
                <a:gd name="connsiteY2414" fmla="*/ 161649 h 1017606"/>
                <a:gd name="connsiteX2415" fmla="*/ 1448930 w 1960971"/>
                <a:gd name="connsiteY2415" fmla="*/ 162019 h 1017606"/>
                <a:gd name="connsiteX2416" fmla="*/ 1450767 w 1960971"/>
                <a:gd name="connsiteY2416" fmla="*/ 163261 h 1017606"/>
                <a:gd name="connsiteX2417" fmla="*/ 1451547 w 1960971"/>
                <a:gd name="connsiteY2417" fmla="*/ 163526 h 1017606"/>
                <a:gd name="connsiteX2418" fmla="*/ 1452485 w 1960971"/>
                <a:gd name="connsiteY2418" fmla="*/ 163526 h 1017606"/>
                <a:gd name="connsiteX2419" fmla="*/ 1452102 w 1960971"/>
                <a:gd name="connsiteY2419" fmla="*/ 164147 h 1017606"/>
                <a:gd name="connsiteX2420" fmla="*/ 1450397 w 1960971"/>
                <a:gd name="connsiteY2420" fmla="*/ 165389 h 1017606"/>
                <a:gd name="connsiteX2421" fmla="*/ 1449419 w 1960971"/>
                <a:gd name="connsiteY2421" fmla="*/ 166248 h 1017606"/>
                <a:gd name="connsiteX2422" fmla="*/ 1448970 w 1960971"/>
                <a:gd name="connsiteY2422" fmla="*/ 167649 h 1017606"/>
                <a:gd name="connsiteX2423" fmla="*/ 1449247 w 1960971"/>
                <a:gd name="connsiteY2423" fmla="*/ 168680 h 1017606"/>
                <a:gd name="connsiteX2424" fmla="*/ 1449644 w 1960971"/>
                <a:gd name="connsiteY2424" fmla="*/ 169077 h 1017606"/>
                <a:gd name="connsiteX2425" fmla="*/ 1452142 w 1960971"/>
                <a:gd name="connsiteY2425" fmla="*/ 169857 h 1017606"/>
                <a:gd name="connsiteX2426" fmla="*/ 1453556 w 1960971"/>
                <a:gd name="connsiteY2426" fmla="*/ 169976 h 1017606"/>
                <a:gd name="connsiteX2427" fmla="*/ 1457680 w 1960971"/>
                <a:gd name="connsiteY2427" fmla="*/ 169751 h 1017606"/>
                <a:gd name="connsiteX2428" fmla="*/ 1462346 w 1960971"/>
                <a:gd name="connsiteY2428" fmla="*/ 170927 h 1017606"/>
                <a:gd name="connsiteX2429" fmla="*/ 1464315 w 1960971"/>
                <a:gd name="connsiteY2429" fmla="*/ 171139 h 1017606"/>
                <a:gd name="connsiteX2430" fmla="*/ 1466628 w 1960971"/>
                <a:gd name="connsiteY2430" fmla="*/ 171046 h 1017606"/>
                <a:gd name="connsiteX2431" fmla="*/ 1470620 w 1960971"/>
                <a:gd name="connsiteY2431" fmla="*/ 170478 h 1017606"/>
                <a:gd name="connsiteX2432" fmla="*/ 1476277 w 1960971"/>
                <a:gd name="connsiteY2432" fmla="*/ 169341 h 1017606"/>
                <a:gd name="connsiteX2433" fmla="*/ 1478497 w 1960971"/>
                <a:gd name="connsiteY2433" fmla="*/ 169050 h 1017606"/>
                <a:gd name="connsiteX2434" fmla="*/ 1494874 w 1960971"/>
                <a:gd name="connsiteY2434" fmla="*/ 168720 h 1017606"/>
                <a:gd name="connsiteX2435" fmla="*/ 1495191 w 1960971"/>
                <a:gd name="connsiteY2435" fmla="*/ 168654 h 1017606"/>
                <a:gd name="connsiteX2436" fmla="*/ 1497504 w 1960971"/>
                <a:gd name="connsiteY2436" fmla="*/ 167041 h 1017606"/>
                <a:gd name="connsiteX2437" fmla="*/ 1498707 w 1960971"/>
                <a:gd name="connsiteY2437" fmla="*/ 166010 h 1017606"/>
                <a:gd name="connsiteX2438" fmla="*/ 1499685 w 1960971"/>
                <a:gd name="connsiteY2438" fmla="*/ 164993 h 1017606"/>
                <a:gd name="connsiteX2439" fmla="*/ 1500716 w 1960971"/>
                <a:gd name="connsiteY2439" fmla="*/ 164319 h 1017606"/>
                <a:gd name="connsiteX2440" fmla="*/ 1501786 w 1960971"/>
                <a:gd name="connsiteY2440" fmla="*/ 163975 h 1017606"/>
                <a:gd name="connsiteX2441" fmla="*/ 1501813 w 1960971"/>
                <a:gd name="connsiteY2441" fmla="*/ 163261 h 1017606"/>
                <a:gd name="connsiteX2442" fmla="*/ 1500795 w 1960971"/>
                <a:gd name="connsiteY2442" fmla="*/ 162191 h 1017606"/>
                <a:gd name="connsiteX2443" fmla="*/ 1500835 w 1960971"/>
                <a:gd name="connsiteY2443" fmla="*/ 161596 h 1017606"/>
                <a:gd name="connsiteX2444" fmla="*/ 1501932 w 1960971"/>
                <a:gd name="connsiteY2444" fmla="*/ 161477 h 1017606"/>
                <a:gd name="connsiteX2445" fmla="*/ 1503095 w 1960971"/>
                <a:gd name="connsiteY2445" fmla="*/ 161781 h 1017606"/>
                <a:gd name="connsiteX2446" fmla="*/ 1506069 w 1960971"/>
                <a:gd name="connsiteY2446" fmla="*/ 163129 h 1017606"/>
                <a:gd name="connsiteX2447" fmla="*/ 1514449 w 1960971"/>
                <a:gd name="connsiteY2447" fmla="*/ 162098 h 1017606"/>
                <a:gd name="connsiteX2448" fmla="*/ 1517079 w 1960971"/>
                <a:gd name="connsiteY2448" fmla="*/ 161265 h 1017606"/>
                <a:gd name="connsiteX2449" fmla="*/ 1516999 w 1960971"/>
                <a:gd name="connsiteY2449" fmla="*/ 160353 h 1017606"/>
                <a:gd name="connsiteX2450" fmla="*/ 1516603 w 1960971"/>
                <a:gd name="connsiteY2450" fmla="*/ 159666 h 1017606"/>
                <a:gd name="connsiteX2451" fmla="*/ 1514964 w 1960971"/>
                <a:gd name="connsiteY2451" fmla="*/ 158979 h 1017606"/>
                <a:gd name="connsiteX2452" fmla="*/ 1513814 w 1960971"/>
                <a:gd name="connsiteY2452" fmla="*/ 158966 h 1017606"/>
                <a:gd name="connsiteX2453" fmla="*/ 1508038 w 1960971"/>
                <a:gd name="connsiteY2453" fmla="*/ 159640 h 1017606"/>
                <a:gd name="connsiteX2454" fmla="*/ 1506320 w 1960971"/>
                <a:gd name="connsiteY2454" fmla="*/ 159706 h 1017606"/>
                <a:gd name="connsiteX2455" fmla="*/ 1504522 w 1960971"/>
                <a:gd name="connsiteY2455" fmla="*/ 159402 h 1017606"/>
                <a:gd name="connsiteX2456" fmla="*/ 1503201 w 1960971"/>
                <a:gd name="connsiteY2456" fmla="*/ 158688 h 1017606"/>
                <a:gd name="connsiteX2457" fmla="*/ 1504007 w 1960971"/>
                <a:gd name="connsiteY2457" fmla="*/ 158305 h 1017606"/>
                <a:gd name="connsiteX2458" fmla="*/ 1511898 w 1960971"/>
                <a:gd name="connsiteY2458" fmla="*/ 156824 h 1017606"/>
                <a:gd name="connsiteX2459" fmla="*/ 1519458 w 1960971"/>
                <a:gd name="connsiteY2459" fmla="*/ 155040 h 1017606"/>
                <a:gd name="connsiteX2460" fmla="*/ 1522921 w 1960971"/>
                <a:gd name="connsiteY2460" fmla="*/ 153705 h 1017606"/>
                <a:gd name="connsiteX2461" fmla="*/ 1523740 w 1960971"/>
                <a:gd name="connsiteY2461" fmla="*/ 152925 h 1017606"/>
                <a:gd name="connsiteX2462" fmla="*/ 1524454 w 1960971"/>
                <a:gd name="connsiteY2462" fmla="*/ 150956 h 1017606"/>
                <a:gd name="connsiteX2463" fmla="*/ 1524679 w 1960971"/>
                <a:gd name="connsiteY2463" fmla="*/ 149542 h 1017606"/>
                <a:gd name="connsiteX2464" fmla="*/ 1523661 w 1960971"/>
                <a:gd name="connsiteY2464" fmla="*/ 149277 h 1017606"/>
                <a:gd name="connsiteX2465" fmla="*/ 1517753 w 1960971"/>
                <a:gd name="connsiteY2465" fmla="*/ 149145 h 1017606"/>
                <a:gd name="connsiteX2466" fmla="*/ 1515347 w 1960971"/>
                <a:gd name="connsiteY2466" fmla="*/ 148881 h 1017606"/>
                <a:gd name="connsiteX2467" fmla="*/ 1515162 w 1960971"/>
                <a:gd name="connsiteY2467" fmla="*/ 148643 h 1017606"/>
                <a:gd name="connsiteX2468" fmla="*/ 1519035 w 1960971"/>
                <a:gd name="connsiteY2468" fmla="*/ 147506 h 1017606"/>
                <a:gd name="connsiteX2469" fmla="*/ 1519603 w 1960971"/>
                <a:gd name="connsiteY2469" fmla="*/ 147070 h 1017606"/>
                <a:gd name="connsiteX2470" fmla="*/ 1519392 w 1960971"/>
                <a:gd name="connsiteY2470" fmla="*/ 146647 h 1017606"/>
                <a:gd name="connsiteX2471" fmla="*/ 1517766 w 1960971"/>
                <a:gd name="connsiteY2471" fmla="*/ 145603 h 1017606"/>
                <a:gd name="connsiteX2472" fmla="*/ 1514647 w 1960971"/>
                <a:gd name="connsiteY2472" fmla="*/ 145312 h 1017606"/>
                <a:gd name="connsiteX2473" fmla="*/ 1506796 w 1960971"/>
                <a:gd name="connsiteY2473" fmla="*/ 145286 h 1017606"/>
                <a:gd name="connsiteX2474" fmla="*/ 1505091 w 1960971"/>
                <a:gd name="connsiteY2474" fmla="*/ 144955 h 1017606"/>
                <a:gd name="connsiteX2475" fmla="*/ 1504536 w 1960971"/>
                <a:gd name="connsiteY2475" fmla="*/ 144717 h 1017606"/>
                <a:gd name="connsiteX2476" fmla="*/ 1504575 w 1960971"/>
                <a:gd name="connsiteY2476" fmla="*/ 144387 h 1017606"/>
                <a:gd name="connsiteX2477" fmla="*/ 1506465 w 1960971"/>
                <a:gd name="connsiteY2477" fmla="*/ 143263 h 1017606"/>
                <a:gd name="connsiteX2478" fmla="*/ 1504985 w 1960971"/>
                <a:gd name="connsiteY2478" fmla="*/ 142814 h 1017606"/>
                <a:gd name="connsiteX2479" fmla="*/ 1499605 w 1960971"/>
                <a:gd name="connsiteY2479" fmla="*/ 141968 h 1017606"/>
                <a:gd name="connsiteX2480" fmla="*/ 1492058 w 1960971"/>
                <a:gd name="connsiteY2480" fmla="*/ 141175 h 1017606"/>
                <a:gd name="connsiteX2481" fmla="*/ 1488794 w 1960971"/>
                <a:gd name="connsiteY2481" fmla="*/ 141122 h 1017606"/>
                <a:gd name="connsiteX2482" fmla="*/ 1485119 w 1960971"/>
                <a:gd name="connsiteY2482" fmla="*/ 141453 h 1017606"/>
                <a:gd name="connsiteX2483" fmla="*/ 1474678 w 1960971"/>
                <a:gd name="connsiteY2483" fmla="*/ 142801 h 1017606"/>
                <a:gd name="connsiteX2484" fmla="*/ 1472153 w 1960971"/>
                <a:gd name="connsiteY2484" fmla="*/ 142920 h 1017606"/>
                <a:gd name="connsiteX2485" fmla="*/ 1465201 w 1960971"/>
                <a:gd name="connsiteY2485" fmla="*/ 141571 h 1017606"/>
                <a:gd name="connsiteX2486" fmla="*/ 1462240 w 1960971"/>
                <a:gd name="connsiteY2486" fmla="*/ 141439 h 1017606"/>
                <a:gd name="connsiteX2487" fmla="*/ 1459940 w 1960971"/>
                <a:gd name="connsiteY2487" fmla="*/ 142285 h 1017606"/>
                <a:gd name="connsiteX2488" fmla="*/ 1457640 w 1960971"/>
                <a:gd name="connsiteY2488" fmla="*/ 142669 h 1017606"/>
                <a:gd name="connsiteX2489" fmla="*/ 1447080 w 1960971"/>
                <a:gd name="connsiteY2489" fmla="*/ 145048 h 1017606"/>
                <a:gd name="connsiteX2490" fmla="*/ 1444687 w 1960971"/>
                <a:gd name="connsiteY2490" fmla="*/ 145021 h 1017606"/>
                <a:gd name="connsiteX2491" fmla="*/ 1440510 w 1960971"/>
                <a:gd name="connsiteY2491" fmla="*/ 145233 h 1017606"/>
                <a:gd name="connsiteX2492" fmla="*/ 1432342 w 1960971"/>
                <a:gd name="connsiteY2492" fmla="*/ 146819 h 1017606"/>
                <a:gd name="connsiteX2493" fmla="*/ 1429038 w 1960971"/>
                <a:gd name="connsiteY2493" fmla="*/ 146660 h 1017606"/>
                <a:gd name="connsiteX2494" fmla="*/ 1421266 w 1960971"/>
                <a:gd name="connsiteY2494" fmla="*/ 147784 h 1017606"/>
                <a:gd name="connsiteX2495" fmla="*/ 1419032 w 1960971"/>
                <a:gd name="connsiteY2495" fmla="*/ 148365 h 1017606"/>
                <a:gd name="connsiteX2496" fmla="*/ 1420301 w 1960971"/>
                <a:gd name="connsiteY2496" fmla="*/ 149687 h 1017606"/>
                <a:gd name="connsiteX2497" fmla="*/ 1418385 w 1960971"/>
                <a:gd name="connsiteY2497" fmla="*/ 150718 h 1017606"/>
                <a:gd name="connsiteX2498" fmla="*/ 1413904 w 1960971"/>
                <a:gd name="connsiteY2498" fmla="*/ 150467 h 1017606"/>
                <a:gd name="connsiteX2499" fmla="*/ 1411287 w 1960971"/>
                <a:gd name="connsiteY2499" fmla="*/ 149806 h 1017606"/>
                <a:gd name="connsiteX2500" fmla="*/ 1410137 w 1960971"/>
                <a:gd name="connsiteY2500" fmla="*/ 149211 h 1017606"/>
                <a:gd name="connsiteX2501" fmla="*/ 1406317 w 1960971"/>
                <a:gd name="connsiteY2501" fmla="*/ 148603 h 1017606"/>
                <a:gd name="connsiteX2502" fmla="*/ 1402061 w 1960971"/>
                <a:gd name="connsiteY2502" fmla="*/ 145841 h 1017606"/>
                <a:gd name="connsiteX2503" fmla="*/ 1399616 w 1960971"/>
                <a:gd name="connsiteY2503" fmla="*/ 146422 h 1017606"/>
                <a:gd name="connsiteX2504" fmla="*/ 1394078 w 1960971"/>
                <a:gd name="connsiteY2504" fmla="*/ 148749 h 1017606"/>
                <a:gd name="connsiteX2505" fmla="*/ 1393734 w 1960971"/>
                <a:gd name="connsiteY2505" fmla="*/ 148550 h 1017606"/>
                <a:gd name="connsiteX2506" fmla="*/ 1393866 w 1960971"/>
                <a:gd name="connsiteY2506" fmla="*/ 147374 h 1017606"/>
                <a:gd name="connsiteX2507" fmla="*/ 1393139 w 1960971"/>
                <a:gd name="connsiteY2507" fmla="*/ 146753 h 1017606"/>
                <a:gd name="connsiteX2508" fmla="*/ 1383702 w 1960971"/>
                <a:gd name="connsiteY2508" fmla="*/ 148141 h 1017606"/>
                <a:gd name="connsiteX2509" fmla="*/ 1380900 w 1960971"/>
                <a:gd name="connsiteY2509" fmla="*/ 145219 h 1017606"/>
                <a:gd name="connsiteX2510" fmla="*/ 1379975 w 1960971"/>
                <a:gd name="connsiteY2510" fmla="*/ 144929 h 1017606"/>
                <a:gd name="connsiteX2511" fmla="*/ 1378812 w 1960971"/>
                <a:gd name="connsiteY2511" fmla="*/ 144929 h 1017606"/>
                <a:gd name="connsiteX2512" fmla="*/ 1377384 w 1960971"/>
                <a:gd name="connsiteY2512" fmla="*/ 145180 h 1017606"/>
                <a:gd name="connsiteX2513" fmla="*/ 1375679 w 1960971"/>
                <a:gd name="connsiteY2513" fmla="*/ 145669 h 1017606"/>
                <a:gd name="connsiteX2514" fmla="*/ 1374569 w 1960971"/>
                <a:gd name="connsiteY2514" fmla="*/ 146462 h 1017606"/>
                <a:gd name="connsiteX2515" fmla="*/ 1374054 w 1960971"/>
                <a:gd name="connsiteY2515" fmla="*/ 147559 h 1017606"/>
                <a:gd name="connsiteX2516" fmla="*/ 1373406 w 1960971"/>
                <a:gd name="connsiteY2516" fmla="*/ 148352 h 1017606"/>
                <a:gd name="connsiteX2517" fmla="*/ 1371846 w 1960971"/>
                <a:gd name="connsiteY2517" fmla="*/ 149211 h 1017606"/>
                <a:gd name="connsiteX2518" fmla="*/ 1371053 w 1960971"/>
                <a:gd name="connsiteY2518" fmla="*/ 149462 h 1017606"/>
                <a:gd name="connsiteX2519" fmla="*/ 1370300 w 1960971"/>
                <a:gd name="connsiteY2519" fmla="*/ 149423 h 1017606"/>
                <a:gd name="connsiteX2520" fmla="*/ 1366995 w 1960971"/>
                <a:gd name="connsiteY2520" fmla="*/ 147004 h 1017606"/>
                <a:gd name="connsiteX2521" fmla="*/ 1366255 w 1960971"/>
                <a:gd name="connsiteY2521" fmla="*/ 146819 h 1017606"/>
                <a:gd name="connsiteX2522" fmla="*/ 1360929 w 1960971"/>
                <a:gd name="connsiteY2522" fmla="*/ 146977 h 1017606"/>
                <a:gd name="connsiteX2523" fmla="*/ 1361748 w 1960971"/>
                <a:gd name="connsiteY2523" fmla="*/ 146568 h 1017606"/>
                <a:gd name="connsiteX2524" fmla="*/ 1367722 w 1960971"/>
                <a:gd name="connsiteY2524" fmla="*/ 145206 h 1017606"/>
                <a:gd name="connsiteX2525" fmla="*/ 1370802 w 1960971"/>
                <a:gd name="connsiteY2525" fmla="*/ 144056 h 1017606"/>
                <a:gd name="connsiteX2526" fmla="*/ 1372652 w 1960971"/>
                <a:gd name="connsiteY2526" fmla="*/ 143210 h 1017606"/>
                <a:gd name="connsiteX2527" fmla="*/ 1373274 w 1960971"/>
                <a:gd name="connsiteY2527" fmla="*/ 142669 h 1017606"/>
                <a:gd name="connsiteX2528" fmla="*/ 1372904 w 1960971"/>
                <a:gd name="connsiteY2528" fmla="*/ 141942 h 1017606"/>
                <a:gd name="connsiteX2529" fmla="*/ 1370604 w 1960971"/>
                <a:gd name="connsiteY2529" fmla="*/ 140593 h 1017606"/>
                <a:gd name="connsiteX2530" fmla="*/ 1367973 w 1960971"/>
                <a:gd name="connsiteY2530" fmla="*/ 140871 h 1017606"/>
                <a:gd name="connsiteX2531" fmla="*/ 1367471 w 1960971"/>
                <a:gd name="connsiteY2531" fmla="*/ 140659 h 1017606"/>
                <a:gd name="connsiteX2532" fmla="*/ 1367669 w 1960971"/>
                <a:gd name="connsiteY2532" fmla="*/ 139113 h 1017606"/>
                <a:gd name="connsiteX2533" fmla="*/ 1366757 w 1960971"/>
                <a:gd name="connsiteY2533" fmla="*/ 138214 h 1017606"/>
                <a:gd name="connsiteX2534" fmla="*/ 1364881 w 1960971"/>
                <a:gd name="connsiteY2534" fmla="*/ 138122 h 1017606"/>
                <a:gd name="connsiteX2535" fmla="*/ 1364035 w 1960971"/>
                <a:gd name="connsiteY2535" fmla="*/ 136826 h 1017606"/>
                <a:gd name="connsiteX2536" fmla="*/ 1363387 w 1960971"/>
                <a:gd name="connsiteY2536" fmla="*/ 136324 h 1017606"/>
                <a:gd name="connsiteX2537" fmla="*/ 1356355 w 1960971"/>
                <a:gd name="connsiteY2537" fmla="*/ 135835 h 1017606"/>
                <a:gd name="connsiteX2538" fmla="*/ 1355642 w 1960971"/>
                <a:gd name="connsiteY2538" fmla="*/ 135187 h 1017606"/>
                <a:gd name="connsiteX2539" fmla="*/ 1352972 w 1960971"/>
                <a:gd name="connsiteY2539" fmla="*/ 134421 h 1017606"/>
                <a:gd name="connsiteX2540" fmla="*/ 1349165 w 1960971"/>
                <a:gd name="connsiteY2540" fmla="*/ 134024 h 1017606"/>
                <a:gd name="connsiteX2541" fmla="*/ 1348636 w 1960971"/>
                <a:gd name="connsiteY2541" fmla="*/ 132716 h 1017606"/>
                <a:gd name="connsiteX2542" fmla="*/ 1351320 w 1960971"/>
                <a:gd name="connsiteY2542" fmla="*/ 132504 h 1017606"/>
                <a:gd name="connsiteX2543" fmla="*/ 1357307 w 1960971"/>
                <a:gd name="connsiteY2543" fmla="*/ 133469 h 1017606"/>
                <a:gd name="connsiteX2544" fmla="*/ 1365092 w 1960971"/>
                <a:gd name="connsiteY2544" fmla="*/ 134064 h 1017606"/>
                <a:gd name="connsiteX2545" fmla="*/ 1380847 w 1960971"/>
                <a:gd name="connsiteY2545" fmla="*/ 133390 h 1017606"/>
                <a:gd name="connsiteX2546" fmla="*/ 1383464 w 1960971"/>
                <a:gd name="connsiteY2546" fmla="*/ 132769 h 1017606"/>
                <a:gd name="connsiteX2547" fmla="*/ 1384931 w 1960971"/>
                <a:gd name="connsiteY2547" fmla="*/ 132306 h 1017606"/>
                <a:gd name="connsiteX2548" fmla="*/ 1385711 w 1960971"/>
                <a:gd name="connsiteY2548" fmla="*/ 131896 h 1017606"/>
                <a:gd name="connsiteX2549" fmla="*/ 1385751 w 1960971"/>
                <a:gd name="connsiteY2549" fmla="*/ 130958 h 1017606"/>
                <a:gd name="connsiteX2550" fmla="*/ 1363427 w 1960971"/>
                <a:gd name="connsiteY2550" fmla="*/ 128037 h 1017606"/>
                <a:gd name="connsiteX2551" fmla="*/ 1355787 w 1960971"/>
                <a:gd name="connsiteY2551" fmla="*/ 127839 h 1017606"/>
                <a:gd name="connsiteX2552" fmla="*/ 1354703 w 1960971"/>
                <a:gd name="connsiteY2552" fmla="*/ 127640 h 1017606"/>
                <a:gd name="connsiteX2553" fmla="*/ 1355364 w 1960971"/>
                <a:gd name="connsiteY2553" fmla="*/ 126715 h 1017606"/>
                <a:gd name="connsiteX2554" fmla="*/ 1356408 w 1960971"/>
                <a:gd name="connsiteY2554" fmla="*/ 126477 h 1017606"/>
                <a:gd name="connsiteX2555" fmla="*/ 1357452 w 1960971"/>
                <a:gd name="connsiteY2555" fmla="*/ 126464 h 1017606"/>
                <a:gd name="connsiteX2556" fmla="*/ 1358378 w 1960971"/>
                <a:gd name="connsiteY2556" fmla="*/ 126689 h 1017606"/>
                <a:gd name="connsiteX2557" fmla="*/ 1364497 w 1960971"/>
                <a:gd name="connsiteY2557" fmla="*/ 127046 h 1017606"/>
                <a:gd name="connsiteX2558" fmla="*/ 1367987 w 1960971"/>
                <a:gd name="connsiteY2558" fmla="*/ 127455 h 1017606"/>
                <a:gd name="connsiteX2559" fmla="*/ 1370102 w 1960971"/>
                <a:gd name="connsiteY2559" fmla="*/ 126781 h 1017606"/>
                <a:gd name="connsiteX2560" fmla="*/ 1370432 w 1960971"/>
                <a:gd name="connsiteY2560" fmla="*/ 126345 h 1017606"/>
                <a:gd name="connsiteX2561" fmla="*/ 1370326 w 1960971"/>
                <a:gd name="connsiteY2561" fmla="*/ 125763 h 1017606"/>
                <a:gd name="connsiteX2562" fmla="*/ 1369137 w 1960971"/>
                <a:gd name="connsiteY2562" fmla="*/ 124944 h 1017606"/>
                <a:gd name="connsiteX2563" fmla="*/ 1364933 w 1960971"/>
                <a:gd name="connsiteY2563" fmla="*/ 123213 h 1017606"/>
                <a:gd name="connsiteX2564" fmla="*/ 1362475 w 1960971"/>
                <a:gd name="connsiteY2564" fmla="*/ 122803 h 1017606"/>
                <a:gd name="connsiteX2565" fmla="*/ 1358602 w 1960971"/>
                <a:gd name="connsiteY2565" fmla="*/ 122710 h 1017606"/>
                <a:gd name="connsiteX2566" fmla="*/ 1354399 w 1960971"/>
                <a:gd name="connsiteY2566" fmla="*/ 122909 h 1017606"/>
                <a:gd name="connsiteX2567" fmla="*/ 1344486 w 1960971"/>
                <a:gd name="connsiteY2567" fmla="*/ 124191 h 1017606"/>
                <a:gd name="connsiteX2568" fmla="*/ 1337269 w 1960971"/>
                <a:gd name="connsiteY2568" fmla="*/ 124468 h 1017606"/>
                <a:gd name="connsiteX2569" fmla="*/ 1333159 w 1960971"/>
                <a:gd name="connsiteY2569" fmla="*/ 124098 h 1017606"/>
                <a:gd name="connsiteX2570" fmla="*/ 1322228 w 1960971"/>
                <a:gd name="connsiteY2570" fmla="*/ 127244 h 1017606"/>
                <a:gd name="connsiteX2571" fmla="*/ 1319664 w 1960971"/>
                <a:gd name="connsiteY2571" fmla="*/ 127812 h 1017606"/>
                <a:gd name="connsiteX2572" fmla="*/ 1321686 w 1960971"/>
                <a:gd name="connsiteY2572" fmla="*/ 126861 h 1017606"/>
                <a:gd name="connsiteX2573" fmla="*/ 1323589 w 1960971"/>
                <a:gd name="connsiteY2573" fmla="*/ 126107 h 1017606"/>
                <a:gd name="connsiteX2574" fmla="*/ 1326643 w 1960971"/>
                <a:gd name="connsiteY2574" fmla="*/ 125103 h 1017606"/>
                <a:gd name="connsiteX2575" fmla="*/ 1328929 w 1960971"/>
                <a:gd name="connsiteY2575" fmla="*/ 123966 h 1017606"/>
                <a:gd name="connsiteX2576" fmla="*/ 1331110 w 1960971"/>
                <a:gd name="connsiteY2576" fmla="*/ 123054 h 1017606"/>
                <a:gd name="connsiteX2577" fmla="*/ 1331745 w 1960971"/>
                <a:gd name="connsiteY2577" fmla="*/ 122684 h 1017606"/>
                <a:gd name="connsiteX2578" fmla="*/ 1332339 w 1960971"/>
                <a:gd name="connsiteY2578" fmla="*/ 122221 h 1017606"/>
                <a:gd name="connsiteX2579" fmla="*/ 1333225 w 1960971"/>
                <a:gd name="connsiteY2579" fmla="*/ 121217 h 1017606"/>
                <a:gd name="connsiteX2580" fmla="*/ 1333344 w 1960971"/>
                <a:gd name="connsiteY2580" fmla="*/ 120886 h 1017606"/>
                <a:gd name="connsiteX2581" fmla="*/ 1332961 w 1960971"/>
                <a:gd name="connsiteY2581" fmla="*/ 120582 h 1017606"/>
                <a:gd name="connsiteX2582" fmla="*/ 1331361 w 1960971"/>
                <a:gd name="connsiteY2582" fmla="*/ 119987 h 1017606"/>
                <a:gd name="connsiteX2583" fmla="*/ 1329973 w 1960971"/>
                <a:gd name="connsiteY2583" fmla="*/ 118679 h 1017606"/>
                <a:gd name="connsiteX2584" fmla="*/ 1327766 w 1960971"/>
                <a:gd name="connsiteY2584" fmla="*/ 117820 h 1017606"/>
                <a:gd name="connsiteX2585" fmla="*/ 1325612 w 1960971"/>
                <a:gd name="connsiteY2585" fmla="*/ 117754 h 1017606"/>
                <a:gd name="connsiteX2586" fmla="*/ 1322638 w 1960971"/>
                <a:gd name="connsiteY2586" fmla="*/ 118045 h 1017606"/>
                <a:gd name="connsiteX2587" fmla="*/ 1319823 w 1960971"/>
                <a:gd name="connsiteY2587" fmla="*/ 117859 h 1017606"/>
                <a:gd name="connsiteX2588" fmla="*/ 1315844 w 1960971"/>
                <a:gd name="connsiteY2588" fmla="*/ 116881 h 1017606"/>
                <a:gd name="connsiteX2589" fmla="*/ 1309156 w 1960971"/>
                <a:gd name="connsiteY2589" fmla="*/ 115626 h 1017606"/>
                <a:gd name="connsiteX2590" fmla="*/ 1302111 w 1960971"/>
                <a:gd name="connsiteY2590" fmla="*/ 114634 h 1017606"/>
                <a:gd name="connsiteX2591" fmla="*/ 1298741 w 1960971"/>
                <a:gd name="connsiteY2591" fmla="*/ 114582 h 1017606"/>
                <a:gd name="connsiteX2592" fmla="*/ 1294842 w 1960971"/>
                <a:gd name="connsiteY2592" fmla="*/ 114925 h 1017606"/>
                <a:gd name="connsiteX2593" fmla="*/ 1288418 w 1960971"/>
                <a:gd name="connsiteY2593" fmla="*/ 115890 h 1017606"/>
                <a:gd name="connsiteX2594" fmla="*/ 1285140 w 1960971"/>
                <a:gd name="connsiteY2594" fmla="*/ 116247 h 1017606"/>
                <a:gd name="connsiteX2595" fmla="*/ 1282854 w 1960971"/>
                <a:gd name="connsiteY2595" fmla="*/ 116313 h 1017606"/>
                <a:gd name="connsiteX2596" fmla="*/ 1281294 w 1960971"/>
                <a:gd name="connsiteY2596" fmla="*/ 116591 h 1017606"/>
                <a:gd name="connsiteX2597" fmla="*/ 1280435 w 1960971"/>
                <a:gd name="connsiteY2597" fmla="*/ 117133 h 1017606"/>
                <a:gd name="connsiteX2598" fmla="*/ 1315342 w 1960971"/>
                <a:gd name="connsiteY2598" fmla="*/ 57443 h 1017606"/>
                <a:gd name="connsiteX2599" fmla="*/ 1320880 w 1960971"/>
                <a:gd name="connsiteY2599" fmla="*/ 57297 h 1017606"/>
                <a:gd name="connsiteX2600" fmla="*/ 1322347 w 1960971"/>
                <a:gd name="connsiteY2600" fmla="*/ 58209 h 1017606"/>
                <a:gd name="connsiteX2601" fmla="*/ 1321713 w 1960971"/>
                <a:gd name="connsiteY2601" fmla="*/ 58923 h 1017606"/>
                <a:gd name="connsiteX2602" fmla="*/ 1321237 w 1960971"/>
                <a:gd name="connsiteY2602" fmla="*/ 59280 h 1017606"/>
                <a:gd name="connsiteX2603" fmla="*/ 1321898 w 1960971"/>
                <a:gd name="connsiteY2603" fmla="*/ 59716 h 1017606"/>
                <a:gd name="connsiteX2604" fmla="*/ 1325070 w 1960971"/>
                <a:gd name="connsiteY2604" fmla="*/ 60443 h 1017606"/>
                <a:gd name="connsiteX2605" fmla="*/ 1326048 w 1960971"/>
                <a:gd name="connsiteY2605" fmla="*/ 60417 h 1017606"/>
                <a:gd name="connsiteX2606" fmla="*/ 1327066 w 1960971"/>
                <a:gd name="connsiteY2606" fmla="*/ 60192 h 1017606"/>
                <a:gd name="connsiteX2607" fmla="*/ 1329247 w 1960971"/>
                <a:gd name="connsiteY2607" fmla="*/ 59254 h 1017606"/>
                <a:gd name="connsiteX2608" fmla="*/ 1331441 w 1960971"/>
                <a:gd name="connsiteY2608" fmla="*/ 57985 h 1017606"/>
                <a:gd name="connsiteX2609" fmla="*/ 1334811 w 1960971"/>
                <a:gd name="connsiteY2609" fmla="*/ 55473 h 1017606"/>
                <a:gd name="connsiteX2610" fmla="*/ 1335921 w 1960971"/>
                <a:gd name="connsiteY2610" fmla="*/ 54403 h 1017606"/>
                <a:gd name="connsiteX2611" fmla="*/ 1336080 w 1960971"/>
                <a:gd name="connsiteY2611" fmla="*/ 53557 h 1017606"/>
                <a:gd name="connsiteX2612" fmla="*/ 1335036 w 1960971"/>
                <a:gd name="connsiteY2612" fmla="*/ 53002 h 1017606"/>
                <a:gd name="connsiteX2613" fmla="*/ 1333291 w 1960971"/>
                <a:gd name="connsiteY2613" fmla="*/ 52751 h 1017606"/>
                <a:gd name="connsiteX2614" fmla="*/ 1329154 w 1960971"/>
                <a:gd name="connsiteY2614" fmla="*/ 52711 h 1017606"/>
                <a:gd name="connsiteX2615" fmla="*/ 1324924 w 1960971"/>
                <a:gd name="connsiteY2615" fmla="*/ 52381 h 1017606"/>
                <a:gd name="connsiteX2616" fmla="*/ 1323708 w 1960971"/>
                <a:gd name="connsiteY2616" fmla="*/ 52460 h 1017606"/>
                <a:gd name="connsiteX2617" fmla="*/ 1318488 w 1960971"/>
                <a:gd name="connsiteY2617" fmla="*/ 53359 h 1017606"/>
                <a:gd name="connsiteX2618" fmla="*/ 1317747 w 1960971"/>
                <a:gd name="connsiteY2618" fmla="*/ 53597 h 1017606"/>
                <a:gd name="connsiteX2619" fmla="*/ 1315633 w 1960971"/>
                <a:gd name="connsiteY2619" fmla="*/ 54561 h 1017606"/>
                <a:gd name="connsiteX2620" fmla="*/ 1314707 w 1960971"/>
                <a:gd name="connsiteY2620" fmla="*/ 55117 h 1017606"/>
                <a:gd name="connsiteX2621" fmla="*/ 1312844 w 1960971"/>
                <a:gd name="connsiteY2621" fmla="*/ 56703 h 1017606"/>
                <a:gd name="connsiteX2622" fmla="*/ 1312804 w 1960971"/>
                <a:gd name="connsiteY2622" fmla="*/ 57099 h 1017606"/>
                <a:gd name="connsiteX2623" fmla="*/ 1313280 w 1960971"/>
                <a:gd name="connsiteY2623" fmla="*/ 57377 h 1017606"/>
                <a:gd name="connsiteX2624" fmla="*/ 1315342 w 1960971"/>
                <a:gd name="connsiteY2624" fmla="*/ 57443 h 1017606"/>
                <a:gd name="connsiteX2625" fmla="*/ 1303037 w 1960971"/>
                <a:gd name="connsiteY2625" fmla="*/ 96421 h 1017606"/>
                <a:gd name="connsiteX2626" fmla="*/ 1303512 w 1960971"/>
                <a:gd name="connsiteY2626" fmla="*/ 96950 h 1017606"/>
                <a:gd name="connsiteX2627" fmla="*/ 1302217 w 1960971"/>
                <a:gd name="connsiteY2627" fmla="*/ 97518 h 1017606"/>
                <a:gd name="connsiteX2628" fmla="*/ 1301411 w 1960971"/>
                <a:gd name="connsiteY2628" fmla="*/ 97967 h 1017606"/>
                <a:gd name="connsiteX2629" fmla="*/ 1300882 w 1960971"/>
                <a:gd name="connsiteY2629" fmla="*/ 98628 h 1017606"/>
                <a:gd name="connsiteX2630" fmla="*/ 1301093 w 1960971"/>
                <a:gd name="connsiteY2630" fmla="*/ 99078 h 1017606"/>
                <a:gd name="connsiteX2631" fmla="*/ 1303763 w 1960971"/>
                <a:gd name="connsiteY2631" fmla="*/ 98959 h 1017606"/>
                <a:gd name="connsiteX2632" fmla="*/ 1308535 w 1960971"/>
                <a:gd name="connsiteY2632" fmla="*/ 98179 h 1017606"/>
                <a:gd name="connsiteX2633" fmla="*/ 1311205 w 1960971"/>
                <a:gd name="connsiteY2633" fmla="*/ 97703 h 1017606"/>
                <a:gd name="connsiteX2634" fmla="*/ 1319109 w 1960971"/>
                <a:gd name="connsiteY2634" fmla="*/ 97386 h 1017606"/>
                <a:gd name="connsiteX2635" fmla="*/ 1325625 w 1960971"/>
                <a:gd name="connsiteY2635" fmla="*/ 96619 h 1017606"/>
                <a:gd name="connsiteX2636" fmla="*/ 1330225 w 1960971"/>
                <a:gd name="connsiteY2636" fmla="*/ 95813 h 1017606"/>
                <a:gd name="connsiteX2637" fmla="*/ 1331745 w 1960971"/>
                <a:gd name="connsiteY2637" fmla="*/ 95654 h 1017606"/>
                <a:gd name="connsiteX2638" fmla="*/ 1334415 w 1960971"/>
                <a:gd name="connsiteY2638" fmla="*/ 95707 h 1017606"/>
                <a:gd name="connsiteX2639" fmla="*/ 1336899 w 1960971"/>
                <a:gd name="connsiteY2639" fmla="*/ 95205 h 1017606"/>
                <a:gd name="connsiteX2640" fmla="*/ 1341658 w 1960971"/>
                <a:gd name="connsiteY2640" fmla="*/ 93487 h 1017606"/>
                <a:gd name="connsiteX2641" fmla="*/ 1342490 w 1960971"/>
                <a:gd name="connsiteY2641" fmla="*/ 92852 h 1017606"/>
                <a:gd name="connsiteX2642" fmla="*/ 1342490 w 1960971"/>
                <a:gd name="connsiteY2642" fmla="*/ 92231 h 1017606"/>
                <a:gd name="connsiteX2643" fmla="*/ 1341816 w 1960971"/>
                <a:gd name="connsiteY2643" fmla="*/ 91372 h 1017606"/>
                <a:gd name="connsiteX2644" fmla="*/ 1339516 w 1960971"/>
                <a:gd name="connsiteY2644" fmla="*/ 90407 h 1017606"/>
                <a:gd name="connsiteX2645" fmla="*/ 1341552 w 1960971"/>
                <a:gd name="connsiteY2645" fmla="*/ 89640 h 1017606"/>
                <a:gd name="connsiteX2646" fmla="*/ 1346997 w 1960971"/>
                <a:gd name="connsiteY2646" fmla="*/ 88623 h 1017606"/>
                <a:gd name="connsiteX2647" fmla="*/ 1349932 w 1960971"/>
                <a:gd name="connsiteY2647" fmla="*/ 87949 h 1017606"/>
                <a:gd name="connsiteX2648" fmla="*/ 1350355 w 1960971"/>
                <a:gd name="connsiteY2648" fmla="*/ 87631 h 1017606"/>
                <a:gd name="connsiteX2649" fmla="*/ 1350751 w 1960971"/>
                <a:gd name="connsiteY2649" fmla="*/ 87023 h 1017606"/>
                <a:gd name="connsiteX2650" fmla="*/ 1350011 w 1960971"/>
                <a:gd name="connsiteY2650" fmla="*/ 86217 h 1017606"/>
                <a:gd name="connsiteX2651" fmla="*/ 1345821 w 1960971"/>
                <a:gd name="connsiteY2651" fmla="*/ 84842 h 1017606"/>
                <a:gd name="connsiteX2652" fmla="*/ 1343997 w 1960971"/>
                <a:gd name="connsiteY2652" fmla="*/ 84459 h 1017606"/>
                <a:gd name="connsiteX2653" fmla="*/ 1337203 w 1960971"/>
                <a:gd name="connsiteY2653" fmla="*/ 84697 h 1017606"/>
                <a:gd name="connsiteX2654" fmla="*/ 1334190 w 1960971"/>
                <a:gd name="connsiteY2654" fmla="*/ 84168 h 1017606"/>
                <a:gd name="connsiteX2655" fmla="*/ 1333926 w 1960971"/>
                <a:gd name="connsiteY2655" fmla="*/ 83772 h 1017606"/>
                <a:gd name="connsiteX2656" fmla="*/ 1334771 w 1960971"/>
                <a:gd name="connsiteY2656" fmla="*/ 83322 h 1017606"/>
                <a:gd name="connsiteX2657" fmla="*/ 1335036 w 1960971"/>
                <a:gd name="connsiteY2657" fmla="*/ 82873 h 1017606"/>
                <a:gd name="connsiteX2658" fmla="*/ 1333674 w 1960971"/>
                <a:gd name="connsiteY2658" fmla="*/ 81459 h 1017606"/>
                <a:gd name="connsiteX2659" fmla="*/ 1332524 w 1960971"/>
                <a:gd name="connsiteY2659" fmla="*/ 81009 h 1017606"/>
                <a:gd name="connsiteX2660" fmla="*/ 1327938 w 1960971"/>
                <a:gd name="connsiteY2660" fmla="*/ 80335 h 1017606"/>
                <a:gd name="connsiteX2661" fmla="*/ 1325308 w 1960971"/>
                <a:gd name="connsiteY2661" fmla="*/ 79582 h 1017606"/>
                <a:gd name="connsiteX2662" fmla="*/ 1322651 w 1960971"/>
                <a:gd name="connsiteY2662" fmla="*/ 79080 h 1017606"/>
                <a:gd name="connsiteX2663" fmla="*/ 1319637 w 1960971"/>
                <a:gd name="connsiteY2663" fmla="*/ 78815 h 1017606"/>
                <a:gd name="connsiteX2664" fmla="*/ 1312830 w 1960971"/>
                <a:gd name="connsiteY2664" fmla="*/ 78630 h 1017606"/>
                <a:gd name="connsiteX2665" fmla="*/ 1310134 w 1960971"/>
                <a:gd name="connsiteY2665" fmla="*/ 78643 h 1017606"/>
                <a:gd name="connsiteX2666" fmla="*/ 1307332 w 1960971"/>
                <a:gd name="connsiteY2666" fmla="*/ 79265 h 1017606"/>
                <a:gd name="connsiteX2667" fmla="*/ 1306552 w 1960971"/>
                <a:gd name="connsiteY2667" fmla="*/ 79714 h 1017606"/>
                <a:gd name="connsiteX2668" fmla="*/ 1305667 w 1960971"/>
                <a:gd name="connsiteY2668" fmla="*/ 80904 h 1017606"/>
                <a:gd name="connsiteX2669" fmla="*/ 1305706 w 1960971"/>
                <a:gd name="connsiteY2669" fmla="*/ 83045 h 1017606"/>
                <a:gd name="connsiteX2670" fmla="*/ 1305455 w 1960971"/>
                <a:gd name="connsiteY2670" fmla="*/ 83613 h 1017606"/>
                <a:gd name="connsiteX2671" fmla="*/ 1300221 w 1960971"/>
                <a:gd name="connsiteY2671" fmla="*/ 84446 h 1017606"/>
                <a:gd name="connsiteX2672" fmla="*/ 1299534 w 1960971"/>
                <a:gd name="connsiteY2672" fmla="*/ 84842 h 1017606"/>
                <a:gd name="connsiteX2673" fmla="*/ 1299018 w 1960971"/>
                <a:gd name="connsiteY2673" fmla="*/ 85279 h 1017606"/>
                <a:gd name="connsiteX2674" fmla="*/ 1298556 w 1960971"/>
                <a:gd name="connsiteY2674" fmla="*/ 86072 h 1017606"/>
                <a:gd name="connsiteX2675" fmla="*/ 1298635 w 1960971"/>
                <a:gd name="connsiteY2675" fmla="*/ 86243 h 1017606"/>
                <a:gd name="connsiteX2676" fmla="*/ 1300115 w 1960971"/>
                <a:gd name="connsiteY2676" fmla="*/ 86772 h 1017606"/>
                <a:gd name="connsiteX2677" fmla="*/ 1300353 w 1960971"/>
                <a:gd name="connsiteY2677" fmla="*/ 87116 h 1017606"/>
                <a:gd name="connsiteX2678" fmla="*/ 1298939 w 1960971"/>
                <a:gd name="connsiteY2678" fmla="*/ 88345 h 1017606"/>
                <a:gd name="connsiteX2679" fmla="*/ 1300419 w 1960971"/>
                <a:gd name="connsiteY2679" fmla="*/ 89654 h 1017606"/>
                <a:gd name="connsiteX2680" fmla="*/ 1299891 w 1960971"/>
                <a:gd name="connsiteY2680" fmla="*/ 90301 h 1017606"/>
                <a:gd name="connsiteX2681" fmla="*/ 1307028 w 1960971"/>
                <a:gd name="connsiteY2681" fmla="*/ 90870 h 1017606"/>
                <a:gd name="connsiteX2682" fmla="*/ 1310451 w 1960971"/>
                <a:gd name="connsiteY2682" fmla="*/ 91808 h 1017606"/>
                <a:gd name="connsiteX2683" fmla="*/ 1311615 w 1960971"/>
                <a:gd name="connsiteY2683" fmla="*/ 91927 h 1017606"/>
                <a:gd name="connsiteX2684" fmla="*/ 1311033 w 1960971"/>
                <a:gd name="connsiteY2684" fmla="*/ 92191 h 1017606"/>
                <a:gd name="connsiteX2685" fmla="*/ 1309090 w 1960971"/>
                <a:gd name="connsiteY2685" fmla="*/ 92641 h 1017606"/>
                <a:gd name="connsiteX2686" fmla="*/ 1305733 w 1960971"/>
                <a:gd name="connsiteY2686" fmla="*/ 92918 h 1017606"/>
                <a:gd name="connsiteX2687" fmla="*/ 1298463 w 1960971"/>
                <a:gd name="connsiteY2687" fmla="*/ 93183 h 1017606"/>
                <a:gd name="connsiteX2688" fmla="*/ 1298080 w 1960971"/>
                <a:gd name="connsiteY2688" fmla="*/ 93579 h 1017606"/>
                <a:gd name="connsiteX2689" fmla="*/ 1297908 w 1960971"/>
                <a:gd name="connsiteY2689" fmla="*/ 94015 h 1017606"/>
                <a:gd name="connsiteX2690" fmla="*/ 1299084 w 1960971"/>
                <a:gd name="connsiteY2690" fmla="*/ 95416 h 1017606"/>
                <a:gd name="connsiteX2691" fmla="*/ 1303037 w 1960971"/>
                <a:gd name="connsiteY2691" fmla="*/ 96421 h 1017606"/>
                <a:gd name="connsiteX2692" fmla="*/ 1197020 w 1960971"/>
                <a:gd name="connsiteY2692" fmla="*/ 125023 h 1017606"/>
                <a:gd name="connsiteX2693" fmla="*/ 1206906 w 1960971"/>
                <a:gd name="connsiteY2693" fmla="*/ 123530 h 1017606"/>
                <a:gd name="connsiteX2694" fmla="*/ 1217176 w 1960971"/>
                <a:gd name="connsiteY2694" fmla="*/ 121706 h 1017606"/>
                <a:gd name="connsiteX2695" fmla="*/ 1214401 w 1960971"/>
                <a:gd name="connsiteY2695" fmla="*/ 121362 h 1017606"/>
                <a:gd name="connsiteX2696" fmla="*/ 1211942 w 1960971"/>
                <a:gd name="connsiteY2696" fmla="*/ 121309 h 1017606"/>
                <a:gd name="connsiteX2697" fmla="*/ 1207329 w 1960971"/>
                <a:gd name="connsiteY2697" fmla="*/ 121521 h 1017606"/>
                <a:gd name="connsiteX2698" fmla="*/ 1205849 w 1960971"/>
                <a:gd name="connsiteY2698" fmla="*/ 121706 h 1017606"/>
                <a:gd name="connsiteX2699" fmla="*/ 1200536 w 1960971"/>
                <a:gd name="connsiteY2699" fmla="*/ 123173 h 1017606"/>
                <a:gd name="connsiteX2700" fmla="*/ 1193795 w 1960971"/>
                <a:gd name="connsiteY2700" fmla="*/ 123979 h 1017606"/>
                <a:gd name="connsiteX2701" fmla="*/ 1191429 w 1960971"/>
                <a:gd name="connsiteY2701" fmla="*/ 124481 h 1017606"/>
                <a:gd name="connsiteX2702" fmla="*/ 1191045 w 1960971"/>
                <a:gd name="connsiteY2702" fmla="*/ 124865 h 1017606"/>
                <a:gd name="connsiteX2703" fmla="*/ 1192658 w 1960971"/>
                <a:gd name="connsiteY2703" fmla="*/ 125129 h 1017606"/>
                <a:gd name="connsiteX2704" fmla="*/ 1197020 w 1960971"/>
                <a:gd name="connsiteY2704" fmla="*/ 125023 h 1017606"/>
                <a:gd name="connsiteX2705" fmla="*/ 1027599 w 1960971"/>
                <a:gd name="connsiteY2705" fmla="*/ 276693 h 1017606"/>
                <a:gd name="connsiteX2706" fmla="*/ 1030256 w 1960971"/>
                <a:gd name="connsiteY2706" fmla="*/ 272913 h 1017606"/>
                <a:gd name="connsiteX2707" fmla="*/ 1030956 w 1960971"/>
                <a:gd name="connsiteY2707" fmla="*/ 270996 h 1017606"/>
                <a:gd name="connsiteX2708" fmla="*/ 1030692 w 1960971"/>
                <a:gd name="connsiteY2708" fmla="*/ 270415 h 1017606"/>
                <a:gd name="connsiteX2709" fmla="*/ 1029939 w 1960971"/>
                <a:gd name="connsiteY2709" fmla="*/ 270137 h 1017606"/>
                <a:gd name="connsiteX2710" fmla="*/ 1028392 w 1960971"/>
                <a:gd name="connsiteY2710" fmla="*/ 270058 h 1017606"/>
                <a:gd name="connsiteX2711" fmla="*/ 1022220 w 1960971"/>
                <a:gd name="connsiteY2711" fmla="*/ 270428 h 1017606"/>
                <a:gd name="connsiteX2712" fmla="*/ 1022114 w 1960971"/>
                <a:gd name="connsiteY2712" fmla="*/ 269542 h 1017606"/>
                <a:gd name="connsiteX2713" fmla="*/ 1023793 w 1960971"/>
                <a:gd name="connsiteY2713" fmla="*/ 267758 h 1017606"/>
                <a:gd name="connsiteX2714" fmla="*/ 1023951 w 1960971"/>
                <a:gd name="connsiteY2714" fmla="*/ 267348 h 1017606"/>
                <a:gd name="connsiteX2715" fmla="*/ 1023634 w 1960971"/>
                <a:gd name="connsiteY2715" fmla="*/ 267044 h 1017606"/>
                <a:gd name="connsiteX2716" fmla="*/ 1022828 w 1960971"/>
                <a:gd name="connsiteY2716" fmla="*/ 266859 h 1017606"/>
                <a:gd name="connsiteX2717" fmla="*/ 1018876 w 1960971"/>
                <a:gd name="connsiteY2717" fmla="*/ 267137 h 1017606"/>
                <a:gd name="connsiteX2718" fmla="*/ 1018188 w 1960971"/>
                <a:gd name="connsiteY2718" fmla="*/ 266886 h 1017606"/>
                <a:gd name="connsiteX2719" fmla="*/ 1014527 w 1960971"/>
                <a:gd name="connsiteY2719" fmla="*/ 263872 h 1017606"/>
                <a:gd name="connsiteX2720" fmla="*/ 1011950 w 1960971"/>
                <a:gd name="connsiteY2720" fmla="*/ 262563 h 1017606"/>
                <a:gd name="connsiteX2721" fmla="*/ 1010364 w 1960971"/>
                <a:gd name="connsiteY2721" fmla="*/ 261321 h 1017606"/>
                <a:gd name="connsiteX2722" fmla="*/ 1008302 w 1960971"/>
                <a:gd name="connsiteY2722" fmla="*/ 258202 h 1017606"/>
                <a:gd name="connsiteX2723" fmla="*/ 1007469 w 1960971"/>
                <a:gd name="connsiteY2723" fmla="*/ 258321 h 1017606"/>
                <a:gd name="connsiteX2724" fmla="*/ 1006821 w 1960971"/>
                <a:gd name="connsiteY2724" fmla="*/ 259034 h 1017606"/>
                <a:gd name="connsiteX2725" fmla="*/ 1006359 w 1960971"/>
                <a:gd name="connsiteY2725" fmla="*/ 260858 h 1017606"/>
                <a:gd name="connsiteX2726" fmla="*/ 1005923 w 1960971"/>
                <a:gd name="connsiteY2726" fmla="*/ 261215 h 1017606"/>
                <a:gd name="connsiteX2727" fmla="*/ 1005394 w 1960971"/>
                <a:gd name="connsiteY2727" fmla="*/ 261453 h 1017606"/>
                <a:gd name="connsiteX2728" fmla="*/ 1004231 w 1960971"/>
                <a:gd name="connsiteY2728" fmla="*/ 261612 h 1017606"/>
                <a:gd name="connsiteX2729" fmla="*/ 1003768 w 1960971"/>
                <a:gd name="connsiteY2729" fmla="*/ 261572 h 1017606"/>
                <a:gd name="connsiteX2730" fmla="*/ 1003028 w 1960971"/>
                <a:gd name="connsiteY2730" fmla="*/ 260700 h 1017606"/>
                <a:gd name="connsiteX2731" fmla="*/ 1001905 w 1960971"/>
                <a:gd name="connsiteY2731" fmla="*/ 260118 h 1017606"/>
                <a:gd name="connsiteX2732" fmla="*/ 998177 w 1960971"/>
                <a:gd name="connsiteY2732" fmla="*/ 258757 h 1017606"/>
                <a:gd name="connsiteX2733" fmla="*/ 995930 w 1960971"/>
                <a:gd name="connsiteY2733" fmla="*/ 256351 h 1017606"/>
                <a:gd name="connsiteX2734" fmla="*/ 994873 w 1960971"/>
                <a:gd name="connsiteY2734" fmla="*/ 255677 h 1017606"/>
                <a:gd name="connsiteX2735" fmla="*/ 995177 w 1960971"/>
                <a:gd name="connsiteY2735" fmla="*/ 251844 h 1017606"/>
                <a:gd name="connsiteX2736" fmla="*/ 992441 w 1960971"/>
                <a:gd name="connsiteY2736" fmla="*/ 248659 h 1017606"/>
                <a:gd name="connsiteX2737" fmla="*/ 992467 w 1960971"/>
                <a:gd name="connsiteY2737" fmla="*/ 247734 h 1017606"/>
                <a:gd name="connsiteX2738" fmla="*/ 993300 w 1960971"/>
                <a:gd name="connsiteY2738" fmla="*/ 247073 h 1017606"/>
                <a:gd name="connsiteX2739" fmla="*/ 997543 w 1960971"/>
                <a:gd name="connsiteY2739" fmla="*/ 244390 h 1017606"/>
                <a:gd name="connsiteX2740" fmla="*/ 999750 w 1960971"/>
                <a:gd name="connsiteY2740" fmla="*/ 243174 h 1017606"/>
                <a:gd name="connsiteX2741" fmla="*/ 1001601 w 1960971"/>
                <a:gd name="connsiteY2741" fmla="*/ 242314 h 1017606"/>
                <a:gd name="connsiteX2742" fmla="*/ 1003240 w 1960971"/>
                <a:gd name="connsiteY2742" fmla="*/ 241283 h 1017606"/>
                <a:gd name="connsiteX2743" fmla="*/ 1004654 w 1960971"/>
                <a:gd name="connsiteY2743" fmla="*/ 240081 h 1017606"/>
                <a:gd name="connsiteX2744" fmla="*/ 1005500 w 1960971"/>
                <a:gd name="connsiteY2744" fmla="*/ 239208 h 1017606"/>
                <a:gd name="connsiteX2745" fmla="*/ 1005777 w 1960971"/>
                <a:gd name="connsiteY2745" fmla="*/ 238666 h 1017606"/>
                <a:gd name="connsiteX2746" fmla="*/ 1007628 w 1960971"/>
                <a:gd name="connsiteY2746" fmla="*/ 236776 h 1017606"/>
                <a:gd name="connsiteX2747" fmla="*/ 1008408 w 1960971"/>
                <a:gd name="connsiteY2747" fmla="*/ 233948 h 1017606"/>
                <a:gd name="connsiteX2748" fmla="*/ 1008341 w 1960971"/>
                <a:gd name="connsiteY2748" fmla="*/ 230075 h 1017606"/>
                <a:gd name="connsiteX2749" fmla="*/ 1008500 w 1960971"/>
                <a:gd name="connsiteY2749" fmla="*/ 229256 h 1017606"/>
                <a:gd name="connsiteX2750" fmla="*/ 1009280 w 1960971"/>
                <a:gd name="connsiteY2750" fmla="*/ 227485 h 1017606"/>
                <a:gd name="connsiteX2751" fmla="*/ 1014342 w 1960971"/>
                <a:gd name="connsiteY2751" fmla="*/ 217519 h 1017606"/>
                <a:gd name="connsiteX2752" fmla="*/ 1015386 w 1960971"/>
                <a:gd name="connsiteY2752" fmla="*/ 216408 h 1017606"/>
                <a:gd name="connsiteX2753" fmla="*/ 1017039 w 1960971"/>
                <a:gd name="connsiteY2753" fmla="*/ 214201 h 1017606"/>
                <a:gd name="connsiteX2754" fmla="*/ 1018545 w 1960971"/>
                <a:gd name="connsiteY2754" fmla="*/ 212509 h 1017606"/>
                <a:gd name="connsiteX2755" fmla="*/ 1018915 w 1960971"/>
                <a:gd name="connsiteY2755" fmla="*/ 211716 h 1017606"/>
                <a:gd name="connsiteX2756" fmla="*/ 1018968 w 1960971"/>
                <a:gd name="connsiteY2756" fmla="*/ 210831 h 1017606"/>
                <a:gd name="connsiteX2757" fmla="*/ 1019471 w 1960971"/>
                <a:gd name="connsiteY2757" fmla="*/ 210117 h 1017606"/>
                <a:gd name="connsiteX2758" fmla="*/ 1020435 w 1960971"/>
                <a:gd name="connsiteY2758" fmla="*/ 209562 h 1017606"/>
                <a:gd name="connsiteX2759" fmla="*/ 1021004 w 1960971"/>
                <a:gd name="connsiteY2759" fmla="*/ 209020 h 1017606"/>
                <a:gd name="connsiteX2760" fmla="*/ 1021215 w 1960971"/>
                <a:gd name="connsiteY2760" fmla="*/ 207645 h 1017606"/>
                <a:gd name="connsiteX2761" fmla="*/ 1021083 w 1960971"/>
                <a:gd name="connsiteY2761" fmla="*/ 205861 h 1017606"/>
                <a:gd name="connsiteX2762" fmla="*/ 1020039 w 1960971"/>
                <a:gd name="connsiteY2762" fmla="*/ 203971 h 1017606"/>
                <a:gd name="connsiteX2763" fmla="*/ 1017039 w 1960971"/>
                <a:gd name="connsiteY2763" fmla="*/ 202583 h 1017606"/>
                <a:gd name="connsiteX2764" fmla="*/ 1013483 w 1960971"/>
                <a:gd name="connsiteY2764" fmla="*/ 199768 h 1017606"/>
                <a:gd name="connsiteX2765" fmla="*/ 1009412 w 1960971"/>
                <a:gd name="connsiteY2765" fmla="*/ 198195 h 1017606"/>
                <a:gd name="connsiteX2766" fmla="*/ 1007575 w 1960971"/>
                <a:gd name="connsiteY2766" fmla="*/ 197970 h 1017606"/>
                <a:gd name="connsiteX2767" fmla="*/ 1005328 w 1960971"/>
                <a:gd name="connsiteY2767" fmla="*/ 198671 h 1017606"/>
                <a:gd name="connsiteX2768" fmla="*/ 1003306 w 1960971"/>
                <a:gd name="connsiteY2768" fmla="*/ 199754 h 1017606"/>
                <a:gd name="connsiteX2769" fmla="*/ 1002486 w 1960971"/>
                <a:gd name="connsiteY2769" fmla="*/ 199873 h 1017606"/>
                <a:gd name="connsiteX2770" fmla="*/ 998521 w 1960971"/>
                <a:gd name="connsiteY2770" fmla="*/ 197693 h 1017606"/>
                <a:gd name="connsiteX2771" fmla="*/ 995785 w 1960971"/>
                <a:gd name="connsiteY2771" fmla="*/ 196781 h 1017606"/>
                <a:gd name="connsiteX2772" fmla="*/ 991013 w 1960971"/>
                <a:gd name="connsiteY2772" fmla="*/ 196331 h 1017606"/>
                <a:gd name="connsiteX2773" fmla="*/ 988740 w 1960971"/>
                <a:gd name="connsiteY2773" fmla="*/ 197349 h 1017606"/>
                <a:gd name="connsiteX2774" fmla="*/ 988330 w 1960971"/>
                <a:gd name="connsiteY2774" fmla="*/ 197851 h 1017606"/>
                <a:gd name="connsiteX2775" fmla="*/ 988555 w 1960971"/>
                <a:gd name="connsiteY2775" fmla="*/ 198948 h 1017606"/>
                <a:gd name="connsiteX2776" fmla="*/ 988991 w 1960971"/>
                <a:gd name="connsiteY2776" fmla="*/ 199305 h 1017606"/>
                <a:gd name="connsiteX2777" fmla="*/ 987947 w 1960971"/>
                <a:gd name="connsiteY2777" fmla="*/ 199543 h 1017606"/>
                <a:gd name="connsiteX2778" fmla="*/ 985436 w 1960971"/>
                <a:gd name="connsiteY2778" fmla="*/ 199649 h 1017606"/>
                <a:gd name="connsiteX2779" fmla="*/ 983440 w 1960971"/>
                <a:gd name="connsiteY2779" fmla="*/ 200085 h 1017606"/>
                <a:gd name="connsiteX2780" fmla="*/ 981960 w 1960971"/>
                <a:gd name="connsiteY2780" fmla="*/ 200838 h 1017606"/>
                <a:gd name="connsiteX2781" fmla="*/ 980730 w 1960971"/>
                <a:gd name="connsiteY2781" fmla="*/ 201843 h 1017606"/>
                <a:gd name="connsiteX2782" fmla="*/ 972602 w 1960971"/>
                <a:gd name="connsiteY2782" fmla="*/ 212139 h 1017606"/>
                <a:gd name="connsiteX2783" fmla="*/ 971941 w 1960971"/>
                <a:gd name="connsiteY2783" fmla="*/ 213619 h 1017606"/>
                <a:gd name="connsiteX2784" fmla="*/ 971293 w 1960971"/>
                <a:gd name="connsiteY2784" fmla="*/ 214333 h 1017606"/>
                <a:gd name="connsiteX2785" fmla="*/ 970170 w 1960971"/>
                <a:gd name="connsiteY2785" fmla="*/ 215166 h 1017606"/>
                <a:gd name="connsiteX2786" fmla="*/ 969773 w 1960971"/>
                <a:gd name="connsiteY2786" fmla="*/ 215840 h 1017606"/>
                <a:gd name="connsiteX2787" fmla="*/ 970104 w 1960971"/>
                <a:gd name="connsiteY2787" fmla="*/ 216369 h 1017606"/>
                <a:gd name="connsiteX2788" fmla="*/ 969985 w 1960971"/>
                <a:gd name="connsiteY2788" fmla="*/ 216937 h 1017606"/>
                <a:gd name="connsiteX2789" fmla="*/ 967698 w 1960971"/>
                <a:gd name="connsiteY2789" fmla="*/ 219118 h 1017606"/>
                <a:gd name="connsiteX2790" fmla="*/ 966760 w 1960971"/>
                <a:gd name="connsiteY2790" fmla="*/ 220149 h 1017606"/>
                <a:gd name="connsiteX2791" fmla="*/ 964407 w 1960971"/>
                <a:gd name="connsiteY2791" fmla="*/ 223665 h 1017606"/>
                <a:gd name="connsiteX2792" fmla="*/ 963812 w 1960971"/>
                <a:gd name="connsiteY2792" fmla="*/ 226506 h 1017606"/>
                <a:gd name="connsiteX2793" fmla="*/ 964526 w 1960971"/>
                <a:gd name="connsiteY2793" fmla="*/ 229507 h 1017606"/>
                <a:gd name="connsiteX2794" fmla="*/ 963059 w 1960971"/>
                <a:gd name="connsiteY2794" fmla="*/ 229705 h 1017606"/>
                <a:gd name="connsiteX2795" fmla="*/ 962689 w 1960971"/>
                <a:gd name="connsiteY2795" fmla="*/ 229956 h 1017606"/>
                <a:gd name="connsiteX2796" fmla="*/ 962477 w 1960971"/>
                <a:gd name="connsiteY2796" fmla="*/ 230326 h 1017606"/>
                <a:gd name="connsiteX2797" fmla="*/ 962556 w 1960971"/>
                <a:gd name="connsiteY2797" fmla="*/ 230868 h 1017606"/>
                <a:gd name="connsiteX2798" fmla="*/ 961830 w 1960971"/>
                <a:gd name="connsiteY2798" fmla="*/ 231238 h 1017606"/>
                <a:gd name="connsiteX2799" fmla="*/ 953159 w 1960971"/>
                <a:gd name="connsiteY2799" fmla="*/ 233617 h 1017606"/>
                <a:gd name="connsiteX2800" fmla="*/ 950542 w 1960971"/>
                <a:gd name="connsiteY2800" fmla="*/ 234847 h 1017606"/>
                <a:gd name="connsiteX2801" fmla="*/ 949180 w 1960971"/>
                <a:gd name="connsiteY2801" fmla="*/ 235613 h 1017606"/>
                <a:gd name="connsiteX2802" fmla="*/ 948612 w 1960971"/>
                <a:gd name="connsiteY2802" fmla="*/ 235693 h 1017606"/>
                <a:gd name="connsiteX2803" fmla="*/ 946960 w 1960971"/>
                <a:gd name="connsiteY2803" fmla="*/ 235402 h 1017606"/>
                <a:gd name="connsiteX2804" fmla="*/ 946299 w 1960971"/>
                <a:gd name="connsiteY2804" fmla="*/ 234503 h 1017606"/>
                <a:gd name="connsiteX2805" fmla="*/ 944845 w 1960971"/>
                <a:gd name="connsiteY2805" fmla="*/ 233869 h 1017606"/>
                <a:gd name="connsiteX2806" fmla="*/ 944581 w 1960971"/>
                <a:gd name="connsiteY2806" fmla="*/ 233432 h 1017606"/>
                <a:gd name="connsiteX2807" fmla="*/ 944911 w 1960971"/>
                <a:gd name="connsiteY2807" fmla="*/ 232798 h 1017606"/>
                <a:gd name="connsiteX2808" fmla="*/ 947687 w 1960971"/>
                <a:gd name="connsiteY2808" fmla="*/ 229361 h 1017606"/>
                <a:gd name="connsiteX2809" fmla="*/ 950634 w 1960971"/>
                <a:gd name="connsiteY2809" fmla="*/ 223889 h 1017606"/>
                <a:gd name="connsiteX2810" fmla="*/ 953714 w 1960971"/>
                <a:gd name="connsiteY2810" fmla="*/ 219805 h 1017606"/>
                <a:gd name="connsiteX2811" fmla="*/ 955181 w 1960971"/>
                <a:gd name="connsiteY2811" fmla="*/ 217638 h 1017606"/>
                <a:gd name="connsiteX2812" fmla="*/ 956305 w 1960971"/>
                <a:gd name="connsiteY2812" fmla="*/ 215642 h 1017606"/>
                <a:gd name="connsiteX2813" fmla="*/ 956714 w 1960971"/>
                <a:gd name="connsiteY2813" fmla="*/ 214465 h 1017606"/>
                <a:gd name="connsiteX2814" fmla="*/ 956410 w 1960971"/>
                <a:gd name="connsiteY2814" fmla="*/ 214095 h 1017606"/>
                <a:gd name="connsiteX2815" fmla="*/ 954163 w 1960971"/>
                <a:gd name="connsiteY2815" fmla="*/ 213738 h 1017606"/>
                <a:gd name="connsiteX2816" fmla="*/ 953767 w 1960971"/>
                <a:gd name="connsiteY2816" fmla="*/ 213434 h 1017606"/>
                <a:gd name="connsiteX2817" fmla="*/ 955036 w 1960971"/>
                <a:gd name="connsiteY2817" fmla="*/ 212509 h 1017606"/>
                <a:gd name="connsiteX2818" fmla="*/ 955802 w 1960971"/>
                <a:gd name="connsiteY2818" fmla="*/ 212113 h 1017606"/>
                <a:gd name="connsiteX2819" fmla="*/ 955921 w 1960971"/>
                <a:gd name="connsiteY2819" fmla="*/ 211729 h 1017606"/>
                <a:gd name="connsiteX2820" fmla="*/ 955393 w 1960971"/>
                <a:gd name="connsiteY2820" fmla="*/ 211359 h 1017606"/>
                <a:gd name="connsiteX2821" fmla="*/ 955102 w 1960971"/>
                <a:gd name="connsiteY2821" fmla="*/ 210461 h 1017606"/>
                <a:gd name="connsiteX2822" fmla="*/ 952353 w 1960971"/>
                <a:gd name="connsiteY2822" fmla="*/ 209350 h 1017606"/>
                <a:gd name="connsiteX2823" fmla="*/ 951322 w 1960971"/>
                <a:gd name="connsiteY2823" fmla="*/ 208597 h 1017606"/>
                <a:gd name="connsiteX2824" fmla="*/ 950727 w 1960971"/>
                <a:gd name="connsiteY2824" fmla="*/ 207064 h 1017606"/>
                <a:gd name="connsiteX2825" fmla="*/ 946815 w 1960971"/>
                <a:gd name="connsiteY2825" fmla="*/ 204618 h 1017606"/>
                <a:gd name="connsiteX2826" fmla="*/ 945559 w 1960971"/>
                <a:gd name="connsiteY2826" fmla="*/ 204420 h 1017606"/>
                <a:gd name="connsiteX2827" fmla="*/ 938580 w 1960971"/>
                <a:gd name="connsiteY2827" fmla="*/ 204262 h 1017606"/>
                <a:gd name="connsiteX2828" fmla="*/ 936214 w 1960971"/>
                <a:gd name="connsiteY2828" fmla="*/ 204050 h 1017606"/>
                <a:gd name="connsiteX2829" fmla="*/ 933954 w 1960971"/>
                <a:gd name="connsiteY2829" fmla="*/ 205491 h 1017606"/>
                <a:gd name="connsiteX2830" fmla="*/ 933994 w 1960971"/>
                <a:gd name="connsiteY2830" fmla="*/ 207381 h 1017606"/>
                <a:gd name="connsiteX2831" fmla="*/ 936835 w 1960971"/>
                <a:gd name="connsiteY2831" fmla="*/ 208954 h 1017606"/>
                <a:gd name="connsiteX2832" fmla="*/ 937338 w 1960971"/>
                <a:gd name="connsiteY2832" fmla="*/ 209707 h 1017606"/>
                <a:gd name="connsiteX2833" fmla="*/ 935011 w 1960971"/>
                <a:gd name="connsiteY2833" fmla="*/ 211478 h 1017606"/>
                <a:gd name="connsiteX2834" fmla="*/ 934522 w 1960971"/>
                <a:gd name="connsiteY2834" fmla="*/ 211928 h 1017606"/>
                <a:gd name="connsiteX2835" fmla="*/ 929685 w 1960971"/>
                <a:gd name="connsiteY2835" fmla="*/ 212562 h 1017606"/>
                <a:gd name="connsiteX2836" fmla="*/ 927491 w 1960971"/>
                <a:gd name="connsiteY2836" fmla="*/ 213329 h 1017606"/>
                <a:gd name="connsiteX2837" fmla="*/ 921014 w 1960971"/>
                <a:gd name="connsiteY2837" fmla="*/ 214835 h 1017606"/>
                <a:gd name="connsiteX2838" fmla="*/ 915132 w 1960971"/>
                <a:gd name="connsiteY2838" fmla="*/ 217162 h 1017606"/>
                <a:gd name="connsiteX2839" fmla="*/ 910150 w 1960971"/>
                <a:gd name="connsiteY2839" fmla="*/ 218682 h 1017606"/>
                <a:gd name="connsiteX2840" fmla="*/ 909132 w 1960971"/>
                <a:gd name="connsiteY2840" fmla="*/ 218880 h 1017606"/>
                <a:gd name="connsiteX2841" fmla="*/ 907876 w 1960971"/>
                <a:gd name="connsiteY2841" fmla="*/ 218721 h 1017606"/>
                <a:gd name="connsiteX2842" fmla="*/ 907995 w 1960971"/>
                <a:gd name="connsiteY2842" fmla="*/ 218404 h 1017606"/>
                <a:gd name="connsiteX2843" fmla="*/ 908563 w 1960971"/>
                <a:gd name="connsiteY2843" fmla="*/ 217875 h 1017606"/>
                <a:gd name="connsiteX2844" fmla="*/ 909396 w 1960971"/>
                <a:gd name="connsiteY2844" fmla="*/ 217334 h 1017606"/>
                <a:gd name="connsiteX2845" fmla="*/ 910480 w 1960971"/>
                <a:gd name="connsiteY2845" fmla="*/ 216778 h 1017606"/>
                <a:gd name="connsiteX2846" fmla="*/ 910559 w 1960971"/>
                <a:gd name="connsiteY2846" fmla="*/ 216554 h 1017606"/>
                <a:gd name="connsiteX2847" fmla="*/ 909634 w 1960971"/>
                <a:gd name="connsiteY2847" fmla="*/ 216646 h 1017606"/>
                <a:gd name="connsiteX2848" fmla="*/ 905960 w 1960971"/>
                <a:gd name="connsiteY2848" fmla="*/ 217717 h 1017606"/>
                <a:gd name="connsiteX2849" fmla="*/ 902721 w 1960971"/>
                <a:gd name="connsiteY2849" fmla="*/ 219012 h 1017606"/>
                <a:gd name="connsiteX2850" fmla="*/ 899034 w 1960971"/>
                <a:gd name="connsiteY2850" fmla="*/ 220175 h 1017606"/>
                <a:gd name="connsiteX2851" fmla="*/ 898492 w 1960971"/>
                <a:gd name="connsiteY2851" fmla="*/ 219369 h 1017606"/>
                <a:gd name="connsiteX2852" fmla="*/ 896734 w 1960971"/>
                <a:gd name="connsiteY2852" fmla="*/ 218893 h 1017606"/>
                <a:gd name="connsiteX2853" fmla="*/ 898941 w 1960971"/>
                <a:gd name="connsiteY2853" fmla="*/ 218206 h 1017606"/>
                <a:gd name="connsiteX2854" fmla="*/ 903871 w 1960971"/>
                <a:gd name="connsiteY2854" fmla="*/ 217082 h 1017606"/>
                <a:gd name="connsiteX2855" fmla="*/ 912079 w 1960971"/>
                <a:gd name="connsiteY2855" fmla="*/ 213963 h 1017606"/>
                <a:gd name="connsiteX2856" fmla="*/ 916573 w 1960971"/>
                <a:gd name="connsiteY2856" fmla="*/ 211769 h 1017606"/>
                <a:gd name="connsiteX2857" fmla="*/ 917485 w 1960971"/>
                <a:gd name="connsiteY2857" fmla="*/ 210738 h 1017606"/>
                <a:gd name="connsiteX2858" fmla="*/ 915714 w 1960971"/>
                <a:gd name="connsiteY2858" fmla="*/ 209549 h 1017606"/>
                <a:gd name="connsiteX2859" fmla="*/ 908867 w 1960971"/>
                <a:gd name="connsiteY2859" fmla="*/ 206773 h 1017606"/>
                <a:gd name="connsiteX2860" fmla="*/ 903210 w 1960971"/>
                <a:gd name="connsiteY2860" fmla="*/ 205663 h 1017606"/>
                <a:gd name="connsiteX2861" fmla="*/ 899417 w 1960971"/>
                <a:gd name="connsiteY2861" fmla="*/ 204539 h 1017606"/>
                <a:gd name="connsiteX2862" fmla="*/ 894156 w 1960971"/>
                <a:gd name="connsiteY2862" fmla="*/ 204328 h 1017606"/>
                <a:gd name="connsiteX2863" fmla="*/ 891434 w 1960971"/>
                <a:gd name="connsiteY2863" fmla="*/ 204645 h 1017606"/>
                <a:gd name="connsiteX2864" fmla="*/ 889094 w 1960971"/>
                <a:gd name="connsiteY2864" fmla="*/ 205359 h 1017606"/>
                <a:gd name="connsiteX2865" fmla="*/ 883913 w 1960971"/>
                <a:gd name="connsiteY2865" fmla="*/ 207328 h 1017606"/>
                <a:gd name="connsiteX2866" fmla="*/ 882023 w 1960971"/>
                <a:gd name="connsiteY2866" fmla="*/ 208266 h 1017606"/>
                <a:gd name="connsiteX2867" fmla="*/ 880014 w 1960971"/>
                <a:gd name="connsiteY2867" fmla="*/ 209826 h 1017606"/>
                <a:gd name="connsiteX2868" fmla="*/ 879300 w 1960971"/>
                <a:gd name="connsiteY2868" fmla="*/ 210540 h 1017606"/>
                <a:gd name="connsiteX2869" fmla="*/ 878269 w 1960971"/>
                <a:gd name="connsiteY2869" fmla="*/ 211174 h 1017606"/>
                <a:gd name="connsiteX2870" fmla="*/ 875718 w 1960971"/>
                <a:gd name="connsiteY2870" fmla="*/ 212139 h 1017606"/>
                <a:gd name="connsiteX2871" fmla="*/ 874806 w 1960971"/>
                <a:gd name="connsiteY2871" fmla="*/ 212258 h 1017606"/>
                <a:gd name="connsiteX2872" fmla="*/ 874317 w 1960971"/>
                <a:gd name="connsiteY2872" fmla="*/ 211663 h 1017606"/>
                <a:gd name="connsiteX2873" fmla="*/ 869109 w 1960971"/>
                <a:gd name="connsiteY2873" fmla="*/ 212152 h 1017606"/>
                <a:gd name="connsiteX2874" fmla="*/ 864576 w 1960971"/>
                <a:gd name="connsiteY2874" fmla="*/ 212774 h 1017606"/>
                <a:gd name="connsiteX2875" fmla="*/ 860716 w 1960971"/>
                <a:gd name="connsiteY2875" fmla="*/ 213527 h 1017606"/>
                <a:gd name="connsiteX2876" fmla="*/ 858417 w 1960971"/>
                <a:gd name="connsiteY2876" fmla="*/ 213765 h 1017606"/>
                <a:gd name="connsiteX2877" fmla="*/ 857676 w 1960971"/>
                <a:gd name="connsiteY2877" fmla="*/ 213474 h 1017606"/>
                <a:gd name="connsiteX2878" fmla="*/ 859025 w 1960971"/>
                <a:gd name="connsiteY2878" fmla="*/ 212721 h 1017606"/>
                <a:gd name="connsiteX2879" fmla="*/ 866017 w 1960971"/>
                <a:gd name="connsiteY2879" fmla="*/ 210143 h 1017606"/>
                <a:gd name="connsiteX2880" fmla="*/ 869678 w 1960971"/>
                <a:gd name="connsiteY2880" fmla="*/ 208637 h 1017606"/>
                <a:gd name="connsiteX2881" fmla="*/ 872454 w 1960971"/>
                <a:gd name="connsiteY2881" fmla="*/ 207368 h 1017606"/>
                <a:gd name="connsiteX2882" fmla="*/ 874357 w 1960971"/>
                <a:gd name="connsiteY2882" fmla="*/ 206323 h 1017606"/>
                <a:gd name="connsiteX2883" fmla="*/ 876181 w 1960971"/>
                <a:gd name="connsiteY2883" fmla="*/ 205160 h 1017606"/>
                <a:gd name="connsiteX2884" fmla="*/ 877926 w 1960971"/>
                <a:gd name="connsiteY2884" fmla="*/ 203878 h 1017606"/>
                <a:gd name="connsiteX2885" fmla="*/ 879445 w 1960971"/>
                <a:gd name="connsiteY2885" fmla="*/ 202596 h 1017606"/>
                <a:gd name="connsiteX2886" fmla="*/ 881825 w 1960971"/>
                <a:gd name="connsiteY2886" fmla="*/ 200125 h 1017606"/>
                <a:gd name="connsiteX2887" fmla="*/ 882737 w 1960971"/>
                <a:gd name="connsiteY2887" fmla="*/ 198988 h 1017606"/>
                <a:gd name="connsiteX2888" fmla="*/ 883226 w 1960971"/>
                <a:gd name="connsiteY2888" fmla="*/ 198102 h 1017606"/>
                <a:gd name="connsiteX2889" fmla="*/ 883305 w 1960971"/>
                <a:gd name="connsiteY2889" fmla="*/ 197468 h 1017606"/>
                <a:gd name="connsiteX2890" fmla="*/ 882618 w 1960971"/>
                <a:gd name="connsiteY2890" fmla="*/ 196728 h 1017606"/>
                <a:gd name="connsiteX2891" fmla="*/ 878058 w 1960971"/>
                <a:gd name="connsiteY2891" fmla="*/ 195776 h 1017606"/>
                <a:gd name="connsiteX2892" fmla="*/ 857690 w 1960971"/>
                <a:gd name="connsiteY2892" fmla="*/ 199371 h 1017606"/>
                <a:gd name="connsiteX2893" fmla="*/ 835445 w 1960971"/>
                <a:gd name="connsiteY2893" fmla="*/ 202966 h 1017606"/>
                <a:gd name="connsiteX2894" fmla="*/ 825770 w 1960971"/>
                <a:gd name="connsiteY2894" fmla="*/ 205134 h 1017606"/>
                <a:gd name="connsiteX2895" fmla="*/ 819531 w 1960971"/>
                <a:gd name="connsiteY2895" fmla="*/ 206152 h 1017606"/>
                <a:gd name="connsiteX2896" fmla="*/ 811984 w 1960971"/>
                <a:gd name="connsiteY2896" fmla="*/ 208042 h 1017606"/>
                <a:gd name="connsiteX2897" fmla="*/ 796110 w 1960971"/>
                <a:gd name="connsiteY2897" fmla="*/ 212549 h 1017606"/>
                <a:gd name="connsiteX2898" fmla="*/ 789025 w 1960971"/>
                <a:gd name="connsiteY2898" fmla="*/ 214809 h 1017606"/>
                <a:gd name="connsiteX2899" fmla="*/ 785813 w 1960971"/>
                <a:gd name="connsiteY2899" fmla="*/ 216210 h 1017606"/>
                <a:gd name="connsiteX2900" fmla="*/ 784082 w 1960971"/>
                <a:gd name="connsiteY2900" fmla="*/ 217228 h 1017606"/>
                <a:gd name="connsiteX2901" fmla="*/ 783818 w 1960971"/>
                <a:gd name="connsiteY2901" fmla="*/ 217875 h 1017606"/>
                <a:gd name="connsiteX2902" fmla="*/ 783963 w 1960971"/>
                <a:gd name="connsiteY2902" fmla="*/ 218550 h 1017606"/>
                <a:gd name="connsiteX2903" fmla="*/ 784782 w 1960971"/>
                <a:gd name="connsiteY2903" fmla="*/ 219885 h 1017606"/>
                <a:gd name="connsiteX2904" fmla="*/ 784756 w 1960971"/>
                <a:gd name="connsiteY2904" fmla="*/ 220440 h 1017606"/>
                <a:gd name="connsiteX2905" fmla="*/ 783963 w 1960971"/>
                <a:gd name="connsiteY2905" fmla="*/ 220995 h 1017606"/>
                <a:gd name="connsiteX2906" fmla="*/ 779588 w 1960971"/>
                <a:gd name="connsiteY2906" fmla="*/ 222317 h 1017606"/>
                <a:gd name="connsiteX2907" fmla="*/ 774632 w 1960971"/>
                <a:gd name="connsiteY2907" fmla="*/ 223189 h 1017606"/>
                <a:gd name="connsiteX2908" fmla="*/ 763172 w 1960971"/>
                <a:gd name="connsiteY2908" fmla="*/ 227366 h 1017606"/>
                <a:gd name="connsiteX2909" fmla="*/ 762524 w 1960971"/>
                <a:gd name="connsiteY2909" fmla="*/ 227670 h 1017606"/>
                <a:gd name="connsiteX2910" fmla="*/ 760396 w 1960971"/>
                <a:gd name="connsiteY2910" fmla="*/ 229031 h 1017606"/>
                <a:gd name="connsiteX2911" fmla="*/ 757066 w 1960971"/>
                <a:gd name="connsiteY2911" fmla="*/ 231569 h 1017606"/>
                <a:gd name="connsiteX2912" fmla="*/ 756061 w 1960971"/>
                <a:gd name="connsiteY2912" fmla="*/ 232467 h 1017606"/>
                <a:gd name="connsiteX2913" fmla="*/ 755757 w 1960971"/>
                <a:gd name="connsiteY2913" fmla="*/ 233221 h 1017606"/>
                <a:gd name="connsiteX2914" fmla="*/ 755942 w 1960971"/>
                <a:gd name="connsiteY2914" fmla="*/ 234252 h 1017606"/>
                <a:gd name="connsiteX2915" fmla="*/ 759881 w 1960971"/>
                <a:gd name="connsiteY2915" fmla="*/ 235124 h 1017606"/>
                <a:gd name="connsiteX2916" fmla="*/ 763344 w 1960971"/>
                <a:gd name="connsiteY2916" fmla="*/ 235336 h 1017606"/>
                <a:gd name="connsiteX2917" fmla="*/ 772451 w 1960971"/>
                <a:gd name="connsiteY2917" fmla="*/ 234847 h 1017606"/>
                <a:gd name="connsiteX2918" fmla="*/ 774962 w 1960971"/>
                <a:gd name="connsiteY2918" fmla="*/ 234886 h 1017606"/>
                <a:gd name="connsiteX2919" fmla="*/ 769781 w 1960971"/>
                <a:gd name="connsiteY2919" fmla="*/ 237160 h 1017606"/>
                <a:gd name="connsiteX2920" fmla="*/ 764031 w 1960971"/>
                <a:gd name="connsiteY2920" fmla="*/ 237966 h 1017606"/>
                <a:gd name="connsiteX2921" fmla="*/ 760991 w 1960971"/>
                <a:gd name="connsiteY2921" fmla="*/ 239327 h 1017606"/>
                <a:gd name="connsiteX2922" fmla="*/ 760568 w 1960971"/>
                <a:gd name="connsiteY2922" fmla="*/ 239750 h 1017606"/>
                <a:gd name="connsiteX2923" fmla="*/ 760793 w 1960971"/>
                <a:gd name="connsiteY2923" fmla="*/ 240054 h 1017606"/>
                <a:gd name="connsiteX2924" fmla="*/ 764005 w 1960971"/>
                <a:gd name="connsiteY2924" fmla="*/ 241072 h 1017606"/>
                <a:gd name="connsiteX2925" fmla="*/ 767706 w 1960971"/>
                <a:gd name="connsiteY2925" fmla="*/ 241098 h 1017606"/>
                <a:gd name="connsiteX2926" fmla="*/ 775755 w 1960971"/>
                <a:gd name="connsiteY2926" fmla="*/ 240081 h 1017606"/>
                <a:gd name="connsiteX2927" fmla="*/ 785840 w 1960971"/>
                <a:gd name="connsiteY2927" fmla="*/ 239856 h 1017606"/>
                <a:gd name="connsiteX2928" fmla="*/ 809710 w 1960971"/>
                <a:gd name="connsiteY2928" fmla="*/ 237490 h 1017606"/>
                <a:gd name="connsiteX2929" fmla="*/ 813107 w 1960971"/>
                <a:gd name="connsiteY2929" fmla="*/ 238310 h 1017606"/>
                <a:gd name="connsiteX2930" fmla="*/ 813240 w 1960971"/>
                <a:gd name="connsiteY2930" fmla="*/ 238706 h 1017606"/>
                <a:gd name="connsiteX2931" fmla="*/ 811984 w 1960971"/>
                <a:gd name="connsiteY2931" fmla="*/ 239195 h 1017606"/>
                <a:gd name="connsiteX2932" fmla="*/ 809499 w 1960971"/>
                <a:gd name="connsiteY2932" fmla="*/ 239354 h 1017606"/>
                <a:gd name="connsiteX2933" fmla="*/ 805415 w 1960971"/>
                <a:gd name="connsiteY2933" fmla="*/ 238904 h 1017606"/>
                <a:gd name="connsiteX2934" fmla="*/ 800630 w 1960971"/>
                <a:gd name="connsiteY2934" fmla="*/ 239274 h 1017606"/>
                <a:gd name="connsiteX2935" fmla="*/ 799097 w 1960971"/>
                <a:gd name="connsiteY2935" fmla="*/ 239618 h 1017606"/>
                <a:gd name="connsiteX2936" fmla="*/ 798211 w 1960971"/>
                <a:gd name="connsiteY2936" fmla="*/ 240345 h 1017606"/>
                <a:gd name="connsiteX2937" fmla="*/ 799771 w 1960971"/>
                <a:gd name="connsiteY2937" fmla="*/ 240861 h 1017606"/>
                <a:gd name="connsiteX2938" fmla="*/ 799771 w 1960971"/>
                <a:gd name="connsiteY2938" fmla="*/ 241310 h 1017606"/>
                <a:gd name="connsiteX2939" fmla="*/ 796559 w 1960971"/>
                <a:gd name="connsiteY2939" fmla="*/ 241773 h 1017606"/>
                <a:gd name="connsiteX2940" fmla="*/ 793202 w 1960971"/>
                <a:gd name="connsiteY2940" fmla="*/ 241825 h 1017606"/>
                <a:gd name="connsiteX2941" fmla="*/ 789197 w 1960971"/>
                <a:gd name="connsiteY2941" fmla="*/ 242314 h 1017606"/>
                <a:gd name="connsiteX2942" fmla="*/ 780540 w 1960971"/>
                <a:gd name="connsiteY2942" fmla="*/ 243729 h 1017606"/>
                <a:gd name="connsiteX2943" fmla="*/ 769913 w 1960971"/>
                <a:gd name="connsiteY2943" fmla="*/ 245235 h 1017606"/>
                <a:gd name="connsiteX2944" fmla="*/ 759564 w 1960971"/>
                <a:gd name="connsiteY2944" fmla="*/ 246478 h 1017606"/>
                <a:gd name="connsiteX2945" fmla="*/ 756775 w 1960971"/>
                <a:gd name="connsiteY2945" fmla="*/ 247033 h 1017606"/>
                <a:gd name="connsiteX2946" fmla="*/ 748038 w 1960971"/>
                <a:gd name="connsiteY2946" fmla="*/ 249359 h 1017606"/>
                <a:gd name="connsiteX2947" fmla="*/ 745593 w 1960971"/>
                <a:gd name="connsiteY2947" fmla="*/ 250166 h 1017606"/>
                <a:gd name="connsiteX2948" fmla="*/ 744258 w 1960971"/>
                <a:gd name="connsiteY2948" fmla="*/ 250919 h 1017606"/>
                <a:gd name="connsiteX2949" fmla="*/ 744033 w 1960971"/>
                <a:gd name="connsiteY2949" fmla="*/ 252769 h 1017606"/>
                <a:gd name="connsiteX2950" fmla="*/ 748871 w 1960971"/>
                <a:gd name="connsiteY2950" fmla="*/ 258810 h 1017606"/>
                <a:gd name="connsiteX2951" fmla="*/ 758744 w 1960971"/>
                <a:gd name="connsiteY2951" fmla="*/ 259418 h 1017606"/>
                <a:gd name="connsiteX2952" fmla="*/ 771142 w 1960971"/>
                <a:gd name="connsiteY2952" fmla="*/ 258942 h 1017606"/>
                <a:gd name="connsiteX2953" fmla="*/ 772755 w 1960971"/>
                <a:gd name="connsiteY2953" fmla="*/ 259114 h 1017606"/>
                <a:gd name="connsiteX2954" fmla="*/ 774539 w 1960971"/>
                <a:gd name="connsiteY2954" fmla="*/ 259722 h 1017606"/>
                <a:gd name="connsiteX2955" fmla="*/ 776112 w 1960971"/>
                <a:gd name="connsiteY2955" fmla="*/ 259827 h 1017606"/>
                <a:gd name="connsiteX2956" fmla="*/ 788629 w 1960971"/>
                <a:gd name="connsiteY2956" fmla="*/ 259484 h 1017606"/>
                <a:gd name="connsiteX2957" fmla="*/ 797551 w 1960971"/>
                <a:gd name="connsiteY2957" fmla="*/ 259008 h 1017606"/>
                <a:gd name="connsiteX2958" fmla="*/ 802534 w 1960971"/>
                <a:gd name="connsiteY2958" fmla="*/ 258519 h 1017606"/>
                <a:gd name="connsiteX2959" fmla="*/ 808072 w 1960971"/>
                <a:gd name="connsiteY2959" fmla="*/ 257752 h 1017606"/>
                <a:gd name="connsiteX2960" fmla="*/ 809816 w 1960971"/>
                <a:gd name="connsiteY2960" fmla="*/ 257779 h 1017606"/>
                <a:gd name="connsiteX2961" fmla="*/ 815143 w 1960971"/>
                <a:gd name="connsiteY2961" fmla="*/ 257263 h 1017606"/>
                <a:gd name="connsiteX2962" fmla="*/ 818712 w 1960971"/>
                <a:gd name="connsiteY2962" fmla="*/ 257395 h 1017606"/>
                <a:gd name="connsiteX2963" fmla="*/ 824091 w 1960971"/>
                <a:gd name="connsiteY2963" fmla="*/ 258294 h 1017606"/>
                <a:gd name="connsiteX2964" fmla="*/ 827607 w 1960971"/>
                <a:gd name="connsiteY2964" fmla="*/ 259140 h 1017606"/>
                <a:gd name="connsiteX2965" fmla="*/ 841498 w 1960971"/>
                <a:gd name="connsiteY2965" fmla="*/ 263105 h 1017606"/>
                <a:gd name="connsiteX2966" fmla="*/ 845939 w 1960971"/>
                <a:gd name="connsiteY2966" fmla="*/ 265326 h 1017606"/>
                <a:gd name="connsiteX2967" fmla="*/ 846468 w 1960971"/>
                <a:gd name="connsiteY2967" fmla="*/ 266344 h 1017606"/>
                <a:gd name="connsiteX2968" fmla="*/ 844578 w 1960971"/>
                <a:gd name="connsiteY2968" fmla="*/ 266886 h 1017606"/>
                <a:gd name="connsiteX2969" fmla="*/ 842833 w 1960971"/>
                <a:gd name="connsiteY2969" fmla="*/ 267190 h 1017606"/>
                <a:gd name="connsiteX2970" fmla="*/ 835643 w 1960971"/>
                <a:gd name="connsiteY2970" fmla="*/ 267123 h 1017606"/>
                <a:gd name="connsiteX2971" fmla="*/ 833727 w 1960971"/>
                <a:gd name="connsiteY2971" fmla="*/ 267613 h 1017606"/>
                <a:gd name="connsiteX2972" fmla="*/ 828440 w 1960971"/>
                <a:gd name="connsiteY2972" fmla="*/ 268234 h 1017606"/>
                <a:gd name="connsiteX2973" fmla="*/ 826298 w 1960971"/>
                <a:gd name="connsiteY2973" fmla="*/ 268313 h 1017606"/>
                <a:gd name="connsiteX2974" fmla="*/ 817073 w 1960971"/>
                <a:gd name="connsiteY2974" fmla="*/ 267401 h 1017606"/>
                <a:gd name="connsiteX2975" fmla="*/ 809103 w 1960971"/>
                <a:gd name="connsiteY2975" fmla="*/ 267269 h 1017606"/>
                <a:gd name="connsiteX2976" fmla="*/ 804926 w 1960971"/>
                <a:gd name="connsiteY2976" fmla="*/ 266991 h 1017606"/>
                <a:gd name="connsiteX2977" fmla="*/ 801146 w 1960971"/>
                <a:gd name="connsiteY2977" fmla="*/ 266383 h 1017606"/>
                <a:gd name="connsiteX2978" fmla="*/ 793678 w 1960971"/>
                <a:gd name="connsiteY2978" fmla="*/ 266264 h 1017606"/>
                <a:gd name="connsiteX2979" fmla="*/ 775438 w 1960971"/>
                <a:gd name="connsiteY2979" fmla="*/ 267560 h 1017606"/>
                <a:gd name="connsiteX2980" fmla="*/ 754885 w 1960971"/>
                <a:gd name="connsiteY2980" fmla="*/ 269489 h 1017606"/>
                <a:gd name="connsiteX2981" fmla="*/ 742434 w 1960971"/>
                <a:gd name="connsiteY2981" fmla="*/ 271247 h 1017606"/>
                <a:gd name="connsiteX2982" fmla="*/ 741734 w 1960971"/>
                <a:gd name="connsiteY2982" fmla="*/ 271432 h 1017606"/>
                <a:gd name="connsiteX2983" fmla="*/ 740095 w 1960971"/>
                <a:gd name="connsiteY2983" fmla="*/ 272331 h 1017606"/>
                <a:gd name="connsiteX2984" fmla="*/ 738588 w 1960971"/>
                <a:gd name="connsiteY2984" fmla="*/ 273811 h 1017606"/>
                <a:gd name="connsiteX2985" fmla="*/ 736420 w 1960971"/>
                <a:gd name="connsiteY2985" fmla="*/ 276243 h 1017606"/>
                <a:gd name="connsiteX2986" fmla="*/ 735204 w 1960971"/>
                <a:gd name="connsiteY2986" fmla="*/ 277711 h 1017606"/>
                <a:gd name="connsiteX2987" fmla="*/ 734940 w 1960971"/>
                <a:gd name="connsiteY2987" fmla="*/ 278226 h 1017606"/>
                <a:gd name="connsiteX2988" fmla="*/ 734636 w 1960971"/>
                <a:gd name="connsiteY2988" fmla="*/ 280235 h 1017606"/>
                <a:gd name="connsiteX2989" fmla="*/ 735825 w 1960971"/>
                <a:gd name="connsiteY2989" fmla="*/ 283619 h 1017606"/>
                <a:gd name="connsiteX2990" fmla="*/ 735944 w 1960971"/>
                <a:gd name="connsiteY2990" fmla="*/ 285139 h 1017606"/>
                <a:gd name="connsiteX2991" fmla="*/ 735350 w 1960971"/>
                <a:gd name="connsiteY2991" fmla="*/ 286302 h 1017606"/>
                <a:gd name="connsiteX2992" fmla="*/ 735138 w 1960971"/>
                <a:gd name="connsiteY2992" fmla="*/ 286989 h 1017606"/>
                <a:gd name="connsiteX2993" fmla="*/ 735323 w 1960971"/>
                <a:gd name="connsiteY2993" fmla="*/ 287201 h 1017606"/>
                <a:gd name="connsiteX2994" fmla="*/ 740425 w 1960971"/>
                <a:gd name="connsiteY2994" fmla="*/ 289276 h 1017606"/>
                <a:gd name="connsiteX2995" fmla="*/ 743888 w 1960971"/>
                <a:gd name="connsiteY2995" fmla="*/ 290069 h 1017606"/>
                <a:gd name="connsiteX2996" fmla="*/ 747734 w 1960971"/>
                <a:gd name="connsiteY2996" fmla="*/ 290558 h 1017606"/>
                <a:gd name="connsiteX2997" fmla="*/ 755559 w 1960971"/>
                <a:gd name="connsiteY2997" fmla="*/ 290994 h 1017606"/>
                <a:gd name="connsiteX2998" fmla="*/ 764097 w 1960971"/>
                <a:gd name="connsiteY2998" fmla="*/ 290809 h 1017606"/>
                <a:gd name="connsiteX2999" fmla="*/ 770812 w 1960971"/>
                <a:gd name="connsiteY2999" fmla="*/ 290902 h 1017606"/>
                <a:gd name="connsiteX3000" fmla="*/ 774856 w 1960971"/>
                <a:gd name="connsiteY3000" fmla="*/ 291325 h 1017606"/>
                <a:gd name="connsiteX3001" fmla="*/ 780249 w 1960971"/>
                <a:gd name="connsiteY3001" fmla="*/ 292659 h 1017606"/>
                <a:gd name="connsiteX3002" fmla="*/ 780156 w 1960971"/>
                <a:gd name="connsiteY3002" fmla="*/ 292963 h 1017606"/>
                <a:gd name="connsiteX3003" fmla="*/ 777500 w 1960971"/>
                <a:gd name="connsiteY3003" fmla="*/ 296585 h 1017606"/>
                <a:gd name="connsiteX3004" fmla="*/ 775953 w 1960971"/>
                <a:gd name="connsiteY3004" fmla="*/ 298264 h 1017606"/>
                <a:gd name="connsiteX3005" fmla="*/ 772358 w 1960971"/>
                <a:gd name="connsiteY3005" fmla="*/ 301158 h 1017606"/>
                <a:gd name="connsiteX3006" fmla="*/ 771644 w 1960971"/>
                <a:gd name="connsiteY3006" fmla="*/ 302850 h 1017606"/>
                <a:gd name="connsiteX3007" fmla="*/ 771221 w 1960971"/>
                <a:gd name="connsiteY3007" fmla="*/ 306895 h 1017606"/>
                <a:gd name="connsiteX3008" fmla="*/ 771526 w 1960971"/>
                <a:gd name="connsiteY3008" fmla="*/ 308415 h 1017606"/>
                <a:gd name="connsiteX3009" fmla="*/ 772358 w 1960971"/>
                <a:gd name="connsiteY3009" fmla="*/ 309406 h 1017606"/>
                <a:gd name="connsiteX3010" fmla="*/ 773997 w 1960971"/>
                <a:gd name="connsiteY3010" fmla="*/ 309710 h 1017606"/>
                <a:gd name="connsiteX3011" fmla="*/ 776720 w 1960971"/>
                <a:gd name="connsiteY3011" fmla="*/ 309816 h 1017606"/>
                <a:gd name="connsiteX3012" fmla="*/ 780540 w 1960971"/>
                <a:gd name="connsiteY3012" fmla="*/ 309617 h 1017606"/>
                <a:gd name="connsiteX3013" fmla="*/ 787928 w 1960971"/>
                <a:gd name="connsiteY3013" fmla="*/ 308877 h 1017606"/>
                <a:gd name="connsiteX3014" fmla="*/ 802719 w 1960971"/>
                <a:gd name="connsiteY3014" fmla="*/ 308467 h 1017606"/>
                <a:gd name="connsiteX3015" fmla="*/ 806723 w 1960971"/>
                <a:gd name="connsiteY3015" fmla="*/ 308256 h 1017606"/>
                <a:gd name="connsiteX3016" fmla="*/ 811244 w 1960971"/>
                <a:gd name="connsiteY3016" fmla="*/ 307146 h 1017606"/>
                <a:gd name="connsiteX3017" fmla="*/ 814495 w 1960971"/>
                <a:gd name="connsiteY3017" fmla="*/ 307000 h 1017606"/>
                <a:gd name="connsiteX3018" fmla="*/ 816081 w 1960971"/>
                <a:gd name="connsiteY3018" fmla="*/ 307384 h 1017606"/>
                <a:gd name="connsiteX3019" fmla="*/ 823813 w 1960971"/>
                <a:gd name="connsiteY3019" fmla="*/ 306630 h 1017606"/>
                <a:gd name="connsiteX3020" fmla="*/ 833608 w 1960971"/>
                <a:gd name="connsiteY3020" fmla="*/ 306141 h 1017606"/>
                <a:gd name="connsiteX3021" fmla="*/ 843640 w 1960971"/>
                <a:gd name="connsiteY3021" fmla="*/ 305031 h 1017606"/>
                <a:gd name="connsiteX3022" fmla="*/ 855297 w 1960971"/>
                <a:gd name="connsiteY3022" fmla="*/ 303048 h 1017606"/>
                <a:gd name="connsiteX3023" fmla="*/ 860902 w 1960971"/>
                <a:gd name="connsiteY3023" fmla="*/ 301436 h 1017606"/>
                <a:gd name="connsiteX3024" fmla="*/ 865884 w 1960971"/>
                <a:gd name="connsiteY3024" fmla="*/ 299770 h 1017606"/>
                <a:gd name="connsiteX3025" fmla="*/ 870220 w 1960971"/>
                <a:gd name="connsiteY3025" fmla="*/ 298885 h 1017606"/>
                <a:gd name="connsiteX3026" fmla="*/ 879816 w 1960971"/>
                <a:gd name="connsiteY3026" fmla="*/ 298422 h 1017606"/>
                <a:gd name="connsiteX3027" fmla="*/ 888684 w 1960971"/>
                <a:gd name="connsiteY3027" fmla="*/ 297286 h 1017606"/>
                <a:gd name="connsiteX3028" fmla="*/ 890984 w 1960971"/>
                <a:gd name="connsiteY3028" fmla="*/ 296585 h 1017606"/>
                <a:gd name="connsiteX3029" fmla="*/ 898161 w 1960971"/>
                <a:gd name="connsiteY3029" fmla="*/ 293717 h 1017606"/>
                <a:gd name="connsiteX3030" fmla="*/ 900474 w 1960971"/>
                <a:gd name="connsiteY3030" fmla="*/ 293043 h 1017606"/>
                <a:gd name="connsiteX3031" fmla="*/ 907810 w 1960971"/>
                <a:gd name="connsiteY3031" fmla="*/ 289078 h 1017606"/>
                <a:gd name="connsiteX3032" fmla="*/ 911022 w 1960971"/>
                <a:gd name="connsiteY3032" fmla="*/ 287650 h 1017606"/>
                <a:gd name="connsiteX3033" fmla="*/ 913652 w 1960971"/>
                <a:gd name="connsiteY3033" fmla="*/ 286883 h 1017606"/>
                <a:gd name="connsiteX3034" fmla="*/ 915886 w 1960971"/>
                <a:gd name="connsiteY3034" fmla="*/ 286804 h 1017606"/>
                <a:gd name="connsiteX3035" fmla="*/ 917327 w 1960971"/>
                <a:gd name="connsiteY3035" fmla="*/ 287505 h 1017606"/>
                <a:gd name="connsiteX3036" fmla="*/ 917578 w 1960971"/>
                <a:gd name="connsiteY3036" fmla="*/ 288285 h 1017606"/>
                <a:gd name="connsiteX3037" fmla="*/ 916864 w 1960971"/>
                <a:gd name="connsiteY3037" fmla="*/ 289263 h 1017606"/>
                <a:gd name="connsiteX3038" fmla="*/ 915199 w 1960971"/>
                <a:gd name="connsiteY3038" fmla="*/ 290664 h 1017606"/>
                <a:gd name="connsiteX3039" fmla="*/ 914511 w 1960971"/>
                <a:gd name="connsiteY3039" fmla="*/ 291364 h 1017606"/>
                <a:gd name="connsiteX3040" fmla="*/ 914075 w 1960971"/>
                <a:gd name="connsiteY3040" fmla="*/ 291999 h 1017606"/>
                <a:gd name="connsiteX3041" fmla="*/ 914630 w 1960971"/>
                <a:gd name="connsiteY3041" fmla="*/ 292712 h 1017606"/>
                <a:gd name="connsiteX3042" fmla="*/ 916177 w 1960971"/>
                <a:gd name="connsiteY3042" fmla="*/ 293492 h 1017606"/>
                <a:gd name="connsiteX3043" fmla="*/ 918225 w 1960971"/>
                <a:gd name="connsiteY3043" fmla="*/ 293836 h 1017606"/>
                <a:gd name="connsiteX3044" fmla="*/ 922045 w 1960971"/>
                <a:gd name="connsiteY3044" fmla="*/ 293704 h 1017606"/>
                <a:gd name="connsiteX3045" fmla="*/ 926486 w 1960971"/>
                <a:gd name="connsiteY3045" fmla="*/ 294166 h 1017606"/>
                <a:gd name="connsiteX3046" fmla="*/ 930425 w 1960971"/>
                <a:gd name="connsiteY3046" fmla="*/ 295105 h 1017606"/>
                <a:gd name="connsiteX3047" fmla="*/ 934522 w 1960971"/>
                <a:gd name="connsiteY3047" fmla="*/ 295409 h 1017606"/>
                <a:gd name="connsiteX3048" fmla="*/ 934311 w 1960971"/>
                <a:gd name="connsiteY3048" fmla="*/ 295726 h 1017606"/>
                <a:gd name="connsiteX3049" fmla="*/ 933782 w 1960971"/>
                <a:gd name="connsiteY3049" fmla="*/ 296096 h 1017606"/>
                <a:gd name="connsiteX3050" fmla="*/ 929672 w 1960971"/>
                <a:gd name="connsiteY3050" fmla="*/ 297867 h 1017606"/>
                <a:gd name="connsiteX3051" fmla="*/ 928733 w 1960971"/>
                <a:gd name="connsiteY3051" fmla="*/ 298409 h 1017606"/>
                <a:gd name="connsiteX3052" fmla="*/ 929037 w 1960971"/>
                <a:gd name="connsiteY3052" fmla="*/ 299242 h 1017606"/>
                <a:gd name="connsiteX3053" fmla="*/ 937576 w 1960971"/>
                <a:gd name="connsiteY3053" fmla="*/ 300392 h 1017606"/>
                <a:gd name="connsiteX3054" fmla="*/ 940576 w 1960971"/>
                <a:gd name="connsiteY3054" fmla="*/ 299427 h 1017606"/>
                <a:gd name="connsiteX3055" fmla="*/ 942902 w 1960971"/>
                <a:gd name="connsiteY3055" fmla="*/ 299057 h 1017606"/>
                <a:gd name="connsiteX3056" fmla="*/ 946577 w 1960971"/>
                <a:gd name="connsiteY3056" fmla="*/ 300550 h 1017606"/>
                <a:gd name="connsiteX3057" fmla="*/ 950647 w 1960971"/>
                <a:gd name="connsiteY3057" fmla="*/ 300973 h 1017606"/>
                <a:gd name="connsiteX3058" fmla="*/ 956106 w 1960971"/>
                <a:gd name="connsiteY3058" fmla="*/ 301912 h 1017606"/>
                <a:gd name="connsiteX3059" fmla="*/ 962147 w 1960971"/>
                <a:gd name="connsiteY3059" fmla="*/ 301436 h 1017606"/>
                <a:gd name="connsiteX3060" fmla="*/ 966892 w 1960971"/>
                <a:gd name="connsiteY3060" fmla="*/ 301555 h 1017606"/>
                <a:gd name="connsiteX3061" fmla="*/ 968213 w 1960971"/>
                <a:gd name="connsiteY3061" fmla="*/ 301330 h 1017606"/>
                <a:gd name="connsiteX3062" fmla="*/ 970725 w 1960971"/>
                <a:gd name="connsiteY3062" fmla="*/ 300577 h 1017606"/>
                <a:gd name="connsiteX3063" fmla="*/ 975840 w 1960971"/>
                <a:gd name="connsiteY3063" fmla="*/ 300008 h 1017606"/>
                <a:gd name="connsiteX3064" fmla="*/ 978999 w 1960971"/>
                <a:gd name="connsiteY3064" fmla="*/ 299202 h 1017606"/>
                <a:gd name="connsiteX3065" fmla="*/ 987418 w 1960971"/>
                <a:gd name="connsiteY3065" fmla="*/ 297629 h 1017606"/>
                <a:gd name="connsiteX3066" fmla="*/ 990498 w 1960971"/>
                <a:gd name="connsiteY3066" fmla="*/ 296783 h 1017606"/>
                <a:gd name="connsiteX3067" fmla="*/ 994318 w 1960971"/>
                <a:gd name="connsiteY3067" fmla="*/ 294206 h 1017606"/>
                <a:gd name="connsiteX3068" fmla="*/ 995454 w 1960971"/>
                <a:gd name="connsiteY3068" fmla="*/ 293030 h 1017606"/>
                <a:gd name="connsiteX3069" fmla="*/ 995692 w 1960971"/>
                <a:gd name="connsiteY3069" fmla="*/ 292184 h 1017606"/>
                <a:gd name="connsiteX3070" fmla="*/ 995322 w 1960971"/>
                <a:gd name="connsiteY3070" fmla="*/ 291642 h 1017606"/>
                <a:gd name="connsiteX3071" fmla="*/ 994979 w 1960971"/>
                <a:gd name="connsiteY3071" fmla="*/ 291510 h 1017606"/>
                <a:gd name="connsiteX3072" fmla="*/ 993062 w 1960971"/>
                <a:gd name="connsiteY3072" fmla="*/ 291734 h 1017606"/>
                <a:gd name="connsiteX3073" fmla="*/ 992613 w 1960971"/>
                <a:gd name="connsiteY3073" fmla="*/ 291219 h 1017606"/>
                <a:gd name="connsiteX3074" fmla="*/ 992851 w 1960971"/>
                <a:gd name="connsiteY3074" fmla="*/ 290664 h 1017606"/>
                <a:gd name="connsiteX3075" fmla="*/ 993353 w 1960971"/>
                <a:gd name="connsiteY3075" fmla="*/ 290029 h 1017606"/>
                <a:gd name="connsiteX3076" fmla="*/ 994133 w 1960971"/>
                <a:gd name="connsiteY3076" fmla="*/ 289329 h 1017606"/>
                <a:gd name="connsiteX3077" fmla="*/ 994939 w 1960971"/>
                <a:gd name="connsiteY3077" fmla="*/ 288774 h 1017606"/>
                <a:gd name="connsiteX3078" fmla="*/ 997450 w 1960971"/>
                <a:gd name="connsiteY3078" fmla="*/ 287663 h 1017606"/>
                <a:gd name="connsiteX3079" fmla="*/ 997834 w 1960971"/>
                <a:gd name="connsiteY3079" fmla="*/ 287240 h 1017606"/>
                <a:gd name="connsiteX3080" fmla="*/ 997556 w 1960971"/>
                <a:gd name="connsiteY3080" fmla="*/ 286302 h 1017606"/>
                <a:gd name="connsiteX3081" fmla="*/ 996195 w 1960971"/>
                <a:gd name="connsiteY3081" fmla="*/ 285760 h 1017606"/>
                <a:gd name="connsiteX3082" fmla="*/ 990591 w 1960971"/>
                <a:gd name="connsiteY3082" fmla="*/ 286038 h 1017606"/>
                <a:gd name="connsiteX3083" fmla="*/ 987788 w 1960971"/>
                <a:gd name="connsiteY3083" fmla="*/ 287029 h 1017606"/>
                <a:gd name="connsiteX3084" fmla="*/ 982250 w 1960971"/>
                <a:gd name="connsiteY3084" fmla="*/ 288377 h 1017606"/>
                <a:gd name="connsiteX3085" fmla="*/ 979448 w 1960971"/>
                <a:gd name="connsiteY3085" fmla="*/ 289236 h 1017606"/>
                <a:gd name="connsiteX3086" fmla="*/ 972615 w 1960971"/>
                <a:gd name="connsiteY3086" fmla="*/ 292303 h 1017606"/>
                <a:gd name="connsiteX3087" fmla="*/ 971901 w 1960971"/>
                <a:gd name="connsiteY3087" fmla="*/ 292474 h 1017606"/>
                <a:gd name="connsiteX3088" fmla="*/ 972787 w 1960971"/>
                <a:gd name="connsiteY3088" fmla="*/ 291721 h 1017606"/>
                <a:gd name="connsiteX3089" fmla="*/ 977254 w 1960971"/>
                <a:gd name="connsiteY3089" fmla="*/ 288589 h 1017606"/>
                <a:gd name="connsiteX3090" fmla="*/ 978986 w 1960971"/>
                <a:gd name="connsiteY3090" fmla="*/ 287029 h 1017606"/>
                <a:gd name="connsiteX3091" fmla="*/ 979594 w 1960971"/>
                <a:gd name="connsiteY3091" fmla="*/ 286117 h 1017606"/>
                <a:gd name="connsiteX3092" fmla="*/ 979660 w 1960971"/>
                <a:gd name="connsiteY3092" fmla="*/ 285800 h 1017606"/>
                <a:gd name="connsiteX3093" fmla="*/ 978920 w 1960971"/>
                <a:gd name="connsiteY3093" fmla="*/ 285839 h 1017606"/>
                <a:gd name="connsiteX3094" fmla="*/ 978523 w 1960971"/>
                <a:gd name="connsiteY3094" fmla="*/ 285509 h 1017606"/>
                <a:gd name="connsiteX3095" fmla="*/ 977505 w 1960971"/>
                <a:gd name="connsiteY3095" fmla="*/ 283817 h 1017606"/>
                <a:gd name="connsiteX3096" fmla="*/ 976302 w 1960971"/>
                <a:gd name="connsiteY3096" fmla="*/ 282799 h 1017606"/>
                <a:gd name="connsiteX3097" fmla="*/ 976263 w 1960971"/>
                <a:gd name="connsiteY3097" fmla="*/ 282019 h 1017606"/>
                <a:gd name="connsiteX3098" fmla="*/ 977360 w 1960971"/>
                <a:gd name="connsiteY3098" fmla="*/ 281464 h 1017606"/>
                <a:gd name="connsiteX3099" fmla="*/ 979144 w 1960971"/>
                <a:gd name="connsiteY3099" fmla="*/ 281041 h 1017606"/>
                <a:gd name="connsiteX3100" fmla="*/ 979884 w 1960971"/>
                <a:gd name="connsiteY3100" fmla="*/ 281306 h 1017606"/>
                <a:gd name="connsiteX3101" fmla="*/ 982356 w 1960971"/>
                <a:gd name="connsiteY3101" fmla="*/ 283196 h 1017606"/>
                <a:gd name="connsiteX3102" fmla="*/ 984140 w 1960971"/>
                <a:gd name="connsiteY3102" fmla="*/ 283910 h 1017606"/>
                <a:gd name="connsiteX3103" fmla="*/ 986916 w 1960971"/>
                <a:gd name="connsiteY3103" fmla="*/ 284306 h 1017606"/>
                <a:gd name="connsiteX3104" fmla="*/ 989216 w 1960971"/>
                <a:gd name="connsiteY3104" fmla="*/ 284214 h 1017606"/>
                <a:gd name="connsiteX3105" fmla="*/ 990789 w 1960971"/>
                <a:gd name="connsiteY3105" fmla="*/ 283685 h 1017606"/>
                <a:gd name="connsiteX3106" fmla="*/ 991635 w 1960971"/>
                <a:gd name="connsiteY3106" fmla="*/ 283249 h 1017606"/>
                <a:gd name="connsiteX3107" fmla="*/ 992428 w 1960971"/>
                <a:gd name="connsiteY3107" fmla="*/ 282575 h 1017606"/>
                <a:gd name="connsiteX3108" fmla="*/ 993181 w 1960971"/>
                <a:gd name="connsiteY3108" fmla="*/ 281649 h 1017606"/>
                <a:gd name="connsiteX3109" fmla="*/ 993591 w 1960971"/>
                <a:gd name="connsiteY3109" fmla="*/ 280883 h 1017606"/>
                <a:gd name="connsiteX3110" fmla="*/ 993657 w 1960971"/>
                <a:gd name="connsiteY3110" fmla="*/ 280275 h 1017606"/>
                <a:gd name="connsiteX3111" fmla="*/ 995930 w 1960971"/>
                <a:gd name="connsiteY3111" fmla="*/ 279323 h 1017606"/>
                <a:gd name="connsiteX3112" fmla="*/ 1000398 w 1960971"/>
                <a:gd name="connsiteY3112" fmla="*/ 278028 h 1017606"/>
                <a:gd name="connsiteX3113" fmla="*/ 1003147 w 1960971"/>
                <a:gd name="connsiteY3113" fmla="*/ 277341 h 1017606"/>
                <a:gd name="connsiteX3114" fmla="*/ 1004178 w 1960971"/>
                <a:gd name="connsiteY3114" fmla="*/ 277248 h 1017606"/>
                <a:gd name="connsiteX3115" fmla="*/ 1005182 w 1960971"/>
                <a:gd name="connsiteY3115" fmla="*/ 277750 h 1017606"/>
                <a:gd name="connsiteX3116" fmla="*/ 1007390 w 1960971"/>
                <a:gd name="connsiteY3116" fmla="*/ 279799 h 1017606"/>
                <a:gd name="connsiteX3117" fmla="*/ 1008857 w 1960971"/>
                <a:gd name="connsiteY3117" fmla="*/ 280605 h 1017606"/>
                <a:gd name="connsiteX3118" fmla="*/ 1010271 w 1960971"/>
                <a:gd name="connsiteY3118" fmla="*/ 280737 h 1017606"/>
                <a:gd name="connsiteX3119" fmla="*/ 1011619 w 1960971"/>
                <a:gd name="connsiteY3119" fmla="*/ 280195 h 1017606"/>
                <a:gd name="connsiteX3120" fmla="*/ 1013113 w 1960971"/>
                <a:gd name="connsiteY3120" fmla="*/ 279389 h 1017606"/>
                <a:gd name="connsiteX3121" fmla="*/ 1015981 w 1960971"/>
                <a:gd name="connsiteY3121" fmla="*/ 277565 h 1017606"/>
                <a:gd name="connsiteX3122" fmla="*/ 1016827 w 1960971"/>
                <a:gd name="connsiteY3122" fmla="*/ 277169 h 1017606"/>
                <a:gd name="connsiteX3123" fmla="*/ 1016920 w 1960971"/>
                <a:gd name="connsiteY3123" fmla="*/ 277552 h 1017606"/>
                <a:gd name="connsiteX3124" fmla="*/ 1015928 w 1960971"/>
                <a:gd name="connsiteY3124" fmla="*/ 279548 h 1017606"/>
                <a:gd name="connsiteX3125" fmla="*/ 1016126 w 1960971"/>
                <a:gd name="connsiteY3125" fmla="*/ 280473 h 1017606"/>
                <a:gd name="connsiteX3126" fmla="*/ 1017580 w 1960971"/>
                <a:gd name="connsiteY3126" fmla="*/ 281200 h 1017606"/>
                <a:gd name="connsiteX3127" fmla="*/ 1020422 w 1960971"/>
                <a:gd name="connsiteY3127" fmla="*/ 281464 h 1017606"/>
                <a:gd name="connsiteX3128" fmla="*/ 1021797 w 1960971"/>
                <a:gd name="connsiteY3128" fmla="*/ 281200 h 1017606"/>
                <a:gd name="connsiteX3129" fmla="*/ 1023489 w 1960971"/>
                <a:gd name="connsiteY3129" fmla="*/ 280367 h 1017606"/>
                <a:gd name="connsiteX3130" fmla="*/ 1026304 w 1960971"/>
                <a:gd name="connsiteY3130" fmla="*/ 278094 h 1017606"/>
                <a:gd name="connsiteX3131" fmla="*/ 1027599 w 1960971"/>
                <a:gd name="connsiteY3131" fmla="*/ 276693 h 1017606"/>
                <a:gd name="connsiteX3132" fmla="*/ 1009980 w 1960971"/>
                <a:gd name="connsiteY3132" fmla="*/ 303921 h 1017606"/>
                <a:gd name="connsiteX3133" fmla="*/ 1010668 w 1960971"/>
                <a:gd name="connsiteY3133" fmla="*/ 303802 h 1017606"/>
                <a:gd name="connsiteX3134" fmla="*/ 1012941 w 1960971"/>
                <a:gd name="connsiteY3134" fmla="*/ 302916 h 1017606"/>
                <a:gd name="connsiteX3135" fmla="*/ 1013866 w 1960971"/>
                <a:gd name="connsiteY3135" fmla="*/ 302705 h 1017606"/>
                <a:gd name="connsiteX3136" fmla="*/ 1015175 w 1960971"/>
                <a:gd name="connsiteY3136" fmla="*/ 301951 h 1017606"/>
                <a:gd name="connsiteX3137" fmla="*/ 1018136 w 1960971"/>
                <a:gd name="connsiteY3137" fmla="*/ 299625 h 1017606"/>
                <a:gd name="connsiteX3138" fmla="*/ 1018136 w 1960971"/>
                <a:gd name="connsiteY3138" fmla="*/ 299096 h 1017606"/>
                <a:gd name="connsiteX3139" fmla="*/ 1017382 w 1960971"/>
                <a:gd name="connsiteY3139" fmla="*/ 298343 h 1017606"/>
                <a:gd name="connsiteX3140" fmla="*/ 1017567 w 1960971"/>
                <a:gd name="connsiteY3140" fmla="*/ 297391 h 1017606"/>
                <a:gd name="connsiteX3141" fmla="*/ 1016761 w 1960971"/>
                <a:gd name="connsiteY3141" fmla="*/ 296664 h 1017606"/>
                <a:gd name="connsiteX3142" fmla="*/ 1014990 w 1960971"/>
                <a:gd name="connsiteY3142" fmla="*/ 296493 h 1017606"/>
                <a:gd name="connsiteX3143" fmla="*/ 1013972 w 1960971"/>
                <a:gd name="connsiteY3143" fmla="*/ 296691 h 1017606"/>
                <a:gd name="connsiteX3144" fmla="*/ 1012928 w 1960971"/>
                <a:gd name="connsiteY3144" fmla="*/ 297101 h 1017606"/>
                <a:gd name="connsiteX3145" fmla="*/ 1012280 w 1960971"/>
                <a:gd name="connsiteY3145" fmla="*/ 297563 h 1017606"/>
                <a:gd name="connsiteX3146" fmla="*/ 1012029 w 1960971"/>
                <a:gd name="connsiteY3146" fmla="*/ 298065 h 1017606"/>
                <a:gd name="connsiteX3147" fmla="*/ 1011355 w 1960971"/>
                <a:gd name="connsiteY3147" fmla="*/ 298726 h 1017606"/>
                <a:gd name="connsiteX3148" fmla="*/ 1009134 w 1960971"/>
                <a:gd name="connsiteY3148" fmla="*/ 300550 h 1017606"/>
                <a:gd name="connsiteX3149" fmla="*/ 1007971 w 1960971"/>
                <a:gd name="connsiteY3149" fmla="*/ 301727 h 1017606"/>
                <a:gd name="connsiteX3150" fmla="*/ 1007377 w 1960971"/>
                <a:gd name="connsiteY3150" fmla="*/ 302520 h 1017606"/>
                <a:gd name="connsiteX3151" fmla="*/ 1007350 w 1960971"/>
                <a:gd name="connsiteY3151" fmla="*/ 302916 h 1017606"/>
                <a:gd name="connsiteX3152" fmla="*/ 1007760 w 1960971"/>
                <a:gd name="connsiteY3152" fmla="*/ 302929 h 1017606"/>
                <a:gd name="connsiteX3153" fmla="*/ 1009280 w 1960971"/>
                <a:gd name="connsiteY3153" fmla="*/ 302335 h 1017606"/>
                <a:gd name="connsiteX3154" fmla="*/ 1009756 w 1960971"/>
                <a:gd name="connsiteY3154" fmla="*/ 302295 h 1017606"/>
                <a:gd name="connsiteX3155" fmla="*/ 1009914 w 1960971"/>
                <a:gd name="connsiteY3155" fmla="*/ 302440 h 1017606"/>
                <a:gd name="connsiteX3156" fmla="*/ 1009716 w 1960971"/>
                <a:gd name="connsiteY3156" fmla="*/ 303366 h 1017606"/>
                <a:gd name="connsiteX3157" fmla="*/ 1009980 w 1960971"/>
                <a:gd name="connsiteY3157" fmla="*/ 303921 h 1017606"/>
                <a:gd name="connsiteX3158" fmla="*/ 1022881 w 1960971"/>
                <a:gd name="connsiteY3158" fmla="*/ 294602 h 1017606"/>
                <a:gd name="connsiteX3159" fmla="*/ 1020977 w 1960971"/>
                <a:gd name="connsiteY3159" fmla="*/ 295620 h 1017606"/>
                <a:gd name="connsiteX3160" fmla="*/ 1020356 w 1960971"/>
                <a:gd name="connsiteY3160" fmla="*/ 296070 h 1017606"/>
                <a:gd name="connsiteX3161" fmla="*/ 1020158 w 1960971"/>
                <a:gd name="connsiteY3161" fmla="*/ 296360 h 1017606"/>
                <a:gd name="connsiteX3162" fmla="*/ 1019867 w 1960971"/>
                <a:gd name="connsiteY3162" fmla="*/ 297523 h 1017606"/>
                <a:gd name="connsiteX3163" fmla="*/ 1020356 w 1960971"/>
                <a:gd name="connsiteY3163" fmla="*/ 298039 h 1017606"/>
                <a:gd name="connsiteX3164" fmla="*/ 1022220 w 1960971"/>
                <a:gd name="connsiteY3164" fmla="*/ 298422 h 1017606"/>
                <a:gd name="connsiteX3165" fmla="*/ 1024030 w 1960971"/>
                <a:gd name="connsiteY3165" fmla="*/ 297008 h 1017606"/>
                <a:gd name="connsiteX3166" fmla="*/ 1024612 w 1960971"/>
                <a:gd name="connsiteY3166" fmla="*/ 296202 h 1017606"/>
                <a:gd name="connsiteX3167" fmla="*/ 1024995 w 1960971"/>
                <a:gd name="connsiteY3167" fmla="*/ 295263 h 1017606"/>
                <a:gd name="connsiteX3168" fmla="*/ 1024890 w 1960971"/>
                <a:gd name="connsiteY3168" fmla="*/ 294669 h 1017606"/>
                <a:gd name="connsiteX3169" fmla="*/ 1023859 w 1960971"/>
                <a:gd name="connsiteY3169" fmla="*/ 294232 h 1017606"/>
                <a:gd name="connsiteX3170" fmla="*/ 1022881 w 1960971"/>
                <a:gd name="connsiteY3170" fmla="*/ 294602 h 1017606"/>
                <a:gd name="connsiteX3171" fmla="*/ 1049752 w 1960971"/>
                <a:gd name="connsiteY3171" fmla="*/ 302771 h 1017606"/>
                <a:gd name="connsiteX3172" fmla="*/ 1049514 w 1960971"/>
                <a:gd name="connsiteY3172" fmla="*/ 303313 h 1017606"/>
                <a:gd name="connsiteX3173" fmla="*/ 1049712 w 1960971"/>
                <a:gd name="connsiteY3173" fmla="*/ 303551 h 1017606"/>
                <a:gd name="connsiteX3174" fmla="*/ 1054563 w 1960971"/>
                <a:gd name="connsiteY3174" fmla="*/ 305150 h 1017606"/>
                <a:gd name="connsiteX3175" fmla="*/ 1056796 w 1960971"/>
                <a:gd name="connsiteY3175" fmla="*/ 306260 h 1017606"/>
                <a:gd name="connsiteX3176" fmla="*/ 1059189 w 1960971"/>
                <a:gd name="connsiteY3176" fmla="*/ 308230 h 1017606"/>
                <a:gd name="connsiteX3177" fmla="*/ 1062625 w 1960971"/>
                <a:gd name="connsiteY3177" fmla="*/ 308613 h 1017606"/>
                <a:gd name="connsiteX3178" fmla="*/ 1067529 w 1960971"/>
                <a:gd name="connsiteY3178" fmla="*/ 308349 h 1017606"/>
                <a:gd name="connsiteX3179" fmla="*/ 1073265 w 1960971"/>
                <a:gd name="connsiteY3179" fmla="*/ 310212 h 1017606"/>
                <a:gd name="connsiteX3180" fmla="*/ 1077085 w 1960971"/>
                <a:gd name="connsiteY3180" fmla="*/ 309974 h 1017606"/>
                <a:gd name="connsiteX3181" fmla="*/ 1080363 w 1960971"/>
                <a:gd name="connsiteY3181" fmla="*/ 309075 h 1017606"/>
                <a:gd name="connsiteX3182" fmla="*/ 1087025 w 1960971"/>
                <a:gd name="connsiteY3182" fmla="*/ 306696 h 1017606"/>
                <a:gd name="connsiteX3183" fmla="*/ 1089827 w 1960971"/>
                <a:gd name="connsiteY3183" fmla="*/ 306221 h 1017606"/>
                <a:gd name="connsiteX3184" fmla="*/ 1092827 w 1960971"/>
                <a:gd name="connsiteY3184" fmla="*/ 304806 h 1017606"/>
                <a:gd name="connsiteX3185" fmla="*/ 1096052 w 1960971"/>
                <a:gd name="connsiteY3185" fmla="*/ 303630 h 1017606"/>
                <a:gd name="connsiteX3186" fmla="*/ 1097559 w 1960971"/>
                <a:gd name="connsiteY3186" fmla="*/ 303405 h 1017606"/>
                <a:gd name="connsiteX3187" fmla="*/ 1100308 w 1960971"/>
                <a:gd name="connsiteY3187" fmla="*/ 303352 h 1017606"/>
                <a:gd name="connsiteX3188" fmla="*/ 1102925 w 1960971"/>
                <a:gd name="connsiteY3188" fmla="*/ 302612 h 1017606"/>
                <a:gd name="connsiteX3189" fmla="*/ 1104683 w 1960971"/>
                <a:gd name="connsiteY3189" fmla="*/ 301978 h 1017606"/>
                <a:gd name="connsiteX3190" fmla="*/ 1105648 w 1960971"/>
                <a:gd name="connsiteY3190" fmla="*/ 301475 h 1017606"/>
                <a:gd name="connsiteX3191" fmla="*/ 1105754 w 1960971"/>
                <a:gd name="connsiteY3191" fmla="*/ 300352 h 1017606"/>
                <a:gd name="connsiteX3192" fmla="*/ 1105185 w 1960971"/>
                <a:gd name="connsiteY3192" fmla="*/ 299903 h 1017606"/>
                <a:gd name="connsiteX3193" fmla="*/ 1103784 w 1960971"/>
                <a:gd name="connsiteY3193" fmla="*/ 300180 h 1017606"/>
                <a:gd name="connsiteX3194" fmla="*/ 1100083 w 1960971"/>
                <a:gd name="connsiteY3194" fmla="*/ 301264 h 1017606"/>
                <a:gd name="connsiteX3195" fmla="*/ 1098458 w 1960971"/>
                <a:gd name="connsiteY3195" fmla="*/ 299770 h 1017606"/>
                <a:gd name="connsiteX3196" fmla="*/ 1097823 w 1960971"/>
                <a:gd name="connsiteY3196" fmla="*/ 298435 h 1017606"/>
                <a:gd name="connsiteX3197" fmla="*/ 1097638 w 1960971"/>
                <a:gd name="connsiteY3197" fmla="*/ 296757 h 1017606"/>
                <a:gd name="connsiteX3198" fmla="*/ 1097929 w 1960971"/>
                <a:gd name="connsiteY3198" fmla="*/ 294338 h 1017606"/>
                <a:gd name="connsiteX3199" fmla="*/ 1098696 w 1960971"/>
                <a:gd name="connsiteY3199" fmla="*/ 291166 h 1017606"/>
                <a:gd name="connsiteX3200" fmla="*/ 1098524 w 1960971"/>
                <a:gd name="connsiteY3200" fmla="*/ 289130 h 1017606"/>
                <a:gd name="connsiteX3201" fmla="*/ 1094268 w 1960971"/>
                <a:gd name="connsiteY3201" fmla="*/ 286117 h 1017606"/>
                <a:gd name="connsiteX3202" fmla="*/ 1091889 w 1960971"/>
                <a:gd name="connsiteY3202" fmla="*/ 285192 h 1017606"/>
                <a:gd name="connsiteX3203" fmla="*/ 1090831 w 1960971"/>
                <a:gd name="connsiteY3203" fmla="*/ 284161 h 1017606"/>
                <a:gd name="connsiteX3204" fmla="*/ 1090303 w 1960971"/>
                <a:gd name="connsiteY3204" fmla="*/ 282707 h 1017606"/>
                <a:gd name="connsiteX3205" fmla="*/ 1089126 w 1960971"/>
                <a:gd name="connsiteY3205" fmla="*/ 281319 h 1017606"/>
                <a:gd name="connsiteX3206" fmla="*/ 1088505 w 1960971"/>
                <a:gd name="connsiteY3206" fmla="*/ 281174 h 1017606"/>
                <a:gd name="connsiteX3207" fmla="*/ 1087871 w 1960971"/>
                <a:gd name="connsiteY3207" fmla="*/ 281319 h 1017606"/>
                <a:gd name="connsiteX3208" fmla="*/ 1086311 w 1960971"/>
                <a:gd name="connsiteY3208" fmla="*/ 282086 h 1017606"/>
                <a:gd name="connsiteX3209" fmla="*/ 1085029 w 1960971"/>
                <a:gd name="connsiteY3209" fmla="*/ 282323 h 1017606"/>
                <a:gd name="connsiteX3210" fmla="*/ 1084751 w 1960971"/>
                <a:gd name="connsiteY3210" fmla="*/ 282046 h 1017606"/>
                <a:gd name="connsiteX3211" fmla="*/ 1084765 w 1960971"/>
                <a:gd name="connsiteY3211" fmla="*/ 281478 h 1017606"/>
                <a:gd name="connsiteX3212" fmla="*/ 1085293 w 1960971"/>
                <a:gd name="connsiteY3212" fmla="*/ 281107 h 1017606"/>
                <a:gd name="connsiteX3213" fmla="*/ 1087038 w 1960971"/>
                <a:gd name="connsiteY3213" fmla="*/ 280698 h 1017606"/>
                <a:gd name="connsiteX3214" fmla="*/ 1087368 w 1960971"/>
                <a:gd name="connsiteY3214" fmla="*/ 280407 h 1017606"/>
                <a:gd name="connsiteX3215" fmla="*/ 1087448 w 1960971"/>
                <a:gd name="connsiteY3215" fmla="*/ 279786 h 1017606"/>
                <a:gd name="connsiteX3216" fmla="*/ 1085439 w 1960971"/>
                <a:gd name="connsiteY3216" fmla="*/ 278279 h 1017606"/>
                <a:gd name="connsiteX3217" fmla="*/ 1084778 w 1960971"/>
                <a:gd name="connsiteY3217" fmla="*/ 277354 h 1017606"/>
                <a:gd name="connsiteX3218" fmla="*/ 1083456 w 1960971"/>
                <a:gd name="connsiteY3218" fmla="*/ 276878 h 1017606"/>
                <a:gd name="connsiteX3219" fmla="*/ 1081619 w 1960971"/>
                <a:gd name="connsiteY3219" fmla="*/ 276957 h 1017606"/>
                <a:gd name="connsiteX3220" fmla="*/ 1077587 w 1960971"/>
                <a:gd name="connsiteY3220" fmla="*/ 277552 h 1017606"/>
                <a:gd name="connsiteX3221" fmla="*/ 1074600 w 1960971"/>
                <a:gd name="connsiteY3221" fmla="*/ 278411 h 1017606"/>
                <a:gd name="connsiteX3222" fmla="*/ 1073516 w 1960971"/>
                <a:gd name="connsiteY3222" fmla="*/ 278808 h 1017606"/>
                <a:gd name="connsiteX3223" fmla="*/ 1072393 w 1960971"/>
                <a:gd name="connsiteY3223" fmla="*/ 279416 h 1017606"/>
                <a:gd name="connsiteX3224" fmla="*/ 1070344 w 1960971"/>
                <a:gd name="connsiteY3224" fmla="*/ 280896 h 1017606"/>
                <a:gd name="connsiteX3225" fmla="*/ 1069763 w 1960971"/>
                <a:gd name="connsiteY3225" fmla="*/ 281425 h 1017606"/>
                <a:gd name="connsiteX3226" fmla="*/ 1069115 w 1960971"/>
                <a:gd name="connsiteY3226" fmla="*/ 282376 h 1017606"/>
                <a:gd name="connsiteX3227" fmla="*/ 1068692 w 1960971"/>
                <a:gd name="connsiteY3227" fmla="*/ 285139 h 1017606"/>
                <a:gd name="connsiteX3228" fmla="*/ 1069604 w 1960971"/>
                <a:gd name="connsiteY3228" fmla="*/ 286461 h 1017606"/>
                <a:gd name="connsiteX3229" fmla="*/ 1067820 w 1960971"/>
                <a:gd name="connsiteY3229" fmla="*/ 286170 h 1017606"/>
                <a:gd name="connsiteX3230" fmla="*/ 1066987 w 1960971"/>
                <a:gd name="connsiteY3230" fmla="*/ 285800 h 1017606"/>
                <a:gd name="connsiteX3231" fmla="*/ 1065824 w 1960971"/>
                <a:gd name="connsiteY3231" fmla="*/ 283896 h 1017606"/>
                <a:gd name="connsiteX3232" fmla="*/ 1064595 w 1960971"/>
                <a:gd name="connsiteY3232" fmla="*/ 283566 h 1017606"/>
                <a:gd name="connsiteX3233" fmla="*/ 1063194 w 1960971"/>
                <a:gd name="connsiteY3233" fmla="*/ 283711 h 1017606"/>
                <a:gd name="connsiteX3234" fmla="*/ 1062506 w 1960971"/>
                <a:gd name="connsiteY3234" fmla="*/ 284372 h 1017606"/>
                <a:gd name="connsiteX3235" fmla="*/ 1062348 w 1960971"/>
                <a:gd name="connsiteY3235" fmla="*/ 284782 h 1017606"/>
                <a:gd name="connsiteX3236" fmla="*/ 1062414 w 1960971"/>
                <a:gd name="connsiteY3236" fmla="*/ 285443 h 1017606"/>
                <a:gd name="connsiteX3237" fmla="*/ 1062797 w 1960971"/>
                <a:gd name="connsiteY3237" fmla="*/ 285919 h 1017606"/>
                <a:gd name="connsiteX3238" fmla="*/ 1061171 w 1960971"/>
                <a:gd name="connsiteY3238" fmla="*/ 285958 h 1017606"/>
                <a:gd name="connsiteX3239" fmla="*/ 1060392 w 1960971"/>
                <a:gd name="connsiteY3239" fmla="*/ 286355 h 1017606"/>
                <a:gd name="connsiteX3240" fmla="*/ 1059995 w 1960971"/>
                <a:gd name="connsiteY3240" fmla="*/ 287187 h 1017606"/>
                <a:gd name="connsiteX3241" fmla="*/ 1060061 w 1960971"/>
                <a:gd name="connsiteY3241" fmla="*/ 288403 h 1017606"/>
                <a:gd name="connsiteX3242" fmla="*/ 1059876 w 1960971"/>
                <a:gd name="connsiteY3242" fmla="*/ 288906 h 1017606"/>
                <a:gd name="connsiteX3243" fmla="*/ 1059334 w 1960971"/>
                <a:gd name="connsiteY3243" fmla="*/ 289368 h 1017606"/>
                <a:gd name="connsiteX3244" fmla="*/ 1057867 w 1960971"/>
                <a:gd name="connsiteY3244" fmla="*/ 289990 h 1017606"/>
                <a:gd name="connsiteX3245" fmla="*/ 1051827 w 1960971"/>
                <a:gd name="connsiteY3245" fmla="*/ 292104 h 1017606"/>
                <a:gd name="connsiteX3246" fmla="*/ 1047227 w 1960971"/>
                <a:gd name="connsiteY3246" fmla="*/ 293334 h 1017606"/>
                <a:gd name="connsiteX3247" fmla="*/ 1043671 w 1960971"/>
                <a:gd name="connsiteY3247" fmla="*/ 293757 h 1017606"/>
                <a:gd name="connsiteX3248" fmla="*/ 1036534 w 1960971"/>
                <a:gd name="connsiteY3248" fmla="*/ 294206 h 1017606"/>
                <a:gd name="connsiteX3249" fmla="*/ 1034763 w 1960971"/>
                <a:gd name="connsiteY3249" fmla="*/ 294959 h 1017606"/>
                <a:gd name="connsiteX3250" fmla="*/ 1032913 w 1960971"/>
                <a:gd name="connsiteY3250" fmla="*/ 296043 h 1017606"/>
                <a:gd name="connsiteX3251" fmla="*/ 1032318 w 1960971"/>
                <a:gd name="connsiteY3251" fmla="*/ 296519 h 1017606"/>
                <a:gd name="connsiteX3252" fmla="*/ 1031855 w 1960971"/>
                <a:gd name="connsiteY3252" fmla="*/ 298303 h 1017606"/>
                <a:gd name="connsiteX3253" fmla="*/ 1031868 w 1960971"/>
                <a:gd name="connsiteY3253" fmla="*/ 299308 h 1017606"/>
                <a:gd name="connsiteX3254" fmla="*/ 1033151 w 1960971"/>
                <a:gd name="connsiteY3254" fmla="*/ 300299 h 1017606"/>
                <a:gd name="connsiteX3255" fmla="*/ 1034010 w 1960971"/>
                <a:gd name="connsiteY3255" fmla="*/ 300616 h 1017606"/>
                <a:gd name="connsiteX3256" fmla="*/ 1036984 w 1960971"/>
                <a:gd name="connsiteY3256" fmla="*/ 300616 h 1017606"/>
                <a:gd name="connsiteX3257" fmla="*/ 1037605 w 1960971"/>
                <a:gd name="connsiteY3257" fmla="*/ 300299 h 1017606"/>
                <a:gd name="connsiteX3258" fmla="*/ 1037750 w 1960971"/>
                <a:gd name="connsiteY3258" fmla="*/ 299770 h 1017606"/>
                <a:gd name="connsiteX3259" fmla="*/ 1038847 w 1960971"/>
                <a:gd name="connsiteY3259" fmla="*/ 299321 h 1017606"/>
                <a:gd name="connsiteX3260" fmla="*/ 1040896 w 1960971"/>
                <a:gd name="connsiteY3260" fmla="*/ 298964 h 1017606"/>
                <a:gd name="connsiteX3261" fmla="*/ 1041967 w 1960971"/>
                <a:gd name="connsiteY3261" fmla="*/ 298977 h 1017606"/>
                <a:gd name="connsiteX3262" fmla="*/ 1042059 w 1960971"/>
                <a:gd name="connsiteY3262" fmla="*/ 299361 h 1017606"/>
                <a:gd name="connsiteX3263" fmla="*/ 1041808 w 1960971"/>
                <a:gd name="connsiteY3263" fmla="*/ 299903 h 1017606"/>
                <a:gd name="connsiteX3264" fmla="*/ 1041213 w 1960971"/>
                <a:gd name="connsiteY3264" fmla="*/ 300603 h 1017606"/>
                <a:gd name="connsiteX3265" fmla="*/ 1041160 w 1960971"/>
                <a:gd name="connsiteY3265" fmla="*/ 301224 h 1017606"/>
                <a:gd name="connsiteX3266" fmla="*/ 1041649 w 1960971"/>
                <a:gd name="connsiteY3266" fmla="*/ 301753 h 1017606"/>
                <a:gd name="connsiteX3267" fmla="*/ 1042627 w 1960971"/>
                <a:gd name="connsiteY3267" fmla="*/ 302083 h 1017606"/>
                <a:gd name="connsiteX3268" fmla="*/ 1045509 w 1960971"/>
                <a:gd name="connsiteY3268" fmla="*/ 302189 h 1017606"/>
                <a:gd name="connsiteX3269" fmla="*/ 1047928 w 1960971"/>
                <a:gd name="connsiteY3269" fmla="*/ 301713 h 1017606"/>
                <a:gd name="connsiteX3270" fmla="*/ 1049487 w 1960971"/>
                <a:gd name="connsiteY3270" fmla="*/ 301158 h 1017606"/>
                <a:gd name="connsiteX3271" fmla="*/ 1050505 w 1960971"/>
                <a:gd name="connsiteY3271" fmla="*/ 301132 h 1017606"/>
                <a:gd name="connsiteX3272" fmla="*/ 1050677 w 1960971"/>
                <a:gd name="connsiteY3272" fmla="*/ 301423 h 1017606"/>
                <a:gd name="connsiteX3273" fmla="*/ 1050426 w 1960971"/>
                <a:gd name="connsiteY3273" fmla="*/ 301991 h 1017606"/>
                <a:gd name="connsiteX3274" fmla="*/ 1049752 w 1960971"/>
                <a:gd name="connsiteY3274" fmla="*/ 302771 h 1017606"/>
                <a:gd name="connsiteX3275" fmla="*/ 1009795 w 1960971"/>
                <a:gd name="connsiteY3275" fmla="*/ 288020 h 1017606"/>
                <a:gd name="connsiteX3276" fmla="*/ 1010020 w 1960971"/>
                <a:gd name="connsiteY3276" fmla="*/ 288073 h 1017606"/>
                <a:gd name="connsiteX3277" fmla="*/ 1011699 w 1960971"/>
                <a:gd name="connsiteY3277" fmla="*/ 287875 h 1017606"/>
                <a:gd name="connsiteX3278" fmla="*/ 1012928 w 1960971"/>
                <a:gd name="connsiteY3278" fmla="*/ 287452 h 1017606"/>
                <a:gd name="connsiteX3279" fmla="*/ 1014329 w 1960971"/>
                <a:gd name="connsiteY3279" fmla="*/ 286778 h 1017606"/>
                <a:gd name="connsiteX3280" fmla="*/ 1015333 w 1960971"/>
                <a:gd name="connsiteY3280" fmla="*/ 286461 h 1017606"/>
                <a:gd name="connsiteX3281" fmla="*/ 1016325 w 1960971"/>
                <a:gd name="connsiteY3281" fmla="*/ 286342 h 1017606"/>
                <a:gd name="connsiteX3282" fmla="*/ 1016563 w 1960971"/>
                <a:gd name="connsiteY3282" fmla="*/ 285549 h 1017606"/>
                <a:gd name="connsiteX3283" fmla="*/ 1016417 w 1960971"/>
                <a:gd name="connsiteY3283" fmla="*/ 284478 h 1017606"/>
                <a:gd name="connsiteX3284" fmla="*/ 1014554 w 1960971"/>
                <a:gd name="connsiteY3284" fmla="*/ 283698 h 1017606"/>
                <a:gd name="connsiteX3285" fmla="*/ 1013391 w 1960971"/>
                <a:gd name="connsiteY3285" fmla="*/ 283645 h 1017606"/>
                <a:gd name="connsiteX3286" fmla="*/ 1012293 w 1960971"/>
                <a:gd name="connsiteY3286" fmla="*/ 284042 h 1017606"/>
                <a:gd name="connsiteX3287" fmla="*/ 1011738 w 1960971"/>
                <a:gd name="connsiteY3287" fmla="*/ 284504 h 1017606"/>
                <a:gd name="connsiteX3288" fmla="*/ 1011712 w 1960971"/>
                <a:gd name="connsiteY3288" fmla="*/ 285033 h 1017606"/>
                <a:gd name="connsiteX3289" fmla="*/ 1012902 w 1960971"/>
                <a:gd name="connsiteY3289" fmla="*/ 285615 h 1017606"/>
                <a:gd name="connsiteX3290" fmla="*/ 1013007 w 1960971"/>
                <a:gd name="connsiteY3290" fmla="*/ 285919 h 1017606"/>
                <a:gd name="connsiteX3291" fmla="*/ 1012412 w 1960971"/>
                <a:gd name="connsiteY3291" fmla="*/ 286315 h 1017606"/>
                <a:gd name="connsiteX3292" fmla="*/ 1010602 w 1960971"/>
                <a:gd name="connsiteY3292" fmla="*/ 286831 h 1017606"/>
                <a:gd name="connsiteX3293" fmla="*/ 1010760 w 1960971"/>
                <a:gd name="connsiteY3293" fmla="*/ 287069 h 1017606"/>
                <a:gd name="connsiteX3294" fmla="*/ 1010549 w 1960971"/>
                <a:gd name="connsiteY3294" fmla="*/ 287386 h 1017606"/>
                <a:gd name="connsiteX3295" fmla="*/ 1009795 w 1960971"/>
                <a:gd name="connsiteY3295" fmla="*/ 288020 h 1017606"/>
                <a:gd name="connsiteX3296" fmla="*/ 1112098 w 1960971"/>
                <a:gd name="connsiteY3296" fmla="*/ 286883 h 1017606"/>
                <a:gd name="connsiteX3297" fmla="*/ 1111186 w 1960971"/>
                <a:gd name="connsiteY3297" fmla="*/ 287756 h 1017606"/>
                <a:gd name="connsiteX3298" fmla="*/ 1110446 w 1960971"/>
                <a:gd name="connsiteY3298" fmla="*/ 288047 h 1017606"/>
                <a:gd name="connsiteX3299" fmla="*/ 1108886 w 1960971"/>
                <a:gd name="connsiteY3299" fmla="*/ 289038 h 1017606"/>
                <a:gd name="connsiteX3300" fmla="*/ 1109441 w 1960971"/>
                <a:gd name="connsiteY3300" fmla="*/ 289315 h 1017606"/>
                <a:gd name="connsiteX3301" fmla="*/ 1111358 w 1960971"/>
                <a:gd name="connsiteY3301" fmla="*/ 289315 h 1017606"/>
                <a:gd name="connsiteX3302" fmla="*/ 1113169 w 1960971"/>
                <a:gd name="connsiteY3302" fmla="*/ 288972 h 1017606"/>
                <a:gd name="connsiteX3303" fmla="*/ 1114860 w 1960971"/>
                <a:gd name="connsiteY3303" fmla="*/ 288298 h 1017606"/>
                <a:gd name="connsiteX3304" fmla="*/ 1116473 w 1960971"/>
                <a:gd name="connsiteY3304" fmla="*/ 287320 h 1017606"/>
                <a:gd name="connsiteX3305" fmla="*/ 1118006 w 1960971"/>
                <a:gd name="connsiteY3305" fmla="*/ 286038 h 1017606"/>
                <a:gd name="connsiteX3306" fmla="*/ 1118760 w 1960971"/>
                <a:gd name="connsiteY3306" fmla="*/ 285271 h 1017606"/>
                <a:gd name="connsiteX3307" fmla="*/ 1117874 w 1960971"/>
                <a:gd name="connsiteY3307" fmla="*/ 283685 h 1017606"/>
                <a:gd name="connsiteX3308" fmla="*/ 1116909 w 1960971"/>
                <a:gd name="connsiteY3308" fmla="*/ 283024 h 1017606"/>
                <a:gd name="connsiteX3309" fmla="*/ 1115534 w 1960971"/>
                <a:gd name="connsiteY3309" fmla="*/ 282495 h 1017606"/>
                <a:gd name="connsiteX3310" fmla="*/ 1113922 w 1960971"/>
                <a:gd name="connsiteY3310" fmla="*/ 282456 h 1017606"/>
                <a:gd name="connsiteX3311" fmla="*/ 1112072 w 1960971"/>
                <a:gd name="connsiteY3311" fmla="*/ 282918 h 1017606"/>
                <a:gd name="connsiteX3312" fmla="*/ 1110102 w 1960971"/>
                <a:gd name="connsiteY3312" fmla="*/ 283843 h 1017606"/>
                <a:gd name="connsiteX3313" fmla="*/ 1108027 w 1960971"/>
                <a:gd name="connsiteY3313" fmla="*/ 285218 h 1017606"/>
                <a:gd name="connsiteX3314" fmla="*/ 1106851 w 1960971"/>
                <a:gd name="connsiteY3314" fmla="*/ 286143 h 1017606"/>
                <a:gd name="connsiteX3315" fmla="*/ 1106322 w 1960971"/>
                <a:gd name="connsiteY3315" fmla="*/ 287016 h 1017606"/>
                <a:gd name="connsiteX3316" fmla="*/ 1105251 w 1960971"/>
                <a:gd name="connsiteY3316" fmla="*/ 287981 h 1017606"/>
                <a:gd name="connsiteX3317" fmla="*/ 1105238 w 1960971"/>
                <a:gd name="connsiteY3317" fmla="*/ 288562 h 1017606"/>
                <a:gd name="connsiteX3318" fmla="*/ 1106018 w 1960971"/>
                <a:gd name="connsiteY3318" fmla="*/ 288932 h 1017606"/>
                <a:gd name="connsiteX3319" fmla="*/ 1107340 w 1960971"/>
                <a:gd name="connsiteY3319" fmla="*/ 288205 h 1017606"/>
                <a:gd name="connsiteX3320" fmla="*/ 1109640 w 1960971"/>
                <a:gd name="connsiteY3320" fmla="*/ 286672 h 1017606"/>
                <a:gd name="connsiteX3321" fmla="*/ 1111067 w 1960971"/>
                <a:gd name="connsiteY3321" fmla="*/ 285416 h 1017606"/>
                <a:gd name="connsiteX3322" fmla="*/ 1111635 w 1960971"/>
                <a:gd name="connsiteY3322" fmla="*/ 284451 h 1017606"/>
                <a:gd name="connsiteX3323" fmla="*/ 1112296 w 1960971"/>
                <a:gd name="connsiteY3323" fmla="*/ 283976 h 1017606"/>
                <a:gd name="connsiteX3324" fmla="*/ 1113050 w 1960971"/>
                <a:gd name="connsiteY3324" fmla="*/ 284002 h 1017606"/>
                <a:gd name="connsiteX3325" fmla="*/ 1113631 w 1960971"/>
                <a:gd name="connsiteY3325" fmla="*/ 284518 h 1017606"/>
                <a:gd name="connsiteX3326" fmla="*/ 1113169 w 1960971"/>
                <a:gd name="connsiteY3326" fmla="*/ 285416 h 1017606"/>
                <a:gd name="connsiteX3327" fmla="*/ 1112098 w 1960971"/>
                <a:gd name="connsiteY3327" fmla="*/ 286883 h 1017606"/>
                <a:gd name="connsiteX3328" fmla="*/ 844644 w 1960971"/>
                <a:gd name="connsiteY3328" fmla="*/ 330448 h 1017606"/>
                <a:gd name="connsiteX3329" fmla="*/ 844618 w 1960971"/>
                <a:gd name="connsiteY3329" fmla="*/ 329417 h 1017606"/>
                <a:gd name="connsiteX3330" fmla="*/ 842278 w 1960971"/>
                <a:gd name="connsiteY3330" fmla="*/ 330303 h 1017606"/>
                <a:gd name="connsiteX3331" fmla="*/ 840930 w 1960971"/>
                <a:gd name="connsiteY3331" fmla="*/ 331770 h 1017606"/>
                <a:gd name="connsiteX3332" fmla="*/ 839317 w 1960971"/>
                <a:gd name="connsiteY3332" fmla="*/ 332814 h 1017606"/>
                <a:gd name="connsiteX3333" fmla="*/ 836965 w 1960971"/>
                <a:gd name="connsiteY3333" fmla="*/ 335127 h 1017606"/>
                <a:gd name="connsiteX3334" fmla="*/ 837335 w 1960971"/>
                <a:gd name="connsiteY3334" fmla="*/ 336198 h 1017606"/>
                <a:gd name="connsiteX3335" fmla="*/ 838154 w 1960971"/>
                <a:gd name="connsiteY3335" fmla="*/ 336660 h 1017606"/>
                <a:gd name="connsiteX3336" fmla="*/ 837824 w 1960971"/>
                <a:gd name="connsiteY3336" fmla="*/ 337625 h 1017606"/>
                <a:gd name="connsiteX3337" fmla="*/ 837996 w 1960971"/>
                <a:gd name="connsiteY3337" fmla="*/ 337810 h 1017606"/>
                <a:gd name="connsiteX3338" fmla="*/ 840956 w 1960971"/>
                <a:gd name="connsiteY3338" fmla="*/ 335775 h 1017606"/>
                <a:gd name="connsiteX3339" fmla="*/ 841987 w 1960971"/>
                <a:gd name="connsiteY3339" fmla="*/ 334915 h 1017606"/>
                <a:gd name="connsiteX3340" fmla="*/ 842450 w 1960971"/>
                <a:gd name="connsiteY3340" fmla="*/ 334189 h 1017606"/>
                <a:gd name="connsiteX3341" fmla="*/ 842186 w 1960971"/>
                <a:gd name="connsiteY3341" fmla="*/ 333964 h 1017606"/>
                <a:gd name="connsiteX3342" fmla="*/ 842027 w 1960971"/>
                <a:gd name="connsiteY3342" fmla="*/ 333065 h 1017606"/>
                <a:gd name="connsiteX3343" fmla="*/ 843164 w 1960971"/>
                <a:gd name="connsiteY3343" fmla="*/ 332193 h 1017606"/>
                <a:gd name="connsiteX3344" fmla="*/ 844644 w 1960971"/>
                <a:gd name="connsiteY3344" fmla="*/ 330448 h 1017606"/>
                <a:gd name="connsiteX3345" fmla="*/ 924451 w 1960971"/>
                <a:gd name="connsiteY3345" fmla="*/ 307318 h 1017606"/>
                <a:gd name="connsiteX3346" fmla="*/ 922693 w 1960971"/>
                <a:gd name="connsiteY3346" fmla="*/ 307503 h 1017606"/>
                <a:gd name="connsiteX3347" fmla="*/ 921278 w 1960971"/>
                <a:gd name="connsiteY3347" fmla="*/ 307873 h 1017606"/>
                <a:gd name="connsiteX3348" fmla="*/ 920789 w 1960971"/>
                <a:gd name="connsiteY3348" fmla="*/ 308534 h 1017606"/>
                <a:gd name="connsiteX3349" fmla="*/ 921226 w 1960971"/>
                <a:gd name="connsiteY3349" fmla="*/ 309485 h 1017606"/>
                <a:gd name="connsiteX3350" fmla="*/ 922402 w 1960971"/>
                <a:gd name="connsiteY3350" fmla="*/ 310397 h 1017606"/>
                <a:gd name="connsiteX3351" fmla="*/ 924319 w 1960971"/>
                <a:gd name="connsiteY3351" fmla="*/ 311256 h 1017606"/>
                <a:gd name="connsiteX3352" fmla="*/ 925825 w 1960971"/>
                <a:gd name="connsiteY3352" fmla="*/ 311640 h 1017606"/>
                <a:gd name="connsiteX3353" fmla="*/ 926922 w 1960971"/>
                <a:gd name="connsiteY3353" fmla="*/ 311547 h 1017606"/>
                <a:gd name="connsiteX3354" fmla="*/ 929050 w 1960971"/>
                <a:gd name="connsiteY3354" fmla="*/ 310939 h 1017606"/>
                <a:gd name="connsiteX3355" fmla="*/ 929791 w 1960971"/>
                <a:gd name="connsiteY3355" fmla="*/ 310503 h 1017606"/>
                <a:gd name="connsiteX3356" fmla="*/ 930227 w 1960971"/>
                <a:gd name="connsiteY3356" fmla="*/ 309987 h 1017606"/>
                <a:gd name="connsiteX3357" fmla="*/ 930504 w 1960971"/>
                <a:gd name="connsiteY3357" fmla="*/ 309194 h 1017606"/>
                <a:gd name="connsiteX3358" fmla="*/ 929526 w 1960971"/>
                <a:gd name="connsiteY3358" fmla="*/ 307807 h 1017606"/>
                <a:gd name="connsiteX3359" fmla="*/ 928099 w 1960971"/>
                <a:gd name="connsiteY3359" fmla="*/ 307437 h 1017606"/>
                <a:gd name="connsiteX3360" fmla="*/ 924451 w 1960971"/>
                <a:gd name="connsiteY3360" fmla="*/ 307318 h 1017606"/>
                <a:gd name="connsiteX3361" fmla="*/ 1215828 w 1960971"/>
                <a:gd name="connsiteY3361" fmla="*/ 101443 h 1017606"/>
                <a:gd name="connsiteX3362" fmla="*/ 1219688 w 1960971"/>
                <a:gd name="connsiteY3362" fmla="*/ 101549 h 1017606"/>
                <a:gd name="connsiteX3363" fmla="*/ 1222172 w 1960971"/>
                <a:gd name="connsiteY3363" fmla="*/ 101351 h 1017606"/>
                <a:gd name="connsiteX3364" fmla="*/ 1224565 w 1960971"/>
                <a:gd name="connsiteY3364" fmla="*/ 100902 h 1017606"/>
                <a:gd name="connsiteX3365" fmla="*/ 1227896 w 1960971"/>
                <a:gd name="connsiteY3365" fmla="*/ 100677 h 1017606"/>
                <a:gd name="connsiteX3366" fmla="*/ 1234438 w 1960971"/>
                <a:gd name="connsiteY3366" fmla="*/ 100558 h 1017606"/>
                <a:gd name="connsiteX3367" fmla="*/ 1234967 w 1960971"/>
                <a:gd name="connsiteY3367" fmla="*/ 99990 h 1017606"/>
                <a:gd name="connsiteX3368" fmla="*/ 1234993 w 1960971"/>
                <a:gd name="connsiteY3368" fmla="*/ 99672 h 1017606"/>
                <a:gd name="connsiteX3369" fmla="*/ 1234702 w 1960971"/>
                <a:gd name="connsiteY3369" fmla="*/ 98945 h 1017606"/>
                <a:gd name="connsiteX3370" fmla="*/ 1234147 w 1960971"/>
                <a:gd name="connsiteY3370" fmla="*/ 98589 h 1017606"/>
                <a:gd name="connsiteX3371" fmla="*/ 1232799 w 1960971"/>
                <a:gd name="connsiteY3371" fmla="*/ 98086 h 1017606"/>
                <a:gd name="connsiteX3372" fmla="*/ 1228821 w 1960971"/>
                <a:gd name="connsiteY3372" fmla="*/ 97293 h 1017606"/>
                <a:gd name="connsiteX3373" fmla="*/ 1224578 w 1960971"/>
                <a:gd name="connsiteY3373" fmla="*/ 97135 h 1017606"/>
                <a:gd name="connsiteX3374" fmla="*/ 1218723 w 1960971"/>
                <a:gd name="connsiteY3374" fmla="*/ 97346 h 1017606"/>
                <a:gd name="connsiteX3375" fmla="*/ 1215498 w 1960971"/>
                <a:gd name="connsiteY3375" fmla="*/ 97531 h 1017606"/>
                <a:gd name="connsiteX3376" fmla="*/ 1214903 w 1960971"/>
                <a:gd name="connsiteY3376" fmla="*/ 97677 h 1017606"/>
                <a:gd name="connsiteX3377" fmla="*/ 1213753 w 1960971"/>
                <a:gd name="connsiteY3377" fmla="*/ 98443 h 1017606"/>
                <a:gd name="connsiteX3378" fmla="*/ 1212035 w 1960971"/>
                <a:gd name="connsiteY3378" fmla="*/ 99831 h 1017606"/>
                <a:gd name="connsiteX3379" fmla="*/ 1212074 w 1960971"/>
                <a:gd name="connsiteY3379" fmla="*/ 100703 h 1017606"/>
                <a:gd name="connsiteX3380" fmla="*/ 1215828 w 1960971"/>
                <a:gd name="connsiteY3380" fmla="*/ 101443 h 1017606"/>
                <a:gd name="connsiteX3381" fmla="*/ 980638 w 1960971"/>
                <a:gd name="connsiteY3381" fmla="*/ 302718 h 1017606"/>
                <a:gd name="connsiteX3382" fmla="*/ 978404 w 1960971"/>
                <a:gd name="connsiteY3382" fmla="*/ 303524 h 1017606"/>
                <a:gd name="connsiteX3383" fmla="*/ 975496 w 1960971"/>
                <a:gd name="connsiteY3383" fmla="*/ 304304 h 1017606"/>
                <a:gd name="connsiteX3384" fmla="*/ 974214 w 1960971"/>
                <a:gd name="connsiteY3384" fmla="*/ 304912 h 1017606"/>
                <a:gd name="connsiteX3385" fmla="*/ 974545 w 1960971"/>
                <a:gd name="connsiteY3385" fmla="*/ 305348 h 1017606"/>
                <a:gd name="connsiteX3386" fmla="*/ 978972 w 1960971"/>
                <a:gd name="connsiteY3386" fmla="*/ 306802 h 1017606"/>
                <a:gd name="connsiteX3387" fmla="*/ 979594 w 1960971"/>
                <a:gd name="connsiteY3387" fmla="*/ 307225 h 1017606"/>
                <a:gd name="connsiteX3388" fmla="*/ 980373 w 1960971"/>
                <a:gd name="connsiteY3388" fmla="*/ 307199 h 1017606"/>
                <a:gd name="connsiteX3389" fmla="*/ 982502 w 1960971"/>
                <a:gd name="connsiteY3389" fmla="*/ 305983 h 1017606"/>
                <a:gd name="connsiteX3390" fmla="*/ 983995 w 1960971"/>
                <a:gd name="connsiteY3390" fmla="*/ 305613 h 1017606"/>
                <a:gd name="connsiteX3391" fmla="*/ 985872 w 1960971"/>
                <a:gd name="connsiteY3391" fmla="*/ 303894 h 1017606"/>
                <a:gd name="connsiteX3392" fmla="*/ 986348 w 1960971"/>
                <a:gd name="connsiteY3392" fmla="*/ 303194 h 1017606"/>
                <a:gd name="connsiteX3393" fmla="*/ 986361 w 1960971"/>
                <a:gd name="connsiteY3393" fmla="*/ 302691 h 1017606"/>
                <a:gd name="connsiteX3394" fmla="*/ 985674 w 1960971"/>
                <a:gd name="connsiteY3394" fmla="*/ 302110 h 1017606"/>
                <a:gd name="connsiteX3395" fmla="*/ 982924 w 1960971"/>
                <a:gd name="connsiteY3395" fmla="*/ 301475 h 1017606"/>
                <a:gd name="connsiteX3396" fmla="*/ 980638 w 1960971"/>
                <a:gd name="connsiteY3396" fmla="*/ 302718 h 1017606"/>
                <a:gd name="connsiteX3397" fmla="*/ 1161544 w 1960971"/>
                <a:gd name="connsiteY3397" fmla="*/ 140263 h 1017606"/>
                <a:gd name="connsiteX3398" fmla="*/ 1157672 w 1960971"/>
                <a:gd name="connsiteY3398" fmla="*/ 141624 h 1017606"/>
                <a:gd name="connsiteX3399" fmla="*/ 1156971 w 1960971"/>
                <a:gd name="connsiteY3399" fmla="*/ 142391 h 1017606"/>
                <a:gd name="connsiteX3400" fmla="*/ 1152477 w 1960971"/>
                <a:gd name="connsiteY3400" fmla="*/ 143805 h 1017606"/>
                <a:gd name="connsiteX3401" fmla="*/ 1145075 w 1960971"/>
                <a:gd name="connsiteY3401" fmla="*/ 145431 h 1017606"/>
                <a:gd name="connsiteX3402" fmla="*/ 1142802 w 1960971"/>
                <a:gd name="connsiteY3402" fmla="*/ 146290 h 1017606"/>
                <a:gd name="connsiteX3403" fmla="*/ 1142815 w 1960971"/>
                <a:gd name="connsiteY3403" fmla="*/ 147519 h 1017606"/>
                <a:gd name="connsiteX3404" fmla="*/ 1143846 w 1960971"/>
                <a:gd name="connsiteY3404" fmla="*/ 148180 h 1017606"/>
                <a:gd name="connsiteX3405" fmla="*/ 1144613 w 1960971"/>
                <a:gd name="connsiteY3405" fmla="*/ 148180 h 1017606"/>
                <a:gd name="connsiteX3406" fmla="*/ 1165285 w 1960971"/>
                <a:gd name="connsiteY3406" fmla="*/ 146118 h 1017606"/>
                <a:gd name="connsiteX3407" fmla="*/ 1169025 w 1960971"/>
                <a:gd name="connsiteY3407" fmla="*/ 146502 h 1017606"/>
                <a:gd name="connsiteX3408" fmla="*/ 1174947 w 1960971"/>
                <a:gd name="connsiteY3408" fmla="*/ 145841 h 1017606"/>
                <a:gd name="connsiteX3409" fmla="*/ 1193068 w 1960971"/>
                <a:gd name="connsiteY3409" fmla="*/ 144506 h 1017606"/>
                <a:gd name="connsiteX3410" fmla="*/ 1205532 w 1960971"/>
                <a:gd name="connsiteY3410" fmla="*/ 144136 h 1017606"/>
                <a:gd name="connsiteX3411" fmla="*/ 1204461 w 1960971"/>
                <a:gd name="connsiteY3411" fmla="*/ 144783 h 1017606"/>
                <a:gd name="connsiteX3412" fmla="*/ 1197747 w 1960971"/>
                <a:gd name="connsiteY3412" fmla="*/ 145074 h 1017606"/>
                <a:gd name="connsiteX3413" fmla="*/ 1194389 w 1960971"/>
                <a:gd name="connsiteY3413" fmla="*/ 145550 h 1017606"/>
                <a:gd name="connsiteX3414" fmla="*/ 1193557 w 1960971"/>
                <a:gd name="connsiteY3414" fmla="*/ 146013 h 1017606"/>
                <a:gd name="connsiteX3415" fmla="*/ 1189089 w 1960971"/>
                <a:gd name="connsiteY3415" fmla="*/ 146964 h 1017606"/>
                <a:gd name="connsiteX3416" fmla="*/ 1180855 w 1960971"/>
                <a:gd name="connsiteY3416" fmla="*/ 149317 h 1017606"/>
                <a:gd name="connsiteX3417" fmla="*/ 1172118 w 1960971"/>
                <a:gd name="connsiteY3417" fmla="*/ 150520 h 1017606"/>
                <a:gd name="connsiteX3418" fmla="*/ 1171907 w 1960971"/>
                <a:gd name="connsiteY3418" fmla="*/ 150784 h 1017606"/>
                <a:gd name="connsiteX3419" fmla="*/ 1170122 w 1960971"/>
                <a:gd name="connsiteY3419" fmla="*/ 151828 h 1017606"/>
                <a:gd name="connsiteX3420" fmla="*/ 1171365 w 1960971"/>
                <a:gd name="connsiteY3420" fmla="*/ 152383 h 1017606"/>
                <a:gd name="connsiteX3421" fmla="*/ 1174682 w 1960971"/>
                <a:gd name="connsiteY3421" fmla="*/ 153084 h 1017606"/>
                <a:gd name="connsiteX3422" fmla="*/ 1177141 w 1960971"/>
                <a:gd name="connsiteY3422" fmla="*/ 154035 h 1017606"/>
                <a:gd name="connsiteX3423" fmla="*/ 1176744 w 1960971"/>
                <a:gd name="connsiteY3423" fmla="*/ 154260 h 1017606"/>
                <a:gd name="connsiteX3424" fmla="*/ 1171140 w 1960971"/>
                <a:gd name="connsiteY3424" fmla="*/ 154630 h 1017606"/>
                <a:gd name="connsiteX3425" fmla="*/ 1169884 w 1960971"/>
                <a:gd name="connsiteY3425" fmla="*/ 155304 h 1017606"/>
                <a:gd name="connsiteX3426" fmla="*/ 1168655 w 1960971"/>
                <a:gd name="connsiteY3426" fmla="*/ 157987 h 1017606"/>
                <a:gd name="connsiteX3427" fmla="*/ 1168668 w 1960971"/>
                <a:gd name="connsiteY3427" fmla="*/ 158847 h 1017606"/>
                <a:gd name="connsiteX3428" fmla="*/ 1169091 w 1960971"/>
                <a:gd name="connsiteY3428" fmla="*/ 159283 h 1017606"/>
                <a:gd name="connsiteX3429" fmla="*/ 1173797 w 1960971"/>
                <a:gd name="connsiteY3429" fmla="*/ 159389 h 1017606"/>
                <a:gd name="connsiteX3430" fmla="*/ 1178648 w 1960971"/>
                <a:gd name="connsiteY3430" fmla="*/ 159811 h 1017606"/>
                <a:gd name="connsiteX3431" fmla="*/ 1183750 w 1960971"/>
                <a:gd name="connsiteY3431" fmla="*/ 158490 h 1017606"/>
                <a:gd name="connsiteX3432" fmla="*/ 1185494 w 1960971"/>
                <a:gd name="connsiteY3432" fmla="*/ 158371 h 1017606"/>
                <a:gd name="connsiteX3433" fmla="*/ 1186221 w 1960971"/>
                <a:gd name="connsiteY3433" fmla="*/ 158899 h 1017606"/>
                <a:gd name="connsiteX3434" fmla="*/ 1187450 w 1960971"/>
                <a:gd name="connsiteY3434" fmla="*/ 159124 h 1017606"/>
                <a:gd name="connsiteX3435" fmla="*/ 1190041 w 1960971"/>
                <a:gd name="connsiteY3435" fmla="*/ 159005 h 1017606"/>
                <a:gd name="connsiteX3436" fmla="*/ 1192909 w 1960971"/>
                <a:gd name="connsiteY3436" fmla="*/ 159071 h 1017606"/>
                <a:gd name="connsiteX3437" fmla="*/ 1194786 w 1960971"/>
                <a:gd name="connsiteY3437" fmla="*/ 159349 h 1017606"/>
                <a:gd name="connsiteX3438" fmla="*/ 1197152 w 1960971"/>
                <a:gd name="connsiteY3438" fmla="*/ 159270 h 1017606"/>
                <a:gd name="connsiteX3439" fmla="*/ 1202360 w 1960971"/>
                <a:gd name="connsiteY3439" fmla="*/ 158767 h 1017606"/>
                <a:gd name="connsiteX3440" fmla="*/ 1205294 w 1960971"/>
                <a:gd name="connsiteY3440" fmla="*/ 158754 h 1017606"/>
                <a:gd name="connsiteX3441" fmla="*/ 1207818 w 1960971"/>
                <a:gd name="connsiteY3441" fmla="*/ 158463 h 1017606"/>
                <a:gd name="connsiteX3442" fmla="*/ 1208849 w 1960971"/>
                <a:gd name="connsiteY3442" fmla="*/ 158146 h 1017606"/>
                <a:gd name="connsiteX3443" fmla="*/ 1209589 w 1960971"/>
                <a:gd name="connsiteY3443" fmla="*/ 157036 h 1017606"/>
                <a:gd name="connsiteX3444" fmla="*/ 1209272 w 1960971"/>
                <a:gd name="connsiteY3444" fmla="*/ 156111 h 1017606"/>
                <a:gd name="connsiteX3445" fmla="*/ 1209656 w 1960971"/>
                <a:gd name="connsiteY3445" fmla="*/ 155595 h 1017606"/>
                <a:gd name="connsiteX3446" fmla="*/ 1210660 w 1960971"/>
                <a:gd name="connsiteY3446" fmla="*/ 155093 h 1017606"/>
                <a:gd name="connsiteX3447" fmla="*/ 1211096 w 1960971"/>
                <a:gd name="connsiteY3447" fmla="*/ 155053 h 1017606"/>
                <a:gd name="connsiteX3448" fmla="*/ 1211057 w 1960971"/>
                <a:gd name="connsiteY3448" fmla="*/ 156097 h 1017606"/>
                <a:gd name="connsiteX3449" fmla="*/ 1212352 w 1960971"/>
                <a:gd name="connsiteY3449" fmla="*/ 156785 h 1017606"/>
                <a:gd name="connsiteX3450" fmla="*/ 1212947 w 1960971"/>
                <a:gd name="connsiteY3450" fmla="*/ 156904 h 1017606"/>
                <a:gd name="connsiteX3451" fmla="*/ 1215326 w 1960971"/>
                <a:gd name="connsiteY3451" fmla="*/ 156666 h 1017606"/>
                <a:gd name="connsiteX3452" fmla="*/ 1216211 w 1960971"/>
                <a:gd name="connsiteY3452" fmla="*/ 156137 h 1017606"/>
                <a:gd name="connsiteX3453" fmla="*/ 1216529 w 1960971"/>
                <a:gd name="connsiteY3453" fmla="*/ 155265 h 1017606"/>
                <a:gd name="connsiteX3454" fmla="*/ 1215934 w 1960971"/>
                <a:gd name="connsiteY3454" fmla="*/ 153731 h 1017606"/>
                <a:gd name="connsiteX3455" fmla="*/ 1219740 w 1960971"/>
                <a:gd name="connsiteY3455" fmla="*/ 150308 h 1017606"/>
                <a:gd name="connsiteX3456" fmla="*/ 1225992 w 1960971"/>
                <a:gd name="connsiteY3456" fmla="*/ 148299 h 1017606"/>
                <a:gd name="connsiteX3457" fmla="*/ 1227790 w 1960971"/>
                <a:gd name="connsiteY3457" fmla="*/ 149383 h 1017606"/>
                <a:gd name="connsiteX3458" fmla="*/ 1228358 w 1960971"/>
                <a:gd name="connsiteY3458" fmla="*/ 150295 h 1017606"/>
                <a:gd name="connsiteX3459" fmla="*/ 1228887 w 1960971"/>
                <a:gd name="connsiteY3459" fmla="*/ 150242 h 1017606"/>
                <a:gd name="connsiteX3460" fmla="*/ 1231253 w 1960971"/>
                <a:gd name="connsiteY3460" fmla="*/ 147347 h 1017606"/>
                <a:gd name="connsiteX3461" fmla="*/ 1234570 w 1960971"/>
                <a:gd name="connsiteY3461" fmla="*/ 144717 h 1017606"/>
                <a:gd name="connsiteX3462" fmla="*/ 1234372 w 1960971"/>
                <a:gd name="connsiteY3462" fmla="*/ 144453 h 1017606"/>
                <a:gd name="connsiteX3463" fmla="*/ 1228808 w 1960971"/>
                <a:gd name="connsiteY3463" fmla="*/ 143290 h 1017606"/>
                <a:gd name="connsiteX3464" fmla="*/ 1228953 w 1960971"/>
                <a:gd name="connsiteY3464" fmla="*/ 142801 h 1017606"/>
                <a:gd name="connsiteX3465" fmla="*/ 1233381 w 1960971"/>
                <a:gd name="connsiteY3465" fmla="*/ 141875 h 1017606"/>
                <a:gd name="connsiteX3466" fmla="*/ 1236249 w 1960971"/>
                <a:gd name="connsiteY3466" fmla="*/ 140818 h 1017606"/>
                <a:gd name="connsiteX3467" fmla="*/ 1237002 w 1960971"/>
                <a:gd name="connsiteY3467" fmla="*/ 140197 h 1017606"/>
                <a:gd name="connsiteX3468" fmla="*/ 1237861 w 1960971"/>
                <a:gd name="connsiteY3468" fmla="*/ 138875 h 1017606"/>
                <a:gd name="connsiteX3469" fmla="*/ 1238972 w 1960971"/>
                <a:gd name="connsiteY3469" fmla="*/ 138029 h 1017606"/>
                <a:gd name="connsiteX3470" fmla="*/ 1241615 w 1960971"/>
                <a:gd name="connsiteY3470" fmla="*/ 136430 h 1017606"/>
                <a:gd name="connsiteX3471" fmla="*/ 1244550 w 1960971"/>
                <a:gd name="connsiteY3471" fmla="*/ 135201 h 1017606"/>
                <a:gd name="connsiteX3472" fmla="*/ 1245475 w 1960971"/>
                <a:gd name="connsiteY3472" fmla="*/ 134566 h 1017606"/>
                <a:gd name="connsiteX3473" fmla="*/ 1246558 w 1960971"/>
                <a:gd name="connsiteY3473" fmla="*/ 133641 h 1017606"/>
                <a:gd name="connsiteX3474" fmla="*/ 1247047 w 1960971"/>
                <a:gd name="connsiteY3474" fmla="*/ 132716 h 1017606"/>
                <a:gd name="connsiteX3475" fmla="*/ 1247061 w 1960971"/>
                <a:gd name="connsiteY3475" fmla="*/ 130998 h 1017606"/>
                <a:gd name="connsiteX3476" fmla="*/ 1247418 w 1960971"/>
                <a:gd name="connsiteY3476" fmla="*/ 130310 h 1017606"/>
                <a:gd name="connsiteX3477" fmla="*/ 1248224 w 1960971"/>
                <a:gd name="connsiteY3477" fmla="*/ 129715 h 1017606"/>
                <a:gd name="connsiteX3478" fmla="*/ 1249480 w 1960971"/>
                <a:gd name="connsiteY3478" fmla="*/ 129187 h 1017606"/>
                <a:gd name="connsiteX3479" fmla="*/ 1250643 w 1960971"/>
                <a:gd name="connsiteY3479" fmla="*/ 128447 h 1017606"/>
                <a:gd name="connsiteX3480" fmla="*/ 1251713 w 1960971"/>
                <a:gd name="connsiteY3480" fmla="*/ 127482 h 1017606"/>
                <a:gd name="connsiteX3481" fmla="*/ 1252136 w 1960971"/>
                <a:gd name="connsiteY3481" fmla="*/ 126847 h 1017606"/>
                <a:gd name="connsiteX3482" fmla="*/ 1251423 w 1960971"/>
                <a:gd name="connsiteY3482" fmla="*/ 126358 h 1017606"/>
                <a:gd name="connsiteX3483" fmla="*/ 1249215 w 1960971"/>
                <a:gd name="connsiteY3483" fmla="*/ 126054 h 1017606"/>
                <a:gd name="connsiteX3484" fmla="*/ 1246003 w 1960971"/>
                <a:gd name="connsiteY3484" fmla="*/ 125142 h 1017606"/>
                <a:gd name="connsiteX3485" fmla="*/ 1245805 w 1960971"/>
                <a:gd name="connsiteY3485" fmla="*/ 124640 h 1017606"/>
                <a:gd name="connsiteX3486" fmla="*/ 1243836 w 1960971"/>
                <a:gd name="connsiteY3486" fmla="*/ 123173 h 1017606"/>
                <a:gd name="connsiteX3487" fmla="*/ 1241589 w 1960971"/>
                <a:gd name="connsiteY3487" fmla="*/ 122605 h 1017606"/>
                <a:gd name="connsiteX3488" fmla="*/ 1236381 w 1960971"/>
                <a:gd name="connsiteY3488" fmla="*/ 123688 h 1017606"/>
                <a:gd name="connsiteX3489" fmla="*/ 1234213 w 1960971"/>
                <a:gd name="connsiteY3489" fmla="*/ 124296 h 1017606"/>
                <a:gd name="connsiteX3490" fmla="*/ 1232865 w 1960971"/>
                <a:gd name="connsiteY3490" fmla="*/ 125975 h 1017606"/>
                <a:gd name="connsiteX3491" fmla="*/ 1232178 w 1960971"/>
                <a:gd name="connsiteY3491" fmla="*/ 127508 h 1017606"/>
                <a:gd name="connsiteX3492" fmla="*/ 1227248 w 1960971"/>
                <a:gd name="connsiteY3492" fmla="*/ 127759 h 1017606"/>
                <a:gd name="connsiteX3493" fmla="*/ 1226547 w 1960971"/>
                <a:gd name="connsiteY3493" fmla="*/ 126305 h 1017606"/>
                <a:gd name="connsiteX3494" fmla="*/ 1223917 w 1960971"/>
                <a:gd name="connsiteY3494" fmla="*/ 124098 h 1017606"/>
                <a:gd name="connsiteX3495" fmla="*/ 1221776 w 1960971"/>
                <a:gd name="connsiteY3495" fmla="*/ 123926 h 1017606"/>
                <a:gd name="connsiteX3496" fmla="*/ 1217678 w 1960971"/>
                <a:gd name="connsiteY3496" fmla="*/ 123873 h 1017606"/>
                <a:gd name="connsiteX3497" fmla="*/ 1211837 w 1960971"/>
                <a:gd name="connsiteY3497" fmla="*/ 124323 h 1017606"/>
                <a:gd name="connsiteX3498" fmla="*/ 1207951 w 1960971"/>
                <a:gd name="connsiteY3498" fmla="*/ 124944 h 1017606"/>
                <a:gd name="connsiteX3499" fmla="*/ 1202003 w 1960971"/>
                <a:gd name="connsiteY3499" fmla="*/ 126253 h 1017606"/>
                <a:gd name="connsiteX3500" fmla="*/ 1199610 w 1960971"/>
                <a:gd name="connsiteY3500" fmla="*/ 127297 h 1017606"/>
                <a:gd name="connsiteX3501" fmla="*/ 1199346 w 1960971"/>
                <a:gd name="connsiteY3501" fmla="*/ 127706 h 1017606"/>
                <a:gd name="connsiteX3502" fmla="*/ 1199663 w 1960971"/>
                <a:gd name="connsiteY3502" fmla="*/ 128129 h 1017606"/>
                <a:gd name="connsiteX3503" fmla="*/ 1201263 w 1960971"/>
                <a:gd name="connsiteY3503" fmla="*/ 129015 h 1017606"/>
                <a:gd name="connsiteX3504" fmla="*/ 1208043 w 1960971"/>
                <a:gd name="connsiteY3504" fmla="*/ 129808 h 1017606"/>
                <a:gd name="connsiteX3505" fmla="*/ 1209100 w 1960971"/>
                <a:gd name="connsiteY3505" fmla="*/ 130165 h 1017606"/>
                <a:gd name="connsiteX3506" fmla="*/ 1209946 w 1960971"/>
                <a:gd name="connsiteY3506" fmla="*/ 130826 h 1017606"/>
                <a:gd name="connsiteX3507" fmla="*/ 1209497 w 1960971"/>
                <a:gd name="connsiteY3507" fmla="*/ 131103 h 1017606"/>
                <a:gd name="connsiteX3508" fmla="*/ 1208268 w 1960971"/>
                <a:gd name="connsiteY3508" fmla="*/ 131288 h 1017606"/>
                <a:gd name="connsiteX3509" fmla="*/ 1202505 w 1960971"/>
                <a:gd name="connsiteY3509" fmla="*/ 131725 h 1017606"/>
                <a:gd name="connsiteX3510" fmla="*/ 1201157 w 1960971"/>
                <a:gd name="connsiteY3510" fmla="*/ 132042 h 1017606"/>
                <a:gd name="connsiteX3511" fmla="*/ 1200760 w 1960971"/>
                <a:gd name="connsiteY3511" fmla="*/ 132346 h 1017606"/>
                <a:gd name="connsiteX3512" fmla="*/ 1203285 w 1960971"/>
                <a:gd name="connsiteY3512" fmla="*/ 133324 h 1017606"/>
                <a:gd name="connsiteX3513" fmla="*/ 1206298 w 1960971"/>
                <a:gd name="connsiteY3513" fmla="*/ 133350 h 1017606"/>
                <a:gd name="connsiteX3514" fmla="*/ 1208479 w 1960971"/>
                <a:gd name="connsiteY3514" fmla="*/ 133958 h 1017606"/>
                <a:gd name="connsiteX3515" fmla="*/ 1212431 w 1960971"/>
                <a:gd name="connsiteY3515" fmla="*/ 134421 h 1017606"/>
                <a:gd name="connsiteX3516" fmla="*/ 1207924 w 1960971"/>
                <a:gd name="connsiteY3516" fmla="*/ 134712 h 1017606"/>
                <a:gd name="connsiteX3517" fmla="*/ 1204620 w 1960971"/>
                <a:gd name="connsiteY3517" fmla="*/ 134566 h 1017606"/>
                <a:gd name="connsiteX3518" fmla="*/ 1203073 w 1960971"/>
                <a:gd name="connsiteY3518" fmla="*/ 134685 h 1017606"/>
                <a:gd name="connsiteX3519" fmla="*/ 1202161 w 1960971"/>
                <a:gd name="connsiteY3519" fmla="*/ 135042 h 1017606"/>
                <a:gd name="connsiteX3520" fmla="*/ 1201752 w 1960971"/>
                <a:gd name="connsiteY3520" fmla="*/ 136139 h 1017606"/>
                <a:gd name="connsiteX3521" fmla="*/ 1201897 w 1960971"/>
                <a:gd name="connsiteY3521" fmla="*/ 136945 h 1017606"/>
                <a:gd name="connsiteX3522" fmla="*/ 1204712 w 1960971"/>
                <a:gd name="connsiteY3522" fmla="*/ 138465 h 1017606"/>
                <a:gd name="connsiteX3523" fmla="*/ 1203999 w 1960971"/>
                <a:gd name="connsiteY3523" fmla="*/ 138862 h 1017606"/>
                <a:gd name="connsiteX3524" fmla="*/ 1202386 w 1960971"/>
                <a:gd name="connsiteY3524" fmla="*/ 139166 h 1017606"/>
                <a:gd name="connsiteX3525" fmla="*/ 1200800 w 1960971"/>
                <a:gd name="connsiteY3525" fmla="*/ 139232 h 1017606"/>
                <a:gd name="connsiteX3526" fmla="*/ 1198672 w 1960971"/>
                <a:gd name="connsiteY3526" fmla="*/ 138902 h 1017606"/>
                <a:gd name="connsiteX3527" fmla="*/ 1197839 w 1960971"/>
                <a:gd name="connsiteY3527" fmla="*/ 138452 h 1017606"/>
                <a:gd name="connsiteX3528" fmla="*/ 1197099 w 1960971"/>
                <a:gd name="connsiteY3528" fmla="*/ 137421 h 1017606"/>
                <a:gd name="connsiteX3529" fmla="*/ 1191720 w 1960971"/>
                <a:gd name="connsiteY3529" fmla="*/ 133099 h 1017606"/>
                <a:gd name="connsiteX3530" fmla="*/ 1190252 w 1960971"/>
                <a:gd name="connsiteY3530" fmla="*/ 132266 h 1017606"/>
                <a:gd name="connsiteX3531" fmla="*/ 1190371 w 1960971"/>
                <a:gd name="connsiteY3531" fmla="*/ 131698 h 1017606"/>
                <a:gd name="connsiteX3532" fmla="*/ 1191508 w 1960971"/>
                <a:gd name="connsiteY3532" fmla="*/ 130918 h 1017606"/>
                <a:gd name="connsiteX3533" fmla="*/ 1191733 w 1960971"/>
                <a:gd name="connsiteY3533" fmla="*/ 130112 h 1017606"/>
                <a:gd name="connsiteX3534" fmla="*/ 1190319 w 1960971"/>
                <a:gd name="connsiteY3534" fmla="*/ 128698 h 1017606"/>
                <a:gd name="connsiteX3535" fmla="*/ 1189499 w 1960971"/>
                <a:gd name="connsiteY3535" fmla="*/ 128394 h 1017606"/>
                <a:gd name="connsiteX3536" fmla="*/ 1185944 w 1960971"/>
                <a:gd name="connsiteY3536" fmla="*/ 127825 h 1017606"/>
                <a:gd name="connsiteX3537" fmla="*/ 1184133 w 1960971"/>
                <a:gd name="connsiteY3537" fmla="*/ 127825 h 1017606"/>
                <a:gd name="connsiteX3538" fmla="*/ 1182613 w 1960971"/>
                <a:gd name="connsiteY3538" fmla="*/ 128090 h 1017606"/>
                <a:gd name="connsiteX3539" fmla="*/ 1179705 w 1960971"/>
                <a:gd name="connsiteY3539" fmla="*/ 128949 h 1017606"/>
                <a:gd name="connsiteX3540" fmla="*/ 1175423 w 1960971"/>
                <a:gd name="connsiteY3540" fmla="*/ 130416 h 1017606"/>
                <a:gd name="connsiteX3541" fmla="*/ 1173532 w 1960971"/>
                <a:gd name="connsiteY3541" fmla="*/ 131421 h 1017606"/>
                <a:gd name="connsiteX3542" fmla="*/ 1174801 w 1960971"/>
                <a:gd name="connsiteY3542" fmla="*/ 132319 h 1017606"/>
                <a:gd name="connsiteX3543" fmla="*/ 1175832 w 1960971"/>
                <a:gd name="connsiteY3543" fmla="*/ 132504 h 1017606"/>
                <a:gd name="connsiteX3544" fmla="*/ 1181688 w 1960971"/>
                <a:gd name="connsiteY3544" fmla="*/ 132478 h 1017606"/>
                <a:gd name="connsiteX3545" fmla="*/ 1181621 w 1960971"/>
                <a:gd name="connsiteY3545" fmla="*/ 132874 h 1017606"/>
                <a:gd name="connsiteX3546" fmla="*/ 1175687 w 1960971"/>
                <a:gd name="connsiteY3546" fmla="*/ 134328 h 1017606"/>
                <a:gd name="connsiteX3547" fmla="*/ 1172792 w 1960971"/>
                <a:gd name="connsiteY3547" fmla="*/ 135386 h 1017606"/>
                <a:gd name="connsiteX3548" fmla="*/ 1172092 w 1960971"/>
                <a:gd name="connsiteY3548" fmla="*/ 135782 h 1017606"/>
                <a:gd name="connsiteX3549" fmla="*/ 1171695 w 1960971"/>
                <a:gd name="connsiteY3549" fmla="*/ 136694 h 1017606"/>
                <a:gd name="connsiteX3550" fmla="*/ 1172502 w 1960971"/>
                <a:gd name="connsiteY3550" fmla="*/ 137421 h 1017606"/>
                <a:gd name="connsiteX3551" fmla="*/ 1176771 w 1960971"/>
                <a:gd name="connsiteY3551" fmla="*/ 137765 h 1017606"/>
                <a:gd name="connsiteX3552" fmla="*/ 1174114 w 1960971"/>
                <a:gd name="connsiteY3552" fmla="*/ 138822 h 1017606"/>
                <a:gd name="connsiteX3553" fmla="*/ 1173413 w 1960971"/>
                <a:gd name="connsiteY3553" fmla="*/ 139377 h 1017606"/>
                <a:gd name="connsiteX3554" fmla="*/ 1172964 w 1960971"/>
                <a:gd name="connsiteY3554" fmla="*/ 140170 h 1017606"/>
                <a:gd name="connsiteX3555" fmla="*/ 1172858 w 1960971"/>
                <a:gd name="connsiteY3555" fmla="*/ 140950 h 1017606"/>
                <a:gd name="connsiteX3556" fmla="*/ 1173347 w 1960971"/>
                <a:gd name="connsiteY3556" fmla="*/ 142193 h 1017606"/>
                <a:gd name="connsiteX3557" fmla="*/ 1173678 w 1960971"/>
                <a:gd name="connsiteY3557" fmla="*/ 142312 h 1017606"/>
                <a:gd name="connsiteX3558" fmla="*/ 1178344 w 1960971"/>
                <a:gd name="connsiteY3558" fmla="*/ 141902 h 1017606"/>
                <a:gd name="connsiteX3559" fmla="*/ 1178846 w 1960971"/>
                <a:gd name="connsiteY3559" fmla="*/ 141994 h 1017606"/>
                <a:gd name="connsiteX3560" fmla="*/ 1175409 w 1960971"/>
                <a:gd name="connsiteY3560" fmla="*/ 142774 h 1017606"/>
                <a:gd name="connsiteX3561" fmla="*/ 1172911 w 1960971"/>
                <a:gd name="connsiteY3561" fmla="*/ 142880 h 1017606"/>
                <a:gd name="connsiteX3562" fmla="*/ 1170929 w 1960971"/>
                <a:gd name="connsiteY3562" fmla="*/ 142365 h 1017606"/>
                <a:gd name="connsiteX3563" fmla="*/ 1169409 w 1960971"/>
                <a:gd name="connsiteY3563" fmla="*/ 141254 h 1017606"/>
                <a:gd name="connsiteX3564" fmla="*/ 1165179 w 1960971"/>
                <a:gd name="connsiteY3564" fmla="*/ 140144 h 1017606"/>
                <a:gd name="connsiteX3565" fmla="*/ 1161544 w 1960971"/>
                <a:gd name="connsiteY3565" fmla="*/ 140263 h 1017606"/>
                <a:gd name="connsiteX3566" fmla="*/ 831876 w 1960971"/>
                <a:gd name="connsiteY3566" fmla="*/ 321738 h 1017606"/>
                <a:gd name="connsiteX3567" fmla="*/ 831374 w 1960971"/>
                <a:gd name="connsiteY3567" fmla="*/ 321910 h 1017606"/>
                <a:gd name="connsiteX3568" fmla="*/ 831202 w 1960971"/>
                <a:gd name="connsiteY3568" fmla="*/ 322478 h 1017606"/>
                <a:gd name="connsiteX3569" fmla="*/ 831717 w 1960971"/>
                <a:gd name="connsiteY3569" fmla="*/ 323152 h 1017606"/>
                <a:gd name="connsiteX3570" fmla="*/ 833832 w 1960971"/>
                <a:gd name="connsiteY3570" fmla="*/ 324249 h 1017606"/>
                <a:gd name="connsiteX3571" fmla="*/ 834454 w 1960971"/>
                <a:gd name="connsiteY3571" fmla="*/ 324117 h 1017606"/>
                <a:gd name="connsiteX3572" fmla="*/ 834943 w 1960971"/>
                <a:gd name="connsiteY3572" fmla="*/ 323773 h 1017606"/>
                <a:gd name="connsiteX3573" fmla="*/ 835511 w 1960971"/>
                <a:gd name="connsiteY3573" fmla="*/ 322782 h 1017606"/>
                <a:gd name="connsiteX3574" fmla="*/ 835392 w 1960971"/>
                <a:gd name="connsiteY3574" fmla="*/ 321804 h 1017606"/>
                <a:gd name="connsiteX3575" fmla="*/ 833660 w 1960971"/>
                <a:gd name="connsiteY3575" fmla="*/ 321989 h 1017606"/>
                <a:gd name="connsiteX3576" fmla="*/ 831876 w 1960971"/>
                <a:gd name="connsiteY3576" fmla="*/ 321738 h 1017606"/>
                <a:gd name="connsiteX3577" fmla="*/ 1181780 w 1960971"/>
                <a:gd name="connsiteY3577" fmla="*/ 179373 h 1017606"/>
                <a:gd name="connsiteX3578" fmla="*/ 1171034 w 1960971"/>
                <a:gd name="connsiteY3578" fmla="*/ 180946 h 1017606"/>
                <a:gd name="connsiteX3579" fmla="*/ 1166712 w 1960971"/>
                <a:gd name="connsiteY3579" fmla="*/ 181250 h 1017606"/>
                <a:gd name="connsiteX3580" fmla="*/ 1164875 w 1960971"/>
                <a:gd name="connsiteY3580" fmla="*/ 181567 h 1017606"/>
                <a:gd name="connsiteX3581" fmla="*/ 1163329 w 1960971"/>
                <a:gd name="connsiteY3581" fmla="*/ 181990 h 1017606"/>
                <a:gd name="connsiteX3582" fmla="*/ 1162073 w 1960971"/>
                <a:gd name="connsiteY3582" fmla="*/ 182506 h 1017606"/>
                <a:gd name="connsiteX3583" fmla="*/ 1160064 w 1960971"/>
                <a:gd name="connsiteY3583" fmla="*/ 182876 h 1017606"/>
                <a:gd name="connsiteX3584" fmla="*/ 1155226 w 1960971"/>
                <a:gd name="connsiteY3584" fmla="*/ 183378 h 1017606"/>
                <a:gd name="connsiteX3585" fmla="*/ 1153852 w 1960971"/>
                <a:gd name="connsiteY3585" fmla="*/ 183709 h 1017606"/>
                <a:gd name="connsiteX3586" fmla="*/ 1153217 w 1960971"/>
                <a:gd name="connsiteY3586" fmla="*/ 184052 h 1017606"/>
                <a:gd name="connsiteX3587" fmla="*/ 1153336 w 1960971"/>
                <a:gd name="connsiteY3587" fmla="*/ 184409 h 1017606"/>
                <a:gd name="connsiteX3588" fmla="*/ 1154367 w 1960971"/>
                <a:gd name="connsiteY3588" fmla="*/ 184792 h 1017606"/>
                <a:gd name="connsiteX3589" fmla="*/ 1158610 w 1960971"/>
                <a:gd name="connsiteY3589" fmla="*/ 185916 h 1017606"/>
                <a:gd name="connsiteX3590" fmla="*/ 1161425 w 1960971"/>
                <a:gd name="connsiteY3590" fmla="*/ 185797 h 1017606"/>
                <a:gd name="connsiteX3591" fmla="*/ 1162668 w 1960971"/>
                <a:gd name="connsiteY3591" fmla="*/ 185533 h 1017606"/>
                <a:gd name="connsiteX3592" fmla="*/ 1164584 w 1960971"/>
                <a:gd name="connsiteY3592" fmla="*/ 184911 h 1017606"/>
                <a:gd name="connsiteX3593" fmla="*/ 1166620 w 1960971"/>
                <a:gd name="connsiteY3593" fmla="*/ 185110 h 1017606"/>
                <a:gd name="connsiteX3594" fmla="*/ 1172078 w 1960971"/>
                <a:gd name="connsiteY3594" fmla="*/ 184634 h 1017606"/>
                <a:gd name="connsiteX3595" fmla="*/ 1174709 w 1960971"/>
                <a:gd name="connsiteY3595" fmla="*/ 184184 h 1017606"/>
                <a:gd name="connsiteX3596" fmla="*/ 1181635 w 1960971"/>
                <a:gd name="connsiteY3596" fmla="*/ 182400 h 1017606"/>
                <a:gd name="connsiteX3597" fmla="*/ 1184397 w 1960971"/>
                <a:gd name="connsiteY3597" fmla="*/ 181567 h 1017606"/>
                <a:gd name="connsiteX3598" fmla="*/ 1187014 w 1960971"/>
                <a:gd name="connsiteY3598" fmla="*/ 180510 h 1017606"/>
                <a:gd name="connsiteX3599" fmla="*/ 1187741 w 1960971"/>
                <a:gd name="connsiteY3599" fmla="*/ 180100 h 1017606"/>
                <a:gd name="connsiteX3600" fmla="*/ 1188072 w 1960971"/>
                <a:gd name="connsiteY3600" fmla="*/ 179690 h 1017606"/>
                <a:gd name="connsiteX3601" fmla="*/ 1188032 w 1960971"/>
                <a:gd name="connsiteY3601" fmla="*/ 179281 h 1017606"/>
                <a:gd name="connsiteX3602" fmla="*/ 1186446 w 1960971"/>
                <a:gd name="connsiteY3602" fmla="*/ 179149 h 1017606"/>
                <a:gd name="connsiteX3603" fmla="*/ 1181780 w 1960971"/>
                <a:gd name="connsiteY3603" fmla="*/ 179373 h 1017606"/>
                <a:gd name="connsiteX3604" fmla="*/ 1220163 w 1960971"/>
                <a:gd name="connsiteY3604" fmla="*/ 90552 h 1017606"/>
                <a:gd name="connsiteX3605" fmla="*/ 1220520 w 1960971"/>
                <a:gd name="connsiteY3605" fmla="*/ 89891 h 1017606"/>
                <a:gd name="connsiteX3606" fmla="*/ 1220097 w 1960971"/>
                <a:gd name="connsiteY3606" fmla="*/ 89455 h 1017606"/>
                <a:gd name="connsiteX3607" fmla="*/ 1218670 w 1960971"/>
                <a:gd name="connsiteY3607" fmla="*/ 89535 h 1017606"/>
                <a:gd name="connsiteX3608" fmla="*/ 1215841 w 1960971"/>
                <a:gd name="connsiteY3608" fmla="*/ 89971 h 1017606"/>
                <a:gd name="connsiteX3609" fmla="*/ 1211572 w 1960971"/>
                <a:gd name="connsiteY3609" fmla="*/ 91253 h 1017606"/>
                <a:gd name="connsiteX3610" fmla="*/ 1210819 w 1960971"/>
                <a:gd name="connsiteY3610" fmla="*/ 91623 h 1017606"/>
                <a:gd name="connsiteX3611" fmla="*/ 1210409 w 1960971"/>
                <a:gd name="connsiteY3611" fmla="*/ 91940 h 1017606"/>
                <a:gd name="connsiteX3612" fmla="*/ 1210330 w 1960971"/>
                <a:gd name="connsiteY3612" fmla="*/ 92191 h 1017606"/>
                <a:gd name="connsiteX3613" fmla="*/ 1212114 w 1960971"/>
                <a:gd name="connsiteY3613" fmla="*/ 92429 h 1017606"/>
                <a:gd name="connsiteX3614" fmla="*/ 1214559 w 1960971"/>
                <a:gd name="connsiteY3614" fmla="*/ 92019 h 1017606"/>
                <a:gd name="connsiteX3615" fmla="*/ 1220163 w 1960971"/>
                <a:gd name="connsiteY3615" fmla="*/ 90552 h 1017606"/>
                <a:gd name="connsiteX3616" fmla="*/ 1136048 w 1960971"/>
                <a:gd name="connsiteY3616" fmla="*/ 136536 h 1017606"/>
                <a:gd name="connsiteX3617" fmla="*/ 1138810 w 1960971"/>
                <a:gd name="connsiteY3617" fmla="*/ 136747 h 1017606"/>
                <a:gd name="connsiteX3618" fmla="*/ 1132717 w 1960971"/>
                <a:gd name="connsiteY3618" fmla="*/ 139007 h 1017606"/>
                <a:gd name="connsiteX3619" fmla="*/ 1135096 w 1960971"/>
                <a:gd name="connsiteY3619" fmla="*/ 139893 h 1017606"/>
                <a:gd name="connsiteX3620" fmla="*/ 1146437 w 1960971"/>
                <a:gd name="connsiteY3620" fmla="*/ 138452 h 1017606"/>
                <a:gd name="connsiteX3621" fmla="*/ 1147944 w 1960971"/>
                <a:gd name="connsiteY3621" fmla="*/ 139311 h 1017606"/>
                <a:gd name="connsiteX3622" fmla="*/ 1141797 w 1960971"/>
                <a:gd name="connsiteY3622" fmla="*/ 141400 h 1017606"/>
                <a:gd name="connsiteX3623" fmla="*/ 1138929 w 1960971"/>
                <a:gd name="connsiteY3623" fmla="*/ 142682 h 1017606"/>
                <a:gd name="connsiteX3624" fmla="*/ 1145075 w 1960971"/>
                <a:gd name="connsiteY3624" fmla="*/ 142695 h 1017606"/>
                <a:gd name="connsiteX3625" fmla="*/ 1151605 w 1960971"/>
                <a:gd name="connsiteY3625" fmla="*/ 142325 h 1017606"/>
                <a:gd name="connsiteX3626" fmla="*/ 1153548 w 1960971"/>
                <a:gd name="connsiteY3626" fmla="*/ 141704 h 1017606"/>
                <a:gd name="connsiteX3627" fmla="*/ 1156760 w 1960971"/>
                <a:gd name="connsiteY3627" fmla="*/ 140382 h 1017606"/>
                <a:gd name="connsiteX3628" fmla="*/ 1159258 w 1960971"/>
                <a:gd name="connsiteY3628" fmla="*/ 139814 h 1017606"/>
                <a:gd name="connsiteX3629" fmla="*/ 1164677 w 1960971"/>
                <a:gd name="connsiteY3629" fmla="*/ 139100 h 1017606"/>
                <a:gd name="connsiteX3630" fmla="*/ 1165668 w 1960971"/>
                <a:gd name="connsiteY3630" fmla="*/ 138849 h 1017606"/>
                <a:gd name="connsiteX3631" fmla="*/ 1165906 w 1960971"/>
                <a:gd name="connsiteY3631" fmla="*/ 138545 h 1017606"/>
                <a:gd name="connsiteX3632" fmla="*/ 1164201 w 1960971"/>
                <a:gd name="connsiteY3632" fmla="*/ 137210 h 1017606"/>
                <a:gd name="connsiteX3633" fmla="*/ 1162985 w 1960971"/>
                <a:gd name="connsiteY3633" fmla="*/ 135663 h 1017606"/>
                <a:gd name="connsiteX3634" fmla="*/ 1162165 w 1960971"/>
                <a:gd name="connsiteY3634" fmla="*/ 135478 h 1017606"/>
                <a:gd name="connsiteX3635" fmla="*/ 1164346 w 1960971"/>
                <a:gd name="connsiteY3635" fmla="*/ 133284 h 1017606"/>
                <a:gd name="connsiteX3636" fmla="*/ 1166038 w 1960971"/>
                <a:gd name="connsiteY3636" fmla="*/ 131447 h 1017606"/>
                <a:gd name="connsiteX3637" fmla="*/ 1164413 w 1960971"/>
                <a:gd name="connsiteY3637" fmla="*/ 130892 h 1017606"/>
                <a:gd name="connsiteX3638" fmla="*/ 1158438 w 1960971"/>
                <a:gd name="connsiteY3638" fmla="*/ 130799 h 1017606"/>
                <a:gd name="connsiteX3639" fmla="*/ 1149080 w 1960971"/>
                <a:gd name="connsiteY3639" fmla="*/ 131949 h 1017606"/>
                <a:gd name="connsiteX3640" fmla="*/ 1140780 w 1960971"/>
                <a:gd name="connsiteY3640" fmla="*/ 132716 h 1017606"/>
                <a:gd name="connsiteX3641" fmla="*/ 1133999 w 1960971"/>
                <a:gd name="connsiteY3641" fmla="*/ 133601 h 1017606"/>
                <a:gd name="connsiteX3642" fmla="*/ 1130906 w 1960971"/>
                <a:gd name="connsiteY3642" fmla="*/ 135201 h 1017606"/>
                <a:gd name="connsiteX3643" fmla="*/ 1131805 w 1960971"/>
                <a:gd name="connsiteY3643" fmla="*/ 136536 h 1017606"/>
                <a:gd name="connsiteX3644" fmla="*/ 1136048 w 1960971"/>
                <a:gd name="connsiteY3644" fmla="*/ 136536 h 1017606"/>
                <a:gd name="connsiteX3645" fmla="*/ 1152490 w 1960971"/>
                <a:gd name="connsiteY3645" fmla="*/ 112533 h 1017606"/>
                <a:gd name="connsiteX3646" fmla="*/ 1156204 w 1960971"/>
                <a:gd name="connsiteY3646" fmla="*/ 113392 h 1017606"/>
                <a:gd name="connsiteX3647" fmla="*/ 1159231 w 1960971"/>
                <a:gd name="connsiteY3647" fmla="*/ 113022 h 1017606"/>
                <a:gd name="connsiteX3648" fmla="*/ 1160910 w 1960971"/>
                <a:gd name="connsiteY3648" fmla="*/ 112586 h 1017606"/>
                <a:gd name="connsiteX3649" fmla="*/ 1163263 w 1960971"/>
                <a:gd name="connsiteY3649" fmla="*/ 111343 h 1017606"/>
                <a:gd name="connsiteX3650" fmla="*/ 1164175 w 1960971"/>
                <a:gd name="connsiteY3650" fmla="*/ 110749 h 1017606"/>
                <a:gd name="connsiteX3651" fmla="*/ 1165206 w 1960971"/>
                <a:gd name="connsiteY3651" fmla="*/ 109493 h 1017606"/>
                <a:gd name="connsiteX3652" fmla="*/ 1165417 w 1960971"/>
                <a:gd name="connsiteY3652" fmla="*/ 108872 h 1017606"/>
                <a:gd name="connsiteX3653" fmla="*/ 1164016 w 1960971"/>
                <a:gd name="connsiteY3653" fmla="*/ 107286 h 1017606"/>
                <a:gd name="connsiteX3654" fmla="*/ 1161187 w 1960971"/>
                <a:gd name="connsiteY3654" fmla="*/ 107167 h 1017606"/>
                <a:gd name="connsiteX3655" fmla="*/ 1161491 w 1960971"/>
                <a:gd name="connsiteY3655" fmla="*/ 106519 h 1017606"/>
                <a:gd name="connsiteX3656" fmla="*/ 1163011 w 1960971"/>
                <a:gd name="connsiteY3656" fmla="*/ 105316 h 1017606"/>
                <a:gd name="connsiteX3657" fmla="*/ 1163196 w 1960971"/>
                <a:gd name="connsiteY3657" fmla="*/ 104444 h 1017606"/>
                <a:gd name="connsiteX3658" fmla="*/ 1162575 w 1960971"/>
                <a:gd name="connsiteY3658" fmla="*/ 102474 h 1017606"/>
                <a:gd name="connsiteX3659" fmla="*/ 1161690 w 1960971"/>
                <a:gd name="connsiteY3659" fmla="*/ 101245 h 1017606"/>
                <a:gd name="connsiteX3660" fmla="*/ 1160645 w 1960971"/>
                <a:gd name="connsiteY3660" fmla="*/ 100518 h 1017606"/>
                <a:gd name="connsiteX3661" fmla="*/ 1156786 w 1960971"/>
                <a:gd name="connsiteY3661" fmla="*/ 100135 h 1017606"/>
                <a:gd name="connsiteX3662" fmla="*/ 1153561 w 1960971"/>
                <a:gd name="connsiteY3662" fmla="*/ 100439 h 1017606"/>
                <a:gd name="connsiteX3663" fmla="*/ 1152623 w 1960971"/>
                <a:gd name="connsiteY3663" fmla="*/ 100743 h 1017606"/>
                <a:gd name="connsiteX3664" fmla="*/ 1152530 w 1960971"/>
                <a:gd name="connsiteY3664" fmla="*/ 102805 h 1017606"/>
                <a:gd name="connsiteX3665" fmla="*/ 1151155 w 1960971"/>
                <a:gd name="connsiteY3665" fmla="*/ 104127 h 1017606"/>
                <a:gd name="connsiteX3666" fmla="*/ 1151618 w 1960971"/>
                <a:gd name="connsiteY3666" fmla="*/ 104920 h 1017606"/>
                <a:gd name="connsiteX3667" fmla="*/ 1150508 w 1960971"/>
                <a:gd name="connsiteY3667" fmla="*/ 106268 h 1017606"/>
                <a:gd name="connsiteX3668" fmla="*/ 1149437 w 1960971"/>
                <a:gd name="connsiteY3668" fmla="*/ 108554 h 1017606"/>
                <a:gd name="connsiteX3669" fmla="*/ 1149305 w 1960971"/>
                <a:gd name="connsiteY3669" fmla="*/ 110630 h 1017606"/>
                <a:gd name="connsiteX3670" fmla="*/ 1149794 w 1960971"/>
                <a:gd name="connsiteY3670" fmla="*/ 112163 h 1017606"/>
                <a:gd name="connsiteX3671" fmla="*/ 1152490 w 1960971"/>
                <a:gd name="connsiteY3671" fmla="*/ 112533 h 1017606"/>
                <a:gd name="connsiteX3672" fmla="*/ 1123029 w 1960971"/>
                <a:gd name="connsiteY3672" fmla="*/ 186973 h 1017606"/>
                <a:gd name="connsiteX3673" fmla="*/ 1122090 w 1960971"/>
                <a:gd name="connsiteY3673" fmla="*/ 187832 h 1017606"/>
                <a:gd name="connsiteX3674" fmla="*/ 1121641 w 1960971"/>
                <a:gd name="connsiteY3674" fmla="*/ 188639 h 1017606"/>
                <a:gd name="connsiteX3675" fmla="*/ 1121694 w 1960971"/>
                <a:gd name="connsiteY3675" fmla="*/ 189392 h 1017606"/>
                <a:gd name="connsiteX3676" fmla="*/ 1122487 w 1960971"/>
                <a:gd name="connsiteY3676" fmla="*/ 190410 h 1017606"/>
                <a:gd name="connsiteX3677" fmla="*/ 1124113 w 1960971"/>
                <a:gd name="connsiteY3677" fmla="*/ 190846 h 1017606"/>
                <a:gd name="connsiteX3678" fmla="*/ 1124509 w 1960971"/>
                <a:gd name="connsiteY3678" fmla="*/ 191256 h 1017606"/>
                <a:gd name="connsiteX3679" fmla="*/ 1124020 w 1960971"/>
                <a:gd name="connsiteY3679" fmla="*/ 192736 h 1017606"/>
                <a:gd name="connsiteX3680" fmla="*/ 1123346 w 1960971"/>
                <a:gd name="connsiteY3680" fmla="*/ 193727 h 1017606"/>
                <a:gd name="connsiteX3681" fmla="*/ 1122712 w 1960971"/>
                <a:gd name="connsiteY3681" fmla="*/ 194097 h 1017606"/>
                <a:gd name="connsiteX3682" fmla="*/ 1121218 w 1960971"/>
                <a:gd name="connsiteY3682" fmla="*/ 193080 h 1017606"/>
                <a:gd name="connsiteX3683" fmla="*/ 1120187 w 1960971"/>
                <a:gd name="connsiteY3683" fmla="*/ 191348 h 1017606"/>
                <a:gd name="connsiteX3684" fmla="*/ 1118839 w 1960971"/>
                <a:gd name="connsiteY3684" fmla="*/ 190714 h 1017606"/>
                <a:gd name="connsiteX3685" fmla="*/ 1116354 w 1960971"/>
                <a:gd name="connsiteY3685" fmla="*/ 190806 h 1017606"/>
                <a:gd name="connsiteX3686" fmla="*/ 1112164 w 1960971"/>
                <a:gd name="connsiteY3686" fmla="*/ 191348 h 1017606"/>
                <a:gd name="connsiteX3687" fmla="*/ 1108767 w 1960971"/>
                <a:gd name="connsiteY3687" fmla="*/ 192207 h 1017606"/>
                <a:gd name="connsiteX3688" fmla="*/ 1107062 w 1960971"/>
                <a:gd name="connsiteY3688" fmla="*/ 192855 h 1017606"/>
                <a:gd name="connsiteX3689" fmla="*/ 1106494 w 1960971"/>
                <a:gd name="connsiteY3689" fmla="*/ 193278 h 1017606"/>
                <a:gd name="connsiteX3690" fmla="*/ 1106137 w 1960971"/>
                <a:gd name="connsiteY3690" fmla="*/ 194190 h 1017606"/>
                <a:gd name="connsiteX3691" fmla="*/ 1106282 w 1960971"/>
                <a:gd name="connsiteY3691" fmla="*/ 194520 h 1017606"/>
                <a:gd name="connsiteX3692" fmla="*/ 1111900 w 1960971"/>
                <a:gd name="connsiteY3692" fmla="*/ 198036 h 1017606"/>
                <a:gd name="connsiteX3693" fmla="*/ 1114292 w 1960971"/>
                <a:gd name="connsiteY3693" fmla="*/ 197970 h 1017606"/>
                <a:gd name="connsiteX3694" fmla="*/ 1117729 w 1960971"/>
                <a:gd name="connsiteY3694" fmla="*/ 197494 h 1017606"/>
                <a:gd name="connsiteX3695" fmla="*/ 1119685 w 1960971"/>
                <a:gd name="connsiteY3695" fmla="*/ 197124 h 1017606"/>
                <a:gd name="connsiteX3696" fmla="*/ 1123068 w 1960971"/>
                <a:gd name="connsiteY3696" fmla="*/ 196146 h 1017606"/>
                <a:gd name="connsiteX3697" fmla="*/ 1124443 w 1960971"/>
                <a:gd name="connsiteY3697" fmla="*/ 196569 h 1017606"/>
                <a:gd name="connsiteX3698" fmla="*/ 1126201 w 1960971"/>
                <a:gd name="connsiteY3698" fmla="*/ 198842 h 1017606"/>
                <a:gd name="connsiteX3699" fmla="*/ 1128659 w 1960971"/>
                <a:gd name="connsiteY3699" fmla="*/ 199424 h 1017606"/>
                <a:gd name="connsiteX3700" fmla="*/ 1125910 w 1960971"/>
                <a:gd name="connsiteY3700" fmla="*/ 199702 h 1017606"/>
                <a:gd name="connsiteX3701" fmla="*/ 1124430 w 1960971"/>
                <a:gd name="connsiteY3701" fmla="*/ 199477 h 1017606"/>
                <a:gd name="connsiteX3702" fmla="*/ 1122804 w 1960971"/>
                <a:gd name="connsiteY3702" fmla="*/ 198486 h 1017606"/>
                <a:gd name="connsiteX3703" fmla="*/ 1121099 w 1960971"/>
                <a:gd name="connsiteY3703" fmla="*/ 198248 h 1017606"/>
                <a:gd name="connsiteX3704" fmla="*/ 1119143 w 1960971"/>
                <a:gd name="connsiteY3704" fmla="*/ 198486 h 1017606"/>
                <a:gd name="connsiteX3705" fmla="*/ 1117742 w 1960971"/>
                <a:gd name="connsiteY3705" fmla="*/ 198948 h 1017606"/>
                <a:gd name="connsiteX3706" fmla="*/ 1115997 w 1960971"/>
                <a:gd name="connsiteY3706" fmla="*/ 199768 h 1017606"/>
                <a:gd name="connsiteX3707" fmla="*/ 1114887 w 1960971"/>
                <a:gd name="connsiteY3707" fmla="*/ 200534 h 1017606"/>
                <a:gd name="connsiteX3708" fmla="*/ 1114556 w 1960971"/>
                <a:gd name="connsiteY3708" fmla="*/ 201116 h 1017606"/>
                <a:gd name="connsiteX3709" fmla="*/ 1115574 w 1960971"/>
                <a:gd name="connsiteY3709" fmla="*/ 201512 h 1017606"/>
                <a:gd name="connsiteX3710" fmla="*/ 1117702 w 1960971"/>
                <a:gd name="connsiteY3710" fmla="*/ 201341 h 1017606"/>
                <a:gd name="connsiteX3711" fmla="*/ 1118389 w 1960971"/>
                <a:gd name="connsiteY3711" fmla="*/ 201526 h 1017606"/>
                <a:gd name="connsiteX3712" fmla="*/ 1118561 w 1960971"/>
                <a:gd name="connsiteY3712" fmla="*/ 202094 h 1017606"/>
                <a:gd name="connsiteX3713" fmla="*/ 1118429 w 1960971"/>
                <a:gd name="connsiteY3713" fmla="*/ 203006 h 1017606"/>
                <a:gd name="connsiteX3714" fmla="*/ 1117596 w 1960971"/>
                <a:gd name="connsiteY3714" fmla="*/ 205094 h 1017606"/>
                <a:gd name="connsiteX3715" fmla="*/ 1117213 w 1960971"/>
                <a:gd name="connsiteY3715" fmla="*/ 205504 h 1017606"/>
                <a:gd name="connsiteX3716" fmla="*/ 1115627 w 1960971"/>
                <a:gd name="connsiteY3716" fmla="*/ 206376 h 1017606"/>
                <a:gd name="connsiteX3717" fmla="*/ 1114173 w 1960971"/>
                <a:gd name="connsiteY3717" fmla="*/ 206746 h 1017606"/>
                <a:gd name="connsiteX3718" fmla="*/ 1113710 w 1960971"/>
                <a:gd name="connsiteY3718" fmla="*/ 206548 h 1017606"/>
                <a:gd name="connsiteX3719" fmla="*/ 1113301 w 1960971"/>
                <a:gd name="connsiteY3719" fmla="*/ 204764 h 1017606"/>
                <a:gd name="connsiteX3720" fmla="*/ 1112799 w 1960971"/>
                <a:gd name="connsiteY3720" fmla="*/ 204777 h 1017606"/>
                <a:gd name="connsiteX3721" fmla="*/ 1107670 w 1960971"/>
                <a:gd name="connsiteY3721" fmla="*/ 208637 h 1017606"/>
                <a:gd name="connsiteX3722" fmla="*/ 1106520 w 1960971"/>
                <a:gd name="connsiteY3722" fmla="*/ 209271 h 1017606"/>
                <a:gd name="connsiteX3723" fmla="*/ 1106084 w 1960971"/>
                <a:gd name="connsiteY3723" fmla="*/ 209403 h 1017606"/>
                <a:gd name="connsiteX3724" fmla="*/ 1097757 w 1960971"/>
                <a:gd name="connsiteY3724" fmla="*/ 210474 h 1017606"/>
                <a:gd name="connsiteX3725" fmla="*/ 1094109 w 1960971"/>
                <a:gd name="connsiteY3725" fmla="*/ 210765 h 1017606"/>
                <a:gd name="connsiteX3726" fmla="*/ 1091109 w 1960971"/>
                <a:gd name="connsiteY3726" fmla="*/ 210579 h 1017606"/>
                <a:gd name="connsiteX3727" fmla="*/ 1090395 w 1960971"/>
                <a:gd name="connsiteY3727" fmla="*/ 210024 h 1017606"/>
                <a:gd name="connsiteX3728" fmla="*/ 1090844 w 1960971"/>
                <a:gd name="connsiteY3728" fmla="*/ 208319 h 1017606"/>
                <a:gd name="connsiteX3729" fmla="*/ 1090554 w 1960971"/>
                <a:gd name="connsiteY3729" fmla="*/ 206905 h 1017606"/>
                <a:gd name="connsiteX3730" fmla="*/ 1089959 w 1960971"/>
                <a:gd name="connsiteY3730" fmla="*/ 206297 h 1017606"/>
                <a:gd name="connsiteX3731" fmla="*/ 1088439 w 1960971"/>
                <a:gd name="connsiteY3731" fmla="*/ 205544 h 1017606"/>
                <a:gd name="connsiteX3732" fmla="*/ 1088465 w 1960971"/>
                <a:gd name="connsiteY3732" fmla="*/ 204856 h 1017606"/>
                <a:gd name="connsiteX3733" fmla="*/ 1088981 w 1960971"/>
                <a:gd name="connsiteY3733" fmla="*/ 203839 h 1017606"/>
                <a:gd name="connsiteX3734" fmla="*/ 1088479 w 1960971"/>
                <a:gd name="connsiteY3734" fmla="*/ 202953 h 1017606"/>
                <a:gd name="connsiteX3735" fmla="*/ 1087130 w 1960971"/>
                <a:gd name="connsiteY3735" fmla="*/ 202662 h 1017606"/>
                <a:gd name="connsiteX3736" fmla="*/ 1084143 w 1960971"/>
                <a:gd name="connsiteY3736" fmla="*/ 202490 h 1017606"/>
                <a:gd name="connsiteX3737" fmla="*/ 1081513 w 1960971"/>
                <a:gd name="connsiteY3737" fmla="*/ 202794 h 1017606"/>
                <a:gd name="connsiteX3738" fmla="*/ 1077112 w 1960971"/>
                <a:gd name="connsiteY3738" fmla="*/ 204116 h 1017606"/>
                <a:gd name="connsiteX3739" fmla="*/ 1075578 w 1960971"/>
                <a:gd name="connsiteY3739" fmla="*/ 204737 h 1017606"/>
                <a:gd name="connsiteX3740" fmla="*/ 1072485 w 1960971"/>
                <a:gd name="connsiteY3740" fmla="*/ 206271 h 1017606"/>
                <a:gd name="connsiteX3741" fmla="*/ 1069697 w 1960971"/>
                <a:gd name="connsiteY3741" fmla="*/ 207817 h 1017606"/>
                <a:gd name="connsiteX3742" fmla="*/ 1067701 w 1960971"/>
                <a:gd name="connsiteY3742" fmla="*/ 209178 h 1017606"/>
                <a:gd name="connsiteX3743" fmla="*/ 1067317 w 1960971"/>
                <a:gd name="connsiteY3743" fmla="*/ 209601 h 1017606"/>
                <a:gd name="connsiteX3744" fmla="*/ 1067053 w 1960971"/>
                <a:gd name="connsiteY3744" fmla="*/ 210632 h 1017606"/>
                <a:gd name="connsiteX3745" fmla="*/ 1068269 w 1960971"/>
                <a:gd name="connsiteY3745" fmla="*/ 213474 h 1017606"/>
                <a:gd name="connsiteX3746" fmla="*/ 1072948 w 1960971"/>
                <a:gd name="connsiteY3746" fmla="*/ 215946 h 1017606"/>
                <a:gd name="connsiteX3747" fmla="*/ 1072671 w 1960971"/>
                <a:gd name="connsiteY3747" fmla="*/ 217201 h 1017606"/>
                <a:gd name="connsiteX3748" fmla="*/ 1073450 w 1960971"/>
                <a:gd name="connsiteY3748" fmla="*/ 217704 h 1017606"/>
                <a:gd name="connsiteX3749" fmla="*/ 1073331 w 1960971"/>
                <a:gd name="connsiteY3749" fmla="*/ 218259 h 1017606"/>
                <a:gd name="connsiteX3750" fmla="*/ 1072737 w 1960971"/>
                <a:gd name="connsiteY3750" fmla="*/ 219263 h 1017606"/>
                <a:gd name="connsiteX3751" fmla="*/ 1072961 w 1960971"/>
                <a:gd name="connsiteY3751" fmla="*/ 219858 h 1017606"/>
                <a:gd name="connsiteX3752" fmla="*/ 1075962 w 1960971"/>
                <a:gd name="connsiteY3752" fmla="*/ 220704 h 1017606"/>
                <a:gd name="connsiteX3753" fmla="*/ 1079980 w 1960971"/>
                <a:gd name="connsiteY3753" fmla="*/ 219898 h 1017606"/>
                <a:gd name="connsiteX3754" fmla="*/ 1081394 w 1960971"/>
                <a:gd name="connsiteY3754" fmla="*/ 219686 h 1017606"/>
                <a:gd name="connsiteX3755" fmla="*/ 1082002 w 1960971"/>
                <a:gd name="connsiteY3755" fmla="*/ 219792 h 1017606"/>
                <a:gd name="connsiteX3756" fmla="*/ 1083059 w 1960971"/>
                <a:gd name="connsiteY3756" fmla="*/ 220664 h 1017606"/>
                <a:gd name="connsiteX3757" fmla="*/ 1082967 w 1960971"/>
                <a:gd name="connsiteY3757" fmla="*/ 221827 h 1017606"/>
                <a:gd name="connsiteX3758" fmla="*/ 1083244 w 1960971"/>
                <a:gd name="connsiteY3758" fmla="*/ 222250 h 1017606"/>
                <a:gd name="connsiteX3759" fmla="*/ 1086179 w 1960971"/>
                <a:gd name="connsiteY3759" fmla="*/ 222488 h 1017606"/>
                <a:gd name="connsiteX3760" fmla="*/ 1087474 w 1960971"/>
                <a:gd name="connsiteY3760" fmla="*/ 222792 h 1017606"/>
                <a:gd name="connsiteX3761" fmla="*/ 1088597 w 1960971"/>
                <a:gd name="connsiteY3761" fmla="*/ 223559 h 1017606"/>
                <a:gd name="connsiteX3762" fmla="*/ 1089615 w 1960971"/>
                <a:gd name="connsiteY3762" fmla="*/ 226969 h 1017606"/>
                <a:gd name="connsiteX3763" fmla="*/ 1090871 w 1960971"/>
                <a:gd name="connsiteY3763" fmla="*/ 229097 h 1017606"/>
                <a:gd name="connsiteX3764" fmla="*/ 1093911 w 1960971"/>
                <a:gd name="connsiteY3764" fmla="*/ 232653 h 1017606"/>
                <a:gd name="connsiteX3765" fmla="*/ 1094030 w 1960971"/>
                <a:gd name="connsiteY3765" fmla="*/ 235085 h 1017606"/>
                <a:gd name="connsiteX3766" fmla="*/ 1094863 w 1960971"/>
                <a:gd name="connsiteY3766" fmla="*/ 237265 h 1017606"/>
                <a:gd name="connsiteX3767" fmla="*/ 1093898 w 1960971"/>
                <a:gd name="connsiteY3767" fmla="*/ 240345 h 1017606"/>
                <a:gd name="connsiteX3768" fmla="*/ 1093924 w 1960971"/>
                <a:gd name="connsiteY3768" fmla="*/ 241204 h 1017606"/>
                <a:gd name="connsiteX3769" fmla="*/ 1094440 w 1960971"/>
                <a:gd name="connsiteY3769" fmla="*/ 241667 h 1017606"/>
                <a:gd name="connsiteX3770" fmla="*/ 1097691 w 1960971"/>
                <a:gd name="connsiteY3770" fmla="*/ 241614 h 1017606"/>
                <a:gd name="connsiteX3771" fmla="*/ 1098828 w 1960971"/>
                <a:gd name="connsiteY3771" fmla="*/ 242010 h 1017606"/>
                <a:gd name="connsiteX3772" fmla="*/ 1099925 w 1960971"/>
                <a:gd name="connsiteY3772" fmla="*/ 242909 h 1017606"/>
                <a:gd name="connsiteX3773" fmla="*/ 1101789 w 1960971"/>
                <a:gd name="connsiteY3773" fmla="*/ 243174 h 1017606"/>
                <a:gd name="connsiteX3774" fmla="*/ 1104406 w 1960971"/>
                <a:gd name="connsiteY3774" fmla="*/ 242817 h 1017606"/>
                <a:gd name="connsiteX3775" fmla="*/ 1107340 w 1960971"/>
                <a:gd name="connsiteY3775" fmla="*/ 242090 h 1017606"/>
                <a:gd name="connsiteX3776" fmla="*/ 1113301 w 1960971"/>
                <a:gd name="connsiteY3776" fmla="*/ 239962 h 1017606"/>
                <a:gd name="connsiteX3777" fmla="*/ 1113962 w 1960971"/>
                <a:gd name="connsiteY3777" fmla="*/ 239459 h 1017606"/>
                <a:gd name="connsiteX3778" fmla="*/ 1114556 w 1960971"/>
                <a:gd name="connsiteY3778" fmla="*/ 238799 h 1017606"/>
                <a:gd name="connsiteX3779" fmla="*/ 1115548 w 1960971"/>
                <a:gd name="connsiteY3779" fmla="*/ 237239 h 1017606"/>
                <a:gd name="connsiteX3780" fmla="*/ 1116010 w 1960971"/>
                <a:gd name="connsiteY3780" fmla="*/ 233604 h 1017606"/>
                <a:gd name="connsiteX3781" fmla="*/ 1116711 w 1960971"/>
                <a:gd name="connsiteY3781" fmla="*/ 232296 h 1017606"/>
                <a:gd name="connsiteX3782" fmla="*/ 1119169 w 1960971"/>
                <a:gd name="connsiteY3782" fmla="*/ 231119 h 1017606"/>
                <a:gd name="connsiteX3783" fmla="*/ 1121020 w 1960971"/>
                <a:gd name="connsiteY3783" fmla="*/ 230472 h 1017606"/>
                <a:gd name="connsiteX3784" fmla="*/ 1121205 w 1960971"/>
                <a:gd name="connsiteY3784" fmla="*/ 230577 h 1017606"/>
                <a:gd name="connsiteX3785" fmla="*/ 1120861 w 1960971"/>
                <a:gd name="connsiteY3785" fmla="*/ 230961 h 1017606"/>
                <a:gd name="connsiteX3786" fmla="*/ 1120002 w 1960971"/>
                <a:gd name="connsiteY3786" fmla="*/ 231608 h 1017606"/>
                <a:gd name="connsiteX3787" fmla="*/ 1119182 w 1960971"/>
                <a:gd name="connsiteY3787" fmla="*/ 232494 h 1017606"/>
                <a:gd name="connsiteX3788" fmla="*/ 1118416 w 1960971"/>
                <a:gd name="connsiteY3788" fmla="*/ 233617 h 1017606"/>
                <a:gd name="connsiteX3789" fmla="*/ 1118337 w 1960971"/>
                <a:gd name="connsiteY3789" fmla="*/ 234397 h 1017606"/>
                <a:gd name="connsiteX3790" fmla="*/ 1118945 w 1960971"/>
                <a:gd name="connsiteY3790" fmla="*/ 234833 h 1017606"/>
                <a:gd name="connsiteX3791" fmla="*/ 1128699 w 1960971"/>
                <a:gd name="connsiteY3791" fmla="*/ 235587 h 1017606"/>
                <a:gd name="connsiteX3792" fmla="*/ 1130933 w 1960971"/>
                <a:gd name="connsiteY3792" fmla="*/ 235481 h 1017606"/>
                <a:gd name="connsiteX3793" fmla="*/ 1136074 w 1960971"/>
                <a:gd name="connsiteY3793" fmla="*/ 234569 h 1017606"/>
                <a:gd name="connsiteX3794" fmla="*/ 1138824 w 1960971"/>
                <a:gd name="connsiteY3794" fmla="*/ 233710 h 1017606"/>
                <a:gd name="connsiteX3795" fmla="*/ 1141626 w 1960971"/>
                <a:gd name="connsiteY3795" fmla="*/ 232560 h 1017606"/>
                <a:gd name="connsiteX3796" fmla="*/ 1143740 w 1960971"/>
                <a:gd name="connsiteY3796" fmla="*/ 231846 h 1017606"/>
                <a:gd name="connsiteX3797" fmla="*/ 1150587 w 1960971"/>
                <a:gd name="connsiteY3797" fmla="*/ 230881 h 1017606"/>
                <a:gd name="connsiteX3798" fmla="*/ 1153587 w 1960971"/>
                <a:gd name="connsiteY3798" fmla="*/ 227802 h 1017606"/>
                <a:gd name="connsiteX3799" fmla="*/ 1153336 w 1960971"/>
                <a:gd name="connsiteY3799" fmla="*/ 226480 h 1017606"/>
                <a:gd name="connsiteX3800" fmla="*/ 1152781 w 1960971"/>
                <a:gd name="connsiteY3800" fmla="*/ 226335 h 1017606"/>
                <a:gd name="connsiteX3801" fmla="*/ 1152979 w 1960971"/>
                <a:gd name="connsiteY3801" fmla="*/ 226004 h 1017606"/>
                <a:gd name="connsiteX3802" fmla="*/ 1157962 w 1960971"/>
                <a:gd name="connsiteY3802" fmla="*/ 223704 h 1017606"/>
                <a:gd name="connsiteX3803" fmla="*/ 1158914 w 1960971"/>
                <a:gd name="connsiteY3803" fmla="*/ 223083 h 1017606"/>
                <a:gd name="connsiteX3804" fmla="*/ 1159813 w 1960971"/>
                <a:gd name="connsiteY3804" fmla="*/ 222356 h 1017606"/>
                <a:gd name="connsiteX3805" fmla="*/ 1160196 w 1960971"/>
                <a:gd name="connsiteY3805" fmla="*/ 221603 h 1017606"/>
                <a:gd name="connsiteX3806" fmla="*/ 1160090 w 1960971"/>
                <a:gd name="connsiteY3806" fmla="*/ 220823 h 1017606"/>
                <a:gd name="connsiteX3807" fmla="*/ 1158901 w 1960971"/>
                <a:gd name="connsiteY3807" fmla="*/ 219845 h 1017606"/>
                <a:gd name="connsiteX3808" fmla="*/ 1159006 w 1960971"/>
                <a:gd name="connsiteY3808" fmla="*/ 219647 h 1017606"/>
                <a:gd name="connsiteX3809" fmla="*/ 1159985 w 1960971"/>
                <a:gd name="connsiteY3809" fmla="*/ 219647 h 1017606"/>
                <a:gd name="connsiteX3810" fmla="*/ 1162324 w 1960971"/>
                <a:gd name="connsiteY3810" fmla="*/ 219197 h 1017606"/>
                <a:gd name="connsiteX3811" fmla="*/ 1165615 w 1960971"/>
                <a:gd name="connsiteY3811" fmla="*/ 218034 h 1017606"/>
                <a:gd name="connsiteX3812" fmla="*/ 1167426 w 1960971"/>
                <a:gd name="connsiteY3812" fmla="*/ 217096 h 1017606"/>
                <a:gd name="connsiteX3813" fmla="*/ 1169276 w 1960971"/>
                <a:gd name="connsiteY3813" fmla="*/ 215893 h 1017606"/>
                <a:gd name="connsiteX3814" fmla="*/ 1170757 w 1960971"/>
                <a:gd name="connsiteY3814" fmla="*/ 214399 h 1017606"/>
                <a:gd name="connsiteX3815" fmla="*/ 1171880 w 1960971"/>
                <a:gd name="connsiteY3815" fmla="*/ 212628 h 1017606"/>
                <a:gd name="connsiteX3816" fmla="*/ 1172634 w 1960971"/>
                <a:gd name="connsiteY3816" fmla="*/ 211055 h 1017606"/>
                <a:gd name="connsiteX3817" fmla="*/ 1172052 w 1960971"/>
                <a:gd name="connsiteY3817" fmla="*/ 210791 h 1017606"/>
                <a:gd name="connsiteX3818" fmla="*/ 1170757 w 1960971"/>
                <a:gd name="connsiteY3818" fmla="*/ 210725 h 1017606"/>
                <a:gd name="connsiteX3819" fmla="*/ 1166686 w 1960971"/>
                <a:gd name="connsiteY3819" fmla="*/ 211320 h 1017606"/>
                <a:gd name="connsiteX3820" fmla="*/ 1162284 w 1960971"/>
                <a:gd name="connsiteY3820" fmla="*/ 212456 h 1017606"/>
                <a:gd name="connsiteX3821" fmla="*/ 1160738 w 1960971"/>
                <a:gd name="connsiteY3821" fmla="*/ 212668 h 1017606"/>
                <a:gd name="connsiteX3822" fmla="*/ 1160579 w 1960971"/>
                <a:gd name="connsiteY3822" fmla="*/ 212324 h 1017606"/>
                <a:gd name="connsiteX3823" fmla="*/ 1161637 w 1960971"/>
                <a:gd name="connsiteY3823" fmla="*/ 211637 h 1017606"/>
                <a:gd name="connsiteX3824" fmla="*/ 1163910 w 1960971"/>
                <a:gd name="connsiteY3824" fmla="*/ 210619 h 1017606"/>
                <a:gd name="connsiteX3825" fmla="*/ 1164849 w 1960971"/>
                <a:gd name="connsiteY3825" fmla="*/ 209588 h 1017606"/>
                <a:gd name="connsiteX3826" fmla="*/ 1164003 w 1960971"/>
                <a:gd name="connsiteY3826" fmla="*/ 207896 h 1017606"/>
                <a:gd name="connsiteX3827" fmla="*/ 1162258 w 1960971"/>
                <a:gd name="connsiteY3827" fmla="*/ 207275 h 1017606"/>
                <a:gd name="connsiteX3828" fmla="*/ 1162694 w 1960971"/>
                <a:gd name="connsiteY3828" fmla="*/ 206971 h 1017606"/>
                <a:gd name="connsiteX3829" fmla="*/ 1164241 w 1960971"/>
                <a:gd name="connsiteY3829" fmla="*/ 206522 h 1017606"/>
                <a:gd name="connsiteX3830" fmla="*/ 1164981 w 1960971"/>
                <a:gd name="connsiteY3830" fmla="*/ 206072 h 1017606"/>
                <a:gd name="connsiteX3831" fmla="*/ 1164902 w 1960971"/>
                <a:gd name="connsiteY3831" fmla="*/ 205623 h 1017606"/>
                <a:gd name="connsiteX3832" fmla="*/ 1163712 w 1960971"/>
                <a:gd name="connsiteY3832" fmla="*/ 204394 h 1017606"/>
                <a:gd name="connsiteX3833" fmla="*/ 1161809 w 1960971"/>
                <a:gd name="connsiteY3833" fmla="*/ 203587 h 1017606"/>
                <a:gd name="connsiteX3834" fmla="*/ 1160500 w 1960971"/>
                <a:gd name="connsiteY3834" fmla="*/ 203376 h 1017606"/>
                <a:gd name="connsiteX3835" fmla="*/ 1156773 w 1960971"/>
                <a:gd name="connsiteY3835" fmla="*/ 203402 h 1017606"/>
                <a:gd name="connsiteX3836" fmla="*/ 1154301 w 1960971"/>
                <a:gd name="connsiteY3836" fmla="*/ 203746 h 1017606"/>
                <a:gd name="connsiteX3837" fmla="*/ 1151552 w 1960971"/>
                <a:gd name="connsiteY3837" fmla="*/ 204367 h 1017606"/>
                <a:gd name="connsiteX3838" fmla="*/ 1146873 w 1960971"/>
                <a:gd name="connsiteY3838" fmla="*/ 205702 h 1017606"/>
                <a:gd name="connsiteX3839" fmla="*/ 1146093 w 1960971"/>
                <a:gd name="connsiteY3839" fmla="*/ 205544 h 1017606"/>
                <a:gd name="connsiteX3840" fmla="*/ 1146358 w 1960971"/>
                <a:gd name="connsiteY3840" fmla="*/ 205160 h 1017606"/>
                <a:gd name="connsiteX3841" fmla="*/ 1147309 w 1960971"/>
                <a:gd name="connsiteY3841" fmla="*/ 204209 h 1017606"/>
                <a:gd name="connsiteX3842" fmla="*/ 1148208 w 1960971"/>
                <a:gd name="connsiteY3842" fmla="*/ 203706 h 1017606"/>
                <a:gd name="connsiteX3843" fmla="*/ 1149477 w 1960971"/>
                <a:gd name="connsiteY3843" fmla="*/ 203204 h 1017606"/>
                <a:gd name="connsiteX3844" fmla="*/ 1154711 w 1960971"/>
                <a:gd name="connsiteY3844" fmla="*/ 201592 h 1017606"/>
                <a:gd name="connsiteX3845" fmla="*/ 1165509 w 1960971"/>
                <a:gd name="connsiteY3845" fmla="*/ 197759 h 1017606"/>
                <a:gd name="connsiteX3846" fmla="*/ 1172224 w 1960971"/>
                <a:gd name="connsiteY3846" fmla="*/ 196543 h 1017606"/>
                <a:gd name="connsiteX3847" fmla="*/ 1177061 w 1960971"/>
                <a:gd name="connsiteY3847" fmla="*/ 195472 h 1017606"/>
                <a:gd name="connsiteX3848" fmla="*/ 1178648 w 1960971"/>
                <a:gd name="connsiteY3848" fmla="*/ 194692 h 1017606"/>
                <a:gd name="connsiteX3849" fmla="*/ 1178608 w 1960971"/>
                <a:gd name="connsiteY3849" fmla="*/ 193859 h 1017606"/>
                <a:gd name="connsiteX3850" fmla="*/ 1178092 w 1960971"/>
                <a:gd name="connsiteY3850" fmla="*/ 193357 h 1017606"/>
                <a:gd name="connsiteX3851" fmla="*/ 1176216 w 1960971"/>
                <a:gd name="connsiteY3851" fmla="*/ 193199 h 1017606"/>
                <a:gd name="connsiteX3852" fmla="*/ 1174788 w 1960971"/>
                <a:gd name="connsiteY3852" fmla="*/ 193529 h 1017606"/>
                <a:gd name="connsiteX3853" fmla="*/ 1173797 w 1960971"/>
                <a:gd name="connsiteY3853" fmla="*/ 193582 h 1017606"/>
                <a:gd name="connsiteX3854" fmla="*/ 1173559 w 1960971"/>
                <a:gd name="connsiteY3854" fmla="*/ 193357 h 1017606"/>
                <a:gd name="connsiteX3855" fmla="*/ 1173889 w 1960971"/>
                <a:gd name="connsiteY3855" fmla="*/ 192881 h 1017606"/>
                <a:gd name="connsiteX3856" fmla="*/ 1175251 w 1960971"/>
                <a:gd name="connsiteY3856" fmla="*/ 192102 h 1017606"/>
                <a:gd name="connsiteX3857" fmla="*/ 1176837 w 1960971"/>
                <a:gd name="connsiteY3857" fmla="*/ 192326 h 1017606"/>
                <a:gd name="connsiteX3858" fmla="*/ 1179414 w 1960971"/>
                <a:gd name="connsiteY3858" fmla="*/ 191480 h 1017606"/>
                <a:gd name="connsiteX3859" fmla="*/ 1181476 w 1960971"/>
                <a:gd name="connsiteY3859" fmla="*/ 191335 h 1017606"/>
                <a:gd name="connsiteX3860" fmla="*/ 1184212 w 1960971"/>
                <a:gd name="connsiteY3860" fmla="*/ 190846 h 1017606"/>
                <a:gd name="connsiteX3861" fmla="*/ 1185838 w 1960971"/>
                <a:gd name="connsiteY3861" fmla="*/ 190344 h 1017606"/>
                <a:gd name="connsiteX3862" fmla="*/ 1188732 w 1960971"/>
                <a:gd name="connsiteY3862" fmla="*/ 189181 h 1017606"/>
                <a:gd name="connsiteX3863" fmla="*/ 1189037 w 1960971"/>
                <a:gd name="connsiteY3863" fmla="*/ 188995 h 1017606"/>
                <a:gd name="connsiteX3864" fmla="*/ 1189578 w 1960971"/>
                <a:gd name="connsiteY3864" fmla="*/ 188295 h 1017606"/>
                <a:gd name="connsiteX3865" fmla="*/ 1190001 w 1960971"/>
                <a:gd name="connsiteY3865" fmla="*/ 186405 h 1017606"/>
                <a:gd name="connsiteX3866" fmla="*/ 1189869 w 1960971"/>
                <a:gd name="connsiteY3866" fmla="*/ 185625 h 1017606"/>
                <a:gd name="connsiteX3867" fmla="*/ 1189420 w 1960971"/>
                <a:gd name="connsiteY3867" fmla="*/ 185202 h 1017606"/>
                <a:gd name="connsiteX3868" fmla="*/ 1188138 w 1960971"/>
                <a:gd name="connsiteY3868" fmla="*/ 184792 h 1017606"/>
                <a:gd name="connsiteX3869" fmla="*/ 1184437 w 1960971"/>
                <a:gd name="connsiteY3869" fmla="*/ 184224 h 1017606"/>
                <a:gd name="connsiteX3870" fmla="*/ 1182943 w 1960971"/>
                <a:gd name="connsiteY3870" fmla="*/ 184224 h 1017606"/>
                <a:gd name="connsiteX3871" fmla="*/ 1179956 w 1960971"/>
                <a:gd name="connsiteY3871" fmla="*/ 184409 h 1017606"/>
                <a:gd name="connsiteX3872" fmla="*/ 1177973 w 1960971"/>
                <a:gd name="connsiteY3872" fmla="*/ 184713 h 1017606"/>
                <a:gd name="connsiteX3873" fmla="*/ 1172924 w 1960971"/>
                <a:gd name="connsiteY3873" fmla="*/ 185784 h 1017606"/>
                <a:gd name="connsiteX3874" fmla="*/ 1165972 w 1960971"/>
                <a:gd name="connsiteY3874" fmla="*/ 186365 h 1017606"/>
                <a:gd name="connsiteX3875" fmla="*/ 1160632 w 1960971"/>
                <a:gd name="connsiteY3875" fmla="*/ 187079 h 1017606"/>
                <a:gd name="connsiteX3876" fmla="*/ 1155980 w 1960971"/>
                <a:gd name="connsiteY3876" fmla="*/ 187330 h 1017606"/>
                <a:gd name="connsiteX3877" fmla="*/ 1153495 w 1960971"/>
                <a:gd name="connsiteY3877" fmla="*/ 187727 h 1017606"/>
                <a:gd name="connsiteX3878" fmla="*/ 1144652 w 1960971"/>
                <a:gd name="connsiteY3878" fmla="*/ 182915 h 1017606"/>
                <a:gd name="connsiteX3879" fmla="*/ 1141877 w 1960971"/>
                <a:gd name="connsiteY3879" fmla="*/ 183299 h 1017606"/>
                <a:gd name="connsiteX3880" fmla="*/ 1139326 w 1960971"/>
                <a:gd name="connsiteY3880" fmla="*/ 184184 h 1017606"/>
                <a:gd name="connsiteX3881" fmla="*/ 1138929 w 1960971"/>
                <a:gd name="connsiteY3881" fmla="*/ 184554 h 1017606"/>
                <a:gd name="connsiteX3882" fmla="*/ 1139392 w 1960971"/>
                <a:gd name="connsiteY3882" fmla="*/ 185189 h 1017606"/>
                <a:gd name="connsiteX3883" fmla="*/ 1141322 w 1960971"/>
                <a:gd name="connsiteY3883" fmla="*/ 185189 h 1017606"/>
                <a:gd name="connsiteX3884" fmla="*/ 1143384 w 1960971"/>
                <a:gd name="connsiteY3884" fmla="*/ 184885 h 1017606"/>
                <a:gd name="connsiteX3885" fmla="*/ 1143595 w 1960971"/>
                <a:gd name="connsiteY3885" fmla="*/ 185110 h 1017606"/>
                <a:gd name="connsiteX3886" fmla="*/ 1140885 w 1960971"/>
                <a:gd name="connsiteY3886" fmla="*/ 186273 h 1017606"/>
                <a:gd name="connsiteX3887" fmla="*/ 1137779 w 1960971"/>
                <a:gd name="connsiteY3887" fmla="*/ 186141 h 1017606"/>
                <a:gd name="connsiteX3888" fmla="*/ 1133735 w 1960971"/>
                <a:gd name="connsiteY3888" fmla="*/ 185189 h 1017606"/>
                <a:gd name="connsiteX3889" fmla="*/ 1125355 w 1960971"/>
                <a:gd name="connsiteY3889" fmla="*/ 186048 h 1017606"/>
                <a:gd name="connsiteX3890" fmla="*/ 1124165 w 1960971"/>
                <a:gd name="connsiteY3890" fmla="*/ 186365 h 1017606"/>
                <a:gd name="connsiteX3891" fmla="*/ 1123029 w 1960971"/>
                <a:gd name="connsiteY3891" fmla="*/ 186973 h 1017606"/>
                <a:gd name="connsiteX3892" fmla="*/ 1152794 w 1960971"/>
                <a:gd name="connsiteY3892" fmla="*/ 130416 h 1017606"/>
                <a:gd name="connsiteX3893" fmla="*/ 1155993 w 1960971"/>
                <a:gd name="connsiteY3893" fmla="*/ 130019 h 1017606"/>
                <a:gd name="connsiteX3894" fmla="*/ 1158517 w 1960971"/>
                <a:gd name="connsiteY3894" fmla="*/ 129517 h 1017606"/>
                <a:gd name="connsiteX3895" fmla="*/ 1161439 w 1960971"/>
                <a:gd name="connsiteY3895" fmla="*/ 128777 h 1017606"/>
                <a:gd name="connsiteX3896" fmla="*/ 1163025 w 1960971"/>
                <a:gd name="connsiteY3896" fmla="*/ 128209 h 1017606"/>
                <a:gd name="connsiteX3897" fmla="*/ 1163276 w 1960971"/>
                <a:gd name="connsiteY3897" fmla="*/ 127812 h 1017606"/>
                <a:gd name="connsiteX3898" fmla="*/ 1161809 w 1960971"/>
                <a:gd name="connsiteY3898" fmla="*/ 127217 h 1017606"/>
                <a:gd name="connsiteX3899" fmla="*/ 1157143 w 1960971"/>
                <a:gd name="connsiteY3899" fmla="*/ 125896 h 1017606"/>
                <a:gd name="connsiteX3900" fmla="*/ 1157407 w 1960971"/>
                <a:gd name="connsiteY3900" fmla="*/ 125367 h 1017606"/>
                <a:gd name="connsiteX3901" fmla="*/ 1156720 w 1960971"/>
                <a:gd name="connsiteY3901" fmla="*/ 124561 h 1017606"/>
                <a:gd name="connsiteX3902" fmla="*/ 1155002 w 1960971"/>
                <a:gd name="connsiteY3902" fmla="*/ 124640 h 1017606"/>
                <a:gd name="connsiteX3903" fmla="*/ 1151909 w 1960971"/>
                <a:gd name="connsiteY3903" fmla="*/ 125063 h 1017606"/>
                <a:gd name="connsiteX3904" fmla="*/ 1151261 w 1960971"/>
                <a:gd name="connsiteY3904" fmla="*/ 124944 h 1017606"/>
                <a:gd name="connsiteX3905" fmla="*/ 1153059 w 1960971"/>
                <a:gd name="connsiteY3905" fmla="*/ 124283 h 1017606"/>
                <a:gd name="connsiteX3906" fmla="*/ 1153958 w 1960971"/>
                <a:gd name="connsiteY3906" fmla="*/ 123754 h 1017606"/>
                <a:gd name="connsiteX3907" fmla="*/ 1153958 w 1960971"/>
                <a:gd name="connsiteY3907" fmla="*/ 123358 h 1017606"/>
                <a:gd name="connsiteX3908" fmla="*/ 1152887 w 1960971"/>
                <a:gd name="connsiteY3908" fmla="*/ 123160 h 1017606"/>
                <a:gd name="connsiteX3909" fmla="*/ 1150746 w 1960971"/>
                <a:gd name="connsiteY3909" fmla="*/ 123160 h 1017606"/>
                <a:gd name="connsiteX3910" fmla="*/ 1144837 w 1960971"/>
                <a:gd name="connsiteY3910" fmla="*/ 123926 h 1017606"/>
                <a:gd name="connsiteX3911" fmla="*/ 1142723 w 1960971"/>
                <a:gd name="connsiteY3911" fmla="*/ 124442 h 1017606"/>
                <a:gd name="connsiteX3912" fmla="*/ 1141731 w 1960971"/>
                <a:gd name="connsiteY3912" fmla="*/ 124957 h 1017606"/>
                <a:gd name="connsiteX3913" fmla="*/ 1140899 w 1960971"/>
                <a:gd name="connsiteY3913" fmla="*/ 125869 h 1017606"/>
                <a:gd name="connsiteX3914" fmla="*/ 1140225 w 1960971"/>
                <a:gd name="connsiteY3914" fmla="*/ 127191 h 1017606"/>
                <a:gd name="connsiteX3915" fmla="*/ 1138467 w 1960971"/>
                <a:gd name="connsiteY3915" fmla="*/ 129649 h 1017606"/>
                <a:gd name="connsiteX3916" fmla="*/ 1138387 w 1960971"/>
                <a:gd name="connsiteY3916" fmla="*/ 130310 h 1017606"/>
                <a:gd name="connsiteX3917" fmla="*/ 1139564 w 1960971"/>
                <a:gd name="connsiteY3917" fmla="*/ 130495 h 1017606"/>
                <a:gd name="connsiteX3918" fmla="*/ 1152794 w 1960971"/>
                <a:gd name="connsiteY3918" fmla="*/ 130416 h 1017606"/>
                <a:gd name="connsiteX3919" fmla="*/ 101417 w 1960971"/>
                <a:gd name="connsiteY3919" fmla="*/ 817919 h 1017606"/>
                <a:gd name="connsiteX3920" fmla="*/ 100888 w 1960971"/>
                <a:gd name="connsiteY3920" fmla="*/ 817813 h 1017606"/>
                <a:gd name="connsiteX3921" fmla="*/ 98853 w 1960971"/>
                <a:gd name="connsiteY3921" fmla="*/ 822664 h 1017606"/>
                <a:gd name="connsiteX3922" fmla="*/ 98893 w 1960971"/>
                <a:gd name="connsiteY3922" fmla="*/ 823166 h 1017606"/>
                <a:gd name="connsiteX3923" fmla="*/ 99315 w 1960971"/>
                <a:gd name="connsiteY3923" fmla="*/ 823258 h 1017606"/>
                <a:gd name="connsiteX3924" fmla="*/ 100730 w 1960971"/>
                <a:gd name="connsiteY3924" fmla="*/ 822545 h 1017606"/>
                <a:gd name="connsiteX3925" fmla="*/ 101391 w 1960971"/>
                <a:gd name="connsiteY3925" fmla="*/ 822505 h 1017606"/>
                <a:gd name="connsiteX3926" fmla="*/ 101774 w 1960971"/>
                <a:gd name="connsiteY3926" fmla="*/ 821474 h 1017606"/>
                <a:gd name="connsiteX3927" fmla="*/ 101391 w 1960971"/>
                <a:gd name="connsiteY3927" fmla="*/ 820033 h 1017606"/>
                <a:gd name="connsiteX3928" fmla="*/ 102250 w 1960971"/>
                <a:gd name="connsiteY3928" fmla="*/ 819439 h 1017606"/>
                <a:gd name="connsiteX3929" fmla="*/ 101417 w 1960971"/>
                <a:gd name="connsiteY3929" fmla="*/ 817919 h 1017606"/>
                <a:gd name="connsiteX3930" fmla="*/ 1540725 w 1960971"/>
                <a:gd name="connsiteY3930" fmla="*/ 478813 h 1017606"/>
                <a:gd name="connsiteX3931" fmla="*/ 1538478 w 1960971"/>
                <a:gd name="connsiteY3931" fmla="*/ 479289 h 1017606"/>
                <a:gd name="connsiteX3932" fmla="*/ 1538015 w 1960971"/>
                <a:gd name="connsiteY3932" fmla="*/ 480267 h 1017606"/>
                <a:gd name="connsiteX3933" fmla="*/ 1537949 w 1960971"/>
                <a:gd name="connsiteY3933" fmla="*/ 481496 h 1017606"/>
                <a:gd name="connsiteX3934" fmla="*/ 1542284 w 1960971"/>
                <a:gd name="connsiteY3934" fmla="*/ 484312 h 1017606"/>
                <a:gd name="connsiteX3935" fmla="*/ 1542707 w 1960971"/>
                <a:gd name="connsiteY3935" fmla="*/ 484854 h 1017606"/>
                <a:gd name="connsiteX3936" fmla="*/ 1544360 w 1960971"/>
                <a:gd name="connsiteY3936" fmla="*/ 485409 h 1017606"/>
                <a:gd name="connsiteX3937" fmla="*/ 1545047 w 1960971"/>
                <a:gd name="connsiteY3937" fmla="*/ 486770 h 1017606"/>
                <a:gd name="connsiteX3938" fmla="*/ 1545457 w 1960971"/>
                <a:gd name="connsiteY3938" fmla="*/ 486836 h 1017606"/>
                <a:gd name="connsiteX3939" fmla="*/ 1546104 w 1960971"/>
                <a:gd name="connsiteY3939" fmla="*/ 486532 h 1017606"/>
                <a:gd name="connsiteX3940" fmla="*/ 1547677 w 1960971"/>
                <a:gd name="connsiteY3940" fmla="*/ 485329 h 1017606"/>
                <a:gd name="connsiteX3941" fmla="*/ 1549131 w 1960971"/>
                <a:gd name="connsiteY3941" fmla="*/ 484682 h 1017606"/>
                <a:gd name="connsiteX3942" fmla="*/ 1550321 w 1960971"/>
                <a:gd name="connsiteY3942" fmla="*/ 483836 h 1017606"/>
                <a:gd name="connsiteX3943" fmla="*/ 1551418 w 1960971"/>
                <a:gd name="connsiteY3943" fmla="*/ 482104 h 1017606"/>
                <a:gd name="connsiteX3944" fmla="*/ 1552620 w 1960971"/>
                <a:gd name="connsiteY3944" fmla="*/ 480730 h 1017606"/>
                <a:gd name="connsiteX3945" fmla="*/ 1551563 w 1960971"/>
                <a:gd name="connsiteY3945" fmla="*/ 479593 h 1017606"/>
                <a:gd name="connsiteX3946" fmla="*/ 1551272 w 1960971"/>
                <a:gd name="connsiteY3946" fmla="*/ 478972 h 1017606"/>
                <a:gd name="connsiteX3947" fmla="*/ 1548378 w 1960971"/>
                <a:gd name="connsiteY3947" fmla="*/ 478390 h 1017606"/>
                <a:gd name="connsiteX3948" fmla="*/ 1544941 w 1960971"/>
                <a:gd name="connsiteY3948" fmla="*/ 478377 h 1017606"/>
                <a:gd name="connsiteX3949" fmla="*/ 1540725 w 1960971"/>
                <a:gd name="connsiteY3949" fmla="*/ 478813 h 1017606"/>
                <a:gd name="connsiteX3950" fmla="*/ 1550704 w 1960971"/>
                <a:gd name="connsiteY3950" fmla="*/ 473394 h 1017606"/>
                <a:gd name="connsiteX3951" fmla="*/ 1550030 w 1960971"/>
                <a:gd name="connsiteY3951" fmla="*/ 473658 h 1017606"/>
                <a:gd name="connsiteX3952" fmla="*/ 1549712 w 1960971"/>
                <a:gd name="connsiteY3952" fmla="*/ 473434 h 1017606"/>
                <a:gd name="connsiteX3953" fmla="*/ 1549660 w 1960971"/>
                <a:gd name="connsiteY3953" fmla="*/ 472231 h 1017606"/>
                <a:gd name="connsiteX3954" fmla="*/ 1548774 w 1960971"/>
                <a:gd name="connsiteY3954" fmla="*/ 471821 h 1017606"/>
                <a:gd name="connsiteX3955" fmla="*/ 1547849 w 1960971"/>
                <a:gd name="connsiteY3955" fmla="*/ 471795 h 1017606"/>
                <a:gd name="connsiteX3956" fmla="*/ 1546910 w 1960971"/>
                <a:gd name="connsiteY3956" fmla="*/ 472178 h 1017606"/>
                <a:gd name="connsiteX3957" fmla="*/ 1545972 w 1960971"/>
                <a:gd name="connsiteY3957" fmla="*/ 472958 h 1017606"/>
                <a:gd name="connsiteX3958" fmla="*/ 1545576 w 1960971"/>
                <a:gd name="connsiteY3958" fmla="*/ 473817 h 1017606"/>
                <a:gd name="connsiteX3959" fmla="*/ 1545866 w 1960971"/>
                <a:gd name="connsiteY3959" fmla="*/ 475509 h 1017606"/>
                <a:gd name="connsiteX3960" fmla="*/ 1549580 w 1960971"/>
                <a:gd name="connsiteY3960" fmla="*/ 477174 h 1017606"/>
                <a:gd name="connsiteX3961" fmla="*/ 1550202 w 1960971"/>
                <a:gd name="connsiteY3961" fmla="*/ 477161 h 1017606"/>
                <a:gd name="connsiteX3962" fmla="*/ 1551589 w 1960971"/>
                <a:gd name="connsiteY3962" fmla="*/ 476434 h 1017606"/>
                <a:gd name="connsiteX3963" fmla="*/ 1551893 w 1960971"/>
                <a:gd name="connsiteY3963" fmla="*/ 475971 h 1017606"/>
                <a:gd name="connsiteX3964" fmla="*/ 1551774 w 1960971"/>
                <a:gd name="connsiteY3964" fmla="*/ 475509 h 1017606"/>
                <a:gd name="connsiteX3965" fmla="*/ 1551008 w 1960971"/>
                <a:gd name="connsiteY3965" fmla="*/ 474861 h 1017606"/>
                <a:gd name="connsiteX3966" fmla="*/ 1550836 w 1960971"/>
                <a:gd name="connsiteY3966" fmla="*/ 474359 h 1017606"/>
                <a:gd name="connsiteX3967" fmla="*/ 1550981 w 1960971"/>
                <a:gd name="connsiteY3967" fmla="*/ 473632 h 1017606"/>
                <a:gd name="connsiteX3968" fmla="*/ 1550704 w 1960971"/>
                <a:gd name="connsiteY3968" fmla="*/ 473394 h 1017606"/>
                <a:gd name="connsiteX3969" fmla="*/ 1462200 w 1960971"/>
                <a:gd name="connsiteY3969" fmla="*/ 515491 h 1017606"/>
                <a:gd name="connsiteX3970" fmla="*/ 1467553 w 1960971"/>
                <a:gd name="connsiteY3970" fmla="*/ 513853 h 1017606"/>
                <a:gd name="connsiteX3971" fmla="*/ 1469866 w 1960971"/>
                <a:gd name="connsiteY3971" fmla="*/ 512941 h 1017606"/>
                <a:gd name="connsiteX3972" fmla="*/ 1472193 w 1960971"/>
                <a:gd name="connsiteY3972" fmla="*/ 511606 h 1017606"/>
                <a:gd name="connsiteX3973" fmla="*/ 1473567 w 1960971"/>
                <a:gd name="connsiteY3973" fmla="*/ 510112 h 1017606"/>
                <a:gd name="connsiteX3974" fmla="*/ 1473580 w 1960971"/>
                <a:gd name="connsiteY3974" fmla="*/ 509094 h 1017606"/>
                <a:gd name="connsiteX3975" fmla="*/ 1473025 w 1960971"/>
                <a:gd name="connsiteY3975" fmla="*/ 507773 h 1017606"/>
                <a:gd name="connsiteX3976" fmla="*/ 1472219 w 1960971"/>
                <a:gd name="connsiteY3976" fmla="*/ 506979 h 1017606"/>
                <a:gd name="connsiteX3977" fmla="*/ 1470302 w 1960971"/>
                <a:gd name="connsiteY3977" fmla="*/ 506530 h 1017606"/>
                <a:gd name="connsiteX3978" fmla="*/ 1468835 w 1960971"/>
                <a:gd name="connsiteY3978" fmla="*/ 507191 h 1017606"/>
                <a:gd name="connsiteX3979" fmla="*/ 1465399 w 1960971"/>
                <a:gd name="connsiteY3979" fmla="*/ 509940 h 1017606"/>
                <a:gd name="connsiteX3980" fmla="*/ 1461909 w 1960971"/>
                <a:gd name="connsiteY3980" fmla="*/ 512385 h 1017606"/>
                <a:gd name="connsiteX3981" fmla="*/ 1460627 w 1960971"/>
                <a:gd name="connsiteY3981" fmla="*/ 513575 h 1017606"/>
                <a:gd name="connsiteX3982" fmla="*/ 1459768 w 1960971"/>
                <a:gd name="connsiteY3982" fmla="*/ 515148 h 1017606"/>
                <a:gd name="connsiteX3983" fmla="*/ 1460271 w 1960971"/>
                <a:gd name="connsiteY3983" fmla="*/ 515690 h 1017606"/>
                <a:gd name="connsiteX3984" fmla="*/ 1462200 w 1960971"/>
                <a:gd name="connsiteY3984" fmla="*/ 515491 h 1017606"/>
                <a:gd name="connsiteX3985" fmla="*/ 1426606 w 1960971"/>
                <a:gd name="connsiteY3985" fmla="*/ 543869 h 1017606"/>
                <a:gd name="connsiteX3986" fmla="*/ 1424412 w 1960971"/>
                <a:gd name="connsiteY3986" fmla="*/ 543896 h 1017606"/>
                <a:gd name="connsiteX3987" fmla="*/ 1423526 w 1960971"/>
                <a:gd name="connsiteY3987" fmla="*/ 544517 h 1017606"/>
                <a:gd name="connsiteX3988" fmla="*/ 1423196 w 1960971"/>
                <a:gd name="connsiteY3988" fmla="*/ 545720 h 1017606"/>
                <a:gd name="connsiteX3989" fmla="*/ 1422416 w 1960971"/>
                <a:gd name="connsiteY3989" fmla="*/ 546909 h 1017606"/>
                <a:gd name="connsiteX3990" fmla="*/ 1420658 w 1960971"/>
                <a:gd name="connsiteY3990" fmla="*/ 548680 h 1017606"/>
                <a:gd name="connsiteX3991" fmla="*/ 1421107 w 1960971"/>
                <a:gd name="connsiteY3991" fmla="*/ 548654 h 1017606"/>
                <a:gd name="connsiteX3992" fmla="*/ 1421914 w 1960971"/>
                <a:gd name="connsiteY3992" fmla="*/ 548271 h 1017606"/>
                <a:gd name="connsiteX3993" fmla="*/ 1423407 w 1960971"/>
                <a:gd name="connsiteY3993" fmla="*/ 548509 h 1017606"/>
                <a:gd name="connsiteX3994" fmla="*/ 1425720 w 1960971"/>
                <a:gd name="connsiteY3994" fmla="*/ 546618 h 1017606"/>
                <a:gd name="connsiteX3995" fmla="*/ 1426170 w 1960971"/>
                <a:gd name="connsiteY3995" fmla="*/ 546010 h 1017606"/>
                <a:gd name="connsiteX3996" fmla="*/ 1425799 w 1960971"/>
                <a:gd name="connsiteY3996" fmla="*/ 545773 h 1017606"/>
                <a:gd name="connsiteX3997" fmla="*/ 1425839 w 1960971"/>
                <a:gd name="connsiteY3997" fmla="*/ 545244 h 1017606"/>
                <a:gd name="connsiteX3998" fmla="*/ 1426606 w 1960971"/>
                <a:gd name="connsiteY3998" fmla="*/ 543869 h 1017606"/>
                <a:gd name="connsiteX3999" fmla="*/ 1294181 w 1960971"/>
                <a:gd name="connsiteY3999" fmla="*/ 934853 h 1017606"/>
                <a:gd name="connsiteX4000" fmla="*/ 1291603 w 1960971"/>
                <a:gd name="connsiteY4000" fmla="*/ 938541 h 1017606"/>
                <a:gd name="connsiteX4001" fmla="*/ 1295172 w 1960971"/>
                <a:gd name="connsiteY4001" fmla="*/ 937100 h 1017606"/>
                <a:gd name="connsiteX4002" fmla="*/ 1295661 w 1960971"/>
                <a:gd name="connsiteY4002" fmla="*/ 936333 h 1017606"/>
                <a:gd name="connsiteX4003" fmla="*/ 1296692 w 1960971"/>
                <a:gd name="connsiteY4003" fmla="*/ 934099 h 1017606"/>
                <a:gd name="connsiteX4004" fmla="*/ 1295569 w 1960971"/>
                <a:gd name="connsiteY4004" fmla="*/ 933716 h 1017606"/>
                <a:gd name="connsiteX4005" fmla="*/ 1294181 w 1960971"/>
                <a:gd name="connsiteY4005" fmla="*/ 934853 h 1017606"/>
                <a:gd name="connsiteX4006" fmla="*/ 1560577 w 1960971"/>
                <a:gd name="connsiteY4006" fmla="*/ 458009 h 1017606"/>
                <a:gd name="connsiteX4007" fmla="*/ 1559678 w 1960971"/>
                <a:gd name="connsiteY4007" fmla="*/ 458683 h 1017606"/>
                <a:gd name="connsiteX4008" fmla="*/ 1560207 w 1960971"/>
                <a:gd name="connsiteY4008" fmla="*/ 459635 h 1017606"/>
                <a:gd name="connsiteX4009" fmla="*/ 1561238 w 1960971"/>
                <a:gd name="connsiteY4009" fmla="*/ 460005 h 1017606"/>
                <a:gd name="connsiteX4010" fmla="*/ 1564410 w 1960971"/>
                <a:gd name="connsiteY4010" fmla="*/ 460586 h 1017606"/>
                <a:gd name="connsiteX4011" fmla="*/ 1566684 w 1960971"/>
                <a:gd name="connsiteY4011" fmla="*/ 460388 h 1017606"/>
                <a:gd name="connsiteX4012" fmla="*/ 1568402 w 1960971"/>
                <a:gd name="connsiteY4012" fmla="*/ 459714 h 1017606"/>
                <a:gd name="connsiteX4013" fmla="*/ 1570596 w 1960971"/>
                <a:gd name="connsiteY4013" fmla="*/ 457943 h 1017606"/>
                <a:gd name="connsiteX4014" fmla="*/ 1570398 w 1960971"/>
                <a:gd name="connsiteY4014" fmla="*/ 456714 h 1017606"/>
                <a:gd name="connsiteX4015" fmla="*/ 1569658 w 1960971"/>
                <a:gd name="connsiteY4015" fmla="*/ 456317 h 1017606"/>
                <a:gd name="connsiteX4016" fmla="*/ 1567331 w 1960971"/>
                <a:gd name="connsiteY4016" fmla="*/ 456410 h 1017606"/>
                <a:gd name="connsiteX4017" fmla="*/ 1563763 w 1960971"/>
                <a:gd name="connsiteY4017" fmla="*/ 456132 h 1017606"/>
                <a:gd name="connsiteX4018" fmla="*/ 1563049 w 1960971"/>
                <a:gd name="connsiteY4018" fmla="*/ 456529 h 1017606"/>
                <a:gd name="connsiteX4019" fmla="*/ 1562758 w 1960971"/>
                <a:gd name="connsiteY4019" fmla="*/ 456978 h 1017606"/>
                <a:gd name="connsiteX4020" fmla="*/ 1562904 w 1960971"/>
                <a:gd name="connsiteY4020" fmla="*/ 457494 h 1017606"/>
                <a:gd name="connsiteX4021" fmla="*/ 1562454 w 1960971"/>
                <a:gd name="connsiteY4021" fmla="*/ 457771 h 1017606"/>
                <a:gd name="connsiteX4022" fmla="*/ 1560577 w 1960971"/>
                <a:gd name="connsiteY4022" fmla="*/ 458009 h 1017606"/>
                <a:gd name="connsiteX4023" fmla="*/ 1534711 w 1960971"/>
                <a:gd name="connsiteY4023" fmla="*/ 508552 h 1017606"/>
                <a:gd name="connsiteX4024" fmla="*/ 1533521 w 1960971"/>
                <a:gd name="connsiteY4024" fmla="*/ 508777 h 1017606"/>
                <a:gd name="connsiteX4025" fmla="*/ 1532821 w 1960971"/>
                <a:gd name="connsiteY4025" fmla="*/ 510138 h 1017606"/>
                <a:gd name="connsiteX4026" fmla="*/ 1532768 w 1960971"/>
                <a:gd name="connsiteY4026" fmla="*/ 511117 h 1017606"/>
                <a:gd name="connsiteX4027" fmla="*/ 1533680 w 1960971"/>
                <a:gd name="connsiteY4027" fmla="*/ 512015 h 1017606"/>
                <a:gd name="connsiteX4028" fmla="*/ 1536495 w 1960971"/>
                <a:gd name="connsiteY4028" fmla="*/ 513363 h 1017606"/>
                <a:gd name="connsiteX4029" fmla="*/ 1538438 w 1960971"/>
                <a:gd name="connsiteY4029" fmla="*/ 514024 h 1017606"/>
                <a:gd name="connsiteX4030" fmla="*/ 1540117 w 1960971"/>
                <a:gd name="connsiteY4030" fmla="*/ 512240 h 1017606"/>
                <a:gd name="connsiteX4031" fmla="*/ 1539178 w 1960971"/>
                <a:gd name="connsiteY4031" fmla="*/ 510614 h 1017606"/>
                <a:gd name="connsiteX4032" fmla="*/ 1538689 w 1960971"/>
                <a:gd name="connsiteY4032" fmla="*/ 510323 h 1017606"/>
                <a:gd name="connsiteX4033" fmla="*/ 1537486 w 1960971"/>
                <a:gd name="connsiteY4033" fmla="*/ 508433 h 1017606"/>
                <a:gd name="connsiteX4034" fmla="*/ 1534711 w 1960971"/>
                <a:gd name="connsiteY4034" fmla="*/ 508552 h 1017606"/>
                <a:gd name="connsiteX4035" fmla="*/ 1550056 w 1960971"/>
                <a:gd name="connsiteY4035" fmla="*/ 622843 h 1017606"/>
                <a:gd name="connsiteX4036" fmla="*/ 1548312 w 1960971"/>
                <a:gd name="connsiteY4036" fmla="*/ 623438 h 1017606"/>
                <a:gd name="connsiteX4037" fmla="*/ 1547307 w 1960971"/>
                <a:gd name="connsiteY4037" fmla="*/ 624218 h 1017606"/>
                <a:gd name="connsiteX4038" fmla="*/ 1546831 w 1960971"/>
                <a:gd name="connsiteY4038" fmla="*/ 624879 h 1017606"/>
                <a:gd name="connsiteX4039" fmla="*/ 1546712 w 1960971"/>
                <a:gd name="connsiteY4039" fmla="*/ 625302 h 1017606"/>
                <a:gd name="connsiteX4040" fmla="*/ 1547637 w 1960971"/>
                <a:gd name="connsiteY4040" fmla="*/ 625711 h 1017606"/>
                <a:gd name="connsiteX4041" fmla="*/ 1550598 w 1960971"/>
                <a:gd name="connsiteY4041" fmla="*/ 626174 h 1017606"/>
                <a:gd name="connsiteX4042" fmla="*/ 1550664 w 1960971"/>
                <a:gd name="connsiteY4042" fmla="*/ 625526 h 1017606"/>
                <a:gd name="connsiteX4043" fmla="*/ 1551999 w 1960971"/>
                <a:gd name="connsiteY4043" fmla="*/ 624442 h 1017606"/>
                <a:gd name="connsiteX4044" fmla="*/ 1552012 w 1960971"/>
                <a:gd name="connsiteY4044" fmla="*/ 623953 h 1017606"/>
                <a:gd name="connsiteX4045" fmla="*/ 1550704 w 1960971"/>
                <a:gd name="connsiteY4045" fmla="*/ 623147 h 1017606"/>
                <a:gd name="connsiteX4046" fmla="*/ 1550056 w 1960971"/>
                <a:gd name="connsiteY4046" fmla="*/ 622843 h 1017606"/>
                <a:gd name="connsiteX4047" fmla="*/ 1448811 w 1960971"/>
                <a:gd name="connsiteY4047" fmla="*/ 455167 h 1017606"/>
                <a:gd name="connsiteX4048" fmla="*/ 1449974 w 1960971"/>
                <a:gd name="connsiteY4048" fmla="*/ 455762 h 1017606"/>
                <a:gd name="connsiteX4049" fmla="*/ 1452459 w 1960971"/>
                <a:gd name="connsiteY4049" fmla="*/ 456291 h 1017606"/>
                <a:gd name="connsiteX4050" fmla="*/ 1454970 w 1960971"/>
                <a:gd name="connsiteY4050" fmla="*/ 456476 h 1017606"/>
                <a:gd name="connsiteX4051" fmla="*/ 1456385 w 1960971"/>
                <a:gd name="connsiteY4051" fmla="*/ 456383 h 1017606"/>
                <a:gd name="connsiteX4052" fmla="*/ 1457534 w 1960971"/>
                <a:gd name="connsiteY4052" fmla="*/ 456053 h 1017606"/>
                <a:gd name="connsiteX4053" fmla="*/ 1458182 w 1960971"/>
                <a:gd name="connsiteY4053" fmla="*/ 455630 h 1017606"/>
                <a:gd name="connsiteX4054" fmla="*/ 1458341 w 1960971"/>
                <a:gd name="connsiteY4054" fmla="*/ 454665 h 1017606"/>
                <a:gd name="connsiteX4055" fmla="*/ 1457667 w 1960971"/>
                <a:gd name="connsiteY4055" fmla="*/ 453396 h 1017606"/>
                <a:gd name="connsiteX4056" fmla="*/ 1457270 w 1960971"/>
                <a:gd name="connsiteY4056" fmla="*/ 451678 h 1017606"/>
                <a:gd name="connsiteX4057" fmla="*/ 1453939 w 1960971"/>
                <a:gd name="connsiteY4057" fmla="*/ 449827 h 1017606"/>
                <a:gd name="connsiteX4058" fmla="*/ 1451362 w 1960971"/>
                <a:gd name="connsiteY4058" fmla="*/ 448995 h 1017606"/>
                <a:gd name="connsiteX4059" fmla="*/ 1448295 w 1960971"/>
                <a:gd name="connsiteY4059" fmla="*/ 448360 h 1017606"/>
                <a:gd name="connsiteX4060" fmla="*/ 1446154 w 1960971"/>
                <a:gd name="connsiteY4060" fmla="*/ 448043 h 1017606"/>
                <a:gd name="connsiteX4061" fmla="*/ 1444436 w 1960971"/>
                <a:gd name="connsiteY4061" fmla="*/ 448149 h 1017606"/>
                <a:gd name="connsiteX4062" fmla="*/ 1445123 w 1960971"/>
                <a:gd name="connsiteY4062" fmla="*/ 449616 h 1017606"/>
                <a:gd name="connsiteX4063" fmla="*/ 1447595 w 1960971"/>
                <a:gd name="connsiteY4063" fmla="*/ 450330 h 1017606"/>
                <a:gd name="connsiteX4064" fmla="*/ 1448877 w 1960971"/>
                <a:gd name="connsiteY4064" fmla="*/ 452444 h 1017606"/>
                <a:gd name="connsiteX4065" fmla="*/ 1448243 w 1960971"/>
                <a:gd name="connsiteY4065" fmla="*/ 453872 h 1017606"/>
                <a:gd name="connsiteX4066" fmla="*/ 1448811 w 1960971"/>
                <a:gd name="connsiteY4066" fmla="*/ 455167 h 1017606"/>
                <a:gd name="connsiteX4067" fmla="*/ 1381442 w 1960971"/>
                <a:gd name="connsiteY4067" fmla="*/ 454533 h 1017606"/>
                <a:gd name="connsiteX4068" fmla="*/ 1385130 w 1960971"/>
                <a:gd name="connsiteY4068" fmla="*/ 454850 h 1017606"/>
                <a:gd name="connsiteX4069" fmla="*/ 1386306 w 1960971"/>
                <a:gd name="connsiteY4069" fmla="*/ 454625 h 1017606"/>
                <a:gd name="connsiteX4070" fmla="*/ 1386835 w 1960971"/>
                <a:gd name="connsiteY4070" fmla="*/ 454176 h 1017606"/>
                <a:gd name="connsiteX4071" fmla="*/ 1386716 w 1960971"/>
                <a:gd name="connsiteY4071" fmla="*/ 453502 h 1017606"/>
                <a:gd name="connsiteX4072" fmla="*/ 1385222 w 1960971"/>
                <a:gd name="connsiteY4072" fmla="*/ 453053 h 1017606"/>
                <a:gd name="connsiteX4073" fmla="*/ 1379935 w 1960971"/>
                <a:gd name="connsiteY4073" fmla="*/ 452656 h 1017606"/>
                <a:gd name="connsiteX4074" fmla="*/ 1378389 w 1960971"/>
                <a:gd name="connsiteY4074" fmla="*/ 451876 h 1017606"/>
                <a:gd name="connsiteX4075" fmla="*/ 1377278 w 1960971"/>
                <a:gd name="connsiteY4075" fmla="*/ 451704 h 1017606"/>
                <a:gd name="connsiteX4076" fmla="*/ 1376076 w 1960971"/>
                <a:gd name="connsiteY4076" fmla="*/ 451876 h 1017606"/>
                <a:gd name="connsiteX4077" fmla="*/ 1375719 w 1960971"/>
                <a:gd name="connsiteY4077" fmla="*/ 452220 h 1017606"/>
                <a:gd name="connsiteX4078" fmla="*/ 1377450 w 1960971"/>
                <a:gd name="connsiteY4078" fmla="*/ 453330 h 1017606"/>
                <a:gd name="connsiteX4079" fmla="*/ 1381442 w 1960971"/>
                <a:gd name="connsiteY4079" fmla="*/ 454533 h 1017606"/>
                <a:gd name="connsiteX4080" fmla="*/ 1276998 w 1960971"/>
                <a:gd name="connsiteY4080" fmla="*/ 365170 h 1017606"/>
                <a:gd name="connsiteX4081" fmla="*/ 1278095 w 1960971"/>
                <a:gd name="connsiteY4081" fmla="*/ 364945 h 1017606"/>
                <a:gd name="connsiteX4082" fmla="*/ 1280514 w 1960971"/>
                <a:gd name="connsiteY4082" fmla="*/ 363743 h 1017606"/>
                <a:gd name="connsiteX4083" fmla="*/ 1280474 w 1960971"/>
                <a:gd name="connsiteY4083" fmla="*/ 363386 h 1017606"/>
                <a:gd name="connsiteX4084" fmla="*/ 1279034 w 1960971"/>
                <a:gd name="connsiteY4084" fmla="*/ 363412 h 1017606"/>
                <a:gd name="connsiteX4085" fmla="*/ 1277395 w 1960971"/>
                <a:gd name="connsiteY4085" fmla="*/ 363108 h 1017606"/>
                <a:gd name="connsiteX4086" fmla="*/ 1276562 w 1960971"/>
                <a:gd name="connsiteY4086" fmla="*/ 361786 h 1017606"/>
                <a:gd name="connsiteX4087" fmla="*/ 1276179 w 1960971"/>
                <a:gd name="connsiteY4087" fmla="*/ 361905 h 1017606"/>
                <a:gd name="connsiteX4088" fmla="*/ 1275729 w 1960971"/>
                <a:gd name="connsiteY4088" fmla="*/ 362606 h 1017606"/>
                <a:gd name="connsiteX4089" fmla="*/ 1275584 w 1960971"/>
                <a:gd name="connsiteY4089" fmla="*/ 363240 h 1017606"/>
                <a:gd name="connsiteX4090" fmla="*/ 1276007 w 1960971"/>
                <a:gd name="connsiteY4090" fmla="*/ 364298 h 1017606"/>
                <a:gd name="connsiteX4091" fmla="*/ 1276998 w 1960971"/>
                <a:gd name="connsiteY4091" fmla="*/ 365170 h 1017606"/>
                <a:gd name="connsiteX4092" fmla="*/ 1238258 w 1960971"/>
                <a:gd name="connsiteY4092" fmla="*/ 370140 h 1017606"/>
                <a:gd name="connsiteX4093" fmla="*/ 1238126 w 1960971"/>
                <a:gd name="connsiteY4093" fmla="*/ 369849 h 1017606"/>
                <a:gd name="connsiteX4094" fmla="*/ 1236712 w 1960971"/>
                <a:gd name="connsiteY4094" fmla="*/ 369426 h 1017606"/>
                <a:gd name="connsiteX4095" fmla="*/ 1234293 w 1960971"/>
                <a:gd name="connsiteY4095" fmla="*/ 369677 h 1017606"/>
                <a:gd name="connsiteX4096" fmla="*/ 1232971 w 1960971"/>
                <a:gd name="connsiteY4096" fmla="*/ 370735 h 1017606"/>
                <a:gd name="connsiteX4097" fmla="*/ 1232442 w 1960971"/>
                <a:gd name="connsiteY4097" fmla="*/ 371435 h 1017606"/>
                <a:gd name="connsiteX4098" fmla="*/ 1231874 w 1960971"/>
                <a:gd name="connsiteY4098" fmla="*/ 372876 h 1017606"/>
                <a:gd name="connsiteX4099" fmla="*/ 1230777 w 1960971"/>
                <a:gd name="connsiteY4099" fmla="*/ 374462 h 1017606"/>
                <a:gd name="connsiteX4100" fmla="*/ 1230275 w 1960971"/>
                <a:gd name="connsiteY4100" fmla="*/ 376061 h 1017606"/>
                <a:gd name="connsiteX4101" fmla="*/ 1230367 w 1960971"/>
                <a:gd name="connsiteY4101" fmla="*/ 376524 h 1017606"/>
                <a:gd name="connsiteX4102" fmla="*/ 1232085 w 1960971"/>
                <a:gd name="connsiteY4102" fmla="*/ 377713 h 1017606"/>
                <a:gd name="connsiteX4103" fmla="*/ 1232508 w 1960971"/>
                <a:gd name="connsiteY4103" fmla="*/ 378665 h 1017606"/>
                <a:gd name="connsiteX4104" fmla="*/ 1232244 w 1960971"/>
                <a:gd name="connsiteY4104" fmla="*/ 379934 h 1017606"/>
                <a:gd name="connsiteX4105" fmla="*/ 1232588 w 1960971"/>
                <a:gd name="connsiteY4105" fmla="*/ 380648 h 1017606"/>
                <a:gd name="connsiteX4106" fmla="*/ 1233513 w 1960971"/>
                <a:gd name="connsiteY4106" fmla="*/ 380806 h 1017606"/>
                <a:gd name="connsiteX4107" fmla="*/ 1234716 w 1960971"/>
                <a:gd name="connsiteY4107" fmla="*/ 380529 h 1017606"/>
                <a:gd name="connsiteX4108" fmla="*/ 1236183 w 1960971"/>
                <a:gd name="connsiteY4108" fmla="*/ 379815 h 1017606"/>
                <a:gd name="connsiteX4109" fmla="*/ 1237161 w 1960971"/>
                <a:gd name="connsiteY4109" fmla="*/ 379141 h 1017606"/>
                <a:gd name="connsiteX4110" fmla="*/ 1237650 w 1960971"/>
                <a:gd name="connsiteY4110" fmla="*/ 378506 h 1017606"/>
                <a:gd name="connsiteX4111" fmla="*/ 1238575 w 1960971"/>
                <a:gd name="connsiteY4111" fmla="*/ 375149 h 1017606"/>
                <a:gd name="connsiteX4112" fmla="*/ 1238602 w 1960971"/>
                <a:gd name="connsiteY4112" fmla="*/ 373523 h 1017606"/>
                <a:gd name="connsiteX4113" fmla="*/ 1238086 w 1960971"/>
                <a:gd name="connsiteY4113" fmla="*/ 371488 h 1017606"/>
                <a:gd name="connsiteX4114" fmla="*/ 1238298 w 1960971"/>
                <a:gd name="connsiteY4114" fmla="*/ 370735 h 1017606"/>
                <a:gd name="connsiteX4115" fmla="*/ 1238258 w 1960971"/>
                <a:gd name="connsiteY4115" fmla="*/ 370140 h 1017606"/>
                <a:gd name="connsiteX4116" fmla="*/ 1259234 w 1960971"/>
                <a:gd name="connsiteY4116" fmla="*/ 372770 h 1017606"/>
                <a:gd name="connsiteX4117" fmla="*/ 1259657 w 1960971"/>
                <a:gd name="connsiteY4117" fmla="*/ 372043 h 1017606"/>
                <a:gd name="connsiteX4118" fmla="*/ 1258917 w 1960971"/>
                <a:gd name="connsiteY4118" fmla="*/ 370920 h 1017606"/>
                <a:gd name="connsiteX4119" fmla="*/ 1257027 w 1960971"/>
                <a:gd name="connsiteY4119" fmla="*/ 369400 h 1017606"/>
                <a:gd name="connsiteX4120" fmla="*/ 1254767 w 1960971"/>
                <a:gd name="connsiteY4120" fmla="*/ 368157 h 1017606"/>
                <a:gd name="connsiteX4121" fmla="*/ 1250444 w 1960971"/>
                <a:gd name="connsiteY4121" fmla="*/ 366849 h 1017606"/>
                <a:gd name="connsiteX4122" fmla="*/ 1249043 w 1960971"/>
                <a:gd name="connsiteY4122" fmla="*/ 367457 h 1017606"/>
                <a:gd name="connsiteX4123" fmla="*/ 1248488 w 1960971"/>
                <a:gd name="connsiteY4123" fmla="*/ 367906 h 1017606"/>
                <a:gd name="connsiteX4124" fmla="*/ 1248343 w 1960971"/>
                <a:gd name="connsiteY4124" fmla="*/ 368488 h 1017606"/>
                <a:gd name="connsiteX4125" fmla="*/ 1248845 w 1960971"/>
                <a:gd name="connsiteY4125" fmla="*/ 369783 h 1017606"/>
                <a:gd name="connsiteX4126" fmla="*/ 1250299 w 1960971"/>
                <a:gd name="connsiteY4126" fmla="*/ 370312 h 1017606"/>
                <a:gd name="connsiteX4127" fmla="*/ 1250801 w 1960971"/>
                <a:gd name="connsiteY4127" fmla="*/ 370827 h 1017606"/>
                <a:gd name="connsiteX4128" fmla="*/ 1250828 w 1960971"/>
                <a:gd name="connsiteY4128" fmla="*/ 371514 h 1017606"/>
                <a:gd name="connsiteX4129" fmla="*/ 1251264 w 1960971"/>
                <a:gd name="connsiteY4129" fmla="*/ 372162 h 1017606"/>
                <a:gd name="connsiteX4130" fmla="*/ 1250775 w 1960971"/>
                <a:gd name="connsiteY4130" fmla="*/ 373114 h 1017606"/>
                <a:gd name="connsiteX4131" fmla="*/ 1248977 w 1960971"/>
                <a:gd name="connsiteY4131" fmla="*/ 375718 h 1017606"/>
                <a:gd name="connsiteX4132" fmla="*/ 1250656 w 1960971"/>
                <a:gd name="connsiteY4132" fmla="*/ 376220 h 1017606"/>
                <a:gd name="connsiteX4133" fmla="*/ 1252097 w 1960971"/>
                <a:gd name="connsiteY4133" fmla="*/ 376048 h 1017606"/>
                <a:gd name="connsiteX4134" fmla="*/ 1255004 w 1960971"/>
                <a:gd name="connsiteY4134" fmla="*/ 375334 h 1017606"/>
                <a:gd name="connsiteX4135" fmla="*/ 1255189 w 1960971"/>
                <a:gd name="connsiteY4135" fmla="*/ 375757 h 1017606"/>
                <a:gd name="connsiteX4136" fmla="*/ 1256511 w 1960971"/>
                <a:gd name="connsiteY4136" fmla="*/ 376114 h 1017606"/>
                <a:gd name="connsiteX4137" fmla="*/ 1253828 w 1960971"/>
                <a:gd name="connsiteY4137" fmla="*/ 377251 h 1017606"/>
                <a:gd name="connsiteX4138" fmla="*/ 1253022 w 1960971"/>
                <a:gd name="connsiteY4138" fmla="*/ 378031 h 1017606"/>
                <a:gd name="connsiteX4139" fmla="*/ 1253247 w 1960971"/>
                <a:gd name="connsiteY4139" fmla="*/ 378269 h 1017606"/>
                <a:gd name="connsiteX4140" fmla="*/ 1255639 w 1960971"/>
                <a:gd name="connsiteY4140" fmla="*/ 378546 h 1017606"/>
                <a:gd name="connsiteX4141" fmla="*/ 1256088 w 1960971"/>
                <a:gd name="connsiteY4141" fmla="*/ 378427 h 1017606"/>
                <a:gd name="connsiteX4142" fmla="*/ 1256141 w 1960971"/>
                <a:gd name="connsiteY4142" fmla="*/ 378031 h 1017606"/>
                <a:gd name="connsiteX4143" fmla="*/ 1256538 w 1960971"/>
                <a:gd name="connsiteY4143" fmla="*/ 377713 h 1017606"/>
                <a:gd name="connsiteX4144" fmla="*/ 1257291 w 1960971"/>
                <a:gd name="connsiteY4144" fmla="*/ 377475 h 1017606"/>
                <a:gd name="connsiteX4145" fmla="*/ 1257674 w 1960971"/>
                <a:gd name="connsiteY4145" fmla="*/ 377542 h 1017606"/>
                <a:gd name="connsiteX4146" fmla="*/ 1257978 w 1960971"/>
                <a:gd name="connsiteY4146" fmla="*/ 378269 h 1017606"/>
                <a:gd name="connsiteX4147" fmla="*/ 1258507 w 1960971"/>
                <a:gd name="connsiteY4147" fmla="*/ 378599 h 1017606"/>
                <a:gd name="connsiteX4148" fmla="*/ 1260159 w 1960971"/>
                <a:gd name="connsiteY4148" fmla="*/ 379247 h 1017606"/>
                <a:gd name="connsiteX4149" fmla="*/ 1261098 w 1960971"/>
                <a:gd name="connsiteY4149" fmla="*/ 379220 h 1017606"/>
                <a:gd name="connsiteX4150" fmla="*/ 1263093 w 1960971"/>
                <a:gd name="connsiteY4150" fmla="*/ 378308 h 1017606"/>
                <a:gd name="connsiteX4151" fmla="*/ 1264204 w 1960971"/>
                <a:gd name="connsiteY4151" fmla="*/ 377594 h 1017606"/>
                <a:gd name="connsiteX4152" fmla="*/ 1264561 w 1960971"/>
                <a:gd name="connsiteY4152" fmla="*/ 377132 h 1017606"/>
                <a:gd name="connsiteX4153" fmla="*/ 1264164 w 1960971"/>
                <a:gd name="connsiteY4153" fmla="*/ 376934 h 1017606"/>
                <a:gd name="connsiteX4154" fmla="*/ 1260503 w 1960971"/>
                <a:gd name="connsiteY4154" fmla="*/ 376643 h 1017606"/>
                <a:gd name="connsiteX4155" fmla="*/ 1258520 w 1960971"/>
                <a:gd name="connsiteY4155" fmla="*/ 376088 h 1017606"/>
                <a:gd name="connsiteX4156" fmla="*/ 1256855 w 1960971"/>
                <a:gd name="connsiteY4156" fmla="*/ 375123 h 1017606"/>
                <a:gd name="connsiteX4157" fmla="*/ 1256776 w 1960971"/>
                <a:gd name="connsiteY4157" fmla="*/ 374277 h 1017606"/>
                <a:gd name="connsiteX4158" fmla="*/ 1258282 w 1960971"/>
                <a:gd name="connsiteY4158" fmla="*/ 373550 h 1017606"/>
                <a:gd name="connsiteX4159" fmla="*/ 1259234 w 1960971"/>
                <a:gd name="connsiteY4159" fmla="*/ 372770 h 1017606"/>
                <a:gd name="connsiteX4160" fmla="*/ 1183948 w 1960971"/>
                <a:gd name="connsiteY4160" fmla="*/ 622724 h 1017606"/>
                <a:gd name="connsiteX4161" fmla="*/ 1185758 w 1960971"/>
                <a:gd name="connsiteY4161" fmla="*/ 621944 h 1017606"/>
                <a:gd name="connsiteX4162" fmla="*/ 1187424 w 1960971"/>
                <a:gd name="connsiteY4162" fmla="*/ 620927 h 1017606"/>
                <a:gd name="connsiteX4163" fmla="*/ 1188957 w 1960971"/>
                <a:gd name="connsiteY4163" fmla="*/ 619671 h 1017606"/>
                <a:gd name="connsiteX4164" fmla="*/ 1190186 w 1960971"/>
                <a:gd name="connsiteY4164" fmla="*/ 618164 h 1017606"/>
                <a:gd name="connsiteX4165" fmla="*/ 1191891 w 1960971"/>
                <a:gd name="connsiteY4165" fmla="*/ 614952 h 1017606"/>
                <a:gd name="connsiteX4166" fmla="*/ 1190755 w 1960971"/>
                <a:gd name="connsiteY4166" fmla="*/ 614939 h 1017606"/>
                <a:gd name="connsiteX4167" fmla="*/ 1189684 w 1960971"/>
                <a:gd name="connsiteY4167" fmla="*/ 615428 h 1017606"/>
                <a:gd name="connsiteX4168" fmla="*/ 1188309 w 1960971"/>
                <a:gd name="connsiteY4168" fmla="*/ 616419 h 1017606"/>
                <a:gd name="connsiteX4169" fmla="*/ 1187160 w 1960971"/>
                <a:gd name="connsiteY4169" fmla="*/ 617583 h 1017606"/>
                <a:gd name="connsiteX4170" fmla="*/ 1186221 w 1960971"/>
                <a:gd name="connsiteY4170" fmla="*/ 618904 h 1017606"/>
                <a:gd name="connsiteX4171" fmla="*/ 1184714 w 1960971"/>
                <a:gd name="connsiteY4171" fmla="*/ 620438 h 1017606"/>
                <a:gd name="connsiteX4172" fmla="*/ 1182626 w 1960971"/>
                <a:gd name="connsiteY4172" fmla="*/ 622182 h 1017606"/>
                <a:gd name="connsiteX4173" fmla="*/ 1181952 w 1960971"/>
                <a:gd name="connsiteY4173" fmla="*/ 623068 h 1017606"/>
                <a:gd name="connsiteX4174" fmla="*/ 1182679 w 1960971"/>
                <a:gd name="connsiteY4174" fmla="*/ 623107 h 1017606"/>
                <a:gd name="connsiteX4175" fmla="*/ 1183948 w 1960971"/>
                <a:gd name="connsiteY4175" fmla="*/ 622724 h 1017606"/>
                <a:gd name="connsiteX4176" fmla="*/ 999129 w 1960971"/>
                <a:gd name="connsiteY4176" fmla="*/ 472416 h 1017606"/>
                <a:gd name="connsiteX4177" fmla="*/ 999010 w 1960971"/>
                <a:gd name="connsiteY4177" fmla="*/ 473077 h 1017606"/>
                <a:gd name="connsiteX4178" fmla="*/ 999777 w 1960971"/>
                <a:gd name="connsiteY4178" fmla="*/ 474385 h 1017606"/>
                <a:gd name="connsiteX4179" fmla="*/ 1000623 w 1960971"/>
                <a:gd name="connsiteY4179" fmla="*/ 474319 h 1017606"/>
                <a:gd name="connsiteX4180" fmla="*/ 1001957 w 1960971"/>
                <a:gd name="connsiteY4180" fmla="*/ 473725 h 1017606"/>
                <a:gd name="connsiteX4181" fmla="*/ 1002539 w 1960971"/>
                <a:gd name="connsiteY4181" fmla="*/ 473156 h 1017606"/>
                <a:gd name="connsiteX4182" fmla="*/ 1001825 w 1960971"/>
                <a:gd name="connsiteY4182" fmla="*/ 471993 h 1017606"/>
                <a:gd name="connsiteX4183" fmla="*/ 999129 w 1960971"/>
                <a:gd name="connsiteY4183" fmla="*/ 472416 h 1017606"/>
                <a:gd name="connsiteX4184" fmla="*/ 1089404 w 1960971"/>
                <a:gd name="connsiteY4184" fmla="*/ 701222 h 1017606"/>
                <a:gd name="connsiteX4185" fmla="*/ 1085465 w 1960971"/>
                <a:gd name="connsiteY4185" fmla="*/ 700720 h 1017606"/>
                <a:gd name="connsiteX4186" fmla="*/ 1074045 w 1960971"/>
                <a:gd name="connsiteY4186" fmla="*/ 701738 h 1017606"/>
                <a:gd name="connsiteX4187" fmla="*/ 1072578 w 1960971"/>
                <a:gd name="connsiteY4187" fmla="*/ 702293 h 1017606"/>
                <a:gd name="connsiteX4188" fmla="*/ 1071005 w 1960971"/>
                <a:gd name="connsiteY4188" fmla="*/ 703192 h 1017606"/>
                <a:gd name="connsiteX4189" fmla="*/ 1067859 w 1960971"/>
                <a:gd name="connsiteY4189" fmla="*/ 705412 h 1017606"/>
                <a:gd name="connsiteX4190" fmla="*/ 1067965 w 1960971"/>
                <a:gd name="connsiteY4190" fmla="*/ 706470 h 1017606"/>
                <a:gd name="connsiteX4191" fmla="*/ 1070661 w 1960971"/>
                <a:gd name="connsiteY4191" fmla="*/ 707884 h 1017606"/>
                <a:gd name="connsiteX4192" fmla="*/ 1079345 w 1960971"/>
                <a:gd name="connsiteY4192" fmla="*/ 710739 h 1017606"/>
                <a:gd name="connsiteX4193" fmla="*/ 1083667 w 1960971"/>
                <a:gd name="connsiteY4193" fmla="*/ 712682 h 1017606"/>
                <a:gd name="connsiteX4194" fmla="*/ 1085214 w 1960971"/>
                <a:gd name="connsiteY4194" fmla="*/ 713197 h 1017606"/>
                <a:gd name="connsiteX4195" fmla="*/ 1089206 w 1960971"/>
                <a:gd name="connsiteY4195" fmla="*/ 713911 h 1017606"/>
                <a:gd name="connsiteX4196" fmla="*/ 1090910 w 1960971"/>
                <a:gd name="connsiteY4196" fmla="*/ 713554 h 1017606"/>
                <a:gd name="connsiteX4197" fmla="*/ 1091994 w 1960971"/>
                <a:gd name="connsiteY4197" fmla="*/ 712470 h 1017606"/>
                <a:gd name="connsiteX4198" fmla="*/ 1092642 w 1960971"/>
                <a:gd name="connsiteY4198" fmla="*/ 711281 h 1017606"/>
                <a:gd name="connsiteX4199" fmla="*/ 1092880 w 1960971"/>
                <a:gd name="connsiteY4199" fmla="*/ 708809 h 1017606"/>
                <a:gd name="connsiteX4200" fmla="*/ 1091770 w 1960971"/>
                <a:gd name="connsiteY4200" fmla="*/ 705743 h 1017606"/>
                <a:gd name="connsiteX4201" fmla="*/ 1089404 w 1960971"/>
                <a:gd name="connsiteY4201" fmla="*/ 701222 h 1017606"/>
                <a:gd name="connsiteX4202" fmla="*/ 1620716 w 1960971"/>
                <a:gd name="connsiteY4202" fmla="*/ 799480 h 1017606"/>
                <a:gd name="connsiteX4203" fmla="*/ 1627008 w 1960971"/>
                <a:gd name="connsiteY4203" fmla="*/ 797551 h 1017606"/>
                <a:gd name="connsiteX4204" fmla="*/ 1626321 w 1960971"/>
                <a:gd name="connsiteY4204" fmla="*/ 797075 h 1017606"/>
                <a:gd name="connsiteX4205" fmla="*/ 1625356 w 1960971"/>
                <a:gd name="connsiteY4205" fmla="*/ 795290 h 1017606"/>
                <a:gd name="connsiteX4206" fmla="*/ 1624470 w 1960971"/>
                <a:gd name="connsiteY4206" fmla="*/ 795105 h 1017606"/>
                <a:gd name="connsiteX4207" fmla="*/ 1622514 w 1960971"/>
                <a:gd name="connsiteY4207" fmla="*/ 796824 h 1017606"/>
                <a:gd name="connsiteX4208" fmla="*/ 1621523 w 1960971"/>
                <a:gd name="connsiteY4208" fmla="*/ 795991 h 1017606"/>
                <a:gd name="connsiteX4209" fmla="*/ 1621047 w 1960971"/>
                <a:gd name="connsiteY4209" fmla="*/ 796202 h 1017606"/>
                <a:gd name="connsiteX4210" fmla="*/ 1620307 w 1960971"/>
                <a:gd name="connsiteY4210" fmla="*/ 797590 h 1017606"/>
                <a:gd name="connsiteX4211" fmla="*/ 1619725 w 1960971"/>
                <a:gd name="connsiteY4211" fmla="*/ 799388 h 1017606"/>
                <a:gd name="connsiteX4212" fmla="*/ 1620016 w 1960971"/>
                <a:gd name="connsiteY4212" fmla="*/ 799613 h 1017606"/>
                <a:gd name="connsiteX4213" fmla="*/ 1620716 w 1960971"/>
                <a:gd name="connsiteY4213" fmla="*/ 799480 h 1017606"/>
                <a:gd name="connsiteX4214" fmla="*/ 1113975 w 1960971"/>
                <a:gd name="connsiteY4214" fmla="*/ 697495 h 1017606"/>
                <a:gd name="connsiteX4215" fmla="*/ 1113790 w 1960971"/>
                <a:gd name="connsiteY4215" fmla="*/ 698037 h 1017606"/>
                <a:gd name="connsiteX4216" fmla="*/ 1113975 w 1960971"/>
                <a:gd name="connsiteY4216" fmla="*/ 698764 h 1017606"/>
                <a:gd name="connsiteX4217" fmla="*/ 1114464 w 1960971"/>
                <a:gd name="connsiteY4217" fmla="*/ 699226 h 1017606"/>
                <a:gd name="connsiteX4218" fmla="*/ 1115746 w 1960971"/>
                <a:gd name="connsiteY4218" fmla="*/ 699385 h 1017606"/>
                <a:gd name="connsiteX4219" fmla="*/ 1116222 w 1960971"/>
                <a:gd name="connsiteY4219" fmla="*/ 698579 h 1017606"/>
                <a:gd name="connsiteX4220" fmla="*/ 1116195 w 1960971"/>
                <a:gd name="connsiteY4220" fmla="*/ 697283 h 1017606"/>
                <a:gd name="connsiteX4221" fmla="*/ 1114794 w 1960971"/>
                <a:gd name="connsiteY4221" fmla="*/ 696953 h 1017606"/>
                <a:gd name="connsiteX4222" fmla="*/ 1113975 w 1960971"/>
                <a:gd name="connsiteY4222" fmla="*/ 697495 h 1017606"/>
                <a:gd name="connsiteX4223" fmla="*/ 1103044 w 1960971"/>
                <a:gd name="connsiteY4223" fmla="*/ 733499 h 1017606"/>
                <a:gd name="connsiteX4224" fmla="*/ 1103573 w 1960971"/>
                <a:gd name="connsiteY4224" fmla="*/ 734371 h 1017606"/>
                <a:gd name="connsiteX4225" fmla="*/ 1104828 w 1960971"/>
                <a:gd name="connsiteY4225" fmla="*/ 735046 h 1017606"/>
                <a:gd name="connsiteX4226" fmla="*/ 1106745 w 1960971"/>
                <a:gd name="connsiteY4226" fmla="*/ 735270 h 1017606"/>
                <a:gd name="connsiteX4227" fmla="*/ 1107736 w 1960971"/>
                <a:gd name="connsiteY4227" fmla="*/ 735072 h 1017606"/>
                <a:gd name="connsiteX4228" fmla="*/ 1108675 w 1960971"/>
                <a:gd name="connsiteY4228" fmla="*/ 734623 h 1017606"/>
                <a:gd name="connsiteX4229" fmla="*/ 1109507 w 1960971"/>
                <a:gd name="connsiteY4229" fmla="*/ 733975 h 1017606"/>
                <a:gd name="connsiteX4230" fmla="*/ 1110234 w 1960971"/>
                <a:gd name="connsiteY4230" fmla="*/ 733116 h 1017606"/>
                <a:gd name="connsiteX4231" fmla="*/ 1111913 w 1960971"/>
                <a:gd name="connsiteY4231" fmla="*/ 731834 h 1017606"/>
                <a:gd name="connsiteX4232" fmla="*/ 1112124 w 1960971"/>
                <a:gd name="connsiteY4232" fmla="*/ 731411 h 1017606"/>
                <a:gd name="connsiteX4233" fmla="*/ 1110935 w 1960971"/>
                <a:gd name="connsiteY4233" fmla="*/ 731107 h 1017606"/>
                <a:gd name="connsiteX4234" fmla="*/ 1103044 w 1960971"/>
                <a:gd name="connsiteY4234" fmla="*/ 733499 h 1017606"/>
                <a:gd name="connsiteX4235" fmla="*/ 1433082 w 1960971"/>
                <a:gd name="connsiteY4235" fmla="*/ 315182 h 1017606"/>
                <a:gd name="connsiteX4236" fmla="*/ 1431708 w 1960971"/>
                <a:gd name="connsiteY4236" fmla="*/ 315737 h 1017606"/>
                <a:gd name="connsiteX4237" fmla="*/ 1425416 w 1960971"/>
                <a:gd name="connsiteY4237" fmla="*/ 319121 h 1017606"/>
                <a:gd name="connsiteX4238" fmla="*/ 1419482 w 1960971"/>
                <a:gd name="connsiteY4238" fmla="*/ 322597 h 1017606"/>
                <a:gd name="connsiteX4239" fmla="*/ 1415834 w 1960971"/>
                <a:gd name="connsiteY4239" fmla="*/ 324936 h 1017606"/>
                <a:gd name="connsiteX4240" fmla="*/ 1411802 w 1960971"/>
                <a:gd name="connsiteY4240" fmla="*/ 328413 h 1017606"/>
                <a:gd name="connsiteX4241" fmla="*/ 1411445 w 1960971"/>
                <a:gd name="connsiteY4241" fmla="*/ 328928 h 1017606"/>
                <a:gd name="connsiteX4242" fmla="*/ 1409727 w 1960971"/>
                <a:gd name="connsiteY4242" fmla="*/ 333210 h 1017606"/>
                <a:gd name="connsiteX4243" fmla="*/ 1409159 w 1960971"/>
                <a:gd name="connsiteY4243" fmla="*/ 335629 h 1017606"/>
                <a:gd name="connsiteX4244" fmla="*/ 1409066 w 1960971"/>
                <a:gd name="connsiteY4244" fmla="*/ 337784 h 1017606"/>
                <a:gd name="connsiteX4245" fmla="*/ 1409436 w 1960971"/>
                <a:gd name="connsiteY4245" fmla="*/ 339066 h 1017606"/>
                <a:gd name="connsiteX4246" fmla="*/ 1410256 w 1960971"/>
                <a:gd name="connsiteY4246" fmla="*/ 339475 h 1017606"/>
                <a:gd name="connsiteX4247" fmla="*/ 1411657 w 1960971"/>
                <a:gd name="connsiteY4247" fmla="*/ 339713 h 1017606"/>
                <a:gd name="connsiteX4248" fmla="*/ 1414631 w 1960971"/>
                <a:gd name="connsiteY4248" fmla="*/ 339832 h 1017606"/>
                <a:gd name="connsiteX4249" fmla="*/ 1421715 w 1960971"/>
                <a:gd name="connsiteY4249" fmla="*/ 339290 h 1017606"/>
                <a:gd name="connsiteX4250" fmla="*/ 1427042 w 1960971"/>
                <a:gd name="connsiteY4250" fmla="*/ 339198 h 1017606"/>
                <a:gd name="connsiteX4251" fmla="*/ 1432395 w 1960971"/>
                <a:gd name="connsiteY4251" fmla="*/ 338669 h 1017606"/>
                <a:gd name="connsiteX4252" fmla="*/ 1440894 w 1960971"/>
                <a:gd name="connsiteY4252" fmla="*/ 336647 h 1017606"/>
                <a:gd name="connsiteX4253" fmla="*/ 1443075 w 1960971"/>
                <a:gd name="connsiteY4253" fmla="*/ 335827 h 1017606"/>
                <a:gd name="connsiteX4254" fmla="*/ 1446194 w 1960971"/>
                <a:gd name="connsiteY4254" fmla="*/ 334400 h 1017606"/>
                <a:gd name="connsiteX4255" fmla="*/ 1448956 w 1960971"/>
                <a:gd name="connsiteY4255" fmla="*/ 332510 h 1017606"/>
                <a:gd name="connsiteX4256" fmla="*/ 1451362 w 1960971"/>
                <a:gd name="connsiteY4256" fmla="*/ 330144 h 1017606"/>
                <a:gd name="connsiteX4257" fmla="*/ 1453503 w 1960971"/>
                <a:gd name="connsiteY4257" fmla="*/ 327315 h 1017606"/>
                <a:gd name="connsiteX4258" fmla="*/ 1456543 w 1960971"/>
                <a:gd name="connsiteY4258" fmla="*/ 322147 h 1017606"/>
                <a:gd name="connsiteX4259" fmla="*/ 1456966 w 1960971"/>
                <a:gd name="connsiteY4259" fmla="*/ 321672 h 1017606"/>
                <a:gd name="connsiteX4260" fmla="*/ 1459041 w 1960971"/>
                <a:gd name="connsiteY4260" fmla="*/ 320138 h 1017606"/>
                <a:gd name="connsiteX4261" fmla="*/ 1459702 w 1960971"/>
                <a:gd name="connsiteY4261" fmla="*/ 319504 h 1017606"/>
                <a:gd name="connsiteX4262" fmla="*/ 1460852 w 1960971"/>
                <a:gd name="connsiteY4262" fmla="*/ 317918 h 1017606"/>
                <a:gd name="connsiteX4263" fmla="*/ 1461156 w 1960971"/>
                <a:gd name="connsiteY4263" fmla="*/ 317151 h 1017606"/>
                <a:gd name="connsiteX4264" fmla="*/ 1461209 w 1960971"/>
                <a:gd name="connsiteY4264" fmla="*/ 316464 h 1017606"/>
                <a:gd name="connsiteX4265" fmla="*/ 1460852 w 1960971"/>
                <a:gd name="connsiteY4265" fmla="*/ 315697 h 1017606"/>
                <a:gd name="connsiteX4266" fmla="*/ 1452882 w 1960971"/>
                <a:gd name="connsiteY4266" fmla="*/ 313569 h 1017606"/>
                <a:gd name="connsiteX4267" fmla="*/ 1449657 w 1960971"/>
                <a:gd name="connsiteY4267" fmla="*/ 313226 h 1017606"/>
                <a:gd name="connsiteX4268" fmla="*/ 1447450 w 1960971"/>
                <a:gd name="connsiteY4268" fmla="*/ 313331 h 1017606"/>
                <a:gd name="connsiteX4269" fmla="*/ 1445189 w 1960971"/>
                <a:gd name="connsiteY4269" fmla="*/ 313781 h 1017606"/>
                <a:gd name="connsiteX4270" fmla="*/ 1443550 w 1960971"/>
                <a:gd name="connsiteY4270" fmla="*/ 313900 h 1017606"/>
                <a:gd name="connsiteX4271" fmla="*/ 1440220 w 1960971"/>
                <a:gd name="connsiteY4271" fmla="*/ 313662 h 1017606"/>
                <a:gd name="connsiteX4272" fmla="*/ 1435263 w 1960971"/>
                <a:gd name="connsiteY4272" fmla="*/ 314614 h 1017606"/>
                <a:gd name="connsiteX4273" fmla="*/ 1433082 w 1960971"/>
                <a:gd name="connsiteY4273" fmla="*/ 315182 h 1017606"/>
                <a:gd name="connsiteX4274" fmla="*/ 1470302 w 1960971"/>
                <a:gd name="connsiteY4274" fmla="*/ 304859 h 1017606"/>
                <a:gd name="connsiteX4275" fmla="*/ 1468227 w 1960971"/>
                <a:gd name="connsiteY4275" fmla="*/ 304582 h 1017606"/>
                <a:gd name="connsiteX4276" fmla="*/ 1466483 w 1960971"/>
                <a:gd name="connsiteY4276" fmla="*/ 304780 h 1017606"/>
                <a:gd name="connsiteX4277" fmla="*/ 1464051 w 1960971"/>
                <a:gd name="connsiteY4277" fmla="*/ 306022 h 1017606"/>
                <a:gd name="connsiteX4278" fmla="*/ 1462729 w 1960971"/>
                <a:gd name="connsiteY4278" fmla="*/ 307159 h 1017606"/>
                <a:gd name="connsiteX4279" fmla="*/ 1461896 w 1960971"/>
                <a:gd name="connsiteY4279" fmla="*/ 308084 h 1017606"/>
                <a:gd name="connsiteX4280" fmla="*/ 1461513 w 1960971"/>
                <a:gd name="connsiteY4280" fmla="*/ 308679 h 1017606"/>
                <a:gd name="connsiteX4281" fmla="*/ 1462240 w 1960971"/>
                <a:gd name="connsiteY4281" fmla="*/ 309908 h 1017606"/>
                <a:gd name="connsiteX4282" fmla="*/ 1465319 w 1960971"/>
                <a:gd name="connsiteY4282" fmla="*/ 311600 h 1017606"/>
                <a:gd name="connsiteX4283" fmla="*/ 1466284 w 1960971"/>
                <a:gd name="connsiteY4283" fmla="*/ 313094 h 1017606"/>
                <a:gd name="connsiteX4284" fmla="*/ 1467831 w 1960971"/>
                <a:gd name="connsiteY4284" fmla="*/ 312935 h 1017606"/>
                <a:gd name="connsiteX4285" fmla="*/ 1468796 w 1960971"/>
                <a:gd name="connsiteY4285" fmla="*/ 312512 h 1017606"/>
                <a:gd name="connsiteX4286" fmla="*/ 1469774 w 1960971"/>
                <a:gd name="connsiteY4286" fmla="*/ 311838 h 1017606"/>
                <a:gd name="connsiteX4287" fmla="*/ 1470223 w 1960971"/>
                <a:gd name="connsiteY4287" fmla="*/ 311375 h 1017606"/>
                <a:gd name="connsiteX4288" fmla="*/ 1470131 w 1960971"/>
                <a:gd name="connsiteY4288" fmla="*/ 311124 h 1017606"/>
                <a:gd name="connsiteX4289" fmla="*/ 1470382 w 1960971"/>
                <a:gd name="connsiteY4289" fmla="*/ 310714 h 1017606"/>
                <a:gd name="connsiteX4290" fmla="*/ 1471281 w 1960971"/>
                <a:gd name="connsiteY4290" fmla="*/ 310305 h 1017606"/>
                <a:gd name="connsiteX4291" fmla="*/ 1471558 w 1960971"/>
                <a:gd name="connsiteY4291" fmla="*/ 309432 h 1017606"/>
                <a:gd name="connsiteX4292" fmla="*/ 1471254 w 1960971"/>
                <a:gd name="connsiteY4292" fmla="*/ 308230 h 1017606"/>
                <a:gd name="connsiteX4293" fmla="*/ 1471294 w 1960971"/>
                <a:gd name="connsiteY4293" fmla="*/ 305758 h 1017606"/>
                <a:gd name="connsiteX4294" fmla="*/ 1470302 w 1960971"/>
                <a:gd name="connsiteY4294" fmla="*/ 304859 h 1017606"/>
                <a:gd name="connsiteX4295" fmla="*/ 1623122 w 1960971"/>
                <a:gd name="connsiteY4295" fmla="*/ 733896 h 1017606"/>
                <a:gd name="connsiteX4296" fmla="*/ 1621443 w 1960971"/>
                <a:gd name="connsiteY4296" fmla="*/ 734226 h 1017606"/>
                <a:gd name="connsiteX4297" fmla="*/ 1619831 w 1960971"/>
                <a:gd name="connsiteY4297" fmla="*/ 735429 h 1017606"/>
                <a:gd name="connsiteX4298" fmla="*/ 1618998 w 1960971"/>
                <a:gd name="connsiteY4298" fmla="*/ 736473 h 1017606"/>
                <a:gd name="connsiteX4299" fmla="*/ 1619104 w 1960971"/>
                <a:gd name="connsiteY4299" fmla="*/ 736777 h 1017606"/>
                <a:gd name="connsiteX4300" fmla="*/ 1620135 w 1960971"/>
                <a:gd name="connsiteY4300" fmla="*/ 736751 h 1017606"/>
                <a:gd name="connsiteX4301" fmla="*/ 1622012 w 1960971"/>
                <a:gd name="connsiteY4301" fmla="*/ 735654 h 1017606"/>
                <a:gd name="connsiteX4302" fmla="*/ 1623122 w 1960971"/>
                <a:gd name="connsiteY4302" fmla="*/ 733896 h 1017606"/>
                <a:gd name="connsiteX4303" fmla="*/ 1433122 w 1960971"/>
                <a:gd name="connsiteY4303" fmla="*/ 279759 h 1017606"/>
                <a:gd name="connsiteX4304" fmla="*/ 1431589 w 1960971"/>
                <a:gd name="connsiteY4304" fmla="*/ 280288 h 1017606"/>
                <a:gd name="connsiteX4305" fmla="*/ 1430941 w 1960971"/>
                <a:gd name="connsiteY4305" fmla="*/ 280989 h 1017606"/>
                <a:gd name="connsiteX4306" fmla="*/ 1430056 w 1960971"/>
                <a:gd name="connsiteY4306" fmla="*/ 281464 h 1017606"/>
                <a:gd name="connsiteX4307" fmla="*/ 1429329 w 1960971"/>
                <a:gd name="connsiteY4307" fmla="*/ 281279 h 1017606"/>
                <a:gd name="connsiteX4308" fmla="*/ 1427835 w 1960971"/>
                <a:gd name="connsiteY4308" fmla="*/ 281848 h 1017606"/>
                <a:gd name="connsiteX4309" fmla="*/ 1424425 w 1960971"/>
                <a:gd name="connsiteY4309" fmla="*/ 282125 h 1017606"/>
                <a:gd name="connsiteX4310" fmla="*/ 1418437 w 1960971"/>
                <a:gd name="connsiteY4310" fmla="*/ 284861 h 1017606"/>
                <a:gd name="connsiteX4311" fmla="*/ 1416613 w 1960971"/>
                <a:gd name="connsiteY4311" fmla="*/ 285813 h 1017606"/>
                <a:gd name="connsiteX4312" fmla="*/ 1417512 w 1960971"/>
                <a:gd name="connsiteY4312" fmla="*/ 285879 h 1017606"/>
                <a:gd name="connsiteX4313" fmla="*/ 1420354 w 1960971"/>
                <a:gd name="connsiteY4313" fmla="*/ 285337 h 1017606"/>
                <a:gd name="connsiteX4314" fmla="*/ 1422125 w 1960971"/>
                <a:gd name="connsiteY4314" fmla="*/ 285601 h 1017606"/>
                <a:gd name="connsiteX4315" fmla="*/ 1423817 w 1960971"/>
                <a:gd name="connsiteY4315" fmla="*/ 285337 h 1017606"/>
                <a:gd name="connsiteX4316" fmla="*/ 1427676 w 1960971"/>
                <a:gd name="connsiteY4316" fmla="*/ 284174 h 1017606"/>
                <a:gd name="connsiteX4317" fmla="*/ 1433558 w 1960971"/>
                <a:gd name="connsiteY4317" fmla="*/ 282839 h 1017606"/>
                <a:gd name="connsiteX4318" fmla="*/ 1435409 w 1960971"/>
                <a:gd name="connsiteY4318" fmla="*/ 282112 h 1017606"/>
                <a:gd name="connsiteX4319" fmla="*/ 1435739 w 1960971"/>
                <a:gd name="connsiteY4319" fmla="*/ 281504 h 1017606"/>
                <a:gd name="connsiteX4320" fmla="*/ 1435752 w 1960971"/>
                <a:gd name="connsiteY4320" fmla="*/ 280314 h 1017606"/>
                <a:gd name="connsiteX4321" fmla="*/ 1434126 w 1960971"/>
                <a:gd name="connsiteY4321" fmla="*/ 279746 h 1017606"/>
                <a:gd name="connsiteX4322" fmla="*/ 1433122 w 1960971"/>
                <a:gd name="connsiteY4322" fmla="*/ 279759 h 1017606"/>
                <a:gd name="connsiteX4323" fmla="*/ 1465267 w 1960971"/>
                <a:gd name="connsiteY4323" fmla="*/ 320138 h 1017606"/>
                <a:gd name="connsiteX4324" fmla="*/ 1464408 w 1960971"/>
                <a:gd name="connsiteY4324" fmla="*/ 320865 h 1017606"/>
                <a:gd name="connsiteX4325" fmla="*/ 1463866 w 1960971"/>
                <a:gd name="connsiteY4325" fmla="*/ 321672 h 1017606"/>
                <a:gd name="connsiteX4326" fmla="*/ 1463707 w 1960971"/>
                <a:gd name="connsiteY4326" fmla="*/ 323588 h 1017606"/>
                <a:gd name="connsiteX4327" fmla="*/ 1464289 w 1960971"/>
                <a:gd name="connsiteY4327" fmla="*/ 325452 h 1017606"/>
                <a:gd name="connsiteX4328" fmla="*/ 1465571 w 1960971"/>
                <a:gd name="connsiteY4328" fmla="*/ 326020 h 1017606"/>
                <a:gd name="connsiteX4329" fmla="*/ 1467263 w 1960971"/>
                <a:gd name="connsiteY4329" fmla="*/ 326390 h 1017606"/>
                <a:gd name="connsiteX4330" fmla="*/ 1472021 w 1960971"/>
                <a:gd name="connsiteY4330" fmla="*/ 326562 h 1017606"/>
                <a:gd name="connsiteX4331" fmla="*/ 1481009 w 1960971"/>
                <a:gd name="connsiteY4331" fmla="*/ 326536 h 1017606"/>
                <a:gd name="connsiteX4332" fmla="*/ 1485119 w 1960971"/>
                <a:gd name="connsiteY4332" fmla="*/ 326311 h 1017606"/>
                <a:gd name="connsiteX4333" fmla="*/ 1485926 w 1960971"/>
                <a:gd name="connsiteY4333" fmla="*/ 325425 h 1017606"/>
                <a:gd name="connsiteX4334" fmla="*/ 1486705 w 1960971"/>
                <a:gd name="connsiteY4334" fmla="*/ 324249 h 1017606"/>
                <a:gd name="connsiteX4335" fmla="*/ 1487670 w 1960971"/>
                <a:gd name="connsiteY4335" fmla="*/ 322042 h 1017606"/>
                <a:gd name="connsiteX4336" fmla="*/ 1487578 w 1960971"/>
                <a:gd name="connsiteY4336" fmla="*/ 321566 h 1017606"/>
                <a:gd name="connsiteX4337" fmla="*/ 1487128 w 1960971"/>
                <a:gd name="connsiteY4337" fmla="*/ 321302 h 1017606"/>
                <a:gd name="connsiteX4338" fmla="*/ 1485727 w 1960971"/>
                <a:gd name="connsiteY4338" fmla="*/ 320945 h 1017606"/>
                <a:gd name="connsiteX4339" fmla="*/ 1480401 w 1960971"/>
                <a:gd name="connsiteY4339" fmla="*/ 320786 h 1017606"/>
                <a:gd name="connsiteX4340" fmla="*/ 1476845 w 1960971"/>
                <a:gd name="connsiteY4340" fmla="*/ 319848 h 1017606"/>
                <a:gd name="connsiteX4341" fmla="*/ 1472510 w 1960971"/>
                <a:gd name="connsiteY4341" fmla="*/ 319055 h 1017606"/>
                <a:gd name="connsiteX4342" fmla="*/ 1466047 w 1960971"/>
                <a:gd name="connsiteY4342" fmla="*/ 319689 h 1017606"/>
                <a:gd name="connsiteX4343" fmla="*/ 1465267 w 1960971"/>
                <a:gd name="connsiteY4343" fmla="*/ 320138 h 1017606"/>
                <a:gd name="connsiteX4344" fmla="*/ 1615839 w 1960971"/>
                <a:gd name="connsiteY4344" fmla="*/ 281200 h 1017606"/>
                <a:gd name="connsiteX4345" fmla="*/ 1613605 w 1960971"/>
                <a:gd name="connsiteY4345" fmla="*/ 281715 h 1017606"/>
                <a:gd name="connsiteX4346" fmla="*/ 1610618 w 1960971"/>
                <a:gd name="connsiteY4346" fmla="*/ 282667 h 1017606"/>
                <a:gd name="connsiteX4347" fmla="*/ 1610354 w 1960971"/>
                <a:gd name="connsiteY4347" fmla="*/ 283526 h 1017606"/>
                <a:gd name="connsiteX4348" fmla="*/ 1614319 w 1960971"/>
                <a:gd name="connsiteY4348" fmla="*/ 284610 h 1017606"/>
                <a:gd name="connsiteX4349" fmla="*/ 1614888 w 1960971"/>
                <a:gd name="connsiteY4349" fmla="*/ 284465 h 1017606"/>
                <a:gd name="connsiteX4350" fmla="*/ 1616989 w 1960971"/>
                <a:gd name="connsiteY4350" fmla="*/ 283262 h 1017606"/>
                <a:gd name="connsiteX4351" fmla="*/ 1619276 w 1960971"/>
                <a:gd name="connsiteY4351" fmla="*/ 282323 h 1017606"/>
                <a:gd name="connsiteX4352" fmla="*/ 1618654 w 1960971"/>
                <a:gd name="connsiteY4352" fmla="*/ 281293 h 1017606"/>
                <a:gd name="connsiteX4353" fmla="*/ 1617333 w 1960971"/>
                <a:gd name="connsiteY4353" fmla="*/ 281134 h 1017606"/>
                <a:gd name="connsiteX4354" fmla="*/ 1615839 w 1960971"/>
                <a:gd name="connsiteY4354" fmla="*/ 281200 h 1017606"/>
                <a:gd name="connsiteX4355" fmla="*/ 1676150 w 1960971"/>
                <a:gd name="connsiteY4355" fmla="*/ 342291 h 1017606"/>
                <a:gd name="connsiteX4356" fmla="*/ 1678450 w 1960971"/>
                <a:gd name="connsiteY4356" fmla="*/ 341220 h 1017606"/>
                <a:gd name="connsiteX4357" fmla="*/ 1678225 w 1960971"/>
                <a:gd name="connsiteY4357" fmla="*/ 340969 h 1017606"/>
                <a:gd name="connsiteX4358" fmla="*/ 1677274 w 1960971"/>
                <a:gd name="connsiteY4358" fmla="*/ 340929 h 1017606"/>
                <a:gd name="connsiteX4359" fmla="*/ 1674194 w 1960971"/>
                <a:gd name="connsiteY4359" fmla="*/ 341247 h 1017606"/>
                <a:gd name="connsiteX4360" fmla="*/ 1673031 w 1960971"/>
                <a:gd name="connsiteY4360" fmla="*/ 341947 h 1017606"/>
                <a:gd name="connsiteX4361" fmla="*/ 1670784 w 1960971"/>
                <a:gd name="connsiteY4361" fmla="*/ 342819 h 1017606"/>
                <a:gd name="connsiteX4362" fmla="*/ 1668907 w 1960971"/>
                <a:gd name="connsiteY4362" fmla="*/ 343798 h 1017606"/>
                <a:gd name="connsiteX4363" fmla="*/ 1667902 w 1960971"/>
                <a:gd name="connsiteY4363" fmla="*/ 344035 h 1017606"/>
                <a:gd name="connsiteX4364" fmla="*/ 1668629 w 1960971"/>
                <a:gd name="connsiteY4364" fmla="*/ 344855 h 1017606"/>
                <a:gd name="connsiteX4365" fmla="*/ 1671339 w 1960971"/>
                <a:gd name="connsiteY4365" fmla="*/ 344181 h 1017606"/>
                <a:gd name="connsiteX4366" fmla="*/ 1676150 w 1960971"/>
                <a:gd name="connsiteY4366" fmla="*/ 342291 h 1017606"/>
                <a:gd name="connsiteX4367" fmla="*/ 1538504 w 1960971"/>
                <a:gd name="connsiteY4367" fmla="*/ 141215 h 1017606"/>
                <a:gd name="connsiteX4368" fmla="*/ 1543223 w 1960971"/>
                <a:gd name="connsiteY4368" fmla="*/ 140382 h 1017606"/>
                <a:gd name="connsiteX4369" fmla="*/ 1544373 w 1960971"/>
                <a:gd name="connsiteY4369" fmla="*/ 140435 h 1017606"/>
                <a:gd name="connsiteX4370" fmla="*/ 1545536 w 1960971"/>
                <a:gd name="connsiteY4370" fmla="*/ 139153 h 1017606"/>
                <a:gd name="connsiteX4371" fmla="*/ 1547003 w 1960971"/>
                <a:gd name="connsiteY4371" fmla="*/ 137857 h 1017606"/>
                <a:gd name="connsiteX4372" fmla="*/ 1549752 w 1960971"/>
                <a:gd name="connsiteY4372" fmla="*/ 136985 h 1017606"/>
                <a:gd name="connsiteX4373" fmla="*/ 1553281 w 1960971"/>
                <a:gd name="connsiteY4373" fmla="*/ 135227 h 1017606"/>
                <a:gd name="connsiteX4374" fmla="*/ 1552594 w 1960971"/>
                <a:gd name="connsiteY4374" fmla="*/ 134619 h 1017606"/>
                <a:gd name="connsiteX4375" fmla="*/ 1551471 w 1960971"/>
                <a:gd name="connsiteY4375" fmla="*/ 134381 h 1017606"/>
                <a:gd name="connsiteX4376" fmla="*/ 1547439 w 1960971"/>
                <a:gd name="connsiteY4376" fmla="*/ 135544 h 1017606"/>
                <a:gd name="connsiteX4377" fmla="*/ 1542192 w 1960971"/>
                <a:gd name="connsiteY4377" fmla="*/ 137315 h 1017606"/>
                <a:gd name="connsiteX4378" fmla="*/ 1538174 w 1960971"/>
                <a:gd name="connsiteY4378" fmla="*/ 138452 h 1017606"/>
                <a:gd name="connsiteX4379" fmla="*/ 1533997 w 1960971"/>
                <a:gd name="connsiteY4379" fmla="*/ 140091 h 1017606"/>
                <a:gd name="connsiteX4380" fmla="*/ 1534063 w 1960971"/>
                <a:gd name="connsiteY4380" fmla="*/ 140963 h 1017606"/>
                <a:gd name="connsiteX4381" fmla="*/ 1535226 w 1960971"/>
                <a:gd name="connsiteY4381" fmla="*/ 141347 h 1017606"/>
                <a:gd name="connsiteX4382" fmla="*/ 1538504 w 1960971"/>
                <a:gd name="connsiteY4382" fmla="*/ 141215 h 1017606"/>
                <a:gd name="connsiteX4383" fmla="*/ 1960813 w 1960971"/>
                <a:gd name="connsiteY4383" fmla="*/ 11816 h 1017606"/>
                <a:gd name="connsiteX4384" fmla="*/ 1960218 w 1960971"/>
                <a:gd name="connsiteY4384" fmla="*/ 11103 h 1017606"/>
                <a:gd name="connsiteX4385" fmla="*/ 1959412 w 1960971"/>
                <a:gd name="connsiteY4385" fmla="*/ 10666 h 1017606"/>
                <a:gd name="connsiteX4386" fmla="*/ 1956517 w 1960971"/>
                <a:gd name="connsiteY4386" fmla="*/ 10310 h 1017606"/>
                <a:gd name="connsiteX4387" fmla="*/ 1945507 w 1960971"/>
                <a:gd name="connsiteY4387" fmla="*/ 9794 h 1017606"/>
                <a:gd name="connsiteX4388" fmla="*/ 1932766 w 1960971"/>
                <a:gd name="connsiteY4388" fmla="*/ 10957 h 1017606"/>
                <a:gd name="connsiteX4389" fmla="*/ 1933017 w 1960971"/>
                <a:gd name="connsiteY4389" fmla="*/ 10680 h 1017606"/>
                <a:gd name="connsiteX4390" fmla="*/ 1936652 w 1960971"/>
                <a:gd name="connsiteY4390" fmla="*/ 9569 h 1017606"/>
                <a:gd name="connsiteX4391" fmla="*/ 1937273 w 1960971"/>
                <a:gd name="connsiteY4391" fmla="*/ 9027 h 1017606"/>
                <a:gd name="connsiteX4392" fmla="*/ 1934431 w 1960971"/>
                <a:gd name="connsiteY4392" fmla="*/ 7560 h 1017606"/>
                <a:gd name="connsiteX4393" fmla="*/ 1932092 w 1960971"/>
                <a:gd name="connsiteY4393" fmla="*/ 6886 h 1017606"/>
                <a:gd name="connsiteX4394" fmla="*/ 1931695 w 1960971"/>
                <a:gd name="connsiteY4394" fmla="*/ 6569 h 1017606"/>
                <a:gd name="connsiteX4395" fmla="*/ 1932316 w 1960971"/>
                <a:gd name="connsiteY4395" fmla="*/ 6305 h 1017606"/>
                <a:gd name="connsiteX4396" fmla="*/ 1933506 w 1960971"/>
                <a:gd name="connsiteY4396" fmla="*/ 5987 h 1017606"/>
                <a:gd name="connsiteX4397" fmla="*/ 1935264 w 1960971"/>
                <a:gd name="connsiteY4397" fmla="*/ 5617 h 1017606"/>
                <a:gd name="connsiteX4398" fmla="*/ 1935277 w 1960971"/>
                <a:gd name="connsiteY4398" fmla="*/ 5261 h 1017606"/>
                <a:gd name="connsiteX4399" fmla="*/ 1933532 w 1960971"/>
                <a:gd name="connsiteY4399" fmla="*/ 4930 h 1017606"/>
                <a:gd name="connsiteX4400" fmla="*/ 1928761 w 1960971"/>
                <a:gd name="connsiteY4400" fmla="*/ 4666 h 1017606"/>
                <a:gd name="connsiteX4401" fmla="*/ 1926421 w 1960971"/>
                <a:gd name="connsiteY4401" fmla="*/ 4758 h 1017606"/>
                <a:gd name="connsiteX4402" fmla="*/ 1921161 w 1960971"/>
                <a:gd name="connsiteY4402" fmla="*/ 5512 h 1017606"/>
                <a:gd name="connsiteX4403" fmla="*/ 1920130 w 1960971"/>
                <a:gd name="connsiteY4403" fmla="*/ 5498 h 1017606"/>
                <a:gd name="connsiteX4404" fmla="*/ 1918940 w 1960971"/>
                <a:gd name="connsiteY4404" fmla="*/ 4838 h 1017606"/>
                <a:gd name="connsiteX4405" fmla="*/ 1917909 w 1960971"/>
                <a:gd name="connsiteY4405" fmla="*/ 3886 h 1017606"/>
                <a:gd name="connsiteX4406" fmla="*/ 1916469 w 1960971"/>
                <a:gd name="connsiteY4406" fmla="*/ 3489 h 1017606"/>
                <a:gd name="connsiteX4407" fmla="*/ 1915332 w 1960971"/>
                <a:gd name="connsiteY4407" fmla="*/ 3463 h 1017606"/>
                <a:gd name="connsiteX4408" fmla="*/ 1913177 w 1960971"/>
                <a:gd name="connsiteY4408" fmla="*/ 3688 h 1017606"/>
                <a:gd name="connsiteX4409" fmla="*/ 1912107 w 1960971"/>
                <a:gd name="connsiteY4409" fmla="*/ 3992 h 1017606"/>
                <a:gd name="connsiteX4410" fmla="*/ 1909900 w 1960971"/>
                <a:gd name="connsiteY4410" fmla="*/ 4838 h 1017606"/>
                <a:gd name="connsiteX4411" fmla="*/ 1908776 w 1960971"/>
                <a:gd name="connsiteY4411" fmla="*/ 5155 h 1017606"/>
                <a:gd name="connsiteX4412" fmla="*/ 1907336 w 1960971"/>
                <a:gd name="connsiteY4412" fmla="*/ 5115 h 1017606"/>
                <a:gd name="connsiteX4413" fmla="*/ 1905577 w 1960971"/>
                <a:gd name="connsiteY4413" fmla="*/ 4705 h 1017606"/>
                <a:gd name="connsiteX4414" fmla="*/ 1903238 w 1960971"/>
                <a:gd name="connsiteY4414" fmla="*/ 4454 h 1017606"/>
                <a:gd name="connsiteX4415" fmla="*/ 1896762 w 1960971"/>
                <a:gd name="connsiteY4415" fmla="*/ 5036 h 1017606"/>
                <a:gd name="connsiteX4416" fmla="*/ 1888263 w 1960971"/>
                <a:gd name="connsiteY4416" fmla="*/ 6106 h 1017606"/>
                <a:gd name="connsiteX4417" fmla="*/ 1884060 w 1960971"/>
                <a:gd name="connsiteY4417" fmla="*/ 6490 h 1017606"/>
                <a:gd name="connsiteX4418" fmla="*/ 1882050 w 1960971"/>
                <a:gd name="connsiteY4418" fmla="*/ 6543 h 1017606"/>
                <a:gd name="connsiteX4419" fmla="*/ 1875217 w 1960971"/>
                <a:gd name="connsiteY4419" fmla="*/ 7336 h 1017606"/>
                <a:gd name="connsiteX4420" fmla="*/ 1869891 w 1960971"/>
                <a:gd name="connsiteY4420" fmla="*/ 7600 h 1017606"/>
                <a:gd name="connsiteX4421" fmla="*/ 1863282 w 1960971"/>
                <a:gd name="connsiteY4421" fmla="*/ 7706 h 1017606"/>
                <a:gd name="connsiteX4422" fmla="*/ 1859026 w 1960971"/>
                <a:gd name="connsiteY4422" fmla="*/ 7587 h 1017606"/>
                <a:gd name="connsiteX4423" fmla="*/ 1861141 w 1960971"/>
                <a:gd name="connsiteY4423" fmla="*/ 7190 h 1017606"/>
                <a:gd name="connsiteX4424" fmla="*/ 1886386 w 1960971"/>
                <a:gd name="connsiteY4424" fmla="*/ 4864 h 1017606"/>
                <a:gd name="connsiteX4425" fmla="*/ 1890695 w 1960971"/>
                <a:gd name="connsiteY4425" fmla="*/ 4150 h 1017606"/>
                <a:gd name="connsiteX4426" fmla="*/ 1894145 w 1960971"/>
                <a:gd name="connsiteY4426" fmla="*/ 3410 h 1017606"/>
                <a:gd name="connsiteX4427" fmla="*/ 1894568 w 1960971"/>
                <a:gd name="connsiteY4427" fmla="*/ 3066 h 1017606"/>
                <a:gd name="connsiteX4428" fmla="*/ 1892400 w 1960971"/>
                <a:gd name="connsiteY4428" fmla="*/ 2789 h 1017606"/>
                <a:gd name="connsiteX4429" fmla="*/ 1880570 w 1960971"/>
                <a:gd name="connsiteY4429" fmla="*/ 2630 h 1017606"/>
                <a:gd name="connsiteX4430" fmla="*/ 1877543 w 1960971"/>
                <a:gd name="connsiteY4430" fmla="*/ 2458 h 1017606"/>
                <a:gd name="connsiteX4431" fmla="*/ 1872944 w 1960971"/>
                <a:gd name="connsiteY4431" fmla="*/ 2591 h 1017606"/>
                <a:gd name="connsiteX4432" fmla="*/ 1870353 w 1960971"/>
                <a:gd name="connsiteY4432" fmla="*/ 2511 h 1017606"/>
                <a:gd name="connsiteX4433" fmla="*/ 1866745 w 1960971"/>
                <a:gd name="connsiteY4433" fmla="*/ 1798 h 1017606"/>
                <a:gd name="connsiteX4434" fmla="*/ 1862727 w 1960971"/>
                <a:gd name="connsiteY4434" fmla="*/ 1903 h 1017606"/>
                <a:gd name="connsiteX4435" fmla="*/ 1851043 w 1960971"/>
                <a:gd name="connsiteY4435" fmla="*/ 1613 h 1017606"/>
                <a:gd name="connsiteX4436" fmla="*/ 1850012 w 1960971"/>
                <a:gd name="connsiteY4436" fmla="*/ 1480 h 1017606"/>
                <a:gd name="connsiteX4437" fmla="*/ 1848201 w 1960971"/>
                <a:gd name="connsiteY4437" fmla="*/ 383 h 1017606"/>
                <a:gd name="connsiteX4438" fmla="*/ 1847276 w 1960971"/>
                <a:gd name="connsiteY4438" fmla="*/ 106 h 1017606"/>
                <a:gd name="connsiteX4439" fmla="*/ 1845901 w 1960971"/>
                <a:gd name="connsiteY4439" fmla="*/ 0 h 1017606"/>
                <a:gd name="connsiteX4440" fmla="*/ 1832287 w 1960971"/>
                <a:gd name="connsiteY4440" fmla="*/ 291 h 1017606"/>
                <a:gd name="connsiteX4441" fmla="*/ 1828824 w 1960971"/>
                <a:gd name="connsiteY4441" fmla="*/ 542 h 1017606"/>
                <a:gd name="connsiteX4442" fmla="*/ 1822612 w 1960971"/>
                <a:gd name="connsiteY4442" fmla="*/ 1533 h 1017606"/>
                <a:gd name="connsiteX4443" fmla="*/ 1822519 w 1960971"/>
                <a:gd name="connsiteY4443" fmla="*/ 1850 h 1017606"/>
                <a:gd name="connsiteX4444" fmla="*/ 1824899 w 1960971"/>
                <a:gd name="connsiteY4444" fmla="*/ 2366 h 1017606"/>
                <a:gd name="connsiteX4445" fmla="*/ 1827648 w 1960971"/>
                <a:gd name="connsiteY4445" fmla="*/ 3318 h 1017606"/>
                <a:gd name="connsiteX4446" fmla="*/ 1827357 w 1960971"/>
                <a:gd name="connsiteY4446" fmla="*/ 3463 h 1017606"/>
                <a:gd name="connsiteX4447" fmla="*/ 1824938 w 1960971"/>
                <a:gd name="connsiteY4447" fmla="*/ 3119 h 1017606"/>
                <a:gd name="connsiteX4448" fmla="*/ 1821925 w 1960971"/>
                <a:gd name="connsiteY4448" fmla="*/ 2273 h 1017606"/>
                <a:gd name="connsiteX4449" fmla="*/ 1815950 w 1960971"/>
                <a:gd name="connsiteY4449" fmla="*/ 225 h 1017606"/>
                <a:gd name="connsiteX4450" fmla="*/ 1814774 w 1960971"/>
                <a:gd name="connsiteY4450" fmla="*/ 145 h 1017606"/>
                <a:gd name="connsiteX4451" fmla="*/ 1803341 w 1960971"/>
                <a:gd name="connsiteY4451" fmla="*/ 542 h 1017606"/>
                <a:gd name="connsiteX4452" fmla="*/ 1794010 w 1960971"/>
                <a:gd name="connsiteY4452" fmla="*/ 1877 h 1017606"/>
                <a:gd name="connsiteX4453" fmla="*/ 1792490 w 1960971"/>
                <a:gd name="connsiteY4453" fmla="*/ 2234 h 1017606"/>
                <a:gd name="connsiteX4454" fmla="*/ 1791300 w 1960971"/>
                <a:gd name="connsiteY4454" fmla="*/ 2749 h 1017606"/>
                <a:gd name="connsiteX4455" fmla="*/ 1790441 w 1960971"/>
                <a:gd name="connsiteY4455" fmla="*/ 3423 h 1017606"/>
                <a:gd name="connsiteX4456" fmla="*/ 1792265 w 1960971"/>
                <a:gd name="connsiteY4456" fmla="*/ 4415 h 1017606"/>
                <a:gd name="connsiteX4457" fmla="*/ 1797235 w 1960971"/>
                <a:gd name="connsiteY4457" fmla="*/ 5869 h 1017606"/>
                <a:gd name="connsiteX4458" fmla="*/ 1798279 w 1960971"/>
                <a:gd name="connsiteY4458" fmla="*/ 6437 h 1017606"/>
                <a:gd name="connsiteX4459" fmla="*/ 1790216 w 1960971"/>
                <a:gd name="connsiteY4459" fmla="*/ 5617 h 1017606"/>
                <a:gd name="connsiteX4460" fmla="*/ 1785498 w 1960971"/>
                <a:gd name="connsiteY4460" fmla="*/ 4296 h 1017606"/>
                <a:gd name="connsiteX4461" fmla="*/ 1783422 w 1960971"/>
                <a:gd name="connsiteY4461" fmla="*/ 3437 h 1017606"/>
                <a:gd name="connsiteX4462" fmla="*/ 1782418 w 1960971"/>
                <a:gd name="connsiteY4462" fmla="*/ 2604 h 1017606"/>
                <a:gd name="connsiteX4463" fmla="*/ 1781017 w 1960971"/>
                <a:gd name="connsiteY4463" fmla="*/ 2062 h 1017606"/>
                <a:gd name="connsiteX4464" fmla="*/ 1778321 w 1960971"/>
                <a:gd name="connsiteY4464" fmla="*/ 1665 h 1017606"/>
                <a:gd name="connsiteX4465" fmla="*/ 1759406 w 1960971"/>
                <a:gd name="connsiteY4465" fmla="*/ 1110 h 1017606"/>
                <a:gd name="connsiteX4466" fmla="*/ 1738232 w 1960971"/>
                <a:gd name="connsiteY4466" fmla="*/ 1731 h 1017606"/>
                <a:gd name="connsiteX4467" fmla="*/ 1738589 w 1960971"/>
                <a:gd name="connsiteY4467" fmla="*/ 2392 h 1017606"/>
                <a:gd name="connsiteX4468" fmla="*/ 1739514 w 1960971"/>
                <a:gd name="connsiteY4468" fmla="*/ 3172 h 1017606"/>
                <a:gd name="connsiteX4469" fmla="*/ 1744669 w 1960971"/>
                <a:gd name="connsiteY4469" fmla="*/ 4877 h 1017606"/>
                <a:gd name="connsiteX4470" fmla="*/ 1746718 w 1960971"/>
                <a:gd name="connsiteY4470" fmla="*/ 5829 h 1017606"/>
                <a:gd name="connsiteX4471" fmla="*/ 1747484 w 1960971"/>
                <a:gd name="connsiteY4471" fmla="*/ 6397 h 1017606"/>
                <a:gd name="connsiteX4472" fmla="*/ 1752362 w 1960971"/>
                <a:gd name="connsiteY4472" fmla="*/ 7732 h 1017606"/>
                <a:gd name="connsiteX4473" fmla="*/ 1752771 w 1960971"/>
                <a:gd name="connsiteY4473" fmla="*/ 8314 h 1017606"/>
                <a:gd name="connsiteX4474" fmla="*/ 1749348 w 1960971"/>
                <a:gd name="connsiteY4474" fmla="*/ 8922 h 1017606"/>
                <a:gd name="connsiteX4475" fmla="*/ 1744616 w 1960971"/>
                <a:gd name="connsiteY4475" fmla="*/ 9543 h 1017606"/>
                <a:gd name="connsiteX4476" fmla="*/ 1742898 w 1960971"/>
                <a:gd name="connsiteY4476" fmla="*/ 9292 h 1017606"/>
                <a:gd name="connsiteX4477" fmla="*/ 1742607 w 1960971"/>
                <a:gd name="connsiteY4477" fmla="*/ 8393 h 1017606"/>
                <a:gd name="connsiteX4478" fmla="*/ 1742118 w 1960971"/>
                <a:gd name="connsiteY4478" fmla="*/ 7719 h 1017606"/>
                <a:gd name="connsiteX4479" fmla="*/ 1741418 w 1960971"/>
                <a:gd name="connsiteY4479" fmla="*/ 7283 h 1017606"/>
                <a:gd name="connsiteX4480" fmla="*/ 1733064 w 1960971"/>
                <a:gd name="connsiteY4480" fmla="*/ 4534 h 1017606"/>
                <a:gd name="connsiteX4481" fmla="*/ 1730302 w 1960971"/>
                <a:gd name="connsiteY4481" fmla="*/ 3780 h 1017606"/>
                <a:gd name="connsiteX4482" fmla="*/ 1728531 w 1960971"/>
                <a:gd name="connsiteY4482" fmla="*/ 3569 h 1017606"/>
                <a:gd name="connsiteX4483" fmla="*/ 1723574 w 1960971"/>
                <a:gd name="connsiteY4483" fmla="*/ 3397 h 1017606"/>
                <a:gd name="connsiteX4484" fmla="*/ 1715022 w 1960971"/>
                <a:gd name="connsiteY4484" fmla="*/ 3648 h 1017606"/>
                <a:gd name="connsiteX4485" fmla="*/ 1706259 w 1960971"/>
                <a:gd name="connsiteY4485" fmla="*/ 2961 h 1017606"/>
                <a:gd name="connsiteX4486" fmla="*/ 1695950 w 1960971"/>
                <a:gd name="connsiteY4486" fmla="*/ 2868 h 1017606"/>
                <a:gd name="connsiteX4487" fmla="*/ 1691377 w 1960971"/>
                <a:gd name="connsiteY4487" fmla="*/ 3318 h 1017606"/>
                <a:gd name="connsiteX4488" fmla="*/ 1691205 w 1960971"/>
                <a:gd name="connsiteY4488" fmla="*/ 3595 h 1017606"/>
                <a:gd name="connsiteX4489" fmla="*/ 1692883 w 1960971"/>
                <a:gd name="connsiteY4489" fmla="*/ 4177 h 1017606"/>
                <a:gd name="connsiteX4490" fmla="*/ 1694020 w 1960971"/>
                <a:gd name="connsiteY4490" fmla="*/ 4877 h 1017606"/>
                <a:gd name="connsiteX4491" fmla="*/ 1696161 w 1960971"/>
                <a:gd name="connsiteY4491" fmla="*/ 5393 h 1017606"/>
                <a:gd name="connsiteX4492" fmla="*/ 1701448 w 1960971"/>
                <a:gd name="connsiteY4492" fmla="*/ 6252 h 1017606"/>
                <a:gd name="connsiteX4493" fmla="*/ 1706748 w 1960971"/>
                <a:gd name="connsiteY4493" fmla="*/ 6899 h 1017606"/>
                <a:gd name="connsiteX4494" fmla="*/ 1707066 w 1960971"/>
                <a:gd name="connsiteY4494" fmla="*/ 7137 h 1017606"/>
                <a:gd name="connsiteX4495" fmla="*/ 1702717 w 1960971"/>
                <a:gd name="connsiteY4495" fmla="*/ 7217 h 1017606"/>
                <a:gd name="connsiteX4496" fmla="*/ 1687980 w 1960971"/>
                <a:gd name="connsiteY4496" fmla="*/ 6688 h 1017606"/>
                <a:gd name="connsiteX4497" fmla="*/ 1680776 w 1960971"/>
                <a:gd name="connsiteY4497" fmla="*/ 5644 h 1017606"/>
                <a:gd name="connsiteX4498" fmla="*/ 1675767 w 1960971"/>
                <a:gd name="connsiteY4498" fmla="*/ 5485 h 1017606"/>
                <a:gd name="connsiteX4499" fmla="*/ 1673626 w 1960971"/>
                <a:gd name="connsiteY4499" fmla="*/ 5776 h 1017606"/>
                <a:gd name="connsiteX4500" fmla="*/ 1672502 w 1960971"/>
                <a:gd name="connsiteY4500" fmla="*/ 6054 h 1017606"/>
                <a:gd name="connsiteX4501" fmla="*/ 1672317 w 1960971"/>
                <a:gd name="connsiteY4501" fmla="*/ 6529 h 1017606"/>
                <a:gd name="connsiteX4502" fmla="*/ 1674405 w 1960971"/>
                <a:gd name="connsiteY4502" fmla="*/ 8684 h 1017606"/>
                <a:gd name="connsiteX4503" fmla="*/ 1673282 w 1960971"/>
                <a:gd name="connsiteY4503" fmla="*/ 8935 h 1017606"/>
                <a:gd name="connsiteX4504" fmla="*/ 1668947 w 1960971"/>
                <a:gd name="connsiteY4504" fmla="*/ 8552 h 1017606"/>
                <a:gd name="connsiteX4505" fmla="*/ 1664241 w 1960971"/>
                <a:gd name="connsiteY4505" fmla="*/ 7745 h 1017606"/>
                <a:gd name="connsiteX4506" fmla="*/ 1661333 w 1960971"/>
                <a:gd name="connsiteY4506" fmla="*/ 7640 h 1017606"/>
                <a:gd name="connsiteX4507" fmla="*/ 1655941 w 1960971"/>
                <a:gd name="connsiteY4507" fmla="*/ 7983 h 1017606"/>
                <a:gd name="connsiteX4508" fmla="*/ 1655240 w 1960971"/>
                <a:gd name="connsiteY4508" fmla="*/ 8433 h 1017606"/>
                <a:gd name="connsiteX4509" fmla="*/ 1656800 w 1960971"/>
                <a:gd name="connsiteY4509" fmla="*/ 9080 h 1017606"/>
                <a:gd name="connsiteX4510" fmla="*/ 1659906 w 1960971"/>
                <a:gd name="connsiteY4510" fmla="*/ 9821 h 1017606"/>
                <a:gd name="connsiteX4511" fmla="*/ 1659073 w 1960971"/>
                <a:gd name="connsiteY4511" fmla="*/ 10032 h 1017606"/>
                <a:gd name="connsiteX4512" fmla="*/ 1654262 w 1960971"/>
                <a:gd name="connsiteY4512" fmla="*/ 10230 h 1017606"/>
                <a:gd name="connsiteX4513" fmla="*/ 1649927 w 1960971"/>
                <a:gd name="connsiteY4513" fmla="*/ 10733 h 1017606"/>
                <a:gd name="connsiteX4514" fmla="*/ 1646345 w 1960971"/>
                <a:gd name="connsiteY4514" fmla="*/ 11367 h 1017606"/>
                <a:gd name="connsiteX4515" fmla="*/ 1645658 w 1960971"/>
                <a:gd name="connsiteY4515" fmla="*/ 11909 h 1017606"/>
                <a:gd name="connsiteX4516" fmla="*/ 1647191 w 1960971"/>
                <a:gd name="connsiteY4516" fmla="*/ 12900 h 1017606"/>
                <a:gd name="connsiteX4517" fmla="*/ 1649676 w 1960971"/>
                <a:gd name="connsiteY4517" fmla="*/ 13878 h 1017606"/>
                <a:gd name="connsiteX4518" fmla="*/ 1655610 w 1960971"/>
                <a:gd name="connsiteY4518" fmla="*/ 15345 h 1017606"/>
                <a:gd name="connsiteX4519" fmla="*/ 1671907 w 1960971"/>
                <a:gd name="connsiteY4519" fmla="*/ 18161 h 1017606"/>
                <a:gd name="connsiteX4520" fmla="*/ 1677234 w 1960971"/>
                <a:gd name="connsiteY4520" fmla="*/ 19826 h 1017606"/>
                <a:gd name="connsiteX4521" fmla="*/ 1678543 w 1960971"/>
                <a:gd name="connsiteY4521" fmla="*/ 21174 h 1017606"/>
                <a:gd name="connsiteX4522" fmla="*/ 1677855 w 1960971"/>
                <a:gd name="connsiteY4522" fmla="*/ 21227 h 1017606"/>
                <a:gd name="connsiteX4523" fmla="*/ 1675344 w 1960971"/>
                <a:gd name="connsiteY4523" fmla="*/ 20619 h 1017606"/>
                <a:gd name="connsiteX4524" fmla="*/ 1673136 w 1960971"/>
                <a:gd name="connsiteY4524" fmla="*/ 19747 h 1017606"/>
                <a:gd name="connsiteX4525" fmla="*/ 1670401 w 1960971"/>
                <a:gd name="connsiteY4525" fmla="*/ 19033 h 1017606"/>
                <a:gd name="connsiteX4526" fmla="*/ 1665061 w 1960971"/>
                <a:gd name="connsiteY4526" fmla="*/ 18570 h 1017606"/>
                <a:gd name="connsiteX4527" fmla="*/ 1652213 w 1960971"/>
                <a:gd name="connsiteY4527" fmla="*/ 16575 h 1017606"/>
                <a:gd name="connsiteX4528" fmla="*/ 1644124 w 1960971"/>
                <a:gd name="connsiteY4528" fmla="*/ 14896 h 1017606"/>
                <a:gd name="connsiteX4529" fmla="*/ 1640899 w 1960971"/>
                <a:gd name="connsiteY4529" fmla="*/ 14407 h 1017606"/>
                <a:gd name="connsiteX4530" fmla="*/ 1639353 w 1960971"/>
                <a:gd name="connsiteY4530" fmla="*/ 14433 h 1017606"/>
                <a:gd name="connsiteX4531" fmla="*/ 1637912 w 1960971"/>
                <a:gd name="connsiteY4531" fmla="*/ 14724 h 1017606"/>
                <a:gd name="connsiteX4532" fmla="*/ 1636577 w 1960971"/>
                <a:gd name="connsiteY4532" fmla="*/ 15279 h 1017606"/>
                <a:gd name="connsiteX4533" fmla="*/ 1637040 w 1960971"/>
                <a:gd name="connsiteY4533" fmla="*/ 15927 h 1017606"/>
                <a:gd name="connsiteX4534" fmla="*/ 1640450 w 1960971"/>
                <a:gd name="connsiteY4534" fmla="*/ 17050 h 1017606"/>
                <a:gd name="connsiteX4535" fmla="*/ 1639406 w 1960971"/>
                <a:gd name="connsiteY4535" fmla="*/ 17500 h 1017606"/>
                <a:gd name="connsiteX4536" fmla="*/ 1635507 w 1960971"/>
                <a:gd name="connsiteY4536" fmla="*/ 17302 h 1017606"/>
                <a:gd name="connsiteX4537" fmla="*/ 1633815 w 1960971"/>
                <a:gd name="connsiteY4537" fmla="*/ 16998 h 1017606"/>
                <a:gd name="connsiteX4538" fmla="*/ 1631370 w 1960971"/>
                <a:gd name="connsiteY4538" fmla="*/ 16191 h 1017606"/>
                <a:gd name="connsiteX4539" fmla="*/ 1629955 w 1960971"/>
                <a:gd name="connsiteY4539" fmla="*/ 15411 h 1017606"/>
                <a:gd name="connsiteX4540" fmla="*/ 1627008 w 1960971"/>
                <a:gd name="connsiteY4540" fmla="*/ 13046 h 1017606"/>
                <a:gd name="connsiteX4541" fmla="*/ 1624100 w 1960971"/>
                <a:gd name="connsiteY4541" fmla="*/ 12636 h 1017606"/>
                <a:gd name="connsiteX4542" fmla="*/ 1616526 w 1960971"/>
                <a:gd name="connsiteY4542" fmla="*/ 12239 h 1017606"/>
                <a:gd name="connsiteX4543" fmla="*/ 1614346 w 1960971"/>
                <a:gd name="connsiteY4543" fmla="*/ 11830 h 1017606"/>
                <a:gd name="connsiteX4544" fmla="*/ 1612416 w 1960971"/>
                <a:gd name="connsiteY4544" fmla="*/ 11169 h 1017606"/>
                <a:gd name="connsiteX4545" fmla="*/ 1610433 w 1960971"/>
                <a:gd name="connsiteY4545" fmla="*/ 10970 h 1017606"/>
                <a:gd name="connsiteX4546" fmla="*/ 1603745 w 1960971"/>
                <a:gd name="connsiteY4546" fmla="*/ 11711 h 1017606"/>
                <a:gd name="connsiteX4547" fmla="*/ 1599767 w 1960971"/>
                <a:gd name="connsiteY4547" fmla="*/ 12371 h 1017606"/>
                <a:gd name="connsiteX4548" fmla="*/ 1593304 w 1960971"/>
                <a:gd name="connsiteY4548" fmla="*/ 13640 h 1017606"/>
                <a:gd name="connsiteX4549" fmla="*/ 1591228 w 1960971"/>
                <a:gd name="connsiteY4549" fmla="*/ 13786 h 1017606"/>
                <a:gd name="connsiteX4550" fmla="*/ 1586391 w 1960971"/>
                <a:gd name="connsiteY4550" fmla="*/ 14381 h 1017606"/>
                <a:gd name="connsiteX4551" fmla="*/ 1579280 w 1960971"/>
                <a:gd name="connsiteY4551" fmla="*/ 14883 h 1017606"/>
                <a:gd name="connsiteX4552" fmla="*/ 1579042 w 1960971"/>
                <a:gd name="connsiteY4552" fmla="*/ 15411 h 1017606"/>
                <a:gd name="connsiteX4553" fmla="*/ 1594599 w 1960971"/>
                <a:gd name="connsiteY4553" fmla="*/ 17870 h 1017606"/>
                <a:gd name="connsiteX4554" fmla="*/ 1596225 w 1960971"/>
                <a:gd name="connsiteY4554" fmla="*/ 18227 h 1017606"/>
                <a:gd name="connsiteX4555" fmla="*/ 1597282 w 1960971"/>
                <a:gd name="connsiteY4555" fmla="*/ 18729 h 1017606"/>
                <a:gd name="connsiteX4556" fmla="*/ 1597110 w 1960971"/>
                <a:gd name="connsiteY4556" fmla="*/ 18927 h 1017606"/>
                <a:gd name="connsiteX4557" fmla="*/ 1591717 w 1960971"/>
                <a:gd name="connsiteY4557" fmla="*/ 18941 h 1017606"/>
                <a:gd name="connsiteX4558" fmla="*/ 1589047 w 1960971"/>
                <a:gd name="connsiteY4558" fmla="*/ 19430 h 1017606"/>
                <a:gd name="connsiteX4559" fmla="*/ 1587395 w 1960971"/>
                <a:gd name="connsiteY4559" fmla="*/ 19456 h 1017606"/>
                <a:gd name="connsiteX4560" fmla="*/ 1584501 w 1960971"/>
                <a:gd name="connsiteY4560" fmla="*/ 19073 h 1017606"/>
                <a:gd name="connsiteX4561" fmla="*/ 1581461 w 1960971"/>
                <a:gd name="connsiteY4561" fmla="*/ 18214 h 1017606"/>
                <a:gd name="connsiteX4562" fmla="*/ 1578645 w 1960971"/>
                <a:gd name="connsiteY4562" fmla="*/ 17870 h 1017606"/>
                <a:gd name="connsiteX4563" fmla="*/ 1575050 w 1960971"/>
                <a:gd name="connsiteY4563" fmla="*/ 17764 h 1017606"/>
                <a:gd name="connsiteX4564" fmla="*/ 1571508 w 1960971"/>
                <a:gd name="connsiteY4564" fmla="*/ 18068 h 1017606"/>
                <a:gd name="connsiteX4565" fmla="*/ 1568019 w 1960971"/>
                <a:gd name="connsiteY4565" fmla="*/ 18782 h 1017606"/>
                <a:gd name="connsiteX4566" fmla="*/ 1566922 w 1960971"/>
                <a:gd name="connsiteY4566" fmla="*/ 19363 h 1017606"/>
                <a:gd name="connsiteX4567" fmla="*/ 1564939 w 1960971"/>
                <a:gd name="connsiteY4567" fmla="*/ 18650 h 1017606"/>
                <a:gd name="connsiteX4568" fmla="*/ 1563472 w 1960971"/>
                <a:gd name="connsiteY4568" fmla="*/ 17711 h 1017606"/>
                <a:gd name="connsiteX4569" fmla="*/ 1560709 w 1960971"/>
                <a:gd name="connsiteY4569" fmla="*/ 17183 h 1017606"/>
                <a:gd name="connsiteX4570" fmla="*/ 1554629 w 1960971"/>
                <a:gd name="connsiteY4570" fmla="*/ 16984 h 1017606"/>
                <a:gd name="connsiteX4571" fmla="*/ 1546210 w 1960971"/>
                <a:gd name="connsiteY4571" fmla="*/ 17592 h 1017606"/>
                <a:gd name="connsiteX4572" fmla="*/ 1540513 w 1960971"/>
                <a:gd name="connsiteY4572" fmla="*/ 18333 h 1017606"/>
                <a:gd name="connsiteX4573" fmla="*/ 1534737 w 1960971"/>
                <a:gd name="connsiteY4573" fmla="*/ 19416 h 1017606"/>
                <a:gd name="connsiteX4574" fmla="*/ 1530389 w 1960971"/>
                <a:gd name="connsiteY4574" fmla="*/ 20090 h 1017606"/>
                <a:gd name="connsiteX4575" fmla="*/ 1526040 w 1960971"/>
                <a:gd name="connsiteY4575" fmla="*/ 20474 h 1017606"/>
                <a:gd name="connsiteX4576" fmla="*/ 1518070 w 1960971"/>
                <a:gd name="connsiteY4576" fmla="*/ 20487 h 1017606"/>
                <a:gd name="connsiteX4577" fmla="*/ 1512730 w 1960971"/>
                <a:gd name="connsiteY4577" fmla="*/ 20778 h 1017606"/>
                <a:gd name="connsiteX4578" fmla="*/ 1504668 w 1960971"/>
                <a:gd name="connsiteY4578" fmla="*/ 21650 h 1017606"/>
                <a:gd name="connsiteX4579" fmla="*/ 1499473 w 1960971"/>
                <a:gd name="connsiteY4579" fmla="*/ 22337 h 1017606"/>
                <a:gd name="connsiteX4580" fmla="*/ 1495283 w 1960971"/>
                <a:gd name="connsiteY4580" fmla="*/ 23104 h 1017606"/>
                <a:gd name="connsiteX4581" fmla="*/ 1490353 w 1960971"/>
                <a:gd name="connsiteY4581" fmla="*/ 24161 h 1017606"/>
                <a:gd name="connsiteX4582" fmla="*/ 1488556 w 1960971"/>
                <a:gd name="connsiteY4582" fmla="*/ 25007 h 1017606"/>
                <a:gd name="connsiteX4583" fmla="*/ 1491318 w 1960971"/>
                <a:gd name="connsiteY4583" fmla="*/ 26025 h 1017606"/>
                <a:gd name="connsiteX4584" fmla="*/ 1492812 w 1960971"/>
                <a:gd name="connsiteY4584" fmla="*/ 26144 h 1017606"/>
                <a:gd name="connsiteX4585" fmla="*/ 1496209 w 1960971"/>
                <a:gd name="connsiteY4585" fmla="*/ 25774 h 1017606"/>
                <a:gd name="connsiteX4586" fmla="*/ 1501509 w 1960971"/>
                <a:gd name="connsiteY4586" fmla="*/ 24915 h 1017606"/>
                <a:gd name="connsiteX4587" fmla="*/ 1505038 w 1960971"/>
                <a:gd name="connsiteY4587" fmla="*/ 24637 h 1017606"/>
                <a:gd name="connsiteX4588" fmla="*/ 1506796 w 1960971"/>
                <a:gd name="connsiteY4588" fmla="*/ 24941 h 1017606"/>
                <a:gd name="connsiteX4589" fmla="*/ 1508871 w 1960971"/>
                <a:gd name="connsiteY4589" fmla="*/ 25060 h 1017606"/>
                <a:gd name="connsiteX4590" fmla="*/ 1516643 w 1960971"/>
                <a:gd name="connsiteY4590" fmla="*/ 25007 h 1017606"/>
                <a:gd name="connsiteX4591" fmla="*/ 1515704 w 1960971"/>
                <a:gd name="connsiteY4591" fmla="*/ 25417 h 1017606"/>
                <a:gd name="connsiteX4592" fmla="*/ 1501231 w 1960971"/>
                <a:gd name="connsiteY4592" fmla="*/ 28034 h 1017606"/>
                <a:gd name="connsiteX4593" fmla="*/ 1499500 w 1960971"/>
                <a:gd name="connsiteY4593" fmla="*/ 28655 h 1017606"/>
                <a:gd name="connsiteX4594" fmla="*/ 1501799 w 1960971"/>
                <a:gd name="connsiteY4594" fmla="*/ 29091 h 1017606"/>
                <a:gd name="connsiteX4595" fmla="*/ 1503399 w 1960971"/>
                <a:gd name="connsiteY4595" fmla="*/ 29171 h 1017606"/>
                <a:gd name="connsiteX4596" fmla="*/ 1527018 w 1960971"/>
                <a:gd name="connsiteY4596" fmla="*/ 26673 h 1017606"/>
                <a:gd name="connsiteX4597" fmla="*/ 1535147 w 1960971"/>
                <a:gd name="connsiteY4597" fmla="*/ 26263 h 1017606"/>
                <a:gd name="connsiteX4598" fmla="*/ 1540698 w 1960971"/>
                <a:gd name="connsiteY4598" fmla="*/ 26369 h 1017606"/>
                <a:gd name="connsiteX4599" fmla="*/ 1547505 w 1960971"/>
                <a:gd name="connsiteY4599" fmla="*/ 26950 h 1017606"/>
                <a:gd name="connsiteX4600" fmla="*/ 1546792 w 1960971"/>
                <a:gd name="connsiteY4600" fmla="*/ 27241 h 1017606"/>
                <a:gd name="connsiteX4601" fmla="*/ 1539324 w 1960971"/>
                <a:gd name="connsiteY4601" fmla="*/ 27069 h 1017606"/>
                <a:gd name="connsiteX4602" fmla="*/ 1531393 w 1960971"/>
                <a:gd name="connsiteY4602" fmla="*/ 27373 h 1017606"/>
                <a:gd name="connsiteX4603" fmla="*/ 1526622 w 1960971"/>
                <a:gd name="connsiteY4603" fmla="*/ 27862 h 1017606"/>
                <a:gd name="connsiteX4604" fmla="*/ 1516326 w 1960971"/>
                <a:gd name="connsiteY4604" fmla="*/ 29409 h 1017606"/>
                <a:gd name="connsiteX4605" fmla="*/ 1511091 w 1960971"/>
                <a:gd name="connsiteY4605" fmla="*/ 30466 h 1017606"/>
                <a:gd name="connsiteX4606" fmla="*/ 1510986 w 1960971"/>
                <a:gd name="connsiteY4606" fmla="*/ 30942 h 1017606"/>
                <a:gd name="connsiteX4607" fmla="*/ 1516140 w 1960971"/>
                <a:gd name="connsiteY4607" fmla="*/ 31880 h 1017606"/>
                <a:gd name="connsiteX4608" fmla="*/ 1515043 w 1960971"/>
                <a:gd name="connsiteY4608" fmla="*/ 32079 h 1017606"/>
                <a:gd name="connsiteX4609" fmla="*/ 1510153 w 1960971"/>
                <a:gd name="connsiteY4609" fmla="*/ 32303 h 1017606"/>
                <a:gd name="connsiteX4610" fmla="*/ 1502936 w 1960971"/>
                <a:gd name="connsiteY4610" fmla="*/ 33281 h 1017606"/>
                <a:gd name="connsiteX4611" fmla="*/ 1501192 w 1960971"/>
                <a:gd name="connsiteY4611" fmla="*/ 34154 h 1017606"/>
                <a:gd name="connsiteX4612" fmla="*/ 1502526 w 1960971"/>
                <a:gd name="connsiteY4612" fmla="*/ 35238 h 1017606"/>
                <a:gd name="connsiteX4613" fmla="*/ 1504271 w 1960971"/>
                <a:gd name="connsiteY4613" fmla="*/ 35832 h 1017606"/>
                <a:gd name="connsiteX4614" fmla="*/ 1507509 w 1960971"/>
                <a:gd name="connsiteY4614" fmla="*/ 35965 h 1017606"/>
                <a:gd name="connsiteX4615" fmla="*/ 1516154 w 1960971"/>
                <a:gd name="connsiteY4615" fmla="*/ 35357 h 1017606"/>
                <a:gd name="connsiteX4616" fmla="*/ 1541267 w 1960971"/>
                <a:gd name="connsiteY4616" fmla="*/ 34947 h 1017606"/>
                <a:gd name="connsiteX4617" fmla="*/ 1552237 w 1960971"/>
                <a:gd name="connsiteY4617" fmla="*/ 34193 h 1017606"/>
                <a:gd name="connsiteX4618" fmla="*/ 1566538 w 1960971"/>
                <a:gd name="connsiteY4618" fmla="*/ 32052 h 1017606"/>
                <a:gd name="connsiteX4619" fmla="*/ 1574799 w 1960971"/>
                <a:gd name="connsiteY4619" fmla="*/ 31259 h 1017606"/>
                <a:gd name="connsiteX4620" fmla="*/ 1578011 w 1960971"/>
                <a:gd name="connsiteY4620" fmla="*/ 31087 h 1017606"/>
                <a:gd name="connsiteX4621" fmla="*/ 1581818 w 1960971"/>
                <a:gd name="connsiteY4621" fmla="*/ 31246 h 1017606"/>
                <a:gd name="connsiteX4622" fmla="*/ 1578698 w 1960971"/>
                <a:gd name="connsiteY4622" fmla="*/ 31960 h 1017606"/>
                <a:gd name="connsiteX4623" fmla="*/ 1564635 w 1960971"/>
                <a:gd name="connsiteY4623" fmla="*/ 34193 h 1017606"/>
                <a:gd name="connsiteX4624" fmla="*/ 1552303 w 1960971"/>
                <a:gd name="connsiteY4624" fmla="*/ 35793 h 1017606"/>
                <a:gd name="connsiteX4625" fmla="*/ 1544531 w 1960971"/>
                <a:gd name="connsiteY4625" fmla="*/ 36440 h 1017606"/>
                <a:gd name="connsiteX4626" fmla="*/ 1537222 w 1960971"/>
                <a:gd name="connsiteY4626" fmla="*/ 36665 h 1017606"/>
                <a:gd name="connsiteX4627" fmla="*/ 1521890 w 1960971"/>
                <a:gd name="connsiteY4627" fmla="*/ 36454 h 1017606"/>
                <a:gd name="connsiteX4628" fmla="*/ 1508897 w 1960971"/>
                <a:gd name="connsiteY4628" fmla="*/ 37524 h 1017606"/>
                <a:gd name="connsiteX4629" fmla="*/ 1506730 w 1960971"/>
                <a:gd name="connsiteY4629" fmla="*/ 38013 h 1017606"/>
                <a:gd name="connsiteX4630" fmla="*/ 1506690 w 1960971"/>
                <a:gd name="connsiteY4630" fmla="*/ 38608 h 1017606"/>
                <a:gd name="connsiteX4631" fmla="*/ 1506994 w 1960971"/>
                <a:gd name="connsiteY4631" fmla="*/ 39123 h 1017606"/>
                <a:gd name="connsiteX4632" fmla="*/ 1507642 w 1960971"/>
                <a:gd name="connsiteY4632" fmla="*/ 39573 h 1017606"/>
                <a:gd name="connsiteX4633" fmla="*/ 1509175 w 1960971"/>
                <a:gd name="connsiteY4633" fmla="*/ 40009 h 1017606"/>
                <a:gd name="connsiteX4634" fmla="*/ 1512796 w 1960971"/>
                <a:gd name="connsiteY4634" fmla="*/ 40670 h 1017606"/>
                <a:gd name="connsiteX4635" fmla="*/ 1517132 w 1960971"/>
                <a:gd name="connsiteY4635" fmla="*/ 41899 h 1017606"/>
                <a:gd name="connsiteX4636" fmla="*/ 1519907 w 1960971"/>
                <a:gd name="connsiteY4636" fmla="*/ 42428 h 1017606"/>
                <a:gd name="connsiteX4637" fmla="*/ 1523899 w 1960971"/>
                <a:gd name="connsiteY4637" fmla="*/ 42785 h 1017606"/>
                <a:gd name="connsiteX4638" fmla="*/ 1530098 w 1960971"/>
                <a:gd name="connsiteY4638" fmla="*/ 42534 h 1017606"/>
                <a:gd name="connsiteX4639" fmla="*/ 1535345 w 1960971"/>
                <a:gd name="connsiteY4639" fmla="*/ 41489 h 1017606"/>
                <a:gd name="connsiteX4640" fmla="*/ 1553889 w 1960971"/>
                <a:gd name="connsiteY4640" fmla="*/ 37366 h 1017606"/>
                <a:gd name="connsiteX4641" fmla="*/ 1559493 w 1960971"/>
                <a:gd name="connsiteY4641" fmla="*/ 36242 h 1017606"/>
                <a:gd name="connsiteX4642" fmla="*/ 1562904 w 1960971"/>
                <a:gd name="connsiteY4642" fmla="*/ 35819 h 1017606"/>
                <a:gd name="connsiteX4643" fmla="*/ 1581897 w 1960971"/>
                <a:gd name="connsiteY4643" fmla="*/ 34669 h 1017606"/>
                <a:gd name="connsiteX4644" fmla="*/ 1603600 w 1960971"/>
                <a:gd name="connsiteY4644" fmla="*/ 33770 h 1017606"/>
                <a:gd name="connsiteX4645" fmla="*/ 1601604 w 1960971"/>
                <a:gd name="connsiteY4645" fmla="*/ 34577 h 1017606"/>
                <a:gd name="connsiteX4646" fmla="*/ 1579861 w 1960971"/>
                <a:gd name="connsiteY4646" fmla="*/ 35687 h 1017606"/>
                <a:gd name="connsiteX4647" fmla="*/ 1569895 w 1960971"/>
                <a:gd name="connsiteY4647" fmla="*/ 36678 h 1017606"/>
                <a:gd name="connsiteX4648" fmla="*/ 1562335 w 1960971"/>
                <a:gd name="connsiteY4648" fmla="*/ 37841 h 1017606"/>
                <a:gd name="connsiteX4649" fmla="*/ 1549620 w 1960971"/>
                <a:gd name="connsiteY4649" fmla="*/ 40326 h 1017606"/>
                <a:gd name="connsiteX4650" fmla="*/ 1545205 w 1960971"/>
                <a:gd name="connsiteY4650" fmla="*/ 41463 h 1017606"/>
                <a:gd name="connsiteX4651" fmla="*/ 1541108 w 1960971"/>
                <a:gd name="connsiteY4651" fmla="*/ 42653 h 1017606"/>
                <a:gd name="connsiteX4652" fmla="*/ 1540064 w 1960971"/>
                <a:gd name="connsiteY4652" fmla="*/ 43287 h 1017606"/>
                <a:gd name="connsiteX4653" fmla="*/ 1540712 w 1960971"/>
                <a:gd name="connsiteY4653" fmla="*/ 43763 h 1017606"/>
                <a:gd name="connsiteX4654" fmla="*/ 1544056 w 1960971"/>
                <a:gd name="connsiteY4654" fmla="*/ 44490 h 1017606"/>
                <a:gd name="connsiteX4655" fmla="*/ 1546316 w 1960971"/>
                <a:gd name="connsiteY4655" fmla="*/ 44556 h 1017606"/>
                <a:gd name="connsiteX4656" fmla="*/ 1552488 w 1960971"/>
                <a:gd name="connsiteY4656" fmla="*/ 44199 h 1017606"/>
                <a:gd name="connsiteX4657" fmla="*/ 1557550 w 1960971"/>
                <a:gd name="connsiteY4657" fmla="*/ 45230 h 1017606"/>
                <a:gd name="connsiteX4658" fmla="*/ 1559916 w 1960971"/>
                <a:gd name="connsiteY4658" fmla="*/ 45322 h 1017606"/>
                <a:gd name="connsiteX4659" fmla="*/ 1571244 w 1960971"/>
                <a:gd name="connsiteY4659" fmla="*/ 45217 h 1017606"/>
                <a:gd name="connsiteX4660" fmla="*/ 1574561 w 1960971"/>
                <a:gd name="connsiteY4660" fmla="*/ 45005 h 1017606"/>
                <a:gd name="connsiteX4661" fmla="*/ 1577218 w 1960971"/>
                <a:gd name="connsiteY4661" fmla="*/ 44662 h 1017606"/>
                <a:gd name="connsiteX4662" fmla="*/ 1581263 w 1960971"/>
                <a:gd name="connsiteY4662" fmla="*/ 43816 h 1017606"/>
                <a:gd name="connsiteX4663" fmla="*/ 1586682 w 1960971"/>
                <a:gd name="connsiteY4663" fmla="*/ 42467 h 1017606"/>
                <a:gd name="connsiteX4664" fmla="*/ 1591413 w 1960971"/>
                <a:gd name="connsiteY4664" fmla="*/ 41727 h 1017606"/>
                <a:gd name="connsiteX4665" fmla="*/ 1601472 w 1960971"/>
                <a:gd name="connsiteY4665" fmla="*/ 41318 h 1017606"/>
                <a:gd name="connsiteX4666" fmla="*/ 1606428 w 1960971"/>
                <a:gd name="connsiteY4666" fmla="*/ 40829 h 1017606"/>
                <a:gd name="connsiteX4667" fmla="*/ 1610883 w 1960971"/>
                <a:gd name="connsiteY4667" fmla="*/ 40657 h 1017606"/>
                <a:gd name="connsiteX4668" fmla="*/ 1608081 w 1960971"/>
                <a:gd name="connsiteY4668" fmla="*/ 41463 h 1017606"/>
                <a:gd name="connsiteX4669" fmla="*/ 1599106 w 1960971"/>
                <a:gd name="connsiteY4669" fmla="*/ 43287 h 1017606"/>
                <a:gd name="connsiteX4670" fmla="*/ 1596040 w 1960971"/>
                <a:gd name="connsiteY4670" fmla="*/ 44278 h 1017606"/>
                <a:gd name="connsiteX4671" fmla="*/ 1599754 w 1960971"/>
                <a:gd name="connsiteY4671" fmla="*/ 44622 h 1017606"/>
                <a:gd name="connsiteX4672" fmla="*/ 1603573 w 1960971"/>
                <a:gd name="connsiteY4672" fmla="*/ 44582 h 1017606"/>
                <a:gd name="connsiteX4673" fmla="*/ 1617571 w 1960971"/>
                <a:gd name="connsiteY4673" fmla="*/ 43432 h 1017606"/>
                <a:gd name="connsiteX4674" fmla="*/ 1621536 w 1960971"/>
                <a:gd name="connsiteY4674" fmla="*/ 43353 h 1017606"/>
                <a:gd name="connsiteX4675" fmla="*/ 1626704 w 1960971"/>
                <a:gd name="connsiteY4675" fmla="*/ 42838 h 1017606"/>
                <a:gd name="connsiteX4676" fmla="*/ 1642657 w 1960971"/>
                <a:gd name="connsiteY4676" fmla="*/ 40815 h 1017606"/>
                <a:gd name="connsiteX4677" fmla="*/ 1650165 w 1960971"/>
                <a:gd name="connsiteY4677" fmla="*/ 39375 h 1017606"/>
                <a:gd name="connsiteX4678" fmla="*/ 1653456 w 1960971"/>
                <a:gd name="connsiteY4678" fmla="*/ 38648 h 1017606"/>
                <a:gd name="connsiteX4679" fmla="*/ 1655029 w 1960971"/>
                <a:gd name="connsiteY4679" fmla="*/ 38145 h 1017606"/>
                <a:gd name="connsiteX4680" fmla="*/ 1657263 w 1960971"/>
                <a:gd name="connsiteY4680" fmla="*/ 37194 h 1017606"/>
                <a:gd name="connsiteX4681" fmla="*/ 1660157 w 1960971"/>
                <a:gd name="connsiteY4681" fmla="*/ 35806 h 1017606"/>
                <a:gd name="connsiteX4682" fmla="*/ 1662774 w 1960971"/>
                <a:gd name="connsiteY4682" fmla="*/ 34854 h 1017606"/>
                <a:gd name="connsiteX4683" fmla="*/ 1665114 w 1960971"/>
                <a:gd name="connsiteY4683" fmla="*/ 34339 h 1017606"/>
                <a:gd name="connsiteX4684" fmla="*/ 1667255 w 1960971"/>
                <a:gd name="connsiteY4684" fmla="*/ 34154 h 1017606"/>
                <a:gd name="connsiteX4685" fmla="*/ 1669211 w 1960971"/>
                <a:gd name="connsiteY4685" fmla="*/ 34299 h 1017606"/>
                <a:gd name="connsiteX4686" fmla="*/ 1672952 w 1960971"/>
                <a:gd name="connsiteY4686" fmla="*/ 33731 h 1017606"/>
                <a:gd name="connsiteX4687" fmla="*/ 1681212 w 1960971"/>
                <a:gd name="connsiteY4687" fmla="*/ 31788 h 1017606"/>
                <a:gd name="connsiteX4688" fmla="*/ 1688601 w 1960971"/>
                <a:gd name="connsiteY4688" fmla="*/ 30493 h 1017606"/>
                <a:gd name="connsiteX4689" fmla="*/ 1707304 w 1960971"/>
                <a:gd name="connsiteY4689" fmla="*/ 28708 h 1017606"/>
                <a:gd name="connsiteX4690" fmla="*/ 1704105 w 1960971"/>
                <a:gd name="connsiteY4690" fmla="*/ 29501 h 1017606"/>
                <a:gd name="connsiteX4691" fmla="*/ 1694998 w 1960971"/>
                <a:gd name="connsiteY4691" fmla="*/ 30664 h 1017606"/>
                <a:gd name="connsiteX4692" fmla="*/ 1680129 w 1960971"/>
                <a:gd name="connsiteY4692" fmla="*/ 33427 h 1017606"/>
                <a:gd name="connsiteX4693" fmla="*/ 1676216 w 1960971"/>
                <a:gd name="connsiteY4693" fmla="*/ 34392 h 1017606"/>
                <a:gd name="connsiteX4694" fmla="*/ 1672079 w 1960971"/>
                <a:gd name="connsiteY4694" fmla="*/ 35674 h 1017606"/>
                <a:gd name="connsiteX4695" fmla="*/ 1670308 w 1960971"/>
                <a:gd name="connsiteY4695" fmla="*/ 36440 h 1017606"/>
                <a:gd name="connsiteX4696" fmla="*/ 1668656 w 1960971"/>
                <a:gd name="connsiteY4696" fmla="*/ 37339 h 1017606"/>
                <a:gd name="connsiteX4697" fmla="*/ 1670480 w 1960971"/>
                <a:gd name="connsiteY4697" fmla="*/ 37894 h 1017606"/>
                <a:gd name="connsiteX4698" fmla="*/ 1678463 w 1960971"/>
                <a:gd name="connsiteY4698" fmla="*/ 38198 h 1017606"/>
                <a:gd name="connsiteX4699" fmla="*/ 1687861 w 1960971"/>
                <a:gd name="connsiteY4699" fmla="*/ 38185 h 1017606"/>
                <a:gd name="connsiteX4700" fmla="*/ 1691799 w 1960971"/>
                <a:gd name="connsiteY4700" fmla="*/ 38344 h 1017606"/>
                <a:gd name="connsiteX4701" fmla="*/ 1695487 w 1960971"/>
                <a:gd name="connsiteY4701" fmla="*/ 38674 h 1017606"/>
                <a:gd name="connsiteX4702" fmla="*/ 1694998 w 1960971"/>
                <a:gd name="connsiteY4702" fmla="*/ 38925 h 1017606"/>
                <a:gd name="connsiteX4703" fmla="*/ 1689830 w 1960971"/>
                <a:gd name="connsiteY4703" fmla="*/ 39322 h 1017606"/>
                <a:gd name="connsiteX4704" fmla="*/ 1684477 w 1960971"/>
                <a:gd name="connsiteY4704" fmla="*/ 39467 h 1017606"/>
                <a:gd name="connsiteX4705" fmla="*/ 1669885 w 1960971"/>
                <a:gd name="connsiteY4705" fmla="*/ 40392 h 1017606"/>
                <a:gd name="connsiteX4706" fmla="*/ 1647680 w 1960971"/>
                <a:gd name="connsiteY4706" fmla="*/ 42917 h 1017606"/>
                <a:gd name="connsiteX4707" fmla="*/ 1646464 w 1960971"/>
                <a:gd name="connsiteY4707" fmla="*/ 43340 h 1017606"/>
                <a:gd name="connsiteX4708" fmla="*/ 1638415 w 1960971"/>
                <a:gd name="connsiteY4708" fmla="*/ 45137 h 1017606"/>
                <a:gd name="connsiteX4709" fmla="*/ 1622170 w 1960971"/>
                <a:gd name="connsiteY4709" fmla="*/ 46697 h 1017606"/>
                <a:gd name="connsiteX4710" fmla="*/ 1596529 w 1960971"/>
                <a:gd name="connsiteY4710" fmla="*/ 48006 h 1017606"/>
                <a:gd name="connsiteX4711" fmla="*/ 1592167 w 1960971"/>
                <a:gd name="connsiteY4711" fmla="*/ 48415 h 1017606"/>
                <a:gd name="connsiteX4712" fmla="*/ 1588294 w 1960971"/>
                <a:gd name="connsiteY4712" fmla="*/ 49010 h 1017606"/>
                <a:gd name="connsiteX4713" fmla="*/ 1587607 w 1960971"/>
                <a:gd name="connsiteY4713" fmla="*/ 49856 h 1017606"/>
                <a:gd name="connsiteX4714" fmla="*/ 1589431 w 1960971"/>
                <a:gd name="connsiteY4714" fmla="*/ 51812 h 1017606"/>
                <a:gd name="connsiteX4715" fmla="*/ 1592193 w 1960971"/>
                <a:gd name="connsiteY4715" fmla="*/ 53874 h 1017606"/>
                <a:gd name="connsiteX4716" fmla="*/ 1596872 w 1960971"/>
                <a:gd name="connsiteY4716" fmla="*/ 55962 h 1017606"/>
                <a:gd name="connsiteX4717" fmla="*/ 1598604 w 1960971"/>
                <a:gd name="connsiteY4717" fmla="*/ 57245 h 1017606"/>
                <a:gd name="connsiteX4718" fmla="*/ 1600573 w 1960971"/>
                <a:gd name="connsiteY4718" fmla="*/ 59227 h 1017606"/>
                <a:gd name="connsiteX4719" fmla="*/ 1602067 w 1960971"/>
                <a:gd name="connsiteY4719" fmla="*/ 60285 h 1017606"/>
                <a:gd name="connsiteX4720" fmla="*/ 1603732 w 1960971"/>
                <a:gd name="connsiteY4720" fmla="*/ 61064 h 1017606"/>
                <a:gd name="connsiteX4721" fmla="*/ 1607909 w 1960971"/>
                <a:gd name="connsiteY4721" fmla="*/ 61421 h 1017606"/>
                <a:gd name="connsiteX4722" fmla="*/ 1614650 w 1960971"/>
                <a:gd name="connsiteY4722" fmla="*/ 61342 h 1017606"/>
                <a:gd name="connsiteX4723" fmla="*/ 1616963 w 1960971"/>
                <a:gd name="connsiteY4723" fmla="*/ 61527 h 1017606"/>
                <a:gd name="connsiteX4724" fmla="*/ 1613870 w 1960971"/>
                <a:gd name="connsiteY4724" fmla="*/ 62188 h 1017606"/>
                <a:gd name="connsiteX4725" fmla="*/ 1609971 w 1960971"/>
                <a:gd name="connsiteY4725" fmla="*/ 62756 h 1017606"/>
                <a:gd name="connsiteX4726" fmla="*/ 1606851 w 1960971"/>
                <a:gd name="connsiteY4726" fmla="*/ 62862 h 1017606"/>
                <a:gd name="connsiteX4727" fmla="*/ 1601393 w 1960971"/>
                <a:gd name="connsiteY4727" fmla="*/ 62611 h 1017606"/>
                <a:gd name="connsiteX4728" fmla="*/ 1595722 w 1960971"/>
                <a:gd name="connsiteY4728" fmla="*/ 61831 h 1017606"/>
                <a:gd name="connsiteX4729" fmla="*/ 1592973 w 1960971"/>
                <a:gd name="connsiteY4729" fmla="*/ 61210 h 1017606"/>
                <a:gd name="connsiteX4730" fmla="*/ 1591255 w 1960971"/>
                <a:gd name="connsiteY4730" fmla="*/ 60496 h 1017606"/>
                <a:gd name="connsiteX4731" fmla="*/ 1589708 w 1960971"/>
                <a:gd name="connsiteY4731" fmla="*/ 59333 h 1017606"/>
                <a:gd name="connsiteX4732" fmla="*/ 1587660 w 1960971"/>
                <a:gd name="connsiteY4732" fmla="*/ 56914 h 1017606"/>
                <a:gd name="connsiteX4733" fmla="*/ 1585056 w 1960971"/>
                <a:gd name="connsiteY4733" fmla="*/ 55288 h 1017606"/>
                <a:gd name="connsiteX4734" fmla="*/ 1581500 w 1960971"/>
                <a:gd name="connsiteY4734" fmla="*/ 54099 h 1017606"/>
                <a:gd name="connsiteX4735" fmla="*/ 1578500 w 1960971"/>
                <a:gd name="connsiteY4735" fmla="*/ 52341 h 1017606"/>
                <a:gd name="connsiteX4736" fmla="*/ 1574641 w 1960971"/>
                <a:gd name="connsiteY4736" fmla="*/ 50781 h 1017606"/>
                <a:gd name="connsiteX4737" fmla="*/ 1570305 w 1960971"/>
                <a:gd name="connsiteY4737" fmla="*/ 50160 h 1017606"/>
                <a:gd name="connsiteX4738" fmla="*/ 1561172 w 1960971"/>
                <a:gd name="connsiteY4738" fmla="*/ 49843 h 1017606"/>
                <a:gd name="connsiteX4739" fmla="*/ 1553519 w 1960971"/>
                <a:gd name="connsiteY4739" fmla="*/ 49975 h 1017606"/>
                <a:gd name="connsiteX4740" fmla="*/ 1536997 w 1960971"/>
                <a:gd name="connsiteY4740" fmla="*/ 49076 h 1017606"/>
                <a:gd name="connsiteX4741" fmla="*/ 1532504 w 1960971"/>
                <a:gd name="connsiteY4741" fmla="*/ 50226 h 1017606"/>
                <a:gd name="connsiteX4742" fmla="*/ 1527309 w 1960971"/>
                <a:gd name="connsiteY4742" fmla="*/ 52790 h 1017606"/>
                <a:gd name="connsiteX4743" fmla="*/ 1526503 w 1960971"/>
                <a:gd name="connsiteY4743" fmla="*/ 54799 h 1017606"/>
                <a:gd name="connsiteX4744" fmla="*/ 1523251 w 1960971"/>
                <a:gd name="connsiteY4744" fmla="*/ 58117 h 1017606"/>
                <a:gd name="connsiteX4745" fmla="*/ 1524917 w 1960971"/>
                <a:gd name="connsiteY4745" fmla="*/ 60099 h 1017606"/>
                <a:gd name="connsiteX4746" fmla="*/ 1526186 w 1960971"/>
                <a:gd name="connsiteY4746" fmla="*/ 60509 h 1017606"/>
                <a:gd name="connsiteX4747" fmla="*/ 1534328 w 1960971"/>
                <a:gd name="connsiteY4747" fmla="*/ 61130 h 1017606"/>
                <a:gd name="connsiteX4748" fmla="*/ 1536614 w 1960971"/>
                <a:gd name="connsiteY4748" fmla="*/ 61633 h 1017606"/>
                <a:gd name="connsiteX4749" fmla="*/ 1538095 w 1960971"/>
                <a:gd name="connsiteY4749" fmla="*/ 62650 h 1017606"/>
                <a:gd name="connsiteX4750" fmla="*/ 1539099 w 1960971"/>
                <a:gd name="connsiteY4750" fmla="*/ 64950 h 1017606"/>
                <a:gd name="connsiteX4751" fmla="*/ 1541055 w 1960971"/>
                <a:gd name="connsiteY4751" fmla="*/ 67263 h 1017606"/>
                <a:gd name="connsiteX4752" fmla="*/ 1541386 w 1960971"/>
                <a:gd name="connsiteY4752" fmla="*/ 68744 h 1017606"/>
                <a:gd name="connsiteX4753" fmla="*/ 1542364 w 1960971"/>
                <a:gd name="connsiteY4753" fmla="*/ 70250 h 1017606"/>
                <a:gd name="connsiteX4754" fmla="*/ 1544267 w 1960971"/>
                <a:gd name="connsiteY4754" fmla="*/ 71480 h 1017606"/>
                <a:gd name="connsiteX4755" fmla="*/ 1547426 w 1960971"/>
                <a:gd name="connsiteY4755" fmla="*/ 72934 h 1017606"/>
                <a:gd name="connsiteX4756" fmla="*/ 1547875 w 1960971"/>
                <a:gd name="connsiteY4756" fmla="*/ 73661 h 1017606"/>
                <a:gd name="connsiteX4757" fmla="*/ 1544082 w 1960971"/>
                <a:gd name="connsiteY4757" fmla="*/ 73555 h 1017606"/>
                <a:gd name="connsiteX4758" fmla="*/ 1541478 w 1960971"/>
                <a:gd name="connsiteY4758" fmla="*/ 72762 h 1017606"/>
                <a:gd name="connsiteX4759" fmla="*/ 1538861 w 1960971"/>
                <a:gd name="connsiteY4759" fmla="*/ 72299 h 1017606"/>
                <a:gd name="connsiteX4760" fmla="*/ 1536773 w 1960971"/>
                <a:gd name="connsiteY4760" fmla="*/ 72365 h 1017606"/>
                <a:gd name="connsiteX4761" fmla="*/ 1534023 w 1960971"/>
                <a:gd name="connsiteY4761" fmla="*/ 72709 h 1017606"/>
                <a:gd name="connsiteX4762" fmla="*/ 1532675 w 1960971"/>
                <a:gd name="connsiteY4762" fmla="*/ 73304 h 1017606"/>
                <a:gd name="connsiteX4763" fmla="*/ 1532741 w 1960971"/>
                <a:gd name="connsiteY4763" fmla="*/ 74163 h 1017606"/>
                <a:gd name="connsiteX4764" fmla="*/ 1533257 w 1960971"/>
                <a:gd name="connsiteY4764" fmla="*/ 74797 h 1017606"/>
                <a:gd name="connsiteX4765" fmla="*/ 1534235 w 1960971"/>
                <a:gd name="connsiteY4765" fmla="*/ 75220 h 1017606"/>
                <a:gd name="connsiteX4766" fmla="*/ 1536535 w 1960971"/>
                <a:gd name="connsiteY4766" fmla="*/ 75524 h 1017606"/>
                <a:gd name="connsiteX4767" fmla="*/ 1541967 w 1960971"/>
                <a:gd name="connsiteY4767" fmla="*/ 75815 h 1017606"/>
                <a:gd name="connsiteX4768" fmla="*/ 1553189 w 1960971"/>
                <a:gd name="connsiteY4768" fmla="*/ 75934 h 1017606"/>
                <a:gd name="connsiteX4769" fmla="*/ 1558952 w 1960971"/>
                <a:gd name="connsiteY4769" fmla="*/ 76568 h 1017606"/>
                <a:gd name="connsiteX4770" fmla="*/ 1562097 w 1960971"/>
                <a:gd name="connsiteY4770" fmla="*/ 76648 h 1017606"/>
                <a:gd name="connsiteX4771" fmla="*/ 1565785 w 1960971"/>
                <a:gd name="connsiteY4771" fmla="*/ 76238 h 1017606"/>
                <a:gd name="connsiteX4772" fmla="*/ 1570015 w 1960971"/>
                <a:gd name="connsiteY4772" fmla="*/ 75485 h 1017606"/>
                <a:gd name="connsiteX4773" fmla="*/ 1572526 w 1960971"/>
                <a:gd name="connsiteY4773" fmla="*/ 75220 h 1017606"/>
                <a:gd name="connsiteX4774" fmla="*/ 1574746 w 1960971"/>
                <a:gd name="connsiteY4774" fmla="*/ 75207 h 1017606"/>
                <a:gd name="connsiteX4775" fmla="*/ 1573636 w 1960971"/>
                <a:gd name="connsiteY4775" fmla="*/ 75722 h 1017606"/>
                <a:gd name="connsiteX4776" fmla="*/ 1569208 w 1960971"/>
                <a:gd name="connsiteY4776" fmla="*/ 76767 h 1017606"/>
                <a:gd name="connsiteX4777" fmla="*/ 1565679 w 1960971"/>
                <a:gd name="connsiteY4777" fmla="*/ 77454 h 1017606"/>
                <a:gd name="connsiteX4778" fmla="*/ 1563049 w 1960971"/>
                <a:gd name="connsiteY4778" fmla="*/ 77798 h 1017606"/>
                <a:gd name="connsiteX4779" fmla="*/ 1560498 w 1960971"/>
                <a:gd name="connsiteY4779" fmla="*/ 77930 h 1017606"/>
                <a:gd name="connsiteX4780" fmla="*/ 1551920 w 1960971"/>
                <a:gd name="connsiteY4780" fmla="*/ 77850 h 1017606"/>
                <a:gd name="connsiteX4781" fmla="*/ 1548523 w 1960971"/>
                <a:gd name="connsiteY4781" fmla="*/ 78577 h 1017606"/>
                <a:gd name="connsiteX4782" fmla="*/ 1545628 w 1960971"/>
                <a:gd name="connsiteY4782" fmla="*/ 79331 h 1017606"/>
                <a:gd name="connsiteX4783" fmla="*/ 1543989 w 1960971"/>
                <a:gd name="connsiteY4783" fmla="*/ 79146 h 1017606"/>
                <a:gd name="connsiteX4784" fmla="*/ 1542112 w 1960971"/>
                <a:gd name="connsiteY4784" fmla="*/ 78643 h 1017606"/>
                <a:gd name="connsiteX4785" fmla="*/ 1537262 w 1960971"/>
                <a:gd name="connsiteY4785" fmla="*/ 77943 h 1017606"/>
                <a:gd name="connsiteX4786" fmla="*/ 1524507 w 1960971"/>
                <a:gd name="connsiteY4786" fmla="*/ 77031 h 1017606"/>
                <a:gd name="connsiteX4787" fmla="*/ 1521784 w 1960971"/>
                <a:gd name="connsiteY4787" fmla="*/ 76476 h 1017606"/>
                <a:gd name="connsiteX4788" fmla="*/ 1517951 w 1960971"/>
                <a:gd name="connsiteY4788" fmla="*/ 76687 h 1017606"/>
                <a:gd name="connsiteX4789" fmla="*/ 1509175 w 1960971"/>
                <a:gd name="connsiteY4789" fmla="*/ 77864 h 1017606"/>
                <a:gd name="connsiteX4790" fmla="*/ 1499949 w 1960971"/>
                <a:gd name="connsiteY4790" fmla="*/ 78273 h 1017606"/>
                <a:gd name="connsiteX4791" fmla="*/ 1489732 w 1960971"/>
                <a:gd name="connsiteY4791" fmla="*/ 79265 h 1017606"/>
                <a:gd name="connsiteX4792" fmla="*/ 1484591 w 1960971"/>
                <a:gd name="connsiteY4792" fmla="*/ 81498 h 1017606"/>
                <a:gd name="connsiteX4793" fmla="*/ 1478484 w 1960971"/>
                <a:gd name="connsiteY4793" fmla="*/ 83653 h 1017606"/>
                <a:gd name="connsiteX4794" fmla="*/ 1473316 w 1960971"/>
                <a:gd name="connsiteY4794" fmla="*/ 85252 h 1017606"/>
                <a:gd name="connsiteX4795" fmla="*/ 1469655 w 1960971"/>
                <a:gd name="connsiteY4795" fmla="*/ 86508 h 1017606"/>
                <a:gd name="connsiteX4796" fmla="*/ 1466218 w 1960971"/>
                <a:gd name="connsiteY4796" fmla="*/ 89217 h 1017606"/>
                <a:gd name="connsiteX4797" fmla="*/ 1462451 w 1960971"/>
                <a:gd name="connsiteY4797" fmla="*/ 91425 h 1017606"/>
                <a:gd name="connsiteX4798" fmla="*/ 1464712 w 1960971"/>
                <a:gd name="connsiteY4798" fmla="*/ 92323 h 1017606"/>
                <a:gd name="connsiteX4799" fmla="*/ 1471373 w 1960971"/>
                <a:gd name="connsiteY4799" fmla="*/ 92442 h 1017606"/>
                <a:gd name="connsiteX4800" fmla="*/ 1475510 w 1960971"/>
                <a:gd name="connsiteY4800" fmla="*/ 91940 h 1017606"/>
                <a:gd name="connsiteX4801" fmla="*/ 1480956 w 1960971"/>
                <a:gd name="connsiteY4801" fmla="*/ 90989 h 1017606"/>
                <a:gd name="connsiteX4802" fmla="*/ 1488886 w 1960971"/>
                <a:gd name="connsiteY4802" fmla="*/ 89191 h 1017606"/>
                <a:gd name="connsiteX4803" fmla="*/ 1492785 w 1960971"/>
                <a:gd name="connsiteY4803" fmla="*/ 88001 h 1017606"/>
                <a:gd name="connsiteX4804" fmla="*/ 1486520 w 1960971"/>
                <a:gd name="connsiteY4804" fmla="*/ 91200 h 1017606"/>
                <a:gd name="connsiteX4805" fmla="*/ 1481339 w 1960971"/>
                <a:gd name="connsiteY4805" fmla="*/ 93381 h 1017606"/>
                <a:gd name="connsiteX4806" fmla="*/ 1492177 w 1960971"/>
                <a:gd name="connsiteY4806" fmla="*/ 92799 h 1017606"/>
                <a:gd name="connsiteX4807" fmla="*/ 1495680 w 1960971"/>
                <a:gd name="connsiteY4807" fmla="*/ 92125 h 1017606"/>
                <a:gd name="connsiteX4808" fmla="*/ 1499513 w 1960971"/>
                <a:gd name="connsiteY4808" fmla="*/ 90949 h 1017606"/>
                <a:gd name="connsiteX4809" fmla="*/ 1506293 w 1960971"/>
                <a:gd name="connsiteY4809" fmla="*/ 88636 h 1017606"/>
                <a:gd name="connsiteX4810" fmla="*/ 1515572 w 1960971"/>
                <a:gd name="connsiteY4810" fmla="*/ 84248 h 1017606"/>
                <a:gd name="connsiteX4811" fmla="*/ 1506280 w 1960971"/>
                <a:gd name="connsiteY4811" fmla="*/ 90129 h 1017606"/>
                <a:gd name="connsiteX4812" fmla="*/ 1512334 w 1960971"/>
                <a:gd name="connsiteY4812" fmla="*/ 89891 h 1017606"/>
                <a:gd name="connsiteX4813" fmla="*/ 1513788 w 1960971"/>
                <a:gd name="connsiteY4813" fmla="*/ 90817 h 1017606"/>
                <a:gd name="connsiteX4814" fmla="*/ 1515665 w 1960971"/>
                <a:gd name="connsiteY4814" fmla="*/ 91438 h 1017606"/>
                <a:gd name="connsiteX4815" fmla="*/ 1511369 w 1960971"/>
                <a:gd name="connsiteY4815" fmla="*/ 91002 h 1017606"/>
                <a:gd name="connsiteX4816" fmla="*/ 1509875 w 1960971"/>
                <a:gd name="connsiteY4816" fmla="*/ 91028 h 1017606"/>
                <a:gd name="connsiteX4817" fmla="*/ 1499843 w 1960971"/>
                <a:gd name="connsiteY4817" fmla="*/ 93777 h 1017606"/>
                <a:gd name="connsiteX4818" fmla="*/ 1494794 w 1960971"/>
                <a:gd name="connsiteY4818" fmla="*/ 94835 h 1017606"/>
                <a:gd name="connsiteX4819" fmla="*/ 1488159 w 1960971"/>
                <a:gd name="connsiteY4819" fmla="*/ 96553 h 1017606"/>
                <a:gd name="connsiteX4820" fmla="*/ 1488119 w 1960971"/>
                <a:gd name="connsiteY4820" fmla="*/ 99950 h 1017606"/>
                <a:gd name="connsiteX4821" fmla="*/ 1482991 w 1960971"/>
                <a:gd name="connsiteY4821" fmla="*/ 104232 h 1017606"/>
                <a:gd name="connsiteX4822" fmla="*/ 1485146 w 1960971"/>
                <a:gd name="connsiteY4822" fmla="*/ 105144 h 1017606"/>
                <a:gd name="connsiteX4823" fmla="*/ 1488423 w 1960971"/>
                <a:gd name="connsiteY4823" fmla="*/ 105475 h 1017606"/>
                <a:gd name="connsiteX4824" fmla="*/ 1496050 w 1960971"/>
                <a:gd name="connsiteY4824" fmla="*/ 104166 h 1017606"/>
                <a:gd name="connsiteX4825" fmla="*/ 1500200 w 1960971"/>
                <a:gd name="connsiteY4825" fmla="*/ 104986 h 1017606"/>
                <a:gd name="connsiteX4826" fmla="*/ 1503967 w 1960971"/>
                <a:gd name="connsiteY4826" fmla="*/ 105078 h 1017606"/>
                <a:gd name="connsiteX4827" fmla="*/ 1506730 w 1960971"/>
                <a:gd name="connsiteY4827" fmla="*/ 104774 h 1017606"/>
                <a:gd name="connsiteX4828" fmla="*/ 1514607 w 1960971"/>
                <a:gd name="connsiteY4828" fmla="*/ 102924 h 1017606"/>
                <a:gd name="connsiteX4829" fmla="*/ 1517912 w 1960971"/>
                <a:gd name="connsiteY4829" fmla="*/ 101827 h 1017606"/>
                <a:gd name="connsiteX4830" fmla="*/ 1534698 w 1960971"/>
                <a:gd name="connsiteY4830" fmla="*/ 95826 h 1017606"/>
                <a:gd name="connsiteX4831" fmla="*/ 1537169 w 1960971"/>
                <a:gd name="connsiteY4831" fmla="*/ 95205 h 1017606"/>
                <a:gd name="connsiteX4832" fmla="*/ 1535292 w 1960971"/>
                <a:gd name="connsiteY4832" fmla="*/ 96355 h 1017606"/>
                <a:gd name="connsiteX4833" fmla="*/ 1533508 w 1960971"/>
                <a:gd name="connsiteY4833" fmla="*/ 97333 h 1017606"/>
                <a:gd name="connsiteX4834" fmla="*/ 1531803 w 1960971"/>
                <a:gd name="connsiteY4834" fmla="*/ 98152 h 1017606"/>
                <a:gd name="connsiteX4835" fmla="*/ 1525829 w 1960971"/>
                <a:gd name="connsiteY4835" fmla="*/ 100584 h 1017606"/>
                <a:gd name="connsiteX4836" fmla="*/ 1516577 w 1960971"/>
                <a:gd name="connsiteY4836" fmla="*/ 103677 h 1017606"/>
                <a:gd name="connsiteX4837" fmla="*/ 1511144 w 1960971"/>
                <a:gd name="connsiteY4837" fmla="*/ 105171 h 1017606"/>
                <a:gd name="connsiteX4838" fmla="*/ 1509201 w 1960971"/>
                <a:gd name="connsiteY4838" fmla="*/ 105818 h 1017606"/>
                <a:gd name="connsiteX4839" fmla="*/ 1507258 w 1960971"/>
                <a:gd name="connsiteY4839" fmla="*/ 106664 h 1017606"/>
                <a:gd name="connsiteX4840" fmla="*/ 1504734 w 1960971"/>
                <a:gd name="connsiteY4840" fmla="*/ 107259 h 1017606"/>
                <a:gd name="connsiteX4841" fmla="*/ 1500055 w 1960971"/>
                <a:gd name="connsiteY4841" fmla="*/ 107761 h 1017606"/>
                <a:gd name="connsiteX4842" fmla="*/ 1491173 w 1960971"/>
                <a:gd name="connsiteY4842" fmla="*/ 108237 h 1017606"/>
                <a:gd name="connsiteX4843" fmla="*/ 1486917 w 1960971"/>
                <a:gd name="connsiteY4843" fmla="*/ 108383 h 1017606"/>
                <a:gd name="connsiteX4844" fmla="*/ 1483824 w 1960971"/>
                <a:gd name="connsiteY4844" fmla="*/ 108092 h 1017606"/>
                <a:gd name="connsiteX4845" fmla="*/ 1475682 w 1960971"/>
                <a:gd name="connsiteY4845" fmla="*/ 106281 h 1017606"/>
                <a:gd name="connsiteX4846" fmla="*/ 1474572 w 1960971"/>
                <a:gd name="connsiteY4846" fmla="*/ 105290 h 1017606"/>
                <a:gd name="connsiteX4847" fmla="*/ 1474413 w 1960971"/>
                <a:gd name="connsiteY4847" fmla="*/ 103082 h 1017606"/>
                <a:gd name="connsiteX4848" fmla="*/ 1473488 w 1960971"/>
                <a:gd name="connsiteY4848" fmla="*/ 100320 h 1017606"/>
                <a:gd name="connsiteX4849" fmla="*/ 1471677 w 1960971"/>
                <a:gd name="connsiteY4849" fmla="*/ 99025 h 1017606"/>
                <a:gd name="connsiteX4850" fmla="*/ 1467144 w 1960971"/>
                <a:gd name="connsiteY4850" fmla="*/ 97875 h 1017606"/>
                <a:gd name="connsiteX4851" fmla="*/ 1463654 w 1960971"/>
                <a:gd name="connsiteY4851" fmla="*/ 97280 h 1017606"/>
                <a:gd name="connsiteX4852" fmla="*/ 1460138 w 1960971"/>
                <a:gd name="connsiteY4852" fmla="*/ 97293 h 1017606"/>
                <a:gd name="connsiteX4853" fmla="*/ 1455433 w 1960971"/>
                <a:gd name="connsiteY4853" fmla="*/ 97703 h 1017606"/>
                <a:gd name="connsiteX4854" fmla="*/ 1450318 w 1960971"/>
                <a:gd name="connsiteY4854" fmla="*/ 98443 h 1017606"/>
                <a:gd name="connsiteX4855" fmla="*/ 1444793 w 1960971"/>
                <a:gd name="connsiteY4855" fmla="*/ 99514 h 1017606"/>
                <a:gd name="connsiteX4856" fmla="*/ 1441832 w 1960971"/>
                <a:gd name="connsiteY4856" fmla="*/ 100875 h 1017606"/>
                <a:gd name="connsiteX4857" fmla="*/ 1441251 w 1960971"/>
                <a:gd name="connsiteY4857" fmla="*/ 103373 h 1017606"/>
                <a:gd name="connsiteX4858" fmla="*/ 1441026 w 1960971"/>
                <a:gd name="connsiteY4858" fmla="*/ 105620 h 1017606"/>
                <a:gd name="connsiteX4859" fmla="*/ 1441158 w 1960971"/>
                <a:gd name="connsiteY4859" fmla="*/ 106810 h 1017606"/>
                <a:gd name="connsiteX4860" fmla="*/ 1441581 w 1960971"/>
                <a:gd name="connsiteY4860" fmla="*/ 107682 h 1017606"/>
                <a:gd name="connsiteX4861" fmla="*/ 1442956 w 1960971"/>
                <a:gd name="connsiteY4861" fmla="*/ 108673 h 1017606"/>
                <a:gd name="connsiteX4862" fmla="*/ 1445493 w 1960971"/>
                <a:gd name="connsiteY4862" fmla="*/ 108779 h 1017606"/>
                <a:gd name="connsiteX4863" fmla="*/ 1446564 w 1960971"/>
                <a:gd name="connsiteY4863" fmla="*/ 109004 h 1017606"/>
                <a:gd name="connsiteX4864" fmla="*/ 1447265 w 1960971"/>
                <a:gd name="connsiteY4864" fmla="*/ 109519 h 1017606"/>
                <a:gd name="connsiteX4865" fmla="*/ 1448203 w 1960971"/>
                <a:gd name="connsiteY4865" fmla="*/ 111793 h 1017606"/>
                <a:gd name="connsiteX4866" fmla="*/ 1448811 w 1960971"/>
                <a:gd name="connsiteY4866" fmla="*/ 112123 h 1017606"/>
                <a:gd name="connsiteX4867" fmla="*/ 1447899 w 1960971"/>
                <a:gd name="connsiteY4867" fmla="*/ 112348 h 1017606"/>
                <a:gd name="connsiteX4868" fmla="*/ 1444238 w 1960971"/>
                <a:gd name="connsiteY4868" fmla="*/ 112533 h 1017606"/>
                <a:gd name="connsiteX4869" fmla="*/ 1438647 w 1960971"/>
                <a:gd name="connsiteY4869" fmla="*/ 113154 h 1017606"/>
                <a:gd name="connsiteX4870" fmla="*/ 1434364 w 1960971"/>
                <a:gd name="connsiteY4870" fmla="*/ 113352 h 1017606"/>
                <a:gd name="connsiteX4871" fmla="*/ 1431073 w 1960971"/>
                <a:gd name="connsiteY4871" fmla="*/ 113154 h 1017606"/>
                <a:gd name="connsiteX4872" fmla="*/ 1425548 w 1960971"/>
                <a:gd name="connsiteY4872" fmla="*/ 113418 h 1017606"/>
                <a:gd name="connsiteX4873" fmla="*/ 1420962 w 1960971"/>
                <a:gd name="connsiteY4873" fmla="*/ 113841 h 1017606"/>
                <a:gd name="connsiteX4874" fmla="*/ 1417565 w 1960971"/>
                <a:gd name="connsiteY4874" fmla="*/ 114515 h 1017606"/>
                <a:gd name="connsiteX4875" fmla="*/ 1412014 w 1960971"/>
                <a:gd name="connsiteY4875" fmla="*/ 116194 h 1017606"/>
                <a:gd name="connsiteX4876" fmla="*/ 1395783 w 1960971"/>
                <a:gd name="connsiteY4876" fmla="*/ 119750 h 1017606"/>
                <a:gd name="connsiteX4877" fmla="*/ 1390694 w 1960971"/>
                <a:gd name="connsiteY4877" fmla="*/ 123331 h 1017606"/>
                <a:gd name="connsiteX4878" fmla="*/ 1385909 w 1960971"/>
                <a:gd name="connsiteY4878" fmla="*/ 126940 h 1017606"/>
                <a:gd name="connsiteX4879" fmla="*/ 1388751 w 1960971"/>
                <a:gd name="connsiteY4879" fmla="*/ 127310 h 1017606"/>
                <a:gd name="connsiteX4880" fmla="*/ 1397594 w 1960971"/>
                <a:gd name="connsiteY4880" fmla="*/ 127693 h 1017606"/>
                <a:gd name="connsiteX4881" fmla="*/ 1400911 w 1960971"/>
                <a:gd name="connsiteY4881" fmla="*/ 128473 h 1017606"/>
                <a:gd name="connsiteX4882" fmla="*/ 1403885 w 1960971"/>
                <a:gd name="connsiteY4882" fmla="*/ 125750 h 1017606"/>
                <a:gd name="connsiteX4883" fmla="*/ 1405709 w 1960971"/>
                <a:gd name="connsiteY4883" fmla="*/ 123530 h 1017606"/>
                <a:gd name="connsiteX4884" fmla="*/ 1410785 w 1960971"/>
                <a:gd name="connsiteY4884" fmla="*/ 120913 h 1017606"/>
                <a:gd name="connsiteX4885" fmla="*/ 1406053 w 1960971"/>
                <a:gd name="connsiteY4885" fmla="*/ 125050 h 1017606"/>
                <a:gd name="connsiteX4886" fmla="*/ 1402973 w 1960971"/>
                <a:gd name="connsiteY4886" fmla="*/ 128817 h 1017606"/>
                <a:gd name="connsiteX4887" fmla="*/ 1407956 w 1960971"/>
                <a:gd name="connsiteY4887" fmla="*/ 128658 h 1017606"/>
                <a:gd name="connsiteX4888" fmla="*/ 1417261 w 1960971"/>
                <a:gd name="connsiteY4888" fmla="*/ 129226 h 1017606"/>
                <a:gd name="connsiteX4889" fmla="*/ 1422456 w 1960971"/>
                <a:gd name="connsiteY4889" fmla="*/ 124931 h 1017606"/>
                <a:gd name="connsiteX4890" fmla="*/ 1421187 w 1960971"/>
                <a:gd name="connsiteY4890" fmla="*/ 127891 h 1017606"/>
                <a:gd name="connsiteX4891" fmla="*/ 1426487 w 1960971"/>
                <a:gd name="connsiteY4891" fmla="*/ 128658 h 1017606"/>
                <a:gd name="connsiteX4892" fmla="*/ 1430465 w 1960971"/>
                <a:gd name="connsiteY4892" fmla="*/ 129438 h 1017606"/>
                <a:gd name="connsiteX4893" fmla="*/ 1435924 w 1960971"/>
                <a:gd name="connsiteY4893" fmla="*/ 126424 h 1017606"/>
                <a:gd name="connsiteX4894" fmla="*/ 1439427 w 1960971"/>
                <a:gd name="connsiteY4894" fmla="*/ 124957 h 1017606"/>
                <a:gd name="connsiteX4895" fmla="*/ 1439863 w 1960971"/>
                <a:gd name="connsiteY4895" fmla="*/ 125063 h 1017606"/>
                <a:gd name="connsiteX4896" fmla="*/ 1439942 w 1960971"/>
                <a:gd name="connsiteY4896" fmla="*/ 125724 h 1017606"/>
                <a:gd name="connsiteX4897" fmla="*/ 1439678 w 1960971"/>
                <a:gd name="connsiteY4897" fmla="*/ 126940 h 1017606"/>
                <a:gd name="connsiteX4898" fmla="*/ 1441211 w 1960971"/>
                <a:gd name="connsiteY4898" fmla="*/ 128169 h 1017606"/>
                <a:gd name="connsiteX4899" fmla="*/ 1446234 w 1960971"/>
                <a:gd name="connsiteY4899" fmla="*/ 130019 h 1017606"/>
                <a:gd name="connsiteX4900" fmla="*/ 1450899 w 1960971"/>
                <a:gd name="connsiteY4900" fmla="*/ 130786 h 1017606"/>
                <a:gd name="connsiteX4901" fmla="*/ 1454019 w 1960971"/>
                <a:gd name="connsiteY4901" fmla="*/ 130971 h 1017606"/>
                <a:gd name="connsiteX4902" fmla="*/ 1469562 w 1960971"/>
                <a:gd name="connsiteY4902" fmla="*/ 129848 h 1017606"/>
                <a:gd name="connsiteX4903" fmla="*/ 1478246 w 1960971"/>
                <a:gd name="connsiteY4903" fmla="*/ 122988 h 1017606"/>
                <a:gd name="connsiteX4904" fmla="*/ 1477704 w 1960971"/>
                <a:gd name="connsiteY4904" fmla="*/ 126861 h 1017606"/>
                <a:gd name="connsiteX4905" fmla="*/ 1478339 w 1960971"/>
                <a:gd name="connsiteY4905" fmla="*/ 127759 h 1017606"/>
                <a:gd name="connsiteX4906" fmla="*/ 1486163 w 1960971"/>
                <a:gd name="connsiteY4906" fmla="*/ 128063 h 1017606"/>
                <a:gd name="connsiteX4907" fmla="*/ 1505804 w 1960971"/>
                <a:gd name="connsiteY4907" fmla="*/ 127495 h 1017606"/>
                <a:gd name="connsiteX4908" fmla="*/ 1507364 w 1960971"/>
                <a:gd name="connsiteY4908" fmla="*/ 126464 h 1017606"/>
                <a:gd name="connsiteX4909" fmla="*/ 1507946 w 1960971"/>
                <a:gd name="connsiteY4909" fmla="*/ 125155 h 1017606"/>
                <a:gd name="connsiteX4910" fmla="*/ 1507866 w 1960971"/>
                <a:gd name="connsiteY4910" fmla="*/ 123834 h 1017606"/>
                <a:gd name="connsiteX4911" fmla="*/ 1507126 w 1960971"/>
                <a:gd name="connsiteY4911" fmla="*/ 122512 h 1017606"/>
                <a:gd name="connsiteX4912" fmla="*/ 1507153 w 1960971"/>
                <a:gd name="connsiteY4912" fmla="*/ 121970 h 1017606"/>
                <a:gd name="connsiteX4913" fmla="*/ 1508580 w 1960971"/>
                <a:gd name="connsiteY4913" fmla="*/ 122684 h 1017606"/>
                <a:gd name="connsiteX4914" fmla="*/ 1509095 w 1960971"/>
                <a:gd name="connsiteY4914" fmla="*/ 123424 h 1017606"/>
                <a:gd name="connsiteX4915" fmla="*/ 1510245 w 1960971"/>
                <a:gd name="connsiteY4915" fmla="*/ 123754 h 1017606"/>
                <a:gd name="connsiteX4916" fmla="*/ 1512030 w 1960971"/>
                <a:gd name="connsiteY4916" fmla="*/ 123675 h 1017606"/>
                <a:gd name="connsiteX4917" fmla="*/ 1512995 w 1960971"/>
                <a:gd name="connsiteY4917" fmla="*/ 123966 h 1017606"/>
                <a:gd name="connsiteX4918" fmla="*/ 1513854 w 1960971"/>
                <a:gd name="connsiteY4918" fmla="*/ 126292 h 1017606"/>
                <a:gd name="connsiteX4919" fmla="*/ 1514964 w 1960971"/>
                <a:gd name="connsiteY4919" fmla="*/ 126847 h 1017606"/>
                <a:gd name="connsiteX4920" fmla="*/ 1516775 w 1960971"/>
                <a:gd name="connsiteY4920" fmla="*/ 127072 h 1017606"/>
                <a:gd name="connsiteX4921" fmla="*/ 1518784 w 1960971"/>
                <a:gd name="connsiteY4921" fmla="*/ 127006 h 1017606"/>
                <a:gd name="connsiteX4922" fmla="*/ 1520991 w 1960971"/>
                <a:gd name="connsiteY4922" fmla="*/ 126649 h 1017606"/>
                <a:gd name="connsiteX4923" fmla="*/ 1524375 w 1960971"/>
                <a:gd name="connsiteY4923" fmla="*/ 126477 h 1017606"/>
                <a:gd name="connsiteX4924" fmla="*/ 1525617 w 1960971"/>
                <a:gd name="connsiteY4924" fmla="*/ 126781 h 1017606"/>
                <a:gd name="connsiteX4925" fmla="*/ 1526582 w 1960971"/>
                <a:gd name="connsiteY4925" fmla="*/ 127389 h 1017606"/>
                <a:gd name="connsiteX4926" fmla="*/ 1527468 w 1960971"/>
                <a:gd name="connsiteY4926" fmla="*/ 128711 h 1017606"/>
                <a:gd name="connsiteX4927" fmla="*/ 1526490 w 1960971"/>
                <a:gd name="connsiteY4927" fmla="*/ 129557 h 1017606"/>
                <a:gd name="connsiteX4928" fmla="*/ 1524269 w 1960971"/>
                <a:gd name="connsiteY4928" fmla="*/ 130588 h 1017606"/>
                <a:gd name="connsiteX4929" fmla="*/ 1522168 w 1960971"/>
                <a:gd name="connsiteY4929" fmla="*/ 131698 h 1017606"/>
                <a:gd name="connsiteX4930" fmla="*/ 1520185 w 1960971"/>
                <a:gd name="connsiteY4930" fmla="*/ 132888 h 1017606"/>
                <a:gd name="connsiteX4931" fmla="*/ 1520013 w 1960971"/>
                <a:gd name="connsiteY4931" fmla="*/ 133562 h 1017606"/>
                <a:gd name="connsiteX4932" fmla="*/ 1522458 w 1960971"/>
                <a:gd name="connsiteY4932" fmla="*/ 133786 h 1017606"/>
                <a:gd name="connsiteX4933" fmla="*/ 1524335 w 1960971"/>
                <a:gd name="connsiteY4933" fmla="*/ 133720 h 1017606"/>
                <a:gd name="connsiteX4934" fmla="*/ 1534129 w 1960971"/>
                <a:gd name="connsiteY4934" fmla="*/ 132346 h 1017606"/>
                <a:gd name="connsiteX4935" fmla="*/ 1538240 w 1960971"/>
                <a:gd name="connsiteY4935" fmla="*/ 132108 h 1017606"/>
                <a:gd name="connsiteX4936" fmla="*/ 1546910 w 1960971"/>
                <a:gd name="connsiteY4936" fmla="*/ 130826 h 1017606"/>
                <a:gd name="connsiteX4937" fmla="*/ 1551642 w 1960971"/>
                <a:gd name="connsiteY4937" fmla="*/ 129874 h 1017606"/>
                <a:gd name="connsiteX4938" fmla="*/ 1555343 w 1960971"/>
                <a:gd name="connsiteY4938" fmla="*/ 128817 h 1017606"/>
                <a:gd name="connsiteX4939" fmla="*/ 1559665 w 1960971"/>
                <a:gd name="connsiteY4939" fmla="*/ 127799 h 1017606"/>
                <a:gd name="connsiteX4940" fmla="*/ 1573121 w 1960971"/>
                <a:gd name="connsiteY4940" fmla="*/ 125222 h 1017606"/>
                <a:gd name="connsiteX4941" fmla="*/ 1577509 w 1960971"/>
                <a:gd name="connsiteY4941" fmla="*/ 123662 h 1017606"/>
                <a:gd name="connsiteX4942" fmla="*/ 1582280 w 1960971"/>
                <a:gd name="connsiteY4942" fmla="*/ 121283 h 1017606"/>
                <a:gd name="connsiteX4943" fmla="*/ 1584263 w 1960971"/>
                <a:gd name="connsiteY4943" fmla="*/ 119208 h 1017606"/>
                <a:gd name="connsiteX4944" fmla="*/ 1583470 w 1960971"/>
                <a:gd name="connsiteY4944" fmla="*/ 117437 h 1017606"/>
                <a:gd name="connsiteX4945" fmla="*/ 1582452 w 1960971"/>
                <a:gd name="connsiteY4945" fmla="*/ 116525 h 1017606"/>
                <a:gd name="connsiteX4946" fmla="*/ 1581210 w 1960971"/>
                <a:gd name="connsiteY4946" fmla="*/ 116458 h 1017606"/>
                <a:gd name="connsiteX4947" fmla="*/ 1579478 w 1960971"/>
                <a:gd name="connsiteY4947" fmla="*/ 116762 h 1017606"/>
                <a:gd name="connsiteX4948" fmla="*/ 1574799 w 1960971"/>
                <a:gd name="connsiteY4948" fmla="*/ 118018 h 1017606"/>
                <a:gd name="connsiteX4949" fmla="*/ 1572050 w 1960971"/>
                <a:gd name="connsiteY4949" fmla="*/ 118534 h 1017606"/>
                <a:gd name="connsiteX4950" fmla="*/ 1569208 w 1960971"/>
                <a:gd name="connsiteY4950" fmla="*/ 118335 h 1017606"/>
                <a:gd name="connsiteX4951" fmla="*/ 1566274 w 1960971"/>
                <a:gd name="connsiteY4951" fmla="*/ 117410 h 1017606"/>
                <a:gd name="connsiteX4952" fmla="*/ 1565719 w 1960971"/>
                <a:gd name="connsiteY4952" fmla="*/ 116472 h 1017606"/>
                <a:gd name="connsiteX4953" fmla="*/ 1567516 w 1960971"/>
                <a:gd name="connsiteY4953" fmla="*/ 115507 h 1017606"/>
                <a:gd name="connsiteX4954" fmla="*/ 1568798 w 1960971"/>
                <a:gd name="connsiteY4954" fmla="*/ 114251 h 1017606"/>
                <a:gd name="connsiteX4955" fmla="*/ 1569552 w 1960971"/>
                <a:gd name="connsiteY4955" fmla="*/ 112705 h 1017606"/>
                <a:gd name="connsiteX4956" fmla="*/ 1567900 w 1960971"/>
                <a:gd name="connsiteY4956" fmla="*/ 111912 h 1017606"/>
                <a:gd name="connsiteX4957" fmla="*/ 1560908 w 1960971"/>
                <a:gd name="connsiteY4957" fmla="*/ 111965 h 1017606"/>
                <a:gd name="connsiteX4958" fmla="*/ 1554999 w 1960971"/>
                <a:gd name="connsiteY4958" fmla="*/ 112956 h 1017606"/>
                <a:gd name="connsiteX4959" fmla="*/ 1554206 w 1960971"/>
                <a:gd name="connsiteY4959" fmla="*/ 112863 h 1017606"/>
                <a:gd name="connsiteX4960" fmla="*/ 1549964 w 1960971"/>
                <a:gd name="connsiteY4960" fmla="*/ 110894 h 1017606"/>
                <a:gd name="connsiteX4961" fmla="*/ 1548285 w 1960971"/>
                <a:gd name="connsiteY4961" fmla="*/ 110577 h 1017606"/>
                <a:gd name="connsiteX4962" fmla="*/ 1543355 w 1960971"/>
                <a:gd name="connsiteY4962" fmla="*/ 110365 h 1017606"/>
                <a:gd name="connsiteX4963" fmla="*/ 1540447 w 1960971"/>
                <a:gd name="connsiteY4963" fmla="*/ 110630 h 1017606"/>
                <a:gd name="connsiteX4964" fmla="*/ 1535240 w 1960971"/>
                <a:gd name="connsiteY4964" fmla="*/ 111528 h 1017606"/>
                <a:gd name="connsiteX4965" fmla="*/ 1531380 w 1960971"/>
                <a:gd name="connsiteY4965" fmla="*/ 111753 h 1017606"/>
                <a:gd name="connsiteX4966" fmla="*/ 1530257 w 1960971"/>
                <a:gd name="connsiteY4966" fmla="*/ 111542 h 1017606"/>
                <a:gd name="connsiteX4967" fmla="*/ 1529001 w 1960971"/>
                <a:gd name="connsiteY4967" fmla="*/ 110828 h 1017606"/>
                <a:gd name="connsiteX4968" fmla="*/ 1528274 w 1960971"/>
                <a:gd name="connsiteY4968" fmla="*/ 110074 h 1017606"/>
                <a:gd name="connsiteX4969" fmla="*/ 1528737 w 1960971"/>
                <a:gd name="connsiteY4969" fmla="*/ 109797 h 1017606"/>
                <a:gd name="connsiteX4970" fmla="*/ 1533416 w 1960971"/>
                <a:gd name="connsiteY4970" fmla="*/ 109810 h 1017606"/>
                <a:gd name="connsiteX4971" fmla="*/ 1537738 w 1960971"/>
                <a:gd name="connsiteY4971" fmla="*/ 109493 h 1017606"/>
                <a:gd name="connsiteX4972" fmla="*/ 1542126 w 1960971"/>
                <a:gd name="connsiteY4972" fmla="*/ 108792 h 1017606"/>
                <a:gd name="connsiteX4973" fmla="*/ 1543025 w 1960971"/>
                <a:gd name="connsiteY4973" fmla="*/ 108343 h 1017606"/>
                <a:gd name="connsiteX4974" fmla="*/ 1541888 w 1960971"/>
                <a:gd name="connsiteY4974" fmla="*/ 107920 h 1017606"/>
                <a:gd name="connsiteX4975" fmla="*/ 1540936 w 1960971"/>
                <a:gd name="connsiteY4975" fmla="*/ 106982 h 1017606"/>
                <a:gd name="connsiteX4976" fmla="*/ 1540183 w 1960971"/>
                <a:gd name="connsiteY4976" fmla="*/ 105528 h 1017606"/>
                <a:gd name="connsiteX4977" fmla="*/ 1540751 w 1960971"/>
                <a:gd name="connsiteY4977" fmla="*/ 104973 h 1017606"/>
                <a:gd name="connsiteX4978" fmla="*/ 1542628 w 1960971"/>
                <a:gd name="connsiteY4978" fmla="*/ 105303 h 1017606"/>
                <a:gd name="connsiteX4979" fmla="*/ 1544267 w 1960971"/>
                <a:gd name="connsiteY4979" fmla="*/ 105885 h 1017606"/>
                <a:gd name="connsiteX4980" fmla="*/ 1549422 w 1960971"/>
                <a:gd name="connsiteY4980" fmla="*/ 108488 h 1017606"/>
                <a:gd name="connsiteX4981" fmla="*/ 1553255 w 1960971"/>
                <a:gd name="connsiteY4981" fmla="*/ 109414 h 1017606"/>
                <a:gd name="connsiteX4982" fmla="*/ 1557656 w 1960971"/>
                <a:gd name="connsiteY4982" fmla="*/ 109691 h 1017606"/>
                <a:gd name="connsiteX4983" fmla="*/ 1563697 w 1960971"/>
                <a:gd name="connsiteY4983" fmla="*/ 109731 h 1017606"/>
                <a:gd name="connsiteX4984" fmla="*/ 1576901 w 1960971"/>
                <a:gd name="connsiteY4984" fmla="*/ 109070 h 1017606"/>
                <a:gd name="connsiteX4985" fmla="*/ 1581276 w 1960971"/>
                <a:gd name="connsiteY4985" fmla="*/ 109043 h 1017606"/>
                <a:gd name="connsiteX4986" fmla="*/ 1584117 w 1960971"/>
                <a:gd name="connsiteY4986" fmla="*/ 108845 h 1017606"/>
                <a:gd name="connsiteX4987" fmla="*/ 1588241 w 1960971"/>
                <a:gd name="connsiteY4987" fmla="*/ 108277 h 1017606"/>
                <a:gd name="connsiteX4988" fmla="*/ 1592656 w 1960971"/>
                <a:gd name="connsiteY4988" fmla="*/ 107352 h 1017606"/>
                <a:gd name="connsiteX4989" fmla="*/ 1595577 w 1960971"/>
                <a:gd name="connsiteY4989" fmla="*/ 106400 h 1017606"/>
                <a:gd name="connsiteX4990" fmla="*/ 1598485 w 1960971"/>
                <a:gd name="connsiteY4990" fmla="*/ 105118 h 1017606"/>
                <a:gd name="connsiteX4991" fmla="*/ 1601208 w 1960971"/>
                <a:gd name="connsiteY4991" fmla="*/ 103096 h 1017606"/>
                <a:gd name="connsiteX4992" fmla="*/ 1603745 w 1960971"/>
                <a:gd name="connsiteY4992" fmla="*/ 100346 h 1017606"/>
                <a:gd name="connsiteX4993" fmla="*/ 1606005 w 1960971"/>
                <a:gd name="connsiteY4993" fmla="*/ 98285 h 1017606"/>
                <a:gd name="connsiteX4994" fmla="*/ 1607988 w 1960971"/>
                <a:gd name="connsiteY4994" fmla="*/ 96923 h 1017606"/>
                <a:gd name="connsiteX4995" fmla="*/ 1609495 w 1960971"/>
                <a:gd name="connsiteY4995" fmla="*/ 96209 h 1017606"/>
                <a:gd name="connsiteX4996" fmla="*/ 1618456 w 1960971"/>
                <a:gd name="connsiteY4996" fmla="*/ 96183 h 1017606"/>
                <a:gd name="connsiteX4997" fmla="*/ 1625726 w 1960971"/>
                <a:gd name="connsiteY4997" fmla="*/ 96593 h 1017606"/>
                <a:gd name="connsiteX4998" fmla="*/ 1630246 w 1960971"/>
                <a:gd name="connsiteY4998" fmla="*/ 96368 h 1017606"/>
                <a:gd name="connsiteX4999" fmla="*/ 1637119 w 1960971"/>
                <a:gd name="connsiteY4999" fmla="*/ 95271 h 1017606"/>
                <a:gd name="connsiteX5000" fmla="*/ 1641494 w 1960971"/>
                <a:gd name="connsiteY5000" fmla="*/ 95350 h 1017606"/>
                <a:gd name="connsiteX5001" fmla="*/ 1643358 w 1960971"/>
                <a:gd name="connsiteY5001" fmla="*/ 95231 h 1017606"/>
                <a:gd name="connsiteX5002" fmla="*/ 1645406 w 1960971"/>
                <a:gd name="connsiteY5002" fmla="*/ 94888 h 1017606"/>
                <a:gd name="connsiteX5003" fmla="*/ 1655280 w 1960971"/>
                <a:gd name="connsiteY5003" fmla="*/ 90539 h 1017606"/>
                <a:gd name="connsiteX5004" fmla="*/ 1663409 w 1960971"/>
                <a:gd name="connsiteY5004" fmla="*/ 88358 h 1017606"/>
                <a:gd name="connsiteX5005" fmla="*/ 1663343 w 1960971"/>
                <a:gd name="connsiteY5005" fmla="*/ 87790 h 1017606"/>
                <a:gd name="connsiteX5006" fmla="*/ 1660421 w 1960971"/>
                <a:gd name="connsiteY5006" fmla="*/ 86812 h 1017606"/>
                <a:gd name="connsiteX5007" fmla="*/ 1652121 w 1960971"/>
                <a:gd name="connsiteY5007" fmla="*/ 85014 h 1017606"/>
                <a:gd name="connsiteX5008" fmla="*/ 1648129 w 1960971"/>
                <a:gd name="connsiteY5008" fmla="*/ 84605 h 1017606"/>
                <a:gd name="connsiteX5009" fmla="*/ 1649028 w 1960971"/>
                <a:gd name="connsiteY5009" fmla="*/ 84406 h 1017606"/>
                <a:gd name="connsiteX5010" fmla="*/ 1655703 w 1960971"/>
                <a:gd name="connsiteY5010" fmla="*/ 84234 h 1017606"/>
                <a:gd name="connsiteX5011" fmla="*/ 1664598 w 1960971"/>
                <a:gd name="connsiteY5011" fmla="*/ 84380 h 1017606"/>
                <a:gd name="connsiteX5012" fmla="*/ 1673335 w 1960971"/>
                <a:gd name="connsiteY5012" fmla="*/ 83930 h 1017606"/>
                <a:gd name="connsiteX5013" fmla="*/ 1680314 w 1960971"/>
                <a:gd name="connsiteY5013" fmla="*/ 82397 h 1017606"/>
                <a:gd name="connsiteX5014" fmla="*/ 1681371 w 1960971"/>
                <a:gd name="connsiteY5014" fmla="*/ 81604 h 1017606"/>
                <a:gd name="connsiteX5015" fmla="*/ 1684451 w 1960971"/>
                <a:gd name="connsiteY5015" fmla="*/ 80296 h 1017606"/>
                <a:gd name="connsiteX5016" fmla="*/ 1684186 w 1960971"/>
                <a:gd name="connsiteY5016" fmla="*/ 79767 h 1017606"/>
                <a:gd name="connsiteX5017" fmla="*/ 1682270 w 1960971"/>
                <a:gd name="connsiteY5017" fmla="*/ 79608 h 1017606"/>
                <a:gd name="connsiteX5018" fmla="*/ 1676943 w 1960971"/>
                <a:gd name="connsiteY5018" fmla="*/ 77586 h 1017606"/>
                <a:gd name="connsiteX5019" fmla="*/ 1672700 w 1960971"/>
                <a:gd name="connsiteY5019" fmla="*/ 77123 h 1017606"/>
                <a:gd name="connsiteX5020" fmla="*/ 1666647 w 1960971"/>
                <a:gd name="connsiteY5020" fmla="*/ 76952 h 1017606"/>
                <a:gd name="connsiteX5021" fmla="*/ 1665735 w 1960971"/>
                <a:gd name="connsiteY5021" fmla="*/ 75564 h 1017606"/>
                <a:gd name="connsiteX5022" fmla="*/ 1664360 w 1960971"/>
                <a:gd name="connsiteY5022" fmla="*/ 75035 h 1017606"/>
                <a:gd name="connsiteX5023" fmla="*/ 1662047 w 1960971"/>
                <a:gd name="connsiteY5023" fmla="*/ 74599 h 1017606"/>
                <a:gd name="connsiteX5024" fmla="*/ 1658214 w 1960971"/>
                <a:gd name="connsiteY5024" fmla="*/ 74255 h 1017606"/>
                <a:gd name="connsiteX5025" fmla="*/ 1653324 w 1960971"/>
                <a:gd name="connsiteY5025" fmla="*/ 74387 h 1017606"/>
                <a:gd name="connsiteX5026" fmla="*/ 1641600 w 1960971"/>
                <a:gd name="connsiteY5026" fmla="*/ 75181 h 1017606"/>
                <a:gd name="connsiteX5027" fmla="*/ 1638084 w 1960971"/>
                <a:gd name="connsiteY5027" fmla="*/ 75656 h 1017606"/>
                <a:gd name="connsiteX5028" fmla="*/ 1634885 w 1960971"/>
                <a:gd name="connsiteY5028" fmla="*/ 75894 h 1017606"/>
                <a:gd name="connsiteX5029" fmla="*/ 1632956 w 1960971"/>
                <a:gd name="connsiteY5029" fmla="*/ 75458 h 1017606"/>
                <a:gd name="connsiteX5030" fmla="*/ 1631237 w 1960971"/>
                <a:gd name="connsiteY5030" fmla="*/ 74427 h 1017606"/>
                <a:gd name="connsiteX5031" fmla="*/ 1628871 w 1960971"/>
                <a:gd name="connsiteY5031" fmla="*/ 73766 h 1017606"/>
                <a:gd name="connsiteX5032" fmla="*/ 1626849 w 1960971"/>
                <a:gd name="connsiteY5032" fmla="*/ 73647 h 1017606"/>
                <a:gd name="connsiteX5033" fmla="*/ 1626968 w 1960971"/>
                <a:gd name="connsiteY5033" fmla="*/ 73238 h 1017606"/>
                <a:gd name="connsiteX5034" fmla="*/ 1632242 w 1960971"/>
                <a:gd name="connsiteY5034" fmla="*/ 73092 h 1017606"/>
                <a:gd name="connsiteX5035" fmla="*/ 1636577 w 1960971"/>
                <a:gd name="connsiteY5035" fmla="*/ 73211 h 1017606"/>
                <a:gd name="connsiteX5036" fmla="*/ 1639974 w 1960971"/>
                <a:gd name="connsiteY5036" fmla="*/ 73594 h 1017606"/>
                <a:gd name="connsiteX5037" fmla="*/ 1645195 w 1960971"/>
                <a:gd name="connsiteY5037" fmla="*/ 73594 h 1017606"/>
                <a:gd name="connsiteX5038" fmla="*/ 1655756 w 1960971"/>
                <a:gd name="connsiteY5038" fmla="*/ 73000 h 1017606"/>
                <a:gd name="connsiteX5039" fmla="*/ 1659509 w 1960971"/>
                <a:gd name="connsiteY5039" fmla="*/ 73013 h 1017606"/>
                <a:gd name="connsiteX5040" fmla="*/ 1662298 w 1960971"/>
                <a:gd name="connsiteY5040" fmla="*/ 72656 h 1017606"/>
                <a:gd name="connsiteX5041" fmla="*/ 1665722 w 1960971"/>
                <a:gd name="connsiteY5041" fmla="*/ 72735 h 1017606"/>
                <a:gd name="connsiteX5042" fmla="*/ 1669991 w 1960971"/>
                <a:gd name="connsiteY5042" fmla="*/ 72392 h 1017606"/>
                <a:gd name="connsiteX5043" fmla="*/ 1673599 w 1960971"/>
                <a:gd name="connsiteY5043" fmla="*/ 72986 h 1017606"/>
                <a:gd name="connsiteX5044" fmla="*/ 1674960 w 1960971"/>
                <a:gd name="connsiteY5044" fmla="*/ 73515 h 1017606"/>
                <a:gd name="connsiteX5045" fmla="*/ 1678807 w 1960971"/>
                <a:gd name="connsiteY5045" fmla="*/ 74031 h 1017606"/>
                <a:gd name="connsiteX5046" fmla="*/ 1688138 w 1960971"/>
                <a:gd name="connsiteY5046" fmla="*/ 74031 h 1017606"/>
                <a:gd name="connsiteX5047" fmla="*/ 1690240 w 1960971"/>
                <a:gd name="connsiteY5047" fmla="*/ 73687 h 1017606"/>
                <a:gd name="connsiteX5048" fmla="*/ 1695011 w 1960971"/>
                <a:gd name="connsiteY5048" fmla="*/ 70171 h 1017606"/>
                <a:gd name="connsiteX5049" fmla="*/ 1691284 w 1960971"/>
                <a:gd name="connsiteY5049" fmla="*/ 70052 h 1017606"/>
                <a:gd name="connsiteX5050" fmla="*/ 1684821 w 1960971"/>
                <a:gd name="connsiteY5050" fmla="*/ 70673 h 1017606"/>
                <a:gd name="connsiteX5051" fmla="*/ 1681292 w 1960971"/>
                <a:gd name="connsiteY5051" fmla="*/ 70184 h 1017606"/>
                <a:gd name="connsiteX5052" fmla="*/ 1677630 w 1960971"/>
                <a:gd name="connsiteY5052" fmla="*/ 69960 h 1017606"/>
                <a:gd name="connsiteX5053" fmla="*/ 1673850 w 1960971"/>
                <a:gd name="connsiteY5053" fmla="*/ 68545 h 1017606"/>
                <a:gd name="connsiteX5054" fmla="*/ 1671537 w 1960971"/>
                <a:gd name="connsiteY5054" fmla="*/ 68255 h 1017606"/>
                <a:gd name="connsiteX5055" fmla="*/ 1670731 w 1960971"/>
                <a:gd name="connsiteY5055" fmla="*/ 66536 h 1017606"/>
                <a:gd name="connsiteX5056" fmla="*/ 1666330 w 1960971"/>
                <a:gd name="connsiteY5056" fmla="*/ 65267 h 1017606"/>
                <a:gd name="connsiteX5057" fmla="*/ 1663686 w 1960971"/>
                <a:gd name="connsiteY5057" fmla="*/ 65069 h 1017606"/>
                <a:gd name="connsiteX5058" fmla="*/ 1663554 w 1960971"/>
                <a:gd name="connsiteY5058" fmla="*/ 64593 h 1017606"/>
                <a:gd name="connsiteX5059" fmla="*/ 1671312 w 1960971"/>
                <a:gd name="connsiteY5059" fmla="*/ 64937 h 1017606"/>
                <a:gd name="connsiteX5060" fmla="*/ 1675661 w 1960971"/>
                <a:gd name="connsiteY5060" fmla="*/ 65360 h 1017606"/>
                <a:gd name="connsiteX5061" fmla="*/ 1679296 w 1960971"/>
                <a:gd name="connsiteY5061" fmla="*/ 66179 h 1017606"/>
                <a:gd name="connsiteX5062" fmla="*/ 1683142 w 1960971"/>
                <a:gd name="connsiteY5062" fmla="*/ 66510 h 1017606"/>
                <a:gd name="connsiteX5063" fmla="*/ 1687121 w 1960971"/>
                <a:gd name="connsiteY5063" fmla="*/ 66378 h 1017606"/>
                <a:gd name="connsiteX5064" fmla="*/ 1695196 w 1960971"/>
                <a:gd name="connsiteY5064" fmla="*/ 65638 h 1017606"/>
                <a:gd name="connsiteX5065" fmla="*/ 1701210 w 1960971"/>
                <a:gd name="connsiteY5065" fmla="*/ 65743 h 1017606"/>
                <a:gd name="connsiteX5066" fmla="*/ 1704858 w 1960971"/>
                <a:gd name="connsiteY5066" fmla="*/ 65519 h 1017606"/>
                <a:gd name="connsiteX5067" fmla="*/ 1708150 w 1960971"/>
                <a:gd name="connsiteY5067" fmla="*/ 65016 h 1017606"/>
                <a:gd name="connsiteX5068" fmla="*/ 1710727 w 1960971"/>
                <a:gd name="connsiteY5068" fmla="*/ 64805 h 1017606"/>
                <a:gd name="connsiteX5069" fmla="*/ 1716846 w 1960971"/>
                <a:gd name="connsiteY5069" fmla="*/ 64924 h 1017606"/>
                <a:gd name="connsiteX5070" fmla="*/ 1718670 w 1960971"/>
                <a:gd name="connsiteY5070" fmla="*/ 64752 h 1017606"/>
                <a:gd name="connsiteX5071" fmla="*/ 1720124 w 1960971"/>
                <a:gd name="connsiteY5071" fmla="*/ 64408 h 1017606"/>
                <a:gd name="connsiteX5072" fmla="*/ 1721644 w 1960971"/>
                <a:gd name="connsiteY5072" fmla="*/ 63800 h 1017606"/>
                <a:gd name="connsiteX5073" fmla="*/ 1723230 w 1960971"/>
                <a:gd name="connsiteY5073" fmla="*/ 62941 h 1017606"/>
                <a:gd name="connsiteX5074" fmla="*/ 1723839 w 1960971"/>
                <a:gd name="connsiteY5074" fmla="*/ 62016 h 1017606"/>
                <a:gd name="connsiteX5075" fmla="*/ 1723032 w 1960971"/>
                <a:gd name="connsiteY5075" fmla="*/ 60298 h 1017606"/>
                <a:gd name="connsiteX5076" fmla="*/ 1722530 w 1960971"/>
                <a:gd name="connsiteY5076" fmla="*/ 59822 h 1017606"/>
                <a:gd name="connsiteX5077" fmla="*/ 1720204 w 1960971"/>
                <a:gd name="connsiteY5077" fmla="*/ 59544 h 1017606"/>
                <a:gd name="connsiteX5078" fmla="*/ 1713991 w 1960971"/>
                <a:gd name="connsiteY5078" fmla="*/ 59399 h 1017606"/>
                <a:gd name="connsiteX5079" fmla="*/ 1707198 w 1960971"/>
                <a:gd name="connsiteY5079" fmla="*/ 58672 h 1017606"/>
                <a:gd name="connsiteX5080" fmla="*/ 1705770 w 1960971"/>
                <a:gd name="connsiteY5080" fmla="*/ 58289 h 1017606"/>
                <a:gd name="connsiteX5081" fmla="*/ 1710767 w 1960971"/>
                <a:gd name="connsiteY5081" fmla="*/ 57535 h 1017606"/>
                <a:gd name="connsiteX5082" fmla="*/ 1714784 w 1960971"/>
                <a:gd name="connsiteY5082" fmla="*/ 57430 h 1017606"/>
                <a:gd name="connsiteX5083" fmla="*/ 1719318 w 1960971"/>
                <a:gd name="connsiteY5083" fmla="*/ 58077 h 1017606"/>
                <a:gd name="connsiteX5084" fmla="*/ 1724446 w 1960971"/>
                <a:gd name="connsiteY5084" fmla="*/ 58447 h 1017606"/>
                <a:gd name="connsiteX5085" fmla="*/ 1737294 w 1960971"/>
                <a:gd name="connsiteY5085" fmla="*/ 61011 h 1017606"/>
                <a:gd name="connsiteX5086" fmla="*/ 1740572 w 1960971"/>
                <a:gd name="connsiteY5086" fmla="*/ 61157 h 1017606"/>
                <a:gd name="connsiteX5087" fmla="*/ 1744788 w 1960971"/>
                <a:gd name="connsiteY5087" fmla="*/ 60879 h 1017606"/>
                <a:gd name="connsiteX5088" fmla="*/ 1755084 w 1960971"/>
                <a:gd name="connsiteY5088" fmla="*/ 59703 h 1017606"/>
                <a:gd name="connsiteX5089" fmla="*/ 1756922 w 1960971"/>
                <a:gd name="connsiteY5089" fmla="*/ 59306 h 1017606"/>
                <a:gd name="connsiteX5090" fmla="*/ 1761257 w 1960971"/>
                <a:gd name="connsiteY5090" fmla="*/ 58051 h 1017606"/>
                <a:gd name="connsiteX5091" fmla="*/ 1761905 w 1960971"/>
                <a:gd name="connsiteY5091" fmla="*/ 57509 h 1017606"/>
                <a:gd name="connsiteX5092" fmla="*/ 1759909 w 1960971"/>
                <a:gd name="connsiteY5092" fmla="*/ 56914 h 1017606"/>
                <a:gd name="connsiteX5093" fmla="*/ 1758798 w 1960971"/>
                <a:gd name="connsiteY5093" fmla="*/ 56822 h 1017606"/>
                <a:gd name="connsiteX5094" fmla="*/ 1769941 w 1960971"/>
                <a:gd name="connsiteY5094" fmla="*/ 55156 h 1017606"/>
                <a:gd name="connsiteX5095" fmla="*/ 1774567 w 1960971"/>
                <a:gd name="connsiteY5095" fmla="*/ 53768 h 1017606"/>
                <a:gd name="connsiteX5096" fmla="*/ 1774897 w 1960971"/>
                <a:gd name="connsiteY5096" fmla="*/ 53332 h 1017606"/>
                <a:gd name="connsiteX5097" fmla="*/ 1772478 w 1960971"/>
                <a:gd name="connsiteY5097" fmla="*/ 52856 h 1017606"/>
                <a:gd name="connsiteX5098" fmla="*/ 1770721 w 1960971"/>
                <a:gd name="connsiteY5098" fmla="*/ 52790 h 1017606"/>
                <a:gd name="connsiteX5099" fmla="*/ 1758177 w 1960971"/>
                <a:gd name="connsiteY5099" fmla="*/ 53768 h 1017606"/>
                <a:gd name="connsiteX5100" fmla="*/ 1753353 w 1960971"/>
                <a:gd name="connsiteY5100" fmla="*/ 53478 h 1017606"/>
                <a:gd name="connsiteX5101" fmla="*/ 1752005 w 1960971"/>
                <a:gd name="connsiteY5101" fmla="*/ 53107 h 1017606"/>
                <a:gd name="connsiteX5102" fmla="*/ 1752494 w 1960971"/>
                <a:gd name="connsiteY5102" fmla="*/ 52764 h 1017606"/>
                <a:gd name="connsiteX5103" fmla="*/ 1754820 w 1960971"/>
                <a:gd name="connsiteY5103" fmla="*/ 52460 h 1017606"/>
                <a:gd name="connsiteX5104" fmla="*/ 1756948 w 1960971"/>
                <a:gd name="connsiteY5104" fmla="*/ 52381 h 1017606"/>
                <a:gd name="connsiteX5105" fmla="*/ 1758878 w 1960971"/>
                <a:gd name="connsiteY5105" fmla="*/ 52526 h 1017606"/>
                <a:gd name="connsiteX5106" fmla="*/ 1762037 w 1960971"/>
                <a:gd name="connsiteY5106" fmla="*/ 52341 h 1017606"/>
                <a:gd name="connsiteX5107" fmla="*/ 1768632 w 1960971"/>
                <a:gd name="connsiteY5107" fmla="*/ 51561 h 1017606"/>
                <a:gd name="connsiteX5108" fmla="*/ 1782524 w 1960971"/>
                <a:gd name="connsiteY5108" fmla="*/ 50675 h 1017606"/>
                <a:gd name="connsiteX5109" fmla="*/ 1784255 w 1960971"/>
                <a:gd name="connsiteY5109" fmla="*/ 49843 h 1017606"/>
                <a:gd name="connsiteX5110" fmla="*/ 1782035 w 1960971"/>
                <a:gd name="connsiteY5110" fmla="*/ 45560 h 1017606"/>
                <a:gd name="connsiteX5111" fmla="*/ 1782061 w 1960971"/>
                <a:gd name="connsiteY5111" fmla="*/ 44926 h 1017606"/>
                <a:gd name="connsiteX5112" fmla="*/ 1782947 w 1960971"/>
                <a:gd name="connsiteY5112" fmla="*/ 45151 h 1017606"/>
                <a:gd name="connsiteX5113" fmla="*/ 1785141 w 1960971"/>
                <a:gd name="connsiteY5113" fmla="*/ 46433 h 1017606"/>
                <a:gd name="connsiteX5114" fmla="*/ 1787850 w 1960971"/>
                <a:gd name="connsiteY5114" fmla="*/ 47583 h 1017606"/>
                <a:gd name="connsiteX5115" fmla="*/ 1790348 w 1960971"/>
                <a:gd name="connsiteY5115" fmla="*/ 48032 h 1017606"/>
                <a:gd name="connsiteX5116" fmla="*/ 1793521 w 1960971"/>
                <a:gd name="connsiteY5116" fmla="*/ 48164 h 1017606"/>
                <a:gd name="connsiteX5117" fmla="*/ 1796680 w 1960971"/>
                <a:gd name="connsiteY5117" fmla="*/ 47860 h 1017606"/>
                <a:gd name="connsiteX5118" fmla="*/ 1799825 w 1960971"/>
                <a:gd name="connsiteY5118" fmla="*/ 47120 h 1017606"/>
                <a:gd name="connsiteX5119" fmla="*/ 1809989 w 1960971"/>
                <a:gd name="connsiteY5119" fmla="*/ 44054 h 1017606"/>
                <a:gd name="connsiteX5120" fmla="*/ 1816915 w 1960971"/>
                <a:gd name="connsiteY5120" fmla="*/ 42349 h 1017606"/>
                <a:gd name="connsiteX5121" fmla="*/ 1833688 w 1960971"/>
                <a:gd name="connsiteY5121" fmla="*/ 39005 h 1017606"/>
                <a:gd name="connsiteX5122" fmla="*/ 1853303 w 1960971"/>
                <a:gd name="connsiteY5122" fmla="*/ 35687 h 1017606"/>
                <a:gd name="connsiteX5123" fmla="*/ 1861683 w 1960971"/>
                <a:gd name="connsiteY5123" fmla="*/ 33770 h 1017606"/>
                <a:gd name="connsiteX5124" fmla="*/ 1876988 w 1960971"/>
                <a:gd name="connsiteY5124" fmla="*/ 31272 h 1017606"/>
                <a:gd name="connsiteX5125" fmla="*/ 1889822 w 1960971"/>
                <a:gd name="connsiteY5125" fmla="*/ 28523 h 1017606"/>
                <a:gd name="connsiteX5126" fmla="*/ 1891660 w 1960971"/>
                <a:gd name="connsiteY5126" fmla="*/ 27558 h 1017606"/>
                <a:gd name="connsiteX5127" fmla="*/ 1885024 w 1960971"/>
                <a:gd name="connsiteY5127" fmla="*/ 27254 h 1017606"/>
                <a:gd name="connsiteX5128" fmla="*/ 1877226 w 1960971"/>
                <a:gd name="connsiteY5128" fmla="*/ 27532 h 1017606"/>
                <a:gd name="connsiteX5129" fmla="*/ 1833490 w 1960971"/>
                <a:gd name="connsiteY5129" fmla="*/ 31695 h 1017606"/>
                <a:gd name="connsiteX5130" fmla="*/ 1829802 w 1960971"/>
                <a:gd name="connsiteY5130" fmla="*/ 31933 h 1017606"/>
                <a:gd name="connsiteX5131" fmla="*/ 1827357 w 1960971"/>
                <a:gd name="connsiteY5131" fmla="*/ 31695 h 1017606"/>
                <a:gd name="connsiteX5132" fmla="*/ 1828507 w 1960971"/>
                <a:gd name="connsiteY5132" fmla="*/ 31114 h 1017606"/>
                <a:gd name="connsiteX5133" fmla="*/ 1859211 w 1960971"/>
                <a:gd name="connsiteY5133" fmla="*/ 27677 h 1017606"/>
                <a:gd name="connsiteX5134" fmla="*/ 1860281 w 1960971"/>
                <a:gd name="connsiteY5134" fmla="*/ 27439 h 1017606"/>
                <a:gd name="connsiteX5135" fmla="*/ 1861749 w 1960971"/>
                <a:gd name="connsiteY5135" fmla="*/ 26937 h 1017606"/>
                <a:gd name="connsiteX5136" fmla="*/ 1862991 w 1960971"/>
                <a:gd name="connsiteY5136" fmla="*/ 26289 h 1017606"/>
                <a:gd name="connsiteX5137" fmla="*/ 1866137 w 1960971"/>
                <a:gd name="connsiteY5137" fmla="*/ 25351 h 1017606"/>
                <a:gd name="connsiteX5138" fmla="*/ 1875759 w 1960971"/>
                <a:gd name="connsiteY5138" fmla="*/ 25126 h 1017606"/>
                <a:gd name="connsiteX5139" fmla="*/ 1880650 w 1960971"/>
                <a:gd name="connsiteY5139" fmla="*/ 24849 h 1017606"/>
                <a:gd name="connsiteX5140" fmla="*/ 1884179 w 1960971"/>
                <a:gd name="connsiteY5140" fmla="*/ 24452 h 1017606"/>
                <a:gd name="connsiteX5141" fmla="*/ 1886545 w 1960971"/>
                <a:gd name="connsiteY5141" fmla="*/ 23619 h 1017606"/>
                <a:gd name="connsiteX5142" fmla="*/ 1889690 w 1960971"/>
                <a:gd name="connsiteY5142" fmla="*/ 23130 h 1017606"/>
                <a:gd name="connsiteX5143" fmla="*/ 1899326 w 1960971"/>
                <a:gd name="connsiteY5143" fmla="*/ 23302 h 1017606"/>
                <a:gd name="connsiteX5144" fmla="*/ 1901573 w 1960971"/>
                <a:gd name="connsiteY5144" fmla="*/ 23144 h 1017606"/>
                <a:gd name="connsiteX5145" fmla="*/ 1907177 w 1960971"/>
                <a:gd name="connsiteY5145" fmla="*/ 22245 h 1017606"/>
                <a:gd name="connsiteX5146" fmla="*/ 1916204 w 1960971"/>
                <a:gd name="connsiteY5146" fmla="*/ 21346 h 1017606"/>
                <a:gd name="connsiteX5147" fmla="*/ 1935647 w 1960971"/>
                <a:gd name="connsiteY5147" fmla="*/ 18544 h 1017606"/>
                <a:gd name="connsiteX5148" fmla="*/ 1941106 w 1960971"/>
                <a:gd name="connsiteY5148" fmla="*/ 17910 h 1017606"/>
                <a:gd name="connsiteX5149" fmla="*/ 1945441 w 1960971"/>
                <a:gd name="connsiteY5149" fmla="*/ 16760 h 1017606"/>
                <a:gd name="connsiteX5150" fmla="*/ 1952063 w 1960971"/>
                <a:gd name="connsiteY5150" fmla="*/ 15491 h 1017606"/>
                <a:gd name="connsiteX5151" fmla="*/ 1958883 w 1960971"/>
                <a:gd name="connsiteY5151" fmla="*/ 13865 h 1017606"/>
                <a:gd name="connsiteX5152" fmla="*/ 1960972 w 1960971"/>
                <a:gd name="connsiteY5152" fmla="*/ 12821 h 1017606"/>
                <a:gd name="connsiteX5153" fmla="*/ 1960813 w 1960971"/>
                <a:gd name="connsiteY5153" fmla="*/ 11816 h 1017606"/>
                <a:gd name="connsiteX5154" fmla="*/ 1441264 w 1960971"/>
                <a:gd name="connsiteY5154" fmla="*/ 294166 h 1017606"/>
                <a:gd name="connsiteX5155" fmla="*/ 1443762 w 1960971"/>
                <a:gd name="connsiteY5155" fmla="*/ 293889 h 1017606"/>
                <a:gd name="connsiteX5156" fmla="*/ 1445850 w 1960971"/>
                <a:gd name="connsiteY5156" fmla="*/ 293149 h 1017606"/>
                <a:gd name="connsiteX5157" fmla="*/ 1447529 w 1960971"/>
                <a:gd name="connsiteY5157" fmla="*/ 291959 h 1017606"/>
                <a:gd name="connsiteX5158" fmla="*/ 1449366 w 1960971"/>
                <a:gd name="connsiteY5158" fmla="*/ 290968 h 1017606"/>
                <a:gd name="connsiteX5159" fmla="*/ 1452710 w 1960971"/>
                <a:gd name="connsiteY5159" fmla="*/ 289514 h 1017606"/>
                <a:gd name="connsiteX5160" fmla="*/ 1453411 w 1960971"/>
                <a:gd name="connsiteY5160" fmla="*/ 289011 h 1017606"/>
                <a:gd name="connsiteX5161" fmla="*/ 1453754 w 1960971"/>
                <a:gd name="connsiteY5161" fmla="*/ 288589 h 1017606"/>
                <a:gd name="connsiteX5162" fmla="*/ 1453741 w 1960971"/>
                <a:gd name="connsiteY5162" fmla="*/ 288245 h 1017606"/>
                <a:gd name="connsiteX5163" fmla="*/ 1453067 w 1960971"/>
                <a:gd name="connsiteY5163" fmla="*/ 287690 h 1017606"/>
                <a:gd name="connsiteX5164" fmla="*/ 1448719 w 1960971"/>
                <a:gd name="connsiteY5164" fmla="*/ 287505 h 1017606"/>
                <a:gd name="connsiteX5165" fmla="*/ 1447119 w 1960971"/>
                <a:gd name="connsiteY5165" fmla="*/ 286897 h 1017606"/>
                <a:gd name="connsiteX5166" fmla="*/ 1445758 w 1960971"/>
                <a:gd name="connsiteY5166" fmla="*/ 286831 h 1017606"/>
                <a:gd name="connsiteX5167" fmla="*/ 1442943 w 1960971"/>
                <a:gd name="connsiteY5167" fmla="*/ 287399 h 1017606"/>
                <a:gd name="connsiteX5168" fmla="*/ 1442308 w 1960971"/>
                <a:gd name="connsiteY5168" fmla="*/ 287690 h 1017606"/>
                <a:gd name="connsiteX5169" fmla="*/ 1441647 w 1960971"/>
                <a:gd name="connsiteY5169" fmla="*/ 288285 h 1017606"/>
                <a:gd name="connsiteX5170" fmla="*/ 1440286 w 1960971"/>
                <a:gd name="connsiteY5170" fmla="*/ 289884 h 1017606"/>
                <a:gd name="connsiteX5171" fmla="*/ 1439202 w 1960971"/>
                <a:gd name="connsiteY5171" fmla="*/ 290769 h 1017606"/>
                <a:gd name="connsiteX5172" fmla="*/ 1438753 w 1960971"/>
                <a:gd name="connsiteY5172" fmla="*/ 292686 h 1017606"/>
                <a:gd name="connsiteX5173" fmla="*/ 1439004 w 1960971"/>
                <a:gd name="connsiteY5173" fmla="*/ 293453 h 1017606"/>
                <a:gd name="connsiteX5174" fmla="*/ 1439665 w 1960971"/>
                <a:gd name="connsiteY5174" fmla="*/ 294021 h 1017606"/>
                <a:gd name="connsiteX5175" fmla="*/ 1441264 w 1960971"/>
                <a:gd name="connsiteY5175" fmla="*/ 294166 h 1017606"/>
                <a:gd name="connsiteX5176" fmla="*/ 1389478 w 1960971"/>
                <a:gd name="connsiteY5176" fmla="*/ 313239 h 1017606"/>
                <a:gd name="connsiteX5177" fmla="*/ 1387773 w 1960971"/>
                <a:gd name="connsiteY5177" fmla="*/ 314944 h 1017606"/>
                <a:gd name="connsiteX5178" fmla="*/ 1387231 w 1960971"/>
                <a:gd name="connsiteY5178" fmla="*/ 315658 h 1017606"/>
                <a:gd name="connsiteX5179" fmla="*/ 1388249 w 1960971"/>
                <a:gd name="connsiteY5179" fmla="*/ 316940 h 1017606"/>
                <a:gd name="connsiteX5180" fmla="*/ 1389941 w 1960971"/>
                <a:gd name="connsiteY5180" fmla="*/ 316675 h 1017606"/>
                <a:gd name="connsiteX5181" fmla="*/ 1394170 w 1960971"/>
                <a:gd name="connsiteY5181" fmla="*/ 314865 h 1017606"/>
                <a:gd name="connsiteX5182" fmla="*/ 1394223 w 1960971"/>
                <a:gd name="connsiteY5182" fmla="*/ 313847 h 1017606"/>
                <a:gd name="connsiteX5183" fmla="*/ 1393483 w 1960971"/>
                <a:gd name="connsiteY5183" fmla="*/ 312816 h 1017606"/>
                <a:gd name="connsiteX5184" fmla="*/ 1389478 w 1960971"/>
                <a:gd name="connsiteY5184" fmla="*/ 313239 h 1017606"/>
                <a:gd name="connsiteX5185" fmla="*/ 1603626 w 1960971"/>
                <a:gd name="connsiteY5185" fmla="*/ 855178 h 1017606"/>
                <a:gd name="connsiteX5186" fmla="*/ 1604723 w 1960971"/>
                <a:gd name="connsiteY5186" fmla="*/ 853143 h 1017606"/>
                <a:gd name="connsiteX5187" fmla="*/ 1603468 w 1960971"/>
                <a:gd name="connsiteY5187" fmla="*/ 854240 h 1017606"/>
                <a:gd name="connsiteX5188" fmla="*/ 1602239 w 1960971"/>
                <a:gd name="connsiteY5188" fmla="*/ 854848 h 1017606"/>
                <a:gd name="connsiteX5189" fmla="*/ 1601816 w 1960971"/>
                <a:gd name="connsiteY5189" fmla="*/ 855390 h 1017606"/>
                <a:gd name="connsiteX5190" fmla="*/ 1601551 w 1960971"/>
                <a:gd name="connsiteY5190" fmla="*/ 856090 h 1017606"/>
                <a:gd name="connsiteX5191" fmla="*/ 1600481 w 1960971"/>
                <a:gd name="connsiteY5191" fmla="*/ 857267 h 1017606"/>
                <a:gd name="connsiteX5192" fmla="*/ 1598591 w 1960971"/>
                <a:gd name="connsiteY5192" fmla="*/ 858906 h 1017606"/>
                <a:gd name="connsiteX5193" fmla="*/ 1598181 w 1960971"/>
                <a:gd name="connsiteY5193" fmla="*/ 859752 h 1017606"/>
                <a:gd name="connsiteX5194" fmla="*/ 1599265 w 1960971"/>
                <a:gd name="connsiteY5194" fmla="*/ 859791 h 1017606"/>
                <a:gd name="connsiteX5195" fmla="*/ 1600666 w 1960971"/>
                <a:gd name="connsiteY5195" fmla="*/ 858826 h 1017606"/>
                <a:gd name="connsiteX5196" fmla="*/ 1603626 w 1960971"/>
                <a:gd name="connsiteY5196" fmla="*/ 855178 h 1017606"/>
                <a:gd name="connsiteX5197" fmla="*/ 1608305 w 1960971"/>
                <a:gd name="connsiteY5197" fmla="*/ 799269 h 1017606"/>
                <a:gd name="connsiteX5198" fmla="*/ 1607354 w 1960971"/>
                <a:gd name="connsiteY5198" fmla="*/ 799348 h 1017606"/>
                <a:gd name="connsiteX5199" fmla="*/ 1606970 w 1960971"/>
                <a:gd name="connsiteY5199" fmla="*/ 799917 h 1017606"/>
                <a:gd name="connsiteX5200" fmla="*/ 1607340 w 1960971"/>
                <a:gd name="connsiteY5200" fmla="*/ 801608 h 1017606"/>
                <a:gd name="connsiteX5201" fmla="*/ 1607856 w 1960971"/>
                <a:gd name="connsiteY5201" fmla="*/ 802111 h 1017606"/>
                <a:gd name="connsiteX5202" fmla="*/ 1608900 w 1960971"/>
                <a:gd name="connsiteY5202" fmla="*/ 801793 h 1017606"/>
                <a:gd name="connsiteX5203" fmla="*/ 1609891 w 1960971"/>
                <a:gd name="connsiteY5203" fmla="*/ 801159 h 1017606"/>
                <a:gd name="connsiteX5204" fmla="*/ 1613817 w 1960971"/>
                <a:gd name="connsiteY5204" fmla="*/ 799560 h 1017606"/>
                <a:gd name="connsiteX5205" fmla="*/ 1614491 w 1960971"/>
                <a:gd name="connsiteY5205" fmla="*/ 798701 h 1017606"/>
                <a:gd name="connsiteX5206" fmla="*/ 1614134 w 1960971"/>
                <a:gd name="connsiteY5206" fmla="*/ 798383 h 1017606"/>
                <a:gd name="connsiteX5207" fmla="*/ 1612746 w 1960971"/>
                <a:gd name="connsiteY5207" fmla="*/ 798648 h 1017606"/>
                <a:gd name="connsiteX5208" fmla="*/ 1609667 w 1960971"/>
                <a:gd name="connsiteY5208" fmla="*/ 800300 h 1017606"/>
                <a:gd name="connsiteX5209" fmla="*/ 1608993 w 1960971"/>
                <a:gd name="connsiteY5209" fmla="*/ 800300 h 1017606"/>
                <a:gd name="connsiteX5210" fmla="*/ 1608689 w 1960971"/>
                <a:gd name="connsiteY5210" fmla="*/ 800036 h 1017606"/>
                <a:gd name="connsiteX5211" fmla="*/ 1608741 w 1960971"/>
                <a:gd name="connsiteY5211" fmla="*/ 799507 h 1017606"/>
                <a:gd name="connsiteX5212" fmla="*/ 1608305 w 1960971"/>
                <a:gd name="connsiteY5212" fmla="*/ 799269 h 1017606"/>
                <a:gd name="connsiteX5213" fmla="*/ 1602106 w 1960971"/>
                <a:gd name="connsiteY5213" fmla="*/ 768023 h 1017606"/>
                <a:gd name="connsiteX5214" fmla="*/ 1602001 w 1960971"/>
                <a:gd name="connsiteY5214" fmla="*/ 768552 h 1017606"/>
                <a:gd name="connsiteX5215" fmla="*/ 1602490 w 1960971"/>
                <a:gd name="connsiteY5215" fmla="*/ 768869 h 1017606"/>
                <a:gd name="connsiteX5216" fmla="*/ 1603150 w 1960971"/>
                <a:gd name="connsiteY5216" fmla="*/ 768882 h 1017606"/>
                <a:gd name="connsiteX5217" fmla="*/ 1603983 w 1960971"/>
                <a:gd name="connsiteY5217" fmla="*/ 768578 h 1017606"/>
                <a:gd name="connsiteX5218" fmla="*/ 1604908 w 1960971"/>
                <a:gd name="connsiteY5218" fmla="*/ 767970 h 1017606"/>
                <a:gd name="connsiteX5219" fmla="*/ 1605926 w 1960971"/>
                <a:gd name="connsiteY5219" fmla="*/ 767045 h 1017606"/>
                <a:gd name="connsiteX5220" fmla="*/ 1606217 w 1960971"/>
                <a:gd name="connsiteY5220" fmla="*/ 766490 h 1017606"/>
                <a:gd name="connsiteX5221" fmla="*/ 1605014 w 1960971"/>
                <a:gd name="connsiteY5221" fmla="*/ 766358 h 1017606"/>
                <a:gd name="connsiteX5222" fmla="*/ 1603137 w 1960971"/>
                <a:gd name="connsiteY5222" fmla="*/ 766913 h 1017606"/>
                <a:gd name="connsiteX5223" fmla="*/ 1602106 w 1960971"/>
                <a:gd name="connsiteY5223" fmla="*/ 768023 h 1017606"/>
                <a:gd name="connsiteX5224" fmla="*/ 1637569 w 1960971"/>
                <a:gd name="connsiteY5224" fmla="*/ 825175 h 1017606"/>
                <a:gd name="connsiteX5225" fmla="*/ 1635797 w 1960971"/>
                <a:gd name="connsiteY5225" fmla="*/ 825902 h 1017606"/>
                <a:gd name="connsiteX5226" fmla="*/ 1633260 w 1960971"/>
                <a:gd name="connsiteY5226" fmla="*/ 827409 h 1017606"/>
                <a:gd name="connsiteX5227" fmla="*/ 1631912 w 1960971"/>
                <a:gd name="connsiteY5227" fmla="*/ 827805 h 1017606"/>
                <a:gd name="connsiteX5228" fmla="*/ 1630127 w 1960971"/>
                <a:gd name="connsiteY5228" fmla="*/ 827554 h 1017606"/>
                <a:gd name="connsiteX5229" fmla="*/ 1628938 w 1960971"/>
                <a:gd name="connsiteY5229" fmla="*/ 827845 h 1017606"/>
                <a:gd name="connsiteX5230" fmla="*/ 1625105 w 1960971"/>
                <a:gd name="connsiteY5230" fmla="*/ 830065 h 1017606"/>
                <a:gd name="connsiteX5231" fmla="*/ 1623360 w 1960971"/>
                <a:gd name="connsiteY5231" fmla="*/ 829259 h 1017606"/>
                <a:gd name="connsiteX5232" fmla="*/ 1621153 w 1960971"/>
                <a:gd name="connsiteY5232" fmla="*/ 829682 h 1017606"/>
                <a:gd name="connsiteX5233" fmla="*/ 1619395 w 1960971"/>
                <a:gd name="connsiteY5233" fmla="*/ 830964 h 1017606"/>
                <a:gd name="connsiteX5234" fmla="*/ 1618218 w 1960971"/>
                <a:gd name="connsiteY5234" fmla="*/ 830977 h 1017606"/>
                <a:gd name="connsiteX5235" fmla="*/ 1616262 w 1960971"/>
                <a:gd name="connsiteY5235" fmla="*/ 831308 h 1017606"/>
                <a:gd name="connsiteX5236" fmla="*/ 1612152 w 1960971"/>
                <a:gd name="connsiteY5236" fmla="*/ 832643 h 1017606"/>
                <a:gd name="connsiteX5237" fmla="*/ 1611980 w 1960971"/>
                <a:gd name="connsiteY5237" fmla="*/ 832497 h 1017606"/>
                <a:gd name="connsiteX5238" fmla="*/ 1613235 w 1960971"/>
                <a:gd name="connsiteY5238" fmla="*/ 831797 h 1017606"/>
                <a:gd name="connsiteX5239" fmla="*/ 1617835 w 1960971"/>
                <a:gd name="connsiteY5239" fmla="*/ 829986 h 1017606"/>
                <a:gd name="connsiteX5240" fmla="*/ 1620214 w 1960971"/>
                <a:gd name="connsiteY5240" fmla="*/ 828836 h 1017606"/>
                <a:gd name="connsiteX5241" fmla="*/ 1621126 w 1960971"/>
                <a:gd name="connsiteY5241" fmla="*/ 827462 h 1017606"/>
                <a:gd name="connsiteX5242" fmla="*/ 1623360 w 1960971"/>
                <a:gd name="connsiteY5242" fmla="*/ 825281 h 1017606"/>
                <a:gd name="connsiteX5243" fmla="*/ 1623770 w 1960971"/>
                <a:gd name="connsiteY5243" fmla="*/ 824607 h 1017606"/>
                <a:gd name="connsiteX5244" fmla="*/ 1622038 w 1960971"/>
                <a:gd name="connsiteY5244" fmla="*/ 824170 h 1017606"/>
                <a:gd name="connsiteX5245" fmla="*/ 1619712 w 1960971"/>
                <a:gd name="connsiteY5245" fmla="*/ 824461 h 1017606"/>
                <a:gd name="connsiteX5246" fmla="*/ 1618179 w 1960971"/>
                <a:gd name="connsiteY5246" fmla="*/ 823853 h 1017606"/>
                <a:gd name="connsiteX5247" fmla="*/ 1618271 w 1960971"/>
                <a:gd name="connsiteY5247" fmla="*/ 823351 h 1017606"/>
                <a:gd name="connsiteX5248" fmla="*/ 1618575 w 1960971"/>
                <a:gd name="connsiteY5248" fmla="*/ 822968 h 1017606"/>
                <a:gd name="connsiteX5249" fmla="*/ 1620478 w 1960971"/>
                <a:gd name="connsiteY5249" fmla="*/ 822175 h 1017606"/>
                <a:gd name="connsiteX5250" fmla="*/ 1621602 w 1960971"/>
                <a:gd name="connsiteY5250" fmla="*/ 821382 h 1017606"/>
                <a:gd name="connsiteX5251" fmla="*/ 1621628 w 1960971"/>
                <a:gd name="connsiteY5251" fmla="*/ 820972 h 1017606"/>
                <a:gd name="connsiteX5252" fmla="*/ 1619447 w 1960971"/>
                <a:gd name="connsiteY5252" fmla="*/ 821091 h 1017606"/>
                <a:gd name="connsiteX5253" fmla="*/ 1615985 w 1960971"/>
                <a:gd name="connsiteY5253" fmla="*/ 821699 h 1017606"/>
                <a:gd name="connsiteX5254" fmla="*/ 1614663 w 1960971"/>
                <a:gd name="connsiteY5254" fmla="*/ 821619 h 1017606"/>
                <a:gd name="connsiteX5255" fmla="*/ 1621258 w 1960971"/>
                <a:gd name="connsiteY5255" fmla="*/ 818817 h 1017606"/>
                <a:gd name="connsiteX5256" fmla="*/ 1622871 w 1960971"/>
                <a:gd name="connsiteY5256" fmla="*/ 817813 h 1017606"/>
                <a:gd name="connsiteX5257" fmla="*/ 1623558 w 1960971"/>
                <a:gd name="connsiteY5257" fmla="*/ 817099 h 1017606"/>
                <a:gd name="connsiteX5258" fmla="*/ 1624298 w 1960971"/>
                <a:gd name="connsiteY5258" fmla="*/ 815936 h 1017606"/>
                <a:gd name="connsiteX5259" fmla="*/ 1625818 w 1960971"/>
                <a:gd name="connsiteY5259" fmla="*/ 814773 h 1017606"/>
                <a:gd name="connsiteX5260" fmla="*/ 1628118 w 1960971"/>
                <a:gd name="connsiteY5260" fmla="*/ 813610 h 1017606"/>
                <a:gd name="connsiteX5261" fmla="*/ 1630854 w 1960971"/>
                <a:gd name="connsiteY5261" fmla="*/ 811852 h 1017606"/>
                <a:gd name="connsiteX5262" fmla="*/ 1631634 w 1960971"/>
                <a:gd name="connsiteY5262" fmla="*/ 810464 h 1017606"/>
                <a:gd name="connsiteX5263" fmla="*/ 1632123 w 1960971"/>
                <a:gd name="connsiteY5263" fmla="*/ 808468 h 1017606"/>
                <a:gd name="connsiteX5264" fmla="*/ 1631581 w 1960971"/>
                <a:gd name="connsiteY5264" fmla="*/ 806882 h 1017606"/>
                <a:gd name="connsiteX5265" fmla="*/ 1629242 w 1960971"/>
                <a:gd name="connsiteY5265" fmla="*/ 805124 h 1017606"/>
                <a:gd name="connsiteX5266" fmla="*/ 1627299 w 1960971"/>
                <a:gd name="connsiteY5266" fmla="*/ 804001 h 1017606"/>
                <a:gd name="connsiteX5267" fmla="*/ 1625382 w 1960971"/>
                <a:gd name="connsiteY5267" fmla="*/ 803578 h 1017606"/>
                <a:gd name="connsiteX5268" fmla="*/ 1618350 w 1960971"/>
                <a:gd name="connsiteY5268" fmla="*/ 804199 h 1017606"/>
                <a:gd name="connsiteX5269" fmla="*/ 1617399 w 1960971"/>
                <a:gd name="connsiteY5269" fmla="*/ 804067 h 1017606"/>
                <a:gd name="connsiteX5270" fmla="*/ 1616447 w 1960971"/>
                <a:gd name="connsiteY5270" fmla="*/ 804318 h 1017606"/>
                <a:gd name="connsiteX5271" fmla="*/ 1615509 w 1960971"/>
                <a:gd name="connsiteY5271" fmla="*/ 804952 h 1017606"/>
                <a:gd name="connsiteX5272" fmla="*/ 1613605 w 1960971"/>
                <a:gd name="connsiteY5272" fmla="*/ 806684 h 1017606"/>
                <a:gd name="connsiteX5273" fmla="*/ 1613394 w 1960971"/>
                <a:gd name="connsiteY5273" fmla="*/ 806340 h 1017606"/>
                <a:gd name="connsiteX5274" fmla="*/ 1613923 w 1960971"/>
                <a:gd name="connsiteY5274" fmla="*/ 804728 h 1017606"/>
                <a:gd name="connsiteX5275" fmla="*/ 1614266 w 1960971"/>
                <a:gd name="connsiteY5275" fmla="*/ 802838 h 1017606"/>
                <a:gd name="connsiteX5276" fmla="*/ 1615112 w 1960971"/>
                <a:gd name="connsiteY5276" fmla="*/ 801172 h 1017606"/>
                <a:gd name="connsiteX5277" fmla="*/ 1614372 w 1960971"/>
                <a:gd name="connsiteY5277" fmla="*/ 801238 h 1017606"/>
                <a:gd name="connsiteX5278" fmla="*/ 1612336 w 1960971"/>
                <a:gd name="connsiteY5278" fmla="*/ 802243 h 1017606"/>
                <a:gd name="connsiteX5279" fmla="*/ 1610328 w 1960971"/>
                <a:gd name="connsiteY5279" fmla="*/ 803512 h 1017606"/>
                <a:gd name="connsiteX5280" fmla="*/ 1608332 w 1960971"/>
                <a:gd name="connsiteY5280" fmla="*/ 805058 h 1017606"/>
                <a:gd name="connsiteX5281" fmla="*/ 1606613 w 1960971"/>
                <a:gd name="connsiteY5281" fmla="*/ 805970 h 1017606"/>
                <a:gd name="connsiteX5282" fmla="*/ 1605173 w 1960971"/>
                <a:gd name="connsiteY5282" fmla="*/ 806248 h 1017606"/>
                <a:gd name="connsiteX5283" fmla="*/ 1603428 w 1960971"/>
                <a:gd name="connsiteY5283" fmla="*/ 807054 h 1017606"/>
                <a:gd name="connsiteX5284" fmla="*/ 1601393 w 1960971"/>
                <a:gd name="connsiteY5284" fmla="*/ 808376 h 1017606"/>
                <a:gd name="connsiteX5285" fmla="*/ 1600586 w 1960971"/>
                <a:gd name="connsiteY5285" fmla="*/ 808587 h 1017606"/>
                <a:gd name="connsiteX5286" fmla="*/ 1601022 w 1960971"/>
                <a:gd name="connsiteY5286" fmla="*/ 807688 h 1017606"/>
                <a:gd name="connsiteX5287" fmla="*/ 1600798 w 1960971"/>
                <a:gd name="connsiteY5287" fmla="*/ 807345 h 1017606"/>
                <a:gd name="connsiteX5288" fmla="*/ 1599912 w 1960971"/>
                <a:gd name="connsiteY5288" fmla="*/ 807569 h 1017606"/>
                <a:gd name="connsiteX5289" fmla="*/ 1596938 w 1960971"/>
                <a:gd name="connsiteY5289" fmla="*/ 809023 h 1017606"/>
                <a:gd name="connsiteX5290" fmla="*/ 1595009 w 1960971"/>
                <a:gd name="connsiteY5290" fmla="*/ 810253 h 1017606"/>
                <a:gd name="connsiteX5291" fmla="*/ 1594612 w 1960971"/>
                <a:gd name="connsiteY5291" fmla="*/ 810808 h 1017606"/>
                <a:gd name="connsiteX5292" fmla="*/ 1594348 w 1960971"/>
                <a:gd name="connsiteY5292" fmla="*/ 811944 h 1017606"/>
                <a:gd name="connsiteX5293" fmla="*/ 1594070 w 1960971"/>
                <a:gd name="connsiteY5293" fmla="*/ 812433 h 1017606"/>
                <a:gd name="connsiteX5294" fmla="*/ 1591850 w 1960971"/>
                <a:gd name="connsiteY5294" fmla="*/ 813623 h 1017606"/>
                <a:gd name="connsiteX5295" fmla="*/ 1591466 w 1960971"/>
                <a:gd name="connsiteY5295" fmla="*/ 813583 h 1017606"/>
                <a:gd name="connsiteX5296" fmla="*/ 1592378 w 1960971"/>
                <a:gd name="connsiteY5296" fmla="*/ 812314 h 1017606"/>
                <a:gd name="connsiteX5297" fmla="*/ 1592563 w 1960971"/>
                <a:gd name="connsiteY5297" fmla="*/ 811138 h 1017606"/>
                <a:gd name="connsiteX5298" fmla="*/ 1595339 w 1960971"/>
                <a:gd name="connsiteY5298" fmla="*/ 808415 h 1017606"/>
                <a:gd name="connsiteX5299" fmla="*/ 1596753 w 1960971"/>
                <a:gd name="connsiteY5299" fmla="*/ 806552 h 1017606"/>
                <a:gd name="connsiteX5300" fmla="*/ 1598022 w 1960971"/>
                <a:gd name="connsiteY5300" fmla="*/ 804516 h 1017606"/>
                <a:gd name="connsiteX5301" fmla="*/ 1598604 w 1960971"/>
                <a:gd name="connsiteY5301" fmla="*/ 802494 h 1017606"/>
                <a:gd name="connsiteX5302" fmla="*/ 1598366 w 1960971"/>
                <a:gd name="connsiteY5302" fmla="*/ 801780 h 1017606"/>
                <a:gd name="connsiteX5303" fmla="*/ 1597718 w 1960971"/>
                <a:gd name="connsiteY5303" fmla="*/ 801344 h 1017606"/>
                <a:gd name="connsiteX5304" fmla="*/ 1597256 w 1960971"/>
                <a:gd name="connsiteY5304" fmla="*/ 801622 h 1017606"/>
                <a:gd name="connsiteX5305" fmla="*/ 1596317 w 1960971"/>
                <a:gd name="connsiteY5305" fmla="*/ 804397 h 1017606"/>
                <a:gd name="connsiteX5306" fmla="*/ 1595894 w 1960971"/>
                <a:gd name="connsiteY5306" fmla="*/ 804966 h 1017606"/>
                <a:gd name="connsiteX5307" fmla="*/ 1594533 w 1960971"/>
                <a:gd name="connsiteY5307" fmla="*/ 805494 h 1017606"/>
                <a:gd name="connsiteX5308" fmla="*/ 1594361 w 1960971"/>
                <a:gd name="connsiteY5308" fmla="*/ 805270 h 1017606"/>
                <a:gd name="connsiteX5309" fmla="*/ 1594943 w 1960971"/>
                <a:gd name="connsiteY5309" fmla="*/ 803710 h 1017606"/>
                <a:gd name="connsiteX5310" fmla="*/ 1594757 w 1960971"/>
                <a:gd name="connsiteY5310" fmla="*/ 802745 h 1017606"/>
                <a:gd name="connsiteX5311" fmla="*/ 1594995 w 1960971"/>
                <a:gd name="connsiteY5311" fmla="*/ 802282 h 1017606"/>
                <a:gd name="connsiteX5312" fmla="*/ 1592246 w 1960971"/>
                <a:gd name="connsiteY5312" fmla="*/ 803036 h 1017606"/>
                <a:gd name="connsiteX5313" fmla="*/ 1587871 w 1960971"/>
                <a:gd name="connsiteY5313" fmla="*/ 803802 h 1017606"/>
                <a:gd name="connsiteX5314" fmla="*/ 1585690 w 1960971"/>
                <a:gd name="connsiteY5314" fmla="*/ 801582 h 1017606"/>
                <a:gd name="connsiteX5315" fmla="*/ 1580192 w 1960971"/>
                <a:gd name="connsiteY5315" fmla="*/ 803194 h 1017606"/>
                <a:gd name="connsiteX5316" fmla="*/ 1579148 w 1960971"/>
                <a:gd name="connsiteY5316" fmla="*/ 803327 h 1017606"/>
                <a:gd name="connsiteX5317" fmla="*/ 1584673 w 1960971"/>
                <a:gd name="connsiteY5317" fmla="*/ 799798 h 1017606"/>
                <a:gd name="connsiteX5318" fmla="*/ 1585545 w 1960971"/>
                <a:gd name="connsiteY5318" fmla="*/ 797987 h 1017606"/>
                <a:gd name="connsiteX5319" fmla="*/ 1586060 w 1960971"/>
                <a:gd name="connsiteY5319" fmla="*/ 797326 h 1017606"/>
                <a:gd name="connsiteX5320" fmla="*/ 1585479 w 1960971"/>
                <a:gd name="connsiteY5320" fmla="*/ 797035 h 1017606"/>
                <a:gd name="connsiteX5321" fmla="*/ 1583787 w 1960971"/>
                <a:gd name="connsiteY5321" fmla="*/ 797114 h 1017606"/>
                <a:gd name="connsiteX5322" fmla="*/ 1582003 w 1960971"/>
                <a:gd name="connsiteY5322" fmla="*/ 797656 h 1017606"/>
                <a:gd name="connsiteX5323" fmla="*/ 1580126 w 1960971"/>
                <a:gd name="connsiteY5323" fmla="*/ 798661 h 1017606"/>
                <a:gd name="connsiteX5324" fmla="*/ 1579690 w 1960971"/>
                <a:gd name="connsiteY5324" fmla="*/ 798727 h 1017606"/>
                <a:gd name="connsiteX5325" fmla="*/ 1582730 w 1960971"/>
                <a:gd name="connsiteY5325" fmla="*/ 796374 h 1017606"/>
                <a:gd name="connsiteX5326" fmla="*/ 1590977 w 1960971"/>
                <a:gd name="connsiteY5326" fmla="*/ 792964 h 1017606"/>
                <a:gd name="connsiteX5327" fmla="*/ 1594519 w 1960971"/>
                <a:gd name="connsiteY5327" fmla="*/ 791219 h 1017606"/>
                <a:gd name="connsiteX5328" fmla="*/ 1596198 w 1960971"/>
                <a:gd name="connsiteY5328" fmla="*/ 790003 h 1017606"/>
                <a:gd name="connsiteX5329" fmla="*/ 1597189 w 1960971"/>
                <a:gd name="connsiteY5329" fmla="*/ 788735 h 1017606"/>
                <a:gd name="connsiteX5330" fmla="*/ 1596740 w 1960971"/>
                <a:gd name="connsiteY5330" fmla="*/ 788351 h 1017606"/>
                <a:gd name="connsiteX5331" fmla="*/ 1593304 w 1960971"/>
                <a:gd name="connsiteY5331" fmla="*/ 789197 h 1017606"/>
                <a:gd name="connsiteX5332" fmla="*/ 1591281 w 1960971"/>
                <a:gd name="connsiteY5332" fmla="*/ 789369 h 1017606"/>
                <a:gd name="connsiteX5333" fmla="*/ 1589457 w 1960971"/>
                <a:gd name="connsiteY5333" fmla="*/ 787928 h 1017606"/>
                <a:gd name="connsiteX5334" fmla="*/ 1588347 w 1960971"/>
                <a:gd name="connsiteY5334" fmla="*/ 787796 h 1017606"/>
                <a:gd name="connsiteX5335" fmla="*/ 1584778 w 1960971"/>
                <a:gd name="connsiteY5335" fmla="*/ 788761 h 1017606"/>
                <a:gd name="connsiteX5336" fmla="*/ 1582478 w 1960971"/>
                <a:gd name="connsiteY5336" fmla="*/ 789924 h 1017606"/>
                <a:gd name="connsiteX5337" fmla="*/ 1582584 w 1960971"/>
                <a:gd name="connsiteY5337" fmla="*/ 789448 h 1017606"/>
                <a:gd name="connsiteX5338" fmla="*/ 1583972 w 1960971"/>
                <a:gd name="connsiteY5338" fmla="*/ 787862 h 1017606"/>
                <a:gd name="connsiteX5339" fmla="*/ 1584567 w 1960971"/>
                <a:gd name="connsiteY5339" fmla="*/ 786554 h 1017606"/>
                <a:gd name="connsiteX5340" fmla="*/ 1584382 w 1960971"/>
                <a:gd name="connsiteY5340" fmla="*/ 785523 h 1017606"/>
                <a:gd name="connsiteX5341" fmla="*/ 1583853 w 1960971"/>
                <a:gd name="connsiteY5341" fmla="*/ 785126 h 1017606"/>
                <a:gd name="connsiteX5342" fmla="*/ 1582135 w 1960971"/>
                <a:gd name="connsiteY5342" fmla="*/ 785814 h 1017606"/>
                <a:gd name="connsiteX5343" fmla="*/ 1579729 w 1960971"/>
                <a:gd name="connsiteY5343" fmla="*/ 787902 h 1017606"/>
                <a:gd name="connsiteX5344" fmla="*/ 1577733 w 1960971"/>
                <a:gd name="connsiteY5344" fmla="*/ 790096 h 1017606"/>
                <a:gd name="connsiteX5345" fmla="*/ 1576253 w 1960971"/>
                <a:gd name="connsiteY5345" fmla="*/ 791087 h 1017606"/>
                <a:gd name="connsiteX5346" fmla="*/ 1574376 w 1960971"/>
                <a:gd name="connsiteY5346" fmla="*/ 791854 h 1017606"/>
                <a:gd name="connsiteX5347" fmla="*/ 1571164 w 1960971"/>
                <a:gd name="connsiteY5347" fmla="*/ 794101 h 1017606"/>
                <a:gd name="connsiteX5348" fmla="*/ 1566604 w 1960971"/>
                <a:gd name="connsiteY5348" fmla="*/ 797841 h 1017606"/>
                <a:gd name="connsiteX5349" fmla="*/ 1564794 w 1960971"/>
                <a:gd name="connsiteY5349" fmla="*/ 798886 h 1017606"/>
                <a:gd name="connsiteX5350" fmla="*/ 1565732 w 1960971"/>
                <a:gd name="connsiteY5350" fmla="*/ 797247 h 1017606"/>
                <a:gd name="connsiteX5351" fmla="*/ 1566063 w 1960971"/>
                <a:gd name="connsiteY5351" fmla="*/ 796229 h 1017606"/>
                <a:gd name="connsiteX5352" fmla="*/ 1565772 w 1960971"/>
                <a:gd name="connsiteY5352" fmla="*/ 795846 h 1017606"/>
                <a:gd name="connsiteX5353" fmla="*/ 1565772 w 1960971"/>
                <a:gd name="connsiteY5353" fmla="*/ 794722 h 1017606"/>
                <a:gd name="connsiteX5354" fmla="*/ 1566208 w 1960971"/>
                <a:gd name="connsiteY5354" fmla="*/ 794101 h 1017606"/>
                <a:gd name="connsiteX5355" fmla="*/ 1567754 w 1960971"/>
                <a:gd name="connsiteY5355" fmla="*/ 792832 h 1017606"/>
                <a:gd name="connsiteX5356" fmla="*/ 1569023 w 1960971"/>
                <a:gd name="connsiteY5356" fmla="*/ 791484 h 1017606"/>
                <a:gd name="connsiteX5357" fmla="*/ 1569433 w 1960971"/>
                <a:gd name="connsiteY5357" fmla="*/ 790783 h 1017606"/>
                <a:gd name="connsiteX5358" fmla="*/ 1569975 w 1960971"/>
                <a:gd name="connsiteY5358" fmla="*/ 789197 h 1017606"/>
                <a:gd name="connsiteX5359" fmla="*/ 1570768 w 1960971"/>
                <a:gd name="connsiteY5359" fmla="*/ 788061 h 1017606"/>
                <a:gd name="connsiteX5360" fmla="*/ 1572129 w 1960971"/>
                <a:gd name="connsiteY5360" fmla="*/ 786633 h 1017606"/>
                <a:gd name="connsiteX5361" fmla="*/ 1576993 w 1960971"/>
                <a:gd name="connsiteY5361" fmla="*/ 782602 h 1017606"/>
                <a:gd name="connsiteX5362" fmla="*/ 1578857 w 1960971"/>
                <a:gd name="connsiteY5362" fmla="*/ 780844 h 1017606"/>
                <a:gd name="connsiteX5363" fmla="*/ 1580311 w 1960971"/>
                <a:gd name="connsiteY5363" fmla="*/ 778663 h 1017606"/>
                <a:gd name="connsiteX5364" fmla="*/ 1580628 w 1960971"/>
                <a:gd name="connsiteY5364" fmla="*/ 777857 h 1017606"/>
                <a:gd name="connsiteX5365" fmla="*/ 1582571 w 1960971"/>
                <a:gd name="connsiteY5365" fmla="*/ 776852 h 1017606"/>
                <a:gd name="connsiteX5366" fmla="*/ 1588347 w 1960971"/>
                <a:gd name="connsiteY5366" fmla="*/ 772266 h 1017606"/>
                <a:gd name="connsiteX5367" fmla="*/ 1590330 w 1960971"/>
                <a:gd name="connsiteY5367" fmla="*/ 770455 h 1017606"/>
                <a:gd name="connsiteX5368" fmla="*/ 1591506 w 1960971"/>
                <a:gd name="connsiteY5368" fmla="*/ 768195 h 1017606"/>
                <a:gd name="connsiteX5369" fmla="*/ 1592088 w 1960971"/>
                <a:gd name="connsiteY5369" fmla="*/ 767494 h 1017606"/>
                <a:gd name="connsiteX5370" fmla="*/ 1592933 w 1960971"/>
                <a:gd name="connsiteY5370" fmla="*/ 766899 h 1017606"/>
                <a:gd name="connsiteX5371" fmla="*/ 1596026 w 1960971"/>
                <a:gd name="connsiteY5371" fmla="*/ 765353 h 1017606"/>
                <a:gd name="connsiteX5372" fmla="*/ 1598709 w 1960971"/>
                <a:gd name="connsiteY5372" fmla="*/ 763450 h 1017606"/>
                <a:gd name="connsiteX5373" fmla="*/ 1601564 w 1960971"/>
                <a:gd name="connsiteY5373" fmla="*/ 760013 h 1017606"/>
                <a:gd name="connsiteX5374" fmla="*/ 1602463 w 1960971"/>
                <a:gd name="connsiteY5374" fmla="*/ 758546 h 1017606"/>
                <a:gd name="connsiteX5375" fmla="*/ 1602912 w 1960971"/>
                <a:gd name="connsiteY5375" fmla="*/ 757343 h 1017606"/>
                <a:gd name="connsiteX5376" fmla="*/ 1603058 w 1960971"/>
                <a:gd name="connsiteY5376" fmla="*/ 756392 h 1017606"/>
                <a:gd name="connsiteX5377" fmla="*/ 1602899 w 1960971"/>
                <a:gd name="connsiteY5377" fmla="*/ 755718 h 1017606"/>
                <a:gd name="connsiteX5378" fmla="*/ 1602490 w 1960971"/>
                <a:gd name="connsiteY5378" fmla="*/ 755334 h 1017606"/>
                <a:gd name="connsiteX5379" fmla="*/ 1601829 w 1960971"/>
                <a:gd name="connsiteY5379" fmla="*/ 755255 h 1017606"/>
                <a:gd name="connsiteX5380" fmla="*/ 1599780 w 1960971"/>
                <a:gd name="connsiteY5380" fmla="*/ 755704 h 1017606"/>
                <a:gd name="connsiteX5381" fmla="*/ 1599027 w 1960971"/>
                <a:gd name="connsiteY5381" fmla="*/ 755493 h 1017606"/>
                <a:gd name="connsiteX5382" fmla="*/ 1598657 w 1960971"/>
                <a:gd name="connsiteY5382" fmla="*/ 754739 h 1017606"/>
                <a:gd name="connsiteX5383" fmla="*/ 1598749 w 1960971"/>
                <a:gd name="connsiteY5383" fmla="*/ 753788 h 1017606"/>
                <a:gd name="connsiteX5384" fmla="*/ 1599727 w 1960971"/>
                <a:gd name="connsiteY5384" fmla="*/ 751977 h 1017606"/>
                <a:gd name="connsiteX5385" fmla="*/ 1601816 w 1960971"/>
                <a:gd name="connsiteY5385" fmla="*/ 751581 h 1017606"/>
                <a:gd name="connsiteX5386" fmla="*/ 1606495 w 1960971"/>
                <a:gd name="connsiteY5386" fmla="*/ 751158 h 1017606"/>
                <a:gd name="connsiteX5387" fmla="*/ 1608794 w 1960971"/>
                <a:gd name="connsiteY5387" fmla="*/ 750774 h 1017606"/>
                <a:gd name="connsiteX5388" fmla="*/ 1609971 w 1960971"/>
                <a:gd name="connsiteY5388" fmla="*/ 750351 h 1017606"/>
                <a:gd name="connsiteX5389" fmla="*/ 1611583 w 1960971"/>
                <a:gd name="connsiteY5389" fmla="*/ 749043 h 1017606"/>
                <a:gd name="connsiteX5390" fmla="*/ 1614227 w 1960971"/>
                <a:gd name="connsiteY5390" fmla="*/ 746333 h 1017606"/>
                <a:gd name="connsiteX5391" fmla="*/ 1614623 w 1960971"/>
                <a:gd name="connsiteY5391" fmla="*/ 745633 h 1017606"/>
                <a:gd name="connsiteX5392" fmla="*/ 1613989 w 1960971"/>
                <a:gd name="connsiteY5392" fmla="*/ 744879 h 1017606"/>
                <a:gd name="connsiteX5393" fmla="*/ 1613513 w 1960971"/>
                <a:gd name="connsiteY5393" fmla="*/ 744694 h 1017606"/>
                <a:gd name="connsiteX5394" fmla="*/ 1610222 w 1960971"/>
                <a:gd name="connsiteY5394" fmla="*/ 745170 h 1017606"/>
                <a:gd name="connsiteX5395" fmla="*/ 1609283 w 1960971"/>
                <a:gd name="connsiteY5395" fmla="*/ 745699 h 1017606"/>
                <a:gd name="connsiteX5396" fmla="*/ 1609653 w 1960971"/>
                <a:gd name="connsiteY5396" fmla="*/ 747007 h 1017606"/>
                <a:gd name="connsiteX5397" fmla="*/ 1608570 w 1960971"/>
                <a:gd name="connsiteY5397" fmla="*/ 748091 h 1017606"/>
                <a:gd name="connsiteX5398" fmla="*/ 1605199 w 1960971"/>
                <a:gd name="connsiteY5398" fmla="*/ 747087 h 1017606"/>
                <a:gd name="connsiteX5399" fmla="*/ 1605014 w 1960971"/>
                <a:gd name="connsiteY5399" fmla="*/ 745580 h 1017606"/>
                <a:gd name="connsiteX5400" fmla="*/ 1602423 w 1960971"/>
                <a:gd name="connsiteY5400" fmla="*/ 745461 h 1017606"/>
                <a:gd name="connsiteX5401" fmla="*/ 1597665 w 1960971"/>
                <a:gd name="connsiteY5401" fmla="*/ 747629 h 1017606"/>
                <a:gd name="connsiteX5402" fmla="*/ 1590039 w 1960971"/>
                <a:gd name="connsiteY5402" fmla="*/ 750061 h 1017606"/>
                <a:gd name="connsiteX5403" fmla="*/ 1587475 w 1960971"/>
                <a:gd name="connsiteY5403" fmla="*/ 751065 h 1017606"/>
                <a:gd name="connsiteX5404" fmla="*/ 1585796 w 1960971"/>
                <a:gd name="connsiteY5404" fmla="*/ 751871 h 1017606"/>
                <a:gd name="connsiteX5405" fmla="*/ 1583721 w 1960971"/>
                <a:gd name="connsiteY5405" fmla="*/ 753444 h 1017606"/>
                <a:gd name="connsiteX5406" fmla="*/ 1581130 w 1960971"/>
                <a:gd name="connsiteY5406" fmla="*/ 757000 h 1017606"/>
                <a:gd name="connsiteX5407" fmla="*/ 1580509 w 1960971"/>
                <a:gd name="connsiteY5407" fmla="*/ 757515 h 1017606"/>
                <a:gd name="connsiteX5408" fmla="*/ 1576213 w 1960971"/>
                <a:gd name="connsiteY5408" fmla="*/ 760172 h 1017606"/>
                <a:gd name="connsiteX5409" fmla="*/ 1574746 w 1960971"/>
                <a:gd name="connsiteY5409" fmla="*/ 760634 h 1017606"/>
                <a:gd name="connsiteX5410" fmla="*/ 1574561 w 1960971"/>
                <a:gd name="connsiteY5410" fmla="*/ 761044 h 1017606"/>
                <a:gd name="connsiteX5411" fmla="*/ 1574786 w 1960971"/>
                <a:gd name="connsiteY5411" fmla="*/ 761811 h 1017606"/>
                <a:gd name="connsiteX5412" fmla="*/ 1574641 w 1960971"/>
                <a:gd name="connsiteY5412" fmla="*/ 762577 h 1017606"/>
                <a:gd name="connsiteX5413" fmla="*/ 1572737 w 1960971"/>
                <a:gd name="connsiteY5413" fmla="*/ 764824 h 1017606"/>
                <a:gd name="connsiteX5414" fmla="*/ 1570305 w 1960971"/>
                <a:gd name="connsiteY5414" fmla="*/ 766728 h 1017606"/>
                <a:gd name="connsiteX5415" fmla="*/ 1567477 w 1960971"/>
                <a:gd name="connsiteY5415" fmla="*/ 767891 h 1017606"/>
                <a:gd name="connsiteX5416" fmla="*/ 1566565 w 1960971"/>
                <a:gd name="connsiteY5416" fmla="*/ 768419 h 1017606"/>
                <a:gd name="connsiteX5417" fmla="*/ 1565785 w 1960971"/>
                <a:gd name="connsiteY5417" fmla="*/ 769146 h 1017606"/>
                <a:gd name="connsiteX5418" fmla="*/ 1565587 w 1960971"/>
                <a:gd name="connsiteY5418" fmla="*/ 769834 h 1017606"/>
                <a:gd name="connsiteX5419" fmla="*/ 1565983 w 1960971"/>
                <a:gd name="connsiteY5419" fmla="*/ 770495 h 1017606"/>
                <a:gd name="connsiteX5420" fmla="*/ 1567437 w 1960971"/>
                <a:gd name="connsiteY5420" fmla="*/ 771433 h 1017606"/>
                <a:gd name="connsiteX5421" fmla="*/ 1566089 w 1960971"/>
                <a:gd name="connsiteY5421" fmla="*/ 771697 h 1017606"/>
                <a:gd name="connsiteX5422" fmla="*/ 1564080 w 1960971"/>
                <a:gd name="connsiteY5422" fmla="*/ 771697 h 1017606"/>
                <a:gd name="connsiteX5423" fmla="*/ 1563208 w 1960971"/>
                <a:gd name="connsiteY5423" fmla="*/ 772279 h 1017606"/>
                <a:gd name="connsiteX5424" fmla="*/ 1560815 w 1960971"/>
                <a:gd name="connsiteY5424" fmla="*/ 774420 h 1017606"/>
                <a:gd name="connsiteX5425" fmla="*/ 1559652 w 1960971"/>
                <a:gd name="connsiteY5425" fmla="*/ 775570 h 1017606"/>
                <a:gd name="connsiteX5426" fmla="*/ 1553784 w 1960971"/>
                <a:gd name="connsiteY5426" fmla="*/ 782813 h 1017606"/>
                <a:gd name="connsiteX5427" fmla="*/ 1549699 w 1960971"/>
                <a:gd name="connsiteY5427" fmla="*/ 787585 h 1017606"/>
                <a:gd name="connsiteX5428" fmla="*/ 1541690 w 1960971"/>
                <a:gd name="connsiteY5428" fmla="*/ 796480 h 1017606"/>
                <a:gd name="connsiteX5429" fmla="*/ 1541293 w 1960971"/>
                <a:gd name="connsiteY5429" fmla="*/ 797366 h 1017606"/>
                <a:gd name="connsiteX5430" fmla="*/ 1541280 w 1960971"/>
                <a:gd name="connsiteY5430" fmla="*/ 799229 h 1017606"/>
                <a:gd name="connsiteX5431" fmla="*/ 1542483 w 1960971"/>
                <a:gd name="connsiteY5431" fmla="*/ 801754 h 1017606"/>
                <a:gd name="connsiteX5432" fmla="*/ 1542456 w 1960971"/>
                <a:gd name="connsiteY5432" fmla="*/ 802269 h 1017606"/>
                <a:gd name="connsiteX5433" fmla="*/ 1540883 w 1960971"/>
                <a:gd name="connsiteY5433" fmla="*/ 802719 h 1017606"/>
                <a:gd name="connsiteX5434" fmla="*/ 1539192 w 1960971"/>
                <a:gd name="connsiteY5434" fmla="*/ 801132 h 1017606"/>
                <a:gd name="connsiteX5435" fmla="*/ 1538121 w 1960971"/>
                <a:gd name="connsiteY5435" fmla="*/ 800829 h 1017606"/>
                <a:gd name="connsiteX5436" fmla="*/ 1535689 w 1960971"/>
                <a:gd name="connsiteY5436" fmla="*/ 802005 h 1017606"/>
                <a:gd name="connsiteX5437" fmla="*/ 1533389 w 1960971"/>
                <a:gd name="connsiteY5437" fmla="*/ 803776 h 1017606"/>
                <a:gd name="connsiteX5438" fmla="*/ 1532226 w 1960971"/>
                <a:gd name="connsiteY5438" fmla="*/ 805124 h 1017606"/>
                <a:gd name="connsiteX5439" fmla="*/ 1531274 w 1960971"/>
                <a:gd name="connsiteY5439" fmla="*/ 807371 h 1017606"/>
                <a:gd name="connsiteX5440" fmla="*/ 1531406 w 1960971"/>
                <a:gd name="connsiteY5440" fmla="*/ 808653 h 1017606"/>
                <a:gd name="connsiteX5441" fmla="*/ 1533164 w 1960971"/>
                <a:gd name="connsiteY5441" fmla="*/ 809446 h 1017606"/>
                <a:gd name="connsiteX5442" fmla="*/ 1535702 w 1960971"/>
                <a:gd name="connsiteY5442" fmla="*/ 809459 h 1017606"/>
                <a:gd name="connsiteX5443" fmla="*/ 1535266 w 1960971"/>
                <a:gd name="connsiteY5443" fmla="*/ 810015 h 1017606"/>
                <a:gd name="connsiteX5444" fmla="*/ 1533693 w 1960971"/>
                <a:gd name="connsiteY5444" fmla="*/ 810834 h 1017606"/>
                <a:gd name="connsiteX5445" fmla="*/ 1531565 w 1960971"/>
                <a:gd name="connsiteY5445" fmla="*/ 813663 h 1017606"/>
                <a:gd name="connsiteX5446" fmla="*/ 1531605 w 1960971"/>
                <a:gd name="connsiteY5446" fmla="*/ 814561 h 1017606"/>
                <a:gd name="connsiteX5447" fmla="*/ 1532147 w 1960971"/>
                <a:gd name="connsiteY5447" fmla="*/ 815526 h 1017606"/>
                <a:gd name="connsiteX5448" fmla="*/ 1533019 w 1960971"/>
                <a:gd name="connsiteY5448" fmla="*/ 816121 h 1017606"/>
                <a:gd name="connsiteX5449" fmla="*/ 1532623 w 1960971"/>
                <a:gd name="connsiteY5449" fmla="*/ 816306 h 1017606"/>
                <a:gd name="connsiteX5450" fmla="*/ 1531724 w 1960971"/>
                <a:gd name="connsiteY5450" fmla="*/ 816134 h 1017606"/>
                <a:gd name="connsiteX5451" fmla="*/ 1529503 w 1960971"/>
                <a:gd name="connsiteY5451" fmla="*/ 814086 h 1017606"/>
                <a:gd name="connsiteX5452" fmla="*/ 1526807 w 1960971"/>
                <a:gd name="connsiteY5452" fmla="*/ 813557 h 1017606"/>
                <a:gd name="connsiteX5453" fmla="*/ 1526093 w 1960971"/>
                <a:gd name="connsiteY5453" fmla="*/ 813134 h 1017606"/>
                <a:gd name="connsiteX5454" fmla="*/ 1524983 w 1960971"/>
                <a:gd name="connsiteY5454" fmla="*/ 813464 h 1017606"/>
                <a:gd name="connsiteX5455" fmla="*/ 1522194 w 1960971"/>
                <a:gd name="connsiteY5455" fmla="*/ 815698 h 1017606"/>
                <a:gd name="connsiteX5456" fmla="*/ 1519973 w 1960971"/>
                <a:gd name="connsiteY5456" fmla="*/ 818632 h 1017606"/>
                <a:gd name="connsiteX5457" fmla="*/ 1516378 w 1960971"/>
                <a:gd name="connsiteY5457" fmla="*/ 822703 h 1017606"/>
                <a:gd name="connsiteX5458" fmla="*/ 1514092 w 1960971"/>
                <a:gd name="connsiteY5458" fmla="*/ 826219 h 1017606"/>
                <a:gd name="connsiteX5459" fmla="*/ 1513206 w 1960971"/>
                <a:gd name="connsiteY5459" fmla="*/ 826880 h 1017606"/>
                <a:gd name="connsiteX5460" fmla="*/ 1510497 w 1960971"/>
                <a:gd name="connsiteY5460" fmla="*/ 826682 h 1017606"/>
                <a:gd name="connsiteX5461" fmla="*/ 1509928 w 1960971"/>
                <a:gd name="connsiteY5461" fmla="*/ 826206 h 1017606"/>
                <a:gd name="connsiteX5462" fmla="*/ 1509571 w 1960971"/>
                <a:gd name="connsiteY5462" fmla="*/ 825453 h 1017606"/>
                <a:gd name="connsiteX5463" fmla="*/ 1510417 w 1960971"/>
                <a:gd name="connsiteY5463" fmla="*/ 824316 h 1017606"/>
                <a:gd name="connsiteX5464" fmla="*/ 1512466 w 1960971"/>
                <a:gd name="connsiteY5464" fmla="*/ 822796 h 1017606"/>
                <a:gd name="connsiteX5465" fmla="*/ 1511964 w 1960971"/>
                <a:gd name="connsiteY5465" fmla="*/ 822809 h 1017606"/>
                <a:gd name="connsiteX5466" fmla="*/ 1505910 w 1960971"/>
                <a:gd name="connsiteY5466" fmla="*/ 826087 h 1017606"/>
                <a:gd name="connsiteX5467" fmla="*/ 1502923 w 1960971"/>
                <a:gd name="connsiteY5467" fmla="*/ 827990 h 1017606"/>
                <a:gd name="connsiteX5468" fmla="*/ 1502566 w 1960971"/>
                <a:gd name="connsiteY5468" fmla="*/ 829008 h 1017606"/>
                <a:gd name="connsiteX5469" fmla="*/ 1507443 w 1960971"/>
                <a:gd name="connsiteY5469" fmla="*/ 829008 h 1017606"/>
                <a:gd name="connsiteX5470" fmla="*/ 1512479 w 1960971"/>
                <a:gd name="connsiteY5470" fmla="*/ 828479 h 1017606"/>
                <a:gd name="connsiteX5471" fmla="*/ 1514951 w 1960971"/>
                <a:gd name="connsiteY5471" fmla="*/ 828691 h 1017606"/>
                <a:gd name="connsiteX5472" fmla="*/ 1517251 w 1960971"/>
                <a:gd name="connsiteY5472" fmla="*/ 829233 h 1017606"/>
                <a:gd name="connsiteX5473" fmla="*/ 1520885 w 1960971"/>
                <a:gd name="connsiteY5473" fmla="*/ 828982 h 1017606"/>
                <a:gd name="connsiteX5474" fmla="*/ 1520687 w 1960971"/>
                <a:gd name="connsiteY5474" fmla="*/ 829219 h 1017606"/>
                <a:gd name="connsiteX5475" fmla="*/ 1516312 w 1960971"/>
                <a:gd name="connsiteY5475" fmla="*/ 831202 h 1017606"/>
                <a:gd name="connsiteX5476" fmla="*/ 1513761 w 1960971"/>
                <a:gd name="connsiteY5476" fmla="*/ 832048 h 1017606"/>
                <a:gd name="connsiteX5477" fmla="*/ 1510589 w 1960971"/>
                <a:gd name="connsiteY5477" fmla="*/ 834427 h 1017606"/>
                <a:gd name="connsiteX5478" fmla="*/ 1503439 w 1960971"/>
                <a:gd name="connsiteY5478" fmla="*/ 839000 h 1017606"/>
                <a:gd name="connsiteX5479" fmla="*/ 1494966 w 1960971"/>
                <a:gd name="connsiteY5479" fmla="*/ 843534 h 1017606"/>
                <a:gd name="connsiteX5480" fmla="*/ 1492838 w 1960971"/>
                <a:gd name="connsiteY5480" fmla="*/ 845239 h 1017606"/>
                <a:gd name="connsiteX5481" fmla="*/ 1491926 w 1960971"/>
                <a:gd name="connsiteY5481" fmla="*/ 846468 h 1017606"/>
                <a:gd name="connsiteX5482" fmla="*/ 1491688 w 1960971"/>
                <a:gd name="connsiteY5482" fmla="*/ 847116 h 1017606"/>
                <a:gd name="connsiteX5483" fmla="*/ 1491318 w 1960971"/>
                <a:gd name="connsiteY5483" fmla="*/ 850671 h 1017606"/>
                <a:gd name="connsiteX5484" fmla="*/ 1491635 w 1960971"/>
                <a:gd name="connsiteY5484" fmla="*/ 853513 h 1017606"/>
                <a:gd name="connsiteX5485" fmla="*/ 1492217 w 1960971"/>
                <a:gd name="connsiteY5485" fmla="*/ 854385 h 1017606"/>
                <a:gd name="connsiteX5486" fmla="*/ 1494160 w 1960971"/>
                <a:gd name="connsiteY5486" fmla="*/ 855271 h 1017606"/>
                <a:gd name="connsiteX5487" fmla="*/ 1498125 w 1960971"/>
                <a:gd name="connsiteY5487" fmla="*/ 855007 h 1017606"/>
                <a:gd name="connsiteX5488" fmla="*/ 1505791 w 1960971"/>
                <a:gd name="connsiteY5488" fmla="*/ 853738 h 1017606"/>
                <a:gd name="connsiteX5489" fmla="*/ 1508342 w 1960971"/>
                <a:gd name="connsiteY5489" fmla="*/ 853011 h 1017606"/>
                <a:gd name="connsiteX5490" fmla="*/ 1510430 w 1960971"/>
                <a:gd name="connsiteY5490" fmla="*/ 852165 h 1017606"/>
                <a:gd name="connsiteX5491" fmla="*/ 1512902 w 1960971"/>
                <a:gd name="connsiteY5491" fmla="*/ 850856 h 1017606"/>
                <a:gd name="connsiteX5492" fmla="*/ 1513008 w 1960971"/>
                <a:gd name="connsiteY5492" fmla="*/ 851160 h 1017606"/>
                <a:gd name="connsiteX5493" fmla="*/ 1512453 w 1960971"/>
                <a:gd name="connsiteY5493" fmla="*/ 852350 h 1017606"/>
                <a:gd name="connsiteX5494" fmla="*/ 1514435 w 1960971"/>
                <a:gd name="connsiteY5494" fmla="*/ 852575 h 1017606"/>
                <a:gd name="connsiteX5495" fmla="*/ 1521401 w 1960971"/>
                <a:gd name="connsiteY5495" fmla="*/ 852403 h 1017606"/>
                <a:gd name="connsiteX5496" fmla="*/ 1522168 w 1960971"/>
                <a:gd name="connsiteY5496" fmla="*/ 852813 h 1017606"/>
                <a:gd name="connsiteX5497" fmla="*/ 1526767 w 1960971"/>
                <a:gd name="connsiteY5497" fmla="*/ 853764 h 1017606"/>
                <a:gd name="connsiteX5498" fmla="*/ 1530917 w 1960971"/>
                <a:gd name="connsiteY5498" fmla="*/ 853606 h 1017606"/>
                <a:gd name="connsiteX5499" fmla="*/ 1541848 w 1960971"/>
                <a:gd name="connsiteY5499" fmla="*/ 855165 h 1017606"/>
                <a:gd name="connsiteX5500" fmla="*/ 1545681 w 1960971"/>
                <a:gd name="connsiteY5500" fmla="*/ 855430 h 1017606"/>
                <a:gd name="connsiteX5501" fmla="*/ 1547082 w 1960971"/>
                <a:gd name="connsiteY5501" fmla="*/ 854676 h 1017606"/>
                <a:gd name="connsiteX5502" fmla="*/ 1553096 w 1960971"/>
                <a:gd name="connsiteY5502" fmla="*/ 853989 h 1017606"/>
                <a:gd name="connsiteX5503" fmla="*/ 1556401 w 1960971"/>
                <a:gd name="connsiteY5503" fmla="*/ 852958 h 1017606"/>
                <a:gd name="connsiteX5504" fmla="*/ 1557815 w 1960971"/>
                <a:gd name="connsiteY5504" fmla="*/ 852852 h 1017606"/>
                <a:gd name="connsiteX5505" fmla="*/ 1558859 w 1960971"/>
                <a:gd name="connsiteY5505" fmla="*/ 852495 h 1017606"/>
                <a:gd name="connsiteX5506" fmla="*/ 1561397 w 1960971"/>
                <a:gd name="connsiteY5506" fmla="*/ 849640 h 1017606"/>
                <a:gd name="connsiteX5507" fmla="*/ 1562177 w 1960971"/>
                <a:gd name="connsiteY5507" fmla="*/ 849231 h 1017606"/>
                <a:gd name="connsiteX5508" fmla="*/ 1562719 w 1960971"/>
                <a:gd name="connsiteY5508" fmla="*/ 849706 h 1017606"/>
                <a:gd name="connsiteX5509" fmla="*/ 1564172 w 1960971"/>
                <a:gd name="connsiteY5509" fmla="*/ 849931 h 1017606"/>
                <a:gd name="connsiteX5510" fmla="*/ 1566671 w 1960971"/>
                <a:gd name="connsiteY5510" fmla="*/ 849151 h 1017606"/>
                <a:gd name="connsiteX5511" fmla="*/ 1568257 w 1960971"/>
                <a:gd name="connsiteY5511" fmla="*/ 848398 h 1017606"/>
                <a:gd name="connsiteX5512" fmla="*/ 1568257 w 1960971"/>
                <a:gd name="connsiteY5512" fmla="*/ 849270 h 1017606"/>
                <a:gd name="connsiteX5513" fmla="*/ 1565917 w 1960971"/>
                <a:gd name="connsiteY5513" fmla="*/ 854676 h 1017606"/>
                <a:gd name="connsiteX5514" fmla="*/ 1560511 w 1960971"/>
                <a:gd name="connsiteY5514" fmla="*/ 856553 h 1017606"/>
                <a:gd name="connsiteX5515" fmla="*/ 1559348 w 1960971"/>
                <a:gd name="connsiteY5515" fmla="*/ 857148 h 1017606"/>
                <a:gd name="connsiteX5516" fmla="*/ 1560326 w 1960971"/>
                <a:gd name="connsiteY5516" fmla="*/ 857227 h 1017606"/>
                <a:gd name="connsiteX5517" fmla="*/ 1565441 w 1960971"/>
                <a:gd name="connsiteY5517" fmla="*/ 856394 h 1017606"/>
                <a:gd name="connsiteX5518" fmla="*/ 1566433 w 1960971"/>
                <a:gd name="connsiteY5518" fmla="*/ 856778 h 1017606"/>
                <a:gd name="connsiteX5519" fmla="*/ 1567067 w 1960971"/>
                <a:gd name="connsiteY5519" fmla="*/ 857280 h 1017606"/>
                <a:gd name="connsiteX5520" fmla="*/ 1571138 w 1960971"/>
                <a:gd name="connsiteY5520" fmla="*/ 858192 h 1017606"/>
                <a:gd name="connsiteX5521" fmla="*/ 1572936 w 1960971"/>
                <a:gd name="connsiteY5521" fmla="*/ 857914 h 1017606"/>
                <a:gd name="connsiteX5522" fmla="*/ 1573861 w 1960971"/>
                <a:gd name="connsiteY5522" fmla="*/ 857650 h 1017606"/>
                <a:gd name="connsiteX5523" fmla="*/ 1574588 w 1960971"/>
                <a:gd name="connsiteY5523" fmla="*/ 857187 h 1017606"/>
                <a:gd name="connsiteX5524" fmla="*/ 1575526 w 1960971"/>
                <a:gd name="connsiteY5524" fmla="*/ 855826 h 1017606"/>
                <a:gd name="connsiteX5525" fmla="*/ 1576874 w 1960971"/>
                <a:gd name="connsiteY5525" fmla="*/ 853275 h 1017606"/>
                <a:gd name="connsiteX5526" fmla="*/ 1577588 w 1960971"/>
                <a:gd name="connsiteY5526" fmla="*/ 852773 h 1017606"/>
                <a:gd name="connsiteX5527" fmla="*/ 1581223 w 1960971"/>
                <a:gd name="connsiteY5527" fmla="*/ 853077 h 1017606"/>
                <a:gd name="connsiteX5528" fmla="*/ 1583972 w 1960971"/>
                <a:gd name="connsiteY5528" fmla="*/ 852865 h 1017606"/>
                <a:gd name="connsiteX5529" fmla="*/ 1584620 w 1960971"/>
                <a:gd name="connsiteY5529" fmla="*/ 853513 h 1017606"/>
                <a:gd name="connsiteX5530" fmla="*/ 1586457 w 1960971"/>
                <a:gd name="connsiteY5530" fmla="*/ 853870 h 1017606"/>
                <a:gd name="connsiteX5531" fmla="*/ 1587752 w 1960971"/>
                <a:gd name="connsiteY5531" fmla="*/ 853632 h 1017606"/>
                <a:gd name="connsiteX5532" fmla="*/ 1590422 w 1960971"/>
                <a:gd name="connsiteY5532" fmla="*/ 852654 h 1017606"/>
                <a:gd name="connsiteX5533" fmla="*/ 1589960 w 1960971"/>
                <a:gd name="connsiteY5533" fmla="*/ 853328 h 1017606"/>
                <a:gd name="connsiteX5534" fmla="*/ 1587686 w 1960971"/>
                <a:gd name="connsiteY5534" fmla="*/ 855244 h 1017606"/>
                <a:gd name="connsiteX5535" fmla="*/ 1584844 w 1960971"/>
                <a:gd name="connsiteY5535" fmla="*/ 856751 h 1017606"/>
                <a:gd name="connsiteX5536" fmla="*/ 1579478 w 1960971"/>
                <a:gd name="connsiteY5536" fmla="*/ 858615 h 1017606"/>
                <a:gd name="connsiteX5537" fmla="*/ 1573967 w 1960971"/>
                <a:gd name="connsiteY5537" fmla="*/ 863875 h 1017606"/>
                <a:gd name="connsiteX5538" fmla="*/ 1572737 w 1960971"/>
                <a:gd name="connsiteY5538" fmla="*/ 864906 h 1017606"/>
                <a:gd name="connsiteX5539" fmla="*/ 1570186 w 1960971"/>
                <a:gd name="connsiteY5539" fmla="*/ 866585 h 1017606"/>
                <a:gd name="connsiteX5540" fmla="*/ 1567186 w 1960971"/>
                <a:gd name="connsiteY5540" fmla="*/ 867722 h 1017606"/>
                <a:gd name="connsiteX5541" fmla="*/ 1563353 w 1960971"/>
                <a:gd name="connsiteY5541" fmla="*/ 868488 h 1017606"/>
                <a:gd name="connsiteX5542" fmla="*/ 1561688 w 1960971"/>
                <a:gd name="connsiteY5542" fmla="*/ 869057 h 1017606"/>
                <a:gd name="connsiteX5543" fmla="*/ 1559388 w 1960971"/>
                <a:gd name="connsiteY5543" fmla="*/ 870563 h 1017606"/>
                <a:gd name="connsiteX5544" fmla="*/ 1558198 w 1960971"/>
                <a:gd name="connsiteY5544" fmla="*/ 871766 h 1017606"/>
                <a:gd name="connsiteX5545" fmla="*/ 1557960 w 1960971"/>
                <a:gd name="connsiteY5545" fmla="*/ 872229 h 1017606"/>
                <a:gd name="connsiteX5546" fmla="*/ 1557881 w 1960971"/>
                <a:gd name="connsiteY5546" fmla="*/ 873022 h 1017606"/>
                <a:gd name="connsiteX5547" fmla="*/ 1559044 w 1960971"/>
                <a:gd name="connsiteY5547" fmla="*/ 874145 h 1017606"/>
                <a:gd name="connsiteX5548" fmla="*/ 1559718 w 1960971"/>
                <a:gd name="connsiteY5548" fmla="*/ 874515 h 1017606"/>
                <a:gd name="connsiteX5549" fmla="*/ 1560895 w 1960971"/>
                <a:gd name="connsiteY5549" fmla="*/ 874701 h 1017606"/>
                <a:gd name="connsiteX5550" fmla="*/ 1564040 w 1960971"/>
                <a:gd name="connsiteY5550" fmla="*/ 874304 h 1017606"/>
                <a:gd name="connsiteX5551" fmla="*/ 1567027 w 1960971"/>
                <a:gd name="connsiteY5551" fmla="*/ 873405 h 1017606"/>
                <a:gd name="connsiteX5552" fmla="*/ 1568191 w 1960971"/>
                <a:gd name="connsiteY5552" fmla="*/ 873313 h 1017606"/>
                <a:gd name="connsiteX5553" fmla="*/ 1569750 w 1960971"/>
                <a:gd name="connsiteY5553" fmla="*/ 873815 h 1017606"/>
                <a:gd name="connsiteX5554" fmla="*/ 1571706 w 1960971"/>
                <a:gd name="connsiteY5554" fmla="*/ 873643 h 1017606"/>
                <a:gd name="connsiteX5555" fmla="*/ 1573385 w 1960971"/>
                <a:gd name="connsiteY5555" fmla="*/ 872652 h 1017606"/>
                <a:gd name="connsiteX5556" fmla="*/ 1576888 w 1960971"/>
                <a:gd name="connsiteY5556" fmla="*/ 869770 h 1017606"/>
                <a:gd name="connsiteX5557" fmla="*/ 1578315 w 1960971"/>
                <a:gd name="connsiteY5557" fmla="*/ 868184 h 1017606"/>
                <a:gd name="connsiteX5558" fmla="*/ 1579161 w 1960971"/>
                <a:gd name="connsiteY5558" fmla="*/ 866241 h 1017606"/>
                <a:gd name="connsiteX5559" fmla="*/ 1586259 w 1960971"/>
                <a:gd name="connsiteY5559" fmla="*/ 860413 h 1017606"/>
                <a:gd name="connsiteX5560" fmla="*/ 1587594 w 1960971"/>
                <a:gd name="connsiteY5560" fmla="*/ 860029 h 1017606"/>
                <a:gd name="connsiteX5561" fmla="*/ 1588823 w 1960971"/>
                <a:gd name="connsiteY5561" fmla="*/ 860122 h 1017606"/>
                <a:gd name="connsiteX5562" fmla="*/ 1591004 w 1960971"/>
                <a:gd name="connsiteY5562" fmla="*/ 859765 h 1017606"/>
                <a:gd name="connsiteX5563" fmla="*/ 1593145 w 1960971"/>
                <a:gd name="connsiteY5563" fmla="*/ 858390 h 1017606"/>
                <a:gd name="connsiteX5564" fmla="*/ 1596185 w 1960971"/>
                <a:gd name="connsiteY5564" fmla="*/ 855919 h 1017606"/>
                <a:gd name="connsiteX5565" fmla="*/ 1596317 w 1960971"/>
                <a:gd name="connsiteY5565" fmla="*/ 856223 h 1017606"/>
                <a:gd name="connsiteX5566" fmla="*/ 1593555 w 1960971"/>
                <a:gd name="connsiteY5566" fmla="*/ 859289 h 1017606"/>
                <a:gd name="connsiteX5567" fmla="*/ 1592656 w 1960971"/>
                <a:gd name="connsiteY5567" fmla="*/ 860664 h 1017606"/>
                <a:gd name="connsiteX5568" fmla="*/ 1594559 w 1960971"/>
                <a:gd name="connsiteY5568" fmla="*/ 859871 h 1017606"/>
                <a:gd name="connsiteX5569" fmla="*/ 1595484 w 1960971"/>
                <a:gd name="connsiteY5569" fmla="*/ 859210 h 1017606"/>
                <a:gd name="connsiteX5570" fmla="*/ 1596277 w 1960971"/>
                <a:gd name="connsiteY5570" fmla="*/ 858245 h 1017606"/>
                <a:gd name="connsiteX5571" fmla="*/ 1597797 w 1960971"/>
                <a:gd name="connsiteY5571" fmla="*/ 855654 h 1017606"/>
                <a:gd name="connsiteX5572" fmla="*/ 1603547 w 1960971"/>
                <a:gd name="connsiteY5572" fmla="*/ 849693 h 1017606"/>
                <a:gd name="connsiteX5573" fmla="*/ 1604578 w 1960971"/>
                <a:gd name="connsiteY5573" fmla="*/ 847618 h 1017606"/>
                <a:gd name="connsiteX5574" fmla="*/ 1605278 w 1960971"/>
                <a:gd name="connsiteY5574" fmla="*/ 847261 h 1017606"/>
                <a:gd name="connsiteX5575" fmla="*/ 1607962 w 1960971"/>
                <a:gd name="connsiteY5575" fmla="*/ 848755 h 1017606"/>
                <a:gd name="connsiteX5576" fmla="*/ 1608794 w 1960971"/>
                <a:gd name="connsiteY5576" fmla="*/ 850116 h 1017606"/>
                <a:gd name="connsiteX5577" fmla="*/ 1608860 w 1960971"/>
                <a:gd name="connsiteY5577" fmla="*/ 853196 h 1017606"/>
                <a:gd name="connsiteX5578" fmla="*/ 1608477 w 1960971"/>
                <a:gd name="connsiteY5578" fmla="*/ 856936 h 1017606"/>
                <a:gd name="connsiteX5579" fmla="*/ 1608570 w 1960971"/>
                <a:gd name="connsiteY5579" fmla="*/ 858205 h 1017606"/>
                <a:gd name="connsiteX5580" fmla="*/ 1608979 w 1960971"/>
                <a:gd name="connsiteY5580" fmla="*/ 858853 h 1017606"/>
                <a:gd name="connsiteX5581" fmla="*/ 1608067 w 1960971"/>
                <a:gd name="connsiteY5581" fmla="*/ 860320 h 1017606"/>
                <a:gd name="connsiteX5582" fmla="*/ 1604697 w 1960971"/>
                <a:gd name="connsiteY5582" fmla="*/ 863783 h 1017606"/>
                <a:gd name="connsiteX5583" fmla="*/ 1600401 w 1960971"/>
                <a:gd name="connsiteY5583" fmla="*/ 868634 h 1017606"/>
                <a:gd name="connsiteX5584" fmla="*/ 1597943 w 1960971"/>
                <a:gd name="connsiteY5584" fmla="*/ 871912 h 1017606"/>
                <a:gd name="connsiteX5585" fmla="*/ 1597084 w 1960971"/>
                <a:gd name="connsiteY5585" fmla="*/ 873299 h 1017606"/>
                <a:gd name="connsiteX5586" fmla="*/ 1596740 w 1960971"/>
                <a:gd name="connsiteY5586" fmla="*/ 874317 h 1017606"/>
                <a:gd name="connsiteX5587" fmla="*/ 1597269 w 1960971"/>
                <a:gd name="connsiteY5587" fmla="*/ 875467 h 1017606"/>
                <a:gd name="connsiteX5588" fmla="*/ 1597824 w 1960971"/>
                <a:gd name="connsiteY5588" fmla="*/ 875850 h 1017606"/>
                <a:gd name="connsiteX5589" fmla="*/ 1598366 w 1960971"/>
                <a:gd name="connsiteY5589" fmla="*/ 875983 h 1017606"/>
                <a:gd name="connsiteX5590" fmla="*/ 1600018 w 1960971"/>
                <a:gd name="connsiteY5590" fmla="*/ 875441 h 1017606"/>
                <a:gd name="connsiteX5591" fmla="*/ 1604221 w 1960971"/>
                <a:gd name="connsiteY5591" fmla="*/ 872678 h 1017606"/>
                <a:gd name="connsiteX5592" fmla="*/ 1606759 w 1960971"/>
                <a:gd name="connsiteY5592" fmla="*/ 870682 h 1017606"/>
                <a:gd name="connsiteX5593" fmla="*/ 1609230 w 1960971"/>
                <a:gd name="connsiteY5593" fmla="*/ 868436 h 1017606"/>
                <a:gd name="connsiteX5594" fmla="*/ 1610936 w 1960971"/>
                <a:gd name="connsiteY5594" fmla="*/ 867193 h 1017606"/>
                <a:gd name="connsiteX5595" fmla="*/ 1611874 w 1960971"/>
                <a:gd name="connsiteY5595" fmla="*/ 866968 h 1017606"/>
                <a:gd name="connsiteX5596" fmla="*/ 1612178 w 1960971"/>
                <a:gd name="connsiteY5596" fmla="*/ 867325 h 1017606"/>
                <a:gd name="connsiteX5597" fmla="*/ 1611847 w 1960971"/>
                <a:gd name="connsiteY5597" fmla="*/ 868264 h 1017606"/>
                <a:gd name="connsiteX5598" fmla="*/ 1610328 w 1960971"/>
                <a:gd name="connsiteY5598" fmla="*/ 870722 h 1017606"/>
                <a:gd name="connsiteX5599" fmla="*/ 1610539 w 1960971"/>
                <a:gd name="connsiteY5599" fmla="*/ 872189 h 1017606"/>
                <a:gd name="connsiteX5600" fmla="*/ 1609614 w 1960971"/>
                <a:gd name="connsiteY5600" fmla="*/ 874093 h 1017606"/>
                <a:gd name="connsiteX5601" fmla="*/ 1607288 w 1960971"/>
                <a:gd name="connsiteY5601" fmla="*/ 879842 h 1017606"/>
                <a:gd name="connsiteX5602" fmla="*/ 1607512 w 1960971"/>
                <a:gd name="connsiteY5602" fmla="*/ 880992 h 1017606"/>
                <a:gd name="connsiteX5603" fmla="*/ 1607909 w 1960971"/>
                <a:gd name="connsiteY5603" fmla="*/ 881283 h 1017606"/>
                <a:gd name="connsiteX5604" fmla="*/ 1608649 w 1960971"/>
                <a:gd name="connsiteY5604" fmla="*/ 881164 h 1017606"/>
                <a:gd name="connsiteX5605" fmla="*/ 1612773 w 1960971"/>
                <a:gd name="connsiteY5605" fmla="*/ 878983 h 1017606"/>
                <a:gd name="connsiteX5606" fmla="*/ 1614134 w 1960971"/>
                <a:gd name="connsiteY5606" fmla="*/ 878798 h 1017606"/>
                <a:gd name="connsiteX5607" fmla="*/ 1614821 w 1960971"/>
                <a:gd name="connsiteY5607" fmla="*/ 878838 h 1017606"/>
                <a:gd name="connsiteX5608" fmla="*/ 1615456 w 1960971"/>
                <a:gd name="connsiteY5608" fmla="*/ 879366 h 1017606"/>
                <a:gd name="connsiteX5609" fmla="*/ 1616037 w 1960971"/>
                <a:gd name="connsiteY5609" fmla="*/ 880397 h 1017606"/>
                <a:gd name="connsiteX5610" fmla="*/ 1616950 w 1960971"/>
                <a:gd name="connsiteY5610" fmla="*/ 880781 h 1017606"/>
                <a:gd name="connsiteX5611" fmla="*/ 1618192 w 1960971"/>
                <a:gd name="connsiteY5611" fmla="*/ 880516 h 1017606"/>
                <a:gd name="connsiteX5612" fmla="*/ 1619421 w 1960971"/>
                <a:gd name="connsiteY5612" fmla="*/ 879816 h 1017606"/>
                <a:gd name="connsiteX5613" fmla="*/ 1620624 w 1960971"/>
                <a:gd name="connsiteY5613" fmla="*/ 878666 h 1017606"/>
                <a:gd name="connsiteX5614" fmla="*/ 1623029 w 1960971"/>
                <a:gd name="connsiteY5614" fmla="*/ 875996 h 1017606"/>
                <a:gd name="connsiteX5615" fmla="*/ 1626003 w 1960971"/>
                <a:gd name="connsiteY5615" fmla="*/ 871727 h 1017606"/>
                <a:gd name="connsiteX5616" fmla="*/ 1626492 w 1960971"/>
                <a:gd name="connsiteY5616" fmla="*/ 870709 h 1017606"/>
                <a:gd name="connsiteX5617" fmla="*/ 1626664 w 1960971"/>
                <a:gd name="connsiteY5617" fmla="*/ 869744 h 1017606"/>
                <a:gd name="connsiteX5618" fmla="*/ 1626638 w 1960971"/>
                <a:gd name="connsiteY5618" fmla="*/ 868158 h 1017606"/>
                <a:gd name="connsiteX5619" fmla="*/ 1634568 w 1960971"/>
                <a:gd name="connsiteY5619" fmla="*/ 859223 h 1017606"/>
                <a:gd name="connsiteX5620" fmla="*/ 1635295 w 1960971"/>
                <a:gd name="connsiteY5620" fmla="*/ 858020 h 1017606"/>
                <a:gd name="connsiteX5621" fmla="*/ 1636339 w 1960971"/>
                <a:gd name="connsiteY5621" fmla="*/ 855813 h 1017606"/>
                <a:gd name="connsiteX5622" fmla="*/ 1636577 w 1960971"/>
                <a:gd name="connsiteY5622" fmla="*/ 853817 h 1017606"/>
                <a:gd name="connsiteX5623" fmla="*/ 1636538 w 1960971"/>
                <a:gd name="connsiteY5623" fmla="*/ 851848 h 1017606"/>
                <a:gd name="connsiteX5624" fmla="*/ 1636828 w 1960971"/>
                <a:gd name="connsiteY5624" fmla="*/ 850407 h 1017606"/>
                <a:gd name="connsiteX5625" fmla="*/ 1636300 w 1960971"/>
                <a:gd name="connsiteY5625" fmla="*/ 849759 h 1017606"/>
                <a:gd name="connsiteX5626" fmla="*/ 1635480 w 1960971"/>
                <a:gd name="connsiteY5626" fmla="*/ 849746 h 1017606"/>
                <a:gd name="connsiteX5627" fmla="*/ 1634343 w 1960971"/>
                <a:gd name="connsiteY5627" fmla="*/ 850896 h 1017606"/>
                <a:gd name="connsiteX5628" fmla="*/ 1632136 w 1960971"/>
                <a:gd name="connsiteY5628" fmla="*/ 853896 h 1017606"/>
                <a:gd name="connsiteX5629" fmla="*/ 1629955 w 1960971"/>
                <a:gd name="connsiteY5629" fmla="*/ 855734 h 1017606"/>
                <a:gd name="connsiteX5630" fmla="*/ 1626863 w 1960971"/>
                <a:gd name="connsiteY5630" fmla="*/ 857663 h 1017606"/>
                <a:gd name="connsiteX5631" fmla="*/ 1625171 w 1960971"/>
                <a:gd name="connsiteY5631" fmla="*/ 858443 h 1017606"/>
                <a:gd name="connsiteX5632" fmla="*/ 1624695 w 1960971"/>
                <a:gd name="connsiteY5632" fmla="*/ 857544 h 1017606"/>
                <a:gd name="connsiteX5633" fmla="*/ 1624642 w 1960971"/>
                <a:gd name="connsiteY5633" fmla="*/ 856870 h 1017606"/>
                <a:gd name="connsiteX5634" fmla="*/ 1625792 w 1960971"/>
                <a:gd name="connsiteY5634" fmla="*/ 852971 h 1017606"/>
                <a:gd name="connsiteX5635" fmla="*/ 1627008 w 1960971"/>
                <a:gd name="connsiteY5635" fmla="*/ 850711 h 1017606"/>
                <a:gd name="connsiteX5636" fmla="*/ 1628660 w 1960971"/>
                <a:gd name="connsiteY5636" fmla="*/ 848570 h 1017606"/>
                <a:gd name="connsiteX5637" fmla="*/ 1632625 w 1960971"/>
                <a:gd name="connsiteY5637" fmla="*/ 844036 h 1017606"/>
                <a:gd name="connsiteX5638" fmla="*/ 1634066 w 1960971"/>
                <a:gd name="connsiteY5638" fmla="*/ 842556 h 1017606"/>
                <a:gd name="connsiteX5639" fmla="*/ 1636471 w 1960971"/>
                <a:gd name="connsiteY5639" fmla="*/ 840771 h 1017606"/>
                <a:gd name="connsiteX5640" fmla="*/ 1636776 w 1960971"/>
                <a:gd name="connsiteY5640" fmla="*/ 840243 h 1017606"/>
                <a:gd name="connsiteX5641" fmla="*/ 1636564 w 1960971"/>
                <a:gd name="connsiteY5641" fmla="*/ 839741 h 1017606"/>
                <a:gd name="connsiteX5642" fmla="*/ 1635877 w 1960971"/>
                <a:gd name="connsiteY5642" fmla="*/ 839304 h 1017606"/>
                <a:gd name="connsiteX5643" fmla="*/ 1631555 w 1960971"/>
                <a:gd name="connsiteY5643" fmla="*/ 841472 h 1017606"/>
                <a:gd name="connsiteX5644" fmla="*/ 1626572 w 1960971"/>
                <a:gd name="connsiteY5644" fmla="*/ 843428 h 1017606"/>
                <a:gd name="connsiteX5645" fmla="*/ 1619395 w 1960971"/>
                <a:gd name="connsiteY5645" fmla="*/ 850447 h 1017606"/>
                <a:gd name="connsiteX5646" fmla="*/ 1616447 w 1960971"/>
                <a:gd name="connsiteY5646" fmla="*/ 852707 h 1017606"/>
                <a:gd name="connsiteX5647" fmla="*/ 1614808 w 1960971"/>
                <a:gd name="connsiteY5647" fmla="*/ 853090 h 1017606"/>
                <a:gd name="connsiteX5648" fmla="*/ 1612786 w 1960971"/>
                <a:gd name="connsiteY5648" fmla="*/ 853037 h 1017606"/>
                <a:gd name="connsiteX5649" fmla="*/ 1612191 w 1960971"/>
                <a:gd name="connsiteY5649" fmla="*/ 852152 h 1017606"/>
                <a:gd name="connsiteX5650" fmla="*/ 1611887 w 1960971"/>
                <a:gd name="connsiteY5650" fmla="*/ 850896 h 1017606"/>
                <a:gd name="connsiteX5651" fmla="*/ 1611861 w 1960971"/>
                <a:gd name="connsiteY5651" fmla="*/ 849244 h 1017606"/>
                <a:gd name="connsiteX5652" fmla="*/ 1612019 w 1960971"/>
                <a:gd name="connsiteY5652" fmla="*/ 848900 h 1017606"/>
                <a:gd name="connsiteX5653" fmla="*/ 1616804 w 1960971"/>
                <a:gd name="connsiteY5653" fmla="*/ 845530 h 1017606"/>
                <a:gd name="connsiteX5654" fmla="*/ 1618060 w 1960971"/>
                <a:gd name="connsiteY5654" fmla="*/ 844221 h 1017606"/>
                <a:gd name="connsiteX5655" fmla="*/ 1618906 w 1960971"/>
                <a:gd name="connsiteY5655" fmla="*/ 842952 h 1017606"/>
                <a:gd name="connsiteX5656" fmla="*/ 1618681 w 1960971"/>
                <a:gd name="connsiteY5656" fmla="*/ 842648 h 1017606"/>
                <a:gd name="connsiteX5657" fmla="*/ 1615443 w 1960971"/>
                <a:gd name="connsiteY5657" fmla="*/ 843098 h 1017606"/>
                <a:gd name="connsiteX5658" fmla="*/ 1613870 w 1960971"/>
                <a:gd name="connsiteY5658" fmla="*/ 842820 h 1017606"/>
                <a:gd name="connsiteX5659" fmla="*/ 1616526 w 1960971"/>
                <a:gd name="connsiteY5659" fmla="*/ 842199 h 1017606"/>
                <a:gd name="connsiteX5660" fmla="*/ 1617716 w 1960971"/>
                <a:gd name="connsiteY5660" fmla="*/ 841802 h 1017606"/>
                <a:gd name="connsiteX5661" fmla="*/ 1617954 w 1960971"/>
                <a:gd name="connsiteY5661" fmla="*/ 841498 h 1017606"/>
                <a:gd name="connsiteX5662" fmla="*/ 1621100 w 1960971"/>
                <a:gd name="connsiteY5662" fmla="*/ 840943 h 1017606"/>
                <a:gd name="connsiteX5663" fmla="*/ 1621893 w 1960971"/>
                <a:gd name="connsiteY5663" fmla="*/ 840375 h 1017606"/>
                <a:gd name="connsiteX5664" fmla="*/ 1622091 w 1960971"/>
                <a:gd name="connsiteY5664" fmla="*/ 838564 h 1017606"/>
                <a:gd name="connsiteX5665" fmla="*/ 1621311 w 1960971"/>
                <a:gd name="connsiteY5665" fmla="*/ 837626 h 1017606"/>
                <a:gd name="connsiteX5666" fmla="*/ 1623254 w 1960971"/>
                <a:gd name="connsiteY5666" fmla="*/ 836952 h 1017606"/>
                <a:gd name="connsiteX5667" fmla="*/ 1626585 w 1960971"/>
                <a:gd name="connsiteY5667" fmla="*/ 835220 h 1017606"/>
                <a:gd name="connsiteX5668" fmla="*/ 1628713 w 1960971"/>
                <a:gd name="connsiteY5668" fmla="*/ 833515 h 1017606"/>
                <a:gd name="connsiteX5669" fmla="*/ 1629546 w 1960971"/>
                <a:gd name="connsiteY5669" fmla="*/ 833185 h 1017606"/>
                <a:gd name="connsiteX5670" fmla="*/ 1631171 w 1960971"/>
                <a:gd name="connsiteY5670" fmla="*/ 833304 h 1017606"/>
                <a:gd name="connsiteX5671" fmla="*/ 1632216 w 1960971"/>
                <a:gd name="connsiteY5671" fmla="*/ 833013 h 1017606"/>
                <a:gd name="connsiteX5672" fmla="*/ 1633484 w 1960971"/>
                <a:gd name="connsiteY5672" fmla="*/ 832259 h 1017606"/>
                <a:gd name="connsiteX5673" fmla="*/ 1635864 w 1960971"/>
                <a:gd name="connsiteY5673" fmla="*/ 830092 h 1017606"/>
                <a:gd name="connsiteX5674" fmla="*/ 1636696 w 1960971"/>
                <a:gd name="connsiteY5674" fmla="*/ 829114 h 1017606"/>
                <a:gd name="connsiteX5675" fmla="*/ 1637569 w 1960971"/>
                <a:gd name="connsiteY5675" fmla="*/ 827581 h 1017606"/>
                <a:gd name="connsiteX5676" fmla="*/ 1638005 w 1960971"/>
                <a:gd name="connsiteY5676" fmla="*/ 825836 h 1017606"/>
                <a:gd name="connsiteX5677" fmla="*/ 1637873 w 1960971"/>
                <a:gd name="connsiteY5677" fmla="*/ 825228 h 1017606"/>
                <a:gd name="connsiteX5678" fmla="*/ 1637569 w 1960971"/>
                <a:gd name="connsiteY5678" fmla="*/ 825175 h 1017606"/>
                <a:gd name="connsiteX5679" fmla="*/ 1688878 w 1960971"/>
                <a:gd name="connsiteY5679" fmla="*/ 350975 h 1017606"/>
                <a:gd name="connsiteX5680" fmla="*/ 1685389 w 1960971"/>
                <a:gd name="connsiteY5680" fmla="*/ 347234 h 1017606"/>
                <a:gd name="connsiteX5681" fmla="*/ 1684001 w 1960971"/>
                <a:gd name="connsiteY5681" fmla="*/ 345106 h 1017606"/>
                <a:gd name="connsiteX5682" fmla="*/ 1681530 w 1960971"/>
                <a:gd name="connsiteY5682" fmla="*/ 344432 h 1017606"/>
                <a:gd name="connsiteX5683" fmla="*/ 1674670 w 1960971"/>
                <a:gd name="connsiteY5683" fmla="*/ 347882 h 1017606"/>
                <a:gd name="connsiteX5684" fmla="*/ 1670876 w 1960971"/>
                <a:gd name="connsiteY5684" fmla="*/ 347313 h 1017606"/>
                <a:gd name="connsiteX5685" fmla="*/ 1669264 w 1960971"/>
                <a:gd name="connsiteY5685" fmla="*/ 346692 h 1017606"/>
                <a:gd name="connsiteX5686" fmla="*/ 1667863 w 1960971"/>
                <a:gd name="connsiteY5686" fmla="*/ 347234 h 1017606"/>
                <a:gd name="connsiteX5687" fmla="*/ 1666660 w 1960971"/>
                <a:gd name="connsiteY5687" fmla="*/ 347221 h 1017606"/>
                <a:gd name="connsiteX5688" fmla="*/ 1664519 w 1960971"/>
                <a:gd name="connsiteY5688" fmla="*/ 346811 h 1017606"/>
                <a:gd name="connsiteX5689" fmla="*/ 1660778 w 1960971"/>
                <a:gd name="connsiteY5689" fmla="*/ 347419 h 1017606"/>
                <a:gd name="connsiteX5690" fmla="*/ 1653799 w 1960971"/>
                <a:gd name="connsiteY5690" fmla="*/ 348926 h 1017606"/>
                <a:gd name="connsiteX5691" fmla="*/ 1650059 w 1960971"/>
                <a:gd name="connsiteY5691" fmla="*/ 349944 h 1017606"/>
                <a:gd name="connsiteX5692" fmla="*/ 1648869 w 1960971"/>
                <a:gd name="connsiteY5692" fmla="*/ 349904 h 1017606"/>
                <a:gd name="connsiteX5693" fmla="*/ 1658809 w 1960971"/>
                <a:gd name="connsiteY5693" fmla="*/ 345701 h 1017606"/>
                <a:gd name="connsiteX5694" fmla="*/ 1660157 w 1960971"/>
                <a:gd name="connsiteY5694" fmla="*/ 344961 h 1017606"/>
                <a:gd name="connsiteX5695" fmla="*/ 1661241 w 1960971"/>
                <a:gd name="connsiteY5695" fmla="*/ 343890 h 1017606"/>
                <a:gd name="connsiteX5696" fmla="*/ 1662734 w 1960971"/>
                <a:gd name="connsiteY5696" fmla="*/ 342701 h 1017606"/>
                <a:gd name="connsiteX5697" fmla="*/ 1664215 w 1960971"/>
                <a:gd name="connsiteY5697" fmla="*/ 341299 h 1017606"/>
                <a:gd name="connsiteX5698" fmla="*/ 1667387 w 1960971"/>
                <a:gd name="connsiteY5698" fmla="*/ 339819 h 1017606"/>
                <a:gd name="connsiteX5699" fmla="*/ 1663818 w 1960971"/>
                <a:gd name="connsiteY5699" fmla="*/ 337361 h 1017606"/>
                <a:gd name="connsiteX5700" fmla="*/ 1660355 w 1960971"/>
                <a:gd name="connsiteY5700" fmla="*/ 336819 h 1017606"/>
                <a:gd name="connsiteX5701" fmla="*/ 1659338 w 1960971"/>
                <a:gd name="connsiteY5701" fmla="*/ 336356 h 1017606"/>
                <a:gd name="connsiteX5702" fmla="*/ 1657276 w 1960971"/>
                <a:gd name="connsiteY5702" fmla="*/ 337149 h 1017606"/>
                <a:gd name="connsiteX5703" fmla="*/ 1654090 w 1960971"/>
                <a:gd name="connsiteY5703" fmla="*/ 337863 h 1017606"/>
                <a:gd name="connsiteX5704" fmla="*/ 1653073 w 1960971"/>
                <a:gd name="connsiteY5704" fmla="*/ 339119 h 1017606"/>
                <a:gd name="connsiteX5705" fmla="*/ 1648896 w 1960971"/>
                <a:gd name="connsiteY5705" fmla="*/ 339079 h 1017606"/>
                <a:gd name="connsiteX5706" fmla="*/ 1646437 w 1960971"/>
                <a:gd name="connsiteY5706" fmla="*/ 339290 h 1017606"/>
                <a:gd name="connsiteX5707" fmla="*/ 1643318 w 1960971"/>
                <a:gd name="connsiteY5707" fmla="*/ 339317 h 1017606"/>
                <a:gd name="connsiteX5708" fmla="*/ 1643649 w 1960971"/>
                <a:gd name="connsiteY5708" fmla="*/ 338220 h 1017606"/>
                <a:gd name="connsiteX5709" fmla="*/ 1639921 w 1960971"/>
                <a:gd name="connsiteY5709" fmla="*/ 337863 h 1017606"/>
                <a:gd name="connsiteX5710" fmla="*/ 1638415 w 1960971"/>
                <a:gd name="connsiteY5710" fmla="*/ 337017 h 1017606"/>
                <a:gd name="connsiteX5711" fmla="*/ 1640701 w 1960971"/>
                <a:gd name="connsiteY5711" fmla="*/ 336898 h 1017606"/>
                <a:gd name="connsiteX5712" fmla="*/ 1642552 w 1960971"/>
                <a:gd name="connsiteY5712" fmla="*/ 337229 h 1017606"/>
                <a:gd name="connsiteX5713" fmla="*/ 1645803 w 1960971"/>
                <a:gd name="connsiteY5713" fmla="*/ 336951 h 1017606"/>
                <a:gd name="connsiteX5714" fmla="*/ 1651169 w 1960971"/>
                <a:gd name="connsiteY5714" fmla="*/ 337096 h 1017606"/>
                <a:gd name="connsiteX5715" fmla="*/ 1652160 w 1960971"/>
                <a:gd name="connsiteY5715" fmla="*/ 333501 h 1017606"/>
                <a:gd name="connsiteX5716" fmla="*/ 1657434 w 1960971"/>
                <a:gd name="connsiteY5716" fmla="*/ 331796 h 1017606"/>
                <a:gd name="connsiteX5717" fmla="*/ 1655676 w 1960971"/>
                <a:gd name="connsiteY5717" fmla="*/ 329642 h 1017606"/>
                <a:gd name="connsiteX5718" fmla="*/ 1652663 w 1960971"/>
                <a:gd name="connsiteY5718" fmla="*/ 330422 h 1017606"/>
                <a:gd name="connsiteX5719" fmla="*/ 1650046 w 1960971"/>
                <a:gd name="connsiteY5719" fmla="*/ 327593 h 1017606"/>
                <a:gd name="connsiteX5720" fmla="*/ 1648764 w 1960971"/>
                <a:gd name="connsiteY5720" fmla="*/ 325835 h 1017606"/>
                <a:gd name="connsiteX5721" fmla="*/ 1647164 w 1960971"/>
                <a:gd name="connsiteY5721" fmla="*/ 325174 h 1017606"/>
                <a:gd name="connsiteX5722" fmla="*/ 1642763 w 1960971"/>
                <a:gd name="connsiteY5722" fmla="*/ 326522 h 1017606"/>
                <a:gd name="connsiteX5723" fmla="*/ 1639300 w 1960971"/>
                <a:gd name="connsiteY5723" fmla="*/ 326443 h 1017606"/>
                <a:gd name="connsiteX5724" fmla="*/ 1638943 w 1960971"/>
                <a:gd name="connsiteY5724" fmla="*/ 325571 h 1017606"/>
                <a:gd name="connsiteX5725" fmla="*/ 1640846 w 1960971"/>
                <a:gd name="connsiteY5725" fmla="*/ 323919 h 1017606"/>
                <a:gd name="connsiteX5726" fmla="*/ 1642869 w 1960971"/>
                <a:gd name="connsiteY5726" fmla="*/ 322782 h 1017606"/>
                <a:gd name="connsiteX5727" fmla="*/ 1644997 w 1960971"/>
                <a:gd name="connsiteY5727" fmla="*/ 322147 h 1017606"/>
                <a:gd name="connsiteX5728" fmla="*/ 1645882 w 1960971"/>
                <a:gd name="connsiteY5728" fmla="*/ 321553 h 1017606"/>
                <a:gd name="connsiteX5729" fmla="*/ 1644944 w 1960971"/>
                <a:gd name="connsiteY5729" fmla="*/ 320548 h 1017606"/>
                <a:gd name="connsiteX5730" fmla="*/ 1644124 w 1960971"/>
                <a:gd name="connsiteY5730" fmla="*/ 320271 h 1017606"/>
                <a:gd name="connsiteX5731" fmla="*/ 1642247 w 1960971"/>
                <a:gd name="connsiteY5731" fmla="*/ 320680 h 1017606"/>
                <a:gd name="connsiteX5732" fmla="*/ 1636551 w 1960971"/>
                <a:gd name="connsiteY5732" fmla="*/ 322769 h 1017606"/>
                <a:gd name="connsiteX5733" fmla="*/ 1633484 w 1960971"/>
                <a:gd name="connsiteY5733" fmla="*/ 324223 h 1017606"/>
                <a:gd name="connsiteX5734" fmla="*/ 1632255 w 1960971"/>
                <a:gd name="connsiteY5734" fmla="*/ 325359 h 1017606"/>
                <a:gd name="connsiteX5735" fmla="*/ 1631079 w 1960971"/>
                <a:gd name="connsiteY5735" fmla="*/ 327976 h 1017606"/>
                <a:gd name="connsiteX5736" fmla="*/ 1630881 w 1960971"/>
                <a:gd name="connsiteY5736" fmla="*/ 329034 h 1017606"/>
                <a:gd name="connsiteX5737" fmla="*/ 1630537 w 1960971"/>
                <a:gd name="connsiteY5737" fmla="*/ 329166 h 1017606"/>
                <a:gd name="connsiteX5738" fmla="*/ 1629387 w 1960971"/>
                <a:gd name="connsiteY5738" fmla="*/ 326972 h 1017606"/>
                <a:gd name="connsiteX5739" fmla="*/ 1629717 w 1960971"/>
                <a:gd name="connsiteY5739" fmla="*/ 326152 h 1017606"/>
                <a:gd name="connsiteX5740" fmla="*/ 1632982 w 1960971"/>
                <a:gd name="connsiteY5740" fmla="*/ 322861 h 1017606"/>
                <a:gd name="connsiteX5741" fmla="*/ 1633167 w 1960971"/>
                <a:gd name="connsiteY5741" fmla="*/ 322081 h 1017606"/>
                <a:gd name="connsiteX5742" fmla="*/ 1632282 w 1960971"/>
                <a:gd name="connsiteY5742" fmla="*/ 321738 h 1017606"/>
                <a:gd name="connsiteX5743" fmla="*/ 1629916 w 1960971"/>
                <a:gd name="connsiteY5743" fmla="*/ 321632 h 1017606"/>
                <a:gd name="connsiteX5744" fmla="*/ 1628396 w 1960971"/>
                <a:gd name="connsiteY5744" fmla="*/ 322346 h 1017606"/>
                <a:gd name="connsiteX5745" fmla="*/ 1625924 w 1960971"/>
                <a:gd name="connsiteY5745" fmla="*/ 323178 h 1017606"/>
                <a:gd name="connsiteX5746" fmla="*/ 1624444 w 1960971"/>
                <a:gd name="connsiteY5746" fmla="*/ 322346 h 1017606"/>
                <a:gd name="connsiteX5747" fmla="*/ 1626188 w 1960971"/>
                <a:gd name="connsiteY5747" fmla="*/ 320561 h 1017606"/>
                <a:gd name="connsiteX5748" fmla="*/ 1626849 w 1960971"/>
                <a:gd name="connsiteY5748" fmla="*/ 319597 h 1017606"/>
                <a:gd name="connsiteX5749" fmla="*/ 1626017 w 1960971"/>
                <a:gd name="connsiteY5749" fmla="*/ 319649 h 1017606"/>
                <a:gd name="connsiteX5750" fmla="*/ 1619871 w 1960971"/>
                <a:gd name="connsiteY5750" fmla="*/ 322293 h 1017606"/>
                <a:gd name="connsiteX5751" fmla="*/ 1616024 w 1960971"/>
                <a:gd name="connsiteY5751" fmla="*/ 324844 h 1017606"/>
                <a:gd name="connsiteX5752" fmla="*/ 1614782 w 1960971"/>
                <a:gd name="connsiteY5752" fmla="*/ 325359 h 1017606"/>
                <a:gd name="connsiteX5753" fmla="*/ 1613857 w 1960971"/>
                <a:gd name="connsiteY5753" fmla="*/ 325306 h 1017606"/>
                <a:gd name="connsiteX5754" fmla="*/ 1612614 w 1960971"/>
                <a:gd name="connsiteY5754" fmla="*/ 324883 h 1017606"/>
                <a:gd name="connsiteX5755" fmla="*/ 1612693 w 1960971"/>
                <a:gd name="connsiteY5755" fmla="*/ 324659 h 1017606"/>
                <a:gd name="connsiteX5756" fmla="*/ 1615522 w 1960971"/>
                <a:gd name="connsiteY5756" fmla="*/ 323601 h 1017606"/>
                <a:gd name="connsiteX5757" fmla="*/ 1620254 w 1960971"/>
                <a:gd name="connsiteY5757" fmla="*/ 320310 h 1017606"/>
                <a:gd name="connsiteX5758" fmla="*/ 1621708 w 1960971"/>
                <a:gd name="connsiteY5758" fmla="*/ 318341 h 1017606"/>
                <a:gd name="connsiteX5759" fmla="*/ 1625210 w 1960971"/>
                <a:gd name="connsiteY5759" fmla="*/ 314547 h 1017606"/>
                <a:gd name="connsiteX5760" fmla="*/ 1618906 w 1960971"/>
                <a:gd name="connsiteY5760" fmla="*/ 315274 h 1017606"/>
                <a:gd name="connsiteX5761" fmla="*/ 1616434 w 1960971"/>
                <a:gd name="connsiteY5761" fmla="*/ 316226 h 1017606"/>
                <a:gd name="connsiteX5762" fmla="*/ 1615284 w 1960971"/>
                <a:gd name="connsiteY5762" fmla="*/ 318645 h 1017606"/>
                <a:gd name="connsiteX5763" fmla="*/ 1613024 w 1960971"/>
                <a:gd name="connsiteY5763" fmla="*/ 320469 h 1017606"/>
                <a:gd name="connsiteX5764" fmla="*/ 1612535 w 1960971"/>
                <a:gd name="connsiteY5764" fmla="*/ 320588 h 1017606"/>
                <a:gd name="connsiteX5765" fmla="*/ 1613671 w 1960971"/>
                <a:gd name="connsiteY5765" fmla="*/ 318381 h 1017606"/>
                <a:gd name="connsiteX5766" fmla="*/ 1613315 w 1960971"/>
                <a:gd name="connsiteY5766" fmla="*/ 318182 h 1017606"/>
                <a:gd name="connsiteX5767" fmla="*/ 1609125 w 1960971"/>
                <a:gd name="connsiteY5767" fmla="*/ 319768 h 1017606"/>
                <a:gd name="connsiteX5768" fmla="*/ 1608741 w 1960971"/>
                <a:gd name="connsiteY5768" fmla="*/ 319702 h 1017606"/>
                <a:gd name="connsiteX5769" fmla="*/ 1609601 w 1960971"/>
                <a:gd name="connsiteY5769" fmla="*/ 318909 h 1017606"/>
                <a:gd name="connsiteX5770" fmla="*/ 1612204 w 1960971"/>
                <a:gd name="connsiteY5770" fmla="*/ 316953 h 1017606"/>
                <a:gd name="connsiteX5771" fmla="*/ 1612839 w 1960971"/>
                <a:gd name="connsiteY5771" fmla="*/ 316094 h 1017606"/>
                <a:gd name="connsiteX5772" fmla="*/ 1612336 w 1960971"/>
                <a:gd name="connsiteY5772" fmla="*/ 314944 h 1017606"/>
                <a:gd name="connsiteX5773" fmla="*/ 1610922 w 1960971"/>
                <a:gd name="connsiteY5773" fmla="*/ 313437 h 1017606"/>
                <a:gd name="connsiteX5774" fmla="*/ 1612350 w 1960971"/>
                <a:gd name="connsiteY5774" fmla="*/ 312287 h 1017606"/>
                <a:gd name="connsiteX5775" fmla="*/ 1617452 w 1960971"/>
                <a:gd name="connsiteY5775" fmla="*/ 311071 h 1017606"/>
                <a:gd name="connsiteX5776" fmla="*/ 1618681 w 1960971"/>
                <a:gd name="connsiteY5776" fmla="*/ 310569 h 1017606"/>
                <a:gd name="connsiteX5777" fmla="*/ 1618350 w 1960971"/>
                <a:gd name="connsiteY5777" fmla="*/ 310278 h 1017606"/>
                <a:gd name="connsiteX5778" fmla="*/ 1616540 w 1960971"/>
                <a:gd name="connsiteY5778" fmla="*/ 309948 h 1017606"/>
                <a:gd name="connsiteX5779" fmla="*/ 1611676 w 1960971"/>
                <a:gd name="connsiteY5779" fmla="*/ 310186 h 1017606"/>
                <a:gd name="connsiteX5780" fmla="*/ 1610076 w 1960971"/>
                <a:gd name="connsiteY5780" fmla="*/ 310080 h 1017606"/>
                <a:gd name="connsiteX5781" fmla="*/ 1608279 w 1960971"/>
                <a:gd name="connsiteY5781" fmla="*/ 309551 h 1017606"/>
                <a:gd name="connsiteX5782" fmla="*/ 1605979 w 1960971"/>
                <a:gd name="connsiteY5782" fmla="*/ 309313 h 1017606"/>
                <a:gd name="connsiteX5783" fmla="*/ 1604538 w 1960971"/>
                <a:gd name="connsiteY5783" fmla="*/ 308454 h 1017606"/>
                <a:gd name="connsiteX5784" fmla="*/ 1603190 w 1960971"/>
                <a:gd name="connsiteY5784" fmla="*/ 308058 h 1017606"/>
                <a:gd name="connsiteX5785" fmla="*/ 1601115 w 1960971"/>
                <a:gd name="connsiteY5785" fmla="*/ 308150 h 1017606"/>
                <a:gd name="connsiteX5786" fmla="*/ 1598736 w 1960971"/>
                <a:gd name="connsiteY5786" fmla="*/ 308732 h 1017606"/>
                <a:gd name="connsiteX5787" fmla="*/ 1597599 w 1960971"/>
                <a:gd name="connsiteY5787" fmla="*/ 308705 h 1017606"/>
                <a:gd name="connsiteX5788" fmla="*/ 1596225 w 1960971"/>
                <a:gd name="connsiteY5788" fmla="*/ 308071 h 1017606"/>
                <a:gd name="connsiteX5789" fmla="*/ 1595286 w 1960971"/>
                <a:gd name="connsiteY5789" fmla="*/ 306498 h 1017606"/>
                <a:gd name="connsiteX5790" fmla="*/ 1596277 w 1960971"/>
                <a:gd name="connsiteY5790" fmla="*/ 304938 h 1017606"/>
                <a:gd name="connsiteX5791" fmla="*/ 1595590 w 1960971"/>
                <a:gd name="connsiteY5791" fmla="*/ 304410 h 1017606"/>
                <a:gd name="connsiteX5792" fmla="*/ 1593845 w 1960971"/>
                <a:gd name="connsiteY5792" fmla="*/ 303696 h 1017606"/>
                <a:gd name="connsiteX5793" fmla="*/ 1590343 w 1960971"/>
                <a:gd name="connsiteY5793" fmla="*/ 303299 h 1017606"/>
                <a:gd name="connsiteX5794" fmla="*/ 1584501 w 1960971"/>
                <a:gd name="connsiteY5794" fmla="*/ 303048 h 1017606"/>
                <a:gd name="connsiteX5795" fmla="*/ 1577985 w 1960971"/>
                <a:gd name="connsiteY5795" fmla="*/ 300722 h 1017606"/>
                <a:gd name="connsiteX5796" fmla="*/ 1577760 w 1960971"/>
                <a:gd name="connsiteY5796" fmla="*/ 300431 h 1017606"/>
                <a:gd name="connsiteX5797" fmla="*/ 1578104 w 1960971"/>
                <a:gd name="connsiteY5797" fmla="*/ 300273 h 1017606"/>
                <a:gd name="connsiteX5798" fmla="*/ 1580073 w 1960971"/>
                <a:gd name="connsiteY5798" fmla="*/ 300339 h 1017606"/>
                <a:gd name="connsiteX5799" fmla="*/ 1588003 w 1960971"/>
                <a:gd name="connsiteY5799" fmla="*/ 301832 h 1017606"/>
                <a:gd name="connsiteX5800" fmla="*/ 1589087 w 1960971"/>
                <a:gd name="connsiteY5800" fmla="*/ 301806 h 1017606"/>
                <a:gd name="connsiteX5801" fmla="*/ 1591863 w 1960971"/>
                <a:gd name="connsiteY5801" fmla="*/ 301053 h 1017606"/>
                <a:gd name="connsiteX5802" fmla="*/ 1593674 w 1960971"/>
                <a:gd name="connsiteY5802" fmla="*/ 300854 h 1017606"/>
                <a:gd name="connsiteX5803" fmla="*/ 1595854 w 1960971"/>
                <a:gd name="connsiteY5803" fmla="*/ 301013 h 1017606"/>
                <a:gd name="connsiteX5804" fmla="*/ 1600652 w 1960971"/>
                <a:gd name="connsiteY5804" fmla="*/ 302189 h 1017606"/>
                <a:gd name="connsiteX5805" fmla="*/ 1602886 w 1960971"/>
                <a:gd name="connsiteY5805" fmla="*/ 302440 h 1017606"/>
                <a:gd name="connsiteX5806" fmla="*/ 1605794 w 1960971"/>
                <a:gd name="connsiteY5806" fmla="*/ 300537 h 1017606"/>
                <a:gd name="connsiteX5807" fmla="*/ 1607750 w 1960971"/>
                <a:gd name="connsiteY5807" fmla="*/ 298858 h 1017606"/>
                <a:gd name="connsiteX5808" fmla="*/ 1609468 w 1960971"/>
                <a:gd name="connsiteY5808" fmla="*/ 296360 h 1017606"/>
                <a:gd name="connsiteX5809" fmla="*/ 1608451 w 1960971"/>
                <a:gd name="connsiteY5809" fmla="*/ 295713 h 1017606"/>
                <a:gd name="connsiteX5810" fmla="*/ 1604314 w 1960971"/>
                <a:gd name="connsiteY5810" fmla="*/ 294127 h 1017606"/>
                <a:gd name="connsiteX5811" fmla="*/ 1601564 w 1960971"/>
                <a:gd name="connsiteY5811" fmla="*/ 293320 h 1017606"/>
                <a:gd name="connsiteX5812" fmla="*/ 1599635 w 1960971"/>
                <a:gd name="connsiteY5812" fmla="*/ 293188 h 1017606"/>
                <a:gd name="connsiteX5813" fmla="*/ 1587607 w 1960971"/>
                <a:gd name="connsiteY5813" fmla="*/ 295395 h 1017606"/>
                <a:gd name="connsiteX5814" fmla="*/ 1587065 w 1960971"/>
                <a:gd name="connsiteY5814" fmla="*/ 294946 h 1017606"/>
                <a:gd name="connsiteX5815" fmla="*/ 1596515 w 1960971"/>
                <a:gd name="connsiteY5815" fmla="*/ 292369 h 1017606"/>
                <a:gd name="connsiteX5816" fmla="*/ 1600798 w 1960971"/>
                <a:gd name="connsiteY5816" fmla="*/ 291747 h 1017606"/>
                <a:gd name="connsiteX5817" fmla="*/ 1604076 w 1960971"/>
                <a:gd name="connsiteY5817" fmla="*/ 292448 h 1017606"/>
                <a:gd name="connsiteX5818" fmla="*/ 1609534 w 1960971"/>
                <a:gd name="connsiteY5818" fmla="*/ 291364 h 1017606"/>
                <a:gd name="connsiteX5819" fmla="*/ 1611887 w 1960971"/>
                <a:gd name="connsiteY5819" fmla="*/ 292501 h 1017606"/>
                <a:gd name="connsiteX5820" fmla="*/ 1614306 w 1960971"/>
                <a:gd name="connsiteY5820" fmla="*/ 293149 h 1017606"/>
                <a:gd name="connsiteX5821" fmla="*/ 1616434 w 1960971"/>
                <a:gd name="connsiteY5821" fmla="*/ 293294 h 1017606"/>
                <a:gd name="connsiteX5822" fmla="*/ 1619474 w 1960971"/>
                <a:gd name="connsiteY5822" fmla="*/ 292871 h 1017606"/>
                <a:gd name="connsiteX5823" fmla="*/ 1621483 w 1960971"/>
                <a:gd name="connsiteY5823" fmla="*/ 293201 h 1017606"/>
                <a:gd name="connsiteX5824" fmla="*/ 1628528 w 1960971"/>
                <a:gd name="connsiteY5824" fmla="*/ 293624 h 1017606"/>
                <a:gd name="connsiteX5825" fmla="*/ 1630510 w 1960971"/>
                <a:gd name="connsiteY5825" fmla="*/ 293254 h 1017606"/>
                <a:gd name="connsiteX5826" fmla="*/ 1631396 w 1960971"/>
                <a:gd name="connsiteY5826" fmla="*/ 292712 h 1017606"/>
                <a:gd name="connsiteX5827" fmla="*/ 1632546 w 1960971"/>
                <a:gd name="connsiteY5827" fmla="*/ 291113 h 1017606"/>
                <a:gd name="connsiteX5828" fmla="*/ 1632823 w 1960971"/>
                <a:gd name="connsiteY5828" fmla="*/ 290465 h 1017606"/>
                <a:gd name="connsiteX5829" fmla="*/ 1632678 w 1960971"/>
                <a:gd name="connsiteY5829" fmla="*/ 289844 h 1017606"/>
                <a:gd name="connsiteX5830" fmla="*/ 1632110 w 1960971"/>
                <a:gd name="connsiteY5830" fmla="*/ 289249 h 1017606"/>
                <a:gd name="connsiteX5831" fmla="*/ 1628409 w 1960971"/>
                <a:gd name="connsiteY5831" fmla="*/ 287240 h 1017606"/>
                <a:gd name="connsiteX5832" fmla="*/ 1625726 w 1960971"/>
                <a:gd name="connsiteY5832" fmla="*/ 286315 h 1017606"/>
                <a:gd name="connsiteX5833" fmla="*/ 1623690 w 1960971"/>
                <a:gd name="connsiteY5833" fmla="*/ 286024 h 1017606"/>
                <a:gd name="connsiteX5834" fmla="*/ 1617240 w 1960971"/>
                <a:gd name="connsiteY5834" fmla="*/ 285866 h 1017606"/>
                <a:gd name="connsiteX5835" fmla="*/ 1615350 w 1960971"/>
                <a:gd name="connsiteY5835" fmla="*/ 285971 h 1017606"/>
                <a:gd name="connsiteX5836" fmla="*/ 1613605 w 1960971"/>
                <a:gd name="connsiteY5836" fmla="*/ 286315 h 1017606"/>
                <a:gd name="connsiteX5837" fmla="*/ 1611160 w 1960971"/>
                <a:gd name="connsiteY5837" fmla="*/ 285945 h 1017606"/>
                <a:gd name="connsiteX5838" fmla="*/ 1604657 w 1960971"/>
                <a:gd name="connsiteY5838" fmla="*/ 283539 h 1017606"/>
                <a:gd name="connsiteX5839" fmla="*/ 1599529 w 1960971"/>
                <a:gd name="connsiteY5839" fmla="*/ 283843 h 1017606"/>
                <a:gd name="connsiteX5840" fmla="*/ 1593528 w 1960971"/>
                <a:gd name="connsiteY5840" fmla="*/ 284941 h 1017606"/>
                <a:gd name="connsiteX5841" fmla="*/ 1590250 w 1960971"/>
                <a:gd name="connsiteY5841" fmla="*/ 285086 h 1017606"/>
                <a:gd name="connsiteX5842" fmla="*/ 1591268 w 1960971"/>
                <a:gd name="connsiteY5842" fmla="*/ 284240 h 1017606"/>
                <a:gd name="connsiteX5843" fmla="*/ 1593581 w 1960971"/>
                <a:gd name="connsiteY5843" fmla="*/ 283592 h 1017606"/>
                <a:gd name="connsiteX5844" fmla="*/ 1599595 w 1960971"/>
                <a:gd name="connsiteY5844" fmla="*/ 282429 h 1017606"/>
                <a:gd name="connsiteX5845" fmla="*/ 1602939 w 1960971"/>
                <a:gd name="connsiteY5845" fmla="*/ 281953 h 1017606"/>
                <a:gd name="connsiteX5846" fmla="*/ 1608319 w 1960971"/>
                <a:gd name="connsiteY5846" fmla="*/ 281940 h 1017606"/>
                <a:gd name="connsiteX5847" fmla="*/ 1610143 w 1960971"/>
                <a:gd name="connsiteY5847" fmla="*/ 281464 h 1017606"/>
                <a:gd name="connsiteX5848" fmla="*/ 1611504 w 1960971"/>
                <a:gd name="connsiteY5848" fmla="*/ 280605 h 1017606"/>
                <a:gd name="connsiteX5849" fmla="*/ 1613064 w 1960971"/>
                <a:gd name="connsiteY5849" fmla="*/ 279905 h 1017606"/>
                <a:gd name="connsiteX5850" fmla="*/ 1614821 w 1960971"/>
                <a:gd name="connsiteY5850" fmla="*/ 279350 h 1017606"/>
                <a:gd name="connsiteX5851" fmla="*/ 1616764 w 1960971"/>
                <a:gd name="connsiteY5851" fmla="*/ 278979 h 1017606"/>
                <a:gd name="connsiteX5852" fmla="*/ 1620743 w 1960971"/>
                <a:gd name="connsiteY5852" fmla="*/ 278808 h 1017606"/>
                <a:gd name="connsiteX5853" fmla="*/ 1628250 w 1960971"/>
                <a:gd name="connsiteY5853" fmla="*/ 280143 h 1017606"/>
                <a:gd name="connsiteX5854" fmla="*/ 1629651 w 1960971"/>
                <a:gd name="connsiteY5854" fmla="*/ 280143 h 1017606"/>
                <a:gd name="connsiteX5855" fmla="*/ 1630484 w 1960971"/>
                <a:gd name="connsiteY5855" fmla="*/ 279918 h 1017606"/>
                <a:gd name="connsiteX5856" fmla="*/ 1631436 w 1960971"/>
                <a:gd name="connsiteY5856" fmla="*/ 279297 h 1017606"/>
                <a:gd name="connsiteX5857" fmla="*/ 1632506 w 1960971"/>
                <a:gd name="connsiteY5857" fmla="*/ 278292 h 1017606"/>
                <a:gd name="connsiteX5858" fmla="*/ 1633101 w 1960971"/>
                <a:gd name="connsiteY5858" fmla="*/ 276851 h 1017606"/>
                <a:gd name="connsiteX5859" fmla="*/ 1633194 w 1960971"/>
                <a:gd name="connsiteY5859" fmla="*/ 273600 h 1017606"/>
                <a:gd name="connsiteX5860" fmla="*/ 1632982 w 1960971"/>
                <a:gd name="connsiteY5860" fmla="*/ 272754 h 1017606"/>
                <a:gd name="connsiteX5861" fmla="*/ 1629770 w 1960971"/>
                <a:gd name="connsiteY5861" fmla="*/ 268392 h 1017606"/>
                <a:gd name="connsiteX5862" fmla="*/ 1628316 w 1960971"/>
                <a:gd name="connsiteY5862" fmla="*/ 266938 h 1017606"/>
                <a:gd name="connsiteX5863" fmla="*/ 1625276 w 1960971"/>
                <a:gd name="connsiteY5863" fmla="*/ 266106 h 1017606"/>
                <a:gd name="connsiteX5864" fmla="*/ 1624126 w 1960971"/>
                <a:gd name="connsiteY5864" fmla="*/ 266172 h 1017606"/>
                <a:gd name="connsiteX5865" fmla="*/ 1622091 w 1960971"/>
                <a:gd name="connsiteY5865" fmla="*/ 266952 h 1017606"/>
                <a:gd name="connsiteX5866" fmla="*/ 1619765 w 1960971"/>
                <a:gd name="connsiteY5866" fmla="*/ 268207 h 1017606"/>
                <a:gd name="connsiteX5867" fmla="*/ 1618165 w 1960971"/>
                <a:gd name="connsiteY5867" fmla="*/ 269344 h 1017606"/>
                <a:gd name="connsiteX5868" fmla="*/ 1617994 w 1960971"/>
                <a:gd name="connsiteY5868" fmla="*/ 269807 h 1017606"/>
                <a:gd name="connsiteX5869" fmla="*/ 1619381 w 1960971"/>
                <a:gd name="connsiteY5869" fmla="*/ 270560 h 1017606"/>
                <a:gd name="connsiteX5870" fmla="*/ 1618747 w 1960971"/>
                <a:gd name="connsiteY5870" fmla="*/ 270943 h 1017606"/>
                <a:gd name="connsiteX5871" fmla="*/ 1616989 w 1960971"/>
                <a:gd name="connsiteY5871" fmla="*/ 271525 h 1017606"/>
                <a:gd name="connsiteX5872" fmla="*/ 1615178 w 1960971"/>
                <a:gd name="connsiteY5872" fmla="*/ 271895 h 1017606"/>
                <a:gd name="connsiteX5873" fmla="*/ 1613302 w 1960971"/>
                <a:gd name="connsiteY5873" fmla="*/ 272054 h 1017606"/>
                <a:gd name="connsiteX5874" fmla="*/ 1611134 w 1960971"/>
                <a:gd name="connsiteY5874" fmla="*/ 272860 h 1017606"/>
                <a:gd name="connsiteX5875" fmla="*/ 1608675 w 1960971"/>
                <a:gd name="connsiteY5875" fmla="*/ 274327 h 1017606"/>
                <a:gd name="connsiteX5876" fmla="*/ 1606653 w 1960971"/>
                <a:gd name="connsiteY5876" fmla="*/ 274961 h 1017606"/>
                <a:gd name="connsiteX5877" fmla="*/ 1604102 w 1960971"/>
                <a:gd name="connsiteY5877" fmla="*/ 274697 h 1017606"/>
                <a:gd name="connsiteX5878" fmla="*/ 1602556 w 1960971"/>
                <a:gd name="connsiteY5878" fmla="*/ 274076 h 1017606"/>
                <a:gd name="connsiteX5879" fmla="*/ 1607301 w 1960971"/>
                <a:gd name="connsiteY5879" fmla="*/ 271697 h 1017606"/>
                <a:gd name="connsiteX5880" fmla="*/ 1608768 w 1960971"/>
                <a:gd name="connsiteY5880" fmla="*/ 271194 h 1017606"/>
                <a:gd name="connsiteX5881" fmla="*/ 1610486 w 1960971"/>
                <a:gd name="connsiteY5881" fmla="*/ 270150 h 1017606"/>
                <a:gd name="connsiteX5882" fmla="*/ 1610869 w 1960971"/>
                <a:gd name="connsiteY5882" fmla="*/ 269344 h 1017606"/>
                <a:gd name="connsiteX5883" fmla="*/ 1610869 w 1960971"/>
                <a:gd name="connsiteY5883" fmla="*/ 268895 h 1017606"/>
                <a:gd name="connsiteX5884" fmla="*/ 1610486 w 1960971"/>
                <a:gd name="connsiteY5884" fmla="*/ 268789 h 1017606"/>
                <a:gd name="connsiteX5885" fmla="*/ 1608028 w 1960971"/>
                <a:gd name="connsiteY5885" fmla="*/ 268710 h 1017606"/>
                <a:gd name="connsiteX5886" fmla="*/ 1601789 w 1960971"/>
                <a:gd name="connsiteY5886" fmla="*/ 269225 h 1017606"/>
                <a:gd name="connsiteX5887" fmla="*/ 1597123 w 1960971"/>
                <a:gd name="connsiteY5887" fmla="*/ 269820 h 1017606"/>
                <a:gd name="connsiteX5888" fmla="*/ 1593872 w 1960971"/>
                <a:gd name="connsiteY5888" fmla="*/ 270560 h 1017606"/>
                <a:gd name="connsiteX5889" fmla="*/ 1589576 w 1960971"/>
                <a:gd name="connsiteY5889" fmla="*/ 272490 h 1017606"/>
                <a:gd name="connsiteX5890" fmla="*/ 1587171 w 1960971"/>
                <a:gd name="connsiteY5890" fmla="*/ 272913 h 1017606"/>
                <a:gd name="connsiteX5891" fmla="*/ 1584805 w 1960971"/>
                <a:gd name="connsiteY5891" fmla="*/ 272595 h 1017606"/>
                <a:gd name="connsiteX5892" fmla="*/ 1585228 w 1960971"/>
                <a:gd name="connsiteY5892" fmla="*/ 271935 h 1017606"/>
                <a:gd name="connsiteX5893" fmla="*/ 1593753 w 1960971"/>
                <a:gd name="connsiteY5893" fmla="*/ 269146 h 1017606"/>
                <a:gd name="connsiteX5894" fmla="*/ 1599555 w 1960971"/>
                <a:gd name="connsiteY5894" fmla="*/ 267652 h 1017606"/>
                <a:gd name="connsiteX5895" fmla="*/ 1602410 w 1960971"/>
                <a:gd name="connsiteY5895" fmla="*/ 267097 h 1017606"/>
                <a:gd name="connsiteX5896" fmla="*/ 1606547 w 1960971"/>
                <a:gd name="connsiteY5896" fmla="*/ 266806 h 1017606"/>
                <a:gd name="connsiteX5897" fmla="*/ 1611200 w 1960971"/>
                <a:gd name="connsiteY5897" fmla="*/ 266211 h 1017606"/>
                <a:gd name="connsiteX5898" fmla="*/ 1612257 w 1960971"/>
                <a:gd name="connsiteY5898" fmla="*/ 265974 h 1017606"/>
                <a:gd name="connsiteX5899" fmla="*/ 1615958 w 1960971"/>
                <a:gd name="connsiteY5899" fmla="*/ 264599 h 1017606"/>
                <a:gd name="connsiteX5900" fmla="*/ 1617795 w 1960971"/>
                <a:gd name="connsiteY5900" fmla="*/ 264070 h 1017606"/>
                <a:gd name="connsiteX5901" fmla="*/ 1619355 w 1960971"/>
                <a:gd name="connsiteY5901" fmla="*/ 263859 h 1017606"/>
                <a:gd name="connsiteX5902" fmla="*/ 1620954 w 1960971"/>
                <a:gd name="connsiteY5902" fmla="*/ 263264 h 1017606"/>
                <a:gd name="connsiteX5903" fmla="*/ 1622606 w 1960971"/>
                <a:gd name="connsiteY5903" fmla="*/ 262299 h 1017606"/>
                <a:gd name="connsiteX5904" fmla="*/ 1623413 w 1960971"/>
                <a:gd name="connsiteY5904" fmla="*/ 261321 h 1017606"/>
                <a:gd name="connsiteX5905" fmla="*/ 1623373 w 1960971"/>
                <a:gd name="connsiteY5905" fmla="*/ 260330 h 1017606"/>
                <a:gd name="connsiteX5906" fmla="*/ 1623056 w 1960971"/>
                <a:gd name="connsiteY5906" fmla="*/ 259656 h 1017606"/>
                <a:gd name="connsiteX5907" fmla="*/ 1622461 w 1960971"/>
                <a:gd name="connsiteY5907" fmla="*/ 259272 h 1017606"/>
                <a:gd name="connsiteX5908" fmla="*/ 1616751 w 1960971"/>
                <a:gd name="connsiteY5908" fmla="*/ 257475 h 1017606"/>
                <a:gd name="connsiteX5909" fmla="*/ 1614346 w 1960971"/>
                <a:gd name="connsiteY5909" fmla="*/ 256523 h 1017606"/>
                <a:gd name="connsiteX5910" fmla="*/ 1613143 w 1960971"/>
                <a:gd name="connsiteY5910" fmla="*/ 255677 h 1017606"/>
                <a:gd name="connsiteX5911" fmla="*/ 1611332 w 1960971"/>
                <a:gd name="connsiteY5911" fmla="*/ 255228 h 1017606"/>
                <a:gd name="connsiteX5912" fmla="*/ 1609548 w 1960971"/>
                <a:gd name="connsiteY5912" fmla="*/ 255096 h 1017606"/>
                <a:gd name="connsiteX5913" fmla="*/ 1606415 w 1960971"/>
                <a:gd name="connsiteY5913" fmla="*/ 255373 h 1017606"/>
                <a:gd name="connsiteX5914" fmla="*/ 1604155 w 1960971"/>
                <a:gd name="connsiteY5914" fmla="*/ 255162 h 1017606"/>
                <a:gd name="connsiteX5915" fmla="*/ 1603230 w 1960971"/>
                <a:gd name="connsiteY5915" fmla="*/ 254025 h 1017606"/>
                <a:gd name="connsiteX5916" fmla="*/ 1600679 w 1960971"/>
                <a:gd name="connsiteY5916" fmla="*/ 253787 h 1017606"/>
                <a:gd name="connsiteX5917" fmla="*/ 1598009 w 1960971"/>
                <a:gd name="connsiteY5917" fmla="*/ 254144 h 1017606"/>
                <a:gd name="connsiteX5918" fmla="*/ 1592788 w 1960971"/>
                <a:gd name="connsiteY5918" fmla="*/ 255122 h 1017606"/>
                <a:gd name="connsiteX5919" fmla="*/ 1587937 w 1960971"/>
                <a:gd name="connsiteY5919" fmla="*/ 256285 h 1017606"/>
                <a:gd name="connsiteX5920" fmla="*/ 1581117 w 1960971"/>
                <a:gd name="connsiteY5920" fmla="*/ 258493 h 1017606"/>
                <a:gd name="connsiteX5921" fmla="*/ 1577720 w 1960971"/>
                <a:gd name="connsiteY5921" fmla="*/ 259960 h 1017606"/>
                <a:gd name="connsiteX5922" fmla="*/ 1575460 w 1960971"/>
                <a:gd name="connsiteY5922" fmla="*/ 261414 h 1017606"/>
                <a:gd name="connsiteX5923" fmla="*/ 1565230 w 1960971"/>
                <a:gd name="connsiteY5923" fmla="*/ 268683 h 1017606"/>
                <a:gd name="connsiteX5924" fmla="*/ 1562163 w 1960971"/>
                <a:gd name="connsiteY5924" fmla="*/ 270573 h 1017606"/>
                <a:gd name="connsiteX5925" fmla="*/ 1561714 w 1960971"/>
                <a:gd name="connsiteY5925" fmla="*/ 270600 h 1017606"/>
                <a:gd name="connsiteX5926" fmla="*/ 1569618 w 1960971"/>
                <a:gd name="connsiteY5926" fmla="*/ 263621 h 1017606"/>
                <a:gd name="connsiteX5927" fmla="*/ 1571006 w 1960971"/>
                <a:gd name="connsiteY5927" fmla="*/ 261863 h 1017606"/>
                <a:gd name="connsiteX5928" fmla="*/ 1570675 w 1960971"/>
                <a:gd name="connsiteY5928" fmla="*/ 261136 h 1017606"/>
                <a:gd name="connsiteX5929" fmla="*/ 1570081 w 1960971"/>
                <a:gd name="connsiteY5929" fmla="*/ 260726 h 1017606"/>
                <a:gd name="connsiteX5930" fmla="*/ 1569221 w 1960971"/>
                <a:gd name="connsiteY5930" fmla="*/ 260634 h 1017606"/>
                <a:gd name="connsiteX5931" fmla="*/ 1568191 w 1960971"/>
                <a:gd name="connsiteY5931" fmla="*/ 260819 h 1017606"/>
                <a:gd name="connsiteX5932" fmla="*/ 1565930 w 1960971"/>
                <a:gd name="connsiteY5932" fmla="*/ 261718 h 1017606"/>
                <a:gd name="connsiteX5933" fmla="*/ 1562256 w 1960971"/>
                <a:gd name="connsiteY5933" fmla="*/ 263779 h 1017606"/>
                <a:gd name="connsiteX5934" fmla="*/ 1561080 w 1960971"/>
                <a:gd name="connsiteY5934" fmla="*/ 264308 h 1017606"/>
                <a:gd name="connsiteX5935" fmla="*/ 1560260 w 1960971"/>
                <a:gd name="connsiteY5935" fmla="*/ 264335 h 1017606"/>
                <a:gd name="connsiteX5936" fmla="*/ 1558819 w 1960971"/>
                <a:gd name="connsiteY5936" fmla="*/ 263462 h 1017606"/>
                <a:gd name="connsiteX5937" fmla="*/ 1560881 w 1960971"/>
                <a:gd name="connsiteY5937" fmla="*/ 262867 h 1017606"/>
                <a:gd name="connsiteX5938" fmla="*/ 1562692 w 1960971"/>
                <a:gd name="connsiteY5938" fmla="*/ 262154 h 1017606"/>
                <a:gd name="connsiteX5939" fmla="*/ 1564767 w 1960971"/>
                <a:gd name="connsiteY5939" fmla="*/ 261083 h 1017606"/>
                <a:gd name="connsiteX5940" fmla="*/ 1566631 w 1960971"/>
                <a:gd name="connsiteY5940" fmla="*/ 260330 h 1017606"/>
                <a:gd name="connsiteX5941" fmla="*/ 1571006 w 1960971"/>
                <a:gd name="connsiteY5941" fmla="*/ 259391 h 1017606"/>
                <a:gd name="connsiteX5942" fmla="*/ 1574786 w 1960971"/>
                <a:gd name="connsiteY5942" fmla="*/ 258836 h 1017606"/>
                <a:gd name="connsiteX5943" fmla="*/ 1578593 w 1960971"/>
                <a:gd name="connsiteY5943" fmla="*/ 257805 h 1017606"/>
                <a:gd name="connsiteX5944" fmla="*/ 1585307 w 1960971"/>
                <a:gd name="connsiteY5944" fmla="*/ 255043 h 1017606"/>
                <a:gd name="connsiteX5945" fmla="*/ 1588585 w 1960971"/>
                <a:gd name="connsiteY5945" fmla="*/ 253206 h 1017606"/>
                <a:gd name="connsiteX5946" fmla="*/ 1589431 w 1960971"/>
                <a:gd name="connsiteY5946" fmla="*/ 252465 h 1017606"/>
                <a:gd name="connsiteX5947" fmla="*/ 1591321 w 1960971"/>
                <a:gd name="connsiteY5947" fmla="*/ 250033 h 1017606"/>
                <a:gd name="connsiteX5948" fmla="*/ 1591493 w 1960971"/>
                <a:gd name="connsiteY5948" fmla="*/ 248976 h 1017606"/>
                <a:gd name="connsiteX5949" fmla="*/ 1590277 w 1960971"/>
                <a:gd name="connsiteY5949" fmla="*/ 247786 h 1017606"/>
                <a:gd name="connsiteX5950" fmla="*/ 1589774 w 1960971"/>
                <a:gd name="connsiteY5950" fmla="*/ 247654 h 1017606"/>
                <a:gd name="connsiteX5951" fmla="*/ 1588506 w 1960971"/>
                <a:gd name="connsiteY5951" fmla="*/ 247879 h 1017606"/>
                <a:gd name="connsiteX5952" fmla="*/ 1584844 w 1960971"/>
                <a:gd name="connsiteY5952" fmla="*/ 249016 h 1017606"/>
                <a:gd name="connsiteX5953" fmla="*/ 1581064 w 1960971"/>
                <a:gd name="connsiteY5953" fmla="*/ 250694 h 1017606"/>
                <a:gd name="connsiteX5954" fmla="*/ 1577733 w 1960971"/>
                <a:gd name="connsiteY5954" fmla="*/ 250760 h 1017606"/>
                <a:gd name="connsiteX5955" fmla="*/ 1572433 w 1960971"/>
                <a:gd name="connsiteY5955" fmla="*/ 249095 h 1017606"/>
                <a:gd name="connsiteX5956" fmla="*/ 1567107 w 1960971"/>
                <a:gd name="connsiteY5956" fmla="*/ 249875 h 1017606"/>
                <a:gd name="connsiteX5957" fmla="*/ 1563300 w 1960971"/>
                <a:gd name="connsiteY5957" fmla="*/ 251567 h 1017606"/>
                <a:gd name="connsiteX5958" fmla="*/ 1560723 w 1960971"/>
                <a:gd name="connsiteY5958" fmla="*/ 253206 h 1017606"/>
                <a:gd name="connsiteX5959" fmla="*/ 1558476 w 1960971"/>
                <a:gd name="connsiteY5959" fmla="*/ 254078 h 1017606"/>
                <a:gd name="connsiteX5960" fmla="*/ 1552753 w 1960971"/>
                <a:gd name="connsiteY5960" fmla="*/ 254118 h 1017606"/>
                <a:gd name="connsiteX5961" fmla="*/ 1553704 w 1960971"/>
                <a:gd name="connsiteY5961" fmla="*/ 253681 h 1017606"/>
                <a:gd name="connsiteX5962" fmla="*/ 1556982 w 1960971"/>
                <a:gd name="connsiteY5962" fmla="*/ 252875 h 1017606"/>
                <a:gd name="connsiteX5963" fmla="*/ 1560657 w 1960971"/>
                <a:gd name="connsiteY5963" fmla="*/ 251606 h 1017606"/>
                <a:gd name="connsiteX5964" fmla="*/ 1567794 w 1960971"/>
                <a:gd name="connsiteY5964" fmla="*/ 248659 h 1017606"/>
                <a:gd name="connsiteX5965" fmla="*/ 1569843 w 1960971"/>
                <a:gd name="connsiteY5965" fmla="*/ 247985 h 1017606"/>
                <a:gd name="connsiteX5966" fmla="*/ 1571482 w 1960971"/>
                <a:gd name="connsiteY5966" fmla="*/ 247747 h 1017606"/>
                <a:gd name="connsiteX5967" fmla="*/ 1575804 w 1960971"/>
                <a:gd name="connsiteY5967" fmla="*/ 248170 h 1017606"/>
                <a:gd name="connsiteX5968" fmla="*/ 1577879 w 1960971"/>
                <a:gd name="connsiteY5968" fmla="*/ 247734 h 1017606"/>
                <a:gd name="connsiteX5969" fmla="*/ 1580364 w 1960971"/>
                <a:gd name="connsiteY5969" fmla="*/ 246769 h 1017606"/>
                <a:gd name="connsiteX5970" fmla="*/ 1585148 w 1960971"/>
                <a:gd name="connsiteY5970" fmla="*/ 244641 h 1017606"/>
                <a:gd name="connsiteX5971" fmla="*/ 1586444 w 1960971"/>
                <a:gd name="connsiteY5971" fmla="*/ 243715 h 1017606"/>
                <a:gd name="connsiteX5972" fmla="*/ 1586761 w 1960971"/>
                <a:gd name="connsiteY5972" fmla="*/ 242328 h 1017606"/>
                <a:gd name="connsiteX5973" fmla="*/ 1586708 w 1960971"/>
                <a:gd name="connsiteY5973" fmla="*/ 241799 h 1017606"/>
                <a:gd name="connsiteX5974" fmla="*/ 1586100 w 1960971"/>
                <a:gd name="connsiteY5974" fmla="*/ 240834 h 1017606"/>
                <a:gd name="connsiteX5975" fmla="*/ 1584950 w 1960971"/>
                <a:gd name="connsiteY5975" fmla="*/ 239433 h 1017606"/>
                <a:gd name="connsiteX5976" fmla="*/ 1582716 w 1960971"/>
                <a:gd name="connsiteY5976" fmla="*/ 238217 h 1017606"/>
                <a:gd name="connsiteX5977" fmla="*/ 1579399 w 1960971"/>
                <a:gd name="connsiteY5977" fmla="*/ 237173 h 1017606"/>
                <a:gd name="connsiteX5978" fmla="*/ 1575724 w 1960971"/>
                <a:gd name="connsiteY5978" fmla="*/ 236446 h 1017606"/>
                <a:gd name="connsiteX5979" fmla="*/ 1571693 w 1960971"/>
                <a:gd name="connsiteY5979" fmla="*/ 236023 h 1017606"/>
                <a:gd name="connsiteX5980" fmla="*/ 1569063 w 1960971"/>
                <a:gd name="connsiteY5980" fmla="*/ 235917 h 1017606"/>
                <a:gd name="connsiteX5981" fmla="*/ 1567820 w 1960971"/>
                <a:gd name="connsiteY5981" fmla="*/ 236115 h 1017606"/>
                <a:gd name="connsiteX5982" fmla="*/ 1566287 w 1960971"/>
                <a:gd name="connsiteY5982" fmla="*/ 235349 h 1017606"/>
                <a:gd name="connsiteX5983" fmla="*/ 1563485 w 1960971"/>
                <a:gd name="connsiteY5983" fmla="*/ 234477 h 1017606"/>
                <a:gd name="connsiteX5984" fmla="*/ 1556387 w 1960971"/>
                <a:gd name="connsiteY5984" fmla="*/ 237080 h 1017606"/>
                <a:gd name="connsiteX5985" fmla="*/ 1554286 w 1960971"/>
                <a:gd name="connsiteY5985" fmla="*/ 237702 h 1017606"/>
                <a:gd name="connsiteX5986" fmla="*/ 1552726 w 1960971"/>
                <a:gd name="connsiteY5986" fmla="*/ 238944 h 1017606"/>
                <a:gd name="connsiteX5987" fmla="*/ 1552330 w 1960971"/>
                <a:gd name="connsiteY5987" fmla="*/ 242050 h 1017606"/>
                <a:gd name="connsiteX5988" fmla="*/ 1551299 w 1960971"/>
                <a:gd name="connsiteY5988" fmla="*/ 243597 h 1017606"/>
                <a:gd name="connsiteX5989" fmla="*/ 1550585 w 1960971"/>
                <a:gd name="connsiteY5989" fmla="*/ 242671 h 1017606"/>
                <a:gd name="connsiteX5990" fmla="*/ 1549131 w 1960971"/>
                <a:gd name="connsiteY5990" fmla="*/ 241495 h 1017606"/>
                <a:gd name="connsiteX5991" fmla="*/ 1549607 w 1960971"/>
                <a:gd name="connsiteY5991" fmla="*/ 239050 h 1017606"/>
                <a:gd name="connsiteX5992" fmla="*/ 1547994 w 1960971"/>
                <a:gd name="connsiteY5992" fmla="*/ 237979 h 1017606"/>
                <a:gd name="connsiteX5993" fmla="*/ 1547545 w 1960971"/>
                <a:gd name="connsiteY5993" fmla="*/ 236552 h 1017606"/>
                <a:gd name="connsiteX5994" fmla="*/ 1543844 w 1960971"/>
                <a:gd name="connsiteY5994" fmla="*/ 238138 h 1017606"/>
                <a:gd name="connsiteX5995" fmla="*/ 1540844 w 1960971"/>
                <a:gd name="connsiteY5995" fmla="*/ 239208 h 1017606"/>
                <a:gd name="connsiteX5996" fmla="*/ 1538372 w 1960971"/>
                <a:gd name="connsiteY5996" fmla="*/ 240279 h 1017606"/>
                <a:gd name="connsiteX5997" fmla="*/ 1535596 w 1960971"/>
                <a:gd name="connsiteY5997" fmla="*/ 240794 h 1017606"/>
                <a:gd name="connsiteX5998" fmla="*/ 1545020 w 1960971"/>
                <a:gd name="connsiteY5998" fmla="*/ 236287 h 1017606"/>
                <a:gd name="connsiteX5999" fmla="*/ 1549990 w 1960971"/>
                <a:gd name="connsiteY5999" fmla="*/ 233512 h 1017606"/>
                <a:gd name="connsiteX6000" fmla="*/ 1550598 w 1960971"/>
                <a:gd name="connsiteY6000" fmla="*/ 232904 h 1017606"/>
                <a:gd name="connsiteX6001" fmla="*/ 1549197 w 1960971"/>
                <a:gd name="connsiteY6001" fmla="*/ 232322 h 1017606"/>
                <a:gd name="connsiteX6002" fmla="*/ 1548272 w 1960971"/>
                <a:gd name="connsiteY6002" fmla="*/ 232335 h 1017606"/>
                <a:gd name="connsiteX6003" fmla="*/ 1545668 w 1960971"/>
                <a:gd name="connsiteY6003" fmla="*/ 232824 h 1017606"/>
                <a:gd name="connsiteX6004" fmla="*/ 1541822 w 1960971"/>
                <a:gd name="connsiteY6004" fmla="*/ 234384 h 1017606"/>
                <a:gd name="connsiteX6005" fmla="*/ 1536984 w 1960971"/>
                <a:gd name="connsiteY6005" fmla="*/ 234609 h 1017606"/>
                <a:gd name="connsiteX6006" fmla="*/ 1535054 w 1960971"/>
                <a:gd name="connsiteY6006" fmla="*/ 235164 h 1017606"/>
                <a:gd name="connsiteX6007" fmla="*/ 1531895 w 1960971"/>
                <a:gd name="connsiteY6007" fmla="*/ 236631 h 1017606"/>
                <a:gd name="connsiteX6008" fmla="*/ 1528036 w 1960971"/>
                <a:gd name="connsiteY6008" fmla="*/ 239301 h 1017606"/>
                <a:gd name="connsiteX6009" fmla="*/ 1524454 w 1960971"/>
                <a:gd name="connsiteY6009" fmla="*/ 242341 h 1017606"/>
                <a:gd name="connsiteX6010" fmla="*/ 1518017 w 1960971"/>
                <a:gd name="connsiteY6010" fmla="*/ 245130 h 1017606"/>
                <a:gd name="connsiteX6011" fmla="*/ 1517555 w 1960971"/>
                <a:gd name="connsiteY6011" fmla="*/ 244839 h 1017606"/>
                <a:gd name="connsiteX6012" fmla="*/ 1520965 w 1960971"/>
                <a:gd name="connsiteY6012" fmla="*/ 242896 h 1017606"/>
                <a:gd name="connsiteX6013" fmla="*/ 1524295 w 1960971"/>
                <a:gd name="connsiteY6013" fmla="*/ 240755 h 1017606"/>
                <a:gd name="connsiteX6014" fmla="*/ 1525234 w 1960971"/>
                <a:gd name="connsiteY6014" fmla="*/ 239737 h 1017606"/>
                <a:gd name="connsiteX6015" fmla="*/ 1525657 w 1960971"/>
                <a:gd name="connsiteY6015" fmla="*/ 238481 h 1017606"/>
                <a:gd name="connsiteX6016" fmla="*/ 1527600 w 1960971"/>
                <a:gd name="connsiteY6016" fmla="*/ 236948 h 1017606"/>
                <a:gd name="connsiteX6017" fmla="*/ 1531169 w 1960971"/>
                <a:gd name="connsiteY6017" fmla="*/ 235190 h 1017606"/>
                <a:gd name="connsiteX6018" fmla="*/ 1531829 w 1960971"/>
                <a:gd name="connsiteY6018" fmla="*/ 234529 h 1017606"/>
                <a:gd name="connsiteX6019" fmla="*/ 1527124 w 1960971"/>
                <a:gd name="connsiteY6019" fmla="*/ 234714 h 1017606"/>
                <a:gd name="connsiteX6020" fmla="*/ 1523516 w 1960971"/>
                <a:gd name="connsiteY6020" fmla="*/ 234159 h 1017606"/>
                <a:gd name="connsiteX6021" fmla="*/ 1523608 w 1960971"/>
                <a:gd name="connsiteY6021" fmla="*/ 233750 h 1017606"/>
                <a:gd name="connsiteX6022" fmla="*/ 1529397 w 1960971"/>
                <a:gd name="connsiteY6022" fmla="*/ 233366 h 1017606"/>
                <a:gd name="connsiteX6023" fmla="*/ 1531539 w 1960971"/>
                <a:gd name="connsiteY6023" fmla="*/ 232983 h 1017606"/>
                <a:gd name="connsiteX6024" fmla="*/ 1535319 w 1960971"/>
                <a:gd name="connsiteY6024" fmla="*/ 231965 h 1017606"/>
                <a:gd name="connsiteX6025" fmla="*/ 1541743 w 1960971"/>
                <a:gd name="connsiteY6025" fmla="*/ 230670 h 1017606"/>
                <a:gd name="connsiteX6026" fmla="*/ 1543884 w 1960971"/>
                <a:gd name="connsiteY6026" fmla="*/ 229494 h 1017606"/>
                <a:gd name="connsiteX6027" fmla="*/ 1545351 w 1960971"/>
                <a:gd name="connsiteY6027" fmla="*/ 228463 h 1017606"/>
                <a:gd name="connsiteX6028" fmla="*/ 1546170 w 1960971"/>
                <a:gd name="connsiteY6028" fmla="*/ 227537 h 1017606"/>
                <a:gd name="connsiteX6029" fmla="*/ 1546289 w 1960971"/>
                <a:gd name="connsiteY6029" fmla="*/ 226176 h 1017606"/>
                <a:gd name="connsiteX6030" fmla="*/ 1546065 w 1960971"/>
                <a:gd name="connsiteY6030" fmla="*/ 225885 h 1017606"/>
                <a:gd name="connsiteX6031" fmla="*/ 1544888 w 1960971"/>
                <a:gd name="connsiteY6031" fmla="*/ 225515 h 1017606"/>
                <a:gd name="connsiteX6032" fmla="*/ 1542760 w 1960971"/>
                <a:gd name="connsiteY6032" fmla="*/ 225079 h 1017606"/>
                <a:gd name="connsiteX6033" fmla="*/ 1539905 w 1960971"/>
                <a:gd name="connsiteY6033" fmla="*/ 224815 h 1017606"/>
                <a:gd name="connsiteX6034" fmla="*/ 1536337 w 1960971"/>
                <a:gd name="connsiteY6034" fmla="*/ 224735 h 1017606"/>
                <a:gd name="connsiteX6035" fmla="*/ 1531340 w 1960971"/>
                <a:gd name="connsiteY6035" fmla="*/ 225594 h 1017606"/>
                <a:gd name="connsiteX6036" fmla="*/ 1524917 w 1960971"/>
                <a:gd name="connsiteY6036" fmla="*/ 227405 h 1017606"/>
                <a:gd name="connsiteX6037" fmla="*/ 1520647 w 1960971"/>
                <a:gd name="connsiteY6037" fmla="*/ 228925 h 1017606"/>
                <a:gd name="connsiteX6038" fmla="*/ 1517475 w 1960971"/>
                <a:gd name="connsiteY6038" fmla="*/ 230762 h 1017606"/>
                <a:gd name="connsiteX6039" fmla="*/ 1513444 w 1960971"/>
                <a:gd name="connsiteY6039" fmla="*/ 232890 h 1017606"/>
                <a:gd name="connsiteX6040" fmla="*/ 1511514 w 1960971"/>
                <a:gd name="connsiteY6040" fmla="*/ 233631 h 1017606"/>
                <a:gd name="connsiteX6041" fmla="*/ 1511131 w 1960971"/>
                <a:gd name="connsiteY6041" fmla="*/ 233551 h 1017606"/>
                <a:gd name="connsiteX6042" fmla="*/ 1511607 w 1960971"/>
                <a:gd name="connsiteY6042" fmla="*/ 233221 h 1017606"/>
                <a:gd name="connsiteX6043" fmla="*/ 1515162 w 1960971"/>
                <a:gd name="connsiteY6043" fmla="*/ 231569 h 1017606"/>
                <a:gd name="connsiteX6044" fmla="*/ 1520304 w 1960971"/>
                <a:gd name="connsiteY6044" fmla="*/ 228476 h 1017606"/>
                <a:gd name="connsiteX6045" fmla="*/ 1523384 w 1960971"/>
                <a:gd name="connsiteY6045" fmla="*/ 226850 h 1017606"/>
                <a:gd name="connsiteX6046" fmla="*/ 1526595 w 1960971"/>
                <a:gd name="connsiteY6046" fmla="*/ 226123 h 1017606"/>
                <a:gd name="connsiteX6047" fmla="*/ 1536152 w 1960971"/>
                <a:gd name="connsiteY6047" fmla="*/ 221841 h 1017606"/>
                <a:gd name="connsiteX6048" fmla="*/ 1537209 w 1960971"/>
                <a:gd name="connsiteY6048" fmla="*/ 220849 h 1017606"/>
                <a:gd name="connsiteX6049" fmla="*/ 1537685 w 1960971"/>
                <a:gd name="connsiteY6049" fmla="*/ 219633 h 1017606"/>
                <a:gd name="connsiteX6050" fmla="*/ 1537896 w 1960971"/>
                <a:gd name="connsiteY6050" fmla="*/ 218378 h 1017606"/>
                <a:gd name="connsiteX6051" fmla="*/ 1537843 w 1960971"/>
                <a:gd name="connsiteY6051" fmla="*/ 217082 h 1017606"/>
                <a:gd name="connsiteX6052" fmla="*/ 1536865 w 1960971"/>
                <a:gd name="connsiteY6052" fmla="*/ 216012 h 1017606"/>
                <a:gd name="connsiteX6053" fmla="*/ 1531499 w 1960971"/>
                <a:gd name="connsiteY6053" fmla="*/ 213937 h 1017606"/>
                <a:gd name="connsiteX6054" fmla="*/ 1529358 w 1960971"/>
                <a:gd name="connsiteY6054" fmla="*/ 213818 h 1017606"/>
                <a:gd name="connsiteX6055" fmla="*/ 1526728 w 1960971"/>
                <a:gd name="connsiteY6055" fmla="*/ 214135 h 1017606"/>
                <a:gd name="connsiteX6056" fmla="*/ 1524639 w 1960971"/>
                <a:gd name="connsiteY6056" fmla="*/ 214161 h 1017606"/>
                <a:gd name="connsiteX6057" fmla="*/ 1523093 w 1960971"/>
                <a:gd name="connsiteY6057" fmla="*/ 213910 h 1017606"/>
                <a:gd name="connsiteX6058" fmla="*/ 1519365 w 1960971"/>
                <a:gd name="connsiteY6058" fmla="*/ 212522 h 1017606"/>
                <a:gd name="connsiteX6059" fmla="*/ 1516695 w 1960971"/>
                <a:gd name="connsiteY6059" fmla="*/ 211121 h 1017606"/>
                <a:gd name="connsiteX6060" fmla="*/ 1513814 w 1960971"/>
                <a:gd name="connsiteY6060" fmla="*/ 210540 h 1017606"/>
                <a:gd name="connsiteX6061" fmla="*/ 1507840 w 1960971"/>
                <a:gd name="connsiteY6061" fmla="*/ 210196 h 1017606"/>
                <a:gd name="connsiteX6062" fmla="*/ 1502460 w 1960971"/>
                <a:gd name="connsiteY6062" fmla="*/ 210170 h 1017606"/>
                <a:gd name="connsiteX6063" fmla="*/ 1498984 w 1960971"/>
                <a:gd name="connsiteY6063" fmla="*/ 210447 h 1017606"/>
                <a:gd name="connsiteX6064" fmla="*/ 1493935 w 1960971"/>
                <a:gd name="connsiteY6064" fmla="*/ 211293 h 1017606"/>
                <a:gd name="connsiteX6065" fmla="*/ 1486110 w 1960971"/>
                <a:gd name="connsiteY6065" fmla="*/ 213289 h 1017606"/>
                <a:gd name="connsiteX6066" fmla="*/ 1484273 w 1960971"/>
                <a:gd name="connsiteY6066" fmla="*/ 213937 h 1017606"/>
                <a:gd name="connsiteX6067" fmla="*/ 1483044 w 1960971"/>
                <a:gd name="connsiteY6067" fmla="*/ 214598 h 1017606"/>
                <a:gd name="connsiteX6068" fmla="*/ 1482013 w 1960971"/>
                <a:gd name="connsiteY6068" fmla="*/ 215364 h 1017606"/>
                <a:gd name="connsiteX6069" fmla="*/ 1481167 w 1960971"/>
                <a:gd name="connsiteY6069" fmla="*/ 216237 h 1017606"/>
                <a:gd name="connsiteX6070" fmla="*/ 1480995 w 1960971"/>
                <a:gd name="connsiteY6070" fmla="*/ 217043 h 1017606"/>
                <a:gd name="connsiteX6071" fmla="*/ 1482370 w 1960971"/>
                <a:gd name="connsiteY6071" fmla="*/ 218761 h 1017606"/>
                <a:gd name="connsiteX6072" fmla="*/ 1487340 w 1960971"/>
                <a:gd name="connsiteY6072" fmla="*/ 220268 h 1017606"/>
                <a:gd name="connsiteX6073" fmla="*/ 1490274 w 1960971"/>
                <a:gd name="connsiteY6073" fmla="*/ 221537 h 1017606"/>
                <a:gd name="connsiteX6074" fmla="*/ 1492653 w 1960971"/>
                <a:gd name="connsiteY6074" fmla="*/ 221986 h 1017606"/>
                <a:gd name="connsiteX6075" fmla="*/ 1492177 w 1960971"/>
                <a:gd name="connsiteY6075" fmla="*/ 222925 h 1017606"/>
                <a:gd name="connsiteX6076" fmla="*/ 1488556 w 1960971"/>
                <a:gd name="connsiteY6076" fmla="*/ 222872 h 1017606"/>
                <a:gd name="connsiteX6077" fmla="*/ 1483745 w 1960971"/>
                <a:gd name="connsiteY6077" fmla="*/ 220572 h 1017606"/>
                <a:gd name="connsiteX6078" fmla="*/ 1480308 w 1960971"/>
                <a:gd name="connsiteY6078" fmla="*/ 220691 h 1017606"/>
                <a:gd name="connsiteX6079" fmla="*/ 1478286 w 1960971"/>
                <a:gd name="connsiteY6079" fmla="*/ 220585 h 1017606"/>
                <a:gd name="connsiteX6080" fmla="*/ 1476594 w 1960971"/>
                <a:gd name="connsiteY6080" fmla="*/ 219448 h 1017606"/>
                <a:gd name="connsiteX6081" fmla="*/ 1475008 w 1960971"/>
                <a:gd name="connsiteY6081" fmla="*/ 218946 h 1017606"/>
                <a:gd name="connsiteX6082" fmla="*/ 1471175 w 1960971"/>
                <a:gd name="connsiteY6082" fmla="*/ 220915 h 1017606"/>
                <a:gd name="connsiteX6083" fmla="*/ 1467130 w 1960971"/>
                <a:gd name="connsiteY6083" fmla="*/ 224682 h 1017606"/>
                <a:gd name="connsiteX6084" fmla="*/ 1466972 w 1960971"/>
                <a:gd name="connsiteY6084" fmla="*/ 226308 h 1017606"/>
                <a:gd name="connsiteX6085" fmla="*/ 1467210 w 1960971"/>
                <a:gd name="connsiteY6085" fmla="*/ 227643 h 1017606"/>
                <a:gd name="connsiteX6086" fmla="*/ 1468016 w 1960971"/>
                <a:gd name="connsiteY6086" fmla="*/ 228502 h 1017606"/>
                <a:gd name="connsiteX6087" fmla="*/ 1467857 w 1960971"/>
                <a:gd name="connsiteY6087" fmla="*/ 229361 h 1017606"/>
                <a:gd name="connsiteX6088" fmla="*/ 1467593 w 1960971"/>
                <a:gd name="connsiteY6088" fmla="*/ 229745 h 1017606"/>
                <a:gd name="connsiteX6089" fmla="*/ 1467091 w 1960971"/>
                <a:gd name="connsiteY6089" fmla="*/ 229731 h 1017606"/>
                <a:gd name="connsiteX6090" fmla="*/ 1465240 w 1960971"/>
                <a:gd name="connsiteY6090" fmla="*/ 228595 h 1017606"/>
                <a:gd name="connsiteX6091" fmla="*/ 1463429 w 1960971"/>
                <a:gd name="connsiteY6091" fmla="*/ 226004 h 1017606"/>
                <a:gd name="connsiteX6092" fmla="*/ 1464487 w 1960971"/>
                <a:gd name="connsiteY6092" fmla="*/ 224590 h 1017606"/>
                <a:gd name="connsiteX6093" fmla="*/ 1466165 w 1960971"/>
                <a:gd name="connsiteY6093" fmla="*/ 222660 h 1017606"/>
                <a:gd name="connsiteX6094" fmla="*/ 1468161 w 1960971"/>
                <a:gd name="connsiteY6094" fmla="*/ 220744 h 1017606"/>
                <a:gd name="connsiteX6095" fmla="*/ 1466469 w 1960971"/>
                <a:gd name="connsiteY6095" fmla="*/ 218827 h 1017606"/>
                <a:gd name="connsiteX6096" fmla="*/ 1464936 w 1960971"/>
                <a:gd name="connsiteY6096" fmla="*/ 218021 h 1017606"/>
                <a:gd name="connsiteX6097" fmla="*/ 1462042 w 1960971"/>
                <a:gd name="connsiteY6097" fmla="*/ 219237 h 1017606"/>
                <a:gd name="connsiteX6098" fmla="*/ 1458856 w 1960971"/>
                <a:gd name="connsiteY6098" fmla="*/ 219752 h 1017606"/>
                <a:gd name="connsiteX6099" fmla="*/ 1457984 w 1960971"/>
                <a:gd name="connsiteY6099" fmla="*/ 219356 h 1017606"/>
                <a:gd name="connsiteX6100" fmla="*/ 1458182 w 1960971"/>
                <a:gd name="connsiteY6100" fmla="*/ 218351 h 1017606"/>
                <a:gd name="connsiteX6101" fmla="*/ 1457984 w 1960971"/>
                <a:gd name="connsiteY6101" fmla="*/ 216911 h 1017606"/>
                <a:gd name="connsiteX6102" fmla="*/ 1457204 w 1960971"/>
                <a:gd name="connsiteY6102" fmla="*/ 216739 h 1017606"/>
                <a:gd name="connsiteX6103" fmla="*/ 1455169 w 1960971"/>
                <a:gd name="connsiteY6103" fmla="*/ 217149 h 1017606"/>
                <a:gd name="connsiteX6104" fmla="*/ 1452472 w 1960971"/>
                <a:gd name="connsiteY6104" fmla="*/ 217928 h 1017606"/>
                <a:gd name="connsiteX6105" fmla="*/ 1451706 w 1960971"/>
                <a:gd name="connsiteY6105" fmla="*/ 218285 h 1017606"/>
                <a:gd name="connsiteX6106" fmla="*/ 1450027 w 1960971"/>
                <a:gd name="connsiteY6106" fmla="*/ 219343 h 1017606"/>
                <a:gd name="connsiteX6107" fmla="*/ 1449697 w 1960971"/>
                <a:gd name="connsiteY6107" fmla="*/ 220056 h 1017606"/>
                <a:gd name="connsiteX6108" fmla="*/ 1450780 w 1960971"/>
                <a:gd name="connsiteY6108" fmla="*/ 222885 h 1017606"/>
                <a:gd name="connsiteX6109" fmla="*/ 1449961 w 1960971"/>
                <a:gd name="connsiteY6109" fmla="*/ 222938 h 1017606"/>
                <a:gd name="connsiteX6110" fmla="*/ 1447476 w 1960971"/>
                <a:gd name="connsiteY6110" fmla="*/ 222039 h 1017606"/>
                <a:gd name="connsiteX6111" fmla="*/ 1446220 w 1960971"/>
                <a:gd name="connsiteY6111" fmla="*/ 222158 h 1017606"/>
                <a:gd name="connsiteX6112" fmla="*/ 1441436 w 1960971"/>
                <a:gd name="connsiteY6112" fmla="*/ 223533 h 1017606"/>
                <a:gd name="connsiteX6113" fmla="*/ 1432580 w 1960971"/>
                <a:gd name="connsiteY6113" fmla="*/ 227220 h 1017606"/>
                <a:gd name="connsiteX6114" fmla="*/ 1429685 w 1960971"/>
                <a:gd name="connsiteY6114" fmla="*/ 228568 h 1017606"/>
                <a:gd name="connsiteX6115" fmla="*/ 1428337 w 1960971"/>
                <a:gd name="connsiteY6115" fmla="*/ 228978 h 1017606"/>
                <a:gd name="connsiteX6116" fmla="*/ 1427095 w 1960971"/>
                <a:gd name="connsiteY6116" fmla="*/ 229071 h 1017606"/>
                <a:gd name="connsiteX6117" fmla="*/ 1426870 w 1960971"/>
                <a:gd name="connsiteY6117" fmla="*/ 228859 h 1017606"/>
                <a:gd name="connsiteX6118" fmla="*/ 1427676 w 1960971"/>
                <a:gd name="connsiteY6118" fmla="*/ 228370 h 1017606"/>
                <a:gd name="connsiteX6119" fmla="*/ 1428377 w 1960971"/>
                <a:gd name="connsiteY6119" fmla="*/ 227617 h 1017606"/>
                <a:gd name="connsiteX6120" fmla="*/ 1428958 w 1960971"/>
                <a:gd name="connsiteY6120" fmla="*/ 226612 h 1017606"/>
                <a:gd name="connsiteX6121" fmla="*/ 1429672 w 1960971"/>
                <a:gd name="connsiteY6121" fmla="*/ 225832 h 1017606"/>
                <a:gd name="connsiteX6122" fmla="*/ 1430518 w 1960971"/>
                <a:gd name="connsiteY6122" fmla="*/ 225277 h 1017606"/>
                <a:gd name="connsiteX6123" fmla="*/ 1431417 w 1960971"/>
                <a:gd name="connsiteY6123" fmla="*/ 224907 h 1017606"/>
                <a:gd name="connsiteX6124" fmla="*/ 1432369 w 1960971"/>
                <a:gd name="connsiteY6124" fmla="*/ 224722 h 1017606"/>
                <a:gd name="connsiteX6125" fmla="*/ 1434140 w 1960971"/>
                <a:gd name="connsiteY6125" fmla="*/ 224881 h 1017606"/>
                <a:gd name="connsiteX6126" fmla="*/ 1435171 w 1960971"/>
                <a:gd name="connsiteY6126" fmla="*/ 224550 h 1017606"/>
                <a:gd name="connsiteX6127" fmla="*/ 1432990 w 1960971"/>
                <a:gd name="connsiteY6127" fmla="*/ 222541 h 1017606"/>
                <a:gd name="connsiteX6128" fmla="*/ 1432990 w 1960971"/>
                <a:gd name="connsiteY6128" fmla="*/ 222105 h 1017606"/>
                <a:gd name="connsiteX6129" fmla="*/ 1436109 w 1960971"/>
                <a:gd name="connsiteY6129" fmla="*/ 220955 h 1017606"/>
                <a:gd name="connsiteX6130" fmla="*/ 1439784 w 1960971"/>
                <a:gd name="connsiteY6130" fmla="*/ 219171 h 1017606"/>
                <a:gd name="connsiteX6131" fmla="*/ 1443286 w 1960971"/>
                <a:gd name="connsiteY6131" fmla="*/ 217175 h 1017606"/>
                <a:gd name="connsiteX6132" fmla="*/ 1443683 w 1960971"/>
                <a:gd name="connsiteY6132" fmla="*/ 216607 h 1017606"/>
                <a:gd name="connsiteX6133" fmla="*/ 1441211 w 1960971"/>
                <a:gd name="connsiteY6133" fmla="*/ 216461 h 1017606"/>
                <a:gd name="connsiteX6134" fmla="*/ 1429157 w 1960971"/>
                <a:gd name="connsiteY6134" fmla="*/ 220559 h 1017606"/>
                <a:gd name="connsiteX6135" fmla="*/ 1430056 w 1960971"/>
                <a:gd name="connsiteY6135" fmla="*/ 219779 h 1017606"/>
                <a:gd name="connsiteX6136" fmla="*/ 1436440 w 1960971"/>
                <a:gd name="connsiteY6136" fmla="*/ 217162 h 1017606"/>
                <a:gd name="connsiteX6137" fmla="*/ 1444806 w 1960971"/>
                <a:gd name="connsiteY6137" fmla="*/ 214135 h 1017606"/>
                <a:gd name="connsiteX6138" fmla="*/ 1451653 w 1960971"/>
                <a:gd name="connsiteY6138" fmla="*/ 211399 h 1017606"/>
                <a:gd name="connsiteX6139" fmla="*/ 1454217 w 1960971"/>
                <a:gd name="connsiteY6139" fmla="*/ 210527 h 1017606"/>
                <a:gd name="connsiteX6140" fmla="*/ 1455631 w 1960971"/>
                <a:gd name="connsiteY6140" fmla="*/ 209892 h 1017606"/>
                <a:gd name="connsiteX6141" fmla="*/ 1456094 w 1960971"/>
                <a:gd name="connsiteY6141" fmla="*/ 209337 h 1017606"/>
                <a:gd name="connsiteX6142" fmla="*/ 1454389 w 1960971"/>
                <a:gd name="connsiteY6142" fmla="*/ 208293 h 1017606"/>
                <a:gd name="connsiteX6143" fmla="*/ 1454019 w 1960971"/>
                <a:gd name="connsiteY6143" fmla="*/ 207381 h 1017606"/>
                <a:gd name="connsiteX6144" fmla="*/ 1453926 w 1960971"/>
                <a:gd name="connsiteY6144" fmla="*/ 205768 h 1017606"/>
                <a:gd name="connsiteX6145" fmla="*/ 1454904 w 1960971"/>
                <a:gd name="connsiteY6145" fmla="*/ 204195 h 1017606"/>
                <a:gd name="connsiteX6146" fmla="*/ 1456953 w 1960971"/>
                <a:gd name="connsiteY6146" fmla="*/ 202662 h 1017606"/>
                <a:gd name="connsiteX6147" fmla="*/ 1457772 w 1960971"/>
                <a:gd name="connsiteY6147" fmla="*/ 201393 h 1017606"/>
                <a:gd name="connsiteX6148" fmla="*/ 1457376 w 1960971"/>
                <a:gd name="connsiteY6148" fmla="*/ 200376 h 1017606"/>
                <a:gd name="connsiteX6149" fmla="*/ 1455829 w 1960971"/>
                <a:gd name="connsiteY6149" fmla="*/ 199437 h 1017606"/>
                <a:gd name="connsiteX6150" fmla="*/ 1453133 w 1960971"/>
                <a:gd name="connsiteY6150" fmla="*/ 198578 h 1017606"/>
                <a:gd name="connsiteX6151" fmla="*/ 1452419 w 1960971"/>
                <a:gd name="connsiteY6151" fmla="*/ 197018 h 1017606"/>
                <a:gd name="connsiteX6152" fmla="*/ 1454468 w 1960971"/>
                <a:gd name="connsiteY6152" fmla="*/ 193278 h 1017606"/>
                <a:gd name="connsiteX6153" fmla="*/ 1455195 w 1960971"/>
                <a:gd name="connsiteY6153" fmla="*/ 190621 h 1017606"/>
                <a:gd name="connsiteX6154" fmla="*/ 1454931 w 1960971"/>
                <a:gd name="connsiteY6154" fmla="*/ 189789 h 1017606"/>
                <a:gd name="connsiteX6155" fmla="*/ 1452856 w 1960971"/>
                <a:gd name="connsiteY6155" fmla="*/ 188401 h 1017606"/>
                <a:gd name="connsiteX6156" fmla="*/ 1447754 w 1960971"/>
                <a:gd name="connsiteY6156" fmla="*/ 187634 h 1017606"/>
                <a:gd name="connsiteX6157" fmla="*/ 1443511 w 1960971"/>
                <a:gd name="connsiteY6157" fmla="*/ 187489 h 1017606"/>
                <a:gd name="connsiteX6158" fmla="*/ 1435541 w 1960971"/>
                <a:gd name="connsiteY6158" fmla="*/ 187647 h 1017606"/>
                <a:gd name="connsiteX6159" fmla="*/ 1432091 w 1960971"/>
                <a:gd name="connsiteY6159" fmla="*/ 187965 h 1017606"/>
                <a:gd name="connsiteX6160" fmla="*/ 1430029 w 1960971"/>
                <a:gd name="connsiteY6160" fmla="*/ 188335 h 1017606"/>
                <a:gd name="connsiteX6161" fmla="*/ 1428205 w 1960971"/>
                <a:gd name="connsiteY6161" fmla="*/ 188850 h 1017606"/>
                <a:gd name="connsiteX6162" fmla="*/ 1420552 w 1960971"/>
                <a:gd name="connsiteY6162" fmla="*/ 189841 h 1017606"/>
                <a:gd name="connsiteX6163" fmla="*/ 1413838 w 1960971"/>
                <a:gd name="connsiteY6163" fmla="*/ 191097 h 1017606"/>
                <a:gd name="connsiteX6164" fmla="*/ 1409793 w 1960971"/>
                <a:gd name="connsiteY6164" fmla="*/ 192168 h 1017606"/>
                <a:gd name="connsiteX6165" fmla="*/ 1409159 w 1960971"/>
                <a:gd name="connsiteY6165" fmla="*/ 192617 h 1017606"/>
                <a:gd name="connsiteX6166" fmla="*/ 1409780 w 1960971"/>
                <a:gd name="connsiteY6166" fmla="*/ 194415 h 1017606"/>
                <a:gd name="connsiteX6167" fmla="*/ 1409436 w 1960971"/>
                <a:gd name="connsiteY6167" fmla="*/ 194679 h 1017606"/>
                <a:gd name="connsiteX6168" fmla="*/ 1405101 w 1960971"/>
                <a:gd name="connsiteY6168" fmla="*/ 193727 h 1017606"/>
                <a:gd name="connsiteX6169" fmla="*/ 1399418 w 1960971"/>
                <a:gd name="connsiteY6169" fmla="*/ 193793 h 1017606"/>
                <a:gd name="connsiteX6170" fmla="*/ 1394501 w 1960971"/>
                <a:gd name="connsiteY6170" fmla="*/ 195300 h 1017606"/>
                <a:gd name="connsiteX6171" fmla="*/ 1386385 w 1960971"/>
                <a:gd name="connsiteY6171" fmla="*/ 196516 h 1017606"/>
                <a:gd name="connsiteX6172" fmla="*/ 1373763 w 1960971"/>
                <a:gd name="connsiteY6172" fmla="*/ 201724 h 1017606"/>
                <a:gd name="connsiteX6173" fmla="*/ 1373657 w 1960971"/>
                <a:gd name="connsiteY6173" fmla="*/ 203085 h 1017606"/>
                <a:gd name="connsiteX6174" fmla="*/ 1377715 w 1960971"/>
                <a:gd name="connsiteY6174" fmla="*/ 204050 h 1017606"/>
                <a:gd name="connsiteX6175" fmla="*/ 1388262 w 1960971"/>
                <a:gd name="connsiteY6175" fmla="*/ 207817 h 1017606"/>
                <a:gd name="connsiteX6176" fmla="*/ 1387707 w 1960971"/>
                <a:gd name="connsiteY6176" fmla="*/ 208716 h 1017606"/>
                <a:gd name="connsiteX6177" fmla="*/ 1377702 w 1960971"/>
                <a:gd name="connsiteY6177" fmla="*/ 205914 h 1017606"/>
                <a:gd name="connsiteX6178" fmla="*/ 1373736 w 1960971"/>
                <a:gd name="connsiteY6178" fmla="*/ 205147 h 1017606"/>
                <a:gd name="connsiteX6179" fmla="*/ 1371370 w 1960971"/>
                <a:gd name="connsiteY6179" fmla="*/ 205345 h 1017606"/>
                <a:gd name="connsiteX6180" fmla="*/ 1369771 w 1960971"/>
                <a:gd name="connsiteY6180" fmla="*/ 205795 h 1017606"/>
                <a:gd name="connsiteX6181" fmla="*/ 1366189 w 1960971"/>
                <a:gd name="connsiteY6181" fmla="*/ 207354 h 1017606"/>
                <a:gd name="connsiteX6182" fmla="*/ 1364590 w 1960971"/>
                <a:gd name="connsiteY6182" fmla="*/ 208200 h 1017606"/>
                <a:gd name="connsiteX6183" fmla="*/ 1363176 w 1960971"/>
                <a:gd name="connsiteY6183" fmla="*/ 209218 h 1017606"/>
                <a:gd name="connsiteX6184" fmla="*/ 1361933 w 1960971"/>
                <a:gd name="connsiteY6184" fmla="*/ 210408 h 1017606"/>
                <a:gd name="connsiteX6185" fmla="*/ 1360188 w 1960971"/>
                <a:gd name="connsiteY6185" fmla="*/ 212430 h 1017606"/>
                <a:gd name="connsiteX6186" fmla="*/ 1359950 w 1960971"/>
                <a:gd name="connsiteY6186" fmla="*/ 213078 h 1017606"/>
                <a:gd name="connsiteX6187" fmla="*/ 1360241 w 1960971"/>
                <a:gd name="connsiteY6187" fmla="*/ 213897 h 1017606"/>
                <a:gd name="connsiteX6188" fmla="*/ 1359950 w 1960971"/>
                <a:gd name="connsiteY6188" fmla="*/ 215219 h 1017606"/>
                <a:gd name="connsiteX6189" fmla="*/ 1360360 w 1960971"/>
                <a:gd name="connsiteY6189" fmla="*/ 216739 h 1017606"/>
                <a:gd name="connsiteX6190" fmla="*/ 1360744 w 1960971"/>
                <a:gd name="connsiteY6190" fmla="*/ 217254 h 1017606"/>
                <a:gd name="connsiteX6191" fmla="*/ 1363123 w 1960971"/>
                <a:gd name="connsiteY6191" fmla="*/ 218140 h 1017606"/>
                <a:gd name="connsiteX6192" fmla="*/ 1364894 w 1960971"/>
                <a:gd name="connsiteY6192" fmla="*/ 218113 h 1017606"/>
                <a:gd name="connsiteX6193" fmla="*/ 1366969 w 1960971"/>
                <a:gd name="connsiteY6193" fmla="*/ 217624 h 1017606"/>
                <a:gd name="connsiteX6194" fmla="*/ 1368978 w 1960971"/>
                <a:gd name="connsiteY6194" fmla="*/ 217611 h 1017606"/>
                <a:gd name="connsiteX6195" fmla="*/ 1372282 w 1960971"/>
                <a:gd name="connsiteY6195" fmla="*/ 218285 h 1017606"/>
                <a:gd name="connsiteX6196" fmla="*/ 1371370 w 1960971"/>
                <a:gd name="connsiteY6196" fmla="*/ 218854 h 1017606"/>
                <a:gd name="connsiteX6197" fmla="*/ 1368000 w 1960971"/>
                <a:gd name="connsiteY6197" fmla="*/ 219356 h 1017606"/>
                <a:gd name="connsiteX6198" fmla="*/ 1366995 w 1960971"/>
                <a:gd name="connsiteY6198" fmla="*/ 219845 h 1017606"/>
                <a:gd name="connsiteX6199" fmla="*/ 1367061 w 1960971"/>
                <a:gd name="connsiteY6199" fmla="*/ 220968 h 1017606"/>
                <a:gd name="connsiteX6200" fmla="*/ 1367934 w 1960971"/>
                <a:gd name="connsiteY6200" fmla="*/ 222554 h 1017606"/>
                <a:gd name="connsiteX6201" fmla="*/ 1371066 w 1960971"/>
                <a:gd name="connsiteY6201" fmla="*/ 224735 h 1017606"/>
                <a:gd name="connsiteX6202" fmla="*/ 1371436 w 1960971"/>
                <a:gd name="connsiteY6202" fmla="*/ 225568 h 1017606"/>
                <a:gd name="connsiteX6203" fmla="*/ 1371119 w 1960971"/>
                <a:gd name="connsiteY6203" fmla="*/ 225885 h 1017606"/>
                <a:gd name="connsiteX6204" fmla="*/ 1370102 w 1960971"/>
                <a:gd name="connsiteY6204" fmla="*/ 225700 h 1017606"/>
                <a:gd name="connsiteX6205" fmla="*/ 1367247 w 1960971"/>
                <a:gd name="connsiteY6205" fmla="*/ 223942 h 1017606"/>
                <a:gd name="connsiteX6206" fmla="*/ 1361973 w 1960971"/>
                <a:gd name="connsiteY6206" fmla="*/ 221907 h 1017606"/>
                <a:gd name="connsiteX6207" fmla="*/ 1357003 w 1960971"/>
                <a:gd name="connsiteY6207" fmla="*/ 221563 h 1017606"/>
                <a:gd name="connsiteX6208" fmla="*/ 1355139 w 1960971"/>
                <a:gd name="connsiteY6208" fmla="*/ 221986 h 1017606"/>
                <a:gd name="connsiteX6209" fmla="*/ 1350262 w 1960971"/>
                <a:gd name="connsiteY6209" fmla="*/ 224577 h 1017606"/>
                <a:gd name="connsiteX6210" fmla="*/ 1347354 w 1960971"/>
                <a:gd name="connsiteY6210" fmla="*/ 225462 h 1017606"/>
                <a:gd name="connsiteX6211" fmla="*/ 1343019 w 1960971"/>
                <a:gd name="connsiteY6211" fmla="*/ 226401 h 1017606"/>
                <a:gd name="connsiteX6212" fmla="*/ 1341393 w 1960971"/>
                <a:gd name="connsiteY6212" fmla="*/ 227220 h 1017606"/>
                <a:gd name="connsiteX6213" fmla="*/ 1342464 w 1960971"/>
                <a:gd name="connsiteY6213" fmla="*/ 227907 h 1017606"/>
                <a:gd name="connsiteX6214" fmla="*/ 1344341 w 1960971"/>
                <a:gd name="connsiteY6214" fmla="*/ 229983 h 1017606"/>
                <a:gd name="connsiteX6215" fmla="*/ 1344764 w 1960971"/>
                <a:gd name="connsiteY6215" fmla="*/ 231133 h 1017606"/>
                <a:gd name="connsiteX6216" fmla="*/ 1344869 w 1960971"/>
                <a:gd name="connsiteY6216" fmla="*/ 233194 h 1017606"/>
                <a:gd name="connsiteX6217" fmla="*/ 1345253 w 1960971"/>
                <a:gd name="connsiteY6217" fmla="*/ 233882 h 1017606"/>
                <a:gd name="connsiteX6218" fmla="*/ 1346350 w 1960971"/>
                <a:gd name="connsiteY6218" fmla="*/ 234384 h 1017606"/>
                <a:gd name="connsiteX6219" fmla="*/ 1348227 w 1960971"/>
                <a:gd name="connsiteY6219" fmla="*/ 234873 h 1017606"/>
                <a:gd name="connsiteX6220" fmla="*/ 1349813 w 1960971"/>
                <a:gd name="connsiteY6220" fmla="*/ 235045 h 1017606"/>
                <a:gd name="connsiteX6221" fmla="*/ 1353289 w 1960971"/>
                <a:gd name="connsiteY6221" fmla="*/ 234939 h 1017606"/>
                <a:gd name="connsiteX6222" fmla="*/ 1355192 w 1960971"/>
                <a:gd name="connsiteY6222" fmla="*/ 235574 h 1017606"/>
                <a:gd name="connsiteX6223" fmla="*/ 1354928 w 1960971"/>
                <a:gd name="connsiteY6223" fmla="*/ 236618 h 1017606"/>
                <a:gd name="connsiteX6224" fmla="*/ 1353461 w 1960971"/>
                <a:gd name="connsiteY6224" fmla="*/ 238270 h 1017606"/>
                <a:gd name="connsiteX6225" fmla="*/ 1351584 w 1960971"/>
                <a:gd name="connsiteY6225" fmla="*/ 240028 h 1017606"/>
                <a:gd name="connsiteX6226" fmla="*/ 1349310 w 1960971"/>
                <a:gd name="connsiteY6226" fmla="*/ 241878 h 1017606"/>
                <a:gd name="connsiteX6227" fmla="*/ 1342345 w 1960971"/>
                <a:gd name="connsiteY6227" fmla="*/ 248038 h 1017606"/>
                <a:gd name="connsiteX6228" fmla="*/ 1340402 w 1960971"/>
                <a:gd name="connsiteY6228" fmla="*/ 249544 h 1017606"/>
                <a:gd name="connsiteX6229" fmla="*/ 1339014 w 1960971"/>
                <a:gd name="connsiteY6229" fmla="*/ 250166 h 1017606"/>
                <a:gd name="connsiteX6230" fmla="*/ 1337547 w 1960971"/>
                <a:gd name="connsiteY6230" fmla="*/ 249465 h 1017606"/>
                <a:gd name="connsiteX6231" fmla="*/ 1337058 w 1960971"/>
                <a:gd name="connsiteY6231" fmla="*/ 248844 h 1017606"/>
                <a:gd name="connsiteX6232" fmla="*/ 1337151 w 1960971"/>
                <a:gd name="connsiteY6232" fmla="*/ 248381 h 1017606"/>
                <a:gd name="connsiteX6233" fmla="*/ 1337825 w 1960971"/>
                <a:gd name="connsiteY6233" fmla="*/ 248077 h 1017606"/>
                <a:gd name="connsiteX6234" fmla="*/ 1339516 w 1960971"/>
                <a:gd name="connsiteY6234" fmla="*/ 247007 h 1017606"/>
                <a:gd name="connsiteX6235" fmla="*/ 1338168 w 1960971"/>
                <a:gd name="connsiteY6235" fmla="*/ 246676 h 1017606"/>
                <a:gd name="connsiteX6236" fmla="*/ 1328467 w 1960971"/>
                <a:gd name="connsiteY6236" fmla="*/ 246663 h 1017606"/>
                <a:gd name="connsiteX6237" fmla="*/ 1324713 w 1960971"/>
                <a:gd name="connsiteY6237" fmla="*/ 247284 h 1017606"/>
                <a:gd name="connsiteX6238" fmla="*/ 1317734 w 1960971"/>
                <a:gd name="connsiteY6238" fmla="*/ 249069 h 1017606"/>
                <a:gd name="connsiteX6239" fmla="*/ 1313610 w 1960971"/>
                <a:gd name="connsiteY6239" fmla="*/ 249822 h 1017606"/>
                <a:gd name="connsiteX6240" fmla="*/ 1308971 w 1960971"/>
                <a:gd name="connsiteY6240" fmla="*/ 250470 h 1017606"/>
                <a:gd name="connsiteX6241" fmla="*/ 1308733 w 1960971"/>
                <a:gd name="connsiteY6241" fmla="*/ 249954 h 1017606"/>
                <a:gd name="connsiteX6242" fmla="*/ 1311469 w 1960971"/>
                <a:gd name="connsiteY6242" fmla="*/ 249214 h 1017606"/>
                <a:gd name="connsiteX6243" fmla="*/ 1317800 w 1960971"/>
                <a:gd name="connsiteY6243" fmla="*/ 247971 h 1017606"/>
                <a:gd name="connsiteX6244" fmla="*/ 1323352 w 1960971"/>
                <a:gd name="connsiteY6244" fmla="*/ 246425 h 1017606"/>
                <a:gd name="connsiteX6245" fmla="*/ 1327343 w 1960971"/>
                <a:gd name="connsiteY6245" fmla="*/ 245698 h 1017606"/>
                <a:gd name="connsiteX6246" fmla="*/ 1334256 w 1960971"/>
                <a:gd name="connsiteY6246" fmla="*/ 244931 h 1017606"/>
                <a:gd name="connsiteX6247" fmla="*/ 1340600 w 1960971"/>
                <a:gd name="connsiteY6247" fmla="*/ 243147 h 1017606"/>
                <a:gd name="connsiteX6248" fmla="*/ 1343667 w 1960971"/>
                <a:gd name="connsiteY6248" fmla="*/ 241997 h 1017606"/>
                <a:gd name="connsiteX6249" fmla="*/ 1343640 w 1960971"/>
                <a:gd name="connsiteY6249" fmla="*/ 240953 h 1017606"/>
                <a:gd name="connsiteX6250" fmla="*/ 1341235 w 1960971"/>
                <a:gd name="connsiteY6250" fmla="*/ 238785 h 1017606"/>
                <a:gd name="connsiteX6251" fmla="*/ 1338882 w 1960971"/>
                <a:gd name="connsiteY6251" fmla="*/ 237318 h 1017606"/>
                <a:gd name="connsiteX6252" fmla="*/ 1336965 w 1960971"/>
                <a:gd name="connsiteY6252" fmla="*/ 235336 h 1017606"/>
                <a:gd name="connsiteX6253" fmla="*/ 1334705 w 1960971"/>
                <a:gd name="connsiteY6253" fmla="*/ 232349 h 1017606"/>
                <a:gd name="connsiteX6254" fmla="*/ 1334256 w 1960971"/>
                <a:gd name="connsiteY6254" fmla="*/ 229401 h 1017606"/>
                <a:gd name="connsiteX6255" fmla="*/ 1335617 w 1960971"/>
                <a:gd name="connsiteY6255" fmla="*/ 226493 h 1017606"/>
                <a:gd name="connsiteX6256" fmla="*/ 1336952 w 1960971"/>
                <a:gd name="connsiteY6256" fmla="*/ 224259 h 1017606"/>
                <a:gd name="connsiteX6257" fmla="*/ 1338261 w 1960971"/>
                <a:gd name="connsiteY6257" fmla="*/ 222700 h 1017606"/>
                <a:gd name="connsiteX6258" fmla="*/ 1339860 w 1960971"/>
                <a:gd name="connsiteY6258" fmla="*/ 221074 h 1017606"/>
                <a:gd name="connsiteX6259" fmla="*/ 1343336 w 1960971"/>
                <a:gd name="connsiteY6259" fmla="*/ 217875 h 1017606"/>
                <a:gd name="connsiteX6260" fmla="*/ 1344645 w 1960971"/>
                <a:gd name="connsiteY6260" fmla="*/ 216541 h 1017606"/>
                <a:gd name="connsiteX6261" fmla="*/ 1345041 w 1960971"/>
                <a:gd name="connsiteY6261" fmla="*/ 215087 h 1017606"/>
                <a:gd name="connsiteX6262" fmla="*/ 1344328 w 1960971"/>
                <a:gd name="connsiteY6262" fmla="*/ 211981 h 1017606"/>
                <a:gd name="connsiteX6263" fmla="*/ 1344645 w 1960971"/>
                <a:gd name="connsiteY6263" fmla="*/ 210553 h 1017606"/>
                <a:gd name="connsiteX6264" fmla="*/ 1345306 w 1960971"/>
                <a:gd name="connsiteY6264" fmla="*/ 209681 h 1017606"/>
                <a:gd name="connsiteX6265" fmla="*/ 1348372 w 1960971"/>
                <a:gd name="connsiteY6265" fmla="*/ 207222 h 1017606"/>
                <a:gd name="connsiteX6266" fmla="*/ 1350196 w 1960971"/>
                <a:gd name="connsiteY6266" fmla="*/ 206323 h 1017606"/>
                <a:gd name="connsiteX6267" fmla="*/ 1352919 w 1960971"/>
                <a:gd name="connsiteY6267" fmla="*/ 205200 h 1017606"/>
                <a:gd name="connsiteX6268" fmla="*/ 1366440 w 1960971"/>
                <a:gd name="connsiteY6268" fmla="*/ 198406 h 1017606"/>
                <a:gd name="connsiteX6269" fmla="*/ 1369097 w 1960971"/>
                <a:gd name="connsiteY6269" fmla="*/ 197230 h 1017606"/>
                <a:gd name="connsiteX6270" fmla="*/ 1377913 w 1960971"/>
                <a:gd name="connsiteY6270" fmla="*/ 193873 h 1017606"/>
                <a:gd name="connsiteX6271" fmla="*/ 1382632 w 1960971"/>
                <a:gd name="connsiteY6271" fmla="*/ 192379 h 1017606"/>
                <a:gd name="connsiteX6272" fmla="*/ 1389293 w 1960971"/>
                <a:gd name="connsiteY6272" fmla="*/ 190674 h 1017606"/>
                <a:gd name="connsiteX6273" fmla="*/ 1395281 w 1960971"/>
                <a:gd name="connsiteY6273" fmla="*/ 188625 h 1017606"/>
                <a:gd name="connsiteX6274" fmla="*/ 1396364 w 1960971"/>
                <a:gd name="connsiteY6274" fmla="*/ 188017 h 1017606"/>
                <a:gd name="connsiteX6275" fmla="*/ 1396682 w 1960971"/>
                <a:gd name="connsiteY6275" fmla="*/ 187079 h 1017606"/>
                <a:gd name="connsiteX6276" fmla="*/ 1396576 w 1960971"/>
                <a:gd name="connsiteY6276" fmla="*/ 186749 h 1017606"/>
                <a:gd name="connsiteX6277" fmla="*/ 1395519 w 1960971"/>
                <a:gd name="connsiteY6277" fmla="*/ 186088 h 1017606"/>
                <a:gd name="connsiteX6278" fmla="*/ 1382116 w 1960971"/>
                <a:gd name="connsiteY6278" fmla="*/ 185149 h 1017606"/>
                <a:gd name="connsiteX6279" fmla="*/ 1374437 w 1960971"/>
                <a:gd name="connsiteY6279" fmla="*/ 185043 h 1017606"/>
                <a:gd name="connsiteX6280" fmla="*/ 1367762 w 1960971"/>
                <a:gd name="connsiteY6280" fmla="*/ 185506 h 1017606"/>
                <a:gd name="connsiteX6281" fmla="*/ 1354016 w 1960971"/>
                <a:gd name="connsiteY6281" fmla="*/ 187185 h 1017606"/>
                <a:gd name="connsiteX6282" fmla="*/ 1348940 w 1960971"/>
                <a:gd name="connsiteY6282" fmla="*/ 188004 h 1017606"/>
                <a:gd name="connsiteX6283" fmla="*/ 1344261 w 1960971"/>
                <a:gd name="connsiteY6283" fmla="*/ 189114 h 1017606"/>
                <a:gd name="connsiteX6284" fmla="*/ 1338287 w 1960971"/>
                <a:gd name="connsiteY6284" fmla="*/ 190872 h 1017606"/>
                <a:gd name="connsiteX6285" fmla="*/ 1324660 w 1960971"/>
                <a:gd name="connsiteY6285" fmla="*/ 195194 h 1017606"/>
                <a:gd name="connsiteX6286" fmla="*/ 1323933 w 1960971"/>
                <a:gd name="connsiteY6286" fmla="*/ 195538 h 1017606"/>
                <a:gd name="connsiteX6287" fmla="*/ 1323193 w 1960971"/>
                <a:gd name="connsiteY6287" fmla="*/ 196054 h 1017606"/>
                <a:gd name="connsiteX6288" fmla="*/ 1322426 w 1960971"/>
                <a:gd name="connsiteY6288" fmla="*/ 196754 h 1017606"/>
                <a:gd name="connsiteX6289" fmla="*/ 1321594 w 1960971"/>
                <a:gd name="connsiteY6289" fmla="*/ 197256 h 1017606"/>
                <a:gd name="connsiteX6290" fmla="*/ 1316492 w 1960971"/>
                <a:gd name="connsiteY6290" fmla="*/ 198605 h 1017606"/>
                <a:gd name="connsiteX6291" fmla="*/ 1312487 w 1960971"/>
                <a:gd name="connsiteY6291" fmla="*/ 200191 h 1017606"/>
                <a:gd name="connsiteX6292" fmla="*/ 1308878 w 1960971"/>
                <a:gd name="connsiteY6292" fmla="*/ 201869 h 1017606"/>
                <a:gd name="connsiteX6293" fmla="*/ 1307332 w 1960971"/>
                <a:gd name="connsiteY6293" fmla="*/ 202755 h 1017606"/>
                <a:gd name="connsiteX6294" fmla="*/ 1305720 w 1960971"/>
                <a:gd name="connsiteY6294" fmla="*/ 203931 h 1017606"/>
                <a:gd name="connsiteX6295" fmla="*/ 1303618 w 1960971"/>
                <a:gd name="connsiteY6295" fmla="*/ 205610 h 1017606"/>
                <a:gd name="connsiteX6296" fmla="*/ 1301027 w 1960971"/>
                <a:gd name="connsiteY6296" fmla="*/ 207910 h 1017606"/>
                <a:gd name="connsiteX6297" fmla="*/ 1299640 w 1960971"/>
                <a:gd name="connsiteY6297" fmla="*/ 208755 h 1017606"/>
                <a:gd name="connsiteX6298" fmla="*/ 1293930 w 1960971"/>
                <a:gd name="connsiteY6298" fmla="*/ 211359 h 1017606"/>
                <a:gd name="connsiteX6299" fmla="*/ 1288286 w 1960971"/>
                <a:gd name="connsiteY6299" fmla="*/ 214135 h 1017606"/>
                <a:gd name="connsiteX6300" fmla="*/ 1284003 w 1960971"/>
                <a:gd name="connsiteY6300" fmla="*/ 216422 h 1017606"/>
                <a:gd name="connsiteX6301" fmla="*/ 1281955 w 1960971"/>
                <a:gd name="connsiteY6301" fmla="*/ 217704 h 1017606"/>
                <a:gd name="connsiteX6302" fmla="*/ 1280726 w 1960971"/>
                <a:gd name="connsiteY6302" fmla="*/ 218721 h 1017606"/>
                <a:gd name="connsiteX6303" fmla="*/ 1279509 w 1960971"/>
                <a:gd name="connsiteY6303" fmla="*/ 219977 h 1017606"/>
                <a:gd name="connsiteX6304" fmla="*/ 1278307 w 1960971"/>
                <a:gd name="connsiteY6304" fmla="*/ 221444 h 1017606"/>
                <a:gd name="connsiteX6305" fmla="*/ 1278016 w 1960971"/>
                <a:gd name="connsiteY6305" fmla="*/ 222369 h 1017606"/>
                <a:gd name="connsiteX6306" fmla="*/ 1279351 w 1960971"/>
                <a:gd name="connsiteY6306" fmla="*/ 223004 h 1017606"/>
                <a:gd name="connsiteX6307" fmla="*/ 1280170 w 1960971"/>
                <a:gd name="connsiteY6307" fmla="*/ 223123 h 1017606"/>
                <a:gd name="connsiteX6308" fmla="*/ 1279668 w 1960971"/>
                <a:gd name="connsiteY6308" fmla="*/ 223519 h 1017606"/>
                <a:gd name="connsiteX6309" fmla="*/ 1272544 w 1960971"/>
                <a:gd name="connsiteY6309" fmla="*/ 226017 h 1017606"/>
                <a:gd name="connsiteX6310" fmla="*/ 1268658 w 1960971"/>
                <a:gd name="connsiteY6310" fmla="*/ 228317 h 1017606"/>
                <a:gd name="connsiteX6311" fmla="*/ 1267706 w 1960971"/>
                <a:gd name="connsiteY6311" fmla="*/ 229401 h 1017606"/>
                <a:gd name="connsiteX6312" fmla="*/ 1267244 w 1960971"/>
                <a:gd name="connsiteY6312" fmla="*/ 230643 h 1017606"/>
                <a:gd name="connsiteX6313" fmla="*/ 1265658 w 1960971"/>
                <a:gd name="connsiteY6313" fmla="*/ 233075 h 1017606"/>
                <a:gd name="connsiteX6314" fmla="*/ 1262961 w 1960971"/>
                <a:gd name="connsiteY6314" fmla="*/ 236697 h 1017606"/>
                <a:gd name="connsiteX6315" fmla="*/ 1261653 w 1960971"/>
                <a:gd name="connsiteY6315" fmla="*/ 238851 h 1017606"/>
                <a:gd name="connsiteX6316" fmla="*/ 1261706 w 1960971"/>
                <a:gd name="connsiteY6316" fmla="*/ 239539 h 1017606"/>
                <a:gd name="connsiteX6317" fmla="*/ 1262829 w 1960971"/>
                <a:gd name="connsiteY6317" fmla="*/ 240438 h 1017606"/>
                <a:gd name="connsiteX6318" fmla="*/ 1266120 w 1960971"/>
                <a:gd name="connsiteY6318" fmla="*/ 242090 h 1017606"/>
                <a:gd name="connsiteX6319" fmla="*/ 1270680 w 1960971"/>
                <a:gd name="connsiteY6319" fmla="*/ 243583 h 1017606"/>
                <a:gd name="connsiteX6320" fmla="*/ 1278293 w 1960971"/>
                <a:gd name="connsiteY6320" fmla="*/ 244694 h 1017606"/>
                <a:gd name="connsiteX6321" fmla="*/ 1287361 w 1960971"/>
                <a:gd name="connsiteY6321" fmla="*/ 244998 h 1017606"/>
                <a:gd name="connsiteX6322" fmla="*/ 1290282 w 1960971"/>
                <a:gd name="connsiteY6322" fmla="*/ 245434 h 1017606"/>
                <a:gd name="connsiteX6323" fmla="*/ 1291617 w 1960971"/>
                <a:gd name="connsiteY6323" fmla="*/ 246134 h 1017606"/>
                <a:gd name="connsiteX6324" fmla="*/ 1293414 w 1960971"/>
                <a:gd name="connsiteY6324" fmla="*/ 247786 h 1017606"/>
                <a:gd name="connsiteX6325" fmla="*/ 1295846 w 1960971"/>
                <a:gd name="connsiteY6325" fmla="*/ 249055 h 1017606"/>
                <a:gd name="connsiteX6326" fmla="*/ 1299018 w 1960971"/>
                <a:gd name="connsiteY6326" fmla="*/ 250007 h 1017606"/>
                <a:gd name="connsiteX6327" fmla="*/ 1297776 w 1960971"/>
                <a:gd name="connsiteY6327" fmla="*/ 250562 h 1017606"/>
                <a:gd name="connsiteX6328" fmla="*/ 1290863 w 1960971"/>
                <a:gd name="connsiteY6328" fmla="*/ 251276 h 1017606"/>
                <a:gd name="connsiteX6329" fmla="*/ 1285100 w 1960971"/>
                <a:gd name="connsiteY6329" fmla="*/ 251553 h 1017606"/>
                <a:gd name="connsiteX6330" fmla="*/ 1281809 w 1960971"/>
                <a:gd name="connsiteY6330" fmla="*/ 251395 h 1017606"/>
                <a:gd name="connsiteX6331" fmla="*/ 1277725 w 1960971"/>
                <a:gd name="connsiteY6331" fmla="*/ 250628 h 1017606"/>
                <a:gd name="connsiteX6332" fmla="*/ 1275042 w 1960971"/>
                <a:gd name="connsiteY6332" fmla="*/ 249558 h 1017606"/>
                <a:gd name="connsiteX6333" fmla="*/ 1272200 w 1960971"/>
                <a:gd name="connsiteY6333" fmla="*/ 249214 h 1017606"/>
                <a:gd name="connsiteX6334" fmla="*/ 1266345 w 1960971"/>
                <a:gd name="connsiteY6334" fmla="*/ 249240 h 1017606"/>
                <a:gd name="connsiteX6335" fmla="*/ 1260807 w 1960971"/>
                <a:gd name="connsiteY6335" fmla="*/ 248712 h 1017606"/>
                <a:gd name="connsiteX6336" fmla="*/ 1259089 w 1960971"/>
                <a:gd name="connsiteY6336" fmla="*/ 248844 h 1017606"/>
                <a:gd name="connsiteX6337" fmla="*/ 1259340 w 1960971"/>
                <a:gd name="connsiteY6337" fmla="*/ 249452 h 1017606"/>
                <a:gd name="connsiteX6338" fmla="*/ 1259155 w 1960971"/>
                <a:gd name="connsiteY6338" fmla="*/ 250377 h 1017606"/>
                <a:gd name="connsiteX6339" fmla="*/ 1257159 w 1960971"/>
                <a:gd name="connsiteY6339" fmla="*/ 254699 h 1017606"/>
                <a:gd name="connsiteX6340" fmla="*/ 1256934 w 1960971"/>
                <a:gd name="connsiteY6340" fmla="*/ 255889 h 1017606"/>
                <a:gd name="connsiteX6341" fmla="*/ 1258243 w 1960971"/>
                <a:gd name="connsiteY6341" fmla="*/ 261427 h 1017606"/>
                <a:gd name="connsiteX6342" fmla="*/ 1258811 w 1960971"/>
                <a:gd name="connsiteY6342" fmla="*/ 262088 h 1017606"/>
                <a:gd name="connsiteX6343" fmla="*/ 1260437 w 1960971"/>
                <a:gd name="connsiteY6343" fmla="*/ 262643 h 1017606"/>
                <a:gd name="connsiteX6344" fmla="*/ 1264481 w 1960971"/>
                <a:gd name="connsiteY6344" fmla="*/ 263304 h 1017606"/>
                <a:gd name="connsiteX6345" fmla="*/ 1266900 w 1960971"/>
                <a:gd name="connsiteY6345" fmla="*/ 265035 h 1017606"/>
                <a:gd name="connsiteX6346" fmla="*/ 1269398 w 1960971"/>
                <a:gd name="connsiteY6346" fmla="*/ 267771 h 1017606"/>
                <a:gd name="connsiteX6347" fmla="*/ 1270403 w 1960971"/>
                <a:gd name="connsiteY6347" fmla="*/ 267890 h 1017606"/>
                <a:gd name="connsiteX6348" fmla="*/ 1271526 w 1960971"/>
                <a:gd name="connsiteY6348" fmla="*/ 267613 h 1017606"/>
                <a:gd name="connsiteX6349" fmla="*/ 1274751 w 1960971"/>
                <a:gd name="connsiteY6349" fmla="*/ 266397 h 1017606"/>
                <a:gd name="connsiteX6350" fmla="*/ 1275875 w 1960971"/>
                <a:gd name="connsiteY6350" fmla="*/ 266185 h 1017606"/>
                <a:gd name="connsiteX6351" fmla="*/ 1278082 w 1960971"/>
                <a:gd name="connsiteY6351" fmla="*/ 266026 h 1017606"/>
                <a:gd name="connsiteX6352" fmla="*/ 1282470 w 1960971"/>
                <a:gd name="connsiteY6352" fmla="*/ 266397 h 1017606"/>
                <a:gd name="connsiteX6353" fmla="*/ 1285907 w 1960971"/>
                <a:gd name="connsiteY6353" fmla="*/ 266040 h 1017606"/>
                <a:gd name="connsiteX6354" fmla="*/ 1286131 w 1960971"/>
                <a:gd name="connsiteY6354" fmla="*/ 265577 h 1017606"/>
                <a:gd name="connsiteX6355" fmla="*/ 1285352 w 1960971"/>
                <a:gd name="connsiteY6355" fmla="*/ 264810 h 1017606"/>
                <a:gd name="connsiteX6356" fmla="*/ 1285537 w 1960971"/>
                <a:gd name="connsiteY6356" fmla="*/ 264282 h 1017606"/>
                <a:gd name="connsiteX6357" fmla="*/ 1286673 w 1960971"/>
                <a:gd name="connsiteY6357" fmla="*/ 263991 h 1017606"/>
                <a:gd name="connsiteX6358" fmla="*/ 1291762 w 1960971"/>
                <a:gd name="connsiteY6358" fmla="*/ 264546 h 1017606"/>
                <a:gd name="connsiteX6359" fmla="*/ 1293692 w 1960971"/>
                <a:gd name="connsiteY6359" fmla="*/ 264493 h 1017606"/>
                <a:gd name="connsiteX6360" fmla="*/ 1295331 w 1960971"/>
                <a:gd name="connsiteY6360" fmla="*/ 264242 h 1017606"/>
                <a:gd name="connsiteX6361" fmla="*/ 1300723 w 1960971"/>
                <a:gd name="connsiteY6361" fmla="*/ 262735 h 1017606"/>
                <a:gd name="connsiteX6362" fmla="*/ 1299679 w 1960971"/>
                <a:gd name="connsiteY6362" fmla="*/ 263224 h 1017606"/>
                <a:gd name="connsiteX6363" fmla="*/ 1298265 w 1960971"/>
                <a:gd name="connsiteY6363" fmla="*/ 264123 h 1017606"/>
                <a:gd name="connsiteX6364" fmla="*/ 1296481 w 1960971"/>
                <a:gd name="connsiteY6364" fmla="*/ 265432 h 1017606"/>
                <a:gd name="connsiteX6365" fmla="*/ 1295489 w 1960971"/>
                <a:gd name="connsiteY6365" fmla="*/ 266886 h 1017606"/>
                <a:gd name="connsiteX6366" fmla="*/ 1295265 w 1960971"/>
                <a:gd name="connsiteY6366" fmla="*/ 269595 h 1017606"/>
                <a:gd name="connsiteX6367" fmla="*/ 1295397 w 1960971"/>
                <a:gd name="connsiteY6367" fmla="*/ 270243 h 1017606"/>
                <a:gd name="connsiteX6368" fmla="*/ 1296785 w 1960971"/>
                <a:gd name="connsiteY6368" fmla="*/ 271194 h 1017606"/>
                <a:gd name="connsiteX6369" fmla="*/ 1302865 w 1960971"/>
                <a:gd name="connsiteY6369" fmla="*/ 272807 h 1017606"/>
                <a:gd name="connsiteX6370" fmla="*/ 1310637 w 1960971"/>
                <a:gd name="connsiteY6370" fmla="*/ 271049 h 1017606"/>
                <a:gd name="connsiteX6371" fmla="*/ 1316756 w 1960971"/>
                <a:gd name="connsiteY6371" fmla="*/ 271829 h 1017606"/>
                <a:gd name="connsiteX6372" fmla="*/ 1319333 w 1960971"/>
                <a:gd name="connsiteY6372" fmla="*/ 271829 h 1017606"/>
                <a:gd name="connsiteX6373" fmla="*/ 1320457 w 1960971"/>
                <a:gd name="connsiteY6373" fmla="*/ 272186 h 1017606"/>
                <a:gd name="connsiteX6374" fmla="*/ 1320999 w 1960971"/>
                <a:gd name="connsiteY6374" fmla="*/ 272886 h 1017606"/>
                <a:gd name="connsiteX6375" fmla="*/ 1324779 w 1960971"/>
                <a:gd name="connsiteY6375" fmla="*/ 273560 h 1017606"/>
                <a:gd name="connsiteX6376" fmla="*/ 1335816 w 1960971"/>
                <a:gd name="connsiteY6376" fmla="*/ 274565 h 1017606"/>
                <a:gd name="connsiteX6377" fmla="*/ 1341750 w 1960971"/>
                <a:gd name="connsiteY6377" fmla="*/ 274512 h 1017606"/>
                <a:gd name="connsiteX6378" fmla="*/ 1349469 w 1960971"/>
                <a:gd name="connsiteY6378" fmla="*/ 273468 h 1017606"/>
                <a:gd name="connsiteX6379" fmla="*/ 1350421 w 1960971"/>
                <a:gd name="connsiteY6379" fmla="*/ 273587 h 1017606"/>
                <a:gd name="connsiteX6380" fmla="*/ 1352681 w 1960971"/>
                <a:gd name="connsiteY6380" fmla="*/ 274433 h 1017606"/>
                <a:gd name="connsiteX6381" fmla="*/ 1358510 w 1960971"/>
                <a:gd name="connsiteY6381" fmla="*/ 276838 h 1017606"/>
                <a:gd name="connsiteX6382" fmla="*/ 1361418 w 1960971"/>
                <a:gd name="connsiteY6382" fmla="*/ 277526 h 1017606"/>
                <a:gd name="connsiteX6383" fmla="*/ 1364286 w 1960971"/>
                <a:gd name="connsiteY6383" fmla="*/ 277420 h 1017606"/>
                <a:gd name="connsiteX6384" fmla="*/ 1368079 w 1960971"/>
                <a:gd name="connsiteY6384" fmla="*/ 276772 h 1017606"/>
                <a:gd name="connsiteX6385" fmla="*/ 1376591 w 1960971"/>
                <a:gd name="connsiteY6385" fmla="*/ 275027 h 1017606"/>
                <a:gd name="connsiteX6386" fmla="*/ 1384006 w 1960971"/>
                <a:gd name="connsiteY6386" fmla="*/ 280024 h 1017606"/>
                <a:gd name="connsiteX6387" fmla="*/ 1386253 w 1960971"/>
                <a:gd name="connsiteY6387" fmla="*/ 279072 h 1017606"/>
                <a:gd name="connsiteX6388" fmla="*/ 1386597 w 1960971"/>
                <a:gd name="connsiteY6388" fmla="*/ 278596 h 1017606"/>
                <a:gd name="connsiteX6389" fmla="*/ 1386266 w 1960971"/>
                <a:gd name="connsiteY6389" fmla="*/ 277208 h 1017606"/>
                <a:gd name="connsiteX6390" fmla="*/ 1385447 w 1960971"/>
                <a:gd name="connsiteY6390" fmla="*/ 276045 h 1017606"/>
                <a:gd name="connsiteX6391" fmla="*/ 1383953 w 1960971"/>
                <a:gd name="connsiteY6391" fmla="*/ 274089 h 1017606"/>
                <a:gd name="connsiteX6392" fmla="*/ 1382394 w 1960971"/>
                <a:gd name="connsiteY6392" fmla="*/ 273111 h 1017606"/>
                <a:gd name="connsiteX6393" fmla="*/ 1380741 w 1960971"/>
                <a:gd name="connsiteY6393" fmla="*/ 273111 h 1017606"/>
                <a:gd name="connsiteX6394" fmla="*/ 1379274 w 1960971"/>
                <a:gd name="connsiteY6394" fmla="*/ 272556 h 1017606"/>
                <a:gd name="connsiteX6395" fmla="*/ 1377992 w 1960971"/>
                <a:gd name="connsiteY6395" fmla="*/ 271459 h 1017606"/>
                <a:gd name="connsiteX6396" fmla="*/ 1379975 w 1960971"/>
                <a:gd name="connsiteY6396" fmla="*/ 271062 h 1017606"/>
                <a:gd name="connsiteX6397" fmla="*/ 1387839 w 1960971"/>
                <a:gd name="connsiteY6397" fmla="*/ 271538 h 1017606"/>
                <a:gd name="connsiteX6398" fmla="*/ 1392042 w 1960971"/>
                <a:gd name="connsiteY6398" fmla="*/ 272344 h 1017606"/>
                <a:gd name="connsiteX6399" fmla="*/ 1394739 w 1960971"/>
                <a:gd name="connsiteY6399" fmla="*/ 272450 h 1017606"/>
                <a:gd name="connsiteX6400" fmla="*/ 1399008 w 1960971"/>
                <a:gd name="connsiteY6400" fmla="*/ 273428 h 1017606"/>
                <a:gd name="connsiteX6401" fmla="*/ 1401004 w 1960971"/>
                <a:gd name="connsiteY6401" fmla="*/ 273745 h 1017606"/>
                <a:gd name="connsiteX6402" fmla="*/ 1402748 w 1960971"/>
                <a:gd name="connsiteY6402" fmla="*/ 273759 h 1017606"/>
                <a:gd name="connsiteX6403" fmla="*/ 1410599 w 1960971"/>
                <a:gd name="connsiteY6403" fmla="*/ 276151 h 1017606"/>
                <a:gd name="connsiteX6404" fmla="*/ 1412265 w 1960971"/>
                <a:gd name="connsiteY6404" fmla="*/ 276323 h 1017606"/>
                <a:gd name="connsiteX6405" fmla="*/ 1416217 w 1960971"/>
                <a:gd name="connsiteY6405" fmla="*/ 276151 h 1017606"/>
                <a:gd name="connsiteX6406" fmla="*/ 1420579 w 1960971"/>
                <a:gd name="connsiteY6406" fmla="*/ 275437 h 1017606"/>
                <a:gd name="connsiteX6407" fmla="*/ 1425218 w 1960971"/>
                <a:gd name="connsiteY6407" fmla="*/ 274208 h 1017606"/>
                <a:gd name="connsiteX6408" fmla="*/ 1427121 w 1960971"/>
                <a:gd name="connsiteY6408" fmla="*/ 273428 h 1017606"/>
                <a:gd name="connsiteX6409" fmla="*/ 1428562 w 1960971"/>
                <a:gd name="connsiteY6409" fmla="*/ 272556 h 1017606"/>
                <a:gd name="connsiteX6410" fmla="*/ 1429685 w 1960971"/>
                <a:gd name="connsiteY6410" fmla="*/ 271234 h 1017606"/>
                <a:gd name="connsiteX6411" fmla="*/ 1430492 w 1960971"/>
                <a:gd name="connsiteY6411" fmla="*/ 269476 h 1017606"/>
                <a:gd name="connsiteX6412" fmla="*/ 1430756 w 1960971"/>
                <a:gd name="connsiteY6412" fmla="*/ 267983 h 1017606"/>
                <a:gd name="connsiteX6413" fmla="*/ 1430478 w 1960971"/>
                <a:gd name="connsiteY6413" fmla="*/ 266767 h 1017606"/>
                <a:gd name="connsiteX6414" fmla="*/ 1429593 w 1960971"/>
                <a:gd name="connsiteY6414" fmla="*/ 266026 h 1017606"/>
                <a:gd name="connsiteX6415" fmla="*/ 1424610 w 1960971"/>
                <a:gd name="connsiteY6415" fmla="*/ 264916 h 1017606"/>
                <a:gd name="connsiteX6416" fmla="*/ 1424134 w 1960971"/>
                <a:gd name="connsiteY6416" fmla="*/ 264255 h 1017606"/>
                <a:gd name="connsiteX6417" fmla="*/ 1424980 w 1960971"/>
                <a:gd name="connsiteY6417" fmla="*/ 263396 h 1017606"/>
                <a:gd name="connsiteX6418" fmla="*/ 1426751 w 1960971"/>
                <a:gd name="connsiteY6418" fmla="*/ 262352 h 1017606"/>
                <a:gd name="connsiteX6419" fmla="*/ 1429434 w 1960971"/>
                <a:gd name="connsiteY6419" fmla="*/ 261110 h 1017606"/>
                <a:gd name="connsiteX6420" fmla="*/ 1431880 w 1960971"/>
                <a:gd name="connsiteY6420" fmla="*/ 260158 h 1017606"/>
                <a:gd name="connsiteX6421" fmla="*/ 1434087 w 1960971"/>
                <a:gd name="connsiteY6421" fmla="*/ 259497 h 1017606"/>
                <a:gd name="connsiteX6422" fmla="*/ 1435197 w 1960971"/>
                <a:gd name="connsiteY6422" fmla="*/ 260012 h 1017606"/>
                <a:gd name="connsiteX6423" fmla="*/ 1435210 w 1960971"/>
                <a:gd name="connsiteY6423" fmla="*/ 261718 h 1017606"/>
                <a:gd name="connsiteX6424" fmla="*/ 1435567 w 1960971"/>
                <a:gd name="connsiteY6424" fmla="*/ 262775 h 1017606"/>
                <a:gd name="connsiteX6425" fmla="*/ 1436268 w 1960971"/>
                <a:gd name="connsiteY6425" fmla="*/ 263198 h 1017606"/>
                <a:gd name="connsiteX6426" fmla="*/ 1437206 w 1960971"/>
                <a:gd name="connsiteY6426" fmla="*/ 265352 h 1017606"/>
                <a:gd name="connsiteX6427" fmla="*/ 1437907 w 1960971"/>
                <a:gd name="connsiteY6427" fmla="*/ 265524 h 1017606"/>
                <a:gd name="connsiteX6428" fmla="*/ 1438819 w 1960971"/>
                <a:gd name="connsiteY6428" fmla="*/ 266238 h 1017606"/>
                <a:gd name="connsiteX6429" fmla="*/ 1440881 w 1960971"/>
                <a:gd name="connsiteY6429" fmla="*/ 268273 h 1017606"/>
                <a:gd name="connsiteX6430" fmla="*/ 1441608 w 1960971"/>
                <a:gd name="connsiteY6430" fmla="*/ 268511 h 1017606"/>
                <a:gd name="connsiteX6431" fmla="*/ 1442956 w 1960971"/>
                <a:gd name="connsiteY6431" fmla="*/ 268498 h 1017606"/>
                <a:gd name="connsiteX6432" fmla="*/ 1449102 w 1960971"/>
                <a:gd name="connsiteY6432" fmla="*/ 267837 h 1017606"/>
                <a:gd name="connsiteX6433" fmla="*/ 1450172 w 1960971"/>
                <a:gd name="connsiteY6433" fmla="*/ 268035 h 1017606"/>
                <a:gd name="connsiteX6434" fmla="*/ 1449829 w 1960971"/>
                <a:gd name="connsiteY6434" fmla="*/ 269622 h 1017606"/>
                <a:gd name="connsiteX6435" fmla="*/ 1448229 w 1960971"/>
                <a:gd name="connsiteY6435" fmla="*/ 272662 h 1017606"/>
                <a:gd name="connsiteX6436" fmla="*/ 1447013 w 1960971"/>
                <a:gd name="connsiteY6436" fmla="*/ 274446 h 1017606"/>
                <a:gd name="connsiteX6437" fmla="*/ 1446286 w 1960971"/>
                <a:gd name="connsiteY6437" fmla="*/ 275992 h 1017606"/>
                <a:gd name="connsiteX6438" fmla="*/ 1446035 w 1960971"/>
                <a:gd name="connsiteY6438" fmla="*/ 277288 h 1017606"/>
                <a:gd name="connsiteX6439" fmla="*/ 1447608 w 1960971"/>
                <a:gd name="connsiteY6439" fmla="*/ 277512 h 1017606"/>
                <a:gd name="connsiteX6440" fmla="*/ 1452657 w 1960971"/>
                <a:gd name="connsiteY6440" fmla="*/ 277076 h 1017606"/>
                <a:gd name="connsiteX6441" fmla="*/ 1456199 w 1960971"/>
                <a:gd name="connsiteY6441" fmla="*/ 277512 h 1017606"/>
                <a:gd name="connsiteX6442" fmla="*/ 1456953 w 1960971"/>
                <a:gd name="connsiteY6442" fmla="*/ 277777 h 1017606"/>
                <a:gd name="connsiteX6443" fmla="*/ 1457891 w 1960971"/>
                <a:gd name="connsiteY6443" fmla="*/ 278940 h 1017606"/>
                <a:gd name="connsiteX6444" fmla="*/ 1457151 w 1960971"/>
                <a:gd name="connsiteY6444" fmla="*/ 279654 h 1017606"/>
                <a:gd name="connsiteX6445" fmla="*/ 1453411 w 1960971"/>
                <a:gd name="connsiteY6445" fmla="*/ 280975 h 1017606"/>
                <a:gd name="connsiteX6446" fmla="*/ 1451507 w 1960971"/>
                <a:gd name="connsiteY6446" fmla="*/ 281411 h 1017606"/>
                <a:gd name="connsiteX6447" fmla="*/ 1450741 w 1960971"/>
                <a:gd name="connsiteY6447" fmla="*/ 281834 h 1017606"/>
                <a:gd name="connsiteX6448" fmla="*/ 1451111 w 1960971"/>
                <a:gd name="connsiteY6448" fmla="*/ 282257 h 1017606"/>
                <a:gd name="connsiteX6449" fmla="*/ 1452036 w 1960971"/>
                <a:gd name="connsiteY6449" fmla="*/ 282694 h 1017606"/>
                <a:gd name="connsiteX6450" fmla="*/ 1453807 w 1960971"/>
                <a:gd name="connsiteY6450" fmla="*/ 282826 h 1017606"/>
                <a:gd name="connsiteX6451" fmla="*/ 1456226 w 1960971"/>
                <a:gd name="connsiteY6451" fmla="*/ 283738 h 1017606"/>
                <a:gd name="connsiteX6452" fmla="*/ 1457574 w 1960971"/>
                <a:gd name="connsiteY6452" fmla="*/ 283302 h 1017606"/>
                <a:gd name="connsiteX6453" fmla="*/ 1460522 w 1960971"/>
                <a:gd name="connsiteY6453" fmla="*/ 281768 h 1017606"/>
                <a:gd name="connsiteX6454" fmla="*/ 1462412 w 1960971"/>
                <a:gd name="connsiteY6454" fmla="*/ 281107 h 1017606"/>
                <a:gd name="connsiteX6455" fmla="*/ 1464077 w 1960971"/>
                <a:gd name="connsiteY6455" fmla="*/ 281041 h 1017606"/>
                <a:gd name="connsiteX6456" fmla="*/ 1467038 w 1960971"/>
                <a:gd name="connsiteY6456" fmla="*/ 281623 h 1017606"/>
                <a:gd name="connsiteX6457" fmla="*/ 1466932 w 1960971"/>
                <a:gd name="connsiteY6457" fmla="*/ 281821 h 1017606"/>
                <a:gd name="connsiteX6458" fmla="*/ 1462134 w 1960971"/>
                <a:gd name="connsiteY6458" fmla="*/ 282614 h 1017606"/>
                <a:gd name="connsiteX6459" fmla="*/ 1460641 w 1960971"/>
                <a:gd name="connsiteY6459" fmla="*/ 283302 h 1017606"/>
                <a:gd name="connsiteX6460" fmla="*/ 1459702 w 1960971"/>
                <a:gd name="connsiteY6460" fmla="*/ 284306 h 1017606"/>
                <a:gd name="connsiteX6461" fmla="*/ 1459200 w 1960971"/>
                <a:gd name="connsiteY6461" fmla="*/ 285073 h 1017606"/>
                <a:gd name="connsiteX6462" fmla="*/ 1459332 w 1960971"/>
                <a:gd name="connsiteY6462" fmla="*/ 286196 h 1017606"/>
                <a:gd name="connsiteX6463" fmla="*/ 1459834 w 1960971"/>
                <a:gd name="connsiteY6463" fmla="*/ 286870 h 1017606"/>
                <a:gd name="connsiteX6464" fmla="*/ 1461130 w 1960971"/>
                <a:gd name="connsiteY6464" fmla="*/ 287333 h 1017606"/>
                <a:gd name="connsiteX6465" fmla="*/ 1463218 w 1960971"/>
                <a:gd name="connsiteY6465" fmla="*/ 287584 h 1017606"/>
                <a:gd name="connsiteX6466" fmla="*/ 1465359 w 1960971"/>
                <a:gd name="connsiteY6466" fmla="*/ 288166 h 1017606"/>
                <a:gd name="connsiteX6467" fmla="*/ 1468809 w 1960971"/>
                <a:gd name="connsiteY6467" fmla="*/ 289778 h 1017606"/>
                <a:gd name="connsiteX6468" fmla="*/ 1469153 w 1960971"/>
                <a:gd name="connsiteY6468" fmla="*/ 290227 h 1017606"/>
                <a:gd name="connsiteX6469" fmla="*/ 1469404 w 1960971"/>
                <a:gd name="connsiteY6469" fmla="*/ 292303 h 1017606"/>
                <a:gd name="connsiteX6470" fmla="*/ 1468056 w 1960971"/>
                <a:gd name="connsiteY6470" fmla="*/ 293585 h 1017606"/>
                <a:gd name="connsiteX6471" fmla="*/ 1465306 w 1960971"/>
                <a:gd name="connsiteY6471" fmla="*/ 294920 h 1017606"/>
                <a:gd name="connsiteX6472" fmla="*/ 1462808 w 1960971"/>
                <a:gd name="connsiteY6472" fmla="*/ 295937 h 1017606"/>
                <a:gd name="connsiteX6473" fmla="*/ 1460548 w 1960971"/>
                <a:gd name="connsiteY6473" fmla="*/ 296638 h 1017606"/>
                <a:gd name="connsiteX6474" fmla="*/ 1458010 w 1960971"/>
                <a:gd name="connsiteY6474" fmla="*/ 296744 h 1017606"/>
                <a:gd name="connsiteX6475" fmla="*/ 1453199 w 1960971"/>
                <a:gd name="connsiteY6475" fmla="*/ 296122 h 1017606"/>
                <a:gd name="connsiteX6476" fmla="*/ 1450728 w 1960971"/>
                <a:gd name="connsiteY6476" fmla="*/ 296651 h 1017606"/>
                <a:gd name="connsiteX6477" fmla="*/ 1449221 w 1960971"/>
                <a:gd name="connsiteY6477" fmla="*/ 297153 h 1017606"/>
                <a:gd name="connsiteX6478" fmla="*/ 1448031 w 1960971"/>
                <a:gd name="connsiteY6478" fmla="*/ 297986 h 1017606"/>
                <a:gd name="connsiteX6479" fmla="*/ 1445930 w 1960971"/>
                <a:gd name="connsiteY6479" fmla="*/ 301039 h 1017606"/>
                <a:gd name="connsiteX6480" fmla="*/ 1445242 w 1960971"/>
                <a:gd name="connsiteY6480" fmla="*/ 301766 h 1017606"/>
                <a:gd name="connsiteX6481" fmla="*/ 1444396 w 1960971"/>
                <a:gd name="connsiteY6481" fmla="*/ 302361 h 1017606"/>
                <a:gd name="connsiteX6482" fmla="*/ 1443590 w 1960971"/>
                <a:gd name="connsiteY6482" fmla="*/ 303114 h 1017606"/>
                <a:gd name="connsiteX6483" fmla="*/ 1442823 w 1960971"/>
                <a:gd name="connsiteY6483" fmla="*/ 304040 h 1017606"/>
                <a:gd name="connsiteX6484" fmla="*/ 1443035 w 1960971"/>
                <a:gd name="connsiteY6484" fmla="*/ 304582 h 1017606"/>
                <a:gd name="connsiteX6485" fmla="*/ 1446234 w 1960971"/>
                <a:gd name="connsiteY6485" fmla="*/ 304740 h 1017606"/>
                <a:gd name="connsiteX6486" fmla="*/ 1449961 w 1960971"/>
                <a:gd name="connsiteY6486" fmla="*/ 303881 h 1017606"/>
                <a:gd name="connsiteX6487" fmla="*/ 1459134 w 1960971"/>
                <a:gd name="connsiteY6487" fmla="*/ 301198 h 1017606"/>
                <a:gd name="connsiteX6488" fmla="*/ 1463985 w 1960971"/>
                <a:gd name="connsiteY6488" fmla="*/ 300061 h 1017606"/>
                <a:gd name="connsiteX6489" fmla="*/ 1466985 w 1960971"/>
                <a:gd name="connsiteY6489" fmla="*/ 298515 h 1017606"/>
                <a:gd name="connsiteX6490" fmla="*/ 1468333 w 1960971"/>
                <a:gd name="connsiteY6490" fmla="*/ 298317 h 1017606"/>
                <a:gd name="connsiteX6491" fmla="*/ 1469813 w 1960971"/>
                <a:gd name="connsiteY6491" fmla="*/ 298621 h 1017606"/>
                <a:gd name="connsiteX6492" fmla="*/ 1471823 w 1960971"/>
                <a:gd name="connsiteY6492" fmla="*/ 299546 h 1017606"/>
                <a:gd name="connsiteX6493" fmla="*/ 1474360 w 1960971"/>
                <a:gd name="connsiteY6493" fmla="*/ 298806 h 1017606"/>
                <a:gd name="connsiteX6494" fmla="*/ 1478590 w 1960971"/>
                <a:gd name="connsiteY6494" fmla="*/ 296797 h 1017606"/>
                <a:gd name="connsiteX6495" fmla="*/ 1481141 w 1960971"/>
                <a:gd name="connsiteY6495" fmla="*/ 295818 h 1017606"/>
                <a:gd name="connsiteX6496" fmla="*/ 1482013 w 1960971"/>
                <a:gd name="connsiteY6496" fmla="*/ 295858 h 1017606"/>
                <a:gd name="connsiteX6497" fmla="*/ 1483282 w 1960971"/>
                <a:gd name="connsiteY6497" fmla="*/ 296307 h 1017606"/>
                <a:gd name="connsiteX6498" fmla="*/ 1481881 w 1960971"/>
                <a:gd name="connsiteY6498" fmla="*/ 296902 h 1017606"/>
                <a:gd name="connsiteX6499" fmla="*/ 1478524 w 1960971"/>
                <a:gd name="connsiteY6499" fmla="*/ 297801 h 1017606"/>
                <a:gd name="connsiteX6500" fmla="*/ 1477466 w 1960971"/>
                <a:gd name="connsiteY6500" fmla="*/ 298317 h 1017606"/>
                <a:gd name="connsiteX6501" fmla="*/ 1477625 w 1960971"/>
                <a:gd name="connsiteY6501" fmla="*/ 298806 h 1017606"/>
                <a:gd name="connsiteX6502" fmla="*/ 1479515 w 1960971"/>
                <a:gd name="connsiteY6502" fmla="*/ 298911 h 1017606"/>
                <a:gd name="connsiteX6503" fmla="*/ 1480427 w 1960971"/>
                <a:gd name="connsiteY6503" fmla="*/ 299453 h 1017606"/>
                <a:gd name="connsiteX6504" fmla="*/ 1479885 w 1960971"/>
                <a:gd name="connsiteY6504" fmla="*/ 299955 h 1017606"/>
                <a:gd name="connsiteX6505" fmla="*/ 1475774 w 1960971"/>
                <a:gd name="connsiteY6505" fmla="*/ 301608 h 1017606"/>
                <a:gd name="connsiteX6506" fmla="*/ 1475827 w 1960971"/>
                <a:gd name="connsiteY6506" fmla="*/ 301965 h 1017606"/>
                <a:gd name="connsiteX6507" fmla="*/ 1477149 w 1960971"/>
                <a:gd name="connsiteY6507" fmla="*/ 302255 h 1017606"/>
                <a:gd name="connsiteX6508" fmla="*/ 1478299 w 1960971"/>
                <a:gd name="connsiteY6508" fmla="*/ 302229 h 1017606"/>
                <a:gd name="connsiteX6509" fmla="*/ 1479343 w 1960971"/>
                <a:gd name="connsiteY6509" fmla="*/ 301951 h 1017606"/>
                <a:gd name="connsiteX6510" fmla="*/ 1479370 w 1960971"/>
                <a:gd name="connsiteY6510" fmla="*/ 302387 h 1017606"/>
                <a:gd name="connsiteX6511" fmla="*/ 1478471 w 1960971"/>
                <a:gd name="connsiteY6511" fmla="*/ 303220 h 1017606"/>
                <a:gd name="connsiteX6512" fmla="*/ 1478484 w 1960971"/>
                <a:gd name="connsiteY6512" fmla="*/ 304370 h 1017606"/>
                <a:gd name="connsiteX6513" fmla="*/ 1480321 w 1960971"/>
                <a:gd name="connsiteY6513" fmla="*/ 307423 h 1017606"/>
                <a:gd name="connsiteX6514" fmla="*/ 1481220 w 1960971"/>
                <a:gd name="connsiteY6514" fmla="*/ 307992 h 1017606"/>
                <a:gd name="connsiteX6515" fmla="*/ 1482410 w 1960971"/>
                <a:gd name="connsiteY6515" fmla="*/ 308349 h 1017606"/>
                <a:gd name="connsiteX6516" fmla="*/ 1483903 w 1960971"/>
                <a:gd name="connsiteY6516" fmla="*/ 308494 h 1017606"/>
                <a:gd name="connsiteX6517" fmla="*/ 1487670 w 1960971"/>
                <a:gd name="connsiteY6517" fmla="*/ 308177 h 1017606"/>
                <a:gd name="connsiteX6518" fmla="*/ 1488622 w 1960971"/>
                <a:gd name="connsiteY6518" fmla="*/ 307450 h 1017606"/>
                <a:gd name="connsiteX6519" fmla="*/ 1488014 w 1960971"/>
                <a:gd name="connsiteY6519" fmla="*/ 304529 h 1017606"/>
                <a:gd name="connsiteX6520" fmla="*/ 1489084 w 1960971"/>
                <a:gd name="connsiteY6520" fmla="*/ 304198 h 1017606"/>
                <a:gd name="connsiteX6521" fmla="*/ 1491530 w 1960971"/>
                <a:gd name="connsiteY6521" fmla="*/ 304291 h 1017606"/>
                <a:gd name="connsiteX6522" fmla="*/ 1492878 w 1960971"/>
                <a:gd name="connsiteY6522" fmla="*/ 304515 h 1017606"/>
                <a:gd name="connsiteX6523" fmla="*/ 1493142 w 1960971"/>
                <a:gd name="connsiteY6523" fmla="*/ 304886 h 1017606"/>
                <a:gd name="connsiteX6524" fmla="*/ 1493089 w 1960971"/>
                <a:gd name="connsiteY6524" fmla="*/ 305546 h 1017606"/>
                <a:gd name="connsiteX6525" fmla="*/ 1492719 w 1960971"/>
                <a:gd name="connsiteY6525" fmla="*/ 306485 h 1017606"/>
                <a:gd name="connsiteX6526" fmla="*/ 1491953 w 1960971"/>
                <a:gd name="connsiteY6526" fmla="*/ 307476 h 1017606"/>
                <a:gd name="connsiteX6527" fmla="*/ 1489573 w 1960971"/>
                <a:gd name="connsiteY6527" fmla="*/ 309419 h 1017606"/>
                <a:gd name="connsiteX6528" fmla="*/ 1488278 w 1960971"/>
                <a:gd name="connsiteY6528" fmla="*/ 310212 h 1017606"/>
                <a:gd name="connsiteX6529" fmla="*/ 1487551 w 1960971"/>
                <a:gd name="connsiteY6529" fmla="*/ 311045 h 1017606"/>
                <a:gd name="connsiteX6530" fmla="*/ 1487459 w 1960971"/>
                <a:gd name="connsiteY6530" fmla="*/ 312644 h 1017606"/>
                <a:gd name="connsiteX6531" fmla="*/ 1488093 w 1960971"/>
                <a:gd name="connsiteY6531" fmla="*/ 313556 h 1017606"/>
                <a:gd name="connsiteX6532" fmla="*/ 1489481 w 1960971"/>
                <a:gd name="connsiteY6532" fmla="*/ 314283 h 1017606"/>
                <a:gd name="connsiteX6533" fmla="*/ 1490710 w 1960971"/>
                <a:gd name="connsiteY6533" fmla="*/ 314204 h 1017606"/>
                <a:gd name="connsiteX6534" fmla="*/ 1496936 w 1960971"/>
                <a:gd name="connsiteY6534" fmla="*/ 312525 h 1017606"/>
                <a:gd name="connsiteX6535" fmla="*/ 1497160 w 1960971"/>
                <a:gd name="connsiteY6535" fmla="*/ 312790 h 1017606"/>
                <a:gd name="connsiteX6536" fmla="*/ 1495468 w 1960971"/>
                <a:gd name="connsiteY6536" fmla="*/ 313939 h 1017606"/>
                <a:gd name="connsiteX6537" fmla="*/ 1494794 w 1960971"/>
                <a:gd name="connsiteY6537" fmla="*/ 314957 h 1017606"/>
                <a:gd name="connsiteX6538" fmla="*/ 1496856 w 1960971"/>
                <a:gd name="connsiteY6538" fmla="*/ 318803 h 1017606"/>
                <a:gd name="connsiteX6539" fmla="*/ 1496975 w 1960971"/>
                <a:gd name="connsiteY6539" fmla="*/ 322716 h 1017606"/>
                <a:gd name="connsiteX6540" fmla="*/ 1497967 w 1960971"/>
                <a:gd name="connsiteY6540" fmla="*/ 325928 h 1017606"/>
                <a:gd name="connsiteX6541" fmla="*/ 1498072 w 1960971"/>
                <a:gd name="connsiteY6541" fmla="*/ 329629 h 1017606"/>
                <a:gd name="connsiteX6542" fmla="*/ 1496790 w 1960971"/>
                <a:gd name="connsiteY6542" fmla="*/ 337308 h 1017606"/>
                <a:gd name="connsiteX6543" fmla="*/ 1497160 w 1960971"/>
                <a:gd name="connsiteY6543" fmla="*/ 338154 h 1017606"/>
                <a:gd name="connsiteX6544" fmla="*/ 1498006 w 1960971"/>
                <a:gd name="connsiteY6544" fmla="*/ 338709 h 1017606"/>
                <a:gd name="connsiteX6545" fmla="*/ 1497755 w 1960971"/>
                <a:gd name="connsiteY6545" fmla="*/ 339436 h 1017606"/>
                <a:gd name="connsiteX6546" fmla="*/ 1493010 w 1960971"/>
                <a:gd name="connsiteY6546" fmla="*/ 342383 h 1017606"/>
                <a:gd name="connsiteX6547" fmla="*/ 1490181 w 1960971"/>
                <a:gd name="connsiteY6547" fmla="*/ 343242 h 1017606"/>
                <a:gd name="connsiteX6548" fmla="*/ 1486322 w 1960971"/>
                <a:gd name="connsiteY6548" fmla="*/ 343917 h 1017606"/>
                <a:gd name="connsiteX6549" fmla="*/ 1483401 w 1960971"/>
                <a:gd name="connsiteY6549" fmla="*/ 344881 h 1017606"/>
                <a:gd name="connsiteX6550" fmla="*/ 1477955 w 1960971"/>
                <a:gd name="connsiteY6550" fmla="*/ 348477 h 1017606"/>
                <a:gd name="connsiteX6551" fmla="*/ 1476502 w 1960971"/>
                <a:gd name="connsiteY6551" fmla="*/ 349811 h 1017606"/>
                <a:gd name="connsiteX6552" fmla="*/ 1475233 w 1960971"/>
                <a:gd name="connsiteY6552" fmla="*/ 351358 h 1017606"/>
                <a:gd name="connsiteX6553" fmla="*/ 1473713 w 1960971"/>
                <a:gd name="connsiteY6553" fmla="*/ 352270 h 1017606"/>
                <a:gd name="connsiteX6554" fmla="*/ 1470091 w 1960971"/>
                <a:gd name="connsiteY6554" fmla="*/ 352984 h 1017606"/>
                <a:gd name="connsiteX6555" fmla="*/ 1468188 w 1960971"/>
                <a:gd name="connsiteY6555" fmla="*/ 353578 h 1017606"/>
                <a:gd name="connsiteX6556" fmla="*/ 1466099 w 1960971"/>
                <a:gd name="connsiteY6556" fmla="*/ 354530 h 1017606"/>
                <a:gd name="connsiteX6557" fmla="*/ 1463813 w 1960971"/>
                <a:gd name="connsiteY6557" fmla="*/ 355825 h 1017606"/>
                <a:gd name="connsiteX6558" fmla="*/ 1459649 w 1960971"/>
                <a:gd name="connsiteY6558" fmla="*/ 357689 h 1017606"/>
                <a:gd name="connsiteX6559" fmla="*/ 1450569 w 1960971"/>
                <a:gd name="connsiteY6559" fmla="*/ 361337 h 1017606"/>
                <a:gd name="connsiteX6560" fmla="*/ 1439744 w 1960971"/>
                <a:gd name="connsiteY6560" fmla="*/ 365025 h 1017606"/>
                <a:gd name="connsiteX6561" fmla="*/ 1438264 w 1960971"/>
                <a:gd name="connsiteY6561" fmla="*/ 366029 h 1017606"/>
                <a:gd name="connsiteX6562" fmla="*/ 1437457 w 1960971"/>
                <a:gd name="connsiteY6562" fmla="*/ 366717 h 1017606"/>
                <a:gd name="connsiteX6563" fmla="*/ 1437352 w 1960971"/>
                <a:gd name="connsiteY6563" fmla="*/ 367747 h 1017606"/>
                <a:gd name="connsiteX6564" fmla="*/ 1438250 w 1960971"/>
                <a:gd name="connsiteY6564" fmla="*/ 369823 h 1017606"/>
                <a:gd name="connsiteX6565" fmla="*/ 1440484 w 1960971"/>
                <a:gd name="connsiteY6565" fmla="*/ 373167 h 1017606"/>
                <a:gd name="connsiteX6566" fmla="*/ 1443154 w 1960971"/>
                <a:gd name="connsiteY6566" fmla="*/ 374938 h 1017606"/>
                <a:gd name="connsiteX6567" fmla="*/ 1444000 w 1960971"/>
                <a:gd name="connsiteY6567" fmla="*/ 375889 h 1017606"/>
                <a:gd name="connsiteX6568" fmla="*/ 1444000 w 1960971"/>
                <a:gd name="connsiteY6568" fmla="*/ 378691 h 1017606"/>
                <a:gd name="connsiteX6569" fmla="*/ 1443683 w 1960971"/>
                <a:gd name="connsiteY6569" fmla="*/ 381414 h 1017606"/>
                <a:gd name="connsiteX6570" fmla="*/ 1442890 w 1960971"/>
                <a:gd name="connsiteY6570" fmla="*/ 382842 h 1017606"/>
                <a:gd name="connsiteX6571" fmla="*/ 1440524 w 1960971"/>
                <a:gd name="connsiteY6571" fmla="*/ 382868 h 1017606"/>
                <a:gd name="connsiteX6572" fmla="*/ 1437285 w 1960971"/>
                <a:gd name="connsiteY6572" fmla="*/ 382009 h 1017606"/>
                <a:gd name="connsiteX6573" fmla="*/ 1435144 w 1960971"/>
                <a:gd name="connsiteY6573" fmla="*/ 382049 h 1017606"/>
                <a:gd name="connsiteX6574" fmla="*/ 1432104 w 1960971"/>
                <a:gd name="connsiteY6574" fmla="*/ 382379 h 1017606"/>
                <a:gd name="connsiteX6575" fmla="*/ 1429910 w 1960971"/>
                <a:gd name="connsiteY6575" fmla="*/ 382868 h 1017606"/>
                <a:gd name="connsiteX6576" fmla="*/ 1425535 w 1960971"/>
                <a:gd name="connsiteY6576" fmla="*/ 385009 h 1017606"/>
                <a:gd name="connsiteX6577" fmla="*/ 1423130 w 1960971"/>
                <a:gd name="connsiteY6577" fmla="*/ 385644 h 1017606"/>
                <a:gd name="connsiteX6578" fmla="*/ 1421478 w 1960971"/>
                <a:gd name="connsiteY6578" fmla="*/ 385842 h 1017606"/>
                <a:gd name="connsiteX6579" fmla="*/ 1419825 w 1960971"/>
                <a:gd name="connsiteY6579" fmla="*/ 385763 h 1017606"/>
                <a:gd name="connsiteX6580" fmla="*/ 1416719 w 1960971"/>
                <a:gd name="connsiteY6580" fmla="*/ 385221 h 1017606"/>
                <a:gd name="connsiteX6581" fmla="*/ 1414102 w 1960971"/>
                <a:gd name="connsiteY6581" fmla="*/ 385406 h 1017606"/>
                <a:gd name="connsiteX6582" fmla="*/ 1412556 w 1960971"/>
                <a:gd name="connsiteY6582" fmla="*/ 385842 h 1017606"/>
                <a:gd name="connsiteX6583" fmla="*/ 1410837 w 1960971"/>
                <a:gd name="connsiteY6583" fmla="*/ 386648 h 1017606"/>
                <a:gd name="connsiteX6584" fmla="*/ 1408947 w 1960971"/>
                <a:gd name="connsiteY6584" fmla="*/ 387825 h 1017606"/>
                <a:gd name="connsiteX6585" fmla="*/ 1405947 w 1960971"/>
                <a:gd name="connsiteY6585" fmla="*/ 388049 h 1017606"/>
                <a:gd name="connsiteX6586" fmla="*/ 1399246 w 1960971"/>
                <a:gd name="connsiteY6586" fmla="*/ 387032 h 1017606"/>
                <a:gd name="connsiteX6587" fmla="*/ 1397223 w 1960971"/>
                <a:gd name="connsiteY6587" fmla="*/ 387481 h 1017606"/>
                <a:gd name="connsiteX6588" fmla="*/ 1397012 w 1960971"/>
                <a:gd name="connsiteY6588" fmla="*/ 388486 h 1017606"/>
                <a:gd name="connsiteX6589" fmla="*/ 1399986 w 1960971"/>
                <a:gd name="connsiteY6589" fmla="*/ 391512 h 1017606"/>
                <a:gd name="connsiteX6590" fmla="*/ 1400488 w 1960971"/>
                <a:gd name="connsiteY6590" fmla="*/ 392398 h 1017606"/>
                <a:gd name="connsiteX6591" fmla="*/ 1400686 w 1960971"/>
                <a:gd name="connsiteY6591" fmla="*/ 393442 h 1017606"/>
                <a:gd name="connsiteX6592" fmla="*/ 1400594 w 1960971"/>
                <a:gd name="connsiteY6592" fmla="*/ 394658 h 1017606"/>
                <a:gd name="connsiteX6593" fmla="*/ 1399801 w 1960971"/>
                <a:gd name="connsiteY6593" fmla="*/ 395649 h 1017606"/>
                <a:gd name="connsiteX6594" fmla="*/ 1398307 w 1960971"/>
                <a:gd name="connsiteY6594" fmla="*/ 396403 h 1017606"/>
                <a:gd name="connsiteX6595" fmla="*/ 1397250 w 1960971"/>
                <a:gd name="connsiteY6595" fmla="*/ 397341 h 1017606"/>
                <a:gd name="connsiteX6596" fmla="*/ 1396629 w 1960971"/>
                <a:gd name="connsiteY6596" fmla="*/ 398465 h 1017606"/>
                <a:gd name="connsiteX6597" fmla="*/ 1395915 w 1960971"/>
                <a:gd name="connsiteY6597" fmla="*/ 398822 h 1017606"/>
                <a:gd name="connsiteX6598" fmla="*/ 1394593 w 1960971"/>
                <a:gd name="connsiteY6598" fmla="*/ 397883 h 1017606"/>
                <a:gd name="connsiteX6599" fmla="*/ 1394408 w 1960971"/>
                <a:gd name="connsiteY6599" fmla="*/ 397235 h 1017606"/>
                <a:gd name="connsiteX6600" fmla="*/ 1394765 w 1960971"/>
                <a:gd name="connsiteY6600" fmla="*/ 396667 h 1017606"/>
                <a:gd name="connsiteX6601" fmla="*/ 1395664 w 1960971"/>
                <a:gd name="connsiteY6601" fmla="*/ 396191 h 1017606"/>
                <a:gd name="connsiteX6602" fmla="*/ 1397924 w 1960971"/>
                <a:gd name="connsiteY6602" fmla="*/ 394552 h 1017606"/>
                <a:gd name="connsiteX6603" fmla="*/ 1398321 w 1960971"/>
                <a:gd name="connsiteY6603" fmla="*/ 393482 h 1017606"/>
                <a:gd name="connsiteX6604" fmla="*/ 1397356 w 1960971"/>
                <a:gd name="connsiteY6604" fmla="*/ 391380 h 1017606"/>
                <a:gd name="connsiteX6605" fmla="*/ 1395439 w 1960971"/>
                <a:gd name="connsiteY6605" fmla="*/ 389239 h 1017606"/>
                <a:gd name="connsiteX6606" fmla="*/ 1391937 w 1960971"/>
                <a:gd name="connsiteY6606" fmla="*/ 387785 h 1017606"/>
                <a:gd name="connsiteX6607" fmla="*/ 1385566 w 1960971"/>
                <a:gd name="connsiteY6607" fmla="*/ 385697 h 1017606"/>
                <a:gd name="connsiteX6608" fmla="*/ 1380728 w 1960971"/>
                <a:gd name="connsiteY6608" fmla="*/ 384600 h 1017606"/>
                <a:gd name="connsiteX6609" fmla="*/ 1377411 w 1960971"/>
                <a:gd name="connsiteY6609" fmla="*/ 384494 h 1017606"/>
                <a:gd name="connsiteX6610" fmla="*/ 1375084 w 1960971"/>
                <a:gd name="connsiteY6610" fmla="*/ 384177 h 1017606"/>
                <a:gd name="connsiteX6611" fmla="*/ 1372679 w 1960971"/>
                <a:gd name="connsiteY6611" fmla="*/ 383384 h 1017606"/>
                <a:gd name="connsiteX6612" fmla="*/ 1371080 w 1960971"/>
                <a:gd name="connsiteY6612" fmla="*/ 383622 h 1017606"/>
                <a:gd name="connsiteX6613" fmla="*/ 1370181 w 1960971"/>
                <a:gd name="connsiteY6613" fmla="*/ 384058 h 1017606"/>
                <a:gd name="connsiteX6614" fmla="*/ 1367749 w 1960971"/>
                <a:gd name="connsiteY6614" fmla="*/ 385631 h 1017606"/>
                <a:gd name="connsiteX6615" fmla="*/ 1366850 w 1960971"/>
                <a:gd name="connsiteY6615" fmla="*/ 386027 h 1017606"/>
                <a:gd name="connsiteX6616" fmla="*/ 1366334 w 1960971"/>
                <a:gd name="connsiteY6616" fmla="*/ 386714 h 1017606"/>
                <a:gd name="connsiteX6617" fmla="*/ 1366268 w 1960971"/>
                <a:gd name="connsiteY6617" fmla="*/ 389398 h 1017606"/>
                <a:gd name="connsiteX6618" fmla="*/ 1365912 w 1960971"/>
                <a:gd name="connsiteY6618" fmla="*/ 389979 h 1017606"/>
                <a:gd name="connsiteX6619" fmla="*/ 1363651 w 1960971"/>
                <a:gd name="connsiteY6619" fmla="*/ 390851 h 1017606"/>
                <a:gd name="connsiteX6620" fmla="*/ 1353963 w 1960971"/>
                <a:gd name="connsiteY6620" fmla="*/ 393046 h 1017606"/>
                <a:gd name="connsiteX6621" fmla="*/ 1350830 w 1960971"/>
                <a:gd name="connsiteY6621" fmla="*/ 394301 h 1017606"/>
                <a:gd name="connsiteX6622" fmla="*/ 1348980 w 1960971"/>
                <a:gd name="connsiteY6622" fmla="*/ 395293 h 1017606"/>
                <a:gd name="connsiteX6623" fmla="*/ 1347434 w 1960971"/>
                <a:gd name="connsiteY6623" fmla="*/ 396376 h 1017606"/>
                <a:gd name="connsiteX6624" fmla="*/ 1344169 w 1960971"/>
                <a:gd name="connsiteY6624" fmla="*/ 399654 h 1017606"/>
                <a:gd name="connsiteX6625" fmla="*/ 1342319 w 1960971"/>
                <a:gd name="connsiteY6625" fmla="*/ 401042 h 1017606"/>
                <a:gd name="connsiteX6626" fmla="*/ 1341446 w 1960971"/>
                <a:gd name="connsiteY6626" fmla="*/ 401967 h 1017606"/>
                <a:gd name="connsiteX6627" fmla="*/ 1340627 w 1960971"/>
                <a:gd name="connsiteY6627" fmla="*/ 403210 h 1017606"/>
                <a:gd name="connsiteX6628" fmla="*/ 1340230 w 1960971"/>
                <a:gd name="connsiteY6628" fmla="*/ 404386 h 1017606"/>
                <a:gd name="connsiteX6629" fmla="*/ 1340600 w 1960971"/>
                <a:gd name="connsiteY6629" fmla="*/ 407347 h 1017606"/>
                <a:gd name="connsiteX6630" fmla="*/ 1341076 w 1960971"/>
                <a:gd name="connsiteY6630" fmla="*/ 408298 h 1017606"/>
                <a:gd name="connsiteX6631" fmla="*/ 1343112 w 1960971"/>
                <a:gd name="connsiteY6631" fmla="*/ 410651 h 1017606"/>
                <a:gd name="connsiteX6632" fmla="*/ 1343574 w 1960971"/>
                <a:gd name="connsiteY6632" fmla="*/ 410823 h 1017606"/>
                <a:gd name="connsiteX6633" fmla="*/ 1346165 w 1960971"/>
                <a:gd name="connsiteY6633" fmla="*/ 410744 h 1017606"/>
                <a:gd name="connsiteX6634" fmla="*/ 1347751 w 1960971"/>
                <a:gd name="connsiteY6634" fmla="*/ 411233 h 1017606"/>
                <a:gd name="connsiteX6635" fmla="*/ 1349350 w 1960971"/>
                <a:gd name="connsiteY6635" fmla="*/ 412330 h 1017606"/>
                <a:gd name="connsiteX6636" fmla="*/ 1351306 w 1960971"/>
                <a:gd name="connsiteY6636" fmla="*/ 412819 h 1017606"/>
                <a:gd name="connsiteX6637" fmla="*/ 1353619 w 1960971"/>
                <a:gd name="connsiteY6637" fmla="*/ 412700 h 1017606"/>
                <a:gd name="connsiteX6638" fmla="*/ 1356091 w 1960971"/>
                <a:gd name="connsiteY6638" fmla="*/ 413057 h 1017606"/>
                <a:gd name="connsiteX6639" fmla="*/ 1358708 w 1960971"/>
                <a:gd name="connsiteY6639" fmla="*/ 413889 h 1017606"/>
                <a:gd name="connsiteX6640" fmla="*/ 1361312 w 1960971"/>
                <a:gd name="connsiteY6640" fmla="*/ 413784 h 1017606"/>
                <a:gd name="connsiteX6641" fmla="*/ 1363902 w 1960971"/>
                <a:gd name="connsiteY6641" fmla="*/ 412739 h 1017606"/>
                <a:gd name="connsiteX6642" fmla="*/ 1365449 w 1960971"/>
                <a:gd name="connsiteY6642" fmla="*/ 412303 h 1017606"/>
                <a:gd name="connsiteX6643" fmla="*/ 1366572 w 1960971"/>
                <a:gd name="connsiteY6643" fmla="*/ 412515 h 1017606"/>
                <a:gd name="connsiteX6644" fmla="*/ 1368423 w 1960971"/>
                <a:gd name="connsiteY6644" fmla="*/ 412264 h 1017606"/>
                <a:gd name="connsiteX6645" fmla="*/ 1375203 w 1960971"/>
                <a:gd name="connsiteY6645" fmla="*/ 410440 h 1017606"/>
                <a:gd name="connsiteX6646" fmla="*/ 1377054 w 1960971"/>
                <a:gd name="connsiteY6646" fmla="*/ 410149 h 1017606"/>
                <a:gd name="connsiteX6647" fmla="*/ 1381125 w 1960971"/>
                <a:gd name="connsiteY6647" fmla="*/ 410241 h 1017606"/>
                <a:gd name="connsiteX6648" fmla="*/ 1382182 w 1960971"/>
                <a:gd name="connsiteY6648" fmla="*/ 410056 h 1017606"/>
                <a:gd name="connsiteX6649" fmla="*/ 1385447 w 1960971"/>
                <a:gd name="connsiteY6649" fmla="*/ 406752 h 1017606"/>
                <a:gd name="connsiteX6650" fmla="*/ 1390060 w 1960971"/>
                <a:gd name="connsiteY6650" fmla="*/ 406342 h 1017606"/>
                <a:gd name="connsiteX6651" fmla="*/ 1392241 w 1960971"/>
                <a:gd name="connsiteY6651" fmla="*/ 407598 h 1017606"/>
                <a:gd name="connsiteX6652" fmla="*/ 1394038 w 1960971"/>
                <a:gd name="connsiteY6652" fmla="*/ 408127 h 1017606"/>
                <a:gd name="connsiteX6653" fmla="*/ 1396642 w 1960971"/>
                <a:gd name="connsiteY6653" fmla="*/ 408444 h 1017606"/>
                <a:gd name="connsiteX6654" fmla="*/ 1400105 w 1960971"/>
                <a:gd name="connsiteY6654" fmla="*/ 408219 h 1017606"/>
                <a:gd name="connsiteX6655" fmla="*/ 1404427 w 1960971"/>
                <a:gd name="connsiteY6655" fmla="*/ 407453 h 1017606"/>
                <a:gd name="connsiteX6656" fmla="*/ 1406502 w 1960971"/>
                <a:gd name="connsiteY6656" fmla="*/ 405946 h 1017606"/>
                <a:gd name="connsiteX6657" fmla="*/ 1406330 w 1960971"/>
                <a:gd name="connsiteY6657" fmla="*/ 403699 h 1017606"/>
                <a:gd name="connsiteX6658" fmla="*/ 1405736 w 1960971"/>
                <a:gd name="connsiteY6658" fmla="*/ 401967 h 1017606"/>
                <a:gd name="connsiteX6659" fmla="*/ 1404731 w 1960971"/>
                <a:gd name="connsiteY6659" fmla="*/ 400751 h 1017606"/>
                <a:gd name="connsiteX6660" fmla="*/ 1405247 w 1960971"/>
                <a:gd name="connsiteY6660" fmla="*/ 400090 h 1017606"/>
                <a:gd name="connsiteX6661" fmla="*/ 1407269 w 1960971"/>
                <a:gd name="connsiteY6661" fmla="*/ 399985 h 1017606"/>
                <a:gd name="connsiteX6662" fmla="*/ 1408709 w 1960971"/>
                <a:gd name="connsiteY6662" fmla="*/ 399707 h 1017606"/>
                <a:gd name="connsiteX6663" fmla="*/ 1409555 w 1960971"/>
                <a:gd name="connsiteY6663" fmla="*/ 399258 h 1017606"/>
                <a:gd name="connsiteX6664" fmla="*/ 1410362 w 1960971"/>
                <a:gd name="connsiteY6664" fmla="*/ 399126 h 1017606"/>
                <a:gd name="connsiteX6665" fmla="*/ 1411141 w 1960971"/>
                <a:gd name="connsiteY6665" fmla="*/ 399297 h 1017606"/>
                <a:gd name="connsiteX6666" fmla="*/ 1411287 w 1960971"/>
                <a:gd name="connsiteY6666" fmla="*/ 400236 h 1017606"/>
                <a:gd name="connsiteX6667" fmla="*/ 1410811 w 1960971"/>
                <a:gd name="connsiteY6667" fmla="*/ 401954 h 1017606"/>
                <a:gd name="connsiteX6668" fmla="*/ 1410837 w 1960971"/>
                <a:gd name="connsiteY6668" fmla="*/ 403130 h 1017606"/>
                <a:gd name="connsiteX6669" fmla="*/ 1411379 w 1960971"/>
                <a:gd name="connsiteY6669" fmla="*/ 403765 h 1017606"/>
                <a:gd name="connsiteX6670" fmla="*/ 1412054 w 1960971"/>
                <a:gd name="connsiteY6670" fmla="*/ 404042 h 1017606"/>
                <a:gd name="connsiteX6671" fmla="*/ 1415979 w 1960971"/>
                <a:gd name="connsiteY6671" fmla="*/ 404175 h 1017606"/>
                <a:gd name="connsiteX6672" fmla="*/ 1417050 w 1960971"/>
                <a:gd name="connsiteY6672" fmla="*/ 404677 h 1017606"/>
                <a:gd name="connsiteX6673" fmla="*/ 1415345 w 1960971"/>
                <a:gd name="connsiteY6673" fmla="*/ 408113 h 1017606"/>
                <a:gd name="connsiteX6674" fmla="*/ 1414882 w 1960971"/>
                <a:gd name="connsiteY6674" fmla="*/ 408774 h 1017606"/>
                <a:gd name="connsiteX6675" fmla="*/ 1415212 w 1960971"/>
                <a:gd name="connsiteY6675" fmla="*/ 409250 h 1017606"/>
                <a:gd name="connsiteX6676" fmla="*/ 1415926 w 1960971"/>
                <a:gd name="connsiteY6676" fmla="*/ 409303 h 1017606"/>
                <a:gd name="connsiteX6677" fmla="*/ 1417023 w 1960971"/>
                <a:gd name="connsiteY6677" fmla="*/ 408920 h 1017606"/>
                <a:gd name="connsiteX6678" fmla="*/ 1418081 w 1960971"/>
                <a:gd name="connsiteY6678" fmla="*/ 408219 h 1017606"/>
                <a:gd name="connsiteX6679" fmla="*/ 1420737 w 1960971"/>
                <a:gd name="connsiteY6679" fmla="*/ 405417 h 1017606"/>
                <a:gd name="connsiteX6680" fmla="*/ 1421663 w 1960971"/>
                <a:gd name="connsiteY6680" fmla="*/ 405232 h 1017606"/>
                <a:gd name="connsiteX6681" fmla="*/ 1422773 w 1960971"/>
                <a:gd name="connsiteY6681" fmla="*/ 405708 h 1017606"/>
                <a:gd name="connsiteX6682" fmla="*/ 1424028 w 1960971"/>
                <a:gd name="connsiteY6682" fmla="*/ 405655 h 1017606"/>
                <a:gd name="connsiteX6683" fmla="*/ 1426540 w 1960971"/>
                <a:gd name="connsiteY6683" fmla="*/ 404796 h 1017606"/>
                <a:gd name="connsiteX6684" fmla="*/ 1430135 w 1960971"/>
                <a:gd name="connsiteY6684" fmla="*/ 405510 h 1017606"/>
                <a:gd name="connsiteX6685" fmla="*/ 1432977 w 1960971"/>
                <a:gd name="connsiteY6685" fmla="*/ 405298 h 1017606"/>
                <a:gd name="connsiteX6686" fmla="*/ 1432474 w 1960971"/>
                <a:gd name="connsiteY6686" fmla="*/ 405853 h 1017606"/>
                <a:gd name="connsiteX6687" fmla="*/ 1427029 w 1960971"/>
                <a:gd name="connsiteY6687" fmla="*/ 409263 h 1017606"/>
                <a:gd name="connsiteX6688" fmla="*/ 1426421 w 1960971"/>
                <a:gd name="connsiteY6688" fmla="*/ 409871 h 1017606"/>
                <a:gd name="connsiteX6689" fmla="*/ 1427571 w 1960971"/>
                <a:gd name="connsiteY6689" fmla="*/ 410360 h 1017606"/>
                <a:gd name="connsiteX6690" fmla="*/ 1428840 w 1960971"/>
                <a:gd name="connsiteY6690" fmla="*/ 411510 h 1017606"/>
                <a:gd name="connsiteX6691" fmla="*/ 1429818 w 1960971"/>
                <a:gd name="connsiteY6691" fmla="*/ 412806 h 1017606"/>
                <a:gd name="connsiteX6692" fmla="*/ 1432078 w 1960971"/>
                <a:gd name="connsiteY6692" fmla="*/ 416929 h 1017606"/>
                <a:gd name="connsiteX6693" fmla="*/ 1434153 w 1960971"/>
                <a:gd name="connsiteY6693" fmla="*/ 419097 h 1017606"/>
                <a:gd name="connsiteX6694" fmla="*/ 1434972 w 1960971"/>
                <a:gd name="connsiteY6694" fmla="*/ 419361 h 1017606"/>
                <a:gd name="connsiteX6695" fmla="*/ 1435210 w 1960971"/>
                <a:gd name="connsiteY6695" fmla="*/ 420141 h 1017606"/>
                <a:gd name="connsiteX6696" fmla="*/ 1434774 w 1960971"/>
                <a:gd name="connsiteY6696" fmla="*/ 422362 h 1017606"/>
                <a:gd name="connsiteX6697" fmla="*/ 1435184 w 1960971"/>
                <a:gd name="connsiteY6697" fmla="*/ 424305 h 1017606"/>
                <a:gd name="connsiteX6698" fmla="*/ 1436030 w 1960971"/>
                <a:gd name="connsiteY6698" fmla="*/ 424437 h 1017606"/>
                <a:gd name="connsiteX6699" fmla="*/ 1441528 w 1960971"/>
                <a:gd name="connsiteY6699" fmla="*/ 422600 h 1017606"/>
                <a:gd name="connsiteX6700" fmla="*/ 1442559 w 1960971"/>
                <a:gd name="connsiteY6700" fmla="*/ 422547 h 1017606"/>
                <a:gd name="connsiteX6701" fmla="*/ 1442784 w 1960971"/>
                <a:gd name="connsiteY6701" fmla="*/ 422639 h 1017606"/>
                <a:gd name="connsiteX6702" fmla="*/ 1442229 w 1960971"/>
                <a:gd name="connsiteY6702" fmla="*/ 423102 h 1017606"/>
                <a:gd name="connsiteX6703" fmla="*/ 1440907 w 1960971"/>
                <a:gd name="connsiteY6703" fmla="*/ 423935 h 1017606"/>
                <a:gd name="connsiteX6704" fmla="*/ 1438118 w 1960971"/>
                <a:gd name="connsiteY6704" fmla="*/ 425983 h 1017606"/>
                <a:gd name="connsiteX6705" fmla="*/ 1437616 w 1960971"/>
                <a:gd name="connsiteY6705" fmla="*/ 426710 h 1017606"/>
                <a:gd name="connsiteX6706" fmla="*/ 1438594 w 1960971"/>
                <a:gd name="connsiteY6706" fmla="*/ 427186 h 1017606"/>
                <a:gd name="connsiteX6707" fmla="*/ 1446260 w 1960971"/>
                <a:gd name="connsiteY6707" fmla="*/ 426776 h 1017606"/>
                <a:gd name="connsiteX6708" fmla="*/ 1448110 w 1960971"/>
                <a:gd name="connsiteY6708" fmla="*/ 427252 h 1017606"/>
                <a:gd name="connsiteX6709" fmla="*/ 1449300 w 1960971"/>
                <a:gd name="connsiteY6709" fmla="*/ 428349 h 1017606"/>
                <a:gd name="connsiteX6710" fmla="*/ 1449895 w 1960971"/>
                <a:gd name="connsiteY6710" fmla="*/ 429248 h 1017606"/>
                <a:gd name="connsiteX6711" fmla="*/ 1449895 w 1960971"/>
                <a:gd name="connsiteY6711" fmla="*/ 429949 h 1017606"/>
                <a:gd name="connsiteX6712" fmla="*/ 1450239 w 1960971"/>
                <a:gd name="connsiteY6712" fmla="*/ 430253 h 1017606"/>
                <a:gd name="connsiteX6713" fmla="*/ 1452684 w 1960971"/>
                <a:gd name="connsiteY6713" fmla="*/ 430411 h 1017606"/>
                <a:gd name="connsiteX6714" fmla="*/ 1452142 w 1960971"/>
                <a:gd name="connsiteY6714" fmla="*/ 431046 h 1017606"/>
                <a:gd name="connsiteX6715" fmla="*/ 1450133 w 1960971"/>
                <a:gd name="connsiteY6715" fmla="*/ 432116 h 1017606"/>
                <a:gd name="connsiteX6716" fmla="*/ 1445969 w 1960971"/>
                <a:gd name="connsiteY6716" fmla="*/ 433834 h 1017606"/>
                <a:gd name="connsiteX6717" fmla="*/ 1444158 w 1960971"/>
                <a:gd name="connsiteY6717" fmla="*/ 434191 h 1017606"/>
                <a:gd name="connsiteX6718" fmla="*/ 1441885 w 1960971"/>
                <a:gd name="connsiteY6718" fmla="*/ 434059 h 1017606"/>
                <a:gd name="connsiteX6719" fmla="*/ 1438832 w 1960971"/>
                <a:gd name="connsiteY6719" fmla="*/ 434205 h 1017606"/>
                <a:gd name="connsiteX6720" fmla="*/ 1438237 w 1960971"/>
                <a:gd name="connsiteY6720" fmla="*/ 434548 h 1017606"/>
                <a:gd name="connsiteX6721" fmla="*/ 1439889 w 1960971"/>
                <a:gd name="connsiteY6721" fmla="*/ 436081 h 1017606"/>
                <a:gd name="connsiteX6722" fmla="*/ 1441766 w 1960971"/>
                <a:gd name="connsiteY6722" fmla="*/ 440324 h 1017606"/>
                <a:gd name="connsiteX6723" fmla="*/ 1443022 w 1960971"/>
                <a:gd name="connsiteY6723" fmla="*/ 441857 h 1017606"/>
                <a:gd name="connsiteX6724" fmla="*/ 1445031 w 1960971"/>
                <a:gd name="connsiteY6724" fmla="*/ 443377 h 1017606"/>
                <a:gd name="connsiteX6725" fmla="*/ 1446458 w 1960971"/>
                <a:gd name="connsiteY6725" fmla="*/ 443972 h 1017606"/>
                <a:gd name="connsiteX6726" fmla="*/ 1452737 w 1960971"/>
                <a:gd name="connsiteY6726" fmla="*/ 442029 h 1017606"/>
                <a:gd name="connsiteX6727" fmla="*/ 1453662 w 1960971"/>
                <a:gd name="connsiteY6727" fmla="*/ 441990 h 1017606"/>
                <a:gd name="connsiteX6728" fmla="*/ 1449141 w 1960971"/>
                <a:gd name="connsiteY6728" fmla="*/ 444541 h 1017606"/>
                <a:gd name="connsiteX6729" fmla="*/ 1448679 w 1960971"/>
                <a:gd name="connsiteY6729" fmla="*/ 444977 h 1017606"/>
                <a:gd name="connsiteX6730" fmla="*/ 1450305 w 1960971"/>
                <a:gd name="connsiteY6730" fmla="*/ 445585 h 1017606"/>
                <a:gd name="connsiteX6731" fmla="*/ 1453107 w 1960971"/>
                <a:gd name="connsiteY6731" fmla="*/ 447303 h 1017606"/>
                <a:gd name="connsiteX6732" fmla="*/ 1456900 w 1960971"/>
                <a:gd name="connsiteY6732" fmla="*/ 448347 h 1017606"/>
                <a:gd name="connsiteX6733" fmla="*/ 1460072 w 1960971"/>
                <a:gd name="connsiteY6733" fmla="*/ 450317 h 1017606"/>
                <a:gd name="connsiteX6734" fmla="*/ 1461724 w 1960971"/>
                <a:gd name="connsiteY6734" fmla="*/ 451030 h 1017606"/>
                <a:gd name="connsiteX6735" fmla="*/ 1464830 w 1960971"/>
                <a:gd name="connsiteY6735" fmla="*/ 451189 h 1017606"/>
                <a:gd name="connsiteX6736" fmla="*/ 1467236 w 1960971"/>
                <a:gd name="connsiteY6736" fmla="*/ 450713 h 1017606"/>
                <a:gd name="connsiteX6737" fmla="*/ 1470620 w 1960971"/>
                <a:gd name="connsiteY6737" fmla="*/ 450356 h 1017606"/>
                <a:gd name="connsiteX6738" fmla="*/ 1474043 w 1960971"/>
                <a:gd name="connsiteY6738" fmla="*/ 450938 h 1017606"/>
                <a:gd name="connsiteX6739" fmla="*/ 1474836 w 1960971"/>
                <a:gd name="connsiteY6739" fmla="*/ 451519 h 1017606"/>
                <a:gd name="connsiteX6740" fmla="*/ 1475616 w 1960971"/>
                <a:gd name="connsiteY6740" fmla="*/ 455894 h 1017606"/>
                <a:gd name="connsiteX6741" fmla="*/ 1477982 w 1960971"/>
                <a:gd name="connsiteY6741" fmla="*/ 459648 h 1017606"/>
                <a:gd name="connsiteX6742" fmla="*/ 1478537 w 1960971"/>
                <a:gd name="connsiteY6742" fmla="*/ 460124 h 1017606"/>
                <a:gd name="connsiteX6743" fmla="*/ 1484181 w 1960971"/>
                <a:gd name="connsiteY6743" fmla="*/ 462318 h 1017606"/>
                <a:gd name="connsiteX6744" fmla="*/ 1485370 w 1960971"/>
                <a:gd name="connsiteY6744" fmla="*/ 463283 h 1017606"/>
                <a:gd name="connsiteX6745" fmla="*/ 1486877 w 1960971"/>
                <a:gd name="connsiteY6745" fmla="*/ 463930 h 1017606"/>
                <a:gd name="connsiteX6746" fmla="*/ 1489626 w 1960971"/>
                <a:gd name="connsiteY6746" fmla="*/ 464446 h 1017606"/>
                <a:gd name="connsiteX6747" fmla="*/ 1506664 w 1960971"/>
                <a:gd name="connsiteY6747" fmla="*/ 466574 h 1017606"/>
                <a:gd name="connsiteX6748" fmla="*/ 1507787 w 1960971"/>
                <a:gd name="connsiteY6748" fmla="*/ 467010 h 1017606"/>
                <a:gd name="connsiteX6749" fmla="*/ 1508263 w 1960971"/>
                <a:gd name="connsiteY6749" fmla="*/ 467750 h 1017606"/>
                <a:gd name="connsiteX6750" fmla="*/ 1510523 w 1960971"/>
                <a:gd name="connsiteY6750" fmla="*/ 468570 h 1017606"/>
                <a:gd name="connsiteX6751" fmla="*/ 1516999 w 1960971"/>
                <a:gd name="connsiteY6751" fmla="*/ 470103 h 1017606"/>
                <a:gd name="connsiteX6752" fmla="*/ 1520621 w 1960971"/>
                <a:gd name="connsiteY6752" fmla="*/ 472323 h 1017606"/>
                <a:gd name="connsiteX6753" fmla="*/ 1522577 w 1960971"/>
                <a:gd name="connsiteY6753" fmla="*/ 473209 h 1017606"/>
                <a:gd name="connsiteX6754" fmla="*/ 1524243 w 1960971"/>
                <a:gd name="connsiteY6754" fmla="*/ 473725 h 1017606"/>
                <a:gd name="connsiteX6755" fmla="*/ 1525525 w 1960971"/>
                <a:gd name="connsiteY6755" fmla="*/ 473777 h 1017606"/>
                <a:gd name="connsiteX6756" fmla="*/ 1528499 w 1960971"/>
                <a:gd name="connsiteY6756" fmla="*/ 473143 h 1017606"/>
                <a:gd name="connsiteX6757" fmla="*/ 1530085 w 1960971"/>
                <a:gd name="connsiteY6757" fmla="*/ 472614 h 1017606"/>
                <a:gd name="connsiteX6758" fmla="*/ 1530931 w 1960971"/>
                <a:gd name="connsiteY6758" fmla="*/ 471253 h 1017606"/>
                <a:gd name="connsiteX6759" fmla="*/ 1531050 w 1960971"/>
                <a:gd name="connsiteY6759" fmla="*/ 469046 h 1017606"/>
                <a:gd name="connsiteX6760" fmla="*/ 1531446 w 1960971"/>
                <a:gd name="connsiteY6760" fmla="*/ 467816 h 1017606"/>
                <a:gd name="connsiteX6761" fmla="*/ 1534037 w 1960971"/>
                <a:gd name="connsiteY6761" fmla="*/ 466931 h 1017606"/>
                <a:gd name="connsiteX6762" fmla="*/ 1534790 w 1960971"/>
                <a:gd name="connsiteY6762" fmla="*/ 466389 h 1017606"/>
                <a:gd name="connsiteX6763" fmla="*/ 1536019 w 1960971"/>
                <a:gd name="connsiteY6763" fmla="*/ 465107 h 1017606"/>
                <a:gd name="connsiteX6764" fmla="*/ 1535649 w 1960971"/>
                <a:gd name="connsiteY6764" fmla="*/ 464565 h 1017606"/>
                <a:gd name="connsiteX6765" fmla="*/ 1534341 w 1960971"/>
                <a:gd name="connsiteY6765" fmla="*/ 464155 h 1017606"/>
                <a:gd name="connsiteX6766" fmla="*/ 1531552 w 1960971"/>
                <a:gd name="connsiteY6766" fmla="*/ 462728 h 1017606"/>
                <a:gd name="connsiteX6767" fmla="*/ 1530812 w 1960971"/>
                <a:gd name="connsiteY6767" fmla="*/ 461472 h 1017606"/>
                <a:gd name="connsiteX6768" fmla="*/ 1530508 w 1960971"/>
                <a:gd name="connsiteY6768" fmla="*/ 458643 h 1017606"/>
                <a:gd name="connsiteX6769" fmla="*/ 1529820 w 1960971"/>
                <a:gd name="connsiteY6769" fmla="*/ 457454 h 1017606"/>
                <a:gd name="connsiteX6770" fmla="*/ 1528988 w 1960971"/>
                <a:gd name="connsiteY6770" fmla="*/ 455114 h 1017606"/>
                <a:gd name="connsiteX6771" fmla="*/ 1528089 w 1960971"/>
                <a:gd name="connsiteY6771" fmla="*/ 454361 h 1017606"/>
                <a:gd name="connsiteX6772" fmla="*/ 1524758 w 1960971"/>
                <a:gd name="connsiteY6772" fmla="*/ 453185 h 1017606"/>
                <a:gd name="connsiteX6773" fmla="*/ 1523978 w 1960971"/>
                <a:gd name="connsiteY6773" fmla="*/ 452603 h 1017606"/>
                <a:gd name="connsiteX6774" fmla="*/ 1521626 w 1960971"/>
                <a:gd name="connsiteY6774" fmla="*/ 448995 h 1017606"/>
                <a:gd name="connsiteX6775" fmla="*/ 1520753 w 1960971"/>
                <a:gd name="connsiteY6775" fmla="*/ 448638 h 1017606"/>
                <a:gd name="connsiteX6776" fmla="*/ 1519709 w 1960971"/>
                <a:gd name="connsiteY6776" fmla="*/ 447210 h 1017606"/>
                <a:gd name="connsiteX6777" fmla="*/ 1518268 w 1960971"/>
                <a:gd name="connsiteY6777" fmla="*/ 446351 h 1017606"/>
                <a:gd name="connsiteX6778" fmla="*/ 1514012 w 1960971"/>
                <a:gd name="connsiteY6778" fmla="*/ 444805 h 1017606"/>
                <a:gd name="connsiteX6779" fmla="*/ 1514634 w 1960971"/>
                <a:gd name="connsiteY6779" fmla="*/ 444197 h 1017606"/>
                <a:gd name="connsiteX6780" fmla="*/ 1516365 w 1960971"/>
                <a:gd name="connsiteY6780" fmla="*/ 443219 h 1017606"/>
                <a:gd name="connsiteX6781" fmla="*/ 1516471 w 1960971"/>
                <a:gd name="connsiteY6781" fmla="*/ 442690 h 1017606"/>
                <a:gd name="connsiteX6782" fmla="*/ 1514197 w 1960971"/>
                <a:gd name="connsiteY6782" fmla="*/ 442571 h 1017606"/>
                <a:gd name="connsiteX6783" fmla="*/ 1512162 w 1960971"/>
                <a:gd name="connsiteY6783" fmla="*/ 442175 h 1017606"/>
                <a:gd name="connsiteX6784" fmla="*/ 1508699 w 1960971"/>
                <a:gd name="connsiteY6784" fmla="*/ 440694 h 1017606"/>
                <a:gd name="connsiteX6785" fmla="*/ 1508065 w 1960971"/>
                <a:gd name="connsiteY6785" fmla="*/ 439624 h 1017606"/>
                <a:gd name="connsiteX6786" fmla="*/ 1506994 w 1960971"/>
                <a:gd name="connsiteY6786" fmla="*/ 436161 h 1017606"/>
                <a:gd name="connsiteX6787" fmla="*/ 1505170 w 1960971"/>
                <a:gd name="connsiteY6787" fmla="*/ 433478 h 1017606"/>
                <a:gd name="connsiteX6788" fmla="*/ 1503795 w 1960971"/>
                <a:gd name="connsiteY6788" fmla="*/ 432103 h 1017606"/>
                <a:gd name="connsiteX6789" fmla="*/ 1502791 w 1960971"/>
                <a:gd name="connsiteY6789" fmla="*/ 430054 h 1017606"/>
                <a:gd name="connsiteX6790" fmla="*/ 1502143 w 1960971"/>
                <a:gd name="connsiteY6790" fmla="*/ 427331 h 1017606"/>
                <a:gd name="connsiteX6791" fmla="*/ 1503914 w 1960971"/>
                <a:gd name="connsiteY6791" fmla="*/ 426102 h 1017606"/>
                <a:gd name="connsiteX6792" fmla="*/ 1508091 w 1960971"/>
                <a:gd name="connsiteY6792" fmla="*/ 426367 h 1017606"/>
                <a:gd name="connsiteX6793" fmla="*/ 1510523 w 1960971"/>
                <a:gd name="connsiteY6793" fmla="*/ 426763 h 1017606"/>
                <a:gd name="connsiteX6794" fmla="*/ 1513946 w 1960971"/>
                <a:gd name="connsiteY6794" fmla="*/ 428984 h 1017606"/>
                <a:gd name="connsiteX6795" fmla="*/ 1518837 w 1960971"/>
                <a:gd name="connsiteY6795" fmla="*/ 433715 h 1017606"/>
                <a:gd name="connsiteX6796" fmla="*/ 1519907 w 1960971"/>
                <a:gd name="connsiteY6796" fmla="*/ 434456 h 1017606"/>
                <a:gd name="connsiteX6797" fmla="*/ 1520647 w 1960971"/>
                <a:gd name="connsiteY6797" fmla="*/ 434376 h 1017606"/>
                <a:gd name="connsiteX6798" fmla="*/ 1521295 w 1960971"/>
                <a:gd name="connsiteY6798" fmla="*/ 432698 h 1017606"/>
                <a:gd name="connsiteX6799" fmla="*/ 1522035 w 1960971"/>
                <a:gd name="connsiteY6799" fmla="*/ 429023 h 1017606"/>
                <a:gd name="connsiteX6800" fmla="*/ 1522181 w 1960971"/>
                <a:gd name="connsiteY6800" fmla="*/ 426538 h 1017606"/>
                <a:gd name="connsiteX6801" fmla="*/ 1522828 w 1960971"/>
                <a:gd name="connsiteY6801" fmla="*/ 427014 h 1017606"/>
                <a:gd name="connsiteX6802" fmla="*/ 1524177 w 1960971"/>
                <a:gd name="connsiteY6802" fmla="*/ 429037 h 1017606"/>
                <a:gd name="connsiteX6803" fmla="*/ 1525948 w 1960971"/>
                <a:gd name="connsiteY6803" fmla="*/ 432870 h 1017606"/>
                <a:gd name="connsiteX6804" fmla="*/ 1528300 w 1960971"/>
                <a:gd name="connsiteY6804" fmla="*/ 436412 h 1017606"/>
                <a:gd name="connsiteX6805" fmla="*/ 1529318 w 1960971"/>
                <a:gd name="connsiteY6805" fmla="*/ 437311 h 1017606"/>
                <a:gd name="connsiteX6806" fmla="*/ 1532623 w 1960971"/>
                <a:gd name="connsiteY6806" fmla="*/ 437020 h 1017606"/>
                <a:gd name="connsiteX6807" fmla="*/ 1532794 w 1960971"/>
                <a:gd name="connsiteY6807" fmla="*/ 437311 h 1017606"/>
                <a:gd name="connsiteX6808" fmla="*/ 1532530 w 1960971"/>
                <a:gd name="connsiteY6808" fmla="*/ 438566 h 1017606"/>
                <a:gd name="connsiteX6809" fmla="*/ 1533098 w 1960971"/>
                <a:gd name="connsiteY6809" fmla="*/ 439267 h 1017606"/>
                <a:gd name="connsiteX6810" fmla="*/ 1534473 w 1960971"/>
                <a:gd name="connsiteY6810" fmla="*/ 439941 h 1017606"/>
                <a:gd name="connsiteX6811" fmla="*/ 1535002 w 1960971"/>
                <a:gd name="connsiteY6811" fmla="*/ 440919 h 1017606"/>
                <a:gd name="connsiteX6812" fmla="*/ 1534698 w 1960971"/>
                <a:gd name="connsiteY6812" fmla="*/ 442214 h 1017606"/>
                <a:gd name="connsiteX6813" fmla="*/ 1534724 w 1960971"/>
                <a:gd name="connsiteY6813" fmla="*/ 442994 h 1017606"/>
                <a:gd name="connsiteX6814" fmla="*/ 1535054 w 1960971"/>
                <a:gd name="connsiteY6814" fmla="*/ 443258 h 1017606"/>
                <a:gd name="connsiteX6815" fmla="*/ 1536403 w 1960971"/>
                <a:gd name="connsiteY6815" fmla="*/ 442994 h 1017606"/>
                <a:gd name="connsiteX6816" fmla="*/ 1537103 w 1960971"/>
                <a:gd name="connsiteY6816" fmla="*/ 442016 h 1017606"/>
                <a:gd name="connsiteX6817" fmla="*/ 1538306 w 1960971"/>
                <a:gd name="connsiteY6817" fmla="*/ 439095 h 1017606"/>
                <a:gd name="connsiteX6818" fmla="*/ 1538848 w 1960971"/>
                <a:gd name="connsiteY6818" fmla="*/ 438342 h 1017606"/>
                <a:gd name="connsiteX6819" fmla="*/ 1539205 w 1960971"/>
                <a:gd name="connsiteY6819" fmla="*/ 439505 h 1017606"/>
                <a:gd name="connsiteX6820" fmla="*/ 1539377 w 1960971"/>
                <a:gd name="connsiteY6820" fmla="*/ 442571 h 1017606"/>
                <a:gd name="connsiteX6821" fmla="*/ 1539905 w 1960971"/>
                <a:gd name="connsiteY6821" fmla="*/ 444342 h 1017606"/>
                <a:gd name="connsiteX6822" fmla="*/ 1541795 w 1960971"/>
                <a:gd name="connsiteY6822" fmla="*/ 445109 h 1017606"/>
                <a:gd name="connsiteX6823" fmla="*/ 1542945 w 1960971"/>
                <a:gd name="connsiteY6823" fmla="*/ 445254 h 1017606"/>
                <a:gd name="connsiteX6824" fmla="*/ 1543712 w 1960971"/>
                <a:gd name="connsiteY6824" fmla="*/ 444871 h 1017606"/>
                <a:gd name="connsiteX6825" fmla="*/ 1544280 w 1960971"/>
                <a:gd name="connsiteY6825" fmla="*/ 443100 h 1017606"/>
                <a:gd name="connsiteX6826" fmla="*/ 1544320 w 1960971"/>
                <a:gd name="connsiteY6826" fmla="*/ 442294 h 1017606"/>
                <a:gd name="connsiteX6827" fmla="*/ 1544796 w 1960971"/>
                <a:gd name="connsiteY6827" fmla="*/ 442320 h 1017606"/>
                <a:gd name="connsiteX6828" fmla="*/ 1547928 w 1960971"/>
                <a:gd name="connsiteY6828" fmla="*/ 445016 h 1017606"/>
                <a:gd name="connsiteX6829" fmla="*/ 1548576 w 1960971"/>
                <a:gd name="connsiteY6829" fmla="*/ 445836 h 1017606"/>
                <a:gd name="connsiteX6830" fmla="*/ 1548959 w 1960971"/>
                <a:gd name="connsiteY6830" fmla="*/ 447039 h 1017606"/>
                <a:gd name="connsiteX6831" fmla="*/ 1549356 w 1960971"/>
                <a:gd name="connsiteY6831" fmla="*/ 447356 h 1017606"/>
                <a:gd name="connsiteX6832" fmla="*/ 1549937 w 1960971"/>
                <a:gd name="connsiteY6832" fmla="*/ 447277 h 1017606"/>
                <a:gd name="connsiteX6833" fmla="*/ 1550717 w 1960971"/>
                <a:gd name="connsiteY6833" fmla="*/ 446801 h 1017606"/>
                <a:gd name="connsiteX6834" fmla="*/ 1551510 w 1960971"/>
                <a:gd name="connsiteY6834" fmla="*/ 446761 h 1017606"/>
                <a:gd name="connsiteX6835" fmla="*/ 1553823 w 1960971"/>
                <a:gd name="connsiteY6835" fmla="*/ 448360 h 1017606"/>
                <a:gd name="connsiteX6836" fmla="*/ 1556030 w 1960971"/>
                <a:gd name="connsiteY6836" fmla="*/ 450409 h 1017606"/>
                <a:gd name="connsiteX6837" fmla="*/ 1557484 w 1960971"/>
                <a:gd name="connsiteY6837" fmla="*/ 452259 h 1017606"/>
                <a:gd name="connsiteX6838" fmla="*/ 1558172 w 1960971"/>
                <a:gd name="connsiteY6838" fmla="*/ 453925 h 1017606"/>
                <a:gd name="connsiteX6839" fmla="*/ 1559229 w 1960971"/>
                <a:gd name="connsiteY6839" fmla="*/ 454506 h 1017606"/>
                <a:gd name="connsiteX6840" fmla="*/ 1560657 w 1960971"/>
                <a:gd name="connsiteY6840" fmla="*/ 454004 h 1017606"/>
                <a:gd name="connsiteX6841" fmla="*/ 1561542 w 1960971"/>
                <a:gd name="connsiteY6841" fmla="*/ 452603 h 1017606"/>
                <a:gd name="connsiteX6842" fmla="*/ 1562719 w 1960971"/>
                <a:gd name="connsiteY6842" fmla="*/ 446748 h 1017606"/>
                <a:gd name="connsiteX6843" fmla="*/ 1563591 w 1960971"/>
                <a:gd name="connsiteY6843" fmla="*/ 446246 h 1017606"/>
                <a:gd name="connsiteX6844" fmla="*/ 1566710 w 1960971"/>
                <a:gd name="connsiteY6844" fmla="*/ 447845 h 1017606"/>
                <a:gd name="connsiteX6845" fmla="*/ 1567635 w 1960971"/>
                <a:gd name="connsiteY6845" fmla="*/ 448083 h 1017606"/>
                <a:gd name="connsiteX6846" fmla="*/ 1570001 w 1960971"/>
                <a:gd name="connsiteY6846" fmla="*/ 447898 h 1017606"/>
                <a:gd name="connsiteX6847" fmla="*/ 1571548 w 1960971"/>
                <a:gd name="connsiteY6847" fmla="*/ 447514 h 1017606"/>
                <a:gd name="connsiteX6848" fmla="*/ 1572050 w 1960971"/>
                <a:gd name="connsiteY6848" fmla="*/ 447025 h 1017606"/>
                <a:gd name="connsiteX6849" fmla="*/ 1571521 w 1960971"/>
                <a:gd name="connsiteY6849" fmla="*/ 446417 h 1017606"/>
                <a:gd name="connsiteX6850" fmla="*/ 1571244 w 1960971"/>
                <a:gd name="connsiteY6850" fmla="*/ 445254 h 1017606"/>
                <a:gd name="connsiteX6851" fmla="*/ 1571230 w 1960971"/>
                <a:gd name="connsiteY6851" fmla="*/ 443523 h 1017606"/>
                <a:gd name="connsiteX6852" fmla="*/ 1570755 w 1960971"/>
                <a:gd name="connsiteY6852" fmla="*/ 441871 h 1017606"/>
                <a:gd name="connsiteX6853" fmla="*/ 1569393 w 1960971"/>
                <a:gd name="connsiteY6853" fmla="*/ 439121 h 1017606"/>
                <a:gd name="connsiteX6854" fmla="*/ 1569446 w 1960971"/>
                <a:gd name="connsiteY6854" fmla="*/ 438394 h 1017606"/>
                <a:gd name="connsiteX6855" fmla="*/ 1569948 w 1960971"/>
                <a:gd name="connsiteY6855" fmla="*/ 437905 h 1017606"/>
                <a:gd name="connsiteX6856" fmla="*/ 1570900 w 1960971"/>
                <a:gd name="connsiteY6856" fmla="*/ 437654 h 1017606"/>
                <a:gd name="connsiteX6857" fmla="*/ 1571733 w 1960971"/>
                <a:gd name="connsiteY6857" fmla="*/ 436637 h 1017606"/>
                <a:gd name="connsiteX6858" fmla="*/ 1572817 w 1960971"/>
                <a:gd name="connsiteY6858" fmla="*/ 433940 h 1017606"/>
                <a:gd name="connsiteX6859" fmla="*/ 1574178 w 1960971"/>
                <a:gd name="connsiteY6859" fmla="*/ 429763 h 1017606"/>
                <a:gd name="connsiteX6860" fmla="*/ 1574561 w 1960971"/>
                <a:gd name="connsiteY6860" fmla="*/ 427675 h 1017606"/>
                <a:gd name="connsiteX6861" fmla="*/ 1574429 w 1960971"/>
                <a:gd name="connsiteY6861" fmla="*/ 426274 h 1017606"/>
                <a:gd name="connsiteX6862" fmla="*/ 1574574 w 1960971"/>
                <a:gd name="connsiteY6862" fmla="*/ 425785 h 1017606"/>
                <a:gd name="connsiteX6863" fmla="*/ 1576650 w 1960971"/>
                <a:gd name="connsiteY6863" fmla="*/ 428825 h 1017606"/>
                <a:gd name="connsiteX6864" fmla="*/ 1577073 w 1960971"/>
                <a:gd name="connsiteY6864" fmla="*/ 429935 h 1017606"/>
                <a:gd name="connsiteX6865" fmla="*/ 1577218 w 1960971"/>
                <a:gd name="connsiteY6865" fmla="*/ 431204 h 1017606"/>
                <a:gd name="connsiteX6866" fmla="*/ 1576729 w 1960971"/>
                <a:gd name="connsiteY6866" fmla="*/ 438262 h 1017606"/>
                <a:gd name="connsiteX6867" fmla="*/ 1576980 w 1960971"/>
                <a:gd name="connsiteY6867" fmla="*/ 438857 h 1017606"/>
                <a:gd name="connsiteX6868" fmla="*/ 1578447 w 1960971"/>
                <a:gd name="connsiteY6868" fmla="*/ 438910 h 1017606"/>
                <a:gd name="connsiteX6869" fmla="*/ 1580152 w 1960971"/>
                <a:gd name="connsiteY6869" fmla="*/ 438381 h 1017606"/>
                <a:gd name="connsiteX6870" fmla="*/ 1581857 w 1960971"/>
                <a:gd name="connsiteY6870" fmla="*/ 436015 h 1017606"/>
                <a:gd name="connsiteX6871" fmla="*/ 1583404 w 1960971"/>
                <a:gd name="connsiteY6871" fmla="*/ 433359 h 1017606"/>
                <a:gd name="connsiteX6872" fmla="*/ 1584038 w 1960971"/>
                <a:gd name="connsiteY6872" fmla="*/ 430596 h 1017606"/>
                <a:gd name="connsiteX6873" fmla="*/ 1585413 w 1960971"/>
                <a:gd name="connsiteY6873" fmla="*/ 427900 h 1017606"/>
                <a:gd name="connsiteX6874" fmla="*/ 1587052 w 1960971"/>
                <a:gd name="connsiteY6874" fmla="*/ 427715 h 1017606"/>
                <a:gd name="connsiteX6875" fmla="*/ 1588704 w 1960971"/>
                <a:gd name="connsiteY6875" fmla="*/ 427226 h 1017606"/>
                <a:gd name="connsiteX6876" fmla="*/ 1588268 w 1960971"/>
                <a:gd name="connsiteY6876" fmla="*/ 425111 h 1017606"/>
                <a:gd name="connsiteX6877" fmla="*/ 1588373 w 1960971"/>
                <a:gd name="connsiteY6877" fmla="*/ 422428 h 1017606"/>
                <a:gd name="connsiteX6878" fmla="*/ 1587528 w 1960971"/>
                <a:gd name="connsiteY6878" fmla="*/ 421899 h 1017606"/>
                <a:gd name="connsiteX6879" fmla="*/ 1584818 w 1960971"/>
                <a:gd name="connsiteY6879" fmla="*/ 422230 h 1017606"/>
                <a:gd name="connsiteX6880" fmla="*/ 1584395 w 1960971"/>
                <a:gd name="connsiteY6880" fmla="*/ 421965 h 1017606"/>
                <a:gd name="connsiteX6881" fmla="*/ 1587210 w 1960971"/>
                <a:gd name="connsiteY6881" fmla="*/ 420842 h 1017606"/>
                <a:gd name="connsiteX6882" fmla="*/ 1588254 w 1960971"/>
                <a:gd name="connsiteY6882" fmla="*/ 419626 h 1017606"/>
                <a:gd name="connsiteX6883" fmla="*/ 1588360 w 1960971"/>
                <a:gd name="connsiteY6883" fmla="*/ 419163 h 1017606"/>
                <a:gd name="connsiteX6884" fmla="*/ 1586338 w 1960971"/>
                <a:gd name="connsiteY6884" fmla="*/ 419044 h 1017606"/>
                <a:gd name="connsiteX6885" fmla="*/ 1583866 w 1960971"/>
                <a:gd name="connsiteY6885" fmla="*/ 419216 h 1017606"/>
                <a:gd name="connsiteX6886" fmla="*/ 1581712 w 1960971"/>
                <a:gd name="connsiteY6886" fmla="*/ 419652 h 1017606"/>
                <a:gd name="connsiteX6887" fmla="*/ 1578950 w 1960971"/>
                <a:gd name="connsiteY6887" fmla="*/ 419163 h 1017606"/>
                <a:gd name="connsiteX6888" fmla="*/ 1578764 w 1960971"/>
                <a:gd name="connsiteY6888" fmla="*/ 418912 h 1017606"/>
                <a:gd name="connsiteX6889" fmla="*/ 1579914 w 1960971"/>
                <a:gd name="connsiteY6889" fmla="*/ 418172 h 1017606"/>
                <a:gd name="connsiteX6890" fmla="*/ 1580232 w 1960971"/>
                <a:gd name="connsiteY6890" fmla="*/ 417683 h 1017606"/>
                <a:gd name="connsiteX6891" fmla="*/ 1580047 w 1960971"/>
                <a:gd name="connsiteY6891" fmla="*/ 416612 h 1017606"/>
                <a:gd name="connsiteX6892" fmla="*/ 1579121 w 1960971"/>
                <a:gd name="connsiteY6892" fmla="*/ 415317 h 1017606"/>
                <a:gd name="connsiteX6893" fmla="*/ 1578632 w 1960971"/>
                <a:gd name="connsiteY6893" fmla="*/ 414048 h 1017606"/>
                <a:gd name="connsiteX6894" fmla="*/ 1575116 w 1960971"/>
                <a:gd name="connsiteY6894" fmla="*/ 412515 h 1017606"/>
                <a:gd name="connsiteX6895" fmla="*/ 1575130 w 1960971"/>
                <a:gd name="connsiteY6895" fmla="*/ 412079 h 1017606"/>
                <a:gd name="connsiteX6896" fmla="*/ 1576888 w 1960971"/>
                <a:gd name="connsiteY6896" fmla="*/ 411894 h 1017606"/>
                <a:gd name="connsiteX6897" fmla="*/ 1580033 w 1960971"/>
                <a:gd name="connsiteY6897" fmla="*/ 411973 h 1017606"/>
                <a:gd name="connsiteX6898" fmla="*/ 1582280 w 1960971"/>
                <a:gd name="connsiteY6898" fmla="*/ 412264 h 1017606"/>
                <a:gd name="connsiteX6899" fmla="*/ 1586933 w 1960971"/>
                <a:gd name="connsiteY6899" fmla="*/ 408933 h 1017606"/>
                <a:gd name="connsiteX6900" fmla="*/ 1587276 w 1960971"/>
                <a:gd name="connsiteY6900" fmla="*/ 407743 h 1017606"/>
                <a:gd name="connsiteX6901" fmla="*/ 1586047 w 1960971"/>
                <a:gd name="connsiteY6901" fmla="*/ 407122 h 1017606"/>
                <a:gd name="connsiteX6902" fmla="*/ 1580112 w 1960971"/>
                <a:gd name="connsiteY6902" fmla="*/ 407122 h 1017606"/>
                <a:gd name="connsiteX6903" fmla="*/ 1579293 w 1960971"/>
                <a:gd name="connsiteY6903" fmla="*/ 407241 h 1017606"/>
                <a:gd name="connsiteX6904" fmla="*/ 1579928 w 1960971"/>
                <a:gd name="connsiteY6904" fmla="*/ 406712 h 1017606"/>
                <a:gd name="connsiteX6905" fmla="*/ 1583985 w 1960971"/>
                <a:gd name="connsiteY6905" fmla="*/ 405153 h 1017606"/>
                <a:gd name="connsiteX6906" fmla="*/ 1586060 w 1960971"/>
                <a:gd name="connsiteY6906" fmla="*/ 404082 h 1017606"/>
                <a:gd name="connsiteX6907" fmla="*/ 1584514 w 1960971"/>
                <a:gd name="connsiteY6907" fmla="*/ 401716 h 1017606"/>
                <a:gd name="connsiteX6908" fmla="*/ 1582664 w 1960971"/>
                <a:gd name="connsiteY6908" fmla="*/ 402218 h 1017606"/>
                <a:gd name="connsiteX6909" fmla="*/ 1581461 w 1960971"/>
                <a:gd name="connsiteY6909" fmla="*/ 401320 h 1017606"/>
                <a:gd name="connsiteX6910" fmla="*/ 1581487 w 1960971"/>
                <a:gd name="connsiteY6910" fmla="*/ 400606 h 1017606"/>
                <a:gd name="connsiteX6911" fmla="*/ 1580060 w 1960971"/>
                <a:gd name="connsiteY6911" fmla="*/ 398544 h 1017606"/>
                <a:gd name="connsiteX6912" fmla="*/ 1577310 w 1960971"/>
                <a:gd name="connsiteY6912" fmla="*/ 397738 h 1017606"/>
                <a:gd name="connsiteX6913" fmla="*/ 1574971 w 1960971"/>
                <a:gd name="connsiteY6913" fmla="*/ 398716 h 1017606"/>
                <a:gd name="connsiteX6914" fmla="*/ 1572658 w 1960971"/>
                <a:gd name="connsiteY6914" fmla="*/ 400090 h 1017606"/>
                <a:gd name="connsiteX6915" fmla="*/ 1570940 w 1960971"/>
                <a:gd name="connsiteY6915" fmla="*/ 401491 h 1017606"/>
                <a:gd name="connsiteX6916" fmla="*/ 1569565 w 1960971"/>
                <a:gd name="connsiteY6916" fmla="*/ 401809 h 1017606"/>
                <a:gd name="connsiteX6917" fmla="*/ 1568785 w 1960971"/>
                <a:gd name="connsiteY6917" fmla="*/ 400989 h 1017606"/>
                <a:gd name="connsiteX6918" fmla="*/ 1568759 w 1960971"/>
                <a:gd name="connsiteY6918" fmla="*/ 400434 h 1017606"/>
                <a:gd name="connsiteX6919" fmla="*/ 1571270 w 1960971"/>
                <a:gd name="connsiteY6919" fmla="*/ 399178 h 1017606"/>
                <a:gd name="connsiteX6920" fmla="*/ 1571402 w 1960971"/>
                <a:gd name="connsiteY6920" fmla="*/ 398531 h 1017606"/>
                <a:gd name="connsiteX6921" fmla="*/ 1569948 w 1960971"/>
                <a:gd name="connsiteY6921" fmla="*/ 397143 h 1017606"/>
                <a:gd name="connsiteX6922" fmla="*/ 1567635 w 1960971"/>
                <a:gd name="connsiteY6922" fmla="*/ 395597 h 1017606"/>
                <a:gd name="connsiteX6923" fmla="*/ 1565838 w 1960971"/>
                <a:gd name="connsiteY6923" fmla="*/ 394896 h 1017606"/>
                <a:gd name="connsiteX6924" fmla="*/ 1564833 w 1960971"/>
                <a:gd name="connsiteY6924" fmla="*/ 395557 h 1017606"/>
                <a:gd name="connsiteX6925" fmla="*/ 1562163 w 1960971"/>
                <a:gd name="connsiteY6925" fmla="*/ 399535 h 1017606"/>
                <a:gd name="connsiteX6926" fmla="*/ 1561806 w 1960971"/>
                <a:gd name="connsiteY6926" fmla="*/ 399496 h 1017606"/>
                <a:gd name="connsiteX6927" fmla="*/ 1561833 w 1960971"/>
                <a:gd name="connsiteY6927" fmla="*/ 398372 h 1017606"/>
                <a:gd name="connsiteX6928" fmla="*/ 1563036 w 1960971"/>
                <a:gd name="connsiteY6928" fmla="*/ 394407 h 1017606"/>
                <a:gd name="connsiteX6929" fmla="*/ 1563287 w 1960971"/>
                <a:gd name="connsiteY6929" fmla="*/ 393059 h 1017606"/>
                <a:gd name="connsiteX6930" fmla="*/ 1562996 w 1960971"/>
                <a:gd name="connsiteY6930" fmla="*/ 392623 h 1017606"/>
                <a:gd name="connsiteX6931" fmla="*/ 1562520 w 1960971"/>
                <a:gd name="connsiteY6931" fmla="*/ 392556 h 1017606"/>
                <a:gd name="connsiteX6932" fmla="*/ 1561873 w 1960971"/>
                <a:gd name="connsiteY6932" fmla="*/ 392874 h 1017606"/>
                <a:gd name="connsiteX6933" fmla="*/ 1560815 w 1960971"/>
                <a:gd name="connsiteY6933" fmla="*/ 392781 h 1017606"/>
                <a:gd name="connsiteX6934" fmla="*/ 1560842 w 1960971"/>
                <a:gd name="connsiteY6934" fmla="*/ 392279 h 1017606"/>
                <a:gd name="connsiteX6935" fmla="*/ 1561370 w 1960971"/>
                <a:gd name="connsiteY6935" fmla="*/ 391459 h 1017606"/>
                <a:gd name="connsiteX6936" fmla="*/ 1561661 w 1960971"/>
                <a:gd name="connsiteY6936" fmla="*/ 390587 h 1017606"/>
                <a:gd name="connsiteX6937" fmla="*/ 1561489 w 1960971"/>
                <a:gd name="connsiteY6937" fmla="*/ 388829 h 1017606"/>
                <a:gd name="connsiteX6938" fmla="*/ 1560326 w 1960971"/>
                <a:gd name="connsiteY6938" fmla="*/ 387349 h 1017606"/>
                <a:gd name="connsiteX6939" fmla="*/ 1558634 w 1960971"/>
                <a:gd name="connsiteY6939" fmla="*/ 386410 h 1017606"/>
                <a:gd name="connsiteX6940" fmla="*/ 1557987 w 1960971"/>
                <a:gd name="connsiteY6940" fmla="*/ 386291 h 1017606"/>
                <a:gd name="connsiteX6941" fmla="*/ 1558343 w 1960971"/>
                <a:gd name="connsiteY6941" fmla="*/ 386040 h 1017606"/>
                <a:gd name="connsiteX6942" fmla="*/ 1562956 w 1960971"/>
                <a:gd name="connsiteY6942" fmla="*/ 384454 h 1017606"/>
                <a:gd name="connsiteX6943" fmla="*/ 1563591 w 1960971"/>
                <a:gd name="connsiteY6943" fmla="*/ 383965 h 1017606"/>
                <a:gd name="connsiteX6944" fmla="*/ 1560762 w 1960971"/>
                <a:gd name="connsiteY6944" fmla="*/ 382908 h 1017606"/>
                <a:gd name="connsiteX6945" fmla="*/ 1560670 w 1960971"/>
                <a:gd name="connsiteY6945" fmla="*/ 382260 h 1017606"/>
                <a:gd name="connsiteX6946" fmla="*/ 1561000 w 1960971"/>
                <a:gd name="connsiteY6946" fmla="*/ 381269 h 1017606"/>
                <a:gd name="connsiteX6947" fmla="*/ 1560604 w 1960971"/>
                <a:gd name="connsiteY6947" fmla="*/ 380304 h 1017606"/>
                <a:gd name="connsiteX6948" fmla="*/ 1559493 w 1960971"/>
                <a:gd name="connsiteY6948" fmla="*/ 379366 h 1017606"/>
                <a:gd name="connsiteX6949" fmla="*/ 1558264 w 1960971"/>
                <a:gd name="connsiteY6949" fmla="*/ 378943 h 1017606"/>
                <a:gd name="connsiteX6950" fmla="*/ 1556929 w 1960971"/>
                <a:gd name="connsiteY6950" fmla="*/ 379022 h 1017606"/>
                <a:gd name="connsiteX6951" fmla="*/ 1555198 w 1960971"/>
                <a:gd name="connsiteY6951" fmla="*/ 379392 h 1017606"/>
                <a:gd name="connsiteX6952" fmla="*/ 1550664 w 1960971"/>
                <a:gd name="connsiteY6952" fmla="*/ 380925 h 1017606"/>
                <a:gd name="connsiteX6953" fmla="*/ 1550109 w 1960971"/>
                <a:gd name="connsiteY6953" fmla="*/ 380886 h 1017606"/>
                <a:gd name="connsiteX6954" fmla="*/ 1549911 w 1960971"/>
                <a:gd name="connsiteY6954" fmla="*/ 380463 h 1017606"/>
                <a:gd name="connsiteX6955" fmla="*/ 1550704 w 1960971"/>
                <a:gd name="connsiteY6955" fmla="*/ 379445 h 1017606"/>
                <a:gd name="connsiteX6956" fmla="*/ 1554748 w 1960971"/>
                <a:gd name="connsiteY6956" fmla="*/ 375731 h 1017606"/>
                <a:gd name="connsiteX6957" fmla="*/ 1554537 w 1960971"/>
                <a:gd name="connsiteY6957" fmla="*/ 375255 h 1017606"/>
                <a:gd name="connsiteX6958" fmla="*/ 1553215 w 1960971"/>
                <a:gd name="connsiteY6958" fmla="*/ 375162 h 1017606"/>
                <a:gd name="connsiteX6959" fmla="*/ 1550942 w 1960971"/>
                <a:gd name="connsiteY6959" fmla="*/ 374409 h 1017606"/>
                <a:gd name="connsiteX6960" fmla="*/ 1550281 w 1960971"/>
                <a:gd name="connsiteY6960" fmla="*/ 373338 h 1017606"/>
                <a:gd name="connsiteX6961" fmla="*/ 1550043 w 1960971"/>
                <a:gd name="connsiteY6961" fmla="*/ 371673 h 1017606"/>
                <a:gd name="connsiteX6962" fmla="*/ 1550863 w 1960971"/>
                <a:gd name="connsiteY6962" fmla="*/ 370298 h 1017606"/>
                <a:gd name="connsiteX6963" fmla="*/ 1552739 w 1960971"/>
                <a:gd name="connsiteY6963" fmla="*/ 369201 h 1017606"/>
                <a:gd name="connsiteX6964" fmla="*/ 1553017 w 1960971"/>
                <a:gd name="connsiteY6964" fmla="*/ 368223 h 1017606"/>
                <a:gd name="connsiteX6965" fmla="*/ 1549845 w 1960971"/>
                <a:gd name="connsiteY6965" fmla="*/ 365897 h 1017606"/>
                <a:gd name="connsiteX6966" fmla="*/ 1548140 w 1960971"/>
                <a:gd name="connsiteY6966" fmla="*/ 365514 h 1017606"/>
                <a:gd name="connsiteX6967" fmla="*/ 1545523 w 1960971"/>
                <a:gd name="connsiteY6967" fmla="*/ 365421 h 1017606"/>
                <a:gd name="connsiteX6968" fmla="*/ 1544994 w 1960971"/>
                <a:gd name="connsiteY6968" fmla="*/ 365223 h 1017606"/>
                <a:gd name="connsiteX6969" fmla="*/ 1549911 w 1960971"/>
                <a:gd name="connsiteY6969" fmla="*/ 364033 h 1017606"/>
                <a:gd name="connsiteX6970" fmla="*/ 1551193 w 1960971"/>
                <a:gd name="connsiteY6970" fmla="*/ 364020 h 1017606"/>
                <a:gd name="connsiteX6971" fmla="*/ 1555132 w 1960971"/>
                <a:gd name="connsiteY6971" fmla="*/ 366954 h 1017606"/>
                <a:gd name="connsiteX6972" fmla="*/ 1556823 w 1960971"/>
                <a:gd name="connsiteY6972" fmla="*/ 369809 h 1017606"/>
                <a:gd name="connsiteX6973" fmla="*/ 1558489 w 1960971"/>
                <a:gd name="connsiteY6973" fmla="*/ 371012 h 1017606"/>
                <a:gd name="connsiteX6974" fmla="*/ 1563009 w 1960971"/>
                <a:gd name="connsiteY6974" fmla="*/ 372083 h 1017606"/>
                <a:gd name="connsiteX6975" fmla="*/ 1565864 w 1960971"/>
                <a:gd name="connsiteY6975" fmla="*/ 372083 h 1017606"/>
                <a:gd name="connsiteX6976" fmla="*/ 1566895 w 1960971"/>
                <a:gd name="connsiteY6976" fmla="*/ 371885 h 1017606"/>
                <a:gd name="connsiteX6977" fmla="*/ 1568759 w 1960971"/>
                <a:gd name="connsiteY6977" fmla="*/ 371250 h 1017606"/>
                <a:gd name="connsiteX6978" fmla="*/ 1571680 w 1960971"/>
                <a:gd name="connsiteY6978" fmla="*/ 369307 h 1017606"/>
                <a:gd name="connsiteX6979" fmla="*/ 1570437 w 1960971"/>
                <a:gd name="connsiteY6979" fmla="*/ 367933 h 1017606"/>
                <a:gd name="connsiteX6980" fmla="*/ 1567278 w 1960971"/>
                <a:gd name="connsiteY6980" fmla="*/ 365553 h 1017606"/>
                <a:gd name="connsiteX6981" fmla="*/ 1565626 w 1960971"/>
                <a:gd name="connsiteY6981" fmla="*/ 363558 h 1017606"/>
                <a:gd name="connsiteX6982" fmla="*/ 1565402 w 1960971"/>
                <a:gd name="connsiteY6982" fmla="*/ 361139 h 1017606"/>
                <a:gd name="connsiteX6983" fmla="*/ 1565454 w 1960971"/>
                <a:gd name="connsiteY6983" fmla="*/ 358680 h 1017606"/>
                <a:gd name="connsiteX6984" fmla="*/ 1566102 w 1960971"/>
                <a:gd name="connsiteY6984" fmla="*/ 358125 h 1017606"/>
                <a:gd name="connsiteX6985" fmla="*/ 1567979 w 1960971"/>
                <a:gd name="connsiteY6985" fmla="*/ 358905 h 1017606"/>
                <a:gd name="connsiteX6986" fmla="*/ 1570437 w 1960971"/>
                <a:gd name="connsiteY6986" fmla="*/ 360319 h 1017606"/>
                <a:gd name="connsiteX6987" fmla="*/ 1572684 w 1960971"/>
                <a:gd name="connsiteY6987" fmla="*/ 362355 h 1017606"/>
                <a:gd name="connsiteX6988" fmla="*/ 1573543 w 1960971"/>
                <a:gd name="connsiteY6988" fmla="*/ 362685 h 1017606"/>
                <a:gd name="connsiteX6989" fmla="*/ 1575249 w 1960971"/>
                <a:gd name="connsiteY6989" fmla="*/ 362527 h 1017606"/>
                <a:gd name="connsiteX6990" fmla="*/ 1576095 w 1960971"/>
                <a:gd name="connsiteY6990" fmla="*/ 362249 h 1017606"/>
                <a:gd name="connsiteX6991" fmla="*/ 1577813 w 1960971"/>
                <a:gd name="connsiteY6991" fmla="*/ 359526 h 1017606"/>
                <a:gd name="connsiteX6992" fmla="*/ 1576848 w 1960971"/>
                <a:gd name="connsiteY6992" fmla="*/ 357385 h 1017606"/>
                <a:gd name="connsiteX6993" fmla="*/ 1577826 w 1960971"/>
                <a:gd name="connsiteY6993" fmla="*/ 356169 h 1017606"/>
                <a:gd name="connsiteX6994" fmla="*/ 1579439 w 1960971"/>
                <a:gd name="connsiteY6994" fmla="*/ 357068 h 1017606"/>
                <a:gd name="connsiteX6995" fmla="*/ 1581421 w 1960971"/>
                <a:gd name="connsiteY6995" fmla="*/ 357253 h 1017606"/>
                <a:gd name="connsiteX6996" fmla="*/ 1583774 w 1960971"/>
                <a:gd name="connsiteY6996" fmla="*/ 356724 h 1017606"/>
                <a:gd name="connsiteX6997" fmla="*/ 1584289 w 1960971"/>
                <a:gd name="connsiteY6997" fmla="*/ 355878 h 1017606"/>
                <a:gd name="connsiteX6998" fmla="*/ 1584104 w 1960971"/>
                <a:gd name="connsiteY6998" fmla="*/ 354887 h 1017606"/>
                <a:gd name="connsiteX6999" fmla="*/ 1584712 w 1960971"/>
                <a:gd name="connsiteY6999" fmla="*/ 354755 h 1017606"/>
                <a:gd name="connsiteX7000" fmla="*/ 1586510 w 1960971"/>
                <a:gd name="connsiteY7000" fmla="*/ 355548 h 1017606"/>
                <a:gd name="connsiteX7001" fmla="*/ 1587290 w 1960971"/>
                <a:gd name="connsiteY7001" fmla="*/ 356513 h 1017606"/>
                <a:gd name="connsiteX7002" fmla="*/ 1587065 w 1960971"/>
                <a:gd name="connsiteY7002" fmla="*/ 357676 h 1017606"/>
                <a:gd name="connsiteX7003" fmla="*/ 1587197 w 1960971"/>
                <a:gd name="connsiteY7003" fmla="*/ 358852 h 1017606"/>
                <a:gd name="connsiteX7004" fmla="*/ 1588757 w 1960971"/>
                <a:gd name="connsiteY7004" fmla="*/ 363293 h 1017606"/>
                <a:gd name="connsiteX7005" fmla="*/ 1589444 w 1960971"/>
                <a:gd name="connsiteY7005" fmla="*/ 363914 h 1017606"/>
                <a:gd name="connsiteX7006" fmla="*/ 1591704 w 1960971"/>
                <a:gd name="connsiteY7006" fmla="*/ 364536 h 1017606"/>
                <a:gd name="connsiteX7007" fmla="*/ 1592643 w 1960971"/>
                <a:gd name="connsiteY7007" fmla="*/ 365091 h 1017606"/>
                <a:gd name="connsiteX7008" fmla="*/ 1594216 w 1960971"/>
                <a:gd name="connsiteY7008" fmla="*/ 366902 h 1017606"/>
                <a:gd name="connsiteX7009" fmla="*/ 1596449 w 1960971"/>
                <a:gd name="connsiteY7009" fmla="*/ 367034 h 1017606"/>
                <a:gd name="connsiteX7010" fmla="*/ 1598260 w 1960971"/>
                <a:gd name="connsiteY7010" fmla="*/ 366677 h 1017606"/>
                <a:gd name="connsiteX7011" fmla="*/ 1600520 w 1960971"/>
                <a:gd name="connsiteY7011" fmla="*/ 365963 h 1017606"/>
                <a:gd name="connsiteX7012" fmla="*/ 1602490 w 1960971"/>
                <a:gd name="connsiteY7012" fmla="*/ 364932 h 1017606"/>
                <a:gd name="connsiteX7013" fmla="*/ 1602965 w 1960971"/>
                <a:gd name="connsiteY7013" fmla="*/ 365130 h 1017606"/>
                <a:gd name="connsiteX7014" fmla="*/ 1597374 w 1960971"/>
                <a:gd name="connsiteY7014" fmla="*/ 368038 h 1017606"/>
                <a:gd name="connsiteX7015" fmla="*/ 1595709 w 1960971"/>
                <a:gd name="connsiteY7015" fmla="*/ 369664 h 1017606"/>
                <a:gd name="connsiteX7016" fmla="*/ 1596581 w 1960971"/>
                <a:gd name="connsiteY7016" fmla="*/ 370232 h 1017606"/>
                <a:gd name="connsiteX7017" fmla="*/ 1601723 w 1960971"/>
                <a:gd name="connsiteY7017" fmla="*/ 370470 h 1017606"/>
                <a:gd name="connsiteX7018" fmla="*/ 1604247 w 1960971"/>
                <a:gd name="connsiteY7018" fmla="*/ 370285 h 1017606"/>
                <a:gd name="connsiteX7019" fmla="*/ 1606534 w 1960971"/>
                <a:gd name="connsiteY7019" fmla="*/ 369942 h 1017606"/>
                <a:gd name="connsiteX7020" fmla="*/ 1613235 w 1960971"/>
                <a:gd name="connsiteY7020" fmla="*/ 368237 h 1017606"/>
                <a:gd name="connsiteX7021" fmla="*/ 1616341 w 1960971"/>
                <a:gd name="connsiteY7021" fmla="*/ 366769 h 1017606"/>
                <a:gd name="connsiteX7022" fmla="*/ 1620135 w 1960971"/>
                <a:gd name="connsiteY7022" fmla="*/ 364470 h 1017606"/>
                <a:gd name="connsiteX7023" fmla="*/ 1622977 w 1960971"/>
                <a:gd name="connsiteY7023" fmla="*/ 363095 h 1017606"/>
                <a:gd name="connsiteX7024" fmla="*/ 1626387 w 1960971"/>
                <a:gd name="connsiteY7024" fmla="*/ 362143 h 1017606"/>
                <a:gd name="connsiteX7025" fmla="*/ 1627365 w 1960971"/>
                <a:gd name="connsiteY7025" fmla="*/ 362355 h 1017606"/>
                <a:gd name="connsiteX7026" fmla="*/ 1624457 w 1960971"/>
                <a:gd name="connsiteY7026" fmla="*/ 363452 h 1017606"/>
                <a:gd name="connsiteX7027" fmla="*/ 1621205 w 1960971"/>
                <a:gd name="connsiteY7027" fmla="*/ 365408 h 1017606"/>
                <a:gd name="connsiteX7028" fmla="*/ 1617597 w 1960971"/>
                <a:gd name="connsiteY7028" fmla="*/ 368210 h 1017606"/>
                <a:gd name="connsiteX7029" fmla="*/ 1615126 w 1960971"/>
                <a:gd name="connsiteY7029" fmla="*/ 369757 h 1017606"/>
                <a:gd name="connsiteX7030" fmla="*/ 1611358 w 1960971"/>
                <a:gd name="connsiteY7030" fmla="*/ 370431 h 1017606"/>
                <a:gd name="connsiteX7031" fmla="*/ 1607750 w 1960971"/>
                <a:gd name="connsiteY7031" fmla="*/ 371633 h 1017606"/>
                <a:gd name="connsiteX7032" fmla="*/ 1605265 w 1960971"/>
                <a:gd name="connsiteY7032" fmla="*/ 372849 h 1017606"/>
                <a:gd name="connsiteX7033" fmla="*/ 1602318 w 1960971"/>
                <a:gd name="connsiteY7033" fmla="*/ 374541 h 1017606"/>
                <a:gd name="connsiteX7034" fmla="*/ 1600983 w 1960971"/>
                <a:gd name="connsiteY7034" fmla="*/ 375969 h 1017606"/>
                <a:gd name="connsiteX7035" fmla="*/ 1601353 w 1960971"/>
                <a:gd name="connsiteY7035" fmla="*/ 377304 h 1017606"/>
                <a:gd name="connsiteX7036" fmla="*/ 1601710 w 1960971"/>
                <a:gd name="connsiteY7036" fmla="*/ 377515 h 1017606"/>
                <a:gd name="connsiteX7037" fmla="*/ 1601882 w 1960971"/>
                <a:gd name="connsiteY7037" fmla="*/ 378123 h 1017606"/>
                <a:gd name="connsiteX7038" fmla="*/ 1601961 w 1960971"/>
                <a:gd name="connsiteY7038" fmla="*/ 380278 h 1017606"/>
                <a:gd name="connsiteX7039" fmla="*/ 1602225 w 1960971"/>
                <a:gd name="connsiteY7039" fmla="*/ 380806 h 1017606"/>
                <a:gd name="connsiteX7040" fmla="*/ 1601895 w 1960971"/>
                <a:gd name="connsiteY7040" fmla="*/ 383384 h 1017606"/>
                <a:gd name="connsiteX7041" fmla="*/ 1602979 w 1960971"/>
                <a:gd name="connsiteY7041" fmla="*/ 385578 h 1017606"/>
                <a:gd name="connsiteX7042" fmla="*/ 1604340 w 1960971"/>
                <a:gd name="connsiteY7042" fmla="*/ 387455 h 1017606"/>
                <a:gd name="connsiteX7043" fmla="*/ 1604908 w 1960971"/>
                <a:gd name="connsiteY7043" fmla="*/ 389080 h 1017606"/>
                <a:gd name="connsiteX7044" fmla="*/ 1605807 w 1960971"/>
                <a:gd name="connsiteY7044" fmla="*/ 390693 h 1017606"/>
                <a:gd name="connsiteX7045" fmla="*/ 1607102 w 1960971"/>
                <a:gd name="connsiteY7045" fmla="*/ 391988 h 1017606"/>
                <a:gd name="connsiteX7046" fmla="*/ 1610764 w 1960971"/>
                <a:gd name="connsiteY7046" fmla="*/ 388605 h 1017606"/>
                <a:gd name="connsiteX7047" fmla="*/ 1614901 w 1960971"/>
                <a:gd name="connsiteY7047" fmla="*/ 385842 h 1017606"/>
                <a:gd name="connsiteX7048" fmla="*/ 1616460 w 1960971"/>
                <a:gd name="connsiteY7048" fmla="*/ 384943 h 1017606"/>
                <a:gd name="connsiteX7049" fmla="*/ 1616778 w 1960971"/>
                <a:gd name="connsiteY7049" fmla="*/ 384930 h 1017606"/>
                <a:gd name="connsiteX7050" fmla="*/ 1614874 w 1960971"/>
                <a:gd name="connsiteY7050" fmla="*/ 386820 h 1017606"/>
                <a:gd name="connsiteX7051" fmla="*/ 1611900 w 1960971"/>
                <a:gd name="connsiteY7051" fmla="*/ 390587 h 1017606"/>
                <a:gd name="connsiteX7052" fmla="*/ 1612826 w 1960971"/>
                <a:gd name="connsiteY7052" fmla="*/ 392028 h 1017606"/>
                <a:gd name="connsiteX7053" fmla="*/ 1613976 w 1960971"/>
                <a:gd name="connsiteY7053" fmla="*/ 393217 h 1017606"/>
                <a:gd name="connsiteX7054" fmla="*/ 1616526 w 1960971"/>
                <a:gd name="connsiteY7054" fmla="*/ 391830 h 1017606"/>
                <a:gd name="connsiteX7055" fmla="*/ 1618139 w 1960971"/>
                <a:gd name="connsiteY7055" fmla="*/ 391843 h 1017606"/>
                <a:gd name="connsiteX7056" fmla="*/ 1619487 w 1960971"/>
                <a:gd name="connsiteY7056" fmla="*/ 392147 h 1017606"/>
                <a:gd name="connsiteX7057" fmla="*/ 1620280 w 1960971"/>
                <a:gd name="connsiteY7057" fmla="*/ 392794 h 1017606"/>
                <a:gd name="connsiteX7058" fmla="*/ 1620637 w 1960971"/>
                <a:gd name="connsiteY7058" fmla="*/ 393587 h 1017606"/>
                <a:gd name="connsiteX7059" fmla="*/ 1620703 w 1960971"/>
                <a:gd name="connsiteY7059" fmla="*/ 395134 h 1017606"/>
                <a:gd name="connsiteX7060" fmla="*/ 1622276 w 1960971"/>
                <a:gd name="connsiteY7060" fmla="*/ 396654 h 1017606"/>
                <a:gd name="connsiteX7061" fmla="*/ 1625950 w 1960971"/>
                <a:gd name="connsiteY7061" fmla="*/ 394341 h 1017606"/>
                <a:gd name="connsiteX7062" fmla="*/ 1628991 w 1960971"/>
                <a:gd name="connsiteY7062" fmla="*/ 391922 h 1017606"/>
                <a:gd name="connsiteX7063" fmla="*/ 1631370 w 1960971"/>
                <a:gd name="connsiteY7063" fmla="*/ 389160 h 1017606"/>
                <a:gd name="connsiteX7064" fmla="*/ 1636022 w 1960971"/>
                <a:gd name="connsiteY7064" fmla="*/ 381388 h 1017606"/>
                <a:gd name="connsiteX7065" fmla="*/ 1637621 w 1960971"/>
                <a:gd name="connsiteY7065" fmla="*/ 379564 h 1017606"/>
                <a:gd name="connsiteX7066" fmla="*/ 1634674 w 1960971"/>
                <a:gd name="connsiteY7066" fmla="*/ 379088 h 1017606"/>
                <a:gd name="connsiteX7067" fmla="*/ 1632374 w 1960971"/>
                <a:gd name="connsiteY7067" fmla="*/ 378467 h 1017606"/>
                <a:gd name="connsiteX7068" fmla="*/ 1632559 w 1960971"/>
                <a:gd name="connsiteY7068" fmla="*/ 378136 h 1017606"/>
                <a:gd name="connsiteX7069" fmla="*/ 1637423 w 1960971"/>
                <a:gd name="connsiteY7069" fmla="*/ 377290 h 1017606"/>
                <a:gd name="connsiteX7070" fmla="*/ 1638335 w 1960971"/>
                <a:gd name="connsiteY7070" fmla="*/ 376127 h 1017606"/>
                <a:gd name="connsiteX7071" fmla="*/ 1638494 w 1960971"/>
                <a:gd name="connsiteY7071" fmla="*/ 374171 h 1017606"/>
                <a:gd name="connsiteX7072" fmla="*/ 1638864 w 1960971"/>
                <a:gd name="connsiteY7072" fmla="*/ 373735 h 1017606"/>
                <a:gd name="connsiteX7073" fmla="*/ 1640622 w 1960971"/>
                <a:gd name="connsiteY7073" fmla="*/ 377621 h 1017606"/>
                <a:gd name="connsiteX7074" fmla="*/ 1641402 w 1960971"/>
                <a:gd name="connsiteY7074" fmla="*/ 378559 h 1017606"/>
                <a:gd name="connsiteX7075" fmla="*/ 1644653 w 1960971"/>
                <a:gd name="connsiteY7075" fmla="*/ 379418 h 1017606"/>
                <a:gd name="connsiteX7076" fmla="*/ 1647878 w 1960971"/>
                <a:gd name="connsiteY7076" fmla="*/ 378797 h 1017606"/>
                <a:gd name="connsiteX7077" fmla="*/ 1648499 w 1960971"/>
                <a:gd name="connsiteY7077" fmla="*/ 379181 h 1017606"/>
                <a:gd name="connsiteX7078" fmla="*/ 1650746 w 1960971"/>
                <a:gd name="connsiteY7078" fmla="*/ 378982 h 1017606"/>
                <a:gd name="connsiteX7079" fmla="*/ 1652901 w 1960971"/>
                <a:gd name="connsiteY7079" fmla="*/ 376920 h 1017606"/>
                <a:gd name="connsiteX7080" fmla="*/ 1656443 w 1960971"/>
                <a:gd name="connsiteY7080" fmla="*/ 374925 h 1017606"/>
                <a:gd name="connsiteX7081" fmla="*/ 1658822 w 1960971"/>
                <a:gd name="connsiteY7081" fmla="*/ 374211 h 1017606"/>
                <a:gd name="connsiteX7082" fmla="*/ 1659219 w 1960971"/>
                <a:gd name="connsiteY7082" fmla="*/ 373352 h 1017606"/>
                <a:gd name="connsiteX7083" fmla="*/ 1659351 w 1960971"/>
                <a:gd name="connsiteY7083" fmla="*/ 372426 h 1017606"/>
                <a:gd name="connsiteX7084" fmla="*/ 1659219 w 1960971"/>
                <a:gd name="connsiteY7084" fmla="*/ 371448 h 1017606"/>
                <a:gd name="connsiteX7085" fmla="*/ 1658716 w 1960971"/>
                <a:gd name="connsiteY7085" fmla="*/ 370748 h 1017606"/>
                <a:gd name="connsiteX7086" fmla="*/ 1656958 w 1960971"/>
                <a:gd name="connsiteY7086" fmla="*/ 369704 h 1017606"/>
                <a:gd name="connsiteX7087" fmla="*/ 1657857 w 1960971"/>
                <a:gd name="connsiteY7087" fmla="*/ 369254 h 1017606"/>
                <a:gd name="connsiteX7088" fmla="*/ 1659906 w 1960971"/>
                <a:gd name="connsiteY7088" fmla="*/ 369677 h 1017606"/>
                <a:gd name="connsiteX7089" fmla="*/ 1663924 w 1960971"/>
                <a:gd name="connsiteY7089" fmla="*/ 369968 h 1017606"/>
                <a:gd name="connsiteX7090" fmla="*/ 1665986 w 1960971"/>
                <a:gd name="connsiteY7090" fmla="*/ 369836 h 1017606"/>
                <a:gd name="connsiteX7091" fmla="*/ 1669092 w 1960971"/>
                <a:gd name="connsiteY7091" fmla="*/ 369241 h 1017606"/>
                <a:gd name="connsiteX7092" fmla="*/ 1668960 w 1960971"/>
                <a:gd name="connsiteY7092" fmla="*/ 368448 h 1017606"/>
                <a:gd name="connsiteX7093" fmla="*/ 1666052 w 1960971"/>
                <a:gd name="connsiteY7093" fmla="*/ 366465 h 1017606"/>
                <a:gd name="connsiteX7094" fmla="*/ 1661770 w 1960971"/>
                <a:gd name="connsiteY7094" fmla="*/ 364522 h 1017606"/>
                <a:gd name="connsiteX7095" fmla="*/ 1663118 w 1960971"/>
                <a:gd name="connsiteY7095" fmla="*/ 363439 h 1017606"/>
                <a:gd name="connsiteX7096" fmla="*/ 1664810 w 1960971"/>
                <a:gd name="connsiteY7096" fmla="*/ 363002 h 1017606"/>
                <a:gd name="connsiteX7097" fmla="*/ 1665484 w 1960971"/>
                <a:gd name="connsiteY7097" fmla="*/ 362328 h 1017606"/>
                <a:gd name="connsiteX7098" fmla="*/ 1664083 w 1960971"/>
                <a:gd name="connsiteY7098" fmla="*/ 360095 h 1017606"/>
                <a:gd name="connsiteX7099" fmla="*/ 1665047 w 1960971"/>
                <a:gd name="connsiteY7099" fmla="*/ 359843 h 1017606"/>
                <a:gd name="connsiteX7100" fmla="*/ 1667480 w 1960971"/>
                <a:gd name="connsiteY7100" fmla="*/ 360002 h 1017606"/>
                <a:gd name="connsiteX7101" fmla="*/ 1669013 w 1960971"/>
                <a:gd name="connsiteY7101" fmla="*/ 360478 h 1017606"/>
                <a:gd name="connsiteX7102" fmla="*/ 1670440 w 1960971"/>
                <a:gd name="connsiteY7102" fmla="*/ 361786 h 1017606"/>
                <a:gd name="connsiteX7103" fmla="*/ 1673797 w 1960971"/>
                <a:gd name="connsiteY7103" fmla="*/ 362487 h 1017606"/>
                <a:gd name="connsiteX7104" fmla="*/ 1675595 w 1960971"/>
                <a:gd name="connsiteY7104" fmla="*/ 362394 h 1017606"/>
                <a:gd name="connsiteX7105" fmla="*/ 1681939 w 1960971"/>
                <a:gd name="connsiteY7105" fmla="*/ 360914 h 1017606"/>
                <a:gd name="connsiteX7106" fmla="*/ 1682415 w 1960971"/>
                <a:gd name="connsiteY7106" fmla="*/ 359949 h 1017606"/>
                <a:gd name="connsiteX7107" fmla="*/ 1682323 w 1960971"/>
                <a:gd name="connsiteY7107" fmla="*/ 357729 h 1017606"/>
                <a:gd name="connsiteX7108" fmla="*/ 1675991 w 1960971"/>
                <a:gd name="connsiteY7108" fmla="*/ 354728 h 1017606"/>
                <a:gd name="connsiteX7109" fmla="*/ 1675608 w 1960971"/>
                <a:gd name="connsiteY7109" fmla="*/ 354305 h 1017606"/>
                <a:gd name="connsiteX7110" fmla="*/ 1678093 w 1960971"/>
                <a:gd name="connsiteY7110" fmla="*/ 353552 h 1017606"/>
                <a:gd name="connsiteX7111" fmla="*/ 1680208 w 1960971"/>
                <a:gd name="connsiteY7111" fmla="*/ 353446 h 1017606"/>
                <a:gd name="connsiteX7112" fmla="*/ 1682970 w 1960971"/>
                <a:gd name="connsiteY7112" fmla="*/ 354438 h 1017606"/>
                <a:gd name="connsiteX7113" fmla="*/ 1685455 w 1960971"/>
                <a:gd name="connsiteY7113" fmla="*/ 356394 h 1017606"/>
                <a:gd name="connsiteX7114" fmla="*/ 1686975 w 1960971"/>
                <a:gd name="connsiteY7114" fmla="*/ 356182 h 1017606"/>
                <a:gd name="connsiteX7115" fmla="*/ 1690319 w 1960971"/>
                <a:gd name="connsiteY7115" fmla="*/ 355151 h 1017606"/>
                <a:gd name="connsiteX7116" fmla="*/ 1691046 w 1960971"/>
                <a:gd name="connsiteY7116" fmla="*/ 354173 h 1017606"/>
                <a:gd name="connsiteX7117" fmla="*/ 1690636 w 1960971"/>
                <a:gd name="connsiteY7117" fmla="*/ 353182 h 1017606"/>
                <a:gd name="connsiteX7118" fmla="*/ 1688878 w 1960971"/>
                <a:gd name="connsiteY7118" fmla="*/ 350975 h 1017606"/>
                <a:gd name="connsiteX7119" fmla="*/ 1413626 w 1960971"/>
                <a:gd name="connsiteY7119" fmla="*/ 291311 h 1017606"/>
                <a:gd name="connsiteX7120" fmla="*/ 1412714 w 1960971"/>
                <a:gd name="connsiteY7120" fmla="*/ 291721 h 1017606"/>
                <a:gd name="connsiteX7121" fmla="*/ 1409106 w 1960971"/>
                <a:gd name="connsiteY7121" fmla="*/ 294100 h 1017606"/>
                <a:gd name="connsiteX7122" fmla="*/ 1408313 w 1960971"/>
                <a:gd name="connsiteY7122" fmla="*/ 294391 h 1017606"/>
                <a:gd name="connsiteX7123" fmla="*/ 1403753 w 1960971"/>
                <a:gd name="connsiteY7123" fmla="*/ 295237 h 1017606"/>
                <a:gd name="connsiteX7124" fmla="*/ 1401255 w 1960971"/>
                <a:gd name="connsiteY7124" fmla="*/ 296149 h 1017606"/>
                <a:gd name="connsiteX7125" fmla="*/ 1399047 w 1960971"/>
                <a:gd name="connsiteY7125" fmla="*/ 297510 h 1017606"/>
                <a:gd name="connsiteX7126" fmla="*/ 1397461 w 1960971"/>
                <a:gd name="connsiteY7126" fmla="*/ 298383 h 1017606"/>
                <a:gd name="connsiteX7127" fmla="*/ 1396497 w 1960971"/>
                <a:gd name="connsiteY7127" fmla="*/ 298766 h 1017606"/>
                <a:gd name="connsiteX7128" fmla="*/ 1395915 w 1960971"/>
                <a:gd name="connsiteY7128" fmla="*/ 299176 h 1017606"/>
                <a:gd name="connsiteX7129" fmla="*/ 1395571 w 1960971"/>
                <a:gd name="connsiteY7129" fmla="*/ 299955 h 1017606"/>
                <a:gd name="connsiteX7130" fmla="*/ 1395479 w 1960971"/>
                <a:gd name="connsiteY7130" fmla="*/ 300735 h 1017606"/>
                <a:gd name="connsiteX7131" fmla="*/ 1396602 w 1960971"/>
                <a:gd name="connsiteY7131" fmla="*/ 301185 h 1017606"/>
                <a:gd name="connsiteX7132" fmla="*/ 1397990 w 1960971"/>
                <a:gd name="connsiteY7132" fmla="*/ 301026 h 1017606"/>
                <a:gd name="connsiteX7133" fmla="*/ 1401546 w 1960971"/>
                <a:gd name="connsiteY7133" fmla="*/ 300127 h 1017606"/>
                <a:gd name="connsiteX7134" fmla="*/ 1405815 w 1960971"/>
                <a:gd name="connsiteY7134" fmla="*/ 299347 h 1017606"/>
                <a:gd name="connsiteX7135" fmla="*/ 1407797 w 1960971"/>
                <a:gd name="connsiteY7135" fmla="*/ 298515 h 1017606"/>
                <a:gd name="connsiteX7136" fmla="*/ 1410322 w 1960971"/>
                <a:gd name="connsiteY7136" fmla="*/ 297008 h 1017606"/>
                <a:gd name="connsiteX7137" fmla="*/ 1413534 w 1960971"/>
                <a:gd name="connsiteY7137" fmla="*/ 295448 h 1017606"/>
                <a:gd name="connsiteX7138" fmla="*/ 1414684 w 1960971"/>
                <a:gd name="connsiteY7138" fmla="*/ 294801 h 1017606"/>
                <a:gd name="connsiteX7139" fmla="*/ 1415265 w 1960971"/>
                <a:gd name="connsiteY7139" fmla="*/ 294272 h 1017606"/>
                <a:gd name="connsiteX7140" fmla="*/ 1415939 w 1960971"/>
                <a:gd name="connsiteY7140" fmla="*/ 293862 h 1017606"/>
                <a:gd name="connsiteX7141" fmla="*/ 1418636 w 1960971"/>
                <a:gd name="connsiteY7141" fmla="*/ 292593 h 1017606"/>
                <a:gd name="connsiteX7142" fmla="*/ 1422575 w 1960971"/>
                <a:gd name="connsiteY7142" fmla="*/ 291087 h 1017606"/>
                <a:gd name="connsiteX7143" fmla="*/ 1424399 w 1960971"/>
                <a:gd name="connsiteY7143" fmla="*/ 290109 h 1017606"/>
                <a:gd name="connsiteX7144" fmla="*/ 1424504 w 1960971"/>
                <a:gd name="connsiteY7144" fmla="*/ 289857 h 1017606"/>
                <a:gd name="connsiteX7145" fmla="*/ 1424689 w 1960971"/>
                <a:gd name="connsiteY7145" fmla="*/ 288747 h 1017606"/>
                <a:gd name="connsiteX7146" fmla="*/ 1424504 w 1960971"/>
                <a:gd name="connsiteY7146" fmla="*/ 288337 h 1017606"/>
                <a:gd name="connsiteX7147" fmla="*/ 1424068 w 1960971"/>
                <a:gd name="connsiteY7147" fmla="*/ 288166 h 1017606"/>
                <a:gd name="connsiteX7148" fmla="*/ 1421874 w 1960971"/>
                <a:gd name="connsiteY7148" fmla="*/ 288086 h 1017606"/>
                <a:gd name="connsiteX7149" fmla="*/ 1419006 w 1960971"/>
                <a:gd name="connsiteY7149" fmla="*/ 288536 h 1017606"/>
                <a:gd name="connsiteX7150" fmla="*/ 1417671 w 1960971"/>
                <a:gd name="connsiteY7150" fmla="*/ 288998 h 1017606"/>
                <a:gd name="connsiteX7151" fmla="*/ 1416481 w 1960971"/>
                <a:gd name="connsiteY7151" fmla="*/ 289619 h 1017606"/>
                <a:gd name="connsiteX7152" fmla="*/ 1416005 w 1960971"/>
                <a:gd name="connsiteY7152" fmla="*/ 290227 h 1017606"/>
                <a:gd name="connsiteX7153" fmla="*/ 1416243 w 1960971"/>
                <a:gd name="connsiteY7153" fmla="*/ 290809 h 1017606"/>
                <a:gd name="connsiteX7154" fmla="*/ 1415794 w 1960971"/>
                <a:gd name="connsiteY7154" fmla="*/ 291113 h 1017606"/>
                <a:gd name="connsiteX7155" fmla="*/ 1413626 w 1960971"/>
                <a:gd name="connsiteY7155" fmla="*/ 291311 h 1017606"/>
                <a:gd name="connsiteX7156" fmla="*/ 1398109 w 1960971"/>
                <a:gd name="connsiteY7156" fmla="*/ 278279 h 1017606"/>
                <a:gd name="connsiteX7157" fmla="*/ 1396497 w 1960971"/>
                <a:gd name="connsiteY7157" fmla="*/ 278477 h 1017606"/>
                <a:gd name="connsiteX7158" fmla="*/ 1394250 w 1960971"/>
                <a:gd name="connsiteY7158" fmla="*/ 278385 h 1017606"/>
                <a:gd name="connsiteX7159" fmla="*/ 1393708 w 1960971"/>
                <a:gd name="connsiteY7159" fmla="*/ 278742 h 1017606"/>
                <a:gd name="connsiteX7160" fmla="*/ 1392756 w 1960971"/>
                <a:gd name="connsiteY7160" fmla="*/ 279640 h 1017606"/>
                <a:gd name="connsiteX7161" fmla="*/ 1392333 w 1960971"/>
                <a:gd name="connsiteY7161" fmla="*/ 279825 h 1017606"/>
                <a:gd name="connsiteX7162" fmla="*/ 1389240 w 1960971"/>
                <a:gd name="connsiteY7162" fmla="*/ 279508 h 1017606"/>
                <a:gd name="connsiteX7163" fmla="*/ 1387707 w 1960971"/>
                <a:gd name="connsiteY7163" fmla="*/ 279746 h 1017606"/>
                <a:gd name="connsiteX7164" fmla="*/ 1386200 w 1960971"/>
                <a:gd name="connsiteY7164" fmla="*/ 280460 h 1017606"/>
                <a:gd name="connsiteX7165" fmla="*/ 1385486 w 1960971"/>
                <a:gd name="connsiteY7165" fmla="*/ 280962 h 1017606"/>
                <a:gd name="connsiteX7166" fmla="*/ 1385553 w 1960971"/>
                <a:gd name="connsiteY7166" fmla="*/ 281253 h 1017606"/>
                <a:gd name="connsiteX7167" fmla="*/ 1390972 w 1960971"/>
                <a:gd name="connsiteY7167" fmla="*/ 281901 h 1017606"/>
                <a:gd name="connsiteX7168" fmla="*/ 1391540 w 1960971"/>
                <a:gd name="connsiteY7168" fmla="*/ 282310 h 1017606"/>
                <a:gd name="connsiteX7169" fmla="*/ 1391884 w 1960971"/>
                <a:gd name="connsiteY7169" fmla="*/ 283394 h 1017606"/>
                <a:gd name="connsiteX7170" fmla="*/ 1392346 w 1960971"/>
                <a:gd name="connsiteY7170" fmla="*/ 283487 h 1017606"/>
                <a:gd name="connsiteX7171" fmla="*/ 1393232 w 1960971"/>
                <a:gd name="connsiteY7171" fmla="*/ 283077 h 1017606"/>
                <a:gd name="connsiteX7172" fmla="*/ 1393536 w 1960971"/>
                <a:gd name="connsiteY7172" fmla="*/ 283235 h 1017606"/>
                <a:gd name="connsiteX7173" fmla="*/ 1393258 w 1960971"/>
                <a:gd name="connsiteY7173" fmla="*/ 283962 h 1017606"/>
                <a:gd name="connsiteX7174" fmla="*/ 1393932 w 1960971"/>
                <a:gd name="connsiteY7174" fmla="*/ 284597 h 1017606"/>
                <a:gd name="connsiteX7175" fmla="*/ 1395571 w 1960971"/>
                <a:gd name="connsiteY7175" fmla="*/ 285126 h 1017606"/>
                <a:gd name="connsiteX7176" fmla="*/ 1396734 w 1960971"/>
                <a:gd name="connsiteY7176" fmla="*/ 285231 h 1017606"/>
                <a:gd name="connsiteX7177" fmla="*/ 1397422 w 1960971"/>
                <a:gd name="connsiteY7177" fmla="*/ 284901 h 1017606"/>
                <a:gd name="connsiteX7178" fmla="*/ 1397752 w 1960971"/>
                <a:gd name="connsiteY7178" fmla="*/ 284121 h 1017606"/>
                <a:gd name="connsiteX7179" fmla="*/ 1397871 w 1960971"/>
                <a:gd name="connsiteY7179" fmla="*/ 282271 h 1017606"/>
                <a:gd name="connsiteX7180" fmla="*/ 1400369 w 1960971"/>
                <a:gd name="connsiteY7180" fmla="*/ 282879 h 1017606"/>
                <a:gd name="connsiteX7181" fmla="*/ 1406714 w 1960971"/>
                <a:gd name="connsiteY7181" fmla="*/ 282350 h 1017606"/>
                <a:gd name="connsiteX7182" fmla="*/ 1410467 w 1960971"/>
                <a:gd name="connsiteY7182" fmla="*/ 281068 h 1017606"/>
                <a:gd name="connsiteX7183" fmla="*/ 1411657 w 1960971"/>
                <a:gd name="connsiteY7183" fmla="*/ 280420 h 1017606"/>
                <a:gd name="connsiteX7184" fmla="*/ 1411551 w 1960971"/>
                <a:gd name="connsiteY7184" fmla="*/ 279997 h 1017606"/>
                <a:gd name="connsiteX7185" fmla="*/ 1411921 w 1960971"/>
                <a:gd name="connsiteY7185" fmla="*/ 278636 h 1017606"/>
                <a:gd name="connsiteX7186" fmla="*/ 1409423 w 1960971"/>
                <a:gd name="connsiteY7186" fmla="*/ 278094 h 1017606"/>
                <a:gd name="connsiteX7187" fmla="*/ 1406965 w 1960971"/>
                <a:gd name="connsiteY7187" fmla="*/ 278451 h 1017606"/>
                <a:gd name="connsiteX7188" fmla="*/ 1403409 w 1960971"/>
                <a:gd name="connsiteY7188" fmla="*/ 279402 h 1017606"/>
                <a:gd name="connsiteX7189" fmla="*/ 1401268 w 1960971"/>
                <a:gd name="connsiteY7189" fmla="*/ 279786 h 1017606"/>
                <a:gd name="connsiteX7190" fmla="*/ 1399761 w 1960971"/>
                <a:gd name="connsiteY7190" fmla="*/ 279627 h 1017606"/>
                <a:gd name="connsiteX7191" fmla="*/ 1398453 w 1960971"/>
                <a:gd name="connsiteY7191" fmla="*/ 279812 h 1017606"/>
                <a:gd name="connsiteX7192" fmla="*/ 1398532 w 1960971"/>
                <a:gd name="connsiteY7192" fmla="*/ 278742 h 1017606"/>
                <a:gd name="connsiteX7193" fmla="*/ 1398109 w 1960971"/>
                <a:gd name="connsiteY7193" fmla="*/ 278279 h 1017606"/>
                <a:gd name="connsiteX7194" fmla="*/ 1186723 w 1960971"/>
                <a:gd name="connsiteY7194" fmla="*/ 586575 h 1017606"/>
                <a:gd name="connsiteX7195" fmla="*/ 1187490 w 1960971"/>
                <a:gd name="connsiteY7195" fmla="*/ 586760 h 1017606"/>
                <a:gd name="connsiteX7196" fmla="*/ 1187939 w 1960971"/>
                <a:gd name="connsiteY7196" fmla="*/ 586548 h 1017606"/>
                <a:gd name="connsiteX7197" fmla="*/ 1188653 w 1960971"/>
                <a:gd name="connsiteY7197" fmla="*/ 585504 h 1017606"/>
                <a:gd name="connsiteX7198" fmla="*/ 1189208 w 1960971"/>
                <a:gd name="connsiteY7198" fmla="*/ 584195 h 1017606"/>
                <a:gd name="connsiteX7199" fmla="*/ 1188944 w 1960971"/>
                <a:gd name="connsiteY7199" fmla="*/ 584103 h 1017606"/>
                <a:gd name="connsiteX7200" fmla="*/ 1188270 w 1960971"/>
                <a:gd name="connsiteY7200" fmla="*/ 584341 h 1017606"/>
                <a:gd name="connsiteX7201" fmla="*/ 1186737 w 1960971"/>
                <a:gd name="connsiteY7201" fmla="*/ 585385 h 1017606"/>
                <a:gd name="connsiteX7202" fmla="*/ 1186274 w 1960971"/>
                <a:gd name="connsiteY7202" fmla="*/ 585848 h 1017606"/>
                <a:gd name="connsiteX7203" fmla="*/ 1185944 w 1960971"/>
                <a:gd name="connsiteY7203" fmla="*/ 586482 h 1017606"/>
                <a:gd name="connsiteX7204" fmla="*/ 1184913 w 1960971"/>
                <a:gd name="connsiteY7204" fmla="*/ 587394 h 1017606"/>
                <a:gd name="connsiteX7205" fmla="*/ 1184847 w 1960971"/>
                <a:gd name="connsiteY7205" fmla="*/ 588465 h 1017606"/>
                <a:gd name="connsiteX7206" fmla="*/ 1185283 w 1960971"/>
                <a:gd name="connsiteY7206" fmla="*/ 588306 h 1017606"/>
                <a:gd name="connsiteX7207" fmla="*/ 1186723 w 1960971"/>
                <a:gd name="connsiteY7207" fmla="*/ 586575 h 1017606"/>
                <a:gd name="connsiteX7208" fmla="*/ 1553202 w 1960971"/>
                <a:gd name="connsiteY7208" fmla="*/ 584870 h 1017606"/>
                <a:gd name="connsiteX7209" fmla="*/ 1552211 w 1960971"/>
                <a:gd name="connsiteY7209" fmla="*/ 585028 h 1017606"/>
                <a:gd name="connsiteX7210" fmla="*/ 1551047 w 1960971"/>
                <a:gd name="connsiteY7210" fmla="*/ 585530 h 1017606"/>
                <a:gd name="connsiteX7211" fmla="*/ 1550281 w 1960971"/>
                <a:gd name="connsiteY7211" fmla="*/ 585200 h 1017606"/>
                <a:gd name="connsiteX7212" fmla="*/ 1549673 w 1960971"/>
                <a:gd name="connsiteY7212" fmla="*/ 585438 h 1017606"/>
                <a:gd name="connsiteX7213" fmla="*/ 1549475 w 1960971"/>
                <a:gd name="connsiteY7213" fmla="*/ 585676 h 1017606"/>
                <a:gd name="connsiteX7214" fmla="*/ 1549501 w 1960971"/>
                <a:gd name="connsiteY7214" fmla="*/ 587077 h 1017606"/>
                <a:gd name="connsiteX7215" fmla="*/ 1552211 w 1960971"/>
                <a:gd name="connsiteY7215" fmla="*/ 588993 h 1017606"/>
                <a:gd name="connsiteX7216" fmla="*/ 1555343 w 1960971"/>
                <a:gd name="connsiteY7216" fmla="*/ 589165 h 1017606"/>
                <a:gd name="connsiteX7217" fmla="*/ 1556334 w 1960971"/>
                <a:gd name="connsiteY7217" fmla="*/ 586297 h 1017606"/>
                <a:gd name="connsiteX7218" fmla="*/ 1555013 w 1960971"/>
                <a:gd name="connsiteY7218" fmla="*/ 585517 h 1017606"/>
                <a:gd name="connsiteX7219" fmla="*/ 1553202 w 1960971"/>
                <a:gd name="connsiteY7219" fmla="*/ 584870 h 1017606"/>
                <a:gd name="connsiteX7220" fmla="*/ 1142485 w 1960971"/>
                <a:gd name="connsiteY7220" fmla="*/ 913983 h 1017606"/>
                <a:gd name="connsiteX7221" fmla="*/ 1143397 w 1960971"/>
                <a:gd name="connsiteY7221" fmla="*/ 913969 h 1017606"/>
                <a:gd name="connsiteX7222" fmla="*/ 1146926 w 1960971"/>
                <a:gd name="connsiteY7222" fmla="*/ 913269 h 1017606"/>
                <a:gd name="connsiteX7223" fmla="*/ 1149662 w 1960971"/>
                <a:gd name="connsiteY7223" fmla="*/ 913771 h 1017606"/>
                <a:gd name="connsiteX7224" fmla="*/ 1151605 w 1960971"/>
                <a:gd name="connsiteY7224" fmla="*/ 913229 h 1017606"/>
                <a:gd name="connsiteX7225" fmla="*/ 1152173 w 1960971"/>
                <a:gd name="connsiteY7225" fmla="*/ 912661 h 1017606"/>
                <a:gd name="connsiteX7226" fmla="*/ 1153098 w 1960971"/>
                <a:gd name="connsiteY7226" fmla="*/ 911101 h 1017606"/>
                <a:gd name="connsiteX7227" fmla="*/ 1156310 w 1960971"/>
                <a:gd name="connsiteY7227" fmla="*/ 906753 h 1017606"/>
                <a:gd name="connsiteX7228" fmla="*/ 1155240 w 1960971"/>
                <a:gd name="connsiteY7228" fmla="*/ 906845 h 1017606"/>
                <a:gd name="connsiteX7229" fmla="*/ 1149966 w 1960971"/>
                <a:gd name="connsiteY7229" fmla="*/ 910691 h 1017606"/>
                <a:gd name="connsiteX7230" fmla="*/ 1145750 w 1960971"/>
                <a:gd name="connsiteY7230" fmla="*/ 911947 h 1017606"/>
                <a:gd name="connsiteX7231" fmla="*/ 1142485 w 1960971"/>
                <a:gd name="connsiteY7231" fmla="*/ 913983 h 1017606"/>
                <a:gd name="connsiteX7232" fmla="*/ 1222754 w 1960971"/>
                <a:gd name="connsiteY7232" fmla="*/ 873789 h 1017606"/>
                <a:gd name="connsiteX7233" fmla="*/ 1221882 w 1960971"/>
                <a:gd name="connsiteY7233" fmla="*/ 874753 h 1017606"/>
                <a:gd name="connsiteX7234" fmla="*/ 1223983 w 1960971"/>
                <a:gd name="connsiteY7234" fmla="*/ 874529 h 1017606"/>
                <a:gd name="connsiteX7235" fmla="*/ 1226997 w 1960971"/>
                <a:gd name="connsiteY7235" fmla="*/ 873247 h 1017606"/>
                <a:gd name="connsiteX7236" fmla="*/ 1229799 w 1960971"/>
                <a:gd name="connsiteY7236" fmla="*/ 871158 h 1017606"/>
                <a:gd name="connsiteX7237" fmla="*/ 1228623 w 1960971"/>
                <a:gd name="connsiteY7237" fmla="*/ 871132 h 1017606"/>
                <a:gd name="connsiteX7238" fmla="*/ 1226217 w 1960971"/>
                <a:gd name="connsiteY7238" fmla="*/ 872083 h 1017606"/>
                <a:gd name="connsiteX7239" fmla="*/ 1222754 w 1960971"/>
                <a:gd name="connsiteY7239" fmla="*/ 873789 h 1017606"/>
                <a:gd name="connsiteX7240" fmla="*/ 1177009 w 1960971"/>
                <a:gd name="connsiteY7240" fmla="*/ 609533 h 1017606"/>
                <a:gd name="connsiteX7241" fmla="*/ 1177947 w 1960971"/>
                <a:gd name="connsiteY7241" fmla="*/ 609190 h 1017606"/>
                <a:gd name="connsiteX7242" fmla="*/ 1178568 w 1960971"/>
                <a:gd name="connsiteY7242" fmla="*/ 608912 h 1017606"/>
                <a:gd name="connsiteX7243" fmla="*/ 1179123 w 1960971"/>
                <a:gd name="connsiteY7243" fmla="*/ 608396 h 1017606"/>
                <a:gd name="connsiteX7244" fmla="*/ 1179626 w 1960971"/>
                <a:gd name="connsiteY7244" fmla="*/ 607656 h 1017606"/>
                <a:gd name="connsiteX7245" fmla="*/ 1179903 w 1960971"/>
                <a:gd name="connsiteY7245" fmla="*/ 606916 h 1017606"/>
                <a:gd name="connsiteX7246" fmla="*/ 1179956 w 1960971"/>
                <a:gd name="connsiteY7246" fmla="*/ 606163 h 1017606"/>
                <a:gd name="connsiteX7247" fmla="*/ 1179546 w 1960971"/>
                <a:gd name="connsiteY7247" fmla="*/ 605449 h 1017606"/>
                <a:gd name="connsiteX7248" fmla="*/ 1179137 w 1960971"/>
                <a:gd name="connsiteY7248" fmla="*/ 605528 h 1017606"/>
                <a:gd name="connsiteX7249" fmla="*/ 1178621 w 1960971"/>
                <a:gd name="connsiteY7249" fmla="*/ 605925 h 1017606"/>
                <a:gd name="connsiteX7250" fmla="*/ 1178396 w 1960971"/>
                <a:gd name="connsiteY7250" fmla="*/ 606348 h 1017606"/>
                <a:gd name="connsiteX7251" fmla="*/ 1178529 w 1960971"/>
                <a:gd name="connsiteY7251" fmla="*/ 607181 h 1017606"/>
                <a:gd name="connsiteX7252" fmla="*/ 1176546 w 1960971"/>
                <a:gd name="connsiteY7252" fmla="*/ 609520 h 1017606"/>
                <a:gd name="connsiteX7253" fmla="*/ 1177009 w 1960971"/>
                <a:gd name="connsiteY7253" fmla="*/ 609533 h 1017606"/>
                <a:gd name="connsiteX7254" fmla="*/ 1500940 w 1960971"/>
                <a:gd name="connsiteY7254" fmla="*/ 781293 h 1017606"/>
                <a:gd name="connsiteX7255" fmla="*/ 1505804 w 1960971"/>
                <a:gd name="connsiteY7255" fmla="*/ 779601 h 1017606"/>
                <a:gd name="connsiteX7256" fmla="*/ 1508448 w 1960971"/>
                <a:gd name="connsiteY7256" fmla="*/ 776813 h 1017606"/>
                <a:gd name="connsiteX7257" fmla="*/ 1513642 w 1960971"/>
                <a:gd name="connsiteY7257" fmla="*/ 774790 h 1017606"/>
                <a:gd name="connsiteX7258" fmla="*/ 1520700 w 1960971"/>
                <a:gd name="connsiteY7258" fmla="*/ 769781 h 1017606"/>
                <a:gd name="connsiteX7259" fmla="*/ 1526423 w 1960971"/>
                <a:gd name="connsiteY7259" fmla="*/ 766926 h 1017606"/>
                <a:gd name="connsiteX7260" fmla="*/ 1529886 w 1960971"/>
                <a:gd name="connsiteY7260" fmla="*/ 764216 h 1017606"/>
                <a:gd name="connsiteX7261" fmla="*/ 1542086 w 1960971"/>
                <a:gd name="connsiteY7261" fmla="*/ 756246 h 1017606"/>
                <a:gd name="connsiteX7262" fmla="*/ 1543302 w 1960971"/>
                <a:gd name="connsiteY7262" fmla="*/ 754462 h 1017606"/>
                <a:gd name="connsiteX7263" fmla="*/ 1543989 w 1960971"/>
                <a:gd name="connsiteY7263" fmla="*/ 753920 h 1017606"/>
                <a:gd name="connsiteX7264" fmla="*/ 1546184 w 1960971"/>
                <a:gd name="connsiteY7264" fmla="*/ 752889 h 1017606"/>
                <a:gd name="connsiteX7265" fmla="*/ 1547770 w 1960971"/>
                <a:gd name="connsiteY7265" fmla="*/ 752598 h 1017606"/>
                <a:gd name="connsiteX7266" fmla="*/ 1551338 w 1960971"/>
                <a:gd name="connsiteY7266" fmla="*/ 752889 h 1017606"/>
                <a:gd name="connsiteX7267" fmla="*/ 1555396 w 1960971"/>
                <a:gd name="connsiteY7267" fmla="*/ 752466 h 1017606"/>
                <a:gd name="connsiteX7268" fmla="*/ 1556956 w 1960971"/>
                <a:gd name="connsiteY7268" fmla="*/ 752162 h 1017606"/>
                <a:gd name="connsiteX7269" fmla="*/ 1561423 w 1960971"/>
                <a:gd name="connsiteY7269" fmla="*/ 750061 h 1017606"/>
                <a:gd name="connsiteX7270" fmla="*/ 1563525 w 1960971"/>
                <a:gd name="connsiteY7270" fmla="*/ 749347 h 1017606"/>
                <a:gd name="connsiteX7271" fmla="*/ 1570596 w 1960971"/>
                <a:gd name="connsiteY7271" fmla="*/ 748170 h 1017606"/>
                <a:gd name="connsiteX7272" fmla="*/ 1574178 w 1960971"/>
                <a:gd name="connsiteY7272" fmla="*/ 747919 h 1017606"/>
                <a:gd name="connsiteX7273" fmla="*/ 1578156 w 1960971"/>
                <a:gd name="connsiteY7273" fmla="*/ 748884 h 1017606"/>
                <a:gd name="connsiteX7274" fmla="*/ 1579861 w 1960971"/>
                <a:gd name="connsiteY7274" fmla="*/ 748765 h 1017606"/>
                <a:gd name="connsiteX7275" fmla="*/ 1580892 w 1960971"/>
                <a:gd name="connsiteY7275" fmla="*/ 748474 h 1017606"/>
                <a:gd name="connsiteX7276" fmla="*/ 1592471 w 1960971"/>
                <a:gd name="connsiteY7276" fmla="*/ 742408 h 1017606"/>
                <a:gd name="connsiteX7277" fmla="*/ 1599423 w 1960971"/>
                <a:gd name="connsiteY7277" fmla="*/ 739262 h 1017606"/>
                <a:gd name="connsiteX7278" fmla="*/ 1606521 w 1960971"/>
                <a:gd name="connsiteY7278" fmla="*/ 735680 h 1017606"/>
                <a:gd name="connsiteX7279" fmla="*/ 1615667 w 1960971"/>
                <a:gd name="connsiteY7279" fmla="*/ 730036 h 1017606"/>
                <a:gd name="connsiteX7280" fmla="*/ 1616712 w 1960971"/>
                <a:gd name="connsiteY7280" fmla="*/ 728622 h 1017606"/>
                <a:gd name="connsiteX7281" fmla="*/ 1616883 w 1960971"/>
                <a:gd name="connsiteY7281" fmla="*/ 727234 h 1017606"/>
                <a:gd name="connsiteX7282" fmla="*/ 1615337 w 1960971"/>
                <a:gd name="connsiteY7282" fmla="*/ 726203 h 1017606"/>
                <a:gd name="connsiteX7283" fmla="*/ 1614597 w 1960971"/>
                <a:gd name="connsiteY7283" fmla="*/ 725384 h 1017606"/>
                <a:gd name="connsiteX7284" fmla="*/ 1611610 w 1960971"/>
                <a:gd name="connsiteY7284" fmla="*/ 723758 h 1017606"/>
                <a:gd name="connsiteX7285" fmla="*/ 1611729 w 1960971"/>
                <a:gd name="connsiteY7285" fmla="*/ 723110 h 1017606"/>
                <a:gd name="connsiteX7286" fmla="*/ 1613909 w 1960971"/>
                <a:gd name="connsiteY7286" fmla="*/ 723784 h 1017606"/>
                <a:gd name="connsiteX7287" fmla="*/ 1616394 w 1960971"/>
                <a:gd name="connsiteY7287" fmla="*/ 723930 h 1017606"/>
                <a:gd name="connsiteX7288" fmla="*/ 1617994 w 1960971"/>
                <a:gd name="connsiteY7288" fmla="*/ 723190 h 1017606"/>
                <a:gd name="connsiteX7289" fmla="*/ 1618615 w 1960971"/>
                <a:gd name="connsiteY7289" fmla="*/ 722198 h 1017606"/>
                <a:gd name="connsiteX7290" fmla="*/ 1618258 w 1960971"/>
                <a:gd name="connsiteY7290" fmla="*/ 720943 h 1017606"/>
                <a:gd name="connsiteX7291" fmla="*/ 1616632 w 1960971"/>
                <a:gd name="connsiteY7291" fmla="*/ 720044 h 1017606"/>
                <a:gd name="connsiteX7292" fmla="*/ 1612442 w 1960971"/>
                <a:gd name="connsiteY7292" fmla="*/ 719238 h 1017606"/>
                <a:gd name="connsiteX7293" fmla="*/ 1608689 w 1960971"/>
                <a:gd name="connsiteY7293" fmla="*/ 719277 h 1017606"/>
                <a:gd name="connsiteX7294" fmla="*/ 1606732 w 1960971"/>
                <a:gd name="connsiteY7294" fmla="*/ 719053 h 1017606"/>
                <a:gd name="connsiteX7295" fmla="*/ 1607750 w 1960971"/>
                <a:gd name="connsiteY7295" fmla="*/ 718259 h 1017606"/>
                <a:gd name="connsiteX7296" fmla="*/ 1610420 w 1960971"/>
                <a:gd name="connsiteY7296" fmla="*/ 718233 h 1017606"/>
                <a:gd name="connsiteX7297" fmla="*/ 1617729 w 1960971"/>
                <a:gd name="connsiteY7297" fmla="*/ 716925 h 1017606"/>
                <a:gd name="connsiteX7298" fmla="*/ 1618919 w 1960971"/>
                <a:gd name="connsiteY7298" fmla="*/ 716396 h 1017606"/>
                <a:gd name="connsiteX7299" fmla="*/ 1618958 w 1960971"/>
                <a:gd name="connsiteY7299" fmla="*/ 715484 h 1017606"/>
                <a:gd name="connsiteX7300" fmla="*/ 1618469 w 1960971"/>
                <a:gd name="connsiteY7300" fmla="*/ 713898 h 1017606"/>
                <a:gd name="connsiteX7301" fmla="*/ 1619752 w 1960971"/>
                <a:gd name="connsiteY7301" fmla="*/ 711532 h 1017606"/>
                <a:gd name="connsiteX7302" fmla="*/ 1620954 w 1960971"/>
                <a:gd name="connsiteY7302" fmla="*/ 710051 h 1017606"/>
                <a:gd name="connsiteX7303" fmla="*/ 1620994 w 1960971"/>
                <a:gd name="connsiteY7303" fmla="*/ 706760 h 1017606"/>
                <a:gd name="connsiteX7304" fmla="*/ 1624272 w 1960971"/>
                <a:gd name="connsiteY7304" fmla="*/ 703152 h 1017606"/>
                <a:gd name="connsiteX7305" fmla="*/ 1625356 w 1960971"/>
                <a:gd name="connsiteY7305" fmla="*/ 701077 h 1017606"/>
                <a:gd name="connsiteX7306" fmla="*/ 1625329 w 1960971"/>
                <a:gd name="connsiteY7306" fmla="*/ 700165 h 1017606"/>
                <a:gd name="connsiteX7307" fmla="*/ 1624972 w 1960971"/>
                <a:gd name="connsiteY7307" fmla="*/ 699081 h 1017606"/>
                <a:gd name="connsiteX7308" fmla="*/ 1625091 w 1960971"/>
                <a:gd name="connsiteY7308" fmla="*/ 698367 h 1017606"/>
                <a:gd name="connsiteX7309" fmla="*/ 1625528 w 1960971"/>
                <a:gd name="connsiteY7309" fmla="*/ 697521 h 1017606"/>
                <a:gd name="connsiteX7310" fmla="*/ 1624959 w 1960971"/>
                <a:gd name="connsiteY7310" fmla="*/ 696266 h 1017606"/>
                <a:gd name="connsiteX7311" fmla="*/ 1624708 w 1960971"/>
                <a:gd name="connsiteY7311" fmla="*/ 694111 h 1017606"/>
                <a:gd name="connsiteX7312" fmla="*/ 1622990 w 1960971"/>
                <a:gd name="connsiteY7312" fmla="*/ 690979 h 1017606"/>
                <a:gd name="connsiteX7313" fmla="*/ 1619752 w 1960971"/>
                <a:gd name="connsiteY7313" fmla="*/ 690648 h 1017606"/>
                <a:gd name="connsiteX7314" fmla="*/ 1618258 w 1960971"/>
                <a:gd name="connsiteY7314" fmla="*/ 689987 h 1017606"/>
                <a:gd name="connsiteX7315" fmla="*/ 1617425 w 1960971"/>
                <a:gd name="connsiteY7315" fmla="*/ 687463 h 1017606"/>
                <a:gd name="connsiteX7316" fmla="*/ 1617531 w 1960971"/>
                <a:gd name="connsiteY7316" fmla="*/ 686207 h 1017606"/>
                <a:gd name="connsiteX7317" fmla="*/ 1616302 w 1960971"/>
                <a:gd name="connsiteY7317" fmla="*/ 686168 h 1017606"/>
                <a:gd name="connsiteX7318" fmla="*/ 1612574 w 1960971"/>
                <a:gd name="connsiteY7318" fmla="*/ 686406 h 1017606"/>
                <a:gd name="connsiteX7319" fmla="*/ 1609323 w 1960971"/>
                <a:gd name="connsiteY7319" fmla="*/ 686895 h 1017606"/>
                <a:gd name="connsiteX7320" fmla="*/ 1604948 w 1960971"/>
                <a:gd name="connsiteY7320" fmla="*/ 688692 h 1017606"/>
                <a:gd name="connsiteX7321" fmla="*/ 1598881 w 1960971"/>
                <a:gd name="connsiteY7321" fmla="*/ 692565 h 1017606"/>
                <a:gd name="connsiteX7322" fmla="*/ 1595868 w 1960971"/>
                <a:gd name="connsiteY7322" fmla="*/ 694164 h 1017606"/>
                <a:gd name="connsiteX7323" fmla="*/ 1595775 w 1960971"/>
                <a:gd name="connsiteY7323" fmla="*/ 691706 h 1017606"/>
                <a:gd name="connsiteX7324" fmla="*/ 1595312 w 1960971"/>
                <a:gd name="connsiteY7324" fmla="*/ 691098 h 1017606"/>
                <a:gd name="connsiteX7325" fmla="*/ 1593251 w 1960971"/>
                <a:gd name="connsiteY7325" fmla="*/ 690648 h 1017606"/>
                <a:gd name="connsiteX7326" fmla="*/ 1593449 w 1960971"/>
                <a:gd name="connsiteY7326" fmla="*/ 690344 h 1017606"/>
                <a:gd name="connsiteX7327" fmla="*/ 1594427 w 1960971"/>
                <a:gd name="connsiteY7327" fmla="*/ 689763 h 1017606"/>
                <a:gd name="connsiteX7328" fmla="*/ 1600560 w 1960971"/>
                <a:gd name="connsiteY7328" fmla="*/ 687555 h 1017606"/>
                <a:gd name="connsiteX7329" fmla="*/ 1602873 w 1960971"/>
                <a:gd name="connsiteY7329" fmla="*/ 686445 h 1017606"/>
                <a:gd name="connsiteX7330" fmla="*/ 1603745 w 1960971"/>
                <a:gd name="connsiteY7330" fmla="*/ 685507 h 1017606"/>
                <a:gd name="connsiteX7331" fmla="*/ 1604102 w 1960971"/>
                <a:gd name="connsiteY7331" fmla="*/ 684013 h 1017606"/>
                <a:gd name="connsiteX7332" fmla="*/ 1603943 w 1960971"/>
                <a:gd name="connsiteY7332" fmla="*/ 681951 h 1017606"/>
                <a:gd name="connsiteX7333" fmla="*/ 1602172 w 1960971"/>
                <a:gd name="connsiteY7333" fmla="*/ 675567 h 1017606"/>
                <a:gd name="connsiteX7334" fmla="*/ 1598326 w 1960971"/>
                <a:gd name="connsiteY7334" fmla="*/ 674814 h 1017606"/>
                <a:gd name="connsiteX7335" fmla="*/ 1586655 w 1960971"/>
                <a:gd name="connsiteY7335" fmla="*/ 673823 h 1017606"/>
                <a:gd name="connsiteX7336" fmla="*/ 1583866 w 1960971"/>
                <a:gd name="connsiteY7336" fmla="*/ 674536 h 1017606"/>
                <a:gd name="connsiteX7337" fmla="*/ 1582545 w 1960971"/>
                <a:gd name="connsiteY7337" fmla="*/ 675329 h 1017606"/>
                <a:gd name="connsiteX7338" fmla="*/ 1582241 w 1960971"/>
                <a:gd name="connsiteY7338" fmla="*/ 675792 h 1017606"/>
                <a:gd name="connsiteX7339" fmla="*/ 1582677 w 1960971"/>
                <a:gd name="connsiteY7339" fmla="*/ 676863 h 1017606"/>
                <a:gd name="connsiteX7340" fmla="*/ 1585809 w 1960971"/>
                <a:gd name="connsiteY7340" fmla="*/ 676413 h 1017606"/>
                <a:gd name="connsiteX7341" fmla="*/ 1588122 w 1960971"/>
                <a:gd name="connsiteY7341" fmla="*/ 676532 h 1017606"/>
                <a:gd name="connsiteX7342" fmla="*/ 1590713 w 1960971"/>
                <a:gd name="connsiteY7342" fmla="*/ 677153 h 1017606"/>
                <a:gd name="connsiteX7343" fmla="*/ 1590409 w 1960971"/>
                <a:gd name="connsiteY7343" fmla="*/ 677484 h 1017606"/>
                <a:gd name="connsiteX7344" fmla="*/ 1587197 w 1960971"/>
                <a:gd name="connsiteY7344" fmla="*/ 677524 h 1017606"/>
                <a:gd name="connsiteX7345" fmla="*/ 1581738 w 1960971"/>
                <a:gd name="connsiteY7345" fmla="*/ 678528 h 1017606"/>
                <a:gd name="connsiteX7346" fmla="*/ 1574019 w 1960971"/>
                <a:gd name="connsiteY7346" fmla="*/ 680511 h 1017606"/>
                <a:gd name="connsiteX7347" fmla="*/ 1567173 w 1960971"/>
                <a:gd name="connsiteY7347" fmla="*/ 683260 h 1017606"/>
                <a:gd name="connsiteX7348" fmla="*/ 1561185 w 1960971"/>
                <a:gd name="connsiteY7348" fmla="*/ 686776 h 1017606"/>
                <a:gd name="connsiteX7349" fmla="*/ 1555925 w 1960971"/>
                <a:gd name="connsiteY7349" fmla="*/ 689459 h 1017606"/>
                <a:gd name="connsiteX7350" fmla="*/ 1551391 w 1960971"/>
                <a:gd name="connsiteY7350" fmla="*/ 691309 h 1017606"/>
                <a:gd name="connsiteX7351" fmla="*/ 1548351 w 1960971"/>
                <a:gd name="connsiteY7351" fmla="*/ 692327 h 1017606"/>
                <a:gd name="connsiteX7352" fmla="*/ 1543580 w 1960971"/>
                <a:gd name="connsiteY7352" fmla="*/ 693199 h 1017606"/>
                <a:gd name="connsiteX7353" fmla="*/ 1542179 w 1960971"/>
                <a:gd name="connsiteY7353" fmla="*/ 693860 h 1017606"/>
                <a:gd name="connsiteX7354" fmla="*/ 1538914 w 1960971"/>
                <a:gd name="connsiteY7354" fmla="*/ 696200 h 1017606"/>
                <a:gd name="connsiteX7355" fmla="*/ 1534473 w 1960971"/>
                <a:gd name="connsiteY7355" fmla="*/ 698526 h 1017606"/>
                <a:gd name="connsiteX7356" fmla="*/ 1530164 w 1960971"/>
                <a:gd name="connsiteY7356" fmla="*/ 699610 h 1017606"/>
                <a:gd name="connsiteX7357" fmla="*/ 1530124 w 1960971"/>
                <a:gd name="connsiteY7357" fmla="*/ 699306 h 1017606"/>
                <a:gd name="connsiteX7358" fmla="*/ 1530085 w 1960971"/>
                <a:gd name="connsiteY7358" fmla="*/ 698989 h 1017606"/>
                <a:gd name="connsiteX7359" fmla="*/ 1531962 w 1960971"/>
                <a:gd name="connsiteY7359" fmla="*/ 698235 h 1017606"/>
                <a:gd name="connsiteX7360" fmla="*/ 1532728 w 1960971"/>
                <a:gd name="connsiteY7360" fmla="*/ 697521 h 1017606"/>
                <a:gd name="connsiteX7361" fmla="*/ 1531777 w 1960971"/>
                <a:gd name="connsiteY7361" fmla="*/ 697072 h 1017606"/>
                <a:gd name="connsiteX7362" fmla="*/ 1532477 w 1960971"/>
                <a:gd name="connsiteY7362" fmla="*/ 696226 h 1017606"/>
                <a:gd name="connsiteX7363" fmla="*/ 1535993 w 1960971"/>
                <a:gd name="connsiteY7363" fmla="*/ 694653 h 1017606"/>
                <a:gd name="connsiteX7364" fmla="*/ 1537632 w 1960971"/>
                <a:gd name="connsiteY7364" fmla="*/ 693649 h 1017606"/>
                <a:gd name="connsiteX7365" fmla="*/ 1536878 w 1960971"/>
                <a:gd name="connsiteY7365" fmla="*/ 692499 h 1017606"/>
                <a:gd name="connsiteX7366" fmla="*/ 1533402 w 1960971"/>
                <a:gd name="connsiteY7366" fmla="*/ 690424 h 1017606"/>
                <a:gd name="connsiteX7367" fmla="*/ 1533416 w 1960971"/>
                <a:gd name="connsiteY7367" fmla="*/ 689194 h 1017606"/>
                <a:gd name="connsiteX7368" fmla="*/ 1535676 w 1960971"/>
                <a:gd name="connsiteY7368" fmla="*/ 690358 h 1017606"/>
                <a:gd name="connsiteX7369" fmla="*/ 1538002 w 1960971"/>
                <a:gd name="connsiteY7369" fmla="*/ 690728 h 1017606"/>
                <a:gd name="connsiteX7370" fmla="*/ 1538755 w 1960971"/>
                <a:gd name="connsiteY7370" fmla="*/ 690358 h 1017606"/>
                <a:gd name="connsiteX7371" fmla="*/ 1539403 w 1960971"/>
                <a:gd name="connsiteY7371" fmla="*/ 689710 h 1017606"/>
                <a:gd name="connsiteX7372" fmla="*/ 1540619 w 1960971"/>
                <a:gd name="connsiteY7372" fmla="*/ 687912 h 1017606"/>
                <a:gd name="connsiteX7373" fmla="*/ 1541531 w 1960971"/>
                <a:gd name="connsiteY7373" fmla="*/ 687040 h 1017606"/>
                <a:gd name="connsiteX7374" fmla="*/ 1542760 w 1960971"/>
                <a:gd name="connsiteY7374" fmla="*/ 686287 h 1017606"/>
                <a:gd name="connsiteX7375" fmla="*/ 1546276 w 1960971"/>
                <a:gd name="connsiteY7375" fmla="*/ 685044 h 1017606"/>
                <a:gd name="connsiteX7376" fmla="*/ 1547651 w 1960971"/>
                <a:gd name="connsiteY7376" fmla="*/ 684330 h 1017606"/>
                <a:gd name="connsiteX7377" fmla="*/ 1549290 w 1960971"/>
                <a:gd name="connsiteY7377" fmla="*/ 684119 h 1017606"/>
                <a:gd name="connsiteX7378" fmla="*/ 1551193 w 1960971"/>
                <a:gd name="connsiteY7378" fmla="*/ 684410 h 1017606"/>
                <a:gd name="connsiteX7379" fmla="*/ 1554510 w 1960971"/>
                <a:gd name="connsiteY7379" fmla="*/ 684330 h 1017606"/>
                <a:gd name="connsiteX7380" fmla="*/ 1561859 w 1960971"/>
                <a:gd name="connsiteY7380" fmla="*/ 681779 h 1017606"/>
                <a:gd name="connsiteX7381" fmla="*/ 1565692 w 1960971"/>
                <a:gd name="connsiteY7381" fmla="*/ 680854 h 1017606"/>
                <a:gd name="connsiteX7382" fmla="*/ 1566393 w 1960971"/>
                <a:gd name="connsiteY7382" fmla="*/ 680511 h 1017606"/>
                <a:gd name="connsiteX7383" fmla="*/ 1567516 w 1960971"/>
                <a:gd name="connsiteY7383" fmla="*/ 679599 h 1017606"/>
                <a:gd name="connsiteX7384" fmla="*/ 1569010 w 1960971"/>
                <a:gd name="connsiteY7384" fmla="*/ 678991 h 1017606"/>
                <a:gd name="connsiteX7385" fmla="*/ 1570808 w 1960971"/>
                <a:gd name="connsiteY7385" fmla="*/ 678687 h 1017606"/>
                <a:gd name="connsiteX7386" fmla="*/ 1573292 w 1960971"/>
                <a:gd name="connsiteY7386" fmla="*/ 678819 h 1017606"/>
                <a:gd name="connsiteX7387" fmla="*/ 1575222 w 1960971"/>
                <a:gd name="connsiteY7387" fmla="*/ 678541 h 1017606"/>
                <a:gd name="connsiteX7388" fmla="*/ 1577429 w 1960971"/>
                <a:gd name="connsiteY7388" fmla="*/ 677114 h 1017606"/>
                <a:gd name="connsiteX7389" fmla="*/ 1581500 w 1960971"/>
                <a:gd name="connsiteY7389" fmla="*/ 673770 h 1017606"/>
                <a:gd name="connsiteX7390" fmla="*/ 1583391 w 1960971"/>
                <a:gd name="connsiteY7390" fmla="*/ 673096 h 1017606"/>
                <a:gd name="connsiteX7391" fmla="*/ 1586708 w 1960971"/>
                <a:gd name="connsiteY7391" fmla="*/ 672210 h 1017606"/>
                <a:gd name="connsiteX7392" fmla="*/ 1588321 w 1960971"/>
                <a:gd name="connsiteY7392" fmla="*/ 671311 h 1017606"/>
                <a:gd name="connsiteX7393" fmla="*/ 1588902 w 1960971"/>
                <a:gd name="connsiteY7393" fmla="*/ 670492 h 1017606"/>
                <a:gd name="connsiteX7394" fmla="*/ 1594797 w 1960971"/>
                <a:gd name="connsiteY7394" fmla="*/ 669593 h 1017606"/>
                <a:gd name="connsiteX7395" fmla="*/ 1598802 w 1960971"/>
                <a:gd name="connsiteY7395" fmla="*/ 669527 h 1017606"/>
                <a:gd name="connsiteX7396" fmla="*/ 1602291 w 1960971"/>
                <a:gd name="connsiteY7396" fmla="*/ 668086 h 1017606"/>
                <a:gd name="connsiteX7397" fmla="*/ 1604829 w 1960971"/>
                <a:gd name="connsiteY7397" fmla="*/ 666024 h 1017606"/>
                <a:gd name="connsiteX7398" fmla="*/ 1607142 w 1960971"/>
                <a:gd name="connsiteY7398" fmla="*/ 664610 h 1017606"/>
                <a:gd name="connsiteX7399" fmla="*/ 1607380 w 1960971"/>
                <a:gd name="connsiteY7399" fmla="*/ 664068 h 1017606"/>
                <a:gd name="connsiteX7400" fmla="*/ 1606323 w 1960971"/>
                <a:gd name="connsiteY7400" fmla="*/ 662746 h 1017606"/>
                <a:gd name="connsiteX7401" fmla="*/ 1603441 w 1960971"/>
                <a:gd name="connsiteY7401" fmla="*/ 662482 h 1017606"/>
                <a:gd name="connsiteX7402" fmla="*/ 1601670 w 1960971"/>
                <a:gd name="connsiteY7402" fmla="*/ 661861 h 1017606"/>
                <a:gd name="connsiteX7403" fmla="*/ 1600071 w 1960971"/>
                <a:gd name="connsiteY7403" fmla="*/ 660658 h 1017606"/>
                <a:gd name="connsiteX7404" fmla="*/ 1598577 w 1960971"/>
                <a:gd name="connsiteY7404" fmla="*/ 659204 h 1017606"/>
                <a:gd name="connsiteX7405" fmla="*/ 1599119 w 1960971"/>
                <a:gd name="connsiteY7405" fmla="*/ 656468 h 1017606"/>
                <a:gd name="connsiteX7406" fmla="*/ 1597189 w 1960971"/>
                <a:gd name="connsiteY7406" fmla="*/ 656296 h 1017606"/>
                <a:gd name="connsiteX7407" fmla="*/ 1594136 w 1960971"/>
                <a:gd name="connsiteY7407" fmla="*/ 656732 h 1017606"/>
                <a:gd name="connsiteX7408" fmla="*/ 1592920 w 1960971"/>
                <a:gd name="connsiteY7408" fmla="*/ 658147 h 1017606"/>
                <a:gd name="connsiteX7409" fmla="*/ 1588796 w 1960971"/>
                <a:gd name="connsiteY7409" fmla="*/ 659178 h 1017606"/>
                <a:gd name="connsiteX7410" fmla="*/ 1586774 w 1960971"/>
                <a:gd name="connsiteY7410" fmla="*/ 658940 h 1017606"/>
                <a:gd name="connsiteX7411" fmla="*/ 1581593 w 1960971"/>
                <a:gd name="connsiteY7411" fmla="*/ 657459 h 1017606"/>
                <a:gd name="connsiteX7412" fmla="*/ 1580773 w 1960971"/>
                <a:gd name="connsiteY7412" fmla="*/ 654419 h 1017606"/>
                <a:gd name="connsiteX7413" fmla="*/ 1580562 w 1960971"/>
                <a:gd name="connsiteY7413" fmla="*/ 651670 h 1017606"/>
                <a:gd name="connsiteX7414" fmla="*/ 1580853 w 1960971"/>
                <a:gd name="connsiteY7414" fmla="*/ 649159 h 1017606"/>
                <a:gd name="connsiteX7415" fmla="*/ 1579412 w 1960971"/>
                <a:gd name="connsiteY7415" fmla="*/ 648260 h 1017606"/>
                <a:gd name="connsiteX7416" fmla="*/ 1576015 w 1960971"/>
                <a:gd name="connsiteY7416" fmla="*/ 647811 h 1017606"/>
                <a:gd name="connsiteX7417" fmla="*/ 1574085 w 1960971"/>
                <a:gd name="connsiteY7417" fmla="*/ 649066 h 1017606"/>
                <a:gd name="connsiteX7418" fmla="*/ 1571746 w 1960971"/>
                <a:gd name="connsiteY7418" fmla="*/ 650983 h 1017606"/>
                <a:gd name="connsiteX7419" fmla="*/ 1570715 w 1960971"/>
                <a:gd name="connsiteY7419" fmla="*/ 651657 h 1017606"/>
                <a:gd name="connsiteX7420" fmla="*/ 1561939 w 1960971"/>
                <a:gd name="connsiteY7420" fmla="*/ 656151 h 1017606"/>
                <a:gd name="connsiteX7421" fmla="*/ 1559203 w 1960971"/>
                <a:gd name="connsiteY7421" fmla="*/ 658094 h 1017606"/>
                <a:gd name="connsiteX7422" fmla="*/ 1560313 w 1960971"/>
                <a:gd name="connsiteY7422" fmla="*/ 656680 h 1017606"/>
                <a:gd name="connsiteX7423" fmla="*/ 1562798 w 1960971"/>
                <a:gd name="connsiteY7423" fmla="*/ 654671 h 1017606"/>
                <a:gd name="connsiteX7424" fmla="*/ 1570437 w 1960971"/>
                <a:gd name="connsiteY7424" fmla="*/ 649674 h 1017606"/>
                <a:gd name="connsiteX7425" fmla="*/ 1571997 w 1960971"/>
                <a:gd name="connsiteY7425" fmla="*/ 648458 h 1017606"/>
                <a:gd name="connsiteX7426" fmla="*/ 1570596 w 1960971"/>
                <a:gd name="connsiteY7426" fmla="*/ 647890 h 1017606"/>
                <a:gd name="connsiteX7427" fmla="*/ 1568468 w 1960971"/>
                <a:gd name="connsiteY7427" fmla="*/ 648525 h 1017606"/>
                <a:gd name="connsiteX7428" fmla="*/ 1567014 w 1960971"/>
                <a:gd name="connsiteY7428" fmla="*/ 647917 h 1017606"/>
                <a:gd name="connsiteX7429" fmla="*/ 1567781 w 1960971"/>
                <a:gd name="connsiteY7429" fmla="*/ 645974 h 1017606"/>
                <a:gd name="connsiteX7430" fmla="*/ 1566961 w 1960971"/>
                <a:gd name="connsiteY7430" fmla="*/ 644903 h 1017606"/>
                <a:gd name="connsiteX7431" fmla="*/ 1564635 w 1960971"/>
                <a:gd name="connsiteY7431" fmla="*/ 645300 h 1017606"/>
                <a:gd name="connsiteX7432" fmla="*/ 1562771 w 1960971"/>
                <a:gd name="connsiteY7432" fmla="*/ 646238 h 1017606"/>
                <a:gd name="connsiteX7433" fmla="*/ 1556612 w 1960971"/>
                <a:gd name="connsiteY7433" fmla="*/ 646846 h 1017606"/>
                <a:gd name="connsiteX7434" fmla="*/ 1553413 w 1960971"/>
                <a:gd name="connsiteY7434" fmla="*/ 647983 h 1017606"/>
                <a:gd name="connsiteX7435" fmla="*/ 1547347 w 1960971"/>
                <a:gd name="connsiteY7435" fmla="*/ 651353 h 1017606"/>
                <a:gd name="connsiteX7436" fmla="*/ 1545998 w 1960971"/>
                <a:gd name="connsiteY7436" fmla="*/ 651551 h 1017606"/>
                <a:gd name="connsiteX7437" fmla="*/ 1548867 w 1960971"/>
                <a:gd name="connsiteY7437" fmla="*/ 649714 h 1017606"/>
                <a:gd name="connsiteX7438" fmla="*/ 1551219 w 1960971"/>
                <a:gd name="connsiteY7438" fmla="*/ 647824 h 1017606"/>
                <a:gd name="connsiteX7439" fmla="*/ 1552105 w 1960971"/>
                <a:gd name="connsiteY7439" fmla="*/ 646687 h 1017606"/>
                <a:gd name="connsiteX7440" fmla="*/ 1555145 w 1960971"/>
                <a:gd name="connsiteY7440" fmla="*/ 643396 h 1017606"/>
                <a:gd name="connsiteX7441" fmla="*/ 1558965 w 1960971"/>
                <a:gd name="connsiteY7441" fmla="*/ 641321 h 1017606"/>
                <a:gd name="connsiteX7442" fmla="*/ 1560075 w 1960971"/>
                <a:gd name="connsiteY7442" fmla="*/ 640356 h 1017606"/>
                <a:gd name="connsiteX7443" fmla="*/ 1558621 w 1960971"/>
                <a:gd name="connsiteY7443" fmla="*/ 638334 h 1017606"/>
                <a:gd name="connsiteX7444" fmla="*/ 1558410 w 1960971"/>
                <a:gd name="connsiteY7444" fmla="*/ 636867 h 1017606"/>
                <a:gd name="connsiteX7445" fmla="*/ 1557709 w 1960971"/>
                <a:gd name="connsiteY7445" fmla="*/ 635875 h 1017606"/>
                <a:gd name="connsiteX7446" fmla="*/ 1559348 w 1960971"/>
                <a:gd name="connsiteY7446" fmla="*/ 634289 h 1017606"/>
                <a:gd name="connsiteX7447" fmla="*/ 1560802 w 1960971"/>
                <a:gd name="connsiteY7447" fmla="*/ 632280 h 1017606"/>
                <a:gd name="connsiteX7448" fmla="*/ 1559374 w 1960971"/>
                <a:gd name="connsiteY7448" fmla="*/ 632175 h 1017606"/>
                <a:gd name="connsiteX7449" fmla="*/ 1558278 w 1960971"/>
                <a:gd name="connsiteY7449" fmla="*/ 631738 h 1017606"/>
                <a:gd name="connsiteX7450" fmla="*/ 1555502 w 1960971"/>
                <a:gd name="connsiteY7450" fmla="*/ 633814 h 1017606"/>
                <a:gd name="connsiteX7451" fmla="*/ 1555978 w 1960971"/>
                <a:gd name="connsiteY7451" fmla="*/ 631487 h 1017606"/>
                <a:gd name="connsiteX7452" fmla="*/ 1555317 w 1960971"/>
                <a:gd name="connsiteY7452" fmla="*/ 631223 h 1017606"/>
                <a:gd name="connsiteX7453" fmla="*/ 1553916 w 1960971"/>
                <a:gd name="connsiteY7453" fmla="*/ 629584 h 1017606"/>
                <a:gd name="connsiteX7454" fmla="*/ 1554471 w 1960971"/>
                <a:gd name="connsiteY7454" fmla="*/ 628143 h 1017606"/>
                <a:gd name="connsiteX7455" fmla="*/ 1552845 w 1960971"/>
                <a:gd name="connsiteY7455" fmla="*/ 627707 h 1017606"/>
                <a:gd name="connsiteX7456" fmla="*/ 1551034 w 1960971"/>
                <a:gd name="connsiteY7456" fmla="*/ 628870 h 1017606"/>
                <a:gd name="connsiteX7457" fmla="*/ 1548245 w 1960971"/>
                <a:gd name="connsiteY7457" fmla="*/ 630245 h 1017606"/>
                <a:gd name="connsiteX7458" fmla="*/ 1546355 w 1960971"/>
                <a:gd name="connsiteY7458" fmla="*/ 630139 h 1017606"/>
                <a:gd name="connsiteX7459" fmla="*/ 1545946 w 1960971"/>
                <a:gd name="connsiteY7459" fmla="*/ 629544 h 1017606"/>
                <a:gd name="connsiteX7460" fmla="*/ 1546250 w 1960971"/>
                <a:gd name="connsiteY7460" fmla="*/ 628434 h 1017606"/>
                <a:gd name="connsiteX7461" fmla="*/ 1545457 w 1960971"/>
                <a:gd name="connsiteY7461" fmla="*/ 627773 h 1017606"/>
                <a:gd name="connsiteX7462" fmla="*/ 1542311 w 1960971"/>
                <a:gd name="connsiteY7462" fmla="*/ 627284 h 1017606"/>
                <a:gd name="connsiteX7463" fmla="*/ 1540566 w 1960971"/>
                <a:gd name="connsiteY7463" fmla="*/ 626703 h 1017606"/>
                <a:gd name="connsiteX7464" fmla="*/ 1540923 w 1960971"/>
                <a:gd name="connsiteY7464" fmla="*/ 625989 h 1017606"/>
                <a:gd name="connsiteX7465" fmla="*/ 1544293 w 1960971"/>
                <a:gd name="connsiteY7465" fmla="*/ 625328 h 1017606"/>
                <a:gd name="connsiteX7466" fmla="*/ 1544188 w 1960971"/>
                <a:gd name="connsiteY7466" fmla="*/ 624561 h 1017606"/>
                <a:gd name="connsiteX7467" fmla="*/ 1545153 w 1960971"/>
                <a:gd name="connsiteY7467" fmla="*/ 620861 h 1017606"/>
                <a:gd name="connsiteX7468" fmla="*/ 1544069 w 1960971"/>
                <a:gd name="connsiteY7468" fmla="*/ 620702 h 1017606"/>
                <a:gd name="connsiteX7469" fmla="*/ 1541055 w 1960971"/>
                <a:gd name="connsiteY7469" fmla="*/ 621072 h 1017606"/>
                <a:gd name="connsiteX7470" fmla="*/ 1538174 w 1960971"/>
                <a:gd name="connsiteY7470" fmla="*/ 620464 h 1017606"/>
                <a:gd name="connsiteX7471" fmla="*/ 1539046 w 1960971"/>
                <a:gd name="connsiteY7471" fmla="*/ 618931 h 1017606"/>
                <a:gd name="connsiteX7472" fmla="*/ 1543844 w 1960971"/>
                <a:gd name="connsiteY7472" fmla="*/ 617900 h 1017606"/>
                <a:gd name="connsiteX7473" fmla="*/ 1545787 w 1960971"/>
                <a:gd name="connsiteY7473" fmla="*/ 617027 h 1017606"/>
                <a:gd name="connsiteX7474" fmla="*/ 1544333 w 1960971"/>
                <a:gd name="connsiteY7474" fmla="*/ 616248 h 1017606"/>
                <a:gd name="connsiteX7475" fmla="*/ 1540751 w 1960971"/>
                <a:gd name="connsiteY7475" fmla="*/ 616063 h 1017606"/>
                <a:gd name="connsiteX7476" fmla="*/ 1535993 w 1960971"/>
                <a:gd name="connsiteY7476" fmla="*/ 615362 h 1017606"/>
                <a:gd name="connsiteX7477" fmla="*/ 1534962 w 1960971"/>
                <a:gd name="connsiteY7477" fmla="*/ 614556 h 1017606"/>
                <a:gd name="connsiteX7478" fmla="*/ 1537909 w 1960971"/>
                <a:gd name="connsiteY7478" fmla="*/ 613194 h 1017606"/>
                <a:gd name="connsiteX7479" fmla="*/ 1540844 w 1960971"/>
                <a:gd name="connsiteY7479" fmla="*/ 613049 h 1017606"/>
                <a:gd name="connsiteX7480" fmla="*/ 1541505 w 1960971"/>
                <a:gd name="connsiteY7480" fmla="*/ 612639 h 1017606"/>
                <a:gd name="connsiteX7481" fmla="*/ 1540526 w 1960971"/>
                <a:gd name="connsiteY7481" fmla="*/ 611463 h 1017606"/>
                <a:gd name="connsiteX7482" fmla="*/ 1539852 w 1960971"/>
                <a:gd name="connsiteY7482" fmla="*/ 611093 h 1017606"/>
                <a:gd name="connsiteX7483" fmla="*/ 1537130 w 1960971"/>
                <a:gd name="connsiteY7483" fmla="*/ 610921 h 1017606"/>
                <a:gd name="connsiteX7484" fmla="*/ 1535557 w 1960971"/>
                <a:gd name="connsiteY7484" fmla="*/ 608912 h 1017606"/>
                <a:gd name="connsiteX7485" fmla="*/ 1530653 w 1960971"/>
                <a:gd name="connsiteY7485" fmla="*/ 607247 h 1017606"/>
                <a:gd name="connsiteX7486" fmla="*/ 1529516 w 1960971"/>
                <a:gd name="connsiteY7486" fmla="*/ 605357 h 1017606"/>
                <a:gd name="connsiteX7487" fmla="*/ 1530495 w 1960971"/>
                <a:gd name="connsiteY7487" fmla="*/ 604907 h 1017606"/>
                <a:gd name="connsiteX7488" fmla="*/ 1532543 w 1960971"/>
                <a:gd name="connsiteY7488" fmla="*/ 604445 h 1017606"/>
                <a:gd name="connsiteX7489" fmla="*/ 1534063 w 1960971"/>
                <a:gd name="connsiteY7489" fmla="*/ 604537 h 1017606"/>
                <a:gd name="connsiteX7490" fmla="*/ 1531710 w 1960971"/>
                <a:gd name="connsiteY7490" fmla="*/ 605727 h 1017606"/>
                <a:gd name="connsiteX7491" fmla="*/ 1531763 w 1960971"/>
                <a:gd name="connsiteY7491" fmla="*/ 606269 h 1017606"/>
                <a:gd name="connsiteX7492" fmla="*/ 1537103 w 1960971"/>
                <a:gd name="connsiteY7492" fmla="*/ 608066 h 1017606"/>
                <a:gd name="connsiteX7493" fmla="*/ 1547426 w 1960971"/>
                <a:gd name="connsiteY7493" fmla="*/ 609242 h 1017606"/>
                <a:gd name="connsiteX7494" fmla="*/ 1551061 w 1960971"/>
                <a:gd name="connsiteY7494" fmla="*/ 608555 h 1017606"/>
                <a:gd name="connsiteX7495" fmla="*/ 1552277 w 1960971"/>
                <a:gd name="connsiteY7495" fmla="*/ 606044 h 1017606"/>
                <a:gd name="connsiteX7496" fmla="*/ 1552924 w 1960971"/>
                <a:gd name="connsiteY7496" fmla="*/ 604008 h 1017606"/>
                <a:gd name="connsiteX7497" fmla="*/ 1554735 w 1960971"/>
                <a:gd name="connsiteY7497" fmla="*/ 602198 h 1017606"/>
                <a:gd name="connsiteX7498" fmla="*/ 1556150 w 1960971"/>
                <a:gd name="connsiteY7498" fmla="*/ 599845 h 1017606"/>
                <a:gd name="connsiteX7499" fmla="*/ 1552369 w 1960971"/>
                <a:gd name="connsiteY7499" fmla="*/ 595298 h 1017606"/>
                <a:gd name="connsiteX7500" fmla="*/ 1550743 w 1960971"/>
                <a:gd name="connsiteY7500" fmla="*/ 594954 h 1017606"/>
                <a:gd name="connsiteX7501" fmla="*/ 1548933 w 1960971"/>
                <a:gd name="connsiteY7501" fmla="*/ 595219 h 1017606"/>
                <a:gd name="connsiteX7502" fmla="*/ 1547809 w 1960971"/>
                <a:gd name="connsiteY7502" fmla="*/ 594915 h 1017606"/>
                <a:gd name="connsiteX7503" fmla="*/ 1546501 w 1960971"/>
                <a:gd name="connsiteY7503" fmla="*/ 594108 h 1017606"/>
                <a:gd name="connsiteX7504" fmla="*/ 1546091 w 1960971"/>
                <a:gd name="connsiteY7504" fmla="*/ 593580 h 1017606"/>
                <a:gd name="connsiteX7505" fmla="*/ 1547228 w 1960971"/>
                <a:gd name="connsiteY7505" fmla="*/ 592879 h 1017606"/>
                <a:gd name="connsiteX7506" fmla="*/ 1549276 w 1960971"/>
                <a:gd name="connsiteY7506" fmla="*/ 590950 h 1017606"/>
                <a:gd name="connsiteX7507" fmla="*/ 1550307 w 1960971"/>
                <a:gd name="connsiteY7507" fmla="*/ 590355 h 1017606"/>
                <a:gd name="connsiteX7508" fmla="*/ 1550426 w 1960971"/>
                <a:gd name="connsiteY7508" fmla="*/ 590064 h 1017606"/>
                <a:gd name="connsiteX7509" fmla="*/ 1549514 w 1960971"/>
                <a:gd name="connsiteY7509" fmla="*/ 589020 h 1017606"/>
                <a:gd name="connsiteX7510" fmla="*/ 1546527 w 1960971"/>
                <a:gd name="connsiteY7510" fmla="*/ 588174 h 1017606"/>
                <a:gd name="connsiteX7511" fmla="*/ 1544386 w 1960971"/>
                <a:gd name="connsiteY7511" fmla="*/ 588121 h 1017606"/>
                <a:gd name="connsiteX7512" fmla="*/ 1541980 w 1960971"/>
                <a:gd name="connsiteY7512" fmla="*/ 588491 h 1017606"/>
                <a:gd name="connsiteX7513" fmla="*/ 1540183 w 1960971"/>
                <a:gd name="connsiteY7513" fmla="*/ 588293 h 1017606"/>
                <a:gd name="connsiteX7514" fmla="*/ 1539178 w 1960971"/>
                <a:gd name="connsiteY7514" fmla="*/ 587936 h 1017606"/>
                <a:gd name="connsiteX7515" fmla="*/ 1538716 w 1960971"/>
                <a:gd name="connsiteY7515" fmla="*/ 587222 h 1017606"/>
                <a:gd name="connsiteX7516" fmla="*/ 1540976 w 1960971"/>
                <a:gd name="connsiteY7516" fmla="*/ 587513 h 1017606"/>
                <a:gd name="connsiteX7517" fmla="*/ 1541848 w 1960971"/>
                <a:gd name="connsiteY7517" fmla="*/ 587341 h 1017606"/>
                <a:gd name="connsiteX7518" fmla="*/ 1544174 w 1960971"/>
                <a:gd name="connsiteY7518" fmla="*/ 586178 h 1017606"/>
                <a:gd name="connsiteX7519" fmla="*/ 1546051 w 1960971"/>
                <a:gd name="connsiteY7519" fmla="*/ 585967 h 1017606"/>
                <a:gd name="connsiteX7520" fmla="*/ 1548074 w 1960971"/>
                <a:gd name="connsiteY7520" fmla="*/ 585306 h 1017606"/>
                <a:gd name="connsiteX7521" fmla="*/ 1551100 w 1960971"/>
                <a:gd name="connsiteY7521" fmla="*/ 583997 h 1017606"/>
                <a:gd name="connsiteX7522" fmla="*/ 1552607 w 1960971"/>
                <a:gd name="connsiteY7522" fmla="*/ 582504 h 1017606"/>
                <a:gd name="connsiteX7523" fmla="*/ 1552660 w 1960971"/>
                <a:gd name="connsiteY7523" fmla="*/ 579847 h 1017606"/>
                <a:gd name="connsiteX7524" fmla="*/ 1553665 w 1960971"/>
                <a:gd name="connsiteY7524" fmla="*/ 578961 h 1017606"/>
                <a:gd name="connsiteX7525" fmla="*/ 1555052 w 1960971"/>
                <a:gd name="connsiteY7525" fmla="*/ 578393 h 1017606"/>
                <a:gd name="connsiteX7526" fmla="*/ 1555845 w 1960971"/>
                <a:gd name="connsiteY7526" fmla="*/ 577441 h 1017606"/>
                <a:gd name="connsiteX7527" fmla="*/ 1555304 w 1960971"/>
                <a:gd name="connsiteY7527" fmla="*/ 576120 h 1017606"/>
                <a:gd name="connsiteX7528" fmla="*/ 1552779 w 1960971"/>
                <a:gd name="connsiteY7528" fmla="*/ 574745 h 1017606"/>
                <a:gd name="connsiteX7529" fmla="*/ 1550942 w 1960971"/>
                <a:gd name="connsiteY7529" fmla="*/ 574996 h 1017606"/>
                <a:gd name="connsiteX7530" fmla="*/ 1549065 w 1960971"/>
                <a:gd name="connsiteY7530" fmla="*/ 574534 h 1017606"/>
                <a:gd name="connsiteX7531" fmla="*/ 1547849 w 1960971"/>
                <a:gd name="connsiteY7531" fmla="*/ 569775 h 1017606"/>
                <a:gd name="connsiteX7532" fmla="*/ 1545840 w 1960971"/>
                <a:gd name="connsiteY7532" fmla="*/ 569670 h 1017606"/>
                <a:gd name="connsiteX7533" fmla="*/ 1540791 w 1960971"/>
                <a:gd name="connsiteY7533" fmla="*/ 570423 h 1017606"/>
                <a:gd name="connsiteX7534" fmla="*/ 1536984 w 1960971"/>
                <a:gd name="connsiteY7534" fmla="*/ 571361 h 1017606"/>
                <a:gd name="connsiteX7535" fmla="*/ 1530891 w 1960971"/>
                <a:gd name="connsiteY7535" fmla="*/ 573754 h 1017606"/>
                <a:gd name="connsiteX7536" fmla="*/ 1530217 w 1960971"/>
                <a:gd name="connsiteY7536" fmla="*/ 573423 h 1017606"/>
                <a:gd name="connsiteX7537" fmla="*/ 1533389 w 1960971"/>
                <a:gd name="connsiteY7537" fmla="*/ 571599 h 1017606"/>
                <a:gd name="connsiteX7538" fmla="*/ 1535781 w 1960971"/>
                <a:gd name="connsiteY7538" fmla="*/ 570476 h 1017606"/>
                <a:gd name="connsiteX7539" fmla="*/ 1541861 w 1960971"/>
                <a:gd name="connsiteY7539" fmla="*/ 568559 h 1017606"/>
                <a:gd name="connsiteX7540" fmla="*/ 1546263 w 1960971"/>
                <a:gd name="connsiteY7540" fmla="*/ 565453 h 1017606"/>
                <a:gd name="connsiteX7541" fmla="*/ 1549990 w 1960971"/>
                <a:gd name="connsiteY7541" fmla="*/ 561409 h 1017606"/>
                <a:gd name="connsiteX7542" fmla="*/ 1550017 w 1960971"/>
                <a:gd name="connsiteY7542" fmla="*/ 560827 h 1017606"/>
                <a:gd name="connsiteX7543" fmla="*/ 1547347 w 1960971"/>
                <a:gd name="connsiteY7543" fmla="*/ 560933 h 1017606"/>
                <a:gd name="connsiteX7544" fmla="*/ 1545153 w 1960971"/>
                <a:gd name="connsiteY7544" fmla="*/ 561263 h 1017606"/>
                <a:gd name="connsiteX7545" fmla="*/ 1539456 w 1960971"/>
                <a:gd name="connsiteY7545" fmla="*/ 562955 h 1017606"/>
                <a:gd name="connsiteX7546" fmla="*/ 1538253 w 1960971"/>
                <a:gd name="connsiteY7546" fmla="*/ 563061 h 1017606"/>
                <a:gd name="connsiteX7547" fmla="*/ 1538927 w 1960971"/>
                <a:gd name="connsiteY7547" fmla="*/ 562255 h 1017606"/>
                <a:gd name="connsiteX7548" fmla="*/ 1538663 w 1960971"/>
                <a:gd name="connsiteY7548" fmla="*/ 561766 h 1017606"/>
                <a:gd name="connsiteX7549" fmla="*/ 1537447 w 1960971"/>
                <a:gd name="connsiteY7549" fmla="*/ 561594 h 1017606"/>
                <a:gd name="connsiteX7550" fmla="*/ 1535345 w 1960971"/>
                <a:gd name="connsiteY7550" fmla="*/ 562268 h 1017606"/>
                <a:gd name="connsiteX7551" fmla="*/ 1530243 w 1960971"/>
                <a:gd name="connsiteY7551" fmla="*/ 565162 h 1017606"/>
                <a:gd name="connsiteX7552" fmla="*/ 1528948 w 1960971"/>
                <a:gd name="connsiteY7552" fmla="*/ 565189 h 1017606"/>
                <a:gd name="connsiteX7553" fmla="*/ 1531895 w 1960971"/>
                <a:gd name="connsiteY7553" fmla="*/ 563391 h 1017606"/>
                <a:gd name="connsiteX7554" fmla="*/ 1533601 w 1960971"/>
                <a:gd name="connsiteY7554" fmla="*/ 561990 h 1017606"/>
                <a:gd name="connsiteX7555" fmla="*/ 1537989 w 1960971"/>
                <a:gd name="connsiteY7555" fmla="*/ 560232 h 1017606"/>
                <a:gd name="connsiteX7556" fmla="*/ 1540698 w 1960971"/>
                <a:gd name="connsiteY7556" fmla="*/ 559545 h 1017606"/>
                <a:gd name="connsiteX7557" fmla="*/ 1547043 w 1960971"/>
                <a:gd name="connsiteY7557" fmla="*/ 556241 h 1017606"/>
                <a:gd name="connsiteX7558" fmla="*/ 1547254 w 1960971"/>
                <a:gd name="connsiteY7558" fmla="*/ 553822 h 1017606"/>
                <a:gd name="connsiteX7559" fmla="*/ 1546831 w 1960971"/>
                <a:gd name="connsiteY7559" fmla="*/ 551469 h 1017606"/>
                <a:gd name="connsiteX7560" fmla="*/ 1546302 w 1960971"/>
                <a:gd name="connsiteY7560" fmla="*/ 550874 h 1017606"/>
                <a:gd name="connsiteX7561" fmla="*/ 1543302 w 1960971"/>
                <a:gd name="connsiteY7561" fmla="*/ 551403 h 1017606"/>
                <a:gd name="connsiteX7562" fmla="*/ 1541478 w 1960971"/>
                <a:gd name="connsiteY7562" fmla="*/ 551152 h 1017606"/>
                <a:gd name="connsiteX7563" fmla="*/ 1543289 w 1960971"/>
                <a:gd name="connsiteY7563" fmla="*/ 550015 h 1017606"/>
                <a:gd name="connsiteX7564" fmla="*/ 1543633 w 1960971"/>
                <a:gd name="connsiteY7564" fmla="*/ 549566 h 1017606"/>
                <a:gd name="connsiteX7565" fmla="*/ 1543395 w 1960971"/>
                <a:gd name="connsiteY7565" fmla="*/ 547610 h 1017606"/>
                <a:gd name="connsiteX7566" fmla="*/ 1543104 w 1960971"/>
                <a:gd name="connsiteY7566" fmla="*/ 547002 h 1017606"/>
                <a:gd name="connsiteX7567" fmla="*/ 1543342 w 1960971"/>
                <a:gd name="connsiteY7567" fmla="*/ 546790 h 1017606"/>
                <a:gd name="connsiteX7568" fmla="*/ 1545285 w 1960971"/>
                <a:gd name="connsiteY7568" fmla="*/ 546195 h 1017606"/>
                <a:gd name="connsiteX7569" fmla="*/ 1544915 w 1960971"/>
                <a:gd name="connsiteY7569" fmla="*/ 545905 h 1017606"/>
                <a:gd name="connsiteX7570" fmla="*/ 1543553 w 1960971"/>
                <a:gd name="connsiteY7570" fmla="*/ 545561 h 1017606"/>
                <a:gd name="connsiteX7571" fmla="*/ 1542047 w 1960971"/>
                <a:gd name="connsiteY7571" fmla="*/ 545614 h 1017606"/>
                <a:gd name="connsiteX7572" fmla="*/ 1538200 w 1960971"/>
                <a:gd name="connsiteY7572" fmla="*/ 546460 h 1017606"/>
                <a:gd name="connsiteX7573" fmla="*/ 1533376 w 1960971"/>
                <a:gd name="connsiteY7573" fmla="*/ 546989 h 1017606"/>
                <a:gd name="connsiteX7574" fmla="*/ 1530415 w 1960971"/>
                <a:gd name="connsiteY7574" fmla="*/ 546975 h 1017606"/>
                <a:gd name="connsiteX7575" fmla="*/ 1530177 w 1960971"/>
                <a:gd name="connsiteY7575" fmla="*/ 546288 h 1017606"/>
                <a:gd name="connsiteX7576" fmla="*/ 1531565 w 1960971"/>
                <a:gd name="connsiteY7576" fmla="*/ 545984 h 1017606"/>
                <a:gd name="connsiteX7577" fmla="*/ 1534632 w 1960971"/>
                <a:gd name="connsiteY7577" fmla="*/ 546037 h 1017606"/>
                <a:gd name="connsiteX7578" fmla="*/ 1537077 w 1960971"/>
                <a:gd name="connsiteY7578" fmla="*/ 545640 h 1017606"/>
                <a:gd name="connsiteX7579" fmla="*/ 1540381 w 1960971"/>
                <a:gd name="connsiteY7579" fmla="*/ 544689 h 1017606"/>
                <a:gd name="connsiteX7580" fmla="*/ 1543315 w 1960971"/>
                <a:gd name="connsiteY7580" fmla="*/ 542627 h 1017606"/>
                <a:gd name="connsiteX7581" fmla="*/ 1542734 w 1960971"/>
                <a:gd name="connsiteY7581" fmla="*/ 539032 h 1017606"/>
                <a:gd name="connsiteX7582" fmla="*/ 1540897 w 1960971"/>
                <a:gd name="connsiteY7582" fmla="*/ 538807 h 1017606"/>
                <a:gd name="connsiteX7583" fmla="*/ 1537698 w 1960971"/>
                <a:gd name="connsiteY7583" fmla="*/ 540472 h 1017606"/>
                <a:gd name="connsiteX7584" fmla="*/ 1537222 w 1960971"/>
                <a:gd name="connsiteY7584" fmla="*/ 540472 h 1017606"/>
                <a:gd name="connsiteX7585" fmla="*/ 1538147 w 1960971"/>
                <a:gd name="connsiteY7585" fmla="*/ 539389 h 1017606"/>
                <a:gd name="connsiteX7586" fmla="*/ 1538121 w 1960971"/>
                <a:gd name="connsiteY7586" fmla="*/ 538595 h 1017606"/>
                <a:gd name="connsiteX7587" fmla="*/ 1535253 w 1960971"/>
                <a:gd name="connsiteY7587" fmla="*/ 537789 h 1017606"/>
                <a:gd name="connsiteX7588" fmla="*/ 1535147 w 1960971"/>
                <a:gd name="connsiteY7588" fmla="*/ 537036 h 1017606"/>
                <a:gd name="connsiteX7589" fmla="*/ 1538095 w 1960971"/>
                <a:gd name="connsiteY7589" fmla="*/ 536031 h 1017606"/>
                <a:gd name="connsiteX7590" fmla="*/ 1541016 w 1960971"/>
                <a:gd name="connsiteY7590" fmla="*/ 534353 h 1017606"/>
                <a:gd name="connsiteX7591" fmla="*/ 1540064 w 1960971"/>
                <a:gd name="connsiteY7591" fmla="*/ 532753 h 1017606"/>
                <a:gd name="connsiteX7592" fmla="*/ 1539297 w 1960971"/>
                <a:gd name="connsiteY7592" fmla="*/ 530929 h 1017606"/>
                <a:gd name="connsiteX7593" fmla="*/ 1539231 w 1960971"/>
                <a:gd name="connsiteY7593" fmla="*/ 529568 h 1017606"/>
                <a:gd name="connsiteX7594" fmla="*/ 1539839 w 1960971"/>
                <a:gd name="connsiteY7594" fmla="*/ 528114 h 1017606"/>
                <a:gd name="connsiteX7595" fmla="*/ 1539271 w 1960971"/>
                <a:gd name="connsiteY7595" fmla="*/ 526330 h 1017606"/>
                <a:gd name="connsiteX7596" fmla="*/ 1536971 w 1960971"/>
                <a:gd name="connsiteY7596" fmla="*/ 527083 h 1017606"/>
                <a:gd name="connsiteX7597" fmla="*/ 1534724 w 1960971"/>
                <a:gd name="connsiteY7597" fmla="*/ 528445 h 1017606"/>
                <a:gd name="connsiteX7598" fmla="*/ 1537367 w 1960971"/>
                <a:gd name="connsiteY7598" fmla="*/ 525722 h 1017606"/>
                <a:gd name="connsiteX7599" fmla="*/ 1538874 w 1960971"/>
                <a:gd name="connsiteY7599" fmla="*/ 522444 h 1017606"/>
                <a:gd name="connsiteX7600" fmla="*/ 1538161 w 1960971"/>
                <a:gd name="connsiteY7600" fmla="*/ 520091 h 1017606"/>
                <a:gd name="connsiteX7601" fmla="*/ 1535702 w 1960971"/>
                <a:gd name="connsiteY7601" fmla="*/ 520078 h 1017606"/>
                <a:gd name="connsiteX7602" fmla="*/ 1532385 w 1960971"/>
                <a:gd name="connsiteY7602" fmla="*/ 520633 h 1017606"/>
                <a:gd name="connsiteX7603" fmla="*/ 1528274 w 1960971"/>
                <a:gd name="connsiteY7603" fmla="*/ 521823 h 1017606"/>
                <a:gd name="connsiteX7604" fmla="*/ 1527772 w 1960971"/>
                <a:gd name="connsiteY7604" fmla="*/ 521439 h 1017606"/>
                <a:gd name="connsiteX7605" fmla="*/ 1529226 w 1960971"/>
                <a:gd name="connsiteY7605" fmla="*/ 520792 h 1017606"/>
                <a:gd name="connsiteX7606" fmla="*/ 1533746 w 1960971"/>
                <a:gd name="connsiteY7606" fmla="*/ 519311 h 1017606"/>
                <a:gd name="connsiteX7607" fmla="*/ 1536997 w 1960971"/>
                <a:gd name="connsiteY7607" fmla="*/ 517329 h 1017606"/>
                <a:gd name="connsiteX7608" fmla="*/ 1537473 w 1960971"/>
                <a:gd name="connsiteY7608" fmla="*/ 515862 h 1017606"/>
                <a:gd name="connsiteX7609" fmla="*/ 1536786 w 1960971"/>
                <a:gd name="connsiteY7609" fmla="*/ 514831 h 1017606"/>
                <a:gd name="connsiteX7610" fmla="*/ 1533653 w 1960971"/>
                <a:gd name="connsiteY7610" fmla="*/ 513073 h 1017606"/>
                <a:gd name="connsiteX7611" fmla="*/ 1531367 w 1960971"/>
                <a:gd name="connsiteY7611" fmla="*/ 513205 h 1017606"/>
                <a:gd name="connsiteX7612" fmla="*/ 1530495 w 1960971"/>
                <a:gd name="connsiteY7612" fmla="*/ 513786 h 1017606"/>
                <a:gd name="connsiteX7613" fmla="*/ 1529292 w 1960971"/>
                <a:gd name="connsiteY7613" fmla="*/ 514355 h 1017606"/>
                <a:gd name="connsiteX7614" fmla="*/ 1527970 w 1960971"/>
                <a:gd name="connsiteY7614" fmla="*/ 515254 h 1017606"/>
                <a:gd name="connsiteX7615" fmla="*/ 1522419 w 1960971"/>
                <a:gd name="connsiteY7615" fmla="*/ 520157 h 1017606"/>
                <a:gd name="connsiteX7616" fmla="*/ 1520806 w 1960971"/>
                <a:gd name="connsiteY7616" fmla="*/ 521942 h 1017606"/>
                <a:gd name="connsiteX7617" fmla="*/ 1518242 w 1960971"/>
                <a:gd name="connsiteY7617" fmla="*/ 524149 h 1017606"/>
                <a:gd name="connsiteX7618" fmla="*/ 1517462 w 1960971"/>
                <a:gd name="connsiteY7618" fmla="*/ 525219 h 1017606"/>
                <a:gd name="connsiteX7619" fmla="*/ 1517383 w 1960971"/>
                <a:gd name="connsiteY7619" fmla="*/ 526171 h 1017606"/>
                <a:gd name="connsiteX7620" fmla="*/ 1517898 w 1960971"/>
                <a:gd name="connsiteY7620" fmla="*/ 526911 h 1017606"/>
                <a:gd name="connsiteX7621" fmla="*/ 1519154 w 1960971"/>
                <a:gd name="connsiteY7621" fmla="*/ 527718 h 1017606"/>
                <a:gd name="connsiteX7622" fmla="*/ 1518374 w 1960971"/>
                <a:gd name="connsiteY7622" fmla="*/ 528180 h 1017606"/>
                <a:gd name="connsiteX7623" fmla="*/ 1516035 w 1960971"/>
                <a:gd name="connsiteY7623" fmla="*/ 526713 h 1017606"/>
                <a:gd name="connsiteX7624" fmla="*/ 1514634 w 1960971"/>
                <a:gd name="connsiteY7624" fmla="*/ 526488 h 1017606"/>
                <a:gd name="connsiteX7625" fmla="*/ 1513127 w 1960971"/>
                <a:gd name="connsiteY7625" fmla="*/ 526726 h 1017606"/>
                <a:gd name="connsiteX7626" fmla="*/ 1511964 w 1960971"/>
                <a:gd name="connsiteY7626" fmla="*/ 527083 h 1017606"/>
                <a:gd name="connsiteX7627" fmla="*/ 1511157 w 1960971"/>
                <a:gd name="connsiteY7627" fmla="*/ 527572 h 1017606"/>
                <a:gd name="connsiteX7628" fmla="*/ 1508977 w 1960971"/>
                <a:gd name="connsiteY7628" fmla="*/ 529806 h 1017606"/>
                <a:gd name="connsiteX7629" fmla="*/ 1508263 w 1960971"/>
                <a:gd name="connsiteY7629" fmla="*/ 530890 h 1017606"/>
                <a:gd name="connsiteX7630" fmla="*/ 1508025 w 1960971"/>
                <a:gd name="connsiteY7630" fmla="*/ 531722 h 1017606"/>
                <a:gd name="connsiteX7631" fmla="*/ 1508276 w 1960971"/>
                <a:gd name="connsiteY7631" fmla="*/ 533731 h 1017606"/>
                <a:gd name="connsiteX7632" fmla="*/ 1509109 w 1960971"/>
                <a:gd name="connsiteY7632" fmla="*/ 534472 h 1017606"/>
                <a:gd name="connsiteX7633" fmla="*/ 1510536 w 1960971"/>
                <a:gd name="connsiteY7633" fmla="*/ 534881 h 1017606"/>
                <a:gd name="connsiteX7634" fmla="*/ 1511911 w 1960971"/>
                <a:gd name="connsiteY7634" fmla="*/ 535741 h 1017606"/>
                <a:gd name="connsiteX7635" fmla="*/ 1513233 w 1960971"/>
                <a:gd name="connsiteY7635" fmla="*/ 537062 h 1017606"/>
                <a:gd name="connsiteX7636" fmla="*/ 1513510 w 1960971"/>
                <a:gd name="connsiteY7636" fmla="*/ 537670 h 1017606"/>
                <a:gd name="connsiteX7637" fmla="*/ 1512651 w 1960971"/>
                <a:gd name="connsiteY7637" fmla="*/ 537921 h 1017606"/>
                <a:gd name="connsiteX7638" fmla="*/ 1509875 w 1960971"/>
                <a:gd name="connsiteY7638" fmla="*/ 535688 h 1017606"/>
                <a:gd name="connsiteX7639" fmla="*/ 1508567 w 1960971"/>
                <a:gd name="connsiteY7639" fmla="*/ 535304 h 1017606"/>
                <a:gd name="connsiteX7640" fmla="*/ 1505937 w 1960971"/>
                <a:gd name="connsiteY7640" fmla="*/ 535529 h 1017606"/>
                <a:gd name="connsiteX7641" fmla="*/ 1505329 w 1960971"/>
                <a:gd name="connsiteY7641" fmla="*/ 536111 h 1017606"/>
                <a:gd name="connsiteX7642" fmla="*/ 1505289 w 1960971"/>
                <a:gd name="connsiteY7642" fmla="*/ 539164 h 1017606"/>
                <a:gd name="connsiteX7643" fmla="*/ 1504985 w 1960971"/>
                <a:gd name="connsiteY7643" fmla="*/ 539560 h 1017606"/>
                <a:gd name="connsiteX7644" fmla="*/ 1503465 w 1960971"/>
                <a:gd name="connsiteY7644" fmla="*/ 538635 h 1017606"/>
                <a:gd name="connsiteX7645" fmla="*/ 1502368 w 1960971"/>
                <a:gd name="connsiteY7645" fmla="*/ 539428 h 1017606"/>
                <a:gd name="connsiteX7646" fmla="*/ 1500636 w 1960971"/>
                <a:gd name="connsiteY7646" fmla="*/ 541371 h 1017606"/>
                <a:gd name="connsiteX7647" fmla="*/ 1499592 w 1960971"/>
                <a:gd name="connsiteY7647" fmla="*/ 542204 h 1017606"/>
                <a:gd name="connsiteX7648" fmla="*/ 1498760 w 1960971"/>
                <a:gd name="connsiteY7648" fmla="*/ 541768 h 1017606"/>
                <a:gd name="connsiteX7649" fmla="*/ 1498138 w 1960971"/>
                <a:gd name="connsiteY7649" fmla="*/ 541781 h 1017606"/>
                <a:gd name="connsiteX7650" fmla="*/ 1497742 w 1960971"/>
                <a:gd name="connsiteY7650" fmla="*/ 542204 h 1017606"/>
                <a:gd name="connsiteX7651" fmla="*/ 1497570 w 1960971"/>
                <a:gd name="connsiteY7651" fmla="*/ 543777 h 1017606"/>
                <a:gd name="connsiteX7652" fmla="*/ 1497729 w 1960971"/>
                <a:gd name="connsiteY7652" fmla="*/ 544424 h 1017606"/>
                <a:gd name="connsiteX7653" fmla="*/ 1498165 w 1960971"/>
                <a:gd name="connsiteY7653" fmla="*/ 544874 h 1017606"/>
                <a:gd name="connsiteX7654" fmla="*/ 1500108 w 1960971"/>
                <a:gd name="connsiteY7654" fmla="*/ 545376 h 1017606"/>
                <a:gd name="connsiteX7655" fmla="*/ 1501932 w 1960971"/>
                <a:gd name="connsiteY7655" fmla="*/ 546182 h 1017606"/>
                <a:gd name="connsiteX7656" fmla="*/ 1501363 w 1960971"/>
                <a:gd name="connsiteY7656" fmla="*/ 546751 h 1017606"/>
                <a:gd name="connsiteX7657" fmla="*/ 1498720 w 1960971"/>
                <a:gd name="connsiteY7657" fmla="*/ 546803 h 1017606"/>
                <a:gd name="connsiteX7658" fmla="*/ 1498019 w 1960971"/>
                <a:gd name="connsiteY7658" fmla="*/ 547438 h 1017606"/>
                <a:gd name="connsiteX7659" fmla="*/ 1495257 w 1960971"/>
                <a:gd name="connsiteY7659" fmla="*/ 546909 h 1017606"/>
                <a:gd name="connsiteX7660" fmla="*/ 1494623 w 1960971"/>
                <a:gd name="connsiteY7660" fmla="*/ 547121 h 1017606"/>
                <a:gd name="connsiteX7661" fmla="*/ 1494305 w 1960971"/>
                <a:gd name="connsiteY7661" fmla="*/ 547676 h 1017606"/>
                <a:gd name="connsiteX7662" fmla="*/ 1494226 w 1960971"/>
                <a:gd name="connsiteY7662" fmla="*/ 548509 h 1017606"/>
                <a:gd name="connsiteX7663" fmla="*/ 1492534 w 1960971"/>
                <a:gd name="connsiteY7663" fmla="*/ 548257 h 1017606"/>
                <a:gd name="connsiteX7664" fmla="*/ 1491543 w 1960971"/>
                <a:gd name="connsiteY7664" fmla="*/ 548350 h 1017606"/>
                <a:gd name="connsiteX7665" fmla="*/ 1489058 w 1960971"/>
                <a:gd name="connsiteY7665" fmla="*/ 549976 h 1017606"/>
                <a:gd name="connsiteX7666" fmla="*/ 1488833 w 1960971"/>
                <a:gd name="connsiteY7666" fmla="*/ 550478 h 1017606"/>
                <a:gd name="connsiteX7667" fmla="*/ 1489996 w 1960971"/>
                <a:gd name="connsiteY7667" fmla="*/ 551390 h 1017606"/>
                <a:gd name="connsiteX7668" fmla="*/ 1489415 w 1960971"/>
                <a:gd name="connsiteY7668" fmla="*/ 551747 h 1017606"/>
                <a:gd name="connsiteX7669" fmla="*/ 1487049 w 1960971"/>
                <a:gd name="connsiteY7669" fmla="*/ 551945 h 1017606"/>
                <a:gd name="connsiteX7670" fmla="*/ 1485251 w 1960971"/>
                <a:gd name="connsiteY7670" fmla="*/ 552434 h 1017606"/>
                <a:gd name="connsiteX7671" fmla="*/ 1484657 w 1960971"/>
                <a:gd name="connsiteY7671" fmla="*/ 553293 h 1017606"/>
                <a:gd name="connsiteX7672" fmla="*/ 1484471 w 1960971"/>
                <a:gd name="connsiteY7672" fmla="*/ 554681 h 1017606"/>
                <a:gd name="connsiteX7673" fmla="*/ 1484709 w 1960971"/>
                <a:gd name="connsiteY7673" fmla="*/ 556902 h 1017606"/>
                <a:gd name="connsiteX7674" fmla="*/ 1484591 w 1960971"/>
                <a:gd name="connsiteY7674" fmla="*/ 557919 h 1017606"/>
                <a:gd name="connsiteX7675" fmla="*/ 1484141 w 1960971"/>
                <a:gd name="connsiteY7675" fmla="*/ 558937 h 1017606"/>
                <a:gd name="connsiteX7676" fmla="*/ 1483454 w 1960971"/>
                <a:gd name="connsiteY7676" fmla="*/ 559902 h 1017606"/>
                <a:gd name="connsiteX7677" fmla="*/ 1480533 w 1960971"/>
                <a:gd name="connsiteY7677" fmla="*/ 562611 h 1017606"/>
                <a:gd name="connsiteX7678" fmla="*/ 1480229 w 1960971"/>
                <a:gd name="connsiteY7678" fmla="*/ 562625 h 1017606"/>
                <a:gd name="connsiteX7679" fmla="*/ 1481907 w 1960971"/>
                <a:gd name="connsiteY7679" fmla="*/ 559069 h 1017606"/>
                <a:gd name="connsiteX7680" fmla="*/ 1482158 w 1960971"/>
                <a:gd name="connsiteY7680" fmla="*/ 558051 h 1017606"/>
                <a:gd name="connsiteX7681" fmla="*/ 1481987 w 1960971"/>
                <a:gd name="connsiteY7681" fmla="*/ 556650 h 1017606"/>
                <a:gd name="connsiteX7682" fmla="*/ 1481405 w 1960971"/>
                <a:gd name="connsiteY7682" fmla="*/ 554879 h 1017606"/>
                <a:gd name="connsiteX7683" fmla="*/ 1480652 w 1960971"/>
                <a:gd name="connsiteY7683" fmla="*/ 553703 h 1017606"/>
                <a:gd name="connsiteX7684" fmla="*/ 1479740 w 1960971"/>
                <a:gd name="connsiteY7684" fmla="*/ 553121 h 1017606"/>
                <a:gd name="connsiteX7685" fmla="*/ 1478405 w 1960971"/>
                <a:gd name="connsiteY7685" fmla="*/ 553214 h 1017606"/>
                <a:gd name="connsiteX7686" fmla="*/ 1475167 w 1960971"/>
                <a:gd name="connsiteY7686" fmla="*/ 554787 h 1017606"/>
                <a:gd name="connsiteX7687" fmla="*/ 1473977 w 1960971"/>
                <a:gd name="connsiteY7687" fmla="*/ 555659 h 1017606"/>
                <a:gd name="connsiteX7688" fmla="*/ 1472245 w 1960971"/>
                <a:gd name="connsiteY7688" fmla="*/ 557245 h 1017606"/>
                <a:gd name="connsiteX7689" fmla="*/ 1469972 w 1960971"/>
                <a:gd name="connsiteY7689" fmla="*/ 559532 h 1017606"/>
                <a:gd name="connsiteX7690" fmla="*/ 1466840 w 1960971"/>
                <a:gd name="connsiteY7690" fmla="*/ 561052 h 1017606"/>
                <a:gd name="connsiteX7691" fmla="*/ 1462835 w 1960971"/>
                <a:gd name="connsiteY7691" fmla="*/ 561792 h 1017606"/>
                <a:gd name="connsiteX7692" fmla="*/ 1459993 w 1960971"/>
                <a:gd name="connsiteY7692" fmla="*/ 562572 h 1017606"/>
                <a:gd name="connsiteX7693" fmla="*/ 1456186 w 1960971"/>
                <a:gd name="connsiteY7693" fmla="*/ 564211 h 1017606"/>
                <a:gd name="connsiteX7694" fmla="*/ 1450741 w 1960971"/>
                <a:gd name="connsiteY7694" fmla="*/ 566048 h 1017606"/>
                <a:gd name="connsiteX7695" fmla="*/ 1445692 w 1960971"/>
                <a:gd name="connsiteY7695" fmla="*/ 568308 h 1017606"/>
                <a:gd name="connsiteX7696" fmla="*/ 1444753 w 1960971"/>
                <a:gd name="connsiteY7696" fmla="*/ 569022 h 1017606"/>
                <a:gd name="connsiteX7697" fmla="*/ 1443669 w 1960971"/>
                <a:gd name="connsiteY7697" fmla="*/ 570225 h 1017606"/>
                <a:gd name="connsiteX7698" fmla="*/ 1442440 w 1960971"/>
                <a:gd name="connsiteY7698" fmla="*/ 571903 h 1017606"/>
                <a:gd name="connsiteX7699" fmla="*/ 1440273 w 1960971"/>
                <a:gd name="connsiteY7699" fmla="*/ 574137 h 1017606"/>
                <a:gd name="connsiteX7700" fmla="*/ 1440140 w 1960971"/>
                <a:gd name="connsiteY7700" fmla="*/ 573674 h 1017606"/>
                <a:gd name="connsiteX7701" fmla="*/ 1441912 w 1960971"/>
                <a:gd name="connsiteY7701" fmla="*/ 571097 h 1017606"/>
                <a:gd name="connsiteX7702" fmla="*/ 1442242 w 1960971"/>
                <a:gd name="connsiteY7702" fmla="*/ 570225 h 1017606"/>
                <a:gd name="connsiteX7703" fmla="*/ 1443709 w 1960971"/>
                <a:gd name="connsiteY7703" fmla="*/ 567515 h 1017606"/>
                <a:gd name="connsiteX7704" fmla="*/ 1444806 w 1960971"/>
                <a:gd name="connsiteY7704" fmla="*/ 563814 h 1017606"/>
                <a:gd name="connsiteX7705" fmla="*/ 1444700 w 1960971"/>
                <a:gd name="connsiteY7705" fmla="*/ 563312 h 1017606"/>
                <a:gd name="connsiteX7706" fmla="*/ 1443141 w 1960971"/>
                <a:gd name="connsiteY7706" fmla="*/ 564330 h 1017606"/>
                <a:gd name="connsiteX7707" fmla="*/ 1441978 w 1960971"/>
                <a:gd name="connsiteY7707" fmla="*/ 565770 h 1017606"/>
                <a:gd name="connsiteX7708" fmla="*/ 1440775 w 1960971"/>
                <a:gd name="connsiteY7708" fmla="*/ 566762 h 1017606"/>
                <a:gd name="connsiteX7709" fmla="*/ 1435924 w 1960971"/>
                <a:gd name="connsiteY7709" fmla="*/ 569921 h 1017606"/>
                <a:gd name="connsiteX7710" fmla="*/ 1434616 w 1960971"/>
                <a:gd name="connsiteY7710" fmla="*/ 570264 h 1017606"/>
                <a:gd name="connsiteX7711" fmla="*/ 1439572 w 1960971"/>
                <a:gd name="connsiteY7711" fmla="*/ 566907 h 1017606"/>
                <a:gd name="connsiteX7712" fmla="*/ 1440458 w 1960971"/>
                <a:gd name="connsiteY7712" fmla="*/ 566167 h 1017606"/>
                <a:gd name="connsiteX7713" fmla="*/ 1440960 w 1960971"/>
                <a:gd name="connsiteY7713" fmla="*/ 565281 h 1017606"/>
                <a:gd name="connsiteX7714" fmla="*/ 1440986 w 1960971"/>
                <a:gd name="connsiteY7714" fmla="*/ 561832 h 1017606"/>
                <a:gd name="connsiteX7715" fmla="*/ 1440537 w 1960971"/>
                <a:gd name="connsiteY7715" fmla="*/ 561197 h 1017606"/>
                <a:gd name="connsiteX7716" fmla="*/ 1438541 w 1960971"/>
                <a:gd name="connsiteY7716" fmla="*/ 561514 h 1017606"/>
                <a:gd name="connsiteX7717" fmla="*/ 1436202 w 1960971"/>
                <a:gd name="connsiteY7717" fmla="*/ 563365 h 1017606"/>
                <a:gd name="connsiteX7718" fmla="*/ 1430624 w 1960971"/>
                <a:gd name="connsiteY7718" fmla="*/ 569247 h 1017606"/>
                <a:gd name="connsiteX7719" fmla="*/ 1428086 w 1960971"/>
                <a:gd name="connsiteY7719" fmla="*/ 571520 h 1017606"/>
                <a:gd name="connsiteX7720" fmla="*/ 1426262 w 1960971"/>
                <a:gd name="connsiteY7720" fmla="*/ 572538 h 1017606"/>
                <a:gd name="connsiteX7721" fmla="*/ 1424028 w 1960971"/>
                <a:gd name="connsiteY7721" fmla="*/ 573582 h 1017606"/>
                <a:gd name="connsiteX7722" fmla="*/ 1417697 w 1960971"/>
                <a:gd name="connsiteY7722" fmla="*/ 574520 h 1017606"/>
                <a:gd name="connsiteX7723" fmla="*/ 1411340 w 1960971"/>
                <a:gd name="connsiteY7723" fmla="*/ 576450 h 1017606"/>
                <a:gd name="connsiteX7724" fmla="*/ 1411789 w 1960971"/>
                <a:gd name="connsiteY7724" fmla="*/ 575829 h 1017606"/>
                <a:gd name="connsiteX7725" fmla="*/ 1414247 w 1960971"/>
                <a:gd name="connsiteY7725" fmla="*/ 574705 h 1017606"/>
                <a:gd name="connsiteX7726" fmla="*/ 1417129 w 1960971"/>
                <a:gd name="connsiteY7726" fmla="*/ 573886 h 1017606"/>
                <a:gd name="connsiteX7727" fmla="*/ 1422323 w 1960971"/>
                <a:gd name="connsiteY7727" fmla="*/ 572921 h 1017606"/>
                <a:gd name="connsiteX7728" fmla="*/ 1425509 w 1960971"/>
                <a:gd name="connsiteY7728" fmla="*/ 571890 h 1017606"/>
                <a:gd name="connsiteX7729" fmla="*/ 1429038 w 1960971"/>
                <a:gd name="connsiteY7729" fmla="*/ 569617 h 1017606"/>
                <a:gd name="connsiteX7730" fmla="*/ 1430809 w 1960971"/>
                <a:gd name="connsiteY7730" fmla="*/ 567951 h 1017606"/>
                <a:gd name="connsiteX7731" fmla="*/ 1434959 w 1960971"/>
                <a:gd name="connsiteY7731" fmla="*/ 563444 h 1017606"/>
                <a:gd name="connsiteX7732" fmla="*/ 1436294 w 1960971"/>
                <a:gd name="connsiteY7732" fmla="*/ 561210 h 1017606"/>
                <a:gd name="connsiteX7733" fmla="*/ 1436810 w 1960971"/>
                <a:gd name="connsiteY7733" fmla="*/ 560074 h 1017606"/>
                <a:gd name="connsiteX7734" fmla="*/ 1436863 w 1960971"/>
                <a:gd name="connsiteY7734" fmla="*/ 559334 h 1017606"/>
                <a:gd name="connsiteX7735" fmla="*/ 1435950 w 1960971"/>
                <a:gd name="connsiteY7735" fmla="*/ 558316 h 1017606"/>
                <a:gd name="connsiteX7736" fmla="*/ 1437021 w 1960971"/>
                <a:gd name="connsiteY7736" fmla="*/ 554443 h 1017606"/>
                <a:gd name="connsiteX7737" fmla="*/ 1436929 w 1960971"/>
                <a:gd name="connsiteY7737" fmla="*/ 553425 h 1017606"/>
                <a:gd name="connsiteX7738" fmla="*/ 1436307 w 1960971"/>
                <a:gd name="connsiteY7738" fmla="*/ 552355 h 1017606"/>
                <a:gd name="connsiteX7739" fmla="*/ 1435157 w 1960971"/>
                <a:gd name="connsiteY7739" fmla="*/ 551245 h 1017606"/>
                <a:gd name="connsiteX7740" fmla="*/ 1434060 w 1960971"/>
                <a:gd name="connsiteY7740" fmla="*/ 550544 h 1017606"/>
                <a:gd name="connsiteX7741" fmla="*/ 1433003 w 1960971"/>
                <a:gd name="connsiteY7741" fmla="*/ 550240 h 1017606"/>
                <a:gd name="connsiteX7742" fmla="*/ 1427875 w 1960971"/>
                <a:gd name="connsiteY7742" fmla="*/ 550650 h 1017606"/>
                <a:gd name="connsiteX7743" fmla="*/ 1425548 w 1960971"/>
                <a:gd name="connsiteY7743" fmla="*/ 550412 h 1017606"/>
                <a:gd name="connsiteX7744" fmla="*/ 1423315 w 1960971"/>
                <a:gd name="connsiteY7744" fmla="*/ 550451 h 1017606"/>
                <a:gd name="connsiteX7745" fmla="*/ 1421160 w 1960971"/>
                <a:gd name="connsiteY7745" fmla="*/ 550782 h 1017606"/>
                <a:gd name="connsiteX7746" fmla="*/ 1418437 w 1960971"/>
                <a:gd name="connsiteY7746" fmla="*/ 551654 h 1017606"/>
                <a:gd name="connsiteX7747" fmla="*/ 1411194 w 1960971"/>
                <a:gd name="connsiteY7747" fmla="*/ 554853 h 1017606"/>
                <a:gd name="connsiteX7748" fmla="*/ 1407797 w 1960971"/>
                <a:gd name="connsiteY7748" fmla="*/ 555871 h 1017606"/>
                <a:gd name="connsiteX7749" fmla="*/ 1406119 w 1960971"/>
                <a:gd name="connsiteY7749" fmla="*/ 555672 h 1017606"/>
                <a:gd name="connsiteX7750" fmla="*/ 1403726 w 1960971"/>
                <a:gd name="connsiteY7750" fmla="*/ 554417 h 1017606"/>
                <a:gd name="connsiteX7751" fmla="*/ 1401506 w 1960971"/>
                <a:gd name="connsiteY7751" fmla="*/ 554020 h 1017606"/>
                <a:gd name="connsiteX7752" fmla="*/ 1401823 w 1960971"/>
                <a:gd name="connsiteY7752" fmla="*/ 553267 h 1017606"/>
                <a:gd name="connsiteX7753" fmla="*/ 1405868 w 1960971"/>
                <a:gd name="connsiteY7753" fmla="*/ 552566 h 1017606"/>
                <a:gd name="connsiteX7754" fmla="*/ 1408709 w 1960971"/>
                <a:gd name="connsiteY7754" fmla="*/ 551522 h 1017606"/>
                <a:gd name="connsiteX7755" fmla="*/ 1409608 w 1960971"/>
                <a:gd name="connsiteY7755" fmla="*/ 550874 h 1017606"/>
                <a:gd name="connsiteX7756" fmla="*/ 1410230 w 1960971"/>
                <a:gd name="connsiteY7756" fmla="*/ 550240 h 1017606"/>
                <a:gd name="connsiteX7757" fmla="*/ 1410586 w 1960971"/>
                <a:gd name="connsiteY7757" fmla="*/ 549632 h 1017606"/>
                <a:gd name="connsiteX7758" fmla="*/ 1411141 w 1960971"/>
                <a:gd name="connsiteY7758" fmla="*/ 549196 h 1017606"/>
                <a:gd name="connsiteX7759" fmla="*/ 1411882 w 1960971"/>
                <a:gd name="connsiteY7759" fmla="*/ 548931 h 1017606"/>
                <a:gd name="connsiteX7760" fmla="*/ 1412265 w 1960971"/>
                <a:gd name="connsiteY7760" fmla="*/ 549354 h 1017606"/>
                <a:gd name="connsiteX7761" fmla="*/ 1412172 w 1960971"/>
                <a:gd name="connsiteY7761" fmla="*/ 552183 h 1017606"/>
                <a:gd name="connsiteX7762" fmla="*/ 1412595 w 1960971"/>
                <a:gd name="connsiteY7762" fmla="*/ 552461 h 1017606"/>
                <a:gd name="connsiteX7763" fmla="*/ 1413534 w 1960971"/>
                <a:gd name="connsiteY7763" fmla="*/ 552236 h 1017606"/>
                <a:gd name="connsiteX7764" fmla="*/ 1415675 w 1960971"/>
                <a:gd name="connsiteY7764" fmla="*/ 551205 h 1017606"/>
                <a:gd name="connsiteX7765" fmla="*/ 1417076 w 1960971"/>
                <a:gd name="connsiteY7765" fmla="*/ 549870 h 1017606"/>
                <a:gd name="connsiteX7766" fmla="*/ 1418781 w 1960971"/>
                <a:gd name="connsiteY7766" fmla="*/ 547808 h 1017606"/>
                <a:gd name="connsiteX7767" fmla="*/ 1420050 w 1960971"/>
                <a:gd name="connsiteY7767" fmla="*/ 546526 h 1017606"/>
                <a:gd name="connsiteX7768" fmla="*/ 1420896 w 1960971"/>
                <a:gd name="connsiteY7768" fmla="*/ 546024 h 1017606"/>
                <a:gd name="connsiteX7769" fmla="*/ 1421306 w 1960971"/>
                <a:gd name="connsiteY7769" fmla="*/ 545535 h 1017606"/>
                <a:gd name="connsiteX7770" fmla="*/ 1421372 w 1960971"/>
                <a:gd name="connsiteY7770" fmla="*/ 543830 h 1017606"/>
                <a:gd name="connsiteX7771" fmla="*/ 1421967 w 1960971"/>
                <a:gd name="connsiteY7771" fmla="*/ 543116 h 1017606"/>
                <a:gd name="connsiteX7772" fmla="*/ 1425430 w 1960971"/>
                <a:gd name="connsiteY7772" fmla="*/ 540591 h 1017606"/>
                <a:gd name="connsiteX7773" fmla="*/ 1425945 w 1960971"/>
                <a:gd name="connsiteY7773" fmla="*/ 539917 h 1017606"/>
                <a:gd name="connsiteX7774" fmla="*/ 1425350 w 1960971"/>
                <a:gd name="connsiteY7774" fmla="*/ 539018 h 1017606"/>
                <a:gd name="connsiteX7775" fmla="*/ 1419759 w 1960971"/>
                <a:gd name="connsiteY7775" fmla="*/ 538913 h 1017606"/>
                <a:gd name="connsiteX7776" fmla="*/ 1419944 w 1960971"/>
                <a:gd name="connsiteY7776" fmla="*/ 537591 h 1017606"/>
                <a:gd name="connsiteX7777" fmla="*/ 1421768 w 1960971"/>
                <a:gd name="connsiteY7777" fmla="*/ 535093 h 1017606"/>
                <a:gd name="connsiteX7778" fmla="*/ 1423645 w 1960971"/>
                <a:gd name="connsiteY7778" fmla="*/ 533097 h 1017606"/>
                <a:gd name="connsiteX7779" fmla="*/ 1425588 w 1960971"/>
                <a:gd name="connsiteY7779" fmla="*/ 531603 h 1017606"/>
                <a:gd name="connsiteX7780" fmla="*/ 1426844 w 1960971"/>
                <a:gd name="connsiteY7780" fmla="*/ 530242 h 1017606"/>
                <a:gd name="connsiteX7781" fmla="*/ 1427399 w 1960971"/>
                <a:gd name="connsiteY7781" fmla="*/ 529026 h 1017606"/>
                <a:gd name="connsiteX7782" fmla="*/ 1428047 w 1960971"/>
                <a:gd name="connsiteY7782" fmla="*/ 526449 h 1017606"/>
                <a:gd name="connsiteX7783" fmla="*/ 1427928 w 1960971"/>
                <a:gd name="connsiteY7783" fmla="*/ 525180 h 1017606"/>
                <a:gd name="connsiteX7784" fmla="*/ 1427439 w 1960971"/>
                <a:gd name="connsiteY7784" fmla="*/ 523951 h 1017606"/>
                <a:gd name="connsiteX7785" fmla="*/ 1426421 w 1960971"/>
                <a:gd name="connsiteY7785" fmla="*/ 523250 h 1017606"/>
                <a:gd name="connsiteX7786" fmla="*/ 1416428 w 1960971"/>
                <a:gd name="connsiteY7786" fmla="*/ 522563 h 1017606"/>
                <a:gd name="connsiteX7787" fmla="*/ 1413626 w 1960971"/>
                <a:gd name="connsiteY7787" fmla="*/ 522576 h 1017606"/>
                <a:gd name="connsiteX7788" fmla="*/ 1410785 w 1960971"/>
                <a:gd name="connsiteY7788" fmla="*/ 522232 h 1017606"/>
                <a:gd name="connsiteX7789" fmla="*/ 1410732 w 1960971"/>
                <a:gd name="connsiteY7789" fmla="*/ 521149 h 1017606"/>
                <a:gd name="connsiteX7790" fmla="*/ 1413468 w 1960971"/>
                <a:gd name="connsiteY7790" fmla="*/ 521439 h 1017606"/>
                <a:gd name="connsiteX7791" fmla="*/ 1424399 w 1960971"/>
                <a:gd name="connsiteY7791" fmla="*/ 521373 h 1017606"/>
                <a:gd name="connsiteX7792" fmla="*/ 1427914 w 1960971"/>
                <a:gd name="connsiteY7792" fmla="*/ 521069 h 1017606"/>
                <a:gd name="connsiteX7793" fmla="*/ 1431047 w 1960971"/>
                <a:gd name="connsiteY7793" fmla="*/ 519880 h 1017606"/>
                <a:gd name="connsiteX7794" fmla="*/ 1432633 w 1960971"/>
                <a:gd name="connsiteY7794" fmla="*/ 518690 h 1017606"/>
                <a:gd name="connsiteX7795" fmla="*/ 1433122 w 1960971"/>
                <a:gd name="connsiteY7795" fmla="*/ 518082 h 1017606"/>
                <a:gd name="connsiteX7796" fmla="*/ 1433823 w 1960971"/>
                <a:gd name="connsiteY7796" fmla="*/ 516707 h 1017606"/>
                <a:gd name="connsiteX7797" fmla="*/ 1434074 w 1960971"/>
                <a:gd name="connsiteY7797" fmla="*/ 516139 h 1017606"/>
                <a:gd name="connsiteX7798" fmla="*/ 1433571 w 1960971"/>
                <a:gd name="connsiteY7798" fmla="*/ 514447 h 1017606"/>
                <a:gd name="connsiteX7799" fmla="*/ 1433637 w 1960971"/>
                <a:gd name="connsiteY7799" fmla="*/ 513258 h 1017606"/>
                <a:gd name="connsiteX7800" fmla="*/ 1434193 w 1960971"/>
                <a:gd name="connsiteY7800" fmla="*/ 511804 h 1017606"/>
                <a:gd name="connsiteX7801" fmla="*/ 1434919 w 1960971"/>
                <a:gd name="connsiteY7801" fmla="*/ 510469 h 1017606"/>
                <a:gd name="connsiteX7802" fmla="*/ 1435805 w 1960971"/>
                <a:gd name="connsiteY7802" fmla="*/ 509253 h 1017606"/>
                <a:gd name="connsiteX7803" fmla="*/ 1437629 w 1960971"/>
                <a:gd name="connsiteY7803" fmla="*/ 507191 h 1017606"/>
                <a:gd name="connsiteX7804" fmla="*/ 1441105 w 1960971"/>
                <a:gd name="connsiteY7804" fmla="*/ 504032 h 1017606"/>
                <a:gd name="connsiteX7805" fmla="*/ 1443233 w 1960971"/>
                <a:gd name="connsiteY7805" fmla="*/ 502671 h 1017606"/>
                <a:gd name="connsiteX7806" fmla="*/ 1445467 w 1960971"/>
                <a:gd name="connsiteY7806" fmla="*/ 501719 h 1017606"/>
                <a:gd name="connsiteX7807" fmla="*/ 1447119 w 1960971"/>
                <a:gd name="connsiteY7807" fmla="*/ 500833 h 1017606"/>
                <a:gd name="connsiteX7808" fmla="*/ 1448190 w 1960971"/>
                <a:gd name="connsiteY7808" fmla="*/ 500001 h 1017606"/>
                <a:gd name="connsiteX7809" fmla="*/ 1448864 w 1960971"/>
                <a:gd name="connsiteY7809" fmla="*/ 499075 h 1017606"/>
                <a:gd name="connsiteX7810" fmla="*/ 1449155 w 1960971"/>
                <a:gd name="connsiteY7810" fmla="*/ 498058 h 1017606"/>
                <a:gd name="connsiteX7811" fmla="*/ 1449379 w 1960971"/>
                <a:gd name="connsiteY7811" fmla="*/ 495784 h 1017606"/>
                <a:gd name="connsiteX7812" fmla="*/ 1449208 w 1960971"/>
                <a:gd name="connsiteY7812" fmla="*/ 495031 h 1017606"/>
                <a:gd name="connsiteX7813" fmla="*/ 1448441 w 1960971"/>
                <a:gd name="connsiteY7813" fmla="*/ 494542 h 1017606"/>
                <a:gd name="connsiteX7814" fmla="*/ 1446974 w 1960971"/>
                <a:gd name="connsiteY7814" fmla="*/ 494806 h 1017606"/>
                <a:gd name="connsiteX7815" fmla="*/ 1445903 w 1960971"/>
                <a:gd name="connsiteY7815" fmla="*/ 495718 h 1017606"/>
                <a:gd name="connsiteX7816" fmla="*/ 1444370 w 1960971"/>
                <a:gd name="connsiteY7816" fmla="*/ 497384 h 1017606"/>
                <a:gd name="connsiteX7817" fmla="*/ 1443220 w 1960971"/>
                <a:gd name="connsiteY7817" fmla="*/ 498282 h 1017606"/>
                <a:gd name="connsiteX7818" fmla="*/ 1441277 w 1960971"/>
                <a:gd name="connsiteY7818" fmla="*/ 498494 h 1017606"/>
                <a:gd name="connsiteX7819" fmla="*/ 1438409 w 1960971"/>
                <a:gd name="connsiteY7819" fmla="*/ 499697 h 1017606"/>
                <a:gd name="connsiteX7820" fmla="*/ 1436704 w 1960971"/>
                <a:gd name="connsiteY7820" fmla="*/ 499789 h 1017606"/>
                <a:gd name="connsiteX7821" fmla="*/ 1435039 w 1960971"/>
                <a:gd name="connsiteY7821" fmla="*/ 499181 h 1017606"/>
                <a:gd name="connsiteX7822" fmla="*/ 1434682 w 1960971"/>
                <a:gd name="connsiteY7822" fmla="*/ 498111 h 1017606"/>
                <a:gd name="connsiteX7823" fmla="*/ 1435633 w 1960971"/>
                <a:gd name="connsiteY7823" fmla="*/ 496591 h 1017606"/>
                <a:gd name="connsiteX7824" fmla="*/ 1435977 w 1960971"/>
                <a:gd name="connsiteY7824" fmla="*/ 495573 h 1017606"/>
                <a:gd name="connsiteX7825" fmla="*/ 1435713 w 1960971"/>
                <a:gd name="connsiteY7825" fmla="*/ 495057 h 1017606"/>
                <a:gd name="connsiteX7826" fmla="*/ 1434338 w 1960971"/>
                <a:gd name="connsiteY7826" fmla="*/ 494330 h 1017606"/>
                <a:gd name="connsiteX7827" fmla="*/ 1432210 w 1960971"/>
                <a:gd name="connsiteY7827" fmla="*/ 494449 h 1017606"/>
                <a:gd name="connsiteX7828" fmla="*/ 1428773 w 1960971"/>
                <a:gd name="connsiteY7828" fmla="*/ 495005 h 1017606"/>
                <a:gd name="connsiteX7829" fmla="*/ 1425377 w 1960971"/>
                <a:gd name="connsiteY7829" fmla="*/ 494674 h 1017606"/>
                <a:gd name="connsiteX7830" fmla="*/ 1420328 w 1960971"/>
                <a:gd name="connsiteY7830" fmla="*/ 492863 h 1017606"/>
                <a:gd name="connsiteX7831" fmla="*/ 1417895 w 1960971"/>
                <a:gd name="connsiteY7831" fmla="*/ 492321 h 1017606"/>
                <a:gd name="connsiteX7832" fmla="*/ 1414512 w 1960971"/>
                <a:gd name="connsiteY7832" fmla="*/ 492255 h 1017606"/>
                <a:gd name="connsiteX7833" fmla="*/ 1413203 w 1960971"/>
                <a:gd name="connsiteY7833" fmla="*/ 492004 h 1017606"/>
                <a:gd name="connsiteX7834" fmla="*/ 1411525 w 1960971"/>
                <a:gd name="connsiteY7834" fmla="*/ 490616 h 1017606"/>
                <a:gd name="connsiteX7835" fmla="*/ 1409701 w 1960971"/>
                <a:gd name="connsiteY7835" fmla="*/ 487444 h 1017606"/>
                <a:gd name="connsiteX7836" fmla="*/ 1410481 w 1960971"/>
                <a:gd name="connsiteY7836" fmla="*/ 486559 h 1017606"/>
                <a:gd name="connsiteX7837" fmla="*/ 1412595 w 1960971"/>
                <a:gd name="connsiteY7837" fmla="*/ 485871 h 1017606"/>
                <a:gd name="connsiteX7838" fmla="*/ 1412847 w 1960971"/>
                <a:gd name="connsiteY7838" fmla="*/ 485501 h 1017606"/>
                <a:gd name="connsiteX7839" fmla="*/ 1410058 w 1960971"/>
                <a:gd name="connsiteY7839" fmla="*/ 485290 h 1017606"/>
                <a:gd name="connsiteX7840" fmla="*/ 1409159 w 1960971"/>
                <a:gd name="connsiteY7840" fmla="*/ 484814 h 1017606"/>
                <a:gd name="connsiteX7841" fmla="*/ 1409833 w 1960971"/>
                <a:gd name="connsiteY7841" fmla="*/ 484140 h 1017606"/>
                <a:gd name="connsiteX7842" fmla="*/ 1412476 w 1960971"/>
                <a:gd name="connsiteY7842" fmla="*/ 482580 h 1017606"/>
                <a:gd name="connsiteX7843" fmla="*/ 1414816 w 1960971"/>
                <a:gd name="connsiteY7843" fmla="*/ 481959 h 1017606"/>
                <a:gd name="connsiteX7844" fmla="*/ 1415886 w 1960971"/>
                <a:gd name="connsiteY7844" fmla="*/ 481391 h 1017606"/>
                <a:gd name="connsiteX7845" fmla="*/ 1416481 w 1960971"/>
                <a:gd name="connsiteY7845" fmla="*/ 480888 h 1017606"/>
                <a:gd name="connsiteX7846" fmla="*/ 1416217 w 1960971"/>
                <a:gd name="connsiteY7846" fmla="*/ 480254 h 1017606"/>
                <a:gd name="connsiteX7847" fmla="*/ 1412886 w 1960971"/>
                <a:gd name="connsiteY7847" fmla="*/ 478430 h 1017606"/>
                <a:gd name="connsiteX7848" fmla="*/ 1411604 w 1960971"/>
                <a:gd name="connsiteY7848" fmla="*/ 478721 h 1017606"/>
                <a:gd name="connsiteX7849" fmla="*/ 1410124 w 1960971"/>
                <a:gd name="connsiteY7849" fmla="*/ 479765 h 1017606"/>
                <a:gd name="connsiteX7850" fmla="*/ 1408577 w 1960971"/>
                <a:gd name="connsiteY7850" fmla="*/ 480386 h 1017606"/>
                <a:gd name="connsiteX7851" fmla="*/ 1404401 w 1960971"/>
                <a:gd name="connsiteY7851" fmla="*/ 481021 h 1017606"/>
                <a:gd name="connsiteX7852" fmla="*/ 1404030 w 1960971"/>
                <a:gd name="connsiteY7852" fmla="*/ 480637 h 1017606"/>
                <a:gd name="connsiteX7853" fmla="*/ 1407903 w 1960971"/>
                <a:gd name="connsiteY7853" fmla="*/ 479633 h 1017606"/>
                <a:gd name="connsiteX7854" fmla="*/ 1409040 w 1960971"/>
                <a:gd name="connsiteY7854" fmla="*/ 479038 h 1017606"/>
                <a:gd name="connsiteX7855" fmla="*/ 1409344 w 1960971"/>
                <a:gd name="connsiteY7855" fmla="*/ 478641 h 1017606"/>
                <a:gd name="connsiteX7856" fmla="*/ 1409304 w 1960971"/>
                <a:gd name="connsiteY7856" fmla="*/ 477412 h 1017606"/>
                <a:gd name="connsiteX7857" fmla="*/ 1408828 w 1960971"/>
                <a:gd name="connsiteY7857" fmla="*/ 476778 h 1017606"/>
                <a:gd name="connsiteX7858" fmla="*/ 1408577 w 1960971"/>
                <a:gd name="connsiteY7858" fmla="*/ 475535 h 1017606"/>
                <a:gd name="connsiteX7859" fmla="*/ 1408128 w 1960971"/>
                <a:gd name="connsiteY7859" fmla="*/ 474782 h 1017606"/>
                <a:gd name="connsiteX7860" fmla="*/ 1406396 w 1960971"/>
                <a:gd name="connsiteY7860" fmla="*/ 473354 h 1017606"/>
                <a:gd name="connsiteX7861" fmla="*/ 1404123 w 1960971"/>
                <a:gd name="connsiteY7861" fmla="*/ 472469 h 1017606"/>
                <a:gd name="connsiteX7862" fmla="*/ 1402537 w 1960971"/>
                <a:gd name="connsiteY7862" fmla="*/ 472865 h 1017606"/>
                <a:gd name="connsiteX7863" fmla="*/ 1400131 w 1960971"/>
                <a:gd name="connsiteY7863" fmla="*/ 473989 h 1017606"/>
                <a:gd name="connsiteX7864" fmla="*/ 1398426 w 1960971"/>
                <a:gd name="connsiteY7864" fmla="*/ 474623 h 1017606"/>
                <a:gd name="connsiteX7865" fmla="*/ 1397594 w 1960971"/>
                <a:gd name="connsiteY7865" fmla="*/ 474584 h 1017606"/>
                <a:gd name="connsiteX7866" fmla="*/ 1401519 w 1960971"/>
                <a:gd name="connsiteY7866" fmla="*/ 471649 h 1017606"/>
                <a:gd name="connsiteX7867" fmla="*/ 1403343 w 1960971"/>
                <a:gd name="connsiteY7867" fmla="*/ 469812 h 1017606"/>
                <a:gd name="connsiteX7868" fmla="*/ 1403740 w 1960971"/>
                <a:gd name="connsiteY7868" fmla="*/ 469165 h 1017606"/>
                <a:gd name="connsiteX7869" fmla="*/ 1403872 w 1960971"/>
                <a:gd name="connsiteY7869" fmla="*/ 468556 h 1017606"/>
                <a:gd name="connsiteX7870" fmla="*/ 1403991 w 1960971"/>
                <a:gd name="connsiteY7870" fmla="*/ 467605 h 1017606"/>
                <a:gd name="connsiteX7871" fmla="*/ 1403845 w 1960971"/>
                <a:gd name="connsiteY7871" fmla="*/ 467327 h 1017606"/>
                <a:gd name="connsiteX7872" fmla="*/ 1403013 w 1960971"/>
                <a:gd name="connsiteY7872" fmla="*/ 467155 h 1017606"/>
                <a:gd name="connsiteX7873" fmla="*/ 1400052 w 1960971"/>
                <a:gd name="connsiteY7873" fmla="*/ 467301 h 1017606"/>
                <a:gd name="connsiteX7874" fmla="*/ 1398783 w 1960971"/>
                <a:gd name="connsiteY7874" fmla="*/ 465900 h 1017606"/>
                <a:gd name="connsiteX7875" fmla="*/ 1397964 w 1960971"/>
                <a:gd name="connsiteY7875" fmla="*/ 465450 h 1017606"/>
                <a:gd name="connsiteX7876" fmla="*/ 1396444 w 1960971"/>
                <a:gd name="connsiteY7876" fmla="*/ 463389 h 1017606"/>
                <a:gd name="connsiteX7877" fmla="*/ 1395175 w 1960971"/>
                <a:gd name="connsiteY7877" fmla="*/ 462225 h 1017606"/>
                <a:gd name="connsiteX7878" fmla="*/ 1393377 w 1960971"/>
                <a:gd name="connsiteY7878" fmla="*/ 461115 h 1017606"/>
                <a:gd name="connsiteX7879" fmla="*/ 1390853 w 1960971"/>
                <a:gd name="connsiteY7879" fmla="*/ 458947 h 1017606"/>
                <a:gd name="connsiteX7880" fmla="*/ 1389703 w 1960971"/>
                <a:gd name="connsiteY7880" fmla="*/ 458472 h 1017606"/>
                <a:gd name="connsiteX7881" fmla="*/ 1388487 w 1960971"/>
                <a:gd name="connsiteY7881" fmla="*/ 458577 h 1017606"/>
                <a:gd name="connsiteX7882" fmla="*/ 1385698 w 1960971"/>
                <a:gd name="connsiteY7882" fmla="*/ 459450 h 1017606"/>
                <a:gd name="connsiteX7883" fmla="*/ 1381350 w 1960971"/>
                <a:gd name="connsiteY7883" fmla="*/ 461089 h 1017606"/>
                <a:gd name="connsiteX7884" fmla="*/ 1377450 w 1960971"/>
                <a:gd name="connsiteY7884" fmla="*/ 462331 h 1017606"/>
                <a:gd name="connsiteX7885" fmla="*/ 1372269 w 1960971"/>
                <a:gd name="connsiteY7885" fmla="*/ 463587 h 1017606"/>
                <a:gd name="connsiteX7886" fmla="*/ 1367035 w 1960971"/>
                <a:gd name="connsiteY7886" fmla="*/ 465133 h 1017606"/>
                <a:gd name="connsiteX7887" fmla="*/ 1365713 w 1960971"/>
                <a:gd name="connsiteY7887" fmla="*/ 465834 h 1017606"/>
                <a:gd name="connsiteX7888" fmla="*/ 1366255 w 1960971"/>
                <a:gd name="connsiteY7888" fmla="*/ 467314 h 1017606"/>
                <a:gd name="connsiteX7889" fmla="*/ 1365713 w 1960971"/>
                <a:gd name="connsiteY7889" fmla="*/ 467552 h 1017606"/>
                <a:gd name="connsiteX7890" fmla="*/ 1362250 w 1960971"/>
                <a:gd name="connsiteY7890" fmla="*/ 464644 h 1017606"/>
                <a:gd name="connsiteX7891" fmla="*/ 1360572 w 1960971"/>
                <a:gd name="connsiteY7891" fmla="*/ 463772 h 1017606"/>
                <a:gd name="connsiteX7892" fmla="*/ 1358893 w 1960971"/>
                <a:gd name="connsiteY7892" fmla="*/ 463613 h 1017606"/>
                <a:gd name="connsiteX7893" fmla="*/ 1355153 w 1960971"/>
                <a:gd name="connsiteY7893" fmla="*/ 462569 h 1017606"/>
                <a:gd name="connsiteX7894" fmla="*/ 1353738 w 1960971"/>
                <a:gd name="connsiteY7894" fmla="*/ 462701 h 1017606"/>
                <a:gd name="connsiteX7895" fmla="*/ 1351835 w 1960971"/>
                <a:gd name="connsiteY7895" fmla="*/ 463230 h 1017606"/>
                <a:gd name="connsiteX7896" fmla="*/ 1344169 w 1960971"/>
                <a:gd name="connsiteY7896" fmla="*/ 465953 h 1017606"/>
                <a:gd name="connsiteX7897" fmla="*/ 1344023 w 1960971"/>
                <a:gd name="connsiteY7897" fmla="*/ 465596 h 1017606"/>
                <a:gd name="connsiteX7898" fmla="*/ 1347579 w 1960971"/>
                <a:gd name="connsiteY7898" fmla="*/ 464168 h 1017606"/>
                <a:gd name="connsiteX7899" fmla="*/ 1345940 w 1960971"/>
                <a:gd name="connsiteY7899" fmla="*/ 462477 h 1017606"/>
                <a:gd name="connsiteX7900" fmla="*/ 1332908 w 1960971"/>
                <a:gd name="connsiteY7900" fmla="*/ 458670 h 1017606"/>
                <a:gd name="connsiteX7901" fmla="*/ 1328810 w 1960971"/>
                <a:gd name="connsiteY7901" fmla="*/ 457150 h 1017606"/>
                <a:gd name="connsiteX7902" fmla="*/ 1322889 w 1960971"/>
                <a:gd name="connsiteY7902" fmla="*/ 456529 h 1017606"/>
                <a:gd name="connsiteX7903" fmla="*/ 1320034 w 1960971"/>
                <a:gd name="connsiteY7903" fmla="*/ 455960 h 1017606"/>
                <a:gd name="connsiteX7904" fmla="*/ 1314826 w 1960971"/>
                <a:gd name="connsiteY7904" fmla="*/ 457005 h 1017606"/>
                <a:gd name="connsiteX7905" fmla="*/ 1307253 w 1960971"/>
                <a:gd name="connsiteY7905" fmla="*/ 459661 h 1017606"/>
                <a:gd name="connsiteX7906" fmla="*/ 1302746 w 1960971"/>
                <a:gd name="connsiteY7906" fmla="*/ 461472 h 1017606"/>
                <a:gd name="connsiteX7907" fmla="*/ 1301318 w 1960971"/>
                <a:gd name="connsiteY7907" fmla="*/ 462424 h 1017606"/>
                <a:gd name="connsiteX7908" fmla="*/ 1300221 w 1960971"/>
                <a:gd name="connsiteY7908" fmla="*/ 463336 h 1017606"/>
                <a:gd name="connsiteX7909" fmla="*/ 1298688 w 1960971"/>
                <a:gd name="connsiteY7909" fmla="*/ 465212 h 1017606"/>
                <a:gd name="connsiteX7910" fmla="*/ 1297128 w 1960971"/>
                <a:gd name="connsiteY7910" fmla="*/ 467790 h 1017606"/>
                <a:gd name="connsiteX7911" fmla="*/ 1295132 w 1960971"/>
                <a:gd name="connsiteY7911" fmla="*/ 472482 h 1017606"/>
                <a:gd name="connsiteX7912" fmla="*/ 1294657 w 1960971"/>
                <a:gd name="connsiteY7912" fmla="*/ 474808 h 1017606"/>
                <a:gd name="connsiteX7913" fmla="*/ 1294895 w 1960971"/>
                <a:gd name="connsiteY7913" fmla="*/ 476606 h 1017606"/>
                <a:gd name="connsiteX7914" fmla="*/ 1295463 w 1960971"/>
                <a:gd name="connsiteY7914" fmla="*/ 477452 h 1017606"/>
                <a:gd name="connsiteX7915" fmla="*/ 1296375 w 1960971"/>
                <a:gd name="connsiteY7915" fmla="*/ 478324 h 1017606"/>
                <a:gd name="connsiteX7916" fmla="*/ 1297472 w 1960971"/>
                <a:gd name="connsiteY7916" fmla="*/ 480069 h 1017606"/>
                <a:gd name="connsiteX7917" fmla="*/ 1299891 w 1960971"/>
                <a:gd name="connsiteY7917" fmla="*/ 481866 h 1017606"/>
                <a:gd name="connsiteX7918" fmla="*/ 1295926 w 1960971"/>
                <a:gd name="connsiteY7918" fmla="*/ 483849 h 1017606"/>
                <a:gd name="connsiteX7919" fmla="*/ 1293507 w 1960971"/>
                <a:gd name="connsiteY7919" fmla="*/ 484906 h 1017606"/>
                <a:gd name="connsiteX7920" fmla="*/ 1292489 w 1960971"/>
                <a:gd name="connsiteY7920" fmla="*/ 486043 h 1017606"/>
                <a:gd name="connsiteX7921" fmla="*/ 1290176 w 1960971"/>
                <a:gd name="connsiteY7921" fmla="*/ 490207 h 1017606"/>
                <a:gd name="connsiteX7922" fmla="*/ 1289687 w 1960971"/>
                <a:gd name="connsiteY7922" fmla="*/ 490828 h 1017606"/>
                <a:gd name="connsiteX7923" fmla="*/ 1288180 w 1960971"/>
                <a:gd name="connsiteY7923" fmla="*/ 492083 h 1017606"/>
                <a:gd name="connsiteX7924" fmla="*/ 1285656 w 1960971"/>
                <a:gd name="connsiteY7924" fmla="*/ 493974 h 1017606"/>
                <a:gd name="connsiteX7925" fmla="*/ 1282219 w 1960971"/>
                <a:gd name="connsiteY7925" fmla="*/ 496062 h 1017606"/>
                <a:gd name="connsiteX7926" fmla="*/ 1275214 w 1960971"/>
                <a:gd name="connsiteY7926" fmla="*/ 499935 h 1017606"/>
                <a:gd name="connsiteX7927" fmla="*/ 1274223 w 1960971"/>
                <a:gd name="connsiteY7927" fmla="*/ 500781 h 1017606"/>
                <a:gd name="connsiteX7928" fmla="*/ 1275227 w 1960971"/>
                <a:gd name="connsiteY7928" fmla="*/ 501032 h 1017606"/>
                <a:gd name="connsiteX7929" fmla="*/ 1277831 w 1960971"/>
                <a:gd name="connsiteY7929" fmla="*/ 500807 h 1017606"/>
                <a:gd name="connsiteX7930" fmla="*/ 1279787 w 1960971"/>
                <a:gd name="connsiteY7930" fmla="*/ 501640 h 1017606"/>
                <a:gd name="connsiteX7931" fmla="*/ 1285761 w 1960971"/>
                <a:gd name="connsiteY7931" fmla="*/ 500622 h 1017606"/>
                <a:gd name="connsiteX7932" fmla="*/ 1285748 w 1960971"/>
                <a:gd name="connsiteY7932" fmla="*/ 501045 h 1017606"/>
                <a:gd name="connsiteX7933" fmla="*/ 1284017 w 1960971"/>
                <a:gd name="connsiteY7933" fmla="*/ 501534 h 1017606"/>
                <a:gd name="connsiteX7934" fmla="*/ 1281003 w 1960971"/>
                <a:gd name="connsiteY7934" fmla="*/ 503913 h 1017606"/>
                <a:gd name="connsiteX7935" fmla="*/ 1280170 w 1960971"/>
                <a:gd name="connsiteY7935" fmla="*/ 504376 h 1017606"/>
                <a:gd name="connsiteX7936" fmla="*/ 1278928 w 1960971"/>
                <a:gd name="connsiteY7936" fmla="*/ 505380 h 1017606"/>
                <a:gd name="connsiteX7937" fmla="*/ 1279377 w 1960971"/>
                <a:gd name="connsiteY7937" fmla="*/ 506979 h 1017606"/>
                <a:gd name="connsiteX7938" fmla="*/ 1280686 w 1960971"/>
                <a:gd name="connsiteY7938" fmla="*/ 507257 h 1017606"/>
                <a:gd name="connsiteX7939" fmla="*/ 1283078 w 1960971"/>
                <a:gd name="connsiteY7939" fmla="*/ 507350 h 1017606"/>
                <a:gd name="connsiteX7940" fmla="*/ 1282972 w 1960971"/>
                <a:gd name="connsiteY7940" fmla="*/ 507878 h 1017606"/>
                <a:gd name="connsiteX7941" fmla="*/ 1280488 w 1960971"/>
                <a:gd name="connsiteY7941" fmla="*/ 508803 h 1017606"/>
                <a:gd name="connsiteX7942" fmla="*/ 1277500 w 1960971"/>
                <a:gd name="connsiteY7942" fmla="*/ 510852 h 1017606"/>
                <a:gd name="connsiteX7943" fmla="*/ 1277064 w 1960971"/>
                <a:gd name="connsiteY7943" fmla="*/ 512518 h 1017606"/>
                <a:gd name="connsiteX7944" fmla="*/ 1277329 w 1960971"/>
                <a:gd name="connsiteY7944" fmla="*/ 518109 h 1017606"/>
                <a:gd name="connsiteX7945" fmla="*/ 1276958 w 1960971"/>
                <a:gd name="connsiteY7945" fmla="*/ 518426 h 1017606"/>
                <a:gd name="connsiteX7946" fmla="*/ 1274209 w 1960971"/>
                <a:gd name="connsiteY7946" fmla="*/ 519272 h 1017606"/>
                <a:gd name="connsiteX7947" fmla="*/ 1273720 w 1960971"/>
                <a:gd name="connsiteY7947" fmla="*/ 519602 h 1017606"/>
                <a:gd name="connsiteX7948" fmla="*/ 1274037 w 1960971"/>
                <a:gd name="connsiteY7948" fmla="*/ 520303 h 1017606"/>
                <a:gd name="connsiteX7949" fmla="*/ 1278412 w 1960971"/>
                <a:gd name="connsiteY7949" fmla="*/ 520792 h 1017606"/>
                <a:gd name="connsiteX7950" fmla="*/ 1278518 w 1960971"/>
                <a:gd name="connsiteY7950" fmla="*/ 521320 h 1017606"/>
                <a:gd name="connsiteX7951" fmla="*/ 1275240 w 1960971"/>
                <a:gd name="connsiteY7951" fmla="*/ 523832 h 1017606"/>
                <a:gd name="connsiteX7952" fmla="*/ 1274659 w 1960971"/>
                <a:gd name="connsiteY7952" fmla="*/ 524889 h 1017606"/>
                <a:gd name="connsiteX7953" fmla="*/ 1274619 w 1960971"/>
                <a:gd name="connsiteY7953" fmla="*/ 526211 h 1017606"/>
                <a:gd name="connsiteX7954" fmla="*/ 1273932 w 1960971"/>
                <a:gd name="connsiteY7954" fmla="*/ 527162 h 1017606"/>
                <a:gd name="connsiteX7955" fmla="*/ 1269729 w 1960971"/>
                <a:gd name="connsiteY7955" fmla="*/ 529264 h 1017606"/>
                <a:gd name="connsiteX7956" fmla="*/ 1269002 w 1960971"/>
                <a:gd name="connsiteY7956" fmla="*/ 530070 h 1017606"/>
                <a:gd name="connsiteX7957" fmla="*/ 1269240 w 1960971"/>
                <a:gd name="connsiteY7957" fmla="*/ 532013 h 1017606"/>
                <a:gd name="connsiteX7958" fmla="*/ 1269967 w 1960971"/>
                <a:gd name="connsiteY7958" fmla="*/ 532806 h 1017606"/>
                <a:gd name="connsiteX7959" fmla="*/ 1268856 w 1960971"/>
                <a:gd name="connsiteY7959" fmla="*/ 533057 h 1017606"/>
                <a:gd name="connsiteX7960" fmla="*/ 1266821 w 1960971"/>
                <a:gd name="connsiteY7960" fmla="*/ 530163 h 1017606"/>
                <a:gd name="connsiteX7961" fmla="*/ 1264032 w 1960971"/>
                <a:gd name="connsiteY7961" fmla="*/ 530282 h 1017606"/>
                <a:gd name="connsiteX7962" fmla="*/ 1263318 w 1960971"/>
                <a:gd name="connsiteY7962" fmla="*/ 530731 h 1017606"/>
                <a:gd name="connsiteX7963" fmla="*/ 1262314 w 1960971"/>
                <a:gd name="connsiteY7963" fmla="*/ 532740 h 1017606"/>
                <a:gd name="connsiteX7964" fmla="*/ 1261626 w 1960971"/>
                <a:gd name="connsiteY7964" fmla="*/ 533335 h 1017606"/>
                <a:gd name="connsiteX7965" fmla="*/ 1258058 w 1960971"/>
                <a:gd name="connsiteY7965" fmla="*/ 535476 h 1017606"/>
                <a:gd name="connsiteX7966" fmla="*/ 1257806 w 1960971"/>
                <a:gd name="connsiteY7966" fmla="*/ 536309 h 1017606"/>
                <a:gd name="connsiteX7967" fmla="*/ 1258560 w 1960971"/>
                <a:gd name="connsiteY7967" fmla="*/ 537168 h 1017606"/>
                <a:gd name="connsiteX7968" fmla="*/ 1258428 w 1960971"/>
                <a:gd name="connsiteY7968" fmla="*/ 537961 h 1017606"/>
                <a:gd name="connsiteX7969" fmla="*/ 1255533 w 1960971"/>
                <a:gd name="connsiteY7969" fmla="*/ 539917 h 1017606"/>
                <a:gd name="connsiteX7970" fmla="*/ 1251634 w 1960971"/>
                <a:gd name="connsiteY7970" fmla="*/ 541464 h 1017606"/>
                <a:gd name="connsiteX7971" fmla="*/ 1249268 w 1960971"/>
                <a:gd name="connsiteY7971" fmla="*/ 542640 h 1017606"/>
                <a:gd name="connsiteX7972" fmla="*/ 1246836 w 1960971"/>
                <a:gd name="connsiteY7972" fmla="*/ 544160 h 1017606"/>
                <a:gd name="connsiteX7973" fmla="*/ 1242963 w 1960971"/>
                <a:gd name="connsiteY7973" fmla="*/ 546936 h 1017606"/>
                <a:gd name="connsiteX7974" fmla="*/ 1237002 w 1960971"/>
                <a:gd name="connsiteY7974" fmla="*/ 550412 h 1017606"/>
                <a:gd name="connsiteX7975" fmla="*/ 1235958 w 1960971"/>
                <a:gd name="connsiteY7975" fmla="*/ 551152 h 1017606"/>
                <a:gd name="connsiteX7976" fmla="*/ 1234742 w 1960971"/>
                <a:gd name="connsiteY7976" fmla="*/ 552302 h 1017606"/>
                <a:gd name="connsiteX7977" fmla="*/ 1233354 w 1960971"/>
                <a:gd name="connsiteY7977" fmla="*/ 553862 h 1017606"/>
                <a:gd name="connsiteX7978" fmla="*/ 1231663 w 1960971"/>
                <a:gd name="connsiteY7978" fmla="*/ 556122 h 1017606"/>
                <a:gd name="connsiteX7979" fmla="*/ 1231292 w 1960971"/>
                <a:gd name="connsiteY7979" fmla="*/ 556994 h 1017606"/>
                <a:gd name="connsiteX7980" fmla="*/ 1231385 w 1960971"/>
                <a:gd name="connsiteY7980" fmla="*/ 558210 h 1017606"/>
                <a:gd name="connsiteX7981" fmla="*/ 1233275 w 1960971"/>
                <a:gd name="connsiteY7981" fmla="*/ 558778 h 1017606"/>
                <a:gd name="connsiteX7982" fmla="*/ 1237121 w 1960971"/>
                <a:gd name="connsiteY7982" fmla="*/ 563523 h 1017606"/>
                <a:gd name="connsiteX7983" fmla="*/ 1238945 w 1960971"/>
                <a:gd name="connsiteY7983" fmla="*/ 564792 h 1017606"/>
                <a:gd name="connsiteX7984" fmla="*/ 1242025 w 1960971"/>
                <a:gd name="connsiteY7984" fmla="*/ 566339 h 1017606"/>
                <a:gd name="connsiteX7985" fmla="*/ 1243849 w 1960971"/>
                <a:gd name="connsiteY7985" fmla="*/ 567700 h 1017606"/>
                <a:gd name="connsiteX7986" fmla="*/ 1244404 w 1960971"/>
                <a:gd name="connsiteY7986" fmla="*/ 568863 h 1017606"/>
                <a:gd name="connsiteX7987" fmla="*/ 1248290 w 1960971"/>
                <a:gd name="connsiteY7987" fmla="*/ 573489 h 1017606"/>
                <a:gd name="connsiteX7988" fmla="*/ 1249493 w 1960971"/>
                <a:gd name="connsiteY7988" fmla="*/ 580336 h 1017606"/>
                <a:gd name="connsiteX7989" fmla="*/ 1249546 w 1960971"/>
                <a:gd name="connsiteY7989" fmla="*/ 582966 h 1017606"/>
                <a:gd name="connsiteX7990" fmla="*/ 1249070 w 1960971"/>
                <a:gd name="connsiteY7990" fmla="*/ 584526 h 1017606"/>
                <a:gd name="connsiteX7991" fmla="*/ 1248264 w 1960971"/>
                <a:gd name="connsiteY7991" fmla="*/ 590262 h 1017606"/>
                <a:gd name="connsiteX7992" fmla="*/ 1247642 w 1960971"/>
                <a:gd name="connsiteY7992" fmla="*/ 593117 h 1017606"/>
                <a:gd name="connsiteX7993" fmla="*/ 1246783 w 1960971"/>
                <a:gd name="connsiteY7993" fmla="*/ 595510 h 1017606"/>
                <a:gd name="connsiteX7994" fmla="*/ 1243175 w 1960971"/>
                <a:gd name="connsiteY7994" fmla="*/ 603149 h 1017606"/>
                <a:gd name="connsiteX7995" fmla="*/ 1240386 w 1960971"/>
                <a:gd name="connsiteY7995" fmla="*/ 608026 h 1017606"/>
                <a:gd name="connsiteX7996" fmla="*/ 1236923 w 1960971"/>
                <a:gd name="connsiteY7996" fmla="*/ 613498 h 1017606"/>
                <a:gd name="connsiteX7997" fmla="*/ 1234372 w 1960971"/>
                <a:gd name="connsiteY7997" fmla="*/ 617239 h 1017606"/>
                <a:gd name="connsiteX7998" fmla="*/ 1230698 w 1960971"/>
                <a:gd name="connsiteY7998" fmla="*/ 621455 h 1017606"/>
                <a:gd name="connsiteX7999" fmla="*/ 1228305 w 1960971"/>
                <a:gd name="connsiteY7999" fmla="*/ 623901 h 1017606"/>
                <a:gd name="connsiteX8000" fmla="*/ 1224274 w 1960971"/>
                <a:gd name="connsiteY8000" fmla="*/ 626835 h 1017606"/>
                <a:gd name="connsiteX8001" fmla="*/ 1218617 w 1960971"/>
                <a:gd name="connsiteY8001" fmla="*/ 630258 h 1017606"/>
                <a:gd name="connsiteX8002" fmla="*/ 1214110 w 1960971"/>
                <a:gd name="connsiteY8002" fmla="*/ 633206 h 1017606"/>
                <a:gd name="connsiteX8003" fmla="*/ 1210753 w 1960971"/>
                <a:gd name="connsiteY8003" fmla="*/ 635664 h 1017606"/>
                <a:gd name="connsiteX8004" fmla="*/ 1205756 w 1960971"/>
                <a:gd name="connsiteY8004" fmla="*/ 638532 h 1017606"/>
                <a:gd name="connsiteX8005" fmla="*/ 1194641 w 1960971"/>
                <a:gd name="connsiteY8005" fmla="*/ 644150 h 1017606"/>
                <a:gd name="connsiteX8006" fmla="*/ 1192301 w 1960971"/>
                <a:gd name="connsiteY8006" fmla="*/ 645564 h 1017606"/>
                <a:gd name="connsiteX8007" fmla="*/ 1189037 w 1960971"/>
                <a:gd name="connsiteY8007" fmla="*/ 647018 h 1017606"/>
                <a:gd name="connsiteX8008" fmla="*/ 1182771 w 1960971"/>
                <a:gd name="connsiteY8008" fmla="*/ 649291 h 1017606"/>
                <a:gd name="connsiteX8009" fmla="*/ 1177841 w 1960971"/>
                <a:gd name="connsiteY8009" fmla="*/ 651498 h 1017606"/>
                <a:gd name="connsiteX8010" fmla="*/ 1173374 w 1960971"/>
                <a:gd name="connsiteY8010" fmla="*/ 653032 h 1017606"/>
                <a:gd name="connsiteX8011" fmla="*/ 1164029 w 1960971"/>
                <a:gd name="connsiteY8011" fmla="*/ 655781 h 1017606"/>
                <a:gd name="connsiteX8012" fmla="*/ 1162298 w 1960971"/>
                <a:gd name="connsiteY8012" fmla="*/ 656495 h 1017606"/>
                <a:gd name="connsiteX8013" fmla="*/ 1143621 w 1960971"/>
                <a:gd name="connsiteY8013" fmla="*/ 661412 h 1017606"/>
                <a:gd name="connsiteX8014" fmla="*/ 1142234 w 1960971"/>
                <a:gd name="connsiteY8014" fmla="*/ 662099 h 1017606"/>
                <a:gd name="connsiteX8015" fmla="*/ 1141943 w 1960971"/>
                <a:gd name="connsiteY8015" fmla="*/ 662548 h 1017606"/>
                <a:gd name="connsiteX8016" fmla="*/ 1142723 w 1960971"/>
                <a:gd name="connsiteY8016" fmla="*/ 662760 h 1017606"/>
                <a:gd name="connsiteX8017" fmla="*/ 1143251 w 1960971"/>
                <a:gd name="connsiteY8017" fmla="*/ 663236 h 1017606"/>
                <a:gd name="connsiteX8018" fmla="*/ 1143529 w 1960971"/>
                <a:gd name="connsiteY8018" fmla="*/ 663962 h 1017606"/>
                <a:gd name="connsiteX8019" fmla="*/ 1143423 w 1960971"/>
                <a:gd name="connsiteY8019" fmla="*/ 666910 h 1017606"/>
                <a:gd name="connsiteX8020" fmla="*/ 1142842 w 1960971"/>
                <a:gd name="connsiteY8020" fmla="*/ 669501 h 1017606"/>
                <a:gd name="connsiteX8021" fmla="*/ 1142881 w 1960971"/>
                <a:gd name="connsiteY8021" fmla="*/ 671060 h 1017606"/>
                <a:gd name="connsiteX8022" fmla="*/ 1143304 w 1960971"/>
                <a:gd name="connsiteY8022" fmla="*/ 673016 h 1017606"/>
                <a:gd name="connsiteX8023" fmla="*/ 1143846 w 1960971"/>
                <a:gd name="connsiteY8023" fmla="*/ 674259 h 1017606"/>
                <a:gd name="connsiteX8024" fmla="*/ 1145036 w 1960971"/>
                <a:gd name="connsiteY8024" fmla="*/ 675091 h 1017606"/>
                <a:gd name="connsiteX8025" fmla="*/ 1146239 w 1960971"/>
                <a:gd name="connsiteY8025" fmla="*/ 675528 h 1017606"/>
                <a:gd name="connsiteX8026" fmla="*/ 1146225 w 1960971"/>
                <a:gd name="connsiteY8026" fmla="*/ 675845 h 1017606"/>
                <a:gd name="connsiteX8027" fmla="*/ 1144758 w 1960971"/>
                <a:gd name="connsiteY8027" fmla="*/ 676929 h 1017606"/>
                <a:gd name="connsiteX8028" fmla="*/ 1143159 w 1960971"/>
                <a:gd name="connsiteY8028" fmla="*/ 677418 h 1017606"/>
                <a:gd name="connsiteX8029" fmla="*/ 1146106 w 1960971"/>
                <a:gd name="connsiteY8029" fmla="*/ 678673 h 1017606"/>
                <a:gd name="connsiteX8030" fmla="*/ 1146873 w 1960971"/>
                <a:gd name="connsiteY8030" fmla="*/ 679427 h 1017606"/>
                <a:gd name="connsiteX8031" fmla="*/ 1146833 w 1960971"/>
                <a:gd name="connsiteY8031" fmla="*/ 679995 h 1017606"/>
                <a:gd name="connsiteX8032" fmla="*/ 1144428 w 1960971"/>
                <a:gd name="connsiteY8032" fmla="*/ 681370 h 1017606"/>
                <a:gd name="connsiteX8033" fmla="*/ 1144097 w 1960971"/>
                <a:gd name="connsiteY8033" fmla="*/ 681885 h 1017606"/>
                <a:gd name="connsiteX8034" fmla="*/ 1144216 w 1960971"/>
                <a:gd name="connsiteY8034" fmla="*/ 683260 h 1017606"/>
                <a:gd name="connsiteX8035" fmla="*/ 1145432 w 1960971"/>
                <a:gd name="connsiteY8035" fmla="*/ 684357 h 1017606"/>
                <a:gd name="connsiteX8036" fmla="*/ 1145274 w 1960971"/>
                <a:gd name="connsiteY8036" fmla="*/ 684595 h 1017606"/>
                <a:gd name="connsiteX8037" fmla="*/ 1144137 w 1960971"/>
                <a:gd name="connsiteY8037" fmla="*/ 684463 h 1017606"/>
                <a:gd name="connsiteX8038" fmla="*/ 1143066 w 1960971"/>
                <a:gd name="connsiteY8038" fmla="*/ 684965 h 1017606"/>
                <a:gd name="connsiteX8039" fmla="*/ 1141044 w 1960971"/>
                <a:gd name="connsiteY8039" fmla="*/ 687000 h 1017606"/>
                <a:gd name="connsiteX8040" fmla="*/ 1140000 w 1960971"/>
                <a:gd name="connsiteY8040" fmla="*/ 687674 h 1017606"/>
                <a:gd name="connsiteX8041" fmla="*/ 1139339 w 1960971"/>
                <a:gd name="connsiteY8041" fmla="*/ 689300 h 1017606"/>
                <a:gd name="connsiteX8042" fmla="*/ 1139075 w 1960971"/>
                <a:gd name="connsiteY8042" fmla="*/ 691878 h 1017606"/>
                <a:gd name="connsiteX8043" fmla="*/ 1137872 w 1960971"/>
                <a:gd name="connsiteY8043" fmla="*/ 695909 h 1017606"/>
                <a:gd name="connsiteX8044" fmla="*/ 1135731 w 1960971"/>
                <a:gd name="connsiteY8044" fmla="*/ 701394 h 1017606"/>
                <a:gd name="connsiteX8045" fmla="*/ 1134316 w 1960971"/>
                <a:gd name="connsiteY8045" fmla="*/ 705782 h 1017606"/>
                <a:gd name="connsiteX8046" fmla="*/ 1134237 w 1960971"/>
                <a:gd name="connsiteY8046" fmla="*/ 707593 h 1017606"/>
                <a:gd name="connsiteX8047" fmla="*/ 1135506 w 1960971"/>
                <a:gd name="connsiteY8047" fmla="*/ 709668 h 1017606"/>
                <a:gd name="connsiteX8048" fmla="*/ 1135255 w 1960971"/>
                <a:gd name="connsiteY8048" fmla="*/ 710818 h 1017606"/>
                <a:gd name="connsiteX8049" fmla="*/ 1133920 w 1960971"/>
                <a:gd name="connsiteY8049" fmla="*/ 712008 h 1017606"/>
                <a:gd name="connsiteX8050" fmla="*/ 1132876 w 1960971"/>
                <a:gd name="connsiteY8050" fmla="*/ 713422 h 1017606"/>
                <a:gd name="connsiteX8051" fmla="*/ 1131779 w 1960971"/>
                <a:gd name="connsiteY8051" fmla="*/ 716250 h 1017606"/>
                <a:gd name="connsiteX8052" fmla="*/ 1131805 w 1960971"/>
                <a:gd name="connsiteY8052" fmla="*/ 716991 h 1017606"/>
                <a:gd name="connsiteX8053" fmla="*/ 1133048 w 1960971"/>
                <a:gd name="connsiteY8053" fmla="*/ 719489 h 1017606"/>
                <a:gd name="connsiteX8054" fmla="*/ 1133338 w 1960971"/>
                <a:gd name="connsiteY8054" fmla="*/ 720652 h 1017606"/>
                <a:gd name="connsiteX8055" fmla="*/ 1132572 w 1960971"/>
                <a:gd name="connsiteY8055" fmla="*/ 723163 h 1017606"/>
                <a:gd name="connsiteX8056" fmla="*/ 1131343 w 1960971"/>
                <a:gd name="connsiteY8056" fmla="*/ 725555 h 1017606"/>
                <a:gd name="connsiteX8057" fmla="*/ 1131329 w 1960971"/>
                <a:gd name="connsiteY8057" fmla="*/ 726084 h 1017606"/>
                <a:gd name="connsiteX8058" fmla="*/ 1132281 w 1960971"/>
                <a:gd name="connsiteY8058" fmla="*/ 726890 h 1017606"/>
                <a:gd name="connsiteX8059" fmla="*/ 1131210 w 1960971"/>
                <a:gd name="connsiteY8059" fmla="*/ 727142 h 1017606"/>
                <a:gd name="connsiteX8060" fmla="*/ 1129664 w 1960971"/>
                <a:gd name="connsiteY8060" fmla="*/ 728186 h 1017606"/>
                <a:gd name="connsiteX8061" fmla="*/ 1127391 w 1960971"/>
                <a:gd name="connsiteY8061" fmla="*/ 730182 h 1017606"/>
                <a:gd name="connsiteX8062" fmla="*/ 1123505 w 1960971"/>
                <a:gd name="connsiteY8062" fmla="*/ 733076 h 1017606"/>
                <a:gd name="connsiteX8063" fmla="*/ 1119791 w 1960971"/>
                <a:gd name="connsiteY8063" fmla="*/ 734966 h 1017606"/>
                <a:gd name="connsiteX8064" fmla="*/ 1118152 w 1960971"/>
                <a:gd name="connsiteY8064" fmla="*/ 736314 h 1017606"/>
                <a:gd name="connsiteX8065" fmla="*/ 1116737 w 1960971"/>
                <a:gd name="connsiteY8065" fmla="*/ 738165 h 1017606"/>
                <a:gd name="connsiteX8066" fmla="*/ 1115283 w 1960971"/>
                <a:gd name="connsiteY8066" fmla="*/ 739420 h 1017606"/>
                <a:gd name="connsiteX8067" fmla="*/ 1113777 w 1960971"/>
                <a:gd name="connsiteY8067" fmla="*/ 740081 h 1017606"/>
                <a:gd name="connsiteX8068" fmla="*/ 1113261 w 1960971"/>
                <a:gd name="connsiteY8068" fmla="*/ 741192 h 1017606"/>
                <a:gd name="connsiteX8069" fmla="*/ 1115138 w 1960971"/>
                <a:gd name="connsiteY8069" fmla="*/ 745752 h 1017606"/>
                <a:gd name="connsiteX8070" fmla="*/ 1115429 w 1960971"/>
                <a:gd name="connsiteY8070" fmla="*/ 746809 h 1017606"/>
                <a:gd name="connsiteX8071" fmla="*/ 1115112 w 1960971"/>
                <a:gd name="connsiteY8071" fmla="*/ 747602 h 1017606"/>
                <a:gd name="connsiteX8072" fmla="*/ 1112085 w 1960971"/>
                <a:gd name="connsiteY8072" fmla="*/ 749439 h 1017606"/>
                <a:gd name="connsiteX8073" fmla="*/ 1110763 w 1960971"/>
                <a:gd name="connsiteY8073" fmla="*/ 750695 h 1017606"/>
                <a:gd name="connsiteX8074" fmla="*/ 1108305 w 1960971"/>
                <a:gd name="connsiteY8074" fmla="*/ 753748 h 1017606"/>
                <a:gd name="connsiteX8075" fmla="*/ 1107168 w 1960971"/>
                <a:gd name="connsiteY8075" fmla="*/ 755691 h 1017606"/>
                <a:gd name="connsiteX8076" fmla="*/ 1107287 w 1960971"/>
                <a:gd name="connsiteY8076" fmla="*/ 754092 h 1017606"/>
                <a:gd name="connsiteX8077" fmla="*/ 1108093 w 1960971"/>
                <a:gd name="connsiteY8077" fmla="*/ 750629 h 1017606"/>
                <a:gd name="connsiteX8078" fmla="*/ 1108212 w 1960971"/>
                <a:gd name="connsiteY8078" fmla="*/ 749571 h 1017606"/>
                <a:gd name="connsiteX8079" fmla="*/ 1108001 w 1960971"/>
                <a:gd name="connsiteY8079" fmla="*/ 748527 h 1017606"/>
                <a:gd name="connsiteX8080" fmla="*/ 1107472 w 1960971"/>
                <a:gd name="connsiteY8080" fmla="*/ 747496 h 1017606"/>
                <a:gd name="connsiteX8081" fmla="*/ 1106507 w 1960971"/>
                <a:gd name="connsiteY8081" fmla="*/ 746836 h 1017606"/>
                <a:gd name="connsiteX8082" fmla="*/ 1105093 w 1960971"/>
                <a:gd name="connsiteY8082" fmla="*/ 746531 h 1017606"/>
                <a:gd name="connsiteX8083" fmla="*/ 1104485 w 1960971"/>
                <a:gd name="connsiteY8083" fmla="*/ 746135 h 1017606"/>
                <a:gd name="connsiteX8084" fmla="*/ 1104815 w 1960971"/>
                <a:gd name="connsiteY8084" fmla="*/ 744218 h 1017606"/>
                <a:gd name="connsiteX8085" fmla="*/ 1103996 w 1960971"/>
                <a:gd name="connsiteY8085" fmla="*/ 744073 h 1017606"/>
                <a:gd name="connsiteX8086" fmla="*/ 1099753 w 1960971"/>
                <a:gd name="connsiteY8086" fmla="*/ 745659 h 1017606"/>
                <a:gd name="connsiteX8087" fmla="*/ 1098630 w 1960971"/>
                <a:gd name="connsiteY8087" fmla="*/ 746531 h 1017606"/>
                <a:gd name="connsiteX8088" fmla="*/ 1097572 w 1960971"/>
                <a:gd name="connsiteY8088" fmla="*/ 747721 h 1017606"/>
                <a:gd name="connsiteX8089" fmla="*/ 1096145 w 1960971"/>
                <a:gd name="connsiteY8089" fmla="*/ 748844 h 1017606"/>
                <a:gd name="connsiteX8090" fmla="*/ 1094360 w 1960971"/>
                <a:gd name="connsiteY8090" fmla="*/ 749902 h 1017606"/>
                <a:gd name="connsiteX8091" fmla="*/ 1092404 w 1960971"/>
                <a:gd name="connsiteY8091" fmla="*/ 751726 h 1017606"/>
                <a:gd name="connsiteX8092" fmla="*/ 1090289 w 1960971"/>
                <a:gd name="connsiteY8092" fmla="*/ 754303 h 1017606"/>
                <a:gd name="connsiteX8093" fmla="*/ 1089047 w 1960971"/>
                <a:gd name="connsiteY8093" fmla="*/ 756088 h 1017606"/>
                <a:gd name="connsiteX8094" fmla="*/ 1088664 w 1960971"/>
                <a:gd name="connsiteY8094" fmla="*/ 757066 h 1017606"/>
                <a:gd name="connsiteX8095" fmla="*/ 1088558 w 1960971"/>
                <a:gd name="connsiteY8095" fmla="*/ 757965 h 1017606"/>
                <a:gd name="connsiteX8096" fmla="*/ 1089258 w 1960971"/>
                <a:gd name="connsiteY8096" fmla="*/ 759828 h 1017606"/>
                <a:gd name="connsiteX8097" fmla="*/ 1091334 w 1960971"/>
                <a:gd name="connsiteY8097" fmla="*/ 763423 h 1017606"/>
                <a:gd name="connsiteX8098" fmla="*/ 1091704 w 1960971"/>
                <a:gd name="connsiteY8098" fmla="*/ 765683 h 1017606"/>
                <a:gd name="connsiteX8099" fmla="*/ 1091399 w 1960971"/>
                <a:gd name="connsiteY8099" fmla="*/ 767640 h 1017606"/>
                <a:gd name="connsiteX8100" fmla="*/ 1090673 w 1960971"/>
                <a:gd name="connsiteY8100" fmla="*/ 764560 h 1017606"/>
                <a:gd name="connsiteX8101" fmla="*/ 1088346 w 1960971"/>
                <a:gd name="connsiteY8101" fmla="*/ 760952 h 1017606"/>
                <a:gd name="connsiteX8102" fmla="*/ 1086747 w 1960971"/>
                <a:gd name="connsiteY8102" fmla="*/ 756444 h 1017606"/>
                <a:gd name="connsiteX8103" fmla="*/ 1084976 w 1960971"/>
                <a:gd name="connsiteY8103" fmla="*/ 754766 h 1017606"/>
                <a:gd name="connsiteX8104" fmla="*/ 1082597 w 1960971"/>
                <a:gd name="connsiteY8104" fmla="*/ 753471 h 1017606"/>
                <a:gd name="connsiteX8105" fmla="*/ 1079610 w 1960971"/>
                <a:gd name="connsiteY8105" fmla="*/ 752559 h 1017606"/>
                <a:gd name="connsiteX8106" fmla="*/ 1077614 w 1960971"/>
                <a:gd name="connsiteY8106" fmla="*/ 752189 h 1017606"/>
                <a:gd name="connsiteX8107" fmla="*/ 1074917 w 1960971"/>
                <a:gd name="connsiteY8107" fmla="*/ 752810 h 1017606"/>
                <a:gd name="connsiteX8108" fmla="*/ 1068956 w 1960971"/>
                <a:gd name="connsiteY8108" fmla="*/ 755982 h 1017606"/>
                <a:gd name="connsiteX8109" fmla="*/ 1065573 w 1960971"/>
                <a:gd name="connsiteY8109" fmla="*/ 757594 h 1017606"/>
                <a:gd name="connsiteX8110" fmla="*/ 1064264 w 1960971"/>
                <a:gd name="connsiteY8110" fmla="*/ 757779 h 1017606"/>
                <a:gd name="connsiteX8111" fmla="*/ 1070133 w 1960971"/>
                <a:gd name="connsiteY8111" fmla="*/ 753973 h 1017606"/>
                <a:gd name="connsiteX8112" fmla="*/ 1075103 w 1960971"/>
                <a:gd name="connsiteY8112" fmla="*/ 751805 h 1017606"/>
                <a:gd name="connsiteX8113" fmla="*/ 1076860 w 1960971"/>
                <a:gd name="connsiteY8113" fmla="*/ 750616 h 1017606"/>
                <a:gd name="connsiteX8114" fmla="*/ 1077402 w 1960971"/>
                <a:gd name="connsiteY8114" fmla="*/ 749426 h 1017606"/>
                <a:gd name="connsiteX8115" fmla="*/ 1077733 w 1960971"/>
                <a:gd name="connsiteY8115" fmla="*/ 746902 h 1017606"/>
                <a:gd name="connsiteX8116" fmla="*/ 1077852 w 1960971"/>
                <a:gd name="connsiteY8116" fmla="*/ 743042 h 1017606"/>
                <a:gd name="connsiteX8117" fmla="*/ 1077706 w 1960971"/>
                <a:gd name="connsiteY8117" fmla="*/ 740570 h 1017606"/>
                <a:gd name="connsiteX8118" fmla="*/ 1077283 w 1960971"/>
                <a:gd name="connsiteY8118" fmla="*/ 739487 h 1017606"/>
                <a:gd name="connsiteX8119" fmla="*/ 1074257 w 1960971"/>
                <a:gd name="connsiteY8119" fmla="*/ 734768 h 1017606"/>
                <a:gd name="connsiteX8120" fmla="*/ 1071957 w 1960971"/>
                <a:gd name="connsiteY8120" fmla="*/ 732785 h 1017606"/>
                <a:gd name="connsiteX8121" fmla="*/ 1069247 w 1960971"/>
                <a:gd name="connsiteY8121" fmla="*/ 731596 h 1017606"/>
                <a:gd name="connsiteX8122" fmla="*/ 1067635 w 1960971"/>
                <a:gd name="connsiteY8122" fmla="*/ 730155 h 1017606"/>
                <a:gd name="connsiteX8123" fmla="*/ 1067119 w 1960971"/>
                <a:gd name="connsiteY8123" fmla="*/ 728477 h 1017606"/>
                <a:gd name="connsiteX8124" fmla="*/ 1065837 w 1960971"/>
                <a:gd name="connsiteY8124" fmla="*/ 727604 h 1017606"/>
                <a:gd name="connsiteX8125" fmla="*/ 1063775 w 1960971"/>
                <a:gd name="connsiteY8125" fmla="*/ 727538 h 1017606"/>
                <a:gd name="connsiteX8126" fmla="*/ 1059889 w 1960971"/>
                <a:gd name="connsiteY8126" fmla="*/ 728133 h 1017606"/>
                <a:gd name="connsiteX8127" fmla="*/ 1059717 w 1960971"/>
                <a:gd name="connsiteY8127" fmla="*/ 727948 h 1017606"/>
                <a:gd name="connsiteX8128" fmla="*/ 1061264 w 1960971"/>
                <a:gd name="connsiteY8128" fmla="*/ 727155 h 1017606"/>
                <a:gd name="connsiteX8129" fmla="*/ 1064330 w 1960971"/>
                <a:gd name="connsiteY8129" fmla="*/ 726071 h 1017606"/>
                <a:gd name="connsiteX8130" fmla="*/ 1065850 w 1960971"/>
                <a:gd name="connsiteY8130" fmla="*/ 725251 h 1017606"/>
                <a:gd name="connsiteX8131" fmla="*/ 1067357 w 1960971"/>
                <a:gd name="connsiteY8131" fmla="*/ 724088 h 1017606"/>
                <a:gd name="connsiteX8132" fmla="*/ 1067767 w 1960971"/>
                <a:gd name="connsiteY8132" fmla="*/ 722330 h 1017606"/>
                <a:gd name="connsiteX8133" fmla="*/ 1066723 w 1960971"/>
                <a:gd name="connsiteY8133" fmla="*/ 718788 h 1017606"/>
                <a:gd name="connsiteX8134" fmla="*/ 1065586 w 1960971"/>
                <a:gd name="connsiteY8134" fmla="*/ 716422 h 1017606"/>
                <a:gd name="connsiteX8135" fmla="*/ 1064648 w 1960971"/>
                <a:gd name="connsiteY8135" fmla="*/ 712100 h 1017606"/>
                <a:gd name="connsiteX8136" fmla="*/ 1063802 w 1960971"/>
                <a:gd name="connsiteY8136" fmla="*/ 710329 h 1017606"/>
                <a:gd name="connsiteX8137" fmla="*/ 1062480 w 1960971"/>
                <a:gd name="connsiteY8137" fmla="*/ 709139 h 1017606"/>
                <a:gd name="connsiteX8138" fmla="*/ 1061872 w 1960971"/>
                <a:gd name="connsiteY8138" fmla="*/ 708082 h 1017606"/>
                <a:gd name="connsiteX8139" fmla="*/ 1062295 w 1960971"/>
                <a:gd name="connsiteY8139" fmla="*/ 706205 h 1017606"/>
                <a:gd name="connsiteX8140" fmla="*/ 1062850 w 1960971"/>
                <a:gd name="connsiteY8140" fmla="*/ 705254 h 1017606"/>
                <a:gd name="connsiteX8141" fmla="*/ 1064991 w 1960971"/>
                <a:gd name="connsiteY8141" fmla="*/ 702729 h 1017606"/>
                <a:gd name="connsiteX8142" fmla="*/ 1066657 w 1960971"/>
                <a:gd name="connsiteY8142" fmla="*/ 701341 h 1017606"/>
                <a:gd name="connsiteX8143" fmla="*/ 1068745 w 1960971"/>
                <a:gd name="connsiteY8143" fmla="*/ 699927 h 1017606"/>
                <a:gd name="connsiteX8144" fmla="*/ 1070595 w 1960971"/>
                <a:gd name="connsiteY8144" fmla="*/ 697231 h 1017606"/>
                <a:gd name="connsiteX8145" fmla="*/ 1072208 w 1960971"/>
                <a:gd name="connsiteY8145" fmla="*/ 693252 h 1017606"/>
                <a:gd name="connsiteX8146" fmla="*/ 1073543 w 1960971"/>
                <a:gd name="connsiteY8146" fmla="*/ 690622 h 1017606"/>
                <a:gd name="connsiteX8147" fmla="*/ 1076437 w 1960971"/>
                <a:gd name="connsiteY8147" fmla="*/ 687172 h 1017606"/>
                <a:gd name="connsiteX8148" fmla="*/ 1077852 w 1960971"/>
                <a:gd name="connsiteY8148" fmla="*/ 685084 h 1017606"/>
                <a:gd name="connsiteX8149" fmla="*/ 1078486 w 1960971"/>
                <a:gd name="connsiteY8149" fmla="*/ 683260 h 1017606"/>
                <a:gd name="connsiteX8150" fmla="*/ 1079398 w 1960971"/>
                <a:gd name="connsiteY8150" fmla="*/ 678991 h 1017606"/>
                <a:gd name="connsiteX8151" fmla="*/ 1079345 w 1960971"/>
                <a:gd name="connsiteY8151" fmla="*/ 678237 h 1017606"/>
                <a:gd name="connsiteX8152" fmla="*/ 1078328 w 1960971"/>
                <a:gd name="connsiteY8152" fmla="*/ 675356 h 1017606"/>
                <a:gd name="connsiteX8153" fmla="*/ 1078724 w 1960971"/>
                <a:gd name="connsiteY8153" fmla="*/ 673638 h 1017606"/>
                <a:gd name="connsiteX8154" fmla="*/ 1080641 w 1960971"/>
                <a:gd name="connsiteY8154" fmla="*/ 670664 h 1017606"/>
                <a:gd name="connsiteX8155" fmla="*/ 1083694 w 1960971"/>
                <a:gd name="connsiteY8155" fmla="*/ 667254 h 1017606"/>
                <a:gd name="connsiteX8156" fmla="*/ 1092193 w 1960971"/>
                <a:gd name="connsiteY8156" fmla="*/ 658438 h 1017606"/>
                <a:gd name="connsiteX8157" fmla="*/ 1092734 w 1960971"/>
                <a:gd name="connsiteY8157" fmla="*/ 657301 h 1017606"/>
                <a:gd name="connsiteX8158" fmla="*/ 1093343 w 1960971"/>
                <a:gd name="connsiteY8158" fmla="*/ 653507 h 1017606"/>
                <a:gd name="connsiteX8159" fmla="*/ 1092708 w 1960971"/>
                <a:gd name="connsiteY8159" fmla="*/ 651644 h 1017606"/>
                <a:gd name="connsiteX8160" fmla="*/ 1090197 w 1960971"/>
                <a:gd name="connsiteY8160" fmla="*/ 649489 h 1017606"/>
                <a:gd name="connsiteX8161" fmla="*/ 1088175 w 1960971"/>
                <a:gd name="connsiteY8161" fmla="*/ 649040 h 1017606"/>
                <a:gd name="connsiteX8162" fmla="*/ 1085663 w 1960971"/>
                <a:gd name="connsiteY8162" fmla="*/ 649291 h 1017606"/>
                <a:gd name="connsiteX8163" fmla="*/ 1084341 w 1960971"/>
                <a:gd name="connsiteY8163" fmla="*/ 649159 h 1017606"/>
                <a:gd name="connsiteX8164" fmla="*/ 1083707 w 1960971"/>
                <a:gd name="connsiteY8164" fmla="*/ 647520 h 1017606"/>
                <a:gd name="connsiteX8165" fmla="*/ 1083046 w 1960971"/>
                <a:gd name="connsiteY8165" fmla="*/ 647282 h 1017606"/>
                <a:gd name="connsiteX8166" fmla="*/ 1078024 w 1960971"/>
                <a:gd name="connsiteY8166" fmla="*/ 647731 h 1017606"/>
                <a:gd name="connsiteX8167" fmla="*/ 1071415 w 1960971"/>
                <a:gd name="connsiteY8167" fmla="*/ 646476 h 1017606"/>
                <a:gd name="connsiteX8168" fmla="*/ 1069419 w 1960971"/>
                <a:gd name="connsiteY8168" fmla="*/ 646410 h 1017606"/>
                <a:gd name="connsiteX8169" fmla="*/ 1065203 w 1960971"/>
                <a:gd name="connsiteY8169" fmla="*/ 645075 h 1017606"/>
                <a:gd name="connsiteX8170" fmla="*/ 1063921 w 1960971"/>
                <a:gd name="connsiteY8170" fmla="*/ 645088 h 1017606"/>
                <a:gd name="connsiteX8171" fmla="*/ 1062586 w 1960971"/>
                <a:gd name="connsiteY8171" fmla="*/ 645524 h 1017606"/>
                <a:gd name="connsiteX8172" fmla="*/ 1060762 w 1960971"/>
                <a:gd name="connsiteY8172" fmla="*/ 645709 h 1017606"/>
                <a:gd name="connsiteX8173" fmla="*/ 1058435 w 1960971"/>
                <a:gd name="connsiteY8173" fmla="*/ 645643 h 1017606"/>
                <a:gd name="connsiteX8174" fmla="*/ 1055395 w 1960971"/>
                <a:gd name="connsiteY8174" fmla="*/ 645921 h 1017606"/>
                <a:gd name="connsiteX8175" fmla="*/ 1051642 w 1960971"/>
                <a:gd name="connsiteY8175" fmla="*/ 646555 h 1017606"/>
                <a:gd name="connsiteX8176" fmla="*/ 1047743 w 1960971"/>
                <a:gd name="connsiteY8176" fmla="*/ 646542 h 1017606"/>
                <a:gd name="connsiteX8177" fmla="*/ 1043698 w 1960971"/>
                <a:gd name="connsiteY8177" fmla="*/ 645894 h 1017606"/>
                <a:gd name="connsiteX8178" fmla="*/ 1040803 w 1960971"/>
                <a:gd name="connsiteY8178" fmla="*/ 645828 h 1017606"/>
                <a:gd name="connsiteX8179" fmla="*/ 1039059 w 1960971"/>
                <a:gd name="connsiteY8179" fmla="*/ 646344 h 1017606"/>
                <a:gd name="connsiteX8180" fmla="*/ 1036587 w 1960971"/>
                <a:gd name="connsiteY8180" fmla="*/ 647454 h 1017606"/>
                <a:gd name="connsiteX8181" fmla="*/ 1030983 w 1960971"/>
                <a:gd name="connsiteY8181" fmla="*/ 651313 h 1017606"/>
                <a:gd name="connsiteX8182" fmla="*/ 1031326 w 1960971"/>
                <a:gd name="connsiteY8182" fmla="*/ 650877 h 1017606"/>
                <a:gd name="connsiteX8183" fmla="*/ 1037856 w 1960971"/>
                <a:gd name="connsiteY8183" fmla="*/ 645498 h 1017606"/>
                <a:gd name="connsiteX8184" fmla="*/ 1038596 w 1960971"/>
                <a:gd name="connsiteY8184" fmla="*/ 644123 h 1017606"/>
                <a:gd name="connsiteX8185" fmla="*/ 1037830 w 1960971"/>
                <a:gd name="connsiteY8185" fmla="*/ 643211 h 1017606"/>
                <a:gd name="connsiteX8186" fmla="*/ 1036058 w 1960971"/>
                <a:gd name="connsiteY8186" fmla="*/ 641942 h 1017606"/>
                <a:gd name="connsiteX8187" fmla="*/ 1035305 w 1960971"/>
                <a:gd name="connsiteY8187" fmla="*/ 640792 h 1017606"/>
                <a:gd name="connsiteX8188" fmla="*/ 1034750 w 1960971"/>
                <a:gd name="connsiteY8188" fmla="*/ 639034 h 1017606"/>
                <a:gd name="connsiteX8189" fmla="*/ 1033349 w 1960971"/>
                <a:gd name="connsiteY8189" fmla="*/ 637422 h 1017606"/>
                <a:gd name="connsiteX8190" fmla="*/ 1031115 w 1960971"/>
                <a:gd name="connsiteY8190" fmla="*/ 635942 h 1017606"/>
                <a:gd name="connsiteX8191" fmla="*/ 1028591 w 1960971"/>
                <a:gd name="connsiteY8191" fmla="*/ 634911 h 1017606"/>
                <a:gd name="connsiteX8192" fmla="*/ 1025775 w 1960971"/>
                <a:gd name="connsiteY8192" fmla="*/ 634329 h 1017606"/>
                <a:gd name="connsiteX8193" fmla="*/ 1021797 w 1960971"/>
                <a:gd name="connsiteY8193" fmla="*/ 632862 h 1017606"/>
                <a:gd name="connsiteX8194" fmla="*/ 1013007 w 1960971"/>
                <a:gd name="connsiteY8194" fmla="*/ 629108 h 1017606"/>
                <a:gd name="connsiteX8195" fmla="*/ 1006451 w 1960971"/>
                <a:gd name="connsiteY8195" fmla="*/ 627509 h 1017606"/>
                <a:gd name="connsiteX8196" fmla="*/ 1003226 w 1960971"/>
                <a:gd name="connsiteY8196" fmla="*/ 626266 h 1017606"/>
                <a:gd name="connsiteX8197" fmla="*/ 1002222 w 1960971"/>
                <a:gd name="connsiteY8197" fmla="*/ 625341 h 1017606"/>
                <a:gd name="connsiteX8198" fmla="*/ 1000689 w 1960971"/>
                <a:gd name="connsiteY8198" fmla="*/ 617781 h 1017606"/>
                <a:gd name="connsiteX8199" fmla="*/ 998851 w 1960971"/>
                <a:gd name="connsiteY8199" fmla="*/ 614450 h 1017606"/>
                <a:gd name="connsiteX8200" fmla="*/ 996023 w 1960971"/>
                <a:gd name="connsiteY8200" fmla="*/ 612639 h 1017606"/>
                <a:gd name="connsiteX8201" fmla="*/ 993710 w 1960971"/>
                <a:gd name="connsiteY8201" fmla="*/ 610710 h 1017606"/>
                <a:gd name="connsiteX8202" fmla="*/ 991000 w 1960971"/>
                <a:gd name="connsiteY8202" fmla="*/ 607630 h 1017606"/>
                <a:gd name="connsiteX8203" fmla="*/ 989586 w 1960971"/>
                <a:gd name="connsiteY8203" fmla="*/ 605277 h 1017606"/>
                <a:gd name="connsiteX8204" fmla="*/ 987749 w 1960971"/>
                <a:gd name="connsiteY8204" fmla="*/ 604299 h 1017606"/>
                <a:gd name="connsiteX8205" fmla="*/ 982938 w 1960971"/>
                <a:gd name="connsiteY8205" fmla="*/ 603440 h 1017606"/>
                <a:gd name="connsiteX8206" fmla="*/ 980823 w 1960971"/>
                <a:gd name="connsiteY8206" fmla="*/ 602607 h 1017606"/>
                <a:gd name="connsiteX8207" fmla="*/ 972826 w 1960971"/>
                <a:gd name="connsiteY8207" fmla="*/ 600863 h 1017606"/>
                <a:gd name="connsiteX8208" fmla="*/ 968280 w 1960971"/>
                <a:gd name="connsiteY8208" fmla="*/ 598999 h 1017606"/>
                <a:gd name="connsiteX8209" fmla="*/ 964539 w 1960971"/>
                <a:gd name="connsiteY8209" fmla="*/ 596435 h 1017606"/>
                <a:gd name="connsiteX8210" fmla="*/ 960865 w 1960971"/>
                <a:gd name="connsiteY8210" fmla="*/ 594452 h 1017606"/>
                <a:gd name="connsiteX8211" fmla="*/ 955221 w 1960971"/>
                <a:gd name="connsiteY8211" fmla="*/ 593593 h 1017606"/>
                <a:gd name="connsiteX8212" fmla="*/ 950555 w 1960971"/>
                <a:gd name="connsiteY8212" fmla="*/ 594003 h 1017606"/>
                <a:gd name="connsiteX8213" fmla="*/ 928707 w 1960971"/>
                <a:gd name="connsiteY8213" fmla="*/ 598682 h 1017606"/>
                <a:gd name="connsiteX8214" fmla="*/ 922957 w 1960971"/>
                <a:gd name="connsiteY8214" fmla="*/ 600122 h 1017606"/>
                <a:gd name="connsiteX8215" fmla="*/ 920049 w 1960971"/>
                <a:gd name="connsiteY8215" fmla="*/ 601140 h 1017606"/>
                <a:gd name="connsiteX8216" fmla="*/ 919798 w 1960971"/>
                <a:gd name="connsiteY8216" fmla="*/ 601021 h 1017606"/>
                <a:gd name="connsiteX8217" fmla="*/ 922204 w 1960971"/>
                <a:gd name="connsiteY8217" fmla="*/ 599766 h 1017606"/>
                <a:gd name="connsiteX8218" fmla="*/ 922534 w 1960971"/>
                <a:gd name="connsiteY8218" fmla="*/ 599158 h 1017606"/>
                <a:gd name="connsiteX8219" fmla="*/ 919230 w 1960971"/>
                <a:gd name="connsiteY8219" fmla="*/ 599395 h 1017606"/>
                <a:gd name="connsiteX8220" fmla="*/ 917855 w 1960971"/>
                <a:gd name="connsiteY8220" fmla="*/ 599779 h 1017606"/>
                <a:gd name="connsiteX8221" fmla="*/ 913771 w 1960971"/>
                <a:gd name="connsiteY8221" fmla="*/ 601471 h 1017606"/>
                <a:gd name="connsiteX8222" fmla="*/ 911788 w 1960971"/>
                <a:gd name="connsiteY8222" fmla="*/ 602118 h 1017606"/>
                <a:gd name="connsiteX8223" fmla="*/ 910083 w 1960971"/>
                <a:gd name="connsiteY8223" fmla="*/ 602422 h 1017606"/>
                <a:gd name="connsiteX8224" fmla="*/ 910110 w 1960971"/>
                <a:gd name="connsiteY8224" fmla="*/ 602250 h 1017606"/>
                <a:gd name="connsiteX8225" fmla="*/ 911881 w 1960971"/>
                <a:gd name="connsiteY8225" fmla="*/ 601603 h 1017606"/>
                <a:gd name="connsiteX8226" fmla="*/ 913864 w 1960971"/>
                <a:gd name="connsiteY8226" fmla="*/ 600625 h 1017606"/>
                <a:gd name="connsiteX8227" fmla="*/ 916044 w 1960971"/>
                <a:gd name="connsiteY8227" fmla="*/ 599316 h 1017606"/>
                <a:gd name="connsiteX8228" fmla="*/ 918728 w 1960971"/>
                <a:gd name="connsiteY8228" fmla="*/ 597413 h 1017606"/>
                <a:gd name="connsiteX8229" fmla="*/ 921926 w 1960971"/>
                <a:gd name="connsiteY8229" fmla="*/ 594928 h 1017606"/>
                <a:gd name="connsiteX8230" fmla="*/ 924028 w 1960971"/>
                <a:gd name="connsiteY8230" fmla="*/ 593091 h 1017606"/>
                <a:gd name="connsiteX8231" fmla="*/ 925019 w 1960971"/>
                <a:gd name="connsiteY8231" fmla="*/ 591901 h 1017606"/>
                <a:gd name="connsiteX8232" fmla="*/ 925891 w 1960971"/>
                <a:gd name="connsiteY8232" fmla="*/ 590196 h 1017606"/>
                <a:gd name="connsiteX8233" fmla="*/ 926645 w 1960971"/>
                <a:gd name="connsiteY8233" fmla="*/ 587989 h 1017606"/>
                <a:gd name="connsiteX8234" fmla="*/ 928165 w 1960971"/>
                <a:gd name="connsiteY8234" fmla="*/ 579860 h 1017606"/>
                <a:gd name="connsiteX8235" fmla="*/ 928641 w 1960971"/>
                <a:gd name="connsiteY8235" fmla="*/ 578115 h 1017606"/>
                <a:gd name="connsiteX8236" fmla="*/ 930980 w 1960971"/>
                <a:gd name="connsiteY8236" fmla="*/ 572036 h 1017606"/>
                <a:gd name="connsiteX8237" fmla="*/ 932130 w 1960971"/>
                <a:gd name="connsiteY8237" fmla="*/ 568136 h 1017606"/>
                <a:gd name="connsiteX8238" fmla="*/ 933676 w 1960971"/>
                <a:gd name="connsiteY8238" fmla="*/ 561197 h 1017606"/>
                <a:gd name="connsiteX8239" fmla="*/ 934575 w 1960971"/>
                <a:gd name="connsiteY8239" fmla="*/ 559254 h 1017606"/>
                <a:gd name="connsiteX8240" fmla="*/ 936518 w 1960971"/>
                <a:gd name="connsiteY8240" fmla="*/ 555857 h 1017606"/>
                <a:gd name="connsiteX8241" fmla="*/ 936624 w 1960971"/>
                <a:gd name="connsiteY8241" fmla="*/ 555051 h 1017606"/>
                <a:gd name="connsiteX8242" fmla="*/ 935210 w 1960971"/>
                <a:gd name="connsiteY8242" fmla="*/ 554245 h 1017606"/>
                <a:gd name="connsiteX8243" fmla="*/ 932963 w 1960971"/>
                <a:gd name="connsiteY8243" fmla="*/ 554641 h 1017606"/>
                <a:gd name="connsiteX8244" fmla="*/ 930782 w 1960971"/>
                <a:gd name="connsiteY8244" fmla="*/ 554549 h 1017606"/>
                <a:gd name="connsiteX8245" fmla="*/ 925402 w 1960971"/>
                <a:gd name="connsiteY8245" fmla="*/ 553822 h 1017606"/>
                <a:gd name="connsiteX8246" fmla="*/ 919600 w 1960971"/>
                <a:gd name="connsiteY8246" fmla="*/ 554152 h 1017606"/>
                <a:gd name="connsiteX8247" fmla="*/ 917789 w 1960971"/>
                <a:gd name="connsiteY8247" fmla="*/ 554760 h 1017606"/>
                <a:gd name="connsiteX8248" fmla="*/ 913916 w 1960971"/>
                <a:gd name="connsiteY8248" fmla="*/ 557642 h 1017606"/>
                <a:gd name="connsiteX8249" fmla="*/ 907810 w 1960971"/>
                <a:gd name="connsiteY8249" fmla="*/ 564131 h 1017606"/>
                <a:gd name="connsiteX8250" fmla="*/ 905034 w 1960971"/>
                <a:gd name="connsiteY8250" fmla="*/ 566246 h 1017606"/>
                <a:gd name="connsiteX8251" fmla="*/ 905841 w 1960971"/>
                <a:gd name="connsiteY8251" fmla="*/ 565149 h 1017606"/>
                <a:gd name="connsiteX8252" fmla="*/ 913110 w 1960971"/>
                <a:gd name="connsiteY8252" fmla="*/ 556796 h 1017606"/>
                <a:gd name="connsiteX8253" fmla="*/ 914102 w 1960971"/>
                <a:gd name="connsiteY8253" fmla="*/ 555302 h 1017606"/>
                <a:gd name="connsiteX8254" fmla="*/ 912013 w 1960971"/>
                <a:gd name="connsiteY8254" fmla="*/ 554536 h 1017606"/>
                <a:gd name="connsiteX8255" fmla="*/ 911590 w 1960971"/>
                <a:gd name="connsiteY8255" fmla="*/ 551853 h 1017606"/>
                <a:gd name="connsiteX8256" fmla="*/ 911180 w 1960971"/>
                <a:gd name="connsiteY8256" fmla="*/ 551324 h 1017606"/>
                <a:gd name="connsiteX8257" fmla="*/ 910427 w 1960971"/>
                <a:gd name="connsiteY8257" fmla="*/ 551139 h 1017606"/>
                <a:gd name="connsiteX8258" fmla="*/ 909317 w 1960971"/>
                <a:gd name="connsiteY8258" fmla="*/ 551284 h 1017606"/>
                <a:gd name="connsiteX8259" fmla="*/ 909158 w 1960971"/>
                <a:gd name="connsiteY8259" fmla="*/ 550425 h 1017606"/>
                <a:gd name="connsiteX8260" fmla="*/ 909964 w 1960971"/>
                <a:gd name="connsiteY8260" fmla="*/ 548548 h 1017606"/>
                <a:gd name="connsiteX8261" fmla="*/ 910202 w 1960971"/>
                <a:gd name="connsiteY8261" fmla="*/ 547372 h 1017606"/>
                <a:gd name="connsiteX8262" fmla="*/ 909370 w 1960971"/>
                <a:gd name="connsiteY8262" fmla="*/ 546592 h 1017606"/>
                <a:gd name="connsiteX8263" fmla="*/ 907506 w 1960971"/>
                <a:gd name="connsiteY8263" fmla="*/ 546116 h 1017606"/>
                <a:gd name="connsiteX8264" fmla="*/ 909634 w 1960971"/>
                <a:gd name="connsiteY8264" fmla="*/ 545614 h 1017606"/>
                <a:gd name="connsiteX8265" fmla="*/ 911907 w 1960971"/>
                <a:gd name="connsiteY8265" fmla="*/ 543962 h 1017606"/>
                <a:gd name="connsiteX8266" fmla="*/ 914828 w 1960971"/>
                <a:gd name="connsiteY8266" fmla="*/ 540935 h 1017606"/>
                <a:gd name="connsiteX8267" fmla="*/ 919217 w 1960971"/>
                <a:gd name="connsiteY8267" fmla="*/ 535476 h 1017606"/>
                <a:gd name="connsiteX8268" fmla="*/ 928482 w 1960971"/>
                <a:gd name="connsiteY8268" fmla="*/ 523158 h 1017606"/>
                <a:gd name="connsiteX8269" fmla="*/ 932434 w 1960971"/>
                <a:gd name="connsiteY8269" fmla="*/ 519179 h 1017606"/>
                <a:gd name="connsiteX8270" fmla="*/ 937721 w 1960971"/>
                <a:gd name="connsiteY8270" fmla="*/ 514170 h 1017606"/>
                <a:gd name="connsiteX8271" fmla="*/ 940497 w 1960971"/>
                <a:gd name="connsiteY8271" fmla="*/ 511196 h 1017606"/>
                <a:gd name="connsiteX8272" fmla="*/ 940761 w 1960971"/>
                <a:gd name="connsiteY8272" fmla="*/ 510244 h 1017606"/>
                <a:gd name="connsiteX8273" fmla="*/ 940563 w 1960971"/>
                <a:gd name="connsiteY8273" fmla="*/ 509623 h 1017606"/>
                <a:gd name="connsiteX8274" fmla="*/ 939862 w 1960971"/>
                <a:gd name="connsiteY8274" fmla="*/ 509094 h 1017606"/>
                <a:gd name="connsiteX8275" fmla="*/ 942307 w 1960971"/>
                <a:gd name="connsiteY8275" fmla="*/ 508077 h 1017606"/>
                <a:gd name="connsiteX8276" fmla="*/ 944568 w 1960971"/>
                <a:gd name="connsiteY8276" fmla="*/ 507971 h 1017606"/>
                <a:gd name="connsiteX8277" fmla="*/ 946999 w 1960971"/>
                <a:gd name="connsiteY8277" fmla="*/ 506358 h 1017606"/>
                <a:gd name="connsiteX8278" fmla="*/ 951163 w 1960971"/>
                <a:gd name="connsiteY8278" fmla="*/ 503107 h 1017606"/>
                <a:gd name="connsiteX8279" fmla="*/ 956318 w 1960971"/>
                <a:gd name="connsiteY8279" fmla="*/ 499498 h 1017606"/>
                <a:gd name="connsiteX8280" fmla="*/ 962477 w 1960971"/>
                <a:gd name="connsiteY8280" fmla="*/ 495533 h 1017606"/>
                <a:gd name="connsiteX8281" fmla="*/ 966456 w 1960971"/>
                <a:gd name="connsiteY8281" fmla="*/ 492625 h 1017606"/>
                <a:gd name="connsiteX8282" fmla="*/ 968266 w 1960971"/>
                <a:gd name="connsiteY8282" fmla="*/ 490762 h 1017606"/>
                <a:gd name="connsiteX8283" fmla="*/ 969271 w 1960971"/>
                <a:gd name="connsiteY8283" fmla="*/ 489361 h 1017606"/>
                <a:gd name="connsiteX8284" fmla="*/ 969469 w 1960971"/>
                <a:gd name="connsiteY8284" fmla="*/ 488396 h 1017606"/>
                <a:gd name="connsiteX8285" fmla="*/ 970196 w 1960971"/>
                <a:gd name="connsiteY8285" fmla="*/ 488039 h 1017606"/>
                <a:gd name="connsiteX8286" fmla="*/ 972337 w 1960971"/>
                <a:gd name="connsiteY8286" fmla="*/ 488290 h 1017606"/>
                <a:gd name="connsiteX8287" fmla="*/ 974108 w 1960971"/>
                <a:gd name="connsiteY8287" fmla="*/ 487365 h 1017606"/>
                <a:gd name="connsiteX8288" fmla="*/ 974505 w 1960971"/>
                <a:gd name="connsiteY8288" fmla="*/ 486849 h 1017606"/>
                <a:gd name="connsiteX8289" fmla="*/ 975086 w 1960971"/>
                <a:gd name="connsiteY8289" fmla="*/ 484814 h 1017606"/>
                <a:gd name="connsiteX8290" fmla="*/ 976395 w 1960971"/>
                <a:gd name="connsiteY8290" fmla="*/ 483849 h 1017606"/>
                <a:gd name="connsiteX8291" fmla="*/ 982819 w 1960971"/>
                <a:gd name="connsiteY8291" fmla="*/ 480756 h 1017606"/>
                <a:gd name="connsiteX8292" fmla="*/ 990564 w 1960971"/>
                <a:gd name="connsiteY8292" fmla="*/ 478113 h 1017606"/>
                <a:gd name="connsiteX8293" fmla="*/ 992586 w 1960971"/>
                <a:gd name="connsiteY8293" fmla="*/ 477254 h 1017606"/>
                <a:gd name="connsiteX8294" fmla="*/ 993934 w 1960971"/>
                <a:gd name="connsiteY8294" fmla="*/ 476540 h 1017606"/>
                <a:gd name="connsiteX8295" fmla="*/ 994133 w 1960971"/>
                <a:gd name="connsiteY8295" fmla="*/ 476223 h 1017606"/>
                <a:gd name="connsiteX8296" fmla="*/ 992520 w 1960971"/>
                <a:gd name="connsiteY8296" fmla="*/ 475403 h 1017606"/>
                <a:gd name="connsiteX8297" fmla="*/ 991965 w 1960971"/>
                <a:gd name="connsiteY8297" fmla="*/ 474518 h 1017606"/>
                <a:gd name="connsiteX8298" fmla="*/ 991833 w 1960971"/>
                <a:gd name="connsiteY8298" fmla="*/ 473883 h 1017606"/>
                <a:gd name="connsiteX8299" fmla="*/ 992177 w 1960971"/>
                <a:gd name="connsiteY8299" fmla="*/ 472086 h 1017606"/>
                <a:gd name="connsiteX8300" fmla="*/ 996010 w 1960971"/>
                <a:gd name="connsiteY8300" fmla="*/ 472416 h 1017606"/>
                <a:gd name="connsiteX8301" fmla="*/ 996856 w 1960971"/>
                <a:gd name="connsiteY8301" fmla="*/ 472310 h 1017606"/>
                <a:gd name="connsiteX8302" fmla="*/ 998587 w 1960971"/>
                <a:gd name="connsiteY8302" fmla="*/ 471597 h 1017606"/>
                <a:gd name="connsiteX8303" fmla="*/ 998547 w 1960971"/>
                <a:gd name="connsiteY8303" fmla="*/ 471068 h 1017606"/>
                <a:gd name="connsiteX8304" fmla="*/ 997860 w 1960971"/>
                <a:gd name="connsiteY8304" fmla="*/ 470222 h 1017606"/>
                <a:gd name="connsiteX8305" fmla="*/ 998495 w 1960971"/>
                <a:gd name="connsiteY8305" fmla="*/ 469839 h 1017606"/>
                <a:gd name="connsiteX8306" fmla="*/ 1002129 w 1960971"/>
                <a:gd name="connsiteY8306" fmla="*/ 469746 h 1017606"/>
                <a:gd name="connsiteX8307" fmla="*/ 1004508 w 1960971"/>
                <a:gd name="connsiteY8307" fmla="*/ 469059 h 1017606"/>
                <a:gd name="connsiteX8308" fmla="*/ 1006266 w 1960971"/>
                <a:gd name="connsiteY8308" fmla="*/ 468239 h 1017606"/>
                <a:gd name="connsiteX8309" fmla="*/ 1006359 w 1960971"/>
                <a:gd name="connsiteY8309" fmla="*/ 467830 h 1017606"/>
                <a:gd name="connsiteX8310" fmla="*/ 1005909 w 1960971"/>
                <a:gd name="connsiteY8310" fmla="*/ 467341 h 1017606"/>
                <a:gd name="connsiteX8311" fmla="*/ 1006438 w 1960971"/>
                <a:gd name="connsiteY8311" fmla="*/ 466785 h 1017606"/>
                <a:gd name="connsiteX8312" fmla="*/ 1010879 w 1960971"/>
                <a:gd name="connsiteY8312" fmla="*/ 465120 h 1017606"/>
                <a:gd name="connsiteX8313" fmla="*/ 1011302 w 1960971"/>
                <a:gd name="connsiteY8313" fmla="*/ 464367 h 1017606"/>
                <a:gd name="connsiteX8314" fmla="*/ 1010694 w 1960971"/>
                <a:gd name="connsiteY8314" fmla="*/ 463322 h 1017606"/>
                <a:gd name="connsiteX8315" fmla="*/ 1008249 w 1960971"/>
                <a:gd name="connsiteY8315" fmla="*/ 461710 h 1017606"/>
                <a:gd name="connsiteX8316" fmla="*/ 1008051 w 1960971"/>
                <a:gd name="connsiteY8316" fmla="*/ 461313 h 1017606"/>
                <a:gd name="connsiteX8317" fmla="*/ 1009082 w 1960971"/>
                <a:gd name="connsiteY8317" fmla="*/ 461261 h 1017606"/>
                <a:gd name="connsiteX8318" fmla="*/ 1013483 w 1960971"/>
                <a:gd name="connsiteY8318" fmla="*/ 462807 h 1017606"/>
                <a:gd name="connsiteX8319" fmla="*/ 1015109 w 1960971"/>
                <a:gd name="connsiteY8319" fmla="*/ 463983 h 1017606"/>
                <a:gd name="connsiteX8320" fmla="*/ 1015756 w 1960971"/>
                <a:gd name="connsiteY8320" fmla="*/ 465305 h 1017606"/>
                <a:gd name="connsiteX8321" fmla="*/ 1016497 w 1960971"/>
                <a:gd name="connsiteY8321" fmla="*/ 466085 h 1017606"/>
                <a:gd name="connsiteX8322" fmla="*/ 1017316 w 1960971"/>
                <a:gd name="connsiteY8322" fmla="*/ 466310 h 1017606"/>
                <a:gd name="connsiteX8323" fmla="*/ 1017686 w 1960971"/>
                <a:gd name="connsiteY8323" fmla="*/ 465450 h 1017606"/>
                <a:gd name="connsiteX8324" fmla="*/ 1017594 w 1960971"/>
                <a:gd name="connsiteY8324" fmla="*/ 463494 h 1017606"/>
                <a:gd name="connsiteX8325" fmla="*/ 1017144 w 1960971"/>
                <a:gd name="connsiteY8325" fmla="*/ 462239 h 1017606"/>
                <a:gd name="connsiteX8326" fmla="*/ 1016325 w 1960971"/>
                <a:gd name="connsiteY8326" fmla="*/ 461683 h 1017606"/>
                <a:gd name="connsiteX8327" fmla="*/ 1016893 w 1960971"/>
                <a:gd name="connsiteY8327" fmla="*/ 460917 h 1017606"/>
                <a:gd name="connsiteX8328" fmla="*/ 1018836 w 1960971"/>
                <a:gd name="connsiteY8328" fmla="*/ 459952 h 1017606"/>
                <a:gd name="connsiteX8329" fmla="*/ 1022074 w 1960971"/>
                <a:gd name="connsiteY8329" fmla="*/ 458630 h 1017606"/>
                <a:gd name="connsiteX8330" fmla="*/ 1023370 w 1960971"/>
                <a:gd name="connsiteY8330" fmla="*/ 457798 h 1017606"/>
                <a:gd name="connsiteX8331" fmla="*/ 1024467 w 1960971"/>
                <a:gd name="connsiteY8331" fmla="*/ 456687 h 1017606"/>
                <a:gd name="connsiteX8332" fmla="*/ 1025881 w 1960971"/>
                <a:gd name="connsiteY8332" fmla="*/ 456225 h 1017606"/>
                <a:gd name="connsiteX8333" fmla="*/ 1027626 w 1960971"/>
                <a:gd name="connsiteY8333" fmla="*/ 456423 h 1017606"/>
                <a:gd name="connsiteX8334" fmla="*/ 1029251 w 1960971"/>
                <a:gd name="connsiteY8334" fmla="*/ 456238 h 1017606"/>
                <a:gd name="connsiteX8335" fmla="*/ 1030758 w 1960971"/>
                <a:gd name="connsiteY8335" fmla="*/ 455670 h 1017606"/>
                <a:gd name="connsiteX8336" fmla="*/ 1031934 w 1960971"/>
                <a:gd name="connsiteY8336" fmla="*/ 455709 h 1017606"/>
                <a:gd name="connsiteX8337" fmla="*/ 1033560 w 1960971"/>
                <a:gd name="connsiteY8337" fmla="*/ 456753 h 1017606"/>
                <a:gd name="connsiteX8338" fmla="*/ 1034908 w 1960971"/>
                <a:gd name="connsiteY8338" fmla="*/ 456846 h 1017606"/>
                <a:gd name="connsiteX8339" fmla="*/ 1036838 w 1960971"/>
                <a:gd name="connsiteY8339" fmla="*/ 455960 h 1017606"/>
                <a:gd name="connsiteX8340" fmla="*/ 1037340 w 1960971"/>
                <a:gd name="connsiteY8340" fmla="*/ 455537 h 1017606"/>
                <a:gd name="connsiteX8341" fmla="*/ 1038001 w 1960971"/>
                <a:gd name="connsiteY8341" fmla="*/ 454216 h 1017606"/>
                <a:gd name="connsiteX8342" fmla="*/ 1034657 w 1960971"/>
                <a:gd name="connsiteY8342" fmla="*/ 453700 h 1017606"/>
                <a:gd name="connsiteX8343" fmla="*/ 1033203 w 1960971"/>
                <a:gd name="connsiteY8343" fmla="*/ 453238 h 1017606"/>
                <a:gd name="connsiteX8344" fmla="*/ 1032569 w 1960971"/>
                <a:gd name="connsiteY8344" fmla="*/ 452524 h 1017606"/>
                <a:gd name="connsiteX8345" fmla="*/ 1032239 w 1960971"/>
                <a:gd name="connsiteY8345" fmla="*/ 451955 h 1017606"/>
                <a:gd name="connsiteX8346" fmla="*/ 1032384 w 1960971"/>
                <a:gd name="connsiteY8346" fmla="*/ 450977 h 1017606"/>
                <a:gd name="connsiteX8347" fmla="*/ 1032754 w 1960971"/>
                <a:gd name="connsiteY8347" fmla="*/ 450264 h 1017606"/>
                <a:gd name="connsiteX8348" fmla="*/ 1033653 w 1960971"/>
                <a:gd name="connsiteY8348" fmla="*/ 449788 h 1017606"/>
                <a:gd name="connsiteX8349" fmla="*/ 1037050 w 1960971"/>
                <a:gd name="connsiteY8349" fmla="*/ 449550 h 1017606"/>
                <a:gd name="connsiteX8350" fmla="*/ 1038107 w 1960971"/>
                <a:gd name="connsiteY8350" fmla="*/ 449286 h 1017606"/>
                <a:gd name="connsiteX8351" fmla="*/ 1039376 w 1960971"/>
                <a:gd name="connsiteY8351" fmla="*/ 448717 h 1017606"/>
                <a:gd name="connsiteX8352" fmla="*/ 1040883 w 1960971"/>
                <a:gd name="connsiteY8352" fmla="*/ 448678 h 1017606"/>
                <a:gd name="connsiteX8353" fmla="*/ 1043500 w 1960971"/>
                <a:gd name="connsiteY8353" fmla="*/ 449405 h 1017606"/>
                <a:gd name="connsiteX8354" fmla="*/ 1051047 w 1960971"/>
                <a:gd name="connsiteY8354" fmla="*/ 450184 h 1017606"/>
                <a:gd name="connsiteX8355" fmla="*/ 1053281 w 1960971"/>
                <a:gd name="connsiteY8355" fmla="*/ 449814 h 1017606"/>
                <a:gd name="connsiteX8356" fmla="*/ 1059876 w 1960971"/>
                <a:gd name="connsiteY8356" fmla="*/ 447210 h 1017606"/>
                <a:gd name="connsiteX8357" fmla="*/ 1062321 w 1960971"/>
                <a:gd name="connsiteY8357" fmla="*/ 446735 h 1017606"/>
                <a:gd name="connsiteX8358" fmla="*/ 1065071 w 1960971"/>
                <a:gd name="connsiteY8358" fmla="*/ 446589 h 1017606"/>
                <a:gd name="connsiteX8359" fmla="*/ 1067384 w 1960971"/>
                <a:gd name="connsiteY8359" fmla="*/ 445942 h 1017606"/>
                <a:gd name="connsiteX8360" fmla="*/ 1069274 w 1960971"/>
                <a:gd name="connsiteY8360" fmla="*/ 444778 h 1017606"/>
                <a:gd name="connsiteX8361" fmla="*/ 1070754 w 1960971"/>
                <a:gd name="connsiteY8361" fmla="*/ 443602 h 1017606"/>
                <a:gd name="connsiteX8362" fmla="*/ 1071838 w 1960971"/>
                <a:gd name="connsiteY8362" fmla="*/ 442426 h 1017606"/>
                <a:gd name="connsiteX8363" fmla="*/ 1075288 w 1960971"/>
                <a:gd name="connsiteY8363" fmla="*/ 437535 h 1017606"/>
                <a:gd name="connsiteX8364" fmla="*/ 1075552 w 1960971"/>
                <a:gd name="connsiteY8364" fmla="*/ 436333 h 1017606"/>
                <a:gd name="connsiteX8365" fmla="*/ 1073067 w 1960971"/>
                <a:gd name="connsiteY8365" fmla="*/ 434033 h 1017606"/>
                <a:gd name="connsiteX8366" fmla="*/ 1071164 w 1960971"/>
                <a:gd name="connsiteY8366" fmla="*/ 433200 h 1017606"/>
                <a:gd name="connsiteX8367" fmla="*/ 1067410 w 1960971"/>
                <a:gd name="connsiteY8367" fmla="*/ 432420 h 1017606"/>
                <a:gd name="connsiteX8368" fmla="*/ 1065454 w 1960971"/>
                <a:gd name="connsiteY8368" fmla="*/ 431032 h 1017606"/>
                <a:gd name="connsiteX8369" fmla="*/ 1063630 w 1960971"/>
                <a:gd name="connsiteY8369" fmla="*/ 428574 h 1017606"/>
                <a:gd name="connsiteX8370" fmla="*/ 1061396 w 1960971"/>
                <a:gd name="connsiteY8370" fmla="*/ 427622 h 1017606"/>
                <a:gd name="connsiteX8371" fmla="*/ 1058739 w 1960971"/>
                <a:gd name="connsiteY8371" fmla="*/ 428177 h 1017606"/>
                <a:gd name="connsiteX8372" fmla="*/ 1055713 w 1960971"/>
                <a:gd name="connsiteY8372" fmla="*/ 429076 h 1017606"/>
                <a:gd name="connsiteX8373" fmla="*/ 1050056 w 1960971"/>
                <a:gd name="connsiteY8373" fmla="*/ 431019 h 1017606"/>
                <a:gd name="connsiteX8374" fmla="*/ 1046513 w 1960971"/>
                <a:gd name="connsiteY8374" fmla="*/ 431217 h 1017606"/>
                <a:gd name="connsiteX8375" fmla="*/ 1046883 w 1960971"/>
                <a:gd name="connsiteY8375" fmla="*/ 430861 h 1017606"/>
                <a:gd name="connsiteX8376" fmla="*/ 1053585 w 1960971"/>
                <a:gd name="connsiteY8376" fmla="*/ 428666 h 1017606"/>
                <a:gd name="connsiteX8377" fmla="*/ 1055224 w 1960971"/>
                <a:gd name="connsiteY8377" fmla="*/ 427794 h 1017606"/>
                <a:gd name="connsiteX8378" fmla="*/ 1054787 w 1960971"/>
                <a:gd name="connsiteY8378" fmla="*/ 427384 h 1017606"/>
                <a:gd name="connsiteX8379" fmla="*/ 1052593 w 1960971"/>
                <a:gd name="connsiteY8379" fmla="*/ 426710 h 1017606"/>
                <a:gd name="connsiteX8380" fmla="*/ 1049474 w 1960971"/>
                <a:gd name="connsiteY8380" fmla="*/ 426049 h 1017606"/>
                <a:gd name="connsiteX8381" fmla="*/ 1040129 w 1960971"/>
                <a:gd name="connsiteY8381" fmla="*/ 422520 h 1017606"/>
                <a:gd name="connsiteX8382" fmla="*/ 1039019 w 1960971"/>
                <a:gd name="connsiteY8382" fmla="*/ 421886 h 1017606"/>
                <a:gd name="connsiteX8383" fmla="*/ 1037010 w 1960971"/>
                <a:gd name="connsiteY8383" fmla="*/ 421344 h 1017606"/>
                <a:gd name="connsiteX8384" fmla="*/ 1036336 w 1960971"/>
                <a:gd name="connsiteY8384" fmla="*/ 421529 h 1017606"/>
                <a:gd name="connsiteX8385" fmla="*/ 1035979 w 1960971"/>
                <a:gd name="connsiteY8385" fmla="*/ 422560 h 1017606"/>
                <a:gd name="connsiteX8386" fmla="*/ 1036428 w 1960971"/>
                <a:gd name="connsiteY8386" fmla="*/ 423261 h 1017606"/>
                <a:gd name="connsiteX8387" fmla="*/ 1037208 w 1960971"/>
                <a:gd name="connsiteY8387" fmla="*/ 423736 h 1017606"/>
                <a:gd name="connsiteX8388" fmla="*/ 1036878 w 1960971"/>
                <a:gd name="connsiteY8388" fmla="*/ 424054 h 1017606"/>
                <a:gd name="connsiteX8389" fmla="*/ 1034023 w 1960971"/>
                <a:gd name="connsiteY8389" fmla="*/ 424120 h 1017606"/>
                <a:gd name="connsiteX8390" fmla="*/ 1031816 w 1960971"/>
                <a:gd name="connsiteY8390" fmla="*/ 423432 h 1017606"/>
                <a:gd name="connsiteX8391" fmla="*/ 1031379 w 1960971"/>
                <a:gd name="connsiteY8391" fmla="*/ 421529 h 1017606"/>
                <a:gd name="connsiteX8392" fmla="*/ 1032186 w 1960971"/>
                <a:gd name="connsiteY8392" fmla="*/ 420736 h 1017606"/>
                <a:gd name="connsiteX8393" fmla="*/ 1033811 w 1960971"/>
                <a:gd name="connsiteY8393" fmla="*/ 419943 h 1017606"/>
                <a:gd name="connsiteX8394" fmla="*/ 1034710 w 1960971"/>
                <a:gd name="connsiteY8394" fmla="*/ 419044 h 1017606"/>
                <a:gd name="connsiteX8395" fmla="*/ 1035001 w 1960971"/>
                <a:gd name="connsiteY8395" fmla="*/ 416374 h 1017606"/>
                <a:gd name="connsiteX8396" fmla="*/ 1037658 w 1960971"/>
                <a:gd name="connsiteY8396" fmla="*/ 419335 h 1017606"/>
                <a:gd name="connsiteX8397" fmla="*/ 1044584 w 1960971"/>
                <a:gd name="connsiteY8397" fmla="*/ 421622 h 1017606"/>
                <a:gd name="connsiteX8398" fmla="*/ 1050426 w 1960971"/>
                <a:gd name="connsiteY8398" fmla="*/ 424331 h 1017606"/>
                <a:gd name="connsiteX8399" fmla="*/ 1053637 w 1960971"/>
                <a:gd name="connsiteY8399" fmla="*/ 425389 h 1017606"/>
                <a:gd name="connsiteX8400" fmla="*/ 1056149 w 1960971"/>
                <a:gd name="connsiteY8400" fmla="*/ 425679 h 1017606"/>
                <a:gd name="connsiteX8401" fmla="*/ 1058250 w 1960971"/>
                <a:gd name="connsiteY8401" fmla="*/ 425468 h 1017606"/>
                <a:gd name="connsiteX8402" fmla="*/ 1059929 w 1960971"/>
                <a:gd name="connsiteY8402" fmla="*/ 424754 h 1017606"/>
                <a:gd name="connsiteX8403" fmla="*/ 1061185 w 1960971"/>
                <a:gd name="connsiteY8403" fmla="*/ 424516 h 1017606"/>
                <a:gd name="connsiteX8404" fmla="*/ 1062004 w 1960971"/>
                <a:gd name="connsiteY8404" fmla="*/ 424767 h 1017606"/>
                <a:gd name="connsiteX8405" fmla="*/ 1061951 w 1960971"/>
                <a:gd name="connsiteY8405" fmla="*/ 425071 h 1017606"/>
                <a:gd name="connsiteX8406" fmla="*/ 1061013 w 1960971"/>
                <a:gd name="connsiteY8406" fmla="*/ 425415 h 1017606"/>
                <a:gd name="connsiteX8407" fmla="*/ 1060682 w 1960971"/>
                <a:gd name="connsiteY8407" fmla="*/ 425772 h 1017606"/>
                <a:gd name="connsiteX8408" fmla="*/ 1060947 w 1960971"/>
                <a:gd name="connsiteY8408" fmla="*/ 426155 h 1017606"/>
                <a:gd name="connsiteX8409" fmla="*/ 1065480 w 1960971"/>
                <a:gd name="connsiteY8409" fmla="*/ 426525 h 1017606"/>
                <a:gd name="connsiteX8410" fmla="*/ 1067754 w 1960971"/>
                <a:gd name="connsiteY8410" fmla="*/ 426948 h 1017606"/>
                <a:gd name="connsiteX8411" fmla="*/ 1073860 w 1960971"/>
                <a:gd name="connsiteY8411" fmla="*/ 429658 h 1017606"/>
                <a:gd name="connsiteX8412" fmla="*/ 1076385 w 1960971"/>
                <a:gd name="connsiteY8412" fmla="*/ 430411 h 1017606"/>
                <a:gd name="connsiteX8413" fmla="*/ 1078817 w 1960971"/>
                <a:gd name="connsiteY8413" fmla="*/ 430583 h 1017606"/>
                <a:gd name="connsiteX8414" fmla="*/ 1081156 w 1960971"/>
                <a:gd name="connsiteY8414" fmla="*/ 430186 h 1017606"/>
                <a:gd name="connsiteX8415" fmla="*/ 1083073 w 1960971"/>
                <a:gd name="connsiteY8415" fmla="*/ 429512 h 1017606"/>
                <a:gd name="connsiteX8416" fmla="*/ 1084566 w 1960971"/>
                <a:gd name="connsiteY8416" fmla="*/ 428574 h 1017606"/>
                <a:gd name="connsiteX8417" fmla="*/ 1085861 w 1960971"/>
                <a:gd name="connsiteY8417" fmla="*/ 428468 h 1017606"/>
                <a:gd name="connsiteX8418" fmla="*/ 1086958 w 1960971"/>
                <a:gd name="connsiteY8418" fmla="*/ 429208 h 1017606"/>
                <a:gd name="connsiteX8419" fmla="*/ 1088214 w 1960971"/>
                <a:gd name="connsiteY8419" fmla="*/ 429499 h 1017606"/>
                <a:gd name="connsiteX8420" fmla="*/ 1090937 w 1960971"/>
                <a:gd name="connsiteY8420" fmla="*/ 429063 h 1017606"/>
                <a:gd name="connsiteX8421" fmla="*/ 1093633 w 1960971"/>
                <a:gd name="connsiteY8421" fmla="*/ 427860 h 1017606"/>
                <a:gd name="connsiteX8422" fmla="*/ 1098630 w 1960971"/>
                <a:gd name="connsiteY8422" fmla="*/ 424979 h 1017606"/>
                <a:gd name="connsiteX8423" fmla="*/ 1099039 w 1960971"/>
                <a:gd name="connsiteY8423" fmla="*/ 424344 h 1017606"/>
                <a:gd name="connsiteX8424" fmla="*/ 1099198 w 1960971"/>
                <a:gd name="connsiteY8424" fmla="*/ 423142 h 1017606"/>
                <a:gd name="connsiteX8425" fmla="*/ 1099132 w 1960971"/>
                <a:gd name="connsiteY8425" fmla="*/ 420604 h 1017606"/>
                <a:gd name="connsiteX8426" fmla="*/ 1099700 w 1960971"/>
                <a:gd name="connsiteY8426" fmla="*/ 420525 h 1017606"/>
                <a:gd name="connsiteX8427" fmla="*/ 1103150 w 1960971"/>
                <a:gd name="connsiteY8427" fmla="*/ 421489 h 1017606"/>
                <a:gd name="connsiteX8428" fmla="*/ 1104683 w 1960971"/>
                <a:gd name="connsiteY8428" fmla="*/ 421159 h 1017606"/>
                <a:gd name="connsiteX8429" fmla="*/ 1105027 w 1960971"/>
                <a:gd name="connsiteY8429" fmla="*/ 420617 h 1017606"/>
                <a:gd name="connsiteX8430" fmla="*/ 1105278 w 1960971"/>
                <a:gd name="connsiteY8430" fmla="*/ 418066 h 1017606"/>
                <a:gd name="connsiteX8431" fmla="*/ 1105053 w 1960971"/>
                <a:gd name="connsiteY8431" fmla="*/ 417577 h 1017606"/>
                <a:gd name="connsiteX8432" fmla="*/ 1103797 w 1960971"/>
                <a:gd name="connsiteY8432" fmla="*/ 416890 h 1017606"/>
                <a:gd name="connsiteX8433" fmla="*/ 1104789 w 1960971"/>
                <a:gd name="connsiteY8433" fmla="*/ 416559 h 1017606"/>
                <a:gd name="connsiteX8434" fmla="*/ 1109983 w 1960971"/>
                <a:gd name="connsiteY8434" fmla="*/ 415568 h 1017606"/>
                <a:gd name="connsiteX8435" fmla="*/ 1110102 w 1960971"/>
                <a:gd name="connsiteY8435" fmla="*/ 415872 h 1017606"/>
                <a:gd name="connsiteX8436" fmla="*/ 1109269 w 1960971"/>
                <a:gd name="connsiteY8436" fmla="*/ 417590 h 1017606"/>
                <a:gd name="connsiteX8437" fmla="*/ 1109415 w 1960971"/>
                <a:gd name="connsiteY8437" fmla="*/ 418159 h 1017606"/>
                <a:gd name="connsiteX8438" fmla="*/ 1110737 w 1960971"/>
                <a:gd name="connsiteY8438" fmla="*/ 419322 h 1017606"/>
                <a:gd name="connsiteX8439" fmla="*/ 1111662 w 1960971"/>
                <a:gd name="connsiteY8439" fmla="*/ 419718 h 1017606"/>
                <a:gd name="connsiteX8440" fmla="*/ 1112627 w 1960971"/>
                <a:gd name="connsiteY8440" fmla="*/ 419731 h 1017606"/>
                <a:gd name="connsiteX8441" fmla="*/ 1113618 w 1960971"/>
                <a:gd name="connsiteY8441" fmla="*/ 419348 h 1017606"/>
                <a:gd name="connsiteX8442" fmla="*/ 1114993 w 1960971"/>
                <a:gd name="connsiteY8442" fmla="*/ 419084 h 1017606"/>
                <a:gd name="connsiteX8443" fmla="*/ 1117504 w 1960971"/>
                <a:gd name="connsiteY8443" fmla="*/ 420485 h 1017606"/>
                <a:gd name="connsiteX8444" fmla="*/ 1118786 w 1960971"/>
                <a:gd name="connsiteY8444" fmla="*/ 420881 h 1017606"/>
                <a:gd name="connsiteX8445" fmla="*/ 1119486 w 1960971"/>
                <a:gd name="connsiteY8445" fmla="*/ 420564 h 1017606"/>
                <a:gd name="connsiteX8446" fmla="*/ 1120002 w 1960971"/>
                <a:gd name="connsiteY8446" fmla="*/ 417445 h 1017606"/>
                <a:gd name="connsiteX8447" fmla="*/ 1120332 w 1960971"/>
                <a:gd name="connsiteY8447" fmla="*/ 417233 h 1017606"/>
                <a:gd name="connsiteX8448" fmla="*/ 1121469 w 1960971"/>
                <a:gd name="connsiteY8448" fmla="*/ 419216 h 1017606"/>
                <a:gd name="connsiteX8449" fmla="*/ 1122830 w 1960971"/>
                <a:gd name="connsiteY8449" fmla="*/ 419798 h 1017606"/>
                <a:gd name="connsiteX8450" fmla="*/ 1125263 w 1960971"/>
                <a:gd name="connsiteY8450" fmla="*/ 420273 h 1017606"/>
                <a:gd name="connsiteX8451" fmla="*/ 1128752 w 1960971"/>
                <a:gd name="connsiteY8451" fmla="*/ 419837 h 1017606"/>
                <a:gd name="connsiteX8452" fmla="*/ 1135572 w 1960971"/>
                <a:gd name="connsiteY8452" fmla="*/ 417841 h 1017606"/>
                <a:gd name="connsiteX8453" fmla="*/ 1142643 w 1960971"/>
                <a:gd name="connsiteY8453" fmla="*/ 415489 h 1017606"/>
                <a:gd name="connsiteX8454" fmla="*/ 1145895 w 1960971"/>
                <a:gd name="connsiteY8454" fmla="*/ 413969 h 1017606"/>
                <a:gd name="connsiteX8455" fmla="*/ 1147692 w 1960971"/>
                <a:gd name="connsiteY8455" fmla="*/ 412502 h 1017606"/>
                <a:gd name="connsiteX8456" fmla="*/ 1151116 w 1960971"/>
                <a:gd name="connsiteY8456" fmla="*/ 410056 h 1017606"/>
                <a:gd name="connsiteX8457" fmla="*/ 1170955 w 1960971"/>
                <a:gd name="connsiteY8457" fmla="*/ 399443 h 1017606"/>
                <a:gd name="connsiteX8458" fmla="*/ 1174775 w 1960971"/>
                <a:gd name="connsiteY8458" fmla="*/ 396945 h 1017606"/>
                <a:gd name="connsiteX8459" fmla="*/ 1180379 w 1960971"/>
                <a:gd name="connsiteY8459" fmla="*/ 393548 h 1017606"/>
                <a:gd name="connsiteX8460" fmla="*/ 1181754 w 1960971"/>
                <a:gd name="connsiteY8460" fmla="*/ 392438 h 1017606"/>
                <a:gd name="connsiteX8461" fmla="*/ 1183036 w 1960971"/>
                <a:gd name="connsiteY8461" fmla="*/ 390217 h 1017606"/>
                <a:gd name="connsiteX8462" fmla="*/ 1182031 w 1960971"/>
                <a:gd name="connsiteY8462" fmla="*/ 389556 h 1017606"/>
                <a:gd name="connsiteX8463" fmla="*/ 1177365 w 1960971"/>
                <a:gd name="connsiteY8463" fmla="*/ 388671 h 1017606"/>
                <a:gd name="connsiteX8464" fmla="*/ 1167585 w 1960971"/>
                <a:gd name="connsiteY8464" fmla="*/ 388182 h 1017606"/>
                <a:gd name="connsiteX8465" fmla="*/ 1162509 w 1960971"/>
                <a:gd name="connsiteY8465" fmla="*/ 388195 h 1017606"/>
                <a:gd name="connsiteX8466" fmla="*/ 1149199 w 1960971"/>
                <a:gd name="connsiteY8466" fmla="*/ 386503 h 1017606"/>
                <a:gd name="connsiteX8467" fmla="*/ 1147269 w 1960971"/>
                <a:gd name="connsiteY8467" fmla="*/ 385327 h 1017606"/>
                <a:gd name="connsiteX8468" fmla="*/ 1146106 w 1960971"/>
                <a:gd name="connsiteY8468" fmla="*/ 384071 h 1017606"/>
                <a:gd name="connsiteX8469" fmla="*/ 1143397 w 1960971"/>
                <a:gd name="connsiteY8469" fmla="*/ 379088 h 1017606"/>
                <a:gd name="connsiteX8470" fmla="*/ 1141665 w 1960971"/>
                <a:gd name="connsiteY8470" fmla="*/ 376894 h 1017606"/>
                <a:gd name="connsiteX8471" fmla="*/ 1139987 w 1960971"/>
                <a:gd name="connsiteY8471" fmla="*/ 375823 h 1017606"/>
                <a:gd name="connsiteX8472" fmla="*/ 1138176 w 1960971"/>
                <a:gd name="connsiteY8472" fmla="*/ 375202 h 1017606"/>
                <a:gd name="connsiteX8473" fmla="*/ 1136233 w 1960971"/>
                <a:gd name="connsiteY8473" fmla="*/ 375030 h 1017606"/>
                <a:gd name="connsiteX8474" fmla="*/ 1129466 w 1960971"/>
                <a:gd name="connsiteY8474" fmla="*/ 373246 h 1017606"/>
                <a:gd name="connsiteX8475" fmla="*/ 1122910 w 1960971"/>
                <a:gd name="connsiteY8475" fmla="*/ 372400 h 1017606"/>
                <a:gd name="connsiteX8476" fmla="*/ 1120980 w 1960971"/>
                <a:gd name="connsiteY8476" fmla="*/ 372876 h 1017606"/>
                <a:gd name="connsiteX8477" fmla="*/ 1120517 w 1960971"/>
                <a:gd name="connsiteY8477" fmla="*/ 373233 h 1017606"/>
                <a:gd name="connsiteX8478" fmla="*/ 1119989 w 1960971"/>
                <a:gd name="connsiteY8478" fmla="*/ 374607 h 1017606"/>
                <a:gd name="connsiteX8479" fmla="*/ 1116724 w 1960971"/>
                <a:gd name="connsiteY8479" fmla="*/ 373021 h 1017606"/>
                <a:gd name="connsiteX8480" fmla="*/ 1115151 w 1960971"/>
                <a:gd name="connsiteY8480" fmla="*/ 371699 h 1017606"/>
                <a:gd name="connsiteX8481" fmla="*/ 1115680 w 1960971"/>
                <a:gd name="connsiteY8481" fmla="*/ 371422 h 1017606"/>
                <a:gd name="connsiteX8482" fmla="*/ 1117782 w 1960971"/>
                <a:gd name="connsiteY8482" fmla="*/ 371290 h 1017606"/>
                <a:gd name="connsiteX8483" fmla="*/ 1123359 w 1960971"/>
                <a:gd name="connsiteY8483" fmla="*/ 371263 h 1017606"/>
                <a:gd name="connsiteX8484" fmla="*/ 1126571 w 1960971"/>
                <a:gd name="connsiteY8484" fmla="*/ 371554 h 1017606"/>
                <a:gd name="connsiteX8485" fmla="*/ 1129267 w 1960971"/>
                <a:gd name="connsiteY8485" fmla="*/ 372162 h 1017606"/>
                <a:gd name="connsiteX8486" fmla="*/ 1131752 w 1960971"/>
                <a:gd name="connsiteY8486" fmla="*/ 372374 h 1017606"/>
                <a:gd name="connsiteX8487" fmla="*/ 1135572 w 1960971"/>
                <a:gd name="connsiteY8487" fmla="*/ 372228 h 1017606"/>
                <a:gd name="connsiteX8488" fmla="*/ 1138427 w 1960971"/>
                <a:gd name="connsiteY8488" fmla="*/ 373312 h 1017606"/>
                <a:gd name="connsiteX8489" fmla="*/ 1140555 w 1960971"/>
                <a:gd name="connsiteY8489" fmla="*/ 373312 h 1017606"/>
                <a:gd name="connsiteX8490" fmla="*/ 1142419 w 1960971"/>
                <a:gd name="connsiteY8490" fmla="*/ 373656 h 1017606"/>
                <a:gd name="connsiteX8491" fmla="*/ 1143278 w 1960971"/>
                <a:gd name="connsiteY8491" fmla="*/ 373563 h 1017606"/>
                <a:gd name="connsiteX8492" fmla="*/ 1142709 w 1960971"/>
                <a:gd name="connsiteY8492" fmla="*/ 372056 h 1017606"/>
                <a:gd name="connsiteX8493" fmla="*/ 1143859 w 1960971"/>
                <a:gd name="connsiteY8493" fmla="*/ 371871 h 1017606"/>
                <a:gd name="connsiteX8494" fmla="*/ 1146410 w 1960971"/>
                <a:gd name="connsiteY8494" fmla="*/ 371990 h 1017606"/>
                <a:gd name="connsiteX8495" fmla="*/ 1148816 w 1960971"/>
                <a:gd name="connsiteY8495" fmla="*/ 372651 h 1017606"/>
                <a:gd name="connsiteX8496" fmla="*/ 1151076 w 1960971"/>
                <a:gd name="connsiteY8496" fmla="*/ 373841 h 1017606"/>
                <a:gd name="connsiteX8497" fmla="*/ 1154883 w 1960971"/>
                <a:gd name="connsiteY8497" fmla="*/ 376841 h 1017606"/>
                <a:gd name="connsiteX8498" fmla="*/ 1156826 w 1960971"/>
                <a:gd name="connsiteY8498" fmla="*/ 377727 h 1017606"/>
                <a:gd name="connsiteX8499" fmla="*/ 1159192 w 1960971"/>
                <a:gd name="connsiteY8499" fmla="*/ 378004 h 1017606"/>
                <a:gd name="connsiteX8500" fmla="*/ 1160143 w 1960971"/>
                <a:gd name="connsiteY8500" fmla="*/ 378321 h 1017606"/>
                <a:gd name="connsiteX8501" fmla="*/ 1160143 w 1960971"/>
                <a:gd name="connsiteY8501" fmla="*/ 379987 h 1017606"/>
                <a:gd name="connsiteX8502" fmla="*/ 1161280 w 1960971"/>
                <a:gd name="connsiteY8502" fmla="*/ 380582 h 1017606"/>
                <a:gd name="connsiteX8503" fmla="*/ 1163474 w 1960971"/>
                <a:gd name="connsiteY8503" fmla="*/ 382353 h 1017606"/>
                <a:gd name="connsiteX8504" fmla="*/ 1166223 w 1960971"/>
                <a:gd name="connsiteY8504" fmla="*/ 385366 h 1017606"/>
                <a:gd name="connsiteX8505" fmla="*/ 1168166 w 1960971"/>
                <a:gd name="connsiteY8505" fmla="*/ 386503 h 1017606"/>
                <a:gd name="connsiteX8506" fmla="*/ 1173413 w 1960971"/>
                <a:gd name="connsiteY8506" fmla="*/ 386847 h 1017606"/>
                <a:gd name="connsiteX8507" fmla="*/ 1177736 w 1960971"/>
                <a:gd name="connsiteY8507" fmla="*/ 386754 h 1017606"/>
                <a:gd name="connsiteX8508" fmla="*/ 1181093 w 1960971"/>
                <a:gd name="connsiteY8508" fmla="*/ 386358 h 1017606"/>
                <a:gd name="connsiteX8509" fmla="*/ 1183498 w 1960971"/>
                <a:gd name="connsiteY8509" fmla="*/ 385657 h 1017606"/>
                <a:gd name="connsiteX8510" fmla="*/ 1186763 w 1960971"/>
                <a:gd name="connsiteY8510" fmla="*/ 384230 h 1017606"/>
                <a:gd name="connsiteX8511" fmla="*/ 1190887 w 1960971"/>
                <a:gd name="connsiteY8511" fmla="*/ 382062 h 1017606"/>
                <a:gd name="connsiteX8512" fmla="*/ 1198408 w 1960971"/>
                <a:gd name="connsiteY8512" fmla="*/ 378546 h 1017606"/>
                <a:gd name="connsiteX8513" fmla="*/ 1217678 w 1960971"/>
                <a:gd name="connsiteY8513" fmla="*/ 369862 h 1017606"/>
                <a:gd name="connsiteX8514" fmla="*/ 1218762 w 1960971"/>
                <a:gd name="connsiteY8514" fmla="*/ 369228 h 1017606"/>
                <a:gd name="connsiteX8515" fmla="*/ 1221141 w 1960971"/>
                <a:gd name="connsiteY8515" fmla="*/ 367496 h 1017606"/>
                <a:gd name="connsiteX8516" fmla="*/ 1221736 w 1960971"/>
                <a:gd name="connsiteY8516" fmla="*/ 366624 h 1017606"/>
                <a:gd name="connsiteX8517" fmla="*/ 1221683 w 1960971"/>
                <a:gd name="connsiteY8517" fmla="*/ 365831 h 1017606"/>
                <a:gd name="connsiteX8518" fmla="*/ 1220335 w 1960971"/>
                <a:gd name="connsiteY8518" fmla="*/ 364879 h 1017606"/>
                <a:gd name="connsiteX8519" fmla="*/ 1217692 w 1960971"/>
                <a:gd name="connsiteY8519" fmla="*/ 363782 h 1017606"/>
                <a:gd name="connsiteX8520" fmla="*/ 1213409 w 1960971"/>
                <a:gd name="connsiteY8520" fmla="*/ 362500 h 1017606"/>
                <a:gd name="connsiteX8521" fmla="*/ 1212299 w 1960971"/>
                <a:gd name="connsiteY8521" fmla="*/ 361562 h 1017606"/>
                <a:gd name="connsiteX8522" fmla="*/ 1212259 w 1960971"/>
                <a:gd name="connsiteY8522" fmla="*/ 360174 h 1017606"/>
                <a:gd name="connsiteX8523" fmla="*/ 1212735 w 1960971"/>
                <a:gd name="connsiteY8523" fmla="*/ 359791 h 1017606"/>
                <a:gd name="connsiteX8524" fmla="*/ 1213647 w 1960971"/>
                <a:gd name="connsiteY8524" fmla="*/ 359553 h 1017606"/>
                <a:gd name="connsiteX8525" fmla="*/ 1214150 w 1960971"/>
                <a:gd name="connsiteY8525" fmla="*/ 359196 h 1017606"/>
                <a:gd name="connsiteX8526" fmla="*/ 1214295 w 1960971"/>
                <a:gd name="connsiteY8526" fmla="*/ 357887 h 1017606"/>
                <a:gd name="connsiteX8527" fmla="*/ 1215075 w 1960971"/>
                <a:gd name="connsiteY8527" fmla="*/ 357597 h 1017606"/>
                <a:gd name="connsiteX8528" fmla="*/ 1216634 w 1960971"/>
                <a:gd name="connsiteY8528" fmla="*/ 357398 h 1017606"/>
                <a:gd name="connsiteX8529" fmla="*/ 1227050 w 1960971"/>
                <a:gd name="connsiteY8529" fmla="*/ 357663 h 1017606"/>
                <a:gd name="connsiteX8530" fmla="*/ 1232363 w 1960971"/>
                <a:gd name="connsiteY8530" fmla="*/ 357359 h 1017606"/>
                <a:gd name="connsiteX8531" fmla="*/ 1236553 w 1960971"/>
                <a:gd name="connsiteY8531" fmla="*/ 356499 h 1017606"/>
                <a:gd name="connsiteX8532" fmla="*/ 1238958 w 1960971"/>
                <a:gd name="connsiteY8532" fmla="*/ 357253 h 1017606"/>
                <a:gd name="connsiteX8533" fmla="*/ 1239593 w 1960971"/>
                <a:gd name="connsiteY8533" fmla="*/ 359632 h 1017606"/>
                <a:gd name="connsiteX8534" fmla="*/ 1240373 w 1960971"/>
                <a:gd name="connsiteY8534" fmla="*/ 361363 h 1017606"/>
                <a:gd name="connsiteX8535" fmla="*/ 1241298 w 1960971"/>
                <a:gd name="connsiteY8535" fmla="*/ 362447 h 1017606"/>
                <a:gd name="connsiteX8536" fmla="*/ 1243770 w 1960971"/>
                <a:gd name="connsiteY8536" fmla="*/ 363769 h 1017606"/>
                <a:gd name="connsiteX8537" fmla="*/ 1247788 w 1960971"/>
                <a:gd name="connsiteY8537" fmla="*/ 365329 h 1017606"/>
                <a:gd name="connsiteX8538" fmla="*/ 1250035 w 1960971"/>
                <a:gd name="connsiteY8538" fmla="*/ 366029 h 1017606"/>
                <a:gd name="connsiteX8539" fmla="*/ 1250524 w 1960971"/>
                <a:gd name="connsiteY8539" fmla="*/ 365857 h 1017606"/>
                <a:gd name="connsiteX8540" fmla="*/ 1253061 w 1960971"/>
                <a:gd name="connsiteY8540" fmla="*/ 364073 h 1017606"/>
                <a:gd name="connsiteX8541" fmla="*/ 1255057 w 1960971"/>
                <a:gd name="connsiteY8541" fmla="*/ 363293 h 1017606"/>
                <a:gd name="connsiteX8542" fmla="*/ 1255665 w 1960971"/>
                <a:gd name="connsiteY8542" fmla="*/ 363267 h 1017606"/>
                <a:gd name="connsiteX8543" fmla="*/ 1259763 w 1960971"/>
                <a:gd name="connsiteY8543" fmla="*/ 364760 h 1017606"/>
                <a:gd name="connsiteX8544" fmla="*/ 1261388 w 1960971"/>
                <a:gd name="connsiteY8544" fmla="*/ 365236 h 1017606"/>
                <a:gd name="connsiteX8545" fmla="*/ 1262102 w 1960971"/>
                <a:gd name="connsiteY8545" fmla="*/ 365197 h 1017606"/>
                <a:gd name="connsiteX8546" fmla="*/ 1263913 w 1960971"/>
                <a:gd name="connsiteY8546" fmla="*/ 364589 h 1017606"/>
                <a:gd name="connsiteX8547" fmla="*/ 1264376 w 1960971"/>
                <a:gd name="connsiteY8547" fmla="*/ 363320 h 1017606"/>
                <a:gd name="connsiteX8548" fmla="*/ 1264296 w 1960971"/>
                <a:gd name="connsiteY8548" fmla="*/ 360121 h 1017606"/>
                <a:gd name="connsiteX8549" fmla="*/ 1263900 w 1960971"/>
                <a:gd name="connsiteY8549" fmla="*/ 357530 h 1017606"/>
                <a:gd name="connsiteX8550" fmla="*/ 1264045 w 1960971"/>
                <a:gd name="connsiteY8550" fmla="*/ 355958 h 1017606"/>
                <a:gd name="connsiteX8551" fmla="*/ 1264587 w 1960971"/>
                <a:gd name="connsiteY8551" fmla="*/ 354543 h 1017606"/>
                <a:gd name="connsiteX8552" fmla="*/ 1264508 w 1960971"/>
                <a:gd name="connsiteY8552" fmla="*/ 353697 h 1017606"/>
                <a:gd name="connsiteX8553" fmla="*/ 1263292 w 1960971"/>
                <a:gd name="connsiteY8553" fmla="*/ 352984 h 1017606"/>
                <a:gd name="connsiteX8554" fmla="*/ 1261058 w 1960971"/>
                <a:gd name="connsiteY8554" fmla="*/ 349441 h 1017606"/>
                <a:gd name="connsiteX8555" fmla="*/ 1261177 w 1960971"/>
                <a:gd name="connsiteY8555" fmla="*/ 348992 h 1017606"/>
                <a:gd name="connsiteX8556" fmla="*/ 1261032 w 1960971"/>
                <a:gd name="connsiteY8556" fmla="*/ 348331 h 1017606"/>
                <a:gd name="connsiteX8557" fmla="*/ 1259802 w 1960971"/>
                <a:gd name="connsiteY8557" fmla="*/ 347565 h 1017606"/>
                <a:gd name="connsiteX8558" fmla="*/ 1257714 w 1960971"/>
                <a:gd name="connsiteY8558" fmla="*/ 347393 h 1017606"/>
                <a:gd name="connsiteX8559" fmla="*/ 1256670 w 1960971"/>
                <a:gd name="connsiteY8559" fmla="*/ 347736 h 1017606"/>
                <a:gd name="connsiteX8560" fmla="*/ 1254317 w 1960971"/>
                <a:gd name="connsiteY8560" fmla="*/ 348847 h 1017606"/>
                <a:gd name="connsiteX8561" fmla="*/ 1253392 w 1960971"/>
                <a:gd name="connsiteY8561" fmla="*/ 349071 h 1017606"/>
                <a:gd name="connsiteX8562" fmla="*/ 1252030 w 1960971"/>
                <a:gd name="connsiteY8562" fmla="*/ 348609 h 1017606"/>
                <a:gd name="connsiteX8563" fmla="*/ 1252295 w 1960971"/>
                <a:gd name="connsiteY8563" fmla="*/ 348225 h 1017606"/>
                <a:gd name="connsiteX8564" fmla="*/ 1254621 w 1960971"/>
                <a:gd name="connsiteY8564" fmla="*/ 347023 h 1017606"/>
                <a:gd name="connsiteX8565" fmla="*/ 1259644 w 1960971"/>
                <a:gd name="connsiteY8565" fmla="*/ 345251 h 1017606"/>
                <a:gd name="connsiteX8566" fmla="*/ 1262247 w 1960971"/>
                <a:gd name="connsiteY8566" fmla="*/ 345542 h 1017606"/>
                <a:gd name="connsiteX8567" fmla="*/ 1264257 w 1960971"/>
                <a:gd name="connsiteY8567" fmla="*/ 346613 h 1017606"/>
                <a:gd name="connsiteX8568" fmla="*/ 1264177 w 1960971"/>
                <a:gd name="connsiteY8568" fmla="*/ 346890 h 1017606"/>
                <a:gd name="connsiteX8569" fmla="*/ 1264719 w 1960971"/>
                <a:gd name="connsiteY8569" fmla="*/ 347723 h 1017606"/>
                <a:gd name="connsiteX8570" fmla="*/ 1266358 w 1960971"/>
                <a:gd name="connsiteY8570" fmla="*/ 349296 h 1017606"/>
                <a:gd name="connsiteX8571" fmla="*/ 1266609 w 1960971"/>
                <a:gd name="connsiteY8571" fmla="*/ 349864 h 1017606"/>
                <a:gd name="connsiteX8572" fmla="*/ 1264640 w 1960971"/>
                <a:gd name="connsiteY8572" fmla="*/ 350274 h 1017606"/>
                <a:gd name="connsiteX8573" fmla="*/ 1264323 w 1960971"/>
                <a:gd name="connsiteY8573" fmla="*/ 350552 h 1017606"/>
                <a:gd name="connsiteX8574" fmla="*/ 1264534 w 1960971"/>
                <a:gd name="connsiteY8574" fmla="*/ 351265 h 1017606"/>
                <a:gd name="connsiteX8575" fmla="*/ 1265816 w 1960971"/>
                <a:gd name="connsiteY8575" fmla="*/ 352376 h 1017606"/>
                <a:gd name="connsiteX8576" fmla="*/ 1266728 w 1960971"/>
                <a:gd name="connsiteY8576" fmla="*/ 352495 h 1017606"/>
                <a:gd name="connsiteX8577" fmla="*/ 1268817 w 1960971"/>
                <a:gd name="connsiteY8577" fmla="*/ 352310 h 1017606"/>
                <a:gd name="connsiteX8578" fmla="*/ 1269570 w 1960971"/>
                <a:gd name="connsiteY8578" fmla="*/ 352574 h 1017606"/>
                <a:gd name="connsiteX8579" fmla="*/ 1270072 w 1960971"/>
                <a:gd name="connsiteY8579" fmla="*/ 353790 h 1017606"/>
                <a:gd name="connsiteX8580" fmla="*/ 1270667 w 1960971"/>
                <a:gd name="connsiteY8580" fmla="*/ 357332 h 1017606"/>
                <a:gd name="connsiteX8581" fmla="*/ 1271354 w 1960971"/>
                <a:gd name="connsiteY8581" fmla="*/ 358548 h 1017606"/>
                <a:gd name="connsiteX8582" fmla="*/ 1271315 w 1960971"/>
                <a:gd name="connsiteY8582" fmla="*/ 359130 h 1017606"/>
                <a:gd name="connsiteX8583" fmla="*/ 1270627 w 1960971"/>
                <a:gd name="connsiteY8583" fmla="*/ 360914 h 1017606"/>
                <a:gd name="connsiteX8584" fmla="*/ 1271513 w 1960971"/>
                <a:gd name="connsiteY8584" fmla="*/ 361377 h 1017606"/>
                <a:gd name="connsiteX8585" fmla="*/ 1273747 w 1960971"/>
                <a:gd name="connsiteY8585" fmla="*/ 361311 h 1017606"/>
                <a:gd name="connsiteX8586" fmla="*/ 1276165 w 1960971"/>
                <a:gd name="connsiteY8586" fmla="*/ 360795 h 1017606"/>
                <a:gd name="connsiteX8587" fmla="*/ 1278782 w 1960971"/>
                <a:gd name="connsiteY8587" fmla="*/ 359830 h 1017606"/>
                <a:gd name="connsiteX8588" fmla="*/ 1285722 w 1960971"/>
                <a:gd name="connsiteY8588" fmla="*/ 356909 h 1017606"/>
                <a:gd name="connsiteX8589" fmla="*/ 1292145 w 1960971"/>
                <a:gd name="connsiteY8589" fmla="*/ 356010 h 1017606"/>
                <a:gd name="connsiteX8590" fmla="*/ 1294419 w 1960971"/>
                <a:gd name="connsiteY8590" fmla="*/ 355178 h 1017606"/>
                <a:gd name="connsiteX8591" fmla="*/ 1299415 w 1960971"/>
                <a:gd name="connsiteY8591" fmla="*/ 353023 h 1017606"/>
                <a:gd name="connsiteX8592" fmla="*/ 1302098 w 1960971"/>
                <a:gd name="connsiteY8592" fmla="*/ 352296 h 1017606"/>
                <a:gd name="connsiteX8593" fmla="*/ 1303737 w 1960971"/>
                <a:gd name="connsiteY8593" fmla="*/ 351675 h 1017606"/>
                <a:gd name="connsiteX8594" fmla="*/ 1306460 w 1960971"/>
                <a:gd name="connsiteY8594" fmla="*/ 350195 h 1017606"/>
                <a:gd name="connsiteX8595" fmla="*/ 1310266 w 1960971"/>
                <a:gd name="connsiteY8595" fmla="*/ 347869 h 1017606"/>
                <a:gd name="connsiteX8596" fmla="*/ 1312778 w 1960971"/>
                <a:gd name="connsiteY8596" fmla="*/ 346547 h 1017606"/>
                <a:gd name="connsiteX8597" fmla="*/ 1313980 w 1960971"/>
                <a:gd name="connsiteY8597" fmla="*/ 346230 h 1017606"/>
                <a:gd name="connsiteX8598" fmla="*/ 1316769 w 1960971"/>
                <a:gd name="connsiteY8598" fmla="*/ 346269 h 1017606"/>
                <a:gd name="connsiteX8599" fmla="*/ 1318778 w 1960971"/>
                <a:gd name="connsiteY8599" fmla="*/ 345886 h 1017606"/>
                <a:gd name="connsiteX8600" fmla="*/ 1323074 w 1960971"/>
                <a:gd name="connsiteY8600" fmla="*/ 344234 h 1017606"/>
                <a:gd name="connsiteX8601" fmla="*/ 1323973 w 1960971"/>
                <a:gd name="connsiteY8601" fmla="*/ 343665 h 1017606"/>
                <a:gd name="connsiteX8602" fmla="*/ 1326801 w 1960971"/>
                <a:gd name="connsiteY8602" fmla="*/ 341339 h 1017606"/>
                <a:gd name="connsiteX8603" fmla="*/ 1331573 w 1960971"/>
                <a:gd name="connsiteY8603" fmla="*/ 337242 h 1017606"/>
                <a:gd name="connsiteX8604" fmla="*/ 1334084 w 1960971"/>
                <a:gd name="connsiteY8604" fmla="*/ 334744 h 1017606"/>
                <a:gd name="connsiteX8605" fmla="*/ 1334348 w 1960971"/>
                <a:gd name="connsiteY8605" fmla="*/ 333832 h 1017606"/>
                <a:gd name="connsiteX8606" fmla="*/ 1334031 w 1960971"/>
                <a:gd name="connsiteY8606" fmla="*/ 331453 h 1017606"/>
                <a:gd name="connsiteX8607" fmla="*/ 1333331 w 1960971"/>
                <a:gd name="connsiteY8607" fmla="*/ 330448 h 1017606"/>
                <a:gd name="connsiteX8608" fmla="*/ 1330978 w 1960971"/>
                <a:gd name="connsiteY8608" fmla="*/ 328386 h 1017606"/>
                <a:gd name="connsiteX8609" fmla="*/ 1329551 w 1960971"/>
                <a:gd name="connsiteY8609" fmla="*/ 326443 h 1017606"/>
                <a:gd name="connsiteX8610" fmla="*/ 1328718 w 1960971"/>
                <a:gd name="connsiteY8610" fmla="*/ 325002 h 1017606"/>
                <a:gd name="connsiteX8611" fmla="*/ 1328401 w 1960971"/>
                <a:gd name="connsiteY8611" fmla="*/ 323403 h 1017606"/>
                <a:gd name="connsiteX8612" fmla="*/ 1328890 w 1960971"/>
                <a:gd name="connsiteY8612" fmla="*/ 321910 h 1017606"/>
                <a:gd name="connsiteX8613" fmla="*/ 1329418 w 1960971"/>
                <a:gd name="connsiteY8613" fmla="*/ 321209 h 1017606"/>
                <a:gd name="connsiteX8614" fmla="*/ 1330225 w 1960971"/>
                <a:gd name="connsiteY8614" fmla="*/ 320429 h 1017606"/>
                <a:gd name="connsiteX8615" fmla="*/ 1334005 w 1960971"/>
                <a:gd name="connsiteY8615" fmla="*/ 317495 h 1017606"/>
                <a:gd name="connsiteX8616" fmla="*/ 1334415 w 1960971"/>
                <a:gd name="connsiteY8616" fmla="*/ 317006 h 1017606"/>
                <a:gd name="connsiteX8617" fmla="*/ 1334058 w 1960971"/>
                <a:gd name="connsiteY8617" fmla="*/ 316953 h 1017606"/>
                <a:gd name="connsiteX8618" fmla="*/ 1332947 w 1960971"/>
                <a:gd name="connsiteY8618" fmla="*/ 317350 h 1017606"/>
                <a:gd name="connsiteX8619" fmla="*/ 1330833 w 1960971"/>
                <a:gd name="connsiteY8619" fmla="*/ 318314 h 1017606"/>
                <a:gd name="connsiteX8620" fmla="*/ 1330079 w 1960971"/>
                <a:gd name="connsiteY8620" fmla="*/ 318447 h 1017606"/>
                <a:gd name="connsiteX8621" fmla="*/ 1329630 w 1960971"/>
                <a:gd name="connsiteY8621" fmla="*/ 318182 h 1017606"/>
                <a:gd name="connsiteX8622" fmla="*/ 1329220 w 1960971"/>
                <a:gd name="connsiteY8622" fmla="*/ 314812 h 1017606"/>
                <a:gd name="connsiteX8623" fmla="*/ 1328890 w 1960971"/>
                <a:gd name="connsiteY8623" fmla="*/ 314534 h 1017606"/>
                <a:gd name="connsiteX8624" fmla="*/ 1328943 w 1960971"/>
                <a:gd name="connsiteY8624" fmla="*/ 314296 h 1017606"/>
                <a:gd name="connsiteX8625" fmla="*/ 1330251 w 1960971"/>
                <a:gd name="connsiteY8625" fmla="*/ 313530 h 1017606"/>
                <a:gd name="connsiteX8626" fmla="*/ 1330251 w 1960971"/>
                <a:gd name="connsiteY8626" fmla="*/ 313080 h 1017606"/>
                <a:gd name="connsiteX8627" fmla="*/ 1329802 w 1960971"/>
                <a:gd name="connsiteY8627" fmla="*/ 312472 h 1017606"/>
                <a:gd name="connsiteX8628" fmla="*/ 1329432 w 1960971"/>
                <a:gd name="connsiteY8628" fmla="*/ 310939 h 1017606"/>
                <a:gd name="connsiteX8629" fmla="*/ 1329934 w 1960971"/>
                <a:gd name="connsiteY8629" fmla="*/ 310410 h 1017606"/>
                <a:gd name="connsiteX8630" fmla="*/ 1331044 w 1960971"/>
                <a:gd name="connsiteY8630" fmla="*/ 310173 h 1017606"/>
                <a:gd name="connsiteX8631" fmla="*/ 1332881 w 1960971"/>
                <a:gd name="connsiteY8631" fmla="*/ 310199 h 1017606"/>
                <a:gd name="connsiteX8632" fmla="*/ 1336847 w 1960971"/>
                <a:gd name="connsiteY8632" fmla="*/ 309512 h 1017606"/>
                <a:gd name="connsiteX8633" fmla="*/ 1338591 w 1960971"/>
                <a:gd name="connsiteY8633" fmla="*/ 309697 h 1017606"/>
                <a:gd name="connsiteX8634" fmla="*/ 1339728 w 1960971"/>
                <a:gd name="connsiteY8634" fmla="*/ 310556 h 1017606"/>
                <a:gd name="connsiteX8635" fmla="*/ 1341327 w 1960971"/>
                <a:gd name="connsiteY8635" fmla="*/ 310648 h 1017606"/>
                <a:gd name="connsiteX8636" fmla="*/ 1343389 w 1960971"/>
                <a:gd name="connsiteY8636" fmla="*/ 309974 h 1017606"/>
                <a:gd name="connsiteX8637" fmla="*/ 1347619 w 1960971"/>
                <a:gd name="connsiteY8637" fmla="*/ 309075 h 1017606"/>
                <a:gd name="connsiteX8638" fmla="*/ 1350275 w 1960971"/>
                <a:gd name="connsiteY8638" fmla="*/ 308322 h 1017606"/>
                <a:gd name="connsiteX8639" fmla="*/ 1356699 w 1960971"/>
                <a:gd name="connsiteY8639" fmla="*/ 305890 h 1017606"/>
                <a:gd name="connsiteX8640" fmla="*/ 1357783 w 1960971"/>
                <a:gd name="connsiteY8640" fmla="*/ 305044 h 1017606"/>
                <a:gd name="connsiteX8641" fmla="*/ 1358880 w 1960971"/>
                <a:gd name="connsiteY8641" fmla="*/ 303828 h 1017606"/>
                <a:gd name="connsiteX8642" fmla="*/ 1359395 w 1960971"/>
                <a:gd name="connsiteY8642" fmla="*/ 302929 h 1017606"/>
                <a:gd name="connsiteX8643" fmla="*/ 1359078 w 1960971"/>
                <a:gd name="connsiteY8643" fmla="*/ 301793 h 1017606"/>
                <a:gd name="connsiteX8644" fmla="*/ 1358602 w 1960971"/>
                <a:gd name="connsiteY8644" fmla="*/ 301264 h 1017606"/>
                <a:gd name="connsiteX8645" fmla="*/ 1357175 w 1960971"/>
                <a:gd name="connsiteY8645" fmla="*/ 300894 h 1017606"/>
                <a:gd name="connsiteX8646" fmla="*/ 1353606 w 1960971"/>
                <a:gd name="connsiteY8646" fmla="*/ 300577 h 1017606"/>
                <a:gd name="connsiteX8647" fmla="*/ 1348769 w 1960971"/>
                <a:gd name="connsiteY8647" fmla="*/ 300471 h 1017606"/>
                <a:gd name="connsiteX8648" fmla="*/ 1349377 w 1960971"/>
                <a:gd name="connsiteY8648" fmla="*/ 299863 h 1017606"/>
                <a:gd name="connsiteX8649" fmla="*/ 1353818 w 1960971"/>
                <a:gd name="connsiteY8649" fmla="*/ 298726 h 1017606"/>
                <a:gd name="connsiteX8650" fmla="*/ 1357386 w 1960971"/>
                <a:gd name="connsiteY8650" fmla="*/ 297629 h 1017606"/>
                <a:gd name="connsiteX8651" fmla="*/ 1364775 w 1960971"/>
                <a:gd name="connsiteY8651" fmla="*/ 294840 h 1017606"/>
                <a:gd name="connsiteX8652" fmla="*/ 1365277 w 1960971"/>
                <a:gd name="connsiteY8652" fmla="*/ 294391 h 1017606"/>
                <a:gd name="connsiteX8653" fmla="*/ 1365158 w 1960971"/>
                <a:gd name="connsiteY8653" fmla="*/ 293281 h 1017606"/>
                <a:gd name="connsiteX8654" fmla="*/ 1364775 w 1960971"/>
                <a:gd name="connsiteY8654" fmla="*/ 292990 h 1017606"/>
                <a:gd name="connsiteX8655" fmla="*/ 1360149 w 1960971"/>
                <a:gd name="connsiteY8655" fmla="*/ 291562 h 1017606"/>
                <a:gd name="connsiteX8656" fmla="*/ 1356527 w 1960971"/>
                <a:gd name="connsiteY8656" fmla="*/ 291139 h 1017606"/>
                <a:gd name="connsiteX8657" fmla="*/ 1352403 w 1960971"/>
                <a:gd name="connsiteY8657" fmla="*/ 291787 h 1017606"/>
                <a:gd name="connsiteX8658" fmla="*/ 1351016 w 1960971"/>
                <a:gd name="connsiteY8658" fmla="*/ 291787 h 1017606"/>
                <a:gd name="connsiteX8659" fmla="*/ 1350989 w 1960971"/>
                <a:gd name="connsiteY8659" fmla="*/ 291404 h 1017606"/>
                <a:gd name="connsiteX8660" fmla="*/ 1352311 w 1960971"/>
                <a:gd name="connsiteY8660" fmla="*/ 290637 h 1017606"/>
                <a:gd name="connsiteX8661" fmla="*/ 1352575 w 1960971"/>
                <a:gd name="connsiteY8661" fmla="*/ 289791 h 1017606"/>
                <a:gd name="connsiteX8662" fmla="*/ 1352681 w 1960971"/>
                <a:gd name="connsiteY8662" fmla="*/ 287954 h 1017606"/>
                <a:gd name="connsiteX8663" fmla="*/ 1347632 w 1960971"/>
                <a:gd name="connsiteY8663" fmla="*/ 286804 h 1017606"/>
                <a:gd name="connsiteX8664" fmla="*/ 1346310 w 1960971"/>
                <a:gd name="connsiteY8664" fmla="*/ 285945 h 1017606"/>
                <a:gd name="connsiteX8665" fmla="*/ 1348967 w 1960971"/>
                <a:gd name="connsiteY8665" fmla="*/ 285377 h 1017606"/>
                <a:gd name="connsiteX8666" fmla="*/ 1351729 w 1960971"/>
                <a:gd name="connsiteY8666" fmla="*/ 285046 h 1017606"/>
                <a:gd name="connsiteX8667" fmla="*/ 1354981 w 1960971"/>
                <a:gd name="connsiteY8667" fmla="*/ 283421 h 1017606"/>
                <a:gd name="connsiteX8668" fmla="*/ 1356078 w 1960971"/>
                <a:gd name="connsiteY8668" fmla="*/ 282456 h 1017606"/>
                <a:gd name="connsiteX8669" fmla="*/ 1352654 w 1960971"/>
                <a:gd name="connsiteY8669" fmla="*/ 281293 h 1017606"/>
                <a:gd name="connsiteX8670" fmla="*/ 1350447 w 1960971"/>
                <a:gd name="connsiteY8670" fmla="*/ 281200 h 1017606"/>
                <a:gd name="connsiteX8671" fmla="*/ 1345834 w 1960971"/>
                <a:gd name="connsiteY8671" fmla="*/ 281425 h 1017606"/>
                <a:gd name="connsiteX8672" fmla="*/ 1336106 w 1960971"/>
                <a:gd name="connsiteY8672" fmla="*/ 281002 h 1017606"/>
                <a:gd name="connsiteX8673" fmla="*/ 1333978 w 1960971"/>
                <a:gd name="connsiteY8673" fmla="*/ 281107 h 1017606"/>
                <a:gd name="connsiteX8674" fmla="*/ 1330357 w 1960971"/>
                <a:gd name="connsiteY8674" fmla="*/ 280024 h 1017606"/>
                <a:gd name="connsiteX8675" fmla="*/ 1326326 w 1960971"/>
                <a:gd name="connsiteY8675" fmla="*/ 277909 h 1017606"/>
                <a:gd name="connsiteX8676" fmla="*/ 1325109 w 1960971"/>
                <a:gd name="connsiteY8676" fmla="*/ 277697 h 1017606"/>
                <a:gd name="connsiteX8677" fmla="*/ 1319373 w 1960971"/>
                <a:gd name="connsiteY8677" fmla="*/ 277552 h 1017606"/>
                <a:gd name="connsiteX8678" fmla="*/ 1315685 w 1960971"/>
                <a:gd name="connsiteY8678" fmla="*/ 277896 h 1017606"/>
                <a:gd name="connsiteX8679" fmla="*/ 1311733 w 1960971"/>
                <a:gd name="connsiteY8679" fmla="*/ 278609 h 1017606"/>
                <a:gd name="connsiteX8680" fmla="*/ 1308918 w 1960971"/>
                <a:gd name="connsiteY8680" fmla="*/ 278596 h 1017606"/>
                <a:gd name="connsiteX8681" fmla="*/ 1307253 w 1960971"/>
                <a:gd name="connsiteY8681" fmla="*/ 277869 h 1017606"/>
                <a:gd name="connsiteX8682" fmla="*/ 1305548 w 1960971"/>
                <a:gd name="connsiteY8682" fmla="*/ 277552 h 1017606"/>
                <a:gd name="connsiteX8683" fmla="*/ 1303803 w 1960971"/>
                <a:gd name="connsiteY8683" fmla="*/ 277658 h 1017606"/>
                <a:gd name="connsiteX8684" fmla="*/ 1303102 w 1960971"/>
                <a:gd name="connsiteY8684" fmla="*/ 277896 h 1017606"/>
                <a:gd name="connsiteX8685" fmla="*/ 1303446 w 1960971"/>
                <a:gd name="connsiteY8685" fmla="*/ 278279 h 1017606"/>
                <a:gd name="connsiteX8686" fmla="*/ 1303526 w 1960971"/>
                <a:gd name="connsiteY8686" fmla="*/ 279257 h 1017606"/>
                <a:gd name="connsiteX8687" fmla="*/ 1302891 w 1960971"/>
                <a:gd name="connsiteY8687" fmla="*/ 279958 h 1017606"/>
                <a:gd name="connsiteX8688" fmla="*/ 1299944 w 1960971"/>
                <a:gd name="connsiteY8688" fmla="*/ 282244 h 1017606"/>
                <a:gd name="connsiteX8689" fmla="*/ 1299640 w 1960971"/>
                <a:gd name="connsiteY8689" fmla="*/ 283024 h 1017606"/>
                <a:gd name="connsiteX8690" fmla="*/ 1299798 w 1960971"/>
                <a:gd name="connsiteY8690" fmla="*/ 283923 h 1017606"/>
                <a:gd name="connsiteX8691" fmla="*/ 1299388 w 1960971"/>
                <a:gd name="connsiteY8691" fmla="*/ 284703 h 1017606"/>
                <a:gd name="connsiteX8692" fmla="*/ 1298397 w 1960971"/>
                <a:gd name="connsiteY8692" fmla="*/ 285363 h 1017606"/>
                <a:gd name="connsiteX8693" fmla="*/ 1297789 w 1960971"/>
                <a:gd name="connsiteY8693" fmla="*/ 286117 h 1017606"/>
                <a:gd name="connsiteX8694" fmla="*/ 1297564 w 1960971"/>
                <a:gd name="connsiteY8694" fmla="*/ 286963 h 1017606"/>
                <a:gd name="connsiteX8695" fmla="*/ 1297168 w 1960971"/>
                <a:gd name="connsiteY8695" fmla="*/ 287571 h 1017606"/>
                <a:gd name="connsiteX8696" fmla="*/ 1296586 w 1960971"/>
                <a:gd name="connsiteY8696" fmla="*/ 287954 h 1017606"/>
                <a:gd name="connsiteX8697" fmla="*/ 1295146 w 1960971"/>
                <a:gd name="connsiteY8697" fmla="*/ 289302 h 1017606"/>
                <a:gd name="connsiteX8698" fmla="*/ 1294511 w 1960971"/>
                <a:gd name="connsiteY8698" fmla="*/ 290148 h 1017606"/>
                <a:gd name="connsiteX8699" fmla="*/ 1293493 w 1960971"/>
                <a:gd name="connsiteY8699" fmla="*/ 292210 h 1017606"/>
                <a:gd name="connsiteX8700" fmla="*/ 1294300 w 1960971"/>
                <a:gd name="connsiteY8700" fmla="*/ 293624 h 1017606"/>
                <a:gd name="connsiteX8701" fmla="*/ 1294696 w 1960971"/>
                <a:gd name="connsiteY8701" fmla="*/ 293849 h 1017606"/>
                <a:gd name="connsiteX8702" fmla="*/ 1297102 w 1960971"/>
                <a:gd name="connsiteY8702" fmla="*/ 293770 h 1017606"/>
                <a:gd name="connsiteX8703" fmla="*/ 1299679 w 1960971"/>
                <a:gd name="connsiteY8703" fmla="*/ 295514 h 1017606"/>
                <a:gd name="connsiteX8704" fmla="*/ 1299811 w 1960971"/>
                <a:gd name="connsiteY8704" fmla="*/ 295964 h 1017606"/>
                <a:gd name="connsiteX8705" fmla="*/ 1298199 w 1960971"/>
                <a:gd name="connsiteY8705" fmla="*/ 297233 h 1017606"/>
                <a:gd name="connsiteX8706" fmla="*/ 1297498 w 1960971"/>
                <a:gd name="connsiteY8706" fmla="*/ 298013 h 1017606"/>
                <a:gd name="connsiteX8707" fmla="*/ 1296599 w 1960971"/>
                <a:gd name="connsiteY8707" fmla="*/ 298647 h 1017606"/>
                <a:gd name="connsiteX8708" fmla="*/ 1294657 w 1960971"/>
                <a:gd name="connsiteY8708" fmla="*/ 298951 h 1017606"/>
                <a:gd name="connsiteX8709" fmla="*/ 1292463 w 1960971"/>
                <a:gd name="connsiteY8709" fmla="*/ 299942 h 1017606"/>
                <a:gd name="connsiteX8710" fmla="*/ 1291339 w 1960971"/>
                <a:gd name="connsiteY8710" fmla="*/ 300828 h 1017606"/>
                <a:gd name="connsiteX8711" fmla="*/ 1290757 w 1960971"/>
                <a:gd name="connsiteY8711" fmla="*/ 301475 h 1017606"/>
                <a:gd name="connsiteX8712" fmla="*/ 1294035 w 1960971"/>
                <a:gd name="connsiteY8712" fmla="*/ 302758 h 1017606"/>
                <a:gd name="connsiteX8713" fmla="*/ 1293692 w 1960971"/>
                <a:gd name="connsiteY8713" fmla="*/ 303167 h 1017606"/>
                <a:gd name="connsiteX8714" fmla="*/ 1285629 w 1960971"/>
                <a:gd name="connsiteY8714" fmla="*/ 303934 h 1017606"/>
                <a:gd name="connsiteX8715" fmla="*/ 1284585 w 1960971"/>
                <a:gd name="connsiteY8715" fmla="*/ 303815 h 1017606"/>
                <a:gd name="connsiteX8716" fmla="*/ 1283567 w 1960971"/>
                <a:gd name="connsiteY8716" fmla="*/ 303141 h 1017606"/>
                <a:gd name="connsiteX8717" fmla="*/ 1282364 w 1960971"/>
                <a:gd name="connsiteY8717" fmla="*/ 303154 h 1017606"/>
                <a:gd name="connsiteX8718" fmla="*/ 1281796 w 1960971"/>
                <a:gd name="connsiteY8718" fmla="*/ 303260 h 1017606"/>
                <a:gd name="connsiteX8719" fmla="*/ 1280157 w 1960971"/>
                <a:gd name="connsiteY8719" fmla="*/ 304238 h 1017606"/>
                <a:gd name="connsiteX8720" fmla="*/ 1278095 w 1960971"/>
                <a:gd name="connsiteY8720" fmla="*/ 304938 h 1017606"/>
                <a:gd name="connsiteX8721" fmla="*/ 1276668 w 1960971"/>
                <a:gd name="connsiteY8721" fmla="*/ 305626 h 1017606"/>
                <a:gd name="connsiteX8722" fmla="*/ 1275042 w 1960971"/>
                <a:gd name="connsiteY8722" fmla="*/ 306604 h 1017606"/>
                <a:gd name="connsiteX8723" fmla="*/ 1273799 w 1960971"/>
                <a:gd name="connsiteY8723" fmla="*/ 307846 h 1017606"/>
                <a:gd name="connsiteX8724" fmla="*/ 1272940 w 1960971"/>
                <a:gd name="connsiteY8724" fmla="*/ 309353 h 1017606"/>
                <a:gd name="connsiteX8725" fmla="*/ 1271368 w 1960971"/>
                <a:gd name="connsiteY8725" fmla="*/ 311045 h 1017606"/>
                <a:gd name="connsiteX8726" fmla="*/ 1267971 w 1960971"/>
                <a:gd name="connsiteY8726" fmla="*/ 313860 h 1017606"/>
                <a:gd name="connsiteX8727" fmla="*/ 1259855 w 1960971"/>
                <a:gd name="connsiteY8727" fmla="*/ 320006 h 1017606"/>
                <a:gd name="connsiteX8728" fmla="*/ 1258732 w 1960971"/>
                <a:gd name="connsiteY8728" fmla="*/ 320654 h 1017606"/>
                <a:gd name="connsiteX8729" fmla="*/ 1247246 w 1960971"/>
                <a:gd name="connsiteY8729" fmla="*/ 325981 h 1017606"/>
                <a:gd name="connsiteX8730" fmla="*/ 1246228 w 1960971"/>
                <a:gd name="connsiteY8730" fmla="*/ 326575 h 1017606"/>
                <a:gd name="connsiteX8731" fmla="*/ 1243056 w 1960971"/>
                <a:gd name="connsiteY8731" fmla="*/ 328677 h 1017606"/>
                <a:gd name="connsiteX8732" fmla="*/ 1241272 w 1960971"/>
                <a:gd name="connsiteY8732" fmla="*/ 330223 h 1017606"/>
                <a:gd name="connsiteX8733" fmla="*/ 1237994 w 1960971"/>
                <a:gd name="connsiteY8733" fmla="*/ 333448 h 1017606"/>
                <a:gd name="connsiteX8734" fmla="*/ 1236857 w 1960971"/>
                <a:gd name="connsiteY8734" fmla="*/ 334281 h 1017606"/>
                <a:gd name="connsiteX8735" fmla="*/ 1235337 w 1960971"/>
                <a:gd name="connsiteY8735" fmla="*/ 335034 h 1017606"/>
                <a:gd name="connsiteX8736" fmla="*/ 1233420 w 1960971"/>
                <a:gd name="connsiteY8736" fmla="*/ 335722 h 1017606"/>
                <a:gd name="connsiteX8737" fmla="*/ 1231847 w 1960971"/>
                <a:gd name="connsiteY8737" fmla="*/ 336118 h 1017606"/>
                <a:gd name="connsiteX8738" fmla="*/ 1230605 w 1960971"/>
                <a:gd name="connsiteY8738" fmla="*/ 336211 h 1017606"/>
                <a:gd name="connsiteX8739" fmla="*/ 1227631 w 1960971"/>
                <a:gd name="connsiteY8739" fmla="*/ 337334 h 1017606"/>
                <a:gd name="connsiteX8740" fmla="*/ 1222913 w 1960971"/>
                <a:gd name="connsiteY8740" fmla="*/ 339489 h 1017606"/>
                <a:gd name="connsiteX8741" fmla="*/ 1217837 w 1960971"/>
                <a:gd name="connsiteY8741" fmla="*/ 341537 h 1017606"/>
                <a:gd name="connsiteX8742" fmla="*/ 1216621 w 1960971"/>
                <a:gd name="connsiteY8742" fmla="*/ 341802 h 1017606"/>
                <a:gd name="connsiteX8743" fmla="*/ 1215987 w 1960971"/>
                <a:gd name="connsiteY8743" fmla="*/ 341696 h 1017606"/>
                <a:gd name="connsiteX8744" fmla="*/ 1215656 w 1960971"/>
                <a:gd name="connsiteY8744" fmla="*/ 341366 h 1017606"/>
                <a:gd name="connsiteX8745" fmla="*/ 1215643 w 1960971"/>
                <a:gd name="connsiteY8745" fmla="*/ 340797 h 1017606"/>
                <a:gd name="connsiteX8746" fmla="*/ 1216885 w 1960971"/>
                <a:gd name="connsiteY8746" fmla="*/ 338114 h 1017606"/>
                <a:gd name="connsiteX8747" fmla="*/ 1216978 w 1960971"/>
                <a:gd name="connsiteY8747" fmla="*/ 337374 h 1017606"/>
                <a:gd name="connsiteX8748" fmla="*/ 1213251 w 1960971"/>
                <a:gd name="connsiteY8748" fmla="*/ 330818 h 1017606"/>
                <a:gd name="connsiteX8749" fmla="*/ 1212444 w 1960971"/>
                <a:gd name="connsiteY8749" fmla="*/ 327421 h 1017606"/>
                <a:gd name="connsiteX8750" fmla="*/ 1214044 w 1960971"/>
                <a:gd name="connsiteY8750" fmla="*/ 322967 h 1017606"/>
                <a:gd name="connsiteX8751" fmla="*/ 1214625 w 1960971"/>
                <a:gd name="connsiteY8751" fmla="*/ 322042 h 1017606"/>
                <a:gd name="connsiteX8752" fmla="*/ 1218353 w 1960971"/>
                <a:gd name="connsiteY8752" fmla="*/ 317773 h 1017606"/>
                <a:gd name="connsiteX8753" fmla="*/ 1219529 w 1960971"/>
                <a:gd name="connsiteY8753" fmla="*/ 315512 h 1017606"/>
                <a:gd name="connsiteX8754" fmla="*/ 1220362 w 1960971"/>
                <a:gd name="connsiteY8754" fmla="*/ 314825 h 1017606"/>
                <a:gd name="connsiteX8755" fmla="*/ 1223454 w 1960971"/>
                <a:gd name="connsiteY8755" fmla="*/ 313609 h 1017606"/>
                <a:gd name="connsiteX8756" fmla="*/ 1223851 w 1960971"/>
                <a:gd name="connsiteY8756" fmla="*/ 313715 h 1017606"/>
                <a:gd name="connsiteX8757" fmla="*/ 1223600 w 1960971"/>
                <a:gd name="connsiteY8757" fmla="*/ 315367 h 1017606"/>
                <a:gd name="connsiteX8758" fmla="*/ 1223930 w 1960971"/>
                <a:gd name="connsiteY8758" fmla="*/ 315724 h 1017606"/>
                <a:gd name="connsiteX8759" fmla="*/ 1225939 w 1960971"/>
                <a:gd name="connsiteY8759" fmla="*/ 315949 h 1017606"/>
                <a:gd name="connsiteX8760" fmla="*/ 1227869 w 1960971"/>
                <a:gd name="connsiteY8760" fmla="*/ 315803 h 1017606"/>
                <a:gd name="connsiteX8761" fmla="*/ 1228979 w 1960971"/>
                <a:gd name="connsiteY8761" fmla="*/ 315354 h 1017606"/>
                <a:gd name="connsiteX8762" fmla="*/ 1230116 w 1960971"/>
                <a:gd name="connsiteY8762" fmla="*/ 314561 h 1017606"/>
                <a:gd name="connsiteX8763" fmla="*/ 1231319 w 1960971"/>
                <a:gd name="connsiteY8763" fmla="*/ 313464 h 1017606"/>
                <a:gd name="connsiteX8764" fmla="*/ 1232575 w 1960971"/>
                <a:gd name="connsiteY8764" fmla="*/ 312063 h 1017606"/>
                <a:gd name="connsiteX8765" fmla="*/ 1233156 w 1960971"/>
                <a:gd name="connsiteY8765" fmla="*/ 311005 h 1017606"/>
                <a:gd name="connsiteX8766" fmla="*/ 1233064 w 1960971"/>
                <a:gd name="connsiteY8766" fmla="*/ 310291 h 1017606"/>
                <a:gd name="connsiteX8767" fmla="*/ 1234015 w 1960971"/>
                <a:gd name="connsiteY8767" fmla="*/ 308203 h 1017606"/>
                <a:gd name="connsiteX8768" fmla="*/ 1236024 w 1960971"/>
                <a:gd name="connsiteY8768" fmla="*/ 304740 h 1017606"/>
                <a:gd name="connsiteX8769" fmla="*/ 1236738 w 1960971"/>
                <a:gd name="connsiteY8769" fmla="*/ 302295 h 1017606"/>
                <a:gd name="connsiteX8770" fmla="*/ 1235562 w 1960971"/>
                <a:gd name="connsiteY8770" fmla="*/ 299823 h 1017606"/>
                <a:gd name="connsiteX8771" fmla="*/ 1234702 w 1960971"/>
                <a:gd name="connsiteY8771" fmla="*/ 298885 h 1017606"/>
                <a:gd name="connsiteX8772" fmla="*/ 1231028 w 1960971"/>
                <a:gd name="connsiteY8772" fmla="*/ 296400 h 1017606"/>
                <a:gd name="connsiteX8773" fmla="*/ 1229429 w 1960971"/>
                <a:gd name="connsiteY8773" fmla="*/ 294563 h 1017606"/>
                <a:gd name="connsiteX8774" fmla="*/ 1228675 w 1960971"/>
                <a:gd name="connsiteY8774" fmla="*/ 292554 h 1017606"/>
                <a:gd name="connsiteX8775" fmla="*/ 1227763 w 1960971"/>
                <a:gd name="connsiteY8775" fmla="*/ 291470 h 1017606"/>
                <a:gd name="connsiteX8776" fmla="*/ 1225265 w 1960971"/>
                <a:gd name="connsiteY8776" fmla="*/ 291391 h 1017606"/>
                <a:gd name="connsiteX8777" fmla="*/ 1223507 w 1960971"/>
                <a:gd name="connsiteY8777" fmla="*/ 291721 h 1017606"/>
                <a:gd name="connsiteX8778" fmla="*/ 1221591 w 1960971"/>
                <a:gd name="connsiteY8778" fmla="*/ 292395 h 1017606"/>
                <a:gd name="connsiteX8779" fmla="*/ 1214969 w 1960971"/>
                <a:gd name="connsiteY8779" fmla="*/ 295779 h 1017606"/>
                <a:gd name="connsiteX8780" fmla="*/ 1211413 w 1960971"/>
                <a:gd name="connsiteY8780" fmla="*/ 297457 h 1017606"/>
                <a:gd name="connsiteX8781" fmla="*/ 1208691 w 1960971"/>
                <a:gd name="connsiteY8781" fmla="*/ 299440 h 1017606"/>
                <a:gd name="connsiteX8782" fmla="*/ 1205624 w 1960971"/>
                <a:gd name="connsiteY8782" fmla="*/ 302282 h 1017606"/>
                <a:gd name="connsiteX8783" fmla="*/ 1203430 w 1960971"/>
                <a:gd name="connsiteY8783" fmla="*/ 304106 h 1017606"/>
                <a:gd name="connsiteX8784" fmla="*/ 1199267 w 1960971"/>
                <a:gd name="connsiteY8784" fmla="*/ 306749 h 1017606"/>
                <a:gd name="connsiteX8785" fmla="*/ 1198381 w 1960971"/>
                <a:gd name="connsiteY8785" fmla="*/ 307503 h 1017606"/>
                <a:gd name="connsiteX8786" fmla="*/ 1197165 w 1960971"/>
                <a:gd name="connsiteY8786" fmla="*/ 309247 h 1017606"/>
                <a:gd name="connsiteX8787" fmla="*/ 1196187 w 1960971"/>
                <a:gd name="connsiteY8787" fmla="*/ 309987 h 1017606"/>
                <a:gd name="connsiteX8788" fmla="*/ 1192275 w 1960971"/>
                <a:gd name="connsiteY8788" fmla="*/ 312208 h 1017606"/>
                <a:gd name="connsiteX8789" fmla="*/ 1188997 w 1960971"/>
                <a:gd name="connsiteY8789" fmla="*/ 313635 h 1017606"/>
                <a:gd name="connsiteX8790" fmla="*/ 1187569 w 1960971"/>
                <a:gd name="connsiteY8790" fmla="*/ 314429 h 1017606"/>
                <a:gd name="connsiteX8791" fmla="*/ 1186512 w 1960971"/>
                <a:gd name="connsiteY8791" fmla="*/ 315274 h 1017606"/>
                <a:gd name="connsiteX8792" fmla="*/ 1185692 w 1960971"/>
                <a:gd name="connsiteY8792" fmla="*/ 315578 h 1017606"/>
                <a:gd name="connsiteX8793" fmla="*/ 1185111 w 1960971"/>
                <a:gd name="connsiteY8793" fmla="*/ 315341 h 1017606"/>
                <a:gd name="connsiteX8794" fmla="*/ 1184939 w 1960971"/>
                <a:gd name="connsiteY8794" fmla="*/ 314759 h 1017606"/>
                <a:gd name="connsiteX8795" fmla="*/ 1185164 w 1960971"/>
                <a:gd name="connsiteY8795" fmla="*/ 313834 h 1017606"/>
                <a:gd name="connsiteX8796" fmla="*/ 1184728 w 1960971"/>
                <a:gd name="connsiteY8796" fmla="*/ 313437 h 1017606"/>
                <a:gd name="connsiteX8797" fmla="*/ 1184582 w 1960971"/>
                <a:gd name="connsiteY8797" fmla="*/ 312287 h 1017606"/>
                <a:gd name="connsiteX8798" fmla="*/ 1183445 w 1960971"/>
                <a:gd name="connsiteY8798" fmla="*/ 311389 h 1017606"/>
                <a:gd name="connsiteX8799" fmla="*/ 1183512 w 1960971"/>
                <a:gd name="connsiteY8799" fmla="*/ 310371 h 1017606"/>
                <a:gd name="connsiteX8800" fmla="*/ 1187278 w 1960971"/>
                <a:gd name="connsiteY8800" fmla="*/ 307093 h 1017606"/>
                <a:gd name="connsiteX8801" fmla="*/ 1189195 w 1960971"/>
                <a:gd name="connsiteY8801" fmla="*/ 305229 h 1017606"/>
                <a:gd name="connsiteX8802" fmla="*/ 1190662 w 1960971"/>
                <a:gd name="connsiteY8802" fmla="*/ 302903 h 1017606"/>
                <a:gd name="connsiteX8803" fmla="*/ 1191442 w 1960971"/>
                <a:gd name="connsiteY8803" fmla="*/ 302097 h 1017606"/>
                <a:gd name="connsiteX8804" fmla="*/ 1193663 w 1960971"/>
                <a:gd name="connsiteY8804" fmla="*/ 301039 h 1017606"/>
                <a:gd name="connsiteX8805" fmla="*/ 1193834 w 1960971"/>
                <a:gd name="connsiteY8805" fmla="*/ 300630 h 1017606"/>
                <a:gd name="connsiteX8806" fmla="*/ 1193266 w 1960971"/>
                <a:gd name="connsiteY8806" fmla="*/ 299057 h 1017606"/>
                <a:gd name="connsiteX8807" fmla="*/ 1193795 w 1960971"/>
                <a:gd name="connsiteY8807" fmla="*/ 295263 h 1017606"/>
                <a:gd name="connsiteX8808" fmla="*/ 1188719 w 1960971"/>
                <a:gd name="connsiteY8808" fmla="*/ 290994 h 1017606"/>
                <a:gd name="connsiteX8809" fmla="*/ 1189420 w 1960971"/>
                <a:gd name="connsiteY8809" fmla="*/ 290598 h 1017606"/>
                <a:gd name="connsiteX8810" fmla="*/ 1190702 w 1960971"/>
                <a:gd name="connsiteY8810" fmla="*/ 290584 h 1017606"/>
                <a:gd name="connsiteX8811" fmla="*/ 1192671 w 1960971"/>
                <a:gd name="connsiteY8811" fmla="*/ 290214 h 1017606"/>
                <a:gd name="connsiteX8812" fmla="*/ 1193200 w 1960971"/>
                <a:gd name="connsiteY8812" fmla="*/ 290294 h 1017606"/>
                <a:gd name="connsiteX8813" fmla="*/ 1192288 w 1960971"/>
                <a:gd name="connsiteY8813" fmla="*/ 290822 h 1017606"/>
                <a:gd name="connsiteX8814" fmla="*/ 1192751 w 1960971"/>
                <a:gd name="connsiteY8814" fmla="*/ 291206 h 1017606"/>
                <a:gd name="connsiteX8815" fmla="*/ 1194575 w 1960971"/>
                <a:gd name="connsiteY8815" fmla="*/ 291443 h 1017606"/>
                <a:gd name="connsiteX8816" fmla="*/ 1196346 w 1960971"/>
                <a:gd name="connsiteY8816" fmla="*/ 290888 h 1017606"/>
                <a:gd name="connsiteX8817" fmla="*/ 1198051 w 1960971"/>
                <a:gd name="connsiteY8817" fmla="*/ 289553 h 1017606"/>
                <a:gd name="connsiteX8818" fmla="*/ 1199861 w 1960971"/>
                <a:gd name="connsiteY8818" fmla="*/ 288470 h 1017606"/>
                <a:gd name="connsiteX8819" fmla="*/ 1201778 w 1960971"/>
                <a:gd name="connsiteY8819" fmla="*/ 287637 h 1017606"/>
                <a:gd name="connsiteX8820" fmla="*/ 1203576 w 1960971"/>
                <a:gd name="connsiteY8820" fmla="*/ 287214 h 1017606"/>
                <a:gd name="connsiteX8821" fmla="*/ 1205241 w 1960971"/>
                <a:gd name="connsiteY8821" fmla="*/ 287214 h 1017606"/>
                <a:gd name="connsiteX8822" fmla="*/ 1207263 w 1960971"/>
                <a:gd name="connsiteY8822" fmla="*/ 286936 h 1017606"/>
                <a:gd name="connsiteX8823" fmla="*/ 1207025 w 1960971"/>
                <a:gd name="connsiteY8823" fmla="*/ 286500 h 1017606"/>
                <a:gd name="connsiteX8824" fmla="*/ 1205770 w 1960971"/>
                <a:gd name="connsiteY8824" fmla="*/ 285813 h 1017606"/>
                <a:gd name="connsiteX8825" fmla="*/ 1203985 w 1960971"/>
                <a:gd name="connsiteY8825" fmla="*/ 285549 h 1017606"/>
                <a:gd name="connsiteX8826" fmla="*/ 1201685 w 1960971"/>
                <a:gd name="connsiteY8826" fmla="*/ 285707 h 1017606"/>
                <a:gd name="connsiteX8827" fmla="*/ 1198870 w 1960971"/>
                <a:gd name="connsiteY8827" fmla="*/ 285549 h 1017606"/>
                <a:gd name="connsiteX8828" fmla="*/ 1193372 w 1960971"/>
                <a:gd name="connsiteY8828" fmla="*/ 284888 h 1017606"/>
                <a:gd name="connsiteX8829" fmla="*/ 1190252 w 1960971"/>
                <a:gd name="connsiteY8829" fmla="*/ 285311 h 1017606"/>
                <a:gd name="connsiteX8830" fmla="*/ 1190755 w 1960971"/>
                <a:gd name="connsiteY8830" fmla="*/ 285020 h 1017606"/>
                <a:gd name="connsiteX8831" fmla="*/ 1193887 w 1960971"/>
                <a:gd name="connsiteY8831" fmla="*/ 283989 h 1017606"/>
                <a:gd name="connsiteX8832" fmla="*/ 1197152 w 1960971"/>
                <a:gd name="connsiteY8832" fmla="*/ 283064 h 1017606"/>
                <a:gd name="connsiteX8833" fmla="*/ 1197866 w 1960971"/>
                <a:gd name="connsiteY8833" fmla="*/ 282667 h 1017606"/>
                <a:gd name="connsiteX8834" fmla="*/ 1197112 w 1960971"/>
                <a:gd name="connsiteY8834" fmla="*/ 282482 h 1017606"/>
                <a:gd name="connsiteX8835" fmla="*/ 1193927 w 1960971"/>
                <a:gd name="connsiteY8835" fmla="*/ 282376 h 1017606"/>
                <a:gd name="connsiteX8836" fmla="*/ 1190517 w 1960971"/>
                <a:gd name="connsiteY8836" fmla="*/ 283196 h 1017606"/>
                <a:gd name="connsiteX8837" fmla="*/ 1185560 w 1960971"/>
                <a:gd name="connsiteY8837" fmla="*/ 284835 h 1017606"/>
                <a:gd name="connsiteX8838" fmla="*/ 1181859 w 1960971"/>
                <a:gd name="connsiteY8838" fmla="*/ 285178 h 1017606"/>
                <a:gd name="connsiteX8839" fmla="*/ 1178066 w 1960971"/>
                <a:gd name="connsiteY8839" fmla="*/ 283473 h 1017606"/>
                <a:gd name="connsiteX8840" fmla="*/ 1177854 w 1960971"/>
                <a:gd name="connsiteY8840" fmla="*/ 282746 h 1017606"/>
                <a:gd name="connsiteX8841" fmla="*/ 1178767 w 1960971"/>
                <a:gd name="connsiteY8841" fmla="*/ 282297 h 1017606"/>
                <a:gd name="connsiteX8842" fmla="*/ 1177736 w 1960971"/>
                <a:gd name="connsiteY8842" fmla="*/ 281834 h 1017606"/>
                <a:gd name="connsiteX8843" fmla="*/ 1174682 w 1960971"/>
                <a:gd name="connsiteY8843" fmla="*/ 281597 h 1017606"/>
                <a:gd name="connsiteX8844" fmla="*/ 1171471 w 1960971"/>
                <a:gd name="connsiteY8844" fmla="*/ 282165 h 1017606"/>
                <a:gd name="connsiteX8845" fmla="*/ 1168417 w 1960971"/>
                <a:gd name="connsiteY8845" fmla="*/ 282350 h 1017606"/>
                <a:gd name="connsiteX8846" fmla="*/ 1167558 w 1960971"/>
                <a:gd name="connsiteY8846" fmla="*/ 282271 h 1017606"/>
                <a:gd name="connsiteX8847" fmla="*/ 1167254 w 1960971"/>
                <a:gd name="connsiteY8847" fmla="*/ 281953 h 1017606"/>
                <a:gd name="connsiteX8848" fmla="*/ 1170717 w 1960971"/>
                <a:gd name="connsiteY8848" fmla="*/ 280870 h 1017606"/>
                <a:gd name="connsiteX8849" fmla="*/ 1183009 w 1960971"/>
                <a:gd name="connsiteY8849" fmla="*/ 276653 h 1017606"/>
                <a:gd name="connsiteX8850" fmla="*/ 1188891 w 1960971"/>
                <a:gd name="connsiteY8850" fmla="*/ 274486 h 1017606"/>
                <a:gd name="connsiteX8851" fmla="*/ 1191746 w 1960971"/>
                <a:gd name="connsiteY8851" fmla="*/ 273203 h 1017606"/>
                <a:gd name="connsiteX8852" fmla="*/ 1191006 w 1960971"/>
                <a:gd name="connsiteY8852" fmla="*/ 272437 h 1017606"/>
                <a:gd name="connsiteX8853" fmla="*/ 1190054 w 1960971"/>
                <a:gd name="connsiteY8853" fmla="*/ 272133 h 1017606"/>
                <a:gd name="connsiteX8854" fmla="*/ 1184305 w 1960971"/>
                <a:gd name="connsiteY8854" fmla="*/ 272159 h 1017606"/>
                <a:gd name="connsiteX8855" fmla="*/ 1183578 w 1960971"/>
                <a:gd name="connsiteY8855" fmla="*/ 271670 h 1017606"/>
                <a:gd name="connsiteX8856" fmla="*/ 1185626 w 1960971"/>
                <a:gd name="connsiteY8856" fmla="*/ 270573 h 1017606"/>
                <a:gd name="connsiteX8857" fmla="*/ 1188376 w 1960971"/>
                <a:gd name="connsiteY8857" fmla="*/ 269384 h 1017606"/>
                <a:gd name="connsiteX8858" fmla="*/ 1189896 w 1960971"/>
                <a:gd name="connsiteY8858" fmla="*/ 268577 h 1017606"/>
                <a:gd name="connsiteX8859" fmla="*/ 1190530 w 1960971"/>
                <a:gd name="connsiteY8859" fmla="*/ 268472 h 1017606"/>
                <a:gd name="connsiteX8860" fmla="*/ 1191059 w 1960971"/>
                <a:gd name="connsiteY8860" fmla="*/ 269463 h 1017606"/>
                <a:gd name="connsiteX8861" fmla="*/ 1192023 w 1960971"/>
                <a:gd name="connsiteY8861" fmla="*/ 270111 h 1017606"/>
                <a:gd name="connsiteX8862" fmla="*/ 1193689 w 1960971"/>
                <a:gd name="connsiteY8862" fmla="*/ 270732 h 1017606"/>
                <a:gd name="connsiteX8863" fmla="*/ 1195896 w 1960971"/>
                <a:gd name="connsiteY8863" fmla="*/ 270983 h 1017606"/>
                <a:gd name="connsiteX8864" fmla="*/ 1200575 w 1960971"/>
                <a:gd name="connsiteY8864" fmla="*/ 270626 h 1017606"/>
                <a:gd name="connsiteX8865" fmla="*/ 1201672 w 1960971"/>
                <a:gd name="connsiteY8865" fmla="*/ 270309 h 1017606"/>
                <a:gd name="connsiteX8866" fmla="*/ 1202175 w 1960971"/>
                <a:gd name="connsiteY8866" fmla="*/ 269912 h 1017606"/>
                <a:gd name="connsiteX8867" fmla="*/ 1201765 w 1960971"/>
                <a:gd name="connsiteY8867" fmla="*/ 268630 h 1017606"/>
                <a:gd name="connsiteX8868" fmla="*/ 1202122 w 1960971"/>
                <a:gd name="connsiteY8868" fmla="*/ 267071 h 1017606"/>
                <a:gd name="connsiteX8869" fmla="*/ 1201910 w 1960971"/>
                <a:gd name="connsiteY8869" fmla="*/ 266436 h 1017606"/>
                <a:gd name="connsiteX8870" fmla="*/ 1201183 w 1960971"/>
                <a:gd name="connsiteY8870" fmla="*/ 266079 h 1017606"/>
                <a:gd name="connsiteX8871" fmla="*/ 1199967 w 1960971"/>
                <a:gd name="connsiteY8871" fmla="*/ 266330 h 1017606"/>
                <a:gd name="connsiteX8872" fmla="*/ 1198262 w 1960971"/>
                <a:gd name="connsiteY8872" fmla="*/ 267190 h 1017606"/>
                <a:gd name="connsiteX8873" fmla="*/ 1197033 w 1960971"/>
                <a:gd name="connsiteY8873" fmla="*/ 267401 h 1017606"/>
                <a:gd name="connsiteX8874" fmla="*/ 1196280 w 1960971"/>
                <a:gd name="connsiteY8874" fmla="*/ 266978 h 1017606"/>
                <a:gd name="connsiteX8875" fmla="*/ 1196174 w 1960971"/>
                <a:gd name="connsiteY8875" fmla="*/ 266621 h 1017606"/>
                <a:gd name="connsiteX8876" fmla="*/ 1197879 w 1960971"/>
                <a:gd name="connsiteY8876" fmla="*/ 265485 h 1017606"/>
                <a:gd name="connsiteX8877" fmla="*/ 1198156 w 1960971"/>
                <a:gd name="connsiteY8877" fmla="*/ 264969 h 1017606"/>
                <a:gd name="connsiteX8878" fmla="*/ 1197482 w 1960971"/>
                <a:gd name="connsiteY8878" fmla="*/ 262550 h 1017606"/>
                <a:gd name="connsiteX8879" fmla="*/ 1198223 w 1960971"/>
                <a:gd name="connsiteY8879" fmla="*/ 259867 h 1017606"/>
                <a:gd name="connsiteX8880" fmla="*/ 1198090 w 1960971"/>
                <a:gd name="connsiteY8880" fmla="*/ 259246 h 1017606"/>
                <a:gd name="connsiteX8881" fmla="*/ 1197866 w 1960971"/>
                <a:gd name="connsiteY8881" fmla="*/ 258863 h 1017606"/>
                <a:gd name="connsiteX8882" fmla="*/ 1195632 w 1960971"/>
                <a:gd name="connsiteY8882" fmla="*/ 257858 h 1017606"/>
                <a:gd name="connsiteX8883" fmla="*/ 1194878 w 1960971"/>
                <a:gd name="connsiteY8883" fmla="*/ 257263 h 1017606"/>
                <a:gd name="connsiteX8884" fmla="*/ 1194138 w 1960971"/>
                <a:gd name="connsiteY8884" fmla="*/ 255413 h 1017606"/>
                <a:gd name="connsiteX8885" fmla="*/ 1191878 w 1960971"/>
                <a:gd name="connsiteY8885" fmla="*/ 254474 h 1017606"/>
                <a:gd name="connsiteX8886" fmla="*/ 1191825 w 1960971"/>
                <a:gd name="connsiteY8886" fmla="*/ 254144 h 1017606"/>
                <a:gd name="connsiteX8887" fmla="*/ 1193663 w 1960971"/>
                <a:gd name="connsiteY8887" fmla="*/ 253338 h 1017606"/>
                <a:gd name="connsiteX8888" fmla="*/ 1194627 w 1960971"/>
                <a:gd name="connsiteY8888" fmla="*/ 252664 h 1017606"/>
                <a:gd name="connsiteX8889" fmla="*/ 1198460 w 1960971"/>
                <a:gd name="connsiteY8889" fmla="*/ 249095 h 1017606"/>
                <a:gd name="connsiteX8890" fmla="*/ 1199518 w 1960971"/>
                <a:gd name="connsiteY8890" fmla="*/ 247866 h 1017606"/>
                <a:gd name="connsiteX8891" fmla="*/ 1201646 w 1960971"/>
                <a:gd name="connsiteY8891" fmla="*/ 244627 h 1017606"/>
                <a:gd name="connsiteX8892" fmla="*/ 1201910 w 1960971"/>
                <a:gd name="connsiteY8892" fmla="*/ 243742 h 1017606"/>
                <a:gd name="connsiteX8893" fmla="*/ 1201857 w 1960971"/>
                <a:gd name="connsiteY8893" fmla="*/ 242922 h 1017606"/>
                <a:gd name="connsiteX8894" fmla="*/ 1200734 w 1960971"/>
                <a:gd name="connsiteY8894" fmla="*/ 240028 h 1017606"/>
                <a:gd name="connsiteX8895" fmla="*/ 1199439 w 1960971"/>
                <a:gd name="connsiteY8895" fmla="*/ 238640 h 1017606"/>
                <a:gd name="connsiteX8896" fmla="*/ 1197575 w 1960971"/>
                <a:gd name="connsiteY8896" fmla="*/ 237530 h 1017606"/>
                <a:gd name="connsiteX8897" fmla="*/ 1195883 w 1960971"/>
                <a:gd name="connsiteY8897" fmla="*/ 235930 h 1017606"/>
                <a:gd name="connsiteX8898" fmla="*/ 1196385 w 1960971"/>
                <a:gd name="connsiteY8898" fmla="*/ 235098 h 1017606"/>
                <a:gd name="connsiteX8899" fmla="*/ 1197905 w 1960971"/>
                <a:gd name="connsiteY8899" fmla="*/ 234120 h 1017606"/>
                <a:gd name="connsiteX8900" fmla="*/ 1198593 w 1960971"/>
                <a:gd name="connsiteY8900" fmla="*/ 233512 h 1017606"/>
                <a:gd name="connsiteX8901" fmla="*/ 1198011 w 1960971"/>
                <a:gd name="connsiteY8901" fmla="*/ 232970 h 1017606"/>
                <a:gd name="connsiteX8902" fmla="*/ 1193279 w 1960971"/>
                <a:gd name="connsiteY8902" fmla="*/ 232851 h 1017606"/>
                <a:gd name="connsiteX8903" fmla="*/ 1191495 w 1960971"/>
                <a:gd name="connsiteY8903" fmla="*/ 233142 h 1017606"/>
                <a:gd name="connsiteX8904" fmla="*/ 1189235 w 1960971"/>
                <a:gd name="connsiteY8904" fmla="*/ 232996 h 1017606"/>
                <a:gd name="connsiteX8905" fmla="*/ 1188191 w 1960971"/>
                <a:gd name="connsiteY8905" fmla="*/ 231066 h 1017606"/>
                <a:gd name="connsiteX8906" fmla="*/ 1189539 w 1960971"/>
                <a:gd name="connsiteY8906" fmla="*/ 229520 h 1017606"/>
                <a:gd name="connsiteX8907" fmla="*/ 1189869 w 1960971"/>
                <a:gd name="connsiteY8907" fmla="*/ 228066 h 1017606"/>
                <a:gd name="connsiteX8908" fmla="*/ 1189103 w 1960971"/>
                <a:gd name="connsiteY8908" fmla="*/ 227881 h 1017606"/>
                <a:gd name="connsiteX8909" fmla="*/ 1186842 w 1960971"/>
                <a:gd name="connsiteY8909" fmla="*/ 227974 h 1017606"/>
                <a:gd name="connsiteX8910" fmla="*/ 1183723 w 1960971"/>
                <a:gd name="connsiteY8910" fmla="*/ 228423 h 1017606"/>
                <a:gd name="connsiteX8911" fmla="*/ 1176810 w 1960971"/>
                <a:gd name="connsiteY8911" fmla="*/ 229798 h 1017606"/>
                <a:gd name="connsiteX8912" fmla="*/ 1168378 w 1960971"/>
                <a:gd name="connsiteY8912" fmla="*/ 232719 h 1017606"/>
                <a:gd name="connsiteX8913" fmla="*/ 1164399 w 1960971"/>
                <a:gd name="connsiteY8913" fmla="*/ 234833 h 1017606"/>
                <a:gd name="connsiteX8914" fmla="*/ 1158451 w 1960971"/>
                <a:gd name="connsiteY8914" fmla="*/ 236842 h 1017606"/>
                <a:gd name="connsiteX8915" fmla="*/ 1157249 w 1960971"/>
                <a:gd name="connsiteY8915" fmla="*/ 237424 h 1017606"/>
                <a:gd name="connsiteX8916" fmla="*/ 1156879 w 1960971"/>
                <a:gd name="connsiteY8916" fmla="*/ 238508 h 1017606"/>
                <a:gd name="connsiteX8917" fmla="*/ 1157606 w 1960971"/>
                <a:gd name="connsiteY8917" fmla="*/ 238785 h 1017606"/>
                <a:gd name="connsiteX8918" fmla="*/ 1159112 w 1960971"/>
                <a:gd name="connsiteY8918" fmla="*/ 239023 h 1017606"/>
                <a:gd name="connsiteX8919" fmla="*/ 1163170 w 1960971"/>
                <a:gd name="connsiteY8919" fmla="*/ 238997 h 1017606"/>
                <a:gd name="connsiteX8920" fmla="*/ 1163540 w 1960971"/>
                <a:gd name="connsiteY8920" fmla="*/ 239314 h 1017606"/>
                <a:gd name="connsiteX8921" fmla="*/ 1162073 w 1960971"/>
                <a:gd name="connsiteY8921" fmla="*/ 240041 h 1017606"/>
                <a:gd name="connsiteX8922" fmla="*/ 1157143 w 1960971"/>
                <a:gd name="connsiteY8922" fmla="*/ 242896 h 1017606"/>
                <a:gd name="connsiteX8923" fmla="*/ 1155517 w 1960971"/>
                <a:gd name="connsiteY8923" fmla="*/ 243319 h 1017606"/>
                <a:gd name="connsiteX8924" fmla="*/ 1154103 w 1960971"/>
                <a:gd name="connsiteY8924" fmla="*/ 243107 h 1017606"/>
                <a:gd name="connsiteX8925" fmla="*/ 1152649 w 1960971"/>
                <a:gd name="connsiteY8925" fmla="*/ 242341 h 1017606"/>
                <a:gd name="connsiteX8926" fmla="*/ 1152107 w 1960971"/>
                <a:gd name="connsiteY8926" fmla="*/ 241601 h 1017606"/>
                <a:gd name="connsiteX8927" fmla="*/ 1151274 w 1960971"/>
                <a:gd name="connsiteY8927" fmla="*/ 241191 h 1017606"/>
                <a:gd name="connsiteX8928" fmla="*/ 1150151 w 1960971"/>
                <a:gd name="connsiteY8928" fmla="*/ 241112 h 1017606"/>
                <a:gd name="connsiteX8929" fmla="*/ 1148367 w 1960971"/>
                <a:gd name="connsiteY8929" fmla="*/ 241521 h 1017606"/>
                <a:gd name="connsiteX8930" fmla="*/ 1144705 w 1960971"/>
                <a:gd name="connsiteY8930" fmla="*/ 242843 h 1017606"/>
                <a:gd name="connsiteX8931" fmla="*/ 1140793 w 1960971"/>
                <a:gd name="connsiteY8931" fmla="*/ 244363 h 1017606"/>
                <a:gd name="connsiteX8932" fmla="*/ 1139286 w 1960971"/>
                <a:gd name="connsiteY8932" fmla="*/ 245143 h 1017606"/>
                <a:gd name="connsiteX8933" fmla="*/ 1138255 w 1960971"/>
                <a:gd name="connsiteY8933" fmla="*/ 246610 h 1017606"/>
                <a:gd name="connsiteX8934" fmla="*/ 1137423 w 1960971"/>
                <a:gd name="connsiteY8934" fmla="*/ 247007 h 1017606"/>
                <a:gd name="connsiteX8935" fmla="*/ 1136008 w 1960971"/>
                <a:gd name="connsiteY8935" fmla="*/ 247377 h 1017606"/>
                <a:gd name="connsiteX8936" fmla="*/ 1135268 w 1960971"/>
                <a:gd name="connsiteY8936" fmla="*/ 247747 h 1017606"/>
                <a:gd name="connsiteX8937" fmla="*/ 1134898 w 1960971"/>
                <a:gd name="connsiteY8937" fmla="*/ 249082 h 1017606"/>
                <a:gd name="connsiteX8938" fmla="*/ 1132955 w 1960971"/>
                <a:gd name="connsiteY8938" fmla="*/ 250655 h 1017606"/>
                <a:gd name="connsiteX8939" fmla="*/ 1129281 w 1960971"/>
                <a:gd name="connsiteY8939" fmla="*/ 253272 h 1017606"/>
                <a:gd name="connsiteX8940" fmla="*/ 1127443 w 1960971"/>
                <a:gd name="connsiteY8940" fmla="*/ 255162 h 1017606"/>
                <a:gd name="connsiteX8941" fmla="*/ 1127813 w 1960971"/>
                <a:gd name="connsiteY8941" fmla="*/ 258202 h 1017606"/>
                <a:gd name="connsiteX8942" fmla="*/ 1128765 w 1960971"/>
                <a:gd name="connsiteY8942" fmla="*/ 259048 h 1017606"/>
                <a:gd name="connsiteX8943" fmla="*/ 1129941 w 1960971"/>
                <a:gd name="connsiteY8943" fmla="*/ 259140 h 1017606"/>
                <a:gd name="connsiteX8944" fmla="*/ 1136299 w 1960971"/>
                <a:gd name="connsiteY8944" fmla="*/ 257752 h 1017606"/>
                <a:gd name="connsiteX8945" fmla="*/ 1136577 w 1960971"/>
                <a:gd name="connsiteY8945" fmla="*/ 257832 h 1017606"/>
                <a:gd name="connsiteX8946" fmla="*/ 1132982 w 1960971"/>
                <a:gd name="connsiteY8946" fmla="*/ 259642 h 1017606"/>
                <a:gd name="connsiteX8947" fmla="*/ 1132585 w 1960971"/>
                <a:gd name="connsiteY8947" fmla="*/ 260198 h 1017606"/>
                <a:gd name="connsiteX8948" fmla="*/ 1133378 w 1960971"/>
                <a:gd name="connsiteY8948" fmla="*/ 261229 h 1017606"/>
                <a:gd name="connsiteX8949" fmla="*/ 1130774 w 1960971"/>
                <a:gd name="connsiteY8949" fmla="*/ 260806 h 1017606"/>
                <a:gd name="connsiteX8950" fmla="*/ 1129307 w 1960971"/>
                <a:gd name="connsiteY8950" fmla="*/ 260938 h 1017606"/>
                <a:gd name="connsiteX8951" fmla="*/ 1127007 w 1960971"/>
                <a:gd name="connsiteY8951" fmla="*/ 261400 h 1017606"/>
                <a:gd name="connsiteX8952" fmla="*/ 1125038 w 1960971"/>
                <a:gd name="connsiteY8952" fmla="*/ 262114 h 1017606"/>
                <a:gd name="connsiteX8953" fmla="*/ 1123399 w 1960971"/>
                <a:gd name="connsiteY8953" fmla="*/ 263079 h 1017606"/>
                <a:gd name="connsiteX8954" fmla="*/ 1116380 w 1960971"/>
                <a:gd name="connsiteY8954" fmla="*/ 266436 h 1017606"/>
                <a:gd name="connsiteX8955" fmla="*/ 1114199 w 1960971"/>
                <a:gd name="connsiteY8955" fmla="*/ 268419 h 1017606"/>
                <a:gd name="connsiteX8956" fmla="*/ 1113592 w 1960971"/>
                <a:gd name="connsiteY8956" fmla="*/ 269185 h 1017606"/>
                <a:gd name="connsiteX8957" fmla="*/ 1112693 w 1960971"/>
                <a:gd name="connsiteY8957" fmla="*/ 271194 h 1017606"/>
                <a:gd name="connsiteX8958" fmla="*/ 1113644 w 1960971"/>
                <a:gd name="connsiteY8958" fmla="*/ 274327 h 1017606"/>
                <a:gd name="connsiteX8959" fmla="*/ 1113869 w 1960971"/>
                <a:gd name="connsiteY8959" fmla="*/ 275900 h 1017606"/>
                <a:gd name="connsiteX8960" fmla="*/ 1113605 w 1960971"/>
                <a:gd name="connsiteY8960" fmla="*/ 277155 h 1017606"/>
                <a:gd name="connsiteX8961" fmla="*/ 1113922 w 1960971"/>
                <a:gd name="connsiteY8961" fmla="*/ 278120 h 1017606"/>
                <a:gd name="connsiteX8962" fmla="*/ 1114808 w 1960971"/>
                <a:gd name="connsiteY8962" fmla="*/ 278794 h 1017606"/>
                <a:gd name="connsiteX8963" fmla="*/ 1116460 w 1960971"/>
                <a:gd name="connsiteY8963" fmla="*/ 279217 h 1017606"/>
                <a:gd name="connsiteX8964" fmla="*/ 1118879 w 1960971"/>
                <a:gd name="connsiteY8964" fmla="*/ 279376 h 1017606"/>
                <a:gd name="connsiteX8965" fmla="*/ 1120531 w 1960971"/>
                <a:gd name="connsiteY8965" fmla="*/ 279905 h 1017606"/>
                <a:gd name="connsiteX8966" fmla="*/ 1121403 w 1960971"/>
                <a:gd name="connsiteY8966" fmla="*/ 280803 h 1017606"/>
                <a:gd name="connsiteX8967" fmla="*/ 1123861 w 1960971"/>
                <a:gd name="connsiteY8967" fmla="*/ 281993 h 1017606"/>
                <a:gd name="connsiteX8968" fmla="*/ 1130312 w 1960971"/>
                <a:gd name="connsiteY8968" fmla="*/ 284108 h 1017606"/>
                <a:gd name="connsiteX8969" fmla="*/ 1131078 w 1960971"/>
                <a:gd name="connsiteY8969" fmla="*/ 283923 h 1017606"/>
                <a:gd name="connsiteX8970" fmla="*/ 1133880 w 1960971"/>
                <a:gd name="connsiteY8970" fmla="*/ 282403 h 1017606"/>
                <a:gd name="connsiteX8971" fmla="*/ 1134700 w 1960971"/>
                <a:gd name="connsiteY8971" fmla="*/ 282231 h 1017606"/>
                <a:gd name="connsiteX8972" fmla="*/ 1135308 w 1960971"/>
                <a:gd name="connsiteY8972" fmla="*/ 282403 h 1017606"/>
                <a:gd name="connsiteX8973" fmla="*/ 1135995 w 1960971"/>
                <a:gd name="connsiteY8973" fmla="*/ 283976 h 1017606"/>
                <a:gd name="connsiteX8974" fmla="*/ 1136220 w 1960971"/>
                <a:gd name="connsiteY8974" fmla="*/ 285549 h 1017606"/>
                <a:gd name="connsiteX8975" fmla="*/ 1136735 w 1960971"/>
                <a:gd name="connsiteY8975" fmla="*/ 286566 h 1017606"/>
                <a:gd name="connsiteX8976" fmla="*/ 1137528 w 1960971"/>
                <a:gd name="connsiteY8976" fmla="*/ 287016 h 1017606"/>
                <a:gd name="connsiteX8977" fmla="*/ 1139273 w 1960971"/>
                <a:gd name="connsiteY8977" fmla="*/ 287227 h 1017606"/>
                <a:gd name="connsiteX8978" fmla="*/ 1141956 w 1960971"/>
                <a:gd name="connsiteY8978" fmla="*/ 287214 h 1017606"/>
                <a:gd name="connsiteX8979" fmla="*/ 1144005 w 1960971"/>
                <a:gd name="connsiteY8979" fmla="*/ 286950 h 1017606"/>
                <a:gd name="connsiteX8980" fmla="*/ 1147071 w 1960971"/>
                <a:gd name="connsiteY8980" fmla="*/ 285998 h 1017606"/>
                <a:gd name="connsiteX8981" fmla="*/ 1150151 w 1960971"/>
                <a:gd name="connsiteY8981" fmla="*/ 285496 h 1017606"/>
                <a:gd name="connsiteX8982" fmla="*/ 1151433 w 1960971"/>
                <a:gd name="connsiteY8982" fmla="*/ 286394 h 1017606"/>
                <a:gd name="connsiteX8983" fmla="*/ 1150944 w 1960971"/>
                <a:gd name="connsiteY8983" fmla="*/ 287108 h 1017606"/>
                <a:gd name="connsiteX8984" fmla="*/ 1149596 w 1960971"/>
                <a:gd name="connsiteY8984" fmla="*/ 288152 h 1017606"/>
                <a:gd name="connsiteX8985" fmla="*/ 1149173 w 1960971"/>
                <a:gd name="connsiteY8985" fmla="*/ 288721 h 1017606"/>
                <a:gd name="connsiteX8986" fmla="*/ 1150931 w 1960971"/>
                <a:gd name="connsiteY8986" fmla="*/ 288893 h 1017606"/>
                <a:gd name="connsiteX8987" fmla="*/ 1150138 w 1960971"/>
                <a:gd name="connsiteY8987" fmla="*/ 289368 h 1017606"/>
                <a:gd name="connsiteX8988" fmla="*/ 1146741 w 1960971"/>
                <a:gd name="connsiteY8988" fmla="*/ 290756 h 1017606"/>
                <a:gd name="connsiteX8989" fmla="*/ 1141903 w 1960971"/>
                <a:gd name="connsiteY8989" fmla="*/ 292435 h 1017606"/>
                <a:gd name="connsiteX8990" fmla="*/ 1141189 w 1960971"/>
                <a:gd name="connsiteY8990" fmla="*/ 291800 h 1017606"/>
                <a:gd name="connsiteX8991" fmla="*/ 1142168 w 1960971"/>
                <a:gd name="connsiteY8991" fmla="*/ 291126 h 1017606"/>
                <a:gd name="connsiteX8992" fmla="*/ 1148261 w 1960971"/>
                <a:gd name="connsiteY8992" fmla="*/ 288232 h 1017606"/>
                <a:gd name="connsiteX8993" fmla="*/ 1148446 w 1960971"/>
                <a:gd name="connsiteY8993" fmla="*/ 287901 h 1017606"/>
                <a:gd name="connsiteX8994" fmla="*/ 1143304 w 1960971"/>
                <a:gd name="connsiteY8994" fmla="*/ 288866 h 1017606"/>
                <a:gd name="connsiteX8995" fmla="*/ 1137079 w 1960971"/>
                <a:gd name="connsiteY8995" fmla="*/ 289686 h 1017606"/>
                <a:gd name="connsiteX8996" fmla="*/ 1134686 w 1960971"/>
                <a:gd name="connsiteY8996" fmla="*/ 290346 h 1017606"/>
                <a:gd name="connsiteX8997" fmla="*/ 1133431 w 1960971"/>
                <a:gd name="connsiteY8997" fmla="*/ 291258 h 1017606"/>
                <a:gd name="connsiteX8998" fmla="*/ 1132532 w 1960971"/>
                <a:gd name="connsiteY8998" fmla="*/ 292065 h 1017606"/>
                <a:gd name="connsiteX8999" fmla="*/ 1131078 w 1960971"/>
                <a:gd name="connsiteY8999" fmla="*/ 294206 h 1017606"/>
                <a:gd name="connsiteX9000" fmla="*/ 1131356 w 1960971"/>
                <a:gd name="connsiteY9000" fmla="*/ 294563 h 1017606"/>
                <a:gd name="connsiteX9001" fmla="*/ 1133893 w 1960971"/>
                <a:gd name="connsiteY9001" fmla="*/ 294576 h 1017606"/>
                <a:gd name="connsiteX9002" fmla="*/ 1133563 w 1960971"/>
                <a:gd name="connsiteY9002" fmla="*/ 294880 h 1017606"/>
                <a:gd name="connsiteX9003" fmla="*/ 1129175 w 1960971"/>
                <a:gd name="connsiteY9003" fmla="*/ 296625 h 1017606"/>
                <a:gd name="connsiteX9004" fmla="*/ 1122817 w 1960971"/>
                <a:gd name="connsiteY9004" fmla="*/ 298806 h 1017606"/>
                <a:gd name="connsiteX9005" fmla="*/ 1120213 w 1960971"/>
                <a:gd name="connsiteY9005" fmla="*/ 299916 h 1017606"/>
                <a:gd name="connsiteX9006" fmla="*/ 1117134 w 1960971"/>
                <a:gd name="connsiteY9006" fmla="*/ 302506 h 1017606"/>
                <a:gd name="connsiteX9007" fmla="*/ 1116777 w 1960971"/>
                <a:gd name="connsiteY9007" fmla="*/ 303167 h 1017606"/>
                <a:gd name="connsiteX9008" fmla="*/ 1118033 w 1960971"/>
                <a:gd name="connsiteY9008" fmla="*/ 303947 h 1017606"/>
                <a:gd name="connsiteX9009" fmla="*/ 1123174 w 1960971"/>
                <a:gd name="connsiteY9009" fmla="*/ 303524 h 1017606"/>
                <a:gd name="connsiteX9010" fmla="*/ 1126465 w 1960971"/>
                <a:gd name="connsiteY9010" fmla="*/ 302943 h 1017606"/>
                <a:gd name="connsiteX9011" fmla="*/ 1128580 w 1960971"/>
                <a:gd name="connsiteY9011" fmla="*/ 302083 h 1017606"/>
                <a:gd name="connsiteX9012" fmla="*/ 1131052 w 1960971"/>
                <a:gd name="connsiteY9012" fmla="*/ 300445 h 1017606"/>
                <a:gd name="connsiteX9013" fmla="*/ 1133854 w 1960971"/>
                <a:gd name="connsiteY9013" fmla="*/ 298224 h 1017606"/>
                <a:gd name="connsiteX9014" fmla="*/ 1134449 w 1960971"/>
                <a:gd name="connsiteY9014" fmla="*/ 297880 h 1017606"/>
                <a:gd name="connsiteX9015" fmla="*/ 1135043 w 1960971"/>
                <a:gd name="connsiteY9015" fmla="*/ 297801 h 1017606"/>
                <a:gd name="connsiteX9016" fmla="*/ 1135625 w 1960971"/>
                <a:gd name="connsiteY9016" fmla="*/ 297986 h 1017606"/>
                <a:gd name="connsiteX9017" fmla="*/ 1135942 w 1960971"/>
                <a:gd name="connsiteY9017" fmla="*/ 298541 h 1017606"/>
                <a:gd name="connsiteX9018" fmla="*/ 1136008 w 1960971"/>
                <a:gd name="connsiteY9018" fmla="*/ 299466 h 1017606"/>
                <a:gd name="connsiteX9019" fmla="*/ 1135678 w 1960971"/>
                <a:gd name="connsiteY9019" fmla="*/ 300511 h 1017606"/>
                <a:gd name="connsiteX9020" fmla="*/ 1134951 w 1960971"/>
                <a:gd name="connsiteY9020" fmla="*/ 301687 h 1017606"/>
                <a:gd name="connsiteX9021" fmla="*/ 1133814 w 1960971"/>
                <a:gd name="connsiteY9021" fmla="*/ 302995 h 1017606"/>
                <a:gd name="connsiteX9022" fmla="*/ 1131382 w 1960971"/>
                <a:gd name="connsiteY9022" fmla="*/ 305335 h 1017606"/>
                <a:gd name="connsiteX9023" fmla="*/ 1130814 w 1960971"/>
                <a:gd name="connsiteY9023" fmla="*/ 306604 h 1017606"/>
                <a:gd name="connsiteX9024" fmla="*/ 1131303 w 1960971"/>
                <a:gd name="connsiteY9024" fmla="*/ 306829 h 1017606"/>
                <a:gd name="connsiteX9025" fmla="*/ 1134052 w 1960971"/>
                <a:gd name="connsiteY9025" fmla="*/ 306947 h 1017606"/>
                <a:gd name="connsiteX9026" fmla="*/ 1132995 w 1960971"/>
                <a:gd name="connsiteY9026" fmla="*/ 307423 h 1017606"/>
                <a:gd name="connsiteX9027" fmla="*/ 1128712 w 1960971"/>
                <a:gd name="connsiteY9027" fmla="*/ 308758 h 1017606"/>
                <a:gd name="connsiteX9028" fmla="*/ 1122170 w 1960971"/>
                <a:gd name="connsiteY9028" fmla="*/ 310424 h 1017606"/>
                <a:gd name="connsiteX9029" fmla="*/ 1117438 w 1960971"/>
                <a:gd name="connsiteY9029" fmla="*/ 312208 h 1017606"/>
                <a:gd name="connsiteX9030" fmla="*/ 1112336 w 1960971"/>
                <a:gd name="connsiteY9030" fmla="*/ 314680 h 1017606"/>
                <a:gd name="connsiteX9031" fmla="*/ 1108450 w 1960971"/>
                <a:gd name="connsiteY9031" fmla="*/ 316358 h 1017606"/>
                <a:gd name="connsiteX9032" fmla="*/ 1105793 w 1960971"/>
                <a:gd name="connsiteY9032" fmla="*/ 317244 h 1017606"/>
                <a:gd name="connsiteX9033" fmla="*/ 1098444 w 1960971"/>
                <a:gd name="connsiteY9033" fmla="*/ 320112 h 1017606"/>
                <a:gd name="connsiteX9034" fmla="*/ 1095669 w 1960971"/>
                <a:gd name="connsiteY9034" fmla="*/ 320813 h 1017606"/>
                <a:gd name="connsiteX9035" fmla="*/ 1094136 w 1960971"/>
                <a:gd name="connsiteY9035" fmla="*/ 320601 h 1017606"/>
                <a:gd name="connsiteX9036" fmla="*/ 1091730 w 1960971"/>
                <a:gd name="connsiteY9036" fmla="*/ 319808 h 1017606"/>
                <a:gd name="connsiteX9037" fmla="*/ 1089219 w 1960971"/>
                <a:gd name="connsiteY9037" fmla="*/ 320376 h 1017606"/>
                <a:gd name="connsiteX9038" fmla="*/ 1086390 w 1960971"/>
                <a:gd name="connsiteY9038" fmla="*/ 320469 h 1017606"/>
                <a:gd name="connsiteX9039" fmla="*/ 1085386 w 1960971"/>
                <a:gd name="connsiteY9039" fmla="*/ 320720 h 1017606"/>
                <a:gd name="connsiteX9040" fmla="*/ 1084236 w 1960971"/>
                <a:gd name="connsiteY9040" fmla="*/ 321302 h 1017606"/>
                <a:gd name="connsiteX9041" fmla="*/ 1074521 w 1960971"/>
                <a:gd name="connsiteY9041" fmla="*/ 328161 h 1017606"/>
                <a:gd name="connsiteX9042" fmla="*/ 1074098 w 1960971"/>
                <a:gd name="connsiteY9042" fmla="*/ 328968 h 1017606"/>
                <a:gd name="connsiteX9043" fmla="*/ 1075182 w 1960971"/>
                <a:gd name="connsiteY9043" fmla="*/ 331241 h 1017606"/>
                <a:gd name="connsiteX9044" fmla="*/ 1074534 w 1960971"/>
                <a:gd name="connsiteY9044" fmla="*/ 333475 h 1017606"/>
                <a:gd name="connsiteX9045" fmla="*/ 1072856 w 1960971"/>
                <a:gd name="connsiteY9045" fmla="*/ 337281 h 1017606"/>
                <a:gd name="connsiteX9046" fmla="*/ 1071402 w 1960971"/>
                <a:gd name="connsiteY9046" fmla="*/ 339674 h 1017606"/>
                <a:gd name="connsiteX9047" fmla="*/ 1067859 w 1960971"/>
                <a:gd name="connsiteY9047" fmla="*/ 342357 h 1017606"/>
                <a:gd name="connsiteX9048" fmla="*/ 1063524 w 1960971"/>
                <a:gd name="connsiteY9048" fmla="*/ 346547 h 1017606"/>
                <a:gd name="connsiteX9049" fmla="*/ 1062004 w 1960971"/>
                <a:gd name="connsiteY9049" fmla="*/ 347313 h 1017606"/>
                <a:gd name="connsiteX9050" fmla="*/ 1059770 w 1960971"/>
                <a:gd name="connsiteY9050" fmla="*/ 347935 h 1017606"/>
                <a:gd name="connsiteX9051" fmla="*/ 1057100 w 1960971"/>
                <a:gd name="connsiteY9051" fmla="*/ 348133 h 1017606"/>
                <a:gd name="connsiteX9052" fmla="*/ 1051430 w 1960971"/>
                <a:gd name="connsiteY9052" fmla="*/ 347261 h 1017606"/>
                <a:gd name="connsiteX9053" fmla="*/ 1049910 w 1960971"/>
                <a:gd name="connsiteY9053" fmla="*/ 347617 h 1017606"/>
                <a:gd name="connsiteX9054" fmla="*/ 1049434 w 1960971"/>
                <a:gd name="connsiteY9054" fmla="*/ 347974 h 1017606"/>
                <a:gd name="connsiteX9055" fmla="*/ 1048826 w 1960971"/>
                <a:gd name="connsiteY9055" fmla="*/ 349256 h 1017606"/>
                <a:gd name="connsiteX9056" fmla="*/ 1050227 w 1960971"/>
                <a:gd name="connsiteY9056" fmla="*/ 352785 h 1017606"/>
                <a:gd name="connsiteX9057" fmla="*/ 1049989 w 1960971"/>
                <a:gd name="connsiteY9057" fmla="*/ 353658 h 1017606"/>
                <a:gd name="connsiteX9058" fmla="*/ 1047571 w 1960971"/>
                <a:gd name="connsiteY9058" fmla="*/ 355455 h 1017606"/>
                <a:gd name="connsiteX9059" fmla="*/ 1047386 w 1960971"/>
                <a:gd name="connsiteY9059" fmla="*/ 355455 h 1017606"/>
                <a:gd name="connsiteX9060" fmla="*/ 1048681 w 1960971"/>
                <a:gd name="connsiteY9060" fmla="*/ 353658 h 1017606"/>
                <a:gd name="connsiteX9061" fmla="*/ 1048456 w 1960971"/>
                <a:gd name="connsiteY9061" fmla="*/ 352402 h 1017606"/>
                <a:gd name="connsiteX9062" fmla="*/ 1045046 w 1960971"/>
                <a:gd name="connsiteY9062" fmla="*/ 346349 h 1017606"/>
                <a:gd name="connsiteX9063" fmla="*/ 1044940 w 1960971"/>
                <a:gd name="connsiteY9063" fmla="*/ 345212 h 1017606"/>
                <a:gd name="connsiteX9064" fmla="*/ 1045231 w 1960971"/>
                <a:gd name="connsiteY9064" fmla="*/ 344829 h 1017606"/>
                <a:gd name="connsiteX9065" fmla="*/ 1045826 w 1960971"/>
                <a:gd name="connsiteY9065" fmla="*/ 344551 h 1017606"/>
                <a:gd name="connsiteX9066" fmla="*/ 1046976 w 1960971"/>
                <a:gd name="connsiteY9066" fmla="*/ 344379 h 1017606"/>
                <a:gd name="connsiteX9067" fmla="*/ 1047901 w 1960971"/>
                <a:gd name="connsiteY9067" fmla="*/ 346137 h 1017606"/>
                <a:gd name="connsiteX9068" fmla="*/ 1050042 w 1960971"/>
                <a:gd name="connsiteY9068" fmla="*/ 346243 h 1017606"/>
                <a:gd name="connsiteX9069" fmla="*/ 1051999 w 1960971"/>
                <a:gd name="connsiteY9069" fmla="*/ 345622 h 1017606"/>
                <a:gd name="connsiteX9070" fmla="*/ 1053043 w 1960971"/>
                <a:gd name="connsiteY9070" fmla="*/ 345820 h 1017606"/>
                <a:gd name="connsiteX9071" fmla="*/ 1054047 w 1960971"/>
                <a:gd name="connsiteY9071" fmla="*/ 346613 h 1017606"/>
                <a:gd name="connsiteX9072" fmla="*/ 1055528 w 1960971"/>
                <a:gd name="connsiteY9072" fmla="*/ 346890 h 1017606"/>
                <a:gd name="connsiteX9073" fmla="*/ 1058660 w 1960971"/>
                <a:gd name="connsiteY9073" fmla="*/ 346666 h 1017606"/>
                <a:gd name="connsiteX9074" fmla="*/ 1059546 w 1960971"/>
                <a:gd name="connsiteY9074" fmla="*/ 346732 h 1017606"/>
                <a:gd name="connsiteX9075" fmla="*/ 1060762 w 1960971"/>
                <a:gd name="connsiteY9075" fmla="*/ 346560 h 1017606"/>
                <a:gd name="connsiteX9076" fmla="*/ 1061806 w 1960971"/>
                <a:gd name="connsiteY9076" fmla="*/ 346322 h 1017606"/>
                <a:gd name="connsiteX9077" fmla="*/ 1063022 w 1960971"/>
                <a:gd name="connsiteY9077" fmla="*/ 345741 h 1017606"/>
                <a:gd name="connsiteX9078" fmla="*/ 1064172 w 1960971"/>
                <a:gd name="connsiteY9078" fmla="*/ 344696 h 1017606"/>
                <a:gd name="connsiteX9079" fmla="*/ 1065507 w 1960971"/>
                <a:gd name="connsiteY9079" fmla="*/ 343242 h 1017606"/>
                <a:gd name="connsiteX9080" fmla="*/ 1066168 w 1960971"/>
                <a:gd name="connsiteY9080" fmla="*/ 342264 h 1017606"/>
                <a:gd name="connsiteX9081" fmla="*/ 1065242 w 1960971"/>
                <a:gd name="connsiteY9081" fmla="*/ 340956 h 1017606"/>
                <a:gd name="connsiteX9082" fmla="*/ 1064846 w 1960971"/>
                <a:gd name="connsiteY9082" fmla="*/ 340810 h 1017606"/>
                <a:gd name="connsiteX9083" fmla="*/ 1063484 w 1960971"/>
                <a:gd name="connsiteY9083" fmla="*/ 340903 h 1017606"/>
                <a:gd name="connsiteX9084" fmla="*/ 1060101 w 1960971"/>
                <a:gd name="connsiteY9084" fmla="*/ 341564 h 1017606"/>
                <a:gd name="connsiteX9085" fmla="*/ 1060206 w 1960971"/>
                <a:gd name="connsiteY9085" fmla="*/ 341339 h 1017606"/>
                <a:gd name="connsiteX9086" fmla="*/ 1064106 w 1960971"/>
                <a:gd name="connsiteY9086" fmla="*/ 338788 h 1017606"/>
                <a:gd name="connsiteX9087" fmla="*/ 1064040 w 1960971"/>
                <a:gd name="connsiteY9087" fmla="*/ 338352 h 1017606"/>
                <a:gd name="connsiteX9088" fmla="*/ 1060696 w 1960971"/>
                <a:gd name="connsiteY9088" fmla="*/ 338801 h 1017606"/>
                <a:gd name="connsiteX9089" fmla="*/ 1057629 w 1960971"/>
                <a:gd name="connsiteY9089" fmla="*/ 339475 h 1017606"/>
                <a:gd name="connsiteX9090" fmla="*/ 1055263 w 1960971"/>
                <a:gd name="connsiteY9090" fmla="*/ 339449 h 1017606"/>
                <a:gd name="connsiteX9091" fmla="*/ 1055118 w 1960971"/>
                <a:gd name="connsiteY9091" fmla="*/ 339026 h 1017606"/>
                <a:gd name="connsiteX9092" fmla="*/ 1056730 w 1960971"/>
                <a:gd name="connsiteY9092" fmla="*/ 336925 h 1017606"/>
                <a:gd name="connsiteX9093" fmla="*/ 1056849 w 1960971"/>
                <a:gd name="connsiteY9093" fmla="*/ 336224 h 1017606"/>
                <a:gd name="connsiteX9094" fmla="*/ 1056281 w 1960971"/>
                <a:gd name="connsiteY9094" fmla="*/ 333660 h 1017606"/>
                <a:gd name="connsiteX9095" fmla="*/ 1057206 w 1960971"/>
                <a:gd name="connsiteY9095" fmla="*/ 332589 h 1017606"/>
                <a:gd name="connsiteX9096" fmla="*/ 1062599 w 1960971"/>
                <a:gd name="connsiteY9096" fmla="*/ 329549 h 1017606"/>
                <a:gd name="connsiteX9097" fmla="*/ 1064000 w 1960971"/>
                <a:gd name="connsiteY9097" fmla="*/ 328611 h 1017606"/>
                <a:gd name="connsiteX9098" fmla="*/ 1067013 w 1960971"/>
                <a:gd name="connsiteY9098" fmla="*/ 325862 h 1017606"/>
                <a:gd name="connsiteX9099" fmla="*/ 1076702 w 1960971"/>
                <a:gd name="connsiteY9099" fmla="*/ 317997 h 1017606"/>
                <a:gd name="connsiteX9100" fmla="*/ 1079927 w 1960971"/>
                <a:gd name="connsiteY9100" fmla="*/ 315803 h 1017606"/>
                <a:gd name="connsiteX9101" fmla="*/ 1077720 w 1960971"/>
                <a:gd name="connsiteY9101" fmla="*/ 316107 h 1017606"/>
                <a:gd name="connsiteX9102" fmla="*/ 1069155 w 1960971"/>
                <a:gd name="connsiteY9102" fmla="*/ 318169 h 1017606"/>
                <a:gd name="connsiteX9103" fmla="*/ 1068415 w 1960971"/>
                <a:gd name="connsiteY9103" fmla="*/ 318526 h 1017606"/>
                <a:gd name="connsiteX9104" fmla="*/ 1066683 w 1960971"/>
                <a:gd name="connsiteY9104" fmla="*/ 319755 h 1017606"/>
                <a:gd name="connsiteX9105" fmla="*/ 1065507 w 1960971"/>
                <a:gd name="connsiteY9105" fmla="*/ 320284 h 1017606"/>
                <a:gd name="connsiteX9106" fmla="*/ 1064066 w 1960971"/>
                <a:gd name="connsiteY9106" fmla="*/ 320641 h 1017606"/>
                <a:gd name="connsiteX9107" fmla="*/ 1061462 w 1960971"/>
                <a:gd name="connsiteY9107" fmla="*/ 320879 h 1017606"/>
                <a:gd name="connsiteX9108" fmla="*/ 1061898 w 1960971"/>
                <a:gd name="connsiteY9108" fmla="*/ 320337 h 1017606"/>
                <a:gd name="connsiteX9109" fmla="*/ 1070424 w 1960971"/>
                <a:gd name="connsiteY9109" fmla="*/ 315962 h 1017606"/>
                <a:gd name="connsiteX9110" fmla="*/ 1072300 w 1960971"/>
                <a:gd name="connsiteY9110" fmla="*/ 314825 h 1017606"/>
                <a:gd name="connsiteX9111" fmla="*/ 1072842 w 1960971"/>
                <a:gd name="connsiteY9111" fmla="*/ 314336 h 1017606"/>
                <a:gd name="connsiteX9112" fmla="*/ 1067886 w 1960971"/>
                <a:gd name="connsiteY9112" fmla="*/ 315790 h 1017606"/>
                <a:gd name="connsiteX9113" fmla="*/ 1061621 w 1960971"/>
                <a:gd name="connsiteY9113" fmla="*/ 315671 h 1017606"/>
                <a:gd name="connsiteX9114" fmla="*/ 1061409 w 1960971"/>
                <a:gd name="connsiteY9114" fmla="*/ 315446 h 1017606"/>
                <a:gd name="connsiteX9115" fmla="*/ 1061608 w 1960971"/>
                <a:gd name="connsiteY9115" fmla="*/ 313807 h 1017606"/>
                <a:gd name="connsiteX9116" fmla="*/ 1061449 w 1960971"/>
                <a:gd name="connsiteY9116" fmla="*/ 312723 h 1017606"/>
                <a:gd name="connsiteX9117" fmla="*/ 1060762 w 1960971"/>
                <a:gd name="connsiteY9117" fmla="*/ 310926 h 1017606"/>
                <a:gd name="connsiteX9118" fmla="*/ 1060074 w 1960971"/>
                <a:gd name="connsiteY9118" fmla="*/ 310291 h 1017606"/>
                <a:gd name="connsiteX9119" fmla="*/ 1059110 w 1960971"/>
                <a:gd name="connsiteY9119" fmla="*/ 309882 h 1017606"/>
                <a:gd name="connsiteX9120" fmla="*/ 1057788 w 1960971"/>
                <a:gd name="connsiteY9120" fmla="*/ 309908 h 1017606"/>
                <a:gd name="connsiteX9121" fmla="*/ 1056109 w 1960971"/>
                <a:gd name="connsiteY9121" fmla="*/ 310397 h 1017606"/>
                <a:gd name="connsiteX9122" fmla="*/ 1054602 w 1960971"/>
                <a:gd name="connsiteY9122" fmla="*/ 310225 h 1017606"/>
                <a:gd name="connsiteX9123" fmla="*/ 1052303 w 1960971"/>
                <a:gd name="connsiteY9123" fmla="*/ 309009 h 1017606"/>
                <a:gd name="connsiteX9124" fmla="*/ 1050333 w 1960971"/>
                <a:gd name="connsiteY9124" fmla="*/ 309221 h 1017606"/>
                <a:gd name="connsiteX9125" fmla="*/ 1049778 w 1960971"/>
                <a:gd name="connsiteY9125" fmla="*/ 309538 h 1017606"/>
                <a:gd name="connsiteX9126" fmla="*/ 1048906 w 1960971"/>
                <a:gd name="connsiteY9126" fmla="*/ 311005 h 1017606"/>
                <a:gd name="connsiteX9127" fmla="*/ 1049646 w 1960971"/>
                <a:gd name="connsiteY9127" fmla="*/ 312486 h 1017606"/>
                <a:gd name="connsiteX9128" fmla="*/ 1043302 w 1960971"/>
                <a:gd name="connsiteY9128" fmla="*/ 313477 h 1017606"/>
                <a:gd name="connsiteX9129" fmla="*/ 1040301 w 1960971"/>
                <a:gd name="connsiteY9129" fmla="*/ 314164 h 1017606"/>
                <a:gd name="connsiteX9130" fmla="*/ 1037195 w 1960971"/>
                <a:gd name="connsiteY9130" fmla="*/ 312605 h 1017606"/>
                <a:gd name="connsiteX9131" fmla="*/ 1036243 w 1960971"/>
                <a:gd name="connsiteY9131" fmla="*/ 312578 h 1017606"/>
                <a:gd name="connsiteX9132" fmla="*/ 1035226 w 1960971"/>
                <a:gd name="connsiteY9132" fmla="*/ 312882 h 1017606"/>
                <a:gd name="connsiteX9133" fmla="*/ 1033441 w 1960971"/>
                <a:gd name="connsiteY9133" fmla="*/ 313054 h 1017606"/>
                <a:gd name="connsiteX9134" fmla="*/ 1033032 w 1960971"/>
                <a:gd name="connsiteY9134" fmla="*/ 313834 h 1017606"/>
                <a:gd name="connsiteX9135" fmla="*/ 1033190 w 1960971"/>
                <a:gd name="connsiteY9135" fmla="*/ 316424 h 1017606"/>
                <a:gd name="connsiteX9136" fmla="*/ 1033441 w 1960971"/>
                <a:gd name="connsiteY9136" fmla="*/ 316979 h 1017606"/>
                <a:gd name="connsiteX9137" fmla="*/ 1033151 w 1960971"/>
                <a:gd name="connsiteY9137" fmla="*/ 318618 h 1017606"/>
                <a:gd name="connsiteX9138" fmla="*/ 1032675 w 1960971"/>
                <a:gd name="connsiteY9138" fmla="*/ 319028 h 1017606"/>
                <a:gd name="connsiteX9139" fmla="*/ 1030970 w 1960971"/>
                <a:gd name="connsiteY9139" fmla="*/ 318618 h 1017606"/>
                <a:gd name="connsiteX9140" fmla="*/ 1030639 w 1960971"/>
                <a:gd name="connsiteY9140" fmla="*/ 318975 h 1017606"/>
                <a:gd name="connsiteX9141" fmla="*/ 1030573 w 1960971"/>
                <a:gd name="connsiteY9141" fmla="*/ 320257 h 1017606"/>
                <a:gd name="connsiteX9142" fmla="*/ 1031895 w 1960971"/>
                <a:gd name="connsiteY9142" fmla="*/ 323681 h 1017606"/>
                <a:gd name="connsiteX9143" fmla="*/ 1032952 w 1960971"/>
                <a:gd name="connsiteY9143" fmla="*/ 324157 h 1017606"/>
                <a:gd name="connsiteX9144" fmla="*/ 1037710 w 1960971"/>
                <a:gd name="connsiteY9144" fmla="*/ 322941 h 1017606"/>
                <a:gd name="connsiteX9145" fmla="*/ 1041464 w 1960971"/>
                <a:gd name="connsiteY9145" fmla="*/ 322346 h 1017606"/>
                <a:gd name="connsiteX9146" fmla="*/ 1044610 w 1960971"/>
                <a:gd name="connsiteY9146" fmla="*/ 322769 h 1017606"/>
                <a:gd name="connsiteX9147" fmla="*/ 1047148 w 1960971"/>
                <a:gd name="connsiteY9147" fmla="*/ 324196 h 1017606"/>
                <a:gd name="connsiteX9148" fmla="*/ 1048496 w 1960971"/>
                <a:gd name="connsiteY9148" fmla="*/ 325320 h 1017606"/>
                <a:gd name="connsiteX9149" fmla="*/ 1048655 w 1960971"/>
                <a:gd name="connsiteY9149" fmla="*/ 326126 h 1017606"/>
                <a:gd name="connsiteX9150" fmla="*/ 1048417 w 1960971"/>
                <a:gd name="connsiteY9150" fmla="*/ 326747 h 1017606"/>
                <a:gd name="connsiteX9151" fmla="*/ 1047174 w 1960971"/>
                <a:gd name="connsiteY9151" fmla="*/ 327752 h 1017606"/>
                <a:gd name="connsiteX9152" fmla="*/ 1046579 w 1960971"/>
                <a:gd name="connsiteY9152" fmla="*/ 328439 h 1017606"/>
                <a:gd name="connsiteX9153" fmla="*/ 1045205 w 1960971"/>
                <a:gd name="connsiteY9153" fmla="*/ 329153 h 1017606"/>
                <a:gd name="connsiteX9154" fmla="*/ 1043050 w 1960971"/>
                <a:gd name="connsiteY9154" fmla="*/ 329893 h 1017606"/>
                <a:gd name="connsiteX9155" fmla="*/ 1038623 w 1960971"/>
                <a:gd name="connsiteY9155" fmla="*/ 331082 h 1017606"/>
                <a:gd name="connsiteX9156" fmla="*/ 1036124 w 1960971"/>
                <a:gd name="connsiteY9156" fmla="*/ 330739 h 1017606"/>
                <a:gd name="connsiteX9157" fmla="*/ 1031948 w 1960971"/>
                <a:gd name="connsiteY9157" fmla="*/ 328809 h 1017606"/>
                <a:gd name="connsiteX9158" fmla="*/ 1031710 w 1960971"/>
                <a:gd name="connsiteY9158" fmla="*/ 328135 h 1017606"/>
                <a:gd name="connsiteX9159" fmla="*/ 1030837 w 1960971"/>
                <a:gd name="connsiteY9159" fmla="*/ 327382 h 1017606"/>
                <a:gd name="connsiteX9160" fmla="*/ 1029278 w 1960971"/>
                <a:gd name="connsiteY9160" fmla="*/ 322095 h 1017606"/>
                <a:gd name="connsiteX9161" fmla="*/ 1028300 w 1960971"/>
                <a:gd name="connsiteY9161" fmla="*/ 320694 h 1017606"/>
                <a:gd name="connsiteX9162" fmla="*/ 1027203 w 1960971"/>
                <a:gd name="connsiteY9162" fmla="*/ 320072 h 1017606"/>
                <a:gd name="connsiteX9163" fmla="*/ 1025987 w 1960971"/>
                <a:gd name="connsiteY9163" fmla="*/ 320231 h 1017606"/>
                <a:gd name="connsiteX9164" fmla="*/ 1024890 w 1960971"/>
                <a:gd name="connsiteY9164" fmla="*/ 320813 h 1017606"/>
                <a:gd name="connsiteX9165" fmla="*/ 1023912 w 1960971"/>
                <a:gd name="connsiteY9165" fmla="*/ 321817 h 1017606"/>
                <a:gd name="connsiteX9166" fmla="*/ 1023475 w 1960971"/>
                <a:gd name="connsiteY9166" fmla="*/ 322650 h 1017606"/>
                <a:gd name="connsiteX9167" fmla="*/ 1024030 w 1960971"/>
                <a:gd name="connsiteY9167" fmla="*/ 323958 h 1017606"/>
                <a:gd name="connsiteX9168" fmla="*/ 1025326 w 1960971"/>
                <a:gd name="connsiteY9168" fmla="*/ 325306 h 1017606"/>
                <a:gd name="connsiteX9169" fmla="*/ 1025603 w 1960971"/>
                <a:gd name="connsiteY9169" fmla="*/ 326020 h 1017606"/>
                <a:gd name="connsiteX9170" fmla="*/ 1025260 w 1960971"/>
                <a:gd name="connsiteY9170" fmla="*/ 326483 h 1017606"/>
                <a:gd name="connsiteX9171" fmla="*/ 1024308 w 1960971"/>
                <a:gd name="connsiteY9171" fmla="*/ 326707 h 1017606"/>
                <a:gd name="connsiteX9172" fmla="*/ 1019404 w 1960971"/>
                <a:gd name="connsiteY9172" fmla="*/ 327144 h 1017606"/>
                <a:gd name="connsiteX9173" fmla="*/ 1016497 w 1960971"/>
                <a:gd name="connsiteY9173" fmla="*/ 328003 h 1017606"/>
                <a:gd name="connsiteX9174" fmla="*/ 1014078 w 1960971"/>
                <a:gd name="connsiteY9174" fmla="*/ 328452 h 1017606"/>
                <a:gd name="connsiteX9175" fmla="*/ 1011871 w 1960971"/>
                <a:gd name="connsiteY9175" fmla="*/ 328624 h 1017606"/>
                <a:gd name="connsiteX9176" fmla="*/ 1009861 w 1960971"/>
                <a:gd name="connsiteY9176" fmla="*/ 328505 h 1017606"/>
                <a:gd name="connsiteX9177" fmla="*/ 1007654 w 1960971"/>
                <a:gd name="connsiteY9177" fmla="*/ 327976 h 1017606"/>
                <a:gd name="connsiteX9178" fmla="*/ 1005249 w 1960971"/>
                <a:gd name="connsiteY9178" fmla="*/ 327038 h 1017606"/>
                <a:gd name="connsiteX9179" fmla="*/ 1000411 w 1960971"/>
                <a:gd name="connsiteY9179" fmla="*/ 326298 h 1017606"/>
                <a:gd name="connsiteX9180" fmla="*/ 992864 w 1960971"/>
                <a:gd name="connsiteY9180" fmla="*/ 325729 h 1017606"/>
                <a:gd name="connsiteX9181" fmla="*/ 988410 w 1960971"/>
                <a:gd name="connsiteY9181" fmla="*/ 325703 h 1017606"/>
                <a:gd name="connsiteX9182" fmla="*/ 986757 w 1960971"/>
                <a:gd name="connsiteY9182" fmla="*/ 326205 h 1017606"/>
                <a:gd name="connsiteX9183" fmla="*/ 984748 w 1960971"/>
                <a:gd name="connsiteY9183" fmla="*/ 326456 h 1017606"/>
                <a:gd name="connsiteX9184" fmla="*/ 982382 w 1960971"/>
                <a:gd name="connsiteY9184" fmla="*/ 326430 h 1017606"/>
                <a:gd name="connsiteX9185" fmla="*/ 980122 w 1960971"/>
                <a:gd name="connsiteY9185" fmla="*/ 326668 h 1017606"/>
                <a:gd name="connsiteX9186" fmla="*/ 976210 w 1960971"/>
                <a:gd name="connsiteY9186" fmla="*/ 327474 h 1017606"/>
                <a:gd name="connsiteX9187" fmla="*/ 974849 w 1960971"/>
                <a:gd name="connsiteY9187" fmla="*/ 327553 h 1017606"/>
                <a:gd name="connsiteX9188" fmla="*/ 964803 w 1960971"/>
                <a:gd name="connsiteY9188" fmla="*/ 329232 h 1017606"/>
                <a:gd name="connsiteX9189" fmla="*/ 962689 w 1960971"/>
                <a:gd name="connsiteY9189" fmla="*/ 328862 h 1017606"/>
                <a:gd name="connsiteX9190" fmla="*/ 959953 w 1960971"/>
                <a:gd name="connsiteY9190" fmla="*/ 327976 h 1017606"/>
                <a:gd name="connsiteX9191" fmla="*/ 956939 w 1960971"/>
                <a:gd name="connsiteY9191" fmla="*/ 327778 h 1017606"/>
                <a:gd name="connsiteX9192" fmla="*/ 953648 w 1960971"/>
                <a:gd name="connsiteY9192" fmla="*/ 328280 h 1017606"/>
                <a:gd name="connsiteX9193" fmla="*/ 951678 w 1960971"/>
                <a:gd name="connsiteY9193" fmla="*/ 328214 h 1017606"/>
                <a:gd name="connsiteX9194" fmla="*/ 951031 w 1960971"/>
                <a:gd name="connsiteY9194" fmla="*/ 327567 h 1017606"/>
                <a:gd name="connsiteX9195" fmla="*/ 946616 w 1960971"/>
                <a:gd name="connsiteY9195" fmla="*/ 326377 h 1017606"/>
                <a:gd name="connsiteX9196" fmla="*/ 944832 w 1960971"/>
                <a:gd name="connsiteY9196" fmla="*/ 325386 h 1017606"/>
                <a:gd name="connsiteX9197" fmla="*/ 943576 w 1960971"/>
                <a:gd name="connsiteY9197" fmla="*/ 323271 h 1017606"/>
                <a:gd name="connsiteX9198" fmla="*/ 940946 w 1960971"/>
                <a:gd name="connsiteY9198" fmla="*/ 320284 h 1017606"/>
                <a:gd name="connsiteX9199" fmla="*/ 939386 w 1960971"/>
                <a:gd name="connsiteY9199" fmla="*/ 319055 h 1017606"/>
                <a:gd name="connsiteX9200" fmla="*/ 934945 w 1960971"/>
                <a:gd name="connsiteY9200" fmla="*/ 320165 h 1017606"/>
                <a:gd name="connsiteX9201" fmla="*/ 929804 w 1960971"/>
                <a:gd name="connsiteY9201" fmla="*/ 320839 h 1017606"/>
                <a:gd name="connsiteX9202" fmla="*/ 924213 w 1960971"/>
                <a:gd name="connsiteY9202" fmla="*/ 321077 h 1017606"/>
                <a:gd name="connsiteX9203" fmla="*/ 921569 w 1960971"/>
                <a:gd name="connsiteY9203" fmla="*/ 320839 h 1017606"/>
                <a:gd name="connsiteX9204" fmla="*/ 919600 w 1960971"/>
                <a:gd name="connsiteY9204" fmla="*/ 320310 h 1017606"/>
                <a:gd name="connsiteX9205" fmla="*/ 918397 w 1960971"/>
                <a:gd name="connsiteY9205" fmla="*/ 318909 h 1017606"/>
                <a:gd name="connsiteX9206" fmla="*/ 918450 w 1960971"/>
                <a:gd name="connsiteY9206" fmla="*/ 318248 h 1017606"/>
                <a:gd name="connsiteX9207" fmla="*/ 920459 w 1960971"/>
                <a:gd name="connsiteY9207" fmla="*/ 316675 h 1017606"/>
                <a:gd name="connsiteX9208" fmla="*/ 920538 w 1960971"/>
                <a:gd name="connsiteY9208" fmla="*/ 316292 h 1017606"/>
                <a:gd name="connsiteX9209" fmla="*/ 918926 w 1960971"/>
                <a:gd name="connsiteY9209" fmla="*/ 315777 h 1017606"/>
                <a:gd name="connsiteX9210" fmla="*/ 916758 w 1960971"/>
                <a:gd name="connsiteY9210" fmla="*/ 315935 h 1017606"/>
                <a:gd name="connsiteX9211" fmla="*/ 916282 w 1960971"/>
                <a:gd name="connsiteY9211" fmla="*/ 315816 h 1017606"/>
                <a:gd name="connsiteX9212" fmla="*/ 917089 w 1960971"/>
                <a:gd name="connsiteY9212" fmla="*/ 314547 h 1017606"/>
                <a:gd name="connsiteX9213" fmla="*/ 916851 w 1960971"/>
                <a:gd name="connsiteY9213" fmla="*/ 314362 h 1017606"/>
                <a:gd name="connsiteX9214" fmla="*/ 916150 w 1960971"/>
                <a:gd name="connsiteY9214" fmla="*/ 314442 h 1017606"/>
                <a:gd name="connsiteX9215" fmla="*/ 914776 w 1960971"/>
                <a:gd name="connsiteY9215" fmla="*/ 314918 h 1017606"/>
                <a:gd name="connsiteX9216" fmla="*/ 913956 w 1960971"/>
                <a:gd name="connsiteY9216" fmla="*/ 314680 h 1017606"/>
                <a:gd name="connsiteX9217" fmla="*/ 913018 w 1960971"/>
                <a:gd name="connsiteY9217" fmla="*/ 313900 h 1017606"/>
                <a:gd name="connsiteX9218" fmla="*/ 911696 w 1960971"/>
                <a:gd name="connsiteY9218" fmla="*/ 311891 h 1017606"/>
                <a:gd name="connsiteX9219" fmla="*/ 911841 w 1960971"/>
                <a:gd name="connsiteY9219" fmla="*/ 310820 h 1017606"/>
                <a:gd name="connsiteX9220" fmla="*/ 914220 w 1960971"/>
                <a:gd name="connsiteY9220" fmla="*/ 307952 h 1017606"/>
                <a:gd name="connsiteX9221" fmla="*/ 916124 w 1960971"/>
                <a:gd name="connsiteY9221" fmla="*/ 304582 h 1017606"/>
                <a:gd name="connsiteX9222" fmla="*/ 916467 w 1960971"/>
                <a:gd name="connsiteY9222" fmla="*/ 303062 h 1017606"/>
                <a:gd name="connsiteX9223" fmla="*/ 916137 w 1960971"/>
                <a:gd name="connsiteY9223" fmla="*/ 301965 h 1017606"/>
                <a:gd name="connsiteX9224" fmla="*/ 914987 w 1960971"/>
                <a:gd name="connsiteY9224" fmla="*/ 301092 h 1017606"/>
                <a:gd name="connsiteX9225" fmla="*/ 912040 w 1960971"/>
                <a:gd name="connsiteY9225" fmla="*/ 300101 h 1017606"/>
                <a:gd name="connsiteX9226" fmla="*/ 909674 w 1960971"/>
                <a:gd name="connsiteY9226" fmla="*/ 299770 h 1017606"/>
                <a:gd name="connsiteX9227" fmla="*/ 906277 w 1960971"/>
                <a:gd name="connsiteY9227" fmla="*/ 300259 h 1017606"/>
                <a:gd name="connsiteX9228" fmla="*/ 897236 w 1960971"/>
                <a:gd name="connsiteY9228" fmla="*/ 302176 h 1017606"/>
                <a:gd name="connsiteX9229" fmla="*/ 894857 w 1960971"/>
                <a:gd name="connsiteY9229" fmla="*/ 302414 h 1017606"/>
                <a:gd name="connsiteX9230" fmla="*/ 880873 w 1960971"/>
                <a:gd name="connsiteY9230" fmla="*/ 305295 h 1017606"/>
                <a:gd name="connsiteX9231" fmla="*/ 873868 w 1960971"/>
                <a:gd name="connsiteY9231" fmla="*/ 306247 h 1017606"/>
                <a:gd name="connsiteX9232" fmla="*/ 862950 w 1960971"/>
                <a:gd name="connsiteY9232" fmla="*/ 307159 h 1017606"/>
                <a:gd name="connsiteX9233" fmla="*/ 862038 w 1960971"/>
                <a:gd name="connsiteY9233" fmla="*/ 307463 h 1017606"/>
                <a:gd name="connsiteX9234" fmla="*/ 851213 w 1960971"/>
                <a:gd name="connsiteY9234" fmla="*/ 312723 h 1017606"/>
                <a:gd name="connsiteX9235" fmla="*/ 847790 w 1960971"/>
                <a:gd name="connsiteY9235" fmla="*/ 314666 h 1017606"/>
                <a:gd name="connsiteX9236" fmla="*/ 847869 w 1960971"/>
                <a:gd name="connsiteY9236" fmla="*/ 315155 h 1017606"/>
                <a:gd name="connsiteX9237" fmla="*/ 851240 w 1960971"/>
                <a:gd name="connsiteY9237" fmla="*/ 317561 h 1017606"/>
                <a:gd name="connsiteX9238" fmla="*/ 851491 w 1960971"/>
                <a:gd name="connsiteY9238" fmla="*/ 318129 h 1017606"/>
                <a:gd name="connsiteX9239" fmla="*/ 852522 w 1960971"/>
                <a:gd name="connsiteY9239" fmla="*/ 318235 h 1017606"/>
                <a:gd name="connsiteX9240" fmla="*/ 855866 w 1960971"/>
                <a:gd name="connsiteY9240" fmla="*/ 317773 h 1017606"/>
                <a:gd name="connsiteX9241" fmla="*/ 857121 w 1960971"/>
                <a:gd name="connsiteY9241" fmla="*/ 317931 h 1017606"/>
                <a:gd name="connsiteX9242" fmla="*/ 862752 w 1960971"/>
                <a:gd name="connsiteY9242" fmla="*/ 317667 h 1017606"/>
                <a:gd name="connsiteX9243" fmla="*/ 864510 w 1960971"/>
                <a:gd name="connsiteY9243" fmla="*/ 316966 h 1017606"/>
                <a:gd name="connsiteX9244" fmla="*/ 864682 w 1960971"/>
                <a:gd name="connsiteY9244" fmla="*/ 315790 h 1017606"/>
                <a:gd name="connsiteX9245" fmla="*/ 865382 w 1960971"/>
                <a:gd name="connsiteY9245" fmla="*/ 314984 h 1017606"/>
                <a:gd name="connsiteX9246" fmla="*/ 868726 w 1960971"/>
                <a:gd name="connsiteY9246" fmla="*/ 313887 h 1017606"/>
                <a:gd name="connsiteX9247" fmla="*/ 870735 w 1960971"/>
                <a:gd name="connsiteY9247" fmla="*/ 314072 h 1017606"/>
                <a:gd name="connsiteX9248" fmla="*/ 873749 w 1960971"/>
                <a:gd name="connsiteY9248" fmla="*/ 314719 h 1017606"/>
                <a:gd name="connsiteX9249" fmla="*/ 876723 w 1960971"/>
                <a:gd name="connsiteY9249" fmla="*/ 314534 h 1017606"/>
                <a:gd name="connsiteX9250" fmla="*/ 879644 w 1960971"/>
                <a:gd name="connsiteY9250" fmla="*/ 313503 h 1017606"/>
                <a:gd name="connsiteX9251" fmla="*/ 882102 w 1960971"/>
                <a:gd name="connsiteY9251" fmla="*/ 312842 h 1017606"/>
                <a:gd name="connsiteX9252" fmla="*/ 884085 w 1960971"/>
                <a:gd name="connsiteY9252" fmla="*/ 312538 h 1017606"/>
                <a:gd name="connsiteX9253" fmla="*/ 885433 w 1960971"/>
                <a:gd name="connsiteY9253" fmla="*/ 312525 h 1017606"/>
                <a:gd name="connsiteX9254" fmla="*/ 887852 w 1960971"/>
                <a:gd name="connsiteY9254" fmla="*/ 313239 h 1017606"/>
                <a:gd name="connsiteX9255" fmla="*/ 889385 w 1960971"/>
                <a:gd name="connsiteY9255" fmla="*/ 312486 h 1017606"/>
                <a:gd name="connsiteX9256" fmla="*/ 891553 w 1960971"/>
                <a:gd name="connsiteY9256" fmla="*/ 310767 h 1017606"/>
                <a:gd name="connsiteX9257" fmla="*/ 894474 w 1960971"/>
                <a:gd name="connsiteY9257" fmla="*/ 309432 h 1017606"/>
                <a:gd name="connsiteX9258" fmla="*/ 899972 w 1960971"/>
                <a:gd name="connsiteY9258" fmla="*/ 307992 h 1017606"/>
                <a:gd name="connsiteX9259" fmla="*/ 904942 w 1960971"/>
                <a:gd name="connsiteY9259" fmla="*/ 306868 h 1017606"/>
                <a:gd name="connsiteX9260" fmla="*/ 906991 w 1960971"/>
                <a:gd name="connsiteY9260" fmla="*/ 306551 h 1017606"/>
                <a:gd name="connsiteX9261" fmla="*/ 909251 w 1960971"/>
                <a:gd name="connsiteY9261" fmla="*/ 307159 h 1017606"/>
                <a:gd name="connsiteX9262" fmla="*/ 909237 w 1960971"/>
                <a:gd name="connsiteY9262" fmla="*/ 307608 h 1017606"/>
                <a:gd name="connsiteX9263" fmla="*/ 907083 w 1960971"/>
                <a:gd name="connsiteY9263" fmla="*/ 309181 h 1017606"/>
                <a:gd name="connsiteX9264" fmla="*/ 904453 w 1960971"/>
                <a:gd name="connsiteY9264" fmla="*/ 310410 h 1017606"/>
                <a:gd name="connsiteX9265" fmla="*/ 902285 w 1960971"/>
                <a:gd name="connsiteY9265" fmla="*/ 311177 h 1017606"/>
                <a:gd name="connsiteX9266" fmla="*/ 899483 w 1960971"/>
                <a:gd name="connsiteY9266" fmla="*/ 312036 h 1017606"/>
                <a:gd name="connsiteX9267" fmla="*/ 897368 w 1960971"/>
                <a:gd name="connsiteY9267" fmla="*/ 312459 h 1017606"/>
                <a:gd name="connsiteX9268" fmla="*/ 894659 w 1960971"/>
                <a:gd name="connsiteY9268" fmla="*/ 312618 h 1017606"/>
                <a:gd name="connsiteX9269" fmla="*/ 890667 w 1960971"/>
                <a:gd name="connsiteY9269" fmla="*/ 314151 h 1017606"/>
                <a:gd name="connsiteX9270" fmla="*/ 889464 w 1960971"/>
                <a:gd name="connsiteY9270" fmla="*/ 314891 h 1017606"/>
                <a:gd name="connsiteX9271" fmla="*/ 887429 w 1960971"/>
                <a:gd name="connsiteY9271" fmla="*/ 317006 h 1017606"/>
                <a:gd name="connsiteX9272" fmla="*/ 886662 w 1960971"/>
                <a:gd name="connsiteY9272" fmla="*/ 317125 h 1017606"/>
                <a:gd name="connsiteX9273" fmla="*/ 885618 w 1960971"/>
                <a:gd name="connsiteY9273" fmla="*/ 316794 h 1017606"/>
                <a:gd name="connsiteX9274" fmla="*/ 883331 w 1960971"/>
                <a:gd name="connsiteY9274" fmla="*/ 316636 h 1017606"/>
                <a:gd name="connsiteX9275" fmla="*/ 882327 w 1960971"/>
                <a:gd name="connsiteY9275" fmla="*/ 316861 h 1017606"/>
                <a:gd name="connsiteX9276" fmla="*/ 879353 w 1960971"/>
                <a:gd name="connsiteY9276" fmla="*/ 318354 h 1017606"/>
                <a:gd name="connsiteX9277" fmla="*/ 878137 w 1960971"/>
                <a:gd name="connsiteY9277" fmla="*/ 318751 h 1017606"/>
                <a:gd name="connsiteX9278" fmla="*/ 876194 w 1960971"/>
                <a:gd name="connsiteY9278" fmla="*/ 319094 h 1017606"/>
                <a:gd name="connsiteX9279" fmla="*/ 874700 w 1960971"/>
                <a:gd name="connsiteY9279" fmla="*/ 319279 h 1017606"/>
                <a:gd name="connsiteX9280" fmla="*/ 872348 w 1960971"/>
                <a:gd name="connsiteY9280" fmla="*/ 319226 h 1017606"/>
                <a:gd name="connsiteX9281" fmla="*/ 870167 w 1960971"/>
                <a:gd name="connsiteY9281" fmla="*/ 319583 h 1017606"/>
                <a:gd name="connsiteX9282" fmla="*/ 867034 w 1960971"/>
                <a:gd name="connsiteY9282" fmla="*/ 320363 h 1017606"/>
                <a:gd name="connsiteX9283" fmla="*/ 865012 w 1960971"/>
                <a:gd name="connsiteY9283" fmla="*/ 320641 h 1017606"/>
                <a:gd name="connsiteX9284" fmla="*/ 864087 w 1960971"/>
                <a:gd name="connsiteY9284" fmla="*/ 320416 h 1017606"/>
                <a:gd name="connsiteX9285" fmla="*/ 858813 w 1960971"/>
                <a:gd name="connsiteY9285" fmla="*/ 321064 h 1017606"/>
                <a:gd name="connsiteX9286" fmla="*/ 858245 w 1960971"/>
                <a:gd name="connsiteY9286" fmla="*/ 320945 h 1017606"/>
                <a:gd name="connsiteX9287" fmla="*/ 857848 w 1960971"/>
                <a:gd name="connsiteY9287" fmla="*/ 321539 h 1017606"/>
                <a:gd name="connsiteX9288" fmla="*/ 857610 w 1960971"/>
                <a:gd name="connsiteY9288" fmla="*/ 322835 h 1017606"/>
                <a:gd name="connsiteX9289" fmla="*/ 855707 w 1960971"/>
                <a:gd name="connsiteY9289" fmla="*/ 324090 h 1017606"/>
                <a:gd name="connsiteX9290" fmla="*/ 852125 w 1960971"/>
                <a:gd name="connsiteY9290" fmla="*/ 325306 h 1017606"/>
                <a:gd name="connsiteX9291" fmla="*/ 849958 w 1960971"/>
                <a:gd name="connsiteY9291" fmla="*/ 326218 h 1017606"/>
                <a:gd name="connsiteX9292" fmla="*/ 847592 w 1960971"/>
                <a:gd name="connsiteY9292" fmla="*/ 328307 h 1017606"/>
                <a:gd name="connsiteX9293" fmla="*/ 847142 w 1960971"/>
                <a:gd name="connsiteY9293" fmla="*/ 329087 h 1017606"/>
                <a:gd name="connsiteX9294" fmla="*/ 847301 w 1960971"/>
                <a:gd name="connsiteY9294" fmla="*/ 330554 h 1017606"/>
                <a:gd name="connsiteX9295" fmla="*/ 848094 w 1960971"/>
                <a:gd name="connsiteY9295" fmla="*/ 331823 h 1017606"/>
                <a:gd name="connsiteX9296" fmla="*/ 848160 w 1960971"/>
                <a:gd name="connsiteY9296" fmla="*/ 333660 h 1017606"/>
                <a:gd name="connsiteX9297" fmla="*/ 847473 w 1960971"/>
                <a:gd name="connsiteY9297" fmla="*/ 334559 h 1017606"/>
                <a:gd name="connsiteX9298" fmla="*/ 846124 w 1960971"/>
                <a:gd name="connsiteY9298" fmla="*/ 335669 h 1017606"/>
                <a:gd name="connsiteX9299" fmla="*/ 845199 w 1960971"/>
                <a:gd name="connsiteY9299" fmla="*/ 336726 h 1017606"/>
                <a:gd name="connsiteX9300" fmla="*/ 843904 w 1960971"/>
                <a:gd name="connsiteY9300" fmla="*/ 339436 h 1017606"/>
                <a:gd name="connsiteX9301" fmla="*/ 843692 w 1960971"/>
                <a:gd name="connsiteY9301" fmla="*/ 341233 h 1017606"/>
                <a:gd name="connsiteX9302" fmla="*/ 845001 w 1960971"/>
                <a:gd name="connsiteY9302" fmla="*/ 342965 h 1017606"/>
                <a:gd name="connsiteX9303" fmla="*/ 845067 w 1960971"/>
                <a:gd name="connsiteY9303" fmla="*/ 343560 h 1017606"/>
                <a:gd name="connsiteX9304" fmla="*/ 842701 w 1960971"/>
                <a:gd name="connsiteY9304" fmla="*/ 344736 h 1017606"/>
                <a:gd name="connsiteX9305" fmla="*/ 842384 w 1960971"/>
                <a:gd name="connsiteY9305" fmla="*/ 345516 h 1017606"/>
                <a:gd name="connsiteX9306" fmla="*/ 842569 w 1960971"/>
                <a:gd name="connsiteY9306" fmla="*/ 346639 h 1017606"/>
                <a:gd name="connsiteX9307" fmla="*/ 842093 w 1960971"/>
                <a:gd name="connsiteY9307" fmla="*/ 348952 h 1017606"/>
                <a:gd name="connsiteX9308" fmla="*/ 841300 w 1960971"/>
                <a:gd name="connsiteY9308" fmla="*/ 348926 h 1017606"/>
                <a:gd name="connsiteX9309" fmla="*/ 840097 w 1960971"/>
                <a:gd name="connsiteY9309" fmla="*/ 347723 h 1017606"/>
                <a:gd name="connsiteX9310" fmla="*/ 839132 w 1960971"/>
                <a:gd name="connsiteY9310" fmla="*/ 347327 h 1017606"/>
                <a:gd name="connsiteX9311" fmla="*/ 838406 w 1960971"/>
                <a:gd name="connsiteY9311" fmla="*/ 347750 h 1017606"/>
                <a:gd name="connsiteX9312" fmla="*/ 837705 w 1960971"/>
                <a:gd name="connsiteY9312" fmla="*/ 347842 h 1017606"/>
                <a:gd name="connsiteX9313" fmla="*/ 837044 w 1960971"/>
                <a:gd name="connsiteY9313" fmla="*/ 347617 h 1017606"/>
                <a:gd name="connsiteX9314" fmla="*/ 836304 w 1960971"/>
                <a:gd name="connsiteY9314" fmla="*/ 345978 h 1017606"/>
                <a:gd name="connsiteX9315" fmla="*/ 834004 w 1960971"/>
                <a:gd name="connsiteY9315" fmla="*/ 346441 h 1017606"/>
                <a:gd name="connsiteX9316" fmla="*/ 833066 w 1960971"/>
                <a:gd name="connsiteY9316" fmla="*/ 346996 h 1017606"/>
                <a:gd name="connsiteX9317" fmla="*/ 829603 w 1960971"/>
                <a:gd name="connsiteY9317" fmla="*/ 350605 h 1017606"/>
                <a:gd name="connsiteX9318" fmla="*/ 828704 w 1960971"/>
                <a:gd name="connsiteY9318" fmla="*/ 351688 h 1017606"/>
                <a:gd name="connsiteX9319" fmla="*/ 828387 w 1960971"/>
                <a:gd name="connsiteY9319" fmla="*/ 352402 h 1017606"/>
                <a:gd name="connsiteX9320" fmla="*/ 828175 w 1960971"/>
                <a:gd name="connsiteY9320" fmla="*/ 355376 h 1017606"/>
                <a:gd name="connsiteX9321" fmla="*/ 828876 w 1960971"/>
                <a:gd name="connsiteY9321" fmla="*/ 360121 h 1017606"/>
                <a:gd name="connsiteX9322" fmla="*/ 828598 w 1960971"/>
                <a:gd name="connsiteY9322" fmla="*/ 360769 h 1017606"/>
                <a:gd name="connsiteX9323" fmla="*/ 828083 w 1960971"/>
                <a:gd name="connsiteY9323" fmla="*/ 360689 h 1017606"/>
                <a:gd name="connsiteX9324" fmla="*/ 827329 w 1960971"/>
                <a:gd name="connsiteY9324" fmla="*/ 359883 h 1017606"/>
                <a:gd name="connsiteX9325" fmla="*/ 826708 w 1960971"/>
                <a:gd name="connsiteY9325" fmla="*/ 358482 h 1017606"/>
                <a:gd name="connsiteX9326" fmla="*/ 826008 w 1960971"/>
                <a:gd name="connsiteY9326" fmla="*/ 354927 h 1017606"/>
                <a:gd name="connsiteX9327" fmla="*/ 826087 w 1960971"/>
                <a:gd name="connsiteY9327" fmla="*/ 353790 h 1017606"/>
                <a:gd name="connsiteX9328" fmla="*/ 824778 w 1960971"/>
                <a:gd name="connsiteY9328" fmla="*/ 351411 h 1017606"/>
                <a:gd name="connsiteX9329" fmla="*/ 824844 w 1960971"/>
                <a:gd name="connsiteY9329" fmla="*/ 350512 h 1017606"/>
                <a:gd name="connsiteX9330" fmla="*/ 824593 w 1960971"/>
                <a:gd name="connsiteY9330" fmla="*/ 349864 h 1017606"/>
                <a:gd name="connsiteX9331" fmla="*/ 824012 w 1960971"/>
                <a:gd name="connsiteY9331" fmla="*/ 349468 h 1017606"/>
                <a:gd name="connsiteX9332" fmla="*/ 823747 w 1960971"/>
                <a:gd name="connsiteY9332" fmla="*/ 348675 h 1017606"/>
                <a:gd name="connsiteX9333" fmla="*/ 823800 w 1960971"/>
                <a:gd name="connsiteY9333" fmla="*/ 347485 h 1017606"/>
                <a:gd name="connsiteX9334" fmla="*/ 822360 w 1960971"/>
                <a:gd name="connsiteY9334" fmla="*/ 344511 h 1017606"/>
                <a:gd name="connsiteX9335" fmla="*/ 822320 w 1960971"/>
                <a:gd name="connsiteY9335" fmla="*/ 343798 h 1017606"/>
                <a:gd name="connsiteX9336" fmla="*/ 822954 w 1960971"/>
                <a:gd name="connsiteY9336" fmla="*/ 343837 h 1017606"/>
                <a:gd name="connsiteX9337" fmla="*/ 824276 w 1960971"/>
                <a:gd name="connsiteY9337" fmla="*/ 344643 h 1017606"/>
                <a:gd name="connsiteX9338" fmla="*/ 826404 w 1960971"/>
                <a:gd name="connsiteY9338" fmla="*/ 344815 h 1017606"/>
                <a:gd name="connsiteX9339" fmla="*/ 829325 w 1960971"/>
                <a:gd name="connsiteY9339" fmla="*/ 344353 h 1017606"/>
                <a:gd name="connsiteX9340" fmla="*/ 831744 w 1960971"/>
                <a:gd name="connsiteY9340" fmla="*/ 343731 h 1017606"/>
                <a:gd name="connsiteX9341" fmla="*/ 833660 w 1960971"/>
                <a:gd name="connsiteY9341" fmla="*/ 342965 h 1017606"/>
                <a:gd name="connsiteX9342" fmla="*/ 834903 w 1960971"/>
                <a:gd name="connsiteY9342" fmla="*/ 342093 h 1017606"/>
                <a:gd name="connsiteX9343" fmla="*/ 835471 w 1960971"/>
                <a:gd name="connsiteY9343" fmla="*/ 341114 h 1017606"/>
                <a:gd name="connsiteX9344" fmla="*/ 835709 w 1960971"/>
                <a:gd name="connsiteY9344" fmla="*/ 339806 h 1017606"/>
                <a:gd name="connsiteX9345" fmla="*/ 832669 w 1960971"/>
                <a:gd name="connsiteY9345" fmla="*/ 336237 h 1017606"/>
                <a:gd name="connsiteX9346" fmla="*/ 831955 w 1960971"/>
                <a:gd name="connsiteY9346" fmla="*/ 334294 h 1017606"/>
                <a:gd name="connsiteX9347" fmla="*/ 832722 w 1960971"/>
                <a:gd name="connsiteY9347" fmla="*/ 331690 h 1017606"/>
                <a:gd name="connsiteX9348" fmla="*/ 832524 w 1960971"/>
                <a:gd name="connsiteY9348" fmla="*/ 331519 h 1017606"/>
                <a:gd name="connsiteX9349" fmla="*/ 831493 w 1960971"/>
                <a:gd name="connsiteY9349" fmla="*/ 331320 h 1017606"/>
                <a:gd name="connsiteX9350" fmla="*/ 830277 w 1960971"/>
                <a:gd name="connsiteY9350" fmla="*/ 331889 h 1017606"/>
                <a:gd name="connsiteX9351" fmla="*/ 824871 w 1960971"/>
                <a:gd name="connsiteY9351" fmla="*/ 335418 h 1017606"/>
                <a:gd name="connsiteX9352" fmla="*/ 823813 w 1960971"/>
                <a:gd name="connsiteY9352" fmla="*/ 335801 h 1017606"/>
                <a:gd name="connsiteX9353" fmla="*/ 823483 w 1960971"/>
                <a:gd name="connsiteY9353" fmla="*/ 335405 h 1017606"/>
                <a:gd name="connsiteX9354" fmla="*/ 823761 w 1960971"/>
                <a:gd name="connsiteY9354" fmla="*/ 334043 h 1017606"/>
                <a:gd name="connsiteX9355" fmla="*/ 824382 w 1960971"/>
                <a:gd name="connsiteY9355" fmla="*/ 333118 h 1017606"/>
                <a:gd name="connsiteX9356" fmla="*/ 826470 w 1960971"/>
                <a:gd name="connsiteY9356" fmla="*/ 330580 h 1017606"/>
                <a:gd name="connsiteX9357" fmla="*/ 826999 w 1960971"/>
                <a:gd name="connsiteY9357" fmla="*/ 329272 h 1017606"/>
                <a:gd name="connsiteX9358" fmla="*/ 826682 w 1960971"/>
                <a:gd name="connsiteY9358" fmla="*/ 328796 h 1017606"/>
                <a:gd name="connsiteX9359" fmla="*/ 824514 w 1960971"/>
                <a:gd name="connsiteY9359" fmla="*/ 328333 h 1017606"/>
                <a:gd name="connsiteX9360" fmla="*/ 817112 w 1960971"/>
                <a:gd name="connsiteY9360" fmla="*/ 328267 h 1017606"/>
                <a:gd name="connsiteX9361" fmla="*/ 816557 w 1960971"/>
                <a:gd name="connsiteY9361" fmla="*/ 327805 h 1017606"/>
                <a:gd name="connsiteX9362" fmla="*/ 816888 w 1960971"/>
                <a:gd name="connsiteY9362" fmla="*/ 326152 h 1017606"/>
                <a:gd name="connsiteX9363" fmla="*/ 816716 w 1960971"/>
                <a:gd name="connsiteY9363" fmla="*/ 325042 h 1017606"/>
                <a:gd name="connsiteX9364" fmla="*/ 815566 w 1960971"/>
                <a:gd name="connsiteY9364" fmla="*/ 324857 h 1017606"/>
                <a:gd name="connsiteX9365" fmla="*/ 815328 w 1960971"/>
                <a:gd name="connsiteY9365" fmla="*/ 324513 h 1017606"/>
                <a:gd name="connsiteX9366" fmla="*/ 815606 w 1960971"/>
                <a:gd name="connsiteY9366" fmla="*/ 322359 h 1017606"/>
                <a:gd name="connsiteX9367" fmla="*/ 815420 w 1960971"/>
                <a:gd name="connsiteY9367" fmla="*/ 321976 h 1017606"/>
                <a:gd name="connsiteX9368" fmla="*/ 814892 w 1960971"/>
                <a:gd name="connsiteY9368" fmla="*/ 321989 h 1017606"/>
                <a:gd name="connsiteX9369" fmla="*/ 811839 w 1960971"/>
                <a:gd name="connsiteY9369" fmla="*/ 322914 h 1017606"/>
                <a:gd name="connsiteX9370" fmla="*/ 808984 w 1960971"/>
                <a:gd name="connsiteY9370" fmla="*/ 322914 h 1017606"/>
                <a:gd name="connsiteX9371" fmla="*/ 797973 w 1960971"/>
                <a:gd name="connsiteY9371" fmla="*/ 325862 h 1017606"/>
                <a:gd name="connsiteX9372" fmla="*/ 793532 w 1960971"/>
                <a:gd name="connsiteY9372" fmla="*/ 326866 h 1017606"/>
                <a:gd name="connsiteX9373" fmla="*/ 791656 w 1960971"/>
                <a:gd name="connsiteY9373" fmla="*/ 326945 h 1017606"/>
                <a:gd name="connsiteX9374" fmla="*/ 790678 w 1960971"/>
                <a:gd name="connsiteY9374" fmla="*/ 326694 h 1017606"/>
                <a:gd name="connsiteX9375" fmla="*/ 790598 w 1960971"/>
                <a:gd name="connsiteY9375" fmla="*/ 326113 h 1017606"/>
                <a:gd name="connsiteX9376" fmla="*/ 788602 w 1960971"/>
                <a:gd name="connsiteY9376" fmla="*/ 326285 h 1017606"/>
                <a:gd name="connsiteX9377" fmla="*/ 784677 w 1960971"/>
                <a:gd name="connsiteY9377" fmla="*/ 327223 h 1017606"/>
                <a:gd name="connsiteX9378" fmla="*/ 781888 w 1960971"/>
                <a:gd name="connsiteY9378" fmla="*/ 327686 h 1017606"/>
                <a:gd name="connsiteX9379" fmla="*/ 779416 w 1960971"/>
                <a:gd name="connsiteY9379" fmla="*/ 327672 h 1017606"/>
                <a:gd name="connsiteX9380" fmla="*/ 771578 w 1960971"/>
                <a:gd name="connsiteY9380" fmla="*/ 328294 h 1017606"/>
                <a:gd name="connsiteX9381" fmla="*/ 769067 w 1960971"/>
                <a:gd name="connsiteY9381" fmla="*/ 328307 h 1017606"/>
                <a:gd name="connsiteX9382" fmla="*/ 767336 w 1960971"/>
                <a:gd name="connsiteY9382" fmla="*/ 328584 h 1017606"/>
                <a:gd name="connsiteX9383" fmla="*/ 764230 w 1960971"/>
                <a:gd name="connsiteY9383" fmla="*/ 329430 h 1017606"/>
                <a:gd name="connsiteX9384" fmla="*/ 762908 w 1960971"/>
                <a:gd name="connsiteY9384" fmla="*/ 329496 h 1017606"/>
                <a:gd name="connsiteX9385" fmla="*/ 755929 w 1960971"/>
                <a:gd name="connsiteY9385" fmla="*/ 329549 h 1017606"/>
                <a:gd name="connsiteX9386" fmla="*/ 752492 w 1960971"/>
                <a:gd name="connsiteY9386" fmla="*/ 329391 h 1017606"/>
                <a:gd name="connsiteX9387" fmla="*/ 750298 w 1960971"/>
                <a:gd name="connsiteY9387" fmla="*/ 329021 h 1017606"/>
                <a:gd name="connsiteX9388" fmla="*/ 741654 w 1960971"/>
                <a:gd name="connsiteY9388" fmla="*/ 329060 h 1017606"/>
                <a:gd name="connsiteX9389" fmla="*/ 737940 w 1960971"/>
                <a:gd name="connsiteY9389" fmla="*/ 328888 h 1017606"/>
                <a:gd name="connsiteX9390" fmla="*/ 735548 w 1960971"/>
                <a:gd name="connsiteY9390" fmla="*/ 328399 h 1017606"/>
                <a:gd name="connsiteX9391" fmla="*/ 733459 w 1960971"/>
                <a:gd name="connsiteY9391" fmla="*/ 328201 h 1017606"/>
                <a:gd name="connsiteX9392" fmla="*/ 731675 w 1960971"/>
                <a:gd name="connsiteY9392" fmla="*/ 328294 h 1017606"/>
                <a:gd name="connsiteX9393" fmla="*/ 729203 w 1960971"/>
                <a:gd name="connsiteY9393" fmla="*/ 327805 h 1017606"/>
                <a:gd name="connsiteX9394" fmla="*/ 726044 w 1960971"/>
                <a:gd name="connsiteY9394" fmla="*/ 326734 h 1017606"/>
                <a:gd name="connsiteX9395" fmla="*/ 722952 w 1960971"/>
                <a:gd name="connsiteY9395" fmla="*/ 326285 h 1017606"/>
                <a:gd name="connsiteX9396" fmla="*/ 719925 w 1960971"/>
                <a:gd name="connsiteY9396" fmla="*/ 326456 h 1017606"/>
                <a:gd name="connsiteX9397" fmla="*/ 718008 w 1960971"/>
                <a:gd name="connsiteY9397" fmla="*/ 326152 h 1017606"/>
                <a:gd name="connsiteX9398" fmla="*/ 716515 w 1960971"/>
                <a:gd name="connsiteY9398" fmla="*/ 324883 h 1017606"/>
                <a:gd name="connsiteX9399" fmla="*/ 714625 w 1960971"/>
                <a:gd name="connsiteY9399" fmla="*/ 324143 h 1017606"/>
                <a:gd name="connsiteX9400" fmla="*/ 715312 w 1960971"/>
                <a:gd name="connsiteY9400" fmla="*/ 323628 h 1017606"/>
                <a:gd name="connsiteX9401" fmla="*/ 721392 w 1960971"/>
                <a:gd name="connsiteY9401" fmla="*/ 321817 h 1017606"/>
                <a:gd name="connsiteX9402" fmla="*/ 722555 w 1960971"/>
                <a:gd name="connsiteY9402" fmla="*/ 321328 h 1017606"/>
                <a:gd name="connsiteX9403" fmla="*/ 723903 w 1960971"/>
                <a:gd name="connsiteY9403" fmla="*/ 319742 h 1017606"/>
                <a:gd name="connsiteX9404" fmla="*/ 724630 w 1960971"/>
                <a:gd name="connsiteY9404" fmla="*/ 319253 h 1017606"/>
                <a:gd name="connsiteX9405" fmla="*/ 726243 w 1960971"/>
                <a:gd name="connsiteY9405" fmla="*/ 318592 h 1017606"/>
                <a:gd name="connsiteX9406" fmla="*/ 732931 w 1960971"/>
                <a:gd name="connsiteY9406" fmla="*/ 317072 h 1017606"/>
                <a:gd name="connsiteX9407" fmla="*/ 736473 w 1960971"/>
                <a:gd name="connsiteY9407" fmla="*/ 315261 h 1017606"/>
                <a:gd name="connsiteX9408" fmla="*/ 744866 w 1960971"/>
                <a:gd name="connsiteY9408" fmla="*/ 315803 h 1017606"/>
                <a:gd name="connsiteX9409" fmla="*/ 748633 w 1960971"/>
                <a:gd name="connsiteY9409" fmla="*/ 315354 h 1017606"/>
                <a:gd name="connsiteX9410" fmla="*/ 749849 w 1960971"/>
                <a:gd name="connsiteY9410" fmla="*/ 314957 h 1017606"/>
                <a:gd name="connsiteX9411" fmla="*/ 751039 w 1960971"/>
                <a:gd name="connsiteY9411" fmla="*/ 314402 h 1017606"/>
                <a:gd name="connsiteX9412" fmla="*/ 754475 w 1960971"/>
                <a:gd name="connsiteY9412" fmla="*/ 312182 h 1017606"/>
                <a:gd name="connsiteX9413" fmla="*/ 754449 w 1960971"/>
                <a:gd name="connsiteY9413" fmla="*/ 311798 h 1017606"/>
                <a:gd name="connsiteX9414" fmla="*/ 753285 w 1960971"/>
                <a:gd name="connsiteY9414" fmla="*/ 311811 h 1017606"/>
                <a:gd name="connsiteX9415" fmla="*/ 753074 w 1960971"/>
                <a:gd name="connsiteY9415" fmla="*/ 311309 h 1017606"/>
                <a:gd name="connsiteX9416" fmla="*/ 753814 w 1960971"/>
                <a:gd name="connsiteY9416" fmla="*/ 310305 h 1017606"/>
                <a:gd name="connsiteX9417" fmla="*/ 753801 w 1960971"/>
                <a:gd name="connsiteY9417" fmla="*/ 308507 h 1017606"/>
                <a:gd name="connsiteX9418" fmla="*/ 753034 w 1960971"/>
                <a:gd name="connsiteY9418" fmla="*/ 305930 h 1017606"/>
                <a:gd name="connsiteX9419" fmla="*/ 751541 w 1960971"/>
                <a:gd name="connsiteY9419" fmla="*/ 303855 h 1017606"/>
                <a:gd name="connsiteX9420" fmla="*/ 747470 w 1960971"/>
                <a:gd name="connsiteY9420" fmla="*/ 301370 h 1017606"/>
                <a:gd name="connsiteX9421" fmla="*/ 744099 w 1960971"/>
                <a:gd name="connsiteY9421" fmla="*/ 300365 h 1017606"/>
                <a:gd name="connsiteX9422" fmla="*/ 741720 w 1960971"/>
                <a:gd name="connsiteY9422" fmla="*/ 299189 h 1017606"/>
                <a:gd name="connsiteX9423" fmla="*/ 739130 w 1960971"/>
                <a:gd name="connsiteY9423" fmla="*/ 298435 h 1017606"/>
                <a:gd name="connsiteX9424" fmla="*/ 736328 w 1960971"/>
                <a:gd name="connsiteY9424" fmla="*/ 298105 h 1017606"/>
                <a:gd name="connsiteX9425" fmla="*/ 734953 w 1960971"/>
                <a:gd name="connsiteY9425" fmla="*/ 298092 h 1017606"/>
                <a:gd name="connsiteX9426" fmla="*/ 733221 w 1960971"/>
                <a:gd name="connsiteY9426" fmla="*/ 298792 h 1017606"/>
                <a:gd name="connsiteX9427" fmla="*/ 729494 w 1960971"/>
                <a:gd name="connsiteY9427" fmla="*/ 298383 h 1017606"/>
                <a:gd name="connsiteX9428" fmla="*/ 728067 w 1960971"/>
                <a:gd name="connsiteY9428" fmla="*/ 298409 h 1017606"/>
                <a:gd name="connsiteX9429" fmla="*/ 727485 w 1960971"/>
                <a:gd name="connsiteY9429" fmla="*/ 298792 h 1017606"/>
                <a:gd name="connsiteX9430" fmla="*/ 728146 w 1960971"/>
                <a:gd name="connsiteY9430" fmla="*/ 301238 h 1017606"/>
                <a:gd name="connsiteX9431" fmla="*/ 727763 w 1960971"/>
                <a:gd name="connsiteY9431" fmla="*/ 301674 h 1017606"/>
                <a:gd name="connsiteX9432" fmla="*/ 725053 w 1960971"/>
                <a:gd name="connsiteY9432" fmla="*/ 301436 h 1017606"/>
                <a:gd name="connsiteX9433" fmla="*/ 723745 w 1960971"/>
                <a:gd name="connsiteY9433" fmla="*/ 300801 h 1017606"/>
                <a:gd name="connsiteX9434" fmla="*/ 722291 w 1960971"/>
                <a:gd name="connsiteY9434" fmla="*/ 300630 h 1017606"/>
                <a:gd name="connsiteX9435" fmla="*/ 719965 w 1960971"/>
                <a:gd name="connsiteY9435" fmla="*/ 300669 h 1017606"/>
                <a:gd name="connsiteX9436" fmla="*/ 712312 w 1960971"/>
                <a:gd name="connsiteY9436" fmla="*/ 299784 h 1017606"/>
                <a:gd name="connsiteX9437" fmla="*/ 710144 w 1960971"/>
                <a:gd name="connsiteY9437" fmla="*/ 299995 h 1017606"/>
                <a:gd name="connsiteX9438" fmla="*/ 708584 w 1960971"/>
                <a:gd name="connsiteY9438" fmla="*/ 299850 h 1017606"/>
                <a:gd name="connsiteX9439" fmla="*/ 707633 w 1960971"/>
                <a:gd name="connsiteY9439" fmla="*/ 299334 h 1017606"/>
                <a:gd name="connsiteX9440" fmla="*/ 699953 w 1960971"/>
                <a:gd name="connsiteY9440" fmla="*/ 297788 h 1017606"/>
                <a:gd name="connsiteX9441" fmla="*/ 696305 w 1960971"/>
                <a:gd name="connsiteY9441" fmla="*/ 296757 h 1017606"/>
                <a:gd name="connsiteX9442" fmla="*/ 693807 w 1960971"/>
                <a:gd name="connsiteY9442" fmla="*/ 295567 h 1017606"/>
                <a:gd name="connsiteX9443" fmla="*/ 691983 w 1960971"/>
                <a:gd name="connsiteY9443" fmla="*/ 294325 h 1017606"/>
                <a:gd name="connsiteX9444" fmla="*/ 689723 w 1960971"/>
                <a:gd name="connsiteY9444" fmla="*/ 292197 h 1017606"/>
                <a:gd name="connsiteX9445" fmla="*/ 688110 w 1960971"/>
                <a:gd name="connsiteY9445" fmla="*/ 291655 h 1017606"/>
                <a:gd name="connsiteX9446" fmla="*/ 672646 w 1960971"/>
                <a:gd name="connsiteY9446" fmla="*/ 289633 h 1017606"/>
                <a:gd name="connsiteX9447" fmla="*/ 668509 w 1960971"/>
                <a:gd name="connsiteY9447" fmla="*/ 288721 h 1017606"/>
                <a:gd name="connsiteX9448" fmla="*/ 666857 w 1960971"/>
                <a:gd name="connsiteY9448" fmla="*/ 287769 h 1017606"/>
                <a:gd name="connsiteX9449" fmla="*/ 662879 w 1960971"/>
                <a:gd name="connsiteY9449" fmla="*/ 283117 h 1017606"/>
                <a:gd name="connsiteX9450" fmla="*/ 661425 w 1960971"/>
                <a:gd name="connsiteY9450" fmla="*/ 282086 h 1017606"/>
                <a:gd name="connsiteX9451" fmla="*/ 656970 w 1960971"/>
                <a:gd name="connsiteY9451" fmla="*/ 280169 h 1017606"/>
                <a:gd name="connsiteX9452" fmla="*/ 654419 w 1960971"/>
                <a:gd name="connsiteY9452" fmla="*/ 279363 h 1017606"/>
                <a:gd name="connsiteX9453" fmla="*/ 651234 w 1960971"/>
                <a:gd name="connsiteY9453" fmla="*/ 278847 h 1017606"/>
                <a:gd name="connsiteX9454" fmla="*/ 645855 w 1960971"/>
                <a:gd name="connsiteY9454" fmla="*/ 278411 h 1017606"/>
                <a:gd name="connsiteX9455" fmla="*/ 639933 w 1960971"/>
                <a:gd name="connsiteY9455" fmla="*/ 278596 h 1017606"/>
                <a:gd name="connsiteX9456" fmla="*/ 634474 w 1960971"/>
                <a:gd name="connsiteY9456" fmla="*/ 278385 h 1017606"/>
                <a:gd name="connsiteX9457" fmla="*/ 632769 w 1960971"/>
                <a:gd name="connsiteY9457" fmla="*/ 278596 h 1017606"/>
                <a:gd name="connsiteX9458" fmla="*/ 629980 w 1960971"/>
                <a:gd name="connsiteY9458" fmla="*/ 278345 h 1017606"/>
                <a:gd name="connsiteX9459" fmla="*/ 628487 w 1960971"/>
                <a:gd name="connsiteY9459" fmla="*/ 278557 h 1017606"/>
                <a:gd name="connsiteX9460" fmla="*/ 626795 w 1960971"/>
                <a:gd name="connsiteY9460" fmla="*/ 279204 h 1017606"/>
                <a:gd name="connsiteX9461" fmla="*/ 624931 w 1960971"/>
                <a:gd name="connsiteY9461" fmla="*/ 280248 h 1017606"/>
                <a:gd name="connsiteX9462" fmla="*/ 621323 w 1960971"/>
                <a:gd name="connsiteY9462" fmla="*/ 282746 h 1017606"/>
                <a:gd name="connsiteX9463" fmla="*/ 617503 w 1960971"/>
                <a:gd name="connsiteY9463" fmla="*/ 284901 h 1017606"/>
                <a:gd name="connsiteX9464" fmla="*/ 616261 w 1960971"/>
                <a:gd name="connsiteY9464" fmla="*/ 285403 h 1017606"/>
                <a:gd name="connsiteX9465" fmla="*/ 613565 w 1960971"/>
                <a:gd name="connsiteY9465" fmla="*/ 285958 h 1017606"/>
                <a:gd name="connsiteX9466" fmla="*/ 609613 w 1960971"/>
                <a:gd name="connsiteY9466" fmla="*/ 287782 h 1017606"/>
                <a:gd name="connsiteX9467" fmla="*/ 607511 w 1960971"/>
                <a:gd name="connsiteY9467" fmla="*/ 288509 h 1017606"/>
                <a:gd name="connsiteX9468" fmla="*/ 605713 w 1960971"/>
                <a:gd name="connsiteY9468" fmla="*/ 288787 h 1017606"/>
                <a:gd name="connsiteX9469" fmla="*/ 597624 w 1960971"/>
                <a:gd name="connsiteY9469" fmla="*/ 288893 h 1017606"/>
                <a:gd name="connsiteX9470" fmla="*/ 596104 w 1960971"/>
                <a:gd name="connsiteY9470" fmla="*/ 289223 h 1017606"/>
                <a:gd name="connsiteX9471" fmla="*/ 592179 w 1960971"/>
                <a:gd name="connsiteY9471" fmla="*/ 289078 h 1017606"/>
                <a:gd name="connsiteX9472" fmla="*/ 591002 w 1960971"/>
                <a:gd name="connsiteY9472" fmla="*/ 288734 h 1017606"/>
                <a:gd name="connsiteX9473" fmla="*/ 590765 w 1960971"/>
                <a:gd name="connsiteY9473" fmla="*/ 288245 h 1017606"/>
                <a:gd name="connsiteX9474" fmla="*/ 591320 w 1960971"/>
                <a:gd name="connsiteY9474" fmla="*/ 287650 h 1017606"/>
                <a:gd name="connsiteX9475" fmla="*/ 592668 w 1960971"/>
                <a:gd name="connsiteY9475" fmla="*/ 286950 h 1017606"/>
                <a:gd name="connsiteX9476" fmla="*/ 594782 w 1960971"/>
                <a:gd name="connsiteY9476" fmla="*/ 286024 h 1017606"/>
                <a:gd name="connsiteX9477" fmla="*/ 604021 w 1960971"/>
                <a:gd name="connsiteY9477" fmla="*/ 282244 h 1017606"/>
                <a:gd name="connsiteX9478" fmla="*/ 605317 w 1960971"/>
                <a:gd name="connsiteY9478" fmla="*/ 281372 h 1017606"/>
                <a:gd name="connsiteX9479" fmla="*/ 602541 w 1960971"/>
                <a:gd name="connsiteY9479" fmla="*/ 280314 h 1017606"/>
                <a:gd name="connsiteX9480" fmla="*/ 602449 w 1960971"/>
                <a:gd name="connsiteY9480" fmla="*/ 279535 h 1017606"/>
                <a:gd name="connsiteX9481" fmla="*/ 605621 w 1960971"/>
                <a:gd name="connsiteY9481" fmla="*/ 275966 h 1017606"/>
                <a:gd name="connsiteX9482" fmla="*/ 607551 w 1960971"/>
                <a:gd name="connsiteY9482" fmla="*/ 274459 h 1017606"/>
                <a:gd name="connsiteX9483" fmla="*/ 610300 w 1960971"/>
                <a:gd name="connsiteY9483" fmla="*/ 272595 h 1017606"/>
                <a:gd name="connsiteX9484" fmla="*/ 611648 w 1960971"/>
                <a:gd name="connsiteY9484" fmla="*/ 271446 h 1017606"/>
                <a:gd name="connsiteX9485" fmla="*/ 611489 w 1960971"/>
                <a:gd name="connsiteY9485" fmla="*/ 270732 h 1017606"/>
                <a:gd name="connsiteX9486" fmla="*/ 610842 w 1960971"/>
                <a:gd name="connsiteY9486" fmla="*/ 270494 h 1017606"/>
                <a:gd name="connsiteX9487" fmla="*/ 609044 w 1960971"/>
                <a:gd name="connsiteY9487" fmla="*/ 270719 h 1017606"/>
                <a:gd name="connsiteX9488" fmla="*/ 607154 w 1960971"/>
                <a:gd name="connsiteY9488" fmla="*/ 271287 h 1017606"/>
                <a:gd name="connsiteX9489" fmla="*/ 605396 w 1960971"/>
                <a:gd name="connsiteY9489" fmla="*/ 272159 h 1017606"/>
                <a:gd name="connsiteX9490" fmla="*/ 600572 w 1960971"/>
                <a:gd name="connsiteY9490" fmla="*/ 273058 h 1017606"/>
                <a:gd name="connsiteX9491" fmla="*/ 599448 w 1960971"/>
                <a:gd name="connsiteY9491" fmla="*/ 273415 h 1017606"/>
                <a:gd name="connsiteX9492" fmla="*/ 599541 w 1960971"/>
                <a:gd name="connsiteY9492" fmla="*/ 273745 h 1017606"/>
                <a:gd name="connsiteX9493" fmla="*/ 600096 w 1960971"/>
                <a:gd name="connsiteY9493" fmla="*/ 273904 h 1017606"/>
                <a:gd name="connsiteX9494" fmla="*/ 601127 w 1960971"/>
                <a:gd name="connsiteY9494" fmla="*/ 273904 h 1017606"/>
                <a:gd name="connsiteX9495" fmla="*/ 602382 w 1960971"/>
                <a:gd name="connsiteY9495" fmla="*/ 274274 h 1017606"/>
                <a:gd name="connsiteX9496" fmla="*/ 601299 w 1960971"/>
                <a:gd name="connsiteY9496" fmla="*/ 274776 h 1017606"/>
                <a:gd name="connsiteX9497" fmla="*/ 598642 w 1960971"/>
                <a:gd name="connsiteY9497" fmla="*/ 275543 h 1017606"/>
                <a:gd name="connsiteX9498" fmla="*/ 596025 w 1960971"/>
                <a:gd name="connsiteY9498" fmla="*/ 276521 h 1017606"/>
                <a:gd name="connsiteX9499" fmla="*/ 593448 w 1960971"/>
                <a:gd name="connsiteY9499" fmla="*/ 277697 h 1017606"/>
                <a:gd name="connsiteX9500" fmla="*/ 591809 w 1960971"/>
                <a:gd name="connsiteY9500" fmla="*/ 278319 h 1017606"/>
                <a:gd name="connsiteX9501" fmla="*/ 591108 w 1960971"/>
                <a:gd name="connsiteY9501" fmla="*/ 278385 h 1017606"/>
                <a:gd name="connsiteX9502" fmla="*/ 589945 w 1960971"/>
                <a:gd name="connsiteY9502" fmla="*/ 278054 h 1017606"/>
                <a:gd name="connsiteX9503" fmla="*/ 587381 w 1960971"/>
                <a:gd name="connsiteY9503" fmla="*/ 279759 h 1017606"/>
                <a:gd name="connsiteX9504" fmla="*/ 586826 w 1960971"/>
                <a:gd name="connsiteY9504" fmla="*/ 280341 h 1017606"/>
                <a:gd name="connsiteX9505" fmla="*/ 582543 w 1960971"/>
                <a:gd name="connsiteY9505" fmla="*/ 281993 h 1017606"/>
                <a:gd name="connsiteX9506" fmla="*/ 581288 w 1960971"/>
                <a:gd name="connsiteY9506" fmla="*/ 282852 h 1017606"/>
                <a:gd name="connsiteX9507" fmla="*/ 581288 w 1960971"/>
                <a:gd name="connsiteY9507" fmla="*/ 284266 h 1017606"/>
                <a:gd name="connsiteX9508" fmla="*/ 580521 w 1960971"/>
                <a:gd name="connsiteY9508" fmla="*/ 286315 h 1017606"/>
                <a:gd name="connsiteX9509" fmla="*/ 578948 w 1960971"/>
                <a:gd name="connsiteY9509" fmla="*/ 287544 h 1017606"/>
                <a:gd name="connsiteX9510" fmla="*/ 572802 w 1960971"/>
                <a:gd name="connsiteY9510" fmla="*/ 289408 h 1017606"/>
                <a:gd name="connsiteX9511" fmla="*/ 570370 w 1960971"/>
                <a:gd name="connsiteY9511" fmla="*/ 289355 h 1017606"/>
                <a:gd name="connsiteX9512" fmla="*/ 567528 w 1960971"/>
                <a:gd name="connsiteY9512" fmla="*/ 288681 h 1017606"/>
                <a:gd name="connsiteX9513" fmla="*/ 565400 w 1960971"/>
                <a:gd name="connsiteY9513" fmla="*/ 287769 h 1017606"/>
                <a:gd name="connsiteX9514" fmla="*/ 563973 w 1960971"/>
                <a:gd name="connsiteY9514" fmla="*/ 286619 h 1017606"/>
                <a:gd name="connsiteX9515" fmla="*/ 562863 w 1960971"/>
                <a:gd name="connsiteY9515" fmla="*/ 284769 h 1017606"/>
                <a:gd name="connsiteX9516" fmla="*/ 561726 w 1960971"/>
                <a:gd name="connsiteY9516" fmla="*/ 280394 h 1017606"/>
                <a:gd name="connsiteX9517" fmla="*/ 561779 w 1960971"/>
                <a:gd name="connsiteY9517" fmla="*/ 279283 h 1017606"/>
                <a:gd name="connsiteX9518" fmla="*/ 562678 w 1960971"/>
                <a:gd name="connsiteY9518" fmla="*/ 277486 h 1017606"/>
                <a:gd name="connsiteX9519" fmla="*/ 564422 w 1960971"/>
                <a:gd name="connsiteY9519" fmla="*/ 274988 h 1017606"/>
                <a:gd name="connsiteX9520" fmla="*/ 565757 w 1960971"/>
                <a:gd name="connsiteY9520" fmla="*/ 272569 h 1017606"/>
                <a:gd name="connsiteX9521" fmla="*/ 567185 w 1960971"/>
                <a:gd name="connsiteY9521" fmla="*/ 268392 h 1017606"/>
                <a:gd name="connsiteX9522" fmla="*/ 567290 w 1960971"/>
                <a:gd name="connsiteY9522" fmla="*/ 267057 h 1017606"/>
                <a:gd name="connsiteX9523" fmla="*/ 566735 w 1960971"/>
                <a:gd name="connsiteY9523" fmla="*/ 265352 h 1017606"/>
                <a:gd name="connsiteX9524" fmla="*/ 564435 w 1960971"/>
                <a:gd name="connsiteY9524" fmla="*/ 261876 h 1017606"/>
                <a:gd name="connsiteX9525" fmla="*/ 563444 w 1960971"/>
                <a:gd name="connsiteY9525" fmla="*/ 261123 h 1017606"/>
                <a:gd name="connsiteX9526" fmla="*/ 561871 w 1960971"/>
                <a:gd name="connsiteY9526" fmla="*/ 260541 h 1017606"/>
                <a:gd name="connsiteX9527" fmla="*/ 560774 w 1960971"/>
                <a:gd name="connsiteY9527" fmla="*/ 260713 h 1017606"/>
                <a:gd name="connsiteX9528" fmla="*/ 557959 w 1960971"/>
                <a:gd name="connsiteY9528" fmla="*/ 261704 h 1017606"/>
                <a:gd name="connsiteX9529" fmla="*/ 555924 w 1960971"/>
                <a:gd name="connsiteY9529" fmla="*/ 262735 h 1017606"/>
                <a:gd name="connsiteX9530" fmla="*/ 554060 w 1960971"/>
                <a:gd name="connsiteY9530" fmla="*/ 264176 h 1017606"/>
                <a:gd name="connsiteX9531" fmla="*/ 554298 w 1960971"/>
                <a:gd name="connsiteY9531" fmla="*/ 264665 h 1017606"/>
                <a:gd name="connsiteX9532" fmla="*/ 555646 w 1960971"/>
                <a:gd name="connsiteY9532" fmla="*/ 265471 h 1017606"/>
                <a:gd name="connsiteX9533" fmla="*/ 553650 w 1960971"/>
                <a:gd name="connsiteY9533" fmla="*/ 266278 h 1017606"/>
                <a:gd name="connsiteX9534" fmla="*/ 553425 w 1960971"/>
                <a:gd name="connsiteY9534" fmla="*/ 266595 h 1017606"/>
                <a:gd name="connsiteX9535" fmla="*/ 553835 w 1960971"/>
                <a:gd name="connsiteY9535" fmla="*/ 267123 h 1017606"/>
                <a:gd name="connsiteX9536" fmla="*/ 558065 w 1960971"/>
                <a:gd name="connsiteY9536" fmla="*/ 267890 h 1017606"/>
                <a:gd name="connsiteX9537" fmla="*/ 555474 w 1960971"/>
                <a:gd name="connsiteY9537" fmla="*/ 268789 h 1017606"/>
                <a:gd name="connsiteX9538" fmla="*/ 547755 w 1960971"/>
                <a:gd name="connsiteY9538" fmla="*/ 270216 h 1017606"/>
                <a:gd name="connsiteX9539" fmla="*/ 542904 w 1960971"/>
                <a:gd name="connsiteY9539" fmla="*/ 271472 h 1017606"/>
                <a:gd name="connsiteX9540" fmla="*/ 537895 w 1960971"/>
                <a:gd name="connsiteY9540" fmla="*/ 274314 h 1017606"/>
                <a:gd name="connsiteX9541" fmla="*/ 536586 w 1960971"/>
                <a:gd name="connsiteY9541" fmla="*/ 274961 h 1017606"/>
                <a:gd name="connsiteX9542" fmla="*/ 526422 w 1960971"/>
                <a:gd name="connsiteY9542" fmla="*/ 278504 h 1017606"/>
                <a:gd name="connsiteX9543" fmla="*/ 522021 w 1960971"/>
                <a:gd name="connsiteY9543" fmla="*/ 279905 h 1017606"/>
                <a:gd name="connsiteX9544" fmla="*/ 518743 w 1960971"/>
                <a:gd name="connsiteY9544" fmla="*/ 280817 h 1017606"/>
                <a:gd name="connsiteX9545" fmla="*/ 516919 w 1960971"/>
                <a:gd name="connsiteY9545" fmla="*/ 281081 h 1017606"/>
                <a:gd name="connsiteX9546" fmla="*/ 516536 w 1960971"/>
                <a:gd name="connsiteY9546" fmla="*/ 280698 h 1017606"/>
                <a:gd name="connsiteX9547" fmla="*/ 516892 w 1960971"/>
                <a:gd name="connsiteY9547" fmla="*/ 279918 h 1017606"/>
                <a:gd name="connsiteX9548" fmla="*/ 517989 w 1960971"/>
                <a:gd name="connsiteY9548" fmla="*/ 278742 h 1017606"/>
                <a:gd name="connsiteX9549" fmla="*/ 519298 w 1960971"/>
                <a:gd name="connsiteY9549" fmla="*/ 277975 h 1017606"/>
                <a:gd name="connsiteX9550" fmla="*/ 524149 w 1960971"/>
                <a:gd name="connsiteY9550" fmla="*/ 276970 h 1017606"/>
                <a:gd name="connsiteX9551" fmla="*/ 525127 w 1960971"/>
                <a:gd name="connsiteY9551" fmla="*/ 276508 h 1017606"/>
                <a:gd name="connsiteX9552" fmla="*/ 527757 w 1960971"/>
                <a:gd name="connsiteY9552" fmla="*/ 274895 h 1017606"/>
                <a:gd name="connsiteX9553" fmla="*/ 527559 w 1960971"/>
                <a:gd name="connsiteY9553" fmla="*/ 274829 h 1017606"/>
                <a:gd name="connsiteX9554" fmla="*/ 525048 w 1960971"/>
                <a:gd name="connsiteY9554" fmla="*/ 275596 h 1017606"/>
                <a:gd name="connsiteX9555" fmla="*/ 523329 w 1960971"/>
                <a:gd name="connsiteY9555" fmla="*/ 276270 h 1017606"/>
                <a:gd name="connsiteX9556" fmla="*/ 521281 w 1960971"/>
                <a:gd name="connsiteY9556" fmla="*/ 276812 h 1017606"/>
                <a:gd name="connsiteX9557" fmla="*/ 517699 w 1960971"/>
                <a:gd name="connsiteY9557" fmla="*/ 277433 h 1017606"/>
                <a:gd name="connsiteX9558" fmla="*/ 511328 w 1960971"/>
                <a:gd name="connsiteY9558" fmla="*/ 278107 h 1017606"/>
                <a:gd name="connsiteX9559" fmla="*/ 498335 w 1960971"/>
                <a:gd name="connsiteY9559" fmla="*/ 280632 h 1017606"/>
                <a:gd name="connsiteX9560" fmla="*/ 492163 w 1960971"/>
                <a:gd name="connsiteY9560" fmla="*/ 282152 h 1017606"/>
                <a:gd name="connsiteX9561" fmla="*/ 486664 w 1960971"/>
                <a:gd name="connsiteY9561" fmla="*/ 284187 h 1017606"/>
                <a:gd name="connsiteX9562" fmla="*/ 481417 w 1960971"/>
                <a:gd name="connsiteY9562" fmla="*/ 286275 h 1017606"/>
                <a:gd name="connsiteX9563" fmla="*/ 472733 w 1960971"/>
                <a:gd name="connsiteY9563" fmla="*/ 290109 h 1017606"/>
                <a:gd name="connsiteX9564" fmla="*/ 470975 w 1960971"/>
                <a:gd name="connsiteY9564" fmla="*/ 290941 h 1017606"/>
                <a:gd name="connsiteX9565" fmla="*/ 467697 w 1960971"/>
                <a:gd name="connsiteY9565" fmla="*/ 292739 h 1017606"/>
                <a:gd name="connsiteX9566" fmla="*/ 468808 w 1960971"/>
                <a:gd name="connsiteY9566" fmla="*/ 291695 h 1017606"/>
                <a:gd name="connsiteX9567" fmla="*/ 472006 w 1960971"/>
                <a:gd name="connsiteY9567" fmla="*/ 289091 h 1017606"/>
                <a:gd name="connsiteX9568" fmla="*/ 473487 w 1960971"/>
                <a:gd name="connsiteY9568" fmla="*/ 287531 h 1017606"/>
                <a:gd name="connsiteX9569" fmla="*/ 473235 w 1960971"/>
                <a:gd name="connsiteY9569" fmla="*/ 287016 h 1017606"/>
                <a:gd name="connsiteX9570" fmla="*/ 472601 w 1960971"/>
                <a:gd name="connsiteY9570" fmla="*/ 286804 h 1017606"/>
                <a:gd name="connsiteX9571" fmla="*/ 471583 w 1960971"/>
                <a:gd name="connsiteY9571" fmla="*/ 286910 h 1017606"/>
                <a:gd name="connsiteX9572" fmla="*/ 470050 w 1960971"/>
                <a:gd name="connsiteY9572" fmla="*/ 287452 h 1017606"/>
                <a:gd name="connsiteX9573" fmla="*/ 466468 w 1960971"/>
                <a:gd name="connsiteY9573" fmla="*/ 289078 h 1017606"/>
                <a:gd name="connsiteX9574" fmla="*/ 465834 w 1960971"/>
                <a:gd name="connsiteY9574" fmla="*/ 289144 h 1017606"/>
                <a:gd name="connsiteX9575" fmla="*/ 467843 w 1960971"/>
                <a:gd name="connsiteY9575" fmla="*/ 287862 h 1017606"/>
                <a:gd name="connsiteX9576" fmla="*/ 467737 w 1960971"/>
                <a:gd name="connsiteY9576" fmla="*/ 287386 h 1017606"/>
                <a:gd name="connsiteX9577" fmla="*/ 464538 w 1960971"/>
                <a:gd name="connsiteY9577" fmla="*/ 286765 h 1017606"/>
                <a:gd name="connsiteX9578" fmla="*/ 463230 w 1960971"/>
                <a:gd name="connsiteY9578" fmla="*/ 286817 h 1017606"/>
                <a:gd name="connsiteX9579" fmla="*/ 459595 w 1960971"/>
                <a:gd name="connsiteY9579" fmla="*/ 287465 h 1017606"/>
                <a:gd name="connsiteX9580" fmla="*/ 458101 w 1960971"/>
                <a:gd name="connsiteY9580" fmla="*/ 288179 h 1017606"/>
                <a:gd name="connsiteX9581" fmla="*/ 458432 w 1960971"/>
                <a:gd name="connsiteY9581" fmla="*/ 288483 h 1017606"/>
                <a:gd name="connsiteX9582" fmla="*/ 457798 w 1960971"/>
                <a:gd name="connsiteY9582" fmla="*/ 288906 h 1017606"/>
                <a:gd name="connsiteX9583" fmla="*/ 455894 w 1960971"/>
                <a:gd name="connsiteY9583" fmla="*/ 289738 h 1017606"/>
                <a:gd name="connsiteX9584" fmla="*/ 452973 w 1960971"/>
                <a:gd name="connsiteY9584" fmla="*/ 290822 h 1017606"/>
                <a:gd name="connsiteX9585" fmla="*/ 447409 w 1960971"/>
                <a:gd name="connsiteY9585" fmla="*/ 292157 h 1017606"/>
                <a:gd name="connsiteX9586" fmla="*/ 444977 w 1960971"/>
                <a:gd name="connsiteY9586" fmla="*/ 292937 h 1017606"/>
                <a:gd name="connsiteX9587" fmla="*/ 441329 w 1960971"/>
                <a:gd name="connsiteY9587" fmla="*/ 293770 h 1017606"/>
                <a:gd name="connsiteX9588" fmla="*/ 437152 w 1960971"/>
                <a:gd name="connsiteY9588" fmla="*/ 294391 h 1017606"/>
                <a:gd name="connsiteX9589" fmla="*/ 432156 w 1960971"/>
                <a:gd name="connsiteY9589" fmla="*/ 295858 h 1017606"/>
                <a:gd name="connsiteX9590" fmla="*/ 430358 w 1960971"/>
                <a:gd name="connsiteY9590" fmla="*/ 296757 h 1017606"/>
                <a:gd name="connsiteX9591" fmla="*/ 429208 w 1960971"/>
                <a:gd name="connsiteY9591" fmla="*/ 297457 h 1017606"/>
                <a:gd name="connsiteX9592" fmla="*/ 428111 w 1960971"/>
                <a:gd name="connsiteY9592" fmla="*/ 298409 h 1017606"/>
                <a:gd name="connsiteX9593" fmla="*/ 427067 w 1960971"/>
                <a:gd name="connsiteY9593" fmla="*/ 299599 h 1017606"/>
                <a:gd name="connsiteX9594" fmla="*/ 426895 w 1960971"/>
                <a:gd name="connsiteY9594" fmla="*/ 300233 h 1017606"/>
                <a:gd name="connsiteX9595" fmla="*/ 429658 w 1960971"/>
                <a:gd name="connsiteY9595" fmla="*/ 300378 h 1017606"/>
                <a:gd name="connsiteX9596" fmla="*/ 429407 w 1960971"/>
                <a:gd name="connsiteY9596" fmla="*/ 300722 h 1017606"/>
                <a:gd name="connsiteX9597" fmla="*/ 427754 w 1960971"/>
                <a:gd name="connsiteY9597" fmla="*/ 301383 h 1017606"/>
                <a:gd name="connsiteX9598" fmla="*/ 424437 w 1960971"/>
                <a:gd name="connsiteY9598" fmla="*/ 302163 h 1017606"/>
                <a:gd name="connsiteX9599" fmla="*/ 414537 w 1960971"/>
                <a:gd name="connsiteY9599" fmla="*/ 301383 h 1017606"/>
                <a:gd name="connsiteX9600" fmla="*/ 413572 w 1960971"/>
                <a:gd name="connsiteY9600" fmla="*/ 301674 h 1017606"/>
                <a:gd name="connsiteX9601" fmla="*/ 413413 w 1960971"/>
                <a:gd name="connsiteY9601" fmla="*/ 302044 h 1017606"/>
                <a:gd name="connsiteX9602" fmla="*/ 414431 w 1960971"/>
                <a:gd name="connsiteY9602" fmla="*/ 303075 h 1017606"/>
                <a:gd name="connsiteX9603" fmla="*/ 414524 w 1960971"/>
                <a:gd name="connsiteY9603" fmla="*/ 303789 h 1017606"/>
                <a:gd name="connsiteX9604" fmla="*/ 413255 w 1960971"/>
                <a:gd name="connsiteY9604" fmla="*/ 303947 h 1017606"/>
                <a:gd name="connsiteX9605" fmla="*/ 411404 w 1960971"/>
                <a:gd name="connsiteY9605" fmla="*/ 303233 h 1017606"/>
                <a:gd name="connsiteX9606" fmla="*/ 411510 w 1960971"/>
                <a:gd name="connsiteY9606" fmla="*/ 302784 h 1017606"/>
                <a:gd name="connsiteX9607" fmla="*/ 412369 w 1960971"/>
                <a:gd name="connsiteY9607" fmla="*/ 301449 h 1017606"/>
                <a:gd name="connsiteX9608" fmla="*/ 414365 w 1960971"/>
                <a:gd name="connsiteY9608" fmla="*/ 300431 h 1017606"/>
                <a:gd name="connsiteX9609" fmla="*/ 419533 w 1960971"/>
                <a:gd name="connsiteY9609" fmla="*/ 298515 h 1017606"/>
                <a:gd name="connsiteX9610" fmla="*/ 423908 w 1960971"/>
                <a:gd name="connsiteY9610" fmla="*/ 297048 h 1017606"/>
                <a:gd name="connsiteX9611" fmla="*/ 428296 w 1960971"/>
                <a:gd name="connsiteY9611" fmla="*/ 295316 h 1017606"/>
                <a:gd name="connsiteX9612" fmla="*/ 434165 w 1960971"/>
                <a:gd name="connsiteY9612" fmla="*/ 292831 h 1017606"/>
                <a:gd name="connsiteX9613" fmla="*/ 438170 w 1960971"/>
                <a:gd name="connsiteY9613" fmla="*/ 291549 h 1017606"/>
                <a:gd name="connsiteX9614" fmla="*/ 442294 w 1960971"/>
                <a:gd name="connsiteY9614" fmla="*/ 291232 h 1017606"/>
                <a:gd name="connsiteX9615" fmla="*/ 446060 w 1960971"/>
                <a:gd name="connsiteY9615" fmla="*/ 290399 h 1017606"/>
                <a:gd name="connsiteX9616" fmla="*/ 450184 w 1960971"/>
                <a:gd name="connsiteY9616" fmla="*/ 289051 h 1017606"/>
                <a:gd name="connsiteX9617" fmla="*/ 452550 w 1960971"/>
                <a:gd name="connsiteY9617" fmla="*/ 288152 h 1017606"/>
                <a:gd name="connsiteX9618" fmla="*/ 458551 w 1960971"/>
                <a:gd name="connsiteY9618" fmla="*/ 285416 h 1017606"/>
                <a:gd name="connsiteX9619" fmla="*/ 459978 w 1960971"/>
                <a:gd name="connsiteY9619" fmla="*/ 285007 h 1017606"/>
                <a:gd name="connsiteX9620" fmla="*/ 461776 w 1960971"/>
                <a:gd name="connsiteY9620" fmla="*/ 284663 h 1017606"/>
                <a:gd name="connsiteX9621" fmla="*/ 469706 w 1960971"/>
                <a:gd name="connsiteY9621" fmla="*/ 283949 h 1017606"/>
                <a:gd name="connsiteX9622" fmla="*/ 473222 w 1960971"/>
                <a:gd name="connsiteY9622" fmla="*/ 283539 h 1017606"/>
                <a:gd name="connsiteX9623" fmla="*/ 475575 w 1960971"/>
                <a:gd name="connsiteY9623" fmla="*/ 283090 h 1017606"/>
                <a:gd name="connsiteX9624" fmla="*/ 480531 w 1960971"/>
                <a:gd name="connsiteY9624" fmla="*/ 282707 h 1017606"/>
                <a:gd name="connsiteX9625" fmla="*/ 483426 w 1960971"/>
                <a:gd name="connsiteY9625" fmla="*/ 282244 h 1017606"/>
                <a:gd name="connsiteX9626" fmla="*/ 486691 w 1960971"/>
                <a:gd name="connsiteY9626" fmla="*/ 281425 h 1017606"/>
                <a:gd name="connsiteX9627" fmla="*/ 494000 w 1960971"/>
                <a:gd name="connsiteY9627" fmla="*/ 279204 h 1017606"/>
                <a:gd name="connsiteX9628" fmla="*/ 515082 w 1960971"/>
                <a:gd name="connsiteY9628" fmla="*/ 274063 h 1017606"/>
                <a:gd name="connsiteX9629" fmla="*/ 519338 w 1960971"/>
                <a:gd name="connsiteY9629" fmla="*/ 272265 h 1017606"/>
                <a:gd name="connsiteX9630" fmla="*/ 520263 w 1960971"/>
                <a:gd name="connsiteY9630" fmla="*/ 271525 h 1017606"/>
                <a:gd name="connsiteX9631" fmla="*/ 520620 w 1960971"/>
                <a:gd name="connsiteY9631" fmla="*/ 270058 h 1017606"/>
                <a:gd name="connsiteX9632" fmla="*/ 520435 w 1960971"/>
                <a:gd name="connsiteY9632" fmla="*/ 269463 h 1017606"/>
                <a:gd name="connsiteX9633" fmla="*/ 519430 w 1960971"/>
                <a:gd name="connsiteY9633" fmla="*/ 269489 h 1017606"/>
                <a:gd name="connsiteX9634" fmla="*/ 513839 w 1960971"/>
                <a:gd name="connsiteY9634" fmla="*/ 271512 h 1017606"/>
                <a:gd name="connsiteX9635" fmla="*/ 512544 w 1960971"/>
                <a:gd name="connsiteY9635" fmla="*/ 271869 h 1017606"/>
                <a:gd name="connsiteX9636" fmla="*/ 510905 w 1960971"/>
                <a:gd name="connsiteY9636" fmla="*/ 271776 h 1017606"/>
                <a:gd name="connsiteX9637" fmla="*/ 508275 w 1960971"/>
                <a:gd name="connsiteY9637" fmla="*/ 271987 h 1017606"/>
                <a:gd name="connsiteX9638" fmla="*/ 506847 w 1960971"/>
                <a:gd name="connsiteY9638" fmla="*/ 271710 h 1017606"/>
                <a:gd name="connsiteX9639" fmla="*/ 505618 w 1960971"/>
                <a:gd name="connsiteY9639" fmla="*/ 270970 h 1017606"/>
                <a:gd name="connsiteX9640" fmla="*/ 504217 w 1960971"/>
                <a:gd name="connsiteY9640" fmla="*/ 270639 h 1017606"/>
                <a:gd name="connsiteX9641" fmla="*/ 500741 w 1960971"/>
                <a:gd name="connsiteY9641" fmla="*/ 271023 h 1017606"/>
                <a:gd name="connsiteX9642" fmla="*/ 493789 w 1960971"/>
                <a:gd name="connsiteY9642" fmla="*/ 272794 h 1017606"/>
                <a:gd name="connsiteX9643" fmla="*/ 491621 w 1960971"/>
                <a:gd name="connsiteY9643" fmla="*/ 273587 h 1017606"/>
                <a:gd name="connsiteX9644" fmla="*/ 489717 w 1960971"/>
                <a:gd name="connsiteY9644" fmla="*/ 274499 h 1017606"/>
                <a:gd name="connsiteX9645" fmla="*/ 485647 w 1960971"/>
                <a:gd name="connsiteY9645" fmla="*/ 276217 h 1017606"/>
                <a:gd name="connsiteX9646" fmla="*/ 484034 w 1960971"/>
                <a:gd name="connsiteY9646" fmla="*/ 276362 h 1017606"/>
                <a:gd name="connsiteX9647" fmla="*/ 482884 w 1960971"/>
                <a:gd name="connsiteY9647" fmla="*/ 275807 h 1017606"/>
                <a:gd name="connsiteX9648" fmla="*/ 480505 w 1960971"/>
                <a:gd name="connsiteY9648" fmla="*/ 275953 h 1017606"/>
                <a:gd name="connsiteX9649" fmla="*/ 476897 w 1960971"/>
                <a:gd name="connsiteY9649" fmla="*/ 276799 h 1017606"/>
                <a:gd name="connsiteX9650" fmla="*/ 466666 w 1960971"/>
                <a:gd name="connsiteY9650" fmla="*/ 279839 h 1017606"/>
                <a:gd name="connsiteX9651" fmla="*/ 461075 w 1960971"/>
                <a:gd name="connsiteY9651" fmla="*/ 280989 h 1017606"/>
                <a:gd name="connsiteX9652" fmla="*/ 459925 w 1960971"/>
                <a:gd name="connsiteY9652" fmla="*/ 280909 h 1017606"/>
                <a:gd name="connsiteX9653" fmla="*/ 459423 w 1960971"/>
                <a:gd name="connsiteY9653" fmla="*/ 279878 h 1017606"/>
                <a:gd name="connsiteX9654" fmla="*/ 456225 w 1960971"/>
                <a:gd name="connsiteY9654" fmla="*/ 280209 h 1017606"/>
                <a:gd name="connsiteX9655" fmla="*/ 454995 w 1960971"/>
                <a:gd name="connsiteY9655" fmla="*/ 280486 h 1017606"/>
                <a:gd name="connsiteX9656" fmla="*/ 453793 w 1960971"/>
                <a:gd name="connsiteY9656" fmla="*/ 280962 h 1017606"/>
                <a:gd name="connsiteX9657" fmla="*/ 453568 w 1960971"/>
                <a:gd name="connsiteY9657" fmla="*/ 281160 h 1017606"/>
                <a:gd name="connsiteX9658" fmla="*/ 455022 w 1960971"/>
                <a:gd name="connsiteY9658" fmla="*/ 281279 h 1017606"/>
                <a:gd name="connsiteX9659" fmla="*/ 455643 w 1960971"/>
                <a:gd name="connsiteY9659" fmla="*/ 281729 h 1017606"/>
                <a:gd name="connsiteX9660" fmla="*/ 455339 w 1960971"/>
                <a:gd name="connsiteY9660" fmla="*/ 282086 h 1017606"/>
                <a:gd name="connsiteX9661" fmla="*/ 454110 w 1960971"/>
                <a:gd name="connsiteY9661" fmla="*/ 282363 h 1017606"/>
                <a:gd name="connsiteX9662" fmla="*/ 452656 w 1960971"/>
                <a:gd name="connsiteY9662" fmla="*/ 282456 h 1017606"/>
                <a:gd name="connsiteX9663" fmla="*/ 447237 w 1960971"/>
                <a:gd name="connsiteY9663" fmla="*/ 282284 h 1017606"/>
                <a:gd name="connsiteX9664" fmla="*/ 445241 w 1960971"/>
                <a:gd name="connsiteY9664" fmla="*/ 282786 h 1017606"/>
                <a:gd name="connsiteX9665" fmla="*/ 439518 w 1960971"/>
                <a:gd name="connsiteY9665" fmla="*/ 285654 h 1017606"/>
                <a:gd name="connsiteX9666" fmla="*/ 437363 w 1960971"/>
                <a:gd name="connsiteY9666" fmla="*/ 286540 h 1017606"/>
                <a:gd name="connsiteX9667" fmla="*/ 434826 w 1960971"/>
                <a:gd name="connsiteY9667" fmla="*/ 287412 h 1017606"/>
                <a:gd name="connsiteX9668" fmla="*/ 431812 w 1960971"/>
                <a:gd name="connsiteY9668" fmla="*/ 287928 h 1017606"/>
                <a:gd name="connsiteX9669" fmla="*/ 428310 w 1960971"/>
                <a:gd name="connsiteY9669" fmla="*/ 288086 h 1017606"/>
                <a:gd name="connsiteX9670" fmla="*/ 423247 w 1960971"/>
                <a:gd name="connsiteY9670" fmla="*/ 288959 h 1017606"/>
                <a:gd name="connsiteX9671" fmla="*/ 416612 w 1960971"/>
                <a:gd name="connsiteY9671" fmla="*/ 290558 h 1017606"/>
                <a:gd name="connsiteX9672" fmla="*/ 411048 w 1960971"/>
                <a:gd name="connsiteY9672" fmla="*/ 291708 h 1017606"/>
                <a:gd name="connsiteX9673" fmla="*/ 412065 w 1960971"/>
                <a:gd name="connsiteY9673" fmla="*/ 291047 h 1017606"/>
                <a:gd name="connsiteX9674" fmla="*/ 418013 w 1960971"/>
                <a:gd name="connsiteY9674" fmla="*/ 288483 h 1017606"/>
                <a:gd name="connsiteX9675" fmla="*/ 420551 w 1960971"/>
                <a:gd name="connsiteY9675" fmla="*/ 287505 h 1017606"/>
                <a:gd name="connsiteX9676" fmla="*/ 424159 w 1960971"/>
                <a:gd name="connsiteY9676" fmla="*/ 285654 h 1017606"/>
                <a:gd name="connsiteX9677" fmla="*/ 424424 w 1960971"/>
                <a:gd name="connsiteY9677" fmla="*/ 285165 h 1017606"/>
                <a:gd name="connsiteX9678" fmla="*/ 422124 w 1960971"/>
                <a:gd name="connsiteY9678" fmla="*/ 284465 h 1017606"/>
                <a:gd name="connsiteX9679" fmla="*/ 422005 w 1960971"/>
                <a:gd name="connsiteY9679" fmla="*/ 283764 h 1017606"/>
                <a:gd name="connsiteX9680" fmla="*/ 422573 w 1960971"/>
                <a:gd name="connsiteY9680" fmla="*/ 282548 h 1017606"/>
                <a:gd name="connsiteX9681" fmla="*/ 422560 w 1960971"/>
                <a:gd name="connsiteY9681" fmla="*/ 281834 h 1017606"/>
                <a:gd name="connsiteX9682" fmla="*/ 419956 w 1960971"/>
                <a:gd name="connsiteY9682" fmla="*/ 281530 h 1017606"/>
                <a:gd name="connsiteX9683" fmla="*/ 418687 w 1960971"/>
                <a:gd name="connsiteY9683" fmla="*/ 281914 h 1017606"/>
                <a:gd name="connsiteX9684" fmla="*/ 417286 w 1960971"/>
                <a:gd name="connsiteY9684" fmla="*/ 282694 h 1017606"/>
                <a:gd name="connsiteX9685" fmla="*/ 415026 w 1960971"/>
                <a:gd name="connsiteY9685" fmla="*/ 284134 h 1017606"/>
                <a:gd name="connsiteX9686" fmla="*/ 414286 w 1960971"/>
                <a:gd name="connsiteY9686" fmla="*/ 284769 h 1017606"/>
                <a:gd name="connsiteX9687" fmla="*/ 412832 w 1960971"/>
                <a:gd name="connsiteY9687" fmla="*/ 286368 h 1017606"/>
                <a:gd name="connsiteX9688" fmla="*/ 411867 w 1960971"/>
                <a:gd name="connsiteY9688" fmla="*/ 286593 h 1017606"/>
                <a:gd name="connsiteX9689" fmla="*/ 405932 w 1960971"/>
                <a:gd name="connsiteY9689" fmla="*/ 286170 h 1017606"/>
                <a:gd name="connsiteX9690" fmla="*/ 400183 w 1960971"/>
                <a:gd name="connsiteY9690" fmla="*/ 286593 h 1017606"/>
                <a:gd name="connsiteX9691" fmla="*/ 398570 w 1960971"/>
                <a:gd name="connsiteY9691" fmla="*/ 287029 h 1017606"/>
                <a:gd name="connsiteX9692" fmla="*/ 397262 w 1960971"/>
                <a:gd name="connsiteY9692" fmla="*/ 287610 h 1017606"/>
                <a:gd name="connsiteX9693" fmla="*/ 393693 w 1960971"/>
                <a:gd name="connsiteY9693" fmla="*/ 290016 h 1017606"/>
                <a:gd name="connsiteX9694" fmla="*/ 392517 w 1960971"/>
                <a:gd name="connsiteY9694" fmla="*/ 290399 h 1017606"/>
                <a:gd name="connsiteX9695" fmla="*/ 389688 w 1960971"/>
                <a:gd name="connsiteY9695" fmla="*/ 289699 h 1017606"/>
                <a:gd name="connsiteX9696" fmla="*/ 386186 w 1960971"/>
                <a:gd name="connsiteY9696" fmla="*/ 290796 h 1017606"/>
                <a:gd name="connsiteX9697" fmla="*/ 385419 w 1960971"/>
                <a:gd name="connsiteY9697" fmla="*/ 290320 h 1017606"/>
                <a:gd name="connsiteX9698" fmla="*/ 375308 w 1960971"/>
                <a:gd name="connsiteY9698" fmla="*/ 295078 h 1017606"/>
                <a:gd name="connsiteX9699" fmla="*/ 375480 w 1960971"/>
                <a:gd name="connsiteY9699" fmla="*/ 295792 h 1017606"/>
                <a:gd name="connsiteX9700" fmla="*/ 376444 w 1960971"/>
                <a:gd name="connsiteY9700" fmla="*/ 296559 h 1017606"/>
                <a:gd name="connsiteX9701" fmla="*/ 377541 w 1960971"/>
                <a:gd name="connsiteY9701" fmla="*/ 296995 h 1017606"/>
                <a:gd name="connsiteX9702" fmla="*/ 378784 w 1960971"/>
                <a:gd name="connsiteY9702" fmla="*/ 297101 h 1017606"/>
                <a:gd name="connsiteX9703" fmla="*/ 377951 w 1960971"/>
                <a:gd name="connsiteY9703" fmla="*/ 297550 h 1017606"/>
                <a:gd name="connsiteX9704" fmla="*/ 375810 w 1960971"/>
                <a:gd name="connsiteY9704" fmla="*/ 297735 h 1017606"/>
                <a:gd name="connsiteX9705" fmla="*/ 372598 w 1960971"/>
                <a:gd name="connsiteY9705" fmla="*/ 297722 h 1017606"/>
                <a:gd name="connsiteX9706" fmla="*/ 371395 w 1960971"/>
                <a:gd name="connsiteY9706" fmla="*/ 297920 h 1017606"/>
                <a:gd name="connsiteX9707" fmla="*/ 370576 w 1960971"/>
                <a:gd name="connsiteY9707" fmla="*/ 298356 h 1017606"/>
                <a:gd name="connsiteX9708" fmla="*/ 369928 w 1960971"/>
                <a:gd name="connsiteY9708" fmla="*/ 299493 h 1017606"/>
                <a:gd name="connsiteX9709" fmla="*/ 369968 w 1960971"/>
                <a:gd name="connsiteY9709" fmla="*/ 299731 h 1017606"/>
                <a:gd name="connsiteX9710" fmla="*/ 373537 w 1960971"/>
                <a:gd name="connsiteY9710" fmla="*/ 300326 h 1017606"/>
                <a:gd name="connsiteX9711" fmla="*/ 375691 w 1960971"/>
                <a:gd name="connsiteY9711" fmla="*/ 301528 h 1017606"/>
                <a:gd name="connsiteX9712" fmla="*/ 375797 w 1960971"/>
                <a:gd name="connsiteY9712" fmla="*/ 301846 h 1017606"/>
                <a:gd name="connsiteX9713" fmla="*/ 374885 w 1960971"/>
                <a:gd name="connsiteY9713" fmla="*/ 305071 h 1017606"/>
                <a:gd name="connsiteX9714" fmla="*/ 374079 w 1960971"/>
                <a:gd name="connsiteY9714" fmla="*/ 305309 h 1017606"/>
                <a:gd name="connsiteX9715" fmla="*/ 372572 w 1960971"/>
                <a:gd name="connsiteY9715" fmla="*/ 305018 h 1017606"/>
                <a:gd name="connsiteX9716" fmla="*/ 367549 w 1960971"/>
                <a:gd name="connsiteY9716" fmla="*/ 301766 h 1017606"/>
                <a:gd name="connsiteX9717" fmla="*/ 364417 w 1960971"/>
                <a:gd name="connsiteY9717" fmla="*/ 300577 h 1017606"/>
                <a:gd name="connsiteX9718" fmla="*/ 358046 w 1960971"/>
                <a:gd name="connsiteY9718" fmla="*/ 300220 h 1017606"/>
                <a:gd name="connsiteX9719" fmla="*/ 353816 w 1960971"/>
                <a:gd name="connsiteY9719" fmla="*/ 300418 h 1017606"/>
                <a:gd name="connsiteX9720" fmla="*/ 349309 w 1960971"/>
                <a:gd name="connsiteY9720" fmla="*/ 298951 h 1017606"/>
                <a:gd name="connsiteX9721" fmla="*/ 346282 w 1960971"/>
                <a:gd name="connsiteY9721" fmla="*/ 298634 h 1017606"/>
                <a:gd name="connsiteX9722" fmla="*/ 339224 w 1960971"/>
                <a:gd name="connsiteY9722" fmla="*/ 295567 h 1017606"/>
                <a:gd name="connsiteX9723" fmla="*/ 336383 w 1960971"/>
                <a:gd name="connsiteY9723" fmla="*/ 294153 h 1017606"/>
                <a:gd name="connsiteX9724" fmla="*/ 335537 w 1960971"/>
                <a:gd name="connsiteY9724" fmla="*/ 292554 h 1017606"/>
                <a:gd name="connsiteX9725" fmla="*/ 331386 w 1960971"/>
                <a:gd name="connsiteY9725" fmla="*/ 290227 h 1017606"/>
                <a:gd name="connsiteX9726" fmla="*/ 328783 w 1960971"/>
                <a:gd name="connsiteY9726" fmla="*/ 285509 h 1017606"/>
                <a:gd name="connsiteX9727" fmla="*/ 317825 w 1960971"/>
                <a:gd name="connsiteY9727" fmla="*/ 282998 h 1017606"/>
                <a:gd name="connsiteX9728" fmla="*/ 309485 w 1960971"/>
                <a:gd name="connsiteY9728" fmla="*/ 283447 h 1017606"/>
                <a:gd name="connsiteX9729" fmla="*/ 302335 w 1960971"/>
                <a:gd name="connsiteY9729" fmla="*/ 282667 h 1017606"/>
                <a:gd name="connsiteX9730" fmla="*/ 300273 w 1960971"/>
                <a:gd name="connsiteY9730" fmla="*/ 282297 h 1017606"/>
                <a:gd name="connsiteX9731" fmla="*/ 290915 w 1960971"/>
                <a:gd name="connsiteY9731" fmla="*/ 289223 h 1017606"/>
                <a:gd name="connsiteX9732" fmla="*/ 281596 w 1960971"/>
                <a:gd name="connsiteY9732" fmla="*/ 296175 h 1017606"/>
                <a:gd name="connsiteX9733" fmla="*/ 272318 w 1960971"/>
                <a:gd name="connsiteY9733" fmla="*/ 303154 h 1017606"/>
                <a:gd name="connsiteX9734" fmla="*/ 263079 w 1960971"/>
                <a:gd name="connsiteY9734" fmla="*/ 310159 h 1017606"/>
                <a:gd name="connsiteX9735" fmla="*/ 253880 w 1960971"/>
                <a:gd name="connsiteY9735" fmla="*/ 317178 h 1017606"/>
                <a:gd name="connsiteX9736" fmla="*/ 244720 w 1960971"/>
                <a:gd name="connsiteY9736" fmla="*/ 324223 h 1017606"/>
                <a:gd name="connsiteX9737" fmla="*/ 235587 w 1960971"/>
                <a:gd name="connsiteY9737" fmla="*/ 331294 h 1017606"/>
                <a:gd name="connsiteX9738" fmla="*/ 226493 w 1960971"/>
                <a:gd name="connsiteY9738" fmla="*/ 338392 h 1017606"/>
                <a:gd name="connsiteX9739" fmla="*/ 217439 w 1960971"/>
                <a:gd name="connsiteY9739" fmla="*/ 345503 h 1017606"/>
                <a:gd name="connsiteX9740" fmla="*/ 208412 w 1960971"/>
                <a:gd name="connsiteY9740" fmla="*/ 352640 h 1017606"/>
                <a:gd name="connsiteX9741" fmla="*/ 199411 w 1960971"/>
                <a:gd name="connsiteY9741" fmla="*/ 359804 h 1017606"/>
                <a:gd name="connsiteX9742" fmla="*/ 190449 w 1960971"/>
                <a:gd name="connsiteY9742" fmla="*/ 366981 h 1017606"/>
                <a:gd name="connsiteX9743" fmla="*/ 181514 w 1960971"/>
                <a:gd name="connsiteY9743" fmla="*/ 374171 h 1017606"/>
                <a:gd name="connsiteX9744" fmla="*/ 172606 w 1960971"/>
                <a:gd name="connsiteY9744" fmla="*/ 381388 h 1017606"/>
                <a:gd name="connsiteX9745" fmla="*/ 163724 w 1960971"/>
                <a:gd name="connsiteY9745" fmla="*/ 388618 h 1017606"/>
                <a:gd name="connsiteX9746" fmla="*/ 154868 w 1960971"/>
                <a:gd name="connsiteY9746" fmla="*/ 395874 h 1017606"/>
                <a:gd name="connsiteX9747" fmla="*/ 146026 w 1960971"/>
                <a:gd name="connsiteY9747" fmla="*/ 403144 h 1017606"/>
                <a:gd name="connsiteX9748" fmla="*/ 137210 w 1960971"/>
                <a:gd name="connsiteY9748" fmla="*/ 410440 h 1017606"/>
                <a:gd name="connsiteX9749" fmla="*/ 128420 w 1960971"/>
                <a:gd name="connsiteY9749" fmla="*/ 417749 h 1017606"/>
                <a:gd name="connsiteX9750" fmla="*/ 119657 w 1960971"/>
                <a:gd name="connsiteY9750" fmla="*/ 425085 h 1017606"/>
                <a:gd name="connsiteX9751" fmla="*/ 110920 w 1960971"/>
                <a:gd name="connsiteY9751" fmla="*/ 432433 h 1017606"/>
                <a:gd name="connsiteX9752" fmla="*/ 102210 w 1960971"/>
                <a:gd name="connsiteY9752" fmla="*/ 439795 h 1017606"/>
                <a:gd name="connsiteX9753" fmla="*/ 93526 w 1960971"/>
                <a:gd name="connsiteY9753" fmla="*/ 447184 h 1017606"/>
                <a:gd name="connsiteX9754" fmla="*/ 84869 w 1960971"/>
                <a:gd name="connsiteY9754" fmla="*/ 454586 h 1017606"/>
                <a:gd name="connsiteX9755" fmla="*/ 76238 w 1960971"/>
                <a:gd name="connsiteY9755" fmla="*/ 462001 h 1017606"/>
                <a:gd name="connsiteX9756" fmla="*/ 67633 w 1960971"/>
                <a:gd name="connsiteY9756" fmla="*/ 469442 h 1017606"/>
                <a:gd name="connsiteX9757" fmla="*/ 59055 w 1960971"/>
                <a:gd name="connsiteY9757" fmla="*/ 476897 h 1017606"/>
                <a:gd name="connsiteX9758" fmla="*/ 50504 w 1960971"/>
                <a:gd name="connsiteY9758" fmla="*/ 484365 h 1017606"/>
                <a:gd name="connsiteX9759" fmla="*/ 41992 w 1960971"/>
                <a:gd name="connsiteY9759" fmla="*/ 491846 h 1017606"/>
                <a:gd name="connsiteX9760" fmla="*/ 33506 w 1960971"/>
                <a:gd name="connsiteY9760" fmla="*/ 499353 h 1017606"/>
                <a:gd name="connsiteX9761" fmla="*/ 25047 w 1960971"/>
                <a:gd name="connsiteY9761" fmla="*/ 506874 h 1017606"/>
                <a:gd name="connsiteX9762" fmla="*/ 16627 w 1960971"/>
                <a:gd name="connsiteY9762" fmla="*/ 514408 h 1017606"/>
                <a:gd name="connsiteX9763" fmla="*/ 20209 w 1960971"/>
                <a:gd name="connsiteY9763" fmla="*/ 515465 h 1017606"/>
                <a:gd name="connsiteX9764" fmla="*/ 23765 w 1960971"/>
                <a:gd name="connsiteY9764" fmla="*/ 516522 h 1017606"/>
                <a:gd name="connsiteX9765" fmla="*/ 27545 w 1960971"/>
                <a:gd name="connsiteY9765" fmla="*/ 514421 h 1017606"/>
                <a:gd name="connsiteX9766" fmla="*/ 30849 w 1960971"/>
                <a:gd name="connsiteY9766" fmla="*/ 516020 h 1017606"/>
                <a:gd name="connsiteX9767" fmla="*/ 33744 w 1960971"/>
                <a:gd name="connsiteY9767" fmla="*/ 517421 h 1017606"/>
                <a:gd name="connsiteX9768" fmla="*/ 38568 w 1960971"/>
                <a:gd name="connsiteY9768" fmla="*/ 515624 h 1017606"/>
                <a:gd name="connsiteX9769" fmla="*/ 43789 w 1960971"/>
                <a:gd name="connsiteY9769" fmla="*/ 513681 h 1017606"/>
                <a:gd name="connsiteX9770" fmla="*/ 48085 w 1960971"/>
                <a:gd name="connsiteY9770" fmla="*/ 513535 h 1017606"/>
                <a:gd name="connsiteX9771" fmla="*/ 52896 w 1960971"/>
                <a:gd name="connsiteY9771" fmla="*/ 513377 h 1017606"/>
                <a:gd name="connsiteX9772" fmla="*/ 56095 w 1960971"/>
                <a:gd name="connsiteY9772" fmla="*/ 513271 h 1017606"/>
                <a:gd name="connsiteX9773" fmla="*/ 54271 w 1960971"/>
                <a:gd name="connsiteY9773" fmla="*/ 514936 h 1017606"/>
                <a:gd name="connsiteX9774" fmla="*/ 50094 w 1960971"/>
                <a:gd name="connsiteY9774" fmla="*/ 517699 h 1017606"/>
                <a:gd name="connsiteX9775" fmla="*/ 46604 w 1960971"/>
                <a:gd name="connsiteY9775" fmla="*/ 519999 h 1017606"/>
                <a:gd name="connsiteX9776" fmla="*/ 46869 w 1960971"/>
                <a:gd name="connsiteY9776" fmla="*/ 522338 h 1017606"/>
                <a:gd name="connsiteX9777" fmla="*/ 49010 w 1960971"/>
                <a:gd name="connsiteY9777" fmla="*/ 523567 h 1017606"/>
                <a:gd name="connsiteX9778" fmla="*/ 51019 w 1960971"/>
                <a:gd name="connsiteY9778" fmla="*/ 524717 h 1017606"/>
                <a:gd name="connsiteX9779" fmla="*/ 49010 w 1960971"/>
                <a:gd name="connsiteY9779" fmla="*/ 527903 h 1017606"/>
                <a:gd name="connsiteX9780" fmla="*/ 49922 w 1960971"/>
                <a:gd name="connsiteY9780" fmla="*/ 530361 h 1017606"/>
                <a:gd name="connsiteX9781" fmla="*/ 50609 w 1960971"/>
                <a:gd name="connsiteY9781" fmla="*/ 532238 h 1017606"/>
                <a:gd name="connsiteX9782" fmla="*/ 51283 w 1960971"/>
                <a:gd name="connsiteY9782" fmla="*/ 534035 h 1017606"/>
                <a:gd name="connsiteX9783" fmla="*/ 52248 w 1960971"/>
                <a:gd name="connsiteY9783" fmla="*/ 536613 h 1017606"/>
                <a:gd name="connsiteX9784" fmla="*/ 52936 w 1960971"/>
                <a:gd name="connsiteY9784" fmla="*/ 538410 h 1017606"/>
                <a:gd name="connsiteX9785" fmla="*/ 53861 w 1960971"/>
                <a:gd name="connsiteY9785" fmla="*/ 540816 h 1017606"/>
                <a:gd name="connsiteX9786" fmla="*/ 54416 w 1960971"/>
                <a:gd name="connsiteY9786" fmla="*/ 542243 h 1017606"/>
                <a:gd name="connsiteX9787" fmla="*/ 52447 w 1960971"/>
                <a:gd name="connsiteY9787" fmla="*/ 545019 h 1017606"/>
                <a:gd name="connsiteX9788" fmla="*/ 50094 w 1960971"/>
                <a:gd name="connsiteY9788" fmla="*/ 548363 h 1017606"/>
                <a:gd name="connsiteX9789" fmla="*/ 47265 w 1960971"/>
                <a:gd name="connsiteY9789" fmla="*/ 550346 h 1017606"/>
                <a:gd name="connsiteX9790" fmla="*/ 48587 w 1960971"/>
                <a:gd name="connsiteY9790" fmla="*/ 550663 h 1017606"/>
                <a:gd name="connsiteX9791" fmla="*/ 54178 w 1960971"/>
                <a:gd name="connsiteY9791" fmla="*/ 548442 h 1017606"/>
                <a:gd name="connsiteX9792" fmla="*/ 58672 w 1960971"/>
                <a:gd name="connsiteY9792" fmla="*/ 547068 h 1017606"/>
                <a:gd name="connsiteX9793" fmla="*/ 64223 w 1960971"/>
                <a:gd name="connsiteY9793" fmla="*/ 545376 h 1017606"/>
                <a:gd name="connsiteX9794" fmla="*/ 67964 w 1960971"/>
                <a:gd name="connsiteY9794" fmla="*/ 544239 h 1017606"/>
                <a:gd name="connsiteX9795" fmla="*/ 72735 w 1960971"/>
                <a:gd name="connsiteY9795" fmla="*/ 544186 h 1017606"/>
                <a:gd name="connsiteX9796" fmla="*/ 78498 w 1960971"/>
                <a:gd name="connsiteY9796" fmla="*/ 540869 h 1017606"/>
                <a:gd name="connsiteX9797" fmla="*/ 83441 w 1960971"/>
                <a:gd name="connsiteY9797" fmla="*/ 536216 h 1017606"/>
                <a:gd name="connsiteX9798" fmla="*/ 85728 w 1960971"/>
                <a:gd name="connsiteY9798" fmla="*/ 536296 h 1017606"/>
                <a:gd name="connsiteX9799" fmla="*/ 87803 w 1960971"/>
                <a:gd name="connsiteY9799" fmla="*/ 535661 h 1017606"/>
                <a:gd name="connsiteX9800" fmla="*/ 89865 w 1960971"/>
                <a:gd name="connsiteY9800" fmla="*/ 534300 h 1017606"/>
                <a:gd name="connsiteX9801" fmla="*/ 90354 w 1960971"/>
                <a:gd name="connsiteY9801" fmla="*/ 532436 h 1017606"/>
                <a:gd name="connsiteX9802" fmla="*/ 95773 w 1960971"/>
                <a:gd name="connsiteY9802" fmla="*/ 531564 h 1017606"/>
                <a:gd name="connsiteX9803" fmla="*/ 99699 w 1960971"/>
                <a:gd name="connsiteY9803" fmla="*/ 530929 h 1017606"/>
                <a:gd name="connsiteX9804" fmla="*/ 106162 w 1960971"/>
                <a:gd name="connsiteY9804" fmla="*/ 529211 h 1017606"/>
                <a:gd name="connsiteX9805" fmla="*/ 112467 w 1960971"/>
                <a:gd name="connsiteY9805" fmla="*/ 527546 h 1017606"/>
                <a:gd name="connsiteX9806" fmla="*/ 113247 w 1960971"/>
                <a:gd name="connsiteY9806" fmla="*/ 528841 h 1017606"/>
                <a:gd name="connsiteX9807" fmla="*/ 114066 w 1960971"/>
                <a:gd name="connsiteY9807" fmla="*/ 530097 h 1017606"/>
                <a:gd name="connsiteX9808" fmla="*/ 115071 w 1960971"/>
                <a:gd name="connsiteY9808" fmla="*/ 533110 h 1017606"/>
                <a:gd name="connsiteX9809" fmla="*/ 114595 w 1960971"/>
                <a:gd name="connsiteY9809" fmla="*/ 533837 h 1017606"/>
                <a:gd name="connsiteX9810" fmla="*/ 112810 w 1960971"/>
                <a:gd name="connsiteY9810" fmla="*/ 535251 h 1017606"/>
                <a:gd name="connsiteX9811" fmla="*/ 110907 w 1960971"/>
                <a:gd name="connsiteY9811" fmla="*/ 536666 h 1017606"/>
                <a:gd name="connsiteX9812" fmla="*/ 109281 w 1960971"/>
                <a:gd name="connsiteY9812" fmla="*/ 540644 h 1017606"/>
                <a:gd name="connsiteX9813" fmla="*/ 109546 w 1960971"/>
                <a:gd name="connsiteY9813" fmla="*/ 541094 h 1017606"/>
                <a:gd name="connsiteX9814" fmla="*/ 111079 w 1960971"/>
                <a:gd name="connsiteY9814" fmla="*/ 541649 h 1017606"/>
                <a:gd name="connsiteX9815" fmla="*/ 112216 w 1960971"/>
                <a:gd name="connsiteY9815" fmla="*/ 542970 h 1017606"/>
                <a:gd name="connsiteX9816" fmla="*/ 112136 w 1960971"/>
                <a:gd name="connsiteY9816" fmla="*/ 544107 h 1017606"/>
                <a:gd name="connsiteX9817" fmla="*/ 113881 w 1960971"/>
                <a:gd name="connsiteY9817" fmla="*/ 545931 h 1017606"/>
                <a:gd name="connsiteX9818" fmla="*/ 113709 w 1960971"/>
                <a:gd name="connsiteY9818" fmla="*/ 546685 h 1017606"/>
                <a:gd name="connsiteX9819" fmla="*/ 112784 w 1960971"/>
                <a:gd name="connsiteY9819" fmla="*/ 547914 h 1017606"/>
                <a:gd name="connsiteX9820" fmla="*/ 112282 w 1960971"/>
                <a:gd name="connsiteY9820" fmla="*/ 548971 h 1017606"/>
                <a:gd name="connsiteX9821" fmla="*/ 112176 w 1960971"/>
                <a:gd name="connsiteY9821" fmla="*/ 549725 h 1017606"/>
                <a:gd name="connsiteX9822" fmla="*/ 111727 w 1960971"/>
                <a:gd name="connsiteY9822" fmla="*/ 550795 h 1017606"/>
                <a:gd name="connsiteX9823" fmla="*/ 111991 w 1960971"/>
                <a:gd name="connsiteY9823" fmla="*/ 552064 h 1017606"/>
                <a:gd name="connsiteX9824" fmla="*/ 113537 w 1960971"/>
                <a:gd name="connsiteY9824" fmla="*/ 553478 h 1017606"/>
                <a:gd name="connsiteX9825" fmla="*/ 114608 w 1960971"/>
                <a:gd name="connsiteY9825" fmla="*/ 554456 h 1017606"/>
                <a:gd name="connsiteX9826" fmla="*/ 116115 w 1960971"/>
                <a:gd name="connsiteY9826" fmla="*/ 555831 h 1017606"/>
                <a:gd name="connsiteX9827" fmla="*/ 116194 w 1960971"/>
                <a:gd name="connsiteY9827" fmla="*/ 558646 h 1017606"/>
                <a:gd name="connsiteX9828" fmla="*/ 116260 w 1960971"/>
                <a:gd name="connsiteY9828" fmla="*/ 561091 h 1017606"/>
                <a:gd name="connsiteX9829" fmla="*/ 116736 w 1960971"/>
                <a:gd name="connsiteY9829" fmla="*/ 563510 h 1017606"/>
                <a:gd name="connsiteX9830" fmla="*/ 114330 w 1960971"/>
                <a:gd name="connsiteY9830" fmla="*/ 565440 h 1017606"/>
                <a:gd name="connsiteX9831" fmla="*/ 114278 w 1960971"/>
                <a:gd name="connsiteY9831" fmla="*/ 568427 h 1017606"/>
                <a:gd name="connsiteX9832" fmla="*/ 113577 w 1960971"/>
                <a:gd name="connsiteY9832" fmla="*/ 572234 h 1017606"/>
                <a:gd name="connsiteX9833" fmla="*/ 112599 w 1960971"/>
                <a:gd name="connsiteY9833" fmla="*/ 575604 h 1017606"/>
                <a:gd name="connsiteX9834" fmla="*/ 112427 w 1960971"/>
                <a:gd name="connsiteY9834" fmla="*/ 577494 h 1017606"/>
                <a:gd name="connsiteX9835" fmla="*/ 111740 w 1960971"/>
                <a:gd name="connsiteY9835" fmla="*/ 580230 h 1017606"/>
                <a:gd name="connsiteX9836" fmla="*/ 110920 w 1960971"/>
                <a:gd name="connsiteY9836" fmla="*/ 583588 h 1017606"/>
                <a:gd name="connsiteX9837" fmla="*/ 109995 w 1960971"/>
                <a:gd name="connsiteY9837" fmla="*/ 587407 h 1017606"/>
                <a:gd name="connsiteX9838" fmla="*/ 109770 w 1960971"/>
                <a:gd name="connsiteY9838" fmla="*/ 589853 h 1017606"/>
                <a:gd name="connsiteX9839" fmla="*/ 109255 w 1960971"/>
                <a:gd name="connsiteY9839" fmla="*/ 593289 h 1017606"/>
                <a:gd name="connsiteX9840" fmla="*/ 108660 w 1960971"/>
                <a:gd name="connsiteY9840" fmla="*/ 595338 h 1017606"/>
                <a:gd name="connsiteX9841" fmla="*/ 106321 w 1960971"/>
                <a:gd name="connsiteY9841" fmla="*/ 596739 h 1017606"/>
                <a:gd name="connsiteX9842" fmla="*/ 103413 w 1960971"/>
                <a:gd name="connsiteY9842" fmla="*/ 598483 h 1017606"/>
                <a:gd name="connsiteX9843" fmla="*/ 106307 w 1960971"/>
                <a:gd name="connsiteY9843" fmla="*/ 599303 h 1017606"/>
                <a:gd name="connsiteX9844" fmla="*/ 108316 w 1960971"/>
                <a:gd name="connsiteY9844" fmla="*/ 599871 h 1017606"/>
                <a:gd name="connsiteX9845" fmla="*/ 105779 w 1960971"/>
                <a:gd name="connsiteY9845" fmla="*/ 601801 h 1017606"/>
                <a:gd name="connsiteX9846" fmla="*/ 102435 w 1960971"/>
                <a:gd name="connsiteY9846" fmla="*/ 604352 h 1017606"/>
                <a:gd name="connsiteX9847" fmla="*/ 104364 w 1960971"/>
                <a:gd name="connsiteY9847" fmla="*/ 605357 h 1017606"/>
                <a:gd name="connsiteX9848" fmla="*/ 105673 w 1960971"/>
                <a:gd name="connsiteY9848" fmla="*/ 606044 h 1017606"/>
                <a:gd name="connsiteX9849" fmla="*/ 103968 w 1960971"/>
                <a:gd name="connsiteY9849" fmla="*/ 607379 h 1017606"/>
                <a:gd name="connsiteX9850" fmla="*/ 103585 w 1960971"/>
                <a:gd name="connsiteY9850" fmla="*/ 608899 h 1017606"/>
                <a:gd name="connsiteX9851" fmla="*/ 101338 w 1960971"/>
                <a:gd name="connsiteY9851" fmla="*/ 611410 h 1017606"/>
                <a:gd name="connsiteX9852" fmla="*/ 105052 w 1960971"/>
                <a:gd name="connsiteY9852" fmla="*/ 611251 h 1017606"/>
                <a:gd name="connsiteX9853" fmla="*/ 106691 w 1960971"/>
                <a:gd name="connsiteY9853" fmla="*/ 611185 h 1017606"/>
                <a:gd name="connsiteX9854" fmla="*/ 107735 w 1960971"/>
                <a:gd name="connsiteY9854" fmla="*/ 612296 h 1017606"/>
                <a:gd name="connsiteX9855" fmla="*/ 109123 w 1960971"/>
                <a:gd name="connsiteY9855" fmla="*/ 613763 h 1017606"/>
                <a:gd name="connsiteX9856" fmla="*/ 110603 w 1960971"/>
                <a:gd name="connsiteY9856" fmla="*/ 615137 h 1017606"/>
                <a:gd name="connsiteX9857" fmla="*/ 111872 w 1960971"/>
                <a:gd name="connsiteY9857" fmla="*/ 616314 h 1017606"/>
                <a:gd name="connsiteX9858" fmla="*/ 114357 w 1960971"/>
                <a:gd name="connsiteY9858" fmla="*/ 617001 h 1017606"/>
                <a:gd name="connsiteX9859" fmla="*/ 117278 w 1960971"/>
                <a:gd name="connsiteY9859" fmla="*/ 618006 h 1017606"/>
                <a:gd name="connsiteX9860" fmla="*/ 117238 w 1960971"/>
                <a:gd name="connsiteY9860" fmla="*/ 620054 h 1017606"/>
                <a:gd name="connsiteX9861" fmla="*/ 119948 w 1960971"/>
                <a:gd name="connsiteY9861" fmla="*/ 620927 h 1017606"/>
                <a:gd name="connsiteX9862" fmla="*/ 118547 w 1960971"/>
                <a:gd name="connsiteY9862" fmla="*/ 623795 h 1017606"/>
                <a:gd name="connsiteX9863" fmla="*/ 121653 w 1960971"/>
                <a:gd name="connsiteY9863" fmla="*/ 624852 h 1017606"/>
                <a:gd name="connsiteX9864" fmla="*/ 124733 w 1960971"/>
                <a:gd name="connsiteY9864" fmla="*/ 624152 h 1017606"/>
                <a:gd name="connsiteX9865" fmla="*/ 124495 w 1960971"/>
                <a:gd name="connsiteY9865" fmla="*/ 625315 h 1017606"/>
                <a:gd name="connsiteX9866" fmla="*/ 123913 w 1960971"/>
                <a:gd name="connsiteY9866" fmla="*/ 626663 h 1017606"/>
                <a:gd name="connsiteX9867" fmla="*/ 122499 w 1960971"/>
                <a:gd name="connsiteY9867" fmla="*/ 628355 h 1017606"/>
                <a:gd name="connsiteX9868" fmla="*/ 120714 w 1960971"/>
                <a:gd name="connsiteY9868" fmla="*/ 630007 h 1017606"/>
                <a:gd name="connsiteX9869" fmla="*/ 120622 w 1960971"/>
                <a:gd name="connsiteY9869" fmla="*/ 630205 h 1017606"/>
                <a:gd name="connsiteX9870" fmla="*/ 118124 w 1960971"/>
                <a:gd name="connsiteY9870" fmla="*/ 631990 h 1017606"/>
                <a:gd name="connsiteX9871" fmla="*/ 116062 w 1960971"/>
                <a:gd name="connsiteY9871" fmla="*/ 633642 h 1017606"/>
                <a:gd name="connsiteX9872" fmla="*/ 114449 w 1960971"/>
                <a:gd name="connsiteY9872" fmla="*/ 635149 h 1017606"/>
                <a:gd name="connsiteX9873" fmla="*/ 112916 w 1960971"/>
                <a:gd name="connsiteY9873" fmla="*/ 636827 h 1017606"/>
                <a:gd name="connsiteX9874" fmla="*/ 111475 w 1960971"/>
                <a:gd name="connsiteY9874" fmla="*/ 638664 h 1017606"/>
                <a:gd name="connsiteX9875" fmla="*/ 109969 w 1960971"/>
                <a:gd name="connsiteY9875" fmla="*/ 641083 h 1017606"/>
                <a:gd name="connsiteX9876" fmla="*/ 108396 w 1960971"/>
                <a:gd name="connsiteY9876" fmla="*/ 644097 h 1017606"/>
                <a:gd name="connsiteX9877" fmla="*/ 105832 w 1960971"/>
                <a:gd name="connsiteY9877" fmla="*/ 646621 h 1017606"/>
                <a:gd name="connsiteX9878" fmla="*/ 102818 w 1960971"/>
                <a:gd name="connsiteY9878" fmla="*/ 648472 h 1017606"/>
                <a:gd name="connsiteX9879" fmla="*/ 99976 w 1960971"/>
                <a:gd name="connsiteY9879" fmla="*/ 650785 h 1017606"/>
                <a:gd name="connsiteX9880" fmla="*/ 99633 w 1960971"/>
                <a:gd name="connsiteY9880" fmla="*/ 652133 h 1017606"/>
                <a:gd name="connsiteX9881" fmla="*/ 102289 w 1960971"/>
                <a:gd name="connsiteY9881" fmla="*/ 650692 h 1017606"/>
                <a:gd name="connsiteX9882" fmla="*/ 107973 w 1960971"/>
                <a:gd name="connsiteY9882" fmla="*/ 646991 h 1017606"/>
                <a:gd name="connsiteX9883" fmla="*/ 110484 w 1960971"/>
                <a:gd name="connsiteY9883" fmla="*/ 645167 h 1017606"/>
                <a:gd name="connsiteX9884" fmla="*/ 113379 w 1960971"/>
                <a:gd name="connsiteY9884" fmla="*/ 642550 h 1017606"/>
                <a:gd name="connsiteX9885" fmla="*/ 116300 w 1960971"/>
                <a:gd name="connsiteY9885" fmla="*/ 639484 h 1017606"/>
                <a:gd name="connsiteX9886" fmla="*/ 117317 w 1960971"/>
                <a:gd name="connsiteY9886" fmla="*/ 638770 h 1017606"/>
                <a:gd name="connsiteX9887" fmla="*/ 116419 w 1960971"/>
                <a:gd name="connsiteY9887" fmla="*/ 640396 h 1017606"/>
                <a:gd name="connsiteX9888" fmla="*/ 116075 w 1960971"/>
                <a:gd name="connsiteY9888" fmla="*/ 641466 h 1017606"/>
                <a:gd name="connsiteX9889" fmla="*/ 116273 w 1960971"/>
                <a:gd name="connsiteY9889" fmla="*/ 641982 h 1017606"/>
                <a:gd name="connsiteX9890" fmla="*/ 116947 w 1960971"/>
                <a:gd name="connsiteY9890" fmla="*/ 642035 h 1017606"/>
                <a:gd name="connsiteX9891" fmla="*/ 118084 w 1960971"/>
                <a:gd name="connsiteY9891" fmla="*/ 641625 h 1017606"/>
                <a:gd name="connsiteX9892" fmla="*/ 119789 w 1960971"/>
                <a:gd name="connsiteY9892" fmla="*/ 641348 h 1017606"/>
                <a:gd name="connsiteX9893" fmla="*/ 110722 w 1960971"/>
                <a:gd name="connsiteY9893" fmla="*/ 646198 h 1017606"/>
                <a:gd name="connsiteX9894" fmla="*/ 105594 w 1960971"/>
                <a:gd name="connsiteY9894" fmla="*/ 649278 h 1017606"/>
                <a:gd name="connsiteX9895" fmla="*/ 102316 w 1960971"/>
                <a:gd name="connsiteY9895" fmla="*/ 651512 h 1017606"/>
                <a:gd name="connsiteX9896" fmla="*/ 94214 w 1960971"/>
                <a:gd name="connsiteY9896" fmla="*/ 656680 h 1017606"/>
                <a:gd name="connsiteX9897" fmla="*/ 91953 w 1960971"/>
                <a:gd name="connsiteY9897" fmla="*/ 658398 h 1017606"/>
                <a:gd name="connsiteX9898" fmla="*/ 88054 w 1960971"/>
                <a:gd name="connsiteY9898" fmla="*/ 660870 h 1017606"/>
                <a:gd name="connsiteX9899" fmla="*/ 85477 w 1960971"/>
                <a:gd name="connsiteY9899" fmla="*/ 661676 h 1017606"/>
                <a:gd name="connsiteX9900" fmla="*/ 83468 w 1960971"/>
                <a:gd name="connsiteY9900" fmla="*/ 662879 h 1017606"/>
                <a:gd name="connsiteX9901" fmla="*/ 82199 w 1960971"/>
                <a:gd name="connsiteY9901" fmla="*/ 663817 h 1017606"/>
                <a:gd name="connsiteX9902" fmla="*/ 79833 w 1960971"/>
                <a:gd name="connsiteY9902" fmla="*/ 665971 h 1017606"/>
                <a:gd name="connsiteX9903" fmla="*/ 78273 w 1960971"/>
                <a:gd name="connsiteY9903" fmla="*/ 667571 h 1017606"/>
                <a:gd name="connsiteX9904" fmla="*/ 76066 w 1960971"/>
                <a:gd name="connsiteY9904" fmla="*/ 669144 h 1017606"/>
                <a:gd name="connsiteX9905" fmla="*/ 75075 w 1960971"/>
                <a:gd name="connsiteY9905" fmla="*/ 670994 h 1017606"/>
                <a:gd name="connsiteX9906" fmla="*/ 75326 w 1960971"/>
                <a:gd name="connsiteY9906" fmla="*/ 673175 h 1017606"/>
                <a:gd name="connsiteX9907" fmla="*/ 77494 w 1960971"/>
                <a:gd name="connsiteY9907" fmla="*/ 675554 h 1017606"/>
                <a:gd name="connsiteX9908" fmla="*/ 82476 w 1960971"/>
                <a:gd name="connsiteY9908" fmla="*/ 674351 h 1017606"/>
                <a:gd name="connsiteX9909" fmla="*/ 84882 w 1960971"/>
                <a:gd name="connsiteY9909" fmla="*/ 674087 h 1017606"/>
                <a:gd name="connsiteX9910" fmla="*/ 88279 w 1960971"/>
                <a:gd name="connsiteY9910" fmla="*/ 674246 h 1017606"/>
                <a:gd name="connsiteX9911" fmla="*/ 83270 w 1960971"/>
                <a:gd name="connsiteY9911" fmla="*/ 675977 h 1017606"/>
                <a:gd name="connsiteX9912" fmla="*/ 77190 w 1960971"/>
                <a:gd name="connsiteY9912" fmla="*/ 676836 h 1017606"/>
                <a:gd name="connsiteX9913" fmla="*/ 76093 w 1960971"/>
                <a:gd name="connsiteY9913" fmla="*/ 677576 h 1017606"/>
                <a:gd name="connsiteX9914" fmla="*/ 72484 w 1960971"/>
                <a:gd name="connsiteY9914" fmla="*/ 681053 h 1017606"/>
                <a:gd name="connsiteX9915" fmla="*/ 66787 w 1960971"/>
                <a:gd name="connsiteY9915" fmla="*/ 683960 h 1017606"/>
                <a:gd name="connsiteX9916" fmla="*/ 61183 w 1960971"/>
                <a:gd name="connsiteY9916" fmla="*/ 687807 h 1017606"/>
                <a:gd name="connsiteX9917" fmla="*/ 61025 w 1960971"/>
                <a:gd name="connsiteY9917" fmla="*/ 689683 h 1017606"/>
                <a:gd name="connsiteX9918" fmla="*/ 63126 w 1960971"/>
                <a:gd name="connsiteY9918" fmla="*/ 691785 h 1017606"/>
                <a:gd name="connsiteX9919" fmla="*/ 65968 w 1960971"/>
                <a:gd name="connsiteY9919" fmla="*/ 692433 h 1017606"/>
                <a:gd name="connsiteX9920" fmla="*/ 64567 w 1960971"/>
                <a:gd name="connsiteY9920" fmla="*/ 696160 h 1017606"/>
                <a:gd name="connsiteX9921" fmla="*/ 65545 w 1960971"/>
                <a:gd name="connsiteY9921" fmla="*/ 698288 h 1017606"/>
                <a:gd name="connsiteX9922" fmla="*/ 66206 w 1960971"/>
                <a:gd name="connsiteY9922" fmla="*/ 700495 h 1017606"/>
                <a:gd name="connsiteX9923" fmla="*/ 70594 w 1960971"/>
                <a:gd name="connsiteY9923" fmla="*/ 697931 h 1017606"/>
                <a:gd name="connsiteX9924" fmla="*/ 75458 w 1960971"/>
                <a:gd name="connsiteY9924" fmla="*/ 696675 h 1017606"/>
                <a:gd name="connsiteX9925" fmla="*/ 76608 w 1960971"/>
                <a:gd name="connsiteY9925" fmla="*/ 696015 h 1017606"/>
                <a:gd name="connsiteX9926" fmla="*/ 78419 w 1960971"/>
                <a:gd name="connsiteY9926" fmla="*/ 694376 h 1017606"/>
                <a:gd name="connsiteX9927" fmla="*/ 80904 w 1960971"/>
                <a:gd name="connsiteY9927" fmla="*/ 691759 h 1017606"/>
                <a:gd name="connsiteX9928" fmla="*/ 82952 w 1960971"/>
                <a:gd name="connsiteY9928" fmla="*/ 690014 h 1017606"/>
                <a:gd name="connsiteX9929" fmla="*/ 89389 w 1960971"/>
                <a:gd name="connsiteY9929" fmla="*/ 686366 h 1017606"/>
                <a:gd name="connsiteX9930" fmla="*/ 90751 w 1960971"/>
                <a:gd name="connsiteY9930" fmla="*/ 685837 h 1017606"/>
                <a:gd name="connsiteX9931" fmla="*/ 92945 w 1960971"/>
                <a:gd name="connsiteY9931" fmla="*/ 684661 h 1017606"/>
                <a:gd name="connsiteX9932" fmla="*/ 93235 w 1960971"/>
                <a:gd name="connsiteY9932" fmla="*/ 684701 h 1017606"/>
                <a:gd name="connsiteX9933" fmla="*/ 93169 w 1960971"/>
                <a:gd name="connsiteY9933" fmla="*/ 685163 h 1017606"/>
                <a:gd name="connsiteX9934" fmla="*/ 94121 w 1960971"/>
                <a:gd name="connsiteY9934" fmla="*/ 684978 h 1017606"/>
                <a:gd name="connsiteX9935" fmla="*/ 100135 w 1960971"/>
                <a:gd name="connsiteY9935" fmla="*/ 682599 h 1017606"/>
                <a:gd name="connsiteX9936" fmla="*/ 101272 w 1960971"/>
                <a:gd name="connsiteY9936" fmla="*/ 682599 h 1017606"/>
                <a:gd name="connsiteX9937" fmla="*/ 102329 w 1960971"/>
                <a:gd name="connsiteY9937" fmla="*/ 684225 h 1017606"/>
                <a:gd name="connsiteX9938" fmla="*/ 101417 w 1960971"/>
                <a:gd name="connsiteY9938" fmla="*/ 684568 h 1017606"/>
                <a:gd name="connsiteX9939" fmla="*/ 99157 w 1960971"/>
                <a:gd name="connsiteY9939" fmla="*/ 684925 h 1017606"/>
                <a:gd name="connsiteX9940" fmla="*/ 97346 w 1960971"/>
                <a:gd name="connsiteY9940" fmla="*/ 685507 h 1017606"/>
                <a:gd name="connsiteX9941" fmla="*/ 95985 w 1960971"/>
                <a:gd name="connsiteY9941" fmla="*/ 686313 h 1017606"/>
                <a:gd name="connsiteX9942" fmla="*/ 94822 w 1960971"/>
                <a:gd name="connsiteY9942" fmla="*/ 687212 h 1017606"/>
                <a:gd name="connsiteX9943" fmla="*/ 93857 w 1960971"/>
                <a:gd name="connsiteY9943" fmla="*/ 688190 h 1017606"/>
                <a:gd name="connsiteX9944" fmla="*/ 93050 w 1960971"/>
                <a:gd name="connsiteY9944" fmla="*/ 689512 h 1017606"/>
                <a:gd name="connsiteX9945" fmla="*/ 92125 w 1960971"/>
                <a:gd name="connsiteY9945" fmla="*/ 692367 h 1017606"/>
                <a:gd name="connsiteX9946" fmla="*/ 92561 w 1960971"/>
                <a:gd name="connsiteY9946" fmla="*/ 693675 h 1017606"/>
                <a:gd name="connsiteX9947" fmla="*/ 93738 w 1960971"/>
                <a:gd name="connsiteY9947" fmla="*/ 694468 h 1017606"/>
                <a:gd name="connsiteX9948" fmla="*/ 94491 w 1960971"/>
                <a:gd name="connsiteY9948" fmla="*/ 694627 h 1017606"/>
                <a:gd name="connsiteX9949" fmla="*/ 97069 w 1960971"/>
                <a:gd name="connsiteY9949" fmla="*/ 694098 h 1017606"/>
                <a:gd name="connsiteX9950" fmla="*/ 100320 w 1960971"/>
                <a:gd name="connsiteY9950" fmla="*/ 694296 h 1017606"/>
                <a:gd name="connsiteX9951" fmla="*/ 101391 w 1960971"/>
                <a:gd name="connsiteY9951" fmla="*/ 695301 h 1017606"/>
                <a:gd name="connsiteX9952" fmla="*/ 102157 w 1960971"/>
                <a:gd name="connsiteY9952" fmla="*/ 698420 h 1017606"/>
                <a:gd name="connsiteX9953" fmla="*/ 101338 w 1960971"/>
                <a:gd name="connsiteY9953" fmla="*/ 699901 h 1017606"/>
                <a:gd name="connsiteX9954" fmla="*/ 100360 w 1960971"/>
                <a:gd name="connsiteY9954" fmla="*/ 697350 h 1017606"/>
                <a:gd name="connsiteX9955" fmla="*/ 100360 w 1960971"/>
                <a:gd name="connsiteY9955" fmla="*/ 696054 h 1017606"/>
                <a:gd name="connsiteX9956" fmla="*/ 97954 w 1960971"/>
                <a:gd name="connsiteY9956" fmla="*/ 694984 h 1017606"/>
                <a:gd name="connsiteX9957" fmla="*/ 96579 w 1960971"/>
                <a:gd name="connsiteY9957" fmla="*/ 694931 h 1017606"/>
                <a:gd name="connsiteX9958" fmla="*/ 92865 w 1960971"/>
                <a:gd name="connsiteY9958" fmla="*/ 696266 h 1017606"/>
                <a:gd name="connsiteX9959" fmla="*/ 91768 w 1960971"/>
                <a:gd name="connsiteY9959" fmla="*/ 695988 h 1017606"/>
                <a:gd name="connsiteX9960" fmla="*/ 88662 w 1960971"/>
                <a:gd name="connsiteY9960" fmla="*/ 692525 h 1017606"/>
                <a:gd name="connsiteX9961" fmla="*/ 87367 w 1960971"/>
                <a:gd name="connsiteY9961" fmla="*/ 692261 h 1017606"/>
                <a:gd name="connsiteX9962" fmla="*/ 91041 w 1960971"/>
                <a:gd name="connsiteY9962" fmla="*/ 689419 h 1017606"/>
                <a:gd name="connsiteX9963" fmla="*/ 91887 w 1960971"/>
                <a:gd name="connsiteY9963" fmla="*/ 688362 h 1017606"/>
                <a:gd name="connsiteX9964" fmla="*/ 90433 w 1960971"/>
                <a:gd name="connsiteY9964" fmla="*/ 688071 h 1017606"/>
                <a:gd name="connsiteX9965" fmla="*/ 88081 w 1960971"/>
                <a:gd name="connsiteY9965" fmla="*/ 688692 h 1017606"/>
                <a:gd name="connsiteX9966" fmla="*/ 84909 w 1960971"/>
                <a:gd name="connsiteY9966" fmla="*/ 690067 h 1017606"/>
                <a:gd name="connsiteX9967" fmla="*/ 81155 w 1960971"/>
                <a:gd name="connsiteY9967" fmla="*/ 692948 h 1017606"/>
                <a:gd name="connsiteX9968" fmla="*/ 79886 w 1960971"/>
                <a:gd name="connsiteY9968" fmla="*/ 695407 h 1017606"/>
                <a:gd name="connsiteX9969" fmla="*/ 79146 w 1960971"/>
                <a:gd name="connsiteY9969" fmla="*/ 697429 h 1017606"/>
                <a:gd name="connsiteX9970" fmla="*/ 82714 w 1960971"/>
                <a:gd name="connsiteY9970" fmla="*/ 698486 h 1017606"/>
                <a:gd name="connsiteX9971" fmla="*/ 85305 w 1960971"/>
                <a:gd name="connsiteY9971" fmla="*/ 700760 h 1017606"/>
                <a:gd name="connsiteX9972" fmla="*/ 85596 w 1960971"/>
                <a:gd name="connsiteY9972" fmla="*/ 703535 h 1017606"/>
                <a:gd name="connsiteX9973" fmla="*/ 80983 w 1960971"/>
                <a:gd name="connsiteY9973" fmla="*/ 710646 h 1017606"/>
                <a:gd name="connsiteX9974" fmla="*/ 81644 w 1960971"/>
                <a:gd name="connsiteY9974" fmla="*/ 712021 h 1017606"/>
                <a:gd name="connsiteX9975" fmla="*/ 89019 w 1960971"/>
                <a:gd name="connsiteY9975" fmla="*/ 709840 h 1017606"/>
                <a:gd name="connsiteX9976" fmla="*/ 90222 w 1960971"/>
                <a:gd name="connsiteY9976" fmla="*/ 709734 h 1017606"/>
                <a:gd name="connsiteX9977" fmla="*/ 87829 w 1960971"/>
                <a:gd name="connsiteY9977" fmla="*/ 711149 h 1017606"/>
                <a:gd name="connsiteX9978" fmla="*/ 86124 w 1960971"/>
                <a:gd name="connsiteY9978" fmla="*/ 712563 h 1017606"/>
                <a:gd name="connsiteX9979" fmla="*/ 80547 w 1960971"/>
                <a:gd name="connsiteY9979" fmla="*/ 717493 h 1017606"/>
                <a:gd name="connsiteX9980" fmla="*/ 74572 w 1960971"/>
                <a:gd name="connsiteY9980" fmla="*/ 722568 h 1017606"/>
                <a:gd name="connsiteX9981" fmla="*/ 72986 w 1960971"/>
                <a:gd name="connsiteY9981" fmla="*/ 724525 h 1017606"/>
                <a:gd name="connsiteX9982" fmla="*/ 73753 w 1960971"/>
                <a:gd name="connsiteY9982" fmla="*/ 724379 h 1017606"/>
                <a:gd name="connsiteX9983" fmla="*/ 75868 w 1960971"/>
                <a:gd name="connsiteY9983" fmla="*/ 723308 h 1017606"/>
                <a:gd name="connsiteX9984" fmla="*/ 81789 w 1960971"/>
                <a:gd name="connsiteY9984" fmla="*/ 719978 h 1017606"/>
                <a:gd name="connsiteX9985" fmla="*/ 84261 w 1960971"/>
                <a:gd name="connsiteY9985" fmla="*/ 719449 h 1017606"/>
                <a:gd name="connsiteX9986" fmla="*/ 84195 w 1960971"/>
                <a:gd name="connsiteY9986" fmla="*/ 719594 h 1017606"/>
                <a:gd name="connsiteX9987" fmla="*/ 81221 w 1960971"/>
                <a:gd name="connsiteY9987" fmla="*/ 721062 h 1017606"/>
                <a:gd name="connsiteX9988" fmla="*/ 79727 w 1960971"/>
                <a:gd name="connsiteY9988" fmla="*/ 722066 h 1017606"/>
                <a:gd name="connsiteX9989" fmla="*/ 78947 w 1960971"/>
                <a:gd name="connsiteY9989" fmla="*/ 722767 h 1017606"/>
                <a:gd name="connsiteX9990" fmla="*/ 77665 w 1960971"/>
                <a:gd name="connsiteY9990" fmla="*/ 725066 h 1017606"/>
                <a:gd name="connsiteX9991" fmla="*/ 76938 w 1960971"/>
                <a:gd name="connsiteY9991" fmla="*/ 725727 h 1017606"/>
                <a:gd name="connsiteX9992" fmla="*/ 66497 w 1960971"/>
                <a:gd name="connsiteY9992" fmla="*/ 730036 h 1017606"/>
                <a:gd name="connsiteX9993" fmla="*/ 66351 w 1960971"/>
                <a:gd name="connsiteY9993" fmla="*/ 734385 h 1017606"/>
                <a:gd name="connsiteX9994" fmla="*/ 63576 w 1960971"/>
                <a:gd name="connsiteY9994" fmla="*/ 740068 h 1017606"/>
                <a:gd name="connsiteX9995" fmla="*/ 69510 w 1960971"/>
                <a:gd name="connsiteY9995" fmla="*/ 735667 h 1017606"/>
                <a:gd name="connsiteX9996" fmla="*/ 76026 w 1960971"/>
                <a:gd name="connsiteY9996" fmla="*/ 730248 h 1017606"/>
                <a:gd name="connsiteX9997" fmla="*/ 79740 w 1960971"/>
                <a:gd name="connsiteY9997" fmla="*/ 727538 h 1017606"/>
                <a:gd name="connsiteX9998" fmla="*/ 81512 w 1960971"/>
                <a:gd name="connsiteY9998" fmla="*/ 726494 h 1017606"/>
                <a:gd name="connsiteX9999" fmla="*/ 83851 w 1960971"/>
                <a:gd name="connsiteY9999" fmla="*/ 725701 h 1017606"/>
                <a:gd name="connsiteX10000" fmla="*/ 87671 w 1960971"/>
                <a:gd name="connsiteY10000" fmla="*/ 725040 h 1017606"/>
                <a:gd name="connsiteX10001" fmla="*/ 88913 w 1960971"/>
                <a:gd name="connsiteY10001" fmla="*/ 724604 h 1017606"/>
                <a:gd name="connsiteX10002" fmla="*/ 103915 w 1960971"/>
                <a:gd name="connsiteY10002" fmla="*/ 717215 h 1017606"/>
                <a:gd name="connsiteX10003" fmla="*/ 105237 w 1960971"/>
                <a:gd name="connsiteY10003" fmla="*/ 716673 h 1017606"/>
                <a:gd name="connsiteX10004" fmla="*/ 106572 w 1960971"/>
                <a:gd name="connsiteY10004" fmla="*/ 715894 h 1017606"/>
                <a:gd name="connsiteX10005" fmla="*/ 107907 w 1960971"/>
                <a:gd name="connsiteY10005" fmla="*/ 714863 h 1017606"/>
                <a:gd name="connsiteX10006" fmla="*/ 108845 w 1960971"/>
                <a:gd name="connsiteY10006" fmla="*/ 713924 h 1017606"/>
                <a:gd name="connsiteX10007" fmla="*/ 110590 w 1960971"/>
                <a:gd name="connsiteY10007" fmla="*/ 711558 h 1017606"/>
                <a:gd name="connsiteX10008" fmla="*/ 110828 w 1960971"/>
                <a:gd name="connsiteY10008" fmla="*/ 711558 h 1017606"/>
                <a:gd name="connsiteX10009" fmla="*/ 110392 w 1960971"/>
                <a:gd name="connsiteY10009" fmla="*/ 713118 h 1017606"/>
                <a:gd name="connsiteX10010" fmla="*/ 109942 w 1960971"/>
                <a:gd name="connsiteY10010" fmla="*/ 714030 h 1017606"/>
                <a:gd name="connsiteX10011" fmla="*/ 109268 w 1960971"/>
                <a:gd name="connsiteY10011" fmla="*/ 714836 h 1017606"/>
                <a:gd name="connsiteX10012" fmla="*/ 106889 w 1960971"/>
                <a:gd name="connsiteY10012" fmla="*/ 716541 h 1017606"/>
                <a:gd name="connsiteX10013" fmla="*/ 100069 w 1960971"/>
                <a:gd name="connsiteY10013" fmla="*/ 719793 h 1017606"/>
                <a:gd name="connsiteX10014" fmla="*/ 98721 w 1960971"/>
                <a:gd name="connsiteY10014" fmla="*/ 720863 h 1017606"/>
                <a:gd name="connsiteX10015" fmla="*/ 98099 w 1960971"/>
                <a:gd name="connsiteY10015" fmla="*/ 721960 h 1017606"/>
                <a:gd name="connsiteX10016" fmla="*/ 97386 w 1960971"/>
                <a:gd name="connsiteY10016" fmla="*/ 723652 h 1017606"/>
                <a:gd name="connsiteX10017" fmla="*/ 97558 w 1960971"/>
                <a:gd name="connsiteY10017" fmla="*/ 724300 h 1017606"/>
                <a:gd name="connsiteX10018" fmla="*/ 100161 w 1960971"/>
                <a:gd name="connsiteY10018" fmla="*/ 725992 h 1017606"/>
                <a:gd name="connsiteX10019" fmla="*/ 99963 w 1960971"/>
                <a:gd name="connsiteY10019" fmla="*/ 727155 h 1017606"/>
                <a:gd name="connsiteX10020" fmla="*/ 99196 w 1960971"/>
                <a:gd name="connsiteY10020" fmla="*/ 728225 h 1017606"/>
                <a:gd name="connsiteX10021" fmla="*/ 99686 w 1960971"/>
                <a:gd name="connsiteY10021" fmla="*/ 731292 h 1017606"/>
                <a:gd name="connsiteX10022" fmla="*/ 99355 w 1960971"/>
                <a:gd name="connsiteY10022" fmla="*/ 732693 h 1017606"/>
                <a:gd name="connsiteX10023" fmla="*/ 98932 w 1960971"/>
                <a:gd name="connsiteY10023" fmla="*/ 732574 h 1017606"/>
                <a:gd name="connsiteX10024" fmla="*/ 98417 w 1960971"/>
                <a:gd name="connsiteY10024" fmla="*/ 730948 h 1017606"/>
                <a:gd name="connsiteX10025" fmla="*/ 98271 w 1960971"/>
                <a:gd name="connsiteY10025" fmla="*/ 729243 h 1017606"/>
                <a:gd name="connsiteX10026" fmla="*/ 98496 w 1960971"/>
                <a:gd name="connsiteY10026" fmla="*/ 727446 h 1017606"/>
                <a:gd name="connsiteX10027" fmla="*/ 98284 w 1960971"/>
                <a:gd name="connsiteY10027" fmla="*/ 726467 h 1017606"/>
                <a:gd name="connsiteX10028" fmla="*/ 95258 w 1960971"/>
                <a:gd name="connsiteY10028" fmla="*/ 725820 h 1017606"/>
                <a:gd name="connsiteX10029" fmla="*/ 95667 w 1960971"/>
                <a:gd name="connsiteY10029" fmla="*/ 723652 h 1017606"/>
                <a:gd name="connsiteX10030" fmla="*/ 90618 w 1960971"/>
                <a:gd name="connsiteY10030" fmla="*/ 724710 h 1017606"/>
                <a:gd name="connsiteX10031" fmla="*/ 86904 w 1960971"/>
                <a:gd name="connsiteY10031" fmla="*/ 726296 h 1017606"/>
                <a:gd name="connsiteX10032" fmla="*/ 83256 w 1960971"/>
                <a:gd name="connsiteY10032" fmla="*/ 727498 h 1017606"/>
                <a:gd name="connsiteX10033" fmla="*/ 79251 w 1960971"/>
                <a:gd name="connsiteY10033" fmla="*/ 729177 h 1017606"/>
                <a:gd name="connsiteX10034" fmla="*/ 75868 w 1960971"/>
                <a:gd name="connsiteY10034" fmla="*/ 732006 h 1017606"/>
                <a:gd name="connsiteX10035" fmla="*/ 73370 w 1960971"/>
                <a:gd name="connsiteY10035" fmla="*/ 734609 h 1017606"/>
                <a:gd name="connsiteX10036" fmla="*/ 76238 w 1960971"/>
                <a:gd name="connsiteY10036" fmla="*/ 734530 h 1017606"/>
                <a:gd name="connsiteX10037" fmla="*/ 71480 w 1960971"/>
                <a:gd name="connsiteY10037" fmla="*/ 737623 h 1017606"/>
                <a:gd name="connsiteX10038" fmla="*/ 69457 w 1960971"/>
                <a:gd name="connsiteY10038" fmla="*/ 739196 h 1017606"/>
                <a:gd name="connsiteX10039" fmla="*/ 68307 w 1960971"/>
                <a:gd name="connsiteY10039" fmla="*/ 740425 h 1017606"/>
                <a:gd name="connsiteX10040" fmla="*/ 66417 w 1960971"/>
                <a:gd name="connsiteY10040" fmla="*/ 743201 h 1017606"/>
                <a:gd name="connsiteX10041" fmla="*/ 65545 w 1960971"/>
                <a:gd name="connsiteY10041" fmla="*/ 745078 h 1017606"/>
                <a:gd name="connsiteX10042" fmla="*/ 65730 w 1960971"/>
                <a:gd name="connsiteY10042" fmla="*/ 746717 h 1017606"/>
                <a:gd name="connsiteX10043" fmla="*/ 65294 w 1960971"/>
                <a:gd name="connsiteY10043" fmla="*/ 747748 h 1017606"/>
                <a:gd name="connsiteX10044" fmla="*/ 65267 w 1960971"/>
                <a:gd name="connsiteY10044" fmla="*/ 748170 h 1017606"/>
                <a:gd name="connsiteX10045" fmla="*/ 65955 w 1960971"/>
                <a:gd name="connsiteY10045" fmla="*/ 748514 h 1017606"/>
                <a:gd name="connsiteX10046" fmla="*/ 66483 w 1960971"/>
                <a:gd name="connsiteY10046" fmla="*/ 748488 h 1017606"/>
                <a:gd name="connsiteX10047" fmla="*/ 68030 w 1960971"/>
                <a:gd name="connsiteY10047" fmla="*/ 747523 h 1017606"/>
                <a:gd name="connsiteX10048" fmla="*/ 69841 w 1960971"/>
                <a:gd name="connsiteY10048" fmla="*/ 746201 h 1017606"/>
                <a:gd name="connsiteX10049" fmla="*/ 75273 w 1960971"/>
                <a:gd name="connsiteY10049" fmla="*/ 743055 h 1017606"/>
                <a:gd name="connsiteX10050" fmla="*/ 78128 w 1960971"/>
                <a:gd name="connsiteY10050" fmla="*/ 742289 h 1017606"/>
                <a:gd name="connsiteX10051" fmla="*/ 84856 w 1960971"/>
                <a:gd name="connsiteY10051" fmla="*/ 742038 h 1017606"/>
                <a:gd name="connsiteX10052" fmla="*/ 91887 w 1960971"/>
                <a:gd name="connsiteY10052" fmla="*/ 742394 h 1017606"/>
                <a:gd name="connsiteX10053" fmla="*/ 90711 w 1960971"/>
                <a:gd name="connsiteY10053" fmla="*/ 742685 h 1017606"/>
                <a:gd name="connsiteX10054" fmla="*/ 85226 w 1960971"/>
                <a:gd name="connsiteY10054" fmla="*/ 743306 h 1017606"/>
                <a:gd name="connsiteX10055" fmla="*/ 78181 w 1960971"/>
                <a:gd name="connsiteY10055" fmla="*/ 743729 h 1017606"/>
                <a:gd name="connsiteX10056" fmla="*/ 76502 w 1960971"/>
                <a:gd name="connsiteY10056" fmla="*/ 744047 h 1017606"/>
                <a:gd name="connsiteX10057" fmla="*/ 74176 w 1960971"/>
                <a:gd name="connsiteY10057" fmla="*/ 744985 h 1017606"/>
                <a:gd name="connsiteX10058" fmla="*/ 65598 w 1960971"/>
                <a:gd name="connsiteY10058" fmla="*/ 749889 h 1017606"/>
                <a:gd name="connsiteX10059" fmla="*/ 62531 w 1960971"/>
                <a:gd name="connsiteY10059" fmla="*/ 752162 h 1017606"/>
                <a:gd name="connsiteX10060" fmla="*/ 60337 w 1960971"/>
                <a:gd name="connsiteY10060" fmla="*/ 754198 h 1017606"/>
                <a:gd name="connsiteX10061" fmla="*/ 57892 w 1960971"/>
                <a:gd name="connsiteY10061" fmla="*/ 757396 h 1017606"/>
                <a:gd name="connsiteX10062" fmla="*/ 59016 w 1960971"/>
                <a:gd name="connsiteY10062" fmla="*/ 759128 h 1017606"/>
                <a:gd name="connsiteX10063" fmla="*/ 60086 w 1960971"/>
                <a:gd name="connsiteY10063" fmla="*/ 761798 h 1017606"/>
                <a:gd name="connsiteX10064" fmla="*/ 60945 w 1960971"/>
                <a:gd name="connsiteY10064" fmla="*/ 762987 h 1017606"/>
                <a:gd name="connsiteX10065" fmla="*/ 62227 w 1960971"/>
                <a:gd name="connsiteY10065" fmla="*/ 763793 h 1017606"/>
                <a:gd name="connsiteX10066" fmla="*/ 65690 w 1960971"/>
                <a:gd name="connsiteY10066" fmla="*/ 765115 h 1017606"/>
                <a:gd name="connsiteX10067" fmla="*/ 66616 w 1960971"/>
                <a:gd name="connsiteY10067" fmla="*/ 765128 h 1017606"/>
                <a:gd name="connsiteX10068" fmla="*/ 68347 w 1960971"/>
                <a:gd name="connsiteY10068" fmla="*/ 764388 h 1017606"/>
                <a:gd name="connsiteX10069" fmla="*/ 75881 w 1960971"/>
                <a:gd name="connsiteY10069" fmla="*/ 763807 h 1017606"/>
                <a:gd name="connsiteX10070" fmla="*/ 78458 w 1960971"/>
                <a:gd name="connsiteY10070" fmla="*/ 762432 h 1017606"/>
                <a:gd name="connsiteX10071" fmla="*/ 81419 w 1960971"/>
                <a:gd name="connsiteY10071" fmla="*/ 759947 h 1017606"/>
                <a:gd name="connsiteX10072" fmla="*/ 80031 w 1960971"/>
                <a:gd name="connsiteY10072" fmla="*/ 762577 h 1017606"/>
                <a:gd name="connsiteX10073" fmla="*/ 77190 w 1960971"/>
                <a:gd name="connsiteY10073" fmla="*/ 765155 h 1017606"/>
                <a:gd name="connsiteX10074" fmla="*/ 77388 w 1960971"/>
                <a:gd name="connsiteY10074" fmla="*/ 765816 h 1017606"/>
                <a:gd name="connsiteX10075" fmla="*/ 79080 w 1960971"/>
                <a:gd name="connsiteY10075" fmla="*/ 765591 h 1017606"/>
                <a:gd name="connsiteX10076" fmla="*/ 79740 w 1960971"/>
                <a:gd name="connsiteY10076" fmla="*/ 765948 h 1017606"/>
                <a:gd name="connsiteX10077" fmla="*/ 78604 w 1960971"/>
                <a:gd name="connsiteY10077" fmla="*/ 766767 h 1017606"/>
                <a:gd name="connsiteX10078" fmla="*/ 76132 w 1960971"/>
                <a:gd name="connsiteY10078" fmla="*/ 767851 h 1017606"/>
                <a:gd name="connsiteX10079" fmla="*/ 74242 w 1960971"/>
                <a:gd name="connsiteY10079" fmla="*/ 769014 h 1017606"/>
                <a:gd name="connsiteX10080" fmla="*/ 73343 w 1960971"/>
                <a:gd name="connsiteY10080" fmla="*/ 770243 h 1017606"/>
                <a:gd name="connsiteX10081" fmla="*/ 73647 w 1960971"/>
                <a:gd name="connsiteY10081" fmla="*/ 770442 h 1017606"/>
                <a:gd name="connsiteX10082" fmla="*/ 76172 w 1960971"/>
                <a:gd name="connsiteY10082" fmla="*/ 770587 h 1017606"/>
                <a:gd name="connsiteX10083" fmla="*/ 85530 w 1960971"/>
                <a:gd name="connsiteY10083" fmla="*/ 769371 h 1017606"/>
                <a:gd name="connsiteX10084" fmla="*/ 87050 w 1960971"/>
                <a:gd name="connsiteY10084" fmla="*/ 769543 h 1017606"/>
                <a:gd name="connsiteX10085" fmla="*/ 86746 w 1960971"/>
                <a:gd name="connsiteY10085" fmla="*/ 770098 h 1017606"/>
                <a:gd name="connsiteX10086" fmla="*/ 82662 w 1960971"/>
                <a:gd name="connsiteY10086" fmla="*/ 770653 h 1017606"/>
                <a:gd name="connsiteX10087" fmla="*/ 78102 w 1960971"/>
                <a:gd name="connsiteY10087" fmla="*/ 771763 h 1017606"/>
                <a:gd name="connsiteX10088" fmla="*/ 73925 w 1960971"/>
                <a:gd name="connsiteY10088" fmla="*/ 772226 h 1017606"/>
                <a:gd name="connsiteX10089" fmla="*/ 72841 w 1960971"/>
                <a:gd name="connsiteY10089" fmla="*/ 772755 h 1017606"/>
                <a:gd name="connsiteX10090" fmla="*/ 71982 w 1960971"/>
                <a:gd name="connsiteY10090" fmla="*/ 773799 h 1017606"/>
                <a:gd name="connsiteX10091" fmla="*/ 72537 w 1960971"/>
                <a:gd name="connsiteY10091" fmla="*/ 774341 h 1017606"/>
                <a:gd name="connsiteX10092" fmla="*/ 76026 w 1960971"/>
                <a:gd name="connsiteY10092" fmla="*/ 774526 h 1017606"/>
                <a:gd name="connsiteX10093" fmla="*/ 78551 w 1960971"/>
                <a:gd name="connsiteY10093" fmla="*/ 775226 h 1017606"/>
                <a:gd name="connsiteX10094" fmla="*/ 80045 w 1960971"/>
                <a:gd name="connsiteY10094" fmla="*/ 775253 h 1017606"/>
                <a:gd name="connsiteX10095" fmla="*/ 81115 w 1960971"/>
                <a:gd name="connsiteY10095" fmla="*/ 775504 h 1017606"/>
                <a:gd name="connsiteX10096" fmla="*/ 84314 w 1960971"/>
                <a:gd name="connsiteY10096" fmla="*/ 774870 h 1017606"/>
                <a:gd name="connsiteX10097" fmla="*/ 85715 w 1960971"/>
                <a:gd name="connsiteY10097" fmla="*/ 774936 h 1017606"/>
                <a:gd name="connsiteX10098" fmla="*/ 85754 w 1960971"/>
                <a:gd name="connsiteY10098" fmla="*/ 775742 h 1017606"/>
                <a:gd name="connsiteX10099" fmla="*/ 86402 w 1960971"/>
                <a:gd name="connsiteY10099" fmla="*/ 776125 h 1017606"/>
                <a:gd name="connsiteX10100" fmla="*/ 87658 w 1960971"/>
                <a:gd name="connsiteY10100" fmla="*/ 776086 h 1017606"/>
                <a:gd name="connsiteX10101" fmla="*/ 88755 w 1960971"/>
                <a:gd name="connsiteY10101" fmla="*/ 775544 h 1017606"/>
                <a:gd name="connsiteX10102" fmla="*/ 91134 w 1960971"/>
                <a:gd name="connsiteY10102" fmla="*/ 773151 h 1017606"/>
                <a:gd name="connsiteX10103" fmla="*/ 93090 w 1960971"/>
                <a:gd name="connsiteY10103" fmla="*/ 771473 h 1017606"/>
                <a:gd name="connsiteX10104" fmla="*/ 93738 w 1960971"/>
                <a:gd name="connsiteY10104" fmla="*/ 771089 h 1017606"/>
                <a:gd name="connsiteX10105" fmla="*/ 91583 w 1960971"/>
                <a:gd name="connsiteY10105" fmla="*/ 774222 h 1017606"/>
                <a:gd name="connsiteX10106" fmla="*/ 91425 w 1960971"/>
                <a:gd name="connsiteY10106" fmla="*/ 774962 h 1017606"/>
                <a:gd name="connsiteX10107" fmla="*/ 91874 w 1960971"/>
                <a:gd name="connsiteY10107" fmla="*/ 775240 h 1017606"/>
                <a:gd name="connsiteX10108" fmla="*/ 97187 w 1960971"/>
                <a:gd name="connsiteY10108" fmla="*/ 775808 h 1017606"/>
                <a:gd name="connsiteX10109" fmla="*/ 101245 w 1960971"/>
                <a:gd name="connsiteY10109" fmla="*/ 774777 h 1017606"/>
                <a:gd name="connsiteX10110" fmla="*/ 104483 w 1960971"/>
                <a:gd name="connsiteY10110" fmla="*/ 772649 h 1017606"/>
                <a:gd name="connsiteX10111" fmla="*/ 106968 w 1960971"/>
                <a:gd name="connsiteY10111" fmla="*/ 770640 h 1017606"/>
                <a:gd name="connsiteX10112" fmla="*/ 108330 w 1960971"/>
                <a:gd name="connsiteY10112" fmla="*/ 769199 h 1017606"/>
                <a:gd name="connsiteX10113" fmla="*/ 108924 w 1960971"/>
                <a:gd name="connsiteY10113" fmla="*/ 767930 h 1017606"/>
                <a:gd name="connsiteX10114" fmla="*/ 110233 w 1960971"/>
                <a:gd name="connsiteY10114" fmla="*/ 766675 h 1017606"/>
                <a:gd name="connsiteX10115" fmla="*/ 113141 w 1960971"/>
                <a:gd name="connsiteY10115" fmla="*/ 764983 h 1017606"/>
                <a:gd name="connsiteX10116" fmla="*/ 111806 w 1960971"/>
                <a:gd name="connsiteY10116" fmla="*/ 766265 h 1017606"/>
                <a:gd name="connsiteX10117" fmla="*/ 109889 w 1960971"/>
                <a:gd name="connsiteY10117" fmla="*/ 769213 h 1017606"/>
                <a:gd name="connsiteX10118" fmla="*/ 108924 w 1960971"/>
                <a:gd name="connsiteY10118" fmla="*/ 770548 h 1017606"/>
                <a:gd name="connsiteX10119" fmla="*/ 108079 w 1960971"/>
                <a:gd name="connsiteY10119" fmla="*/ 771407 h 1017606"/>
                <a:gd name="connsiteX10120" fmla="*/ 104364 w 1960971"/>
                <a:gd name="connsiteY10120" fmla="*/ 774129 h 1017606"/>
                <a:gd name="connsiteX10121" fmla="*/ 99276 w 1960971"/>
                <a:gd name="connsiteY10121" fmla="*/ 777381 h 1017606"/>
                <a:gd name="connsiteX10122" fmla="*/ 98403 w 1960971"/>
                <a:gd name="connsiteY10122" fmla="*/ 778888 h 1017606"/>
                <a:gd name="connsiteX10123" fmla="*/ 99487 w 1960971"/>
                <a:gd name="connsiteY10123" fmla="*/ 779112 h 1017606"/>
                <a:gd name="connsiteX10124" fmla="*/ 99408 w 1960971"/>
                <a:gd name="connsiteY10124" fmla="*/ 780698 h 1017606"/>
                <a:gd name="connsiteX10125" fmla="*/ 98562 w 1960971"/>
                <a:gd name="connsiteY10125" fmla="*/ 781795 h 1017606"/>
                <a:gd name="connsiteX10126" fmla="*/ 97954 w 1960971"/>
                <a:gd name="connsiteY10126" fmla="*/ 786871 h 1017606"/>
                <a:gd name="connsiteX10127" fmla="*/ 96910 w 1960971"/>
                <a:gd name="connsiteY10127" fmla="*/ 788312 h 1017606"/>
                <a:gd name="connsiteX10128" fmla="*/ 97359 w 1960971"/>
                <a:gd name="connsiteY10128" fmla="*/ 790030 h 1017606"/>
                <a:gd name="connsiteX10129" fmla="*/ 99038 w 1960971"/>
                <a:gd name="connsiteY10129" fmla="*/ 794127 h 1017606"/>
                <a:gd name="connsiteX10130" fmla="*/ 99963 w 1960971"/>
                <a:gd name="connsiteY10130" fmla="*/ 794960 h 1017606"/>
                <a:gd name="connsiteX10131" fmla="*/ 102686 w 1960971"/>
                <a:gd name="connsiteY10131" fmla="*/ 795119 h 1017606"/>
                <a:gd name="connsiteX10132" fmla="*/ 106136 w 1960971"/>
                <a:gd name="connsiteY10132" fmla="*/ 794550 h 1017606"/>
                <a:gd name="connsiteX10133" fmla="*/ 109176 w 1960971"/>
                <a:gd name="connsiteY10133" fmla="*/ 792872 h 1017606"/>
                <a:gd name="connsiteX10134" fmla="*/ 111224 w 1960971"/>
                <a:gd name="connsiteY10134" fmla="*/ 792277 h 1017606"/>
                <a:gd name="connsiteX10135" fmla="*/ 111832 w 1960971"/>
                <a:gd name="connsiteY10135" fmla="*/ 791827 h 1017606"/>
                <a:gd name="connsiteX10136" fmla="*/ 113432 w 1960971"/>
                <a:gd name="connsiteY10136" fmla="*/ 789699 h 1017606"/>
                <a:gd name="connsiteX10137" fmla="*/ 114211 w 1960971"/>
                <a:gd name="connsiteY10137" fmla="*/ 789065 h 1017606"/>
                <a:gd name="connsiteX10138" fmla="*/ 117833 w 1960971"/>
                <a:gd name="connsiteY10138" fmla="*/ 786884 h 1017606"/>
                <a:gd name="connsiteX10139" fmla="*/ 118520 w 1960971"/>
                <a:gd name="connsiteY10139" fmla="*/ 786051 h 1017606"/>
                <a:gd name="connsiteX10140" fmla="*/ 118401 w 1960971"/>
                <a:gd name="connsiteY10140" fmla="*/ 783818 h 1017606"/>
                <a:gd name="connsiteX10141" fmla="*/ 118758 w 1960971"/>
                <a:gd name="connsiteY10141" fmla="*/ 783699 h 1017606"/>
                <a:gd name="connsiteX10142" fmla="*/ 119617 w 1960971"/>
                <a:gd name="connsiteY10142" fmla="*/ 784095 h 1017606"/>
                <a:gd name="connsiteX10143" fmla="*/ 120199 w 1960971"/>
                <a:gd name="connsiteY10143" fmla="*/ 784902 h 1017606"/>
                <a:gd name="connsiteX10144" fmla="*/ 120239 w 1960971"/>
                <a:gd name="connsiteY10144" fmla="*/ 785932 h 1017606"/>
                <a:gd name="connsiteX10145" fmla="*/ 119921 w 1960971"/>
                <a:gd name="connsiteY10145" fmla="*/ 786448 h 1017606"/>
                <a:gd name="connsiteX10146" fmla="*/ 118163 w 1960971"/>
                <a:gd name="connsiteY10146" fmla="*/ 787664 h 1017606"/>
                <a:gd name="connsiteX10147" fmla="*/ 116287 w 1960971"/>
                <a:gd name="connsiteY10147" fmla="*/ 788391 h 1017606"/>
                <a:gd name="connsiteX10148" fmla="*/ 115137 w 1960971"/>
                <a:gd name="connsiteY10148" fmla="*/ 789369 h 1017606"/>
                <a:gd name="connsiteX10149" fmla="*/ 111357 w 1960971"/>
                <a:gd name="connsiteY10149" fmla="*/ 794471 h 1017606"/>
                <a:gd name="connsiteX10150" fmla="*/ 110801 w 1960971"/>
                <a:gd name="connsiteY10150" fmla="*/ 796083 h 1017606"/>
                <a:gd name="connsiteX10151" fmla="*/ 110973 w 1960971"/>
                <a:gd name="connsiteY10151" fmla="*/ 797498 h 1017606"/>
                <a:gd name="connsiteX10152" fmla="*/ 111634 w 1960971"/>
                <a:gd name="connsiteY10152" fmla="*/ 798225 h 1017606"/>
                <a:gd name="connsiteX10153" fmla="*/ 112784 w 1960971"/>
                <a:gd name="connsiteY10153" fmla="*/ 798264 h 1017606"/>
                <a:gd name="connsiteX10154" fmla="*/ 116009 w 1960971"/>
                <a:gd name="connsiteY10154" fmla="*/ 797590 h 1017606"/>
                <a:gd name="connsiteX10155" fmla="*/ 114872 w 1960971"/>
                <a:gd name="connsiteY10155" fmla="*/ 798238 h 1017606"/>
                <a:gd name="connsiteX10156" fmla="*/ 110841 w 1960971"/>
                <a:gd name="connsiteY10156" fmla="*/ 799996 h 1017606"/>
                <a:gd name="connsiteX10157" fmla="*/ 109004 w 1960971"/>
                <a:gd name="connsiteY10157" fmla="*/ 800194 h 1017606"/>
                <a:gd name="connsiteX10158" fmla="*/ 109361 w 1960971"/>
                <a:gd name="connsiteY10158" fmla="*/ 798819 h 1017606"/>
                <a:gd name="connsiteX10159" fmla="*/ 109361 w 1960971"/>
                <a:gd name="connsiteY10159" fmla="*/ 796599 h 1017606"/>
                <a:gd name="connsiteX10160" fmla="*/ 108938 w 1960971"/>
                <a:gd name="connsiteY10160" fmla="*/ 796083 h 1017606"/>
                <a:gd name="connsiteX10161" fmla="*/ 108224 w 1960971"/>
                <a:gd name="connsiteY10161" fmla="*/ 796083 h 1017606"/>
                <a:gd name="connsiteX10162" fmla="*/ 107034 w 1960971"/>
                <a:gd name="connsiteY10162" fmla="*/ 796771 h 1017606"/>
                <a:gd name="connsiteX10163" fmla="*/ 105382 w 1960971"/>
                <a:gd name="connsiteY10163" fmla="*/ 798132 h 1017606"/>
                <a:gd name="connsiteX10164" fmla="*/ 104735 w 1960971"/>
                <a:gd name="connsiteY10164" fmla="*/ 799745 h 1017606"/>
                <a:gd name="connsiteX10165" fmla="*/ 105105 w 1960971"/>
                <a:gd name="connsiteY10165" fmla="*/ 801622 h 1017606"/>
                <a:gd name="connsiteX10166" fmla="*/ 105528 w 1960971"/>
                <a:gd name="connsiteY10166" fmla="*/ 802719 h 1017606"/>
                <a:gd name="connsiteX10167" fmla="*/ 106003 w 1960971"/>
                <a:gd name="connsiteY10167" fmla="*/ 803049 h 1017606"/>
                <a:gd name="connsiteX10168" fmla="*/ 111423 w 1960971"/>
                <a:gd name="connsiteY10168" fmla="*/ 805402 h 1017606"/>
                <a:gd name="connsiteX10169" fmla="*/ 112017 w 1960971"/>
                <a:gd name="connsiteY10169" fmla="*/ 805256 h 1017606"/>
                <a:gd name="connsiteX10170" fmla="*/ 114542 w 1960971"/>
                <a:gd name="connsiteY10170" fmla="*/ 803908 h 1017606"/>
                <a:gd name="connsiteX10171" fmla="*/ 115176 w 1960971"/>
                <a:gd name="connsiteY10171" fmla="*/ 804172 h 1017606"/>
                <a:gd name="connsiteX10172" fmla="*/ 116895 w 1960971"/>
                <a:gd name="connsiteY10172" fmla="*/ 803697 h 1017606"/>
                <a:gd name="connsiteX10173" fmla="*/ 118335 w 1960971"/>
                <a:gd name="connsiteY10173" fmla="*/ 802111 h 1017606"/>
                <a:gd name="connsiteX10174" fmla="*/ 118586 w 1960971"/>
                <a:gd name="connsiteY10174" fmla="*/ 801331 h 1017606"/>
                <a:gd name="connsiteX10175" fmla="*/ 119498 w 1960971"/>
                <a:gd name="connsiteY10175" fmla="*/ 800432 h 1017606"/>
                <a:gd name="connsiteX10176" fmla="*/ 124547 w 1960971"/>
                <a:gd name="connsiteY10176" fmla="*/ 797617 h 1017606"/>
                <a:gd name="connsiteX10177" fmla="*/ 124587 w 1960971"/>
                <a:gd name="connsiteY10177" fmla="*/ 797802 h 1017606"/>
                <a:gd name="connsiteX10178" fmla="*/ 123754 w 1960971"/>
                <a:gd name="connsiteY10178" fmla="*/ 798608 h 1017606"/>
                <a:gd name="connsiteX10179" fmla="*/ 121970 w 1960971"/>
                <a:gd name="connsiteY10179" fmla="*/ 800088 h 1017606"/>
                <a:gd name="connsiteX10180" fmla="*/ 118481 w 1960971"/>
                <a:gd name="connsiteY10180" fmla="*/ 804146 h 1017606"/>
                <a:gd name="connsiteX10181" fmla="*/ 117080 w 1960971"/>
                <a:gd name="connsiteY10181" fmla="*/ 805587 h 1017606"/>
                <a:gd name="connsiteX10182" fmla="*/ 116287 w 1960971"/>
                <a:gd name="connsiteY10182" fmla="*/ 806010 h 1017606"/>
                <a:gd name="connsiteX10183" fmla="*/ 115890 w 1960971"/>
                <a:gd name="connsiteY10183" fmla="*/ 806433 h 1017606"/>
                <a:gd name="connsiteX10184" fmla="*/ 115877 w 1960971"/>
                <a:gd name="connsiteY10184" fmla="*/ 806856 h 1017606"/>
                <a:gd name="connsiteX10185" fmla="*/ 118190 w 1960971"/>
                <a:gd name="connsiteY10185" fmla="*/ 806737 h 1017606"/>
                <a:gd name="connsiteX10186" fmla="*/ 121124 w 1960971"/>
                <a:gd name="connsiteY10186" fmla="*/ 807450 h 1017606"/>
                <a:gd name="connsiteX10187" fmla="*/ 122380 w 1960971"/>
                <a:gd name="connsiteY10187" fmla="*/ 807252 h 1017606"/>
                <a:gd name="connsiteX10188" fmla="*/ 125618 w 1960971"/>
                <a:gd name="connsiteY10188" fmla="*/ 805336 h 1017606"/>
                <a:gd name="connsiteX10189" fmla="*/ 123371 w 1960971"/>
                <a:gd name="connsiteY10189" fmla="*/ 807424 h 1017606"/>
                <a:gd name="connsiteX10190" fmla="*/ 122023 w 1960971"/>
                <a:gd name="connsiteY10190" fmla="*/ 808243 h 1017606"/>
                <a:gd name="connsiteX10191" fmla="*/ 119379 w 1960971"/>
                <a:gd name="connsiteY10191" fmla="*/ 808296 h 1017606"/>
                <a:gd name="connsiteX10192" fmla="*/ 116564 w 1960971"/>
                <a:gd name="connsiteY10192" fmla="*/ 808680 h 1017606"/>
                <a:gd name="connsiteX10193" fmla="*/ 115229 w 1960971"/>
                <a:gd name="connsiteY10193" fmla="*/ 809155 h 1017606"/>
                <a:gd name="connsiteX10194" fmla="*/ 115256 w 1960971"/>
                <a:gd name="connsiteY10194" fmla="*/ 810279 h 1017606"/>
                <a:gd name="connsiteX10195" fmla="*/ 113722 w 1960971"/>
                <a:gd name="connsiteY10195" fmla="*/ 812262 h 1017606"/>
                <a:gd name="connsiteX10196" fmla="*/ 113683 w 1960971"/>
                <a:gd name="connsiteY10196" fmla="*/ 812764 h 1017606"/>
                <a:gd name="connsiteX10197" fmla="*/ 114211 w 1960971"/>
                <a:gd name="connsiteY10197" fmla="*/ 813002 h 1017606"/>
                <a:gd name="connsiteX10198" fmla="*/ 115943 w 1960971"/>
                <a:gd name="connsiteY10198" fmla="*/ 812737 h 1017606"/>
                <a:gd name="connsiteX10199" fmla="*/ 115745 w 1960971"/>
                <a:gd name="connsiteY10199" fmla="*/ 813068 h 1017606"/>
                <a:gd name="connsiteX10200" fmla="*/ 114383 w 1960971"/>
                <a:gd name="connsiteY10200" fmla="*/ 813993 h 1017606"/>
                <a:gd name="connsiteX10201" fmla="*/ 113643 w 1960971"/>
                <a:gd name="connsiteY10201" fmla="*/ 814773 h 1017606"/>
                <a:gd name="connsiteX10202" fmla="*/ 113075 w 1960971"/>
                <a:gd name="connsiteY10202" fmla="*/ 816518 h 1017606"/>
                <a:gd name="connsiteX10203" fmla="*/ 113022 w 1960971"/>
                <a:gd name="connsiteY10203" fmla="*/ 816874 h 1017606"/>
                <a:gd name="connsiteX10204" fmla="*/ 113273 w 1960971"/>
                <a:gd name="connsiteY10204" fmla="*/ 816941 h 1017606"/>
                <a:gd name="connsiteX10205" fmla="*/ 113881 w 1960971"/>
                <a:gd name="connsiteY10205" fmla="*/ 816518 h 1017606"/>
                <a:gd name="connsiteX10206" fmla="*/ 115256 w 1960971"/>
                <a:gd name="connsiteY10206" fmla="*/ 815262 h 1017606"/>
                <a:gd name="connsiteX10207" fmla="*/ 116234 w 1960971"/>
                <a:gd name="connsiteY10207" fmla="*/ 814641 h 1017606"/>
                <a:gd name="connsiteX10208" fmla="*/ 117370 w 1960971"/>
                <a:gd name="connsiteY10208" fmla="*/ 814257 h 1017606"/>
                <a:gd name="connsiteX10209" fmla="*/ 118216 w 1960971"/>
                <a:gd name="connsiteY10209" fmla="*/ 814257 h 1017606"/>
                <a:gd name="connsiteX10210" fmla="*/ 119432 w 1960971"/>
                <a:gd name="connsiteY10210" fmla="*/ 815526 h 1017606"/>
                <a:gd name="connsiteX10211" fmla="*/ 119564 w 1960971"/>
                <a:gd name="connsiteY10211" fmla="*/ 816504 h 1017606"/>
                <a:gd name="connsiteX10212" fmla="*/ 186907 w 1960971"/>
                <a:gd name="connsiteY10212" fmla="*/ 816504 h 1017606"/>
                <a:gd name="connsiteX10213" fmla="*/ 196212 w 1960971"/>
                <a:gd name="connsiteY10213" fmla="*/ 816504 h 1017606"/>
                <a:gd name="connsiteX10214" fmla="*/ 410149 w 1960971"/>
                <a:gd name="connsiteY10214" fmla="*/ 816504 h 1017606"/>
                <a:gd name="connsiteX10215" fmla="*/ 419454 w 1960971"/>
                <a:gd name="connsiteY10215" fmla="*/ 816504 h 1017606"/>
                <a:gd name="connsiteX10216" fmla="*/ 633391 w 1960971"/>
                <a:gd name="connsiteY10216" fmla="*/ 816504 h 1017606"/>
                <a:gd name="connsiteX10217" fmla="*/ 642696 w 1960971"/>
                <a:gd name="connsiteY10217" fmla="*/ 816504 h 1017606"/>
                <a:gd name="connsiteX10218" fmla="*/ 717110 w 1960971"/>
                <a:gd name="connsiteY10218" fmla="*/ 816504 h 1017606"/>
                <a:gd name="connsiteX10219" fmla="*/ 722238 w 1960971"/>
                <a:gd name="connsiteY10219" fmla="*/ 816544 h 1017606"/>
                <a:gd name="connsiteX10220" fmla="*/ 725621 w 1960971"/>
                <a:gd name="connsiteY10220" fmla="*/ 810728 h 1017606"/>
                <a:gd name="connsiteX10221" fmla="*/ 728305 w 1960971"/>
                <a:gd name="connsiteY10221" fmla="*/ 806142 h 1017606"/>
                <a:gd name="connsiteX10222" fmla="*/ 732680 w 1960971"/>
                <a:gd name="connsiteY10222" fmla="*/ 806697 h 1017606"/>
                <a:gd name="connsiteX10223" fmla="*/ 733605 w 1960971"/>
                <a:gd name="connsiteY10223" fmla="*/ 807530 h 1017606"/>
                <a:gd name="connsiteX10224" fmla="*/ 733830 w 1960971"/>
                <a:gd name="connsiteY10224" fmla="*/ 807926 h 1017606"/>
                <a:gd name="connsiteX10225" fmla="*/ 732970 w 1960971"/>
                <a:gd name="connsiteY10225" fmla="*/ 809195 h 1017606"/>
                <a:gd name="connsiteX10226" fmla="*/ 731173 w 1960971"/>
                <a:gd name="connsiteY10226" fmla="*/ 813028 h 1017606"/>
                <a:gd name="connsiteX10227" fmla="*/ 730221 w 1960971"/>
                <a:gd name="connsiteY10227" fmla="*/ 816227 h 1017606"/>
                <a:gd name="connsiteX10228" fmla="*/ 730036 w 1960971"/>
                <a:gd name="connsiteY10228" fmla="*/ 820073 h 1017606"/>
                <a:gd name="connsiteX10229" fmla="*/ 730036 w 1960971"/>
                <a:gd name="connsiteY10229" fmla="*/ 820086 h 1017606"/>
                <a:gd name="connsiteX10230" fmla="*/ 729362 w 1960971"/>
                <a:gd name="connsiteY10230" fmla="*/ 821593 h 1017606"/>
                <a:gd name="connsiteX10231" fmla="*/ 729481 w 1960971"/>
                <a:gd name="connsiteY10231" fmla="*/ 822531 h 1017606"/>
                <a:gd name="connsiteX10232" fmla="*/ 730182 w 1960971"/>
                <a:gd name="connsiteY10232" fmla="*/ 823404 h 1017606"/>
                <a:gd name="connsiteX10233" fmla="*/ 734107 w 1960971"/>
                <a:gd name="connsiteY10233" fmla="*/ 824461 h 1017606"/>
                <a:gd name="connsiteX10234" fmla="*/ 741271 w 1960971"/>
                <a:gd name="connsiteY10234" fmla="*/ 825704 h 1017606"/>
                <a:gd name="connsiteX10235" fmla="*/ 744932 w 1960971"/>
                <a:gd name="connsiteY10235" fmla="*/ 827131 h 1017606"/>
                <a:gd name="connsiteX10236" fmla="*/ 745091 w 1960971"/>
                <a:gd name="connsiteY10236" fmla="*/ 828744 h 1017606"/>
                <a:gd name="connsiteX10237" fmla="*/ 746835 w 1960971"/>
                <a:gd name="connsiteY10237" fmla="*/ 829391 h 1017606"/>
                <a:gd name="connsiteX10238" fmla="*/ 750153 w 1960971"/>
                <a:gd name="connsiteY10238" fmla="*/ 829074 h 1017606"/>
                <a:gd name="connsiteX10239" fmla="*/ 752730 w 1960971"/>
                <a:gd name="connsiteY10239" fmla="*/ 828400 h 1017606"/>
                <a:gd name="connsiteX10240" fmla="*/ 755440 w 1960971"/>
                <a:gd name="connsiteY10240" fmla="*/ 826880 h 1017606"/>
                <a:gd name="connsiteX10241" fmla="*/ 758242 w 1960971"/>
                <a:gd name="connsiteY10241" fmla="*/ 826536 h 1017606"/>
                <a:gd name="connsiteX10242" fmla="*/ 760436 w 1960971"/>
                <a:gd name="connsiteY10242" fmla="*/ 826629 h 1017606"/>
                <a:gd name="connsiteX10243" fmla="*/ 762617 w 1960971"/>
                <a:gd name="connsiteY10243" fmla="*/ 826774 h 1017606"/>
                <a:gd name="connsiteX10244" fmla="*/ 763714 w 1960971"/>
                <a:gd name="connsiteY10244" fmla="*/ 826999 h 1017606"/>
                <a:gd name="connsiteX10245" fmla="*/ 766543 w 1960971"/>
                <a:gd name="connsiteY10245" fmla="*/ 828215 h 1017606"/>
                <a:gd name="connsiteX10246" fmla="*/ 768274 w 1960971"/>
                <a:gd name="connsiteY10246" fmla="*/ 829206 h 1017606"/>
                <a:gd name="connsiteX10247" fmla="*/ 770547 w 1960971"/>
                <a:gd name="connsiteY10247" fmla="*/ 831043 h 1017606"/>
                <a:gd name="connsiteX10248" fmla="*/ 771909 w 1960971"/>
                <a:gd name="connsiteY10248" fmla="*/ 831863 h 1017606"/>
                <a:gd name="connsiteX10249" fmla="*/ 771737 w 1960971"/>
                <a:gd name="connsiteY10249" fmla="*/ 833779 h 1017606"/>
                <a:gd name="connsiteX10250" fmla="*/ 771420 w 1960971"/>
                <a:gd name="connsiteY10250" fmla="*/ 836251 h 1017606"/>
                <a:gd name="connsiteX10251" fmla="*/ 772874 w 1960971"/>
                <a:gd name="connsiteY10251" fmla="*/ 836251 h 1017606"/>
                <a:gd name="connsiteX10252" fmla="*/ 774737 w 1960971"/>
                <a:gd name="connsiteY10252" fmla="*/ 834810 h 1017606"/>
                <a:gd name="connsiteX10253" fmla="*/ 777658 w 1960971"/>
                <a:gd name="connsiteY10253" fmla="*/ 834546 h 1017606"/>
                <a:gd name="connsiteX10254" fmla="*/ 780765 w 1960971"/>
                <a:gd name="connsiteY10254" fmla="*/ 835551 h 1017606"/>
                <a:gd name="connsiteX10255" fmla="*/ 782443 w 1960971"/>
                <a:gd name="connsiteY10255" fmla="*/ 838432 h 1017606"/>
                <a:gd name="connsiteX10256" fmla="*/ 785708 w 1960971"/>
                <a:gd name="connsiteY10256" fmla="*/ 840996 h 1017606"/>
                <a:gd name="connsiteX10257" fmla="*/ 787862 w 1960971"/>
                <a:gd name="connsiteY10257" fmla="*/ 842278 h 1017606"/>
                <a:gd name="connsiteX10258" fmla="*/ 790744 w 1960971"/>
                <a:gd name="connsiteY10258" fmla="*/ 842278 h 1017606"/>
                <a:gd name="connsiteX10259" fmla="*/ 795066 w 1960971"/>
                <a:gd name="connsiteY10259" fmla="*/ 841009 h 1017606"/>
                <a:gd name="connsiteX10260" fmla="*/ 800260 w 1960971"/>
                <a:gd name="connsiteY10260" fmla="*/ 838551 h 1017606"/>
                <a:gd name="connsiteX10261" fmla="*/ 803274 w 1960971"/>
                <a:gd name="connsiteY10261" fmla="*/ 838128 h 1017606"/>
                <a:gd name="connsiteX10262" fmla="*/ 804807 w 1960971"/>
                <a:gd name="connsiteY10262" fmla="*/ 838366 h 1017606"/>
                <a:gd name="connsiteX10263" fmla="*/ 804741 w 1960971"/>
                <a:gd name="connsiteY10263" fmla="*/ 840282 h 1017606"/>
                <a:gd name="connsiteX10264" fmla="*/ 805521 w 1960971"/>
                <a:gd name="connsiteY10264" fmla="*/ 841009 h 1017606"/>
                <a:gd name="connsiteX10265" fmla="*/ 808653 w 1960971"/>
                <a:gd name="connsiteY10265" fmla="*/ 840785 h 1017606"/>
                <a:gd name="connsiteX10266" fmla="*/ 814760 w 1960971"/>
                <a:gd name="connsiteY10266" fmla="*/ 841155 h 1017606"/>
                <a:gd name="connsiteX10267" fmla="*/ 820047 w 1960971"/>
                <a:gd name="connsiteY10267" fmla="*/ 840626 h 1017606"/>
                <a:gd name="connsiteX10268" fmla="*/ 820615 w 1960971"/>
                <a:gd name="connsiteY10268" fmla="*/ 841723 h 1017606"/>
                <a:gd name="connsiteX10269" fmla="*/ 820721 w 1960971"/>
                <a:gd name="connsiteY10269" fmla="*/ 843455 h 1017606"/>
                <a:gd name="connsiteX10270" fmla="*/ 822465 w 1960971"/>
                <a:gd name="connsiteY10270" fmla="*/ 844010 h 1017606"/>
                <a:gd name="connsiteX10271" fmla="*/ 825505 w 1960971"/>
                <a:gd name="connsiteY10271" fmla="*/ 843455 h 1017606"/>
                <a:gd name="connsiteX10272" fmla="*/ 829656 w 1960971"/>
                <a:gd name="connsiteY10272" fmla="*/ 843825 h 1017606"/>
                <a:gd name="connsiteX10273" fmla="*/ 830475 w 1960971"/>
                <a:gd name="connsiteY10273" fmla="*/ 843521 h 1017606"/>
                <a:gd name="connsiteX10274" fmla="*/ 833753 w 1960971"/>
                <a:gd name="connsiteY10274" fmla="*/ 841327 h 1017606"/>
                <a:gd name="connsiteX10275" fmla="*/ 834097 w 1960971"/>
                <a:gd name="connsiteY10275" fmla="*/ 841142 h 1017606"/>
                <a:gd name="connsiteX10276" fmla="*/ 836463 w 1960971"/>
                <a:gd name="connsiteY10276" fmla="*/ 840520 h 1017606"/>
                <a:gd name="connsiteX10277" fmla="*/ 837665 w 1960971"/>
                <a:gd name="connsiteY10277" fmla="*/ 839476 h 1017606"/>
                <a:gd name="connsiteX10278" fmla="*/ 838723 w 1960971"/>
                <a:gd name="connsiteY10278" fmla="*/ 838220 h 1017606"/>
                <a:gd name="connsiteX10279" fmla="*/ 840785 w 1960971"/>
                <a:gd name="connsiteY10279" fmla="*/ 836132 h 1017606"/>
                <a:gd name="connsiteX10280" fmla="*/ 841908 w 1960971"/>
                <a:gd name="connsiteY10280" fmla="*/ 835273 h 1017606"/>
                <a:gd name="connsiteX10281" fmla="*/ 842569 w 1960971"/>
                <a:gd name="connsiteY10281" fmla="*/ 834335 h 1017606"/>
                <a:gd name="connsiteX10282" fmla="*/ 842767 w 1960971"/>
                <a:gd name="connsiteY10282" fmla="*/ 833304 h 1017606"/>
                <a:gd name="connsiteX10283" fmla="*/ 843375 w 1960971"/>
                <a:gd name="connsiteY10283" fmla="*/ 832326 h 1017606"/>
                <a:gd name="connsiteX10284" fmla="*/ 844393 w 1960971"/>
                <a:gd name="connsiteY10284" fmla="*/ 831400 h 1017606"/>
                <a:gd name="connsiteX10285" fmla="*/ 847565 w 1960971"/>
                <a:gd name="connsiteY10285" fmla="*/ 830105 h 1017606"/>
                <a:gd name="connsiteX10286" fmla="*/ 855628 w 1960971"/>
                <a:gd name="connsiteY10286" fmla="*/ 827752 h 1017606"/>
                <a:gd name="connsiteX10287" fmla="*/ 855707 w 1960971"/>
                <a:gd name="connsiteY10287" fmla="*/ 828043 h 1017606"/>
                <a:gd name="connsiteX10288" fmla="*/ 853566 w 1960971"/>
                <a:gd name="connsiteY10288" fmla="*/ 829867 h 1017606"/>
                <a:gd name="connsiteX10289" fmla="*/ 850499 w 1960971"/>
                <a:gd name="connsiteY10289" fmla="*/ 833317 h 1017606"/>
                <a:gd name="connsiteX10290" fmla="*/ 849997 w 1960971"/>
                <a:gd name="connsiteY10290" fmla="*/ 833409 h 1017606"/>
                <a:gd name="connsiteX10291" fmla="*/ 849363 w 1960971"/>
                <a:gd name="connsiteY10291" fmla="*/ 833832 h 1017606"/>
                <a:gd name="connsiteX10292" fmla="*/ 848596 w 1960971"/>
                <a:gd name="connsiteY10292" fmla="*/ 834586 h 1017606"/>
                <a:gd name="connsiteX10293" fmla="*/ 849587 w 1960971"/>
                <a:gd name="connsiteY10293" fmla="*/ 834533 h 1017606"/>
                <a:gd name="connsiteX10294" fmla="*/ 852350 w 1960971"/>
                <a:gd name="connsiteY10294" fmla="*/ 833674 h 1017606"/>
                <a:gd name="connsiteX10295" fmla="*/ 853632 w 1960971"/>
                <a:gd name="connsiteY10295" fmla="*/ 833238 h 1017606"/>
                <a:gd name="connsiteX10296" fmla="*/ 854346 w 1960971"/>
                <a:gd name="connsiteY10296" fmla="*/ 832392 h 1017606"/>
                <a:gd name="connsiteX10297" fmla="*/ 855588 w 1960971"/>
                <a:gd name="connsiteY10297" fmla="*/ 830687 h 1017606"/>
                <a:gd name="connsiteX10298" fmla="*/ 856566 w 1960971"/>
                <a:gd name="connsiteY10298" fmla="*/ 829748 h 1017606"/>
                <a:gd name="connsiteX10299" fmla="*/ 857293 w 1960971"/>
                <a:gd name="connsiteY10299" fmla="*/ 829576 h 1017606"/>
                <a:gd name="connsiteX10300" fmla="*/ 858139 w 1960971"/>
                <a:gd name="connsiteY10300" fmla="*/ 828757 h 1017606"/>
                <a:gd name="connsiteX10301" fmla="*/ 859104 w 1960971"/>
                <a:gd name="connsiteY10301" fmla="*/ 827303 h 1017606"/>
                <a:gd name="connsiteX10302" fmla="*/ 860056 w 1960971"/>
                <a:gd name="connsiteY10302" fmla="*/ 826444 h 1017606"/>
                <a:gd name="connsiteX10303" fmla="*/ 861007 w 1960971"/>
                <a:gd name="connsiteY10303" fmla="*/ 826166 h 1017606"/>
                <a:gd name="connsiteX10304" fmla="*/ 861615 w 1960971"/>
                <a:gd name="connsiteY10304" fmla="*/ 825664 h 1017606"/>
                <a:gd name="connsiteX10305" fmla="*/ 861932 w 1960971"/>
                <a:gd name="connsiteY10305" fmla="*/ 824963 h 1017606"/>
                <a:gd name="connsiteX10306" fmla="*/ 863148 w 1960971"/>
                <a:gd name="connsiteY10306" fmla="*/ 823047 h 1017606"/>
                <a:gd name="connsiteX10307" fmla="*/ 863783 w 1960971"/>
                <a:gd name="connsiteY10307" fmla="*/ 822148 h 1017606"/>
                <a:gd name="connsiteX10308" fmla="*/ 865184 w 1960971"/>
                <a:gd name="connsiteY10308" fmla="*/ 820840 h 1017606"/>
                <a:gd name="connsiteX10309" fmla="*/ 866387 w 1960971"/>
                <a:gd name="connsiteY10309" fmla="*/ 820430 h 1017606"/>
                <a:gd name="connsiteX10310" fmla="*/ 867708 w 1960971"/>
                <a:gd name="connsiteY10310" fmla="*/ 820509 h 1017606"/>
                <a:gd name="connsiteX10311" fmla="*/ 868290 w 1960971"/>
                <a:gd name="connsiteY10311" fmla="*/ 821170 h 1017606"/>
                <a:gd name="connsiteX10312" fmla="*/ 868145 w 1960971"/>
                <a:gd name="connsiteY10312" fmla="*/ 822413 h 1017606"/>
                <a:gd name="connsiteX10313" fmla="*/ 867748 w 1960971"/>
                <a:gd name="connsiteY10313" fmla="*/ 823443 h 1017606"/>
                <a:gd name="connsiteX10314" fmla="*/ 867087 w 1960971"/>
                <a:gd name="connsiteY10314" fmla="*/ 824250 h 1017606"/>
                <a:gd name="connsiteX10315" fmla="*/ 864999 w 1960971"/>
                <a:gd name="connsiteY10315" fmla="*/ 825717 h 1017606"/>
                <a:gd name="connsiteX10316" fmla="*/ 859382 w 1960971"/>
                <a:gd name="connsiteY10316" fmla="*/ 829246 h 1017606"/>
                <a:gd name="connsiteX10317" fmla="*/ 858469 w 1960971"/>
                <a:gd name="connsiteY10317" fmla="*/ 830224 h 1017606"/>
                <a:gd name="connsiteX10318" fmla="*/ 858536 w 1960971"/>
                <a:gd name="connsiteY10318" fmla="*/ 830739 h 1017606"/>
                <a:gd name="connsiteX10319" fmla="*/ 858364 w 1960971"/>
                <a:gd name="connsiteY10319" fmla="*/ 831493 h 1017606"/>
                <a:gd name="connsiteX10320" fmla="*/ 858760 w 1960971"/>
                <a:gd name="connsiteY10320" fmla="*/ 831585 h 1017606"/>
                <a:gd name="connsiteX10321" fmla="*/ 859923 w 1960971"/>
                <a:gd name="connsiteY10321" fmla="*/ 830938 h 1017606"/>
                <a:gd name="connsiteX10322" fmla="*/ 860584 w 1960971"/>
                <a:gd name="connsiteY10322" fmla="*/ 830356 h 1017606"/>
                <a:gd name="connsiteX10323" fmla="*/ 860743 w 1960971"/>
                <a:gd name="connsiteY10323" fmla="*/ 829841 h 1017606"/>
                <a:gd name="connsiteX10324" fmla="*/ 861391 w 1960971"/>
                <a:gd name="connsiteY10324" fmla="*/ 829180 h 1017606"/>
                <a:gd name="connsiteX10325" fmla="*/ 862527 w 1960971"/>
                <a:gd name="connsiteY10325" fmla="*/ 828360 h 1017606"/>
                <a:gd name="connsiteX10326" fmla="*/ 863215 w 1960971"/>
                <a:gd name="connsiteY10326" fmla="*/ 828122 h 1017606"/>
                <a:gd name="connsiteX10327" fmla="*/ 863452 w 1960971"/>
                <a:gd name="connsiteY10327" fmla="*/ 828453 h 1017606"/>
                <a:gd name="connsiteX10328" fmla="*/ 864206 w 1960971"/>
                <a:gd name="connsiteY10328" fmla="*/ 828307 h 1017606"/>
                <a:gd name="connsiteX10329" fmla="*/ 865475 w 1960971"/>
                <a:gd name="connsiteY10329" fmla="*/ 827699 h 1017606"/>
                <a:gd name="connsiteX10330" fmla="*/ 867338 w 1960971"/>
                <a:gd name="connsiteY10330" fmla="*/ 827382 h 1017606"/>
                <a:gd name="connsiteX10331" fmla="*/ 867682 w 1960971"/>
                <a:gd name="connsiteY10331" fmla="*/ 827356 h 1017606"/>
                <a:gd name="connsiteX10332" fmla="*/ 870986 w 1960971"/>
                <a:gd name="connsiteY10332" fmla="*/ 824990 h 1017606"/>
                <a:gd name="connsiteX10333" fmla="*/ 872348 w 1960971"/>
                <a:gd name="connsiteY10333" fmla="*/ 823615 h 1017606"/>
                <a:gd name="connsiteX10334" fmla="*/ 872982 w 1960971"/>
                <a:gd name="connsiteY10334" fmla="*/ 822426 h 1017606"/>
                <a:gd name="connsiteX10335" fmla="*/ 872784 w 1960971"/>
                <a:gd name="connsiteY10335" fmla="*/ 821196 h 1017606"/>
                <a:gd name="connsiteX10336" fmla="*/ 871766 w 1960971"/>
                <a:gd name="connsiteY10336" fmla="*/ 819914 h 1017606"/>
                <a:gd name="connsiteX10337" fmla="*/ 872004 w 1960971"/>
                <a:gd name="connsiteY10337" fmla="*/ 818540 h 1017606"/>
                <a:gd name="connsiteX10338" fmla="*/ 872321 w 1960971"/>
                <a:gd name="connsiteY10338" fmla="*/ 817853 h 1017606"/>
                <a:gd name="connsiteX10339" fmla="*/ 872454 w 1960971"/>
                <a:gd name="connsiteY10339" fmla="*/ 816980 h 1017606"/>
                <a:gd name="connsiteX10340" fmla="*/ 872982 w 1960971"/>
                <a:gd name="connsiteY10340" fmla="*/ 816650 h 1017606"/>
                <a:gd name="connsiteX10341" fmla="*/ 873894 w 1960971"/>
                <a:gd name="connsiteY10341" fmla="*/ 816874 h 1017606"/>
                <a:gd name="connsiteX10342" fmla="*/ 874819 w 1960971"/>
                <a:gd name="connsiteY10342" fmla="*/ 816755 h 1017606"/>
                <a:gd name="connsiteX10343" fmla="*/ 875771 w 1960971"/>
                <a:gd name="connsiteY10343" fmla="*/ 816306 h 1017606"/>
                <a:gd name="connsiteX10344" fmla="*/ 877093 w 1960971"/>
                <a:gd name="connsiteY10344" fmla="*/ 816214 h 1017606"/>
                <a:gd name="connsiteX10345" fmla="*/ 878084 w 1960971"/>
                <a:gd name="connsiteY10345" fmla="*/ 816293 h 1017606"/>
                <a:gd name="connsiteX10346" fmla="*/ 878745 w 1960971"/>
                <a:gd name="connsiteY10346" fmla="*/ 817390 h 1017606"/>
                <a:gd name="connsiteX10347" fmla="*/ 882644 w 1960971"/>
                <a:gd name="connsiteY10347" fmla="*/ 818461 h 1017606"/>
                <a:gd name="connsiteX10348" fmla="*/ 883992 w 1960971"/>
                <a:gd name="connsiteY10348" fmla="*/ 819029 h 1017606"/>
                <a:gd name="connsiteX10349" fmla="*/ 885737 w 1960971"/>
                <a:gd name="connsiteY10349" fmla="*/ 819610 h 1017606"/>
                <a:gd name="connsiteX10350" fmla="*/ 886160 w 1960971"/>
                <a:gd name="connsiteY10350" fmla="*/ 819795 h 1017606"/>
                <a:gd name="connsiteX10351" fmla="*/ 886173 w 1960971"/>
                <a:gd name="connsiteY10351" fmla="*/ 820430 h 1017606"/>
                <a:gd name="connsiteX10352" fmla="*/ 886794 w 1960971"/>
                <a:gd name="connsiteY10352" fmla="*/ 820694 h 1017606"/>
                <a:gd name="connsiteX10353" fmla="*/ 888010 w 1960971"/>
                <a:gd name="connsiteY10353" fmla="*/ 820602 h 1017606"/>
                <a:gd name="connsiteX10354" fmla="*/ 889147 w 1960971"/>
                <a:gd name="connsiteY10354" fmla="*/ 820800 h 1017606"/>
                <a:gd name="connsiteX10355" fmla="*/ 890733 w 1960971"/>
                <a:gd name="connsiteY10355" fmla="*/ 821778 h 1017606"/>
                <a:gd name="connsiteX10356" fmla="*/ 892319 w 1960971"/>
                <a:gd name="connsiteY10356" fmla="*/ 822426 h 1017606"/>
                <a:gd name="connsiteX10357" fmla="*/ 895399 w 1960971"/>
                <a:gd name="connsiteY10357" fmla="*/ 822333 h 1017606"/>
                <a:gd name="connsiteX10358" fmla="*/ 897210 w 1960971"/>
                <a:gd name="connsiteY10358" fmla="*/ 822056 h 1017606"/>
                <a:gd name="connsiteX10359" fmla="*/ 899615 w 1960971"/>
                <a:gd name="connsiteY10359" fmla="*/ 822505 h 1017606"/>
                <a:gd name="connsiteX10360" fmla="*/ 901096 w 1960971"/>
                <a:gd name="connsiteY10360" fmla="*/ 822505 h 1017606"/>
                <a:gd name="connsiteX10361" fmla="*/ 902986 w 1960971"/>
                <a:gd name="connsiteY10361" fmla="*/ 821738 h 1017606"/>
                <a:gd name="connsiteX10362" fmla="*/ 904387 w 1960971"/>
                <a:gd name="connsiteY10362" fmla="*/ 821540 h 1017606"/>
                <a:gd name="connsiteX10363" fmla="*/ 905285 w 1960971"/>
                <a:gd name="connsiteY10363" fmla="*/ 821910 h 1017606"/>
                <a:gd name="connsiteX10364" fmla="*/ 905510 w 1960971"/>
                <a:gd name="connsiteY10364" fmla="*/ 822386 h 1017606"/>
                <a:gd name="connsiteX10365" fmla="*/ 906052 w 1960971"/>
                <a:gd name="connsiteY10365" fmla="*/ 823060 h 1017606"/>
                <a:gd name="connsiteX10366" fmla="*/ 908881 w 1960971"/>
                <a:gd name="connsiteY10366" fmla="*/ 822730 h 1017606"/>
                <a:gd name="connsiteX10367" fmla="*/ 909370 w 1960971"/>
                <a:gd name="connsiteY10367" fmla="*/ 822915 h 1017606"/>
                <a:gd name="connsiteX10368" fmla="*/ 909779 w 1960971"/>
                <a:gd name="connsiteY10368" fmla="*/ 823655 h 1017606"/>
                <a:gd name="connsiteX10369" fmla="*/ 909660 w 1960971"/>
                <a:gd name="connsiteY10369" fmla="*/ 824131 h 1017606"/>
                <a:gd name="connsiteX10370" fmla="*/ 909700 w 1960971"/>
                <a:gd name="connsiteY10370" fmla="*/ 824858 h 1017606"/>
                <a:gd name="connsiteX10371" fmla="*/ 909991 w 1960971"/>
                <a:gd name="connsiteY10371" fmla="*/ 826259 h 1017606"/>
                <a:gd name="connsiteX10372" fmla="*/ 909978 w 1960971"/>
                <a:gd name="connsiteY10372" fmla="*/ 826748 h 1017606"/>
                <a:gd name="connsiteX10373" fmla="*/ 910374 w 1960971"/>
                <a:gd name="connsiteY10373" fmla="*/ 827329 h 1017606"/>
                <a:gd name="connsiteX10374" fmla="*/ 910242 w 1960971"/>
                <a:gd name="connsiteY10374" fmla="*/ 828691 h 1017606"/>
                <a:gd name="connsiteX10375" fmla="*/ 909581 w 1960971"/>
                <a:gd name="connsiteY10375" fmla="*/ 830845 h 1017606"/>
                <a:gd name="connsiteX10376" fmla="*/ 909396 w 1960971"/>
                <a:gd name="connsiteY10376" fmla="*/ 832154 h 1017606"/>
                <a:gd name="connsiteX10377" fmla="*/ 909687 w 1960971"/>
                <a:gd name="connsiteY10377" fmla="*/ 832630 h 1017606"/>
                <a:gd name="connsiteX10378" fmla="*/ 909634 w 1960971"/>
                <a:gd name="connsiteY10378" fmla="*/ 833185 h 1017606"/>
                <a:gd name="connsiteX10379" fmla="*/ 908986 w 1960971"/>
                <a:gd name="connsiteY10379" fmla="*/ 835432 h 1017606"/>
                <a:gd name="connsiteX10380" fmla="*/ 908881 w 1960971"/>
                <a:gd name="connsiteY10380" fmla="*/ 838022 h 1017606"/>
                <a:gd name="connsiteX10381" fmla="*/ 909409 w 1960971"/>
                <a:gd name="connsiteY10381" fmla="*/ 840547 h 1017606"/>
                <a:gd name="connsiteX10382" fmla="*/ 910559 w 1960971"/>
                <a:gd name="connsiteY10382" fmla="*/ 843018 h 1017606"/>
                <a:gd name="connsiteX10383" fmla="*/ 912727 w 1960971"/>
                <a:gd name="connsiteY10383" fmla="*/ 844657 h 1017606"/>
                <a:gd name="connsiteX10384" fmla="*/ 915899 w 1960971"/>
                <a:gd name="connsiteY10384" fmla="*/ 845464 h 1017606"/>
                <a:gd name="connsiteX10385" fmla="*/ 918992 w 1960971"/>
                <a:gd name="connsiteY10385" fmla="*/ 845649 h 1017606"/>
                <a:gd name="connsiteX10386" fmla="*/ 922006 w 1960971"/>
                <a:gd name="connsiteY10386" fmla="*/ 845199 h 1017606"/>
                <a:gd name="connsiteX10387" fmla="*/ 925825 w 1960971"/>
                <a:gd name="connsiteY10387" fmla="*/ 844961 h 1017606"/>
                <a:gd name="connsiteX10388" fmla="*/ 930465 w 1960971"/>
                <a:gd name="connsiteY10388" fmla="*/ 844922 h 1017606"/>
                <a:gd name="connsiteX10389" fmla="*/ 932712 w 1960971"/>
                <a:gd name="connsiteY10389" fmla="*/ 845199 h 1017606"/>
                <a:gd name="connsiteX10390" fmla="*/ 932579 w 1960971"/>
                <a:gd name="connsiteY10390" fmla="*/ 845807 h 1017606"/>
                <a:gd name="connsiteX10391" fmla="*/ 931707 w 1960971"/>
                <a:gd name="connsiteY10391" fmla="*/ 846680 h 1017606"/>
                <a:gd name="connsiteX10392" fmla="*/ 930095 w 1960971"/>
                <a:gd name="connsiteY10392" fmla="*/ 847816 h 1017606"/>
                <a:gd name="connsiteX10393" fmla="*/ 929619 w 1960971"/>
                <a:gd name="connsiteY10393" fmla="*/ 848570 h 1017606"/>
                <a:gd name="connsiteX10394" fmla="*/ 929090 w 1960971"/>
                <a:gd name="connsiteY10394" fmla="*/ 849548 h 1017606"/>
                <a:gd name="connsiteX10395" fmla="*/ 927610 w 1960971"/>
                <a:gd name="connsiteY10395" fmla="*/ 850843 h 1017606"/>
                <a:gd name="connsiteX10396" fmla="*/ 926790 w 1960971"/>
                <a:gd name="connsiteY10396" fmla="*/ 851623 h 1017606"/>
                <a:gd name="connsiteX10397" fmla="*/ 926658 w 1960971"/>
                <a:gd name="connsiteY10397" fmla="*/ 852165 h 1017606"/>
                <a:gd name="connsiteX10398" fmla="*/ 926063 w 1960971"/>
                <a:gd name="connsiteY10398" fmla="*/ 852892 h 1017606"/>
                <a:gd name="connsiteX10399" fmla="*/ 924993 w 1960971"/>
                <a:gd name="connsiteY10399" fmla="*/ 853804 h 1017606"/>
                <a:gd name="connsiteX10400" fmla="*/ 924768 w 1960971"/>
                <a:gd name="connsiteY10400" fmla="*/ 855020 h 1017606"/>
                <a:gd name="connsiteX10401" fmla="*/ 925389 w 1960971"/>
                <a:gd name="connsiteY10401" fmla="*/ 856540 h 1017606"/>
                <a:gd name="connsiteX10402" fmla="*/ 926447 w 1960971"/>
                <a:gd name="connsiteY10402" fmla="*/ 857769 h 1017606"/>
                <a:gd name="connsiteX10403" fmla="*/ 927953 w 1960971"/>
                <a:gd name="connsiteY10403" fmla="*/ 858707 h 1017606"/>
                <a:gd name="connsiteX10404" fmla="*/ 928707 w 1960971"/>
                <a:gd name="connsiteY10404" fmla="*/ 859672 h 1017606"/>
                <a:gd name="connsiteX10405" fmla="*/ 928720 w 1960971"/>
                <a:gd name="connsiteY10405" fmla="*/ 860677 h 1017606"/>
                <a:gd name="connsiteX10406" fmla="*/ 928997 w 1960971"/>
                <a:gd name="connsiteY10406" fmla="*/ 861232 h 1017606"/>
                <a:gd name="connsiteX10407" fmla="*/ 929553 w 1960971"/>
                <a:gd name="connsiteY10407" fmla="*/ 861325 h 1017606"/>
                <a:gd name="connsiteX10408" fmla="*/ 929870 w 1960971"/>
                <a:gd name="connsiteY10408" fmla="*/ 861787 h 1017606"/>
                <a:gd name="connsiteX10409" fmla="*/ 929962 w 1960971"/>
                <a:gd name="connsiteY10409" fmla="*/ 862620 h 1017606"/>
                <a:gd name="connsiteX10410" fmla="*/ 928720 w 1960971"/>
                <a:gd name="connsiteY10410" fmla="*/ 864087 h 1017606"/>
                <a:gd name="connsiteX10411" fmla="*/ 926169 w 1960971"/>
                <a:gd name="connsiteY10411" fmla="*/ 866189 h 1017606"/>
                <a:gd name="connsiteX10412" fmla="*/ 924821 w 1960971"/>
                <a:gd name="connsiteY10412" fmla="*/ 867550 h 1017606"/>
                <a:gd name="connsiteX10413" fmla="*/ 924689 w 1960971"/>
                <a:gd name="connsiteY10413" fmla="*/ 868158 h 1017606"/>
                <a:gd name="connsiteX10414" fmla="*/ 922270 w 1960971"/>
                <a:gd name="connsiteY10414" fmla="*/ 870458 h 1017606"/>
                <a:gd name="connsiteX10415" fmla="*/ 921754 w 1960971"/>
                <a:gd name="connsiteY10415" fmla="*/ 871356 h 1017606"/>
                <a:gd name="connsiteX10416" fmla="*/ 921992 w 1960971"/>
                <a:gd name="connsiteY10416" fmla="*/ 871991 h 1017606"/>
                <a:gd name="connsiteX10417" fmla="*/ 923658 w 1960971"/>
                <a:gd name="connsiteY10417" fmla="*/ 872877 h 1017606"/>
                <a:gd name="connsiteX10418" fmla="*/ 923988 w 1960971"/>
                <a:gd name="connsiteY10418" fmla="*/ 873617 h 1017606"/>
                <a:gd name="connsiteX10419" fmla="*/ 924477 w 1960971"/>
                <a:gd name="connsiteY10419" fmla="*/ 873722 h 1017606"/>
                <a:gd name="connsiteX10420" fmla="*/ 925125 w 1960971"/>
                <a:gd name="connsiteY10420" fmla="*/ 873207 h 1017606"/>
                <a:gd name="connsiteX10421" fmla="*/ 926063 w 1960971"/>
                <a:gd name="connsiteY10421" fmla="*/ 872969 h 1017606"/>
                <a:gd name="connsiteX10422" fmla="*/ 927292 w 1960971"/>
                <a:gd name="connsiteY10422" fmla="*/ 873009 h 1017606"/>
                <a:gd name="connsiteX10423" fmla="*/ 928297 w 1960971"/>
                <a:gd name="connsiteY10423" fmla="*/ 873379 h 1017606"/>
                <a:gd name="connsiteX10424" fmla="*/ 929064 w 1960971"/>
                <a:gd name="connsiteY10424" fmla="*/ 874066 h 1017606"/>
                <a:gd name="connsiteX10425" fmla="*/ 929116 w 1960971"/>
                <a:gd name="connsiteY10425" fmla="*/ 874780 h 1017606"/>
                <a:gd name="connsiteX10426" fmla="*/ 928442 w 1960971"/>
                <a:gd name="connsiteY10426" fmla="*/ 875520 h 1017606"/>
                <a:gd name="connsiteX10427" fmla="*/ 927742 w 1960971"/>
                <a:gd name="connsiteY10427" fmla="*/ 875784 h 1017606"/>
                <a:gd name="connsiteX10428" fmla="*/ 926090 w 1960971"/>
                <a:gd name="connsiteY10428" fmla="*/ 875679 h 1017606"/>
                <a:gd name="connsiteX10429" fmla="*/ 924953 w 1960971"/>
                <a:gd name="connsiteY10429" fmla="*/ 876062 h 1017606"/>
                <a:gd name="connsiteX10430" fmla="*/ 924015 w 1960971"/>
                <a:gd name="connsiteY10430" fmla="*/ 876842 h 1017606"/>
                <a:gd name="connsiteX10431" fmla="*/ 922851 w 1960971"/>
                <a:gd name="connsiteY10431" fmla="*/ 878930 h 1017606"/>
                <a:gd name="connsiteX10432" fmla="*/ 922891 w 1960971"/>
                <a:gd name="connsiteY10432" fmla="*/ 879829 h 1017606"/>
                <a:gd name="connsiteX10433" fmla="*/ 923169 w 1960971"/>
                <a:gd name="connsiteY10433" fmla="*/ 879829 h 1017606"/>
                <a:gd name="connsiteX10434" fmla="*/ 923750 w 1960971"/>
                <a:gd name="connsiteY10434" fmla="*/ 879406 h 1017606"/>
                <a:gd name="connsiteX10435" fmla="*/ 924649 w 1960971"/>
                <a:gd name="connsiteY10435" fmla="*/ 878560 h 1017606"/>
                <a:gd name="connsiteX10436" fmla="*/ 925230 w 1960971"/>
                <a:gd name="connsiteY10436" fmla="*/ 878467 h 1017606"/>
                <a:gd name="connsiteX10437" fmla="*/ 925495 w 1960971"/>
                <a:gd name="connsiteY10437" fmla="*/ 879128 h 1017606"/>
                <a:gd name="connsiteX10438" fmla="*/ 924239 w 1960971"/>
                <a:gd name="connsiteY10438" fmla="*/ 880477 h 1017606"/>
                <a:gd name="connsiteX10439" fmla="*/ 921450 w 1960971"/>
                <a:gd name="connsiteY10439" fmla="*/ 882525 h 1017606"/>
                <a:gd name="connsiteX10440" fmla="*/ 920684 w 1960971"/>
                <a:gd name="connsiteY10440" fmla="*/ 883173 h 1017606"/>
                <a:gd name="connsiteX10441" fmla="*/ 920247 w 1960971"/>
                <a:gd name="connsiteY10441" fmla="*/ 884098 h 1017606"/>
                <a:gd name="connsiteX10442" fmla="*/ 920961 w 1960971"/>
                <a:gd name="connsiteY10442" fmla="*/ 885750 h 1017606"/>
                <a:gd name="connsiteX10443" fmla="*/ 921596 w 1960971"/>
                <a:gd name="connsiteY10443" fmla="*/ 885592 h 1017606"/>
                <a:gd name="connsiteX10444" fmla="*/ 922151 w 1960971"/>
                <a:gd name="connsiteY10444" fmla="*/ 885182 h 1017606"/>
                <a:gd name="connsiteX10445" fmla="*/ 922970 w 1960971"/>
                <a:gd name="connsiteY10445" fmla="*/ 884680 h 1017606"/>
                <a:gd name="connsiteX10446" fmla="*/ 925045 w 1960971"/>
                <a:gd name="connsiteY10446" fmla="*/ 884429 h 1017606"/>
                <a:gd name="connsiteX10447" fmla="*/ 927782 w 1960971"/>
                <a:gd name="connsiteY10447" fmla="*/ 883715 h 1017606"/>
                <a:gd name="connsiteX10448" fmla="*/ 929420 w 1960971"/>
                <a:gd name="connsiteY10448" fmla="*/ 883556 h 1017606"/>
                <a:gd name="connsiteX10449" fmla="*/ 930161 w 1960971"/>
                <a:gd name="connsiteY10449" fmla="*/ 884191 h 1017606"/>
                <a:gd name="connsiteX10450" fmla="*/ 930425 w 1960971"/>
                <a:gd name="connsiteY10450" fmla="*/ 885089 h 1017606"/>
                <a:gd name="connsiteX10451" fmla="*/ 930042 w 1960971"/>
                <a:gd name="connsiteY10451" fmla="*/ 886041 h 1017606"/>
                <a:gd name="connsiteX10452" fmla="*/ 928997 w 1960971"/>
                <a:gd name="connsiteY10452" fmla="*/ 887204 h 1017606"/>
                <a:gd name="connsiteX10453" fmla="*/ 928456 w 1960971"/>
                <a:gd name="connsiteY10453" fmla="*/ 888235 h 1017606"/>
                <a:gd name="connsiteX10454" fmla="*/ 928416 w 1960971"/>
                <a:gd name="connsiteY10454" fmla="*/ 889134 h 1017606"/>
                <a:gd name="connsiteX10455" fmla="*/ 929486 w 1960971"/>
                <a:gd name="connsiteY10455" fmla="*/ 889610 h 1017606"/>
                <a:gd name="connsiteX10456" fmla="*/ 931667 w 1960971"/>
                <a:gd name="connsiteY10456" fmla="*/ 889663 h 1017606"/>
                <a:gd name="connsiteX10457" fmla="*/ 932712 w 1960971"/>
                <a:gd name="connsiteY10457" fmla="*/ 889914 h 1017606"/>
                <a:gd name="connsiteX10458" fmla="*/ 932778 w 1960971"/>
                <a:gd name="connsiteY10458" fmla="*/ 890654 h 1017606"/>
                <a:gd name="connsiteX10459" fmla="*/ 933174 w 1960971"/>
                <a:gd name="connsiteY10459" fmla="*/ 890773 h 1017606"/>
                <a:gd name="connsiteX10460" fmla="*/ 937060 w 1960971"/>
                <a:gd name="connsiteY10460" fmla="*/ 891103 h 1017606"/>
                <a:gd name="connsiteX10461" fmla="*/ 938408 w 1960971"/>
                <a:gd name="connsiteY10461" fmla="*/ 891434 h 1017606"/>
                <a:gd name="connsiteX10462" fmla="*/ 938646 w 1960971"/>
                <a:gd name="connsiteY10462" fmla="*/ 891910 h 1017606"/>
                <a:gd name="connsiteX10463" fmla="*/ 940854 w 1960971"/>
                <a:gd name="connsiteY10463" fmla="*/ 892544 h 1017606"/>
                <a:gd name="connsiteX10464" fmla="*/ 949762 w 1960971"/>
                <a:gd name="connsiteY10464" fmla="*/ 894090 h 1017606"/>
                <a:gd name="connsiteX10465" fmla="*/ 952762 w 1960971"/>
                <a:gd name="connsiteY10465" fmla="*/ 893892 h 1017606"/>
                <a:gd name="connsiteX10466" fmla="*/ 956899 w 1960971"/>
                <a:gd name="connsiteY10466" fmla="*/ 893377 h 1017606"/>
                <a:gd name="connsiteX10467" fmla="*/ 957732 w 1960971"/>
                <a:gd name="connsiteY10467" fmla="*/ 894236 h 1017606"/>
                <a:gd name="connsiteX10468" fmla="*/ 958247 w 1960971"/>
                <a:gd name="connsiteY10468" fmla="*/ 894328 h 1017606"/>
                <a:gd name="connsiteX10469" fmla="*/ 959212 w 1960971"/>
                <a:gd name="connsiteY10469" fmla="*/ 894196 h 1017606"/>
                <a:gd name="connsiteX10470" fmla="*/ 964922 w 1960971"/>
                <a:gd name="connsiteY10470" fmla="*/ 893747 h 1017606"/>
                <a:gd name="connsiteX10471" fmla="*/ 965253 w 1960971"/>
                <a:gd name="connsiteY10471" fmla="*/ 894579 h 1017606"/>
                <a:gd name="connsiteX10472" fmla="*/ 967592 w 1960971"/>
                <a:gd name="connsiteY10472" fmla="*/ 895386 h 1017606"/>
                <a:gd name="connsiteX10473" fmla="*/ 969350 w 1960971"/>
                <a:gd name="connsiteY10473" fmla="*/ 895452 h 1017606"/>
                <a:gd name="connsiteX10474" fmla="*/ 971623 w 1960971"/>
                <a:gd name="connsiteY10474" fmla="*/ 895531 h 1017606"/>
                <a:gd name="connsiteX10475" fmla="*/ 975787 w 1960971"/>
                <a:gd name="connsiteY10475" fmla="*/ 895914 h 1017606"/>
                <a:gd name="connsiteX10476" fmla="*/ 976712 w 1960971"/>
                <a:gd name="connsiteY10476" fmla="*/ 896192 h 1017606"/>
                <a:gd name="connsiteX10477" fmla="*/ 976369 w 1960971"/>
                <a:gd name="connsiteY10477" fmla="*/ 897104 h 1017606"/>
                <a:gd name="connsiteX10478" fmla="*/ 976210 w 1960971"/>
                <a:gd name="connsiteY10478" fmla="*/ 897474 h 1017606"/>
                <a:gd name="connsiteX10479" fmla="*/ 976540 w 1960971"/>
                <a:gd name="connsiteY10479" fmla="*/ 897487 h 1017606"/>
                <a:gd name="connsiteX10480" fmla="*/ 977254 w 1960971"/>
                <a:gd name="connsiteY10480" fmla="*/ 897051 h 1017606"/>
                <a:gd name="connsiteX10481" fmla="*/ 978179 w 1960971"/>
                <a:gd name="connsiteY10481" fmla="*/ 896893 h 1017606"/>
                <a:gd name="connsiteX10482" fmla="*/ 978959 w 1960971"/>
                <a:gd name="connsiteY10482" fmla="*/ 896509 h 1017606"/>
                <a:gd name="connsiteX10483" fmla="*/ 979580 w 1960971"/>
                <a:gd name="connsiteY10483" fmla="*/ 895888 h 1017606"/>
                <a:gd name="connsiteX10484" fmla="*/ 980321 w 1960971"/>
                <a:gd name="connsiteY10484" fmla="*/ 895769 h 1017606"/>
                <a:gd name="connsiteX10485" fmla="*/ 981523 w 1960971"/>
                <a:gd name="connsiteY10485" fmla="*/ 896575 h 1017606"/>
                <a:gd name="connsiteX10486" fmla="*/ 981391 w 1960971"/>
                <a:gd name="connsiteY10486" fmla="*/ 897011 h 1017606"/>
                <a:gd name="connsiteX10487" fmla="*/ 978761 w 1960971"/>
                <a:gd name="connsiteY10487" fmla="*/ 897963 h 1017606"/>
                <a:gd name="connsiteX10488" fmla="*/ 978814 w 1960971"/>
                <a:gd name="connsiteY10488" fmla="*/ 898373 h 1017606"/>
                <a:gd name="connsiteX10489" fmla="*/ 978827 w 1960971"/>
                <a:gd name="connsiteY10489" fmla="*/ 898611 h 1017606"/>
                <a:gd name="connsiteX10490" fmla="*/ 979356 w 1960971"/>
                <a:gd name="connsiteY10490" fmla="*/ 898743 h 1017606"/>
                <a:gd name="connsiteX10491" fmla="*/ 979210 w 1960971"/>
                <a:gd name="connsiteY10491" fmla="*/ 899166 h 1017606"/>
                <a:gd name="connsiteX10492" fmla="*/ 978272 w 1960971"/>
                <a:gd name="connsiteY10492" fmla="*/ 899668 h 1017606"/>
                <a:gd name="connsiteX10493" fmla="*/ 978801 w 1960971"/>
                <a:gd name="connsiteY10493" fmla="*/ 899985 h 1017606"/>
                <a:gd name="connsiteX10494" fmla="*/ 981233 w 1960971"/>
                <a:gd name="connsiteY10494" fmla="*/ 899258 h 1017606"/>
                <a:gd name="connsiteX10495" fmla="*/ 982422 w 1960971"/>
                <a:gd name="connsiteY10495" fmla="*/ 899219 h 1017606"/>
                <a:gd name="connsiteX10496" fmla="*/ 985409 w 1960971"/>
                <a:gd name="connsiteY10496" fmla="*/ 899774 h 1017606"/>
                <a:gd name="connsiteX10497" fmla="*/ 986890 w 1960971"/>
                <a:gd name="connsiteY10497" fmla="*/ 899774 h 1017606"/>
                <a:gd name="connsiteX10498" fmla="*/ 987987 w 1960971"/>
                <a:gd name="connsiteY10498" fmla="*/ 899311 h 1017606"/>
                <a:gd name="connsiteX10499" fmla="*/ 988304 w 1960971"/>
                <a:gd name="connsiteY10499" fmla="*/ 898888 h 1017606"/>
                <a:gd name="connsiteX10500" fmla="*/ 988819 w 1960971"/>
                <a:gd name="connsiteY10500" fmla="*/ 898611 h 1017606"/>
                <a:gd name="connsiteX10501" fmla="*/ 989031 w 1960971"/>
                <a:gd name="connsiteY10501" fmla="*/ 898717 h 1017606"/>
                <a:gd name="connsiteX10502" fmla="*/ 988872 w 1960971"/>
                <a:gd name="connsiteY10502" fmla="*/ 899285 h 1017606"/>
                <a:gd name="connsiteX10503" fmla="*/ 988357 w 1960971"/>
                <a:gd name="connsiteY10503" fmla="*/ 900303 h 1017606"/>
                <a:gd name="connsiteX10504" fmla="*/ 989599 w 1960971"/>
                <a:gd name="connsiteY10504" fmla="*/ 900673 h 1017606"/>
                <a:gd name="connsiteX10505" fmla="*/ 992599 w 1960971"/>
                <a:gd name="connsiteY10505" fmla="*/ 900395 h 1017606"/>
                <a:gd name="connsiteX10506" fmla="*/ 994318 w 1960971"/>
                <a:gd name="connsiteY10506" fmla="*/ 900422 h 1017606"/>
                <a:gd name="connsiteX10507" fmla="*/ 995930 w 1960971"/>
                <a:gd name="connsiteY10507" fmla="*/ 900422 h 1017606"/>
                <a:gd name="connsiteX10508" fmla="*/ 996102 w 1960971"/>
                <a:gd name="connsiteY10508" fmla="*/ 900659 h 1017606"/>
                <a:gd name="connsiteX10509" fmla="*/ 996221 w 1960971"/>
                <a:gd name="connsiteY10509" fmla="*/ 901307 h 1017606"/>
                <a:gd name="connsiteX10510" fmla="*/ 996922 w 1960971"/>
                <a:gd name="connsiteY10510" fmla="*/ 902457 h 1017606"/>
                <a:gd name="connsiteX10511" fmla="*/ 997093 w 1960971"/>
                <a:gd name="connsiteY10511" fmla="*/ 902972 h 1017606"/>
                <a:gd name="connsiteX10512" fmla="*/ 996948 w 1960971"/>
                <a:gd name="connsiteY10512" fmla="*/ 904149 h 1017606"/>
                <a:gd name="connsiteX10513" fmla="*/ 997530 w 1960971"/>
                <a:gd name="connsiteY10513" fmla="*/ 904849 h 1017606"/>
                <a:gd name="connsiteX10514" fmla="*/ 997530 w 1960971"/>
                <a:gd name="connsiteY10514" fmla="*/ 905484 h 1017606"/>
                <a:gd name="connsiteX10515" fmla="*/ 997331 w 1960971"/>
                <a:gd name="connsiteY10515" fmla="*/ 906039 h 1017606"/>
                <a:gd name="connsiteX10516" fmla="*/ 997358 w 1960971"/>
                <a:gd name="connsiteY10516" fmla="*/ 906594 h 1017606"/>
                <a:gd name="connsiteX10517" fmla="*/ 997609 w 1960971"/>
                <a:gd name="connsiteY10517" fmla="*/ 907837 h 1017606"/>
                <a:gd name="connsiteX10518" fmla="*/ 998270 w 1960971"/>
                <a:gd name="connsiteY10518" fmla="*/ 908722 h 1017606"/>
                <a:gd name="connsiteX10519" fmla="*/ 998495 w 1960971"/>
                <a:gd name="connsiteY10519" fmla="*/ 909475 h 1017606"/>
                <a:gd name="connsiteX10520" fmla="*/ 998296 w 1960971"/>
                <a:gd name="connsiteY10520" fmla="*/ 910374 h 1017606"/>
                <a:gd name="connsiteX10521" fmla="*/ 998693 w 1960971"/>
                <a:gd name="connsiteY10521" fmla="*/ 910731 h 1017606"/>
                <a:gd name="connsiteX10522" fmla="*/ 999697 w 1960971"/>
                <a:gd name="connsiteY10522" fmla="*/ 910533 h 1017606"/>
                <a:gd name="connsiteX10523" fmla="*/ 1000252 w 1960971"/>
                <a:gd name="connsiteY10523" fmla="*/ 910163 h 1017606"/>
                <a:gd name="connsiteX10524" fmla="*/ 1000543 w 1960971"/>
                <a:gd name="connsiteY10524" fmla="*/ 909409 h 1017606"/>
                <a:gd name="connsiteX10525" fmla="*/ 1000821 w 1960971"/>
                <a:gd name="connsiteY10525" fmla="*/ 909555 h 1017606"/>
                <a:gd name="connsiteX10526" fmla="*/ 1000821 w 1960971"/>
                <a:gd name="connsiteY10526" fmla="*/ 910824 h 1017606"/>
                <a:gd name="connsiteX10527" fmla="*/ 999843 w 1960971"/>
                <a:gd name="connsiteY10527" fmla="*/ 912833 h 1017606"/>
                <a:gd name="connsiteX10528" fmla="*/ 999473 w 1960971"/>
                <a:gd name="connsiteY10528" fmla="*/ 913996 h 1017606"/>
                <a:gd name="connsiteX10529" fmla="*/ 999526 w 1960971"/>
                <a:gd name="connsiteY10529" fmla="*/ 915622 h 1017606"/>
                <a:gd name="connsiteX10530" fmla="*/ 1000385 w 1960971"/>
                <a:gd name="connsiteY10530" fmla="*/ 916071 h 1017606"/>
                <a:gd name="connsiteX10531" fmla="*/ 1000808 w 1960971"/>
                <a:gd name="connsiteY10531" fmla="*/ 916705 h 1017606"/>
                <a:gd name="connsiteX10532" fmla="*/ 1002698 w 1960971"/>
                <a:gd name="connsiteY10532" fmla="*/ 917155 h 1017606"/>
                <a:gd name="connsiteX10533" fmla="*/ 1002975 w 1960971"/>
                <a:gd name="connsiteY10533" fmla="*/ 917023 h 1017606"/>
                <a:gd name="connsiteX10534" fmla="*/ 1003041 w 1960971"/>
                <a:gd name="connsiteY10534" fmla="*/ 915978 h 1017606"/>
                <a:gd name="connsiteX10535" fmla="*/ 1003372 w 1960971"/>
                <a:gd name="connsiteY10535" fmla="*/ 915701 h 1017606"/>
                <a:gd name="connsiteX10536" fmla="*/ 1004099 w 1960971"/>
                <a:gd name="connsiteY10536" fmla="*/ 915635 h 1017606"/>
                <a:gd name="connsiteX10537" fmla="*/ 1005222 w 1960971"/>
                <a:gd name="connsiteY10537" fmla="*/ 915780 h 1017606"/>
                <a:gd name="connsiteX10538" fmla="*/ 1005764 w 1960971"/>
                <a:gd name="connsiteY10538" fmla="*/ 916296 h 1017606"/>
                <a:gd name="connsiteX10539" fmla="*/ 1005724 w 1960971"/>
                <a:gd name="connsiteY10539" fmla="*/ 917181 h 1017606"/>
                <a:gd name="connsiteX10540" fmla="*/ 1005024 w 1960971"/>
                <a:gd name="connsiteY10540" fmla="*/ 918318 h 1017606"/>
                <a:gd name="connsiteX10541" fmla="*/ 1003134 w 1960971"/>
                <a:gd name="connsiteY10541" fmla="*/ 919468 h 1017606"/>
                <a:gd name="connsiteX10542" fmla="*/ 1002486 w 1960971"/>
                <a:gd name="connsiteY10542" fmla="*/ 920446 h 1017606"/>
                <a:gd name="connsiteX10543" fmla="*/ 1002513 w 1960971"/>
                <a:gd name="connsiteY10543" fmla="*/ 921054 h 1017606"/>
                <a:gd name="connsiteX10544" fmla="*/ 1002803 w 1960971"/>
                <a:gd name="connsiteY10544" fmla="*/ 921173 h 1017606"/>
                <a:gd name="connsiteX10545" fmla="*/ 1003358 w 1960971"/>
                <a:gd name="connsiteY10545" fmla="*/ 920790 h 1017606"/>
                <a:gd name="connsiteX10546" fmla="*/ 1003847 w 1960971"/>
                <a:gd name="connsiteY10546" fmla="*/ 920975 h 1017606"/>
                <a:gd name="connsiteX10547" fmla="*/ 1004257 w 1960971"/>
                <a:gd name="connsiteY10547" fmla="*/ 921741 h 1017606"/>
                <a:gd name="connsiteX10548" fmla="*/ 1004178 w 1960971"/>
                <a:gd name="connsiteY10548" fmla="*/ 922362 h 1017606"/>
                <a:gd name="connsiteX10549" fmla="*/ 1003610 w 1960971"/>
                <a:gd name="connsiteY10549" fmla="*/ 922838 h 1017606"/>
                <a:gd name="connsiteX10550" fmla="*/ 1002129 w 1960971"/>
                <a:gd name="connsiteY10550" fmla="*/ 923103 h 1017606"/>
                <a:gd name="connsiteX10551" fmla="*/ 1001865 w 1960971"/>
                <a:gd name="connsiteY10551" fmla="*/ 923565 h 1017606"/>
                <a:gd name="connsiteX10552" fmla="*/ 1002843 w 1960971"/>
                <a:gd name="connsiteY10552" fmla="*/ 924583 h 1017606"/>
                <a:gd name="connsiteX10553" fmla="*/ 1003345 w 1960971"/>
                <a:gd name="connsiteY10553" fmla="*/ 925958 h 1017606"/>
                <a:gd name="connsiteX10554" fmla="*/ 1003861 w 1960971"/>
                <a:gd name="connsiteY10554" fmla="*/ 926090 h 1017606"/>
                <a:gd name="connsiteX10555" fmla="*/ 1003993 w 1960971"/>
                <a:gd name="connsiteY10555" fmla="*/ 926526 h 1017606"/>
                <a:gd name="connsiteX10556" fmla="*/ 1003729 w 1960971"/>
                <a:gd name="connsiteY10556" fmla="*/ 929539 h 1017606"/>
                <a:gd name="connsiteX10557" fmla="*/ 1004112 w 1960971"/>
                <a:gd name="connsiteY10557" fmla="*/ 930029 h 1017606"/>
                <a:gd name="connsiteX10558" fmla="*/ 1005526 w 1960971"/>
                <a:gd name="connsiteY10558" fmla="*/ 930584 h 1017606"/>
                <a:gd name="connsiteX10559" fmla="*/ 1005539 w 1960971"/>
                <a:gd name="connsiteY10559" fmla="*/ 931998 h 1017606"/>
                <a:gd name="connsiteX10560" fmla="*/ 1005513 w 1960971"/>
                <a:gd name="connsiteY10560" fmla="*/ 932844 h 1017606"/>
                <a:gd name="connsiteX10561" fmla="*/ 1005381 w 1960971"/>
                <a:gd name="connsiteY10561" fmla="*/ 933795 h 1017606"/>
                <a:gd name="connsiteX10562" fmla="*/ 1005830 w 1960971"/>
                <a:gd name="connsiteY10562" fmla="*/ 933901 h 1017606"/>
                <a:gd name="connsiteX10563" fmla="*/ 1006412 w 1960971"/>
                <a:gd name="connsiteY10563" fmla="*/ 933452 h 1017606"/>
                <a:gd name="connsiteX10564" fmla="*/ 1006795 w 1960971"/>
                <a:gd name="connsiteY10564" fmla="*/ 932606 h 1017606"/>
                <a:gd name="connsiteX10565" fmla="*/ 1007760 w 1960971"/>
                <a:gd name="connsiteY10565" fmla="*/ 932275 h 1017606"/>
                <a:gd name="connsiteX10566" fmla="*/ 1007641 w 1960971"/>
                <a:gd name="connsiteY10566" fmla="*/ 932725 h 1017606"/>
                <a:gd name="connsiteX10567" fmla="*/ 1006716 w 1960971"/>
                <a:gd name="connsiteY10567" fmla="*/ 933756 h 1017606"/>
                <a:gd name="connsiteX10568" fmla="*/ 1006465 w 1960971"/>
                <a:gd name="connsiteY10568" fmla="*/ 934575 h 1017606"/>
                <a:gd name="connsiteX10569" fmla="*/ 1006888 w 1960971"/>
                <a:gd name="connsiteY10569" fmla="*/ 935183 h 1017606"/>
                <a:gd name="connsiteX10570" fmla="*/ 1005909 w 1960971"/>
                <a:gd name="connsiteY10570" fmla="*/ 935395 h 1017606"/>
                <a:gd name="connsiteX10571" fmla="*/ 1003544 w 1960971"/>
                <a:gd name="connsiteY10571" fmla="*/ 935210 h 1017606"/>
                <a:gd name="connsiteX10572" fmla="*/ 1002803 w 1960971"/>
                <a:gd name="connsiteY10572" fmla="*/ 934377 h 1017606"/>
                <a:gd name="connsiteX10573" fmla="*/ 1002592 w 1960971"/>
                <a:gd name="connsiteY10573" fmla="*/ 934086 h 1017606"/>
                <a:gd name="connsiteX10574" fmla="*/ 1001878 w 1960971"/>
                <a:gd name="connsiteY10574" fmla="*/ 933994 h 1017606"/>
                <a:gd name="connsiteX10575" fmla="*/ 1001772 w 1960971"/>
                <a:gd name="connsiteY10575" fmla="*/ 933703 h 1017606"/>
                <a:gd name="connsiteX10576" fmla="*/ 1002486 w 1960971"/>
                <a:gd name="connsiteY10576" fmla="*/ 932857 h 1017606"/>
                <a:gd name="connsiteX10577" fmla="*/ 1002380 w 1960971"/>
                <a:gd name="connsiteY10577" fmla="*/ 932619 h 1017606"/>
                <a:gd name="connsiteX10578" fmla="*/ 1000794 w 1960971"/>
                <a:gd name="connsiteY10578" fmla="*/ 932817 h 1017606"/>
                <a:gd name="connsiteX10579" fmla="*/ 998997 w 1960971"/>
                <a:gd name="connsiteY10579" fmla="*/ 933425 h 1017606"/>
                <a:gd name="connsiteX10580" fmla="*/ 997702 w 1960971"/>
                <a:gd name="connsiteY10580" fmla="*/ 934166 h 1017606"/>
                <a:gd name="connsiteX10581" fmla="*/ 997331 w 1960971"/>
                <a:gd name="connsiteY10581" fmla="*/ 935025 h 1017606"/>
                <a:gd name="connsiteX10582" fmla="*/ 997582 w 1960971"/>
                <a:gd name="connsiteY10582" fmla="*/ 935910 h 1017606"/>
                <a:gd name="connsiteX10583" fmla="*/ 998468 w 1960971"/>
                <a:gd name="connsiteY10583" fmla="*/ 936835 h 1017606"/>
                <a:gd name="connsiteX10584" fmla="*/ 998309 w 1960971"/>
                <a:gd name="connsiteY10584" fmla="*/ 938395 h 1017606"/>
                <a:gd name="connsiteX10585" fmla="*/ 997093 w 1960971"/>
                <a:gd name="connsiteY10585" fmla="*/ 940602 h 1017606"/>
                <a:gd name="connsiteX10586" fmla="*/ 995785 w 1960971"/>
                <a:gd name="connsiteY10586" fmla="*/ 942083 h 1017606"/>
                <a:gd name="connsiteX10587" fmla="*/ 994371 w 1960971"/>
                <a:gd name="connsiteY10587" fmla="*/ 942849 h 1017606"/>
                <a:gd name="connsiteX10588" fmla="*/ 991450 w 1960971"/>
                <a:gd name="connsiteY10588" fmla="*/ 942294 h 1017606"/>
                <a:gd name="connsiteX10589" fmla="*/ 987022 w 1960971"/>
                <a:gd name="connsiteY10589" fmla="*/ 940431 h 1017606"/>
                <a:gd name="connsiteX10590" fmla="*/ 984788 w 1960971"/>
                <a:gd name="connsiteY10590" fmla="*/ 938765 h 1017606"/>
                <a:gd name="connsiteX10591" fmla="*/ 984524 w 1960971"/>
                <a:gd name="connsiteY10591" fmla="*/ 936505 h 1017606"/>
                <a:gd name="connsiteX10592" fmla="*/ 984127 w 1960971"/>
                <a:gd name="connsiteY10592" fmla="*/ 936346 h 1017606"/>
                <a:gd name="connsiteX10593" fmla="*/ 981114 w 1960971"/>
                <a:gd name="connsiteY10593" fmla="*/ 937073 h 1017606"/>
                <a:gd name="connsiteX10594" fmla="*/ 979250 w 1960971"/>
                <a:gd name="connsiteY10594" fmla="*/ 938012 h 1017606"/>
                <a:gd name="connsiteX10595" fmla="*/ 977413 w 1960971"/>
                <a:gd name="connsiteY10595" fmla="*/ 939334 h 1017606"/>
                <a:gd name="connsiteX10596" fmla="*/ 977241 w 1960971"/>
                <a:gd name="connsiteY10596" fmla="*/ 938911 h 1017606"/>
                <a:gd name="connsiteX10597" fmla="*/ 978748 w 1960971"/>
                <a:gd name="connsiteY10597" fmla="*/ 936743 h 1017606"/>
                <a:gd name="connsiteX10598" fmla="*/ 979580 w 1960971"/>
                <a:gd name="connsiteY10598" fmla="*/ 935395 h 1017606"/>
                <a:gd name="connsiteX10599" fmla="*/ 979726 w 1960971"/>
                <a:gd name="connsiteY10599" fmla="*/ 934853 h 1017606"/>
                <a:gd name="connsiteX10600" fmla="*/ 979382 w 1960971"/>
                <a:gd name="connsiteY10600" fmla="*/ 934417 h 1017606"/>
                <a:gd name="connsiteX10601" fmla="*/ 978550 w 1960971"/>
                <a:gd name="connsiteY10601" fmla="*/ 934086 h 1017606"/>
                <a:gd name="connsiteX10602" fmla="*/ 977148 w 1960971"/>
                <a:gd name="connsiteY10602" fmla="*/ 934271 h 1017606"/>
                <a:gd name="connsiteX10603" fmla="*/ 974716 w 1960971"/>
                <a:gd name="connsiteY10603" fmla="*/ 935276 h 1017606"/>
                <a:gd name="connsiteX10604" fmla="*/ 974320 w 1960971"/>
                <a:gd name="connsiteY10604" fmla="*/ 935157 h 1017606"/>
                <a:gd name="connsiteX10605" fmla="*/ 974531 w 1960971"/>
                <a:gd name="connsiteY10605" fmla="*/ 934813 h 1017606"/>
                <a:gd name="connsiteX10606" fmla="*/ 977320 w 1960971"/>
                <a:gd name="connsiteY10606" fmla="*/ 933161 h 1017606"/>
                <a:gd name="connsiteX10607" fmla="*/ 978404 w 1960971"/>
                <a:gd name="connsiteY10607" fmla="*/ 932249 h 1017606"/>
                <a:gd name="connsiteX10608" fmla="*/ 978787 w 1960971"/>
                <a:gd name="connsiteY10608" fmla="*/ 931403 h 1017606"/>
                <a:gd name="connsiteX10609" fmla="*/ 979422 w 1960971"/>
                <a:gd name="connsiteY10609" fmla="*/ 930650 h 1017606"/>
                <a:gd name="connsiteX10610" fmla="*/ 980307 w 1960971"/>
                <a:gd name="connsiteY10610" fmla="*/ 929989 h 1017606"/>
                <a:gd name="connsiteX10611" fmla="*/ 980294 w 1960971"/>
                <a:gd name="connsiteY10611" fmla="*/ 929685 h 1017606"/>
                <a:gd name="connsiteX10612" fmla="*/ 979382 w 1960971"/>
                <a:gd name="connsiteY10612" fmla="*/ 929751 h 1017606"/>
                <a:gd name="connsiteX10613" fmla="*/ 978801 w 1960971"/>
                <a:gd name="connsiteY10613" fmla="*/ 930042 h 1017606"/>
                <a:gd name="connsiteX10614" fmla="*/ 977333 w 1960971"/>
                <a:gd name="connsiteY10614" fmla="*/ 931218 h 1017606"/>
                <a:gd name="connsiteX10615" fmla="*/ 976051 w 1960971"/>
                <a:gd name="connsiteY10615" fmla="*/ 931112 h 1017606"/>
                <a:gd name="connsiteX10616" fmla="*/ 976012 w 1960971"/>
                <a:gd name="connsiteY10616" fmla="*/ 930835 h 1017606"/>
                <a:gd name="connsiteX10617" fmla="*/ 976673 w 1960971"/>
                <a:gd name="connsiteY10617" fmla="*/ 930161 h 1017606"/>
                <a:gd name="connsiteX10618" fmla="*/ 976580 w 1960971"/>
                <a:gd name="connsiteY10618" fmla="*/ 929738 h 1017606"/>
                <a:gd name="connsiteX10619" fmla="*/ 975721 w 1960971"/>
                <a:gd name="connsiteY10619" fmla="*/ 929566 h 1017606"/>
                <a:gd name="connsiteX10620" fmla="*/ 975774 w 1960971"/>
                <a:gd name="connsiteY10620" fmla="*/ 926513 h 1017606"/>
                <a:gd name="connsiteX10621" fmla="*/ 975536 w 1960971"/>
                <a:gd name="connsiteY10621" fmla="*/ 926341 h 1017606"/>
                <a:gd name="connsiteX10622" fmla="*/ 974611 w 1960971"/>
                <a:gd name="connsiteY10622" fmla="*/ 925799 h 1017606"/>
                <a:gd name="connsiteX10623" fmla="*/ 975166 w 1960971"/>
                <a:gd name="connsiteY10623" fmla="*/ 924345 h 1017606"/>
                <a:gd name="connsiteX10624" fmla="*/ 975298 w 1960971"/>
                <a:gd name="connsiteY10624" fmla="*/ 923182 h 1017606"/>
                <a:gd name="connsiteX10625" fmla="*/ 975007 w 1960971"/>
                <a:gd name="connsiteY10625" fmla="*/ 922296 h 1017606"/>
                <a:gd name="connsiteX10626" fmla="*/ 975338 w 1960971"/>
                <a:gd name="connsiteY10626" fmla="*/ 921411 h 1017606"/>
                <a:gd name="connsiteX10627" fmla="*/ 976673 w 1960971"/>
                <a:gd name="connsiteY10627" fmla="*/ 919970 h 1017606"/>
                <a:gd name="connsiteX10628" fmla="*/ 976514 w 1960971"/>
                <a:gd name="connsiteY10628" fmla="*/ 919759 h 1017606"/>
                <a:gd name="connsiteX10629" fmla="*/ 974293 w 1960971"/>
                <a:gd name="connsiteY10629" fmla="*/ 919574 h 1017606"/>
                <a:gd name="connsiteX10630" fmla="*/ 970011 w 1960971"/>
                <a:gd name="connsiteY10630" fmla="*/ 919402 h 1017606"/>
                <a:gd name="connsiteX10631" fmla="*/ 967606 w 1960971"/>
                <a:gd name="connsiteY10631" fmla="*/ 919693 h 1017606"/>
                <a:gd name="connsiteX10632" fmla="*/ 967064 w 1960971"/>
                <a:gd name="connsiteY10632" fmla="*/ 920459 h 1017606"/>
                <a:gd name="connsiteX10633" fmla="*/ 967315 w 1960971"/>
                <a:gd name="connsiteY10633" fmla="*/ 921027 h 1017606"/>
                <a:gd name="connsiteX10634" fmla="*/ 968359 w 1960971"/>
                <a:gd name="connsiteY10634" fmla="*/ 921411 h 1017606"/>
                <a:gd name="connsiteX10635" fmla="*/ 968927 w 1960971"/>
                <a:gd name="connsiteY10635" fmla="*/ 922045 h 1017606"/>
                <a:gd name="connsiteX10636" fmla="*/ 968967 w 1960971"/>
                <a:gd name="connsiteY10636" fmla="*/ 922600 h 1017606"/>
                <a:gd name="connsiteX10637" fmla="*/ 969522 w 1960971"/>
                <a:gd name="connsiteY10637" fmla="*/ 923169 h 1017606"/>
                <a:gd name="connsiteX10638" fmla="*/ 969932 w 1960971"/>
                <a:gd name="connsiteY10638" fmla="*/ 924358 h 1017606"/>
                <a:gd name="connsiteX10639" fmla="*/ 970183 w 1960971"/>
                <a:gd name="connsiteY10639" fmla="*/ 926182 h 1017606"/>
                <a:gd name="connsiteX10640" fmla="*/ 970645 w 1960971"/>
                <a:gd name="connsiteY10640" fmla="*/ 929222 h 1017606"/>
                <a:gd name="connsiteX10641" fmla="*/ 971465 w 1960971"/>
                <a:gd name="connsiteY10641" fmla="*/ 929315 h 1017606"/>
                <a:gd name="connsiteX10642" fmla="*/ 971875 w 1960971"/>
                <a:gd name="connsiteY10642" fmla="*/ 929500 h 1017606"/>
                <a:gd name="connsiteX10643" fmla="*/ 970989 w 1960971"/>
                <a:gd name="connsiteY10643" fmla="*/ 931324 h 1017606"/>
                <a:gd name="connsiteX10644" fmla="*/ 970870 w 1960971"/>
                <a:gd name="connsiteY10644" fmla="*/ 932447 h 1017606"/>
                <a:gd name="connsiteX10645" fmla="*/ 971320 w 1960971"/>
                <a:gd name="connsiteY10645" fmla="*/ 933491 h 1017606"/>
                <a:gd name="connsiteX10646" fmla="*/ 971293 w 1960971"/>
                <a:gd name="connsiteY10646" fmla="*/ 934641 h 1017606"/>
                <a:gd name="connsiteX10647" fmla="*/ 970328 w 1960971"/>
                <a:gd name="connsiteY10647" fmla="*/ 936664 h 1017606"/>
                <a:gd name="connsiteX10648" fmla="*/ 969509 w 1960971"/>
                <a:gd name="connsiteY10648" fmla="*/ 938646 h 1017606"/>
                <a:gd name="connsiteX10649" fmla="*/ 968491 w 1960971"/>
                <a:gd name="connsiteY10649" fmla="*/ 939928 h 1017606"/>
                <a:gd name="connsiteX10650" fmla="*/ 966601 w 1960971"/>
                <a:gd name="connsiteY10650" fmla="*/ 941422 h 1017606"/>
                <a:gd name="connsiteX10651" fmla="*/ 965266 w 1960971"/>
                <a:gd name="connsiteY10651" fmla="*/ 942664 h 1017606"/>
                <a:gd name="connsiteX10652" fmla="*/ 964473 w 1960971"/>
                <a:gd name="connsiteY10652" fmla="*/ 943656 h 1017606"/>
                <a:gd name="connsiteX10653" fmla="*/ 963521 w 1960971"/>
                <a:gd name="connsiteY10653" fmla="*/ 944317 h 1017606"/>
                <a:gd name="connsiteX10654" fmla="*/ 962411 w 1960971"/>
                <a:gd name="connsiteY10654" fmla="*/ 944647 h 1017606"/>
                <a:gd name="connsiteX10655" fmla="*/ 961102 w 1960971"/>
                <a:gd name="connsiteY10655" fmla="*/ 945348 h 1017606"/>
                <a:gd name="connsiteX10656" fmla="*/ 959582 w 1960971"/>
                <a:gd name="connsiteY10656" fmla="*/ 946418 h 1017606"/>
                <a:gd name="connsiteX10657" fmla="*/ 958314 w 1960971"/>
                <a:gd name="connsiteY10657" fmla="*/ 947753 h 1017606"/>
                <a:gd name="connsiteX10658" fmla="*/ 957283 w 1960971"/>
                <a:gd name="connsiteY10658" fmla="*/ 949339 h 1017606"/>
                <a:gd name="connsiteX10659" fmla="*/ 955697 w 1960971"/>
                <a:gd name="connsiteY10659" fmla="*/ 950978 h 1017606"/>
                <a:gd name="connsiteX10660" fmla="*/ 953555 w 1960971"/>
                <a:gd name="connsiteY10660" fmla="*/ 952670 h 1017606"/>
                <a:gd name="connsiteX10661" fmla="*/ 952154 w 1960971"/>
                <a:gd name="connsiteY10661" fmla="*/ 954586 h 1017606"/>
                <a:gd name="connsiteX10662" fmla="*/ 951493 w 1960971"/>
                <a:gd name="connsiteY10662" fmla="*/ 956741 h 1017606"/>
                <a:gd name="connsiteX10663" fmla="*/ 947396 w 1960971"/>
                <a:gd name="connsiteY10663" fmla="*/ 966006 h 1017606"/>
                <a:gd name="connsiteX10664" fmla="*/ 946630 w 1960971"/>
                <a:gd name="connsiteY10664" fmla="*/ 968306 h 1017606"/>
                <a:gd name="connsiteX10665" fmla="*/ 945440 w 1960971"/>
                <a:gd name="connsiteY10665" fmla="*/ 970579 h 1017606"/>
                <a:gd name="connsiteX10666" fmla="*/ 943841 w 1960971"/>
                <a:gd name="connsiteY10666" fmla="*/ 972826 h 1017606"/>
                <a:gd name="connsiteX10667" fmla="*/ 942043 w 1960971"/>
                <a:gd name="connsiteY10667" fmla="*/ 974584 h 1017606"/>
                <a:gd name="connsiteX10668" fmla="*/ 940047 w 1960971"/>
                <a:gd name="connsiteY10668" fmla="*/ 975866 h 1017606"/>
                <a:gd name="connsiteX10669" fmla="*/ 938197 w 1960971"/>
                <a:gd name="connsiteY10669" fmla="*/ 976805 h 1017606"/>
                <a:gd name="connsiteX10670" fmla="*/ 936505 w 1960971"/>
                <a:gd name="connsiteY10670" fmla="*/ 977413 h 1017606"/>
                <a:gd name="connsiteX10671" fmla="*/ 934721 w 1960971"/>
                <a:gd name="connsiteY10671" fmla="*/ 978444 h 1017606"/>
                <a:gd name="connsiteX10672" fmla="*/ 932830 w 1960971"/>
                <a:gd name="connsiteY10672" fmla="*/ 979898 h 1017606"/>
                <a:gd name="connsiteX10673" fmla="*/ 930161 w 1960971"/>
                <a:gd name="connsiteY10673" fmla="*/ 981193 h 1017606"/>
                <a:gd name="connsiteX10674" fmla="*/ 926698 w 1960971"/>
                <a:gd name="connsiteY10674" fmla="*/ 982330 h 1017606"/>
                <a:gd name="connsiteX10675" fmla="*/ 924001 w 1960971"/>
                <a:gd name="connsiteY10675" fmla="*/ 983043 h 1017606"/>
                <a:gd name="connsiteX10676" fmla="*/ 919045 w 1960971"/>
                <a:gd name="connsiteY10676" fmla="*/ 990630 h 1017606"/>
                <a:gd name="connsiteX10677" fmla="*/ 916375 w 1960971"/>
                <a:gd name="connsiteY10677" fmla="*/ 993763 h 1017606"/>
                <a:gd name="connsiteX10678" fmla="*/ 913308 w 1960971"/>
                <a:gd name="connsiteY10678" fmla="*/ 995587 h 1017606"/>
                <a:gd name="connsiteX10679" fmla="*/ 913375 w 1960971"/>
                <a:gd name="connsiteY10679" fmla="*/ 996010 h 1017606"/>
                <a:gd name="connsiteX10680" fmla="*/ 913639 w 1960971"/>
                <a:gd name="connsiteY10680" fmla="*/ 996499 h 1017606"/>
                <a:gd name="connsiteX10681" fmla="*/ 916335 w 1960971"/>
                <a:gd name="connsiteY10681" fmla="*/ 997173 h 1017606"/>
                <a:gd name="connsiteX10682" fmla="*/ 916917 w 1960971"/>
                <a:gd name="connsiteY10682" fmla="*/ 997292 h 1017606"/>
                <a:gd name="connsiteX10683" fmla="*/ 917419 w 1960971"/>
                <a:gd name="connsiteY10683" fmla="*/ 997226 h 1017606"/>
                <a:gd name="connsiteX10684" fmla="*/ 917419 w 1960971"/>
                <a:gd name="connsiteY10684" fmla="*/ 997926 h 1017606"/>
                <a:gd name="connsiteX10685" fmla="*/ 916798 w 1960971"/>
                <a:gd name="connsiteY10685" fmla="*/ 999605 h 1017606"/>
                <a:gd name="connsiteX10686" fmla="*/ 915939 w 1960971"/>
                <a:gd name="connsiteY10686" fmla="*/ 1000821 h 1017606"/>
                <a:gd name="connsiteX10687" fmla="*/ 914842 w 1960971"/>
                <a:gd name="connsiteY10687" fmla="*/ 1001574 h 1017606"/>
                <a:gd name="connsiteX10688" fmla="*/ 913414 w 1960971"/>
                <a:gd name="connsiteY10688" fmla="*/ 1002050 h 1017606"/>
                <a:gd name="connsiteX10689" fmla="*/ 911656 w 1960971"/>
                <a:gd name="connsiteY10689" fmla="*/ 1002248 h 1017606"/>
                <a:gd name="connsiteX10690" fmla="*/ 905589 w 1960971"/>
                <a:gd name="connsiteY10690" fmla="*/ 1001680 h 1017606"/>
                <a:gd name="connsiteX10691" fmla="*/ 903144 w 1960971"/>
                <a:gd name="connsiteY10691" fmla="*/ 1001918 h 1017606"/>
                <a:gd name="connsiteX10692" fmla="*/ 901994 w 1960971"/>
                <a:gd name="connsiteY10692" fmla="*/ 1002328 h 1017606"/>
                <a:gd name="connsiteX10693" fmla="*/ 901069 w 1960971"/>
                <a:gd name="connsiteY10693" fmla="*/ 1002737 h 1017606"/>
                <a:gd name="connsiteX10694" fmla="*/ 900131 w 1960971"/>
                <a:gd name="connsiteY10694" fmla="*/ 1003332 h 1017606"/>
                <a:gd name="connsiteX10695" fmla="*/ 898769 w 1960971"/>
                <a:gd name="connsiteY10695" fmla="*/ 1004984 h 1017606"/>
                <a:gd name="connsiteX10696" fmla="*/ 897342 w 1960971"/>
                <a:gd name="connsiteY10696" fmla="*/ 1007601 h 1017606"/>
                <a:gd name="connsiteX10697" fmla="*/ 896972 w 1960971"/>
                <a:gd name="connsiteY10697" fmla="*/ 1008936 h 1017606"/>
                <a:gd name="connsiteX10698" fmla="*/ 897791 w 1960971"/>
                <a:gd name="connsiteY10698" fmla="*/ 1009505 h 1017606"/>
                <a:gd name="connsiteX10699" fmla="*/ 900104 w 1960971"/>
                <a:gd name="connsiteY10699" fmla="*/ 1010707 h 1017606"/>
                <a:gd name="connsiteX10700" fmla="*/ 902338 w 1960971"/>
                <a:gd name="connsiteY10700" fmla="*/ 1010959 h 1017606"/>
                <a:gd name="connsiteX10701" fmla="*/ 906065 w 1960971"/>
                <a:gd name="connsiteY10701" fmla="*/ 1009901 h 1017606"/>
                <a:gd name="connsiteX10702" fmla="*/ 907109 w 1960971"/>
                <a:gd name="connsiteY10702" fmla="*/ 1009862 h 1017606"/>
                <a:gd name="connsiteX10703" fmla="*/ 907903 w 1960971"/>
                <a:gd name="connsiteY10703" fmla="*/ 1010192 h 1017606"/>
                <a:gd name="connsiteX10704" fmla="*/ 908444 w 1960971"/>
                <a:gd name="connsiteY10704" fmla="*/ 1010879 h 1017606"/>
                <a:gd name="connsiteX10705" fmla="*/ 908920 w 1960971"/>
                <a:gd name="connsiteY10705" fmla="*/ 1012743 h 1017606"/>
                <a:gd name="connsiteX10706" fmla="*/ 909409 w 1960971"/>
                <a:gd name="connsiteY10706" fmla="*/ 1012413 h 1017606"/>
                <a:gd name="connsiteX10707" fmla="*/ 910268 w 1960971"/>
                <a:gd name="connsiteY10707" fmla="*/ 1010747 h 1017606"/>
                <a:gd name="connsiteX10708" fmla="*/ 911537 w 1960971"/>
                <a:gd name="connsiteY10708" fmla="*/ 1009293 h 1017606"/>
                <a:gd name="connsiteX10709" fmla="*/ 913203 w 1960971"/>
                <a:gd name="connsiteY10709" fmla="*/ 1008051 h 1017606"/>
                <a:gd name="connsiteX10710" fmla="*/ 916137 w 1960971"/>
                <a:gd name="connsiteY10710" fmla="*/ 1006544 h 1017606"/>
                <a:gd name="connsiteX10711" fmla="*/ 920340 w 1960971"/>
                <a:gd name="connsiteY10711" fmla="*/ 1004773 h 1017606"/>
                <a:gd name="connsiteX10712" fmla="*/ 923380 w 1960971"/>
                <a:gd name="connsiteY10712" fmla="*/ 1003834 h 1017606"/>
                <a:gd name="connsiteX10713" fmla="*/ 925944 w 1960971"/>
                <a:gd name="connsiteY10713" fmla="*/ 1003517 h 1017606"/>
                <a:gd name="connsiteX10714" fmla="*/ 926261 w 1960971"/>
                <a:gd name="connsiteY10714" fmla="*/ 1003240 h 1017606"/>
                <a:gd name="connsiteX10715" fmla="*/ 927927 w 1960971"/>
                <a:gd name="connsiteY10715" fmla="*/ 1002262 h 1017606"/>
                <a:gd name="connsiteX10716" fmla="*/ 928046 w 1960971"/>
                <a:gd name="connsiteY10716" fmla="*/ 1002447 h 1017606"/>
                <a:gd name="connsiteX10717" fmla="*/ 927173 w 1960971"/>
                <a:gd name="connsiteY10717" fmla="*/ 1003385 h 1017606"/>
                <a:gd name="connsiteX10718" fmla="*/ 926975 w 1960971"/>
                <a:gd name="connsiteY10718" fmla="*/ 1003834 h 1017606"/>
                <a:gd name="connsiteX10719" fmla="*/ 927451 w 1960971"/>
                <a:gd name="connsiteY10719" fmla="*/ 1003795 h 1017606"/>
                <a:gd name="connsiteX10720" fmla="*/ 928482 w 1960971"/>
                <a:gd name="connsiteY10720" fmla="*/ 1002777 h 1017606"/>
                <a:gd name="connsiteX10721" fmla="*/ 930068 w 1960971"/>
                <a:gd name="connsiteY10721" fmla="*/ 1000781 h 1017606"/>
                <a:gd name="connsiteX10722" fmla="*/ 932791 w 1960971"/>
                <a:gd name="connsiteY10722" fmla="*/ 998640 h 1017606"/>
                <a:gd name="connsiteX10723" fmla="*/ 939836 w 1960971"/>
                <a:gd name="connsiteY10723" fmla="*/ 994688 h 1017606"/>
                <a:gd name="connsiteX10724" fmla="*/ 942347 w 1960971"/>
                <a:gd name="connsiteY10724" fmla="*/ 993631 h 1017606"/>
                <a:gd name="connsiteX10725" fmla="*/ 946074 w 1960971"/>
                <a:gd name="connsiteY10725" fmla="*/ 992983 h 1017606"/>
                <a:gd name="connsiteX10726" fmla="*/ 951018 w 1960971"/>
                <a:gd name="connsiteY10726" fmla="*/ 992745 h 1017606"/>
                <a:gd name="connsiteX10727" fmla="*/ 955604 w 1960971"/>
                <a:gd name="connsiteY10727" fmla="*/ 993274 h 1017606"/>
                <a:gd name="connsiteX10728" fmla="*/ 959820 w 1960971"/>
                <a:gd name="connsiteY10728" fmla="*/ 994569 h 1017606"/>
                <a:gd name="connsiteX10729" fmla="*/ 962821 w 1960971"/>
                <a:gd name="connsiteY10729" fmla="*/ 995164 h 1017606"/>
                <a:gd name="connsiteX10730" fmla="*/ 964592 w 1960971"/>
                <a:gd name="connsiteY10730" fmla="*/ 995071 h 1017606"/>
                <a:gd name="connsiteX10731" fmla="*/ 971095 w 1960971"/>
                <a:gd name="connsiteY10731" fmla="*/ 995917 h 1017606"/>
                <a:gd name="connsiteX10732" fmla="*/ 971901 w 1960971"/>
                <a:gd name="connsiteY10732" fmla="*/ 995706 h 1017606"/>
                <a:gd name="connsiteX10733" fmla="*/ 971134 w 1960971"/>
                <a:gd name="connsiteY10733" fmla="*/ 995230 h 1017606"/>
                <a:gd name="connsiteX10734" fmla="*/ 966812 w 1960971"/>
                <a:gd name="connsiteY10734" fmla="*/ 994728 h 1017606"/>
                <a:gd name="connsiteX10735" fmla="*/ 965596 w 1960971"/>
                <a:gd name="connsiteY10735" fmla="*/ 994225 h 1017606"/>
                <a:gd name="connsiteX10736" fmla="*/ 963772 w 1960971"/>
                <a:gd name="connsiteY10736" fmla="*/ 994331 h 1017606"/>
                <a:gd name="connsiteX10737" fmla="*/ 963759 w 1960971"/>
                <a:gd name="connsiteY10737" fmla="*/ 994080 h 1017606"/>
                <a:gd name="connsiteX10738" fmla="*/ 965755 w 1960971"/>
                <a:gd name="connsiteY10738" fmla="*/ 992375 h 1017606"/>
                <a:gd name="connsiteX10739" fmla="*/ 966535 w 1960971"/>
                <a:gd name="connsiteY10739" fmla="*/ 992177 h 1017606"/>
                <a:gd name="connsiteX10740" fmla="*/ 967698 w 1960971"/>
                <a:gd name="connsiteY10740" fmla="*/ 991516 h 1017606"/>
                <a:gd name="connsiteX10741" fmla="*/ 968967 w 1960971"/>
                <a:gd name="connsiteY10741" fmla="*/ 990670 h 1017606"/>
                <a:gd name="connsiteX10742" fmla="*/ 970870 w 1960971"/>
                <a:gd name="connsiteY10742" fmla="*/ 989692 h 1017606"/>
                <a:gd name="connsiteX10743" fmla="*/ 973937 w 1960971"/>
                <a:gd name="connsiteY10743" fmla="*/ 988925 h 1017606"/>
                <a:gd name="connsiteX10744" fmla="*/ 978179 w 1960971"/>
                <a:gd name="connsiteY10744" fmla="*/ 988383 h 1017606"/>
                <a:gd name="connsiteX10745" fmla="*/ 982594 w 1960971"/>
                <a:gd name="connsiteY10745" fmla="*/ 987392 h 1017606"/>
                <a:gd name="connsiteX10746" fmla="*/ 983717 w 1960971"/>
                <a:gd name="connsiteY10746" fmla="*/ 987299 h 1017606"/>
                <a:gd name="connsiteX10747" fmla="*/ 984431 w 1960971"/>
                <a:gd name="connsiteY10747" fmla="*/ 987603 h 1017606"/>
                <a:gd name="connsiteX10748" fmla="*/ 986004 w 1960971"/>
                <a:gd name="connsiteY10748" fmla="*/ 987511 h 1017606"/>
                <a:gd name="connsiteX10749" fmla="*/ 991027 w 1960971"/>
                <a:gd name="connsiteY10749" fmla="*/ 986784 h 1017606"/>
                <a:gd name="connsiteX10750" fmla="*/ 993789 w 1960971"/>
                <a:gd name="connsiteY10750" fmla="*/ 986797 h 1017606"/>
                <a:gd name="connsiteX10751" fmla="*/ 995692 w 1960971"/>
                <a:gd name="connsiteY10751" fmla="*/ 987009 h 1017606"/>
                <a:gd name="connsiteX10752" fmla="*/ 996737 w 1960971"/>
                <a:gd name="connsiteY10752" fmla="*/ 987418 h 1017606"/>
                <a:gd name="connsiteX10753" fmla="*/ 998257 w 1960971"/>
                <a:gd name="connsiteY10753" fmla="*/ 987286 h 1017606"/>
                <a:gd name="connsiteX10754" fmla="*/ 1001508 w 1960971"/>
                <a:gd name="connsiteY10754" fmla="*/ 986057 h 1017606"/>
                <a:gd name="connsiteX10755" fmla="*/ 1002023 w 1960971"/>
                <a:gd name="connsiteY10755" fmla="*/ 985608 h 1017606"/>
                <a:gd name="connsiteX10756" fmla="*/ 1001786 w 1960971"/>
                <a:gd name="connsiteY10756" fmla="*/ 984854 h 1017606"/>
                <a:gd name="connsiteX10757" fmla="*/ 1000808 w 1960971"/>
                <a:gd name="connsiteY10757" fmla="*/ 983784 h 1017606"/>
                <a:gd name="connsiteX10758" fmla="*/ 1000504 w 1960971"/>
                <a:gd name="connsiteY10758" fmla="*/ 982951 h 1017606"/>
                <a:gd name="connsiteX10759" fmla="*/ 1000887 w 1960971"/>
                <a:gd name="connsiteY10759" fmla="*/ 982330 h 1017606"/>
                <a:gd name="connsiteX10760" fmla="*/ 1000926 w 1960971"/>
                <a:gd name="connsiteY10760" fmla="*/ 981788 h 1017606"/>
                <a:gd name="connsiteX10761" fmla="*/ 1000583 w 1960971"/>
                <a:gd name="connsiteY10761" fmla="*/ 980982 h 1017606"/>
                <a:gd name="connsiteX10762" fmla="*/ 1000900 w 1960971"/>
                <a:gd name="connsiteY10762" fmla="*/ 980625 h 1017606"/>
                <a:gd name="connsiteX10763" fmla="*/ 1003068 w 1960971"/>
                <a:gd name="connsiteY10763" fmla="*/ 975932 h 1017606"/>
                <a:gd name="connsiteX10764" fmla="*/ 1003081 w 1960971"/>
                <a:gd name="connsiteY10764" fmla="*/ 975800 h 1017606"/>
                <a:gd name="connsiteX10765" fmla="*/ 999169 w 1960971"/>
                <a:gd name="connsiteY10765" fmla="*/ 976911 h 1017606"/>
                <a:gd name="connsiteX10766" fmla="*/ 997001 w 1960971"/>
                <a:gd name="connsiteY10766" fmla="*/ 977862 h 1017606"/>
                <a:gd name="connsiteX10767" fmla="*/ 995838 w 1960971"/>
                <a:gd name="connsiteY10767" fmla="*/ 978127 h 1017606"/>
                <a:gd name="connsiteX10768" fmla="*/ 994516 w 1960971"/>
                <a:gd name="connsiteY10768" fmla="*/ 977823 h 1017606"/>
                <a:gd name="connsiteX10769" fmla="*/ 991674 w 1960971"/>
                <a:gd name="connsiteY10769" fmla="*/ 977796 h 1017606"/>
                <a:gd name="connsiteX10770" fmla="*/ 989467 w 1960971"/>
                <a:gd name="connsiteY10770" fmla="*/ 977109 h 1017606"/>
                <a:gd name="connsiteX10771" fmla="*/ 987656 w 1960971"/>
                <a:gd name="connsiteY10771" fmla="*/ 976620 h 1017606"/>
                <a:gd name="connsiteX10772" fmla="*/ 987207 w 1960971"/>
                <a:gd name="connsiteY10772" fmla="*/ 975298 h 1017606"/>
                <a:gd name="connsiteX10773" fmla="*/ 987405 w 1960971"/>
                <a:gd name="connsiteY10773" fmla="*/ 974783 h 1017606"/>
                <a:gd name="connsiteX10774" fmla="*/ 991635 w 1960971"/>
                <a:gd name="connsiteY10774" fmla="*/ 971148 h 1017606"/>
                <a:gd name="connsiteX10775" fmla="*/ 993393 w 1960971"/>
                <a:gd name="connsiteY10775" fmla="*/ 969496 h 1017606"/>
                <a:gd name="connsiteX10776" fmla="*/ 994159 w 1960971"/>
                <a:gd name="connsiteY10776" fmla="*/ 968438 h 1017606"/>
                <a:gd name="connsiteX10777" fmla="*/ 995084 w 1960971"/>
                <a:gd name="connsiteY10777" fmla="*/ 967711 h 1017606"/>
                <a:gd name="connsiteX10778" fmla="*/ 997067 w 1960971"/>
                <a:gd name="connsiteY10778" fmla="*/ 966786 h 1017606"/>
                <a:gd name="connsiteX10779" fmla="*/ 997768 w 1960971"/>
                <a:gd name="connsiteY10779" fmla="*/ 966125 h 1017606"/>
                <a:gd name="connsiteX10780" fmla="*/ 998666 w 1960971"/>
                <a:gd name="connsiteY10780" fmla="*/ 965821 h 1017606"/>
                <a:gd name="connsiteX10781" fmla="*/ 999763 w 1960971"/>
                <a:gd name="connsiteY10781" fmla="*/ 965874 h 1017606"/>
                <a:gd name="connsiteX10782" fmla="*/ 1002394 w 1960971"/>
                <a:gd name="connsiteY10782" fmla="*/ 964671 h 1017606"/>
                <a:gd name="connsiteX10783" fmla="*/ 1006557 w 1960971"/>
                <a:gd name="connsiteY10783" fmla="*/ 962213 h 1017606"/>
                <a:gd name="connsiteX10784" fmla="*/ 1009571 w 1960971"/>
                <a:gd name="connsiteY10784" fmla="*/ 960706 h 1017606"/>
                <a:gd name="connsiteX10785" fmla="*/ 1011434 w 1960971"/>
                <a:gd name="connsiteY10785" fmla="*/ 960151 h 1017606"/>
                <a:gd name="connsiteX10786" fmla="*/ 1016087 w 1960971"/>
                <a:gd name="connsiteY10786" fmla="*/ 959583 h 1017606"/>
                <a:gd name="connsiteX10787" fmla="*/ 1019180 w 1960971"/>
                <a:gd name="connsiteY10787" fmla="*/ 958869 h 1017606"/>
                <a:gd name="connsiteX10788" fmla="*/ 1021281 w 1960971"/>
                <a:gd name="connsiteY10788" fmla="*/ 958605 h 1017606"/>
                <a:gd name="connsiteX10789" fmla="*/ 1022392 w 1960971"/>
                <a:gd name="connsiteY10789" fmla="*/ 958803 h 1017606"/>
                <a:gd name="connsiteX10790" fmla="*/ 1024361 w 1960971"/>
                <a:gd name="connsiteY10790" fmla="*/ 958512 h 1017606"/>
                <a:gd name="connsiteX10791" fmla="*/ 1027203 w 1960971"/>
                <a:gd name="connsiteY10791" fmla="*/ 957732 h 1017606"/>
                <a:gd name="connsiteX10792" fmla="*/ 1030798 w 1960971"/>
                <a:gd name="connsiteY10792" fmla="*/ 957164 h 1017606"/>
                <a:gd name="connsiteX10793" fmla="*/ 1035146 w 1960971"/>
                <a:gd name="connsiteY10793" fmla="*/ 956794 h 1017606"/>
                <a:gd name="connsiteX10794" fmla="*/ 1038001 w 1960971"/>
                <a:gd name="connsiteY10794" fmla="*/ 956384 h 1017606"/>
                <a:gd name="connsiteX10795" fmla="*/ 1039363 w 1960971"/>
                <a:gd name="connsiteY10795" fmla="*/ 955921 h 1017606"/>
                <a:gd name="connsiteX10796" fmla="*/ 1041649 w 1960971"/>
                <a:gd name="connsiteY10796" fmla="*/ 955961 h 1017606"/>
                <a:gd name="connsiteX10797" fmla="*/ 1042337 w 1960971"/>
                <a:gd name="connsiteY10797" fmla="*/ 955300 h 1017606"/>
                <a:gd name="connsiteX10798" fmla="*/ 1043077 w 1960971"/>
                <a:gd name="connsiteY10798" fmla="*/ 954983 h 1017606"/>
                <a:gd name="connsiteX10799" fmla="*/ 1045218 w 1960971"/>
                <a:gd name="connsiteY10799" fmla="*/ 955155 h 1017606"/>
                <a:gd name="connsiteX10800" fmla="*/ 1045839 w 1960971"/>
                <a:gd name="connsiteY10800" fmla="*/ 955525 h 1017606"/>
                <a:gd name="connsiteX10801" fmla="*/ 1045839 w 1960971"/>
                <a:gd name="connsiteY10801" fmla="*/ 955802 h 1017606"/>
                <a:gd name="connsiteX10802" fmla="*/ 1045218 w 1960971"/>
                <a:gd name="connsiteY10802" fmla="*/ 955987 h 1017606"/>
                <a:gd name="connsiteX10803" fmla="*/ 1045324 w 1960971"/>
                <a:gd name="connsiteY10803" fmla="*/ 956463 h 1017606"/>
                <a:gd name="connsiteX10804" fmla="*/ 1046156 w 1960971"/>
                <a:gd name="connsiteY10804" fmla="*/ 957217 h 1017606"/>
                <a:gd name="connsiteX10805" fmla="*/ 1047914 w 1960971"/>
                <a:gd name="connsiteY10805" fmla="*/ 957455 h 1017606"/>
                <a:gd name="connsiteX10806" fmla="*/ 1050280 w 1960971"/>
                <a:gd name="connsiteY10806" fmla="*/ 956979 h 1017606"/>
                <a:gd name="connsiteX10807" fmla="*/ 1051668 w 1960971"/>
                <a:gd name="connsiteY10807" fmla="*/ 957190 h 1017606"/>
                <a:gd name="connsiteX10808" fmla="*/ 1051153 w 1960971"/>
                <a:gd name="connsiteY10808" fmla="*/ 957521 h 1017606"/>
                <a:gd name="connsiteX10809" fmla="*/ 1050373 w 1960971"/>
                <a:gd name="connsiteY10809" fmla="*/ 957507 h 1017606"/>
                <a:gd name="connsiteX10810" fmla="*/ 1050214 w 1960971"/>
                <a:gd name="connsiteY10810" fmla="*/ 957653 h 1017606"/>
                <a:gd name="connsiteX10811" fmla="*/ 1050505 w 1960971"/>
                <a:gd name="connsiteY10811" fmla="*/ 958301 h 1017606"/>
                <a:gd name="connsiteX10812" fmla="*/ 1050835 w 1960971"/>
                <a:gd name="connsiteY10812" fmla="*/ 957864 h 1017606"/>
                <a:gd name="connsiteX10813" fmla="*/ 1052871 w 1960971"/>
                <a:gd name="connsiteY10813" fmla="*/ 957151 h 1017606"/>
                <a:gd name="connsiteX10814" fmla="*/ 1052871 w 1960971"/>
                <a:gd name="connsiteY10814" fmla="*/ 957428 h 1017606"/>
                <a:gd name="connsiteX10815" fmla="*/ 1051668 w 1960971"/>
                <a:gd name="connsiteY10815" fmla="*/ 958459 h 1017606"/>
                <a:gd name="connsiteX10816" fmla="*/ 1051642 w 1960971"/>
                <a:gd name="connsiteY10816" fmla="*/ 959107 h 1017606"/>
                <a:gd name="connsiteX10817" fmla="*/ 1052805 w 1960971"/>
                <a:gd name="connsiteY10817" fmla="*/ 959371 h 1017606"/>
                <a:gd name="connsiteX10818" fmla="*/ 1055171 w 1960971"/>
                <a:gd name="connsiteY10818" fmla="*/ 958922 h 1017606"/>
                <a:gd name="connsiteX10819" fmla="*/ 1058422 w 1960971"/>
                <a:gd name="connsiteY10819" fmla="*/ 957653 h 1017606"/>
                <a:gd name="connsiteX10820" fmla="*/ 1059823 w 1960971"/>
                <a:gd name="connsiteY10820" fmla="*/ 957296 h 1017606"/>
                <a:gd name="connsiteX10821" fmla="*/ 1060273 w 1960971"/>
                <a:gd name="connsiteY10821" fmla="*/ 956701 h 1017606"/>
                <a:gd name="connsiteX10822" fmla="*/ 1059374 w 1960971"/>
                <a:gd name="connsiteY10822" fmla="*/ 956701 h 1017606"/>
                <a:gd name="connsiteX10823" fmla="*/ 1056955 w 1960971"/>
                <a:gd name="connsiteY10823" fmla="*/ 956926 h 1017606"/>
                <a:gd name="connsiteX10824" fmla="*/ 1056136 w 1960971"/>
                <a:gd name="connsiteY10824" fmla="*/ 957296 h 1017606"/>
                <a:gd name="connsiteX10825" fmla="*/ 1056202 w 1960971"/>
                <a:gd name="connsiteY10825" fmla="*/ 957045 h 1017606"/>
                <a:gd name="connsiteX10826" fmla="*/ 1057061 w 1960971"/>
                <a:gd name="connsiteY10826" fmla="*/ 956080 h 1017606"/>
                <a:gd name="connsiteX10827" fmla="*/ 1059770 w 1960971"/>
                <a:gd name="connsiteY10827" fmla="*/ 954679 h 1017606"/>
                <a:gd name="connsiteX10828" fmla="*/ 1061052 w 1960971"/>
                <a:gd name="connsiteY10828" fmla="*/ 953873 h 1017606"/>
                <a:gd name="connsiteX10829" fmla="*/ 1061991 w 1960971"/>
                <a:gd name="connsiteY10829" fmla="*/ 953000 h 1017606"/>
                <a:gd name="connsiteX10830" fmla="*/ 1061383 w 1960971"/>
                <a:gd name="connsiteY10830" fmla="*/ 953014 h 1017606"/>
                <a:gd name="connsiteX10831" fmla="*/ 1059215 w 1960971"/>
                <a:gd name="connsiteY10831" fmla="*/ 953912 h 1017606"/>
                <a:gd name="connsiteX10832" fmla="*/ 1057418 w 1960971"/>
                <a:gd name="connsiteY10832" fmla="*/ 954388 h 1017606"/>
                <a:gd name="connsiteX10833" fmla="*/ 1055990 w 1960971"/>
                <a:gd name="connsiteY10833" fmla="*/ 954454 h 1017606"/>
                <a:gd name="connsiteX10834" fmla="*/ 1056056 w 1960971"/>
                <a:gd name="connsiteY10834" fmla="*/ 953555 h 1017606"/>
                <a:gd name="connsiteX10835" fmla="*/ 1057616 w 1960971"/>
                <a:gd name="connsiteY10835" fmla="*/ 951679 h 1017606"/>
                <a:gd name="connsiteX10836" fmla="*/ 1057180 w 1960971"/>
                <a:gd name="connsiteY10836" fmla="*/ 951005 h 1017606"/>
                <a:gd name="connsiteX10837" fmla="*/ 1053267 w 1960971"/>
                <a:gd name="connsiteY10837" fmla="*/ 951943 h 1017606"/>
                <a:gd name="connsiteX10838" fmla="*/ 1052712 w 1960971"/>
                <a:gd name="connsiteY10838" fmla="*/ 952260 h 1017606"/>
                <a:gd name="connsiteX10839" fmla="*/ 1052593 w 1960971"/>
                <a:gd name="connsiteY10839" fmla="*/ 952511 h 1017606"/>
                <a:gd name="connsiteX10840" fmla="*/ 1052910 w 1960971"/>
                <a:gd name="connsiteY10840" fmla="*/ 952696 h 1017606"/>
                <a:gd name="connsiteX10841" fmla="*/ 1052792 w 1960971"/>
                <a:gd name="connsiteY10841" fmla="*/ 952881 h 1017606"/>
                <a:gd name="connsiteX10842" fmla="*/ 1052250 w 1960971"/>
                <a:gd name="connsiteY10842" fmla="*/ 953053 h 1017606"/>
                <a:gd name="connsiteX10843" fmla="*/ 1051523 w 1960971"/>
                <a:gd name="connsiteY10843" fmla="*/ 952881 h 1017606"/>
                <a:gd name="connsiteX10844" fmla="*/ 1051708 w 1960971"/>
                <a:gd name="connsiteY10844" fmla="*/ 952472 h 1017606"/>
                <a:gd name="connsiteX10845" fmla="*/ 1052369 w 1960971"/>
                <a:gd name="connsiteY10845" fmla="*/ 951824 h 1017606"/>
                <a:gd name="connsiteX10846" fmla="*/ 1052065 w 1960971"/>
                <a:gd name="connsiteY10846" fmla="*/ 951546 h 1017606"/>
                <a:gd name="connsiteX10847" fmla="*/ 1050902 w 1960971"/>
                <a:gd name="connsiteY10847" fmla="*/ 951745 h 1017606"/>
                <a:gd name="connsiteX10848" fmla="*/ 1049263 w 1960971"/>
                <a:gd name="connsiteY10848" fmla="*/ 952154 h 1017606"/>
                <a:gd name="connsiteX10849" fmla="*/ 1045575 w 1960971"/>
                <a:gd name="connsiteY10849" fmla="*/ 953423 h 1017606"/>
                <a:gd name="connsiteX10850" fmla="*/ 1045720 w 1960971"/>
                <a:gd name="connsiteY10850" fmla="*/ 953146 h 1017606"/>
                <a:gd name="connsiteX10851" fmla="*/ 1046897 w 1960971"/>
                <a:gd name="connsiteY10851" fmla="*/ 952339 h 1017606"/>
                <a:gd name="connsiteX10852" fmla="*/ 1050677 w 1960971"/>
                <a:gd name="connsiteY10852" fmla="*/ 951335 h 1017606"/>
                <a:gd name="connsiteX10853" fmla="*/ 1052514 w 1960971"/>
                <a:gd name="connsiteY10853" fmla="*/ 950859 h 1017606"/>
                <a:gd name="connsiteX10854" fmla="*/ 1053519 w 1960971"/>
                <a:gd name="connsiteY10854" fmla="*/ 950925 h 1017606"/>
                <a:gd name="connsiteX10855" fmla="*/ 1054325 w 1960971"/>
                <a:gd name="connsiteY10855" fmla="*/ 950568 h 1017606"/>
                <a:gd name="connsiteX10856" fmla="*/ 1054893 w 1960971"/>
                <a:gd name="connsiteY10856" fmla="*/ 950568 h 1017606"/>
                <a:gd name="connsiteX10857" fmla="*/ 1055237 w 1960971"/>
                <a:gd name="connsiteY10857" fmla="*/ 950938 h 1017606"/>
                <a:gd name="connsiteX10858" fmla="*/ 1056545 w 1960971"/>
                <a:gd name="connsiteY10858" fmla="*/ 950793 h 1017606"/>
                <a:gd name="connsiteX10859" fmla="*/ 1058832 w 1960971"/>
                <a:gd name="connsiteY10859" fmla="*/ 950132 h 1017606"/>
                <a:gd name="connsiteX10860" fmla="*/ 1059599 w 1960971"/>
                <a:gd name="connsiteY10860" fmla="*/ 950357 h 1017606"/>
                <a:gd name="connsiteX10861" fmla="*/ 1058845 w 1960971"/>
                <a:gd name="connsiteY10861" fmla="*/ 951467 h 1017606"/>
                <a:gd name="connsiteX10862" fmla="*/ 1059321 w 1960971"/>
                <a:gd name="connsiteY10862" fmla="*/ 951560 h 1017606"/>
                <a:gd name="connsiteX10863" fmla="*/ 1061039 w 1960971"/>
                <a:gd name="connsiteY10863" fmla="*/ 950648 h 1017606"/>
                <a:gd name="connsiteX10864" fmla="*/ 1062030 w 1960971"/>
                <a:gd name="connsiteY10864" fmla="*/ 950330 h 1017606"/>
                <a:gd name="connsiteX10865" fmla="*/ 1062295 w 1960971"/>
                <a:gd name="connsiteY10865" fmla="*/ 950608 h 1017606"/>
                <a:gd name="connsiteX10866" fmla="*/ 1058858 w 1960971"/>
                <a:gd name="connsiteY10866" fmla="*/ 952102 h 1017606"/>
                <a:gd name="connsiteX10867" fmla="*/ 1057775 w 1960971"/>
                <a:gd name="connsiteY10867" fmla="*/ 952829 h 1017606"/>
                <a:gd name="connsiteX10868" fmla="*/ 1057444 w 1960971"/>
                <a:gd name="connsiteY10868" fmla="*/ 953251 h 1017606"/>
                <a:gd name="connsiteX10869" fmla="*/ 1057682 w 1960971"/>
                <a:gd name="connsiteY10869" fmla="*/ 953793 h 1017606"/>
                <a:gd name="connsiteX10870" fmla="*/ 1058832 w 1960971"/>
                <a:gd name="connsiteY10870" fmla="*/ 953714 h 1017606"/>
                <a:gd name="connsiteX10871" fmla="*/ 1064687 w 1960971"/>
                <a:gd name="connsiteY10871" fmla="*/ 950767 h 1017606"/>
                <a:gd name="connsiteX10872" fmla="*/ 1067331 w 1960971"/>
                <a:gd name="connsiteY10872" fmla="*/ 949789 h 1017606"/>
                <a:gd name="connsiteX10873" fmla="*/ 1069789 w 1960971"/>
                <a:gd name="connsiteY10873" fmla="*/ 949233 h 1017606"/>
                <a:gd name="connsiteX10874" fmla="*/ 1072063 w 1960971"/>
                <a:gd name="connsiteY10874" fmla="*/ 949088 h 1017606"/>
                <a:gd name="connsiteX10875" fmla="*/ 1074138 w 1960971"/>
                <a:gd name="connsiteY10875" fmla="*/ 948572 h 1017606"/>
                <a:gd name="connsiteX10876" fmla="*/ 1076015 w 1960971"/>
                <a:gd name="connsiteY10876" fmla="*/ 947687 h 1017606"/>
                <a:gd name="connsiteX10877" fmla="*/ 1083218 w 1960971"/>
                <a:gd name="connsiteY10877" fmla="*/ 945718 h 1017606"/>
                <a:gd name="connsiteX10878" fmla="*/ 1086324 w 1960971"/>
                <a:gd name="connsiteY10878" fmla="*/ 944515 h 1017606"/>
                <a:gd name="connsiteX10879" fmla="*/ 1089708 w 1960971"/>
                <a:gd name="connsiteY10879" fmla="*/ 942347 h 1017606"/>
                <a:gd name="connsiteX10880" fmla="*/ 1090355 w 1960971"/>
                <a:gd name="connsiteY10880" fmla="*/ 942215 h 1017606"/>
                <a:gd name="connsiteX10881" fmla="*/ 1090474 w 1960971"/>
                <a:gd name="connsiteY10881" fmla="*/ 942321 h 1017606"/>
                <a:gd name="connsiteX10882" fmla="*/ 1090686 w 1960971"/>
                <a:gd name="connsiteY10882" fmla="*/ 942149 h 1017606"/>
                <a:gd name="connsiteX10883" fmla="*/ 1102621 w 1960971"/>
                <a:gd name="connsiteY10883" fmla="*/ 934628 h 1017606"/>
                <a:gd name="connsiteX10884" fmla="*/ 1109058 w 1960971"/>
                <a:gd name="connsiteY10884" fmla="*/ 931152 h 1017606"/>
                <a:gd name="connsiteX10885" fmla="*/ 1113975 w 1960971"/>
                <a:gd name="connsiteY10885" fmla="*/ 929209 h 1017606"/>
                <a:gd name="connsiteX10886" fmla="*/ 1117478 w 1960971"/>
                <a:gd name="connsiteY10886" fmla="*/ 926010 h 1017606"/>
                <a:gd name="connsiteX10887" fmla="*/ 1119526 w 1960971"/>
                <a:gd name="connsiteY10887" fmla="*/ 928416 h 1017606"/>
                <a:gd name="connsiteX10888" fmla="*/ 1120782 w 1960971"/>
                <a:gd name="connsiteY10888" fmla="*/ 926010 h 1017606"/>
                <a:gd name="connsiteX10889" fmla="*/ 1130946 w 1960971"/>
                <a:gd name="connsiteY10889" fmla="*/ 920459 h 1017606"/>
                <a:gd name="connsiteX10890" fmla="*/ 1138110 w 1960971"/>
                <a:gd name="connsiteY10890" fmla="*/ 917234 h 1017606"/>
                <a:gd name="connsiteX10891" fmla="*/ 1141123 w 1960971"/>
                <a:gd name="connsiteY10891" fmla="*/ 916653 h 1017606"/>
                <a:gd name="connsiteX10892" fmla="*/ 1141560 w 1960971"/>
                <a:gd name="connsiteY10892" fmla="*/ 914234 h 1017606"/>
                <a:gd name="connsiteX10893" fmla="*/ 1136709 w 1960971"/>
                <a:gd name="connsiteY10893" fmla="*/ 912595 h 1017606"/>
                <a:gd name="connsiteX10894" fmla="*/ 1135638 w 1960971"/>
                <a:gd name="connsiteY10894" fmla="*/ 911551 h 1017606"/>
                <a:gd name="connsiteX10895" fmla="*/ 1141480 w 1960971"/>
                <a:gd name="connsiteY10895" fmla="*/ 912357 h 1017606"/>
                <a:gd name="connsiteX10896" fmla="*/ 1145327 w 1960971"/>
                <a:gd name="connsiteY10896" fmla="*/ 910639 h 1017606"/>
                <a:gd name="connsiteX10897" fmla="*/ 1148578 w 1960971"/>
                <a:gd name="connsiteY10897" fmla="*/ 908141 h 1017606"/>
                <a:gd name="connsiteX10898" fmla="*/ 1151142 w 1960971"/>
                <a:gd name="connsiteY10898" fmla="*/ 906594 h 1017606"/>
                <a:gd name="connsiteX10899" fmla="*/ 1156693 w 1960971"/>
                <a:gd name="connsiteY10899" fmla="*/ 905854 h 1017606"/>
                <a:gd name="connsiteX10900" fmla="*/ 1162840 w 1960971"/>
                <a:gd name="connsiteY10900" fmla="*/ 901400 h 1017606"/>
                <a:gd name="connsiteX10901" fmla="*/ 1166580 w 1960971"/>
                <a:gd name="connsiteY10901" fmla="*/ 897950 h 1017606"/>
                <a:gd name="connsiteX10902" fmla="*/ 1167809 w 1960971"/>
                <a:gd name="connsiteY10902" fmla="*/ 896813 h 1017606"/>
                <a:gd name="connsiteX10903" fmla="*/ 1171167 w 1960971"/>
                <a:gd name="connsiteY10903" fmla="*/ 895320 h 1017606"/>
                <a:gd name="connsiteX10904" fmla="*/ 1173096 w 1960971"/>
                <a:gd name="connsiteY10904" fmla="*/ 892848 h 1017606"/>
                <a:gd name="connsiteX10905" fmla="*/ 1176771 w 1960971"/>
                <a:gd name="connsiteY10905" fmla="*/ 891394 h 1017606"/>
                <a:gd name="connsiteX10906" fmla="*/ 1180670 w 1960971"/>
                <a:gd name="connsiteY10906" fmla="*/ 890707 h 1017606"/>
                <a:gd name="connsiteX10907" fmla="*/ 1192328 w 1960971"/>
                <a:gd name="connsiteY10907" fmla="*/ 885248 h 1017606"/>
                <a:gd name="connsiteX10908" fmla="*/ 1194323 w 1960971"/>
                <a:gd name="connsiteY10908" fmla="*/ 883213 h 1017606"/>
                <a:gd name="connsiteX10909" fmla="*/ 1198778 w 1960971"/>
                <a:gd name="connsiteY10909" fmla="*/ 881878 h 1017606"/>
                <a:gd name="connsiteX10910" fmla="*/ 1202981 w 1960971"/>
                <a:gd name="connsiteY10910" fmla="*/ 879683 h 1017606"/>
                <a:gd name="connsiteX10911" fmla="*/ 1205545 w 1960971"/>
                <a:gd name="connsiteY10911" fmla="*/ 880054 h 1017606"/>
                <a:gd name="connsiteX10912" fmla="*/ 1208757 w 1960971"/>
                <a:gd name="connsiteY10912" fmla="*/ 879366 h 1017606"/>
                <a:gd name="connsiteX10913" fmla="*/ 1217771 w 1960971"/>
                <a:gd name="connsiteY10913" fmla="*/ 876670 h 1017606"/>
                <a:gd name="connsiteX10914" fmla="*/ 1222609 w 1960971"/>
                <a:gd name="connsiteY10914" fmla="*/ 873101 h 1017606"/>
                <a:gd name="connsiteX10915" fmla="*/ 1226693 w 1960971"/>
                <a:gd name="connsiteY10915" fmla="*/ 870841 h 1017606"/>
                <a:gd name="connsiteX10916" fmla="*/ 1234108 w 1960971"/>
                <a:gd name="connsiteY10916" fmla="*/ 867167 h 1017606"/>
                <a:gd name="connsiteX10917" fmla="*/ 1243030 w 1960971"/>
                <a:gd name="connsiteY10917" fmla="*/ 859329 h 1017606"/>
                <a:gd name="connsiteX10918" fmla="*/ 1247193 w 1960971"/>
                <a:gd name="connsiteY10918" fmla="*/ 857135 h 1017606"/>
                <a:gd name="connsiteX10919" fmla="*/ 1256630 w 1960971"/>
                <a:gd name="connsiteY10919" fmla="*/ 850592 h 1017606"/>
                <a:gd name="connsiteX10920" fmla="*/ 1259644 w 1960971"/>
                <a:gd name="connsiteY10920" fmla="*/ 848041 h 1017606"/>
                <a:gd name="connsiteX10921" fmla="*/ 1262472 w 1960971"/>
                <a:gd name="connsiteY10921" fmla="*/ 844710 h 1017606"/>
                <a:gd name="connsiteX10922" fmla="*/ 1265565 w 1960971"/>
                <a:gd name="connsiteY10922" fmla="*/ 840692 h 1017606"/>
                <a:gd name="connsiteX10923" fmla="*/ 1264442 w 1960971"/>
                <a:gd name="connsiteY10923" fmla="*/ 838643 h 1017606"/>
                <a:gd name="connsiteX10924" fmla="*/ 1262512 w 1960971"/>
                <a:gd name="connsiteY10924" fmla="*/ 837718 h 1017606"/>
                <a:gd name="connsiteX10925" fmla="*/ 1259128 w 1960971"/>
                <a:gd name="connsiteY10925" fmla="*/ 836674 h 1017606"/>
                <a:gd name="connsiteX10926" fmla="*/ 1252639 w 1960971"/>
                <a:gd name="connsiteY10926" fmla="*/ 833608 h 1017606"/>
                <a:gd name="connsiteX10927" fmla="*/ 1248898 w 1960971"/>
                <a:gd name="connsiteY10927" fmla="*/ 833634 h 1017606"/>
                <a:gd name="connsiteX10928" fmla="*/ 1245395 w 1960971"/>
                <a:gd name="connsiteY10928" fmla="*/ 833238 h 1017606"/>
                <a:gd name="connsiteX10929" fmla="*/ 1244206 w 1960971"/>
                <a:gd name="connsiteY10929" fmla="*/ 831718 h 1017606"/>
                <a:gd name="connsiteX10930" fmla="*/ 1242501 w 1960971"/>
                <a:gd name="connsiteY10930" fmla="*/ 830792 h 1017606"/>
                <a:gd name="connsiteX10931" fmla="*/ 1255348 w 1960971"/>
                <a:gd name="connsiteY10931" fmla="*/ 833251 h 1017606"/>
                <a:gd name="connsiteX10932" fmla="*/ 1260291 w 1960971"/>
                <a:gd name="connsiteY10932" fmla="*/ 835696 h 1017606"/>
                <a:gd name="connsiteX10933" fmla="*/ 1262618 w 1960971"/>
                <a:gd name="connsiteY10933" fmla="*/ 835894 h 1017606"/>
                <a:gd name="connsiteX10934" fmla="*/ 1265155 w 1960971"/>
                <a:gd name="connsiteY10934" fmla="*/ 837652 h 1017606"/>
                <a:gd name="connsiteX10935" fmla="*/ 1266940 w 1960971"/>
                <a:gd name="connsiteY10935" fmla="*/ 838102 h 1017606"/>
                <a:gd name="connsiteX10936" fmla="*/ 1268962 w 1960971"/>
                <a:gd name="connsiteY10936" fmla="*/ 837877 h 1017606"/>
                <a:gd name="connsiteX10937" fmla="*/ 1272266 w 1960971"/>
                <a:gd name="connsiteY10937" fmla="*/ 836449 h 1017606"/>
                <a:gd name="connsiteX10938" fmla="*/ 1277672 w 1960971"/>
                <a:gd name="connsiteY10938" fmla="*/ 832696 h 1017606"/>
                <a:gd name="connsiteX10939" fmla="*/ 1282999 w 1960971"/>
                <a:gd name="connsiteY10939" fmla="*/ 827528 h 1017606"/>
                <a:gd name="connsiteX10940" fmla="*/ 1292568 w 1960971"/>
                <a:gd name="connsiteY10940" fmla="*/ 820483 h 1017606"/>
                <a:gd name="connsiteX10941" fmla="*/ 1299534 w 1960971"/>
                <a:gd name="connsiteY10941" fmla="*/ 817430 h 1017606"/>
                <a:gd name="connsiteX10942" fmla="*/ 1301226 w 1960971"/>
                <a:gd name="connsiteY10942" fmla="*/ 815566 h 1017606"/>
                <a:gd name="connsiteX10943" fmla="*/ 1303631 w 1960971"/>
                <a:gd name="connsiteY10943" fmla="*/ 814218 h 1017606"/>
                <a:gd name="connsiteX10944" fmla="*/ 1306962 w 1960971"/>
                <a:gd name="connsiteY10944" fmla="*/ 813028 h 1017606"/>
                <a:gd name="connsiteX10945" fmla="*/ 1309751 w 1960971"/>
                <a:gd name="connsiteY10945" fmla="*/ 812618 h 1017606"/>
                <a:gd name="connsiteX10946" fmla="*/ 1311773 w 1960971"/>
                <a:gd name="connsiteY10946" fmla="*/ 811640 h 1017606"/>
                <a:gd name="connsiteX10947" fmla="*/ 1310993 w 1960971"/>
                <a:gd name="connsiteY10947" fmla="*/ 810332 h 1017606"/>
                <a:gd name="connsiteX10948" fmla="*/ 1316611 w 1960971"/>
                <a:gd name="connsiteY10948" fmla="*/ 808693 h 1017606"/>
                <a:gd name="connsiteX10949" fmla="*/ 1328533 w 1960971"/>
                <a:gd name="connsiteY10949" fmla="*/ 806618 h 1017606"/>
                <a:gd name="connsiteX10950" fmla="*/ 1330304 w 1960971"/>
                <a:gd name="connsiteY10950" fmla="*/ 806552 h 1017606"/>
                <a:gd name="connsiteX10951" fmla="*/ 1332577 w 1960971"/>
                <a:gd name="connsiteY10951" fmla="*/ 806168 h 1017606"/>
                <a:gd name="connsiteX10952" fmla="*/ 1336172 w 1960971"/>
                <a:gd name="connsiteY10952" fmla="*/ 803340 h 1017606"/>
                <a:gd name="connsiteX10953" fmla="*/ 1338525 w 1960971"/>
                <a:gd name="connsiteY10953" fmla="*/ 799203 h 1017606"/>
                <a:gd name="connsiteX10954" fmla="*/ 1349509 w 1960971"/>
                <a:gd name="connsiteY10954" fmla="*/ 788444 h 1017606"/>
                <a:gd name="connsiteX10955" fmla="*/ 1354703 w 1960971"/>
                <a:gd name="connsiteY10955" fmla="*/ 786474 h 1017606"/>
                <a:gd name="connsiteX10956" fmla="*/ 1358351 w 1960971"/>
                <a:gd name="connsiteY10956" fmla="*/ 784016 h 1017606"/>
                <a:gd name="connsiteX10957" fmla="*/ 1359977 w 1960971"/>
                <a:gd name="connsiteY10957" fmla="*/ 783857 h 1017606"/>
                <a:gd name="connsiteX10958" fmla="*/ 1361761 w 1960971"/>
                <a:gd name="connsiteY10958" fmla="*/ 782470 h 1017606"/>
                <a:gd name="connsiteX10959" fmla="*/ 1363731 w 1960971"/>
                <a:gd name="connsiteY10959" fmla="*/ 782126 h 1017606"/>
                <a:gd name="connsiteX10960" fmla="*/ 1364431 w 1960971"/>
                <a:gd name="connsiteY10960" fmla="*/ 782602 h 1017606"/>
                <a:gd name="connsiteX10961" fmla="*/ 1367339 w 1960971"/>
                <a:gd name="connsiteY10961" fmla="*/ 782232 h 1017606"/>
                <a:gd name="connsiteX10962" fmla="*/ 1369639 w 1960971"/>
                <a:gd name="connsiteY10962" fmla="*/ 782760 h 1017606"/>
                <a:gd name="connsiteX10963" fmla="*/ 1374423 w 1960971"/>
                <a:gd name="connsiteY10963" fmla="*/ 780209 h 1017606"/>
                <a:gd name="connsiteX10964" fmla="*/ 1378177 w 1960971"/>
                <a:gd name="connsiteY10964" fmla="*/ 781161 h 1017606"/>
                <a:gd name="connsiteX10965" fmla="*/ 1389571 w 1960971"/>
                <a:gd name="connsiteY10965" fmla="*/ 779496 h 1017606"/>
                <a:gd name="connsiteX10966" fmla="*/ 1391210 w 1960971"/>
                <a:gd name="connsiteY10966" fmla="*/ 780104 h 1017606"/>
                <a:gd name="connsiteX10967" fmla="*/ 1397713 w 1960971"/>
                <a:gd name="connsiteY10967" fmla="*/ 780712 h 1017606"/>
                <a:gd name="connsiteX10968" fmla="*/ 1405868 w 1960971"/>
                <a:gd name="connsiteY10968" fmla="*/ 779800 h 1017606"/>
                <a:gd name="connsiteX10969" fmla="*/ 1412728 w 1960971"/>
                <a:gd name="connsiteY10969" fmla="*/ 780883 h 1017606"/>
                <a:gd name="connsiteX10970" fmla="*/ 1416468 w 1960971"/>
                <a:gd name="connsiteY10970" fmla="*/ 779945 h 1017606"/>
                <a:gd name="connsiteX10971" fmla="*/ 1420090 w 1960971"/>
                <a:gd name="connsiteY10971" fmla="*/ 779654 h 1017606"/>
                <a:gd name="connsiteX10972" fmla="*/ 1422575 w 1960971"/>
                <a:gd name="connsiteY10972" fmla="*/ 779919 h 1017606"/>
                <a:gd name="connsiteX10973" fmla="*/ 1425218 w 1960971"/>
                <a:gd name="connsiteY10973" fmla="*/ 781187 h 1017606"/>
                <a:gd name="connsiteX10974" fmla="*/ 1432567 w 1960971"/>
                <a:gd name="connsiteY10974" fmla="*/ 781610 h 1017606"/>
                <a:gd name="connsiteX10975" fmla="*/ 1435382 w 1960971"/>
                <a:gd name="connsiteY10975" fmla="*/ 780209 h 1017606"/>
                <a:gd name="connsiteX10976" fmla="*/ 1439374 w 1960971"/>
                <a:gd name="connsiteY10976" fmla="*/ 780275 h 1017606"/>
                <a:gd name="connsiteX10977" fmla="*/ 1442070 w 1960971"/>
                <a:gd name="connsiteY10977" fmla="*/ 779998 h 1017606"/>
                <a:gd name="connsiteX10978" fmla="*/ 1444555 w 1960971"/>
                <a:gd name="connsiteY10978" fmla="*/ 779998 h 1017606"/>
                <a:gd name="connsiteX10979" fmla="*/ 1448137 w 1960971"/>
                <a:gd name="connsiteY10979" fmla="*/ 780461 h 1017606"/>
                <a:gd name="connsiteX10980" fmla="*/ 1451930 w 1960971"/>
                <a:gd name="connsiteY10980" fmla="*/ 780659 h 1017606"/>
                <a:gd name="connsiteX10981" fmla="*/ 1455750 w 1960971"/>
                <a:gd name="connsiteY10981" fmla="*/ 781703 h 1017606"/>
                <a:gd name="connsiteX10982" fmla="*/ 1460997 w 1960971"/>
                <a:gd name="connsiteY10982" fmla="*/ 781875 h 1017606"/>
                <a:gd name="connsiteX10983" fmla="*/ 1462412 w 1960971"/>
                <a:gd name="connsiteY10983" fmla="*/ 782853 h 1017606"/>
                <a:gd name="connsiteX10984" fmla="*/ 1463773 w 1960971"/>
                <a:gd name="connsiteY10984" fmla="*/ 785404 h 1017606"/>
                <a:gd name="connsiteX10985" fmla="*/ 1474281 w 1960971"/>
                <a:gd name="connsiteY10985" fmla="*/ 782721 h 1017606"/>
                <a:gd name="connsiteX10986" fmla="*/ 1476528 w 1960971"/>
                <a:gd name="connsiteY10986" fmla="*/ 783011 h 1017606"/>
                <a:gd name="connsiteX10987" fmla="*/ 1481537 w 1960971"/>
                <a:gd name="connsiteY10987" fmla="*/ 782628 h 1017606"/>
                <a:gd name="connsiteX10988" fmla="*/ 1485251 w 1960971"/>
                <a:gd name="connsiteY10988" fmla="*/ 781412 h 1017606"/>
                <a:gd name="connsiteX10989" fmla="*/ 1489243 w 1960971"/>
                <a:gd name="connsiteY10989" fmla="*/ 782192 h 1017606"/>
                <a:gd name="connsiteX10990" fmla="*/ 1493116 w 1960971"/>
                <a:gd name="connsiteY10990" fmla="*/ 781703 h 1017606"/>
                <a:gd name="connsiteX10991" fmla="*/ 1500940 w 1960971"/>
                <a:gd name="connsiteY10991" fmla="*/ 781293 h 1017606"/>
                <a:gd name="connsiteX10992" fmla="*/ 911815 w 1960971"/>
                <a:gd name="connsiteY10992" fmla="*/ 850751 h 1017606"/>
                <a:gd name="connsiteX10993" fmla="*/ 913256 w 1960971"/>
                <a:gd name="connsiteY10993" fmla="*/ 850513 h 1017606"/>
                <a:gd name="connsiteX10994" fmla="*/ 913678 w 1960971"/>
                <a:gd name="connsiteY10994" fmla="*/ 850103 h 1017606"/>
                <a:gd name="connsiteX10995" fmla="*/ 913031 w 1960971"/>
                <a:gd name="connsiteY10995" fmla="*/ 849416 h 1017606"/>
                <a:gd name="connsiteX10996" fmla="*/ 910652 w 1960971"/>
                <a:gd name="connsiteY10996" fmla="*/ 848728 h 1017606"/>
                <a:gd name="connsiteX10997" fmla="*/ 909251 w 1960971"/>
                <a:gd name="connsiteY10997" fmla="*/ 848794 h 1017606"/>
                <a:gd name="connsiteX10998" fmla="*/ 907850 w 1960971"/>
                <a:gd name="connsiteY10998" fmla="*/ 849165 h 1017606"/>
                <a:gd name="connsiteX10999" fmla="*/ 906449 w 1960971"/>
                <a:gd name="connsiteY10999" fmla="*/ 849839 h 1017606"/>
                <a:gd name="connsiteX11000" fmla="*/ 905748 w 1960971"/>
                <a:gd name="connsiteY11000" fmla="*/ 850367 h 1017606"/>
                <a:gd name="connsiteX11001" fmla="*/ 905748 w 1960971"/>
                <a:gd name="connsiteY11001" fmla="*/ 850737 h 1017606"/>
                <a:gd name="connsiteX11002" fmla="*/ 907387 w 1960971"/>
                <a:gd name="connsiteY11002" fmla="*/ 851147 h 1017606"/>
                <a:gd name="connsiteX11003" fmla="*/ 911815 w 1960971"/>
                <a:gd name="connsiteY11003" fmla="*/ 850751 h 1017606"/>
                <a:gd name="connsiteX11004" fmla="*/ 928403 w 1960971"/>
                <a:gd name="connsiteY11004" fmla="*/ 896086 h 1017606"/>
                <a:gd name="connsiteX11005" fmla="*/ 928997 w 1960971"/>
                <a:gd name="connsiteY11005" fmla="*/ 895941 h 1017606"/>
                <a:gd name="connsiteX11006" fmla="*/ 929711 w 1960971"/>
                <a:gd name="connsiteY11006" fmla="*/ 895346 h 1017606"/>
                <a:gd name="connsiteX11007" fmla="*/ 930332 w 1960971"/>
                <a:gd name="connsiteY11007" fmla="*/ 894553 h 1017606"/>
                <a:gd name="connsiteX11008" fmla="*/ 930888 w 1960971"/>
                <a:gd name="connsiteY11008" fmla="*/ 894289 h 1017606"/>
                <a:gd name="connsiteX11009" fmla="*/ 931377 w 1960971"/>
                <a:gd name="connsiteY11009" fmla="*/ 894553 h 1017606"/>
                <a:gd name="connsiteX11010" fmla="*/ 932077 w 1960971"/>
                <a:gd name="connsiteY11010" fmla="*/ 894024 h 1017606"/>
                <a:gd name="connsiteX11011" fmla="*/ 933002 w 1960971"/>
                <a:gd name="connsiteY11011" fmla="*/ 892716 h 1017606"/>
                <a:gd name="connsiteX11012" fmla="*/ 932897 w 1960971"/>
                <a:gd name="connsiteY11012" fmla="*/ 891632 h 1017606"/>
                <a:gd name="connsiteX11013" fmla="*/ 931760 w 1960971"/>
                <a:gd name="connsiteY11013" fmla="*/ 890786 h 1017606"/>
                <a:gd name="connsiteX11014" fmla="*/ 930240 w 1960971"/>
                <a:gd name="connsiteY11014" fmla="*/ 890271 h 1017606"/>
                <a:gd name="connsiteX11015" fmla="*/ 928323 w 1960971"/>
                <a:gd name="connsiteY11015" fmla="*/ 890086 h 1017606"/>
                <a:gd name="connsiteX11016" fmla="*/ 927240 w 1960971"/>
                <a:gd name="connsiteY11016" fmla="*/ 890694 h 1017606"/>
                <a:gd name="connsiteX11017" fmla="*/ 926988 w 1960971"/>
                <a:gd name="connsiteY11017" fmla="*/ 892108 h 1017606"/>
                <a:gd name="connsiteX11018" fmla="*/ 927094 w 1960971"/>
                <a:gd name="connsiteY11018" fmla="*/ 893747 h 1017606"/>
                <a:gd name="connsiteX11019" fmla="*/ 927557 w 1960971"/>
                <a:gd name="connsiteY11019" fmla="*/ 895610 h 1017606"/>
                <a:gd name="connsiteX11020" fmla="*/ 928403 w 1960971"/>
                <a:gd name="connsiteY11020" fmla="*/ 896086 h 1017606"/>
                <a:gd name="connsiteX11021" fmla="*/ 1304570 w 1960971"/>
                <a:gd name="connsiteY11021" fmla="*/ 945017 h 1017606"/>
                <a:gd name="connsiteX11022" fmla="*/ 1303539 w 1960971"/>
                <a:gd name="connsiteY11022" fmla="*/ 945374 h 1017606"/>
                <a:gd name="connsiteX11023" fmla="*/ 1301265 w 1960971"/>
                <a:gd name="connsiteY11023" fmla="*/ 947766 h 1017606"/>
                <a:gd name="connsiteX11024" fmla="*/ 1300644 w 1960971"/>
                <a:gd name="connsiteY11024" fmla="*/ 948705 h 1017606"/>
                <a:gd name="connsiteX11025" fmla="*/ 1302138 w 1960971"/>
                <a:gd name="connsiteY11025" fmla="*/ 947753 h 1017606"/>
                <a:gd name="connsiteX11026" fmla="*/ 1304570 w 1960971"/>
                <a:gd name="connsiteY11026" fmla="*/ 945017 h 1017606"/>
                <a:gd name="connsiteX11027" fmla="*/ 951586 w 1960971"/>
                <a:gd name="connsiteY11027" fmla="*/ 899258 h 1017606"/>
                <a:gd name="connsiteX11028" fmla="*/ 951229 w 1960971"/>
                <a:gd name="connsiteY11028" fmla="*/ 898875 h 1017606"/>
                <a:gd name="connsiteX11029" fmla="*/ 949749 w 1960971"/>
                <a:gd name="connsiteY11029" fmla="*/ 899219 h 1017606"/>
                <a:gd name="connsiteX11030" fmla="*/ 948665 w 1960971"/>
                <a:gd name="connsiteY11030" fmla="*/ 899629 h 1017606"/>
                <a:gd name="connsiteX11031" fmla="*/ 947978 w 1960971"/>
                <a:gd name="connsiteY11031" fmla="*/ 900104 h 1017606"/>
                <a:gd name="connsiteX11032" fmla="*/ 947277 w 1960971"/>
                <a:gd name="connsiteY11032" fmla="*/ 900157 h 1017606"/>
                <a:gd name="connsiteX11033" fmla="*/ 946577 w 1960971"/>
                <a:gd name="connsiteY11033" fmla="*/ 899774 h 1017606"/>
                <a:gd name="connsiteX11034" fmla="*/ 945784 w 1960971"/>
                <a:gd name="connsiteY11034" fmla="*/ 899853 h 1017606"/>
                <a:gd name="connsiteX11035" fmla="*/ 944911 w 1960971"/>
                <a:gd name="connsiteY11035" fmla="*/ 900395 h 1017606"/>
                <a:gd name="connsiteX11036" fmla="*/ 944343 w 1960971"/>
                <a:gd name="connsiteY11036" fmla="*/ 900316 h 1017606"/>
                <a:gd name="connsiteX11037" fmla="*/ 944078 w 1960971"/>
                <a:gd name="connsiteY11037" fmla="*/ 899615 h 1017606"/>
                <a:gd name="connsiteX11038" fmla="*/ 943589 w 1960971"/>
                <a:gd name="connsiteY11038" fmla="*/ 899457 h 1017606"/>
                <a:gd name="connsiteX11039" fmla="*/ 942863 w 1960971"/>
                <a:gd name="connsiteY11039" fmla="*/ 899840 h 1017606"/>
                <a:gd name="connsiteX11040" fmla="*/ 942241 w 1960971"/>
                <a:gd name="connsiteY11040" fmla="*/ 900448 h 1017606"/>
                <a:gd name="connsiteX11041" fmla="*/ 941713 w 1960971"/>
                <a:gd name="connsiteY11041" fmla="*/ 901294 h 1017606"/>
                <a:gd name="connsiteX11042" fmla="*/ 942744 w 1960971"/>
                <a:gd name="connsiteY11042" fmla="*/ 902034 h 1017606"/>
                <a:gd name="connsiteX11043" fmla="*/ 946616 w 1960971"/>
                <a:gd name="connsiteY11043" fmla="*/ 903184 h 1017606"/>
                <a:gd name="connsiteX11044" fmla="*/ 946894 w 1960971"/>
                <a:gd name="connsiteY11044" fmla="*/ 903805 h 1017606"/>
                <a:gd name="connsiteX11045" fmla="*/ 951189 w 1960971"/>
                <a:gd name="connsiteY11045" fmla="*/ 904202 h 1017606"/>
                <a:gd name="connsiteX11046" fmla="*/ 953317 w 1960971"/>
                <a:gd name="connsiteY11046" fmla="*/ 904876 h 1017606"/>
                <a:gd name="connsiteX11047" fmla="*/ 955327 w 1960971"/>
                <a:gd name="connsiteY11047" fmla="*/ 906105 h 1017606"/>
                <a:gd name="connsiteX11048" fmla="*/ 957203 w 1960971"/>
                <a:gd name="connsiteY11048" fmla="*/ 906911 h 1017606"/>
                <a:gd name="connsiteX11049" fmla="*/ 958948 w 1960971"/>
                <a:gd name="connsiteY11049" fmla="*/ 907308 h 1017606"/>
                <a:gd name="connsiteX11050" fmla="*/ 960151 w 1960971"/>
                <a:gd name="connsiteY11050" fmla="*/ 907955 h 1017606"/>
                <a:gd name="connsiteX11051" fmla="*/ 960812 w 1960971"/>
                <a:gd name="connsiteY11051" fmla="*/ 908854 h 1017606"/>
                <a:gd name="connsiteX11052" fmla="*/ 962953 w 1960971"/>
                <a:gd name="connsiteY11052" fmla="*/ 909859 h 1017606"/>
                <a:gd name="connsiteX11053" fmla="*/ 963019 w 1960971"/>
                <a:gd name="connsiteY11053" fmla="*/ 910440 h 1017606"/>
                <a:gd name="connsiteX11054" fmla="*/ 963376 w 1960971"/>
                <a:gd name="connsiteY11054" fmla="*/ 910665 h 1017606"/>
                <a:gd name="connsiteX11055" fmla="*/ 964023 w 1960971"/>
                <a:gd name="connsiteY11055" fmla="*/ 910533 h 1017606"/>
                <a:gd name="connsiteX11056" fmla="*/ 970236 w 1960971"/>
                <a:gd name="connsiteY11056" fmla="*/ 907083 h 1017606"/>
                <a:gd name="connsiteX11057" fmla="*/ 971676 w 1960971"/>
                <a:gd name="connsiteY11057" fmla="*/ 906925 h 1017606"/>
                <a:gd name="connsiteX11058" fmla="*/ 971531 w 1960971"/>
                <a:gd name="connsiteY11058" fmla="*/ 907268 h 1017606"/>
                <a:gd name="connsiteX11059" fmla="*/ 968253 w 1960971"/>
                <a:gd name="connsiteY11059" fmla="*/ 909317 h 1017606"/>
                <a:gd name="connsiteX11060" fmla="*/ 967315 w 1960971"/>
                <a:gd name="connsiteY11060" fmla="*/ 909528 h 1017606"/>
                <a:gd name="connsiteX11061" fmla="*/ 966878 w 1960971"/>
                <a:gd name="connsiteY11061" fmla="*/ 909515 h 1017606"/>
                <a:gd name="connsiteX11062" fmla="*/ 965240 w 1960971"/>
                <a:gd name="connsiteY11062" fmla="*/ 910440 h 1017606"/>
                <a:gd name="connsiteX11063" fmla="*/ 965121 w 1960971"/>
                <a:gd name="connsiteY11063" fmla="*/ 910678 h 1017606"/>
                <a:gd name="connsiteX11064" fmla="*/ 965874 w 1960971"/>
                <a:gd name="connsiteY11064" fmla="*/ 910546 h 1017606"/>
                <a:gd name="connsiteX11065" fmla="*/ 966482 w 1960971"/>
                <a:gd name="connsiteY11065" fmla="*/ 910784 h 1017606"/>
                <a:gd name="connsiteX11066" fmla="*/ 966945 w 1960971"/>
                <a:gd name="connsiteY11066" fmla="*/ 911392 h 1017606"/>
                <a:gd name="connsiteX11067" fmla="*/ 968266 w 1960971"/>
                <a:gd name="connsiteY11067" fmla="*/ 911088 h 1017606"/>
                <a:gd name="connsiteX11068" fmla="*/ 970460 w 1960971"/>
                <a:gd name="connsiteY11068" fmla="*/ 909872 h 1017606"/>
                <a:gd name="connsiteX11069" fmla="*/ 972826 w 1960971"/>
                <a:gd name="connsiteY11069" fmla="*/ 908061 h 1017606"/>
                <a:gd name="connsiteX11070" fmla="*/ 976580 w 1960971"/>
                <a:gd name="connsiteY11070" fmla="*/ 904347 h 1017606"/>
                <a:gd name="connsiteX11071" fmla="*/ 976514 w 1960971"/>
                <a:gd name="connsiteY11071" fmla="*/ 904083 h 1017606"/>
                <a:gd name="connsiteX11072" fmla="*/ 974650 w 1960971"/>
                <a:gd name="connsiteY11072" fmla="*/ 904083 h 1017606"/>
                <a:gd name="connsiteX11073" fmla="*/ 974518 w 1960971"/>
                <a:gd name="connsiteY11073" fmla="*/ 903713 h 1017606"/>
                <a:gd name="connsiteX11074" fmla="*/ 975470 w 1960971"/>
                <a:gd name="connsiteY11074" fmla="*/ 902893 h 1017606"/>
                <a:gd name="connsiteX11075" fmla="*/ 975985 w 1960971"/>
                <a:gd name="connsiteY11075" fmla="*/ 902140 h 1017606"/>
                <a:gd name="connsiteX11076" fmla="*/ 976078 w 1960971"/>
                <a:gd name="connsiteY11076" fmla="*/ 901466 h 1017606"/>
                <a:gd name="connsiteX11077" fmla="*/ 975523 w 1960971"/>
                <a:gd name="connsiteY11077" fmla="*/ 901545 h 1017606"/>
                <a:gd name="connsiteX11078" fmla="*/ 974320 w 1960971"/>
                <a:gd name="connsiteY11078" fmla="*/ 902378 h 1017606"/>
                <a:gd name="connsiteX11079" fmla="*/ 973157 w 1960971"/>
                <a:gd name="connsiteY11079" fmla="*/ 903541 h 1017606"/>
                <a:gd name="connsiteX11080" fmla="*/ 971412 w 1960971"/>
                <a:gd name="connsiteY11080" fmla="*/ 905761 h 1017606"/>
                <a:gd name="connsiteX11081" fmla="*/ 971267 w 1960971"/>
                <a:gd name="connsiteY11081" fmla="*/ 905682 h 1017606"/>
                <a:gd name="connsiteX11082" fmla="*/ 971055 w 1960971"/>
                <a:gd name="connsiteY11082" fmla="*/ 904440 h 1017606"/>
                <a:gd name="connsiteX11083" fmla="*/ 971412 w 1960971"/>
                <a:gd name="connsiteY11083" fmla="*/ 903488 h 1017606"/>
                <a:gd name="connsiteX11084" fmla="*/ 972205 w 1960971"/>
                <a:gd name="connsiteY11084" fmla="*/ 902404 h 1017606"/>
                <a:gd name="connsiteX11085" fmla="*/ 972218 w 1960971"/>
                <a:gd name="connsiteY11085" fmla="*/ 901770 h 1017606"/>
                <a:gd name="connsiteX11086" fmla="*/ 971452 w 1960971"/>
                <a:gd name="connsiteY11086" fmla="*/ 901571 h 1017606"/>
                <a:gd name="connsiteX11087" fmla="*/ 971267 w 1960971"/>
                <a:gd name="connsiteY11087" fmla="*/ 901082 h 1017606"/>
                <a:gd name="connsiteX11088" fmla="*/ 971663 w 1960971"/>
                <a:gd name="connsiteY11088" fmla="*/ 900303 h 1017606"/>
                <a:gd name="connsiteX11089" fmla="*/ 971650 w 1960971"/>
                <a:gd name="connsiteY11089" fmla="*/ 899668 h 1017606"/>
                <a:gd name="connsiteX11090" fmla="*/ 971214 w 1960971"/>
                <a:gd name="connsiteY11090" fmla="*/ 899192 h 1017606"/>
                <a:gd name="connsiteX11091" fmla="*/ 970104 w 1960971"/>
                <a:gd name="connsiteY11091" fmla="*/ 899258 h 1017606"/>
                <a:gd name="connsiteX11092" fmla="*/ 968332 w 1960971"/>
                <a:gd name="connsiteY11092" fmla="*/ 899866 h 1017606"/>
                <a:gd name="connsiteX11093" fmla="*/ 966720 w 1960971"/>
                <a:gd name="connsiteY11093" fmla="*/ 900858 h 1017606"/>
                <a:gd name="connsiteX11094" fmla="*/ 965292 w 1960971"/>
                <a:gd name="connsiteY11094" fmla="*/ 902219 h 1017606"/>
                <a:gd name="connsiteX11095" fmla="*/ 964579 w 1960971"/>
                <a:gd name="connsiteY11095" fmla="*/ 902166 h 1017606"/>
                <a:gd name="connsiteX11096" fmla="*/ 964605 w 1960971"/>
                <a:gd name="connsiteY11096" fmla="*/ 900699 h 1017606"/>
                <a:gd name="connsiteX11097" fmla="*/ 964182 w 1960971"/>
                <a:gd name="connsiteY11097" fmla="*/ 900104 h 1017606"/>
                <a:gd name="connsiteX11098" fmla="*/ 963323 w 1960971"/>
                <a:gd name="connsiteY11098" fmla="*/ 900382 h 1017606"/>
                <a:gd name="connsiteX11099" fmla="*/ 963006 w 1960971"/>
                <a:gd name="connsiteY11099" fmla="*/ 900131 h 1017606"/>
                <a:gd name="connsiteX11100" fmla="*/ 963217 w 1960971"/>
                <a:gd name="connsiteY11100" fmla="*/ 899351 h 1017606"/>
                <a:gd name="connsiteX11101" fmla="*/ 962490 w 1960971"/>
                <a:gd name="connsiteY11101" fmla="*/ 899113 h 1017606"/>
                <a:gd name="connsiteX11102" fmla="*/ 960825 w 1960971"/>
                <a:gd name="connsiteY11102" fmla="*/ 899417 h 1017606"/>
                <a:gd name="connsiteX11103" fmla="*/ 959649 w 1960971"/>
                <a:gd name="connsiteY11103" fmla="*/ 899866 h 1017606"/>
                <a:gd name="connsiteX11104" fmla="*/ 958975 w 1960971"/>
                <a:gd name="connsiteY11104" fmla="*/ 900448 h 1017606"/>
                <a:gd name="connsiteX11105" fmla="*/ 958525 w 1960971"/>
                <a:gd name="connsiteY11105" fmla="*/ 900541 h 1017606"/>
                <a:gd name="connsiteX11106" fmla="*/ 958314 w 1960971"/>
                <a:gd name="connsiteY11106" fmla="*/ 900170 h 1017606"/>
                <a:gd name="connsiteX11107" fmla="*/ 957600 w 1960971"/>
                <a:gd name="connsiteY11107" fmla="*/ 900316 h 1017606"/>
                <a:gd name="connsiteX11108" fmla="*/ 956371 w 1960971"/>
                <a:gd name="connsiteY11108" fmla="*/ 900977 h 1017606"/>
                <a:gd name="connsiteX11109" fmla="*/ 955868 w 1960971"/>
                <a:gd name="connsiteY11109" fmla="*/ 901492 h 1017606"/>
                <a:gd name="connsiteX11110" fmla="*/ 956080 w 1960971"/>
                <a:gd name="connsiteY11110" fmla="*/ 902193 h 1017606"/>
                <a:gd name="connsiteX11111" fmla="*/ 955868 w 1960971"/>
                <a:gd name="connsiteY11111" fmla="*/ 902470 h 1017606"/>
                <a:gd name="connsiteX11112" fmla="*/ 956609 w 1960971"/>
                <a:gd name="connsiteY11112" fmla="*/ 902761 h 1017606"/>
                <a:gd name="connsiteX11113" fmla="*/ 956529 w 1960971"/>
                <a:gd name="connsiteY11113" fmla="*/ 903184 h 1017606"/>
                <a:gd name="connsiteX11114" fmla="*/ 955816 w 1960971"/>
                <a:gd name="connsiteY11114" fmla="*/ 903951 h 1017606"/>
                <a:gd name="connsiteX11115" fmla="*/ 955327 w 1960971"/>
                <a:gd name="connsiteY11115" fmla="*/ 903911 h 1017606"/>
                <a:gd name="connsiteX11116" fmla="*/ 955062 w 1960971"/>
                <a:gd name="connsiteY11116" fmla="*/ 903091 h 1017606"/>
                <a:gd name="connsiteX11117" fmla="*/ 954652 w 1960971"/>
                <a:gd name="connsiteY11117" fmla="*/ 902801 h 1017606"/>
                <a:gd name="connsiteX11118" fmla="*/ 954097 w 1960971"/>
                <a:gd name="connsiteY11118" fmla="*/ 903052 h 1017606"/>
                <a:gd name="connsiteX11119" fmla="*/ 953767 w 1960971"/>
                <a:gd name="connsiteY11119" fmla="*/ 902946 h 1017606"/>
                <a:gd name="connsiteX11120" fmla="*/ 953635 w 1960971"/>
                <a:gd name="connsiteY11120" fmla="*/ 902470 h 1017606"/>
                <a:gd name="connsiteX11121" fmla="*/ 952987 w 1960971"/>
                <a:gd name="connsiteY11121" fmla="*/ 902378 h 1017606"/>
                <a:gd name="connsiteX11122" fmla="*/ 951824 w 1960971"/>
                <a:gd name="connsiteY11122" fmla="*/ 902668 h 1017606"/>
                <a:gd name="connsiteX11123" fmla="*/ 951282 w 1960971"/>
                <a:gd name="connsiteY11123" fmla="*/ 902510 h 1017606"/>
                <a:gd name="connsiteX11124" fmla="*/ 951361 w 1960971"/>
                <a:gd name="connsiteY11124" fmla="*/ 901902 h 1017606"/>
                <a:gd name="connsiteX11125" fmla="*/ 951150 w 1960971"/>
                <a:gd name="connsiteY11125" fmla="*/ 901426 h 1017606"/>
                <a:gd name="connsiteX11126" fmla="*/ 950647 w 1960971"/>
                <a:gd name="connsiteY11126" fmla="*/ 901082 h 1017606"/>
                <a:gd name="connsiteX11127" fmla="*/ 950780 w 1960971"/>
                <a:gd name="connsiteY11127" fmla="*/ 900355 h 1017606"/>
                <a:gd name="connsiteX11128" fmla="*/ 951586 w 1960971"/>
                <a:gd name="connsiteY11128" fmla="*/ 899258 h 1017606"/>
                <a:gd name="connsiteX11129" fmla="*/ 1126994 w 1960971"/>
                <a:gd name="connsiteY11129" fmla="*/ 925984 h 1017606"/>
                <a:gd name="connsiteX11130" fmla="*/ 1145617 w 1960971"/>
                <a:gd name="connsiteY11130" fmla="*/ 925958 h 1017606"/>
                <a:gd name="connsiteX11131" fmla="*/ 1154936 w 1960971"/>
                <a:gd name="connsiteY11131" fmla="*/ 925944 h 1017606"/>
                <a:gd name="connsiteX11132" fmla="*/ 1164254 w 1960971"/>
                <a:gd name="connsiteY11132" fmla="*/ 925931 h 1017606"/>
                <a:gd name="connsiteX11133" fmla="*/ 1173572 w 1960971"/>
                <a:gd name="connsiteY11133" fmla="*/ 925918 h 1017606"/>
                <a:gd name="connsiteX11134" fmla="*/ 1182890 w 1960971"/>
                <a:gd name="connsiteY11134" fmla="*/ 925905 h 1017606"/>
                <a:gd name="connsiteX11135" fmla="*/ 1192209 w 1960971"/>
                <a:gd name="connsiteY11135" fmla="*/ 925891 h 1017606"/>
                <a:gd name="connsiteX11136" fmla="*/ 1196544 w 1960971"/>
                <a:gd name="connsiteY11136" fmla="*/ 920605 h 1017606"/>
                <a:gd name="connsiteX11137" fmla="*/ 1199584 w 1960971"/>
                <a:gd name="connsiteY11137" fmla="*/ 918146 h 1017606"/>
                <a:gd name="connsiteX11138" fmla="*/ 1202069 w 1960971"/>
                <a:gd name="connsiteY11138" fmla="*/ 918966 h 1017606"/>
                <a:gd name="connsiteX11139" fmla="*/ 1203589 w 1960971"/>
                <a:gd name="connsiteY11139" fmla="*/ 918899 h 1017606"/>
                <a:gd name="connsiteX11140" fmla="*/ 1205756 w 1960971"/>
                <a:gd name="connsiteY11140" fmla="*/ 917631 h 1017606"/>
                <a:gd name="connsiteX11141" fmla="*/ 1207409 w 1960971"/>
                <a:gd name="connsiteY11141" fmla="*/ 916864 h 1017606"/>
                <a:gd name="connsiteX11142" fmla="*/ 1208254 w 1960971"/>
                <a:gd name="connsiteY11142" fmla="*/ 916983 h 1017606"/>
                <a:gd name="connsiteX11143" fmla="*/ 1208545 w 1960971"/>
                <a:gd name="connsiteY11143" fmla="*/ 918146 h 1017606"/>
                <a:gd name="connsiteX11144" fmla="*/ 1208863 w 1960971"/>
                <a:gd name="connsiteY11144" fmla="*/ 918926 h 1017606"/>
                <a:gd name="connsiteX11145" fmla="*/ 1209695 w 1960971"/>
                <a:gd name="connsiteY11145" fmla="*/ 918701 h 1017606"/>
                <a:gd name="connsiteX11146" fmla="*/ 1210766 w 1960971"/>
                <a:gd name="connsiteY11146" fmla="*/ 917604 h 1017606"/>
                <a:gd name="connsiteX11147" fmla="*/ 1211361 w 1960971"/>
                <a:gd name="connsiteY11147" fmla="*/ 916084 h 1017606"/>
                <a:gd name="connsiteX11148" fmla="*/ 1212643 w 1960971"/>
                <a:gd name="connsiteY11148" fmla="*/ 915027 h 1017606"/>
                <a:gd name="connsiteX11149" fmla="*/ 1213727 w 1960971"/>
                <a:gd name="connsiteY11149" fmla="*/ 914868 h 1017606"/>
                <a:gd name="connsiteX11150" fmla="*/ 1214665 w 1960971"/>
                <a:gd name="connsiteY11150" fmla="*/ 914895 h 1017606"/>
                <a:gd name="connsiteX11151" fmla="*/ 1215339 w 1960971"/>
                <a:gd name="connsiteY11151" fmla="*/ 914379 h 1017606"/>
                <a:gd name="connsiteX11152" fmla="*/ 1215590 w 1960971"/>
                <a:gd name="connsiteY11152" fmla="*/ 913639 h 1017606"/>
                <a:gd name="connsiteX11153" fmla="*/ 1215736 w 1960971"/>
                <a:gd name="connsiteY11153" fmla="*/ 912436 h 1017606"/>
                <a:gd name="connsiteX11154" fmla="*/ 1216423 w 1960971"/>
                <a:gd name="connsiteY11154" fmla="*/ 910995 h 1017606"/>
                <a:gd name="connsiteX11155" fmla="*/ 1219806 w 1960971"/>
                <a:gd name="connsiteY11155" fmla="*/ 908444 h 1017606"/>
                <a:gd name="connsiteX11156" fmla="*/ 1223388 w 1960971"/>
                <a:gd name="connsiteY11156" fmla="*/ 906713 h 1017606"/>
                <a:gd name="connsiteX11157" fmla="*/ 1224750 w 1960971"/>
                <a:gd name="connsiteY11157" fmla="*/ 905854 h 1017606"/>
                <a:gd name="connsiteX11158" fmla="*/ 1225741 w 1960971"/>
                <a:gd name="connsiteY11158" fmla="*/ 904096 h 1017606"/>
                <a:gd name="connsiteX11159" fmla="*/ 1228133 w 1960971"/>
                <a:gd name="connsiteY11159" fmla="*/ 902272 h 1017606"/>
                <a:gd name="connsiteX11160" fmla="*/ 1229376 w 1960971"/>
                <a:gd name="connsiteY11160" fmla="*/ 901228 h 1017606"/>
                <a:gd name="connsiteX11161" fmla="*/ 1229944 w 1960971"/>
                <a:gd name="connsiteY11161" fmla="*/ 900316 h 1017606"/>
                <a:gd name="connsiteX11162" fmla="*/ 1229971 w 1960971"/>
                <a:gd name="connsiteY11162" fmla="*/ 899192 h 1017606"/>
                <a:gd name="connsiteX11163" fmla="*/ 1230869 w 1960971"/>
                <a:gd name="connsiteY11163" fmla="*/ 897051 h 1017606"/>
                <a:gd name="connsiteX11164" fmla="*/ 1232469 w 1960971"/>
                <a:gd name="connsiteY11164" fmla="*/ 894500 h 1017606"/>
                <a:gd name="connsiteX11165" fmla="*/ 1234266 w 1960971"/>
                <a:gd name="connsiteY11165" fmla="*/ 891725 h 1017606"/>
                <a:gd name="connsiteX11166" fmla="*/ 1236804 w 1960971"/>
                <a:gd name="connsiteY11166" fmla="*/ 889213 h 1017606"/>
                <a:gd name="connsiteX11167" fmla="*/ 1240399 w 1960971"/>
                <a:gd name="connsiteY11167" fmla="*/ 886477 h 1017606"/>
                <a:gd name="connsiteX11168" fmla="*/ 1242488 w 1960971"/>
                <a:gd name="connsiteY11168" fmla="*/ 882882 h 1017606"/>
                <a:gd name="connsiteX11169" fmla="*/ 1244695 w 1960971"/>
                <a:gd name="connsiteY11169" fmla="*/ 879089 h 1017606"/>
                <a:gd name="connsiteX11170" fmla="*/ 1249202 w 1960971"/>
                <a:gd name="connsiteY11170" fmla="*/ 875388 h 1017606"/>
                <a:gd name="connsiteX11171" fmla="*/ 1254317 w 1960971"/>
                <a:gd name="connsiteY11171" fmla="*/ 871185 h 1017606"/>
                <a:gd name="connsiteX11172" fmla="*/ 1257225 w 1960971"/>
                <a:gd name="connsiteY11172" fmla="*/ 868792 h 1017606"/>
                <a:gd name="connsiteX11173" fmla="*/ 1262485 w 1960971"/>
                <a:gd name="connsiteY11173" fmla="*/ 864444 h 1017606"/>
                <a:gd name="connsiteX11174" fmla="*/ 1266226 w 1960971"/>
                <a:gd name="connsiteY11174" fmla="*/ 861351 h 1017606"/>
                <a:gd name="connsiteX11175" fmla="*/ 1268050 w 1960971"/>
                <a:gd name="connsiteY11175" fmla="*/ 859937 h 1017606"/>
                <a:gd name="connsiteX11176" fmla="*/ 1270046 w 1960971"/>
                <a:gd name="connsiteY11176" fmla="*/ 858245 h 1017606"/>
                <a:gd name="connsiteX11177" fmla="*/ 1271976 w 1960971"/>
                <a:gd name="connsiteY11177" fmla="*/ 858747 h 1017606"/>
                <a:gd name="connsiteX11178" fmla="*/ 1273892 w 1960971"/>
                <a:gd name="connsiteY11178" fmla="*/ 859249 h 1017606"/>
                <a:gd name="connsiteX11179" fmla="*/ 1272584 w 1960971"/>
                <a:gd name="connsiteY11179" fmla="*/ 861695 h 1017606"/>
                <a:gd name="connsiteX11180" fmla="*/ 1272213 w 1960971"/>
                <a:gd name="connsiteY11180" fmla="*/ 863479 h 1017606"/>
                <a:gd name="connsiteX11181" fmla="*/ 1272795 w 1960971"/>
                <a:gd name="connsiteY11181" fmla="*/ 864510 h 1017606"/>
                <a:gd name="connsiteX11182" fmla="*/ 1273971 w 1960971"/>
                <a:gd name="connsiteY11182" fmla="*/ 865210 h 1017606"/>
                <a:gd name="connsiteX11183" fmla="*/ 1274976 w 1960971"/>
                <a:gd name="connsiteY11183" fmla="*/ 865448 h 1017606"/>
                <a:gd name="connsiteX11184" fmla="*/ 1276271 w 1960971"/>
                <a:gd name="connsiteY11184" fmla="*/ 865435 h 1017606"/>
                <a:gd name="connsiteX11185" fmla="*/ 1280369 w 1960971"/>
                <a:gd name="connsiteY11185" fmla="*/ 864047 h 1017606"/>
                <a:gd name="connsiteX11186" fmla="*/ 1284876 w 1960971"/>
                <a:gd name="connsiteY11186" fmla="*/ 863149 h 1017606"/>
                <a:gd name="connsiteX11187" fmla="*/ 1287493 w 1960971"/>
                <a:gd name="connsiteY11187" fmla="*/ 862316 h 1017606"/>
                <a:gd name="connsiteX11188" fmla="*/ 1288220 w 1960971"/>
                <a:gd name="connsiteY11188" fmla="*/ 861536 h 1017606"/>
                <a:gd name="connsiteX11189" fmla="*/ 1289370 w 1960971"/>
                <a:gd name="connsiteY11189" fmla="*/ 861258 h 1017606"/>
                <a:gd name="connsiteX11190" fmla="*/ 1290943 w 1960971"/>
                <a:gd name="connsiteY11190" fmla="*/ 861496 h 1017606"/>
                <a:gd name="connsiteX11191" fmla="*/ 1293216 w 1960971"/>
                <a:gd name="connsiteY11191" fmla="*/ 863466 h 1017606"/>
                <a:gd name="connsiteX11192" fmla="*/ 1295608 w 1960971"/>
                <a:gd name="connsiteY11192" fmla="*/ 866426 h 1017606"/>
                <a:gd name="connsiteX11193" fmla="*/ 1297512 w 1960971"/>
                <a:gd name="connsiteY11193" fmla="*/ 868766 h 1017606"/>
                <a:gd name="connsiteX11194" fmla="*/ 1295992 w 1960971"/>
                <a:gd name="connsiteY11194" fmla="*/ 872824 h 1017606"/>
                <a:gd name="connsiteX11195" fmla="*/ 1294353 w 1960971"/>
                <a:gd name="connsiteY11195" fmla="*/ 877132 h 1017606"/>
                <a:gd name="connsiteX11196" fmla="*/ 1292634 w 1960971"/>
                <a:gd name="connsiteY11196" fmla="*/ 881666 h 1017606"/>
                <a:gd name="connsiteX11197" fmla="*/ 1291405 w 1960971"/>
                <a:gd name="connsiteY11197" fmla="*/ 884904 h 1017606"/>
                <a:gd name="connsiteX11198" fmla="*/ 1289740 w 1960971"/>
                <a:gd name="connsiteY11198" fmla="*/ 889345 h 1017606"/>
                <a:gd name="connsiteX11199" fmla="*/ 1288418 w 1960971"/>
                <a:gd name="connsiteY11199" fmla="*/ 892874 h 1017606"/>
                <a:gd name="connsiteX11200" fmla="*/ 1286700 w 1960971"/>
                <a:gd name="connsiteY11200" fmla="*/ 897487 h 1017606"/>
                <a:gd name="connsiteX11201" fmla="*/ 1285788 w 1960971"/>
                <a:gd name="connsiteY11201" fmla="*/ 899946 h 1017606"/>
                <a:gd name="connsiteX11202" fmla="*/ 1285907 w 1960971"/>
                <a:gd name="connsiteY11202" fmla="*/ 900659 h 1017606"/>
                <a:gd name="connsiteX11203" fmla="*/ 1285299 w 1960971"/>
                <a:gd name="connsiteY11203" fmla="*/ 901624 h 1017606"/>
                <a:gd name="connsiteX11204" fmla="*/ 1285008 w 1960971"/>
                <a:gd name="connsiteY11204" fmla="*/ 902113 h 1017606"/>
                <a:gd name="connsiteX11205" fmla="*/ 1284889 w 1960971"/>
                <a:gd name="connsiteY11205" fmla="*/ 902497 h 1017606"/>
                <a:gd name="connsiteX11206" fmla="*/ 1284863 w 1960971"/>
                <a:gd name="connsiteY11206" fmla="*/ 902986 h 1017606"/>
                <a:gd name="connsiteX11207" fmla="*/ 1284572 w 1960971"/>
                <a:gd name="connsiteY11207" fmla="*/ 903660 h 1017606"/>
                <a:gd name="connsiteX11208" fmla="*/ 1283964 w 1960971"/>
                <a:gd name="connsiteY11208" fmla="*/ 904268 h 1017606"/>
                <a:gd name="connsiteX11209" fmla="*/ 1283501 w 1960971"/>
                <a:gd name="connsiteY11209" fmla="*/ 904982 h 1017606"/>
                <a:gd name="connsiteX11210" fmla="*/ 1282999 w 1960971"/>
                <a:gd name="connsiteY11210" fmla="*/ 906145 h 1017606"/>
                <a:gd name="connsiteX11211" fmla="*/ 1283118 w 1960971"/>
                <a:gd name="connsiteY11211" fmla="*/ 906858 h 1017606"/>
                <a:gd name="connsiteX11212" fmla="*/ 1283607 w 1960971"/>
                <a:gd name="connsiteY11212" fmla="*/ 907281 h 1017606"/>
                <a:gd name="connsiteX11213" fmla="*/ 1284162 w 1960971"/>
                <a:gd name="connsiteY11213" fmla="*/ 907281 h 1017606"/>
                <a:gd name="connsiteX11214" fmla="*/ 1284704 w 1960971"/>
                <a:gd name="connsiteY11214" fmla="*/ 907704 h 1017606"/>
                <a:gd name="connsiteX11215" fmla="*/ 1285325 w 1960971"/>
                <a:gd name="connsiteY11215" fmla="*/ 908444 h 1017606"/>
                <a:gd name="connsiteX11216" fmla="*/ 1286462 w 1960971"/>
                <a:gd name="connsiteY11216" fmla="*/ 909092 h 1017606"/>
                <a:gd name="connsiteX11217" fmla="*/ 1287810 w 1960971"/>
                <a:gd name="connsiteY11217" fmla="*/ 909317 h 1017606"/>
                <a:gd name="connsiteX11218" fmla="*/ 1288867 w 1960971"/>
                <a:gd name="connsiteY11218" fmla="*/ 909158 h 1017606"/>
                <a:gd name="connsiteX11219" fmla="*/ 1289912 w 1960971"/>
                <a:gd name="connsiteY11219" fmla="*/ 909581 h 1017606"/>
                <a:gd name="connsiteX11220" fmla="*/ 1289938 w 1960971"/>
                <a:gd name="connsiteY11220" fmla="*/ 910612 h 1017606"/>
                <a:gd name="connsiteX11221" fmla="*/ 1289330 w 1960971"/>
                <a:gd name="connsiteY11221" fmla="*/ 911577 h 1017606"/>
                <a:gd name="connsiteX11222" fmla="*/ 1288471 w 1960971"/>
                <a:gd name="connsiteY11222" fmla="*/ 912026 h 1017606"/>
                <a:gd name="connsiteX11223" fmla="*/ 1287599 w 1960971"/>
                <a:gd name="connsiteY11223" fmla="*/ 912383 h 1017606"/>
                <a:gd name="connsiteX11224" fmla="*/ 1287189 w 1960971"/>
                <a:gd name="connsiteY11224" fmla="*/ 913123 h 1017606"/>
                <a:gd name="connsiteX11225" fmla="*/ 1287255 w 1960971"/>
                <a:gd name="connsiteY11225" fmla="*/ 913903 h 1017606"/>
                <a:gd name="connsiteX11226" fmla="*/ 1287519 w 1960971"/>
                <a:gd name="connsiteY11226" fmla="*/ 914577 h 1017606"/>
                <a:gd name="connsiteX11227" fmla="*/ 1287638 w 1960971"/>
                <a:gd name="connsiteY11227" fmla="*/ 915767 h 1017606"/>
                <a:gd name="connsiteX11228" fmla="*/ 1287004 w 1960971"/>
                <a:gd name="connsiteY11228" fmla="*/ 916798 h 1017606"/>
                <a:gd name="connsiteX11229" fmla="*/ 1286145 w 1960971"/>
                <a:gd name="connsiteY11229" fmla="*/ 917670 h 1017606"/>
                <a:gd name="connsiteX11230" fmla="*/ 1285563 w 1960971"/>
                <a:gd name="connsiteY11230" fmla="*/ 918569 h 1017606"/>
                <a:gd name="connsiteX11231" fmla="*/ 1285708 w 1960971"/>
                <a:gd name="connsiteY11231" fmla="*/ 919349 h 1017606"/>
                <a:gd name="connsiteX11232" fmla="*/ 1286488 w 1960971"/>
                <a:gd name="connsiteY11232" fmla="*/ 920380 h 1017606"/>
                <a:gd name="connsiteX11233" fmla="*/ 1286845 w 1960971"/>
                <a:gd name="connsiteY11233" fmla="*/ 921384 h 1017606"/>
                <a:gd name="connsiteX11234" fmla="*/ 1287784 w 1960971"/>
                <a:gd name="connsiteY11234" fmla="*/ 921926 h 1017606"/>
                <a:gd name="connsiteX11235" fmla="*/ 1288484 w 1960971"/>
                <a:gd name="connsiteY11235" fmla="*/ 921543 h 1017606"/>
                <a:gd name="connsiteX11236" fmla="*/ 1289132 w 1960971"/>
                <a:gd name="connsiteY11236" fmla="*/ 921027 h 1017606"/>
                <a:gd name="connsiteX11237" fmla="*/ 1289753 w 1960971"/>
                <a:gd name="connsiteY11237" fmla="*/ 920644 h 1017606"/>
                <a:gd name="connsiteX11238" fmla="*/ 1290480 w 1960971"/>
                <a:gd name="connsiteY11238" fmla="*/ 920869 h 1017606"/>
                <a:gd name="connsiteX11239" fmla="*/ 1291313 w 1960971"/>
                <a:gd name="connsiteY11239" fmla="*/ 921160 h 1017606"/>
                <a:gd name="connsiteX11240" fmla="*/ 1292211 w 1960971"/>
                <a:gd name="connsiteY11240" fmla="*/ 921503 h 1017606"/>
                <a:gd name="connsiteX11241" fmla="*/ 1292859 w 1960971"/>
                <a:gd name="connsiteY11241" fmla="*/ 922204 h 1017606"/>
                <a:gd name="connsiteX11242" fmla="*/ 1295397 w 1960971"/>
                <a:gd name="connsiteY11242" fmla="*/ 921847 h 1017606"/>
                <a:gd name="connsiteX11243" fmla="*/ 1296573 w 1960971"/>
                <a:gd name="connsiteY11243" fmla="*/ 922164 h 1017606"/>
                <a:gd name="connsiteX11244" fmla="*/ 1296309 w 1960971"/>
                <a:gd name="connsiteY11244" fmla="*/ 923486 h 1017606"/>
                <a:gd name="connsiteX11245" fmla="*/ 1296798 w 1960971"/>
                <a:gd name="connsiteY11245" fmla="*/ 924319 h 1017606"/>
                <a:gd name="connsiteX11246" fmla="*/ 1300657 w 1960971"/>
                <a:gd name="connsiteY11246" fmla="*/ 923882 h 1017606"/>
                <a:gd name="connsiteX11247" fmla="*/ 1305667 w 1960971"/>
                <a:gd name="connsiteY11247" fmla="*/ 922243 h 1017606"/>
                <a:gd name="connsiteX11248" fmla="*/ 1306764 w 1960971"/>
                <a:gd name="connsiteY11248" fmla="*/ 923552 h 1017606"/>
                <a:gd name="connsiteX11249" fmla="*/ 1309116 w 1960971"/>
                <a:gd name="connsiteY11249" fmla="*/ 922534 h 1017606"/>
                <a:gd name="connsiteX11250" fmla="*/ 1311945 w 1960971"/>
                <a:gd name="connsiteY11250" fmla="*/ 921001 h 1017606"/>
                <a:gd name="connsiteX11251" fmla="*/ 1314747 w 1960971"/>
                <a:gd name="connsiteY11251" fmla="*/ 919944 h 1017606"/>
                <a:gd name="connsiteX11252" fmla="*/ 1315871 w 1960971"/>
                <a:gd name="connsiteY11252" fmla="*/ 919137 h 1017606"/>
                <a:gd name="connsiteX11253" fmla="*/ 1314998 w 1960971"/>
                <a:gd name="connsiteY11253" fmla="*/ 916983 h 1017606"/>
                <a:gd name="connsiteX11254" fmla="*/ 1317496 w 1960971"/>
                <a:gd name="connsiteY11254" fmla="*/ 915873 h 1017606"/>
                <a:gd name="connsiteX11255" fmla="*/ 1318316 w 1960971"/>
                <a:gd name="connsiteY11255" fmla="*/ 915185 h 1017606"/>
                <a:gd name="connsiteX11256" fmla="*/ 1319347 w 1960971"/>
                <a:gd name="connsiteY11256" fmla="*/ 914723 h 1017606"/>
                <a:gd name="connsiteX11257" fmla="*/ 1317853 w 1960971"/>
                <a:gd name="connsiteY11257" fmla="*/ 916322 h 1017606"/>
                <a:gd name="connsiteX11258" fmla="*/ 1316452 w 1960971"/>
                <a:gd name="connsiteY11258" fmla="*/ 917498 h 1017606"/>
                <a:gd name="connsiteX11259" fmla="*/ 1318924 w 1960971"/>
                <a:gd name="connsiteY11259" fmla="*/ 920089 h 1017606"/>
                <a:gd name="connsiteX11260" fmla="*/ 1320523 w 1960971"/>
                <a:gd name="connsiteY11260" fmla="*/ 920076 h 1017606"/>
                <a:gd name="connsiteX11261" fmla="*/ 1329286 w 1960971"/>
                <a:gd name="connsiteY11261" fmla="*/ 916930 h 1017606"/>
                <a:gd name="connsiteX11262" fmla="*/ 1336543 w 1960971"/>
                <a:gd name="connsiteY11262" fmla="*/ 913203 h 1017606"/>
                <a:gd name="connsiteX11263" fmla="*/ 1342292 w 1960971"/>
                <a:gd name="connsiteY11263" fmla="*/ 911247 h 1017606"/>
                <a:gd name="connsiteX11264" fmla="*/ 1346680 w 1960971"/>
                <a:gd name="connsiteY11264" fmla="*/ 909000 h 1017606"/>
                <a:gd name="connsiteX11265" fmla="*/ 1349469 w 1960971"/>
                <a:gd name="connsiteY11265" fmla="*/ 908656 h 1017606"/>
                <a:gd name="connsiteX11266" fmla="*/ 1355377 w 1960971"/>
                <a:gd name="connsiteY11266" fmla="*/ 903832 h 1017606"/>
                <a:gd name="connsiteX11267" fmla="*/ 1355324 w 1960971"/>
                <a:gd name="connsiteY11267" fmla="*/ 901082 h 1017606"/>
                <a:gd name="connsiteX11268" fmla="*/ 1355880 w 1960971"/>
                <a:gd name="connsiteY11268" fmla="*/ 900170 h 1017606"/>
                <a:gd name="connsiteX11269" fmla="*/ 1357201 w 1960971"/>
                <a:gd name="connsiteY11269" fmla="*/ 902378 h 1017606"/>
                <a:gd name="connsiteX11270" fmla="*/ 1357796 w 1960971"/>
                <a:gd name="connsiteY11270" fmla="*/ 904043 h 1017606"/>
                <a:gd name="connsiteX11271" fmla="*/ 1359739 w 1960971"/>
                <a:gd name="connsiteY11271" fmla="*/ 903475 h 1017606"/>
                <a:gd name="connsiteX11272" fmla="*/ 1361814 w 1960971"/>
                <a:gd name="connsiteY11272" fmla="*/ 903237 h 1017606"/>
                <a:gd name="connsiteX11273" fmla="*/ 1360466 w 1960971"/>
                <a:gd name="connsiteY11273" fmla="*/ 904678 h 1017606"/>
                <a:gd name="connsiteX11274" fmla="*/ 1359157 w 1960971"/>
                <a:gd name="connsiteY11274" fmla="*/ 905431 h 1017606"/>
                <a:gd name="connsiteX11275" fmla="*/ 1354201 w 1960971"/>
                <a:gd name="connsiteY11275" fmla="*/ 909013 h 1017606"/>
                <a:gd name="connsiteX11276" fmla="*/ 1346707 w 1960971"/>
                <a:gd name="connsiteY11276" fmla="*/ 913137 h 1017606"/>
                <a:gd name="connsiteX11277" fmla="*/ 1343772 w 1960971"/>
                <a:gd name="connsiteY11277" fmla="*/ 915899 h 1017606"/>
                <a:gd name="connsiteX11278" fmla="*/ 1344460 w 1960971"/>
                <a:gd name="connsiteY11278" fmla="*/ 916454 h 1017606"/>
                <a:gd name="connsiteX11279" fmla="*/ 1345332 w 1960971"/>
                <a:gd name="connsiteY11279" fmla="*/ 916573 h 1017606"/>
                <a:gd name="connsiteX11280" fmla="*/ 1346971 w 1960971"/>
                <a:gd name="connsiteY11280" fmla="*/ 917287 h 1017606"/>
                <a:gd name="connsiteX11281" fmla="*/ 1349033 w 1960971"/>
                <a:gd name="connsiteY11281" fmla="*/ 915674 h 1017606"/>
                <a:gd name="connsiteX11282" fmla="*/ 1351108 w 1960971"/>
                <a:gd name="connsiteY11282" fmla="*/ 914934 h 1017606"/>
                <a:gd name="connsiteX11283" fmla="*/ 1356792 w 1960971"/>
                <a:gd name="connsiteY11283" fmla="*/ 915503 h 1017606"/>
                <a:gd name="connsiteX11284" fmla="*/ 1362568 w 1960971"/>
                <a:gd name="connsiteY11284" fmla="*/ 914921 h 1017606"/>
                <a:gd name="connsiteX11285" fmla="*/ 1366268 w 1960971"/>
                <a:gd name="connsiteY11285" fmla="*/ 915820 h 1017606"/>
                <a:gd name="connsiteX11286" fmla="*/ 1372943 w 1960971"/>
                <a:gd name="connsiteY11286" fmla="*/ 915384 h 1017606"/>
                <a:gd name="connsiteX11287" fmla="*/ 1378151 w 1960971"/>
                <a:gd name="connsiteY11287" fmla="*/ 916190 h 1017606"/>
                <a:gd name="connsiteX11288" fmla="*/ 1375653 w 1960971"/>
                <a:gd name="connsiteY11288" fmla="*/ 917393 h 1017606"/>
                <a:gd name="connsiteX11289" fmla="*/ 1369123 w 1960971"/>
                <a:gd name="connsiteY11289" fmla="*/ 917670 h 1017606"/>
                <a:gd name="connsiteX11290" fmla="*/ 1360479 w 1960971"/>
                <a:gd name="connsiteY11290" fmla="*/ 920248 h 1017606"/>
                <a:gd name="connsiteX11291" fmla="*/ 1357770 w 1960971"/>
                <a:gd name="connsiteY11291" fmla="*/ 922164 h 1017606"/>
                <a:gd name="connsiteX11292" fmla="*/ 1357571 w 1960971"/>
                <a:gd name="connsiteY11292" fmla="*/ 925561 h 1017606"/>
                <a:gd name="connsiteX11293" fmla="*/ 1356263 w 1960971"/>
                <a:gd name="connsiteY11293" fmla="*/ 923063 h 1017606"/>
                <a:gd name="connsiteX11294" fmla="*/ 1353844 w 1960971"/>
                <a:gd name="connsiteY11294" fmla="*/ 922402 h 1017606"/>
                <a:gd name="connsiteX11295" fmla="*/ 1354082 w 1960971"/>
                <a:gd name="connsiteY11295" fmla="*/ 921054 h 1017606"/>
                <a:gd name="connsiteX11296" fmla="*/ 1354756 w 1960971"/>
                <a:gd name="connsiteY11296" fmla="*/ 919653 h 1017606"/>
                <a:gd name="connsiteX11297" fmla="*/ 1355470 w 1960971"/>
                <a:gd name="connsiteY11297" fmla="*/ 918833 h 1017606"/>
                <a:gd name="connsiteX11298" fmla="*/ 1356104 w 1960971"/>
                <a:gd name="connsiteY11298" fmla="*/ 917710 h 1017606"/>
                <a:gd name="connsiteX11299" fmla="*/ 1353765 w 1960971"/>
                <a:gd name="connsiteY11299" fmla="*/ 916943 h 1017606"/>
                <a:gd name="connsiteX11300" fmla="*/ 1354360 w 1960971"/>
                <a:gd name="connsiteY11300" fmla="*/ 917816 h 1017606"/>
                <a:gd name="connsiteX11301" fmla="*/ 1352919 w 1960971"/>
                <a:gd name="connsiteY11301" fmla="*/ 919177 h 1017606"/>
                <a:gd name="connsiteX11302" fmla="*/ 1345398 w 1960971"/>
                <a:gd name="connsiteY11302" fmla="*/ 921265 h 1017606"/>
                <a:gd name="connsiteX11303" fmla="*/ 1341406 w 1960971"/>
                <a:gd name="connsiteY11303" fmla="*/ 922891 h 1017606"/>
                <a:gd name="connsiteX11304" fmla="*/ 1320854 w 1960971"/>
                <a:gd name="connsiteY11304" fmla="*/ 935051 h 1017606"/>
                <a:gd name="connsiteX11305" fmla="*/ 1319836 w 1960971"/>
                <a:gd name="connsiteY11305" fmla="*/ 935659 h 1017606"/>
                <a:gd name="connsiteX11306" fmla="*/ 1318606 w 1960971"/>
                <a:gd name="connsiteY11306" fmla="*/ 936783 h 1017606"/>
                <a:gd name="connsiteX11307" fmla="*/ 1322083 w 1960971"/>
                <a:gd name="connsiteY11307" fmla="*/ 935923 h 1017606"/>
                <a:gd name="connsiteX11308" fmla="*/ 1324316 w 1960971"/>
                <a:gd name="connsiteY11308" fmla="*/ 935051 h 1017606"/>
                <a:gd name="connsiteX11309" fmla="*/ 1323629 w 1960971"/>
                <a:gd name="connsiteY11309" fmla="*/ 935805 h 1017606"/>
                <a:gd name="connsiteX11310" fmla="*/ 1320946 w 1960971"/>
                <a:gd name="connsiteY11310" fmla="*/ 937232 h 1017606"/>
                <a:gd name="connsiteX11311" fmla="*/ 1319162 w 1960971"/>
                <a:gd name="connsiteY11311" fmla="*/ 938038 h 1017606"/>
                <a:gd name="connsiteX11312" fmla="*/ 1316968 w 1960971"/>
                <a:gd name="connsiteY11312" fmla="*/ 938170 h 1017606"/>
                <a:gd name="connsiteX11313" fmla="*/ 1313531 w 1960971"/>
                <a:gd name="connsiteY11313" fmla="*/ 939016 h 1017606"/>
                <a:gd name="connsiteX11314" fmla="*/ 1310637 w 1960971"/>
                <a:gd name="connsiteY11314" fmla="*/ 940470 h 1017606"/>
                <a:gd name="connsiteX11315" fmla="*/ 1308508 w 1960971"/>
                <a:gd name="connsiteY11315" fmla="*/ 942017 h 1017606"/>
                <a:gd name="connsiteX11316" fmla="*/ 1307372 w 1960971"/>
                <a:gd name="connsiteY11316" fmla="*/ 942982 h 1017606"/>
                <a:gd name="connsiteX11317" fmla="*/ 1306552 w 1960971"/>
                <a:gd name="connsiteY11317" fmla="*/ 943907 h 1017606"/>
                <a:gd name="connsiteX11318" fmla="*/ 1312566 w 1960971"/>
                <a:gd name="connsiteY11318" fmla="*/ 940087 h 1017606"/>
                <a:gd name="connsiteX11319" fmla="*/ 1314152 w 1960971"/>
                <a:gd name="connsiteY11319" fmla="*/ 940272 h 1017606"/>
                <a:gd name="connsiteX11320" fmla="*/ 1306896 w 1960971"/>
                <a:gd name="connsiteY11320" fmla="*/ 945770 h 1017606"/>
                <a:gd name="connsiteX11321" fmla="*/ 1302508 w 1960971"/>
                <a:gd name="connsiteY11321" fmla="*/ 951877 h 1017606"/>
                <a:gd name="connsiteX11322" fmla="*/ 1301860 w 1960971"/>
                <a:gd name="connsiteY11322" fmla="*/ 953622 h 1017606"/>
                <a:gd name="connsiteX11323" fmla="*/ 1300657 w 1960971"/>
                <a:gd name="connsiteY11323" fmla="*/ 960878 h 1017606"/>
                <a:gd name="connsiteX11324" fmla="*/ 1301913 w 1960971"/>
                <a:gd name="connsiteY11324" fmla="*/ 962834 h 1017606"/>
                <a:gd name="connsiteX11325" fmla="*/ 1303076 w 1960971"/>
                <a:gd name="connsiteY11325" fmla="*/ 961856 h 1017606"/>
                <a:gd name="connsiteX11326" fmla="*/ 1303988 w 1960971"/>
                <a:gd name="connsiteY11326" fmla="*/ 960851 h 1017606"/>
                <a:gd name="connsiteX11327" fmla="*/ 1305852 w 1960971"/>
                <a:gd name="connsiteY11327" fmla="*/ 961393 h 1017606"/>
                <a:gd name="connsiteX11328" fmla="*/ 1306407 w 1960971"/>
                <a:gd name="connsiteY11328" fmla="*/ 963059 h 1017606"/>
                <a:gd name="connsiteX11329" fmla="*/ 1306856 w 1960971"/>
                <a:gd name="connsiteY11329" fmla="*/ 967791 h 1017606"/>
                <a:gd name="connsiteX11330" fmla="*/ 1308310 w 1960971"/>
                <a:gd name="connsiteY11330" fmla="*/ 968518 h 1017606"/>
                <a:gd name="connsiteX11331" fmla="*/ 1310702 w 1960971"/>
                <a:gd name="connsiteY11331" fmla="*/ 967989 h 1017606"/>
                <a:gd name="connsiteX11332" fmla="*/ 1312223 w 1960971"/>
                <a:gd name="connsiteY11332" fmla="*/ 968954 h 1017606"/>
                <a:gd name="connsiteX11333" fmla="*/ 1312989 w 1960971"/>
                <a:gd name="connsiteY11333" fmla="*/ 968782 h 1017606"/>
                <a:gd name="connsiteX11334" fmla="*/ 1313861 w 1960971"/>
                <a:gd name="connsiteY11334" fmla="*/ 967764 h 1017606"/>
                <a:gd name="connsiteX11335" fmla="*/ 1314853 w 1960971"/>
                <a:gd name="connsiteY11335" fmla="*/ 967658 h 1017606"/>
                <a:gd name="connsiteX11336" fmla="*/ 1315646 w 1960971"/>
                <a:gd name="connsiteY11336" fmla="*/ 968081 h 1017606"/>
                <a:gd name="connsiteX11337" fmla="*/ 1317166 w 1960971"/>
                <a:gd name="connsiteY11337" fmla="*/ 964843 h 1017606"/>
                <a:gd name="connsiteX11338" fmla="*/ 1319889 w 1960971"/>
                <a:gd name="connsiteY11338" fmla="*/ 963244 h 1017606"/>
                <a:gd name="connsiteX11339" fmla="*/ 1321356 w 1960971"/>
                <a:gd name="connsiteY11339" fmla="*/ 963125 h 1017606"/>
                <a:gd name="connsiteX11340" fmla="*/ 1323233 w 1960971"/>
                <a:gd name="connsiteY11340" fmla="*/ 963244 h 1017606"/>
                <a:gd name="connsiteX11341" fmla="*/ 1329696 w 1960971"/>
                <a:gd name="connsiteY11341" fmla="*/ 959411 h 1017606"/>
                <a:gd name="connsiteX11342" fmla="*/ 1331137 w 1960971"/>
                <a:gd name="connsiteY11342" fmla="*/ 957732 h 1017606"/>
                <a:gd name="connsiteX11343" fmla="*/ 1335075 w 1960971"/>
                <a:gd name="connsiteY11343" fmla="*/ 955221 h 1017606"/>
                <a:gd name="connsiteX11344" fmla="*/ 1338829 w 1960971"/>
                <a:gd name="connsiteY11344" fmla="*/ 951930 h 1017606"/>
                <a:gd name="connsiteX11345" fmla="*/ 1341724 w 1960971"/>
                <a:gd name="connsiteY11345" fmla="*/ 950753 h 1017606"/>
                <a:gd name="connsiteX11346" fmla="*/ 1344936 w 1960971"/>
                <a:gd name="connsiteY11346" fmla="*/ 947515 h 1017606"/>
                <a:gd name="connsiteX11347" fmla="*/ 1345808 w 1960971"/>
                <a:gd name="connsiteY11347" fmla="*/ 947832 h 1017606"/>
                <a:gd name="connsiteX11348" fmla="*/ 1347553 w 1960971"/>
                <a:gd name="connsiteY11348" fmla="*/ 946682 h 1017606"/>
                <a:gd name="connsiteX11349" fmla="*/ 1347539 w 1960971"/>
                <a:gd name="connsiteY11349" fmla="*/ 944475 h 1017606"/>
                <a:gd name="connsiteX11350" fmla="*/ 1347249 w 1960971"/>
                <a:gd name="connsiteY11350" fmla="*/ 943656 h 1017606"/>
                <a:gd name="connsiteX11351" fmla="*/ 1349482 w 1960971"/>
                <a:gd name="connsiteY11351" fmla="*/ 940774 h 1017606"/>
                <a:gd name="connsiteX11352" fmla="*/ 1352522 w 1960971"/>
                <a:gd name="connsiteY11352" fmla="*/ 939783 h 1017606"/>
                <a:gd name="connsiteX11353" fmla="*/ 1353011 w 1960971"/>
                <a:gd name="connsiteY11353" fmla="*/ 942493 h 1017606"/>
                <a:gd name="connsiteX11354" fmla="*/ 1354849 w 1960971"/>
                <a:gd name="connsiteY11354" fmla="*/ 940906 h 1017606"/>
                <a:gd name="connsiteX11355" fmla="*/ 1355271 w 1960971"/>
                <a:gd name="connsiteY11355" fmla="*/ 939743 h 1017606"/>
                <a:gd name="connsiteX11356" fmla="*/ 1356858 w 1960971"/>
                <a:gd name="connsiteY11356" fmla="*/ 938184 h 1017606"/>
                <a:gd name="connsiteX11357" fmla="*/ 1358153 w 1960971"/>
                <a:gd name="connsiteY11357" fmla="*/ 939307 h 1017606"/>
                <a:gd name="connsiteX11358" fmla="*/ 1358312 w 1960971"/>
                <a:gd name="connsiteY11358" fmla="*/ 940880 h 1017606"/>
                <a:gd name="connsiteX11359" fmla="*/ 1359541 w 1960971"/>
                <a:gd name="connsiteY11359" fmla="*/ 941858 h 1017606"/>
                <a:gd name="connsiteX11360" fmla="*/ 1360638 w 1960971"/>
                <a:gd name="connsiteY11360" fmla="*/ 942519 h 1017606"/>
                <a:gd name="connsiteX11361" fmla="*/ 1363969 w 1960971"/>
                <a:gd name="connsiteY11361" fmla="*/ 942691 h 1017606"/>
                <a:gd name="connsiteX11362" fmla="*/ 1365251 w 1960971"/>
                <a:gd name="connsiteY11362" fmla="*/ 941752 h 1017606"/>
                <a:gd name="connsiteX11363" fmla="*/ 1366057 w 1960971"/>
                <a:gd name="connsiteY11363" fmla="*/ 940946 h 1017606"/>
                <a:gd name="connsiteX11364" fmla="*/ 1366414 w 1960971"/>
                <a:gd name="connsiteY11364" fmla="*/ 939122 h 1017606"/>
                <a:gd name="connsiteX11365" fmla="*/ 1366110 w 1960971"/>
                <a:gd name="connsiteY11365" fmla="*/ 937139 h 1017606"/>
                <a:gd name="connsiteX11366" fmla="*/ 1367167 w 1960971"/>
                <a:gd name="connsiteY11366" fmla="*/ 937906 h 1017606"/>
                <a:gd name="connsiteX11367" fmla="*/ 1368978 w 1960971"/>
                <a:gd name="connsiteY11367" fmla="*/ 938316 h 1017606"/>
                <a:gd name="connsiteX11368" fmla="*/ 1370802 w 1960971"/>
                <a:gd name="connsiteY11368" fmla="*/ 937985 h 1017606"/>
                <a:gd name="connsiteX11369" fmla="*/ 1372375 w 1960971"/>
                <a:gd name="connsiteY11369" fmla="*/ 938237 h 1017606"/>
                <a:gd name="connsiteX11370" fmla="*/ 1376433 w 1960971"/>
                <a:gd name="connsiteY11370" fmla="*/ 936360 h 1017606"/>
                <a:gd name="connsiteX11371" fmla="*/ 1377900 w 1960971"/>
                <a:gd name="connsiteY11371" fmla="*/ 936439 h 1017606"/>
                <a:gd name="connsiteX11372" fmla="*/ 1379248 w 1960971"/>
                <a:gd name="connsiteY11372" fmla="*/ 936267 h 1017606"/>
                <a:gd name="connsiteX11373" fmla="*/ 1385857 w 1960971"/>
                <a:gd name="connsiteY11373" fmla="*/ 934337 h 1017606"/>
                <a:gd name="connsiteX11374" fmla="*/ 1392122 w 1960971"/>
                <a:gd name="connsiteY11374" fmla="*/ 932738 h 1017606"/>
                <a:gd name="connsiteX11375" fmla="*/ 1398611 w 1960971"/>
                <a:gd name="connsiteY11375" fmla="*/ 930200 h 1017606"/>
                <a:gd name="connsiteX11376" fmla="*/ 1404506 w 1960971"/>
                <a:gd name="connsiteY11376" fmla="*/ 928614 h 1017606"/>
                <a:gd name="connsiteX11377" fmla="*/ 1410586 w 1960971"/>
                <a:gd name="connsiteY11377" fmla="*/ 923869 h 1017606"/>
                <a:gd name="connsiteX11378" fmla="*/ 1412357 w 1960971"/>
                <a:gd name="connsiteY11378" fmla="*/ 923592 h 1017606"/>
                <a:gd name="connsiteX11379" fmla="*/ 1414314 w 1960971"/>
                <a:gd name="connsiteY11379" fmla="*/ 922600 h 1017606"/>
                <a:gd name="connsiteX11380" fmla="*/ 1416296 w 1960971"/>
                <a:gd name="connsiteY11380" fmla="*/ 921966 h 1017606"/>
                <a:gd name="connsiteX11381" fmla="*/ 1417909 w 1960971"/>
                <a:gd name="connsiteY11381" fmla="*/ 921873 h 1017606"/>
                <a:gd name="connsiteX11382" fmla="*/ 1420658 w 1960971"/>
                <a:gd name="connsiteY11382" fmla="*/ 921107 h 1017606"/>
                <a:gd name="connsiteX11383" fmla="*/ 1423460 w 1960971"/>
                <a:gd name="connsiteY11383" fmla="*/ 919719 h 1017606"/>
                <a:gd name="connsiteX11384" fmla="*/ 1426302 w 1960971"/>
                <a:gd name="connsiteY11384" fmla="*/ 919151 h 1017606"/>
                <a:gd name="connsiteX11385" fmla="*/ 1427518 w 1960971"/>
                <a:gd name="connsiteY11385" fmla="*/ 919772 h 1017606"/>
                <a:gd name="connsiteX11386" fmla="*/ 1428456 w 1960971"/>
                <a:gd name="connsiteY11386" fmla="*/ 919243 h 1017606"/>
                <a:gd name="connsiteX11387" fmla="*/ 1429646 w 1960971"/>
                <a:gd name="connsiteY11387" fmla="*/ 918172 h 1017606"/>
                <a:gd name="connsiteX11388" fmla="*/ 1429144 w 1960971"/>
                <a:gd name="connsiteY11388" fmla="*/ 917115 h 1017606"/>
                <a:gd name="connsiteX11389" fmla="*/ 1428522 w 1960971"/>
                <a:gd name="connsiteY11389" fmla="*/ 916613 h 1017606"/>
                <a:gd name="connsiteX11390" fmla="*/ 1420790 w 1960971"/>
                <a:gd name="connsiteY11390" fmla="*/ 916111 h 1017606"/>
                <a:gd name="connsiteX11391" fmla="*/ 1423116 w 1960971"/>
                <a:gd name="connsiteY11391" fmla="*/ 914908 h 1017606"/>
                <a:gd name="connsiteX11392" fmla="*/ 1425509 w 1960971"/>
                <a:gd name="connsiteY11392" fmla="*/ 914075 h 1017606"/>
                <a:gd name="connsiteX11393" fmla="*/ 1425958 w 1960971"/>
                <a:gd name="connsiteY11393" fmla="*/ 913110 h 1017606"/>
                <a:gd name="connsiteX11394" fmla="*/ 1425271 w 1960971"/>
                <a:gd name="connsiteY11394" fmla="*/ 910427 h 1017606"/>
                <a:gd name="connsiteX11395" fmla="*/ 1424280 w 1960971"/>
                <a:gd name="connsiteY11395" fmla="*/ 908378 h 1017606"/>
                <a:gd name="connsiteX11396" fmla="*/ 1423222 w 1960971"/>
                <a:gd name="connsiteY11396" fmla="*/ 907308 h 1017606"/>
                <a:gd name="connsiteX11397" fmla="*/ 1419112 w 1960971"/>
                <a:gd name="connsiteY11397" fmla="*/ 908537 h 1017606"/>
                <a:gd name="connsiteX11398" fmla="*/ 1416574 w 1960971"/>
                <a:gd name="connsiteY11398" fmla="*/ 908167 h 1017606"/>
                <a:gd name="connsiteX11399" fmla="*/ 1414908 w 1960971"/>
                <a:gd name="connsiteY11399" fmla="*/ 906554 h 1017606"/>
                <a:gd name="connsiteX11400" fmla="*/ 1414975 w 1960971"/>
                <a:gd name="connsiteY11400" fmla="*/ 904215 h 1017606"/>
                <a:gd name="connsiteX11401" fmla="*/ 1415226 w 1960971"/>
                <a:gd name="connsiteY11401" fmla="*/ 902787 h 1017606"/>
                <a:gd name="connsiteX11402" fmla="*/ 1414684 w 1960971"/>
                <a:gd name="connsiteY11402" fmla="*/ 902325 h 1017606"/>
                <a:gd name="connsiteX11403" fmla="*/ 1407493 w 1960971"/>
                <a:gd name="connsiteY11403" fmla="*/ 906105 h 1017606"/>
                <a:gd name="connsiteX11404" fmla="*/ 1402286 w 1960971"/>
                <a:gd name="connsiteY11404" fmla="*/ 907929 h 1017606"/>
                <a:gd name="connsiteX11405" fmla="*/ 1401480 w 1960971"/>
                <a:gd name="connsiteY11405" fmla="*/ 908590 h 1017606"/>
                <a:gd name="connsiteX11406" fmla="*/ 1400502 w 1960971"/>
                <a:gd name="connsiteY11406" fmla="*/ 909105 h 1017606"/>
                <a:gd name="connsiteX11407" fmla="*/ 1398598 w 1960971"/>
                <a:gd name="connsiteY11407" fmla="*/ 908035 h 1017606"/>
                <a:gd name="connsiteX11408" fmla="*/ 1394805 w 1960971"/>
                <a:gd name="connsiteY11408" fmla="*/ 908378 h 1017606"/>
                <a:gd name="connsiteX11409" fmla="*/ 1395889 w 1960971"/>
                <a:gd name="connsiteY11409" fmla="*/ 907334 h 1017606"/>
                <a:gd name="connsiteX11410" fmla="*/ 1396827 w 1960971"/>
                <a:gd name="connsiteY11410" fmla="*/ 905827 h 1017606"/>
                <a:gd name="connsiteX11411" fmla="*/ 1392505 w 1960971"/>
                <a:gd name="connsiteY11411" fmla="*/ 904836 h 1017606"/>
                <a:gd name="connsiteX11412" fmla="*/ 1388183 w 1960971"/>
                <a:gd name="connsiteY11412" fmla="*/ 904664 h 1017606"/>
                <a:gd name="connsiteX11413" fmla="*/ 1385513 w 1960971"/>
                <a:gd name="connsiteY11413" fmla="*/ 905338 h 1017606"/>
                <a:gd name="connsiteX11414" fmla="*/ 1383768 w 1960971"/>
                <a:gd name="connsiteY11414" fmla="*/ 905510 h 1017606"/>
                <a:gd name="connsiteX11415" fmla="*/ 1383530 w 1960971"/>
                <a:gd name="connsiteY11415" fmla="*/ 904744 h 1017606"/>
                <a:gd name="connsiteX11416" fmla="*/ 1382909 w 1960971"/>
                <a:gd name="connsiteY11416" fmla="*/ 903884 h 1017606"/>
                <a:gd name="connsiteX11417" fmla="*/ 1380186 w 1960971"/>
                <a:gd name="connsiteY11417" fmla="*/ 902140 h 1017606"/>
                <a:gd name="connsiteX11418" fmla="*/ 1378917 w 1960971"/>
                <a:gd name="connsiteY11418" fmla="*/ 902047 h 1017606"/>
                <a:gd name="connsiteX11419" fmla="*/ 1375706 w 1960971"/>
                <a:gd name="connsiteY11419" fmla="*/ 902602 h 1017606"/>
                <a:gd name="connsiteX11420" fmla="*/ 1372904 w 1960971"/>
                <a:gd name="connsiteY11420" fmla="*/ 899814 h 1017606"/>
                <a:gd name="connsiteX11421" fmla="*/ 1369493 w 1960971"/>
                <a:gd name="connsiteY11421" fmla="*/ 898095 h 1017606"/>
                <a:gd name="connsiteX11422" fmla="*/ 1375362 w 1960971"/>
                <a:gd name="connsiteY11422" fmla="*/ 895729 h 1017606"/>
                <a:gd name="connsiteX11423" fmla="*/ 1374860 w 1960971"/>
                <a:gd name="connsiteY11423" fmla="*/ 894659 h 1017606"/>
                <a:gd name="connsiteX11424" fmla="*/ 1374093 w 1960971"/>
                <a:gd name="connsiteY11424" fmla="*/ 894117 h 1017606"/>
                <a:gd name="connsiteX11425" fmla="*/ 1369282 w 1960971"/>
                <a:gd name="connsiteY11425" fmla="*/ 893377 h 1017606"/>
                <a:gd name="connsiteX11426" fmla="*/ 1368079 w 1960971"/>
                <a:gd name="connsiteY11426" fmla="*/ 892623 h 1017606"/>
                <a:gd name="connsiteX11427" fmla="*/ 1360968 w 1960971"/>
                <a:gd name="connsiteY11427" fmla="*/ 892068 h 1017606"/>
                <a:gd name="connsiteX11428" fmla="*/ 1361365 w 1960971"/>
                <a:gd name="connsiteY11428" fmla="*/ 890112 h 1017606"/>
                <a:gd name="connsiteX11429" fmla="*/ 1359805 w 1960971"/>
                <a:gd name="connsiteY11429" fmla="*/ 888883 h 1017606"/>
                <a:gd name="connsiteX11430" fmla="*/ 1360664 w 1960971"/>
                <a:gd name="connsiteY11430" fmla="*/ 886966 h 1017606"/>
                <a:gd name="connsiteX11431" fmla="*/ 1360492 w 1960971"/>
                <a:gd name="connsiteY11431" fmla="*/ 884574 h 1017606"/>
                <a:gd name="connsiteX11432" fmla="*/ 1361338 w 1960971"/>
                <a:gd name="connsiteY11432" fmla="*/ 880186 h 1017606"/>
                <a:gd name="connsiteX11433" fmla="*/ 1359607 w 1960971"/>
                <a:gd name="connsiteY11433" fmla="*/ 879432 h 1017606"/>
                <a:gd name="connsiteX11434" fmla="*/ 1359448 w 1960971"/>
                <a:gd name="connsiteY11434" fmla="*/ 875996 h 1017606"/>
                <a:gd name="connsiteX11435" fmla="*/ 1359620 w 1960971"/>
                <a:gd name="connsiteY11435" fmla="*/ 874198 h 1017606"/>
                <a:gd name="connsiteX11436" fmla="*/ 1361233 w 1960971"/>
                <a:gd name="connsiteY11436" fmla="*/ 872268 h 1017606"/>
                <a:gd name="connsiteX11437" fmla="*/ 1363083 w 1960971"/>
                <a:gd name="connsiteY11437" fmla="*/ 869427 h 1017606"/>
                <a:gd name="connsiteX11438" fmla="*/ 1360902 w 1960971"/>
                <a:gd name="connsiteY11438" fmla="*/ 868726 h 1017606"/>
                <a:gd name="connsiteX11439" fmla="*/ 1358721 w 1960971"/>
                <a:gd name="connsiteY11439" fmla="*/ 868647 h 1017606"/>
                <a:gd name="connsiteX11440" fmla="*/ 1354994 w 1960971"/>
                <a:gd name="connsiteY11440" fmla="*/ 869731 h 1017606"/>
                <a:gd name="connsiteX11441" fmla="*/ 1353699 w 1960971"/>
                <a:gd name="connsiteY11441" fmla="*/ 869189 h 1017606"/>
                <a:gd name="connsiteX11442" fmla="*/ 1352747 w 1960971"/>
                <a:gd name="connsiteY11442" fmla="*/ 868303 h 1017606"/>
                <a:gd name="connsiteX11443" fmla="*/ 1359290 w 1960971"/>
                <a:gd name="connsiteY11443" fmla="*/ 864642 h 1017606"/>
                <a:gd name="connsiteX11444" fmla="*/ 1364563 w 1960971"/>
                <a:gd name="connsiteY11444" fmla="*/ 860915 h 1017606"/>
                <a:gd name="connsiteX11445" fmla="*/ 1368026 w 1960971"/>
                <a:gd name="connsiteY11445" fmla="*/ 855350 h 1017606"/>
                <a:gd name="connsiteX11446" fmla="*/ 1371027 w 1960971"/>
                <a:gd name="connsiteY11446" fmla="*/ 852482 h 1017606"/>
                <a:gd name="connsiteX11447" fmla="*/ 1372970 w 1960971"/>
                <a:gd name="connsiteY11447" fmla="*/ 851068 h 1017606"/>
                <a:gd name="connsiteX11448" fmla="*/ 1369996 w 1960971"/>
                <a:gd name="connsiteY11448" fmla="*/ 849072 h 1017606"/>
                <a:gd name="connsiteX11449" fmla="*/ 1366163 w 1960971"/>
                <a:gd name="connsiteY11449" fmla="*/ 849191 h 1017606"/>
                <a:gd name="connsiteX11450" fmla="*/ 1367722 w 1960971"/>
                <a:gd name="connsiteY11450" fmla="*/ 847697 h 1017606"/>
                <a:gd name="connsiteX11451" fmla="*/ 1362356 w 1960971"/>
                <a:gd name="connsiteY11451" fmla="*/ 848675 h 1017606"/>
                <a:gd name="connsiteX11452" fmla="*/ 1359343 w 1960971"/>
                <a:gd name="connsiteY11452" fmla="*/ 849878 h 1017606"/>
                <a:gd name="connsiteX11453" fmla="*/ 1355404 w 1960971"/>
                <a:gd name="connsiteY11453" fmla="*/ 852112 h 1017606"/>
                <a:gd name="connsiteX11454" fmla="*/ 1352496 w 1960971"/>
                <a:gd name="connsiteY11454" fmla="*/ 852588 h 1017606"/>
                <a:gd name="connsiteX11455" fmla="*/ 1351478 w 1960971"/>
                <a:gd name="connsiteY11455" fmla="*/ 851861 h 1017606"/>
                <a:gd name="connsiteX11456" fmla="*/ 1351293 w 1960971"/>
                <a:gd name="connsiteY11456" fmla="*/ 847341 h 1017606"/>
                <a:gd name="connsiteX11457" fmla="*/ 1349799 w 1960971"/>
                <a:gd name="connsiteY11457" fmla="*/ 845926 h 1017606"/>
                <a:gd name="connsiteX11458" fmla="*/ 1342728 w 1960971"/>
                <a:gd name="connsiteY11458" fmla="*/ 843785 h 1017606"/>
                <a:gd name="connsiteX11459" fmla="*/ 1340243 w 1960971"/>
                <a:gd name="connsiteY11459" fmla="*/ 841789 h 1017606"/>
                <a:gd name="connsiteX11460" fmla="*/ 1338789 w 1960971"/>
                <a:gd name="connsiteY11460" fmla="*/ 841617 h 1017606"/>
                <a:gd name="connsiteX11461" fmla="*/ 1333727 w 1960971"/>
                <a:gd name="connsiteY11461" fmla="*/ 843164 h 1017606"/>
                <a:gd name="connsiteX11462" fmla="*/ 1332247 w 1960971"/>
                <a:gd name="connsiteY11462" fmla="*/ 842847 h 1017606"/>
                <a:gd name="connsiteX11463" fmla="*/ 1338935 w 1960971"/>
                <a:gd name="connsiteY11463" fmla="*/ 840163 h 1017606"/>
                <a:gd name="connsiteX11464" fmla="*/ 1341433 w 1960971"/>
                <a:gd name="connsiteY11464" fmla="*/ 840758 h 1017606"/>
                <a:gd name="connsiteX11465" fmla="*/ 1343310 w 1960971"/>
                <a:gd name="connsiteY11465" fmla="*/ 840216 h 1017606"/>
                <a:gd name="connsiteX11466" fmla="*/ 1346786 w 1960971"/>
                <a:gd name="connsiteY11466" fmla="*/ 840626 h 1017606"/>
                <a:gd name="connsiteX11467" fmla="*/ 1348821 w 1960971"/>
                <a:gd name="connsiteY11467" fmla="*/ 839410 h 1017606"/>
                <a:gd name="connsiteX11468" fmla="*/ 1351174 w 1960971"/>
                <a:gd name="connsiteY11468" fmla="*/ 838247 h 1017606"/>
                <a:gd name="connsiteX11469" fmla="*/ 1354095 w 1960971"/>
                <a:gd name="connsiteY11469" fmla="*/ 840375 h 1017606"/>
                <a:gd name="connsiteX11470" fmla="*/ 1359343 w 1960971"/>
                <a:gd name="connsiteY11470" fmla="*/ 842595 h 1017606"/>
                <a:gd name="connsiteX11471" fmla="*/ 1361669 w 1960971"/>
                <a:gd name="connsiteY11471" fmla="*/ 843164 h 1017606"/>
                <a:gd name="connsiteX11472" fmla="*/ 1363982 w 1960971"/>
                <a:gd name="connsiteY11472" fmla="*/ 842886 h 1017606"/>
                <a:gd name="connsiteX11473" fmla="*/ 1369811 w 1960971"/>
                <a:gd name="connsiteY11473" fmla="*/ 840534 h 1017606"/>
                <a:gd name="connsiteX11474" fmla="*/ 1372071 w 1960971"/>
                <a:gd name="connsiteY11474" fmla="*/ 839053 h 1017606"/>
                <a:gd name="connsiteX11475" fmla="*/ 1375494 w 1960971"/>
                <a:gd name="connsiteY11475" fmla="*/ 838036 h 1017606"/>
                <a:gd name="connsiteX11476" fmla="*/ 1377107 w 1960971"/>
                <a:gd name="connsiteY11476" fmla="*/ 837163 h 1017606"/>
                <a:gd name="connsiteX11477" fmla="*/ 1379288 w 1960971"/>
                <a:gd name="connsiteY11477" fmla="*/ 834890 h 1017606"/>
                <a:gd name="connsiteX11478" fmla="*/ 1381416 w 1960971"/>
                <a:gd name="connsiteY11478" fmla="*/ 833515 h 1017606"/>
                <a:gd name="connsiteX11479" fmla="*/ 1388328 w 1960971"/>
                <a:gd name="connsiteY11479" fmla="*/ 831784 h 1017606"/>
                <a:gd name="connsiteX11480" fmla="*/ 1391791 w 1960971"/>
                <a:gd name="connsiteY11480" fmla="*/ 828268 h 1017606"/>
                <a:gd name="connsiteX11481" fmla="*/ 1393496 w 1960971"/>
                <a:gd name="connsiteY11481" fmla="*/ 824382 h 1017606"/>
                <a:gd name="connsiteX11482" fmla="*/ 1391051 w 1960971"/>
                <a:gd name="connsiteY11482" fmla="*/ 821276 h 1017606"/>
                <a:gd name="connsiteX11483" fmla="*/ 1389293 w 1960971"/>
                <a:gd name="connsiteY11483" fmla="*/ 820245 h 1017606"/>
                <a:gd name="connsiteX11484" fmla="*/ 1392386 w 1960971"/>
                <a:gd name="connsiteY11484" fmla="*/ 820298 h 1017606"/>
                <a:gd name="connsiteX11485" fmla="*/ 1395558 w 1960971"/>
                <a:gd name="connsiteY11485" fmla="*/ 821196 h 1017606"/>
                <a:gd name="connsiteX11486" fmla="*/ 1396140 w 1960971"/>
                <a:gd name="connsiteY11486" fmla="*/ 819333 h 1017606"/>
                <a:gd name="connsiteX11487" fmla="*/ 1395677 w 1960971"/>
                <a:gd name="connsiteY11487" fmla="*/ 817998 h 1017606"/>
                <a:gd name="connsiteX11488" fmla="*/ 1391025 w 1960971"/>
                <a:gd name="connsiteY11488" fmla="*/ 812962 h 1017606"/>
                <a:gd name="connsiteX11489" fmla="*/ 1386147 w 1960971"/>
                <a:gd name="connsiteY11489" fmla="*/ 810570 h 1017606"/>
                <a:gd name="connsiteX11490" fmla="*/ 1374741 w 1960971"/>
                <a:gd name="connsiteY11490" fmla="*/ 808640 h 1017606"/>
                <a:gd name="connsiteX11491" fmla="*/ 1372018 w 1960971"/>
                <a:gd name="connsiteY11491" fmla="*/ 808521 h 1017606"/>
                <a:gd name="connsiteX11492" fmla="*/ 1363731 w 1960971"/>
                <a:gd name="connsiteY11492" fmla="*/ 809631 h 1017606"/>
                <a:gd name="connsiteX11493" fmla="*/ 1357148 w 1960971"/>
                <a:gd name="connsiteY11493" fmla="*/ 809975 h 1017606"/>
                <a:gd name="connsiteX11494" fmla="*/ 1347011 w 1960971"/>
                <a:gd name="connsiteY11494" fmla="*/ 812367 h 1017606"/>
                <a:gd name="connsiteX11495" fmla="*/ 1333833 w 1960971"/>
                <a:gd name="connsiteY11495" fmla="*/ 816835 h 1017606"/>
                <a:gd name="connsiteX11496" fmla="*/ 1322915 w 1960971"/>
                <a:gd name="connsiteY11496" fmla="*/ 819822 h 1017606"/>
                <a:gd name="connsiteX11497" fmla="*/ 1314311 w 1960971"/>
                <a:gd name="connsiteY11497" fmla="*/ 823272 h 1017606"/>
                <a:gd name="connsiteX11498" fmla="*/ 1305482 w 1960971"/>
                <a:gd name="connsiteY11498" fmla="*/ 826153 h 1017606"/>
                <a:gd name="connsiteX11499" fmla="*/ 1300274 w 1960971"/>
                <a:gd name="connsiteY11499" fmla="*/ 828493 h 1017606"/>
                <a:gd name="connsiteX11500" fmla="*/ 1296666 w 1960971"/>
                <a:gd name="connsiteY11500" fmla="*/ 830819 h 1017606"/>
                <a:gd name="connsiteX11501" fmla="*/ 1291484 w 1960971"/>
                <a:gd name="connsiteY11501" fmla="*/ 833053 h 1017606"/>
                <a:gd name="connsiteX11502" fmla="*/ 1289845 w 1960971"/>
                <a:gd name="connsiteY11502" fmla="*/ 833343 h 1017606"/>
                <a:gd name="connsiteX11503" fmla="*/ 1285047 w 1960971"/>
                <a:gd name="connsiteY11503" fmla="*/ 835855 h 1017606"/>
                <a:gd name="connsiteX11504" fmla="*/ 1275425 w 1960971"/>
                <a:gd name="connsiteY11504" fmla="*/ 842159 h 1017606"/>
                <a:gd name="connsiteX11505" fmla="*/ 1270892 w 1960971"/>
                <a:gd name="connsiteY11505" fmla="*/ 844367 h 1017606"/>
                <a:gd name="connsiteX11506" fmla="*/ 1266834 w 1960971"/>
                <a:gd name="connsiteY11506" fmla="*/ 848332 h 1017606"/>
                <a:gd name="connsiteX11507" fmla="*/ 1259683 w 1960971"/>
                <a:gd name="connsiteY11507" fmla="*/ 853870 h 1017606"/>
                <a:gd name="connsiteX11508" fmla="*/ 1253220 w 1960971"/>
                <a:gd name="connsiteY11508" fmla="*/ 858073 h 1017606"/>
                <a:gd name="connsiteX11509" fmla="*/ 1250999 w 1960971"/>
                <a:gd name="connsiteY11509" fmla="*/ 860664 h 1017606"/>
                <a:gd name="connsiteX11510" fmla="*/ 1246730 w 1960971"/>
                <a:gd name="connsiteY11510" fmla="*/ 863096 h 1017606"/>
                <a:gd name="connsiteX11511" fmla="*/ 1241007 w 1960971"/>
                <a:gd name="connsiteY11511" fmla="*/ 867880 h 1017606"/>
                <a:gd name="connsiteX11512" fmla="*/ 1237148 w 1960971"/>
                <a:gd name="connsiteY11512" fmla="*/ 870207 h 1017606"/>
                <a:gd name="connsiteX11513" fmla="*/ 1224631 w 1960971"/>
                <a:gd name="connsiteY11513" fmla="*/ 875190 h 1017606"/>
                <a:gd name="connsiteX11514" fmla="*/ 1220745 w 1960971"/>
                <a:gd name="connsiteY11514" fmla="*/ 876102 h 1017606"/>
                <a:gd name="connsiteX11515" fmla="*/ 1217613 w 1960971"/>
                <a:gd name="connsiteY11515" fmla="*/ 877833 h 1017606"/>
                <a:gd name="connsiteX11516" fmla="*/ 1213264 w 1960971"/>
                <a:gd name="connsiteY11516" fmla="*/ 878811 h 1017606"/>
                <a:gd name="connsiteX11517" fmla="*/ 1207369 w 1960971"/>
                <a:gd name="connsiteY11517" fmla="*/ 880662 h 1017606"/>
                <a:gd name="connsiteX11518" fmla="*/ 1202029 w 1960971"/>
                <a:gd name="connsiteY11518" fmla="*/ 881270 h 1017606"/>
                <a:gd name="connsiteX11519" fmla="*/ 1196491 w 1960971"/>
                <a:gd name="connsiteY11519" fmla="*/ 883503 h 1017606"/>
                <a:gd name="connsiteX11520" fmla="*/ 1194310 w 1960971"/>
                <a:gd name="connsiteY11520" fmla="*/ 884600 h 1017606"/>
                <a:gd name="connsiteX11521" fmla="*/ 1192341 w 1960971"/>
                <a:gd name="connsiteY11521" fmla="*/ 886517 h 1017606"/>
                <a:gd name="connsiteX11522" fmla="*/ 1189116 w 1960971"/>
                <a:gd name="connsiteY11522" fmla="*/ 887548 h 1017606"/>
                <a:gd name="connsiteX11523" fmla="*/ 1185640 w 1960971"/>
                <a:gd name="connsiteY11523" fmla="*/ 888989 h 1017606"/>
                <a:gd name="connsiteX11524" fmla="*/ 1178423 w 1960971"/>
                <a:gd name="connsiteY11524" fmla="*/ 893707 h 1017606"/>
                <a:gd name="connsiteX11525" fmla="*/ 1171827 w 1960971"/>
                <a:gd name="connsiteY11525" fmla="*/ 895862 h 1017606"/>
                <a:gd name="connsiteX11526" fmla="*/ 1166990 w 1960971"/>
                <a:gd name="connsiteY11526" fmla="*/ 898439 h 1017606"/>
                <a:gd name="connsiteX11527" fmla="*/ 1163236 w 1960971"/>
                <a:gd name="connsiteY11527" fmla="*/ 902470 h 1017606"/>
                <a:gd name="connsiteX11528" fmla="*/ 1159443 w 1960971"/>
                <a:gd name="connsiteY11528" fmla="*/ 905391 h 1017606"/>
                <a:gd name="connsiteX11529" fmla="*/ 1155861 w 1960971"/>
                <a:gd name="connsiteY11529" fmla="*/ 908841 h 1017606"/>
                <a:gd name="connsiteX11530" fmla="*/ 1154922 w 1960971"/>
                <a:gd name="connsiteY11530" fmla="*/ 910097 h 1017606"/>
                <a:gd name="connsiteX11531" fmla="*/ 1152689 w 1960971"/>
                <a:gd name="connsiteY11531" fmla="*/ 913613 h 1017606"/>
                <a:gd name="connsiteX11532" fmla="*/ 1151420 w 1960971"/>
                <a:gd name="connsiteY11532" fmla="*/ 914538 h 1017606"/>
                <a:gd name="connsiteX11533" fmla="*/ 1146476 w 1960971"/>
                <a:gd name="connsiteY11533" fmla="*/ 915357 h 1017606"/>
                <a:gd name="connsiteX11534" fmla="*/ 1138348 w 1960971"/>
                <a:gd name="connsiteY11534" fmla="*/ 919587 h 1017606"/>
                <a:gd name="connsiteX11535" fmla="*/ 1132849 w 1960971"/>
                <a:gd name="connsiteY11535" fmla="*/ 921041 h 1017606"/>
                <a:gd name="connsiteX11536" fmla="*/ 1124522 w 1960971"/>
                <a:gd name="connsiteY11536" fmla="*/ 925059 h 1017606"/>
                <a:gd name="connsiteX11537" fmla="*/ 1120901 w 1960971"/>
                <a:gd name="connsiteY11537" fmla="*/ 926090 h 1017606"/>
                <a:gd name="connsiteX11538" fmla="*/ 1121919 w 1960971"/>
                <a:gd name="connsiteY11538" fmla="*/ 926090 h 1017606"/>
                <a:gd name="connsiteX11539" fmla="*/ 1126994 w 1960971"/>
                <a:gd name="connsiteY11539" fmla="*/ 925984 h 1017606"/>
                <a:gd name="connsiteX11540" fmla="*/ 938990 w 1960971"/>
                <a:gd name="connsiteY11540" fmla="*/ 901915 h 1017606"/>
                <a:gd name="connsiteX11541" fmla="*/ 941237 w 1960971"/>
                <a:gd name="connsiteY11541" fmla="*/ 900091 h 1017606"/>
                <a:gd name="connsiteX11542" fmla="*/ 941382 w 1960971"/>
                <a:gd name="connsiteY11542" fmla="*/ 899681 h 1017606"/>
                <a:gd name="connsiteX11543" fmla="*/ 941012 w 1960971"/>
                <a:gd name="connsiteY11543" fmla="*/ 899258 h 1017606"/>
                <a:gd name="connsiteX11544" fmla="*/ 940127 w 1960971"/>
                <a:gd name="connsiteY11544" fmla="*/ 898809 h 1017606"/>
                <a:gd name="connsiteX11545" fmla="*/ 939030 w 1960971"/>
                <a:gd name="connsiteY11545" fmla="*/ 898928 h 1017606"/>
                <a:gd name="connsiteX11546" fmla="*/ 937708 w 1960971"/>
                <a:gd name="connsiteY11546" fmla="*/ 899615 h 1017606"/>
                <a:gd name="connsiteX11547" fmla="*/ 936703 w 1960971"/>
                <a:gd name="connsiteY11547" fmla="*/ 900369 h 1017606"/>
                <a:gd name="connsiteX11548" fmla="*/ 936029 w 1960971"/>
                <a:gd name="connsiteY11548" fmla="*/ 901175 h 1017606"/>
                <a:gd name="connsiteX11549" fmla="*/ 936333 w 1960971"/>
                <a:gd name="connsiteY11549" fmla="*/ 901796 h 1017606"/>
                <a:gd name="connsiteX11550" fmla="*/ 937615 w 1960971"/>
                <a:gd name="connsiteY11550" fmla="*/ 902232 h 1017606"/>
                <a:gd name="connsiteX11551" fmla="*/ 938990 w 1960971"/>
                <a:gd name="connsiteY11551" fmla="*/ 901915 h 1017606"/>
                <a:gd name="connsiteX11552" fmla="*/ 1462042 w 1960971"/>
                <a:gd name="connsiteY11552" fmla="*/ 893350 h 1017606"/>
                <a:gd name="connsiteX11553" fmla="*/ 1459279 w 1960971"/>
                <a:gd name="connsiteY11553" fmla="*/ 892941 h 1017606"/>
                <a:gd name="connsiteX11554" fmla="*/ 1456199 w 1960971"/>
                <a:gd name="connsiteY11554" fmla="*/ 893231 h 1017606"/>
                <a:gd name="connsiteX11555" fmla="*/ 1456543 w 1960971"/>
                <a:gd name="connsiteY11555" fmla="*/ 891169 h 1017606"/>
                <a:gd name="connsiteX11556" fmla="*/ 1455737 w 1960971"/>
                <a:gd name="connsiteY11556" fmla="*/ 890033 h 1017606"/>
                <a:gd name="connsiteX11557" fmla="*/ 1453728 w 1960971"/>
                <a:gd name="connsiteY11557" fmla="*/ 890773 h 1017606"/>
                <a:gd name="connsiteX11558" fmla="*/ 1452234 w 1960971"/>
                <a:gd name="connsiteY11558" fmla="*/ 891566 h 1017606"/>
                <a:gd name="connsiteX11559" fmla="*/ 1450080 w 1960971"/>
                <a:gd name="connsiteY11559" fmla="*/ 892993 h 1017606"/>
                <a:gd name="connsiteX11560" fmla="*/ 1447436 w 1960971"/>
                <a:gd name="connsiteY11560" fmla="*/ 895399 h 1017606"/>
                <a:gd name="connsiteX11561" fmla="*/ 1447172 w 1960971"/>
                <a:gd name="connsiteY11561" fmla="*/ 896919 h 1017606"/>
                <a:gd name="connsiteX11562" fmla="*/ 1442586 w 1960971"/>
                <a:gd name="connsiteY11562" fmla="*/ 899814 h 1017606"/>
                <a:gd name="connsiteX11563" fmla="*/ 1442982 w 1960971"/>
                <a:gd name="connsiteY11563" fmla="*/ 900461 h 1017606"/>
                <a:gd name="connsiteX11564" fmla="*/ 1448758 w 1960971"/>
                <a:gd name="connsiteY11564" fmla="*/ 899483 h 1017606"/>
                <a:gd name="connsiteX11565" fmla="*/ 1448282 w 1960971"/>
                <a:gd name="connsiteY11565" fmla="*/ 900091 h 1017606"/>
                <a:gd name="connsiteX11566" fmla="*/ 1441555 w 1960971"/>
                <a:gd name="connsiteY11566" fmla="*/ 904863 h 1017606"/>
                <a:gd name="connsiteX11567" fmla="*/ 1440484 w 1960971"/>
                <a:gd name="connsiteY11567" fmla="*/ 905471 h 1017606"/>
                <a:gd name="connsiteX11568" fmla="*/ 1438832 w 1960971"/>
                <a:gd name="connsiteY11568" fmla="*/ 905841 h 1017606"/>
                <a:gd name="connsiteX11569" fmla="*/ 1437338 w 1960971"/>
                <a:gd name="connsiteY11569" fmla="*/ 905563 h 1017606"/>
                <a:gd name="connsiteX11570" fmla="*/ 1436162 w 1960971"/>
                <a:gd name="connsiteY11570" fmla="*/ 905576 h 1017606"/>
                <a:gd name="connsiteX11571" fmla="*/ 1432858 w 1960971"/>
                <a:gd name="connsiteY11571" fmla="*/ 906792 h 1017606"/>
                <a:gd name="connsiteX11572" fmla="*/ 1432567 w 1960971"/>
                <a:gd name="connsiteY11572" fmla="*/ 905550 h 1017606"/>
                <a:gd name="connsiteX11573" fmla="*/ 1433915 w 1960971"/>
                <a:gd name="connsiteY11573" fmla="*/ 904268 h 1017606"/>
                <a:gd name="connsiteX11574" fmla="*/ 1436122 w 1960971"/>
                <a:gd name="connsiteY11574" fmla="*/ 903078 h 1017606"/>
                <a:gd name="connsiteX11575" fmla="*/ 1436321 w 1960971"/>
                <a:gd name="connsiteY11575" fmla="*/ 902589 h 1017606"/>
                <a:gd name="connsiteX11576" fmla="*/ 1435091 w 1960971"/>
                <a:gd name="connsiteY11576" fmla="*/ 901862 h 1017606"/>
                <a:gd name="connsiteX11577" fmla="*/ 1436558 w 1960971"/>
                <a:gd name="connsiteY11577" fmla="*/ 901082 h 1017606"/>
                <a:gd name="connsiteX11578" fmla="*/ 1439506 w 1960971"/>
                <a:gd name="connsiteY11578" fmla="*/ 900038 h 1017606"/>
                <a:gd name="connsiteX11579" fmla="*/ 1439916 w 1960971"/>
                <a:gd name="connsiteY11579" fmla="*/ 899073 h 1017606"/>
                <a:gd name="connsiteX11580" fmla="*/ 1438343 w 1960971"/>
                <a:gd name="connsiteY11580" fmla="*/ 899020 h 1017606"/>
                <a:gd name="connsiteX11581" fmla="*/ 1434867 w 1960971"/>
                <a:gd name="connsiteY11581" fmla="*/ 900355 h 1017606"/>
                <a:gd name="connsiteX11582" fmla="*/ 1434193 w 1960971"/>
                <a:gd name="connsiteY11582" fmla="*/ 900144 h 1017606"/>
                <a:gd name="connsiteX11583" fmla="*/ 1439466 w 1960971"/>
                <a:gd name="connsiteY11583" fmla="*/ 897395 h 1017606"/>
                <a:gd name="connsiteX11584" fmla="*/ 1441568 w 1960971"/>
                <a:gd name="connsiteY11584" fmla="*/ 896575 h 1017606"/>
                <a:gd name="connsiteX11585" fmla="*/ 1443656 w 1960971"/>
                <a:gd name="connsiteY11585" fmla="*/ 896060 h 1017606"/>
                <a:gd name="connsiteX11586" fmla="*/ 1448163 w 1960971"/>
                <a:gd name="connsiteY11586" fmla="*/ 893866 h 1017606"/>
                <a:gd name="connsiteX11587" fmla="*/ 1449525 w 1960971"/>
                <a:gd name="connsiteY11587" fmla="*/ 892703 h 1017606"/>
                <a:gd name="connsiteX11588" fmla="*/ 1450952 w 1960971"/>
                <a:gd name="connsiteY11588" fmla="*/ 891169 h 1017606"/>
                <a:gd name="connsiteX11589" fmla="*/ 1450979 w 1960971"/>
                <a:gd name="connsiteY11589" fmla="*/ 890257 h 1017606"/>
                <a:gd name="connsiteX11590" fmla="*/ 1452618 w 1960971"/>
                <a:gd name="connsiteY11590" fmla="*/ 887217 h 1017606"/>
                <a:gd name="connsiteX11591" fmla="*/ 1456755 w 1960971"/>
                <a:gd name="connsiteY11591" fmla="*/ 881706 h 1017606"/>
                <a:gd name="connsiteX11592" fmla="*/ 1459107 w 1960971"/>
                <a:gd name="connsiteY11592" fmla="*/ 878296 h 1017606"/>
                <a:gd name="connsiteX11593" fmla="*/ 1459438 w 1960971"/>
                <a:gd name="connsiteY11593" fmla="*/ 877450 h 1017606"/>
                <a:gd name="connsiteX11594" fmla="*/ 1458896 w 1960971"/>
                <a:gd name="connsiteY11594" fmla="*/ 873154 h 1017606"/>
                <a:gd name="connsiteX11595" fmla="*/ 1459160 w 1960971"/>
                <a:gd name="connsiteY11595" fmla="*/ 872057 h 1017606"/>
                <a:gd name="connsiteX11596" fmla="*/ 1460072 w 1960971"/>
                <a:gd name="connsiteY11596" fmla="*/ 870934 h 1017606"/>
                <a:gd name="connsiteX11597" fmla="*/ 1458341 w 1960971"/>
                <a:gd name="connsiteY11597" fmla="*/ 870762 h 1017606"/>
                <a:gd name="connsiteX11598" fmla="*/ 1456424 w 1960971"/>
                <a:gd name="connsiteY11598" fmla="*/ 871066 h 1017606"/>
                <a:gd name="connsiteX11599" fmla="*/ 1455182 w 1960971"/>
                <a:gd name="connsiteY11599" fmla="*/ 871700 h 1017606"/>
                <a:gd name="connsiteX11600" fmla="*/ 1450899 w 1960971"/>
                <a:gd name="connsiteY11600" fmla="*/ 874806 h 1017606"/>
                <a:gd name="connsiteX11601" fmla="*/ 1447793 w 1960971"/>
                <a:gd name="connsiteY11601" fmla="*/ 876643 h 1017606"/>
                <a:gd name="connsiteX11602" fmla="*/ 1445758 w 1960971"/>
                <a:gd name="connsiteY11602" fmla="*/ 878507 h 1017606"/>
                <a:gd name="connsiteX11603" fmla="*/ 1443854 w 1960971"/>
                <a:gd name="connsiteY11603" fmla="*/ 880688 h 1017606"/>
                <a:gd name="connsiteX11604" fmla="*/ 1434695 w 1960971"/>
                <a:gd name="connsiteY11604" fmla="*/ 890297 h 1017606"/>
                <a:gd name="connsiteX11605" fmla="*/ 1432752 w 1960971"/>
                <a:gd name="connsiteY11605" fmla="*/ 891923 h 1017606"/>
                <a:gd name="connsiteX11606" fmla="*/ 1429659 w 1960971"/>
                <a:gd name="connsiteY11606" fmla="*/ 893945 h 1017606"/>
                <a:gd name="connsiteX11607" fmla="*/ 1426976 w 1960971"/>
                <a:gd name="connsiteY11607" fmla="*/ 896998 h 1017606"/>
                <a:gd name="connsiteX11608" fmla="*/ 1425482 w 1960971"/>
                <a:gd name="connsiteY11608" fmla="*/ 900263 h 1017606"/>
                <a:gd name="connsiteX11609" fmla="*/ 1424280 w 1960971"/>
                <a:gd name="connsiteY11609" fmla="*/ 906462 h 1017606"/>
                <a:gd name="connsiteX11610" fmla="*/ 1424742 w 1960971"/>
                <a:gd name="connsiteY11610" fmla="*/ 907757 h 1017606"/>
                <a:gd name="connsiteX11611" fmla="*/ 1425945 w 1960971"/>
                <a:gd name="connsiteY11611" fmla="*/ 909700 h 1017606"/>
                <a:gd name="connsiteX11612" fmla="*/ 1426593 w 1960971"/>
                <a:gd name="connsiteY11612" fmla="*/ 910374 h 1017606"/>
                <a:gd name="connsiteX11613" fmla="*/ 1427637 w 1960971"/>
                <a:gd name="connsiteY11613" fmla="*/ 910414 h 1017606"/>
                <a:gd name="connsiteX11614" fmla="*/ 1428866 w 1960971"/>
                <a:gd name="connsiteY11614" fmla="*/ 910070 h 1017606"/>
                <a:gd name="connsiteX11615" fmla="*/ 1431126 w 1960971"/>
                <a:gd name="connsiteY11615" fmla="*/ 910136 h 1017606"/>
                <a:gd name="connsiteX11616" fmla="*/ 1433704 w 1960971"/>
                <a:gd name="connsiteY11616" fmla="*/ 909489 h 1017606"/>
                <a:gd name="connsiteX11617" fmla="*/ 1436136 w 1960971"/>
                <a:gd name="connsiteY11617" fmla="*/ 909370 h 1017606"/>
                <a:gd name="connsiteX11618" fmla="*/ 1438343 w 1960971"/>
                <a:gd name="connsiteY11618" fmla="*/ 909912 h 1017606"/>
                <a:gd name="connsiteX11619" fmla="*/ 1440365 w 1960971"/>
                <a:gd name="connsiteY11619" fmla="*/ 909912 h 1017606"/>
                <a:gd name="connsiteX11620" fmla="*/ 1447370 w 1960971"/>
                <a:gd name="connsiteY11620" fmla="*/ 908154 h 1017606"/>
                <a:gd name="connsiteX11621" fmla="*/ 1452261 w 1960971"/>
                <a:gd name="connsiteY11621" fmla="*/ 905722 h 1017606"/>
                <a:gd name="connsiteX11622" fmla="*/ 1455010 w 1960971"/>
                <a:gd name="connsiteY11622" fmla="*/ 903633 h 1017606"/>
                <a:gd name="connsiteX11623" fmla="*/ 1457799 w 1960971"/>
                <a:gd name="connsiteY11623" fmla="*/ 901942 h 1017606"/>
                <a:gd name="connsiteX11624" fmla="*/ 1462253 w 1960971"/>
                <a:gd name="connsiteY11624" fmla="*/ 900263 h 1017606"/>
                <a:gd name="connsiteX11625" fmla="*/ 1462795 w 1960971"/>
                <a:gd name="connsiteY11625" fmla="*/ 899615 h 1017606"/>
                <a:gd name="connsiteX11626" fmla="*/ 1460958 w 1960971"/>
                <a:gd name="connsiteY11626" fmla="*/ 898122 h 1017606"/>
                <a:gd name="connsiteX11627" fmla="*/ 1462544 w 1960971"/>
                <a:gd name="connsiteY11627" fmla="*/ 896959 h 1017606"/>
                <a:gd name="connsiteX11628" fmla="*/ 1463760 w 1960971"/>
                <a:gd name="connsiteY11628" fmla="*/ 895544 h 1017606"/>
                <a:gd name="connsiteX11629" fmla="*/ 1464011 w 1960971"/>
                <a:gd name="connsiteY11629" fmla="*/ 894765 h 1017606"/>
                <a:gd name="connsiteX11630" fmla="*/ 1463852 w 1960971"/>
                <a:gd name="connsiteY11630" fmla="*/ 894262 h 1017606"/>
                <a:gd name="connsiteX11631" fmla="*/ 1462042 w 1960971"/>
                <a:gd name="connsiteY11631" fmla="*/ 893350 h 1017606"/>
                <a:gd name="connsiteX11632" fmla="*/ 1404242 w 1960971"/>
                <a:gd name="connsiteY11632" fmla="*/ 894038 h 1017606"/>
                <a:gd name="connsiteX11633" fmla="*/ 1405194 w 1960971"/>
                <a:gd name="connsiteY11633" fmla="*/ 893020 h 1017606"/>
                <a:gd name="connsiteX11634" fmla="*/ 1410520 w 1960971"/>
                <a:gd name="connsiteY11634" fmla="*/ 890945 h 1017606"/>
                <a:gd name="connsiteX11635" fmla="*/ 1414578 w 1960971"/>
                <a:gd name="connsiteY11635" fmla="*/ 888817 h 1017606"/>
                <a:gd name="connsiteX11636" fmla="*/ 1418530 w 1960971"/>
                <a:gd name="connsiteY11636" fmla="*/ 886993 h 1017606"/>
                <a:gd name="connsiteX11637" fmla="*/ 1418398 w 1960971"/>
                <a:gd name="connsiteY11637" fmla="*/ 886332 h 1017606"/>
                <a:gd name="connsiteX11638" fmla="*/ 1417856 w 1960971"/>
                <a:gd name="connsiteY11638" fmla="*/ 885777 h 1017606"/>
                <a:gd name="connsiteX11639" fmla="*/ 1416098 w 1960971"/>
                <a:gd name="connsiteY11639" fmla="*/ 885182 h 1017606"/>
                <a:gd name="connsiteX11640" fmla="*/ 1410256 w 1960971"/>
                <a:gd name="connsiteY11640" fmla="*/ 885433 h 1017606"/>
                <a:gd name="connsiteX11641" fmla="*/ 1404321 w 1960971"/>
                <a:gd name="connsiteY11641" fmla="*/ 885949 h 1017606"/>
                <a:gd name="connsiteX11642" fmla="*/ 1403568 w 1960971"/>
                <a:gd name="connsiteY11642" fmla="*/ 886200 h 1017606"/>
                <a:gd name="connsiteX11643" fmla="*/ 1397752 w 1960971"/>
                <a:gd name="connsiteY11643" fmla="*/ 886821 h 1017606"/>
                <a:gd name="connsiteX11644" fmla="*/ 1394025 w 1960971"/>
                <a:gd name="connsiteY11644" fmla="*/ 886966 h 1017606"/>
                <a:gd name="connsiteX11645" fmla="*/ 1390932 w 1960971"/>
                <a:gd name="connsiteY11645" fmla="*/ 885922 h 1017606"/>
                <a:gd name="connsiteX11646" fmla="*/ 1389584 w 1960971"/>
                <a:gd name="connsiteY11646" fmla="*/ 884600 h 1017606"/>
                <a:gd name="connsiteX11647" fmla="*/ 1388632 w 1960971"/>
                <a:gd name="connsiteY11647" fmla="*/ 884495 h 1017606"/>
                <a:gd name="connsiteX11648" fmla="*/ 1387588 w 1960971"/>
                <a:gd name="connsiteY11648" fmla="*/ 884719 h 1017606"/>
                <a:gd name="connsiteX11649" fmla="*/ 1386240 w 1960971"/>
                <a:gd name="connsiteY11649" fmla="*/ 883702 h 1017606"/>
                <a:gd name="connsiteX11650" fmla="*/ 1383200 w 1960971"/>
                <a:gd name="connsiteY11650" fmla="*/ 883120 h 1017606"/>
                <a:gd name="connsiteX11651" fmla="*/ 1381138 w 1960971"/>
                <a:gd name="connsiteY11651" fmla="*/ 885367 h 1017606"/>
                <a:gd name="connsiteX11652" fmla="*/ 1379830 w 1960971"/>
                <a:gd name="connsiteY11652" fmla="*/ 886081 h 1017606"/>
                <a:gd name="connsiteX11653" fmla="*/ 1379367 w 1960971"/>
                <a:gd name="connsiteY11653" fmla="*/ 885697 h 1017606"/>
                <a:gd name="connsiteX11654" fmla="*/ 1379129 w 1960971"/>
                <a:gd name="connsiteY11654" fmla="*/ 884997 h 1017606"/>
                <a:gd name="connsiteX11655" fmla="*/ 1377688 w 1960971"/>
                <a:gd name="connsiteY11655" fmla="*/ 884587 h 1017606"/>
                <a:gd name="connsiteX11656" fmla="*/ 1378653 w 1960971"/>
                <a:gd name="connsiteY11656" fmla="*/ 883768 h 1017606"/>
                <a:gd name="connsiteX11657" fmla="*/ 1379261 w 1960971"/>
                <a:gd name="connsiteY11657" fmla="*/ 882842 h 1017606"/>
                <a:gd name="connsiteX11658" fmla="*/ 1379288 w 1960971"/>
                <a:gd name="connsiteY11658" fmla="*/ 881825 h 1017606"/>
                <a:gd name="connsiteX11659" fmla="*/ 1379076 w 1960971"/>
                <a:gd name="connsiteY11659" fmla="*/ 880992 h 1017606"/>
                <a:gd name="connsiteX11660" fmla="*/ 1376393 w 1960971"/>
                <a:gd name="connsiteY11660" fmla="*/ 877225 h 1017606"/>
                <a:gd name="connsiteX11661" fmla="*/ 1380173 w 1960971"/>
                <a:gd name="connsiteY11661" fmla="*/ 873432 h 1017606"/>
                <a:gd name="connsiteX11662" fmla="*/ 1380543 w 1960971"/>
                <a:gd name="connsiteY11662" fmla="*/ 871528 h 1017606"/>
                <a:gd name="connsiteX11663" fmla="*/ 1381455 w 1960971"/>
                <a:gd name="connsiteY11663" fmla="*/ 869321 h 1017606"/>
                <a:gd name="connsiteX11664" fmla="*/ 1376737 w 1960971"/>
                <a:gd name="connsiteY11664" fmla="*/ 872268 h 1017606"/>
                <a:gd name="connsiteX11665" fmla="*/ 1374714 w 1960971"/>
                <a:gd name="connsiteY11665" fmla="*/ 873749 h 1017606"/>
                <a:gd name="connsiteX11666" fmla="*/ 1372785 w 1960971"/>
                <a:gd name="connsiteY11666" fmla="*/ 875560 h 1017606"/>
                <a:gd name="connsiteX11667" fmla="*/ 1370445 w 1960971"/>
                <a:gd name="connsiteY11667" fmla="*/ 877397 h 1017606"/>
                <a:gd name="connsiteX11668" fmla="*/ 1368568 w 1960971"/>
                <a:gd name="connsiteY11668" fmla="*/ 879538 h 1017606"/>
                <a:gd name="connsiteX11669" fmla="*/ 1368370 w 1960971"/>
                <a:gd name="connsiteY11669" fmla="*/ 880939 h 1017606"/>
                <a:gd name="connsiteX11670" fmla="*/ 1371648 w 1960971"/>
                <a:gd name="connsiteY11670" fmla="*/ 881203 h 1017606"/>
                <a:gd name="connsiteX11671" fmla="*/ 1373525 w 1960971"/>
                <a:gd name="connsiteY11671" fmla="*/ 882076 h 1017606"/>
                <a:gd name="connsiteX11672" fmla="*/ 1373789 w 1960971"/>
                <a:gd name="connsiteY11672" fmla="*/ 883120 h 1017606"/>
                <a:gd name="connsiteX11673" fmla="*/ 1372282 w 1960971"/>
                <a:gd name="connsiteY11673" fmla="*/ 886887 h 1017606"/>
                <a:gd name="connsiteX11674" fmla="*/ 1374093 w 1960971"/>
                <a:gd name="connsiteY11674" fmla="*/ 887455 h 1017606"/>
                <a:gd name="connsiteX11675" fmla="*/ 1377662 w 1960971"/>
                <a:gd name="connsiteY11675" fmla="*/ 887363 h 1017606"/>
                <a:gd name="connsiteX11676" fmla="*/ 1379816 w 1960971"/>
                <a:gd name="connsiteY11676" fmla="*/ 887654 h 1017606"/>
                <a:gd name="connsiteX11677" fmla="*/ 1379856 w 1960971"/>
                <a:gd name="connsiteY11677" fmla="*/ 888024 h 1017606"/>
                <a:gd name="connsiteX11678" fmla="*/ 1379433 w 1960971"/>
                <a:gd name="connsiteY11678" fmla="*/ 888407 h 1017606"/>
                <a:gd name="connsiteX11679" fmla="*/ 1378574 w 1960971"/>
                <a:gd name="connsiteY11679" fmla="*/ 888486 h 1017606"/>
                <a:gd name="connsiteX11680" fmla="*/ 1379301 w 1960971"/>
                <a:gd name="connsiteY11680" fmla="*/ 890641 h 1017606"/>
                <a:gd name="connsiteX11681" fmla="*/ 1380715 w 1960971"/>
                <a:gd name="connsiteY11681" fmla="*/ 892253 h 1017606"/>
                <a:gd name="connsiteX11682" fmla="*/ 1382103 w 1960971"/>
                <a:gd name="connsiteY11682" fmla="*/ 892835 h 1017606"/>
                <a:gd name="connsiteX11683" fmla="*/ 1388024 w 1960971"/>
                <a:gd name="connsiteY11683" fmla="*/ 894381 h 1017606"/>
                <a:gd name="connsiteX11684" fmla="*/ 1389491 w 1960971"/>
                <a:gd name="connsiteY11684" fmla="*/ 894196 h 1017606"/>
                <a:gd name="connsiteX11685" fmla="*/ 1391130 w 1960971"/>
                <a:gd name="connsiteY11685" fmla="*/ 893416 h 1017606"/>
                <a:gd name="connsiteX11686" fmla="*/ 1388632 w 1960971"/>
                <a:gd name="connsiteY11686" fmla="*/ 893099 h 1017606"/>
                <a:gd name="connsiteX11687" fmla="*/ 1390694 w 1960971"/>
                <a:gd name="connsiteY11687" fmla="*/ 892081 h 1017606"/>
                <a:gd name="connsiteX11688" fmla="*/ 1392584 w 1960971"/>
                <a:gd name="connsiteY11688" fmla="*/ 891632 h 1017606"/>
                <a:gd name="connsiteX11689" fmla="*/ 1394342 w 1960971"/>
                <a:gd name="connsiteY11689" fmla="*/ 890456 h 1017606"/>
                <a:gd name="connsiteX11690" fmla="*/ 1396298 w 1960971"/>
                <a:gd name="connsiteY11690" fmla="*/ 889874 h 1017606"/>
                <a:gd name="connsiteX11691" fmla="*/ 1395690 w 1960971"/>
                <a:gd name="connsiteY11691" fmla="*/ 890548 h 1017606"/>
                <a:gd name="connsiteX11692" fmla="*/ 1394184 w 1960971"/>
                <a:gd name="connsiteY11692" fmla="*/ 891169 h 1017606"/>
                <a:gd name="connsiteX11693" fmla="*/ 1393642 w 1960971"/>
                <a:gd name="connsiteY11693" fmla="*/ 892438 h 1017606"/>
                <a:gd name="connsiteX11694" fmla="*/ 1394210 w 1960971"/>
                <a:gd name="connsiteY11694" fmla="*/ 893377 h 1017606"/>
                <a:gd name="connsiteX11695" fmla="*/ 1395651 w 1960971"/>
                <a:gd name="connsiteY11695" fmla="*/ 893231 h 1017606"/>
                <a:gd name="connsiteX11696" fmla="*/ 1396219 w 1960971"/>
                <a:gd name="connsiteY11696" fmla="*/ 895201 h 1017606"/>
                <a:gd name="connsiteX11697" fmla="*/ 1392809 w 1960971"/>
                <a:gd name="connsiteY11697" fmla="*/ 896774 h 1017606"/>
                <a:gd name="connsiteX11698" fmla="*/ 1393338 w 1960971"/>
                <a:gd name="connsiteY11698" fmla="*/ 896998 h 1017606"/>
                <a:gd name="connsiteX11699" fmla="*/ 1395466 w 1960971"/>
                <a:gd name="connsiteY11699" fmla="*/ 896734 h 1017606"/>
                <a:gd name="connsiteX11700" fmla="*/ 1395347 w 1960971"/>
                <a:gd name="connsiteY11700" fmla="*/ 898584 h 1017606"/>
                <a:gd name="connsiteX11701" fmla="*/ 1396695 w 1960971"/>
                <a:gd name="connsiteY11701" fmla="*/ 899364 h 1017606"/>
                <a:gd name="connsiteX11702" fmla="*/ 1398003 w 1960971"/>
                <a:gd name="connsiteY11702" fmla="*/ 899536 h 1017606"/>
                <a:gd name="connsiteX11703" fmla="*/ 1402815 w 1960971"/>
                <a:gd name="connsiteY11703" fmla="*/ 899245 h 1017606"/>
                <a:gd name="connsiteX11704" fmla="*/ 1404229 w 1960971"/>
                <a:gd name="connsiteY11704" fmla="*/ 898624 h 1017606"/>
                <a:gd name="connsiteX11705" fmla="*/ 1403912 w 1960971"/>
                <a:gd name="connsiteY11705" fmla="*/ 897990 h 1017606"/>
                <a:gd name="connsiteX11706" fmla="*/ 1403066 w 1960971"/>
                <a:gd name="connsiteY11706" fmla="*/ 897831 h 1017606"/>
                <a:gd name="connsiteX11707" fmla="*/ 1403845 w 1960971"/>
                <a:gd name="connsiteY11707" fmla="*/ 895914 h 1017606"/>
                <a:gd name="connsiteX11708" fmla="*/ 1404242 w 1960971"/>
                <a:gd name="connsiteY11708" fmla="*/ 894038 h 1017606"/>
                <a:gd name="connsiteX11709" fmla="*/ 1432593 w 1960971"/>
                <a:gd name="connsiteY11709" fmla="*/ 860175 h 1017606"/>
                <a:gd name="connsiteX11710" fmla="*/ 1434761 w 1960971"/>
                <a:gd name="connsiteY11710" fmla="*/ 859104 h 1017606"/>
                <a:gd name="connsiteX11711" fmla="*/ 1436929 w 1960971"/>
                <a:gd name="connsiteY11711" fmla="*/ 857227 h 1017606"/>
                <a:gd name="connsiteX11712" fmla="*/ 1439797 w 1960971"/>
                <a:gd name="connsiteY11712" fmla="*/ 855535 h 1017606"/>
                <a:gd name="connsiteX11713" fmla="*/ 1442189 w 1960971"/>
                <a:gd name="connsiteY11713" fmla="*/ 855430 h 1017606"/>
                <a:gd name="connsiteX11714" fmla="*/ 1444700 w 1960971"/>
                <a:gd name="connsiteY11714" fmla="*/ 853394 h 1017606"/>
                <a:gd name="connsiteX11715" fmla="*/ 1443061 w 1960971"/>
                <a:gd name="connsiteY11715" fmla="*/ 853143 h 1017606"/>
                <a:gd name="connsiteX11716" fmla="*/ 1441277 w 1960971"/>
                <a:gd name="connsiteY11716" fmla="*/ 853553 h 1017606"/>
                <a:gd name="connsiteX11717" fmla="*/ 1439136 w 1960971"/>
                <a:gd name="connsiteY11717" fmla="*/ 854597 h 1017606"/>
                <a:gd name="connsiteX11718" fmla="*/ 1433466 w 1960971"/>
                <a:gd name="connsiteY11718" fmla="*/ 858047 h 1017606"/>
                <a:gd name="connsiteX11719" fmla="*/ 1430875 w 1960971"/>
                <a:gd name="connsiteY11719" fmla="*/ 859263 h 1017606"/>
                <a:gd name="connsiteX11720" fmla="*/ 1427082 w 1960971"/>
                <a:gd name="connsiteY11720" fmla="*/ 864536 h 1017606"/>
                <a:gd name="connsiteX11721" fmla="*/ 1428192 w 1960971"/>
                <a:gd name="connsiteY11721" fmla="*/ 864959 h 1017606"/>
                <a:gd name="connsiteX11722" fmla="*/ 1430809 w 1960971"/>
                <a:gd name="connsiteY11722" fmla="*/ 864854 h 1017606"/>
                <a:gd name="connsiteX11723" fmla="*/ 1432540 w 1960971"/>
                <a:gd name="connsiteY11723" fmla="*/ 863823 h 1017606"/>
                <a:gd name="connsiteX11724" fmla="*/ 1431668 w 1960971"/>
                <a:gd name="connsiteY11724" fmla="*/ 863611 h 1017606"/>
                <a:gd name="connsiteX11725" fmla="*/ 1430254 w 1960971"/>
                <a:gd name="connsiteY11725" fmla="*/ 863664 h 1017606"/>
                <a:gd name="connsiteX11726" fmla="*/ 1429672 w 1960971"/>
                <a:gd name="connsiteY11726" fmla="*/ 863135 h 1017606"/>
                <a:gd name="connsiteX11727" fmla="*/ 1430888 w 1960971"/>
                <a:gd name="connsiteY11727" fmla="*/ 861470 h 1017606"/>
                <a:gd name="connsiteX11728" fmla="*/ 1432593 w 1960971"/>
                <a:gd name="connsiteY11728" fmla="*/ 860175 h 1017606"/>
                <a:gd name="connsiteX11729" fmla="*/ 1430968 w 1960971"/>
                <a:gd name="connsiteY11729" fmla="*/ 910784 h 1017606"/>
                <a:gd name="connsiteX11730" fmla="*/ 1430888 w 1960971"/>
                <a:gd name="connsiteY11730" fmla="*/ 911352 h 1017606"/>
                <a:gd name="connsiteX11731" fmla="*/ 1431906 w 1960971"/>
                <a:gd name="connsiteY11731" fmla="*/ 912489 h 1017606"/>
                <a:gd name="connsiteX11732" fmla="*/ 1431985 w 1960971"/>
                <a:gd name="connsiteY11732" fmla="*/ 912886 h 1017606"/>
                <a:gd name="connsiteX11733" fmla="*/ 1432990 w 1960971"/>
                <a:gd name="connsiteY11733" fmla="*/ 912661 h 1017606"/>
                <a:gd name="connsiteX11734" fmla="*/ 1433426 w 1960971"/>
                <a:gd name="connsiteY11734" fmla="*/ 911960 h 1017606"/>
                <a:gd name="connsiteX11735" fmla="*/ 1434827 w 1960971"/>
                <a:gd name="connsiteY11735" fmla="*/ 910533 h 1017606"/>
                <a:gd name="connsiteX11736" fmla="*/ 1432395 w 1960971"/>
                <a:gd name="connsiteY11736" fmla="*/ 910255 h 1017606"/>
                <a:gd name="connsiteX11737" fmla="*/ 1430968 w 1960971"/>
                <a:gd name="connsiteY11737" fmla="*/ 910784 h 1017606"/>
                <a:gd name="connsiteX11738" fmla="*/ 1375177 w 1960971"/>
                <a:gd name="connsiteY11738" fmla="*/ 847155 h 1017606"/>
                <a:gd name="connsiteX11739" fmla="*/ 1374490 w 1960971"/>
                <a:gd name="connsiteY11739" fmla="*/ 849072 h 1017606"/>
                <a:gd name="connsiteX11740" fmla="*/ 1373538 w 1960971"/>
                <a:gd name="connsiteY11740" fmla="*/ 850169 h 1017606"/>
                <a:gd name="connsiteX11741" fmla="*/ 1373908 w 1960971"/>
                <a:gd name="connsiteY11741" fmla="*/ 850341 h 1017606"/>
                <a:gd name="connsiteX11742" fmla="*/ 1374913 w 1960971"/>
                <a:gd name="connsiteY11742" fmla="*/ 850222 h 1017606"/>
                <a:gd name="connsiteX11743" fmla="*/ 1377490 w 1960971"/>
                <a:gd name="connsiteY11743" fmla="*/ 848517 h 1017606"/>
                <a:gd name="connsiteX11744" fmla="*/ 1378825 w 1960971"/>
                <a:gd name="connsiteY11744" fmla="*/ 846495 h 1017606"/>
                <a:gd name="connsiteX11745" fmla="*/ 1377371 w 1960971"/>
                <a:gd name="connsiteY11745" fmla="*/ 847063 h 1017606"/>
                <a:gd name="connsiteX11746" fmla="*/ 1376856 w 1960971"/>
                <a:gd name="connsiteY11746" fmla="*/ 846891 h 1017606"/>
                <a:gd name="connsiteX11747" fmla="*/ 1375177 w 1960971"/>
                <a:gd name="connsiteY11747" fmla="*/ 847155 h 1017606"/>
                <a:gd name="connsiteX11748" fmla="*/ 1430095 w 1960971"/>
                <a:gd name="connsiteY11748" fmla="*/ 811072 h 1017606"/>
                <a:gd name="connsiteX11749" fmla="*/ 1435157 w 1960971"/>
                <a:gd name="connsiteY11749" fmla="*/ 811891 h 1017606"/>
                <a:gd name="connsiteX11750" fmla="*/ 1441753 w 1960971"/>
                <a:gd name="connsiteY11750" fmla="*/ 813596 h 1017606"/>
                <a:gd name="connsiteX11751" fmla="*/ 1451032 w 1960971"/>
                <a:gd name="connsiteY11751" fmla="*/ 813187 h 1017606"/>
                <a:gd name="connsiteX11752" fmla="*/ 1452367 w 1960971"/>
                <a:gd name="connsiteY11752" fmla="*/ 812856 h 1017606"/>
                <a:gd name="connsiteX11753" fmla="*/ 1453794 w 1960971"/>
                <a:gd name="connsiteY11753" fmla="*/ 811944 h 1017606"/>
                <a:gd name="connsiteX11754" fmla="*/ 1453622 w 1960971"/>
                <a:gd name="connsiteY11754" fmla="*/ 810160 h 1017606"/>
                <a:gd name="connsiteX11755" fmla="*/ 1452710 w 1960971"/>
                <a:gd name="connsiteY11755" fmla="*/ 807966 h 1017606"/>
                <a:gd name="connsiteX11756" fmla="*/ 1448943 w 1960971"/>
                <a:gd name="connsiteY11756" fmla="*/ 805045 h 1017606"/>
                <a:gd name="connsiteX11757" fmla="*/ 1447172 w 1960971"/>
                <a:gd name="connsiteY11757" fmla="*/ 804569 h 1017606"/>
                <a:gd name="connsiteX11758" fmla="*/ 1438673 w 1960971"/>
                <a:gd name="connsiteY11758" fmla="*/ 798608 h 1017606"/>
                <a:gd name="connsiteX11759" fmla="*/ 1434682 w 1960971"/>
                <a:gd name="connsiteY11759" fmla="*/ 796374 h 1017606"/>
                <a:gd name="connsiteX11760" fmla="*/ 1430439 w 1960971"/>
                <a:gd name="connsiteY11760" fmla="*/ 794524 h 1017606"/>
                <a:gd name="connsiteX11761" fmla="*/ 1426526 w 1960971"/>
                <a:gd name="connsiteY11761" fmla="*/ 793308 h 1017606"/>
                <a:gd name="connsiteX11762" fmla="*/ 1417036 w 1960971"/>
                <a:gd name="connsiteY11762" fmla="*/ 791708 h 1017606"/>
                <a:gd name="connsiteX11763" fmla="*/ 1409740 w 1960971"/>
                <a:gd name="connsiteY11763" fmla="*/ 789884 h 1017606"/>
                <a:gd name="connsiteX11764" fmla="*/ 1407335 w 1960971"/>
                <a:gd name="connsiteY11764" fmla="*/ 789805 h 1017606"/>
                <a:gd name="connsiteX11765" fmla="*/ 1404321 w 1960971"/>
                <a:gd name="connsiteY11765" fmla="*/ 790307 h 1017606"/>
                <a:gd name="connsiteX11766" fmla="*/ 1401440 w 1960971"/>
                <a:gd name="connsiteY11766" fmla="*/ 791378 h 1017606"/>
                <a:gd name="connsiteX11767" fmla="*/ 1401744 w 1960971"/>
                <a:gd name="connsiteY11767" fmla="*/ 793004 h 1017606"/>
                <a:gd name="connsiteX11768" fmla="*/ 1411868 w 1960971"/>
                <a:gd name="connsiteY11768" fmla="*/ 797670 h 1017606"/>
                <a:gd name="connsiteX11769" fmla="*/ 1413600 w 1960971"/>
                <a:gd name="connsiteY11769" fmla="*/ 799203 h 1017606"/>
                <a:gd name="connsiteX11770" fmla="*/ 1415027 w 1960971"/>
                <a:gd name="connsiteY11770" fmla="*/ 801066 h 1017606"/>
                <a:gd name="connsiteX11771" fmla="*/ 1415292 w 1960971"/>
                <a:gd name="connsiteY11771" fmla="*/ 803115 h 1017606"/>
                <a:gd name="connsiteX11772" fmla="*/ 1415926 w 1960971"/>
                <a:gd name="connsiteY11772" fmla="*/ 804781 h 1017606"/>
                <a:gd name="connsiteX11773" fmla="*/ 1425416 w 1960971"/>
                <a:gd name="connsiteY11773" fmla="*/ 809578 h 1017606"/>
                <a:gd name="connsiteX11774" fmla="*/ 1430095 w 1960971"/>
                <a:gd name="connsiteY11774" fmla="*/ 811072 h 1017606"/>
                <a:gd name="connsiteX11775" fmla="*/ 1380728 w 1960971"/>
                <a:gd name="connsiteY11775" fmla="*/ 843190 h 1017606"/>
                <a:gd name="connsiteX11776" fmla="*/ 1380385 w 1960971"/>
                <a:gd name="connsiteY11776" fmla="*/ 843005 h 1017606"/>
                <a:gd name="connsiteX11777" fmla="*/ 1379869 w 1960971"/>
                <a:gd name="connsiteY11777" fmla="*/ 843243 h 1017606"/>
                <a:gd name="connsiteX11778" fmla="*/ 1379195 w 1960971"/>
                <a:gd name="connsiteY11778" fmla="*/ 843798 h 1017606"/>
                <a:gd name="connsiteX11779" fmla="*/ 1377252 w 1960971"/>
                <a:gd name="connsiteY11779" fmla="*/ 845939 h 1017606"/>
                <a:gd name="connsiteX11780" fmla="*/ 1380332 w 1960971"/>
                <a:gd name="connsiteY11780" fmla="*/ 844512 h 1017606"/>
                <a:gd name="connsiteX11781" fmla="*/ 1380728 w 1960971"/>
                <a:gd name="connsiteY11781" fmla="*/ 843190 h 1017606"/>
                <a:gd name="connsiteX11782" fmla="*/ 1154037 w 1960971"/>
                <a:gd name="connsiteY11782" fmla="*/ 907030 h 1017606"/>
                <a:gd name="connsiteX11783" fmla="*/ 1150389 w 1960971"/>
                <a:gd name="connsiteY11783" fmla="*/ 907651 h 1017606"/>
                <a:gd name="connsiteX11784" fmla="*/ 1146305 w 1960971"/>
                <a:gd name="connsiteY11784" fmla="*/ 910361 h 1017606"/>
                <a:gd name="connsiteX11785" fmla="*/ 1147137 w 1960971"/>
                <a:gd name="connsiteY11785" fmla="*/ 910599 h 1017606"/>
                <a:gd name="connsiteX11786" fmla="*/ 1150058 w 1960971"/>
                <a:gd name="connsiteY11786" fmla="*/ 910031 h 1017606"/>
                <a:gd name="connsiteX11787" fmla="*/ 1154037 w 1960971"/>
                <a:gd name="connsiteY11787" fmla="*/ 907030 h 1017606"/>
                <a:gd name="connsiteX11788" fmla="*/ 1219846 w 1960971"/>
                <a:gd name="connsiteY11788" fmla="*/ 525550 h 1017606"/>
                <a:gd name="connsiteX11789" fmla="*/ 1218591 w 1960971"/>
                <a:gd name="connsiteY11789" fmla="*/ 526290 h 1017606"/>
                <a:gd name="connsiteX11790" fmla="*/ 1216674 w 1960971"/>
                <a:gd name="connsiteY11790" fmla="*/ 527823 h 1017606"/>
                <a:gd name="connsiteX11791" fmla="*/ 1218855 w 1960971"/>
                <a:gd name="connsiteY11791" fmla="*/ 527638 h 1017606"/>
                <a:gd name="connsiteX11792" fmla="*/ 1221816 w 1960971"/>
                <a:gd name="connsiteY11792" fmla="*/ 526621 h 1017606"/>
                <a:gd name="connsiteX11793" fmla="*/ 1223573 w 1960971"/>
                <a:gd name="connsiteY11793" fmla="*/ 525497 h 1017606"/>
                <a:gd name="connsiteX11794" fmla="*/ 1222833 w 1960971"/>
                <a:gd name="connsiteY11794" fmla="*/ 524876 h 1017606"/>
                <a:gd name="connsiteX11795" fmla="*/ 1221009 w 1960971"/>
                <a:gd name="connsiteY11795" fmla="*/ 525048 h 1017606"/>
                <a:gd name="connsiteX11796" fmla="*/ 1219846 w 1960971"/>
                <a:gd name="connsiteY11796" fmla="*/ 525550 h 1017606"/>
                <a:gd name="connsiteX11797" fmla="*/ 1232363 w 1960971"/>
                <a:gd name="connsiteY11797" fmla="*/ 451797 h 1017606"/>
                <a:gd name="connsiteX11798" fmla="*/ 1233896 w 1960971"/>
                <a:gd name="connsiteY11798" fmla="*/ 450621 h 1017606"/>
                <a:gd name="connsiteX11799" fmla="*/ 1235324 w 1960971"/>
                <a:gd name="connsiteY11799" fmla="*/ 449325 h 1017606"/>
                <a:gd name="connsiteX11800" fmla="*/ 1236659 w 1960971"/>
                <a:gd name="connsiteY11800" fmla="*/ 447898 h 1017606"/>
                <a:gd name="connsiteX11801" fmla="*/ 1237187 w 1960971"/>
                <a:gd name="connsiteY11801" fmla="*/ 446827 h 1017606"/>
                <a:gd name="connsiteX11802" fmla="*/ 1236923 w 1960971"/>
                <a:gd name="connsiteY11802" fmla="*/ 446113 h 1017606"/>
                <a:gd name="connsiteX11803" fmla="*/ 1236302 w 1960971"/>
                <a:gd name="connsiteY11803" fmla="*/ 445704 h 1017606"/>
                <a:gd name="connsiteX11804" fmla="*/ 1234848 w 1960971"/>
                <a:gd name="connsiteY11804" fmla="*/ 445519 h 1017606"/>
                <a:gd name="connsiteX11805" fmla="*/ 1232799 w 1960971"/>
                <a:gd name="connsiteY11805" fmla="*/ 445519 h 1017606"/>
                <a:gd name="connsiteX11806" fmla="*/ 1227697 w 1960971"/>
                <a:gd name="connsiteY11806" fmla="*/ 446563 h 1017606"/>
                <a:gd name="connsiteX11807" fmla="*/ 1223071 w 1960971"/>
                <a:gd name="connsiteY11807" fmla="*/ 446351 h 1017606"/>
                <a:gd name="connsiteX11808" fmla="*/ 1216753 w 1960971"/>
                <a:gd name="connsiteY11808" fmla="*/ 448136 h 1017606"/>
                <a:gd name="connsiteX11809" fmla="*/ 1215551 w 1960971"/>
                <a:gd name="connsiteY11809" fmla="*/ 448189 h 1017606"/>
                <a:gd name="connsiteX11810" fmla="*/ 1214136 w 1960971"/>
                <a:gd name="connsiteY11810" fmla="*/ 447885 h 1017606"/>
                <a:gd name="connsiteX11811" fmla="*/ 1211361 w 1960971"/>
                <a:gd name="connsiteY11811" fmla="*/ 446933 h 1017606"/>
                <a:gd name="connsiteX11812" fmla="*/ 1209365 w 1960971"/>
                <a:gd name="connsiteY11812" fmla="*/ 447356 h 1017606"/>
                <a:gd name="connsiteX11813" fmla="*/ 1196134 w 1960971"/>
                <a:gd name="connsiteY11813" fmla="*/ 455868 h 1017606"/>
                <a:gd name="connsiteX11814" fmla="*/ 1191310 w 1960971"/>
                <a:gd name="connsiteY11814" fmla="*/ 458207 h 1017606"/>
                <a:gd name="connsiteX11815" fmla="*/ 1190675 w 1960971"/>
                <a:gd name="connsiteY11815" fmla="*/ 458776 h 1017606"/>
                <a:gd name="connsiteX11816" fmla="*/ 1190107 w 1960971"/>
                <a:gd name="connsiteY11816" fmla="*/ 459503 h 1017606"/>
                <a:gd name="connsiteX11817" fmla="*/ 1189869 w 1960971"/>
                <a:gd name="connsiteY11817" fmla="*/ 460084 h 1017606"/>
                <a:gd name="connsiteX11818" fmla="*/ 1190821 w 1960971"/>
                <a:gd name="connsiteY11818" fmla="*/ 462595 h 1017606"/>
                <a:gd name="connsiteX11819" fmla="*/ 1190596 w 1960971"/>
                <a:gd name="connsiteY11819" fmla="*/ 463772 h 1017606"/>
                <a:gd name="connsiteX11820" fmla="*/ 1189340 w 1960971"/>
                <a:gd name="connsiteY11820" fmla="*/ 465900 h 1017606"/>
                <a:gd name="connsiteX11821" fmla="*/ 1189393 w 1960971"/>
                <a:gd name="connsiteY11821" fmla="*/ 466243 h 1017606"/>
                <a:gd name="connsiteX11822" fmla="*/ 1197099 w 1960971"/>
                <a:gd name="connsiteY11822" fmla="*/ 464261 h 1017606"/>
                <a:gd name="connsiteX11823" fmla="*/ 1199425 w 1960971"/>
                <a:gd name="connsiteY11823" fmla="*/ 464393 h 1017606"/>
                <a:gd name="connsiteX11824" fmla="*/ 1201289 w 1960971"/>
                <a:gd name="connsiteY11824" fmla="*/ 465133 h 1017606"/>
                <a:gd name="connsiteX11825" fmla="*/ 1202360 w 1960971"/>
                <a:gd name="connsiteY11825" fmla="*/ 465226 h 1017606"/>
                <a:gd name="connsiteX11826" fmla="*/ 1203615 w 1960971"/>
                <a:gd name="connsiteY11826" fmla="*/ 464988 h 1017606"/>
                <a:gd name="connsiteX11827" fmla="*/ 1215854 w 1960971"/>
                <a:gd name="connsiteY11827" fmla="*/ 460071 h 1017606"/>
                <a:gd name="connsiteX11828" fmla="*/ 1218141 w 1960971"/>
                <a:gd name="connsiteY11828" fmla="*/ 458974 h 1017606"/>
                <a:gd name="connsiteX11829" fmla="*/ 1221459 w 1960971"/>
                <a:gd name="connsiteY11829" fmla="*/ 457137 h 1017606"/>
                <a:gd name="connsiteX11830" fmla="*/ 1229204 w 1960971"/>
                <a:gd name="connsiteY11830" fmla="*/ 453753 h 1017606"/>
                <a:gd name="connsiteX11831" fmla="*/ 1232363 w 1960971"/>
                <a:gd name="connsiteY11831" fmla="*/ 451797 h 1017606"/>
                <a:gd name="connsiteX11832" fmla="*/ 1284294 w 1960971"/>
                <a:gd name="connsiteY11832" fmla="*/ 425745 h 1017606"/>
                <a:gd name="connsiteX11833" fmla="*/ 1285788 w 1960971"/>
                <a:gd name="connsiteY11833" fmla="*/ 424741 h 1017606"/>
                <a:gd name="connsiteX11834" fmla="*/ 1283250 w 1960971"/>
                <a:gd name="connsiteY11834" fmla="*/ 423208 h 1017606"/>
                <a:gd name="connsiteX11835" fmla="*/ 1279774 w 1960971"/>
                <a:gd name="connsiteY11835" fmla="*/ 422243 h 1017606"/>
                <a:gd name="connsiteX11836" fmla="*/ 1281624 w 1960971"/>
                <a:gd name="connsiteY11836" fmla="*/ 422044 h 1017606"/>
                <a:gd name="connsiteX11837" fmla="*/ 1282232 w 1960971"/>
                <a:gd name="connsiteY11837" fmla="*/ 421476 h 1017606"/>
                <a:gd name="connsiteX11838" fmla="*/ 1282219 w 1960971"/>
                <a:gd name="connsiteY11838" fmla="*/ 420472 h 1017606"/>
                <a:gd name="connsiteX11839" fmla="*/ 1281505 w 1960971"/>
                <a:gd name="connsiteY11839" fmla="*/ 419150 h 1017606"/>
                <a:gd name="connsiteX11840" fmla="*/ 1280104 w 1960971"/>
                <a:gd name="connsiteY11840" fmla="*/ 417511 h 1017606"/>
                <a:gd name="connsiteX11841" fmla="*/ 1278531 w 1960971"/>
                <a:gd name="connsiteY11841" fmla="*/ 417247 h 1017606"/>
                <a:gd name="connsiteX11842" fmla="*/ 1275703 w 1960971"/>
                <a:gd name="connsiteY11842" fmla="*/ 418925 h 1017606"/>
                <a:gd name="connsiteX11843" fmla="*/ 1275306 w 1960971"/>
                <a:gd name="connsiteY11843" fmla="*/ 418978 h 1017606"/>
                <a:gd name="connsiteX11844" fmla="*/ 1273879 w 1960971"/>
                <a:gd name="connsiteY11844" fmla="*/ 418833 h 1017606"/>
                <a:gd name="connsiteX11845" fmla="*/ 1270152 w 1960971"/>
                <a:gd name="connsiteY11845" fmla="*/ 417868 h 1017606"/>
                <a:gd name="connsiteX11846" fmla="*/ 1261878 w 1960971"/>
                <a:gd name="connsiteY11846" fmla="*/ 419216 h 1017606"/>
                <a:gd name="connsiteX11847" fmla="*/ 1258507 w 1960971"/>
                <a:gd name="connsiteY11847" fmla="*/ 419348 h 1017606"/>
                <a:gd name="connsiteX11848" fmla="*/ 1258481 w 1960971"/>
                <a:gd name="connsiteY11848" fmla="*/ 418978 h 1017606"/>
                <a:gd name="connsiteX11849" fmla="*/ 1263569 w 1960971"/>
                <a:gd name="connsiteY11849" fmla="*/ 416784 h 1017606"/>
                <a:gd name="connsiteX11850" fmla="*/ 1264825 w 1960971"/>
                <a:gd name="connsiteY11850" fmla="*/ 416110 h 1017606"/>
                <a:gd name="connsiteX11851" fmla="*/ 1265539 w 1960971"/>
                <a:gd name="connsiteY11851" fmla="*/ 415489 h 1017606"/>
                <a:gd name="connsiteX11852" fmla="*/ 1266147 w 1960971"/>
                <a:gd name="connsiteY11852" fmla="*/ 414431 h 1017606"/>
                <a:gd name="connsiteX11853" fmla="*/ 1267944 w 1960971"/>
                <a:gd name="connsiteY11853" fmla="*/ 409091 h 1017606"/>
                <a:gd name="connsiteX11854" fmla="*/ 1267706 w 1960971"/>
                <a:gd name="connsiteY11854" fmla="*/ 405761 h 1017606"/>
                <a:gd name="connsiteX11855" fmla="*/ 1266966 w 1960971"/>
                <a:gd name="connsiteY11855" fmla="*/ 403646 h 1017606"/>
                <a:gd name="connsiteX11856" fmla="*/ 1265750 w 1960971"/>
                <a:gd name="connsiteY11856" fmla="*/ 402483 h 1017606"/>
                <a:gd name="connsiteX11857" fmla="*/ 1264164 w 1960971"/>
                <a:gd name="connsiteY11857" fmla="*/ 401729 h 1017606"/>
                <a:gd name="connsiteX11858" fmla="*/ 1258943 w 1960971"/>
                <a:gd name="connsiteY11858" fmla="*/ 400712 h 1017606"/>
                <a:gd name="connsiteX11859" fmla="*/ 1257727 w 1960971"/>
                <a:gd name="connsiteY11859" fmla="*/ 400249 h 1017606"/>
                <a:gd name="connsiteX11860" fmla="*/ 1253907 w 1960971"/>
                <a:gd name="connsiteY11860" fmla="*/ 397169 h 1017606"/>
                <a:gd name="connsiteX11861" fmla="*/ 1250960 w 1960971"/>
                <a:gd name="connsiteY11861" fmla="*/ 395782 h 1017606"/>
                <a:gd name="connsiteX11862" fmla="*/ 1250709 w 1960971"/>
                <a:gd name="connsiteY11862" fmla="*/ 395570 h 1017606"/>
                <a:gd name="connsiteX11863" fmla="*/ 1249757 w 1960971"/>
                <a:gd name="connsiteY11863" fmla="*/ 392200 h 1017606"/>
                <a:gd name="connsiteX11864" fmla="*/ 1248700 w 1960971"/>
                <a:gd name="connsiteY11864" fmla="*/ 391512 h 1017606"/>
                <a:gd name="connsiteX11865" fmla="*/ 1245012 w 1960971"/>
                <a:gd name="connsiteY11865" fmla="*/ 390587 h 1017606"/>
                <a:gd name="connsiteX11866" fmla="*/ 1241880 w 1960971"/>
                <a:gd name="connsiteY11866" fmla="*/ 390283 h 1017606"/>
                <a:gd name="connsiteX11867" fmla="*/ 1239078 w 1960971"/>
                <a:gd name="connsiteY11867" fmla="*/ 389371 h 1017606"/>
                <a:gd name="connsiteX11868" fmla="*/ 1238681 w 1960971"/>
                <a:gd name="connsiteY11868" fmla="*/ 388684 h 1017606"/>
                <a:gd name="connsiteX11869" fmla="*/ 1239144 w 1960971"/>
                <a:gd name="connsiteY11869" fmla="*/ 386926 h 1017606"/>
                <a:gd name="connsiteX11870" fmla="*/ 1238483 w 1960971"/>
                <a:gd name="connsiteY11870" fmla="*/ 385670 h 1017606"/>
                <a:gd name="connsiteX11871" fmla="*/ 1235786 w 1960971"/>
                <a:gd name="connsiteY11871" fmla="*/ 383410 h 1017606"/>
                <a:gd name="connsiteX11872" fmla="*/ 1234570 w 1960971"/>
                <a:gd name="connsiteY11872" fmla="*/ 383357 h 1017606"/>
                <a:gd name="connsiteX11873" fmla="*/ 1233473 w 1960971"/>
                <a:gd name="connsiteY11873" fmla="*/ 383688 h 1017606"/>
                <a:gd name="connsiteX11874" fmla="*/ 1227750 w 1960971"/>
                <a:gd name="connsiteY11874" fmla="*/ 387203 h 1017606"/>
                <a:gd name="connsiteX11875" fmla="*/ 1225464 w 1960971"/>
                <a:gd name="connsiteY11875" fmla="*/ 388419 h 1017606"/>
                <a:gd name="connsiteX11876" fmla="*/ 1224512 w 1960971"/>
                <a:gd name="connsiteY11876" fmla="*/ 388591 h 1017606"/>
                <a:gd name="connsiteX11877" fmla="*/ 1224089 w 1960971"/>
                <a:gd name="connsiteY11877" fmla="*/ 388287 h 1017606"/>
                <a:gd name="connsiteX11878" fmla="*/ 1224895 w 1960971"/>
                <a:gd name="connsiteY11878" fmla="*/ 383912 h 1017606"/>
                <a:gd name="connsiteX11879" fmla="*/ 1222833 w 1960971"/>
                <a:gd name="connsiteY11879" fmla="*/ 382115 h 1017606"/>
                <a:gd name="connsiteX11880" fmla="*/ 1223084 w 1960971"/>
                <a:gd name="connsiteY11880" fmla="*/ 381718 h 1017606"/>
                <a:gd name="connsiteX11881" fmla="*/ 1223772 w 1960971"/>
                <a:gd name="connsiteY11881" fmla="*/ 381242 h 1017606"/>
                <a:gd name="connsiteX11882" fmla="*/ 1226468 w 1960971"/>
                <a:gd name="connsiteY11882" fmla="*/ 380093 h 1017606"/>
                <a:gd name="connsiteX11883" fmla="*/ 1227526 w 1960971"/>
                <a:gd name="connsiteY11883" fmla="*/ 379339 h 1017606"/>
                <a:gd name="connsiteX11884" fmla="*/ 1228411 w 1960971"/>
                <a:gd name="connsiteY11884" fmla="*/ 377608 h 1017606"/>
                <a:gd name="connsiteX11885" fmla="*/ 1228583 w 1960971"/>
                <a:gd name="connsiteY11885" fmla="*/ 376273 h 1017606"/>
                <a:gd name="connsiteX11886" fmla="*/ 1228305 w 1960971"/>
                <a:gd name="connsiteY11886" fmla="*/ 375070 h 1017606"/>
                <a:gd name="connsiteX11887" fmla="*/ 1225490 w 1960971"/>
                <a:gd name="connsiteY11887" fmla="*/ 373841 h 1017606"/>
                <a:gd name="connsiteX11888" fmla="*/ 1225543 w 1960971"/>
                <a:gd name="connsiteY11888" fmla="*/ 372506 h 1017606"/>
                <a:gd name="connsiteX11889" fmla="*/ 1225318 w 1960971"/>
                <a:gd name="connsiteY11889" fmla="*/ 372136 h 1017606"/>
                <a:gd name="connsiteX11890" fmla="*/ 1224803 w 1960971"/>
                <a:gd name="connsiteY11890" fmla="*/ 372030 h 1017606"/>
                <a:gd name="connsiteX11891" fmla="*/ 1221406 w 1960971"/>
                <a:gd name="connsiteY11891" fmla="*/ 372902 h 1017606"/>
                <a:gd name="connsiteX11892" fmla="*/ 1218247 w 1960971"/>
                <a:gd name="connsiteY11892" fmla="*/ 374171 h 1017606"/>
                <a:gd name="connsiteX11893" fmla="*/ 1212986 w 1960971"/>
                <a:gd name="connsiteY11893" fmla="*/ 377317 h 1017606"/>
                <a:gd name="connsiteX11894" fmla="*/ 1210700 w 1960971"/>
                <a:gd name="connsiteY11894" fmla="*/ 378903 h 1017606"/>
                <a:gd name="connsiteX11895" fmla="*/ 1207541 w 1960971"/>
                <a:gd name="connsiteY11895" fmla="*/ 381533 h 1017606"/>
                <a:gd name="connsiteX11896" fmla="*/ 1204527 w 1960971"/>
                <a:gd name="connsiteY11896" fmla="*/ 384415 h 1017606"/>
                <a:gd name="connsiteX11897" fmla="*/ 1195235 w 1960971"/>
                <a:gd name="connsiteY11897" fmla="*/ 394513 h 1017606"/>
                <a:gd name="connsiteX11898" fmla="*/ 1192275 w 1960971"/>
                <a:gd name="connsiteY11898" fmla="*/ 397341 h 1017606"/>
                <a:gd name="connsiteX11899" fmla="*/ 1185534 w 1960971"/>
                <a:gd name="connsiteY11899" fmla="*/ 403170 h 1017606"/>
                <a:gd name="connsiteX11900" fmla="*/ 1183089 w 1960971"/>
                <a:gd name="connsiteY11900" fmla="*/ 405576 h 1017606"/>
                <a:gd name="connsiteX11901" fmla="*/ 1181859 w 1960971"/>
                <a:gd name="connsiteY11901" fmla="*/ 407149 h 1017606"/>
                <a:gd name="connsiteX11902" fmla="*/ 1179811 w 1960971"/>
                <a:gd name="connsiteY11902" fmla="*/ 410307 h 1017606"/>
                <a:gd name="connsiteX11903" fmla="*/ 1178674 w 1960971"/>
                <a:gd name="connsiteY11903" fmla="*/ 413770 h 1017606"/>
                <a:gd name="connsiteX11904" fmla="*/ 1178000 w 1960971"/>
                <a:gd name="connsiteY11904" fmla="*/ 415198 h 1017606"/>
                <a:gd name="connsiteX11905" fmla="*/ 1177154 w 1960971"/>
                <a:gd name="connsiteY11905" fmla="*/ 416308 h 1017606"/>
                <a:gd name="connsiteX11906" fmla="*/ 1175237 w 1960971"/>
                <a:gd name="connsiteY11906" fmla="*/ 417392 h 1017606"/>
                <a:gd name="connsiteX11907" fmla="*/ 1172264 w 1960971"/>
                <a:gd name="connsiteY11907" fmla="*/ 418449 h 1017606"/>
                <a:gd name="connsiteX11908" fmla="*/ 1160897 w 1960971"/>
                <a:gd name="connsiteY11908" fmla="*/ 421648 h 1017606"/>
                <a:gd name="connsiteX11909" fmla="*/ 1159588 w 1960971"/>
                <a:gd name="connsiteY11909" fmla="*/ 422203 h 1017606"/>
                <a:gd name="connsiteX11910" fmla="*/ 1156297 w 1960971"/>
                <a:gd name="connsiteY11910" fmla="*/ 423987 h 1017606"/>
                <a:gd name="connsiteX11911" fmla="*/ 1151710 w 1960971"/>
                <a:gd name="connsiteY11911" fmla="*/ 426895 h 1017606"/>
                <a:gd name="connsiteX11912" fmla="*/ 1150217 w 1960971"/>
                <a:gd name="connsiteY11912" fmla="*/ 427966 h 1017606"/>
                <a:gd name="connsiteX11913" fmla="*/ 1149358 w 1960971"/>
                <a:gd name="connsiteY11913" fmla="*/ 428957 h 1017606"/>
                <a:gd name="connsiteX11914" fmla="*/ 1148948 w 1960971"/>
                <a:gd name="connsiteY11914" fmla="*/ 429909 h 1017606"/>
                <a:gd name="connsiteX11915" fmla="*/ 1149252 w 1960971"/>
                <a:gd name="connsiteY11915" fmla="*/ 430147 h 1017606"/>
                <a:gd name="connsiteX11916" fmla="*/ 1150891 w 1960971"/>
                <a:gd name="connsiteY11916" fmla="*/ 430490 h 1017606"/>
                <a:gd name="connsiteX11917" fmla="*/ 1153482 w 1960971"/>
                <a:gd name="connsiteY11917" fmla="*/ 430556 h 1017606"/>
                <a:gd name="connsiteX11918" fmla="*/ 1154922 w 1960971"/>
                <a:gd name="connsiteY11918" fmla="*/ 430398 h 1017606"/>
                <a:gd name="connsiteX11919" fmla="*/ 1161809 w 1960971"/>
                <a:gd name="connsiteY11919" fmla="*/ 428204 h 1017606"/>
                <a:gd name="connsiteX11920" fmla="*/ 1166977 w 1960971"/>
                <a:gd name="connsiteY11920" fmla="*/ 428336 h 1017606"/>
                <a:gd name="connsiteX11921" fmla="*/ 1177471 w 1960971"/>
                <a:gd name="connsiteY11921" fmla="*/ 427080 h 1017606"/>
                <a:gd name="connsiteX11922" fmla="*/ 1178040 w 1960971"/>
                <a:gd name="connsiteY11922" fmla="*/ 427239 h 1017606"/>
                <a:gd name="connsiteX11923" fmla="*/ 1178317 w 1960971"/>
                <a:gd name="connsiteY11923" fmla="*/ 427649 h 1017606"/>
                <a:gd name="connsiteX11924" fmla="*/ 1178291 w 1960971"/>
                <a:gd name="connsiteY11924" fmla="*/ 428310 h 1017606"/>
                <a:gd name="connsiteX11925" fmla="*/ 1173797 w 1960971"/>
                <a:gd name="connsiteY11925" fmla="*/ 438064 h 1017606"/>
                <a:gd name="connsiteX11926" fmla="*/ 1172673 w 1960971"/>
                <a:gd name="connsiteY11926" fmla="*/ 441395 h 1017606"/>
                <a:gd name="connsiteX11927" fmla="*/ 1174299 w 1960971"/>
                <a:gd name="connsiteY11927" fmla="*/ 441884 h 1017606"/>
                <a:gd name="connsiteX11928" fmla="*/ 1177656 w 1960971"/>
                <a:gd name="connsiteY11928" fmla="*/ 441382 h 1017606"/>
                <a:gd name="connsiteX11929" fmla="*/ 1184093 w 1960971"/>
                <a:gd name="connsiteY11929" fmla="*/ 439914 h 1017606"/>
                <a:gd name="connsiteX11930" fmla="*/ 1188230 w 1960971"/>
                <a:gd name="connsiteY11930" fmla="*/ 438659 h 1017606"/>
                <a:gd name="connsiteX11931" fmla="*/ 1192539 w 1960971"/>
                <a:gd name="connsiteY11931" fmla="*/ 437086 h 1017606"/>
                <a:gd name="connsiteX11932" fmla="*/ 1194813 w 1960971"/>
                <a:gd name="connsiteY11932" fmla="*/ 436055 h 1017606"/>
                <a:gd name="connsiteX11933" fmla="*/ 1196491 w 1960971"/>
                <a:gd name="connsiteY11933" fmla="*/ 435050 h 1017606"/>
                <a:gd name="connsiteX11934" fmla="*/ 1201382 w 1960971"/>
                <a:gd name="connsiteY11934" fmla="*/ 431548 h 1017606"/>
                <a:gd name="connsiteX11935" fmla="*/ 1203985 w 1960971"/>
                <a:gd name="connsiteY11935" fmla="*/ 430120 h 1017606"/>
                <a:gd name="connsiteX11936" fmla="*/ 1205175 w 1960971"/>
                <a:gd name="connsiteY11936" fmla="*/ 429750 h 1017606"/>
                <a:gd name="connsiteX11937" fmla="*/ 1207713 w 1960971"/>
                <a:gd name="connsiteY11937" fmla="*/ 429420 h 1017606"/>
                <a:gd name="connsiteX11938" fmla="*/ 1210872 w 1960971"/>
                <a:gd name="connsiteY11938" fmla="*/ 428257 h 1017606"/>
                <a:gd name="connsiteX11939" fmla="*/ 1219384 w 1960971"/>
                <a:gd name="connsiteY11939" fmla="*/ 424397 h 1017606"/>
                <a:gd name="connsiteX11940" fmla="*/ 1221763 w 1960971"/>
                <a:gd name="connsiteY11940" fmla="*/ 422904 h 1017606"/>
                <a:gd name="connsiteX11941" fmla="*/ 1223058 w 1960971"/>
                <a:gd name="connsiteY11941" fmla="*/ 421767 h 1017606"/>
                <a:gd name="connsiteX11942" fmla="*/ 1225239 w 1960971"/>
                <a:gd name="connsiteY11942" fmla="*/ 419375 h 1017606"/>
                <a:gd name="connsiteX11943" fmla="*/ 1226719 w 1960971"/>
                <a:gd name="connsiteY11943" fmla="*/ 418251 h 1017606"/>
                <a:gd name="connsiteX11944" fmla="*/ 1229191 w 1960971"/>
                <a:gd name="connsiteY11944" fmla="*/ 417220 h 1017606"/>
                <a:gd name="connsiteX11945" fmla="*/ 1233672 w 1960971"/>
                <a:gd name="connsiteY11945" fmla="*/ 416110 h 1017606"/>
                <a:gd name="connsiteX11946" fmla="*/ 1236196 w 1960971"/>
                <a:gd name="connsiteY11946" fmla="*/ 415766 h 1017606"/>
                <a:gd name="connsiteX11947" fmla="*/ 1238522 w 1960971"/>
                <a:gd name="connsiteY11947" fmla="*/ 415727 h 1017606"/>
                <a:gd name="connsiteX11948" fmla="*/ 1238866 w 1960971"/>
                <a:gd name="connsiteY11948" fmla="*/ 416533 h 1017606"/>
                <a:gd name="connsiteX11949" fmla="*/ 1237214 w 1960971"/>
                <a:gd name="connsiteY11949" fmla="*/ 418172 h 1017606"/>
                <a:gd name="connsiteX11950" fmla="*/ 1236593 w 1960971"/>
                <a:gd name="connsiteY11950" fmla="*/ 419123 h 1017606"/>
                <a:gd name="connsiteX11951" fmla="*/ 1238165 w 1960971"/>
                <a:gd name="connsiteY11951" fmla="*/ 419692 h 1017606"/>
                <a:gd name="connsiteX11952" fmla="*/ 1244298 w 1960971"/>
                <a:gd name="connsiteY11952" fmla="*/ 420683 h 1017606"/>
                <a:gd name="connsiteX11953" fmla="*/ 1245673 w 1960971"/>
                <a:gd name="connsiteY11953" fmla="*/ 421529 h 1017606"/>
                <a:gd name="connsiteX11954" fmla="*/ 1243228 w 1960971"/>
                <a:gd name="connsiteY11954" fmla="*/ 426314 h 1017606"/>
                <a:gd name="connsiteX11955" fmla="*/ 1243333 w 1960971"/>
                <a:gd name="connsiteY11955" fmla="*/ 427067 h 1017606"/>
                <a:gd name="connsiteX11956" fmla="*/ 1247510 w 1960971"/>
                <a:gd name="connsiteY11956" fmla="*/ 427464 h 1017606"/>
                <a:gd name="connsiteX11957" fmla="*/ 1250537 w 1960971"/>
                <a:gd name="connsiteY11957" fmla="*/ 428138 h 1017606"/>
                <a:gd name="connsiteX11958" fmla="*/ 1259617 w 1960971"/>
                <a:gd name="connsiteY11958" fmla="*/ 431323 h 1017606"/>
                <a:gd name="connsiteX11959" fmla="*/ 1262327 w 1960971"/>
                <a:gd name="connsiteY11959" fmla="*/ 432711 h 1017606"/>
                <a:gd name="connsiteX11960" fmla="*/ 1264508 w 1960971"/>
                <a:gd name="connsiteY11960" fmla="*/ 433253 h 1017606"/>
                <a:gd name="connsiteX11961" fmla="*/ 1265155 w 1960971"/>
                <a:gd name="connsiteY11961" fmla="*/ 433226 h 1017606"/>
                <a:gd name="connsiteX11962" fmla="*/ 1266636 w 1960971"/>
                <a:gd name="connsiteY11962" fmla="*/ 432777 h 1017606"/>
                <a:gd name="connsiteX11963" fmla="*/ 1273390 w 1960971"/>
                <a:gd name="connsiteY11963" fmla="*/ 429856 h 1017606"/>
                <a:gd name="connsiteX11964" fmla="*/ 1278782 w 1960971"/>
                <a:gd name="connsiteY11964" fmla="*/ 427913 h 1017606"/>
                <a:gd name="connsiteX11965" fmla="*/ 1284294 w 1960971"/>
                <a:gd name="connsiteY11965" fmla="*/ 425745 h 1017606"/>
                <a:gd name="connsiteX11966" fmla="*/ 1264838 w 1960971"/>
                <a:gd name="connsiteY11966" fmla="*/ 501785 h 1017606"/>
                <a:gd name="connsiteX11967" fmla="*/ 1263014 w 1960971"/>
                <a:gd name="connsiteY11967" fmla="*/ 502842 h 1017606"/>
                <a:gd name="connsiteX11968" fmla="*/ 1262776 w 1960971"/>
                <a:gd name="connsiteY11968" fmla="*/ 503212 h 1017606"/>
                <a:gd name="connsiteX11969" fmla="*/ 1265697 w 1960971"/>
                <a:gd name="connsiteY11969" fmla="*/ 502909 h 1017606"/>
                <a:gd name="connsiteX11970" fmla="*/ 1269319 w 1960971"/>
                <a:gd name="connsiteY11970" fmla="*/ 502195 h 1017606"/>
                <a:gd name="connsiteX11971" fmla="*/ 1271645 w 1960971"/>
                <a:gd name="connsiteY11971" fmla="*/ 501481 h 1017606"/>
                <a:gd name="connsiteX11972" fmla="*/ 1272967 w 1960971"/>
                <a:gd name="connsiteY11972" fmla="*/ 500582 h 1017606"/>
                <a:gd name="connsiteX11973" fmla="*/ 1269663 w 1960971"/>
                <a:gd name="connsiteY11973" fmla="*/ 500860 h 1017606"/>
                <a:gd name="connsiteX11974" fmla="*/ 1264838 w 1960971"/>
                <a:gd name="connsiteY11974" fmla="*/ 501785 h 1017606"/>
                <a:gd name="connsiteX11975" fmla="*/ 1174021 w 1960971"/>
                <a:gd name="connsiteY11975" fmla="*/ 604973 h 1017606"/>
                <a:gd name="connsiteX11976" fmla="*/ 1174630 w 1960971"/>
                <a:gd name="connsiteY11976" fmla="*/ 604259 h 1017606"/>
                <a:gd name="connsiteX11977" fmla="*/ 1174273 w 1960971"/>
                <a:gd name="connsiteY11977" fmla="*/ 603718 h 1017606"/>
                <a:gd name="connsiteX11978" fmla="*/ 1173532 w 1960971"/>
                <a:gd name="connsiteY11978" fmla="*/ 603665 h 1017606"/>
                <a:gd name="connsiteX11979" fmla="*/ 1171933 w 1960971"/>
                <a:gd name="connsiteY11979" fmla="*/ 604682 h 1017606"/>
                <a:gd name="connsiteX11980" fmla="*/ 1171153 w 1960971"/>
                <a:gd name="connsiteY11980" fmla="*/ 606004 h 1017606"/>
                <a:gd name="connsiteX11981" fmla="*/ 1171841 w 1960971"/>
                <a:gd name="connsiteY11981" fmla="*/ 606520 h 1017606"/>
                <a:gd name="connsiteX11982" fmla="*/ 1172686 w 1960971"/>
                <a:gd name="connsiteY11982" fmla="*/ 606057 h 1017606"/>
                <a:gd name="connsiteX11983" fmla="*/ 1174021 w 1960971"/>
                <a:gd name="connsiteY11983" fmla="*/ 604973 h 1017606"/>
                <a:gd name="connsiteX11984" fmla="*/ 1168642 w 1960971"/>
                <a:gd name="connsiteY11984" fmla="*/ 616605 h 1017606"/>
                <a:gd name="connsiteX11985" fmla="*/ 1167386 w 1960971"/>
                <a:gd name="connsiteY11985" fmla="*/ 616605 h 1017606"/>
                <a:gd name="connsiteX11986" fmla="*/ 1166382 w 1960971"/>
                <a:gd name="connsiteY11986" fmla="*/ 616856 h 1017606"/>
                <a:gd name="connsiteX11987" fmla="*/ 1165615 w 1960971"/>
                <a:gd name="connsiteY11987" fmla="*/ 617358 h 1017606"/>
                <a:gd name="connsiteX11988" fmla="*/ 1162430 w 1960971"/>
                <a:gd name="connsiteY11988" fmla="*/ 618164 h 1017606"/>
                <a:gd name="connsiteX11989" fmla="*/ 1160857 w 1960971"/>
                <a:gd name="connsiteY11989" fmla="*/ 618970 h 1017606"/>
                <a:gd name="connsiteX11990" fmla="*/ 1159020 w 1960971"/>
                <a:gd name="connsiteY11990" fmla="*/ 620913 h 1017606"/>
                <a:gd name="connsiteX11991" fmla="*/ 1160024 w 1960971"/>
                <a:gd name="connsiteY11991" fmla="*/ 621297 h 1017606"/>
                <a:gd name="connsiteX11992" fmla="*/ 1161201 w 1960971"/>
                <a:gd name="connsiteY11992" fmla="*/ 621098 h 1017606"/>
                <a:gd name="connsiteX11993" fmla="*/ 1169118 w 1960971"/>
                <a:gd name="connsiteY11993" fmla="*/ 617926 h 1017606"/>
                <a:gd name="connsiteX11994" fmla="*/ 1171219 w 1960971"/>
                <a:gd name="connsiteY11994" fmla="*/ 616340 h 1017606"/>
                <a:gd name="connsiteX11995" fmla="*/ 1173599 w 1960971"/>
                <a:gd name="connsiteY11995" fmla="*/ 614225 h 1017606"/>
                <a:gd name="connsiteX11996" fmla="*/ 1172938 w 1960971"/>
                <a:gd name="connsiteY11996" fmla="*/ 614424 h 1017606"/>
                <a:gd name="connsiteX11997" fmla="*/ 1170506 w 1960971"/>
                <a:gd name="connsiteY11997" fmla="*/ 615878 h 1017606"/>
                <a:gd name="connsiteX11998" fmla="*/ 1168642 w 1960971"/>
                <a:gd name="connsiteY11998" fmla="*/ 616605 h 1017606"/>
                <a:gd name="connsiteX11999" fmla="*/ 1276284 w 1960971"/>
                <a:gd name="connsiteY11999" fmla="*/ 465609 h 1017606"/>
                <a:gd name="connsiteX12000" fmla="*/ 1277078 w 1960971"/>
                <a:gd name="connsiteY12000" fmla="*/ 464036 h 1017606"/>
                <a:gd name="connsiteX12001" fmla="*/ 1276919 w 1960971"/>
                <a:gd name="connsiteY12001" fmla="*/ 462860 h 1017606"/>
                <a:gd name="connsiteX12002" fmla="*/ 1275980 w 1960971"/>
                <a:gd name="connsiteY12002" fmla="*/ 460547 h 1017606"/>
                <a:gd name="connsiteX12003" fmla="*/ 1274923 w 1960971"/>
                <a:gd name="connsiteY12003" fmla="*/ 459859 h 1017606"/>
                <a:gd name="connsiteX12004" fmla="*/ 1273932 w 1960971"/>
                <a:gd name="connsiteY12004" fmla="*/ 459820 h 1017606"/>
                <a:gd name="connsiteX12005" fmla="*/ 1272663 w 1960971"/>
                <a:gd name="connsiteY12005" fmla="*/ 460203 h 1017606"/>
                <a:gd name="connsiteX12006" fmla="*/ 1271381 w 1960971"/>
                <a:gd name="connsiteY12006" fmla="*/ 460282 h 1017606"/>
                <a:gd name="connsiteX12007" fmla="*/ 1268513 w 1960971"/>
                <a:gd name="connsiteY12007" fmla="*/ 460044 h 1017606"/>
                <a:gd name="connsiteX12008" fmla="*/ 1267164 w 1960971"/>
                <a:gd name="connsiteY12008" fmla="*/ 460335 h 1017606"/>
                <a:gd name="connsiteX12009" fmla="*/ 1264442 w 1960971"/>
                <a:gd name="connsiteY12009" fmla="*/ 461604 h 1017606"/>
                <a:gd name="connsiteX12010" fmla="*/ 1259075 w 1960971"/>
                <a:gd name="connsiteY12010" fmla="*/ 464922 h 1017606"/>
                <a:gd name="connsiteX12011" fmla="*/ 1256921 w 1960971"/>
                <a:gd name="connsiteY12011" fmla="*/ 466455 h 1017606"/>
                <a:gd name="connsiteX12012" fmla="*/ 1255652 w 1960971"/>
                <a:gd name="connsiteY12012" fmla="*/ 467565 h 1017606"/>
                <a:gd name="connsiteX12013" fmla="*/ 1254396 w 1960971"/>
                <a:gd name="connsiteY12013" fmla="*/ 468953 h 1017606"/>
                <a:gd name="connsiteX12014" fmla="*/ 1253154 w 1960971"/>
                <a:gd name="connsiteY12014" fmla="*/ 470618 h 1017606"/>
                <a:gd name="connsiteX12015" fmla="*/ 1250920 w 1960971"/>
                <a:gd name="connsiteY12015" fmla="*/ 473962 h 1017606"/>
                <a:gd name="connsiteX12016" fmla="*/ 1250431 w 1960971"/>
                <a:gd name="connsiteY12016" fmla="*/ 474993 h 1017606"/>
                <a:gd name="connsiteX12017" fmla="*/ 1250894 w 1960971"/>
                <a:gd name="connsiteY12017" fmla="*/ 476038 h 1017606"/>
                <a:gd name="connsiteX12018" fmla="*/ 1252572 w 1960971"/>
                <a:gd name="connsiteY12018" fmla="*/ 476817 h 1017606"/>
                <a:gd name="connsiteX12019" fmla="*/ 1253511 w 1960971"/>
                <a:gd name="connsiteY12019" fmla="*/ 477954 h 1017606"/>
                <a:gd name="connsiteX12020" fmla="*/ 1254357 w 1960971"/>
                <a:gd name="connsiteY12020" fmla="*/ 479805 h 1017606"/>
                <a:gd name="connsiteX12021" fmla="*/ 1255308 w 1960971"/>
                <a:gd name="connsiteY12021" fmla="*/ 480717 h 1017606"/>
                <a:gd name="connsiteX12022" fmla="*/ 1256366 w 1960971"/>
                <a:gd name="connsiteY12022" fmla="*/ 480690 h 1017606"/>
                <a:gd name="connsiteX12023" fmla="*/ 1257621 w 1960971"/>
                <a:gd name="connsiteY12023" fmla="*/ 480267 h 1017606"/>
                <a:gd name="connsiteX12024" fmla="*/ 1259075 w 1960971"/>
                <a:gd name="connsiteY12024" fmla="*/ 479448 h 1017606"/>
                <a:gd name="connsiteX12025" fmla="*/ 1261336 w 1960971"/>
                <a:gd name="connsiteY12025" fmla="*/ 477782 h 1017606"/>
                <a:gd name="connsiteX12026" fmla="*/ 1264415 w 1960971"/>
                <a:gd name="connsiteY12026" fmla="*/ 475271 h 1017606"/>
                <a:gd name="connsiteX12027" fmla="*/ 1267482 w 1960971"/>
                <a:gd name="connsiteY12027" fmla="*/ 473077 h 1017606"/>
                <a:gd name="connsiteX12028" fmla="*/ 1270522 w 1960971"/>
                <a:gd name="connsiteY12028" fmla="*/ 471200 h 1017606"/>
                <a:gd name="connsiteX12029" fmla="*/ 1272491 w 1960971"/>
                <a:gd name="connsiteY12029" fmla="*/ 469706 h 1017606"/>
                <a:gd name="connsiteX12030" fmla="*/ 1274183 w 1960971"/>
                <a:gd name="connsiteY12030" fmla="*/ 467737 h 1017606"/>
                <a:gd name="connsiteX12031" fmla="*/ 1276284 w 1960971"/>
                <a:gd name="connsiteY12031" fmla="*/ 465609 h 1017606"/>
                <a:gd name="connsiteX12032" fmla="*/ 1177286 w 1960971"/>
                <a:gd name="connsiteY12032" fmla="*/ 622962 h 1017606"/>
                <a:gd name="connsiteX12033" fmla="*/ 1171140 w 1960971"/>
                <a:gd name="connsiteY12033" fmla="*/ 628632 h 1017606"/>
                <a:gd name="connsiteX12034" fmla="*/ 1171378 w 1960971"/>
                <a:gd name="connsiteY12034" fmla="*/ 629795 h 1017606"/>
                <a:gd name="connsiteX12035" fmla="*/ 1172568 w 1960971"/>
                <a:gd name="connsiteY12035" fmla="*/ 629624 h 1017606"/>
                <a:gd name="connsiteX12036" fmla="*/ 1177379 w 1960971"/>
                <a:gd name="connsiteY12036" fmla="*/ 624773 h 1017606"/>
                <a:gd name="connsiteX12037" fmla="*/ 1180300 w 1960971"/>
                <a:gd name="connsiteY12037" fmla="*/ 622195 h 1017606"/>
                <a:gd name="connsiteX12038" fmla="*/ 1183617 w 1960971"/>
                <a:gd name="connsiteY12038" fmla="*/ 619512 h 1017606"/>
                <a:gd name="connsiteX12039" fmla="*/ 1185084 w 1960971"/>
                <a:gd name="connsiteY12039" fmla="*/ 618072 h 1017606"/>
                <a:gd name="connsiteX12040" fmla="*/ 1184701 w 1960971"/>
                <a:gd name="connsiteY12040" fmla="*/ 617873 h 1017606"/>
                <a:gd name="connsiteX12041" fmla="*/ 1184741 w 1960971"/>
                <a:gd name="connsiteY12041" fmla="*/ 617424 h 1017606"/>
                <a:gd name="connsiteX12042" fmla="*/ 1185203 w 1960971"/>
                <a:gd name="connsiteY12042" fmla="*/ 616724 h 1017606"/>
                <a:gd name="connsiteX12043" fmla="*/ 1185547 w 1960971"/>
                <a:gd name="connsiteY12043" fmla="*/ 615389 h 1017606"/>
                <a:gd name="connsiteX12044" fmla="*/ 1185124 w 1960971"/>
                <a:gd name="connsiteY12044" fmla="*/ 615005 h 1017606"/>
                <a:gd name="connsiteX12045" fmla="*/ 1183697 w 1960971"/>
                <a:gd name="connsiteY12045" fmla="*/ 614556 h 1017606"/>
                <a:gd name="connsiteX12046" fmla="*/ 1183564 w 1960971"/>
                <a:gd name="connsiteY12046" fmla="*/ 614014 h 1017606"/>
                <a:gd name="connsiteX12047" fmla="*/ 1183829 w 1960971"/>
                <a:gd name="connsiteY12047" fmla="*/ 612798 h 1017606"/>
                <a:gd name="connsiteX12048" fmla="*/ 1183459 w 1960971"/>
                <a:gd name="connsiteY12048" fmla="*/ 612335 h 1017606"/>
                <a:gd name="connsiteX12049" fmla="*/ 1182507 w 1960971"/>
                <a:gd name="connsiteY12049" fmla="*/ 612031 h 1017606"/>
                <a:gd name="connsiteX12050" fmla="*/ 1182097 w 1960971"/>
                <a:gd name="connsiteY12050" fmla="*/ 611516 h 1017606"/>
                <a:gd name="connsiteX12051" fmla="*/ 1182230 w 1960971"/>
                <a:gd name="connsiteY12051" fmla="*/ 610789 h 1017606"/>
                <a:gd name="connsiteX12052" fmla="*/ 1182071 w 1960971"/>
                <a:gd name="connsiteY12052" fmla="*/ 610657 h 1017606"/>
                <a:gd name="connsiteX12053" fmla="*/ 1179176 w 1960971"/>
                <a:gd name="connsiteY12053" fmla="*/ 614291 h 1017606"/>
                <a:gd name="connsiteX12054" fmla="*/ 1177075 w 1960971"/>
                <a:gd name="connsiteY12054" fmla="*/ 616591 h 1017606"/>
                <a:gd name="connsiteX12055" fmla="*/ 1174365 w 1960971"/>
                <a:gd name="connsiteY12055" fmla="*/ 619235 h 1017606"/>
                <a:gd name="connsiteX12056" fmla="*/ 1171960 w 1960971"/>
                <a:gd name="connsiteY12056" fmla="*/ 620966 h 1017606"/>
                <a:gd name="connsiteX12057" fmla="*/ 1169845 w 1960971"/>
                <a:gd name="connsiteY12057" fmla="*/ 621786 h 1017606"/>
                <a:gd name="connsiteX12058" fmla="*/ 1169673 w 1960971"/>
                <a:gd name="connsiteY12058" fmla="*/ 621469 h 1017606"/>
                <a:gd name="connsiteX12059" fmla="*/ 1171431 w 1960971"/>
                <a:gd name="connsiteY12059" fmla="*/ 620028 h 1017606"/>
                <a:gd name="connsiteX12060" fmla="*/ 1173228 w 1960971"/>
                <a:gd name="connsiteY12060" fmla="*/ 618270 h 1017606"/>
                <a:gd name="connsiteX12061" fmla="*/ 1176308 w 1960971"/>
                <a:gd name="connsiteY12061" fmla="*/ 614701 h 1017606"/>
                <a:gd name="connsiteX12062" fmla="*/ 1177299 w 1960971"/>
                <a:gd name="connsiteY12062" fmla="*/ 612970 h 1017606"/>
                <a:gd name="connsiteX12063" fmla="*/ 1177432 w 1960971"/>
                <a:gd name="connsiteY12063" fmla="*/ 612349 h 1017606"/>
                <a:gd name="connsiteX12064" fmla="*/ 1177247 w 1960971"/>
                <a:gd name="connsiteY12064" fmla="*/ 612269 h 1017606"/>
                <a:gd name="connsiteX12065" fmla="*/ 1176758 w 1960971"/>
                <a:gd name="connsiteY12065" fmla="*/ 612719 h 1017606"/>
                <a:gd name="connsiteX12066" fmla="*/ 1175766 w 1960971"/>
                <a:gd name="connsiteY12066" fmla="*/ 614371 h 1017606"/>
                <a:gd name="connsiteX12067" fmla="*/ 1174550 w 1960971"/>
                <a:gd name="connsiteY12067" fmla="*/ 615864 h 1017606"/>
                <a:gd name="connsiteX12068" fmla="*/ 1172620 w 1960971"/>
                <a:gd name="connsiteY12068" fmla="*/ 617913 h 1017606"/>
                <a:gd name="connsiteX12069" fmla="*/ 1169620 w 1960971"/>
                <a:gd name="connsiteY12069" fmla="*/ 620081 h 1017606"/>
                <a:gd name="connsiteX12070" fmla="*/ 1163514 w 1960971"/>
                <a:gd name="connsiteY12070" fmla="*/ 623530 h 1017606"/>
                <a:gd name="connsiteX12071" fmla="*/ 1156218 w 1960971"/>
                <a:gd name="connsiteY12071" fmla="*/ 628355 h 1017606"/>
                <a:gd name="connsiteX12072" fmla="*/ 1155729 w 1960971"/>
                <a:gd name="connsiteY12072" fmla="*/ 628910 h 1017606"/>
                <a:gd name="connsiteX12073" fmla="*/ 1155848 w 1960971"/>
                <a:gd name="connsiteY12073" fmla="*/ 629412 h 1017606"/>
                <a:gd name="connsiteX12074" fmla="*/ 1157222 w 1960971"/>
                <a:gd name="connsiteY12074" fmla="*/ 629967 h 1017606"/>
                <a:gd name="connsiteX12075" fmla="*/ 1160897 w 1960971"/>
                <a:gd name="connsiteY12075" fmla="*/ 628117 h 1017606"/>
                <a:gd name="connsiteX12076" fmla="*/ 1168272 w 1960971"/>
                <a:gd name="connsiteY12076" fmla="*/ 623332 h 1017606"/>
                <a:gd name="connsiteX12077" fmla="*/ 1168801 w 1960971"/>
                <a:gd name="connsiteY12077" fmla="*/ 623134 h 1017606"/>
                <a:gd name="connsiteX12078" fmla="*/ 1169620 w 1960971"/>
                <a:gd name="connsiteY12078" fmla="*/ 623491 h 1017606"/>
                <a:gd name="connsiteX12079" fmla="*/ 1169210 w 1960971"/>
                <a:gd name="connsiteY12079" fmla="*/ 624072 h 1017606"/>
                <a:gd name="connsiteX12080" fmla="*/ 1159086 w 1960971"/>
                <a:gd name="connsiteY12080" fmla="*/ 631672 h 1017606"/>
                <a:gd name="connsiteX12081" fmla="*/ 1163487 w 1960971"/>
                <a:gd name="connsiteY12081" fmla="*/ 629848 h 1017606"/>
                <a:gd name="connsiteX12082" fmla="*/ 1165034 w 1960971"/>
                <a:gd name="connsiteY12082" fmla="*/ 629981 h 1017606"/>
                <a:gd name="connsiteX12083" fmla="*/ 1165761 w 1960971"/>
                <a:gd name="connsiteY12083" fmla="*/ 629875 h 1017606"/>
                <a:gd name="connsiteX12084" fmla="*/ 1166924 w 1960971"/>
                <a:gd name="connsiteY12084" fmla="*/ 629306 h 1017606"/>
                <a:gd name="connsiteX12085" fmla="*/ 1168536 w 1960971"/>
                <a:gd name="connsiteY12085" fmla="*/ 628275 h 1017606"/>
                <a:gd name="connsiteX12086" fmla="*/ 1176242 w 1960971"/>
                <a:gd name="connsiteY12086" fmla="*/ 621878 h 1017606"/>
                <a:gd name="connsiteX12087" fmla="*/ 1177643 w 1960971"/>
                <a:gd name="connsiteY12087" fmla="*/ 620913 h 1017606"/>
                <a:gd name="connsiteX12088" fmla="*/ 1177960 w 1960971"/>
                <a:gd name="connsiteY12088" fmla="*/ 621746 h 1017606"/>
                <a:gd name="connsiteX12089" fmla="*/ 1177762 w 1960971"/>
                <a:gd name="connsiteY12089" fmla="*/ 622288 h 1017606"/>
                <a:gd name="connsiteX12090" fmla="*/ 1177286 w 1960971"/>
                <a:gd name="connsiteY12090" fmla="*/ 622962 h 1017606"/>
                <a:gd name="connsiteX12091" fmla="*/ 1212497 w 1960971"/>
                <a:gd name="connsiteY12091" fmla="*/ 530150 h 1017606"/>
                <a:gd name="connsiteX12092" fmla="*/ 1211281 w 1960971"/>
                <a:gd name="connsiteY12092" fmla="*/ 531207 h 1017606"/>
                <a:gd name="connsiteX12093" fmla="*/ 1211215 w 1960971"/>
                <a:gd name="connsiteY12093" fmla="*/ 531524 h 1017606"/>
                <a:gd name="connsiteX12094" fmla="*/ 1211903 w 1960971"/>
                <a:gd name="connsiteY12094" fmla="*/ 531445 h 1017606"/>
                <a:gd name="connsiteX12095" fmla="*/ 1213158 w 1960971"/>
                <a:gd name="connsiteY12095" fmla="*/ 530903 h 1017606"/>
                <a:gd name="connsiteX12096" fmla="*/ 1214969 w 1960971"/>
                <a:gd name="connsiteY12096" fmla="*/ 529898 h 1017606"/>
                <a:gd name="connsiteX12097" fmla="*/ 1215722 w 1960971"/>
                <a:gd name="connsiteY12097" fmla="*/ 529238 h 1017606"/>
                <a:gd name="connsiteX12098" fmla="*/ 1215141 w 1960971"/>
                <a:gd name="connsiteY12098" fmla="*/ 528828 h 1017606"/>
                <a:gd name="connsiteX12099" fmla="*/ 1213423 w 1960971"/>
                <a:gd name="connsiteY12099" fmla="*/ 530004 h 1017606"/>
                <a:gd name="connsiteX12100" fmla="*/ 1212497 w 1960971"/>
                <a:gd name="connsiteY12100" fmla="*/ 530150 h 1017606"/>
                <a:gd name="connsiteX12101" fmla="*/ 1326669 w 1960971"/>
                <a:gd name="connsiteY12101" fmla="*/ 434165 h 1017606"/>
                <a:gd name="connsiteX12102" fmla="*/ 1325784 w 1960971"/>
                <a:gd name="connsiteY12102" fmla="*/ 433094 h 1017606"/>
                <a:gd name="connsiteX12103" fmla="*/ 1324832 w 1960971"/>
                <a:gd name="connsiteY12103" fmla="*/ 432883 h 1017606"/>
                <a:gd name="connsiteX12104" fmla="*/ 1319215 w 1960971"/>
                <a:gd name="connsiteY12104" fmla="*/ 432618 h 1017606"/>
                <a:gd name="connsiteX12105" fmla="*/ 1315355 w 1960971"/>
                <a:gd name="connsiteY12105" fmla="*/ 433107 h 1017606"/>
                <a:gd name="connsiteX12106" fmla="*/ 1313293 w 1960971"/>
                <a:gd name="connsiteY12106" fmla="*/ 433583 h 1017606"/>
                <a:gd name="connsiteX12107" fmla="*/ 1312249 w 1960971"/>
                <a:gd name="connsiteY12107" fmla="*/ 434271 h 1017606"/>
                <a:gd name="connsiteX12108" fmla="*/ 1312408 w 1960971"/>
                <a:gd name="connsiteY12108" fmla="*/ 435936 h 1017606"/>
                <a:gd name="connsiteX12109" fmla="*/ 1314443 w 1960971"/>
                <a:gd name="connsiteY12109" fmla="*/ 438910 h 1017606"/>
                <a:gd name="connsiteX12110" fmla="*/ 1317153 w 1960971"/>
                <a:gd name="connsiteY12110" fmla="*/ 441461 h 1017606"/>
                <a:gd name="connsiteX12111" fmla="*/ 1318316 w 1960971"/>
                <a:gd name="connsiteY12111" fmla="*/ 442082 h 1017606"/>
                <a:gd name="connsiteX12112" fmla="*/ 1321501 w 1960971"/>
                <a:gd name="connsiteY12112" fmla="*/ 441699 h 1017606"/>
                <a:gd name="connsiteX12113" fmla="*/ 1324700 w 1960971"/>
                <a:gd name="connsiteY12113" fmla="*/ 440813 h 1017606"/>
                <a:gd name="connsiteX12114" fmla="*/ 1326339 w 1960971"/>
                <a:gd name="connsiteY12114" fmla="*/ 440218 h 1017606"/>
                <a:gd name="connsiteX12115" fmla="*/ 1328308 w 1960971"/>
                <a:gd name="connsiteY12115" fmla="*/ 439082 h 1017606"/>
                <a:gd name="connsiteX12116" fmla="*/ 1329022 w 1960971"/>
                <a:gd name="connsiteY12116" fmla="*/ 438196 h 1017606"/>
                <a:gd name="connsiteX12117" fmla="*/ 1329114 w 1960971"/>
                <a:gd name="connsiteY12117" fmla="*/ 437734 h 1017606"/>
                <a:gd name="connsiteX12118" fmla="*/ 1328757 w 1960971"/>
                <a:gd name="connsiteY12118" fmla="*/ 434984 h 1017606"/>
                <a:gd name="connsiteX12119" fmla="*/ 1328427 w 1960971"/>
                <a:gd name="connsiteY12119" fmla="*/ 434099 h 1017606"/>
                <a:gd name="connsiteX12120" fmla="*/ 1326669 w 1960971"/>
                <a:gd name="connsiteY12120" fmla="*/ 434165 h 1017606"/>
                <a:gd name="connsiteX12121" fmla="*/ 93658 w 1960971"/>
                <a:gd name="connsiteY12121" fmla="*/ 654578 h 1017606"/>
                <a:gd name="connsiteX12122" fmla="*/ 95390 w 1960971"/>
                <a:gd name="connsiteY12122" fmla="*/ 652477 h 1017606"/>
                <a:gd name="connsiteX12123" fmla="*/ 91372 w 1960971"/>
                <a:gd name="connsiteY12123" fmla="*/ 654605 h 1017606"/>
                <a:gd name="connsiteX12124" fmla="*/ 84856 w 1960971"/>
                <a:gd name="connsiteY12124" fmla="*/ 657592 h 1017606"/>
                <a:gd name="connsiteX12125" fmla="*/ 81551 w 1960971"/>
                <a:gd name="connsiteY12125" fmla="*/ 659310 h 1017606"/>
                <a:gd name="connsiteX12126" fmla="*/ 81869 w 1960971"/>
                <a:gd name="connsiteY12126" fmla="*/ 659865 h 1017606"/>
                <a:gd name="connsiteX12127" fmla="*/ 87367 w 1960971"/>
                <a:gd name="connsiteY12127" fmla="*/ 658107 h 1017606"/>
                <a:gd name="connsiteX12128" fmla="*/ 93658 w 1960971"/>
                <a:gd name="connsiteY12128" fmla="*/ 654578 h 1017606"/>
                <a:gd name="connsiteX12129" fmla="*/ 828189 w 1960971"/>
                <a:gd name="connsiteY12129" fmla="*/ 348688 h 1017606"/>
                <a:gd name="connsiteX12130" fmla="*/ 830528 w 1960971"/>
                <a:gd name="connsiteY12130" fmla="*/ 347485 h 1017606"/>
                <a:gd name="connsiteX12131" fmla="*/ 832907 w 1960971"/>
                <a:gd name="connsiteY12131" fmla="*/ 345595 h 1017606"/>
                <a:gd name="connsiteX12132" fmla="*/ 829893 w 1960971"/>
                <a:gd name="connsiteY12132" fmla="*/ 345622 h 1017606"/>
                <a:gd name="connsiteX12133" fmla="*/ 827739 w 1960971"/>
                <a:gd name="connsiteY12133" fmla="*/ 345423 h 1017606"/>
                <a:gd name="connsiteX12134" fmla="*/ 826933 w 1960971"/>
                <a:gd name="connsiteY12134" fmla="*/ 346851 h 1017606"/>
                <a:gd name="connsiteX12135" fmla="*/ 827184 w 1960971"/>
                <a:gd name="connsiteY12135" fmla="*/ 348358 h 1017606"/>
                <a:gd name="connsiteX12136" fmla="*/ 826920 w 1960971"/>
                <a:gd name="connsiteY12136" fmla="*/ 349018 h 1017606"/>
                <a:gd name="connsiteX12137" fmla="*/ 828189 w 1960971"/>
                <a:gd name="connsiteY12137" fmla="*/ 348688 h 1017606"/>
                <a:gd name="connsiteX12138" fmla="*/ 996115 w 1960971"/>
                <a:gd name="connsiteY12138" fmla="*/ 933624 h 1017606"/>
                <a:gd name="connsiteX12139" fmla="*/ 996961 w 1960971"/>
                <a:gd name="connsiteY12139" fmla="*/ 932553 h 1017606"/>
                <a:gd name="connsiteX12140" fmla="*/ 996856 w 1960971"/>
                <a:gd name="connsiteY12140" fmla="*/ 932090 h 1017606"/>
                <a:gd name="connsiteX12141" fmla="*/ 995944 w 1960971"/>
                <a:gd name="connsiteY12141" fmla="*/ 931905 h 1017606"/>
                <a:gd name="connsiteX12142" fmla="*/ 995402 w 1960971"/>
                <a:gd name="connsiteY12142" fmla="*/ 932104 h 1017606"/>
                <a:gd name="connsiteX12143" fmla="*/ 995217 w 1960971"/>
                <a:gd name="connsiteY12143" fmla="*/ 932685 h 1017606"/>
                <a:gd name="connsiteX12144" fmla="*/ 995349 w 1960971"/>
                <a:gd name="connsiteY12144" fmla="*/ 933254 h 1017606"/>
                <a:gd name="connsiteX12145" fmla="*/ 995983 w 1960971"/>
                <a:gd name="connsiteY12145" fmla="*/ 933980 h 1017606"/>
                <a:gd name="connsiteX12146" fmla="*/ 996115 w 1960971"/>
                <a:gd name="connsiteY12146" fmla="*/ 933624 h 1017606"/>
                <a:gd name="connsiteX12147" fmla="*/ 1199095 w 1960971"/>
                <a:gd name="connsiteY12147" fmla="*/ 291338 h 1017606"/>
                <a:gd name="connsiteX12148" fmla="*/ 1199134 w 1960971"/>
                <a:gd name="connsiteY12148" fmla="*/ 292329 h 1017606"/>
                <a:gd name="connsiteX12149" fmla="*/ 1200866 w 1960971"/>
                <a:gd name="connsiteY12149" fmla="*/ 292051 h 1017606"/>
                <a:gd name="connsiteX12150" fmla="*/ 1201540 w 1960971"/>
                <a:gd name="connsiteY12150" fmla="*/ 291443 h 1017606"/>
                <a:gd name="connsiteX12151" fmla="*/ 1202016 w 1960971"/>
                <a:gd name="connsiteY12151" fmla="*/ 290399 h 1017606"/>
                <a:gd name="connsiteX12152" fmla="*/ 1202214 w 1960971"/>
                <a:gd name="connsiteY12152" fmla="*/ 289593 h 1017606"/>
                <a:gd name="connsiteX12153" fmla="*/ 1202056 w 1960971"/>
                <a:gd name="connsiteY12153" fmla="*/ 288562 h 1017606"/>
                <a:gd name="connsiteX12154" fmla="*/ 1201051 w 1960971"/>
                <a:gd name="connsiteY12154" fmla="*/ 288417 h 1017606"/>
                <a:gd name="connsiteX12155" fmla="*/ 1199254 w 1960971"/>
                <a:gd name="connsiteY12155" fmla="*/ 288813 h 1017606"/>
                <a:gd name="connsiteX12156" fmla="*/ 1198381 w 1960971"/>
                <a:gd name="connsiteY12156" fmla="*/ 289315 h 1017606"/>
                <a:gd name="connsiteX12157" fmla="*/ 1197350 w 1960971"/>
                <a:gd name="connsiteY12157" fmla="*/ 290346 h 1017606"/>
                <a:gd name="connsiteX12158" fmla="*/ 1198778 w 1960971"/>
                <a:gd name="connsiteY12158" fmla="*/ 290479 h 1017606"/>
                <a:gd name="connsiteX12159" fmla="*/ 1198527 w 1960971"/>
                <a:gd name="connsiteY12159" fmla="*/ 291139 h 1017606"/>
                <a:gd name="connsiteX12160" fmla="*/ 1199095 w 1960971"/>
                <a:gd name="connsiteY12160" fmla="*/ 291338 h 1017606"/>
                <a:gd name="connsiteX12161" fmla="*/ 1338856 w 1960971"/>
                <a:gd name="connsiteY12161" fmla="*/ 418886 h 1017606"/>
                <a:gd name="connsiteX12162" fmla="*/ 1334269 w 1960971"/>
                <a:gd name="connsiteY12162" fmla="*/ 419414 h 1017606"/>
                <a:gd name="connsiteX12163" fmla="*/ 1333225 w 1960971"/>
                <a:gd name="connsiteY12163" fmla="*/ 419969 h 1017606"/>
                <a:gd name="connsiteX12164" fmla="*/ 1333080 w 1960971"/>
                <a:gd name="connsiteY12164" fmla="*/ 420392 h 1017606"/>
                <a:gd name="connsiteX12165" fmla="*/ 1333397 w 1960971"/>
                <a:gd name="connsiteY12165" fmla="*/ 420749 h 1017606"/>
                <a:gd name="connsiteX12166" fmla="*/ 1337230 w 1960971"/>
                <a:gd name="connsiteY12166" fmla="*/ 421159 h 1017606"/>
                <a:gd name="connsiteX12167" fmla="*/ 1339411 w 1960971"/>
                <a:gd name="connsiteY12167" fmla="*/ 419996 h 1017606"/>
                <a:gd name="connsiteX12168" fmla="*/ 1341446 w 1960971"/>
                <a:gd name="connsiteY12168" fmla="*/ 419242 h 1017606"/>
                <a:gd name="connsiteX12169" fmla="*/ 1341486 w 1960971"/>
                <a:gd name="connsiteY12169" fmla="*/ 419031 h 1017606"/>
                <a:gd name="connsiteX12170" fmla="*/ 1340680 w 1960971"/>
                <a:gd name="connsiteY12170" fmla="*/ 418859 h 1017606"/>
                <a:gd name="connsiteX12171" fmla="*/ 1338856 w 1960971"/>
                <a:gd name="connsiteY12171" fmla="*/ 418886 h 1017606"/>
                <a:gd name="connsiteX12172" fmla="*/ 1279417 w 1960971"/>
                <a:gd name="connsiteY12172" fmla="*/ 273613 h 1017606"/>
                <a:gd name="connsiteX12173" fmla="*/ 1280726 w 1960971"/>
                <a:gd name="connsiteY12173" fmla="*/ 273349 h 1017606"/>
                <a:gd name="connsiteX12174" fmla="*/ 1282510 w 1960971"/>
                <a:gd name="connsiteY12174" fmla="*/ 273944 h 1017606"/>
                <a:gd name="connsiteX12175" fmla="*/ 1284479 w 1960971"/>
                <a:gd name="connsiteY12175" fmla="*/ 274168 h 1017606"/>
                <a:gd name="connsiteX12176" fmla="*/ 1288048 w 1960971"/>
                <a:gd name="connsiteY12176" fmla="*/ 273719 h 1017606"/>
                <a:gd name="connsiteX12177" fmla="*/ 1289264 w 1960971"/>
                <a:gd name="connsiteY12177" fmla="*/ 273203 h 1017606"/>
                <a:gd name="connsiteX12178" fmla="*/ 1289621 w 1960971"/>
                <a:gd name="connsiteY12178" fmla="*/ 272477 h 1017606"/>
                <a:gd name="connsiteX12179" fmla="*/ 1289647 w 1960971"/>
                <a:gd name="connsiteY12179" fmla="*/ 271776 h 1017606"/>
                <a:gd name="connsiteX12180" fmla="*/ 1289356 w 1960971"/>
                <a:gd name="connsiteY12180" fmla="*/ 271102 h 1017606"/>
                <a:gd name="connsiteX12181" fmla="*/ 1288140 w 1960971"/>
                <a:gd name="connsiteY12181" fmla="*/ 270877 h 1017606"/>
                <a:gd name="connsiteX12182" fmla="*/ 1286012 w 1960971"/>
                <a:gd name="connsiteY12182" fmla="*/ 271102 h 1017606"/>
                <a:gd name="connsiteX12183" fmla="*/ 1284136 w 1960971"/>
                <a:gd name="connsiteY12183" fmla="*/ 270917 h 1017606"/>
                <a:gd name="connsiteX12184" fmla="*/ 1281360 w 1960971"/>
                <a:gd name="connsiteY12184" fmla="*/ 270137 h 1017606"/>
                <a:gd name="connsiteX12185" fmla="*/ 1279866 w 1960971"/>
                <a:gd name="connsiteY12185" fmla="*/ 270586 h 1017606"/>
                <a:gd name="connsiteX12186" fmla="*/ 1276562 w 1960971"/>
                <a:gd name="connsiteY12186" fmla="*/ 271181 h 1017606"/>
                <a:gd name="connsiteX12187" fmla="*/ 1276099 w 1960971"/>
                <a:gd name="connsiteY12187" fmla="*/ 271697 h 1017606"/>
                <a:gd name="connsiteX12188" fmla="*/ 1276403 w 1960971"/>
                <a:gd name="connsiteY12188" fmla="*/ 272543 h 1017606"/>
                <a:gd name="connsiteX12189" fmla="*/ 1277183 w 1960971"/>
                <a:gd name="connsiteY12189" fmla="*/ 273137 h 1017606"/>
                <a:gd name="connsiteX12190" fmla="*/ 1279417 w 1960971"/>
                <a:gd name="connsiteY12190" fmla="*/ 273613 h 1017606"/>
                <a:gd name="connsiteX12191" fmla="*/ 1341208 w 1960971"/>
                <a:gd name="connsiteY12191" fmla="*/ 433610 h 1017606"/>
                <a:gd name="connsiteX12192" fmla="*/ 1343072 w 1960971"/>
                <a:gd name="connsiteY12192" fmla="*/ 434707 h 1017606"/>
                <a:gd name="connsiteX12193" fmla="*/ 1345358 w 1960971"/>
                <a:gd name="connsiteY12193" fmla="*/ 435275 h 1017606"/>
                <a:gd name="connsiteX12194" fmla="*/ 1347566 w 1960971"/>
                <a:gd name="connsiteY12194" fmla="*/ 435024 h 1017606"/>
                <a:gd name="connsiteX12195" fmla="*/ 1349932 w 1960971"/>
                <a:gd name="connsiteY12195" fmla="*/ 432262 h 1017606"/>
                <a:gd name="connsiteX12196" fmla="*/ 1348993 w 1960971"/>
                <a:gd name="connsiteY12196" fmla="*/ 430504 h 1017606"/>
                <a:gd name="connsiteX12197" fmla="*/ 1343746 w 1960971"/>
                <a:gd name="connsiteY12197" fmla="*/ 427781 h 1017606"/>
                <a:gd name="connsiteX12198" fmla="*/ 1337679 w 1960971"/>
                <a:gd name="connsiteY12198" fmla="*/ 430134 h 1017606"/>
                <a:gd name="connsiteX12199" fmla="*/ 1341208 w 1960971"/>
                <a:gd name="connsiteY12199" fmla="*/ 433610 h 1017606"/>
                <a:gd name="connsiteX12200" fmla="*/ 967645 w 1960971"/>
                <a:gd name="connsiteY12200" fmla="*/ 912449 h 1017606"/>
                <a:gd name="connsiteX12201" fmla="*/ 967275 w 1960971"/>
                <a:gd name="connsiteY12201" fmla="*/ 912819 h 1017606"/>
                <a:gd name="connsiteX12202" fmla="*/ 967235 w 1960971"/>
                <a:gd name="connsiteY12202" fmla="*/ 913137 h 1017606"/>
                <a:gd name="connsiteX12203" fmla="*/ 967526 w 1960971"/>
                <a:gd name="connsiteY12203" fmla="*/ 913388 h 1017606"/>
                <a:gd name="connsiteX12204" fmla="*/ 968161 w 1960971"/>
                <a:gd name="connsiteY12204" fmla="*/ 913322 h 1017606"/>
                <a:gd name="connsiteX12205" fmla="*/ 969945 w 1960971"/>
                <a:gd name="connsiteY12205" fmla="*/ 912370 h 1017606"/>
                <a:gd name="connsiteX12206" fmla="*/ 970593 w 1960971"/>
                <a:gd name="connsiteY12206" fmla="*/ 911656 h 1017606"/>
                <a:gd name="connsiteX12207" fmla="*/ 970143 w 1960971"/>
                <a:gd name="connsiteY12207" fmla="*/ 911537 h 1017606"/>
                <a:gd name="connsiteX12208" fmla="*/ 967645 w 1960971"/>
                <a:gd name="connsiteY12208" fmla="*/ 912449 h 1017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Lst>
              <a:rect l="l" t="t" r="r" b="b"/>
              <a:pathLst>
                <a:path w="1960971" h="1017606">
                  <a:moveTo>
                    <a:pt x="651565" y="227696"/>
                  </a:moveTo>
                  <a:lnTo>
                    <a:pt x="652450" y="228119"/>
                  </a:lnTo>
                  <a:lnTo>
                    <a:pt x="653058" y="228833"/>
                  </a:lnTo>
                  <a:lnTo>
                    <a:pt x="656812" y="230868"/>
                  </a:lnTo>
                  <a:lnTo>
                    <a:pt x="665310" y="234503"/>
                  </a:lnTo>
                  <a:lnTo>
                    <a:pt x="665522" y="235071"/>
                  </a:lnTo>
                  <a:lnTo>
                    <a:pt x="665310" y="237953"/>
                  </a:lnTo>
                  <a:lnTo>
                    <a:pt x="665575" y="238759"/>
                  </a:lnTo>
                  <a:lnTo>
                    <a:pt x="665046" y="240371"/>
                  </a:lnTo>
                  <a:lnTo>
                    <a:pt x="662614" y="245103"/>
                  </a:lnTo>
                  <a:lnTo>
                    <a:pt x="662548" y="246253"/>
                  </a:lnTo>
                  <a:lnTo>
                    <a:pt x="663050" y="247311"/>
                  </a:lnTo>
                  <a:lnTo>
                    <a:pt x="664213" y="247998"/>
                  </a:lnTo>
                  <a:lnTo>
                    <a:pt x="666857" y="248130"/>
                  </a:lnTo>
                  <a:lnTo>
                    <a:pt x="668840" y="247905"/>
                  </a:lnTo>
                  <a:lnTo>
                    <a:pt x="671853" y="247192"/>
                  </a:lnTo>
                  <a:lnTo>
                    <a:pt x="676770" y="245672"/>
                  </a:lnTo>
                  <a:lnTo>
                    <a:pt x="685811" y="243993"/>
                  </a:lnTo>
                  <a:lnTo>
                    <a:pt x="698195" y="239843"/>
                  </a:lnTo>
                  <a:lnTo>
                    <a:pt x="699240" y="239697"/>
                  </a:lnTo>
                  <a:lnTo>
                    <a:pt x="700522" y="239777"/>
                  </a:lnTo>
                  <a:lnTo>
                    <a:pt x="700667" y="240715"/>
                  </a:lnTo>
                  <a:lnTo>
                    <a:pt x="701473" y="241125"/>
                  </a:lnTo>
                  <a:lnTo>
                    <a:pt x="707738" y="240530"/>
                  </a:lnTo>
                  <a:lnTo>
                    <a:pt x="712682" y="239803"/>
                  </a:lnTo>
                  <a:lnTo>
                    <a:pt x="719885" y="238429"/>
                  </a:lnTo>
                  <a:lnTo>
                    <a:pt x="723137" y="237239"/>
                  </a:lnTo>
                  <a:lnTo>
                    <a:pt x="725542" y="236142"/>
                  </a:lnTo>
                  <a:lnTo>
                    <a:pt x="726600" y="235547"/>
                  </a:lnTo>
                  <a:lnTo>
                    <a:pt x="735402" y="229613"/>
                  </a:lnTo>
                  <a:lnTo>
                    <a:pt x="739182" y="227405"/>
                  </a:lnTo>
                  <a:lnTo>
                    <a:pt x="745368" y="224127"/>
                  </a:lnTo>
                  <a:lnTo>
                    <a:pt x="748144" y="222158"/>
                  </a:lnTo>
                  <a:lnTo>
                    <a:pt x="750206" y="221775"/>
                  </a:lnTo>
                  <a:lnTo>
                    <a:pt x="756259" y="221444"/>
                  </a:lnTo>
                  <a:lnTo>
                    <a:pt x="762419" y="220096"/>
                  </a:lnTo>
                  <a:lnTo>
                    <a:pt x="765934" y="218774"/>
                  </a:lnTo>
                  <a:lnTo>
                    <a:pt x="778028" y="213104"/>
                  </a:lnTo>
                  <a:lnTo>
                    <a:pt x="779892" y="212390"/>
                  </a:lnTo>
                  <a:lnTo>
                    <a:pt x="783196" y="211399"/>
                  </a:lnTo>
                  <a:lnTo>
                    <a:pt x="806565" y="206442"/>
                  </a:lnTo>
                  <a:lnTo>
                    <a:pt x="819518" y="203363"/>
                  </a:lnTo>
                  <a:lnTo>
                    <a:pt x="828453" y="201790"/>
                  </a:lnTo>
                  <a:lnTo>
                    <a:pt x="842794" y="198486"/>
                  </a:lnTo>
                  <a:lnTo>
                    <a:pt x="848213" y="197547"/>
                  </a:lnTo>
                  <a:lnTo>
                    <a:pt x="853288" y="196899"/>
                  </a:lnTo>
                  <a:lnTo>
                    <a:pt x="864074" y="194785"/>
                  </a:lnTo>
                  <a:lnTo>
                    <a:pt x="866056" y="194282"/>
                  </a:lnTo>
                  <a:lnTo>
                    <a:pt x="867431" y="193701"/>
                  </a:lnTo>
                  <a:lnTo>
                    <a:pt x="868845" y="192868"/>
                  </a:lnTo>
                  <a:lnTo>
                    <a:pt x="869770" y="191969"/>
                  </a:lnTo>
                  <a:lnTo>
                    <a:pt x="870206" y="191005"/>
                  </a:lnTo>
                  <a:lnTo>
                    <a:pt x="870273" y="190238"/>
                  </a:lnTo>
                  <a:lnTo>
                    <a:pt x="869546" y="189181"/>
                  </a:lnTo>
                  <a:lnTo>
                    <a:pt x="866466" y="187330"/>
                  </a:lnTo>
                  <a:lnTo>
                    <a:pt x="861800" y="181065"/>
                  </a:lnTo>
                  <a:lnTo>
                    <a:pt x="860175" y="179400"/>
                  </a:lnTo>
                  <a:lnTo>
                    <a:pt x="858073" y="177840"/>
                  </a:lnTo>
                  <a:lnTo>
                    <a:pt x="854557" y="176492"/>
                  </a:lnTo>
                  <a:lnTo>
                    <a:pt x="851914" y="176029"/>
                  </a:lnTo>
                  <a:lnTo>
                    <a:pt x="847948" y="175725"/>
                  </a:lnTo>
                  <a:lnTo>
                    <a:pt x="843996" y="175712"/>
                  </a:lnTo>
                  <a:lnTo>
                    <a:pt x="837467" y="176201"/>
                  </a:lnTo>
                  <a:lnTo>
                    <a:pt x="835709" y="176465"/>
                  </a:lnTo>
                  <a:lnTo>
                    <a:pt x="832431" y="177364"/>
                  </a:lnTo>
                  <a:lnTo>
                    <a:pt x="823086" y="180655"/>
                  </a:lnTo>
                  <a:lnTo>
                    <a:pt x="821395" y="181184"/>
                  </a:lnTo>
                  <a:lnTo>
                    <a:pt x="820615" y="181316"/>
                  </a:lnTo>
                  <a:lnTo>
                    <a:pt x="820760" y="181039"/>
                  </a:lnTo>
                  <a:lnTo>
                    <a:pt x="823721" y="178805"/>
                  </a:lnTo>
                  <a:lnTo>
                    <a:pt x="824778" y="177906"/>
                  </a:lnTo>
                  <a:lnTo>
                    <a:pt x="824977" y="177496"/>
                  </a:lnTo>
                  <a:lnTo>
                    <a:pt x="824752" y="177232"/>
                  </a:lnTo>
                  <a:lnTo>
                    <a:pt x="823153" y="177047"/>
                  </a:lnTo>
                  <a:lnTo>
                    <a:pt x="820337" y="177166"/>
                  </a:lnTo>
                  <a:lnTo>
                    <a:pt x="813068" y="179241"/>
                  </a:lnTo>
                  <a:lnTo>
                    <a:pt x="813068" y="179149"/>
                  </a:lnTo>
                  <a:lnTo>
                    <a:pt x="813596" y="178765"/>
                  </a:lnTo>
                  <a:lnTo>
                    <a:pt x="814707" y="178237"/>
                  </a:lnTo>
                  <a:lnTo>
                    <a:pt x="819769" y="176465"/>
                  </a:lnTo>
                  <a:lnTo>
                    <a:pt x="813953" y="176003"/>
                  </a:lnTo>
                  <a:lnTo>
                    <a:pt x="806710" y="173795"/>
                  </a:lnTo>
                  <a:lnTo>
                    <a:pt x="803313" y="172289"/>
                  </a:lnTo>
                  <a:lnTo>
                    <a:pt x="801344" y="170742"/>
                  </a:lnTo>
                  <a:lnTo>
                    <a:pt x="799454" y="169857"/>
                  </a:lnTo>
                  <a:lnTo>
                    <a:pt x="796744" y="169513"/>
                  </a:lnTo>
                  <a:lnTo>
                    <a:pt x="792475" y="169619"/>
                  </a:lnTo>
                  <a:lnTo>
                    <a:pt x="775200" y="171324"/>
                  </a:lnTo>
                  <a:lnTo>
                    <a:pt x="759987" y="171945"/>
                  </a:lnTo>
                  <a:lnTo>
                    <a:pt x="736314" y="173901"/>
                  </a:lnTo>
                  <a:lnTo>
                    <a:pt x="735402" y="174377"/>
                  </a:lnTo>
                  <a:lnTo>
                    <a:pt x="735759" y="174879"/>
                  </a:lnTo>
                  <a:lnTo>
                    <a:pt x="734913" y="175646"/>
                  </a:lnTo>
                  <a:lnTo>
                    <a:pt x="735112" y="176135"/>
                  </a:lnTo>
                  <a:lnTo>
                    <a:pt x="730975" y="182730"/>
                  </a:lnTo>
                  <a:lnTo>
                    <a:pt x="730512" y="183880"/>
                  </a:lnTo>
                  <a:lnTo>
                    <a:pt x="730842" y="184898"/>
                  </a:lnTo>
                  <a:lnTo>
                    <a:pt x="733578" y="185559"/>
                  </a:lnTo>
                  <a:lnTo>
                    <a:pt x="733526" y="186511"/>
                  </a:lnTo>
                  <a:lnTo>
                    <a:pt x="732984" y="186894"/>
                  </a:lnTo>
                  <a:lnTo>
                    <a:pt x="725080" y="189683"/>
                  </a:lnTo>
                  <a:lnTo>
                    <a:pt x="719951" y="192313"/>
                  </a:lnTo>
                  <a:lnTo>
                    <a:pt x="711215" y="194758"/>
                  </a:lnTo>
                  <a:lnTo>
                    <a:pt x="702795" y="198723"/>
                  </a:lnTo>
                  <a:lnTo>
                    <a:pt x="700667" y="199596"/>
                  </a:lnTo>
                  <a:lnTo>
                    <a:pt x="695499" y="201380"/>
                  </a:lnTo>
                  <a:lnTo>
                    <a:pt x="693397" y="202504"/>
                  </a:lnTo>
                  <a:lnTo>
                    <a:pt x="693186" y="202900"/>
                  </a:lnTo>
                  <a:lnTo>
                    <a:pt x="693450" y="203720"/>
                  </a:lnTo>
                  <a:lnTo>
                    <a:pt x="694944" y="203812"/>
                  </a:lnTo>
                  <a:lnTo>
                    <a:pt x="695473" y="204116"/>
                  </a:lnTo>
                  <a:lnTo>
                    <a:pt x="695274" y="204499"/>
                  </a:lnTo>
                  <a:lnTo>
                    <a:pt x="694706" y="205041"/>
                  </a:lnTo>
                  <a:lnTo>
                    <a:pt x="693992" y="205517"/>
                  </a:lnTo>
                  <a:lnTo>
                    <a:pt x="693120" y="205927"/>
                  </a:lnTo>
                  <a:lnTo>
                    <a:pt x="685150" y="207354"/>
                  </a:lnTo>
                  <a:lnTo>
                    <a:pt x="683868" y="207804"/>
                  </a:lnTo>
                  <a:lnTo>
                    <a:pt x="682414" y="208491"/>
                  </a:lnTo>
                  <a:lnTo>
                    <a:pt x="681000" y="209337"/>
                  </a:lnTo>
                  <a:lnTo>
                    <a:pt x="679638" y="210355"/>
                  </a:lnTo>
                  <a:lnTo>
                    <a:pt x="676704" y="212324"/>
                  </a:lnTo>
                  <a:lnTo>
                    <a:pt x="676056" y="212959"/>
                  </a:lnTo>
                  <a:lnTo>
                    <a:pt x="676255" y="213249"/>
                  </a:lnTo>
                  <a:lnTo>
                    <a:pt x="675713" y="213619"/>
                  </a:lnTo>
                  <a:lnTo>
                    <a:pt x="673148" y="214452"/>
                  </a:lnTo>
                  <a:lnTo>
                    <a:pt x="670558" y="215113"/>
                  </a:lnTo>
                  <a:lnTo>
                    <a:pt x="665958" y="216752"/>
                  </a:lnTo>
                  <a:lnTo>
                    <a:pt x="663804" y="217360"/>
                  </a:lnTo>
                  <a:lnTo>
                    <a:pt x="661557" y="218312"/>
                  </a:lnTo>
                  <a:lnTo>
                    <a:pt x="657988" y="220017"/>
                  </a:lnTo>
                  <a:lnTo>
                    <a:pt x="655596" y="220982"/>
                  </a:lnTo>
                  <a:lnTo>
                    <a:pt x="654380" y="221219"/>
                  </a:lnTo>
                  <a:lnTo>
                    <a:pt x="653481" y="221642"/>
                  </a:lnTo>
                  <a:lnTo>
                    <a:pt x="652913" y="222237"/>
                  </a:lnTo>
                  <a:lnTo>
                    <a:pt x="652741" y="222647"/>
                  </a:lnTo>
                  <a:lnTo>
                    <a:pt x="652952" y="222858"/>
                  </a:lnTo>
                  <a:lnTo>
                    <a:pt x="648445" y="223903"/>
                  </a:lnTo>
                  <a:lnTo>
                    <a:pt x="648088" y="224088"/>
                  </a:lnTo>
                  <a:lnTo>
                    <a:pt x="646819" y="225145"/>
                  </a:lnTo>
                  <a:lnTo>
                    <a:pt x="645815" y="225806"/>
                  </a:lnTo>
                  <a:lnTo>
                    <a:pt x="644546" y="226480"/>
                  </a:lnTo>
                  <a:lnTo>
                    <a:pt x="642167" y="227551"/>
                  </a:lnTo>
                  <a:lnTo>
                    <a:pt x="642061" y="227855"/>
                  </a:lnTo>
                  <a:lnTo>
                    <a:pt x="643000" y="227960"/>
                  </a:lnTo>
                  <a:lnTo>
                    <a:pt x="651565" y="227696"/>
                  </a:lnTo>
                  <a:close/>
                  <a:moveTo>
                    <a:pt x="849059" y="139655"/>
                  </a:moveTo>
                  <a:lnTo>
                    <a:pt x="848821" y="140078"/>
                  </a:lnTo>
                  <a:lnTo>
                    <a:pt x="848319" y="140435"/>
                  </a:lnTo>
                  <a:lnTo>
                    <a:pt x="847473" y="140871"/>
                  </a:lnTo>
                  <a:lnTo>
                    <a:pt x="841895" y="142391"/>
                  </a:lnTo>
                  <a:lnTo>
                    <a:pt x="840705" y="142946"/>
                  </a:lnTo>
                  <a:lnTo>
                    <a:pt x="841776" y="143184"/>
                  </a:lnTo>
                  <a:lnTo>
                    <a:pt x="843230" y="143078"/>
                  </a:lnTo>
                  <a:lnTo>
                    <a:pt x="845067" y="142629"/>
                  </a:lnTo>
                  <a:lnTo>
                    <a:pt x="846693" y="142127"/>
                  </a:lnTo>
                  <a:lnTo>
                    <a:pt x="848107" y="141571"/>
                  </a:lnTo>
                  <a:lnTo>
                    <a:pt x="849521" y="140911"/>
                  </a:lnTo>
                  <a:lnTo>
                    <a:pt x="851900" y="139562"/>
                  </a:lnTo>
                  <a:lnTo>
                    <a:pt x="852469" y="139100"/>
                  </a:lnTo>
                  <a:lnTo>
                    <a:pt x="852350" y="138888"/>
                  </a:lnTo>
                  <a:lnTo>
                    <a:pt x="850698" y="139113"/>
                  </a:lnTo>
                  <a:lnTo>
                    <a:pt x="849059" y="139655"/>
                  </a:lnTo>
                  <a:close/>
                  <a:moveTo>
                    <a:pt x="827726" y="136707"/>
                  </a:moveTo>
                  <a:lnTo>
                    <a:pt x="826827" y="136879"/>
                  </a:lnTo>
                  <a:lnTo>
                    <a:pt x="826166" y="137355"/>
                  </a:lnTo>
                  <a:lnTo>
                    <a:pt x="825756" y="138135"/>
                  </a:lnTo>
                  <a:lnTo>
                    <a:pt x="825968" y="138611"/>
                  </a:lnTo>
                  <a:lnTo>
                    <a:pt x="827937" y="138756"/>
                  </a:lnTo>
                  <a:lnTo>
                    <a:pt x="830079" y="138413"/>
                  </a:lnTo>
                  <a:lnTo>
                    <a:pt x="836119" y="137144"/>
                  </a:lnTo>
                  <a:lnTo>
                    <a:pt x="839146" y="136787"/>
                  </a:lnTo>
                  <a:lnTo>
                    <a:pt x="842186" y="137104"/>
                  </a:lnTo>
                  <a:lnTo>
                    <a:pt x="845279" y="137950"/>
                  </a:lnTo>
                  <a:lnTo>
                    <a:pt x="846931" y="138042"/>
                  </a:lnTo>
                  <a:lnTo>
                    <a:pt x="848927" y="137897"/>
                  </a:lnTo>
                  <a:lnTo>
                    <a:pt x="853368" y="137104"/>
                  </a:lnTo>
                  <a:lnTo>
                    <a:pt x="860161" y="133998"/>
                  </a:lnTo>
                  <a:lnTo>
                    <a:pt x="861668" y="133575"/>
                  </a:lnTo>
                  <a:lnTo>
                    <a:pt x="862131" y="133654"/>
                  </a:lnTo>
                  <a:lnTo>
                    <a:pt x="862382" y="133932"/>
                  </a:lnTo>
                  <a:lnTo>
                    <a:pt x="861999" y="134632"/>
                  </a:lnTo>
                  <a:lnTo>
                    <a:pt x="860148" y="136800"/>
                  </a:lnTo>
                  <a:lnTo>
                    <a:pt x="860505" y="137355"/>
                  </a:lnTo>
                  <a:lnTo>
                    <a:pt x="859646" y="138439"/>
                  </a:lnTo>
                  <a:lnTo>
                    <a:pt x="857623" y="140355"/>
                  </a:lnTo>
                  <a:lnTo>
                    <a:pt x="856963" y="141320"/>
                  </a:lnTo>
                  <a:lnTo>
                    <a:pt x="857650" y="141347"/>
                  </a:lnTo>
                  <a:lnTo>
                    <a:pt x="861959" y="140752"/>
                  </a:lnTo>
                  <a:lnTo>
                    <a:pt x="866294" y="140607"/>
                  </a:lnTo>
                  <a:lnTo>
                    <a:pt x="871132" y="139377"/>
                  </a:lnTo>
                  <a:lnTo>
                    <a:pt x="873273" y="138717"/>
                  </a:lnTo>
                  <a:lnTo>
                    <a:pt x="875533" y="137884"/>
                  </a:lnTo>
                  <a:lnTo>
                    <a:pt x="876617" y="137937"/>
                  </a:lnTo>
                  <a:lnTo>
                    <a:pt x="877304" y="137606"/>
                  </a:lnTo>
                  <a:lnTo>
                    <a:pt x="878401" y="136879"/>
                  </a:lnTo>
                  <a:lnTo>
                    <a:pt x="878745" y="136417"/>
                  </a:lnTo>
                  <a:lnTo>
                    <a:pt x="877437" y="135373"/>
                  </a:lnTo>
                  <a:lnTo>
                    <a:pt x="877793" y="134989"/>
                  </a:lnTo>
                  <a:lnTo>
                    <a:pt x="880741" y="134143"/>
                  </a:lnTo>
                  <a:lnTo>
                    <a:pt x="881917" y="133430"/>
                  </a:lnTo>
                  <a:lnTo>
                    <a:pt x="883477" y="132266"/>
                  </a:lnTo>
                  <a:lnTo>
                    <a:pt x="884719" y="131487"/>
                  </a:lnTo>
                  <a:lnTo>
                    <a:pt x="887416" y="130482"/>
                  </a:lnTo>
                  <a:lnTo>
                    <a:pt x="888817" y="130178"/>
                  </a:lnTo>
                  <a:lnTo>
                    <a:pt x="888724" y="130614"/>
                  </a:lnTo>
                  <a:lnTo>
                    <a:pt x="887891" y="131579"/>
                  </a:lnTo>
                  <a:lnTo>
                    <a:pt x="887416" y="132742"/>
                  </a:lnTo>
                  <a:lnTo>
                    <a:pt x="887297" y="134090"/>
                  </a:lnTo>
                  <a:lnTo>
                    <a:pt x="887534" y="134804"/>
                  </a:lnTo>
                  <a:lnTo>
                    <a:pt x="888896" y="134857"/>
                  </a:lnTo>
                  <a:lnTo>
                    <a:pt x="891024" y="134408"/>
                  </a:lnTo>
                  <a:lnTo>
                    <a:pt x="892412" y="133919"/>
                  </a:lnTo>
                  <a:lnTo>
                    <a:pt x="897130" y="131962"/>
                  </a:lnTo>
                  <a:lnTo>
                    <a:pt x="898426" y="131539"/>
                  </a:lnTo>
                  <a:lnTo>
                    <a:pt x="903118" y="130297"/>
                  </a:lnTo>
                  <a:lnTo>
                    <a:pt x="904466" y="129623"/>
                  </a:lnTo>
                  <a:lnTo>
                    <a:pt x="905867" y="128513"/>
                  </a:lnTo>
                  <a:lnTo>
                    <a:pt x="904849" y="127521"/>
                  </a:lnTo>
                  <a:lnTo>
                    <a:pt x="905233" y="127046"/>
                  </a:lnTo>
                  <a:lnTo>
                    <a:pt x="906620" y="126464"/>
                  </a:lnTo>
                  <a:lnTo>
                    <a:pt x="908021" y="126200"/>
                  </a:lnTo>
                  <a:lnTo>
                    <a:pt x="910599" y="126213"/>
                  </a:lnTo>
                  <a:lnTo>
                    <a:pt x="913071" y="125737"/>
                  </a:lnTo>
                  <a:lnTo>
                    <a:pt x="915040" y="124865"/>
                  </a:lnTo>
                  <a:lnTo>
                    <a:pt x="917882" y="123265"/>
                  </a:lnTo>
                  <a:lnTo>
                    <a:pt x="919825" y="122433"/>
                  </a:lnTo>
                  <a:lnTo>
                    <a:pt x="922151" y="121666"/>
                  </a:lnTo>
                  <a:lnTo>
                    <a:pt x="924556" y="121151"/>
                  </a:lnTo>
                  <a:lnTo>
                    <a:pt x="927015" y="120899"/>
                  </a:lnTo>
                  <a:lnTo>
                    <a:pt x="931310" y="120199"/>
                  </a:lnTo>
                  <a:lnTo>
                    <a:pt x="932302" y="120225"/>
                  </a:lnTo>
                  <a:lnTo>
                    <a:pt x="932249" y="120648"/>
                  </a:lnTo>
                  <a:lnTo>
                    <a:pt x="930121" y="121719"/>
                  </a:lnTo>
                  <a:lnTo>
                    <a:pt x="925918" y="123450"/>
                  </a:lnTo>
                  <a:lnTo>
                    <a:pt x="922204" y="125142"/>
                  </a:lnTo>
                  <a:lnTo>
                    <a:pt x="918979" y="126808"/>
                  </a:lnTo>
                  <a:lnTo>
                    <a:pt x="917075" y="127891"/>
                  </a:lnTo>
                  <a:lnTo>
                    <a:pt x="916177" y="128764"/>
                  </a:lnTo>
                  <a:lnTo>
                    <a:pt x="916652" y="130086"/>
                  </a:lnTo>
                  <a:lnTo>
                    <a:pt x="917525" y="130694"/>
                  </a:lnTo>
                  <a:lnTo>
                    <a:pt x="920023" y="131645"/>
                  </a:lnTo>
                  <a:lnTo>
                    <a:pt x="922415" y="131645"/>
                  </a:lnTo>
                  <a:lnTo>
                    <a:pt x="924583" y="131447"/>
                  </a:lnTo>
                  <a:lnTo>
                    <a:pt x="926433" y="131090"/>
                  </a:lnTo>
                  <a:lnTo>
                    <a:pt x="927980" y="130575"/>
                  </a:lnTo>
                  <a:lnTo>
                    <a:pt x="930702" y="129464"/>
                  </a:lnTo>
                  <a:lnTo>
                    <a:pt x="932011" y="128803"/>
                  </a:lnTo>
                  <a:lnTo>
                    <a:pt x="934390" y="127389"/>
                  </a:lnTo>
                  <a:lnTo>
                    <a:pt x="935223" y="126808"/>
                  </a:lnTo>
                  <a:lnTo>
                    <a:pt x="936677" y="126041"/>
                  </a:lnTo>
                  <a:lnTo>
                    <a:pt x="946907" y="125063"/>
                  </a:lnTo>
                  <a:lnTo>
                    <a:pt x="952075" y="124336"/>
                  </a:lnTo>
                  <a:lnTo>
                    <a:pt x="955829" y="123424"/>
                  </a:lnTo>
                  <a:lnTo>
                    <a:pt x="958419" y="122710"/>
                  </a:lnTo>
                  <a:lnTo>
                    <a:pt x="959847" y="122182"/>
                  </a:lnTo>
                  <a:lnTo>
                    <a:pt x="960693" y="121653"/>
                  </a:lnTo>
                  <a:lnTo>
                    <a:pt x="961116" y="120622"/>
                  </a:lnTo>
                  <a:lnTo>
                    <a:pt x="960521" y="118705"/>
                  </a:lnTo>
                  <a:lnTo>
                    <a:pt x="961116" y="118124"/>
                  </a:lnTo>
                  <a:lnTo>
                    <a:pt x="962715" y="117820"/>
                  </a:lnTo>
                  <a:lnTo>
                    <a:pt x="963997" y="117767"/>
                  </a:lnTo>
                  <a:lnTo>
                    <a:pt x="966892" y="117978"/>
                  </a:lnTo>
                  <a:lnTo>
                    <a:pt x="969588" y="117331"/>
                  </a:lnTo>
                  <a:lnTo>
                    <a:pt x="969813" y="116683"/>
                  </a:lnTo>
                  <a:lnTo>
                    <a:pt x="968293" y="115388"/>
                  </a:lnTo>
                  <a:lnTo>
                    <a:pt x="967209" y="113868"/>
                  </a:lnTo>
                  <a:lnTo>
                    <a:pt x="967685" y="113114"/>
                  </a:lnTo>
                  <a:lnTo>
                    <a:pt x="970923" y="112242"/>
                  </a:lnTo>
                  <a:lnTo>
                    <a:pt x="983413" y="110392"/>
                  </a:lnTo>
                  <a:lnTo>
                    <a:pt x="986189" y="109837"/>
                  </a:lnTo>
                  <a:lnTo>
                    <a:pt x="987326" y="109493"/>
                  </a:lnTo>
                  <a:lnTo>
                    <a:pt x="987762" y="109162"/>
                  </a:lnTo>
                  <a:lnTo>
                    <a:pt x="987828" y="108343"/>
                  </a:lnTo>
                  <a:lnTo>
                    <a:pt x="983665" y="106294"/>
                  </a:lnTo>
                  <a:lnTo>
                    <a:pt x="982264" y="105131"/>
                  </a:lnTo>
                  <a:lnTo>
                    <a:pt x="980678" y="104563"/>
                  </a:lnTo>
                  <a:lnTo>
                    <a:pt x="978430" y="104457"/>
                  </a:lnTo>
                  <a:lnTo>
                    <a:pt x="972575" y="104854"/>
                  </a:lnTo>
                  <a:lnTo>
                    <a:pt x="969932" y="105382"/>
                  </a:lnTo>
                  <a:lnTo>
                    <a:pt x="967143" y="106202"/>
                  </a:lnTo>
                  <a:lnTo>
                    <a:pt x="966508" y="106545"/>
                  </a:lnTo>
                  <a:lnTo>
                    <a:pt x="966191" y="106902"/>
                  </a:lnTo>
                  <a:lnTo>
                    <a:pt x="969324" y="107616"/>
                  </a:lnTo>
                  <a:lnTo>
                    <a:pt x="969720" y="107999"/>
                  </a:lnTo>
                  <a:lnTo>
                    <a:pt x="967116" y="108700"/>
                  </a:lnTo>
                  <a:lnTo>
                    <a:pt x="966099" y="108845"/>
                  </a:lnTo>
                  <a:lnTo>
                    <a:pt x="962874" y="108660"/>
                  </a:lnTo>
                  <a:lnTo>
                    <a:pt x="961869" y="108396"/>
                  </a:lnTo>
                  <a:lnTo>
                    <a:pt x="959886" y="109017"/>
                  </a:lnTo>
                  <a:lnTo>
                    <a:pt x="958168" y="109400"/>
                  </a:lnTo>
                  <a:lnTo>
                    <a:pt x="956040" y="109321"/>
                  </a:lnTo>
                  <a:lnTo>
                    <a:pt x="948678" y="107973"/>
                  </a:lnTo>
                  <a:lnTo>
                    <a:pt x="933835" y="108991"/>
                  </a:lnTo>
                  <a:lnTo>
                    <a:pt x="928522" y="109572"/>
                  </a:lnTo>
                  <a:lnTo>
                    <a:pt x="922534" y="110934"/>
                  </a:lnTo>
                  <a:lnTo>
                    <a:pt x="917591" y="112282"/>
                  </a:lnTo>
                  <a:lnTo>
                    <a:pt x="908616" y="114463"/>
                  </a:lnTo>
                  <a:lnTo>
                    <a:pt x="897738" y="117489"/>
                  </a:lnTo>
                  <a:lnTo>
                    <a:pt x="895016" y="118058"/>
                  </a:lnTo>
                  <a:lnTo>
                    <a:pt x="893654" y="118441"/>
                  </a:lnTo>
                  <a:lnTo>
                    <a:pt x="889940" y="119948"/>
                  </a:lnTo>
                  <a:lnTo>
                    <a:pt x="888367" y="120450"/>
                  </a:lnTo>
                  <a:lnTo>
                    <a:pt x="876511" y="122631"/>
                  </a:lnTo>
                  <a:lnTo>
                    <a:pt x="873749" y="123292"/>
                  </a:lnTo>
                  <a:lnTo>
                    <a:pt x="870762" y="124125"/>
                  </a:lnTo>
                  <a:lnTo>
                    <a:pt x="859130" y="127746"/>
                  </a:lnTo>
                  <a:lnTo>
                    <a:pt x="857848" y="128010"/>
                  </a:lnTo>
                  <a:lnTo>
                    <a:pt x="844115" y="128883"/>
                  </a:lnTo>
                  <a:lnTo>
                    <a:pt x="842780" y="129121"/>
                  </a:lnTo>
                  <a:lnTo>
                    <a:pt x="839926" y="129914"/>
                  </a:lnTo>
                  <a:lnTo>
                    <a:pt x="831427" y="132623"/>
                  </a:lnTo>
                  <a:lnTo>
                    <a:pt x="827554" y="133985"/>
                  </a:lnTo>
                  <a:lnTo>
                    <a:pt x="826113" y="134632"/>
                  </a:lnTo>
                  <a:lnTo>
                    <a:pt x="830660" y="134038"/>
                  </a:lnTo>
                  <a:lnTo>
                    <a:pt x="831837" y="133932"/>
                  </a:lnTo>
                  <a:lnTo>
                    <a:pt x="832167" y="134051"/>
                  </a:lnTo>
                  <a:lnTo>
                    <a:pt x="831942" y="134249"/>
                  </a:lnTo>
                  <a:lnTo>
                    <a:pt x="831149" y="134527"/>
                  </a:lnTo>
                  <a:lnTo>
                    <a:pt x="830515" y="134936"/>
                  </a:lnTo>
                  <a:lnTo>
                    <a:pt x="830686" y="135465"/>
                  </a:lnTo>
                  <a:lnTo>
                    <a:pt x="830145" y="135835"/>
                  </a:lnTo>
                  <a:lnTo>
                    <a:pt x="827726" y="136707"/>
                  </a:lnTo>
                  <a:close/>
                  <a:moveTo>
                    <a:pt x="330554" y="284504"/>
                  </a:moveTo>
                  <a:lnTo>
                    <a:pt x="333237" y="283619"/>
                  </a:lnTo>
                  <a:lnTo>
                    <a:pt x="336607" y="283315"/>
                  </a:lnTo>
                  <a:lnTo>
                    <a:pt x="336515" y="282667"/>
                  </a:lnTo>
                  <a:lnTo>
                    <a:pt x="334942" y="281940"/>
                  </a:lnTo>
                  <a:lnTo>
                    <a:pt x="333792" y="281887"/>
                  </a:lnTo>
                  <a:lnTo>
                    <a:pt x="329417" y="283117"/>
                  </a:lnTo>
                  <a:lnTo>
                    <a:pt x="329430" y="283579"/>
                  </a:lnTo>
                  <a:lnTo>
                    <a:pt x="330554" y="284504"/>
                  </a:lnTo>
                  <a:close/>
                  <a:moveTo>
                    <a:pt x="38753" y="680259"/>
                  </a:moveTo>
                  <a:lnTo>
                    <a:pt x="39996" y="679281"/>
                  </a:lnTo>
                  <a:lnTo>
                    <a:pt x="43260" y="676109"/>
                  </a:lnTo>
                  <a:lnTo>
                    <a:pt x="42705" y="676056"/>
                  </a:lnTo>
                  <a:lnTo>
                    <a:pt x="38502" y="677814"/>
                  </a:lnTo>
                  <a:lnTo>
                    <a:pt x="35092" y="678766"/>
                  </a:lnTo>
                  <a:lnTo>
                    <a:pt x="30849" y="678977"/>
                  </a:lnTo>
                  <a:lnTo>
                    <a:pt x="29885" y="680008"/>
                  </a:lnTo>
                  <a:lnTo>
                    <a:pt x="28087" y="682572"/>
                  </a:lnTo>
                  <a:lnTo>
                    <a:pt x="27043" y="683643"/>
                  </a:lnTo>
                  <a:lnTo>
                    <a:pt x="24941" y="685071"/>
                  </a:lnTo>
                  <a:lnTo>
                    <a:pt x="22099" y="687754"/>
                  </a:lnTo>
                  <a:lnTo>
                    <a:pt x="21240" y="688349"/>
                  </a:lnTo>
                  <a:lnTo>
                    <a:pt x="14632" y="689194"/>
                  </a:lnTo>
                  <a:lnTo>
                    <a:pt x="13112" y="689234"/>
                  </a:lnTo>
                  <a:lnTo>
                    <a:pt x="12728" y="688904"/>
                  </a:lnTo>
                  <a:lnTo>
                    <a:pt x="12860" y="688600"/>
                  </a:lnTo>
                  <a:lnTo>
                    <a:pt x="13350" y="688269"/>
                  </a:lnTo>
                  <a:lnTo>
                    <a:pt x="23831" y="684859"/>
                  </a:lnTo>
                  <a:lnTo>
                    <a:pt x="25430" y="684013"/>
                  </a:lnTo>
                  <a:lnTo>
                    <a:pt x="26554" y="683247"/>
                  </a:lnTo>
                  <a:lnTo>
                    <a:pt x="28272" y="681105"/>
                  </a:lnTo>
                  <a:lnTo>
                    <a:pt x="29012" y="679149"/>
                  </a:lnTo>
                  <a:lnTo>
                    <a:pt x="29224" y="677867"/>
                  </a:lnTo>
                  <a:lnTo>
                    <a:pt x="28906" y="677259"/>
                  </a:lnTo>
                  <a:lnTo>
                    <a:pt x="28219" y="677061"/>
                  </a:lnTo>
                  <a:lnTo>
                    <a:pt x="22681" y="678065"/>
                  </a:lnTo>
                  <a:lnTo>
                    <a:pt x="22205" y="676493"/>
                  </a:lnTo>
                  <a:lnTo>
                    <a:pt x="17539" y="676136"/>
                  </a:lnTo>
                  <a:lnTo>
                    <a:pt x="15900" y="675686"/>
                  </a:lnTo>
                  <a:lnTo>
                    <a:pt x="14737" y="675660"/>
                  </a:lnTo>
                  <a:lnTo>
                    <a:pt x="14050" y="676056"/>
                  </a:lnTo>
                  <a:lnTo>
                    <a:pt x="9926" y="679757"/>
                  </a:lnTo>
                  <a:lnTo>
                    <a:pt x="7838" y="682044"/>
                  </a:lnTo>
                  <a:lnTo>
                    <a:pt x="6172" y="684278"/>
                  </a:lnTo>
                  <a:lnTo>
                    <a:pt x="5300" y="685864"/>
                  </a:lnTo>
                  <a:lnTo>
                    <a:pt x="4586" y="689855"/>
                  </a:lnTo>
                  <a:lnTo>
                    <a:pt x="4296" y="690490"/>
                  </a:lnTo>
                  <a:lnTo>
                    <a:pt x="3291" y="691640"/>
                  </a:lnTo>
                  <a:lnTo>
                    <a:pt x="3066" y="693120"/>
                  </a:lnTo>
                  <a:lnTo>
                    <a:pt x="5564" y="694442"/>
                  </a:lnTo>
                  <a:lnTo>
                    <a:pt x="7997" y="697350"/>
                  </a:lnTo>
                  <a:lnTo>
                    <a:pt x="7798" y="697706"/>
                  </a:lnTo>
                  <a:lnTo>
                    <a:pt x="7032" y="697680"/>
                  </a:lnTo>
                  <a:lnTo>
                    <a:pt x="5776" y="697112"/>
                  </a:lnTo>
                  <a:lnTo>
                    <a:pt x="3754" y="696808"/>
                  </a:lnTo>
                  <a:lnTo>
                    <a:pt x="2895" y="696874"/>
                  </a:lnTo>
                  <a:lnTo>
                    <a:pt x="344" y="698420"/>
                  </a:lnTo>
                  <a:lnTo>
                    <a:pt x="740" y="699689"/>
                  </a:lnTo>
                  <a:lnTo>
                    <a:pt x="2339" y="701553"/>
                  </a:lnTo>
                  <a:lnTo>
                    <a:pt x="5882" y="701685"/>
                  </a:lnTo>
                  <a:lnTo>
                    <a:pt x="14817" y="699636"/>
                  </a:lnTo>
                  <a:lnTo>
                    <a:pt x="16998" y="698460"/>
                  </a:lnTo>
                  <a:lnTo>
                    <a:pt x="19311" y="696570"/>
                  </a:lnTo>
                  <a:lnTo>
                    <a:pt x="24465" y="690966"/>
                  </a:lnTo>
                  <a:lnTo>
                    <a:pt x="28219" y="687582"/>
                  </a:lnTo>
                  <a:lnTo>
                    <a:pt x="32753" y="684159"/>
                  </a:lnTo>
                  <a:lnTo>
                    <a:pt x="38753" y="680259"/>
                  </a:lnTo>
                  <a:close/>
                  <a:moveTo>
                    <a:pt x="47992" y="799097"/>
                  </a:moveTo>
                  <a:lnTo>
                    <a:pt x="48759" y="798515"/>
                  </a:lnTo>
                  <a:lnTo>
                    <a:pt x="49711" y="797181"/>
                  </a:lnTo>
                  <a:lnTo>
                    <a:pt x="50702" y="795238"/>
                  </a:lnTo>
                  <a:lnTo>
                    <a:pt x="50953" y="793519"/>
                  </a:lnTo>
                  <a:lnTo>
                    <a:pt x="50821" y="792554"/>
                  </a:lnTo>
                  <a:lnTo>
                    <a:pt x="49512" y="791761"/>
                  </a:lnTo>
                  <a:lnTo>
                    <a:pt x="46631" y="792713"/>
                  </a:lnTo>
                  <a:lnTo>
                    <a:pt x="46115" y="794220"/>
                  </a:lnTo>
                  <a:lnTo>
                    <a:pt x="45521" y="794775"/>
                  </a:lnTo>
                  <a:lnTo>
                    <a:pt x="44503" y="795119"/>
                  </a:lnTo>
                  <a:lnTo>
                    <a:pt x="43948" y="795528"/>
                  </a:lnTo>
                  <a:lnTo>
                    <a:pt x="43869" y="796004"/>
                  </a:lnTo>
                  <a:lnTo>
                    <a:pt x="44979" y="798106"/>
                  </a:lnTo>
                  <a:lnTo>
                    <a:pt x="45930" y="798886"/>
                  </a:lnTo>
                  <a:lnTo>
                    <a:pt x="47054" y="799216"/>
                  </a:lnTo>
                  <a:lnTo>
                    <a:pt x="47992" y="799097"/>
                  </a:lnTo>
                  <a:close/>
                  <a:moveTo>
                    <a:pt x="980783" y="120410"/>
                  </a:moveTo>
                  <a:lnTo>
                    <a:pt x="980545" y="120847"/>
                  </a:lnTo>
                  <a:lnTo>
                    <a:pt x="980982" y="121177"/>
                  </a:lnTo>
                  <a:lnTo>
                    <a:pt x="996419" y="122208"/>
                  </a:lnTo>
                  <a:lnTo>
                    <a:pt x="999962" y="121507"/>
                  </a:lnTo>
                  <a:lnTo>
                    <a:pt x="1002447" y="120648"/>
                  </a:lnTo>
                  <a:lnTo>
                    <a:pt x="1003319" y="119750"/>
                  </a:lnTo>
                  <a:lnTo>
                    <a:pt x="1002909" y="119274"/>
                  </a:lnTo>
                  <a:lnTo>
                    <a:pt x="1001746" y="118732"/>
                  </a:lnTo>
                  <a:lnTo>
                    <a:pt x="999446" y="118269"/>
                  </a:lnTo>
                  <a:lnTo>
                    <a:pt x="990181" y="118692"/>
                  </a:lnTo>
                  <a:lnTo>
                    <a:pt x="985674" y="119208"/>
                  </a:lnTo>
                  <a:lnTo>
                    <a:pt x="980783" y="120410"/>
                  </a:lnTo>
                  <a:close/>
                  <a:moveTo>
                    <a:pt x="7349" y="730063"/>
                  </a:moveTo>
                  <a:lnTo>
                    <a:pt x="6305" y="731027"/>
                  </a:lnTo>
                  <a:lnTo>
                    <a:pt x="4586" y="733393"/>
                  </a:lnTo>
                  <a:lnTo>
                    <a:pt x="4309" y="734305"/>
                  </a:lnTo>
                  <a:lnTo>
                    <a:pt x="4547" y="734861"/>
                  </a:lnTo>
                  <a:lnTo>
                    <a:pt x="4970" y="734808"/>
                  </a:lnTo>
                  <a:lnTo>
                    <a:pt x="8459" y="731186"/>
                  </a:lnTo>
                  <a:lnTo>
                    <a:pt x="7878" y="729693"/>
                  </a:lnTo>
                  <a:lnTo>
                    <a:pt x="7349" y="730063"/>
                  </a:lnTo>
                  <a:close/>
                  <a:moveTo>
                    <a:pt x="16482" y="700522"/>
                  </a:moveTo>
                  <a:lnTo>
                    <a:pt x="13733" y="701315"/>
                  </a:lnTo>
                  <a:lnTo>
                    <a:pt x="12200" y="701923"/>
                  </a:lnTo>
                  <a:lnTo>
                    <a:pt x="9252" y="702425"/>
                  </a:lnTo>
                  <a:lnTo>
                    <a:pt x="4613" y="703086"/>
                  </a:lnTo>
                  <a:lnTo>
                    <a:pt x="1044" y="702848"/>
                  </a:lnTo>
                  <a:lnTo>
                    <a:pt x="383" y="703046"/>
                  </a:lnTo>
                  <a:lnTo>
                    <a:pt x="53" y="704408"/>
                  </a:lnTo>
                  <a:lnTo>
                    <a:pt x="463" y="704804"/>
                  </a:lnTo>
                  <a:lnTo>
                    <a:pt x="5604" y="706760"/>
                  </a:lnTo>
                  <a:lnTo>
                    <a:pt x="4573" y="707884"/>
                  </a:lnTo>
                  <a:lnTo>
                    <a:pt x="2551" y="708135"/>
                  </a:lnTo>
                  <a:lnTo>
                    <a:pt x="1612" y="708518"/>
                  </a:lnTo>
                  <a:lnTo>
                    <a:pt x="925" y="709245"/>
                  </a:lnTo>
                  <a:lnTo>
                    <a:pt x="423" y="710329"/>
                  </a:lnTo>
                  <a:lnTo>
                    <a:pt x="0" y="712576"/>
                  </a:lnTo>
                  <a:lnTo>
                    <a:pt x="819" y="713395"/>
                  </a:lnTo>
                  <a:lnTo>
                    <a:pt x="1837" y="719092"/>
                  </a:lnTo>
                  <a:lnTo>
                    <a:pt x="3489" y="721736"/>
                  </a:lnTo>
                  <a:lnTo>
                    <a:pt x="3767" y="722925"/>
                  </a:lnTo>
                  <a:lnTo>
                    <a:pt x="3027" y="725027"/>
                  </a:lnTo>
                  <a:lnTo>
                    <a:pt x="2974" y="727300"/>
                  </a:lnTo>
                  <a:lnTo>
                    <a:pt x="5287" y="729587"/>
                  </a:lnTo>
                  <a:lnTo>
                    <a:pt x="9054" y="727816"/>
                  </a:lnTo>
                  <a:lnTo>
                    <a:pt x="10164" y="725873"/>
                  </a:lnTo>
                  <a:lnTo>
                    <a:pt x="7693" y="725859"/>
                  </a:lnTo>
                  <a:lnTo>
                    <a:pt x="6662" y="725555"/>
                  </a:lnTo>
                  <a:lnTo>
                    <a:pt x="6847" y="725159"/>
                  </a:lnTo>
                  <a:lnTo>
                    <a:pt x="9966" y="723203"/>
                  </a:lnTo>
                  <a:lnTo>
                    <a:pt x="10574" y="722502"/>
                  </a:lnTo>
                  <a:lnTo>
                    <a:pt x="10508" y="722238"/>
                  </a:lnTo>
                  <a:lnTo>
                    <a:pt x="7944" y="722515"/>
                  </a:lnTo>
                  <a:lnTo>
                    <a:pt x="7098" y="722344"/>
                  </a:lnTo>
                  <a:lnTo>
                    <a:pt x="7534" y="721498"/>
                  </a:lnTo>
                  <a:lnTo>
                    <a:pt x="7349" y="718127"/>
                  </a:lnTo>
                  <a:lnTo>
                    <a:pt x="8790" y="716911"/>
                  </a:lnTo>
                  <a:lnTo>
                    <a:pt x="13138" y="714796"/>
                  </a:lnTo>
                  <a:lnTo>
                    <a:pt x="10865" y="713620"/>
                  </a:lnTo>
                  <a:lnTo>
                    <a:pt x="8657" y="713316"/>
                  </a:lnTo>
                  <a:lnTo>
                    <a:pt x="8380" y="711638"/>
                  </a:lnTo>
                  <a:lnTo>
                    <a:pt x="7521" y="710342"/>
                  </a:lnTo>
                  <a:lnTo>
                    <a:pt x="6397" y="709985"/>
                  </a:lnTo>
                  <a:lnTo>
                    <a:pt x="8274" y="709192"/>
                  </a:lnTo>
                  <a:lnTo>
                    <a:pt x="9186" y="709047"/>
                  </a:lnTo>
                  <a:lnTo>
                    <a:pt x="10270" y="709840"/>
                  </a:lnTo>
                  <a:lnTo>
                    <a:pt x="14552" y="708836"/>
                  </a:lnTo>
                  <a:lnTo>
                    <a:pt x="17143" y="706192"/>
                  </a:lnTo>
                  <a:lnTo>
                    <a:pt x="18478" y="703958"/>
                  </a:lnTo>
                  <a:lnTo>
                    <a:pt x="18544" y="701473"/>
                  </a:lnTo>
                  <a:lnTo>
                    <a:pt x="17249" y="700548"/>
                  </a:lnTo>
                  <a:lnTo>
                    <a:pt x="16482" y="700522"/>
                  </a:lnTo>
                  <a:close/>
                  <a:moveTo>
                    <a:pt x="1020078" y="100835"/>
                  </a:moveTo>
                  <a:lnTo>
                    <a:pt x="1022973" y="100849"/>
                  </a:lnTo>
                  <a:lnTo>
                    <a:pt x="1028485" y="100135"/>
                  </a:lnTo>
                  <a:lnTo>
                    <a:pt x="1030890" y="99699"/>
                  </a:lnTo>
                  <a:lnTo>
                    <a:pt x="1033838" y="98919"/>
                  </a:lnTo>
                  <a:lnTo>
                    <a:pt x="1034485" y="98522"/>
                  </a:lnTo>
                  <a:lnTo>
                    <a:pt x="1034419" y="97769"/>
                  </a:lnTo>
                  <a:lnTo>
                    <a:pt x="1034710" y="97333"/>
                  </a:lnTo>
                  <a:lnTo>
                    <a:pt x="1034406" y="97055"/>
                  </a:lnTo>
                  <a:lnTo>
                    <a:pt x="1032714" y="96804"/>
                  </a:lnTo>
                  <a:lnTo>
                    <a:pt x="1031723" y="95509"/>
                  </a:lnTo>
                  <a:lnTo>
                    <a:pt x="1030890" y="95086"/>
                  </a:lnTo>
                  <a:lnTo>
                    <a:pt x="1029502" y="94967"/>
                  </a:lnTo>
                  <a:lnTo>
                    <a:pt x="1030071" y="94372"/>
                  </a:lnTo>
                  <a:lnTo>
                    <a:pt x="1031168" y="93738"/>
                  </a:lnTo>
                  <a:lnTo>
                    <a:pt x="1031102" y="93447"/>
                  </a:lnTo>
                  <a:lnTo>
                    <a:pt x="1025445" y="94214"/>
                  </a:lnTo>
                  <a:lnTo>
                    <a:pt x="1022709" y="94729"/>
                  </a:lnTo>
                  <a:lnTo>
                    <a:pt x="1020951" y="95192"/>
                  </a:lnTo>
                  <a:lnTo>
                    <a:pt x="1018796" y="95522"/>
                  </a:lnTo>
                  <a:lnTo>
                    <a:pt x="1016259" y="95720"/>
                  </a:lnTo>
                  <a:lnTo>
                    <a:pt x="1015320" y="96804"/>
                  </a:lnTo>
                  <a:lnTo>
                    <a:pt x="1016470" y="99844"/>
                  </a:lnTo>
                  <a:lnTo>
                    <a:pt x="1020078" y="100835"/>
                  </a:lnTo>
                  <a:close/>
                  <a:moveTo>
                    <a:pt x="1034737" y="203389"/>
                  </a:moveTo>
                  <a:lnTo>
                    <a:pt x="1036680" y="202226"/>
                  </a:lnTo>
                  <a:lnTo>
                    <a:pt x="1041847" y="200442"/>
                  </a:lnTo>
                  <a:lnTo>
                    <a:pt x="1048589" y="197203"/>
                  </a:lnTo>
                  <a:lnTo>
                    <a:pt x="1050399" y="196239"/>
                  </a:lnTo>
                  <a:lnTo>
                    <a:pt x="1053915" y="193714"/>
                  </a:lnTo>
                  <a:lnTo>
                    <a:pt x="1055898" y="192009"/>
                  </a:lnTo>
                  <a:lnTo>
                    <a:pt x="1056334" y="191176"/>
                  </a:lnTo>
                  <a:lnTo>
                    <a:pt x="1056268" y="190357"/>
                  </a:lnTo>
                  <a:lnTo>
                    <a:pt x="1055673" y="189868"/>
                  </a:lnTo>
                  <a:lnTo>
                    <a:pt x="1053981" y="189617"/>
                  </a:lnTo>
                  <a:lnTo>
                    <a:pt x="1051827" y="187436"/>
                  </a:lnTo>
                  <a:lnTo>
                    <a:pt x="1048958" y="186920"/>
                  </a:lnTo>
                  <a:lnTo>
                    <a:pt x="1045601" y="186947"/>
                  </a:lnTo>
                  <a:lnTo>
                    <a:pt x="1029767" y="188004"/>
                  </a:lnTo>
                  <a:lnTo>
                    <a:pt x="1024823" y="188520"/>
                  </a:lnTo>
                  <a:lnTo>
                    <a:pt x="1022735" y="189101"/>
                  </a:lnTo>
                  <a:lnTo>
                    <a:pt x="1018453" y="190701"/>
                  </a:lnTo>
                  <a:lnTo>
                    <a:pt x="1013972" y="192696"/>
                  </a:lnTo>
                  <a:lnTo>
                    <a:pt x="1013615" y="193384"/>
                  </a:lnTo>
                  <a:lnTo>
                    <a:pt x="1015941" y="193886"/>
                  </a:lnTo>
                  <a:lnTo>
                    <a:pt x="1018585" y="194890"/>
                  </a:lnTo>
                  <a:lnTo>
                    <a:pt x="1021559" y="197362"/>
                  </a:lnTo>
                  <a:lnTo>
                    <a:pt x="1021480" y="198406"/>
                  </a:lnTo>
                  <a:lnTo>
                    <a:pt x="1020528" y="199807"/>
                  </a:lnTo>
                  <a:lnTo>
                    <a:pt x="1022431" y="202147"/>
                  </a:lnTo>
                  <a:lnTo>
                    <a:pt x="1023568" y="204499"/>
                  </a:lnTo>
                  <a:lnTo>
                    <a:pt x="1024599" y="205663"/>
                  </a:lnTo>
                  <a:lnTo>
                    <a:pt x="1025630" y="206191"/>
                  </a:lnTo>
                  <a:lnTo>
                    <a:pt x="1026634" y="206072"/>
                  </a:lnTo>
                  <a:lnTo>
                    <a:pt x="1028895" y="205451"/>
                  </a:lnTo>
                  <a:lnTo>
                    <a:pt x="1032397" y="204328"/>
                  </a:lnTo>
                  <a:lnTo>
                    <a:pt x="1034737" y="203389"/>
                  </a:lnTo>
                  <a:close/>
                  <a:moveTo>
                    <a:pt x="1053320" y="257924"/>
                  </a:moveTo>
                  <a:lnTo>
                    <a:pt x="1051628" y="257885"/>
                  </a:lnTo>
                  <a:lnTo>
                    <a:pt x="1050280" y="258453"/>
                  </a:lnTo>
                  <a:lnTo>
                    <a:pt x="1049289" y="259616"/>
                  </a:lnTo>
                  <a:lnTo>
                    <a:pt x="1048840" y="260396"/>
                  </a:lnTo>
                  <a:lnTo>
                    <a:pt x="1048932" y="260779"/>
                  </a:lnTo>
                  <a:lnTo>
                    <a:pt x="1049897" y="261295"/>
                  </a:lnTo>
                  <a:lnTo>
                    <a:pt x="1052858" y="262167"/>
                  </a:lnTo>
                  <a:lnTo>
                    <a:pt x="1053281" y="261982"/>
                  </a:lnTo>
                  <a:lnTo>
                    <a:pt x="1053637" y="261691"/>
                  </a:lnTo>
                  <a:lnTo>
                    <a:pt x="1054140" y="260898"/>
                  </a:lnTo>
                  <a:lnTo>
                    <a:pt x="1055039" y="260052"/>
                  </a:lnTo>
                  <a:lnTo>
                    <a:pt x="1056228" y="259669"/>
                  </a:lnTo>
                  <a:lnTo>
                    <a:pt x="1054734" y="258387"/>
                  </a:lnTo>
                  <a:lnTo>
                    <a:pt x="1053320" y="257924"/>
                  </a:lnTo>
                  <a:close/>
                  <a:moveTo>
                    <a:pt x="1118720" y="151855"/>
                  </a:moveTo>
                  <a:lnTo>
                    <a:pt x="1118654" y="151299"/>
                  </a:lnTo>
                  <a:lnTo>
                    <a:pt x="1118152" y="150837"/>
                  </a:lnTo>
                  <a:lnTo>
                    <a:pt x="1116460" y="150123"/>
                  </a:lnTo>
                  <a:lnTo>
                    <a:pt x="1112085" y="150004"/>
                  </a:lnTo>
                  <a:lnTo>
                    <a:pt x="1109454" y="150374"/>
                  </a:lnTo>
                  <a:lnTo>
                    <a:pt x="1104710" y="151762"/>
                  </a:lnTo>
                  <a:lnTo>
                    <a:pt x="1103176" y="152397"/>
                  </a:lnTo>
                  <a:lnTo>
                    <a:pt x="1098167" y="154815"/>
                  </a:lnTo>
                  <a:lnTo>
                    <a:pt x="1096290" y="155648"/>
                  </a:lnTo>
                  <a:lnTo>
                    <a:pt x="1095365" y="155926"/>
                  </a:lnTo>
                  <a:lnTo>
                    <a:pt x="1094902" y="156203"/>
                  </a:lnTo>
                  <a:lnTo>
                    <a:pt x="1095087" y="156824"/>
                  </a:lnTo>
                  <a:lnTo>
                    <a:pt x="1096673" y="158106"/>
                  </a:lnTo>
                  <a:lnTo>
                    <a:pt x="1101273" y="158781"/>
                  </a:lnTo>
                  <a:lnTo>
                    <a:pt x="1104591" y="158662"/>
                  </a:lnTo>
                  <a:lnTo>
                    <a:pt x="1110961" y="157710"/>
                  </a:lnTo>
                  <a:lnTo>
                    <a:pt x="1113710" y="156930"/>
                  </a:lnTo>
                  <a:lnTo>
                    <a:pt x="1115151" y="156401"/>
                  </a:lnTo>
                  <a:lnTo>
                    <a:pt x="1116195" y="155873"/>
                  </a:lnTo>
                  <a:lnTo>
                    <a:pt x="1116843" y="155357"/>
                  </a:lnTo>
                  <a:lnTo>
                    <a:pt x="1117134" y="154829"/>
                  </a:lnTo>
                  <a:lnTo>
                    <a:pt x="1117002" y="153903"/>
                  </a:lnTo>
                  <a:lnTo>
                    <a:pt x="1117861" y="153097"/>
                  </a:lnTo>
                  <a:lnTo>
                    <a:pt x="1118720" y="151855"/>
                  </a:lnTo>
                  <a:close/>
                  <a:moveTo>
                    <a:pt x="883477" y="146713"/>
                  </a:moveTo>
                  <a:lnTo>
                    <a:pt x="886199" y="146026"/>
                  </a:lnTo>
                  <a:lnTo>
                    <a:pt x="898108" y="141783"/>
                  </a:lnTo>
                  <a:lnTo>
                    <a:pt x="904783" y="139258"/>
                  </a:lnTo>
                  <a:lnTo>
                    <a:pt x="907731" y="138280"/>
                  </a:lnTo>
                  <a:lnTo>
                    <a:pt x="913480" y="135862"/>
                  </a:lnTo>
                  <a:lnTo>
                    <a:pt x="913982" y="135386"/>
                  </a:lnTo>
                  <a:lnTo>
                    <a:pt x="912502" y="135042"/>
                  </a:lnTo>
                  <a:lnTo>
                    <a:pt x="910454" y="135095"/>
                  </a:lnTo>
                  <a:lnTo>
                    <a:pt x="906991" y="135888"/>
                  </a:lnTo>
                  <a:lnTo>
                    <a:pt x="900210" y="137659"/>
                  </a:lnTo>
                  <a:lnTo>
                    <a:pt x="894989" y="138452"/>
                  </a:lnTo>
                  <a:lnTo>
                    <a:pt x="889187" y="139576"/>
                  </a:lnTo>
                  <a:lnTo>
                    <a:pt x="878428" y="142563"/>
                  </a:lnTo>
                  <a:lnTo>
                    <a:pt x="872387" y="144109"/>
                  </a:lnTo>
                  <a:lnTo>
                    <a:pt x="869651" y="144902"/>
                  </a:lnTo>
                  <a:lnTo>
                    <a:pt x="866929" y="145894"/>
                  </a:lnTo>
                  <a:lnTo>
                    <a:pt x="866585" y="146250"/>
                  </a:lnTo>
                  <a:lnTo>
                    <a:pt x="867365" y="146594"/>
                  </a:lnTo>
                  <a:lnTo>
                    <a:pt x="870497" y="146951"/>
                  </a:lnTo>
                  <a:lnTo>
                    <a:pt x="873445" y="147982"/>
                  </a:lnTo>
                  <a:lnTo>
                    <a:pt x="876617" y="148127"/>
                  </a:lnTo>
                  <a:lnTo>
                    <a:pt x="883477" y="146713"/>
                  </a:lnTo>
                  <a:close/>
                  <a:moveTo>
                    <a:pt x="1032847" y="103783"/>
                  </a:moveTo>
                  <a:lnTo>
                    <a:pt x="1032331" y="104232"/>
                  </a:lnTo>
                  <a:lnTo>
                    <a:pt x="1031934" y="104827"/>
                  </a:lnTo>
                  <a:lnTo>
                    <a:pt x="1033217" y="105237"/>
                  </a:lnTo>
                  <a:lnTo>
                    <a:pt x="1033996" y="105990"/>
                  </a:lnTo>
                  <a:lnTo>
                    <a:pt x="1037539" y="106651"/>
                  </a:lnTo>
                  <a:lnTo>
                    <a:pt x="1039363" y="108330"/>
                  </a:lnTo>
                  <a:lnTo>
                    <a:pt x="1041887" y="108753"/>
                  </a:lnTo>
                  <a:lnTo>
                    <a:pt x="1045535" y="108739"/>
                  </a:lnTo>
                  <a:lnTo>
                    <a:pt x="1059995" y="106968"/>
                  </a:lnTo>
                  <a:lnTo>
                    <a:pt x="1062824" y="106876"/>
                  </a:lnTo>
                  <a:lnTo>
                    <a:pt x="1065282" y="107021"/>
                  </a:lnTo>
                  <a:lnTo>
                    <a:pt x="1069340" y="106598"/>
                  </a:lnTo>
                  <a:lnTo>
                    <a:pt x="1075803" y="105660"/>
                  </a:lnTo>
                  <a:lnTo>
                    <a:pt x="1079676" y="104946"/>
                  </a:lnTo>
                  <a:lnTo>
                    <a:pt x="1082147" y="103942"/>
                  </a:lnTo>
                  <a:lnTo>
                    <a:pt x="1084183" y="102845"/>
                  </a:lnTo>
                  <a:lnTo>
                    <a:pt x="1087064" y="100941"/>
                  </a:lnTo>
                  <a:lnTo>
                    <a:pt x="1087699" y="100386"/>
                  </a:lnTo>
                  <a:lnTo>
                    <a:pt x="1088003" y="99963"/>
                  </a:lnTo>
                  <a:lnTo>
                    <a:pt x="1087857" y="99672"/>
                  </a:lnTo>
                  <a:lnTo>
                    <a:pt x="1086496" y="99474"/>
                  </a:lnTo>
                  <a:lnTo>
                    <a:pt x="1079464" y="99580"/>
                  </a:lnTo>
                  <a:lnTo>
                    <a:pt x="1078671" y="99130"/>
                  </a:lnTo>
                  <a:lnTo>
                    <a:pt x="1078499" y="98774"/>
                  </a:lnTo>
                  <a:lnTo>
                    <a:pt x="1078790" y="98483"/>
                  </a:lnTo>
                  <a:lnTo>
                    <a:pt x="1081368" y="98007"/>
                  </a:lnTo>
                  <a:lnTo>
                    <a:pt x="1091756" y="97016"/>
                  </a:lnTo>
                  <a:lnTo>
                    <a:pt x="1100295" y="95919"/>
                  </a:lnTo>
                  <a:lnTo>
                    <a:pt x="1103110" y="95046"/>
                  </a:lnTo>
                  <a:lnTo>
                    <a:pt x="1105899" y="93857"/>
                  </a:lnTo>
                  <a:lnTo>
                    <a:pt x="1106415" y="93487"/>
                  </a:lnTo>
                  <a:lnTo>
                    <a:pt x="1106005" y="93394"/>
                  </a:lnTo>
                  <a:lnTo>
                    <a:pt x="1093937" y="92905"/>
                  </a:lnTo>
                  <a:lnTo>
                    <a:pt x="1089417" y="93037"/>
                  </a:lnTo>
                  <a:lnTo>
                    <a:pt x="1086575" y="93368"/>
                  </a:lnTo>
                  <a:lnTo>
                    <a:pt x="1081473" y="93209"/>
                  </a:lnTo>
                  <a:lnTo>
                    <a:pt x="1061251" y="94888"/>
                  </a:lnTo>
                  <a:lnTo>
                    <a:pt x="1051113" y="96236"/>
                  </a:lnTo>
                  <a:lnTo>
                    <a:pt x="1046897" y="96698"/>
                  </a:lnTo>
                  <a:lnTo>
                    <a:pt x="1044015" y="96844"/>
                  </a:lnTo>
                  <a:lnTo>
                    <a:pt x="1043275" y="97029"/>
                  </a:lnTo>
                  <a:lnTo>
                    <a:pt x="1040988" y="97928"/>
                  </a:lnTo>
                  <a:lnTo>
                    <a:pt x="1039971" y="98430"/>
                  </a:lnTo>
                  <a:lnTo>
                    <a:pt x="1039217" y="98906"/>
                  </a:lnTo>
                  <a:lnTo>
                    <a:pt x="1038279" y="99619"/>
                  </a:lnTo>
                  <a:lnTo>
                    <a:pt x="1037631" y="100875"/>
                  </a:lnTo>
                  <a:lnTo>
                    <a:pt x="1036613" y="101747"/>
                  </a:lnTo>
                  <a:lnTo>
                    <a:pt x="1035939" y="102659"/>
                  </a:lnTo>
                  <a:lnTo>
                    <a:pt x="1035173" y="102977"/>
                  </a:lnTo>
                  <a:lnTo>
                    <a:pt x="1033772" y="103347"/>
                  </a:lnTo>
                  <a:lnTo>
                    <a:pt x="1032847" y="103783"/>
                  </a:lnTo>
                  <a:close/>
                  <a:moveTo>
                    <a:pt x="1059453" y="89019"/>
                  </a:moveTo>
                  <a:lnTo>
                    <a:pt x="1068084" y="88028"/>
                  </a:lnTo>
                  <a:lnTo>
                    <a:pt x="1075684" y="87526"/>
                  </a:lnTo>
                  <a:lnTo>
                    <a:pt x="1078922" y="89231"/>
                  </a:lnTo>
                  <a:lnTo>
                    <a:pt x="1082517" y="89402"/>
                  </a:lnTo>
                  <a:lnTo>
                    <a:pt x="1084236" y="89138"/>
                  </a:lnTo>
                  <a:lnTo>
                    <a:pt x="1087963" y="88134"/>
                  </a:lnTo>
                  <a:lnTo>
                    <a:pt x="1090382" y="87327"/>
                  </a:lnTo>
                  <a:lnTo>
                    <a:pt x="1091651" y="87129"/>
                  </a:lnTo>
                  <a:lnTo>
                    <a:pt x="1093316" y="87512"/>
                  </a:lnTo>
                  <a:lnTo>
                    <a:pt x="1094836" y="88438"/>
                  </a:lnTo>
                  <a:lnTo>
                    <a:pt x="1095814" y="88675"/>
                  </a:lnTo>
                  <a:lnTo>
                    <a:pt x="1100678" y="88993"/>
                  </a:lnTo>
                  <a:lnTo>
                    <a:pt x="1102780" y="88927"/>
                  </a:lnTo>
                  <a:lnTo>
                    <a:pt x="1107895" y="88424"/>
                  </a:lnTo>
                  <a:lnTo>
                    <a:pt x="1112283" y="88821"/>
                  </a:lnTo>
                  <a:lnTo>
                    <a:pt x="1116261" y="88557"/>
                  </a:lnTo>
                  <a:lnTo>
                    <a:pt x="1118403" y="88147"/>
                  </a:lnTo>
                  <a:lnTo>
                    <a:pt x="1120028" y="87486"/>
                  </a:lnTo>
                  <a:lnTo>
                    <a:pt x="1121548" y="86680"/>
                  </a:lnTo>
                  <a:lnTo>
                    <a:pt x="1122963" y="85715"/>
                  </a:lnTo>
                  <a:lnTo>
                    <a:pt x="1123809" y="84961"/>
                  </a:lnTo>
                  <a:lnTo>
                    <a:pt x="1124496" y="83455"/>
                  </a:lnTo>
                  <a:lnTo>
                    <a:pt x="1124390" y="83151"/>
                  </a:lnTo>
                  <a:lnTo>
                    <a:pt x="1123518" y="82939"/>
                  </a:lnTo>
                  <a:lnTo>
                    <a:pt x="1122527" y="82966"/>
                  </a:lnTo>
                  <a:lnTo>
                    <a:pt x="1121601" y="81789"/>
                  </a:lnTo>
                  <a:lnTo>
                    <a:pt x="1120517" y="81221"/>
                  </a:lnTo>
                  <a:lnTo>
                    <a:pt x="1118178" y="80692"/>
                  </a:lnTo>
                  <a:lnTo>
                    <a:pt x="1115614" y="79635"/>
                  </a:lnTo>
                  <a:lnTo>
                    <a:pt x="1112323" y="79608"/>
                  </a:lnTo>
                  <a:lnTo>
                    <a:pt x="1107485" y="80071"/>
                  </a:lnTo>
                  <a:lnTo>
                    <a:pt x="1103560" y="80613"/>
                  </a:lnTo>
                  <a:lnTo>
                    <a:pt x="1096277" y="81908"/>
                  </a:lnTo>
                  <a:lnTo>
                    <a:pt x="1093065" y="82741"/>
                  </a:lnTo>
                  <a:lnTo>
                    <a:pt x="1089139" y="83322"/>
                  </a:lnTo>
                  <a:lnTo>
                    <a:pt x="1080244" y="83864"/>
                  </a:lnTo>
                  <a:lnTo>
                    <a:pt x="1071904" y="84842"/>
                  </a:lnTo>
                  <a:lnTo>
                    <a:pt x="1067410" y="85517"/>
                  </a:lnTo>
                  <a:lnTo>
                    <a:pt x="1060815" y="86706"/>
                  </a:lnTo>
                  <a:lnTo>
                    <a:pt x="1056902" y="87843"/>
                  </a:lnTo>
                  <a:lnTo>
                    <a:pt x="1056122" y="88226"/>
                  </a:lnTo>
                  <a:lnTo>
                    <a:pt x="1056030" y="88966"/>
                  </a:lnTo>
                  <a:lnTo>
                    <a:pt x="1056373" y="89257"/>
                  </a:lnTo>
                  <a:lnTo>
                    <a:pt x="1059453" y="89019"/>
                  </a:lnTo>
                  <a:close/>
                  <a:moveTo>
                    <a:pt x="52764" y="805309"/>
                  </a:moveTo>
                  <a:lnTo>
                    <a:pt x="51429" y="806433"/>
                  </a:lnTo>
                  <a:lnTo>
                    <a:pt x="50583" y="807622"/>
                  </a:lnTo>
                  <a:lnTo>
                    <a:pt x="51164" y="808111"/>
                  </a:lnTo>
                  <a:lnTo>
                    <a:pt x="53544" y="808508"/>
                  </a:lnTo>
                  <a:lnTo>
                    <a:pt x="54773" y="806023"/>
                  </a:lnTo>
                  <a:lnTo>
                    <a:pt x="54495" y="805719"/>
                  </a:lnTo>
                  <a:lnTo>
                    <a:pt x="52764" y="805309"/>
                  </a:lnTo>
                  <a:close/>
                  <a:moveTo>
                    <a:pt x="998574" y="141347"/>
                  </a:moveTo>
                  <a:lnTo>
                    <a:pt x="995864" y="141162"/>
                  </a:lnTo>
                  <a:lnTo>
                    <a:pt x="995878" y="140871"/>
                  </a:lnTo>
                  <a:lnTo>
                    <a:pt x="997027" y="140461"/>
                  </a:lnTo>
                  <a:lnTo>
                    <a:pt x="1001389" y="139496"/>
                  </a:lnTo>
                  <a:lnTo>
                    <a:pt x="1002314" y="138875"/>
                  </a:lnTo>
                  <a:lnTo>
                    <a:pt x="998719" y="135994"/>
                  </a:lnTo>
                  <a:lnTo>
                    <a:pt x="996816" y="133178"/>
                  </a:lnTo>
                  <a:lnTo>
                    <a:pt x="993551" y="132253"/>
                  </a:lnTo>
                  <a:lnTo>
                    <a:pt x="990789" y="131976"/>
                  </a:lnTo>
                  <a:lnTo>
                    <a:pt x="987326" y="132174"/>
                  </a:lnTo>
                  <a:lnTo>
                    <a:pt x="978404" y="133073"/>
                  </a:lnTo>
                  <a:lnTo>
                    <a:pt x="977479" y="132584"/>
                  </a:lnTo>
                  <a:lnTo>
                    <a:pt x="977532" y="131037"/>
                  </a:lnTo>
                  <a:lnTo>
                    <a:pt x="977809" y="130376"/>
                  </a:lnTo>
                  <a:lnTo>
                    <a:pt x="978206" y="129980"/>
                  </a:lnTo>
                  <a:lnTo>
                    <a:pt x="979647" y="128975"/>
                  </a:lnTo>
                  <a:lnTo>
                    <a:pt x="980096" y="128394"/>
                  </a:lnTo>
                  <a:lnTo>
                    <a:pt x="980162" y="127773"/>
                  </a:lnTo>
                  <a:lnTo>
                    <a:pt x="979184" y="127270"/>
                  </a:lnTo>
                  <a:lnTo>
                    <a:pt x="976184" y="126689"/>
                  </a:lnTo>
                  <a:lnTo>
                    <a:pt x="972496" y="126609"/>
                  </a:lnTo>
                  <a:lnTo>
                    <a:pt x="968425" y="126781"/>
                  </a:lnTo>
                  <a:lnTo>
                    <a:pt x="956913" y="128077"/>
                  </a:lnTo>
                  <a:lnTo>
                    <a:pt x="951269" y="129649"/>
                  </a:lnTo>
                  <a:lnTo>
                    <a:pt x="949365" y="130403"/>
                  </a:lnTo>
                  <a:lnTo>
                    <a:pt x="948150" y="131143"/>
                  </a:lnTo>
                  <a:lnTo>
                    <a:pt x="947462" y="131698"/>
                  </a:lnTo>
                  <a:lnTo>
                    <a:pt x="947317" y="132081"/>
                  </a:lnTo>
                  <a:lnTo>
                    <a:pt x="949088" y="132359"/>
                  </a:lnTo>
                  <a:lnTo>
                    <a:pt x="958723" y="132967"/>
                  </a:lnTo>
                  <a:lnTo>
                    <a:pt x="960574" y="133324"/>
                  </a:lnTo>
                  <a:lnTo>
                    <a:pt x="961539" y="133800"/>
                  </a:lnTo>
                  <a:lnTo>
                    <a:pt x="958671" y="133945"/>
                  </a:lnTo>
                  <a:lnTo>
                    <a:pt x="945572" y="133549"/>
                  </a:lnTo>
                  <a:lnTo>
                    <a:pt x="941343" y="133165"/>
                  </a:lnTo>
                  <a:lnTo>
                    <a:pt x="938620" y="133324"/>
                  </a:lnTo>
                  <a:lnTo>
                    <a:pt x="932923" y="134434"/>
                  </a:lnTo>
                  <a:lnTo>
                    <a:pt x="929116" y="135465"/>
                  </a:lnTo>
                  <a:lnTo>
                    <a:pt x="928085" y="135941"/>
                  </a:lnTo>
                  <a:lnTo>
                    <a:pt x="927226" y="137183"/>
                  </a:lnTo>
                  <a:lnTo>
                    <a:pt x="925891" y="137725"/>
                  </a:lnTo>
                  <a:lnTo>
                    <a:pt x="923393" y="138465"/>
                  </a:lnTo>
                  <a:lnTo>
                    <a:pt x="922640" y="139073"/>
                  </a:lnTo>
                  <a:lnTo>
                    <a:pt x="924874" y="139919"/>
                  </a:lnTo>
                  <a:lnTo>
                    <a:pt x="926328" y="140131"/>
                  </a:lnTo>
                  <a:lnTo>
                    <a:pt x="938977" y="139827"/>
                  </a:lnTo>
                  <a:lnTo>
                    <a:pt x="949154" y="139800"/>
                  </a:lnTo>
                  <a:lnTo>
                    <a:pt x="945189" y="140435"/>
                  </a:lnTo>
                  <a:lnTo>
                    <a:pt x="939333" y="140990"/>
                  </a:lnTo>
                  <a:lnTo>
                    <a:pt x="933320" y="141003"/>
                  </a:lnTo>
                  <a:lnTo>
                    <a:pt x="923116" y="141717"/>
                  </a:lnTo>
                  <a:lnTo>
                    <a:pt x="915080" y="142510"/>
                  </a:lnTo>
                  <a:lnTo>
                    <a:pt x="911405" y="143078"/>
                  </a:lnTo>
                  <a:lnTo>
                    <a:pt x="909423" y="143673"/>
                  </a:lnTo>
                  <a:lnTo>
                    <a:pt x="904968" y="145286"/>
                  </a:lnTo>
                  <a:lnTo>
                    <a:pt x="904506" y="145894"/>
                  </a:lnTo>
                  <a:lnTo>
                    <a:pt x="905880" y="146237"/>
                  </a:lnTo>
                  <a:lnTo>
                    <a:pt x="915344" y="146594"/>
                  </a:lnTo>
                  <a:lnTo>
                    <a:pt x="922547" y="146131"/>
                  </a:lnTo>
                  <a:lnTo>
                    <a:pt x="940893" y="143964"/>
                  </a:lnTo>
                  <a:lnTo>
                    <a:pt x="940629" y="144202"/>
                  </a:lnTo>
                  <a:lnTo>
                    <a:pt x="939690" y="144559"/>
                  </a:lnTo>
                  <a:lnTo>
                    <a:pt x="936611" y="145431"/>
                  </a:lnTo>
                  <a:lnTo>
                    <a:pt x="934549" y="145880"/>
                  </a:lnTo>
                  <a:lnTo>
                    <a:pt x="918199" y="148616"/>
                  </a:lnTo>
                  <a:lnTo>
                    <a:pt x="915621" y="148841"/>
                  </a:lnTo>
                  <a:lnTo>
                    <a:pt x="904228" y="148894"/>
                  </a:lnTo>
                  <a:lnTo>
                    <a:pt x="899589" y="149053"/>
                  </a:lnTo>
                  <a:lnTo>
                    <a:pt x="897434" y="149343"/>
                  </a:lnTo>
                  <a:lnTo>
                    <a:pt x="895584" y="149727"/>
                  </a:lnTo>
                  <a:lnTo>
                    <a:pt x="894037" y="150189"/>
                  </a:lnTo>
                  <a:lnTo>
                    <a:pt x="889861" y="151617"/>
                  </a:lnTo>
                  <a:lnTo>
                    <a:pt x="887442" y="152555"/>
                  </a:lnTo>
                  <a:lnTo>
                    <a:pt x="886411" y="153031"/>
                  </a:lnTo>
                  <a:lnTo>
                    <a:pt x="885684" y="153494"/>
                  </a:lnTo>
                  <a:lnTo>
                    <a:pt x="885037" y="154339"/>
                  </a:lnTo>
                  <a:lnTo>
                    <a:pt x="885155" y="154987"/>
                  </a:lnTo>
                  <a:lnTo>
                    <a:pt x="891962" y="156045"/>
                  </a:lnTo>
                  <a:lnTo>
                    <a:pt x="894566" y="156150"/>
                  </a:lnTo>
                  <a:lnTo>
                    <a:pt x="901320" y="155701"/>
                  </a:lnTo>
                  <a:lnTo>
                    <a:pt x="902814" y="158569"/>
                  </a:lnTo>
                  <a:lnTo>
                    <a:pt x="907466" y="160195"/>
                  </a:lnTo>
                  <a:lnTo>
                    <a:pt x="908418" y="160063"/>
                  </a:lnTo>
                  <a:lnTo>
                    <a:pt x="910771" y="159283"/>
                  </a:lnTo>
                  <a:lnTo>
                    <a:pt x="912806" y="158265"/>
                  </a:lnTo>
                  <a:lnTo>
                    <a:pt x="914194" y="157723"/>
                  </a:lnTo>
                  <a:lnTo>
                    <a:pt x="915926" y="157208"/>
                  </a:lnTo>
                  <a:lnTo>
                    <a:pt x="917353" y="156970"/>
                  </a:lnTo>
                  <a:lnTo>
                    <a:pt x="918490" y="157009"/>
                  </a:lnTo>
                  <a:lnTo>
                    <a:pt x="919177" y="157274"/>
                  </a:lnTo>
                  <a:lnTo>
                    <a:pt x="919309" y="158437"/>
                  </a:lnTo>
                  <a:lnTo>
                    <a:pt x="918847" y="159309"/>
                  </a:lnTo>
                  <a:lnTo>
                    <a:pt x="918952" y="159838"/>
                  </a:lnTo>
                  <a:lnTo>
                    <a:pt x="919626" y="160036"/>
                  </a:lnTo>
                  <a:lnTo>
                    <a:pt x="923063" y="159521"/>
                  </a:lnTo>
                  <a:lnTo>
                    <a:pt x="932632" y="157578"/>
                  </a:lnTo>
                  <a:lnTo>
                    <a:pt x="935884" y="156401"/>
                  </a:lnTo>
                  <a:lnTo>
                    <a:pt x="936796" y="155727"/>
                  </a:lnTo>
                  <a:lnTo>
                    <a:pt x="937047" y="153824"/>
                  </a:lnTo>
                  <a:lnTo>
                    <a:pt x="937430" y="153441"/>
                  </a:lnTo>
                  <a:lnTo>
                    <a:pt x="938263" y="153229"/>
                  </a:lnTo>
                  <a:lnTo>
                    <a:pt x="939030" y="153322"/>
                  </a:lnTo>
                  <a:lnTo>
                    <a:pt x="940470" y="154009"/>
                  </a:lnTo>
                  <a:lnTo>
                    <a:pt x="942096" y="154234"/>
                  </a:lnTo>
                  <a:lnTo>
                    <a:pt x="944435" y="153097"/>
                  </a:lnTo>
                  <a:lnTo>
                    <a:pt x="948427" y="150877"/>
                  </a:lnTo>
                  <a:lnTo>
                    <a:pt x="949551" y="150335"/>
                  </a:lnTo>
                  <a:lnTo>
                    <a:pt x="950714" y="149951"/>
                  </a:lnTo>
                  <a:lnTo>
                    <a:pt x="951123" y="150044"/>
                  </a:lnTo>
                  <a:lnTo>
                    <a:pt x="950952" y="150969"/>
                  </a:lnTo>
                  <a:lnTo>
                    <a:pt x="951189" y="151247"/>
                  </a:lnTo>
                  <a:lnTo>
                    <a:pt x="957164" y="150440"/>
                  </a:lnTo>
                  <a:lnTo>
                    <a:pt x="959318" y="150348"/>
                  </a:lnTo>
                  <a:lnTo>
                    <a:pt x="958115" y="150771"/>
                  </a:lnTo>
                  <a:lnTo>
                    <a:pt x="951507" y="152423"/>
                  </a:lnTo>
                  <a:lnTo>
                    <a:pt x="949841" y="152978"/>
                  </a:lnTo>
                  <a:lnTo>
                    <a:pt x="947978" y="153784"/>
                  </a:lnTo>
                  <a:lnTo>
                    <a:pt x="945929" y="154855"/>
                  </a:lnTo>
                  <a:lnTo>
                    <a:pt x="945638" y="155370"/>
                  </a:lnTo>
                  <a:lnTo>
                    <a:pt x="943933" y="156653"/>
                  </a:lnTo>
                  <a:lnTo>
                    <a:pt x="943576" y="157036"/>
                  </a:lnTo>
                  <a:lnTo>
                    <a:pt x="943550" y="157657"/>
                  </a:lnTo>
                  <a:lnTo>
                    <a:pt x="944475" y="157987"/>
                  </a:lnTo>
                  <a:lnTo>
                    <a:pt x="951480" y="157446"/>
                  </a:lnTo>
                  <a:lnTo>
                    <a:pt x="958446" y="157128"/>
                  </a:lnTo>
                  <a:lnTo>
                    <a:pt x="960442" y="156851"/>
                  </a:lnTo>
                  <a:lnTo>
                    <a:pt x="961909" y="156467"/>
                  </a:lnTo>
                  <a:lnTo>
                    <a:pt x="965028" y="155384"/>
                  </a:lnTo>
                  <a:lnTo>
                    <a:pt x="966416" y="155000"/>
                  </a:lnTo>
                  <a:lnTo>
                    <a:pt x="967553" y="154842"/>
                  </a:lnTo>
                  <a:lnTo>
                    <a:pt x="969192" y="155093"/>
                  </a:lnTo>
                  <a:lnTo>
                    <a:pt x="970897" y="156560"/>
                  </a:lnTo>
                  <a:lnTo>
                    <a:pt x="971571" y="156573"/>
                  </a:lnTo>
                  <a:lnTo>
                    <a:pt x="975443" y="156362"/>
                  </a:lnTo>
                  <a:lnTo>
                    <a:pt x="979845" y="155833"/>
                  </a:lnTo>
                  <a:lnTo>
                    <a:pt x="982581" y="155793"/>
                  </a:lnTo>
                  <a:lnTo>
                    <a:pt x="985753" y="155278"/>
                  </a:lnTo>
                  <a:lnTo>
                    <a:pt x="992758" y="153758"/>
                  </a:lnTo>
                  <a:lnTo>
                    <a:pt x="994106" y="153850"/>
                  </a:lnTo>
                  <a:lnTo>
                    <a:pt x="994212" y="154498"/>
                  </a:lnTo>
                  <a:lnTo>
                    <a:pt x="992494" y="155199"/>
                  </a:lnTo>
                  <a:lnTo>
                    <a:pt x="987445" y="156692"/>
                  </a:lnTo>
                  <a:lnTo>
                    <a:pt x="981153" y="158278"/>
                  </a:lnTo>
                  <a:lnTo>
                    <a:pt x="977241" y="159071"/>
                  </a:lnTo>
                  <a:lnTo>
                    <a:pt x="974928" y="159375"/>
                  </a:lnTo>
                  <a:lnTo>
                    <a:pt x="971888" y="159494"/>
                  </a:lnTo>
                  <a:lnTo>
                    <a:pt x="968187" y="159283"/>
                  </a:lnTo>
                  <a:lnTo>
                    <a:pt x="959820" y="159626"/>
                  </a:lnTo>
                  <a:lnTo>
                    <a:pt x="956344" y="160049"/>
                  </a:lnTo>
                  <a:lnTo>
                    <a:pt x="945070" y="162270"/>
                  </a:lnTo>
                  <a:lnTo>
                    <a:pt x="934086" y="163658"/>
                  </a:lnTo>
                  <a:lnTo>
                    <a:pt x="928125" y="164689"/>
                  </a:lnTo>
                  <a:lnTo>
                    <a:pt x="923526" y="165825"/>
                  </a:lnTo>
                  <a:lnTo>
                    <a:pt x="921093" y="166803"/>
                  </a:lnTo>
                  <a:lnTo>
                    <a:pt x="920908" y="168284"/>
                  </a:lnTo>
                  <a:lnTo>
                    <a:pt x="921556" y="168958"/>
                  </a:lnTo>
                  <a:lnTo>
                    <a:pt x="924715" y="170848"/>
                  </a:lnTo>
                  <a:lnTo>
                    <a:pt x="926433" y="171641"/>
                  </a:lnTo>
                  <a:lnTo>
                    <a:pt x="928416" y="172157"/>
                  </a:lnTo>
                  <a:lnTo>
                    <a:pt x="936003" y="172778"/>
                  </a:lnTo>
                  <a:lnTo>
                    <a:pt x="944885" y="172447"/>
                  </a:lnTo>
                  <a:lnTo>
                    <a:pt x="960799" y="170557"/>
                  </a:lnTo>
                  <a:lnTo>
                    <a:pt x="970725" y="168707"/>
                  </a:lnTo>
                  <a:lnTo>
                    <a:pt x="978166" y="167517"/>
                  </a:lnTo>
                  <a:lnTo>
                    <a:pt x="982845" y="166433"/>
                  </a:lnTo>
                  <a:lnTo>
                    <a:pt x="986876" y="164993"/>
                  </a:lnTo>
                  <a:lnTo>
                    <a:pt x="989071" y="164385"/>
                  </a:lnTo>
                  <a:lnTo>
                    <a:pt x="992705" y="163645"/>
                  </a:lnTo>
                  <a:lnTo>
                    <a:pt x="997027" y="163063"/>
                  </a:lnTo>
                  <a:lnTo>
                    <a:pt x="1009623" y="162111"/>
                  </a:lnTo>
                  <a:lnTo>
                    <a:pt x="1021810" y="159296"/>
                  </a:lnTo>
                  <a:lnTo>
                    <a:pt x="1026304" y="158093"/>
                  </a:lnTo>
                  <a:lnTo>
                    <a:pt x="1028353" y="158635"/>
                  </a:lnTo>
                  <a:lnTo>
                    <a:pt x="1028406" y="159005"/>
                  </a:lnTo>
                  <a:lnTo>
                    <a:pt x="1027295" y="159375"/>
                  </a:lnTo>
                  <a:lnTo>
                    <a:pt x="1025498" y="159706"/>
                  </a:lnTo>
                  <a:lnTo>
                    <a:pt x="1027189" y="160419"/>
                  </a:lnTo>
                  <a:lnTo>
                    <a:pt x="1028828" y="160697"/>
                  </a:lnTo>
                  <a:lnTo>
                    <a:pt x="1030719" y="160803"/>
                  </a:lnTo>
                  <a:lnTo>
                    <a:pt x="1033137" y="160591"/>
                  </a:lnTo>
                  <a:lnTo>
                    <a:pt x="1037565" y="159825"/>
                  </a:lnTo>
                  <a:lnTo>
                    <a:pt x="1041385" y="159521"/>
                  </a:lnTo>
                  <a:lnTo>
                    <a:pt x="1046011" y="160578"/>
                  </a:lnTo>
                  <a:lnTo>
                    <a:pt x="1050479" y="161133"/>
                  </a:lnTo>
                  <a:lnTo>
                    <a:pt x="1052157" y="161107"/>
                  </a:lnTo>
                  <a:lnTo>
                    <a:pt x="1054087" y="160842"/>
                  </a:lnTo>
                  <a:lnTo>
                    <a:pt x="1062533" y="159177"/>
                  </a:lnTo>
                  <a:lnTo>
                    <a:pt x="1073001" y="157538"/>
                  </a:lnTo>
                  <a:lnTo>
                    <a:pt x="1076239" y="156613"/>
                  </a:lnTo>
                  <a:lnTo>
                    <a:pt x="1079808" y="155291"/>
                  </a:lnTo>
                  <a:lnTo>
                    <a:pt x="1088915" y="150427"/>
                  </a:lnTo>
                  <a:lnTo>
                    <a:pt x="1091915" y="148484"/>
                  </a:lnTo>
                  <a:lnTo>
                    <a:pt x="1098405" y="145616"/>
                  </a:lnTo>
                  <a:lnTo>
                    <a:pt x="1101088" y="144083"/>
                  </a:lnTo>
                  <a:lnTo>
                    <a:pt x="1102370" y="143131"/>
                  </a:lnTo>
                  <a:lnTo>
                    <a:pt x="1104987" y="140184"/>
                  </a:lnTo>
                  <a:lnTo>
                    <a:pt x="1105767" y="139113"/>
                  </a:lnTo>
                  <a:lnTo>
                    <a:pt x="1105754" y="138783"/>
                  </a:lnTo>
                  <a:lnTo>
                    <a:pt x="1105093" y="138307"/>
                  </a:lnTo>
                  <a:lnTo>
                    <a:pt x="1103137" y="137395"/>
                  </a:lnTo>
                  <a:lnTo>
                    <a:pt x="1096528" y="136285"/>
                  </a:lnTo>
                  <a:lnTo>
                    <a:pt x="1094136" y="136443"/>
                  </a:lnTo>
                  <a:lnTo>
                    <a:pt x="1090805" y="137078"/>
                  </a:lnTo>
                  <a:lnTo>
                    <a:pt x="1087223" y="138148"/>
                  </a:lnTo>
                  <a:lnTo>
                    <a:pt x="1085848" y="138650"/>
                  </a:lnTo>
                  <a:lnTo>
                    <a:pt x="1084936" y="139113"/>
                  </a:lnTo>
                  <a:lnTo>
                    <a:pt x="1083905" y="140369"/>
                  </a:lnTo>
                  <a:lnTo>
                    <a:pt x="1083998" y="141043"/>
                  </a:lnTo>
                  <a:lnTo>
                    <a:pt x="1084513" y="141532"/>
                  </a:lnTo>
                  <a:lnTo>
                    <a:pt x="1084156" y="141730"/>
                  </a:lnTo>
                  <a:lnTo>
                    <a:pt x="1080033" y="142325"/>
                  </a:lnTo>
                  <a:lnTo>
                    <a:pt x="1078632" y="143210"/>
                  </a:lnTo>
                  <a:lnTo>
                    <a:pt x="1077045" y="144360"/>
                  </a:lnTo>
                  <a:lnTo>
                    <a:pt x="1076609" y="144572"/>
                  </a:lnTo>
                  <a:lnTo>
                    <a:pt x="1078433" y="142523"/>
                  </a:lnTo>
                  <a:lnTo>
                    <a:pt x="1079279" y="140950"/>
                  </a:lnTo>
                  <a:lnTo>
                    <a:pt x="1079319" y="140567"/>
                  </a:lnTo>
                  <a:lnTo>
                    <a:pt x="1078869" y="140237"/>
                  </a:lnTo>
                  <a:lnTo>
                    <a:pt x="1077918" y="139959"/>
                  </a:lnTo>
                  <a:lnTo>
                    <a:pt x="1075023" y="139629"/>
                  </a:lnTo>
                  <a:lnTo>
                    <a:pt x="1072829" y="139747"/>
                  </a:lnTo>
                  <a:lnTo>
                    <a:pt x="1069432" y="140263"/>
                  </a:lnTo>
                  <a:lnTo>
                    <a:pt x="1063590" y="141902"/>
                  </a:lnTo>
                  <a:lnTo>
                    <a:pt x="1062850" y="142034"/>
                  </a:lnTo>
                  <a:lnTo>
                    <a:pt x="1061951" y="141849"/>
                  </a:lnTo>
                  <a:lnTo>
                    <a:pt x="1063841" y="141096"/>
                  </a:lnTo>
                  <a:lnTo>
                    <a:pt x="1070450" y="138902"/>
                  </a:lnTo>
                  <a:lnTo>
                    <a:pt x="1071296" y="138571"/>
                  </a:lnTo>
                  <a:lnTo>
                    <a:pt x="1072023" y="138175"/>
                  </a:lnTo>
                  <a:lnTo>
                    <a:pt x="1072631" y="137712"/>
                  </a:lnTo>
                  <a:lnTo>
                    <a:pt x="1072948" y="136840"/>
                  </a:lnTo>
                  <a:lnTo>
                    <a:pt x="1072380" y="136351"/>
                  </a:lnTo>
                  <a:lnTo>
                    <a:pt x="1069855" y="136192"/>
                  </a:lnTo>
                  <a:lnTo>
                    <a:pt x="1067080" y="136430"/>
                  </a:lnTo>
                  <a:lnTo>
                    <a:pt x="1065084" y="136364"/>
                  </a:lnTo>
                  <a:lnTo>
                    <a:pt x="1063802" y="136152"/>
                  </a:lnTo>
                  <a:lnTo>
                    <a:pt x="1064040" y="135756"/>
                  </a:lnTo>
                  <a:lnTo>
                    <a:pt x="1065375" y="135095"/>
                  </a:lnTo>
                  <a:lnTo>
                    <a:pt x="1067806" y="134262"/>
                  </a:lnTo>
                  <a:lnTo>
                    <a:pt x="1071322" y="133271"/>
                  </a:lnTo>
                  <a:lnTo>
                    <a:pt x="1073239" y="132544"/>
                  </a:lnTo>
                  <a:lnTo>
                    <a:pt x="1075037" y="130456"/>
                  </a:lnTo>
                  <a:lnTo>
                    <a:pt x="1074428" y="129121"/>
                  </a:lnTo>
                  <a:lnTo>
                    <a:pt x="1073133" y="128103"/>
                  </a:lnTo>
                  <a:lnTo>
                    <a:pt x="1073199" y="127931"/>
                  </a:lnTo>
                  <a:lnTo>
                    <a:pt x="1074680" y="126728"/>
                  </a:lnTo>
                  <a:lnTo>
                    <a:pt x="1075367" y="126015"/>
                  </a:lnTo>
                  <a:lnTo>
                    <a:pt x="1075803" y="124931"/>
                  </a:lnTo>
                  <a:lnTo>
                    <a:pt x="1076358" y="124468"/>
                  </a:lnTo>
                  <a:lnTo>
                    <a:pt x="1077402" y="124019"/>
                  </a:lnTo>
                  <a:lnTo>
                    <a:pt x="1080601" y="122935"/>
                  </a:lnTo>
                  <a:lnTo>
                    <a:pt x="1082028" y="122340"/>
                  </a:lnTo>
                  <a:lnTo>
                    <a:pt x="1083112" y="121719"/>
                  </a:lnTo>
                  <a:lnTo>
                    <a:pt x="1083205" y="121362"/>
                  </a:lnTo>
                  <a:lnTo>
                    <a:pt x="1082319" y="121283"/>
                  </a:lnTo>
                  <a:lnTo>
                    <a:pt x="1079742" y="119935"/>
                  </a:lnTo>
                  <a:lnTo>
                    <a:pt x="1075089" y="120133"/>
                  </a:lnTo>
                  <a:lnTo>
                    <a:pt x="1072485" y="120556"/>
                  </a:lnTo>
                  <a:lnTo>
                    <a:pt x="1069538" y="121243"/>
                  </a:lnTo>
                  <a:lnTo>
                    <a:pt x="1064687" y="122710"/>
                  </a:lnTo>
                  <a:lnTo>
                    <a:pt x="1053505" y="126345"/>
                  </a:lnTo>
                  <a:lnTo>
                    <a:pt x="1050413" y="127151"/>
                  </a:lnTo>
                  <a:lnTo>
                    <a:pt x="1043553" y="128605"/>
                  </a:lnTo>
                  <a:lnTo>
                    <a:pt x="1042297" y="129028"/>
                  </a:lnTo>
                  <a:lnTo>
                    <a:pt x="1041345" y="129636"/>
                  </a:lnTo>
                  <a:lnTo>
                    <a:pt x="1040698" y="130416"/>
                  </a:lnTo>
                  <a:lnTo>
                    <a:pt x="1040486" y="130984"/>
                  </a:lnTo>
                  <a:lnTo>
                    <a:pt x="1040724" y="131354"/>
                  </a:lnTo>
                  <a:lnTo>
                    <a:pt x="1043486" y="132795"/>
                  </a:lnTo>
                  <a:lnTo>
                    <a:pt x="1046434" y="133020"/>
                  </a:lnTo>
                  <a:lnTo>
                    <a:pt x="1048033" y="134487"/>
                  </a:lnTo>
                  <a:lnTo>
                    <a:pt x="1047875" y="135254"/>
                  </a:lnTo>
                  <a:lnTo>
                    <a:pt x="1046950" y="136060"/>
                  </a:lnTo>
                  <a:lnTo>
                    <a:pt x="1045919" y="136694"/>
                  </a:lnTo>
                  <a:lnTo>
                    <a:pt x="1044769" y="137157"/>
                  </a:lnTo>
                  <a:lnTo>
                    <a:pt x="1035054" y="139166"/>
                  </a:lnTo>
                  <a:lnTo>
                    <a:pt x="1034261" y="140607"/>
                  </a:lnTo>
                  <a:lnTo>
                    <a:pt x="1043407" y="144189"/>
                  </a:lnTo>
                  <a:lnTo>
                    <a:pt x="1043116" y="144717"/>
                  </a:lnTo>
                  <a:lnTo>
                    <a:pt x="1041900" y="145827"/>
                  </a:lnTo>
                  <a:lnTo>
                    <a:pt x="1040565" y="146634"/>
                  </a:lnTo>
                  <a:lnTo>
                    <a:pt x="1038623" y="147625"/>
                  </a:lnTo>
                  <a:lnTo>
                    <a:pt x="1036851" y="148207"/>
                  </a:lnTo>
                  <a:lnTo>
                    <a:pt x="1035239" y="148392"/>
                  </a:lnTo>
                  <a:lnTo>
                    <a:pt x="1013827" y="147321"/>
                  </a:lnTo>
                  <a:lnTo>
                    <a:pt x="1009518" y="147229"/>
                  </a:lnTo>
                  <a:lnTo>
                    <a:pt x="1006399" y="147506"/>
                  </a:lnTo>
                  <a:lnTo>
                    <a:pt x="1003729" y="147466"/>
                  </a:lnTo>
                  <a:lnTo>
                    <a:pt x="1002552" y="146991"/>
                  </a:lnTo>
                  <a:lnTo>
                    <a:pt x="1001984" y="146065"/>
                  </a:lnTo>
                  <a:lnTo>
                    <a:pt x="1002341" y="144664"/>
                  </a:lnTo>
                  <a:lnTo>
                    <a:pt x="1003636" y="142787"/>
                  </a:lnTo>
                  <a:lnTo>
                    <a:pt x="1004165" y="141730"/>
                  </a:lnTo>
                  <a:lnTo>
                    <a:pt x="1003927" y="141479"/>
                  </a:lnTo>
                  <a:lnTo>
                    <a:pt x="1001574" y="141267"/>
                  </a:lnTo>
                  <a:lnTo>
                    <a:pt x="998574" y="141347"/>
                  </a:lnTo>
                  <a:close/>
                  <a:moveTo>
                    <a:pt x="71162" y="703773"/>
                  </a:moveTo>
                  <a:lnTo>
                    <a:pt x="71440" y="703575"/>
                  </a:lnTo>
                  <a:lnTo>
                    <a:pt x="74559" y="699768"/>
                  </a:lnTo>
                  <a:lnTo>
                    <a:pt x="74982" y="698856"/>
                  </a:lnTo>
                  <a:lnTo>
                    <a:pt x="74943" y="697865"/>
                  </a:lnTo>
                  <a:lnTo>
                    <a:pt x="74348" y="698222"/>
                  </a:lnTo>
                  <a:lnTo>
                    <a:pt x="73568" y="699055"/>
                  </a:lnTo>
                  <a:lnTo>
                    <a:pt x="70554" y="701024"/>
                  </a:lnTo>
                  <a:lnTo>
                    <a:pt x="69299" y="702055"/>
                  </a:lnTo>
                  <a:lnTo>
                    <a:pt x="68704" y="702914"/>
                  </a:lnTo>
                  <a:lnTo>
                    <a:pt x="68598" y="703482"/>
                  </a:lnTo>
                  <a:lnTo>
                    <a:pt x="68968" y="703760"/>
                  </a:lnTo>
                  <a:lnTo>
                    <a:pt x="71162" y="703773"/>
                  </a:lnTo>
                  <a:close/>
                  <a:moveTo>
                    <a:pt x="101893" y="813147"/>
                  </a:moveTo>
                  <a:lnTo>
                    <a:pt x="101721" y="814707"/>
                  </a:lnTo>
                  <a:lnTo>
                    <a:pt x="102170" y="817258"/>
                  </a:lnTo>
                  <a:lnTo>
                    <a:pt x="104193" y="819214"/>
                  </a:lnTo>
                  <a:lnTo>
                    <a:pt x="104682" y="818910"/>
                  </a:lnTo>
                  <a:lnTo>
                    <a:pt x="104999" y="818302"/>
                  </a:lnTo>
                  <a:lnTo>
                    <a:pt x="103638" y="817020"/>
                  </a:lnTo>
                  <a:lnTo>
                    <a:pt x="101893" y="813147"/>
                  </a:lnTo>
                  <a:close/>
                  <a:moveTo>
                    <a:pt x="94359" y="794907"/>
                  </a:moveTo>
                  <a:lnTo>
                    <a:pt x="94306" y="795528"/>
                  </a:lnTo>
                  <a:lnTo>
                    <a:pt x="95760" y="796890"/>
                  </a:lnTo>
                  <a:lnTo>
                    <a:pt x="95892" y="797405"/>
                  </a:lnTo>
                  <a:lnTo>
                    <a:pt x="96011" y="798317"/>
                  </a:lnTo>
                  <a:lnTo>
                    <a:pt x="97135" y="799586"/>
                  </a:lnTo>
                  <a:lnTo>
                    <a:pt x="100399" y="801727"/>
                  </a:lnTo>
                  <a:lnTo>
                    <a:pt x="100518" y="801159"/>
                  </a:lnTo>
                  <a:lnTo>
                    <a:pt x="99897" y="797418"/>
                  </a:lnTo>
                  <a:lnTo>
                    <a:pt x="98694" y="795753"/>
                  </a:lnTo>
                  <a:lnTo>
                    <a:pt x="96725" y="794735"/>
                  </a:lnTo>
                  <a:lnTo>
                    <a:pt x="95284" y="794458"/>
                  </a:lnTo>
                  <a:lnTo>
                    <a:pt x="94359" y="794907"/>
                  </a:lnTo>
                  <a:close/>
                  <a:moveTo>
                    <a:pt x="94808" y="776826"/>
                  </a:moveTo>
                  <a:lnTo>
                    <a:pt x="93857" y="776931"/>
                  </a:lnTo>
                  <a:lnTo>
                    <a:pt x="91636" y="778570"/>
                  </a:lnTo>
                  <a:lnTo>
                    <a:pt x="90460" y="779734"/>
                  </a:lnTo>
                  <a:lnTo>
                    <a:pt x="88808" y="784703"/>
                  </a:lnTo>
                  <a:lnTo>
                    <a:pt x="88424" y="787056"/>
                  </a:lnTo>
                  <a:lnTo>
                    <a:pt x="89759" y="785615"/>
                  </a:lnTo>
                  <a:lnTo>
                    <a:pt x="92680" y="783791"/>
                  </a:lnTo>
                  <a:lnTo>
                    <a:pt x="94716" y="782232"/>
                  </a:lnTo>
                  <a:lnTo>
                    <a:pt x="95324" y="780936"/>
                  </a:lnTo>
                  <a:lnTo>
                    <a:pt x="95667" y="779496"/>
                  </a:lnTo>
                  <a:lnTo>
                    <a:pt x="95786" y="778967"/>
                  </a:lnTo>
                  <a:lnTo>
                    <a:pt x="95615" y="777592"/>
                  </a:lnTo>
                  <a:lnTo>
                    <a:pt x="94808" y="776826"/>
                  </a:lnTo>
                  <a:close/>
                  <a:moveTo>
                    <a:pt x="96090" y="782906"/>
                  </a:moveTo>
                  <a:lnTo>
                    <a:pt x="95469" y="783474"/>
                  </a:lnTo>
                  <a:lnTo>
                    <a:pt x="93962" y="784598"/>
                  </a:lnTo>
                  <a:lnTo>
                    <a:pt x="92138" y="787704"/>
                  </a:lnTo>
                  <a:lnTo>
                    <a:pt x="92839" y="787466"/>
                  </a:lnTo>
                  <a:lnTo>
                    <a:pt x="95205" y="786316"/>
                  </a:lnTo>
                  <a:lnTo>
                    <a:pt x="95496" y="785972"/>
                  </a:lnTo>
                  <a:lnTo>
                    <a:pt x="96289" y="784664"/>
                  </a:lnTo>
                  <a:lnTo>
                    <a:pt x="96540" y="783725"/>
                  </a:lnTo>
                  <a:lnTo>
                    <a:pt x="96460" y="782324"/>
                  </a:lnTo>
                  <a:lnTo>
                    <a:pt x="96090" y="782906"/>
                  </a:lnTo>
                  <a:close/>
                  <a:moveTo>
                    <a:pt x="903607" y="1015677"/>
                  </a:moveTo>
                  <a:lnTo>
                    <a:pt x="902787" y="1017025"/>
                  </a:lnTo>
                  <a:lnTo>
                    <a:pt x="902563" y="1017607"/>
                  </a:lnTo>
                  <a:lnTo>
                    <a:pt x="903752" y="1017303"/>
                  </a:lnTo>
                  <a:lnTo>
                    <a:pt x="904294" y="1016642"/>
                  </a:lnTo>
                  <a:lnTo>
                    <a:pt x="904453" y="1015426"/>
                  </a:lnTo>
                  <a:lnTo>
                    <a:pt x="904334" y="1015096"/>
                  </a:lnTo>
                  <a:lnTo>
                    <a:pt x="903607" y="1015677"/>
                  </a:lnTo>
                  <a:close/>
                  <a:moveTo>
                    <a:pt x="63100" y="712047"/>
                  </a:moveTo>
                  <a:lnTo>
                    <a:pt x="62611" y="711849"/>
                  </a:lnTo>
                  <a:lnTo>
                    <a:pt x="61990" y="712127"/>
                  </a:lnTo>
                  <a:lnTo>
                    <a:pt x="61236" y="712893"/>
                  </a:lnTo>
                  <a:lnTo>
                    <a:pt x="60430" y="714241"/>
                  </a:lnTo>
                  <a:lnTo>
                    <a:pt x="59835" y="717400"/>
                  </a:lnTo>
                  <a:lnTo>
                    <a:pt x="60152" y="718233"/>
                  </a:lnTo>
                  <a:lnTo>
                    <a:pt x="60456" y="721207"/>
                  </a:lnTo>
                  <a:lnTo>
                    <a:pt x="62188" y="719978"/>
                  </a:lnTo>
                  <a:lnTo>
                    <a:pt x="64210" y="717532"/>
                  </a:lnTo>
                  <a:lnTo>
                    <a:pt x="64474" y="715880"/>
                  </a:lnTo>
                  <a:lnTo>
                    <a:pt x="63404" y="712391"/>
                  </a:lnTo>
                  <a:lnTo>
                    <a:pt x="63100" y="712047"/>
                  </a:lnTo>
                  <a:close/>
                  <a:moveTo>
                    <a:pt x="881349" y="820152"/>
                  </a:moveTo>
                  <a:lnTo>
                    <a:pt x="880556" y="819663"/>
                  </a:lnTo>
                  <a:lnTo>
                    <a:pt x="878415" y="819505"/>
                  </a:lnTo>
                  <a:lnTo>
                    <a:pt x="876538" y="819703"/>
                  </a:lnTo>
                  <a:lnTo>
                    <a:pt x="874925" y="820271"/>
                  </a:lnTo>
                  <a:lnTo>
                    <a:pt x="873854" y="821064"/>
                  </a:lnTo>
                  <a:lnTo>
                    <a:pt x="873114" y="822928"/>
                  </a:lnTo>
                  <a:lnTo>
                    <a:pt x="873180" y="823589"/>
                  </a:lnTo>
                  <a:lnTo>
                    <a:pt x="873762" y="823562"/>
                  </a:lnTo>
                  <a:lnTo>
                    <a:pt x="874846" y="822849"/>
                  </a:lnTo>
                  <a:lnTo>
                    <a:pt x="876286" y="822479"/>
                  </a:lnTo>
                  <a:lnTo>
                    <a:pt x="878097" y="822439"/>
                  </a:lnTo>
                  <a:lnTo>
                    <a:pt x="879168" y="822175"/>
                  </a:lnTo>
                  <a:lnTo>
                    <a:pt x="879512" y="821699"/>
                  </a:lnTo>
                  <a:lnTo>
                    <a:pt x="880318" y="821421"/>
                  </a:lnTo>
                  <a:lnTo>
                    <a:pt x="880807" y="820998"/>
                  </a:lnTo>
                  <a:lnTo>
                    <a:pt x="881349" y="820152"/>
                  </a:lnTo>
                  <a:close/>
                  <a:moveTo>
                    <a:pt x="1064079" y="951480"/>
                  </a:moveTo>
                  <a:lnTo>
                    <a:pt x="1063669" y="951903"/>
                  </a:lnTo>
                  <a:lnTo>
                    <a:pt x="1064066" y="952168"/>
                  </a:lnTo>
                  <a:lnTo>
                    <a:pt x="1065269" y="952273"/>
                  </a:lnTo>
                  <a:lnTo>
                    <a:pt x="1066366" y="951983"/>
                  </a:lnTo>
                  <a:lnTo>
                    <a:pt x="1067952" y="950780"/>
                  </a:lnTo>
                  <a:lnTo>
                    <a:pt x="1068084" y="950291"/>
                  </a:lnTo>
                  <a:lnTo>
                    <a:pt x="1065110" y="951031"/>
                  </a:lnTo>
                  <a:lnTo>
                    <a:pt x="1064079" y="951480"/>
                  </a:lnTo>
                  <a:close/>
                  <a:moveTo>
                    <a:pt x="882737" y="820139"/>
                  </a:moveTo>
                  <a:lnTo>
                    <a:pt x="882089" y="820166"/>
                  </a:lnTo>
                  <a:lnTo>
                    <a:pt x="881640" y="820324"/>
                  </a:lnTo>
                  <a:lnTo>
                    <a:pt x="881389" y="820615"/>
                  </a:lnTo>
                  <a:lnTo>
                    <a:pt x="881428" y="821448"/>
                  </a:lnTo>
                  <a:lnTo>
                    <a:pt x="881230" y="821871"/>
                  </a:lnTo>
                  <a:lnTo>
                    <a:pt x="880728" y="822267"/>
                  </a:lnTo>
                  <a:lnTo>
                    <a:pt x="880886" y="822531"/>
                  </a:lnTo>
                  <a:lnTo>
                    <a:pt x="881692" y="822664"/>
                  </a:lnTo>
                  <a:lnTo>
                    <a:pt x="883292" y="822479"/>
                  </a:lnTo>
                  <a:lnTo>
                    <a:pt x="883530" y="821831"/>
                  </a:lnTo>
                  <a:lnTo>
                    <a:pt x="883226" y="820694"/>
                  </a:lnTo>
                  <a:lnTo>
                    <a:pt x="882737" y="820139"/>
                  </a:lnTo>
                  <a:close/>
                  <a:moveTo>
                    <a:pt x="61064" y="680127"/>
                  </a:moveTo>
                  <a:lnTo>
                    <a:pt x="59069" y="681198"/>
                  </a:lnTo>
                  <a:lnTo>
                    <a:pt x="58104" y="681991"/>
                  </a:lnTo>
                  <a:lnTo>
                    <a:pt x="57482" y="682771"/>
                  </a:lnTo>
                  <a:lnTo>
                    <a:pt x="57205" y="683537"/>
                  </a:lnTo>
                  <a:lnTo>
                    <a:pt x="57245" y="683960"/>
                  </a:lnTo>
                  <a:lnTo>
                    <a:pt x="57588" y="684040"/>
                  </a:lnTo>
                  <a:lnTo>
                    <a:pt x="58077" y="683630"/>
                  </a:lnTo>
                  <a:lnTo>
                    <a:pt x="58725" y="682718"/>
                  </a:lnTo>
                  <a:lnTo>
                    <a:pt x="59478" y="681991"/>
                  </a:lnTo>
                  <a:lnTo>
                    <a:pt x="60324" y="681449"/>
                  </a:lnTo>
                  <a:lnTo>
                    <a:pt x="61025" y="681475"/>
                  </a:lnTo>
                  <a:lnTo>
                    <a:pt x="61580" y="682070"/>
                  </a:lnTo>
                  <a:lnTo>
                    <a:pt x="61646" y="683577"/>
                  </a:lnTo>
                  <a:lnTo>
                    <a:pt x="62822" y="683749"/>
                  </a:lnTo>
                  <a:lnTo>
                    <a:pt x="63034" y="684066"/>
                  </a:lnTo>
                  <a:lnTo>
                    <a:pt x="64554" y="683471"/>
                  </a:lnTo>
                  <a:lnTo>
                    <a:pt x="67395" y="681965"/>
                  </a:lnTo>
                  <a:lnTo>
                    <a:pt x="68915" y="681000"/>
                  </a:lnTo>
                  <a:lnTo>
                    <a:pt x="69471" y="678938"/>
                  </a:lnTo>
                  <a:lnTo>
                    <a:pt x="69378" y="678634"/>
                  </a:lnTo>
                  <a:lnTo>
                    <a:pt x="68598" y="677590"/>
                  </a:lnTo>
                  <a:lnTo>
                    <a:pt x="67620" y="677497"/>
                  </a:lnTo>
                  <a:lnTo>
                    <a:pt x="66285" y="677894"/>
                  </a:lnTo>
                  <a:lnTo>
                    <a:pt x="61064" y="680127"/>
                  </a:lnTo>
                  <a:close/>
                  <a:moveTo>
                    <a:pt x="53028" y="692115"/>
                  </a:moveTo>
                  <a:lnTo>
                    <a:pt x="54006" y="693556"/>
                  </a:lnTo>
                  <a:lnTo>
                    <a:pt x="54231" y="695803"/>
                  </a:lnTo>
                  <a:lnTo>
                    <a:pt x="56015" y="697455"/>
                  </a:lnTo>
                  <a:lnTo>
                    <a:pt x="56597" y="702002"/>
                  </a:lnTo>
                  <a:lnTo>
                    <a:pt x="57707" y="702332"/>
                  </a:lnTo>
                  <a:lnTo>
                    <a:pt x="58209" y="702240"/>
                  </a:lnTo>
                  <a:lnTo>
                    <a:pt x="61064" y="700918"/>
                  </a:lnTo>
                  <a:lnTo>
                    <a:pt x="62016" y="700178"/>
                  </a:lnTo>
                  <a:lnTo>
                    <a:pt x="62545" y="695023"/>
                  </a:lnTo>
                  <a:lnTo>
                    <a:pt x="61699" y="693820"/>
                  </a:lnTo>
                  <a:lnTo>
                    <a:pt x="59967" y="691983"/>
                  </a:lnTo>
                  <a:lnTo>
                    <a:pt x="57443" y="690080"/>
                  </a:lnTo>
                  <a:lnTo>
                    <a:pt x="56491" y="689789"/>
                  </a:lnTo>
                  <a:lnTo>
                    <a:pt x="53028" y="692115"/>
                  </a:lnTo>
                  <a:close/>
                  <a:moveTo>
                    <a:pt x="72881" y="664465"/>
                  </a:moveTo>
                  <a:lnTo>
                    <a:pt x="73647" y="663857"/>
                  </a:lnTo>
                  <a:lnTo>
                    <a:pt x="73898" y="663487"/>
                  </a:lnTo>
                  <a:lnTo>
                    <a:pt x="73621" y="663354"/>
                  </a:lnTo>
                  <a:lnTo>
                    <a:pt x="71228" y="663011"/>
                  </a:lnTo>
                  <a:lnTo>
                    <a:pt x="70502" y="663460"/>
                  </a:lnTo>
                  <a:lnTo>
                    <a:pt x="68043" y="665416"/>
                  </a:lnTo>
                  <a:lnTo>
                    <a:pt x="66867" y="666566"/>
                  </a:lnTo>
                  <a:lnTo>
                    <a:pt x="66536" y="667121"/>
                  </a:lnTo>
                  <a:lnTo>
                    <a:pt x="67052" y="667095"/>
                  </a:lnTo>
                  <a:lnTo>
                    <a:pt x="71189" y="665363"/>
                  </a:lnTo>
                  <a:lnTo>
                    <a:pt x="72881" y="664465"/>
                  </a:lnTo>
                  <a:close/>
                  <a:moveTo>
                    <a:pt x="66060" y="713329"/>
                  </a:moveTo>
                  <a:lnTo>
                    <a:pt x="66774" y="715550"/>
                  </a:lnTo>
                  <a:lnTo>
                    <a:pt x="68347" y="715418"/>
                  </a:lnTo>
                  <a:lnTo>
                    <a:pt x="71334" y="713462"/>
                  </a:lnTo>
                  <a:lnTo>
                    <a:pt x="72114" y="713131"/>
                  </a:lnTo>
                  <a:lnTo>
                    <a:pt x="67871" y="717585"/>
                  </a:lnTo>
                  <a:lnTo>
                    <a:pt x="67263" y="718722"/>
                  </a:lnTo>
                  <a:lnTo>
                    <a:pt x="65519" y="721101"/>
                  </a:lnTo>
                  <a:lnTo>
                    <a:pt x="63060" y="724102"/>
                  </a:lnTo>
                  <a:lnTo>
                    <a:pt x="62637" y="725912"/>
                  </a:lnTo>
                  <a:lnTo>
                    <a:pt x="64963" y="724551"/>
                  </a:lnTo>
                  <a:lnTo>
                    <a:pt x="68532" y="721524"/>
                  </a:lnTo>
                  <a:lnTo>
                    <a:pt x="71493" y="719713"/>
                  </a:lnTo>
                  <a:lnTo>
                    <a:pt x="73912" y="716951"/>
                  </a:lnTo>
                  <a:lnTo>
                    <a:pt x="80322" y="708346"/>
                  </a:lnTo>
                  <a:lnTo>
                    <a:pt x="82648" y="703694"/>
                  </a:lnTo>
                  <a:lnTo>
                    <a:pt x="81921" y="701910"/>
                  </a:lnTo>
                  <a:lnTo>
                    <a:pt x="80600" y="700575"/>
                  </a:lnTo>
                  <a:lnTo>
                    <a:pt x="79304" y="699345"/>
                  </a:lnTo>
                  <a:lnTo>
                    <a:pt x="78102" y="699200"/>
                  </a:lnTo>
                  <a:lnTo>
                    <a:pt x="76608" y="700257"/>
                  </a:lnTo>
                  <a:lnTo>
                    <a:pt x="73740" y="702967"/>
                  </a:lnTo>
                  <a:lnTo>
                    <a:pt x="72022" y="704289"/>
                  </a:lnTo>
                  <a:lnTo>
                    <a:pt x="68902" y="706245"/>
                  </a:lnTo>
                  <a:lnTo>
                    <a:pt x="68122" y="706985"/>
                  </a:lnTo>
                  <a:lnTo>
                    <a:pt x="67699" y="707672"/>
                  </a:lnTo>
                  <a:lnTo>
                    <a:pt x="67713" y="709642"/>
                  </a:lnTo>
                  <a:lnTo>
                    <a:pt x="66312" y="711519"/>
                  </a:lnTo>
                  <a:lnTo>
                    <a:pt x="66060" y="713329"/>
                  </a:lnTo>
                  <a:close/>
                  <a:moveTo>
                    <a:pt x="99302" y="824303"/>
                  </a:moveTo>
                  <a:lnTo>
                    <a:pt x="98668" y="824752"/>
                  </a:lnTo>
                  <a:lnTo>
                    <a:pt x="96936" y="826748"/>
                  </a:lnTo>
                  <a:lnTo>
                    <a:pt x="96011" y="827303"/>
                  </a:lnTo>
                  <a:lnTo>
                    <a:pt x="97914" y="820628"/>
                  </a:lnTo>
                  <a:lnTo>
                    <a:pt x="97676" y="817126"/>
                  </a:lnTo>
                  <a:lnTo>
                    <a:pt x="98813" y="813478"/>
                  </a:lnTo>
                  <a:lnTo>
                    <a:pt x="98774" y="812499"/>
                  </a:lnTo>
                  <a:lnTo>
                    <a:pt x="97994" y="811072"/>
                  </a:lnTo>
                  <a:lnTo>
                    <a:pt x="97782" y="809605"/>
                  </a:lnTo>
                  <a:lnTo>
                    <a:pt x="95178" y="807503"/>
                  </a:lnTo>
                  <a:lnTo>
                    <a:pt x="90037" y="805309"/>
                  </a:lnTo>
                  <a:lnTo>
                    <a:pt x="87816" y="803974"/>
                  </a:lnTo>
                  <a:lnTo>
                    <a:pt x="85794" y="801185"/>
                  </a:lnTo>
                  <a:lnTo>
                    <a:pt x="85926" y="798079"/>
                  </a:lnTo>
                  <a:lnTo>
                    <a:pt x="86442" y="797326"/>
                  </a:lnTo>
                  <a:lnTo>
                    <a:pt x="87354" y="796916"/>
                  </a:lnTo>
                  <a:lnTo>
                    <a:pt x="87645" y="795647"/>
                  </a:lnTo>
                  <a:lnTo>
                    <a:pt x="87182" y="792449"/>
                  </a:lnTo>
                  <a:lnTo>
                    <a:pt x="86957" y="787955"/>
                  </a:lnTo>
                  <a:lnTo>
                    <a:pt x="87169" y="785364"/>
                  </a:lnTo>
                  <a:lnTo>
                    <a:pt x="87948" y="781306"/>
                  </a:lnTo>
                  <a:lnTo>
                    <a:pt x="87922" y="779601"/>
                  </a:lnTo>
                  <a:lnTo>
                    <a:pt x="87327" y="778901"/>
                  </a:lnTo>
                  <a:lnTo>
                    <a:pt x="85913" y="778465"/>
                  </a:lnTo>
                  <a:lnTo>
                    <a:pt x="81538" y="777857"/>
                  </a:lnTo>
                  <a:lnTo>
                    <a:pt x="75207" y="775861"/>
                  </a:lnTo>
                  <a:lnTo>
                    <a:pt x="65783" y="774169"/>
                  </a:lnTo>
                  <a:lnTo>
                    <a:pt x="57747" y="770759"/>
                  </a:lnTo>
                  <a:lnTo>
                    <a:pt x="50530" y="765842"/>
                  </a:lnTo>
                  <a:lnTo>
                    <a:pt x="46975" y="764758"/>
                  </a:lnTo>
                  <a:lnTo>
                    <a:pt x="42970" y="764838"/>
                  </a:lnTo>
                  <a:lnTo>
                    <a:pt x="39309" y="765644"/>
                  </a:lnTo>
                  <a:lnTo>
                    <a:pt x="37286" y="766569"/>
                  </a:lnTo>
                  <a:lnTo>
                    <a:pt x="35224" y="767930"/>
                  </a:lnTo>
                  <a:lnTo>
                    <a:pt x="34101" y="769226"/>
                  </a:lnTo>
                  <a:lnTo>
                    <a:pt x="33982" y="771605"/>
                  </a:lnTo>
                  <a:lnTo>
                    <a:pt x="34907" y="774024"/>
                  </a:lnTo>
                  <a:lnTo>
                    <a:pt x="36097" y="774632"/>
                  </a:lnTo>
                  <a:lnTo>
                    <a:pt x="38013" y="774790"/>
                  </a:lnTo>
                  <a:lnTo>
                    <a:pt x="40287" y="774618"/>
                  </a:lnTo>
                  <a:lnTo>
                    <a:pt x="43961" y="773614"/>
                  </a:lnTo>
                  <a:lnTo>
                    <a:pt x="44463" y="772464"/>
                  </a:lnTo>
                  <a:lnTo>
                    <a:pt x="45058" y="771658"/>
                  </a:lnTo>
                  <a:lnTo>
                    <a:pt x="49684" y="771949"/>
                  </a:lnTo>
                  <a:lnTo>
                    <a:pt x="50689" y="772319"/>
                  </a:lnTo>
                  <a:lnTo>
                    <a:pt x="48336" y="773587"/>
                  </a:lnTo>
                  <a:lnTo>
                    <a:pt x="47556" y="774711"/>
                  </a:lnTo>
                  <a:lnTo>
                    <a:pt x="46842" y="776588"/>
                  </a:lnTo>
                  <a:lnTo>
                    <a:pt x="46419" y="777209"/>
                  </a:lnTo>
                  <a:lnTo>
                    <a:pt x="45732" y="775557"/>
                  </a:lnTo>
                  <a:lnTo>
                    <a:pt x="44675" y="775174"/>
                  </a:lnTo>
                  <a:lnTo>
                    <a:pt x="40392" y="775398"/>
                  </a:lnTo>
                  <a:lnTo>
                    <a:pt x="39322" y="775596"/>
                  </a:lnTo>
                  <a:lnTo>
                    <a:pt x="38238" y="776112"/>
                  </a:lnTo>
                  <a:lnTo>
                    <a:pt x="34881" y="778822"/>
                  </a:lnTo>
                  <a:lnTo>
                    <a:pt x="34815" y="779363"/>
                  </a:lnTo>
                  <a:lnTo>
                    <a:pt x="36625" y="779707"/>
                  </a:lnTo>
                  <a:lnTo>
                    <a:pt x="36440" y="780262"/>
                  </a:lnTo>
                  <a:lnTo>
                    <a:pt x="34934" y="782496"/>
                  </a:lnTo>
                  <a:lnTo>
                    <a:pt x="32660" y="784175"/>
                  </a:lnTo>
                  <a:lnTo>
                    <a:pt x="32383" y="784783"/>
                  </a:lnTo>
                  <a:lnTo>
                    <a:pt x="33202" y="785060"/>
                  </a:lnTo>
                  <a:lnTo>
                    <a:pt x="34273" y="784968"/>
                  </a:lnTo>
                  <a:lnTo>
                    <a:pt x="37233" y="783818"/>
                  </a:lnTo>
                  <a:lnTo>
                    <a:pt x="41727" y="783818"/>
                  </a:lnTo>
                  <a:lnTo>
                    <a:pt x="41846" y="784717"/>
                  </a:lnTo>
                  <a:lnTo>
                    <a:pt x="41569" y="785972"/>
                  </a:lnTo>
                  <a:lnTo>
                    <a:pt x="41926" y="786884"/>
                  </a:lnTo>
                  <a:lnTo>
                    <a:pt x="43604" y="786369"/>
                  </a:lnTo>
                  <a:lnTo>
                    <a:pt x="44529" y="785695"/>
                  </a:lnTo>
                  <a:lnTo>
                    <a:pt x="45309" y="784769"/>
                  </a:lnTo>
                  <a:lnTo>
                    <a:pt x="45891" y="784531"/>
                  </a:lnTo>
                  <a:lnTo>
                    <a:pt x="46287" y="784981"/>
                  </a:lnTo>
                  <a:lnTo>
                    <a:pt x="46340" y="785576"/>
                  </a:lnTo>
                  <a:lnTo>
                    <a:pt x="46049" y="786303"/>
                  </a:lnTo>
                  <a:lnTo>
                    <a:pt x="45574" y="786924"/>
                  </a:lnTo>
                  <a:lnTo>
                    <a:pt x="43736" y="788510"/>
                  </a:lnTo>
                  <a:lnTo>
                    <a:pt x="43075" y="789699"/>
                  </a:lnTo>
                  <a:lnTo>
                    <a:pt x="42917" y="790757"/>
                  </a:lnTo>
                  <a:lnTo>
                    <a:pt x="43379" y="791603"/>
                  </a:lnTo>
                  <a:lnTo>
                    <a:pt x="44635" y="791827"/>
                  </a:lnTo>
                  <a:lnTo>
                    <a:pt x="46419" y="791524"/>
                  </a:lnTo>
                  <a:lnTo>
                    <a:pt x="47464" y="790982"/>
                  </a:lnTo>
                  <a:lnTo>
                    <a:pt x="48614" y="790109"/>
                  </a:lnTo>
                  <a:lnTo>
                    <a:pt x="49301" y="789845"/>
                  </a:lnTo>
                  <a:lnTo>
                    <a:pt x="50028" y="790426"/>
                  </a:lnTo>
                  <a:lnTo>
                    <a:pt x="51931" y="790915"/>
                  </a:lnTo>
                  <a:lnTo>
                    <a:pt x="52671" y="791695"/>
                  </a:lnTo>
                  <a:lnTo>
                    <a:pt x="52288" y="794775"/>
                  </a:lnTo>
                  <a:lnTo>
                    <a:pt x="52407" y="795621"/>
                  </a:lnTo>
                  <a:lnTo>
                    <a:pt x="52843" y="796004"/>
                  </a:lnTo>
                  <a:lnTo>
                    <a:pt x="54218" y="795991"/>
                  </a:lnTo>
                  <a:lnTo>
                    <a:pt x="54641" y="797154"/>
                  </a:lnTo>
                  <a:lnTo>
                    <a:pt x="55500" y="797617"/>
                  </a:lnTo>
                  <a:lnTo>
                    <a:pt x="60377" y="797299"/>
                  </a:lnTo>
                  <a:lnTo>
                    <a:pt x="59399" y="797907"/>
                  </a:lnTo>
                  <a:lnTo>
                    <a:pt x="52579" y="798753"/>
                  </a:lnTo>
                  <a:lnTo>
                    <a:pt x="49829" y="799546"/>
                  </a:lnTo>
                  <a:lnTo>
                    <a:pt x="49248" y="799877"/>
                  </a:lnTo>
                  <a:lnTo>
                    <a:pt x="48389" y="800855"/>
                  </a:lnTo>
                  <a:lnTo>
                    <a:pt x="46168" y="804278"/>
                  </a:lnTo>
                  <a:lnTo>
                    <a:pt x="46353" y="804886"/>
                  </a:lnTo>
                  <a:lnTo>
                    <a:pt x="46842" y="804794"/>
                  </a:lnTo>
                  <a:lnTo>
                    <a:pt x="49089" y="803393"/>
                  </a:lnTo>
                  <a:lnTo>
                    <a:pt x="49605" y="803446"/>
                  </a:lnTo>
                  <a:lnTo>
                    <a:pt x="50715" y="805296"/>
                  </a:lnTo>
                  <a:lnTo>
                    <a:pt x="51469" y="805018"/>
                  </a:lnTo>
                  <a:lnTo>
                    <a:pt x="52499" y="803921"/>
                  </a:lnTo>
                  <a:lnTo>
                    <a:pt x="53293" y="803631"/>
                  </a:lnTo>
                  <a:lnTo>
                    <a:pt x="54350" y="804384"/>
                  </a:lnTo>
                  <a:lnTo>
                    <a:pt x="55976" y="804212"/>
                  </a:lnTo>
                  <a:lnTo>
                    <a:pt x="56266" y="804556"/>
                  </a:lnTo>
                  <a:lnTo>
                    <a:pt x="56240" y="805375"/>
                  </a:lnTo>
                  <a:lnTo>
                    <a:pt x="56623" y="805679"/>
                  </a:lnTo>
                  <a:lnTo>
                    <a:pt x="59148" y="804754"/>
                  </a:lnTo>
                  <a:lnTo>
                    <a:pt x="58659" y="805349"/>
                  </a:lnTo>
                  <a:lnTo>
                    <a:pt x="55791" y="807873"/>
                  </a:lnTo>
                  <a:lnTo>
                    <a:pt x="55685" y="808970"/>
                  </a:lnTo>
                  <a:lnTo>
                    <a:pt x="56438" y="808931"/>
                  </a:lnTo>
                  <a:lnTo>
                    <a:pt x="58791" y="808177"/>
                  </a:lnTo>
                  <a:lnTo>
                    <a:pt x="59306" y="808627"/>
                  </a:lnTo>
                  <a:lnTo>
                    <a:pt x="59571" y="810292"/>
                  </a:lnTo>
                  <a:lnTo>
                    <a:pt x="60126" y="810556"/>
                  </a:lnTo>
                  <a:lnTo>
                    <a:pt x="61038" y="810477"/>
                  </a:lnTo>
                  <a:lnTo>
                    <a:pt x="61117" y="810675"/>
                  </a:lnTo>
                  <a:lnTo>
                    <a:pt x="58910" y="811958"/>
                  </a:lnTo>
                  <a:lnTo>
                    <a:pt x="55870" y="812843"/>
                  </a:lnTo>
                  <a:lnTo>
                    <a:pt x="55196" y="813266"/>
                  </a:lnTo>
                  <a:lnTo>
                    <a:pt x="57601" y="814998"/>
                  </a:lnTo>
                  <a:lnTo>
                    <a:pt x="58632" y="817099"/>
                  </a:lnTo>
                  <a:lnTo>
                    <a:pt x="59425" y="817628"/>
                  </a:lnTo>
                  <a:lnTo>
                    <a:pt x="60205" y="817430"/>
                  </a:lnTo>
                  <a:lnTo>
                    <a:pt x="63483" y="815857"/>
                  </a:lnTo>
                  <a:lnTo>
                    <a:pt x="67581" y="816055"/>
                  </a:lnTo>
                  <a:lnTo>
                    <a:pt x="73304" y="815420"/>
                  </a:lnTo>
                  <a:lnTo>
                    <a:pt x="74136" y="814958"/>
                  </a:lnTo>
                  <a:lnTo>
                    <a:pt x="75868" y="813649"/>
                  </a:lnTo>
                  <a:lnTo>
                    <a:pt x="77731" y="811984"/>
                  </a:lnTo>
                  <a:lnTo>
                    <a:pt x="79489" y="810107"/>
                  </a:lnTo>
                  <a:lnTo>
                    <a:pt x="79780" y="809949"/>
                  </a:lnTo>
                  <a:lnTo>
                    <a:pt x="78617" y="811905"/>
                  </a:lnTo>
                  <a:lnTo>
                    <a:pt x="77084" y="813504"/>
                  </a:lnTo>
                  <a:lnTo>
                    <a:pt x="75273" y="815024"/>
                  </a:lnTo>
                  <a:lnTo>
                    <a:pt x="71982" y="817007"/>
                  </a:lnTo>
                  <a:lnTo>
                    <a:pt x="64924" y="820707"/>
                  </a:lnTo>
                  <a:lnTo>
                    <a:pt x="64435" y="821249"/>
                  </a:lnTo>
                  <a:lnTo>
                    <a:pt x="64038" y="822399"/>
                  </a:lnTo>
                  <a:lnTo>
                    <a:pt x="65320" y="823761"/>
                  </a:lnTo>
                  <a:lnTo>
                    <a:pt x="67435" y="825360"/>
                  </a:lnTo>
                  <a:lnTo>
                    <a:pt x="70237" y="826920"/>
                  </a:lnTo>
                  <a:lnTo>
                    <a:pt x="75484" y="829180"/>
                  </a:lnTo>
                  <a:lnTo>
                    <a:pt x="79661" y="831361"/>
                  </a:lnTo>
                  <a:lnTo>
                    <a:pt x="83032" y="832735"/>
                  </a:lnTo>
                  <a:lnTo>
                    <a:pt x="89059" y="834202"/>
                  </a:lnTo>
                  <a:lnTo>
                    <a:pt x="89323" y="834493"/>
                  </a:lnTo>
                  <a:lnTo>
                    <a:pt x="90552" y="833885"/>
                  </a:lnTo>
                  <a:lnTo>
                    <a:pt x="92760" y="832365"/>
                  </a:lnTo>
                  <a:lnTo>
                    <a:pt x="94134" y="831612"/>
                  </a:lnTo>
                  <a:lnTo>
                    <a:pt x="96170" y="832180"/>
                  </a:lnTo>
                  <a:lnTo>
                    <a:pt x="96778" y="832048"/>
                  </a:lnTo>
                  <a:lnTo>
                    <a:pt x="98218" y="830832"/>
                  </a:lnTo>
                  <a:lnTo>
                    <a:pt x="99355" y="826655"/>
                  </a:lnTo>
                  <a:lnTo>
                    <a:pt x="100082" y="824897"/>
                  </a:lnTo>
                  <a:lnTo>
                    <a:pt x="100069" y="824131"/>
                  </a:lnTo>
                  <a:lnTo>
                    <a:pt x="99302" y="824303"/>
                  </a:lnTo>
                  <a:close/>
                  <a:moveTo>
                    <a:pt x="74004" y="718616"/>
                  </a:moveTo>
                  <a:lnTo>
                    <a:pt x="72881" y="720176"/>
                  </a:lnTo>
                  <a:lnTo>
                    <a:pt x="72484" y="720982"/>
                  </a:lnTo>
                  <a:lnTo>
                    <a:pt x="71599" y="721841"/>
                  </a:lnTo>
                  <a:lnTo>
                    <a:pt x="69827" y="723295"/>
                  </a:lnTo>
                  <a:lnTo>
                    <a:pt x="71770" y="722938"/>
                  </a:lnTo>
                  <a:lnTo>
                    <a:pt x="72881" y="722251"/>
                  </a:lnTo>
                  <a:lnTo>
                    <a:pt x="74057" y="721366"/>
                  </a:lnTo>
                  <a:lnTo>
                    <a:pt x="76648" y="718960"/>
                  </a:lnTo>
                  <a:lnTo>
                    <a:pt x="82146" y="713752"/>
                  </a:lnTo>
                  <a:lnTo>
                    <a:pt x="83164" y="712589"/>
                  </a:lnTo>
                  <a:lnTo>
                    <a:pt x="80613" y="712655"/>
                  </a:lnTo>
                  <a:lnTo>
                    <a:pt x="77044" y="714968"/>
                  </a:lnTo>
                  <a:lnTo>
                    <a:pt x="74004" y="718616"/>
                  </a:lnTo>
                  <a:close/>
                  <a:moveTo>
                    <a:pt x="59531" y="743346"/>
                  </a:moveTo>
                  <a:lnTo>
                    <a:pt x="58950" y="743888"/>
                  </a:lnTo>
                  <a:lnTo>
                    <a:pt x="57588" y="747020"/>
                  </a:lnTo>
                  <a:lnTo>
                    <a:pt x="57773" y="748025"/>
                  </a:lnTo>
                  <a:lnTo>
                    <a:pt x="58751" y="748488"/>
                  </a:lnTo>
                  <a:lnTo>
                    <a:pt x="59610" y="748488"/>
                  </a:lnTo>
                  <a:lnTo>
                    <a:pt x="60337" y="748038"/>
                  </a:lnTo>
                  <a:lnTo>
                    <a:pt x="61236" y="747166"/>
                  </a:lnTo>
                  <a:lnTo>
                    <a:pt x="62994" y="745012"/>
                  </a:lnTo>
                  <a:lnTo>
                    <a:pt x="63100" y="744470"/>
                  </a:lnTo>
                  <a:lnTo>
                    <a:pt x="63457" y="742619"/>
                  </a:lnTo>
                  <a:lnTo>
                    <a:pt x="63880" y="741800"/>
                  </a:lnTo>
                  <a:lnTo>
                    <a:pt x="63272" y="741681"/>
                  </a:lnTo>
                  <a:lnTo>
                    <a:pt x="60390" y="742804"/>
                  </a:lnTo>
                  <a:lnTo>
                    <a:pt x="59531" y="743346"/>
                  </a:lnTo>
                  <a:close/>
                  <a:moveTo>
                    <a:pt x="66047" y="701685"/>
                  </a:moveTo>
                  <a:lnTo>
                    <a:pt x="65545" y="701923"/>
                  </a:lnTo>
                  <a:lnTo>
                    <a:pt x="64659" y="703284"/>
                  </a:lnTo>
                  <a:lnTo>
                    <a:pt x="64395" y="704117"/>
                  </a:lnTo>
                  <a:lnTo>
                    <a:pt x="64104" y="706113"/>
                  </a:lnTo>
                  <a:lnTo>
                    <a:pt x="64329" y="706813"/>
                  </a:lnTo>
                  <a:lnTo>
                    <a:pt x="64884" y="707170"/>
                  </a:lnTo>
                  <a:lnTo>
                    <a:pt x="65386" y="706959"/>
                  </a:lnTo>
                  <a:lnTo>
                    <a:pt x="66179" y="705320"/>
                  </a:lnTo>
                  <a:lnTo>
                    <a:pt x="66774" y="702042"/>
                  </a:lnTo>
                  <a:lnTo>
                    <a:pt x="66536" y="701817"/>
                  </a:lnTo>
                  <a:lnTo>
                    <a:pt x="66047" y="701685"/>
                  </a:lnTo>
                  <a:close/>
                  <a:moveTo>
                    <a:pt x="1075631" y="949194"/>
                  </a:moveTo>
                  <a:lnTo>
                    <a:pt x="1073199" y="949537"/>
                  </a:lnTo>
                  <a:lnTo>
                    <a:pt x="1072446" y="950211"/>
                  </a:lnTo>
                  <a:lnTo>
                    <a:pt x="1071455" y="950859"/>
                  </a:lnTo>
                  <a:lnTo>
                    <a:pt x="1071071" y="951308"/>
                  </a:lnTo>
                  <a:lnTo>
                    <a:pt x="1071309" y="951560"/>
                  </a:lnTo>
                  <a:lnTo>
                    <a:pt x="1071230" y="951877"/>
                  </a:lnTo>
                  <a:lnTo>
                    <a:pt x="1070847" y="952247"/>
                  </a:lnTo>
                  <a:lnTo>
                    <a:pt x="1071151" y="952339"/>
                  </a:lnTo>
                  <a:lnTo>
                    <a:pt x="1072168" y="952419"/>
                  </a:lnTo>
                  <a:lnTo>
                    <a:pt x="1073873" y="951467"/>
                  </a:lnTo>
                  <a:lnTo>
                    <a:pt x="1074362" y="950938"/>
                  </a:lnTo>
                  <a:lnTo>
                    <a:pt x="1075261" y="950053"/>
                  </a:lnTo>
                  <a:lnTo>
                    <a:pt x="1077627" y="949379"/>
                  </a:lnTo>
                  <a:lnTo>
                    <a:pt x="1078103" y="948797"/>
                  </a:lnTo>
                  <a:lnTo>
                    <a:pt x="1076847" y="948995"/>
                  </a:lnTo>
                  <a:lnTo>
                    <a:pt x="1075631" y="949194"/>
                  </a:lnTo>
                  <a:close/>
                  <a:moveTo>
                    <a:pt x="828440" y="321606"/>
                  </a:moveTo>
                  <a:lnTo>
                    <a:pt x="829219" y="321526"/>
                  </a:lnTo>
                  <a:lnTo>
                    <a:pt x="829775" y="320984"/>
                  </a:lnTo>
                  <a:lnTo>
                    <a:pt x="830250" y="320205"/>
                  </a:lnTo>
                  <a:lnTo>
                    <a:pt x="829206" y="318949"/>
                  </a:lnTo>
                  <a:lnTo>
                    <a:pt x="827409" y="320178"/>
                  </a:lnTo>
                  <a:lnTo>
                    <a:pt x="828440" y="321606"/>
                  </a:lnTo>
                  <a:close/>
                  <a:moveTo>
                    <a:pt x="1206483" y="169222"/>
                  </a:moveTo>
                  <a:lnTo>
                    <a:pt x="1207131" y="168852"/>
                  </a:lnTo>
                  <a:lnTo>
                    <a:pt x="1207250" y="168376"/>
                  </a:lnTo>
                  <a:lnTo>
                    <a:pt x="1206338" y="167742"/>
                  </a:lnTo>
                  <a:lnTo>
                    <a:pt x="1204025" y="168271"/>
                  </a:lnTo>
                  <a:lnTo>
                    <a:pt x="1197654" y="170319"/>
                  </a:lnTo>
                  <a:lnTo>
                    <a:pt x="1197575" y="170795"/>
                  </a:lnTo>
                  <a:lnTo>
                    <a:pt x="1198064" y="171324"/>
                  </a:lnTo>
                  <a:lnTo>
                    <a:pt x="1204739" y="169976"/>
                  </a:lnTo>
                  <a:lnTo>
                    <a:pt x="1206483" y="169222"/>
                  </a:lnTo>
                  <a:close/>
                  <a:moveTo>
                    <a:pt x="1179071" y="199966"/>
                  </a:moveTo>
                  <a:lnTo>
                    <a:pt x="1175660" y="200680"/>
                  </a:lnTo>
                  <a:lnTo>
                    <a:pt x="1174048" y="201288"/>
                  </a:lnTo>
                  <a:lnTo>
                    <a:pt x="1172938" y="202001"/>
                  </a:lnTo>
                  <a:lnTo>
                    <a:pt x="1171867" y="202821"/>
                  </a:lnTo>
                  <a:lnTo>
                    <a:pt x="1170334" y="204301"/>
                  </a:lnTo>
                  <a:lnTo>
                    <a:pt x="1171180" y="205901"/>
                  </a:lnTo>
                  <a:lnTo>
                    <a:pt x="1174220" y="205676"/>
                  </a:lnTo>
                  <a:lnTo>
                    <a:pt x="1175740" y="205438"/>
                  </a:lnTo>
                  <a:lnTo>
                    <a:pt x="1176758" y="205121"/>
                  </a:lnTo>
                  <a:lnTo>
                    <a:pt x="1178145" y="204407"/>
                  </a:lnTo>
                  <a:lnTo>
                    <a:pt x="1179903" y="203297"/>
                  </a:lnTo>
                  <a:lnTo>
                    <a:pt x="1180789" y="202570"/>
                  </a:lnTo>
                  <a:lnTo>
                    <a:pt x="1180657" y="201935"/>
                  </a:lnTo>
                  <a:lnTo>
                    <a:pt x="1179560" y="201380"/>
                  </a:lnTo>
                  <a:lnTo>
                    <a:pt x="1179427" y="201129"/>
                  </a:lnTo>
                  <a:lnTo>
                    <a:pt x="1179692" y="200495"/>
                  </a:lnTo>
                  <a:lnTo>
                    <a:pt x="1179071" y="199966"/>
                  </a:lnTo>
                  <a:close/>
                  <a:moveTo>
                    <a:pt x="1208373" y="287121"/>
                  </a:moveTo>
                  <a:lnTo>
                    <a:pt x="1207105" y="287425"/>
                  </a:lnTo>
                  <a:lnTo>
                    <a:pt x="1205148" y="288033"/>
                  </a:lnTo>
                  <a:lnTo>
                    <a:pt x="1204038" y="288522"/>
                  </a:lnTo>
                  <a:lnTo>
                    <a:pt x="1203655" y="289501"/>
                  </a:lnTo>
                  <a:lnTo>
                    <a:pt x="1204065" y="291073"/>
                  </a:lnTo>
                  <a:lnTo>
                    <a:pt x="1204461" y="291325"/>
                  </a:lnTo>
                  <a:lnTo>
                    <a:pt x="1205215" y="291192"/>
                  </a:lnTo>
                  <a:lnTo>
                    <a:pt x="1206047" y="290835"/>
                  </a:lnTo>
                  <a:lnTo>
                    <a:pt x="1209471" y="288840"/>
                  </a:lnTo>
                  <a:lnTo>
                    <a:pt x="1210382" y="287373"/>
                  </a:lnTo>
                  <a:lnTo>
                    <a:pt x="1210224" y="286976"/>
                  </a:lnTo>
                  <a:lnTo>
                    <a:pt x="1209404" y="287399"/>
                  </a:lnTo>
                  <a:lnTo>
                    <a:pt x="1208373" y="287121"/>
                  </a:lnTo>
                  <a:close/>
                  <a:moveTo>
                    <a:pt x="1238892" y="323681"/>
                  </a:moveTo>
                  <a:lnTo>
                    <a:pt x="1238192" y="324527"/>
                  </a:lnTo>
                  <a:lnTo>
                    <a:pt x="1237861" y="325267"/>
                  </a:lnTo>
                  <a:lnTo>
                    <a:pt x="1237914" y="325901"/>
                  </a:lnTo>
                  <a:lnTo>
                    <a:pt x="1239553" y="327355"/>
                  </a:lnTo>
                  <a:lnTo>
                    <a:pt x="1240492" y="327725"/>
                  </a:lnTo>
                  <a:lnTo>
                    <a:pt x="1241298" y="327699"/>
                  </a:lnTo>
                  <a:lnTo>
                    <a:pt x="1242540" y="327302"/>
                  </a:lnTo>
                  <a:lnTo>
                    <a:pt x="1244206" y="326549"/>
                  </a:lnTo>
                  <a:lnTo>
                    <a:pt x="1245660" y="325743"/>
                  </a:lnTo>
                  <a:lnTo>
                    <a:pt x="1248026" y="323998"/>
                  </a:lnTo>
                  <a:lnTo>
                    <a:pt x="1249057" y="323073"/>
                  </a:lnTo>
                  <a:lnTo>
                    <a:pt x="1250154" y="321579"/>
                  </a:lnTo>
                  <a:lnTo>
                    <a:pt x="1251317" y="319530"/>
                  </a:lnTo>
                  <a:lnTo>
                    <a:pt x="1252427" y="317971"/>
                  </a:lnTo>
                  <a:lnTo>
                    <a:pt x="1253498" y="316900"/>
                  </a:lnTo>
                  <a:lnTo>
                    <a:pt x="1253775" y="315882"/>
                  </a:lnTo>
                  <a:lnTo>
                    <a:pt x="1252876" y="314389"/>
                  </a:lnTo>
                  <a:lnTo>
                    <a:pt x="1250815" y="313953"/>
                  </a:lnTo>
                  <a:lnTo>
                    <a:pt x="1246863" y="315777"/>
                  </a:lnTo>
                  <a:lnTo>
                    <a:pt x="1245144" y="316715"/>
                  </a:lnTo>
                  <a:lnTo>
                    <a:pt x="1244338" y="317376"/>
                  </a:lnTo>
                  <a:lnTo>
                    <a:pt x="1242514" y="318447"/>
                  </a:lnTo>
                  <a:lnTo>
                    <a:pt x="1241946" y="318896"/>
                  </a:lnTo>
                  <a:lnTo>
                    <a:pt x="1241695" y="319689"/>
                  </a:lnTo>
                  <a:lnTo>
                    <a:pt x="1242197" y="321077"/>
                  </a:lnTo>
                  <a:lnTo>
                    <a:pt x="1239871" y="322822"/>
                  </a:lnTo>
                  <a:lnTo>
                    <a:pt x="1238892" y="323681"/>
                  </a:lnTo>
                  <a:close/>
                  <a:moveTo>
                    <a:pt x="1238060" y="151075"/>
                  </a:moveTo>
                  <a:lnTo>
                    <a:pt x="1239157" y="150784"/>
                  </a:lnTo>
                  <a:lnTo>
                    <a:pt x="1241113" y="149965"/>
                  </a:lnTo>
                  <a:lnTo>
                    <a:pt x="1245488" y="148590"/>
                  </a:lnTo>
                  <a:lnTo>
                    <a:pt x="1247761" y="148339"/>
                  </a:lnTo>
                  <a:lnTo>
                    <a:pt x="1248726" y="149026"/>
                  </a:lnTo>
                  <a:lnTo>
                    <a:pt x="1250127" y="148973"/>
                  </a:lnTo>
                  <a:lnTo>
                    <a:pt x="1252308" y="148246"/>
                  </a:lnTo>
                  <a:lnTo>
                    <a:pt x="1254991" y="147546"/>
                  </a:lnTo>
                  <a:lnTo>
                    <a:pt x="1255467" y="147268"/>
                  </a:lnTo>
                  <a:lnTo>
                    <a:pt x="1254978" y="146581"/>
                  </a:lnTo>
                  <a:lnTo>
                    <a:pt x="1253973" y="145973"/>
                  </a:lnTo>
                  <a:lnTo>
                    <a:pt x="1251383" y="145074"/>
                  </a:lnTo>
                  <a:lnTo>
                    <a:pt x="1250682" y="145246"/>
                  </a:lnTo>
                  <a:lnTo>
                    <a:pt x="1249916" y="145603"/>
                  </a:lnTo>
                  <a:lnTo>
                    <a:pt x="1249083" y="146131"/>
                  </a:lnTo>
                  <a:lnTo>
                    <a:pt x="1246889" y="146634"/>
                  </a:lnTo>
                  <a:lnTo>
                    <a:pt x="1240095" y="147638"/>
                  </a:lnTo>
                  <a:lnTo>
                    <a:pt x="1237227" y="148259"/>
                  </a:lnTo>
                  <a:lnTo>
                    <a:pt x="1235469" y="149171"/>
                  </a:lnTo>
                  <a:lnTo>
                    <a:pt x="1234821" y="150387"/>
                  </a:lnTo>
                  <a:lnTo>
                    <a:pt x="1234848" y="151114"/>
                  </a:lnTo>
                  <a:lnTo>
                    <a:pt x="1235535" y="151352"/>
                  </a:lnTo>
                  <a:lnTo>
                    <a:pt x="1238060" y="151075"/>
                  </a:lnTo>
                  <a:close/>
                  <a:moveTo>
                    <a:pt x="1231530" y="158186"/>
                  </a:moveTo>
                  <a:lnTo>
                    <a:pt x="1230790" y="158767"/>
                  </a:lnTo>
                  <a:lnTo>
                    <a:pt x="1230143" y="159428"/>
                  </a:lnTo>
                  <a:lnTo>
                    <a:pt x="1230367" y="159679"/>
                  </a:lnTo>
                  <a:lnTo>
                    <a:pt x="1233526" y="159481"/>
                  </a:lnTo>
                  <a:lnTo>
                    <a:pt x="1233791" y="159864"/>
                  </a:lnTo>
                  <a:lnTo>
                    <a:pt x="1233302" y="160618"/>
                  </a:lnTo>
                  <a:lnTo>
                    <a:pt x="1233169" y="161067"/>
                  </a:lnTo>
                  <a:lnTo>
                    <a:pt x="1233394" y="161213"/>
                  </a:lnTo>
                  <a:lnTo>
                    <a:pt x="1235681" y="160538"/>
                  </a:lnTo>
                  <a:lnTo>
                    <a:pt x="1236672" y="160948"/>
                  </a:lnTo>
                  <a:lnTo>
                    <a:pt x="1237848" y="163208"/>
                  </a:lnTo>
                  <a:lnTo>
                    <a:pt x="1243968" y="163935"/>
                  </a:lnTo>
                  <a:lnTo>
                    <a:pt x="1246664" y="164001"/>
                  </a:lnTo>
                  <a:lnTo>
                    <a:pt x="1249757" y="166090"/>
                  </a:lnTo>
                  <a:lnTo>
                    <a:pt x="1251343" y="166975"/>
                  </a:lnTo>
                  <a:lnTo>
                    <a:pt x="1252691" y="167372"/>
                  </a:lnTo>
                  <a:lnTo>
                    <a:pt x="1255295" y="167491"/>
                  </a:lnTo>
                  <a:lnTo>
                    <a:pt x="1261111" y="167253"/>
                  </a:lnTo>
                  <a:lnTo>
                    <a:pt x="1264772" y="167319"/>
                  </a:lnTo>
                  <a:lnTo>
                    <a:pt x="1271249" y="166949"/>
                  </a:lnTo>
                  <a:lnTo>
                    <a:pt x="1272346" y="166777"/>
                  </a:lnTo>
                  <a:lnTo>
                    <a:pt x="1273350" y="166288"/>
                  </a:lnTo>
                  <a:lnTo>
                    <a:pt x="1274262" y="165482"/>
                  </a:lnTo>
                  <a:lnTo>
                    <a:pt x="1275029" y="165006"/>
                  </a:lnTo>
                  <a:lnTo>
                    <a:pt x="1275663" y="164847"/>
                  </a:lnTo>
                  <a:lnTo>
                    <a:pt x="1276364" y="164504"/>
                  </a:lnTo>
                  <a:lnTo>
                    <a:pt x="1278981" y="162627"/>
                  </a:lnTo>
                  <a:lnTo>
                    <a:pt x="1280593" y="161199"/>
                  </a:lnTo>
                  <a:lnTo>
                    <a:pt x="1281188" y="160525"/>
                  </a:lnTo>
                  <a:lnTo>
                    <a:pt x="1282060" y="158847"/>
                  </a:lnTo>
                  <a:lnTo>
                    <a:pt x="1282510" y="158331"/>
                  </a:lnTo>
                  <a:lnTo>
                    <a:pt x="1284122" y="157247"/>
                  </a:lnTo>
                  <a:lnTo>
                    <a:pt x="1285642" y="156441"/>
                  </a:lnTo>
                  <a:lnTo>
                    <a:pt x="1286488" y="154379"/>
                  </a:lnTo>
                  <a:lnTo>
                    <a:pt x="1286343" y="153427"/>
                  </a:lnTo>
                  <a:lnTo>
                    <a:pt x="1286911" y="151762"/>
                  </a:lnTo>
                  <a:lnTo>
                    <a:pt x="1286197" y="150150"/>
                  </a:lnTo>
                  <a:lnTo>
                    <a:pt x="1283607" y="147480"/>
                  </a:lnTo>
                  <a:lnTo>
                    <a:pt x="1282074" y="146396"/>
                  </a:lnTo>
                  <a:lnTo>
                    <a:pt x="1279179" y="145748"/>
                  </a:lnTo>
                  <a:lnTo>
                    <a:pt x="1275544" y="145603"/>
                  </a:lnTo>
                  <a:lnTo>
                    <a:pt x="1272478" y="145788"/>
                  </a:lnTo>
                  <a:lnTo>
                    <a:pt x="1259630" y="147823"/>
                  </a:lnTo>
                  <a:lnTo>
                    <a:pt x="1254991" y="149132"/>
                  </a:lnTo>
                  <a:lnTo>
                    <a:pt x="1252625" y="149687"/>
                  </a:lnTo>
                  <a:lnTo>
                    <a:pt x="1247497" y="151564"/>
                  </a:lnTo>
                  <a:lnTo>
                    <a:pt x="1246069" y="152819"/>
                  </a:lnTo>
                  <a:lnTo>
                    <a:pt x="1243413" y="154154"/>
                  </a:lnTo>
                  <a:lnTo>
                    <a:pt x="1240981" y="154617"/>
                  </a:lnTo>
                  <a:lnTo>
                    <a:pt x="1239249" y="154789"/>
                  </a:lnTo>
                  <a:lnTo>
                    <a:pt x="1233182" y="157274"/>
                  </a:lnTo>
                  <a:lnTo>
                    <a:pt x="1231530" y="158186"/>
                  </a:lnTo>
                  <a:close/>
                  <a:moveTo>
                    <a:pt x="1236275" y="167517"/>
                  </a:moveTo>
                  <a:lnTo>
                    <a:pt x="1234293" y="167980"/>
                  </a:lnTo>
                  <a:lnTo>
                    <a:pt x="1233354" y="168363"/>
                  </a:lnTo>
                  <a:lnTo>
                    <a:pt x="1231649" y="168720"/>
                  </a:lnTo>
                  <a:lnTo>
                    <a:pt x="1231583" y="169024"/>
                  </a:lnTo>
                  <a:lnTo>
                    <a:pt x="1232072" y="169434"/>
                  </a:lnTo>
                  <a:lnTo>
                    <a:pt x="1236606" y="170425"/>
                  </a:lnTo>
                  <a:lnTo>
                    <a:pt x="1237967" y="170557"/>
                  </a:lnTo>
                  <a:lnTo>
                    <a:pt x="1238866" y="170438"/>
                  </a:lnTo>
                  <a:lnTo>
                    <a:pt x="1239765" y="170134"/>
                  </a:lnTo>
                  <a:lnTo>
                    <a:pt x="1240214" y="169685"/>
                  </a:lnTo>
                  <a:lnTo>
                    <a:pt x="1240148" y="168654"/>
                  </a:lnTo>
                  <a:lnTo>
                    <a:pt x="1238800" y="167517"/>
                  </a:lnTo>
                  <a:lnTo>
                    <a:pt x="1236275" y="167517"/>
                  </a:lnTo>
                  <a:close/>
                  <a:moveTo>
                    <a:pt x="1284532" y="143012"/>
                  </a:moveTo>
                  <a:lnTo>
                    <a:pt x="1288246" y="142655"/>
                  </a:lnTo>
                  <a:lnTo>
                    <a:pt x="1288947" y="142431"/>
                  </a:lnTo>
                  <a:lnTo>
                    <a:pt x="1289383" y="142179"/>
                  </a:lnTo>
                  <a:lnTo>
                    <a:pt x="1289793" y="141347"/>
                  </a:lnTo>
                  <a:lnTo>
                    <a:pt x="1290017" y="140065"/>
                  </a:lnTo>
                  <a:lnTo>
                    <a:pt x="1290387" y="139364"/>
                  </a:lnTo>
                  <a:lnTo>
                    <a:pt x="1291379" y="138188"/>
                  </a:lnTo>
                  <a:lnTo>
                    <a:pt x="1291484" y="137738"/>
                  </a:lnTo>
                  <a:lnTo>
                    <a:pt x="1290956" y="137646"/>
                  </a:lnTo>
                  <a:lnTo>
                    <a:pt x="1286475" y="138505"/>
                  </a:lnTo>
                  <a:lnTo>
                    <a:pt x="1284823" y="138571"/>
                  </a:lnTo>
                  <a:lnTo>
                    <a:pt x="1283911" y="138756"/>
                  </a:lnTo>
                  <a:lnTo>
                    <a:pt x="1283171" y="139087"/>
                  </a:lnTo>
                  <a:lnTo>
                    <a:pt x="1282774" y="139496"/>
                  </a:lnTo>
                  <a:lnTo>
                    <a:pt x="1282734" y="139985"/>
                  </a:lnTo>
                  <a:lnTo>
                    <a:pt x="1282364" y="140646"/>
                  </a:lnTo>
                  <a:lnTo>
                    <a:pt x="1281664" y="141466"/>
                  </a:lnTo>
                  <a:lnTo>
                    <a:pt x="1281320" y="142113"/>
                  </a:lnTo>
                  <a:lnTo>
                    <a:pt x="1281333" y="142589"/>
                  </a:lnTo>
                  <a:lnTo>
                    <a:pt x="1282893" y="143039"/>
                  </a:lnTo>
                  <a:lnTo>
                    <a:pt x="1284532" y="143012"/>
                  </a:lnTo>
                  <a:close/>
                  <a:moveTo>
                    <a:pt x="1278531" y="197362"/>
                  </a:moveTo>
                  <a:lnTo>
                    <a:pt x="1284294" y="194838"/>
                  </a:lnTo>
                  <a:lnTo>
                    <a:pt x="1286647" y="193674"/>
                  </a:lnTo>
                  <a:lnTo>
                    <a:pt x="1287942" y="192881"/>
                  </a:lnTo>
                  <a:lnTo>
                    <a:pt x="1289264" y="192313"/>
                  </a:lnTo>
                  <a:lnTo>
                    <a:pt x="1293427" y="191123"/>
                  </a:lnTo>
                  <a:lnTo>
                    <a:pt x="1299349" y="188744"/>
                  </a:lnTo>
                  <a:lnTo>
                    <a:pt x="1302653" y="187224"/>
                  </a:lnTo>
                  <a:lnTo>
                    <a:pt x="1305786" y="185638"/>
                  </a:lnTo>
                  <a:lnTo>
                    <a:pt x="1307292" y="184660"/>
                  </a:lnTo>
                  <a:lnTo>
                    <a:pt x="1306473" y="183775"/>
                  </a:lnTo>
                  <a:lnTo>
                    <a:pt x="1304623" y="182810"/>
                  </a:lnTo>
                  <a:lnTo>
                    <a:pt x="1298159" y="181514"/>
                  </a:lnTo>
                  <a:lnTo>
                    <a:pt x="1289370" y="181105"/>
                  </a:lnTo>
                  <a:lnTo>
                    <a:pt x="1284849" y="181435"/>
                  </a:lnTo>
                  <a:lnTo>
                    <a:pt x="1277923" y="182334"/>
                  </a:lnTo>
                  <a:lnTo>
                    <a:pt x="1276853" y="181885"/>
                  </a:lnTo>
                  <a:lnTo>
                    <a:pt x="1275518" y="180325"/>
                  </a:lnTo>
                  <a:lnTo>
                    <a:pt x="1274421" y="179862"/>
                  </a:lnTo>
                  <a:lnTo>
                    <a:pt x="1271936" y="179175"/>
                  </a:lnTo>
                  <a:lnTo>
                    <a:pt x="1266424" y="178118"/>
                  </a:lnTo>
                  <a:lnTo>
                    <a:pt x="1262789" y="177721"/>
                  </a:lnTo>
                  <a:lnTo>
                    <a:pt x="1260133" y="177985"/>
                  </a:lnTo>
                  <a:lnTo>
                    <a:pt x="1254912" y="179082"/>
                  </a:lnTo>
                  <a:lnTo>
                    <a:pt x="1252612" y="178778"/>
                  </a:lnTo>
                  <a:lnTo>
                    <a:pt x="1242897" y="179188"/>
                  </a:lnTo>
                  <a:lnTo>
                    <a:pt x="1238020" y="179796"/>
                  </a:lnTo>
                  <a:lnTo>
                    <a:pt x="1232733" y="180787"/>
                  </a:lnTo>
                  <a:lnTo>
                    <a:pt x="1231160" y="181184"/>
                  </a:lnTo>
                  <a:lnTo>
                    <a:pt x="1228794" y="182056"/>
                  </a:lnTo>
                  <a:lnTo>
                    <a:pt x="1227777" y="182611"/>
                  </a:lnTo>
                  <a:lnTo>
                    <a:pt x="1226957" y="183233"/>
                  </a:lnTo>
                  <a:lnTo>
                    <a:pt x="1226362" y="183827"/>
                  </a:lnTo>
                  <a:lnTo>
                    <a:pt x="1225979" y="184396"/>
                  </a:lnTo>
                  <a:lnTo>
                    <a:pt x="1225358" y="186101"/>
                  </a:lnTo>
                  <a:lnTo>
                    <a:pt x="1225926" y="188097"/>
                  </a:lnTo>
                  <a:lnTo>
                    <a:pt x="1226891" y="188771"/>
                  </a:lnTo>
                  <a:lnTo>
                    <a:pt x="1228345" y="189101"/>
                  </a:lnTo>
                  <a:lnTo>
                    <a:pt x="1228041" y="189273"/>
                  </a:lnTo>
                  <a:lnTo>
                    <a:pt x="1225979" y="189299"/>
                  </a:lnTo>
                  <a:lnTo>
                    <a:pt x="1223481" y="188784"/>
                  </a:lnTo>
                  <a:lnTo>
                    <a:pt x="1218538" y="187224"/>
                  </a:lnTo>
                  <a:lnTo>
                    <a:pt x="1217401" y="187304"/>
                  </a:lnTo>
                  <a:lnTo>
                    <a:pt x="1214731" y="187832"/>
                  </a:lnTo>
                  <a:lnTo>
                    <a:pt x="1212828" y="188573"/>
                  </a:lnTo>
                  <a:lnTo>
                    <a:pt x="1211995" y="189128"/>
                  </a:lnTo>
                  <a:lnTo>
                    <a:pt x="1211149" y="189855"/>
                  </a:lnTo>
                  <a:lnTo>
                    <a:pt x="1209193" y="191679"/>
                  </a:lnTo>
                  <a:lnTo>
                    <a:pt x="1204197" y="196860"/>
                  </a:lnTo>
                  <a:lnTo>
                    <a:pt x="1200681" y="200336"/>
                  </a:lnTo>
                  <a:lnTo>
                    <a:pt x="1199201" y="201671"/>
                  </a:lnTo>
                  <a:lnTo>
                    <a:pt x="1196002" y="204301"/>
                  </a:lnTo>
                  <a:lnTo>
                    <a:pt x="1194588" y="205610"/>
                  </a:lnTo>
                  <a:lnTo>
                    <a:pt x="1193385" y="206905"/>
                  </a:lnTo>
                  <a:lnTo>
                    <a:pt x="1192473" y="208121"/>
                  </a:lnTo>
                  <a:lnTo>
                    <a:pt x="1191839" y="209245"/>
                  </a:lnTo>
                  <a:lnTo>
                    <a:pt x="1190252" y="215615"/>
                  </a:lnTo>
                  <a:lnTo>
                    <a:pt x="1187516" y="219210"/>
                  </a:lnTo>
                  <a:lnTo>
                    <a:pt x="1184054" y="222977"/>
                  </a:lnTo>
                  <a:lnTo>
                    <a:pt x="1179982" y="226480"/>
                  </a:lnTo>
                  <a:lnTo>
                    <a:pt x="1182877" y="226810"/>
                  </a:lnTo>
                  <a:lnTo>
                    <a:pt x="1190517" y="226136"/>
                  </a:lnTo>
                  <a:lnTo>
                    <a:pt x="1192539" y="226110"/>
                  </a:lnTo>
                  <a:lnTo>
                    <a:pt x="1197720" y="227088"/>
                  </a:lnTo>
                  <a:lnTo>
                    <a:pt x="1200232" y="226440"/>
                  </a:lnTo>
                  <a:lnTo>
                    <a:pt x="1203734" y="224114"/>
                  </a:lnTo>
                  <a:lnTo>
                    <a:pt x="1208387" y="221299"/>
                  </a:lnTo>
                  <a:lnTo>
                    <a:pt x="1217837" y="217439"/>
                  </a:lnTo>
                  <a:lnTo>
                    <a:pt x="1218445" y="217082"/>
                  </a:lnTo>
                  <a:lnTo>
                    <a:pt x="1220044" y="215655"/>
                  </a:lnTo>
                  <a:lnTo>
                    <a:pt x="1220573" y="214928"/>
                  </a:lnTo>
                  <a:lnTo>
                    <a:pt x="1220771" y="214307"/>
                  </a:lnTo>
                  <a:lnTo>
                    <a:pt x="1219926" y="211809"/>
                  </a:lnTo>
                  <a:lnTo>
                    <a:pt x="1218168" y="211002"/>
                  </a:lnTo>
                  <a:lnTo>
                    <a:pt x="1214916" y="210262"/>
                  </a:lnTo>
                  <a:lnTo>
                    <a:pt x="1214387" y="209773"/>
                  </a:lnTo>
                  <a:lnTo>
                    <a:pt x="1226389" y="208782"/>
                  </a:lnTo>
                  <a:lnTo>
                    <a:pt x="1230539" y="208755"/>
                  </a:lnTo>
                  <a:lnTo>
                    <a:pt x="1245012" y="210659"/>
                  </a:lnTo>
                  <a:lnTo>
                    <a:pt x="1247933" y="210474"/>
                  </a:lnTo>
                  <a:lnTo>
                    <a:pt x="1250590" y="209853"/>
                  </a:lnTo>
                  <a:lnTo>
                    <a:pt x="1256511" y="207685"/>
                  </a:lnTo>
                  <a:lnTo>
                    <a:pt x="1260080" y="206178"/>
                  </a:lnTo>
                  <a:lnTo>
                    <a:pt x="1265565" y="203667"/>
                  </a:lnTo>
                  <a:lnTo>
                    <a:pt x="1271156" y="200957"/>
                  </a:lnTo>
                  <a:lnTo>
                    <a:pt x="1272901" y="199834"/>
                  </a:lnTo>
                  <a:lnTo>
                    <a:pt x="1272663" y="199398"/>
                  </a:lnTo>
                  <a:lnTo>
                    <a:pt x="1271672" y="198895"/>
                  </a:lnTo>
                  <a:lnTo>
                    <a:pt x="1277236" y="197798"/>
                  </a:lnTo>
                  <a:lnTo>
                    <a:pt x="1278531" y="197362"/>
                  </a:lnTo>
                  <a:close/>
                  <a:moveTo>
                    <a:pt x="1194931" y="88979"/>
                  </a:moveTo>
                  <a:lnTo>
                    <a:pt x="1197178" y="89495"/>
                  </a:lnTo>
                  <a:lnTo>
                    <a:pt x="1202915" y="89693"/>
                  </a:lnTo>
                  <a:lnTo>
                    <a:pt x="1209021" y="88477"/>
                  </a:lnTo>
                  <a:lnTo>
                    <a:pt x="1225649" y="87420"/>
                  </a:lnTo>
                  <a:lnTo>
                    <a:pt x="1223573" y="88253"/>
                  </a:lnTo>
                  <a:lnTo>
                    <a:pt x="1223071" y="88728"/>
                  </a:lnTo>
                  <a:lnTo>
                    <a:pt x="1222913" y="89376"/>
                  </a:lnTo>
                  <a:lnTo>
                    <a:pt x="1223217" y="89773"/>
                  </a:lnTo>
                  <a:lnTo>
                    <a:pt x="1223983" y="89918"/>
                  </a:lnTo>
                  <a:lnTo>
                    <a:pt x="1229918" y="89376"/>
                  </a:lnTo>
                  <a:lnTo>
                    <a:pt x="1233685" y="89283"/>
                  </a:lnTo>
                  <a:lnTo>
                    <a:pt x="1236857" y="89601"/>
                  </a:lnTo>
                  <a:lnTo>
                    <a:pt x="1243426" y="90922"/>
                  </a:lnTo>
                  <a:lnTo>
                    <a:pt x="1246836" y="91041"/>
                  </a:lnTo>
                  <a:lnTo>
                    <a:pt x="1246823" y="92350"/>
                  </a:lnTo>
                  <a:lnTo>
                    <a:pt x="1247682" y="93222"/>
                  </a:lnTo>
                  <a:lnTo>
                    <a:pt x="1247471" y="93553"/>
                  </a:lnTo>
                  <a:lnTo>
                    <a:pt x="1245752" y="95112"/>
                  </a:lnTo>
                  <a:lnTo>
                    <a:pt x="1245541" y="95496"/>
                  </a:lnTo>
                  <a:lnTo>
                    <a:pt x="1245409" y="96474"/>
                  </a:lnTo>
                  <a:lnTo>
                    <a:pt x="1245779" y="97280"/>
                  </a:lnTo>
                  <a:lnTo>
                    <a:pt x="1249057" y="98509"/>
                  </a:lnTo>
                  <a:lnTo>
                    <a:pt x="1253048" y="99315"/>
                  </a:lnTo>
                  <a:lnTo>
                    <a:pt x="1258705" y="98681"/>
                  </a:lnTo>
                  <a:lnTo>
                    <a:pt x="1264270" y="98364"/>
                  </a:lnTo>
                  <a:lnTo>
                    <a:pt x="1267587" y="98007"/>
                  </a:lnTo>
                  <a:lnTo>
                    <a:pt x="1268777" y="97584"/>
                  </a:lnTo>
                  <a:lnTo>
                    <a:pt x="1272412" y="95747"/>
                  </a:lnTo>
                  <a:lnTo>
                    <a:pt x="1274302" y="95099"/>
                  </a:lnTo>
                  <a:lnTo>
                    <a:pt x="1274778" y="94703"/>
                  </a:lnTo>
                  <a:lnTo>
                    <a:pt x="1275637" y="93539"/>
                  </a:lnTo>
                  <a:lnTo>
                    <a:pt x="1275690" y="92614"/>
                  </a:lnTo>
                  <a:lnTo>
                    <a:pt x="1273509" y="89283"/>
                  </a:lnTo>
                  <a:lnTo>
                    <a:pt x="1271182" y="88794"/>
                  </a:lnTo>
                  <a:lnTo>
                    <a:pt x="1271394" y="88345"/>
                  </a:lnTo>
                  <a:lnTo>
                    <a:pt x="1272702" y="87539"/>
                  </a:lnTo>
                  <a:lnTo>
                    <a:pt x="1273443" y="86957"/>
                  </a:lnTo>
                  <a:lnTo>
                    <a:pt x="1273588" y="86032"/>
                  </a:lnTo>
                  <a:lnTo>
                    <a:pt x="1274553" y="85688"/>
                  </a:lnTo>
                  <a:lnTo>
                    <a:pt x="1277857" y="84909"/>
                  </a:lnTo>
                  <a:lnTo>
                    <a:pt x="1280131" y="83864"/>
                  </a:lnTo>
                  <a:lnTo>
                    <a:pt x="1281452" y="83481"/>
                  </a:lnTo>
                  <a:lnTo>
                    <a:pt x="1281598" y="83085"/>
                  </a:lnTo>
                  <a:lnTo>
                    <a:pt x="1279919" y="82344"/>
                  </a:lnTo>
                  <a:lnTo>
                    <a:pt x="1279417" y="80137"/>
                  </a:lnTo>
                  <a:lnTo>
                    <a:pt x="1275439" y="78287"/>
                  </a:lnTo>
                  <a:lnTo>
                    <a:pt x="1266715" y="79040"/>
                  </a:lnTo>
                  <a:lnTo>
                    <a:pt x="1263926" y="78657"/>
                  </a:lnTo>
                  <a:lnTo>
                    <a:pt x="1264283" y="78207"/>
                  </a:lnTo>
                  <a:lnTo>
                    <a:pt x="1265790" y="77520"/>
                  </a:lnTo>
                  <a:lnTo>
                    <a:pt x="1268751" y="76383"/>
                  </a:lnTo>
                  <a:lnTo>
                    <a:pt x="1269411" y="75894"/>
                  </a:lnTo>
                  <a:lnTo>
                    <a:pt x="1269266" y="75445"/>
                  </a:lnTo>
                  <a:lnTo>
                    <a:pt x="1268711" y="75220"/>
                  </a:lnTo>
                  <a:lnTo>
                    <a:pt x="1266543" y="75035"/>
                  </a:lnTo>
                  <a:lnTo>
                    <a:pt x="1263027" y="73105"/>
                  </a:lnTo>
                  <a:lnTo>
                    <a:pt x="1260648" y="72920"/>
                  </a:lnTo>
                  <a:lnTo>
                    <a:pt x="1258785" y="73105"/>
                  </a:lnTo>
                  <a:lnTo>
                    <a:pt x="1254185" y="73912"/>
                  </a:lnTo>
                  <a:lnTo>
                    <a:pt x="1250127" y="74467"/>
                  </a:lnTo>
                  <a:lnTo>
                    <a:pt x="1248224" y="75590"/>
                  </a:lnTo>
                  <a:lnTo>
                    <a:pt x="1247325" y="76013"/>
                  </a:lnTo>
                  <a:lnTo>
                    <a:pt x="1245250" y="76661"/>
                  </a:lnTo>
                  <a:lnTo>
                    <a:pt x="1243320" y="77084"/>
                  </a:lnTo>
                  <a:lnTo>
                    <a:pt x="1243704" y="76648"/>
                  </a:lnTo>
                  <a:lnTo>
                    <a:pt x="1244761" y="76066"/>
                  </a:lnTo>
                  <a:lnTo>
                    <a:pt x="1244906" y="75802"/>
                  </a:lnTo>
                  <a:lnTo>
                    <a:pt x="1243571" y="75273"/>
                  </a:lnTo>
                  <a:lnTo>
                    <a:pt x="1244972" y="74837"/>
                  </a:lnTo>
                  <a:lnTo>
                    <a:pt x="1246598" y="74110"/>
                  </a:lnTo>
                  <a:lnTo>
                    <a:pt x="1247603" y="73555"/>
                  </a:lnTo>
                  <a:lnTo>
                    <a:pt x="1248264" y="73105"/>
                  </a:lnTo>
                  <a:lnTo>
                    <a:pt x="1248581" y="72762"/>
                  </a:lnTo>
                  <a:lnTo>
                    <a:pt x="1248528" y="70065"/>
                  </a:lnTo>
                  <a:lnTo>
                    <a:pt x="1246096" y="68797"/>
                  </a:lnTo>
                  <a:lnTo>
                    <a:pt x="1243030" y="68400"/>
                  </a:lnTo>
                  <a:lnTo>
                    <a:pt x="1239725" y="67686"/>
                  </a:lnTo>
                  <a:lnTo>
                    <a:pt x="1235562" y="67766"/>
                  </a:lnTo>
                  <a:lnTo>
                    <a:pt x="1220586" y="68493"/>
                  </a:lnTo>
                  <a:lnTo>
                    <a:pt x="1212497" y="68241"/>
                  </a:lnTo>
                  <a:lnTo>
                    <a:pt x="1211096" y="68664"/>
                  </a:lnTo>
                  <a:lnTo>
                    <a:pt x="1208030" y="69841"/>
                  </a:lnTo>
                  <a:lnTo>
                    <a:pt x="1204752" y="71387"/>
                  </a:lnTo>
                  <a:lnTo>
                    <a:pt x="1203073" y="72378"/>
                  </a:lnTo>
                  <a:lnTo>
                    <a:pt x="1201593" y="73436"/>
                  </a:lnTo>
                  <a:lnTo>
                    <a:pt x="1201276" y="74004"/>
                  </a:lnTo>
                  <a:lnTo>
                    <a:pt x="1204871" y="73991"/>
                  </a:lnTo>
                  <a:lnTo>
                    <a:pt x="1211837" y="73634"/>
                  </a:lnTo>
                  <a:lnTo>
                    <a:pt x="1213541" y="74110"/>
                  </a:lnTo>
                  <a:lnTo>
                    <a:pt x="1212630" y="74824"/>
                  </a:lnTo>
                  <a:lnTo>
                    <a:pt x="1207052" y="76846"/>
                  </a:lnTo>
                  <a:lnTo>
                    <a:pt x="1204818" y="77520"/>
                  </a:lnTo>
                  <a:lnTo>
                    <a:pt x="1203972" y="78075"/>
                  </a:lnTo>
                  <a:lnTo>
                    <a:pt x="1204514" y="78498"/>
                  </a:lnTo>
                  <a:lnTo>
                    <a:pt x="1205717" y="78525"/>
                  </a:lnTo>
                  <a:lnTo>
                    <a:pt x="1207580" y="78141"/>
                  </a:lnTo>
                  <a:lnTo>
                    <a:pt x="1216938" y="75524"/>
                  </a:lnTo>
                  <a:lnTo>
                    <a:pt x="1221789" y="74850"/>
                  </a:lnTo>
                  <a:lnTo>
                    <a:pt x="1222278" y="74943"/>
                  </a:lnTo>
                  <a:lnTo>
                    <a:pt x="1222807" y="75696"/>
                  </a:lnTo>
                  <a:lnTo>
                    <a:pt x="1223825" y="76278"/>
                  </a:lnTo>
                  <a:lnTo>
                    <a:pt x="1223521" y="76595"/>
                  </a:lnTo>
                  <a:lnTo>
                    <a:pt x="1216423" y="78379"/>
                  </a:lnTo>
                  <a:lnTo>
                    <a:pt x="1215233" y="78749"/>
                  </a:lnTo>
                  <a:lnTo>
                    <a:pt x="1214956" y="79040"/>
                  </a:lnTo>
                  <a:lnTo>
                    <a:pt x="1217216" y="79384"/>
                  </a:lnTo>
                  <a:lnTo>
                    <a:pt x="1225133" y="79278"/>
                  </a:lnTo>
                  <a:lnTo>
                    <a:pt x="1226349" y="79635"/>
                  </a:lnTo>
                  <a:lnTo>
                    <a:pt x="1226468" y="79939"/>
                  </a:lnTo>
                  <a:lnTo>
                    <a:pt x="1222120" y="80824"/>
                  </a:lnTo>
                  <a:lnTo>
                    <a:pt x="1215432" y="81419"/>
                  </a:lnTo>
                  <a:lnTo>
                    <a:pt x="1213105" y="82001"/>
                  </a:lnTo>
                  <a:lnTo>
                    <a:pt x="1219608" y="82239"/>
                  </a:lnTo>
                  <a:lnTo>
                    <a:pt x="1220401" y="82833"/>
                  </a:lnTo>
                  <a:lnTo>
                    <a:pt x="1217375" y="83930"/>
                  </a:lnTo>
                  <a:lnTo>
                    <a:pt x="1213674" y="84340"/>
                  </a:lnTo>
                  <a:lnTo>
                    <a:pt x="1207144" y="83930"/>
                  </a:lnTo>
                  <a:lnTo>
                    <a:pt x="1200192" y="83124"/>
                  </a:lnTo>
                  <a:lnTo>
                    <a:pt x="1198513" y="83256"/>
                  </a:lnTo>
                  <a:lnTo>
                    <a:pt x="1196478" y="83666"/>
                  </a:lnTo>
                  <a:lnTo>
                    <a:pt x="1194072" y="84353"/>
                  </a:lnTo>
                  <a:lnTo>
                    <a:pt x="1192698" y="85384"/>
                  </a:lnTo>
                  <a:lnTo>
                    <a:pt x="1192341" y="86746"/>
                  </a:lnTo>
                  <a:lnTo>
                    <a:pt x="1192671" y="87763"/>
                  </a:lnTo>
                  <a:lnTo>
                    <a:pt x="1194931" y="88979"/>
                  </a:lnTo>
                  <a:close/>
                  <a:moveTo>
                    <a:pt x="1384707" y="124534"/>
                  </a:moveTo>
                  <a:lnTo>
                    <a:pt x="1385447" y="123926"/>
                  </a:lnTo>
                  <a:lnTo>
                    <a:pt x="1386769" y="123305"/>
                  </a:lnTo>
                  <a:lnTo>
                    <a:pt x="1389148" y="122419"/>
                  </a:lnTo>
                  <a:lnTo>
                    <a:pt x="1389861" y="122023"/>
                  </a:lnTo>
                  <a:lnTo>
                    <a:pt x="1390403" y="121560"/>
                  </a:lnTo>
                  <a:lnTo>
                    <a:pt x="1390496" y="121085"/>
                  </a:lnTo>
                  <a:lnTo>
                    <a:pt x="1390179" y="120688"/>
                  </a:lnTo>
                  <a:lnTo>
                    <a:pt x="1388751" y="119525"/>
                  </a:lnTo>
                  <a:lnTo>
                    <a:pt x="1385711" y="119512"/>
                  </a:lnTo>
                  <a:lnTo>
                    <a:pt x="1380543" y="120080"/>
                  </a:lnTo>
                  <a:lnTo>
                    <a:pt x="1378071" y="120556"/>
                  </a:lnTo>
                  <a:lnTo>
                    <a:pt x="1376578" y="121270"/>
                  </a:lnTo>
                  <a:lnTo>
                    <a:pt x="1376155" y="121693"/>
                  </a:lnTo>
                  <a:lnTo>
                    <a:pt x="1376155" y="123226"/>
                  </a:lnTo>
                  <a:lnTo>
                    <a:pt x="1376393" y="125010"/>
                  </a:lnTo>
                  <a:lnTo>
                    <a:pt x="1377054" y="126213"/>
                  </a:lnTo>
                  <a:lnTo>
                    <a:pt x="1378124" y="126821"/>
                  </a:lnTo>
                  <a:lnTo>
                    <a:pt x="1379248" y="126979"/>
                  </a:lnTo>
                  <a:lnTo>
                    <a:pt x="1380411" y="126689"/>
                  </a:lnTo>
                  <a:lnTo>
                    <a:pt x="1382711" y="126834"/>
                  </a:lnTo>
                  <a:lnTo>
                    <a:pt x="1383834" y="126543"/>
                  </a:lnTo>
                  <a:lnTo>
                    <a:pt x="1384191" y="126253"/>
                  </a:lnTo>
                  <a:lnTo>
                    <a:pt x="1383768" y="125975"/>
                  </a:lnTo>
                  <a:lnTo>
                    <a:pt x="1383953" y="125393"/>
                  </a:lnTo>
                  <a:lnTo>
                    <a:pt x="1384707" y="124534"/>
                  </a:lnTo>
                  <a:close/>
                  <a:moveTo>
                    <a:pt x="1396206" y="111568"/>
                  </a:moveTo>
                  <a:lnTo>
                    <a:pt x="1401955" y="110352"/>
                  </a:lnTo>
                  <a:lnTo>
                    <a:pt x="1404017" y="109823"/>
                  </a:lnTo>
                  <a:lnTo>
                    <a:pt x="1405048" y="109453"/>
                  </a:lnTo>
                  <a:lnTo>
                    <a:pt x="1406079" y="108845"/>
                  </a:lnTo>
                  <a:lnTo>
                    <a:pt x="1407123" y="108026"/>
                  </a:lnTo>
                  <a:lnTo>
                    <a:pt x="1408405" y="106678"/>
                  </a:lnTo>
                  <a:lnTo>
                    <a:pt x="1407771" y="105647"/>
                  </a:lnTo>
                  <a:lnTo>
                    <a:pt x="1405128" y="103479"/>
                  </a:lnTo>
                  <a:lnTo>
                    <a:pt x="1401982" y="102778"/>
                  </a:lnTo>
                  <a:lnTo>
                    <a:pt x="1398453" y="102355"/>
                  </a:lnTo>
                  <a:lnTo>
                    <a:pt x="1395915" y="102223"/>
                  </a:lnTo>
                  <a:lnTo>
                    <a:pt x="1392769" y="102461"/>
                  </a:lnTo>
                  <a:lnTo>
                    <a:pt x="1390826" y="102845"/>
                  </a:lnTo>
                  <a:lnTo>
                    <a:pt x="1389703" y="103215"/>
                  </a:lnTo>
                  <a:lnTo>
                    <a:pt x="1387799" y="104285"/>
                  </a:lnTo>
                  <a:lnTo>
                    <a:pt x="1385738" y="105871"/>
                  </a:lnTo>
                  <a:lnTo>
                    <a:pt x="1384389" y="107034"/>
                  </a:lnTo>
                  <a:lnTo>
                    <a:pt x="1383821" y="107854"/>
                  </a:lnTo>
                  <a:lnTo>
                    <a:pt x="1384773" y="109070"/>
                  </a:lnTo>
                  <a:lnTo>
                    <a:pt x="1394078" y="111542"/>
                  </a:lnTo>
                  <a:lnTo>
                    <a:pt x="1396206" y="111568"/>
                  </a:lnTo>
                  <a:close/>
                  <a:moveTo>
                    <a:pt x="1337626" y="99686"/>
                  </a:moveTo>
                  <a:lnTo>
                    <a:pt x="1332855" y="99725"/>
                  </a:lnTo>
                  <a:lnTo>
                    <a:pt x="1327898" y="100148"/>
                  </a:lnTo>
                  <a:lnTo>
                    <a:pt x="1324924" y="99355"/>
                  </a:lnTo>
                  <a:lnTo>
                    <a:pt x="1321435" y="99553"/>
                  </a:lnTo>
                  <a:lnTo>
                    <a:pt x="1312130" y="100968"/>
                  </a:lnTo>
                  <a:lnTo>
                    <a:pt x="1310914" y="101258"/>
                  </a:lnTo>
                  <a:lnTo>
                    <a:pt x="1309407" y="101840"/>
                  </a:lnTo>
                  <a:lnTo>
                    <a:pt x="1307623" y="102712"/>
                  </a:lnTo>
                  <a:lnTo>
                    <a:pt x="1306817" y="103466"/>
                  </a:lnTo>
                  <a:lnTo>
                    <a:pt x="1307610" y="105369"/>
                  </a:lnTo>
                  <a:lnTo>
                    <a:pt x="1308178" y="105779"/>
                  </a:lnTo>
                  <a:lnTo>
                    <a:pt x="1333423" y="105990"/>
                  </a:lnTo>
                  <a:lnTo>
                    <a:pt x="1342081" y="106453"/>
                  </a:lnTo>
                  <a:lnTo>
                    <a:pt x="1343971" y="106189"/>
                  </a:lnTo>
                  <a:lnTo>
                    <a:pt x="1347196" y="106149"/>
                  </a:lnTo>
                  <a:lnTo>
                    <a:pt x="1347804" y="105990"/>
                  </a:lnTo>
                  <a:lnTo>
                    <a:pt x="1354968" y="102739"/>
                  </a:lnTo>
                  <a:lnTo>
                    <a:pt x="1359197" y="102104"/>
                  </a:lnTo>
                  <a:lnTo>
                    <a:pt x="1359237" y="101060"/>
                  </a:lnTo>
                  <a:lnTo>
                    <a:pt x="1358589" y="100439"/>
                  </a:lnTo>
                  <a:lnTo>
                    <a:pt x="1356527" y="99923"/>
                  </a:lnTo>
                  <a:lnTo>
                    <a:pt x="1354902" y="99791"/>
                  </a:lnTo>
                  <a:lnTo>
                    <a:pt x="1347658" y="100016"/>
                  </a:lnTo>
                  <a:lnTo>
                    <a:pt x="1337626" y="99686"/>
                  </a:lnTo>
                  <a:close/>
                  <a:moveTo>
                    <a:pt x="1528631" y="198486"/>
                  </a:moveTo>
                  <a:lnTo>
                    <a:pt x="1528010" y="197230"/>
                  </a:lnTo>
                  <a:lnTo>
                    <a:pt x="1524705" y="196186"/>
                  </a:lnTo>
                  <a:lnTo>
                    <a:pt x="1524428" y="195802"/>
                  </a:lnTo>
                  <a:lnTo>
                    <a:pt x="1524666" y="194058"/>
                  </a:lnTo>
                  <a:lnTo>
                    <a:pt x="1524177" y="192947"/>
                  </a:lnTo>
                  <a:lnTo>
                    <a:pt x="1521930" y="192115"/>
                  </a:lnTo>
                  <a:lnTo>
                    <a:pt x="1512558" y="189617"/>
                  </a:lnTo>
                  <a:lnTo>
                    <a:pt x="1509109" y="189207"/>
                  </a:lnTo>
                  <a:lnTo>
                    <a:pt x="1490089" y="189762"/>
                  </a:lnTo>
                  <a:lnTo>
                    <a:pt x="1487445" y="189471"/>
                  </a:lnTo>
                  <a:lnTo>
                    <a:pt x="1482423" y="188414"/>
                  </a:lnTo>
                  <a:lnTo>
                    <a:pt x="1478590" y="188295"/>
                  </a:lnTo>
                  <a:lnTo>
                    <a:pt x="1474849" y="186986"/>
                  </a:lnTo>
                  <a:lnTo>
                    <a:pt x="1471320" y="186947"/>
                  </a:lnTo>
                  <a:lnTo>
                    <a:pt x="1468703" y="187158"/>
                  </a:lnTo>
                  <a:lnTo>
                    <a:pt x="1467368" y="187475"/>
                  </a:lnTo>
                  <a:lnTo>
                    <a:pt x="1466443" y="187978"/>
                  </a:lnTo>
                  <a:lnTo>
                    <a:pt x="1465148" y="189114"/>
                  </a:lnTo>
                  <a:lnTo>
                    <a:pt x="1463482" y="190899"/>
                  </a:lnTo>
                  <a:lnTo>
                    <a:pt x="1462808" y="192181"/>
                  </a:lnTo>
                  <a:lnTo>
                    <a:pt x="1463271" y="193344"/>
                  </a:lnTo>
                  <a:lnTo>
                    <a:pt x="1462544" y="193370"/>
                  </a:lnTo>
                  <a:lnTo>
                    <a:pt x="1461962" y="193608"/>
                  </a:lnTo>
                  <a:lnTo>
                    <a:pt x="1460627" y="194573"/>
                  </a:lnTo>
                  <a:lnTo>
                    <a:pt x="1459583" y="195657"/>
                  </a:lnTo>
                  <a:lnTo>
                    <a:pt x="1459411" y="196701"/>
                  </a:lnTo>
                  <a:lnTo>
                    <a:pt x="1459649" y="197349"/>
                  </a:lnTo>
                  <a:lnTo>
                    <a:pt x="1460786" y="198129"/>
                  </a:lnTo>
                  <a:lnTo>
                    <a:pt x="1465848" y="198697"/>
                  </a:lnTo>
                  <a:lnTo>
                    <a:pt x="1467289" y="199173"/>
                  </a:lnTo>
                  <a:lnTo>
                    <a:pt x="1466602" y="200600"/>
                  </a:lnTo>
                  <a:lnTo>
                    <a:pt x="1465412" y="202477"/>
                  </a:lnTo>
                  <a:lnTo>
                    <a:pt x="1464381" y="204777"/>
                  </a:lnTo>
                  <a:lnTo>
                    <a:pt x="1463945" y="206694"/>
                  </a:lnTo>
                  <a:lnTo>
                    <a:pt x="1464011" y="207354"/>
                  </a:lnTo>
                  <a:lnTo>
                    <a:pt x="1465254" y="208200"/>
                  </a:lnTo>
                  <a:lnTo>
                    <a:pt x="1469351" y="209800"/>
                  </a:lnTo>
                  <a:lnTo>
                    <a:pt x="1472523" y="209760"/>
                  </a:lnTo>
                  <a:lnTo>
                    <a:pt x="1476012" y="209443"/>
                  </a:lnTo>
                  <a:lnTo>
                    <a:pt x="1487816" y="207487"/>
                  </a:lnTo>
                  <a:lnTo>
                    <a:pt x="1492455" y="206945"/>
                  </a:lnTo>
                  <a:lnTo>
                    <a:pt x="1501033" y="206601"/>
                  </a:lnTo>
                  <a:lnTo>
                    <a:pt x="1514197" y="207804"/>
                  </a:lnTo>
                  <a:lnTo>
                    <a:pt x="1524348" y="208333"/>
                  </a:lnTo>
                  <a:lnTo>
                    <a:pt x="1528552" y="207817"/>
                  </a:lnTo>
                  <a:lnTo>
                    <a:pt x="1530931" y="206945"/>
                  </a:lnTo>
                  <a:lnTo>
                    <a:pt x="1530772" y="206231"/>
                  </a:lnTo>
                  <a:lnTo>
                    <a:pt x="1529622" y="205174"/>
                  </a:lnTo>
                  <a:lnTo>
                    <a:pt x="1529450" y="204301"/>
                  </a:lnTo>
                  <a:lnTo>
                    <a:pt x="1531459" y="202424"/>
                  </a:lnTo>
                  <a:lnTo>
                    <a:pt x="1531129" y="201988"/>
                  </a:lnTo>
                  <a:lnTo>
                    <a:pt x="1529358" y="201499"/>
                  </a:lnTo>
                  <a:lnTo>
                    <a:pt x="1528195" y="200653"/>
                  </a:lnTo>
                  <a:lnTo>
                    <a:pt x="1528631" y="199160"/>
                  </a:lnTo>
                  <a:lnTo>
                    <a:pt x="1528631" y="198486"/>
                  </a:lnTo>
                  <a:close/>
                  <a:moveTo>
                    <a:pt x="1392452" y="61553"/>
                  </a:moveTo>
                  <a:lnTo>
                    <a:pt x="1377490" y="63483"/>
                  </a:lnTo>
                  <a:lnTo>
                    <a:pt x="1372904" y="63840"/>
                  </a:lnTo>
                  <a:lnTo>
                    <a:pt x="1370723" y="64276"/>
                  </a:lnTo>
                  <a:lnTo>
                    <a:pt x="1366572" y="66417"/>
                  </a:lnTo>
                  <a:lnTo>
                    <a:pt x="1366982" y="66959"/>
                  </a:lnTo>
                  <a:lnTo>
                    <a:pt x="1371317" y="67660"/>
                  </a:lnTo>
                  <a:lnTo>
                    <a:pt x="1372864" y="68942"/>
                  </a:lnTo>
                  <a:lnTo>
                    <a:pt x="1373895" y="68863"/>
                  </a:lnTo>
                  <a:lnTo>
                    <a:pt x="1378151" y="68043"/>
                  </a:lnTo>
                  <a:lnTo>
                    <a:pt x="1386597" y="66946"/>
                  </a:lnTo>
                  <a:lnTo>
                    <a:pt x="1388764" y="66748"/>
                  </a:lnTo>
                  <a:lnTo>
                    <a:pt x="1391514" y="66721"/>
                  </a:lnTo>
                  <a:lnTo>
                    <a:pt x="1393695" y="66840"/>
                  </a:lnTo>
                  <a:lnTo>
                    <a:pt x="1393747" y="67039"/>
                  </a:lnTo>
                  <a:lnTo>
                    <a:pt x="1391381" y="67607"/>
                  </a:lnTo>
                  <a:lnTo>
                    <a:pt x="1389148" y="68440"/>
                  </a:lnTo>
                  <a:lnTo>
                    <a:pt x="1389055" y="68678"/>
                  </a:lnTo>
                  <a:lnTo>
                    <a:pt x="1389690" y="68823"/>
                  </a:lnTo>
                  <a:lnTo>
                    <a:pt x="1391236" y="68915"/>
                  </a:lnTo>
                  <a:lnTo>
                    <a:pt x="1398981" y="67673"/>
                  </a:lnTo>
                  <a:lnTo>
                    <a:pt x="1402021" y="67395"/>
                  </a:lnTo>
                  <a:lnTo>
                    <a:pt x="1409212" y="66193"/>
                  </a:lnTo>
                  <a:lnTo>
                    <a:pt x="1413005" y="65783"/>
                  </a:lnTo>
                  <a:lnTo>
                    <a:pt x="1415794" y="65770"/>
                  </a:lnTo>
                  <a:lnTo>
                    <a:pt x="1418001" y="65994"/>
                  </a:lnTo>
                  <a:lnTo>
                    <a:pt x="1419918" y="67290"/>
                  </a:lnTo>
                  <a:lnTo>
                    <a:pt x="1428390" y="67462"/>
                  </a:lnTo>
                  <a:lnTo>
                    <a:pt x="1434761" y="67303"/>
                  </a:lnTo>
                  <a:lnTo>
                    <a:pt x="1433756" y="67541"/>
                  </a:lnTo>
                  <a:lnTo>
                    <a:pt x="1424372" y="68400"/>
                  </a:lnTo>
                  <a:lnTo>
                    <a:pt x="1412767" y="69087"/>
                  </a:lnTo>
                  <a:lnTo>
                    <a:pt x="1407996" y="71004"/>
                  </a:lnTo>
                  <a:lnTo>
                    <a:pt x="1404718" y="71585"/>
                  </a:lnTo>
                  <a:lnTo>
                    <a:pt x="1401123" y="71612"/>
                  </a:lnTo>
                  <a:lnTo>
                    <a:pt x="1397144" y="71929"/>
                  </a:lnTo>
                  <a:lnTo>
                    <a:pt x="1384006" y="73965"/>
                  </a:lnTo>
                  <a:lnTo>
                    <a:pt x="1379459" y="74824"/>
                  </a:lnTo>
                  <a:lnTo>
                    <a:pt x="1378759" y="75247"/>
                  </a:lnTo>
                  <a:lnTo>
                    <a:pt x="1378415" y="75683"/>
                  </a:lnTo>
                  <a:lnTo>
                    <a:pt x="1378415" y="76132"/>
                  </a:lnTo>
                  <a:lnTo>
                    <a:pt x="1380199" y="77269"/>
                  </a:lnTo>
                  <a:lnTo>
                    <a:pt x="1387377" y="78564"/>
                  </a:lnTo>
                  <a:lnTo>
                    <a:pt x="1389280" y="79212"/>
                  </a:lnTo>
                  <a:lnTo>
                    <a:pt x="1388341" y="79344"/>
                  </a:lnTo>
                  <a:lnTo>
                    <a:pt x="1382975" y="79185"/>
                  </a:lnTo>
                  <a:lnTo>
                    <a:pt x="1381733" y="79384"/>
                  </a:lnTo>
                  <a:lnTo>
                    <a:pt x="1381098" y="79727"/>
                  </a:lnTo>
                  <a:lnTo>
                    <a:pt x="1381217" y="80600"/>
                  </a:lnTo>
                  <a:lnTo>
                    <a:pt x="1381997" y="81921"/>
                  </a:lnTo>
                  <a:lnTo>
                    <a:pt x="1383002" y="82622"/>
                  </a:lnTo>
                  <a:lnTo>
                    <a:pt x="1385315" y="82754"/>
                  </a:lnTo>
                  <a:lnTo>
                    <a:pt x="1387799" y="82516"/>
                  </a:lnTo>
                  <a:lnTo>
                    <a:pt x="1391659" y="82675"/>
                  </a:lnTo>
                  <a:lnTo>
                    <a:pt x="1402881" y="83547"/>
                  </a:lnTo>
                  <a:lnTo>
                    <a:pt x="1403449" y="83930"/>
                  </a:lnTo>
                  <a:lnTo>
                    <a:pt x="1396021" y="84380"/>
                  </a:lnTo>
                  <a:lnTo>
                    <a:pt x="1388275" y="85067"/>
                  </a:lnTo>
                  <a:lnTo>
                    <a:pt x="1385592" y="85609"/>
                  </a:lnTo>
                  <a:lnTo>
                    <a:pt x="1385407" y="86230"/>
                  </a:lnTo>
                  <a:lnTo>
                    <a:pt x="1386359" y="87063"/>
                  </a:lnTo>
                  <a:lnTo>
                    <a:pt x="1389491" y="88623"/>
                  </a:lnTo>
                  <a:lnTo>
                    <a:pt x="1394646" y="90182"/>
                  </a:lnTo>
                  <a:lnTo>
                    <a:pt x="1401149" y="91187"/>
                  </a:lnTo>
                  <a:lnTo>
                    <a:pt x="1408207" y="91795"/>
                  </a:lnTo>
                  <a:lnTo>
                    <a:pt x="1412833" y="91967"/>
                  </a:lnTo>
                  <a:lnTo>
                    <a:pt x="1416825" y="91689"/>
                  </a:lnTo>
                  <a:lnTo>
                    <a:pt x="1418358" y="91253"/>
                  </a:lnTo>
                  <a:lnTo>
                    <a:pt x="1418768" y="90552"/>
                  </a:lnTo>
                  <a:lnTo>
                    <a:pt x="1418755" y="89984"/>
                  </a:lnTo>
                  <a:lnTo>
                    <a:pt x="1418319" y="89535"/>
                  </a:lnTo>
                  <a:lnTo>
                    <a:pt x="1416442" y="88728"/>
                  </a:lnTo>
                  <a:lnTo>
                    <a:pt x="1417301" y="88438"/>
                  </a:lnTo>
                  <a:lnTo>
                    <a:pt x="1420143" y="88253"/>
                  </a:lnTo>
                  <a:lnTo>
                    <a:pt x="1422641" y="88305"/>
                  </a:lnTo>
                  <a:lnTo>
                    <a:pt x="1424808" y="88609"/>
                  </a:lnTo>
                  <a:lnTo>
                    <a:pt x="1425998" y="89059"/>
                  </a:lnTo>
                  <a:lnTo>
                    <a:pt x="1426196" y="89654"/>
                  </a:lnTo>
                  <a:lnTo>
                    <a:pt x="1427002" y="90169"/>
                  </a:lnTo>
                  <a:lnTo>
                    <a:pt x="1429368" y="91081"/>
                  </a:lnTo>
                  <a:lnTo>
                    <a:pt x="1429818" y="91623"/>
                  </a:lnTo>
                  <a:lnTo>
                    <a:pt x="1430492" y="91768"/>
                  </a:lnTo>
                  <a:lnTo>
                    <a:pt x="1431391" y="91517"/>
                  </a:lnTo>
                  <a:lnTo>
                    <a:pt x="1431946" y="90870"/>
                  </a:lnTo>
                  <a:lnTo>
                    <a:pt x="1432276" y="89323"/>
                  </a:lnTo>
                  <a:lnTo>
                    <a:pt x="1432369" y="87459"/>
                  </a:lnTo>
                  <a:lnTo>
                    <a:pt x="1431827" y="84895"/>
                  </a:lnTo>
                  <a:lnTo>
                    <a:pt x="1432051" y="83811"/>
                  </a:lnTo>
                  <a:lnTo>
                    <a:pt x="1434206" y="82648"/>
                  </a:lnTo>
                  <a:lnTo>
                    <a:pt x="1434708" y="82767"/>
                  </a:lnTo>
                  <a:lnTo>
                    <a:pt x="1435065" y="83322"/>
                  </a:lnTo>
                  <a:lnTo>
                    <a:pt x="1435805" y="86045"/>
                  </a:lnTo>
                  <a:lnTo>
                    <a:pt x="1436942" y="87446"/>
                  </a:lnTo>
                  <a:lnTo>
                    <a:pt x="1438660" y="90751"/>
                  </a:lnTo>
                  <a:lnTo>
                    <a:pt x="1440021" y="91266"/>
                  </a:lnTo>
                  <a:lnTo>
                    <a:pt x="1442414" y="91240"/>
                  </a:lnTo>
                  <a:lnTo>
                    <a:pt x="1443088" y="91107"/>
                  </a:lnTo>
                  <a:lnTo>
                    <a:pt x="1445308" y="90090"/>
                  </a:lnTo>
                  <a:lnTo>
                    <a:pt x="1449075" y="88200"/>
                  </a:lnTo>
                  <a:lnTo>
                    <a:pt x="1451269" y="87010"/>
                  </a:lnTo>
                  <a:lnTo>
                    <a:pt x="1452842" y="85583"/>
                  </a:lnTo>
                  <a:lnTo>
                    <a:pt x="1453609" y="83864"/>
                  </a:lnTo>
                  <a:lnTo>
                    <a:pt x="1454151" y="83098"/>
                  </a:lnTo>
                  <a:lnTo>
                    <a:pt x="1454984" y="82860"/>
                  </a:lnTo>
                  <a:lnTo>
                    <a:pt x="1457178" y="82741"/>
                  </a:lnTo>
                  <a:lnTo>
                    <a:pt x="1459121" y="84882"/>
                  </a:lnTo>
                  <a:lnTo>
                    <a:pt x="1460786" y="85279"/>
                  </a:lnTo>
                  <a:lnTo>
                    <a:pt x="1462940" y="84922"/>
                  </a:lnTo>
                  <a:lnTo>
                    <a:pt x="1464963" y="84049"/>
                  </a:lnTo>
                  <a:lnTo>
                    <a:pt x="1465835" y="83481"/>
                  </a:lnTo>
                  <a:lnTo>
                    <a:pt x="1466483" y="82873"/>
                  </a:lnTo>
                  <a:lnTo>
                    <a:pt x="1466694" y="82450"/>
                  </a:lnTo>
                  <a:lnTo>
                    <a:pt x="1466456" y="82212"/>
                  </a:lnTo>
                  <a:lnTo>
                    <a:pt x="1464104" y="81683"/>
                  </a:lnTo>
                  <a:lnTo>
                    <a:pt x="1464183" y="81300"/>
                  </a:lnTo>
                  <a:lnTo>
                    <a:pt x="1465835" y="80811"/>
                  </a:lnTo>
                  <a:lnTo>
                    <a:pt x="1467487" y="79820"/>
                  </a:lnTo>
                  <a:lnTo>
                    <a:pt x="1470302" y="77361"/>
                  </a:lnTo>
                  <a:lnTo>
                    <a:pt x="1472444" y="76040"/>
                  </a:lnTo>
                  <a:lnTo>
                    <a:pt x="1474413" y="75247"/>
                  </a:lnTo>
                  <a:lnTo>
                    <a:pt x="1476012" y="74797"/>
                  </a:lnTo>
                  <a:lnTo>
                    <a:pt x="1479674" y="73938"/>
                  </a:lnTo>
                  <a:lnTo>
                    <a:pt x="1480625" y="73793"/>
                  </a:lnTo>
                  <a:lnTo>
                    <a:pt x="1480586" y="73978"/>
                  </a:lnTo>
                  <a:lnTo>
                    <a:pt x="1476686" y="75696"/>
                  </a:lnTo>
                  <a:lnTo>
                    <a:pt x="1475285" y="76410"/>
                  </a:lnTo>
                  <a:lnTo>
                    <a:pt x="1474598" y="76846"/>
                  </a:lnTo>
                  <a:lnTo>
                    <a:pt x="1473594" y="77679"/>
                  </a:lnTo>
                  <a:lnTo>
                    <a:pt x="1471519" y="79701"/>
                  </a:lnTo>
                  <a:lnTo>
                    <a:pt x="1471320" y="80600"/>
                  </a:lnTo>
                  <a:lnTo>
                    <a:pt x="1474400" y="81221"/>
                  </a:lnTo>
                  <a:lnTo>
                    <a:pt x="1477678" y="80375"/>
                  </a:lnTo>
                  <a:lnTo>
                    <a:pt x="1483824" y="78458"/>
                  </a:lnTo>
                  <a:lnTo>
                    <a:pt x="1487816" y="77401"/>
                  </a:lnTo>
                  <a:lnTo>
                    <a:pt x="1489666" y="76753"/>
                  </a:lnTo>
                  <a:lnTo>
                    <a:pt x="1492561" y="75233"/>
                  </a:lnTo>
                  <a:lnTo>
                    <a:pt x="1493459" y="75075"/>
                  </a:lnTo>
                  <a:lnTo>
                    <a:pt x="1496314" y="75220"/>
                  </a:lnTo>
                  <a:lnTo>
                    <a:pt x="1498165" y="74903"/>
                  </a:lnTo>
                  <a:lnTo>
                    <a:pt x="1502196" y="73951"/>
                  </a:lnTo>
                  <a:lnTo>
                    <a:pt x="1509413" y="72735"/>
                  </a:lnTo>
                  <a:lnTo>
                    <a:pt x="1524771" y="70581"/>
                  </a:lnTo>
                  <a:lnTo>
                    <a:pt x="1527124" y="70079"/>
                  </a:lnTo>
                  <a:lnTo>
                    <a:pt x="1530587" y="69074"/>
                  </a:lnTo>
                  <a:lnTo>
                    <a:pt x="1531340" y="68215"/>
                  </a:lnTo>
                  <a:lnTo>
                    <a:pt x="1531076" y="67052"/>
                  </a:lnTo>
                  <a:lnTo>
                    <a:pt x="1529582" y="64250"/>
                  </a:lnTo>
                  <a:lnTo>
                    <a:pt x="1529345" y="62664"/>
                  </a:lnTo>
                  <a:lnTo>
                    <a:pt x="1528961" y="62584"/>
                  </a:lnTo>
                  <a:lnTo>
                    <a:pt x="1527309" y="62994"/>
                  </a:lnTo>
                  <a:lnTo>
                    <a:pt x="1525934" y="63417"/>
                  </a:lnTo>
                  <a:lnTo>
                    <a:pt x="1521454" y="65122"/>
                  </a:lnTo>
                  <a:lnTo>
                    <a:pt x="1520383" y="65254"/>
                  </a:lnTo>
                  <a:lnTo>
                    <a:pt x="1520978" y="63853"/>
                  </a:lnTo>
                  <a:lnTo>
                    <a:pt x="1520872" y="62796"/>
                  </a:lnTo>
                  <a:lnTo>
                    <a:pt x="1520502" y="62465"/>
                  </a:lnTo>
                  <a:lnTo>
                    <a:pt x="1519194" y="62214"/>
                  </a:lnTo>
                  <a:lnTo>
                    <a:pt x="1514620" y="61990"/>
                  </a:lnTo>
                  <a:lnTo>
                    <a:pt x="1510074" y="62941"/>
                  </a:lnTo>
                  <a:lnTo>
                    <a:pt x="1508897" y="63073"/>
                  </a:lnTo>
                  <a:lnTo>
                    <a:pt x="1503425" y="63457"/>
                  </a:lnTo>
                  <a:lnTo>
                    <a:pt x="1502844" y="63285"/>
                  </a:lnTo>
                  <a:lnTo>
                    <a:pt x="1505289" y="62320"/>
                  </a:lnTo>
                  <a:lnTo>
                    <a:pt x="1507311" y="61686"/>
                  </a:lnTo>
                  <a:lnTo>
                    <a:pt x="1512440" y="58923"/>
                  </a:lnTo>
                  <a:lnTo>
                    <a:pt x="1515836" y="57205"/>
                  </a:lnTo>
                  <a:lnTo>
                    <a:pt x="1516154" y="55804"/>
                  </a:lnTo>
                  <a:lnTo>
                    <a:pt x="1516154" y="54350"/>
                  </a:lnTo>
                  <a:lnTo>
                    <a:pt x="1514277" y="54284"/>
                  </a:lnTo>
                  <a:lnTo>
                    <a:pt x="1510113" y="53663"/>
                  </a:lnTo>
                  <a:lnTo>
                    <a:pt x="1507073" y="53504"/>
                  </a:lnTo>
                  <a:lnTo>
                    <a:pt x="1506386" y="53306"/>
                  </a:lnTo>
                  <a:lnTo>
                    <a:pt x="1508144" y="52618"/>
                  </a:lnTo>
                  <a:lnTo>
                    <a:pt x="1513272" y="51601"/>
                  </a:lnTo>
                  <a:lnTo>
                    <a:pt x="1513893" y="51217"/>
                  </a:lnTo>
                  <a:lnTo>
                    <a:pt x="1516114" y="49433"/>
                  </a:lnTo>
                  <a:lnTo>
                    <a:pt x="1517079" y="48547"/>
                  </a:lnTo>
                  <a:lnTo>
                    <a:pt x="1517224" y="48098"/>
                  </a:lnTo>
                  <a:lnTo>
                    <a:pt x="1513946" y="47279"/>
                  </a:lnTo>
                  <a:lnTo>
                    <a:pt x="1511752" y="47014"/>
                  </a:lnTo>
                  <a:lnTo>
                    <a:pt x="1507113" y="47041"/>
                  </a:lnTo>
                  <a:lnTo>
                    <a:pt x="1505302" y="47226"/>
                  </a:lnTo>
                  <a:lnTo>
                    <a:pt x="1502672" y="47807"/>
                  </a:lnTo>
                  <a:lnTo>
                    <a:pt x="1501377" y="48534"/>
                  </a:lnTo>
                  <a:lnTo>
                    <a:pt x="1500134" y="49645"/>
                  </a:lnTo>
                  <a:lnTo>
                    <a:pt x="1499764" y="50292"/>
                  </a:lnTo>
                  <a:lnTo>
                    <a:pt x="1502566" y="50861"/>
                  </a:lnTo>
                  <a:lnTo>
                    <a:pt x="1502989" y="51971"/>
                  </a:lnTo>
                  <a:lnTo>
                    <a:pt x="1502830" y="52751"/>
                  </a:lnTo>
                  <a:lnTo>
                    <a:pt x="1502434" y="53015"/>
                  </a:lnTo>
                  <a:lnTo>
                    <a:pt x="1501006" y="52592"/>
                  </a:lnTo>
                  <a:lnTo>
                    <a:pt x="1497715" y="52645"/>
                  </a:lnTo>
                  <a:lnTo>
                    <a:pt x="1493671" y="51984"/>
                  </a:lnTo>
                  <a:lnTo>
                    <a:pt x="1492005" y="51376"/>
                  </a:lnTo>
                  <a:lnTo>
                    <a:pt x="1490922" y="50147"/>
                  </a:lnTo>
                  <a:lnTo>
                    <a:pt x="1491305" y="49658"/>
                  </a:lnTo>
                  <a:lnTo>
                    <a:pt x="1494226" y="48310"/>
                  </a:lnTo>
                  <a:lnTo>
                    <a:pt x="1494583" y="47966"/>
                  </a:lnTo>
                  <a:lnTo>
                    <a:pt x="1494345" y="47675"/>
                  </a:lnTo>
                  <a:lnTo>
                    <a:pt x="1494556" y="47437"/>
                  </a:lnTo>
                  <a:lnTo>
                    <a:pt x="1496499" y="46816"/>
                  </a:lnTo>
                  <a:lnTo>
                    <a:pt x="1496883" y="46486"/>
                  </a:lnTo>
                  <a:lnTo>
                    <a:pt x="1497015" y="46076"/>
                  </a:lnTo>
                  <a:lnTo>
                    <a:pt x="1496764" y="45494"/>
                  </a:lnTo>
                  <a:lnTo>
                    <a:pt x="1495878" y="45098"/>
                  </a:lnTo>
                  <a:lnTo>
                    <a:pt x="1493050" y="44966"/>
                  </a:lnTo>
                  <a:lnTo>
                    <a:pt x="1490552" y="45111"/>
                  </a:lnTo>
                  <a:lnTo>
                    <a:pt x="1487882" y="45666"/>
                  </a:lnTo>
                  <a:lnTo>
                    <a:pt x="1486824" y="45719"/>
                  </a:lnTo>
                  <a:lnTo>
                    <a:pt x="1482647" y="44794"/>
                  </a:lnTo>
                  <a:lnTo>
                    <a:pt x="1478458" y="44278"/>
                  </a:lnTo>
                  <a:lnTo>
                    <a:pt x="1477295" y="43948"/>
                  </a:lnTo>
                  <a:lnTo>
                    <a:pt x="1478709" y="43049"/>
                  </a:lnTo>
                  <a:lnTo>
                    <a:pt x="1478999" y="42798"/>
                  </a:lnTo>
                  <a:lnTo>
                    <a:pt x="1479132" y="42203"/>
                  </a:lnTo>
                  <a:lnTo>
                    <a:pt x="1475801" y="40538"/>
                  </a:lnTo>
                  <a:lnTo>
                    <a:pt x="1474347" y="39203"/>
                  </a:lnTo>
                  <a:lnTo>
                    <a:pt x="1472206" y="35555"/>
                  </a:lnTo>
                  <a:lnTo>
                    <a:pt x="1472404" y="34035"/>
                  </a:lnTo>
                  <a:lnTo>
                    <a:pt x="1472074" y="33083"/>
                  </a:lnTo>
                  <a:lnTo>
                    <a:pt x="1470342" y="32039"/>
                  </a:lnTo>
                  <a:lnTo>
                    <a:pt x="1468201" y="31418"/>
                  </a:lnTo>
                  <a:lnTo>
                    <a:pt x="1460548" y="30202"/>
                  </a:lnTo>
                  <a:lnTo>
                    <a:pt x="1456504" y="29871"/>
                  </a:lnTo>
                  <a:lnTo>
                    <a:pt x="1452010" y="30122"/>
                  </a:lnTo>
                  <a:lnTo>
                    <a:pt x="1445084" y="30149"/>
                  </a:lnTo>
                  <a:lnTo>
                    <a:pt x="1443009" y="30334"/>
                  </a:lnTo>
                  <a:lnTo>
                    <a:pt x="1442163" y="30493"/>
                  </a:lnTo>
                  <a:lnTo>
                    <a:pt x="1441555" y="30770"/>
                  </a:lnTo>
                  <a:lnTo>
                    <a:pt x="1440894" y="31233"/>
                  </a:lnTo>
                  <a:lnTo>
                    <a:pt x="1440431" y="31682"/>
                  </a:lnTo>
                  <a:lnTo>
                    <a:pt x="1440154" y="32118"/>
                  </a:lnTo>
                  <a:lnTo>
                    <a:pt x="1440999" y="32409"/>
                  </a:lnTo>
                  <a:lnTo>
                    <a:pt x="1443973" y="32621"/>
                  </a:lnTo>
                  <a:lnTo>
                    <a:pt x="1451283" y="32700"/>
                  </a:lnTo>
                  <a:lnTo>
                    <a:pt x="1452327" y="33242"/>
                  </a:lnTo>
                  <a:lnTo>
                    <a:pt x="1452459" y="33678"/>
                  </a:lnTo>
                  <a:lnTo>
                    <a:pt x="1451758" y="34154"/>
                  </a:lnTo>
                  <a:lnTo>
                    <a:pt x="1450225" y="34669"/>
                  </a:lnTo>
                  <a:lnTo>
                    <a:pt x="1448943" y="34947"/>
                  </a:lnTo>
                  <a:lnTo>
                    <a:pt x="1447384" y="34986"/>
                  </a:lnTo>
                  <a:lnTo>
                    <a:pt x="1442163" y="34577"/>
                  </a:lnTo>
                  <a:lnTo>
                    <a:pt x="1434919" y="35462"/>
                  </a:lnTo>
                  <a:lnTo>
                    <a:pt x="1429606" y="35938"/>
                  </a:lnTo>
                  <a:lnTo>
                    <a:pt x="1423077" y="35608"/>
                  </a:lnTo>
                  <a:lnTo>
                    <a:pt x="1417340" y="36493"/>
                  </a:lnTo>
                  <a:lnTo>
                    <a:pt x="1409939" y="39018"/>
                  </a:lnTo>
                  <a:lnTo>
                    <a:pt x="1409172" y="39480"/>
                  </a:lnTo>
                  <a:lnTo>
                    <a:pt x="1413243" y="40035"/>
                  </a:lnTo>
                  <a:lnTo>
                    <a:pt x="1417935" y="41093"/>
                  </a:lnTo>
                  <a:lnTo>
                    <a:pt x="1417882" y="43142"/>
                  </a:lnTo>
                  <a:lnTo>
                    <a:pt x="1423090" y="43723"/>
                  </a:lnTo>
                  <a:lnTo>
                    <a:pt x="1425112" y="44159"/>
                  </a:lnTo>
                  <a:lnTo>
                    <a:pt x="1425932" y="44662"/>
                  </a:lnTo>
                  <a:lnTo>
                    <a:pt x="1417340" y="44688"/>
                  </a:lnTo>
                  <a:lnTo>
                    <a:pt x="1413904" y="44424"/>
                  </a:lnTo>
                  <a:lnTo>
                    <a:pt x="1411432" y="44450"/>
                  </a:lnTo>
                  <a:lnTo>
                    <a:pt x="1411445" y="43049"/>
                  </a:lnTo>
                  <a:lnTo>
                    <a:pt x="1409450" y="42322"/>
                  </a:lnTo>
                  <a:lnTo>
                    <a:pt x="1405299" y="42230"/>
                  </a:lnTo>
                  <a:lnTo>
                    <a:pt x="1403066" y="41582"/>
                  </a:lnTo>
                  <a:lnTo>
                    <a:pt x="1399669" y="41674"/>
                  </a:lnTo>
                  <a:lnTo>
                    <a:pt x="1395717" y="42216"/>
                  </a:lnTo>
                  <a:lnTo>
                    <a:pt x="1391619" y="44781"/>
                  </a:lnTo>
                  <a:lnTo>
                    <a:pt x="1393192" y="46327"/>
                  </a:lnTo>
                  <a:lnTo>
                    <a:pt x="1395545" y="47728"/>
                  </a:lnTo>
                  <a:lnTo>
                    <a:pt x="1395730" y="48283"/>
                  </a:lnTo>
                  <a:lnTo>
                    <a:pt x="1392637" y="48310"/>
                  </a:lnTo>
                  <a:lnTo>
                    <a:pt x="1389055" y="47979"/>
                  </a:lnTo>
                  <a:lnTo>
                    <a:pt x="1387443" y="48032"/>
                  </a:lnTo>
                  <a:lnTo>
                    <a:pt x="1383253" y="48547"/>
                  </a:lnTo>
                  <a:lnTo>
                    <a:pt x="1381918" y="48918"/>
                  </a:lnTo>
                  <a:lnTo>
                    <a:pt x="1381283" y="49248"/>
                  </a:lnTo>
                  <a:lnTo>
                    <a:pt x="1381072" y="49658"/>
                  </a:lnTo>
                  <a:lnTo>
                    <a:pt x="1381283" y="50147"/>
                  </a:lnTo>
                  <a:lnTo>
                    <a:pt x="1382143" y="50543"/>
                  </a:lnTo>
                  <a:lnTo>
                    <a:pt x="1384403" y="51006"/>
                  </a:lnTo>
                  <a:lnTo>
                    <a:pt x="1386068" y="51151"/>
                  </a:lnTo>
                  <a:lnTo>
                    <a:pt x="1390522" y="50834"/>
                  </a:lnTo>
                  <a:lnTo>
                    <a:pt x="1391606" y="52658"/>
                  </a:lnTo>
                  <a:lnTo>
                    <a:pt x="1394884" y="52671"/>
                  </a:lnTo>
                  <a:lnTo>
                    <a:pt x="1406040" y="51389"/>
                  </a:lnTo>
                  <a:lnTo>
                    <a:pt x="1410917" y="51508"/>
                  </a:lnTo>
                  <a:lnTo>
                    <a:pt x="1409912" y="51759"/>
                  </a:lnTo>
                  <a:lnTo>
                    <a:pt x="1404506" y="52526"/>
                  </a:lnTo>
                  <a:lnTo>
                    <a:pt x="1403700" y="52830"/>
                  </a:lnTo>
                  <a:lnTo>
                    <a:pt x="1402986" y="53266"/>
                  </a:lnTo>
                  <a:lnTo>
                    <a:pt x="1402378" y="53821"/>
                  </a:lnTo>
                  <a:lnTo>
                    <a:pt x="1401704" y="54165"/>
                  </a:lnTo>
                  <a:lnTo>
                    <a:pt x="1400977" y="54297"/>
                  </a:lnTo>
                  <a:lnTo>
                    <a:pt x="1389518" y="54205"/>
                  </a:lnTo>
                  <a:lnTo>
                    <a:pt x="1383874" y="53953"/>
                  </a:lnTo>
                  <a:lnTo>
                    <a:pt x="1370458" y="52632"/>
                  </a:lnTo>
                  <a:lnTo>
                    <a:pt x="1369414" y="54760"/>
                  </a:lnTo>
                  <a:lnTo>
                    <a:pt x="1368621" y="55645"/>
                  </a:lnTo>
                  <a:lnTo>
                    <a:pt x="1367194" y="56822"/>
                  </a:lnTo>
                  <a:lnTo>
                    <a:pt x="1367220" y="58157"/>
                  </a:lnTo>
                  <a:lnTo>
                    <a:pt x="1370432" y="60919"/>
                  </a:lnTo>
                  <a:lnTo>
                    <a:pt x="1371780" y="61514"/>
                  </a:lnTo>
                  <a:lnTo>
                    <a:pt x="1373247" y="61778"/>
                  </a:lnTo>
                  <a:lnTo>
                    <a:pt x="1375970" y="61910"/>
                  </a:lnTo>
                  <a:lnTo>
                    <a:pt x="1379948" y="61910"/>
                  </a:lnTo>
                  <a:lnTo>
                    <a:pt x="1385671" y="61434"/>
                  </a:lnTo>
                  <a:lnTo>
                    <a:pt x="1393126" y="60496"/>
                  </a:lnTo>
                  <a:lnTo>
                    <a:pt x="1396206" y="60285"/>
                  </a:lnTo>
                  <a:lnTo>
                    <a:pt x="1393681" y="61263"/>
                  </a:lnTo>
                  <a:lnTo>
                    <a:pt x="1392452" y="61553"/>
                  </a:lnTo>
                  <a:close/>
                  <a:moveTo>
                    <a:pt x="1280435" y="117133"/>
                  </a:moveTo>
                  <a:lnTo>
                    <a:pt x="1278743" y="117873"/>
                  </a:lnTo>
                  <a:lnTo>
                    <a:pt x="1278743" y="118401"/>
                  </a:lnTo>
                  <a:lnTo>
                    <a:pt x="1279602" y="119115"/>
                  </a:lnTo>
                  <a:lnTo>
                    <a:pt x="1282087" y="120067"/>
                  </a:lnTo>
                  <a:lnTo>
                    <a:pt x="1282232" y="120358"/>
                  </a:lnTo>
                  <a:lnTo>
                    <a:pt x="1280778" y="120847"/>
                  </a:lnTo>
                  <a:lnTo>
                    <a:pt x="1278201" y="121085"/>
                  </a:lnTo>
                  <a:lnTo>
                    <a:pt x="1276813" y="121032"/>
                  </a:lnTo>
                  <a:lnTo>
                    <a:pt x="1274606" y="120239"/>
                  </a:lnTo>
                  <a:lnTo>
                    <a:pt x="1273469" y="120860"/>
                  </a:lnTo>
                  <a:lnTo>
                    <a:pt x="1272914" y="121283"/>
                  </a:lnTo>
                  <a:lnTo>
                    <a:pt x="1272755" y="121613"/>
                  </a:lnTo>
                  <a:lnTo>
                    <a:pt x="1272993" y="121864"/>
                  </a:lnTo>
                  <a:lnTo>
                    <a:pt x="1275716" y="122367"/>
                  </a:lnTo>
                  <a:lnTo>
                    <a:pt x="1282972" y="125222"/>
                  </a:lnTo>
                  <a:lnTo>
                    <a:pt x="1284492" y="125288"/>
                  </a:lnTo>
                  <a:lnTo>
                    <a:pt x="1288643" y="124891"/>
                  </a:lnTo>
                  <a:lnTo>
                    <a:pt x="1287321" y="125341"/>
                  </a:lnTo>
                  <a:lnTo>
                    <a:pt x="1285074" y="125909"/>
                  </a:lnTo>
                  <a:lnTo>
                    <a:pt x="1280739" y="126424"/>
                  </a:lnTo>
                  <a:lnTo>
                    <a:pt x="1279562" y="126993"/>
                  </a:lnTo>
                  <a:lnTo>
                    <a:pt x="1279761" y="127865"/>
                  </a:lnTo>
                  <a:lnTo>
                    <a:pt x="1280871" y="128513"/>
                  </a:lnTo>
                  <a:lnTo>
                    <a:pt x="1285893" y="129663"/>
                  </a:lnTo>
                  <a:lnTo>
                    <a:pt x="1286052" y="131791"/>
                  </a:lnTo>
                  <a:lnTo>
                    <a:pt x="1290440" y="131936"/>
                  </a:lnTo>
                  <a:lnTo>
                    <a:pt x="1295688" y="131169"/>
                  </a:lnTo>
                  <a:lnTo>
                    <a:pt x="1298291" y="131090"/>
                  </a:lnTo>
                  <a:lnTo>
                    <a:pt x="1301226" y="131407"/>
                  </a:lnTo>
                  <a:lnTo>
                    <a:pt x="1309619" y="131685"/>
                  </a:lnTo>
                  <a:lnTo>
                    <a:pt x="1312791" y="131606"/>
                  </a:lnTo>
                  <a:lnTo>
                    <a:pt x="1313544" y="131275"/>
                  </a:lnTo>
                  <a:lnTo>
                    <a:pt x="1315553" y="130773"/>
                  </a:lnTo>
                  <a:lnTo>
                    <a:pt x="1320986" y="129729"/>
                  </a:lnTo>
                  <a:lnTo>
                    <a:pt x="1323074" y="129597"/>
                  </a:lnTo>
                  <a:lnTo>
                    <a:pt x="1324409" y="129861"/>
                  </a:lnTo>
                  <a:lnTo>
                    <a:pt x="1324105" y="132888"/>
                  </a:lnTo>
                  <a:lnTo>
                    <a:pt x="1324343" y="135042"/>
                  </a:lnTo>
                  <a:lnTo>
                    <a:pt x="1324845" y="137818"/>
                  </a:lnTo>
                  <a:lnTo>
                    <a:pt x="1325744" y="139377"/>
                  </a:lnTo>
                  <a:lnTo>
                    <a:pt x="1325955" y="140871"/>
                  </a:lnTo>
                  <a:lnTo>
                    <a:pt x="1325374" y="141955"/>
                  </a:lnTo>
                  <a:lnTo>
                    <a:pt x="1324264" y="143475"/>
                  </a:lnTo>
                  <a:lnTo>
                    <a:pt x="1322968" y="144995"/>
                  </a:lnTo>
                  <a:lnTo>
                    <a:pt x="1322162" y="145510"/>
                  </a:lnTo>
                  <a:lnTo>
                    <a:pt x="1321052" y="146026"/>
                  </a:lnTo>
                  <a:lnTo>
                    <a:pt x="1313980" y="148894"/>
                  </a:lnTo>
                  <a:lnTo>
                    <a:pt x="1310742" y="150506"/>
                  </a:lnTo>
                  <a:lnTo>
                    <a:pt x="1309857" y="151022"/>
                  </a:lnTo>
                  <a:lnTo>
                    <a:pt x="1308931" y="151815"/>
                  </a:lnTo>
                  <a:lnTo>
                    <a:pt x="1307980" y="152899"/>
                  </a:lnTo>
                  <a:lnTo>
                    <a:pt x="1307425" y="153652"/>
                  </a:lnTo>
                  <a:lnTo>
                    <a:pt x="1307266" y="154392"/>
                  </a:lnTo>
                  <a:lnTo>
                    <a:pt x="1308376" y="155463"/>
                  </a:lnTo>
                  <a:lnTo>
                    <a:pt x="1309090" y="156732"/>
                  </a:lnTo>
                  <a:lnTo>
                    <a:pt x="1308786" y="157234"/>
                  </a:lnTo>
                  <a:lnTo>
                    <a:pt x="1306288" y="157869"/>
                  </a:lnTo>
                  <a:lnTo>
                    <a:pt x="1305601" y="158331"/>
                  </a:lnTo>
                  <a:lnTo>
                    <a:pt x="1304199" y="160605"/>
                  </a:lnTo>
                  <a:lnTo>
                    <a:pt x="1302653" y="164041"/>
                  </a:lnTo>
                  <a:lnTo>
                    <a:pt x="1302931" y="165138"/>
                  </a:lnTo>
                  <a:lnTo>
                    <a:pt x="1305283" y="166116"/>
                  </a:lnTo>
                  <a:lnTo>
                    <a:pt x="1306169" y="167081"/>
                  </a:lnTo>
                  <a:lnTo>
                    <a:pt x="1306737" y="167187"/>
                  </a:lnTo>
                  <a:lnTo>
                    <a:pt x="1310002" y="166817"/>
                  </a:lnTo>
                  <a:lnTo>
                    <a:pt x="1312368" y="167293"/>
                  </a:lnTo>
                  <a:lnTo>
                    <a:pt x="1313029" y="167200"/>
                  </a:lnTo>
                  <a:lnTo>
                    <a:pt x="1314033" y="165865"/>
                  </a:lnTo>
                  <a:lnTo>
                    <a:pt x="1315249" y="165283"/>
                  </a:lnTo>
                  <a:lnTo>
                    <a:pt x="1321488" y="163473"/>
                  </a:lnTo>
                  <a:lnTo>
                    <a:pt x="1321118" y="163843"/>
                  </a:lnTo>
                  <a:lnTo>
                    <a:pt x="1318382" y="165085"/>
                  </a:lnTo>
                  <a:lnTo>
                    <a:pt x="1317483" y="165759"/>
                  </a:lnTo>
                  <a:lnTo>
                    <a:pt x="1320087" y="166182"/>
                  </a:lnTo>
                  <a:lnTo>
                    <a:pt x="1321937" y="168033"/>
                  </a:lnTo>
                  <a:lnTo>
                    <a:pt x="1325123" y="168086"/>
                  </a:lnTo>
                  <a:lnTo>
                    <a:pt x="1329762" y="169183"/>
                  </a:lnTo>
                  <a:lnTo>
                    <a:pt x="1332353" y="169460"/>
                  </a:lnTo>
                  <a:lnTo>
                    <a:pt x="1337336" y="169328"/>
                  </a:lnTo>
                  <a:lnTo>
                    <a:pt x="1339490" y="169037"/>
                  </a:lnTo>
                  <a:lnTo>
                    <a:pt x="1343680" y="168125"/>
                  </a:lnTo>
                  <a:lnTo>
                    <a:pt x="1345491" y="167491"/>
                  </a:lnTo>
                  <a:lnTo>
                    <a:pt x="1346323" y="166843"/>
                  </a:lnTo>
                  <a:lnTo>
                    <a:pt x="1346958" y="166143"/>
                  </a:lnTo>
                  <a:lnTo>
                    <a:pt x="1347394" y="165402"/>
                  </a:lnTo>
                  <a:lnTo>
                    <a:pt x="1348174" y="165112"/>
                  </a:lnTo>
                  <a:lnTo>
                    <a:pt x="1349284" y="165270"/>
                  </a:lnTo>
                  <a:lnTo>
                    <a:pt x="1350487" y="165059"/>
                  </a:lnTo>
                  <a:lnTo>
                    <a:pt x="1351782" y="164464"/>
                  </a:lnTo>
                  <a:lnTo>
                    <a:pt x="1352787" y="164147"/>
                  </a:lnTo>
                  <a:lnTo>
                    <a:pt x="1353500" y="164120"/>
                  </a:lnTo>
                  <a:lnTo>
                    <a:pt x="1353421" y="164689"/>
                  </a:lnTo>
                  <a:lnTo>
                    <a:pt x="1352549" y="165852"/>
                  </a:lnTo>
                  <a:lnTo>
                    <a:pt x="1352575" y="166314"/>
                  </a:lnTo>
                  <a:lnTo>
                    <a:pt x="1354426" y="165759"/>
                  </a:lnTo>
                  <a:lnTo>
                    <a:pt x="1358153" y="163830"/>
                  </a:lnTo>
                  <a:lnTo>
                    <a:pt x="1361352" y="163169"/>
                  </a:lnTo>
                  <a:lnTo>
                    <a:pt x="1362065" y="163235"/>
                  </a:lnTo>
                  <a:lnTo>
                    <a:pt x="1362409" y="163790"/>
                  </a:lnTo>
                  <a:lnTo>
                    <a:pt x="1363506" y="164213"/>
                  </a:lnTo>
                  <a:lnTo>
                    <a:pt x="1361920" y="165112"/>
                  </a:lnTo>
                  <a:lnTo>
                    <a:pt x="1358338" y="166830"/>
                  </a:lnTo>
                  <a:lnTo>
                    <a:pt x="1355906" y="168125"/>
                  </a:lnTo>
                  <a:lnTo>
                    <a:pt x="1354624" y="168998"/>
                  </a:lnTo>
                  <a:lnTo>
                    <a:pt x="1353976" y="169619"/>
                  </a:lnTo>
                  <a:lnTo>
                    <a:pt x="1354148" y="170319"/>
                  </a:lnTo>
                  <a:lnTo>
                    <a:pt x="1355086" y="170663"/>
                  </a:lnTo>
                  <a:lnTo>
                    <a:pt x="1362039" y="170769"/>
                  </a:lnTo>
                  <a:lnTo>
                    <a:pt x="1368581" y="171192"/>
                  </a:lnTo>
                  <a:lnTo>
                    <a:pt x="1373208" y="170478"/>
                  </a:lnTo>
                  <a:lnTo>
                    <a:pt x="1378944" y="170967"/>
                  </a:lnTo>
                  <a:lnTo>
                    <a:pt x="1382698" y="171007"/>
                  </a:lnTo>
                  <a:lnTo>
                    <a:pt x="1384707" y="170769"/>
                  </a:lnTo>
                  <a:lnTo>
                    <a:pt x="1385209" y="169262"/>
                  </a:lnTo>
                  <a:lnTo>
                    <a:pt x="1386451" y="169302"/>
                  </a:lnTo>
                  <a:lnTo>
                    <a:pt x="1390787" y="170240"/>
                  </a:lnTo>
                  <a:lnTo>
                    <a:pt x="1393496" y="169751"/>
                  </a:lnTo>
                  <a:lnTo>
                    <a:pt x="1395307" y="169658"/>
                  </a:lnTo>
                  <a:lnTo>
                    <a:pt x="1396959" y="170570"/>
                  </a:lnTo>
                  <a:lnTo>
                    <a:pt x="1399457" y="170570"/>
                  </a:lnTo>
                  <a:lnTo>
                    <a:pt x="1404771" y="169777"/>
                  </a:lnTo>
                  <a:lnTo>
                    <a:pt x="1405550" y="169539"/>
                  </a:lnTo>
                  <a:lnTo>
                    <a:pt x="1406449" y="169050"/>
                  </a:lnTo>
                  <a:lnTo>
                    <a:pt x="1407467" y="168310"/>
                  </a:lnTo>
                  <a:lnTo>
                    <a:pt x="1408009" y="168310"/>
                  </a:lnTo>
                  <a:lnTo>
                    <a:pt x="1408419" y="169579"/>
                  </a:lnTo>
                  <a:lnTo>
                    <a:pt x="1409952" y="170134"/>
                  </a:lnTo>
                  <a:lnTo>
                    <a:pt x="1411287" y="170161"/>
                  </a:lnTo>
                  <a:lnTo>
                    <a:pt x="1412318" y="169936"/>
                  </a:lnTo>
                  <a:lnTo>
                    <a:pt x="1414591" y="168178"/>
                  </a:lnTo>
                  <a:lnTo>
                    <a:pt x="1415371" y="168244"/>
                  </a:lnTo>
                  <a:lnTo>
                    <a:pt x="1416138" y="169050"/>
                  </a:lnTo>
                  <a:lnTo>
                    <a:pt x="1417195" y="169619"/>
                  </a:lnTo>
                  <a:lnTo>
                    <a:pt x="1419230" y="170121"/>
                  </a:lnTo>
                  <a:lnTo>
                    <a:pt x="1423050" y="170372"/>
                  </a:lnTo>
                  <a:lnTo>
                    <a:pt x="1426262" y="170214"/>
                  </a:lnTo>
                  <a:lnTo>
                    <a:pt x="1433770" y="169117"/>
                  </a:lnTo>
                  <a:lnTo>
                    <a:pt x="1437973" y="169077"/>
                  </a:lnTo>
                  <a:lnTo>
                    <a:pt x="1439942" y="168641"/>
                  </a:lnTo>
                  <a:lnTo>
                    <a:pt x="1443550" y="167107"/>
                  </a:lnTo>
                  <a:lnTo>
                    <a:pt x="1444211" y="166777"/>
                  </a:lnTo>
                  <a:lnTo>
                    <a:pt x="1447265" y="164689"/>
                  </a:lnTo>
                  <a:lnTo>
                    <a:pt x="1447740" y="163856"/>
                  </a:lnTo>
                  <a:lnTo>
                    <a:pt x="1446405" y="163142"/>
                  </a:lnTo>
                  <a:lnTo>
                    <a:pt x="1446353" y="162825"/>
                  </a:lnTo>
                  <a:lnTo>
                    <a:pt x="1446802" y="161847"/>
                  </a:lnTo>
                  <a:lnTo>
                    <a:pt x="1447384" y="161649"/>
                  </a:lnTo>
                  <a:lnTo>
                    <a:pt x="1448930" y="162019"/>
                  </a:lnTo>
                  <a:lnTo>
                    <a:pt x="1450767" y="163261"/>
                  </a:lnTo>
                  <a:lnTo>
                    <a:pt x="1451547" y="163526"/>
                  </a:lnTo>
                  <a:lnTo>
                    <a:pt x="1452485" y="163526"/>
                  </a:lnTo>
                  <a:lnTo>
                    <a:pt x="1452102" y="164147"/>
                  </a:lnTo>
                  <a:lnTo>
                    <a:pt x="1450397" y="165389"/>
                  </a:lnTo>
                  <a:lnTo>
                    <a:pt x="1449419" y="166248"/>
                  </a:lnTo>
                  <a:lnTo>
                    <a:pt x="1448970" y="167649"/>
                  </a:lnTo>
                  <a:lnTo>
                    <a:pt x="1449247" y="168680"/>
                  </a:lnTo>
                  <a:lnTo>
                    <a:pt x="1449644" y="169077"/>
                  </a:lnTo>
                  <a:lnTo>
                    <a:pt x="1452142" y="169857"/>
                  </a:lnTo>
                  <a:lnTo>
                    <a:pt x="1453556" y="169976"/>
                  </a:lnTo>
                  <a:lnTo>
                    <a:pt x="1457680" y="169751"/>
                  </a:lnTo>
                  <a:lnTo>
                    <a:pt x="1462346" y="170927"/>
                  </a:lnTo>
                  <a:lnTo>
                    <a:pt x="1464315" y="171139"/>
                  </a:lnTo>
                  <a:lnTo>
                    <a:pt x="1466628" y="171046"/>
                  </a:lnTo>
                  <a:lnTo>
                    <a:pt x="1470620" y="170478"/>
                  </a:lnTo>
                  <a:lnTo>
                    <a:pt x="1476277" y="169341"/>
                  </a:lnTo>
                  <a:lnTo>
                    <a:pt x="1478497" y="169050"/>
                  </a:lnTo>
                  <a:lnTo>
                    <a:pt x="1494874" y="168720"/>
                  </a:lnTo>
                  <a:lnTo>
                    <a:pt x="1495191" y="168654"/>
                  </a:lnTo>
                  <a:lnTo>
                    <a:pt x="1497504" y="167041"/>
                  </a:lnTo>
                  <a:lnTo>
                    <a:pt x="1498707" y="166010"/>
                  </a:lnTo>
                  <a:lnTo>
                    <a:pt x="1499685" y="164993"/>
                  </a:lnTo>
                  <a:lnTo>
                    <a:pt x="1500716" y="164319"/>
                  </a:lnTo>
                  <a:lnTo>
                    <a:pt x="1501786" y="163975"/>
                  </a:lnTo>
                  <a:lnTo>
                    <a:pt x="1501813" y="163261"/>
                  </a:lnTo>
                  <a:lnTo>
                    <a:pt x="1500795" y="162191"/>
                  </a:lnTo>
                  <a:lnTo>
                    <a:pt x="1500835" y="161596"/>
                  </a:lnTo>
                  <a:lnTo>
                    <a:pt x="1501932" y="161477"/>
                  </a:lnTo>
                  <a:lnTo>
                    <a:pt x="1503095" y="161781"/>
                  </a:lnTo>
                  <a:lnTo>
                    <a:pt x="1506069" y="163129"/>
                  </a:lnTo>
                  <a:lnTo>
                    <a:pt x="1514449" y="162098"/>
                  </a:lnTo>
                  <a:lnTo>
                    <a:pt x="1517079" y="161265"/>
                  </a:lnTo>
                  <a:lnTo>
                    <a:pt x="1516999" y="160353"/>
                  </a:lnTo>
                  <a:lnTo>
                    <a:pt x="1516603" y="159666"/>
                  </a:lnTo>
                  <a:lnTo>
                    <a:pt x="1514964" y="158979"/>
                  </a:lnTo>
                  <a:lnTo>
                    <a:pt x="1513814" y="158966"/>
                  </a:lnTo>
                  <a:lnTo>
                    <a:pt x="1508038" y="159640"/>
                  </a:lnTo>
                  <a:lnTo>
                    <a:pt x="1506320" y="159706"/>
                  </a:lnTo>
                  <a:lnTo>
                    <a:pt x="1504522" y="159402"/>
                  </a:lnTo>
                  <a:lnTo>
                    <a:pt x="1503201" y="158688"/>
                  </a:lnTo>
                  <a:lnTo>
                    <a:pt x="1504007" y="158305"/>
                  </a:lnTo>
                  <a:lnTo>
                    <a:pt x="1511898" y="156824"/>
                  </a:lnTo>
                  <a:lnTo>
                    <a:pt x="1519458" y="155040"/>
                  </a:lnTo>
                  <a:lnTo>
                    <a:pt x="1522921" y="153705"/>
                  </a:lnTo>
                  <a:lnTo>
                    <a:pt x="1523740" y="152925"/>
                  </a:lnTo>
                  <a:lnTo>
                    <a:pt x="1524454" y="150956"/>
                  </a:lnTo>
                  <a:lnTo>
                    <a:pt x="1524679" y="149542"/>
                  </a:lnTo>
                  <a:lnTo>
                    <a:pt x="1523661" y="149277"/>
                  </a:lnTo>
                  <a:lnTo>
                    <a:pt x="1517753" y="149145"/>
                  </a:lnTo>
                  <a:lnTo>
                    <a:pt x="1515347" y="148881"/>
                  </a:lnTo>
                  <a:lnTo>
                    <a:pt x="1515162" y="148643"/>
                  </a:lnTo>
                  <a:lnTo>
                    <a:pt x="1519035" y="147506"/>
                  </a:lnTo>
                  <a:lnTo>
                    <a:pt x="1519603" y="147070"/>
                  </a:lnTo>
                  <a:lnTo>
                    <a:pt x="1519392" y="146647"/>
                  </a:lnTo>
                  <a:lnTo>
                    <a:pt x="1517766" y="145603"/>
                  </a:lnTo>
                  <a:lnTo>
                    <a:pt x="1514647" y="145312"/>
                  </a:lnTo>
                  <a:lnTo>
                    <a:pt x="1506796" y="145286"/>
                  </a:lnTo>
                  <a:lnTo>
                    <a:pt x="1505091" y="144955"/>
                  </a:lnTo>
                  <a:lnTo>
                    <a:pt x="1504536" y="144717"/>
                  </a:lnTo>
                  <a:lnTo>
                    <a:pt x="1504575" y="144387"/>
                  </a:lnTo>
                  <a:lnTo>
                    <a:pt x="1506465" y="143263"/>
                  </a:lnTo>
                  <a:lnTo>
                    <a:pt x="1504985" y="142814"/>
                  </a:lnTo>
                  <a:lnTo>
                    <a:pt x="1499605" y="141968"/>
                  </a:lnTo>
                  <a:lnTo>
                    <a:pt x="1492058" y="141175"/>
                  </a:lnTo>
                  <a:lnTo>
                    <a:pt x="1488794" y="141122"/>
                  </a:lnTo>
                  <a:lnTo>
                    <a:pt x="1485119" y="141453"/>
                  </a:lnTo>
                  <a:lnTo>
                    <a:pt x="1474678" y="142801"/>
                  </a:lnTo>
                  <a:lnTo>
                    <a:pt x="1472153" y="142920"/>
                  </a:lnTo>
                  <a:lnTo>
                    <a:pt x="1465201" y="141571"/>
                  </a:lnTo>
                  <a:lnTo>
                    <a:pt x="1462240" y="141439"/>
                  </a:lnTo>
                  <a:lnTo>
                    <a:pt x="1459940" y="142285"/>
                  </a:lnTo>
                  <a:lnTo>
                    <a:pt x="1457640" y="142669"/>
                  </a:lnTo>
                  <a:lnTo>
                    <a:pt x="1447080" y="145048"/>
                  </a:lnTo>
                  <a:lnTo>
                    <a:pt x="1444687" y="145021"/>
                  </a:lnTo>
                  <a:lnTo>
                    <a:pt x="1440510" y="145233"/>
                  </a:lnTo>
                  <a:lnTo>
                    <a:pt x="1432342" y="146819"/>
                  </a:lnTo>
                  <a:lnTo>
                    <a:pt x="1429038" y="146660"/>
                  </a:lnTo>
                  <a:lnTo>
                    <a:pt x="1421266" y="147784"/>
                  </a:lnTo>
                  <a:lnTo>
                    <a:pt x="1419032" y="148365"/>
                  </a:lnTo>
                  <a:lnTo>
                    <a:pt x="1420301" y="149687"/>
                  </a:lnTo>
                  <a:lnTo>
                    <a:pt x="1418385" y="150718"/>
                  </a:lnTo>
                  <a:lnTo>
                    <a:pt x="1413904" y="150467"/>
                  </a:lnTo>
                  <a:lnTo>
                    <a:pt x="1411287" y="149806"/>
                  </a:lnTo>
                  <a:lnTo>
                    <a:pt x="1410137" y="149211"/>
                  </a:lnTo>
                  <a:lnTo>
                    <a:pt x="1406317" y="148603"/>
                  </a:lnTo>
                  <a:lnTo>
                    <a:pt x="1402061" y="145841"/>
                  </a:lnTo>
                  <a:lnTo>
                    <a:pt x="1399616" y="146422"/>
                  </a:lnTo>
                  <a:lnTo>
                    <a:pt x="1394078" y="148749"/>
                  </a:lnTo>
                  <a:lnTo>
                    <a:pt x="1393734" y="148550"/>
                  </a:lnTo>
                  <a:lnTo>
                    <a:pt x="1393866" y="147374"/>
                  </a:lnTo>
                  <a:lnTo>
                    <a:pt x="1393139" y="146753"/>
                  </a:lnTo>
                  <a:lnTo>
                    <a:pt x="1383702" y="148141"/>
                  </a:lnTo>
                  <a:lnTo>
                    <a:pt x="1380900" y="145219"/>
                  </a:lnTo>
                  <a:lnTo>
                    <a:pt x="1379975" y="144929"/>
                  </a:lnTo>
                  <a:lnTo>
                    <a:pt x="1378812" y="144929"/>
                  </a:lnTo>
                  <a:lnTo>
                    <a:pt x="1377384" y="145180"/>
                  </a:lnTo>
                  <a:lnTo>
                    <a:pt x="1375679" y="145669"/>
                  </a:lnTo>
                  <a:lnTo>
                    <a:pt x="1374569" y="146462"/>
                  </a:lnTo>
                  <a:lnTo>
                    <a:pt x="1374054" y="147559"/>
                  </a:lnTo>
                  <a:lnTo>
                    <a:pt x="1373406" y="148352"/>
                  </a:lnTo>
                  <a:lnTo>
                    <a:pt x="1371846" y="149211"/>
                  </a:lnTo>
                  <a:lnTo>
                    <a:pt x="1371053" y="149462"/>
                  </a:lnTo>
                  <a:lnTo>
                    <a:pt x="1370300" y="149423"/>
                  </a:lnTo>
                  <a:lnTo>
                    <a:pt x="1366995" y="147004"/>
                  </a:lnTo>
                  <a:lnTo>
                    <a:pt x="1366255" y="146819"/>
                  </a:lnTo>
                  <a:lnTo>
                    <a:pt x="1360929" y="146977"/>
                  </a:lnTo>
                  <a:lnTo>
                    <a:pt x="1361748" y="146568"/>
                  </a:lnTo>
                  <a:lnTo>
                    <a:pt x="1367722" y="145206"/>
                  </a:lnTo>
                  <a:lnTo>
                    <a:pt x="1370802" y="144056"/>
                  </a:lnTo>
                  <a:lnTo>
                    <a:pt x="1372652" y="143210"/>
                  </a:lnTo>
                  <a:lnTo>
                    <a:pt x="1373274" y="142669"/>
                  </a:lnTo>
                  <a:lnTo>
                    <a:pt x="1372904" y="141942"/>
                  </a:lnTo>
                  <a:lnTo>
                    <a:pt x="1370604" y="140593"/>
                  </a:lnTo>
                  <a:lnTo>
                    <a:pt x="1367973" y="140871"/>
                  </a:lnTo>
                  <a:lnTo>
                    <a:pt x="1367471" y="140659"/>
                  </a:lnTo>
                  <a:lnTo>
                    <a:pt x="1367669" y="139113"/>
                  </a:lnTo>
                  <a:lnTo>
                    <a:pt x="1366757" y="138214"/>
                  </a:lnTo>
                  <a:lnTo>
                    <a:pt x="1364881" y="138122"/>
                  </a:lnTo>
                  <a:lnTo>
                    <a:pt x="1364035" y="136826"/>
                  </a:lnTo>
                  <a:lnTo>
                    <a:pt x="1363387" y="136324"/>
                  </a:lnTo>
                  <a:lnTo>
                    <a:pt x="1356355" y="135835"/>
                  </a:lnTo>
                  <a:lnTo>
                    <a:pt x="1355642" y="135187"/>
                  </a:lnTo>
                  <a:lnTo>
                    <a:pt x="1352972" y="134421"/>
                  </a:lnTo>
                  <a:lnTo>
                    <a:pt x="1349165" y="134024"/>
                  </a:lnTo>
                  <a:lnTo>
                    <a:pt x="1348636" y="132716"/>
                  </a:lnTo>
                  <a:lnTo>
                    <a:pt x="1351320" y="132504"/>
                  </a:lnTo>
                  <a:lnTo>
                    <a:pt x="1357307" y="133469"/>
                  </a:lnTo>
                  <a:lnTo>
                    <a:pt x="1365092" y="134064"/>
                  </a:lnTo>
                  <a:lnTo>
                    <a:pt x="1380847" y="133390"/>
                  </a:lnTo>
                  <a:lnTo>
                    <a:pt x="1383464" y="132769"/>
                  </a:lnTo>
                  <a:lnTo>
                    <a:pt x="1384931" y="132306"/>
                  </a:lnTo>
                  <a:lnTo>
                    <a:pt x="1385711" y="131896"/>
                  </a:lnTo>
                  <a:lnTo>
                    <a:pt x="1385751" y="130958"/>
                  </a:lnTo>
                  <a:lnTo>
                    <a:pt x="1363427" y="128037"/>
                  </a:lnTo>
                  <a:lnTo>
                    <a:pt x="1355787" y="127839"/>
                  </a:lnTo>
                  <a:lnTo>
                    <a:pt x="1354703" y="127640"/>
                  </a:lnTo>
                  <a:lnTo>
                    <a:pt x="1355364" y="126715"/>
                  </a:lnTo>
                  <a:lnTo>
                    <a:pt x="1356408" y="126477"/>
                  </a:lnTo>
                  <a:lnTo>
                    <a:pt x="1357452" y="126464"/>
                  </a:lnTo>
                  <a:lnTo>
                    <a:pt x="1358378" y="126689"/>
                  </a:lnTo>
                  <a:lnTo>
                    <a:pt x="1364497" y="127046"/>
                  </a:lnTo>
                  <a:lnTo>
                    <a:pt x="1367987" y="127455"/>
                  </a:lnTo>
                  <a:lnTo>
                    <a:pt x="1370102" y="126781"/>
                  </a:lnTo>
                  <a:lnTo>
                    <a:pt x="1370432" y="126345"/>
                  </a:lnTo>
                  <a:lnTo>
                    <a:pt x="1370326" y="125763"/>
                  </a:lnTo>
                  <a:lnTo>
                    <a:pt x="1369137" y="124944"/>
                  </a:lnTo>
                  <a:lnTo>
                    <a:pt x="1364933" y="123213"/>
                  </a:lnTo>
                  <a:lnTo>
                    <a:pt x="1362475" y="122803"/>
                  </a:lnTo>
                  <a:lnTo>
                    <a:pt x="1358602" y="122710"/>
                  </a:lnTo>
                  <a:lnTo>
                    <a:pt x="1354399" y="122909"/>
                  </a:lnTo>
                  <a:lnTo>
                    <a:pt x="1344486" y="124191"/>
                  </a:lnTo>
                  <a:lnTo>
                    <a:pt x="1337269" y="124468"/>
                  </a:lnTo>
                  <a:lnTo>
                    <a:pt x="1333159" y="124098"/>
                  </a:lnTo>
                  <a:lnTo>
                    <a:pt x="1322228" y="127244"/>
                  </a:lnTo>
                  <a:lnTo>
                    <a:pt x="1319664" y="127812"/>
                  </a:lnTo>
                  <a:lnTo>
                    <a:pt x="1321686" y="126861"/>
                  </a:lnTo>
                  <a:lnTo>
                    <a:pt x="1323589" y="126107"/>
                  </a:lnTo>
                  <a:lnTo>
                    <a:pt x="1326643" y="125103"/>
                  </a:lnTo>
                  <a:lnTo>
                    <a:pt x="1328929" y="123966"/>
                  </a:lnTo>
                  <a:lnTo>
                    <a:pt x="1331110" y="123054"/>
                  </a:lnTo>
                  <a:lnTo>
                    <a:pt x="1331745" y="122684"/>
                  </a:lnTo>
                  <a:lnTo>
                    <a:pt x="1332339" y="122221"/>
                  </a:lnTo>
                  <a:lnTo>
                    <a:pt x="1333225" y="121217"/>
                  </a:lnTo>
                  <a:lnTo>
                    <a:pt x="1333344" y="120886"/>
                  </a:lnTo>
                  <a:lnTo>
                    <a:pt x="1332961" y="120582"/>
                  </a:lnTo>
                  <a:lnTo>
                    <a:pt x="1331361" y="119987"/>
                  </a:lnTo>
                  <a:lnTo>
                    <a:pt x="1329973" y="118679"/>
                  </a:lnTo>
                  <a:lnTo>
                    <a:pt x="1327766" y="117820"/>
                  </a:lnTo>
                  <a:lnTo>
                    <a:pt x="1325612" y="117754"/>
                  </a:lnTo>
                  <a:lnTo>
                    <a:pt x="1322638" y="118045"/>
                  </a:lnTo>
                  <a:lnTo>
                    <a:pt x="1319823" y="117859"/>
                  </a:lnTo>
                  <a:lnTo>
                    <a:pt x="1315844" y="116881"/>
                  </a:lnTo>
                  <a:lnTo>
                    <a:pt x="1309156" y="115626"/>
                  </a:lnTo>
                  <a:lnTo>
                    <a:pt x="1302111" y="114634"/>
                  </a:lnTo>
                  <a:lnTo>
                    <a:pt x="1298741" y="114582"/>
                  </a:lnTo>
                  <a:lnTo>
                    <a:pt x="1294842" y="114925"/>
                  </a:lnTo>
                  <a:lnTo>
                    <a:pt x="1288418" y="115890"/>
                  </a:lnTo>
                  <a:lnTo>
                    <a:pt x="1285140" y="116247"/>
                  </a:lnTo>
                  <a:lnTo>
                    <a:pt x="1282854" y="116313"/>
                  </a:lnTo>
                  <a:lnTo>
                    <a:pt x="1281294" y="116591"/>
                  </a:lnTo>
                  <a:lnTo>
                    <a:pt x="1280435" y="117133"/>
                  </a:lnTo>
                  <a:close/>
                  <a:moveTo>
                    <a:pt x="1315342" y="57443"/>
                  </a:moveTo>
                  <a:lnTo>
                    <a:pt x="1320880" y="57297"/>
                  </a:lnTo>
                  <a:lnTo>
                    <a:pt x="1322347" y="58209"/>
                  </a:lnTo>
                  <a:lnTo>
                    <a:pt x="1321713" y="58923"/>
                  </a:lnTo>
                  <a:lnTo>
                    <a:pt x="1321237" y="59280"/>
                  </a:lnTo>
                  <a:lnTo>
                    <a:pt x="1321898" y="59716"/>
                  </a:lnTo>
                  <a:lnTo>
                    <a:pt x="1325070" y="60443"/>
                  </a:lnTo>
                  <a:lnTo>
                    <a:pt x="1326048" y="60417"/>
                  </a:lnTo>
                  <a:lnTo>
                    <a:pt x="1327066" y="60192"/>
                  </a:lnTo>
                  <a:lnTo>
                    <a:pt x="1329247" y="59254"/>
                  </a:lnTo>
                  <a:lnTo>
                    <a:pt x="1331441" y="57985"/>
                  </a:lnTo>
                  <a:lnTo>
                    <a:pt x="1334811" y="55473"/>
                  </a:lnTo>
                  <a:lnTo>
                    <a:pt x="1335921" y="54403"/>
                  </a:lnTo>
                  <a:lnTo>
                    <a:pt x="1336080" y="53557"/>
                  </a:lnTo>
                  <a:lnTo>
                    <a:pt x="1335036" y="53002"/>
                  </a:lnTo>
                  <a:lnTo>
                    <a:pt x="1333291" y="52751"/>
                  </a:lnTo>
                  <a:lnTo>
                    <a:pt x="1329154" y="52711"/>
                  </a:lnTo>
                  <a:lnTo>
                    <a:pt x="1324924" y="52381"/>
                  </a:lnTo>
                  <a:lnTo>
                    <a:pt x="1323708" y="52460"/>
                  </a:lnTo>
                  <a:lnTo>
                    <a:pt x="1318488" y="53359"/>
                  </a:lnTo>
                  <a:lnTo>
                    <a:pt x="1317747" y="53597"/>
                  </a:lnTo>
                  <a:lnTo>
                    <a:pt x="1315633" y="54561"/>
                  </a:lnTo>
                  <a:lnTo>
                    <a:pt x="1314707" y="55117"/>
                  </a:lnTo>
                  <a:lnTo>
                    <a:pt x="1312844" y="56703"/>
                  </a:lnTo>
                  <a:lnTo>
                    <a:pt x="1312804" y="57099"/>
                  </a:lnTo>
                  <a:lnTo>
                    <a:pt x="1313280" y="57377"/>
                  </a:lnTo>
                  <a:lnTo>
                    <a:pt x="1315342" y="57443"/>
                  </a:lnTo>
                  <a:close/>
                  <a:moveTo>
                    <a:pt x="1303037" y="96421"/>
                  </a:moveTo>
                  <a:lnTo>
                    <a:pt x="1303512" y="96950"/>
                  </a:lnTo>
                  <a:lnTo>
                    <a:pt x="1302217" y="97518"/>
                  </a:lnTo>
                  <a:lnTo>
                    <a:pt x="1301411" y="97967"/>
                  </a:lnTo>
                  <a:lnTo>
                    <a:pt x="1300882" y="98628"/>
                  </a:lnTo>
                  <a:lnTo>
                    <a:pt x="1301093" y="99078"/>
                  </a:lnTo>
                  <a:lnTo>
                    <a:pt x="1303763" y="98959"/>
                  </a:lnTo>
                  <a:lnTo>
                    <a:pt x="1308535" y="98179"/>
                  </a:lnTo>
                  <a:lnTo>
                    <a:pt x="1311205" y="97703"/>
                  </a:lnTo>
                  <a:lnTo>
                    <a:pt x="1319109" y="97386"/>
                  </a:lnTo>
                  <a:lnTo>
                    <a:pt x="1325625" y="96619"/>
                  </a:lnTo>
                  <a:lnTo>
                    <a:pt x="1330225" y="95813"/>
                  </a:lnTo>
                  <a:lnTo>
                    <a:pt x="1331745" y="95654"/>
                  </a:lnTo>
                  <a:lnTo>
                    <a:pt x="1334415" y="95707"/>
                  </a:lnTo>
                  <a:lnTo>
                    <a:pt x="1336899" y="95205"/>
                  </a:lnTo>
                  <a:lnTo>
                    <a:pt x="1341658" y="93487"/>
                  </a:lnTo>
                  <a:lnTo>
                    <a:pt x="1342490" y="92852"/>
                  </a:lnTo>
                  <a:lnTo>
                    <a:pt x="1342490" y="92231"/>
                  </a:lnTo>
                  <a:lnTo>
                    <a:pt x="1341816" y="91372"/>
                  </a:lnTo>
                  <a:lnTo>
                    <a:pt x="1339516" y="90407"/>
                  </a:lnTo>
                  <a:lnTo>
                    <a:pt x="1341552" y="89640"/>
                  </a:lnTo>
                  <a:lnTo>
                    <a:pt x="1346997" y="88623"/>
                  </a:lnTo>
                  <a:lnTo>
                    <a:pt x="1349932" y="87949"/>
                  </a:lnTo>
                  <a:lnTo>
                    <a:pt x="1350355" y="87631"/>
                  </a:lnTo>
                  <a:lnTo>
                    <a:pt x="1350751" y="87023"/>
                  </a:lnTo>
                  <a:lnTo>
                    <a:pt x="1350011" y="86217"/>
                  </a:lnTo>
                  <a:lnTo>
                    <a:pt x="1345821" y="84842"/>
                  </a:lnTo>
                  <a:lnTo>
                    <a:pt x="1343997" y="84459"/>
                  </a:lnTo>
                  <a:lnTo>
                    <a:pt x="1337203" y="84697"/>
                  </a:lnTo>
                  <a:lnTo>
                    <a:pt x="1334190" y="84168"/>
                  </a:lnTo>
                  <a:lnTo>
                    <a:pt x="1333926" y="83772"/>
                  </a:lnTo>
                  <a:lnTo>
                    <a:pt x="1334771" y="83322"/>
                  </a:lnTo>
                  <a:lnTo>
                    <a:pt x="1335036" y="82873"/>
                  </a:lnTo>
                  <a:lnTo>
                    <a:pt x="1333674" y="81459"/>
                  </a:lnTo>
                  <a:lnTo>
                    <a:pt x="1332524" y="81009"/>
                  </a:lnTo>
                  <a:lnTo>
                    <a:pt x="1327938" y="80335"/>
                  </a:lnTo>
                  <a:lnTo>
                    <a:pt x="1325308" y="79582"/>
                  </a:lnTo>
                  <a:lnTo>
                    <a:pt x="1322651" y="79080"/>
                  </a:lnTo>
                  <a:lnTo>
                    <a:pt x="1319637" y="78815"/>
                  </a:lnTo>
                  <a:lnTo>
                    <a:pt x="1312830" y="78630"/>
                  </a:lnTo>
                  <a:lnTo>
                    <a:pt x="1310134" y="78643"/>
                  </a:lnTo>
                  <a:lnTo>
                    <a:pt x="1307332" y="79265"/>
                  </a:lnTo>
                  <a:lnTo>
                    <a:pt x="1306552" y="79714"/>
                  </a:lnTo>
                  <a:lnTo>
                    <a:pt x="1305667" y="80904"/>
                  </a:lnTo>
                  <a:lnTo>
                    <a:pt x="1305706" y="83045"/>
                  </a:lnTo>
                  <a:lnTo>
                    <a:pt x="1305455" y="83613"/>
                  </a:lnTo>
                  <a:lnTo>
                    <a:pt x="1300221" y="84446"/>
                  </a:lnTo>
                  <a:lnTo>
                    <a:pt x="1299534" y="84842"/>
                  </a:lnTo>
                  <a:lnTo>
                    <a:pt x="1299018" y="85279"/>
                  </a:lnTo>
                  <a:lnTo>
                    <a:pt x="1298556" y="86072"/>
                  </a:lnTo>
                  <a:lnTo>
                    <a:pt x="1298635" y="86243"/>
                  </a:lnTo>
                  <a:lnTo>
                    <a:pt x="1300115" y="86772"/>
                  </a:lnTo>
                  <a:lnTo>
                    <a:pt x="1300353" y="87116"/>
                  </a:lnTo>
                  <a:lnTo>
                    <a:pt x="1298939" y="88345"/>
                  </a:lnTo>
                  <a:lnTo>
                    <a:pt x="1300419" y="89654"/>
                  </a:lnTo>
                  <a:lnTo>
                    <a:pt x="1299891" y="90301"/>
                  </a:lnTo>
                  <a:lnTo>
                    <a:pt x="1307028" y="90870"/>
                  </a:lnTo>
                  <a:lnTo>
                    <a:pt x="1310451" y="91808"/>
                  </a:lnTo>
                  <a:lnTo>
                    <a:pt x="1311615" y="91927"/>
                  </a:lnTo>
                  <a:lnTo>
                    <a:pt x="1311033" y="92191"/>
                  </a:lnTo>
                  <a:lnTo>
                    <a:pt x="1309090" y="92641"/>
                  </a:lnTo>
                  <a:lnTo>
                    <a:pt x="1305733" y="92918"/>
                  </a:lnTo>
                  <a:lnTo>
                    <a:pt x="1298463" y="93183"/>
                  </a:lnTo>
                  <a:lnTo>
                    <a:pt x="1298080" y="93579"/>
                  </a:lnTo>
                  <a:lnTo>
                    <a:pt x="1297908" y="94015"/>
                  </a:lnTo>
                  <a:lnTo>
                    <a:pt x="1299084" y="95416"/>
                  </a:lnTo>
                  <a:lnTo>
                    <a:pt x="1303037" y="96421"/>
                  </a:lnTo>
                  <a:close/>
                  <a:moveTo>
                    <a:pt x="1197020" y="125023"/>
                  </a:moveTo>
                  <a:lnTo>
                    <a:pt x="1206906" y="123530"/>
                  </a:lnTo>
                  <a:lnTo>
                    <a:pt x="1217176" y="121706"/>
                  </a:lnTo>
                  <a:lnTo>
                    <a:pt x="1214401" y="121362"/>
                  </a:lnTo>
                  <a:lnTo>
                    <a:pt x="1211942" y="121309"/>
                  </a:lnTo>
                  <a:lnTo>
                    <a:pt x="1207329" y="121521"/>
                  </a:lnTo>
                  <a:lnTo>
                    <a:pt x="1205849" y="121706"/>
                  </a:lnTo>
                  <a:lnTo>
                    <a:pt x="1200536" y="123173"/>
                  </a:lnTo>
                  <a:lnTo>
                    <a:pt x="1193795" y="123979"/>
                  </a:lnTo>
                  <a:lnTo>
                    <a:pt x="1191429" y="124481"/>
                  </a:lnTo>
                  <a:lnTo>
                    <a:pt x="1191045" y="124865"/>
                  </a:lnTo>
                  <a:lnTo>
                    <a:pt x="1192658" y="125129"/>
                  </a:lnTo>
                  <a:lnTo>
                    <a:pt x="1197020" y="125023"/>
                  </a:lnTo>
                  <a:close/>
                  <a:moveTo>
                    <a:pt x="1027599" y="276693"/>
                  </a:moveTo>
                  <a:lnTo>
                    <a:pt x="1030256" y="272913"/>
                  </a:lnTo>
                  <a:lnTo>
                    <a:pt x="1030956" y="270996"/>
                  </a:lnTo>
                  <a:lnTo>
                    <a:pt x="1030692" y="270415"/>
                  </a:lnTo>
                  <a:lnTo>
                    <a:pt x="1029939" y="270137"/>
                  </a:lnTo>
                  <a:lnTo>
                    <a:pt x="1028392" y="270058"/>
                  </a:lnTo>
                  <a:lnTo>
                    <a:pt x="1022220" y="270428"/>
                  </a:lnTo>
                  <a:lnTo>
                    <a:pt x="1022114" y="269542"/>
                  </a:lnTo>
                  <a:lnTo>
                    <a:pt x="1023793" y="267758"/>
                  </a:lnTo>
                  <a:lnTo>
                    <a:pt x="1023951" y="267348"/>
                  </a:lnTo>
                  <a:lnTo>
                    <a:pt x="1023634" y="267044"/>
                  </a:lnTo>
                  <a:lnTo>
                    <a:pt x="1022828" y="266859"/>
                  </a:lnTo>
                  <a:lnTo>
                    <a:pt x="1018876" y="267137"/>
                  </a:lnTo>
                  <a:lnTo>
                    <a:pt x="1018188" y="266886"/>
                  </a:lnTo>
                  <a:lnTo>
                    <a:pt x="1014527" y="263872"/>
                  </a:lnTo>
                  <a:lnTo>
                    <a:pt x="1011950" y="262563"/>
                  </a:lnTo>
                  <a:lnTo>
                    <a:pt x="1010364" y="261321"/>
                  </a:lnTo>
                  <a:lnTo>
                    <a:pt x="1008302" y="258202"/>
                  </a:lnTo>
                  <a:lnTo>
                    <a:pt x="1007469" y="258321"/>
                  </a:lnTo>
                  <a:lnTo>
                    <a:pt x="1006821" y="259034"/>
                  </a:lnTo>
                  <a:lnTo>
                    <a:pt x="1006359" y="260858"/>
                  </a:lnTo>
                  <a:lnTo>
                    <a:pt x="1005923" y="261215"/>
                  </a:lnTo>
                  <a:lnTo>
                    <a:pt x="1005394" y="261453"/>
                  </a:lnTo>
                  <a:lnTo>
                    <a:pt x="1004231" y="261612"/>
                  </a:lnTo>
                  <a:lnTo>
                    <a:pt x="1003768" y="261572"/>
                  </a:lnTo>
                  <a:lnTo>
                    <a:pt x="1003028" y="260700"/>
                  </a:lnTo>
                  <a:lnTo>
                    <a:pt x="1001905" y="260118"/>
                  </a:lnTo>
                  <a:lnTo>
                    <a:pt x="998177" y="258757"/>
                  </a:lnTo>
                  <a:lnTo>
                    <a:pt x="995930" y="256351"/>
                  </a:lnTo>
                  <a:lnTo>
                    <a:pt x="994873" y="255677"/>
                  </a:lnTo>
                  <a:lnTo>
                    <a:pt x="995177" y="251844"/>
                  </a:lnTo>
                  <a:lnTo>
                    <a:pt x="992441" y="248659"/>
                  </a:lnTo>
                  <a:lnTo>
                    <a:pt x="992467" y="247734"/>
                  </a:lnTo>
                  <a:lnTo>
                    <a:pt x="993300" y="247073"/>
                  </a:lnTo>
                  <a:lnTo>
                    <a:pt x="997543" y="244390"/>
                  </a:lnTo>
                  <a:lnTo>
                    <a:pt x="999750" y="243174"/>
                  </a:lnTo>
                  <a:lnTo>
                    <a:pt x="1001601" y="242314"/>
                  </a:lnTo>
                  <a:lnTo>
                    <a:pt x="1003240" y="241283"/>
                  </a:lnTo>
                  <a:lnTo>
                    <a:pt x="1004654" y="240081"/>
                  </a:lnTo>
                  <a:lnTo>
                    <a:pt x="1005500" y="239208"/>
                  </a:lnTo>
                  <a:lnTo>
                    <a:pt x="1005777" y="238666"/>
                  </a:lnTo>
                  <a:lnTo>
                    <a:pt x="1007628" y="236776"/>
                  </a:lnTo>
                  <a:lnTo>
                    <a:pt x="1008408" y="233948"/>
                  </a:lnTo>
                  <a:lnTo>
                    <a:pt x="1008341" y="230075"/>
                  </a:lnTo>
                  <a:lnTo>
                    <a:pt x="1008500" y="229256"/>
                  </a:lnTo>
                  <a:lnTo>
                    <a:pt x="1009280" y="227485"/>
                  </a:lnTo>
                  <a:lnTo>
                    <a:pt x="1014342" y="217519"/>
                  </a:lnTo>
                  <a:lnTo>
                    <a:pt x="1015386" y="216408"/>
                  </a:lnTo>
                  <a:lnTo>
                    <a:pt x="1017039" y="214201"/>
                  </a:lnTo>
                  <a:lnTo>
                    <a:pt x="1018545" y="212509"/>
                  </a:lnTo>
                  <a:lnTo>
                    <a:pt x="1018915" y="211716"/>
                  </a:lnTo>
                  <a:lnTo>
                    <a:pt x="1018968" y="210831"/>
                  </a:lnTo>
                  <a:lnTo>
                    <a:pt x="1019471" y="210117"/>
                  </a:lnTo>
                  <a:lnTo>
                    <a:pt x="1020435" y="209562"/>
                  </a:lnTo>
                  <a:lnTo>
                    <a:pt x="1021004" y="209020"/>
                  </a:lnTo>
                  <a:lnTo>
                    <a:pt x="1021215" y="207645"/>
                  </a:lnTo>
                  <a:lnTo>
                    <a:pt x="1021083" y="205861"/>
                  </a:lnTo>
                  <a:lnTo>
                    <a:pt x="1020039" y="203971"/>
                  </a:lnTo>
                  <a:lnTo>
                    <a:pt x="1017039" y="202583"/>
                  </a:lnTo>
                  <a:lnTo>
                    <a:pt x="1013483" y="199768"/>
                  </a:lnTo>
                  <a:lnTo>
                    <a:pt x="1009412" y="198195"/>
                  </a:lnTo>
                  <a:lnTo>
                    <a:pt x="1007575" y="197970"/>
                  </a:lnTo>
                  <a:lnTo>
                    <a:pt x="1005328" y="198671"/>
                  </a:lnTo>
                  <a:lnTo>
                    <a:pt x="1003306" y="199754"/>
                  </a:lnTo>
                  <a:lnTo>
                    <a:pt x="1002486" y="199873"/>
                  </a:lnTo>
                  <a:lnTo>
                    <a:pt x="998521" y="197693"/>
                  </a:lnTo>
                  <a:lnTo>
                    <a:pt x="995785" y="196781"/>
                  </a:lnTo>
                  <a:lnTo>
                    <a:pt x="991013" y="196331"/>
                  </a:lnTo>
                  <a:lnTo>
                    <a:pt x="988740" y="197349"/>
                  </a:lnTo>
                  <a:lnTo>
                    <a:pt x="988330" y="197851"/>
                  </a:lnTo>
                  <a:lnTo>
                    <a:pt x="988555" y="198948"/>
                  </a:lnTo>
                  <a:lnTo>
                    <a:pt x="988991" y="199305"/>
                  </a:lnTo>
                  <a:lnTo>
                    <a:pt x="987947" y="199543"/>
                  </a:lnTo>
                  <a:lnTo>
                    <a:pt x="985436" y="199649"/>
                  </a:lnTo>
                  <a:lnTo>
                    <a:pt x="983440" y="200085"/>
                  </a:lnTo>
                  <a:lnTo>
                    <a:pt x="981960" y="200838"/>
                  </a:lnTo>
                  <a:lnTo>
                    <a:pt x="980730" y="201843"/>
                  </a:lnTo>
                  <a:lnTo>
                    <a:pt x="972602" y="212139"/>
                  </a:lnTo>
                  <a:lnTo>
                    <a:pt x="971941" y="213619"/>
                  </a:lnTo>
                  <a:lnTo>
                    <a:pt x="971293" y="214333"/>
                  </a:lnTo>
                  <a:lnTo>
                    <a:pt x="970170" y="215166"/>
                  </a:lnTo>
                  <a:lnTo>
                    <a:pt x="969773" y="215840"/>
                  </a:lnTo>
                  <a:lnTo>
                    <a:pt x="970104" y="216369"/>
                  </a:lnTo>
                  <a:lnTo>
                    <a:pt x="969985" y="216937"/>
                  </a:lnTo>
                  <a:lnTo>
                    <a:pt x="967698" y="219118"/>
                  </a:lnTo>
                  <a:lnTo>
                    <a:pt x="966760" y="220149"/>
                  </a:lnTo>
                  <a:lnTo>
                    <a:pt x="964407" y="223665"/>
                  </a:lnTo>
                  <a:lnTo>
                    <a:pt x="963812" y="226506"/>
                  </a:lnTo>
                  <a:lnTo>
                    <a:pt x="964526" y="229507"/>
                  </a:lnTo>
                  <a:lnTo>
                    <a:pt x="963059" y="229705"/>
                  </a:lnTo>
                  <a:lnTo>
                    <a:pt x="962689" y="229956"/>
                  </a:lnTo>
                  <a:lnTo>
                    <a:pt x="962477" y="230326"/>
                  </a:lnTo>
                  <a:lnTo>
                    <a:pt x="962556" y="230868"/>
                  </a:lnTo>
                  <a:lnTo>
                    <a:pt x="961830" y="231238"/>
                  </a:lnTo>
                  <a:lnTo>
                    <a:pt x="953159" y="233617"/>
                  </a:lnTo>
                  <a:lnTo>
                    <a:pt x="950542" y="234847"/>
                  </a:lnTo>
                  <a:lnTo>
                    <a:pt x="949180" y="235613"/>
                  </a:lnTo>
                  <a:lnTo>
                    <a:pt x="948612" y="235693"/>
                  </a:lnTo>
                  <a:lnTo>
                    <a:pt x="946960" y="235402"/>
                  </a:lnTo>
                  <a:lnTo>
                    <a:pt x="946299" y="234503"/>
                  </a:lnTo>
                  <a:lnTo>
                    <a:pt x="944845" y="233869"/>
                  </a:lnTo>
                  <a:lnTo>
                    <a:pt x="944581" y="233432"/>
                  </a:lnTo>
                  <a:lnTo>
                    <a:pt x="944911" y="232798"/>
                  </a:lnTo>
                  <a:lnTo>
                    <a:pt x="947687" y="229361"/>
                  </a:lnTo>
                  <a:lnTo>
                    <a:pt x="950634" y="223889"/>
                  </a:lnTo>
                  <a:lnTo>
                    <a:pt x="953714" y="219805"/>
                  </a:lnTo>
                  <a:lnTo>
                    <a:pt x="955181" y="217638"/>
                  </a:lnTo>
                  <a:lnTo>
                    <a:pt x="956305" y="215642"/>
                  </a:lnTo>
                  <a:lnTo>
                    <a:pt x="956714" y="214465"/>
                  </a:lnTo>
                  <a:lnTo>
                    <a:pt x="956410" y="214095"/>
                  </a:lnTo>
                  <a:lnTo>
                    <a:pt x="954163" y="213738"/>
                  </a:lnTo>
                  <a:lnTo>
                    <a:pt x="953767" y="213434"/>
                  </a:lnTo>
                  <a:lnTo>
                    <a:pt x="955036" y="212509"/>
                  </a:lnTo>
                  <a:lnTo>
                    <a:pt x="955802" y="212113"/>
                  </a:lnTo>
                  <a:lnTo>
                    <a:pt x="955921" y="211729"/>
                  </a:lnTo>
                  <a:lnTo>
                    <a:pt x="955393" y="211359"/>
                  </a:lnTo>
                  <a:lnTo>
                    <a:pt x="955102" y="210461"/>
                  </a:lnTo>
                  <a:lnTo>
                    <a:pt x="952353" y="209350"/>
                  </a:lnTo>
                  <a:lnTo>
                    <a:pt x="951322" y="208597"/>
                  </a:lnTo>
                  <a:lnTo>
                    <a:pt x="950727" y="207064"/>
                  </a:lnTo>
                  <a:lnTo>
                    <a:pt x="946815" y="204618"/>
                  </a:lnTo>
                  <a:lnTo>
                    <a:pt x="945559" y="204420"/>
                  </a:lnTo>
                  <a:lnTo>
                    <a:pt x="938580" y="204262"/>
                  </a:lnTo>
                  <a:lnTo>
                    <a:pt x="936214" y="204050"/>
                  </a:lnTo>
                  <a:lnTo>
                    <a:pt x="933954" y="205491"/>
                  </a:lnTo>
                  <a:lnTo>
                    <a:pt x="933994" y="207381"/>
                  </a:lnTo>
                  <a:lnTo>
                    <a:pt x="936835" y="208954"/>
                  </a:lnTo>
                  <a:lnTo>
                    <a:pt x="937338" y="209707"/>
                  </a:lnTo>
                  <a:lnTo>
                    <a:pt x="935011" y="211478"/>
                  </a:lnTo>
                  <a:lnTo>
                    <a:pt x="934522" y="211928"/>
                  </a:lnTo>
                  <a:lnTo>
                    <a:pt x="929685" y="212562"/>
                  </a:lnTo>
                  <a:lnTo>
                    <a:pt x="927491" y="213329"/>
                  </a:lnTo>
                  <a:lnTo>
                    <a:pt x="921014" y="214835"/>
                  </a:lnTo>
                  <a:lnTo>
                    <a:pt x="915132" y="217162"/>
                  </a:lnTo>
                  <a:lnTo>
                    <a:pt x="910150" y="218682"/>
                  </a:lnTo>
                  <a:lnTo>
                    <a:pt x="909132" y="218880"/>
                  </a:lnTo>
                  <a:lnTo>
                    <a:pt x="907876" y="218721"/>
                  </a:lnTo>
                  <a:lnTo>
                    <a:pt x="907995" y="218404"/>
                  </a:lnTo>
                  <a:lnTo>
                    <a:pt x="908563" y="217875"/>
                  </a:lnTo>
                  <a:lnTo>
                    <a:pt x="909396" y="217334"/>
                  </a:lnTo>
                  <a:lnTo>
                    <a:pt x="910480" y="216778"/>
                  </a:lnTo>
                  <a:lnTo>
                    <a:pt x="910559" y="216554"/>
                  </a:lnTo>
                  <a:lnTo>
                    <a:pt x="909634" y="216646"/>
                  </a:lnTo>
                  <a:lnTo>
                    <a:pt x="905960" y="217717"/>
                  </a:lnTo>
                  <a:lnTo>
                    <a:pt x="902721" y="219012"/>
                  </a:lnTo>
                  <a:lnTo>
                    <a:pt x="899034" y="220175"/>
                  </a:lnTo>
                  <a:lnTo>
                    <a:pt x="898492" y="219369"/>
                  </a:lnTo>
                  <a:lnTo>
                    <a:pt x="896734" y="218893"/>
                  </a:lnTo>
                  <a:lnTo>
                    <a:pt x="898941" y="218206"/>
                  </a:lnTo>
                  <a:lnTo>
                    <a:pt x="903871" y="217082"/>
                  </a:lnTo>
                  <a:lnTo>
                    <a:pt x="912079" y="213963"/>
                  </a:lnTo>
                  <a:lnTo>
                    <a:pt x="916573" y="211769"/>
                  </a:lnTo>
                  <a:lnTo>
                    <a:pt x="917485" y="210738"/>
                  </a:lnTo>
                  <a:lnTo>
                    <a:pt x="915714" y="209549"/>
                  </a:lnTo>
                  <a:lnTo>
                    <a:pt x="908867" y="206773"/>
                  </a:lnTo>
                  <a:lnTo>
                    <a:pt x="903210" y="205663"/>
                  </a:lnTo>
                  <a:lnTo>
                    <a:pt x="899417" y="204539"/>
                  </a:lnTo>
                  <a:lnTo>
                    <a:pt x="894156" y="204328"/>
                  </a:lnTo>
                  <a:lnTo>
                    <a:pt x="891434" y="204645"/>
                  </a:lnTo>
                  <a:lnTo>
                    <a:pt x="889094" y="205359"/>
                  </a:lnTo>
                  <a:lnTo>
                    <a:pt x="883913" y="207328"/>
                  </a:lnTo>
                  <a:lnTo>
                    <a:pt x="882023" y="208266"/>
                  </a:lnTo>
                  <a:lnTo>
                    <a:pt x="880014" y="209826"/>
                  </a:lnTo>
                  <a:lnTo>
                    <a:pt x="879300" y="210540"/>
                  </a:lnTo>
                  <a:lnTo>
                    <a:pt x="878269" y="211174"/>
                  </a:lnTo>
                  <a:lnTo>
                    <a:pt x="875718" y="212139"/>
                  </a:lnTo>
                  <a:lnTo>
                    <a:pt x="874806" y="212258"/>
                  </a:lnTo>
                  <a:lnTo>
                    <a:pt x="874317" y="211663"/>
                  </a:lnTo>
                  <a:lnTo>
                    <a:pt x="869109" y="212152"/>
                  </a:lnTo>
                  <a:lnTo>
                    <a:pt x="864576" y="212774"/>
                  </a:lnTo>
                  <a:lnTo>
                    <a:pt x="860716" y="213527"/>
                  </a:lnTo>
                  <a:lnTo>
                    <a:pt x="858417" y="213765"/>
                  </a:lnTo>
                  <a:lnTo>
                    <a:pt x="857676" y="213474"/>
                  </a:lnTo>
                  <a:lnTo>
                    <a:pt x="859025" y="212721"/>
                  </a:lnTo>
                  <a:lnTo>
                    <a:pt x="866017" y="210143"/>
                  </a:lnTo>
                  <a:lnTo>
                    <a:pt x="869678" y="208637"/>
                  </a:lnTo>
                  <a:lnTo>
                    <a:pt x="872454" y="207368"/>
                  </a:lnTo>
                  <a:lnTo>
                    <a:pt x="874357" y="206323"/>
                  </a:lnTo>
                  <a:lnTo>
                    <a:pt x="876181" y="205160"/>
                  </a:lnTo>
                  <a:lnTo>
                    <a:pt x="877926" y="203878"/>
                  </a:lnTo>
                  <a:lnTo>
                    <a:pt x="879445" y="202596"/>
                  </a:lnTo>
                  <a:lnTo>
                    <a:pt x="881825" y="200125"/>
                  </a:lnTo>
                  <a:lnTo>
                    <a:pt x="882737" y="198988"/>
                  </a:lnTo>
                  <a:lnTo>
                    <a:pt x="883226" y="198102"/>
                  </a:lnTo>
                  <a:lnTo>
                    <a:pt x="883305" y="197468"/>
                  </a:lnTo>
                  <a:lnTo>
                    <a:pt x="882618" y="196728"/>
                  </a:lnTo>
                  <a:lnTo>
                    <a:pt x="878058" y="195776"/>
                  </a:lnTo>
                  <a:lnTo>
                    <a:pt x="857690" y="199371"/>
                  </a:lnTo>
                  <a:lnTo>
                    <a:pt x="835445" y="202966"/>
                  </a:lnTo>
                  <a:lnTo>
                    <a:pt x="825770" y="205134"/>
                  </a:lnTo>
                  <a:lnTo>
                    <a:pt x="819531" y="206152"/>
                  </a:lnTo>
                  <a:lnTo>
                    <a:pt x="811984" y="208042"/>
                  </a:lnTo>
                  <a:lnTo>
                    <a:pt x="796110" y="212549"/>
                  </a:lnTo>
                  <a:lnTo>
                    <a:pt x="789025" y="214809"/>
                  </a:lnTo>
                  <a:lnTo>
                    <a:pt x="785813" y="216210"/>
                  </a:lnTo>
                  <a:lnTo>
                    <a:pt x="784082" y="217228"/>
                  </a:lnTo>
                  <a:lnTo>
                    <a:pt x="783818" y="217875"/>
                  </a:lnTo>
                  <a:lnTo>
                    <a:pt x="783963" y="218550"/>
                  </a:lnTo>
                  <a:lnTo>
                    <a:pt x="784782" y="219885"/>
                  </a:lnTo>
                  <a:lnTo>
                    <a:pt x="784756" y="220440"/>
                  </a:lnTo>
                  <a:lnTo>
                    <a:pt x="783963" y="220995"/>
                  </a:lnTo>
                  <a:lnTo>
                    <a:pt x="779588" y="222317"/>
                  </a:lnTo>
                  <a:lnTo>
                    <a:pt x="774632" y="223189"/>
                  </a:lnTo>
                  <a:lnTo>
                    <a:pt x="763172" y="227366"/>
                  </a:lnTo>
                  <a:lnTo>
                    <a:pt x="762524" y="227670"/>
                  </a:lnTo>
                  <a:lnTo>
                    <a:pt x="760396" y="229031"/>
                  </a:lnTo>
                  <a:lnTo>
                    <a:pt x="757066" y="231569"/>
                  </a:lnTo>
                  <a:lnTo>
                    <a:pt x="756061" y="232467"/>
                  </a:lnTo>
                  <a:lnTo>
                    <a:pt x="755757" y="233221"/>
                  </a:lnTo>
                  <a:lnTo>
                    <a:pt x="755942" y="234252"/>
                  </a:lnTo>
                  <a:lnTo>
                    <a:pt x="759881" y="235124"/>
                  </a:lnTo>
                  <a:lnTo>
                    <a:pt x="763344" y="235336"/>
                  </a:lnTo>
                  <a:lnTo>
                    <a:pt x="772451" y="234847"/>
                  </a:lnTo>
                  <a:lnTo>
                    <a:pt x="774962" y="234886"/>
                  </a:lnTo>
                  <a:lnTo>
                    <a:pt x="769781" y="237160"/>
                  </a:lnTo>
                  <a:lnTo>
                    <a:pt x="764031" y="237966"/>
                  </a:lnTo>
                  <a:lnTo>
                    <a:pt x="760991" y="239327"/>
                  </a:lnTo>
                  <a:lnTo>
                    <a:pt x="760568" y="239750"/>
                  </a:lnTo>
                  <a:lnTo>
                    <a:pt x="760793" y="240054"/>
                  </a:lnTo>
                  <a:lnTo>
                    <a:pt x="764005" y="241072"/>
                  </a:lnTo>
                  <a:lnTo>
                    <a:pt x="767706" y="241098"/>
                  </a:lnTo>
                  <a:lnTo>
                    <a:pt x="775755" y="240081"/>
                  </a:lnTo>
                  <a:lnTo>
                    <a:pt x="785840" y="239856"/>
                  </a:lnTo>
                  <a:lnTo>
                    <a:pt x="809710" y="237490"/>
                  </a:lnTo>
                  <a:lnTo>
                    <a:pt x="813107" y="238310"/>
                  </a:lnTo>
                  <a:lnTo>
                    <a:pt x="813240" y="238706"/>
                  </a:lnTo>
                  <a:lnTo>
                    <a:pt x="811984" y="239195"/>
                  </a:lnTo>
                  <a:lnTo>
                    <a:pt x="809499" y="239354"/>
                  </a:lnTo>
                  <a:lnTo>
                    <a:pt x="805415" y="238904"/>
                  </a:lnTo>
                  <a:lnTo>
                    <a:pt x="800630" y="239274"/>
                  </a:lnTo>
                  <a:lnTo>
                    <a:pt x="799097" y="239618"/>
                  </a:lnTo>
                  <a:lnTo>
                    <a:pt x="798211" y="240345"/>
                  </a:lnTo>
                  <a:lnTo>
                    <a:pt x="799771" y="240861"/>
                  </a:lnTo>
                  <a:lnTo>
                    <a:pt x="799771" y="241310"/>
                  </a:lnTo>
                  <a:lnTo>
                    <a:pt x="796559" y="241773"/>
                  </a:lnTo>
                  <a:lnTo>
                    <a:pt x="793202" y="241825"/>
                  </a:lnTo>
                  <a:lnTo>
                    <a:pt x="789197" y="242314"/>
                  </a:lnTo>
                  <a:lnTo>
                    <a:pt x="780540" y="243729"/>
                  </a:lnTo>
                  <a:lnTo>
                    <a:pt x="769913" y="245235"/>
                  </a:lnTo>
                  <a:lnTo>
                    <a:pt x="759564" y="246478"/>
                  </a:lnTo>
                  <a:lnTo>
                    <a:pt x="756775" y="247033"/>
                  </a:lnTo>
                  <a:lnTo>
                    <a:pt x="748038" y="249359"/>
                  </a:lnTo>
                  <a:lnTo>
                    <a:pt x="745593" y="250166"/>
                  </a:lnTo>
                  <a:lnTo>
                    <a:pt x="744258" y="250919"/>
                  </a:lnTo>
                  <a:lnTo>
                    <a:pt x="744033" y="252769"/>
                  </a:lnTo>
                  <a:lnTo>
                    <a:pt x="748871" y="258810"/>
                  </a:lnTo>
                  <a:lnTo>
                    <a:pt x="758744" y="259418"/>
                  </a:lnTo>
                  <a:lnTo>
                    <a:pt x="771142" y="258942"/>
                  </a:lnTo>
                  <a:lnTo>
                    <a:pt x="772755" y="259114"/>
                  </a:lnTo>
                  <a:lnTo>
                    <a:pt x="774539" y="259722"/>
                  </a:lnTo>
                  <a:lnTo>
                    <a:pt x="776112" y="259827"/>
                  </a:lnTo>
                  <a:lnTo>
                    <a:pt x="788629" y="259484"/>
                  </a:lnTo>
                  <a:lnTo>
                    <a:pt x="797551" y="259008"/>
                  </a:lnTo>
                  <a:lnTo>
                    <a:pt x="802534" y="258519"/>
                  </a:lnTo>
                  <a:lnTo>
                    <a:pt x="808072" y="257752"/>
                  </a:lnTo>
                  <a:lnTo>
                    <a:pt x="809816" y="257779"/>
                  </a:lnTo>
                  <a:lnTo>
                    <a:pt x="815143" y="257263"/>
                  </a:lnTo>
                  <a:lnTo>
                    <a:pt x="818712" y="257395"/>
                  </a:lnTo>
                  <a:lnTo>
                    <a:pt x="824091" y="258294"/>
                  </a:lnTo>
                  <a:lnTo>
                    <a:pt x="827607" y="259140"/>
                  </a:lnTo>
                  <a:lnTo>
                    <a:pt x="841498" y="263105"/>
                  </a:lnTo>
                  <a:lnTo>
                    <a:pt x="845939" y="265326"/>
                  </a:lnTo>
                  <a:lnTo>
                    <a:pt x="846468" y="266344"/>
                  </a:lnTo>
                  <a:lnTo>
                    <a:pt x="844578" y="266886"/>
                  </a:lnTo>
                  <a:lnTo>
                    <a:pt x="842833" y="267190"/>
                  </a:lnTo>
                  <a:lnTo>
                    <a:pt x="835643" y="267123"/>
                  </a:lnTo>
                  <a:lnTo>
                    <a:pt x="833727" y="267613"/>
                  </a:lnTo>
                  <a:lnTo>
                    <a:pt x="828440" y="268234"/>
                  </a:lnTo>
                  <a:lnTo>
                    <a:pt x="826298" y="268313"/>
                  </a:lnTo>
                  <a:lnTo>
                    <a:pt x="817073" y="267401"/>
                  </a:lnTo>
                  <a:lnTo>
                    <a:pt x="809103" y="267269"/>
                  </a:lnTo>
                  <a:lnTo>
                    <a:pt x="804926" y="266991"/>
                  </a:lnTo>
                  <a:lnTo>
                    <a:pt x="801146" y="266383"/>
                  </a:lnTo>
                  <a:lnTo>
                    <a:pt x="793678" y="266264"/>
                  </a:lnTo>
                  <a:lnTo>
                    <a:pt x="775438" y="267560"/>
                  </a:lnTo>
                  <a:lnTo>
                    <a:pt x="754885" y="269489"/>
                  </a:lnTo>
                  <a:lnTo>
                    <a:pt x="742434" y="271247"/>
                  </a:lnTo>
                  <a:lnTo>
                    <a:pt x="741734" y="271432"/>
                  </a:lnTo>
                  <a:lnTo>
                    <a:pt x="740095" y="272331"/>
                  </a:lnTo>
                  <a:lnTo>
                    <a:pt x="738588" y="273811"/>
                  </a:lnTo>
                  <a:lnTo>
                    <a:pt x="736420" y="276243"/>
                  </a:lnTo>
                  <a:lnTo>
                    <a:pt x="735204" y="277711"/>
                  </a:lnTo>
                  <a:lnTo>
                    <a:pt x="734940" y="278226"/>
                  </a:lnTo>
                  <a:lnTo>
                    <a:pt x="734636" y="280235"/>
                  </a:lnTo>
                  <a:lnTo>
                    <a:pt x="735825" y="283619"/>
                  </a:lnTo>
                  <a:lnTo>
                    <a:pt x="735944" y="285139"/>
                  </a:lnTo>
                  <a:lnTo>
                    <a:pt x="735350" y="286302"/>
                  </a:lnTo>
                  <a:lnTo>
                    <a:pt x="735138" y="286989"/>
                  </a:lnTo>
                  <a:lnTo>
                    <a:pt x="735323" y="287201"/>
                  </a:lnTo>
                  <a:lnTo>
                    <a:pt x="740425" y="289276"/>
                  </a:lnTo>
                  <a:lnTo>
                    <a:pt x="743888" y="290069"/>
                  </a:lnTo>
                  <a:lnTo>
                    <a:pt x="747734" y="290558"/>
                  </a:lnTo>
                  <a:lnTo>
                    <a:pt x="755559" y="290994"/>
                  </a:lnTo>
                  <a:lnTo>
                    <a:pt x="764097" y="290809"/>
                  </a:lnTo>
                  <a:lnTo>
                    <a:pt x="770812" y="290902"/>
                  </a:lnTo>
                  <a:lnTo>
                    <a:pt x="774856" y="291325"/>
                  </a:lnTo>
                  <a:lnTo>
                    <a:pt x="780249" y="292659"/>
                  </a:lnTo>
                  <a:lnTo>
                    <a:pt x="780156" y="292963"/>
                  </a:lnTo>
                  <a:lnTo>
                    <a:pt x="777500" y="296585"/>
                  </a:lnTo>
                  <a:lnTo>
                    <a:pt x="775953" y="298264"/>
                  </a:lnTo>
                  <a:lnTo>
                    <a:pt x="772358" y="301158"/>
                  </a:lnTo>
                  <a:lnTo>
                    <a:pt x="771644" y="302850"/>
                  </a:lnTo>
                  <a:lnTo>
                    <a:pt x="771221" y="306895"/>
                  </a:lnTo>
                  <a:lnTo>
                    <a:pt x="771526" y="308415"/>
                  </a:lnTo>
                  <a:lnTo>
                    <a:pt x="772358" y="309406"/>
                  </a:lnTo>
                  <a:lnTo>
                    <a:pt x="773997" y="309710"/>
                  </a:lnTo>
                  <a:lnTo>
                    <a:pt x="776720" y="309816"/>
                  </a:lnTo>
                  <a:lnTo>
                    <a:pt x="780540" y="309617"/>
                  </a:lnTo>
                  <a:lnTo>
                    <a:pt x="787928" y="308877"/>
                  </a:lnTo>
                  <a:lnTo>
                    <a:pt x="802719" y="308467"/>
                  </a:lnTo>
                  <a:lnTo>
                    <a:pt x="806723" y="308256"/>
                  </a:lnTo>
                  <a:lnTo>
                    <a:pt x="811244" y="307146"/>
                  </a:lnTo>
                  <a:lnTo>
                    <a:pt x="814495" y="307000"/>
                  </a:lnTo>
                  <a:lnTo>
                    <a:pt x="816081" y="307384"/>
                  </a:lnTo>
                  <a:lnTo>
                    <a:pt x="823813" y="306630"/>
                  </a:lnTo>
                  <a:lnTo>
                    <a:pt x="833608" y="306141"/>
                  </a:lnTo>
                  <a:lnTo>
                    <a:pt x="843640" y="305031"/>
                  </a:lnTo>
                  <a:lnTo>
                    <a:pt x="855297" y="303048"/>
                  </a:lnTo>
                  <a:lnTo>
                    <a:pt x="860902" y="301436"/>
                  </a:lnTo>
                  <a:lnTo>
                    <a:pt x="865884" y="299770"/>
                  </a:lnTo>
                  <a:lnTo>
                    <a:pt x="870220" y="298885"/>
                  </a:lnTo>
                  <a:lnTo>
                    <a:pt x="879816" y="298422"/>
                  </a:lnTo>
                  <a:lnTo>
                    <a:pt x="888684" y="297286"/>
                  </a:lnTo>
                  <a:lnTo>
                    <a:pt x="890984" y="296585"/>
                  </a:lnTo>
                  <a:lnTo>
                    <a:pt x="898161" y="293717"/>
                  </a:lnTo>
                  <a:lnTo>
                    <a:pt x="900474" y="293043"/>
                  </a:lnTo>
                  <a:lnTo>
                    <a:pt x="907810" y="289078"/>
                  </a:lnTo>
                  <a:lnTo>
                    <a:pt x="911022" y="287650"/>
                  </a:lnTo>
                  <a:lnTo>
                    <a:pt x="913652" y="286883"/>
                  </a:lnTo>
                  <a:lnTo>
                    <a:pt x="915886" y="286804"/>
                  </a:lnTo>
                  <a:lnTo>
                    <a:pt x="917327" y="287505"/>
                  </a:lnTo>
                  <a:lnTo>
                    <a:pt x="917578" y="288285"/>
                  </a:lnTo>
                  <a:lnTo>
                    <a:pt x="916864" y="289263"/>
                  </a:lnTo>
                  <a:lnTo>
                    <a:pt x="915199" y="290664"/>
                  </a:lnTo>
                  <a:lnTo>
                    <a:pt x="914511" y="291364"/>
                  </a:lnTo>
                  <a:lnTo>
                    <a:pt x="914075" y="291999"/>
                  </a:lnTo>
                  <a:lnTo>
                    <a:pt x="914630" y="292712"/>
                  </a:lnTo>
                  <a:lnTo>
                    <a:pt x="916177" y="293492"/>
                  </a:lnTo>
                  <a:lnTo>
                    <a:pt x="918225" y="293836"/>
                  </a:lnTo>
                  <a:lnTo>
                    <a:pt x="922045" y="293704"/>
                  </a:lnTo>
                  <a:lnTo>
                    <a:pt x="926486" y="294166"/>
                  </a:lnTo>
                  <a:lnTo>
                    <a:pt x="930425" y="295105"/>
                  </a:lnTo>
                  <a:lnTo>
                    <a:pt x="934522" y="295409"/>
                  </a:lnTo>
                  <a:lnTo>
                    <a:pt x="934311" y="295726"/>
                  </a:lnTo>
                  <a:lnTo>
                    <a:pt x="933782" y="296096"/>
                  </a:lnTo>
                  <a:lnTo>
                    <a:pt x="929672" y="297867"/>
                  </a:lnTo>
                  <a:lnTo>
                    <a:pt x="928733" y="298409"/>
                  </a:lnTo>
                  <a:lnTo>
                    <a:pt x="929037" y="299242"/>
                  </a:lnTo>
                  <a:lnTo>
                    <a:pt x="937576" y="300392"/>
                  </a:lnTo>
                  <a:lnTo>
                    <a:pt x="940576" y="299427"/>
                  </a:lnTo>
                  <a:lnTo>
                    <a:pt x="942902" y="299057"/>
                  </a:lnTo>
                  <a:lnTo>
                    <a:pt x="946577" y="300550"/>
                  </a:lnTo>
                  <a:lnTo>
                    <a:pt x="950647" y="300973"/>
                  </a:lnTo>
                  <a:lnTo>
                    <a:pt x="956106" y="301912"/>
                  </a:lnTo>
                  <a:lnTo>
                    <a:pt x="962147" y="301436"/>
                  </a:lnTo>
                  <a:lnTo>
                    <a:pt x="966892" y="301555"/>
                  </a:lnTo>
                  <a:lnTo>
                    <a:pt x="968213" y="301330"/>
                  </a:lnTo>
                  <a:lnTo>
                    <a:pt x="970725" y="300577"/>
                  </a:lnTo>
                  <a:lnTo>
                    <a:pt x="975840" y="300008"/>
                  </a:lnTo>
                  <a:lnTo>
                    <a:pt x="978999" y="299202"/>
                  </a:lnTo>
                  <a:lnTo>
                    <a:pt x="987418" y="297629"/>
                  </a:lnTo>
                  <a:lnTo>
                    <a:pt x="990498" y="296783"/>
                  </a:lnTo>
                  <a:lnTo>
                    <a:pt x="994318" y="294206"/>
                  </a:lnTo>
                  <a:lnTo>
                    <a:pt x="995454" y="293030"/>
                  </a:lnTo>
                  <a:lnTo>
                    <a:pt x="995692" y="292184"/>
                  </a:lnTo>
                  <a:lnTo>
                    <a:pt x="995322" y="291642"/>
                  </a:lnTo>
                  <a:lnTo>
                    <a:pt x="994979" y="291510"/>
                  </a:lnTo>
                  <a:lnTo>
                    <a:pt x="993062" y="291734"/>
                  </a:lnTo>
                  <a:lnTo>
                    <a:pt x="992613" y="291219"/>
                  </a:lnTo>
                  <a:lnTo>
                    <a:pt x="992851" y="290664"/>
                  </a:lnTo>
                  <a:lnTo>
                    <a:pt x="993353" y="290029"/>
                  </a:lnTo>
                  <a:lnTo>
                    <a:pt x="994133" y="289329"/>
                  </a:lnTo>
                  <a:lnTo>
                    <a:pt x="994939" y="288774"/>
                  </a:lnTo>
                  <a:lnTo>
                    <a:pt x="997450" y="287663"/>
                  </a:lnTo>
                  <a:lnTo>
                    <a:pt x="997834" y="287240"/>
                  </a:lnTo>
                  <a:lnTo>
                    <a:pt x="997556" y="286302"/>
                  </a:lnTo>
                  <a:lnTo>
                    <a:pt x="996195" y="285760"/>
                  </a:lnTo>
                  <a:lnTo>
                    <a:pt x="990591" y="286038"/>
                  </a:lnTo>
                  <a:lnTo>
                    <a:pt x="987788" y="287029"/>
                  </a:lnTo>
                  <a:lnTo>
                    <a:pt x="982250" y="288377"/>
                  </a:lnTo>
                  <a:lnTo>
                    <a:pt x="979448" y="289236"/>
                  </a:lnTo>
                  <a:lnTo>
                    <a:pt x="972615" y="292303"/>
                  </a:lnTo>
                  <a:lnTo>
                    <a:pt x="971901" y="292474"/>
                  </a:lnTo>
                  <a:lnTo>
                    <a:pt x="972787" y="291721"/>
                  </a:lnTo>
                  <a:lnTo>
                    <a:pt x="977254" y="288589"/>
                  </a:lnTo>
                  <a:lnTo>
                    <a:pt x="978986" y="287029"/>
                  </a:lnTo>
                  <a:lnTo>
                    <a:pt x="979594" y="286117"/>
                  </a:lnTo>
                  <a:lnTo>
                    <a:pt x="979660" y="285800"/>
                  </a:lnTo>
                  <a:lnTo>
                    <a:pt x="978920" y="285839"/>
                  </a:lnTo>
                  <a:lnTo>
                    <a:pt x="978523" y="285509"/>
                  </a:lnTo>
                  <a:lnTo>
                    <a:pt x="977505" y="283817"/>
                  </a:lnTo>
                  <a:lnTo>
                    <a:pt x="976302" y="282799"/>
                  </a:lnTo>
                  <a:lnTo>
                    <a:pt x="976263" y="282019"/>
                  </a:lnTo>
                  <a:lnTo>
                    <a:pt x="977360" y="281464"/>
                  </a:lnTo>
                  <a:lnTo>
                    <a:pt x="979144" y="281041"/>
                  </a:lnTo>
                  <a:lnTo>
                    <a:pt x="979884" y="281306"/>
                  </a:lnTo>
                  <a:lnTo>
                    <a:pt x="982356" y="283196"/>
                  </a:lnTo>
                  <a:lnTo>
                    <a:pt x="984140" y="283910"/>
                  </a:lnTo>
                  <a:lnTo>
                    <a:pt x="986916" y="284306"/>
                  </a:lnTo>
                  <a:lnTo>
                    <a:pt x="989216" y="284214"/>
                  </a:lnTo>
                  <a:lnTo>
                    <a:pt x="990789" y="283685"/>
                  </a:lnTo>
                  <a:lnTo>
                    <a:pt x="991635" y="283249"/>
                  </a:lnTo>
                  <a:lnTo>
                    <a:pt x="992428" y="282575"/>
                  </a:lnTo>
                  <a:lnTo>
                    <a:pt x="993181" y="281649"/>
                  </a:lnTo>
                  <a:lnTo>
                    <a:pt x="993591" y="280883"/>
                  </a:lnTo>
                  <a:lnTo>
                    <a:pt x="993657" y="280275"/>
                  </a:lnTo>
                  <a:lnTo>
                    <a:pt x="995930" y="279323"/>
                  </a:lnTo>
                  <a:lnTo>
                    <a:pt x="1000398" y="278028"/>
                  </a:lnTo>
                  <a:lnTo>
                    <a:pt x="1003147" y="277341"/>
                  </a:lnTo>
                  <a:lnTo>
                    <a:pt x="1004178" y="277248"/>
                  </a:lnTo>
                  <a:lnTo>
                    <a:pt x="1005182" y="277750"/>
                  </a:lnTo>
                  <a:lnTo>
                    <a:pt x="1007390" y="279799"/>
                  </a:lnTo>
                  <a:lnTo>
                    <a:pt x="1008857" y="280605"/>
                  </a:lnTo>
                  <a:lnTo>
                    <a:pt x="1010271" y="280737"/>
                  </a:lnTo>
                  <a:lnTo>
                    <a:pt x="1011619" y="280195"/>
                  </a:lnTo>
                  <a:lnTo>
                    <a:pt x="1013113" y="279389"/>
                  </a:lnTo>
                  <a:lnTo>
                    <a:pt x="1015981" y="277565"/>
                  </a:lnTo>
                  <a:lnTo>
                    <a:pt x="1016827" y="277169"/>
                  </a:lnTo>
                  <a:lnTo>
                    <a:pt x="1016920" y="277552"/>
                  </a:lnTo>
                  <a:lnTo>
                    <a:pt x="1015928" y="279548"/>
                  </a:lnTo>
                  <a:lnTo>
                    <a:pt x="1016126" y="280473"/>
                  </a:lnTo>
                  <a:lnTo>
                    <a:pt x="1017580" y="281200"/>
                  </a:lnTo>
                  <a:lnTo>
                    <a:pt x="1020422" y="281464"/>
                  </a:lnTo>
                  <a:lnTo>
                    <a:pt x="1021797" y="281200"/>
                  </a:lnTo>
                  <a:lnTo>
                    <a:pt x="1023489" y="280367"/>
                  </a:lnTo>
                  <a:lnTo>
                    <a:pt x="1026304" y="278094"/>
                  </a:lnTo>
                  <a:lnTo>
                    <a:pt x="1027599" y="276693"/>
                  </a:lnTo>
                  <a:close/>
                  <a:moveTo>
                    <a:pt x="1009980" y="303921"/>
                  </a:moveTo>
                  <a:lnTo>
                    <a:pt x="1010668" y="303802"/>
                  </a:lnTo>
                  <a:lnTo>
                    <a:pt x="1012941" y="302916"/>
                  </a:lnTo>
                  <a:lnTo>
                    <a:pt x="1013866" y="302705"/>
                  </a:lnTo>
                  <a:lnTo>
                    <a:pt x="1015175" y="301951"/>
                  </a:lnTo>
                  <a:lnTo>
                    <a:pt x="1018136" y="299625"/>
                  </a:lnTo>
                  <a:lnTo>
                    <a:pt x="1018136" y="299096"/>
                  </a:lnTo>
                  <a:lnTo>
                    <a:pt x="1017382" y="298343"/>
                  </a:lnTo>
                  <a:lnTo>
                    <a:pt x="1017567" y="297391"/>
                  </a:lnTo>
                  <a:lnTo>
                    <a:pt x="1016761" y="296664"/>
                  </a:lnTo>
                  <a:lnTo>
                    <a:pt x="1014990" y="296493"/>
                  </a:lnTo>
                  <a:lnTo>
                    <a:pt x="1013972" y="296691"/>
                  </a:lnTo>
                  <a:lnTo>
                    <a:pt x="1012928" y="297101"/>
                  </a:lnTo>
                  <a:lnTo>
                    <a:pt x="1012280" y="297563"/>
                  </a:lnTo>
                  <a:lnTo>
                    <a:pt x="1012029" y="298065"/>
                  </a:lnTo>
                  <a:lnTo>
                    <a:pt x="1011355" y="298726"/>
                  </a:lnTo>
                  <a:lnTo>
                    <a:pt x="1009134" y="300550"/>
                  </a:lnTo>
                  <a:lnTo>
                    <a:pt x="1007971" y="301727"/>
                  </a:lnTo>
                  <a:lnTo>
                    <a:pt x="1007377" y="302520"/>
                  </a:lnTo>
                  <a:lnTo>
                    <a:pt x="1007350" y="302916"/>
                  </a:lnTo>
                  <a:lnTo>
                    <a:pt x="1007760" y="302929"/>
                  </a:lnTo>
                  <a:lnTo>
                    <a:pt x="1009280" y="302335"/>
                  </a:lnTo>
                  <a:lnTo>
                    <a:pt x="1009756" y="302295"/>
                  </a:lnTo>
                  <a:lnTo>
                    <a:pt x="1009914" y="302440"/>
                  </a:lnTo>
                  <a:lnTo>
                    <a:pt x="1009716" y="303366"/>
                  </a:lnTo>
                  <a:lnTo>
                    <a:pt x="1009980" y="303921"/>
                  </a:lnTo>
                  <a:close/>
                  <a:moveTo>
                    <a:pt x="1022881" y="294602"/>
                  </a:moveTo>
                  <a:lnTo>
                    <a:pt x="1020977" y="295620"/>
                  </a:lnTo>
                  <a:lnTo>
                    <a:pt x="1020356" y="296070"/>
                  </a:lnTo>
                  <a:lnTo>
                    <a:pt x="1020158" y="296360"/>
                  </a:lnTo>
                  <a:lnTo>
                    <a:pt x="1019867" y="297523"/>
                  </a:lnTo>
                  <a:lnTo>
                    <a:pt x="1020356" y="298039"/>
                  </a:lnTo>
                  <a:lnTo>
                    <a:pt x="1022220" y="298422"/>
                  </a:lnTo>
                  <a:lnTo>
                    <a:pt x="1024030" y="297008"/>
                  </a:lnTo>
                  <a:lnTo>
                    <a:pt x="1024612" y="296202"/>
                  </a:lnTo>
                  <a:lnTo>
                    <a:pt x="1024995" y="295263"/>
                  </a:lnTo>
                  <a:lnTo>
                    <a:pt x="1024890" y="294669"/>
                  </a:lnTo>
                  <a:lnTo>
                    <a:pt x="1023859" y="294232"/>
                  </a:lnTo>
                  <a:lnTo>
                    <a:pt x="1022881" y="294602"/>
                  </a:lnTo>
                  <a:close/>
                  <a:moveTo>
                    <a:pt x="1049752" y="302771"/>
                  </a:moveTo>
                  <a:lnTo>
                    <a:pt x="1049514" y="303313"/>
                  </a:lnTo>
                  <a:lnTo>
                    <a:pt x="1049712" y="303551"/>
                  </a:lnTo>
                  <a:lnTo>
                    <a:pt x="1054563" y="305150"/>
                  </a:lnTo>
                  <a:lnTo>
                    <a:pt x="1056796" y="306260"/>
                  </a:lnTo>
                  <a:lnTo>
                    <a:pt x="1059189" y="308230"/>
                  </a:lnTo>
                  <a:lnTo>
                    <a:pt x="1062625" y="308613"/>
                  </a:lnTo>
                  <a:lnTo>
                    <a:pt x="1067529" y="308349"/>
                  </a:lnTo>
                  <a:lnTo>
                    <a:pt x="1073265" y="310212"/>
                  </a:lnTo>
                  <a:lnTo>
                    <a:pt x="1077085" y="309974"/>
                  </a:lnTo>
                  <a:lnTo>
                    <a:pt x="1080363" y="309075"/>
                  </a:lnTo>
                  <a:lnTo>
                    <a:pt x="1087025" y="306696"/>
                  </a:lnTo>
                  <a:lnTo>
                    <a:pt x="1089827" y="306221"/>
                  </a:lnTo>
                  <a:lnTo>
                    <a:pt x="1092827" y="304806"/>
                  </a:lnTo>
                  <a:lnTo>
                    <a:pt x="1096052" y="303630"/>
                  </a:lnTo>
                  <a:lnTo>
                    <a:pt x="1097559" y="303405"/>
                  </a:lnTo>
                  <a:lnTo>
                    <a:pt x="1100308" y="303352"/>
                  </a:lnTo>
                  <a:lnTo>
                    <a:pt x="1102925" y="302612"/>
                  </a:lnTo>
                  <a:lnTo>
                    <a:pt x="1104683" y="301978"/>
                  </a:lnTo>
                  <a:lnTo>
                    <a:pt x="1105648" y="301475"/>
                  </a:lnTo>
                  <a:lnTo>
                    <a:pt x="1105754" y="300352"/>
                  </a:lnTo>
                  <a:lnTo>
                    <a:pt x="1105185" y="299903"/>
                  </a:lnTo>
                  <a:lnTo>
                    <a:pt x="1103784" y="300180"/>
                  </a:lnTo>
                  <a:lnTo>
                    <a:pt x="1100083" y="301264"/>
                  </a:lnTo>
                  <a:lnTo>
                    <a:pt x="1098458" y="299770"/>
                  </a:lnTo>
                  <a:lnTo>
                    <a:pt x="1097823" y="298435"/>
                  </a:lnTo>
                  <a:lnTo>
                    <a:pt x="1097638" y="296757"/>
                  </a:lnTo>
                  <a:lnTo>
                    <a:pt x="1097929" y="294338"/>
                  </a:lnTo>
                  <a:lnTo>
                    <a:pt x="1098696" y="291166"/>
                  </a:lnTo>
                  <a:lnTo>
                    <a:pt x="1098524" y="289130"/>
                  </a:lnTo>
                  <a:lnTo>
                    <a:pt x="1094268" y="286117"/>
                  </a:lnTo>
                  <a:lnTo>
                    <a:pt x="1091889" y="285192"/>
                  </a:lnTo>
                  <a:lnTo>
                    <a:pt x="1090831" y="284161"/>
                  </a:lnTo>
                  <a:lnTo>
                    <a:pt x="1090303" y="282707"/>
                  </a:lnTo>
                  <a:lnTo>
                    <a:pt x="1089126" y="281319"/>
                  </a:lnTo>
                  <a:lnTo>
                    <a:pt x="1088505" y="281174"/>
                  </a:lnTo>
                  <a:lnTo>
                    <a:pt x="1087871" y="281319"/>
                  </a:lnTo>
                  <a:lnTo>
                    <a:pt x="1086311" y="282086"/>
                  </a:lnTo>
                  <a:lnTo>
                    <a:pt x="1085029" y="282323"/>
                  </a:lnTo>
                  <a:lnTo>
                    <a:pt x="1084751" y="282046"/>
                  </a:lnTo>
                  <a:lnTo>
                    <a:pt x="1084765" y="281478"/>
                  </a:lnTo>
                  <a:lnTo>
                    <a:pt x="1085293" y="281107"/>
                  </a:lnTo>
                  <a:lnTo>
                    <a:pt x="1087038" y="280698"/>
                  </a:lnTo>
                  <a:lnTo>
                    <a:pt x="1087368" y="280407"/>
                  </a:lnTo>
                  <a:lnTo>
                    <a:pt x="1087448" y="279786"/>
                  </a:lnTo>
                  <a:lnTo>
                    <a:pt x="1085439" y="278279"/>
                  </a:lnTo>
                  <a:lnTo>
                    <a:pt x="1084778" y="277354"/>
                  </a:lnTo>
                  <a:lnTo>
                    <a:pt x="1083456" y="276878"/>
                  </a:lnTo>
                  <a:lnTo>
                    <a:pt x="1081619" y="276957"/>
                  </a:lnTo>
                  <a:lnTo>
                    <a:pt x="1077587" y="277552"/>
                  </a:lnTo>
                  <a:lnTo>
                    <a:pt x="1074600" y="278411"/>
                  </a:lnTo>
                  <a:lnTo>
                    <a:pt x="1073516" y="278808"/>
                  </a:lnTo>
                  <a:lnTo>
                    <a:pt x="1072393" y="279416"/>
                  </a:lnTo>
                  <a:lnTo>
                    <a:pt x="1070344" y="280896"/>
                  </a:lnTo>
                  <a:lnTo>
                    <a:pt x="1069763" y="281425"/>
                  </a:lnTo>
                  <a:lnTo>
                    <a:pt x="1069115" y="282376"/>
                  </a:lnTo>
                  <a:lnTo>
                    <a:pt x="1068692" y="285139"/>
                  </a:lnTo>
                  <a:lnTo>
                    <a:pt x="1069604" y="286461"/>
                  </a:lnTo>
                  <a:lnTo>
                    <a:pt x="1067820" y="286170"/>
                  </a:lnTo>
                  <a:lnTo>
                    <a:pt x="1066987" y="285800"/>
                  </a:lnTo>
                  <a:lnTo>
                    <a:pt x="1065824" y="283896"/>
                  </a:lnTo>
                  <a:lnTo>
                    <a:pt x="1064595" y="283566"/>
                  </a:lnTo>
                  <a:lnTo>
                    <a:pt x="1063194" y="283711"/>
                  </a:lnTo>
                  <a:lnTo>
                    <a:pt x="1062506" y="284372"/>
                  </a:lnTo>
                  <a:lnTo>
                    <a:pt x="1062348" y="284782"/>
                  </a:lnTo>
                  <a:lnTo>
                    <a:pt x="1062414" y="285443"/>
                  </a:lnTo>
                  <a:lnTo>
                    <a:pt x="1062797" y="285919"/>
                  </a:lnTo>
                  <a:lnTo>
                    <a:pt x="1061171" y="285958"/>
                  </a:lnTo>
                  <a:lnTo>
                    <a:pt x="1060392" y="286355"/>
                  </a:lnTo>
                  <a:lnTo>
                    <a:pt x="1059995" y="287187"/>
                  </a:lnTo>
                  <a:lnTo>
                    <a:pt x="1060061" y="288403"/>
                  </a:lnTo>
                  <a:lnTo>
                    <a:pt x="1059876" y="288906"/>
                  </a:lnTo>
                  <a:lnTo>
                    <a:pt x="1059334" y="289368"/>
                  </a:lnTo>
                  <a:lnTo>
                    <a:pt x="1057867" y="289990"/>
                  </a:lnTo>
                  <a:lnTo>
                    <a:pt x="1051827" y="292104"/>
                  </a:lnTo>
                  <a:lnTo>
                    <a:pt x="1047227" y="293334"/>
                  </a:lnTo>
                  <a:lnTo>
                    <a:pt x="1043671" y="293757"/>
                  </a:lnTo>
                  <a:lnTo>
                    <a:pt x="1036534" y="294206"/>
                  </a:lnTo>
                  <a:lnTo>
                    <a:pt x="1034763" y="294959"/>
                  </a:lnTo>
                  <a:lnTo>
                    <a:pt x="1032913" y="296043"/>
                  </a:lnTo>
                  <a:lnTo>
                    <a:pt x="1032318" y="296519"/>
                  </a:lnTo>
                  <a:lnTo>
                    <a:pt x="1031855" y="298303"/>
                  </a:lnTo>
                  <a:lnTo>
                    <a:pt x="1031868" y="299308"/>
                  </a:lnTo>
                  <a:lnTo>
                    <a:pt x="1033151" y="300299"/>
                  </a:lnTo>
                  <a:lnTo>
                    <a:pt x="1034010" y="300616"/>
                  </a:lnTo>
                  <a:lnTo>
                    <a:pt x="1036984" y="300616"/>
                  </a:lnTo>
                  <a:lnTo>
                    <a:pt x="1037605" y="300299"/>
                  </a:lnTo>
                  <a:lnTo>
                    <a:pt x="1037750" y="299770"/>
                  </a:lnTo>
                  <a:lnTo>
                    <a:pt x="1038847" y="299321"/>
                  </a:lnTo>
                  <a:lnTo>
                    <a:pt x="1040896" y="298964"/>
                  </a:lnTo>
                  <a:lnTo>
                    <a:pt x="1041967" y="298977"/>
                  </a:lnTo>
                  <a:lnTo>
                    <a:pt x="1042059" y="299361"/>
                  </a:lnTo>
                  <a:lnTo>
                    <a:pt x="1041808" y="299903"/>
                  </a:lnTo>
                  <a:lnTo>
                    <a:pt x="1041213" y="300603"/>
                  </a:lnTo>
                  <a:lnTo>
                    <a:pt x="1041160" y="301224"/>
                  </a:lnTo>
                  <a:lnTo>
                    <a:pt x="1041649" y="301753"/>
                  </a:lnTo>
                  <a:lnTo>
                    <a:pt x="1042627" y="302083"/>
                  </a:lnTo>
                  <a:lnTo>
                    <a:pt x="1045509" y="302189"/>
                  </a:lnTo>
                  <a:lnTo>
                    <a:pt x="1047928" y="301713"/>
                  </a:lnTo>
                  <a:lnTo>
                    <a:pt x="1049487" y="301158"/>
                  </a:lnTo>
                  <a:lnTo>
                    <a:pt x="1050505" y="301132"/>
                  </a:lnTo>
                  <a:lnTo>
                    <a:pt x="1050677" y="301423"/>
                  </a:lnTo>
                  <a:lnTo>
                    <a:pt x="1050426" y="301991"/>
                  </a:lnTo>
                  <a:lnTo>
                    <a:pt x="1049752" y="302771"/>
                  </a:lnTo>
                  <a:close/>
                  <a:moveTo>
                    <a:pt x="1009795" y="288020"/>
                  </a:moveTo>
                  <a:lnTo>
                    <a:pt x="1010020" y="288073"/>
                  </a:lnTo>
                  <a:lnTo>
                    <a:pt x="1011699" y="287875"/>
                  </a:lnTo>
                  <a:lnTo>
                    <a:pt x="1012928" y="287452"/>
                  </a:lnTo>
                  <a:lnTo>
                    <a:pt x="1014329" y="286778"/>
                  </a:lnTo>
                  <a:lnTo>
                    <a:pt x="1015333" y="286461"/>
                  </a:lnTo>
                  <a:lnTo>
                    <a:pt x="1016325" y="286342"/>
                  </a:lnTo>
                  <a:lnTo>
                    <a:pt x="1016563" y="285549"/>
                  </a:lnTo>
                  <a:lnTo>
                    <a:pt x="1016417" y="284478"/>
                  </a:lnTo>
                  <a:lnTo>
                    <a:pt x="1014554" y="283698"/>
                  </a:lnTo>
                  <a:lnTo>
                    <a:pt x="1013391" y="283645"/>
                  </a:lnTo>
                  <a:lnTo>
                    <a:pt x="1012293" y="284042"/>
                  </a:lnTo>
                  <a:lnTo>
                    <a:pt x="1011738" y="284504"/>
                  </a:lnTo>
                  <a:lnTo>
                    <a:pt x="1011712" y="285033"/>
                  </a:lnTo>
                  <a:lnTo>
                    <a:pt x="1012902" y="285615"/>
                  </a:lnTo>
                  <a:lnTo>
                    <a:pt x="1013007" y="285919"/>
                  </a:lnTo>
                  <a:lnTo>
                    <a:pt x="1012412" y="286315"/>
                  </a:lnTo>
                  <a:lnTo>
                    <a:pt x="1010602" y="286831"/>
                  </a:lnTo>
                  <a:lnTo>
                    <a:pt x="1010760" y="287069"/>
                  </a:lnTo>
                  <a:lnTo>
                    <a:pt x="1010549" y="287386"/>
                  </a:lnTo>
                  <a:lnTo>
                    <a:pt x="1009795" y="288020"/>
                  </a:lnTo>
                  <a:close/>
                  <a:moveTo>
                    <a:pt x="1112098" y="286883"/>
                  </a:moveTo>
                  <a:lnTo>
                    <a:pt x="1111186" y="287756"/>
                  </a:lnTo>
                  <a:lnTo>
                    <a:pt x="1110446" y="288047"/>
                  </a:lnTo>
                  <a:lnTo>
                    <a:pt x="1108886" y="289038"/>
                  </a:lnTo>
                  <a:lnTo>
                    <a:pt x="1109441" y="289315"/>
                  </a:lnTo>
                  <a:lnTo>
                    <a:pt x="1111358" y="289315"/>
                  </a:lnTo>
                  <a:lnTo>
                    <a:pt x="1113169" y="288972"/>
                  </a:lnTo>
                  <a:lnTo>
                    <a:pt x="1114860" y="288298"/>
                  </a:lnTo>
                  <a:lnTo>
                    <a:pt x="1116473" y="287320"/>
                  </a:lnTo>
                  <a:lnTo>
                    <a:pt x="1118006" y="286038"/>
                  </a:lnTo>
                  <a:lnTo>
                    <a:pt x="1118760" y="285271"/>
                  </a:lnTo>
                  <a:lnTo>
                    <a:pt x="1117874" y="283685"/>
                  </a:lnTo>
                  <a:lnTo>
                    <a:pt x="1116909" y="283024"/>
                  </a:lnTo>
                  <a:lnTo>
                    <a:pt x="1115534" y="282495"/>
                  </a:lnTo>
                  <a:lnTo>
                    <a:pt x="1113922" y="282456"/>
                  </a:lnTo>
                  <a:lnTo>
                    <a:pt x="1112072" y="282918"/>
                  </a:lnTo>
                  <a:lnTo>
                    <a:pt x="1110102" y="283843"/>
                  </a:lnTo>
                  <a:lnTo>
                    <a:pt x="1108027" y="285218"/>
                  </a:lnTo>
                  <a:lnTo>
                    <a:pt x="1106851" y="286143"/>
                  </a:lnTo>
                  <a:lnTo>
                    <a:pt x="1106322" y="287016"/>
                  </a:lnTo>
                  <a:lnTo>
                    <a:pt x="1105251" y="287981"/>
                  </a:lnTo>
                  <a:lnTo>
                    <a:pt x="1105238" y="288562"/>
                  </a:lnTo>
                  <a:lnTo>
                    <a:pt x="1106018" y="288932"/>
                  </a:lnTo>
                  <a:lnTo>
                    <a:pt x="1107340" y="288205"/>
                  </a:lnTo>
                  <a:lnTo>
                    <a:pt x="1109640" y="286672"/>
                  </a:lnTo>
                  <a:lnTo>
                    <a:pt x="1111067" y="285416"/>
                  </a:lnTo>
                  <a:lnTo>
                    <a:pt x="1111635" y="284451"/>
                  </a:lnTo>
                  <a:lnTo>
                    <a:pt x="1112296" y="283976"/>
                  </a:lnTo>
                  <a:lnTo>
                    <a:pt x="1113050" y="284002"/>
                  </a:lnTo>
                  <a:lnTo>
                    <a:pt x="1113631" y="284518"/>
                  </a:lnTo>
                  <a:lnTo>
                    <a:pt x="1113169" y="285416"/>
                  </a:lnTo>
                  <a:lnTo>
                    <a:pt x="1112098" y="286883"/>
                  </a:lnTo>
                  <a:close/>
                  <a:moveTo>
                    <a:pt x="844644" y="330448"/>
                  </a:moveTo>
                  <a:lnTo>
                    <a:pt x="844618" y="329417"/>
                  </a:lnTo>
                  <a:lnTo>
                    <a:pt x="842278" y="330303"/>
                  </a:lnTo>
                  <a:lnTo>
                    <a:pt x="840930" y="331770"/>
                  </a:lnTo>
                  <a:lnTo>
                    <a:pt x="839317" y="332814"/>
                  </a:lnTo>
                  <a:lnTo>
                    <a:pt x="836965" y="335127"/>
                  </a:lnTo>
                  <a:lnTo>
                    <a:pt x="837335" y="336198"/>
                  </a:lnTo>
                  <a:lnTo>
                    <a:pt x="838154" y="336660"/>
                  </a:lnTo>
                  <a:lnTo>
                    <a:pt x="837824" y="337625"/>
                  </a:lnTo>
                  <a:lnTo>
                    <a:pt x="837996" y="337810"/>
                  </a:lnTo>
                  <a:lnTo>
                    <a:pt x="840956" y="335775"/>
                  </a:lnTo>
                  <a:lnTo>
                    <a:pt x="841987" y="334915"/>
                  </a:lnTo>
                  <a:lnTo>
                    <a:pt x="842450" y="334189"/>
                  </a:lnTo>
                  <a:lnTo>
                    <a:pt x="842186" y="333964"/>
                  </a:lnTo>
                  <a:lnTo>
                    <a:pt x="842027" y="333065"/>
                  </a:lnTo>
                  <a:lnTo>
                    <a:pt x="843164" y="332193"/>
                  </a:lnTo>
                  <a:lnTo>
                    <a:pt x="844644" y="330448"/>
                  </a:lnTo>
                  <a:close/>
                  <a:moveTo>
                    <a:pt x="924451" y="307318"/>
                  </a:moveTo>
                  <a:lnTo>
                    <a:pt x="922693" y="307503"/>
                  </a:lnTo>
                  <a:lnTo>
                    <a:pt x="921278" y="307873"/>
                  </a:lnTo>
                  <a:lnTo>
                    <a:pt x="920789" y="308534"/>
                  </a:lnTo>
                  <a:lnTo>
                    <a:pt x="921226" y="309485"/>
                  </a:lnTo>
                  <a:lnTo>
                    <a:pt x="922402" y="310397"/>
                  </a:lnTo>
                  <a:lnTo>
                    <a:pt x="924319" y="311256"/>
                  </a:lnTo>
                  <a:lnTo>
                    <a:pt x="925825" y="311640"/>
                  </a:lnTo>
                  <a:lnTo>
                    <a:pt x="926922" y="311547"/>
                  </a:lnTo>
                  <a:lnTo>
                    <a:pt x="929050" y="310939"/>
                  </a:lnTo>
                  <a:lnTo>
                    <a:pt x="929791" y="310503"/>
                  </a:lnTo>
                  <a:lnTo>
                    <a:pt x="930227" y="309987"/>
                  </a:lnTo>
                  <a:lnTo>
                    <a:pt x="930504" y="309194"/>
                  </a:lnTo>
                  <a:lnTo>
                    <a:pt x="929526" y="307807"/>
                  </a:lnTo>
                  <a:lnTo>
                    <a:pt x="928099" y="307437"/>
                  </a:lnTo>
                  <a:lnTo>
                    <a:pt x="924451" y="307318"/>
                  </a:lnTo>
                  <a:close/>
                  <a:moveTo>
                    <a:pt x="1215828" y="101443"/>
                  </a:moveTo>
                  <a:lnTo>
                    <a:pt x="1219688" y="101549"/>
                  </a:lnTo>
                  <a:lnTo>
                    <a:pt x="1222172" y="101351"/>
                  </a:lnTo>
                  <a:lnTo>
                    <a:pt x="1224565" y="100902"/>
                  </a:lnTo>
                  <a:lnTo>
                    <a:pt x="1227896" y="100677"/>
                  </a:lnTo>
                  <a:lnTo>
                    <a:pt x="1234438" y="100558"/>
                  </a:lnTo>
                  <a:lnTo>
                    <a:pt x="1234967" y="99990"/>
                  </a:lnTo>
                  <a:lnTo>
                    <a:pt x="1234993" y="99672"/>
                  </a:lnTo>
                  <a:lnTo>
                    <a:pt x="1234702" y="98945"/>
                  </a:lnTo>
                  <a:lnTo>
                    <a:pt x="1234147" y="98589"/>
                  </a:lnTo>
                  <a:lnTo>
                    <a:pt x="1232799" y="98086"/>
                  </a:lnTo>
                  <a:lnTo>
                    <a:pt x="1228821" y="97293"/>
                  </a:lnTo>
                  <a:lnTo>
                    <a:pt x="1224578" y="97135"/>
                  </a:lnTo>
                  <a:lnTo>
                    <a:pt x="1218723" y="97346"/>
                  </a:lnTo>
                  <a:lnTo>
                    <a:pt x="1215498" y="97531"/>
                  </a:lnTo>
                  <a:lnTo>
                    <a:pt x="1214903" y="97677"/>
                  </a:lnTo>
                  <a:lnTo>
                    <a:pt x="1213753" y="98443"/>
                  </a:lnTo>
                  <a:lnTo>
                    <a:pt x="1212035" y="99831"/>
                  </a:lnTo>
                  <a:lnTo>
                    <a:pt x="1212074" y="100703"/>
                  </a:lnTo>
                  <a:lnTo>
                    <a:pt x="1215828" y="101443"/>
                  </a:lnTo>
                  <a:close/>
                  <a:moveTo>
                    <a:pt x="980638" y="302718"/>
                  </a:moveTo>
                  <a:lnTo>
                    <a:pt x="978404" y="303524"/>
                  </a:lnTo>
                  <a:lnTo>
                    <a:pt x="975496" y="304304"/>
                  </a:lnTo>
                  <a:lnTo>
                    <a:pt x="974214" y="304912"/>
                  </a:lnTo>
                  <a:lnTo>
                    <a:pt x="974545" y="305348"/>
                  </a:lnTo>
                  <a:lnTo>
                    <a:pt x="978972" y="306802"/>
                  </a:lnTo>
                  <a:lnTo>
                    <a:pt x="979594" y="307225"/>
                  </a:lnTo>
                  <a:lnTo>
                    <a:pt x="980373" y="307199"/>
                  </a:lnTo>
                  <a:lnTo>
                    <a:pt x="982502" y="305983"/>
                  </a:lnTo>
                  <a:lnTo>
                    <a:pt x="983995" y="305613"/>
                  </a:lnTo>
                  <a:lnTo>
                    <a:pt x="985872" y="303894"/>
                  </a:lnTo>
                  <a:lnTo>
                    <a:pt x="986348" y="303194"/>
                  </a:lnTo>
                  <a:lnTo>
                    <a:pt x="986361" y="302691"/>
                  </a:lnTo>
                  <a:lnTo>
                    <a:pt x="985674" y="302110"/>
                  </a:lnTo>
                  <a:lnTo>
                    <a:pt x="982924" y="301475"/>
                  </a:lnTo>
                  <a:lnTo>
                    <a:pt x="980638" y="302718"/>
                  </a:lnTo>
                  <a:close/>
                  <a:moveTo>
                    <a:pt x="1161544" y="140263"/>
                  </a:moveTo>
                  <a:lnTo>
                    <a:pt x="1157672" y="141624"/>
                  </a:lnTo>
                  <a:lnTo>
                    <a:pt x="1156971" y="142391"/>
                  </a:lnTo>
                  <a:lnTo>
                    <a:pt x="1152477" y="143805"/>
                  </a:lnTo>
                  <a:lnTo>
                    <a:pt x="1145075" y="145431"/>
                  </a:lnTo>
                  <a:lnTo>
                    <a:pt x="1142802" y="146290"/>
                  </a:lnTo>
                  <a:lnTo>
                    <a:pt x="1142815" y="147519"/>
                  </a:lnTo>
                  <a:lnTo>
                    <a:pt x="1143846" y="148180"/>
                  </a:lnTo>
                  <a:lnTo>
                    <a:pt x="1144613" y="148180"/>
                  </a:lnTo>
                  <a:lnTo>
                    <a:pt x="1165285" y="146118"/>
                  </a:lnTo>
                  <a:lnTo>
                    <a:pt x="1169025" y="146502"/>
                  </a:lnTo>
                  <a:lnTo>
                    <a:pt x="1174947" y="145841"/>
                  </a:lnTo>
                  <a:lnTo>
                    <a:pt x="1193068" y="144506"/>
                  </a:lnTo>
                  <a:lnTo>
                    <a:pt x="1205532" y="144136"/>
                  </a:lnTo>
                  <a:lnTo>
                    <a:pt x="1204461" y="144783"/>
                  </a:lnTo>
                  <a:lnTo>
                    <a:pt x="1197747" y="145074"/>
                  </a:lnTo>
                  <a:lnTo>
                    <a:pt x="1194389" y="145550"/>
                  </a:lnTo>
                  <a:lnTo>
                    <a:pt x="1193557" y="146013"/>
                  </a:lnTo>
                  <a:lnTo>
                    <a:pt x="1189089" y="146964"/>
                  </a:lnTo>
                  <a:lnTo>
                    <a:pt x="1180855" y="149317"/>
                  </a:lnTo>
                  <a:lnTo>
                    <a:pt x="1172118" y="150520"/>
                  </a:lnTo>
                  <a:lnTo>
                    <a:pt x="1171907" y="150784"/>
                  </a:lnTo>
                  <a:lnTo>
                    <a:pt x="1170122" y="151828"/>
                  </a:lnTo>
                  <a:lnTo>
                    <a:pt x="1171365" y="152383"/>
                  </a:lnTo>
                  <a:lnTo>
                    <a:pt x="1174682" y="153084"/>
                  </a:lnTo>
                  <a:lnTo>
                    <a:pt x="1177141" y="154035"/>
                  </a:lnTo>
                  <a:lnTo>
                    <a:pt x="1176744" y="154260"/>
                  </a:lnTo>
                  <a:lnTo>
                    <a:pt x="1171140" y="154630"/>
                  </a:lnTo>
                  <a:lnTo>
                    <a:pt x="1169884" y="155304"/>
                  </a:lnTo>
                  <a:lnTo>
                    <a:pt x="1168655" y="157987"/>
                  </a:lnTo>
                  <a:lnTo>
                    <a:pt x="1168668" y="158847"/>
                  </a:lnTo>
                  <a:lnTo>
                    <a:pt x="1169091" y="159283"/>
                  </a:lnTo>
                  <a:lnTo>
                    <a:pt x="1173797" y="159389"/>
                  </a:lnTo>
                  <a:lnTo>
                    <a:pt x="1178648" y="159811"/>
                  </a:lnTo>
                  <a:lnTo>
                    <a:pt x="1183750" y="158490"/>
                  </a:lnTo>
                  <a:lnTo>
                    <a:pt x="1185494" y="158371"/>
                  </a:lnTo>
                  <a:lnTo>
                    <a:pt x="1186221" y="158899"/>
                  </a:lnTo>
                  <a:lnTo>
                    <a:pt x="1187450" y="159124"/>
                  </a:lnTo>
                  <a:lnTo>
                    <a:pt x="1190041" y="159005"/>
                  </a:lnTo>
                  <a:lnTo>
                    <a:pt x="1192909" y="159071"/>
                  </a:lnTo>
                  <a:lnTo>
                    <a:pt x="1194786" y="159349"/>
                  </a:lnTo>
                  <a:lnTo>
                    <a:pt x="1197152" y="159270"/>
                  </a:lnTo>
                  <a:lnTo>
                    <a:pt x="1202360" y="158767"/>
                  </a:lnTo>
                  <a:lnTo>
                    <a:pt x="1205294" y="158754"/>
                  </a:lnTo>
                  <a:lnTo>
                    <a:pt x="1207818" y="158463"/>
                  </a:lnTo>
                  <a:lnTo>
                    <a:pt x="1208849" y="158146"/>
                  </a:lnTo>
                  <a:lnTo>
                    <a:pt x="1209589" y="157036"/>
                  </a:lnTo>
                  <a:lnTo>
                    <a:pt x="1209272" y="156111"/>
                  </a:lnTo>
                  <a:lnTo>
                    <a:pt x="1209656" y="155595"/>
                  </a:lnTo>
                  <a:lnTo>
                    <a:pt x="1210660" y="155093"/>
                  </a:lnTo>
                  <a:lnTo>
                    <a:pt x="1211096" y="155053"/>
                  </a:lnTo>
                  <a:lnTo>
                    <a:pt x="1211057" y="156097"/>
                  </a:lnTo>
                  <a:lnTo>
                    <a:pt x="1212352" y="156785"/>
                  </a:lnTo>
                  <a:lnTo>
                    <a:pt x="1212947" y="156904"/>
                  </a:lnTo>
                  <a:lnTo>
                    <a:pt x="1215326" y="156666"/>
                  </a:lnTo>
                  <a:lnTo>
                    <a:pt x="1216211" y="156137"/>
                  </a:lnTo>
                  <a:lnTo>
                    <a:pt x="1216529" y="155265"/>
                  </a:lnTo>
                  <a:lnTo>
                    <a:pt x="1215934" y="153731"/>
                  </a:lnTo>
                  <a:lnTo>
                    <a:pt x="1219740" y="150308"/>
                  </a:lnTo>
                  <a:lnTo>
                    <a:pt x="1225992" y="148299"/>
                  </a:lnTo>
                  <a:lnTo>
                    <a:pt x="1227790" y="149383"/>
                  </a:lnTo>
                  <a:lnTo>
                    <a:pt x="1228358" y="150295"/>
                  </a:lnTo>
                  <a:lnTo>
                    <a:pt x="1228887" y="150242"/>
                  </a:lnTo>
                  <a:lnTo>
                    <a:pt x="1231253" y="147347"/>
                  </a:lnTo>
                  <a:lnTo>
                    <a:pt x="1234570" y="144717"/>
                  </a:lnTo>
                  <a:lnTo>
                    <a:pt x="1234372" y="144453"/>
                  </a:lnTo>
                  <a:lnTo>
                    <a:pt x="1228808" y="143290"/>
                  </a:lnTo>
                  <a:lnTo>
                    <a:pt x="1228953" y="142801"/>
                  </a:lnTo>
                  <a:lnTo>
                    <a:pt x="1233381" y="141875"/>
                  </a:lnTo>
                  <a:lnTo>
                    <a:pt x="1236249" y="140818"/>
                  </a:lnTo>
                  <a:lnTo>
                    <a:pt x="1237002" y="140197"/>
                  </a:lnTo>
                  <a:lnTo>
                    <a:pt x="1237861" y="138875"/>
                  </a:lnTo>
                  <a:lnTo>
                    <a:pt x="1238972" y="138029"/>
                  </a:lnTo>
                  <a:lnTo>
                    <a:pt x="1241615" y="136430"/>
                  </a:lnTo>
                  <a:lnTo>
                    <a:pt x="1244550" y="135201"/>
                  </a:lnTo>
                  <a:lnTo>
                    <a:pt x="1245475" y="134566"/>
                  </a:lnTo>
                  <a:lnTo>
                    <a:pt x="1246558" y="133641"/>
                  </a:lnTo>
                  <a:lnTo>
                    <a:pt x="1247047" y="132716"/>
                  </a:lnTo>
                  <a:lnTo>
                    <a:pt x="1247061" y="130998"/>
                  </a:lnTo>
                  <a:lnTo>
                    <a:pt x="1247418" y="130310"/>
                  </a:lnTo>
                  <a:lnTo>
                    <a:pt x="1248224" y="129715"/>
                  </a:lnTo>
                  <a:lnTo>
                    <a:pt x="1249480" y="129187"/>
                  </a:lnTo>
                  <a:lnTo>
                    <a:pt x="1250643" y="128447"/>
                  </a:lnTo>
                  <a:lnTo>
                    <a:pt x="1251713" y="127482"/>
                  </a:lnTo>
                  <a:lnTo>
                    <a:pt x="1252136" y="126847"/>
                  </a:lnTo>
                  <a:lnTo>
                    <a:pt x="1251423" y="126358"/>
                  </a:lnTo>
                  <a:lnTo>
                    <a:pt x="1249215" y="126054"/>
                  </a:lnTo>
                  <a:lnTo>
                    <a:pt x="1246003" y="125142"/>
                  </a:lnTo>
                  <a:lnTo>
                    <a:pt x="1245805" y="124640"/>
                  </a:lnTo>
                  <a:lnTo>
                    <a:pt x="1243836" y="123173"/>
                  </a:lnTo>
                  <a:lnTo>
                    <a:pt x="1241589" y="122605"/>
                  </a:lnTo>
                  <a:lnTo>
                    <a:pt x="1236381" y="123688"/>
                  </a:lnTo>
                  <a:lnTo>
                    <a:pt x="1234213" y="124296"/>
                  </a:lnTo>
                  <a:lnTo>
                    <a:pt x="1232865" y="125975"/>
                  </a:lnTo>
                  <a:lnTo>
                    <a:pt x="1232178" y="127508"/>
                  </a:lnTo>
                  <a:lnTo>
                    <a:pt x="1227248" y="127759"/>
                  </a:lnTo>
                  <a:lnTo>
                    <a:pt x="1226547" y="126305"/>
                  </a:lnTo>
                  <a:lnTo>
                    <a:pt x="1223917" y="124098"/>
                  </a:lnTo>
                  <a:lnTo>
                    <a:pt x="1221776" y="123926"/>
                  </a:lnTo>
                  <a:lnTo>
                    <a:pt x="1217678" y="123873"/>
                  </a:lnTo>
                  <a:lnTo>
                    <a:pt x="1211837" y="124323"/>
                  </a:lnTo>
                  <a:lnTo>
                    <a:pt x="1207951" y="124944"/>
                  </a:lnTo>
                  <a:lnTo>
                    <a:pt x="1202003" y="126253"/>
                  </a:lnTo>
                  <a:lnTo>
                    <a:pt x="1199610" y="127297"/>
                  </a:lnTo>
                  <a:lnTo>
                    <a:pt x="1199346" y="127706"/>
                  </a:lnTo>
                  <a:lnTo>
                    <a:pt x="1199663" y="128129"/>
                  </a:lnTo>
                  <a:lnTo>
                    <a:pt x="1201263" y="129015"/>
                  </a:lnTo>
                  <a:lnTo>
                    <a:pt x="1208043" y="129808"/>
                  </a:lnTo>
                  <a:lnTo>
                    <a:pt x="1209100" y="130165"/>
                  </a:lnTo>
                  <a:lnTo>
                    <a:pt x="1209946" y="130826"/>
                  </a:lnTo>
                  <a:lnTo>
                    <a:pt x="1209497" y="131103"/>
                  </a:lnTo>
                  <a:lnTo>
                    <a:pt x="1208268" y="131288"/>
                  </a:lnTo>
                  <a:lnTo>
                    <a:pt x="1202505" y="131725"/>
                  </a:lnTo>
                  <a:lnTo>
                    <a:pt x="1201157" y="132042"/>
                  </a:lnTo>
                  <a:lnTo>
                    <a:pt x="1200760" y="132346"/>
                  </a:lnTo>
                  <a:lnTo>
                    <a:pt x="1203285" y="133324"/>
                  </a:lnTo>
                  <a:lnTo>
                    <a:pt x="1206298" y="133350"/>
                  </a:lnTo>
                  <a:lnTo>
                    <a:pt x="1208479" y="133958"/>
                  </a:lnTo>
                  <a:lnTo>
                    <a:pt x="1212431" y="134421"/>
                  </a:lnTo>
                  <a:lnTo>
                    <a:pt x="1207924" y="134712"/>
                  </a:lnTo>
                  <a:lnTo>
                    <a:pt x="1204620" y="134566"/>
                  </a:lnTo>
                  <a:lnTo>
                    <a:pt x="1203073" y="134685"/>
                  </a:lnTo>
                  <a:lnTo>
                    <a:pt x="1202161" y="135042"/>
                  </a:lnTo>
                  <a:lnTo>
                    <a:pt x="1201752" y="136139"/>
                  </a:lnTo>
                  <a:lnTo>
                    <a:pt x="1201897" y="136945"/>
                  </a:lnTo>
                  <a:lnTo>
                    <a:pt x="1204712" y="138465"/>
                  </a:lnTo>
                  <a:lnTo>
                    <a:pt x="1203999" y="138862"/>
                  </a:lnTo>
                  <a:lnTo>
                    <a:pt x="1202386" y="139166"/>
                  </a:lnTo>
                  <a:lnTo>
                    <a:pt x="1200800" y="139232"/>
                  </a:lnTo>
                  <a:lnTo>
                    <a:pt x="1198672" y="138902"/>
                  </a:lnTo>
                  <a:lnTo>
                    <a:pt x="1197839" y="138452"/>
                  </a:lnTo>
                  <a:lnTo>
                    <a:pt x="1197099" y="137421"/>
                  </a:lnTo>
                  <a:lnTo>
                    <a:pt x="1191720" y="133099"/>
                  </a:lnTo>
                  <a:lnTo>
                    <a:pt x="1190252" y="132266"/>
                  </a:lnTo>
                  <a:lnTo>
                    <a:pt x="1190371" y="131698"/>
                  </a:lnTo>
                  <a:lnTo>
                    <a:pt x="1191508" y="130918"/>
                  </a:lnTo>
                  <a:lnTo>
                    <a:pt x="1191733" y="130112"/>
                  </a:lnTo>
                  <a:lnTo>
                    <a:pt x="1190319" y="128698"/>
                  </a:lnTo>
                  <a:lnTo>
                    <a:pt x="1189499" y="128394"/>
                  </a:lnTo>
                  <a:lnTo>
                    <a:pt x="1185944" y="127825"/>
                  </a:lnTo>
                  <a:lnTo>
                    <a:pt x="1184133" y="127825"/>
                  </a:lnTo>
                  <a:lnTo>
                    <a:pt x="1182613" y="128090"/>
                  </a:lnTo>
                  <a:lnTo>
                    <a:pt x="1179705" y="128949"/>
                  </a:lnTo>
                  <a:lnTo>
                    <a:pt x="1175423" y="130416"/>
                  </a:lnTo>
                  <a:lnTo>
                    <a:pt x="1173532" y="131421"/>
                  </a:lnTo>
                  <a:lnTo>
                    <a:pt x="1174801" y="132319"/>
                  </a:lnTo>
                  <a:lnTo>
                    <a:pt x="1175832" y="132504"/>
                  </a:lnTo>
                  <a:lnTo>
                    <a:pt x="1181688" y="132478"/>
                  </a:lnTo>
                  <a:lnTo>
                    <a:pt x="1181621" y="132874"/>
                  </a:lnTo>
                  <a:lnTo>
                    <a:pt x="1175687" y="134328"/>
                  </a:lnTo>
                  <a:lnTo>
                    <a:pt x="1172792" y="135386"/>
                  </a:lnTo>
                  <a:lnTo>
                    <a:pt x="1172092" y="135782"/>
                  </a:lnTo>
                  <a:lnTo>
                    <a:pt x="1171695" y="136694"/>
                  </a:lnTo>
                  <a:lnTo>
                    <a:pt x="1172502" y="137421"/>
                  </a:lnTo>
                  <a:lnTo>
                    <a:pt x="1176771" y="137765"/>
                  </a:lnTo>
                  <a:lnTo>
                    <a:pt x="1174114" y="138822"/>
                  </a:lnTo>
                  <a:lnTo>
                    <a:pt x="1173413" y="139377"/>
                  </a:lnTo>
                  <a:lnTo>
                    <a:pt x="1172964" y="140170"/>
                  </a:lnTo>
                  <a:lnTo>
                    <a:pt x="1172858" y="140950"/>
                  </a:lnTo>
                  <a:lnTo>
                    <a:pt x="1173347" y="142193"/>
                  </a:lnTo>
                  <a:lnTo>
                    <a:pt x="1173678" y="142312"/>
                  </a:lnTo>
                  <a:lnTo>
                    <a:pt x="1178344" y="141902"/>
                  </a:lnTo>
                  <a:lnTo>
                    <a:pt x="1178846" y="141994"/>
                  </a:lnTo>
                  <a:lnTo>
                    <a:pt x="1175409" y="142774"/>
                  </a:lnTo>
                  <a:lnTo>
                    <a:pt x="1172911" y="142880"/>
                  </a:lnTo>
                  <a:lnTo>
                    <a:pt x="1170929" y="142365"/>
                  </a:lnTo>
                  <a:lnTo>
                    <a:pt x="1169409" y="141254"/>
                  </a:lnTo>
                  <a:lnTo>
                    <a:pt x="1165179" y="140144"/>
                  </a:lnTo>
                  <a:lnTo>
                    <a:pt x="1161544" y="140263"/>
                  </a:lnTo>
                  <a:close/>
                  <a:moveTo>
                    <a:pt x="831876" y="321738"/>
                  </a:moveTo>
                  <a:lnTo>
                    <a:pt x="831374" y="321910"/>
                  </a:lnTo>
                  <a:lnTo>
                    <a:pt x="831202" y="322478"/>
                  </a:lnTo>
                  <a:lnTo>
                    <a:pt x="831717" y="323152"/>
                  </a:lnTo>
                  <a:lnTo>
                    <a:pt x="833832" y="324249"/>
                  </a:lnTo>
                  <a:lnTo>
                    <a:pt x="834454" y="324117"/>
                  </a:lnTo>
                  <a:lnTo>
                    <a:pt x="834943" y="323773"/>
                  </a:lnTo>
                  <a:lnTo>
                    <a:pt x="835511" y="322782"/>
                  </a:lnTo>
                  <a:lnTo>
                    <a:pt x="835392" y="321804"/>
                  </a:lnTo>
                  <a:lnTo>
                    <a:pt x="833660" y="321989"/>
                  </a:lnTo>
                  <a:lnTo>
                    <a:pt x="831876" y="321738"/>
                  </a:lnTo>
                  <a:close/>
                  <a:moveTo>
                    <a:pt x="1181780" y="179373"/>
                  </a:moveTo>
                  <a:lnTo>
                    <a:pt x="1171034" y="180946"/>
                  </a:lnTo>
                  <a:lnTo>
                    <a:pt x="1166712" y="181250"/>
                  </a:lnTo>
                  <a:lnTo>
                    <a:pt x="1164875" y="181567"/>
                  </a:lnTo>
                  <a:lnTo>
                    <a:pt x="1163329" y="181990"/>
                  </a:lnTo>
                  <a:lnTo>
                    <a:pt x="1162073" y="182506"/>
                  </a:lnTo>
                  <a:lnTo>
                    <a:pt x="1160064" y="182876"/>
                  </a:lnTo>
                  <a:lnTo>
                    <a:pt x="1155226" y="183378"/>
                  </a:lnTo>
                  <a:lnTo>
                    <a:pt x="1153852" y="183709"/>
                  </a:lnTo>
                  <a:lnTo>
                    <a:pt x="1153217" y="184052"/>
                  </a:lnTo>
                  <a:lnTo>
                    <a:pt x="1153336" y="184409"/>
                  </a:lnTo>
                  <a:lnTo>
                    <a:pt x="1154367" y="184792"/>
                  </a:lnTo>
                  <a:lnTo>
                    <a:pt x="1158610" y="185916"/>
                  </a:lnTo>
                  <a:lnTo>
                    <a:pt x="1161425" y="185797"/>
                  </a:lnTo>
                  <a:lnTo>
                    <a:pt x="1162668" y="185533"/>
                  </a:lnTo>
                  <a:lnTo>
                    <a:pt x="1164584" y="184911"/>
                  </a:lnTo>
                  <a:lnTo>
                    <a:pt x="1166620" y="185110"/>
                  </a:lnTo>
                  <a:lnTo>
                    <a:pt x="1172078" y="184634"/>
                  </a:lnTo>
                  <a:lnTo>
                    <a:pt x="1174709" y="184184"/>
                  </a:lnTo>
                  <a:lnTo>
                    <a:pt x="1181635" y="182400"/>
                  </a:lnTo>
                  <a:lnTo>
                    <a:pt x="1184397" y="181567"/>
                  </a:lnTo>
                  <a:lnTo>
                    <a:pt x="1187014" y="180510"/>
                  </a:lnTo>
                  <a:lnTo>
                    <a:pt x="1187741" y="180100"/>
                  </a:lnTo>
                  <a:lnTo>
                    <a:pt x="1188072" y="179690"/>
                  </a:lnTo>
                  <a:lnTo>
                    <a:pt x="1188032" y="179281"/>
                  </a:lnTo>
                  <a:lnTo>
                    <a:pt x="1186446" y="179149"/>
                  </a:lnTo>
                  <a:lnTo>
                    <a:pt x="1181780" y="179373"/>
                  </a:lnTo>
                  <a:close/>
                  <a:moveTo>
                    <a:pt x="1220163" y="90552"/>
                  </a:moveTo>
                  <a:lnTo>
                    <a:pt x="1220520" y="89891"/>
                  </a:lnTo>
                  <a:lnTo>
                    <a:pt x="1220097" y="89455"/>
                  </a:lnTo>
                  <a:lnTo>
                    <a:pt x="1218670" y="89535"/>
                  </a:lnTo>
                  <a:lnTo>
                    <a:pt x="1215841" y="89971"/>
                  </a:lnTo>
                  <a:lnTo>
                    <a:pt x="1211572" y="91253"/>
                  </a:lnTo>
                  <a:lnTo>
                    <a:pt x="1210819" y="91623"/>
                  </a:lnTo>
                  <a:lnTo>
                    <a:pt x="1210409" y="91940"/>
                  </a:lnTo>
                  <a:lnTo>
                    <a:pt x="1210330" y="92191"/>
                  </a:lnTo>
                  <a:lnTo>
                    <a:pt x="1212114" y="92429"/>
                  </a:lnTo>
                  <a:lnTo>
                    <a:pt x="1214559" y="92019"/>
                  </a:lnTo>
                  <a:lnTo>
                    <a:pt x="1220163" y="90552"/>
                  </a:lnTo>
                  <a:close/>
                  <a:moveTo>
                    <a:pt x="1136048" y="136536"/>
                  </a:moveTo>
                  <a:lnTo>
                    <a:pt x="1138810" y="136747"/>
                  </a:lnTo>
                  <a:lnTo>
                    <a:pt x="1132717" y="139007"/>
                  </a:lnTo>
                  <a:lnTo>
                    <a:pt x="1135096" y="139893"/>
                  </a:lnTo>
                  <a:lnTo>
                    <a:pt x="1146437" y="138452"/>
                  </a:lnTo>
                  <a:lnTo>
                    <a:pt x="1147944" y="139311"/>
                  </a:lnTo>
                  <a:lnTo>
                    <a:pt x="1141797" y="141400"/>
                  </a:lnTo>
                  <a:lnTo>
                    <a:pt x="1138929" y="142682"/>
                  </a:lnTo>
                  <a:lnTo>
                    <a:pt x="1145075" y="142695"/>
                  </a:lnTo>
                  <a:lnTo>
                    <a:pt x="1151605" y="142325"/>
                  </a:lnTo>
                  <a:lnTo>
                    <a:pt x="1153548" y="141704"/>
                  </a:lnTo>
                  <a:lnTo>
                    <a:pt x="1156760" y="140382"/>
                  </a:lnTo>
                  <a:lnTo>
                    <a:pt x="1159258" y="139814"/>
                  </a:lnTo>
                  <a:lnTo>
                    <a:pt x="1164677" y="139100"/>
                  </a:lnTo>
                  <a:lnTo>
                    <a:pt x="1165668" y="138849"/>
                  </a:lnTo>
                  <a:lnTo>
                    <a:pt x="1165906" y="138545"/>
                  </a:lnTo>
                  <a:lnTo>
                    <a:pt x="1164201" y="137210"/>
                  </a:lnTo>
                  <a:lnTo>
                    <a:pt x="1162985" y="135663"/>
                  </a:lnTo>
                  <a:lnTo>
                    <a:pt x="1162165" y="135478"/>
                  </a:lnTo>
                  <a:lnTo>
                    <a:pt x="1164346" y="133284"/>
                  </a:lnTo>
                  <a:lnTo>
                    <a:pt x="1166038" y="131447"/>
                  </a:lnTo>
                  <a:lnTo>
                    <a:pt x="1164413" y="130892"/>
                  </a:lnTo>
                  <a:lnTo>
                    <a:pt x="1158438" y="130799"/>
                  </a:lnTo>
                  <a:lnTo>
                    <a:pt x="1149080" y="131949"/>
                  </a:lnTo>
                  <a:lnTo>
                    <a:pt x="1140780" y="132716"/>
                  </a:lnTo>
                  <a:lnTo>
                    <a:pt x="1133999" y="133601"/>
                  </a:lnTo>
                  <a:lnTo>
                    <a:pt x="1130906" y="135201"/>
                  </a:lnTo>
                  <a:lnTo>
                    <a:pt x="1131805" y="136536"/>
                  </a:lnTo>
                  <a:lnTo>
                    <a:pt x="1136048" y="136536"/>
                  </a:lnTo>
                  <a:close/>
                  <a:moveTo>
                    <a:pt x="1152490" y="112533"/>
                  </a:moveTo>
                  <a:lnTo>
                    <a:pt x="1156204" y="113392"/>
                  </a:lnTo>
                  <a:lnTo>
                    <a:pt x="1159231" y="113022"/>
                  </a:lnTo>
                  <a:lnTo>
                    <a:pt x="1160910" y="112586"/>
                  </a:lnTo>
                  <a:lnTo>
                    <a:pt x="1163263" y="111343"/>
                  </a:lnTo>
                  <a:lnTo>
                    <a:pt x="1164175" y="110749"/>
                  </a:lnTo>
                  <a:lnTo>
                    <a:pt x="1165206" y="109493"/>
                  </a:lnTo>
                  <a:lnTo>
                    <a:pt x="1165417" y="108872"/>
                  </a:lnTo>
                  <a:lnTo>
                    <a:pt x="1164016" y="107286"/>
                  </a:lnTo>
                  <a:lnTo>
                    <a:pt x="1161187" y="107167"/>
                  </a:lnTo>
                  <a:lnTo>
                    <a:pt x="1161491" y="106519"/>
                  </a:lnTo>
                  <a:lnTo>
                    <a:pt x="1163011" y="105316"/>
                  </a:lnTo>
                  <a:lnTo>
                    <a:pt x="1163196" y="104444"/>
                  </a:lnTo>
                  <a:lnTo>
                    <a:pt x="1162575" y="102474"/>
                  </a:lnTo>
                  <a:lnTo>
                    <a:pt x="1161690" y="101245"/>
                  </a:lnTo>
                  <a:lnTo>
                    <a:pt x="1160645" y="100518"/>
                  </a:lnTo>
                  <a:lnTo>
                    <a:pt x="1156786" y="100135"/>
                  </a:lnTo>
                  <a:lnTo>
                    <a:pt x="1153561" y="100439"/>
                  </a:lnTo>
                  <a:lnTo>
                    <a:pt x="1152623" y="100743"/>
                  </a:lnTo>
                  <a:lnTo>
                    <a:pt x="1152530" y="102805"/>
                  </a:lnTo>
                  <a:lnTo>
                    <a:pt x="1151155" y="104127"/>
                  </a:lnTo>
                  <a:lnTo>
                    <a:pt x="1151618" y="104920"/>
                  </a:lnTo>
                  <a:lnTo>
                    <a:pt x="1150508" y="106268"/>
                  </a:lnTo>
                  <a:lnTo>
                    <a:pt x="1149437" y="108554"/>
                  </a:lnTo>
                  <a:lnTo>
                    <a:pt x="1149305" y="110630"/>
                  </a:lnTo>
                  <a:lnTo>
                    <a:pt x="1149794" y="112163"/>
                  </a:lnTo>
                  <a:lnTo>
                    <a:pt x="1152490" y="112533"/>
                  </a:lnTo>
                  <a:close/>
                  <a:moveTo>
                    <a:pt x="1123029" y="186973"/>
                  </a:moveTo>
                  <a:lnTo>
                    <a:pt x="1122090" y="187832"/>
                  </a:lnTo>
                  <a:lnTo>
                    <a:pt x="1121641" y="188639"/>
                  </a:lnTo>
                  <a:lnTo>
                    <a:pt x="1121694" y="189392"/>
                  </a:lnTo>
                  <a:lnTo>
                    <a:pt x="1122487" y="190410"/>
                  </a:lnTo>
                  <a:lnTo>
                    <a:pt x="1124113" y="190846"/>
                  </a:lnTo>
                  <a:lnTo>
                    <a:pt x="1124509" y="191256"/>
                  </a:lnTo>
                  <a:lnTo>
                    <a:pt x="1124020" y="192736"/>
                  </a:lnTo>
                  <a:lnTo>
                    <a:pt x="1123346" y="193727"/>
                  </a:lnTo>
                  <a:lnTo>
                    <a:pt x="1122712" y="194097"/>
                  </a:lnTo>
                  <a:lnTo>
                    <a:pt x="1121218" y="193080"/>
                  </a:lnTo>
                  <a:lnTo>
                    <a:pt x="1120187" y="191348"/>
                  </a:lnTo>
                  <a:lnTo>
                    <a:pt x="1118839" y="190714"/>
                  </a:lnTo>
                  <a:lnTo>
                    <a:pt x="1116354" y="190806"/>
                  </a:lnTo>
                  <a:lnTo>
                    <a:pt x="1112164" y="191348"/>
                  </a:lnTo>
                  <a:lnTo>
                    <a:pt x="1108767" y="192207"/>
                  </a:lnTo>
                  <a:lnTo>
                    <a:pt x="1107062" y="192855"/>
                  </a:lnTo>
                  <a:lnTo>
                    <a:pt x="1106494" y="193278"/>
                  </a:lnTo>
                  <a:lnTo>
                    <a:pt x="1106137" y="194190"/>
                  </a:lnTo>
                  <a:lnTo>
                    <a:pt x="1106282" y="194520"/>
                  </a:lnTo>
                  <a:lnTo>
                    <a:pt x="1111900" y="198036"/>
                  </a:lnTo>
                  <a:lnTo>
                    <a:pt x="1114292" y="197970"/>
                  </a:lnTo>
                  <a:lnTo>
                    <a:pt x="1117729" y="197494"/>
                  </a:lnTo>
                  <a:lnTo>
                    <a:pt x="1119685" y="197124"/>
                  </a:lnTo>
                  <a:lnTo>
                    <a:pt x="1123068" y="196146"/>
                  </a:lnTo>
                  <a:lnTo>
                    <a:pt x="1124443" y="196569"/>
                  </a:lnTo>
                  <a:lnTo>
                    <a:pt x="1126201" y="198842"/>
                  </a:lnTo>
                  <a:lnTo>
                    <a:pt x="1128659" y="199424"/>
                  </a:lnTo>
                  <a:lnTo>
                    <a:pt x="1125910" y="199702"/>
                  </a:lnTo>
                  <a:lnTo>
                    <a:pt x="1124430" y="199477"/>
                  </a:lnTo>
                  <a:lnTo>
                    <a:pt x="1122804" y="198486"/>
                  </a:lnTo>
                  <a:lnTo>
                    <a:pt x="1121099" y="198248"/>
                  </a:lnTo>
                  <a:lnTo>
                    <a:pt x="1119143" y="198486"/>
                  </a:lnTo>
                  <a:lnTo>
                    <a:pt x="1117742" y="198948"/>
                  </a:lnTo>
                  <a:lnTo>
                    <a:pt x="1115997" y="199768"/>
                  </a:lnTo>
                  <a:lnTo>
                    <a:pt x="1114887" y="200534"/>
                  </a:lnTo>
                  <a:lnTo>
                    <a:pt x="1114556" y="201116"/>
                  </a:lnTo>
                  <a:lnTo>
                    <a:pt x="1115574" y="201512"/>
                  </a:lnTo>
                  <a:lnTo>
                    <a:pt x="1117702" y="201341"/>
                  </a:lnTo>
                  <a:lnTo>
                    <a:pt x="1118389" y="201526"/>
                  </a:lnTo>
                  <a:lnTo>
                    <a:pt x="1118561" y="202094"/>
                  </a:lnTo>
                  <a:lnTo>
                    <a:pt x="1118429" y="203006"/>
                  </a:lnTo>
                  <a:lnTo>
                    <a:pt x="1117596" y="205094"/>
                  </a:lnTo>
                  <a:lnTo>
                    <a:pt x="1117213" y="205504"/>
                  </a:lnTo>
                  <a:lnTo>
                    <a:pt x="1115627" y="206376"/>
                  </a:lnTo>
                  <a:lnTo>
                    <a:pt x="1114173" y="206746"/>
                  </a:lnTo>
                  <a:lnTo>
                    <a:pt x="1113710" y="206548"/>
                  </a:lnTo>
                  <a:lnTo>
                    <a:pt x="1113301" y="204764"/>
                  </a:lnTo>
                  <a:lnTo>
                    <a:pt x="1112799" y="204777"/>
                  </a:lnTo>
                  <a:lnTo>
                    <a:pt x="1107670" y="208637"/>
                  </a:lnTo>
                  <a:lnTo>
                    <a:pt x="1106520" y="209271"/>
                  </a:lnTo>
                  <a:lnTo>
                    <a:pt x="1106084" y="209403"/>
                  </a:lnTo>
                  <a:lnTo>
                    <a:pt x="1097757" y="210474"/>
                  </a:lnTo>
                  <a:lnTo>
                    <a:pt x="1094109" y="210765"/>
                  </a:lnTo>
                  <a:lnTo>
                    <a:pt x="1091109" y="210579"/>
                  </a:lnTo>
                  <a:lnTo>
                    <a:pt x="1090395" y="210024"/>
                  </a:lnTo>
                  <a:lnTo>
                    <a:pt x="1090844" y="208319"/>
                  </a:lnTo>
                  <a:lnTo>
                    <a:pt x="1090554" y="206905"/>
                  </a:lnTo>
                  <a:lnTo>
                    <a:pt x="1089959" y="206297"/>
                  </a:lnTo>
                  <a:lnTo>
                    <a:pt x="1088439" y="205544"/>
                  </a:lnTo>
                  <a:lnTo>
                    <a:pt x="1088465" y="204856"/>
                  </a:lnTo>
                  <a:lnTo>
                    <a:pt x="1088981" y="203839"/>
                  </a:lnTo>
                  <a:lnTo>
                    <a:pt x="1088479" y="202953"/>
                  </a:lnTo>
                  <a:lnTo>
                    <a:pt x="1087130" y="202662"/>
                  </a:lnTo>
                  <a:lnTo>
                    <a:pt x="1084143" y="202490"/>
                  </a:lnTo>
                  <a:lnTo>
                    <a:pt x="1081513" y="202794"/>
                  </a:lnTo>
                  <a:lnTo>
                    <a:pt x="1077112" y="204116"/>
                  </a:lnTo>
                  <a:lnTo>
                    <a:pt x="1075578" y="204737"/>
                  </a:lnTo>
                  <a:lnTo>
                    <a:pt x="1072485" y="206271"/>
                  </a:lnTo>
                  <a:lnTo>
                    <a:pt x="1069697" y="207817"/>
                  </a:lnTo>
                  <a:lnTo>
                    <a:pt x="1067701" y="209178"/>
                  </a:lnTo>
                  <a:lnTo>
                    <a:pt x="1067317" y="209601"/>
                  </a:lnTo>
                  <a:lnTo>
                    <a:pt x="1067053" y="210632"/>
                  </a:lnTo>
                  <a:lnTo>
                    <a:pt x="1068269" y="213474"/>
                  </a:lnTo>
                  <a:lnTo>
                    <a:pt x="1072948" y="215946"/>
                  </a:lnTo>
                  <a:lnTo>
                    <a:pt x="1072671" y="217201"/>
                  </a:lnTo>
                  <a:lnTo>
                    <a:pt x="1073450" y="217704"/>
                  </a:lnTo>
                  <a:lnTo>
                    <a:pt x="1073331" y="218259"/>
                  </a:lnTo>
                  <a:lnTo>
                    <a:pt x="1072737" y="219263"/>
                  </a:lnTo>
                  <a:lnTo>
                    <a:pt x="1072961" y="219858"/>
                  </a:lnTo>
                  <a:lnTo>
                    <a:pt x="1075962" y="220704"/>
                  </a:lnTo>
                  <a:lnTo>
                    <a:pt x="1079980" y="219898"/>
                  </a:lnTo>
                  <a:lnTo>
                    <a:pt x="1081394" y="219686"/>
                  </a:lnTo>
                  <a:lnTo>
                    <a:pt x="1082002" y="219792"/>
                  </a:lnTo>
                  <a:lnTo>
                    <a:pt x="1083059" y="220664"/>
                  </a:lnTo>
                  <a:lnTo>
                    <a:pt x="1082967" y="221827"/>
                  </a:lnTo>
                  <a:lnTo>
                    <a:pt x="1083244" y="222250"/>
                  </a:lnTo>
                  <a:lnTo>
                    <a:pt x="1086179" y="222488"/>
                  </a:lnTo>
                  <a:lnTo>
                    <a:pt x="1087474" y="222792"/>
                  </a:lnTo>
                  <a:lnTo>
                    <a:pt x="1088597" y="223559"/>
                  </a:lnTo>
                  <a:lnTo>
                    <a:pt x="1089615" y="226969"/>
                  </a:lnTo>
                  <a:lnTo>
                    <a:pt x="1090871" y="229097"/>
                  </a:lnTo>
                  <a:lnTo>
                    <a:pt x="1093911" y="232653"/>
                  </a:lnTo>
                  <a:lnTo>
                    <a:pt x="1094030" y="235085"/>
                  </a:lnTo>
                  <a:lnTo>
                    <a:pt x="1094863" y="237265"/>
                  </a:lnTo>
                  <a:lnTo>
                    <a:pt x="1093898" y="240345"/>
                  </a:lnTo>
                  <a:lnTo>
                    <a:pt x="1093924" y="241204"/>
                  </a:lnTo>
                  <a:lnTo>
                    <a:pt x="1094440" y="241667"/>
                  </a:lnTo>
                  <a:lnTo>
                    <a:pt x="1097691" y="241614"/>
                  </a:lnTo>
                  <a:lnTo>
                    <a:pt x="1098828" y="242010"/>
                  </a:lnTo>
                  <a:lnTo>
                    <a:pt x="1099925" y="242909"/>
                  </a:lnTo>
                  <a:lnTo>
                    <a:pt x="1101789" y="243174"/>
                  </a:lnTo>
                  <a:lnTo>
                    <a:pt x="1104406" y="242817"/>
                  </a:lnTo>
                  <a:lnTo>
                    <a:pt x="1107340" y="242090"/>
                  </a:lnTo>
                  <a:lnTo>
                    <a:pt x="1113301" y="239962"/>
                  </a:lnTo>
                  <a:lnTo>
                    <a:pt x="1113962" y="239459"/>
                  </a:lnTo>
                  <a:lnTo>
                    <a:pt x="1114556" y="238799"/>
                  </a:lnTo>
                  <a:lnTo>
                    <a:pt x="1115548" y="237239"/>
                  </a:lnTo>
                  <a:lnTo>
                    <a:pt x="1116010" y="233604"/>
                  </a:lnTo>
                  <a:lnTo>
                    <a:pt x="1116711" y="232296"/>
                  </a:lnTo>
                  <a:lnTo>
                    <a:pt x="1119169" y="231119"/>
                  </a:lnTo>
                  <a:lnTo>
                    <a:pt x="1121020" y="230472"/>
                  </a:lnTo>
                  <a:lnTo>
                    <a:pt x="1121205" y="230577"/>
                  </a:lnTo>
                  <a:lnTo>
                    <a:pt x="1120861" y="230961"/>
                  </a:lnTo>
                  <a:lnTo>
                    <a:pt x="1120002" y="231608"/>
                  </a:lnTo>
                  <a:lnTo>
                    <a:pt x="1119182" y="232494"/>
                  </a:lnTo>
                  <a:lnTo>
                    <a:pt x="1118416" y="233617"/>
                  </a:lnTo>
                  <a:lnTo>
                    <a:pt x="1118337" y="234397"/>
                  </a:lnTo>
                  <a:lnTo>
                    <a:pt x="1118945" y="234833"/>
                  </a:lnTo>
                  <a:lnTo>
                    <a:pt x="1128699" y="235587"/>
                  </a:lnTo>
                  <a:lnTo>
                    <a:pt x="1130933" y="235481"/>
                  </a:lnTo>
                  <a:lnTo>
                    <a:pt x="1136074" y="234569"/>
                  </a:lnTo>
                  <a:lnTo>
                    <a:pt x="1138824" y="233710"/>
                  </a:lnTo>
                  <a:lnTo>
                    <a:pt x="1141626" y="232560"/>
                  </a:lnTo>
                  <a:lnTo>
                    <a:pt x="1143740" y="231846"/>
                  </a:lnTo>
                  <a:lnTo>
                    <a:pt x="1150587" y="230881"/>
                  </a:lnTo>
                  <a:lnTo>
                    <a:pt x="1153587" y="227802"/>
                  </a:lnTo>
                  <a:lnTo>
                    <a:pt x="1153336" y="226480"/>
                  </a:lnTo>
                  <a:lnTo>
                    <a:pt x="1152781" y="226335"/>
                  </a:lnTo>
                  <a:lnTo>
                    <a:pt x="1152979" y="226004"/>
                  </a:lnTo>
                  <a:lnTo>
                    <a:pt x="1157962" y="223704"/>
                  </a:lnTo>
                  <a:lnTo>
                    <a:pt x="1158914" y="223083"/>
                  </a:lnTo>
                  <a:lnTo>
                    <a:pt x="1159813" y="222356"/>
                  </a:lnTo>
                  <a:lnTo>
                    <a:pt x="1160196" y="221603"/>
                  </a:lnTo>
                  <a:lnTo>
                    <a:pt x="1160090" y="220823"/>
                  </a:lnTo>
                  <a:lnTo>
                    <a:pt x="1158901" y="219845"/>
                  </a:lnTo>
                  <a:lnTo>
                    <a:pt x="1159006" y="219647"/>
                  </a:lnTo>
                  <a:lnTo>
                    <a:pt x="1159985" y="219647"/>
                  </a:lnTo>
                  <a:lnTo>
                    <a:pt x="1162324" y="219197"/>
                  </a:lnTo>
                  <a:lnTo>
                    <a:pt x="1165615" y="218034"/>
                  </a:lnTo>
                  <a:lnTo>
                    <a:pt x="1167426" y="217096"/>
                  </a:lnTo>
                  <a:lnTo>
                    <a:pt x="1169276" y="215893"/>
                  </a:lnTo>
                  <a:lnTo>
                    <a:pt x="1170757" y="214399"/>
                  </a:lnTo>
                  <a:lnTo>
                    <a:pt x="1171880" y="212628"/>
                  </a:lnTo>
                  <a:lnTo>
                    <a:pt x="1172634" y="211055"/>
                  </a:lnTo>
                  <a:lnTo>
                    <a:pt x="1172052" y="210791"/>
                  </a:lnTo>
                  <a:lnTo>
                    <a:pt x="1170757" y="210725"/>
                  </a:lnTo>
                  <a:lnTo>
                    <a:pt x="1166686" y="211320"/>
                  </a:lnTo>
                  <a:lnTo>
                    <a:pt x="1162284" y="212456"/>
                  </a:lnTo>
                  <a:lnTo>
                    <a:pt x="1160738" y="212668"/>
                  </a:lnTo>
                  <a:lnTo>
                    <a:pt x="1160579" y="212324"/>
                  </a:lnTo>
                  <a:lnTo>
                    <a:pt x="1161637" y="211637"/>
                  </a:lnTo>
                  <a:lnTo>
                    <a:pt x="1163910" y="210619"/>
                  </a:lnTo>
                  <a:lnTo>
                    <a:pt x="1164849" y="209588"/>
                  </a:lnTo>
                  <a:lnTo>
                    <a:pt x="1164003" y="207896"/>
                  </a:lnTo>
                  <a:lnTo>
                    <a:pt x="1162258" y="207275"/>
                  </a:lnTo>
                  <a:lnTo>
                    <a:pt x="1162694" y="206971"/>
                  </a:lnTo>
                  <a:lnTo>
                    <a:pt x="1164241" y="206522"/>
                  </a:lnTo>
                  <a:lnTo>
                    <a:pt x="1164981" y="206072"/>
                  </a:lnTo>
                  <a:lnTo>
                    <a:pt x="1164902" y="205623"/>
                  </a:lnTo>
                  <a:lnTo>
                    <a:pt x="1163712" y="204394"/>
                  </a:lnTo>
                  <a:lnTo>
                    <a:pt x="1161809" y="203587"/>
                  </a:lnTo>
                  <a:lnTo>
                    <a:pt x="1160500" y="203376"/>
                  </a:lnTo>
                  <a:lnTo>
                    <a:pt x="1156773" y="203402"/>
                  </a:lnTo>
                  <a:lnTo>
                    <a:pt x="1154301" y="203746"/>
                  </a:lnTo>
                  <a:lnTo>
                    <a:pt x="1151552" y="204367"/>
                  </a:lnTo>
                  <a:lnTo>
                    <a:pt x="1146873" y="205702"/>
                  </a:lnTo>
                  <a:lnTo>
                    <a:pt x="1146093" y="205544"/>
                  </a:lnTo>
                  <a:lnTo>
                    <a:pt x="1146358" y="205160"/>
                  </a:lnTo>
                  <a:lnTo>
                    <a:pt x="1147309" y="204209"/>
                  </a:lnTo>
                  <a:lnTo>
                    <a:pt x="1148208" y="203706"/>
                  </a:lnTo>
                  <a:lnTo>
                    <a:pt x="1149477" y="203204"/>
                  </a:lnTo>
                  <a:lnTo>
                    <a:pt x="1154711" y="201592"/>
                  </a:lnTo>
                  <a:lnTo>
                    <a:pt x="1165509" y="197759"/>
                  </a:lnTo>
                  <a:lnTo>
                    <a:pt x="1172224" y="196543"/>
                  </a:lnTo>
                  <a:lnTo>
                    <a:pt x="1177061" y="195472"/>
                  </a:lnTo>
                  <a:lnTo>
                    <a:pt x="1178648" y="194692"/>
                  </a:lnTo>
                  <a:lnTo>
                    <a:pt x="1178608" y="193859"/>
                  </a:lnTo>
                  <a:lnTo>
                    <a:pt x="1178092" y="193357"/>
                  </a:lnTo>
                  <a:lnTo>
                    <a:pt x="1176216" y="193199"/>
                  </a:lnTo>
                  <a:lnTo>
                    <a:pt x="1174788" y="193529"/>
                  </a:lnTo>
                  <a:lnTo>
                    <a:pt x="1173797" y="193582"/>
                  </a:lnTo>
                  <a:lnTo>
                    <a:pt x="1173559" y="193357"/>
                  </a:lnTo>
                  <a:lnTo>
                    <a:pt x="1173889" y="192881"/>
                  </a:lnTo>
                  <a:lnTo>
                    <a:pt x="1175251" y="192102"/>
                  </a:lnTo>
                  <a:lnTo>
                    <a:pt x="1176837" y="192326"/>
                  </a:lnTo>
                  <a:lnTo>
                    <a:pt x="1179414" y="191480"/>
                  </a:lnTo>
                  <a:lnTo>
                    <a:pt x="1181476" y="191335"/>
                  </a:lnTo>
                  <a:lnTo>
                    <a:pt x="1184212" y="190846"/>
                  </a:lnTo>
                  <a:lnTo>
                    <a:pt x="1185838" y="190344"/>
                  </a:lnTo>
                  <a:lnTo>
                    <a:pt x="1188732" y="189181"/>
                  </a:lnTo>
                  <a:lnTo>
                    <a:pt x="1189037" y="188995"/>
                  </a:lnTo>
                  <a:lnTo>
                    <a:pt x="1189578" y="188295"/>
                  </a:lnTo>
                  <a:lnTo>
                    <a:pt x="1190001" y="186405"/>
                  </a:lnTo>
                  <a:lnTo>
                    <a:pt x="1189869" y="185625"/>
                  </a:lnTo>
                  <a:lnTo>
                    <a:pt x="1189420" y="185202"/>
                  </a:lnTo>
                  <a:lnTo>
                    <a:pt x="1188138" y="184792"/>
                  </a:lnTo>
                  <a:lnTo>
                    <a:pt x="1184437" y="184224"/>
                  </a:lnTo>
                  <a:lnTo>
                    <a:pt x="1182943" y="184224"/>
                  </a:lnTo>
                  <a:lnTo>
                    <a:pt x="1179956" y="184409"/>
                  </a:lnTo>
                  <a:lnTo>
                    <a:pt x="1177973" y="184713"/>
                  </a:lnTo>
                  <a:lnTo>
                    <a:pt x="1172924" y="185784"/>
                  </a:lnTo>
                  <a:lnTo>
                    <a:pt x="1165972" y="186365"/>
                  </a:lnTo>
                  <a:lnTo>
                    <a:pt x="1160632" y="187079"/>
                  </a:lnTo>
                  <a:lnTo>
                    <a:pt x="1155980" y="187330"/>
                  </a:lnTo>
                  <a:lnTo>
                    <a:pt x="1153495" y="187727"/>
                  </a:lnTo>
                  <a:lnTo>
                    <a:pt x="1144652" y="182915"/>
                  </a:lnTo>
                  <a:lnTo>
                    <a:pt x="1141877" y="183299"/>
                  </a:lnTo>
                  <a:lnTo>
                    <a:pt x="1139326" y="184184"/>
                  </a:lnTo>
                  <a:lnTo>
                    <a:pt x="1138929" y="184554"/>
                  </a:lnTo>
                  <a:lnTo>
                    <a:pt x="1139392" y="185189"/>
                  </a:lnTo>
                  <a:lnTo>
                    <a:pt x="1141322" y="185189"/>
                  </a:lnTo>
                  <a:lnTo>
                    <a:pt x="1143384" y="184885"/>
                  </a:lnTo>
                  <a:lnTo>
                    <a:pt x="1143595" y="185110"/>
                  </a:lnTo>
                  <a:lnTo>
                    <a:pt x="1140885" y="186273"/>
                  </a:lnTo>
                  <a:lnTo>
                    <a:pt x="1137779" y="186141"/>
                  </a:lnTo>
                  <a:lnTo>
                    <a:pt x="1133735" y="185189"/>
                  </a:lnTo>
                  <a:lnTo>
                    <a:pt x="1125355" y="186048"/>
                  </a:lnTo>
                  <a:lnTo>
                    <a:pt x="1124165" y="186365"/>
                  </a:lnTo>
                  <a:lnTo>
                    <a:pt x="1123029" y="186973"/>
                  </a:lnTo>
                  <a:close/>
                  <a:moveTo>
                    <a:pt x="1152794" y="130416"/>
                  </a:moveTo>
                  <a:lnTo>
                    <a:pt x="1155993" y="130019"/>
                  </a:lnTo>
                  <a:lnTo>
                    <a:pt x="1158517" y="129517"/>
                  </a:lnTo>
                  <a:lnTo>
                    <a:pt x="1161439" y="128777"/>
                  </a:lnTo>
                  <a:lnTo>
                    <a:pt x="1163025" y="128209"/>
                  </a:lnTo>
                  <a:lnTo>
                    <a:pt x="1163276" y="127812"/>
                  </a:lnTo>
                  <a:lnTo>
                    <a:pt x="1161809" y="127217"/>
                  </a:lnTo>
                  <a:lnTo>
                    <a:pt x="1157143" y="125896"/>
                  </a:lnTo>
                  <a:lnTo>
                    <a:pt x="1157407" y="125367"/>
                  </a:lnTo>
                  <a:lnTo>
                    <a:pt x="1156720" y="124561"/>
                  </a:lnTo>
                  <a:lnTo>
                    <a:pt x="1155002" y="124640"/>
                  </a:lnTo>
                  <a:lnTo>
                    <a:pt x="1151909" y="125063"/>
                  </a:lnTo>
                  <a:lnTo>
                    <a:pt x="1151261" y="124944"/>
                  </a:lnTo>
                  <a:lnTo>
                    <a:pt x="1153059" y="124283"/>
                  </a:lnTo>
                  <a:lnTo>
                    <a:pt x="1153958" y="123754"/>
                  </a:lnTo>
                  <a:lnTo>
                    <a:pt x="1153958" y="123358"/>
                  </a:lnTo>
                  <a:lnTo>
                    <a:pt x="1152887" y="123160"/>
                  </a:lnTo>
                  <a:lnTo>
                    <a:pt x="1150746" y="123160"/>
                  </a:lnTo>
                  <a:lnTo>
                    <a:pt x="1144837" y="123926"/>
                  </a:lnTo>
                  <a:lnTo>
                    <a:pt x="1142723" y="124442"/>
                  </a:lnTo>
                  <a:lnTo>
                    <a:pt x="1141731" y="124957"/>
                  </a:lnTo>
                  <a:lnTo>
                    <a:pt x="1140899" y="125869"/>
                  </a:lnTo>
                  <a:lnTo>
                    <a:pt x="1140225" y="127191"/>
                  </a:lnTo>
                  <a:lnTo>
                    <a:pt x="1138467" y="129649"/>
                  </a:lnTo>
                  <a:lnTo>
                    <a:pt x="1138387" y="130310"/>
                  </a:lnTo>
                  <a:lnTo>
                    <a:pt x="1139564" y="130495"/>
                  </a:lnTo>
                  <a:lnTo>
                    <a:pt x="1152794" y="130416"/>
                  </a:lnTo>
                  <a:close/>
                  <a:moveTo>
                    <a:pt x="101417" y="817919"/>
                  </a:moveTo>
                  <a:lnTo>
                    <a:pt x="100888" y="817813"/>
                  </a:lnTo>
                  <a:lnTo>
                    <a:pt x="98853" y="822664"/>
                  </a:lnTo>
                  <a:lnTo>
                    <a:pt x="98893" y="823166"/>
                  </a:lnTo>
                  <a:lnTo>
                    <a:pt x="99315" y="823258"/>
                  </a:lnTo>
                  <a:lnTo>
                    <a:pt x="100730" y="822545"/>
                  </a:lnTo>
                  <a:lnTo>
                    <a:pt x="101391" y="822505"/>
                  </a:lnTo>
                  <a:lnTo>
                    <a:pt x="101774" y="821474"/>
                  </a:lnTo>
                  <a:lnTo>
                    <a:pt x="101391" y="820033"/>
                  </a:lnTo>
                  <a:lnTo>
                    <a:pt x="102250" y="819439"/>
                  </a:lnTo>
                  <a:lnTo>
                    <a:pt x="101417" y="817919"/>
                  </a:lnTo>
                  <a:close/>
                  <a:moveTo>
                    <a:pt x="1540725" y="478813"/>
                  </a:moveTo>
                  <a:lnTo>
                    <a:pt x="1538478" y="479289"/>
                  </a:lnTo>
                  <a:lnTo>
                    <a:pt x="1538015" y="480267"/>
                  </a:lnTo>
                  <a:lnTo>
                    <a:pt x="1537949" y="481496"/>
                  </a:lnTo>
                  <a:lnTo>
                    <a:pt x="1542284" y="484312"/>
                  </a:lnTo>
                  <a:lnTo>
                    <a:pt x="1542707" y="484854"/>
                  </a:lnTo>
                  <a:lnTo>
                    <a:pt x="1544360" y="485409"/>
                  </a:lnTo>
                  <a:lnTo>
                    <a:pt x="1545047" y="486770"/>
                  </a:lnTo>
                  <a:lnTo>
                    <a:pt x="1545457" y="486836"/>
                  </a:lnTo>
                  <a:lnTo>
                    <a:pt x="1546104" y="486532"/>
                  </a:lnTo>
                  <a:lnTo>
                    <a:pt x="1547677" y="485329"/>
                  </a:lnTo>
                  <a:lnTo>
                    <a:pt x="1549131" y="484682"/>
                  </a:lnTo>
                  <a:lnTo>
                    <a:pt x="1550321" y="483836"/>
                  </a:lnTo>
                  <a:lnTo>
                    <a:pt x="1551418" y="482104"/>
                  </a:lnTo>
                  <a:lnTo>
                    <a:pt x="1552620" y="480730"/>
                  </a:lnTo>
                  <a:lnTo>
                    <a:pt x="1551563" y="479593"/>
                  </a:lnTo>
                  <a:lnTo>
                    <a:pt x="1551272" y="478972"/>
                  </a:lnTo>
                  <a:lnTo>
                    <a:pt x="1548378" y="478390"/>
                  </a:lnTo>
                  <a:lnTo>
                    <a:pt x="1544941" y="478377"/>
                  </a:lnTo>
                  <a:lnTo>
                    <a:pt x="1540725" y="478813"/>
                  </a:lnTo>
                  <a:close/>
                  <a:moveTo>
                    <a:pt x="1550704" y="473394"/>
                  </a:moveTo>
                  <a:lnTo>
                    <a:pt x="1550030" y="473658"/>
                  </a:lnTo>
                  <a:lnTo>
                    <a:pt x="1549712" y="473434"/>
                  </a:lnTo>
                  <a:lnTo>
                    <a:pt x="1549660" y="472231"/>
                  </a:lnTo>
                  <a:lnTo>
                    <a:pt x="1548774" y="471821"/>
                  </a:lnTo>
                  <a:lnTo>
                    <a:pt x="1547849" y="471795"/>
                  </a:lnTo>
                  <a:lnTo>
                    <a:pt x="1546910" y="472178"/>
                  </a:lnTo>
                  <a:lnTo>
                    <a:pt x="1545972" y="472958"/>
                  </a:lnTo>
                  <a:lnTo>
                    <a:pt x="1545576" y="473817"/>
                  </a:lnTo>
                  <a:lnTo>
                    <a:pt x="1545866" y="475509"/>
                  </a:lnTo>
                  <a:lnTo>
                    <a:pt x="1549580" y="477174"/>
                  </a:lnTo>
                  <a:lnTo>
                    <a:pt x="1550202" y="477161"/>
                  </a:lnTo>
                  <a:lnTo>
                    <a:pt x="1551589" y="476434"/>
                  </a:lnTo>
                  <a:lnTo>
                    <a:pt x="1551893" y="475971"/>
                  </a:lnTo>
                  <a:lnTo>
                    <a:pt x="1551774" y="475509"/>
                  </a:lnTo>
                  <a:lnTo>
                    <a:pt x="1551008" y="474861"/>
                  </a:lnTo>
                  <a:lnTo>
                    <a:pt x="1550836" y="474359"/>
                  </a:lnTo>
                  <a:lnTo>
                    <a:pt x="1550981" y="473632"/>
                  </a:lnTo>
                  <a:lnTo>
                    <a:pt x="1550704" y="473394"/>
                  </a:lnTo>
                  <a:close/>
                  <a:moveTo>
                    <a:pt x="1462200" y="515491"/>
                  </a:moveTo>
                  <a:lnTo>
                    <a:pt x="1467553" y="513853"/>
                  </a:lnTo>
                  <a:lnTo>
                    <a:pt x="1469866" y="512941"/>
                  </a:lnTo>
                  <a:lnTo>
                    <a:pt x="1472193" y="511606"/>
                  </a:lnTo>
                  <a:lnTo>
                    <a:pt x="1473567" y="510112"/>
                  </a:lnTo>
                  <a:lnTo>
                    <a:pt x="1473580" y="509094"/>
                  </a:lnTo>
                  <a:lnTo>
                    <a:pt x="1473025" y="507773"/>
                  </a:lnTo>
                  <a:lnTo>
                    <a:pt x="1472219" y="506979"/>
                  </a:lnTo>
                  <a:lnTo>
                    <a:pt x="1470302" y="506530"/>
                  </a:lnTo>
                  <a:lnTo>
                    <a:pt x="1468835" y="507191"/>
                  </a:lnTo>
                  <a:lnTo>
                    <a:pt x="1465399" y="509940"/>
                  </a:lnTo>
                  <a:lnTo>
                    <a:pt x="1461909" y="512385"/>
                  </a:lnTo>
                  <a:lnTo>
                    <a:pt x="1460627" y="513575"/>
                  </a:lnTo>
                  <a:lnTo>
                    <a:pt x="1459768" y="515148"/>
                  </a:lnTo>
                  <a:lnTo>
                    <a:pt x="1460271" y="515690"/>
                  </a:lnTo>
                  <a:lnTo>
                    <a:pt x="1462200" y="515491"/>
                  </a:lnTo>
                  <a:close/>
                  <a:moveTo>
                    <a:pt x="1426606" y="543869"/>
                  </a:moveTo>
                  <a:lnTo>
                    <a:pt x="1424412" y="543896"/>
                  </a:lnTo>
                  <a:lnTo>
                    <a:pt x="1423526" y="544517"/>
                  </a:lnTo>
                  <a:lnTo>
                    <a:pt x="1423196" y="545720"/>
                  </a:lnTo>
                  <a:lnTo>
                    <a:pt x="1422416" y="546909"/>
                  </a:lnTo>
                  <a:lnTo>
                    <a:pt x="1420658" y="548680"/>
                  </a:lnTo>
                  <a:lnTo>
                    <a:pt x="1421107" y="548654"/>
                  </a:lnTo>
                  <a:lnTo>
                    <a:pt x="1421914" y="548271"/>
                  </a:lnTo>
                  <a:lnTo>
                    <a:pt x="1423407" y="548509"/>
                  </a:lnTo>
                  <a:lnTo>
                    <a:pt x="1425720" y="546618"/>
                  </a:lnTo>
                  <a:lnTo>
                    <a:pt x="1426170" y="546010"/>
                  </a:lnTo>
                  <a:lnTo>
                    <a:pt x="1425799" y="545773"/>
                  </a:lnTo>
                  <a:lnTo>
                    <a:pt x="1425839" y="545244"/>
                  </a:lnTo>
                  <a:lnTo>
                    <a:pt x="1426606" y="543869"/>
                  </a:lnTo>
                  <a:close/>
                  <a:moveTo>
                    <a:pt x="1294181" y="934853"/>
                  </a:moveTo>
                  <a:lnTo>
                    <a:pt x="1291603" y="938541"/>
                  </a:lnTo>
                  <a:lnTo>
                    <a:pt x="1295172" y="937100"/>
                  </a:lnTo>
                  <a:lnTo>
                    <a:pt x="1295661" y="936333"/>
                  </a:lnTo>
                  <a:lnTo>
                    <a:pt x="1296692" y="934099"/>
                  </a:lnTo>
                  <a:lnTo>
                    <a:pt x="1295569" y="933716"/>
                  </a:lnTo>
                  <a:lnTo>
                    <a:pt x="1294181" y="934853"/>
                  </a:lnTo>
                  <a:close/>
                  <a:moveTo>
                    <a:pt x="1560577" y="458009"/>
                  </a:moveTo>
                  <a:lnTo>
                    <a:pt x="1559678" y="458683"/>
                  </a:lnTo>
                  <a:lnTo>
                    <a:pt x="1560207" y="459635"/>
                  </a:lnTo>
                  <a:lnTo>
                    <a:pt x="1561238" y="460005"/>
                  </a:lnTo>
                  <a:lnTo>
                    <a:pt x="1564410" y="460586"/>
                  </a:lnTo>
                  <a:lnTo>
                    <a:pt x="1566684" y="460388"/>
                  </a:lnTo>
                  <a:lnTo>
                    <a:pt x="1568402" y="459714"/>
                  </a:lnTo>
                  <a:lnTo>
                    <a:pt x="1570596" y="457943"/>
                  </a:lnTo>
                  <a:lnTo>
                    <a:pt x="1570398" y="456714"/>
                  </a:lnTo>
                  <a:lnTo>
                    <a:pt x="1569658" y="456317"/>
                  </a:lnTo>
                  <a:lnTo>
                    <a:pt x="1567331" y="456410"/>
                  </a:lnTo>
                  <a:lnTo>
                    <a:pt x="1563763" y="456132"/>
                  </a:lnTo>
                  <a:lnTo>
                    <a:pt x="1563049" y="456529"/>
                  </a:lnTo>
                  <a:lnTo>
                    <a:pt x="1562758" y="456978"/>
                  </a:lnTo>
                  <a:lnTo>
                    <a:pt x="1562904" y="457494"/>
                  </a:lnTo>
                  <a:lnTo>
                    <a:pt x="1562454" y="457771"/>
                  </a:lnTo>
                  <a:lnTo>
                    <a:pt x="1560577" y="458009"/>
                  </a:lnTo>
                  <a:close/>
                  <a:moveTo>
                    <a:pt x="1534711" y="508552"/>
                  </a:moveTo>
                  <a:lnTo>
                    <a:pt x="1533521" y="508777"/>
                  </a:lnTo>
                  <a:lnTo>
                    <a:pt x="1532821" y="510138"/>
                  </a:lnTo>
                  <a:lnTo>
                    <a:pt x="1532768" y="511117"/>
                  </a:lnTo>
                  <a:lnTo>
                    <a:pt x="1533680" y="512015"/>
                  </a:lnTo>
                  <a:lnTo>
                    <a:pt x="1536495" y="513363"/>
                  </a:lnTo>
                  <a:lnTo>
                    <a:pt x="1538438" y="514024"/>
                  </a:lnTo>
                  <a:lnTo>
                    <a:pt x="1540117" y="512240"/>
                  </a:lnTo>
                  <a:lnTo>
                    <a:pt x="1539178" y="510614"/>
                  </a:lnTo>
                  <a:lnTo>
                    <a:pt x="1538689" y="510323"/>
                  </a:lnTo>
                  <a:lnTo>
                    <a:pt x="1537486" y="508433"/>
                  </a:lnTo>
                  <a:lnTo>
                    <a:pt x="1534711" y="508552"/>
                  </a:lnTo>
                  <a:close/>
                  <a:moveTo>
                    <a:pt x="1550056" y="622843"/>
                  </a:moveTo>
                  <a:lnTo>
                    <a:pt x="1548312" y="623438"/>
                  </a:lnTo>
                  <a:lnTo>
                    <a:pt x="1547307" y="624218"/>
                  </a:lnTo>
                  <a:lnTo>
                    <a:pt x="1546831" y="624879"/>
                  </a:lnTo>
                  <a:lnTo>
                    <a:pt x="1546712" y="625302"/>
                  </a:lnTo>
                  <a:lnTo>
                    <a:pt x="1547637" y="625711"/>
                  </a:lnTo>
                  <a:lnTo>
                    <a:pt x="1550598" y="626174"/>
                  </a:lnTo>
                  <a:lnTo>
                    <a:pt x="1550664" y="625526"/>
                  </a:lnTo>
                  <a:lnTo>
                    <a:pt x="1551999" y="624442"/>
                  </a:lnTo>
                  <a:lnTo>
                    <a:pt x="1552012" y="623953"/>
                  </a:lnTo>
                  <a:lnTo>
                    <a:pt x="1550704" y="623147"/>
                  </a:lnTo>
                  <a:lnTo>
                    <a:pt x="1550056" y="622843"/>
                  </a:lnTo>
                  <a:close/>
                  <a:moveTo>
                    <a:pt x="1448811" y="455167"/>
                  </a:moveTo>
                  <a:lnTo>
                    <a:pt x="1449974" y="455762"/>
                  </a:lnTo>
                  <a:lnTo>
                    <a:pt x="1452459" y="456291"/>
                  </a:lnTo>
                  <a:lnTo>
                    <a:pt x="1454970" y="456476"/>
                  </a:lnTo>
                  <a:lnTo>
                    <a:pt x="1456385" y="456383"/>
                  </a:lnTo>
                  <a:lnTo>
                    <a:pt x="1457534" y="456053"/>
                  </a:lnTo>
                  <a:lnTo>
                    <a:pt x="1458182" y="455630"/>
                  </a:lnTo>
                  <a:lnTo>
                    <a:pt x="1458341" y="454665"/>
                  </a:lnTo>
                  <a:lnTo>
                    <a:pt x="1457667" y="453396"/>
                  </a:lnTo>
                  <a:lnTo>
                    <a:pt x="1457270" y="451678"/>
                  </a:lnTo>
                  <a:lnTo>
                    <a:pt x="1453939" y="449827"/>
                  </a:lnTo>
                  <a:lnTo>
                    <a:pt x="1451362" y="448995"/>
                  </a:lnTo>
                  <a:lnTo>
                    <a:pt x="1448295" y="448360"/>
                  </a:lnTo>
                  <a:lnTo>
                    <a:pt x="1446154" y="448043"/>
                  </a:lnTo>
                  <a:lnTo>
                    <a:pt x="1444436" y="448149"/>
                  </a:lnTo>
                  <a:lnTo>
                    <a:pt x="1445123" y="449616"/>
                  </a:lnTo>
                  <a:lnTo>
                    <a:pt x="1447595" y="450330"/>
                  </a:lnTo>
                  <a:lnTo>
                    <a:pt x="1448877" y="452444"/>
                  </a:lnTo>
                  <a:lnTo>
                    <a:pt x="1448243" y="453872"/>
                  </a:lnTo>
                  <a:lnTo>
                    <a:pt x="1448811" y="455167"/>
                  </a:lnTo>
                  <a:close/>
                  <a:moveTo>
                    <a:pt x="1381442" y="454533"/>
                  </a:moveTo>
                  <a:lnTo>
                    <a:pt x="1385130" y="454850"/>
                  </a:lnTo>
                  <a:lnTo>
                    <a:pt x="1386306" y="454625"/>
                  </a:lnTo>
                  <a:lnTo>
                    <a:pt x="1386835" y="454176"/>
                  </a:lnTo>
                  <a:lnTo>
                    <a:pt x="1386716" y="453502"/>
                  </a:lnTo>
                  <a:lnTo>
                    <a:pt x="1385222" y="453053"/>
                  </a:lnTo>
                  <a:lnTo>
                    <a:pt x="1379935" y="452656"/>
                  </a:lnTo>
                  <a:lnTo>
                    <a:pt x="1378389" y="451876"/>
                  </a:lnTo>
                  <a:lnTo>
                    <a:pt x="1377278" y="451704"/>
                  </a:lnTo>
                  <a:lnTo>
                    <a:pt x="1376076" y="451876"/>
                  </a:lnTo>
                  <a:lnTo>
                    <a:pt x="1375719" y="452220"/>
                  </a:lnTo>
                  <a:lnTo>
                    <a:pt x="1377450" y="453330"/>
                  </a:lnTo>
                  <a:lnTo>
                    <a:pt x="1381442" y="454533"/>
                  </a:lnTo>
                  <a:close/>
                  <a:moveTo>
                    <a:pt x="1276998" y="365170"/>
                  </a:moveTo>
                  <a:lnTo>
                    <a:pt x="1278095" y="364945"/>
                  </a:lnTo>
                  <a:lnTo>
                    <a:pt x="1280514" y="363743"/>
                  </a:lnTo>
                  <a:lnTo>
                    <a:pt x="1280474" y="363386"/>
                  </a:lnTo>
                  <a:lnTo>
                    <a:pt x="1279034" y="363412"/>
                  </a:lnTo>
                  <a:lnTo>
                    <a:pt x="1277395" y="363108"/>
                  </a:lnTo>
                  <a:lnTo>
                    <a:pt x="1276562" y="361786"/>
                  </a:lnTo>
                  <a:lnTo>
                    <a:pt x="1276179" y="361905"/>
                  </a:lnTo>
                  <a:lnTo>
                    <a:pt x="1275729" y="362606"/>
                  </a:lnTo>
                  <a:lnTo>
                    <a:pt x="1275584" y="363240"/>
                  </a:lnTo>
                  <a:lnTo>
                    <a:pt x="1276007" y="364298"/>
                  </a:lnTo>
                  <a:lnTo>
                    <a:pt x="1276998" y="365170"/>
                  </a:lnTo>
                  <a:close/>
                  <a:moveTo>
                    <a:pt x="1238258" y="370140"/>
                  </a:moveTo>
                  <a:lnTo>
                    <a:pt x="1238126" y="369849"/>
                  </a:lnTo>
                  <a:lnTo>
                    <a:pt x="1236712" y="369426"/>
                  </a:lnTo>
                  <a:lnTo>
                    <a:pt x="1234293" y="369677"/>
                  </a:lnTo>
                  <a:lnTo>
                    <a:pt x="1232971" y="370735"/>
                  </a:lnTo>
                  <a:lnTo>
                    <a:pt x="1232442" y="371435"/>
                  </a:lnTo>
                  <a:lnTo>
                    <a:pt x="1231874" y="372876"/>
                  </a:lnTo>
                  <a:lnTo>
                    <a:pt x="1230777" y="374462"/>
                  </a:lnTo>
                  <a:lnTo>
                    <a:pt x="1230275" y="376061"/>
                  </a:lnTo>
                  <a:lnTo>
                    <a:pt x="1230367" y="376524"/>
                  </a:lnTo>
                  <a:lnTo>
                    <a:pt x="1232085" y="377713"/>
                  </a:lnTo>
                  <a:lnTo>
                    <a:pt x="1232508" y="378665"/>
                  </a:lnTo>
                  <a:lnTo>
                    <a:pt x="1232244" y="379934"/>
                  </a:lnTo>
                  <a:lnTo>
                    <a:pt x="1232588" y="380648"/>
                  </a:lnTo>
                  <a:lnTo>
                    <a:pt x="1233513" y="380806"/>
                  </a:lnTo>
                  <a:lnTo>
                    <a:pt x="1234716" y="380529"/>
                  </a:lnTo>
                  <a:lnTo>
                    <a:pt x="1236183" y="379815"/>
                  </a:lnTo>
                  <a:lnTo>
                    <a:pt x="1237161" y="379141"/>
                  </a:lnTo>
                  <a:lnTo>
                    <a:pt x="1237650" y="378506"/>
                  </a:lnTo>
                  <a:lnTo>
                    <a:pt x="1238575" y="375149"/>
                  </a:lnTo>
                  <a:lnTo>
                    <a:pt x="1238602" y="373523"/>
                  </a:lnTo>
                  <a:lnTo>
                    <a:pt x="1238086" y="371488"/>
                  </a:lnTo>
                  <a:lnTo>
                    <a:pt x="1238298" y="370735"/>
                  </a:lnTo>
                  <a:lnTo>
                    <a:pt x="1238258" y="370140"/>
                  </a:lnTo>
                  <a:close/>
                  <a:moveTo>
                    <a:pt x="1259234" y="372770"/>
                  </a:moveTo>
                  <a:lnTo>
                    <a:pt x="1259657" y="372043"/>
                  </a:lnTo>
                  <a:lnTo>
                    <a:pt x="1258917" y="370920"/>
                  </a:lnTo>
                  <a:lnTo>
                    <a:pt x="1257027" y="369400"/>
                  </a:lnTo>
                  <a:lnTo>
                    <a:pt x="1254767" y="368157"/>
                  </a:lnTo>
                  <a:lnTo>
                    <a:pt x="1250444" y="366849"/>
                  </a:lnTo>
                  <a:lnTo>
                    <a:pt x="1249043" y="367457"/>
                  </a:lnTo>
                  <a:lnTo>
                    <a:pt x="1248488" y="367906"/>
                  </a:lnTo>
                  <a:lnTo>
                    <a:pt x="1248343" y="368488"/>
                  </a:lnTo>
                  <a:lnTo>
                    <a:pt x="1248845" y="369783"/>
                  </a:lnTo>
                  <a:lnTo>
                    <a:pt x="1250299" y="370312"/>
                  </a:lnTo>
                  <a:lnTo>
                    <a:pt x="1250801" y="370827"/>
                  </a:lnTo>
                  <a:lnTo>
                    <a:pt x="1250828" y="371514"/>
                  </a:lnTo>
                  <a:lnTo>
                    <a:pt x="1251264" y="372162"/>
                  </a:lnTo>
                  <a:lnTo>
                    <a:pt x="1250775" y="373114"/>
                  </a:lnTo>
                  <a:lnTo>
                    <a:pt x="1248977" y="375718"/>
                  </a:lnTo>
                  <a:lnTo>
                    <a:pt x="1250656" y="376220"/>
                  </a:lnTo>
                  <a:lnTo>
                    <a:pt x="1252097" y="376048"/>
                  </a:lnTo>
                  <a:lnTo>
                    <a:pt x="1255004" y="375334"/>
                  </a:lnTo>
                  <a:lnTo>
                    <a:pt x="1255189" y="375757"/>
                  </a:lnTo>
                  <a:lnTo>
                    <a:pt x="1256511" y="376114"/>
                  </a:lnTo>
                  <a:lnTo>
                    <a:pt x="1253828" y="377251"/>
                  </a:lnTo>
                  <a:lnTo>
                    <a:pt x="1253022" y="378031"/>
                  </a:lnTo>
                  <a:lnTo>
                    <a:pt x="1253247" y="378269"/>
                  </a:lnTo>
                  <a:lnTo>
                    <a:pt x="1255639" y="378546"/>
                  </a:lnTo>
                  <a:lnTo>
                    <a:pt x="1256088" y="378427"/>
                  </a:lnTo>
                  <a:lnTo>
                    <a:pt x="1256141" y="378031"/>
                  </a:lnTo>
                  <a:lnTo>
                    <a:pt x="1256538" y="377713"/>
                  </a:lnTo>
                  <a:lnTo>
                    <a:pt x="1257291" y="377475"/>
                  </a:lnTo>
                  <a:lnTo>
                    <a:pt x="1257674" y="377542"/>
                  </a:lnTo>
                  <a:lnTo>
                    <a:pt x="1257978" y="378269"/>
                  </a:lnTo>
                  <a:lnTo>
                    <a:pt x="1258507" y="378599"/>
                  </a:lnTo>
                  <a:lnTo>
                    <a:pt x="1260159" y="379247"/>
                  </a:lnTo>
                  <a:lnTo>
                    <a:pt x="1261098" y="379220"/>
                  </a:lnTo>
                  <a:lnTo>
                    <a:pt x="1263093" y="378308"/>
                  </a:lnTo>
                  <a:lnTo>
                    <a:pt x="1264204" y="377594"/>
                  </a:lnTo>
                  <a:lnTo>
                    <a:pt x="1264561" y="377132"/>
                  </a:lnTo>
                  <a:lnTo>
                    <a:pt x="1264164" y="376934"/>
                  </a:lnTo>
                  <a:lnTo>
                    <a:pt x="1260503" y="376643"/>
                  </a:lnTo>
                  <a:lnTo>
                    <a:pt x="1258520" y="376088"/>
                  </a:lnTo>
                  <a:lnTo>
                    <a:pt x="1256855" y="375123"/>
                  </a:lnTo>
                  <a:lnTo>
                    <a:pt x="1256776" y="374277"/>
                  </a:lnTo>
                  <a:lnTo>
                    <a:pt x="1258282" y="373550"/>
                  </a:lnTo>
                  <a:lnTo>
                    <a:pt x="1259234" y="372770"/>
                  </a:lnTo>
                  <a:close/>
                  <a:moveTo>
                    <a:pt x="1183948" y="622724"/>
                  </a:moveTo>
                  <a:lnTo>
                    <a:pt x="1185758" y="621944"/>
                  </a:lnTo>
                  <a:lnTo>
                    <a:pt x="1187424" y="620927"/>
                  </a:lnTo>
                  <a:lnTo>
                    <a:pt x="1188957" y="619671"/>
                  </a:lnTo>
                  <a:lnTo>
                    <a:pt x="1190186" y="618164"/>
                  </a:lnTo>
                  <a:lnTo>
                    <a:pt x="1191891" y="614952"/>
                  </a:lnTo>
                  <a:lnTo>
                    <a:pt x="1190755" y="614939"/>
                  </a:lnTo>
                  <a:lnTo>
                    <a:pt x="1189684" y="615428"/>
                  </a:lnTo>
                  <a:lnTo>
                    <a:pt x="1188309" y="616419"/>
                  </a:lnTo>
                  <a:lnTo>
                    <a:pt x="1187160" y="617583"/>
                  </a:lnTo>
                  <a:lnTo>
                    <a:pt x="1186221" y="618904"/>
                  </a:lnTo>
                  <a:lnTo>
                    <a:pt x="1184714" y="620438"/>
                  </a:lnTo>
                  <a:lnTo>
                    <a:pt x="1182626" y="622182"/>
                  </a:lnTo>
                  <a:lnTo>
                    <a:pt x="1181952" y="623068"/>
                  </a:lnTo>
                  <a:lnTo>
                    <a:pt x="1182679" y="623107"/>
                  </a:lnTo>
                  <a:lnTo>
                    <a:pt x="1183948" y="622724"/>
                  </a:lnTo>
                  <a:close/>
                  <a:moveTo>
                    <a:pt x="999129" y="472416"/>
                  </a:moveTo>
                  <a:lnTo>
                    <a:pt x="999010" y="473077"/>
                  </a:lnTo>
                  <a:lnTo>
                    <a:pt x="999777" y="474385"/>
                  </a:lnTo>
                  <a:lnTo>
                    <a:pt x="1000623" y="474319"/>
                  </a:lnTo>
                  <a:lnTo>
                    <a:pt x="1001957" y="473725"/>
                  </a:lnTo>
                  <a:lnTo>
                    <a:pt x="1002539" y="473156"/>
                  </a:lnTo>
                  <a:lnTo>
                    <a:pt x="1001825" y="471993"/>
                  </a:lnTo>
                  <a:lnTo>
                    <a:pt x="999129" y="472416"/>
                  </a:lnTo>
                  <a:close/>
                  <a:moveTo>
                    <a:pt x="1089404" y="701222"/>
                  </a:moveTo>
                  <a:lnTo>
                    <a:pt x="1085465" y="700720"/>
                  </a:lnTo>
                  <a:lnTo>
                    <a:pt x="1074045" y="701738"/>
                  </a:lnTo>
                  <a:lnTo>
                    <a:pt x="1072578" y="702293"/>
                  </a:lnTo>
                  <a:lnTo>
                    <a:pt x="1071005" y="703192"/>
                  </a:lnTo>
                  <a:lnTo>
                    <a:pt x="1067859" y="705412"/>
                  </a:lnTo>
                  <a:lnTo>
                    <a:pt x="1067965" y="706470"/>
                  </a:lnTo>
                  <a:lnTo>
                    <a:pt x="1070661" y="707884"/>
                  </a:lnTo>
                  <a:lnTo>
                    <a:pt x="1079345" y="710739"/>
                  </a:lnTo>
                  <a:lnTo>
                    <a:pt x="1083667" y="712682"/>
                  </a:lnTo>
                  <a:lnTo>
                    <a:pt x="1085214" y="713197"/>
                  </a:lnTo>
                  <a:lnTo>
                    <a:pt x="1089206" y="713911"/>
                  </a:lnTo>
                  <a:lnTo>
                    <a:pt x="1090910" y="713554"/>
                  </a:lnTo>
                  <a:lnTo>
                    <a:pt x="1091994" y="712470"/>
                  </a:lnTo>
                  <a:lnTo>
                    <a:pt x="1092642" y="711281"/>
                  </a:lnTo>
                  <a:lnTo>
                    <a:pt x="1092880" y="708809"/>
                  </a:lnTo>
                  <a:lnTo>
                    <a:pt x="1091770" y="705743"/>
                  </a:lnTo>
                  <a:lnTo>
                    <a:pt x="1089404" y="701222"/>
                  </a:lnTo>
                  <a:close/>
                  <a:moveTo>
                    <a:pt x="1620716" y="799480"/>
                  </a:moveTo>
                  <a:lnTo>
                    <a:pt x="1627008" y="797551"/>
                  </a:lnTo>
                  <a:lnTo>
                    <a:pt x="1626321" y="797075"/>
                  </a:lnTo>
                  <a:lnTo>
                    <a:pt x="1625356" y="795290"/>
                  </a:lnTo>
                  <a:lnTo>
                    <a:pt x="1624470" y="795105"/>
                  </a:lnTo>
                  <a:lnTo>
                    <a:pt x="1622514" y="796824"/>
                  </a:lnTo>
                  <a:lnTo>
                    <a:pt x="1621523" y="795991"/>
                  </a:lnTo>
                  <a:lnTo>
                    <a:pt x="1621047" y="796202"/>
                  </a:lnTo>
                  <a:lnTo>
                    <a:pt x="1620307" y="797590"/>
                  </a:lnTo>
                  <a:lnTo>
                    <a:pt x="1619725" y="799388"/>
                  </a:lnTo>
                  <a:lnTo>
                    <a:pt x="1620016" y="799613"/>
                  </a:lnTo>
                  <a:lnTo>
                    <a:pt x="1620716" y="799480"/>
                  </a:lnTo>
                  <a:close/>
                  <a:moveTo>
                    <a:pt x="1113975" y="697495"/>
                  </a:moveTo>
                  <a:lnTo>
                    <a:pt x="1113790" y="698037"/>
                  </a:lnTo>
                  <a:lnTo>
                    <a:pt x="1113975" y="698764"/>
                  </a:lnTo>
                  <a:lnTo>
                    <a:pt x="1114464" y="699226"/>
                  </a:lnTo>
                  <a:lnTo>
                    <a:pt x="1115746" y="699385"/>
                  </a:lnTo>
                  <a:lnTo>
                    <a:pt x="1116222" y="698579"/>
                  </a:lnTo>
                  <a:lnTo>
                    <a:pt x="1116195" y="697283"/>
                  </a:lnTo>
                  <a:lnTo>
                    <a:pt x="1114794" y="696953"/>
                  </a:lnTo>
                  <a:lnTo>
                    <a:pt x="1113975" y="697495"/>
                  </a:lnTo>
                  <a:close/>
                  <a:moveTo>
                    <a:pt x="1103044" y="733499"/>
                  </a:moveTo>
                  <a:lnTo>
                    <a:pt x="1103573" y="734371"/>
                  </a:lnTo>
                  <a:lnTo>
                    <a:pt x="1104828" y="735046"/>
                  </a:lnTo>
                  <a:lnTo>
                    <a:pt x="1106745" y="735270"/>
                  </a:lnTo>
                  <a:lnTo>
                    <a:pt x="1107736" y="735072"/>
                  </a:lnTo>
                  <a:lnTo>
                    <a:pt x="1108675" y="734623"/>
                  </a:lnTo>
                  <a:lnTo>
                    <a:pt x="1109507" y="733975"/>
                  </a:lnTo>
                  <a:lnTo>
                    <a:pt x="1110234" y="733116"/>
                  </a:lnTo>
                  <a:lnTo>
                    <a:pt x="1111913" y="731834"/>
                  </a:lnTo>
                  <a:lnTo>
                    <a:pt x="1112124" y="731411"/>
                  </a:lnTo>
                  <a:lnTo>
                    <a:pt x="1110935" y="731107"/>
                  </a:lnTo>
                  <a:lnTo>
                    <a:pt x="1103044" y="733499"/>
                  </a:lnTo>
                  <a:close/>
                  <a:moveTo>
                    <a:pt x="1433082" y="315182"/>
                  </a:moveTo>
                  <a:lnTo>
                    <a:pt x="1431708" y="315737"/>
                  </a:lnTo>
                  <a:lnTo>
                    <a:pt x="1425416" y="319121"/>
                  </a:lnTo>
                  <a:lnTo>
                    <a:pt x="1419482" y="322597"/>
                  </a:lnTo>
                  <a:lnTo>
                    <a:pt x="1415834" y="324936"/>
                  </a:lnTo>
                  <a:lnTo>
                    <a:pt x="1411802" y="328413"/>
                  </a:lnTo>
                  <a:lnTo>
                    <a:pt x="1411445" y="328928"/>
                  </a:lnTo>
                  <a:lnTo>
                    <a:pt x="1409727" y="333210"/>
                  </a:lnTo>
                  <a:lnTo>
                    <a:pt x="1409159" y="335629"/>
                  </a:lnTo>
                  <a:lnTo>
                    <a:pt x="1409066" y="337784"/>
                  </a:lnTo>
                  <a:lnTo>
                    <a:pt x="1409436" y="339066"/>
                  </a:lnTo>
                  <a:lnTo>
                    <a:pt x="1410256" y="339475"/>
                  </a:lnTo>
                  <a:lnTo>
                    <a:pt x="1411657" y="339713"/>
                  </a:lnTo>
                  <a:lnTo>
                    <a:pt x="1414631" y="339832"/>
                  </a:lnTo>
                  <a:lnTo>
                    <a:pt x="1421715" y="339290"/>
                  </a:lnTo>
                  <a:lnTo>
                    <a:pt x="1427042" y="339198"/>
                  </a:lnTo>
                  <a:lnTo>
                    <a:pt x="1432395" y="338669"/>
                  </a:lnTo>
                  <a:lnTo>
                    <a:pt x="1440894" y="336647"/>
                  </a:lnTo>
                  <a:lnTo>
                    <a:pt x="1443075" y="335827"/>
                  </a:lnTo>
                  <a:lnTo>
                    <a:pt x="1446194" y="334400"/>
                  </a:lnTo>
                  <a:lnTo>
                    <a:pt x="1448956" y="332510"/>
                  </a:lnTo>
                  <a:lnTo>
                    <a:pt x="1451362" y="330144"/>
                  </a:lnTo>
                  <a:lnTo>
                    <a:pt x="1453503" y="327315"/>
                  </a:lnTo>
                  <a:lnTo>
                    <a:pt x="1456543" y="322147"/>
                  </a:lnTo>
                  <a:lnTo>
                    <a:pt x="1456966" y="321672"/>
                  </a:lnTo>
                  <a:lnTo>
                    <a:pt x="1459041" y="320138"/>
                  </a:lnTo>
                  <a:lnTo>
                    <a:pt x="1459702" y="319504"/>
                  </a:lnTo>
                  <a:lnTo>
                    <a:pt x="1460852" y="317918"/>
                  </a:lnTo>
                  <a:lnTo>
                    <a:pt x="1461156" y="317151"/>
                  </a:lnTo>
                  <a:lnTo>
                    <a:pt x="1461209" y="316464"/>
                  </a:lnTo>
                  <a:lnTo>
                    <a:pt x="1460852" y="315697"/>
                  </a:lnTo>
                  <a:lnTo>
                    <a:pt x="1452882" y="313569"/>
                  </a:lnTo>
                  <a:lnTo>
                    <a:pt x="1449657" y="313226"/>
                  </a:lnTo>
                  <a:lnTo>
                    <a:pt x="1447450" y="313331"/>
                  </a:lnTo>
                  <a:lnTo>
                    <a:pt x="1445189" y="313781"/>
                  </a:lnTo>
                  <a:lnTo>
                    <a:pt x="1443550" y="313900"/>
                  </a:lnTo>
                  <a:lnTo>
                    <a:pt x="1440220" y="313662"/>
                  </a:lnTo>
                  <a:lnTo>
                    <a:pt x="1435263" y="314614"/>
                  </a:lnTo>
                  <a:lnTo>
                    <a:pt x="1433082" y="315182"/>
                  </a:lnTo>
                  <a:close/>
                  <a:moveTo>
                    <a:pt x="1470302" y="304859"/>
                  </a:moveTo>
                  <a:lnTo>
                    <a:pt x="1468227" y="304582"/>
                  </a:lnTo>
                  <a:lnTo>
                    <a:pt x="1466483" y="304780"/>
                  </a:lnTo>
                  <a:lnTo>
                    <a:pt x="1464051" y="306022"/>
                  </a:lnTo>
                  <a:lnTo>
                    <a:pt x="1462729" y="307159"/>
                  </a:lnTo>
                  <a:lnTo>
                    <a:pt x="1461896" y="308084"/>
                  </a:lnTo>
                  <a:lnTo>
                    <a:pt x="1461513" y="308679"/>
                  </a:lnTo>
                  <a:lnTo>
                    <a:pt x="1462240" y="309908"/>
                  </a:lnTo>
                  <a:lnTo>
                    <a:pt x="1465319" y="311600"/>
                  </a:lnTo>
                  <a:lnTo>
                    <a:pt x="1466284" y="313094"/>
                  </a:lnTo>
                  <a:lnTo>
                    <a:pt x="1467831" y="312935"/>
                  </a:lnTo>
                  <a:lnTo>
                    <a:pt x="1468796" y="312512"/>
                  </a:lnTo>
                  <a:lnTo>
                    <a:pt x="1469774" y="311838"/>
                  </a:lnTo>
                  <a:lnTo>
                    <a:pt x="1470223" y="311375"/>
                  </a:lnTo>
                  <a:lnTo>
                    <a:pt x="1470131" y="311124"/>
                  </a:lnTo>
                  <a:lnTo>
                    <a:pt x="1470382" y="310714"/>
                  </a:lnTo>
                  <a:lnTo>
                    <a:pt x="1471281" y="310305"/>
                  </a:lnTo>
                  <a:lnTo>
                    <a:pt x="1471558" y="309432"/>
                  </a:lnTo>
                  <a:lnTo>
                    <a:pt x="1471254" y="308230"/>
                  </a:lnTo>
                  <a:lnTo>
                    <a:pt x="1471294" y="305758"/>
                  </a:lnTo>
                  <a:lnTo>
                    <a:pt x="1470302" y="304859"/>
                  </a:lnTo>
                  <a:close/>
                  <a:moveTo>
                    <a:pt x="1623122" y="733896"/>
                  </a:moveTo>
                  <a:lnTo>
                    <a:pt x="1621443" y="734226"/>
                  </a:lnTo>
                  <a:lnTo>
                    <a:pt x="1619831" y="735429"/>
                  </a:lnTo>
                  <a:lnTo>
                    <a:pt x="1618998" y="736473"/>
                  </a:lnTo>
                  <a:lnTo>
                    <a:pt x="1619104" y="736777"/>
                  </a:lnTo>
                  <a:lnTo>
                    <a:pt x="1620135" y="736751"/>
                  </a:lnTo>
                  <a:lnTo>
                    <a:pt x="1622012" y="735654"/>
                  </a:lnTo>
                  <a:lnTo>
                    <a:pt x="1623122" y="733896"/>
                  </a:lnTo>
                  <a:close/>
                  <a:moveTo>
                    <a:pt x="1433122" y="279759"/>
                  </a:moveTo>
                  <a:lnTo>
                    <a:pt x="1431589" y="280288"/>
                  </a:lnTo>
                  <a:lnTo>
                    <a:pt x="1430941" y="280989"/>
                  </a:lnTo>
                  <a:lnTo>
                    <a:pt x="1430056" y="281464"/>
                  </a:lnTo>
                  <a:lnTo>
                    <a:pt x="1429329" y="281279"/>
                  </a:lnTo>
                  <a:lnTo>
                    <a:pt x="1427835" y="281848"/>
                  </a:lnTo>
                  <a:lnTo>
                    <a:pt x="1424425" y="282125"/>
                  </a:lnTo>
                  <a:lnTo>
                    <a:pt x="1418437" y="284861"/>
                  </a:lnTo>
                  <a:lnTo>
                    <a:pt x="1416613" y="285813"/>
                  </a:lnTo>
                  <a:lnTo>
                    <a:pt x="1417512" y="285879"/>
                  </a:lnTo>
                  <a:lnTo>
                    <a:pt x="1420354" y="285337"/>
                  </a:lnTo>
                  <a:lnTo>
                    <a:pt x="1422125" y="285601"/>
                  </a:lnTo>
                  <a:lnTo>
                    <a:pt x="1423817" y="285337"/>
                  </a:lnTo>
                  <a:lnTo>
                    <a:pt x="1427676" y="284174"/>
                  </a:lnTo>
                  <a:lnTo>
                    <a:pt x="1433558" y="282839"/>
                  </a:lnTo>
                  <a:lnTo>
                    <a:pt x="1435409" y="282112"/>
                  </a:lnTo>
                  <a:lnTo>
                    <a:pt x="1435739" y="281504"/>
                  </a:lnTo>
                  <a:lnTo>
                    <a:pt x="1435752" y="280314"/>
                  </a:lnTo>
                  <a:lnTo>
                    <a:pt x="1434126" y="279746"/>
                  </a:lnTo>
                  <a:lnTo>
                    <a:pt x="1433122" y="279759"/>
                  </a:lnTo>
                  <a:close/>
                  <a:moveTo>
                    <a:pt x="1465267" y="320138"/>
                  </a:moveTo>
                  <a:lnTo>
                    <a:pt x="1464408" y="320865"/>
                  </a:lnTo>
                  <a:lnTo>
                    <a:pt x="1463866" y="321672"/>
                  </a:lnTo>
                  <a:lnTo>
                    <a:pt x="1463707" y="323588"/>
                  </a:lnTo>
                  <a:lnTo>
                    <a:pt x="1464289" y="325452"/>
                  </a:lnTo>
                  <a:lnTo>
                    <a:pt x="1465571" y="326020"/>
                  </a:lnTo>
                  <a:lnTo>
                    <a:pt x="1467263" y="326390"/>
                  </a:lnTo>
                  <a:lnTo>
                    <a:pt x="1472021" y="326562"/>
                  </a:lnTo>
                  <a:lnTo>
                    <a:pt x="1481009" y="326536"/>
                  </a:lnTo>
                  <a:lnTo>
                    <a:pt x="1485119" y="326311"/>
                  </a:lnTo>
                  <a:lnTo>
                    <a:pt x="1485926" y="325425"/>
                  </a:lnTo>
                  <a:lnTo>
                    <a:pt x="1486705" y="324249"/>
                  </a:lnTo>
                  <a:lnTo>
                    <a:pt x="1487670" y="322042"/>
                  </a:lnTo>
                  <a:lnTo>
                    <a:pt x="1487578" y="321566"/>
                  </a:lnTo>
                  <a:lnTo>
                    <a:pt x="1487128" y="321302"/>
                  </a:lnTo>
                  <a:lnTo>
                    <a:pt x="1485727" y="320945"/>
                  </a:lnTo>
                  <a:lnTo>
                    <a:pt x="1480401" y="320786"/>
                  </a:lnTo>
                  <a:lnTo>
                    <a:pt x="1476845" y="319848"/>
                  </a:lnTo>
                  <a:lnTo>
                    <a:pt x="1472510" y="319055"/>
                  </a:lnTo>
                  <a:lnTo>
                    <a:pt x="1466047" y="319689"/>
                  </a:lnTo>
                  <a:lnTo>
                    <a:pt x="1465267" y="320138"/>
                  </a:lnTo>
                  <a:close/>
                  <a:moveTo>
                    <a:pt x="1615839" y="281200"/>
                  </a:moveTo>
                  <a:lnTo>
                    <a:pt x="1613605" y="281715"/>
                  </a:lnTo>
                  <a:lnTo>
                    <a:pt x="1610618" y="282667"/>
                  </a:lnTo>
                  <a:lnTo>
                    <a:pt x="1610354" y="283526"/>
                  </a:lnTo>
                  <a:lnTo>
                    <a:pt x="1614319" y="284610"/>
                  </a:lnTo>
                  <a:lnTo>
                    <a:pt x="1614888" y="284465"/>
                  </a:lnTo>
                  <a:lnTo>
                    <a:pt x="1616989" y="283262"/>
                  </a:lnTo>
                  <a:lnTo>
                    <a:pt x="1619276" y="282323"/>
                  </a:lnTo>
                  <a:lnTo>
                    <a:pt x="1618654" y="281293"/>
                  </a:lnTo>
                  <a:lnTo>
                    <a:pt x="1617333" y="281134"/>
                  </a:lnTo>
                  <a:lnTo>
                    <a:pt x="1615839" y="281200"/>
                  </a:lnTo>
                  <a:close/>
                  <a:moveTo>
                    <a:pt x="1676150" y="342291"/>
                  </a:moveTo>
                  <a:lnTo>
                    <a:pt x="1678450" y="341220"/>
                  </a:lnTo>
                  <a:lnTo>
                    <a:pt x="1678225" y="340969"/>
                  </a:lnTo>
                  <a:lnTo>
                    <a:pt x="1677274" y="340929"/>
                  </a:lnTo>
                  <a:lnTo>
                    <a:pt x="1674194" y="341247"/>
                  </a:lnTo>
                  <a:lnTo>
                    <a:pt x="1673031" y="341947"/>
                  </a:lnTo>
                  <a:lnTo>
                    <a:pt x="1670784" y="342819"/>
                  </a:lnTo>
                  <a:lnTo>
                    <a:pt x="1668907" y="343798"/>
                  </a:lnTo>
                  <a:lnTo>
                    <a:pt x="1667902" y="344035"/>
                  </a:lnTo>
                  <a:lnTo>
                    <a:pt x="1668629" y="344855"/>
                  </a:lnTo>
                  <a:lnTo>
                    <a:pt x="1671339" y="344181"/>
                  </a:lnTo>
                  <a:lnTo>
                    <a:pt x="1676150" y="342291"/>
                  </a:lnTo>
                  <a:close/>
                  <a:moveTo>
                    <a:pt x="1538504" y="141215"/>
                  </a:moveTo>
                  <a:lnTo>
                    <a:pt x="1543223" y="140382"/>
                  </a:lnTo>
                  <a:lnTo>
                    <a:pt x="1544373" y="140435"/>
                  </a:lnTo>
                  <a:lnTo>
                    <a:pt x="1545536" y="139153"/>
                  </a:lnTo>
                  <a:lnTo>
                    <a:pt x="1547003" y="137857"/>
                  </a:lnTo>
                  <a:lnTo>
                    <a:pt x="1549752" y="136985"/>
                  </a:lnTo>
                  <a:lnTo>
                    <a:pt x="1553281" y="135227"/>
                  </a:lnTo>
                  <a:lnTo>
                    <a:pt x="1552594" y="134619"/>
                  </a:lnTo>
                  <a:lnTo>
                    <a:pt x="1551471" y="134381"/>
                  </a:lnTo>
                  <a:lnTo>
                    <a:pt x="1547439" y="135544"/>
                  </a:lnTo>
                  <a:lnTo>
                    <a:pt x="1542192" y="137315"/>
                  </a:lnTo>
                  <a:lnTo>
                    <a:pt x="1538174" y="138452"/>
                  </a:lnTo>
                  <a:lnTo>
                    <a:pt x="1533997" y="140091"/>
                  </a:lnTo>
                  <a:lnTo>
                    <a:pt x="1534063" y="140963"/>
                  </a:lnTo>
                  <a:lnTo>
                    <a:pt x="1535226" y="141347"/>
                  </a:lnTo>
                  <a:lnTo>
                    <a:pt x="1538504" y="141215"/>
                  </a:lnTo>
                  <a:close/>
                  <a:moveTo>
                    <a:pt x="1960813" y="11816"/>
                  </a:moveTo>
                  <a:lnTo>
                    <a:pt x="1960218" y="11103"/>
                  </a:lnTo>
                  <a:lnTo>
                    <a:pt x="1959412" y="10666"/>
                  </a:lnTo>
                  <a:lnTo>
                    <a:pt x="1956517" y="10310"/>
                  </a:lnTo>
                  <a:lnTo>
                    <a:pt x="1945507" y="9794"/>
                  </a:lnTo>
                  <a:lnTo>
                    <a:pt x="1932766" y="10957"/>
                  </a:lnTo>
                  <a:lnTo>
                    <a:pt x="1933017" y="10680"/>
                  </a:lnTo>
                  <a:lnTo>
                    <a:pt x="1936652" y="9569"/>
                  </a:lnTo>
                  <a:lnTo>
                    <a:pt x="1937273" y="9027"/>
                  </a:lnTo>
                  <a:lnTo>
                    <a:pt x="1934431" y="7560"/>
                  </a:lnTo>
                  <a:lnTo>
                    <a:pt x="1932092" y="6886"/>
                  </a:lnTo>
                  <a:lnTo>
                    <a:pt x="1931695" y="6569"/>
                  </a:lnTo>
                  <a:lnTo>
                    <a:pt x="1932316" y="6305"/>
                  </a:lnTo>
                  <a:lnTo>
                    <a:pt x="1933506" y="5987"/>
                  </a:lnTo>
                  <a:lnTo>
                    <a:pt x="1935264" y="5617"/>
                  </a:lnTo>
                  <a:lnTo>
                    <a:pt x="1935277" y="5261"/>
                  </a:lnTo>
                  <a:lnTo>
                    <a:pt x="1933532" y="4930"/>
                  </a:lnTo>
                  <a:lnTo>
                    <a:pt x="1928761" y="4666"/>
                  </a:lnTo>
                  <a:lnTo>
                    <a:pt x="1926421" y="4758"/>
                  </a:lnTo>
                  <a:lnTo>
                    <a:pt x="1921161" y="5512"/>
                  </a:lnTo>
                  <a:lnTo>
                    <a:pt x="1920130" y="5498"/>
                  </a:lnTo>
                  <a:lnTo>
                    <a:pt x="1918940" y="4838"/>
                  </a:lnTo>
                  <a:lnTo>
                    <a:pt x="1917909" y="3886"/>
                  </a:lnTo>
                  <a:lnTo>
                    <a:pt x="1916469" y="3489"/>
                  </a:lnTo>
                  <a:lnTo>
                    <a:pt x="1915332" y="3463"/>
                  </a:lnTo>
                  <a:lnTo>
                    <a:pt x="1913177" y="3688"/>
                  </a:lnTo>
                  <a:lnTo>
                    <a:pt x="1912107" y="3992"/>
                  </a:lnTo>
                  <a:lnTo>
                    <a:pt x="1909900" y="4838"/>
                  </a:lnTo>
                  <a:lnTo>
                    <a:pt x="1908776" y="5155"/>
                  </a:lnTo>
                  <a:lnTo>
                    <a:pt x="1907336" y="5115"/>
                  </a:lnTo>
                  <a:lnTo>
                    <a:pt x="1905577" y="4705"/>
                  </a:lnTo>
                  <a:lnTo>
                    <a:pt x="1903238" y="4454"/>
                  </a:lnTo>
                  <a:lnTo>
                    <a:pt x="1896762" y="5036"/>
                  </a:lnTo>
                  <a:lnTo>
                    <a:pt x="1888263" y="6106"/>
                  </a:lnTo>
                  <a:lnTo>
                    <a:pt x="1884060" y="6490"/>
                  </a:lnTo>
                  <a:lnTo>
                    <a:pt x="1882050" y="6543"/>
                  </a:lnTo>
                  <a:lnTo>
                    <a:pt x="1875217" y="7336"/>
                  </a:lnTo>
                  <a:lnTo>
                    <a:pt x="1869891" y="7600"/>
                  </a:lnTo>
                  <a:lnTo>
                    <a:pt x="1863282" y="7706"/>
                  </a:lnTo>
                  <a:lnTo>
                    <a:pt x="1859026" y="7587"/>
                  </a:lnTo>
                  <a:lnTo>
                    <a:pt x="1861141" y="7190"/>
                  </a:lnTo>
                  <a:lnTo>
                    <a:pt x="1886386" y="4864"/>
                  </a:lnTo>
                  <a:lnTo>
                    <a:pt x="1890695" y="4150"/>
                  </a:lnTo>
                  <a:lnTo>
                    <a:pt x="1894145" y="3410"/>
                  </a:lnTo>
                  <a:lnTo>
                    <a:pt x="1894568" y="3066"/>
                  </a:lnTo>
                  <a:lnTo>
                    <a:pt x="1892400" y="2789"/>
                  </a:lnTo>
                  <a:lnTo>
                    <a:pt x="1880570" y="2630"/>
                  </a:lnTo>
                  <a:lnTo>
                    <a:pt x="1877543" y="2458"/>
                  </a:lnTo>
                  <a:lnTo>
                    <a:pt x="1872944" y="2591"/>
                  </a:lnTo>
                  <a:lnTo>
                    <a:pt x="1870353" y="2511"/>
                  </a:lnTo>
                  <a:lnTo>
                    <a:pt x="1866745" y="1798"/>
                  </a:lnTo>
                  <a:lnTo>
                    <a:pt x="1862727" y="1903"/>
                  </a:lnTo>
                  <a:lnTo>
                    <a:pt x="1851043" y="1613"/>
                  </a:lnTo>
                  <a:lnTo>
                    <a:pt x="1850012" y="1480"/>
                  </a:lnTo>
                  <a:lnTo>
                    <a:pt x="1848201" y="383"/>
                  </a:lnTo>
                  <a:lnTo>
                    <a:pt x="1847276" y="106"/>
                  </a:lnTo>
                  <a:lnTo>
                    <a:pt x="1845901" y="0"/>
                  </a:lnTo>
                  <a:lnTo>
                    <a:pt x="1832287" y="291"/>
                  </a:lnTo>
                  <a:lnTo>
                    <a:pt x="1828824" y="542"/>
                  </a:lnTo>
                  <a:lnTo>
                    <a:pt x="1822612" y="1533"/>
                  </a:lnTo>
                  <a:lnTo>
                    <a:pt x="1822519" y="1850"/>
                  </a:lnTo>
                  <a:lnTo>
                    <a:pt x="1824899" y="2366"/>
                  </a:lnTo>
                  <a:lnTo>
                    <a:pt x="1827648" y="3318"/>
                  </a:lnTo>
                  <a:lnTo>
                    <a:pt x="1827357" y="3463"/>
                  </a:lnTo>
                  <a:lnTo>
                    <a:pt x="1824938" y="3119"/>
                  </a:lnTo>
                  <a:lnTo>
                    <a:pt x="1821925" y="2273"/>
                  </a:lnTo>
                  <a:lnTo>
                    <a:pt x="1815950" y="225"/>
                  </a:lnTo>
                  <a:lnTo>
                    <a:pt x="1814774" y="145"/>
                  </a:lnTo>
                  <a:lnTo>
                    <a:pt x="1803341" y="542"/>
                  </a:lnTo>
                  <a:lnTo>
                    <a:pt x="1794010" y="1877"/>
                  </a:lnTo>
                  <a:lnTo>
                    <a:pt x="1792490" y="2234"/>
                  </a:lnTo>
                  <a:lnTo>
                    <a:pt x="1791300" y="2749"/>
                  </a:lnTo>
                  <a:lnTo>
                    <a:pt x="1790441" y="3423"/>
                  </a:lnTo>
                  <a:lnTo>
                    <a:pt x="1792265" y="4415"/>
                  </a:lnTo>
                  <a:lnTo>
                    <a:pt x="1797235" y="5869"/>
                  </a:lnTo>
                  <a:lnTo>
                    <a:pt x="1798279" y="6437"/>
                  </a:lnTo>
                  <a:lnTo>
                    <a:pt x="1790216" y="5617"/>
                  </a:lnTo>
                  <a:lnTo>
                    <a:pt x="1785498" y="4296"/>
                  </a:lnTo>
                  <a:lnTo>
                    <a:pt x="1783422" y="3437"/>
                  </a:lnTo>
                  <a:lnTo>
                    <a:pt x="1782418" y="2604"/>
                  </a:lnTo>
                  <a:lnTo>
                    <a:pt x="1781017" y="2062"/>
                  </a:lnTo>
                  <a:lnTo>
                    <a:pt x="1778321" y="1665"/>
                  </a:lnTo>
                  <a:lnTo>
                    <a:pt x="1759406" y="1110"/>
                  </a:lnTo>
                  <a:lnTo>
                    <a:pt x="1738232" y="1731"/>
                  </a:lnTo>
                  <a:lnTo>
                    <a:pt x="1738589" y="2392"/>
                  </a:lnTo>
                  <a:lnTo>
                    <a:pt x="1739514" y="3172"/>
                  </a:lnTo>
                  <a:lnTo>
                    <a:pt x="1744669" y="4877"/>
                  </a:lnTo>
                  <a:lnTo>
                    <a:pt x="1746718" y="5829"/>
                  </a:lnTo>
                  <a:lnTo>
                    <a:pt x="1747484" y="6397"/>
                  </a:lnTo>
                  <a:lnTo>
                    <a:pt x="1752362" y="7732"/>
                  </a:lnTo>
                  <a:lnTo>
                    <a:pt x="1752771" y="8314"/>
                  </a:lnTo>
                  <a:lnTo>
                    <a:pt x="1749348" y="8922"/>
                  </a:lnTo>
                  <a:lnTo>
                    <a:pt x="1744616" y="9543"/>
                  </a:lnTo>
                  <a:lnTo>
                    <a:pt x="1742898" y="9292"/>
                  </a:lnTo>
                  <a:lnTo>
                    <a:pt x="1742607" y="8393"/>
                  </a:lnTo>
                  <a:lnTo>
                    <a:pt x="1742118" y="7719"/>
                  </a:lnTo>
                  <a:lnTo>
                    <a:pt x="1741418" y="7283"/>
                  </a:lnTo>
                  <a:lnTo>
                    <a:pt x="1733064" y="4534"/>
                  </a:lnTo>
                  <a:lnTo>
                    <a:pt x="1730302" y="3780"/>
                  </a:lnTo>
                  <a:lnTo>
                    <a:pt x="1728531" y="3569"/>
                  </a:lnTo>
                  <a:lnTo>
                    <a:pt x="1723574" y="3397"/>
                  </a:lnTo>
                  <a:lnTo>
                    <a:pt x="1715022" y="3648"/>
                  </a:lnTo>
                  <a:lnTo>
                    <a:pt x="1706259" y="2961"/>
                  </a:lnTo>
                  <a:lnTo>
                    <a:pt x="1695950" y="2868"/>
                  </a:lnTo>
                  <a:lnTo>
                    <a:pt x="1691377" y="3318"/>
                  </a:lnTo>
                  <a:lnTo>
                    <a:pt x="1691205" y="3595"/>
                  </a:lnTo>
                  <a:lnTo>
                    <a:pt x="1692883" y="4177"/>
                  </a:lnTo>
                  <a:lnTo>
                    <a:pt x="1694020" y="4877"/>
                  </a:lnTo>
                  <a:lnTo>
                    <a:pt x="1696161" y="5393"/>
                  </a:lnTo>
                  <a:lnTo>
                    <a:pt x="1701448" y="6252"/>
                  </a:lnTo>
                  <a:lnTo>
                    <a:pt x="1706748" y="6899"/>
                  </a:lnTo>
                  <a:lnTo>
                    <a:pt x="1707066" y="7137"/>
                  </a:lnTo>
                  <a:lnTo>
                    <a:pt x="1702717" y="7217"/>
                  </a:lnTo>
                  <a:lnTo>
                    <a:pt x="1687980" y="6688"/>
                  </a:lnTo>
                  <a:lnTo>
                    <a:pt x="1680776" y="5644"/>
                  </a:lnTo>
                  <a:lnTo>
                    <a:pt x="1675767" y="5485"/>
                  </a:lnTo>
                  <a:lnTo>
                    <a:pt x="1673626" y="5776"/>
                  </a:lnTo>
                  <a:lnTo>
                    <a:pt x="1672502" y="6054"/>
                  </a:lnTo>
                  <a:lnTo>
                    <a:pt x="1672317" y="6529"/>
                  </a:lnTo>
                  <a:lnTo>
                    <a:pt x="1674405" y="8684"/>
                  </a:lnTo>
                  <a:lnTo>
                    <a:pt x="1673282" y="8935"/>
                  </a:lnTo>
                  <a:lnTo>
                    <a:pt x="1668947" y="8552"/>
                  </a:lnTo>
                  <a:lnTo>
                    <a:pt x="1664241" y="7745"/>
                  </a:lnTo>
                  <a:lnTo>
                    <a:pt x="1661333" y="7640"/>
                  </a:lnTo>
                  <a:lnTo>
                    <a:pt x="1655941" y="7983"/>
                  </a:lnTo>
                  <a:lnTo>
                    <a:pt x="1655240" y="8433"/>
                  </a:lnTo>
                  <a:lnTo>
                    <a:pt x="1656800" y="9080"/>
                  </a:lnTo>
                  <a:lnTo>
                    <a:pt x="1659906" y="9821"/>
                  </a:lnTo>
                  <a:lnTo>
                    <a:pt x="1659073" y="10032"/>
                  </a:lnTo>
                  <a:lnTo>
                    <a:pt x="1654262" y="10230"/>
                  </a:lnTo>
                  <a:lnTo>
                    <a:pt x="1649927" y="10733"/>
                  </a:lnTo>
                  <a:lnTo>
                    <a:pt x="1646345" y="11367"/>
                  </a:lnTo>
                  <a:lnTo>
                    <a:pt x="1645658" y="11909"/>
                  </a:lnTo>
                  <a:lnTo>
                    <a:pt x="1647191" y="12900"/>
                  </a:lnTo>
                  <a:lnTo>
                    <a:pt x="1649676" y="13878"/>
                  </a:lnTo>
                  <a:lnTo>
                    <a:pt x="1655610" y="15345"/>
                  </a:lnTo>
                  <a:lnTo>
                    <a:pt x="1671907" y="18161"/>
                  </a:lnTo>
                  <a:lnTo>
                    <a:pt x="1677234" y="19826"/>
                  </a:lnTo>
                  <a:lnTo>
                    <a:pt x="1678543" y="21174"/>
                  </a:lnTo>
                  <a:lnTo>
                    <a:pt x="1677855" y="21227"/>
                  </a:lnTo>
                  <a:lnTo>
                    <a:pt x="1675344" y="20619"/>
                  </a:lnTo>
                  <a:lnTo>
                    <a:pt x="1673136" y="19747"/>
                  </a:lnTo>
                  <a:lnTo>
                    <a:pt x="1670401" y="19033"/>
                  </a:lnTo>
                  <a:lnTo>
                    <a:pt x="1665061" y="18570"/>
                  </a:lnTo>
                  <a:lnTo>
                    <a:pt x="1652213" y="16575"/>
                  </a:lnTo>
                  <a:lnTo>
                    <a:pt x="1644124" y="14896"/>
                  </a:lnTo>
                  <a:lnTo>
                    <a:pt x="1640899" y="14407"/>
                  </a:lnTo>
                  <a:lnTo>
                    <a:pt x="1639353" y="14433"/>
                  </a:lnTo>
                  <a:lnTo>
                    <a:pt x="1637912" y="14724"/>
                  </a:lnTo>
                  <a:lnTo>
                    <a:pt x="1636577" y="15279"/>
                  </a:lnTo>
                  <a:lnTo>
                    <a:pt x="1637040" y="15927"/>
                  </a:lnTo>
                  <a:lnTo>
                    <a:pt x="1640450" y="17050"/>
                  </a:lnTo>
                  <a:lnTo>
                    <a:pt x="1639406" y="17500"/>
                  </a:lnTo>
                  <a:lnTo>
                    <a:pt x="1635507" y="17302"/>
                  </a:lnTo>
                  <a:lnTo>
                    <a:pt x="1633815" y="16998"/>
                  </a:lnTo>
                  <a:lnTo>
                    <a:pt x="1631370" y="16191"/>
                  </a:lnTo>
                  <a:lnTo>
                    <a:pt x="1629955" y="15411"/>
                  </a:lnTo>
                  <a:lnTo>
                    <a:pt x="1627008" y="13046"/>
                  </a:lnTo>
                  <a:lnTo>
                    <a:pt x="1624100" y="12636"/>
                  </a:lnTo>
                  <a:lnTo>
                    <a:pt x="1616526" y="12239"/>
                  </a:lnTo>
                  <a:lnTo>
                    <a:pt x="1614346" y="11830"/>
                  </a:lnTo>
                  <a:lnTo>
                    <a:pt x="1612416" y="11169"/>
                  </a:lnTo>
                  <a:lnTo>
                    <a:pt x="1610433" y="10970"/>
                  </a:lnTo>
                  <a:lnTo>
                    <a:pt x="1603745" y="11711"/>
                  </a:lnTo>
                  <a:lnTo>
                    <a:pt x="1599767" y="12371"/>
                  </a:lnTo>
                  <a:lnTo>
                    <a:pt x="1593304" y="13640"/>
                  </a:lnTo>
                  <a:lnTo>
                    <a:pt x="1591228" y="13786"/>
                  </a:lnTo>
                  <a:lnTo>
                    <a:pt x="1586391" y="14381"/>
                  </a:lnTo>
                  <a:lnTo>
                    <a:pt x="1579280" y="14883"/>
                  </a:lnTo>
                  <a:lnTo>
                    <a:pt x="1579042" y="15411"/>
                  </a:lnTo>
                  <a:lnTo>
                    <a:pt x="1594599" y="17870"/>
                  </a:lnTo>
                  <a:lnTo>
                    <a:pt x="1596225" y="18227"/>
                  </a:lnTo>
                  <a:lnTo>
                    <a:pt x="1597282" y="18729"/>
                  </a:lnTo>
                  <a:lnTo>
                    <a:pt x="1597110" y="18927"/>
                  </a:lnTo>
                  <a:lnTo>
                    <a:pt x="1591717" y="18941"/>
                  </a:lnTo>
                  <a:lnTo>
                    <a:pt x="1589047" y="19430"/>
                  </a:lnTo>
                  <a:lnTo>
                    <a:pt x="1587395" y="19456"/>
                  </a:lnTo>
                  <a:lnTo>
                    <a:pt x="1584501" y="19073"/>
                  </a:lnTo>
                  <a:lnTo>
                    <a:pt x="1581461" y="18214"/>
                  </a:lnTo>
                  <a:lnTo>
                    <a:pt x="1578645" y="17870"/>
                  </a:lnTo>
                  <a:lnTo>
                    <a:pt x="1575050" y="17764"/>
                  </a:lnTo>
                  <a:lnTo>
                    <a:pt x="1571508" y="18068"/>
                  </a:lnTo>
                  <a:lnTo>
                    <a:pt x="1568019" y="18782"/>
                  </a:lnTo>
                  <a:lnTo>
                    <a:pt x="1566922" y="19363"/>
                  </a:lnTo>
                  <a:lnTo>
                    <a:pt x="1564939" y="18650"/>
                  </a:lnTo>
                  <a:lnTo>
                    <a:pt x="1563472" y="17711"/>
                  </a:lnTo>
                  <a:lnTo>
                    <a:pt x="1560709" y="17183"/>
                  </a:lnTo>
                  <a:lnTo>
                    <a:pt x="1554629" y="16984"/>
                  </a:lnTo>
                  <a:lnTo>
                    <a:pt x="1546210" y="17592"/>
                  </a:lnTo>
                  <a:lnTo>
                    <a:pt x="1540513" y="18333"/>
                  </a:lnTo>
                  <a:lnTo>
                    <a:pt x="1534737" y="19416"/>
                  </a:lnTo>
                  <a:lnTo>
                    <a:pt x="1530389" y="20090"/>
                  </a:lnTo>
                  <a:lnTo>
                    <a:pt x="1526040" y="20474"/>
                  </a:lnTo>
                  <a:lnTo>
                    <a:pt x="1518070" y="20487"/>
                  </a:lnTo>
                  <a:lnTo>
                    <a:pt x="1512730" y="20778"/>
                  </a:lnTo>
                  <a:lnTo>
                    <a:pt x="1504668" y="21650"/>
                  </a:lnTo>
                  <a:lnTo>
                    <a:pt x="1499473" y="22337"/>
                  </a:lnTo>
                  <a:lnTo>
                    <a:pt x="1495283" y="23104"/>
                  </a:lnTo>
                  <a:lnTo>
                    <a:pt x="1490353" y="24161"/>
                  </a:lnTo>
                  <a:lnTo>
                    <a:pt x="1488556" y="25007"/>
                  </a:lnTo>
                  <a:lnTo>
                    <a:pt x="1491318" y="26025"/>
                  </a:lnTo>
                  <a:lnTo>
                    <a:pt x="1492812" y="26144"/>
                  </a:lnTo>
                  <a:lnTo>
                    <a:pt x="1496209" y="25774"/>
                  </a:lnTo>
                  <a:lnTo>
                    <a:pt x="1501509" y="24915"/>
                  </a:lnTo>
                  <a:lnTo>
                    <a:pt x="1505038" y="24637"/>
                  </a:lnTo>
                  <a:lnTo>
                    <a:pt x="1506796" y="24941"/>
                  </a:lnTo>
                  <a:lnTo>
                    <a:pt x="1508871" y="25060"/>
                  </a:lnTo>
                  <a:lnTo>
                    <a:pt x="1516643" y="25007"/>
                  </a:lnTo>
                  <a:lnTo>
                    <a:pt x="1515704" y="25417"/>
                  </a:lnTo>
                  <a:lnTo>
                    <a:pt x="1501231" y="28034"/>
                  </a:lnTo>
                  <a:lnTo>
                    <a:pt x="1499500" y="28655"/>
                  </a:lnTo>
                  <a:lnTo>
                    <a:pt x="1501799" y="29091"/>
                  </a:lnTo>
                  <a:lnTo>
                    <a:pt x="1503399" y="29171"/>
                  </a:lnTo>
                  <a:lnTo>
                    <a:pt x="1527018" y="26673"/>
                  </a:lnTo>
                  <a:lnTo>
                    <a:pt x="1535147" y="26263"/>
                  </a:lnTo>
                  <a:lnTo>
                    <a:pt x="1540698" y="26369"/>
                  </a:lnTo>
                  <a:lnTo>
                    <a:pt x="1547505" y="26950"/>
                  </a:lnTo>
                  <a:lnTo>
                    <a:pt x="1546792" y="27241"/>
                  </a:lnTo>
                  <a:lnTo>
                    <a:pt x="1539324" y="27069"/>
                  </a:lnTo>
                  <a:lnTo>
                    <a:pt x="1531393" y="27373"/>
                  </a:lnTo>
                  <a:lnTo>
                    <a:pt x="1526622" y="27862"/>
                  </a:lnTo>
                  <a:lnTo>
                    <a:pt x="1516326" y="29409"/>
                  </a:lnTo>
                  <a:lnTo>
                    <a:pt x="1511091" y="30466"/>
                  </a:lnTo>
                  <a:lnTo>
                    <a:pt x="1510986" y="30942"/>
                  </a:lnTo>
                  <a:lnTo>
                    <a:pt x="1516140" y="31880"/>
                  </a:lnTo>
                  <a:lnTo>
                    <a:pt x="1515043" y="32079"/>
                  </a:lnTo>
                  <a:lnTo>
                    <a:pt x="1510153" y="32303"/>
                  </a:lnTo>
                  <a:lnTo>
                    <a:pt x="1502936" y="33281"/>
                  </a:lnTo>
                  <a:lnTo>
                    <a:pt x="1501192" y="34154"/>
                  </a:lnTo>
                  <a:lnTo>
                    <a:pt x="1502526" y="35238"/>
                  </a:lnTo>
                  <a:lnTo>
                    <a:pt x="1504271" y="35832"/>
                  </a:lnTo>
                  <a:lnTo>
                    <a:pt x="1507509" y="35965"/>
                  </a:lnTo>
                  <a:lnTo>
                    <a:pt x="1516154" y="35357"/>
                  </a:lnTo>
                  <a:lnTo>
                    <a:pt x="1541267" y="34947"/>
                  </a:lnTo>
                  <a:lnTo>
                    <a:pt x="1552237" y="34193"/>
                  </a:lnTo>
                  <a:lnTo>
                    <a:pt x="1566538" y="32052"/>
                  </a:lnTo>
                  <a:lnTo>
                    <a:pt x="1574799" y="31259"/>
                  </a:lnTo>
                  <a:lnTo>
                    <a:pt x="1578011" y="31087"/>
                  </a:lnTo>
                  <a:lnTo>
                    <a:pt x="1581818" y="31246"/>
                  </a:lnTo>
                  <a:lnTo>
                    <a:pt x="1578698" y="31960"/>
                  </a:lnTo>
                  <a:lnTo>
                    <a:pt x="1564635" y="34193"/>
                  </a:lnTo>
                  <a:lnTo>
                    <a:pt x="1552303" y="35793"/>
                  </a:lnTo>
                  <a:lnTo>
                    <a:pt x="1544531" y="36440"/>
                  </a:lnTo>
                  <a:lnTo>
                    <a:pt x="1537222" y="36665"/>
                  </a:lnTo>
                  <a:lnTo>
                    <a:pt x="1521890" y="36454"/>
                  </a:lnTo>
                  <a:lnTo>
                    <a:pt x="1508897" y="37524"/>
                  </a:lnTo>
                  <a:lnTo>
                    <a:pt x="1506730" y="38013"/>
                  </a:lnTo>
                  <a:lnTo>
                    <a:pt x="1506690" y="38608"/>
                  </a:lnTo>
                  <a:lnTo>
                    <a:pt x="1506994" y="39123"/>
                  </a:lnTo>
                  <a:lnTo>
                    <a:pt x="1507642" y="39573"/>
                  </a:lnTo>
                  <a:lnTo>
                    <a:pt x="1509175" y="40009"/>
                  </a:lnTo>
                  <a:lnTo>
                    <a:pt x="1512796" y="40670"/>
                  </a:lnTo>
                  <a:lnTo>
                    <a:pt x="1517132" y="41899"/>
                  </a:lnTo>
                  <a:lnTo>
                    <a:pt x="1519907" y="42428"/>
                  </a:lnTo>
                  <a:lnTo>
                    <a:pt x="1523899" y="42785"/>
                  </a:lnTo>
                  <a:lnTo>
                    <a:pt x="1530098" y="42534"/>
                  </a:lnTo>
                  <a:lnTo>
                    <a:pt x="1535345" y="41489"/>
                  </a:lnTo>
                  <a:lnTo>
                    <a:pt x="1553889" y="37366"/>
                  </a:lnTo>
                  <a:lnTo>
                    <a:pt x="1559493" y="36242"/>
                  </a:lnTo>
                  <a:lnTo>
                    <a:pt x="1562904" y="35819"/>
                  </a:lnTo>
                  <a:lnTo>
                    <a:pt x="1581897" y="34669"/>
                  </a:lnTo>
                  <a:lnTo>
                    <a:pt x="1603600" y="33770"/>
                  </a:lnTo>
                  <a:lnTo>
                    <a:pt x="1601604" y="34577"/>
                  </a:lnTo>
                  <a:lnTo>
                    <a:pt x="1579861" y="35687"/>
                  </a:lnTo>
                  <a:lnTo>
                    <a:pt x="1569895" y="36678"/>
                  </a:lnTo>
                  <a:lnTo>
                    <a:pt x="1562335" y="37841"/>
                  </a:lnTo>
                  <a:lnTo>
                    <a:pt x="1549620" y="40326"/>
                  </a:lnTo>
                  <a:lnTo>
                    <a:pt x="1545205" y="41463"/>
                  </a:lnTo>
                  <a:lnTo>
                    <a:pt x="1541108" y="42653"/>
                  </a:lnTo>
                  <a:lnTo>
                    <a:pt x="1540064" y="43287"/>
                  </a:lnTo>
                  <a:lnTo>
                    <a:pt x="1540712" y="43763"/>
                  </a:lnTo>
                  <a:lnTo>
                    <a:pt x="1544056" y="44490"/>
                  </a:lnTo>
                  <a:lnTo>
                    <a:pt x="1546316" y="44556"/>
                  </a:lnTo>
                  <a:lnTo>
                    <a:pt x="1552488" y="44199"/>
                  </a:lnTo>
                  <a:lnTo>
                    <a:pt x="1557550" y="45230"/>
                  </a:lnTo>
                  <a:lnTo>
                    <a:pt x="1559916" y="45322"/>
                  </a:lnTo>
                  <a:lnTo>
                    <a:pt x="1571244" y="45217"/>
                  </a:lnTo>
                  <a:lnTo>
                    <a:pt x="1574561" y="45005"/>
                  </a:lnTo>
                  <a:lnTo>
                    <a:pt x="1577218" y="44662"/>
                  </a:lnTo>
                  <a:lnTo>
                    <a:pt x="1581263" y="43816"/>
                  </a:lnTo>
                  <a:lnTo>
                    <a:pt x="1586682" y="42467"/>
                  </a:lnTo>
                  <a:lnTo>
                    <a:pt x="1591413" y="41727"/>
                  </a:lnTo>
                  <a:lnTo>
                    <a:pt x="1601472" y="41318"/>
                  </a:lnTo>
                  <a:lnTo>
                    <a:pt x="1606428" y="40829"/>
                  </a:lnTo>
                  <a:lnTo>
                    <a:pt x="1610883" y="40657"/>
                  </a:lnTo>
                  <a:lnTo>
                    <a:pt x="1608081" y="41463"/>
                  </a:lnTo>
                  <a:lnTo>
                    <a:pt x="1599106" y="43287"/>
                  </a:lnTo>
                  <a:lnTo>
                    <a:pt x="1596040" y="44278"/>
                  </a:lnTo>
                  <a:lnTo>
                    <a:pt x="1599754" y="44622"/>
                  </a:lnTo>
                  <a:lnTo>
                    <a:pt x="1603573" y="44582"/>
                  </a:lnTo>
                  <a:lnTo>
                    <a:pt x="1617571" y="43432"/>
                  </a:lnTo>
                  <a:lnTo>
                    <a:pt x="1621536" y="43353"/>
                  </a:lnTo>
                  <a:lnTo>
                    <a:pt x="1626704" y="42838"/>
                  </a:lnTo>
                  <a:lnTo>
                    <a:pt x="1642657" y="40815"/>
                  </a:lnTo>
                  <a:lnTo>
                    <a:pt x="1650165" y="39375"/>
                  </a:lnTo>
                  <a:lnTo>
                    <a:pt x="1653456" y="38648"/>
                  </a:lnTo>
                  <a:lnTo>
                    <a:pt x="1655029" y="38145"/>
                  </a:lnTo>
                  <a:lnTo>
                    <a:pt x="1657263" y="37194"/>
                  </a:lnTo>
                  <a:lnTo>
                    <a:pt x="1660157" y="35806"/>
                  </a:lnTo>
                  <a:lnTo>
                    <a:pt x="1662774" y="34854"/>
                  </a:lnTo>
                  <a:lnTo>
                    <a:pt x="1665114" y="34339"/>
                  </a:lnTo>
                  <a:lnTo>
                    <a:pt x="1667255" y="34154"/>
                  </a:lnTo>
                  <a:lnTo>
                    <a:pt x="1669211" y="34299"/>
                  </a:lnTo>
                  <a:lnTo>
                    <a:pt x="1672952" y="33731"/>
                  </a:lnTo>
                  <a:lnTo>
                    <a:pt x="1681212" y="31788"/>
                  </a:lnTo>
                  <a:lnTo>
                    <a:pt x="1688601" y="30493"/>
                  </a:lnTo>
                  <a:lnTo>
                    <a:pt x="1707304" y="28708"/>
                  </a:lnTo>
                  <a:lnTo>
                    <a:pt x="1704105" y="29501"/>
                  </a:lnTo>
                  <a:lnTo>
                    <a:pt x="1694998" y="30664"/>
                  </a:lnTo>
                  <a:lnTo>
                    <a:pt x="1680129" y="33427"/>
                  </a:lnTo>
                  <a:lnTo>
                    <a:pt x="1676216" y="34392"/>
                  </a:lnTo>
                  <a:lnTo>
                    <a:pt x="1672079" y="35674"/>
                  </a:lnTo>
                  <a:lnTo>
                    <a:pt x="1670308" y="36440"/>
                  </a:lnTo>
                  <a:lnTo>
                    <a:pt x="1668656" y="37339"/>
                  </a:lnTo>
                  <a:lnTo>
                    <a:pt x="1670480" y="37894"/>
                  </a:lnTo>
                  <a:lnTo>
                    <a:pt x="1678463" y="38198"/>
                  </a:lnTo>
                  <a:lnTo>
                    <a:pt x="1687861" y="38185"/>
                  </a:lnTo>
                  <a:lnTo>
                    <a:pt x="1691799" y="38344"/>
                  </a:lnTo>
                  <a:lnTo>
                    <a:pt x="1695487" y="38674"/>
                  </a:lnTo>
                  <a:lnTo>
                    <a:pt x="1694998" y="38925"/>
                  </a:lnTo>
                  <a:lnTo>
                    <a:pt x="1689830" y="39322"/>
                  </a:lnTo>
                  <a:lnTo>
                    <a:pt x="1684477" y="39467"/>
                  </a:lnTo>
                  <a:lnTo>
                    <a:pt x="1669885" y="40392"/>
                  </a:lnTo>
                  <a:lnTo>
                    <a:pt x="1647680" y="42917"/>
                  </a:lnTo>
                  <a:lnTo>
                    <a:pt x="1646464" y="43340"/>
                  </a:lnTo>
                  <a:lnTo>
                    <a:pt x="1638415" y="45137"/>
                  </a:lnTo>
                  <a:lnTo>
                    <a:pt x="1622170" y="46697"/>
                  </a:lnTo>
                  <a:lnTo>
                    <a:pt x="1596529" y="48006"/>
                  </a:lnTo>
                  <a:lnTo>
                    <a:pt x="1592167" y="48415"/>
                  </a:lnTo>
                  <a:lnTo>
                    <a:pt x="1588294" y="49010"/>
                  </a:lnTo>
                  <a:lnTo>
                    <a:pt x="1587607" y="49856"/>
                  </a:lnTo>
                  <a:lnTo>
                    <a:pt x="1589431" y="51812"/>
                  </a:lnTo>
                  <a:lnTo>
                    <a:pt x="1592193" y="53874"/>
                  </a:lnTo>
                  <a:lnTo>
                    <a:pt x="1596872" y="55962"/>
                  </a:lnTo>
                  <a:lnTo>
                    <a:pt x="1598604" y="57245"/>
                  </a:lnTo>
                  <a:lnTo>
                    <a:pt x="1600573" y="59227"/>
                  </a:lnTo>
                  <a:lnTo>
                    <a:pt x="1602067" y="60285"/>
                  </a:lnTo>
                  <a:lnTo>
                    <a:pt x="1603732" y="61064"/>
                  </a:lnTo>
                  <a:lnTo>
                    <a:pt x="1607909" y="61421"/>
                  </a:lnTo>
                  <a:lnTo>
                    <a:pt x="1614650" y="61342"/>
                  </a:lnTo>
                  <a:lnTo>
                    <a:pt x="1616963" y="61527"/>
                  </a:lnTo>
                  <a:lnTo>
                    <a:pt x="1613870" y="62188"/>
                  </a:lnTo>
                  <a:lnTo>
                    <a:pt x="1609971" y="62756"/>
                  </a:lnTo>
                  <a:lnTo>
                    <a:pt x="1606851" y="62862"/>
                  </a:lnTo>
                  <a:lnTo>
                    <a:pt x="1601393" y="62611"/>
                  </a:lnTo>
                  <a:lnTo>
                    <a:pt x="1595722" y="61831"/>
                  </a:lnTo>
                  <a:lnTo>
                    <a:pt x="1592973" y="61210"/>
                  </a:lnTo>
                  <a:lnTo>
                    <a:pt x="1591255" y="60496"/>
                  </a:lnTo>
                  <a:lnTo>
                    <a:pt x="1589708" y="59333"/>
                  </a:lnTo>
                  <a:lnTo>
                    <a:pt x="1587660" y="56914"/>
                  </a:lnTo>
                  <a:lnTo>
                    <a:pt x="1585056" y="55288"/>
                  </a:lnTo>
                  <a:lnTo>
                    <a:pt x="1581500" y="54099"/>
                  </a:lnTo>
                  <a:lnTo>
                    <a:pt x="1578500" y="52341"/>
                  </a:lnTo>
                  <a:lnTo>
                    <a:pt x="1574641" y="50781"/>
                  </a:lnTo>
                  <a:lnTo>
                    <a:pt x="1570305" y="50160"/>
                  </a:lnTo>
                  <a:lnTo>
                    <a:pt x="1561172" y="49843"/>
                  </a:lnTo>
                  <a:lnTo>
                    <a:pt x="1553519" y="49975"/>
                  </a:lnTo>
                  <a:lnTo>
                    <a:pt x="1536997" y="49076"/>
                  </a:lnTo>
                  <a:lnTo>
                    <a:pt x="1532504" y="50226"/>
                  </a:lnTo>
                  <a:lnTo>
                    <a:pt x="1527309" y="52790"/>
                  </a:lnTo>
                  <a:lnTo>
                    <a:pt x="1526503" y="54799"/>
                  </a:lnTo>
                  <a:lnTo>
                    <a:pt x="1523251" y="58117"/>
                  </a:lnTo>
                  <a:lnTo>
                    <a:pt x="1524917" y="60099"/>
                  </a:lnTo>
                  <a:lnTo>
                    <a:pt x="1526186" y="60509"/>
                  </a:lnTo>
                  <a:lnTo>
                    <a:pt x="1534328" y="61130"/>
                  </a:lnTo>
                  <a:lnTo>
                    <a:pt x="1536614" y="61633"/>
                  </a:lnTo>
                  <a:lnTo>
                    <a:pt x="1538095" y="62650"/>
                  </a:lnTo>
                  <a:lnTo>
                    <a:pt x="1539099" y="64950"/>
                  </a:lnTo>
                  <a:lnTo>
                    <a:pt x="1541055" y="67263"/>
                  </a:lnTo>
                  <a:lnTo>
                    <a:pt x="1541386" y="68744"/>
                  </a:lnTo>
                  <a:lnTo>
                    <a:pt x="1542364" y="70250"/>
                  </a:lnTo>
                  <a:lnTo>
                    <a:pt x="1544267" y="71480"/>
                  </a:lnTo>
                  <a:lnTo>
                    <a:pt x="1547426" y="72934"/>
                  </a:lnTo>
                  <a:lnTo>
                    <a:pt x="1547875" y="73661"/>
                  </a:lnTo>
                  <a:lnTo>
                    <a:pt x="1544082" y="73555"/>
                  </a:lnTo>
                  <a:lnTo>
                    <a:pt x="1541478" y="72762"/>
                  </a:lnTo>
                  <a:lnTo>
                    <a:pt x="1538861" y="72299"/>
                  </a:lnTo>
                  <a:lnTo>
                    <a:pt x="1536773" y="72365"/>
                  </a:lnTo>
                  <a:lnTo>
                    <a:pt x="1534023" y="72709"/>
                  </a:lnTo>
                  <a:lnTo>
                    <a:pt x="1532675" y="73304"/>
                  </a:lnTo>
                  <a:lnTo>
                    <a:pt x="1532741" y="74163"/>
                  </a:lnTo>
                  <a:lnTo>
                    <a:pt x="1533257" y="74797"/>
                  </a:lnTo>
                  <a:lnTo>
                    <a:pt x="1534235" y="75220"/>
                  </a:lnTo>
                  <a:lnTo>
                    <a:pt x="1536535" y="75524"/>
                  </a:lnTo>
                  <a:lnTo>
                    <a:pt x="1541967" y="75815"/>
                  </a:lnTo>
                  <a:lnTo>
                    <a:pt x="1553189" y="75934"/>
                  </a:lnTo>
                  <a:lnTo>
                    <a:pt x="1558952" y="76568"/>
                  </a:lnTo>
                  <a:lnTo>
                    <a:pt x="1562097" y="76648"/>
                  </a:lnTo>
                  <a:lnTo>
                    <a:pt x="1565785" y="76238"/>
                  </a:lnTo>
                  <a:lnTo>
                    <a:pt x="1570015" y="75485"/>
                  </a:lnTo>
                  <a:lnTo>
                    <a:pt x="1572526" y="75220"/>
                  </a:lnTo>
                  <a:lnTo>
                    <a:pt x="1574746" y="75207"/>
                  </a:lnTo>
                  <a:lnTo>
                    <a:pt x="1573636" y="75722"/>
                  </a:lnTo>
                  <a:lnTo>
                    <a:pt x="1569208" y="76767"/>
                  </a:lnTo>
                  <a:lnTo>
                    <a:pt x="1565679" y="77454"/>
                  </a:lnTo>
                  <a:lnTo>
                    <a:pt x="1563049" y="77798"/>
                  </a:lnTo>
                  <a:lnTo>
                    <a:pt x="1560498" y="77930"/>
                  </a:lnTo>
                  <a:lnTo>
                    <a:pt x="1551920" y="77850"/>
                  </a:lnTo>
                  <a:lnTo>
                    <a:pt x="1548523" y="78577"/>
                  </a:lnTo>
                  <a:lnTo>
                    <a:pt x="1545628" y="79331"/>
                  </a:lnTo>
                  <a:lnTo>
                    <a:pt x="1543989" y="79146"/>
                  </a:lnTo>
                  <a:lnTo>
                    <a:pt x="1542112" y="78643"/>
                  </a:lnTo>
                  <a:lnTo>
                    <a:pt x="1537262" y="77943"/>
                  </a:lnTo>
                  <a:lnTo>
                    <a:pt x="1524507" y="77031"/>
                  </a:lnTo>
                  <a:lnTo>
                    <a:pt x="1521784" y="76476"/>
                  </a:lnTo>
                  <a:lnTo>
                    <a:pt x="1517951" y="76687"/>
                  </a:lnTo>
                  <a:lnTo>
                    <a:pt x="1509175" y="77864"/>
                  </a:lnTo>
                  <a:lnTo>
                    <a:pt x="1499949" y="78273"/>
                  </a:lnTo>
                  <a:lnTo>
                    <a:pt x="1489732" y="79265"/>
                  </a:lnTo>
                  <a:lnTo>
                    <a:pt x="1484591" y="81498"/>
                  </a:lnTo>
                  <a:lnTo>
                    <a:pt x="1478484" y="83653"/>
                  </a:lnTo>
                  <a:lnTo>
                    <a:pt x="1473316" y="85252"/>
                  </a:lnTo>
                  <a:lnTo>
                    <a:pt x="1469655" y="86508"/>
                  </a:lnTo>
                  <a:lnTo>
                    <a:pt x="1466218" y="89217"/>
                  </a:lnTo>
                  <a:lnTo>
                    <a:pt x="1462451" y="91425"/>
                  </a:lnTo>
                  <a:lnTo>
                    <a:pt x="1464712" y="92323"/>
                  </a:lnTo>
                  <a:lnTo>
                    <a:pt x="1471373" y="92442"/>
                  </a:lnTo>
                  <a:lnTo>
                    <a:pt x="1475510" y="91940"/>
                  </a:lnTo>
                  <a:lnTo>
                    <a:pt x="1480956" y="90989"/>
                  </a:lnTo>
                  <a:lnTo>
                    <a:pt x="1488886" y="89191"/>
                  </a:lnTo>
                  <a:lnTo>
                    <a:pt x="1492785" y="88001"/>
                  </a:lnTo>
                  <a:lnTo>
                    <a:pt x="1486520" y="91200"/>
                  </a:lnTo>
                  <a:lnTo>
                    <a:pt x="1481339" y="93381"/>
                  </a:lnTo>
                  <a:lnTo>
                    <a:pt x="1492177" y="92799"/>
                  </a:lnTo>
                  <a:lnTo>
                    <a:pt x="1495680" y="92125"/>
                  </a:lnTo>
                  <a:lnTo>
                    <a:pt x="1499513" y="90949"/>
                  </a:lnTo>
                  <a:lnTo>
                    <a:pt x="1506293" y="88636"/>
                  </a:lnTo>
                  <a:lnTo>
                    <a:pt x="1515572" y="84248"/>
                  </a:lnTo>
                  <a:lnTo>
                    <a:pt x="1506280" y="90129"/>
                  </a:lnTo>
                  <a:lnTo>
                    <a:pt x="1512334" y="89891"/>
                  </a:lnTo>
                  <a:lnTo>
                    <a:pt x="1513788" y="90817"/>
                  </a:lnTo>
                  <a:lnTo>
                    <a:pt x="1515665" y="91438"/>
                  </a:lnTo>
                  <a:lnTo>
                    <a:pt x="1511369" y="91002"/>
                  </a:lnTo>
                  <a:lnTo>
                    <a:pt x="1509875" y="91028"/>
                  </a:lnTo>
                  <a:lnTo>
                    <a:pt x="1499843" y="93777"/>
                  </a:lnTo>
                  <a:lnTo>
                    <a:pt x="1494794" y="94835"/>
                  </a:lnTo>
                  <a:lnTo>
                    <a:pt x="1488159" y="96553"/>
                  </a:lnTo>
                  <a:lnTo>
                    <a:pt x="1488119" y="99950"/>
                  </a:lnTo>
                  <a:lnTo>
                    <a:pt x="1482991" y="104232"/>
                  </a:lnTo>
                  <a:lnTo>
                    <a:pt x="1485146" y="105144"/>
                  </a:lnTo>
                  <a:lnTo>
                    <a:pt x="1488423" y="105475"/>
                  </a:lnTo>
                  <a:lnTo>
                    <a:pt x="1496050" y="104166"/>
                  </a:lnTo>
                  <a:lnTo>
                    <a:pt x="1500200" y="104986"/>
                  </a:lnTo>
                  <a:lnTo>
                    <a:pt x="1503967" y="105078"/>
                  </a:lnTo>
                  <a:lnTo>
                    <a:pt x="1506730" y="104774"/>
                  </a:lnTo>
                  <a:lnTo>
                    <a:pt x="1514607" y="102924"/>
                  </a:lnTo>
                  <a:lnTo>
                    <a:pt x="1517912" y="101827"/>
                  </a:lnTo>
                  <a:lnTo>
                    <a:pt x="1534698" y="95826"/>
                  </a:lnTo>
                  <a:lnTo>
                    <a:pt x="1537169" y="95205"/>
                  </a:lnTo>
                  <a:lnTo>
                    <a:pt x="1535292" y="96355"/>
                  </a:lnTo>
                  <a:lnTo>
                    <a:pt x="1533508" y="97333"/>
                  </a:lnTo>
                  <a:lnTo>
                    <a:pt x="1531803" y="98152"/>
                  </a:lnTo>
                  <a:lnTo>
                    <a:pt x="1525829" y="100584"/>
                  </a:lnTo>
                  <a:lnTo>
                    <a:pt x="1516577" y="103677"/>
                  </a:lnTo>
                  <a:lnTo>
                    <a:pt x="1511144" y="105171"/>
                  </a:lnTo>
                  <a:lnTo>
                    <a:pt x="1509201" y="105818"/>
                  </a:lnTo>
                  <a:lnTo>
                    <a:pt x="1507258" y="106664"/>
                  </a:lnTo>
                  <a:lnTo>
                    <a:pt x="1504734" y="107259"/>
                  </a:lnTo>
                  <a:lnTo>
                    <a:pt x="1500055" y="107761"/>
                  </a:lnTo>
                  <a:lnTo>
                    <a:pt x="1491173" y="108237"/>
                  </a:lnTo>
                  <a:lnTo>
                    <a:pt x="1486917" y="108383"/>
                  </a:lnTo>
                  <a:lnTo>
                    <a:pt x="1483824" y="108092"/>
                  </a:lnTo>
                  <a:lnTo>
                    <a:pt x="1475682" y="106281"/>
                  </a:lnTo>
                  <a:lnTo>
                    <a:pt x="1474572" y="105290"/>
                  </a:lnTo>
                  <a:lnTo>
                    <a:pt x="1474413" y="103082"/>
                  </a:lnTo>
                  <a:lnTo>
                    <a:pt x="1473488" y="100320"/>
                  </a:lnTo>
                  <a:lnTo>
                    <a:pt x="1471677" y="99025"/>
                  </a:lnTo>
                  <a:lnTo>
                    <a:pt x="1467144" y="97875"/>
                  </a:lnTo>
                  <a:lnTo>
                    <a:pt x="1463654" y="97280"/>
                  </a:lnTo>
                  <a:lnTo>
                    <a:pt x="1460138" y="97293"/>
                  </a:lnTo>
                  <a:lnTo>
                    <a:pt x="1455433" y="97703"/>
                  </a:lnTo>
                  <a:lnTo>
                    <a:pt x="1450318" y="98443"/>
                  </a:lnTo>
                  <a:lnTo>
                    <a:pt x="1444793" y="99514"/>
                  </a:lnTo>
                  <a:lnTo>
                    <a:pt x="1441832" y="100875"/>
                  </a:lnTo>
                  <a:lnTo>
                    <a:pt x="1441251" y="103373"/>
                  </a:lnTo>
                  <a:lnTo>
                    <a:pt x="1441026" y="105620"/>
                  </a:lnTo>
                  <a:lnTo>
                    <a:pt x="1441158" y="106810"/>
                  </a:lnTo>
                  <a:lnTo>
                    <a:pt x="1441581" y="107682"/>
                  </a:lnTo>
                  <a:lnTo>
                    <a:pt x="1442956" y="108673"/>
                  </a:lnTo>
                  <a:lnTo>
                    <a:pt x="1445493" y="108779"/>
                  </a:lnTo>
                  <a:lnTo>
                    <a:pt x="1446564" y="109004"/>
                  </a:lnTo>
                  <a:lnTo>
                    <a:pt x="1447265" y="109519"/>
                  </a:lnTo>
                  <a:lnTo>
                    <a:pt x="1448203" y="111793"/>
                  </a:lnTo>
                  <a:lnTo>
                    <a:pt x="1448811" y="112123"/>
                  </a:lnTo>
                  <a:lnTo>
                    <a:pt x="1447899" y="112348"/>
                  </a:lnTo>
                  <a:lnTo>
                    <a:pt x="1444238" y="112533"/>
                  </a:lnTo>
                  <a:lnTo>
                    <a:pt x="1438647" y="113154"/>
                  </a:lnTo>
                  <a:lnTo>
                    <a:pt x="1434364" y="113352"/>
                  </a:lnTo>
                  <a:lnTo>
                    <a:pt x="1431073" y="113154"/>
                  </a:lnTo>
                  <a:lnTo>
                    <a:pt x="1425548" y="113418"/>
                  </a:lnTo>
                  <a:lnTo>
                    <a:pt x="1420962" y="113841"/>
                  </a:lnTo>
                  <a:lnTo>
                    <a:pt x="1417565" y="114515"/>
                  </a:lnTo>
                  <a:lnTo>
                    <a:pt x="1412014" y="116194"/>
                  </a:lnTo>
                  <a:lnTo>
                    <a:pt x="1395783" y="119750"/>
                  </a:lnTo>
                  <a:lnTo>
                    <a:pt x="1390694" y="123331"/>
                  </a:lnTo>
                  <a:lnTo>
                    <a:pt x="1385909" y="126940"/>
                  </a:lnTo>
                  <a:lnTo>
                    <a:pt x="1388751" y="127310"/>
                  </a:lnTo>
                  <a:lnTo>
                    <a:pt x="1397594" y="127693"/>
                  </a:lnTo>
                  <a:lnTo>
                    <a:pt x="1400911" y="128473"/>
                  </a:lnTo>
                  <a:lnTo>
                    <a:pt x="1403885" y="125750"/>
                  </a:lnTo>
                  <a:lnTo>
                    <a:pt x="1405709" y="123530"/>
                  </a:lnTo>
                  <a:lnTo>
                    <a:pt x="1410785" y="120913"/>
                  </a:lnTo>
                  <a:lnTo>
                    <a:pt x="1406053" y="125050"/>
                  </a:lnTo>
                  <a:lnTo>
                    <a:pt x="1402973" y="128817"/>
                  </a:lnTo>
                  <a:lnTo>
                    <a:pt x="1407956" y="128658"/>
                  </a:lnTo>
                  <a:lnTo>
                    <a:pt x="1417261" y="129226"/>
                  </a:lnTo>
                  <a:lnTo>
                    <a:pt x="1422456" y="124931"/>
                  </a:lnTo>
                  <a:lnTo>
                    <a:pt x="1421187" y="127891"/>
                  </a:lnTo>
                  <a:lnTo>
                    <a:pt x="1426487" y="128658"/>
                  </a:lnTo>
                  <a:lnTo>
                    <a:pt x="1430465" y="129438"/>
                  </a:lnTo>
                  <a:lnTo>
                    <a:pt x="1435924" y="126424"/>
                  </a:lnTo>
                  <a:lnTo>
                    <a:pt x="1439427" y="124957"/>
                  </a:lnTo>
                  <a:lnTo>
                    <a:pt x="1439863" y="125063"/>
                  </a:lnTo>
                  <a:lnTo>
                    <a:pt x="1439942" y="125724"/>
                  </a:lnTo>
                  <a:lnTo>
                    <a:pt x="1439678" y="126940"/>
                  </a:lnTo>
                  <a:lnTo>
                    <a:pt x="1441211" y="128169"/>
                  </a:lnTo>
                  <a:lnTo>
                    <a:pt x="1446234" y="130019"/>
                  </a:lnTo>
                  <a:lnTo>
                    <a:pt x="1450899" y="130786"/>
                  </a:lnTo>
                  <a:lnTo>
                    <a:pt x="1454019" y="130971"/>
                  </a:lnTo>
                  <a:lnTo>
                    <a:pt x="1469562" y="129848"/>
                  </a:lnTo>
                  <a:lnTo>
                    <a:pt x="1478246" y="122988"/>
                  </a:lnTo>
                  <a:lnTo>
                    <a:pt x="1477704" y="126861"/>
                  </a:lnTo>
                  <a:lnTo>
                    <a:pt x="1478339" y="127759"/>
                  </a:lnTo>
                  <a:lnTo>
                    <a:pt x="1486163" y="128063"/>
                  </a:lnTo>
                  <a:lnTo>
                    <a:pt x="1505804" y="127495"/>
                  </a:lnTo>
                  <a:lnTo>
                    <a:pt x="1507364" y="126464"/>
                  </a:lnTo>
                  <a:lnTo>
                    <a:pt x="1507946" y="125155"/>
                  </a:lnTo>
                  <a:lnTo>
                    <a:pt x="1507866" y="123834"/>
                  </a:lnTo>
                  <a:lnTo>
                    <a:pt x="1507126" y="122512"/>
                  </a:lnTo>
                  <a:lnTo>
                    <a:pt x="1507153" y="121970"/>
                  </a:lnTo>
                  <a:lnTo>
                    <a:pt x="1508580" y="122684"/>
                  </a:lnTo>
                  <a:lnTo>
                    <a:pt x="1509095" y="123424"/>
                  </a:lnTo>
                  <a:lnTo>
                    <a:pt x="1510245" y="123754"/>
                  </a:lnTo>
                  <a:lnTo>
                    <a:pt x="1512030" y="123675"/>
                  </a:lnTo>
                  <a:lnTo>
                    <a:pt x="1512995" y="123966"/>
                  </a:lnTo>
                  <a:lnTo>
                    <a:pt x="1513854" y="126292"/>
                  </a:lnTo>
                  <a:lnTo>
                    <a:pt x="1514964" y="126847"/>
                  </a:lnTo>
                  <a:lnTo>
                    <a:pt x="1516775" y="127072"/>
                  </a:lnTo>
                  <a:lnTo>
                    <a:pt x="1518784" y="127006"/>
                  </a:lnTo>
                  <a:lnTo>
                    <a:pt x="1520991" y="126649"/>
                  </a:lnTo>
                  <a:lnTo>
                    <a:pt x="1524375" y="126477"/>
                  </a:lnTo>
                  <a:lnTo>
                    <a:pt x="1525617" y="126781"/>
                  </a:lnTo>
                  <a:lnTo>
                    <a:pt x="1526582" y="127389"/>
                  </a:lnTo>
                  <a:lnTo>
                    <a:pt x="1527468" y="128711"/>
                  </a:lnTo>
                  <a:lnTo>
                    <a:pt x="1526490" y="129557"/>
                  </a:lnTo>
                  <a:lnTo>
                    <a:pt x="1524269" y="130588"/>
                  </a:lnTo>
                  <a:lnTo>
                    <a:pt x="1522168" y="131698"/>
                  </a:lnTo>
                  <a:lnTo>
                    <a:pt x="1520185" y="132888"/>
                  </a:lnTo>
                  <a:lnTo>
                    <a:pt x="1520013" y="133562"/>
                  </a:lnTo>
                  <a:lnTo>
                    <a:pt x="1522458" y="133786"/>
                  </a:lnTo>
                  <a:lnTo>
                    <a:pt x="1524335" y="133720"/>
                  </a:lnTo>
                  <a:lnTo>
                    <a:pt x="1534129" y="132346"/>
                  </a:lnTo>
                  <a:lnTo>
                    <a:pt x="1538240" y="132108"/>
                  </a:lnTo>
                  <a:lnTo>
                    <a:pt x="1546910" y="130826"/>
                  </a:lnTo>
                  <a:lnTo>
                    <a:pt x="1551642" y="129874"/>
                  </a:lnTo>
                  <a:lnTo>
                    <a:pt x="1555343" y="128817"/>
                  </a:lnTo>
                  <a:lnTo>
                    <a:pt x="1559665" y="127799"/>
                  </a:lnTo>
                  <a:lnTo>
                    <a:pt x="1573121" y="125222"/>
                  </a:lnTo>
                  <a:lnTo>
                    <a:pt x="1577509" y="123662"/>
                  </a:lnTo>
                  <a:lnTo>
                    <a:pt x="1582280" y="121283"/>
                  </a:lnTo>
                  <a:lnTo>
                    <a:pt x="1584263" y="119208"/>
                  </a:lnTo>
                  <a:lnTo>
                    <a:pt x="1583470" y="117437"/>
                  </a:lnTo>
                  <a:lnTo>
                    <a:pt x="1582452" y="116525"/>
                  </a:lnTo>
                  <a:lnTo>
                    <a:pt x="1581210" y="116458"/>
                  </a:lnTo>
                  <a:lnTo>
                    <a:pt x="1579478" y="116762"/>
                  </a:lnTo>
                  <a:lnTo>
                    <a:pt x="1574799" y="118018"/>
                  </a:lnTo>
                  <a:lnTo>
                    <a:pt x="1572050" y="118534"/>
                  </a:lnTo>
                  <a:lnTo>
                    <a:pt x="1569208" y="118335"/>
                  </a:lnTo>
                  <a:lnTo>
                    <a:pt x="1566274" y="117410"/>
                  </a:lnTo>
                  <a:lnTo>
                    <a:pt x="1565719" y="116472"/>
                  </a:lnTo>
                  <a:lnTo>
                    <a:pt x="1567516" y="115507"/>
                  </a:lnTo>
                  <a:lnTo>
                    <a:pt x="1568798" y="114251"/>
                  </a:lnTo>
                  <a:lnTo>
                    <a:pt x="1569552" y="112705"/>
                  </a:lnTo>
                  <a:lnTo>
                    <a:pt x="1567900" y="111912"/>
                  </a:lnTo>
                  <a:lnTo>
                    <a:pt x="1560908" y="111965"/>
                  </a:lnTo>
                  <a:lnTo>
                    <a:pt x="1554999" y="112956"/>
                  </a:lnTo>
                  <a:lnTo>
                    <a:pt x="1554206" y="112863"/>
                  </a:lnTo>
                  <a:lnTo>
                    <a:pt x="1549964" y="110894"/>
                  </a:lnTo>
                  <a:lnTo>
                    <a:pt x="1548285" y="110577"/>
                  </a:lnTo>
                  <a:lnTo>
                    <a:pt x="1543355" y="110365"/>
                  </a:lnTo>
                  <a:lnTo>
                    <a:pt x="1540447" y="110630"/>
                  </a:lnTo>
                  <a:lnTo>
                    <a:pt x="1535240" y="111528"/>
                  </a:lnTo>
                  <a:lnTo>
                    <a:pt x="1531380" y="111753"/>
                  </a:lnTo>
                  <a:lnTo>
                    <a:pt x="1530257" y="111542"/>
                  </a:lnTo>
                  <a:lnTo>
                    <a:pt x="1529001" y="110828"/>
                  </a:lnTo>
                  <a:lnTo>
                    <a:pt x="1528274" y="110074"/>
                  </a:lnTo>
                  <a:lnTo>
                    <a:pt x="1528737" y="109797"/>
                  </a:lnTo>
                  <a:lnTo>
                    <a:pt x="1533416" y="109810"/>
                  </a:lnTo>
                  <a:lnTo>
                    <a:pt x="1537738" y="109493"/>
                  </a:lnTo>
                  <a:lnTo>
                    <a:pt x="1542126" y="108792"/>
                  </a:lnTo>
                  <a:lnTo>
                    <a:pt x="1543025" y="108343"/>
                  </a:lnTo>
                  <a:lnTo>
                    <a:pt x="1541888" y="107920"/>
                  </a:lnTo>
                  <a:lnTo>
                    <a:pt x="1540936" y="106982"/>
                  </a:lnTo>
                  <a:lnTo>
                    <a:pt x="1540183" y="105528"/>
                  </a:lnTo>
                  <a:lnTo>
                    <a:pt x="1540751" y="104973"/>
                  </a:lnTo>
                  <a:lnTo>
                    <a:pt x="1542628" y="105303"/>
                  </a:lnTo>
                  <a:lnTo>
                    <a:pt x="1544267" y="105885"/>
                  </a:lnTo>
                  <a:lnTo>
                    <a:pt x="1549422" y="108488"/>
                  </a:lnTo>
                  <a:lnTo>
                    <a:pt x="1553255" y="109414"/>
                  </a:lnTo>
                  <a:lnTo>
                    <a:pt x="1557656" y="109691"/>
                  </a:lnTo>
                  <a:lnTo>
                    <a:pt x="1563697" y="109731"/>
                  </a:lnTo>
                  <a:lnTo>
                    <a:pt x="1576901" y="109070"/>
                  </a:lnTo>
                  <a:lnTo>
                    <a:pt x="1581276" y="109043"/>
                  </a:lnTo>
                  <a:lnTo>
                    <a:pt x="1584117" y="108845"/>
                  </a:lnTo>
                  <a:lnTo>
                    <a:pt x="1588241" y="108277"/>
                  </a:lnTo>
                  <a:lnTo>
                    <a:pt x="1592656" y="107352"/>
                  </a:lnTo>
                  <a:lnTo>
                    <a:pt x="1595577" y="106400"/>
                  </a:lnTo>
                  <a:lnTo>
                    <a:pt x="1598485" y="105118"/>
                  </a:lnTo>
                  <a:lnTo>
                    <a:pt x="1601208" y="103096"/>
                  </a:lnTo>
                  <a:lnTo>
                    <a:pt x="1603745" y="100346"/>
                  </a:lnTo>
                  <a:lnTo>
                    <a:pt x="1606005" y="98285"/>
                  </a:lnTo>
                  <a:lnTo>
                    <a:pt x="1607988" y="96923"/>
                  </a:lnTo>
                  <a:lnTo>
                    <a:pt x="1609495" y="96209"/>
                  </a:lnTo>
                  <a:lnTo>
                    <a:pt x="1618456" y="96183"/>
                  </a:lnTo>
                  <a:lnTo>
                    <a:pt x="1625726" y="96593"/>
                  </a:lnTo>
                  <a:lnTo>
                    <a:pt x="1630246" y="96368"/>
                  </a:lnTo>
                  <a:lnTo>
                    <a:pt x="1637119" y="95271"/>
                  </a:lnTo>
                  <a:lnTo>
                    <a:pt x="1641494" y="95350"/>
                  </a:lnTo>
                  <a:lnTo>
                    <a:pt x="1643358" y="95231"/>
                  </a:lnTo>
                  <a:lnTo>
                    <a:pt x="1645406" y="94888"/>
                  </a:lnTo>
                  <a:lnTo>
                    <a:pt x="1655280" y="90539"/>
                  </a:lnTo>
                  <a:lnTo>
                    <a:pt x="1663409" y="88358"/>
                  </a:lnTo>
                  <a:lnTo>
                    <a:pt x="1663343" y="87790"/>
                  </a:lnTo>
                  <a:lnTo>
                    <a:pt x="1660421" y="86812"/>
                  </a:lnTo>
                  <a:lnTo>
                    <a:pt x="1652121" y="85014"/>
                  </a:lnTo>
                  <a:lnTo>
                    <a:pt x="1648129" y="84605"/>
                  </a:lnTo>
                  <a:lnTo>
                    <a:pt x="1649028" y="84406"/>
                  </a:lnTo>
                  <a:lnTo>
                    <a:pt x="1655703" y="84234"/>
                  </a:lnTo>
                  <a:lnTo>
                    <a:pt x="1664598" y="84380"/>
                  </a:lnTo>
                  <a:lnTo>
                    <a:pt x="1673335" y="83930"/>
                  </a:lnTo>
                  <a:lnTo>
                    <a:pt x="1680314" y="82397"/>
                  </a:lnTo>
                  <a:lnTo>
                    <a:pt x="1681371" y="81604"/>
                  </a:lnTo>
                  <a:lnTo>
                    <a:pt x="1684451" y="80296"/>
                  </a:lnTo>
                  <a:lnTo>
                    <a:pt x="1684186" y="79767"/>
                  </a:lnTo>
                  <a:lnTo>
                    <a:pt x="1682270" y="79608"/>
                  </a:lnTo>
                  <a:lnTo>
                    <a:pt x="1676943" y="77586"/>
                  </a:lnTo>
                  <a:lnTo>
                    <a:pt x="1672700" y="77123"/>
                  </a:lnTo>
                  <a:lnTo>
                    <a:pt x="1666647" y="76952"/>
                  </a:lnTo>
                  <a:lnTo>
                    <a:pt x="1665735" y="75564"/>
                  </a:lnTo>
                  <a:lnTo>
                    <a:pt x="1664360" y="75035"/>
                  </a:lnTo>
                  <a:lnTo>
                    <a:pt x="1662047" y="74599"/>
                  </a:lnTo>
                  <a:lnTo>
                    <a:pt x="1658214" y="74255"/>
                  </a:lnTo>
                  <a:lnTo>
                    <a:pt x="1653324" y="74387"/>
                  </a:lnTo>
                  <a:lnTo>
                    <a:pt x="1641600" y="75181"/>
                  </a:lnTo>
                  <a:lnTo>
                    <a:pt x="1638084" y="75656"/>
                  </a:lnTo>
                  <a:lnTo>
                    <a:pt x="1634885" y="75894"/>
                  </a:lnTo>
                  <a:lnTo>
                    <a:pt x="1632956" y="75458"/>
                  </a:lnTo>
                  <a:lnTo>
                    <a:pt x="1631237" y="74427"/>
                  </a:lnTo>
                  <a:lnTo>
                    <a:pt x="1628871" y="73766"/>
                  </a:lnTo>
                  <a:lnTo>
                    <a:pt x="1626849" y="73647"/>
                  </a:lnTo>
                  <a:lnTo>
                    <a:pt x="1626968" y="73238"/>
                  </a:lnTo>
                  <a:lnTo>
                    <a:pt x="1632242" y="73092"/>
                  </a:lnTo>
                  <a:lnTo>
                    <a:pt x="1636577" y="73211"/>
                  </a:lnTo>
                  <a:lnTo>
                    <a:pt x="1639974" y="73594"/>
                  </a:lnTo>
                  <a:lnTo>
                    <a:pt x="1645195" y="73594"/>
                  </a:lnTo>
                  <a:lnTo>
                    <a:pt x="1655756" y="73000"/>
                  </a:lnTo>
                  <a:lnTo>
                    <a:pt x="1659509" y="73013"/>
                  </a:lnTo>
                  <a:lnTo>
                    <a:pt x="1662298" y="72656"/>
                  </a:lnTo>
                  <a:lnTo>
                    <a:pt x="1665722" y="72735"/>
                  </a:lnTo>
                  <a:lnTo>
                    <a:pt x="1669991" y="72392"/>
                  </a:lnTo>
                  <a:lnTo>
                    <a:pt x="1673599" y="72986"/>
                  </a:lnTo>
                  <a:lnTo>
                    <a:pt x="1674960" y="73515"/>
                  </a:lnTo>
                  <a:lnTo>
                    <a:pt x="1678807" y="74031"/>
                  </a:lnTo>
                  <a:lnTo>
                    <a:pt x="1688138" y="74031"/>
                  </a:lnTo>
                  <a:lnTo>
                    <a:pt x="1690240" y="73687"/>
                  </a:lnTo>
                  <a:lnTo>
                    <a:pt x="1695011" y="70171"/>
                  </a:lnTo>
                  <a:lnTo>
                    <a:pt x="1691284" y="70052"/>
                  </a:lnTo>
                  <a:lnTo>
                    <a:pt x="1684821" y="70673"/>
                  </a:lnTo>
                  <a:lnTo>
                    <a:pt x="1681292" y="70184"/>
                  </a:lnTo>
                  <a:lnTo>
                    <a:pt x="1677630" y="69960"/>
                  </a:lnTo>
                  <a:lnTo>
                    <a:pt x="1673850" y="68545"/>
                  </a:lnTo>
                  <a:lnTo>
                    <a:pt x="1671537" y="68255"/>
                  </a:lnTo>
                  <a:lnTo>
                    <a:pt x="1670731" y="66536"/>
                  </a:lnTo>
                  <a:lnTo>
                    <a:pt x="1666330" y="65267"/>
                  </a:lnTo>
                  <a:lnTo>
                    <a:pt x="1663686" y="65069"/>
                  </a:lnTo>
                  <a:lnTo>
                    <a:pt x="1663554" y="64593"/>
                  </a:lnTo>
                  <a:lnTo>
                    <a:pt x="1671312" y="64937"/>
                  </a:lnTo>
                  <a:lnTo>
                    <a:pt x="1675661" y="65360"/>
                  </a:lnTo>
                  <a:lnTo>
                    <a:pt x="1679296" y="66179"/>
                  </a:lnTo>
                  <a:lnTo>
                    <a:pt x="1683142" y="66510"/>
                  </a:lnTo>
                  <a:lnTo>
                    <a:pt x="1687121" y="66378"/>
                  </a:lnTo>
                  <a:lnTo>
                    <a:pt x="1695196" y="65638"/>
                  </a:lnTo>
                  <a:lnTo>
                    <a:pt x="1701210" y="65743"/>
                  </a:lnTo>
                  <a:lnTo>
                    <a:pt x="1704858" y="65519"/>
                  </a:lnTo>
                  <a:lnTo>
                    <a:pt x="1708150" y="65016"/>
                  </a:lnTo>
                  <a:lnTo>
                    <a:pt x="1710727" y="64805"/>
                  </a:lnTo>
                  <a:lnTo>
                    <a:pt x="1716846" y="64924"/>
                  </a:lnTo>
                  <a:lnTo>
                    <a:pt x="1718670" y="64752"/>
                  </a:lnTo>
                  <a:lnTo>
                    <a:pt x="1720124" y="64408"/>
                  </a:lnTo>
                  <a:lnTo>
                    <a:pt x="1721644" y="63800"/>
                  </a:lnTo>
                  <a:lnTo>
                    <a:pt x="1723230" y="62941"/>
                  </a:lnTo>
                  <a:lnTo>
                    <a:pt x="1723839" y="62016"/>
                  </a:lnTo>
                  <a:lnTo>
                    <a:pt x="1723032" y="60298"/>
                  </a:lnTo>
                  <a:lnTo>
                    <a:pt x="1722530" y="59822"/>
                  </a:lnTo>
                  <a:lnTo>
                    <a:pt x="1720204" y="59544"/>
                  </a:lnTo>
                  <a:lnTo>
                    <a:pt x="1713991" y="59399"/>
                  </a:lnTo>
                  <a:lnTo>
                    <a:pt x="1707198" y="58672"/>
                  </a:lnTo>
                  <a:lnTo>
                    <a:pt x="1705770" y="58289"/>
                  </a:lnTo>
                  <a:lnTo>
                    <a:pt x="1710767" y="57535"/>
                  </a:lnTo>
                  <a:lnTo>
                    <a:pt x="1714784" y="57430"/>
                  </a:lnTo>
                  <a:lnTo>
                    <a:pt x="1719318" y="58077"/>
                  </a:lnTo>
                  <a:lnTo>
                    <a:pt x="1724446" y="58447"/>
                  </a:lnTo>
                  <a:lnTo>
                    <a:pt x="1737294" y="61011"/>
                  </a:lnTo>
                  <a:lnTo>
                    <a:pt x="1740572" y="61157"/>
                  </a:lnTo>
                  <a:lnTo>
                    <a:pt x="1744788" y="60879"/>
                  </a:lnTo>
                  <a:lnTo>
                    <a:pt x="1755084" y="59703"/>
                  </a:lnTo>
                  <a:lnTo>
                    <a:pt x="1756922" y="59306"/>
                  </a:lnTo>
                  <a:lnTo>
                    <a:pt x="1761257" y="58051"/>
                  </a:lnTo>
                  <a:lnTo>
                    <a:pt x="1761905" y="57509"/>
                  </a:lnTo>
                  <a:lnTo>
                    <a:pt x="1759909" y="56914"/>
                  </a:lnTo>
                  <a:lnTo>
                    <a:pt x="1758798" y="56822"/>
                  </a:lnTo>
                  <a:lnTo>
                    <a:pt x="1769941" y="55156"/>
                  </a:lnTo>
                  <a:lnTo>
                    <a:pt x="1774567" y="53768"/>
                  </a:lnTo>
                  <a:lnTo>
                    <a:pt x="1774897" y="53332"/>
                  </a:lnTo>
                  <a:lnTo>
                    <a:pt x="1772478" y="52856"/>
                  </a:lnTo>
                  <a:lnTo>
                    <a:pt x="1770721" y="52790"/>
                  </a:lnTo>
                  <a:lnTo>
                    <a:pt x="1758177" y="53768"/>
                  </a:lnTo>
                  <a:lnTo>
                    <a:pt x="1753353" y="53478"/>
                  </a:lnTo>
                  <a:lnTo>
                    <a:pt x="1752005" y="53107"/>
                  </a:lnTo>
                  <a:lnTo>
                    <a:pt x="1752494" y="52764"/>
                  </a:lnTo>
                  <a:lnTo>
                    <a:pt x="1754820" y="52460"/>
                  </a:lnTo>
                  <a:lnTo>
                    <a:pt x="1756948" y="52381"/>
                  </a:lnTo>
                  <a:lnTo>
                    <a:pt x="1758878" y="52526"/>
                  </a:lnTo>
                  <a:lnTo>
                    <a:pt x="1762037" y="52341"/>
                  </a:lnTo>
                  <a:lnTo>
                    <a:pt x="1768632" y="51561"/>
                  </a:lnTo>
                  <a:lnTo>
                    <a:pt x="1782524" y="50675"/>
                  </a:lnTo>
                  <a:lnTo>
                    <a:pt x="1784255" y="49843"/>
                  </a:lnTo>
                  <a:lnTo>
                    <a:pt x="1782035" y="45560"/>
                  </a:lnTo>
                  <a:lnTo>
                    <a:pt x="1782061" y="44926"/>
                  </a:lnTo>
                  <a:lnTo>
                    <a:pt x="1782947" y="45151"/>
                  </a:lnTo>
                  <a:lnTo>
                    <a:pt x="1785141" y="46433"/>
                  </a:lnTo>
                  <a:lnTo>
                    <a:pt x="1787850" y="47583"/>
                  </a:lnTo>
                  <a:lnTo>
                    <a:pt x="1790348" y="48032"/>
                  </a:lnTo>
                  <a:lnTo>
                    <a:pt x="1793521" y="48164"/>
                  </a:lnTo>
                  <a:lnTo>
                    <a:pt x="1796680" y="47860"/>
                  </a:lnTo>
                  <a:lnTo>
                    <a:pt x="1799825" y="47120"/>
                  </a:lnTo>
                  <a:lnTo>
                    <a:pt x="1809989" y="44054"/>
                  </a:lnTo>
                  <a:lnTo>
                    <a:pt x="1816915" y="42349"/>
                  </a:lnTo>
                  <a:lnTo>
                    <a:pt x="1833688" y="39005"/>
                  </a:lnTo>
                  <a:lnTo>
                    <a:pt x="1853303" y="35687"/>
                  </a:lnTo>
                  <a:lnTo>
                    <a:pt x="1861683" y="33770"/>
                  </a:lnTo>
                  <a:lnTo>
                    <a:pt x="1876988" y="31272"/>
                  </a:lnTo>
                  <a:lnTo>
                    <a:pt x="1889822" y="28523"/>
                  </a:lnTo>
                  <a:lnTo>
                    <a:pt x="1891660" y="27558"/>
                  </a:lnTo>
                  <a:lnTo>
                    <a:pt x="1885024" y="27254"/>
                  </a:lnTo>
                  <a:lnTo>
                    <a:pt x="1877226" y="27532"/>
                  </a:lnTo>
                  <a:lnTo>
                    <a:pt x="1833490" y="31695"/>
                  </a:lnTo>
                  <a:lnTo>
                    <a:pt x="1829802" y="31933"/>
                  </a:lnTo>
                  <a:lnTo>
                    <a:pt x="1827357" y="31695"/>
                  </a:lnTo>
                  <a:lnTo>
                    <a:pt x="1828507" y="31114"/>
                  </a:lnTo>
                  <a:lnTo>
                    <a:pt x="1859211" y="27677"/>
                  </a:lnTo>
                  <a:lnTo>
                    <a:pt x="1860281" y="27439"/>
                  </a:lnTo>
                  <a:lnTo>
                    <a:pt x="1861749" y="26937"/>
                  </a:lnTo>
                  <a:lnTo>
                    <a:pt x="1862991" y="26289"/>
                  </a:lnTo>
                  <a:lnTo>
                    <a:pt x="1866137" y="25351"/>
                  </a:lnTo>
                  <a:lnTo>
                    <a:pt x="1875759" y="25126"/>
                  </a:lnTo>
                  <a:lnTo>
                    <a:pt x="1880650" y="24849"/>
                  </a:lnTo>
                  <a:lnTo>
                    <a:pt x="1884179" y="24452"/>
                  </a:lnTo>
                  <a:lnTo>
                    <a:pt x="1886545" y="23619"/>
                  </a:lnTo>
                  <a:lnTo>
                    <a:pt x="1889690" y="23130"/>
                  </a:lnTo>
                  <a:lnTo>
                    <a:pt x="1899326" y="23302"/>
                  </a:lnTo>
                  <a:lnTo>
                    <a:pt x="1901573" y="23144"/>
                  </a:lnTo>
                  <a:lnTo>
                    <a:pt x="1907177" y="22245"/>
                  </a:lnTo>
                  <a:lnTo>
                    <a:pt x="1916204" y="21346"/>
                  </a:lnTo>
                  <a:lnTo>
                    <a:pt x="1935647" y="18544"/>
                  </a:lnTo>
                  <a:lnTo>
                    <a:pt x="1941106" y="17910"/>
                  </a:lnTo>
                  <a:lnTo>
                    <a:pt x="1945441" y="16760"/>
                  </a:lnTo>
                  <a:lnTo>
                    <a:pt x="1952063" y="15491"/>
                  </a:lnTo>
                  <a:lnTo>
                    <a:pt x="1958883" y="13865"/>
                  </a:lnTo>
                  <a:lnTo>
                    <a:pt x="1960972" y="12821"/>
                  </a:lnTo>
                  <a:lnTo>
                    <a:pt x="1960813" y="11816"/>
                  </a:lnTo>
                  <a:close/>
                  <a:moveTo>
                    <a:pt x="1441264" y="294166"/>
                  </a:moveTo>
                  <a:lnTo>
                    <a:pt x="1443762" y="293889"/>
                  </a:lnTo>
                  <a:lnTo>
                    <a:pt x="1445850" y="293149"/>
                  </a:lnTo>
                  <a:lnTo>
                    <a:pt x="1447529" y="291959"/>
                  </a:lnTo>
                  <a:lnTo>
                    <a:pt x="1449366" y="290968"/>
                  </a:lnTo>
                  <a:lnTo>
                    <a:pt x="1452710" y="289514"/>
                  </a:lnTo>
                  <a:lnTo>
                    <a:pt x="1453411" y="289011"/>
                  </a:lnTo>
                  <a:lnTo>
                    <a:pt x="1453754" y="288589"/>
                  </a:lnTo>
                  <a:lnTo>
                    <a:pt x="1453741" y="288245"/>
                  </a:lnTo>
                  <a:lnTo>
                    <a:pt x="1453067" y="287690"/>
                  </a:lnTo>
                  <a:lnTo>
                    <a:pt x="1448719" y="287505"/>
                  </a:lnTo>
                  <a:lnTo>
                    <a:pt x="1447119" y="286897"/>
                  </a:lnTo>
                  <a:lnTo>
                    <a:pt x="1445758" y="286831"/>
                  </a:lnTo>
                  <a:lnTo>
                    <a:pt x="1442943" y="287399"/>
                  </a:lnTo>
                  <a:lnTo>
                    <a:pt x="1442308" y="287690"/>
                  </a:lnTo>
                  <a:lnTo>
                    <a:pt x="1441647" y="288285"/>
                  </a:lnTo>
                  <a:lnTo>
                    <a:pt x="1440286" y="289884"/>
                  </a:lnTo>
                  <a:lnTo>
                    <a:pt x="1439202" y="290769"/>
                  </a:lnTo>
                  <a:lnTo>
                    <a:pt x="1438753" y="292686"/>
                  </a:lnTo>
                  <a:lnTo>
                    <a:pt x="1439004" y="293453"/>
                  </a:lnTo>
                  <a:lnTo>
                    <a:pt x="1439665" y="294021"/>
                  </a:lnTo>
                  <a:lnTo>
                    <a:pt x="1441264" y="294166"/>
                  </a:lnTo>
                  <a:close/>
                  <a:moveTo>
                    <a:pt x="1389478" y="313239"/>
                  </a:moveTo>
                  <a:lnTo>
                    <a:pt x="1387773" y="314944"/>
                  </a:lnTo>
                  <a:lnTo>
                    <a:pt x="1387231" y="315658"/>
                  </a:lnTo>
                  <a:lnTo>
                    <a:pt x="1388249" y="316940"/>
                  </a:lnTo>
                  <a:lnTo>
                    <a:pt x="1389941" y="316675"/>
                  </a:lnTo>
                  <a:lnTo>
                    <a:pt x="1394170" y="314865"/>
                  </a:lnTo>
                  <a:lnTo>
                    <a:pt x="1394223" y="313847"/>
                  </a:lnTo>
                  <a:lnTo>
                    <a:pt x="1393483" y="312816"/>
                  </a:lnTo>
                  <a:lnTo>
                    <a:pt x="1389478" y="313239"/>
                  </a:lnTo>
                  <a:close/>
                  <a:moveTo>
                    <a:pt x="1603626" y="855178"/>
                  </a:moveTo>
                  <a:lnTo>
                    <a:pt x="1604723" y="853143"/>
                  </a:lnTo>
                  <a:lnTo>
                    <a:pt x="1603468" y="854240"/>
                  </a:lnTo>
                  <a:lnTo>
                    <a:pt x="1602239" y="854848"/>
                  </a:lnTo>
                  <a:lnTo>
                    <a:pt x="1601816" y="855390"/>
                  </a:lnTo>
                  <a:lnTo>
                    <a:pt x="1601551" y="856090"/>
                  </a:lnTo>
                  <a:lnTo>
                    <a:pt x="1600481" y="857267"/>
                  </a:lnTo>
                  <a:lnTo>
                    <a:pt x="1598591" y="858906"/>
                  </a:lnTo>
                  <a:lnTo>
                    <a:pt x="1598181" y="859752"/>
                  </a:lnTo>
                  <a:lnTo>
                    <a:pt x="1599265" y="859791"/>
                  </a:lnTo>
                  <a:lnTo>
                    <a:pt x="1600666" y="858826"/>
                  </a:lnTo>
                  <a:lnTo>
                    <a:pt x="1603626" y="855178"/>
                  </a:lnTo>
                  <a:close/>
                  <a:moveTo>
                    <a:pt x="1608305" y="799269"/>
                  </a:moveTo>
                  <a:lnTo>
                    <a:pt x="1607354" y="799348"/>
                  </a:lnTo>
                  <a:lnTo>
                    <a:pt x="1606970" y="799917"/>
                  </a:lnTo>
                  <a:lnTo>
                    <a:pt x="1607340" y="801608"/>
                  </a:lnTo>
                  <a:lnTo>
                    <a:pt x="1607856" y="802111"/>
                  </a:lnTo>
                  <a:lnTo>
                    <a:pt x="1608900" y="801793"/>
                  </a:lnTo>
                  <a:lnTo>
                    <a:pt x="1609891" y="801159"/>
                  </a:lnTo>
                  <a:lnTo>
                    <a:pt x="1613817" y="799560"/>
                  </a:lnTo>
                  <a:lnTo>
                    <a:pt x="1614491" y="798701"/>
                  </a:lnTo>
                  <a:lnTo>
                    <a:pt x="1614134" y="798383"/>
                  </a:lnTo>
                  <a:lnTo>
                    <a:pt x="1612746" y="798648"/>
                  </a:lnTo>
                  <a:lnTo>
                    <a:pt x="1609667" y="800300"/>
                  </a:lnTo>
                  <a:lnTo>
                    <a:pt x="1608993" y="800300"/>
                  </a:lnTo>
                  <a:lnTo>
                    <a:pt x="1608689" y="800036"/>
                  </a:lnTo>
                  <a:lnTo>
                    <a:pt x="1608741" y="799507"/>
                  </a:lnTo>
                  <a:lnTo>
                    <a:pt x="1608305" y="799269"/>
                  </a:lnTo>
                  <a:close/>
                  <a:moveTo>
                    <a:pt x="1602106" y="768023"/>
                  </a:moveTo>
                  <a:lnTo>
                    <a:pt x="1602001" y="768552"/>
                  </a:lnTo>
                  <a:lnTo>
                    <a:pt x="1602490" y="768869"/>
                  </a:lnTo>
                  <a:lnTo>
                    <a:pt x="1603150" y="768882"/>
                  </a:lnTo>
                  <a:lnTo>
                    <a:pt x="1603983" y="768578"/>
                  </a:lnTo>
                  <a:lnTo>
                    <a:pt x="1604908" y="767970"/>
                  </a:lnTo>
                  <a:lnTo>
                    <a:pt x="1605926" y="767045"/>
                  </a:lnTo>
                  <a:lnTo>
                    <a:pt x="1606217" y="766490"/>
                  </a:lnTo>
                  <a:lnTo>
                    <a:pt x="1605014" y="766358"/>
                  </a:lnTo>
                  <a:lnTo>
                    <a:pt x="1603137" y="766913"/>
                  </a:lnTo>
                  <a:lnTo>
                    <a:pt x="1602106" y="768023"/>
                  </a:lnTo>
                  <a:close/>
                  <a:moveTo>
                    <a:pt x="1637569" y="825175"/>
                  </a:moveTo>
                  <a:lnTo>
                    <a:pt x="1635797" y="825902"/>
                  </a:lnTo>
                  <a:lnTo>
                    <a:pt x="1633260" y="827409"/>
                  </a:lnTo>
                  <a:lnTo>
                    <a:pt x="1631912" y="827805"/>
                  </a:lnTo>
                  <a:lnTo>
                    <a:pt x="1630127" y="827554"/>
                  </a:lnTo>
                  <a:lnTo>
                    <a:pt x="1628938" y="827845"/>
                  </a:lnTo>
                  <a:lnTo>
                    <a:pt x="1625105" y="830065"/>
                  </a:lnTo>
                  <a:lnTo>
                    <a:pt x="1623360" y="829259"/>
                  </a:lnTo>
                  <a:lnTo>
                    <a:pt x="1621153" y="829682"/>
                  </a:lnTo>
                  <a:lnTo>
                    <a:pt x="1619395" y="830964"/>
                  </a:lnTo>
                  <a:lnTo>
                    <a:pt x="1618218" y="830977"/>
                  </a:lnTo>
                  <a:lnTo>
                    <a:pt x="1616262" y="831308"/>
                  </a:lnTo>
                  <a:lnTo>
                    <a:pt x="1612152" y="832643"/>
                  </a:lnTo>
                  <a:lnTo>
                    <a:pt x="1611980" y="832497"/>
                  </a:lnTo>
                  <a:lnTo>
                    <a:pt x="1613235" y="831797"/>
                  </a:lnTo>
                  <a:lnTo>
                    <a:pt x="1617835" y="829986"/>
                  </a:lnTo>
                  <a:lnTo>
                    <a:pt x="1620214" y="828836"/>
                  </a:lnTo>
                  <a:lnTo>
                    <a:pt x="1621126" y="827462"/>
                  </a:lnTo>
                  <a:lnTo>
                    <a:pt x="1623360" y="825281"/>
                  </a:lnTo>
                  <a:lnTo>
                    <a:pt x="1623770" y="824607"/>
                  </a:lnTo>
                  <a:lnTo>
                    <a:pt x="1622038" y="824170"/>
                  </a:lnTo>
                  <a:lnTo>
                    <a:pt x="1619712" y="824461"/>
                  </a:lnTo>
                  <a:lnTo>
                    <a:pt x="1618179" y="823853"/>
                  </a:lnTo>
                  <a:lnTo>
                    <a:pt x="1618271" y="823351"/>
                  </a:lnTo>
                  <a:lnTo>
                    <a:pt x="1618575" y="822968"/>
                  </a:lnTo>
                  <a:lnTo>
                    <a:pt x="1620478" y="822175"/>
                  </a:lnTo>
                  <a:lnTo>
                    <a:pt x="1621602" y="821382"/>
                  </a:lnTo>
                  <a:lnTo>
                    <a:pt x="1621628" y="820972"/>
                  </a:lnTo>
                  <a:lnTo>
                    <a:pt x="1619447" y="821091"/>
                  </a:lnTo>
                  <a:lnTo>
                    <a:pt x="1615985" y="821699"/>
                  </a:lnTo>
                  <a:lnTo>
                    <a:pt x="1614663" y="821619"/>
                  </a:lnTo>
                  <a:lnTo>
                    <a:pt x="1621258" y="818817"/>
                  </a:lnTo>
                  <a:lnTo>
                    <a:pt x="1622871" y="817813"/>
                  </a:lnTo>
                  <a:lnTo>
                    <a:pt x="1623558" y="817099"/>
                  </a:lnTo>
                  <a:lnTo>
                    <a:pt x="1624298" y="815936"/>
                  </a:lnTo>
                  <a:lnTo>
                    <a:pt x="1625818" y="814773"/>
                  </a:lnTo>
                  <a:lnTo>
                    <a:pt x="1628118" y="813610"/>
                  </a:lnTo>
                  <a:lnTo>
                    <a:pt x="1630854" y="811852"/>
                  </a:lnTo>
                  <a:lnTo>
                    <a:pt x="1631634" y="810464"/>
                  </a:lnTo>
                  <a:lnTo>
                    <a:pt x="1632123" y="808468"/>
                  </a:lnTo>
                  <a:lnTo>
                    <a:pt x="1631581" y="806882"/>
                  </a:lnTo>
                  <a:lnTo>
                    <a:pt x="1629242" y="805124"/>
                  </a:lnTo>
                  <a:lnTo>
                    <a:pt x="1627299" y="804001"/>
                  </a:lnTo>
                  <a:lnTo>
                    <a:pt x="1625382" y="803578"/>
                  </a:lnTo>
                  <a:lnTo>
                    <a:pt x="1618350" y="804199"/>
                  </a:lnTo>
                  <a:lnTo>
                    <a:pt x="1617399" y="804067"/>
                  </a:lnTo>
                  <a:lnTo>
                    <a:pt x="1616447" y="804318"/>
                  </a:lnTo>
                  <a:lnTo>
                    <a:pt x="1615509" y="804952"/>
                  </a:lnTo>
                  <a:lnTo>
                    <a:pt x="1613605" y="806684"/>
                  </a:lnTo>
                  <a:lnTo>
                    <a:pt x="1613394" y="806340"/>
                  </a:lnTo>
                  <a:lnTo>
                    <a:pt x="1613923" y="804728"/>
                  </a:lnTo>
                  <a:lnTo>
                    <a:pt x="1614266" y="802838"/>
                  </a:lnTo>
                  <a:lnTo>
                    <a:pt x="1615112" y="801172"/>
                  </a:lnTo>
                  <a:lnTo>
                    <a:pt x="1614372" y="801238"/>
                  </a:lnTo>
                  <a:lnTo>
                    <a:pt x="1612336" y="802243"/>
                  </a:lnTo>
                  <a:lnTo>
                    <a:pt x="1610328" y="803512"/>
                  </a:lnTo>
                  <a:lnTo>
                    <a:pt x="1608332" y="805058"/>
                  </a:lnTo>
                  <a:lnTo>
                    <a:pt x="1606613" y="805970"/>
                  </a:lnTo>
                  <a:lnTo>
                    <a:pt x="1605173" y="806248"/>
                  </a:lnTo>
                  <a:lnTo>
                    <a:pt x="1603428" y="807054"/>
                  </a:lnTo>
                  <a:lnTo>
                    <a:pt x="1601393" y="808376"/>
                  </a:lnTo>
                  <a:lnTo>
                    <a:pt x="1600586" y="808587"/>
                  </a:lnTo>
                  <a:lnTo>
                    <a:pt x="1601022" y="807688"/>
                  </a:lnTo>
                  <a:lnTo>
                    <a:pt x="1600798" y="807345"/>
                  </a:lnTo>
                  <a:lnTo>
                    <a:pt x="1599912" y="807569"/>
                  </a:lnTo>
                  <a:lnTo>
                    <a:pt x="1596938" y="809023"/>
                  </a:lnTo>
                  <a:lnTo>
                    <a:pt x="1595009" y="810253"/>
                  </a:lnTo>
                  <a:lnTo>
                    <a:pt x="1594612" y="810808"/>
                  </a:lnTo>
                  <a:lnTo>
                    <a:pt x="1594348" y="811944"/>
                  </a:lnTo>
                  <a:lnTo>
                    <a:pt x="1594070" y="812433"/>
                  </a:lnTo>
                  <a:lnTo>
                    <a:pt x="1591850" y="813623"/>
                  </a:lnTo>
                  <a:lnTo>
                    <a:pt x="1591466" y="813583"/>
                  </a:lnTo>
                  <a:lnTo>
                    <a:pt x="1592378" y="812314"/>
                  </a:lnTo>
                  <a:lnTo>
                    <a:pt x="1592563" y="811138"/>
                  </a:lnTo>
                  <a:lnTo>
                    <a:pt x="1595339" y="808415"/>
                  </a:lnTo>
                  <a:lnTo>
                    <a:pt x="1596753" y="806552"/>
                  </a:lnTo>
                  <a:lnTo>
                    <a:pt x="1598022" y="804516"/>
                  </a:lnTo>
                  <a:lnTo>
                    <a:pt x="1598604" y="802494"/>
                  </a:lnTo>
                  <a:lnTo>
                    <a:pt x="1598366" y="801780"/>
                  </a:lnTo>
                  <a:lnTo>
                    <a:pt x="1597718" y="801344"/>
                  </a:lnTo>
                  <a:lnTo>
                    <a:pt x="1597256" y="801622"/>
                  </a:lnTo>
                  <a:lnTo>
                    <a:pt x="1596317" y="804397"/>
                  </a:lnTo>
                  <a:lnTo>
                    <a:pt x="1595894" y="804966"/>
                  </a:lnTo>
                  <a:lnTo>
                    <a:pt x="1594533" y="805494"/>
                  </a:lnTo>
                  <a:lnTo>
                    <a:pt x="1594361" y="805270"/>
                  </a:lnTo>
                  <a:lnTo>
                    <a:pt x="1594943" y="803710"/>
                  </a:lnTo>
                  <a:lnTo>
                    <a:pt x="1594757" y="802745"/>
                  </a:lnTo>
                  <a:lnTo>
                    <a:pt x="1594995" y="802282"/>
                  </a:lnTo>
                  <a:lnTo>
                    <a:pt x="1592246" y="803036"/>
                  </a:lnTo>
                  <a:lnTo>
                    <a:pt x="1587871" y="803802"/>
                  </a:lnTo>
                  <a:lnTo>
                    <a:pt x="1585690" y="801582"/>
                  </a:lnTo>
                  <a:lnTo>
                    <a:pt x="1580192" y="803194"/>
                  </a:lnTo>
                  <a:lnTo>
                    <a:pt x="1579148" y="803327"/>
                  </a:lnTo>
                  <a:lnTo>
                    <a:pt x="1584673" y="799798"/>
                  </a:lnTo>
                  <a:lnTo>
                    <a:pt x="1585545" y="797987"/>
                  </a:lnTo>
                  <a:lnTo>
                    <a:pt x="1586060" y="797326"/>
                  </a:lnTo>
                  <a:lnTo>
                    <a:pt x="1585479" y="797035"/>
                  </a:lnTo>
                  <a:lnTo>
                    <a:pt x="1583787" y="797114"/>
                  </a:lnTo>
                  <a:lnTo>
                    <a:pt x="1582003" y="797656"/>
                  </a:lnTo>
                  <a:lnTo>
                    <a:pt x="1580126" y="798661"/>
                  </a:lnTo>
                  <a:lnTo>
                    <a:pt x="1579690" y="798727"/>
                  </a:lnTo>
                  <a:lnTo>
                    <a:pt x="1582730" y="796374"/>
                  </a:lnTo>
                  <a:lnTo>
                    <a:pt x="1590977" y="792964"/>
                  </a:lnTo>
                  <a:lnTo>
                    <a:pt x="1594519" y="791219"/>
                  </a:lnTo>
                  <a:lnTo>
                    <a:pt x="1596198" y="790003"/>
                  </a:lnTo>
                  <a:lnTo>
                    <a:pt x="1597189" y="788735"/>
                  </a:lnTo>
                  <a:lnTo>
                    <a:pt x="1596740" y="788351"/>
                  </a:lnTo>
                  <a:lnTo>
                    <a:pt x="1593304" y="789197"/>
                  </a:lnTo>
                  <a:lnTo>
                    <a:pt x="1591281" y="789369"/>
                  </a:lnTo>
                  <a:lnTo>
                    <a:pt x="1589457" y="787928"/>
                  </a:lnTo>
                  <a:lnTo>
                    <a:pt x="1588347" y="787796"/>
                  </a:lnTo>
                  <a:lnTo>
                    <a:pt x="1584778" y="788761"/>
                  </a:lnTo>
                  <a:lnTo>
                    <a:pt x="1582478" y="789924"/>
                  </a:lnTo>
                  <a:lnTo>
                    <a:pt x="1582584" y="789448"/>
                  </a:lnTo>
                  <a:lnTo>
                    <a:pt x="1583972" y="787862"/>
                  </a:lnTo>
                  <a:lnTo>
                    <a:pt x="1584567" y="786554"/>
                  </a:lnTo>
                  <a:lnTo>
                    <a:pt x="1584382" y="785523"/>
                  </a:lnTo>
                  <a:lnTo>
                    <a:pt x="1583853" y="785126"/>
                  </a:lnTo>
                  <a:lnTo>
                    <a:pt x="1582135" y="785814"/>
                  </a:lnTo>
                  <a:lnTo>
                    <a:pt x="1579729" y="787902"/>
                  </a:lnTo>
                  <a:lnTo>
                    <a:pt x="1577733" y="790096"/>
                  </a:lnTo>
                  <a:lnTo>
                    <a:pt x="1576253" y="791087"/>
                  </a:lnTo>
                  <a:lnTo>
                    <a:pt x="1574376" y="791854"/>
                  </a:lnTo>
                  <a:lnTo>
                    <a:pt x="1571164" y="794101"/>
                  </a:lnTo>
                  <a:lnTo>
                    <a:pt x="1566604" y="797841"/>
                  </a:lnTo>
                  <a:lnTo>
                    <a:pt x="1564794" y="798886"/>
                  </a:lnTo>
                  <a:lnTo>
                    <a:pt x="1565732" y="797247"/>
                  </a:lnTo>
                  <a:lnTo>
                    <a:pt x="1566063" y="796229"/>
                  </a:lnTo>
                  <a:lnTo>
                    <a:pt x="1565772" y="795846"/>
                  </a:lnTo>
                  <a:lnTo>
                    <a:pt x="1565772" y="794722"/>
                  </a:lnTo>
                  <a:lnTo>
                    <a:pt x="1566208" y="794101"/>
                  </a:lnTo>
                  <a:lnTo>
                    <a:pt x="1567754" y="792832"/>
                  </a:lnTo>
                  <a:lnTo>
                    <a:pt x="1569023" y="791484"/>
                  </a:lnTo>
                  <a:lnTo>
                    <a:pt x="1569433" y="790783"/>
                  </a:lnTo>
                  <a:lnTo>
                    <a:pt x="1569975" y="789197"/>
                  </a:lnTo>
                  <a:lnTo>
                    <a:pt x="1570768" y="788061"/>
                  </a:lnTo>
                  <a:lnTo>
                    <a:pt x="1572129" y="786633"/>
                  </a:lnTo>
                  <a:lnTo>
                    <a:pt x="1576993" y="782602"/>
                  </a:lnTo>
                  <a:lnTo>
                    <a:pt x="1578857" y="780844"/>
                  </a:lnTo>
                  <a:lnTo>
                    <a:pt x="1580311" y="778663"/>
                  </a:lnTo>
                  <a:lnTo>
                    <a:pt x="1580628" y="777857"/>
                  </a:lnTo>
                  <a:lnTo>
                    <a:pt x="1582571" y="776852"/>
                  </a:lnTo>
                  <a:lnTo>
                    <a:pt x="1588347" y="772266"/>
                  </a:lnTo>
                  <a:lnTo>
                    <a:pt x="1590330" y="770455"/>
                  </a:lnTo>
                  <a:lnTo>
                    <a:pt x="1591506" y="768195"/>
                  </a:lnTo>
                  <a:lnTo>
                    <a:pt x="1592088" y="767494"/>
                  </a:lnTo>
                  <a:lnTo>
                    <a:pt x="1592933" y="766899"/>
                  </a:lnTo>
                  <a:lnTo>
                    <a:pt x="1596026" y="765353"/>
                  </a:lnTo>
                  <a:lnTo>
                    <a:pt x="1598709" y="763450"/>
                  </a:lnTo>
                  <a:lnTo>
                    <a:pt x="1601564" y="760013"/>
                  </a:lnTo>
                  <a:lnTo>
                    <a:pt x="1602463" y="758546"/>
                  </a:lnTo>
                  <a:lnTo>
                    <a:pt x="1602912" y="757343"/>
                  </a:lnTo>
                  <a:lnTo>
                    <a:pt x="1603058" y="756392"/>
                  </a:lnTo>
                  <a:lnTo>
                    <a:pt x="1602899" y="755718"/>
                  </a:lnTo>
                  <a:lnTo>
                    <a:pt x="1602490" y="755334"/>
                  </a:lnTo>
                  <a:lnTo>
                    <a:pt x="1601829" y="755255"/>
                  </a:lnTo>
                  <a:lnTo>
                    <a:pt x="1599780" y="755704"/>
                  </a:lnTo>
                  <a:lnTo>
                    <a:pt x="1599027" y="755493"/>
                  </a:lnTo>
                  <a:lnTo>
                    <a:pt x="1598657" y="754739"/>
                  </a:lnTo>
                  <a:lnTo>
                    <a:pt x="1598749" y="753788"/>
                  </a:lnTo>
                  <a:lnTo>
                    <a:pt x="1599727" y="751977"/>
                  </a:lnTo>
                  <a:lnTo>
                    <a:pt x="1601816" y="751581"/>
                  </a:lnTo>
                  <a:lnTo>
                    <a:pt x="1606495" y="751158"/>
                  </a:lnTo>
                  <a:lnTo>
                    <a:pt x="1608794" y="750774"/>
                  </a:lnTo>
                  <a:lnTo>
                    <a:pt x="1609971" y="750351"/>
                  </a:lnTo>
                  <a:lnTo>
                    <a:pt x="1611583" y="749043"/>
                  </a:lnTo>
                  <a:lnTo>
                    <a:pt x="1614227" y="746333"/>
                  </a:lnTo>
                  <a:lnTo>
                    <a:pt x="1614623" y="745633"/>
                  </a:lnTo>
                  <a:lnTo>
                    <a:pt x="1613989" y="744879"/>
                  </a:lnTo>
                  <a:lnTo>
                    <a:pt x="1613513" y="744694"/>
                  </a:lnTo>
                  <a:lnTo>
                    <a:pt x="1610222" y="745170"/>
                  </a:lnTo>
                  <a:lnTo>
                    <a:pt x="1609283" y="745699"/>
                  </a:lnTo>
                  <a:lnTo>
                    <a:pt x="1609653" y="747007"/>
                  </a:lnTo>
                  <a:lnTo>
                    <a:pt x="1608570" y="748091"/>
                  </a:lnTo>
                  <a:lnTo>
                    <a:pt x="1605199" y="747087"/>
                  </a:lnTo>
                  <a:lnTo>
                    <a:pt x="1605014" y="745580"/>
                  </a:lnTo>
                  <a:lnTo>
                    <a:pt x="1602423" y="745461"/>
                  </a:lnTo>
                  <a:lnTo>
                    <a:pt x="1597665" y="747629"/>
                  </a:lnTo>
                  <a:lnTo>
                    <a:pt x="1590039" y="750061"/>
                  </a:lnTo>
                  <a:lnTo>
                    <a:pt x="1587475" y="751065"/>
                  </a:lnTo>
                  <a:lnTo>
                    <a:pt x="1585796" y="751871"/>
                  </a:lnTo>
                  <a:lnTo>
                    <a:pt x="1583721" y="753444"/>
                  </a:lnTo>
                  <a:lnTo>
                    <a:pt x="1581130" y="757000"/>
                  </a:lnTo>
                  <a:lnTo>
                    <a:pt x="1580509" y="757515"/>
                  </a:lnTo>
                  <a:lnTo>
                    <a:pt x="1576213" y="760172"/>
                  </a:lnTo>
                  <a:lnTo>
                    <a:pt x="1574746" y="760634"/>
                  </a:lnTo>
                  <a:lnTo>
                    <a:pt x="1574561" y="761044"/>
                  </a:lnTo>
                  <a:lnTo>
                    <a:pt x="1574786" y="761811"/>
                  </a:lnTo>
                  <a:lnTo>
                    <a:pt x="1574641" y="762577"/>
                  </a:lnTo>
                  <a:lnTo>
                    <a:pt x="1572737" y="764824"/>
                  </a:lnTo>
                  <a:lnTo>
                    <a:pt x="1570305" y="766728"/>
                  </a:lnTo>
                  <a:lnTo>
                    <a:pt x="1567477" y="767891"/>
                  </a:lnTo>
                  <a:lnTo>
                    <a:pt x="1566565" y="768419"/>
                  </a:lnTo>
                  <a:lnTo>
                    <a:pt x="1565785" y="769146"/>
                  </a:lnTo>
                  <a:lnTo>
                    <a:pt x="1565587" y="769834"/>
                  </a:lnTo>
                  <a:lnTo>
                    <a:pt x="1565983" y="770495"/>
                  </a:lnTo>
                  <a:lnTo>
                    <a:pt x="1567437" y="771433"/>
                  </a:lnTo>
                  <a:lnTo>
                    <a:pt x="1566089" y="771697"/>
                  </a:lnTo>
                  <a:lnTo>
                    <a:pt x="1564080" y="771697"/>
                  </a:lnTo>
                  <a:lnTo>
                    <a:pt x="1563208" y="772279"/>
                  </a:lnTo>
                  <a:lnTo>
                    <a:pt x="1560815" y="774420"/>
                  </a:lnTo>
                  <a:lnTo>
                    <a:pt x="1559652" y="775570"/>
                  </a:lnTo>
                  <a:lnTo>
                    <a:pt x="1553784" y="782813"/>
                  </a:lnTo>
                  <a:lnTo>
                    <a:pt x="1549699" y="787585"/>
                  </a:lnTo>
                  <a:lnTo>
                    <a:pt x="1541690" y="796480"/>
                  </a:lnTo>
                  <a:lnTo>
                    <a:pt x="1541293" y="797366"/>
                  </a:lnTo>
                  <a:lnTo>
                    <a:pt x="1541280" y="799229"/>
                  </a:lnTo>
                  <a:lnTo>
                    <a:pt x="1542483" y="801754"/>
                  </a:lnTo>
                  <a:lnTo>
                    <a:pt x="1542456" y="802269"/>
                  </a:lnTo>
                  <a:lnTo>
                    <a:pt x="1540883" y="802719"/>
                  </a:lnTo>
                  <a:lnTo>
                    <a:pt x="1539192" y="801132"/>
                  </a:lnTo>
                  <a:lnTo>
                    <a:pt x="1538121" y="800829"/>
                  </a:lnTo>
                  <a:lnTo>
                    <a:pt x="1535689" y="802005"/>
                  </a:lnTo>
                  <a:lnTo>
                    <a:pt x="1533389" y="803776"/>
                  </a:lnTo>
                  <a:lnTo>
                    <a:pt x="1532226" y="805124"/>
                  </a:lnTo>
                  <a:lnTo>
                    <a:pt x="1531274" y="807371"/>
                  </a:lnTo>
                  <a:lnTo>
                    <a:pt x="1531406" y="808653"/>
                  </a:lnTo>
                  <a:lnTo>
                    <a:pt x="1533164" y="809446"/>
                  </a:lnTo>
                  <a:lnTo>
                    <a:pt x="1535702" y="809459"/>
                  </a:lnTo>
                  <a:lnTo>
                    <a:pt x="1535266" y="810015"/>
                  </a:lnTo>
                  <a:lnTo>
                    <a:pt x="1533693" y="810834"/>
                  </a:lnTo>
                  <a:lnTo>
                    <a:pt x="1531565" y="813663"/>
                  </a:lnTo>
                  <a:lnTo>
                    <a:pt x="1531605" y="814561"/>
                  </a:lnTo>
                  <a:lnTo>
                    <a:pt x="1532147" y="815526"/>
                  </a:lnTo>
                  <a:lnTo>
                    <a:pt x="1533019" y="816121"/>
                  </a:lnTo>
                  <a:lnTo>
                    <a:pt x="1532623" y="816306"/>
                  </a:lnTo>
                  <a:lnTo>
                    <a:pt x="1531724" y="816134"/>
                  </a:lnTo>
                  <a:lnTo>
                    <a:pt x="1529503" y="814086"/>
                  </a:lnTo>
                  <a:lnTo>
                    <a:pt x="1526807" y="813557"/>
                  </a:lnTo>
                  <a:lnTo>
                    <a:pt x="1526093" y="813134"/>
                  </a:lnTo>
                  <a:lnTo>
                    <a:pt x="1524983" y="813464"/>
                  </a:lnTo>
                  <a:lnTo>
                    <a:pt x="1522194" y="815698"/>
                  </a:lnTo>
                  <a:lnTo>
                    <a:pt x="1519973" y="818632"/>
                  </a:lnTo>
                  <a:lnTo>
                    <a:pt x="1516378" y="822703"/>
                  </a:lnTo>
                  <a:lnTo>
                    <a:pt x="1514092" y="826219"/>
                  </a:lnTo>
                  <a:lnTo>
                    <a:pt x="1513206" y="826880"/>
                  </a:lnTo>
                  <a:lnTo>
                    <a:pt x="1510497" y="826682"/>
                  </a:lnTo>
                  <a:lnTo>
                    <a:pt x="1509928" y="826206"/>
                  </a:lnTo>
                  <a:lnTo>
                    <a:pt x="1509571" y="825453"/>
                  </a:lnTo>
                  <a:lnTo>
                    <a:pt x="1510417" y="824316"/>
                  </a:lnTo>
                  <a:lnTo>
                    <a:pt x="1512466" y="822796"/>
                  </a:lnTo>
                  <a:lnTo>
                    <a:pt x="1511964" y="822809"/>
                  </a:lnTo>
                  <a:lnTo>
                    <a:pt x="1505910" y="826087"/>
                  </a:lnTo>
                  <a:lnTo>
                    <a:pt x="1502923" y="827990"/>
                  </a:lnTo>
                  <a:lnTo>
                    <a:pt x="1502566" y="829008"/>
                  </a:lnTo>
                  <a:lnTo>
                    <a:pt x="1507443" y="829008"/>
                  </a:lnTo>
                  <a:lnTo>
                    <a:pt x="1512479" y="828479"/>
                  </a:lnTo>
                  <a:lnTo>
                    <a:pt x="1514951" y="828691"/>
                  </a:lnTo>
                  <a:lnTo>
                    <a:pt x="1517251" y="829233"/>
                  </a:lnTo>
                  <a:lnTo>
                    <a:pt x="1520885" y="828982"/>
                  </a:lnTo>
                  <a:lnTo>
                    <a:pt x="1520687" y="829219"/>
                  </a:lnTo>
                  <a:lnTo>
                    <a:pt x="1516312" y="831202"/>
                  </a:lnTo>
                  <a:lnTo>
                    <a:pt x="1513761" y="832048"/>
                  </a:lnTo>
                  <a:lnTo>
                    <a:pt x="1510589" y="834427"/>
                  </a:lnTo>
                  <a:lnTo>
                    <a:pt x="1503439" y="839000"/>
                  </a:lnTo>
                  <a:lnTo>
                    <a:pt x="1494966" y="843534"/>
                  </a:lnTo>
                  <a:lnTo>
                    <a:pt x="1492838" y="845239"/>
                  </a:lnTo>
                  <a:lnTo>
                    <a:pt x="1491926" y="846468"/>
                  </a:lnTo>
                  <a:lnTo>
                    <a:pt x="1491688" y="847116"/>
                  </a:lnTo>
                  <a:lnTo>
                    <a:pt x="1491318" y="850671"/>
                  </a:lnTo>
                  <a:lnTo>
                    <a:pt x="1491635" y="853513"/>
                  </a:lnTo>
                  <a:lnTo>
                    <a:pt x="1492217" y="854385"/>
                  </a:lnTo>
                  <a:lnTo>
                    <a:pt x="1494160" y="855271"/>
                  </a:lnTo>
                  <a:lnTo>
                    <a:pt x="1498125" y="855007"/>
                  </a:lnTo>
                  <a:lnTo>
                    <a:pt x="1505791" y="853738"/>
                  </a:lnTo>
                  <a:lnTo>
                    <a:pt x="1508342" y="853011"/>
                  </a:lnTo>
                  <a:lnTo>
                    <a:pt x="1510430" y="852165"/>
                  </a:lnTo>
                  <a:lnTo>
                    <a:pt x="1512902" y="850856"/>
                  </a:lnTo>
                  <a:lnTo>
                    <a:pt x="1513008" y="851160"/>
                  </a:lnTo>
                  <a:lnTo>
                    <a:pt x="1512453" y="852350"/>
                  </a:lnTo>
                  <a:lnTo>
                    <a:pt x="1514435" y="852575"/>
                  </a:lnTo>
                  <a:lnTo>
                    <a:pt x="1521401" y="852403"/>
                  </a:lnTo>
                  <a:lnTo>
                    <a:pt x="1522168" y="852813"/>
                  </a:lnTo>
                  <a:lnTo>
                    <a:pt x="1526767" y="853764"/>
                  </a:lnTo>
                  <a:lnTo>
                    <a:pt x="1530917" y="853606"/>
                  </a:lnTo>
                  <a:lnTo>
                    <a:pt x="1541848" y="855165"/>
                  </a:lnTo>
                  <a:lnTo>
                    <a:pt x="1545681" y="855430"/>
                  </a:lnTo>
                  <a:lnTo>
                    <a:pt x="1547082" y="854676"/>
                  </a:lnTo>
                  <a:lnTo>
                    <a:pt x="1553096" y="853989"/>
                  </a:lnTo>
                  <a:lnTo>
                    <a:pt x="1556401" y="852958"/>
                  </a:lnTo>
                  <a:lnTo>
                    <a:pt x="1557815" y="852852"/>
                  </a:lnTo>
                  <a:lnTo>
                    <a:pt x="1558859" y="852495"/>
                  </a:lnTo>
                  <a:lnTo>
                    <a:pt x="1561397" y="849640"/>
                  </a:lnTo>
                  <a:lnTo>
                    <a:pt x="1562177" y="849231"/>
                  </a:lnTo>
                  <a:lnTo>
                    <a:pt x="1562719" y="849706"/>
                  </a:lnTo>
                  <a:lnTo>
                    <a:pt x="1564172" y="849931"/>
                  </a:lnTo>
                  <a:lnTo>
                    <a:pt x="1566671" y="849151"/>
                  </a:lnTo>
                  <a:lnTo>
                    <a:pt x="1568257" y="848398"/>
                  </a:lnTo>
                  <a:lnTo>
                    <a:pt x="1568257" y="849270"/>
                  </a:lnTo>
                  <a:lnTo>
                    <a:pt x="1565917" y="854676"/>
                  </a:lnTo>
                  <a:lnTo>
                    <a:pt x="1560511" y="856553"/>
                  </a:lnTo>
                  <a:lnTo>
                    <a:pt x="1559348" y="857148"/>
                  </a:lnTo>
                  <a:lnTo>
                    <a:pt x="1560326" y="857227"/>
                  </a:lnTo>
                  <a:lnTo>
                    <a:pt x="1565441" y="856394"/>
                  </a:lnTo>
                  <a:lnTo>
                    <a:pt x="1566433" y="856778"/>
                  </a:lnTo>
                  <a:lnTo>
                    <a:pt x="1567067" y="857280"/>
                  </a:lnTo>
                  <a:lnTo>
                    <a:pt x="1571138" y="858192"/>
                  </a:lnTo>
                  <a:lnTo>
                    <a:pt x="1572936" y="857914"/>
                  </a:lnTo>
                  <a:lnTo>
                    <a:pt x="1573861" y="857650"/>
                  </a:lnTo>
                  <a:lnTo>
                    <a:pt x="1574588" y="857187"/>
                  </a:lnTo>
                  <a:lnTo>
                    <a:pt x="1575526" y="855826"/>
                  </a:lnTo>
                  <a:lnTo>
                    <a:pt x="1576874" y="853275"/>
                  </a:lnTo>
                  <a:lnTo>
                    <a:pt x="1577588" y="852773"/>
                  </a:lnTo>
                  <a:lnTo>
                    <a:pt x="1581223" y="853077"/>
                  </a:lnTo>
                  <a:lnTo>
                    <a:pt x="1583972" y="852865"/>
                  </a:lnTo>
                  <a:lnTo>
                    <a:pt x="1584620" y="853513"/>
                  </a:lnTo>
                  <a:lnTo>
                    <a:pt x="1586457" y="853870"/>
                  </a:lnTo>
                  <a:lnTo>
                    <a:pt x="1587752" y="853632"/>
                  </a:lnTo>
                  <a:lnTo>
                    <a:pt x="1590422" y="852654"/>
                  </a:lnTo>
                  <a:lnTo>
                    <a:pt x="1589960" y="853328"/>
                  </a:lnTo>
                  <a:lnTo>
                    <a:pt x="1587686" y="855244"/>
                  </a:lnTo>
                  <a:lnTo>
                    <a:pt x="1584844" y="856751"/>
                  </a:lnTo>
                  <a:lnTo>
                    <a:pt x="1579478" y="858615"/>
                  </a:lnTo>
                  <a:lnTo>
                    <a:pt x="1573967" y="863875"/>
                  </a:lnTo>
                  <a:lnTo>
                    <a:pt x="1572737" y="864906"/>
                  </a:lnTo>
                  <a:lnTo>
                    <a:pt x="1570186" y="866585"/>
                  </a:lnTo>
                  <a:lnTo>
                    <a:pt x="1567186" y="867722"/>
                  </a:lnTo>
                  <a:lnTo>
                    <a:pt x="1563353" y="868488"/>
                  </a:lnTo>
                  <a:lnTo>
                    <a:pt x="1561688" y="869057"/>
                  </a:lnTo>
                  <a:lnTo>
                    <a:pt x="1559388" y="870563"/>
                  </a:lnTo>
                  <a:lnTo>
                    <a:pt x="1558198" y="871766"/>
                  </a:lnTo>
                  <a:lnTo>
                    <a:pt x="1557960" y="872229"/>
                  </a:lnTo>
                  <a:lnTo>
                    <a:pt x="1557881" y="873022"/>
                  </a:lnTo>
                  <a:lnTo>
                    <a:pt x="1559044" y="874145"/>
                  </a:lnTo>
                  <a:lnTo>
                    <a:pt x="1559718" y="874515"/>
                  </a:lnTo>
                  <a:lnTo>
                    <a:pt x="1560895" y="874701"/>
                  </a:lnTo>
                  <a:lnTo>
                    <a:pt x="1564040" y="874304"/>
                  </a:lnTo>
                  <a:lnTo>
                    <a:pt x="1567027" y="873405"/>
                  </a:lnTo>
                  <a:lnTo>
                    <a:pt x="1568191" y="873313"/>
                  </a:lnTo>
                  <a:lnTo>
                    <a:pt x="1569750" y="873815"/>
                  </a:lnTo>
                  <a:lnTo>
                    <a:pt x="1571706" y="873643"/>
                  </a:lnTo>
                  <a:lnTo>
                    <a:pt x="1573385" y="872652"/>
                  </a:lnTo>
                  <a:lnTo>
                    <a:pt x="1576888" y="869770"/>
                  </a:lnTo>
                  <a:lnTo>
                    <a:pt x="1578315" y="868184"/>
                  </a:lnTo>
                  <a:lnTo>
                    <a:pt x="1579161" y="866241"/>
                  </a:lnTo>
                  <a:lnTo>
                    <a:pt x="1586259" y="860413"/>
                  </a:lnTo>
                  <a:lnTo>
                    <a:pt x="1587594" y="860029"/>
                  </a:lnTo>
                  <a:lnTo>
                    <a:pt x="1588823" y="860122"/>
                  </a:lnTo>
                  <a:lnTo>
                    <a:pt x="1591004" y="859765"/>
                  </a:lnTo>
                  <a:lnTo>
                    <a:pt x="1593145" y="858390"/>
                  </a:lnTo>
                  <a:lnTo>
                    <a:pt x="1596185" y="855919"/>
                  </a:lnTo>
                  <a:lnTo>
                    <a:pt x="1596317" y="856223"/>
                  </a:lnTo>
                  <a:lnTo>
                    <a:pt x="1593555" y="859289"/>
                  </a:lnTo>
                  <a:lnTo>
                    <a:pt x="1592656" y="860664"/>
                  </a:lnTo>
                  <a:lnTo>
                    <a:pt x="1594559" y="859871"/>
                  </a:lnTo>
                  <a:lnTo>
                    <a:pt x="1595484" y="859210"/>
                  </a:lnTo>
                  <a:lnTo>
                    <a:pt x="1596277" y="858245"/>
                  </a:lnTo>
                  <a:lnTo>
                    <a:pt x="1597797" y="855654"/>
                  </a:lnTo>
                  <a:lnTo>
                    <a:pt x="1603547" y="849693"/>
                  </a:lnTo>
                  <a:lnTo>
                    <a:pt x="1604578" y="847618"/>
                  </a:lnTo>
                  <a:lnTo>
                    <a:pt x="1605278" y="847261"/>
                  </a:lnTo>
                  <a:lnTo>
                    <a:pt x="1607962" y="848755"/>
                  </a:lnTo>
                  <a:lnTo>
                    <a:pt x="1608794" y="850116"/>
                  </a:lnTo>
                  <a:lnTo>
                    <a:pt x="1608860" y="853196"/>
                  </a:lnTo>
                  <a:lnTo>
                    <a:pt x="1608477" y="856936"/>
                  </a:lnTo>
                  <a:lnTo>
                    <a:pt x="1608570" y="858205"/>
                  </a:lnTo>
                  <a:lnTo>
                    <a:pt x="1608979" y="858853"/>
                  </a:lnTo>
                  <a:lnTo>
                    <a:pt x="1608067" y="860320"/>
                  </a:lnTo>
                  <a:lnTo>
                    <a:pt x="1604697" y="863783"/>
                  </a:lnTo>
                  <a:lnTo>
                    <a:pt x="1600401" y="868634"/>
                  </a:lnTo>
                  <a:lnTo>
                    <a:pt x="1597943" y="871912"/>
                  </a:lnTo>
                  <a:lnTo>
                    <a:pt x="1597084" y="873299"/>
                  </a:lnTo>
                  <a:lnTo>
                    <a:pt x="1596740" y="874317"/>
                  </a:lnTo>
                  <a:lnTo>
                    <a:pt x="1597269" y="875467"/>
                  </a:lnTo>
                  <a:lnTo>
                    <a:pt x="1597824" y="875850"/>
                  </a:lnTo>
                  <a:lnTo>
                    <a:pt x="1598366" y="875983"/>
                  </a:lnTo>
                  <a:lnTo>
                    <a:pt x="1600018" y="875441"/>
                  </a:lnTo>
                  <a:lnTo>
                    <a:pt x="1604221" y="872678"/>
                  </a:lnTo>
                  <a:lnTo>
                    <a:pt x="1606759" y="870682"/>
                  </a:lnTo>
                  <a:lnTo>
                    <a:pt x="1609230" y="868436"/>
                  </a:lnTo>
                  <a:lnTo>
                    <a:pt x="1610936" y="867193"/>
                  </a:lnTo>
                  <a:lnTo>
                    <a:pt x="1611874" y="866968"/>
                  </a:lnTo>
                  <a:lnTo>
                    <a:pt x="1612178" y="867325"/>
                  </a:lnTo>
                  <a:lnTo>
                    <a:pt x="1611847" y="868264"/>
                  </a:lnTo>
                  <a:lnTo>
                    <a:pt x="1610328" y="870722"/>
                  </a:lnTo>
                  <a:lnTo>
                    <a:pt x="1610539" y="872189"/>
                  </a:lnTo>
                  <a:lnTo>
                    <a:pt x="1609614" y="874093"/>
                  </a:lnTo>
                  <a:lnTo>
                    <a:pt x="1607288" y="879842"/>
                  </a:lnTo>
                  <a:lnTo>
                    <a:pt x="1607512" y="880992"/>
                  </a:lnTo>
                  <a:lnTo>
                    <a:pt x="1607909" y="881283"/>
                  </a:lnTo>
                  <a:lnTo>
                    <a:pt x="1608649" y="881164"/>
                  </a:lnTo>
                  <a:lnTo>
                    <a:pt x="1612773" y="878983"/>
                  </a:lnTo>
                  <a:lnTo>
                    <a:pt x="1614134" y="878798"/>
                  </a:lnTo>
                  <a:lnTo>
                    <a:pt x="1614821" y="878838"/>
                  </a:lnTo>
                  <a:lnTo>
                    <a:pt x="1615456" y="879366"/>
                  </a:lnTo>
                  <a:lnTo>
                    <a:pt x="1616037" y="880397"/>
                  </a:lnTo>
                  <a:lnTo>
                    <a:pt x="1616950" y="880781"/>
                  </a:lnTo>
                  <a:lnTo>
                    <a:pt x="1618192" y="880516"/>
                  </a:lnTo>
                  <a:lnTo>
                    <a:pt x="1619421" y="879816"/>
                  </a:lnTo>
                  <a:lnTo>
                    <a:pt x="1620624" y="878666"/>
                  </a:lnTo>
                  <a:lnTo>
                    <a:pt x="1623029" y="875996"/>
                  </a:lnTo>
                  <a:lnTo>
                    <a:pt x="1626003" y="871727"/>
                  </a:lnTo>
                  <a:lnTo>
                    <a:pt x="1626492" y="870709"/>
                  </a:lnTo>
                  <a:lnTo>
                    <a:pt x="1626664" y="869744"/>
                  </a:lnTo>
                  <a:lnTo>
                    <a:pt x="1626638" y="868158"/>
                  </a:lnTo>
                  <a:lnTo>
                    <a:pt x="1634568" y="859223"/>
                  </a:lnTo>
                  <a:lnTo>
                    <a:pt x="1635295" y="858020"/>
                  </a:lnTo>
                  <a:lnTo>
                    <a:pt x="1636339" y="855813"/>
                  </a:lnTo>
                  <a:lnTo>
                    <a:pt x="1636577" y="853817"/>
                  </a:lnTo>
                  <a:lnTo>
                    <a:pt x="1636538" y="851848"/>
                  </a:lnTo>
                  <a:lnTo>
                    <a:pt x="1636828" y="850407"/>
                  </a:lnTo>
                  <a:lnTo>
                    <a:pt x="1636300" y="849759"/>
                  </a:lnTo>
                  <a:lnTo>
                    <a:pt x="1635480" y="849746"/>
                  </a:lnTo>
                  <a:lnTo>
                    <a:pt x="1634343" y="850896"/>
                  </a:lnTo>
                  <a:lnTo>
                    <a:pt x="1632136" y="853896"/>
                  </a:lnTo>
                  <a:lnTo>
                    <a:pt x="1629955" y="855734"/>
                  </a:lnTo>
                  <a:lnTo>
                    <a:pt x="1626863" y="857663"/>
                  </a:lnTo>
                  <a:lnTo>
                    <a:pt x="1625171" y="858443"/>
                  </a:lnTo>
                  <a:lnTo>
                    <a:pt x="1624695" y="857544"/>
                  </a:lnTo>
                  <a:lnTo>
                    <a:pt x="1624642" y="856870"/>
                  </a:lnTo>
                  <a:lnTo>
                    <a:pt x="1625792" y="852971"/>
                  </a:lnTo>
                  <a:lnTo>
                    <a:pt x="1627008" y="850711"/>
                  </a:lnTo>
                  <a:lnTo>
                    <a:pt x="1628660" y="848570"/>
                  </a:lnTo>
                  <a:lnTo>
                    <a:pt x="1632625" y="844036"/>
                  </a:lnTo>
                  <a:lnTo>
                    <a:pt x="1634066" y="842556"/>
                  </a:lnTo>
                  <a:lnTo>
                    <a:pt x="1636471" y="840771"/>
                  </a:lnTo>
                  <a:lnTo>
                    <a:pt x="1636776" y="840243"/>
                  </a:lnTo>
                  <a:lnTo>
                    <a:pt x="1636564" y="839741"/>
                  </a:lnTo>
                  <a:lnTo>
                    <a:pt x="1635877" y="839304"/>
                  </a:lnTo>
                  <a:lnTo>
                    <a:pt x="1631555" y="841472"/>
                  </a:lnTo>
                  <a:lnTo>
                    <a:pt x="1626572" y="843428"/>
                  </a:lnTo>
                  <a:lnTo>
                    <a:pt x="1619395" y="850447"/>
                  </a:lnTo>
                  <a:lnTo>
                    <a:pt x="1616447" y="852707"/>
                  </a:lnTo>
                  <a:lnTo>
                    <a:pt x="1614808" y="853090"/>
                  </a:lnTo>
                  <a:lnTo>
                    <a:pt x="1612786" y="853037"/>
                  </a:lnTo>
                  <a:lnTo>
                    <a:pt x="1612191" y="852152"/>
                  </a:lnTo>
                  <a:lnTo>
                    <a:pt x="1611887" y="850896"/>
                  </a:lnTo>
                  <a:lnTo>
                    <a:pt x="1611861" y="849244"/>
                  </a:lnTo>
                  <a:lnTo>
                    <a:pt x="1612019" y="848900"/>
                  </a:lnTo>
                  <a:lnTo>
                    <a:pt x="1616804" y="845530"/>
                  </a:lnTo>
                  <a:lnTo>
                    <a:pt x="1618060" y="844221"/>
                  </a:lnTo>
                  <a:lnTo>
                    <a:pt x="1618906" y="842952"/>
                  </a:lnTo>
                  <a:lnTo>
                    <a:pt x="1618681" y="842648"/>
                  </a:lnTo>
                  <a:lnTo>
                    <a:pt x="1615443" y="843098"/>
                  </a:lnTo>
                  <a:lnTo>
                    <a:pt x="1613870" y="842820"/>
                  </a:lnTo>
                  <a:lnTo>
                    <a:pt x="1616526" y="842199"/>
                  </a:lnTo>
                  <a:lnTo>
                    <a:pt x="1617716" y="841802"/>
                  </a:lnTo>
                  <a:lnTo>
                    <a:pt x="1617954" y="841498"/>
                  </a:lnTo>
                  <a:lnTo>
                    <a:pt x="1621100" y="840943"/>
                  </a:lnTo>
                  <a:lnTo>
                    <a:pt x="1621893" y="840375"/>
                  </a:lnTo>
                  <a:lnTo>
                    <a:pt x="1622091" y="838564"/>
                  </a:lnTo>
                  <a:lnTo>
                    <a:pt x="1621311" y="837626"/>
                  </a:lnTo>
                  <a:lnTo>
                    <a:pt x="1623254" y="836952"/>
                  </a:lnTo>
                  <a:lnTo>
                    <a:pt x="1626585" y="835220"/>
                  </a:lnTo>
                  <a:lnTo>
                    <a:pt x="1628713" y="833515"/>
                  </a:lnTo>
                  <a:lnTo>
                    <a:pt x="1629546" y="833185"/>
                  </a:lnTo>
                  <a:lnTo>
                    <a:pt x="1631171" y="833304"/>
                  </a:lnTo>
                  <a:lnTo>
                    <a:pt x="1632216" y="833013"/>
                  </a:lnTo>
                  <a:lnTo>
                    <a:pt x="1633484" y="832259"/>
                  </a:lnTo>
                  <a:lnTo>
                    <a:pt x="1635864" y="830092"/>
                  </a:lnTo>
                  <a:lnTo>
                    <a:pt x="1636696" y="829114"/>
                  </a:lnTo>
                  <a:lnTo>
                    <a:pt x="1637569" y="827581"/>
                  </a:lnTo>
                  <a:lnTo>
                    <a:pt x="1638005" y="825836"/>
                  </a:lnTo>
                  <a:lnTo>
                    <a:pt x="1637873" y="825228"/>
                  </a:lnTo>
                  <a:lnTo>
                    <a:pt x="1637569" y="825175"/>
                  </a:lnTo>
                  <a:close/>
                  <a:moveTo>
                    <a:pt x="1688878" y="350975"/>
                  </a:moveTo>
                  <a:lnTo>
                    <a:pt x="1685389" y="347234"/>
                  </a:lnTo>
                  <a:lnTo>
                    <a:pt x="1684001" y="345106"/>
                  </a:lnTo>
                  <a:lnTo>
                    <a:pt x="1681530" y="344432"/>
                  </a:lnTo>
                  <a:lnTo>
                    <a:pt x="1674670" y="347882"/>
                  </a:lnTo>
                  <a:lnTo>
                    <a:pt x="1670876" y="347313"/>
                  </a:lnTo>
                  <a:lnTo>
                    <a:pt x="1669264" y="346692"/>
                  </a:lnTo>
                  <a:lnTo>
                    <a:pt x="1667863" y="347234"/>
                  </a:lnTo>
                  <a:lnTo>
                    <a:pt x="1666660" y="347221"/>
                  </a:lnTo>
                  <a:lnTo>
                    <a:pt x="1664519" y="346811"/>
                  </a:lnTo>
                  <a:lnTo>
                    <a:pt x="1660778" y="347419"/>
                  </a:lnTo>
                  <a:lnTo>
                    <a:pt x="1653799" y="348926"/>
                  </a:lnTo>
                  <a:lnTo>
                    <a:pt x="1650059" y="349944"/>
                  </a:lnTo>
                  <a:lnTo>
                    <a:pt x="1648869" y="349904"/>
                  </a:lnTo>
                  <a:lnTo>
                    <a:pt x="1658809" y="345701"/>
                  </a:lnTo>
                  <a:lnTo>
                    <a:pt x="1660157" y="344961"/>
                  </a:lnTo>
                  <a:lnTo>
                    <a:pt x="1661241" y="343890"/>
                  </a:lnTo>
                  <a:lnTo>
                    <a:pt x="1662734" y="342701"/>
                  </a:lnTo>
                  <a:lnTo>
                    <a:pt x="1664215" y="341299"/>
                  </a:lnTo>
                  <a:lnTo>
                    <a:pt x="1667387" y="339819"/>
                  </a:lnTo>
                  <a:lnTo>
                    <a:pt x="1663818" y="337361"/>
                  </a:lnTo>
                  <a:lnTo>
                    <a:pt x="1660355" y="336819"/>
                  </a:lnTo>
                  <a:lnTo>
                    <a:pt x="1659338" y="336356"/>
                  </a:lnTo>
                  <a:lnTo>
                    <a:pt x="1657276" y="337149"/>
                  </a:lnTo>
                  <a:lnTo>
                    <a:pt x="1654090" y="337863"/>
                  </a:lnTo>
                  <a:lnTo>
                    <a:pt x="1653073" y="339119"/>
                  </a:lnTo>
                  <a:lnTo>
                    <a:pt x="1648896" y="339079"/>
                  </a:lnTo>
                  <a:lnTo>
                    <a:pt x="1646437" y="339290"/>
                  </a:lnTo>
                  <a:lnTo>
                    <a:pt x="1643318" y="339317"/>
                  </a:lnTo>
                  <a:lnTo>
                    <a:pt x="1643649" y="338220"/>
                  </a:lnTo>
                  <a:lnTo>
                    <a:pt x="1639921" y="337863"/>
                  </a:lnTo>
                  <a:lnTo>
                    <a:pt x="1638415" y="337017"/>
                  </a:lnTo>
                  <a:lnTo>
                    <a:pt x="1640701" y="336898"/>
                  </a:lnTo>
                  <a:lnTo>
                    <a:pt x="1642552" y="337229"/>
                  </a:lnTo>
                  <a:lnTo>
                    <a:pt x="1645803" y="336951"/>
                  </a:lnTo>
                  <a:lnTo>
                    <a:pt x="1651169" y="337096"/>
                  </a:lnTo>
                  <a:lnTo>
                    <a:pt x="1652160" y="333501"/>
                  </a:lnTo>
                  <a:lnTo>
                    <a:pt x="1657434" y="331796"/>
                  </a:lnTo>
                  <a:lnTo>
                    <a:pt x="1655676" y="329642"/>
                  </a:lnTo>
                  <a:lnTo>
                    <a:pt x="1652663" y="330422"/>
                  </a:lnTo>
                  <a:lnTo>
                    <a:pt x="1650046" y="327593"/>
                  </a:lnTo>
                  <a:lnTo>
                    <a:pt x="1648764" y="325835"/>
                  </a:lnTo>
                  <a:lnTo>
                    <a:pt x="1647164" y="325174"/>
                  </a:lnTo>
                  <a:lnTo>
                    <a:pt x="1642763" y="326522"/>
                  </a:lnTo>
                  <a:lnTo>
                    <a:pt x="1639300" y="326443"/>
                  </a:lnTo>
                  <a:lnTo>
                    <a:pt x="1638943" y="325571"/>
                  </a:lnTo>
                  <a:lnTo>
                    <a:pt x="1640846" y="323919"/>
                  </a:lnTo>
                  <a:lnTo>
                    <a:pt x="1642869" y="322782"/>
                  </a:lnTo>
                  <a:lnTo>
                    <a:pt x="1644997" y="322147"/>
                  </a:lnTo>
                  <a:lnTo>
                    <a:pt x="1645882" y="321553"/>
                  </a:lnTo>
                  <a:lnTo>
                    <a:pt x="1644944" y="320548"/>
                  </a:lnTo>
                  <a:lnTo>
                    <a:pt x="1644124" y="320271"/>
                  </a:lnTo>
                  <a:lnTo>
                    <a:pt x="1642247" y="320680"/>
                  </a:lnTo>
                  <a:lnTo>
                    <a:pt x="1636551" y="322769"/>
                  </a:lnTo>
                  <a:lnTo>
                    <a:pt x="1633484" y="324223"/>
                  </a:lnTo>
                  <a:lnTo>
                    <a:pt x="1632255" y="325359"/>
                  </a:lnTo>
                  <a:lnTo>
                    <a:pt x="1631079" y="327976"/>
                  </a:lnTo>
                  <a:lnTo>
                    <a:pt x="1630881" y="329034"/>
                  </a:lnTo>
                  <a:lnTo>
                    <a:pt x="1630537" y="329166"/>
                  </a:lnTo>
                  <a:lnTo>
                    <a:pt x="1629387" y="326972"/>
                  </a:lnTo>
                  <a:lnTo>
                    <a:pt x="1629717" y="326152"/>
                  </a:lnTo>
                  <a:lnTo>
                    <a:pt x="1632982" y="322861"/>
                  </a:lnTo>
                  <a:lnTo>
                    <a:pt x="1633167" y="322081"/>
                  </a:lnTo>
                  <a:lnTo>
                    <a:pt x="1632282" y="321738"/>
                  </a:lnTo>
                  <a:lnTo>
                    <a:pt x="1629916" y="321632"/>
                  </a:lnTo>
                  <a:lnTo>
                    <a:pt x="1628396" y="322346"/>
                  </a:lnTo>
                  <a:lnTo>
                    <a:pt x="1625924" y="323178"/>
                  </a:lnTo>
                  <a:lnTo>
                    <a:pt x="1624444" y="322346"/>
                  </a:lnTo>
                  <a:lnTo>
                    <a:pt x="1626188" y="320561"/>
                  </a:lnTo>
                  <a:lnTo>
                    <a:pt x="1626849" y="319597"/>
                  </a:lnTo>
                  <a:lnTo>
                    <a:pt x="1626017" y="319649"/>
                  </a:lnTo>
                  <a:lnTo>
                    <a:pt x="1619871" y="322293"/>
                  </a:lnTo>
                  <a:lnTo>
                    <a:pt x="1616024" y="324844"/>
                  </a:lnTo>
                  <a:lnTo>
                    <a:pt x="1614782" y="325359"/>
                  </a:lnTo>
                  <a:lnTo>
                    <a:pt x="1613857" y="325306"/>
                  </a:lnTo>
                  <a:lnTo>
                    <a:pt x="1612614" y="324883"/>
                  </a:lnTo>
                  <a:lnTo>
                    <a:pt x="1612693" y="324659"/>
                  </a:lnTo>
                  <a:lnTo>
                    <a:pt x="1615522" y="323601"/>
                  </a:lnTo>
                  <a:lnTo>
                    <a:pt x="1620254" y="320310"/>
                  </a:lnTo>
                  <a:lnTo>
                    <a:pt x="1621708" y="318341"/>
                  </a:lnTo>
                  <a:lnTo>
                    <a:pt x="1625210" y="314547"/>
                  </a:lnTo>
                  <a:lnTo>
                    <a:pt x="1618906" y="315274"/>
                  </a:lnTo>
                  <a:lnTo>
                    <a:pt x="1616434" y="316226"/>
                  </a:lnTo>
                  <a:lnTo>
                    <a:pt x="1615284" y="318645"/>
                  </a:lnTo>
                  <a:lnTo>
                    <a:pt x="1613024" y="320469"/>
                  </a:lnTo>
                  <a:lnTo>
                    <a:pt x="1612535" y="320588"/>
                  </a:lnTo>
                  <a:lnTo>
                    <a:pt x="1613671" y="318381"/>
                  </a:lnTo>
                  <a:lnTo>
                    <a:pt x="1613315" y="318182"/>
                  </a:lnTo>
                  <a:lnTo>
                    <a:pt x="1609125" y="319768"/>
                  </a:lnTo>
                  <a:lnTo>
                    <a:pt x="1608741" y="319702"/>
                  </a:lnTo>
                  <a:lnTo>
                    <a:pt x="1609601" y="318909"/>
                  </a:lnTo>
                  <a:lnTo>
                    <a:pt x="1612204" y="316953"/>
                  </a:lnTo>
                  <a:lnTo>
                    <a:pt x="1612839" y="316094"/>
                  </a:lnTo>
                  <a:lnTo>
                    <a:pt x="1612336" y="314944"/>
                  </a:lnTo>
                  <a:lnTo>
                    <a:pt x="1610922" y="313437"/>
                  </a:lnTo>
                  <a:lnTo>
                    <a:pt x="1612350" y="312287"/>
                  </a:lnTo>
                  <a:lnTo>
                    <a:pt x="1617452" y="311071"/>
                  </a:lnTo>
                  <a:lnTo>
                    <a:pt x="1618681" y="310569"/>
                  </a:lnTo>
                  <a:lnTo>
                    <a:pt x="1618350" y="310278"/>
                  </a:lnTo>
                  <a:lnTo>
                    <a:pt x="1616540" y="309948"/>
                  </a:lnTo>
                  <a:lnTo>
                    <a:pt x="1611676" y="310186"/>
                  </a:lnTo>
                  <a:lnTo>
                    <a:pt x="1610076" y="310080"/>
                  </a:lnTo>
                  <a:lnTo>
                    <a:pt x="1608279" y="309551"/>
                  </a:lnTo>
                  <a:lnTo>
                    <a:pt x="1605979" y="309313"/>
                  </a:lnTo>
                  <a:lnTo>
                    <a:pt x="1604538" y="308454"/>
                  </a:lnTo>
                  <a:lnTo>
                    <a:pt x="1603190" y="308058"/>
                  </a:lnTo>
                  <a:lnTo>
                    <a:pt x="1601115" y="308150"/>
                  </a:lnTo>
                  <a:lnTo>
                    <a:pt x="1598736" y="308732"/>
                  </a:lnTo>
                  <a:lnTo>
                    <a:pt x="1597599" y="308705"/>
                  </a:lnTo>
                  <a:lnTo>
                    <a:pt x="1596225" y="308071"/>
                  </a:lnTo>
                  <a:lnTo>
                    <a:pt x="1595286" y="306498"/>
                  </a:lnTo>
                  <a:lnTo>
                    <a:pt x="1596277" y="304938"/>
                  </a:lnTo>
                  <a:lnTo>
                    <a:pt x="1595590" y="304410"/>
                  </a:lnTo>
                  <a:lnTo>
                    <a:pt x="1593845" y="303696"/>
                  </a:lnTo>
                  <a:lnTo>
                    <a:pt x="1590343" y="303299"/>
                  </a:lnTo>
                  <a:lnTo>
                    <a:pt x="1584501" y="303048"/>
                  </a:lnTo>
                  <a:lnTo>
                    <a:pt x="1577985" y="300722"/>
                  </a:lnTo>
                  <a:lnTo>
                    <a:pt x="1577760" y="300431"/>
                  </a:lnTo>
                  <a:lnTo>
                    <a:pt x="1578104" y="300273"/>
                  </a:lnTo>
                  <a:lnTo>
                    <a:pt x="1580073" y="300339"/>
                  </a:lnTo>
                  <a:lnTo>
                    <a:pt x="1588003" y="301832"/>
                  </a:lnTo>
                  <a:lnTo>
                    <a:pt x="1589087" y="301806"/>
                  </a:lnTo>
                  <a:lnTo>
                    <a:pt x="1591863" y="301053"/>
                  </a:lnTo>
                  <a:lnTo>
                    <a:pt x="1593674" y="300854"/>
                  </a:lnTo>
                  <a:lnTo>
                    <a:pt x="1595854" y="301013"/>
                  </a:lnTo>
                  <a:lnTo>
                    <a:pt x="1600652" y="302189"/>
                  </a:lnTo>
                  <a:lnTo>
                    <a:pt x="1602886" y="302440"/>
                  </a:lnTo>
                  <a:lnTo>
                    <a:pt x="1605794" y="300537"/>
                  </a:lnTo>
                  <a:lnTo>
                    <a:pt x="1607750" y="298858"/>
                  </a:lnTo>
                  <a:lnTo>
                    <a:pt x="1609468" y="296360"/>
                  </a:lnTo>
                  <a:lnTo>
                    <a:pt x="1608451" y="295713"/>
                  </a:lnTo>
                  <a:lnTo>
                    <a:pt x="1604314" y="294127"/>
                  </a:lnTo>
                  <a:lnTo>
                    <a:pt x="1601564" y="293320"/>
                  </a:lnTo>
                  <a:lnTo>
                    <a:pt x="1599635" y="293188"/>
                  </a:lnTo>
                  <a:lnTo>
                    <a:pt x="1587607" y="295395"/>
                  </a:lnTo>
                  <a:lnTo>
                    <a:pt x="1587065" y="294946"/>
                  </a:lnTo>
                  <a:lnTo>
                    <a:pt x="1596515" y="292369"/>
                  </a:lnTo>
                  <a:lnTo>
                    <a:pt x="1600798" y="291747"/>
                  </a:lnTo>
                  <a:lnTo>
                    <a:pt x="1604076" y="292448"/>
                  </a:lnTo>
                  <a:lnTo>
                    <a:pt x="1609534" y="291364"/>
                  </a:lnTo>
                  <a:lnTo>
                    <a:pt x="1611887" y="292501"/>
                  </a:lnTo>
                  <a:lnTo>
                    <a:pt x="1614306" y="293149"/>
                  </a:lnTo>
                  <a:lnTo>
                    <a:pt x="1616434" y="293294"/>
                  </a:lnTo>
                  <a:lnTo>
                    <a:pt x="1619474" y="292871"/>
                  </a:lnTo>
                  <a:lnTo>
                    <a:pt x="1621483" y="293201"/>
                  </a:lnTo>
                  <a:lnTo>
                    <a:pt x="1628528" y="293624"/>
                  </a:lnTo>
                  <a:lnTo>
                    <a:pt x="1630510" y="293254"/>
                  </a:lnTo>
                  <a:lnTo>
                    <a:pt x="1631396" y="292712"/>
                  </a:lnTo>
                  <a:lnTo>
                    <a:pt x="1632546" y="291113"/>
                  </a:lnTo>
                  <a:lnTo>
                    <a:pt x="1632823" y="290465"/>
                  </a:lnTo>
                  <a:lnTo>
                    <a:pt x="1632678" y="289844"/>
                  </a:lnTo>
                  <a:lnTo>
                    <a:pt x="1632110" y="289249"/>
                  </a:lnTo>
                  <a:lnTo>
                    <a:pt x="1628409" y="287240"/>
                  </a:lnTo>
                  <a:lnTo>
                    <a:pt x="1625726" y="286315"/>
                  </a:lnTo>
                  <a:lnTo>
                    <a:pt x="1623690" y="286024"/>
                  </a:lnTo>
                  <a:lnTo>
                    <a:pt x="1617240" y="285866"/>
                  </a:lnTo>
                  <a:lnTo>
                    <a:pt x="1615350" y="285971"/>
                  </a:lnTo>
                  <a:lnTo>
                    <a:pt x="1613605" y="286315"/>
                  </a:lnTo>
                  <a:lnTo>
                    <a:pt x="1611160" y="285945"/>
                  </a:lnTo>
                  <a:lnTo>
                    <a:pt x="1604657" y="283539"/>
                  </a:lnTo>
                  <a:lnTo>
                    <a:pt x="1599529" y="283843"/>
                  </a:lnTo>
                  <a:lnTo>
                    <a:pt x="1593528" y="284941"/>
                  </a:lnTo>
                  <a:lnTo>
                    <a:pt x="1590250" y="285086"/>
                  </a:lnTo>
                  <a:lnTo>
                    <a:pt x="1591268" y="284240"/>
                  </a:lnTo>
                  <a:lnTo>
                    <a:pt x="1593581" y="283592"/>
                  </a:lnTo>
                  <a:lnTo>
                    <a:pt x="1599595" y="282429"/>
                  </a:lnTo>
                  <a:lnTo>
                    <a:pt x="1602939" y="281953"/>
                  </a:lnTo>
                  <a:lnTo>
                    <a:pt x="1608319" y="281940"/>
                  </a:lnTo>
                  <a:lnTo>
                    <a:pt x="1610143" y="281464"/>
                  </a:lnTo>
                  <a:lnTo>
                    <a:pt x="1611504" y="280605"/>
                  </a:lnTo>
                  <a:lnTo>
                    <a:pt x="1613064" y="279905"/>
                  </a:lnTo>
                  <a:lnTo>
                    <a:pt x="1614821" y="279350"/>
                  </a:lnTo>
                  <a:lnTo>
                    <a:pt x="1616764" y="278979"/>
                  </a:lnTo>
                  <a:lnTo>
                    <a:pt x="1620743" y="278808"/>
                  </a:lnTo>
                  <a:lnTo>
                    <a:pt x="1628250" y="280143"/>
                  </a:lnTo>
                  <a:lnTo>
                    <a:pt x="1629651" y="280143"/>
                  </a:lnTo>
                  <a:lnTo>
                    <a:pt x="1630484" y="279918"/>
                  </a:lnTo>
                  <a:lnTo>
                    <a:pt x="1631436" y="279297"/>
                  </a:lnTo>
                  <a:lnTo>
                    <a:pt x="1632506" y="278292"/>
                  </a:lnTo>
                  <a:lnTo>
                    <a:pt x="1633101" y="276851"/>
                  </a:lnTo>
                  <a:lnTo>
                    <a:pt x="1633194" y="273600"/>
                  </a:lnTo>
                  <a:lnTo>
                    <a:pt x="1632982" y="272754"/>
                  </a:lnTo>
                  <a:lnTo>
                    <a:pt x="1629770" y="268392"/>
                  </a:lnTo>
                  <a:lnTo>
                    <a:pt x="1628316" y="266938"/>
                  </a:lnTo>
                  <a:lnTo>
                    <a:pt x="1625276" y="266106"/>
                  </a:lnTo>
                  <a:lnTo>
                    <a:pt x="1624126" y="266172"/>
                  </a:lnTo>
                  <a:lnTo>
                    <a:pt x="1622091" y="266952"/>
                  </a:lnTo>
                  <a:lnTo>
                    <a:pt x="1619765" y="268207"/>
                  </a:lnTo>
                  <a:lnTo>
                    <a:pt x="1618165" y="269344"/>
                  </a:lnTo>
                  <a:lnTo>
                    <a:pt x="1617994" y="269807"/>
                  </a:lnTo>
                  <a:lnTo>
                    <a:pt x="1619381" y="270560"/>
                  </a:lnTo>
                  <a:lnTo>
                    <a:pt x="1618747" y="270943"/>
                  </a:lnTo>
                  <a:lnTo>
                    <a:pt x="1616989" y="271525"/>
                  </a:lnTo>
                  <a:lnTo>
                    <a:pt x="1615178" y="271895"/>
                  </a:lnTo>
                  <a:lnTo>
                    <a:pt x="1613302" y="272054"/>
                  </a:lnTo>
                  <a:lnTo>
                    <a:pt x="1611134" y="272860"/>
                  </a:lnTo>
                  <a:lnTo>
                    <a:pt x="1608675" y="274327"/>
                  </a:lnTo>
                  <a:lnTo>
                    <a:pt x="1606653" y="274961"/>
                  </a:lnTo>
                  <a:lnTo>
                    <a:pt x="1604102" y="274697"/>
                  </a:lnTo>
                  <a:lnTo>
                    <a:pt x="1602556" y="274076"/>
                  </a:lnTo>
                  <a:lnTo>
                    <a:pt x="1607301" y="271697"/>
                  </a:lnTo>
                  <a:lnTo>
                    <a:pt x="1608768" y="271194"/>
                  </a:lnTo>
                  <a:lnTo>
                    <a:pt x="1610486" y="270150"/>
                  </a:lnTo>
                  <a:lnTo>
                    <a:pt x="1610869" y="269344"/>
                  </a:lnTo>
                  <a:lnTo>
                    <a:pt x="1610869" y="268895"/>
                  </a:lnTo>
                  <a:lnTo>
                    <a:pt x="1610486" y="268789"/>
                  </a:lnTo>
                  <a:lnTo>
                    <a:pt x="1608028" y="268710"/>
                  </a:lnTo>
                  <a:lnTo>
                    <a:pt x="1601789" y="269225"/>
                  </a:lnTo>
                  <a:lnTo>
                    <a:pt x="1597123" y="269820"/>
                  </a:lnTo>
                  <a:lnTo>
                    <a:pt x="1593872" y="270560"/>
                  </a:lnTo>
                  <a:lnTo>
                    <a:pt x="1589576" y="272490"/>
                  </a:lnTo>
                  <a:lnTo>
                    <a:pt x="1587171" y="272913"/>
                  </a:lnTo>
                  <a:lnTo>
                    <a:pt x="1584805" y="272595"/>
                  </a:lnTo>
                  <a:lnTo>
                    <a:pt x="1585228" y="271935"/>
                  </a:lnTo>
                  <a:lnTo>
                    <a:pt x="1593753" y="269146"/>
                  </a:lnTo>
                  <a:lnTo>
                    <a:pt x="1599555" y="267652"/>
                  </a:lnTo>
                  <a:lnTo>
                    <a:pt x="1602410" y="267097"/>
                  </a:lnTo>
                  <a:lnTo>
                    <a:pt x="1606547" y="266806"/>
                  </a:lnTo>
                  <a:lnTo>
                    <a:pt x="1611200" y="266211"/>
                  </a:lnTo>
                  <a:lnTo>
                    <a:pt x="1612257" y="265974"/>
                  </a:lnTo>
                  <a:lnTo>
                    <a:pt x="1615958" y="264599"/>
                  </a:lnTo>
                  <a:lnTo>
                    <a:pt x="1617795" y="264070"/>
                  </a:lnTo>
                  <a:lnTo>
                    <a:pt x="1619355" y="263859"/>
                  </a:lnTo>
                  <a:lnTo>
                    <a:pt x="1620954" y="263264"/>
                  </a:lnTo>
                  <a:lnTo>
                    <a:pt x="1622606" y="262299"/>
                  </a:lnTo>
                  <a:lnTo>
                    <a:pt x="1623413" y="261321"/>
                  </a:lnTo>
                  <a:lnTo>
                    <a:pt x="1623373" y="260330"/>
                  </a:lnTo>
                  <a:lnTo>
                    <a:pt x="1623056" y="259656"/>
                  </a:lnTo>
                  <a:lnTo>
                    <a:pt x="1622461" y="259272"/>
                  </a:lnTo>
                  <a:lnTo>
                    <a:pt x="1616751" y="257475"/>
                  </a:lnTo>
                  <a:lnTo>
                    <a:pt x="1614346" y="256523"/>
                  </a:lnTo>
                  <a:lnTo>
                    <a:pt x="1613143" y="255677"/>
                  </a:lnTo>
                  <a:lnTo>
                    <a:pt x="1611332" y="255228"/>
                  </a:lnTo>
                  <a:lnTo>
                    <a:pt x="1609548" y="255096"/>
                  </a:lnTo>
                  <a:lnTo>
                    <a:pt x="1606415" y="255373"/>
                  </a:lnTo>
                  <a:lnTo>
                    <a:pt x="1604155" y="255162"/>
                  </a:lnTo>
                  <a:lnTo>
                    <a:pt x="1603230" y="254025"/>
                  </a:lnTo>
                  <a:lnTo>
                    <a:pt x="1600679" y="253787"/>
                  </a:lnTo>
                  <a:lnTo>
                    <a:pt x="1598009" y="254144"/>
                  </a:lnTo>
                  <a:lnTo>
                    <a:pt x="1592788" y="255122"/>
                  </a:lnTo>
                  <a:lnTo>
                    <a:pt x="1587937" y="256285"/>
                  </a:lnTo>
                  <a:lnTo>
                    <a:pt x="1581117" y="258493"/>
                  </a:lnTo>
                  <a:lnTo>
                    <a:pt x="1577720" y="259960"/>
                  </a:lnTo>
                  <a:lnTo>
                    <a:pt x="1575460" y="261414"/>
                  </a:lnTo>
                  <a:lnTo>
                    <a:pt x="1565230" y="268683"/>
                  </a:lnTo>
                  <a:lnTo>
                    <a:pt x="1562163" y="270573"/>
                  </a:lnTo>
                  <a:lnTo>
                    <a:pt x="1561714" y="270600"/>
                  </a:lnTo>
                  <a:lnTo>
                    <a:pt x="1569618" y="263621"/>
                  </a:lnTo>
                  <a:lnTo>
                    <a:pt x="1571006" y="261863"/>
                  </a:lnTo>
                  <a:lnTo>
                    <a:pt x="1570675" y="261136"/>
                  </a:lnTo>
                  <a:lnTo>
                    <a:pt x="1570081" y="260726"/>
                  </a:lnTo>
                  <a:lnTo>
                    <a:pt x="1569221" y="260634"/>
                  </a:lnTo>
                  <a:lnTo>
                    <a:pt x="1568191" y="260819"/>
                  </a:lnTo>
                  <a:lnTo>
                    <a:pt x="1565930" y="261718"/>
                  </a:lnTo>
                  <a:lnTo>
                    <a:pt x="1562256" y="263779"/>
                  </a:lnTo>
                  <a:lnTo>
                    <a:pt x="1561080" y="264308"/>
                  </a:lnTo>
                  <a:lnTo>
                    <a:pt x="1560260" y="264335"/>
                  </a:lnTo>
                  <a:lnTo>
                    <a:pt x="1558819" y="263462"/>
                  </a:lnTo>
                  <a:lnTo>
                    <a:pt x="1560881" y="262867"/>
                  </a:lnTo>
                  <a:lnTo>
                    <a:pt x="1562692" y="262154"/>
                  </a:lnTo>
                  <a:lnTo>
                    <a:pt x="1564767" y="261083"/>
                  </a:lnTo>
                  <a:lnTo>
                    <a:pt x="1566631" y="260330"/>
                  </a:lnTo>
                  <a:lnTo>
                    <a:pt x="1571006" y="259391"/>
                  </a:lnTo>
                  <a:lnTo>
                    <a:pt x="1574786" y="258836"/>
                  </a:lnTo>
                  <a:lnTo>
                    <a:pt x="1578593" y="257805"/>
                  </a:lnTo>
                  <a:lnTo>
                    <a:pt x="1585307" y="255043"/>
                  </a:lnTo>
                  <a:lnTo>
                    <a:pt x="1588585" y="253206"/>
                  </a:lnTo>
                  <a:lnTo>
                    <a:pt x="1589431" y="252465"/>
                  </a:lnTo>
                  <a:lnTo>
                    <a:pt x="1591321" y="250033"/>
                  </a:lnTo>
                  <a:lnTo>
                    <a:pt x="1591493" y="248976"/>
                  </a:lnTo>
                  <a:lnTo>
                    <a:pt x="1590277" y="247786"/>
                  </a:lnTo>
                  <a:lnTo>
                    <a:pt x="1589774" y="247654"/>
                  </a:lnTo>
                  <a:lnTo>
                    <a:pt x="1588506" y="247879"/>
                  </a:lnTo>
                  <a:lnTo>
                    <a:pt x="1584844" y="249016"/>
                  </a:lnTo>
                  <a:lnTo>
                    <a:pt x="1581064" y="250694"/>
                  </a:lnTo>
                  <a:lnTo>
                    <a:pt x="1577733" y="250760"/>
                  </a:lnTo>
                  <a:lnTo>
                    <a:pt x="1572433" y="249095"/>
                  </a:lnTo>
                  <a:lnTo>
                    <a:pt x="1567107" y="249875"/>
                  </a:lnTo>
                  <a:lnTo>
                    <a:pt x="1563300" y="251567"/>
                  </a:lnTo>
                  <a:lnTo>
                    <a:pt x="1560723" y="253206"/>
                  </a:lnTo>
                  <a:lnTo>
                    <a:pt x="1558476" y="254078"/>
                  </a:lnTo>
                  <a:lnTo>
                    <a:pt x="1552753" y="254118"/>
                  </a:lnTo>
                  <a:lnTo>
                    <a:pt x="1553704" y="253681"/>
                  </a:lnTo>
                  <a:lnTo>
                    <a:pt x="1556982" y="252875"/>
                  </a:lnTo>
                  <a:lnTo>
                    <a:pt x="1560657" y="251606"/>
                  </a:lnTo>
                  <a:lnTo>
                    <a:pt x="1567794" y="248659"/>
                  </a:lnTo>
                  <a:lnTo>
                    <a:pt x="1569843" y="247985"/>
                  </a:lnTo>
                  <a:lnTo>
                    <a:pt x="1571482" y="247747"/>
                  </a:lnTo>
                  <a:lnTo>
                    <a:pt x="1575804" y="248170"/>
                  </a:lnTo>
                  <a:lnTo>
                    <a:pt x="1577879" y="247734"/>
                  </a:lnTo>
                  <a:lnTo>
                    <a:pt x="1580364" y="246769"/>
                  </a:lnTo>
                  <a:lnTo>
                    <a:pt x="1585148" y="244641"/>
                  </a:lnTo>
                  <a:lnTo>
                    <a:pt x="1586444" y="243715"/>
                  </a:lnTo>
                  <a:lnTo>
                    <a:pt x="1586761" y="242328"/>
                  </a:lnTo>
                  <a:lnTo>
                    <a:pt x="1586708" y="241799"/>
                  </a:lnTo>
                  <a:lnTo>
                    <a:pt x="1586100" y="240834"/>
                  </a:lnTo>
                  <a:lnTo>
                    <a:pt x="1584950" y="239433"/>
                  </a:lnTo>
                  <a:lnTo>
                    <a:pt x="1582716" y="238217"/>
                  </a:lnTo>
                  <a:lnTo>
                    <a:pt x="1579399" y="237173"/>
                  </a:lnTo>
                  <a:lnTo>
                    <a:pt x="1575724" y="236446"/>
                  </a:lnTo>
                  <a:lnTo>
                    <a:pt x="1571693" y="236023"/>
                  </a:lnTo>
                  <a:lnTo>
                    <a:pt x="1569063" y="235917"/>
                  </a:lnTo>
                  <a:lnTo>
                    <a:pt x="1567820" y="236115"/>
                  </a:lnTo>
                  <a:lnTo>
                    <a:pt x="1566287" y="235349"/>
                  </a:lnTo>
                  <a:lnTo>
                    <a:pt x="1563485" y="234477"/>
                  </a:lnTo>
                  <a:lnTo>
                    <a:pt x="1556387" y="237080"/>
                  </a:lnTo>
                  <a:lnTo>
                    <a:pt x="1554286" y="237702"/>
                  </a:lnTo>
                  <a:lnTo>
                    <a:pt x="1552726" y="238944"/>
                  </a:lnTo>
                  <a:lnTo>
                    <a:pt x="1552330" y="242050"/>
                  </a:lnTo>
                  <a:lnTo>
                    <a:pt x="1551299" y="243597"/>
                  </a:lnTo>
                  <a:lnTo>
                    <a:pt x="1550585" y="242671"/>
                  </a:lnTo>
                  <a:lnTo>
                    <a:pt x="1549131" y="241495"/>
                  </a:lnTo>
                  <a:lnTo>
                    <a:pt x="1549607" y="239050"/>
                  </a:lnTo>
                  <a:lnTo>
                    <a:pt x="1547994" y="237979"/>
                  </a:lnTo>
                  <a:lnTo>
                    <a:pt x="1547545" y="236552"/>
                  </a:lnTo>
                  <a:lnTo>
                    <a:pt x="1543844" y="238138"/>
                  </a:lnTo>
                  <a:lnTo>
                    <a:pt x="1540844" y="239208"/>
                  </a:lnTo>
                  <a:lnTo>
                    <a:pt x="1538372" y="240279"/>
                  </a:lnTo>
                  <a:lnTo>
                    <a:pt x="1535596" y="240794"/>
                  </a:lnTo>
                  <a:lnTo>
                    <a:pt x="1545020" y="236287"/>
                  </a:lnTo>
                  <a:lnTo>
                    <a:pt x="1549990" y="233512"/>
                  </a:lnTo>
                  <a:lnTo>
                    <a:pt x="1550598" y="232904"/>
                  </a:lnTo>
                  <a:lnTo>
                    <a:pt x="1549197" y="232322"/>
                  </a:lnTo>
                  <a:lnTo>
                    <a:pt x="1548272" y="232335"/>
                  </a:lnTo>
                  <a:lnTo>
                    <a:pt x="1545668" y="232824"/>
                  </a:lnTo>
                  <a:lnTo>
                    <a:pt x="1541822" y="234384"/>
                  </a:lnTo>
                  <a:lnTo>
                    <a:pt x="1536984" y="234609"/>
                  </a:lnTo>
                  <a:lnTo>
                    <a:pt x="1535054" y="235164"/>
                  </a:lnTo>
                  <a:lnTo>
                    <a:pt x="1531895" y="236631"/>
                  </a:lnTo>
                  <a:lnTo>
                    <a:pt x="1528036" y="239301"/>
                  </a:lnTo>
                  <a:lnTo>
                    <a:pt x="1524454" y="242341"/>
                  </a:lnTo>
                  <a:lnTo>
                    <a:pt x="1518017" y="245130"/>
                  </a:lnTo>
                  <a:lnTo>
                    <a:pt x="1517555" y="244839"/>
                  </a:lnTo>
                  <a:lnTo>
                    <a:pt x="1520965" y="242896"/>
                  </a:lnTo>
                  <a:lnTo>
                    <a:pt x="1524295" y="240755"/>
                  </a:lnTo>
                  <a:lnTo>
                    <a:pt x="1525234" y="239737"/>
                  </a:lnTo>
                  <a:lnTo>
                    <a:pt x="1525657" y="238481"/>
                  </a:lnTo>
                  <a:lnTo>
                    <a:pt x="1527600" y="236948"/>
                  </a:lnTo>
                  <a:lnTo>
                    <a:pt x="1531169" y="235190"/>
                  </a:lnTo>
                  <a:lnTo>
                    <a:pt x="1531829" y="234529"/>
                  </a:lnTo>
                  <a:lnTo>
                    <a:pt x="1527124" y="234714"/>
                  </a:lnTo>
                  <a:lnTo>
                    <a:pt x="1523516" y="234159"/>
                  </a:lnTo>
                  <a:lnTo>
                    <a:pt x="1523608" y="233750"/>
                  </a:lnTo>
                  <a:lnTo>
                    <a:pt x="1529397" y="233366"/>
                  </a:lnTo>
                  <a:lnTo>
                    <a:pt x="1531539" y="232983"/>
                  </a:lnTo>
                  <a:lnTo>
                    <a:pt x="1535319" y="231965"/>
                  </a:lnTo>
                  <a:lnTo>
                    <a:pt x="1541743" y="230670"/>
                  </a:lnTo>
                  <a:lnTo>
                    <a:pt x="1543884" y="229494"/>
                  </a:lnTo>
                  <a:lnTo>
                    <a:pt x="1545351" y="228463"/>
                  </a:lnTo>
                  <a:lnTo>
                    <a:pt x="1546170" y="227537"/>
                  </a:lnTo>
                  <a:lnTo>
                    <a:pt x="1546289" y="226176"/>
                  </a:lnTo>
                  <a:lnTo>
                    <a:pt x="1546065" y="225885"/>
                  </a:lnTo>
                  <a:lnTo>
                    <a:pt x="1544888" y="225515"/>
                  </a:lnTo>
                  <a:lnTo>
                    <a:pt x="1542760" y="225079"/>
                  </a:lnTo>
                  <a:lnTo>
                    <a:pt x="1539905" y="224815"/>
                  </a:lnTo>
                  <a:lnTo>
                    <a:pt x="1536337" y="224735"/>
                  </a:lnTo>
                  <a:lnTo>
                    <a:pt x="1531340" y="225594"/>
                  </a:lnTo>
                  <a:lnTo>
                    <a:pt x="1524917" y="227405"/>
                  </a:lnTo>
                  <a:lnTo>
                    <a:pt x="1520647" y="228925"/>
                  </a:lnTo>
                  <a:lnTo>
                    <a:pt x="1517475" y="230762"/>
                  </a:lnTo>
                  <a:lnTo>
                    <a:pt x="1513444" y="232890"/>
                  </a:lnTo>
                  <a:lnTo>
                    <a:pt x="1511514" y="233631"/>
                  </a:lnTo>
                  <a:lnTo>
                    <a:pt x="1511131" y="233551"/>
                  </a:lnTo>
                  <a:lnTo>
                    <a:pt x="1511607" y="233221"/>
                  </a:lnTo>
                  <a:lnTo>
                    <a:pt x="1515162" y="231569"/>
                  </a:lnTo>
                  <a:lnTo>
                    <a:pt x="1520304" y="228476"/>
                  </a:lnTo>
                  <a:lnTo>
                    <a:pt x="1523384" y="226850"/>
                  </a:lnTo>
                  <a:lnTo>
                    <a:pt x="1526595" y="226123"/>
                  </a:lnTo>
                  <a:lnTo>
                    <a:pt x="1536152" y="221841"/>
                  </a:lnTo>
                  <a:lnTo>
                    <a:pt x="1537209" y="220849"/>
                  </a:lnTo>
                  <a:lnTo>
                    <a:pt x="1537685" y="219633"/>
                  </a:lnTo>
                  <a:lnTo>
                    <a:pt x="1537896" y="218378"/>
                  </a:lnTo>
                  <a:lnTo>
                    <a:pt x="1537843" y="217082"/>
                  </a:lnTo>
                  <a:lnTo>
                    <a:pt x="1536865" y="216012"/>
                  </a:lnTo>
                  <a:lnTo>
                    <a:pt x="1531499" y="213937"/>
                  </a:lnTo>
                  <a:lnTo>
                    <a:pt x="1529358" y="213818"/>
                  </a:lnTo>
                  <a:lnTo>
                    <a:pt x="1526728" y="214135"/>
                  </a:lnTo>
                  <a:lnTo>
                    <a:pt x="1524639" y="214161"/>
                  </a:lnTo>
                  <a:lnTo>
                    <a:pt x="1523093" y="213910"/>
                  </a:lnTo>
                  <a:lnTo>
                    <a:pt x="1519365" y="212522"/>
                  </a:lnTo>
                  <a:lnTo>
                    <a:pt x="1516695" y="211121"/>
                  </a:lnTo>
                  <a:lnTo>
                    <a:pt x="1513814" y="210540"/>
                  </a:lnTo>
                  <a:lnTo>
                    <a:pt x="1507840" y="210196"/>
                  </a:lnTo>
                  <a:lnTo>
                    <a:pt x="1502460" y="210170"/>
                  </a:lnTo>
                  <a:lnTo>
                    <a:pt x="1498984" y="210447"/>
                  </a:lnTo>
                  <a:lnTo>
                    <a:pt x="1493935" y="211293"/>
                  </a:lnTo>
                  <a:lnTo>
                    <a:pt x="1486110" y="213289"/>
                  </a:lnTo>
                  <a:lnTo>
                    <a:pt x="1484273" y="213937"/>
                  </a:lnTo>
                  <a:lnTo>
                    <a:pt x="1483044" y="214598"/>
                  </a:lnTo>
                  <a:lnTo>
                    <a:pt x="1482013" y="215364"/>
                  </a:lnTo>
                  <a:lnTo>
                    <a:pt x="1481167" y="216237"/>
                  </a:lnTo>
                  <a:lnTo>
                    <a:pt x="1480995" y="217043"/>
                  </a:lnTo>
                  <a:lnTo>
                    <a:pt x="1482370" y="218761"/>
                  </a:lnTo>
                  <a:lnTo>
                    <a:pt x="1487340" y="220268"/>
                  </a:lnTo>
                  <a:lnTo>
                    <a:pt x="1490274" y="221537"/>
                  </a:lnTo>
                  <a:lnTo>
                    <a:pt x="1492653" y="221986"/>
                  </a:lnTo>
                  <a:lnTo>
                    <a:pt x="1492177" y="222925"/>
                  </a:lnTo>
                  <a:lnTo>
                    <a:pt x="1488556" y="222872"/>
                  </a:lnTo>
                  <a:lnTo>
                    <a:pt x="1483745" y="220572"/>
                  </a:lnTo>
                  <a:lnTo>
                    <a:pt x="1480308" y="220691"/>
                  </a:lnTo>
                  <a:lnTo>
                    <a:pt x="1478286" y="220585"/>
                  </a:lnTo>
                  <a:lnTo>
                    <a:pt x="1476594" y="219448"/>
                  </a:lnTo>
                  <a:lnTo>
                    <a:pt x="1475008" y="218946"/>
                  </a:lnTo>
                  <a:lnTo>
                    <a:pt x="1471175" y="220915"/>
                  </a:lnTo>
                  <a:lnTo>
                    <a:pt x="1467130" y="224682"/>
                  </a:lnTo>
                  <a:lnTo>
                    <a:pt x="1466972" y="226308"/>
                  </a:lnTo>
                  <a:lnTo>
                    <a:pt x="1467210" y="227643"/>
                  </a:lnTo>
                  <a:lnTo>
                    <a:pt x="1468016" y="228502"/>
                  </a:lnTo>
                  <a:lnTo>
                    <a:pt x="1467857" y="229361"/>
                  </a:lnTo>
                  <a:lnTo>
                    <a:pt x="1467593" y="229745"/>
                  </a:lnTo>
                  <a:lnTo>
                    <a:pt x="1467091" y="229731"/>
                  </a:lnTo>
                  <a:lnTo>
                    <a:pt x="1465240" y="228595"/>
                  </a:lnTo>
                  <a:lnTo>
                    <a:pt x="1463429" y="226004"/>
                  </a:lnTo>
                  <a:lnTo>
                    <a:pt x="1464487" y="224590"/>
                  </a:lnTo>
                  <a:lnTo>
                    <a:pt x="1466165" y="222660"/>
                  </a:lnTo>
                  <a:lnTo>
                    <a:pt x="1468161" y="220744"/>
                  </a:lnTo>
                  <a:lnTo>
                    <a:pt x="1466469" y="218827"/>
                  </a:lnTo>
                  <a:lnTo>
                    <a:pt x="1464936" y="218021"/>
                  </a:lnTo>
                  <a:lnTo>
                    <a:pt x="1462042" y="219237"/>
                  </a:lnTo>
                  <a:lnTo>
                    <a:pt x="1458856" y="219752"/>
                  </a:lnTo>
                  <a:lnTo>
                    <a:pt x="1457984" y="219356"/>
                  </a:lnTo>
                  <a:lnTo>
                    <a:pt x="1458182" y="218351"/>
                  </a:lnTo>
                  <a:lnTo>
                    <a:pt x="1457984" y="216911"/>
                  </a:lnTo>
                  <a:lnTo>
                    <a:pt x="1457204" y="216739"/>
                  </a:lnTo>
                  <a:lnTo>
                    <a:pt x="1455169" y="217149"/>
                  </a:lnTo>
                  <a:lnTo>
                    <a:pt x="1452472" y="217928"/>
                  </a:lnTo>
                  <a:lnTo>
                    <a:pt x="1451706" y="218285"/>
                  </a:lnTo>
                  <a:lnTo>
                    <a:pt x="1450027" y="219343"/>
                  </a:lnTo>
                  <a:lnTo>
                    <a:pt x="1449697" y="220056"/>
                  </a:lnTo>
                  <a:lnTo>
                    <a:pt x="1450780" y="222885"/>
                  </a:lnTo>
                  <a:lnTo>
                    <a:pt x="1449961" y="222938"/>
                  </a:lnTo>
                  <a:lnTo>
                    <a:pt x="1447476" y="222039"/>
                  </a:lnTo>
                  <a:lnTo>
                    <a:pt x="1446220" y="222158"/>
                  </a:lnTo>
                  <a:lnTo>
                    <a:pt x="1441436" y="223533"/>
                  </a:lnTo>
                  <a:lnTo>
                    <a:pt x="1432580" y="227220"/>
                  </a:lnTo>
                  <a:lnTo>
                    <a:pt x="1429685" y="228568"/>
                  </a:lnTo>
                  <a:lnTo>
                    <a:pt x="1428337" y="228978"/>
                  </a:lnTo>
                  <a:lnTo>
                    <a:pt x="1427095" y="229071"/>
                  </a:lnTo>
                  <a:lnTo>
                    <a:pt x="1426870" y="228859"/>
                  </a:lnTo>
                  <a:lnTo>
                    <a:pt x="1427676" y="228370"/>
                  </a:lnTo>
                  <a:lnTo>
                    <a:pt x="1428377" y="227617"/>
                  </a:lnTo>
                  <a:lnTo>
                    <a:pt x="1428958" y="226612"/>
                  </a:lnTo>
                  <a:lnTo>
                    <a:pt x="1429672" y="225832"/>
                  </a:lnTo>
                  <a:lnTo>
                    <a:pt x="1430518" y="225277"/>
                  </a:lnTo>
                  <a:lnTo>
                    <a:pt x="1431417" y="224907"/>
                  </a:lnTo>
                  <a:lnTo>
                    <a:pt x="1432369" y="224722"/>
                  </a:lnTo>
                  <a:lnTo>
                    <a:pt x="1434140" y="224881"/>
                  </a:lnTo>
                  <a:lnTo>
                    <a:pt x="1435171" y="224550"/>
                  </a:lnTo>
                  <a:lnTo>
                    <a:pt x="1432990" y="222541"/>
                  </a:lnTo>
                  <a:lnTo>
                    <a:pt x="1432990" y="222105"/>
                  </a:lnTo>
                  <a:lnTo>
                    <a:pt x="1436109" y="220955"/>
                  </a:lnTo>
                  <a:lnTo>
                    <a:pt x="1439784" y="219171"/>
                  </a:lnTo>
                  <a:lnTo>
                    <a:pt x="1443286" y="217175"/>
                  </a:lnTo>
                  <a:lnTo>
                    <a:pt x="1443683" y="216607"/>
                  </a:lnTo>
                  <a:lnTo>
                    <a:pt x="1441211" y="216461"/>
                  </a:lnTo>
                  <a:lnTo>
                    <a:pt x="1429157" y="220559"/>
                  </a:lnTo>
                  <a:lnTo>
                    <a:pt x="1430056" y="219779"/>
                  </a:lnTo>
                  <a:lnTo>
                    <a:pt x="1436440" y="217162"/>
                  </a:lnTo>
                  <a:lnTo>
                    <a:pt x="1444806" y="214135"/>
                  </a:lnTo>
                  <a:lnTo>
                    <a:pt x="1451653" y="211399"/>
                  </a:lnTo>
                  <a:lnTo>
                    <a:pt x="1454217" y="210527"/>
                  </a:lnTo>
                  <a:lnTo>
                    <a:pt x="1455631" y="209892"/>
                  </a:lnTo>
                  <a:lnTo>
                    <a:pt x="1456094" y="209337"/>
                  </a:lnTo>
                  <a:lnTo>
                    <a:pt x="1454389" y="208293"/>
                  </a:lnTo>
                  <a:lnTo>
                    <a:pt x="1454019" y="207381"/>
                  </a:lnTo>
                  <a:lnTo>
                    <a:pt x="1453926" y="205768"/>
                  </a:lnTo>
                  <a:lnTo>
                    <a:pt x="1454904" y="204195"/>
                  </a:lnTo>
                  <a:lnTo>
                    <a:pt x="1456953" y="202662"/>
                  </a:lnTo>
                  <a:lnTo>
                    <a:pt x="1457772" y="201393"/>
                  </a:lnTo>
                  <a:lnTo>
                    <a:pt x="1457376" y="200376"/>
                  </a:lnTo>
                  <a:lnTo>
                    <a:pt x="1455829" y="199437"/>
                  </a:lnTo>
                  <a:lnTo>
                    <a:pt x="1453133" y="198578"/>
                  </a:lnTo>
                  <a:lnTo>
                    <a:pt x="1452419" y="197018"/>
                  </a:lnTo>
                  <a:lnTo>
                    <a:pt x="1454468" y="193278"/>
                  </a:lnTo>
                  <a:lnTo>
                    <a:pt x="1455195" y="190621"/>
                  </a:lnTo>
                  <a:lnTo>
                    <a:pt x="1454931" y="189789"/>
                  </a:lnTo>
                  <a:lnTo>
                    <a:pt x="1452856" y="188401"/>
                  </a:lnTo>
                  <a:lnTo>
                    <a:pt x="1447754" y="187634"/>
                  </a:lnTo>
                  <a:lnTo>
                    <a:pt x="1443511" y="187489"/>
                  </a:lnTo>
                  <a:lnTo>
                    <a:pt x="1435541" y="187647"/>
                  </a:lnTo>
                  <a:lnTo>
                    <a:pt x="1432091" y="187965"/>
                  </a:lnTo>
                  <a:lnTo>
                    <a:pt x="1430029" y="188335"/>
                  </a:lnTo>
                  <a:lnTo>
                    <a:pt x="1428205" y="188850"/>
                  </a:lnTo>
                  <a:lnTo>
                    <a:pt x="1420552" y="189841"/>
                  </a:lnTo>
                  <a:lnTo>
                    <a:pt x="1413838" y="191097"/>
                  </a:lnTo>
                  <a:lnTo>
                    <a:pt x="1409793" y="192168"/>
                  </a:lnTo>
                  <a:lnTo>
                    <a:pt x="1409159" y="192617"/>
                  </a:lnTo>
                  <a:lnTo>
                    <a:pt x="1409780" y="194415"/>
                  </a:lnTo>
                  <a:lnTo>
                    <a:pt x="1409436" y="194679"/>
                  </a:lnTo>
                  <a:lnTo>
                    <a:pt x="1405101" y="193727"/>
                  </a:lnTo>
                  <a:lnTo>
                    <a:pt x="1399418" y="193793"/>
                  </a:lnTo>
                  <a:lnTo>
                    <a:pt x="1394501" y="195300"/>
                  </a:lnTo>
                  <a:lnTo>
                    <a:pt x="1386385" y="196516"/>
                  </a:lnTo>
                  <a:lnTo>
                    <a:pt x="1373763" y="201724"/>
                  </a:lnTo>
                  <a:lnTo>
                    <a:pt x="1373657" y="203085"/>
                  </a:lnTo>
                  <a:lnTo>
                    <a:pt x="1377715" y="204050"/>
                  </a:lnTo>
                  <a:lnTo>
                    <a:pt x="1388262" y="207817"/>
                  </a:lnTo>
                  <a:lnTo>
                    <a:pt x="1387707" y="208716"/>
                  </a:lnTo>
                  <a:lnTo>
                    <a:pt x="1377702" y="205914"/>
                  </a:lnTo>
                  <a:lnTo>
                    <a:pt x="1373736" y="205147"/>
                  </a:lnTo>
                  <a:lnTo>
                    <a:pt x="1371370" y="205345"/>
                  </a:lnTo>
                  <a:lnTo>
                    <a:pt x="1369771" y="205795"/>
                  </a:lnTo>
                  <a:lnTo>
                    <a:pt x="1366189" y="207354"/>
                  </a:lnTo>
                  <a:lnTo>
                    <a:pt x="1364590" y="208200"/>
                  </a:lnTo>
                  <a:lnTo>
                    <a:pt x="1363176" y="209218"/>
                  </a:lnTo>
                  <a:lnTo>
                    <a:pt x="1361933" y="210408"/>
                  </a:lnTo>
                  <a:lnTo>
                    <a:pt x="1360188" y="212430"/>
                  </a:lnTo>
                  <a:lnTo>
                    <a:pt x="1359950" y="213078"/>
                  </a:lnTo>
                  <a:lnTo>
                    <a:pt x="1360241" y="213897"/>
                  </a:lnTo>
                  <a:lnTo>
                    <a:pt x="1359950" y="215219"/>
                  </a:lnTo>
                  <a:lnTo>
                    <a:pt x="1360360" y="216739"/>
                  </a:lnTo>
                  <a:lnTo>
                    <a:pt x="1360744" y="217254"/>
                  </a:lnTo>
                  <a:lnTo>
                    <a:pt x="1363123" y="218140"/>
                  </a:lnTo>
                  <a:lnTo>
                    <a:pt x="1364894" y="218113"/>
                  </a:lnTo>
                  <a:lnTo>
                    <a:pt x="1366969" y="217624"/>
                  </a:lnTo>
                  <a:lnTo>
                    <a:pt x="1368978" y="217611"/>
                  </a:lnTo>
                  <a:lnTo>
                    <a:pt x="1372282" y="218285"/>
                  </a:lnTo>
                  <a:lnTo>
                    <a:pt x="1371370" y="218854"/>
                  </a:lnTo>
                  <a:lnTo>
                    <a:pt x="1368000" y="219356"/>
                  </a:lnTo>
                  <a:lnTo>
                    <a:pt x="1366995" y="219845"/>
                  </a:lnTo>
                  <a:lnTo>
                    <a:pt x="1367061" y="220968"/>
                  </a:lnTo>
                  <a:lnTo>
                    <a:pt x="1367934" y="222554"/>
                  </a:lnTo>
                  <a:lnTo>
                    <a:pt x="1371066" y="224735"/>
                  </a:lnTo>
                  <a:lnTo>
                    <a:pt x="1371436" y="225568"/>
                  </a:lnTo>
                  <a:lnTo>
                    <a:pt x="1371119" y="225885"/>
                  </a:lnTo>
                  <a:lnTo>
                    <a:pt x="1370102" y="225700"/>
                  </a:lnTo>
                  <a:lnTo>
                    <a:pt x="1367247" y="223942"/>
                  </a:lnTo>
                  <a:lnTo>
                    <a:pt x="1361973" y="221907"/>
                  </a:lnTo>
                  <a:lnTo>
                    <a:pt x="1357003" y="221563"/>
                  </a:lnTo>
                  <a:lnTo>
                    <a:pt x="1355139" y="221986"/>
                  </a:lnTo>
                  <a:lnTo>
                    <a:pt x="1350262" y="224577"/>
                  </a:lnTo>
                  <a:lnTo>
                    <a:pt x="1347354" y="225462"/>
                  </a:lnTo>
                  <a:lnTo>
                    <a:pt x="1343019" y="226401"/>
                  </a:lnTo>
                  <a:lnTo>
                    <a:pt x="1341393" y="227220"/>
                  </a:lnTo>
                  <a:lnTo>
                    <a:pt x="1342464" y="227907"/>
                  </a:lnTo>
                  <a:lnTo>
                    <a:pt x="1344341" y="229983"/>
                  </a:lnTo>
                  <a:lnTo>
                    <a:pt x="1344764" y="231133"/>
                  </a:lnTo>
                  <a:lnTo>
                    <a:pt x="1344869" y="233194"/>
                  </a:lnTo>
                  <a:lnTo>
                    <a:pt x="1345253" y="233882"/>
                  </a:lnTo>
                  <a:lnTo>
                    <a:pt x="1346350" y="234384"/>
                  </a:lnTo>
                  <a:lnTo>
                    <a:pt x="1348227" y="234873"/>
                  </a:lnTo>
                  <a:lnTo>
                    <a:pt x="1349813" y="235045"/>
                  </a:lnTo>
                  <a:lnTo>
                    <a:pt x="1353289" y="234939"/>
                  </a:lnTo>
                  <a:lnTo>
                    <a:pt x="1355192" y="235574"/>
                  </a:lnTo>
                  <a:lnTo>
                    <a:pt x="1354928" y="236618"/>
                  </a:lnTo>
                  <a:lnTo>
                    <a:pt x="1353461" y="238270"/>
                  </a:lnTo>
                  <a:lnTo>
                    <a:pt x="1351584" y="240028"/>
                  </a:lnTo>
                  <a:lnTo>
                    <a:pt x="1349310" y="241878"/>
                  </a:lnTo>
                  <a:lnTo>
                    <a:pt x="1342345" y="248038"/>
                  </a:lnTo>
                  <a:lnTo>
                    <a:pt x="1340402" y="249544"/>
                  </a:lnTo>
                  <a:lnTo>
                    <a:pt x="1339014" y="250166"/>
                  </a:lnTo>
                  <a:lnTo>
                    <a:pt x="1337547" y="249465"/>
                  </a:lnTo>
                  <a:lnTo>
                    <a:pt x="1337058" y="248844"/>
                  </a:lnTo>
                  <a:lnTo>
                    <a:pt x="1337151" y="248381"/>
                  </a:lnTo>
                  <a:lnTo>
                    <a:pt x="1337825" y="248077"/>
                  </a:lnTo>
                  <a:lnTo>
                    <a:pt x="1339516" y="247007"/>
                  </a:lnTo>
                  <a:lnTo>
                    <a:pt x="1338168" y="246676"/>
                  </a:lnTo>
                  <a:lnTo>
                    <a:pt x="1328467" y="246663"/>
                  </a:lnTo>
                  <a:lnTo>
                    <a:pt x="1324713" y="247284"/>
                  </a:lnTo>
                  <a:lnTo>
                    <a:pt x="1317734" y="249069"/>
                  </a:lnTo>
                  <a:lnTo>
                    <a:pt x="1313610" y="249822"/>
                  </a:lnTo>
                  <a:lnTo>
                    <a:pt x="1308971" y="250470"/>
                  </a:lnTo>
                  <a:lnTo>
                    <a:pt x="1308733" y="249954"/>
                  </a:lnTo>
                  <a:lnTo>
                    <a:pt x="1311469" y="249214"/>
                  </a:lnTo>
                  <a:lnTo>
                    <a:pt x="1317800" y="247971"/>
                  </a:lnTo>
                  <a:lnTo>
                    <a:pt x="1323352" y="246425"/>
                  </a:lnTo>
                  <a:lnTo>
                    <a:pt x="1327343" y="245698"/>
                  </a:lnTo>
                  <a:lnTo>
                    <a:pt x="1334256" y="244931"/>
                  </a:lnTo>
                  <a:lnTo>
                    <a:pt x="1340600" y="243147"/>
                  </a:lnTo>
                  <a:lnTo>
                    <a:pt x="1343667" y="241997"/>
                  </a:lnTo>
                  <a:lnTo>
                    <a:pt x="1343640" y="240953"/>
                  </a:lnTo>
                  <a:lnTo>
                    <a:pt x="1341235" y="238785"/>
                  </a:lnTo>
                  <a:lnTo>
                    <a:pt x="1338882" y="237318"/>
                  </a:lnTo>
                  <a:lnTo>
                    <a:pt x="1336965" y="235336"/>
                  </a:lnTo>
                  <a:lnTo>
                    <a:pt x="1334705" y="232349"/>
                  </a:lnTo>
                  <a:lnTo>
                    <a:pt x="1334256" y="229401"/>
                  </a:lnTo>
                  <a:lnTo>
                    <a:pt x="1335617" y="226493"/>
                  </a:lnTo>
                  <a:lnTo>
                    <a:pt x="1336952" y="224259"/>
                  </a:lnTo>
                  <a:lnTo>
                    <a:pt x="1338261" y="222700"/>
                  </a:lnTo>
                  <a:lnTo>
                    <a:pt x="1339860" y="221074"/>
                  </a:lnTo>
                  <a:lnTo>
                    <a:pt x="1343336" y="217875"/>
                  </a:lnTo>
                  <a:lnTo>
                    <a:pt x="1344645" y="216541"/>
                  </a:lnTo>
                  <a:lnTo>
                    <a:pt x="1345041" y="215087"/>
                  </a:lnTo>
                  <a:lnTo>
                    <a:pt x="1344328" y="211981"/>
                  </a:lnTo>
                  <a:lnTo>
                    <a:pt x="1344645" y="210553"/>
                  </a:lnTo>
                  <a:lnTo>
                    <a:pt x="1345306" y="209681"/>
                  </a:lnTo>
                  <a:lnTo>
                    <a:pt x="1348372" y="207222"/>
                  </a:lnTo>
                  <a:lnTo>
                    <a:pt x="1350196" y="206323"/>
                  </a:lnTo>
                  <a:lnTo>
                    <a:pt x="1352919" y="205200"/>
                  </a:lnTo>
                  <a:lnTo>
                    <a:pt x="1366440" y="198406"/>
                  </a:lnTo>
                  <a:lnTo>
                    <a:pt x="1369097" y="197230"/>
                  </a:lnTo>
                  <a:lnTo>
                    <a:pt x="1377913" y="193873"/>
                  </a:lnTo>
                  <a:lnTo>
                    <a:pt x="1382632" y="192379"/>
                  </a:lnTo>
                  <a:lnTo>
                    <a:pt x="1389293" y="190674"/>
                  </a:lnTo>
                  <a:lnTo>
                    <a:pt x="1395281" y="188625"/>
                  </a:lnTo>
                  <a:lnTo>
                    <a:pt x="1396364" y="188017"/>
                  </a:lnTo>
                  <a:lnTo>
                    <a:pt x="1396682" y="187079"/>
                  </a:lnTo>
                  <a:lnTo>
                    <a:pt x="1396576" y="186749"/>
                  </a:lnTo>
                  <a:lnTo>
                    <a:pt x="1395519" y="186088"/>
                  </a:lnTo>
                  <a:lnTo>
                    <a:pt x="1382116" y="185149"/>
                  </a:lnTo>
                  <a:lnTo>
                    <a:pt x="1374437" y="185043"/>
                  </a:lnTo>
                  <a:lnTo>
                    <a:pt x="1367762" y="185506"/>
                  </a:lnTo>
                  <a:lnTo>
                    <a:pt x="1354016" y="187185"/>
                  </a:lnTo>
                  <a:lnTo>
                    <a:pt x="1348940" y="188004"/>
                  </a:lnTo>
                  <a:lnTo>
                    <a:pt x="1344261" y="189114"/>
                  </a:lnTo>
                  <a:lnTo>
                    <a:pt x="1338287" y="190872"/>
                  </a:lnTo>
                  <a:lnTo>
                    <a:pt x="1324660" y="195194"/>
                  </a:lnTo>
                  <a:lnTo>
                    <a:pt x="1323933" y="195538"/>
                  </a:lnTo>
                  <a:lnTo>
                    <a:pt x="1323193" y="196054"/>
                  </a:lnTo>
                  <a:lnTo>
                    <a:pt x="1322426" y="196754"/>
                  </a:lnTo>
                  <a:lnTo>
                    <a:pt x="1321594" y="197256"/>
                  </a:lnTo>
                  <a:lnTo>
                    <a:pt x="1316492" y="198605"/>
                  </a:lnTo>
                  <a:lnTo>
                    <a:pt x="1312487" y="200191"/>
                  </a:lnTo>
                  <a:lnTo>
                    <a:pt x="1308878" y="201869"/>
                  </a:lnTo>
                  <a:lnTo>
                    <a:pt x="1307332" y="202755"/>
                  </a:lnTo>
                  <a:lnTo>
                    <a:pt x="1305720" y="203931"/>
                  </a:lnTo>
                  <a:lnTo>
                    <a:pt x="1303618" y="205610"/>
                  </a:lnTo>
                  <a:lnTo>
                    <a:pt x="1301027" y="207910"/>
                  </a:lnTo>
                  <a:lnTo>
                    <a:pt x="1299640" y="208755"/>
                  </a:lnTo>
                  <a:lnTo>
                    <a:pt x="1293930" y="211359"/>
                  </a:lnTo>
                  <a:lnTo>
                    <a:pt x="1288286" y="214135"/>
                  </a:lnTo>
                  <a:lnTo>
                    <a:pt x="1284003" y="216422"/>
                  </a:lnTo>
                  <a:lnTo>
                    <a:pt x="1281955" y="217704"/>
                  </a:lnTo>
                  <a:lnTo>
                    <a:pt x="1280726" y="218721"/>
                  </a:lnTo>
                  <a:lnTo>
                    <a:pt x="1279509" y="219977"/>
                  </a:lnTo>
                  <a:lnTo>
                    <a:pt x="1278307" y="221444"/>
                  </a:lnTo>
                  <a:lnTo>
                    <a:pt x="1278016" y="222369"/>
                  </a:lnTo>
                  <a:lnTo>
                    <a:pt x="1279351" y="223004"/>
                  </a:lnTo>
                  <a:lnTo>
                    <a:pt x="1280170" y="223123"/>
                  </a:lnTo>
                  <a:lnTo>
                    <a:pt x="1279668" y="223519"/>
                  </a:lnTo>
                  <a:lnTo>
                    <a:pt x="1272544" y="226017"/>
                  </a:lnTo>
                  <a:lnTo>
                    <a:pt x="1268658" y="228317"/>
                  </a:lnTo>
                  <a:lnTo>
                    <a:pt x="1267706" y="229401"/>
                  </a:lnTo>
                  <a:lnTo>
                    <a:pt x="1267244" y="230643"/>
                  </a:lnTo>
                  <a:lnTo>
                    <a:pt x="1265658" y="233075"/>
                  </a:lnTo>
                  <a:lnTo>
                    <a:pt x="1262961" y="236697"/>
                  </a:lnTo>
                  <a:lnTo>
                    <a:pt x="1261653" y="238851"/>
                  </a:lnTo>
                  <a:lnTo>
                    <a:pt x="1261706" y="239539"/>
                  </a:lnTo>
                  <a:lnTo>
                    <a:pt x="1262829" y="240438"/>
                  </a:lnTo>
                  <a:lnTo>
                    <a:pt x="1266120" y="242090"/>
                  </a:lnTo>
                  <a:lnTo>
                    <a:pt x="1270680" y="243583"/>
                  </a:lnTo>
                  <a:lnTo>
                    <a:pt x="1278293" y="244694"/>
                  </a:lnTo>
                  <a:lnTo>
                    <a:pt x="1287361" y="244998"/>
                  </a:lnTo>
                  <a:lnTo>
                    <a:pt x="1290282" y="245434"/>
                  </a:lnTo>
                  <a:lnTo>
                    <a:pt x="1291617" y="246134"/>
                  </a:lnTo>
                  <a:lnTo>
                    <a:pt x="1293414" y="247786"/>
                  </a:lnTo>
                  <a:lnTo>
                    <a:pt x="1295846" y="249055"/>
                  </a:lnTo>
                  <a:lnTo>
                    <a:pt x="1299018" y="250007"/>
                  </a:lnTo>
                  <a:lnTo>
                    <a:pt x="1297776" y="250562"/>
                  </a:lnTo>
                  <a:lnTo>
                    <a:pt x="1290863" y="251276"/>
                  </a:lnTo>
                  <a:lnTo>
                    <a:pt x="1285100" y="251553"/>
                  </a:lnTo>
                  <a:lnTo>
                    <a:pt x="1281809" y="251395"/>
                  </a:lnTo>
                  <a:lnTo>
                    <a:pt x="1277725" y="250628"/>
                  </a:lnTo>
                  <a:lnTo>
                    <a:pt x="1275042" y="249558"/>
                  </a:lnTo>
                  <a:lnTo>
                    <a:pt x="1272200" y="249214"/>
                  </a:lnTo>
                  <a:lnTo>
                    <a:pt x="1266345" y="249240"/>
                  </a:lnTo>
                  <a:lnTo>
                    <a:pt x="1260807" y="248712"/>
                  </a:lnTo>
                  <a:lnTo>
                    <a:pt x="1259089" y="248844"/>
                  </a:lnTo>
                  <a:lnTo>
                    <a:pt x="1259340" y="249452"/>
                  </a:lnTo>
                  <a:lnTo>
                    <a:pt x="1259155" y="250377"/>
                  </a:lnTo>
                  <a:lnTo>
                    <a:pt x="1257159" y="254699"/>
                  </a:lnTo>
                  <a:lnTo>
                    <a:pt x="1256934" y="255889"/>
                  </a:lnTo>
                  <a:lnTo>
                    <a:pt x="1258243" y="261427"/>
                  </a:lnTo>
                  <a:lnTo>
                    <a:pt x="1258811" y="262088"/>
                  </a:lnTo>
                  <a:lnTo>
                    <a:pt x="1260437" y="262643"/>
                  </a:lnTo>
                  <a:lnTo>
                    <a:pt x="1264481" y="263304"/>
                  </a:lnTo>
                  <a:lnTo>
                    <a:pt x="1266900" y="265035"/>
                  </a:lnTo>
                  <a:lnTo>
                    <a:pt x="1269398" y="267771"/>
                  </a:lnTo>
                  <a:lnTo>
                    <a:pt x="1270403" y="267890"/>
                  </a:lnTo>
                  <a:lnTo>
                    <a:pt x="1271526" y="267613"/>
                  </a:lnTo>
                  <a:lnTo>
                    <a:pt x="1274751" y="266397"/>
                  </a:lnTo>
                  <a:lnTo>
                    <a:pt x="1275875" y="266185"/>
                  </a:lnTo>
                  <a:lnTo>
                    <a:pt x="1278082" y="266026"/>
                  </a:lnTo>
                  <a:lnTo>
                    <a:pt x="1282470" y="266397"/>
                  </a:lnTo>
                  <a:lnTo>
                    <a:pt x="1285907" y="266040"/>
                  </a:lnTo>
                  <a:lnTo>
                    <a:pt x="1286131" y="265577"/>
                  </a:lnTo>
                  <a:lnTo>
                    <a:pt x="1285352" y="264810"/>
                  </a:lnTo>
                  <a:lnTo>
                    <a:pt x="1285537" y="264282"/>
                  </a:lnTo>
                  <a:lnTo>
                    <a:pt x="1286673" y="263991"/>
                  </a:lnTo>
                  <a:lnTo>
                    <a:pt x="1291762" y="264546"/>
                  </a:lnTo>
                  <a:lnTo>
                    <a:pt x="1293692" y="264493"/>
                  </a:lnTo>
                  <a:lnTo>
                    <a:pt x="1295331" y="264242"/>
                  </a:lnTo>
                  <a:lnTo>
                    <a:pt x="1300723" y="262735"/>
                  </a:lnTo>
                  <a:lnTo>
                    <a:pt x="1299679" y="263224"/>
                  </a:lnTo>
                  <a:lnTo>
                    <a:pt x="1298265" y="264123"/>
                  </a:lnTo>
                  <a:lnTo>
                    <a:pt x="1296481" y="265432"/>
                  </a:lnTo>
                  <a:lnTo>
                    <a:pt x="1295489" y="266886"/>
                  </a:lnTo>
                  <a:lnTo>
                    <a:pt x="1295265" y="269595"/>
                  </a:lnTo>
                  <a:lnTo>
                    <a:pt x="1295397" y="270243"/>
                  </a:lnTo>
                  <a:lnTo>
                    <a:pt x="1296785" y="271194"/>
                  </a:lnTo>
                  <a:lnTo>
                    <a:pt x="1302865" y="272807"/>
                  </a:lnTo>
                  <a:lnTo>
                    <a:pt x="1310637" y="271049"/>
                  </a:lnTo>
                  <a:lnTo>
                    <a:pt x="1316756" y="271829"/>
                  </a:lnTo>
                  <a:lnTo>
                    <a:pt x="1319333" y="271829"/>
                  </a:lnTo>
                  <a:lnTo>
                    <a:pt x="1320457" y="272186"/>
                  </a:lnTo>
                  <a:lnTo>
                    <a:pt x="1320999" y="272886"/>
                  </a:lnTo>
                  <a:lnTo>
                    <a:pt x="1324779" y="273560"/>
                  </a:lnTo>
                  <a:lnTo>
                    <a:pt x="1335816" y="274565"/>
                  </a:lnTo>
                  <a:lnTo>
                    <a:pt x="1341750" y="274512"/>
                  </a:lnTo>
                  <a:lnTo>
                    <a:pt x="1349469" y="273468"/>
                  </a:lnTo>
                  <a:lnTo>
                    <a:pt x="1350421" y="273587"/>
                  </a:lnTo>
                  <a:lnTo>
                    <a:pt x="1352681" y="274433"/>
                  </a:lnTo>
                  <a:lnTo>
                    <a:pt x="1358510" y="276838"/>
                  </a:lnTo>
                  <a:lnTo>
                    <a:pt x="1361418" y="277526"/>
                  </a:lnTo>
                  <a:lnTo>
                    <a:pt x="1364286" y="277420"/>
                  </a:lnTo>
                  <a:lnTo>
                    <a:pt x="1368079" y="276772"/>
                  </a:lnTo>
                  <a:lnTo>
                    <a:pt x="1376591" y="275027"/>
                  </a:lnTo>
                  <a:lnTo>
                    <a:pt x="1384006" y="280024"/>
                  </a:lnTo>
                  <a:lnTo>
                    <a:pt x="1386253" y="279072"/>
                  </a:lnTo>
                  <a:lnTo>
                    <a:pt x="1386597" y="278596"/>
                  </a:lnTo>
                  <a:lnTo>
                    <a:pt x="1386266" y="277208"/>
                  </a:lnTo>
                  <a:lnTo>
                    <a:pt x="1385447" y="276045"/>
                  </a:lnTo>
                  <a:lnTo>
                    <a:pt x="1383953" y="274089"/>
                  </a:lnTo>
                  <a:lnTo>
                    <a:pt x="1382394" y="273111"/>
                  </a:lnTo>
                  <a:lnTo>
                    <a:pt x="1380741" y="273111"/>
                  </a:lnTo>
                  <a:lnTo>
                    <a:pt x="1379274" y="272556"/>
                  </a:lnTo>
                  <a:lnTo>
                    <a:pt x="1377992" y="271459"/>
                  </a:lnTo>
                  <a:lnTo>
                    <a:pt x="1379975" y="271062"/>
                  </a:lnTo>
                  <a:lnTo>
                    <a:pt x="1387839" y="271538"/>
                  </a:lnTo>
                  <a:lnTo>
                    <a:pt x="1392042" y="272344"/>
                  </a:lnTo>
                  <a:lnTo>
                    <a:pt x="1394739" y="272450"/>
                  </a:lnTo>
                  <a:lnTo>
                    <a:pt x="1399008" y="273428"/>
                  </a:lnTo>
                  <a:lnTo>
                    <a:pt x="1401004" y="273745"/>
                  </a:lnTo>
                  <a:lnTo>
                    <a:pt x="1402748" y="273759"/>
                  </a:lnTo>
                  <a:lnTo>
                    <a:pt x="1410599" y="276151"/>
                  </a:lnTo>
                  <a:lnTo>
                    <a:pt x="1412265" y="276323"/>
                  </a:lnTo>
                  <a:lnTo>
                    <a:pt x="1416217" y="276151"/>
                  </a:lnTo>
                  <a:lnTo>
                    <a:pt x="1420579" y="275437"/>
                  </a:lnTo>
                  <a:lnTo>
                    <a:pt x="1425218" y="274208"/>
                  </a:lnTo>
                  <a:lnTo>
                    <a:pt x="1427121" y="273428"/>
                  </a:lnTo>
                  <a:lnTo>
                    <a:pt x="1428562" y="272556"/>
                  </a:lnTo>
                  <a:lnTo>
                    <a:pt x="1429685" y="271234"/>
                  </a:lnTo>
                  <a:lnTo>
                    <a:pt x="1430492" y="269476"/>
                  </a:lnTo>
                  <a:lnTo>
                    <a:pt x="1430756" y="267983"/>
                  </a:lnTo>
                  <a:lnTo>
                    <a:pt x="1430478" y="266767"/>
                  </a:lnTo>
                  <a:lnTo>
                    <a:pt x="1429593" y="266026"/>
                  </a:lnTo>
                  <a:lnTo>
                    <a:pt x="1424610" y="264916"/>
                  </a:lnTo>
                  <a:lnTo>
                    <a:pt x="1424134" y="264255"/>
                  </a:lnTo>
                  <a:lnTo>
                    <a:pt x="1424980" y="263396"/>
                  </a:lnTo>
                  <a:lnTo>
                    <a:pt x="1426751" y="262352"/>
                  </a:lnTo>
                  <a:lnTo>
                    <a:pt x="1429434" y="261110"/>
                  </a:lnTo>
                  <a:lnTo>
                    <a:pt x="1431880" y="260158"/>
                  </a:lnTo>
                  <a:lnTo>
                    <a:pt x="1434087" y="259497"/>
                  </a:lnTo>
                  <a:lnTo>
                    <a:pt x="1435197" y="260012"/>
                  </a:lnTo>
                  <a:lnTo>
                    <a:pt x="1435210" y="261718"/>
                  </a:lnTo>
                  <a:lnTo>
                    <a:pt x="1435567" y="262775"/>
                  </a:lnTo>
                  <a:lnTo>
                    <a:pt x="1436268" y="263198"/>
                  </a:lnTo>
                  <a:lnTo>
                    <a:pt x="1437206" y="265352"/>
                  </a:lnTo>
                  <a:lnTo>
                    <a:pt x="1437907" y="265524"/>
                  </a:lnTo>
                  <a:lnTo>
                    <a:pt x="1438819" y="266238"/>
                  </a:lnTo>
                  <a:lnTo>
                    <a:pt x="1440881" y="268273"/>
                  </a:lnTo>
                  <a:lnTo>
                    <a:pt x="1441608" y="268511"/>
                  </a:lnTo>
                  <a:lnTo>
                    <a:pt x="1442956" y="268498"/>
                  </a:lnTo>
                  <a:lnTo>
                    <a:pt x="1449102" y="267837"/>
                  </a:lnTo>
                  <a:lnTo>
                    <a:pt x="1450172" y="268035"/>
                  </a:lnTo>
                  <a:lnTo>
                    <a:pt x="1449829" y="269622"/>
                  </a:lnTo>
                  <a:lnTo>
                    <a:pt x="1448229" y="272662"/>
                  </a:lnTo>
                  <a:lnTo>
                    <a:pt x="1447013" y="274446"/>
                  </a:lnTo>
                  <a:lnTo>
                    <a:pt x="1446286" y="275992"/>
                  </a:lnTo>
                  <a:lnTo>
                    <a:pt x="1446035" y="277288"/>
                  </a:lnTo>
                  <a:lnTo>
                    <a:pt x="1447608" y="277512"/>
                  </a:lnTo>
                  <a:lnTo>
                    <a:pt x="1452657" y="277076"/>
                  </a:lnTo>
                  <a:lnTo>
                    <a:pt x="1456199" y="277512"/>
                  </a:lnTo>
                  <a:lnTo>
                    <a:pt x="1456953" y="277777"/>
                  </a:lnTo>
                  <a:lnTo>
                    <a:pt x="1457891" y="278940"/>
                  </a:lnTo>
                  <a:lnTo>
                    <a:pt x="1457151" y="279654"/>
                  </a:lnTo>
                  <a:lnTo>
                    <a:pt x="1453411" y="280975"/>
                  </a:lnTo>
                  <a:lnTo>
                    <a:pt x="1451507" y="281411"/>
                  </a:lnTo>
                  <a:lnTo>
                    <a:pt x="1450741" y="281834"/>
                  </a:lnTo>
                  <a:lnTo>
                    <a:pt x="1451111" y="282257"/>
                  </a:lnTo>
                  <a:lnTo>
                    <a:pt x="1452036" y="282694"/>
                  </a:lnTo>
                  <a:lnTo>
                    <a:pt x="1453807" y="282826"/>
                  </a:lnTo>
                  <a:lnTo>
                    <a:pt x="1456226" y="283738"/>
                  </a:lnTo>
                  <a:lnTo>
                    <a:pt x="1457574" y="283302"/>
                  </a:lnTo>
                  <a:lnTo>
                    <a:pt x="1460522" y="281768"/>
                  </a:lnTo>
                  <a:lnTo>
                    <a:pt x="1462412" y="281107"/>
                  </a:lnTo>
                  <a:lnTo>
                    <a:pt x="1464077" y="281041"/>
                  </a:lnTo>
                  <a:lnTo>
                    <a:pt x="1467038" y="281623"/>
                  </a:lnTo>
                  <a:lnTo>
                    <a:pt x="1466932" y="281821"/>
                  </a:lnTo>
                  <a:lnTo>
                    <a:pt x="1462134" y="282614"/>
                  </a:lnTo>
                  <a:lnTo>
                    <a:pt x="1460641" y="283302"/>
                  </a:lnTo>
                  <a:lnTo>
                    <a:pt x="1459702" y="284306"/>
                  </a:lnTo>
                  <a:lnTo>
                    <a:pt x="1459200" y="285073"/>
                  </a:lnTo>
                  <a:lnTo>
                    <a:pt x="1459332" y="286196"/>
                  </a:lnTo>
                  <a:lnTo>
                    <a:pt x="1459834" y="286870"/>
                  </a:lnTo>
                  <a:lnTo>
                    <a:pt x="1461130" y="287333"/>
                  </a:lnTo>
                  <a:lnTo>
                    <a:pt x="1463218" y="287584"/>
                  </a:lnTo>
                  <a:lnTo>
                    <a:pt x="1465359" y="288166"/>
                  </a:lnTo>
                  <a:lnTo>
                    <a:pt x="1468809" y="289778"/>
                  </a:lnTo>
                  <a:lnTo>
                    <a:pt x="1469153" y="290227"/>
                  </a:lnTo>
                  <a:lnTo>
                    <a:pt x="1469404" y="292303"/>
                  </a:lnTo>
                  <a:lnTo>
                    <a:pt x="1468056" y="293585"/>
                  </a:lnTo>
                  <a:lnTo>
                    <a:pt x="1465306" y="294920"/>
                  </a:lnTo>
                  <a:lnTo>
                    <a:pt x="1462808" y="295937"/>
                  </a:lnTo>
                  <a:lnTo>
                    <a:pt x="1460548" y="296638"/>
                  </a:lnTo>
                  <a:lnTo>
                    <a:pt x="1458010" y="296744"/>
                  </a:lnTo>
                  <a:lnTo>
                    <a:pt x="1453199" y="296122"/>
                  </a:lnTo>
                  <a:lnTo>
                    <a:pt x="1450728" y="296651"/>
                  </a:lnTo>
                  <a:lnTo>
                    <a:pt x="1449221" y="297153"/>
                  </a:lnTo>
                  <a:lnTo>
                    <a:pt x="1448031" y="297986"/>
                  </a:lnTo>
                  <a:lnTo>
                    <a:pt x="1445930" y="301039"/>
                  </a:lnTo>
                  <a:lnTo>
                    <a:pt x="1445242" y="301766"/>
                  </a:lnTo>
                  <a:lnTo>
                    <a:pt x="1444396" y="302361"/>
                  </a:lnTo>
                  <a:lnTo>
                    <a:pt x="1443590" y="303114"/>
                  </a:lnTo>
                  <a:lnTo>
                    <a:pt x="1442823" y="304040"/>
                  </a:lnTo>
                  <a:lnTo>
                    <a:pt x="1443035" y="304582"/>
                  </a:lnTo>
                  <a:lnTo>
                    <a:pt x="1446234" y="304740"/>
                  </a:lnTo>
                  <a:lnTo>
                    <a:pt x="1449961" y="303881"/>
                  </a:lnTo>
                  <a:lnTo>
                    <a:pt x="1459134" y="301198"/>
                  </a:lnTo>
                  <a:lnTo>
                    <a:pt x="1463985" y="300061"/>
                  </a:lnTo>
                  <a:lnTo>
                    <a:pt x="1466985" y="298515"/>
                  </a:lnTo>
                  <a:lnTo>
                    <a:pt x="1468333" y="298317"/>
                  </a:lnTo>
                  <a:lnTo>
                    <a:pt x="1469813" y="298621"/>
                  </a:lnTo>
                  <a:lnTo>
                    <a:pt x="1471823" y="299546"/>
                  </a:lnTo>
                  <a:lnTo>
                    <a:pt x="1474360" y="298806"/>
                  </a:lnTo>
                  <a:lnTo>
                    <a:pt x="1478590" y="296797"/>
                  </a:lnTo>
                  <a:lnTo>
                    <a:pt x="1481141" y="295818"/>
                  </a:lnTo>
                  <a:lnTo>
                    <a:pt x="1482013" y="295858"/>
                  </a:lnTo>
                  <a:lnTo>
                    <a:pt x="1483282" y="296307"/>
                  </a:lnTo>
                  <a:lnTo>
                    <a:pt x="1481881" y="296902"/>
                  </a:lnTo>
                  <a:lnTo>
                    <a:pt x="1478524" y="297801"/>
                  </a:lnTo>
                  <a:lnTo>
                    <a:pt x="1477466" y="298317"/>
                  </a:lnTo>
                  <a:lnTo>
                    <a:pt x="1477625" y="298806"/>
                  </a:lnTo>
                  <a:lnTo>
                    <a:pt x="1479515" y="298911"/>
                  </a:lnTo>
                  <a:lnTo>
                    <a:pt x="1480427" y="299453"/>
                  </a:lnTo>
                  <a:lnTo>
                    <a:pt x="1479885" y="299955"/>
                  </a:lnTo>
                  <a:lnTo>
                    <a:pt x="1475774" y="301608"/>
                  </a:lnTo>
                  <a:lnTo>
                    <a:pt x="1475827" y="301965"/>
                  </a:lnTo>
                  <a:lnTo>
                    <a:pt x="1477149" y="302255"/>
                  </a:lnTo>
                  <a:lnTo>
                    <a:pt x="1478299" y="302229"/>
                  </a:lnTo>
                  <a:lnTo>
                    <a:pt x="1479343" y="301951"/>
                  </a:lnTo>
                  <a:lnTo>
                    <a:pt x="1479370" y="302387"/>
                  </a:lnTo>
                  <a:lnTo>
                    <a:pt x="1478471" y="303220"/>
                  </a:lnTo>
                  <a:lnTo>
                    <a:pt x="1478484" y="304370"/>
                  </a:lnTo>
                  <a:lnTo>
                    <a:pt x="1480321" y="307423"/>
                  </a:lnTo>
                  <a:lnTo>
                    <a:pt x="1481220" y="307992"/>
                  </a:lnTo>
                  <a:lnTo>
                    <a:pt x="1482410" y="308349"/>
                  </a:lnTo>
                  <a:lnTo>
                    <a:pt x="1483903" y="308494"/>
                  </a:lnTo>
                  <a:lnTo>
                    <a:pt x="1487670" y="308177"/>
                  </a:lnTo>
                  <a:lnTo>
                    <a:pt x="1488622" y="307450"/>
                  </a:lnTo>
                  <a:lnTo>
                    <a:pt x="1488014" y="304529"/>
                  </a:lnTo>
                  <a:lnTo>
                    <a:pt x="1489084" y="304198"/>
                  </a:lnTo>
                  <a:lnTo>
                    <a:pt x="1491530" y="304291"/>
                  </a:lnTo>
                  <a:lnTo>
                    <a:pt x="1492878" y="304515"/>
                  </a:lnTo>
                  <a:lnTo>
                    <a:pt x="1493142" y="304886"/>
                  </a:lnTo>
                  <a:lnTo>
                    <a:pt x="1493089" y="305546"/>
                  </a:lnTo>
                  <a:lnTo>
                    <a:pt x="1492719" y="306485"/>
                  </a:lnTo>
                  <a:lnTo>
                    <a:pt x="1491953" y="307476"/>
                  </a:lnTo>
                  <a:lnTo>
                    <a:pt x="1489573" y="309419"/>
                  </a:lnTo>
                  <a:lnTo>
                    <a:pt x="1488278" y="310212"/>
                  </a:lnTo>
                  <a:lnTo>
                    <a:pt x="1487551" y="311045"/>
                  </a:lnTo>
                  <a:lnTo>
                    <a:pt x="1487459" y="312644"/>
                  </a:lnTo>
                  <a:lnTo>
                    <a:pt x="1488093" y="313556"/>
                  </a:lnTo>
                  <a:lnTo>
                    <a:pt x="1489481" y="314283"/>
                  </a:lnTo>
                  <a:lnTo>
                    <a:pt x="1490710" y="314204"/>
                  </a:lnTo>
                  <a:lnTo>
                    <a:pt x="1496936" y="312525"/>
                  </a:lnTo>
                  <a:lnTo>
                    <a:pt x="1497160" y="312790"/>
                  </a:lnTo>
                  <a:lnTo>
                    <a:pt x="1495468" y="313939"/>
                  </a:lnTo>
                  <a:lnTo>
                    <a:pt x="1494794" y="314957"/>
                  </a:lnTo>
                  <a:lnTo>
                    <a:pt x="1496856" y="318803"/>
                  </a:lnTo>
                  <a:lnTo>
                    <a:pt x="1496975" y="322716"/>
                  </a:lnTo>
                  <a:lnTo>
                    <a:pt x="1497967" y="325928"/>
                  </a:lnTo>
                  <a:lnTo>
                    <a:pt x="1498072" y="329629"/>
                  </a:lnTo>
                  <a:lnTo>
                    <a:pt x="1496790" y="337308"/>
                  </a:lnTo>
                  <a:lnTo>
                    <a:pt x="1497160" y="338154"/>
                  </a:lnTo>
                  <a:lnTo>
                    <a:pt x="1498006" y="338709"/>
                  </a:lnTo>
                  <a:lnTo>
                    <a:pt x="1497755" y="339436"/>
                  </a:lnTo>
                  <a:lnTo>
                    <a:pt x="1493010" y="342383"/>
                  </a:lnTo>
                  <a:lnTo>
                    <a:pt x="1490181" y="343242"/>
                  </a:lnTo>
                  <a:lnTo>
                    <a:pt x="1486322" y="343917"/>
                  </a:lnTo>
                  <a:lnTo>
                    <a:pt x="1483401" y="344881"/>
                  </a:lnTo>
                  <a:lnTo>
                    <a:pt x="1477955" y="348477"/>
                  </a:lnTo>
                  <a:lnTo>
                    <a:pt x="1476502" y="349811"/>
                  </a:lnTo>
                  <a:lnTo>
                    <a:pt x="1475233" y="351358"/>
                  </a:lnTo>
                  <a:lnTo>
                    <a:pt x="1473713" y="352270"/>
                  </a:lnTo>
                  <a:lnTo>
                    <a:pt x="1470091" y="352984"/>
                  </a:lnTo>
                  <a:lnTo>
                    <a:pt x="1468188" y="353578"/>
                  </a:lnTo>
                  <a:lnTo>
                    <a:pt x="1466099" y="354530"/>
                  </a:lnTo>
                  <a:lnTo>
                    <a:pt x="1463813" y="355825"/>
                  </a:lnTo>
                  <a:lnTo>
                    <a:pt x="1459649" y="357689"/>
                  </a:lnTo>
                  <a:lnTo>
                    <a:pt x="1450569" y="361337"/>
                  </a:lnTo>
                  <a:lnTo>
                    <a:pt x="1439744" y="365025"/>
                  </a:lnTo>
                  <a:lnTo>
                    <a:pt x="1438264" y="366029"/>
                  </a:lnTo>
                  <a:lnTo>
                    <a:pt x="1437457" y="366717"/>
                  </a:lnTo>
                  <a:lnTo>
                    <a:pt x="1437352" y="367747"/>
                  </a:lnTo>
                  <a:lnTo>
                    <a:pt x="1438250" y="369823"/>
                  </a:lnTo>
                  <a:lnTo>
                    <a:pt x="1440484" y="373167"/>
                  </a:lnTo>
                  <a:lnTo>
                    <a:pt x="1443154" y="374938"/>
                  </a:lnTo>
                  <a:lnTo>
                    <a:pt x="1444000" y="375889"/>
                  </a:lnTo>
                  <a:lnTo>
                    <a:pt x="1444000" y="378691"/>
                  </a:lnTo>
                  <a:lnTo>
                    <a:pt x="1443683" y="381414"/>
                  </a:lnTo>
                  <a:lnTo>
                    <a:pt x="1442890" y="382842"/>
                  </a:lnTo>
                  <a:lnTo>
                    <a:pt x="1440524" y="382868"/>
                  </a:lnTo>
                  <a:lnTo>
                    <a:pt x="1437285" y="382009"/>
                  </a:lnTo>
                  <a:lnTo>
                    <a:pt x="1435144" y="382049"/>
                  </a:lnTo>
                  <a:lnTo>
                    <a:pt x="1432104" y="382379"/>
                  </a:lnTo>
                  <a:lnTo>
                    <a:pt x="1429910" y="382868"/>
                  </a:lnTo>
                  <a:lnTo>
                    <a:pt x="1425535" y="385009"/>
                  </a:lnTo>
                  <a:lnTo>
                    <a:pt x="1423130" y="385644"/>
                  </a:lnTo>
                  <a:lnTo>
                    <a:pt x="1421478" y="385842"/>
                  </a:lnTo>
                  <a:lnTo>
                    <a:pt x="1419825" y="385763"/>
                  </a:lnTo>
                  <a:lnTo>
                    <a:pt x="1416719" y="385221"/>
                  </a:lnTo>
                  <a:lnTo>
                    <a:pt x="1414102" y="385406"/>
                  </a:lnTo>
                  <a:lnTo>
                    <a:pt x="1412556" y="385842"/>
                  </a:lnTo>
                  <a:lnTo>
                    <a:pt x="1410837" y="386648"/>
                  </a:lnTo>
                  <a:lnTo>
                    <a:pt x="1408947" y="387825"/>
                  </a:lnTo>
                  <a:lnTo>
                    <a:pt x="1405947" y="388049"/>
                  </a:lnTo>
                  <a:lnTo>
                    <a:pt x="1399246" y="387032"/>
                  </a:lnTo>
                  <a:lnTo>
                    <a:pt x="1397223" y="387481"/>
                  </a:lnTo>
                  <a:lnTo>
                    <a:pt x="1397012" y="388486"/>
                  </a:lnTo>
                  <a:lnTo>
                    <a:pt x="1399986" y="391512"/>
                  </a:lnTo>
                  <a:lnTo>
                    <a:pt x="1400488" y="392398"/>
                  </a:lnTo>
                  <a:lnTo>
                    <a:pt x="1400686" y="393442"/>
                  </a:lnTo>
                  <a:lnTo>
                    <a:pt x="1400594" y="394658"/>
                  </a:lnTo>
                  <a:lnTo>
                    <a:pt x="1399801" y="395649"/>
                  </a:lnTo>
                  <a:lnTo>
                    <a:pt x="1398307" y="396403"/>
                  </a:lnTo>
                  <a:lnTo>
                    <a:pt x="1397250" y="397341"/>
                  </a:lnTo>
                  <a:lnTo>
                    <a:pt x="1396629" y="398465"/>
                  </a:lnTo>
                  <a:lnTo>
                    <a:pt x="1395915" y="398822"/>
                  </a:lnTo>
                  <a:lnTo>
                    <a:pt x="1394593" y="397883"/>
                  </a:lnTo>
                  <a:lnTo>
                    <a:pt x="1394408" y="397235"/>
                  </a:lnTo>
                  <a:lnTo>
                    <a:pt x="1394765" y="396667"/>
                  </a:lnTo>
                  <a:lnTo>
                    <a:pt x="1395664" y="396191"/>
                  </a:lnTo>
                  <a:lnTo>
                    <a:pt x="1397924" y="394552"/>
                  </a:lnTo>
                  <a:lnTo>
                    <a:pt x="1398321" y="393482"/>
                  </a:lnTo>
                  <a:lnTo>
                    <a:pt x="1397356" y="391380"/>
                  </a:lnTo>
                  <a:lnTo>
                    <a:pt x="1395439" y="389239"/>
                  </a:lnTo>
                  <a:lnTo>
                    <a:pt x="1391937" y="387785"/>
                  </a:lnTo>
                  <a:lnTo>
                    <a:pt x="1385566" y="385697"/>
                  </a:lnTo>
                  <a:lnTo>
                    <a:pt x="1380728" y="384600"/>
                  </a:lnTo>
                  <a:lnTo>
                    <a:pt x="1377411" y="384494"/>
                  </a:lnTo>
                  <a:lnTo>
                    <a:pt x="1375084" y="384177"/>
                  </a:lnTo>
                  <a:lnTo>
                    <a:pt x="1372679" y="383384"/>
                  </a:lnTo>
                  <a:lnTo>
                    <a:pt x="1371080" y="383622"/>
                  </a:lnTo>
                  <a:lnTo>
                    <a:pt x="1370181" y="384058"/>
                  </a:lnTo>
                  <a:lnTo>
                    <a:pt x="1367749" y="385631"/>
                  </a:lnTo>
                  <a:lnTo>
                    <a:pt x="1366850" y="386027"/>
                  </a:lnTo>
                  <a:lnTo>
                    <a:pt x="1366334" y="386714"/>
                  </a:lnTo>
                  <a:lnTo>
                    <a:pt x="1366268" y="389398"/>
                  </a:lnTo>
                  <a:lnTo>
                    <a:pt x="1365912" y="389979"/>
                  </a:lnTo>
                  <a:lnTo>
                    <a:pt x="1363651" y="390851"/>
                  </a:lnTo>
                  <a:lnTo>
                    <a:pt x="1353963" y="393046"/>
                  </a:lnTo>
                  <a:lnTo>
                    <a:pt x="1350830" y="394301"/>
                  </a:lnTo>
                  <a:lnTo>
                    <a:pt x="1348980" y="395293"/>
                  </a:lnTo>
                  <a:lnTo>
                    <a:pt x="1347434" y="396376"/>
                  </a:lnTo>
                  <a:lnTo>
                    <a:pt x="1344169" y="399654"/>
                  </a:lnTo>
                  <a:lnTo>
                    <a:pt x="1342319" y="401042"/>
                  </a:lnTo>
                  <a:lnTo>
                    <a:pt x="1341446" y="401967"/>
                  </a:lnTo>
                  <a:lnTo>
                    <a:pt x="1340627" y="403210"/>
                  </a:lnTo>
                  <a:lnTo>
                    <a:pt x="1340230" y="404386"/>
                  </a:lnTo>
                  <a:lnTo>
                    <a:pt x="1340600" y="407347"/>
                  </a:lnTo>
                  <a:lnTo>
                    <a:pt x="1341076" y="408298"/>
                  </a:lnTo>
                  <a:lnTo>
                    <a:pt x="1343112" y="410651"/>
                  </a:lnTo>
                  <a:lnTo>
                    <a:pt x="1343574" y="410823"/>
                  </a:lnTo>
                  <a:lnTo>
                    <a:pt x="1346165" y="410744"/>
                  </a:lnTo>
                  <a:lnTo>
                    <a:pt x="1347751" y="411233"/>
                  </a:lnTo>
                  <a:lnTo>
                    <a:pt x="1349350" y="412330"/>
                  </a:lnTo>
                  <a:lnTo>
                    <a:pt x="1351306" y="412819"/>
                  </a:lnTo>
                  <a:lnTo>
                    <a:pt x="1353619" y="412700"/>
                  </a:lnTo>
                  <a:lnTo>
                    <a:pt x="1356091" y="413057"/>
                  </a:lnTo>
                  <a:lnTo>
                    <a:pt x="1358708" y="413889"/>
                  </a:lnTo>
                  <a:lnTo>
                    <a:pt x="1361312" y="413784"/>
                  </a:lnTo>
                  <a:lnTo>
                    <a:pt x="1363902" y="412739"/>
                  </a:lnTo>
                  <a:lnTo>
                    <a:pt x="1365449" y="412303"/>
                  </a:lnTo>
                  <a:lnTo>
                    <a:pt x="1366572" y="412515"/>
                  </a:lnTo>
                  <a:lnTo>
                    <a:pt x="1368423" y="412264"/>
                  </a:lnTo>
                  <a:lnTo>
                    <a:pt x="1375203" y="410440"/>
                  </a:lnTo>
                  <a:lnTo>
                    <a:pt x="1377054" y="410149"/>
                  </a:lnTo>
                  <a:lnTo>
                    <a:pt x="1381125" y="410241"/>
                  </a:lnTo>
                  <a:lnTo>
                    <a:pt x="1382182" y="410056"/>
                  </a:lnTo>
                  <a:lnTo>
                    <a:pt x="1385447" y="406752"/>
                  </a:lnTo>
                  <a:lnTo>
                    <a:pt x="1390060" y="406342"/>
                  </a:lnTo>
                  <a:lnTo>
                    <a:pt x="1392241" y="407598"/>
                  </a:lnTo>
                  <a:lnTo>
                    <a:pt x="1394038" y="408127"/>
                  </a:lnTo>
                  <a:lnTo>
                    <a:pt x="1396642" y="408444"/>
                  </a:lnTo>
                  <a:lnTo>
                    <a:pt x="1400105" y="408219"/>
                  </a:lnTo>
                  <a:lnTo>
                    <a:pt x="1404427" y="407453"/>
                  </a:lnTo>
                  <a:lnTo>
                    <a:pt x="1406502" y="405946"/>
                  </a:lnTo>
                  <a:lnTo>
                    <a:pt x="1406330" y="403699"/>
                  </a:lnTo>
                  <a:lnTo>
                    <a:pt x="1405736" y="401967"/>
                  </a:lnTo>
                  <a:lnTo>
                    <a:pt x="1404731" y="400751"/>
                  </a:lnTo>
                  <a:lnTo>
                    <a:pt x="1405247" y="400090"/>
                  </a:lnTo>
                  <a:lnTo>
                    <a:pt x="1407269" y="399985"/>
                  </a:lnTo>
                  <a:lnTo>
                    <a:pt x="1408709" y="399707"/>
                  </a:lnTo>
                  <a:lnTo>
                    <a:pt x="1409555" y="399258"/>
                  </a:lnTo>
                  <a:lnTo>
                    <a:pt x="1410362" y="399126"/>
                  </a:lnTo>
                  <a:lnTo>
                    <a:pt x="1411141" y="399297"/>
                  </a:lnTo>
                  <a:lnTo>
                    <a:pt x="1411287" y="400236"/>
                  </a:lnTo>
                  <a:lnTo>
                    <a:pt x="1410811" y="401954"/>
                  </a:lnTo>
                  <a:lnTo>
                    <a:pt x="1410837" y="403130"/>
                  </a:lnTo>
                  <a:lnTo>
                    <a:pt x="1411379" y="403765"/>
                  </a:lnTo>
                  <a:lnTo>
                    <a:pt x="1412054" y="404042"/>
                  </a:lnTo>
                  <a:lnTo>
                    <a:pt x="1415979" y="404175"/>
                  </a:lnTo>
                  <a:lnTo>
                    <a:pt x="1417050" y="404677"/>
                  </a:lnTo>
                  <a:lnTo>
                    <a:pt x="1415345" y="408113"/>
                  </a:lnTo>
                  <a:lnTo>
                    <a:pt x="1414882" y="408774"/>
                  </a:lnTo>
                  <a:lnTo>
                    <a:pt x="1415212" y="409250"/>
                  </a:lnTo>
                  <a:lnTo>
                    <a:pt x="1415926" y="409303"/>
                  </a:lnTo>
                  <a:lnTo>
                    <a:pt x="1417023" y="408920"/>
                  </a:lnTo>
                  <a:lnTo>
                    <a:pt x="1418081" y="408219"/>
                  </a:lnTo>
                  <a:lnTo>
                    <a:pt x="1420737" y="405417"/>
                  </a:lnTo>
                  <a:lnTo>
                    <a:pt x="1421663" y="405232"/>
                  </a:lnTo>
                  <a:lnTo>
                    <a:pt x="1422773" y="405708"/>
                  </a:lnTo>
                  <a:lnTo>
                    <a:pt x="1424028" y="405655"/>
                  </a:lnTo>
                  <a:lnTo>
                    <a:pt x="1426540" y="404796"/>
                  </a:lnTo>
                  <a:lnTo>
                    <a:pt x="1430135" y="405510"/>
                  </a:lnTo>
                  <a:lnTo>
                    <a:pt x="1432977" y="405298"/>
                  </a:lnTo>
                  <a:lnTo>
                    <a:pt x="1432474" y="405853"/>
                  </a:lnTo>
                  <a:lnTo>
                    <a:pt x="1427029" y="409263"/>
                  </a:lnTo>
                  <a:lnTo>
                    <a:pt x="1426421" y="409871"/>
                  </a:lnTo>
                  <a:lnTo>
                    <a:pt x="1427571" y="410360"/>
                  </a:lnTo>
                  <a:lnTo>
                    <a:pt x="1428840" y="411510"/>
                  </a:lnTo>
                  <a:lnTo>
                    <a:pt x="1429818" y="412806"/>
                  </a:lnTo>
                  <a:lnTo>
                    <a:pt x="1432078" y="416929"/>
                  </a:lnTo>
                  <a:lnTo>
                    <a:pt x="1434153" y="419097"/>
                  </a:lnTo>
                  <a:lnTo>
                    <a:pt x="1434972" y="419361"/>
                  </a:lnTo>
                  <a:lnTo>
                    <a:pt x="1435210" y="420141"/>
                  </a:lnTo>
                  <a:lnTo>
                    <a:pt x="1434774" y="422362"/>
                  </a:lnTo>
                  <a:lnTo>
                    <a:pt x="1435184" y="424305"/>
                  </a:lnTo>
                  <a:lnTo>
                    <a:pt x="1436030" y="424437"/>
                  </a:lnTo>
                  <a:lnTo>
                    <a:pt x="1441528" y="422600"/>
                  </a:lnTo>
                  <a:lnTo>
                    <a:pt x="1442559" y="422547"/>
                  </a:lnTo>
                  <a:lnTo>
                    <a:pt x="1442784" y="422639"/>
                  </a:lnTo>
                  <a:lnTo>
                    <a:pt x="1442229" y="423102"/>
                  </a:lnTo>
                  <a:lnTo>
                    <a:pt x="1440907" y="423935"/>
                  </a:lnTo>
                  <a:lnTo>
                    <a:pt x="1438118" y="425983"/>
                  </a:lnTo>
                  <a:lnTo>
                    <a:pt x="1437616" y="426710"/>
                  </a:lnTo>
                  <a:lnTo>
                    <a:pt x="1438594" y="427186"/>
                  </a:lnTo>
                  <a:lnTo>
                    <a:pt x="1446260" y="426776"/>
                  </a:lnTo>
                  <a:lnTo>
                    <a:pt x="1448110" y="427252"/>
                  </a:lnTo>
                  <a:lnTo>
                    <a:pt x="1449300" y="428349"/>
                  </a:lnTo>
                  <a:lnTo>
                    <a:pt x="1449895" y="429248"/>
                  </a:lnTo>
                  <a:lnTo>
                    <a:pt x="1449895" y="429949"/>
                  </a:lnTo>
                  <a:lnTo>
                    <a:pt x="1450239" y="430253"/>
                  </a:lnTo>
                  <a:lnTo>
                    <a:pt x="1452684" y="430411"/>
                  </a:lnTo>
                  <a:lnTo>
                    <a:pt x="1452142" y="431046"/>
                  </a:lnTo>
                  <a:lnTo>
                    <a:pt x="1450133" y="432116"/>
                  </a:lnTo>
                  <a:lnTo>
                    <a:pt x="1445969" y="433834"/>
                  </a:lnTo>
                  <a:lnTo>
                    <a:pt x="1444158" y="434191"/>
                  </a:lnTo>
                  <a:lnTo>
                    <a:pt x="1441885" y="434059"/>
                  </a:lnTo>
                  <a:lnTo>
                    <a:pt x="1438832" y="434205"/>
                  </a:lnTo>
                  <a:lnTo>
                    <a:pt x="1438237" y="434548"/>
                  </a:lnTo>
                  <a:lnTo>
                    <a:pt x="1439889" y="436081"/>
                  </a:lnTo>
                  <a:lnTo>
                    <a:pt x="1441766" y="440324"/>
                  </a:lnTo>
                  <a:lnTo>
                    <a:pt x="1443022" y="441857"/>
                  </a:lnTo>
                  <a:lnTo>
                    <a:pt x="1445031" y="443377"/>
                  </a:lnTo>
                  <a:lnTo>
                    <a:pt x="1446458" y="443972"/>
                  </a:lnTo>
                  <a:lnTo>
                    <a:pt x="1452737" y="442029"/>
                  </a:lnTo>
                  <a:lnTo>
                    <a:pt x="1453662" y="441990"/>
                  </a:lnTo>
                  <a:lnTo>
                    <a:pt x="1449141" y="444541"/>
                  </a:lnTo>
                  <a:lnTo>
                    <a:pt x="1448679" y="444977"/>
                  </a:lnTo>
                  <a:lnTo>
                    <a:pt x="1450305" y="445585"/>
                  </a:lnTo>
                  <a:lnTo>
                    <a:pt x="1453107" y="447303"/>
                  </a:lnTo>
                  <a:lnTo>
                    <a:pt x="1456900" y="448347"/>
                  </a:lnTo>
                  <a:lnTo>
                    <a:pt x="1460072" y="450317"/>
                  </a:lnTo>
                  <a:lnTo>
                    <a:pt x="1461724" y="451030"/>
                  </a:lnTo>
                  <a:lnTo>
                    <a:pt x="1464830" y="451189"/>
                  </a:lnTo>
                  <a:lnTo>
                    <a:pt x="1467236" y="450713"/>
                  </a:lnTo>
                  <a:lnTo>
                    <a:pt x="1470620" y="450356"/>
                  </a:lnTo>
                  <a:lnTo>
                    <a:pt x="1474043" y="450938"/>
                  </a:lnTo>
                  <a:lnTo>
                    <a:pt x="1474836" y="451519"/>
                  </a:lnTo>
                  <a:lnTo>
                    <a:pt x="1475616" y="455894"/>
                  </a:lnTo>
                  <a:lnTo>
                    <a:pt x="1477982" y="459648"/>
                  </a:lnTo>
                  <a:lnTo>
                    <a:pt x="1478537" y="460124"/>
                  </a:lnTo>
                  <a:lnTo>
                    <a:pt x="1484181" y="462318"/>
                  </a:lnTo>
                  <a:lnTo>
                    <a:pt x="1485370" y="463283"/>
                  </a:lnTo>
                  <a:lnTo>
                    <a:pt x="1486877" y="463930"/>
                  </a:lnTo>
                  <a:lnTo>
                    <a:pt x="1489626" y="464446"/>
                  </a:lnTo>
                  <a:lnTo>
                    <a:pt x="1506664" y="466574"/>
                  </a:lnTo>
                  <a:lnTo>
                    <a:pt x="1507787" y="467010"/>
                  </a:lnTo>
                  <a:lnTo>
                    <a:pt x="1508263" y="467750"/>
                  </a:lnTo>
                  <a:lnTo>
                    <a:pt x="1510523" y="468570"/>
                  </a:lnTo>
                  <a:lnTo>
                    <a:pt x="1516999" y="470103"/>
                  </a:lnTo>
                  <a:lnTo>
                    <a:pt x="1520621" y="472323"/>
                  </a:lnTo>
                  <a:lnTo>
                    <a:pt x="1522577" y="473209"/>
                  </a:lnTo>
                  <a:lnTo>
                    <a:pt x="1524243" y="473725"/>
                  </a:lnTo>
                  <a:lnTo>
                    <a:pt x="1525525" y="473777"/>
                  </a:lnTo>
                  <a:lnTo>
                    <a:pt x="1528499" y="473143"/>
                  </a:lnTo>
                  <a:lnTo>
                    <a:pt x="1530085" y="472614"/>
                  </a:lnTo>
                  <a:lnTo>
                    <a:pt x="1530931" y="471253"/>
                  </a:lnTo>
                  <a:lnTo>
                    <a:pt x="1531050" y="469046"/>
                  </a:lnTo>
                  <a:lnTo>
                    <a:pt x="1531446" y="467816"/>
                  </a:lnTo>
                  <a:lnTo>
                    <a:pt x="1534037" y="466931"/>
                  </a:lnTo>
                  <a:lnTo>
                    <a:pt x="1534790" y="466389"/>
                  </a:lnTo>
                  <a:lnTo>
                    <a:pt x="1536019" y="465107"/>
                  </a:lnTo>
                  <a:lnTo>
                    <a:pt x="1535649" y="464565"/>
                  </a:lnTo>
                  <a:lnTo>
                    <a:pt x="1534341" y="464155"/>
                  </a:lnTo>
                  <a:lnTo>
                    <a:pt x="1531552" y="462728"/>
                  </a:lnTo>
                  <a:lnTo>
                    <a:pt x="1530812" y="461472"/>
                  </a:lnTo>
                  <a:lnTo>
                    <a:pt x="1530508" y="458643"/>
                  </a:lnTo>
                  <a:lnTo>
                    <a:pt x="1529820" y="457454"/>
                  </a:lnTo>
                  <a:lnTo>
                    <a:pt x="1528988" y="455114"/>
                  </a:lnTo>
                  <a:lnTo>
                    <a:pt x="1528089" y="454361"/>
                  </a:lnTo>
                  <a:lnTo>
                    <a:pt x="1524758" y="453185"/>
                  </a:lnTo>
                  <a:lnTo>
                    <a:pt x="1523978" y="452603"/>
                  </a:lnTo>
                  <a:lnTo>
                    <a:pt x="1521626" y="448995"/>
                  </a:lnTo>
                  <a:lnTo>
                    <a:pt x="1520753" y="448638"/>
                  </a:lnTo>
                  <a:lnTo>
                    <a:pt x="1519709" y="447210"/>
                  </a:lnTo>
                  <a:lnTo>
                    <a:pt x="1518268" y="446351"/>
                  </a:lnTo>
                  <a:lnTo>
                    <a:pt x="1514012" y="444805"/>
                  </a:lnTo>
                  <a:lnTo>
                    <a:pt x="1514634" y="444197"/>
                  </a:lnTo>
                  <a:lnTo>
                    <a:pt x="1516365" y="443219"/>
                  </a:lnTo>
                  <a:lnTo>
                    <a:pt x="1516471" y="442690"/>
                  </a:lnTo>
                  <a:lnTo>
                    <a:pt x="1514197" y="442571"/>
                  </a:lnTo>
                  <a:lnTo>
                    <a:pt x="1512162" y="442175"/>
                  </a:lnTo>
                  <a:lnTo>
                    <a:pt x="1508699" y="440694"/>
                  </a:lnTo>
                  <a:lnTo>
                    <a:pt x="1508065" y="439624"/>
                  </a:lnTo>
                  <a:lnTo>
                    <a:pt x="1506994" y="436161"/>
                  </a:lnTo>
                  <a:lnTo>
                    <a:pt x="1505170" y="433478"/>
                  </a:lnTo>
                  <a:lnTo>
                    <a:pt x="1503795" y="432103"/>
                  </a:lnTo>
                  <a:lnTo>
                    <a:pt x="1502791" y="430054"/>
                  </a:lnTo>
                  <a:lnTo>
                    <a:pt x="1502143" y="427331"/>
                  </a:lnTo>
                  <a:lnTo>
                    <a:pt x="1503914" y="426102"/>
                  </a:lnTo>
                  <a:lnTo>
                    <a:pt x="1508091" y="426367"/>
                  </a:lnTo>
                  <a:lnTo>
                    <a:pt x="1510523" y="426763"/>
                  </a:lnTo>
                  <a:lnTo>
                    <a:pt x="1513946" y="428984"/>
                  </a:lnTo>
                  <a:lnTo>
                    <a:pt x="1518837" y="433715"/>
                  </a:lnTo>
                  <a:lnTo>
                    <a:pt x="1519907" y="434456"/>
                  </a:lnTo>
                  <a:lnTo>
                    <a:pt x="1520647" y="434376"/>
                  </a:lnTo>
                  <a:lnTo>
                    <a:pt x="1521295" y="432698"/>
                  </a:lnTo>
                  <a:lnTo>
                    <a:pt x="1522035" y="429023"/>
                  </a:lnTo>
                  <a:lnTo>
                    <a:pt x="1522181" y="426538"/>
                  </a:lnTo>
                  <a:lnTo>
                    <a:pt x="1522828" y="427014"/>
                  </a:lnTo>
                  <a:lnTo>
                    <a:pt x="1524177" y="429037"/>
                  </a:lnTo>
                  <a:lnTo>
                    <a:pt x="1525948" y="432870"/>
                  </a:lnTo>
                  <a:lnTo>
                    <a:pt x="1528300" y="436412"/>
                  </a:lnTo>
                  <a:lnTo>
                    <a:pt x="1529318" y="437311"/>
                  </a:lnTo>
                  <a:lnTo>
                    <a:pt x="1532623" y="437020"/>
                  </a:lnTo>
                  <a:lnTo>
                    <a:pt x="1532794" y="437311"/>
                  </a:lnTo>
                  <a:lnTo>
                    <a:pt x="1532530" y="438566"/>
                  </a:lnTo>
                  <a:lnTo>
                    <a:pt x="1533098" y="439267"/>
                  </a:lnTo>
                  <a:lnTo>
                    <a:pt x="1534473" y="439941"/>
                  </a:lnTo>
                  <a:lnTo>
                    <a:pt x="1535002" y="440919"/>
                  </a:lnTo>
                  <a:lnTo>
                    <a:pt x="1534698" y="442214"/>
                  </a:lnTo>
                  <a:lnTo>
                    <a:pt x="1534724" y="442994"/>
                  </a:lnTo>
                  <a:lnTo>
                    <a:pt x="1535054" y="443258"/>
                  </a:lnTo>
                  <a:lnTo>
                    <a:pt x="1536403" y="442994"/>
                  </a:lnTo>
                  <a:lnTo>
                    <a:pt x="1537103" y="442016"/>
                  </a:lnTo>
                  <a:lnTo>
                    <a:pt x="1538306" y="439095"/>
                  </a:lnTo>
                  <a:lnTo>
                    <a:pt x="1538848" y="438342"/>
                  </a:lnTo>
                  <a:lnTo>
                    <a:pt x="1539205" y="439505"/>
                  </a:lnTo>
                  <a:lnTo>
                    <a:pt x="1539377" y="442571"/>
                  </a:lnTo>
                  <a:lnTo>
                    <a:pt x="1539905" y="444342"/>
                  </a:lnTo>
                  <a:lnTo>
                    <a:pt x="1541795" y="445109"/>
                  </a:lnTo>
                  <a:lnTo>
                    <a:pt x="1542945" y="445254"/>
                  </a:lnTo>
                  <a:lnTo>
                    <a:pt x="1543712" y="444871"/>
                  </a:lnTo>
                  <a:lnTo>
                    <a:pt x="1544280" y="443100"/>
                  </a:lnTo>
                  <a:lnTo>
                    <a:pt x="1544320" y="442294"/>
                  </a:lnTo>
                  <a:lnTo>
                    <a:pt x="1544796" y="442320"/>
                  </a:lnTo>
                  <a:lnTo>
                    <a:pt x="1547928" y="445016"/>
                  </a:lnTo>
                  <a:lnTo>
                    <a:pt x="1548576" y="445836"/>
                  </a:lnTo>
                  <a:lnTo>
                    <a:pt x="1548959" y="447039"/>
                  </a:lnTo>
                  <a:lnTo>
                    <a:pt x="1549356" y="447356"/>
                  </a:lnTo>
                  <a:lnTo>
                    <a:pt x="1549937" y="447277"/>
                  </a:lnTo>
                  <a:lnTo>
                    <a:pt x="1550717" y="446801"/>
                  </a:lnTo>
                  <a:lnTo>
                    <a:pt x="1551510" y="446761"/>
                  </a:lnTo>
                  <a:lnTo>
                    <a:pt x="1553823" y="448360"/>
                  </a:lnTo>
                  <a:lnTo>
                    <a:pt x="1556030" y="450409"/>
                  </a:lnTo>
                  <a:lnTo>
                    <a:pt x="1557484" y="452259"/>
                  </a:lnTo>
                  <a:lnTo>
                    <a:pt x="1558172" y="453925"/>
                  </a:lnTo>
                  <a:lnTo>
                    <a:pt x="1559229" y="454506"/>
                  </a:lnTo>
                  <a:lnTo>
                    <a:pt x="1560657" y="454004"/>
                  </a:lnTo>
                  <a:lnTo>
                    <a:pt x="1561542" y="452603"/>
                  </a:lnTo>
                  <a:lnTo>
                    <a:pt x="1562719" y="446748"/>
                  </a:lnTo>
                  <a:lnTo>
                    <a:pt x="1563591" y="446246"/>
                  </a:lnTo>
                  <a:lnTo>
                    <a:pt x="1566710" y="447845"/>
                  </a:lnTo>
                  <a:lnTo>
                    <a:pt x="1567635" y="448083"/>
                  </a:lnTo>
                  <a:lnTo>
                    <a:pt x="1570001" y="447898"/>
                  </a:lnTo>
                  <a:lnTo>
                    <a:pt x="1571548" y="447514"/>
                  </a:lnTo>
                  <a:lnTo>
                    <a:pt x="1572050" y="447025"/>
                  </a:lnTo>
                  <a:lnTo>
                    <a:pt x="1571521" y="446417"/>
                  </a:lnTo>
                  <a:lnTo>
                    <a:pt x="1571244" y="445254"/>
                  </a:lnTo>
                  <a:lnTo>
                    <a:pt x="1571230" y="443523"/>
                  </a:lnTo>
                  <a:lnTo>
                    <a:pt x="1570755" y="441871"/>
                  </a:lnTo>
                  <a:lnTo>
                    <a:pt x="1569393" y="439121"/>
                  </a:lnTo>
                  <a:lnTo>
                    <a:pt x="1569446" y="438394"/>
                  </a:lnTo>
                  <a:lnTo>
                    <a:pt x="1569948" y="437905"/>
                  </a:lnTo>
                  <a:lnTo>
                    <a:pt x="1570900" y="437654"/>
                  </a:lnTo>
                  <a:lnTo>
                    <a:pt x="1571733" y="436637"/>
                  </a:lnTo>
                  <a:lnTo>
                    <a:pt x="1572817" y="433940"/>
                  </a:lnTo>
                  <a:lnTo>
                    <a:pt x="1574178" y="429763"/>
                  </a:lnTo>
                  <a:lnTo>
                    <a:pt x="1574561" y="427675"/>
                  </a:lnTo>
                  <a:lnTo>
                    <a:pt x="1574429" y="426274"/>
                  </a:lnTo>
                  <a:lnTo>
                    <a:pt x="1574574" y="425785"/>
                  </a:lnTo>
                  <a:lnTo>
                    <a:pt x="1576650" y="428825"/>
                  </a:lnTo>
                  <a:lnTo>
                    <a:pt x="1577073" y="429935"/>
                  </a:lnTo>
                  <a:lnTo>
                    <a:pt x="1577218" y="431204"/>
                  </a:lnTo>
                  <a:lnTo>
                    <a:pt x="1576729" y="438262"/>
                  </a:lnTo>
                  <a:lnTo>
                    <a:pt x="1576980" y="438857"/>
                  </a:lnTo>
                  <a:lnTo>
                    <a:pt x="1578447" y="438910"/>
                  </a:lnTo>
                  <a:lnTo>
                    <a:pt x="1580152" y="438381"/>
                  </a:lnTo>
                  <a:lnTo>
                    <a:pt x="1581857" y="436015"/>
                  </a:lnTo>
                  <a:lnTo>
                    <a:pt x="1583404" y="433359"/>
                  </a:lnTo>
                  <a:lnTo>
                    <a:pt x="1584038" y="430596"/>
                  </a:lnTo>
                  <a:lnTo>
                    <a:pt x="1585413" y="427900"/>
                  </a:lnTo>
                  <a:lnTo>
                    <a:pt x="1587052" y="427715"/>
                  </a:lnTo>
                  <a:lnTo>
                    <a:pt x="1588704" y="427226"/>
                  </a:lnTo>
                  <a:lnTo>
                    <a:pt x="1588268" y="425111"/>
                  </a:lnTo>
                  <a:lnTo>
                    <a:pt x="1588373" y="422428"/>
                  </a:lnTo>
                  <a:lnTo>
                    <a:pt x="1587528" y="421899"/>
                  </a:lnTo>
                  <a:lnTo>
                    <a:pt x="1584818" y="422230"/>
                  </a:lnTo>
                  <a:lnTo>
                    <a:pt x="1584395" y="421965"/>
                  </a:lnTo>
                  <a:lnTo>
                    <a:pt x="1587210" y="420842"/>
                  </a:lnTo>
                  <a:lnTo>
                    <a:pt x="1588254" y="419626"/>
                  </a:lnTo>
                  <a:lnTo>
                    <a:pt x="1588360" y="419163"/>
                  </a:lnTo>
                  <a:lnTo>
                    <a:pt x="1586338" y="419044"/>
                  </a:lnTo>
                  <a:lnTo>
                    <a:pt x="1583866" y="419216"/>
                  </a:lnTo>
                  <a:lnTo>
                    <a:pt x="1581712" y="419652"/>
                  </a:lnTo>
                  <a:lnTo>
                    <a:pt x="1578950" y="419163"/>
                  </a:lnTo>
                  <a:lnTo>
                    <a:pt x="1578764" y="418912"/>
                  </a:lnTo>
                  <a:lnTo>
                    <a:pt x="1579914" y="418172"/>
                  </a:lnTo>
                  <a:lnTo>
                    <a:pt x="1580232" y="417683"/>
                  </a:lnTo>
                  <a:lnTo>
                    <a:pt x="1580047" y="416612"/>
                  </a:lnTo>
                  <a:lnTo>
                    <a:pt x="1579121" y="415317"/>
                  </a:lnTo>
                  <a:lnTo>
                    <a:pt x="1578632" y="414048"/>
                  </a:lnTo>
                  <a:lnTo>
                    <a:pt x="1575116" y="412515"/>
                  </a:lnTo>
                  <a:lnTo>
                    <a:pt x="1575130" y="412079"/>
                  </a:lnTo>
                  <a:lnTo>
                    <a:pt x="1576888" y="411894"/>
                  </a:lnTo>
                  <a:lnTo>
                    <a:pt x="1580033" y="411973"/>
                  </a:lnTo>
                  <a:lnTo>
                    <a:pt x="1582280" y="412264"/>
                  </a:lnTo>
                  <a:lnTo>
                    <a:pt x="1586933" y="408933"/>
                  </a:lnTo>
                  <a:lnTo>
                    <a:pt x="1587276" y="407743"/>
                  </a:lnTo>
                  <a:lnTo>
                    <a:pt x="1586047" y="407122"/>
                  </a:lnTo>
                  <a:lnTo>
                    <a:pt x="1580112" y="407122"/>
                  </a:lnTo>
                  <a:lnTo>
                    <a:pt x="1579293" y="407241"/>
                  </a:lnTo>
                  <a:lnTo>
                    <a:pt x="1579928" y="406712"/>
                  </a:lnTo>
                  <a:lnTo>
                    <a:pt x="1583985" y="405153"/>
                  </a:lnTo>
                  <a:lnTo>
                    <a:pt x="1586060" y="404082"/>
                  </a:lnTo>
                  <a:lnTo>
                    <a:pt x="1584514" y="401716"/>
                  </a:lnTo>
                  <a:lnTo>
                    <a:pt x="1582664" y="402218"/>
                  </a:lnTo>
                  <a:lnTo>
                    <a:pt x="1581461" y="401320"/>
                  </a:lnTo>
                  <a:lnTo>
                    <a:pt x="1581487" y="400606"/>
                  </a:lnTo>
                  <a:lnTo>
                    <a:pt x="1580060" y="398544"/>
                  </a:lnTo>
                  <a:lnTo>
                    <a:pt x="1577310" y="397738"/>
                  </a:lnTo>
                  <a:lnTo>
                    <a:pt x="1574971" y="398716"/>
                  </a:lnTo>
                  <a:lnTo>
                    <a:pt x="1572658" y="400090"/>
                  </a:lnTo>
                  <a:lnTo>
                    <a:pt x="1570940" y="401491"/>
                  </a:lnTo>
                  <a:lnTo>
                    <a:pt x="1569565" y="401809"/>
                  </a:lnTo>
                  <a:lnTo>
                    <a:pt x="1568785" y="400989"/>
                  </a:lnTo>
                  <a:lnTo>
                    <a:pt x="1568759" y="400434"/>
                  </a:lnTo>
                  <a:lnTo>
                    <a:pt x="1571270" y="399178"/>
                  </a:lnTo>
                  <a:lnTo>
                    <a:pt x="1571402" y="398531"/>
                  </a:lnTo>
                  <a:lnTo>
                    <a:pt x="1569948" y="397143"/>
                  </a:lnTo>
                  <a:lnTo>
                    <a:pt x="1567635" y="395597"/>
                  </a:lnTo>
                  <a:lnTo>
                    <a:pt x="1565838" y="394896"/>
                  </a:lnTo>
                  <a:lnTo>
                    <a:pt x="1564833" y="395557"/>
                  </a:lnTo>
                  <a:lnTo>
                    <a:pt x="1562163" y="399535"/>
                  </a:lnTo>
                  <a:lnTo>
                    <a:pt x="1561806" y="399496"/>
                  </a:lnTo>
                  <a:lnTo>
                    <a:pt x="1561833" y="398372"/>
                  </a:lnTo>
                  <a:lnTo>
                    <a:pt x="1563036" y="394407"/>
                  </a:lnTo>
                  <a:lnTo>
                    <a:pt x="1563287" y="393059"/>
                  </a:lnTo>
                  <a:lnTo>
                    <a:pt x="1562996" y="392623"/>
                  </a:lnTo>
                  <a:lnTo>
                    <a:pt x="1562520" y="392556"/>
                  </a:lnTo>
                  <a:lnTo>
                    <a:pt x="1561873" y="392874"/>
                  </a:lnTo>
                  <a:lnTo>
                    <a:pt x="1560815" y="392781"/>
                  </a:lnTo>
                  <a:lnTo>
                    <a:pt x="1560842" y="392279"/>
                  </a:lnTo>
                  <a:lnTo>
                    <a:pt x="1561370" y="391459"/>
                  </a:lnTo>
                  <a:lnTo>
                    <a:pt x="1561661" y="390587"/>
                  </a:lnTo>
                  <a:lnTo>
                    <a:pt x="1561489" y="388829"/>
                  </a:lnTo>
                  <a:lnTo>
                    <a:pt x="1560326" y="387349"/>
                  </a:lnTo>
                  <a:lnTo>
                    <a:pt x="1558634" y="386410"/>
                  </a:lnTo>
                  <a:lnTo>
                    <a:pt x="1557987" y="386291"/>
                  </a:lnTo>
                  <a:lnTo>
                    <a:pt x="1558343" y="386040"/>
                  </a:lnTo>
                  <a:lnTo>
                    <a:pt x="1562956" y="384454"/>
                  </a:lnTo>
                  <a:lnTo>
                    <a:pt x="1563591" y="383965"/>
                  </a:lnTo>
                  <a:lnTo>
                    <a:pt x="1560762" y="382908"/>
                  </a:lnTo>
                  <a:lnTo>
                    <a:pt x="1560670" y="382260"/>
                  </a:lnTo>
                  <a:lnTo>
                    <a:pt x="1561000" y="381269"/>
                  </a:lnTo>
                  <a:lnTo>
                    <a:pt x="1560604" y="380304"/>
                  </a:lnTo>
                  <a:lnTo>
                    <a:pt x="1559493" y="379366"/>
                  </a:lnTo>
                  <a:lnTo>
                    <a:pt x="1558264" y="378943"/>
                  </a:lnTo>
                  <a:lnTo>
                    <a:pt x="1556929" y="379022"/>
                  </a:lnTo>
                  <a:lnTo>
                    <a:pt x="1555198" y="379392"/>
                  </a:lnTo>
                  <a:lnTo>
                    <a:pt x="1550664" y="380925"/>
                  </a:lnTo>
                  <a:lnTo>
                    <a:pt x="1550109" y="380886"/>
                  </a:lnTo>
                  <a:lnTo>
                    <a:pt x="1549911" y="380463"/>
                  </a:lnTo>
                  <a:lnTo>
                    <a:pt x="1550704" y="379445"/>
                  </a:lnTo>
                  <a:lnTo>
                    <a:pt x="1554748" y="375731"/>
                  </a:lnTo>
                  <a:lnTo>
                    <a:pt x="1554537" y="375255"/>
                  </a:lnTo>
                  <a:lnTo>
                    <a:pt x="1553215" y="375162"/>
                  </a:lnTo>
                  <a:lnTo>
                    <a:pt x="1550942" y="374409"/>
                  </a:lnTo>
                  <a:lnTo>
                    <a:pt x="1550281" y="373338"/>
                  </a:lnTo>
                  <a:lnTo>
                    <a:pt x="1550043" y="371673"/>
                  </a:lnTo>
                  <a:lnTo>
                    <a:pt x="1550863" y="370298"/>
                  </a:lnTo>
                  <a:lnTo>
                    <a:pt x="1552739" y="369201"/>
                  </a:lnTo>
                  <a:lnTo>
                    <a:pt x="1553017" y="368223"/>
                  </a:lnTo>
                  <a:lnTo>
                    <a:pt x="1549845" y="365897"/>
                  </a:lnTo>
                  <a:lnTo>
                    <a:pt x="1548140" y="365514"/>
                  </a:lnTo>
                  <a:lnTo>
                    <a:pt x="1545523" y="365421"/>
                  </a:lnTo>
                  <a:lnTo>
                    <a:pt x="1544994" y="365223"/>
                  </a:lnTo>
                  <a:lnTo>
                    <a:pt x="1549911" y="364033"/>
                  </a:lnTo>
                  <a:lnTo>
                    <a:pt x="1551193" y="364020"/>
                  </a:lnTo>
                  <a:lnTo>
                    <a:pt x="1555132" y="366954"/>
                  </a:lnTo>
                  <a:lnTo>
                    <a:pt x="1556823" y="369809"/>
                  </a:lnTo>
                  <a:lnTo>
                    <a:pt x="1558489" y="371012"/>
                  </a:lnTo>
                  <a:lnTo>
                    <a:pt x="1563009" y="372083"/>
                  </a:lnTo>
                  <a:lnTo>
                    <a:pt x="1565864" y="372083"/>
                  </a:lnTo>
                  <a:lnTo>
                    <a:pt x="1566895" y="371885"/>
                  </a:lnTo>
                  <a:lnTo>
                    <a:pt x="1568759" y="371250"/>
                  </a:lnTo>
                  <a:lnTo>
                    <a:pt x="1571680" y="369307"/>
                  </a:lnTo>
                  <a:lnTo>
                    <a:pt x="1570437" y="367933"/>
                  </a:lnTo>
                  <a:lnTo>
                    <a:pt x="1567278" y="365553"/>
                  </a:lnTo>
                  <a:lnTo>
                    <a:pt x="1565626" y="363558"/>
                  </a:lnTo>
                  <a:lnTo>
                    <a:pt x="1565402" y="361139"/>
                  </a:lnTo>
                  <a:lnTo>
                    <a:pt x="1565454" y="358680"/>
                  </a:lnTo>
                  <a:lnTo>
                    <a:pt x="1566102" y="358125"/>
                  </a:lnTo>
                  <a:lnTo>
                    <a:pt x="1567979" y="358905"/>
                  </a:lnTo>
                  <a:lnTo>
                    <a:pt x="1570437" y="360319"/>
                  </a:lnTo>
                  <a:lnTo>
                    <a:pt x="1572684" y="362355"/>
                  </a:lnTo>
                  <a:lnTo>
                    <a:pt x="1573543" y="362685"/>
                  </a:lnTo>
                  <a:lnTo>
                    <a:pt x="1575249" y="362527"/>
                  </a:lnTo>
                  <a:lnTo>
                    <a:pt x="1576095" y="362249"/>
                  </a:lnTo>
                  <a:lnTo>
                    <a:pt x="1577813" y="359526"/>
                  </a:lnTo>
                  <a:lnTo>
                    <a:pt x="1576848" y="357385"/>
                  </a:lnTo>
                  <a:lnTo>
                    <a:pt x="1577826" y="356169"/>
                  </a:lnTo>
                  <a:lnTo>
                    <a:pt x="1579439" y="357068"/>
                  </a:lnTo>
                  <a:lnTo>
                    <a:pt x="1581421" y="357253"/>
                  </a:lnTo>
                  <a:lnTo>
                    <a:pt x="1583774" y="356724"/>
                  </a:lnTo>
                  <a:lnTo>
                    <a:pt x="1584289" y="355878"/>
                  </a:lnTo>
                  <a:lnTo>
                    <a:pt x="1584104" y="354887"/>
                  </a:lnTo>
                  <a:lnTo>
                    <a:pt x="1584712" y="354755"/>
                  </a:lnTo>
                  <a:lnTo>
                    <a:pt x="1586510" y="355548"/>
                  </a:lnTo>
                  <a:lnTo>
                    <a:pt x="1587290" y="356513"/>
                  </a:lnTo>
                  <a:lnTo>
                    <a:pt x="1587065" y="357676"/>
                  </a:lnTo>
                  <a:lnTo>
                    <a:pt x="1587197" y="358852"/>
                  </a:lnTo>
                  <a:lnTo>
                    <a:pt x="1588757" y="363293"/>
                  </a:lnTo>
                  <a:lnTo>
                    <a:pt x="1589444" y="363914"/>
                  </a:lnTo>
                  <a:lnTo>
                    <a:pt x="1591704" y="364536"/>
                  </a:lnTo>
                  <a:lnTo>
                    <a:pt x="1592643" y="365091"/>
                  </a:lnTo>
                  <a:lnTo>
                    <a:pt x="1594216" y="366902"/>
                  </a:lnTo>
                  <a:lnTo>
                    <a:pt x="1596449" y="367034"/>
                  </a:lnTo>
                  <a:lnTo>
                    <a:pt x="1598260" y="366677"/>
                  </a:lnTo>
                  <a:lnTo>
                    <a:pt x="1600520" y="365963"/>
                  </a:lnTo>
                  <a:lnTo>
                    <a:pt x="1602490" y="364932"/>
                  </a:lnTo>
                  <a:lnTo>
                    <a:pt x="1602965" y="365130"/>
                  </a:lnTo>
                  <a:lnTo>
                    <a:pt x="1597374" y="368038"/>
                  </a:lnTo>
                  <a:lnTo>
                    <a:pt x="1595709" y="369664"/>
                  </a:lnTo>
                  <a:lnTo>
                    <a:pt x="1596581" y="370232"/>
                  </a:lnTo>
                  <a:lnTo>
                    <a:pt x="1601723" y="370470"/>
                  </a:lnTo>
                  <a:lnTo>
                    <a:pt x="1604247" y="370285"/>
                  </a:lnTo>
                  <a:lnTo>
                    <a:pt x="1606534" y="369942"/>
                  </a:lnTo>
                  <a:lnTo>
                    <a:pt x="1613235" y="368237"/>
                  </a:lnTo>
                  <a:lnTo>
                    <a:pt x="1616341" y="366769"/>
                  </a:lnTo>
                  <a:lnTo>
                    <a:pt x="1620135" y="364470"/>
                  </a:lnTo>
                  <a:lnTo>
                    <a:pt x="1622977" y="363095"/>
                  </a:lnTo>
                  <a:lnTo>
                    <a:pt x="1626387" y="362143"/>
                  </a:lnTo>
                  <a:lnTo>
                    <a:pt x="1627365" y="362355"/>
                  </a:lnTo>
                  <a:lnTo>
                    <a:pt x="1624457" y="363452"/>
                  </a:lnTo>
                  <a:lnTo>
                    <a:pt x="1621205" y="365408"/>
                  </a:lnTo>
                  <a:lnTo>
                    <a:pt x="1617597" y="368210"/>
                  </a:lnTo>
                  <a:lnTo>
                    <a:pt x="1615126" y="369757"/>
                  </a:lnTo>
                  <a:lnTo>
                    <a:pt x="1611358" y="370431"/>
                  </a:lnTo>
                  <a:lnTo>
                    <a:pt x="1607750" y="371633"/>
                  </a:lnTo>
                  <a:lnTo>
                    <a:pt x="1605265" y="372849"/>
                  </a:lnTo>
                  <a:lnTo>
                    <a:pt x="1602318" y="374541"/>
                  </a:lnTo>
                  <a:lnTo>
                    <a:pt x="1600983" y="375969"/>
                  </a:lnTo>
                  <a:lnTo>
                    <a:pt x="1601353" y="377304"/>
                  </a:lnTo>
                  <a:lnTo>
                    <a:pt x="1601710" y="377515"/>
                  </a:lnTo>
                  <a:lnTo>
                    <a:pt x="1601882" y="378123"/>
                  </a:lnTo>
                  <a:lnTo>
                    <a:pt x="1601961" y="380278"/>
                  </a:lnTo>
                  <a:lnTo>
                    <a:pt x="1602225" y="380806"/>
                  </a:lnTo>
                  <a:lnTo>
                    <a:pt x="1601895" y="383384"/>
                  </a:lnTo>
                  <a:lnTo>
                    <a:pt x="1602979" y="385578"/>
                  </a:lnTo>
                  <a:lnTo>
                    <a:pt x="1604340" y="387455"/>
                  </a:lnTo>
                  <a:lnTo>
                    <a:pt x="1604908" y="389080"/>
                  </a:lnTo>
                  <a:lnTo>
                    <a:pt x="1605807" y="390693"/>
                  </a:lnTo>
                  <a:lnTo>
                    <a:pt x="1607102" y="391988"/>
                  </a:lnTo>
                  <a:lnTo>
                    <a:pt x="1610764" y="388605"/>
                  </a:lnTo>
                  <a:lnTo>
                    <a:pt x="1614901" y="385842"/>
                  </a:lnTo>
                  <a:lnTo>
                    <a:pt x="1616460" y="384943"/>
                  </a:lnTo>
                  <a:lnTo>
                    <a:pt x="1616778" y="384930"/>
                  </a:lnTo>
                  <a:lnTo>
                    <a:pt x="1614874" y="386820"/>
                  </a:lnTo>
                  <a:lnTo>
                    <a:pt x="1611900" y="390587"/>
                  </a:lnTo>
                  <a:lnTo>
                    <a:pt x="1612826" y="392028"/>
                  </a:lnTo>
                  <a:lnTo>
                    <a:pt x="1613976" y="393217"/>
                  </a:lnTo>
                  <a:lnTo>
                    <a:pt x="1616526" y="391830"/>
                  </a:lnTo>
                  <a:lnTo>
                    <a:pt x="1618139" y="391843"/>
                  </a:lnTo>
                  <a:lnTo>
                    <a:pt x="1619487" y="392147"/>
                  </a:lnTo>
                  <a:lnTo>
                    <a:pt x="1620280" y="392794"/>
                  </a:lnTo>
                  <a:lnTo>
                    <a:pt x="1620637" y="393587"/>
                  </a:lnTo>
                  <a:lnTo>
                    <a:pt x="1620703" y="395134"/>
                  </a:lnTo>
                  <a:lnTo>
                    <a:pt x="1622276" y="396654"/>
                  </a:lnTo>
                  <a:lnTo>
                    <a:pt x="1625950" y="394341"/>
                  </a:lnTo>
                  <a:lnTo>
                    <a:pt x="1628991" y="391922"/>
                  </a:lnTo>
                  <a:lnTo>
                    <a:pt x="1631370" y="389160"/>
                  </a:lnTo>
                  <a:lnTo>
                    <a:pt x="1636022" y="381388"/>
                  </a:lnTo>
                  <a:lnTo>
                    <a:pt x="1637621" y="379564"/>
                  </a:lnTo>
                  <a:lnTo>
                    <a:pt x="1634674" y="379088"/>
                  </a:lnTo>
                  <a:lnTo>
                    <a:pt x="1632374" y="378467"/>
                  </a:lnTo>
                  <a:lnTo>
                    <a:pt x="1632559" y="378136"/>
                  </a:lnTo>
                  <a:lnTo>
                    <a:pt x="1637423" y="377290"/>
                  </a:lnTo>
                  <a:lnTo>
                    <a:pt x="1638335" y="376127"/>
                  </a:lnTo>
                  <a:lnTo>
                    <a:pt x="1638494" y="374171"/>
                  </a:lnTo>
                  <a:lnTo>
                    <a:pt x="1638864" y="373735"/>
                  </a:lnTo>
                  <a:lnTo>
                    <a:pt x="1640622" y="377621"/>
                  </a:lnTo>
                  <a:lnTo>
                    <a:pt x="1641402" y="378559"/>
                  </a:lnTo>
                  <a:lnTo>
                    <a:pt x="1644653" y="379418"/>
                  </a:lnTo>
                  <a:lnTo>
                    <a:pt x="1647878" y="378797"/>
                  </a:lnTo>
                  <a:lnTo>
                    <a:pt x="1648499" y="379181"/>
                  </a:lnTo>
                  <a:lnTo>
                    <a:pt x="1650746" y="378982"/>
                  </a:lnTo>
                  <a:lnTo>
                    <a:pt x="1652901" y="376920"/>
                  </a:lnTo>
                  <a:lnTo>
                    <a:pt x="1656443" y="374925"/>
                  </a:lnTo>
                  <a:lnTo>
                    <a:pt x="1658822" y="374211"/>
                  </a:lnTo>
                  <a:lnTo>
                    <a:pt x="1659219" y="373352"/>
                  </a:lnTo>
                  <a:lnTo>
                    <a:pt x="1659351" y="372426"/>
                  </a:lnTo>
                  <a:lnTo>
                    <a:pt x="1659219" y="371448"/>
                  </a:lnTo>
                  <a:lnTo>
                    <a:pt x="1658716" y="370748"/>
                  </a:lnTo>
                  <a:lnTo>
                    <a:pt x="1656958" y="369704"/>
                  </a:lnTo>
                  <a:lnTo>
                    <a:pt x="1657857" y="369254"/>
                  </a:lnTo>
                  <a:lnTo>
                    <a:pt x="1659906" y="369677"/>
                  </a:lnTo>
                  <a:lnTo>
                    <a:pt x="1663924" y="369968"/>
                  </a:lnTo>
                  <a:lnTo>
                    <a:pt x="1665986" y="369836"/>
                  </a:lnTo>
                  <a:lnTo>
                    <a:pt x="1669092" y="369241"/>
                  </a:lnTo>
                  <a:lnTo>
                    <a:pt x="1668960" y="368448"/>
                  </a:lnTo>
                  <a:lnTo>
                    <a:pt x="1666052" y="366465"/>
                  </a:lnTo>
                  <a:lnTo>
                    <a:pt x="1661770" y="364522"/>
                  </a:lnTo>
                  <a:lnTo>
                    <a:pt x="1663118" y="363439"/>
                  </a:lnTo>
                  <a:lnTo>
                    <a:pt x="1664810" y="363002"/>
                  </a:lnTo>
                  <a:lnTo>
                    <a:pt x="1665484" y="362328"/>
                  </a:lnTo>
                  <a:lnTo>
                    <a:pt x="1664083" y="360095"/>
                  </a:lnTo>
                  <a:lnTo>
                    <a:pt x="1665047" y="359843"/>
                  </a:lnTo>
                  <a:lnTo>
                    <a:pt x="1667480" y="360002"/>
                  </a:lnTo>
                  <a:lnTo>
                    <a:pt x="1669013" y="360478"/>
                  </a:lnTo>
                  <a:lnTo>
                    <a:pt x="1670440" y="361786"/>
                  </a:lnTo>
                  <a:lnTo>
                    <a:pt x="1673797" y="362487"/>
                  </a:lnTo>
                  <a:lnTo>
                    <a:pt x="1675595" y="362394"/>
                  </a:lnTo>
                  <a:lnTo>
                    <a:pt x="1681939" y="360914"/>
                  </a:lnTo>
                  <a:lnTo>
                    <a:pt x="1682415" y="359949"/>
                  </a:lnTo>
                  <a:lnTo>
                    <a:pt x="1682323" y="357729"/>
                  </a:lnTo>
                  <a:lnTo>
                    <a:pt x="1675991" y="354728"/>
                  </a:lnTo>
                  <a:lnTo>
                    <a:pt x="1675608" y="354305"/>
                  </a:lnTo>
                  <a:lnTo>
                    <a:pt x="1678093" y="353552"/>
                  </a:lnTo>
                  <a:lnTo>
                    <a:pt x="1680208" y="353446"/>
                  </a:lnTo>
                  <a:lnTo>
                    <a:pt x="1682970" y="354438"/>
                  </a:lnTo>
                  <a:lnTo>
                    <a:pt x="1685455" y="356394"/>
                  </a:lnTo>
                  <a:lnTo>
                    <a:pt x="1686975" y="356182"/>
                  </a:lnTo>
                  <a:lnTo>
                    <a:pt x="1690319" y="355151"/>
                  </a:lnTo>
                  <a:lnTo>
                    <a:pt x="1691046" y="354173"/>
                  </a:lnTo>
                  <a:lnTo>
                    <a:pt x="1690636" y="353182"/>
                  </a:lnTo>
                  <a:lnTo>
                    <a:pt x="1688878" y="350975"/>
                  </a:lnTo>
                  <a:close/>
                  <a:moveTo>
                    <a:pt x="1413626" y="291311"/>
                  </a:moveTo>
                  <a:lnTo>
                    <a:pt x="1412714" y="291721"/>
                  </a:lnTo>
                  <a:lnTo>
                    <a:pt x="1409106" y="294100"/>
                  </a:lnTo>
                  <a:lnTo>
                    <a:pt x="1408313" y="294391"/>
                  </a:lnTo>
                  <a:lnTo>
                    <a:pt x="1403753" y="295237"/>
                  </a:lnTo>
                  <a:lnTo>
                    <a:pt x="1401255" y="296149"/>
                  </a:lnTo>
                  <a:lnTo>
                    <a:pt x="1399047" y="297510"/>
                  </a:lnTo>
                  <a:lnTo>
                    <a:pt x="1397461" y="298383"/>
                  </a:lnTo>
                  <a:lnTo>
                    <a:pt x="1396497" y="298766"/>
                  </a:lnTo>
                  <a:lnTo>
                    <a:pt x="1395915" y="299176"/>
                  </a:lnTo>
                  <a:lnTo>
                    <a:pt x="1395571" y="299955"/>
                  </a:lnTo>
                  <a:lnTo>
                    <a:pt x="1395479" y="300735"/>
                  </a:lnTo>
                  <a:lnTo>
                    <a:pt x="1396602" y="301185"/>
                  </a:lnTo>
                  <a:lnTo>
                    <a:pt x="1397990" y="301026"/>
                  </a:lnTo>
                  <a:lnTo>
                    <a:pt x="1401546" y="300127"/>
                  </a:lnTo>
                  <a:lnTo>
                    <a:pt x="1405815" y="299347"/>
                  </a:lnTo>
                  <a:lnTo>
                    <a:pt x="1407797" y="298515"/>
                  </a:lnTo>
                  <a:lnTo>
                    <a:pt x="1410322" y="297008"/>
                  </a:lnTo>
                  <a:lnTo>
                    <a:pt x="1413534" y="295448"/>
                  </a:lnTo>
                  <a:lnTo>
                    <a:pt x="1414684" y="294801"/>
                  </a:lnTo>
                  <a:lnTo>
                    <a:pt x="1415265" y="294272"/>
                  </a:lnTo>
                  <a:lnTo>
                    <a:pt x="1415939" y="293862"/>
                  </a:lnTo>
                  <a:lnTo>
                    <a:pt x="1418636" y="292593"/>
                  </a:lnTo>
                  <a:lnTo>
                    <a:pt x="1422575" y="291087"/>
                  </a:lnTo>
                  <a:lnTo>
                    <a:pt x="1424399" y="290109"/>
                  </a:lnTo>
                  <a:lnTo>
                    <a:pt x="1424504" y="289857"/>
                  </a:lnTo>
                  <a:lnTo>
                    <a:pt x="1424689" y="288747"/>
                  </a:lnTo>
                  <a:lnTo>
                    <a:pt x="1424504" y="288337"/>
                  </a:lnTo>
                  <a:lnTo>
                    <a:pt x="1424068" y="288166"/>
                  </a:lnTo>
                  <a:lnTo>
                    <a:pt x="1421874" y="288086"/>
                  </a:lnTo>
                  <a:lnTo>
                    <a:pt x="1419006" y="288536"/>
                  </a:lnTo>
                  <a:lnTo>
                    <a:pt x="1417671" y="288998"/>
                  </a:lnTo>
                  <a:lnTo>
                    <a:pt x="1416481" y="289619"/>
                  </a:lnTo>
                  <a:lnTo>
                    <a:pt x="1416005" y="290227"/>
                  </a:lnTo>
                  <a:lnTo>
                    <a:pt x="1416243" y="290809"/>
                  </a:lnTo>
                  <a:lnTo>
                    <a:pt x="1415794" y="291113"/>
                  </a:lnTo>
                  <a:lnTo>
                    <a:pt x="1413626" y="291311"/>
                  </a:lnTo>
                  <a:close/>
                  <a:moveTo>
                    <a:pt x="1398109" y="278279"/>
                  </a:moveTo>
                  <a:lnTo>
                    <a:pt x="1396497" y="278477"/>
                  </a:lnTo>
                  <a:lnTo>
                    <a:pt x="1394250" y="278385"/>
                  </a:lnTo>
                  <a:lnTo>
                    <a:pt x="1393708" y="278742"/>
                  </a:lnTo>
                  <a:lnTo>
                    <a:pt x="1392756" y="279640"/>
                  </a:lnTo>
                  <a:lnTo>
                    <a:pt x="1392333" y="279825"/>
                  </a:lnTo>
                  <a:lnTo>
                    <a:pt x="1389240" y="279508"/>
                  </a:lnTo>
                  <a:lnTo>
                    <a:pt x="1387707" y="279746"/>
                  </a:lnTo>
                  <a:lnTo>
                    <a:pt x="1386200" y="280460"/>
                  </a:lnTo>
                  <a:lnTo>
                    <a:pt x="1385486" y="280962"/>
                  </a:lnTo>
                  <a:lnTo>
                    <a:pt x="1385553" y="281253"/>
                  </a:lnTo>
                  <a:lnTo>
                    <a:pt x="1390972" y="281901"/>
                  </a:lnTo>
                  <a:lnTo>
                    <a:pt x="1391540" y="282310"/>
                  </a:lnTo>
                  <a:lnTo>
                    <a:pt x="1391884" y="283394"/>
                  </a:lnTo>
                  <a:lnTo>
                    <a:pt x="1392346" y="283487"/>
                  </a:lnTo>
                  <a:lnTo>
                    <a:pt x="1393232" y="283077"/>
                  </a:lnTo>
                  <a:lnTo>
                    <a:pt x="1393536" y="283235"/>
                  </a:lnTo>
                  <a:lnTo>
                    <a:pt x="1393258" y="283962"/>
                  </a:lnTo>
                  <a:lnTo>
                    <a:pt x="1393932" y="284597"/>
                  </a:lnTo>
                  <a:lnTo>
                    <a:pt x="1395571" y="285126"/>
                  </a:lnTo>
                  <a:lnTo>
                    <a:pt x="1396734" y="285231"/>
                  </a:lnTo>
                  <a:lnTo>
                    <a:pt x="1397422" y="284901"/>
                  </a:lnTo>
                  <a:lnTo>
                    <a:pt x="1397752" y="284121"/>
                  </a:lnTo>
                  <a:lnTo>
                    <a:pt x="1397871" y="282271"/>
                  </a:lnTo>
                  <a:lnTo>
                    <a:pt x="1400369" y="282879"/>
                  </a:lnTo>
                  <a:lnTo>
                    <a:pt x="1406714" y="282350"/>
                  </a:lnTo>
                  <a:lnTo>
                    <a:pt x="1410467" y="281068"/>
                  </a:lnTo>
                  <a:lnTo>
                    <a:pt x="1411657" y="280420"/>
                  </a:lnTo>
                  <a:lnTo>
                    <a:pt x="1411551" y="279997"/>
                  </a:lnTo>
                  <a:lnTo>
                    <a:pt x="1411921" y="278636"/>
                  </a:lnTo>
                  <a:lnTo>
                    <a:pt x="1409423" y="278094"/>
                  </a:lnTo>
                  <a:lnTo>
                    <a:pt x="1406965" y="278451"/>
                  </a:lnTo>
                  <a:lnTo>
                    <a:pt x="1403409" y="279402"/>
                  </a:lnTo>
                  <a:lnTo>
                    <a:pt x="1401268" y="279786"/>
                  </a:lnTo>
                  <a:lnTo>
                    <a:pt x="1399761" y="279627"/>
                  </a:lnTo>
                  <a:lnTo>
                    <a:pt x="1398453" y="279812"/>
                  </a:lnTo>
                  <a:lnTo>
                    <a:pt x="1398532" y="278742"/>
                  </a:lnTo>
                  <a:lnTo>
                    <a:pt x="1398109" y="278279"/>
                  </a:lnTo>
                  <a:close/>
                  <a:moveTo>
                    <a:pt x="1186723" y="586575"/>
                  </a:moveTo>
                  <a:lnTo>
                    <a:pt x="1187490" y="586760"/>
                  </a:lnTo>
                  <a:lnTo>
                    <a:pt x="1187939" y="586548"/>
                  </a:lnTo>
                  <a:lnTo>
                    <a:pt x="1188653" y="585504"/>
                  </a:lnTo>
                  <a:lnTo>
                    <a:pt x="1189208" y="584195"/>
                  </a:lnTo>
                  <a:lnTo>
                    <a:pt x="1188944" y="584103"/>
                  </a:lnTo>
                  <a:lnTo>
                    <a:pt x="1188270" y="584341"/>
                  </a:lnTo>
                  <a:lnTo>
                    <a:pt x="1186737" y="585385"/>
                  </a:lnTo>
                  <a:lnTo>
                    <a:pt x="1186274" y="585848"/>
                  </a:lnTo>
                  <a:lnTo>
                    <a:pt x="1185944" y="586482"/>
                  </a:lnTo>
                  <a:lnTo>
                    <a:pt x="1184913" y="587394"/>
                  </a:lnTo>
                  <a:lnTo>
                    <a:pt x="1184847" y="588465"/>
                  </a:lnTo>
                  <a:lnTo>
                    <a:pt x="1185283" y="588306"/>
                  </a:lnTo>
                  <a:lnTo>
                    <a:pt x="1186723" y="586575"/>
                  </a:lnTo>
                  <a:close/>
                  <a:moveTo>
                    <a:pt x="1553202" y="584870"/>
                  </a:moveTo>
                  <a:lnTo>
                    <a:pt x="1552211" y="585028"/>
                  </a:lnTo>
                  <a:lnTo>
                    <a:pt x="1551047" y="585530"/>
                  </a:lnTo>
                  <a:lnTo>
                    <a:pt x="1550281" y="585200"/>
                  </a:lnTo>
                  <a:lnTo>
                    <a:pt x="1549673" y="585438"/>
                  </a:lnTo>
                  <a:lnTo>
                    <a:pt x="1549475" y="585676"/>
                  </a:lnTo>
                  <a:lnTo>
                    <a:pt x="1549501" y="587077"/>
                  </a:lnTo>
                  <a:lnTo>
                    <a:pt x="1552211" y="588993"/>
                  </a:lnTo>
                  <a:lnTo>
                    <a:pt x="1555343" y="589165"/>
                  </a:lnTo>
                  <a:lnTo>
                    <a:pt x="1556334" y="586297"/>
                  </a:lnTo>
                  <a:lnTo>
                    <a:pt x="1555013" y="585517"/>
                  </a:lnTo>
                  <a:lnTo>
                    <a:pt x="1553202" y="584870"/>
                  </a:lnTo>
                  <a:close/>
                  <a:moveTo>
                    <a:pt x="1142485" y="913983"/>
                  </a:moveTo>
                  <a:lnTo>
                    <a:pt x="1143397" y="913969"/>
                  </a:lnTo>
                  <a:lnTo>
                    <a:pt x="1146926" y="913269"/>
                  </a:lnTo>
                  <a:lnTo>
                    <a:pt x="1149662" y="913771"/>
                  </a:lnTo>
                  <a:lnTo>
                    <a:pt x="1151605" y="913229"/>
                  </a:lnTo>
                  <a:lnTo>
                    <a:pt x="1152173" y="912661"/>
                  </a:lnTo>
                  <a:lnTo>
                    <a:pt x="1153098" y="911101"/>
                  </a:lnTo>
                  <a:lnTo>
                    <a:pt x="1156310" y="906753"/>
                  </a:lnTo>
                  <a:lnTo>
                    <a:pt x="1155240" y="906845"/>
                  </a:lnTo>
                  <a:lnTo>
                    <a:pt x="1149966" y="910691"/>
                  </a:lnTo>
                  <a:lnTo>
                    <a:pt x="1145750" y="911947"/>
                  </a:lnTo>
                  <a:lnTo>
                    <a:pt x="1142485" y="913983"/>
                  </a:lnTo>
                  <a:close/>
                  <a:moveTo>
                    <a:pt x="1222754" y="873789"/>
                  </a:moveTo>
                  <a:lnTo>
                    <a:pt x="1221882" y="874753"/>
                  </a:lnTo>
                  <a:lnTo>
                    <a:pt x="1223983" y="874529"/>
                  </a:lnTo>
                  <a:lnTo>
                    <a:pt x="1226997" y="873247"/>
                  </a:lnTo>
                  <a:lnTo>
                    <a:pt x="1229799" y="871158"/>
                  </a:lnTo>
                  <a:lnTo>
                    <a:pt x="1228623" y="871132"/>
                  </a:lnTo>
                  <a:lnTo>
                    <a:pt x="1226217" y="872083"/>
                  </a:lnTo>
                  <a:lnTo>
                    <a:pt x="1222754" y="873789"/>
                  </a:lnTo>
                  <a:close/>
                  <a:moveTo>
                    <a:pt x="1177009" y="609533"/>
                  </a:moveTo>
                  <a:lnTo>
                    <a:pt x="1177947" y="609190"/>
                  </a:lnTo>
                  <a:lnTo>
                    <a:pt x="1178568" y="608912"/>
                  </a:lnTo>
                  <a:lnTo>
                    <a:pt x="1179123" y="608396"/>
                  </a:lnTo>
                  <a:lnTo>
                    <a:pt x="1179626" y="607656"/>
                  </a:lnTo>
                  <a:lnTo>
                    <a:pt x="1179903" y="606916"/>
                  </a:lnTo>
                  <a:lnTo>
                    <a:pt x="1179956" y="606163"/>
                  </a:lnTo>
                  <a:lnTo>
                    <a:pt x="1179546" y="605449"/>
                  </a:lnTo>
                  <a:lnTo>
                    <a:pt x="1179137" y="605528"/>
                  </a:lnTo>
                  <a:lnTo>
                    <a:pt x="1178621" y="605925"/>
                  </a:lnTo>
                  <a:lnTo>
                    <a:pt x="1178396" y="606348"/>
                  </a:lnTo>
                  <a:lnTo>
                    <a:pt x="1178529" y="607181"/>
                  </a:lnTo>
                  <a:lnTo>
                    <a:pt x="1176546" y="609520"/>
                  </a:lnTo>
                  <a:lnTo>
                    <a:pt x="1177009" y="609533"/>
                  </a:lnTo>
                  <a:close/>
                  <a:moveTo>
                    <a:pt x="1500940" y="781293"/>
                  </a:moveTo>
                  <a:lnTo>
                    <a:pt x="1505804" y="779601"/>
                  </a:lnTo>
                  <a:lnTo>
                    <a:pt x="1508448" y="776813"/>
                  </a:lnTo>
                  <a:lnTo>
                    <a:pt x="1513642" y="774790"/>
                  </a:lnTo>
                  <a:lnTo>
                    <a:pt x="1520700" y="769781"/>
                  </a:lnTo>
                  <a:lnTo>
                    <a:pt x="1526423" y="766926"/>
                  </a:lnTo>
                  <a:lnTo>
                    <a:pt x="1529886" y="764216"/>
                  </a:lnTo>
                  <a:lnTo>
                    <a:pt x="1542086" y="756246"/>
                  </a:lnTo>
                  <a:lnTo>
                    <a:pt x="1543302" y="754462"/>
                  </a:lnTo>
                  <a:lnTo>
                    <a:pt x="1543989" y="753920"/>
                  </a:lnTo>
                  <a:lnTo>
                    <a:pt x="1546184" y="752889"/>
                  </a:lnTo>
                  <a:lnTo>
                    <a:pt x="1547770" y="752598"/>
                  </a:lnTo>
                  <a:lnTo>
                    <a:pt x="1551338" y="752889"/>
                  </a:lnTo>
                  <a:lnTo>
                    <a:pt x="1555396" y="752466"/>
                  </a:lnTo>
                  <a:lnTo>
                    <a:pt x="1556956" y="752162"/>
                  </a:lnTo>
                  <a:lnTo>
                    <a:pt x="1561423" y="750061"/>
                  </a:lnTo>
                  <a:lnTo>
                    <a:pt x="1563525" y="749347"/>
                  </a:lnTo>
                  <a:lnTo>
                    <a:pt x="1570596" y="748170"/>
                  </a:lnTo>
                  <a:lnTo>
                    <a:pt x="1574178" y="747919"/>
                  </a:lnTo>
                  <a:lnTo>
                    <a:pt x="1578156" y="748884"/>
                  </a:lnTo>
                  <a:lnTo>
                    <a:pt x="1579861" y="748765"/>
                  </a:lnTo>
                  <a:lnTo>
                    <a:pt x="1580892" y="748474"/>
                  </a:lnTo>
                  <a:lnTo>
                    <a:pt x="1592471" y="742408"/>
                  </a:lnTo>
                  <a:lnTo>
                    <a:pt x="1599423" y="739262"/>
                  </a:lnTo>
                  <a:lnTo>
                    <a:pt x="1606521" y="735680"/>
                  </a:lnTo>
                  <a:lnTo>
                    <a:pt x="1615667" y="730036"/>
                  </a:lnTo>
                  <a:lnTo>
                    <a:pt x="1616712" y="728622"/>
                  </a:lnTo>
                  <a:lnTo>
                    <a:pt x="1616883" y="727234"/>
                  </a:lnTo>
                  <a:lnTo>
                    <a:pt x="1615337" y="726203"/>
                  </a:lnTo>
                  <a:lnTo>
                    <a:pt x="1614597" y="725384"/>
                  </a:lnTo>
                  <a:lnTo>
                    <a:pt x="1611610" y="723758"/>
                  </a:lnTo>
                  <a:lnTo>
                    <a:pt x="1611729" y="723110"/>
                  </a:lnTo>
                  <a:lnTo>
                    <a:pt x="1613909" y="723784"/>
                  </a:lnTo>
                  <a:lnTo>
                    <a:pt x="1616394" y="723930"/>
                  </a:lnTo>
                  <a:lnTo>
                    <a:pt x="1617994" y="723190"/>
                  </a:lnTo>
                  <a:lnTo>
                    <a:pt x="1618615" y="722198"/>
                  </a:lnTo>
                  <a:lnTo>
                    <a:pt x="1618258" y="720943"/>
                  </a:lnTo>
                  <a:lnTo>
                    <a:pt x="1616632" y="720044"/>
                  </a:lnTo>
                  <a:lnTo>
                    <a:pt x="1612442" y="719238"/>
                  </a:lnTo>
                  <a:lnTo>
                    <a:pt x="1608689" y="719277"/>
                  </a:lnTo>
                  <a:lnTo>
                    <a:pt x="1606732" y="719053"/>
                  </a:lnTo>
                  <a:lnTo>
                    <a:pt x="1607750" y="718259"/>
                  </a:lnTo>
                  <a:lnTo>
                    <a:pt x="1610420" y="718233"/>
                  </a:lnTo>
                  <a:lnTo>
                    <a:pt x="1617729" y="716925"/>
                  </a:lnTo>
                  <a:lnTo>
                    <a:pt x="1618919" y="716396"/>
                  </a:lnTo>
                  <a:lnTo>
                    <a:pt x="1618958" y="715484"/>
                  </a:lnTo>
                  <a:lnTo>
                    <a:pt x="1618469" y="713898"/>
                  </a:lnTo>
                  <a:lnTo>
                    <a:pt x="1619752" y="711532"/>
                  </a:lnTo>
                  <a:lnTo>
                    <a:pt x="1620954" y="710051"/>
                  </a:lnTo>
                  <a:lnTo>
                    <a:pt x="1620994" y="706760"/>
                  </a:lnTo>
                  <a:lnTo>
                    <a:pt x="1624272" y="703152"/>
                  </a:lnTo>
                  <a:lnTo>
                    <a:pt x="1625356" y="701077"/>
                  </a:lnTo>
                  <a:lnTo>
                    <a:pt x="1625329" y="700165"/>
                  </a:lnTo>
                  <a:lnTo>
                    <a:pt x="1624972" y="699081"/>
                  </a:lnTo>
                  <a:lnTo>
                    <a:pt x="1625091" y="698367"/>
                  </a:lnTo>
                  <a:lnTo>
                    <a:pt x="1625528" y="697521"/>
                  </a:lnTo>
                  <a:lnTo>
                    <a:pt x="1624959" y="696266"/>
                  </a:lnTo>
                  <a:lnTo>
                    <a:pt x="1624708" y="694111"/>
                  </a:lnTo>
                  <a:lnTo>
                    <a:pt x="1622990" y="690979"/>
                  </a:lnTo>
                  <a:lnTo>
                    <a:pt x="1619752" y="690648"/>
                  </a:lnTo>
                  <a:lnTo>
                    <a:pt x="1618258" y="689987"/>
                  </a:lnTo>
                  <a:lnTo>
                    <a:pt x="1617425" y="687463"/>
                  </a:lnTo>
                  <a:lnTo>
                    <a:pt x="1617531" y="686207"/>
                  </a:lnTo>
                  <a:lnTo>
                    <a:pt x="1616302" y="686168"/>
                  </a:lnTo>
                  <a:lnTo>
                    <a:pt x="1612574" y="686406"/>
                  </a:lnTo>
                  <a:lnTo>
                    <a:pt x="1609323" y="686895"/>
                  </a:lnTo>
                  <a:lnTo>
                    <a:pt x="1604948" y="688692"/>
                  </a:lnTo>
                  <a:lnTo>
                    <a:pt x="1598881" y="692565"/>
                  </a:lnTo>
                  <a:lnTo>
                    <a:pt x="1595868" y="694164"/>
                  </a:lnTo>
                  <a:lnTo>
                    <a:pt x="1595775" y="691706"/>
                  </a:lnTo>
                  <a:lnTo>
                    <a:pt x="1595312" y="691098"/>
                  </a:lnTo>
                  <a:lnTo>
                    <a:pt x="1593251" y="690648"/>
                  </a:lnTo>
                  <a:lnTo>
                    <a:pt x="1593449" y="690344"/>
                  </a:lnTo>
                  <a:lnTo>
                    <a:pt x="1594427" y="689763"/>
                  </a:lnTo>
                  <a:lnTo>
                    <a:pt x="1600560" y="687555"/>
                  </a:lnTo>
                  <a:lnTo>
                    <a:pt x="1602873" y="686445"/>
                  </a:lnTo>
                  <a:lnTo>
                    <a:pt x="1603745" y="685507"/>
                  </a:lnTo>
                  <a:lnTo>
                    <a:pt x="1604102" y="684013"/>
                  </a:lnTo>
                  <a:lnTo>
                    <a:pt x="1603943" y="681951"/>
                  </a:lnTo>
                  <a:lnTo>
                    <a:pt x="1602172" y="675567"/>
                  </a:lnTo>
                  <a:lnTo>
                    <a:pt x="1598326" y="674814"/>
                  </a:lnTo>
                  <a:lnTo>
                    <a:pt x="1586655" y="673823"/>
                  </a:lnTo>
                  <a:lnTo>
                    <a:pt x="1583866" y="674536"/>
                  </a:lnTo>
                  <a:lnTo>
                    <a:pt x="1582545" y="675329"/>
                  </a:lnTo>
                  <a:lnTo>
                    <a:pt x="1582241" y="675792"/>
                  </a:lnTo>
                  <a:lnTo>
                    <a:pt x="1582677" y="676863"/>
                  </a:lnTo>
                  <a:lnTo>
                    <a:pt x="1585809" y="676413"/>
                  </a:lnTo>
                  <a:lnTo>
                    <a:pt x="1588122" y="676532"/>
                  </a:lnTo>
                  <a:lnTo>
                    <a:pt x="1590713" y="677153"/>
                  </a:lnTo>
                  <a:lnTo>
                    <a:pt x="1590409" y="677484"/>
                  </a:lnTo>
                  <a:lnTo>
                    <a:pt x="1587197" y="677524"/>
                  </a:lnTo>
                  <a:lnTo>
                    <a:pt x="1581738" y="678528"/>
                  </a:lnTo>
                  <a:lnTo>
                    <a:pt x="1574019" y="680511"/>
                  </a:lnTo>
                  <a:lnTo>
                    <a:pt x="1567173" y="683260"/>
                  </a:lnTo>
                  <a:lnTo>
                    <a:pt x="1561185" y="686776"/>
                  </a:lnTo>
                  <a:lnTo>
                    <a:pt x="1555925" y="689459"/>
                  </a:lnTo>
                  <a:lnTo>
                    <a:pt x="1551391" y="691309"/>
                  </a:lnTo>
                  <a:lnTo>
                    <a:pt x="1548351" y="692327"/>
                  </a:lnTo>
                  <a:lnTo>
                    <a:pt x="1543580" y="693199"/>
                  </a:lnTo>
                  <a:lnTo>
                    <a:pt x="1542179" y="693860"/>
                  </a:lnTo>
                  <a:lnTo>
                    <a:pt x="1538914" y="696200"/>
                  </a:lnTo>
                  <a:lnTo>
                    <a:pt x="1534473" y="698526"/>
                  </a:lnTo>
                  <a:lnTo>
                    <a:pt x="1530164" y="699610"/>
                  </a:lnTo>
                  <a:lnTo>
                    <a:pt x="1530124" y="699306"/>
                  </a:lnTo>
                  <a:lnTo>
                    <a:pt x="1530085" y="698989"/>
                  </a:lnTo>
                  <a:lnTo>
                    <a:pt x="1531962" y="698235"/>
                  </a:lnTo>
                  <a:lnTo>
                    <a:pt x="1532728" y="697521"/>
                  </a:lnTo>
                  <a:lnTo>
                    <a:pt x="1531777" y="697072"/>
                  </a:lnTo>
                  <a:lnTo>
                    <a:pt x="1532477" y="696226"/>
                  </a:lnTo>
                  <a:lnTo>
                    <a:pt x="1535993" y="694653"/>
                  </a:lnTo>
                  <a:lnTo>
                    <a:pt x="1537632" y="693649"/>
                  </a:lnTo>
                  <a:lnTo>
                    <a:pt x="1536878" y="692499"/>
                  </a:lnTo>
                  <a:lnTo>
                    <a:pt x="1533402" y="690424"/>
                  </a:lnTo>
                  <a:lnTo>
                    <a:pt x="1533416" y="689194"/>
                  </a:lnTo>
                  <a:lnTo>
                    <a:pt x="1535676" y="690358"/>
                  </a:lnTo>
                  <a:lnTo>
                    <a:pt x="1538002" y="690728"/>
                  </a:lnTo>
                  <a:lnTo>
                    <a:pt x="1538755" y="690358"/>
                  </a:lnTo>
                  <a:lnTo>
                    <a:pt x="1539403" y="689710"/>
                  </a:lnTo>
                  <a:lnTo>
                    <a:pt x="1540619" y="687912"/>
                  </a:lnTo>
                  <a:lnTo>
                    <a:pt x="1541531" y="687040"/>
                  </a:lnTo>
                  <a:lnTo>
                    <a:pt x="1542760" y="686287"/>
                  </a:lnTo>
                  <a:lnTo>
                    <a:pt x="1546276" y="685044"/>
                  </a:lnTo>
                  <a:lnTo>
                    <a:pt x="1547651" y="684330"/>
                  </a:lnTo>
                  <a:lnTo>
                    <a:pt x="1549290" y="684119"/>
                  </a:lnTo>
                  <a:lnTo>
                    <a:pt x="1551193" y="684410"/>
                  </a:lnTo>
                  <a:lnTo>
                    <a:pt x="1554510" y="684330"/>
                  </a:lnTo>
                  <a:lnTo>
                    <a:pt x="1561859" y="681779"/>
                  </a:lnTo>
                  <a:lnTo>
                    <a:pt x="1565692" y="680854"/>
                  </a:lnTo>
                  <a:lnTo>
                    <a:pt x="1566393" y="680511"/>
                  </a:lnTo>
                  <a:lnTo>
                    <a:pt x="1567516" y="679599"/>
                  </a:lnTo>
                  <a:lnTo>
                    <a:pt x="1569010" y="678991"/>
                  </a:lnTo>
                  <a:lnTo>
                    <a:pt x="1570808" y="678687"/>
                  </a:lnTo>
                  <a:lnTo>
                    <a:pt x="1573292" y="678819"/>
                  </a:lnTo>
                  <a:lnTo>
                    <a:pt x="1575222" y="678541"/>
                  </a:lnTo>
                  <a:lnTo>
                    <a:pt x="1577429" y="677114"/>
                  </a:lnTo>
                  <a:lnTo>
                    <a:pt x="1581500" y="673770"/>
                  </a:lnTo>
                  <a:lnTo>
                    <a:pt x="1583391" y="673096"/>
                  </a:lnTo>
                  <a:lnTo>
                    <a:pt x="1586708" y="672210"/>
                  </a:lnTo>
                  <a:lnTo>
                    <a:pt x="1588321" y="671311"/>
                  </a:lnTo>
                  <a:lnTo>
                    <a:pt x="1588902" y="670492"/>
                  </a:lnTo>
                  <a:lnTo>
                    <a:pt x="1594797" y="669593"/>
                  </a:lnTo>
                  <a:lnTo>
                    <a:pt x="1598802" y="669527"/>
                  </a:lnTo>
                  <a:lnTo>
                    <a:pt x="1602291" y="668086"/>
                  </a:lnTo>
                  <a:lnTo>
                    <a:pt x="1604829" y="666024"/>
                  </a:lnTo>
                  <a:lnTo>
                    <a:pt x="1607142" y="664610"/>
                  </a:lnTo>
                  <a:lnTo>
                    <a:pt x="1607380" y="664068"/>
                  </a:lnTo>
                  <a:lnTo>
                    <a:pt x="1606323" y="662746"/>
                  </a:lnTo>
                  <a:lnTo>
                    <a:pt x="1603441" y="662482"/>
                  </a:lnTo>
                  <a:lnTo>
                    <a:pt x="1601670" y="661861"/>
                  </a:lnTo>
                  <a:lnTo>
                    <a:pt x="1600071" y="660658"/>
                  </a:lnTo>
                  <a:lnTo>
                    <a:pt x="1598577" y="659204"/>
                  </a:lnTo>
                  <a:lnTo>
                    <a:pt x="1599119" y="656468"/>
                  </a:lnTo>
                  <a:lnTo>
                    <a:pt x="1597189" y="656296"/>
                  </a:lnTo>
                  <a:lnTo>
                    <a:pt x="1594136" y="656732"/>
                  </a:lnTo>
                  <a:lnTo>
                    <a:pt x="1592920" y="658147"/>
                  </a:lnTo>
                  <a:lnTo>
                    <a:pt x="1588796" y="659178"/>
                  </a:lnTo>
                  <a:lnTo>
                    <a:pt x="1586774" y="658940"/>
                  </a:lnTo>
                  <a:lnTo>
                    <a:pt x="1581593" y="657459"/>
                  </a:lnTo>
                  <a:lnTo>
                    <a:pt x="1580773" y="654419"/>
                  </a:lnTo>
                  <a:lnTo>
                    <a:pt x="1580562" y="651670"/>
                  </a:lnTo>
                  <a:lnTo>
                    <a:pt x="1580853" y="649159"/>
                  </a:lnTo>
                  <a:lnTo>
                    <a:pt x="1579412" y="648260"/>
                  </a:lnTo>
                  <a:lnTo>
                    <a:pt x="1576015" y="647811"/>
                  </a:lnTo>
                  <a:lnTo>
                    <a:pt x="1574085" y="649066"/>
                  </a:lnTo>
                  <a:lnTo>
                    <a:pt x="1571746" y="650983"/>
                  </a:lnTo>
                  <a:lnTo>
                    <a:pt x="1570715" y="651657"/>
                  </a:lnTo>
                  <a:lnTo>
                    <a:pt x="1561939" y="656151"/>
                  </a:lnTo>
                  <a:lnTo>
                    <a:pt x="1559203" y="658094"/>
                  </a:lnTo>
                  <a:lnTo>
                    <a:pt x="1560313" y="656680"/>
                  </a:lnTo>
                  <a:lnTo>
                    <a:pt x="1562798" y="654671"/>
                  </a:lnTo>
                  <a:lnTo>
                    <a:pt x="1570437" y="649674"/>
                  </a:lnTo>
                  <a:lnTo>
                    <a:pt x="1571997" y="648458"/>
                  </a:lnTo>
                  <a:lnTo>
                    <a:pt x="1570596" y="647890"/>
                  </a:lnTo>
                  <a:lnTo>
                    <a:pt x="1568468" y="648525"/>
                  </a:lnTo>
                  <a:lnTo>
                    <a:pt x="1567014" y="647917"/>
                  </a:lnTo>
                  <a:lnTo>
                    <a:pt x="1567781" y="645974"/>
                  </a:lnTo>
                  <a:lnTo>
                    <a:pt x="1566961" y="644903"/>
                  </a:lnTo>
                  <a:lnTo>
                    <a:pt x="1564635" y="645300"/>
                  </a:lnTo>
                  <a:lnTo>
                    <a:pt x="1562771" y="646238"/>
                  </a:lnTo>
                  <a:lnTo>
                    <a:pt x="1556612" y="646846"/>
                  </a:lnTo>
                  <a:lnTo>
                    <a:pt x="1553413" y="647983"/>
                  </a:lnTo>
                  <a:lnTo>
                    <a:pt x="1547347" y="651353"/>
                  </a:lnTo>
                  <a:lnTo>
                    <a:pt x="1545998" y="651551"/>
                  </a:lnTo>
                  <a:lnTo>
                    <a:pt x="1548867" y="649714"/>
                  </a:lnTo>
                  <a:lnTo>
                    <a:pt x="1551219" y="647824"/>
                  </a:lnTo>
                  <a:lnTo>
                    <a:pt x="1552105" y="646687"/>
                  </a:lnTo>
                  <a:lnTo>
                    <a:pt x="1555145" y="643396"/>
                  </a:lnTo>
                  <a:lnTo>
                    <a:pt x="1558965" y="641321"/>
                  </a:lnTo>
                  <a:lnTo>
                    <a:pt x="1560075" y="640356"/>
                  </a:lnTo>
                  <a:lnTo>
                    <a:pt x="1558621" y="638334"/>
                  </a:lnTo>
                  <a:lnTo>
                    <a:pt x="1558410" y="636867"/>
                  </a:lnTo>
                  <a:lnTo>
                    <a:pt x="1557709" y="635875"/>
                  </a:lnTo>
                  <a:lnTo>
                    <a:pt x="1559348" y="634289"/>
                  </a:lnTo>
                  <a:lnTo>
                    <a:pt x="1560802" y="632280"/>
                  </a:lnTo>
                  <a:lnTo>
                    <a:pt x="1559374" y="632175"/>
                  </a:lnTo>
                  <a:lnTo>
                    <a:pt x="1558278" y="631738"/>
                  </a:lnTo>
                  <a:lnTo>
                    <a:pt x="1555502" y="633814"/>
                  </a:lnTo>
                  <a:lnTo>
                    <a:pt x="1555978" y="631487"/>
                  </a:lnTo>
                  <a:lnTo>
                    <a:pt x="1555317" y="631223"/>
                  </a:lnTo>
                  <a:lnTo>
                    <a:pt x="1553916" y="629584"/>
                  </a:lnTo>
                  <a:lnTo>
                    <a:pt x="1554471" y="628143"/>
                  </a:lnTo>
                  <a:lnTo>
                    <a:pt x="1552845" y="627707"/>
                  </a:lnTo>
                  <a:lnTo>
                    <a:pt x="1551034" y="628870"/>
                  </a:lnTo>
                  <a:lnTo>
                    <a:pt x="1548245" y="630245"/>
                  </a:lnTo>
                  <a:lnTo>
                    <a:pt x="1546355" y="630139"/>
                  </a:lnTo>
                  <a:lnTo>
                    <a:pt x="1545946" y="629544"/>
                  </a:lnTo>
                  <a:lnTo>
                    <a:pt x="1546250" y="628434"/>
                  </a:lnTo>
                  <a:lnTo>
                    <a:pt x="1545457" y="627773"/>
                  </a:lnTo>
                  <a:lnTo>
                    <a:pt x="1542311" y="627284"/>
                  </a:lnTo>
                  <a:lnTo>
                    <a:pt x="1540566" y="626703"/>
                  </a:lnTo>
                  <a:lnTo>
                    <a:pt x="1540923" y="625989"/>
                  </a:lnTo>
                  <a:lnTo>
                    <a:pt x="1544293" y="625328"/>
                  </a:lnTo>
                  <a:lnTo>
                    <a:pt x="1544188" y="624561"/>
                  </a:lnTo>
                  <a:lnTo>
                    <a:pt x="1545153" y="620861"/>
                  </a:lnTo>
                  <a:lnTo>
                    <a:pt x="1544069" y="620702"/>
                  </a:lnTo>
                  <a:lnTo>
                    <a:pt x="1541055" y="621072"/>
                  </a:lnTo>
                  <a:lnTo>
                    <a:pt x="1538174" y="620464"/>
                  </a:lnTo>
                  <a:lnTo>
                    <a:pt x="1539046" y="618931"/>
                  </a:lnTo>
                  <a:lnTo>
                    <a:pt x="1543844" y="617900"/>
                  </a:lnTo>
                  <a:lnTo>
                    <a:pt x="1545787" y="617027"/>
                  </a:lnTo>
                  <a:lnTo>
                    <a:pt x="1544333" y="616248"/>
                  </a:lnTo>
                  <a:lnTo>
                    <a:pt x="1540751" y="616063"/>
                  </a:lnTo>
                  <a:lnTo>
                    <a:pt x="1535993" y="615362"/>
                  </a:lnTo>
                  <a:lnTo>
                    <a:pt x="1534962" y="614556"/>
                  </a:lnTo>
                  <a:lnTo>
                    <a:pt x="1537909" y="613194"/>
                  </a:lnTo>
                  <a:lnTo>
                    <a:pt x="1540844" y="613049"/>
                  </a:lnTo>
                  <a:lnTo>
                    <a:pt x="1541505" y="612639"/>
                  </a:lnTo>
                  <a:lnTo>
                    <a:pt x="1540526" y="611463"/>
                  </a:lnTo>
                  <a:lnTo>
                    <a:pt x="1539852" y="611093"/>
                  </a:lnTo>
                  <a:lnTo>
                    <a:pt x="1537130" y="610921"/>
                  </a:lnTo>
                  <a:lnTo>
                    <a:pt x="1535557" y="608912"/>
                  </a:lnTo>
                  <a:lnTo>
                    <a:pt x="1530653" y="607247"/>
                  </a:lnTo>
                  <a:lnTo>
                    <a:pt x="1529516" y="605357"/>
                  </a:lnTo>
                  <a:lnTo>
                    <a:pt x="1530495" y="604907"/>
                  </a:lnTo>
                  <a:lnTo>
                    <a:pt x="1532543" y="604445"/>
                  </a:lnTo>
                  <a:lnTo>
                    <a:pt x="1534063" y="604537"/>
                  </a:lnTo>
                  <a:lnTo>
                    <a:pt x="1531710" y="605727"/>
                  </a:lnTo>
                  <a:lnTo>
                    <a:pt x="1531763" y="606269"/>
                  </a:lnTo>
                  <a:lnTo>
                    <a:pt x="1537103" y="608066"/>
                  </a:lnTo>
                  <a:lnTo>
                    <a:pt x="1547426" y="609242"/>
                  </a:lnTo>
                  <a:lnTo>
                    <a:pt x="1551061" y="608555"/>
                  </a:lnTo>
                  <a:lnTo>
                    <a:pt x="1552277" y="606044"/>
                  </a:lnTo>
                  <a:lnTo>
                    <a:pt x="1552924" y="604008"/>
                  </a:lnTo>
                  <a:lnTo>
                    <a:pt x="1554735" y="602198"/>
                  </a:lnTo>
                  <a:lnTo>
                    <a:pt x="1556150" y="599845"/>
                  </a:lnTo>
                  <a:lnTo>
                    <a:pt x="1552369" y="595298"/>
                  </a:lnTo>
                  <a:lnTo>
                    <a:pt x="1550743" y="594954"/>
                  </a:lnTo>
                  <a:lnTo>
                    <a:pt x="1548933" y="595219"/>
                  </a:lnTo>
                  <a:lnTo>
                    <a:pt x="1547809" y="594915"/>
                  </a:lnTo>
                  <a:lnTo>
                    <a:pt x="1546501" y="594108"/>
                  </a:lnTo>
                  <a:lnTo>
                    <a:pt x="1546091" y="593580"/>
                  </a:lnTo>
                  <a:lnTo>
                    <a:pt x="1547228" y="592879"/>
                  </a:lnTo>
                  <a:lnTo>
                    <a:pt x="1549276" y="590950"/>
                  </a:lnTo>
                  <a:lnTo>
                    <a:pt x="1550307" y="590355"/>
                  </a:lnTo>
                  <a:lnTo>
                    <a:pt x="1550426" y="590064"/>
                  </a:lnTo>
                  <a:lnTo>
                    <a:pt x="1549514" y="589020"/>
                  </a:lnTo>
                  <a:lnTo>
                    <a:pt x="1546527" y="588174"/>
                  </a:lnTo>
                  <a:lnTo>
                    <a:pt x="1544386" y="588121"/>
                  </a:lnTo>
                  <a:lnTo>
                    <a:pt x="1541980" y="588491"/>
                  </a:lnTo>
                  <a:lnTo>
                    <a:pt x="1540183" y="588293"/>
                  </a:lnTo>
                  <a:lnTo>
                    <a:pt x="1539178" y="587936"/>
                  </a:lnTo>
                  <a:lnTo>
                    <a:pt x="1538716" y="587222"/>
                  </a:lnTo>
                  <a:lnTo>
                    <a:pt x="1540976" y="587513"/>
                  </a:lnTo>
                  <a:lnTo>
                    <a:pt x="1541848" y="587341"/>
                  </a:lnTo>
                  <a:lnTo>
                    <a:pt x="1544174" y="586178"/>
                  </a:lnTo>
                  <a:lnTo>
                    <a:pt x="1546051" y="585967"/>
                  </a:lnTo>
                  <a:lnTo>
                    <a:pt x="1548074" y="585306"/>
                  </a:lnTo>
                  <a:lnTo>
                    <a:pt x="1551100" y="583997"/>
                  </a:lnTo>
                  <a:lnTo>
                    <a:pt x="1552607" y="582504"/>
                  </a:lnTo>
                  <a:lnTo>
                    <a:pt x="1552660" y="579847"/>
                  </a:lnTo>
                  <a:lnTo>
                    <a:pt x="1553665" y="578961"/>
                  </a:lnTo>
                  <a:lnTo>
                    <a:pt x="1555052" y="578393"/>
                  </a:lnTo>
                  <a:lnTo>
                    <a:pt x="1555845" y="577441"/>
                  </a:lnTo>
                  <a:lnTo>
                    <a:pt x="1555304" y="576120"/>
                  </a:lnTo>
                  <a:lnTo>
                    <a:pt x="1552779" y="574745"/>
                  </a:lnTo>
                  <a:lnTo>
                    <a:pt x="1550942" y="574996"/>
                  </a:lnTo>
                  <a:lnTo>
                    <a:pt x="1549065" y="574534"/>
                  </a:lnTo>
                  <a:lnTo>
                    <a:pt x="1547849" y="569775"/>
                  </a:lnTo>
                  <a:lnTo>
                    <a:pt x="1545840" y="569670"/>
                  </a:lnTo>
                  <a:lnTo>
                    <a:pt x="1540791" y="570423"/>
                  </a:lnTo>
                  <a:lnTo>
                    <a:pt x="1536984" y="571361"/>
                  </a:lnTo>
                  <a:lnTo>
                    <a:pt x="1530891" y="573754"/>
                  </a:lnTo>
                  <a:lnTo>
                    <a:pt x="1530217" y="573423"/>
                  </a:lnTo>
                  <a:lnTo>
                    <a:pt x="1533389" y="571599"/>
                  </a:lnTo>
                  <a:lnTo>
                    <a:pt x="1535781" y="570476"/>
                  </a:lnTo>
                  <a:lnTo>
                    <a:pt x="1541861" y="568559"/>
                  </a:lnTo>
                  <a:lnTo>
                    <a:pt x="1546263" y="565453"/>
                  </a:lnTo>
                  <a:lnTo>
                    <a:pt x="1549990" y="561409"/>
                  </a:lnTo>
                  <a:lnTo>
                    <a:pt x="1550017" y="560827"/>
                  </a:lnTo>
                  <a:lnTo>
                    <a:pt x="1547347" y="560933"/>
                  </a:lnTo>
                  <a:lnTo>
                    <a:pt x="1545153" y="561263"/>
                  </a:lnTo>
                  <a:lnTo>
                    <a:pt x="1539456" y="562955"/>
                  </a:lnTo>
                  <a:lnTo>
                    <a:pt x="1538253" y="563061"/>
                  </a:lnTo>
                  <a:lnTo>
                    <a:pt x="1538927" y="562255"/>
                  </a:lnTo>
                  <a:lnTo>
                    <a:pt x="1538663" y="561766"/>
                  </a:lnTo>
                  <a:lnTo>
                    <a:pt x="1537447" y="561594"/>
                  </a:lnTo>
                  <a:lnTo>
                    <a:pt x="1535345" y="562268"/>
                  </a:lnTo>
                  <a:lnTo>
                    <a:pt x="1530243" y="565162"/>
                  </a:lnTo>
                  <a:lnTo>
                    <a:pt x="1528948" y="565189"/>
                  </a:lnTo>
                  <a:lnTo>
                    <a:pt x="1531895" y="563391"/>
                  </a:lnTo>
                  <a:lnTo>
                    <a:pt x="1533601" y="561990"/>
                  </a:lnTo>
                  <a:lnTo>
                    <a:pt x="1537989" y="560232"/>
                  </a:lnTo>
                  <a:lnTo>
                    <a:pt x="1540698" y="559545"/>
                  </a:lnTo>
                  <a:lnTo>
                    <a:pt x="1547043" y="556241"/>
                  </a:lnTo>
                  <a:lnTo>
                    <a:pt x="1547254" y="553822"/>
                  </a:lnTo>
                  <a:lnTo>
                    <a:pt x="1546831" y="551469"/>
                  </a:lnTo>
                  <a:lnTo>
                    <a:pt x="1546302" y="550874"/>
                  </a:lnTo>
                  <a:lnTo>
                    <a:pt x="1543302" y="551403"/>
                  </a:lnTo>
                  <a:lnTo>
                    <a:pt x="1541478" y="551152"/>
                  </a:lnTo>
                  <a:lnTo>
                    <a:pt x="1543289" y="550015"/>
                  </a:lnTo>
                  <a:lnTo>
                    <a:pt x="1543633" y="549566"/>
                  </a:lnTo>
                  <a:lnTo>
                    <a:pt x="1543395" y="547610"/>
                  </a:lnTo>
                  <a:lnTo>
                    <a:pt x="1543104" y="547002"/>
                  </a:lnTo>
                  <a:lnTo>
                    <a:pt x="1543342" y="546790"/>
                  </a:lnTo>
                  <a:lnTo>
                    <a:pt x="1545285" y="546195"/>
                  </a:lnTo>
                  <a:lnTo>
                    <a:pt x="1544915" y="545905"/>
                  </a:lnTo>
                  <a:lnTo>
                    <a:pt x="1543553" y="545561"/>
                  </a:lnTo>
                  <a:lnTo>
                    <a:pt x="1542047" y="545614"/>
                  </a:lnTo>
                  <a:lnTo>
                    <a:pt x="1538200" y="546460"/>
                  </a:lnTo>
                  <a:lnTo>
                    <a:pt x="1533376" y="546989"/>
                  </a:lnTo>
                  <a:lnTo>
                    <a:pt x="1530415" y="546975"/>
                  </a:lnTo>
                  <a:lnTo>
                    <a:pt x="1530177" y="546288"/>
                  </a:lnTo>
                  <a:lnTo>
                    <a:pt x="1531565" y="545984"/>
                  </a:lnTo>
                  <a:lnTo>
                    <a:pt x="1534632" y="546037"/>
                  </a:lnTo>
                  <a:lnTo>
                    <a:pt x="1537077" y="545640"/>
                  </a:lnTo>
                  <a:lnTo>
                    <a:pt x="1540381" y="544689"/>
                  </a:lnTo>
                  <a:lnTo>
                    <a:pt x="1543315" y="542627"/>
                  </a:lnTo>
                  <a:lnTo>
                    <a:pt x="1542734" y="539032"/>
                  </a:lnTo>
                  <a:lnTo>
                    <a:pt x="1540897" y="538807"/>
                  </a:lnTo>
                  <a:lnTo>
                    <a:pt x="1537698" y="540472"/>
                  </a:lnTo>
                  <a:lnTo>
                    <a:pt x="1537222" y="540472"/>
                  </a:lnTo>
                  <a:lnTo>
                    <a:pt x="1538147" y="539389"/>
                  </a:lnTo>
                  <a:lnTo>
                    <a:pt x="1538121" y="538595"/>
                  </a:lnTo>
                  <a:lnTo>
                    <a:pt x="1535253" y="537789"/>
                  </a:lnTo>
                  <a:lnTo>
                    <a:pt x="1535147" y="537036"/>
                  </a:lnTo>
                  <a:lnTo>
                    <a:pt x="1538095" y="536031"/>
                  </a:lnTo>
                  <a:lnTo>
                    <a:pt x="1541016" y="534353"/>
                  </a:lnTo>
                  <a:lnTo>
                    <a:pt x="1540064" y="532753"/>
                  </a:lnTo>
                  <a:lnTo>
                    <a:pt x="1539297" y="530929"/>
                  </a:lnTo>
                  <a:lnTo>
                    <a:pt x="1539231" y="529568"/>
                  </a:lnTo>
                  <a:lnTo>
                    <a:pt x="1539839" y="528114"/>
                  </a:lnTo>
                  <a:lnTo>
                    <a:pt x="1539271" y="526330"/>
                  </a:lnTo>
                  <a:lnTo>
                    <a:pt x="1536971" y="527083"/>
                  </a:lnTo>
                  <a:lnTo>
                    <a:pt x="1534724" y="528445"/>
                  </a:lnTo>
                  <a:lnTo>
                    <a:pt x="1537367" y="525722"/>
                  </a:lnTo>
                  <a:lnTo>
                    <a:pt x="1538874" y="522444"/>
                  </a:lnTo>
                  <a:lnTo>
                    <a:pt x="1538161" y="520091"/>
                  </a:lnTo>
                  <a:lnTo>
                    <a:pt x="1535702" y="520078"/>
                  </a:lnTo>
                  <a:lnTo>
                    <a:pt x="1532385" y="520633"/>
                  </a:lnTo>
                  <a:lnTo>
                    <a:pt x="1528274" y="521823"/>
                  </a:lnTo>
                  <a:lnTo>
                    <a:pt x="1527772" y="521439"/>
                  </a:lnTo>
                  <a:lnTo>
                    <a:pt x="1529226" y="520792"/>
                  </a:lnTo>
                  <a:lnTo>
                    <a:pt x="1533746" y="519311"/>
                  </a:lnTo>
                  <a:lnTo>
                    <a:pt x="1536997" y="517329"/>
                  </a:lnTo>
                  <a:lnTo>
                    <a:pt x="1537473" y="515862"/>
                  </a:lnTo>
                  <a:lnTo>
                    <a:pt x="1536786" y="514831"/>
                  </a:lnTo>
                  <a:lnTo>
                    <a:pt x="1533653" y="513073"/>
                  </a:lnTo>
                  <a:lnTo>
                    <a:pt x="1531367" y="513205"/>
                  </a:lnTo>
                  <a:lnTo>
                    <a:pt x="1530495" y="513786"/>
                  </a:lnTo>
                  <a:lnTo>
                    <a:pt x="1529292" y="514355"/>
                  </a:lnTo>
                  <a:lnTo>
                    <a:pt x="1527970" y="515254"/>
                  </a:lnTo>
                  <a:lnTo>
                    <a:pt x="1522419" y="520157"/>
                  </a:lnTo>
                  <a:lnTo>
                    <a:pt x="1520806" y="521942"/>
                  </a:lnTo>
                  <a:lnTo>
                    <a:pt x="1518242" y="524149"/>
                  </a:lnTo>
                  <a:lnTo>
                    <a:pt x="1517462" y="525219"/>
                  </a:lnTo>
                  <a:lnTo>
                    <a:pt x="1517383" y="526171"/>
                  </a:lnTo>
                  <a:lnTo>
                    <a:pt x="1517898" y="526911"/>
                  </a:lnTo>
                  <a:lnTo>
                    <a:pt x="1519154" y="527718"/>
                  </a:lnTo>
                  <a:lnTo>
                    <a:pt x="1518374" y="528180"/>
                  </a:lnTo>
                  <a:lnTo>
                    <a:pt x="1516035" y="526713"/>
                  </a:lnTo>
                  <a:lnTo>
                    <a:pt x="1514634" y="526488"/>
                  </a:lnTo>
                  <a:lnTo>
                    <a:pt x="1513127" y="526726"/>
                  </a:lnTo>
                  <a:lnTo>
                    <a:pt x="1511964" y="527083"/>
                  </a:lnTo>
                  <a:lnTo>
                    <a:pt x="1511157" y="527572"/>
                  </a:lnTo>
                  <a:lnTo>
                    <a:pt x="1508977" y="529806"/>
                  </a:lnTo>
                  <a:lnTo>
                    <a:pt x="1508263" y="530890"/>
                  </a:lnTo>
                  <a:lnTo>
                    <a:pt x="1508025" y="531722"/>
                  </a:lnTo>
                  <a:lnTo>
                    <a:pt x="1508276" y="533731"/>
                  </a:lnTo>
                  <a:lnTo>
                    <a:pt x="1509109" y="534472"/>
                  </a:lnTo>
                  <a:lnTo>
                    <a:pt x="1510536" y="534881"/>
                  </a:lnTo>
                  <a:lnTo>
                    <a:pt x="1511911" y="535741"/>
                  </a:lnTo>
                  <a:lnTo>
                    <a:pt x="1513233" y="537062"/>
                  </a:lnTo>
                  <a:lnTo>
                    <a:pt x="1513510" y="537670"/>
                  </a:lnTo>
                  <a:lnTo>
                    <a:pt x="1512651" y="537921"/>
                  </a:lnTo>
                  <a:lnTo>
                    <a:pt x="1509875" y="535688"/>
                  </a:lnTo>
                  <a:lnTo>
                    <a:pt x="1508567" y="535304"/>
                  </a:lnTo>
                  <a:lnTo>
                    <a:pt x="1505937" y="535529"/>
                  </a:lnTo>
                  <a:lnTo>
                    <a:pt x="1505329" y="536111"/>
                  </a:lnTo>
                  <a:lnTo>
                    <a:pt x="1505289" y="539164"/>
                  </a:lnTo>
                  <a:lnTo>
                    <a:pt x="1504985" y="539560"/>
                  </a:lnTo>
                  <a:lnTo>
                    <a:pt x="1503465" y="538635"/>
                  </a:lnTo>
                  <a:lnTo>
                    <a:pt x="1502368" y="539428"/>
                  </a:lnTo>
                  <a:lnTo>
                    <a:pt x="1500636" y="541371"/>
                  </a:lnTo>
                  <a:lnTo>
                    <a:pt x="1499592" y="542204"/>
                  </a:lnTo>
                  <a:lnTo>
                    <a:pt x="1498760" y="541768"/>
                  </a:lnTo>
                  <a:lnTo>
                    <a:pt x="1498138" y="541781"/>
                  </a:lnTo>
                  <a:lnTo>
                    <a:pt x="1497742" y="542204"/>
                  </a:lnTo>
                  <a:lnTo>
                    <a:pt x="1497570" y="543777"/>
                  </a:lnTo>
                  <a:lnTo>
                    <a:pt x="1497729" y="544424"/>
                  </a:lnTo>
                  <a:lnTo>
                    <a:pt x="1498165" y="544874"/>
                  </a:lnTo>
                  <a:lnTo>
                    <a:pt x="1500108" y="545376"/>
                  </a:lnTo>
                  <a:lnTo>
                    <a:pt x="1501932" y="546182"/>
                  </a:lnTo>
                  <a:lnTo>
                    <a:pt x="1501363" y="546751"/>
                  </a:lnTo>
                  <a:lnTo>
                    <a:pt x="1498720" y="546803"/>
                  </a:lnTo>
                  <a:lnTo>
                    <a:pt x="1498019" y="547438"/>
                  </a:lnTo>
                  <a:lnTo>
                    <a:pt x="1495257" y="546909"/>
                  </a:lnTo>
                  <a:lnTo>
                    <a:pt x="1494623" y="547121"/>
                  </a:lnTo>
                  <a:lnTo>
                    <a:pt x="1494305" y="547676"/>
                  </a:lnTo>
                  <a:lnTo>
                    <a:pt x="1494226" y="548509"/>
                  </a:lnTo>
                  <a:lnTo>
                    <a:pt x="1492534" y="548257"/>
                  </a:lnTo>
                  <a:lnTo>
                    <a:pt x="1491543" y="548350"/>
                  </a:lnTo>
                  <a:lnTo>
                    <a:pt x="1489058" y="549976"/>
                  </a:lnTo>
                  <a:lnTo>
                    <a:pt x="1488833" y="550478"/>
                  </a:lnTo>
                  <a:lnTo>
                    <a:pt x="1489996" y="551390"/>
                  </a:lnTo>
                  <a:lnTo>
                    <a:pt x="1489415" y="551747"/>
                  </a:lnTo>
                  <a:lnTo>
                    <a:pt x="1487049" y="551945"/>
                  </a:lnTo>
                  <a:lnTo>
                    <a:pt x="1485251" y="552434"/>
                  </a:lnTo>
                  <a:lnTo>
                    <a:pt x="1484657" y="553293"/>
                  </a:lnTo>
                  <a:lnTo>
                    <a:pt x="1484471" y="554681"/>
                  </a:lnTo>
                  <a:lnTo>
                    <a:pt x="1484709" y="556902"/>
                  </a:lnTo>
                  <a:lnTo>
                    <a:pt x="1484591" y="557919"/>
                  </a:lnTo>
                  <a:lnTo>
                    <a:pt x="1484141" y="558937"/>
                  </a:lnTo>
                  <a:lnTo>
                    <a:pt x="1483454" y="559902"/>
                  </a:lnTo>
                  <a:lnTo>
                    <a:pt x="1480533" y="562611"/>
                  </a:lnTo>
                  <a:lnTo>
                    <a:pt x="1480229" y="562625"/>
                  </a:lnTo>
                  <a:lnTo>
                    <a:pt x="1481907" y="559069"/>
                  </a:lnTo>
                  <a:lnTo>
                    <a:pt x="1482158" y="558051"/>
                  </a:lnTo>
                  <a:lnTo>
                    <a:pt x="1481987" y="556650"/>
                  </a:lnTo>
                  <a:lnTo>
                    <a:pt x="1481405" y="554879"/>
                  </a:lnTo>
                  <a:lnTo>
                    <a:pt x="1480652" y="553703"/>
                  </a:lnTo>
                  <a:lnTo>
                    <a:pt x="1479740" y="553121"/>
                  </a:lnTo>
                  <a:lnTo>
                    <a:pt x="1478405" y="553214"/>
                  </a:lnTo>
                  <a:lnTo>
                    <a:pt x="1475167" y="554787"/>
                  </a:lnTo>
                  <a:lnTo>
                    <a:pt x="1473977" y="555659"/>
                  </a:lnTo>
                  <a:lnTo>
                    <a:pt x="1472245" y="557245"/>
                  </a:lnTo>
                  <a:lnTo>
                    <a:pt x="1469972" y="559532"/>
                  </a:lnTo>
                  <a:lnTo>
                    <a:pt x="1466840" y="561052"/>
                  </a:lnTo>
                  <a:lnTo>
                    <a:pt x="1462835" y="561792"/>
                  </a:lnTo>
                  <a:lnTo>
                    <a:pt x="1459993" y="562572"/>
                  </a:lnTo>
                  <a:lnTo>
                    <a:pt x="1456186" y="564211"/>
                  </a:lnTo>
                  <a:lnTo>
                    <a:pt x="1450741" y="566048"/>
                  </a:lnTo>
                  <a:lnTo>
                    <a:pt x="1445692" y="568308"/>
                  </a:lnTo>
                  <a:lnTo>
                    <a:pt x="1444753" y="569022"/>
                  </a:lnTo>
                  <a:lnTo>
                    <a:pt x="1443669" y="570225"/>
                  </a:lnTo>
                  <a:lnTo>
                    <a:pt x="1442440" y="571903"/>
                  </a:lnTo>
                  <a:lnTo>
                    <a:pt x="1440273" y="574137"/>
                  </a:lnTo>
                  <a:lnTo>
                    <a:pt x="1440140" y="573674"/>
                  </a:lnTo>
                  <a:lnTo>
                    <a:pt x="1441912" y="571097"/>
                  </a:lnTo>
                  <a:lnTo>
                    <a:pt x="1442242" y="570225"/>
                  </a:lnTo>
                  <a:lnTo>
                    <a:pt x="1443709" y="567515"/>
                  </a:lnTo>
                  <a:lnTo>
                    <a:pt x="1444806" y="563814"/>
                  </a:lnTo>
                  <a:lnTo>
                    <a:pt x="1444700" y="563312"/>
                  </a:lnTo>
                  <a:lnTo>
                    <a:pt x="1443141" y="564330"/>
                  </a:lnTo>
                  <a:lnTo>
                    <a:pt x="1441978" y="565770"/>
                  </a:lnTo>
                  <a:lnTo>
                    <a:pt x="1440775" y="566762"/>
                  </a:lnTo>
                  <a:lnTo>
                    <a:pt x="1435924" y="569921"/>
                  </a:lnTo>
                  <a:lnTo>
                    <a:pt x="1434616" y="570264"/>
                  </a:lnTo>
                  <a:lnTo>
                    <a:pt x="1439572" y="566907"/>
                  </a:lnTo>
                  <a:lnTo>
                    <a:pt x="1440458" y="566167"/>
                  </a:lnTo>
                  <a:lnTo>
                    <a:pt x="1440960" y="565281"/>
                  </a:lnTo>
                  <a:lnTo>
                    <a:pt x="1440986" y="561832"/>
                  </a:lnTo>
                  <a:lnTo>
                    <a:pt x="1440537" y="561197"/>
                  </a:lnTo>
                  <a:lnTo>
                    <a:pt x="1438541" y="561514"/>
                  </a:lnTo>
                  <a:lnTo>
                    <a:pt x="1436202" y="563365"/>
                  </a:lnTo>
                  <a:lnTo>
                    <a:pt x="1430624" y="569247"/>
                  </a:lnTo>
                  <a:lnTo>
                    <a:pt x="1428086" y="571520"/>
                  </a:lnTo>
                  <a:lnTo>
                    <a:pt x="1426262" y="572538"/>
                  </a:lnTo>
                  <a:lnTo>
                    <a:pt x="1424028" y="573582"/>
                  </a:lnTo>
                  <a:lnTo>
                    <a:pt x="1417697" y="574520"/>
                  </a:lnTo>
                  <a:lnTo>
                    <a:pt x="1411340" y="576450"/>
                  </a:lnTo>
                  <a:lnTo>
                    <a:pt x="1411789" y="575829"/>
                  </a:lnTo>
                  <a:lnTo>
                    <a:pt x="1414247" y="574705"/>
                  </a:lnTo>
                  <a:lnTo>
                    <a:pt x="1417129" y="573886"/>
                  </a:lnTo>
                  <a:lnTo>
                    <a:pt x="1422323" y="572921"/>
                  </a:lnTo>
                  <a:lnTo>
                    <a:pt x="1425509" y="571890"/>
                  </a:lnTo>
                  <a:lnTo>
                    <a:pt x="1429038" y="569617"/>
                  </a:lnTo>
                  <a:lnTo>
                    <a:pt x="1430809" y="567951"/>
                  </a:lnTo>
                  <a:lnTo>
                    <a:pt x="1434959" y="563444"/>
                  </a:lnTo>
                  <a:lnTo>
                    <a:pt x="1436294" y="561210"/>
                  </a:lnTo>
                  <a:lnTo>
                    <a:pt x="1436810" y="560074"/>
                  </a:lnTo>
                  <a:lnTo>
                    <a:pt x="1436863" y="559334"/>
                  </a:lnTo>
                  <a:lnTo>
                    <a:pt x="1435950" y="558316"/>
                  </a:lnTo>
                  <a:lnTo>
                    <a:pt x="1437021" y="554443"/>
                  </a:lnTo>
                  <a:lnTo>
                    <a:pt x="1436929" y="553425"/>
                  </a:lnTo>
                  <a:lnTo>
                    <a:pt x="1436307" y="552355"/>
                  </a:lnTo>
                  <a:lnTo>
                    <a:pt x="1435157" y="551245"/>
                  </a:lnTo>
                  <a:lnTo>
                    <a:pt x="1434060" y="550544"/>
                  </a:lnTo>
                  <a:lnTo>
                    <a:pt x="1433003" y="550240"/>
                  </a:lnTo>
                  <a:lnTo>
                    <a:pt x="1427875" y="550650"/>
                  </a:lnTo>
                  <a:lnTo>
                    <a:pt x="1425548" y="550412"/>
                  </a:lnTo>
                  <a:lnTo>
                    <a:pt x="1423315" y="550451"/>
                  </a:lnTo>
                  <a:lnTo>
                    <a:pt x="1421160" y="550782"/>
                  </a:lnTo>
                  <a:lnTo>
                    <a:pt x="1418437" y="551654"/>
                  </a:lnTo>
                  <a:lnTo>
                    <a:pt x="1411194" y="554853"/>
                  </a:lnTo>
                  <a:lnTo>
                    <a:pt x="1407797" y="555871"/>
                  </a:lnTo>
                  <a:lnTo>
                    <a:pt x="1406119" y="555672"/>
                  </a:lnTo>
                  <a:lnTo>
                    <a:pt x="1403726" y="554417"/>
                  </a:lnTo>
                  <a:lnTo>
                    <a:pt x="1401506" y="554020"/>
                  </a:lnTo>
                  <a:lnTo>
                    <a:pt x="1401823" y="553267"/>
                  </a:lnTo>
                  <a:lnTo>
                    <a:pt x="1405868" y="552566"/>
                  </a:lnTo>
                  <a:lnTo>
                    <a:pt x="1408709" y="551522"/>
                  </a:lnTo>
                  <a:lnTo>
                    <a:pt x="1409608" y="550874"/>
                  </a:lnTo>
                  <a:lnTo>
                    <a:pt x="1410230" y="550240"/>
                  </a:lnTo>
                  <a:lnTo>
                    <a:pt x="1410586" y="549632"/>
                  </a:lnTo>
                  <a:lnTo>
                    <a:pt x="1411141" y="549196"/>
                  </a:lnTo>
                  <a:lnTo>
                    <a:pt x="1411882" y="548931"/>
                  </a:lnTo>
                  <a:lnTo>
                    <a:pt x="1412265" y="549354"/>
                  </a:lnTo>
                  <a:lnTo>
                    <a:pt x="1412172" y="552183"/>
                  </a:lnTo>
                  <a:lnTo>
                    <a:pt x="1412595" y="552461"/>
                  </a:lnTo>
                  <a:lnTo>
                    <a:pt x="1413534" y="552236"/>
                  </a:lnTo>
                  <a:lnTo>
                    <a:pt x="1415675" y="551205"/>
                  </a:lnTo>
                  <a:lnTo>
                    <a:pt x="1417076" y="549870"/>
                  </a:lnTo>
                  <a:lnTo>
                    <a:pt x="1418781" y="547808"/>
                  </a:lnTo>
                  <a:lnTo>
                    <a:pt x="1420050" y="546526"/>
                  </a:lnTo>
                  <a:lnTo>
                    <a:pt x="1420896" y="546024"/>
                  </a:lnTo>
                  <a:lnTo>
                    <a:pt x="1421306" y="545535"/>
                  </a:lnTo>
                  <a:lnTo>
                    <a:pt x="1421372" y="543830"/>
                  </a:lnTo>
                  <a:lnTo>
                    <a:pt x="1421967" y="543116"/>
                  </a:lnTo>
                  <a:lnTo>
                    <a:pt x="1425430" y="540591"/>
                  </a:lnTo>
                  <a:lnTo>
                    <a:pt x="1425945" y="539917"/>
                  </a:lnTo>
                  <a:lnTo>
                    <a:pt x="1425350" y="539018"/>
                  </a:lnTo>
                  <a:lnTo>
                    <a:pt x="1419759" y="538913"/>
                  </a:lnTo>
                  <a:lnTo>
                    <a:pt x="1419944" y="537591"/>
                  </a:lnTo>
                  <a:lnTo>
                    <a:pt x="1421768" y="535093"/>
                  </a:lnTo>
                  <a:lnTo>
                    <a:pt x="1423645" y="533097"/>
                  </a:lnTo>
                  <a:lnTo>
                    <a:pt x="1425588" y="531603"/>
                  </a:lnTo>
                  <a:lnTo>
                    <a:pt x="1426844" y="530242"/>
                  </a:lnTo>
                  <a:lnTo>
                    <a:pt x="1427399" y="529026"/>
                  </a:lnTo>
                  <a:lnTo>
                    <a:pt x="1428047" y="526449"/>
                  </a:lnTo>
                  <a:lnTo>
                    <a:pt x="1427928" y="525180"/>
                  </a:lnTo>
                  <a:lnTo>
                    <a:pt x="1427439" y="523951"/>
                  </a:lnTo>
                  <a:lnTo>
                    <a:pt x="1426421" y="523250"/>
                  </a:lnTo>
                  <a:lnTo>
                    <a:pt x="1416428" y="522563"/>
                  </a:lnTo>
                  <a:lnTo>
                    <a:pt x="1413626" y="522576"/>
                  </a:lnTo>
                  <a:lnTo>
                    <a:pt x="1410785" y="522232"/>
                  </a:lnTo>
                  <a:lnTo>
                    <a:pt x="1410732" y="521149"/>
                  </a:lnTo>
                  <a:lnTo>
                    <a:pt x="1413468" y="521439"/>
                  </a:lnTo>
                  <a:lnTo>
                    <a:pt x="1424399" y="521373"/>
                  </a:lnTo>
                  <a:lnTo>
                    <a:pt x="1427914" y="521069"/>
                  </a:lnTo>
                  <a:lnTo>
                    <a:pt x="1431047" y="519880"/>
                  </a:lnTo>
                  <a:lnTo>
                    <a:pt x="1432633" y="518690"/>
                  </a:lnTo>
                  <a:lnTo>
                    <a:pt x="1433122" y="518082"/>
                  </a:lnTo>
                  <a:lnTo>
                    <a:pt x="1433823" y="516707"/>
                  </a:lnTo>
                  <a:lnTo>
                    <a:pt x="1434074" y="516139"/>
                  </a:lnTo>
                  <a:lnTo>
                    <a:pt x="1433571" y="514447"/>
                  </a:lnTo>
                  <a:lnTo>
                    <a:pt x="1433637" y="513258"/>
                  </a:lnTo>
                  <a:lnTo>
                    <a:pt x="1434193" y="511804"/>
                  </a:lnTo>
                  <a:lnTo>
                    <a:pt x="1434919" y="510469"/>
                  </a:lnTo>
                  <a:lnTo>
                    <a:pt x="1435805" y="509253"/>
                  </a:lnTo>
                  <a:lnTo>
                    <a:pt x="1437629" y="507191"/>
                  </a:lnTo>
                  <a:lnTo>
                    <a:pt x="1441105" y="504032"/>
                  </a:lnTo>
                  <a:lnTo>
                    <a:pt x="1443233" y="502671"/>
                  </a:lnTo>
                  <a:lnTo>
                    <a:pt x="1445467" y="501719"/>
                  </a:lnTo>
                  <a:lnTo>
                    <a:pt x="1447119" y="500833"/>
                  </a:lnTo>
                  <a:lnTo>
                    <a:pt x="1448190" y="500001"/>
                  </a:lnTo>
                  <a:lnTo>
                    <a:pt x="1448864" y="499075"/>
                  </a:lnTo>
                  <a:lnTo>
                    <a:pt x="1449155" y="498058"/>
                  </a:lnTo>
                  <a:lnTo>
                    <a:pt x="1449379" y="495784"/>
                  </a:lnTo>
                  <a:lnTo>
                    <a:pt x="1449208" y="495031"/>
                  </a:lnTo>
                  <a:lnTo>
                    <a:pt x="1448441" y="494542"/>
                  </a:lnTo>
                  <a:lnTo>
                    <a:pt x="1446974" y="494806"/>
                  </a:lnTo>
                  <a:lnTo>
                    <a:pt x="1445903" y="495718"/>
                  </a:lnTo>
                  <a:lnTo>
                    <a:pt x="1444370" y="497384"/>
                  </a:lnTo>
                  <a:lnTo>
                    <a:pt x="1443220" y="498282"/>
                  </a:lnTo>
                  <a:lnTo>
                    <a:pt x="1441277" y="498494"/>
                  </a:lnTo>
                  <a:lnTo>
                    <a:pt x="1438409" y="499697"/>
                  </a:lnTo>
                  <a:lnTo>
                    <a:pt x="1436704" y="499789"/>
                  </a:lnTo>
                  <a:lnTo>
                    <a:pt x="1435039" y="499181"/>
                  </a:lnTo>
                  <a:lnTo>
                    <a:pt x="1434682" y="498111"/>
                  </a:lnTo>
                  <a:lnTo>
                    <a:pt x="1435633" y="496591"/>
                  </a:lnTo>
                  <a:lnTo>
                    <a:pt x="1435977" y="495573"/>
                  </a:lnTo>
                  <a:lnTo>
                    <a:pt x="1435713" y="495057"/>
                  </a:lnTo>
                  <a:lnTo>
                    <a:pt x="1434338" y="494330"/>
                  </a:lnTo>
                  <a:lnTo>
                    <a:pt x="1432210" y="494449"/>
                  </a:lnTo>
                  <a:lnTo>
                    <a:pt x="1428773" y="495005"/>
                  </a:lnTo>
                  <a:lnTo>
                    <a:pt x="1425377" y="494674"/>
                  </a:lnTo>
                  <a:lnTo>
                    <a:pt x="1420328" y="492863"/>
                  </a:lnTo>
                  <a:lnTo>
                    <a:pt x="1417895" y="492321"/>
                  </a:lnTo>
                  <a:lnTo>
                    <a:pt x="1414512" y="492255"/>
                  </a:lnTo>
                  <a:lnTo>
                    <a:pt x="1413203" y="492004"/>
                  </a:lnTo>
                  <a:lnTo>
                    <a:pt x="1411525" y="490616"/>
                  </a:lnTo>
                  <a:lnTo>
                    <a:pt x="1409701" y="487444"/>
                  </a:lnTo>
                  <a:lnTo>
                    <a:pt x="1410481" y="486559"/>
                  </a:lnTo>
                  <a:lnTo>
                    <a:pt x="1412595" y="485871"/>
                  </a:lnTo>
                  <a:lnTo>
                    <a:pt x="1412847" y="485501"/>
                  </a:lnTo>
                  <a:lnTo>
                    <a:pt x="1410058" y="485290"/>
                  </a:lnTo>
                  <a:lnTo>
                    <a:pt x="1409159" y="484814"/>
                  </a:lnTo>
                  <a:lnTo>
                    <a:pt x="1409833" y="484140"/>
                  </a:lnTo>
                  <a:lnTo>
                    <a:pt x="1412476" y="482580"/>
                  </a:lnTo>
                  <a:lnTo>
                    <a:pt x="1414816" y="481959"/>
                  </a:lnTo>
                  <a:lnTo>
                    <a:pt x="1415886" y="481391"/>
                  </a:lnTo>
                  <a:lnTo>
                    <a:pt x="1416481" y="480888"/>
                  </a:lnTo>
                  <a:lnTo>
                    <a:pt x="1416217" y="480254"/>
                  </a:lnTo>
                  <a:lnTo>
                    <a:pt x="1412886" y="478430"/>
                  </a:lnTo>
                  <a:lnTo>
                    <a:pt x="1411604" y="478721"/>
                  </a:lnTo>
                  <a:lnTo>
                    <a:pt x="1410124" y="479765"/>
                  </a:lnTo>
                  <a:lnTo>
                    <a:pt x="1408577" y="480386"/>
                  </a:lnTo>
                  <a:lnTo>
                    <a:pt x="1404401" y="481021"/>
                  </a:lnTo>
                  <a:lnTo>
                    <a:pt x="1404030" y="480637"/>
                  </a:lnTo>
                  <a:lnTo>
                    <a:pt x="1407903" y="479633"/>
                  </a:lnTo>
                  <a:lnTo>
                    <a:pt x="1409040" y="479038"/>
                  </a:lnTo>
                  <a:lnTo>
                    <a:pt x="1409344" y="478641"/>
                  </a:lnTo>
                  <a:lnTo>
                    <a:pt x="1409304" y="477412"/>
                  </a:lnTo>
                  <a:lnTo>
                    <a:pt x="1408828" y="476778"/>
                  </a:lnTo>
                  <a:lnTo>
                    <a:pt x="1408577" y="475535"/>
                  </a:lnTo>
                  <a:lnTo>
                    <a:pt x="1408128" y="474782"/>
                  </a:lnTo>
                  <a:lnTo>
                    <a:pt x="1406396" y="473354"/>
                  </a:lnTo>
                  <a:lnTo>
                    <a:pt x="1404123" y="472469"/>
                  </a:lnTo>
                  <a:lnTo>
                    <a:pt x="1402537" y="472865"/>
                  </a:lnTo>
                  <a:lnTo>
                    <a:pt x="1400131" y="473989"/>
                  </a:lnTo>
                  <a:lnTo>
                    <a:pt x="1398426" y="474623"/>
                  </a:lnTo>
                  <a:lnTo>
                    <a:pt x="1397594" y="474584"/>
                  </a:lnTo>
                  <a:lnTo>
                    <a:pt x="1401519" y="471649"/>
                  </a:lnTo>
                  <a:lnTo>
                    <a:pt x="1403343" y="469812"/>
                  </a:lnTo>
                  <a:lnTo>
                    <a:pt x="1403740" y="469165"/>
                  </a:lnTo>
                  <a:lnTo>
                    <a:pt x="1403872" y="468556"/>
                  </a:lnTo>
                  <a:lnTo>
                    <a:pt x="1403991" y="467605"/>
                  </a:lnTo>
                  <a:lnTo>
                    <a:pt x="1403845" y="467327"/>
                  </a:lnTo>
                  <a:lnTo>
                    <a:pt x="1403013" y="467155"/>
                  </a:lnTo>
                  <a:lnTo>
                    <a:pt x="1400052" y="467301"/>
                  </a:lnTo>
                  <a:lnTo>
                    <a:pt x="1398783" y="465900"/>
                  </a:lnTo>
                  <a:lnTo>
                    <a:pt x="1397964" y="465450"/>
                  </a:lnTo>
                  <a:lnTo>
                    <a:pt x="1396444" y="463389"/>
                  </a:lnTo>
                  <a:lnTo>
                    <a:pt x="1395175" y="462225"/>
                  </a:lnTo>
                  <a:lnTo>
                    <a:pt x="1393377" y="461115"/>
                  </a:lnTo>
                  <a:lnTo>
                    <a:pt x="1390853" y="458947"/>
                  </a:lnTo>
                  <a:lnTo>
                    <a:pt x="1389703" y="458472"/>
                  </a:lnTo>
                  <a:lnTo>
                    <a:pt x="1388487" y="458577"/>
                  </a:lnTo>
                  <a:lnTo>
                    <a:pt x="1385698" y="459450"/>
                  </a:lnTo>
                  <a:lnTo>
                    <a:pt x="1381350" y="461089"/>
                  </a:lnTo>
                  <a:lnTo>
                    <a:pt x="1377450" y="462331"/>
                  </a:lnTo>
                  <a:lnTo>
                    <a:pt x="1372269" y="463587"/>
                  </a:lnTo>
                  <a:lnTo>
                    <a:pt x="1367035" y="465133"/>
                  </a:lnTo>
                  <a:lnTo>
                    <a:pt x="1365713" y="465834"/>
                  </a:lnTo>
                  <a:lnTo>
                    <a:pt x="1366255" y="467314"/>
                  </a:lnTo>
                  <a:lnTo>
                    <a:pt x="1365713" y="467552"/>
                  </a:lnTo>
                  <a:lnTo>
                    <a:pt x="1362250" y="464644"/>
                  </a:lnTo>
                  <a:lnTo>
                    <a:pt x="1360572" y="463772"/>
                  </a:lnTo>
                  <a:lnTo>
                    <a:pt x="1358893" y="463613"/>
                  </a:lnTo>
                  <a:lnTo>
                    <a:pt x="1355153" y="462569"/>
                  </a:lnTo>
                  <a:lnTo>
                    <a:pt x="1353738" y="462701"/>
                  </a:lnTo>
                  <a:lnTo>
                    <a:pt x="1351835" y="463230"/>
                  </a:lnTo>
                  <a:lnTo>
                    <a:pt x="1344169" y="465953"/>
                  </a:lnTo>
                  <a:lnTo>
                    <a:pt x="1344023" y="465596"/>
                  </a:lnTo>
                  <a:lnTo>
                    <a:pt x="1347579" y="464168"/>
                  </a:lnTo>
                  <a:lnTo>
                    <a:pt x="1345940" y="462477"/>
                  </a:lnTo>
                  <a:lnTo>
                    <a:pt x="1332908" y="458670"/>
                  </a:lnTo>
                  <a:lnTo>
                    <a:pt x="1328810" y="457150"/>
                  </a:lnTo>
                  <a:lnTo>
                    <a:pt x="1322889" y="456529"/>
                  </a:lnTo>
                  <a:lnTo>
                    <a:pt x="1320034" y="455960"/>
                  </a:lnTo>
                  <a:lnTo>
                    <a:pt x="1314826" y="457005"/>
                  </a:lnTo>
                  <a:lnTo>
                    <a:pt x="1307253" y="459661"/>
                  </a:lnTo>
                  <a:lnTo>
                    <a:pt x="1302746" y="461472"/>
                  </a:lnTo>
                  <a:lnTo>
                    <a:pt x="1301318" y="462424"/>
                  </a:lnTo>
                  <a:lnTo>
                    <a:pt x="1300221" y="463336"/>
                  </a:lnTo>
                  <a:lnTo>
                    <a:pt x="1298688" y="465212"/>
                  </a:lnTo>
                  <a:lnTo>
                    <a:pt x="1297128" y="467790"/>
                  </a:lnTo>
                  <a:lnTo>
                    <a:pt x="1295132" y="472482"/>
                  </a:lnTo>
                  <a:lnTo>
                    <a:pt x="1294657" y="474808"/>
                  </a:lnTo>
                  <a:lnTo>
                    <a:pt x="1294895" y="476606"/>
                  </a:lnTo>
                  <a:lnTo>
                    <a:pt x="1295463" y="477452"/>
                  </a:lnTo>
                  <a:lnTo>
                    <a:pt x="1296375" y="478324"/>
                  </a:lnTo>
                  <a:lnTo>
                    <a:pt x="1297472" y="480069"/>
                  </a:lnTo>
                  <a:lnTo>
                    <a:pt x="1299891" y="481866"/>
                  </a:lnTo>
                  <a:lnTo>
                    <a:pt x="1295926" y="483849"/>
                  </a:lnTo>
                  <a:lnTo>
                    <a:pt x="1293507" y="484906"/>
                  </a:lnTo>
                  <a:lnTo>
                    <a:pt x="1292489" y="486043"/>
                  </a:lnTo>
                  <a:lnTo>
                    <a:pt x="1290176" y="490207"/>
                  </a:lnTo>
                  <a:lnTo>
                    <a:pt x="1289687" y="490828"/>
                  </a:lnTo>
                  <a:lnTo>
                    <a:pt x="1288180" y="492083"/>
                  </a:lnTo>
                  <a:lnTo>
                    <a:pt x="1285656" y="493974"/>
                  </a:lnTo>
                  <a:lnTo>
                    <a:pt x="1282219" y="496062"/>
                  </a:lnTo>
                  <a:lnTo>
                    <a:pt x="1275214" y="499935"/>
                  </a:lnTo>
                  <a:lnTo>
                    <a:pt x="1274223" y="500781"/>
                  </a:lnTo>
                  <a:lnTo>
                    <a:pt x="1275227" y="501032"/>
                  </a:lnTo>
                  <a:lnTo>
                    <a:pt x="1277831" y="500807"/>
                  </a:lnTo>
                  <a:lnTo>
                    <a:pt x="1279787" y="501640"/>
                  </a:lnTo>
                  <a:lnTo>
                    <a:pt x="1285761" y="500622"/>
                  </a:lnTo>
                  <a:lnTo>
                    <a:pt x="1285748" y="501045"/>
                  </a:lnTo>
                  <a:lnTo>
                    <a:pt x="1284017" y="501534"/>
                  </a:lnTo>
                  <a:lnTo>
                    <a:pt x="1281003" y="503913"/>
                  </a:lnTo>
                  <a:lnTo>
                    <a:pt x="1280170" y="504376"/>
                  </a:lnTo>
                  <a:lnTo>
                    <a:pt x="1278928" y="505380"/>
                  </a:lnTo>
                  <a:lnTo>
                    <a:pt x="1279377" y="506979"/>
                  </a:lnTo>
                  <a:lnTo>
                    <a:pt x="1280686" y="507257"/>
                  </a:lnTo>
                  <a:lnTo>
                    <a:pt x="1283078" y="507350"/>
                  </a:lnTo>
                  <a:lnTo>
                    <a:pt x="1282972" y="507878"/>
                  </a:lnTo>
                  <a:lnTo>
                    <a:pt x="1280488" y="508803"/>
                  </a:lnTo>
                  <a:lnTo>
                    <a:pt x="1277500" y="510852"/>
                  </a:lnTo>
                  <a:lnTo>
                    <a:pt x="1277064" y="512518"/>
                  </a:lnTo>
                  <a:lnTo>
                    <a:pt x="1277329" y="518109"/>
                  </a:lnTo>
                  <a:lnTo>
                    <a:pt x="1276958" y="518426"/>
                  </a:lnTo>
                  <a:lnTo>
                    <a:pt x="1274209" y="519272"/>
                  </a:lnTo>
                  <a:lnTo>
                    <a:pt x="1273720" y="519602"/>
                  </a:lnTo>
                  <a:lnTo>
                    <a:pt x="1274037" y="520303"/>
                  </a:lnTo>
                  <a:lnTo>
                    <a:pt x="1278412" y="520792"/>
                  </a:lnTo>
                  <a:lnTo>
                    <a:pt x="1278518" y="521320"/>
                  </a:lnTo>
                  <a:lnTo>
                    <a:pt x="1275240" y="523832"/>
                  </a:lnTo>
                  <a:lnTo>
                    <a:pt x="1274659" y="524889"/>
                  </a:lnTo>
                  <a:lnTo>
                    <a:pt x="1274619" y="526211"/>
                  </a:lnTo>
                  <a:lnTo>
                    <a:pt x="1273932" y="527162"/>
                  </a:lnTo>
                  <a:lnTo>
                    <a:pt x="1269729" y="529264"/>
                  </a:lnTo>
                  <a:lnTo>
                    <a:pt x="1269002" y="530070"/>
                  </a:lnTo>
                  <a:lnTo>
                    <a:pt x="1269240" y="532013"/>
                  </a:lnTo>
                  <a:lnTo>
                    <a:pt x="1269967" y="532806"/>
                  </a:lnTo>
                  <a:lnTo>
                    <a:pt x="1268856" y="533057"/>
                  </a:lnTo>
                  <a:lnTo>
                    <a:pt x="1266821" y="530163"/>
                  </a:lnTo>
                  <a:lnTo>
                    <a:pt x="1264032" y="530282"/>
                  </a:lnTo>
                  <a:lnTo>
                    <a:pt x="1263318" y="530731"/>
                  </a:lnTo>
                  <a:lnTo>
                    <a:pt x="1262314" y="532740"/>
                  </a:lnTo>
                  <a:lnTo>
                    <a:pt x="1261626" y="533335"/>
                  </a:lnTo>
                  <a:lnTo>
                    <a:pt x="1258058" y="535476"/>
                  </a:lnTo>
                  <a:lnTo>
                    <a:pt x="1257806" y="536309"/>
                  </a:lnTo>
                  <a:lnTo>
                    <a:pt x="1258560" y="537168"/>
                  </a:lnTo>
                  <a:lnTo>
                    <a:pt x="1258428" y="537961"/>
                  </a:lnTo>
                  <a:lnTo>
                    <a:pt x="1255533" y="539917"/>
                  </a:lnTo>
                  <a:lnTo>
                    <a:pt x="1251634" y="541464"/>
                  </a:lnTo>
                  <a:lnTo>
                    <a:pt x="1249268" y="542640"/>
                  </a:lnTo>
                  <a:lnTo>
                    <a:pt x="1246836" y="544160"/>
                  </a:lnTo>
                  <a:lnTo>
                    <a:pt x="1242963" y="546936"/>
                  </a:lnTo>
                  <a:lnTo>
                    <a:pt x="1237002" y="550412"/>
                  </a:lnTo>
                  <a:lnTo>
                    <a:pt x="1235958" y="551152"/>
                  </a:lnTo>
                  <a:lnTo>
                    <a:pt x="1234742" y="552302"/>
                  </a:lnTo>
                  <a:lnTo>
                    <a:pt x="1233354" y="553862"/>
                  </a:lnTo>
                  <a:lnTo>
                    <a:pt x="1231663" y="556122"/>
                  </a:lnTo>
                  <a:lnTo>
                    <a:pt x="1231292" y="556994"/>
                  </a:lnTo>
                  <a:lnTo>
                    <a:pt x="1231385" y="558210"/>
                  </a:lnTo>
                  <a:lnTo>
                    <a:pt x="1233275" y="558778"/>
                  </a:lnTo>
                  <a:lnTo>
                    <a:pt x="1237121" y="563523"/>
                  </a:lnTo>
                  <a:lnTo>
                    <a:pt x="1238945" y="564792"/>
                  </a:lnTo>
                  <a:lnTo>
                    <a:pt x="1242025" y="566339"/>
                  </a:lnTo>
                  <a:lnTo>
                    <a:pt x="1243849" y="567700"/>
                  </a:lnTo>
                  <a:lnTo>
                    <a:pt x="1244404" y="568863"/>
                  </a:lnTo>
                  <a:lnTo>
                    <a:pt x="1248290" y="573489"/>
                  </a:lnTo>
                  <a:lnTo>
                    <a:pt x="1249493" y="580336"/>
                  </a:lnTo>
                  <a:lnTo>
                    <a:pt x="1249546" y="582966"/>
                  </a:lnTo>
                  <a:lnTo>
                    <a:pt x="1249070" y="584526"/>
                  </a:lnTo>
                  <a:lnTo>
                    <a:pt x="1248264" y="590262"/>
                  </a:lnTo>
                  <a:lnTo>
                    <a:pt x="1247642" y="593117"/>
                  </a:lnTo>
                  <a:lnTo>
                    <a:pt x="1246783" y="595510"/>
                  </a:lnTo>
                  <a:lnTo>
                    <a:pt x="1243175" y="603149"/>
                  </a:lnTo>
                  <a:lnTo>
                    <a:pt x="1240386" y="608026"/>
                  </a:lnTo>
                  <a:lnTo>
                    <a:pt x="1236923" y="613498"/>
                  </a:lnTo>
                  <a:lnTo>
                    <a:pt x="1234372" y="617239"/>
                  </a:lnTo>
                  <a:lnTo>
                    <a:pt x="1230698" y="621455"/>
                  </a:lnTo>
                  <a:lnTo>
                    <a:pt x="1228305" y="623901"/>
                  </a:lnTo>
                  <a:lnTo>
                    <a:pt x="1224274" y="626835"/>
                  </a:lnTo>
                  <a:lnTo>
                    <a:pt x="1218617" y="630258"/>
                  </a:lnTo>
                  <a:lnTo>
                    <a:pt x="1214110" y="633206"/>
                  </a:lnTo>
                  <a:lnTo>
                    <a:pt x="1210753" y="635664"/>
                  </a:lnTo>
                  <a:lnTo>
                    <a:pt x="1205756" y="638532"/>
                  </a:lnTo>
                  <a:lnTo>
                    <a:pt x="1194641" y="644150"/>
                  </a:lnTo>
                  <a:lnTo>
                    <a:pt x="1192301" y="645564"/>
                  </a:lnTo>
                  <a:lnTo>
                    <a:pt x="1189037" y="647018"/>
                  </a:lnTo>
                  <a:lnTo>
                    <a:pt x="1182771" y="649291"/>
                  </a:lnTo>
                  <a:lnTo>
                    <a:pt x="1177841" y="651498"/>
                  </a:lnTo>
                  <a:lnTo>
                    <a:pt x="1173374" y="653032"/>
                  </a:lnTo>
                  <a:lnTo>
                    <a:pt x="1164029" y="655781"/>
                  </a:lnTo>
                  <a:lnTo>
                    <a:pt x="1162298" y="656495"/>
                  </a:lnTo>
                  <a:lnTo>
                    <a:pt x="1143621" y="661412"/>
                  </a:lnTo>
                  <a:lnTo>
                    <a:pt x="1142234" y="662099"/>
                  </a:lnTo>
                  <a:lnTo>
                    <a:pt x="1141943" y="662548"/>
                  </a:lnTo>
                  <a:lnTo>
                    <a:pt x="1142723" y="662760"/>
                  </a:lnTo>
                  <a:lnTo>
                    <a:pt x="1143251" y="663236"/>
                  </a:lnTo>
                  <a:lnTo>
                    <a:pt x="1143529" y="663962"/>
                  </a:lnTo>
                  <a:lnTo>
                    <a:pt x="1143423" y="666910"/>
                  </a:lnTo>
                  <a:lnTo>
                    <a:pt x="1142842" y="669501"/>
                  </a:lnTo>
                  <a:lnTo>
                    <a:pt x="1142881" y="671060"/>
                  </a:lnTo>
                  <a:lnTo>
                    <a:pt x="1143304" y="673016"/>
                  </a:lnTo>
                  <a:lnTo>
                    <a:pt x="1143846" y="674259"/>
                  </a:lnTo>
                  <a:lnTo>
                    <a:pt x="1145036" y="675091"/>
                  </a:lnTo>
                  <a:lnTo>
                    <a:pt x="1146239" y="675528"/>
                  </a:lnTo>
                  <a:lnTo>
                    <a:pt x="1146225" y="675845"/>
                  </a:lnTo>
                  <a:lnTo>
                    <a:pt x="1144758" y="676929"/>
                  </a:lnTo>
                  <a:lnTo>
                    <a:pt x="1143159" y="677418"/>
                  </a:lnTo>
                  <a:lnTo>
                    <a:pt x="1146106" y="678673"/>
                  </a:lnTo>
                  <a:lnTo>
                    <a:pt x="1146873" y="679427"/>
                  </a:lnTo>
                  <a:lnTo>
                    <a:pt x="1146833" y="679995"/>
                  </a:lnTo>
                  <a:lnTo>
                    <a:pt x="1144428" y="681370"/>
                  </a:lnTo>
                  <a:lnTo>
                    <a:pt x="1144097" y="681885"/>
                  </a:lnTo>
                  <a:lnTo>
                    <a:pt x="1144216" y="683260"/>
                  </a:lnTo>
                  <a:lnTo>
                    <a:pt x="1145432" y="684357"/>
                  </a:lnTo>
                  <a:lnTo>
                    <a:pt x="1145274" y="684595"/>
                  </a:lnTo>
                  <a:lnTo>
                    <a:pt x="1144137" y="684463"/>
                  </a:lnTo>
                  <a:lnTo>
                    <a:pt x="1143066" y="684965"/>
                  </a:lnTo>
                  <a:lnTo>
                    <a:pt x="1141044" y="687000"/>
                  </a:lnTo>
                  <a:lnTo>
                    <a:pt x="1140000" y="687674"/>
                  </a:lnTo>
                  <a:lnTo>
                    <a:pt x="1139339" y="689300"/>
                  </a:lnTo>
                  <a:lnTo>
                    <a:pt x="1139075" y="691878"/>
                  </a:lnTo>
                  <a:lnTo>
                    <a:pt x="1137872" y="695909"/>
                  </a:lnTo>
                  <a:lnTo>
                    <a:pt x="1135731" y="701394"/>
                  </a:lnTo>
                  <a:lnTo>
                    <a:pt x="1134316" y="705782"/>
                  </a:lnTo>
                  <a:lnTo>
                    <a:pt x="1134237" y="707593"/>
                  </a:lnTo>
                  <a:lnTo>
                    <a:pt x="1135506" y="709668"/>
                  </a:lnTo>
                  <a:lnTo>
                    <a:pt x="1135255" y="710818"/>
                  </a:lnTo>
                  <a:lnTo>
                    <a:pt x="1133920" y="712008"/>
                  </a:lnTo>
                  <a:lnTo>
                    <a:pt x="1132876" y="713422"/>
                  </a:lnTo>
                  <a:lnTo>
                    <a:pt x="1131779" y="716250"/>
                  </a:lnTo>
                  <a:lnTo>
                    <a:pt x="1131805" y="716991"/>
                  </a:lnTo>
                  <a:lnTo>
                    <a:pt x="1133048" y="719489"/>
                  </a:lnTo>
                  <a:lnTo>
                    <a:pt x="1133338" y="720652"/>
                  </a:lnTo>
                  <a:lnTo>
                    <a:pt x="1132572" y="723163"/>
                  </a:lnTo>
                  <a:lnTo>
                    <a:pt x="1131343" y="725555"/>
                  </a:lnTo>
                  <a:lnTo>
                    <a:pt x="1131329" y="726084"/>
                  </a:lnTo>
                  <a:lnTo>
                    <a:pt x="1132281" y="726890"/>
                  </a:lnTo>
                  <a:lnTo>
                    <a:pt x="1131210" y="727142"/>
                  </a:lnTo>
                  <a:lnTo>
                    <a:pt x="1129664" y="728186"/>
                  </a:lnTo>
                  <a:lnTo>
                    <a:pt x="1127391" y="730182"/>
                  </a:lnTo>
                  <a:lnTo>
                    <a:pt x="1123505" y="733076"/>
                  </a:lnTo>
                  <a:lnTo>
                    <a:pt x="1119791" y="734966"/>
                  </a:lnTo>
                  <a:lnTo>
                    <a:pt x="1118152" y="736314"/>
                  </a:lnTo>
                  <a:lnTo>
                    <a:pt x="1116737" y="738165"/>
                  </a:lnTo>
                  <a:lnTo>
                    <a:pt x="1115283" y="739420"/>
                  </a:lnTo>
                  <a:lnTo>
                    <a:pt x="1113777" y="740081"/>
                  </a:lnTo>
                  <a:lnTo>
                    <a:pt x="1113261" y="741192"/>
                  </a:lnTo>
                  <a:lnTo>
                    <a:pt x="1115138" y="745752"/>
                  </a:lnTo>
                  <a:lnTo>
                    <a:pt x="1115429" y="746809"/>
                  </a:lnTo>
                  <a:lnTo>
                    <a:pt x="1115112" y="747602"/>
                  </a:lnTo>
                  <a:lnTo>
                    <a:pt x="1112085" y="749439"/>
                  </a:lnTo>
                  <a:lnTo>
                    <a:pt x="1110763" y="750695"/>
                  </a:lnTo>
                  <a:lnTo>
                    <a:pt x="1108305" y="753748"/>
                  </a:lnTo>
                  <a:lnTo>
                    <a:pt x="1107168" y="755691"/>
                  </a:lnTo>
                  <a:lnTo>
                    <a:pt x="1107287" y="754092"/>
                  </a:lnTo>
                  <a:lnTo>
                    <a:pt x="1108093" y="750629"/>
                  </a:lnTo>
                  <a:lnTo>
                    <a:pt x="1108212" y="749571"/>
                  </a:lnTo>
                  <a:lnTo>
                    <a:pt x="1108001" y="748527"/>
                  </a:lnTo>
                  <a:lnTo>
                    <a:pt x="1107472" y="747496"/>
                  </a:lnTo>
                  <a:lnTo>
                    <a:pt x="1106507" y="746836"/>
                  </a:lnTo>
                  <a:lnTo>
                    <a:pt x="1105093" y="746531"/>
                  </a:lnTo>
                  <a:lnTo>
                    <a:pt x="1104485" y="746135"/>
                  </a:lnTo>
                  <a:lnTo>
                    <a:pt x="1104815" y="744218"/>
                  </a:lnTo>
                  <a:lnTo>
                    <a:pt x="1103996" y="744073"/>
                  </a:lnTo>
                  <a:lnTo>
                    <a:pt x="1099753" y="745659"/>
                  </a:lnTo>
                  <a:lnTo>
                    <a:pt x="1098630" y="746531"/>
                  </a:lnTo>
                  <a:lnTo>
                    <a:pt x="1097572" y="747721"/>
                  </a:lnTo>
                  <a:lnTo>
                    <a:pt x="1096145" y="748844"/>
                  </a:lnTo>
                  <a:lnTo>
                    <a:pt x="1094360" y="749902"/>
                  </a:lnTo>
                  <a:lnTo>
                    <a:pt x="1092404" y="751726"/>
                  </a:lnTo>
                  <a:lnTo>
                    <a:pt x="1090289" y="754303"/>
                  </a:lnTo>
                  <a:lnTo>
                    <a:pt x="1089047" y="756088"/>
                  </a:lnTo>
                  <a:lnTo>
                    <a:pt x="1088664" y="757066"/>
                  </a:lnTo>
                  <a:lnTo>
                    <a:pt x="1088558" y="757965"/>
                  </a:lnTo>
                  <a:lnTo>
                    <a:pt x="1089258" y="759828"/>
                  </a:lnTo>
                  <a:lnTo>
                    <a:pt x="1091334" y="763423"/>
                  </a:lnTo>
                  <a:lnTo>
                    <a:pt x="1091704" y="765683"/>
                  </a:lnTo>
                  <a:lnTo>
                    <a:pt x="1091399" y="767640"/>
                  </a:lnTo>
                  <a:lnTo>
                    <a:pt x="1090673" y="764560"/>
                  </a:lnTo>
                  <a:lnTo>
                    <a:pt x="1088346" y="760952"/>
                  </a:lnTo>
                  <a:lnTo>
                    <a:pt x="1086747" y="756444"/>
                  </a:lnTo>
                  <a:lnTo>
                    <a:pt x="1084976" y="754766"/>
                  </a:lnTo>
                  <a:lnTo>
                    <a:pt x="1082597" y="753471"/>
                  </a:lnTo>
                  <a:lnTo>
                    <a:pt x="1079610" y="752559"/>
                  </a:lnTo>
                  <a:lnTo>
                    <a:pt x="1077614" y="752189"/>
                  </a:lnTo>
                  <a:lnTo>
                    <a:pt x="1074917" y="752810"/>
                  </a:lnTo>
                  <a:lnTo>
                    <a:pt x="1068956" y="755982"/>
                  </a:lnTo>
                  <a:lnTo>
                    <a:pt x="1065573" y="757594"/>
                  </a:lnTo>
                  <a:lnTo>
                    <a:pt x="1064264" y="757779"/>
                  </a:lnTo>
                  <a:lnTo>
                    <a:pt x="1070133" y="753973"/>
                  </a:lnTo>
                  <a:lnTo>
                    <a:pt x="1075103" y="751805"/>
                  </a:lnTo>
                  <a:lnTo>
                    <a:pt x="1076860" y="750616"/>
                  </a:lnTo>
                  <a:lnTo>
                    <a:pt x="1077402" y="749426"/>
                  </a:lnTo>
                  <a:lnTo>
                    <a:pt x="1077733" y="746902"/>
                  </a:lnTo>
                  <a:lnTo>
                    <a:pt x="1077852" y="743042"/>
                  </a:lnTo>
                  <a:lnTo>
                    <a:pt x="1077706" y="740570"/>
                  </a:lnTo>
                  <a:lnTo>
                    <a:pt x="1077283" y="739487"/>
                  </a:lnTo>
                  <a:lnTo>
                    <a:pt x="1074257" y="734768"/>
                  </a:lnTo>
                  <a:lnTo>
                    <a:pt x="1071957" y="732785"/>
                  </a:lnTo>
                  <a:lnTo>
                    <a:pt x="1069247" y="731596"/>
                  </a:lnTo>
                  <a:lnTo>
                    <a:pt x="1067635" y="730155"/>
                  </a:lnTo>
                  <a:lnTo>
                    <a:pt x="1067119" y="728477"/>
                  </a:lnTo>
                  <a:lnTo>
                    <a:pt x="1065837" y="727604"/>
                  </a:lnTo>
                  <a:lnTo>
                    <a:pt x="1063775" y="727538"/>
                  </a:lnTo>
                  <a:lnTo>
                    <a:pt x="1059889" y="728133"/>
                  </a:lnTo>
                  <a:lnTo>
                    <a:pt x="1059717" y="727948"/>
                  </a:lnTo>
                  <a:lnTo>
                    <a:pt x="1061264" y="727155"/>
                  </a:lnTo>
                  <a:lnTo>
                    <a:pt x="1064330" y="726071"/>
                  </a:lnTo>
                  <a:lnTo>
                    <a:pt x="1065850" y="725251"/>
                  </a:lnTo>
                  <a:lnTo>
                    <a:pt x="1067357" y="724088"/>
                  </a:lnTo>
                  <a:lnTo>
                    <a:pt x="1067767" y="722330"/>
                  </a:lnTo>
                  <a:lnTo>
                    <a:pt x="1066723" y="718788"/>
                  </a:lnTo>
                  <a:lnTo>
                    <a:pt x="1065586" y="716422"/>
                  </a:lnTo>
                  <a:lnTo>
                    <a:pt x="1064648" y="712100"/>
                  </a:lnTo>
                  <a:lnTo>
                    <a:pt x="1063802" y="710329"/>
                  </a:lnTo>
                  <a:lnTo>
                    <a:pt x="1062480" y="709139"/>
                  </a:lnTo>
                  <a:lnTo>
                    <a:pt x="1061872" y="708082"/>
                  </a:lnTo>
                  <a:lnTo>
                    <a:pt x="1062295" y="706205"/>
                  </a:lnTo>
                  <a:lnTo>
                    <a:pt x="1062850" y="705254"/>
                  </a:lnTo>
                  <a:lnTo>
                    <a:pt x="1064991" y="702729"/>
                  </a:lnTo>
                  <a:lnTo>
                    <a:pt x="1066657" y="701341"/>
                  </a:lnTo>
                  <a:lnTo>
                    <a:pt x="1068745" y="699927"/>
                  </a:lnTo>
                  <a:lnTo>
                    <a:pt x="1070595" y="697231"/>
                  </a:lnTo>
                  <a:lnTo>
                    <a:pt x="1072208" y="693252"/>
                  </a:lnTo>
                  <a:lnTo>
                    <a:pt x="1073543" y="690622"/>
                  </a:lnTo>
                  <a:lnTo>
                    <a:pt x="1076437" y="687172"/>
                  </a:lnTo>
                  <a:lnTo>
                    <a:pt x="1077852" y="685084"/>
                  </a:lnTo>
                  <a:lnTo>
                    <a:pt x="1078486" y="683260"/>
                  </a:lnTo>
                  <a:lnTo>
                    <a:pt x="1079398" y="678991"/>
                  </a:lnTo>
                  <a:lnTo>
                    <a:pt x="1079345" y="678237"/>
                  </a:lnTo>
                  <a:lnTo>
                    <a:pt x="1078328" y="675356"/>
                  </a:lnTo>
                  <a:lnTo>
                    <a:pt x="1078724" y="673638"/>
                  </a:lnTo>
                  <a:lnTo>
                    <a:pt x="1080641" y="670664"/>
                  </a:lnTo>
                  <a:lnTo>
                    <a:pt x="1083694" y="667254"/>
                  </a:lnTo>
                  <a:lnTo>
                    <a:pt x="1092193" y="658438"/>
                  </a:lnTo>
                  <a:lnTo>
                    <a:pt x="1092734" y="657301"/>
                  </a:lnTo>
                  <a:lnTo>
                    <a:pt x="1093343" y="653507"/>
                  </a:lnTo>
                  <a:lnTo>
                    <a:pt x="1092708" y="651644"/>
                  </a:lnTo>
                  <a:lnTo>
                    <a:pt x="1090197" y="649489"/>
                  </a:lnTo>
                  <a:lnTo>
                    <a:pt x="1088175" y="649040"/>
                  </a:lnTo>
                  <a:lnTo>
                    <a:pt x="1085663" y="649291"/>
                  </a:lnTo>
                  <a:lnTo>
                    <a:pt x="1084341" y="649159"/>
                  </a:lnTo>
                  <a:lnTo>
                    <a:pt x="1083707" y="647520"/>
                  </a:lnTo>
                  <a:lnTo>
                    <a:pt x="1083046" y="647282"/>
                  </a:lnTo>
                  <a:lnTo>
                    <a:pt x="1078024" y="647731"/>
                  </a:lnTo>
                  <a:lnTo>
                    <a:pt x="1071415" y="646476"/>
                  </a:lnTo>
                  <a:lnTo>
                    <a:pt x="1069419" y="646410"/>
                  </a:lnTo>
                  <a:lnTo>
                    <a:pt x="1065203" y="645075"/>
                  </a:lnTo>
                  <a:lnTo>
                    <a:pt x="1063921" y="645088"/>
                  </a:lnTo>
                  <a:lnTo>
                    <a:pt x="1062586" y="645524"/>
                  </a:lnTo>
                  <a:lnTo>
                    <a:pt x="1060762" y="645709"/>
                  </a:lnTo>
                  <a:lnTo>
                    <a:pt x="1058435" y="645643"/>
                  </a:lnTo>
                  <a:lnTo>
                    <a:pt x="1055395" y="645921"/>
                  </a:lnTo>
                  <a:lnTo>
                    <a:pt x="1051642" y="646555"/>
                  </a:lnTo>
                  <a:lnTo>
                    <a:pt x="1047743" y="646542"/>
                  </a:lnTo>
                  <a:lnTo>
                    <a:pt x="1043698" y="645894"/>
                  </a:lnTo>
                  <a:lnTo>
                    <a:pt x="1040803" y="645828"/>
                  </a:lnTo>
                  <a:lnTo>
                    <a:pt x="1039059" y="646344"/>
                  </a:lnTo>
                  <a:lnTo>
                    <a:pt x="1036587" y="647454"/>
                  </a:lnTo>
                  <a:lnTo>
                    <a:pt x="1030983" y="651313"/>
                  </a:lnTo>
                  <a:lnTo>
                    <a:pt x="1031326" y="650877"/>
                  </a:lnTo>
                  <a:lnTo>
                    <a:pt x="1037856" y="645498"/>
                  </a:lnTo>
                  <a:lnTo>
                    <a:pt x="1038596" y="644123"/>
                  </a:lnTo>
                  <a:lnTo>
                    <a:pt x="1037830" y="643211"/>
                  </a:lnTo>
                  <a:lnTo>
                    <a:pt x="1036058" y="641942"/>
                  </a:lnTo>
                  <a:lnTo>
                    <a:pt x="1035305" y="640792"/>
                  </a:lnTo>
                  <a:lnTo>
                    <a:pt x="1034750" y="639034"/>
                  </a:lnTo>
                  <a:lnTo>
                    <a:pt x="1033349" y="637422"/>
                  </a:lnTo>
                  <a:lnTo>
                    <a:pt x="1031115" y="635942"/>
                  </a:lnTo>
                  <a:lnTo>
                    <a:pt x="1028591" y="634911"/>
                  </a:lnTo>
                  <a:lnTo>
                    <a:pt x="1025775" y="634329"/>
                  </a:lnTo>
                  <a:lnTo>
                    <a:pt x="1021797" y="632862"/>
                  </a:lnTo>
                  <a:lnTo>
                    <a:pt x="1013007" y="629108"/>
                  </a:lnTo>
                  <a:lnTo>
                    <a:pt x="1006451" y="627509"/>
                  </a:lnTo>
                  <a:lnTo>
                    <a:pt x="1003226" y="626266"/>
                  </a:lnTo>
                  <a:lnTo>
                    <a:pt x="1002222" y="625341"/>
                  </a:lnTo>
                  <a:lnTo>
                    <a:pt x="1000689" y="617781"/>
                  </a:lnTo>
                  <a:lnTo>
                    <a:pt x="998851" y="614450"/>
                  </a:lnTo>
                  <a:lnTo>
                    <a:pt x="996023" y="612639"/>
                  </a:lnTo>
                  <a:lnTo>
                    <a:pt x="993710" y="610710"/>
                  </a:lnTo>
                  <a:lnTo>
                    <a:pt x="991000" y="607630"/>
                  </a:lnTo>
                  <a:lnTo>
                    <a:pt x="989586" y="605277"/>
                  </a:lnTo>
                  <a:lnTo>
                    <a:pt x="987749" y="604299"/>
                  </a:lnTo>
                  <a:lnTo>
                    <a:pt x="982938" y="603440"/>
                  </a:lnTo>
                  <a:lnTo>
                    <a:pt x="980823" y="602607"/>
                  </a:lnTo>
                  <a:lnTo>
                    <a:pt x="972826" y="600863"/>
                  </a:lnTo>
                  <a:lnTo>
                    <a:pt x="968280" y="598999"/>
                  </a:lnTo>
                  <a:lnTo>
                    <a:pt x="964539" y="596435"/>
                  </a:lnTo>
                  <a:lnTo>
                    <a:pt x="960865" y="594452"/>
                  </a:lnTo>
                  <a:lnTo>
                    <a:pt x="955221" y="593593"/>
                  </a:lnTo>
                  <a:lnTo>
                    <a:pt x="950555" y="594003"/>
                  </a:lnTo>
                  <a:lnTo>
                    <a:pt x="928707" y="598682"/>
                  </a:lnTo>
                  <a:lnTo>
                    <a:pt x="922957" y="600122"/>
                  </a:lnTo>
                  <a:lnTo>
                    <a:pt x="920049" y="601140"/>
                  </a:lnTo>
                  <a:lnTo>
                    <a:pt x="919798" y="601021"/>
                  </a:lnTo>
                  <a:lnTo>
                    <a:pt x="922204" y="599766"/>
                  </a:lnTo>
                  <a:lnTo>
                    <a:pt x="922534" y="599158"/>
                  </a:lnTo>
                  <a:lnTo>
                    <a:pt x="919230" y="599395"/>
                  </a:lnTo>
                  <a:lnTo>
                    <a:pt x="917855" y="599779"/>
                  </a:lnTo>
                  <a:lnTo>
                    <a:pt x="913771" y="601471"/>
                  </a:lnTo>
                  <a:lnTo>
                    <a:pt x="911788" y="602118"/>
                  </a:lnTo>
                  <a:lnTo>
                    <a:pt x="910083" y="602422"/>
                  </a:lnTo>
                  <a:lnTo>
                    <a:pt x="910110" y="602250"/>
                  </a:lnTo>
                  <a:lnTo>
                    <a:pt x="911881" y="601603"/>
                  </a:lnTo>
                  <a:lnTo>
                    <a:pt x="913864" y="600625"/>
                  </a:lnTo>
                  <a:lnTo>
                    <a:pt x="916044" y="599316"/>
                  </a:lnTo>
                  <a:lnTo>
                    <a:pt x="918728" y="597413"/>
                  </a:lnTo>
                  <a:lnTo>
                    <a:pt x="921926" y="594928"/>
                  </a:lnTo>
                  <a:lnTo>
                    <a:pt x="924028" y="593091"/>
                  </a:lnTo>
                  <a:lnTo>
                    <a:pt x="925019" y="591901"/>
                  </a:lnTo>
                  <a:lnTo>
                    <a:pt x="925891" y="590196"/>
                  </a:lnTo>
                  <a:lnTo>
                    <a:pt x="926645" y="587989"/>
                  </a:lnTo>
                  <a:lnTo>
                    <a:pt x="928165" y="579860"/>
                  </a:lnTo>
                  <a:lnTo>
                    <a:pt x="928641" y="578115"/>
                  </a:lnTo>
                  <a:lnTo>
                    <a:pt x="930980" y="572036"/>
                  </a:lnTo>
                  <a:lnTo>
                    <a:pt x="932130" y="568136"/>
                  </a:lnTo>
                  <a:lnTo>
                    <a:pt x="933676" y="561197"/>
                  </a:lnTo>
                  <a:lnTo>
                    <a:pt x="934575" y="559254"/>
                  </a:lnTo>
                  <a:lnTo>
                    <a:pt x="936518" y="555857"/>
                  </a:lnTo>
                  <a:lnTo>
                    <a:pt x="936624" y="555051"/>
                  </a:lnTo>
                  <a:lnTo>
                    <a:pt x="935210" y="554245"/>
                  </a:lnTo>
                  <a:lnTo>
                    <a:pt x="932963" y="554641"/>
                  </a:lnTo>
                  <a:lnTo>
                    <a:pt x="930782" y="554549"/>
                  </a:lnTo>
                  <a:lnTo>
                    <a:pt x="925402" y="553822"/>
                  </a:lnTo>
                  <a:lnTo>
                    <a:pt x="919600" y="554152"/>
                  </a:lnTo>
                  <a:lnTo>
                    <a:pt x="917789" y="554760"/>
                  </a:lnTo>
                  <a:lnTo>
                    <a:pt x="913916" y="557642"/>
                  </a:lnTo>
                  <a:lnTo>
                    <a:pt x="907810" y="564131"/>
                  </a:lnTo>
                  <a:lnTo>
                    <a:pt x="905034" y="566246"/>
                  </a:lnTo>
                  <a:lnTo>
                    <a:pt x="905841" y="565149"/>
                  </a:lnTo>
                  <a:lnTo>
                    <a:pt x="913110" y="556796"/>
                  </a:lnTo>
                  <a:lnTo>
                    <a:pt x="914102" y="555302"/>
                  </a:lnTo>
                  <a:lnTo>
                    <a:pt x="912013" y="554536"/>
                  </a:lnTo>
                  <a:lnTo>
                    <a:pt x="911590" y="551853"/>
                  </a:lnTo>
                  <a:lnTo>
                    <a:pt x="911180" y="551324"/>
                  </a:lnTo>
                  <a:lnTo>
                    <a:pt x="910427" y="551139"/>
                  </a:lnTo>
                  <a:lnTo>
                    <a:pt x="909317" y="551284"/>
                  </a:lnTo>
                  <a:lnTo>
                    <a:pt x="909158" y="550425"/>
                  </a:lnTo>
                  <a:lnTo>
                    <a:pt x="909964" y="548548"/>
                  </a:lnTo>
                  <a:lnTo>
                    <a:pt x="910202" y="547372"/>
                  </a:lnTo>
                  <a:lnTo>
                    <a:pt x="909370" y="546592"/>
                  </a:lnTo>
                  <a:lnTo>
                    <a:pt x="907506" y="546116"/>
                  </a:lnTo>
                  <a:lnTo>
                    <a:pt x="909634" y="545614"/>
                  </a:lnTo>
                  <a:lnTo>
                    <a:pt x="911907" y="543962"/>
                  </a:lnTo>
                  <a:lnTo>
                    <a:pt x="914828" y="540935"/>
                  </a:lnTo>
                  <a:lnTo>
                    <a:pt x="919217" y="535476"/>
                  </a:lnTo>
                  <a:lnTo>
                    <a:pt x="928482" y="523158"/>
                  </a:lnTo>
                  <a:lnTo>
                    <a:pt x="932434" y="519179"/>
                  </a:lnTo>
                  <a:lnTo>
                    <a:pt x="937721" y="514170"/>
                  </a:lnTo>
                  <a:lnTo>
                    <a:pt x="940497" y="511196"/>
                  </a:lnTo>
                  <a:lnTo>
                    <a:pt x="940761" y="510244"/>
                  </a:lnTo>
                  <a:lnTo>
                    <a:pt x="940563" y="509623"/>
                  </a:lnTo>
                  <a:lnTo>
                    <a:pt x="939862" y="509094"/>
                  </a:lnTo>
                  <a:lnTo>
                    <a:pt x="942307" y="508077"/>
                  </a:lnTo>
                  <a:lnTo>
                    <a:pt x="944568" y="507971"/>
                  </a:lnTo>
                  <a:lnTo>
                    <a:pt x="946999" y="506358"/>
                  </a:lnTo>
                  <a:lnTo>
                    <a:pt x="951163" y="503107"/>
                  </a:lnTo>
                  <a:lnTo>
                    <a:pt x="956318" y="499498"/>
                  </a:lnTo>
                  <a:lnTo>
                    <a:pt x="962477" y="495533"/>
                  </a:lnTo>
                  <a:lnTo>
                    <a:pt x="966456" y="492625"/>
                  </a:lnTo>
                  <a:lnTo>
                    <a:pt x="968266" y="490762"/>
                  </a:lnTo>
                  <a:lnTo>
                    <a:pt x="969271" y="489361"/>
                  </a:lnTo>
                  <a:lnTo>
                    <a:pt x="969469" y="488396"/>
                  </a:lnTo>
                  <a:lnTo>
                    <a:pt x="970196" y="488039"/>
                  </a:lnTo>
                  <a:lnTo>
                    <a:pt x="972337" y="488290"/>
                  </a:lnTo>
                  <a:lnTo>
                    <a:pt x="974108" y="487365"/>
                  </a:lnTo>
                  <a:lnTo>
                    <a:pt x="974505" y="486849"/>
                  </a:lnTo>
                  <a:lnTo>
                    <a:pt x="975086" y="484814"/>
                  </a:lnTo>
                  <a:lnTo>
                    <a:pt x="976395" y="483849"/>
                  </a:lnTo>
                  <a:lnTo>
                    <a:pt x="982819" y="480756"/>
                  </a:lnTo>
                  <a:lnTo>
                    <a:pt x="990564" y="478113"/>
                  </a:lnTo>
                  <a:lnTo>
                    <a:pt x="992586" y="477254"/>
                  </a:lnTo>
                  <a:lnTo>
                    <a:pt x="993934" y="476540"/>
                  </a:lnTo>
                  <a:lnTo>
                    <a:pt x="994133" y="476223"/>
                  </a:lnTo>
                  <a:lnTo>
                    <a:pt x="992520" y="475403"/>
                  </a:lnTo>
                  <a:lnTo>
                    <a:pt x="991965" y="474518"/>
                  </a:lnTo>
                  <a:lnTo>
                    <a:pt x="991833" y="473883"/>
                  </a:lnTo>
                  <a:lnTo>
                    <a:pt x="992177" y="472086"/>
                  </a:lnTo>
                  <a:lnTo>
                    <a:pt x="996010" y="472416"/>
                  </a:lnTo>
                  <a:lnTo>
                    <a:pt x="996856" y="472310"/>
                  </a:lnTo>
                  <a:lnTo>
                    <a:pt x="998587" y="471597"/>
                  </a:lnTo>
                  <a:lnTo>
                    <a:pt x="998547" y="471068"/>
                  </a:lnTo>
                  <a:lnTo>
                    <a:pt x="997860" y="470222"/>
                  </a:lnTo>
                  <a:lnTo>
                    <a:pt x="998495" y="469839"/>
                  </a:lnTo>
                  <a:lnTo>
                    <a:pt x="1002129" y="469746"/>
                  </a:lnTo>
                  <a:lnTo>
                    <a:pt x="1004508" y="469059"/>
                  </a:lnTo>
                  <a:lnTo>
                    <a:pt x="1006266" y="468239"/>
                  </a:lnTo>
                  <a:lnTo>
                    <a:pt x="1006359" y="467830"/>
                  </a:lnTo>
                  <a:lnTo>
                    <a:pt x="1005909" y="467341"/>
                  </a:lnTo>
                  <a:lnTo>
                    <a:pt x="1006438" y="466785"/>
                  </a:lnTo>
                  <a:lnTo>
                    <a:pt x="1010879" y="465120"/>
                  </a:lnTo>
                  <a:lnTo>
                    <a:pt x="1011302" y="464367"/>
                  </a:lnTo>
                  <a:lnTo>
                    <a:pt x="1010694" y="463322"/>
                  </a:lnTo>
                  <a:lnTo>
                    <a:pt x="1008249" y="461710"/>
                  </a:lnTo>
                  <a:lnTo>
                    <a:pt x="1008051" y="461313"/>
                  </a:lnTo>
                  <a:lnTo>
                    <a:pt x="1009082" y="461261"/>
                  </a:lnTo>
                  <a:lnTo>
                    <a:pt x="1013483" y="462807"/>
                  </a:lnTo>
                  <a:lnTo>
                    <a:pt x="1015109" y="463983"/>
                  </a:lnTo>
                  <a:lnTo>
                    <a:pt x="1015756" y="465305"/>
                  </a:lnTo>
                  <a:lnTo>
                    <a:pt x="1016497" y="466085"/>
                  </a:lnTo>
                  <a:lnTo>
                    <a:pt x="1017316" y="466310"/>
                  </a:lnTo>
                  <a:lnTo>
                    <a:pt x="1017686" y="465450"/>
                  </a:lnTo>
                  <a:lnTo>
                    <a:pt x="1017594" y="463494"/>
                  </a:lnTo>
                  <a:lnTo>
                    <a:pt x="1017144" y="462239"/>
                  </a:lnTo>
                  <a:lnTo>
                    <a:pt x="1016325" y="461683"/>
                  </a:lnTo>
                  <a:lnTo>
                    <a:pt x="1016893" y="460917"/>
                  </a:lnTo>
                  <a:lnTo>
                    <a:pt x="1018836" y="459952"/>
                  </a:lnTo>
                  <a:lnTo>
                    <a:pt x="1022074" y="458630"/>
                  </a:lnTo>
                  <a:lnTo>
                    <a:pt x="1023370" y="457798"/>
                  </a:lnTo>
                  <a:lnTo>
                    <a:pt x="1024467" y="456687"/>
                  </a:lnTo>
                  <a:lnTo>
                    <a:pt x="1025881" y="456225"/>
                  </a:lnTo>
                  <a:lnTo>
                    <a:pt x="1027626" y="456423"/>
                  </a:lnTo>
                  <a:lnTo>
                    <a:pt x="1029251" y="456238"/>
                  </a:lnTo>
                  <a:lnTo>
                    <a:pt x="1030758" y="455670"/>
                  </a:lnTo>
                  <a:lnTo>
                    <a:pt x="1031934" y="455709"/>
                  </a:lnTo>
                  <a:lnTo>
                    <a:pt x="1033560" y="456753"/>
                  </a:lnTo>
                  <a:lnTo>
                    <a:pt x="1034908" y="456846"/>
                  </a:lnTo>
                  <a:lnTo>
                    <a:pt x="1036838" y="455960"/>
                  </a:lnTo>
                  <a:lnTo>
                    <a:pt x="1037340" y="455537"/>
                  </a:lnTo>
                  <a:lnTo>
                    <a:pt x="1038001" y="454216"/>
                  </a:lnTo>
                  <a:lnTo>
                    <a:pt x="1034657" y="453700"/>
                  </a:lnTo>
                  <a:lnTo>
                    <a:pt x="1033203" y="453238"/>
                  </a:lnTo>
                  <a:lnTo>
                    <a:pt x="1032569" y="452524"/>
                  </a:lnTo>
                  <a:lnTo>
                    <a:pt x="1032239" y="451955"/>
                  </a:lnTo>
                  <a:lnTo>
                    <a:pt x="1032384" y="450977"/>
                  </a:lnTo>
                  <a:lnTo>
                    <a:pt x="1032754" y="450264"/>
                  </a:lnTo>
                  <a:lnTo>
                    <a:pt x="1033653" y="449788"/>
                  </a:lnTo>
                  <a:lnTo>
                    <a:pt x="1037050" y="449550"/>
                  </a:lnTo>
                  <a:lnTo>
                    <a:pt x="1038107" y="449286"/>
                  </a:lnTo>
                  <a:lnTo>
                    <a:pt x="1039376" y="448717"/>
                  </a:lnTo>
                  <a:lnTo>
                    <a:pt x="1040883" y="448678"/>
                  </a:lnTo>
                  <a:lnTo>
                    <a:pt x="1043500" y="449405"/>
                  </a:lnTo>
                  <a:lnTo>
                    <a:pt x="1051047" y="450184"/>
                  </a:lnTo>
                  <a:lnTo>
                    <a:pt x="1053281" y="449814"/>
                  </a:lnTo>
                  <a:lnTo>
                    <a:pt x="1059876" y="447210"/>
                  </a:lnTo>
                  <a:lnTo>
                    <a:pt x="1062321" y="446735"/>
                  </a:lnTo>
                  <a:lnTo>
                    <a:pt x="1065071" y="446589"/>
                  </a:lnTo>
                  <a:lnTo>
                    <a:pt x="1067384" y="445942"/>
                  </a:lnTo>
                  <a:lnTo>
                    <a:pt x="1069274" y="444778"/>
                  </a:lnTo>
                  <a:lnTo>
                    <a:pt x="1070754" y="443602"/>
                  </a:lnTo>
                  <a:lnTo>
                    <a:pt x="1071838" y="442426"/>
                  </a:lnTo>
                  <a:lnTo>
                    <a:pt x="1075288" y="437535"/>
                  </a:lnTo>
                  <a:lnTo>
                    <a:pt x="1075552" y="436333"/>
                  </a:lnTo>
                  <a:lnTo>
                    <a:pt x="1073067" y="434033"/>
                  </a:lnTo>
                  <a:lnTo>
                    <a:pt x="1071164" y="433200"/>
                  </a:lnTo>
                  <a:lnTo>
                    <a:pt x="1067410" y="432420"/>
                  </a:lnTo>
                  <a:lnTo>
                    <a:pt x="1065454" y="431032"/>
                  </a:lnTo>
                  <a:lnTo>
                    <a:pt x="1063630" y="428574"/>
                  </a:lnTo>
                  <a:lnTo>
                    <a:pt x="1061396" y="427622"/>
                  </a:lnTo>
                  <a:lnTo>
                    <a:pt x="1058739" y="428177"/>
                  </a:lnTo>
                  <a:lnTo>
                    <a:pt x="1055713" y="429076"/>
                  </a:lnTo>
                  <a:lnTo>
                    <a:pt x="1050056" y="431019"/>
                  </a:lnTo>
                  <a:lnTo>
                    <a:pt x="1046513" y="431217"/>
                  </a:lnTo>
                  <a:lnTo>
                    <a:pt x="1046883" y="430861"/>
                  </a:lnTo>
                  <a:lnTo>
                    <a:pt x="1053585" y="428666"/>
                  </a:lnTo>
                  <a:lnTo>
                    <a:pt x="1055224" y="427794"/>
                  </a:lnTo>
                  <a:lnTo>
                    <a:pt x="1054787" y="427384"/>
                  </a:lnTo>
                  <a:lnTo>
                    <a:pt x="1052593" y="426710"/>
                  </a:lnTo>
                  <a:lnTo>
                    <a:pt x="1049474" y="426049"/>
                  </a:lnTo>
                  <a:lnTo>
                    <a:pt x="1040129" y="422520"/>
                  </a:lnTo>
                  <a:lnTo>
                    <a:pt x="1039019" y="421886"/>
                  </a:lnTo>
                  <a:lnTo>
                    <a:pt x="1037010" y="421344"/>
                  </a:lnTo>
                  <a:lnTo>
                    <a:pt x="1036336" y="421529"/>
                  </a:lnTo>
                  <a:lnTo>
                    <a:pt x="1035979" y="422560"/>
                  </a:lnTo>
                  <a:lnTo>
                    <a:pt x="1036428" y="423261"/>
                  </a:lnTo>
                  <a:lnTo>
                    <a:pt x="1037208" y="423736"/>
                  </a:lnTo>
                  <a:lnTo>
                    <a:pt x="1036878" y="424054"/>
                  </a:lnTo>
                  <a:lnTo>
                    <a:pt x="1034023" y="424120"/>
                  </a:lnTo>
                  <a:lnTo>
                    <a:pt x="1031816" y="423432"/>
                  </a:lnTo>
                  <a:lnTo>
                    <a:pt x="1031379" y="421529"/>
                  </a:lnTo>
                  <a:lnTo>
                    <a:pt x="1032186" y="420736"/>
                  </a:lnTo>
                  <a:lnTo>
                    <a:pt x="1033811" y="419943"/>
                  </a:lnTo>
                  <a:lnTo>
                    <a:pt x="1034710" y="419044"/>
                  </a:lnTo>
                  <a:lnTo>
                    <a:pt x="1035001" y="416374"/>
                  </a:lnTo>
                  <a:lnTo>
                    <a:pt x="1037658" y="419335"/>
                  </a:lnTo>
                  <a:lnTo>
                    <a:pt x="1044584" y="421622"/>
                  </a:lnTo>
                  <a:lnTo>
                    <a:pt x="1050426" y="424331"/>
                  </a:lnTo>
                  <a:lnTo>
                    <a:pt x="1053637" y="425389"/>
                  </a:lnTo>
                  <a:lnTo>
                    <a:pt x="1056149" y="425679"/>
                  </a:lnTo>
                  <a:lnTo>
                    <a:pt x="1058250" y="425468"/>
                  </a:lnTo>
                  <a:lnTo>
                    <a:pt x="1059929" y="424754"/>
                  </a:lnTo>
                  <a:lnTo>
                    <a:pt x="1061185" y="424516"/>
                  </a:lnTo>
                  <a:lnTo>
                    <a:pt x="1062004" y="424767"/>
                  </a:lnTo>
                  <a:lnTo>
                    <a:pt x="1061951" y="425071"/>
                  </a:lnTo>
                  <a:lnTo>
                    <a:pt x="1061013" y="425415"/>
                  </a:lnTo>
                  <a:lnTo>
                    <a:pt x="1060682" y="425772"/>
                  </a:lnTo>
                  <a:lnTo>
                    <a:pt x="1060947" y="426155"/>
                  </a:lnTo>
                  <a:lnTo>
                    <a:pt x="1065480" y="426525"/>
                  </a:lnTo>
                  <a:lnTo>
                    <a:pt x="1067754" y="426948"/>
                  </a:lnTo>
                  <a:lnTo>
                    <a:pt x="1073860" y="429658"/>
                  </a:lnTo>
                  <a:lnTo>
                    <a:pt x="1076385" y="430411"/>
                  </a:lnTo>
                  <a:lnTo>
                    <a:pt x="1078817" y="430583"/>
                  </a:lnTo>
                  <a:lnTo>
                    <a:pt x="1081156" y="430186"/>
                  </a:lnTo>
                  <a:lnTo>
                    <a:pt x="1083073" y="429512"/>
                  </a:lnTo>
                  <a:lnTo>
                    <a:pt x="1084566" y="428574"/>
                  </a:lnTo>
                  <a:lnTo>
                    <a:pt x="1085861" y="428468"/>
                  </a:lnTo>
                  <a:lnTo>
                    <a:pt x="1086958" y="429208"/>
                  </a:lnTo>
                  <a:lnTo>
                    <a:pt x="1088214" y="429499"/>
                  </a:lnTo>
                  <a:lnTo>
                    <a:pt x="1090937" y="429063"/>
                  </a:lnTo>
                  <a:lnTo>
                    <a:pt x="1093633" y="427860"/>
                  </a:lnTo>
                  <a:lnTo>
                    <a:pt x="1098630" y="424979"/>
                  </a:lnTo>
                  <a:lnTo>
                    <a:pt x="1099039" y="424344"/>
                  </a:lnTo>
                  <a:lnTo>
                    <a:pt x="1099198" y="423142"/>
                  </a:lnTo>
                  <a:lnTo>
                    <a:pt x="1099132" y="420604"/>
                  </a:lnTo>
                  <a:lnTo>
                    <a:pt x="1099700" y="420525"/>
                  </a:lnTo>
                  <a:lnTo>
                    <a:pt x="1103150" y="421489"/>
                  </a:lnTo>
                  <a:lnTo>
                    <a:pt x="1104683" y="421159"/>
                  </a:lnTo>
                  <a:lnTo>
                    <a:pt x="1105027" y="420617"/>
                  </a:lnTo>
                  <a:lnTo>
                    <a:pt x="1105278" y="418066"/>
                  </a:lnTo>
                  <a:lnTo>
                    <a:pt x="1105053" y="417577"/>
                  </a:lnTo>
                  <a:lnTo>
                    <a:pt x="1103797" y="416890"/>
                  </a:lnTo>
                  <a:lnTo>
                    <a:pt x="1104789" y="416559"/>
                  </a:lnTo>
                  <a:lnTo>
                    <a:pt x="1109983" y="415568"/>
                  </a:lnTo>
                  <a:lnTo>
                    <a:pt x="1110102" y="415872"/>
                  </a:lnTo>
                  <a:lnTo>
                    <a:pt x="1109269" y="417590"/>
                  </a:lnTo>
                  <a:lnTo>
                    <a:pt x="1109415" y="418159"/>
                  </a:lnTo>
                  <a:lnTo>
                    <a:pt x="1110737" y="419322"/>
                  </a:lnTo>
                  <a:lnTo>
                    <a:pt x="1111662" y="419718"/>
                  </a:lnTo>
                  <a:lnTo>
                    <a:pt x="1112627" y="419731"/>
                  </a:lnTo>
                  <a:lnTo>
                    <a:pt x="1113618" y="419348"/>
                  </a:lnTo>
                  <a:lnTo>
                    <a:pt x="1114993" y="419084"/>
                  </a:lnTo>
                  <a:lnTo>
                    <a:pt x="1117504" y="420485"/>
                  </a:lnTo>
                  <a:lnTo>
                    <a:pt x="1118786" y="420881"/>
                  </a:lnTo>
                  <a:lnTo>
                    <a:pt x="1119486" y="420564"/>
                  </a:lnTo>
                  <a:lnTo>
                    <a:pt x="1120002" y="417445"/>
                  </a:lnTo>
                  <a:lnTo>
                    <a:pt x="1120332" y="417233"/>
                  </a:lnTo>
                  <a:lnTo>
                    <a:pt x="1121469" y="419216"/>
                  </a:lnTo>
                  <a:lnTo>
                    <a:pt x="1122830" y="419798"/>
                  </a:lnTo>
                  <a:lnTo>
                    <a:pt x="1125263" y="420273"/>
                  </a:lnTo>
                  <a:lnTo>
                    <a:pt x="1128752" y="419837"/>
                  </a:lnTo>
                  <a:lnTo>
                    <a:pt x="1135572" y="417841"/>
                  </a:lnTo>
                  <a:lnTo>
                    <a:pt x="1142643" y="415489"/>
                  </a:lnTo>
                  <a:lnTo>
                    <a:pt x="1145895" y="413969"/>
                  </a:lnTo>
                  <a:lnTo>
                    <a:pt x="1147692" y="412502"/>
                  </a:lnTo>
                  <a:lnTo>
                    <a:pt x="1151116" y="410056"/>
                  </a:lnTo>
                  <a:lnTo>
                    <a:pt x="1170955" y="399443"/>
                  </a:lnTo>
                  <a:lnTo>
                    <a:pt x="1174775" y="396945"/>
                  </a:lnTo>
                  <a:lnTo>
                    <a:pt x="1180379" y="393548"/>
                  </a:lnTo>
                  <a:lnTo>
                    <a:pt x="1181754" y="392438"/>
                  </a:lnTo>
                  <a:lnTo>
                    <a:pt x="1183036" y="390217"/>
                  </a:lnTo>
                  <a:lnTo>
                    <a:pt x="1182031" y="389556"/>
                  </a:lnTo>
                  <a:lnTo>
                    <a:pt x="1177365" y="388671"/>
                  </a:lnTo>
                  <a:lnTo>
                    <a:pt x="1167585" y="388182"/>
                  </a:lnTo>
                  <a:lnTo>
                    <a:pt x="1162509" y="388195"/>
                  </a:lnTo>
                  <a:lnTo>
                    <a:pt x="1149199" y="386503"/>
                  </a:lnTo>
                  <a:lnTo>
                    <a:pt x="1147269" y="385327"/>
                  </a:lnTo>
                  <a:lnTo>
                    <a:pt x="1146106" y="384071"/>
                  </a:lnTo>
                  <a:lnTo>
                    <a:pt x="1143397" y="379088"/>
                  </a:lnTo>
                  <a:lnTo>
                    <a:pt x="1141665" y="376894"/>
                  </a:lnTo>
                  <a:lnTo>
                    <a:pt x="1139987" y="375823"/>
                  </a:lnTo>
                  <a:lnTo>
                    <a:pt x="1138176" y="375202"/>
                  </a:lnTo>
                  <a:lnTo>
                    <a:pt x="1136233" y="375030"/>
                  </a:lnTo>
                  <a:lnTo>
                    <a:pt x="1129466" y="373246"/>
                  </a:lnTo>
                  <a:lnTo>
                    <a:pt x="1122910" y="372400"/>
                  </a:lnTo>
                  <a:lnTo>
                    <a:pt x="1120980" y="372876"/>
                  </a:lnTo>
                  <a:lnTo>
                    <a:pt x="1120517" y="373233"/>
                  </a:lnTo>
                  <a:lnTo>
                    <a:pt x="1119989" y="374607"/>
                  </a:lnTo>
                  <a:lnTo>
                    <a:pt x="1116724" y="373021"/>
                  </a:lnTo>
                  <a:lnTo>
                    <a:pt x="1115151" y="371699"/>
                  </a:lnTo>
                  <a:lnTo>
                    <a:pt x="1115680" y="371422"/>
                  </a:lnTo>
                  <a:lnTo>
                    <a:pt x="1117782" y="371290"/>
                  </a:lnTo>
                  <a:lnTo>
                    <a:pt x="1123359" y="371263"/>
                  </a:lnTo>
                  <a:lnTo>
                    <a:pt x="1126571" y="371554"/>
                  </a:lnTo>
                  <a:lnTo>
                    <a:pt x="1129267" y="372162"/>
                  </a:lnTo>
                  <a:lnTo>
                    <a:pt x="1131752" y="372374"/>
                  </a:lnTo>
                  <a:lnTo>
                    <a:pt x="1135572" y="372228"/>
                  </a:lnTo>
                  <a:lnTo>
                    <a:pt x="1138427" y="373312"/>
                  </a:lnTo>
                  <a:lnTo>
                    <a:pt x="1140555" y="373312"/>
                  </a:lnTo>
                  <a:lnTo>
                    <a:pt x="1142419" y="373656"/>
                  </a:lnTo>
                  <a:lnTo>
                    <a:pt x="1143278" y="373563"/>
                  </a:lnTo>
                  <a:lnTo>
                    <a:pt x="1142709" y="372056"/>
                  </a:lnTo>
                  <a:lnTo>
                    <a:pt x="1143859" y="371871"/>
                  </a:lnTo>
                  <a:lnTo>
                    <a:pt x="1146410" y="371990"/>
                  </a:lnTo>
                  <a:lnTo>
                    <a:pt x="1148816" y="372651"/>
                  </a:lnTo>
                  <a:lnTo>
                    <a:pt x="1151076" y="373841"/>
                  </a:lnTo>
                  <a:lnTo>
                    <a:pt x="1154883" y="376841"/>
                  </a:lnTo>
                  <a:lnTo>
                    <a:pt x="1156826" y="377727"/>
                  </a:lnTo>
                  <a:lnTo>
                    <a:pt x="1159192" y="378004"/>
                  </a:lnTo>
                  <a:lnTo>
                    <a:pt x="1160143" y="378321"/>
                  </a:lnTo>
                  <a:lnTo>
                    <a:pt x="1160143" y="379987"/>
                  </a:lnTo>
                  <a:lnTo>
                    <a:pt x="1161280" y="380582"/>
                  </a:lnTo>
                  <a:lnTo>
                    <a:pt x="1163474" y="382353"/>
                  </a:lnTo>
                  <a:lnTo>
                    <a:pt x="1166223" y="385366"/>
                  </a:lnTo>
                  <a:lnTo>
                    <a:pt x="1168166" y="386503"/>
                  </a:lnTo>
                  <a:lnTo>
                    <a:pt x="1173413" y="386847"/>
                  </a:lnTo>
                  <a:lnTo>
                    <a:pt x="1177736" y="386754"/>
                  </a:lnTo>
                  <a:lnTo>
                    <a:pt x="1181093" y="386358"/>
                  </a:lnTo>
                  <a:lnTo>
                    <a:pt x="1183498" y="385657"/>
                  </a:lnTo>
                  <a:lnTo>
                    <a:pt x="1186763" y="384230"/>
                  </a:lnTo>
                  <a:lnTo>
                    <a:pt x="1190887" y="382062"/>
                  </a:lnTo>
                  <a:lnTo>
                    <a:pt x="1198408" y="378546"/>
                  </a:lnTo>
                  <a:lnTo>
                    <a:pt x="1217678" y="369862"/>
                  </a:lnTo>
                  <a:lnTo>
                    <a:pt x="1218762" y="369228"/>
                  </a:lnTo>
                  <a:lnTo>
                    <a:pt x="1221141" y="367496"/>
                  </a:lnTo>
                  <a:lnTo>
                    <a:pt x="1221736" y="366624"/>
                  </a:lnTo>
                  <a:lnTo>
                    <a:pt x="1221683" y="365831"/>
                  </a:lnTo>
                  <a:lnTo>
                    <a:pt x="1220335" y="364879"/>
                  </a:lnTo>
                  <a:lnTo>
                    <a:pt x="1217692" y="363782"/>
                  </a:lnTo>
                  <a:lnTo>
                    <a:pt x="1213409" y="362500"/>
                  </a:lnTo>
                  <a:lnTo>
                    <a:pt x="1212299" y="361562"/>
                  </a:lnTo>
                  <a:lnTo>
                    <a:pt x="1212259" y="360174"/>
                  </a:lnTo>
                  <a:lnTo>
                    <a:pt x="1212735" y="359791"/>
                  </a:lnTo>
                  <a:lnTo>
                    <a:pt x="1213647" y="359553"/>
                  </a:lnTo>
                  <a:lnTo>
                    <a:pt x="1214150" y="359196"/>
                  </a:lnTo>
                  <a:lnTo>
                    <a:pt x="1214295" y="357887"/>
                  </a:lnTo>
                  <a:lnTo>
                    <a:pt x="1215075" y="357597"/>
                  </a:lnTo>
                  <a:lnTo>
                    <a:pt x="1216634" y="357398"/>
                  </a:lnTo>
                  <a:lnTo>
                    <a:pt x="1227050" y="357663"/>
                  </a:lnTo>
                  <a:lnTo>
                    <a:pt x="1232363" y="357359"/>
                  </a:lnTo>
                  <a:lnTo>
                    <a:pt x="1236553" y="356499"/>
                  </a:lnTo>
                  <a:lnTo>
                    <a:pt x="1238958" y="357253"/>
                  </a:lnTo>
                  <a:lnTo>
                    <a:pt x="1239593" y="359632"/>
                  </a:lnTo>
                  <a:lnTo>
                    <a:pt x="1240373" y="361363"/>
                  </a:lnTo>
                  <a:lnTo>
                    <a:pt x="1241298" y="362447"/>
                  </a:lnTo>
                  <a:lnTo>
                    <a:pt x="1243770" y="363769"/>
                  </a:lnTo>
                  <a:lnTo>
                    <a:pt x="1247788" y="365329"/>
                  </a:lnTo>
                  <a:lnTo>
                    <a:pt x="1250035" y="366029"/>
                  </a:lnTo>
                  <a:lnTo>
                    <a:pt x="1250524" y="365857"/>
                  </a:lnTo>
                  <a:lnTo>
                    <a:pt x="1253061" y="364073"/>
                  </a:lnTo>
                  <a:lnTo>
                    <a:pt x="1255057" y="363293"/>
                  </a:lnTo>
                  <a:lnTo>
                    <a:pt x="1255665" y="363267"/>
                  </a:lnTo>
                  <a:lnTo>
                    <a:pt x="1259763" y="364760"/>
                  </a:lnTo>
                  <a:lnTo>
                    <a:pt x="1261388" y="365236"/>
                  </a:lnTo>
                  <a:lnTo>
                    <a:pt x="1262102" y="365197"/>
                  </a:lnTo>
                  <a:lnTo>
                    <a:pt x="1263913" y="364589"/>
                  </a:lnTo>
                  <a:lnTo>
                    <a:pt x="1264376" y="363320"/>
                  </a:lnTo>
                  <a:lnTo>
                    <a:pt x="1264296" y="360121"/>
                  </a:lnTo>
                  <a:lnTo>
                    <a:pt x="1263900" y="357530"/>
                  </a:lnTo>
                  <a:lnTo>
                    <a:pt x="1264045" y="355958"/>
                  </a:lnTo>
                  <a:lnTo>
                    <a:pt x="1264587" y="354543"/>
                  </a:lnTo>
                  <a:lnTo>
                    <a:pt x="1264508" y="353697"/>
                  </a:lnTo>
                  <a:lnTo>
                    <a:pt x="1263292" y="352984"/>
                  </a:lnTo>
                  <a:lnTo>
                    <a:pt x="1261058" y="349441"/>
                  </a:lnTo>
                  <a:lnTo>
                    <a:pt x="1261177" y="348992"/>
                  </a:lnTo>
                  <a:lnTo>
                    <a:pt x="1261032" y="348331"/>
                  </a:lnTo>
                  <a:lnTo>
                    <a:pt x="1259802" y="347565"/>
                  </a:lnTo>
                  <a:lnTo>
                    <a:pt x="1257714" y="347393"/>
                  </a:lnTo>
                  <a:lnTo>
                    <a:pt x="1256670" y="347736"/>
                  </a:lnTo>
                  <a:lnTo>
                    <a:pt x="1254317" y="348847"/>
                  </a:lnTo>
                  <a:lnTo>
                    <a:pt x="1253392" y="349071"/>
                  </a:lnTo>
                  <a:lnTo>
                    <a:pt x="1252030" y="348609"/>
                  </a:lnTo>
                  <a:lnTo>
                    <a:pt x="1252295" y="348225"/>
                  </a:lnTo>
                  <a:lnTo>
                    <a:pt x="1254621" y="347023"/>
                  </a:lnTo>
                  <a:lnTo>
                    <a:pt x="1259644" y="345251"/>
                  </a:lnTo>
                  <a:lnTo>
                    <a:pt x="1262247" y="345542"/>
                  </a:lnTo>
                  <a:lnTo>
                    <a:pt x="1264257" y="346613"/>
                  </a:lnTo>
                  <a:lnTo>
                    <a:pt x="1264177" y="346890"/>
                  </a:lnTo>
                  <a:lnTo>
                    <a:pt x="1264719" y="347723"/>
                  </a:lnTo>
                  <a:lnTo>
                    <a:pt x="1266358" y="349296"/>
                  </a:lnTo>
                  <a:lnTo>
                    <a:pt x="1266609" y="349864"/>
                  </a:lnTo>
                  <a:lnTo>
                    <a:pt x="1264640" y="350274"/>
                  </a:lnTo>
                  <a:lnTo>
                    <a:pt x="1264323" y="350552"/>
                  </a:lnTo>
                  <a:lnTo>
                    <a:pt x="1264534" y="351265"/>
                  </a:lnTo>
                  <a:lnTo>
                    <a:pt x="1265816" y="352376"/>
                  </a:lnTo>
                  <a:lnTo>
                    <a:pt x="1266728" y="352495"/>
                  </a:lnTo>
                  <a:lnTo>
                    <a:pt x="1268817" y="352310"/>
                  </a:lnTo>
                  <a:lnTo>
                    <a:pt x="1269570" y="352574"/>
                  </a:lnTo>
                  <a:lnTo>
                    <a:pt x="1270072" y="353790"/>
                  </a:lnTo>
                  <a:lnTo>
                    <a:pt x="1270667" y="357332"/>
                  </a:lnTo>
                  <a:lnTo>
                    <a:pt x="1271354" y="358548"/>
                  </a:lnTo>
                  <a:lnTo>
                    <a:pt x="1271315" y="359130"/>
                  </a:lnTo>
                  <a:lnTo>
                    <a:pt x="1270627" y="360914"/>
                  </a:lnTo>
                  <a:lnTo>
                    <a:pt x="1271513" y="361377"/>
                  </a:lnTo>
                  <a:lnTo>
                    <a:pt x="1273747" y="361311"/>
                  </a:lnTo>
                  <a:lnTo>
                    <a:pt x="1276165" y="360795"/>
                  </a:lnTo>
                  <a:lnTo>
                    <a:pt x="1278782" y="359830"/>
                  </a:lnTo>
                  <a:lnTo>
                    <a:pt x="1285722" y="356909"/>
                  </a:lnTo>
                  <a:lnTo>
                    <a:pt x="1292145" y="356010"/>
                  </a:lnTo>
                  <a:lnTo>
                    <a:pt x="1294419" y="355178"/>
                  </a:lnTo>
                  <a:lnTo>
                    <a:pt x="1299415" y="353023"/>
                  </a:lnTo>
                  <a:lnTo>
                    <a:pt x="1302098" y="352296"/>
                  </a:lnTo>
                  <a:lnTo>
                    <a:pt x="1303737" y="351675"/>
                  </a:lnTo>
                  <a:lnTo>
                    <a:pt x="1306460" y="350195"/>
                  </a:lnTo>
                  <a:lnTo>
                    <a:pt x="1310266" y="347869"/>
                  </a:lnTo>
                  <a:lnTo>
                    <a:pt x="1312778" y="346547"/>
                  </a:lnTo>
                  <a:lnTo>
                    <a:pt x="1313980" y="346230"/>
                  </a:lnTo>
                  <a:lnTo>
                    <a:pt x="1316769" y="346269"/>
                  </a:lnTo>
                  <a:lnTo>
                    <a:pt x="1318778" y="345886"/>
                  </a:lnTo>
                  <a:lnTo>
                    <a:pt x="1323074" y="344234"/>
                  </a:lnTo>
                  <a:lnTo>
                    <a:pt x="1323973" y="343665"/>
                  </a:lnTo>
                  <a:lnTo>
                    <a:pt x="1326801" y="341339"/>
                  </a:lnTo>
                  <a:lnTo>
                    <a:pt x="1331573" y="337242"/>
                  </a:lnTo>
                  <a:lnTo>
                    <a:pt x="1334084" y="334744"/>
                  </a:lnTo>
                  <a:lnTo>
                    <a:pt x="1334348" y="333832"/>
                  </a:lnTo>
                  <a:lnTo>
                    <a:pt x="1334031" y="331453"/>
                  </a:lnTo>
                  <a:lnTo>
                    <a:pt x="1333331" y="330448"/>
                  </a:lnTo>
                  <a:lnTo>
                    <a:pt x="1330978" y="328386"/>
                  </a:lnTo>
                  <a:lnTo>
                    <a:pt x="1329551" y="326443"/>
                  </a:lnTo>
                  <a:lnTo>
                    <a:pt x="1328718" y="325002"/>
                  </a:lnTo>
                  <a:lnTo>
                    <a:pt x="1328401" y="323403"/>
                  </a:lnTo>
                  <a:lnTo>
                    <a:pt x="1328890" y="321910"/>
                  </a:lnTo>
                  <a:lnTo>
                    <a:pt x="1329418" y="321209"/>
                  </a:lnTo>
                  <a:lnTo>
                    <a:pt x="1330225" y="320429"/>
                  </a:lnTo>
                  <a:lnTo>
                    <a:pt x="1334005" y="317495"/>
                  </a:lnTo>
                  <a:lnTo>
                    <a:pt x="1334415" y="317006"/>
                  </a:lnTo>
                  <a:lnTo>
                    <a:pt x="1334058" y="316953"/>
                  </a:lnTo>
                  <a:lnTo>
                    <a:pt x="1332947" y="317350"/>
                  </a:lnTo>
                  <a:lnTo>
                    <a:pt x="1330833" y="318314"/>
                  </a:lnTo>
                  <a:lnTo>
                    <a:pt x="1330079" y="318447"/>
                  </a:lnTo>
                  <a:lnTo>
                    <a:pt x="1329630" y="318182"/>
                  </a:lnTo>
                  <a:lnTo>
                    <a:pt x="1329220" y="314812"/>
                  </a:lnTo>
                  <a:lnTo>
                    <a:pt x="1328890" y="314534"/>
                  </a:lnTo>
                  <a:lnTo>
                    <a:pt x="1328943" y="314296"/>
                  </a:lnTo>
                  <a:lnTo>
                    <a:pt x="1330251" y="313530"/>
                  </a:lnTo>
                  <a:lnTo>
                    <a:pt x="1330251" y="313080"/>
                  </a:lnTo>
                  <a:lnTo>
                    <a:pt x="1329802" y="312472"/>
                  </a:lnTo>
                  <a:lnTo>
                    <a:pt x="1329432" y="310939"/>
                  </a:lnTo>
                  <a:lnTo>
                    <a:pt x="1329934" y="310410"/>
                  </a:lnTo>
                  <a:lnTo>
                    <a:pt x="1331044" y="310173"/>
                  </a:lnTo>
                  <a:lnTo>
                    <a:pt x="1332881" y="310199"/>
                  </a:lnTo>
                  <a:lnTo>
                    <a:pt x="1336847" y="309512"/>
                  </a:lnTo>
                  <a:lnTo>
                    <a:pt x="1338591" y="309697"/>
                  </a:lnTo>
                  <a:lnTo>
                    <a:pt x="1339728" y="310556"/>
                  </a:lnTo>
                  <a:lnTo>
                    <a:pt x="1341327" y="310648"/>
                  </a:lnTo>
                  <a:lnTo>
                    <a:pt x="1343389" y="309974"/>
                  </a:lnTo>
                  <a:lnTo>
                    <a:pt x="1347619" y="309075"/>
                  </a:lnTo>
                  <a:lnTo>
                    <a:pt x="1350275" y="308322"/>
                  </a:lnTo>
                  <a:lnTo>
                    <a:pt x="1356699" y="305890"/>
                  </a:lnTo>
                  <a:lnTo>
                    <a:pt x="1357783" y="305044"/>
                  </a:lnTo>
                  <a:lnTo>
                    <a:pt x="1358880" y="303828"/>
                  </a:lnTo>
                  <a:lnTo>
                    <a:pt x="1359395" y="302929"/>
                  </a:lnTo>
                  <a:lnTo>
                    <a:pt x="1359078" y="301793"/>
                  </a:lnTo>
                  <a:lnTo>
                    <a:pt x="1358602" y="301264"/>
                  </a:lnTo>
                  <a:lnTo>
                    <a:pt x="1357175" y="300894"/>
                  </a:lnTo>
                  <a:lnTo>
                    <a:pt x="1353606" y="300577"/>
                  </a:lnTo>
                  <a:lnTo>
                    <a:pt x="1348769" y="300471"/>
                  </a:lnTo>
                  <a:lnTo>
                    <a:pt x="1349377" y="299863"/>
                  </a:lnTo>
                  <a:lnTo>
                    <a:pt x="1353818" y="298726"/>
                  </a:lnTo>
                  <a:lnTo>
                    <a:pt x="1357386" y="297629"/>
                  </a:lnTo>
                  <a:lnTo>
                    <a:pt x="1364775" y="294840"/>
                  </a:lnTo>
                  <a:lnTo>
                    <a:pt x="1365277" y="294391"/>
                  </a:lnTo>
                  <a:lnTo>
                    <a:pt x="1365158" y="293281"/>
                  </a:lnTo>
                  <a:lnTo>
                    <a:pt x="1364775" y="292990"/>
                  </a:lnTo>
                  <a:lnTo>
                    <a:pt x="1360149" y="291562"/>
                  </a:lnTo>
                  <a:lnTo>
                    <a:pt x="1356527" y="291139"/>
                  </a:lnTo>
                  <a:lnTo>
                    <a:pt x="1352403" y="291787"/>
                  </a:lnTo>
                  <a:lnTo>
                    <a:pt x="1351016" y="291787"/>
                  </a:lnTo>
                  <a:lnTo>
                    <a:pt x="1350989" y="291404"/>
                  </a:lnTo>
                  <a:lnTo>
                    <a:pt x="1352311" y="290637"/>
                  </a:lnTo>
                  <a:lnTo>
                    <a:pt x="1352575" y="289791"/>
                  </a:lnTo>
                  <a:lnTo>
                    <a:pt x="1352681" y="287954"/>
                  </a:lnTo>
                  <a:lnTo>
                    <a:pt x="1347632" y="286804"/>
                  </a:lnTo>
                  <a:lnTo>
                    <a:pt x="1346310" y="285945"/>
                  </a:lnTo>
                  <a:lnTo>
                    <a:pt x="1348967" y="285377"/>
                  </a:lnTo>
                  <a:lnTo>
                    <a:pt x="1351729" y="285046"/>
                  </a:lnTo>
                  <a:lnTo>
                    <a:pt x="1354981" y="283421"/>
                  </a:lnTo>
                  <a:lnTo>
                    <a:pt x="1356078" y="282456"/>
                  </a:lnTo>
                  <a:lnTo>
                    <a:pt x="1352654" y="281293"/>
                  </a:lnTo>
                  <a:lnTo>
                    <a:pt x="1350447" y="281200"/>
                  </a:lnTo>
                  <a:lnTo>
                    <a:pt x="1345834" y="281425"/>
                  </a:lnTo>
                  <a:lnTo>
                    <a:pt x="1336106" y="281002"/>
                  </a:lnTo>
                  <a:lnTo>
                    <a:pt x="1333978" y="281107"/>
                  </a:lnTo>
                  <a:lnTo>
                    <a:pt x="1330357" y="280024"/>
                  </a:lnTo>
                  <a:lnTo>
                    <a:pt x="1326326" y="277909"/>
                  </a:lnTo>
                  <a:lnTo>
                    <a:pt x="1325109" y="277697"/>
                  </a:lnTo>
                  <a:lnTo>
                    <a:pt x="1319373" y="277552"/>
                  </a:lnTo>
                  <a:lnTo>
                    <a:pt x="1315685" y="277896"/>
                  </a:lnTo>
                  <a:lnTo>
                    <a:pt x="1311733" y="278609"/>
                  </a:lnTo>
                  <a:lnTo>
                    <a:pt x="1308918" y="278596"/>
                  </a:lnTo>
                  <a:lnTo>
                    <a:pt x="1307253" y="277869"/>
                  </a:lnTo>
                  <a:lnTo>
                    <a:pt x="1305548" y="277552"/>
                  </a:lnTo>
                  <a:lnTo>
                    <a:pt x="1303803" y="277658"/>
                  </a:lnTo>
                  <a:lnTo>
                    <a:pt x="1303102" y="277896"/>
                  </a:lnTo>
                  <a:lnTo>
                    <a:pt x="1303446" y="278279"/>
                  </a:lnTo>
                  <a:lnTo>
                    <a:pt x="1303526" y="279257"/>
                  </a:lnTo>
                  <a:lnTo>
                    <a:pt x="1302891" y="279958"/>
                  </a:lnTo>
                  <a:lnTo>
                    <a:pt x="1299944" y="282244"/>
                  </a:lnTo>
                  <a:lnTo>
                    <a:pt x="1299640" y="283024"/>
                  </a:lnTo>
                  <a:lnTo>
                    <a:pt x="1299798" y="283923"/>
                  </a:lnTo>
                  <a:lnTo>
                    <a:pt x="1299388" y="284703"/>
                  </a:lnTo>
                  <a:lnTo>
                    <a:pt x="1298397" y="285363"/>
                  </a:lnTo>
                  <a:lnTo>
                    <a:pt x="1297789" y="286117"/>
                  </a:lnTo>
                  <a:lnTo>
                    <a:pt x="1297564" y="286963"/>
                  </a:lnTo>
                  <a:lnTo>
                    <a:pt x="1297168" y="287571"/>
                  </a:lnTo>
                  <a:lnTo>
                    <a:pt x="1296586" y="287954"/>
                  </a:lnTo>
                  <a:lnTo>
                    <a:pt x="1295146" y="289302"/>
                  </a:lnTo>
                  <a:lnTo>
                    <a:pt x="1294511" y="290148"/>
                  </a:lnTo>
                  <a:lnTo>
                    <a:pt x="1293493" y="292210"/>
                  </a:lnTo>
                  <a:lnTo>
                    <a:pt x="1294300" y="293624"/>
                  </a:lnTo>
                  <a:lnTo>
                    <a:pt x="1294696" y="293849"/>
                  </a:lnTo>
                  <a:lnTo>
                    <a:pt x="1297102" y="293770"/>
                  </a:lnTo>
                  <a:lnTo>
                    <a:pt x="1299679" y="295514"/>
                  </a:lnTo>
                  <a:lnTo>
                    <a:pt x="1299811" y="295964"/>
                  </a:lnTo>
                  <a:lnTo>
                    <a:pt x="1298199" y="297233"/>
                  </a:lnTo>
                  <a:lnTo>
                    <a:pt x="1297498" y="298013"/>
                  </a:lnTo>
                  <a:lnTo>
                    <a:pt x="1296599" y="298647"/>
                  </a:lnTo>
                  <a:lnTo>
                    <a:pt x="1294657" y="298951"/>
                  </a:lnTo>
                  <a:lnTo>
                    <a:pt x="1292463" y="299942"/>
                  </a:lnTo>
                  <a:lnTo>
                    <a:pt x="1291339" y="300828"/>
                  </a:lnTo>
                  <a:lnTo>
                    <a:pt x="1290757" y="301475"/>
                  </a:lnTo>
                  <a:lnTo>
                    <a:pt x="1294035" y="302758"/>
                  </a:lnTo>
                  <a:lnTo>
                    <a:pt x="1293692" y="303167"/>
                  </a:lnTo>
                  <a:lnTo>
                    <a:pt x="1285629" y="303934"/>
                  </a:lnTo>
                  <a:lnTo>
                    <a:pt x="1284585" y="303815"/>
                  </a:lnTo>
                  <a:lnTo>
                    <a:pt x="1283567" y="303141"/>
                  </a:lnTo>
                  <a:lnTo>
                    <a:pt x="1282364" y="303154"/>
                  </a:lnTo>
                  <a:lnTo>
                    <a:pt x="1281796" y="303260"/>
                  </a:lnTo>
                  <a:lnTo>
                    <a:pt x="1280157" y="304238"/>
                  </a:lnTo>
                  <a:lnTo>
                    <a:pt x="1278095" y="304938"/>
                  </a:lnTo>
                  <a:lnTo>
                    <a:pt x="1276668" y="305626"/>
                  </a:lnTo>
                  <a:lnTo>
                    <a:pt x="1275042" y="306604"/>
                  </a:lnTo>
                  <a:lnTo>
                    <a:pt x="1273799" y="307846"/>
                  </a:lnTo>
                  <a:lnTo>
                    <a:pt x="1272940" y="309353"/>
                  </a:lnTo>
                  <a:lnTo>
                    <a:pt x="1271368" y="311045"/>
                  </a:lnTo>
                  <a:lnTo>
                    <a:pt x="1267971" y="313860"/>
                  </a:lnTo>
                  <a:lnTo>
                    <a:pt x="1259855" y="320006"/>
                  </a:lnTo>
                  <a:lnTo>
                    <a:pt x="1258732" y="320654"/>
                  </a:lnTo>
                  <a:lnTo>
                    <a:pt x="1247246" y="325981"/>
                  </a:lnTo>
                  <a:lnTo>
                    <a:pt x="1246228" y="326575"/>
                  </a:lnTo>
                  <a:lnTo>
                    <a:pt x="1243056" y="328677"/>
                  </a:lnTo>
                  <a:lnTo>
                    <a:pt x="1241272" y="330223"/>
                  </a:lnTo>
                  <a:lnTo>
                    <a:pt x="1237994" y="333448"/>
                  </a:lnTo>
                  <a:lnTo>
                    <a:pt x="1236857" y="334281"/>
                  </a:lnTo>
                  <a:lnTo>
                    <a:pt x="1235337" y="335034"/>
                  </a:lnTo>
                  <a:lnTo>
                    <a:pt x="1233420" y="335722"/>
                  </a:lnTo>
                  <a:lnTo>
                    <a:pt x="1231847" y="336118"/>
                  </a:lnTo>
                  <a:lnTo>
                    <a:pt x="1230605" y="336211"/>
                  </a:lnTo>
                  <a:lnTo>
                    <a:pt x="1227631" y="337334"/>
                  </a:lnTo>
                  <a:lnTo>
                    <a:pt x="1222913" y="339489"/>
                  </a:lnTo>
                  <a:lnTo>
                    <a:pt x="1217837" y="341537"/>
                  </a:lnTo>
                  <a:lnTo>
                    <a:pt x="1216621" y="341802"/>
                  </a:lnTo>
                  <a:lnTo>
                    <a:pt x="1215987" y="341696"/>
                  </a:lnTo>
                  <a:lnTo>
                    <a:pt x="1215656" y="341366"/>
                  </a:lnTo>
                  <a:lnTo>
                    <a:pt x="1215643" y="340797"/>
                  </a:lnTo>
                  <a:lnTo>
                    <a:pt x="1216885" y="338114"/>
                  </a:lnTo>
                  <a:lnTo>
                    <a:pt x="1216978" y="337374"/>
                  </a:lnTo>
                  <a:lnTo>
                    <a:pt x="1213251" y="330818"/>
                  </a:lnTo>
                  <a:lnTo>
                    <a:pt x="1212444" y="327421"/>
                  </a:lnTo>
                  <a:lnTo>
                    <a:pt x="1214044" y="322967"/>
                  </a:lnTo>
                  <a:lnTo>
                    <a:pt x="1214625" y="322042"/>
                  </a:lnTo>
                  <a:lnTo>
                    <a:pt x="1218353" y="317773"/>
                  </a:lnTo>
                  <a:lnTo>
                    <a:pt x="1219529" y="315512"/>
                  </a:lnTo>
                  <a:lnTo>
                    <a:pt x="1220362" y="314825"/>
                  </a:lnTo>
                  <a:lnTo>
                    <a:pt x="1223454" y="313609"/>
                  </a:lnTo>
                  <a:lnTo>
                    <a:pt x="1223851" y="313715"/>
                  </a:lnTo>
                  <a:lnTo>
                    <a:pt x="1223600" y="315367"/>
                  </a:lnTo>
                  <a:lnTo>
                    <a:pt x="1223930" y="315724"/>
                  </a:lnTo>
                  <a:lnTo>
                    <a:pt x="1225939" y="315949"/>
                  </a:lnTo>
                  <a:lnTo>
                    <a:pt x="1227869" y="315803"/>
                  </a:lnTo>
                  <a:lnTo>
                    <a:pt x="1228979" y="315354"/>
                  </a:lnTo>
                  <a:lnTo>
                    <a:pt x="1230116" y="314561"/>
                  </a:lnTo>
                  <a:lnTo>
                    <a:pt x="1231319" y="313464"/>
                  </a:lnTo>
                  <a:lnTo>
                    <a:pt x="1232575" y="312063"/>
                  </a:lnTo>
                  <a:lnTo>
                    <a:pt x="1233156" y="311005"/>
                  </a:lnTo>
                  <a:lnTo>
                    <a:pt x="1233064" y="310291"/>
                  </a:lnTo>
                  <a:lnTo>
                    <a:pt x="1234015" y="308203"/>
                  </a:lnTo>
                  <a:lnTo>
                    <a:pt x="1236024" y="304740"/>
                  </a:lnTo>
                  <a:lnTo>
                    <a:pt x="1236738" y="302295"/>
                  </a:lnTo>
                  <a:lnTo>
                    <a:pt x="1235562" y="299823"/>
                  </a:lnTo>
                  <a:lnTo>
                    <a:pt x="1234702" y="298885"/>
                  </a:lnTo>
                  <a:lnTo>
                    <a:pt x="1231028" y="296400"/>
                  </a:lnTo>
                  <a:lnTo>
                    <a:pt x="1229429" y="294563"/>
                  </a:lnTo>
                  <a:lnTo>
                    <a:pt x="1228675" y="292554"/>
                  </a:lnTo>
                  <a:lnTo>
                    <a:pt x="1227763" y="291470"/>
                  </a:lnTo>
                  <a:lnTo>
                    <a:pt x="1225265" y="291391"/>
                  </a:lnTo>
                  <a:lnTo>
                    <a:pt x="1223507" y="291721"/>
                  </a:lnTo>
                  <a:lnTo>
                    <a:pt x="1221591" y="292395"/>
                  </a:lnTo>
                  <a:lnTo>
                    <a:pt x="1214969" y="295779"/>
                  </a:lnTo>
                  <a:lnTo>
                    <a:pt x="1211413" y="297457"/>
                  </a:lnTo>
                  <a:lnTo>
                    <a:pt x="1208691" y="299440"/>
                  </a:lnTo>
                  <a:lnTo>
                    <a:pt x="1205624" y="302282"/>
                  </a:lnTo>
                  <a:lnTo>
                    <a:pt x="1203430" y="304106"/>
                  </a:lnTo>
                  <a:lnTo>
                    <a:pt x="1199267" y="306749"/>
                  </a:lnTo>
                  <a:lnTo>
                    <a:pt x="1198381" y="307503"/>
                  </a:lnTo>
                  <a:lnTo>
                    <a:pt x="1197165" y="309247"/>
                  </a:lnTo>
                  <a:lnTo>
                    <a:pt x="1196187" y="309987"/>
                  </a:lnTo>
                  <a:lnTo>
                    <a:pt x="1192275" y="312208"/>
                  </a:lnTo>
                  <a:lnTo>
                    <a:pt x="1188997" y="313635"/>
                  </a:lnTo>
                  <a:lnTo>
                    <a:pt x="1187569" y="314429"/>
                  </a:lnTo>
                  <a:lnTo>
                    <a:pt x="1186512" y="315274"/>
                  </a:lnTo>
                  <a:lnTo>
                    <a:pt x="1185692" y="315578"/>
                  </a:lnTo>
                  <a:lnTo>
                    <a:pt x="1185111" y="315341"/>
                  </a:lnTo>
                  <a:lnTo>
                    <a:pt x="1184939" y="314759"/>
                  </a:lnTo>
                  <a:lnTo>
                    <a:pt x="1185164" y="313834"/>
                  </a:lnTo>
                  <a:lnTo>
                    <a:pt x="1184728" y="313437"/>
                  </a:lnTo>
                  <a:lnTo>
                    <a:pt x="1184582" y="312287"/>
                  </a:lnTo>
                  <a:lnTo>
                    <a:pt x="1183445" y="311389"/>
                  </a:lnTo>
                  <a:lnTo>
                    <a:pt x="1183512" y="310371"/>
                  </a:lnTo>
                  <a:lnTo>
                    <a:pt x="1187278" y="307093"/>
                  </a:lnTo>
                  <a:lnTo>
                    <a:pt x="1189195" y="305229"/>
                  </a:lnTo>
                  <a:lnTo>
                    <a:pt x="1190662" y="302903"/>
                  </a:lnTo>
                  <a:lnTo>
                    <a:pt x="1191442" y="302097"/>
                  </a:lnTo>
                  <a:lnTo>
                    <a:pt x="1193663" y="301039"/>
                  </a:lnTo>
                  <a:lnTo>
                    <a:pt x="1193834" y="300630"/>
                  </a:lnTo>
                  <a:lnTo>
                    <a:pt x="1193266" y="299057"/>
                  </a:lnTo>
                  <a:lnTo>
                    <a:pt x="1193795" y="295263"/>
                  </a:lnTo>
                  <a:lnTo>
                    <a:pt x="1188719" y="290994"/>
                  </a:lnTo>
                  <a:lnTo>
                    <a:pt x="1189420" y="290598"/>
                  </a:lnTo>
                  <a:lnTo>
                    <a:pt x="1190702" y="290584"/>
                  </a:lnTo>
                  <a:lnTo>
                    <a:pt x="1192671" y="290214"/>
                  </a:lnTo>
                  <a:lnTo>
                    <a:pt x="1193200" y="290294"/>
                  </a:lnTo>
                  <a:lnTo>
                    <a:pt x="1192288" y="290822"/>
                  </a:lnTo>
                  <a:lnTo>
                    <a:pt x="1192751" y="291206"/>
                  </a:lnTo>
                  <a:lnTo>
                    <a:pt x="1194575" y="291443"/>
                  </a:lnTo>
                  <a:lnTo>
                    <a:pt x="1196346" y="290888"/>
                  </a:lnTo>
                  <a:lnTo>
                    <a:pt x="1198051" y="289553"/>
                  </a:lnTo>
                  <a:lnTo>
                    <a:pt x="1199861" y="288470"/>
                  </a:lnTo>
                  <a:lnTo>
                    <a:pt x="1201778" y="287637"/>
                  </a:lnTo>
                  <a:lnTo>
                    <a:pt x="1203576" y="287214"/>
                  </a:lnTo>
                  <a:lnTo>
                    <a:pt x="1205241" y="287214"/>
                  </a:lnTo>
                  <a:lnTo>
                    <a:pt x="1207263" y="286936"/>
                  </a:lnTo>
                  <a:lnTo>
                    <a:pt x="1207025" y="286500"/>
                  </a:lnTo>
                  <a:lnTo>
                    <a:pt x="1205770" y="285813"/>
                  </a:lnTo>
                  <a:lnTo>
                    <a:pt x="1203985" y="285549"/>
                  </a:lnTo>
                  <a:lnTo>
                    <a:pt x="1201685" y="285707"/>
                  </a:lnTo>
                  <a:lnTo>
                    <a:pt x="1198870" y="285549"/>
                  </a:lnTo>
                  <a:lnTo>
                    <a:pt x="1193372" y="284888"/>
                  </a:lnTo>
                  <a:lnTo>
                    <a:pt x="1190252" y="285311"/>
                  </a:lnTo>
                  <a:lnTo>
                    <a:pt x="1190755" y="285020"/>
                  </a:lnTo>
                  <a:lnTo>
                    <a:pt x="1193887" y="283989"/>
                  </a:lnTo>
                  <a:lnTo>
                    <a:pt x="1197152" y="283064"/>
                  </a:lnTo>
                  <a:lnTo>
                    <a:pt x="1197866" y="282667"/>
                  </a:lnTo>
                  <a:lnTo>
                    <a:pt x="1197112" y="282482"/>
                  </a:lnTo>
                  <a:lnTo>
                    <a:pt x="1193927" y="282376"/>
                  </a:lnTo>
                  <a:lnTo>
                    <a:pt x="1190517" y="283196"/>
                  </a:lnTo>
                  <a:lnTo>
                    <a:pt x="1185560" y="284835"/>
                  </a:lnTo>
                  <a:lnTo>
                    <a:pt x="1181859" y="285178"/>
                  </a:lnTo>
                  <a:lnTo>
                    <a:pt x="1178066" y="283473"/>
                  </a:lnTo>
                  <a:lnTo>
                    <a:pt x="1177854" y="282746"/>
                  </a:lnTo>
                  <a:lnTo>
                    <a:pt x="1178767" y="282297"/>
                  </a:lnTo>
                  <a:lnTo>
                    <a:pt x="1177736" y="281834"/>
                  </a:lnTo>
                  <a:lnTo>
                    <a:pt x="1174682" y="281597"/>
                  </a:lnTo>
                  <a:lnTo>
                    <a:pt x="1171471" y="282165"/>
                  </a:lnTo>
                  <a:lnTo>
                    <a:pt x="1168417" y="282350"/>
                  </a:lnTo>
                  <a:lnTo>
                    <a:pt x="1167558" y="282271"/>
                  </a:lnTo>
                  <a:lnTo>
                    <a:pt x="1167254" y="281953"/>
                  </a:lnTo>
                  <a:lnTo>
                    <a:pt x="1170717" y="280870"/>
                  </a:lnTo>
                  <a:lnTo>
                    <a:pt x="1183009" y="276653"/>
                  </a:lnTo>
                  <a:lnTo>
                    <a:pt x="1188891" y="274486"/>
                  </a:lnTo>
                  <a:lnTo>
                    <a:pt x="1191746" y="273203"/>
                  </a:lnTo>
                  <a:lnTo>
                    <a:pt x="1191006" y="272437"/>
                  </a:lnTo>
                  <a:lnTo>
                    <a:pt x="1190054" y="272133"/>
                  </a:lnTo>
                  <a:lnTo>
                    <a:pt x="1184305" y="272159"/>
                  </a:lnTo>
                  <a:lnTo>
                    <a:pt x="1183578" y="271670"/>
                  </a:lnTo>
                  <a:lnTo>
                    <a:pt x="1185626" y="270573"/>
                  </a:lnTo>
                  <a:lnTo>
                    <a:pt x="1188376" y="269384"/>
                  </a:lnTo>
                  <a:lnTo>
                    <a:pt x="1189896" y="268577"/>
                  </a:lnTo>
                  <a:lnTo>
                    <a:pt x="1190530" y="268472"/>
                  </a:lnTo>
                  <a:lnTo>
                    <a:pt x="1191059" y="269463"/>
                  </a:lnTo>
                  <a:lnTo>
                    <a:pt x="1192023" y="270111"/>
                  </a:lnTo>
                  <a:lnTo>
                    <a:pt x="1193689" y="270732"/>
                  </a:lnTo>
                  <a:lnTo>
                    <a:pt x="1195896" y="270983"/>
                  </a:lnTo>
                  <a:lnTo>
                    <a:pt x="1200575" y="270626"/>
                  </a:lnTo>
                  <a:lnTo>
                    <a:pt x="1201672" y="270309"/>
                  </a:lnTo>
                  <a:lnTo>
                    <a:pt x="1202175" y="269912"/>
                  </a:lnTo>
                  <a:lnTo>
                    <a:pt x="1201765" y="268630"/>
                  </a:lnTo>
                  <a:lnTo>
                    <a:pt x="1202122" y="267071"/>
                  </a:lnTo>
                  <a:lnTo>
                    <a:pt x="1201910" y="266436"/>
                  </a:lnTo>
                  <a:lnTo>
                    <a:pt x="1201183" y="266079"/>
                  </a:lnTo>
                  <a:lnTo>
                    <a:pt x="1199967" y="266330"/>
                  </a:lnTo>
                  <a:lnTo>
                    <a:pt x="1198262" y="267190"/>
                  </a:lnTo>
                  <a:lnTo>
                    <a:pt x="1197033" y="267401"/>
                  </a:lnTo>
                  <a:lnTo>
                    <a:pt x="1196280" y="266978"/>
                  </a:lnTo>
                  <a:lnTo>
                    <a:pt x="1196174" y="266621"/>
                  </a:lnTo>
                  <a:lnTo>
                    <a:pt x="1197879" y="265485"/>
                  </a:lnTo>
                  <a:lnTo>
                    <a:pt x="1198156" y="264969"/>
                  </a:lnTo>
                  <a:lnTo>
                    <a:pt x="1197482" y="262550"/>
                  </a:lnTo>
                  <a:lnTo>
                    <a:pt x="1198223" y="259867"/>
                  </a:lnTo>
                  <a:lnTo>
                    <a:pt x="1198090" y="259246"/>
                  </a:lnTo>
                  <a:lnTo>
                    <a:pt x="1197866" y="258863"/>
                  </a:lnTo>
                  <a:lnTo>
                    <a:pt x="1195632" y="257858"/>
                  </a:lnTo>
                  <a:lnTo>
                    <a:pt x="1194878" y="257263"/>
                  </a:lnTo>
                  <a:lnTo>
                    <a:pt x="1194138" y="255413"/>
                  </a:lnTo>
                  <a:lnTo>
                    <a:pt x="1191878" y="254474"/>
                  </a:lnTo>
                  <a:lnTo>
                    <a:pt x="1191825" y="254144"/>
                  </a:lnTo>
                  <a:lnTo>
                    <a:pt x="1193663" y="253338"/>
                  </a:lnTo>
                  <a:lnTo>
                    <a:pt x="1194627" y="252664"/>
                  </a:lnTo>
                  <a:lnTo>
                    <a:pt x="1198460" y="249095"/>
                  </a:lnTo>
                  <a:lnTo>
                    <a:pt x="1199518" y="247866"/>
                  </a:lnTo>
                  <a:lnTo>
                    <a:pt x="1201646" y="244627"/>
                  </a:lnTo>
                  <a:lnTo>
                    <a:pt x="1201910" y="243742"/>
                  </a:lnTo>
                  <a:lnTo>
                    <a:pt x="1201857" y="242922"/>
                  </a:lnTo>
                  <a:lnTo>
                    <a:pt x="1200734" y="240028"/>
                  </a:lnTo>
                  <a:lnTo>
                    <a:pt x="1199439" y="238640"/>
                  </a:lnTo>
                  <a:lnTo>
                    <a:pt x="1197575" y="237530"/>
                  </a:lnTo>
                  <a:lnTo>
                    <a:pt x="1195883" y="235930"/>
                  </a:lnTo>
                  <a:lnTo>
                    <a:pt x="1196385" y="235098"/>
                  </a:lnTo>
                  <a:lnTo>
                    <a:pt x="1197905" y="234120"/>
                  </a:lnTo>
                  <a:lnTo>
                    <a:pt x="1198593" y="233512"/>
                  </a:lnTo>
                  <a:lnTo>
                    <a:pt x="1198011" y="232970"/>
                  </a:lnTo>
                  <a:lnTo>
                    <a:pt x="1193279" y="232851"/>
                  </a:lnTo>
                  <a:lnTo>
                    <a:pt x="1191495" y="233142"/>
                  </a:lnTo>
                  <a:lnTo>
                    <a:pt x="1189235" y="232996"/>
                  </a:lnTo>
                  <a:lnTo>
                    <a:pt x="1188191" y="231066"/>
                  </a:lnTo>
                  <a:lnTo>
                    <a:pt x="1189539" y="229520"/>
                  </a:lnTo>
                  <a:lnTo>
                    <a:pt x="1189869" y="228066"/>
                  </a:lnTo>
                  <a:lnTo>
                    <a:pt x="1189103" y="227881"/>
                  </a:lnTo>
                  <a:lnTo>
                    <a:pt x="1186842" y="227974"/>
                  </a:lnTo>
                  <a:lnTo>
                    <a:pt x="1183723" y="228423"/>
                  </a:lnTo>
                  <a:lnTo>
                    <a:pt x="1176810" y="229798"/>
                  </a:lnTo>
                  <a:lnTo>
                    <a:pt x="1168378" y="232719"/>
                  </a:lnTo>
                  <a:lnTo>
                    <a:pt x="1164399" y="234833"/>
                  </a:lnTo>
                  <a:lnTo>
                    <a:pt x="1158451" y="236842"/>
                  </a:lnTo>
                  <a:lnTo>
                    <a:pt x="1157249" y="237424"/>
                  </a:lnTo>
                  <a:lnTo>
                    <a:pt x="1156879" y="238508"/>
                  </a:lnTo>
                  <a:lnTo>
                    <a:pt x="1157606" y="238785"/>
                  </a:lnTo>
                  <a:lnTo>
                    <a:pt x="1159112" y="239023"/>
                  </a:lnTo>
                  <a:lnTo>
                    <a:pt x="1163170" y="238997"/>
                  </a:lnTo>
                  <a:lnTo>
                    <a:pt x="1163540" y="239314"/>
                  </a:lnTo>
                  <a:lnTo>
                    <a:pt x="1162073" y="240041"/>
                  </a:lnTo>
                  <a:lnTo>
                    <a:pt x="1157143" y="242896"/>
                  </a:lnTo>
                  <a:lnTo>
                    <a:pt x="1155517" y="243319"/>
                  </a:lnTo>
                  <a:lnTo>
                    <a:pt x="1154103" y="243107"/>
                  </a:lnTo>
                  <a:lnTo>
                    <a:pt x="1152649" y="242341"/>
                  </a:lnTo>
                  <a:lnTo>
                    <a:pt x="1152107" y="241601"/>
                  </a:lnTo>
                  <a:lnTo>
                    <a:pt x="1151274" y="241191"/>
                  </a:lnTo>
                  <a:lnTo>
                    <a:pt x="1150151" y="241112"/>
                  </a:lnTo>
                  <a:lnTo>
                    <a:pt x="1148367" y="241521"/>
                  </a:lnTo>
                  <a:lnTo>
                    <a:pt x="1144705" y="242843"/>
                  </a:lnTo>
                  <a:lnTo>
                    <a:pt x="1140793" y="244363"/>
                  </a:lnTo>
                  <a:lnTo>
                    <a:pt x="1139286" y="245143"/>
                  </a:lnTo>
                  <a:lnTo>
                    <a:pt x="1138255" y="246610"/>
                  </a:lnTo>
                  <a:lnTo>
                    <a:pt x="1137423" y="247007"/>
                  </a:lnTo>
                  <a:lnTo>
                    <a:pt x="1136008" y="247377"/>
                  </a:lnTo>
                  <a:lnTo>
                    <a:pt x="1135268" y="247747"/>
                  </a:lnTo>
                  <a:lnTo>
                    <a:pt x="1134898" y="249082"/>
                  </a:lnTo>
                  <a:lnTo>
                    <a:pt x="1132955" y="250655"/>
                  </a:lnTo>
                  <a:lnTo>
                    <a:pt x="1129281" y="253272"/>
                  </a:lnTo>
                  <a:lnTo>
                    <a:pt x="1127443" y="255162"/>
                  </a:lnTo>
                  <a:lnTo>
                    <a:pt x="1127813" y="258202"/>
                  </a:lnTo>
                  <a:lnTo>
                    <a:pt x="1128765" y="259048"/>
                  </a:lnTo>
                  <a:lnTo>
                    <a:pt x="1129941" y="259140"/>
                  </a:lnTo>
                  <a:lnTo>
                    <a:pt x="1136299" y="257752"/>
                  </a:lnTo>
                  <a:lnTo>
                    <a:pt x="1136577" y="257832"/>
                  </a:lnTo>
                  <a:lnTo>
                    <a:pt x="1132982" y="259642"/>
                  </a:lnTo>
                  <a:lnTo>
                    <a:pt x="1132585" y="260198"/>
                  </a:lnTo>
                  <a:lnTo>
                    <a:pt x="1133378" y="261229"/>
                  </a:lnTo>
                  <a:lnTo>
                    <a:pt x="1130774" y="260806"/>
                  </a:lnTo>
                  <a:lnTo>
                    <a:pt x="1129307" y="260938"/>
                  </a:lnTo>
                  <a:lnTo>
                    <a:pt x="1127007" y="261400"/>
                  </a:lnTo>
                  <a:lnTo>
                    <a:pt x="1125038" y="262114"/>
                  </a:lnTo>
                  <a:lnTo>
                    <a:pt x="1123399" y="263079"/>
                  </a:lnTo>
                  <a:lnTo>
                    <a:pt x="1116380" y="266436"/>
                  </a:lnTo>
                  <a:lnTo>
                    <a:pt x="1114199" y="268419"/>
                  </a:lnTo>
                  <a:lnTo>
                    <a:pt x="1113592" y="269185"/>
                  </a:lnTo>
                  <a:lnTo>
                    <a:pt x="1112693" y="271194"/>
                  </a:lnTo>
                  <a:lnTo>
                    <a:pt x="1113644" y="274327"/>
                  </a:lnTo>
                  <a:lnTo>
                    <a:pt x="1113869" y="275900"/>
                  </a:lnTo>
                  <a:lnTo>
                    <a:pt x="1113605" y="277155"/>
                  </a:lnTo>
                  <a:lnTo>
                    <a:pt x="1113922" y="278120"/>
                  </a:lnTo>
                  <a:lnTo>
                    <a:pt x="1114808" y="278794"/>
                  </a:lnTo>
                  <a:lnTo>
                    <a:pt x="1116460" y="279217"/>
                  </a:lnTo>
                  <a:lnTo>
                    <a:pt x="1118879" y="279376"/>
                  </a:lnTo>
                  <a:lnTo>
                    <a:pt x="1120531" y="279905"/>
                  </a:lnTo>
                  <a:lnTo>
                    <a:pt x="1121403" y="280803"/>
                  </a:lnTo>
                  <a:lnTo>
                    <a:pt x="1123861" y="281993"/>
                  </a:lnTo>
                  <a:lnTo>
                    <a:pt x="1130312" y="284108"/>
                  </a:lnTo>
                  <a:lnTo>
                    <a:pt x="1131078" y="283923"/>
                  </a:lnTo>
                  <a:lnTo>
                    <a:pt x="1133880" y="282403"/>
                  </a:lnTo>
                  <a:lnTo>
                    <a:pt x="1134700" y="282231"/>
                  </a:lnTo>
                  <a:lnTo>
                    <a:pt x="1135308" y="282403"/>
                  </a:lnTo>
                  <a:lnTo>
                    <a:pt x="1135995" y="283976"/>
                  </a:lnTo>
                  <a:lnTo>
                    <a:pt x="1136220" y="285549"/>
                  </a:lnTo>
                  <a:lnTo>
                    <a:pt x="1136735" y="286566"/>
                  </a:lnTo>
                  <a:lnTo>
                    <a:pt x="1137528" y="287016"/>
                  </a:lnTo>
                  <a:lnTo>
                    <a:pt x="1139273" y="287227"/>
                  </a:lnTo>
                  <a:lnTo>
                    <a:pt x="1141956" y="287214"/>
                  </a:lnTo>
                  <a:lnTo>
                    <a:pt x="1144005" y="286950"/>
                  </a:lnTo>
                  <a:lnTo>
                    <a:pt x="1147071" y="285998"/>
                  </a:lnTo>
                  <a:lnTo>
                    <a:pt x="1150151" y="285496"/>
                  </a:lnTo>
                  <a:lnTo>
                    <a:pt x="1151433" y="286394"/>
                  </a:lnTo>
                  <a:lnTo>
                    <a:pt x="1150944" y="287108"/>
                  </a:lnTo>
                  <a:lnTo>
                    <a:pt x="1149596" y="288152"/>
                  </a:lnTo>
                  <a:lnTo>
                    <a:pt x="1149173" y="288721"/>
                  </a:lnTo>
                  <a:lnTo>
                    <a:pt x="1150931" y="288893"/>
                  </a:lnTo>
                  <a:lnTo>
                    <a:pt x="1150138" y="289368"/>
                  </a:lnTo>
                  <a:lnTo>
                    <a:pt x="1146741" y="290756"/>
                  </a:lnTo>
                  <a:lnTo>
                    <a:pt x="1141903" y="292435"/>
                  </a:lnTo>
                  <a:lnTo>
                    <a:pt x="1141189" y="291800"/>
                  </a:lnTo>
                  <a:lnTo>
                    <a:pt x="1142168" y="291126"/>
                  </a:lnTo>
                  <a:lnTo>
                    <a:pt x="1148261" y="288232"/>
                  </a:lnTo>
                  <a:lnTo>
                    <a:pt x="1148446" y="287901"/>
                  </a:lnTo>
                  <a:lnTo>
                    <a:pt x="1143304" y="288866"/>
                  </a:lnTo>
                  <a:lnTo>
                    <a:pt x="1137079" y="289686"/>
                  </a:lnTo>
                  <a:lnTo>
                    <a:pt x="1134686" y="290346"/>
                  </a:lnTo>
                  <a:lnTo>
                    <a:pt x="1133431" y="291258"/>
                  </a:lnTo>
                  <a:lnTo>
                    <a:pt x="1132532" y="292065"/>
                  </a:lnTo>
                  <a:lnTo>
                    <a:pt x="1131078" y="294206"/>
                  </a:lnTo>
                  <a:lnTo>
                    <a:pt x="1131356" y="294563"/>
                  </a:lnTo>
                  <a:lnTo>
                    <a:pt x="1133893" y="294576"/>
                  </a:lnTo>
                  <a:lnTo>
                    <a:pt x="1133563" y="294880"/>
                  </a:lnTo>
                  <a:lnTo>
                    <a:pt x="1129175" y="296625"/>
                  </a:lnTo>
                  <a:lnTo>
                    <a:pt x="1122817" y="298806"/>
                  </a:lnTo>
                  <a:lnTo>
                    <a:pt x="1120213" y="299916"/>
                  </a:lnTo>
                  <a:lnTo>
                    <a:pt x="1117134" y="302506"/>
                  </a:lnTo>
                  <a:lnTo>
                    <a:pt x="1116777" y="303167"/>
                  </a:lnTo>
                  <a:lnTo>
                    <a:pt x="1118033" y="303947"/>
                  </a:lnTo>
                  <a:lnTo>
                    <a:pt x="1123174" y="303524"/>
                  </a:lnTo>
                  <a:lnTo>
                    <a:pt x="1126465" y="302943"/>
                  </a:lnTo>
                  <a:lnTo>
                    <a:pt x="1128580" y="302083"/>
                  </a:lnTo>
                  <a:lnTo>
                    <a:pt x="1131052" y="300445"/>
                  </a:lnTo>
                  <a:lnTo>
                    <a:pt x="1133854" y="298224"/>
                  </a:lnTo>
                  <a:lnTo>
                    <a:pt x="1134449" y="297880"/>
                  </a:lnTo>
                  <a:lnTo>
                    <a:pt x="1135043" y="297801"/>
                  </a:lnTo>
                  <a:lnTo>
                    <a:pt x="1135625" y="297986"/>
                  </a:lnTo>
                  <a:lnTo>
                    <a:pt x="1135942" y="298541"/>
                  </a:lnTo>
                  <a:lnTo>
                    <a:pt x="1136008" y="299466"/>
                  </a:lnTo>
                  <a:lnTo>
                    <a:pt x="1135678" y="300511"/>
                  </a:lnTo>
                  <a:lnTo>
                    <a:pt x="1134951" y="301687"/>
                  </a:lnTo>
                  <a:lnTo>
                    <a:pt x="1133814" y="302995"/>
                  </a:lnTo>
                  <a:lnTo>
                    <a:pt x="1131382" y="305335"/>
                  </a:lnTo>
                  <a:lnTo>
                    <a:pt x="1130814" y="306604"/>
                  </a:lnTo>
                  <a:lnTo>
                    <a:pt x="1131303" y="306829"/>
                  </a:lnTo>
                  <a:lnTo>
                    <a:pt x="1134052" y="306947"/>
                  </a:lnTo>
                  <a:lnTo>
                    <a:pt x="1132995" y="307423"/>
                  </a:lnTo>
                  <a:lnTo>
                    <a:pt x="1128712" y="308758"/>
                  </a:lnTo>
                  <a:lnTo>
                    <a:pt x="1122170" y="310424"/>
                  </a:lnTo>
                  <a:lnTo>
                    <a:pt x="1117438" y="312208"/>
                  </a:lnTo>
                  <a:lnTo>
                    <a:pt x="1112336" y="314680"/>
                  </a:lnTo>
                  <a:lnTo>
                    <a:pt x="1108450" y="316358"/>
                  </a:lnTo>
                  <a:lnTo>
                    <a:pt x="1105793" y="317244"/>
                  </a:lnTo>
                  <a:lnTo>
                    <a:pt x="1098444" y="320112"/>
                  </a:lnTo>
                  <a:lnTo>
                    <a:pt x="1095669" y="320813"/>
                  </a:lnTo>
                  <a:lnTo>
                    <a:pt x="1094136" y="320601"/>
                  </a:lnTo>
                  <a:lnTo>
                    <a:pt x="1091730" y="319808"/>
                  </a:lnTo>
                  <a:lnTo>
                    <a:pt x="1089219" y="320376"/>
                  </a:lnTo>
                  <a:lnTo>
                    <a:pt x="1086390" y="320469"/>
                  </a:lnTo>
                  <a:lnTo>
                    <a:pt x="1085386" y="320720"/>
                  </a:lnTo>
                  <a:lnTo>
                    <a:pt x="1084236" y="321302"/>
                  </a:lnTo>
                  <a:lnTo>
                    <a:pt x="1074521" y="328161"/>
                  </a:lnTo>
                  <a:lnTo>
                    <a:pt x="1074098" y="328968"/>
                  </a:lnTo>
                  <a:lnTo>
                    <a:pt x="1075182" y="331241"/>
                  </a:lnTo>
                  <a:lnTo>
                    <a:pt x="1074534" y="333475"/>
                  </a:lnTo>
                  <a:lnTo>
                    <a:pt x="1072856" y="337281"/>
                  </a:lnTo>
                  <a:lnTo>
                    <a:pt x="1071402" y="339674"/>
                  </a:lnTo>
                  <a:lnTo>
                    <a:pt x="1067859" y="342357"/>
                  </a:lnTo>
                  <a:lnTo>
                    <a:pt x="1063524" y="346547"/>
                  </a:lnTo>
                  <a:lnTo>
                    <a:pt x="1062004" y="347313"/>
                  </a:lnTo>
                  <a:lnTo>
                    <a:pt x="1059770" y="347935"/>
                  </a:lnTo>
                  <a:lnTo>
                    <a:pt x="1057100" y="348133"/>
                  </a:lnTo>
                  <a:lnTo>
                    <a:pt x="1051430" y="347261"/>
                  </a:lnTo>
                  <a:lnTo>
                    <a:pt x="1049910" y="347617"/>
                  </a:lnTo>
                  <a:lnTo>
                    <a:pt x="1049434" y="347974"/>
                  </a:lnTo>
                  <a:lnTo>
                    <a:pt x="1048826" y="349256"/>
                  </a:lnTo>
                  <a:lnTo>
                    <a:pt x="1050227" y="352785"/>
                  </a:lnTo>
                  <a:lnTo>
                    <a:pt x="1049989" y="353658"/>
                  </a:lnTo>
                  <a:lnTo>
                    <a:pt x="1047571" y="355455"/>
                  </a:lnTo>
                  <a:lnTo>
                    <a:pt x="1047386" y="355455"/>
                  </a:lnTo>
                  <a:lnTo>
                    <a:pt x="1048681" y="353658"/>
                  </a:lnTo>
                  <a:lnTo>
                    <a:pt x="1048456" y="352402"/>
                  </a:lnTo>
                  <a:lnTo>
                    <a:pt x="1045046" y="346349"/>
                  </a:lnTo>
                  <a:lnTo>
                    <a:pt x="1044940" y="345212"/>
                  </a:lnTo>
                  <a:lnTo>
                    <a:pt x="1045231" y="344829"/>
                  </a:lnTo>
                  <a:lnTo>
                    <a:pt x="1045826" y="344551"/>
                  </a:lnTo>
                  <a:lnTo>
                    <a:pt x="1046976" y="344379"/>
                  </a:lnTo>
                  <a:lnTo>
                    <a:pt x="1047901" y="346137"/>
                  </a:lnTo>
                  <a:lnTo>
                    <a:pt x="1050042" y="346243"/>
                  </a:lnTo>
                  <a:lnTo>
                    <a:pt x="1051999" y="345622"/>
                  </a:lnTo>
                  <a:lnTo>
                    <a:pt x="1053043" y="345820"/>
                  </a:lnTo>
                  <a:lnTo>
                    <a:pt x="1054047" y="346613"/>
                  </a:lnTo>
                  <a:lnTo>
                    <a:pt x="1055528" y="346890"/>
                  </a:lnTo>
                  <a:lnTo>
                    <a:pt x="1058660" y="346666"/>
                  </a:lnTo>
                  <a:lnTo>
                    <a:pt x="1059546" y="346732"/>
                  </a:lnTo>
                  <a:lnTo>
                    <a:pt x="1060762" y="346560"/>
                  </a:lnTo>
                  <a:lnTo>
                    <a:pt x="1061806" y="346322"/>
                  </a:lnTo>
                  <a:lnTo>
                    <a:pt x="1063022" y="345741"/>
                  </a:lnTo>
                  <a:lnTo>
                    <a:pt x="1064172" y="344696"/>
                  </a:lnTo>
                  <a:lnTo>
                    <a:pt x="1065507" y="343242"/>
                  </a:lnTo>
                  <a:lnTo>
                    <a:pt x="1066168" y="342264"/>
                  </a:lnTo>
                  <a:lnTo>
                    <a:pt x="1065242" y="340956"/>
                  </a:lnTo>
                  <a:lnTo>
                    <a:pt x="1064846" y="340810"/>
                  </a:lnTo>
                  <a:lnTo>
                    <a:pt x="1063484" y="340903"/>
                  </a:lnTo>
                  <a:lnTo>
                    <a:pt x="1060101" y="341564"/>
                  </a:lnTo>
                  <a:lnTo>
                    <a:pt x="1060206" y="341339"/>
                  </a:lnTo>
                  <a:lnTo>
                    <a:pt x="1064106" y="338788"/>
                  </a:lnTo>
                  <a:lnTo>
                    <a:pt x="1064040" y="338352"/>
                  </a:lnTo>
                  <a:lnTo>
                    <a:pt x="1060696" y="338801"/>
                  </a:lnTo>
                  <a:lnTo>
                    <a:pt x="1057629" y="339475"/>
                  </a:lnTo>
                  <a:lnTo>
                    <a:pt x="1055263" y="339449"/>
                  </a:lnTo>
                  <a:lnTo>
                    <a:pt x="1055118" y="339026"/>
                  </a:lnTo>
                  <a:lnTo>
                    <a:pt x="1056730" y="336925"/>
                  </a:lnTo>
                  <a:lnTo>
                    <a:pt x="1056849" y="336224"/>
                  </a:lnTo>
                  <a:lnTo>
                    <a:pt x="1056281" y="333660"/>
                  </a:lnTo>
                  <a:lnTo>
                    <a:pt x="1057206" y="332589"/>
                  </a:lnTo>
                  <a:lnTo>
                    <a:pt x="1062599" y="329549"/>
                  </a:lnTo>
                  <a:lnTo>
                    <a:pt x="1064000" y="328611"/>
                  </a:lnTo>
                  <a:lnTo>
                    <a:pt x="1067013" y="325862"/>
                  </a:lnTo>
                  <a:lnTo>
                    <a:pt x="1076702" y="317997"/>
                  </a:lnTo>
                  <a:lnTo>
                    <a:pt x="1079927" y="315803"/>
                  </a:lnTo>
                  <a:lnTo>
                    <a:pt x="1077720" y="316107"/>
                  </a:lnTo>
                  <a:lnTo>
                    <a:pt x="1069155" y="318169"/>
                  </a:lnTo>
                  <a:lnTo>
                    <a:pt x="1068415" y="318526"/>
                  </a:lnTo>
                  <a:lnTo>
                    <a:pt x="1066683" y="319755"/>
                  </a:lnTo>
                  <a:lnTo>
                    <a:pt x="1065507" y="320284"/>
                  </a:lnTo>
                  <a:lnTo>
                    <a:pt x="1064066" y="320641"/>
                  </a:lnTo>
                  <a:lnTo>
                    <a:pt x="1061462" y="320879"/>
                  </a:lnTo>
                  <a:lnTo>
                    <a:pt x="1061898" y="320337"/>
                  </a:lnTo>
                  <a:lnTo>
                    <a:pt x="1070424" y="315962"/>
                  </a:lnTo>
                  <a:lnTo>
                    <a:pt x="1072300" y="314825"/>
                  </a:lnTo>
                  <a:lnTo>
                    <a:pt x="1072842" y="314336"/>
                  </a:lnTo>
                  <a:lnTo>
                    <a:pt x="1067886" y="315790"/>
                  </a:lnTo>
                  <a:lnTo>
                    <a:pt x="1061621" y="315671"/>
                  </a:lnTo>
                  <a:lnTo>
                    <a:pt x="1061409" y="315446"/>
                  </a:lnTo>
                  <a:lnTo>
                    <a:pt x="1061608" y="313807"/>
                  </a:lnTo>
                  <a:lnTo>
                    <a:pt x="1061449" y="312723"/>
                  </a:lnTo>
                  <a:lnTo>
                    <a:pt x="1060762" y="310926"/>
                  </a:lnTo>
                  <a:lnTo>
                    <a:pt x="1060074" y="310291"/>
                  </a:lnTo>
                  <a:lnTo>
                    <a:pt x="1059110" y="309882"/>
                  </a:lnTo>
                  <a:lnTo>
                    <a:pt x="1057788" y="309908"/>
                  </a:lnTo>
                  <a:lnTo>
                    <a:pt x="1056109" y="310397"/>
                  </a:lnTo>
                  <a:lnTo>
                    <a:pt x="1054602" y="310225"/>
                  </a:lnTo>
                  <a:lnTo>
                    <a:pt x="1052303" y="309009"/>
                  </a:lnTo>
                  <a:lnTo>
                    <a:pt x="1050333" y="309221"/>
                  </a:lnTo>
                  <a:lnTo>
                    <a:pt x="1049778" y="309538"/>
                  </a:lnTo>
                  <a:lnTo>
                    <a:pt x="1048906" y="311005"/>
                  </a:lnTo>
                  <a:lnTo>
                    <a:pt x="1049646" y="312486"/>
                  </a:lnTo>
                  <a:lnTo>
                    <a:pt x="1043302" y="313477"/>
                  </a:lnTo>
                  <a:lnTo>
                    <a:pt x="1040301" y="314164"/>
                  </a:lnTo>
                  <a:lnTo>
                    <a:pt x="1037195" y="312605"/>
                  </a:lnTo>
                  <a:lnTo>
                    <a:pt x="1036243" y="312578"/>
                  </a:lnTo>
                  <a:lnTo>
                    <a:pt x="1035226" y="312882"/>
                  </a:lnTo>
                  <a:lnTo>
                    <a:pt x="1033441" y="313054"/>
                  </a:lnTo>
                  <a:lnTo>
                    <a:pt x="1033032" y="313834"/>
                  </a:lnTo>
                  <a:lnTo>
                    <a:pt x="1033190" y="316424"/>
                  </a:lnTo>
                  <a:lnTo>
                    <a:pt x="1033441" y="316979"/>
                  </a:lnTo>
                  <a:lnTo>
                    <a:pt x="1033151" y="318618"/>
                  </a:lnTo>
                  <a:lnTo>
                    <a:pt x="1032675" y="319028"/>
                  </a:lnTo>
                  <a:lnTo>
                    <a:pt x="1030970" y="318618"/>
                  </a:lnTo>
                  <a:lnTo>
                    <a:pt x="1030639" y="318975"/>
                  </a:lnTo>
                  <a:lnTo>
                    <a:pt x="1030573" y="320257"/>
                  </a:lnTo>
                  <a:lnTo>
                    <a:pt x="1031895" y="323681"/>
                  </a:lnTo>
                  <a:lnTo>
                    <a:pt x="1032952" y="324157"/>
                  </a:lnTo>
                  <a:lnTo>
                    <a:pt x="1037710" y="322941"/>
                  </a:lnTo>
                  <a:lnTo>
                    <a:pt x="1041464" y="322346"/>
                  </a:lnTo>
                  <a:lnTo>
                    <a:pt x="1044610" y="322769"/>
                  </a:lnTo>
                  <a:lnTo>
                    <a:pt x="1047148" y="324196"/>
                  </a:lnTo>
                  <a:lnTo>
                    <a:pt x="1048496" y="325320"/>
                  </a:lnTo>
                  <a:lnTo>
                    <a:pt x="1048655" y="326126"/>
                  </a:lnTo>
                  <a:lnTo>
                    <a:pt x="1048417" y="326747"/>
                  </a:lnTo>
                  <a:lnTo>
                    <a:pt x="1047174" y="327752"/>
                  </a:lnTo>
                  <a:lnTo>
                    <a:pt x="1046579" y="328439"/>
                  </a:lnTo>
                  <a:lnTo>
                    <a:pt x="1045205" y="329153"/>
                  </a:lnTo>
                  <a:lnTo>
                    <a:pt x="1043050" y="329893"/>
                  </a:lnTo>
                  <a:lnTo>
                    <a:pt x="1038623" y="331082"/>
                  </a:lnTo>
                  <a:lnTo>
                    <a:pt x="1036124" y="330739"/>
                  </a:lnTo>
                  <a:lnTo>
                    <a:pt x="1031948" y="328809"/>
                  </a:lnTo>
                  <a:lnTo>
                    <a:pt x="1031710" y="328135"/>
                  </a:lnTo>
                  <a:lnTo>
                    <a:pt x="1030837" y="327382"/>
                  </a:lnTo>
                  <a:lnTo>
                    <a:pt x="1029278" y="322095"/>
                  </a:lnTo>
                  <a:lnTo>
                    <a:pt x="1028300" y="320694"/>
                  </a:lnTo>
                  <a:lnTo>
                    <a:pt x="1027203" y="320072"/>
                  </a:lnTo>
                  <a:lnTo>
                    <a:pt x="1025987" y="320231"/>
                  </a:lnTo>
                  <a:lnTo>
                    <a:pt x="1024890" y="320813"/>
                  </a:lnTo>
                  <a:lnTo>
                    <a:pt x="1023912" y="321817"/>
                  </a:lnTo>
                  <a:lnTo>
                    <a:pt x="1023475" y="322650"/>
                  </a:lnTo>
                  <a:lnTo>
                    <a:pt x="1024030" y="323958"/>
                  </a:lnTo>
                  <a:lnTo>
                    <a:pt x="1025326" y="325306"/>
                  </a:lnTo>
                  <a:lnTo>
                    <a:pt x="1025603" y="326020"/>
                  </a:lnTo>
                  <a:lnTo>
                    <a:pt x="1025260" y="326483"/>
                  </a:lnTo>
                  <a:lnTo>
                    <a:pt x="1024308" y="326707"/>
                  </a:lnTo>
                  <a:lnTo>
                    <a:pt x="1019404" y="327144"/>
                  </a:lnTo>
                  <a:lnTo>
                    <a:pt x="1016497" y="328003"/>
                  </a:lnTo>
                  <a:lnTo>
                    <a:pt x="1014078" y="328452"/>
                  </a:lnTo>
                  <a:lnTo>
                    <a:pt x="1011871" y="328624"/>
                  </a:lnTo>
                  <a:lnTo>
                    <a:pt x="1009861" y="328505"/>
                  </a:lnTo>
                  <a:lnTo>
                    <a:pt x="1007654" y="327976"/>
                  </a:lnTo>
                  <a:lnTo>
                    <a:pt x="1005249" y="327038"/>
                  </a:lnTo>
                  <a:lnTo>
                    <a:pt x="1000411" y="326298"/>
                  </a:lnTo>
                  <a:lnTo>
                    <a:pt x="992864" y="325729"/>
                  </a:lnTo>
                  <a:lnTo>
                    <a:pt x="988410" y="325703"/>
                  </a:lnTo>
                  <a:lnTo>
                    <a:pt x="986757" y="326205"/>
                  </a:lnTo>
                  <a:lnTo>
                    <a:pt x="984748" y="326456"/>
                  </a:lnTo>
                  <a:lnTo>
                    <a:pt x="982382" y="326430"/>
                  </a:lnTo>
                  <a:lnTo>
                    <a:pt x="980122" y="326668"/>
                  </a:lnTo>
                  <a:lnTo>
                    <a:pt x="976210" y="327474"/>
                  </a:lnTo>
                  <a:lnTo>
                    <a:pt x="974849" y="327553"/>
                  </a:lnTo>
                  <a:lnTo>
                    <a:pt x="964803" y="329232"/>
                  </a:lnTo>
                  <a:lnTo>
                    <a:pt x="962689" y="328862"/>
                  </a:lnTo>
                  <a:lnTo>
                    <a:pt x="959953" y="327976"/>
                  </a:lnTo>
                  <a:lnTo>
                    <a:pt x="956939" y="327778"/>
                  </a:lnTo>
                  <a:lnTo>
                    <a:pt x="953648" y="328280"/>
                  </a:lnTo>
                  <a:lnTo>
                    <a:pt x="951678" y="328214"/>
                  </a:lnTo>
                  <a:lnTo>
                    <a:pt x="951031" y="327567"/>
                  </a:lnTo>
                  <a:lnTo>
                    <a:pt x="946616" y="326377"/>
                  </a:lnTo>
                  <a:lnTo>
                    <a:pt x="944832" y="325386"/>
                  </a:lnTo>
                  <a:lnTo>
                    <a:pt x="943576" y="323271"/>
                  </a:lnTo>
                  <a:lnTo>
                    <a:pt x="940946" y="320284"/>
                  </a:lnTo>
                  <a:lnTo>
                    <a:pt x="939386" y="319055"/>
                  </a:lnTo>
                  <a:lnTo>
                    <a:pt x="934945" y="320165"/>
                  </a:lnTo>
                  <a:lnTo>
                    <a:pt x="929804" y="320839"/>
                  </a:lnTo>
                  <a:lnTo>
                    <a:pt x="924213" y="321077"/>
                  </a:lnTo>
                  <a:lnTo>
                    <a:pt x="921569" y="320839"/>
                  </a:lnTo>
                  <a:lnTo>
                    <a:pt x="919600" y="320310"/>
                  </a:lnTo>
                  <a:lnTo>
                    <a:pt x="918397" y="318909"/>
                  </a:lnTo>
                  <a:lnTo>
                    <a:pt x="918450" y="318248"/>
                  </a:lnTo>
                  <a:lnTo>
                    <a:pt x="920459" y="316675"/>
                  </a:lnTo>
                  <a:lnTo>
                    <a:pt x="920538" y="316292"/>
                  </a:lnTo>
                  <a:lnTo>
                    <a:pt x="918926" y="315777"/>
                  </a:lnTo>
                  <a:lnTo>
                    <a:pt x="916758" y="315935"/>
                  </a:lnTo>
                  <a:lnTo>
                    <a:pt x="916282" y="315816"/>
                  </a:lnTo>
                  <a:lnTo>
                    <a:pt x="917089" y="314547"/>
                  </a:lnTo>
                  <a:lnTo>
                    <a:pt x="916851" y="314362"/>
                  </a:lnTo>
                  <a:lnTo>
                    <a:pt x="916150" y="314442"/>
                  </a:lnTo>
                  <a:lnTo>
                    <a:pt x="914776" y="314918"/>
                  </a:lnTo>
                  <a:lnTo>
                    <a:pt x="913956" y="314680"/>
                  </a:lnTo>
                  <a:lnTo>
                    <a:pt x="913018" y="313900"/>
                  </a:lnTo>
                  <a:lnTo>
                    <a:pt x="911696" y="311891"/>
                  </a:lnTo>
                  <a:lnTo>
                    <a:pt x="911841" y="310820"/>
                  </a:lnTo>
                  <a:lnTo>
                    <a:pt x="914220" y="307952"/>
                  </a:lnTo>
                  <a:lnTo>
                    <a:pt x="916124" y="304582"/>
                  </a:lnTo>
                  <a:lnTo>
                    <a:pt x="916467" y="303062"/>
                  </a:lnTo>
                  <a:lnTo>
                    <a:pt x="916137" y="301965"/>
                  </a:lnTo>
                  <a:lnTo>
                    <a:pt x="914987" y="301092"/>
                  </a:lnTo>
                  <a:lnTo>
                    <a:pt x="912040" y="300101"/>
                  </a:lnTo>
                  <a:lnTo>
                    <a:pt x="909674" y="299770"/>
                  </a:lnTo>
                  <a:lnTo>
                    <a:pt x="906277" y="300259"/>
                  </a:lnTo>
                  <a:lnTo>
                    <a:pt x="897236" y="302176"/>
                  </a:lnTo>
                  <a:lnTo>
                    <a:pt x="894857" y="302414"/>
                  </a:lnTo>
                  <a:lnTo>
                    <a:pt x="880873" y="305295"/>
                  </a:lnTo>
                  <a:lnTo>
                    <a:pt x="873868" y="306247"/>
                  </a:lnTo>
                  <a:lnTo>
                    <a:pt x="862950" y="307159"/>
                  </a:lnTo>
                  <a:lnTo>
                    <a:pt x="862038" y="307463"/>
                  </a:lnTo>
                  <a:lnTo>
                    <a:pt x="851213" y="312723"/>
                  </a:lnTo>
                  <a:lnTo>
                    <a:pt x="847790" y="314666"/>
                  </a:lnTo>
                  <a:lnTo>
                    <a:pt x="847869" y="315155"/>
                  </a:lnTo>
                  <a:lnTo>
                    <a:pt x="851240" y="317561"/>
                  </a:lnTo>
                  <a:lnTo>
                    <a:pt x="851491" y="318129"/>
                  </a:lnTo>
                  <a:lnTo>
                    <a:pt x="852522" y="318235"/>
                  </a:lnTo>
                  <a:lnTo>
                    <a:pt x="855866" y="317773"/>
                  </a:lnTo>
                  <a:lnTo>
                    <a:pt x="857121" y="317931"/>
                  </a:lnTo>
                  <a:lnTo>
                    <a:pt x="862752" y="317667"/>
                  </a:lnTo>
                  <a:lnTo>
                    <a:pt x="864510" y="316966"/>
                  </a:lnTo>
                  <a:lnTo>
                    <a:pt x="864682" y="315790"/>
                  </a:lnTo>
                  <a:lnTo>
                    <a:pt x="865382" y="314984"/>
                  </a:lnTo>
                  <a:lnTo>
                    <a:pt x="868726" y="313887"/>
                  </a:lnTo>
                  <a:lnTo>
                    <a:pt x="870735" y="314072"/>
                  </a:lnTo>
                  <a:lnTo>
                    <a:pt x="873749" y="314719"/>
                  </a:lnTo>
                  <a:lnTo>
                    <a:pt x="876723" y="314534"/>
                  </a:lnTo>
                  <a:lnTo>
                    <a:pt x="879644" y="313503"/>
                  </a:lnTo>
                  <a:lnTo>
                    <a:pt x="882102" y="312842"/>
                  </a:lnTo>
                  <a:lnTo>
                    <a:pt x="884085" y="312538"/>
                  </a:lnTo>
                  <a:lnTo>
                    <a:pt x="885433" y="312525"/>
                  </a:lnTo>
                  <a:lnTo>
                    <a:pt x="887852" y="313239"/>
                  </a:lnTo>
                  <a:lnTo>
                    <a:pt x="889385" y="312486"/>
                  </a:lnTo>
                  <a:lnTo>
                    <a:pt x="891553" y="310767"/>
                  </a:lnTo>
                  <a:lnTo>
                    <a:pt x="894474" y="309432"/>
                  </a:lnTo>
                  <a:lnTo>
                    <a:pt x="899972" y="307992"/>
                  </a:lnTo>
                  <a:lnTo>
                    <a:pt x="904942" y="306868"/>
                  </a:lnTo>
                  <a:lnTo>
                    <a:pt x="906991" y="306551"/>
                  </a:lnTo>
                  <a:lnTo>
                    <a:pt x="909251" y="307159"/>
                  </a:lnTo>
                  <a:lnTo>
                    <a:pt x="909237" y="307608"/>
                  </a:lnTo>
                  <a:lnTo>
                    <a:pt x="907083" y="309181"/>
                  </a:lnTo>
                  <a:lnTo>
                    <a:pt x="904453" y="310410"/>
                  </a:lnTo>
                  <a:lnTo>
                    <a:pt x="902285" y="311177"/>
                  </a:lnTo>
                  <a:lnTo>
                    <a:pt x="899483" y="312036"/>
                  </a:lnTo>
                  <a:lnTo>
                    <a:pt x="897368" y="312459"/>
                  </a:lnTo>
                  <a:lnTo>
                    <a:pt x="894659" y="312618"/>
                  </a:lnTo>
                  <a:lnTo>
                    <a:pt x="890667" y="314151"/>
                  </a:lnTo>
                  <a:lnTo>
                    <a:pt x="889464" y="314891"/>
                  </a:lnTo>
                  <a:lnTo>
                    <a:pt x="887429" y="317006"/>
                  </a:lnTo>
                  <a:lnTo>
                    <a:pt x="886662" y="317125"/>
                  </a:lnTo>
                  <a:lnTo>
                    <a:pt x="885618" y="316794"/>
                  </a:lnTo>
                  <a:lnTo>
                    <a:pt x="883331" y="316636"/>
                  </a:lnTo>
                  <a:lnTo>
                    <a:pt x="882327" y="316861"/>
                  </a:lnTo>
                  <a:lnTo>
                    <a:pt x="879353" y="318354"/>
                  </a:lnTo>
                  <a:lnTo>
                    <a:pt x="878137" y="318751"/>
                  </a:lnTo>
                  <a:lnTo>
                    <a:pt x="876194" y="319094"/>
                  </a:lnTo>
                  <a:lnTo>
                    <a:pt x="874700" y="319279"/>
                  </a:lnTo>
                  <a:lnTo>
                    <a:pt x="872348" y="319226"/>
                  </a:lnTo>
                  <a:lnTo>
                    <a:pt x="870167" y="319583"/>
                  </a:lnTo>
                  <a:lnTo>
                    <a:pt x="867034" y="320363"/>
                  </a:lnTo>
                  <a:lnTo>
                    <a:pt x="865012" y="320641"/>
                  </a:lnTo>
                  <a:lnTo>
                    <a:pt x="864087" y="320416"/>
                  </a:lnTo>
                  <a:lnTo>
                    <a:pt x="858813" y="321064"/>
                  </a:lnTo>
                  <a:lnTo>
                    <a:pt x="858245" y="320945"/>
                  </a:lnTo>
                  <a:lnTo>
                    <a:pt x="857848" y="321539"/>
                  </a:lnTo>
                  <a:lnTo>
                    <a:pt x="857610" y="322835"/>
                  </a:lnTo>
                  <a:lnTo>
                    <a:pt x="855707" y="324090"/>
                  </a:lnTo>
                  <a:lnTo>
                    <a:pt x="852125" y="325306"/>
                  </a:lnTo>
                  <a:lnTo>
                    <a:pt x="849958" y="326218"/>
                  </a:lnTo>
                  <a:lnTo>
                    <a:pt x="847592" y="328307"/>
                  </a:lnTo>
                  <a:lnTo>
                    <a:pt x="847142" y="329087"/>
                  </a:lnTo>
                  <a:lnTo>
                    <a:pt x="847301" y="330554"/>
                  </a:lnTo>
                  <a:lnTo>
                    <a:pt x="848094" y="331823"/>
                  </a:lnTo>
                  <a:lnTo>
                    <a:pt x="848160" y="333660"/>
                  </a:lnTo>
                  <a:lnTo>
                    <a:pt x="847473" y="334559"/>
                  </a:lnTo>
                  <a:lnTo>
                    <a:pt x="846124" y="335669"/>
                  </a:lnTo>
                  <a:lnTo>
                    <a:pt x="845199" y="336726"/>
                  </a:lnTo>
                  <a:lnTo>
                    <a:pt x="843904" y="339436"/>
                  </a:lnTo>
                  <a:lnTo>
                    <a:pt x="843692" y="341233"/>
                  </a:lnTo>
                  <a:lnTo>
                    <a:pt x="845001" y="342965"/>
                  </a:lnTo>
                  <a:lnTo>
                    <a:pt x="845067" y="343560"/>
                  </a:lnTo>
                  <a:lnTo>
                    <a:pt x="842701" y="344736"/>
                  </a:lnTo>
                  <a:lnTo>
                    <a:pt x="842384" y="345516"/>
                  </a:lnTo>
                  <a:lnTo>
                    <a:pt x="842569" y="346639"/>
                  </a:lnTo>
                  <a:lnTo>
                    <a:pt x="842093" y="348952"/>
                  </a:lnTo>
                  <a:lnTo>
                    <a:pt x="841300" y="348926"/>
                  </a:lnTo>
                  <a:lnTo>
                    <a:pt x="840097" y="347723"/>
                  </a:lnTo>
                  <a:lnTo>
                    <a:pt x="839132" y="347327"/>
                  </a:lnTo>
                  <a:lnTo>
                    <a:pt x="838406" y="347750"/>
                  </a:lnTo>
                  <a:lnTo>
                    <a:pt x="837705" y="347842"/>
                  </a:lnTo>
                  <a:lnTo>
                    <a:pt x="837044" y="347617"/>
                  </a:lnTo>
                  <a:lnTo>
                    <a:pt x="836304" y="345978"/>
                  </a:lnTo>
                  <a:lnTo>
                    <a:pt x="834004" y="346441"/>
                  </a:lnTo>
                  <a:lnTo>
                    <a:pt x="833066" y="346996"/>
                  </a:lnTo>
                  <a:lnTo>
                    <a:pt x="829603" y="350605"/>
                  </a:lnTo>
                  <a:lnTo>
                    <a:pt x="828704" y="351688"/>
                  </a:lnTo>
                  <a:lnTo>
                    <a:pt x="828387" y="352402"/>
                  </a:lnTo>
                  <a:lnTo>
                    <a:pt x="828175" y="355376"/>
                  </a:lnTo>
                  <a:lnTo>
                    <a:pt x="828876" y="360121"/>
                  </a:lnTo>
                  <a:lnTo>
                    <a:pt x="828598" y="360769"/>
                  </a:lnTo>
                  <a:lnTo>
                    <a:pt x="828083" y="360689"/>
                  </a:lnTo>
                  <a:lnTo>
                    <a:pt x="827329" y="359883"/>
                  </a:lnTo>
                  <a:lnTo>
                    <a:pt x="826708" y="358482"/>
                  </a:lnTo>
                  <a:lnTo>
                    <a:pt x="826008" y="354927"/>
                  </a:lnTo>
                  <a:lnTo>
                    <a:pt x="826087" y="353790"/>
                  </a:lnTo>
                  <a:lnTo>
                    <a:pt x="824778" y="351411"/>
                  </a:lnTo>
                  <a:lnTo>
                    <a:pt x="824844" y="350512"/>
                  </a:lnTo>
                  <a:lnTo>
                    <a:pt x="824593" y="349864"/>
                  </a:lnTo>
                  <a:lnTo>
                    <a:pt x="824012" y="349468"/>
                  </a:lnTo>
                  <a:lnTo>
                    <a:pt x="823747" y="348675"/>
                  </a:lnTo>
                  <a:lnTo>
                    <a:pt x="823800" y="347485"/>
                  </a:lnTo>
                  <a:lnTo>
                    <a:pt x="822360" y="344511"/>
                  </a:lnTo>
                  <a:lnTo>
                    <a:pt x="822320" y="343798"/>
                  </a:lnTo>
                  <a:lnTo>
                    <a:pt x="822954" y="343837"/>
                  </a:lnTo>
                  <a:lnTo>
                    <a:pt x="824276" y="344643"/>
                  </a:lnTo>
                  <a:lnTo>
                    <a:pt x="826404" y="344815"/>
                  </a:lnTo>
                  <a:lnTo>
                    <a:pt x="829325" y="344353"/>
                  </a:lnTo>
                  <a:lnTo>
                    <a:pt x="831744" y="343731"/>
                  </a:lnTo>
                  <a:lnTo>
                    <a:pt x="833660" y="342965"/>
                  </a:lnTo>
                  <a:lnTo>
                    <a:pt x="834903" y="342093"/>
                  </a:lnTo>
                  <a:lnTo>
                    <a:pt x="835471" y="341114"/>
                  </a:lnTo>
                  <a:lnTo>
                    <a:pt x="835709" y="339806"/>
                  </a:lnTo>
                  <a:lnTo>
                    <a:pt x="832669" y="336237"/>
                  </a:lnTo>
                  <a:lnTo>
                    <a:pt x="831955" y="334294"/>
                  </a:lnTo>
                  <a:lnTo>
                    <a:pt x="832722" y="331690"/>
                  </a:lnTo>
                  <a:lnTo>
                    <a:pt x="832524" y="331519"/>
                  </a:lnTo>
                  <a:lnTo>
                    <a:pt x="831493" y="331320"/>
                  </a:lnTo>
                  <a:lnTo>
                    <a:pt x="830277" y="331889"/>
                  </a:lnTo>
                  <a:lnTo>
                    <a:pt x="824871" y="335418"/>
                  </a:lnTo>
                  <a:lnTo>
                    <a:pt x="823813" y="335801"/>
                  </a:lnTo>
                  <a:lnTo>
                    <a:pt x="823483" y="335405"/>
                  </a:lnTo>
                  <a:lnTo>
                    <a:pt x="823761" y="334043"/>
                  </a:lnTo>
                  <a:lnTo>
                    <a:pt x="824382" y="333118"/>
                  </a:lnTo>
                  <a:lnTo>
                    <a:pt x="826470" y="330580"/>
                  </a:lnTo>
                  <a:lnTo>
                    <a:pt x="826999" y="329272"/>
                  </a:lnTo>
                  <a:lnTo>
                    <a:pt x="826682" y="328796"/>
                  </a:lnTo>
                  <a:lnTo>
                    <a:pt x="824514" y="328333"/>
                  </a:lnTo>
                  <a:lnTo>
                    <a:pt x="817112" y="328267"/>
                  </a:lnTo>
                  <a:lnTo>
                    <a:pt x="816557" y="327805"/>
                  </a:lnTo>
                  <a:lnTo>
                    <a:pt x="816888" y="326152"/>
                  </a:lnTo>
                  <a:lnTo>
                    <a:pt x="816716" y="325042"/>
                  </a:lnTo>
                  <a:lnTo>
                    <a:pt x="815566" y="324857"/>
                  </a:lnTo>
                  <a:lnTo>
                    <a:pt x="815328" y="324513"/>
                  </a:lnTo>
                  <a:lnTo>
                    <a:pt x="815606" y="322359"/>
                  </a:lnTo>
                  <a:lnTo>
                    <a:pt x="815420" y="321976"/>
                  </a:lnTo>
                  <a:lnTo>
                    <a:pt x="814892" y="321989"/>
                  </a:lnTo>
                  <a:lnTo>
                    <a:pt x="811839" y="322914"/>
                  </a:lnTo>
                  <a:lnTo>
                    <a:pt x="808984" y="322914"/>
                  </a:lnTo>
                  <a:lnTo>
                    <a:pt x="797973" y="325862"/>
                  </a:lnTo>
                  <a:lnTo>
                    <a:pt x="793532" y="326866"/>
                  </a:lnTo>
                  <a:lnTo>
                    <a:pt x="791656" y="326945"/>
                  </a:lnTo>
                  <a:lnTo>
                    <a:pt x="790678" y="326694"/>
                  </a:lnTo>
                  <a:lnTo>
                    <a:pt x="790598" y="326113"/>
                  </a:lnTo>
                  <a:lnTo>
                    <a:pt x="788602" y="326285"/>
                  </a:lnTo>
                  <a:lnTo>
                    <a:pt x="784677" y="327223"/>
                  </a:lnTo>
                  <a:lnTo>
                    <a:pt x="781888" y="327686"/>
                  </a:lnTo>
                  <a:lnTo>
                    <a:pt x="779416" y="327672"/>
                  </a:lnTo>
                  <a:lnTo>
                    <a:pt x="771578" y="328294"/>
                  </a:lnTo>
                  <a:lnTo>
                    <a:pt x="769067" y="328307"/>
                  </a:lnTo>
                  <a:lnTo>
                    <a:pt x="767336" y="328584"/>
                  </a:lnTo>
                  <a:lnTo>
                    <a:pt x="764230" y="329430"/>
                  </a:lnTo>
                  <a:lnTo>
                    <a:pt x="762908" y="329496"/>
                  </a:lnTo>
                  <a:lnTo>
                    <a:pt x="755929" y="329549"/>
                  </a:lnTo>
                  <a:lnTo>
                    <a:pt x="752492" y="329391"/>
                  </a:lnTo>
                  <a:lnTo>
                    <a:pt x="750298" y="329021"/>
                  </a:lnTo>
                  <a:lnTo>
                    <a:pt x="741654" y="329060"/>
                  </a:lnTo>
                  <a:lnTo>
                    <a:pt x="737940" y="328888"/>
                  </a:lnTo>
                  <a:lnTo>
                    <a:pt x="735548" y="328399"/>
                  </a:lnTo>
                  <a:lnTo>
                    <a:pt x="733459" y="328201"/>
                  </a:lnTo>
                  <a:lnTo>
                    <a:pt x="731675" y="328294"/>
                  </a:lnTo>
                  <a:lnTo>
                    <a:pt x="729203" y="327805"/>
                  </a:lnTo>
                  <a:lnTo>
                    <a:pt x="726044" y="326734"/>
                  </a:lnTo>
                  <a:lnTo>
                    <a:pt x="722952" y="326285"/>
                  </a:lnTo>
                  <a:lnTo>
                    <a:pt x="719925" y="326456"/>
                  </a:lnTo>
                  <a:lnTo>
                    <a:pt x="718008" y="326152"/>
                  </a:lnTo>
                  <a:lnTo>
                    <a:pt x="716515" y="324883"/>
                  </a:lnTo>
                  <a:lnTo>
                    <a:pt x="714625" y="324143"/>
                  </a:lnTo>
                  <a:lnTo>
                    <a:pt x="715312" y="323628"/>
                  </a:lnTo>
                  <a:lnTo>
                    <a:pt x="721392" y="321817"/>
                  </a:lnTo>
                  <a:lnTo>
                    <a:pt x="722555" y="321328"/>
                  </a:lnTo>
                  <a:lnTo>
                    <a:pt x="723903" y="319742"/>
                  </a:lnTo>
                  <a:lnTo>
                    <a:pt x="724630" y="319253"/>
                  </a:lnTo>
                  <a:lnTo>
                    <a:pt x="726243" y="318592"/>
                  </a:lnTo>
                  <a:lnTo>
                    <a:pt x="732931" y="317072"/>
                  </a:lnTo>
                  <a:lnTo>
                    <a:pt x="736473" y="315261"/>
                  </a:lnTo>
                  <a:lnTo>
                    <a:pt x="744866" y="315803"/>
                  </a:lnTo>
                  <a:lnTo>
                    <a:pt x="748633" y="315354"/>
                  </a:lnTo>
                  <a:lnTo>
                    <a:pt x="749849" y="314957"/>
                  </a:lnTo>
                  <a:lnTo>
                    <a:pt x="751039" y="314402"/>
                  </a:lnTo>
                  <a:lnTo>
                    <a:pt x="754475" y="312182"/>
                  </a:lnTo>
                  <a:lnTo>
                    <a:pt x="754449" y="311798"/>
                  </a:lnTo>
                  <a:lnTo>
                    <a:pt x="753285" y="311811"/>
                  </a:lnTo>
                  <a:lnTo>
                    <a:pt x="753074" y="311309"/>
                  </a:lnTo>
                  <a:lnTo>
                    <a:pt x="753814" y="310305"/>
                  </a:lnTo>
                  <a:lnTo>
                    <a:pt x="753801" y="308507"/>
                  </a:lnTo>
                  <a:lnTo>
                    <a:pt x="753034" y="305930"/>
                  </a:lnTo>
                  <a:lnTo>
                    <a:pt x="751541" y="303855"/>
                  </a:lnTo>
                  <a:lnTo>
                    <a:pt x="747470" y="301370"/>
                  </a:lnTo>
                  <a:lnTo>
                    <a:pt x="744099" y="300365"/>
                  </a:lnTo>
                  <a:lnTo>
                    <a:pt x="741720" y="299189"/>
                  </a:lnTo>
                  <a:lnTo>
                    <a:pt x="739130" y="298435"/>
                  </a:lnTo>
                  <a:lnTo>
                    <a:pt x="736328" y="298105"/>
                  </a:lnTo>
                  <a:lnTo>
                    <a:pt x="734953" y="298092"/>
                  </a:lnTo>
                  <a:lnTo>
                    <a:pt x="733221" y="298792"/>
                  </a:lnTo>
                  <a:lnTo>
                    <a:pt x="729494" y="298383"/>
                  </a:lnTo>
                  <a:lnTo>
                    <a:pt x="728067" y="298409"/>
                  </a:lnTo>
                  <a:lnTo>
                    <a:pt x="727485" y="298792"/>
                  </a:lnTo>
                  <a:lnTo>
                    <a:pt x="728146" y="301238"/>
                  </a:lnTo>
                  <a:lnTo>
                    <a:pt x="727763" y="301674"/>
                  </a:lnTo>
                  <a:lnTo>
                    <a:pt x="725053" y="301436"/>
                  </a:lnTo>
                  <a:lnTo>
                    <a:pt x="723745" y="300801"/>
                  </a:lnTo>
                  <a:lnTo>
                    <a:pt x="722291" y="300630"/>
                  </a:lnTo>
                  <a:lnTo>
                    <a:pt x="719965" y="300669"/>
                  </a:lnTo>
                  <a:lnTo>
                    <a:pt x="712312" y="299784"/>
                  </a:lnTo>
                  <a:lnTo>
                    <a:pt x="710144" y="299995"/>
                  </a:lnTo>
                  <a:lnTo>
                    <a:pt x="708584" y="299850"/>
                  </a:lnTo>
                  <a:lnTo>
                    <a:pt x="707633" y="299334"/>
                  </a:lnTo>
                  <a:lnTo>
                    <a:pt x="699953" y="297788"/>
                  </a:lnTo>
                  <a:lnTo>
                    <a:pt x="696305" y="296757"/>
                  </a:lnTo>
                  <a:lnTo>
                    <a:pt x="693807" y="295567"/>
                  </a:lnTo>
                  <a:lnTo>
                    <a:pt x="691983" y="294325"/>
                  </a:lnTo>
                  <a:lnTo>
                    <a:pt x="689723" y="292197"/>
                  </a:lnTo>
                  <a:lnTo>
                    <a:pt x="688110" y="291655"/>
                  </a:lnTo>
                  <a:lnTo>
                    <a:pt x="672646" y="289633"/>
                  </a:lnTo>
                  <a:lnTo>
                    <a:pt x="668509" y="288721"/>
                  </a:lnTo>
                  <a:lnTo>
                    <a:pt x="666857" y="287769"/>
                  </a:lnTo>
                  <a:lnTo>
                    <a:pt x="662879" y="283117"/>
                  </a:lnTo>
                  <a:lnTo>
                    <a:pt x="661425" y="282086"/>
                  </a:lnTo>
                  <a:lnTo>
                    <a:pt x="656970" y="280169"/>
                  </a:lnTo>
                  <a:lnTo>
                    <a:pt x="654419" y="279363"/>
                  </a:lnTo>
                  <a:lnTo>
                    <a:pt x="651234" y="278847"/>
                  </a:lnTo>
                  <a:lnTo>
                    <a:pt x="645855" y="278411"/>
                  </a:lnTo>
                  <a:lnTo>
                    <a:pt x="639933" y="278596"/>
                  </a:lnTo>
                  <a:lnTo>
                    <a:pt x="634474" y="278385"/>
                  </a:lnTo>
                  <a:lnTo>
                    <a:pt x="632769" y="278596"/>
                  </a:lnTo>
                  <a:lnTo>
                    <a:pt x="629980" y="278345"/>
                  </a:lnTo>
                  <a:lnTo>
                    <a:pt x="628487" y="278557"/>
                  </a:lnTo>
                  <a:lnTo>
                    <a:pt x="626795" y="279204"/>
                  </a:lnTo>
                  <a:lnTo>
                    <a:pt x="624931" y="280248"/>
                  </a:lnTo>
                  <a:lnTo>
                    <a:pt x="621323" y="282746"/>
                  </a:lnTo>
                  <a:lnTo>
                    <a:pt x="617503" y="284901"/>
                  </a:lnTo>
                  <a:lnTo>
                    <a:pt x="616261" y="285403"/>
                  </a:lnTo>
                  <a:lnTo>
                    <a:pt x="613565" y="285958"/>
                  </a:lnTo>
                  <a:lnTo>
                    <a:pt x="609613" y="287782"/>
                  </a:lnTo>
                  <a:lnTo>
                    <a:pt x="607511" y="288509"/>
                  </a:lnTo>
                  <a:lnTo>
                    <a:pt x="605713" y="288787"/>
                  </a:lnTo>
                  <a:lnTo>
                    <a:pt x="597624" y="288893"/>
                  </a:lnTo>
                  <a:lnTo>
                    <a:pt x="596104" y="289223"/>
                  </a:lnTo>
                  <a:lnTo>
                    <a:pt x="592179" y="289078"/>
                  </a:lnTo>
                  <a:lnTo>
                    <a:pt x="591002" y="288734"/>
                  </a:lnTo>
                  <a:lnTo>
                    <a:pt x="590765" y="288245"/>
                  </a:lnTo>
                  <a:lnTo>
                    <a:pt x="591320" y="287650"/>
                  </a:lnTo>
                  <a:lnTo>
                    <a:pt x="592668" y="286950"/>
                  </a:lnTo>
                  <a:lnTo>
                    <a:pt x="594782" y="286024"/>
                  </a:lnTo>
                  <a:lnTo>
                    <a:pt x="604021" y="282244"/>
                  </a:lnTo>
                  <a:lnTo>
                    <a:pt x="605317" y="281372"/>
                  </a:lnTo>
                  <a:lnTo>
                    <a:pt x="602541" y="280314"/>
                  </a:lnTo>
                  <a:lnTo>
                    <a:pt x="602449" y="279535"/>
                  </a:lnTo>
                  <a:lnTo>
                    <a:pt x="605621" y="275966"/>
                  </a:lnTo>
                  <a:lnTo>
                    <a:pt x="607551" y="274459"/>
                  </a:lnTo>
                  <a:lnTo>
                    <a:pt x="610300" y="272595"/>
                  </a:lnTo>
                  <a:lnTo>
                    <a:pt x="611648" y="271446"/>
                  </a:lnTo>
                  <a:lnTo>
                    <a:pt x="611489" y="270732"/>
                  </a:lnTo>
                  <a:lnTo>
                    <a:pt x="610842" y="270494"/>
                  </a:lnTo>
                  <a:lnTo>
                    <a:pt x="609044" y="270719"/>
                  </a:lnTo>
                  <a:lnTo>
                    <a:pt x="607154" y="271287"/>
                  </a:lnTo>
                  <a:lnTo>
                    <a:pt x="605396" y="272159"/>
                  </a:lnTo>
                  <a:lnTo>
                    <a:pt x="600572" y="273058"/>
                  </a:lnTo>
                  <a:lnTo>
                    <a:pt x="599448" y="273415"/>
                  </a:lnTo>
                  <a:lnTo>
                    <a:pt x="599541" y="273745"/>
                  </a:lnTo>
                  <a:lnTo>
                    <a:pt x="600096" y="273904"/>
                  </a:lnTo>
                  <a:lnTo>
                    <a:pt x="601127" y="273904"/>
                  </a:lnTo>
                  <a:lnTo>
                    <a:pt x="602382" y="274274"/>
                  </a:lnTo>
                  <a:lnTo>
                    <a:pt x="601299" y="274776"/>
                  </a:lnTo>
                  <a:lnTo>
                    <a:pt x="598642" y="275543"/>
                  </a:lnTo>
                  <a:lnTo>
                    <a:pt x="596025" y="276521"/>
                  </a:lnTo>
                  <a:lnTo>
                    <a:pt x="593448" y="277697"/>
                  </a:lnTo>
                  <a:lnTo>
                    <a:pt x="591809" y="278319"/>
                  </a:lnTo>
                  <a:lnTo>
                    <a:pt x="591108" y="278385"/>
                  </a:lnTo>
                  <a:lnTo>
                    <a:pt x="589945" y="278054"/>
                  </a:lnTo>
                  <a:lnTo>
                    <a:pt x="587381" y="279759"/>
                  </a:lnTo>
                  <a:lnTo>
                    <a:pt x="586826" y="280341"/>
                  </a:lnTo>
                  <a:lnTo>
                    <a:pt x="582543" y="281993"/>
                  </a:lnTo>
                  <a:lnTo>
                    <a:pt x="581288" y="282852"/>
                  </a:lnTo>
                  <a:lnTo>
                    <a:pt x="581288" y="284266"/>
                  </a:lnTo>
                  <a:lnTo>
                    <a:pt x="580521" y="286315"/>
                  </a:lnTo>
                  <a:lnTo>
                    <a:pt x="578948" y="287544"/>
                  </a:lnTo>
                  <a:lnTo>
                    <a:pt x="572802" y="289408"/>
                  </a:lnTo>
                  <a:lnTo>
                    <a:pt x="570370" y="289355"/>
                  </a:lnTo>
                  <a:lnTo>
                    <a:pt x="567528" y="288681"/>
                  </a:lnTo>
                  <a:lnTo>
                    <a:pt x="565400" y="287769"/>
                  </a:lnTo>
                  <a:lnTo>
                    <a:pt x="563973" y="286619"/>
                  </a:lnTo>
                  <a:lnTo>
                    <a:pt x="562863" y="284769"/>
                  </a:lnTo>
                  <a:lnTo>
                    <a:pt x="561726" y="280394"/>
                  </a:lnTo>
                  <a:lnTo>
                    <a:pt x="561779" y="279283"/>
                  </a:lnTo>
                  <a:lnTo>
                    <a:pt x="562678" y="277486"/>
                  </a:lnTo>
                  <a:lnTo>
                    <a:pt x="564422" y="274988"/>
                  </a:lnTo>
                  <a:lnTo>
                    <a:pt x="565757" y="272569"/>
                  </a:lnTo>
                  <a:lnTo>
                    <a:pt x="567185" y="268392"/>
                  </a:lnTo>
                  <a:lnTo>
                    <a:pt x="567290" y="267057"/>
                  </a:lnTo>
                  <a:lnTo>
                    <a:pt x="566735" y="265352"/>
                  </a:lnTo>
                  <a:lnTo>
                    <a:pt x="564435" y="261876"/>
                  </a:lnTo>
                  <a:lnTo>
                    <a:pt x="563444" y="261123"/>
                  </a:lnTo>
                  <a:lnTo>
                    <a:pt x="561871" y="260541"/>
                  </a:lnTo>
                  <a:lnTo>
                    <a:pt x="560774" y="260713"/>
                  </a:lnTo>
                  <a:lnTo>
                    <a:pt x="557959" y="261704"/>
                  </a:lnTo>
                  <a:lnTo>
                    <a:pt x="555924" y="262735"/>
                  </a:lnTo>
                  <a:lnTo>
                    <a:pt x="554060" y="264176"/>
                  </a:lnTo>
                  <a:lnTo>
                    <a:pt x="554298" y="264665"/>
                  </a:lnTo>
                  <a:lnTo>
                    <a:pt x="555646" y="265471"/>
                  </a:lnTo>
                  <a:lnTo>
                    <a:pt x="553650" y="266278"/>
                  </a:lnTo>
                  <a:lnTo>
                    <a:pt x="553425" y="266595"/>
                  </a:lnTo>
                  <a:lnTo>
                    <a:pt x="553835" y="267123"/>
                  </a:lnTo>
                  <a:lnTo>
                    <a:pt x="558065" y="267890"/>
                  </a:lnTo>
                  <a:lnTo>
                    <a:pt x="555474" y="268789"/>
                  </a:lnTo>
                  <a:lnTo>
                    <a:pt x="547755" y="270216"/>
                  </a:lnTo>
                  <a:lnTo>
                    <a:pt x="542904" y="271472"/>
                  </a:lnTo>
                  <a:lnTo>
                    <a:pt x="537895" y="274314"/>
                  </a:lnTo>
                  <a:lnTo>
                    <a:pt x="536586" y="274961"/>
                  </a:lnTo>
                  <a:lnTo>
                    <a:pt x="526422" y="278504"/>
                  </a:lnTo>
                  <a:lnTo>
                    <a:pt x="522021" y="279905"/>
                  </a:lnTo>
                  <a:lnTo>
                    <a:pt x="518743" y="280817"/>
                  </a:lnTo>
                  <a:lnTo>
                    <a:pt x="516919" y="281081"/>
                  </a:lnTo>
                  <a:lnTo>
                    <a:pt x="516536" y="280698"/>
                  </a:lnTo>
                  <a:lnTo>
                    <a:pt x="516892" y="279918"/>
                  </a:lnTo>
                  <a:lnTo>
                    <a:pt x="517989" y="278742"/>
                  </a:lnTo>
                  <a:lnTo>
                    <a:pt x="519298" y="277975"/>
                  </a:lnTo>
                  <a:lnTo>
                    <a:pt x="524149" y="276970"/>
                  </a:lnTo>
                  <a:lnTo>
                    <a:pt x="525127" y="276508"/>
                  </a:lnTo>
                  <a:lnTo>
                    <a:pt x="527757" y="274895"/>
                  </a:lnTo>
                  <a:lnTo>
                    <a:pt x="527559" y="274829"/>
                  </a:lnTo>
                  <a:lnTo>
                    <a:pt x="525048" y="275596"/>
                  </a:lnTo>
                  <a:lnTo>
                    <a:pt x="523329" y="276270"/>
                  </a:lnTo>
                  <a:lnTo>
                    <a:pt x="521281" y="276812"/>
                  </a:lnTo>
                  <a:lnTo>
                    <a:pt x="517699" y="277433"/>
                  </a:lnTo>
                  <a:lnTo>
                    <a:pt x="511328" y="278107"/>
                  </a:lnTo>
                  <a:lnTo>
                    <a:pt x="498335" y="280632"/>
                  </a:lnTo>
                  <a:lnTo>
                    <a:pt x="492163" y="282152"/>
                  </a:lnTo>
                  <a:lnTo>
                    <a:pt x="486664" y="284187"/>
                  </a:lnTo>
                  <a:lnTo>
                    <a:pt x="481417" y="286275"/>
                  </a:lnTo>
                  <a:lnTo>
                    <a:pt x="472733" y="290109"/>
                  </a:lnTo>
                  <a:lnTo>
                    <a:pt x="470975" y="290941"/>
                  </a:lnTo>
                  <a:lnTo>
                    <a:pt x="467697" y="292739"/>
                  </a:lnTo>
                  <a:lnTo>
                    <a:pt x="468808" y="291695"/>
                  </a:lnTo>
                  <a:lnTo>
                    <a:pt x="472006" y="289091"/>
                  </a:lnTo>
                  <a:lnTo>
                    <a:pt x="473487" y="287531"/>
                  </a:lnTo>
                  <a:lnTo>
                    <a:pt x="473235" y="287016"/>
                  </a:lnTo>
                  <a:lnTo>
                    <a:pt x="472601" y="286804"/>
                  </a:lnTo>
                  <a:lnTo>
                    <a:pt x="471583" y="286910"/>
                  </a:lnTo>
                  <a:lnTo>
                    <a:pt x="470050" y="287452"/>
                  </a:lnTo>
                  <a:lnTo>
                    <a:pt x="466468" y="289078"/>
                  </a:lnTo>
                  <a:lnTo>
                    <a:pt x="465834" y="289144"/>
                  </a:lnTo>
                  <a:lnTo>
                    <a:pt x="467843" y="287862"/>
                  </a:lnTo>
                  <a:lnTo>
                    <a:pt x="467737" y="287386"/>
                  </a:lnTo>
                  <a:lnTo>
                    <a:pt x="464538" y="286765"/>
                  </a:lnTo>
                  <a:lnTo>
                    <a:pt x="463230" y="286817"/>
                  </a:lnTo>
                  <a:lnTo>
                    <a:pt x="459595" y="287465"/>
                  </a:lnTo>
                  <a:lnTo>
                    <a:pt x="458101" y="288179"/>
                  </a:lnTo>
                  <a:lnTo>
                    <a:pt x="458432" y="288483"/>
                  </a:lnTo>
                  <a:lnTo>
                    <a:pt x="457798" y="288906"/>
                  </a:lnTo>
                  <a:lnTo>
                    <a:pt x="455894" y="289738"/>
                  </a:lnTo>
                  <a:lnTo>
                    <a:pt x="452973" y="290822"/>
                  </a:lnTo>
                  <a:lnTo>
                    <a:pt x="447409" y="292157"/>
                  </a:lnTo>
                  <a:lnTo>
                    <a:pt x="444977" y="292937"/>
                  </a:lnTo>
                  <a:lnTo>
                    <a:pt x="441329" y="293770"/>
                  </a:lnTo>
                  <a:lnTo>
                    <a:pt x="437152" y="294391"/>
                  </a:lnTo>
                  <a:lnTo>
                    <a:pt x="432156" y="295858"/>
                  </a:lnTo>
                  <a:lnTo>
                    <a:pt x="430358" y="296757"/>
                  </a:lnTo>
                  <a:lnTo>
                    <a:pt x="429208" y="297457"/>
                  </a:lnTo>
                  <a:lnTo>
                    <a:pt x="428111" y="298409"/>
                  </a:lnTo>
                  <a:lnTo>
                    <a:pt x="427067" y="299599"/>
                  </a:lnTo>
                  <a:lnTo>
                    <a:pt x="426895" y="300233"/>
                  </a:lnTo>
                  <a:lnTo>
                    <a:pt x="429658" y="300378"/>
                  </a:lnTo>
                  <a:lnTo>
                    <a:pt x="429407" y="300722"/>
                  </a:lnTo>
                  <a:lnTo>
                    <a:pt x="427754" y="301383"/>
                  </a:lnTo>
                  <a:lnTo>
                    <a:pt x="424437" y="302163"/>
                  </a:lnTo>
                  <a:lnTo>
                    <a:pt x="414537" y="301383"/>
                  </a:lnTo>
                  <a:lnTo>
                    <a:pt x="413572" y="301674"/>
                  </a:lnTo>
                  <a:lnTo>
                    <a:pt x="413413" y="302044"/>
                  </a:lnTo>
                  <a:lnTo>
                    <a:pt x="414431" y="303075"/>
                  </a:lnTo>
                  <a:lnTo>
                    <a:pt x="414524" y="303789"/>
                  </a:lnTo>
                  <a:lnTo>
                    <a:pt x="413255" y="303947"/>
                  </a:lnTo>
                  <a:lnTo>
                    <a:pt x="411404" y="303233"/>
                  </a:lnTo>
                  <a:lnTo>
                    <a:pt x="411510" y="302784"/>
                  </a:lnTo>
                  <a:lnTo>
                    <a:pt x="412369" y="301449"/>
                  </a:lnTo>
                  <a:lnTo>
                    <a:pt x="414365" y="300431"/>
                  </a:lnTo>
                  <a:lnTo>
                    <a:pt x="419533" y="298515"/>
                  </a:lnTo>
                  <a:lnTo>
                    <a:pt x="423908" y="297048"/>
                  </a:lnTo>
                  <a:lnTo>
                    <a:pt x="428296" y="295316"/>
                  </a:lnTo>
                  <a:lnTo>
                    <a:pt x="434165" y="292831"/>
                  </a:lnTo>
                  <a:lnTo>
                    <a:pt x="438170" y="291549"/>
                  </a:lnTo>
                  <a:lnTo>
                    <a:pt x="442294" y="291232"/>
                  </a:lnTo>
                  <a:lnTo>
                    <a:pt x="446060" y="290399"/>
                  </a:lnTo>
                  <a:lnTo>
                    <a:pt x="450184" y="289051"/>
                  </a:lnTo>
                  <a:lnTo>
                    <a:pt x="452550" y="288152"/>
                  </a:lnTo>
                  <a:lnTo>
                    <a:pt x="458551" y="285416"/>
                  </a:lnTo>
                  <a:lnTo>
                    <a:pt x="459978" y="285007"/>
                  </a:lnTo>
                  <a:lnTo>
                    <a:pt x="461776" y="284663"/>
                  </a:lnTo>
                  <a:lnTo>
                    <a:pt x="469706" y="283949"/>
                  </a:lnTo>
                  <a:lnTo>
                    <a:pt x="473222" y="283539"/>
                  </a:lnTo>
                  <a:lnTo>
                    <a:pt x="475575" y="283090"/>
                  </a:lnTo>
                  <a:lnTo>
                    <a:pt x="480531" y="282707"/>
                  </a:lnTo>
                  <a:lnTo>
                    <a:pt x="483426" y="282244"/>
                  </a:lnTo>
                  <a:lnTo>
                    <a:pt x="486691" y="281425"/>
                  </a:lnTo>
                  <a:lnTo>
                    <a:pt x="494000" y="279204"/>
                  </a:lnTo>
                  <a:lnTo>
                    <a:pt x="515082" y="274063"/>
                  </a:lnTo>
                  <a:lnTo>
                    <a:pt x="519338" y="272265"/>
                  </a:lnTo>
                  <a:lnTo>
                    <a:pt x="520263" y="271525"/>
                  </a:lnTo>
                  <a:lnTo>
                    <a:pt x="520620" y="270058"/>
                  </a:lnTo>
                  <a:lnTo>
                    <a:pt x="520435" y="269463"/>
                  </a:lnTo>
                  <a:lnTo>
                    <a:pt x="519430" y="269489"/>
                  </a:lnTo>
                  <a:lnTo>
                    <a:pt x="513839" y="271512"/>
                  </a:lnTo>
                  <a:lnTo>
                    <a:pt x="512544" y="271869"/>
                  </a:lnTo>
                  <a:lnTo>
                    <a:pt x="510905" y="271776"/>
                  </a:lnTo>
                  <a:lnTo>
                    <a:pt x="508275" y="271987"/>
                  </a:lnTo>
                  <a:lnTo>
                    <a:pt x="506847" y="271710"/>
                  </a:lnTo>
                  <a:lnTo>
                    <a:pt x="505618" y="270970"/>
                  </a:lnTo>
                  <a:lnTo>
                    <a:pt x="504217" y="270639"/>
                  </a:lnTo>
                  <a:lnTo>
                    <a:pt x="500741" y="271023"/>
                  </a:lnTo>
                  <a:lnTo>
                    <a:pt x="493789" y="272794"/>
                  </a:lnTo>
                  <a:lnTo>
                    <a:pt x="491621" y="273587"/>
                  </a:lnTo>
                  <a:lnTo>
                    <a:pt x="489717" y="274499"/>
                  </a:lnTo>
                  <a:lnTo>
                    <a:pt x="485647" y="276217"/>
                  </a:lnTo>
                  <a:lnTo>
                    <a:pt x="484034" y="276362"/>
                  </a:lnTo>
                  <a:lnTo>
                    <a:pt x="482884" y="275807"/>
                  </a:lnTo>
                  <a:lnTo>
                    <a:pt x="480505" y="275953"/>
                  </a:lnTo>
                  <a:lnTo>
                    <a:pt x="476897" y="276799"/>
                  </a:lnTo>
                  <a:lnTo>
                    <a:pt x="466666" y="279839"/>
                  </a:lnTo>
                  <a:lnTo>
                    <a:pt x="461075" y="280989"/>
                  </a:lnTo>
                  <a:lnTo>
                    <a:pt x="459925" y="280909"/>
                  </a:lnTo>
                  <a:lnTo>
                    <a:pt x="459423" y="279878"/>
                  </a:lnTo>
                  <a:lnTo>
                    <a:pt x="456225" y="280209"/>
                  </a:lnTo>
                  <a:lnTo>
                    <a:pt x="454995" y="280486"/>
                  </a:lnTo>
                  <a:lnTo>
                    <a:pt x="453793" y="280962"/>
                  </a:lnTo>
                  <a:lnTo>
                    <a:pt x="453568" y="281160"/>
                  </a:lnTo>
                  <a:lnTo>
                    <a:pt x="455022" y="281279"/>
                  </a:lnTo>
                  <a:lnTo>
                    <a:pt x="455643" y="281729"/>
                  </a:lnTo>
                  <a:lnTo>
                    <a:pt x="455339" y="282086"/>
                  </a:lnTo>
                  <a:lnTo>
                    <a:pt x="454110" y="282363"/>
                  </a:lnTo>
                  <a:lnTo>
                    <a:pt x="452656" y="282456"/>
                  </a:lnTo>
                  <a:lnTo>
                    <a:pt x="447237" y="282284"/>
                  </a:lnTo>
                  <a:lnTo>
                    <a:pt x="445241" y="282786"/>
                  </a:lnTo>
                  <a:lnTo>
                    <a:pt x="439518" y="285654"/>
                  </a:lnTo>
                  <a:lnTo>
                    <a:pt x="437363" y="286540"/>
                  </a:lnTo>
                  <a:lnTo>
                    <a:pt x="434826" y="287412"/>
                  </a:lnTo>
                  <a:lnTo>
                    <a:pt x="431812" y="287928"/>
                  </a:lnTo>
                  <a:lnTo>
                    <a:pt x="428310" y="288086"/>
                  </a:lnTo>
                  <a:lnTo>
                    <a:pt x="423247" y="288959"/>
                  </a:lnTo>
                  <a:lnTo>
                    <a:pt x="416612" y="290558"/>
                  </a:lnTo>
                  <a:lnTo>
                    <a:pt x="411048" y="291708"/>
                  </a:lnTo>
                  <a:lnTo>
                    <a:pt x="412065" y="291047"/>
                  </a:lnTo>
                  <a:lnTo>
                    <a:pt x="418013" y="288483"/>
                  </a:lnTo>
                  <a:lnTo>
                    <a:pt x="420551" y="287505"/>
                  </a:lnTo>
                  <a:lnTo>
                    <a:pt x="424159" y="285654"/>
                  </a:lnTo>
                  <a:lnTo>
                    <a:pt x="424424" y="285165"/>
                  </a:lnTo>
                  <a:lnTo>
                    <a:pt x="422124" y="284465"/>
                  </a:lnTo>
                  <a:lnTo>
                    <a:pt x="422005" y="283764"/>
                  </a:lnTo>
                  <a:lnTo>
                    <a:pt x="422573" y="282548"/>
                  </a:lnTo>
                  <a:lnTo>
                    <a:pt x="422560" y="281834"/>
                  </a:lnTo>
                  <a:lnTo>
                    <a:pt x="419956" y="281530"/>
                  </a:lnTo>
                  <a:lnTo>
                    <a:pt x="418687" y="281914"/>
                  </a:lnTo>
                  <a:lnTo>
                    <a:pt x="417286" y="282694"/>
                  </a:lnTo>
                  <a:lnTo>
                    <a:pt x="415026" y="284134"/>
                  </a:lnTo>
                  <a:lnTo>
                    <a:pt x="414286" y="284769"/>
                  </a:lnTo>
                  <a:lnTo>
                    <a:pt x="412832" y="286368"/>
                  </a:lnTo>
                  <a:lnTo>
                    <a:pt x="411867" y="286593"/>
                  </a:lnTo>
                  <a:lnTo>
                    <a:pt x="405932" y="286170"/>
                  </a:lnTo>
                  <a:lnTo>
                    <a:pt x="400183" y="286593"/>
                  </a:lnTo>
                  <a:lnTo>
                    <a:pt x="398570" y="287029"/>
                  </a:lnTo>
                  <a:lnTo>
                    <a:pt x="397262" y="287610"/>
                  </a:lnTo>
                  <a:lnTo>
                    <a:pt x="393693" y="290016"/>
                  </a:lnTo>
                  <a:lnTo>
                    <a:pt x="392517" y="290399"/>
                  </a:lnTo>
                  <a:lnTo>
                    <a:pt x="389688" y="289699"/>
                  </a:lnTo>
                  <a:lnTo>
                    <a:pt x="386186" y="290796"/>
                  </a:lnTo>
                  <a:lnTo>
                    <a:pt x="385419" y="290320"/>
                  </a:lnTo>
                  <a:lnTo>
                    <a:pt x="375308" y="295078"/>
                  </a:lnTo>
                  <a:lnTo>
                    <a:pt x="375480" y="295792"/>
                  </a:lnTo>
                  <a:lnTo>
                    <a:pt x="376444" y="296559"/>
                  </a:lnTo>
                  <a:lnTo>
                    <a:pt x="377541" y="296995"/>
                  </a:lnTo>
                  <a:lnTo>
                    <a:pt x="378784" y="297101"/>
                  </a:lnTo>
                  <a:lnTo>
                    <a:pt x="377951" y="297550"/>
                  </a:lnTo>
                  <a:lnTo>
                    <a:pt x="375810" y="297735"/>
                  </a:lnTo>
                  <a:lnTo>
                    <a:pt x="372598" y="297722"/>
                  </a:lnTo>
                  <a:lnTo>
                    <a:pt x="371395" y="297920"/>
                  </a:lnTo>
                  <a:lnTo>
                    <a:pt x="370576" y="298356"/>
                  </a:lnTo>
                  <a:lnTo>
                    <a:pt x="369928" y="299493"/>
                  </a:lnTo>
                  <a:lnTo>
                    <a:pt x="369968" y="299731"/>
                  </a:lnTo>
                  <a:lnTo>
                    <a:pt x="373537" y="300326"/>
                  </a:lnTo>
                  <a:lnTo>
                    <a:pt x="375691" y="301528"/>
                  </a:lnTo>
                  <a:lnTo>
                    <a:pt x="375797" y="301846"/>
                  </a:lnTo>
                  <a:lnTo>
                    <a:pt x="374885" y="305071"/>
                  </a:lnTo>
                  <a:lnTo>
                    <a:pt x="374079" y="305309"/>
                  </a:lnTo>
                  <a:lnTo>
                    <a:pt x="372572" y="305018"/>
                  </a:lnTo>
                  <a:lnTo>
                    <a:pt x="367549" y="301766"/>
                  </a:lnTo>
                  <a:lnTo>
                    <a:pt x="364417" y="300577"/>
                  </a:lnTo>
                  <a:lnTo>
                    <a:pt x="358046" y="300220"/>
                  </a:lnTo>
                  <a:lnTo>
                    <a:pt x="353816" y="300418"/>
                  </a:lnTo>
                  <a:lnTo>
                    <a:pt x="349309" y="298951"/>
                  </a:lnTo>
                  <a:lnTo>
                    <a:pt x="346282" y="298634"/>
                  </a:lnTo>
                  <a:lnTo>
                    <a:pt x="339224" y="295567"/>
                  </a:lnTo>
                  <a:lnTo>
                    <a:pt x="336383" y="294153"/>
                  </a:lnTo>
                  <a:lnTo>
                    <a:pt x="335537" y="292554"/>
                  </a:lnTo>
                  <a:lnTo>
                    <a:pt x="331386" y="290227"/>
                  </a:lnTo>
                  <a:lnTo>
                    <a:pt x="328783" y="285509"/>
                  </a:lnTo>
                  <a:lnTo>
                    <a:pt x="317825" y="282998"/>
                  </a:lnTo>
                  <a:lnTo>
                    <a:pt x="309485" y="283447"/>
                  </a:lnTo>
                  <a:lnTo>
                    <a:pt x="302335" y="282667"/>
                  </a:lnTo>
                  <a:lnTo>
                    <a:pt x="300273" y="282297"/>
                  </a:lnTo>
                  <a:lnTo>
                    <a:pt x="290915" y="289223"/>
                  </a:lnTo>
                  <a:lnTo>
                    <a:pt x="281596" y="296175"/>
                  </a:lnTo>
                  <a:lnTo>
                    <a:pt x="272318" y="303154"/>
                  </a:lnTo>
                  <a:lnTo>
                    <a:pt x="263079" y="310159"/>
                  </a:lnTo>
                  <a:lnTo>
                    <a:pt x="253880" y="317178"/>
                  </a:lnTo>
                  <a:lnTo>
                    <a:pt x="244720" y="324223"/>
                  </a:lnTo>
                  <a:lnTo>
                    <a:pt x="235587" y="331294"/>
                  </a:lnTo>
                  <a:lnTo>
                    <a:pt x="226493" y="338392"/>
                  </a:lnTo>
                  <a:lnTo>
                    <a:pt x="217439" y="345503"/>
                  </a:lnTo>
                  <a:lnTo>
                    <a:pt x="208412" y="352640"/>
                  </a:lnTo>
                  <a:lnTo>
                    <a:pt x="199411" y="359804"/>
                  </a:lnTo>
                  <a:lnTo>
                    <a:pt x="190449" y="366981"/>
                  </a:lnTo>
                  <a:lnTo>
                    <a:pt x="181514" y="374171"/>
                  </a:lnTo>
                  <a:lnTo>
                    <a:pt x="172606" y="381388"/>
                  </a:lnTo>
                  <a:lnTo>
                    <a:pt x="163724" y="388618"/>
                  </a:lnTo>
                  <a:lnTo>
                    <a:pt x="154868" y="395874"/>
                  </a:lnTo>
                  <a:lnTo>
                    <a:pt x="146026" y="403144"/>
                  </a:lnTo>
                  <a:lnTo>
                    <a:pt x="137210" y="410440"/>
                  </a:lnTo>
                  <a:lnTo>
                    <a:pt x="128420" y="417749"/>
                  </a:lnTo>
                  <a:lnTo>
                    <a:pt x="119657" y="425085"/>
                  </a:lnTo>
                  <a:lnTo>
                    <a:pt x="110920" y="432433"/>
                  </a:lnTo>
                  <a:lnTo>
                    <a:pt x="102210" y="439795"/>
                  </a:lnTo>
                  <a:lnTo>
                    <a:pt x="93526" y="447184"/>
                  </a:lnTo>
                  <a:lnTo>
                    <a:pt x="84869" y="454586"/>
                  </a:lnTo>
                  <a:lnTo>
                    <a:pt x="76238" y="462001"/>
                  </a:lnTo>
                  <a:lnTo>
                    <a:pt x="67633" y="469442"/>
                  </a:lnTo>
                  <a:lnTo>
                    <a:pt x="59055" y="476897"/>
                  </a:lnTo>
                  <a:lnTo>
                    <a:pt x="50504" y="484365"/>
                  </a:lnTo>
                  <a:lnTo>
                    <a:pt x="41992" y="491846"/>
                  </a:lnTo>
                  <a:lnTo>
                    <a:pt x="33506" y="499353"/>
                  </a:lnTo>
                  <a:lnTo>
                    <a:pt x="25047" y="506874"/>
                  </a:lnTo>
                  <a:lnTo>
                    <a:pt x="16627" y="514408"/>
                  </a:lnTo>
                  <a:lnTo>
                    <a:pt x="20209" y="515465"/>
                  </a:lnTo>
                  <a:lnTo>
                    <a:pt x="23765" y="516522"/>
                  </a:lnTo>
                  <a:lnTo>
                    <a:pt x="27545" y="514421"/>
                  </a:lnTo>
                  <a:lnTo>
                    <a:pt x="30849" y="516020"/>
                  </a:lnTo>
                  <a:lnTo>
                    <a:pt x="33744" y="517421"/>
                  </a:lnTo>
                  <a:lnTo>
                    <a:pt x="38568" y="515624"/>
                  </a:lnTo>
                  <a:lnTo>
                    <a:pt x="43789" y="513681"/>
                  </a:lnTo>
                  <a:lnTo>
                    <a:pt x="48085" y="513535"/>
                  </a:lnTo>
                  <a:lnTo>
                    <a:pt x="52896" y="513377"/>
                  </a:lnTo>
                  <a:lnTo>
                    <a:pt x="56095" y="513271"/>
                  </a:lnTo>
                  <a:lnTo>
                    <a:pt x="54271" y="514936"/>
                  </a:lnTo>
                  <a:lnTo>
                    <a:pt x="50094" y="517699"/>
                  </a:lnTo>
                  <a:lnTo>
                    <a:pt x="46604" y="519999"/>
                  </a:lnTo>
                  <a:lnTo>
                    <a:pt x="46869" y="522338"/>
                  </a:lnTo>
                  <a:lnTo>
                    <a:pt x="49010" y="523567"/>
                  </a:lnTo>
                  <a:lnTo>
                    <a:pt x="51019" y="524717"/>
                  </a:lnTo>
                  <a:lnTo>
                    <a:pt x="49010" y="527903"/>
                  </a:lnTo>
                  <a:lnTo>
                    <a:pt x="49922" y="530361"/>
                  </a:lnTo>
                  <a:lnTo>
                    <a:pt x="50609" y="532238"/>
                  </a:lnTo>
                  <a:lnTo>
                    <a:pt x="51283" y="534035"/>
                  </a:lnTo>
                  <a:lnTo>
                    <a:pt x="52248" y="536613"/>
                  </a:lnTo>
                  <a:lnTo>
                    <a:pt x="52936" y="538410"/>
                  </a:lnTo>
                  <a:lnTo>
                    <a:pt x="53861" y="540816"/>
                  </a:lnTo>
                  <a:lnTo>
                    <a:pt x="54416" y="542243"/>
                  </a:lnTo>
                  <a:lnTo>
                    <a:pt x="52447" y="545019"/>
                  </a:lnTo>
                  <a:lnTo>
                    <a:pt x="50094" y="548363"/>
                  </a:lnTo>
                  <a:lnTo>
                    <a:pt x="47265" y="550346"/>
                  </a:lnTo>
                  <a:lnTo>
                    <a:pt x="48587" y="550663"/>
                  </a:lnTo>
                  <a:lnTo>
                    <a:pt x="54178" y="548442"/>
                  </a:lnTo>
                  <a:lnTo>
                    <a:pt x="58672" y="547068"/>
                  </a:lnTo>
                  <a:lnTo>
                    <a:pt x="64223" y="545376"/>
                  </a:lnTo>
                  <a:lnTo>
                    <a:pt x="67964" y="544239"/>
                  </a:lnTo>
                  <a:lnTo>
                    <a:pt x="72735" y="544186"/>
                  </a:lnTo>
                  <a:lnTo>
                    <a:pt x="78498" y="540869"/>
                  </a:lnTo>
                  <a:lnTo>
                    <a:pt x="83441" y="536216"/>
                  </a:lnTo>
                  <a:lnTo>
                    <a:pt x="85728" y="536296"/>
                  </a:lnTo>
                  <a:lnTo>
                    <a:pt x="87803" y="535661"/>
                  </a:lnTo>
                  <a:lnTo>
                    <a:pt x="89865" y="534300"/>
                  </a:lnTo>
                  <a:lnTo>
                    <a:pt x="90354" y="532436"/>
                  </a:lnTo>
                  <a:lnTo>
                    <a:pt x="95773" y="531564"/>
                  </a:lnTo>
                  <a:lnTo>
                    <a:pt x="99699" y="530929"/>
                  </a:lnTo>
                  <a:lnTo>
                    <a:pt x="106162" y="529211"/>
                  </a:lnTo>
                  <a:lnTo>
                    <a:pt x="112467" y="527546"/>
                  </a:lnTo>
                  <a:lnTo>
                    <a:pt x="113247" y="528841"/>
                  </a:lnTo>
                  <a:lnTo>
                    <a:pt x="114066" y="530097"/>
                  </a:lnTo>
                  <a:lnTo>
                    <a:pt x="115071" y="533110"/>
                  </a:lnTo>
                  <a:lnTo>
                    <a:pt x="114595" y="533837"/>
                  </a:lnTo>
                  <a:lnTo>
                    <a:pt x="112810" y="535251"/>
                  </a:lnTo>
                  <a:lnTo>
                    <a:pt x="110907" y="536666"/>
                  </a:lnTo>
                  <a:lnTo>
                    <a:pt x="109281" y="540644"/>
                  </a:lnTo>
                  <a:lnTo>
                    <a:pt x="109546" y="541094"/>
                  </a:lnTo>
                  <a:lnTo>
                    <a:pt x="111079" y="541649"/>
                  </a:lnTo>
                  <a:lnTo>
                    <a:pt x="112216" y="542970"/>
                  </a:lnTo>
                  <a:lnTo>
                    <a:pt x="112136" y="544107"/>
                  </a:lnTo>
                  <a:lnTo>
                    <a:pt x="113881" y="545931"/>
                  </a:lnTo>
                  <a:lnTo>
                    <a:pt x="113709" y="546685"/>
                  </a:lnTo>
                  <a:lnTo>
                    <a:pt x="112784" y="547914"/>
                  </a:lnTo>
                  <a:lnTo>
                    <a:pt x="112282" y="548971"/>
                  </a:lnTo>
                  <a:lnTo>
                    <a:pt x="112176" y="549725"/>
                  </a:lnTo>
                  <a:lnTo>
                    <a:pt x="111727" y="550795"/>
                  </a:lnTo>
                  <a:lnTo>
                    <a:pt x="111991" y="552064"/>
                  </a:lnTo>
                  <a:lnTo>
                    <a:pt x="113537" y="553478"/>
                  </a:lnTo>
                  <a:lnTo>
                    <a:pt x="114608" y="554456"/>
                  </a:lnTo>
                  <a:lnTo>
                    <a:pt x="116115" y="555831"/>
                  </a:lnTo>
                  <a:lnTo>
                    <a:pt x="116194" y="558646"/>
                  </a:lnTo>
                  <a:lnTo>
                    <a:pt x="116260" y="561091"/>
                  </a:lnTo>
                  <a:lnTo>
                    <a:pt x="116736" y="563510"/>
                  </a:lnTo>
                  <a:lnTo>
                    <a:pt x="114330" y="565440"/>
                  </a:lnTo>
                  <a:lnTo>
                    <a:pt x="114278" y="568427"/>
                  </a:lnTo>
                  <a:lnTo>
                    <a:pt x="113577" y="572234"/>
                  </a:lnTo>
                  <a:lnTo>
                    <a:pt x="112599" y="575604"/>
                  </a:lnTo>
                  <a:lnTo>
                    <a:pt x="112427" y="577494"/>
                  </a:lnTo>
                  <a:lnTo>
                    <a:pt x="111740" y="580230"/>
                  </a:lnTo>
                  <a:lnTo>
                    <a:pt x="110920" y="583588"/>
                  </a:lnTo>
                  <a:lnTo>
                    <a:pt x="109995" y="587407"/>
                  </a:lnTo>
                  <a:lnTo>
                    <a:pt x="109770" y="589853"/>
                  </a:lnTo>
                  <a:lnTo>
                    <a:pt x="109255" y="593289"/>
                  </a:lnTo>
                  <a:lnTo>
                    <a:pt x="108660" y="595338"/>
                  </a:lnTo>
                  <a:lnTo>
                    <a:pt x="106321" y="596739"/>
                  </a:lnTo>
                  <a:lnTo>
                    <a:pt x="103413" y="598483"/>
                  </a:lnTo>
                  <a:lnTo>
                    <a:pt x="106307" y="599303"/>
                  </a:lnTo>
                  <a:lnTo>
                    <a:pt x="108316" y="599871"/>
                  </a:lnTo>
                  <a:lnTo>
                    <a:pt x="105779" y="601801"/>
                  </a:lnTo>
                  <a:lnTo>
                    <a:pt x="102435" y="604352"/>
                  </a:lnTo>
                  <a:lnTo>
                    <a:pt x="104364" y="605357"/>
                  </a:lnTo>
                  <a:lnTo>
                    <a:pt x="105673" y="606044"/>
                  </a:lnTo>
                  <a:lnTo>
                    <a:pt x="103968" y="607379"/>
                  </a:lnTo>
                  <a:lnTo>
                    <a:pt x="103585" y="608899"/>
                  </a:lnTo>
                  <a:lnTo>
                    <a:pt x="101338" y="611410"/>
                  </a:lnTo>
                  <a:lnTo>
                    <a:pt x="105052" y="611251"/>
                  </a:lnTo>
                  <a:lnTo>
                    <a:pt x="106691" y="611185"/>
                  </a:lnTo>
                  <a:lnTo>
                    <a:pt x="107735" y="612296"/>
                  </a:lnTo>
                  <a:lnTo>
                    <a:pt x="109123" y="613763"/>
                  </a:lnTo>
                  <a:lnTo>
                    <a:pt x="110603" y="615137"/>
                  </a:lnTo>
                  <a:lnTo>
                    <a:pt x="111872" y="616314"/>
                  </a:lnTo>
                  <a:lnTo>
                    <a:pt x="114357" y="617001"/>
                  </a:lnTo>
                  <a:lnTo>
                    <a:pt x="117278" y="618006"/>
                  </a:lnTo>
                  <a:lnTo>
                    <a:pt x="117238" y="620054"/>
                  </a:lnTo>
                  <a:lnTo>
                    <a:pt x="119948" y="620927"/>
                  </a:lnTo>
                  <a:lnTo>
                    <a:pt x="118547" y="623795"/>
                  </a:lnTo>
                  <a:lnTo>
                    <a:pt x="121653" y="624852"/>
                  </a:lnTo>
                  <a:lnTo>
                    <a:pt x="124733" y="624152"/>
                  </a:lnTo>
                  <a:lnTo>
                    <a:pt x="124495" y="625315"/>
                  </a:lnTo>
                  <a:lnTo>
                    <a:pt x="123913" y="626663"/>
                  </a:lnTo>
                  <a:lnTo>
                    <a:pt x="122499" y="628355"/>
                  </a:lnTo>
                  <a:lnTo>
                    <a:pt x="120714" y="630007"/>
                  </a:lnTo>
                  <a:lnTo>
                    <a:pt x="120622" y="630205"/>
                  </a:lnTo>
                  <a:lnTo>
                    <a:pt x="118124" y="631990"/>
                  </a:lnTo>
                  <a:lnTo>
                    <a:pt x="116062" y="633642"/>
                  </a:lnTo>
                  <a:lnTo>
                    <a:pt x="114449" y="635149"/>
                  </a:lnTo>
                  <a:lnTo>
                    <a:pt x="112916" y="636827"/>
                  </a:lnTo>
                  <a:lnTo>
                    <a:pt x="111475" y="638664"/>
                  </a:lnTo>
                  <a:lnTo>
                    <a:pt x="109969" y="641083"/>
                  </a:lnTo>
                  <a:lnTo>
                    <a:pt x="108396" y="644097"/>
                  </a:lnTo>
                  <a:lnTo>
                    <a:pt x="105832" y="646621"/>
                  </a:lnTo>
                  <a:lnTo>
                    <a:pt x="102818" y="648472"/>
                  </a:lnTo>
                  <a:lnTo>
                    <a:pt x="99976" y="650785"/>
                  </a:lnTo>
                  <a:lnTo>
                    <a:pt x="99633" y="652133"/>
                  </a:lnTo>
                  <a:lnTo>
                    <a:pt x="102289" y="650692"/>
                  </a:lnTo>
                  <a:lnTo>
                    <a:pt x="107973" y="646991"/>
                  </a:lnTo>
                  <a:lnTo>
                    <a:pt x="110484" y="645167"/>
                  </a:lnTo>
                  <a:lnTo>
                    <a:pt x="113379" y="642550"/>
                  </a:lnTo>
                  <a:lnTo>
                    <a:pt x="116300" y="639484"/>
                  </a:lnTo>
                  <a:lnTo>
                    <a:pt x="117317" y="638770"/>
                  </a:lnTo>
                  <a:lnTo>
                    <a:pt x="116419" y="640396"/>
                  </a:lnTo>
                  <a:lnTo>
                    <a:pt x="116075" y="641466"/>
                  </a:lnTo>
                  <a:lnTo>
                    <a:pt x="116273" y="641982"/>
                  </a:lnTo>
                  <a:lnTo>
                    <a:pt x="116947" y="642035"/>
                  </a:lnTo>
                  <a:lnTo>
                    <a:pt x="118084" y="641625"/>
                  </a:lnTo>
                  <a:lnTo>
                    <a:pt x="119789" y="641348"/>
                  </a:lnTo>
                  <a:lnTo>
                    <a:pt x="110722" y="646198"/>
                  </a:lnTo>
                  <a:lnTo>
                    <a:pt x="105594" y="649278"/>
                  </a:lnTo>
                  <a:lnTo>
                    <a:pt x="102316" y="651512"/>
                  </a:lnTo>
                  <a:lnTo>
                    <a:pt x="94214" y="656680"/>
                  </a:lnTo>
                  <a:lnTo>
                    <a:pt x="91953" y="658398"/>
                  </a:lnTo>
                  <a:lnTo>
                    <a:pt x="88054" y="660870"/>
                  </a:lnTo>
                  <a:lnTo>
                    <a:pt x="85477" y="661676"/>
                  </a:lnTo>
                  <a:lnTo>
                    <a:pt x="83468" y="662879"/>
                  </a:lnTo>
                  <a:lnTo>
                    <a:pt x="82199" y="663817"/>
                  </a:lnTo>
                  <a:lnTo>
                    <a:pt x="79833" y="665971"/>
                  </a:lnTo>
                  <a:lnTo>
                    <a:pt x="78273" y="667571"/>
                  </a:lnTo>
                  <a:lnTo>
                    <a:pt x="76066" y="669144"/>
                  </a:lnTo>
                  <a:lnTo>
                    <a:pt x="75075" y="670994"/>
                  </a:lnTo>
                  <a:lnTo>
                    <a:pt x="75326" y="673175"/>
                  </a:lnTo>
                  <a:lnTo>
                    <a:pt x="77494" y="675554"/>
                  </a:lnTo>
                  <a:lnTo>
                    <a:pt x="82476" y="674351"/>
                  </a:lnTo>
                  <a:lnTo>
                    <a:pt x="84882" y="674087"/>
                  </a:lnTo>
                  <a:lnTo>
                    <a:pt x="88279" y="674246"/>
                  </a:lnTo>
                  <a:lnTo>
                    <a:pt x="83270" y="675977"/>
                  </a:lnTo>
                  <a:lnTo>
                    <a:pt x="77190" y="676836"/>
                  </a:lnTo>
                  <a:lnTo>
                    <a:pt x="76093" y="677576"/>
                  </a:lnTo>
                  <a:lnTo>
                    <a:pt x="72484" y="681053"/>
                  </a:lnTo>
                  <a:lnTo>
                    <a:pt x="66787" y="683960"/>
                  </a:lnTo>
                  <a:lnTo>
                    <a:pt x="61183" y="687807"/>
                  </a:lnTo>
                  <a:lnTo>
                    <a:pt x="61025" y="689683"/>
                  </a:lnTo>
                  <a:lnTo>
                    <a:pt x="63126" y="691785"/>
                  </a:lnTo>
                  <a:lnTo>
                    <a:pt x="65968" y="692433"/>
                  </a:lnTo>
                  <a:lnTo>
                    <a:pt x="64567" y="696160"/>
                  </a:lnTo>
                  <a:lnTo>
                    <a:pt x="65545" y="698288"/>
                  </a:lnTo>
                  <a:lnTo>
                    <a:pt x="66206" y="700495"/>
                  </a:lnTo>
                  <a:lnTo>
                    <a:pt x="70594" y="697931"/>
                  </a:lnTo>
                  <a:lnTo>
                    <a:pt x="75458" y="696675"/>
                  </a:lnTo>
                  <a:lnTo>
                    <a:pt x="76608" y="696015"/>
                  </a:lnTo>
                  <a:lnTo>
                    <a:pt x="78419" y="694376"/>
                  </a:lnTo>
                  <a:lnTo>
                    <a:pt x="80904" y="691759"/>
                  </a:lnTo>
                  <a:lnTo>
                    <a:pt x="82952" y="690014"/>
                  </a:lnTo>
                  <a:lnTo>
                    <a:pt x="89389" y="686366"/>
                  </a:lnTo>
                  <a:lnTo>
                    <a:pt x="90751" y="685837"/>
                  </a:lnTo>
                  <a:lnTo>
                    <a:pt x="92945" y="684661"/>
                  </a:lnTo>
                  <a:lnTo>
                    <a:pt x="93235" y="684701"/>
                  </a:lnTo>
                  <a:lnTo>
                    <a:pt x="93169" y="685163"/>
                  </a:lnTo>
                  <a:lnTo>
                    <a:pt x="94121" y="684978"/>
                  </a:lnTo>
                  <a:lnTo>
                    <a:pt x="100135" y="682599"/>
                  </a:lnTo>
                  <a:lnTo>
                    <a:pt x="101272" y="682599"/>
                  </a:lnTo>
                  <a:lnTo>
                    <a:pt x="102329" y="684225"/>
                  </a:lnTo>
                  <a:lnTo>
                    <a:pt x="101417" y="684568"/>
                  </a:lnTo>
                  <a:lnTo>
                    <a:pt x="99157" y="684925"/>
                  </a:lnTo>
                  <a:lnTo>
                    <a:pt x="97346" y="685507"/>
                  </a:lnTo>
                  <a:lnTo>
                    <a:pt x="95985" y="686313"/>
                  </a:lnTo>
                  <a:lnTo>
                    <a:pt x="94822" y="687212"/>
                  </a:lnTo>
                  <a:lnTo>
                    <a:pt x="93857" y="688190"/>
                  </a:lnTo>
                  <a:lnTo>
                    <a:pt x="93050" y="689512"/>
                  </a:lnTo>
                  <a:lnTo>
                    <a:pt x="92125" y="692367"/>
                  </a:lnTo>
                  <a:lnTo>
                    <a:pt x="92561" y="693675"/>
                  </a:lnTo>
                  <a:lnTo>
                    <a:pt x="93738" y="694468"/>
                  </a:lnTo>
                  <a:lnTo>
                    <a:pt x="94491" y="694627"/>
                  </a:lnTo>
                  <a:lnTo>
                    <a:pt x="97069" y="694098"/>
                  </a:lnTo>
                  <a:lnTo>
                    <a:pt x="100320" y="694296"/>
                  </a:lnTo>
                  <a:lnTo>
                    <a:pt x="101391" y="695301"/>
                  </a:lnTo>
                  <a:lnTo>
                    <a:pt x="102157" y="698420"/>
                  </a:lnTo>
                  <a:lnTo>
                    <a:pt x="101338" y="699901"/>
                  </a:lnTo>
                  <a:lnTo>
                    <a:pt x="100360" y="697350"/>
                  </a:lnTo>
                  <a:lnTo>
                    <a:pt x="100360" y="696054"/>
                  </a:lnTo>
                  <a:lnTo>
                    <a:pt x="97954" y="694984"/>
                  </a:lnTo>
                  <a:lnTo>
                    <a:pt x="96579" y="694931"/>
                  </a:lnTo>
                  <a:lnTo>
                    <a:pt x="92865" y="696266"/>
                  </a:lnTo>
                  <a:lnTo>
                    <a:pt x="91768" y="695988"/>
                  </a:lnTo>
                  <a:lnTo>
                    <a:pt x="88662" y="692525"/>
                  </a:lnTo>
                  <a:lnTo>
                    <a:pt x="87367" y="692261"/>
                  </a:lnTo>
                  <a:lnTo>
                    <a:pt x="91041" y="689419"/>
                  </a:lnTo>
                  <a:lnTo>
                    <a:pt x="91887" y="688362"/>
                  </a:lnTo>
                  <a:lnTo>
                    <a:pt x="90433" y="688071"/>
                  </a:lnTo>
                  <a:lnTo>
                    <a:pt x="88081" y="688692"/>
                  </a:lnTo>
                  <a:lnTo>
                    <a:pt x="84909" y="690067"/>
                  </a:lnTo>
                  <a:lnTo>
                    <a:pt x="81155" y="692948"/>
                  </a:lnTo>
                  <a:lnTo>
                    <a:pt x="79886" y="695407"/>
                  </a:lnTo>
                  <a:lnTo>
                    <a:pt x="79146" y="697429"/>
                  </a:lnTo>
                  <a:lnTo>
                    <a:pt x="82714" y="698486"/>
                  </a:lnTo>
                  <a:lnTo>
                    <a:pt x="85305" y="700760"/>
                  </a:lnTo>
                  <a:lnTo>
                    <a:pt x="85596" y="703535"/>
                  </a:lnTo>
                  <a:lnTo>
                    <a:pt x="80983" y="710646"/>
                  </a:lnTo>
                  <a:lnTo>
                    <a:pt x="81644" y="712021"/>
                  </a:lnTo>
                  <a:lnTo>
                    <a:pt x="89019" y="709840"/>
                  </a:lnTo>
                  <a:lnTo>
                    <a:pt x="90222" y="709734"/>
                  </a:lnTo>
                  <a:lnTo>
                    <a:pt x="87829" y="711149"/>
                  </a:lnTo>
                  <a:lnTo>
                    <a:pt x="86124" y="712563"/>
                  </a:lnTo>
                  <a:lnTo>
                    <a:pt x="80547" y="717493"/>
                  </a:lnTo>
                  <a:lnTo>
                    <a:pt x="74572" y="722568"/>
                  </a:lnTo>
                  <a:lnTo>
                    <a:pt x="72986" y="724525"/>
                  </a:lnTo>
                  <a:lnTo>
                    <a:pt x="73753" y="724379"/>
                  </a:lnTo>
                  <a:lnTo>
                    <a:pt x="75868" y="723308"/>
                  </a:lnTo>
                  <a:lnTo>
                    <a:pt x="81789" y="719978"/>
                  </a:lnTo>
                  <a:lnTo>
                    <a:pt x="84261" y="719449"/>
                  </a:lnTo>
                  <a:lnTo>
                    <a:pt x="84195" y="719594"/>
                  </a:lnTo>
                  <a:lnTo>
                    <a:pt x="81221" y="721062"/>
                  </a:lnTo>
                  <a:lnTo>
                    <a:pt x="79727" y="722066"/>
                  </a:lnTo>
                  <a:lnTo>
                    <a:pt x="78947" y="722767"/>
                  </a:lnTo>
                  <a:lnTo>
                    <a:pt x="77665" y="725066"/>
                  </a:lnTo>
                  <a:lnTo>
                    <a:pt x="76938" y="725727"/>
                  </a:lnTo>
                  <a:lnTo>
                    <a:pt x="66497" y="730036"/>
                  </a:lnTo>
                  <a:lnTo>
                    <a:pt x="66351" y="734385"/>
                  </a:lnTo>
                  <a:lnTo>
                    <a:pt x="63576" y="740068"/>
                  </a:lnTo>
                  <a:lnTo>
                    <a:pt x="69510" y="735667"/>
                  </a:lnTo>
                  <a:lnTo>
                    <a:pt x="76026" y="730248"/>
                  </a:lnTo>
                  <a:lnTo>
                    <a:pt x="79740" y="727538"/>
                  </a:lnTo>
                  <a:lnTo>
                    <a:pt x="81512" y="726494"/>
                  </a:lnTo>
                  <a:lnTo>
                    <a:pt x="83851" y="725701"/>
                  </a:lnTo>
                  <a:lnTo>
                    <a:pt x="87671" y="725040"/>
                  </a:lnTo>
                  <a:lnTo>
                    <a:pt x="88913" y="724604"/>
                  </a:lnTo>
                  <a:lnTo>
                    <a:pt x="103915" y="717215"/>
                  </a:lnTo>
                  <a:lnTo>
                    <a:pt x="105237" y="716673"/>
                  </a:lnTo>
                  <a:lnTo>
                    <a:pt x="106572" y="715894"/>
                  </a:lnTo>
                  <a:lnTo>
                    <a:pt x="107907" y="714863"/>
                  </a:lnTo>
                  <a:lnTo>
                    <a:pt x="108845" y="713924"/>
                  </a:lnTo>
                  <a:lnTo>
                    <a:pt x="110590" y="711558"/>
                  </a:lnTo>
                  <a:lnTo>
                    <a:pt x="110828" y="711558"/>
                  </a:lnTo>
                  <a:lnTo>
                    <a:pt x="110392" y="713118"/>
                  </a:lnTo>
                  <a:lnTo>
                    <a:pt x="109942" y="714030"/>
                  </a:lnTo>
                  <a:lnTo>
                    <a:pt x="109268" y="714836"/>
                  </a:lnTo>
                  <a:lnTo>
                    <a:pt x="106889" y="716541"/>
                  </a:lnTo>
                  <a:lnTo>
                    <a:pt x="100069" y="719793"/>
                  </a:lnTo>
                  <a:lnTo>
                    <a:pt x="98721" y="720863"/>
                  </a:lnTo>
                  <a:lnTo>
                    <a:pt x="98099" y="721960"/>
                  </a:lnTo>
                  <a:lnTo>
                    <a:pt x="97386" y="723652"/>
                  </a:lnTo>
                  <a:lnTo>
                    <a:pt x="97558" y="724300"/>
                  </a:lnTo>
                  <a:lnTo>
                    <a:pt x="100161" y="725992"/>
                  </a:lnTo>
                  <a:lnTo>
                    <a:pt x="99963" y="727155"/>
                  </a:lnTo>
                  <a:lnTo>
                    <a:pt x="99196" y="728225"/>
                  </a:lnTo>
                  <a:lnTo>
                    <a:pt x="99686" y="731292"/>
                  </a:lnTo>
                  <a:lnTo>
                    <a:pt x="99355" y="732693"/>
                  </a:lnTo>
                  <a:lnTo>
                    <a:pt x="98932" y="732574"/>
                  </a:lnTo>
                  <a:lnTo>
                    <a:pt x="98417" y="730948"/>
                  </a:lnTo>
                  <a:lnTo>
                    <a:pt x="98271" y="729243"/>
                  </a:lnTo>
                  <a:lnTo>
                    <a:pt x="98496" y="727446"/>
                  </a:lnTo>
                  <a:lnTo>
                    <a:pt x="98284" y="726467"/>
                  </a:lnTo>
                  <a:lnTo>
                    <a:pt x="95258" y="725820"/>
                  </a:lnTo>
                  <a:lnTo>
                    <a:pt x="95667" y="723652"/>
                  </a:lnTo>
                  <a:lnTo>
                    <a:pt x="90618" y="724710"/>
                  </a:lnTo>
                  <a:lnTo>
                    <a:pt x="86904" y="726296"/>
                  </a:lnTo>
                  <a:lnTo>
                    <a:pt x="83256" y="727498"/>
                  </a:lnTo>
                  <a:lnTo>
                    <a:pt x="79251" y="729177"/>
                  </a:lnTo>
                  <a:lnTo>
                    <a:pt x="75868" y="732006"/>
                  </a:lnTo>
                  <a:lnTo>
                    <a:pt x="73370" y="734609"/>
                  </a:lnTo>
                  <a:lnTo>
                    <a:pt x="76238" y="734530"/>
                  </a:lnTo>
                  <a:lnTo>
                    <a:pt x="71480" y="737623"/>
                  </a:lnTo>
                  <a:lnTo>
                    <a:pt x="69457" y="739196"/>
                  </a:lnTo>
                  <a:lnTo>
                    <a:pt x="68307" y="740425"/>
                  </a:lnTo>
                  <a:lnTo>
                    <a:pt x="66417" y="743201"/>
                  </a:lnTo>
                  <a:lnTo>
                    <a:pt x="65545" y="745078"/>
                  </a:lnTo>
                  <a:lnTo>
                    <a:pt x="65730" y="746717"/>
                  </a:lnTo>
                  <a:lnTo>
                    <a:pt x="65294" y="747748"/>
                  </a:lnTo>
                  <a:lnTo>
                    <a:pt x="65267" y="748170"/>
                  </a:lnTo>
                  <a:lnTo>
                    <a:pt x="65955" y="748514"/>
                  </a:lnTo>
                  <a:lnTo>
                    <a:pt x="66483" y="748488"/>
                  </a:lnTo>
                  <a:lnTo>
                    <a:pt x="68030" y="747523"/>
                  </a:lnTo>
                  <a:lnTo>
                    <a:pt x="69841" y="746201"/>
                  </a:lnTo>
                  <a:lnTo>
                    <a:pt x="75273" y="743055"/>
                  </a:lnTo>
                  <a:lnTo>
                    <a:pt x="78128" y="742289"/>
                  </a:lnTo>
                  <a:lnTo>
                    <a:pt x="84856" y="742038"/>
                  </a:lnTo>
                  <a:lnTo>
                    <a:pt x="91887" y="742394"/>
                  </a:lnTo>
                  <a:lnTo>
                    <a:pt x="90711" y="742685"/>
                  </a:lnTo>
                  <a:lnTo>
                    <a:pt x="85226" y="743306"/>
                  </a:lnTo>
                  <a:lnTo>
                    <a:pt x="78181" y="743729"/>
                  </a:lnTo>
                  <a:lnTo>
                    <a:pt x="76502" y="744047"/>
                  </a:lnTo>
                  <a:lnTo>
                    <a:pt x="74176" y="744985"/>
                  </a:lnTo>
                  <a:lnTo>
                    <a:pt x="65598" y="749889"/>
                  </a:lnTo>
                  <a:lnTo>
                    <a:pt x="62531" y="752162"/>
                  </a:lnTo>
                  <a:lnTo>
                    <a:pt x="60337" y="754198"/>
                  </a:lnTo>
                  <a:lnTo>
                    <a:pt x="57892" y="757396"/>
                  </a:lnTo>
                  <a:lnTo>
                    <a:pt x="59016" y="759128"/>
                  </a:lnTo>
                  <a:lnTo>
                    <a:pt x="60086" y="761798"/>
                  </a:lnTo>
                  <a:lnTo>
                    <a:pt x="60945" y="762987"/>
                  </a:lnTo>
                  <a:lnTo>
                    <a:pt x="62227" y="763793"/>
                  </a:lnTo>
                  <a:lnTo>
                    <a:pt x="65690" y="765115"/>
                  </a:lnTo>
                  <a:lnTo>
                    <a:pt x="66616" y="765128"/>
                  </a:lnTo>
                  <a:lnTo>
                    <a:pt x="68347" y="764388"/>
                  </a:lnTo>
                  <a:lnTo>
                    <a:pt x="75881" y="763807"/>
                  </a:lnTo>
                  <a:lnTo>
                    <a:pt x="78458" y="762432"/>
                  </a:lnTo>
                  <a:lnTo>
                    <a:pt x="81419" y="759947"/>
                  </a:lnTo>
                  <a:lnTo>
                    <a:pt x="80031" y="762577"/>
                  </a:lnTo>
                  <a:lnTo>
                    <a:pt x="77190" y="765155"/>
                  </a:lnTo>
                  <a:lnTo>
                    <a:pt x="77388" y="765816"/>
                  </a:lnTo>
                  <a:lnTo>
                    <a:pt x="79080" y="765591"/>
                  </a:lnTo>
                  <a:lnTo>
                    <a:pt x="79740" y="765948"/>
                  </a:lnTo>
                  <a:lnTo>
                    <a:pt x="78604" y="766767"/>
                  </a:lnTo>
                  <a:lnTo>
                    <a:pt x="76132" y="767851"/>
                  </a:lnTo>
                  <a:lnTo>
                    <a:pt x="74242" y="769014"/>
                  </a:lnTo>
                  <a:lnTo>
                    <a:pt x="73343" y="770243"/>
                  </a:lnTo>
                  <a:lnTo>
                    <a:pt x="73647" y="770442"/>
                  </a:lnTo>
                  <a:lnTo>
                    <a:pt x="76172" y="770587"/>
                  </a:lnTo>
                  <a:lnTo>
                    <a:pt x="85530" y="769371"/>
                  </a:lnTo>
                  <a:lnTo>
                    <a:pt x="87050" y="769543"/>
                  </a:lnTo>
                  <a:lnTo>
                    <a:pt x="86746" y="770098"/>
                  </a:lnTo>
                  <a:lnTo>
                    <a:pt x="82662" y="770653"/>
                  </a:lnTo>
                  <a:lnTo>
                    <a:pt x="78102" y="771763"/>
                  </a:lnTo>
                  <a:lnTo>
                    <a:pt x="73925" y="772226"/>
                  </a:lnTo>
                  <a:lnTo>
                    <a:pt x="72841" y="772755"/>
                  </a:lnTo>
                  <a:lnTo>
                    <a:pt x="71982" y="773799"/>
                  </a:lnTo>
                  <a:lnTo>
                    <a:pt x="72537" y="774341"/>
                  </a:lnTo>
                  <a:lnTo>
                    <a:pt x="76026" y="774526"/>
                  </a:lnTo>
                  <a:lnTo>
                    <a:pt x="78551" y="775226"/>
                  </a:lnTo>
                  <a:lnTo>
                    <a:pt x="80045" y="775253"/>
                  </a:lnTo>
                  <a:lnTo>
                    <a:pt x="81115" y="775504"/>
                  </a:lnTo>
                  <a:lnTo>
                    <a:pt x="84314" y="774870"/>
                  </a:lnTo>
                  <a:lnTo>
                    <a:pt x="85715" y="774936"/>
                  </a:lnTo>
                  <a:lnTo>
                    <a:pt x="85754" y="775742"/>
                  </a:lnTo>
                  <a:lnTo>
                    <a:pt x="86402" y="776125"/>
                  </a:lnTo>
                  <a:lnTo>
                    <a:pt x="87658" y="776086"/>
                  </a:lnTo>
                  <a:lnTo>
                    <a:pt x="88755" y="775544"/>
                  </a:lnTo>
                  <a:lnTo>
                    <a:pt x="91134" y="773151"/>
                  </a:lnTo>
                  <a:lnTo>
                    <a:pt x="93090" y="771473"/>
                  </a:lnTo>
                  <a:lnTo>
                    <a:pt x="93738" y="771089"/>
                  </a:lnTo>
                  <a:lnTo>
                    <a:pt x="91583" y="774222"/>
                  </a:lnTo>
                  <a:lnTo>
                    <a:pt x="91425" y="774962"/>
                  </a:lnTo>
                  <a:lnTo>
                    <a:pt x="91874" y="775240"/>
                  </a:lnTo>
                  <a:lnTo>
                    <a:pt x="97187" y="775808"/>
                  </a:lnTo>
                  <a:lnTo>
                    <a:pt x="101245" y="774777"/>
                  </a:lnTo>
                  <a:lnTo>
                    <a:pt x="104483" y="772649"/>
                  </a:lnTo>
                  <a:lnTo>
                    <a:pt x="106968" y="770640"/>
                  </a:lnTo>
                  <a:lnTo>
                    <a:pt x="108330" y="769199"/>
                  </a:lnTo>
                  <a:lnTo>
                    <a:pt x="108924" y="767930"/>
                  </a:lnTo>
                  <a:lnTo>
                    <a:pt x="110233" y="766675"/>
                  </a:lnTo>
                  <a:lnTo>
                    <a:pt x="113141" y="764983"/>
                  </a:lnTo>
                  <a:lnTo>
                    <a:pt x="111806" y="766265"/>
                  </a:lnTo>
                  <a:lnTo>
                    <a:pt x="109889" y="769213"/>
                  </a:lnTo>
                  <a:lnTo>
                    <a:pt x="108924" y="770548"/>
                  </a:lnTo>
                  <a:lnTo>
                    <a:pt x="108079" y="771407"/>
                  </a:lnTo>
                  <a:lnTo>
                    <a:pt x="104364" y="774129"/>
                  </a:lnTo>
                  <a:lnTo>
                    <a:pt x="99276" y="777381"/>
                  </a:lnTo>
                  <a:lnTo>
                    <a:pt x="98403" y="778888"/>
                  </a:lnTo>
                  <a:lnTo>
                    <a:pt x="99487" y="779112"/>
                  </a:lnTo>
                  <a:lnTo>
                    <a:pt x="99408" y="780698"/>
                  </a:lnTo>
                  <a:lnTo>
                    <a:pt x="98562" y="781795"/>
                  </a:lnTo>
                  <a:lnTo>
                    <a:pt x="97954" y="786871"/>
                  </a:lnTo>
                  <a:lnTo>
                    <a:pt x="96910" y="788312"/>
                  </a:lnTo>
                  <a:lnTo>
                    <a:pt x="97359" y="790030"/>
                  </a:lnTo>
                  <a:lnTo>
                    <a:pt x="99038" y="794127"/>
                  </a:lnTo>
                  <a:lnTo>
                    <a:pt x="99963" y="794960"/>
                  </a:lnTo>
                  <a:lnTo>
                    <a:pt x="102686" y="795119"/>
                  </a:lnTo>
                  <a:lnTo>
                    <a:pt x="106136" y="794550"/>
                  </a:lnTo>
                  <a:lnTo>
                    <a:pt x="109176" y="792872"/>
                  </a:lnTo>
                  <a:lnTo>
                    <a:pt x="111224" y="792277"/>
                  </a:lnTo>
                  <a:lnTo>
                    <a:pt x="111832" y="791827"/>
                  </a:lnTo>
                  <a:lnTo>
                    <a:pt x="113432" y="789699"/>
                  </a:lnTo>
                  <a:lnTo>
                    <a:pt x="114211" y="789065"/>
                  </a:lnTo>
                  <a:lnTo>
                    <a:pt x="117833" y="786884"/>
                  </a:lnTo>
                  <a:lnTo>
                    <a:pt x="118520" y="786051"/>
                  </a:lnTo>
                  <a:lnTo>
                    <a:pt x="118401" y="783818"/>
                  </a:lnTo>
                  <a:lnTo>
                    <a:pt x="118758" y="783699"/>
                  </a:lnTo>
                  <a:lnTo>
                    <a:pt x="119617" y="784095"/>
                  </a:lnTo>
                  <a:lnTo>
                    <a:pt x="120199" y="784902"/>
                  </a:lnTo>
                  <a:lnTo>
                    <a:pt x="120239" y="785932"/>
                  </a:lnTo>
                  <a:lnTo>
                    <a:pt x="119921" y="786448"/>
                  </a:lnTo>
                  <a:lnTo>
                    <a:pt x="118163" y="787664"/>
                  </a:lnTo>
                  <a:lnTo>
                    <a:pt x="116287" y="788391"/>
                  </a:lnTo>
                  <a:lnTo>
                    <a:pt x="115137" y="789369"/>
                  </a:lnTo>
                  <a:lnTo>
                    <a:pt x="111357" y="794471"/>
                  </a:lnTo>
                  <a:lnTo>
                    <a:pt x="110801" y="796083"/>
                  </a:lnTo>
                  <a:lnTo>
                    <a:pt x="110973" y="797498"/>
                  </a:lnTo>
                  <a:lnTo>
                    <a:pt x="111634" y="798225"/>
                  </a:lnTo>
                  <a:lnTo>
                    <a:pt x="112784" y="798264"/>
                  </a:lnTo>
                  <a:lnTo>
                    <a:pt x="116009" y="797590"/>
                  </a:lnTo>
                  <a:lnTo>
                    <a:pt x="114872" y="798238"/>
                  </a:lnTo>
                  <a:lnTo>
                    <a:pt x="110841" y="799996"/>
                  </a:lnTo>
                  <a:lnTo>
                    <a:pt x="109004" y="800194"/>
                  </a:lnTo>
                  <a:lnTo>
                    <a:pt x="109361" y="798819"/>
                  </a:lnTo>
                  <a:lnTo>
                    <a:pt x="109361" y="796599"/>
                  </a:lnTo>
                  <a:lnTo>
                    <a:pt x="108938" y="796083"/>
                  </a:lnTo>
                  <a:lnTo>
                    <a:pt x="108224" y="796083"/>
                  </a:lnTo>
                  <a:lnTo>
                    <a:pt x="107034" y="796771"/>
                  </a:lnTo>
                  <a:lnTo>
                    <a:pt x="105382" y="798132"/>
                  </a:lnTo>
                  <a:lnTo>
                    <a:pt x="104735" y="799745"/>
                  </a:lnTo>
                  <a:lnTo>
                    <a:pt x="105105" y="801622"/>
                  </a:lnTo>
                  <a:lnTo>
                    <a:pt x="105528" y="802719"/>
                  </a:lnTo>
                  <a:lnTo>
                    <a:pt x="106003" y="803049"/>
                  </a:lnTo>
                  <a:lnTo>
                    <a:pt x="111423" y="805402"/>
                  </a:lnTo>
                  <a:lnTo>
                    <a:pt x="112017" y="805256"/>
                  </a:lnTo>
                  <a:lnTo>
                    <a:pt x="114542" y="803908"/>
                  </a:lnTo>
                  <a:lnTo>
                    <a:pt x="115176" y="804172"/>
                  </a:lnTo>
                  <a:lnTo>
                    <a:pt x="116895" y="803697"/>
                  </a:lnTo>
                  <a:lnTo>
                    <a:pt x="118335" y="802111"/>
                  </a:lnTo>
                  <a:lnTo>
                    <a:pt x="118586" y="801331"/>
                  </a:lnTo>
                  <a:lnTo>
                    <a:pt x="119498" y="800432"/>
                  </a:lnTo>
                  <a:lnTo>
                    <a:pt x="124547" y="797617"/>
                  </a:lnTo>
                  <a:lnTo>
                    <a:pt x="124587" y="797802"/>
                  </a:lnTo>
                  <a:lnTo>
                    <a:pt x="123754" y="798608"/>
                  </a:lnTo>
                  <a:lnTo>
                    <a:pt x="121970" y="800088"/>
                  </a:lnTo>
                  <a:lnTo>
                    <a:pt x="118481" y="804146"/>
                  </a:lnTo>
                  <a:lnTo>
                    <a:pt x="117080" y="805587"/>
                  </a:lnTo>
                  <a:lnTo>
                    <a:pt x="116287" y="806010"/>
                  </a:lnTo>
                  <a:lnTo>
                    <a:pt x="115890" y="806433"/>
                  </a:lnTo>
                  <a:lnTo>
                    <a:pt x="115877" y="806856"/>
                  </a:lnTo>
                  <a:lnTo>
                    <a:pt x="118190" y="806737"/>
                  </a:lnTo>
                  <a:lnTo>
                    <a:pt x="121124" y="807450"/>
                  </a:lnTo>
                  <a:lnTo>
                    <a:pt x="122380" y="807252"/>
                  </a:lnTo>
                  <a:lnTo>
                    <a:pt x="125618" y="805336"/>
                  </a:lnTo>
                  <a:lnTo>
                    <a:pt x="123371" y="807424"/>
                  </a:lnTo>
                  <a:lnTo>
                    <a:pt x="122023" y="808243"/>
                  </a:lnTo>
                  <a:lnTo>
                    <a:pt x="119379" y="808296"/>
                  </a:lnTo>
                  <a:lnTo>
                    <a:pt x="116564" y="808680"/>
                  </a:lnTo>
                  <a:lnTo>
                    <a:pt x="115229" y="809155"/>
                  </a:lnTo>
                  <a:lnTo>
                    <a:pt x="115256" y="810279"/>
                  </a:lnTo>
                  <a:lnTo>
                    <a:pt x="113722" y="812262"/>
                  </a:lnTo>
                  <a:lnTo>
                    <a:pt x="113683" y="812764"/>
                  </a:lnTo>
                  <a:lnTo>
                    <a:pt x="114211" y="813002"/>
                  </a:lnTo>
                  <a:lnTo>
                    <a:pt x="115943" y="812737"/>
                  </a:lnTo>
                  <a:lnTo>
                    <a:pt x="115745" y="813068"/>
                  </a:lnTo>
                  <a:lnTo>
                    <a:pt x="114383" y="813993"/>
                  </a:lnTo>
                  <a:lnTo>
                    <a:pt x="113643" y="814773"/>
                  </a:lnTo>
                  <a:lnTo>
                    <a:pt x="113075" y="816518"/>
                  </a:lnTo>
                  <a:lnTo>
                    <a:pt x="113022" y="816874"/>
                  </a:lnTo>
                  <a:lnTo>
                    <a:pt x="113273" y="816941"/>
                  </a:lnTo>
                  <a:lnTo>
                    <a:pt x="113881" y="816518"/>
                  </a:lnTo>
                  <a:lnTo>
                    <a:pt x="115256" y="815262"/>
                  </a:lnTo>
                  <a:lnTo>
                    <a:pt x="116234" y="814641"/>
                  </a:lnTo>
                  <a:lnTo>
                    <a:pt x="117370" y="814257"/>
                  </a:lnTo>
                  <a:lnTo>
                    <a:pt x="118216" y="814257"/>
                  </a:lnTo>
                  <a:lnTo>
                    <a:pt x="119432" y="815526"/>
                  </a:lnTo>
                  <a:lnTo>
                    <a:pt x="119564" y="816504"/>
                  </a:lnTo>
                  <a:lnTo>
                    <a:pt x="186907" y="816504"/>
                  </a:lnTo>
                  <a:lnTo>
                    <a:pt x="196212" y="816504"/>
                  </a:lnTo>
                  <a:lnTo>
                    <a:pt x="410149" y="816504"/>
                  </a:lnTo>
                  <a:lnTo>
                    <a:pt x="419454" y="816504"/>
                  </a:lnTo>
                  <a:lnTo>
                    <a:pt x="633391" y="816504"/>
                  </a:lnTo>
                  <a:lnTo>
                    <a:pt x="642696" y="816504"/>
                  </a:lnTo>
                  <a:lnTo>
                    <a:pt x="717110" y="816504"/>
                  </a:lnTo>
                  <a:lnTo>
                    <a:pt x="722238" y="816544"/>
                  </a:lnTo>
                  <a:lnTo>
                    <a:pt x="725621" y="810728"/>
                  </a:lnTo>
                  <a:lnTo>
                    <a:pt x="728305" y="806142"/>
                  </a:lnTo>
                  <a:lnTo>
                    <a:pt x="732680" y="806697"/>
                  </a:lnTo>
                  <a:lnTo>
                    <a:pt x="733605" y="807530"/>
                  </a:lnTo>
                  <a:lnTo>
                    <a:pt x="733830" y="807926"/>
                  </a:lnTo>
                  <a:lnTo>
                    <a:pt x="732970" y="809195"/>
                  </a:lnTo>
                  <a:lnTo>
                    <a:pt x="731173" y="813028"/>
                  </a:lnTo>
                  <a:lnTo>
                    <a:pt x="730221" y="816227"/>
                  </a:lnTo>
                  <a:lnTo>
                    <a:pt x="730036" y="820073"/>
                  </a:lnTo>
                  <a:lnTo>
                    <a:pt x="730036" y="820086"/>
                  </a:lnTo>
                  <a:lnTo>
                    <a:pt x="729362" y="821593"/>
                  </a:lnTo>
                  <a:lnTo>
                    <a:pt x="729481" y="822531"/>
                  </a:lnTo>
                  <a:lnTo>
                    <a:pt x="730182" y="823404"/>
                  </a:lnTo>
                  <a:lnTo>
                    <a:pt x="734107" y="824461"/>
                  </a:lnTo>
                  <a:lnTo>
                    <a:pt x="741271" y="825704"/>
                  </a:lnTo>
                  <a:lnTo>
                    <a:pt x="744932" y="827131"/>
                  </a:lnTo>
                  <a:lnTo>
                    <a:pt x="745091" y="828744"/>
                  </a:lnTo>
                  <a:lnTo>
                    <a:pt x="746835" y="829391"/>
                  </a:lnTo>
                  <a:lnTo>
                    <a:pt x="750153" y="829074"/>
                  </a:lnTo>
                  <a:lnTo>
                    <a:pt x="752730" y="828400"/>
                  </a:lnTo>
                  <a:lnTo>
                    <a:pt x="755440" y="826880"/>
                  </a:lnTo>
                  <a:lnTo>
                    <a:pt x="758242" y="826536"/>
                  </a:lnTo>
                  <a:lnTo>
                    <a:pt x="760436" y="826629"/>
                  </a:lnTo>
                  <a:lnTo>
                    <a:pt x="762617" y="826774"/>
                  </a:lnTo>
                  <a:lnTo>
                    <a:pt x="763714" y="826999"/>
                  </a:lnTo>
                  <a:lnTo>
                    <a:pt x="766543" y="828215"/>
                  </a:lnTo>
                  <a:lnTo>
                    <a:pt x="768274" y="829206"/>
                  </a:lnTo>
                  <a:lnTo>
                    <a:pt x="770547" y="831043"/>
                  </a:lnTo>
                  <a:lnTo>
                    <a:pt x="771909" y="831863"/>
                  </a:lnTo>
                  <a:lnTo>
                    <a:pt x="771737" y="833779"/>
                  </a:lnTo>
                  <a:lnTo>
                    <a:pt x="771420" y="836251"/>
                  </a:lnTo>
                  <a:lnTo>
                    <a:pt x="772874" y="836251"/>
                  </a:lnTo>
                  <a:lnTo>
                    <a:pt x="774737" y="834810"/>
                  </a:lnTo>
                  <a:lnTo>
                    <a:pt x="777658" y="834546"/>
                  </a:lnTo>
                  <a:lnTo>
                    <a:pt x="780765" y="835551"/>
                  </a:lnTo>
                  <a:lnTo>
                    <a:pt x="782443" y="838432"/>
                  </a:lnTo>
                  <a:lnTo>
                    <a:pt x="785708" y="840996"/>
                  </a:lnTo>
                  <a:lnTo>
                    <a:pt x="787862" y="842278"/>
                  </a:lnTo>
                  <a:lnTo>
                    <a:pt x="790744" y="842278"/>
                  </a:lnTo>
                  <a:lnTo>
                    <a:pt x="795066" y="841009"/>
                  </a:lnTo>
                  <a:lnTo>
                    <a:pt x="800260" y="838551"/>
                  </a:lnTo>
                  <a:lnTo>
                    <a:pt x="803274" y="838128"/>
                  </a:lnTo>
                  <a:lnTo>
                    <a:pt x="804807" y="838366"/>
                  </a:lnTo>
                  <a:lnTo>
                    <a:pt x="804741" y="840282"/>
                  </a:lnTo>
                  <a:lnTo>
                    <a:pt x="805521" y="841009"/>
                  </a:lnTo>
                  <a:lnTo>
                    <a:pt x="808653" y="840785"/>
                  </a:lnTo>
                  <a:lnTo>
                    <a:pt x="814760" y="841155"/>
                  </a:lnTo>
                  <a:lnTo>
                    <a:pt x="820047" y="840626"/>
                  </a:lnTo>
                  <a:lnTo>
                    <a:pt x="820615" y="841723"/>
                  </a:lnTo>
                  <a:lnTo>
                    <a:pt x="820721" y="843455"/>
                  </a:lnTo>
                  <a:lnTo>
                    <a:pt x="822465" y="844010"/>
                  </a:lnTo>
                  <a:lnTo>
                    <a:pt x="825505" y="843455"/>
                  </a:lnTo>
                  <a:lnTo>
                    <a:pt x="829656" y="843825"/>
                  </a:lnTo>
                  <a:lnTo>
                    <a:pt x="830475" y="843521"/>
                  </a:lnTo>
                  <a:lnTo>
                    <a:pt x="833753" y="841327"/>
                  </a:lnTo>
                  <a:lnTo>
                    <a:pt x="834097" y="841142"/>
                  </a:lnTo>
                  <a:lnTo>
                    <a:pt x="836463" y="840520"/>
                  </a:lnTo>
                  <a:lnTo>
                    <a:pt x="837665" y="839476"/>
                  </a:lnTo>
                  <a:lnTo>
                    <a:pt x="838723" y="838220"/>
                  </a:lnTo>
                  <a:lnTo>
                    <a:pt x="840785" y="836132"/>
                  </a:lnTo>
                  <a:lnTo>
                    <a:pt x="841908" y="835273"/>
                  </a:lnTo>
                  <a:lnTo>
                    <a:pt x="842569" y="834335"/>
                  </a:lnTo>
                  <a:lnTo>
                    <a:pt x="842767" y="833304"/>
                  </a:lnTo>
                  <a:lnTo>
                    <a:pt x="843375" y="832326"/>
                  </a:lnTo>
                  <a:lnTo>
                    <a:pt x="844393" y="831400"/>
                  </a:lnTo>
                  <a:lnTo>
                    <a:pt x="847565" y="830105"/>
                  </a:lnTo>
                  <a:lnTo>
                    <a:pt x="855628" y="827752"/>
                  </a:lnTo>
                  <a:lnTo>
                    <a:pt x="855707" y="828043"/>
                  </a:lnTo>
                  <a:lnTo>
                    <a:pt x="853566" y="829867"/>
                  </a:lnTo>
                  <a:lnTo>
                    <a:pt x="850499" y="833317"/>
                  </a:lnTo>
                  <a:lnTo>
                    <a:pt x="849997" y="833409"/>
                  </a:lnTo>
                  <a:lnTo>
                    <a:pt x="849363" y="833832"/>
                  </a:lnTo>
                  <a:lnTo>
                    <a:pt x="848596" y="834586"/>
                  </a:lnTo>
                  <a:lnTo>
                    <a:pt x="849587" y="834533"/>
                  </a:lnTo>
                  <a:lnTo>
                    <a:pt x="852350" y="833674"/>
                  </a:lnTo>
                  <a:lnTo>
                    <a:pt x="853632" y="833238"/>
                  </a:lnTo>
                  <a:lnTo>
                    <a:pt x="854346" y="832392"/>
                  </a:lnTo>
                  <a:lnTo>
                    <a:pt x="855588" y="830687"/>
                  </a:lnTo>
                  <a:lnTo>
                    <a:pt x="856566" y="829748"/>
                  </a:lnTo>
                  <a:lnTo>
                    <a:pt x="857293" y="829576"/>
                  </a:lnTo>
                  <a:lnTo>
                    <a:pt x="858139" y="828757"/>
                  </a:lnTo>
                  <a:lnTo>
                    <a:pt x="859104" y="827303"/>
                  </a:lnTo>
                  <a:lnTo>
                    <a:pt x="860056" y="826444"/>
                  </a:lnTo>
                  <a:lnTo>
                    <a:pt x="861007" y="826166"/>
                  </a:lnTo>
                  <a:lnTo>
                    <a:pt x="861615" y="825664"/>
                  </a:lnTo>
                  <a:lnTo>
                    <a:pt x="861932" y="824963"/>
                  </a:lnTo>
                  <a:lnTo>
                    <a:pt x="863148" y="823047"/>
                  </a:lnTo>
                  <a:lnTo>
                    <a:pt x="863783" y="822148"/>
                  </a:lnTo>
                  <a:lnTo>
                    <a:pt x="865184" y="820840"/>
                  </a:lnTo>
                  <a:lnTo>
                    <a:pt x="866387" y="820430"/>
                  </a:lnTo>
                  <a:lnTo>
                    <a:pt x="867708" y="820509"/>
                  </a:lnTo>
                  <a:lnTo>
                    <a:pt x="868290" y="821170"/>
                  </a:lnTo>
                  <a:lnTo>
                    <a:pt x="868145" y="822413"/>
                  </a:lnTo>
                  <a:lnTo>
                    <a:pt x="867748" y="823443"/>
                  </a:lnTo>
                  <a:lnTo>
                    <a:pt x="867087" y="824250"/>
                  </a:lnTo>
                  <a:lnTo>
                    <a:pt x="864999" y="825717"/>
                  </a:lnTo>
                  <a:lnTo>
                    <a:pt x="859382" y="829246"/>
                  </a:lnTo>
                  <a:lnTo>
                    <a:pt x="858469" y="830224"/>
                  </a:lnTo>
                  <a:lnTo>
                    <a:pt x="858536" y="830739"/>
                  </a:lnTo>
                  <a:lnTo>
                    <a:pt x="858364" y="831493"/>
                  </a:lnTo>
                  <a:lnTo>
                    <a:pt x="858760" y="831585"/>
                  </a:lnTo>
                  <a:lnTo>
                    <a:pt x="859923" y="830938"/>
                  </a:lnTo>
                  <a:lnTo>
                    <a:pt x="860584" y="830356"/>
                  </a:lnTo>
                  <a:lnTo>
                    <a:pt x="860743" y="829841"/>
                  </a:lnTo>
                  <a:lnTo>
                    <a:pt x="861391" y="829180"/>
                  </a:lnTo>
                  <a:lnTo>
                    <a:pt x="862527" y="828360"/>
                  </a:lnTo>
                  <a:lnTo>
                    <a:pt x="863215" y="828122"/>
                  </a:lnTo>
                  <a:lnTo>
                    <a:pt x="863452" y="828453"/>
                  </a:lnTo>
                  <a:lnTo>
                    <a:pt x="864206" y="828307"/>
                  </a:lnTo>
                  <a:lnTo>
                    <a:pt x="865475" y="827699"/>
                  </a:lnTo>
                  <a:lnTo>
                    <a:pt x="867338" y="827382"/>
                  </a:lnTo>
                  <a:lnTo>
                    <a:pt x="867682" y="827356"/>
                  </a:lnTo>
                  <a:lnTo>
                    <a:pt x="870986" y="824990"/>
                  </a:lnTo>
                  <a:lnTo>
                    <a:pt x="872348" y="823615"/>
                  </a:lnTo>
                  <a:lnTo>
                    <a:pt x="872982" y="822426"/>
                  </a:lnTo>
                  <a:lnTo>
                    <a:pt x="872784" y="821196"/>
                  </a:lnTo>
                  <a:lnTo>
                    <a:pt x="871766" y="819914"/>
                  </a:lnTo>
                  <a:lnTo>
                    <a:pt x="872004" y="818540"/>
                  </a:lnTo>
                  <a:lnTo>
                    <a:pt x="872321" y="817853"/>
                  </a:lnTo>
                  <a:lnTo>
                    <a:pt x="872454" y="816980"/>
                  </a:lnTo>
                  <a:lnTo>
                    <a:pt x="872982" y="816650"/>
                  </a:lnTo>
                  <a:lnTo>
                    <a:pt x="873894" y="816874"/>
                  </a:lnTo>
                  <a:lnTo>
                    <a:pt x="874819" y="816755"/>
                  </a:lnTo>
                  <a:lnTo>
                    <a:pt x="875771" y="816306"/>
                  </a:lnTo>
                  <a:lnTo>
                    <a:pt x="877093" y="816214"/>
                  </a:lnTo>
                  <a:lnTo>
                    <a:pt x="878084" y="816293"/>
                  </a:lnTo>
                  <a:lnTo>
                    <a:pt x="878745" y="817390"/>
                  </a:lnTo>
                  <a:lnTo>
                    <a:pt x="882644" y="818461"/>
                  </a:lnTo>
                  <a:lnTo>
                    <a:pt x="883992" y="819029"/>
                  </a:lnTo>
                  <a:lnTo>
                    <a:pt x="885737" y="819610"/>
                  </a:lnTo>
                  <a:lnTo>
                    <a:pt x="886160" y="819795"/>
                  </a:lnTo>
                  <a:lnTo>
                    <a:pt x="886173" y="820430"/>
                  </a:lnTo>
                  <a:lnTo>
                    <a:pt x="886794" y="820694"/>
                  </a:lnTo>
                  <a:lnTo>
                    <a:pt x="888010" y="820602"/>
                  </a:lnTo>
                  <a:lnTo>
                    <a:pt x="889147" y="820800"/>
                  </a:lnTo>
                  <a:lnTo>
                    <a:pt x="890733" y="821778"/>
                  </a:lnTo>
                  <a:lnTo>
                    <a:pt x="892319" y="822426"/>
                  </a:lnTo>
                  <a:lnTo>
                    <a:pt x="895399" y="822333"/>
                  </a:lnTo>
                  <a:lnTo>
                    <a:pt x="897210" y="822056"/>
                  </a:lnTo>
                  <a:lnTo>
                    <a:pt x="899615" y="822505"/>
                  </a:lnTo>
                  <a:lnTo>
                    <a:pt x="901096" y="822505"/>
                  </a:lnTo>
                  <a:lnTo>
                    <a:pt x="902986" y="821738"/>
                  </a:lnTo>
                  <a:lnTo>
                    <a:pt x="904387" y="821540"/>
                  </a:lnTo>
                  <a:lnTo>
                    <a:pt x="905285" y="821910"/>
                  </a:lnTo>
                  <a:lnTo>
                    <a:pt x="905510" y="822386"/>
                  </a:lnTo>
                  <a:lnTo>
                    <a:pt x="906052" y="823060"/>
                  </a:lnTo>
                  <a:lnTo>
                    <a:pt x="908881" y="822730"/>
                  </a:lnTo>
                  <a:lnTo>
                    <a:pt x="909370" y="822915"/>
                  </a:lnTo>
                  <a:lnTo>
                    <a:pt x="909779" y="823655"/>
                  </a:lnTo>
                  <a:lnTo>
                    <a:pt x="909660" y="824131"/>
                  </a:lnTo>
                  <a:lnTo>
                    <a:pt x="909700" y="824858"/>
                  </a:lnTo>
                  <a:lnTo>
                    <a:pt x="909991" y="826259"/>
                  </a:lnTo>
                  <a:lnTo>
                    <a:pt x="909978" y="826748"/>
                  </a:lnTo>
                  <a:lnTo>
                    <a:pt x="910374" y="827329"/>
                  </a:lnTo>
                  <a:lnTo>
                    <a:pt x="910242" y="828691"/>
                  </a:lnTo>
                  <a:lnTo>
                    <a:pt x="909581" y="830845"/>
                  </a:lnTo>
                  <a:lnTo>
                    <a:pt x="909396" y="832154"/>
                  </a:lnTo>
                  <a:lnTo>
                    <a:pt x="909687" y="832630"/>
                  </a:lnTo>
                  <a:lnTo>
                    <a:pt x="909634" y="833185"/>
                  </a:lnTo>
                  <a:lnTo>
                    <a:pt x="908986" y="835432"/>
                  </a:lnTo>
                  <a:lnTo>
                    <a:pt x="908881" y="838022"/>
                  </a:lnTo>
                  <a:lnTo>
                    <a:pt x="909409" y="840547"/>
                  </a:lnTo>
                  <a:lnTo>
                    <a:pt x="910559" y="843018"/>
                  </a:lnTo>
                  <a:lnTo>
                    <a:pt x="912727" y="844657"/>
                  </a:lnTo>
                  <a:lnTo>
                    <a:pt x="915899" y="845464"/>
                  </a:lnTo>
                  <a:lnTo>
                    <a:pt x="918992" y="845649"/>
                  </a:lnTo>
                  <a:lnTo>
                    <a:pt x="922006" y="845199"/>
                  </a:lnTo>
                  <a:lnTo>
                    <a:pt x="925825" y="844961"/>
                  </a:lnTo>
                  <a:lnTo>
                    <a:pt x="930465" y="844922"/>
                  </a:lnTo>
                  <a:lnTo>
                    <a:pt x="932712" y="845199"/>
                  </a:lnTo>
                  <a:lnTo>
                    <a:pt x="932579" y="845807"/>
                  </a:lnTo>
                  <a:lnTo>
                    <a:pt x="931707" y="846680"/>
                  </a:lnTo>
                  <a:lnTo>
                    <a:pt x="930095" y="847816"/>
                  </a:lnTo>
                  <a:lnTo>
                    <a:pt x="929619" y="848570"/>
                  </a:lnTo>
                  <a:lnTo>
                    <a:pt x="929090" y="849548"/>
                  </a:lnTo>
                  <a:lnTo>
                    <a:pt x="927610" y="850843"/>
                  </a:lnTo>
                  <a:lnTo>
                    <a:pt x="926790" y="851623"/>
                  </a:lnTo>
                  <a:lnTo>
                    <a:pt x="926658" y="852165"/>
                  </a:lnTo>
                  <a:lnTo>
                    <a:pt x="926063" y="852892"/>
                  </a:lnTo>
                  <a:lnTo>
                    <a:pt x="924993" y="853804"/>
                  </a:lnTo>
                  <a:lnTo>
                    <a:pt x="924768" y="855020"/>
                  </a:lnTo>
                  <a:lnTo>
                    <a:pt x="925389" y="856540"/>
                  </a:lnTo>
                  <a:lnTo>
                    <a:pt x="926447" y="857769"/>
                  </a:lnTo>
                  <a:lnTo>
                    <a:pt x="927953" y="858707"/>
                  </a:lnTo>
                  <a:lnTo>
                    <a:pt x="928707" y="859672"/>
                  </a:lnTo>
                  <a:lnTo>
                    <a:pt x="928720" y="860677"/>
                  </a:lnTo>
                  <a:lnTo>
                    <a:pt x="928997" y="861232"/>
                  </a:lnTo>
                  <a:lnTo>
                    <a:pt x="929553" y="861325"/>
                  </a:lnTo>
                  <a:lnTo>
                    <a:pt x="929870" y="861787"/>
                  </a:lnTo>
                  <a:lnTo>
                    <a:pt x="929962" y="862620"/>
                  </a:lnTo>
                  <a:lnTo>
                    <a:pt x="928720" y="864087"/>
                  </a:lnTo>
                  <a:lnTo>
                    <a:pt x="926169" y="866189"/>
                  </a:lnTo>
                  <a:lnTo>
                    <a:pt x="924821" y="867550"/>
                  </a:lnTo>
                  <a:lnTo>
                    <a:pt x="924689" y="868158"/>
                  </a:lnTo>
                  <a:lnTo>
                    <a:pt x="922270" y="870458"/>
                  </a:lnTo>
                  <a:lnTo>
                    <a:pt x="921754" y="871356"/>
                  </a:lnTo>
                  <a:lnTo>
                    <a:pt x="921992" y="871991"/>
                  </a:lnTo>
                  <a:lnTo>
                    <a:pt x="923658" y="872877"/>
                  </a:lnTo>
                  <a:lnTo>
                    <a:pt x="923988" y="873617"/>
                  </a:lnTo>
                  <a:lnTo>
                    <a:pt x="924477" y="873722"/>
                  </a:lnTo>
                  <a:lnTo>
                    <a:pt x="925125" y="873207"/>
                  </a:lnTo>
                  <a:lnTo>
                    <a:pt x="926063" y="872969"/>
                  </a:lnTo>
                  <a:lnTo>
                    <a:pt x="927292" y="873009"/>
                  </a:lnTo>
                  <a:lnTo>
                    <a:pt x="928297" y="873379"/>
                  </a:lnTo>
                  <a:lnTo>
                    <a:pt x="929064" y="874066"/>
                  </a:lnTo>
                  <a:lnTo>
                    <a:pt x="929116" y="874780"/>
                  </a:lnTo>
                  <a:lnTo>
                    <a:pt x="928442" y="875520"/>
                  </a:lnTo>
                  <a:lnTo>
                    <a:pt x="927742" y="875784"/>
                  </a:lnTo>
                  <a:lnTo>
                    <a:pt x="926090" y="875679"/>
                  </a:lnTo>
                  <a:lnTo>
                    <a:pt x="924953" y="876062"/>
                  </a:lnTo>
                  <a:lnTo>
                    <a:pt x="924015" y="876842"/>
                  </a:lnTo>
                  <a:lnTo>
                    <a:pt x="922851" y="878930"/>
                  </a:lnTo>
                  <a:lnTo>
                    <a:pt x="922891" y="879829"/>
                  </a:lnTo>
                  <a:lnTo>
                    <a:pt x="923169" y="879829"/>
                  </a:lnTo>
                  <a:lnTo>
                    <a:pt x="923750" y="879406"/>
                  </a:lnTo>
                  <a:lnTo>
                    <a:pt x="924649" y="878560"/>
                  </a:lnTo>
                  <a:lnTo>
                    <a:pt x="925230" y="878467"/>
                  </a:lnTo>
                  <a:lnTo>
                    <a:pt x="925495" y="879128"/>
                  </a:lnTo>
                  <a:lnTo>
                    <a:pt x="924239" y="880477"/>
                  </a:lnTo>
                  <a:lnTo>
                    <a:pt x="921450" y="882525"/>
                  </a:lnTo>
                  <a:lnTo>
                    <a:pt x="920684" y="883173"/>
                  </a:lnTo>
                  <a:lnTo>
                    <a:pt x="920247" y="884098"/>
                  </a:lnTo>
                  <a:lnTo>
                    <a:pt x="920961" y="885750"/>
                  </a:lnTo>
                  <a:lnTo>
                    <a:pt x="921596" y="885592"/>
                  </a:lnTo>
                  <a:lnTo>
                    <a:pt x="922151" y="885182"/>
                  </a:lnTo>
                  <a:lnTo>
                    <a:pt x="922970" y="884680"/>
                  </a:lnTo>
                  <a:lnTo>
                    <a:pt x="925045" y="884429"/>
                  </a:lnTo>
                  <a:lnTo>
                    <a:pt x="927782" y="883715"/>
                  </a:lnTo>
                  <a:lnTo>
                    <a:pt x="929420" y="883556"/>
                  </a:lnTo>
                  <a:lnTo>
                    <a:pt x="930161" y="884191"/>
                  </a:lnTo>
                  <a:lnTo>
                    <a:pt x="930425" y="885089"/>
                  </a:lnTo>
                  <a:lnTo>
                    <a:pt x="930042" y="886041"/>
                  </a:lnTo>
                  <a:lnTo>
                    <a:pt x="928997" y="887204"/>
                  </a:lnTo>
                  <a:lnTo>
                    <a:pt x="928456" y="888235"/>
                  </a:lnTo>
                  <a:lnTo>
                    <a:pt x="928416" y="889134"/>
                  </a:lnTo>
                  <a:lnTo>
                    <a:pt x="929486" y="889610"/>
                  </a:lnTo>
                  <a:lnTo>
                    <a:pt x="931667" y="889663"/>
                  </a:lnTo>
                  <a:lnTo>
                    <a:pt x="932712" y="889914"/>
                  </a:lnTo>
                  <a:lnTo>
                    <a:pt x="932778" y="890654"/>
                  </a:lnTo>
                  <a:lnTo>
                    <a:pt x="933174" y="890773"/>
                  </a:lnTo>
                  <a:lnTo>
                    <a:pt x="937060" y="891103"/>
                  </a:lnTo>
                  <a:lnTo>
                    <a:pt x="938408" y="891434"/>
                  </a:lnTo>
                  <a:lnTo>
                    <a:pt x="938646" y="891910"/>
                  </a:lnTo>
                  <a:lnTo>
                    <a:pt x="940854" y="892544"/>
                  </a:lnTo>
                  <a:lnTo>
                    <a:pt x="949762" y="894090"/>
                  </a:lnTo>
                  <a:lnTo>
                    <a:pt x="952762" y="893892"/>
                  </a:lnTo>
                  <a:lnTo>
                    <a:pt x="956899" y="893377"/>
                  </a:lnTo>
                  <a:lnTo>
                    <a:pt x="957732" y="894236"/>
                  </a:lnTo>
                  <a:lnTo>
                    <a:pt x="958247" y="894328"/>
                  </a:lnTo>
                  <a:lnTo>
                    <a:pt x="959212" y="894196"/>
                  </a:lnTo>
                  <a:lnTo>
                    <a:pt x="964922" y="893747"/>
                  </a:lnTo>
                  <a:lnTo>
                    <a:pt x="965253" y="894579"/>
                  </a:lnTo>
                  <a:lnTo>
                    <a:pt x="967592" y="895386"/>
                  </a:lnTo>
                  <a:lnTo>
                    <a:pt x="969350" y="895452"/>
                  </a:lnTo>
                  <a:lnTo>
                    <a:pt x="971623" y="895531"/>
                  </a:lnTo>
                  <a:lnTo>
                    <a:pt x="975787" y="895914"/>
                  </a:lnTo>
                  <a:lnTo>
                    <a:pt x="976712" y="896192"/>
                  </a:lnTo>
                  <a:lnTo>
                    <a:pt x="976369" y="897104"/>
                  </a:lnTo>
                  <a:lnTo>
                    <a:pt x="976210" y="897474"/>
                  </a:lnTo>
                  <a:lnTo>
                    <a:pt x="976540" y="897487"/>
                  </a:lnTo>
                  <a:lnTo>
                    <a:pt x="977254" y="897051"/>
                  </a:lnTo>
                  <a:lnTo>
                    <a:pt x="978179" y="896893"/>
                  </a:lnTo>
                  <a:lnTo>
                    <a:pt x="978959" y="896509"/>
                  </a:lnTo>
                  <a:lnTo>
                    <a:pt x="979580" y="895888"/>
                  </a:lnTo>
                  <a:lnTo>
                    <a:pt x="980321" y="895769"/>
                  </a:lnTo>
                  <a:lnTo>
                    <a:pt x="981523" y="896575"/>
                  </a:lnTo>
                  <a:lnTo>
                    <a:pt x="981391" y="897011"/>
                  </a:lnTo>
                  <a:lnTo>
                    <a:pt x="978761" y="897963"/>
                  </a:lnTo>
                  <a:lnTo>
                    <a:pt x="978814" y="898373"/>
                  </a:lnTo>
                  <a:lnTo>
                    <a:pt x="978827" y="898611"/>
                  </a:lnTo>
                  <a:lnTo>
                    <a:pt x="979356" y="898743"/>
                  </a:lnTo>
                  <a:lnTo>
                    <a:pt x="979210" y="899166"/>
                  </a:lnTo>
                  <a:lnTo>
                    <a:pt x="978272" y="899668"/>
                  </a:lnTo>
                  <a:lnTo>
                    <a:pt x="978801" y="899985"/>
                  </a:lnTo>
                  <a:lnTo>
                    <a:pt x="981233" y="899258"/>
                  </a:lnTo>
                  <a:lnTo>
                    <a:pt x="982422" y="899219"/>
                  </a:lnTo>
                  <a:lnTo>
                    <a:pt x="985409" y="899774"/>
                  </a:lnTo>
                  <a:lnTo>
                    <a:pt x="986890" y="899774"/>
                  </a:lnTo>
                  <a:lnTo>
                    <a:pt x="987987" y="899311"/>
                  </a:lnTo>
                  <a:lnTo>
                    <a:pt x="988304" y="898888"/>
                  </a:lnTo>
                  <a:lnTo>
                    <a:pt x="988819" y="898611"/>
                  </a:lnTo>
                  <a:lnTo>
                    <a:pt x="989031" y="898717"/>
                  </a:lnTo>
                  <a:lnTo>
                    <a:pt x="988872" y="899285"/>
                  </a:lnTo>
                  <a:lnTo>
                    <a:pt x="988357" y="900303"/>
                  </a:lnTo>
                  <a:lnTo>
                    <a:pt x="989599" y="900673"/>
                  </a:lnTo>
                  <a:lnTo>
                    <a:pt x="992599" y="900395"/>
                  </a:lnTo>
                  <a:lnTo>
                    <a:pt x="994318" y="900422"/>
                  </a:lnTo>
                  <a:lnTo>
                    <a:pt x="995930" y="900422"/>
                  </a:lnTo>
                  <a:lnTo>
                    <a:pt x="996102" y="900659"/>
                  </a:lnTo>
                  <a:lnTo>
                    <a:pt x="996221" y="901307"/>
                  </a:lnTo>
                  <a:lnTo>
                    <a:pt x="996922" y="902457"/>
                  </a:lnTo>
                  <a:lnTo>
                    <a:pt x="997093" y="902972"/>
                  </a:lnTo>
                  <a:lnTo>
                    <a:pt x="996948" y="904149"/>
                  </a:lnTo>
                  <a:lnTo>
                    <a:pt x="997530" y="904849"/>
                  </a:lnTo>
                  <a:lnTo>
                    <a:pt x="997530" y="905484"/>
                  </a:lnTo>
                  <a:lnTo>
                    <a:pt x="997331" y="906039"/>
                  </a:lnTo>
                  <a:lnTo>
                    <a:pt x="997358" y="906594"/>
                  </a:lnTo>
                  <a:lnTo>
                    <a:pt x="997609" y="907837"/>
                  </a:lnTo>
                  <a:lnTo>
                    <a:pt x="998270" y="908722"/>
                  </a:lnTo>
                  <a:lnTo>
                    <a:pt x="998495" y="909475"/>
                  </a:lnTo>
                  <a:lnTo>
                    <a:pt x="998296" y="910374"/>
                  </a:lnTo>
                  <a:lnTo>
                    <a:pt x="998693" y="910731"/>
                  </a:lnTo>
                  <a:lnTo>
                    <a:pt x="999697" y="910533"/>
                  </a:lnTo>
                  <a:lnTo>
                    <a:pt x="1000252" y="910163"/>
                  </a:lnTo>
                  <a:lnTo>
                    <a:pt x="1000543" y="909409"/>
                  </a:lnTo>
                  <a:lnTo>
                    <a:pt x="1000821" y="909555"/>
                  </a:lnTo>
                  <a:lnTo>
                    <a:pt x="1000821" y="910824"/>
                  </a:lnTo>
                  <a:lnTo>
                    <a:pt x="999843" y="912833"/>
                  </a:lnTo>
                  <a:lnTo>
                    <a:pt x="999473" y="913996"/>
                  </a:lnTo>
                  <a:lnTo>
                    <a:pt x="999526" y="915622"/>
                  </a:lnTo>
                  <a:lnTo>
                    <a:pt x="1000385" y="916071"/>
                  </a:lnTo>
                  <a:lnTo>
                    <a:pt x="1000808" y="916705"/>
                  </a:lnTo>
                  <a:lnTo>
                    <a:pt x="1002698" y="917155"/>
                  </a:lnTo>
                  <a:lnTo>
                    <a:pt x="1002975" y="917023"/>
                  </a:lnTo>
                  <a:lnTo>
                    <a:pt x="1003041" y="915978"/>
                  </a:lnTo>
                  <a:lnTo>
                    <a:pt x="1003372" y="915701"/>
                  </a:lnTo>
                  <a:lnTo>
                    <a:pt x="1004099" y="915635"/>
                  </a:lnTo>
                  <a:lnTo>
                    <a:pt x="1005222" y="915780"/>
                  </a:lnTo>
                  <a:lnTo>
                    <a:pt x="1005764" y="916296"/>
                  </a:lnTo>
                  <a:lnTo>
                    <a:pt x="1005724" y="917181"/>
                  </a:lnTo>
                  <a:lnTo>
                    <a:pt x="1005024" y="918318"/>
                  </a:lnTo>
                  <a:lnTo>
                    <a:pt x="1003134" y="919468"/>
                  </a:lnTo>
                  <a:lnTo>
                    <a:pt x="1002486" y="920446"/>
                  </a:lnTo>
                  <a:lnTo>
                    <a:pt x="1002513" y="921054"/>
                  </a:lnTo>
                  <a:lnTo>
                    <a:pt x="1002803" y="921173"/>
                  </a:lnTo>
                  <a:lnTo>
                    <a:pt x="1003358" y="920790"/>
                  </a:lnTo>
                  <a:lnTo>
                    <a:pt x="1003847" y="920975"/>
                  </a:lnTo>
                  <a:lnTo>
                    <a:pt x="1004257" y="921741"/>
                  </a:lnTo>
                  <a:lnTo>
                    <a:pt x="1004178" y="922362"/>
                  </a:lnTo>
                  <a:lnTo>
                    <a:pt x="1003610" y="922838"/>
                  </a:lnTo>
                  <a:lnTo>
                    <a:pt x="1002129" y="923103"/>
                  </a:lnTo>
                  <a:lnTo>
                    <a:pt x="1001865" y="923565"/>
                  </a:lnTo>
                  <a:lnTo>
                    <a:pt x="1002843" y="924583"/>
                  </a:lnTo>
                  <a:lnTo>
                    <a:pt x="1003345" y="925958"/>
                  </a:lnTo>
                  <a:lnTo>
                    <a:pt x="1003861" y="926090"/>
                  </a:lnTo>
                  <a:lnTo>
                    <a:pt x="1003993" y="926526"/>
                  </a:lnTo>
                  <a:lnTo>
                    <a:pt x="1003729" y="929539"/>
                  </a:lnTo>
                  <a:lnTo>
                    <a:pt x="1004112" y="930029"/>
                  </a:lnTo>
                  <a:lnTo>
                    <a:pt x="1005526" y="930584"/>
                  </a:lnTo>
                  <a:lnTo>
                    <a:pt x="1005539" y="931998"/>
                  </a:lnTo>
                  <a:lnTo>
                    <a:pt x="1005513" y="932844"/>
                  </a:lnTo>
                  <a:lnTo>
                    <a:pt x="1005381" y="933795"/>
                  </a:lnTo>
                  <a:lnTo>
                    <a:pt x="1005830" y="933901"/>
                  </a:lnTo>
                  <a:lnTo>
                    <a:pt x="1006412" y="933452"/>
                  </a:lnTo>
                  <a:lnTo>
                    <a:pt x="1006795" y="932606"/>
                  </a:lnTo>
                  <a:lnTo>
                    <a:pt x="1007760" y="932275"/>
                  </a:lnTo>
                  <a:lnTo>
                    <a:pt x="1007641" y="932725"/>
                  </a:lnTo>
                  <a:lnTo>
                    <a:pt x="1006716" y="933756"/>
                  </a:lnTo>
                  <a:lnTo>
                    <a:pt x="1006465" y="934575"/>
                  </a:lnTo>
                  <a:lnTo>
                    <a:pt x="1006888" y="935183"/>
                  </a:lnTo>
                  <a:lnTo>
                    <a:pt x="1005909" y="935395"/>
                  </a:lnTo>
                  <a:lnTo>
                    <a:pt x="1003544" y="935210"/>
                  </a:lnTo>
                  <a:lnTo>
                    <a:pt x="1002803" y="934377"/>
                  </a:lnTo>
                  <a:lnTo>
                    <a:pt x="1002592" y="934086"/>
                  </a:lnTo>
                  <a:lnTo>
                    <a:pt x="1001878" y="933994"/>
                  </a:lnTo>
                  <a:lnTo>
                    <a:pt x="1001772" y="933703"/>
                  </a:lnTo>
                  <a:lnTo>
                    <a:pt x="1002486" y="932857"/>
                  </a:lnTo>
                  <a:lnTo>
                    <a:pt x="1002380" y="932619"/>
                  </a:lnTo>
                  <a:lnTo>
                    <a:pt x="1000794" y="932817"/>
                  </a:lnTo>
                  <a:lnTo>
                    <a:pt x="998997" y="933425"/>
                  </a:lnTo>
                  <a:lnTo>
                    <a:pt x="997702" y="934166"/>
                  </a:lnTo>
                  <a:lnTo>
                    <a:pt x="997331" y="935025"/>
                  </a:lnTo>
                  <a:lnTo>
                    <a:pt x="997582" y="935910"/>
                  </a:lnTo>
                  <a:lnTo>
                    <a:pt x="998468" y="936835"/>
                  </a:lnTo>
                  <a:lnTo>
                    <a:pt x="998309" y="938395"/>
                  </a:lnTo>
                  <a:lnTo>
                    <a:pt x="997093" y="940602"/>
                  </a:lnTo>
                  <a:lnTo>
                    <a:pt x="995785" y="942083"/>
                  </a:lnTo>
                  <a:lnTo>
                    <a:pt x="994371" y="942849"/>
                  </a:lnTo>
                  <a:lnTo>
                    <a:pt x="991450" y="942294"/>
                  </a:lnTo>
                  <a:lnTo>
                    <a:pt x="987022" y="940431"/>
                  </a:lnTo>
                  <a:lnTo>
                    <a:pt x="984788" y="938765"/>
                  </a:lnTo>
                  <a:lnTo>
                    <a:pt x="984524" y="936505"/>
                  </a:lnTo>
                  <a:lnTo>
                    <a:pt x="984127" y="936346"/>
                  </a:lnTo>
                  <a:lnTo>
                    <a:pt x="981114" y="937073"/>
                  </a:lnTo>
                  <a:lnTo>
                    <a:pt x="979250" y="938012"/>
                  </a:lnTo>
                  <a:lnTo>
                    <a:pt x="977413" y="939334"/>
                  </a:lnTo>
                  <a:lnTo>
                    <a:pt x="977241" y="938911"/>
                  </a:lnTo>
                  <a:lnTo>
                    <a:pt x="978748" y="936743"/>
                  </a:lnTo>
                  <a:lnTo>
                    <a:pt x="979580" y="935395"/>
                  </a:lnTo>
                  <a:lnTo>
                    <a:pt x="979726" y="934853"/>
                  </a:lnTo>
                  <a:lnTo>
                    <a:pt x="979382" y="934417"/>
                  </a:lnTo>
                  <a:lnTo>
                    <a:pt x="978550" y="934086"/>
                  </a:lnTo>
                  <a:lnTo>
                    <a:pt x="977148" y="934271"/>
                  </a:lnTo>
                  <a:lnTo>
                    <a:pt x="974716" y="935276"/>
                  </a:lnTo>
                  <a:lnTo>
                    <a:pt x="974320" y="935157"/>
                  </a:lnTo>
                  <a:lnTo>
                    <a:pt x="974531" y="934813"/>
                  </a:lnTo>
                  <a:lnTo>
                    <a:pt x="977320" y="933161"/>
                  </a:lnTo>
                  <a:lnTo>
                    <a:pt x="978404" y="932249"/>
                  </a:lnTo>
                  <a:lnTo>
                    <a:pt x="978787" y="931403"/>
                  </a:lnTo>
                  <a:lnTo>
                    <a:pt x="979422" y="930650"/>
                  </a:lnTo>
                  <a:lnTo>
                    <a:pt x="980307" y="929989"/>
                  </a:lnTo>
                  <a:lnTo>
                    <a:pt x="980294" y="929685"/>
                  </a:lnTo>
                  <a:lnTo>
                    <a:pt x="979382" y="929751"/>
                  </a:lnTo>
                  <a:lnTo>
                    <a:pt x="978801" y="930042"/>
                  </a:lnTo>
                  <a:lnTo>
                    <a:pt x="977333" y="931218"/>
                  </a:lnTo>
                  <a:lnTo>
                    <a:pt x="976051" y="931112"/>
                  </a:lnTo>
                  <a:lnTo>
                    <a:pt x="976012" y="930835"/>
                  </a:lnTo>
                  <a:lnTo>
                    <a:pt x="976673" y="930161"/>
                  </a:lnTo>
                  <a:lnTo>
                    <a:pt x="976580" y="929738"/>
                  </a:lnTo>
                  <a:lnTo>
                    <a:pt x="975721" y="929566"/>
                  </a:lnTo>
                  <a:lnTo>
                    <a:pt x="975774" y="926513"/>
                  </a:lnTo>
                  <a:lnTo>
                    <a:pt x="975536" y="926341"/>
                  </a:lnTo>
                  <a:lnTo>
                    <a:pt x="974611" y="925799"/>
                  </a:lnTo>
                  <a:lnTo>
                    <a:pt x="975166" y="924345"/>
                  </a:lnTo>
                  <a:lnTo>
                    <a:pt x="975298" y="923182"/>
                  </a:lnTo>
                  <a:lnTo>
                    <a:pt x="975007" y="922296"/>
                  </a:lnTo>
                  <a:lnTo>
                    <a:pt x="975338" y="921411"/>
                  </a:lnTo>
                  <a:lnTo>
                    <a:pt x="976673" y="919970"/>
                  </a:lnTo>
                  <a:lnTo>
                    <a:pt x="976514" y="919759"/>
                  </a:lnTo>
                  <a:lnTo>
                    <a:pt x="974293" y="919574"/>
                  </a:lnTo>
                  <a:lnTo>
                    <a:pt x="970011" y="919402"/>
                  </a:lnTo>
                  <a:lnTo>
                    <a:pt x="967606" y="919693"/>
                  </a:lnTo>
                  <a:lnTo>
                    <a:pt x="967064" y="920459"/>
                  </a:lnTo>
                  <a:lnTo>
                    <a:pt x="967315" y="921027"/>
                  </a:lnTo>
                  <a:lnTo>
                    <a:pt x="968359" y="921411"/>
                  </a:lnTo>
                  <a:lnTo>
                    <a:pt x="968927" y="922045"/>
                  </a:lnTo>
                  <a:lnTo>
                    <a:pt x="968967" y="922600"/>
                  </a:lnTo>
                  <a:lnTo>
                    <a:pt x="969522" y="923169"/>
                  </a:lnTo>
                  <a:lnTo>
                    <a:pt x="969932" y="924358"/>
                  </a:lnTo>
                  <a:lnTo>
                    <a:pt x="970183" y="926182"/>
                  </a:lnTo>
                  <a:lnTo>
                    <a:pt x="970645" y="929222"/>
                  </a:lnTo>
                  <a:lnTo>
                    <a:pt x="971465" y="929315"/>
                  </a:lnTo>
                  <a:lnTo>
                    <a:pt x="971875" y="929500"/>
                  </a:lnTo>
                  <a:lnTo>
                    <a:pt x="970989" y="931324"/>
                  </a:lnTo>
                  <a:lnTo>
                    <a:pt x="970870" y="932447"/>
                  </a:lnTo>
                  <a:lnTo>
                    <a:pt x="971320" y="933491"/>
                  </a:lnTo>
                  <a:lnTo>
                    <a:pt x="971293" y="934641"/>
                  </a:lnTo>
                  <a:lnTo>
                    <a:pt x="970328" y="936664"/>
                  </a:lnTo>
                  <a:lnTo>
                    <a:pt x="969509" y="938646"/>
                  </a:lnTo>
                  <a:lnTo>
                    <a:pt x="968491" y="939928"/>
                  </a:lnTo>
                  <a:lnTo>
                    <a:pt x="966601" y="941422"/>
                  </a:lnTo>
                  <a:lnTo>
                    <a:pt x="965266" y="942664"/>
                  </a:lnTo>
                  <a:lnTo>
                    <a:pt x="964473" y="943656"/>
                  </a:lnTo>
                  <a:lnTo>
                    <a:pt x="963521" y="944317"/>
                  </a:lnTo>
                  <a:lnTo>
                    <a:pt x="962411" y="944647"/>
                  </a:lnTo>
                  <a:lnTo>
                    <a:pt x="961102" y="945348"/>
                  </a:lnTo>
                  <a:lnTo>
                    <a:pt x="959582" y="946418"/>
                  </a:lnTo>
                  <a:lnTo>
                    <a:pt x="958314" y="947753"/>
                  </a:lnTo>
                  <a:lnTo>
                    <a:pt x="957283" y="949339"/>
                  </a:lnTo>
                  <a:lnTo>
                    <a:pt x="955697" y="950978"/>
                  </a:lnTo>
                  <a:lnTo>
                    <a:pt x="953555" y="952670"/>
                  </a:lnTo>
                  <a:lnTo>
                    <a:pt x="952154" y="954586"/>
                  </a:lnTo>
                  <a:lnTo>
                    <a:pt x="951493" y="956741"/>
                  </a:lnTo>
                  <a:lnTo>
                    <a:pt x="947396" y="966006"/>
                  </a:lnTo>
                  <a:lnTo>
                    <a:pt x="946630" y="968306"/>
                  </a:lnTo>
                  <a:lnTo>
                    <a:pt x="945440" y="970579"/>
                  </a:lnTo>
                  <a:lnTo>
                    <a:pt x="943841" y="972826"/>
                  </a:lnTo>
                  <a:lnTo>
                    <a:pt x="942043" y="974584"/>
                  </a:lnTo>
                  <a:lnTo>
                    <a:pt x="940047" y="975866"/>
                  </a:lnTo>
                  <a:lnTo>
                    <a:pt x="938197" y="976805"/>
                  </a:lnTo>
                  <a:lnTo>
                    <a:pt x="936505" y="977413"/>
                  </a:lnTo>
                  <a:lnTo>
                    <a:pt x="934721" y="978444"/>
                  </a:lnTo>
                  <a:lnTo>
                    <a:pt x="932830" y="979898"/>
                  </a:lnTo>
                  <a:lnTo>
                    <a:pt x="930161" y="981193"/>
                  </a:lnTo>
                  <a:lnTo>
                    <a:pt x="926698" y="982330"/>
                  </a:lnTo>
                  <a:lnTo>
                    <a:pt x="924001" y="983043"/>
                  </a:lnTo>
                  <a:lnTo>
                    <a:pt x="919045" y="990630"/>
                  </a:lnTo>
                  <a:lnTo>
                    <a:pt x="916375" y="993763"/>
                  </a:lnTo>
                  <a:lnTo>
                    <a:pt x="913308" y="995587"/>
                  </a:lnTo>
                  <a:lnTo>
                    <a:pt x="913375" y="996010"/>
                  </a:lnTo>
                  <a:lnTo>
                    <a:pt x="913639" y="996499"/>
                  </a:lnTo>
                  <a:lnTo>
                    <a:pt x="916335" y="997173"/>
                  </a:lnTo>
                  <a:lnTo>
                    <a:pt x="916917" y="997292"/>
                  </a:lnTo>
                  <a:lnTo>
                    <a:pt x="917419" y="997226"/>
                  </a:lnTo>
                  <a:lnTo>
                    <a:pt x="917419" y="997926"/>
                  </a:lnTo>
                  <a:lnTo>
                    <a:pt x="916798" y="999605"/>
                  </a:lnTo>
                  <a:lnTo>
                    <a:pt x="915939" y="1000821"/>
                  </a:lnTo>
                  <a:lnTo>
                    <a:pt x="914842" y="1001574"/>
                  </a:lnTo>
                  <a:lnTo>
                    <a:pt x="913414" y="1002050"/>
                  </a:lnTo>
                  <a:lnTo>
                    <a:pt x="911656" y="1002248"/>
                  </a:lnTo>
                  <a:lnTo>
                    <a:pt x="905589" y="1001680"/>
                  </a:lnTo>
                  <a:lnTo>
                    <a:pt x="903144" y="1001918"/>
                  </a:lnTo>
                  <a:lnTo>
                    <a:pt x="901994" y="1002328"/>
                  </a:lnTo>
                  <a:lnTo>
                    <a:pt x="901069" y="1002737"/>
                  </a:lnTo>
                  <a:lnTo>
                    <a:pt x="900131" y="1003332"/>
                  </a:lnTo>
                  <a:lnTo>
                    <a:pt x="898769" y="1004984"/>
                  </a:lnTo>
                  <a:lnTo>
                    <a:pt x="897342" y="1007601"/>
                  </a:lnTo>
                  <a:lnTo>
                    <a:pt x="896972" y="1008936"/>
                  </a:lnTo>
                  <a:lnTo>
                    <a:pt x="897791" y="1009505"/>
                  </a:lnTo>
                  <a:lnTo>
                    <a:pt x="900104" y="1010707"/>
                  </a:lnTo>
                  <a:lnTo>
                    <a:pt x="902338" y="1010959"/>
                  </a:lnTo>
                  <a:lnTo>
                    <a:pt x="906065" y="1009901"/>
                  </a:lnTo>
                  <a:lnTo>
                    <a:pt x="907109" y="1009862"/>
                  </a:lnTo>
                  <a:lnTo>
                    <a:pt x="907903" y="1010192"/>
                  </a:lnTo>
                  <a:lnTo>
                    <a:pt x="908444" y="1010879"/>
                  </a:lnTo>
                  <a:lnTo>
                    <a:pt x="908920" y="1012743"/>
                  </a:lnTo>
                  <a:lnTo>
                    <a:pt x="909409" y="1012413"/>
                  </a:lnTo>
                  <a:lnTo>
                    <a:pt x="910268" y="1010747"/>
                  </a:lnTo>
                  <a:lnTo>
                    <a:pt x="911537" y="1009293"/>
                  </a:lnTo>
                  <a:lnTo>
                    <a:pt x="913203" y="1008051"/>
                  </a:lnTo>
                  <a:lnTo>
                    <a:pt x="916137" y="1006544"/>
                  </a:lnTo>
                  <a:lnTo>
                    <a:pt x="920340" y="1004773"/>
                  </a:lnTo>
                  <a:lnTo>
                    <a:pt x="923380" y="1003834"/>
                  </a:lnTo>
                  <a:lnTo>
                    <a:pt x="925944" y="1003517"/>
                  </a:lnTo>
                  <a:lnTo>
                    <a:pt x="926261" y="1003240"/>
                  </a:lnTo>
                  <a:lnTo>
                    <a:pt x="927927" y="1002262"/>
                  </a:lnTo>
                  <a:lnTo>
                    <a:pt x="928046" y="1002447"/>
                  </a:lnTo>
                  <a:lnTo>
                    <a:pt x="927173" y="1003385"/>
                  </a:lnTo>
                  <a:lnTo>
                    <a:pt x="926975" y="1003834"/>
                  </a:lnTo>
                  <a:lnTo>
                    <a:pt x="927451" y="1003795"/>
                  </a:lnTo>
                  <a:lnTo>
                    <a:pt x="928482" y="1002777"/>
                  </a:lnTo>
                  <a:lnTo>
                    <a:pt x="930068" y="1000781"/>
                  </a:lnTo>
                  <a:lnTo>
                    <a:pt x="932791" y="998640"/>
                  </a:lnTo>
                  <a:lnTo>
                    <a:pt x="939836" y="994688"/>
                  </a:lnTo>
                  <a:lnTo>
                    <a:pt x="942347" y="993631"/>
                  </a:lnTo>
                  <a:lnTo>
                    <a:pt x="946074" y="992983"/>
                  </a:lnTo>
                  <a:lnTo>
                    <a:pt x="951018" y="992745"/>
                  </a:lnTo>
                  <a:lnTo>
                    <a:pt x="955604" y="993274"/>
                  </a:lnTo>
                  <a:lnTo>
                    <a:pt x="959820" y="994569"/>
                  </a:lnTo>
                  <a:lnTo>
                    <a:pt x="962821" y="995164"/>
                  </a:lnTo>
                  <a:lnTo>
                    <a:pt x="964592" y="995071"/>
                  </a:lnTo>
                  <a:lnTo>
                    <a:pt x="971095" y="995917"/>
                  </a:lnTo>
                  <a:lnTo>
                    <a:pt x="971901" y="995706"/>
                  </a:lnTo>
                  <a:lnTo>
                    <a:pt x="971134" y="995230"/>
                  </a:lnTo>
                  <a:lnTo>
                    <a:pt x="966812" y="994728"/>
                  </a:lnTo>
                  <a:lnTo>
                    <a:pt x="965596" y="994225"/>
                  </a:lnTo>
                  <a:lnTo>
                    <a:pt x="963772" y="994331"/>
                  </a:lnTo>
                  <a:lnTo>
                    <a:pt x="963759" y="994080"/>
                  </a:lnTo>
                  <a:lnTo>
                    <a:pt x="965755" y="992375"/>
                  </a:lnTo>
                  <a:lnTo>
                    <a:pt x="966535" y="992177"/>
                  </a:lnTo>
                  <a:lnTo>
                    <a:pt x="967698" y="991516"/>
                  </a:lnTo>
                  <a:lnTo>
                    <a:pt x="968967" y="990670"/>
                  </a:lnTo>
                  <a:lnTo>
                    <a:pt x="970870" y="989692"/>
                  </a:lnTo>
                  <a:lnTo>
                    <a:pt x="973937" y="988925"/>
                  </a:lnTo>
                  <a:lnTo>
                    <a:pt x="978179" y="988383"/>
                  </a:lnTo>
                  <a:lnTo>
                    <a:pt x="982594" y="987392"/>
                  </a:lnTo>
                  <a:lnTo>
                    <a:pt x="983717" y="987299"/>
                  </a:lnTo>
                  <a:lnTo>
                    <a:pt x="984431" y="987603"/>
                  </a:lnTo>
                  <a:lnTo>
                    <a:pt x="986004" y="987511"/>
                  </a:lnTo>
                  <a:lnTo>
                    <a:pt x="991027" y="986784"/>
                  </a:lnTo>
                  <a:lnTo>
                    <a:pt x="993789" y="986797"/>
                  </a:lnTo>
                  <a:lnTo>
                    <a:pt x="995692" y="987009"/>
                  </a:lnTo>
                  <a:lnTo>
                    <a:pt x="996737" y="987418"/>
                  </a:lnTo>
                  <a:lnTo>
                    <a:pt x="998257" y="987286"/>
                  </a:lnTo>
                  <a:lnTo>
                    <a:pt x="1001508" y="986057"/>
                  </a:lnTo>
                  <a:lnTo>
                    <a:pt x="1002023" y="985608"/>
                  </a:lnTo>
                  <a:lnTo>
                    <a:pt x="1001786" y="984854"/>
                  </a:lnTo>
                  <a:lnTo>
                    <a:pt x="1000808" y="983784"/>
                  </a:lnTo>
                  <a:lnTo>
                    <a:pt x="1000504" y="982951"/>
                  </a:lnTo>
                  <a:lnTo>
                    <a:pt x="1000887" y="982330"/>
                  </a:lnTo>
                  <a:lnTo>
                    <a:pt x="1000926" y="981788"/>
                  </a:lnTo>
                  <a:lnTo>
                    <a:pt x="1000583" y="980982"/>
                  </a:lnTo>
                  <a:lnTo>
                    <a:pt x="1000900" y="980625"/>
                  </a:lnTo>
                  <a:lnTo>
                    <a:pt x="1003068" y="975932"/>
                  </a:lnTo>
                  <a:lnTo>
                    <a:pt x="1003081" y="975800"/>
                  </a:lnTo>
                  <a:lnTo>
                    <a:pt x="999169" y="976911"/>
                  </a:lnTo>
                  <a:lnTo>
                    <a:pt x="997001" y="977862"/>
                  </a:lnTo>
                  <a:lnTo>
                    <a:pt x="995838" y="978127"/>
                  </a:lnTo>
                  <a:lnTo>
                    <a:pt x="994516" y="977823"/>
                  </a:lnTo>
                  <a:lnTo>
                    <a:pt x="991674" y="977796"/>
                  </a:lnTo>
                  <a:lnTo>
                    <a:pt x="989467" y="977109"/>
                  </a:lnTo>
                  <a:lnTo>
                    <a:pt x="987656" y="976620"/>
                  </a:lnTo>
                  <a:lnTo>
                    <a:pt x="987207" y="975298"/>
                  </a:lnTo>
                  <a:lnTo>
                    <a:pt x="987405" y="974783"/>
                  </a:lnTo>
                  <a:lnTo>
                    <a:pt x="991635" y="971148"/>
                  </a:lnTo>
                  <a:lnTo>
                    <a:pt x="993393" y="969496"/>
                  </a:lnTo>
                  <a:lnTo>
                    <a:pt x="994159" y="968438"/>
                  </a:lnTo>
                  <a:lnTo>
                    <a:pt x="995084" y="967711"/>
                  </a:lnTo>
                  <a:lnTo>
                    <a:pt x="997067" y="966786"/>
                  </a:lnTo>
                  <a:lnTo>
                    <a:pt x="997768" y="966125"/>
                  </a:lnTo>
                  <a:lnTo>
                    <a:pt x="998666" y="965821"/>
                  </a:lnTo>
                  <a:lnTo>
                    <a:pt x="999763" y="965874"/>
                  </a:lnTo>
                  <a:lnTo>
                    <a:pt x="1002394" y="964671"/>
                  </a:lnTo>
                  <a:lnTo>
                    <a:pt x="1006557" y="962213"/>
                  </a:lnTo>
                  <a:lnTo>
                    <a:pt x="1009571" y="960706"/>
                  </a:lnTo>
                  <a:lnTo>
                    <a:pt x="1011434" y="960151"/>
                  </a:lnTo>
                  <a:lnTo>
                    <a:pt x="1016087" y="959583"/>
                  </a:lnTo>
                  <a:lnTo>
                    <a:pt x="1019180" y="958869"/>
                  </a:lnTo>
                  <a:lnTo>
                    <a:pt x="1021281" y="958605"/>
                  </a:lnTo>
                  <a:lnTo>
                    <a:pt x="1022392" y="958803"/>
                  </a:lnTo>
                  <a:lnTo>
                    <a:pt x="1024361" y="958512"/>
                  </a:lnTo>
                  <a:lnTo>
                    <a:pt x="1027203" y="957732"/>
                  </a:lnTo>
                  <a:lnTo>
                    <a:pt x="1030798" y="957164"/>
                  </a:lnTo>
                  <a:lnTo>
                    <a:pt x="1035146" y="956794"/>
                  </a:lnTo>
                  <a:lnTo>
                    <a:pt x="1038001" y="956384"/>
                  </a:lnTo>
                  <a:lnTo>
                    <a:pt x="1039363" y="955921"/>
                  </a:lnTo>
                  <a:lnTo>
                    <a:pt x="1041649" y="955961"/>
                  </a:lnTo>
                  <a:lnTo>
                    <a:pt x="1042337" y="955300"/>
                  </a:lnTo>
                  <a:lnTo>
                    <a:pt x="1043077" y="954983"/>
                  </a:lnTo>
                  <a:lnTo>
                    <a:pt x="1045218" y="955155"/>
                  </a:lnTo>
                  <a:lnTo>
                    <a:pt x="1045839" y="955525"/>
                  </a:lnTo>
                  <a:lnTo>
                    <a:pt x="1045839" y="955802"/>
                  </a:lnTo>
                  <a:lnTo>
                    <a:pt x="1045218" y="955987"/>
                  </a:lnTo>
                  <a:lnTo>
                    <a:pt x="1045324" y="956463"/>
                  </a:lnTo>
                  <a:lnTo>
                    <a:pt x="1046156" y="957217"/>
                  </a:lnTo>
                  <a:lnTo>
                    <a:pt x="1047914" y="957455"/>
                  </a:lnTo>
                  <a:lnTo>
                    <a:pt x="1050280" y="956979"/>
                  </a:lnTo>
                  <a:lnTo>
                    <a:pt x="1051668" y="957190"/>
                  </a:lnTo>
                  <a:lnTo>
                    <a:pt x="1051153" y="957521"/>
                  </a:lnTo>
                  <a:lnTo>
                    <a:pt x="1050373" y="957507"/>
                  </a:lnTo>
                  <a:lnTo>
                    <a:pt x="1050214" y="957653"/>
                  </a:lnTo>
                  <a:lnTo>
                    <a:pt x="1050505" y="958301"/>
                  </a:lnTo>
                  <a:lnTo>
                    <a:pt x="1050835" y="957864"/>
                  </a:lnTo>
                  <a:lnTo>
                    <a:pt x="1052871" y="957151"/>
                  </a:lnTo>
                  <a:lnTo>
                    <a:pt x="1052871" y="957428"/>
                  </a:lnTo>
                  <a:lnTo>
                    <a:pt x="1051668" y="958459"/>
                  </a:lnTo>
                  <a:lnTo>
                    <a:pt x="1051642" y="959107"/>
                  </a:lnTo>
                  <a:lnTo>
                    <a:pt x="1052805" y="959371"/>
                  </a:lnTo>
                  <a:lnTo>
                    <a:pt x="1055171" y="958922"/>
                  </a:lnTo>
                  <a:lnTo>
                    <a:pt x="1058422" y="957653"/>
                  </a:lnTo>
                  <a:lnTo>
                    <a:pt x="1059823" y="957296"/>
                  </a:lnTo>
                  <a:lnTo>
                    <a:pt x="1060273" y="956701"/>
                  </a:lnTo>
                  <a:lnTo>
                    <a:pt x="1059374" y="956701"/>
                  </a:lnTo>
                  <a:lnTo>
                    <a:pt x="1056955" y="956926"/>
                  </a:lnTo>
                  <a:lnTo>
                    <a:pt x="1056136" y="957296"/>
                  </a:lnTo>
                  <a:lnTo>
                    <a:pt x="1056202" y="957045"/>
                  </a:lnTo>
                  <a:lnTo>
                    <a:pt x="1057061" y="956080"/>
                  </a:lnTo>
                  <a:lnTo>
                    <a:pt x="1059770" y="954679"/>
                  </a:lnTo>
                  <a:lnTo>
                    <a:pt x="1061052" y="953873"/>
                  </a:lnTo>
                  <a:lnTo>
                    <a:pt x="1061991" y="953000"/>
                  </a:lnTo>
                  <a:lnTo>
                    <a:pt x="1061383" y="953014"/>
                  </a:lnTo>
                  <a:lnTo>
                    <a:pt x="1059215" y="953912"/>
                  </a:lnTo>
                  <a:lnTo>
                    <a:pt x="1057418" y="954388"/>
                  </a:lnTo>
                  <a:lnTo>
                    <a:pt x="1055990" y="954454"/>
                  </a:lnTo>
                  <a:lnTo>
                    <a:pt x="1056056" y="953555"/>
                  </a:lnTo>
                  <a:lnTo>
                    <a:pt x="1057616" y="951679"/>
                  </a:lnTo>
                  <a:lnTo>
                    <a:pt x="1057180" y="951005"/>
                  </a:lnTo>
                  <a:lnTo>
                    <a:pt x="1053267" y="951943"/>
                  </a:lnTo>
                  <a:lnTo>
                    <a:pt x="1052712" y="952260"/>
                  </a:lnTo>
                  <a:lnTo>
                    <a:pt x="1052593" y="952511"/>
                  </a:lnTo>
                  <a:lnTo>
                    <a:pt x="1052910" y="952696"/>
                  </a:lnTo>
                  <a:lnTo>
                    <a:pt x="1052792" y="952881"/>
                  </a:lnTo>
                  <a:lnTo>
                    <a:pt x="1052250" y="953053"/>
                  </a:lnTo>
                  <a:lnTo>
                    <a:pt x="1051523" y="952881"/>
                  </a:lnTo>
                  <a:lnTo>
                    <a:pt x="1051708" y="952472"/>
                  </a:lnTo>
                  <a:lnTo>
                    <a:pt x="1052369" y="951824"/>
                  </a:lnTo>
                  <a:lnTo>
                    <a:pt x="1052065" y="951546"/>
                  </a:lnTo>
                  <a:lnTo>
                    <a:pt x="1050902" y="951745"/>
                  </a:lnTo>
                  <a:lnTo>
                    <a:pt x="1049263" y="952154"/>
                  </a:lnTo>
                  <a:lnTo>
                    <a:pt x="1045575" y="953423"/>
                  </a:lnTo>
                  <a:lnTo>
                    <a:pt x="1045720" y="953146"/>
                  </a:lnTo>
                  <a:lnTo>
                    <a:pt x="1046897" y="952339"/>
                  </a:lnTo>
                  <a:lnTo>
                    <a:pt x="1050677" y="951335"/>
                  </a:lnTo>
                  <a:lnTo>
                    <a:pt x="1052514" y="950859"/>
                  </a:lnTo>
                  <a:lnTo>
                    <a:pt x="1053519" y="950925"/>
                  </a:lnTo>
                  <a:lnTo>
                    <a:pt x="1054325" y="950568"/>
                  </a:lnTo>
                  <a:lnTo>
                    <a:pt x="1054893" y="950568"/>
                  </a:lnTo>
                  <a:lnTo>
                    <a:pt x="1055237" y="950938"/>
                  </a:lnTo>
                  <a:lnTo>
                    <a:pt x="1056545" y="950793"/>
                  </a:lnTo>
                  <a:lnTo>
                    <a:pt x="1058832" y="950132"/>
                  </a:lnTo>
                  <a:lnTo>
                    <a:pt x="1059599" y="950357"/>
                  </a:lnTo>
                  <a:lnTo>
                    <a:pt x="1058845" y="951467"/>
                  </a:lnTo>
                  <a:lnTo>
                    <a:pt x="1059321" y="951560"/>
                  </a:lnTo>
                  <a:lnTo>
                    <a:pt x="1061039" y="950648"/>
                  </a:lnTo>
                  <a:lnTo>
                    <a:pt x="1062030" y="950330"/>
                  </a:lnTo>
                  <a:lnTo>
                    <a:pt x="1062295" y="950608"/>
                  </a:lnTo>
                  <a:lnTo>
                    <a:pt x="1058858" y="952102"/>
                  </a:lnTo>
                  <a:lnTo>
                    <a:pt x="1057775" y="952829"/>
                  </a:lnTo>
                  <a:lnTo>
                    <a:pt x="1057444" y="953251"/>
                  </a:lnTo>
                  <a:lnTo>
                    <a:pt x="1057682" y="953793"/>
                  </a:lnTo>
                  <a:lnTo>
                    <a:pt x="1058832" y="953714"/>
                  </a:lnTo>
                  <a:lnTo>
                    <a:pt x="1064687" y="950767"/>
                  </a:lnTo>
                  <a:lnTo>
                    <a:pt x="1067331" y="949789"/>
                  </a:lnTo>
                  <a:lnTo>
                    <a:pt x="1069789" y="949233"/>
                  </a:lnTo>
                  <a:lnTo>
                    <a:pt x="1072063" y="949088"/>
                  </a:lnTo>
                  <a:lnTo>
                    <a:pt x="1074138" y="948572"/>
                  </a:lnTo>
                  <a:lnTo>
                    <a:pt x="1076015" y="947687"/>
                  </a:lnTo>
                  <a:lnTo>
                    <a:pt x="1083218" y="945718"/>
                  </a:lnTo>
                  <a:lnTo>
                    <a:pt x="1086324" y="944515"/>
                  </a:lnTo>
                  <a:lnTo>
                    <a:pt x="1089708" y="942347"/>
                  </a:lnTo>
                  <a:lnTo>
                    <a:pt x="1090355" y="942215"/>
                  </a:lnTo>
                  <a:lnTo>
                    <a:pt x="1090474" y="942321"/>
                  </a:lnTo>
                  <a:lnTo>
                    <a:pt x="1090686" y="942149"/>
                  </a:lnTo>
                  <a:lnTo>
                    <a:pt x="1102621" y="934628"/>
                  </a:lnTo>
                  <a:lnTo>
                    <a:pt x="1109058" y="931152"/>
                  </a:lnTo>
                  <a:lnTo>
                    <a:pt x="1113975" y="929209"/>
                  </a:lnTo>
                  <a:lnTo>
                    <a:pt x="1117478" y="926010"/>
                  </a:lnTo>
                  <a:lnTo>
                    <a:pt x="1119526" y="928416"/>
                  </a:lnTo>
                  <a:lnTo>
                    <a:pt x="1120782" y="926010"/>
                  </a:lnTo>
                  <a:lnTo>
                    <a:pt x="1130946" y="920459"/>
                  </a:lnTo>
                  <a:lnTo>
                    <a:pt x="1138110" y="917234"/>
                  </a:lnTo>
                  <a:lnTo>
                    <a:pt x="1141123" y="916653"/>
                  </a:lnTo>
                  <a:lnTo>
                    <a:pt x="1141560" y="914234"/>
                  </a:lnTo>
                  <a:lnTo>
                    <a:pt x="1136709" y="912595"/>
                  </a:lnTo>
                  <a:lnTo>
                    <a:pt x="1135638" y="911551"/>
                  </a:lnTo>
                  <a:lnTo>
                    <a:pt x="1141480" y="912357"/>
                  </a:lnTo>
                  <a:lnTo>
                    <a:pt x="1145327" y="910639"/>
                  </a:lnTo>
                  <a:lnTo>
                    <a:pt x="1148578" y="908141"/>
                  </a:lnTo>
                  <a:lnTo>
                    <a:pt x="1151142" y="906594"/>
                  </a:lnTo>
                  <a:lnTo>
                    <a:pt x="1156693" y="905854"/>
                  </a:lnTo>
                  <a:lnTo>
                    <a:pt x="1162840" y="901400"/>
                  </a:lnTo>
                  <a:lnTo>
                    <a:pt x="1166580" y="897950"/>
                  </a:lnTo>
                  <a:lnTo>
                    <a:pt x="1167809" y="896813"/>
                  </a:lnTo>
                  <a:lnTo>
                    <a:pt x="1171167" y="895320"/>
                  </a:lnTo>
                  <a:lnTo>
                    <a:pt x="1173096" y="892848"/>
                  </a:lnTo>
                  <a:lnTo>
                    <a:pt x="1176771" y="891394"/>
                  </a:lnTo>
                  <a:lnTo>
                    <a:pt x="1180670" y="890707"/>
                  </a:lnTo>
                  <a:lnTo>
                    <a:pt x="1192328" y="885248"/>
                  </a:lnTo>
                  <a:lnTo>
                    <a:pt x="1194323" y="883213"/>
                  </a:lnTo>
                  <a:lnTo>
                    <a:pt x="1198778" y="881878"/>
                  </a:lnTo>
                  <a:lnTo>
                    <a:pt x="1202981" y="879683"/>
                  </a:lnTo>
                  <a:lnTo>
                    <a:pt x="1205545" y="880054"/>
                  </a:lnTo>
                  <a:lnTo>
                    <a:pt x="1208757" y="879366"/>
                  </a:lnTo>
                  <a:lnTo>
                    <a:pt x="1217771" y="876670"/>
                  </a:lnTo>
                  <a:lnTo>
                    <a:pt x="1222609" y="873101"/>
                  </a:lnTo>
                  <a:lnTo>
                    <a:pt x="1226693" y="870841"/>
                  </a:lnTo>
                  <a:lnTo>
                    <a:pt x="1234108" y="867167"/>
                  </a:lnTo>
                  <a:lnTo>
                    <a:pt x="1243030" y="859329"/>
                  </a:lnTo>
                  <a:lnTo>
                    <a:pt x="1247193" y="857135"/>
                  </a:lnTo>
                  <a:lnTo>
                    <a:pt x="1256630" y="850592"/>
                  </a:lnTo>
                  <a:lnTo>
                    <a:pt x="1259644" y="848041"/>
                  </a:lnTo>
                  <a:lnTo>
                    <a:pt x="1262472" y="844710"/>
                  </a:lnTo>
                  <a:lnTo>
                    <a:pt x="1265565" y="840692"/>
                  </a:lnTo>
                  <a:lnTo>
                    <a:pt x="1264442" y="838643"/>
                  </a:lnTo>
                  <a:lnTo>
                    <a:pt x="1262512" y="837718"/>
                  </a:lnTo>
                  <a:lnTo>
                    <a:pt x="1259128" y="836674"/>
                  </a:lnTo>
                  <a:lnTo>
                    <a:pt x="1252639" y="833608"/>
                  </a:lnTo>
                  <a:lnTo>
                    <a:pt x="1248898" y="833634"/>
                  </a:lnTo>
                  <a:lnTo>
                    <a:pt x="1245395" y="833238"/>
                  </a:lnTo>
                  <a:lnTo>
                    <a:pt x="1244206" y="831718"/>
                  </a:lnTo>
                  <a:lnTo>
                    <a:pt x="1242501" y="830792"/>
                  </a:lnTo>
                  <a:lnTo>
                    <a:pt x="1255348" y="833251"/>
                  </a:lnTo>
                  <a:lnTo>
                    <a:pt x="1260291" y="835696"/>
                  </a:lnTo>
                  <a:lnTo>
                    <a:pt x="1262618" y="835894"/>
                  </a:lnTo>
                  <a:lnTo>
                    <a:pt x="1265155" y="837652"/>
                  </a:lnTo>
                  <a:lnTo>
                    <a:pt x="1266940" y="838102"/>
                  </a:lnTo>
                  <a:lnTo>
                    <a:pt x="1268962" y="837877"/>
                  </a:lnTo>
                  <a:lnTo>
                    <a:pt x="1272266" y="836449"/>
                  </a:lnTo>
                  <a:lnTo>
                    <a:pt x="1277672" y="832696"/>
                  </a:lnTo>
                  <a:lnTo>
                    <a:pt x="1282999" y="827528"/>
                  </a:lnTo>
                  <a:lnTo>
                    <a:pt x="1292568" y="820483"/>
                  </a:lnTo>
                  <a:lnTo>
                    <a:pt x="1299534" y="817430"/>
                  </a:lnTo>
                  <a:lnTo>
                    <a:pt x="1301226" y="815566"/>
                  </a:lnTo>
                  <a:lnTo>
                    <a:pt x="1303631" y="814218"/>
                  </a:lnTo>
                  <a:lnTo>
                    <a:pt x="1306962" y="813028"/>
                  </a:lnTo>
                  <a:lnTo>
                    <a:pt x="1309751" y="812618"/>
                  </a:lnTo>
                  <a:lnTo>
                    <a:pt x="1311773" y="811640"/>
                  </a:lnTo>
                  <a:lnTo>
                    <a:pt x="1310993" y="810332"/>
                  </a:lnTo>
                  <a:lnTo>
                    <a:pt x="1316611" y="808693"/>
                  </a:lnTo>
                  <a:lnTo>
                    <a:pt x="1328533" y="806618"/>
                  </a:lnTo>
                  <a:lnTo>
                    <a:pt x="1330304" y="806552"/>
                  </a:lnTo>
                  <a:lnTo>
                    <a:pt x="1332577" y="806168"/>
                  </a:lnTo>
                  <a:lnTo>
                    <a:pt x="1336172" y="803340"/>
                  </a:lnTo>
                  <a:lnTo>
                    <a:pt x="1338525" y="799203"/>
                  </a:lnTo>
                  <a:lnTo>
                    <a:pt x="1349509" y="788444"/>
                  </a:lnTo>
                  <a:lnTo>
                    <a:pt x="1354703" y="786474"/>
                  </a:lnTo>
                  <a:lnTo>
                    <a:pt x="1358351" y="784016"/>
                  </a:lnTo>
                  <a:lnTo>
                    <a:pt x="1359977" y="783857"/>
                  </a:lnTo>
                  <a:lnTo>
                    <a:pt x="1361761" y="782470"/>
                  </a:lnTo>
                  <a:lnTo>
                    <a:pt x="1363731" y="782126"/>
                  </a:lnTo>
                  <a:lnTo>
                    <a:pt x="1364431" y="782602"/>
                  </a:lnTo>
                  <a:lnTo>
                    <a:pt x="1367339" y="782232"/>
                  </a:lnTo>
                  <a:lnTo>
                    <a:pt x="1369639" y="782760"/>
                  </a:lnTo>
                  <a:lnTo>
                    <a:pt x="1374423" y="780209"/>
                  </a:lnTo>
                  <a:lnTo>
                    <a:pt x="1378177" y="781161"/>
                  </a:lnTo>
                  <a:lnTo>
                    <a:pt x="1389571" y="779496"/>
                  </a:lnTo>
                  <a:lnTo>
                    <a:pt x="1391210" y="780104"/>
                  </a:lnTo>
                  <a:lnTo>
                    <a:pt x="1397713" y="780712"/>
                  </a:lnTo>
                  <a:lnTo>
                    <a:pt x="1405868" y="779800"/>
                  </a:lnTo>
                  <a:lnTo>
                    <a:pt x="1412728" y="780883"/>
                  </a:lnTo>
                  <a:lnTo>
                    <a:pt x="1416468" y="779945"/>
                  </a:lnTo>
                  <a:lnTo>
                    <a:pt x="1420090" y="779654"/>
                  </a:lnTo>
                  <a:lnTo>
                    <a:pt x="1422575" y="779919"/>
                  </a:lnTo>
                  <a:lnTo>
                    <a:pt x="1425218" y="781187"/>
                  </a:lnTo>
                  <a:lnTo>
                    <a:pt x="1432567" y="781610"/>
                  </a:lnTo>
                  <a:lnTo>
                    <a:pt x="1435382" y="780209"/>
                  </a:lnTo>
                  <a:lnTo>
                    <a:pt x="1439374" y="780275"/>
                  </a:lnTo>
                  <a:lnTo>
                    <a:pt x="1442070" y="779998"/>
                  </a:lnTo>
                  <a:lnTo>
                    <a:pt x="1444555" y="779998"/>
                  </a:lnTo>
                  <a:lnTo>
                    <a:pt x="1448137" y="780461"/>
                  </a:lnTo>
                  <a:lnTo>
                    <a:pt x="1451930" y="780659"/>
                  </a:lnTo>
                  <a:lnTo>
                    <a:pt x="1455750" y="781703"/>
                  </a:lnTo>
                  <a:lnTo>
                    <a:pt x="1460997" y="781875"/>
                  </a:lnTo>
                  <a:lnTo>
                    <a:pt x="1462412" y="782853"/>
                  </a:lnTo>
                  <a:lnTo>
                    <a:pt x="1463773" y="785404"/>
                  </a:lnTo>
                  <a:lnTo>
                    <a:pt x="1474281" y="782721"/>
                  </a:lnTo>
                  <a:lnTo>
                    <a:pt x="1476528" y="783011"/>
                  </a:lnTo>
                  <a:lnTo>
                    <a:pt x="1481537" y="782628"/>
                  </a:lnTo>
                  <a:lnTo>
                    <a:pt x="1485251" y="781412"/>
                  </a:lnTo>
                  <a:lnTo>
                    <a:pt x="1489243" y="782192"/>
                  </a:lnTo>
                  <a:lnTo>
                    <a:pt x="1493116" y="781703"/>
                  </a:lnTo>
                  <a:lnTo>
                    <a:pt x="1500940" y="781293"/>
                  </a:lnTo>
                  <a:close/>
                  <a:moveTo>
                    <a:pt x="911815" y="850751"/>
                  </a:moveTo>
                  <a:lnTo>
                    <a:pt x="913256" y="850513"/>
                  </a:lnTo>
                  <a:lnTo>
                    <a:pt x="913678" y="850103"/>
                  </a:lnTo>
                  <a:lnTo>
                    <a:pt x="913031" y="849416"/>
                  </a:lnTo>
                  <a:lnTo>
                    <a:pt x="910652" y="848728"/>
                  </a:lnTo>
                  <a:lnTo>
                    <a:pt x="909251" y="848794"/>
                  </a:lnTo>
                  <a:lnTo>
                    <a:pt x="907850" y="849165"/>
                  </a:lnTo>
                  <a:lnTo>
                    <a:pt x="906449" y="849839"/>
                  </a:lnTo>
                  <a:lnTo>
                    <a:pt x="905748" y="850367"/>
                  </a:lnTo>
                  <a:lnTo>
                    <a:pt x="905748" y="850737"/>
                  </a:lnTo>
                  <a:lnTo>
                    <a:pt x="907387" y="851147"/>
                  </a:lnTo>
                  <a:lnTo>
                    <a:pt x="911815" y="850751"/>
                  </a:lnTo>
                  <a:close/>
                  <a:moveTo>
                    <a:pt x="928403" y="896086"/>
                  </a:moveTo>
                  <a:lnTo>
                    <a:pt x="928997" y="895941"/>
                  </a:lnTo>
                  <a:lnTo>
                    <a:pt x="929711" y="895346"/>
                  </a:lnTo>
                  <a:lnTo>
                    <a:pt x="930332" y="894553"/>
                  </a:lnTo>
                  <a:lnTo>
                    <a:pt x="930888" y="894289"/>
                  </a:lnTo>
                  <a:lnTo>
                    <a:pt x="931377" y="894553"/>
                  </a:lnTo>
                  <a:lnTo>
                    <a:pt x="932077" y="894024"/>
                  </a:lnTo>
                  <a:lnTo>
                    <a:pt x="933002" y="892716"/>
                  </a:lnTo>
                  <a:lnTo>
                    <a:pt x="932897" y="891632"/>
                  </a:lnTo>
                  <a:lnTo>
                    <a:pt x="931760" y="890786"/>
                  </a:lnTo>
                  <a:lnTo>
                    <a:pt x="930240" y="890271"/>
                  </a:lnTo>
                  <a:lnTo>
                    <a:pt x="928323" y="890086"/>
                  </a:lnTo>
                  <a:lnTo>
                    <a:pt x="927240" y="890694"/>
                  </a:lnTo>
                  <a:lnTo>
                    <a:pt x="926988" y="892108"/>
                  </a:lnTo>
                  <a:lnTo>
                    <a:pt x="927094" y="893747"/>
                  </a:lnTo>
                  <a:lnTo>
                    <a:pt x="927557" y="895610"/>
                  </a:lnTo>
                  <a:lnTo>
                    <a:pt x="928403" y="896086"/>
                  </a:lnTo>
                  <a:close/>
                  <a:moveTo>
                    <a:pt x="1304570" y="945017"/>
                  </a:moveTo>
                  <a:lnTo>
                    <a:pt x="1303539" y="945374"/>
                  </a:lnTo>
                  <a:lnTo>
                    <a:pt x="1301265" y="947766"/>
                  </a:lnTo>
                  <a:lnTo>
                    <a:pt x="1300644" y="948705"/>
                  </a:lnTo>
                  <a:lnTo>
                    <a:pt x="1302138" y="947753"/>
                  </a:lnTo>
                  <a:lnTo>
                    <a:pt x="1304570" y="945017"/>
                  </a:lnTo>
                  <a:close/>
                  <a:moveTo>
                    <a:pt x="951586" y="899258"/>
                  </a:moveTo>
                  <a:lnTo>
                    <a:pt x="951229" y="898875"/>
                  </a:lnTo>
                  <a:lnTo>
                    <a:pt x="949749" y="899219"/>
                  </a:lnTo>
                  <a:lnTo>
                    <a:pt x="948665" y="899629"/>
                  </a:lnTo>
                  <a:lnTo>
                    <a:pt x="947978" y="900104"/>
                  </a:lnTo>
                  <a:lnTo>
                    <a:pt x="947277" y="900157"/>
                  </a:lnTo>
                  <a:lnTo>
                    <a:pt x="946577" y="899774"/>
                  </a:lnTo>
                  <a:lnTo>
                    <a:pt x="945784" y="899853"/>
                  </a:lnTo>
                  <a:lnTo>
                    <a:pt x="944911" y="900395"/>
                  </a:lnTo>
                  <a:lnTo>
                    <a:pt x="944343" y="900316"/>
                  </a:lnTo>
                  <a:lnTo>
                    <a:pt x="944078" y="899615"/>
                  </a:lnTo>
                  <a:lnTo>
                    <a:pt x="943589" y="899457"/>
                  </a:lnTo>
                  <a:lnTo>
                    <a:pt x="942863" y="899840"/>
                  </a:lnTo>
                  <a:lnTo>
                    <a:pt x="942241" y="900448"/>
                  </a:lnTo>
                  <a:lnTo>
                    <a:pt x="941713" y="901294"/>
                  </a:lnTo>
                  <a:lnTo>
                    <a:pt x="942744" y="902034"/>
                  </a:lnTo>
                  <a:lnTo>
                    <a:pt x="946616" y="903184"/>
                  </a:lnTo>
                  <a:lnTo>
                    <a:pt x="946894" y="903805"/>
                  </a:lnTo>
                  <a:lnTo>
                    <a:pt x="951189" y="904202"/>
                  </a:lnTo>
                  <a:lnTo>
                    <a:pt x="953317" y="904876"/>
                  </a:lnTo>
                  <a:lnTo>
                    <a:pt x="955327" y="906105"/>
                  </a:lnTo>
                  <a:lnTo>
                    <a:pt x="957203" y="906911"/>
                  </a:lnTo>
                  <a:lnTo>
                    <a:pt x="958948" y="907308"/>
                  </a:lnTo>
                  <a:lnTo>
                    <a:pt x="960151" y="907955"/>
                  </a:lnTo>
                  <a:lnTo>
                    <a:pt x="960812" y="908854"/>
                  </a:lnTo>
                  <a:lnTo>
                    <a:pt x="962953" y="909859"/>
                  </a:lnTo>
                  <a:lnTo>
                    <a:pt x="963019" y="910440"/>
                  </a:lnTo>
                  <a:lnTo>
                    <a:pt x="963376" y="910665"/>
                  </a:lnTo>
                  <a:lnTo>
                    <a:pt x="964023" y="910533"/>
                  </a:lnTo>
                  <a:lnTo>
                    <a:pt x="970236" y="907083"/>
                  </a:lnTo>
                  <a:lnTo>
                    <a:pt x="971676" y="906925"/>
                  </a:lnTo>
                  <a:lnTo>
                    <a:pt x="971531" y="907268"/>
                  </a:lnTo>
                  <a:lnTo>
                    <a:pt x="968253" y="909317"/>
                  </a:lnTo>
                  <a:lnTo>
                    <a:pt x="967315" y="909528"/>
                  </a:lnTo>
                  <a:lnTo>
                    <a:pt x="966878" y="909515"/>
                  </a:lnTo>
                  <a:lnTo>
                    <a:pt x="965240" y="910440"/>
                  </a:lnTo>
                  <a:lnTo>
                    <a:pt x="965121" y="910678"/>
                  </a:lnTo>
                  <a:lnTo>
                    <a:pt x="965874" y="910546"/>
                  </a:lnTo>
                  <a:lnTo>
                    <a:pt x="966482" y="910784"/>
                  </a:lnTo>
                  <a:lnTo>
                    <a:pt x="966945" y="911392"/>
                  </a:lnTo>
                  <a:lnTo>
                    <a:pt x="968266" y="911088"/>
                  </a:lnTo>
                  <a:lnTo>
                    <a:pt x="970460" y="909872"/>
                  </a:lnTo>
                  <a:lnTo>
                    <a:pt x="972826" y="908061"/>
                  </a:lnTo>
                  <a:lnTo>
                    <a:pt x="976580" y="904347"/>
                  </a:lnTo>
                  <a:lnTo>
                    <a:pt x="976514" y="904083"/>
                  </a:lnTo>
                  <a:lnTo>
                    <a:pt x="974650" y="904083"/>
                  </a:lnTo>
                  <a:lnTo>
                    <a:pt x="974518" y="903713"/>
                  </a:lnTo>
                  <a:lnTo>
                    <a:pt x="975470" y="902893"/>
                  </a:lnTo>
                  <a:lnTo>
                    <a:pt x="975985" y="902140"/>
                  </a:lnTo>
                  <a:lnTo>
                    <a:pt x="976078" y="901466"/>
                  </a:lnTo>
                  <a:lnTo>
                    <a:pt x="975523" y="901545"/>
                  </a:lnTo>
                  <a:lnTo>
                    <a:pt x="974320" y="902378"/>
                  </a:lnTo>
                  <a:lnTo>
                    <a:pt x="973157" y="903541"/>
                  </a:lnTo>
                  <a:lnTo>
                    <a:pt x="971412" y="905761"/>
                  </a:lnTo>
                  <a:lnTo>
                    <a:pt x="971267" y="905682"/>
                  </a:lnTo>
                  <a:lnTo>
                    <a:pt x="971055" y="904440"/>
                  </a:lnTo>
                  <a:lnTo>
                    <a:pt x="971412" y="903488"/>
                  </a:lnTo>
                  <a:lnTo>
                    <a:pt x="972205" y="902404"/>
                  </a:lnTo>
                  <a:lnTo>
                    <a:pt x="972218" y="901770"/>
                  </a:lnTo>
                  <a:lnTo>
                    <a:pt x="971452" y="901571"/>
                  </a:lnTo>
                  <a:lnTo>
                    <a:pt x="971267" y="901082"/>
                  </a:lnTo>
                  <a:lnTo>
                    <a:pt x="971663" y="900303"/>
                  </a:lnTo>
                  <a:lnTo>
                    <a:pt x="971650" y="899668"/>
                  </a:lnTo>
                  <a:lnTo>
                    <a:pt x="971214" y="899192"/>
                  </a:lnTo>
                  <a:lnTo>
                    <a:pt x="970104" y="899258"/>
                  </a:lnTo>
                  <a:lnTo>
                    <a:pt x="968332" y="899866"/>
                  </a:lnTo>
                  <a:lnTo>
                    <a:pt x="966720" y="900858"/>
                  </a:lnTo>
                  <a:lnTo>
                    <a:pt x="965292" y="902219"/>
                  </a:lnTo>
                  <a:lnTo>
                    <a:pt x="964579" y="902166"/>
                  </a:lnTo>
                  <a:lnTo>
                    <a:pt x="964605" y="900699"/>
                  </a:lnTo>
                  <a:lnTo>
                    <a:pt x="964182" y="900104"/>
                  </a:lnTo>
                  <a:lnTo>
                    <a:pt x="963323" y="900382"/>
                  </a:lnTo>
                  <a:lnTo>
                    <a:pt x="963006" y="900131"/>
                  </a:lnTo>
                  <a:lnTo>
                    <a:pt x="963217" y="899351"/>
                  </a:lnTo>
                  <a:lnTo>
                    <a:pt x="962490" y="899113"/>
                  </a:lnTo>
                  <a:lnTo>
                    <a:pt x="960825" y="899417"/>
                  </a:lnTo>
                  <a:lnTo>
                    <a:pt x="959649" y="899866"/>
                  </a:lnTo>
                  <a:lnTo>
                    <a:pt x="958975" y="900448"/>
                  </a:lnTo>
                  <a:lnTo>
                    <a:pt x="958525" y="900541"/>
                  </a:lnTo>
                  <a:lnTo>
                    <a:pt x="958314" y="900170"/>
                  </a:lnTo>
                  <a:lnTo>
                    <a:pt x="957600" y="900316"/>
                  </a:lnTo>
                  <a:lnTo>
                    <a:pt x="956371" y="900977"/>
                  </a:lnTo>
                  <a:lnTo>
                    <a:pt x="955868" y="901492"/>
                  </a:lnTo>
                  <a:lnTo>
                    <a:pt x="956080" y="902193"/>
                  </a:lnTo>
                  <a:lnTo>
                    <a:pt x="955868" y="902470"/>
                  </a:lnTo>
                  <a:lnTo>
                    <a:pt x="956609" y="902761"/>
                  </a:lnTo>
                  <a:lnTo>
                    <a:pt x="956529" y="903184"/>
                  </a:lnTo>
                  <a:lnTo>
                    <a:pt x="955816" y="903951"/>
                  </a:lnTo>
                  <a:lnTo>
                    <a:pt x="955327" y="903911"/>
                  </a:lnTo>
                  <a:lnTo>
                    <a:pt x="955062" y="903091"/>
                  </a:lnTo>
                  <a:lnTo>
                    <a:pt x="954652" y="902801"/>
                  </a:lnTo>
                  <a:lnTo>
                    <a:pt x="954097" y="903052"/>
                  </a:lnTo>
                  <a:lnTo>
                    <a:pt x="953767" y="902946"/>
                  </a:lnTo>
                  <a:lnTo>
                    <a:pt x="953635" y="902470"/>
                  </a:lnTo>
                  <a:lnTo>
                    <a:pt x="952987" y="902378"/>
                  </a:lnTo>
                  <a:lnTo>
                    <a:pt x="951824" y="902668"/>
                  </a:lnTo>
                  <a:lnTo>
                    <a:pt x="951282" y="902510"/>
                  </a:lnTo>
                  <a:lnTo>
                    <a:pt x="951361" y="901902"/>
                  </a:lnTo>
                  <a:lnTo>
                    <a:pt x="951150" y="901426"/>
                  </a:lnTo>
                  <a:lnTo>
                    <a:pt x="950647" y="901082"/>
                  </a:lnTo>
                  <a:lnTo>
                    <a:pt x="950780" y="900355"/>
                  </a:lnTo>
                  <a:lnTo>
                    <a:pt x="951586" y="899258"/>
                  </a:lnTo>
                  <a:close/>
                  <a:moveTo>
                    <a:pt x="1126994" y="925984"/>
                  </a:moveTo>
                  <a:lnTo>
                    <a:pt x="1145617" y="925958"/>
                  </a:lnTo>
                  <a:lnTo>
                    <a:pt x="1154936" y="925944"/>
                  </a:lnTo>
                  <a:lnTo>
                    <a:pt x="1164254" y="925931"/>
                  </a:lnTo>
                  <a:lnTo>
                    <a:pt x="1173572" y="925918"/>
                  </a:lnTo>
                  <a:lnTo>
                    <a:pt x="1182890" y="925905"/>
                  </a:lnTo>
                  <a:lnTo>
                    <a:pt x="1192209" y="925891"/>
                  </a:lnTo>
                  <a:lnTo>
                    <a:pt x="1196544" y="920605"/>
                  </a:lnTo>
                  <a:lnTo>
                    <a:pt x="1199584" y="918146"/>
                  </a:lnTo>
                  <a:lnTo>
                    <a:pt x="1202069" y="918966"/>
                  </a:lnTo>
                  <a:lnTo>
                    <a:pt x="1203589" y="918899"/>
                  </a:lnTo>
                  <a:lnTo>
                    <a:pt x="1205756" y="917631"/>
                  </a:lnTo>
                  <a:lnTo>
                    <a:pt x="1207409" y="916864"/>
                  </a:lnTo>
                  <a:lnTo>
                    <a:pt x="1208254" y="916983"/>
                  </a:lnTo>
                  <a:lnTo>
                    <a:pt x="1208545" y="918146"/>
                  </a:lnTo>
                  <a:lnTo>
                    <a:pt x="1208863" y="918926"/>
                  </a:lnTo>
                  <a:lnTo>
                    <a:pt x="1209695" y="918701"/>
                  </a:lnTo>
                  <a:lnTo>
                    <a:pt x="1210766" y="917604"/>
                  </a:lnTo>
                  <a:lnTo>
                    <a:pt x="1211361" y="916084"/>
                  </a:lnTo>
                  <a:lnTo>
                    <a:pt x="1212643" y="915027"/>
                  </a:lnTo>
                  <a:lnTo>
                    <a:pt x="1213727" y="914868"/>
                  </a:lnTo>
                  <a:lnTo>
                    <a:pt x="1214665" y="914895"/>
                  </a:lnTo>
                  <a:lnTo>
                    <a:pt x="1215339" y="914379"/>
                  </a:lnTo>
                  <a:lnTo>
                    <a:pt x="1215590" y="913639"/>
                  </a:lnTo>
                  <a:lnTo>
                    <a:pt x="1215736" y="912436"/>
                  </a:lnTo>
                  <a:lnTo>
                    <a:pt x="1216423" y="910995"/>
                  </a:lnTo>
                  <a:lnTo>
                    <a:pt x="1219806" y="908444"/>
                  </a:lnTo>
                  <a:lnTo>
                    <a:pt x="1223388" y="906713"/>
                  </a:lnTo>
                  <a:lnTo>
                    <a:pt x="1224750" y="905854"/>
                  </a:lnTo>
                  <a:lnTo>
                    <a:pt x="1225741" y="904096"/>
                  </a:lnTo>
                  <a:lnTo>
                    <a:pt x="1228133" y="902272"/>
                  </a:lnTo>
                  <a:lnTo>
                    <a:pt x="1229376" y="901228"/>
                  </a:lnTo>
                  <a:lnTo>
                    <a:pt x="1229944" y="900316"/>
                  </a:lnTo>
                  <a:lnTo>
                    <a:pt x="1229971" y="899192"/>
                  </a:lnTo>
                  <a:lnTo>
                    <a:pt x="1230869" y="897051"/>
                  </a:lnTo>
                  <a:lnTo>
                    <a:pt x="1232469" y="894500"/>
                  </a:lnTo>
                  <a:lnTo>
                    <a:pt x="1234266" y="891725"/>
                  </a:lnTo>
                  <a:lnTo>
                    <a:pt x="1236804" y="889213"/>
                  </a:lnTo>
                  <a:lnTo>
                    <a:pt x="1240399" y="886477"/>
                  </a:lnTo>
                  <a:lnTo>
                    <a:pt x="1242488" y="882882"/>
                  </a:lnTo>
                  <a:lnTo>
                    <a:pt x="1244695" y="879089"/>
                  </a:lnTo>
                  <a:lnTo>
                    <a:pt x="1249202" y="875388"/>
                  </a:lnTo>
                  <a:lnTo>
                    <a:pt x="1254317" y="871185"/>
                  </a:lnTo>
                  <a:lnTo>
                    <a:pt x="1257225" y="868792"/>
                  </a:lnTo>
                  <a:lnTo>
                    <a:pt x="1262485" y="864444"/>
                  </a:lnTo>
                  <a:lnTo>
                    <a:pt x="1266226" y="861351"/>
                  </a:lnTo>
                  <a:lnTo>
                    <a:pt x="1268050" y="859937"/>
                  </a:lnTo>
                  <a:lnTo>
                    <a:pt x="1270046" y="858245"/>
                  </a:lnTo>
                  <a:lnTo>
                    <a:pt x="1271976" y="858747"/>
                  </a:lnTo>
                  <a:lnTo>
                    <a:pt x="1273892" y="859249"/>
                  </a:lnTo>
                  <a:lnTo>
                    <a:pt x="1272584" y="861695"/>
                  </a:lnTo>
                  <a:lnTo>
                    <a:pt x="1272213" y="863479"/>
                  </a:lnTo>
                  <a:lnTo>
                    <a:pt x="1272795" y="864510"/>
                  </a:lnTo>
                  <a:lnTo>
                    <a:pt x="1273971" y="865210"/>
                  </a:lnTo>
                  <a:lnTo>
                    <a:pt x="1274976" y="865448"/>
                  </a:lnTo>
                  <a:lnTo>
                    <a:pt x="1276271" y="865435"/>
                  </a:lnTo>
                  <a:lnTo>
                    <a:pt x="1280369" y="864047"/>
                  </a:lnTo>
                  <a:lnTo>
                    <a:pt x="1284876" y="863149"/>
                  </a:lnTo>
                  <a:lnTo>
                    <a:pt x="1287493" y="862316"/>
                  </a:lnTo>
                  <a:lnTo>
                    <a:pt x="1288220" y="861536"/>
                  </a:lnTo>
                  <a:lnTo>
                    <a:pt x="1289370" y="861258"/>
                  </a:lnTo>
                  <a:lnTo>
                    <a:pt x="1290943" y="861496"/>
                  </a:lnTo>
                  <a:lnTo>
                    <a:pt x="1293216" y="863466"/>
                  </a:lnTo>
                  <a:lnTo>
                    <a:pt x="1295608" y="866426"/>
                  </a:lnTo>
                  <a:lnTo>
                    <a:pt x="1297512" y="868766"/>
                  </a:lnTo>
                  <a:lnTo>
                    <a:pt x="1295992" y="872824"/>
                  </a:lnTo>
                  <a:lnTo>
                    <a:pt x="1294353" y="877132"/>
                  </a:lnTo>
                  <a:lnTo>
                    <a:pt x="1292634" y="881666"/>
                  </a:lnTo>
                  <a:lnTo>
                    <a:pt x="1291405" y="884904"/>
                  </a:lnTo>
                  <a:lnTo>
                    <a:pt x="1289740" y="889345"/>
                  </a:lnTo>
                  <a:lnTo>
                    <a:pt x="1288418" y="892874"/>
                  </a:lnTo>
                  <a:lnTo>
                    <a:pt x="1286700" y="897487"/>
                  </a:lnTo>
                  <a:lnTo>
                    <a:pt x="1285788" y="899946"/>
                  </a:lnTo>
                  <a:lnTo>
                    <a:pt x="1285907" y="900659"/>
                  </a:lnTo>
                  <a:lnTo>
                    <a:pt x="1285299" y="901624"/>
                  </a:lnTo>
                  <a:lnTo>
                    <a:pt x="1285008" y="902113"/>
                  </a:lnTo>
                  <a:lnTo>
                    <a:pt x="1284889" y="902497"/>
                  </a:lnTo>
                  <a:lnTo>
                    <a:pt x="1284863" y="902986"/>
                  </a:lnTo>
                  <a:lnTo>
                    <a:pt x="1284572" y="903660"/>
                  </a:lnTo>
                  <a:lnTo>
                    <a:pt x="1283964" y="904268"/>
                  </a:lnTo>
                  <a:lnTo>
                    <a:pt x="1283501" y="904982"/>
                  </a:lnTo>
                  <a:lnTo>
                    <a:pt x="1282999" y="906145"/>
                  </a:lnTo>
                  <a:lnTo>
                    <a:pt x="1283118" y="906858"/>
                  </a:lnTo>
                  <a:lnTo>
                    <a:pt x="1283607" y="907281"/>
                  </a:lnTo>
                  <a:lnTo>
                    <a:pt x="1284162" y="907281"/>
                  </a:lnTo>
                  <a:lnTo>
                    <a:pt x="1284704" y="907704"/>
                  </a:lnTo>
                  <a:lnTo>
                    <a:pt x="1285325" y="908444"/>
                  </a:lnTo>
                  <a:lnTo>
                    <a:pt x="1286462" y="909092"/>
                  </a:lnTo>
                  <a:lnTo>
                    <a:pt x="1287810" y="909317"/>
                  </a:lnTo>
                  <a:lnTo>
                    <a:pt x="1288867" y="909158"/>
                  </a:lnTo>
                  <a:lnTo>
                    <a:pt x="1289912" y="909581"/>
                  </a:lnTo>
                  <a:lnTo>
                    <a:pt x="1289938" y="910612"/>
                  </a:lnTo>
                  <a:lnTo>
                    <a:pt x="1289330" y="911577"/>
                  </a:lnTo>
                  <a:lnTo>
                    <a:pt x="1288471" y="912026"/>
                  </a:lnTo>
                  <a:lnTo>
                    <a:pt x="1287599" y="912383"/>
                  </a:lnTo>
                  <a:lnTo>
                    <a:pt x="1287189" y="913123"/>
                  </a:lnTo>
                  <a:lnTo>
                    <a:pt x="1287255" y="913903"/>
                  </a:lnTo>
                  <a:lnTo>
                    <a:pt x="1287519" y="914577"/>
                  </a:lnTo>
                  <a:lnTo>
                    <a:pt x="1287638" y="915767"/>
                  </a:lnTo>
                  <a:lnTo>
                    <a:pt x="1287004" y="916798"/>
                  </a:lnTo>
                  <a:lnTo>
                    <a:pt x="1286145" y="917670"/>
                  </a:lnTo>
                  <a:lnTo>
                    <a:pt x="1285563" y="918569"/>
                  </a:lnTo>
                  <a:lnTo>
                    <a:pt x="1285708" y="919349"/>
                  </a:lnTo>
                  <a:lnTo>
                    <a:pt x="1286488" y="920380"/>
                  </a:lnTo>
                  <a:lnTo>
                    <a:pt x="1286845" y="921384"/>
                  </a:lnTo>
                  <a:lnTo>
                    <a:pt x="1287784" y="921926"/>
                  </a:lnTo>
                  <a:lnTo>
                    <a:pt x="1288484" y="921543"/>
                  </a:lnTo>
                  <a:lnTo>
                    <a:pt x="1289132" y="921027"/>
                  </a:lnTo>
                  <a:lnTo>
                    <a:pt x="1289753" y="920644"/>
                  </a:lnTo>
                  <a:lnTo>
                    <a:pt x="1290480" y="920869"/>
                  </a:lnTo>
                  <a:lnTo>
                    <a:pt x="1291313" y="921160"/>
                  </a:lnTo>
                  <a:lnTo>
                    <a:pt x="1292211" y="921503"/>
                  </a:lnTo>
                  <a:lnTo>
                    <a:pt x="1292859" y="922204"/>
                  </a:lnTo>
                  <a:lnTo>
                    <a:pt x="1295397" y="921847"/>
                  </a:lnTo>
                  <a:lnTo>
                    <a:pt x="1296573" y="922164"/>
                  </a:lnTo>
                  <a:lnTo>
                    <a:pt x="1296309" y="923486"/>
                  </a:lnTo>
                  <a:lnTo>
                    <a:pt x="1296798" y="924319"/>
                  </a:lnTo>
                  <a:lnTo>
                    <a:pt x="1300657" y="923882"/>
                  </a:lnTo>
                  <a:lnTo>
                    <a:pt x="1305667" y="922243"/>
                  </a:lnTo>
                  <a:lnTo>
                    <a:pt x="1306764" y="923552"/>
                  </a:lnTo>
                  <a:lnTo>
                    <a:pt x="1309116" y="922534"/>
                  </a:lnTo>
                  <a:lnTo>
                    <a:pt x="1311945" y="921001"/>
                  </a:lnTo>
                  <a:lnTo>
                    <a:pt x="1314747" y="919944"/>
                  </a:lnTo>
                  <a:lnTo>
                    <a:pt x="1315871" y="919137"/>
                  </a:lnTo>
                  <a:lnTo>
                    <a:pt x="1314998" y="916983"/>
                  </a:lnTo>
                  <a:lnTo>
                    <a:pt x="1317496" y="915873"/>
                  </a:lnTo>
                  <a:lnTo>
                    <a:pt x="1318316" y="915185"/>
                  </a:lnTo>
                  <a:lnTo>
                    <a:pt x="1319347" y="914723"/>
                  </a:lnTo>
                  <a:lnTo>
                    <a:pt x="1317853" y="916322"/>
                  </a:lnTo>
                  <a:lnTo>
                    <a:pt x="1316452" y="917498"/>
                  </a:lnTo>
                  <a:lnTo>
                    <a:pt x="1318924" y="920089"/>
                  </a:lnTo>
                  <a:lnTo>
                    <a:pt x="1320523" y="920076"/>
                  </a:lnTo>
                  <a:lnTo>
                    <a:pt x="1329286" y="916930"/>
                  </a:lnTo>
                  <a:lnTo>
                    <a:pt x="1336543" y="913203"/>
                  </a:lnTo>
                  <a:lnTo>
                    <a:pt x="1342292" y="911247"/>
                  </a:lnTo>
                  <a:lnTo>
                    <a:pt x="1346680" y="909000"/>
                  </a:lnTo>
                  <a:lnTo>
                    <a:pt x="1349469" y="908656"/>
                  </a:lnTo>
                  <a:lnTo>
                    <a:pt x="1355377" y="903832"/>
                  </a:lnTo>
                  <a:lnTo>
                    <a:pt x="1355324" y="901082"/>
                  </a:lnTo>
                  <a:lnTo>
                    <a:pt x="1355880" y="900170"/>
                  </a:lnTo>
                  <a:lnTo>
                    <a:pt x="1357201" y="902378"/>
                  </a:lnTo>
                  <a:lnTo>
                    <a:pt x="1357796" y="904043"/>
                  </a:lnTo>
                  <a:lnTo>
                    <a:pt x="1359739" y="903475"/>
                  </a:lnTo>
                  <a:lnTo>
                    <a:pt x="1361814" y="903237"/>
                  </a:lnTo>
                  <a:lnTo>
                    <a:pt x="1360466" y="904678"/>
                  </a:lnTo>
                  <a:lnTo>
                    <a:pt x="1359157" y="905431"/>
                  </a:lnTo>
                  <a:lnTo>
                    <a:pt x="1354201" y="909013"/>
                  </a:lnTo>
                  <a:lnTo>
                    <a:pt x="1346707" y="913137"/>
                  </a:lnTo>
                  <a:lnTo>
                    <a:pt x="1343772" y="915899"/>
                  </a:lnTo>
                  <a:lnTo>
                    <a:pt x="1344460" y="916454"/>
                  </a:lnTo>
                  <a:lnTo>
                    <a:pt x="1345332" y="916573"/>
                  </a:lnTo>
                  <a:lnTo>
                    <a:pt x="1346971" y="917287"/>
                  </a:lnTo>
                  <a:lnTo>
                    <a:pt x="1349033" y="915674"/>
                  </a:lnTo>
                  <a:lnTo>
                    <a:pt x="1351108" y="914934"/>
                  </a:lnTo>
                  <a:lnTo>
                    <a:pt x="1356792" y="915503"/>
                  </a:lnTo>
                  <a:lnTo>
                    <a:pt x="1362568" y="914921"/>
                  </a:lnTo>
                  <a:lnTo>
                    <a:pt x="1366268" y="915820"/>
                  </a:lnTo>
                  <a:lnTo>
                    <a:pt x="1372943" y="915384"/>
                  </a:lnTo>
                  <a:lnTo>
                    <a:pt x="1378151" y="916190"/>
                  </a:lnTo>
                  <a:lnTo>
                    <a:pt x="1375653" y="917393"/>
                  </a:lnTo>
                  <a:lnTo>
                    <a:pt x="1369123" y="917670"/>
                  </a:lnTo>
                  <a:lnTo>
                    <a:pt x="1360479" y="920248"/>
                  </a:lnTo>
                  <a:lnTo>
                    <a:pt x="1357770" y="922164"/>
                  </a:lnTo>
                  <a:lnTo>
                    <a:pt x="1357571" y="925561"/>
                  </a:lnTo>
                  <a:lnTo>
                    <a:pt x="1356263" y="923063"/>
                  </a:lnTo>
                  <a:lnTo>
                    <a:pt x="1353844" y="922402"/>
                  </a:lnTo>
                  <a:lnTo>
                    <a:pt x="1354082" y="921054"/>
                  </a:lnTo>
                  <a:lnTo>
                    <a:pt x="1354756" y="919653"/>
                  </a:lnTo>
                  <a:lnTo>
                    <a:pt x="1355470" y="918833"/>
                  </a:lnTo>
                  <a:lnTo>
                    <a:pt x="1356104" y="917710"/>
                  </a:lnTo>
                  <a:lnTo>
                    <a:pt x="1353765" y="916943"/>
                  </a:lnTo>
                  <a:lnTo>
                    <a:pt x="1354360" y="917816"/>
                  </a:lnTo>
                  <a:lnTo>
                    <a:pt x="1352919" y="919177"/>
                  </a:lnTo>
                  <a:lnTo>
                    <a:pt x="1345398" y="921265"/>
                  </a:lnTo>
                  <a:lnTo>
                    <a:pt x="1341406" y="922891"/>
                  </a:lnTo>
                  <a:lnTo>
                    <a:pt x="1320854" y="935051"/>
                  </a:lnTo>
                  <a:lnTo>
                    <a:pt x="1319836" y="935659"/>
                  </a:lnTo>
                  <a:lnTo>
                    <a:pt x="1318606" y="936783"/>
                  </a:lnTo>
                  <a:lnTo>
                    <a:pt x="1322083" y="935923"/>
                  </a:lnTo>
                  <a:lnTo>
                    <a:pt x="1324316" y="935051"/>
                  </a:lnTo>
                  <a:lnTo>
                    <a:pt x="1323629" y="935805"/>
                  </a:lnTo>
                  <a:lnTo>
                    <a:pt x="1320946" y="937232"/>
                  </a:lnTo>
                  <a:lnTo>
                    <a:pt x="1319162" y="938038"/>
                  </a:lnTo>
                  <a:lnTo>
                    <a:pt x="1316968" y="938170"/>
                  </a:lnTo>
                  <a:lnTo>
                    <a:pt x="1313531" y="939016"/>
                  </a:lnTo>
                  <a:lnTo>
                    <a:pt x="1310637" y="940470"/>
                  </a:lnTo>
                  <a:lnTo>
                    <a:pt x="1308508" y="942017"/>
                  </a:lnTo>
                  <a:lnTo>
                    <a:pt x="1307372" y="942982"/>
                  </a:lnTo>
                  <a:lnTo>
                    <a:pt x="1306552" y="943907"/>
                  </a:lnTo>
                  <a:lnTo>
                    <a:pt x="1312566" y="940087"/>
                  </a:lnTo>
                  <a:lnTo>
                    <a:pt x="1314152" y="940272"/>
                  </a:lnTo>
                  <a:lnTo>
                    <a:pt x="1306896" y="945770"/>
                  </a:lnTo>
                  <a:lnTo>
                    <a:pt x="1302508" y="951877"/>
                  </a:lnTo>
                  <a:lnTo>
                    <a:pt x="1301860" y="953622"/>
                  </a:lnTo>
                  <a:lnTo>
                    <a:pt x="1300657" y="960878"/>
                  </a:lnTo>
                  <a:lnTo>
                    <a:pt x="1301913" y="962834"/>
                  </a:lnTo>
                  <a:lnTo>
                    <a:pt x="1303076" y="961856"/>
                  </a:lnTo>
                  <a:lnTo>
                    <a:pt x="1303988" y="960851"/>
                  </a:lnTo>
                  <a:lnTo>
                    <a:pt x="1305852" y="961393"/>
                  </a:lnTo>
                  <a:lnTo>
                    <a:pt x="1306407" y="963059"/>
                  </a:lnTo>
                  <a:lnTo>
                    <a:pt x="1306856" y="967791"/>
                  </a:lnTo>
                  <a:lnTo>
                    <a:pt x="1308310" y="968518"/>
                  </a:lnTo>
                  <a:lnTo>
                    <a:pt x="1310702" y="967989"/>
                  </a:lnTo>
                  <a:lnTo>
                    <a:pt x="1312223" y="968954"/>
                  </a:lnTo>
                  <a:lnTo>
                    <a:pt x="1312989" y="968782"/>
                  </a:lnTo>
                  <a:lnTo>
                    <a:pt x="1313861" y="967764"/>
                  </a:lnTo>
                  <a:lnTo>
                    <a:pt x="1314853" y="967658"/>
                  </a:lnTo>
                  <a:lnTo>
                    <a:pt x="1315646" y="968081"/>
                  </a:lnTo>
                  <a:lnTo>
                    <a:pt x="1317166" y="964843"/>
                  </a:lnTo>
                  <a:lnTo>
                    <a:pt x="1319889" y="963244"/>
                  </a:lnTo>
                  <a:lnTo>
                    <a:pt x="1321356" y="963125"/>
                  </a:lnTo>
                  <a:lnTo>
                    <a:pt x="1323233" y="963244"/>
                  </a:lnTo>
                  <a:lnTo>
                    <a:pt x="1329696" y="959411"/>
                  </a:lnTo>
                  <a:lnTo>
                    <a:pt x="1331137" y="957732"/>
                  </a:lnTo>
                  <a:lnTo>
                    <a:pt x="1335075" y="955221"/>
                  </a:lnTo>
                  <a:lnTo>
                    <a:pt x="1338829" y="951930"/>
                  </a:lnTo>
                  <a:lnTo>
                    <a:pt x="1341724" y="950753"/>
                  </a:lnTo>
                  <a:lnTo>
                    <a:pt x="1344936" y="947515"/>
                  </a:lnTo>
                  <a:lnTo>
                    <a:pt x="1345808" y="947832"/>
                  </a:lnTo>
                  <a:lnTo>
                    <a:pt x="1347553" y="946682"/>
                  </a:lnTo>
                  <a:lnTo>
                    <a:pt x="1347539" y="944475"/>
                  </a:lnTo>
                  <a:lnTo>
                    <a:pt x="1347249" y="943656"/>
                  </a:lnTo>
                  <a:lnTo>
                    <a:pt x="1349482" y="940774"/>
                  </a:lnTo>
                  <a:lnTo>
                    <a:pt x="1352522" y="939783"/>
                  </a:lnTo>
                  <a:lnTo>
                    <a:pt x="1353011" y="942493"/>
                  </a:lnTo>
                  <a:lnTo>
                    <a:pt x="1354849" y="940906"/>
                  </a:lnTo>
                  <a:lnTo>
                    <a:pt x="1355271" y="939743"/>
                  </a:lnTo>
                  <a:lnTo>
                    <a:pt x="1356858" y="938184"/>
                  </a:lnTo>
                  <a:lnTo>
                    <a:pt x="1358153" y="939307"/>
                  </a:lnTo>
                  <a:lnTo>
                    <a:pt x="1358312" y="940880"/>
                  </a:lnTo>
                  <a:lnTo>
                    <a:pt x="1359541" y="941858"/>
                  </a:lnTo>
                  <a:lnTo>
                    <a:pt x="1360638" y="942519"/>
                  </a:lnTo>
                  <a:lnTo>
                    <a:pt x="1363969" y="942691"/>
                  </a:lnTo>
                  <a:lnTo>
                    <a:pt x="1365251" y="941752"/>
                  </a:lnTo>
                  <a:lnTo>
                    <a:pt x="1366057" y="940946"/>
                  </a:lnTo>
                  <a:lnTo>
                    <a:pt x="1366414" y="939122"/>
                  </a:lnTo>
                  <a:lnTo>
                    <a:pt x="1366110" y="937139"/>
                  </a:lnTo>
                  <a:lnTo>
                    <a:pt x="1367167" y="937906"/>
                  </a:lnTo>
                  <a:lnTo>
                    <a:pt x="1368978" y="938316"/>
                  </a:lnTo>
                  <a:lnTo>
                    <a:pt x="1370802" y="937985"/>
                  </a:lnTo>
                  <a:lnTo>
                    <a:pt x="1372375" y="938237"/>
                  </a:lnTo>
                  <a:lnTo>
                    <a:pt x="1376433" y="936360"/>
                  </a:lnTo>
                  <a:lnTo>
                    <a:pt x="1377900" y="936439"/>
                  </a:lnTo>
                  <a:lnTo>
                    <a:pt x="1379248" y="936267"/>
                  </a:lnTo>
                  <a:lnTo>
                    <a:pt x="1385857" y="934337"/>
                  </a:lnTo>
                  <a:lnTo>
                    <a:pt x="1392122" y="932738"/>
                  </a:lnTo>
                  <a:lnTo>
                    <a:pt x="1398611" y="930200"/>
                  </a:lnTo>
                  <a:lnTo>
                    <a:pt x="1404506" y="928614"/>
                  </a:lnTo>
                  <a:lnTo>
                    <a:pt x="1410586" y="923869"/>
                  </a:lnTo>
                  <a:lnTo>
                    <a:pt x="1412357" y="923592"/>
                  </a:lnTo>
                  <a:lnTo>
                    <a:pt x="1414314" y="922600"/>
                  </a:lnTo>
                  <a:lnTo>
                    <a:pt x="1416296" y="921966"/>
                  </a:lnTo>
                  <a:lnTo>
                    <a:pt x="1417909" y="921873"/>
                  </a:lnTo>
                  <a:lnTo>
                    <a:pt x="1420658" y="921107"/>
                  </a:lnTo>
                  <a:lnTo>
                    <a:pt x="1423460" y="919719"/>
                  </a:lnTo>
                  <a:lnTo>
                    <a:pt x="1426302" y="919151"/>
                  </a:lnTo>
                  <a:lnTo>
                    <a:pt x="1427518" y="919772"/>
                  </a:lnTo>
                  <a:lnTo>
                    <a:pt x="1428456" y="919243"/>
                  </a:lnTo>
                  <a:lnTo>
                    <a:pt x="1429646" y="918172"/>
                  </a:lnTo>
                  <a:lnTo>
                    <a:pt x="1429144" y="917115"/>
                  </a:lnTo>
                  <a:lnTo>
                    <a:pt x="1428522" y="916613"/>
                  </a:lnTo>
                  <a:lnTo>
                    <a:pt x="1420790" y="916111"/>
                  </a:lnTo>
                  <a:lnTo>
                    <a:pt x="1423116" y="914908"/>
                  </a:lnTo>
                  <a:lnTo>
                    <a:pt x="1425509" y="914075"/>
                  </a:lnTo>
                  <a:lnTo>
                    <a:pt x="1425958" y="913110"/>
                  </a:lnTo>
                  <a:lnTo>
                    <a:pt x="1425271" y="910427"/>
                  </a:lnTo>
                  <a:lnTo>
                    <a:pt x="1424280" y="908378"/>
                  </a:lnTo>
                  <a:lnTo>
                    <a:pt x="1423222" y="907308"/>
                  </a:lnTo>
                  <a:lnTo>
                    <a:pt x="1419112" y="908537"/>
                  </a:lnTo>
                  <a:lnTo>
                    <a:pt x="1416574" y="908167"/>
                  </a:lnTo>
                  <a:lnTo>
                    <a:pt x="1414908" y="906554"/>
                  </a:lnTo>
                  <a:lnTo>
                    <a:pt x="1414975" y="904215"/>
                  </a:lnTo>
                  <a:lnTo>
                    <a:pt x="1415226" y="902787"/>
                  </a:lnTo>
                  <a:lnTo>
                    <a:pt x="1414684" y="902325"/>
                  </a:lnTo>
                  <a:lnTo>
                    <a:pt x="1407493" y="906105"/>
                  </a:lnTo>
                  <a:lnTo>
                    <a:pt x="1402286" y="907929"/>
                  </a:lnTo>
                  <a:lnTo>
                    <a:pt x="1401480" y="908590"/>
                  </a:lnTo>
                  <a:lnTo>
                    <a:pt x="1400502" y="909105"/>
                  </a:lnTo>
                  <a:lnTo>
                    <a:pt x="1398598" y="908035"/>
                  </a:lnTo>
                  <a:lnTo>
                    <a:pt x="1394805" y="908378"/>
                  </a:lnTo>
                  <a:lnTo>
                    <a:pt x="1395889" y="907334"/>
                  </a:lnTo>
                  <a:lnTo>
                    <a:pt x="1396827" y="905827"/>
                  </a:lnTo>
                  <a:lnTo>
                    <a:pt x="1392505" y="904836"/>
                  </a:lnTo>
                  <a:lnTo>
                    <a:pt x="1388183" y="904664"/>
                  </a:lnTo>
                  <a:lnTo>
                    <a:pt x="1385513" y="905338"/>
                  </a:lnTo>
                  <a:lnTo>
                    <a:pt x="1383768" y="905510"/>
                  </a:lnTo>
                  <a:lnTo>
                    <a:pt x="1383530" y="904744"/>
                  </a:lnTo>
                  <a:lnTo>
                    <a:pt x="1382909" y="903884"/>
                  </a:lnTo>
                  <a:lnTo>
                    <a:pt x="1380186" y="902140"/>
                  </a:lnTo>
                  <a:lnTo>
                    <a:pt x="1378917" y="902047"/>
                  </a:lnTo>
                  <a:lnTo>
                    <a:pt x="1375706" y="902602"/>
                  </a:lnTo>
                  <a:lnTo>
                    <a:pt x="1372904" y="899814"/>
                  </a:lnTo>
                  <a:lnTo>
                    <a:pt x="1369493" y="898095"/>
                  </a:lnTo>
                  <a:lnTo>
                    <a:pt x="1375362" y="895729"/>
                  </a:lnTo>
                  <a:lnTo>
                    <a:pt x="1374860" y="894659"/>
                  </a:lnTo>
                  <a:lnTo>
                    <a:pt x="1374093" y="894117"/>
                  </a:lnTo>
                  <a:lnTo>
                    <a:pt x="1369282" y="893377"/>
                  </a:lnTo>
                  <a:lnTo>
                    <a:pt x="1368079" y="892623"/>
                  </a:lnTo>
                  <a:lnTo>
                    <a:pt x="1360968" y="892068"/>
                  </a:lnTo>
                  <a:lnTo>
                    <a:pt x="1361365" y="890112"/>
                  </a:lnTo>
                  <a:lnTo>
                    <a:pt x="1359805" y="888883"/>
                  </a:lnTo>
                  <a:lnTo>
                    <a:pt x="1360664" y="886966"/>
                  </a:lnTo>
                  <a:lnTo>
                    <a:pt x="1360492" y="884574"/>
                  </a:lnTo>
                  <a:lnTo>
                    <a:pt x="1361338" y="880186"/>
                  </a:lnTo>
                  <a:lnTo>
                    <a:pt x="1359607" y="879432"/>
                  </a:lnTo>
                  <a:lnTo>
                    <a:pt x="1359448" y="875996"/>
                  </a:lnTo>
                  <a:lnTo>
                    <a:pt x="1359620" y="874198"/>
                  </a:lnTo>
                  <a:lnTo>
                    <a:pt x="1361233" y="872268"/>
                  </a:lnTo>
                  <a:lnTo>
                    <a:pt x="1363083" y="869427"/>
                  </a:lnTo>
                  <a:lnTo>
                    <a:pt x="1360902" y="868726"/>
                  </a:lnTo>
                  <a:lnTo>
                    <a:pt x="1358721" y="868647"/>
                  </a:lnTo>
                  <a:lnTo>
                    <a:pt x="1354994" y="869731"/>
                  </a:lnTo>
                  <a:lnTo>
                    <a:pt x="1353699" y="869189"/>
                  </a:lnTo>
                  <a:lnTo>
                    <a:pt x="1352747" y="868303"/>
                  </a:lnTo>
                  <a:lnTo>
                    <a:pt x="1359290" y="864642"/>
                  </a:lnTo>
                  <a:lnTo>
                    <a:pt x="1364563" y="860915"/>
                  </a:lnTo>
                  <a:lnTo>
                    <a:pt x="1368026" y="855350"/>
                  </a:lnTo>
                  <a:lnTo>
                    <a:pt x="1371027" y="852482"/>
                  </a:lnTo>
                  <a:lnTo>
                    <a:pt x="1372970" y="851068"/>
                  </a:lnTo>
                  <a:lnTo>
                    <a:pt x="1369996" y="849072"/>
                  </a:lnTo>
                  <a:lnTo>
                    <a:pt x="1366163" y="849191"/>
                  </a:lnTo>
                  <a:lnTo>
                    <a:pt x="1367722" y="847697"/>
                  </a:lnTo>
                  <a:lnTo>
                    <a:pt x="1362356" y="848675"/>
                  </a:lnTo>
                  <a:lnTo>
                    <a:pt x="1359343" y="849878"/>
                  </a:lnTo>
                  <a:lnTo>
                    <a:pt x="1355404" y="852112"/>
                  </a:lnTo>
                  <a:lnTo>
                    <a:pt x="1352496" y="852588"/>
                  </a:lnTo>
                  <a:lnTo>
                    <a:pt x="1351478" y="851861"/>
                  </a:lnTo>
                  <a:lnTo>
                    <a:pt x="1351293" y="847341"/>
                  </a:lnTo>
                  <a:lnTo>
                    <a:pt x="1349799" y="845926"/>
                  </a:lnTo>
                  <a:lnTo>
                    <a:pt x="1342728" y="843785"/>
                  </a:lnTo>
                  <a:lnTo>
                    <a:pt x="1340243" y="841789"/>
                  </a:lnTo>
                  <a:lnTo>
                    <a:pt x="1338789" y="841617"/>
                  </a:lnTo>
                  <a:lnTo>
                    <a:pt x="1333727" y="843164"/>
                  </a:lnTo>
                  <a:lnTo>
                    <a:pt x="1332247" y="842847"/>
                  </a:lnTo>
                  <a:lnTo>
                    <a:pt x="1338935" y="840163"/>
                  </a:lnTo>
                  <a:lnTo>
                    <a:pt x="1341433" y="840758"/>
                  </a:lnTo>
                  <a:lnTo>
                    <a:pt x="1343310" y="840216"/>
                  </a:lnTo>
                  <a:lnTo>
                    <a:pt x="1346786" y="840626"/>
                  </a:lnTo>
                  <a:lnTo>
                    <a:pt x="1348821" y="839410"/>
                  </a:lnTo>
                  <a:lnTo>
                    <a:pt x="1351174" y="838247"/>
                  </a:lnTo>
                  <a:lnTo>
                    <a:pt x="1354095" y="840375"/>
                  </a:lnTo>
                  <a:lnTo>
                    <a:pt x="1359343" y="842595"/>
                  </a:lnTo>
                  <a:lnTo>
                    <a:pt x="1361669" y="843164"/>
                  </a:lnTo>
                  <a:lnTo>
                    <a:pt x="1363982" y="842886"/>
                  </a:lnTo>
                  <a:lnTo>
                    <a:pt x="1369811" y="840534"/>
                  </a:lnTo>
                  <a:lnTo>
                    <a:pt x="1372071" y="839053"/>
                  </a:lnTo>
                  <a:lnTo>
                    <a:pt x="1375494" y="838036"/>
                  </a:lnTo>
                  <a:lnTo>
                    <a:pt x="1377107" y="837163"/>
                  </a:lnTo>
                  <a:lnTo>
                    <a:pt x="1379288" y="834890"/>
                  </a:lnTo>
                  <a:lnTo>
                    <a:pt x="1381416" y="833515"/>
                  </a:lnTo>
                  <a:lnTo>
                    <a:pt x="1388328" y="831784"/>
                  </a:lnTo>
                  <a:lnTo>
                    <a:pt x="1391791" y="828268"/>
                  </a:lnTo>
                  <a:lnTo>
                    <a:pt x="1393496" y="824382"/>
                  </a:lnTo>
                  <a:lnTo>
                    <a:pt x="1391051" y="821276"/>
                  </a:lnTo>
                  <a:lnTo>
                    <a:pt x="1389293" y="820245"/>
                  </a:lnTo>
                  <a:lnTo>
                    <a:pt x="1392386" y="820298"/>
                  </a:lnTo>
                  <a:lnTo>
                    <a:pt x="1395558" y="821196"/>
                  </a:lnTo>
                  <a:lnTo>
                    <a:pt x="1396140" y="819333"/>
                  </a:lnTo>
                  <a:lnTo>
                    <a:pt x="1395677" y="817998"/>
                  </a:lnTo>
                  <a:lnTo>
                    <a:pt x="1391025" y="812962"/>
                  </a:lnTo>
                  <a:lnTo>
                    <a:pt x="1386147" y="810570"/>
                  </a:lnTo>
                  <a:lnTo>
                    <a:pt x="1374741" y="808640"/>
                  </a:lnTo>
                  <a:lnTo>
                    <a:pt x="1372018" y="808521"/>
                  </a:lnTo>
                  <a:lnTo>
                    <a:pt x="1363731" y="809631"/>
                  </a:lnTo>
                  <a:lnTo>
                    <a:pt x="1357148" y="809975"/>
                  </a:lnTo>
                  <a:lnTo>
                    <a:pt x="1347011" y="812367"/>
                  </a:lnTo>
                  <a:lnTo>
                    <a:pt x="1333833" y="816835"/>
                  </a:lnTo>
                  <a:lnTo>
                    <a:pt x="1322915" y="819822"/>
                  </a:lnTo>
                  <a:lnTo>
                    <a:pt x="1314311" y="823272"/>
                  </a:lnTo>
                  <a:lnTo>
                    <a:pt x="1305482" y="826153"/>
                  </a:lnTo>
                  <a:lnTo>
                    <a:pt x="1300274" y="828493"/>
                  </a:lnTo>
                  <a:lnTo>
                    <a:pt x="1296666" y="830819"/>
                  </a:lnTo>
                  <a:lnTo>
                    <a:pt x="1291484" y="833053"/>
                  </a:lnTo>
                  <a:lnTo>
                    <a:pt x="1289845" y="833343"/>
                  </a:lnTo>
                  <a:lnTo>
                    <a:pt x="1285047" y="835855"/>
                  </a:lnTo>
                  <a:lnTo>
                    <a:pt x="1275425" y="842159"/>
                  </a:lnTo>
                  <a:lnTo>
                    <a:pt x="1270892" y="844367"/>
                  </a:lnTo>
                  <a:lnTo>
                    <a:pt x="1266834" y="848332"/>
                  </a:lnTo>
                  <a:lnTo>
                    <a:pt x="1259683" y="853870"/>
                  </a:lnTo>
                  <a:lnTo>
                    <a:pt x="1253220" y="858073"/>
                  </a:lnTo>
                  <a:lnTo>
                    <a:pt x="1250999" y="860664"/>
                  </a:lnTo>
                  <a:lnTo>
                    <a:pt x="1246730" y="863096"/>
                  </a:lnTo>
                  <a:lnTo>
                    <a:pt x="1241007" y="867880"/>
                  </a:lnTo>
                  <a:lnTo>
                    <a:pt x="1237148" y="870207"/>
                  </a:lnTo>
                  <a:lnTo>
                    <a:pt x="1224631" y="875190"/>
                  </a:lnTo>
                  <a:lnTo>
                    <a:pt x="1220745" y="876102"/>
                  </a:lnTo>
                  <a:lnTo>
                    <a:pt x="1217613" y="877833"/>
                  </a:lnTo>
                  <a:lnTo>
                    <a:pt x="1213264" y="878811"/>
                  </a:lnTo>
                  <a:lnTo>
                    <a:pt x="1207369" y="880662"/>
                  </a:lnTo>
                  <a:lnTo>
                    <a:pt x="1202029" y="881270"/>
                  </a:lnTo>
                  <a:lnTo>
                    <a:pt x="1196491" y="883503"/>
                  </a:lnTo>
                  <a:lnTo>
                    <a:pt x="1194310" y="884600"/>
                  </a:lnTo>
                  <a:lnTo>
                    <a:pt x="1192341" y="886517"/>
                  </a:lnTo>
                  <a:lnTo>
                    <a:pt x="1189116" y="887548"/>
                  </a:lnTo>
                  <a:lnTo>
                    <a:pt x="1185640" y="888989"/>
                  </a:lnTo>
                  <a:lnTo>
                    <a:pt x="1178423" y="893707"/>
                  </a:lnTo>
                  <a:lnTo>
                    <a:pt x="1171827" y="895862"/>
                  </a:lnTo>
                  <a:lnTo>
                    <a:pt x="1166990" y="898439"/>
                  </a:lnTo>
                  <a:lnTo>
                    <a:pt x="1163236" y="902470"/>
                  </a:lnTo>
                  <a:lnTo>
                    <a:pt x="1159443" y="905391"/>
                  </a:lnTo>
                  <a:lnTo>
                    <a:pt x="1155861" y="908841"/>
                  </a:lnTo>
                  <a:lnTo>
                    <a:pt x="1154922" y="910097"/>
                  </a:lnTo>
                  <a:lnTo>
                    <a:pt x="1152689" y="913613"/>
                  </a:lnTo>
                  <a:lnTo>
                    <a:pt x="1151420" y="914538"/>
                  </a:lnTo>
                  <a:lnTo>
                    <a:pt x="1146476" y="915357"/>
                  </a:lnTo>
                  <a:lnTo>
                    <a:pt x="1138348" y="919587"/>
                  </a:lnTo>
                  <a:lnTo>
                    <a:pt x="1132849" y="921041"/>
                  </a:lnTo>
                  <a:lnTo>
                    <a:pt x="1124522" y="925059"/>
                  </a:lnTo>
                  <a:lnTo>
                    <a:pt x="1120901" y="926090"/>
                  </a:lnTo>
                  <a:lnTo>
                    <a:pt x="1121919" y="926090"/>
                  </a:lnTo>
                  <a:lnTo>
                    <a:pt x="1126994" y="925984"/>
                  </a:lnTo>
                  <a:close/>
                  <a:moveTo>
                    <a:pt x="938990" y="901915"/>
                  </a:moveTo>
                  <a:lnTo>
                    <a:pt x="941237" y="900091"/>
                  </a:lnTo>
                  <a:lnTo>
                    <a:pt x="941382" y="899681"/>
                  </a:lnTo>
                  <a:lnTo>
                    <a:pt x="941012" y="899258"/>
                  </a:lnTo>
                  <a:lnTo>
                    <a:pt x="940127" y="898809"/>
                  </a:lnTo>
                  <a:lnTo>
                    <a:pt x="939030" y="898928"/>
                  </a:lnTo>
                  <a:lnTo>
                    <a:pt x="937708" y="899615"/>
                  </a:lnTo>
                  <a:lnTo>
                    <a:pt x="936703" y="900369"/>
                  </a:lnTo>
                  <a:lnTo>
                    <a:pt x="936029" y="901175"/>
                  </a:lnTo>
                  <a:lnTo>
                    <a:pt x="936333" y="901796"/>
                  </a:lnTo>
                  <a:lnTo>
                    <a:pt x="937615" y="902232"/>
                  </a:lnTo>
                  <a:lnTo>
                    <a:pt x="938990" y="901915"/>
                  </a:lnTo>
                  <a:close/>
                  <a:moveTo>
                    <a:pt x="1462042" y="893350"/>
                  </a:moveTo>
                  <a:lnTo>
                    <a:pt x="1459279" y="892941"/>
                  </a:lnTo>
                  <a:lnTo>
                    <a:pt x="1456199" y="893231"/>
                  </a:lnTo>
                  <a:lnTo>
                    <a:pt x="1456543" y="891169"/>
                  </a:lnTo>
                  <a:lnTo>
                    <a:pt x="1455737" y="890033"/>
                  </a:lnTo>
                  <a:lnTo>
                    <a:pt x="1453728" y="890773"/>
                  </a:lnTo>
                  <a:lnTo>
                    <a:pt x="1452234" y="891566"/>
                  </a:lnTo>
                  <a:lnTo>
                    <a:pt x="1450080" y="892993"/>
                  </a:lnTo>
                  <a:lnTo>
                    <a:pt x="1447436" y="895399"/>
                  </a:lnTo>
                  <a:lnTo>
                    <a:pt x="1447172" y="896919"/>
                  </a:lnTo>
                  <a:lnTo>
                    <a:pt x="1442586" y="899814"/>
                  </a:lnTo>
                  <a:lnTo>
                    <a:pt x="1442982" y="900461"/>
                  </a:lnTo>
                  <a:lnTo>
                    <a:pt x="1448758" y="899483"/>
                  </a:lnTo>
                  <a:lnTo>
                    <a:pt x="1448282" y="900091"/>
                  </a:lnTo>
                  <a:lnTo>
                    <a:pt x="1441555" y="904863"/>
                  </a:lnTo>
                  <a:lnTo>
                    <a:pt x="1440484" y="905471"/>
                  </a:lnTo>
                  <a:lnTo>
                    <a:pt x="1438832" y="905841"/>
                  </a:lnTo>
                  <a:lnTo>
                    <a:pt x="1437338" y="905563"/>
                  </a:lnTo>
                  <a:lnTo>
                    <a:pt x="1436162" y="905576"/>
                  </a:lnTo>
                  <a:lnTo>
                    <a:pt x="1432858" y="906792"/>
                  </a:lnTo>
                  <a:lnTo>
                    <a:pt x="1432567" y="905550"/>
                  </a:lnTo>
                  <a:lnTo>
                    <a:pt x="1433915" y="904268"/>
                  </a:lnTo>
                  <a:lnTo>
                    <a:pt x="1436122" y="903078"/>
                  </a:lnTo>
                  <a:lnTo>
                    <a:pt x="1436321" y="902589"/>
                  </a:lnTo>
                  <a:lnTo>
                    <a:pt x="1435091" y="901862"/>
                  </a:lnTo>
                  <a:lnTo>
                    <a:pt x="1436558" y="901082"/>
                  </a:lnTo>
                  <a:lnTo>
                    <a:pt x="1439506" y="900038"/>
                  </a:lnTo>
                  <a:lnTo>
                    <a:pt x="1439916" y="899073"/>
                  </a:lnTo>
                  <a:lnTo>
                    <a:pt x="1438343" y="899020"/>
                  </a:lnTo>
                  <a:lnTo>
                    <a:pt x="1434867" y="900355"/>
                  </a:lnTo>
                  <a:lnTo>
                    <a:pt x="1434193" y="900144"/>
                  </a:lnTo>
                  <a:lnTo>
                    <a:pt x="1439466" y="897395"/>
                  </a:lnTo>
                  <a:lnTo>
                    <a:pt x="1441568" y="896575"/>
                  </a:lnTo>
                  <a:lnTo>
                    <a:pt x="1443656" y="896060"/>
                  </a:lnTo>
                  <a:lnTo>
                    <a:pt x="1448163" y="893866"/>
                  </a:lnTo>
                  <a:lnTo>
                    <a:pt x="1449525" y="892703"/>
                  </a:lnTo>
                  <a:lnTo>
                    <a:pt x="1450952" y="891169"/>
                  </a:lnTo>
                  <a:lnTo>
                    <a:pt x="1450979" y="890257"/>
                  </a:lnTo>
                  <a:lnTo>
                    <a:pt x="1452618" y="887217"/>
                  </a:lnTo>
                  <a:lnTo>
                    <a:pt x="1456755" y="881706"/>
                  </a:lnTo>
                  <a:lnTo>
                    <a:pt x="1459107" y="878296"/>
                  </a:lnTo>
                  <a:lnTo>
                    <a:pt x="1459438" y="877450"/>
                  </a:lnTo>
                  <a:lnTo>
                    <a:pt x="1458896" y="873154"/>
                  </a:lnTo>
                  <a:lnTo>
                    <a:pt x="1459160" y="872057"/>
                  </a:lnTo>
                  <a:lnTo>
                    <a:pt x="1460072" y="870934"/>
                  </a:lnTo>
                  <a:lnTo>
                    <a:pt x="1458341" y="870762"/>
                  </a:lnTo>
                  <a:lnTo>
                    <a:pt x="1456424" y="871066"/>
                  </a:lnTo>
                  <a:lnTo>
                    <a:pt x="1455182" y="871700"/>
                  </a:lnTo>
                  <a:lnTo>
                    <a:pt x="1450899" y="874806"/>
                  </a:lnTo>
                  <a:lnTo>
                    <a:pt x="1447793" y="876643"/>
                  </a:lnTo>
                  <a:lnTo>
                    <a:pt x="1445758" y="878507"/>
                  </a:lnTo>
                  <a:lnTo>
                    <a:pt x="1443854" y="880688"/>
                  </a:lnTo>
                  <a:lnTo>
                    <a:pt x="1434695" y="890297"/>
                  </a:lnTo>
                  <a:lnTo>
                    <a:pt x="1432752" y="891923"/>
                  </a:lnTo>
                  <a:lnTo>
                    <a:pt x="1429659" y="893945"/>
                  </a:lnTo>
                  <a:lnTo>
                    <a:pt x="1426976" y="896998"/>
                  </a:lnTo>
                  <a:lnTo>
                    <a:pt x="1425482" y="900263"/>
                  </a:lnTo>
                  <a:lnTo>
                    <a:pt x="1424280" y="906462"/>
                  </a:lnTo>
                  <a:lnTo>
                    <a:pt x="1424742" y="907757"/>
                  </a:lnTo>
                  <a:lnTo>
                    <a:pt x="1425945" y="909700"/>
                  </a:lnTo>
                  <a:lnTo>
                    <a:pt x="1426593" y="910374"/>
                  </a:lnTo>
                  <a:lnTo>
                    <a:pt x="1427637" y="910414"/>
                  </a:lnTo>
                  <a:lnTo>
                    <a:pt x="1428866" y="910070"/>
                  </a:lnTo>
                  <a:lnTo>
                    <a:pt x="1431126" y="910136"/>
                  </a:lnTo>
                  <a:lnTo>
                    <a:pt x="1433704" y="909489"/>
                  </a:lnTo>
                  <a:lnTo>
                    <a:pt x="1436136" y="909370"/>
                  </a:lnTo>
                  <a:lnTo>
                    <a:pt x="1438343" y="909912"/>
                  </a:lnTo>
                  <a:lnTo>
                    <a:pt x="1440365" y="909912"/>
                  </a:lnTo>
                  <a:lnTo>
                    <a:pt x="1447370" y="908154"/>
                  </a:lnTo>
                  <a:lnTo>
                    <a:pt x="1452261" y="905722"/>
                  </a:lnTo>
                  <a:lnTo>
                    <a:pt x="1455010" y="903633"/>
                  </a:lnTo>
                  <a:lnTo>
                    <a:pt x="1457799" y="901942"/>
                  </a:lnTo>
                  <a:lnTo>
                    <a:pt x="1462253" y="900263"/>
                  </a:lnTo>
                  <a:lnTo>
                    <a:pt x="1462795" y="899615"/>
                  </a:lnTo>
                  <a:lnTo>
                    <a:pt x="1460958" y="898122"/>
                  </a:lnTo>
                  <a:lnTo>
                    <a:pt x="1462544" y="896959"/>
                  </a:lnTo>
                  <a:lnTo>
                    <a:pt x="1463760" y="895544"/>
                  </a:lnTo>
                  <a:lnTo>
                    <a:pt x="1464011" y="894765"/>
                  </a:lnTo>
                  <a:lnTo>
                    <a:pt x="1463852" y="894262"/>
                  </a:lnTo>
                  <a:lnTo>
                    <a:pt x="1462042" y="893350"/>
                  </a:lnTo>
                  <a:close/>
                  <a:moveTo>
                    <a:pt x="1404242" y="894038"/>
                  </a:moveTo>
                  <a:lnTo>
                    <a:pt x="1405194" y="893020"/>
                  </a:lnTo>
                  <a:lnTo>
                    <a:pt x="1410520" y="890945"/>
                  </a:lnTo>
                  <a:lnTo>
                    <a:pt x="1414578" y="888817"/>
                  </a:lnTo>
                  <a:lnTo>
                    <a:pt x="1418530" y="886993"/>
                  </a:lnTo>
                  <a:lnTo>
                    <a:pt x="1418398" y="886332"/>
                  </a:lnTo>
                  <a:lnTo>
                    <a:pt x="1417856" y="885777"/>
                  </a:lnTo>
                  <a:lnTo>
                    <a:pt x="1416098" y="885182"/>
                  </a:lnTo>
                  <a:lnTo>
                    <a:pt x="1410256" y="885433"/>
                  </a:lnTo>
                  <a:lnTo>
                    <a:pt x="1404321" y="885949"/>
                  </a:lnTo>
                  <a:lnTo>
                    <a:pt x="1403568" y="886200"/>
                  </a:lnTo>
                  <a:lnTo>
                    <a:pt x="1397752" y="886821"/>
                  </a:lnTo>
                  <a:lnTo>
                    <a:pt x="1394025" y="886966"/>
                  </a:lnTo>
                  <a:lnTo>
                    <a:pt x="1390932" y="885922"/>
                  </a:lnTo>
                  <a:lnTo>
                    <a:pt x="1389584" y="884600"/>
                  </a:lnTo>
                  <a:lnTo>
                    <a:pt x="1388632" y="884495"/>
                  </a:lnTo>
                  <a:lnTo>
                    <a:pt x="1387588" y="884719"/>
                  </a:lnTo>
                  <a:lnTo>
                    <a:pt x="1386240" y="883702"/>
                  </a:lnTo>
                  <a:lnTo>
                    <a:pt x="1383200" y="883120"/>
                  </a:lnTo>
                  <a:lnTo>
                    <a:pt x="1381138" y="885367"/>
                  </a:lnTo>
                  <a:lnTo>
                    <a:pt x="1379830" y="886081"/>
                  </a:lnTo>
                  <a:lnTo>
                    <a:pt x="1379367" y="885697"/>
                  </a:lnTo>
                  <a:lnTo>
                    <a:pt x="1379129" y="884997"/>
                  </a:lnTo>
                  <a:lnTo>
                    <a:pt x="1377688" y="884587"/>
                  </a:lnTo>
                  <a:lnTo>
                    <a:pt x="1378653" y="883768"/>
                  </a:lnTo>
                  <a:lnTo>
                    <a:pt x="1379261" y="882842"/>
                  </a:lnTo>
                  <a:lnTo>
                    <a:pt x="1379288" y="881825"/>
                  </a:lnTo>
                  <a:lnTo>
                    <a:pt x="1379076" y="880992"/>
                  </a:lnTo>
                  <a:lnTo>
                    <a:pt x="1376393" y="877225"/>
                  </a:lnTo>
                  <a:lnTo>
                    <a:pt x="1380173" y="873432"/>
                  </a:lnTo>
                  <a:lnTo>
                    <a:pt x="1380543" y="871528"/>
                  </a:lnTo>
                  <a:lnTo>
                    <a:pt x="1381455" y="869321"/>
                  </a:lnTo>
                  <a:lnTo>
                    <a:pt x="1376737" y="872268"/>
                  </a:lnTo>
                  <a:lnTo>
                    <a:pt x="1374714" y="873749"/>
                  </a:lnTo>
                  <a:lnTo>
                    <a:pt x="1372785" y="875560"/>
                  </a:lnTo>
                  <a:lnTo>
                    <a:pt x="1370445" y="877397"/>
                  </a:lnTo>
                  <a:lnTo>
                    <a:pt x="1368568" y="879538"/>
                  </a:lnTo>
                  <a:lnTo>
                    <a:pt x="1368370" y="880939"/>
                  </a:lnTo>
                  <a:lnTo>
                    <a:pt x="1371648" y="881203"/>
                  </a:lnTo>
                  <a:lnTo>
                    <a:pt x="1373525" y="882076"/>
                  </a:lnTo>
                  <a:lnTo>
                    <a:pt x="1373789" y="883120"/>
                  </a:lnTo>
                  <a:lnTo>
                    <a:pt x="1372282" y="886887"/>
                  </a:lnTo>
                  <a:lnTo>
                    <a:pt x="1374093" y="887455"/>
                  </a:lnTo>
                  <a:lnTo>
                    <a:pt x="1377662" y="887363"/>
                  </a:lnTo>
                  <a:lnTo>
                    <a:pt x="1379816" y="887654"/>
                  </a:lnTo>
                  <a:lnTo>
                    <a:pt x="1379856" y="888024"/>
                  </a:lnTo>
                  <a:lnTo>
                    <a:pt x="1379433" y="888407"/>
                  </a:lnTo>
                  <a:lnTo>
                    <a:pt x="1378574" y="888486"/>
                  </a:lnTo>
                  <a:lnTo>
                    <a:pt x="1379301" y="890641"/>
                  </a:lnTo>
                  <a:lnTo>
                    <a:pt x="1380715" y="892253"/>
                  </a:lnTo>
                  <a:lnTo>
                    <a:pt x="1382103" y="892835"/>
                  </a:lnTo>
                  <a:lnTo>
                    <a:pt x="1388024" y="894381"/>
                  </a:lnTo>
                  <a:lnTo>
                    <a:pt x="1389491" y="894196"/>
                  </a:lnTo>
                  <a:lnTo>
                    <a:pt x="1391130" y="893416"/>
                  </a:lnTo>
                  <a:lnTo>
                    <a:pt x="1388632" y="893099"/>
                  </a:lnTo>
                  <a:lnTo>
                    <a:pt x="1390694" y="892081"/>
                  </a:lnTo>
                  <a:lnTo>
                    <a:pt x="1392584" y="891632"/>
                  </a:lnTo>
                  <a:lnTo>
                    <a:pt x="1394342" y="890456"/>
                  </a:lnTo>
                  <a:lnTo>
                    <a:pt x="1396298" y="889874"/>
                  </a:lnTo>
                  <a:lnTo>
                    <a:pt x="1395690" y="890548"/>
                  </a:lnTo>
                  <a:lnTo>
                    <a:pt x="1394184" y="891169"/>
                  </a:lnTo>
                  <a:lnTo>
                    <a:pt x="1393642" y="892438"/>
                  </a:lnTo>
                  <a:lnTo>
                    <a:pt x="1394210" y="893377"/>
                  </a:lnTo>
                  <a:lnTo>
                    <a:pt x="1395651" y="893231"/>
                  </a:lnTo>
                  <a:lnTo>
                    <a:pt x="1396219" y="895201"/>
                  </a:lnTo>
                  <a:lnTo>
                    <a:pt x="1392809" y="896774"/>
                  </a:lnTo>
                  <a:lnTo>
                    <a:pt x="1393338" y="896998"/>
                  </a:lnTo>
                  <a:lnTo>
                    <a:pt x="1395466" y="896734"/>
                  </a:lnTo>
                  <a:lnTo>
                    <a:pt x="1395347" y="898584"/>
                  </a:lnTo>
                  <a:lnTo>
                    <a:pt x="1396695" y="899364"/>
                  </a:lnTo>
                  <a:lnTo>
                    <a:pt x="1398003" y="899536"/>
                  </a:lnTo>
                  <a:lnTo>
                    <a:pt x="1402815" y="899245"/>
                  </a:lnTo>
                  <a:lnTo>
                    <a:pt x="1404229" y="898624"/>
                  </a:lnTo>
                  <a:lnTo>
                    <a:pt x="1403912" y="897990"/>
                  </a:lnTo>
                  <a:lnTo>
                    <a:pt x="1403066" y="897831"/>
                  </a:lnTo>
                  <a:lnTo>
                    <a:pt x="1403845" y="895914"/>
                  </a:lnTo>
                  <a:lnTo>
                    <a:pt x="1404242" y="894038"/>
                  </a:lnTo>
                  <a:close/>
                  <a:moveTo>
                    <a:pt x="1432593" y="860175"/>
                  </a:moveTo>
                  <a:lnTo>
                    <a:pt x="1434761" y="859104"/>
                  </a:lnTo>
                  <a:lnTo>
                    <a:pt x="1436929" y="857227"/>
                  </a:lnTo>
                  <a:lnTo>
                    <a:pt x="1439797" y="855535"/>
                  </a:lnTo>
                  <a:lnTo>
                    <a:pt x="1442189" y="855430"/>
                  </a:lnTo>
                  <a:lnTo>
                    <a:pt x="1444700" y="853394"/>
                  </a:lnTo>
                  <a:lnTo>
                    <a:pt x="1443061" y="853143"/>
                  </a:lnTo>
                  <a:lnTo>
                    <a:pt x="1441277" y="853553"/>
                  </a:lnTo>
                  <a:lnTo>
                    <a:pt x="1439136" y="854597"/>
                  </a:lnTo>
                  <a:lnTo>
                    <a:pt x="1433466" y="858047"/>
                  </a:lnTo>
                  <a:lnTo>
                    <a:pt x="1430875" y="859263"/>
                  </a:lnTo>
                  <a:lnTo>
                    <a:pt x="1427082" y="864536"/>
                  </a:lnTo>
                  <a:lnTo>
                    <a:pt x="1428192" y="864959"/>
                  </a:lnTo>
                  <a:lnTo>
                    <a:pt x="1430809" y="864854"/>
                  </a:lnTo>
                  <a:lnTo>
                    <a:pt x="1432540" y="863823"/>
                  </a:lnTo>
                  <a:lnTo>
                    <a:pt x="1431668" y="863611"/>
                  </a:lnTo>
                  <a:lnTo>
                    <a:pt x="1430254" y="863664"/>
                  </a:lnTo>
                  <a:lnTo>
                    <a:pt x="1429672" y="863135"/>
                  </a:lnTo>
                  <a:lnTo>
                    <a:pt x="1430888" y="861470"/>
                  </a:lnTo>
                  <a:lnTo>
                    <a:pt x="1432593" y="860175"/>
                  </a:lnTo>
                  <a:close/>
                  <a:moveTo>
                    <a:pt x="1430968" y="910784"/>
                  </a:moveTo>
                  <a:lnTo>
                    <a:pt x="1430888" y="911352"/>
                  </a:lnTo>
                  <a:lnTo>
                    <a:pt x="1431906" y="912489"/>
                  </a:lnTo>
                  <a:lnTo>
                    <a:pt x="1431985" y="912886"/>
                  </a:lnTo>
                  <a:lnTo>
                    <a:pt x="1432990" y="912661"/>
                  </a:lnTo>
                  <a:lnTo>
                    <a:pt x="1433426" y="911960"/>
                  </a:lnTo>
                  <a:lnTo>
                    <a:pt x="1434827" y="910533"/>
                  </a:lnTo>
                  <a:lnTo>
                    <a:pt x="1432395" y="910255"/>
                  </a:lnTo>
                  <a:lnTo>
                    <a:pt x="1430968" y="910784"/>
                  </a:lnTo>
                  <a:close/>
                  <a:moveTo>
                    <a:pt x="1375177" y="847155"/>
                  </a:moveTo>
                  <a:lnTo>
                    <a:pt x="1374490" y="849072"/>
                  </a:lnTo>
                  <a:lnTo>
                    <a:pt x="1373538" y="850169"/>
                  </a:lnTo>
                  <a:lnTo>
                    <a:pt x="1373908" y="850341"/>
                  </a:lnTo>
                  <a:lnTo>
                    <a:pt x="1374913" y="850222"/>
                  </a:lnTo>
                  <a:lnTo>
                    <a:pt x="1377490" y="848517"/>
                  </a:lnTo>
                  <a:lnTo>
                    <a:pt x="1378825" y="846495"/>
                  </a:lnTo>
                  <a:lnTo>
                    <a:pt x="1377371" y="847063"/>
                  </a:lnTo>
                  <a:lnTo>
                    <a:pt x="1376856" y="846891"/>
                  </a:lnTo>
                  <a:lnTo>
                    <a:pt x="1375177" y="847155"/>
                  </a:lnTo>
                  <a:close/>
                  <a:moveTo>
                    <a:pt x="1430095" y="811072"/>
                  </a:moveTo>
                  <a:lnTo>
                    <a:pt x="1435157" y="811891"/>
                  </a:lnTo>
                  <a:lnTo>
                    <a:pt x="1441753" y="813596"/>
                  </a:lnTo>
                  <a:lnTo>
                    <a:pt x="1451032" y="813187"/>
                  </a:lnTo>
                  <a:lnTo>
                    <a:pt x="1452367" y="812856"/>
                  </a:lnTo>
                  <a:lnTo>
                    <a:pt x="1453794" y="811944"/>
                  </a:lnTo>
                  <a:lnTo>
                    <a:pt x="1453622" y="810160"/>
                  </a:lnTo>
                  <a:lnTo>
                    <a:pt x="1452710" y="807966"/>
                  </a:lnTo>
                  <a:lnTo>
                    <a:pt x="1448943" y="805045"/>
                  </a:lnTo>
                  <a:lnTo>
                    <a:pt x="1447172" y="804569"/>
                  </a:lnTo>
                  <a:lnTo>
                    <a:pt x="1438673" y="798608"/>
                  </a:lnTo>
                  <a:lnTo>
                    <a:pt x="1434682" y="796374"/>
                  </a:lnTo>
                  <a:lnTo>
                    <a:pt x="1430439" y="794524"/>
                  </a:lnTo>
                  <a:lnTo>
                    <a:pt x="1426526" y="793308"/>
                  </a:lnTo>
                  <a:lnTo>
                    <a:pt x="1417036" y="791708"/>
                  </a:lnTo>
                  <a:lnTo>
                    <a:pt x="1409740" y="789884"/>
                  </a:lnTo>
                  <a:lnTo>
                    <a:pt x="1407335" y="789805"/>
                  </a:lnTo>
                  <a:lnTo>
                    <a:pt x="1404321" y="790307"/>
                  </a:lnTo>
                  <a:lnTo>
                    <a:pt x="1401440" y="791378"/>
                  </a:lnTo>
                  <a:lnTo>
                    <a:pt x="1401744" y="793004"/>
                  </a:lnTo>
                  <a:lnTo>
                    <a:pt x="1411868" y="797670"/>
                  </a:lnTo>
                  <a:lnTo>
                    <a:pt x="1413600" y="799203"/>
                  </a:lnTo>
                  <a:lnTo>
                    <a:pt x="1415027" y="801066"/>
                  </a:lnTo>
                  <a:lnTo>
                    <a:pt x="1415292" y="803115"/>
                  </a:lnTo>
                  <a:lnTo>
                    <a:pt x="1415926" y="804781"/>
                  </a:lnTo>
                  <a:lnTo>
                    <a:pt x="1425416" y="809578"/>
                  </a:lnTo>
                  <a:lnTo>
                    <a:pt x="1430095" y="811072"/>
                  </a:lnTo>
                  <a:close/>
                  <a:moveTo>
                    <a:pt x="1380728" y="843190"/>
                  </a:moveTo>
                  <a:lnTo>
                    <a:pt x="1380385" y="843005"/>
                  </a:lnTo>
                  <a:lnTo>
                    <a:pt x="1379869" y="843243"/>
                  </a:lnTo>
                  <a:lnTo>
                    <a:pt x="1379195" y="843798"/>
                  </a:lnTo>
                  <a:lnTo>
                    <a:pt x="1377252" y="845939"/>
                  </a:lnTo>
                  <a:lnTo>
                    <a:pt x="1380332" y="844512"/>
                  </a:lnTo>
                  <a:lnTo>
                    <a:pt x="1380728" y="843190"/>
                  </a:lnTo>
                  <a:close/>
                  <a:moveTo>
                    <a:pt x="1154037" y="907030"/>
                  </a:moveTo>
                  <a:lnTo>
                    <a:pt x="1150389" y="907651"/>
                  </a:lnTo>
                  <a:lnTo>
                    <a:pt x="1146305" y="910361"/>
                  </a:lnTo>
                  <a:lnTo>
                    <a:pt x="1147137" y="910599"/>
                  </a:lnTo>
                  <a:lnTo>
                    <a:pt x="1150058" y="910031"/>
                  </a:lnTo>
                  <a:lnTo>
                    <a:pt x="1154037" y="907030"/>
                  </a:lnTo>
                  <a:close/>
                  <a:moveTo>
                    <a:pt x="1219846" y="525550"/>
                  </a:moveTo>
                  <a:lnTo>
                    <a:pt x="1218591" y="526290"/>
                  </a:lnTo>
                  <a:lnTo>
                    <a:pt x="1216674" y="527823"/>
                  </a:lnTo>
                  <a:lnTo>
                    <a:pt x="1218855" y="527638"/>
                  </a:lnTo>
                  <a:lnTo>
                    <a:pt x="1221816" y="526621"/>
                  </a:lnTo>
                  <a:lnTo>
                    <a:pt x="1223573" y="525497"/>
                  </a:lnTo>
                  <a:lnTo>
                    <a:pt x="1222833" y="524876"/>
                  </a:lnTo>
                  <a:lnTo>
                    <a:pt x="1221009" y="525048"/>
                  </a:lnTo>
                  <a:lnTo>
                    <a:pt x="1219846" y="525550"/>
                  </a:lnTo>
                  <a:close/>
                  <a:moveTo>
                    <a:pt x="1232363" y="451797"/>
                  </a:moveTo>
                  <a:lnTo>
                    <a:pt x="1233896" y="450621"/>
                  </a:lnTo>
                  <a:lnTo>
                    <a:pt x="1235324" y="449325"/>
                  </a:lnTo>
                  <a:lnTo>
                    <a:pt x="1236659" y="447898"/>
                  </a:lnTo>
                  <a:lnTo>
                    <a:pt x="1237187" y="446827"/>
                  </a:lnTo>
                  <a:lnTo>
                    <a:pt x="1236923" y="446113"/>
                  </a:lnTo>
                  <a:lnTo>
                    <a:pt x="1236302" y="445704"/>
                  </a:lnTo>
                  <a:lnTo>
                    <a:pt x="1234848" y="445519"/>
                  </a:lnTo>
                  <a:lnTo>
                    <a:pt x="1232799" y="445519"/>
                  </a:lnTo>
                  <a:lnTo>
                    <a:pt x="1227697" y="446563"/>
                  </a:lnTo>
                  <a:lnTo>
                    <a:pt x="1223071" y="446351"/>
                  </a:lnTo>
                  <a:lnTo>
                    <a:pt x="1216753" y="448136"/>
                  </a:lnTo>
                  <a:lnTo>
                    <a:pt x="1215551" y="448189"/>
                  </a:lnTo>
                  <a:lnTo>
                    <a:pt x="1214136" y="447885"/>
                  </a:lnTo>
                  <a:lnTo>
                    <a:pt x="1211361" y="446933"/>
                  </a:lnTo>
                  <a:lnTo>
                    <a:pt x="1209365" y="447356"/>
                  </a:lnTo>
                  <a:lnTo>
                    <a:pt x="1196134" y="455868"/>
                  </a:lnTo>
                  <a:lnTo>
                    <a:pt x="1191310" y="458207"/>
                  </a:lnTo>
                  <a:lnTo>
                    <a:pt x="1190675" y="458776"/>
                  </a:lnTo>
                  <a:lnTo>
                    <a:pt x="1190107" y="459503"/>
                  </a:lnTo>
                  <a:lnTo>
                    <a:pt x="1189869" y="460084"/>
                  </a:lnTo>
                  <a:lnTo>
                    <a:pt x="1190821" y="462595"/>
                  </a:lnTo>
                  <a:lnTo>
                    <a:pt x="1190596" y="463772"/>
                  </a:lnTo>
                  <a:lnTo>
                    <a:pt x="1189340" y="465900"/>
                  </a:lnTo>
                  <a:lnTo>
                    <a:pt x="1189393" y="466243"/>
                  </a:lnTo>
                  <a:lnTo>
                    <a:pt x="1197099" y="464261"/>
                  </a:lnTo>
                  <a:lnTo>
                    <a:pt x="1199425" y="464393"/>
                  </a:lnTo>
                  <a:lnTo>
                    <a:pt x="1201289" y="465133"/>
                  </a:lnTo>
                  <a:lnTo>
                    <a:pt x="1202360" y="465226"/>
                  </a:lnTo>
                  <a:lnTo>
                    <a:pt x="1203615" y="464988"/>
                  </a:lnTo>
                  <a:lnTo>
                    <a:pt x="1215854" y="460071"/>
                  </a:lnTo>
                  <a:lnTo>
                    <a:pt x="1218141" y="458974"/>
                  </a:lnTo>
                  <a:lnTo>
                    <a:pt x="1221459" y="457137"/>
                  </a:lnTo>
                  <a:lnTo>
                    <a:pt x="1229204" y="453753"/>
                  </a:lnTo>
                  <a:lnTo>
                    <a:pt x="1232363" y="451797"/>
                  </a:lnTo>
                  <a:close/>
                  <a:moveTo>
                    <a:pt x="1284294" y="425745"/>
                  </a:moveTo>
                  <a:lnTo>
                    <a:pt x="1285788" y="424741"/>
                  </a:lnTo>
                  <a:lnTo>
                    <a:pt x="1283250" y="423208"/>
                  </a:lnTo>
                  <a:lnTo>
                    <a:pt x="1279774" y="422243"/>
                  </a:lnTo>
                  <a:lnTo>
                    <a:pt x="1281624" y="422044"/>
                  </a:lnTo>
                  <a:lnTo>
                    <a:pt x="1282232" y="421476"/>
                  </a:lnTo>
                  <a:lnTo>
                    <a:pt x="1282219" y="420472"/>
                  </a:lnTo>
                  <a:lnTo>
                    <a:pt x="1281505" y="419150"/>
                  </a:lnTo>
                  <a:lnTo>
                    <a:pt x="1280104" y="417511"/>
                  </a:lnTo>
                  <a:lnTo>
                    <a:pt x="1278531" y="417247"/>
                  </a:lnTo>
                  <a:lnTo>
                    <a:pt x="1275703" y="418925"/>
                  </a:lnTo>
                  <a:lnTo>
                    <a:pt x="1275306" y="418978"/>
                  </a:lnTo>
                  <a:lnTo>
                    <a:pt x="1273879" y="418833"/>
                  </a:lnTo>
                  <a:lnTo>
                    <a:pt x="1270152" y="417868"/>
                  </a:lnTo>
                  <a:lnTo>
                    <a:pt x="1261878" y="419216"/>
                  </a:lnTo>
                  <a:lnTo>
                    <a:pt x="1258507" y="419348"/>
                  </a:lnTo>
                  <a:lnTo>
                    <a:pt x="1258481" y="418978"/>
                  </a:lnTo>
                  <a:lnTo>
                    <a:pt x="1263569" y="416784"/>
                  </a:lnTo>
                  <a:lnTo>
                    <a:pt x="1264825" y="416110"/>
                  </a:lnTo>
                  <a:lnTo>
                    <a:pt x="1265539" y="415489"/>
                  </a:lnTo>
                  <a:lnTo>
                    <a:pt x="1266147" y="414431"/>
                  </a:lnTo>
                  <a:lnTo>
                    <a:pt x="1267944" y="409091"/>
                  </a:lnTo>
                  <a:lnTo>
                    <a:pt x="1267706" y="405761"/>
                  </a:lnTo>
                  <a:lnTo>
                    <a:pt x="1266966" y="403646"/>
                  </a:lnTo>
                  <a:lnTo>
                    <a:pt x="1265750" y="402483"/>
                  </a:lnTo>
                  <a:lnTo>
                    <a:pt x="1264164" y="401729"/>
                  </a:lnTo>
                  <a:lnTo>
                    <a:pt x="1258943" y="400712"/>
                  </a:lnTo>
                  <a:lnTo>
                    <a:pt x="1257727" y="400249"/>
                  </a:lnTo>
                  <a:lnTo>
                    <a:pt x="1253907" y="397169"/>
                  </a:lnTo>
                  <a:lnTo>
                    <a:pt x="1250960" y="395782"/>
                  </a:lnTo>
                  <a:lnTo>
                    <a:pt x="1250709" y="395570"/>
                  </a:lnTo>
                  <a:lnTo>
                    <a:pt x="1249757" y="392200"/>
                  </a:lnTo>
                  <a:lnTo>
                    <a:pt x="1248700" y="391512"/>
                  </a:lnTo>
                  <a:lnTo>
                    <a:pt x="1245012" y="390587"/>
                  </a:lnTo>
                  <a:lnTo>
                    <a:pt x="1241880" y="390283"/>
                  </a:lnTo>
                  <a:lnTo>
                    <a:pt x="1239078" y="389371"/>
                  </a:lnTo>
                  <a:lnTo>
                    <a:pt x="1238681" y="388684"/>
                  </a:lnTo>
                  <a:lnTo>
                    <a:pt x="1239144" y="386926"/>
                  </a:lnTo>
                  <a:lnTo>
                    <a:pt x="1238483" y="385670"/>
                  </a:lnTo>
                  <a:lnTo>
                    <a:pt x="1235786" y="383410"/>
                  </a:lnTo>
                  <a:lnTo>
                    <a:pt x="1234570" y="383357"/>
                  </a:lnTo>
                  <a:lnTo>
                    <a:pt x="1233473" y="383688"/>
                  </a:lnTo>
                  <a:lnTo>
                    <a:pt x="1227750" y="387203"/>
                  </a:lnTo>
                  <a:lnTo>
                    <a:pt x="1225464" y="388419"/>
                  </a:lnTo>
                  <a:lnTo>
                    <a:pt x="1224512" y="388591"/>
                  </a:lnTo>
                  <a:lnTo>
                    <a:pt x="1224089" y="388287"/>
                  </a:lnTo>
                  <a:lnTo>
                    <a:pt x="1224895" y="383912"/>
                  </a:lnTo>
                  <a:lnTo>
                    <a:pt x="1222833" y="382115"/>
                  </a:lnTo>
                  <a:lnTo>
                    <a:pt x="1223084" y="381718"/>
                  </a:lnTo>
                  <a:lnTo>
                    <a:pt x="1223772" y="381242"/>
                  </a:lnTo>
                  <a:lnTo>
                    <a:pt x="1226468" y="380093"/>
                  </a:lnTo>
                  <a:lnTo>
                    <a:pt x="1227526" y="379339"/>
                  </a:lnTo>
                  <a:lnTo>
                    <a:pt x="1228411" y="377608"/>
                  </a:lnTo>
                  <a:lnTo>
                    <a:pt x="1228583" y="376273"/>
                  </a:lnTo>
                  <a:lnTo>
                    <a:pt x="1228305" y="375070"/>
                  </a:lnTo>
                  <a:lnTo>
                    <a:pt x="1225490" y="373841"/>
                  </a:lnTo>
                  <a:lnTo>
                    <a:pt x="1225543" y="372506"/>
                  </a:lnTo>
                  <a:lnTo>
                    <a:pt x="1225318" y="372136"/>
                  </a:lnTo>
                  <a:lnTo>
                    <a:pt x="1224803" y="372030"/>
                  </a:lnTo>
                  <a:lnTo>
                    <a:pt x="1221406" y="372902"/>
                  </a:lnTo>
                  <a:lnTo>
                    <a:pt x="1218247" y="374171"/>
                  </a:lnTo>
                  <a:lnTo>
                    <a:pt x="1212986" y="377317"/>
                  </a:lnTo>
                  <a:lnTo>
                    <a:pt x="1210700" y="378903"/>
                  </a:lnTo>
                  <a:lnTo>
                    <a:pt x="1207541" y="381533"/>
                  </a:lnTo>
                  <a:lnTo>
                    <a:pt x="1204527" y="384415"/>
                  </a:lnTo>
                  <a:lnTo>
                    <a:pt x="1195235" y="394513"/>
                  </a:lnTo>
                  <a:lnTo>
                    <a:pt x="1192275" y="397341"/>
                  </a:lnTo>
                  <a:lnTo>
                    <a:pt x="1185534" y="403170"/>
                  </a:lnTo>
                  <a:lnTo>
                    <a:pt x="1183089" y="405576"/>
                  </a:lnTo>
                  <a:lnTo>
                    <a:pt x="1181859" y="407149"/>
                  </a:lnTo>
                  <a:lnTo>
                    <a:pt x="1179811" y="410307"/>
                  </a:lnTo>
                  <a:lnTo>
                    <a:pt x="1178674" y="413770"/>
                  </a:lnTo>
                  <a:lnTo>
                    <a:pt x="1178000" y="415198"/>
                  </a:lnTo>
                  <a:lnTo>
                    <a:pt x="1177154" y="416308"/>
                  </a:lnTo>
                  <a:lnTo>
                    <a:pt x="1175237" y="417392"/>
                  </a:lnTo>
                  <a:lnTo>
                    <a:pt x="1172264" y="418449"/>
                  </a:lnTo>
                  <a:lnTo>
                    <a:pt x="1160897" y="421648"/>
                  </a:lnTo>
                  <a:lnTo>
                    <a:pt x="1159588" y="422203"/>
                  </a:lnTo>
                  <a:lnTo>
                    <a:pt x="1156297" y="423987"/>
                  </a:lnTo>
                  <a:lnTo>
                    <a:pt x="1151710" y="426895"/>
                  </a:lnTo>
                  <a:lnTo>
                    <a:pt x="1150217" y="427966"/>
                  </a:lnTo>
                  <a:lnTo>
                    <a:pt x="1149358" y="428957"/>
                  </a:lnTo>
                  <a:lnTo>
                    <a:pt x="1148948" y="429909"/>
                  </a:lnTo>
                  <a:lnTo>
                    <a:pt x="1149252" y="430147"/>
                  </a:lnTo>
                  <a:lnTo>
                    <a:pt x="1150891" y="430490"/>
                  </a:lnTo>
                  <a:lnTo>
                    <a:pt x="1153482" y="430556"/>
                  </a:lnTo>
                  <a:lnTo>
                    <a:pt x="1154922" y="430398"/>
                  </a:lnTo>
                  <a:lnTo>
                    <a:pt x="1161809" y="428204"/>
                  </a:lnTo>
                  <a:lnTo>
                    <a:pt x="1166977" y="428336"/>
                  </a:lnTo>
                  <a:lnTo>
                    <a:pt x="1177471" y="427080"/>
                  </a:lnTo>
                  <a:lnTo>
                    <a:pt x="1178040" y="427239"/>
                  </a:lnTo>
                  <a:lnTo>
                    <a:pt x="1178317" y="427649"/>
                  </a:lnTo>
                  <a:lnTo>
                    <a:pt x="1178291" y="428310"/>
                  </a:lnTo>
                  <a:lnTo>
                    <a:pt x="1173797" y="438064"/>
                  </a:lnTo>
                  <a:lnTo>
                    <a:pt x="1172673" y="441395"/>
                  </a:lnTo>
                  <a:lnTo>
                    <a:pt x="1174299" y="441884"/>
                  </a:lnTo>
                  <a:lnTo>
                    <a:pt x="1177656" y="441382"/>
                  </a:lnTo>
                  <a:lnTo>
                    <a:pt x="1184093" y="439914"/>
                  </a:lnTo>
                  <a:lnTo>
                    <a:pt x="1188230" y="438659"/>
                  </a:lnTo>
                  <a:lnTo>
                    <a:pt x="1192539" y="437086"/>
                  </a:lnTo>
                  <a:lnTo>
                    <a:pt x="1194813" y="436055"/>
                  </a:lnTo>
                  <a:lnTo>
                    <a:pt x="1196491" y="435050"/>
                  </a:lnTo>
                  <a:lnTo>
                    <a:pt x="1201382" y="431548"/>
                  </a:lnTo>
                  <a:lnTo>
                    <a:pt x="1203985" y="430120"/>
                  </a:lnTo>
                  <a:lnTo>
                    <a:pt x="1205175" y="429750"/>
                  </a:lnTo>
                  <a:lnTo>
                    <a:pt x="1207713" y="429420"/>
                  </a:lnTo>
                  <a:lnTo>
                    <a:pt x="1210872" y="428257"/>
                  </a:lnTo>
                  <a:lnTo>
                    <a:pt x="1219384" y="424397"/>
                  </a:lnTo>
                  <a:lnTo>
                    <a:pt x="1221763" y="422904"/>
                  </a:lnTo>
                  <a:lnTo>
                    <a:pt x="1223058" y="421767"/>
                  </a:lnTo>
                  <a:lnTo>
                    <a:pt x="1225239" y="419375"/>
                  </a:lnTo>
                  <a:lnTo>
                    <a:pt x="1226719" y="418251"/>
                  </a:lnTo>
                  <a:lnTo>
                    <a:pt x="1229191" y="417220"/>
                  </a:lnTo>
                  <a:lnTo>
                    <a:pt x="1233672" y="416110"/>
                  </a:lnTo>
                  <a:lnTo>
                    <a:pt x="1236196" y="415766"/>
                  </a:lnTo>
                  <a:lnTo>
                    <a:pt x="1238522" y="415727"/>
                  </a:lnTo>
                  <a:lnTo>
                    <a:pt x="1238866" y="416533"/>
                  </a:lnTo>
                  <a:lnTo>
                    <a:pt x="1237214" y="418172"/>
                  </a:lnTo>
                  <a:lnTo>
                    <a:pt x="1236593" y="419123"/>
                  </a:lnTo>
                  <a:lnTo>
                    <a:pt x="1238165" y="419692"/>
                  </a:lnTo>
                  <a:lnTo>
                    <a:pt x="1244298" y="420683"/>
                  </a:lnTo>
                  <a:lnTo>
                    <a:pt x="1245673" y="421529"/>
                  </a:lnTo>
                  <a:lnTo>
                    <a:pt x="1243228" y="426314"/>
                  </a:lnTo>
                  <a:lnTo>
                    <a:pt x="1243333" y="427067"/>
                  </a:lnTo>
                  <a:lnTo>
                    <a:pt x="1247510" y="427464"/>
                  </a:lnTo>
                  <a:lnTo>
                    <a:pt x="1250537" y="428138"/>
                  </a:lnTo>
                  <a:lnTo>
                    <a:pt x="1259617" y="431323"/>
                  </a:lnTo>
                  <a:lnTo>
                    <a:pt x="1262327" y="432711"/>
                  </a:lnTo>
                  <a:lnTo>
                    <a:pt x="1264508" y="433253"/>
                  </a:lnTo>
                  <a:lnTo>
                    <a:pt x="1265155" y="433226"/>
                  </a:lnTo>
                  <a:lnTo>
                    <a:pt x="1266636" y="432777"/>
                  </a:lnTo>
                  <a:lnTo>
                    <a:pt x="1273390" y="429856"/>
                  </a:lnTo>
                  <a:lnTo>
                    <a:pt x="1278782" y="427913"/>
                  </a:lnTo>
                  <a:lnTo>
                    <a:pt x="1284294" y="425745"/>
                  </a:lnTo>
                  <a:close/>
                  <a:moveTo>
                    <a:pt x="1264838" y="501785"/>
                  </a:moveTo>
                  <a:lnTo>
                    <a:pt x="1263014" y="502842"/>
                  </a:lnTo>
                  <a:lnTo>
                    <a:pt x="1262776" y="503212"/>
                  </a:lnTo>
                  <a:lnTo>
                    <a:pt x="1265697" y="502909"/>
                  </a:lnTo>
                  <a:lnTo>
                    <a:pt x="1269319" y="502195"/>
                  </a:lnTo>
                  <a:lnTo>
                    <a:pt x="1271645" y="501481"/>
                  </a:lnTo>
                  <a:lnTo>
                    <a:pt x="1272967" y="500582"/>
                  </a:lnTo>
                  <a:lnTo>
                    <a:pt x="1269663" y="500860"/>
                  </a:lnTo>
                  <a:lnTo>
                    <a:pt x="1264838" y="501785"/>
                  </a:lnTo>
                  <a:close/>
                  <a:moveTo>
                    <a:pt x="1174021" y="604973"/>
                  </a:moveTo>
                  <a:lnTo>
                    <a:pt x="1174630" y="604259"/>
                  </a:lnTo>
                  <a:lnTo>
                    <a:pt x="1174273" y="603718"/>
                  </a:lnTo>
                  <a:lnTo>
                    <a:pt x="1173532" y="603665"/>
                  </a:lnTo>
                  <a:lnTo>
                    <a:pt x="1171933" y="604682"/>
                  </a:lnTo>
                  <a:lnTo>
                    <a:pt x="1171153" y="606004"/>
                  </a:lnTo>
                  <a:lnTo>
                    <a:pt x="1171841" y="606520"/>
                  </a:lnTo>
                  <a:lnTo>
                    <a:pt x="1172686" y="606057"/>
                  </a:lnTo>
                  <a:lnTo>
                    <a:pt x="1174021" y="604973"/>
                  </a:lnTo>
                  <a:close/>
                  <a:moveTo>
                    <a:pt x="1168642" y="616605"/>
                  </a:moveTo>
                  <a:lnTo>
                    <a:pt x="1167386" y="616605"/>
                  </a:lnTo>
                  <a:lnTo>
                    <a:pt x="1166382" y="616856"/>
                  </a:lnTo>
                  <a:lnTo>
                    <a:pt x="1165615" y="617358"/>
                  </a:lnTo>
                  <a:lnTo>
                    <a:pt x="1162430" y="618164"/>
                  </a:lnTo>
                  <a:lnTo>
                    <a:pt x="1160857" y="618970"/>
                  </a:lnTo>
                  <a:lnTo>
                    <a:pt x="1159020" y="620913"/>
                  </a:lnTo>
                  <a:lnTo>
                    <a:pt x="1160024" y="621297"/>
                  </a:lnTo>
                  <a:lnTo>
                    <a:pt x="1161201" y="621098"/>
                  </a:lnTo>
                  <a:lnTo>
                    <a:pt x="1169118" y="617926"/>
                  </a:lnTo>
                  <a:lnTo>
                    <a:pt x="1171219" y="616340"/>
                  </a:lnTo>
                  <a:lnTo>
                    <a:pt x="1173599" y="614225"/>
                  </a:lnTo>
                  <a:lnTo>
                    <a:pt x="1172938" y="614424"/>
                  </a:lnTo>
                  <a:lnTo>
                    <a:pt x="1170506" y="615878"/>
                  </a:lnTo>
                  <a:lnTo>
                    <a:pt x="1168642" y="616605"/>
                  </a:lnTo>
                  <a:close/>
                  <a:moveTo>
                    <a:pt x="1276284" y="465609"/>
                  </a:moveTo>
                  <a:lnTo>
                    <a:pt x="1277078" y="464036"/>
                  </a:lnTo>
                  <a:lnTo>
                    <a:pt x="1276919" y="462860"/>
                  </a:lnTo>
                  <a:lnTo>
                    <a:pt x="1275980" y="460547"/>
                  </a:lnTo>
                  <a:lnTo>
                    <a:pt x="1274923" y="459859"/>
                  </a:lnTo>
                  <a:lnTo>
                    <a:pt x="1273932" y="459820"/>
                  </a:lnTo>
                  <a:lnTo>
                    <a:pt x="1272663" y="460203"/>
                  </a:lnTo>
                  <a:lnTo>
                    <a:pt x="1271381" y="460282"/>
                  </a:lnTo>
                  <a:lnTo>
                    <a:pt x="1268513" y="460044"/>
                  </a:lnTo>
                  <a:lnTo>
                    <a:pt x="1267164" y="460335"/>
                  </a:lnTo>
                  <a:lnTo>
                    <a:pt x="1264442" y="461604"/>
                  </a:lnTo>
                  <a:lnTo>
                    <a:pt x="1259075" y="464922"/>
                  </a:lnTo>
                  <a:lnTo>
                    <a:pt x="1256921" y="466455"/>
                  </a:lnTo>
                  <a:lnTo>
                    <a:pt x="1255652" y="467565"/>
                  </a:lnTo>
                  <a:lnTo>
                    <a:pt x="1254396" y="468953"/>
                  </a:lnTo>
                  <a:lnTo>
                    <a:pt x="1253154" y="470618"/>
                  </a:lnTo>
                  <a:lnTo>
                    <a:pt x="1250920" y="473962"/>
                  </a:lnTo>
                  <a:lnTo>
                    <a:pt x="1250431" y="474993"/>
                  </a:lnTo>
                  <a:lnTo>
                    <a:pt x="1250894" y="476038"/>
                  </a:lnTo>
                  <a:lnTo>
                    <a:pt x="1252572" y="476817"/>
                  </a:lnTo>
                  <a:lnTo>
                    <a:pt x="1253511" y="477954"/>
                  </a:lnTo>
                  <a:lnTo>
                    <a:pt x="1254357" y="479805"/>
                  </a:lnTo>
                  <a:lnTo>
                    <a:pt x="1255308" y="480717"/>
                  </a:lnTo>
                  <a:lnTo>
                    <a:pt x="1256366" y="480690"/>
                  </a:lnTo>
                  <a:lnTo>
                    <a:pt x="1257621" y="480267"/>
                  </a:lnTo>
                  <a:lnTo>
                    <a:pt x="1259075" y="479448"/>
                  </a:lnTo>
                  <a:lnTo>
                    <a:pt x="1261336" y="477782"/>
                  </a:lnTo>
                  <a:lnTo>
                    <a:pt x="1264415" y="475271"/>
                  </a:lnTo>
                  <a:lnTo>
                    <a:pt x="1267482" y="473077"/>
                  </a:lnTo>
                  <a:lnTo>
                    <a:pt x="1270522" y="471200"/>
                  </a:lnTo>
                  <a:lnTo>
                    <a:pt x="1272491" y="469706"/>
                  </a:lnTo>
                  <a:lnTo>
                    <a:pt x="1274183" y="467737"/>
                  </a:lnTo>
                  <a:lnTo>
                    <a:pt x="1276284" y="465609"/>
                  </a:lnTo>
                  <a:close/>
                  <a:moveTo>
                    <a:pt x="1177286" y="622962"/>
                  </a:moveTo>
                  <a:lnTo>
                    <a:pt x="1171140" y="628632"/>
                  </a:lnTo>
                  <a:lnTo>
                    <a:pt x="1171378" y="629795"/>
                  </a:lnTo>
                  <a:lnTo>
                    <a:pt x="1172568" y="629624"/>
                  </a:lnTo>
                  <a:lnTo>
                    <a:pt x="1177379" y="624773"/>
                  </a:lnTo>
                  <a:lnTo>
                    <a:pt x="1180300" y="622195"/>
                  </a:lnTo>
                  <a:lnTo>
                    <a:pt x="1183617" y="619512"/>
                  </a:lnTo>
                  <a:lnTo>
                    <a:pt x="1185084" y="618072"/>
                  </a:lnTo>
                  <a:lnTo>
                    <a:pt x="1184701" y="617873"/>
                  </a:lnTo>
                  <a:lnTo>
                    <a:pt x="1184741" y="617424"/>
                  </a:lnTo>
                  <a:lnTo>
                    <a:pt x="1185203" y="616724"/>
                  </a:lnTo>
                  <a:lnTo>
                    <a:pt x="1185547" y="615389"/>
                  </a:lnTo>
                  <a:lnTo>
                    <a:pt x="1185124" y="615005"/>
                  </a:lnTo>
                  <a:lnTo>
                    <a:pt x="1183697" y="614556"/>
                  </a:lnTo>
                  <a:lnTo>
                    <a:pt x="1183564" y="614014"/>
                  </a:lnTo>
                  <a:lnTo>
                    <a:pt x="1183829" y="612798"/>
                  </a:lnTo>
                  <a:lnTo>
                    <a:pt x="1183459" y="612335"/>
                  </a:lnTo>
                  <a:lnTo>
                    <a:pt x="1182507" y="612031"/>
                  </a:lnTo>
                  <a:lnTo>
                    <a:pt x="1182097" y="611516"/>
                  </a:lnTo>
                  <a:lnTo>
                    <a:pt x="1182230" y="610789"/>
                  </a:lnTo>
                  <a:lnTo>
                    <a:pt x="1182071" y="610657"/>
                  </a:lnTo>
                  <a:lnTo>
                    <a:pt x="1179176" y="614291"/>
                  </a:lnTo>
                  <a:lnTo>
                    <a:pt x="1177075" y="616591"/>
                  </a:lnTo>
                  <a:lnTo>
                    <a:pt x="1174365" y="619235"/>
                  </a:lnTo>
                  <a:lnTo>
                    <a:pt x="1171960" y="620966"/>
                  </a:lnTo>
                  <a:lnTo>
                    <a:pt x="1169845" y="621786"/>
                  </a:lnTo>
                  <a:lnTo>
                    <a:pt x="1169673" y="621469"/>
                  </a:lnTo>
                  <a:lnTo>
                    <a:pt x="1171431" y="620028"/>
                  </a:lnTo>
                  <a:lnTo>
                    <a:pt x="1173228" y="618270"/>
                  </a:lnTo>
                  <a:lnTo>
                    <a:pt x="1176308" y="614701"/>
                  </a:lnTo>
                  <a:lnTo>
                    <a:pt x="1177299" y="612970"/>
                  </a:lnTo>
                  <a:lnTo>
                    <a:pt x="1177432" y="612349"/>
                  </a:lnTo>
                  <a:lnTo>
                    <a:pt x="1177247" y="612269"/>
                  </a:lnTo>
                  <a:lnTo>
                    <a:pt x="1176758" y="612719"/>
                  </a:lnTo>
                  <a:lnTo>
                    <a:pt x="1175766" y="614371"/>
                  </a:lnTo>
                  <a:lnTo>
                    <a:pt x="1174550" y="615864"/>
                  </a:lnTo>
                  <a:lnTo>
                    <a:pt x="1172620" y="617913"/>
                  </a:lnTo>
                  <a:lnTo>
                    <a:pt x="1169620" y="620081"/>
                  </a:lnTo>
                  <a:lnTo>
                    <a:pt x="1163514" y="623530"/>
                  </a:lnTo>
                  <a:lnTo>
                    <a:pt x="1156218" y="628355"/>
                  </a:lnTo>
                  <a:lnTo>
                    <a:pt x="1155729" y="628910"/>
                  </a:lnTo>
                  <a:lnTo>
                    <a:pt x="1155848" y="629412"/>
                  </a:lnTo>
                  <a:lnTo>
                    <a:pt x="1157222" y="629967"/>
                  </a:lnTo>
                  <a:lnTo>
                    <a:pt x="1160897" y="628117"/>
                  </a:lnTo>
                  <a:lnTo>
                    <a:pt x="1168272" y="623332"/>
                  </a:lnTo>
                  <a:lnTo>
                    <a:pt x="1168801" y="623134"/>
                  </a:lnTo>
                  <a:lnTo>
                    <a:pt x="1169620" y="623491"/>
                  </a:lnTo>
                  <a:lnTo>
                    <a:pt x="1169210" y="624072"/>
                  </a:lnTo>
                  <a:lnTo>
                    <a:pt x="1159086" y="631672"/>
                  </a:lnTo>
                  <a:lnTo>
                    <a:pt x="1163487" y="629848"/>
                  </a:lnTo>
                  <a:lnTo>
                    <a:pt x="1165034" y="629981"/>
                  </a:lnTo>
                  <a:lnTo>
                    <a:pt x="1165761" y="629875"/>
                  </a:lnTo>
                  <a:lnTo>
                    <a:pt x="1166924" y="629306"/>
                  </a:lnTo>
                  <a:lnTo>
                    <a:pt x="1168536" y="628275"/>
                  </a:lnTo>
                  <a:lnTo>
                    <a:pt x="1176242" y="621878"/>
                  </a:lnTo>
                  <a:lnTo>
                    <a:pt x="1177643" y="620913"/>
                  </a:lnTo>
                  <a:lnTo>
                    <a:pt x="1177960" y="621746"/>
                  </a:lnTo>
                  <a:lnTo>
                    <a:pt x="1177762" y="622288"/>
                  </a:lnTo>
                  <a:lnTo>
                    <a:pt x="1177286" y="622962"/>
                  </a:lnTo>
                  <a:close/>
                  <a:moveTo>
                    <a:pt x="1212497" y="530150"/>
                  </a:moveTo>
                  <a:lnTo>
                    <a:pt x="1211281" y="531207"/>
                  </a:lnTo>
                  <a:lnTo>
                    <a:pt x="1211215" y="531524"/>
                  </a:lnTo>
                  <a:lnTo>
                    <a:pt x="1211903" y="531445"/>
                  </a:lnTo>
                  <a:lnTo>
                    <a:pt x="1213158" y="530903"/>
                  </a:lnTo>
                  <a:lnTo>
                    <a:pt x="1214969" y="529898"/>
                  </a:lnTo>
                  <a:lnTo>
                    <a:pt x="1215722" y="529238"/>
                  </a:lnTo>
                  <a:lnTo>
                    <a:pt x="1215141" y="528828"/>
                  </a:lnTo>
                  <a:lnTo>
                    <a:pt x="1213423" y="530004"/>
                  </a:lnTo>
                  <a:lnTo>
                    <a:pt x="1212497" y="530150"/>
                  </a:lnTo>
                  <a:close/>
                  <a:moveTo>
                    <a:pt x="1326669" y="434165"/>
                  </a:moveTo>
                  <a:lnTo>
                    <a:pt x="1325784" y="433094"/>
                  </a:lnTo>
                  <a:lnTo>
                    <a:pt x="1324832" y="432883"/>
                  </a:lnTo>
                  <a:lnTo>
                    <a:pt x="1319215" y="432618"/>
                  </a:lnTo>
                  <a:lnTo>
                    <a:pt x="1315355" y="433107"/>
                  </a:lnTo>
                  <a:lnTo>
                    <a:pt x="1313293" y="433583"/>
                  </a:lnTo>
                  <a:lnTo>
                    <a:pt x="1312249" y="434271"/>
                  </a:lnTo>
                  <a:lnTo>
                    <a:pt x="1312408" y="435936"/>
                  </a:lnTo>
                  <a:lnTo>
                    <a:pt x="1314443" y="438910"/>
                  </a:lnTo>
                  <a:lnTo>
                    <a:pt x="1317153" y="441461"/>
                  </a:lnTo>
                  <a:lnTo>
                    <a:pt x="1318316" y="442082"/>
                  </a:lnTo>
                  <a:lnTo>
                    <a:pt x="1321501" y="441699"/>
                  </a:lnTo>
                  <a:lnTo>
                    <a:pt x="1324700" y="440813"/>
                  </a:lnTo>
                  <a:lnTo>
                    <a:pt x="1326339" y="440218"/>
                  </a:lnTo>
                  <a:lnTo>
                    <a:pt x="1328308" y="439082"/>
                  </a:lnTo>
                  <a:lnTo>
                    <a:pt x="1329022" y="438196"/>
                  </a:lnTo>
                  <a:lnTo>
                    <a:pt x="1329114" y="437734"/>
                  </a:lnTo>
                  <a:lnTo>
                    <a:pt x="1328757" y="434984"/>
                  </a:lnTo>
                  <a:lnTo>
                    <a:pt x="1328427" y="434099"/>
                  </a:lnTo>
                  <a:lnTo>
                    <a:pt x="1326669" y="434165"/>
                  </a:lnTo>
                  <a:close/>
                  <a:moveTo>
                    <a:pt x="93658" y="654578"/>
                  </a:moveTo>
                  <a:lnTo>
                    <a:pt x="95390" y="652477"/>
                  </a:lnTo>
                  <a:lnTo>
                    <a:pt x="91372" y="654605"/>
                  </a:lnTo>
                  <a:lnTo>
                    <a:pt x="84856" y="657592"/>
                  </a:lnTo>
                  <a:lnTo>
                    <a:pt x="81551" y="659310"/>
                  </a:lnTo>
                  <a:lnTo>
                    <a:pt x="81869" y="659865"/>
                  </a:lnTo>
                  <a:lnTo>
                    <a:pt x="87367" y="658107"/>
                  </a:lnTo>
                  <a:lnTo>
                    <a:pt x="93658" y="654578"/>
                  </a:lnTo>
                  <a:close/>
                  <a:moveTo>
                    <a:pt x="828189" y="348688"/>
                  </a:moveTo>
                  <a:lnTo>
                    <a:pt x="830528" y="347485"/>
                  </a:lnTo>
                  <a:lnTo>
                    <a:pt x="832907" y="345595"/>
                  </a:lnTo>
                  <a:lnTo>
                    <a:pt x="829893" y="345622"/>
                  </a:lnTo>
                  <a:lnTo>
                    <a:pt x="827739" y="345423"/>
                  </a:lnTo>
                  <a:lnTo>
                    <a:pt x="826933" y="346851"/>
                  </a:lnTo>
                  <a:lnTo>
                    <a:pt x="827184" y="348358"/>
                  </a:lnTo>
                  <a:lnTo>
                    <a:pt x="826920" y="349018"/>
                  </a:lnTo>
                  <a:lnTo>
                    <a:pt x="828189" y="348688"/>
                  </a:lnTo>
                  <a:close/>
                  <a:moveTo>
                    <a:pt x="996115" y="933624"/>
                  </a:moveTo>
                  <a:lnTo>
                    <a:pt x="996961" y="932553"/>
                  </a:lnTo>
                  <a:lnTo>
                    <a:pt x="996856" y="932090"/>
                  </a:lnTo>
                  <a:lnTo>
                    <a:pt x="995944" y="931905"/>
                  </a:lnTo>
                  <a:lnTo>
                    <a:pt x="995402" y="932104"/>
                  </a:lnTo>
                  <a:lnTo>
                    <a:pt x="995217" y="932685"/>
                  </a:lnTo>
                  <a:lnTo>
                    <a:pt x="995349" y="933254"/>
                  </a:lnTo>
                  <a:lnTo>
                    <a:pt x="995983" y="933980"/>
                  </a:lnTo>
                  <a:lnTo>
                    <a:pt x="996115" y="933624"/>
                  </a:lnTo>
                  <a:close/>
                  <a:moveTo>
                    <a:pt x="1199095" y="291338"/>
                  </a:moveTo>
                  <a:lnTo>
                    <a:pt x="1199134" y="292329"/>
                  </a:lnTo>
                  <a:lnTo>
                    <a:pt x="1200866" y="292051"/>
                  </a:lnTo>
                  <a:lnTo>
                    <a:pt x="1201540" y="291443"/>
                  </a:lnTo>
                  <a:lnTo>
                    <a:pt x="1202016" y="290399"/>
                  </a:lnTo>
                  <a:lnTo>
                    <a:pt x="1202214" y="289593"/>
                  </a:lnTo>
                  <a:lnTo>
                    <a:pt x="1202056" y="288562"/>
                  </a:lnTo>
                  <a:lnTo>
                    <a:pt x="1201051" y="288417"/>
                  </a:lnTo>
                  <a:lnTo>
                    <a:pt x="1199254" y="288813"/>
                  </a:lnTo>
                  <a:lnTo>
                    <a:pt x="1198381" y="289315"/>
                  </a:lnTo>
                  <a:lnTo>
                    <a:pt x="1197350" y="290346"/>
                  </a:lnTo>
                  <a:lnTo>
                    <a:pt x="1198778" y="290479"/>
                  </a:lnTo>
                  <a:lnTo>
                    <a:pt x="1198527" y="291139"/>
                  </a:lnTo>
                  <a:lnTo>
                    <a:pt x="1199095" y="291338"/>
                  </a:lnTo>
                  <a:close/>
                  <a:moveTo>
                    <a:pt x="1338856" y="418886"/>
                  </a:moveTo>
                  <a:lnTo>
                    <a:pt x="1334269" y="419414"/>
                  </a:lnTo>
                  <a:lnTo>
                    <a:pt x="1333225" y="419969"/>
                  </a:lnTo>
                  <a:lnTo>
                    <a:pt x="1333080" y="420392"/>
                  </a:lnTo>
                  <a:lnTo>
                    <a:pt x="1333397" y="420749"/>
                  </a:lnTo>
                  <a:lnTo>
                    <a:pt x="1337230" y="421159"/>
                  </a:lnTo>
                  <a:lnTo>
                    <a:pt x="1339411" y="419996"/>
                  </a:lnTo>
                  <a:lnTo>
                    <a:pt x="1341446" y="419242"/>
                  </a:lnTo>
                  <a:lnTo>
                    <a:pt x="1341486" y="419031"/>
                  </a:lnTo>
                  <a:lnTo>
                    <a:pt x="1340680" y="418859"/>
                  </a:lnTo>
                  <a:lnTo>
                    <a:pt x="1338856" y="418886"/>
                  </a:lnTo>
                  <a:close/>
                  <a:moveTo>
                    <a:pt x="1279417" y="273613"/>
                  </a:moveTo>
                  <a:lnTo>
                    <a:pt x="1280726" y="273349"/>
                  </a:lnTo>
                  <a:lnTo>
                    <a:pt x="1282510" y="273944"/>
                  </a:lnTo>
                  <a:lnTo>
                    <a:pt x="1284479" y="274168"/>
                  </a:lnTo>
                  <a:lnTo>
                    <a:pt x="1288048" y="273719"/>
                  </a:lnTo>
                  <a:lnTo>
                    <a:pt x="1289264" y="273203"/>
                  </a:lnTo>
                  <a:lnTo>
                    <a:pt x="1289621" y="272477"/>
                  </a:lnTo>
                  <a:lnTo>
                    <a:pt x="1289647" y="271776"/>
                  </a:lnTo>
                  <a:lnTo>
                    <a:pt x="1289356" y="271102"/>
                  </a:lnTo>
                  <a:lnTo>
                    <a:pt x="1288140" y="270877"/>
                  </a:lnTo>
                  <a:lnTo>
                    <a:pt x="1286012" y="271102"/>
                  </a:lnTo>
                  <a:lnTo>
                    <a:pt x="1284136" y="270917"/>
                  </a:lnTo>
                  <a:lnTo>
                    <a:pt x="1281360" y="270137"/>
                  </a:lnTo>
                  <a:lnTo>
                    <a:pt x="1279866" y="270586"/>
                  </a:lnTo>
                  <a:lnTo>
                    <a:pt x="1276562" y="271181"/>
                  </a:lnTo>
                  <a:lnTo>
                    <a:pt x="1276099" y="271697"/>
                  </a:lnTo>
                  <a:lnTo>
                    <a:pt x="1276403" y="272543"/>
                  </a:lnTo>
                  <a:lnTo>
                    <a:pt x="1277183" y="273137"/>
                  </a:lnTo>
                  <a:lnTo>
                    <a:pt x="1279417" y="273613"/>
                  </a:lnTo>
                  <a:close/>
                  <a:moveTo>
                    <a:pt x="1341208" y="433610"/>
                  </a:moveTo>
                  <a:lnTo>
                    <a:pt x="1343072" y="434707"/>
                  </a:lnTo>
                  <a:lnTo>
                    <a:pt x="1345358" y="435275"/>
                  </a:lnTo>
                  <a:lnTo>
                    <a:pt x="1347566" y="435024"/>
                  </a:lnTo>
                  <a:lnTo>
                    <a:pt x="1349932" y="432262"/>
                  </a:lnTo>
                  <a:lnTo>
                    <a:pt x="1348993" y="430504"/>
                  </a:lnTo>
                  <a:lnTo>
                    <a:pt x="1343746" y="427781"/>
                  </a:lnTo>
                  <a:lnTo>
                    <a:pt x="1337679" y="430134"/>
                  </a:lnTo>
                  <a:lnTo>
                    <a:pt x="1341208" y="433610"/>
                  </a:lnTo>
                  <a:close/>
                  <a:moveTo>
                    <a:pt x="967645" y="912449"/>
                  </a:moveTo>
                  <a:lnTo>
                    <a:pt x="967275" y="912819"/>
                  </a:lnTo>
                  <a:lnTo>
                    <a:pt x="967235" y="913137"/>
                  </a:lnTo>
                  <a:lnTo>
                    <a:pt x="967526" y="913388"/>
                  </a:lnTo>
                  <a:lnTo>
                    <a:pt x="968161" y="913322"/>
                  </a:lnTo>
                  <a:lnTo>
                    <a:pt x="969945" y="912370"/>
                  </a:lnTo>
                  <a:lnTo>
                    <a:pt x="970593" y="911656"/>
                  </a:lnTo>
                  <a:lnTo>
                    <a:pt x="970143" y="911537"/>
                  </a:lnTo>
                  <a:lnTo>
                    <a:pt x="967645" y="91244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229" name="Volný tvar: obrazec 15">
              <a:extLst>
                <a:ext uri="{FF2B5EF4-FFF2-40B4-BE49-F238E27FC236}">
                  <a16:creationId xmlns:a16="http://schemas.microsoft.com/office/drawing/2014/main" id="{ECEC5F57-F38D-5E2F-341B-7740AAF9D5B2}"/>
                </a:ext>
              </a:extLst>
            </p:cNvPr>
            <p:cNvSpPr/>
            <p:nvPr/>
          </p:nvSpPr>
          <p:spPr>
            <a:xfrm>
              <a:off x="-502177" y="2810566"/>
              <a:ext cx="2206064" cy="1341028"/>
            </a:xfrm>
            <a:custGeom>
              <a:avLst/>
              <a:gdLst>
                <a:gd name="connsiteX0" fmla="*/ 342608 w 2074813"/>
                <a:gd name="connsiteY0" fmla="*/ 317958 h 1261243"/>
                <a:gd name="connsiteX1" fmla="*/ 353658 w 2074813"/>
                <a:gd name="connsiteY1" fmla="*/ 312261 h 1261243"/>
                <a:gd name="connsiteX2" fmla="*/ 352389 w 2074813"/>
                <a:gd name="connsiteY2" fmla="*/ 312419 h 1261243"/>
                <a:gd name="connsiteX3" fmla="*/ 346322 w 2074813"/>
                <a:gd name="connsiteY3" fmla="*/ 313794 h 1261243"/>
                <a:gd name="connsiteX4" fmla="*/ 342264 w 2074813"/>
                <a:gd name="connsiteY4" fmla="*/ 315499 h 1261243"/>
                <a:gd name="connsiteX5" fmla="*/ 341220 w 2074813"/>
                <a:gd name="connsiteY5" fmla="*/ 315578 h 1261243"/>
                <a:gd name="connsiteX6" fmla="*/ 339304 w 2074813"/>
                <a:gd name="connsiteY6" fmla="*/ 318169 h 1261243"/>
                <a:gd name="connsiteX7" fmla="*/ 340625 w 2074813"/>
                <a:gd name="connsiteY7" fmla="*/ 318380 h 1261243"/>
                <a:gd name="connsiteX8" fmla="*/ 342608 w 2074813"/>
                <a:gd name="connsiteY8" fmla="*/ 317958 h 1261243"/>
                <a:gd name="connsiteX9" fmla="*/ 888658 w 2074813"/>
                <a:gd name="connsiteY9" fmla="*/ 594505 h 1261243"/>
                <a:gd name="connsiteX10" fmla="*/ 889332 w 2074813"/>
                <a:gd name="connsiteY10" fmla="*/ 593752 h 1261243"/>
                <a:gd name="connsiteX11" fmla="*/ 889266 w 2074813"/>
                <a:gd name="connsiteY11" fmla="*/ 592694 h 1261243"/>
                <a:gd name="connsiteX12" fmla="*/ 888988 w 2074813"/>
                <a:gd name="connsiteY12" fmla="*/ 592113 h 1261243"/>
                <a:gd name="connsiteX13" fmla="*/ 888513 w 2074813"/>
                <a:gd name="connsiteY13" fmla="*/ 592007 h 1261243"/>
                <a:gd name="connsiteX14" fmla="*/ 886993 w 2074813"/>
                <a:gd name="connsiteY14" fmla="*/ 592919 h 1261243"/>
                <a:gd name="connsiteX15" fmla="*/ 884428 w 2074813"/>
                <a:gd name="connsiteY15" fmla="*/ 594862 h 1261243"/>
                <a:gd name="connsiteX16" fmla="*/ 883093 w 2074813"/>
                <a:gd name="connsiteY16" fmla="*/ 596025 h 1261243"/>
                <a:gd name="connsiteX17" fmla="*/ 882988 w 2074813"/>
                <a:gd name="connsiteY17" fmla="*/ 596408 h 1261243"/>
                <a:gd name="connsiteX18" fmla="*/ 883120 w 2074813"/>
                <a:gd name="connsiteY18" fmla="*/ 597823 h 1261243"/>
                <a:gd name="connsiteX19" fmla="*/ 883516 w 2074813"/>
                <a:gd name="connsiteY19" fmla="*/ 598298 h 1261243"/>
                <a:gd name="connsiteX20" fmla="*/ 884177 w 2074813"/>
                <a:gd name="connsiteY20" fmla="*/ 598444 h 1261243"/>
                <a:gd name="connsiteX21" fmla="*/ 884098 w 2074813"/>
                <a:gd name="connsiteY21" fmla="*/ 599078 h 1261243"/>
                <a:gd name="connsiteX22" fmla="*/ 882763 w 2074813"/>
                <a:gd name="connsiteY22" fmla="*/ 601114 h 1261243"/>
                <a:gd name="connsiteX23" fmla="*/ 882538 w 2074813"/>
                <a:gd name="connsiteY23" fmla="*/ 601814 h 1261243"/>
                <a:gd name="connsiteX24" fmla="*/ 882578 w 2074813"/>
                <a:gd name="connsiteY24" fmla="*/ 602845 h 1261243"/>
                <a:gd name="connsiteX25" fmla="*/ 883794 w 2074813"/>
                <a:gd name="connsiteY25" fmla="*/ 603149 h 1261243"/>
                <a:gd name="connsiteX26" fmla="*/ 884138 w 2074813"/>
                <a:gd name="connsiteY26" fmla="*/ 603625 h 1261243"/>
                <a:gd name="connsiteX27" fmla="*/ 884045 w 2074813"/>
                <a:gd name="connsiteY27" fmla="*/ 604524 h 1261243"/>
                <a:gd name="connsiteX28" fmla="*/ 884362 w 2074813"/>
                <a:gd name="connsiteY28" fmla="*/ 604894 h 1261243"/>
                <a:gd name="connsiteX29" fmla="*/ 885089 w 2074813"/>
                <a:gd name="connsiteY29" fmla="*/ 604748 h 1261243"/>
                <a:gd name="connsiteX30" fmla="*/ 885750 w 2074813"/>
                <a:gd name="connsiteY30" fmla="*/ 604312 h 1261243"/>
                <a:gd name="connsiteX31" fmla="*/ 886636 w 2074813"/>
                <a:gd name="connsiteY31" fmla="*/ 603030 h 1261243"/>
                <a:gd name="connsiteX32" fmla="*/ 885446 w 2074813"/>
                <a:gd name="connsiteY32" fmla="*/ 600413 h 1261243"/>
                <a:gd name="connsiteX33" fmla="*/ 883939 w 2074813"/>
                <a:gd name="connsiteY33" fmla="*/ 601920 h 1261243"/>
                <a:gd name="connsiteX34" fmla="*/ 885367 w 2074813"/>
                <a:gd name="connsiteY34" fmla="*/ 598298 h 1261243"/>
                <a:gd name="connsiteX35" fmla="*/ 885658 w 2074813"/>
                <a:gd name="connsiteY35" fmla="*/ 597082 h 1261243"/>
                <a:gd name="connsiteX36" fmla="*/ 885327 w 2074813"/>
                <a:gd name="connsiteY36" fmla="*/ 596712 h 1261243"/>
                <a:gd name="connsiteX37" fmla="*/ 884019 w 2074813"/>
                <a:gd name="connsiteY37" fmla="*/ 596303 h 1261243"/>
                <a:gd name="connsiteX38" fmla="*/ 884362 w 2074813"/>
                <a:gd name="connsiteY38" fmla="*/ 595959 h 1261243"/>
                <a:gd name="connsiteX39" fmla="*/ 888658 w 2074813"/>
                <a:gd name="connsiteY39" fmla="*/ 594505 h 1261243"/>
                <a:gd name="connsiteX40" fmla="*/ 890588 w 2074813"/>
                <a:gd name="connsiteY40" fmla="*/ 584645 h 1261243"/>
                <a:gd name="connsiteX41" fmla="*/ 890720 w 2074813"/>
                <a:gd name="connsiteY41" fmla="*/ 584050 h 1261243"/>
                <a:gd name="connsiteX42" fmla="*/ 888922 w 2074813"/>
                <a:gd name="connsiteY42" fmla="*/ 583006 h 1261243"/>
                <a:gd name="connsiteX43" fmla="*/ 888407 w 2074813"/>
                <a:gd name="connsiteY43" fmla="*/ 583098 h 1261243"/>
                <a:gd name="connsiteX44" fmla="*/ 886583 w 2074813"/>
                <a:gd name="connsiteY44" fmla="*/ 583865 h 1261243"/>
                <a:gd name="connsiteX45" fmla="*/ 885486 w 2074813"/>
                <a:gd name="connsiteY45" fmla="*/ 584605 h 1261243"/>
                <a:gd name="connsiteX46" fmla="*/ 885367 w 2074813"/>
                <a:gd name="connsiteY46" fmla="*/ 585306 h 1261243"/>
                <a:gd name="connsiteX47" fmla="*/ 886781 w 2074813"/>
                <a:gd name="connsiteY47" fmla="*/ 586191 h 1261243"/>
                <a:gd name="connsiteX48" fmla="*/ 887244 w 2074813"/>
                <a:gd name="connsiteY48" fmla="*/ 585702 h 1261243"/>
                <a:gd name="connsiteX49" fmla="*/ 887918 w 2074813"/>
                <a:gd name="connsiteY49" fmla="*/ 584262 h 1261243"/>
                <a:gd name="connsiteX50" fmla="*/ 888275 w 2074813"/>
                <a:gd name="connsiteY50" fmla="*/ 584381 h 1261243"/>
                <a:gd name="connsiteX51" fmla="*/ 888605 w 2074813"/>
                <a:gd name="connsiteY51" fmla="*/ 585319 h 1261243"/>
                <a:gd name="connsiteX52" fmla="*/ 889292 w 2074813"/>
                <a:gd name="connsiteY52" fmla="*/ 585226 h 1261243"/>
                <a:gd name="connsiteX53" fmla="*/ 890588 w 2074813"/>
                <a:gd name="connsiteY53" fmla="*/ 584645 h 1261243"/>
                <a:gd name="connsiteX54" fmla="*/ 854161 w 2074813"/>
                <a:gd name="connsiteY54" fmla="*/ 403990 h 1261243"/>
                <a:gd name="connsiteX55" fmla="*/ 853777 w 2074813"/>
                <a:gd name="connsiteY55" fmla="*/ 405060 h 1261243"/>
                <a:gd name="connsiteX56" fmla="*/ 854650 w 2074813"/>
                <a:gd name="connsiteY56" fmla="*/ 405324 h 1261243"/>
                <a:gd name="connsiteX57" fmla="*/ 855760 w 2074813"/>
                <a:gd name="connsiteY57" fmla="*/ 405258 h 1261243"/>
                <a:gd name="connsiteX58" fmla="*/ 855681 w 2074813"/>
                <a:gd name="connsiteY58" fmla="*/ 406554 h 1261243"/>
                <a:gd name="connsiteX59" fmla="*/ 856883 w 2074813"/>
                <a:gd name="connsiteY59" fmla="*/ 406911 h 1261243"/>
                <a:gd name="connsiteX60" fmla="*/ 860571 w 2074813"/>
                <a:gd name="connsiteY60" fmla="*/ 405298 h 1261243"/>
                <a:gd name="connsiteX61" fmla="*/ 864801 w 2074813"/>
                <a:gd name="connsiteY61" fmla="*/ 402298 h 1261243"/>
                <a:gd name="connsiteX62" fmla="*/ 868264 w 2074813"/>
                <a:gd name="connsiteY62" fmla="*/ 399377 h 1261243"/>
                <a:gd name="connsiteX63" fmla="*/ 870524 w 2074813"/>
                <a:gd name="connsiteY63" fmla="*/ 397275 h 1261243"/>
                <a:gd name="connsiteX64" fmla="*/ 873048 w 2074813"/>
                <a:gd name="connsiteY64" fmla="*/ 394579 h 1261243"/>
                <a:gd name="connsiteX65" fmla="*/ 873841 w 2074813"/>
                <a:gd name="connsiteY65" fmla="*/ 393032 h 1261243"/>
                <a:gd name="connsiteX66" fmla="*/ 874542 w 2074813"/>
                <a:gd name="connsiteY66" fmla="*/ 389609 h 1261243"/>
                <a:gd name="connsiteX67" fmla="*/ 874476 w 2074813"/>
                <a:gd name="connsiteY67" fmla="*/ 387164 h 1261243"/>
                <a:gd name="connsiteX68" fmla="*/ 873960 w 2074813"/>
                <a:gd name="connsiteY68" fmla="*/ 386992 h 1261243"/>
                <a:gd name="connsiteX69" fmla="*/ 863479 w 2074813"/>
                <a:gd name="connsiteY69" fmla="*/ 390270 h 1261243"/>
                <a:gd name="connsiteX70" fmla="*/ 856817 w 2074813"/>
                <a:gd name="connsiteY70" fmla="*/ 396812 h 1261243"/>
                <a:gd name="connsiteX71" fmla="*/ 852429 w 2074813"/>
                <a:gd name="connsiteY71" fmla="*/ 399007 h 1261243"/>
                <a:gd name="connsiteX72" fmla="*/ 848451 w 2074813"/>
                <a:gd name="connsiteY72" fmla="*/ 401320 h 1261243"/>
                <a:gd name="connsiteX73" fmla="*/ 847089 w 2074813"/>
                <a:gd name="connsiteY73" fmla="*/ 402853 h 1261243"/>
                <a:gd name="connsiteX74" fmla="*/ 844340 w 2074813"/>
                <a:gd name="connsiteY74" fmla="*/ 406461 h 1261243"/>
                <a:gd name="connsiteX75" fmla="*/ 843917 w 2074813"/>
                <a:gd name="connsiteY75" fmla="*/ 407981 h 1261243"/>
                <a:gd name="connsiteX76" fmla="*/ 846032 w 2074813"/>
                <a:gd name="connsiteY76" fmla="*/ 406580 h 1261243"/>
                <a:gd name="connsiteX77" fmla="*/ 849759 w 2074813"/>
                <a:gd name="connsiteY77" fmla="*/ 404439 h 1261243"/>
                <a:gd name="connsiteX78" fmla="*/ 853302 w 2074813"/>
                <a:gd name="connsiteY78" fmla="*/ 403315 h 1261243"/>
                <a:gd name="connsiteX79" fmla="*/ 855099 w 2074813"/>
                <a:gd name="connsiteY79" fmla="*/ 402456 h 1261243"/>
                <a:gd name="connsiteX80" fmla="*/ 856540 w 2074813"/>
                <a:gd name="connsiteY80" fmla="*/ 401518 h 1261243"/>
                <a:gd name="connsiteX81" fmla="*/ 856051 w 2074813"/>
                <a:gd name="connsiteY81" fmla="*/ 402588 h 1261243"/>
                <a:gd name="connsiteX82" fmla="*/ 854161 w 2074813"/>
                <a:gd name="connsiteY82" fmla="*/ 403990 h 1261243"/>
                <a:gd name="connsiteX83" fmla="*/ 703007 w 2074813"/>
                <a:gd name="connsiteY83" fmla="*/ 261625 h 1261243"/>
                <a:gd name="connsiteX84" fmla="*/ 703932 w 2074813"/>
                <a:gd name="connsiteY84" fmla="*/ 261995 h 1261243"/>
                <a:gd name="connsiteX85" fmla="*/ 703654 w 2074813"/>
                <a:gd name="connsiteY85" fmla="*/ 262497 h 1261243"/>
                <a:gd name="connsiteX86" fmla="*/ 702967 w 2074813"/>
                <a:gd name="connsiteY86" fmla="*/ 263092 h 1261243"/>
                <a:gd name="connsiteX87" fmla="*/ 702372 w 2074813"/>
                <a:gd name="connsiteY87" fmla="*/ 263898 h 1261243"/>
                <a:gd name="connsiteX88" fmla="*/ 711479 w 2074813"/>
                <a:gd name="connsiteY88" fmla="*/ 264150 h 1261243"/>
                <a:gd name="connsiteX89" fmla="*/ 710303 w 2074813"/>
                <a:gd name="connsiteY89" fmla="*/ 264903 h 1261243"/>
                <a:gd name="connsiteX90" fmla="*/ 707144 w 2074813"/>
                <a:gd name="connsiteY90" fmla="*/ 266449 h 1261243"/>
                <a:gd name="connsiteX91" fmla="*/ 705029 w 2074813"/>
                <a:gd name="connsiteY91" fmla="*/ 267414 h 1261243"/>
                <a:gd name="connsiteX92" fmla="*/ 701896 w 2074813"/>
                <a:gd name="connsiteY92" fmla="*/ 268617 h 1261243"/>
                <a:gd name="connsiteX93" fmla="*/ 702650 w 2074813"/>
                <a:gd name="connsiteY93" fmla="*/ 268842 h 1261243"/>
                <a:gd name="connsiteX94" fmla="*/ 705161 w 2074813"/>
                <a:gd name="connsiteY94" fmla="*/ 268881 h 1261243"/>
                <a:gd name="connsiteX95" fmla="*/ 707448 w 2074813"/>
                <a:gd name="connsiteY95" fmla="*/ 269569 h 1261243"/>
                <a:gd name="connsiteX96" fmla="*/ 709496 w 2074813"/>
                <a:gd name="connsiteY96" fmla="*/ 270917 h 1261243"/>
                <a:gd name="connsiteX97" fmla="*/ 711902 w 2074813"/>
                <a:gd name="connsiteY97" fmla="*/ 271142 h 1261243"/>
                <a:gd name="connsiteX98" fmla="*/ 714651 w 2074813"/>
                <a:gd name="connsiteY98" fmla="*/ 270230 h 1261243"/>
                <a:gd name="connsiteX99" fmla="*/ 717109 w 2074813"/>
                <a:gd name="connsiteY99" fmla="*/ 269238 h 1261243"/>
                <a:gd name="connsiteX100" fmla="*/ 721788 w 2074813"/>
                <a:gd name="connsiteY100" fmla="*/ 267097 h 1261243"/>
                <a:gd name="connsiteX101" fmla="*/ 726084 w 2074813"/>
                <a:gd name="connsiteY101" fmla="*/ 265445 h 1261243"/>
                <a:gd name="connsiteX102" fmla="*/ 730671 w 2074813"/>
                <a:gd name="connsiteY102" fmla="*/ 263846 h 1261243"/>
                <a:gd name="connsiteX103" fmla="*/ 731516 w 2074813"/>
                <a:gd name="connsiteY103" fmla="*/ 263687 h 1261243"/>
                <a:gd name="connsiteX104" fmla="*/ 727128 w 2074813"/>
                <a:gd name="connsiteY104" fmla="*/ 265868 h 1261243"/>
                <a:gd name="connsiteX105" fmla="*/ 724868 w 2074813"/>
                <a:gd name="connsiteY105" fmla="*/ 267176 h 1261243"/>
                <a:gd name="connsiteX106" fmla="*/ 721907 w 2074813"/>
                <a:gd name="connsiteY106" fmla="*/ 269093 h 1261243"/>
                <a:gd name="connsiteX107" fmla="*/ 717466 w 2074813"/>
                <a:gd name="connsiteY107" fmla="*/ 272291 h 1261243"/>
                <a:gd name="connsiteX108" fmla="*/ 717255 w 2074813"/>
                <a:gd name="connsiteY108" fmla="*/ 273322 h 1261243"/>
                <a:gd name="connsiteX109" fmla="*/ 718801 w 2074813"/>
                <a:gd name="connsiteY109" fmla="*/ 273904 h 1261243"/>
                <a:gd name="connsiteX110" fmla="*/ 719502 w 2074813"/>
                <a:gd name="connsiteY110" fmla="*/ 274512 h 1261243"/>
                <a:gd name="connsiteX111" fmla="*/ 719343 w 2074813"/>
                <a:gd name="connsiteY111" fmla="*/ 275146 h 1261243"/>
                <a:gd name="connsiteX112" fmla="*/ 721022 w 2074813"/>
                <a:gd name="connsiteY112" fmla="*/ 275649 h 1261243"/>
                <a:gd name="connsiteX113" fmla="*/ 724538 w 2074813"/>
                <a:gd name="connsiteY113" fmla="*/ 276019 h 1261243"/>
                <a:gd name="connsiteX114" fmla="*/ 726282 w 2074813"/>
                <a:gd name="connsiteY114" fmla="*/ 277063 h 1261243"/>
                <a:gd name="connsiteX115" fmla="*/ 726269 w 2074813"/>
                <a:gd name="connsiteY115" fmla="*/ 278781 h 1261243"/>
                <a:gd name="connsiteX116" fmla="*/ 725727 w 2074813"/>
                <a:gd name="connsiteY116" fmla="*/ 279336 h 1261243"/>
                <a:gd name="connsiteX117" fmla="*/ 723692 w 2074813"/>
                <a:gd name="connsiteY117" fmla="*/ 279786 h 1261243"/>
                <a:gd name="connsiteX118" fmla="*/ 723110 w 2074813"/>
                <a:gd name="connsiteY118" fmla="*/ 280539 h 1261243"/>
                <a:gd name="connsiteX119" fmla="*/ 726230 w 2074813"/>
                <a:gd name="connsiteY119" fmla="*/ 280737 h 1261243"/>
                <a:gd name="connsiteX120" fmla="*/ 729825 w 2074813"/>
                <a:gd name="connsiteY120" fmla="*/ 280632 h 1261243"/>
                <a:gd name="connsiteX121" fmla="*/ 737015 w 2074813"/>
                <a:gd name="connsiteY121" fmla="*/ 279548 h 1261243"/>
                <a:gd name="connsiteX122" fmla="*/ 749400 w 2074813"/>
                <a:gd name="connsiteY122" fmla="*/ 278464 h 1261243"/>
                <a:gd name="connsiteX123" fmla="*/ 756986 w 2074813"/>
                <a:gd name="connsiteY123" fmla="*/ 278742 h 1261243"/>
                <a:gd name="connsiteX124" fmla="*/ 764322 w 2074813"/>
                <a:gd name="connsiteY124" fmla="*/ 280103 h 1261243"/>
                <a:gd name="connsiteX125" fmla="*/ 771142 w 2074813"/>
                <a:gd name="connsiteY125" fmla="*/ 281742 h 1261243"/>
                <a:gd name="connsiteX126" fmla="*/ 774645 w 2074813"/>
                <a:gd name="connsiteY126" fmla="*/ 281094 h 1261243"/>
                <a:gd name="connsiteX127" fmla="*/ 777011 w 2074813"/>
                <a:gd name="connsiteY127" fmla="*/ 280460 h 1261243"/>
                <a:gd name="connsiteX128" fmla="*/ 778412 w 2074813"/>
                <a:gd name="connsiteY128" fmla="*/ 279865 h 1261243"/>
                <a:gd name="connsiteX129" fmla="*/ 779403 w 2074813"/>
                <a:gd name="connsiteY129" fmla="*/ 278742 h 1261243"/>
                <a:gd name="connsiteX130" fmla="*/ 780090 w 2074813"/>
                <a:gd name="connsiteY130" fmla="*/ 278134 h 1261243"/>
                <a:gd name="connsiteX131" fmla="*/ 780606 w 2074813"/>
                <a:gd name="connsiteY131" fmla="*/ 277909 h 1261243"/>
                <a:gd name="connsiteX132" fmla="*/ 781174 w 2074813"/>
                <a:gd name="connsiteY132" fmla="*/ 278226 h 1261243"/>
                <a:gd name="connsiteX133" fmla="*/ 781174 w 2074813"/>
                <a:gd name="connsiteY133" fmla="*/ 278808 h 1261243"/>
                <a:gd name="connsiteX134" fmla="*/ 779707 w 2074813"/>
                <a:gd name="connsiteY134" fmla="*/ 280843 h 1261243"/>
                <a:gd name="connsiteX135" fmla="*/ 778927 w 2074813"/>
                <a:gd name="connsiteY135" fmla="*/ 281464 h 1261243"/>
                <a:gd name="connsiteX136" fmla="*/ 774447 w 2074813"/>
                <a:gd name="connsiteY136" fmla="*/ 283460 h 1261243"/>
                <a:gd name="connsiteX137" fmla="*/ 775134 w 2074813"/>
                <a:gd name="connsiteY137" fmla="*/ 284214 h 1261243"/>
                <a:gd name="connsiteX138" fmla="*/ 781320 w 2074813"/>
                <a:gd name="connsiteY138" fmla="*/ 287452 h 1261243"/>
                <a:gd name="connsiteX139" fmla="*/ 784479 w 2074813"/>
                <a:gd name="connsiteY139" fmla="*/ 288113 h 1261243"/>
                <a:gd name="connsiteX140" fmla="*/ 788695 w 2074813"/>
                <a:gd name="connsiteY140" fmla="*/ 288430 h 1261243"/>
                <a:gd name="connsiteX141" fmla="*/ 793202 w 2074813"/>
                <a:gd name="connsiteY141" fmla="*/ 288020 h 1261243"/>
                <a:gd name="connsiteX142" fmla="*/ 801437 w 2074813"/>
                <a:gd name="connsiteY142" fmla="*/ 285971 h 1261243"/>
                <a:gd name="connsiteX143" fmla="*/ 803485 w 2074813"/>
                <a:gd name="connsiteY143" fmla="*/ 285324 h 1261243"/>
                <a:gd name="connsiteX144" fmla="*/ 812301 w 2074813"/>
                <a:gd name="connsiteY144" fmla="*/ 281623 h 1261243"/>
                <a:gd name="connsiteX145" fmla="*/ 815394 w 2074813"/>
                <a:gd name="connsiteY145" fmla="*/ 280486 h 1261243"/>
                <a:gd name="connsiteX146" fmla="*/ 817007 w 2074813"/>
                <a:gd name="connsiteY146" fmla="*/ 280605 h 1261243"/>
                <a:gd name="connsiteX147" fmla="*/ 817258 w 2074813"/>
                <a:gd name="connsiteY147" fmla="*/ 280896 h 1261243"/>
                <a:gd name="connsiteX148" fmla="*/ 817390 w 2074813"/>
                <a:gd name="connsiteY148" fmla="*/ 283698 h 1261243"/>
                <a:gd name="connsiteX149" fmla="*/ 820840 w 2074813"/>
                <a:gd name="connsiteY149" fmla="*/ 285192 h 1261243"/>
                <a:gd name="connsiteX150" fmla="*/ 819452 w 2074813"/>
                <a:gd name="connsiteY150" fmla="*/ 285363 h 1261243"/>
                <a:gd name="connsiteX151" fmla="*/ 817178 w 2074813"/>
                <a:gd name="connsiteY151" fmla="*/ 285059 h 1261243"/>
                <a:gd name="connsiteX152" fmla="*/ 815777 w 2074813"/>
                <a:gd name="connsiteY152" fmla="*/ 285575 h 1261243"/>
                <a:gd name="connsiteX153" fmla="*/ 814218 w 2074813"/>
                <a:gd name="connsiteY153" fmla="*/ 286553 h 1261243"/>
                <a:gd name="connsiteX154" fmla="*/ 812856 w 2074813"/>
                <a:gd name="connsiteY154" fmla="*/ 287558 h 1261243"/>
                <a:gd name="connsiteX155" fmla="*/ 810438 w 2074813"/>
                <a:gd name="connsiteY155" fmla="*/ 289646 h 1261243"/>
                <a:gd name="connsiteX156" fmla="*/ 809037 w 2074813"/>
                <a:gd name="connsiteY156" fmla="*/ 290743 h 1261243"/>
                <a:gd name="connsiteX157" fmla="*/ 808561 w 2074813"/>
                <a:gd name="connsiteY157" fmla="*/ 290981 h 1261243"/>
                <a:gd name="connsiteX158" fmla="*/ 811495 w 2074813"/>
                <a:gd name="connsiteY158" fmla="*/ 287663 h 1261243"/>
                <a:gd name="connsiteX159" fmla="*/ 814694 w 2074813"/>
                <a:gd name="connsiteY159" fmla="*/ 284835 h 1261243"/>
                <a:gd name="connsiteX160" fmla="*/ 815196 w 2074813"/>
                <a:gd name="connsiteY160" fmla="*/ 284081 h 1261243"/>
                <a:gd name="connsiteX161" fmla="*/ 815143 w 2074813"/>
                <a:gd name="connsiteY161" fmla="*/ 282019 h 1261243"/>
                <a:gd name="connsiteX162" fmla="*/ 814614 w 2074813"/>
                <a:gd name="connsiteY162" fmla="*/ 281834 h 1261243"/>
                <a:gd name="connsiteX163" fmla="*/ 813742 w 2074813"/>
                <a:gd name="connsiteY163" fmla="*/ 282099 h 1261243"/>
                <a:gd name="connsiteX164" fmla="*/ 812328 w 2074813"/>
                <a:gd name="connsiteY164" fmla="*/ 282627 h 1261243"/>
                <a:gd name="connsiteX165" fmla="*/ 811429 w 2074813"/>
                <a:gd name="connsiteY165" fmla="*/ 283169 h 1261243"/>
                <a:gd name="connsiteX166" fmla="*/ 810292 w 2074813"/>
                <a:gd name="connsiteY166" fmla="*/ 283989 h 1261243"/>
                <a:gd name="connsiteX167" fmla="*/ 809354 w 2074813"/>
                <a:gd name="connsiteY167" fmla="*/ 284822 h 1261243"/>
                <a:gd name="connsiteX168" fmla="*/ 808177 w 2074813"/>
                <a:gd name="connsiteY168" fmla="*/ 286328 h 1261243"/>
                <a:gd name="connsiteX169" fmla="*/ 807424 w 2074813"/>
                <a:gd name="connsiteY169" fmla="*/ 287980 h 1261243"/>
                <a:gd name="connsiteX170" fmla="*/ 806472 w 2074813"/>
                <a:gd name="connsiteY170" fmla="*/ 288707 h 1261243"/>
                <a:gd name="connsiteX171" fmla="*/ 802018 w 2074813"/>
                <a:gd name="connsiteY171" fmla="*/ 290981 h 1261243"/>
                <a:gd name="connsiteX172" fmla="*/ 800102 w 2074813"/>
                <a:gd name="connsiteY172" fmla="*/ 291589 h 1261243"/>
                <a:gd name="connsiteX173" fmla="*/ 797669 w 2074813"/>
                <a:gd name="connsiteY173" fmla="*/ 292131 h 1261243"/>
                <a:gd name="connsiteX174" fmla="*/ 796454 w 2074813"/>
                <a:gd name="connsiteY174" fmla="*/ 292646 h 1261243"/>
                <a:gd name="connsiteX175" fmla="*/ 796440 w 2074813"/>
                <a:gd name="connsiteY175" fmla="*/ 293135 h 1261243"/>
                <a:gd name="connsiteX176" fmla="*/ 796956 w 2074813"/>
                <a:gd name="connsiteY176" fmla="*/ 293743 h 1261243"/>
                <a:gd name="connsiteX177" fmla="*/ 798542 w 2074813"/>
                <a:gd name="connsiteY177" fmla="*/ 294814 h 1261243"/>
                <a:gd name="connsiteX178" fmla="*/ 800828 w 2074813"/>
                <a:gd name="connsiteY178" fmla="*/ 297074 h 1261243"/>
                <a:gd name="connsiteX179" fmla="*/ 806102 w 2074813"/>
                <a:gd name="connsiteY179" fmla="*/ 300682 h 1261243"/>
                <a:gd name="connsiteX180" fmla="*/ 808336 w 2074813"/>
                <a:gd name="connsiteY180" fmla="*/ 301965 h 1261243"/>
                <a:gd name="connsiteX181" fmla="*/ 811535 w 2074813"/>
                <a:gd name="connsiteY181" fmla="*/ 302533 h 1261243"/>
                <a:gd name="connsiteX182" fmla="*/ 811032 w 2074813"/>
                <a:gd name="connsiteY182" fmla="*/ 302890 h 1261243"/>
                <a:gd name="connsiteX183" fmla="*/ 809592 w 2074813"/>
                <a:gd name="connsiteY183" fmla="*/ 303485 h 1261243"/>
                <a:gd name="connsiteX184" fmla="*/ 809671 w 2074813"/>
                <a:gd name="connsiteY184" fmla="*/ 303855 h 1261243"/>
                <a:gd name="connsiteX185" fmla="*/ 811257 w 2074813"/>
                <a:gd name="connsiteY185" fmla="*/ 303987 h 1261243"/>
                <a:gd name="connsiteX186" fmla="*/ 812605 w 2074813"/>
                <a:gd name="connsiteY186" fmla="*/ 304582 h 1261243"/>
                <a:gd name="connsiteX187" fmla="*/ 813729 w 2074813"/>
                <a:gd name="connsiteY187" fmla="*/ 305639 h 1261243"/>
                <a:gd name="connsiteX188" fmla="*/ 815103 w 2074813"/>
                <a:gd name="connsiteY188" fmla="*/ 308388 h 1261243"/>
                <a:gd name="connsiteX189" fmla="*/ 815037 w 2074813"/>
                <a:gd name="connsiteY189" fmla="*/ 309697 h 1261243"/>
                <a:gd name="connsiteX190" fmla="*/ 814363 w 2074813"/>
                <a:gd name="connsiteY190" fmla="*/ 310847 h 1261243"/>
                <a:gd name="connsiteX191" fmla="*/ 814086 w 2074813"/>
                <a:gd name="connsiteY191" fmla="*/ 312446 h 1261243"/>
                <a:gd name="connsiteX192" fmla="*/ 814218 w 2074813"/>
                <a:gd name="connsiteY192" fmla="*/ 314495 h 1261243"/>
                <a:gd name="connsiteX193" fmla="*/ 814720 w 2074813"/>
                <a:gd name="connsiteY193" fmla="*/ 315724 h 1261243"/>
                <a:gd name="connsiteX194" fmla="*/ 815579 w 2074813"/>
                <a:gd name="connsiteY194" fmla="*/ 316134 h 1261243"/>
                <a:gd name="connsiteX195" fmla="*/ 815724 w 2074813"/>
                <a:gd name="connsiteY195" fmla="*/ 316609 h 1261243"/>
                <a:gd name="connsiteX196" fmla="*/ 814892 w 2074813"/>
                <a:gd name="connsiteY196" fmla="*/ 317548 h 1261243"/>
                <a:gd name="connsiteX197" fmla="*/ 814918 w 2074813"/>
                <a:gd name="connsiteY197" fmla="*/ 317773 h 1261243"/>
                <a:gd name="connsiteX198" fmla="*/ 819373 w 2074813"/>
                <a:gd name="connsiteY198" fmla="*/ 322636 h 1261243"/>
                <a:gd name="connsiteX199" fmla="*/ 821844 w 2074813"/>
                <a:gd name="connsiteY199" fmla="*/ 324275 h 1261243"/>
                <a:gd name="connsiteX200" fmla="*/ 823417 w 2074813"/>
                <a:gd name="connsiteY200" fmla="*/ 326007 h 1261243"/>
                <a:gd name="connsiteX201" fmla="*/ 824659 w 2074813"/>
                <a:gd name="connsiteY201" fmla="*/ 326589 h 1261243"/>
                <a:gd name="connsiteX202" fmla="*/ 825188 w 2074813"/>
                <a:gd name="connsiteY202" fmla="*/ 326562 h 1261243"/>
                <a:gd name="connsiteX203" fmla="*/ 829867 w 2074813"/>
                <a:gd name="connsiteY203" fmla="*/ 324394 h 1261243"/>
                <a:gd name="connsiteX204" fmla="*/ 837216 w 2074813"/>
                <a:gd name="connsiteY204" fmla="*/ 323813 h 1261243"/>
                <a:gd name="connsiteX205" fmla="*/ 838564 w 2074813"/>
                <a:gd name="connsiteY205" fmla="*/ 323456 h 1261243"/>
                <a:gd name="connsiteX206" fmla="*/ 839621 w 2074813"/>
                <a:gd name="connsiteY206" fmla="*/ 322927 h 1261243"/>
                <a:gd name="connsiteX207" fmla="*/ 841366 w 2074813"/>
                <a:gd name="connsiteY207" fmla="*/ 321130 h 1261243"/>
                <a:gd name="connsiteX208" fmla="*/ 841987 w 2074813"/>
                <a:gd name="connsiteY208" fmla="*/ 319729 h 1261243"/>
                <a:gd name="connsiteX209" fmla="*/ 842133 w 2074813"/>
                <a:gd name="connsiteY209" fmla="*/ 317217 h 1261243"/>
                <a:gd name="connsiteX210" fmla="*/ 840811 w 2074813"/>
                <a:gd name="connsiteY210" fmla="*/ 316636 h 1261243"/>
                <a:gd name="connsiteX211" fmla="*/ 837322 w 2074813"/>
                <a:gd name="connsiteY211" fmla="*/ 316808 h 1261243"/>
                <a:gd name="connsiteX212" fmla="*/ 840626 w 2074813"/>
                <a:gd name="connsiteY212" fmla="*/ 315182 h 1261243"/>
                <a:gd name="connsiteX213" fmla="*/ 841075 w 2074813"/>
                <a:gd name="connsiteY213" fmla="*/ 314640 h 1261243"/>
                <a:gd name="connsiteX214" fmla="*/ 839674 w 2074813"/>
                <a:gd name="connsiteY214" fmla="*/ 313609 h 1261243"/>
                <a:gd name="connsiteX215" fmla="*/ 839688 w 2074813"/>
                <a:gd name="connsiteY215" fmla="*/ 313292 h 1261243"/>
                <a:gd name="connsiteX216" fmla="*/ 840230 w 2074813"/>
                <a:gd name="connsiteY216" fmla="*/ 312406 h 1261243"/>
                <a:gd name="connsiteX217" fmla="*/ 839939 w 2074813"/>
                <a:gd name="connsiteY217" fmla="*/ 311811 h 1261243"/>
                <a:gd name="connsiteX218" fmla="*/ 838511 w 2074813"/>
                <a:gd name="connsiteY218" fmla="*/ 310741 h 1261243"/>
                <a:gd name="connsiteX219" fmla="*/ 836568 w 2074813"/>
                <a:gd name="connsiteY219" fmla="*/ 309921 h 1261243"/>
                <a:gd name="connsiteX220" fmla="*/ 834929 w 2074813"/>
                <a:gd name="connsiteY220" fmla="*/ 309869 h 1261243"/>
                <a:gd name="connsiteX221" fmla="*/ 832947 w 2074813"/>
                <a:gd name="connsiteY221" fmla="*/ 310305 h 1261243"/>
                <a:gd name="connsiteX222" fmla="*/ 832722 w 2074813"/>
                <a:gd name="connsiteY222" fmla="*/ 310120 h 1261243"/>
                <a:gd name="connsiteX223" fmla="*/ 835564 w 2074813"/>
                <a:gd name="connsiteY223" fmla="*/ 308785 h 1261243"/>
                <a:gd name="connsiteX224" fmla="*/ 836634 w 2074813"/>
                <a:gd name="connsiteY224" fmla="*/ 308534 h 1261243"/>
                <a:gd name="connsiteX225" fmla="*/ 837414 w 2074813"/>
                <a:gd name="connsiteY225" fmla="*/ 307701 h 1261243"/>
                <a:gd name="connsiteX226" fmla="*/ 837916 w 2074813"/>
                <a:gd name="connsiteY226" fmla="*/ 306287 h 1261243"/>
                <a:gd name="connsiteX227" fmla="*/ 838551 w 2074813"/>
                <a:gd name="connsiteY227" fmla="*/ 305943 h 1261243"/>
                <a:gd name="connsiteX228" fmla="*/ 840335 w 2074813"/>
                <a:gd name="connsiteY228" fmla="*/ 307265 h 1261243"/>
                <a:gd name="connsiteX229" fmla="*/ 844486 w 2074813"/>
                <a:gd name="connsiteY229" fmla="*/ 308388 h 1261243"/>
                <a:gd name="connsiteX230" fmla="*/ 844671 w 2074813"/>
                <a:gd name="connsiteY230" fmla="*/ 309274 h 1261243"/>
                <a:gd name="connsiteX231" fmla="*/ 844129 w 2074813"/>
                <a:gd name="connsiteY231" fmla="*/ 310437 h 1261243"/>
                <a:gd name="connsiteX232" fmla="*/ 844221 w 2074813"/>
                <a:gd name="connsiteY232" fmla="*/ 310860 h 1261243"/>
                <a:gd name="connsiteX233" fmla="*/ 845133 w 2074813"/>
                <a:gd name="connsiteY233" fmla="*/ 311349 h 1261243"/>
                <a:gd name="connsiteX234" fmla="*/ 845662 w 2074813"/>
                <a:gd name="connsiteY234" fmla="*/ 312406 h 1261243"/>
                <a:gd name="connsiteX235" fmla="*/ 846547 w 2074813"/>
                <a:gd name="connsiteY235" fmla="*/ 312961 h 1261243"/>
                <a:gd name="connsiteX236" fmla="*/ 847473 w 2074813"/>
                <a:gd name="connsiteY236" fmla="*/ 312842 h 1261243"/>
                <a:gd name="connsiteX237" fmla="*/ 848781 w 2074813"/>
                <a:gd name="connsiteY237" fmla="*/ 312353 h 1261243"/>
                <a:gd name="connsiteX238" fmla="*/ 850076 w 2074813"/>
                <a:gd name="connsiteY238" fmla="*/ 311547 h 1261243"/>
                <a:gd name="connsiteX239" fmla="*/ 851359 w 2074813"/>
                <a:gd name="connsiteY239" fmla="*/ 310424 h 1261243"/>
                <a:gd name="connsiteX240" fmla="*/ 852099 w 2074813"/>
                <a:gd name="connsiteY240" fmla="*/ 309617 h 1261243"/>
                <a:gd name="connsiteX241" fmla="*/ 852839 w 2074813"/>
                <a:gd name="connsiteY241" fmla="*/ 308230 h 1261243"/>
                <a:gd name="connsiteX242" fmla="*/ 855800 w 2074813"/>
                <a:gd name="connsiteY242" fmla="*/ 305586 h 1261243"/>
                <a:gd name="connsiteX243" fmla="*/ 855892 w 2074813"/>
                <a:gd name="connsiteY243" fmla="*/ 305811 h 1261243"/>
                <a:gd name="connsiteX244" fmla="*/ 855469 w 2074813"/>
                <a:gd name="connsiteY244" fmla="*/ 306842 h 1261243"/>
                <a:gd name="connsiteX245" fmla="*/ 853592 w 2074813"/>
                <a:gd name="connsiteY245" fmla="*/ 309617 h 1261243"/>
                <a:gd name="connsiteX246" fmla="*/ 853724 w 2074813"/>
                <a:gd name="connsiteY246" fmla="*/ 310120 h 1261243"/>
                <a:gd name="connsiteX247" fmla="*/ 856249 w 2074813"/>
                <a:gd name="connsiteY247" fmla="*/ 309340 h 1261243"/>
                <a:gd name="connsiteX248" fmla="*/ 858218 w 2074813"/>
                <a:gd name="connsiteY248" fmla="*/ 309485 h 1261243"/>
                <a:gd name="connsiteX249" fmla="*/ 851768 w 2074813"/>
                <a:gd name="connsiteY249" fmla="*/ 311481 h 1261243"/>
                <a:gd name="connsiteX250" fmla="*/ 850830 w 2074813"/>
                <a:gd name="connsiteY250" fmla="*/ 312327 h 1261243"/>
                <a:gd name="connsiteX251" fmla="*/ 849442 w 2074813"/>
                <a:gd name="connsiteY251" fmla="*/ 316675 h 1261243"/>
                <a:gd name="connsiteX252" fmla="*/ 848768 w 2074813"/>
                <a:gd name="connsiteY252" fmla="*/ 317865 h 1261243"/>
                <a:gd name="connsiteX253" fmla="*/ 845001 w 2074813"/>
                <a:gd name="connsiteY253" fmla="*/ 320826 h 1261243"/>
                <a:gd name="connsiteX254" fmla="*/ 843256 w 2074813"/>
                <a:gd name="connsiteY254" fmla="*/ 322491 h 1261243"/>
                <a:gd name="connsiteX255" fmla="*/ 843587 w 2074813"/>
                <a:gd name="connsiteY255" fmla="*/ 322650 h 1261243"/>
                <a:gd name="connsiteX256" fmla="*/ 850169 w 2074813"/>
                <a:gd name="connsiteY256" fmla="*/ 322187 h 1261243"/>
                <a:gd name="connsiteX257" fmla="*/ 851663 w 2074813"/>
                <a:gd name="connsiteY257" fmla="*/ 323126 h 1261243"/>
                <a:gd name="connsiteX258" fmla="*/ 851319 w 2074813"/>
                <a:gd name="connsiteY258" fmla="*/ 325161 h 1261243"/>
                <a:gd name="connsiteX259" fmla="*/ 851411 w 2074813"/>
                <a:gd name="connsiteY259" fmla="*/ 326271 h 1261243"/>
                <a:gd name="connsiteX260" fmla="*/ 854068 w 2074813"/>
                <a:gd name="connsiteY260" fmla="*/ 326866 h 1261243"/>
                <a:gd name="connsiteX261" fmla="*/ 855443 w 2074813"/>
                <a:gd name="connsiteY261" fmla="*/ 326536 h 1261243"/>
                <a:gd name="connsiteX262" fmla="*/ 856936 w 2074813"/>
                <a:gd name="connsiteY262" fmla="*/ 325677 h 1261243"/>
                <a:gd name="connsiteX263" fmla="*/ 857901 w 2074813"/>
                <a:gd name="connsiteY263" fmla="*/ 324950 h 1261243"/>
                <a:gd name="connsiteX264" fmla="*/ 858575 w 2074813"/>
                <a:gd name="connsiteY264" fmla="*/ 324064 h 1261243"/>
                <a:gd name="connsiteX265" fmla="*/ 861377 w 2074813"/>
                <a:gd name="connsiteY265" fmla="*/ 319583 h 1261243"/>
                <a:gd name="connsiteX266" fmla="*/ 862818 w 2074813"/>
                <a:gd name="connsiteY266" fmla="*/ 317561 h 1261243"/>
                <a:gd name="connsiteX267" fmla="*/ 864563 w 2074813"/>
                <a:gd name="connsiteY267" fmla="*/ 315446 h 1261243"/>
                <a:gd name="connsiteX268" fmla="*/ 866453 w 2074813"/>
                <a:gd name="connsiteY268" fmla="*/ 312657 h 1261243"/>
                <a:gd name="connsiteX269" fmla="*/ 868475 w 2074813"/>
                <a:gd name="connsiteY269" fmla="*/ 309221 h 1261243"/>
                <a:gd name="connsiteX270" fmla="*/ 872268 w 2074813"/>
                <a:gd name="connsiteY270" fmla="*/ 304582 h 1261243"/>
                <a:gd name="connsiteX271" fmla="*/ 873062 w 2074813"/>
                <a:gd name="connsiteY271" fmla="*/ 301594 h 1261243"/>
                <a:gd name="connsiteX272" fmla="*/ 874674 w 2074813"/>
                <a:gd name="connsiteY272" fmla="*/ 301370 h 1261243"/>
                <a:gd name="connsiteX273" fmla="*/ 875269 w 2074813"/>
                <a:gd name="connsiteY273" fmla="*/ 301449 h 1261243"/>
                <a:gd name="connsiteX274" fmla="*/ 875850 w 2074813"/>
                <a:gd name="connsiteY274" fmla="*/ 300577 h 1261243"/>
                <a:gd name="connsiteX275" fmla="*/ 876339 w 2074813"/>
                <a:gd name="connsiteY275" fmla="*/ 298832 h 1261243"/>
                <a:gd name="connsiteX276" fmla="*/ 878044 w 2074813"/>
                <a:gd name="connsiteY276" fmla="*/ 298581 h 1261243"/>
                <a:gd name="connsiteX277" fmla="*/ 879194 w 2074813"/>
                <a:gd name="connsiteY277" fmla="*/ 297682 h 1261243"/>
                <a:gd name="connsiteX278" fmla="*/ 881785 w 2074813"/>
                <a:gd name="connsiteY278" fmla="*/ 295951 h 1261243"/>
                <a:gd name="connsiteX279" fmla="*/ 881825 w 2074813"/>
                <a:gd name="connsiteY279" fmla="*/ 296189 h 1261243"/>
                <a:gd name="connsiteX280" fmla="*/ 879300 w 2074813"/>
                <a:gd name="connsiteY280" fmla="*/ 298396 h 1261243"/>
                <a:gd name="connsiteX281" fmla="*/ 877516 w 2074813"/>
                <a:gd name="connsiteY281" fmla="*/ 300630 h 1261243"/>
                <a:gd name="connsiteX282" fmla="*/ 875361 w 2074813"/>
                <a:gd name="connsiteY282" fmla="*/ 304859 h 1261243"/>
                <a:gd name="connsiteX283" fmla="*/ 870735 w 2074813"/>
                <a:gd name="connsiteY283" fmla="*/ 310952 h 1261243"/>
                <a:gd name="connsiteX284" fmla="*/ 870603 w 2074813"/>
                <a:gd name="connsiteY284" fmla="*/ 312155 h 1261243"/>
                <a:gd name="connsiteX285" fmla="*/ 871581 w 2074813"/>
                <a:gd name="connsiteY285" fmla="*/ 312961 h 1261243"/>
                <a:gd name="connsiteX286" fmla="*/ 871383 w 2074813"/>
                <a:gd name="connsiteY286" fmla="*/ 313569 h 1261243"/>
                <a:gd name="connsiteX287" fmla="*/ 869242 w 2074813"/>
                <a:gd name="connsiteY287" fmla="*/ 316067 h 1261243"/>
                <a:gd name="connsiteX288" fmla="*/ 867418 w 2074813"/>
                <a:gd name="connsiteY288" fmla="*/ 321103 h 1261243"/>
                <a:gd name="connsiteX289" fmla="*/ 867841 w 2074813"/>
                <a:gd name="connsiteY289" fmla="*/ 322914 h 1261243"/>
                <a:gd name="connsiteX290" fmla="*/ 870973 w 2074813"/>
                <a:gd name="connsiteY290" fmla="*/ 323377 h 1261243"/>
                <a:gd name="connsiteX291" fmla="*/ 872282 w 2074813"/>
                <a:gd name="connsiteY291" fmla="*/ 325148 h 1261243"/>
                <a:gd name="connsiteX292" fmla="*/ 872295 w 2074813"/>
                <a:gd name="connsiteY292" fmla="*/ 326602 h 1261243"/>
                <a:gd name="connsiteX293" fmla="*/ 872982 w 2074813"/>
                <a:gd name="connsiteY293" fmla="*/ 326892 h 1261243"/>
                <a:gd name="connsiteX294" fmla="*/ 875797 w 2074813"/>
                <a:gd name="connsiteY294" fmla="*/ 325677 h 1261243"/>
                <a:gd name="connsiteX295" fmla="*/ 881362 w 2074813"/>
                <a:gd name="connsiteY295" fmla="*/ 322121 h 1261243"/>
                <a:gd name="connsiteX296" fmla="*/ 885446 w 2074813"/>
                <a:gd name="connsiteY296" fmla="*/ 319953 h 1261243"/>
                <a:gd name="connsiteX297" fmla="*/ 886556 w 2074813"/>
                <a:gd name="connsiteY297" fmla="*/ 319504 h 1261243"/>
                <a:gd name="connsiteX298" fmla="*/ 887323 w 2074813"/>
                <a:gd name="connsiteY298" fmla="*/ 319425 h 1261243"/>
                <a:gd name="connsiteX299" fmla="*/ 886570 w 2074813"/>
                <a:gd name="connsiteY299" fmla="*/ 319927 h 1261243"/>
                <a:gd name="connsiteX300" fmla="*/ 884838 w 2074813"/>
                <a:gd name="connsiteY300" fmla="*/ 320733 h 1261243"/>
                <a:gd name="connsiteX301" fmla="*/ 877807 w 2074813"/>
                <a:gd name="connsiteY301" fmla="*/ 325412 h 1261243"/>
                <a:gd name="connsiteX302" fmla="*/ 875361 w 2074813"/>
                <a:gd name="connsiteY302" fmla="*/ 327461 h 1261243"/>
                <a:gd name="connsiteX303" fmla="*/ 873286 w 2074813"/>
                <a:gd name="connsiteY303" fmla="*/ 329629 h 1261243"/>
                <a:gd name="connsiteX304" fmla="*/ 872308 w 2074813"/>
                <a:gd name="connsiteY304" fmla="*/ 331096 h 1261243"/>
                <a:gd name="connsiteX305" fmla="*/ 872982 w 2074813"/>
                <a:gd name="connsiteY305" fmla="*/ 333158 h 1261243"/>
                <a:gd name="connsiteX306" fmla="*/ 872956 w 2074813"/>
                <a:gd name="connsiteY306" fmla="*/ 334651 h 1261243"/>
                <a:gd name="connsiteX307" fmla="*/ 872361 w 2074813"/>
                <a:gd name="connsiteY307" fmla="*/ 336792 h 1261243"/>
                <a:gd name="connsiteX308" fmla="*/ 872533 w 2074813"/>
                <a:gd name="connsiteY308" fmla="*/ 337057 h 1261243"/>
                <a:gd name="connsiteX309" fmla="*/ 873775 w 2074813"/>
                <a:gd name="connsiteY309" fmla="*/ 337136 h 1261243"/>
                <a:gd name="connsiteX310" fmla="*/ 874833 w 2074813"/>
                <a:gd name="connsiteY310" fmla="*/ 336713 h 1261243"/>
                <a:gd name="connsiteX311" fmla="*/ 877965 w 2074813"/>
                <a:gd name="connsiteY311" fmla="*/ 334942 h 1261243"/>
                <a:gd name="connsiteX312" fmla="*/ 879234 w 2074813"/>
                <a:gd name="connsiteY312" fmla="*/ 334942 h 1261243"/>
                <a:gd name="connsiteX313" fmla="*/ 884151 w 2074813"/>
                <a:gd name="connsiteY313" fmla="*/ 336171 h 1261243"/>
                <a:gd name="connsiteX314" fmla="*/ 883477 w 2074813"/>
                <a:gd name="connsiteY314" fmla="*/ 336488 h 1261243"/>
                <a:gd name="connsiteX315" fmla="*/ 877780 w 2074813"/>
                <a:gd name="connsiteY315" fmla="*/ 336105 h 1261243"/>
                <a:gd name="connsiteX316" fmla="*/ 876842 w 2074813"/>
                <a:gd name="connsiteY316" fmla="*/ 336528 h 1261243"/>
                <a:gd name="connsiteX317" fmla="*/ 876049 w 2074813"/>
                <a:gd name="connsiteY317" fmla="*/ 337334 h 1261243"/>
                <a:gd name="connsiteX318" fmla="*/ 874925 w 2074813"/>
                <a:gd name="connsiteY318" fmla="*/ 338854 h 1261243"/>
                <a:gd name="connsiteX319" fmla="*/ 875282 w 2074813"/>
                <a:gd name="connsiteY319" fmla="*/ 340123 h 1261243"/>
                <a:gd name="connsiteX320" fmla="*/ 877542 w 2074813"/>
                <a:gd name="connsiteY320" fmla="*/ 344353 h 1261243"/>
                <a:gd name="connsiteX321" fmla="*/ 876723 w 2074813"/>
                <a:gd name="connsiteY321" fmla="*/ 344643 h 1261243"/>
                <a:gd name="connsiteX322" fmla="*/ 874648 w 2074813"/>
                <a:gd name="connsiteY322" fmla="*/ 342648 h 1261243"/>
                <a:gd name="connsiteX323" fmla="*/ 872017 w 2074813"/>
                <a:gd name="connsiteY323" fmla="*/ 340969 h 1261243"/>
                <a:gd name="connsiteX324" fmla="*/ 871000 w 2074813"/>
                <a:gd name="connsiteY324" fmla="*/ 340982 h 1261243"/>
                <a:gd name="connsiteX325" fmla="*/ 870035 w 2074813"/>
                <a:gd name="connsiteY325" fmla="*/ 341458 h 1261243"/>
                <a:gd name="connsiteX326" fmla="*/ 868687 w 2074813"/>
                <a:gd name="connsiteY326" fmla="*/ 342357 h 1261243"/>
                <a:gd name="connsiteX327" fmla="*/ 868568 w 2074813"/>
                <a:gd name="connsiteY327" fmla="*/ 344776 h 1261243"/>
                <a:gd name="connsiteX328" fmla="*/ 864946 w 2074813"/>
                <a:gd name="connsiteY328" fmla="*/ 350499 h 1261243"/>
                <a:gd name="connsiteX329" fmla="*/ 860042 w 2074813"/>
                <a:gd name="connsiteY329" fmla="*/ 354834 h 1261243"/>
                <a:gd name="connsiteX330" fmla="*/ 868105 w 2074813"/>
                <a:gd name="connsiteY330" fmla="*/ 358125 h 1261243"/>
                <a:gd name="connsiteX331" fmla="*/ 870140 w 2074813"/>
                <a:gd name="connsiteY331" fmla="*/ 357900 h 1261243"/>
                <a:gd name="connsiteX332" fmla="*/ 869955 w 2074813"/>
                <a:gd name="connsiteY332" fmla="*/ 358297 h 1261243"/>
                <a:gd name="connsiteX333" fmla="*/ 867365 w 2074813"/>
                <a:gd name="connsiteY333" fmla="*/ 360425 h 1261243"/>
                <a:gd name="connsiteX334" fmla="*/ 866783 w 2074813"/>
                <a:gd name="connsiteY334" fmla="*/ 361205 h 1261243"/>
                <a:gd name="connsiteX335" fmla="*/ 866426 w 2074813"/>
                <a:gd name="connsiteY335" fmla="*/ 362143 h 1261243"/>
                <a:gd name="connsiteX336" fmla="*/ 866598 w 2074813"/>
                <a:gd name="connsiteY336" fmla="*/ 364073 h 1261243"/>
                <a:gd name="connsiteX337" fmla="*/ 867206 w 2074813"/>
                <a:gd name="connsiteY337" fmla="*/ 364760 h 1261243"/>
                <a:gd name="connsiteX338" fmla="*/ 869559 w 2074813"/>
                <a:gd name="connsiteY338" fmla="*/ 365553 h 1261243"/>
                <a:gd name="connsiteX339" fmla="*/ 866783 w 2074813"/>
                <a:gd name="connsiteY339" fmla="*/ 368633 h 1261243"/>
                <a:gd name="connsiteX340" fmla="*/ 867233 w 2074813"/>
                <a:gd name="connsiteY340" fmla="*/ 369043 h 1261243"/>
                <a:gd name="connsiteX341" fmla="*/ 868594 w 2074813"/>
                <a:gd name="connsiteY341" fmla="*/ 369267 h 1261243"/>
                <a:gd name="connsiteX342" fmla="*/ 868435 w 2074813"/>
                <a:gd name="connsiteY342" fmla="*/ 369862 h 1261243"/>
                <a:gd name="connsiteX343" fmla="*/ 867365 w 2074813"/>
                <a:gd name="connsiteY343" fmla="*/ 371052 h 1261243"/>
                <a:gd name="connsiteX344" fmla="*/ 866942 w 2074813"/>
                <a:gd name="connsiteY344" fmla="*/ 372056 h 1261243"/>
                <a:gd name="connsiteX345" fmla="*/ 867167 w 2074813"/>
                <a:gd name="connsiteY345" fmla="*/ 372876 h 1261243"/>
                <a:gd name="connsiteX346" fmla="*/ 866929 w 2074813"/>
                <a:gd name="connsiteY346" fmla="*/ 374687 h 1261243"/>
                <a:gd name="connsiteX347" fmla="*/ 867404 w 2074813"/>
                <a:gd name="connsiteY347" fmla="*/ 375242 h 1261243"/>
                <a:gd name="connsiteX348" fmla="*/ 869189 w 2074813"/>
                <a:gd name="connsiteY348" fmla="*/ 375770 h 1261243"/>
                <a:gd name="connsiteX349" fmla="*/ 868977 w 2074813"/>
                <a:gd name="connsiteY349" fmla="*/ 377264 h 1261243"/>
                <a:gd name="connsiteX350" fmla="*/ 868409 w 2074813"/>
                <a:gd name="connsiteY350" fmla="*/ 378612 h 1261243"/>
                <a:gd name="connsiteX351" fmla="*/ 868422 w 2074813"/>
                <a:gd name="connsiteY351" fmla="*/ 379445 h 1261243"/>
                <a:gd name="connsiteX352" fmla="*/ 869017 w 2074813"/>
                <a:gd name="connsiteY352" fmla="*/ 379762 h 1261243"/>
                <a:gd name="connsiteX353" fmla="*/ 874476 w 2074813"/>
                <a:gd name="connsiteY353" fmla="*/ 380370 h 1261243"/>
                <a:gd name="connsiteX354" fmla="*/ 869466 w 2074813"/>
                <a:gd name="connsiteY354" fmla="*/ 381573 h 1261243"/>
                <a:gd name="connsiteX355" fmla="*/ 867259 w 2074813"/>
                <a:gd name="connsiteY355" fmla="*/ 381599 h 1261243"/>
                <a:gd name="connsiteX356" fmla="*/ 858073 w 2074813"/>
                <a:gd name="connsiteY356" fmla="*/ 387706 h 1261243"/>
                <a:gd name="connsiteX357" fmla="*/ 854015 w 2074813"/>
                <a:gd name="connsiteY357" fmla="*/ 390111 h 1261243"/>
                <a:gd name="connsiteX358" fmla="*/ 851134 w 2074813"/>
                <a:gd name="connsiteY358" fmla="*/ 391671 h 1261243"/>
                <a:gd name="connsiteX359" fmla="*/ 849416 w 2074813"/>
                <a:gd name="connsiteY359" fmla="*/ 392398 h 1261243"/>
                <a:gd name="connsiteX360" fmla="*/ 848266 w 2074813"/>
                <a:gd name="connsiteY360" fmla="*/ 393257 h 1261243"/>
                <a:gd name="connsiteX361" fmla="*/ 846614 w 2074813"/>
                <a:gd name="connsiteY361" fmla="*/ 396482 h 1261243"/>
                <a:gd name="connsiteX362" fmla="*/ 846614 w 2074813"/>
                <a:gd name="connsiteY362" fmla="*/ 397275 h 1261243"/>
                <a:gd name="connsiteX363" fmla="*/ 848556 w 2074813"/>
                <a:gd name="connsiteY363" fmla="*/ 398200 h 1261243"/>
                <a:gd name="connsiteX364" fmla="*/ 849839 w 2074813"/>
                <a:gd name="connsiteY364" fmla="*/ 397698 h 1261243"/>
                <a:gd name="connsiteX365" fmla="*/ 853751 w 2074813"/>
                <a:gd name="connsiteY365" fmla="*/ 395226 h 1261243"/>
                <a:gd name="connsiteX366" fmla="*/ 856698 w 2074813"/>
                <a:gd name="connsiteY366" fmla="*/ 392900 h 1261243"/>
                <a:gd name="connsiteX367" fmla="*/ 858113 w 2074813"/>
                <a:gd name="connsiteY367" fmla="*/ 392081 h 1261243"/>
                <a:gd name="connsiteX368" fmla="*/ 858628 w 2074813"/>
                <a:gd name="connsiteY368" fmla="*/ 391631 h 1261243"/>
                <a:gd name="connsiteX369" fmla="*/ 859395 w 2074813"/>
                <a:gd name="connsiteY369" fmla="*/ 390230 h 1261243"/>
                <a:gd name="connsiteX370" fmla="*/ 860095 w 2074813"/>
                <a:gd name="connsiteY370" fmla="*/ 389728 h 1261243"/>
                <a:gd name="connsiteX371" fmla="*/ 861311 w 2074813"/>
                <a:gd name="connsiteY371" fmla="*/ 389133 h 1261243"/>
                <a:gd name="connsiteX372" fmla="*/ 865805 w 2074813"/>
                <a:gd name="connsiteY372" fmla="*/ 387653 h 1261243"/>
                <a:gd name="connsiteX373" fmla="*/ 875004 w 2074813"/>
                <a:gd name="connsiteY373" fmla="*/ 385538 h 1261243"/>
                <a:gd name="connsiteX374" fmla="*/ 882181 w 2074813"/>
                <a:gd name="connsiteY374" fmla="*/ 383529 h 1261243"/>
                <a:gd name="connsiteX375" fmla="*/ 880225 w 2074813"/>
                <a:gd name="connsiteY375" fmla="*/ 384692 h 1261243"/>
                <a:gd name="connsiteX376" fmla="*/ 877674 w 2074813"/>
                <a:gd name="connsiteY376" fmla="*/ 385935 h 1261243"/>
                <a:gd name="connsiteX377" fmla="*/ 877000 w 2074813"/>
                <a:gd name="connsiteY377" fmla="*/ 386926 h 1261243"/>
                <a:gd name="connsiteX378" fmla="*/ 876392 w 2074813"/>
                <a:gd name="connsiteY378" fmla="*/ 390865 h 1261243"/>
                <a:gd name="connsiteX379" fmla="*/ 875692 w 2074813"/>
                <a:gd name="connsiteY379" fmla="*/ 392887 h 1261243"/>
                <a:gd name="connsiteX380" fmla="*/ 873392 w 2074813"/>
                <a:gd name="connsiteY380" fmla="*/ 396191 h 1261243"/>
                <a:gd name="connsiteX381" fmla="*/ 872004 w 2074813"/>
                <a:gd name="connsiteY381" fmla="*/ 397804 h 1261243"/>
                <a:gd name="connsiteX382" fmla="*/ 869585 w 2074813"/>
                <a:gd name="connsiteY382" fmla="*/ 400236 h 1261243"/>
                <a:gd name="connsiteX383" fmla="*/ 867484 w 2074813"/>
                <a:gd name="connsiteY383" fmla="*/ 403011 h 1261243"/>
                <a:gd name="connsiteX384" fmla="*/ 867338 w 2074813"/>
                <a:gd name="connsiteY384" fmla="*/ 403619 h 1261243"/>
                <a:gd name="connsiteX385" fmla="*/ 868792 w 2074813"/>
                <a:gd name="connsiteY385" fmla="*/ 403990 h 1261243"/>
                <a:gd name="connsiteX386" fmla="*/ 868224 w 2074813"/>
                <a:gd name="connsiteY386" fmla="*/ 404545 h 1261243"/>
                <a:gd name="connsiteX387" fmla="*/ 862051 w 2074813"/>
                <a:gd name="connsiteY387" fmla="*/ 405959 h 1261243"/>
                <a:gd name="connsiteX388" fmla="*/ 859157 w 2074813"/>
                <a:gd name="connsiteY388" fmla="*/ 407677 h 1261243"/>
                <a:gd name="connsiteX389" fmla="*/ 858575 w 2074813"/>
                <a:gd name="connsiteY389" fmla="*/ 408259 h 1261243"/>
                <a:gd name="connsiteX390" fmla="*/ 857597 w 2074813"/>
                <a:gd name="connsiteY390" fmla="*/ 410823 h 1261243"/>
                <a:gd name="connsiteX391" fmla="*/ 855800 w 2074813"/>
                <a:gd name="connsiteY391" fmla="*/ 413770 h 1261243"/>
                <a:gd name="connsiteX392" fmla="*/ 854055 w 2074813"/>
                <a:gd name="connsiteY392" fmla="*/ 417577 h 1261243"/>
                <a:gd name="connsiteX393" fmla="*/ 858522 w 2074813"/>
                <a:gd name="connsiteY393" fmla="*/ 418026 h 1261243"/>
                <a:gd name="connsiteX394" fmla="*/ 858840 w 2074813"/>
                <a:gd name="connsiteY394" fmla="*/ 418595 h 1261243"/>
                <a:gd name="connsiteX395" fmla="*/ 862144 w 2074813"/>
                <a:gd name="connsiteY395" fmla="*/ 416876 h 1261243"/>
                <a:gd name="connsiteX396" fmla="*/ 868660 w 2074813"/>
                <a:gd name="connsiteY396" fmla="*/ 413889 h 1261243"/>
                <a:gd name="connsiteX397" fmla="*/ 872678 w 2074813"/>
                <a:gd name="connsiteY397" fmla="*/ 411761 h 1261243"/>
                <a:gd name="connsiteX398" fmla="*/ 873432 w 2074813"/>
                <a:gd name="connsiteY398" fmla="*/ 410849 h 1261243"/>
                <a:gd name="connsiteX399" fmla="*/ 876300 w 2074813"/>
                <a:gd name="connsiteY399" fmla="*/ 408801 h 1261243"/>
                <a:gd name="connsiteX400" fmla="*/ 883080 w 2074813"/>
                <a:gd name="connsiteY400" fmla="*/ 404518 h 1261243"/>
                <a:gd name="connsiteX401" fmla="*/ 884151 w 2074813"/>
                <a:gd name="connsiteY401" fmla="*/ 403302 h 1261243"/>
                <a:gd name="connsiteX402" fmla="*/ 885433 w 2074813"/>
                <a:gd name="connsiteY402" fmla="*/ 401478 h 1261243"/>
                <a:gd name="connsiteX403" fmla="*/ 886953 w 2074813"/>
                <a:gd name="connsiteY403" fmla="*/ 398491 h 1261243"/>
                <a:gd name="connsiteX404" fmla="*/ 888050 w 2074813"/>
                <a:gd name="connsiteY404" fmla="*/ 396879 h 1261243"/>
                <a:gd name="connsiteX405" fmla="*/ 889649 w 2074813"/>
                <a:gd name="connsiteY405" fmla="*/ 395028 h 1261243"/>
                <a:gd name="connsiteX406" fmla="*/ 891460 w 2074813"/>
                <a:gd name="connsiteY406" fmla="*/ 393297 h 1261243"/>
                <a:gd name="connsiteX407" fmla="*/ 893482 w 2074813"/>
                <a:gd name="connsiteY407" fmla="*/ 391697 h 1261243"/>
                <a:gd name="connsiteX408" fmla="*/ 895663 w 2074813"/>
                <a:gd name="connsiteY408" fmla="*/ 390204 h 1261243"/>
                <a:gd name="connsiteX409" fmla="*/ 897990 w 2074813"/>
                <a:gd name="connsiteY409" fmla="*/ 388816 h 1261243"/>
                <a:gd name="connsiteX410" fmla="*/ 899774 w 2074813"/>
                <a:gd name="connsiteY410" fmla="*/ 387164 h 1261243"/>
                <a:gd name="connsiteX411" fmla="*/ 901188 w 2074813"/>
                <a:gd name="connsiteY411" fmla="*/ 385472 h 1261243"/>
                <a:gd name="connsiteX412" fmla="*/ 901770 w 2074813"/>
                <a:gd name="connsiteY412" fmla="*/ 384124 h 1261243"/>
                <a:gd name="connsiteX413" fmla="*/ 902008 w 2074813"/>
                <a:gd name="connsiteY413" fmla="*/ 382961 h 1261243"/>
                <a:gd name="connsiteX414" fmla="*/ 898928 w 2074813"/>
                <a:gd name="connsiteY414" fmla="*/ 383661 h 1261243"/>
                <a:gd name="connsiteX415" fmla="*/ 895822 w 2074813"/>
                <a:gd name="connsiteY415" fmla="*/ 382604 h 1261243"/>
                <a:gd name="connsiteX416" fmla="*/ 897223 w 2074813"/>
                <a:gd name="connsiteY416" fmla="*/ 379736 h 1261243"/>
                <a:gd name="connsiteX417" fmla="*/ 894513 w 2074813"/>
                <a:gd name="connsiteY417" fmla="*/ 378863 h 1261243"/>
                <a:gd name="connsiteX418" fmla="*/ 894553 w 2074813"/>
                <a:gd name="connsiteY418" fmla="*/ 376815 h 1261243"/>
                <a:gd name="connsiteX419" fmla="*/ 891632 w 2074813"/>
                <a:gd name="connsiteY419" fmla="*/ 375810 h 1261243"/>
                <a:gd name="connsiteX420" fmla="*/ 889147 w 2074813"/>
                <a:gd name="connsiteY420" fmla="*/ 375123 h 1261243"/>
                <a:gd name="connsiteX421" fmla="*/ 887878 w 2074813"/>
                <a:gd name="connsiteY421" fmla="*/ 373946 h 1261243"/>
                <a:gd name="connsiteX422" fmla="*/ 886398 w 2074813"/>
                <a:gd name="connsiteY422" fmla="*/ 372572 h 1261243"/>
                <a:gd name="connsiteX423" fmla="*/ 885010 w 2074813"/>
                <a:gd name="connsiteY423" fmla="*/ 371105 h 1261243"/>
                <a:gd name="connsiteX424" fmla="*/ 883966 w 2074813"/>
                <a:gd name="connsiteY424" fmla="*/ 369994 h 1261243"/>
                <a:gd name="connsiteX425" fmla="*/ 882327 w 2074813"/>
                <a:gd name="connsiteY425" fmla="*/ 370060 h 1261243"/>
                <a:gd name="connsiteX426" fmla="*/ 878613 w 2074813"/>
                <a:gd name="connsiteY426" fmla="*/ 370219 h 1261243"/>
                <a:gd name="connsiteX427" fmla="*/ 880860 w 2074813"/>
                <a:gd name="connsiteY427" fmla="*/ 367708 h 1261243"/>
                <a:gd name="connsiteX428" fmla="*/ 881243 w 2074813"/>
                <a:gd name="connsiteY428" fmla="*/ 366188 h 1261243"/>
                <a:gd name="connsiteX429" fmla="*/ 882948 w 2074813"/>
                <a:gd name="connsiteY429" fmla="*/ 364853 h 1261243"/>
                <a:gd name="connsiteX430" fmla="*/ 881640 w 2074813"/>
                <a:gd name="connsiteY430" fmla="*/ 364166 h 1261243"/>
                <a:gd name="connsiteX431" fmla="*/ 879710 w 2074813"/>
                <a:gd name="connsiteY431" fmla="*/ 363161 h 1261243"/>
                <a:gd name="connsiteX432" fmla="*/ 883054 w 2074813"/>
                <a:gd name="connsiteY432" fmla="*/ 360610 h 1261243"/>
                <a:gd name="connsiteX433" fmla="*/ 885592 w 2074813"/>
                <a:gd name="connsiteY433" fmla="*/ 358680 h 1261243"/>
                <a:gd name="connsiteX434" fmla="*/ 883583 w 2074813"/>
                <a:gd name="connsiteY434" fmla="*/ 358112 h 1261243"/>
                <a:gd name="connsiteX435" fmla="*/ 880688 w 2074813"/>
                <a:gd name="connsiteY435" fmla="*/ 357293 h 1261243"/>
                <a:gd name="connsiteX436" fmla="*/ 883596 w 2074813"/>
                <a:gd name="connsiteY436" fmla="*/ 355548 h 1261243"/>
                <a:gd name="connsiteX437" fmla="*/ 885935 w 2074813"/>
                <a:gd name="connsiteY437" fmla="*/ 354147 h 1261243"/>
                <a:gd name="connsiteX438" fmla="*/ 886530 w 2074813"/>
                <a:gd name="connsiteY438" fmla="*/ 352098 h 1261243"/>
                <a:gd name="connsiteX439" fmla="*/ 887045 w 2074813"/>
                <a:gd name="connsiteY439" fmla="*/ 348662 h 1261243"/>
                <a:gd name="connsiteX440" fmla="*/ 887270 w 2074813"/>
                <a:gd name="connsiteY440" fmla="*/ 346216 h 1261243"/>
                <a:gd name="connsiteX441" fmla="*/ 888195 w 2074813"/>
                <a:gd name="connsiteY441" fmla="*/ 342397 h 1261243"/>
                <a:gd name="connsiteX442" fmla="*/ 889015 w 2074813"/>
                <a:gd name="connsiteY442" fmla="*/ 339039 h 1261243"/>
                <a:gd name="connsiteX443" fmla="*/ 889702 w 2074813"/>
                <a:gd name="connsiteY443" fmla="*/ 336303 h 1261243"/>
                <a:gd name="connsiteX444" fmla="*/ 889874 w 2074813"/>
                <a:gd name="connsiteY444" fmla="*/ 334413 h 1261243"/>
                <a:gd name="connsiteX445" fmla="*/ 890852 w 2074813"/>
                <a:gd name="connsiteY445" fmla="*/ 331043 h 1261243"/>
                <a:gd name="connsiteX446" fmla="*/ 891553 w 2074813"/>
                <a:gd name="connsiteY446" fmla="*/ 327236 h 1261243"/>
                <a:gd name="connsiteX447" fmla="*/ 891605 w 2074813"/>
                <a:gd name="connsiteY447" fmla="*/ 324249 h 1261243"/>
                <a:gd name="connsiteX448" fmla="*/ 894011 w 2074813"/>
                <a:gd name="connsiteY448" fmla="*/ 322319 h 1261243"/>
                <a:gd name="connsiteX449" fmla="*/ 893535 w 2074813"/>
                <a:gd name="connsiteY449" fmla="*/ 319901 h 1261243"/>
                <a:gd name="connsiteX450" fmla="*/ 893469 w 2074813"/>
                <a:gd name="connsiteY450" fmla="*/ 317455 h 1261243"/>
                <a:gd name="connsiteX451" fmla="*/ 893390 w 2074813"/>
                <a:gd name="connsiteY451" fmla="*/ 314640 h 1261243"/>
                <a:gd name="connsiteX452" fmla="*/ 891883 w 2074813"/>
                <a:gd name="connsiteY452" fmla="*/ 313265 h 1261243"/>
                <a:gd name="connsiteX453" fmla="*/ 890812 w 2074813"/>
                <a:gd name="connsiteY453" fmla="*/ 312287 h 1261243"/>
                <a:gd name="connsiteX454" fmla="*/ 889266 w 2074813"/>
                <a:gd name="connsiteY454" fmla="*/ 310873 h 1261243"/>
                <a:gd name="connsiteX455" fmla="*/ 889002 w 2074813"/>
                <a:gd name="connsiteY455" fmla="*/ 309604 h 1261243"/>
                <a:gd name="connsiteX456" fmla="*/ 889451 w 2074813"/>
                <a:gd name="connsiteY456" fmla="*/ 308534 h 1261243"/>
                <a:gd name="connsiteX457" fmla="*/ 889557 w 2074813"/>
                <a:gd name="connsiteY457" fmla="*/ 307780 h 1261243"/>
                <a:gd name="connsiteX458" fmla="*/ 890059 w 2074813"/>
                <a:gd name="connsiteY458" fmla="*/ 306723 h 1261243"/>
                <a:gd name="connsiteX459" fmla="*/ 890984 w 2074813"/>
                <a:gd name="connsiteY459" fmla="*/ 305494 h 1261243"/>
                <a:gd name="connsiteX460" fmla="*/ 891156 w 2074813"/>
                <a:gd name="connsiteY460" fmla="*/ 304740 h 1261243"/>
                <a:gd name="connsiteX461" fmla="*/ 889411 w 2074813"/>
                <a:gd name="connsiteY461" fmla="*/ 302916 h 1261243"/>
                <a:gd name="connsiteX462" fmla="*/ 889491 w 2074813"/>
                <a:gd name="connsiteY462" fmla="*/ 301779 h 1261243"/>
                <a:gd name="connsiteX463" fmla="*/ 888354 w 2074813"/>
                <a:gd name="connsiteY463" fmla="*/ 300458 h 1261243"/>
                <a:gd name="connsiteX464" fmla="*/ 886821 w 2074813"/>
                <a:gd name="connsiteY464" fmla="*/ 299903 h 1261243"/>
                <a:gd name="connsiteX465" fmla="*/ 886556 w 2074813"/>
                <a:gd name="connsiteY465" fmla="*/ 299453 h 1261243"/>
                <a:gd name="connsiteX466" fmla="*/ 888182 w 2074813"/>
                <a:gd name="connsiteY466" fmla="*/ 295475 h 1261243"/>
                <a:gd name="connsiteX467" fmla="*/ 890086 w 2074813"/>
                <a:gd name="connsiteY467" fmla="*/ 294060 h 1261243"/>
                <a:gd name="connsiteX468" fmla="*/ 891870 w 2074813"/>
                <a:gd name="connsiteY468" fmla="*/ 292646 h 1261243"/>
                <a:gd name="connsiteX469" fmla="*/ 892346 w 2074813"/>
                <a:gd name="connsiteY469" fmla="*/ 291919 h 1261243"/>
                <a:gd name="connsiteX470" fmla="*/ 891341 w 2074813"/>
                <a:gd name="connsiteY470" fmla="*/ 288906 h 1261243"/>
                <a:gd name="connsiteX471" fmla="*/ 890522 w 2074813"/>
                <a:gd name="connsiteY471" fmla="*/ 287650 h 1261243"/>
                <a:gd name="connsiteX472" fmla="*/ 889742 w 2074813"/>
                <a:gd name="connsiteY472" fmla="*/ 286355 h 1261243"/>
                <a:gd name="connsiteX473" fmla="*/ 883437 w 2074813"/>
                <a:gd name="connsiteY473" fmla="*/ 288020 h 1261243"/>
                <a:gd name="connsiteX474" fmla="*/ 876974 w 2074813"/>
                <a:gd name="connsiteY474" fmla="*/ 289738 h 1261243"/>
                <a:gd name="connsiteX475" fmla="*/ 873048 w 2074813"/>
                <a:gd name="connsiteY475" fmla="*/ 290373 h 1261243"/>
                <a:gd name="connsiteX476" fmla="*/ 867629 w 2074813"/>
                <a:gd name="connsiteY476" fmla="*/ 291245 h 1261243"/>
                <a:gd name="connsiteX477" fmla="*/ 867140 w 2074813"/>
                <a:gd name="connsiteY477" fmla="*/ 293109 h 1261243"/>
                <a:gd name="connsiteX478" fmla="*/ 865078 w 2074813"/>
                <a:gd name="connsiteY478" fmla="*/ 294470 h 1261243"/>
                <a:gd name="connsiteX479" fmla="*/ 863003 w 2074813"/>
                <a:gd name="connsiteY479" fmla="*/ 295105 h 1261243"/>
                <a:gd name="connsiteX480" fmla="*/ 860716 w 2074813"/>
                <a:gd name="connsiteY480" fmla="*/ 295025 h 1261243"/>
                <a:gd name="connsiteX481" fmla="*/ 855773 w 2074813"/>
                <a:gd name="connsiteY481" fmla="*/ 299678 h 1261243"/>
                <a:gd name="connsiteX482" fmla="*/ 850010 w 2074813"/>
                <a:gd name="connsiteY482" fmla="*/ 302995 h 1261243"/>
                <a:gd name="connsiteX483" fmla="*/ 845239 w 2074813"/>
                <a:gd name="connsiteY483" fmla="*/ 303048 h 1261243"/>
                <a:gd name="connsiteX484" fmla="*/ 841498 w 2074813"/>
                <a:gd name="connsiteY484" fmla="*/ 304185 h 1261243"/>
                <a:gd name="connsiteX485" fmla="*/ 835947 w 2074813"/>
                <a:gd name="connsiteY485" fmla="*/ 305877 h 1261243"/>
                <a:gd name="connsiteX486" fmla="*/ 831453 w 2074813"/>
                <a:gd name="connsiteY486" fmla="*/ 307251 h 1261243"/>
                <a:gd name="connsiteX487" fmla="*/ 825862 w 2074813"/>
                <a:gd name="connsiteY487" fmla="*/ 309472 h 1261243"/>
                <a:gd name="connsiteX488" fmla="*/ 824540 w 2074813"/>
                <a:gd name="connsiteY488" fmla="*/ 309155 h 1261243"/>
                <a:gd name="connsiteX489" fmla="*/ 827369 w 2074813"/>
                <a:gd name="connsiteY489" fmla="*/ 307172 h 1261243"/>
                <a:gd name="connsiteX490" fmla="*/ 829722 w 2074813"/>
                <a:gd name="connsiteY490" fmla="*/ 303828 h 1261243"/>
                <a:gd name="connsiteX491" fmla="*/ 831691 w 2074813"/>
                <a:gd name="connsiteY491" fmla="*/ 301053 h 1261243"/>
                <a:gd name="connsiteX492" fmla="*/ 831136 w 2074813"/>
                <a:gd name="connsiteY492" fmla="*/ 299625 h 1261243"/>
                <a:gd name="connsiteX493" fmla="*/ 830211 w 2074813"/>
                <a:gd name="connsiteY493" fmla="*/ 297219 h 1261243"/>
                <a:gd name="connsiteX494" fmla="*/ 829523 w 2074813"/>
                <a:gd name="connsiteY494" fmla="*/ 295422 h 1261243"/>
                <a:gd name="connsiteX495" fmla="*/ 828559 w 2074813"/>
                <a:gd name="connsiteY495" fmla="*/ 292845 h 1261243"/>
                <a:gd name="connsiteX496" fmla="*/ 827884 w 2074813"/>
                <a:gd name="connsiteY496" fmla="*/ 291047 h 1261243"/>
                <a:gd name="connsiteX497" fmla="*/ 827197 w 2074813"/>
                <a:gd name="connsiteY497" fmla="*/ 289170 h 1261243"/>
                <a:gd name="connsiteX498" fmla="*/ 826285 w 2074813"/>
                <a:gd name="connsiteY498" fmla="*/ 286712 h 1261243"/>
                <a:gd name="connsiteX499" fmla="*/ 828294 w 2074813"/>
                <a:gd name="connsiteY499" fmla="*/ 283526 h 1261243"/>
                <a:gd name="connsiteX500" fmla="*/ 826285 w 2074813"/>
                <a:gd name="connsiteY500" fmla="*/ 282376 h 1261243"/>
                <a:gd name="connsiteX501" fmla="*/ 824144 w 2074813"/>
                <a:gd name="connsiteY501" fmla="*/ 281147 h 1261243"/>
                <a:gd name="connsiteX502" fmla="*/ 823880 w 2074813"/>
                <a:gd name="connsiteY502" fmla="*/ 278808 h 1261243"/>
                <a:gd name="connsiteX503" fmla="*/ 827369 w 2074813"/>
                <a:gd name="connsiteY503" fmla="*/ 276508 h 1261243"/>
                <a:gd name="connsiteX504" fmla="*/ 831546 w 2074813"/>
                <a:gd name="connsiteY504" fmla="*/ 273745 h 1261243"/>
                <a:gd name="connsiteX505" fmla="*/ 833370 w 2074813"/>
                <a:gd name="connsiteY505" fmla="*/ 272080 h 1261243"/>
                <a:gd name="connsiteX506" fmla="*/ 830171 w 2074813"/>
                <a:gd name="connsiteY506" fmla="*/ 272186 h 1261243"/>
                <a:gd name="connsiteX507" fmla="*/ 825360 w 2074813"/>
                <a:gd name="connsiteY507" fmla="*/ 272344 h 1261243"/>
                <a:gd name="connsiteX508" fmla="*/ 821064 w 2074813"/>
                <a:gd name="connsiteY508" fmla="*/ 272490 h 1261243"/>
                <a:gd name="connsiteX509" fmla="*/ 815843 w 2074813"/>
                <a:gd name="connsiteY509" fmla="*/ 274433 h 1261243"/>
                <a:gd name="connsiteX510" fmla="*/ 811019 w 2074813"/>
                <a:gd name="connsiteY510" fmla="*/ 276230 h 1261243"/>
                <a:gd name="connsiteX511" fmla="*/ 808124 w 2074813"/>
                <a:gd name="connsiteY511" fmla="*/ 274829 h 1261243"/>
                <a:gd name="connsiteX512" fmla="*/ 804820 w 2074813"/>
                <a:gd name="connsiteY512" fmla="*/ 273230 h 1261243"/>
                <a:gd name="connsiteX513" fmla="*/ 801040 w 2074813"/>
                <a:gd name="connsiteY513" fmla="*/ 275331 h 1261243"/>
                <a:gd name="connsiteX514" fmla="*/ 797484 w 2074813"/>
                <a:gd name="connsiteY514" fmla="*/ 274274 h 1261243"/>
                <a:gd name="connsiteX515" fmla="*/ 793903 w 2074813"/>
                <a:gd name="connsiteY515" fmla="*/ 273217 h 1261243"/>
                <a:gd name="connsiteX516" fmla="*/ 802322 w 2074813"/>
                <a:gd name="connsiteY516" fmla="*/ 265683 h 1261243"/>
                <a:gd name="connsiteX517" fmla="*/ 810781 w 2074813"/>
                <a:gd name="connsiteY517" fmla="*/ 258162 h 1261243"/>
                <a:gd name="connsiteX518" fmla="*/ 819267 w 2074813"/>
                <a:gd name="connsiteY518" fmla="*/ 250655 h 1261243"/>
                <a:gd name="connsiteX519" fmla="*/ 827779 w 2074813"/>
                <a:gd name="connsiteY519" fmla="*/ 243174 h 1261243"/>
                <a:gd name="connsiteX520" fmla="*/ 836330 w 2074813"/>
                <a:gd name="connsiteY520" fmla="*/ 235706 h 1261243"/>
                <a:gd name="connsiteX521" fmla="*/ 844908 w 2074813"/>
                <a:gd name="connsiteY521" fmla="*/ 228251 h 1261243"/>
                <a:gd name="connsiteX522" fmla="*/ 853513 w 2074813"/>
                <a:gd name="connsiteY522" fmla="*/ 220810 h 1261243"/>
                <a:gd name="connsiteX523" fmla="*/ 862144 w 2074813"/>
                <a:gd name="connsiteY523" fmla="*/ 213395 h 1261243"/>
                <a:gd name="connsiteX524" fmla="*/ 870801 w 2074813"/>
                <a:gd name="connsiteY524" fmla="*/ 205993 h 1261243"/>
                <a:gd name="connsiteX525" fmla="*/ 879485 w 2074813"/>
                <a:gd name="connsiteY525" fmla="*/ 198604 h 1261243"/>
                <a:gd name="connsiteX526" fmla="*/ 888195 w 2074813"/>
                <a:gd name="connsiteY526" fmla="*/ 191242 h 1261243"/>
                <a:gd name="connsiteX527" fmla="*/ 896932 w 2074813"/>
                <a:gd name="connsiteY527" fmla="*/ 183894 h 1261243"/>
                <a:gd name="connsiteX528" fmla="*/ 905695 w 2074813"/>
                <a:gd name="connsiteY528" fmla="*/ 176558 h 1261243"/>
                <a:gd name="connsiteX529" fmla="*/ 914485 w 2074813"/>
                <a:gd name="connsiteY529" fmla="*/ 169249 h 1261243"/>
                <a:gd name="connsiteX530" fmla="*/ 923301 w 2074813"/>
                <a:gd name="connsiteY530" fmla="*/ 161953 h 1261243"/>
                <a:gd name="connsiteX531" fmla="*/ 932143 w 2074813"/>
                <a:gd name="connsiteY531" fmla="*/ 154683 h 1261243"/>
                <a:gd name="connsiteX532" fmla="*/ 940999 w 2074813"/>
                <a:gd name="connsiteY532" fmla="*/ 147427 h 1261243"/>
                <a:gd name="connsiteX533" fmla="*/ 949881 w 2074813"/>
                <a:gd name="connsiteY533" fmla="*/ 140197 h 1261243"/>
                <a:gd name="connsiteX534" fmla="*/ 958790 w 2074813"/>
                <a:gd name="connsiteY534" fmla="*/ 132980 h 1261243"/>
                <a:gd name="connsiteX535" fmla="*/ 967724 w 2074813"/>
                <a:gd name="connsiteY535" fmla="*/ 125790 h 1261243"/>
                <a:gd name="connsiteX536" fmla="*/ 976686 w 2074813"/>
                <a:gd name="connsiteY536" fmla="*/ 118613 h 1261243"/>
                <a:gd name="connsiteX537" fmla="*/ 985687 w 2074813"/>
                <a:gd name="connsiteY537" fmla="*/ 111449 h 1261243"/>
                <a:gd name="connsiteX538" fmla="*/ 994714 w 2074813"/>
                <a:gd name="connsiteY538" fmla="*/ 104312 h 1261243"/>
                <a:gd name="connsiteX539" fmla="*/ 1003768 w 2074813"/>
                <a:gd name="connsiteY539" fmla="*/ 97201 h 1261243"/>
                <a:gd name="connsiteX540" fmla="*/ 1012862 w 2074813"/>
                <a:gd name="connsiteY540" fmla="*/ 90103 h 1261243"/>
                <a:gd name="connsiteX541" fmla="*/ 1021995 w 2074813"/>
                <a:gd name="connsiteY541" fmla="*/ 83032 h 1261243"/>
                <a:gd name="connsiteX542" fmla="*/ 1031155 w 2074813"/>
                <a:gd name="connsiteY542" fmla="*/ 75987 h 1261243"/>
                <a:gd name="connsiteX543" fmla="*/ 1040354 w 2074813"/>
                <a:gd name="connsiteY543" fmla="*/ 68968 h 1261243"/>
                <a:gd name="connsiteX544" fmla="*/ 1049593 w 2074813"/>
                <a:gd name="connsiteY544" fmla="*/ 61963 h 1261243"/>
                <a:gd name="connsiteX545" fmla="*/ 1058872 w 2074813"/>
                <a:gd name="connsiteY545" fmla="*/ 54984 h 1261243"/>
                <a:gd name="connsiteX546" fmla="*/ 1068190 w 2074813"/>
                <a:gd name="connsiteY546" fmla="*/ 48032 h 1261243"/>
                <a:gd name="connsiteX547" fmla="*/ 1077548 w 2074813"/>
                <a:gd name="connsiteY547" fmla="*/ 41106 h 1261243"/>
                <a:gd name="connsiteX548" fmla="*/ 1076411 w 2074813"/>
                <a:gd name="connsiteY548" fmla="*/ 40895 h 1261243"/>
                <a:gd name="connsiteX549" fmla="*/ 1072816 w 2074813"/>
                <a:gd name="connsiteY549" fmla="*/ 40776 h 1261243"/>
                <a:gd name="connsiteX550" fmla="*/ 1071362 w 2074813"/>
                <a:gd name="connsiteY550" fmla="*/ 41199 h 1261243"/>
                <a:gd name="connsiteX551" fmla="*/ 1070331 w 2074813"/>
                <a:gd name="connsiteY551" fmla="*/ 41040 h 1261243"/>
                <a:gd name="connsiteX552" fmla="*/ 1070173 w 2074813"/>
                <a:gd name="connsiteY552" fmla="*/ 39586 h 1261243"/>
                <a:gd name="connsiteX553" fmla="*/ 1068864 w 2074813"/>
                <a:gd name="connsiteY553" fmla="*/ 38278 h 1261243"/>
                <a:gd name="connsiteX554" fmla="*/ 1061343 w 2074813"/>
                <a:gd name="connsiteY554" fmla="*/ 35925 h 1261243"/>
                <a:gd name="connsiteX555" fmla="*/ 1061356 w 2074813"/>
                <a:gd name="connsiteY555" fmla="*/ 34286 h 1261243"/>
                <a:gd name="connsiteX556" fmla="*/ 1059308 w 2074813"/>
                <a:gd name="connsiteY556" fmla="*/ 32065 h 1261243"/>
                <a:gd name="connsiteX557" fmla="*/ 1052858 w 2074813"/>
                <a:gd name="connsiteY557" fmla="*/ 30122 h 1261243"/>
                <a:gd name="connsiteX558" fmla="*/ 1051126 w 2074813"/>
                <a:gd name="connsiteY558" fmla="*/ 30611 h 1261243"/>
                <a:gd name="connsiteX559" fmla="*/ 1049487 w 2074813"/>
                <a:gd name="connsiteY559" fmla="*/ 30744 h 1261243"/>
                <a:gd name="connsiteX560" fmla="*/ 1046130 w 2074813"/>
                <a:gd name="connsiteY560" fmla="*/ 30466 h 1261243"/>
                <a:gd name="connsiteX561" fmla="*/ 1042918 w 2074813"/>
                <a:gd name="connsiteY561" fmla="*/ 30453 h 1261243"/>
                <a:gd name="connsiteX562" fmla="*/ 1035649 w 2074813"/>
                <a:gd name="connsiteY562" fmla="*/ 31576 h 1261243"/>
                <a:gd name="connsiteX563" fmla="*/ 1028828 w 2074813"/>
                <a:gd name="connsiteY563" fmla="*/ 31933 h 1261243"/>
                <a:gd name="connsiteX564" fmla="*/ 1023317 w 2074813"/>
                <a:gd name="connsiteY564" fmla="*/ 33268 h 1261243"/>
                <a:gd name="connsiteX565" fmla="*/ 1013827 w 2074813"/>
                <a:gd name="connsiteY565" fmla="*/ 32647 h 1261243"/>
                <a:gd name="connsiteX566" fmla="*/ 1013959 w 2074813"/>
                <a:gd name="connsiteY566" fmla="*/ 32052 h 1261243"/>
                <a:gd name="connsiteX567" fmla="*/ 1010879 w 2074813"/>
                <a:gd name="connsiteY567" fmla="*/ 31656 h 1261243"/>
                <a:gd name="connsiteX568" fmla="*/ 1007654 w 2074813"/>
                <a:gd name="connsiteY568" fmla="*/ 29091 h 1261243"/>
                <a:gd name="connsiteX569" fmla="*/ 1003332 w 2074813"/>
                <a:gd name="connsiteY569" fmla="*/ 29184 h 1261243"/>
                <a:gd name="connsiteX570" fmla="*/ 1000332 w 2074813"/>
                <a:gd name="connsiteY570" fmla="*/ 28483 h 1261243"/>
                <a:gd name="connsiteX571" fmla="*/ 992216 w 2074813"/>
                <a:gd name="connsiteY571" fmla="*/ 28351 h 1261243"/>
                <a:gd name="connsiteX572" fmla="*/ 985806 w 2074813"/>
                <a:gd name="connsiteY572" fmla="*/ 28854 h 1261243"/>
                <a:gd name="connsiteX573" fmla="*/ 975893 w 2074813"/>
                <a:gd name="connsiteY573" fmla="*/ 27757 h 1261243"/>
                <a:gd name="connsiteX574" fmla="*/ 975139 w 2074813"/>
                <a:gd name="connsiteY574" fmla="*/ 27215 h 1261243"/>
                <a:gd name="connsiteX575" fmla="*/ 975866 w 2074813"/>
                <a:gd name="connsiteY575" fmla="*/ 25734 h 1261243"/>
                <a:gd name="connsiteX576" fmla="*/ 973249 w 2074813"/>
                <a:gd name="connsiteY576" fmla="*/ 25443 h 1261243"/>
                <a:gd name="connsiteX577" fmla="*/ 972760 w 2074813"/>
                <a:gd name="connsiteY577" fmla="*/ 24505 h 1261243"/>
                <a:gd name="connsiteX578" fmla="*/ 970910 w 2074813"/>
                <a:gd name="connsiteY578" fmla="*/ 24479 h 1261243"/>
                <a:gd name="connsiteX579" fmla="*/ 967302 w 2074813"/>
                <a:gd name="connsiteY579" fmla="*/ 25457 h 1261243"/>
                <a:gd name="connsiteX580" fmla="*/ 965464 w 2074813"/>
                <a:gd name="connsiteY580" fmla="*/ 25391 h 1261243"/>
                <a:gd name="connsiteX581" fmla="*/ 965081 w 2074813"/>
                <a:gd name="connsiteY581" fmla="*/ 23078 h 1261243"/>
                <a:gd name="connsiteX582" fmla="*/ 962596 w 2074813"/>
                <a:gd name="connsiteY582" fmla="*/ 22866 h 1261243"/>
                <a:gd name="connsiteX583" fmla="*/ 957613 w 2074813"/>
                <a:gd name="connsiteY583" fmla="*/ 21095 h 1261243"/>
                <a:gd name="connsiteX584" fmla="*/ 954771 w 2074813"/>
                <a:gd name="connsiteY584" fmla="*/ 21320 h 1261243"/>
                <a:gd name="connsiteX585" fmla="*/ 953132 w 2074813"/>
                <a:gd name="connsiteY585" fmla="*/ 20817 h 1261243"/>
                <a:gd name="connsiteX586" fmla="*/ 947211 w 2074813"/>
                <a:gd name="connsiteY586" fmla="*/ 20897 h 1261243"/>
                <a:gd name="connsiteX587" fmla="*/ 939902 w 2074813"/>
                <a:gd name="connsiteY587" fmla="*/ 22443 h 1261243"/>
                <a:gd name="connsiteX588" fmla="*/ 937417 w 2074813"/>
                <a:gd name="connsiteY588" fmla="*/ 22668 h 1261243"/>
                <a:gd name="connsiteX589" fmla="*/ 935434 w 2074813"/>
                <a:gd name="connsiteY589" fmla="*/ 22443 h 1261243"/>
                <a:gd name="connsiteX590" fmla="*/ 934536 w 2074813"/>
                <a:gd name="connsiteY590" fmla="*/ 21359 h 1261243"/>
                <a:gd name="connsiteX591" fmla="*/ 933095 w 2074813"/>
                <a:gd name="connsiteY591" fmla="*/ 20897 h 1261243"/>
                <a:gd name="connsiteX592" fmla="*/ 925878 w 2074813"/>
                <a:gd name="connsiteY592" fmla="*/ 21954 h 1261243"/>
                <a:gd name="connsiteX593" fmla="*/ 922772 w 2074813"/>
                <a:gd name="connsiteY593" fmla="*/ 22258 h 1261243"/>
                <a:gd name="connsiteX594" fmla="*/ 919904 w 2074813"/>
                <a:gd name="connsiteY594" fmla="*/ 23025 h 1261243"/>
                <a:gd name="connsiteX595" fmla="*/ 908220 w 2074813"/>
                <a:gd name="connsiteY595" fmla="*/ 22245 h 1261243"/>
                <a:gd name="connsiteX596" fmla="*/ 912515 w 2074813"/>
                <a:gd name="connsiteY596" fmla="*/ 20857 h 1261243"/>
                <a:gd name="connsiteX597" fmla="*/ 913797 w 2074813"/>
                <a:gd name="connsiteY597" fmla="*/ 20236 h 1261243"/>
                <a:gd name="connsiteX598" fmla="*/ 915119 w 2074813"/>
                <a:gd name="connsiteY598" fmla="*/ 19720 h 1261243"/>
                <a:gd name="connsiteX599" fmla="*/ 907797 w 2074813"/>
                <a:gd name="connsiteY599" fmla="*/ 19800 h 1261243"/>
                <a:gd name="connsiteX600" fmla="*/ 906766 w 2074813"/>
                <a:gd name="connsiteY600" fmla="*/ 19522 h 1261243"/>
                <a:gd name="connsiteX601" fmla="*/ 908101 w 2074813"/>
                <a:gd name="connsiteY601" fmla="*/ 18438 h 1261243"/>
                <a:gd name="connsiteX602" fmla="*/ 905999 w 2074813"/>
                <a:gd name="connsiteY602" fmla="*/ 18306 h 1261243"/>
                <a:gd name="connsiteX603" fmla="*/ 905893 w 2074813"/>
                <a:gd name="connsiteY603" fmla="*/ 17526 h 1261243"/>
                <a:gd name="connsiteX604" fmla="*/ 909290 w 2074813"/>
                <a:gd name="connsiteY604" fmla="*/ 15663 h 1261243"/>
                <a:gd name="connsiteX605" fmla="*/ 915635 w 2074813"/>
                <a:gd name="connsiteY605" fmla="*/ 13865 h 1261243"/>
                <a:gd name="connsiteX606" fmla="*/ 915714 w 2074813"/>
                <a:gd name="connsiteY606" fmla="*/ 13019 h 1261243"/>
                <a:gd name="connsiteX607" fmla="*/ 913533 w 2074813"/>
                <a:gd name="connsiteY607" fmla="*/ 12226 h 1261243"/>
                <a:gd name="connsiteX608" fmla="*/ 910691 w 2074813"/>
                <a:gd name="connsiteY608" fmla="*/ 12001 h 1261243"/>
                <a:gd name="connsiteX609" fmla="*/ 908154 w 2074813"/>
                <a:gd name="connsiteY609" fmla="*/ 12345 h 1261243"/>
                <a:gd name="connsiteX610" fmla="*/ 902206 w 2074813"/>
                <a:gd name="connsiteY610" fmla="*/ 11023 h 1261243"/>
                <a:gd name="connsiteX611" fmla="*/ 896033 w 2074813"/>
                <a:gd name="connsiteY611" fmla="*/ 11988 h 1261243"/>
                <a:gd name="connsiteX612" fmla="*/ 892504 w 2074813"/>
                <a:gd name="connsiteY612" fmla="*/ 11935 h 1261243"/>
                <a:gd name="connsiteX613" fmla="*/ 888076 w 2074813"/>
                <a:gd name="connsiteY613" fmla="*/ 12319 h 1261243"/>
                <a:gd name="connsiteX614" fmla="*/ 880437 w 2074813"/>
                <a:gd name="connsiteY614" fmla="*/ 14090 h 1261243"/>
                <a:gd name="connsiteX615" fmla="*/ 878269 w 2074813"/>
                <a:gd name="connsiteY615" fmla="*/ 13217 h 1261243"/>
                <a:gd name="connsiteX616" fmla="*/ 874952 w 2074813"/>
                <a:gd name="connsiteY616" fmla="*/ 12993 h 1261243"/>
                <a:gd name="connsiteX617" fmla="*/ 873299 w 2074813"/>
                <a:gd name="connsiteY617" fmla="*/ 11909 h 1261243"/>
                <a:gd name="connsiteX618" fmla="*/ 875546 w 2074813"/>
                <a:gd name="connsiteY618" fmla="*/ 11129 h 1261243"/>
                <a:gd name="connsiteX619" fmla="*/ 878613 w 2074813"/>
                <a:gd name="connsiteY619" fmla="*/ 9754 h 1261243"/>
                <a:gd name="connsiteX620" fmla="*/ 878269 w 2074813"/>
                <a:gd name="connsiteY620" fmla="*/ 8327 h 1261243"/>
                <a:gd name="connsiteX621" fmla="*/ 877278 w 2074813"/>
                <a:gd name="connsiteY621" fmla="*/ 7521 h 1261243"/>
                <a:gd name="connsiteX622" fmla="*/ 873907 w 2074813"/>
                <a:gd name="connsiteY622" fmla="*/ 7151 h 1261243"/>
                <a:gd name="connsiteX623" fmla="*/ 872176 w 2074813"/>
                <a:gd name="connsiteY623" fmla="*/ 7547 h 1261243"/>
                <a:gd name="connsiteX624" fmla="*/ 868264 w 2074813"/>
                <a:gd name="connsiteY624" fmla="*/ 9107 h 1261243"/>
                <a:gd name="connsiteX625" fmla="*/ 859196 w 2074813"/>
                <a:gd name="connsiteY625" fmla="*/ 11922 h 1261243"/>
                <a:gd name="connsiteX626" fmla="*/ 855575 w 2074813"/>
                <a:gd name="connsiteY626" fmla="*/ 12781 h 1261243"/>
                <a:gd name="connsiteX627" fmla="*/ 851848 w 2074813"/>
                <a:gd name="connsiteY627" fmla="*/ 13310 h 1261243"/>
                <a:gd name="connsiteX628" fmla="*/ 850314 w 2074813"/>
                <a:gd name="connsiteY628" fmla="*/ 13138 h 1261243"/>
                <a:gd name="connsiteX629" fmla="*/ 851279 w 2074813"/>
                <a:gd name="connsiteY629" fmla="*/ 11737 h 1261243"/>
                <a:gd name="connsiteX630" fmla="*/ 850354 w 2074813"/>
                <a:gd name="connsiteY630" fmla="*/ 11142 h 1261243"/>
                <a:gd name="connsiteX631" fmla="*/ 858866 w 2074813"/>
                <a:gd name="connsiteY631" fmla="*/ 9569 h 1261243"/>
                <a:gd name="connsiteX632" fmla="*/ 864272 w 2074813"/>
                <a:gd name="connsiteY632" fmla="*/ 8036 h 1261243"/>
                <a:gd name="connsiteX633" fmla="*/ 867404 w 2074813"/>
                <a:gd name="connsiteY633" fmla="*/ 6648 h 1261243"/>
                <a:gd name="connsiteX634" fmla="*/ 868462 w 2074813"/>
                <a:gd name="connsiteY634" fmla="*/ 5221 h 1261243"/>
                <a:gd name="connsiteX635" fmla="*/ 865739 w 2074813"/>
                <a:gd name="connsiteY635" fmla="*/ 5089 h 1261243"/>
                <a:gd name="connsiteX636" fmla="*/ 857848 w 2074813"/>
                <a:gd name="connsiteY636" fmla="*/ 2696 h 1261243"/>
                <a:gd name="connsiteX637" fmla="*/ 857954 w 2074813"/>
                <a:gd name="connsiteY637" fmla="*/ 1533 h 1261243"/>
                <a:gd name="connsiteX638" fmla="*/ 860571 w 2074813"/>
                <a:gd name="connsiteY638" fmla="*/ 661 h 1261243"/>
                <a:gd name="connsiteX639" fmla="*/ 863003 w 2074813"/>
                <a:gd name="connsiteY639" fmla="*/ 251 h 1261243"/>
                <a:gd name="connsiteX640" fmla="*/ 862078 w 2074813"/>
                <a:gd name="connsiteY640" fmla="*/ 0 h 1261243"/>
                <a:gd name="connsiteX641" fmla="*/ 853302 w 2074813"/>
                <a:gd name="connsiteY641" fmla="*/ 2049 h 1261243"/>
                <a:gd name="connsiteX642" fmla="*/ 846693 w 2074813"/>
                <a:gd name="connsiteY642" fmla="*/ 4111 h 1261243"/>
                <a:gd name="connsiteX643" fmla="*/ 837771 w 2074813"/>
                <a:gd name="connsiteY643" fmla="*/ 7283 h 1261243"/>
                <a:gd name="connsiteX644" fmla="*/ 833515 w 2074813"/>
                <a:gd name="connsiteY644" fmla="*/ 8525 h 1261243"/>
                <a:gd name="connsiteX645" fmla="*/ 824950 w 2074813"/>
                <a:gd name="connsiteY645" fmla="*/ 10812 h 1261243"/>
                <a:gd name="connsiteX646" fmla="*/ 816597 w 2074813"/>
                <a:gd name="connsiteY646" fmla="*/ 12702 h 1261243"/>
                <a:gd name="connsiteX647" fmla="*/ 814469 w 2074813"/>
                <a:gd name="connsiteY647" fmla="*/ 13046 h 1261243"/>
                <a:gd name="connsiteX648" fmla="*/ 805692 w 2074813"/>
                <a:gd name="connsiteY648" fmla="*/ 13151 h 1261243"/>
                <a:gd name="connsiteX649" fmla="*/ 804450 w 2074813"/>
                <a:gd name="connsiteY649" fmla="*/ 13640 h 1261243"/>
                <a:gd name="connsiteX650" fmla="*/ 801727 w 2074813"/>
                <a:gd name="connsiteY650" fmla="*/ 14129 h 1261243"/>
                <a:gd name="connsiteX651" fmla="*/ 795158 w 2074813"/>
                <a:gd name="connsiteY651" fmla="*/ 14063 h 1261243"/>
                <a:gd name="connsiteX652" fmla="*/ 792673 w 2074813"/>
                <a:gd name="connsiteY652" fmla="*/ 14751 h 1261243"/>
                <a:gd name="connsiteX653" fmla="*/ 788682 w 2074813"/>
                <a:gd name="connsiteY653" fmla="*/ 15306 h 1261243"/>
                <a:gd name="connsiteX654" fmla="*/ 787889 w 2074813"/>
                <a:gd name="connsiteY654" fmla="*/ 15213 h 1261243"/>
                <a:gd name="connsiteX655" fmla="*/ 788312 w 2074813"/>
                <a:gd name="connsiteY655" fmla="*/ 14539 h 1261243"/>
                <a:gd name="connsiteX656" fmla="*/ 790889 w 2074813"/>
                <a:gd name="connsiteY656" fmla="*/ 13772 h 1261243"/>
                <a:gd name="connsiteX657" fmla="*/ 792951 w 2074813"/>
                <a:gd name="connsiteY657" fmla="*/ 13350 h 1261243"/>
                <a:gd name="connsiteX658" fmla="*/ 793823 w 2074813"/>
                <a:gd name="connsiteY658" fmla="*/ 12702 h 1261243"/>
                <a:gd name="connsiteX659" fmla="*/ 793744 w 2074813"/>
                <a:gd name="connsiteY659" fmla="*/ 12305 h 1261243"/>
                <a:gd name="connsiteX660" fmla="*/ 792343 w 2074813"/>
                <a:gd name="connsiteY660" fmla="*/ 12266 h 1261243"/>
                <a:gd name="connsiteX661" fmla="*/ 782456 w 2074813"/>
                <a:gd name="connsiteY661" fmla="*/ 14407 h 1261243"/>
                <a:gd name="connsiteX662" fmla="*/ 769741 w 2074813"/>
                <a:gd name="connsiteY662" fmla="*/ 17949 h 1261243"/>
                <a:gd name="connsiteX663" fmla="*/ 771843 w 2074813"/>
                <a:gd name="connsiteY663" fmla="*/ 17962 h 1261243"/>
                <a:gd name="connsiteX664" fmla="*/ 771882 w 2074813"/>
                <a:gd name="connsiteY664" fmla="*/ 20381 h 1261243"/>
                <a:gd name="connsiteX665" fmla="*/ 778068 w 2074813"/>
                <a:gd name="connsiteY665" fmla="*/ 20527 h 1261243"/>
                <a:gd name="connsiteX666" fmla="*/ 771050 w 2074813"/>
                <a:gd name="connsiteY666" fmla="*/ 21637 h 1261243"/>
                <a:gd name="connsiteX667" fmla="*/ 769424 w 2074813"/>
                <a:gd name="connsiteY667" fmla="*/ 21174 h 1261243"/>
                <a:gd name="connsiteX668" fmla="*/ 767322 w 2074813"/>
                <a:gd name="connsiteY668" fmla="*/ 22205 h 1261243"/>
                <a:gd name="connsiteX669" fmla="*/ 764719 w 2074813"/>
                <a:gd name="connsiteY669" fmla="*/ 23699 h 1261243"/>
                <a:gd name="connsiteX670" fmla="*/ 762379 w 2074813"/>
                <a:gd name="connsiteY670" fmla="*/ 25219 h 1261243"/>
                <a:gd name="connsiteX671" fmla="*/ 760542 w 2074813"/>
                <a:gd name="connsiteY671" fmla="*/ 26289 h 1261243"/>
                <a:gd name="connsiteX672" fmla="*/ 761718 w 2074813"/>
                <a:gd name="connsiteY672" fmla="*/ 25060 h 1261243"/>
                <a:gd name="connsiteX673" fmla="*/ 758440 w 2074813"/>
                <a:gd name="connsiteY673" fmla="*/ 25021 h 1261243"/>
                <a:gd name="connsiteX674" fmla="*/ 764216 w 2074813"/>
                <a:gd name="connsiteY674" fmla="*/ 22337 h 1261243"/>
                <a:gd name="connsiteX675" fmla="*/ 763331 w 2074813"/>
                <a:gd name="connsiteY675" fmla="*/ 21756 h 1261243"/>
                <a:gd name="connsiteX676" fmla="*/ 769397 w 2074813"/>
                <a:gd name="connsiteY676" fmla="*/ 19522 h 1261243"/>
                <a:gd name="connsiteX677" fmla="*/ 768565 w 2074813"/>
                <a:gd name="connsiteY677" fmla="*/ 19112 h 1261243"/>
                <a:gd name="connsiteX678" fmla="*/ 767494 w 2074813"/>
                <a:gd name="connsiteY678" fmla="*/ 18980 h 1261243"/>
                <a:gd name="connsiteX679" fmla="*/ 752955 w 2074813"/>
                <a:gd name="connsiteY679" fmla="*/ 22377 h 1261243"/>
                <a:gd name="connsiteX680" fmla="*/ 751766 w 2074813"/>
                <a:gd name="connsiteY680" fmla="*/ 22985 h 1261243"/>
                <a:gd name="connsiteX681" fmla="*/ 741271 w 2074813"/>
                <a:gd name="connsiteY681" fmla="*/ 25708 h 1261243"/>
                <a:gd name="connsiteX682" fmla="*/ 727194 w 2074813"/>
                <a:gd name="connsiteY682" fmla="*/ 27347 h 1261243"/>
                <a:gd name="connsiteX683" fmla="*/ 723480 w 2074813"/>
                <a:gd name="connsiteY683" fmla="*/ 28246 h 1261243"/>
                <a:gd name="connsiteX684" fmla="*/ 718220 w 2074813"/>
                <a:gd name="connsiteY684" fmla="*/ 28986 h 1261243"/>
                <a:gd name="connsiteX685" fmla="*/ 716726 w 2074813"/>
                <a:gd name="connsiteY685" fmla="*/ 29065 h 1261243"/>
                <a:gd name="connsiteX686" fmla="*/ 717837 w 2074813"/>
                <a:gd name="connsiteY686" fmla="*/ 28721 h 1261243"/>
                <a:gd name="connsiteX687" fmla="*/ 721233 w 2074813"/>
                <a:gd name="connsiteY687" fmla="*/ 28047 h 1261243"/>
                <a:gd name="connsiteX688" fmla="*/ 724498 w 2074813"/>
                <a:gd name="connsiteY688" fmla="*/ 27043 h 1261243"/>
                <a:gd name="connsiteX689" fmla="*/ 725859 w 2074813"/>
                <a:gd name="connsiteY689" fmla="*/ 26831 h 1261243"/>
                <a:gd name="connsiteX690" fmla="*/ 726243 w 2074813"/>
                <a:gd name="connsiteY690" fmla="*/ 26369 h 1261243"/>
                <a:gd name="connsiteX691" fmla="*/ 726124 w 2074813"/>
                <a:gd name="connsiteY691" fmla="*/ 26078 h 1261243"/>
                <a:gd name="connsiteX692" fmla="*/ 726454 w 2074813"/>
                <a:gd name="connsiteY692" fmla="*/ 25100 h 1261243"/>
                <a:gd name="connsiteX693" fmla="*/ 723097 w 2074813"/>
                <a:gd name="connsiteY693" fmla="*/ 26131 h 1261243"/>
                <a:gd name="connsiteX694" fmla="*/ 719198 w 2074813"/>
                <a:gd name="connsiteY694" fmla="*/ 27545 h 1261243"/>
                <a:gd name="connsiteX695" fmla="*/ 709285 w 2074813"/>
                <a:gd name="connsiteY695" fmla="*/ 30678 h 1261243"/>
                <a:gd name="connsiteX696" fmla="*/ 686102 w 2074813"/>
                <a:gd name="connsiteY696" fmla="*/ 38608 h 1261243"/>
                <a:gd name="connsiteX697" fmla="*/ 678131 w 2074813"/>
                <a:gd name="connsiteY697" fmla="*/ 42097 h 1261243"/>
                <a:gd name="connsiteX698" fmla="*/ 671708 w 2074813"/>
                <a:gd name="connsiteY698" fmla="*/ 45798 h 1261243"/>
                <a:gd name="connsiteX699" fmla="*/ 668721 w 2074813"/>
                <a:gd name="connsiteY699" fmla="*/ 47371 h 1261243"/>
                <a:gd name="connsiteX700" fmla="*/ 667980 w 2074813"/>
                <a:gd name="connsiteY700" fmla="*/ 47543 h 1261243"/>
                <a:gd name="connsiteX701" fmla="*/ 668099 w 2074813"/>
                <a:gd name="connsiteY701" fmla="*/ 47252 h 1261243"/>
                <a:gd name="connsiteX702" fmla="*/ 665549 w 2074813"/>
                <a:gd name="connsiteY702" fmla="*/ 48376 h 1261243"/>
                <a:gd name="connsiteX703" fmla="*/ 653970 w 2074813"/>
                <a:gd name="connsiteY703" fmla="*/ 52539 h 1261243"/>
                <a:gd name="connsiteX704" fmla="*/ 643066 w 2074813"/>
                <a:gd name="connsiteY704" fmla="*/ 55724 h 1261243"/>
                <a:gd name="connsiteX705" fmla="*/ 635175 w 2074813"/>
                <a:gd name="connsiteY705" fmla="*/ 57522 h 1261243"/>
                <a:gd name="connsiteX706" fmla="*/ 631514 w 2074813"/>
                <a:gd name="connsiteY706" fmla="*/ 58117 h 1261243"/>
                <a:gd name="connsiteX707" fmla="*/ 619592 w 2074813"/>
                <a:gd name="connsiteY707" fmla="*/ 58923 h 1261243"/>
                <a:gd name="connsiteX708" fmla="*/ 616049 w 2074813"/>
                <a:gd name="connsiteY708" fmla="*/ 59399 h 1261243"/>
                <a:gd name="connsiteX709" fmla="*/ 607035 w 2074813"/>
                <a:gd name="connsiteY709" fmla="*/ 59756 h 1261243"/>
                <a:gd name="connsiteX710" fmla="*/ 594981 w 2074813"/>
                <a:gd name="connsiteY710" fmla="*/ 59333 h 1261243"/>
                <a:gd name="connsiteX711" fmla="*/ 592218 w 2074813"/>
                <a:gd name="connsiteY711" fmla="*/ 61434 h 1261243"/>
                <a:gd name="connsiteX712" fmla="*/ 582120 w 2074813"/>
                <a:gd name="connsiteY712" fmla="*/ 66801 h 1261243"/>
                <a:gd name="connsiteX713" fmla="*/ 574890 w 2074813"/>
                <a:gd name="connsiteY713" fmla="*/ 70356 h 1261243"/>
                <a:gd name="connsiteX714" fmla="*/ 572392 w 2074813"/>
                <a:gd name="connsiteY714" fmla="*/ 71189 h 1261243"/>
                <a:gd name="connsiteX715" fmla="*/ 569062 w 2074813"/>
                <a:gd name="connsiteY715" fmla="*/ 71889 h 1261243"/>
                <a:gd name="connsiteX716" fmla="*/ 568110 w 2074813"/>
                <a:gd name="connsiteY716" fmla="*/ 71585 h 1261243"/>
                <a:gd name="connsiteX717" fmla="*/ 571837 w 2074813"/>
                <a:gd name="connsiteY717" fmla="*/ 70369 h 1261243"/>
                <a:gd name="connsiteX718" fmla="*/ 569445 w 2074813"/>
                <a:gd name="connsiteY718" fmla="*/ 70766 h 1261243"/>
                <a:gd name="connsiteX719" fmla="*/ 565057 w 2074813"/>
                <a:gd name="connsiteY719" fmla="*/ 71929 h 1261243"/>
                <a:gd name="connsiteX720" fmla="*/ 567475 w 2074813"/>
                <a:gd name="connsiteY720" fmla="*/ 72881 h 1261243"/>
                <a:gd name="connsiteX721" fmla="*/ 570053 w 2074813"/>
                <a:gd name="connsiteY721" fmla="*/ 73171 h 1261243"/>
                <a:gd name="connsiteX722" fmla="*/ 572115 w 2074813"/>
                <a:gd name="connsiteY722" fmla="*/ 73898 h 1261243"/>
                <a:gd name="connsiteX723" fmla="*/ 572710 w 2074813"/>
                <a:gd name="connsiteY723" fmla="*/ 76833 h 1261243"/>
                <a:gd name="connsiteX724" fmla="*/ 579199 w 2074813"/>
                <a:gd name="connsiteY724" fmla="*/ 79489 h 1261243"/>
                <a:gd name="connsiteX725" fmla="*/ 586522 w 2074813"/>
                <a:gd name="connsiteY725" fmla="*/ 90103 h 1261243"/>
                <a:gd name="connsiteX726" fmla="*/ 585253 w 2074813"/>
                <a:gd name="connsiteY726" fmla="*/ 93235 h 1261243"/>
                <a:gd name="connsiteX727" fmla="*/ 580508 w 2074813"/>
                <a:gd name="connsiteY727" fmla="*/ 98258 h 1261243"/>
                <a:gd name="connsiteX728" fmla="*/ 579279 w 2074813"/>
                <a:gd name="connsiteY728" fmla="*/ 100095 h 1261243"/>
                <a:gd name="connsiteX729" fmla="*/ 579464 w 2074813"/>
                <a:gd name="connsiteY729" fmla="*/ 102355 h 1261243"/>
                <a:gd name="connsiteX730" fmla="*/ 586627 w 2074813"/>
                <a:gd name="connsiteY730" fmla="*/ 104193 h 1261243"/>
                <a:gd name="connsiteX731" fmla="*/ 591412 w 2074813"/>
                <a:gd name="connsiteY731" fmla="*/ 103968 h 1261243"/>
                <a:gd name="connsiteX732" fmla="*/ 594082 w 2074813"/>
                <a:gd name="connsiteY732" fmla="*/ 104404 h 1261243"/>
                <a:gd name="connsiteX733" fmla="*/ 600321 w 2074813"/>
                <a:gd name="connsiteY733" fmla="*/ 102316 h 1261243"/>
                <a:gd name="connsiteX734" fmla="*/ 598735 w 2074813"/>
                <a:gd name="connsiteY734" fmla="*/ 103373 h 1261243"/>
                <a:gd name="connsiteX735" fmla="*/ 597677 w 2074813"/>
                <a:gd name="connsiteY735" fmla="*/ 104365 h 1261243"/>
                <a:gd name="connsiteX736" fmla="*/ 606625 w 2074813"/>
                <a:gd name="connsiteY736" fmla="*/ 103638 h 1261243"/>
                <a:gd name="connsiteX737" fmla="*/ 610154 w 2074813"/>
                <a:gd name="connsiteY737" fmla="*/ 104351 h 1261243"/>
                <a:gd name="connsiteX738" fmla="*/ 610525 w 2074813"/>
                <a:gd name="connsiteY738" fmla="*/ 105356 h 1261243"/>
                <a:gd name="connsiteX739" fmla="*/ 606506 w 2074813"/>
                <a:gd name="connsiteY739" fmla="*/ 106730 h 1261243"/>
                <a:gd name="connsiteX740" fmla="*/ 599594 w 2074813"/>
                <a:gd name="connsiteY740" fmla="*/ 109638 h 1261243"/>
                <a:gd name="connsiteX741" fmla="*/ 596369 w 2074813"/>
                <a:gd name="connsiteY741" fmla="*/ 112176 h 1261243"/>
                <a:gd name="connsiteX742" fmla="*/ 597717 w 2074813"/>
                <a:gd name="connsiteY742" fmla="*/ 113524 h 1261243"/>
                <a:gd name="connsiteX743" fmla="*/ 597862 w 2074813"/>
                <a:gd name="connsiteY743" fmla="*/ 114846 h 1261243"/>
                <a:gd name="connsiteX744" fmla="*/ 599713 w 2074813"/>
                <a:gd name="connsiteY744" fmla="*/ 115824 h 1261243"/>
                <a:gd name="connsiteX745" fmla="*/ 609692 w 2074813"/>
                <a:gd name="connsiteY745" fmla="*/ 113352 h 1261243"/>
                <a:gd name="connsiteX746" fmla="*/ 613816 w 2074813"/>
                <a:gd name="connsiteY746" fmla="*/ 112916 h 1261243"/>
                <a:gd name="connsiteX747" fmla="*/ 615626 w 2074813"/>
                <a:gd name="connsiteY747" fmla="*/ 114529 h 1261243"/>
                <a:gd name="connsiteX748" fmla="*/ 621164 w 2074813"/>
                <a:gd name="connsiteY748" fmla="*/ 114344 h 1261243"/>
                <a:gd name="connsiteX749" fmla="*/ 621614 w 2074813"/>
                <a:gd name="connsiteY749" fmla="*/ 115322 h 1261243"/>
                <a:gd name="connsiteX750" fmla="*/ 620054 w 2074813"/>
                <a:gd name="connsiteY750" fmla="*/ 116881 h 1261243"/>
                <a:gd name="connsiteX751" fmla="*/ 616922 w 2074813"/>
                <a:gd name="connsiteY751" fmla="*/ 119049 h 1261243"/>
                <a:gd name="connsiteX752" fmla="*/ 607458 w 2074813"/>
                <a:gd name="connsiteY752" fmla="*/ 120212 h 1261243"/>
                <a:gd name="connsiteX753" fmla="*/ 605343 w 2074813"/>
                <a:gd name="connsiteY753" fmla="*/ 119935 h 1261243"/>
                <a:gd name="connsiteX754" fmla="*/ 603546 w 2074813"/>
                <a:gd name="connsiteY754" fmla="*/ 117727 h 1261243"/>
                <a:gd name="connsiteX755" fmla="*/ 602264 w 2074813"/>
                <a:gd name="connsiteY755" fmla="*/ 117212 h 1261243"/>
                <a:gd name="connsiteX756" fmla="*/ 598933 w 2074813"/>
                <a:gd name="connsiteY756" fmla="*/ 117185 h 1261243"/>
                <a:gd name="connsiteX757" fmla="*/ 592892 w 2074813"/>
                <a:gd name="connsiteY757" fmla="*/ 118084 h 1261243"/>
                <a:gd name="connsiteX758" fmla="*/ 590447 w 2074813"/>
                <a:gd name="connsiteY758" fmla="*/ 115626 h 1261243"/>
                <a:gd name="connsiteX759" fmla="*/ 591584 w 2074813"/>
                <a:gd name="connsiteY759" fmla="*/ 112995 h 1261243"/>
                <a:gd name="connsiteX760" fmla="*/ 596303 w 2074813"/>
                <a:gd name="connsiteY760" fmla="*/ 110141 h 1261243"/>
                <a:gd name="connsiteX761" fmla="*/ 594796 w 2074813"/>
                <a:gd name="connsiteY761" fmla="*/ 109718 h 1261243"/>
                <a:gd name="connsiteX762" fmla="*/ 596646 w 2074813"/>
                <a:gd name="connsiteY762" fmla="*/ 106849 h 1261243"/>
                <a:gd name="connsiteX763" fmla="*/ 595655 w 2074813"/>
                <a:gd name="connsiteY763" fmla="*/ 106149 h 1261243"/>
                <a:gd name="connsiteX764" fmla="*/ 592906 w 2074813"/>
                <a:gd name="connsiteY764" fmla="*/ 106545 h 1261243"/>
                <a:gd name="connsiteX765" fmla="*/ 589218 w 2074813"/>
                <a:gd name="connsiteY765" fmla="*/ 107431 h 1261243"/>
                <a:gd name="connsiteX766" fmla="*/ 587262 w 2074813"/>
                <a:gd name="connsiteY766" fmla="*/ 109612 h 1261243"/>
                <a:gd name="connsiteX767" fmla="*/ 586231 w 2074813"/>
                <a:gd name="connsiteY767" fmla="*/ 111317 h 1261243"/>
                <a:gd name="connsiteX768" fmla="*/ 588954 w 2074813"/>
                <a:gd name="connsiteY768" fmla="*/ 111370 h 1261243"/>
                <a:gd name="connsiteX769" fmla="*/ 589879 w 2074813"/>
                <a:gd name="connsiteY769" fmla="*/ 112361 h 1261243"/>
                <a:gd name="connsiteX770" fmla="*/ 588531 w 2074813"/>
                <a:gd name="connsiteY770" fmla="*/ 117265 h 1261243"/>
                <a:gd name="connsiteX771" fmla="*/ 585147 w 2074813"/>
                <a:gd name="connsiteY771" fmla="*/ 119260 h 1261243"/>
                <a:gd name="connsiteX772" fmla="*/ 585372 w 2074813"/>
                <a:gd name="connsiteY772" fmla="*/ 120265 h 1261243"/>
                <a:gd name="connsiteX773" fmla="*/ 591941 w 2074813"/>
                <a:gd name="connsiteY773" fmla="*/ 119379 h 1261243"/>
                <a:gd name="connsiteX774" fmla="*/ 597334 w 2074813"/>
                <a:gd name="connsiteY774" fmla="*/ 121164 h 1261243"/>
                <a:gd name="connsiteX775" fmla="*/ 596897 w 2074813"/>
                <a:gd name="connsiteY775" fmla="*/ 122142 h 1261243"/>
                <a:gd name="connsiteX776" fmla="*/ 593884 w 2074813"/>
                <a:gd name="connsiteY776" fmla="*/ 124746 h 1261243"/>
                <a:gd name="connsiteX777" fmla="*/ 594241 w 2074813"/>
                <a:gd name="connsiteY777" fmla="*/ 123503 h 1261243"/>
                <a:gd name="connsiteX778" fmla="*/ 591822 w 2074813"/>
                <a:gd name="connsiteY778" fmla="*/ 123992 h 1261243"/>
                <a:gd name="connsiteX779" fmla="*/ 590090 w 2074813"/>
                <a:gd name="connsiteY779" fmla="*/ 123305 h 1261243"/>
                <a:gd name="connsiteX780" fmla="*/ 589218 w 2074813"/>
                <a:gd name="connsiteY780" fmla="*/ 122459 h 1261243"/>
                <a:gd name="connsiteX781" fmla="*/ 586244 w 2074813"/>
                <a:gd name="connsiteY781" fmla="*/ 123213 h 1261243"/>
                <a:gd name="connsiteX782" fmla="*/ 574534 w 2074813"/>
                <a:gd name="connsiteY782" fmla="*/ 128050 h 1261243"/>
                <a:gd name="connsiteX783" fmla="*/ 571956 w 2074813"/>
                <a:gd name="connsiteY783" fmla="*/ 128314 h 1261243"/>
                <a:gd name="connsiteX784" fmla="*/ 567674 w 2074813"/>
                <a:gd name="connsiteY784" fmla="*/ 127627 h 1261243"/>
                <a:gd name="connsiteX785" fmla="*/ 559981 w 2074813"/>
                <a:gd name="connsiteY785" fmla="*/ 128129 h 1261243"/>
                <a:gd name="connsiteX786" fmla="*/ 557761 w 2074813"/>
                <a:gd name="connsiteY786" fmla="*/ 127905 h 1261243"/>
                <a:gd name="connsiteX787" fmla="*/ 556056 w 2074813"/>
                <a:gd name="connsiteY787" fmla="*/ 126940 h 1261243"/>
                <a:gd name="connsiteX788" fmla="*/ 549883 w 2074813"/>
                <a:gd name="connsiteY788" fmla="*/ 127521 h 1261243"/>
                <a:gd name="connsiteX789" fmla="*/ 540353 w 2074813"/>
                <a:gd name="connsiteY789" fmla="*/ 127310 h 1261243"/>
                <a:gd name="connsiteX790" fmla="*/ 538662 w 2074813"/>
                <a:gd name="connsiteY790" fmla="*/ 124072 h 1261243"/>
                <a:gd name="connsiteX791" fmla="*/ 541424 w 2074813"/>
                <a:gd name="connsiteY791" fmla="*/ 123041 h 1261243"/>
                <a:gd name="connsiteX792" fmla="*/ 543803 w 2074813"/>
                <a:gd name="connsiteY792" fmla="*/ 122314 h 1261243"/>
                <a:gd name="connsiteX793" fmla="*/ 546870 w 2074813"/>
                <a:gd name="connsiteY793" fmla="*/ 120067 h 1261243"/>
                <a:gd name="connsiteX794" fmla="*/ 552950 w 2074813"/>
                <a:gd name="connsiteY794" fmla="*/ 117265 h 1261243"/>
                <a:gd name="connsiteX795" fmla="*/ 554655 w 2074813"/>
                <a:gd name="connsiteY795" fmla="*/ 116326 h 1261243"/>
                <a:gd name="connsiteX796" fmla="*/ 554562 w 2074813"/>
                <a:gd name="connsiteY796" fmla="*/ 115573 h 1261243"/>
                <a:gd name="connsiteX797" fmla="*/ 554033 w 2074813"/>
                <a:gd name="connsiteY797" fmla="*/ 115216 h 1261243"/>
                <a:gd name="connsiteX798" fmla="*/ 555765 w 2074813"/>
                <a:gd name="connsiteY798" fmla="*/ 115031 h 1261243"/>
                <a:gd name="connsiteX799" fmla="*/ 558765 w 2074813"/>
                <a:gd name="connsiteY799" fmla="*/ 115242 h 1261243"/>
                <a:gd name="connsiteX800" fmla="*/ 558580 w 2074813"/>
                <a:gd name="connsiteY800" fmla="*/ 114225 h 1261243"/>
                <a:gd name="connsiteX801" fmla="*/ 552209 w 2074813"/>
                <a:gd name="connsiteY801" fmla="*/ 114370 h 1261243"/>
                <a:gd name="connsiteX802" fmla="*/ 543922 w 2074813"/>
                <a:gd name="connsiteY802" fmla="*/ 114912 h 1261243"/>
                <a:gd name="connsiteX803" fmla="*/ 538754 w 2074813"/>
                <a:gd name="connsiteY803" fmla="*/ 115731 h 1261243"/>
                <a:gd name="connsiteX804" fmla="*/ 527308 w 2074813"/>
                <a:gd name="connsiteY804" fmla="*/ 118600 h 1261243"/>
                <a:gd name="connsiteX805" fmla="*/ 524876 w 2074813"/>
                <a:gd name="connsiteY805" fmla="*/ 118547 h 1261243"/>
                <a:gd name="connsiteX806" fmla="*/ 519113 w 2074813"/>
                <a:gd name="connsiteY806" fmla="*/ 119287 h 1261243"/>
                <a:gd name="connsiteX807" fmla="*/ 509768 w 2074813"/>
                <a:gd name="connsiteY807" fmla="*/ 121521 h 1261243"/>
                <a:gd name="connsiteX808" fmla="*/ 508010 w 2074813"/>
                <a:gd name="connsiteY808" fmla="*/ 122274 h 1261243"/>
                <a:gd name="connsiteX809" fmla="*/ 505935 w 2074813"/>
                <a:gd name="connsiteY809" fmla="*/ 123345 h 1261243"/>
                <a:gd name="connsiteX810" fmla="*/ 508394 w 2074813"/>
                <a:gd name="connsiteY810" fmla="*/ 125261 h 1261243"/>
                <a:gd name="connsiteX811" fmla="*/ 507059 w 2074813"/>
                <a:gd name="connsiteY811" fmla="*/ 125803 h 1261243"/>
                <a:gd name="connsiteX812" fmla="*/ 505816 w 2074813"/>
                <a:gd name="connsiteY812" fmla="*/ 126147 h 1261243"/>
                <a:gd name="connsiteX813" fmla="*/ 503398 w 2074813"/>
                <a:gd name="connsiteY813" fmla="*/ 126609 h 1261243"/>
                <a:gd name="connsiteX814" fmla="*/ 498362 w 2074813"/>
                <a:gd name="connsiteY814" fmla="*/ 126398 h 1261243"/>
                <a:gd name="connsiteX815" fmla="*/ 497661 w 2074813"/>
                <a:gd name="connsiteY815" fmla="*/ 126253 h 1261243"/>
                <a:gd name="connsiteX816" fmla="*/ 496247 w 2074813"/>
                <a:gd name="connsiteY816" fmla="*/ 125195 h 1261243"/>
                <a:gd name="connsiteX817" fmla="*/ 491872 w 2074813"/>
                <a:gd name="connsiteY817" fmla="*/ 125830 h 1261243"/>
                <a:gd name="connsiteX818" fmla="*/ 487656 w 2074813"/>
                <a:gd name="connsiteY818" fmla="*/ 126913 h 1261243"/>
                <a:gd name="connsiteX819" fmla="*/ 482025 w 2074813"/>
                <a:gd name="connsiteY819" fmla="*/ 128116 h 1261243"/>
                <a:gd name="connsiteX820" fmla="*/ 475958 w 2074813"/>
                <a:gd name="connsiteY820" fmla="*/ 130403 h 1261243"/>
                <a:gd name="connsiteX821" fmla="*/ 472086 w 2074813"/>
                <a:gd name="connsiteY821" fmla="*/ 131738 h 1261243"/>
                <a:gd name="connsiteX822" fmla="*/ 469640 w 2074813"/>
                <a:gd name="connsiteY822" fmla="*/ 132425 h 1261243"/>
                <a:gd name="connsiteX823" fmla="*/ 462780 w 2074813"/>
                <a:gd name="connsiteY823" fmla="*/ 132861 h 1261243"/>
                <a:gd name="connsiteX824" fmla="*/ 455868 w 2074813"/>
                <a:gd name="connsiteY824" fmla="*/ 135359 h 1261243"/>
                <a:gd name="connsiteX825" fmla="*/ 446814 w 2074813"/>
                <a:gd name="connsiteY825" fmla="*/ 137263 h 1261243"/>
                <a:gd name="connsiteX826" fmla="*/ 447766 w 2074813"/>
                <a:gd name="connsiteY826" fmla="*/ 136443 h 1261243"/>
                <a:gd name="connsiteX827" fmla="*/ 448915 w 2074813"/>
                <a:gd name="connsiteY827" fmla="*/ 135610 h 1261243"/>
                <a:gd name="connsiteX828" fmla="*/ 446391 w 2074813"/>
                <a:gd name="connsiteY828" fmla="*/ 136324 h 1261243"/>
                <a:gd name="connsiteX829" fmla="*/ 442703 w 2074813"/>
                <a:gd name="connsiteY829" fmla="*/ 137844 h 1261243"/>
                <a:gd name="connsiteX830" fmla="*/ 441474 w 2074813"/>
                <a:gd name="connsiteY830" fmla="*/ 139377 h 1261243"/>
                <a:gd name="connsiteX831" fmla="*/ 441382 w 2074813"/>
                <a:gd name="connsiteY831" fmla="*/ 140065 h 1261243"/>
                <a:gd name="connsiteX832" fmla="*/ 447171 w 2074813"/>
                <a:gd name="connsiteY832" fmla="*/ 143673 h 1261243"/>
                <a:gd name="connsiteX833" fmla="*/ 458141 w 2074813"/>
                <a:gd name="connsiteY833" fmla="*/ 145748 h 1261243"/>
                <a:gd name="connsiteX834" fmla="*/ 459714 w 2074813"/>
                <a:gd name="connsiteY834" fmla="*/ 145391 h 1261243"/>
                <a:gd name="connsiteX835" fmla="*/ 465834 w 2074813"/>
                <a:gd name="connsiteY835" fmla="*/ 146554 h 1261243"/>
                <a:gd name="connsiteX836" fmla="*/ 465900 w 2074813"/>
                <a:gd name="connsiteY836" fmla="*/ 147043 h 1261243"/>
                <a:gd name="connsiteX837" fmla="*/ 465688 w 2074813"/>
                <a:gd name="connsiteY837" fmla="*/ 147665 h 1261243"/>
                <a:gd name="connsiteX838" fmla="*/ 463164 w 2074813"/>
                <a:gd name="connsiteY838" fmla="*/ 147347 h 1261243"/>
                <a:gd name="connsiteX839" fmla="*/ 458974 w 2074813"/>
                <a:gd name="connsiteY839" fmla="*/ 148008 h 1261243"/>
                <a:gd name="connsiteX840" fmla="*/ 454189 w 2074813"/>
                <a:gd name="connsiteY840" fmla="*/ 150308 h 1261243"/>
                <a:gd name="connsiteX841" fmla="*/ 449101 w 2074813"/>
                <a:gd name="connsiteY841" fmla="*/ 150797 h 1261243"/>
                <a:gd name="connsiteX842" fmla="*/ 447752 w 2074813"/>
                <a:gd name="connsiteY842" fmla="*/ 150493 h 1261243"/>
                <a:gd name="connsiteX843" fmla="*/ 447395 w 2074813"/>
                <a:gd name="connsiteY843" fmla="*/ 150083 h 1261243"/>
                <a:gd name="connsiteX844" fmla="*/ 446735 w 2074813"/>
                <a:gd name="connsiteY844" fmla="*/ 150255 h 1261243"/>
                <a:gd name="connsiteX845" fmla="*/ 446497 w 2074813"/>
                <a:gd name="connsiteY845" fmla="*/ 151775 h 1261243"/>
                <a:gd name="connsiteX846" fmla="*/ 446668 w 2074813"/>
                <a:gd name="connsiteY846" fmla="*/ 155331 h 1261243"/>
                <a:gd name="connsiteX847" fmla="*/ 448307 w 2074813"/>
                <a:gd name="connsiteY847" fmla="*/ 155992 h 1261243"/>
                <a:gd name="connsiteX848" fmla="*/ 444911 w 2074813"/>
                <a:gd name="connsiteY848" fmla="*/ 158463 h 1261243"/>
                <a:gd name="connsiteX849" fmla="*/ 442558 w 2074813"/>
                <a:gd name="connsiteY849" fmla="*/ 159190 h 1261243"/>
                <a:gd name="connsiteX850" fmla="*/ 440047 w 2074813"/>
                <a:gd name="connsiteY850" fmla="*/ 160922 h 1261243"/>
                <a:gd name="connsiteX851" fmla="*/ 439412 w 2074813"/>
                <a:gd name="connsiteY851" fmla="*/ 163473 h 1261243"/>
                <a:gd name="connsiteX852" fmla="*/ 441368 w 2074813"/>
                <a:gd name="connsiteY852" fmla="*/ 164543 h 1261243"/>
                <a:gd name="connsiteX853" fmla="*/ 452193 w 2074813"/>
                <a:gd name="connsiteY853" fmla="*/ 166288 h 1261243"/>
                <a:gd name="connsiteX854" fmla="*/ 456396 w 2074813"/>
                <a:gd name="connsiteY854" fmla="*/ 167478 h 1261243"/>
                <a:gd name="connsiteX855" fmla="*/ 459027 w 2074813"/>
                <a:gd name="connsiteY855" fmla="*/ 167768 h 1261243"/>
                <a:gd name="connsiteX856" fmla="*/ 460785 w 2074813"/>
                <a:gd name="connsiteY856" fmla="*/ 167597 h 1261243"/>
                <a:gd name="connsiteX857" fmla="*/ 462278 w 2074813"/>
                <a:gd name="connsiteY857" fmla="*/ 167107 h 1261243"/>
                <a:gd name="connsiteX858" fmla="*/ 463891 w 2074813"/>
                <a:gd name="connsiteY858" fmla="*/ 166328 h 1261243"/>
                <a:gd name="connsiteX859" fmla="*/ 465754 w 2074813"/>
                <a:gd name="connsiteY859" fmla="*/ 165865 h 1261243"/>
                <a:gd name="connsiteX860" fmla="*/ 466243 w 2074813"/>
                <a:gd name="connsiteY860" fmla="*/ 166024 h 1261243"/>
                <a:gd name="connsiteX861" fmla="*/ 466376 w 2074813"/>
                <a:gd name="connsiteY861" fmla="*/ 166420 h 1261243"/>
                <a:gd name="connsiteX862" fmla="*/ 476434 w 2074813"/>
                <a:gd name="connsiteY862" fmla="*/ 164517 h 1261243"/>
                <a:gd name="connsiteX863" fmla="*/ 487841 w 2074813"/>
                <a:gd name="connsiteY863" fmla="*/ 164411 h 1261243"/>
                <a:gd name="connsiteX864" fmla="*/ 490828 w 2074813"/>
                <a:gd name="connsiteY864" fmla="*/ 165376 h 1261243"/>
                <a:gd name="connsiteX865" fmla="*/ 492427 w 2074813"/>
                <a:gd name="connsiteY865" fmla="*/ 167240 h 1261243"/>
                <a:gd name="connsiteX866" fmla="*/ 492995 w 2074813"/>
                <a:gd name="connsiteY866" fmla="*/ 168522 h 1261243"/>
                <a:gd name="connsiteX867" fmla="*/ 495652 w 2074813"/>
                <a:gd name="connsiteY867" fmla="*/ 167147 h 1261243"/>
                <a:gd name="connsiteX868" fmla="*/ 498071 w 2074813"/>
                <a:gd name="connsiteY868" fmla="*/ 166116 h 1261243"/>
                <a:gd name="connsiteX869" fmla="*/ 496194 w 2074813"/>
                <a:gd name="connsiteY869" fmla="*/ 165786 h 1261243"/>
                <a:gd name="connsiteX870" fmla="*/ 495824 w 2074813"/>
                <a:gd name="connsiteY870" fmla="*/ 165032 h 1261243"/>
                <a:gd name="connsiteX871" fmla="*/ 496260 w 2074813"/>
                <a:gd name="connsiteY871" fmla="*/ 163975 h 1261243"/>
                <a:gd name="connsiteX872" fmla="*/ 499736 w 2074813"/>
                <a:gd name="connsiteY872" fmla="*/ 162825 h 1261243"/>
                <a:gd name="connsiteX873" fmla="*/ 501296 w 2074813"/>
                <a:gd name="connsiteY873" fmla="*/ 166209 h 1261243"/>
                <a:gd name="connsiteX874" fmla="*/ 497714 w 2074813"/>
                <a:gd name="connsiteY874" fmla="*/ 169764 h 1261243"/>
                <a:gd name="connsiteX875" fmla="*/ 499657 w 2074813"/>
                <a:gd name="connsiteY875" fmla="*/ 169685 h 1261243"/>
                <a:gd name="connsiteX876" fmla="*/ 503622 w 2074813"/>
                <a:gd name="connsiteY876" fmla="*/ 167848 h 1261243"/>
                <a:gd name="connsiteX877" fmla="*/ 514936 w 2074813"/>
                <a:gd name="connsiteY877" fmla="*/ 163803 h 1261243"/>
                <a:gd name="connsiteX878" fmla="*/ 520276 w 2074813"/>
                <a:gd name="connsiteY878" fmla="*/ 162177 h 1261243"/>
                <a:gd name="connsiteX879" fmla="*/ 528273 w 2074813"/>
                <a:gd name="connsiteY879" fmla="*/ 160565 h 1261243"/>
                <a:gd name="connsiteX880" fmla="*/ 532872 w 2074813"/>
                <a:gd name="connsiteY880" fmla="*/ 158728 h 1261243"/>
                <a:gd name="connsiteX881" fmla="*/ 534432 w 2074813"/>
                <a:gd name="connsiteY881" fmla="*/ 159322 h 1261243"/>
                <a:gd name="connsiteX882" fmla="*/ 537697 w 2074813"/>
                <a:gd name="connsiteY882" fmla="*/ 159256 h 1261243"/>
                <a:gd name="connsiteX883" fmla="*/ 547438 w 2074813"/>
                <a:gd name="connsiteY883" fmla="*/ 156045 h 1261243"/>
                <a:gd name="connsiteX884" fmla="*/ 548561 w 2074813"/>
                <a:gd name="connsiteY884" fmla="*/ 156005 h 1261243"/>
                <a:gd name="connsiteX885" fmla="*/ 549103 w 2074813"/>
                <a:gd name="connsiteY885" fmla="*/ 156534 h 1261243"/>
                <a:gd name="connsiteX886" fmla="*/ 548720 w 2074813"/>
                <a:gd name="connsiteY886" fmla="*/ 158133 h 1261243"/>
                <a:gd name="connsiteX887" fmla="*/ 548746 w 2074813"/>
                <a:gd name="connsiteY887" fmla="*/ 159230 h 1261243"/>
                <a:gd name="connsiteX888" fmla="*/ 547967 w 2074813"/>
                <a:gd name="connsiteY888" fmla="*/ 160221 h 1261243"/>
                <a:gd name="connsiteX889" fmla="*/ 545825 w 2074813"/>
                <a:gd name="connsiteY889" fmla="*/ 162058 h 1261243"/>
                <a:gd name="connsiteX890" fmla="*/ 542376 w 2074813"/>
                <a:gd name="connsiteY890" fmla="*/ 163777 h 1261243"/>
                <a:gd name="connsiteX891" fmla="*/ 540499 w 2074813"/>
                <a:gd name="connsiteY891" fmla="*/ 164623 h 1261243"/>
                <a:gd name="connsiteX892" fmla="*/ 536745 w 2074813"/>
                <a:gd name="connsiteY892" fmla="*/ 165733 h 1261243"/>
                <a:gd name="connsiteX893" fmla="*/ 533375 w 2074813"/>
                <a:gd name="connsiteY893" fmla="*/ 166182 h 1261243"/>
                <a:gd name="connsiteX894" fmla="*/ 529489 w 2074813"/>
                <a:gd name="connsiteY894" fmla="*/ 165931 h 1261243"/>
                <a:gd name="connsiteX895" fmla="*/ 524876 w 2074813"/>
                <a:gd name="connsiteY895" fmla="*/ 168244 h 1261243"/>
                <a:gd name="connsiteX896" fmla="*/ 527083 w 2074813"/>
                <a:gd name="connsiteY896" fmla="*/ 168086 h 1261243"/>
                <a:gd name="connsiteX897" fmla="*/ 528762 w 2074813"/>
                <a:gd name="connsiteY897" fmla="*/ 169169 h 1261243"/>
                <a:gd name="connsiteX898" fmla="*/ 528246 w 2074813"/>
                <a:gd name="connsiteY898" fmla="*/ 172804 h 1261243"/>
                <a:gd name="connsiteX899" fmla="*/ 522364 w 2074813"/>
                <a:gd name="connsiteY899" fmla="*/ 178316 h 1261243"/>
                <a:gd name="connsiteX900" fmla="*/ 520316 w 2074813"/>
                <a:gd name="connsiteY900" fmla="*/ 180735 h 1261243"/>
                <a:gd name="connsiteX901" fmla="*/ 517580 w 2074813"/>
                <a:gd name="connsiteY901" fmla="*/ 183642 h 1261243"/>
                <a:gd name="connsiteX902" fmla="*/ 513628 w 2074813"/>
                <a:gd name="connsiteY902" fmla="*/ 185889 h 1261243"/>
                <a:gd name="connsiteX903" fmla="*/ 509372 w 2074813"/>
                <a:gd name="connsiteY903" fmla="*/ 187621 h 1261243"/>
                <a:gd name="connsiteX904" fmla="*/ 502578 w 2074813"/>
                <a:gd name="connsiteY904" fmla="*/ 190198 h 1261243"/>
                <a:gd name="connsiteX905" fmla="*/ 497318 w 2074813"/>
                <a:gd name="connsiteY905" fmla="*/ 191731 h 1261243"/>
                <a:gd name="connsiteX906" fmla="*/ 491727 w 2074813"/>
                <a:gd name="connsiteY906" fmla="*/ 192458 h 1261243"/>
                <a:gd name="connsiteX907" fmla="*/ 482184 w 2074813"/>
                <a:gd name="connsiteY907" fmla="*/ 192842 h 1261243"/>
                <a:gd name="connsiteX908" fmla="*/ 481219 w 2074813"/>
                <a:gd name="connsiteY908" fmla="*/ 192379 h 1261243"/>
                <a:gd name="connsiteX909" fmla="*/ 482276 w 2074813"/>
                <a:gd name="connsiteY909" fmla="*/ 190793 h 1261243"/>
                <a:gd name="connsiteX910" fmla="*/ 480954 w 2074813"/>
                <a:gd name="connsiteY910" fmla="*/ 190621 h 1261243"/>
                <a:gd name="connsiteX911" fmla="*/ 478826 w 2074813"/>
                <a:gd name="connsiteY911" fmla="*/ 190912 h 1261243"/>
                <a:gd name="connsiteX912" fmla="*/ 474742 w 2074813"/>
                <a:gd name="connsiteY912" fmla="*/ 192842 h 1261243"/>
                <a:gd name="connsiteX913" fmla="*/ 463336 w 2074813"/>
                <a:gd name="connsiteY913" fmla="*/ 197547 h 1261243"/>
                <a:gd name="connsiteX914" fmla="*/ 457718 w 2074813"/>
                <a:gd name="connsiteY914" fmla="*/ 199041 h 1261243"/>
                <a:gd name="connsiteX915" fmla="*/ 451903 w 2074813"/>
                <a:gd name="connsiteY915" fmla="*/ 201354 h 1261243"/>
                <a:gd name="connsiteX916" fmla="*/ 448492 w 2074813"/>
                <a:gd name="connsiteY916" fmla="*/ 202239 h 1261243"/>
                <a:gd name="connsiteX917" fmla="*/ 442994 w 2074813"/>
                <a:gd name="connsiteY917" fmla="*/ 203085 h 1261243"/>
                <a:gd name="connsiteX918" fmla="*/ 441593 w 2074813"/>
                <a:gd name="connsiteY918" fmla="*/ 203098 h 1261243"/>
                <a:gd name="connsiteX919" fmla="*/ 441672 w 2074813"/>
                <a:gd name="connsiteY919" fmla="*/ 202120 h 1261243"/>
                <a:gd name="connsiteX920" fmla="*/ 440826 w 2074813"/>
                <a:gd name="connsiteY920" fmla="*/ 201578 h 1261243"/>
                <a:gd name="connsiteX921" fmla="*/ 436346 w 2074813"/>
                <a:gd name="connsiteY921" fmla="*/ 202821 h 1261243"/>
                <a:gd name="connsiteX922" fmla="*/ 433253 w 2074813"/>
                <a:gd name="connsiteY922" fmla="*/ 203839 h 1261243"/>
                <a:gd name="connsiteX923" fmla="*/ 433517 w 2074813"/>
                <a:gd name="connsiteY923" fmla="*/ 203482 h 1261243"/>
                <a:gd name="connsiteX924" fmla="*/ 434561 w 2074813"/>
                <a:gd name="connsiteY924" fmla="*/ 203046 h 1261243"/>
                <a:gd name="connsiteX925" fmla="*/ 436531 w 2074813"/>
                <a:gd name="connsiteY925" fmla="*/ 202477 h 1261243"/>
                <a:gd name="connsiteX926" fmla="*/ 437800 w 2074813"/>
                <a:gd name="connsiteY926" fmla="*/ 201975 h 1261243"/>
                <a:gd name="connsiteX927" fmla="*/ 439320 w 2074813"/>
                <a:gd name="connsiteY927" fmla="*/ 201103 h 1261243"/>
                <a:gd name="connsiteX928" fmla="*/ 439320 w 2074813"/>
                <a:gd name="connsiteY928" fmla="*/ 199398 h 1261243"/>
                <a:gd name="connsiteX929" fmla="*/ 437192 w 2074813"/>
                <a:gd name="connsiteY929" fmla="*/ 198023 h 1261243"/>
                <a:gd name="connsiteX930" fmla="*/ 434509 w 2074813"/>
                <a:gd name="connsiteY930" fmla="*/ 197653 h 1261243"/>
                <a:gd name="connsiteX931" fmla="*/ 427080 w 2074813"/>
                <a:gd name="connsiteY931" fmla="*/ 198829 h 1261243"/>
                <a:gd name="connsiteX932" fmla="*/ 425005 w 2074813"/>
                <a:gd name="connsiteY932" fmla="*/ 199583 h 1261243"/>
                <a:gd name="connsiteX933" fmla="*/ 421833 w 2074813"/>
                <a:gd name="connsiteY933" fmla="*/ 201036 h 1261243"/>
                <a:gd name="connsiteX934" fmla="*/ 422203 w 2074813"/>
                <a:gd name="connsiteY934" fmla="*/ 202900 h 1261243"/>
                <a:gd name="connsiteX935" fmla="*/ 421225 w 2074813"/>
                <a:gd name="connsiteY935" fmla="*/ 203495 h 1261243"/>
                <a:gd name="connsiteX936" fmla="*/ 420710 w 2074813"/>
                <a:gd name="connsiteY936" fmla="*/ 203244 h 1261243"/>
                <a:gd name="connsiteX937" fmla="*/ 415198 w 2074813"/>
                <a:gd name="connsiteY937" fmla="*/ 203746 h 1261243"/>
                <a:gd name="connsiteX938" fmla="*/ 411814 w 2074813"/>
                <a:gd name="connsiteY938" fmla="*/ 205002 h 1261243"/>
                <a:gd name="connsiteX939" fmla="*/ 409316 w 2074813"/>
                <a:gd name="connsiteY939" fmla="*/ 206337 h 1261243"/>
                <a:gd name="connsiteX940" fmla="*/ 404412 w 2074813"/>
                <a:gd name="connsiteY940" fmla="*/ 209297 h 1261243"/>
                <a:gd name="connsiteX941" fmla="*/ 400685 w 2074813"/>
                <a:gd name="connsiteY941" fmla="*/ 212443 h 1261243"/>
                <a:gd name="connsiteX942" fmla="*/ 399350 w 2074813"/>
                <a:gd name="connsiteY942" fmla="*/ 213804 h 1261243"/>
                <a:gd name="connsiteX943" fmla="*/ 403197 w 2074813"/>
                <a:gd name="connsiteY943" fmla="*/ 212443 h 1261243"/>
                <a:gd name="connsiteX944" fmla="*/ 406250 w 2074813"/>
                <a:gd name="connsiteY944" fmla="*/ 211610 h 1261243"/>
                <a:gd name="connsiteX945" fmla="*/ 405338 w 2074813"/>
                <a:gd name="connsiteY945" fmla="*/ 212179 h 1261243"/>
                <a:gd name="connsiteX946" fmla="*/ 400870 w 2074813"/>
                <a:gd name="connsiteY946" fmla="*/ 214161 h 1261243"/>
                <a:gd name="connsiteX947" fmla="*/ 396905 w 2074813"/>
                <a:gd name="connsiteY947" fmla="*/ 214849 h 1261243"/>
                <a:gd name="connsiteX948" fmla="*/ 395464 w 2074813"/>
                <a:gd name="connsiteY948" fmla="*/ 216607 h 1261243"/>
                <a:gd name="connsiteX949" fmla="*/ 395702 w 2074813"/>
                <a:gd name="connsiteY949" fmla="*/ 216990 h 1261243"/>
                <a:gd name="connsiteX950" fmla="*/ 394751 w 2074813"/>
                <a:gd name="connsiteY950" fmla="*/ 217386 h 1261243"/>
                <a:gd name="connsiteX951" fmla="*/ 393799 w 2074813"/>
                <a:gd name="connsiteY951" fmla="*/ 216461 h 1261243"/>
                <a:gd name="connsiteX952" fmla="*/ 392253 w 2074813"/>
                <a:gd name="connsiteY952" fmla="*/ 216051 h 1261243"/>
                <a:gd name="connsiteX953" fmla="*/ 389279 w 2074813"/>
                <a:gd name="connsiteY953" fmla="*/ 216593 h 1261243"/>
                <a:gd name="connsiteX954" fmla="*/ 386397 w 2074813"/>
                <a:gd name="connsiteY954" fmla="*/ 217585 h 1261243"/>
                <a:gd name="connsiteX955" fmla="*/ 375665 w 2074813"/>
                <a:gd name="connsiteY955" fmla="*/ 221894 h 1261243"/>
                <a:gd name="connsiteX956" fmla="*/ 363637 w 2074813"/>
                <a:gd name="connsiteY956" fmla="*/ 227075 h 1261243"/>
                <a:gd name="connsiteX957" fmla="*/ 359883 w 2074813"/>
                <a:gd name="connsiteY957" fmla="*/ 229335 h 1261243"/>
                <a:gd name="connsiteX958" fmla="*/ 358456 w 2074813"/>
                <a:gd name="connsiteY958" fmla="*/ 230670 h 1261243"/>
                <a:gd name="connsiteX959" fmla="*/ 357742 w 2074813"/>
                <a:gd name="connsiteY959" fmla="*/ 231489 h 1261243"/>
                <a:gd name="connsiteX960" fmla="*/ 357583 w 2074813"/>
                <a:gd name="connsiteY960" fmla="*/ 232970 h 1261243"/>
                <a:gd name="connsiteX961" fmla="*/ 352151 w 2074813"/>
                <a:gd name="connsiteY961" fmla="*/ 233802 h 1261243"/>
                <a:gd name="connsiteX962" fmla="*/ 348979 w 2074813"/>
                <a:gd name="connsiteY962" fmla="*/ 233869 h 1261243"/>
                <a:gd name="connsiteX963" fmla="*/ 346203 w 2074813"/>
                <a:gd name="connsiteY963" fmla="*/ 234662 h 1261243"/>
                <a:gd name="connsiteX964" fmla="*/ 345489 w 2074813"/>
                <a:gd name="connsiteY964" fmla="*/ 236063 h 1261243"/>
                <a:gd name="connsiteX965" fmla="*/ 347842 w 2074813"/>
                <a:gd name="connsiteY965" fmla="*/ 237398 h 1261243"/>
                <a:gd name="connsiteX966" fmla="*/ 346771 w 2074813"/>
                <a:gd name="connsiteY966" fmla="*/ 237821 h 1261243"/>
                <a:gd name="connsiteX967" fmla="*/ 340387 w 2074813"/>
                <a:gd name="connsiteY967" fmla="*/ 238693 h 1261243"/>
                <a:gd name="connsiteX968" fmla="*/ 340202 w 2074813"/>
                <a:gd name="connsiteY968" fmla="*/ 238376 h 1261243"/>
                <a:gd name="connsiteX969" fmla="*/ 339251 w 2074813"/>
                <a:gd name="connsiteY969" fmla="*/ 238547 h 1261243"/>
                <a:gd name="connsiteX970" fmla="*/ 337229 w 2074813"/>
                <a:gd name="connsiteY970" fmla="*/ 240134 h 1261243"/>
                <a:gd name="connsiteX971" fmla="*/ 335973 w 2074813"/>
                <a:gd name="connsiteY971" fmla="*/ 241231 h 1261243"/>
                <a:gd name="connsiteX972" fmla="*/ 335788 w 2074813"/>
                <a:gd name="connsiteY972" fmla="*/ 242235 h 1261243"/>
                <a:gd name="connsiteX973" fmla="*/ 339898 w 2074813"/>
                <a:gd name="connsiteY973" fmla="*/ 241098 h 1261243"/>
                <a:gd name="connsiteX974" fmla="*/ 341683 w 2074813"/>
                <a:gd name="connsiteY974" fmla="*/ 241469 h 1261243"/>
                <a:gd name="connsiteX975" fmla="*/ 341101 w 2074813"/>
                <a:gd name="connsiteY975" fmla="*/ 242618 h 1261243"/>
                <a:gd name="connsiteX976" fmla="*/ 335986 w 2074813"/>
                <a:gd name="connsiteY976" fmla="*/ 244852 h 1261243"/>
                <a:gd name="connsiteX977" fmla="*/ 334506 w 2074813"/>
                <a:gd name="connsiteY977" fmla="*/ 246597 h 1261243"/>
                <a:gd name="connsiteX978" fmla="*/ 336687 w 2074813"/>
                <a:gd name="connsiteY978" fmla="*/ 247509 h 1261243"/>
                <a:gd name="connsiteX979" fmla="*/ 333382 w 2074813"/>
                <a:gd name="connsiteY979" fmla="*/ 250959 h 1261243"/>
                <a:gd name="connsiteX980" fmla="*/ 332470 w 2074813"/>
                <a:gd name="connsiteY980" fmla="*/ 252571 h 1261243"/>
                <a:gd name="connsiteX981" fmla="*/ 333898 w 2074813"/>
                <a:gd name="connsiteY981" fmla="*/ 252769 h 1261243"/>
                <a:gd name="connsiteX982" fmla="*/ 336250 w 2074813"/>
                <a:gd name="connsiteY982" fmla="*/ 252479 h 1261243"/>
                <a:gd name="connsiteX983" fmla="*/ 338392 w 2074813"/>
                <a:gd name="connsiteY983" fmla="*/ 250879 h 1261243"/>
                <a:gd name="connsiteX984" fmla="*/ 339608 w 2074813"/>
                <a:gd name="connsiteY984" fmla="*/ 249756 h 1261243"/>
                <a:gd name="connsiteX985" fmla="*/ 342582 w 2074813"/>
                <a:gd name="connsiteY985" fmla="*/ 248381 h 1261243"/>
                <a:gd name="connsiteX986" fmla="*/ 344062 w 2074813"/>
                <a:gd name="connsiteY986" fmla="*/ 248157 h 1261243"/>
                <a:gd name="connsiteX987" fmla="*/ 344445 w 2074813"/>
                <a:gd name="connsiteY987" fmla="*/ 248315 h 1261243"/>
                <a:gd name="connsiteX988" fmla="*/ 341736 w 2074813"/>
                <a:gd name="connsiteY988" fmla="*/ 249372 h 1261243"/>
                <a:gd name="connsiteX989" fmla="*/ 340057 w 2074813"/>
                <a:gd name="connsiteY989" fmla="*/ 250139 h 1261243"/>
                <a:gd name="connsiteX990" fmla="*/ 340387 w 2074813"/>
                <a:gd name="connsiteY990" fmla="*/ 250853 h 1261243"/>
                <a:gd name="connsiteX991" fmla="*/ 341326 w 2074813"/>
                <a:gd name="connsiteY991" fmla="*/ 251289 h 1261243"/>
                <a:gd name="connsiteX992" fmla="*/ 343533 w 2074813"/>
                <a:gd name="connsiteY992" fmla="*/ 250417 h 1261243"/>
                <a:gd name="connsiteX993" fmla="*/ 344154 w 2074813"/>
                <a:gd name="connsiteY993" fmla="*/ 250271 h 1261243"/>
                <a:gd name="connsiteX994" fmla="*/ 341855 w 2074813"/>
                <a:gd name="connsiteY994" fmla="*/ 251871 h 1261243"/>
                <a:gd name="connsiteX995" fmla="*/ 341841 w 2074813"/>
                <a:gd name="connsiteY995" fmla="*/ 252796 h 1261243"/>
                <a:gd name="connsiteX996" fmla="*/ 345212 w 2074813"/>
                <a:gd name="connsiteY996" fmla="*/ 252267 h 1261243"/>
                <a:gd name="connsiteX997" fmla="*/ 346534 w 2074813"/>
                <a:gd name="connsiteY997" fmla="*/ 252346 h 1261243"/>
                <a:gd name="connsiteX998" fmla="*/ 345555 w 2074813"/>
                <a:gd name="connsiteY998" fmla="*/ 252994 h 1261243"/>
                <a:gd name="connsiteX999" fmla="*/ 341656 w 2074813"/>
                <a:gd name="connsiteY999" fmla="*/ 254104 h 1261243"/>
                <a:gd name="connsiteX1000" fmla="*/ 335563 w 2074813"/>
                <a:gd name="connsiteY1000" fmla="*/ 256100 h 1261243"/>
                <a:gd name="connsiteX1001" fmla="*/ 335656 w 2074813"/>
                <a:gd name="connsiteY1001" fmla="*/ 256946 h 1261243"/>
                <a:gd name="connsiteX1002" fmla="*/ 336224 w 2074813"/>
                <a:gd name="connsiteY1002" fmla="*/ 257263 h 1261243"/>
                <a:gd name="connsiteX1003" fmla="*/ 342740 w 2074813"/>
                <a:gd name="connsiteY1003" fmla="*/ 256986 h 1261243"/>
                <a:gd name="connsiteX1004" fmla="*/ 346864 w 2074813"/>
                <a:gd name="connsiteY1004" fmla="*/ 258559 h 1261243"/>
                <a:gd name="connsiteX1005" fmla="*/ 355521 w 2074813"/>
                <a:gd name="connsiteY1005" fmla="*/ 258691 h 1261243"/>
                <a:gd name="connsiteX1006" fmla="*/ 363875 w 2074813"/>
                <a:gd name="connsiteY1006" fmla="*/ 255994 h 1261243"/>
                <a:gd name="connsiteX1007" fmla="*/ 364602 w 2074813"/>
                <a:gd name="connsiteY1007" fmla="*/ 256801 h 1261243"/>
                <a:gd name="connsiteX1008" fmla="*/ 364853 w 2074813"/>
                <a:gd name="connsiteY1008" fmla="*/ 257699 h 1261243"/>
                <a:gd name="connsiteX1009" fmla="*/ 362646 w 2074813"/>
                <a:gd name="connsiteY1009" fmla="*/ 258360 h 1261243"/>
                <a:gd name="connsiteX1010" fmla="*/ 359143 w 2074813"/>
                <a:gd name="connsiteY1010" fmla="*/ 258281 h 1261243"/>
                <a:gd name="connsiteX1011" fmla="*/ 356883 w 2074813"/>
                <a:gd name="connsiteY1011" fmla="*/ 258968 h 1261243"/>
                <a:gd name="connsiteX1012" fmla="*/ 361443 w 2074813"/>
                <a:gd name="connsiteY1012" fmla="*/ 259775 h 1261243"/>
                <a:gd name="connsiteX1013" fmla="*/ 362844 w 2074813"/>
                <a:gd name="connsiteY1013" fmla="*/ 260396 h 1261243"/>
                <a:gd name="connsiteX1014" fmla="*/ 363293 w 2074813"/>
                <a:gd name="connsiteY1014" fmla="*/ 261440 h 1261243"/>
                <a:gd name="connsiteX1015" fmla="*/ 358072 w 2074813"/>
                <a:gd name="connsiteY1015" fmla="*/ 263832 h 1261243"/>
                <a:gd name="connsiteX1016" fmla="*/ 351609 w 2074813"/>
                <a:gd name="connsiteY1016" fmla="*/ 265749 h 1261243"/>
                <a:gd name="connsiteX1017" fmla="*/ 352402 w 2074813"/>
                <a:gd name="connsiteY1017" fmla="*/ 263727 h 1261243"/>
                <a:gd name="connsiteX1018" fmla="*/ 353499 w 2074813"/>
                <a:gd name="connsiteY1018" fmla="*/ 261744 h 1261243"/>
                <a:gd name="connsiteX1019" fmla="*/ 353116 w 2074813"/>
                <a:gd name="connsiteY1019" fmla="*/ 261400 h 1261243"/>
                <a:gd name="connsiteX1020" fmla="*/ 352124 w 2074813"/>
                <a:gd name="connsiteY1020" fmla="*/ 261202 h 1261243"/>
                <a:gd name="connsiteX1021" fmla="*/ 347023 w 2074813"/>
                <a:gd name="connsiteY1021" fmla="*/ 263119 h 1261243"/>
                <a:gd name="connsiteX1022" fmla="*/ 340678 w 2074813"/>
                <a:gd name="connsiteY1022" fmla="*/ 265299 h 1261243"/>
                <a:gd name="connsiteX1023" fmla="*/ 338934 w 2074813"/>
                <a:gd name="connsiteY1023" fmla="*/ 265683 h 1261243"/>
                <a:gd name="connsiteX1024" fmla="*/ 341775 w 2074813"/>
                <a:gd name="connsiteY1024" fmla="*/ 264269 h 1261243"/>
                <a:gd name="connsiteX1025" fmla="*/ 345476 w 2074813"/>
                <a:gd name="connsiteY1025" fmla="*/ 262259 h 1261243"/>
                <a:gd name="connsiteX1026" fmla="*/ 345992 w 2074813"/>
                <a:gd name="connsiteY1026" fmla="*/ 261057 h 1261243"/>
                <a:gd name="connsiteX1027" fmla="*/ 345793 w 2074813"/>
                <a:gd name="connsiteY1027" fmla="*/ 260422 h 1261243"/>
                <a:gd name="connsiteX1028" fmla="*/ 343745 w 2074813"/>
                <a:gd name="connsiteY1028" fmla="*/ 259827 h 1261243"/>
                <a:gd name="connsiteX1029" fmla="*/ 342145 w 2074813"/>
                <a:gd name="connsiteY1029" fmla="*/ 258479 h 1261243"/>
                <a:gd name="connsiteX1030" fmla="*/ 340401 w 2074813"/>
                <a:gd name="connsiteY1030" fmla="*/ 257951 h 1261243"/>
                <a:gd name="connsiteX1031" fmla="*/ 337903 w 2074813"/>
                <a:gd name="connsiteY1031" fmla="*/ 258440 h 1261243"/>
                <a:gd name="connsiteX1032" fmla="*/ 331148 w 2074813"/>
                <a:gd name="connsiteY1032" fmla="*/ 261863 h 1261243"/>
                <a:gd name="connsiteX1033" fmla="*/ 317799 w 2074813"/>
                <a:gd name="connsiteY1033" fmla="*/ 266978 h 1261243"/>
                <a:gd name="connsiteX1034" fmla="*/ 319768 w 2074813"/>
                <a:gd name="connsiteY1034" fmla="*/ 267427 h 1261243"/>
                <a:gd name="connsiteX1035" fmla="*/ 322055 w 2074813"/>
                <a:gd name="connsiteY1035" fmla="*/ 267361 h 1261243"/>
                <a:gd name="connsiteX1036" fmla="*/ 322927 w 2074813"/>
                <a:gd name="connsiteY1036" fmla="*/ 268022 h 1261243"/>
                <a:gd name="connsiteX1037" fmla="*/ 321275 w 2074813"/>
                <a:gd name="connsiteY1037" fmla="*/ 268961 h 1261243"/>
                <a:gd name="connsiteX1038" fmla="*/ 319306 w 2074813"/>
                <a:gd name="connsiteY1038" fmla="*/ 270296 h 1261243"/>
                <a:gd name="connsiteX1039" fmla="*/ 319980 w 2074813"/>
                <a:gd name="connsiteY1039" fmla="*/ 271948 h 1261243"/>
                <a:gd name="connsiteX1040" fmla="*/ 320984 w 2074813"/>
                <a:gd name="connsiteY1040" fmla="*/ 273005 h 1261243"/>
                <a:gd name="connsiteX1041" fmla="*/ 323601 w 2074813"/>
                <a:gd name="connsiteY1041" fmla="*/ 273098 h 1261243"/>
                <a:gd name="connsiteX1042" fmla="*/ 322293 w 2074813"/>
                <a:gd name="connsiteY1042" fmla="*/ 277089 h 1261243"/>
                <a:gd name="connsiteX1043" fmla="*/ 323919 w 2074813"/>
                <a:gd name="connsiteY1043" fmla="*/ 281094 h 1261243"/>
                <a:gd name="connsiteX1044" fmla="*/ 322227 w 2074813"/>
                <a:gd name="connsiteY1044" fmla="*/ 282271 h 1261243"/>
                <a:gd name="connsiteX1045" fmla="*/ 320469 w 2074813"/>
                <a:gd name="connsiteY1045" fmla="*/ 283619 h 1261243"/>
                <a:gd name="connsiteX1046" fmla="*/ 322214 w 2074813"/>
                <a:gd name="connsiteY1046" fmla="*/ 285945 h 1261243"/>
                <a:gd name="connsiteX1047" fmla="*/ 326562 w 2074813"/>
                <a:gd name="connsiteY1047" fmla="*/ 286077 h 1261243"/>
                <a:gd name="connsiteX1048" fmla="*/ 337215 w 2074813"/>
                <a:gd name="connsiteY1048" fmla="*/ 284941 h 1261243"/>
                <a:gd name="connsiteX1049" fmla="*/ 346560 w 2074813"/>
                <a:gd name="connsiteY1049" fmla="*/ 282945 h 1261243"/>
                <a:gd name="connsiteX1050" fmla="*/ 351781 w 2074813"/>
                <a:gd name="connsiteY1050" fmla="*/ 281107 h 1261243"/>
                <a:gd name="connsiteX1051" fmla="*/ 354887 w 2074813"/>
                <a:gd name="connsiteY1051" fmla="*/ 281213 h 1261243"/>
                <a:gd name="connsiteX1052" fmla="*/ 357174 w 2074813"/>
                <a:gd name="connsiteY1052" fmla="*/ 279958 h 1261243"/>
                <a:gd name="connsiteX1053" fmla="*/ 360755 w 2074813"/>
                <a:gd name="connsiteY1053" fmla="*/ 277671 h 1261243"/>
                <a:gd name="connsiteX1054" fmla="*/ 362606 w 2074813"/>
                <a:gd name="connsiteY1054" fmla="*/ 275794 h 1261243"/>
                <a:gd name="connsiteX1055" fmla="*/ 363240 w 2074813"/>
                <a:gd name="connsiteY1055" fmla="*/ 274975 h 1261243"/>
                <a:gd name="connsiteX1056" fmla="*/ 361760 w 2074813"/>
                <a:gd name="connsiteY1056" fmla="*/ 273997 h 1261243"/>
                <a:gd name="connsiteX1057" fmla="*/ 364377 w 2074813"/>
                <a:gd name="connsiteY1057" fmla="*/ 273270 h 1261243"/>
                <a:gd name="connsiteX1058" fmla="*/ 370193 w 2074813"/>
                <a:gd name="connsiteY1058" fmla="*/ 270745 h 1261243"/>
                <a:gd name="connsiteX1059" fmla="*/ 380833 w 2074813"/>
                <a:gd name="connsiteY1059" fmla="*/ 265577 h 1261243"/>
                <a:gd name="connsiteX1060" fmla="*/ 383410 w 2074813"/>
                <a:gd name="connsiteY1060" fmla="*/ 264573 h 1261243"/>
                <a:gd name="connsiteX1061" fmla="*/ 386318 w 2074813"/>
                <a:gd name="connsiteY1061" fmla="*/ 263251 h 1261243"/>
                <a:gd name="connsiteX1062" fmla="*/ 388010 w 2074813"/>
                <a:gd name="connsiteY1062" fmla="*/ 263013 h 1261243"/>
                <a:gd name="connsiteX1063" fmla="*/ 390124 w 2074813"/>
                <a:gd name="connsiteY1063" fmla="*/ 263000 h 1261243"/>
                <a:gd name="connsiteX1064" fmla="*/ 390085 w 2074813"/>
                <a:gd name="connsiteY1064" fmla="*/ 263277 h 1261243"/>
                <a:gd name="connsiteX1065" fmla="*/ 383952 w 2074813"/>
                <a:gd name="connsiteY1065" fmla="*/ 265088 h 1261243"/>
                <a:gd name="connsiteX1066" fmla="*/ 375823 w 2074813"/>
                <a:gd name="connsiteY1066" fmla="*/ 269146 h 1261243"/>
                <a:gd name="connsiteX1067" fmla="*/ 367496 w 2074813"/>
                <a:gd name="connsiteY1067" fmla="*/ 273613 h 1261243"/>
                <a:gd name="connsiteX1068" fmla="*/ 367589 w 2074813"/>
                <a:gd name="connsiteY1068" fmla="*/ 276349 h 1261243"/>
                <a:gd name="connsiteX1069" fmla="*/ 363187 w 2074813"/>
                <a:gd name="connsiteY1069" fmla="*/ 281478 h 1261243"/>
                <a:gd name="connsiteX1070" fmla="*/ 359116 w 2074813"/>
                <a:gd name="connsiteY1070" fmla="*/ 288364 h 1261243"/>
                <a:gd name="connsiteX1071" fmla="*/ 356645 w 2074813"/>
                <a:gd name="connsiteY1071" fmla="*/ 291615 h 1261243"/>
                <a:gd name="connsiteX1072" fmla="*/ 354186 w 2074813"/>
                <a:gd name="connsiteY1072" fmla="*/ 293545 h 1261243"/>
                <a:gd name="connsiteX1073" fmla="*/ 350578 w 2074813"/>
                <a:gd name="connsiteY1073" fmla="*/ 295779 h 1261243"/>
                <a:gd name="connsiteX1074" fmla="*/ 347591 w 2074813"/>
                <a:gd name="connsiteY1074" fmla="*/ 297404 h 1261243"/>
                <a:gd name="connsiteX1075" fmla="*/ 342886 w 2074813"/>
                <a:gd name="connsiteY1075" fmla="*/ 299519 h 1261243"/>
                <a:gd name="connsiteX1076" fmla="*/ 339290 w 2074813"/>
                <a:gd name="connsiteY1076" fmla="*/ 303101 h 1261243"/>
                <a:gd name="connsiteX1077" fmla="*/ 338841 w 2074813"/>
                <a:gd name="connsiteY1077" fmla="*/ 304925 h 1261243"/>
                <a:gd name="connsiteX1078" fmla="*/ 341855 w 2074813"/>
                <a:gd name="connsiteY1078" fmla="*/ 304053 h 1261243"/>
                <a:gd name="connsiteX1079" fmla="*/ 344881 w 2074813"/>
                <a:gd name="connsiteY1079" fmla="*/ 304053 h 1261243"/>
                <a:gd name="connsiteX1080" fmla="*/ 338986 w 2074813"/>
                <a:gd name="connsiteY1080" fmla="*/ 306485 h 1261243"/>
                <a:gd name="connsiteX1081" fmla="*/ 336819 w 2074813"/>
                <a:gd name="connsiteY1081" fmla="*/ 308216 h 1261243"/>
                <a:gd name="connsiteX1082" fmla="*/ 335325 w 2074813"/>
                <a:gd name="connsiteY1082" fmla="*/ 309591 h 1261243"/>
                <a:gd name="connsiteX1083" fmla="*/ 333144 w 2074813"/>
                <a:gd name="connsiteY1083" fmla="*/ 312274 h 1261243"/>
                <a:gd name="connsiteX1084" fmla="*/ 328003 w 2074813"/>
                <a:gd name="connsiteY1084" fmla="*/ 314283 h 1261243"/>
                <a:gd name="connsiteX1085" fmla="*/ 323905 w 2074813"/>
                <a:gd name="connsiteY1085" fmla="*/ 315116 h 1261243"/>
                <a:gd name="connsiteX1086" fmla="*/ 319848 w 2074813"/>
                <a:gd name="connsiteY1086" fmla="*/ 316186 h 1261243"/>
                <a:gd name="connsiteX1087" fmla="*/ 326681 w 2074813"/>
                <a:gd name="connsiteY1087" fmla="*/ 317032 h 1261243"/>
                <a:gd name="connsiteX1088" fmla="*/ 336475 w 2074813"/>
                <a:gd name="connsiteY1088" fmla="*/ 315526 h 1261243"/>
                <a:gd name="connsiteX1089" fmla="*/ 339515 w 2074813"/>
                <a:gd name="connsiteY1089" fmla="*/ 313583 h 1261243"/>
                <a:gd name="connsiteX1090" fmla="*/ 340877 w 2074813"/>
                <a:gd name="connsiteY1090" fmla="*/ 313133 h 1261243"/>
                <a:gd name="connsiteX1091" fmla="*/ 342938 w 2074813"/>
                <a:gd name="connsiteY1091" fmla="*/ 312129 h 1261243"/>
                <a:gd name="connsiteX1092" fmla="*/ 343612 w 2074813"/>
                <a:gd name="connsiteY1092" fmla="*/ 312089 h 1261243"/>
                <a:gd name="connsiteX1093" fmla="*/ 351768 w 2074813"/>
                <a:gd name="connsiteY1093" fmla="*/ 310225 h 1261243"/>
                <a:gd name="connsiteX1094" fmla="*/ 353909 w 2074813"/>
                <a:gd name="connsiteY1094" fmla="*/ 310239 h 1261243"/>
                <a:gd name="connsiteX1095" fmla="*/ 359804 w 2074813"/>
                <a:gd name="connsiteY1095" fmla="*/ 308058 h 1261243"/>
                <a:gd name="connsiteX1096" fmla="*/ 364218 w 2074813"/>
                <a:gd name="connsiteY1096" fmla="*/ 306696 h 1261243"/>
                <a:gd name="connsiteX1097" fmla="*/ 368765 w 2074813"/>
                <a:gd name="connsiteY1097" fmla="*/ 305560 h 1261243"/>
                <a:gd name="connsiteX1098" fmla="*/ 368289 w 2074813"/>
                <a:gd name="connsiteY1098" fmla="*/ 307635 h 1261243"/>
                <a:gd name="connsiteX1099" fmla="*/ 368382 w 2074813"/>
                <a:gd name="connsiteY1099" fmla="*/ 309340 h 1261243"/>
                <a:gd name="connsiteX1100" fmla="*/ 370338 w 2074813"/>
                <a:gd name="connsiteY1100" fmla="*/ 311587 h 1261243"/>
                <a:gd name="connsiteX1101" fmla="*/ 372625 w 2074813"/>
                <a:gd name="connsiteY1101" fmla="*/ 311164 h 1261243"/>
                <a:gd name="connsiteX1102" fmla="*/ 376299 w 2074813"/>
                <a:gd name="connsiteY1102" fmla="*/ 309644 h 1261243"/>
                <a:gd name="connsiteX1103" fmla="*/ 378268 w 2074813"/>
                <a:gd name="connsiteY1103" fmla="*/ 309208 h 1261243"/>
                <a:gd name="connsiteX1104" fmla="*/ 378877 w 2074813"/>
                <a:gd name="connsiteY1104" fmla="*/ 312287 h 1261243"/>
                <a:gd name="connsiteX1105" fmla="*/ 378546 w 2074813"/>
                <a:gd name="connsiteY1105" fmla="*/ 314151 h 1261243"/>
                <a:gd name="connsiteX1106" fmla="*/ 376193 w 2074813"/>
                <a:gd name="connsiteY1106" fmla="*/ 320720 h 1261243"/>
                <a:gd name="connsiteX1107" fmla="*/ 376815 w 2074813"/>
                <a:gd name="connsiteY1107" fmla="*/ 322425 h 1261243"/>
                <a:gd name="connsiteX1108" fmla="*/ 381229 w 2074813"/>
                <a:gd name="connsiteY1108" fmla="*/ 321473 h 1261243"/>
                <a:gd name="connsiteX1109" fmla="*/ 384045 w 2074813"/>
                <a:gd name="connsiteY1109" fmla="*/ 319398 h 1261243"/>
                <a:gd name="connsiteX1110" fmla="*/ 388472 w 2074813"/>
                <a:gd name="connsiteY1110" fmla="*/ 314217 h 1261243"/>
                <a:gd name="connsiteX1111" fmla="*/ 391314 w 2074813"/>
                <a:gd name="connsiteY1111" fmla="*/ 312248 h 1261243"/>
                <a:gd name="connsiteX1112" fmla="*/ 395993 w 2074813"/>
                <a:gd name="connsiteY1112" fmla="*/ 309419 h 1261243"/>
                <a:gd name="connsiteX1113" fmla="*/ 397566 w 2074813"/>
                <a:gd name="connsiteY1113" fmla="*/ 307555 h 1261243"/>
                <a:gd name="connsiteX1114" fmla="*/ 397804 w 2074813"/>
                <a:gd name="connsiteY1114" fmla="*/ 308177 h 1261243"/>
                <a:gd name="connsiteX1115" fmla="*/ 398808 w 2074813"/>
                <a:gd name="connsiteY1115" fmla="*/ 308719 h 1261243"/>
                <a:gd name="connsiteX1116" fmla="*/ 402536 w 2074813"/>
                <a:gd name="connsiteY1116" fmla="*/ 307199 h 1261243"/>
                <a:gd name="connsiteX1117" fmla="*/ 406633 w 2074813"/>
                <a:gd name="connsiteY1117" fmla="*/ 304978 h 1261243"/>
                <a:gd name="connsiteX1118" fmla="*/ 409012 w 2074813"/>
                <a:gd name="connsiteY1118" fmla="*/ 304542 h 1261243"/>
                <a:gd name="connsiteX1119" fmla="*/ 411431 w 2074813"/>
                <a:gd name="connsiteY1119" fmla="*/ 305903 h 1261243"/>
                <a:gd name="connsiteX1120" fmla="*/ 412356 w 2074813"/>
                <a:gd name="connsiteY1120" fmla="*/ 307463 h 1261243"/>
                <a:gd name="connsiteX1121" fmla="*/ 410241 w 2074813"/>
                <a:gd name="connsiteY1121" fmla="*/ 307397 h 1261243"/>
                <a:gd name="connsiteX1122" fmla="*/ 408642 w 2074813"/>
                <a:gd name="connsiteY1122" fmla="*/ 306630 h 1261243"/>
                <a:gd name="connsiteX1123" fmla="*/ 406091 w 2074813"/>
                <a:gd name="connsiteY1123" fmla="*/ 306895 h 1261243"/>
                <a:gd name="connsiteX1124" fmla="*/ 403157 w 2074813"/>
                <a:gd name="connsiteY1124" fmla="*/ 308481 h 1261243"/>
                <a:gd name="connsiteX1125" fmla="*/ 399839 w 2074813"/>
                <a:gd name="connsiteY1125" fmla="*/ 310780 h 1261243"/>
                <a:gd name="connsiteX1126" fmla="*/ 398993 w 2074813"/>
                <a:gd name="connsiteY1126" fmla="*/ 312552 h 1261243"/>
                <a:gd name="connsiteX1127" fmla="*/ 398835 w 2074813"/>
                <a:gd name="connsiteY1127" fmla="*/ 313516 h 1261243"/>
                <a:gd name="connsiteX1128" fmla="*/ 397328 w 2074813"/>
                <a:gd name="connsiteY1128" fmla="*/ 316226 h 1261243"/>
                <a:gd name="connsiteX1129" fmla="*/ 398716 w 2074813"/>
                <a:gd name="connsiteY1129" fmla="*/ 316940 h 1261243"/>
                <a:gd name="connsiteX1130" fmla="*/ 402932 w 2074813"/>
                <a:gd name="connsiteY1130" fmla="*/ 316266 h 1261243"/>
                <a:gd name="connsiteX1131" fmla="*/ 413506 w 2074813"/>
                <a:gd name="connsiteY1131" fmla="*/ 313437 h 1261243"/>
                <a:gd name="connsiteX1132" fmla="*/ 428098 w 2074813"/>
                <a:gd name="connsiteY1132" fmla="*/ 310067 h 1261243"/>
                <a:gd name="connsiteX1133" fmla="*/ 435169 w 2074813"/>
                <a:gd name="connsiteY1133" fmla="*/ 307172 h 1261243"/>
                <a:gd name="connsiteX1134" fmla="*/ 442822 w 2074813"/>
                <a:gd name="connsiteY1134" fmla="*/ 303379 h 1261243"/>
                <a:gd name="connsiteX1135" fmla="*/ 435196 w 2074813"/>
                <a:gd name="connsiteY1135" fmla="*/ 307820 h 1261243"/>
                <a:gd name="connsiteX1136" fmla="*/ 426869 w 2074813"/>
                <a:gd name="connsiteY1136" fmla="*/ 312803 h 1261243"/>
                <a:gd name="connsiteX1137" fmla="*/ 426618 w 2074813"/>
                <a:gd name="connsiteY1137" fmla="*/ 313543 h 1261243"/>
                <a:gd name="connsiteX1138" fmla="*/ 427067 w 2074813"/>
                <a:gd name="connsiteY1138" fmla="*/ 313754 h 1261243"/>
                <a:gd name="connsiteX1139" fmla="*/ 418965 w 2074813"/>
                <a:gd name="connsiteY1139" fmla="*/ 316239 h 1261243"/>
                <a:gd name="connsiteX1140" fmla="*/ 409990 w 2074813"/>
                <a:gd name="connsiteY1140" fmla="*/ 319848 h 1261243"/>
                <a:gd name="connsiteX1141" fmla="*/ 406184 w 2074813"/>
                <a:gd name="connsiteY1141" fmla="*/ 321989 h 1261243"/>
                <a:gd name="connsiteX1142" fmla="*/ 403976 w 2074813"/>
                <a:gd name="connsiteY1142" fmla="*/ 323839 h 1261243"/>
                <a:gd name="connsiteX1143" fmla="*/ 401703 w 2074813"/>
                <a:gd name="connsiteY1143" fmla="*/ 326377 h 1261243"/>
                <a:gd name="connsiteX1144" fmla="*/ 403038 w 2074813"/>
                <a:gd name="connsiteY1144" fmla="*/ 326866 h 1261243"/>
                <a:gd name="connsiteX1145" fmla="*/ 404122 w 2074813"/>
                <a:gd name="connsiteY1145" fmla="*/ 326879 h 1261243"/>
                <a:gd name="connsiteX1146" fmla="*/ 405827 w 2074813"/>
                <a:gd name="connsiteY1146" fmla="*/ 327937 h 1261243"/>
                <a:gd name="connsiteX1147" fmla="*/ 400104 w 2074813"/>
                <a:gd name="connsiteY1147" fmla="*/ 328518 h 1261243"/>
                <a:gd name="connsiteX1148" fmla="*/ 396826 w 2074813"/>
                <a:gd name="connsiteY1148" fmla="*/ 329364 h 1261243"/>
                <a:gd name="connsiteX1149" fmla="*/ 392940 w 2074813"/>
                <a:gd name="connsiteY1149" fmla="*/ 331704 h 1261243"/>
                <a:gd name="connsiteX1150" fmla="*/ 387930 w 2074813"/>
                <a:gd name="connsiteY1150" fmla="*/ 335788 h 1261243"/>
                <a:gd name="connsiteX1151" fmla="*/ 381983 w 2074813"/>
                <a:gd name="connsiteY1151" fmla="*/ 339753 h 1261243"/>
                <a:gd name="connsiteX1152" fmla="*/ 379736 w 2074813"/>
                <a:gd name="connsiteY1152" fmla="*/ 341445 h 1261243"/>
                <a:gd name="connsiteX1153" fmla="*/ 378797 w 2074813"/>
                <a:gd name="connsiteY1153" fmla="*/ 342529 h 1261243"/>
                <a:gd name="connsiteX1154" fmla="*/ 379167 w 2074813"/>
                <a:gd name="connsiteY1154" fmla="*/ 343494 h 1261243"/>
                <a:gd name="connsiteX1155" fmla="*/ 378031 w 2074813"/>
                <a:gd name="connsiteY1155" fmla="*/ 345093 h 1261243"/>
                <a:gd name="connsiteX1156" fmla="*/ 378361 w 2074813"/>
                <a:gd name="connsiteY1156" fmla="*/ 345476 h 1261243"/>
                <a:gd name="connsiteX1157" fmla="*/ 379339 w 2074813"/>
                <a:gd name="connsiteY1157" fmla="*/ 345674 h 1261243"/>
                <a:gd name="connsiteX1158" fmla="*/ 379220 w 2074813"/>
                <a:gd name="connsiteY1158" fmla="*/ 345992 h 1261243"/>
                <a:gd name="connsiteX1159" fmla="*/ 377026 w 2074813"/>
                <a:gd name="connsiteY1159" fmla="*/ 346586 h 1261243"/>
                <a:gd name="connsiteX1160" fmla="*/ 375215 w 2074813"/>
                <a:gd name="connsiteY1160" fmla="*/ 346203 h 1261243"/>
                <a:gd name="connsiteX1161" fmla="*/ 375123 w 2074813"/>
                <a:gd name="connsiteY1161" fmla="*/ 345780 h 1261243"/>
                <a:gd name="connsiteX1162" fmla="*/ 375427 w 2074813"/>
                <a:gd name="connsiteY1162" fmla="*/ 345106 h 1261243"/>
                <a:gd name="connsiteX1163" fmla="*/ 374885 w 2074813"/>
                <a:gd name="connsiteY1163" fmla="*/ 344868 h 1261243"/>
                <a:gd name="connsiteX1164" fmla="*/ 372056 w 2074813"/>
                <a:gd name="connsiteY1164" fmla="*/ 345397 h 1261243"/>
                <a:gd name="connsiteX1165" fmla="*/ 370550 w 2074813"/>
                <a:gd name="connsiteY1165" fmla="*/ 345833 h 1261243"/>
                <a:gd name="connsiteX1166" fmla="*/ 364337 w 2074813"/>
                <a:gd name="connsiteY1166" fmla="*/ 348516 h 1261243"/>
                <a:gd name="connsiteX1167" fmla="*/ 361218 w 2074813"/>
                <a:gd name="connsiteY1167" fmla="*/ 349653 h 1261243"/>
                <a:gd name="connsiteX1168" fmla="*/ 358627 w 2074813"/>
                <a:gd name="connsiteY1168" fmla="*/ 350274 h 1261243"/>
                <a:gd name="connsiteX1169" fmla="*/ 355283 w 2074813"/>
                <a:gd name="connsiteY1169" fmla="*/ 351450 h 1261243"/>
                <a:gd name="connsiteX1170" fmla="*/ 349124 w 2074813"/>
                <a:gd name="connsiteY1170" fmla="*/ 354054 h 1261243"/>
                <a:gd name="connsiteX1171" fmla="*/ 344234 w 2074813"/>
                <a:gd name="connsiteY1171" fmla="*/ 356301 h 1261243"/>
                <a:gd name="connsiteX1172" fmla="*/ 340401 w 2074813"/>
                <a:gd name="connsiteY1172" fmla="*/ 358271 h 1261243"/>
                <a:gd name="connsiteX1173" fmla="*/ 338775 w 2074813"/>
                <a:gd name="connsiteY1173" fmla="*/ 359381 h 1261243"/>
                <a:gd name="connsiteX1174" fmla="*/ 336991 w 2074813"/>
                <a:gd name="connsiteY1174" fmla="*/ 360782 h 1261243"/>
                <a:gd name="connsiteX1175" fmla="*/ 335338 w 2074813"/>
                <a:gd name="connsiteY1175" fmla="*/ 362275 h 1261243"/>
                <a:gd name="connsiteX1176" fmla="*/ 333818 w 2074813"/>
                <a:gd name="connsiteY1176" fmla="*/ 363848 h 1261243"/>
                <a:gd name="connsiteX1177" fmla="*/ 332616 w 2074813"/>
                <a:gd name="connsiteY1177" fmla="*/ 364721 h 1261243"/>
                <a:gd name="connsiteX1178" fmla="*/ 331730 w 2074813"/>
                <a:gd name="connsiteY1178" fmla="*/ 364893 h 1261243"/>
                <a:gd name="connsiteX1179" fmla="*/ 330448 w 2074813"/>
                <a:gd name="connsiteY1179" fmla="*/ 364707 h 1261243"/>
                <a:gd name="connsiteX1180" fmla="*/ 328769 w 2074813"/>
                <a:gd name="connsiteY1180" fmla="*/ 364166 h 1261243"/>
                <a:gd name="connsiteX1181" fmla="*/ 329245 w 2074813"/>
                <a:gd name="connsiteY1181" fmla="*/ 363346 h 1261243"/>
                <a:gd name="connsiteX1182" fmla="*/ 330303 w 2074813"/>
                <a:gd name="connsiteY1182" fmla="*/ 362421 h 1261243"/>
                <a:gd name="connsiteX1183" fmla="*/ 328135 w 2074813"/>
                <a:gd name="connsiteY1183" fmla="*/ 363002 h 1261243"/>
                <a:gd name="connsiteX1184" fmla="*/ 321923 w 2074813"/>
                <a:gd name="connsiteY1184" fmla="*/ 365382 h 1261243"/>
                <a:gd name="connsiteX1185" fmla="*/ 316887 w 2074813"/>
                <a:gd name="connsiteY1185" fmla="*/ 367536 h 1261243"/>
                <a:gd name="connsiteX1186" fmla="*/ 302691 w 2074813"/>
                <a:gd name="connsiteY1186" fmla="*/ 370893 h 1261243"/>
                <a:gd name="connsiteX1187" fmla="*/ 293505 w 2074813"/>
                <a:gd name="connsiteY1187" fmla="*/ 374184 h 1261243"/>
                <a:gd name="connsiteX1188" fmla="*/ 290135 w 2074813"/>
                <a:gd name="connsiteY1188" fmla="*/ 375255 h 1261243"/>
                <a:gd name="connsiteX1189" fmla="*/ 284478 w 2074813"/>
                <a:gd name="connsiteY1189" fmla="*/ 377436 h 1261243"/>
                <a:gd name="connsiteX1190" fmla="*/ 280698 w 2074813"/>
                <a:gd name="connsiteY1190" fmla="*/ 379366 h 1261243"/>
                <a:gd name="connsiteX1191" fmla="*/ 275807 w 2074813"/>
                <a:gd name="connsiteY1191" fmla="*/ 382115 h 1261243"/>
                <a:gd name="connsiteX1192" fmla="*/ 272305 w 2074813"/>
                <a:gd name="connsiteY1192" fmla="*/ 384190 h 1261243"/>
                <a:gd name="connsiteX1193" fmla="*/ 270190 w 2074813"/>
                <a:gd name="connsiteY1193" fmla="*/ 385591 h 1261243"/>
                <a:gd name="connsiteX1194" fmla="*/ 269172 w 2074813"/>
                <a:gd name="connsiteY1194" fmla="*/ 386688 h 1261243"/>
                <a:gd name="connsiteX1195" fmla="*/ 269251 w 2074813"/>
                <a:gd name="connsiteY1195" fmla="*/ 387468 h 1261243"/>
                <a:gd name="connsiteX1196" fmla="*/ 270639 w 2074813"/>
                <a:gd name="connsiteY1196" fmla="*/ 389358 h 1261243"/>
                <a:gd name="connsiteX1197" fmla="*/ 270454 w 2074813"/>
                <a:gd name="connsiteY1197" fmla="*/ 390217 h 1261243"/>
                <a:gd name="connsiteX1198" fmla="*/ 269185 w 2074813"/>
                <a:gd name="connsiteY1198" fmla="*/ 390931 h 1261243"/>
                <a:gd name="connsiteX1199" fmla="*/ 267877 w 2074813"/>
                <a:gd name="connsiteY1199" fmla="*/ 391063 h 1261243"/>
                <a:gd name="connsiteX1200" fmla="*/ 266529 w 2074813"/>
                <a:gd name="connsiteY1200" fmla="*/ 390614 h 1261243"/>
                <a:gd name="connsiteX1201" fmla="*/ 265907 w 2074813"/>
                <a:gd name="connsiteY1201" fmla="*/ 390045 h 1261243"/>
                <a:gd name="connsiteX1202" fmla="*/ 266013 w 2074813"/>
                <a:gd name="connsiteY1202" fmla="*/ 389371 h 1261243"/>
                <a:gd name="connsiteX1203" fmla="*/ 264903 w 2074813"/>
                <a:gd name="connsiteY1203" fmla="*/ 389080 h 1261243"/>
                <a:gd name="connsiteX1204" fmla="*/ 262577 w 2074813"/>
                <a:gd name="connsiteY1204" fmla="*/ 389186 h 1261243"/>
                <a:gd name="connsiteX1205" fmla="*/ 261017 w 2074813"/>
                <a:gd name="connsiteY1205" fmla="*/ 389609 h 1261243"/>
                <a:gd name="connsiteX1206" fmla="*/ 258757 w 2074813"/>
                <a:gd name="connsiteY1206" fmla="*/ 391816 h 1261243"/>
                <a:gd name="connsiteX1207" fmla="*/ 257951 w 2074813"/>
                <a:gd name="connsiteY1207" fmla="*/ 392213 h 1261243"/>
                <a:gd name="connsiteX1208" fmla="*/ 257052 w 2074813"/>
                <a:gd name="connsiteY1208" fmla="*/ 392266 h 1261243"/>
                <a:gd name="connsiteX1209" fmla="*/ 256576 w 2074813"/>
                <a:gd name="connsiteY1209" fmla="*/ 391803 h 1261243"/>
                <a:gd name="connsiteX1210" fmla="*/ 256893 w 2074813"/>
                <a:gd name="connsiteY1210" fmla="*/ 388737 h 1261243"/>
                <a:gd name="connsiteX1211" fmla="*/ 257580 w 2074813"/>
                <a:gd name="connsiteY1211" fmla="*/ 388089 h 1261243"/>
                <a:gd name="connsiteX1212" fmla="*/ 260673 w 2074813"/>
                <a:gd name="connsiteY1212" fmla="*/ 387309 h 1261243"/>
                <a:gd name="connsiteX1213" fmla="*/ 262074 w 2074813"/>
                <a:gd name="connsiteY1213" fmla="*/ 386529 h 1261243"/>
                <a:gd name="connsiteX1214" fmla="*/ 262352 w 2074813"/>
                <a:gd name="connsiteY1214" fmla="*/ 385908 h 1261243"/>
                <a:gd name="connsiteX1215" fmla="*/ 260171 w 2074813"/>
                <a:gd name="connsiteY1215" fmla="*/ 386543 h 1261243"/>
                <a:gd name="connsiteX1216" fmla="*/ 255968 w 2074813"/>
                <a:gd name="connsiteY1216" fmla="*/ 387032 h 1261243"/>
                <a:gd name="connsiteX1217" fmla="*/ 255082 w 2074813"/>
                <a:gd name="connsiteY1217" fmla="*/ 386952 h 1261243"/>
                <a:gd name="connsiteX1218" fmla="*/ 255175 w 2074813"/>
                <a:gd name="connsiteY1218" fmla="*/ 386344 h 1261243"/>
                <a:gd name="connsiteX1219" fmla="*/ 257210 w 2074813"/>
                <a:gd name="connsiteY1219" fmla="*/ 385366 h 1261243"/>
                <a:gd name="connsiteX1220" fmla="*/ 256655 w 2074813"/>
                <a:gd name="connsiteY1220" fmla="*/ 385181 h 1261243"/>
                <a:gd name="connsiteX1221" fmla="*/ 243200 w 2074813"/>
                <a:gd name="connsiteY1221" fmla="*/ 388208 h 1261243"/>
                <a:gd name="connsiteX1222" fmla="*/ 235706 w 2074813"/>
                <a:gd name="connsiteY1222" fmla="*/ 390415 h 1261243"/>
                <a:gd name="connsiteX1223" fmla="*/ 227934 w 2074813"/>
                <a:gd name="connsiteY1223" fmla="*/ 393191 h 1261243"/>
                <a:gd name="connsiteX1224" fmla="*/ 220136 w 2074813"/>
                <a:gd name="connsiteY1224" fmla="*/ 396509 h 1261243"/>
                <a:gd name="connsiteX1225" fmla="*/ 212311 w 2074813"/>
                <a:gd name="connsiteY1225" fmla="*/ 400355 h 1261243"/>
                <a:gd name="connsiteX1226" fmla="*/ 206257 w 2074813"/>
                <a:gd name="connsiteY1226" fmla="*/ 402998 h 1261243"/>
                <a:gd name="connsiteX1227" fmla="*/ 201975 w 2074813"/>
                <a:gd name="connsiteY1227" fmla="*/ 404426 h 1261243"/>
                <a:gd name="connsiteX1228" fmla="*/ 199160 w 2074813"/>
                <a:gd name="connsiteY1228" fmla="*/ 405602 h 1261243"/>
                <a:gd name="connsiteX1229" fmla="*/ 197811 w 2074813"/>
                <a:gd name="connsiteY1229" fmla="*/ 406514 h 1261243"/>
                <a:gd name="connsiteX1230" fmla="*/ 196384 w 2074813"/>
                <a:gd name="connsiteY1230" fmla="*/ 407122 h 1261243"/>
                <a:gd name="connsiteX1231" fmla="*/ 194877 w 2074813"/>
                <a:gd name="connsiteY1231" fmla="*/ 407439 h 1261243"/>
                <a:gd name="connsiteX1232" fmla="*/ 194005 w 2074813"/>
                <a:gd name="connsiteY1232" fmla="*/ 407360 h 1261243"/>
                <a:gd name="connsiteX1233" fmla="*/ 193780 w 2074813"/>
                <a:gd name="connsiteY1233" fmla="*/ 406884 h 1261243"/>
                <a:gd name="connsiteX1234" fmla="*/ 192009 w 2074813"/>
                <a:gd name="connsiteY1234" fmla="*/ 407175 h 1261243"/>
                <a:gd name="connsiteX1235" fmla="*/ 186392 w 2074813"/>
                <a:gd name="connsiteY1235" fmla="*/ 409091 h 1261243"/>
                <a:gd name="connsiteX1236" fmla="*/ 185083 w 2074813"/>
                <a:gd name="connsiteY1236" fmla="*/ 409779 h 1261243"/>
                <a:gd name="connsiteX1237" fmla="*/ 183894 w 2074813"/>
                <a:gd name="connsiteY1237" fmla="*/ 410770 h 1261243"/>
                <a:gd name="connsiteX1238" fmla="*/ 182836 w 2074813"/>
                <a:gd name="connsiteY1238" fmla="*/ 412065 h 1261243"/>
                <a:gd name="connsiteX1239" fmla="*/ 180774 w 2074813"/>
                <a:gd name="connsiteY1239" fmla="*/ 413678 h 1261243"/>
                <a:gd name="connsiteX1240" fmla="*/ 177695 w 2074813"/>
                <a:gd name="connsiteY1240" fmla="*/ 415621 h 1261243"/>
                <a:gd name="connsiteX1241" fmla="*/ 176624 w 2074813"/>
                <a:gd name="connsiteY1241" fmla="*/ 416612 h 1261243"/>
                <a:gd name="connsiteX1242" fmla="*/ 177549 w 2074813"/>
                <a:gd name="connsiteY1242" fmla="*/ 416652 h 1261243"/>
                <a:gd name="connsiteX1243" fmla="*/ 179757 w 2074813"/>
                <a:gd name="connsiteY1243" fmla="*/ 415964 h 1261243"/>
                <a:gd name="connsiteX1244" fmla="*/ 183233 w 2074813"/>
                <a:gd name="connsiteY1244" fmla="*/ 414550 h 1261243"/>
                <a:gd name="connsiteX1245" fmla="*/ 185612 w 2074813"/>
                <a:gd name="connsiteY1245" fmla="*/ 413030 h 1261243"/>
                <a:gd name="connsiteX1246" fmla="*/ 186894 w 2074813"/>
                <a:gd name="connsiteY1246" fmla="*/ 411405 h 1261243"/>
                <a:gd name="connsiteX1247" fmla="*/ 187978 w 2074813"/>
                <a:gd name="connsiteY1247" fmla="*/ 410611 h 1261243"/>
                <a:gd name="connsiteX1248" fmla="*/ 190000 w 2074813"/>
                <a:gd name="connsiteY1248" fmla="*/ 411100 h 1261243"/>
                <a:gd name="connsiteX1249" fmla="*/ 189947 w 2074813"/>
                <a:gd name="connsiteY1249" fmla="*/ 413546 h 1261243"/>
                <a:gd name="connsiteX1250" fmla="*/ 190753 w 2074813"/>
                <a:gd name="connsiteY1250" fmla="*/ 413665 h 1261243"/>
                <a:gd name="connsiteX1251" fmla="*/ 195194 w 2074813"/>
                <a:gd name="connsiteY1251" fmla="*/ 412422 h 1261243"/>
                <a:gd name="connsiteX1252" fmla="*/ 197613 w 2074813"/>
                <a:gd name="connsiteY1252" fmla="*/ 411312 h 1261243"/>
                <a:gd name="connsiteX1253" fmla="*/ 198710 w 2074813"/>
                <a:gd name="connsiteY1253" fmla="*/ 410426 h 1261243"/>
                <a:gd name="connsiteX1254" fmla="*/ 202530 w 2074813"/>
                <a:gd name="connsiteY1254" fmla="*/ 406527 h 1261243"/>
                <a:gd name="connsiteX1255" fmla="*/ 203693 w 2074813"/>
                <a:gd name="connsiteY1255" fmla="*/ 405761 h 1261243"/>
                <a:gd name="connsiteX1256" fmla="*/ 205411 w 2074813"/>
                <a:gd name="connsiteY1256" fmla="*/ 405866 h 1261243"/>
                <a:gd name="connsiteX1257" fmla="*/ 205345 w 2074813"/>
                <a:gd name="connsiteY1257" fmla="*/ 406778 h 1261243"/>
                <a:gd name="connsiteX1258" fmla="*/ 204856 w 2074813"/>
                <a:gd name="connsiteY1258" fmla="*/ 408457 h 1261243"/>
                <a:gd name="connsiteX1259" fmla="*/ 203984 w 2074813"/>
                <a:gd name="connsiteY1259" fmla="*/ 409488 h 1261243"/>
                <a:gd name="connsiteX1260" fmla="*/ 202728 w 2074813"/>
                <a:gd name="connsiteY1260" fmla="*/ 409858 h 1261243"/>
                <a:gd name="connsiteX1261" fmla="*/ 202160 w 2074813"/>
                <a:gd name="connsiteY1261" fmla="*/ 410255 h 1261243"/>
                <a:gd name="connsiteX1262" fmla="*/ 202279 w 2074813"/>
                <a:gd name="connsiteY1262" fmla="*/ 410691 h 1261243"/>
                <a:gd name="connsiteX1263" fmla="*/ 202874 w 2074813"/>
                <a:gd name="connsiteY1263" fmla="*/ 410929 h 1261243"/>
                <a:gd name="connsiteX1264" fmla="*/ 203918 w 2074813"/>
                <a:gd name="connsiteY1264" fmla="*/ 410982 h 1261243"/>
                <a:gd name="connsiteX1265" fmla="*/ 205821 w 2074813"/>
                <a:gd name="connsiteY1265" fmla="*/ 410374 h 1261243"/>
                <a:gd name="connsiteX1266" fmla="*/ 208597 w 2074813"/>
                <a:gd name="connsiteY1266" fmla="*/ 409091 h 1261243"/>
                <a:gd name="connsiteX1267" fmla="*/ 210209 w 2074813"/>
                <a:gd name="connsiteY1267" fmla="*/ 408497 h 1261243"/>
                <a:gd name="connsiteX1268" fmla="*/ 212007 w 2074813"/>
                <a:gd name="connsiteY1268" fmla="*/ 408616 h 1261243"/>
                <a:gd name="connsiteX1269" fmla="*/ 215747 w 2074813"/>
                <a:gd name="connsiteY1269" fmla="*/ 407030 h 1261243"/>
                <a:gd name="connsiteX1270" fmla="*/ 226546 w 2074813"/>
                <a:gd name="connsiteY1270" fmla="*/ 401901 h 1261243"/>
                <a:gd name="connsiteX1271" fmla="*/ 227881 w 2074813"/>
                <a:gd name="connsiteY1271" fmla="*/ 401121 h 1261243"/>
                <a:gd name="connsiteX1272" fmla="*/ 231965 w 2074813"/>
                <a:gd name="connsiteY1272" fmla="*/ 398214 h 1261243"/>
                <a:gd name="connsiteX1273" fmla="*/ 233591 w 2074813"/>
                <a:gd name="connsiteY1273" fmla="*/ 397328 h 1261243"/>
                <a:gd name="connsiteX1274" fmla="*/ 235640 w 2074813"/>
                <a:gd name="connsiteY1274" fmla="*/ 396548 h 1261243"/>
                <a:gd name="connsiteX1275" fmla="*/ 238111 w 2074813"/>
                <a:gd name="connsiteY1275" fmla="*/ 395874 h 1261243"/>
                <a:gd name="connsiteX1276" fmla="*/ 239645 w 2074813"/>
                <a:gd name="connsiteY1276" fmla="*/ 395583 h 1261243"/>
                <a:gd name="connsiteX1277" fmla="*/ 241231 w 2074813"/>
                <a:gd name="connsiteY1277" fmla="*/ 396033 h 1261243"/>
                <a:gd name="connsiteX1278" fmla="*/ 242341 w 2074813"/>
                <a:gd name="connsiteY1278" fmla="*/ 396918 h 1261243"/>
                <a:gd name="connsiteX1279" fmla="*/ 242592 w 2074813"/>
                <a:gd name="connsiteY1279" fmla="*/ 397434 h 1261243"/>
                <a:gd name="connsiteX1280" fmla="*/ 242354 w 2074813"/>
                <a:gd name="connsiteY1280" fmla="*/ 397870 h 1261243"/>
                <a:gd name="connsiteX1281" fmla="*/ 240504 w 2074813"/>
                <a:gd name="connsiteY1281" fmla="*/ 397473 h 1261243"/>
                <a:gd name="connsiteX1282" fmla="*/ 239195 w 2074813"/>
                <a:gd name="connsiteY1282" fmla="*/ 397539 h 1261243"/>
                <a:gd name="connsiteX1283" fmla="*/ 237741 w 2074813"/>
                <a:gd name="connsiteY1283" fmla="*/ 398081 h 1261243"/>
                <a:gd name="connsiteX1284" fmla="*/ 236419 w 2074813"/>
                <a:gd name="connsiteY1284" fmla="*/ 398689 h 1261243"/>
                <a:gd name="connsiteX1285" fmla="*/ 234265 w 2074813"/>
                <a:gd name="connsiteY1285" fmla="*/ 399971 h 1261243"/>
                <a:gd name="connsiteX1286" fmla="*/ 232150 w 2074813"/>
                <a:gd name="connsiteY1286" fmla="*/ 401756 h 1261243"/>
                <a:gd name="connsiteX1287" fmla="*/ 232031 w 2074813"/>
                <a:gd name="connsiteY1287" fmla="*/ 402166 h 1261243"/>
                <a:gd name="connsiteX1288" fmla="*/ 233393 w 2074813"/>
                <a:gd name="connsiteY1288" fmla="*/ 402470 h 1261243"/>
                <a:gd name="connsiteX1289" fmla="*/ 238164 w 2074813"/>
                <a:gd name="connsiteY1289" fmla="*/ 402007 h 1261243"/>
                <a:gd name="connsiteX1290" fmla="*/ 240305 w 2074813"/>
                <a:gd name="connsiteY1290" fmla="*/ 401558 h 1261243"/>
                <a:gd name="connsiteX1291" fmla="*/ 242922 w 2074813"/>
                <a:gd name="connsiteY1291" fmla="*/ 400632 h 1261243"/>
                <a:gd name="connsiteX1292" fmla="*/ 246015 w 2074813"/>
                <a:gd name="connsiteY1292" fmla="*/ 399231 h 1261243"/>
                <a:gd name="connsiteX1293" fmla="*/ 247786 w 2074813"/>
                <a:gd name="connsiteY1293" fmla="*/ 398689 h 1261243"/>
                <a:gd name="connsiteX1294" fmla="*/ 249491 w 2074813"/>
                <a:gd name="connsiteY1294" fmla="*/ 399482 h 1261243"/>
                <a:gd name="connsiteX1295" fmla="*/ 250892 w 2074813"/>
                <a:gd name="connsiteY1295" fmla="*/ 399059 h 1261243"/>
                <a:gd name="connsiteX1296" fmla="*/ 253034 w 2074813"/>
                <a:gd name="connsiteY1296" fmla="*/ 397976 h 1261243"/>
                <a:gd name="connsiteX1297" fmla="*/ 254593 w 2074813"/>
                <a:gd name="connsiteY1297" fmla="*/ 397658 h 1261243"/>
                <a:gd name="connsiteX1298" fmla="*/ 255571 w 2074813"/>
                <a:gd name="connsiteY1298" fmla="*/ 398108 h 1261243"/>
                <a:gd name="connsiteX1299" fmla="*/ 256748 w 2074813"/>
                <a:gd name="connsiteY1299" fmla="*/ 398055 h 1261243"/>
                <a:gd name="connsiteX1300" fmla="*/ 258122 w 2074813"/>
                <a:gd name="connsiteY1300" fmla="*/ 397513 h 1261243"/>
                <a:gd name="connsiteX1301" fmla="*/ 260964 w 2074813"/>
                <a:gd name="connsiteY1301" fmla="*/ 396019 h 1261243"/>
                <a:gd name="connsiteX1302" fmla="*/ 262312 w 2074813"/>
                <a:gd name="connsiteY1302" fmla="*/ 395451 h 1261243"/>
                <a:gd name="connsiteX1303" fmla="*/ 265762 w 2074813"/>
                <a:gd name="connsiteY1303" fmla="*/ 394777 h 1261243"/>
                <a:gd name="connsiteX1304" fmla="*/ 272966 w 2074813"/>
                <a:gd name="connsiteY1304" fmla="*/ 392054 h 1261243"/>
                <a:gd name="connsiteX1305" fmla="*/ 275649 w 2074813"/>
                <a:gd name="connsiteY1305" fmla="*/ 391208 h 1261243"/>
                <a:gd name="connsiteX1306" fmla="*/ 276574 w 2074813"/>
                <a:gd name="connsiteY1306" fmla="*/ 391274 h 1261243"/>
                <a:gd name="connsiteX1307" fmla="*/ 277631 w 2074813"/>
                <a:gd name="connsiteY1307" fmla="*/ 391063 h 1261243"/>
                <a:gd name="connsiteX1308" fmla="*/ 279931 w 2074813"/>
                <a:gd name="connsiteY1308" fmla="*/ 390204 h 1261243"/>
                <a:gd name="connsiteX1309" fmla="*/ 280989 w 2074813"/>
                <a:gd name="connsiteY1309" fmla="*/ 389979 h 1261243"/>
                <a:gd name="connsiteX1310" fmla="*/ 281649 w 2074813"/>
                <a:gd name="connsiteY1310" fmla="*/ 389913 h 1261243"/>
                <a:gd name="connsiteX1311" fmla="*/ 282403 w 2074813"/>
                <a:gd name="connsiteY1311" fmla="*/ 390415 h 1261243"/>
                <a:gd name="connsiteX1312" fmla="*/ 281782 w 2074813"/>
                <a:gd name="connsiteY1312" fmla="*/ 391208 h 1261243"/>
                <a:gd name="connsiteX1313" fmla="*/ 277169 w 2074813"/>
                <a:gd name="connsiteY1313" fmla="*/ 395187 h 1261243"/>
                <a:gd name="connsiteX1314" fmla="*/ 276812 w 2074813"/>
                <a:gd name="connsiteY1314" fmla="*/ 395689 h 1261243"/>
                <a:gd name="connsiteX1315" fmla="*/ 278649 w 2074813"/>
                <a:gd name="connsiteY1315" fmla="*/ 394975 h 1261243"/>
                <a:gd name="connsiteX1316" fmla="*/ 280803 w 2074813"/>
                <a:gd name="connsiteY1316" fmla="*/ 393852 h 1261243"/>
                <a:gd name="connsiteX1317" fmla="*/ 282958 w 2074813"/>
                <a:gd name="connsiteY1317" fmla="*/ 392438 h 1261243"/>
                <a:gd name="connsiteX1318" fmla="*/ 285192 w 2074813"/>
                <a:gd name="connsiteY1318" fmla="*/ 390799 h 1261243"/>
                <a:gd name="connsiteX1319" fmla="*/ 288113 w 2074813"/>
                <a:gd name="connsiteY1319" fmla="*/ 389926 h 1261243"/>
                <a:gd name="connsiteX1320" fmla="*/ 305692 w 2074813"/>
                <a:gd name="connsiteY1320" fmla="*/ 386106 h 1261243"/>
                <a:gd name="connsiteX1321" fmla="*/ 309142 w 2074813"/>
                <a:gd name="connsiteY1321" fmla="*/ 384613 h 1261243"/>
                <a:gd name="connsiteX1322" fmla="*/ 314124 w 2074813"/>
                <a:gd name="connsiteY1322" fmla="*/ 381652 h 1261243"/>
                <a:gd name="connsiteX1323" fmla="*/ 315763 w 2074813"/>
                <a:gd name="connsiteY1323" fmla="*/ 380859 h 1261243"/>
                <a:gd name="connsiteX1324" fmla="*/ 316477 w 2074813"/>
                <a:gd name="connsiteY1324" fmla="*/ 380899 h 1261243"/>
                <a:gd name="connsiteX1325" fmla="*/ 316239 w 2074813"/>
                <a:gd name="connsiteY1325" fmla="*/ 381322 h 1261243"/>
                <a:gd name="connsiteX1326" fmla="*/ 313794 w 2074813"/>
                <a:gd name="connsiteY1326" fmla="*/ 383820 h 1261243"/>
                <a:gd name="connsiteX1327" fmla="*/ 313873 w 2074813"/>
                <a:gd name="connsiteY1327" fmla="*/ 384097 h 1261243"/>
                <a:gd name="connsiteX1328" fmla="*/ 314865 w 2074813"/>
                <a:gd name="connsiteY1328" fmla="*/ 383741 h 1261243"/>
                <a:gd name="connsiteX1329" fmla="*/ 316861 w 2074813"/>
                <a:gd name="connsiteY1329" fmla="*/ 382789 h 1261243"/>
                <a:gd name="connsiteX1330" fmla="*/ 322636 w 2074813"/>
                <a:gd name="connsiteY1330" fmla="*/ 380542 h 1261243"/>
                <a:gd name="connsiteX1331" fmla="*/ 322531 w 2074813"/>
                <a:gd name="connsiteY1331" fmla="*/ 380344 h 1261243"/>
                <a:gd name="connsiteX1332" fmla="*/ 323522 w 2074813"/>
                <a:gd name="connsiteY1332" fmla="*/ 379009 h 1261243"/>
                <a:gd name="connsiteX1333" fmla="*/ 323760 w 2074813"/>
                <a:gd name="connsiteY1333" fmla="*/ 378321 h 1261243"/>
                <a:gd name="connsiteX1334" fmla="*/ 323535 w 2074813"/>
                <a:gd name="connsiteY1334" fmla="*/ 377766 h 1261243"/>
                <a:gd name="connsiteX1335" fmla="*/ 322372 w 2074813"/>
                <a:gd name="connsiteY1335" fmla="*/ 377330 h 1261243"/>
                <a:gd name="connsiteX1336" fmla="*/ 320627 w 2074813"/>
                <a:gd name="connsiteY1336" fmla="*/ 377608 h 1261243"/>
                <a:gd name="connsiteX1337" fmla="*/ 320456 w 2074813"/>
                <a:gd name="connsiteY1337" fmla="*/ 377475 h 1261243"/>
                <a:gd name="connsiteX1338" fmla="*/ 321447 w 2074813"/>
                <a:gd name="connsiteY1338" fmla="*/ 376867 h 1261243"/>
                <a:gd name="connsiteX1339" fmla="*/ 327025 w 2074813"/>
                <a:gd name="connsiteY1339" fmla="*/ 374211 h 1261243"/>
                <a:gd name="connsiteX1340" fmla="*/ 328835 w 2074813"/>
                <a:gd name="connsiteY1340" fmla="*/ 373748 h 1261243"/>
                <a:gd name="connsiteX1341" fmla="*/ 332933 w 2074813"/>
                <a:gd name="connsiteY1341" fmla="*/ 373100 h 1261243"/>
                <a:gd name="connsiteX1342" fmla="*/ 334968 w 2074813"/>
                <a:gd name="connsiteY1342" fmla="*/ 372493 h 1261243"/>
                <a:gd name="connsiteX1343" fmla="*/ 336356 w 2074813"/>
                <a:gd name="connsiteY1343" fmla="*/ 372241 h 1261243"/>
                <a:gd name="connsiteX1344" fmla="*/ 338154 w 2074813"/>
                <a:gd name="connsiteY1344" fmla="*/ 372268 h 1261243"/>
                <a:gd name="connsiteX1345" fmla="*/ 339555 w 2074813"/>
                <a:gd name="connsiteY1345" fmla="*/ 371977 h 1261243"/>
                <a:gd name="connsiteX1346" fmla="*/ 339925 w 2074813"/>
                <a:gd name="connsiteY1346" fmla="*/ 371686 h 1261243"/>
                <a:gd name="connsiteX1347" fmla="*/ 339251 w 2074813"/>
                <a:gd name="connsiteY1347" fmla="*/ 371382 h 1261243"/>
                <a:gd name="connsiteX1348" fmla="*/ 337466 w 2074813"/>
                <a:gd name="connsiteY1348" fmla="*/ 371144 h 1261243"/>
                <a:gd name="connsiteX1349" fmla="*/ 339713 w 2074813"/>
                <a:gd name="connsiteY1349" fmla="*/ 370087 h 1261243"/>
                <a:gd name="connsiteX1350" fmla="*/ 344591 w 2074813"/>
                <a:gd name="connsiteY1350" fmla="*/ 368686 h 1261243"/>
                <a:gd name="connsiteX1351" fmla="*/ 346811 w 2074813"/>
                <a:gd name="connsiteY1351" fmla="*/ 368514 h 1261243"/>
                <a:gd name="connsiteX1352" fmla="*/ 348252 w 2074813"/>
                <a:gd name="connsiteY1352" fmla="*/ 368990 h 1261243"/>
                <a:gd name="connsiteX1353" fmla="*/ 349402 w 2074813"/>
                <a:gd name="connsiteY1353" fmla="*/ 369135 h 1261243"/>
                <a:gd name="connsiteX1354" fmla="*/ 350248 w 2074813"/>
                <a:gd name="connsiteY1354" fmla="*/ 368950 h 1261243"/>
                <a:gd name="connsiteX1355" fmla="*/ 352442 w 2074813"/>
                <a:gd name="connsiteY1355" fmla="*/ 367933 h 1261243"/>
                <a:gd name="connsiteX1356" fmla="*/ 355865 w 2074813"/>
                <a:gd name="connsiteY1356" fmla="*/ 365646 h 1261243"/>
                <a:gd name="connsiteX1357" fmla="*/ 357795 w 2074813"/>
                <a:gd name="connsiteY1357" fmla="*/ 364840 h 1261243"/>
                <a:gd name="connsiteX1358" fmla="*/ 359421 w 2074813"/>
                <a:gd name="connsiteY1358" fmla="*/ 364324 h 1261243"/>
                <a:gd name="connsiteX1359" fmla="*/ 360769 w 2074813"/>
                <a:gd name="connsiteY1359" fmla="*/ 364166 h 1261243"/>
                <a:gd name="connsiteX1360" fmla="*/ 361839 w 2074813"/>
                <a:gd name="connsiteY1360" fmla="*/ 364364 h 1261243"/>
                <a:gd name="connsiteX1361" fmla="*/ 363280 w 2074813"/>
                <a:gd name="connsiteY1361" fmla="*/ 364271 h 1261243"/>
                <a:gd name="connsiteX1362" fmla="*/ 365091 w 2074813"/>
                <a:gd name="connsiteY1362" fmla="*/ 363888 h 1261243"/>
                <a:gd name="connsiteX1363" fmla="*/ 367602 w 2074813"/>
                <a:gd name="connsiteY1363" fmla="*/ 363002 h 1261243"/>
                <a:gd name="connsiteX1364" fmla="*/ 370801 w 2074813"/>
                <a:gd name="connsiteY1364" fmla="*/ 361615 h 1261243"/>
                <a:gd name="connsiteX1365" fmla="*/ 373021 w 2074813"/>
                <a:gd name="connsiteY1365" fmla="*/ 360848 h 1261243"/>
                <a:gd name="connsiteX1366" fmla="*/ 374250 w 2074813"/>
                <a:gd name="connsiteY1366" fmla="*/ 360703 h 1261243"/>
                <a:gd name="connsiteX1367" fmla="*/ 375876 w 2074813"/>
                <a:gd name="connsiteY1367" fmla="*/ 360147 h 1261243"/>
                <a:gd name="connsiteX1368" fmla="*/ 377885 w 2074813"/>
                <a:gd name="connsiteY1368" fmla="*/ 359183 h 1261243"/>
                <a:gd name="connsiteX1369" fmla="*/ 379577 w 2074813"/>
                <a:gd name="connsiteY1369" fmla="*/ 358905 h 1261243"/>
                <a:gd name="connsiteX1370" fmla="*/ 381110 w 2074813"/>
                <a:gd name="connsiteY1370" fmla="*/ 359064 h 1261243"/>
                <a:gd name="connsiteX1371" fmla="*/ 383529 w 2074813"/>
                <a:gd name="connsiteY1371" fmla="*/ 357610 h 1261243"/>
                <a:gd name="connsiteX1372" fmla="*/ 386133 w 2074813"/>
                <a:gd name="connsiteY1372" fmla="*/ 356962 h 1261243"/>
                <a:gd name="connsiteX1373" fmla="*/ 387137 w 2074813"/>
                <a:gd name="connsiteY1373" fmla="*/ 356552 h 1261243"/>
                <a:gd name="connsiteX1374" fmla="*/ 391684 w 2074813"/>
                <a:gd name="connsiteY1374" fmla="*/ 353922 h 1261243"/>
                <a:gd name="connsiteX1375" fmla="*/ 392821 w 2074813"/>
                <a:gd name="connsiteY1375" fmla="*/ 352984 h 1261243"/>
                <a:gd name="connsiteX1376" fmla="*/ 393495 w 2074813"/>
                <a:gd name="connsiteY1376" fmla="*/ 351583 h 1261243"/>
                <a:gd name="connsiteX1377" fmla="*/ 393402 w 2074813"/>
                <a:gd name="connsiteY1377" fmla="*/ 351133 h 1261243"/>
                <a:gd name="connsiteX1378" fmla="*/ 393825 w 2074813"/>
                <a:gd name="connsiteY1378" fmla="*/ 350684 h 1261243"/>
                <a:gd name="connsiteX1379" fmla="*/ 395663 w 2074813"/>
                <a:gd name="connsiteY1379" fmla="*/ 349838 h 1261243"/>
                <a:gd name="connsiteX1380" fmla="*/ 402324 w 2074813"/>
                <a:gd name="connsiteY1380" fmla="*/ 347485 h 1261243"/>
                <a:gd name="connsiteX1381" fmla="*/ 404518 w 2074813"/>
                <a:gd name="connsiteY1381" fmla="*/ 347115 h 1261243"/>
                <a:gd name="connsiteX1382" fmla="*/ 405311 w 2074813"/>
                <a:gd name="connsiteY1382" fmla="*/ 347604 h 1261243"/>
                <a:gd name="connsiteX1383" fmla="*/ 406091 w 2074813"/>
                <a:gd name="connsiteY1383" fmla="*/ 347538 h 1261243"/>
                <a:gd name="connsiteX1384" fmla="*/ 408854 w 2074813"/>
                <a:gd name="connsiteY1384" fmla="*/ 345463 h 1261243"/>
                <a:gd name="connsiteX1385" fmla="*/ 410175 w 2074813"/>
                <a:gd name="connsiteY1385" fmla="*/ 344974 h 1261243"/>
                <a:gd name="connsiteX1386" fmla="*/ 414405 w 2074813"/>
                <a:gd name="connsiteY1386" fmla="*/ 344604 h 1261243"/>
                <a:gd name="connsiteX1387" fmla="*/ 415409 w 2074813"/>
                <a:gd name="connsiteY1387" fmla="*/ 344366 h 1261243"/>
                <a:gd name="connsiteX1388" fmla="*/ 418185 w 2074813"/>
                <a:gd name="connsiteY1388" fmla="*/ 342833 h 1261243"/>
                <a:gd name="connsiteX1389" fmla="*/ 421635 w 2074813"/>
                <a:gd name="connsiteY1389" fmla="*/ 341617 h 1261243"/>
                <a:gd name="connsiteX1390" fmla="*/ 423155 w 2074813"/>
                <a:gd name="connsiteY1390" fmla="*/ 340876 h 1261243"/>
                <a:gd name="connsiteX1391" fmla="*/ 424252 w 2074813"/>
                <a:gd name="connsiteY1391" fmla="*/ 340017 h 1261243"/>
                <a:gd name="connsiteX1392" fmla="*/ 426248 w 2074813"/>
                <a:gd name="connsiteY1392" fmla="*/ 339357 h 1261243"/>
                <a:gd name="connsiteX1393" fmla="*/ 429155 w 2074813"/>
                <a:gd name="connsiteY1393" fmla="*/ 338881 h 1261243"/>
                <a:gd name="connsiteX1394" fmla="*/ 432129 w 2074813"/>
                <a:gd name="connsiteY1394" fmla="*/ 338088 h 1261243"/>
                <a:gd name="connsiteX1395" fmla="*/ 437760 w 2074813"/>
                <a:gd name="connsiteY1395" fmla="*/ 336131 h 1261243"/>
                <a:gd name="connsiteX1396" fmla="*/ 439690 w 2074813"/>
                <a:gd name="connsiteY1396" fmla="*/ 335299 h 1261243"/>
                <a:gd name="connsiteX1397" fmla="*/ 444686 w 2074813"/>
                <a:gd name="connsiteY1397" fmla="*/ 332602 h 1261243"/>
                <a:gd name="connsiteX1398" fmla="*/ 454454 w 2074813"/>
                <a:gd name="connsiteY1398" fmla="*/ 331558 h 1261243"/>
                <a:gd name="connsiteX1399" fmla="*/ 456159 w 2074813"/>
                <a:gd name="connsiteY1399" fmla="*/ 330144 h 1261243"/>
                <a:gd name="connsiteX1400" fmla="*/ 456634 w 2074813"/>
                <a:gd name="connsiteY1400" fmla="*/ 329933 h 1261243"/>
                <a:gd name="connsiteX1401" fmla="*/ 460798 w 2074813"/>
                <a:gd name="connsiteY1401" fmla="*/ 329166 h 1261243"/>
                <a:gd name="connsiteX1402" fmla="*/ 463362 w 2074813"/>
                <a:gd name="connsiteY1402" fmla="*/ 329179 h 1261243"/>
                <a:gd name="connsiteX1403" fmla="*/ 464459 w 2074813"/>
                <a:gd name="connsiteY1403" fmla="*/ 328849 h 1261243"/>
                <a:gd name="connsiteX1404" fmla="*/ 466984 w 2074813"/>
                <a:gd name="connsiteY1404" fmla="*/ 326879 h 1261243"/>
                <a:gd name="connsiteX1405" fmla="*/ 469178 w 2074813"/>
                <a:gd name="connsiteY1405" fmla="*/ 325465 h 1261243"/>
                <a:gd name="connsiteX1406" fmla="*/ 467830 w 2074813"/>
                <a:gd name="connsiteY1406" fmla="*/ 325346 h 1261243"/>
                <a:gd name="connsiteX1407" fmla="*/ 468015 w 2074813"/>
                <a:gd name="connsiteY1407" fmla="*/ 325055 h 1261243"/>
                <a:gd name="connsiteX1408" fmla="*/ 474002 w 2074813"/>
                <a:gd name="connsiteY1408" fmla="*/ 323443 h 1261243"/>
                <a:gd name="connsiteX1409" fmla="*/ 475562 w 2074813"/>
                <a:gd name="connsiteY1409" fmla="*/ 322623 h 1261243"/>
                <a:gd name="connsiteX1410" fmla="*/ 476778 w 2074813"/>
                <a:gd name="connsiteY1410" fmla="*/ 321460 h 1261243"/>
                <a:gd name="connsiteX1411" fmla="*/ 479196 w 2074813"/>
                <a:gd name="connsiteY1411" fmla="*/ 320125 h 1261243"/>
                <a:gd name="connsiteX1412" fmla="*/ 485277 w 2074813"/>
                <a:gd name="connsiteY1412" fmla="*/ 317640 h 1261243"/>
                <a:gd name="connsiteX1413" fmla="*/ 486585 w 2074813"/>
                <a:gd name="connsiteY1413" fmla="*/ 317217 h 1261243"/>
                <a:gd name="connsiteX1414" fmla="*/ 489744 w 2074813"/>
                <a:gd name="connsiteY1414" fmla="*/ 316636 h 1261243"/>
                <a:gd name="connsiteX1415" fmla="*/ 492255 w 2074813"/>
                <a:gd name="connsiteY1415" fmla="*/ 315896 h 1261243"/>
                <a:gd name="connsiteX1416" fmla="*/ 498930 w 2074813"/>
                <a:gd name="connsiteY1416" fmla="*/ 313279 h 1261243"/>
                <a:gd name="connsiteX1417" fmla="*/ 502486 w 2074813"/>
                <a:gd name="connsiteY1417" fmla="*/ 311521 h 1261243"/>
                <a:gd name="connsiteX1418" fmla="*/ 504151 w 2074813"/>
                <a:gd name="connsiteY1418" fmla="*/ 310595 h 1261243"/>
                <a:gd name="connsiteX1419" fmla="*/ 505103 w 2074813"/>
                <a:gd name="connsiteY1419" fmla="*/ 309908 h 1261243"/>
                <a:gd name="connsiteX1420" fmla="*/ 505605 w 2074813"/>
                <a:gd name="connsiteY1420" fmla="*/ 309274 h 1261243"/>
                <a:gd name="connsiteX1421" fmla="*/ 505578 w 2074813"/>
                <a:gd name="connsiteY1421" fmla="*/ 307939 h 1261243"/>
                <a:gd name="connsiteX1422" fmla="*/ 503199 w 2074813"/>
                <a:gd name="connsiteY1422" fmla="*/ 305890 h 1261243"/>
                <a:gd name="connsiteX1423" fmla="*/ 501455 w 2074813"/>
                <a:gd name="connsiteY1423" fmla="*/ 305123 h 1261243"/>
                <a:gd name="connsiteX1424" fmla="*/ 499525 w 2074813"/>
                <a:gd name="connsiteY1424" fmla="*/ 304859 h 1261243"/>
                <a:gd name="connsiteX1425" fmla="*/ 496181 w 2074813"/>
                <a:gd name="connsiteY1425" fmla="*/ 303775 h 1261243"/>
                <a:gd name="connsiteX1426" fmla="*/ 496300 w 2074813"/>
                <a:gd name="connsiteY1426" fmla="*/ 302850 h 1261243"/>
                <a:gd name="connsiteX1427" fmla="*/ 499697 w 2074813"/>
                <a:gd name="connsiteY1427" fmla="*/ 300643 h 1261243"/>
                <a:gd name="connsiteX1428" fmla="*/ 504098 w 2074813"/>
                <a:gd name="connsiteY1428" fmla="*/ 298145 h 1261243"/>
                <a:gd name="connsiteX1429" fmla="*/ 504508 w 2074813"/>
                <a:gd name="connsiteY1429" fmla="*/ 297444 h 1261243"/>
                <a:gd name="connsiteX1430" fmla="*/ 513416 w 2074813"/>
                <a:gd name="connsiteY1430" fmla="*/ 294576 h 1261243"/>
                <a:gd name="connsiteX1431" fmla="*/ 515769 w 2074813"/>
                <a:gd name="connsiteY1431" fmla="*/ 293638 h 1261243"/>
                <a:gd name="connsiteX1432" fmla="*/ 517619 w 2074813"/>
                <a:gd name="connsiteY1432" fmla="*/ 292712 h 1261243"/>
                <a:gd name="connsiteX1433" fmla="*/ 521109 w 2074813"/>
                <a:gd name="connsiteY1433" fmla="*/ 291338 h 1261243"/>
                <a:gd name="connsiteX1434" fmla="*/ 521875 w 2074813"/>
                <a:gd name="connsiteY1434" fmla="*/ 290902 h 1261243"/>
                <a:gd name="connsiteX1435" fmla="*/ 521254 w 2074813"/>
                <a:gd name="connsiteY1435" fmla="*/ 290386 h 1261243"/>
                <a:gd name="connsiteX1436" fmla="*/ 521994 w 2074813"/>
                <a:gd name="connsiteY1436" fmla="*/ 290069 h 1261243"/>
                <a:gd name="connsiteX1437" fmla="*/ 527678 w 2074813"/>
                <a:gd name="connsiteY1437" fmla="*/ 288152 h 1261243"/>
                <a:gd name="connsiteX1438" fmla="*/ 529634 w 2074813"/>
                <a:gd name="connsiteY1438" fmla="*/ 287650 h 1261243"/>
                <a:gd name="connsiteX1439" fmla="*/ 530268 w 2074813"/>
                <a:gd name="connsiteY1439" fmla="*/ 287914 h 1261243"/>
                <a:gd name="connsiteX1440" fmla="*/ 530031 w 2074813"/>
                <a:gd name="connsiteY1440" fmla="*/ 288232 h 1261243"/>
                <a:gd name="connsiteX1441" fmla="*/ 527995 w 2074813"/>
                <a:gd name="connsiteY1441" fmla="*/ 289540 h 1261243"/>
                <a:gd name="connsiteX1442" fmla="*/ 528154 w 2074813"/>
                <a:gd name="connsiteY1442" fmla="*/ 289725 h 1261243"/>
                <a:gd name="connsiteX1443" fmla="*/ 531048 w 2074813"/>
                <a:gd name="connsiteY1443" fmla="*/ 289434 h 1261243"/>
                <a:gd name="connsiteX1444" fmla="*/ 535080 w 2074813"/>
                <a:gd name="connsiteY1444" fmla="*/ 288443 h 1261243"/>
                <a:gd name="connsiteX1445" fmla="*/ 536639 w 2074813"/>
                <a:gd name="connsiteY1445" fmla="*/ 287901 h 1261243"/>
                <a:gd name="connsiteX1446" fmla="*/ 539084 w 2074813"/>
                <a:gd name="connsiteY1446" fmla="*/ 286249 h 1261243"/>
                <a:gd name="connsiteX1447" fmla="*/ 539283 w 2074813"/>
                <a:gd name="connsiteY1447" fmla="*/ 285826 h 1261243"/>
                <a:gd name="connsiteX1448" fmla="*/ 536864 w 2074813"/>
                <a:gd name="connsiteY1448" fmla="*/ 284993 h 1261243"/>
                <a:gd name="connsiteX1449" fmla="*/ 537802 w 2074813"/>
                <a:gd name="connsiteY1449" fmla="*/ 284623 h 1261243"/>
                <a:gd name="connsiteX1450" fmla="*/ 539970 w 2074813"/>
                <a:gd name="connsiteY1450" fmla="*/ 284147 h 1261243"/>
                <a:gd name="connsiteX1451" fmla="*/ 545654 w 2074813"/>
                <a:gd name="connsiteY1451" fmla="*/ 283553 h 1261243"/>
                <a:gd name="connsiteX1452" fmla="*/ 548297 w 2074813"/>
                <a:gd name="connsiteY1452" fmla="*/ 282958 h 1261243"/>
                <a:gd name="connsiteX1453" fmla="*/ 552632 w 2074813"/>
                <a:gd name="connsiteY1453" fmla="*/ 280989 h 1261243"/>
                <a:gd name="connsiteX1454" fmla="*/ 554615 w 2074813"/>
                <a:gd name="connsiteY1454" fmla="*/ 279852 h 1261243"/>
                <a:gd name="connsiteX1455" fmla="*/ 555897 w 2074813"/>
                <a:gd name="connsiteY1455" fmla="*/ 278755 h 1261243"/>
                <a:gd name="connsiteX1456" fmla="*/ 556492 w 2074813"/>
                <a:gd name="connsiteY1456" fmla="*/ 277684 h 1261243"/>
                <a:gd name="connsiteX1457" fmla="*/ 556360 w 2074813"/>
                <a:gd name="connsiteY1457" fmla="*/ 276336 h 1261243"/>
                <a:gd name="connsiteX1458" fmla="*/ 555514 w 2074813"/>
                <a:gd name="connsiteY1458" fmla="*/ 274710 h 1261243"/>
                <a:gd name="connsiteX1459" fmla="*/ 554284 w 2074813"/>
                <a:gd name="connsiteY1459" fmla="*/ 273455 h 1261243"/>
                <a:gd name="connsiteX1460" fmla="*/ 554615 w 2074813"/>
                <a:gd name="connsiteY1460" fmla="*/ 273283 h 1261243"/>
                <a:gd name="connsiteX1461" fmla="*/ 556545 w 2074813"/>
                <a:gd name="connsiteY1461" fmla="*/ 273349 h 1261243"/>
                <a:gd name="connsiteX1462" fmla="*/ 557628 w 2074813"/>
                <a:gd name="connsiteY1462" fmla="*/ 274525 h 1261243"/>
                <a:gd name="connsiteX1463" fmla="*/ 558726 w 2074813"/>
                <a:gd name="connsiteY1463" fmla="*/ 274790 h 1261243"/>
                <a:gd name="connsiteX1464" fmla="*/ 560219 w 2074813"/>
                <a:gd name="connsiteY1464" fmla="*/ 274750 h 1261243"/>
                <a:gd name="connsiteX1465" fmla="*/ 563299 w 2074813"/>
                <a:gd name="connsiteY1465" fmla="*/ 274049 h 1261243"/>
                <a:gd name="connsiteX1466" fmla="*/ 568916 w 2074813"/>
                <a:gd name="connsiteY1466" fmla="*/ 272212 h 1261243"/>
                <a:gd name="connsiteX1467" fmla="*/ 571837 w 2074813"/>
                <a:gd name="connsiteY1467" fmla="*/ 271062 h 1261243"/>
                <a:gd name="connsiteX1468" fmla="*/ 573331 w 2074813"/>
                <a:gd name="connsiteY1468" fmla="*/ 270335 h 1261243"/>
                <a:gd name="connsiteX1469" fmla="*/ 573793 w 2074813"/>
                <a:gd name="connsiteY1469" fmla="*/ 269212 h 1261243"/>
                <a:gd name="connsiteX1470" fmla="*/ 574362 w 2074813"/>
                <a:gd name="connsiteY1470" fmla="*/ 268723 h 1261243"/>
                <a:gd name="connsiteX1471" fmla="*/ 576807 w 2074813"/>
                <a:gd name="connsiteY1471" fmla="*/ 267282 h 1261243"/>
                <a:gd name="connsiteX1472" fmla="*/ 587024 w 2074813"/>
                <a:gd name="connsiteY1472" fmla="*/ 263317 h 1261243"/>
                <a:gd name="connsiteX1473" fmla="*/ 591201 w 2074813"/>
                <a:gd name="connsiteY1473" fmla="*/ 261982 h 1261243"/>
                <a:gd name="connsiteX1474" fmla="*/ 592998 w 2074813"/>
                <a:gd name="connsiteY1474" fmla="*/ 261823 h 1261243"/>
                <a:gd name="connsiteX1475" fmla="*/ 594135 w 2074813"/>
                <a:gd name="connsiteY1475" fmla="*/ 261453 h 1261243"/>
                <a:gd name="connsiteX1476" fmla="*/ 595893 w 2074813"/>
                <a:gd name="connsiteY1476" fmla="*/ 259444 h 1261243"/>
                <a:gd name="connsiteX1477" fmla="*/ 596712 w 2074813"/>
                <a:gd name="connsiteY1477" fmla="*/ 258810 h 1261243"/>
                <a:gd name="connsiteX1478" fmla="*/ 599290 w 2074813"/>
                <a:gd name="connsiteY1478" fmla="*/ 257448 h 1261243"/>
                <a:gd name="connsiteX1479" fmla="*/ 604207 w 2074813"/>
                <a:gd name="connsiteY1479" fmla="*/ 255677 h 1261243"/>
                <a:gd name="connsiteX1480" fmla="*/ 607907 w 2074813"/>
                <a:gd name="connsiteY1480" fmla="*/ 254792 h 1261243"/>
                <a:gd name="connsiteX1481" fmla="*/ 612282 w 2074813"/>
                <a:gd name="connsiteY1481" fmla="*/ 254078 h 1261243"/>
                <a:gd name="connsiteX1482" fmla="*/ 616248 w 2074813"/>
                <a:gd name="connsiteY1482" fmla="*/ 252954 h 1261243"/>
                <a:gd name="connsiteX1483" fmla="*/ 619777 w 2074813"/>
                <a:gd name="connsiteY1483" fmla="*/ 251421 h 1261243"/>
                <a:gd name="connsiteX1484" fmla="*/ 623755 w 2074813"/>
                <a:gd name="connsiteY1484" fmla="*/ 250073 h 1261243"/>
                <a:gd name="connsiteX1485" fmla="*/ 633509 w 2074813"/>
                <a:gd name="connsiteY1485" fmla="*/ 247443 h 1261243"/>
                <a:gd name="connsiteX1486" fmla="*/ 634567 w 2074813"/>
                <a:gd name="connsiteY1486" fmla="*/ 247297 h 1261243"/>
                <a:gd name="connsiteX1487" fmla="*/ 635030 w 2074813"/>
                <a:gd name="connsiteY1487" fmla="*/ 247469 h 1261243"/>
                <a:gd name="connsiteX1488" fmla="*/ 634990 w 2074813"/>
                <a:gd name="connsiteY1488" fmla="*/ 248500 h 1261243"/>
                <a:gd name="connsiteX1489" fmla="*/ 642378 w 2074813"/>
                <a:gd name="connsiteY1489" fmla="*/ 248302 h 1261243"/>
                <a:gd name="connsiteX1490" fmla="*/ 645352 w 2074813"/>
                <a:gd name="connsiteY1490" fmla="*/ 248011 h 1261243"/>
                <a:gd name="connsiteX1491" fmla="*/ 646410 w 2074813"/>
                <a:gd name="connsiteY1491" fmla="*/ 247628 h 1261243"/>
                <a:gd name="connsiteX1492" fmla="*/ 650243 w 2074813"/>
                <a:gd name="connsiteY1492" fmla="*/ 245606 h 1261243"/>
                <a:gd name="connsiteX1493" fmla="*/ 652476 w 2074813"/>
                <a:gd name="connsiteY1493" fmla="*/ 244575 h 1261243"/>
                <a:gd name="connsiteX1494" fmla="*/ 656772 w 2074813"/>
                <a:gd name="connsiteY1494" fmla="*/ 243107 h 1261243"/>
                <a:gd name="connsiteX1495" fmla="*/ 658623 w 2074813"/>
                <a:gd name="connsiteY1495" fmla="*/ 242711 h 1261243"/>
                <a:gd name="connsiteX1496" fmla="*/ 662852 w 2074813"/>
                <a:gd name="connsiteY1496" fmla="*/ 242328 h 1261243"/>
                <a:gd name="connsiteX1497" fmla="*/ 664795 w 2074813"/>
                <a:gd name="connsiteY1497" fmla="*/ 242420 h 1261243"/>
                <a:gd name="connsiteX1498" fmla="*/ 657076 w 2074813"/>
                <a:gd name="connsiteY1498" fmla="*/ 244469 h 1261243"/>
                <a:gd name="connsiteX1499" fmla="*/ 652635 w 2074813"/>
                <a:gd name="connsiteY1499" fmla="*/ 245857 h 1261243"/>
                <a:gd name="connsiteX1500" fmla="*/ 649093 w 2074813"/>
                <a:gd name="connsiteY1500" fmla="*/ 247284 h 1261243"/>
                <a:gd name="connsiteX1501" fmla="*/ 646701 w 2074813"/>
                <a:gd name="connsiteY1501" fmla="*/ 248408 h 1261243"/>
                <a:gd name="connsiteX1502" fmla="*/ 645458 w 2074813"/>
                <a:gd name="connsiteY1502" fmla="*/ 249227 h 1261243"/>
                <a:gd name="connsiteX1503" fmla="*/ 644268 w 2074813"/>
                <a:gd name="connsiteY1503" fmla="*/ 249703 h 1261243"/>
                <a:gd name="connsiteX1504" fmla="*/ 641876 w 2074813"/>
                <a:gd name="connsiteY1504" fmla="*/ 250192 h 1261243"/>
                <a:gd name="connsiteX1505" fmla="*/ 640475 w 2074813"/>
                <a:gd name="connsiteY1505" fmla="*/ 250787 h 1261243"/>
                <a:gd name="connsiteX1506" fmla="*/ 640647 w 2074813"/>
                <a:gd name="connsiteY1506" fmla="*/ 252056 h 1261243"/>
                <a:gd name="connsiteX1507" fmla="*/ 644123 w 2074813"/>
                <a:gd name="connsiteY1507" fmla="*/ 255334 h 1261243"/>
                <a:gd name="connsiteX1508" fmla="*/ 645868 w 2074813"/>
                <a:gd name="connsiteY1508" fmla="*/ 256087 h 1261243"/>
                <a:gd name="connsiteX1509" fmla="*/ 651234 w 2074813"/>
                <a:gd name="connsiteY1509" fmla="*/ 256827 h 1261243"/>
                <a:gd name="connsiteX1510" fmla="*/ 651102 w 2074813"/>
                <a:gd name="connsiteY1510" fmla="*/ 258109 h 1261243"/>
                <a:gd name="connsiteX1511" fmla="*/ 650745 w 2074813"/>
                <a:gd name="connsiteY1511" fmla="*/ 258347 h 1261243"/>
                <a:gd name="connsiteX1512" fmla="*/ 648934 w 2074813"/>
                <a:gd name="connsiteY1512" fmla="*/ 258241 h 1261243"/>
                <a:gd name="connsiteX1513" fmla="*/ 642048 w 2074813"/>
                <a:gd name="connsiteY1513" fmla="*/ 256404 h 1261243"/>
                <a:gd name="connsiteX1514" fmla="*/ 637937 w 2074813"/>
                <a:gd name="connsiteY1514" fmla="*/ 256140 h 1261243"/>
                <a:gd name="connsiteX1515" fmla="*/ 634316 w 2074813"/>
                <a:gd name="connsiteY1515" fmla="*/ 256840 h 1261243"/>
                <a:gd name="connsiteX1516" fmla="*/ 631963 w 2074813"/>
                <a:gd name="connsiteY1516" fmla="*/ 256906 h 1261243"/>
                <a:gd name="connsiteX1517" fmla="*/ 630879 w 2074813"/>
                <a:gd name="connsiteY1517" fmla="*/ 256338 h 1261243"/>
                <a:gd name="connsiteX1518" fmla="*/ 630245 w 2074813"/>
                <a:gd name="connsiteY1518" fmla="*/ 255571 h 1261243"/>
                <a:gd name="connsiteX1519" fmla="*/ 630060 w 2074813"/>
                <a:gd name="connsiteY1519" fmla="*/ 254607 h 1261243"/>
                <a:gd name="connsiteX1520" fmla="*/ 628275 w 2074813"/>
                <a:gd name="connsiteY1520" fmla="*/ 254580 h 1261243"/>
                <a:gd name="connsiteX1521" fmla="*/ 618243 w 2074813"/>
                <a:gd name="connsiteY1521" fmla="*/ 257382 h 1261243"/>
                <a:gd name="connsiteX1522" fmla="*/ 612534 w 2074813"/>
                <a:gd name="connsiteY1522" fmla="*/ 259272 h 1261243"/>
                <a:gd name="connsiteX1523" fmla="*/ 602211 w 2074813"/>
                <a:gd name="connsiteY1523" fmla="*/ 261797 h 1261243"/>
                <a:gd name="connsiteX1524" fmla="*/ 600902 w 2074813"/>
                <a:gd name="connsiteY1524" fmla="*/ 262312 h 1261243"/>
                <a:gd name="connsiteX1525" fmla="*/ 598986 w 2074813"/>
                <a:gd name="connsiteY1525" fmla="*/ 263938 h 1261243"/>
                <a:gd name="connsiteX1526" fmla="*/ 596448 w 2074813"/>
                <a:gd name="connsiteY1526" fmla="*/ 266674 h 1261243"/>
                <a:gd name="connsiteX1527" fmla="*/ 593857 w 2074813"/>
                <a:gd name="connsiteY1527" fmla="*/ 268921 h 1261243"/>
                <a:gd name="connsiteX1528" fmla="*/ 586297 w 2074813"/>
                <a:gd name="connsiteY1528" fmla="*/ 273878 h 1261243"/>
                <a:gd name="connsiteX1529" fmla="*/ 582979 w 2074813"/>
                <a:gd name="connsiteY1529" fmla="*/ 275728 h 1261243"/>
                <a:gd name="connsiteX1530" fmla="*/ 576397 w 2074813"/>
                <a:gd name="connsiteY1530" fmla="*/ 278583 h 1261243"/>
                <a:gd name="connsiteX1531" fmla="*/ 570767 w 2074813"/>
                <a:gd name="connsiteY1531" fmla="*/ 281266 h 1261243"/>
                <a:gd name="connsiteX1532" fmla="*/ 567727 w 2074813"/>
                <a:gd name="connsiteY1532" fmla="*/ 283011 h 1261243"/>
                <a:gd name="connsiteX1533" fmla="*/ 562070 w 2074813"/>
                <a:gd name="connsiteY1533" fmla="*/ 286619 h 1261243"/>
                <a:gd name="connsiteX1534" fmla="*/ 560920 w 2074813"/>
                <a:gd name="connsiteY1534" fmla="*/ 288205 h 1261243"/>
                <a:gd name="connsiteX1535" fmla="*/ 561343 w 2074813"/>
                <a:gd name="connsiteY1535" fmla="*/ 288747 h 1261243"/>
                <a:gd name="connsiteX1536" fmla="*/ 564872 w 2074813"/>
                <a:gd name="connsiteY1536" fmla="*/ 290016 h 1261243"/>
                <a:gd name="connsiteX1537" fmla="*/ 566101 w 2074813"/>
                <a:gd name="connsiteY1537" fmla="*/ 290042 h 1261243"/>
                <a:gd name="connsiteX1538" fmla="*/ 567396 w 2074813"/>
                <a:gd name="connsiteY1538" fmla="*/ 289738 h 1261243"/>
                <a:gd name="connsiteX1539" fmla="*/ 577547 w 2074813"/>
                <a:gd name="connsiteY1539" fmla="*/ 286447 h 1261243"/>
                <a:gd name="connsiteX1540" fmla="*/ 577970 w 2074813"/>
                <a:gd name="connsiteY1540" fmla="*/ 286632 h 1261243"/>
                <a:gd name="connsiteX1541" fmla="*/ 577878 w 2074813"/>
                <a:gd name="connsiteY1541" fmla="*/ 286897 h 1261243"/>
                <a:gd name="connsiteX1542" fmla="*/ 570938 w 2074813"/>
                <a:gd name="connsiteY1542" fmla="*/ 290373 h 1261243"/>
                <a:gd name="connsiteX1543" fmla="*/ 567898 w 2074813"/>
                <a:gd name="connsiteY1543" fmla="*/ 291721 h 1261243"/>
                <a:gd name="connsiteX1544" fmla="*/ 563034 w 2074813"/>
                <a:gd name="connsiteY1544" fmla="*/ 293519 h 1261243"/>
                <a:gd name="connsiteX1545" fmla="*/ 559743 w 2074813"/>
                <a:gd name="connsiteY1545" fmla="*/ 294391 h 1261243"/>
                <a:gd name="connsiteX1546" fmla="*/ 555514 w 2074813"/>
                <a:gd name="connsiteY1546" fmla="*/ 294920 h 1261243"/>
                <a:gd name="connsiteX1547" fmla="*/ 550663 w 2074813"/>
                <a:gd name="connsiteY1547" fmla="*/ 296374 h 1261243"/>
                <a:gd name="connsiteX1548" fmla="*/ 549354 w 2074813"/>
                <a:gd name="connsiteY1548" fmla="*/ 296889 h 1261243"/>
                <a:gd name="connsiteX1549" fmla="*/ 547081 w 2074813"/>
                <a:gd name="connsiteY1549" fmla="*/ 298026 h 1261243"/>
                <a:gd name="connsiteX1550" fmla="*/ 544675 w 2074813"/>
                <a:gd name="connsiteY1550" fmla="*/ 299519 h 1261243"/>
                <a:gd name="connsiteX1551" fmla="*/ 544358 w 2074813"/>
                <a:gd name="connsiteY1551" fmla="*/ 300035 h 1261243"/>
                <a:gd name="connsiteX1552" fmla="*/ 545112 w 2074813"/>
                <a:gd name="connsiteY1552" fmla="*/ 300180 h 1261243"/>
                <a:gd name="connsiteX1553" fmla="*/ 546275 w 2074813"/>
                <a:gd name="connsiteY1553" fmla="*/ 302031 h 1261243"/>
                <a:gd name="connsiteX1554" fmla="*/ 548627 w 2074813"/>
                <a:gd name="connsiteY1554" fmla="*/ 302057 h 1261243"/>
                <a:gd name="connsiteX1555" fmla="*/ 552804 w 2074813"/>
                <a:gd name="connsiteY1555" fmla="*/ 300934 h 1261243"/>
                <a:gd name="connsiteX1556" fmla="*/ 555487 w 2074813"/>
                <a:gd name="connsiteY1556" fmla="*/ 300537 h 1261243"/>
                <a:gd name="connsiteX1557" fmla="*/ 556664 w 2074813"/>
                <a:gd name="connsiteY1557" fmla="*/ 300881 h 1261243"/>
                <a:gd name="connsiteX1558" fmla="*/ 557880 w 2074813"/>
                <a:gd name="connsiteY1558" fmla="*/ 300960 h 1261243"/>
                <a:gd name="connsiteX1559" fmla="*/ 559148 w 2074813"/>
                <a:gd name="connsiteY1559" fmla="*/ 300762 h 1261243"/>
                <a:gd name="connsiteX1560" fmla="*/ 559902 w 2074813"/>
                <a:gd name="connsiteY1560" fmla="*/ 300246 h 1261243"/>
                <a:gd name="connsiteX1561" fmla="*/ 560166 w 2074813"/>
                <a:gd name="connsiteY1561" fmla="*/ 299400 h 1261243"/>
                <a:gd name="connsiteX1562" fmla="*/ 560827 w 2074813"/>
                <a:gd name="connsiteY1562" fmla="*/ 299110 h 1261243"/>
                <a:gd name="connsiteX1563" fmla="*/ 562545 w 2074813"/>
                <a:gd name="connsiteY1563" fmla="*/ 299691 h 1261243"/>
                <a:gd name="connsiteX1564" fmla="*/ 563563 w 2074813"/>
                <a:gd name="connsiteY1564" fmla="*/ 300590 h 1261243"/>
                <a:gd name="connsiteX1565" fmla="*/ 564250 w 2074813"/>
                <a:gd name="connsiteY1565" fmla="*/ 300458 h 1261243"/>
                <a:gd name="connsiteX1566" fmla="*/ 566577 w 2074813"/>
                <a:gd name="connsiteY1566" fmla="*/ 299070 h 1261243"/>
                <a:gd name="connsiteX1567" fmla="*/ 568691 w 2074813"/>
                <a:gd name="connsiteY1567" fmla="*/ 298052 h 1261243"/>
                <a:gd name="connsiteX1568" fmla="*/ 574785 w 2074813"/>
                <a:gd name="connsiteY1568" fmla="*/ 295845 h 1261243"/>
                <a:gd name="connsiteX1569" fmla="*/ 577468 w 2074813"/>
                <a:gd name="connsiteY1569" fmla="*/ 294470 h 1261243"/>
                <a:gd name="connsiteX1570" fmla="*/ 579186 w 2074813"/>
                <a:gd name="connsiteY1570" fmla="*/ 293030 h 1261243"/>
                <a:gd name="connsiteX1571" fmla="*/ 580323 w 2074813"/>
                <a:gd name="connsiteY1571" fmla="*/ 292289 h 1261243"/>
                <a:gd name="connsiteX1572" fmla="*/ 580878 w 2074813"/>
                <a:gd name="connsiteY1572" fmla="*/ 292263 h 1261243"/>
                <a:gd name="connsiteX1573" fmla="*/ 581169 w 2074813"/>
                <a:gd name="connsiteY1573" fmla="*/ 292977 h 1261243"/>
                <a:gd name="connsiteX1574" fmla="*/ 581922 w 2074813"/>
                <a:gd name="connsiteY1574" fmla="*/ 293030 h 1261243"/>
                <a:gd name="connsiteX1575" fmla="*/ 586257 w 2074813"/>
                <a:gd name="connsiteY1575" fmla="*/ 291840 h 1261243"/>
                <a:gd name="connsiteX1576" fmla="*/ 587143 w 2074813"/>
                <a:gd name="connsiteY1576" fmla="*/ 291787 h 1261243"/>
                <a:gd name="connsiteX1577" fmla="*/ 587526 w 2074813"/>
                <a:gd name="connsiteY1577" fmla="*/ 292104 h 1261243"/>
                <a:gd name="connsiteX1578" fmla="*/ 588597 w 2074813"/>
                <a:gd name="connsiteY1578" fmla="*/ 292223 h 1261243"/>
                <a:gd name="connsiteX1579" fmla="*/ 596963 w 2074813"/>
                <a:gd name="connsiteY1579" fmla="*/ 289025 h 1261243"/>
                <a:gd name="connsiteX1580" fmla="*/ 597783 w 2074813"/>
                <a:gd name="connsiteY1580" fmla="*/ 288430 h 1261243"/>
                <a:gd name="connsiteX1581" fmla="*/ 598602 w 2074813"/>
                <a:gd name="connsiteY1581" fmla="*/ 286778 h 1261243"/>
                <a:gd name="connsiteX1582" fmla="*/ 599039 w 2074813"/>
                <a:gd name="connsiteY1582" fmla="*/ 286579 h 1261243"/>
                <a:gd name="connsiteX1583" fmla="*/ 599779 w 2074813"/>
                <a:gd name="connsiteY1583" fmla="*/ 286632 h 1261243"/>
                <a:gd name="connsiteX1584" fmla="*/ 601708 w 2074813"/>
                <a:gd name="connsiteY1584" fmla="*/ 287782 h 1261243"/>
                <a:gd name="connsiteX1585" fmla="*/ 602462 w 2074813"/>
                <a:gd name="connsiteY1585" fmla="*/ 287465 h 1261243"/>
                <a:gd name="connsiteX1586" fmla="*/ 604524 w 2074813"/>
                <a:gd name="connsiteY1586" fmla="*/ 285337 h 1261243"/>
                <a:gd name="connsiteX1587" fmla="*/ 605396 w 2074813"/>
                <a:gd name="connsiteY1587" fmla="*/ 284742 h 1261243"/>
                <a:gd name="connsiteX1588" fmla="*/ 608938 w 2074813"/>
                <a:gd name="connsiteY1588" fmla="*/ 283090 h 1261243"/>
                <a:gd name="connsiteX1589" fmla="*/ 608793 w 2074813"/>
                <a:gd name="connsiteY1589" fmla="*/ 283724 h 1261243"/>
                <a:gd name="connsiteX1590" fmla="*/ 606546 w 2074813"/>
                <a:gd name="connsiteY1590" fmla="*/ 286593 h 1261243"/>
                <a:gd name="connsiteX1591" fmla="*/ 606348 w 2074813"/>
                <a:gd name="connsiteY1591" fmla="*/ 287055 h 1261243"/>
                <a:gd name="connsiteX1592" fmla="*/ 606758 w 2074813"/>
                <a:gd name="connsiteY1592" fmla="*/ 286963 h 1261243"/>
                <a:gd name="connsiteX1593" fmla="*/ 611476 w 2074813"/>
                <a:gd name="connsiteY1593" fmla="*/ 283751 h 1261243"/>
                <a:gd name="connsiteX1594" fmla="*/ 615441 w 2074813"/>
                <a:gd name="connsiteY1594" fmla="*/ 281887 h 1261243"/>
                <a:gd name="connsiteX1595" fmla="*/ 617041 w 2074813"/>
                <a:gd name="connsiteY1595" fmla="*/ 280989 h 1261243"/>
                <a:gd name="connsiteX1596" fmla="*/ 620385 w 2074813"/>
                <a:gd name="connsiteY1596" fmla="*/ 278424 h 1261243"/>
                <a:gd name="connsiteX1597" fmla="*/ 620940 w 2074813"/>
                <a:gd name="connsiteY1597" fmla="*/ 278279 h 1261243"/>
                <a:gd name="connsiteX1598" fmla="*/ 619949 w 2074813"/>
                <a:gd name="connsiteY1598" fmla="*/ 280658 h 1261243"/>
                <a:gd name="connsiteX1599" fmla="*/ 620252 w 2074813"/>
                <a:gd name="connsiteY1599" fmla="*/ 281055 h 1261243"/>
                <a:gd name="connsiteX1600" fmla="*/ 624204 w 2074813"/>
                <a:gd name="connsiteY1600" fmla="*/ 280143 h 1261243"/>
                <a:gd name="connsiteX1601" fmla="*/ 624231 w 2074813"/>
                <a:gd name="connsiteY1601" fmla="*/ 281002 h 1261243"/>
                <a:gd name="connsiteX1602" fmla="*/ 624931 w 2074813"/>
                <a:gd name="connsiteY1602" fmla="*/ 281530 h 1261243"/>
                <a:gd name="connsiteX1603" fmla="*/ 627284 w 2074813"/>
                <a:gd name="connsiteY1603" fmla="*/ 282271 h 1261243"/>
                <a:gd name="connsiteX1604" fmla="*/ 629016 w 2074813"/>
                <a:gd name="connsiteY1604" fmla="*/ 282363 h 1261243"/>
                <a:gd name="connsiteX1605" fmla="*/ 631434 w 2074813"/>
                <a:gd name="connsiteY1605" fmla="*/ 282125 h 1261243"/>
                <a:gd name="connsiteX1606" fmla="*/ 633219 w 2074813"/>
                <a:gd name="connsiteY1606" fmla="*/ 281782 h 1261243"/>
                <a:gd name="connsiteX1607" fmla="*/ 634369 w 2074813"/>
                <a:gd name="connsiteY1607" fmla="*/ 281332 h 1261243"/>
                <a:gd name="connsiteX1608" fmla="*/ 635135 w 2074813"/>
                <a:gd name="connsiteY1608" fmla="*/ 281292 h 1261243"/>
                <a:gd name="connsiteX1609" fmla="*/ 635519 w 2074813"/>
                <a:gd name="connsiteY1609" fmla="*/ 281663 h 1261243"/>
                <a:gd name="connsiteX1610" fmla="*/ 636642 w 2074813"/>
                <a:gd name="connsiteY1610" fmla="*/ 281292 h 1261243"/>
                <a:gd name="connsiteX1611" fmla="*/ 642590 w 2074813"/>
                <a:gd name="connsiteY1611" fmla="*/ 277856 h 1261243"/>
                <a:gd name="connsiteX1612" fmla="*/ 644123 w 2074813"/>
                <a:gd name="connsiteY1612" fmla="*/ 277248 h 1261243"/>
                <a:gd name="connsiteX1613" fmla="*/ 645088 w 2074813"/>
                <a:gd name="connsiteY1613" fmla="*/ 277208 h 1261243"/>
                <a:gd name="connsiteX1614" fmla="*/ 645934 w 2074813"/>
                <a:gd name="connsiteY1614" fmla="*/ 277010 h 1261243"/>
                <a:gd name="connsiteX1615" fmla="*/ 646661 w 2074813"/>
                <a:gd name="connsiteY1615" fmla="*/ 276666 h 1261243"/>
                <a:gd name="connsiteX1616" fmla="*/ 649251 w 2074813"/>
                <a:gd name="connsiteY1616" fmla="*/ 274089 h 1261243"/>
                <a:gd name="connsiteX1617" fmla="*/ 650983 w 2074813"/>
                <a:gd name="connsiteY1617" fmla="*/ 272662 h 1261243"/>
                <a:gd name="connsiteX1618" fmla="*/ 652490 w 2074813"/>
                <a:gd name="connsiteY1618" fmla="*/ 271578 h 1261243"/>
                <a:gd name="connsiteX1619" fmla="*/ 653772 w 2074813"/>
                <a:gd name="connsiteY1619" fmla="*/ 270851 h 1261243"/>
                <a:gd name="connsiteX1620" fmla="*/ 655450 w 2074813"/>
                <a:gd name="connsiteY1620" fmla="*/ 270309 h 1261243"/>
                <a:gd name="connsiteX1621" fmla="*/ 657526 w 2074813"/>
                <a:gd name="connsiteY1621" fmla="*/ 269952 h 1261243"/>
                <a:gd name="connsiteX1622" fmla="*/ 659323 w 2074813"/>
                <a:gd name="connsiteY1622" fmla="*/ 269344 h 1261243"/>
                <a:gd name="connsiteX1623" fmla="*/ 660856 w 2074813"/>
                <a:gd name="connsiteY1623" fmla="*/ 268498 h 1261243"/>
                <a:gd name="connsiteX1624" fmla="*/ 661623 w 2074813"/>
                <a:gd name="connsiteY1624" fmla="*/ 267507 h 1261243"/>
                <a:gd name="connsiteX1625" fmla="*/ 661623 w 2074813"/>
                <a:gd name="connsiteY1625" fmla="*/ 266383 h 1261243"/>
                <a:gd name="connsiteX1626" fmla="*/ 660499 w 2074813"/>
                <a:gd name="connsiteY1626" fmla="*/ 266172 h 1261243"/>
                <a:gd name="connsiteX1627" fmla="*/ 658266 w 2074813"/>
                <a:gd name="connsiteY1627" fmla="*/ 266899 h 1261243"/>
                <a:gd name="connsiteX1628" fmla="*/ 655688 w 2074813"/>
                <a:gd name="connsiteY1628" fmla="*/ 267282 h 1261243"/>
                <a:gd name="connsiteX1629" fmla="*/ 652780 w 2074813"/>
                <a:gd name="connsiteY1629" fmla="*/ 267335 h 1261243"/>
                <a:gd name="connsiteX1630" fmla="*/ 650150 w 2074813"/>
                <a:gd name="connsiteY1630" fmla="*/ 267731 h 1261243"/>
                <a:gd name="connsiteX1631" fmla="*/ 647797 w 2074813"/>
                <a:gd name="connsiteY1631" fmla="*/ 268458 h 1261243"/>
                <a:gd name="connsiteX1632" fmla="*/ 647573 w 2074813"/>
                <a:gd name="connsiteY1632" fmla="*/ 268379 h 1261243"/>
                <a:gd name="connsiteX1633" fmla="*/ 649476 w 2074813"/>
                <a:gd name="connsiteY1633" fmla="*/ 267494 h 1261243"/>
                <a:gd name="connsiteX1634" fmla="*/ 652463 w 2074813"/>
                <a:gd name="connsiteY1634" fmla="*/ 266423 h 1261243"/>
                <a:gd name="connsiteX1635" fmla="*/ 653494 w 2074813"/>
                <a:gd name="connsiteY1635" fmla="*/ 266251 h 1261243"/>
                <a:gd name="connsiteX1636" fmla="*/ 655992 w 2074813"/>
                <a:gd name="connsiteY1636" fmla="*/ 266304 h 1261243"/>
                <a:gd name="connsiteX1637" fmla="*/ 657063 w 2074813"/>
                <a:gd name="connsiteY1637" fmla="*/ 265960 h 1261243"/>
                <a:gd name="connsiteX1638" fmla="*/ 658266 w 2074813"/>
                <a:gd name="connsiteY1638" fmla="*/ 265286 h 1261243"/>
                <a:gd name="connsiteX1639" fmla="*/ 660803 w 2074813"/>
                <a:gd name="connsiteY1639" fmla="*/ 263581 h 1261243"/>
                <a:gd name="connsiteX1640" fmla="*/ 661319 w 2074813"/>
                <a:gd name="connsiteY1640" fmla="*/ 262960 h 1261243"/>
                <a:gd name="connsiteX1641" fmla="*/ 660605 w 2074813"/>
                <a:gd name="connsiteY1641" fmla="*/ 262326 h 1261243"/>
                <a:gd name="connsiteX1642" fmla="*/ 659759 w 2074813"/>
                <a:gd name="connsiteY1642" fmla="*/ 262074 h 1261243"/>
                <a:gd name="connsiteX1643" fmla="*/ 658715 w 2074813"/>
                <a:gd name="connsiteY1643" fmla="*/ 260303 h 1261243"/>
                <a:gd name="connsiteX1644" fmla="*/ 659468 w 2074813"/>
                <a:gd name="connsiteY1644" fmla="*/ 259682 h 1261243"/>
                <a:gd name="connsiteX1645" fmla="*/ 661411 w 2074813"/>
                <a:gd name="connsiteY1645" fmla="*/ 259471 h 1261243"/>
                <a:gd name="connsiteX1646" fmla="*/ 662839 w 2074813"/>
                <a:gd name="connsiteY1646" fmla="*/ 259563 h 1261243"/>
                <a:gd name="connsiteX1647" fmla="*/ 664465 w 2074813"/>
                <a:gd name="connsiteY1647" fmla="*/ 259008 h 1261243"/>
                <a:gd name="connsiteX1648" fmla="*/ 668099 w 2074813"/>
                <a:gd name="connsiteY1648" fmla="*/ 256801 h 1261243"/>
                <a:gd name="connsiteX1649" fmla="*/ 672514 w 2074813"/>
                <a:gd name="connsiteY1649" fmla="*/ 254488 h 1261243"/>
                <a:gd name="connsiteX1650" fmla="*/ 672607 w 2074813"/>
                <a:gd name="connsiteY1650" fmla="*/ 254131 h 1261243"/>
                <a:gd name="connsiteX1651" fmla="*/ 671153 w 2074813"/>
                <a:gd name="connsiteY1651" fmla="*/ 254329 h 1261243"/>
                <a:gd name="connsiteX1652" fmla="*/ 668126 w 2074813"/>
                <a:gd name="connsiteY1652" fmla="*/ 255082 h 1261243"/>
                <a:gd name="connsiteX1653" fmla="*/ 667967 w 2074813"/>
                <a:gd name="connsiteY1653" fmla="*/ 254977 h 1261243"/>
                <a:gd name="connsiteX1654" fmla="*/ 669183 w 2074813"/>
                <a:gd name="connsiteY1654" fmla="*/ 254316 h 1261243"/>
                <a:gd name="connsiteX1655" fmla="*/ 670822 w 2074813"/>
                <a:gd name="connsiteY1655" fmla="*/ 253708 h 1261243"/>
                <a:gd name="connsiteX1656" fmla="*/ 672897 w 2074813"/>
                <a:gd name="connsiteY1656" fmla="*/ 253153 h 1261243"/>
                <a:gd name="connsiteX1657" fmla="*/ 674298 w 2074813"/>
                <a:gd name="connsiteY1657" fmla="*/ 252981 h 1261243"/>
                <a:gd name="connsiteX1658" fmla="*/ 675039 w 2074813"/>
                <a:gd name="connsiteY1658" fmla="*/ 253206 h 1261243"/>
                <a:gd name="connsiteX1659" fmla="*/ 677272 w 2074813"/>
                <a:gd name="connsiteY1659" fmla="*/ 253126 h 1261243"/>
                <a:gd name="connsiteX1660" fmla="*/ 679242 w 2074813"/>
                <a:gd name="connsiteY1660" fmla="*/ 252518 h 1261243"/>
                <a:gd name="connsiteX1661" fmla="*/ 684463 w 2074813"/>
                <a:gd name="connsiteY1661" fmla="*/ 250470 h 1261243"/>
                <a:gd name="connsiteX1662" fmla="*/ 686815 w 2074813"/>
                <a:gd name="connsiteY1662" fmla="*/ 249663 h 1261243"/>
                <a:gd name="connsiteX1663" fmla="*/ 687278 w 2074813"/>
                <a:gd name="connsiteY1663" fmla="*/ 249637 h 1261243"/>
                <a:gd name="connsiteX1664" fmla="*/ 676876 w 2074813"/>
                <a:gd name="connsiteY1664" fmla="*/ 254765 h 1261243"/>
                <a:gd name="connsiteX1665" fmla="*/ 674668 w 2074813"/>
                <a:gd name="connsiteY1665" fmla="*/ 256060 h 1261243"/>
                <a:gd name="connsiteX1666" fmla="*/ 674338 w 2074813"/>
                <a:gd name="connsiteY1666" fmla="*/ 256576 h 1261243"/>
                <a:gd name="connsiteX1667" fmla="*/ 674536 w 2074813"/>
                <a:gd name="connsiteY1667" fmla="*/ 258083 h 1261243"/>
                <a:gd name="connsiteX1668" fmla="*/ 676056 w 2074813"/>
                <a:gd name="connsiteY1668" fmla="*/ 258202 h 1261243"/>
                <a:gd name="connsiteX1669" fmla="*/ 679784 w 2074813"/>
                <a:gd name="connsiteY1669" fmla="*/ 257580 h 1261243"/>
                <a:gd name="connsiteX1670" fmla="*/ 681132 w 2074813"/>
                <a:gd name="connsiteY1670" fmla="*/ 256972 h 1261243"/>
                <a:gd name="connsiteX1671" fmla="*/ 683141 w 2074813"/>
                <a:gd name="connsiteY1671" fmla="*/ 255783 h 1261243"/>
                <a:gd name="connsiteX1672" fmla="*/ 684106 w 2074813"/>
                <a:gd name="connsiteY1672" fmla="*/ 255386 h 1261243"/>
                <a:gd name="connsiteX1673" fmla="*/ 684225 w 2074813"/>
                <a:gd name="connsiteY1673" fmla="*/ 256021 h 1261243"/>
                <a:gd name="connsiteX1674" fmla="*/ 685388 w 2074813"/>
                <a:gd name="connsiteY1674" fmla="*/ 256536 h 1261243"/>
                <a:gd name="connsiteX1675" fmla="*/ 685256 w 2074813"/>
                <a:gd name="connsiteY1675" fmla="*/ 257369 h 1261243"/>
                <a:gd name="connsiteX1676" fmla="*/ 685731 w 2074813"/>
                <a:gd name="connsiteY1676" fmla="*/ 257462 h 1261243"/>
                <a:gd name="connsiteX1677" fmla="*/ 686855 w 2074813"/>
                <a:gd name="connsiteY1677" fmla="*/ 257184 h 1261243"/>
                <a:gd name="connsiteX1678" fmla="*/ 688203 w 2074813"/>
                <a:gd name="connsiteY1678" fmla="*/ 256642 h 1261243"/>
                <a:gd name="connsiteX1679" fmla="*/ 689763 w 2074813"/>
                <a:gd name="connsiteY1679" fmla="*/ 255836 h 1261243"/>
                <a:gd name="connsiteX1680" fmla="*/ 691507 w 2074813"/>
                <a:gd name="connsiteY1680" fmla="*/ 255360 h 1261243"/>
                <a:gd name="connsiteX1681" fmla="*/ 693437 w 2074813"/>
                <a:gd name="connsiteY1681" fmla="*/ 255215 h 1261243"/>
                <a:gd name="connsiteX1682" fmla="*/ 694666 w 2074813"/>
                <a:gd name="connsiteY1682" fmla="*/ 255373 h 1261243"/>
                <a:gd name="connsiteX1683" fmla="*/ 695182 w 2074813"/>
                <a:gd name="connsiteY1683" fmla="*/ 255849 h 1261243"/>
                <a:gd name="connsiteX1684" fmla="*/ 698090 w 2074813"/>
                <a:gd name="connsiteY1684" fmla="*/ 255148 h 1261243"/>
                <a:gd name="connsiteX1685" fmla="*/ 703403 w 2074813"/>
                <a:gd name="connsiteY1685" fmla="*/ 253285 h 1261243"/>
                <a:gd name="connsiteX1686" fmla="*/ 707553 w 2074813"/>
                <a:gd name="connsiteY1686" fmla="*/ 251990 h 1261243"/>
                <a:gd name="connsiteX1687" fmla="*/ 711704 w 2074813"/>
                <a:gd name="connsiteY1687" fmla="*/ 251778 h 1261243"/>
                <a:gd name="connsiteX1688" fmla="*/ 712973 w 2074813"/>
                <a:gd name="connsiteY1688" fmla="*/ 252373 h 1261243"/>
                <a:gd name="connsiteX1689" fmla="*/ 704989 w 2074813"/>
                <a:gd name="connsiteY1689" fmla="*/ 253893 h 1261243"/>
                <a:gd name="connsiteX1690" fmla="*/ 702425 w 2074813"/>
                <a:gd name="connsiteY1690" fmla="*/ 255453 h 1261243"/>
                <a:gd name="connsiteX1691" fmla="*/ 699517 w 2074813"/>
                <a:gd name="connsiteY1691" fmla="*/ 257898 h 1261243"/>
                <a:gd name="connsiteX1692" fmla="*/ 699411 w 2074813"/>
                <a:gd name="connsiteY1692" fmla="*/ 258572 h 1261243"/>
                <a:gd name="connsiteX1693" fmla="*/ 699861 w 2074813"/>
                <a:gd name="connsiteY1693" fmla="*/ 259391 h 1261243"/>
                <a:gd name="connsiteX1694" fmla="*/ 701791 w 2074813"/>
                <a:gd name="connsiteY1694" fmla="*/ 260105 h 1261243"/>
                <a:gd name="connsiteX1695" fmla="*/ 698116 w 2074813"/>
                <a:gd name="connsiteY1695" fmla="*/ 261493 h 1261243"/>
                <a:gd name="connsiteX1696" fmla="*/ 696755 w 2074813"/>
                <a:gd name="connsiteY1696" fmla="*/ 261797 h 1261243"/>
                <a:gd name="connsiteX1697" fmla="*/ 695803 w 2074813"/>
                <a:gd name="connsiteY1697" fmla="*/ 262207 h 1261243"/>
                <a:gd name="connsiteX1698" fmla="*/ 696292 w 2074813"/>
                <a:gd name="connsiteY1698" fmla="*/ 262934 h 1261243"/>
                <a:gd name="connsiteX1699" fmla="*/ 700495 w 2074813"/>
                <a:gd name="connsiteY1699" fmla="*/ 261969 h 1261243"/>
                <a:gd name="connsiteX1700" fmla="*/ 703007 w 2074813"/>
                <a:gd name="connsiteY1700" fmla="*/ 261625 h 1261243"/>
                <a:gd name="connsiteX1701" fmla="*/ 882300 w 2074813"/>
                <a:gd name="connsiteY1701" fmla="*/ 585676 h 1261243"/>
                <a:gd name="connsiteX1702" fmla="*/ 881111 w 2074813"/>
                <a:gd name="connsiteY1702" fmla="*/ 585861 h 1261243"/>
                <a:gd name="connsiteX1703" fmla="*/ 880569 w 2074813"/>
                <a:gd name="connsiteY1703" fmla="*/ 586403 h 1261243"/>
                <a:gd name="connsiteX1704" fmla="*/ 879750 w 2074813"/>
                <a:gd name="connsiteY1704" fmla="*/ 588068 h 1261243"/>
                <a:gd name="connsiteX1705" fmla="*/ 879683 w 2074813"/>
                <a:gd name="connsiteY1705" fmla="*/ 588570 h 1261243"/>
                <a:gd name="connsiteX1706" fmla="*/ 880318 w 2074813"/>
                <a:gd name="connsiteY1706" fmla="*/ 589086 h 1261243"/>
                <a:gd name="connsiteX1707" fmla="*/ 882274 w 2074813"/>
                <a:gd name="connsiteY1707" fmla="*/ 589667 h 1261243"/>
                <a:gd name="connsiteX1708" fmla="*/ 882327 w 2074813"/>
                <a:gd name="connsiteY1708" fmla="*/ 588755 h 1261243"/>
                <a:gd name="connsiteX1709" fmla="*/ 882816 w 2074813"/>
                <a:gd name="connsiteY1709" fmla="*/ 587711 h 1261243"/>
                <a:gd name="connsiteX1710" fmla="*/ 882300 w 2074813"/>
                <a:gd name="connsiteY1710" fmla="*/ 585676 h 1261243"/>
                <a:gd name="connsiteX1711" fmla="*/ 844142 w 2074813"/>
                <a:gd name="connsiteY1711" fmla="*/ 414828 h 1261243"/>
                <a:gd name="connsiteX1712" fmla="*/ 844591 w 2074813"/>
                <a:gd name="connsiteY1712" fmla="*/ 415224 h 1261243"/>
                <a:gd name="connsiteX1713" fmla="*/ 846032 w 2074813"/>
                <a:gd name="connsiteY1713" fmla="*/ 415396 h 1261243"/>
                <a:gd name="connsiteX1714" fmla="*/ 848464 w 2074813"/>
                <a:gd name="connsiteY1714" fmla="*/ 414973 h 1261243"/>
                <a:gd name="connsiteX1715" fmla="*/ 849482 w 2074813"/>
                <a:gd name="connsiteY1715" fmla="*/ 413757 h 1261243"/>
                <a:gd name="connsiteX1716" fmla="*/ 850579 w 2074813"/>
                <a:gd name="connsiteY1716" fmla="*/ 410281 h 1261243"/>
                <a:gd name="connsiteX1717" fmla="*/ 852548 w 2074813"/>
                <a:gd name="connsiteY1717" fmla="*/ 406726 h 1261243"/>
                <a:gd name="connsiteX1718" fmla="*/ 851530 w 2074813"/>
                <a:gd name="connsiteY1718" fmla="*/ 405404 h 1261243"/>
                <a:gd name="connsiteX1719" fmla="*/ 850460 w 2074813"/>
                <a:gd name="connsiteY1719" fmla="*/ 405364 h 1261243"/>
                <a:gd name="connsiteX1720" fmla="*/ 849812 w 2074813"/>
                <a:gd name="connsiteY1720" fmla="*/ 405774 h 1261243"/>
                <a:gd name="connsiteX1721" fmla="*/ 848623 w 2074813"/>
                <a:gd name="connsiteY1721" fmla="*/ 407056 h 1261243"/>
                <a:gd name="connsiteX1722" fmla="*/ 847499 w 2074813"/>
                <a:gd name="connsiteY1722" fmla="*/ 408748 h 1261243"/>
                <a:gd name="connsiteX1723" fmla="*/ 845530 w 2074813"/>
                <a:gd name="connsiteY1723" fmla="*/ 409990 h 1261243"/>
                <a:gd name="connsiteX1724" fmla="*/ 843970 w 2074813"/>
                <a:gd name="connsiteY1724" fmla="*/ 411722 h 1261243"/>
                <a:gd name="connsiteX1725" fmla="*/ 845622 w 2074813"/>
                <a:gd name="connsiteY1725" fmla="*/ 411114 h 1261243"/>
                <a:gd name="connsiteX1726" fmla="*/ 846508 w 2074813"/>
                <a:gd name="connsiteY1726" fmla="*/ 411471 h 1261243"/>
                <a:gd name="connsiteX1727" fmla="*/ 846600 w 2074813"/>
                <a:gd name="connsiteY1727" fmla="*/ 412502 h 1261243"/>
                <a:gd name="connsiteX1728" fmla="*/ 844446 w 2074813"/>
                <a:gd name="connsiteY1728" fmla="*/ 414259 h 1261243"/>
                <a:gd name="connsiteX1729" fmla="*/ 844142 w 2074813"/>
                <a:gd name="connsiteY1729" fmla="*/ 414828 h 1261243"/>
                <a:gd name="connsiteX1730" fmla="*/ 886107 w 2074813"/>
                <a:gd name="connsiteY1730" fmla="*/ 587381 h 1261243"/>
                <a:gd name="connsiteX1731" fmla="*/ 885261 w 2074813"/>
                <a:gd name="connsiteY1731" fmla="*/ 587751 h 1261243"/>
                <a:gd name="connsiteX1732" fmla="*/ 883794 w 2074813"/>
                <a:gd name="connsiteY1732" fmla="*/ 589218 h 1261243"/>
                <a:gd name="connsiteX1733" fmla="*/ 883490 w 2074813"/>
                <a:gd name="connsiteY1733" fmla="*/ 589985 h 1261243"/>
                <a:gd name="connsiteX1734" fmla="*/ 883754 w 2074813"/>
                <a:gd name="connsiteY1734" fmla="*/ 590606 h 1261243"/>
                <a:gd name="connsiteX1735" fmla="*/ 884666 w 2074813"/>
                <a:gd name="connsiteY1735" fmla="*/ 590963 h 1261243"/>
                <a:gd name="connsiteX1736" fmla="*/ 885195 w 2074813"/>
                <a:gd name="connsiteY1736" fmla="*/ 590698 h 1261243"/>
                <a:gd name="connsiteX1737" fmla="*/ 885737 w 2074813"/>
                <a:gd name="connsiteY1737" fmla="*/ 590117 h 1261243"/>
                <a:gd name="connsiteX1738" fmla="*/ 885658 w 2074813"/>
                <a:gd name="connsiteY1738" fmla="*/ 588755 h 1261243"/>
                <a:gd name="connsiteX1739" fmla="*/ 886411 w 2074813"/>
                <a:gd name="connsiteY1739" fmla="*/ 587460 h 1261243"/>
                <a:gd name="connsiteX1740" fmla="*/ 886107 w 2074813"/>
                <a:gd name="connsiteY1740" fmla="*/ 587381 h 1261243"/>
                <a:gd name="connsiteX1741" fmla="*/ 513905 w 2074813"/>
                <a:gd name="connsiteY1741" fmla="*/ 325029 h 1261243"/>
                <a:gd name="connsiteX1742" fmla="*/ 513231 w 2074813"/>
                <a:gd name="connsiteY1742" fmla="*/ 324883 h 1261243"/>
                <a:gd name="connsiteX1743" fmla="*/ 514143 w 2074813"/>
                <a:gd name="connsiteY1743" fmla="*/ 323258 h 1261243"/>
                <a:gd name="connsiteX1744" fmla="*/ 512332 w 2074813"/>
                <a:gd name="connsiteY1744" fmla="*/ 323548 h 1261243"/>
                <a:gd name="connsiteX1745" fmla="*/ 511460 w 2074813"/>
                <a:gd name="connsiteY1745" fmla="*/ 322227 h 1261243"/>
                <a:gd name="connsiteX1746" fmla="*/ 510865 w 2074813"/>
                <a:gd name="connsiteY1746" fmla="*/ 322280 h 1261243"/>
                <a:gd name="connsiteX1747" fmla="*/ 508314 w 2074813"/>
                <a:gd name="connsiteY1747" fmla="*/ 323839 h 1261243"/>
                <a:gd name="connsiteX1748" fmla="*/ 507825 w 2074813"/>
                <a:gd name="connsiteY1748" fmla="*/ 323628 h 1261243"/>
                <a:gd name="connsiteX1749" fmla="*/ 507772 w 2074813"/>
                <a:gd name="connsiteY1749" fmla="*/ 322597 h 1261243"/>
                <a:gd name="connsiteX1750" fmla="*/ 507310 w 2074813"/>
                <a:gd name="connsiteY1750" fmla="*/ 321857 h 1261243"/>
                <a:gd name="connsiteX1751" fmla="*/ 506451 w 2074813"/>
                <a:gd name="connsiteY1751" fmla="*/ 321394 h 1261243"/>
                <a:gd name="connsiteX1752" fmla="*/ 505340 w 2074813"/>
                <a:gd name="connsiteY1752" fmla="*/ 321262 h 1261243"/>
                <a:gd name="connsiteX1753" fmla="*/ 500939 w 2074813"/>
                <a:gd name="connsiteY1753" fmla="*/ 322161 h 1261243"/>
                <a:gd name="connsiteX1754" fmla="*/ 500252 w 2074813"/>
                <a:gd name="connsiteY1754" fmla="*/ 322703 h 1261243"/>
                <a:gd name="connsiteX1755" fmla="*/ 500265 w 2074813"/>
                <a:gd name="connsiteY1755" fmla="*/ 324011 h 1261243"/>
                <a:gd name="connsiteX1756" fmla="*/ 498177 w 2074813"/>
                <a:gd name="connsiteY1756" fmla="*/ 325769 h 1261243"/>
                <a:gd name="connsiteX1757" fmla="*/ 497225 w 2074813"/>
                <a:gd name="connsiteY1757" fmla="*/ 325848 h 1261243"/>
                <a:gd name="connsiteX1758" fmla="*/ 496141 w 2074813"/>
                <a:gd name="connsiteY1758" fmla="*/ 325373 h 1261243"/>
                <a:gd name="connsiteX1759" fmla="*/ 494595 w 2074813"/>
                <a:gd name="connsiteY1759" fmla="*/ 325293 h 1261243"/>
                <a:gd name="connsiteX1760" fmla="*/ 489995 w 2074813"/>
                <a:gd name="connsiteY1760" fmla="*/ 326826 h 1261243"/>
                <a:gd name="connsiteX1761" fmla="*/ 480042 w 2074813"/>
                <a:gd name="connsiteY1761" fmla="*/ 330792 h 1261243"/>
                <a:gd name="connsiteX1762" fmla="*/ 480862 w 2074813"/>
                <a:gd name="connsiteY1762" fmla="*/ 331426 h 1261243"/>
                <a:gd name="connsiteX1763" fmla="*/ 485435 w 2074813"/>
                <a:gd name="connsiteY1763" fmla="*/ 333158 h 1261243"/>
                <a:gd name="connsiteX1764" fmla="*/ 486440 w 2074813"/>
                <a:gd name="connsiteY1764" fmla="*/ 333250 h 1261243"/>
                <a:gd name="connsiteX1765" fmla="*/ 488819 w 2074813"/>
                <a:gd name="connsiteY1765" fmla="*/ 332721 h 1261243"/>
                <a:gd name="connsiteX1766" fmla="*/ 490088 w 2074813"/>
                <a:gd name="connsiteY1766" fmla="*/ 332669 h 1261243"/>
                <a:gd name="connsiteX1767" fmla="*/ 490907 w 2074813"/>
                <a:gd name="connsiteY1767" fmla="*/ 332259 h 1261243"/>
                <a:gd name="connsiteX1768" fmla="*/ 493511 w 2074813"/>
                <a:gd name="connsiteY1768" fmla="*/ 331426 h 1261243"/>
                <a:gd name="connsiteX1769" fmla="*/ 495560 w 2074813"/>
                <a:gd name="connsiteY1769" fmla="*/ 330422 h 1261243"/>
                <a:gd name="connsiteX1770" fmla="*/ 498203 w 2074813"/>
                <a:gd name="connsiteY1770" fmla="*/ 328835 h 1261243"/>
                <a:gd name="connsiteX1771" fmla="*/ 498917 w 2074813"/>
                <a:gd name="connsiteY1771" fmla="*/ 328690 h 1261243"/>
                <a:gd name="connsiteX1772" fmla="*/ 497688 w 2074813"/>
                <a:gd name="connsiteY1772" fmla="*/ 329985 h 1261243"/>
                <a:gd name="connsiteX1773" fmla="*/ 497569 w 2074813"/>
                <a:gd name="connsiteY1773" fmla="*/ 330448 h 1261243"/>
                <a:gd name="connsiteX1774" fmla="*/ 500159 w 2074813"/>
                <a:gd name="connsiteY1774" fmla="*/ 329708 h 1261243"/>
                <a:gd name="connsiteX1775" fmla="*/ 501441 w 2074813"/>
                <a:gd name="connsiteY1775" fmla="*/ 329840 h 1261243"/>
                <a:gd name="connsiteX1776" fmla="*/ 503186 w 2074813"/>
                <a:gd name="connsiteY1776" fmla="*/ 329589 h 1261243"/>
                <a:gd name="connsiteX1777" fmla="*/ 503873 w 2074813"/>
                <a:gd name="connsiteY1777" fmla="*/ 329060 h 1261243"/>
                <a:gd name="connsiteX1778" fmla="*/ 504296 w 2074813"/>
                <a:gd name="connsiteY1778" fmla="*/ 328214 h 1261243"/>
                <a:gd name="connsiteX1779" fmla="*/ 504904 w 2074813"/>
                <a:gd name="connsiteY1779" fmla="*/ 327646 h 1261243"/>
                <a:gd name="connsiteX1780" fmla="*/ 507548 w 2074813"/>
                <a:gd name="connsiteY1780" fmla="*/ 326509 h 1261243"/>
                <a:gd name="connsiteX1781" fmla="*/ 507865 w 2074813"/>
                <a:gd name="connsiteY1781" fmla="*/ 326522 h 1261243"/>
                <a:gd name="connsiteX1782" fmla="*/ 507323 w 2074813"/>
                <a:gd name="connsiteY1782" fmla="*/ 327487 h 1261243"/>
                <a:gd name="connsiteX1783" fmla="*/ 507191 w 2074813"/>
                <a:gd name="connsiteY1783" fmla="*/ 328254 h 1261243"/>
                <a:gd name="connsiteX1784" fmla="*/ 507429 w 2074813"/>
                <a:gd name="connsiteY1784" fmla="*/ 328426 h 1261243"/>
                <a:gd name="connsiteX1785" fmla="*/ 508063 w 2074813"/>
                <a:gd name="connsiteY1785" fmla="*/ 328875 h 1261243"/>
                <a:gd name="connsiteX1786" fmla="*/ 509385 w 2074813"/>
                <a:gd name="connsiteY1786" fmla="*/ 328439 h 1261243"/>
                <a:gd name="connsiteX1787" fmla="*/ 513126 w 2074813"/>
                <a:gd name="connsiteY1787" fmla="*/ 326694 h 1261243"/>
                <a:gd name="connsiteX1788" fmla="*/ 515254 w 2074813"/>
                <a:gd name="connsiteY1788" fmla="*/ 324976 h 1261243"/>
                <a:gd name="connsiteX1789" fmla="*/ 514910 w 2074813"/>
                <a:gd name="connsiteY1789" fmla="*/ 324857 h 1261243"/>
                <a:gd name="connsiteX1790" fmla="*/ 513905 w 2074813"/>
                <a:gd name="connsiteY1790" fmla="*/ 325029 h 1261243"/>
                <a:gd name="connsiteX1791" fmla="*/ 514672 w 2074813"/>
                <a:gd name="connsiteY1791" fmla="*/ 316874 h 1261243"/>
                <a:gd name="connsiteX1792" fmla="*/ 510231 w 2074813"/>
                <a:gd name="connsiteY1792" fmla="*/ 318235 h 1261243"/>
                <a:gd name="connsiteX1793" fmla="*/ 508843 w 2074813"/>
                <a:gd name="connsiteY1793" fmla="*/ 318883 h 1261243"/>
                <a:gd name="connsiteX1794" fmla="*/ 508830 w 2074813"/>
                <a:gd name="connsiteY1794" fmla="*/ 319729 h 1261243"/>
                <a:gd name="connsiteX1795" fmla="*/ 509385 w 2074813"/>
                <a:gd name="connsiteY1795" fmla="*/ 320535 h 1261243"/>
                <a:gd name="connsiteX1796" fmla="*/ 510178 w 2074813"/>
                <a:gd name="connsiteY1796" fmla="*/ 320363 h 1261243"/>
                <a:gd name="connsiteX1797" fmla="*/ 513747 w 2074813"/>
                <a:gd name="connsiteY1797" fmla="*/ 318896 h 1261243"/>
                <a:gd name="connsiteX1798" fmla="*/ 515267 w 2074813"/>
                <a:gd name="connsiteY1798" fmla="*/ 318116 h 1261243"/>
                <a:gd name="connsiteX1799" fmla="*/ 516099 w 2074813"/>
                <a:gd name="connsiteY1799" fmla="*/ 317482 h 1261243"/>
                <a:gd name="connsiteX1800" fmla="*/ 516364 w 2074813"/>
                <a:gd name="connsiteY1800" fmla="*/ 317059 h 1261243"/>
                <a:gd name="connsiteX1801" fmla="*/ 516060 w 2074813"/>
                <a:gd name="connsiteY1801" fmla="*/ 316847 h 1261243"/>
                <a:gd name="connsiteX1802" fmla="*/ 514672 w 2074813"/>
                <a:gd name="connsiteY1802" fmla="*/ 316874 h 1261243"/>
                <a:gd name="connsiteX1803" fmla="*/ 672858 w 2074813"/>
                <a:gd name="connsiteY1803" fmla="*/ 271697 h 1261243"/>
                <a:gd name="connsiteX1804" fmla="*/ 670968 w 2074813"/>
                <a:gd name="connsiteY1804" fmla="*/ 272913 h 1261243"/>
                <a:gd name="connsiteX1805" fmla="*/ 664584 w 2074813"/>
                <a:gd name="connsiteY1805" fmla="*/ 276164 h 1261243"/>
                <a:gd name="connsiteX1806" fmla="*/ 659363 w 2074813"/>
                <a:gd name="connsiteY1806" fmla="*/ 278451 h 1261243"/>
                <a:gd name="connsiteX1807" fmla="*/ 654750 w 2074813"/>
                <a:gd name="connsiteY1807" fmla="*/ 280010 h 1261243"/>
                <a:gd name="connsiteX1808" fmla="*/ 649740 w 2074813"/>
                <a:gd name="connsiteY1808" fmla="*/ 282165 h 1261243"/>
                <a:gd name="connsiteX1809" fmla="*/ 648762 w 2074813"/>
                <a:gd name="connsiteY1809" fmla="*/ 282416 h 1261243"/>
                <a:gd name="connsiteX1810" fmla="*/ 646595 w 2074813"/>
                <a:gd name="connsiteY1810" fmla="*/ 283500 h 1261243"/>
                <a:gd name="connsiteX1811" fmla="*/ 643238 w 2074813"/>
                <a:gd name="connsiteY1811" fmla="*/ 285403 h 1261243"/>
                <a:gd name="connsiteX1812" fmla="*/ 642881 w 2074813"/>
                <a:gd name="connsiteY1812" fmla="*/ 286170 h 1261243"/>
                <a:gd name="connsiteX1813" fmla="*/ 645511 w 2074813"/>
                <a:gd name="connsiteY1813" fmla="*/ 285800 h 1261243"/>
                <a:gd name="connsiteX1814" fmla="*/ 647401 w 2074813"/>
                <a:gd name="connsiteY1814" fmla="*/ 285324 h 1261243"/>
                <a:gd name="connsiteX1815" fmla="*/ 648538 w 2074813"/>
                <a:gd name="connsiteY1815" fmla="*/ 284755 h 1261243"/>
                <a:gd name="connsiteX1816" fmla="*/ 649754 w 2074813"/>
                <a:gd name="connsiteY1816" fmla="*/ 284451 h 1261243"/>
                <a:gd name="connsiteX1817" fmla="*/ 651049 w 2074813"/>
                <a:gd name="connsiteY1817" fmla="*/ 284399 h 1261243"/>
                <a:gd name="connsiteX1818" fmla="*/ 652543 w 2074813"/>
                <a:gd name="connsiteY1818" fmla="*/ 283817 h 1261243"/>
                <a:gd name="connsiteX1819" fmla="*/ 654234 w 2074813"/>
                <a:gd name="connsiteY1819" fmla="*/ 282694 h 1261243"/>
                <a:gd name="connsiteX1820" fmla="*/ 655662 w 2074813"/>
                <a:gd name="connsiteY1820" fmla="*/ 282006 h 1261243"/>
                <a:gd name="connsiteX1821" fmla="*/ 656825 w 2074813"/>
                <a:gd name="connsiteY1821" fmla="*/ 281755 h 1261243"/>
                <a:gd name="connsiteX1822" fmla="*/ 658001 w 2074813"/>
                <a:gd name="connsiteY1822" fmla="*/ 281200 h 1261243"/>
                <a:gd name="connsiteX1823" fmla="*/ 660420 w 2074813"/>
                <a:gd name="connsiteY1823" fmla="*/ 279627 h 1261243"/>
                <a:gd name="connsiteX1824" fmla="*/ 661676 w 2074813"/>
                <a:gd name="connsiteY1824" fmla="*/ 279019 h 1261243"/>
                <a:gd name="connsiteX1825" fmla="*/ 673624 w 2074813"/>
                <a:gd name="connsiteY1825" fmla="*/ 274393 h 1261243"/>
                <a:gd name="connsiteX1826" fmla="*/ 675237 w 2074813"/>
                <a:gd name="connsiteY1826" fmla="*/ 273507 h 1261243"/>
                <a:gd name="connsiteX1827" fmla="*/ 675303 w 2074813"/>
                <a:gd name="connsiteY1827" fmla="*/ 272384 h 1261243"/>
                <a:gd name="connsiteX1828" fmla="*/ 674232 w 2074813"/>
                <a:gd name="connsiteY1828" fmla="*/ 271591 h 1261243"/>
                <a:gd name="connsiteX1829" fmla="*/ 672858 w 2074813"/>
                <a:gd name="connsiteY1829" fmla="*/ 271697 h 1261243"/>
                <a:gd name="connsiteX1830" fmla="*/ 694851 w 2074813"/>
                <a:gd name="connsiteY1830" fmla="*/ 269886 h 1261243"/>
                <a:gd name="connsiteX1831" fmla="*/ 690847 w 2074813"/>
                <a:gd name="connsiteY1831" fmla="*/ 270058 h 1261243"/>
                <a:gd name="connsiteX1832" fmla="*/ 691230 w 2074813"/>
                <a:gd name="connsiteY1832" fmla="*/ 269344 h 1261243"/>
                <a:gd name="connsiteX1833" fmla="*/ 688851 w 2074813"/>
                <a:gd name="connsiteY1833" fmla="*/ 268551 h 1261243"/>
                <a:gd name="connsiteX1834" fmla="*/ 687569 w 2074813"/>
                <a:gd name="connsiteY1834" fmla="*/ 268881 h 1261243"/>
                <a:gd name="connsiteX1835" fmla="*/ 685242 w 2074813"/>
                <a:gd name="connsiteY1835" fmla="*/ 269793 h 1261243"/>
                <a:gd name="connsiteX1836" fmla="*/ 683881 w 2074813"/>
                <a:gd name="connsiteY1836" fmla="*/ 270415 h 1261243"/>
                <a:gd name="connsiteX1837" fmla="*/ 683484 w 2074813"/>
                <a:gd name="connsiteY1837" fmla="*/ 270745 h 1261243"/>
                <a:gd name="connsiteX1838" fmla="*/ 682837 w 2074813"/>
                <a:gd name="connsiteY1838" fmla="*/ 271644 h 1261243"/>
                <a:gd name="connsiteX1839" fmla="*/ 682731 w 2074813"/>
                <a:gd name="connsiteY1839" fmla="*/ 272291 h 1261243"/>
                <a:gd name="connsiteX1840" fmla="*/ 681515 w 2074813"/>
                <a:gd name="connsiteY1840" fmla="*/ 273891 h 1261243"/>
                <a:gd name="connsiteX1841" fmla="*/ 681819 w 2074813"/>
                <a:gd name="connsiteY1841" fmla="*/ 274023 h 1261243"/>
                <a:gd name="connsiteX1842" fmla="*/ 687014 w 2074813"/>
                <a:gd name="connsiteY1842" fmla="*/ 272556 h 1261243"/>
                <a:gd name="connsiteX1843" fmla="*/ 692604 w 2074813"/>
                <a:gd name="connsiteY1843" fmla="*/ 271446 h 1261243"/>
                <a:gd name="connsiteX1844" fmla="*/ 694812 w 2074813"/>
                <a:gd name="connsiteY1844" fmla="*/ 270811 h 1261243"/>
                <a:gd name="connsiteX1845" fmla="*/ 695882 w 2074813"/>
                <a:gd name="connsiteY1845" fmla="*/ 270335 h 1261243"/>
                <a:gd name="connsiteX1846" fmla="*/ 695830 w 2074813"/>
                <a:gd name="connsiteY1846" fmla="*/ 270005 h 1261243"/>
                <a:gd name="connsiteX1847" fmla="*/ 694851 w 2074813"/>
                <a:gd name="connsiteY1847" fmla="*/ 269886 h 1261243"/>
                <a:gd name="connsiteX1848" fmla="*/ 474042 w 2074813"/>
                <a:gd name="connsiteY1848" fmla="*/ 337533 h 1261243"/>
                <a:gd name="connsiteX1849" fmla="*/ 474359 w 2074813"/>
                <a:gd name="connsiteY1849" fmla="*/ 337718 h 1261243"/>
                <a:gd name="connsiteX1850" fmla="*/ 475760 w 2074813"/>
                <a:gd name="connsiteY1850" fmla="*/ 336991 h 1261243"/>
                <a:gd name="connsiteX1851" fmla="*/ 476196 w 2074813"/>
                <a:gd name="connsiteY1851" fmla="*/ 335735 h 1261243"/>
                <a:gd name="connsiteX1852" fmla="*/ 476090 w 2074813"/>
                <a:gd name="connsiteY1852" fmla="*/ 334823 h 1261243"/>
                <a:gd name="connsiteX1853" fmla="*/ 474518 w 2074813"/>
                <a:gd name="connsiteY1853" fmla="*/ 333818 h 1261243"/>
                <a:gd name="connsiteX1854" fmla="*/ 473262 w 2074813"/>
                <a:gd name="connsiteY1854" fmla="*/ 334215 h 1261243"/>
                <a:gd name="connsiteX1855" fmla="*/ 472905 w 2074813"/>
                <a:gd name="connsiteY1855" fmla="*/ 334585 h 1261243"/>
                <a:gd name="connsiteX1856" fmla="*/ 472984 w 2074813"/>
                <a:gd name="connsiteY1856" fmla="*/ 335444 h 1261243"/>
                <a:gd name="connsiteX1857" fmla="*/ 473883 w 2074813"/>
                <a:gd name="connsiteY1857" fmla="*/ 336687 h 1261243"/>
                <a:gd name="connsiteX1858" fmla="*/ 474042 w 2074813"/>
                <a:gd name="connsiteY1858" fmla="*/ 337533 h 1261243"/>
                <a:gd name="connsiteX1859" fmla="*/ 647348 w 2074813"/>
                <a:gd name="connsiteY1859" fmla="*/ 279270 h 1261243"/>
                <a:gd name="connsiteX1860" fmla="*/ 650296 w 2074813"/>
                <a:gd name="connsiteY1860" fmla="*/ 278570 h 1261243"/>
                <a:gd name="connsiteX1861" fmla="*/ 648789 w 2074813"/>
                <a:gd name="connsiteY1861" fmla="*/ 277036 h 1261243"/>
                <a:gd name="connsiteX1862" fmla="*/ 644639 w 2074813"/>
                <a:gd name="connsiteY1862" fmla="*/ 278028 h 1261243"/>
                <a:gd name="connsiteX1863" fmla="*/ 642008 w 2074813"/>
                <a:gd name="connsiteY1863" fmla="*/ 279587 h 1261243"/>
                <a:gd name="connsiteX1864" fmla="*/ 645392 w 2074813"/>
                <a:gd name="connsiteY1864" fmla="*/ 280063 h 1261243"/>
                <a:gd name="connsiteX1865" fmla="*/ 647348 w 2074813"/>
                <a:gd name="connsiteY1865" fmla="*/ 279270 h 1261243"/>
                <a:gd name="connsiteX1866" fmla="*/ 673333 w 2074813"/>
                <a:gd name="connsiteY1866" fmla="*/ 258387 h 1261243"/>
                <a:gd name="connsiteX1867" fmla="*/ 673664 w 2074813"/>
                <a:gd name="connsiteY1867" fmla="*/ 257752 h 1261243"/>
                <a:gd name="connsiteX1868" fmla="*/ 672937 w 2074813"/>
                <a:gd name="connsiteY1868" fmla="*/ 257131 h 1261243"/>
                <a:gd name="connsiteX1869" fmla="*/ 671430 w 2074813"/>
                <a:gd name="connsiteY1869" fmla="*/ 257343 h 1261243"/>
                <a:gd name="connsiteX1870" fmla="*/ 670822 w 2074813"/>
                <a:gd name="connsiteY1870" fmla="*/ 257884 h 1261243"/>
                <a:gd name="connsiteX1871" fmla="*/ 668813 w 2074813"/>
                <a:gd name="connsiteY1871" fmla="*/ 259180 h 1261243"/>
                <a:gd name="connsiteX1872" fmla="*/ 668562 w 2074813"/>
                <a:gd name="connsiteY1872" fmla="*/ 259537 h 1261243"/>
                <a:gd name="connsiteX1873" fmla="*/ 669329 w 2074813"/>
                <a:gd name="connsiteY1873" fmla="*/ 259867 h 1261243"/>
                <a:gd name="connsiteX1874" fmla="*/ 672091 w 2074813"/>
                <a:gd name="connsiteY1874" fmla="*/ 259656 h 1261243"/>
                <a:gd name="connsiteX1875" fmla="*/ 673333 w 2074813"/>
                <a:gd name="connsiteY1875" fmla="*/ 258387 h 1261243"/>
                <a:gd name="connsiteX1876" fmla="*/ 655041 w 2074813"/>
                <a:gd name="connsiteY1876" fmla="*/ 276164 h 1261243"/>
                <a:gd name="connsiteX1877" fmla="*/ 655384 w 2074813"/>
                <a:gd name="connsiteY1877" fmla="*/ 276349 h 1261243"/>
                <a:gd name="connsiteX1878" fmla="*/ 656309 w 2074813"/>
                <a:gd name="connsiteY1878" fmla="*/ 276032 h 1261243"/>
                <a:gd name="connsiteX1879" fmla="*/ 657816 w 2074813"/>
                <a:gd name="connsiteY1879" fmla="*/ 275213 h 1261243"/>
                <a:gd name="connsiteX1880" fmla="*/ 659733 w 2074813"/>
                <a:gd name="connsiteY1880" fmla="*/ 273904 h 1261243"/>
                <a:gd name="connsiteX1881" fmla="*/ 663156 w 2074813"/>
                <a:gd name="connsiteY1881" fmla="*/ 271842 h 1261243"/>
                <a:gd name="connsiteX1882" fmla="*/ 663949 w 2074813"/>
                <a:gd name="connsiteY1882" fmla="*/ 270639 h 1261243"/>
                <a:gd name="connsiteX1883" fmla="*/ 665324 w 2074813"/>
                <a:gd name="connsiteY1883" fmla="*/ 269992 h 1261243"/>
                <a:gd name="connsiteX1884" fmla="*/ 666130 w 2074813"/>
                <a:gd name="connsiteY1884" fmla="*/ 269304 h 1261243"/>
                <a:gd name="connsiteX1885" fmla="*/ 666764 w 2074813"/>
                <a:gd name="connsiteY1885" fmla="*/ 268247 h 1261243"/>
                <a:gd name="connsiteX1886" fmla="*/ 666342 w 2074813"/>
                <a:gd name="connsiteY1886" fmla="*/ 268366 h 1261243"/>
                <a:gd name="connsiteX1887" fmla="*/ 664478 w 2074813"/>
                <a:gd name="connsiteY1887" fmla="*/ 269384 h 1261243"/>
                <a:gd name="connsiteX1888" fmla="*/ 663764 w 2074813"/>
                <a:gd name="connsiteY1888" fmla="*/ 269608 h 1261243"/>
                <a:gd name="connsiteX1889" fmla="*/ 663672 w 2074813"/>
                <a:gd name="connsiteY1889" fmla="*/ 269450 h 1261243"/>
                <a:gd name="connsiteX1890" fmla="*/ 664214 w 2074813"/>
                <a:gd name="connsiteY1890" fmla="*/ 268908 h 1261243"/>
                <a:gd name="connsiteX1891" fmla="*/ 663725 w 2074813"/>
                <a:gd name="connsiteY1891" fmla="*/ 269066 h 1261243"/>
                <a:gd name="connsiteX1892" fmla="*/ 660209 w 2074813"/>
                <a:gd name="connsiteY1892" fmla="*/ 271353 h 1261243"/>
                <a:gd name="connsiteX1893" fmla="*/ 659521 w 2074813"/>
                <a:gd name="connsiteY1893" fmla="*/ 271869 h 1261243"/>
                <a:gd name="connsiteX1894" fmla="*/ 658358 w 2074813"/>
                <a:gd name="connsiteY1894" fmla="*/ 272635 h 1261243"/>
                <a:gd name="connsiteX1895" fmla="*/ 656970 w 2074813"/>
                <a:gd name="connsiteY1895" fmla="*/ 273203 h 1261243"/>
                <a:gd name="connsiteX1896" fmla="*/ 655279 w 2074813"/>
                <a:gd name="connsiteY1896" fmla="*/ 275001 h 1261243"/>
                <a:gd name="connsiteX1897" fmla="*/ 656627 w 2074813"/>
                <a:gd name="connsiteY1897" fmla="*/ 274975 h 1261243"/>
                <a:gd name="connsiteX1898" fmla="*/ 655464 w 2074813"/>
                <a:gd name="connsiteY1898" fmla="*/ 275702 h 1261243"/>
                <a:gd name="connsiteX1899" fmla="*/ 655041 w 2074813"/>
                <a:gd name="connsiteY1899" fmla="*/ 276164 h 1261243"/>
                <a:gd name="connsiteX1900" fmla="*/ 817337 w 2074813"/>
                <a:gd name="connsiteY1900" fmla="*/ 347604 h 1261243"/>
                <a:gd name="connsiteX1901" fmla="*/ 821091 w 2074813"/>
                <a:gd name="connsiteY1901" fmla="*/ 348305 h 1261243"/>
                <a:gd name="connsiteX1902" fmla="*/ 824210 w 2074813"/>
                <a:gd name="connsiteY1902" fmla="*/ 346719 h 1261243"/>
                <a:gd name="connsiteX1903" fmla="*/ 827263 w 2074813"/>
                <a:gd name="connsiteY1903" fmla="*/ 343652 h 1261243"/>
                <a:gd name="connsiteX1904" fmla="*/ 828942 w 2074813"/>
                <a:gd name="connsiteY1904" fmla="*/ 342238 h 1261243"/>
                <a:gd name="connsiteX1905" fmla="*/ 830264 w 2074813"/>
                <a:gd name="connsiteY1905" fmla="*/ 341828 h 1261243"/>
                <a:gd name="connsiteX1906" fmla="*/ 831506 w 2074813"/>
                <a:gd name="connsiteY1906" fmla="*/ 341934 h 1261243"/>
                <a:gd name="connsiteX1907" fmla="*/ 834797 w 2074813"/>
                <a:gd name="connsiteY1907" fmla="*/ 344260 h 1261243"/>
                <a:gd name="connsiteX1908" fmla="*/ 835894 w 2074813"/>
                <a:gd name="connsiteY1908" fmla="*/ 345912 h 1261243"/>
                <a:gd name="connsiteX1909" fmla="*/ 838234 w 2074813"/>
                <a:gd name="connsiteY1909" fmla="*/ 346692 h 1261243"/>
                <a:gd name="connsiteX1910" fmla="*/ 842291 w 2074813"/>
                <a:gd name="connsiteY1910" fmla="*/ 343850 h 1261243"/>
                <a:gd name="connsiteX1911" fmla="*/ 843375 w 2074813"/>
                <a:gd name="connsiteY1911" fmla="*/ 342304 h 1261243"/>
                <a:gd name="connsiteX1912" fmla="*/ 843732 w 2074813"/>
                <a:gd name="connsiteY1912" fmla="*/ 340295 h 1261243"/>
                <a:gd name="connsiteX1913" fmla="*/ 838445 w 2074813"/>
                <a:gd name="connsiteY1913" fmla="*/ 340083 h 1261243"/>
                <a:gd name="connsiteX1914" fmla="*/ 837599 w 2074813"/>
                <a:gd name="connsiteY1914" fmla="*/ 339132 h 1261243"/>
                <a:gd name="connsiteX1915" fmla="*/ 841036 w 2074813"/>
                <a:gd name="connsiteY1915" fmla="*/ 337889 h 1261243"/>
                <a:gd name="connsiteX1916" fmla="*/ 841855 w 2074813"/>
                <a:gd name="connsiteY1916" fmla="*/ 338405 h 1261243"/>
                <a:gd name="connsiteX1917" fmla="*/ 843058 w 2074813"/>
                <a:gd name="connsiteY1917" fmla="*/ 338471 h 1261243"/>
                <a:gd name="connsiteX1918" fmla="*/ 846376 w 2074813"/>
                <a:gd name="connsiteY1918" fmla="*/ 337850 h 1261243"/>
                <a:gd name="connsiteX1919" fmla="*/ 850856 w 2074813"/>
                <a:gd name="connsiteY1919" fmla="*/ 334294 h 1261243"/>
                <a:gd name="connsiteX1920" fmla="*/ 851993 w 2074813"/>
                <a:gd name="connsiteY1920" fmla="*/ 332655 h 1261243"/>
                <a:gd name="connsiteX1921" fmla="*/ 851993 w 2074813"/>
                <a:gd name="connsiteY1921" fmla="*/ 331717 h 1261243"/>
                <a:gd name="connsiteX1922" fmla="*/ 849931 w 2074813"/>
                <a:gd name="connsiteY1922" fmla="*/ 330541 h 1261243"/>
                <a:gd name="connsiteX1923" fmla="*/ 846957 w 2074813"/>
                <a:gd name="connsiteY1923" fmla="*/ 329800 h 1261243"/>
                <a:gd name="connsiteX1924" fmla="*/ 846336 w 2074813"/>
                <a:gd name="connsiteY1924" fmla="*/ 329853 h 1261243"/>
                <a:gd name="connsiteX1925" fmla="*/ 844869 w 2074813"/>
                <a:gd name="connsiteY1925" fmla="*/ 330369 h 1261243"/>
                <a:gd name="connsiteX1926" fmla="*/ 839291 w 2074813"/>
                <a:gd name="connsiteY1926" fmla="*/ 332827 h 1261243"/>
                <a:gd name="connsiteX1927" fmla="*/ 838009 w 2074813"/>
                <a:gd name="connsiteY1927" fmla="*/ 333263 h 1261243"/>
                <a:gd name="connsiteX1928" fmla="*/ 837375 w 2074813"/>
                <a:gd name="connsiteY1928" fmla="*/ 332735 h 1261243"/>
                <a:gd name="connsiteX1929" fmla="*/ 837639 w 2074813"/>
                <a:gd name="connsiteY1929" fmla="*/ 332034 h 1261243"/>
                <a:gd name="connsiteX1930" fmla="*/ 839727 w 2074813"/>
                <a:gd name="connsiteY1930" fmla="*/ 331532 h 1261243"/>
                <a:gd name="connsiteX1931" fmla="*/ 842120 w 2074813"/>
                <a:gd name="connsiteY1931" fmla="*/ 329774 h 1261243"/>
                <a:gd name="connsiteX1932" fmla="*/ 842701 w 2074813"/>
                <a:gd name="connsiteY1932" fmla="*/ 329192 h 1261243"/>
                <a:gd name="connsiteX1933" fmla="*/ 842437 w 2074813"/>
                <a:gd name="connsiteY1933" fmla="*/ 326641 h 1261243"/>
                <a:gd name="connsiteX1934" fmla="*/ 841948 w 2074813"/>
                <a:gd name="connsiteY1934" fmla="*/ 326007 h 1261243"/>
                <a:gd name="connsiteX1935" fmla="*/ 839450 w 2074813"/>
                <a:gd name="connsiteY1935" fmla="*/ 326562 h 1261243"/>
                <a:gd name="connsiteX1936" fmla="*/ 837004 w 2074813"/>
                <a:gd name="connsiteY1936" fmla="*/ 327646 h 1261243"/>
                <a:gd name="connsiteX1937" fmla="*/ 835802 w 2074813"/>
                <a:gd name="connsiteY1937" fmla="*/ 327884 h 1261243"/>
                <a:gd name="connsiteX1938" fmla="*/ 833819 w 2074813"/>
                <a:gd name="connsiteY1938" fmla="*/ 327844 h 1261243"/>
                <a:gd name="connsiteX1939" fmla="*/ 831651 w 2074813"/>
                <a:gd name="connsiteY1939" fmla="*/ 329007 h 1261243"/>
                <a:gd name="connsiteX1940" fmla="*/ 830131 w 2074813"/>
                <a:gd name="connsiteY1940" fmla="*/ 330461 h 1261243"/>
                <a:gd name="connsiteX1941" fmla="*/ 829656 w 2074813"/>
                <a:gd name="connsiteY1941" fmla="*/ 328915 h 1261243"/>
                <a:gd name="connsiteX1942" fmla="*/ 829775 w 2074813"/>
                <a:gd name="connsiteY1942" fmla="*/ 327302 h 1261243"/>
                <a:gd name="connsiteX1943" fmla="*/ 826761 w 2074813"/>
                <a:gd name="connsiteY1943" fmla="*/ 329285 h 1261243"/>
                <a:gd name="connsiteX1944" fmla="*/ 824091 w 2074813"/>
                <a:gd name="connsiteY1944" fmla="*/ 330197 h 1261243"/>
                <a:gd name="connsiteX1945" fmla="*/ 822597 w 2074813"/>
                <a:gd name="connsiteY1945" fmla="*/ 330514 h 1261243"/>
                <a:gd name="connsiteX1946" fmla="*/ 821104 w 2074813"/>
                <a:gd name="connsiteY1946" fmla="*/ 331704 h 1261243"/>
                <a:gd name="connsiteX1947" fmla="*/ 818104 w 2074813"/>
                <a:gd name="connsiteY1947" fmla="*/ 333766 h 1261243"/>
                <a:gd name="connsiteX1948" fmla="*/ 817641 w 2074813"/>
                <a:gd name="connsiteY1948" fmla="*/ 336369 h 1261243"/>
                <a:gd name="connsiteX1949" fmla="*/ 818408 w 2074813"/>
                <a:gd name="connsiteY1949" fmla="*/ 337242 h 1261243"/>
                <a:gd name="connsiteX1950" fmla="*/ 820099 w 2074813"/>
                <a:gd name="connsiteY1950" fmla="*/ 341590 h 1261243"/>
                <a:gd name="connsiteX1951" fmla="*/ 817985 w 2074813"/>
                <a:gd name="connsiteY1951" fmla="*/ 345265 h 1261243"/>
                <a:gd name="connsiteX1952" fmla="*/ 817337 w 2074813"/>
                <a:gd name="connsiteY1952" fmla="*/ 347604 h 1261243"/>
                <a:gd name="connsiteX1953" fmla="*/ 814707 w 2074813"/>
                <a:gd name="connsiteY1953" fmla="*/ 351979 h 1261243"/>
                <a:gd name="connsiteX1954" fmla="*/ 813411 w 2074813"/>
                <a:gd name="connsiteY1954" fmla="*/ 353301 h 1261243"/>
                <a:gd name="connsiteX1955" fmla="*/ 811045 w 2074813"/>
                <a:gd name="connsiteY1955" fmla="*/ 356724 h 1261243"/>
                <a:gd name="connsiteX1956" fmla="*/ 809618 w 2074813"/>
                <a:gd name="connsiteY1956" fmla="*/ 357861 h 1261243"/>
                <a:gd name="connsiteX1957" fmla="*/ 807715 w 2074813"/>
                <a:gd name="connsiteY1957" fmla="*/ 359130 h 1261243"/>
                <a:gd name="connsiteX1958" fmla="*/ 811442 w 2074813"/>
                <a:gd name="connsiteY1958" fmla="*/ 358495 h 1261243"/>
                <a:gd name="connsiteX1959" fmla="*/ 813517 w 2074813"/>
                <a:gd name="connsiteY1959" fmla="*/ 357504 h 1261243"/>
                <a:gd name="connsiteX1960" fmla="*/ 820271 w 2074813"/>
                <a:gd name="connsiteY1960" fmla="*/ 352957 h 1261243"/>
                <a:gd name="connsiteX1961" fmla="*/ 821381 w 2074813"/>
                <a:gd name="connsiteY1961" fmla="*/ 352812 h 1261243"/>
                <a:gd name="connsiteX1962" fmla="*/ 821395 w 2074813"/>
                <a:gd name="connsiteY1962" fmla="*/ 354424 h 1261243"/>
                <a:gd name="connsiteX1963" fmla="*/ 819267 w 2074813"/>
                <a:gd name="connsiteY1963" fmla="*/ 357240 h 1261243"/>
                <a:gd name="connsiteX1964" fmla="*/ 819914 w 2074813"/>
                <a:gd name="connsiteY1964" fmla="*/ 358099 h 1261243"/>
                <a:gd name="connsiteX1965" fmla="*/ 820959 w 2074813"/>
                <a:gd name="connsiteY1965" fmla="*/ 358205 h 1261243"/>
                <a:gd name="connsiteX1966" fmla="*/ 820734 w 2074813"/>
                <a:gd name="connsiteY1966" fmla="*/ 358667 h 1261243"/>
                <a:gd name="connsiteX1967" fmla="*/ 815843 w 2074813"/>
                <a:gd name="connsiteY1967" fmla="*/ 361192 h 1261243"/>
                <a:gd name="connsiteX1968" fmla="*/ 814363 w 2074813"/>
                <a:gd name="connsiteY1968" fmla="*/ 362196 h 1261243"/>
                <a:gd name="connsiteX1969" fmla="*/ 813174 w 2074813"/>
                <a:gd name="connsiteY1969" fmla="*/ 363333 h 1261243"/>
                <a:gd name="connsiteX1970" fmla="*/ 812618 w 2074813"/>
                <a:gd name="connsiteY1970" fmla="*/ 364099 h 1261243"/>
                <a:gd name="connsiteX1971" fmla="*/ 812988 w 2074813"/>
                <a:gd name="connsiteY1971" fmla="*/ 364668 h 1261243"/>
                <a:gd name="connsiteX1972" fmla="*/ 816108 w 2074813"/>
                <a:gd name="connsiteY1972" fmla="*/ 364033 h 1261243"/>
                <a:gd name="connsiteX1973" fmla="*/ 815870 w 2074813"/>
                <a:gd name="connsiteY1973" fmla="*/ 364615 h 1261243"/>
                <a:gd name="connsiteX1974" fmla="*/ 813596 w 2074813"/>
                <a:gd name="connsiteY1974" fmla="*/ 366650 h 1261243"/>
                <a:gd name="connsiteX1975" fmla="*/ 814271 w 2074813"/>
                <a:gd name="connsiteY1975" fmla="*/ 367245 h 1261243"/>
                <a:gd name="connsiteX1976" fmla="*/ 814786 w 2074813"/>
                <a:gd name="connsiteY1976" fmla="*/ 368369 h 1261243"/>
                <a:gd name="connsiteX1977" fmla="*/ 816821 w 2074813"/>
                <a:gd name="connsiteY1977" fmla="*/ 368184 h 1261243"/>
                <a:gd name="connsiteX1978" fmla="*/ 818051 w 2074813"/>
                <a:gd name="connsiteY1978" fmla="*/ 367866 h 1261243"/>
                <a:gd name="connsiteX1979" fmla="*/ 817998 w 2074813"/>
                <a:gd name="connsiteY1979" fmla="*/ 368091 h 1261243"/>
                <a:gd name="connsiteX1980" fmla="*/ 815394 w 2074813"/>
                <a:gd name="connsiteY1980" fmla="*/ 369519 h 1261243"/>
                <a:gd name="connsiteX1981" fmla="*/ 814178 w 2074813"/>
                <a:gd name="connsiteY1981" fmla="*/ 370047 h 1261243"/>
                <a:gd name="connsiteX1982" fmla="*/ 813002 w 2074813"/>
                <a:gd name="connsiteY1982" fmla="*/ 370906 h 1261243"/>
                <a:gd name="connsiteX1983" fmla="*/ 811865 w 2074813"/>
                <a:gd name="connsiteY1983" fmla="*/ 372083 h 1261243"/>
                <a:gd name="connsiteX1984" fmla="*/ 810874 w 2074813"/>
                <a:gd name="connsiteY1984" fmla="*/ 373722 h 1261243"/>
                <a:gd name="connsiteX1985" fmla="*/ 809499 w 2074813"/>
                <a:gd name="connsiteY1985" fmla="*/ 377251 h 1261243"/>
                <a:gd name="connsiteX1986" fmla="*/ 809261 w 2074813"/>
                <a:gd name="connsiteY1986" fmla="*/ 378374 h 1261243"/>
                <a:gd name="connsiteX1987" fmla="*/ 809367 w 2074813"/>
                <a:gd name="connsiteY1987" fmla="*/ 379445 h 1261243"/>
                <a:gd name="connsiteX1988" fmla="*/ 810147 w 2074813"/>
                <a:gd name="connsiteY1988" fmla="*/ 380093 h 1261243"/>
                <a:gd name="connsiteX1989" fmla="*/ 811019 w 2074813"/>
                <a:gd name="connsiteY1989" fmla="*/ 379788 h 1261243"/>
                <a:gd name="connsiteX1990" fmla="*/ 813464 w 2074813"/>
                <a:gd name="connsiteY1990" fmla="*/ 377806 h 1261243"/>
                <a:gd name="connsiteX1991" fmla="*/ 816901 w 2074813"/>
                <a:gd name="connsiteY1991" fmla="*/ 374277 h 1261243"/>
                <a:gd name="connsiteX1992" fmla="*/ 818659 w 2074813"/>
                <a:gd name="connsiteY1992" fmla="*/ 371964 h 1261243"/>
                <a:gd name="connsiteX1993" fmla="*/ 819624 w 2074813"/>
                <a:gd name="connsiteY1993" fmla="*/ 371091 h 1261243"/>
                <a:gd name="connsiteX1994" fmla="*/ 820774 w 2074813"/>
                <a:gd name="connsiteY1994" fmla="*/ 370497 h 1261243"/>
                <a:gd name="connsiteX1995" fmla="*/ 821699 w 2074813"/>
                <a:gd name="connsiteY1995" fmla="*/ 369849 h 1261243"/>
                <a:gd name="connsiteX1996" fmla="*/ 824488 w 2074813"/>
                <a:gd name="connsiteY1996" fmla="*/ 366809 h 1261243"/>
                <a:gd name="connsiteX1997" fmla="*/ 825360 w 2074813"/>
                <a:gd name="connsiteY1997" fmla="*/ 365646 h 1261243"/>
                <a:gd name="connsiteX1998" fmla="*/ 826576 w 2074813"/>
                <a:gd name="connsiteY1998" fmla="*/ 363531 h 1261243"/>
                <a:gd name="connsiteX1999" fmla="*/ 830264 w 2074813"/>
                <a:gd name="connsiteY1999" fmla="*/ 357940 h 1261243"/>
                <a:gd name="connsiteX2000" fmla="*/ 831836 w 2074813"/>
                <a:gd name="connsiteY2000" fmla="*/ 355244 h 1261243"/>
                <a:gd name="connsiteX2001" fmla="*/ 832828 w 2074813"/>
                <a:gd name="connsiteY2001" fmla="*/ 352997 h 1261243"/>
                <a:gd name="connsiteX2002" fmla="*/ 833991 w 2074813"/>
                <a:gd name="connsiteY2002" fmla="*/ 350102 h 1261243"/>
                <a:gd name="connsiteX2003" fmla="*/ 833766 w 2074813"/>
                <a:gd name="connsiteY2003" fmla="*/ 348384 h 1261243"/>
                <a:gd name="connsiteX2004" fmla="*/ 832828 w 2074813"/>
                <a:gd name="connsiteY2004" fmla="*/ 347987 h 1261243"/>
                <a:gd name="connsiteX2005" fmla="*/ 831123 w 2074813"/>
                <a:gd name="connsiteY2005" fmla="*/ 345318 h 1261243"/>
                <a:gd name="connsiteX2006" fmla="*/ 829074 w 2074813"/>
                <a:gd name="connsiteY2006" fmla="*/ 345291 h 1261243"/>
                <a:gd name="connsiteX2007" fmla="*/ 827805 w 2074813"/>
                <a:gd name="connsiteY2007" fmla="*/ 345767 h 1261243"/>
                <a:gd name="connsiteX2008" fmla="*/ 823681 w 2074813"/>
                <a:gd name="connsiteY2008" fmla="*/ 348186 h 1261243"/>
                <a:gd name="connsiteX2009" fmla="*/ 822531 w 2074813"/>
                <a:gd name="connsiteY2009" fmla="*/ 349098 h 1261243"/>
                <a:gd name="connsiteX2010" fmla="*/ 820681 w 2074813"/>
                <a:gd name="connsiteY2010" fmla="*/ 350036 h 1261243"/>
                <a:gd name="connsiteX2011" fmla="*/ 818950 w 2074813"/>
                <a:gd name="connsiteY2011" fmla="*/ 350605 h 1261243"/>
                <a:gd name="connsiteX2012" fmla="*/ 816372 w 2074813"/>
                <a:gd name="connsiteY2012" fmla="*/ 351001 h 1261243"/>
                <a:gd name="connsiteX2013" fmla="*/ 814707 w 2074813"/>
                <a:gd name="connsiteY2013" fmla="*/ 351979 h 1261243"/>
                <a:gd name="connsiteX2014" fmla="*/ 708968 w 2074813"/>
                <a:gd name="connsiteY2014" fmla="*/ 285654 h 1261243"/>
                <a:gd name="connsiteX2015" fmla="*/ 715219 w 2074813"/>
                <a:gd name="connsiteY2015" fmla="*/ 282998 h 1261243"/>
                <a:gd name="connsiteX2016" fmla="*/ 720083 w 2074813"/>
                <a:gd name="connsiteY2016" fmla="*/ 281411 h 1261243"/>
                <a:gd name="connsiteX2017" fmla="*/ 721313 w 2074813"/>
                <a:gd name="connsiteY2017" fmla="*/ 280552 h 1261243"/>
                <a:gd name="connsiteX2018" fmla="*/ 718405 w 2074813"/>
                <a:gd name="connsiteY2018" fmla="*/ 281041 h 1261243"/>
                <a:gd name="connsiteX2019" fmla="*/ 715259 w 2074813"/>
                <a:gd name="connsiteY2019" fmla="*/ 282218 h 1261243"/>
                <a:gd name="connsiteX2020" fmla="*/ 711215 w 2074813"/>
                <a:gd name="connsiteY2020" fmla="*/ 284095 h 1261243"/>
                <a:gd name="connsiteX2021" fmla="*/ 707857 w 2074813"/>
                <a:gd name="connsiteY2021" fmla="*/ 285800 h 1261243"/>
                <a:gd name="connsiteX2022" fmla="*/ 708968 w 2074813"/>
                <a:gd name="connsiteY2022" fmla="*/ 285654 h 1261243"/>
                <a:gd name="connsiteX2023" fmla="*/ 825307 w 2074813"/>
                <a:gd name="connsiteY2023" fmla="*/ 374858 h 1261243"/>
                <a:gd name="connsiteX2024" fmla="*/ 818844 w 2074813"/>
                <a:gd name="connsiteY2024" fmla="*/ 380423 h 1261243"/>
                <a:gd name="connsiteX2025" fmla="*/ 816729 w 2074813"/>
                <a:gd name="connsiteY2025" fmla="*/ 383767 h 1261243"/>
                <a:gd name="connsiteX2026" fmla="*/ 818130 w 2074813"/>
                <a:gd name="connsiteY2026" fmla="*/ 383754 h 1261243"/>
                <a:gd name="connsiteX2027" fmla="*/ 820694 w 2074813"/>
                <a:gd name="connsiteY2027" fmla="*/ 382273 h 1261243"/>
                <a:gd name="connsiteX2028" fmla="*/ 821236 w 2074813"/>
                <a:gd name="connsiteY2028" fmla="*/ 382643 h 1261243"/>
                <a:gd name="connsiteX2029" fmla="*/ 821395 w 2074813"/>
                <a:gd name="connsiteY2029" fmla="*/ 383119 h 1261243"/>
                <a:gd name="connsiteX2030" fmla="*/ 822056 w 2074813"/>
                <a:gd name="connsiteY2030" fmla="*/ 382934 h 1261243"/>
                <a:gd name="connsiteX2031" fmla="*/ 823007 w 2074813"/>
                <a:gd name="connsiteY2031" fmla="*/ 382406 h 1261243"/>
                <a:gd name="connsiteX2032" fmla="*/ 824937 w 2074813"/>
                <a:gd name="connsiteY2032" fmla="*/ 380661 h 1261243"/>
                <a:gd name="connsiteX2033" fmla="*/ 828598 w 2074813"/>
                <a:gd name="connsiteY2033" fmla="*/ 378057 h 1261243"/>
                <a:gd name="connsiteX2034" fmla="*/ 831387 w 2074813"/>
                <a:gd name="connsiteY2034" fmla="*/ 375506 h 1261243"/>
                <a:gd name="connsiteX2035" fmla="*/ 833621 w 2074813"/>
                <a:gd name="connsiteY2035" fmla="*/ 372942 h 1261243"/>
                <a:gd name="connsiteX2036" fmla="*/ 836714 w 2074813"/>
                <a:gd name="connsiteY2036" fmla="*/ 370378 h 1261243"/>
                <a:gd name="connsiteX2037" fmla="*/ 838419 w 2074813"/>
                <a:gd name="connsiteY2037" fmla="*/ 369611 h 1261243"/>
                <a:gd name="connsiteX2038" fmla="*/ 838987 w 2074813"/>
                <a:gd name="connsiteY2038" fmla="*/ 369915 h 1261243"/>
                <a:gd name="connsiteX2039" fmla="*/ 840890 w 2074813"/>
                <a:gd name="connsiteY2039" fmla="*/ 368580 h 1261243"/>
                <a:gd name="connsiteX2040" fmla="*/ 842106 w 2074813"/>
                <a:gd name="connsiteY2040" fmla="*/ 366505 h 1261243"/>
                <a:gd name="connsiteX2041" fmla="*/ 842384 w 2074813"/>
                <a:gd name="connsiteY2041" fmla="*/ 365117 h 1261243"/>
                <a:gd name="connsiteX2042" fmla="*/ 840309 w 2074813"/>
                <a:gd name="connsiteY2042" fmla="*/ 365263 h 1261243"/>
                <a:gd name="connsiteX2043" fmla="*/ 840785 w 2074813"/>
                <a:gd name="connsiteY2043" fmla="*/ 363439 h 1261243"/>
                <a:gd name="connsiteX2044" fmla="*/ 841194 w 2074813"/>
                <a:gd name="connsiteY2044" fmla="*/ 362804 h 1261243"/>
                <a:gd name="connsiteX2045" fmla="*/ 840904 w 2074813"/>
                <a:gd name="connsiteY2045" fmla="*/ 362038 h 1261243"/>
                <a:gd name="connsiteX2046" fmla="*/ 839926 w 2074813"/>
                <a:gd name="connsiteY2046" fmla="*/ 361139 h 1261243"/>
                <a:gd name="connsiteX2047" fmla="*/ 836859 w 2074813"/>
                <a:gd name="connsiteY2047" fmla="*/ 361509 h 1261243"/>
                <a:gd name="connsiteX2048" fmla="*/ 832749 w 2074813"/>
                <a:gd name="connsiteY2048" fmla="*/ 363610 h 1261243"/>
                <a:gd name="connsiteX2049" fmla="*/ 830065 w 2074813"/>
                <a:gd name="connsiteY2049" fmla="*/ 365963 h 1261243"/>
                <a:gd name="connsiteX2050" fmla="*/ 829523 w 2074813"/>
                <a:gd name="connsiteY2050" fmla="*/ 366637 h 1261243"/>
                <a:gd name="connsiteX2051" fmla="*/ 828915 w 2074813"/>
                <a:gd name="connsiteY2051" fmla="*/ 369466 h 1261243"/>
                <a:gd name="connsiteX2052" fmla="*/ 827713 w 2074813"/>
                <a:gd name="connsiteY2052" fmla="*/ 370444 h 1261243"/>
                <a:gd name="connsiteX2053" fmla="*/ 828863 w 2074813"/>
                <a:gd name="connsiteY2053" fmla="*/ 372202 h 1261243"/>
                <a:gd name="connsiteX2054" fmla="*/ 828744 w 2074813"/>
                <a:gd name="connsiteY2054" fmla="*/ 373709 h 1261243"/>
                <a:gd name="connsiteX2055" fmla="*/ 825307 w 2074813"/>
                <a:gd name="connsiteY2055" fmla="*/ 374858 h 1261243"/>
                <a:gd name="connsiteX2056" fmla="*/ 844591 w 2074813"/>
                <a:gd name="connsiteY2056" fmla="*/ 391182 h 1261243"/>
                <a:gd name="connsiteX2057" fmla="*/ 844961 w 2074813"/>
                <a:gd name="connsiteY2057" fmla="*/ 390006 h 1261243"/>
                <a:gd name="connsiteX2058" fmla="*/ 844975 w 2074813"/>
                <a:gd name="connsiteY2058" fmla="*/ 388605 h 1261243"/>
                <a:gd name="connsiteX2059" fmla="*/ 844221 w 2074813"/>
                <a:gd name="connsiteY2059" fmla="*/ 385948 h 1261243"/>
                <a:gd name="connsiteX2060" fmla="*/ 839648 w 2074813"/>
                <a:gd name="connsiteY2060" fmla="*/ 383423 h 1261243"/>
                <a:gd name="connsiteX2061" fmla="*/ 839807 w 2074813"/>
                <a:gd name="connsiteY2061" fmla="*/ 383159 h 1261243"/>
                <a:gd name="connsiteX2062" fmla="*/ 840983 w 2074813"/>
                <a:gd name="connsiteY2062" fmla="*/ 382392 h 1261243"/>
                <a:gd name="connsiteX2063" fmla="*/ 841776 w 2074813"/>
                <a:gd name="connsiteY2063" fmla="*/ 381679 h 1261243"/>
                <a:gd name="connsiteX2064" fmla="*/ 842635 w 2074813"/>
                <a:gd name="connsiteY2064" fmla="*/ 380661 h 1261243"/>
                <a:gd name="connsiteX2065" fmla="*/ 843217 w 2074813"/>
                <a:gd name="connsiteY2065" fmla="*/ 379577 h 1261243"/>
                <a:gd name="connsiteX2066" fmla="*/ 843521 w 2074813"/>
                <a:gd name="connsiteY2066" fmla="*/ 378427 h 1261243"/>
                <a:gd name="connsiteX2067" fmla="*/ 843362 w 2074813"/>
                <a:gd name="connsiteY2067" fmla="*/ 377330 h 1261243"/>
                <a:gd name="connsiteX2068" fmla="*/ 839727 w 2074813"/>
                <a:gd name="connsiteY2068" fmla="*/ 377383 h 1261243"/>
                <a:gd name="connsiteX2069" fmla="*/ 836370 w 2074813"/>
                <a:gd name="connsiteY2069" fmla="*/ 376815 h 1261243"/>
                <a:gd name="connsiteX2070" fmla="*/ 835101 w 2074813"/>
                <a:gd name="connsiteY2070" fmla="*/ 377423 h 1261243"/>
                <a:gd name="connsiteX2071" fmla="*/ 832616 w 2074813"/>
                <a:gd name="connsiteY2071" fmla="*/ 380066 h 1261243"/>
                <a:gd name="connsiteX2072" fmla="*/ 832630 w 2074813"/>
                <a:gd name="connsiteY2072" fmla="*/ 381123 h 1261243"/>
                <a:gd name="connsiteX2073" fmla="*/ 832114 w 2074813"/>
                <a:gd name="connsiteY2073" fmla="*/ 381943 h 1261243"/>
                <a:gd name="connsiteX2074" fmla="*/ 829365 w 2074813"/>
                <a:gd name="connsiteY2074" fmla="*/ 383318 h 1261243"/>
                <a:gd name="connsiteX2075" fmla="*/ 823721 w 2074813"/>
                <a:gd name="connsiteY2075" fmla="*/ 385816 h 1261243"/>
                <a:gd name="connsiteX2076" fmla="*/ 823087 w 2074813"/>
                <a:gd name="connsiteY2076" fmla="*/ 386728 h 1261243"/>
                <a:gd name="connsiteX2077" fmla="*/ 823721 w 2074813"/>
                <a:gd name="connsiteY2077" fmla="*/ 387309 h 1261243"/>
                <a:gd name="connsiteX2078" fmla="*/ 828175 w 2074813"/>
                <a:gd name="connsiteY2078" fmla="*/ 385816 h 1261243"/>
                <a:gd name="connsiteX2079" fmla="*/ 832577 w 2074813"/>
                <a:gd name="connsiteY2079" fmla="*/ 384838 h 1261243"/>
                <a:gd name="connsiteX2080" fmla="*/ 833832 w 2074813"/>
                <a:gd name="connsiteY2080" fmla="*/ 385287 h 1261243"/>
                <a:gd name="connsiteX2081" fmla="*/ 833026 w 2074813"/>
                <a:gd name="connsiteY2081" fmla="*/ 386926 h 1261243"/>
                <a:gd name="connsiteX2082" fmla="*/ 832326 w 2074813"/>
                <a:gd name="connsiteY2082" fmla="*/ 387891 h 1261243"/>
                <a:gd name="connsiteX2083" fmla="*/ 830065 w 2074813"/>
                <a:gd name="connsiteY2083" fmla="*/ 388803 h 1261243"/>
                <a:gd name="connsiteX2084" fmla="*/ 828717 w 2074813"/>
                <a:gd name="connsiteY2084" fmla="*/ 389913 h 1261243"/>
                <a:gd name="connsiteX2085" fmla="*/ 825677 w 2074813"/>
                <a:gd name="connsiteY2085" fmla="*/ 391142 h 1261243"/>
                <a:gd name="connsiteX2086" fmla="*/ 824911 w 2074813"/>
                <a:gd name="connsiteY2086" fmla="*/ 391182 h 1261243"/>
                <a:gd name="connsiteX2087" fmla="*/ 823932 w 2074813"/>
                <a:gd name="connsiteY2087" fmla="*/ 390257 h 1261243"/>
                <a:gd name="connsiteX2088" fmla="*/ 823073 w 2074813"/>
                <a:gd name="connsiteY2088" fmla="*/ 390138 h 1261243"/>
                <a:gd name="connsiteX2089" fmla="*/ 820575 w 2074813"/>
                <a:gd name="connsiteY2089" fmla="*/ 391010 h 1261243"/>
                <a:gd name="connsiteX2090" fmla="*/ 819769 w 2074813"/>
                <a:gd name="connsiteY2090" fmla="*/ 391499 h 1261243"/>
                <a:gd name="connsiteX2091" fmla="*/ 819663 w 2074813"/>
                <a:gd name="connsiteY2091" fmla="*/ 392464 h 1261243"/>
                <a:gd name="connsiteX2092" fmla="*/ 819994 w 2074813"/>
                <a:gd name="connsiteY2092" fmla="*/ 393997 h 1261243"/>
                <a:gd name="connsiteX2093" fmla="*/ 821157 w 2074813"/>
                <a:gd name="connsiteY2093" fmla="*/ 393865 h 1261243"/>
                <a:gd name="connsiteX2094" fmla="*/ 823747 w 2074813"/>
                <a:gd name="connsiteY2094" fmla="*/ 394050 h 1261243"/>
                <a:gd name="connsiteX2095" fmla="*/ 823324 w 2074813"/>
                <a:gd name="connsiteY2095" fmla="*/ 395068 h 1261243"/>
                <a:gd name="connsiteX2096" fmla="*/ 823126 w 2074813"/>
                <a:gd name="connsiteY2096" fmla="*/ 396231 h 1261243"/>
                <a:gd name="connsiteX2097" fmla="*/ 823959 w 2074813"/>
                <a:gd name="connsiteY2097" fmla="*/ 396535 h 1261243"/>
                <a:gd name="connsiteX2098" fmla="*/ 827594 w 2074813"/>
                <a:gd name="connsiteY2098" fmla="*/ 396086 h 1261243"/>
                <a:gd name="connsiteX2099" fmla="*/ 828175 w 2074813"/>
                <a:gd name="connsiteY2099" fmla="*/ 396694 h 1261243"/>
                <a:gd name="connsiteX2100" fmla="*/ 825849 w 2074813"/>
                <a:gd name="connsiteY2100" fmla="*/ 398147 h 1261243"/>
                <a:gd name="connsiteX2101" fmla="*/ 824977 w 2074813"/>
                <a:gd name="connsiteY2101" fmla="*/ 398967 h 1261243"/>
                <a:gd name="connsiteX2102" fmla="*/ 824792 w 2074813"/>
                <a:gd name="connsiteY2102" fmla="*/ 401862 h 1261243"/>
                <a:gd name="connsiteX2103" fmla="*/ 824051 w 2074813"/>
                <a:gd name="connsiteY2103" fmla="*/ 402377 h 1261243"/>
                <a:gd name="connsiteX2104" fmla="*/ 822862 w 2074813"/>
                <a:gd name="connsiteY2104" fmla="*/ 402337 h 1261243"/>
                <a:gd name="connsiteX2105" fmla="*/ 820906 w 2074813"/>
                <a:gd name="connsiteY2105" fmla="*/ 402800 h 1261243"/>
                <a:gd name="connsiteX2106" fmla="*/ 819756 w 2074813"/>
                <a:gd name="connsiteY2106" fmla="*/ 403672 h 1261243"/>
                <a:gd name="connsiteX2107" fmla="*/ 820284 w 2074813"/>
                <a:gd name="connsiteY2107" fmla="*/ 404386 h 1261243"/>
                <a:gd name="connsiteX2108" fmla="*/ 820522 w 2074813"/>
                <a:gd name="connsiteY2108" fmla="*/ 407373 h 1261243"/>
                <a:gd name="connsiteX2109" fmla="*/ 819716 w 2074813"/>
                <a:gd name="connsiteY2109" fmla="*/ 411100 h 1261243"/>
                <a:gd name="connsiteX2110" fmla="*/ 820879 w 2074813"/>
                <a:gd name="connsiteY2110" fmla="*/ 411590 h 1261243"/>
                <a:gd name="connsiteX2111" fmla="*/ 822426 w 2074813"/>
                <a:gd name="connsiteY2111" fmla="*/ 410426 h 1261243"/>
                <a:gd name="connsiteX2112" fmla="*/ 823457 w 2074813"/>
                <a:gd name="connsiteY2112" fmla="*/ 408920 h 1261243"/>
                <a:gd name="connsiteX2113" fmla="*/ 824620 w 2074813"/>
                <a:gd name="connsiteY2113" fmla="*/ 408483 h 1261243"/>
                <a:gd name="connsiteX2114" fmla="*/ 825241 w 2074813"/>
                <a:gd name="connsiteY2114" fmla="*/ 408774 h 1261243"/>
                <a:gd name="connsiteX2115" fmla="*/ 824488 w 2074813"/>
                <a:gd name="connsiteY2115" fmla="*/ 409462 h 1261243"/>
                <a:gd name="connsiteX2116" fmla="*/ 823840 w 2074813"/>
                <a:gd name="connsiteY2116" fmla="*/ 410995 h 1261243"/>
                <a:gd name="connsiteX2117" fmla="*/ 822307 w 2074813"/>
                <a:gd name="connsiteY2117" fmla="*/ 412502 h 1261243"/>
                <a:gd name="connsiteX2118" fmla="*/ 822161 w 2074813"/>
                <a:gd name="connsiteY2118" fmla="*/ 413651 h 1261243"/>
                <a:gd name="connsiteX2119" fmla="*/ 823417 w 2074813"/>
                <a:gd name="connsiteY2119" fmla="*/ 413704 h 1261243"/>
                <a:gd name="connsiteX2120" fmla="*/ 823470 w 2074813"/>
                <a:gd name="connsiteY2120" fmla="*/ 414035 h 1261243"/>
                <a:gd name="connsiteX2121" fmla="*/ 825135 w 2074813"/>
                <a:gd name="connsiteY2121" fmla="*/ 414458 h 1261243"/>
                <a:gd name="connsiteX2122" fmla="*/ 825360 w 2074813"/>
                <a:gd name="connsiteY2122" fmla="*/ 414854 h 1261243"/>
                <a:gd name="connsiteX2123" fmla="*/ 824316 w 2074813"/>
                <a:gd name="connsiteY2123" fmla="*/ 417656 h 1261243"/>
                <a:gd name="connsiteX2124" fmla="*/ 824250 w 2074813"/>
                <a:gd name="connsiteY2124" fmla="*/ 419454 h 1261243"/>
                <a:gd name="connsiteX2125" fmla="*/ 824844 w 2074813"/>
                <a:gd name="connsiteY2125" fmla="*/ 420049 h 1261243"/>
                <a:gd name="connsiteX2126" fmla="*/ 826312 w 2074813"/>
                <a:gd name="connsiteY2126" fmla="*/ 420035 h 1261243"/>
                <a:gd name="connsiteX2127" fmla="*/ 827541 w 2074813"/>
                <a:gd name="connsiteY2127" fmla="*/ 419679 h 1261243"/>
                <a:gd name="connsiteX2128" fmla="*/ 830343 w 2074813"/>
                <a:gd name="connsiteY2128" fmla="*/ 417590 h 1261243"/>
                <a:gd name="connsiteX2129" fmla="*/ 831057 w 2074813"/>
                <a:gd name="connsiteY2129" fmla="*/ 416784 h 1261243"/>
                <a:gd name="connsiteX2130" fmla="*/ 831585 w 2074813"/>
                <a:gd name="connsiteY2130" fmla="*/ 415885 h 1261243"/>
                <a:gd name="connsiteX2131" fmla="*/ 832418 w 2074813"/>
                <a:gd name="connsiteY2131" fmla="*/ 415013 h 1261243"/>
                <a:gd name="connsiteX2132" fmla="*/ 833779 w 2074813"/>
                <a:gd name="connsiteY2132" fmla="*/ 413982 h 1261243"/>
                <a:gd name="connsiteX2133" fmla="*/ 834520 w 2074813"/>
                <a:gd name="connsiteY2133" fmla="*/ 413202 h 1261243"/>
                <a:gd name="connsiteX2134" fmla="*/ 835643 w 2074813"/>
                <a:gd name="connsiteY2134" fmla="*/ 411484 h 1261243"/>
                <a:gd name="connsiteX2135" fmla="*/ 840507 w 2074813"/>
                <a:gd name="connsiteY2135" fmla="*/ 406831 h 1261243"/>
                <a:gd name="connsiteX2136" fmla="*/ 840467 w 2074813"/>
                <a:gd name="connsiteY2136" fmla="*/ 406250 h 1261243"/>
                <a:gd name="connsiteX2137" fmla="*/ 836806 w 2074813"/>
                <a:gd name="connsiteY2137" fmla="*/ 406580 h 1261243"/>
                <a:gd name="connsiteX2138" fmla="*/ 836119 w 2074813"/>
                <a:gd name="connsiteY2138" fmla="*/ 406408 h 1261243"/>
                <a:gd name="connsiteX2139" fmla="*/ 836264 w 2074813"/>
                <a:gd name="connsiteY2139" fmla="*/ 406078 h 1261243"/>
                <a:gd name="connsiteX2140" fmla="*/ 837229 w 2074813"/>
                <a:gd name="connsiteY2140" fmla="*/ 405589 h 1261243"/>
                <a:gd name="connsiteX2141" fmla="*/ 839014 w 2074813"/>
                <a:gd name="connsiteY2141" fmla="*/ 404399 h 1261243"/>
                <a:gd name="connsiteX2142" fmla="*/ 839555 w 2074813"/>
                <a:gd name="connsiteY2142" fmla="*/ 403778 h 1261243"/>
                <a:gd name="connsiteX2143" fmla="*/ 839939 w 2074813"/>
                <a:gd name="connsiteY2143" fmla="*/ 402166 h 1261243"/>
                <a:gd name="connsiteX2144" fmla="*/ 839132 w 2074813"/>
                <a:gd name="connsiteY2144" fmla="*/ 401769 h 1261243"/>
                <a:gd name="connsiteX2145" fmla="*/ 838234 w 2074813"/>
                <a:gd name="connsiteY2145" fmla="*/ 399522 h 1261243"/>
                <a:gd name="connsiteX2146" fmla="*/ 834163 w 2074813"/>
                <a:gd name="connsiteY2146" fmla="*/ 400011 h 1261243"/>
                <a:gd name="connsiteX2147" fmla="*/ 833568 w 2074813"/>
                <a:gd name="connsiteY2147" fmla="*/ 399773 h 1261243"/>
                <a:gd name="connsiteX2148" fmla="*/ 835339 w 2074813"/>
                <a:gd name="connsiteY2148" fmla="*/ 398993 h 1261243"/>
                <a:gd name="connsiteX2149" fmla="*/ 837071 w 2074813"/>
                <a:gd name="connsiteY2149" fmla="*/ 397896 h 1261243"/>
                <a:gd name="connsiteX2150" fmla="*/ 838657 w 2074813"/>
                <a:gd name="connsiteY2150" fmla="*/ 396654 h 1261243"/>
                <a:gd name="connsiteX2151" fmla="*/ 839106 w 2074813"/>
                <a:gd name="connsiteY2151" fmla="*/ 396561 h 1261243"/>
                <a:gd name="connsiteX2152" fmla="*/ 841393 w 2074813"/>
                <a:gd name="connsiteY2152" fmla="*/ 398861 h 1261243"/>
                <a:gd name="connsiteX2153" fmla="*/ 842741 w 2074813"/>
                <a:gd name="connsiteY2153" fmla="*/ 399615 h 1261243"/>
                <a:gd name="connsiteX2154" fmla="*/ 843269 w 2074813"/>
                <a:gd name="connsiteY2154" fmla="*/ 399575 h 1261243"/>
                <a:gd name="connsiteX2155" fmla="*/ 843362 w 2074813"/>
                <a:gd name="connsiteY2155" fmla="*/ 398557 h 1261243"/>
                <a:gd name="connsiteX2156" fmla="*/ 842820 w 2074813"/>
                <a:gd name="connsiteY2156" fmla="*/ 397513 h 1261243"/>
                <a:gd name="connsiteX2157" fmla="*/ 843151 w 2074813"/>
                <a:gd name="connsiteY2157" fmla="*/ 394090 h 1261243"/>
                <a:gd name="connsiteX2158" fmla="*/ 844591 w 2074813"/>
                <a:gd name="connsiteY2158" fmla="*/ 391182 h 1261243"/>
                <a:gd name="connsiteX2159" fmla="*/ 861166 w 2074813"/>
                <a:gd name="connsiteY2159" fmla="*/ 359275 h 1261243"/>
                <a:gd name="connsiteX2160" fmla="*/ 859818 w 2074813"/>
                <a:gd name="connsiteY2160" fmla="*/ 359235 h 1261243"/>
                <a:gd name="connsiteX2161" fmla="*/ 858218 w 2074813"/>
                <a:gd name="connsiteY2161" fmla="*/ 360095 h 1261243"/>
                <a:gd name="connsiteX2162" fmla="*/ 857676 w 2074813"/>
                <a:gd name="connsiteY2162" fmla="*/ 359262 h 1261243"/>
                <a:gd name="connsiteX2163" fmla="*/ 852231 w 2074813"/>
                <a:gd name="connsiteY2163" fmla="*/ 357702 h 1261243"/>
                <a:gd name="connsiteX2164" fmla="*/ 849138 w 2074813"/>
                <a:gd name="connsiteY2164" fmla="*/ 357544 h 1261243"/>
                <a:gd name="connsiteX2165" fmla="*/ 846508 w 2074813"/>
                <a:gd name="connsiteY2165" fmla="*/ 358205 h 1261243"/>
                <a:gd name="connsiteX2166" fmla="*/ 845265 w 2074813"/>
                <a:gd name="connsiteY2166" fmla="*/ 359103 h 1261243"/>
                <a:gd name="connsiteX2167" fmla="*/ 845424 w 2074813"/>
                <a:gd name="connsiteY2167" fmla="*/ 360227 h 1261243"/>
                <a:gd name="connsiteX2168" fmla="*/ 846243 w 2074813"/>
                <a:gd name="connsiteY2168" fmla="*/ 361350 h 1261243"/>
                <a:gd name="connsiteX2169" fmla="*/ 846336 w 2074813"/>
                <a:gd name="connsiteY2169" fmla="*/ 362606 h 1261243"/>
                <a:gd name="connsiteX2170" fmla="*/ 845847 w 2074813"/>
                <a:gd name="connsiteY2170" fmla="*/ 364694 h 1261243"/>
                <a:gd name="connsiteX2171" fmla="*/ 843428 w 2074813"/>
                <a:gd name="connsiteY2171" fmla="*/ 367007 h 1261243"/>
                <a:gd name="connsiteX2172" fmla="*/ 841089 w 2074813"/>
                <a:gd name="connsiteY2172" fmla="*/ 370008 h 1261243"/>
                <a:gd name="connsiteX2173" fmla="*/ 839225 w 2074813"/>
                <a:gd name="connsiteY2173" fmla="*/ 372136 h 1261243"/>
                <a:gd name="connsiteX2174" fmla="*/ 838749 w 2074813"/>
                <a:gd name="connsiteY2174" fmla="*/ 373008 h 1261243"/>
                <a:gd name="connsiteX2175" fmla="*/ 838815 w 2074813"/>
                <a:gd name="connsiteY2175" fmla="*/ 373537 h 1261243"/>
                <a:gd name="connsiteX2176" fmla="*/ 840943 w 2074813"/>
                <a:gd name="connsiteY2176" fmla="*/ 373867 h 1261243"/>
                <a:gd name="connsiteX2177" fmla="*/ 843600 w 2074813"/>
                <a:gd name="connsiteY2177" fmla="*/ 373286 h 1261243"/>
                <a:gd name="connsiteX2178" fmla="*/ 846865 w 2074813"/>
                <a:gd name="connsiteY2178" fmla="*/ 373537 h 1261243"/>
                <a:gd name="connsiteX2179" fmla="*/ 847763 w 2074813"/>
                <a:gd name="connsiteY2179" fmla="*/ 373286 h 1261243"/>
                <a:gd name="connsiteX2180" fmla="*/ 848781 w 2074813"/>
                <a:gd name="connsiteY2180" fmla="*/ 372730 h 1261243"/>
                <a:gd name="connsiteX2181" fmla="*/ 849918 w 2074813"/>
                <a:gd name="connsiteY2181" fmla="*/ 371858 h 1261243"/>
                <a:gd name="connsiteX2182" fmla="*/ 850922 w 2074813"/>
                <a:gd name="connsiteY2182" fmla="*/ 370840 h 1261243"/>
                <a:gd name="connsiteX2183" fmla="*/ 851808 w 2074813"/>
                <a:gd name="connsiteY2183" fmla="*/ 369677 h 1261243"/>
                <a:gd name="connsiteX2184" fmla="*/ 852231 w 2074813"/>
                <a:gd name="connsiteY2184" fmla="*/ 368792 h 1261243"/>
                <a:gd name="connsiteX2185" fmla="*/ 852376 w 2074813"/>
                <a:gd name="connsiteY2185" fmla="*/ 367615 h 1261243"/>
                <a:gd name="connsiteX2186" fmla="*/ 853064 w 2074813"/>
                <a:gd name="connsiteY2186" fmla="*/ 366650 h 1261243"/>
                <a:gd name="connsiteX2187" fmla="*/ 853209 w 2074813"/>
                <a:gd name="connsiteY2187" fmla="*/ 365051 h 1261243"/>
                <a:gd name="connsiteX2188" fmla="*/ 853566 w 2074813"/>
                <a:gd name="connsiteY2188" fmla="*/ 364205 h 1261243"/>
                <a:gd name="connsiteX2189" fmla="*/ 853936 w 2074813"/>
                <a:gd name="connsiteY2189" fmla="*/ 363901 h 1261243"/>
                <a:gd name="connsiteX2190" fmla="*/ 854795 w 2074813"/>
                <a:gd name="connsiteY2190" fmla="*/ 364800 h 1261243"/>
                <a:gd name="connsiteX2191" fmla="*/ 854174 w 2074813"/>
                <a:gd name="connsiteY2191" fmla="*/ 367774 h 1261243"/>
                <a:gd name="connsiteX2192" fmla="*/ 854557 w 2074813"/>
                <a:gd name="connsiteY2192" fmla="*/ 369426 h 1261243"/>
                <a:gd name="connsiteX2193" fmla="*/ 855271 w 2074813"/>
                <a:gd name="connsiteY2193" fmla="*/ 369347 h 1261243"/>
                <a:gd name="connsiteX2194" fmla="*/ 856461 w 2074813"/>
                <a:gd name="connsiteY2194" fmla="*/ 368726 h 1261243"/>
                <a:gd name="connsiteX2195" fmla="*/ 857571 w 2074813"/>
                <a:gd name="connsiteY2195" fmla="*/ 367946 h 1261243"/>
                <a:gd name="connsiteX2196" fmla="*/ 858615 w 2074813"/>
                <a:gd name="connsiteY2196" fmla="*/ 366994 h 1261243"/>
                <a:gd name="connsiteX2197" fmla="*/ 860227 w 2074813"/>
                <a:gd name="connsiteY2197" fmla="*/ 365157 h 1261243"/>
                <a:gd name="connsiteX2198" fmla="*/ 862250 w 2074813"/>
                <a:gd name="connsiteY2198" fmla="*/ 363359 h 1261243"/>
                <a:gd name="connsiteX2199" fmla="*/ 862950 w 2074813"/>
                <a:gd name="connsiteY2199" fmla="*/ 362566 h 1261243"/>
                <a:gd name="connsiteX2200" fmla="*/ 863386 w 2074813"/>
                <a:gd name="connsiteY2200" fmla="*/ 361245 h 1261243"/>
                <a:gd name="connsiteX2201" fmla="*/ 862990 w 2074813"/>
                <a:gd name="connsiteY2201" fmla="*/ 360081 h 1261243"/>
                <a:gd name="connsiteX2202" fmla="*/ 861166 w 2074813"/>
                <a:gd name="connsiteY2202" fmla="*/ 359275 h 1261243"/>
                <a:gd name="connsiteX2203" fmla="*/ 713210 w 2074813"/>
                <a:gd name="connsiteY2203" fmla="*/ 272252 h 1261243"/>
                <a:gd name="connsiteX2204" fmla="*/ 715034 w 2074813"/>
                <a:gd name="connsiteY2204" fmla="*/ 270930 h 1261243"/>
                <a:gd name="connsiteX2205" fmla="*/ 714902 w 2074813"/>
                <a:gd name="connsiteY2205" fmla="*/ 270600 h 1261243"/>
                <a:gd name="connsiteX2206" fmla="*/ 709893 w 2074813"/>
                <a:gd name="connsiteY2206" fmla="*/ 272265 h 1261243"/>
                <a:gd name="connsiteX2207" fmla="*/ 710369 w 2074813"/>
                <a:gd name="connsiteY2207" fmla="*/ 272662 h 1261243"/>
                <a:gd name="connsiteX2208" fmla="*/ 711849 w 2074813"/>
                <a:gd name="connsiteY2208" fmla="*/ 272886 h 1261243"/>
                <a:gd name="connsiteX2209" fmla="*/ 713210 w 2074813"/>
                <a:gd name="connsiteY2209" fmla="*/ 272252 h 1261243"/>
                <a:gd name="connsiteX2210" fmla="*/ 821130 w 2074813"/>
                <a:gd name="connsiteY2210" fmla="*/ 398689 h 1261243"/>
                <a:gd name="connsiteX2211" fmla="*/ 821395 w 2074813"/>
                <a:gd name="connsiteY2211" fmla="*/ 397936 h 1261243"/>
                <a:gd name="connsiteX2212" fmla="*/ 820945 w 2074813"/>
                <a:gd name="connsiteY2212" fmla="*/ 397526 h 1261243"/>
                <a:gd name="connsiteX2213" fmla="*/ 817747 w 2074813"/>
                <a:gd name="connsiteY2213" fmla="*/ 398504 h 1261243"/>
                <a:gd name="connsiteX2214" fmla="*/ 815553 w 2074813"/>
                <a:gd name="connsiteY2214" fmla="*/ 398372 h 1261243"/>
                <a:gd name="connsiteX2215" fmla="*/ 814456 w 2074813"/>
                <a:gd name="connsiteY2215" fmla="*/ 398055 h 1261243"/>
                <a:gd name="connsiteX2216" fmla="*/ 811244 w 2074813"/>
                <a:gd name="connsiteY2216" fmla="*/ 399178 h 1261243"/>
                <a:gd name="connsiteX2217" fmla="*/ 811244 w 2074813"/>
                <a:gd name="connsiteY2217" fmla="*/ 401399 h 1261243"/>
                <a:gd name="connsiteX2218" fmla="*/ 807279 w 2074813"/>
                <a:gd name="connsiteY2218" fmla="*/ 405232 h 1261243"/>
                <a:gd name="connsiteX2219" fmla="*/ 810636 w 2074813"/>
                <a:gd name="connsiteY2219" fmla="*/ 403950 h 1261243"/>
                <a:gd name="connsiteX2220" fmla="*/ 812883 w 2074813"/>
                <a:gd name="connsiteY2220" fmla="*/ 402774 h 1261243"/>
                <a:gd name="connsiteX2221" fmla="*/ 813900 w 2074813"/>
                <a:gd name="connsiteY2221" fmla="*/ 402377 h 1261243"/>
                <a:gd name="connsiteX2222" fmla="*/ 815645 w 2074813"/>
                <a:gd name="connsiteY2222" fmla="*/ 401280 h 1261243"/>
                <a:gd name="connsiteX2223" fmla="*/ 816042 w 2074813"/>
                <a:gd name="connsiteY2223" fmla="*/ 400910 h 1261243"/>
                <a:gd name="connsiteX2224" fmla="*/ 820734 w 2074813"/>
                <a:gd name="connsiteY2224" fmla="*/ 399139 h 1261243"/>
                <a:gd name="connsiteX2225" fmla="*/ 821130 w 2074813"/>
                <a:gd name="connsiteY2225" fmla="*/ 398689 h 1261243"/>
                <a:gd name="connsiteX2226" fmla="*/ 488422 w 2074813"/>
                <a:gd name="connsiteY2226" fmla="*/ 337030 h 1261243"/>
                <a:gd name="connsiteX2227" fmla="*/ 486294 w 2074813"/>
                <a:gd name="connsiteY2227" fmla="*/ 337466 h 1261243"/>
                <a:gd name="connsiteX2228" fmla="*/ 481470 w 2074813"/>
                <a:gd name="connsiteY2228" fmla="*/ 338947 h 1261243"/>
                <a:gd name="connsiteX2229" fmla="*/ 480439 w 2074813"/>
                <a:gd name="connsiteY2229" fmla="*/ 339119 h 1261243"/>
                <a:gd name="connsiteX2230" fmla="*/ 481933 w 2074813"/>
                <a:gd name="connsiteY2230" fmla="*/ 337678 h 1261243"/>
                <a:gd name="connsiteX2231" fmla="*/ 485078 w 2074813"/>
                <a:gd name="connsiteY2231" fmla="*/ 335761 h 1261243"/>
                <a:gd name="connsiteX2232" fmla="*/ 484364 w 2074813"/>
                <a:gd name="connsiteY2232" fmla="*/ 334730 h 1261243"/>
                <a:gd name="connsiteX2233" fmla="*/ 481034 w 2074813"/>
                <a:gd name="connsiteY2233" fmla="*/ 333792 h 1261243"/>
                <a:gd name="connsiteX2234" fmla="*/ 479276 w 2074813"/>
                <a:gd name="connsiteY2234" fmla="*/ 334175 h 1261243"/>
                <a:gd name="connsiteX2235" fmla="*/ 479025 w 2074813"/>
                <a:gd name="connsiteY2235" fmla="*/ 335405 h 1261243"/>
                <a:gd name="connsiteX2236" fmla="*/ 477941 w 2074813"/>
                <a:gd name="connsiteY2236" fmla="*/ 336237 h 1261243"/>
                <a:gd name="connsiteX2237" fmla="*/ 476950 w 2074813"/>
                <a:gd name="connsiteY2237" fmla="*/ 336647 h 1261243"/>
                <a:gd name="connsiteX2238" fmla="*/ 475667 w 2074813"/>
                <a:gd name="connsiteY2238" fmla="*/ 337784 h 1261243"/>
                <a:gd name="connsiteX2239" fmla="*/ 474584 w 2074813"/>
                <a:gd name="connsiteY2239" fmla="*/ 338418 h 1261243"/>
                <a:gd name="connsiteX2240" fmla="*/ 473711 w 2074813"/>
                <a:gd name="connsiteY2240" fmla="*/ 338563 h 1261243"/>
                <a:gd name="connsiteX2241" fmla="*/ 472006 w 2074813"/>
                <a:gd name="connsiteY2241" fmla="*/ 338193 h 1261243"/>
                <a:gd name="connsiteX2242" fmla="*/ 471134 w 2074813"/>
                <a:gd name="connsiteY2242" fmla="*/ 338365 h 1261243"/>
                <a:gd name="connsiteX2243" fmla="*/ 469905 w 2074813"/>
                <a:gd name="connsiteY2243" fmla="*/ 338867 h 1261243"/>
                <a:gd name="connsiteX2244" fmla="*/ 468305 w 2074813"/>
                <a:gd name="connsiteY2244" fmla="*/ 339713 h 1261243"/>
                <a:gd name="connsiteX2245" fmla="*/ 467129 w 2074813"/>
                <a:gd name="connsiteY2245" fmla="*/ 340136 h 1261243"/>
                <a:gd name="connsiteX2246" fmla="*/ 466389 w 2074813"/>
                <a:gd name="connsiteY2246" fmla="*/ 340136 h 1261243"/>
                <a:gd name="connsiteX2247" fmla="*/ 466389 w 2074813"/>
                <a:gd name="connsiteY2247" fmla="*/ 339343 h 1261243"/>
                <a:gd name="connsiteX2248" fmla="*/ 467380 w 2074813"/>
                <a:gd name="connsiteY2248" fmla="*/ 336806 h 1261243"/>
                <a:gd name="connsiteX2249" fmla="*/ 467116 w 2074813"/>
                <a:gd name="connsiteY2249" fmla="*/ 336449 h 1261243"/>
                <a:gd name="connsiteX2250" fmla="*/ 465900 w 2074813"/>
                <a:gd name="connsiteY2250" fmla="*/ 336211 h 1261243"/>
                <a:gd name="connsiteX2251" fmla="*/ 464988 w 2074813"/>
                <a:gd name="connsiteY2251" fmla="*/ 336356 h 1261243"/>
                <a:gd name="connsiteX2252" fmla="*/ 463891 w 2074813"/>
                <a:gd name="connsiteY2252" fmla="*/ 336673 h 1261243"/>
                <a:gd name="connsiteX2253" fmla="*/ 461313 w 2074813"/>
                <a:gd name="connsiteY2253" fmla="*/ 337797 h 1261243"/>
                <a:gd name="connsiteX2254" fmla="*/ 460401 w 2074813"/>
                <a:gd name="connsiteY2254" fmla="*/ 338563 h 1261243"/>
                <a:gd name="connsiteX2255" fmla="*/ 459939 w 2074813"/>
                <a:gd name="connsiteY2255" fmla="*/ 339449 h 1261243"/>
                <a:gd name="connsiteX2256" fmla="*/ 460111 w 2074813"/>
                <a:gd name="connsiteY2256" fmla="*/ 340559 h 1261243"/>
                <a:gd name="connsiteX2257" fmla="*/ 460917 w 2074813"/>
                <a:gd name="connsiteY2257" fmla="*/ 341907 h 1261243"/>
                <a:gd name="connsiteX2258" fmla="*/ 460296 w 2074813"/>
                <a:gd name="connsiteY2258" fmla="*/ 342502 h 1261243"/>
                <a:gd name="connsiteX2259" fmla="*/ 458247 w 2074813"/>
                <a:gd name="connsiteY2259" fmla="*/ 342344 h 1261243"/>
                <a:gd name="connsiteX2260" fmla="*/ 457137 w 2074813"/>
                <a:gd name="connsiteY2260" fmla="*/ 342634 h 1261243"/>
                <a:gd name="connsiteX2261" fmla="*/ 456330 w 2074813"/>
                <a:gd name="connsiteY2261" fmla="*/ 343692 h 1261243"/>
                <a:gd name="connsiteX2262" fmla="*/ 452180 w 2074813"/>
                <a:gd name="connsiteY2262" fmla="*/ 347697 h 1261243"/>
                <a:gd name="connsiteX2263" fmla="*/ 450726 w 2074813"/>
                <a:gd name="connsiteY2263" fmla="*/ 349706 h 1261243"/>
                <a:gd name="connsiteX2264" fmla="*/ 450303 w 2074813"/>
                <a:gd name="connsiteY2264" fmla="*/ 351331 h 1261243"/>
                <a:gd name="connsiteX2265" fmla="*/ 449537 w 2074813"/>
                <a:gd name="connsiteY2265" fmla="*/ 350803 h 1261243"/>
                <a:gd name="connsiteX2266" fmla="*/ 449484 w 2074813"/>
                <a:gd name="connsiteY2266" fmla="*/ 349930 h 1261243"/>
                <a:gd name="connsiteX2267" fmla="*/ 450343 w 2074813"/>
                <a:gd name="connsiteY2267" fmla="*/ 347802 h 1261243"/>
                <a:gd name="connsiteX2268" fmla="*/ 451744 w 2074813"/>
                <a:gd name="connsiteY2268" fmla="*/ 345410 h 1261243"/>
                <a:gd name="connsiteX2269" fmla="*/ 451295 w 2074813"/>
                <a:gd name="connsiteY2269" fmla="*/ 344723 h 1261243"/>
                <a:gd name="connsiteX2270" fmla="*/ 451453 w 2074813"/>
                <a:gd name="connsiteY2270" fmla="*/ 344445 h 1261243"/>
                <a:gd name="connsiteX2271" fmla="*/ 452497 w 2074813"/>
                <a:gd name="connsiteY2271" fmla="*/ 343903 h 1261243"/>
                <a:gd name="connsiteX2272" fmla="*/ 453092 w 2074813"/>
                <a:gd name="connsiteY2272" fmla="*/ 342767 h 1261243"/>
                <a:gd name="connsiteX2273" fmla="*/ 451955 w 2074813"/>
                <a:gd name="connsiteY2273" fmla="*/ 342225 h 1261243"/>
                <a:gd name="connsiteX2274" fmla="*/ 450700 w 2074813"/>
                <a:gd name="connsiteY2274" fmla="*/ 342198 h 1261243"/>
                <a:gd name="connsiteX2275" fmla="*/ 448189 w 2074813"/>
                <a:gd name="connsiteY2275" fmla="*/ 342582 h 1261243"/>
                <a:gd name="connsiteX2276" fmla="*/ 444607 w 2074813"/>
                <a:gd name="connsiteY2276" fmla="*/ 343837 h 1261243"/>
                <a:gd name="connsiteX2277" fmla="*/ 440655 w 2074813"/>
                <a:gd name="connsiteY2277" fmla="*/ 344657 h 1261243"/>
                <a:gd name="connsiteX2278" fmla="*/ 434429 w 2074813"/>
                <a:gd name="connsiteY2278" fmla="*/ 347644 h 1261243"/>
                <a:gd name="connsiteX2279" fmla="*/ 431231 w 2074813"/>
                <a:gd name="connsiteY2279" fmla="*/ 349745 h 1261243"/>
                <a:gd name="connsiteX2280" fmla="*/ 430424 w 2074813"/>
                <a:gd name="connsiteY2280" fmla="*/ 350565 h 1261243"/>
                <a:gd name="connsiteX2281" fmla="*/ 429327 w 2074813"/>
                <a:gd name="connsiteY2281" fmla="*/ 353975 h 1261243"/>
                <a:gd name="connsiteX2282" fmla="*/ 425706 w 2074813"/>
                <a:gd name="connsiteY2282" fmla="*/ 358442 h 1261243"/>
                <a:gd name="connsiteX2283" fmla="*/ 425534 w 2074813"/>
                <a:gd name="connsiteY2283" fmla="*/ 361496 h 1261243"/>
                <a:gd name="connsiteX2284" fmla="*/ 426856 w 2074813"/>
                <a:gd name="connsiteY2284" fmla="*/ 361734 h 1261243"/>
                <a:gd name="connsiteX2285" fmla="*/ 429499 w 2074813"/>
                <a:gd name="connsiteY2285" fmla="*/ 360359 h 1261243"/>
                <a:gd name="connsiteX2286" fmla="*/ 431217 w 2074813"/>
                <a:gd name="connsiteY2286" fmla="*/ 359262 h 1261243"/>
                <a:gd name="connsiteX2287" fmla="*/ 431997 w 2074813"/>
                <a:gd name="connsiteY2287" fmla="*/ 358456 h 1261243"/>
                <a:gd name="connsiteX2288" fmla="*/ 432433 w 2074813"/>
                <a:gd name="connsiteY2288" fmla="*/ 357742 h 1261243"/>
                <a:gd name="connsiteX2289" fmla="*/ 432526 w 2074813"/>
                <a:gd name="connsiteY2289" fmla="*/ 357121 h 1261243"/>
                <a:gd name="connsiteX2290" fmla="*/ 432288 w 2074813"/>
                <a:gd name="connsiteY2290" fmla="*/ 356790 h 1261243"/>
                <a:gd name="connsiteX2291" fmla="*/ 429922 w 2074813"/>
                <a:gd name="connsiteY2291" fmla="*/ 356870 h 1261243"/>
                <a:gd name="connsiteX2292" fmla="*/ 430319 w 2074813"/>
                <a:gd name="connsiteY2292" fmla="*/ 356592 h 1261243"/>
                <a:gd name="connsiteX2293" fmla="*/ 432129 w 2074813"/>
                <a:gd name="connsiteY2293" fmla="*/ 355944 h 1261243"/>
                <a:gd name="connsiteX2294" fmla="*/ 434112 w 2074813"/>
                <a:gd name="connsiteY2294" fmla="*/ 355654 h 1261243"/>
                <a:gd name="connsiteX2295" fmla="*/ 436266 w 2074813"/>
                <a:gd name="connsiteY2295" fmla="*/ 355706 h 1261243"/>
                <a:gd name="connsiteX2296" fmla="*/ 437482 w 2074813"/>
                <a:gd name="connsiteY2296" fmla="*/ 355891 h 1261243"/>
                <a:gd name="connsiteX2297" fmla="*/ 437747 w 2074813"/>
                <a:gd name="connsiteY2297" fmla="*/ 356209 h 1261243"/>
                <a:gd name="connsiteX2298" fmla="*/ 437548 w 2074813"/>
                <a:gd name="connsiteY2298" fmla="*/ 356566 h 1261243"/>
                <a:gd name="connsiteX2299" fmla="*/ 435011 w 2074813"/>
                <a:gd name="connsiteY2299" fmla="*/ 357821 h 1261243"/>
                <a:gd name="connsiteX2300" fmla="*/ 433359 w 2074813"/>
                <a:gd name="connsiteY2300" fmla="*/ 358865 h 1261243"/>
                <a:gd name="connsiteX2301" fmla="*/ 433715 w 2074813"/>
                <a:gd name="connsiteY2301" fmla="*/ 358892 h 1261243"/>
                <a:gd name="connsiteX2302" fmla="*/ 436333 w 2074813"/>
                <a:gd name="connsiteY2302" fmla="*/ 358099 h 1261243"/>
                <a:gd name="connsiteX2303" fmla="*/ 437403 w 2074813"/>
                <a:gd name="connsiteY2303" fmla="*/ 359328 h 1261243"/>
                <a:gd name="connsiteX2304" fmla="*/ 438778 w 2074813"/>
                <a:gd name="connsiteY2304" fmla="*/ 359473 h 1261243"/>
                <a:gd name="connsiteX2305" fmla="*/ 438751 w 2074813"/>
                <a:gd name="connsiteY2305" fmla="*/ 359685 h 1261243"/>
                <a:gd name="connsiteX2306" fmla="*/ 428045 w 2074813"/>
                <a:gd name="connsiteY2306" fmla="*/ 364139 h 1261243"/>
                <a:gd name="connsiteX2307" fmla="*/ 427583 w 2074813"/>
                <a:gd name="connsiteY2307" fmla="*/ 364562 h 1261243"/>
                <a:gd name="connsiteX2308" fmla="*/ 427503 w 2074813"/>
                <a:gd name="connsiteY2308" fmla="*/ 364985 h 1261243"/>
                <a:gd name="connsiteX2309" fmla="*/ 427675 w 2074813"/>
                <a:gd name="connsiteY2309" fmla="*/ 365263 h 1261243"/>
                <a:gd name="connsiteX2310" fmla="*/ 428680 w 2074813"/>
                <a:gd name="connsiteY2310" fmla="*/ 365355 h 1261243"/>
                <a:gd name="connsiteX2311" fmla="*/ 435592 w 2074813"/>
                <a:gd name="connsiteY2311" fmla="*/ 363135 h 1261243"/>
                <a:gd name="connsiteX2312" fmla="*/ 440972 w 2074813"/>
                <a:gd name="connsiteY2312" fmla="*/ 360438 h 1261243"/>
                <a:gd name="connsiteX2313" fmla="*/ 441897 w 2074813"/>
                <a:gd name="connsiteY2313" fmla="*/ 359830 h 1261243"/>
                <a:gd name="connsiteX2314" fmla="*/ 442650 w 2074813"/>
                <a:gd name="connsiteY2314" fmla="*/ 359130 h 1261243"/>
                <a:gd name="connsiteX2315" fmla="*/ 442941 w 2074813"/>
                <a:gd name="connsiteY2315" fmla="*/ 358628 h 1261243"/>
                <a:gd name="connsiteX2316" fmla="*/ 441857 w 2074813"/>
                <a:gd name="connsiteY2316" fmla="*/ 358033 h 1261243"/>
                <a:gd name="connsiteX2317" fmla="*/ 445571 w 2074813"/>
                <a:gd name="connsiteY2317" fmla="*/ 357359 h 1261243"/>
                <a:gd name="connsiteX2318" fmla="*/ 447633 w 2074813"/>
                <a:gd name="connsiteY2318" fmla="*/ 356685 h 1261243"/>
                <a:gd name="connsiteX2319" fmla="*/ 449101 w 2074813"/>
                <a:gd name="connsiteY2319" fmla="*/ 355759 h 1261243"/>
                <a:gd name="connsiteX2320" fmla="*/ 451189 w 2074813"/>
                <a:gd name="connsiteY2320" fmla="*/ 354993 h 1261243"/>
                <a:gd name="connsiteX2321" fmla="*/ 456410 w 2074813"/>
                <a:gd name="connsiteY2321" fmla="*/ 353433 h 1261243"/>
                <a:gd name="connsiteX2322" fmla="*/ 461300 w 2074813"/>
                <a:gd name="connsiteY2322" fmla="*/ 353129 h 1261243"/>
                <a:gd name="connsiteX2323" fmla="*/ 463878 w 2074813"/>
                <a:gd name="connsiteY2323" fmla="*/ 351966 h 1261243"/>
                <a:gd name="connsiteX2324" fmla="*/ 467301 w 2074813"/>
                <a:gd name="connsiteY2324" fmla="*/ 350948 h 1261243"/>
                <a:gd name="connsiteX2325" fmla="*/ 469138 w 2074813"/>
                <a:gd name="connsiteY2325" fmla="*/ 350948 h 1261243"/>
                <a:gd name="connsiteX2326" fmla="*/ 470975 w 2074813"/>
                <a:gd name="connsiteY2326" fmla="*/ 350684 h 1261243"/>
                <a:gd name="connsiteX2327" fmla="*/ 472112 w 2074813"/>
                <a:gd name="connsiteY2327" fmla="*/ 350314 h 1261243"/>
                <a:gd name="connsiteX2328" fmla="*/ 472865 w 2074813"/>
                <a:gd name="connsiteY2328" fmla="*/ 349402 h 1261243"/>
                <a:gd name="connsiteX2329" fmla="*/ 473249 w 2074813"/>
                <a:gd name="connsiteY2329" fmla="*/ 348582 h 1261243"/>
                <a:gd name="connsiteX2330" fmla="*/ 473249 w 2074813"/>
                <a:gd name="connsiteY2330" fmla="*/ 347459 h 1261243"/>
                <a:gd name="connsiteX2331" fmla="*/ 469878 w 2074813"/>
                <a:gd name="connsiteY2331" fmla="*/ 347274 h 1261243"/>
                <a:gd name="connsiteX2332" fmla="*/ 469310 w 2074813"/>
                <a:gd name="connsiteY2332" fmla="*/ 347049 h 1261243"/>
                <a:gd name="connsiteX2333" fmla="*/ 471332 w 2074813"/>
                <a:gd name="connsiteY2333" fmla="*/ 346282 h 1261243"/>
                <a:gd name="connsiteX2334" fmla="*/ 472218 w 2074813"/>
                <a:gd name="connsiteY2334" fmla="*/ 346018 h 1261243"/>
                <a:gd name="connsiteX2335" fmla="*/ 473711 w 2074813"/>
                <a:gd name="connsiteY2335" fmla="*/ 346163 h 1261243"/>
                <a:gd name="connsiteX2336" fmla="*/ 476870 w 2074813"/>
                <a:gd name="connsiteY2336" fmla="*/ 346983 h 1261243"/>
                <a:gd name="connsiteX2337" fmla="*/ 480822 w 2074813"/>
                <a:gd name="connsiteY2337" fmla="*/ 347432 h 1261243"/>
                <a:gd name="connsiteX2338" fmla="*/ 481615 w 2074813"/>
                <a:gd name="connsiteY2338" fmla="*/ 347287 h 1261243"/>
                <a:gd name="connsiteX2339" fmla="*/ 483175 w 2074813"/>
                <a:gd name="connsiteY2339" fmla="*/ 346705 h 1261243"/>
                <a:gd name="connsiteX2340" fmla="*/ 488449 w 2074813"/>
                <a:gd name="connsiteY2340" fmla="*/ 344221 h 1261243"/>
                <a:gd name="connsiteX2341" fmla="*/ 489083 w 2074813"/>
                <a:gd name="connsiteY2341" fmla="*/ 343679 h 1261243"/>
                <a:gd name="connsiteX2342" fmla="*/ 489162 w 2074813"/>
                <a:gd name="connsiteY2342" fmla="*/ 343229 h 1261243"/>
                <a:gd name="connsiteX2343" fmla="*/ 486532 w 2074813"/>
                <a:gd name="connsiteY2343" fmla="*/ 342410 h 1261243"/>
                <a:gd name="connsiteX2344" fmla="*/ 486783 w 2074813"/>
                <a:gd name="connsiteY2344" fmla="*/ 340903 h 1261243"/>
                <a:gd name="connsiteX2345" fmla="*/ 487656 w 2074813"/>
                <a:gd name="connsiteY2345" fmla="*/ 340083 h 1261243"/>
                <a:gd name="connsiteX2346" fmla="*/ 490431 w 2074813"/>
                <a:gd name="connsiteY2346" fmla="*/ 338828 h 1261243"/>
                <a:gd name="connsiteX2347" fmla="*/ 491277 w 2074813"/>
                <a:gd name="connsiteY2347" fmla="*/ 338207 h 1261243"/>
                <a:gd name="connsiteX2348" fmla="*/ 491528 w 2074813"/>
                <a:gd name="connsiteY2348" fmla="*/ 337691 h 1261243"/>
                <a:gd name="connsiteX2349" fmla="*/ 490616 w 2074813"/>
                <a:gd name="connsiteY2349" fmla="*/ 337017 h 1261243"/>
                <a:gd name="connsiteX2350" fmla="*/ 488422 w 2074813"/>
                <a:gd name="connsiteY2350" fmla="*/ 337030 h 1261243"/>
                <a:gd name="connsiteX2351" fmla="*/ 810173 w 2074813"/>
                <a:gd name="connsiteY2351" fmla="*/ 416282 h 1261243"/>
                <a:gd name="connsiteX2352" fmla="*/ 810358 w 2074813"/>
                <a:gd name="connsiteY2352" fmla="*/ 418740 h 1261243"/>
                <a:gd name="connsiteX2353" fmla="*/ 810742 w 2074813"/>
                <a:gd name="connsiteY2353" fmla="*/ 420168 h 1261243"/>
                <a:gd name="connsiteX2354" fmla="*/ 812235 w 2074813"/>
                <a:gd name="connsiteY2354" fmla="*/ 420829 h 1261243"/>
                <a:gd name="connsiteX2355" fmla="*/ 813887 w 2074813"/>
                <a:gd name="connsiteY2355" fmla="*/ 419705 h 1261243"/>
                <a:gd name="connsiteX2356" fmla="*/ 815249 w 2074813"/>
                <a:gd name="connsiteY2356" fmla="*/ 418899 h 1261243"/>
                <a:gd name="connsiteX2357" fmla="*/ 817628 w 2074813"/>
                <a:gd name="connsiteY2357" fmla="*/ 416652 h 1261243"/>
                <a:gd name="connsiteX2358" fmla="*/ 819280 w 2074813"/>
                <a:gd name="connsiteY2358" fmla="*/ 415264 h 1261243"/>
                <a:gd name="connsiteX2359" fmla="*/ 818989 w 2074813"/>
                <a:gd name="connsiteY2359" fmla="*/ 414867 h 1261243"/>
                <a:gd name="connsiteX2360" fmla="*/ 818209 w 2074813"/>
                <a:gd name="connsiteY2360" fmla="*/ 414550 h 1261243"/>
                <a:gd name="connsiteX2361" fmla="*/ 816888 w 2074813"/>
                <a:gd name="connsiteY2361" fmla="*/ 414365 h 1261243"/>
                <a:gd name="connsiteX2362" fmla="*/ 815143 w 2074813"/>
                <a:gd name="connsiteY2362" fmla="*/ 415317 h 1261243"/>
                <a:gd name="connsiteX2363" fmla="*/ 814390 w 2074813"/>
                <a:gd name="connsiteY2363" fmla="*/ 415568 h 1261243"/>
                <a:gd name="connsiteX2364" fmla="*/ 814218 w 2074813"/>
                <a:gd name="connsiteY2364" fmla="*/ 415211 h 1261243"/>
                <a:gd name="connsiteX2365" fmla="*/ 815183 w 2074813"/>
                <a:gd name="connsiteY2365" fmla="*/ 412330 h 1261243"/>
                <a:gd name="connsiteX2366" fmla="*/ 815196 w 2074813"/>
                <a:gd name="connsiteY2366" fmla="*/ 411523 h 1261243"/>
                <a:gd name="connsiteX2367" fmla="*/ 816861 w 2074813"/>
                <a:gd name="connsiteY2367" fmla="*/ 409462 h 1261243"/>
                <a:gd name="connsiteX2368" fmla="*/ 816769 w 2074813"/>
                <a:gd name="connsiteY2368" fmla="*/ 407981 h 1261243"/>
                <a:gd name="connsiteX2369" fmla="*/ 817337 w 2074813"/>
                <a:gd name="connsiteY2369" fmla="*/ 406712 h 1261243"/>
                <a:gd name="connsiteX2370" fmla="*/ 816028 w 2074813"/>
                <a:gd name="connsiteY2370" fmla="*/ 403725 h 1261243"/>
                <a:gd name="connsiteX2371" fmla="*/ 812724 w 2074813"/>
                <a:gd name="connsiteY2371" fmla="*/ 404307 h 1261243"/>
                <a:gd name="connsiteX2372" fmla="*/ 811112 w 2074813"/>
                <a:gd name="connsiteY2372" fmla="*/ 405470 h 1261243"/>
                <a:gd name="connsiteX2373" fmla="*/ 810596 w 2074813"/>
                <a:gd name="connsiteY2373" fmla="*/ 406792 h 1261243"/>
                <a:gd name="connsiteX2374" fmla="*/ 811891 w 2074813"/>
                <a:gd name="connsiteY2374" fmla="*/ 407466 h 1261243"/>
                <a:gd name="connsiteX2375" fmla="*/ 813160 w 2074813"/>
                <a:gd name="connsiteY2375" fmla="*/ 407743 h 1261243"/>
                <a:gd name="connsiteX2376" fmla="*/ 811839 w 2074813"/>
                <a:gd name="connsiteY2376" fmla="*/ 410162 h 1261243"/>
                <a:gd name="connsiteX2377" fmla="*/ 810662 w 2074813"/>
                <a:gd name="connsiteY2377" fmla="*/ 413215 h 1261243"/>
                <a:gd name="connsiteX2378" fmla="*/ 811032 w 2074813"/>
                <a:gd name="connsiteY2378" fmla="*/ 413757 h 1261243"/>
                <a:gd name="connsiteX2379" fmla="*/ 810438 w 2074813"/>
                <a:gd name="connsiteY2379" fmla="*/ 414511 h 1261243"/>
                <a:gd name="connsiteX2380" fmla="*/ 810173 w 2074813"/>
                <a:gd name="connsiteY2380" fmla="*/ 416282 h 1261243"/>
                <a:gd name="connsiteX2381" fmla="*/ 862554 w 2074813"/>
                <a:gd name="connsiteY2381" fmla="*/ 324672 h 1261243"/>
                <a:gd name="connsiteX2382" fmla="*/ 861734 w 2074813"/>
                <a:gd name="connsiteY2382" fmla="*/ 323773 h 1261243"/>
                <a:gd name="connsiteX2383" fmla="*/ 860849 w 2074813"/>
                <a:gd name="connsiteY2383" fmla="*/ 324447 h 1261243"/>
                <a:gd name="connsiteX2384" fmla="*/ 859593 w 2074813"/>
                <a:gd name="connsiteY2384" fmla="*/ 326179 h 1261243"/>
                <a:gd name="connsiteX2385" fmla="*/ 858734 w 2074813"/>
                <a:gd name="connsiteY2385" fmla="*/ 327765 h 1261243"/>
                <a:gd name="connsiteX2386" fmla="*/ 858271 w 2074813"/>
                <a:gd name="connsiteY2386" fmla="*/ 329206 h 1261243"/>
                <a:gd name="connsiteX2387" fmla="*/ 857201 w 2074813"/>
                <a:gd name="connsiteY2387" fmla="*/ 331016 h 1261243"/>
                <a:gd name="connsiteX2388" fmla="*/ 855548 w 2074813"/>
                <a:gd name="connsiteY2388" fmla="*/ 333184 h 1261243"/>
                <a:gd name="connsiteX2389" fmla="*/ 849852 w 2074813"/>
                <a:gd name="connsiteY2389" fmla="*/ 339978 h 1261243"/>
                <a:gd name="connsiteX2390" fmla="*/ 847962 w 2074813"/>
                <a:gd name="connsiteY2390" fmla="*/ 342555 h 1261243"/>
                <a:gd name="connsiteX2391" fmla="*/ 847420 w 2074813"/>
                <a:gd name="connsiteY2391" fmla="*/ 344406 h 1261243"/>
                <a:gd name="connsiteX2392" fmla="*/ 847354 w 2074813"/>
                <a:gd name="connsiteY2392" fmla="*/ 346666 h 1261243"/>
                <a:gd name="connsiteX2393" fmla="*/ 845662 w 2074813"/>
                <a:gd name="connsiteY2393" fmla="*/ 348291 h 1261243"/>
                <a:gd name="connsiteX2394" fmla="*/ 838921 w 2074813"/>
                <a:gd name="connsiteY2394" fmla="*/ 353248 h 1261243"/>
                <a:gd name="connsiteX2395" fmla="*/ 837071 w 2074813"/>
                <a:gd name="connsiteY2395" fmla="*/ 354200 h 1261243"/>
                <a:gd name="connsiteX2396" fmla="*/ 835683 w 2074813"/>
                <a:gd name="connsiteY2396" fmla="*/ 355720 h 1261243"/>
                <a:gd name="connsiteX2397" fmla="*/ 834916 w 2074813"/>
                <a:gd name="connsiteY2397" fmla="*/ 356936 h 1261243"/>
                <a:gd name="connsiteX2398" fmla="*/ 834757 w 2074813"/>
                <a:gd name="connsiteY2398" fmla="*/ 357848 h 1261243"/>
                <a:gd name="connsiteX2399" fmla="*/ 835154 w 2074813"/>
                <a:gd name="connsiteY2399" fmla="*/ 358244 h 1261243"/>
                <a:gd name="connsiteX2400" fmla="*/ 837190 w 2074813"/>
                <a:gd name="connsiteY2400" fmla="*/ 357861 h 1261243"/>
                <a:gd name="connsiteX2401" fmla="*/ 843137 w 2074813"/>
                <a:gd name="connsiteY2401" fmla="*/ 355495 h 1261243"/>
                <a:gd name="connsiteX2402" fmla="*/ 850447 w 2074813"/>
                <a:gd name="connsiteY2402" fmla="*/ 351450 h 1261243"/>
                <a:gd name="connsiteX2403" fmla="*/ 854980 w 2074813"/>
                <a:gd name="connsiteY2403" fmla="*/ 350486 h 1261243"/>
                <a:gd name="connsiteX2404" fmla="*/ 855681 w 2074813"/>
                <a:gd name="connsiteY2404" fmla="*/ 350063 h 1261243"/>
                <a:gd name="connsiteX2405" fmla="*/ 856156 w 2074813"/>
                <a:gd name="connsiteY2405" fmla="*/ 349640 h 1261243"/>
                <a:gd name="connsiteX2406" fmla="*/ 857002 w 2074813"/>
                <a:gd name="connsiteY2406" fmla="*/ 347459 h 1261243"/>
                <a:gd name="connsiteX2407" fmla="*/ 859157 w 2074813"/>
                <a:gd name="connsiteY2407" fmla="*/ 346388 h 1261243"/>
                <a:gd name="connsiteX2408" fmla="*/ 861192 w 2074813"/>
                <a:gd name="connsiteY2408" fmla="*/ 344035 h 1261243"/>
                <a:gd name="connsiteX2409" fmla="*/ 861562 w 2074813"/>
                <a:gd name="connsiteY2409" fmla="*/ 343176 h 1261243"/>
                <a:gd name="connsiteX2410" fmla="*/ 861655 w 2074813"/>
                <a:gd name="connsiteY2410" fmla="*/ 340599 h 1261243"/>
                <a:gd name="connsiteX2411" fmla="*/ 862488 w 2074813"/>
                <a:gd name="connsiteY2411" fmla="*/ 336079 h 1261243"/>
                <a:gd name="connsiteX2412" fmla="*/ 863915 w 2074813"/>
                <a:gd name="connsiteY2412" fmla="*/ 334003 h 1261243"/>
                <a:gd name="connsiteX2413" fmla="*/ 865673 w 2074813"/>
                <a:gd name="connsiteY2413" fmla="*/ 332140 h 1261243"/>
                <a:gd name="connsiteX2414" fmla="*/ 866241 w 2074813"/>
                <a:gd name="connsiteY2414" fmla="*/ 331862 h 1261243"/>
                <a:gd name="connsiteX2415" fmla="*/ 867219 w 2074813"/>
                <a:gd name="connsiteY2415" fmla="*/ 331743 h 1261243"/>
                <a:gd name="connsiteX2416" fmla="*/ 867682 w 2074813"/>
                <a:gd name="connsiteY2416" fmla="*/ 332034 h 1261243"/>
                <a:gd name="connsiteX2417" fmla="*/ 867629 w 2074813"/>
                <a:gd name="connsiteY2417" fmla="*/ 332735 h 1261243"/>
                <a:gd name="connsiteX2418" fmla="*/ 866915 w 2074813"/>
                <a:gd name="connsiteY2418" fmla="*/ 333488 h 1261243"/>
                <a:gd name="connsiteX2419" fmla="*/ 865660 w 2074813"/>
                <a:gd name="connsiteY2419" fmla="*/ 336184 h 1261243"/>
                <a:gd name="connsiteX2420" fmla="*/ 865369 w 2074813"/>
                <a:gd name="connsiteY2420" fmla="*/ 337229 h 1261243"/>
                <a:gd name="connsiteX2421" fmla="*/ 865594 w 2074813"/>
                <a:gd name="connsiteY2421" fmla="*/ 337731 h 1261243"/>
                <a:gd name="connsiteX2422" fmla="*/ 865210 w 2074813"/>
                <a:gd name="connsiteY2422" fmla="*/ 338841 h 1261243"/>
                <a:gd name="connsiteX2423" fmla="*/ 863796 w 2074813"/>
                <a:gd name="connsiteY2423" fmla="*/ 341670 h 1261243"/>
                <a:gd name="connsiteX2424" fmla="*/ 864391 w 2074813"/>
                <a:gd name="connsiteY2424" fmla="*/ 343071 h 1261243"/>
                <a:gd name="connsiteX2425" fmla="*/ 864774 w 2074813"/>
                <a:gd name="connsiteY2425" fmla="*/ 342780 h 1261243"/>
                <a:gd name="connsiteX2426" fmla="*/ 865911 w 2074813"/>
                <a:gd name="connsiteY2426" fmla="*/ 340705 h 1261243"/>
                <a:gd name="connsiteX2427" fmla="*/ 867365 w 2074813"/>
                <a:gd name="connsiteY2427" fmla="*/ 338563 h 1261243"/>
                <a:gd name="connsiteX2428" fmla="*/ 868356 w 2074813"/>
                <a:gd name="connsiteY2428" fmla="*/ 336343 h 1261243"/>
                <a:gd name="connsiteX2429" fmla="*/ 869440 w 2074813"/>
                <a:gd name="connsiteY2429" fmla="*/ 333171 h 1261243"/>
                <a:gd name="connsiteX2430" fmla="*/ 869969 w 2074813"/>
                <a:gd name="connsiteY2430" fmla="*/ 329258 h 1261243"/>
                <a:gd name="connsiteX2431" fmla="*/ 866056 w 2074813"/>
                <a:gd name="connsiteY2431" fmla="*/ 329391 h 1261243"/>
                <a:gd name="connsiteX2432" fmla="*/ 861509 w 2074813"/>
                <a:gd name="connsiteY2432" fmla="*/ 328796 h 1261243"/>
                <a:gd name="connsiteX2433" fmla="*/ 862131 w 2074813"/>
                <a:gd name="connsiteY2433" fmla="*/ 327130 h 1261243"/>
                <a:gd name="connsiteX2434" fmla="*/ 862554 w 2074813"/>
                <a:gd name="connsiteY2434" fmla="*/ 324672 h 1261243"/>
                <a:gd name="connsiteX2435" fmla="*/ 869929 w 2074813"/>
                <a:gd name="connsiteY2435" fmla="*/ 327712 h 1261243"/>
                <a:gd name="connsiteX2436" fmla="*/ 870735 w 2074813"/>
                <a:gd name="connsiteY2436" fmla="*/ 327064 h 1261243"/>
                <a:gd name="connsiteX2437" fmla="*/ 870550 w 2074813"/>
                <a:gd name="connsiteY2437" fmla="*/ 325531 h 1261243"/>
                <a:gd name="connsiteX2438" fmla="*/ 869308 w 2074813"/>
                <a:gd name="connsiteY2438" fmla="*/ 324342 h 1261243"/>
                <a:gd name="connsiteX2439" fmla="*/ 866175 w 2074813"/>
                <a:gd name="connsiteY2439" fmla="*/ 324870 h 1261243"/>
                <a:gd name="connsiteX2440" fmla="*/ 865329 w 2074813"/>
                <a:gd name="connsiteY2440" fmla="*/ 325439 h 1261243"/>
                <a:gd name="connsiteX2441" fmla="*/ 865422 w 2074813"/>
                <a:gd name="connsiteY2441" fmla="*/ 326694 h 1261243"/>
                <a:gd name="connsiteX2442" fmla="*/ 867233 w 2074813"/>
                <a:gd name="connsiteY2442" fmla="*/ 327646 h 1261243"/>
                <a:gd name="connsiteX2443" fmla="*/ 869929 w 2074813"/>
                <a:gd name="connsiteY2443" fmla="*/ 327712 h 1261243"/>
                <a:gd name="connsiteX2444" fmla="*/ 850195 w 2074813"/>
                <a:gd name="connsiteY2444" fmla="*/ 379260 h 1261243"/>
                <a:gd name="connsiteX2445" fmla="*/ 853500 w 2074813"/>
                <a:gd name="connsiteY2445" fmla="*/ 378202 h 1261243"/>
                <a:gd name="connsiteX2446" fmla="*/ 854636 w 2074813"/>
                <a:gd name="connsiteY2446" fmla="*/ 377515 h 1261243"/>
                <a:gd name="connsiteX2447" fmla="*/ 855086 w 2074813"/>
                <a:gd name="connsiteY2447" fmla="*/ 376828 h 1261243"/>
                <a:gd name="connsiteX2448" fmla="*/ 855826 w 2074813"/>
                <a:gd name="connsiteY2448" fmla="*/ 376167 h 1261243"/>
                <a:gd name="connsiteX2449" fmla="*/ 856857 w 2074813"/>
                <a:gd name="connsiteY2449" fmla="*/ 375533 h 1261243"/>
                <a:gd name="connsiteX2450" fmla="*/ 857531 w 2074813"/>
                <a:gd name="connsiteY2450" fmla="*/ 374911 h 1261243"/>
                <a:gd name="connsiteX2451" fmla="*/ 857835 w 2074813"/>
                <a:gd name="connsiteY2451" fmla="*/ 374290 h 1261243"/>
                <a:gd name="connsiteX2452" fmla="*/ 856883 w 2074813"/>
                <a:gd name="connsiteY2452" fmla="*/ 373933 h 1261243"/>
                <a:gd name="connsiteX2453" fmla="*/ 852984 w 2074813"/>
                <a:gd name="connsiteY2453" fmla="*/ 373788 h 1261243"/>
                <a:gd name="connsiteX2454" fmla="*/ 851993 w 2074813"/>
                <a:gd name="connsiteY2454" fmla="*/ 374105 h 1261243"/>
                <a:gd name="connsiteX2455" fmla="*/ 849032 w 2074813"/>
                <a:gd name="connsiteY2455" fmla="*/ 375427 h 1261243"/>
                <a:gd name="connsiteX2456" fmla="*/ 847909 w 2074813"/>
                <a:gd name="connsiteY2456" fmla="*/ 376141 h 1261243"/>
                <a:gd name="connsiteX2457" fmla="*/ 847354 w 2074813"/>
                <a:gd name="connsiteY2457" fmla="*/ 376775 h 1261243"/>
                <a:gd name="connsiteX2458" fmla="*/ 848226 w 2074813"/>
                <a:gd name="connsiteY2458" fmla="*/ 378929 h 1261243"/>
                <a:gd name="connsiteX2459" fmla="*/ 849085 w 2074813"/>
                <a:gd name="connsiteY2459" fmla="*/ 379339 h 1261243"/>
                <a:gd name="connsiteX2460" fmla="*/ 850195 w 2074813"/>
                <a:gd name="connsiteY2460" fmla="*/ 379260 h 1261243"/>
                <a:gd name="connsiteX2461" fmla="*/ 850526 w 2074813"/>
                <a:gd name="connsiteY2461" fmla="*/ 386926 h 1261243"/>
                <a:gd name="connsiteX2462" fmla="*/ 850843 w 2074813"/>
                <a:gd name="connsiteY2462" fmla="*/ 387415 h 1261243"/>
                <a:gd name="connsiteX2463" fmla="*/ 852257 w 2074813"/>
                <a:gd name="connsiteY2463" fmla="*/ 387693 h 1261243"/>
                <a:gd name="connsiteX2464" fmla="*/ 854451 w 2074813"/>
                <a:gd name="connsiteY2464" fmla="*/ 387071 h 1261243"/>
                <a:gd name="connsiteX2465" fmla="*/ 855218 w 2074813"/>
                <a:gd name="connsiteY2465" fmla="*/ 387085 h 1261243"/>
                <a:gd name="connsiteX2466" fmla="*/ 855800 w 2074813"/>
                <a:gd name="connsiteY2466" fmla="*/ 387336 h 1261243"/>
                <a:gd name="connsiteX2467" fmla="*/ 860452 w 2074813"/>
                <a:gd name="connsiteY2467" fmla="*/ 382934 h 1261243"/>
                <a:gd name="connsiteX2468" fmla="*/ 864827 w 2074813"/>
                <a:gd name="connsiteY2468" fmla="*/ 379366 h 1261243"/>
                <a:gd name="connsiteX2469" fmla="*/ 865633 w 2074813"/>
                <a:gd name="connsiteY2469" fmla="*/ 375559 h 1261243"/>
                <a:gd name="connsiteX2470" fmla="*/ 865898 w 2074813"/>
                <a:gd name="connsiteY2470" fmla="*/ 372929 h 1261243"/>
                <a:gd name="connsiteX2471" fmla="*/ 864880 w 2074813"/>
                <a:gd name="connsiteY2471" fmla="*/ 372625 h 1261243"/>
                <a:gd name="connsiteX2472" fmla="*/ 858086 w 2074813"/>
                <a:gd name="connsiteY2472" fmla="*/ 376947 h 1261243"/>
                <a:gd name="connsiteX2473" fmla="*/ 857121 w 2074813"/>
                <a:gd name="connsiteY2473" fmla="*/ 377238 h 1261243"/>
                <a:gd name="connsiteX2474" fmla="*/ 853777 w 2074813"/>
                <a:gd name="connsiteY2474" fmla="*/ 379418 h 1261243"/>
                <a:gd name="connsiteX2475" fmla="*/ 851742 w 2074813"/>
                <a:gd name="connsiteY2475" fmla="*/ 379894 h 1261243"/>
                <a:gd name="connsiteX2476" fmla="*/ 850605 w 2074813"/>
                <a:gd name="connsiteY2476" fmla="*/ 380568 h 1261243"/>
                <a:gd name="connsiteX2477" fmla="*/ 849019 w 2074813"/>
                <a:gd name="connsiteY2477" fmla="*/ 382379 h 1261243"/>
                <a:gd name="connsiteX2478" fmla="*/ 848345 w 2074813"/>
                <a:gd name="connsiteY2478" fmla="*/ 383754 h 1261243"/>
                <a:gd name="connsiteX2479" fmla="*/ 849217 w 2074813"/>
                <a:gd name="connsiteY2479" fmla="*/ 384071 h 1261243"/>
                <a:gd name="connsiteX2480" fmla="*/ 852099 w 2074813"/>
                <a:gd name="connsiteY2480" fmla="*/ 384335 h 1261243"/>
                <a:gd name="connsiteX2481" fmla="*/ 852337 w 2074813"/>
                <a:gd name="connsiteY2481" fmla="*/ 385062 h 1261243"/>
                <a:gd name="connsiteX2482" fmla="*/ 850777 w 2074813"/>
                <a:gd name="connsiteY2482" fmla="*/ 386371 h 1261243"/>
                <a:gd name="connsiteX2483" fmla="*/ 850526 w 2074813"/>
                <a:gd name="connsiteY2483" fmla="*/ 386926 h 1261243"/>
                <a:gd name="connsiteX2484" fmla="*/ 859884 w 2074813"/>
                <a:gd name="connsiteY2484" fmla="*/ 367377 h 1261243"/>
                <a:gd name="connsiteX2485" fmla="*/ 857624 w 2074813"/>
                <a:gd name="connsiteY2485" fmla="*/ 368937 h 1261243"/>
                <a:gd name="connsiteX2486" fmla="*/ 856223 w 2074813"/>
                <a:gd name="connsiteY2486" fmla="*/ 369743 h 1261243"/>
                <a:gd name="connsiteX2487" fmla="*/ 854954 w 2074813"/>
                <a:gd name="connsiteY2487" fmla="*/ 370787 h 1261243"/>
                <a:gd name="connsiteX2488" fmla="*/ 854200 w 2074813"/>
                <a:gd name="connsiteY2488" fmla="*/ 371924 h 1261243"/>
                <a:gd name="connsiteX2489" fmla="*/ 854835 w 2074813"/>
                <a:gd name="connsiteY2489" fmla="*/ 372241 h 1261243"/>
                <a:gd name="connsiteX2490" fmla="*/ 857412 w 2074813"/>
                <a:gd name="connsiteY2490" fmla="*/ 372281 h 1261243"/>
                <a:gd name="connsiteX2491" fmla="*/ 858007 w 2074813"/>
                <a:gd name="connsiteY2491" fmla="*/ 371898 h 1261243"/>
                <a:gd name="connsiteX2492" fmla="*/ 859104 w 2074813"/>
                <a:gd name="connsiteY2492" fmla="*/ 371448 h 1261243"/>
                <a:gd name="connsiteX2493" fmla="*/ 861034 w 2074813"/>
                <a:gd name="connsiteY2493" fmla="*/ 371158 h 1261243"/>
                <a:gd name="connsiteX2494" fmla="*/ 862977 w 2074813"/>
                <a:gd name="connsiteY2494" fmla="*/ 370563 h 1261243"/>
                <a:gd name="connsiteX2495" fmla="*/ 863889 w 2074813"/>
                <a:gd name="connsiteY2495" fmla="*/ 368977 h 1261243"/>
                <a:gd name="connsiteX2496" fmla="*/ 863981 w 2074813"/>
                <a:gd name="connsiteY2496" fmla="*/ 367681 h 1261243"/>
                <a:gd name="connsiteX2497" fmla="*/ 862990 w 2074813"/>
                <a:gd name="connsiteY2497" fmla="*/ 364774 h 1261243"/>
                <a:gd name="connsiteX2498" fmla="*/ 859884 w 2074813"/>
                <a:gd name="connsiteY2498" fmla="*/ 367377 h 1261243"/>
                <a:gd name="connsiteX2499" fmla="*/ 577864 w 2074813"/>
                <a:gd name="connsiteY2499" fmla="*/ 271300 h 1261243"/>
                <a:gd name="connsiteX2500" fmla="*/ 582887 w 2074813"/>
                <a:gd name="connsiteY2500" fmla="*/ 268749 h 1261243"/>
                <a:gd name="connsiteX2501" fmla="*/ 583191 w 2074813"/>
                <a:gd name="connsiteY2501" fmla="*/ 268300 h 1261243"/>
                <a:gd name="connsiteX2502" fmla="*/ 582411 w 2074813"/>
                <a:gd name="connsiteY2502" fmla="*/ 267956 h 1261243"/>
                <a:gd name="connsiteX2503" fmla="*/ 578538 w 2074813"/>
                <a:gd name="connsiteY2503" fmla="*/ 270441 h 1261243"/>
                <a:gd name="connsiteX2504" fmla="*/ 575736 w 2074813"/>
                <a:gd name="connsiteY2504" fmla="*/ 271710 h 1261243"/>
                <a:gd name="connsiteX2505" fmla="*/ 576807 w 2074813"/>
                <a:gd name="connsiteY2505" fmla="*/ 271617 h 1261243"/>
                <a:gd name="connsiteX2506" fmla="*/ 577864 w 2074813"/>
                <a:gd name="connsiteY2506" fmla="*/ 271300 h 1261243"/>
                <a:gd name="connsiteX2507" fmla="*/ 266819 w 2074813"/>
                <a:gd name="connsiteY2507" fmla="*/ 281372 h 1261243"/>
                <a:gd name="connsiteX2508" fmla="*/ 269952 w 2074813"/>
                <a:gd name="connsiteY2508" fmla="*/ 284465 h 1261243"/>
                <a:gd name="connsiteX2509" fmla="*/ 274631 w 2074813"/>
                <a:gd name="connsiteY2509" fmla="*/ 285245 h 1261243"/>
                <a:gd name="connsiteX2510" fmla="*/ 275609 w 2074813"/>
                <a:gd name="connsiteY2510" fmla="*/ 285747 h 1261243"/>
                <a:gd name="connsiteX2511" fmla="*/ 275728 w 2074813"/>
                <a:gd name="connsiteY2511" fmla="*/ 286804 h 1261243"/>
                <a:gd name="connsiteX2512" fmla="*/ 276177 w 2074813"/>
                <a:gd name="connsiteY2512" fmla="*/ 287055 h 1261243"/>
                <a:gd name="connsiteX2513" fmla="*/ 277393 w 2074813"/>
                <a:gd name="connsiteY2513" fmla="*/ 286765 h 1261243"/>
                <a:gd name="connsiteX2514" fmla="*/ 278385 w 2074813"/>
                <a:gd name="connsiteY2514" fmla="*/ 285615 h 1261243"/>
                <a:gd name="connsiteX2515" fmla="*/ 280010 w 2074813"/>
                <a:gd name="connsiteY2515" fmla="*/ 284835 h 1261243"/>
                <a:gd name="connsiteX2516" fmla="*/ 284412 w 2074813"/>
                <a:gd name="connsiteY2516" fmla="*/ 283791 h 1261243"/>
                <a:gd name="connsiteX2517" fmla="*/ 288060 w 2074813"/>
                <a:gd name="connsiteY2517" fmla="*/ 283711 h 1261243"/>
                <a:gd name="connsiteX2518" fmla="*/ 292263 w 2074813"/>
                <a:gd name="connsiteY2518" fmla="*/ 283196 h 1261243"/>
                <a:gd name="connsiteX2519" fmla="*/ 293981 w 2074813"/>
                <a:gd name="connsiteY2519" fmla="*/ 281649 h 1261243"/>
                <a:gd name="connsiteX2520" fmla="*/ 295329 w 2074813"/>
                <a:gd name="connsiteY2520" fmla="*/ 280209 h 1261243"/>
                <a:gd name="connsiteX2521" fmla="*/ 295065 w 2074813"/>
                <a:gd name="connsiteY2521" fmla="*/ 279151 h 1261243"/>
                <a:gd name="connsiteX2522" fmla="*/ 296215 w 2074813"/>
                <a:gd name="connsiteY2522" fmla="*/ 278345 h 1261243"/>
                <a:gd name="connsiteX2523" fmla="*/ 298475 w 2074813"/>
                <a:gd name="connsiteY2523" fmla="*/ 276481 h 1261243"/>
                <a:gd name="connsiteX2524" fmla="*/ 300682 w 2074813"/>
                <a:gd name="connsiteY2524" fmla="*/ 275160 h 1261243"/>
                <a:gd name="connsiteX2525" fmla="*/ 302467 w 2074813"/>
                <a:gd name="connsiteY2525" fmla="*/ 273679 h 1261243"/>
                <a:gd name="connsiteX2526" fmla="*/ 302890 w 2074813"/>
                <a:gd name="connsiteY2526" fmla="*/ 272833 h 1261243"/>
                <a:gd name="connsiteX2527" fmla="*/ 302520 w 2074813"/>
                <a:gd name="connsiteY2527" fmla="*/ 272278 h 1261243"/>
                <a:gd name="connsiteX2528" fmla="*/ 301753 w 2074813"/>
                <a:gd name="connsiteY2528" fmla="*/ 272001 h 1261243"/>
                <a:gd name="connsiteX2529" fmla="*/ 298184 w 2074813"/>
                <a:gd name="connsiteY2529" fmla="*/ 272384 h 1261243"/>
                <a:gd name="connsiteX2530" fmla="*/ 297312 w 2074813"/>
                <a:gd name="connsiteY2530" fmla="*/ 272318 h 1261243"/>
                <a:gd name="connsiteX2531" fmla="*/ 297153 w 2074813"/>
                <a:gd name="connsiteY2531" fmla="*/ 271036 h 1261243"/>
                <a:gd name="connsiteX2532" fmla="*/ 296611 w 2074813"/>
                <a:gd name="connsiteY2532" fmla="*/ 270692 h 1261243"/>
                <a:gd name="connsiteX2533" fmla="*/ 295184 w 2074813"/>
                <a:gd name="connsiteY2533" fmla="*/ 270838 h 1261243"/>
                <a:gd name="connsiteX2534" fmla="*/ 291972 w 2074813"/>
                <a:gd name="connsiteY2534" fmla="*/ 271525 h 1261243"/>
                <a:gd name="connsiteX2535" fmla="*/ 291417 w 2074813"/>
                <a:gd name="connsiteY2535" fmla="*/ 271089 h 1261243"/>
                <a:gd name="connsiteX2536" fmla="*/ 290360 w 2074813"/>
                <a:gd name="connsiteY2536" fmla="*/ 271062 h 1261243"/>
                <a:gd name="connsiteX2537" fmla="*/ 286434 w 2074813"/>
                <a:gd name="connsiteY2537" fmla="*/ 272199 h 1261243"/>
                <a:gd name="connsiteX2538" fmla="*/ 283050 w 2074813"/>
                <a:gd name="connsiteY2538" fmla="*/ 272780 h 1261243"/>
                <a:gd name="connsiteX2539" fmla="*/ 281319 w 2074813"/>
                <a:gd name="connsiteY2539" fmla="*/ 273296 h 1261243"/>
                <a:gd name="connsiteX2540" fmla="*/ 277618 w 2074813"/>
                <a:gd name="connsiteY2540" fmla="*/ 275345 h 1261243"/>
                <a:gd name="connsiteX2541" fmla="*/ 269912 w 2074813"/>
                <a:gd name="connsiteY2541" fmla="*/ 274922 h 1261243"/>
                <a:gd name="connsiteX2542" fmla="*/ 267758 w 2074813"/>
                <a:gd name="connsiteY2542" fmla="*/ 275160 h 1261243"/>
                <a:gd name="connsiteX2543" fmla="*/ 265326 w 2074813"/>
                <a:gd name="connsiteY2543" fmla="*/ 275622 h 1261243"/>
                <a:gd name="connsiteX2544" fmla="*/ 264401 w 2074813"/>
                <a:gd name="connsiteY2544" fmla="*/ 278490 h 1261243"/>
                <a:gd name="connsiteX2545" fmla="*/ 264586 w 2074813"/>
                <a:gd name="connsiteY2545" fmla="*/ 280751 h 1261243"/>
                <a:gd name="connsiteX2546" fmla="*/ 266819 w 2074813"/>
                <a:gd name="connsiteY2546" fmla="*/ 281372 h 1261243"/>
                <a:gd name="connsiteX2547" fmla="*/ 454982 w 2074813"/>
                <a:gd name="connsiteY2547" fmla="*/ 354490 h 1261243"/>
                <a:gd name="connsiteX2548" fmla="*/ 451982 w 2074813"/>
                <a:gd name="connsiteY2548" fmla="*/ 355891 h 1261243"/>
                <a:gd name="connsiteX2549" fmla="*/ 449193 w 2074813"/>
                <a:gd name="connsiteY2549" fmla="*/ 358006 h 1261243"/>
                <a:gd name="connsiteX2550" fmla="*/ 449286 w 2074813"/>
                <a:gd name="connsiteY2550" fmla="*/ 359368 h 1261243"/>
                <a:gd name="connsiteX2551" fmla="*/ 451347 w 2074813"/>
                <a:gd name="connsiteY2551" fmla="*/ 358628 h 1261243"/>
                <a:gd name="connsiteX2552" fmla="*/ 454890 w 2074813"/>
                <a:gd name="connsiteY2552" fmla="*/ 356909 h 1261243"/>
                <a:gd name="connsiteX2553" fmla="*/ 455313 w 2074813"/>
                <a:gd name="connsiteY2553" fmla="*/ 356949 h 1261243"/>
                <a:gd name="connsiteX2554" fmla="*/ 458868 w 2074813"/>
                <a:gd name="connsiteY2554" fmla="*/ 356103 h 1261243"/>
                <a:gd name="connsiteX2555" fmla="*/ 460507 w 2074813"/>
                <a:gd name="connsiteY2555" fmla="*/ 355984 h 1261243"/>
                <a:gd name="connsiteX2556" fmla="*/ 461340 w 2074813"/>
                <a:gd name="connsiteY2556" fmla="*/ 355706 h 1261243"/>
                <a:gd name="connsiteX2557" fmla="*/ 461697 w 2074813"/>
                <a:gd name="connsiteY2557" fmla="*/ 355376 h 1261243"/>
                <a:gd name="connsiteX2558" fmla="*/ 461591 w 2074813"/>
                <a:gd name="connsiteY2558" fmla="*/ 354979 h 1261243"/>
                <a:gd name="connsiteX2559" fmla="*/ 454982 w 2074813"/>
                <a:gd name="connsiteY2559" fmla="*/ 354490 h 1261243"/>
                <a:gd name="connsiteX2560" fmla="*/ 505314 w 2074813"/>
                <a:gd name="connsiteY2560" fmla="*/ 122472 h 1261243"/>
                <a:gd name="connsiteX2561" fmla="*/ 508803 w 2074813"/>
                <a:gd name="connsiteY2561" fmla="*/ 121521 h 1261243"/>
                <a:gd name="connsiteX2562" fmla="*/ 509332 w 2074813"/>
                <a:gd name="connsiteY2562" fmla="*/ 121256 h 1261243"/>
                <a:gd name="connsiteX2563" fmla="*/ 503596 w 2074813"/>
                <a:gd name="connsiteY2563" fmla="*/ 122499 h 1261243"/>
                <a:gd name="connsiteX2564" fmla="*/ 500014 w 2074813"/>
                <a:gd name="connsiteY2564" fmla="*/ 123490 h 1261243"/>
                <a:gd name="connsiteX2565" fmla="*/ 499432 w 2074813"/>
                <a:gd name="connsiteY2565" fmla="*/ 123860 h 1261243"/>
                <a:gd name="connsiteX2566" fmla="*/ 500358 w 2074813"/>
                <a:gd name="connsiteY2566" fmla="*/ 123728 h 1261243"/>
                <a:gd name="connsiteX2567" fmla="*/ 505314 w 2074813"/>
                <a:gd name="connsiteY2567" fmla="*/ 122472 h 1261243"/>
                <a:gd name="connsiteX2568" fmla="*/ 1626373 w 2074813"/>
                <a:gd name="connsiteY2568" fmla="*/ 618627 h 1261243"/>
                <a:gd name="connsiteX2569" fmla="*/ 1624285 w 2074813"/>
                <a:gd name="connsiteY2569" fmla="*/ 619526 h 1261243"/>
                <a:gd name="connsiteX2570" fmla="*/ 1618972 w 2074813"/>
                <a:gd name="connsiteY2570" fmla="*/ 622751 h 1261243"/>
                <a:gd name="connsiteX2571" fmla="*/ 1617174 w 2074813"/>
                <a:gd name="connsiteY2571" fmla="*/ 624271 h 1261243"/>
                <a:gd name="connsiteX2572" fmla="*/ 1616421 w 2074813"/>
                <a:gd name="connsiteY2572" fmla="*/ 625460 h 1261243"/>
                <a:gd name="connsiteX2573" fmla="*/ 1616923 w 2074813"/>
                <a:gd name="connsiteY2573" fmla="*/ 626319 h 1261243"/>
                <a:gd name="connsiteX2574" fmla="*/ 1619712 w 2074813"/>
                <a:gd name="connsiteY2574" fmla="*/ 626901 h 1261243"/>
                <a:gd name="connsiteX2575" fmla="*/ 1620069 w 2074813"/>
                <a:gd name="connsiteY2575" fmla="*/ 626504 h 1261243"/>
                <a:gd name="connsiteX2576" fmla="*/ 1620029 w 2074813"/>
                <a:gd name="connsiteY2576" fmla="*/ 626319 h 1261243"/>
                <a:gd name="connsiteX2577" fmla="*/ 1619686 w 2074813"/>
                <a:gd name="connsiteY2577" fmla="*/ 626081 h 1261243"/>
                <a:gd name="connsiteX2578" fmla="*/ 1621047 w 2074813"/>
                <a:gd name="connsiteY2578" fmla="*/ 624984 h 1261243"/>
                <a:gd name="connsiteX2579" fmla="*/ 1621073 w 2074813"/>
                <a:gd name="connsiteY2579" fmla="*/ 625421 h 1261243"/>
                <a:gd name="connsiteX2580" fmla="*/ 1620386 w 2074813"/>
                <a:gd name="connsiteY2580" fmla="*/ 626636 h 1261243"/>
                <a:gd name="connsiteX2581" fmla="*/ 1619302 w 2074813"/>
                <a:gd name="connsiteY2581" fmla="*/ 627522 h 1261243"/>
                <a:gd name="connsiteX2582" fmla="*/ 1618324 w 2074813"/>
                <a:gd name="connsiteY2582" fmla="*/ 628143 h 1261243"/>
                <a:gd name="connsiteX2583" fmla="*/ 1617914 w 2074813"/>
                <a:gd name="connsiteY2583" fmla="*/ 628963 h 1261243"/>
                <a:gd name="connsiteX2584" fmla="*/ 1618060 w 2074813"/>
                <a:gd name="connsiteY2584" fmla="*/ 629981 h 1261243"/>
                <a:gd name="connsiteX2585" fmla="*/ 1618985 w 2074813"/>
                <a:gd name="connsiteY2585" fmla="*/ 629743 h 1261243"/>
                <a:gd name="connsiteX2586" fmla="*/ 1620703 w 2074813"/>
                <a:gd name="connsiteY2586" fmla="*/ 628249 h 1261243"/>
                <a:gd name="connsiteX2587" fmla="*/ 1624563 w 2074813"/>
                <a:gd name="connsiteY2587" fmla="*/ 625883 h 1261243"/>
                <a:gd name="connsiteX2588" fmla="*/ 1624748 w 2074813"/>
                <a:gd name="connsiteY2588" fmla="*/ 625341 h 1261243"/>
                <a:gd name="connsiteX2589" fmla="*/ 1625607 w 2074813"/>
                <a:gd name="connsiteY2589" fmla="*/ 624442 h 1261243"/>
                <a:gd name="connsiteX2590" fmla="*/ 1631687 w 2074813"/>
                <a:gd name="connsiteY2590" fmla="*/ 621389 h 1261243"/>
                <a:gd name="connsiteX2591" fmla="*/ 1633061 w 2074813"/>
                <a:gd name="connsiteY2591" fmla="*/ 620451 h 1261243"/>
                <a:gd name="connsiteX2592" fmla="*/ 1633061 w 2074813"/>
                <a:gd name="connsiteY2592" fmla="*/ 620094 h 1261243"/>
                <a:gd name="connsiteX2593" fmla="*/ 1632348 w 2074813"/>
                <a:gd name="connsiteY2593" fmla="*/ 619592 h 1261243"/>
                <a:gd name="connsiteX2594" fmla="*/ 1632572 w 2074813"/>
                <a:gd name="connsiteY2594" fmla="*/ 619420 h 1261243"/>
                <a:gd name="connsiteX2595" fmla="*/ 1637912 w 2074813"/>
                <a:gd name="connsiteY2595" fmla="*/ 618891 h 1261243"/>
                <a:gd name="connsiteX2596" fmla="*/ 1639313 w 2074813"/>
                <a:gd name="connsiteY2596" fmla="*/ 618283 h 1261243"/>
                <a:gd name="connsiteX2597" fmla="*/ 1638626 w 2074813"/>
                <a:gd name="connsiteY2597" fmla="*/ 617358 h 1261243"/>
                <a:gd name="connsiteX2598" fmla="*/ 1637000 w 2074813"/>
                <a:gd name="connsiteY2598" fmla="*/ 616895 h 1261243"/>
                <a:gd name="connsiteX2599" fmla="*/ 1634436 w 2074813"/>
                <a:gd name="connsiteY2599" fmla="*/ 616895 h 1261243"/>
                <a:gd name="connsiteX2600" fmla="*/ 1631713 w 2074813"/>
                <a:gd name="connsiteY2600" fmla="*/ 617226 h 1261243"/>
                <a:gd name="connsiteX2601" fmla="*/ 1626373 w 2074813"/>
                <a:gd name="connsiteY2601" fmla="*/ 618627 h 1261243"/>
                <a:gd name="connsiteX2602" fmla="*/ 1615654 w 2074813"/>
                <a:gd name="connsiteY2602" fmla="*/ 606744 h 1261243"/>
                <a:gd name="connsiteX2603" fmla="*/ 1618549 w 2074813"/>
                <a:gd name="connsiteY2603" fmla="*/ 605898 h 1261243"/>
                <a:gd name="connsiteX2604" fmla="*/ 1619633 w 2074813"/>
                <a:gd name="connsiteY2604" fmla="*/ 605489 h 1261243"/>
                <a:gd name="connsiteX2605" fmla="*/ 1619897 w 2074813"/>
                <a:gd name="connsiteY2605" fmla="*/ 605264 h 1261243"/>
                <a:gd name="connsiteX2606" fmla="*/ 1619170 w 2074813"/>
                <a:gd name="connsiteY2606" fmla="*/ 605132 h 1261243"/>
                <a:gd name="connsiteX2607" fmla="*/ 1619514 w 2074813"/>
                <a:gd name="connsiteY2607" fmla="*/ 604669 h 1261243"/>
                <a:gd name="connsiteX2608" fmla="*/ 1620624 w 2074813"/>
                <a:gd name="connsiteY2608" fmla="*/ 604392 h 1261243"/>
                <a:gd name="connsiteX2609" fmla="*/ 1628409 w 2074813"/>
                <a:gd name="connsiteY2609" fmla="*/ 601471 h 1261243"/>
                <a:gd name="connsiteX2610" fmla="*/ 1629532 w 2074813"/>
                <a:gd name="connsiteY2610" fmla="*/ 600638 h 1261243"/>
                <a:gd name="connsiteX2611" fmla="*/ 1629665 w 2074813"/>
                <a:gd name="connsiteY2611" fmla="*/ 600215 h 1261243"/>
                <a:gd name="connsiteX2612" fmla="*/ 1630339 w 2074813"/>
                <a:gd name="connsiteY2612" fmla="*/ 599567 h 1261243"/>
                <a:gd name="connsiteX2613" fmla="*/ 1633260 w 2074813"/>
                <a:gd name="connsiteY2613" fmla="*/ 598008 h 1261243"/>
                <a:gd name="connsiteX2614" fmla="*/ 1633061 w 2074813"/>
                <a:gd name="connsiteY2614" fmla="*/ 597770 h 1261243"/>
                <a:gd name="connsiteX2615" fmla="*/ 1630854 w 2074813"/>
                <a:gd name="connsiteY2615" fmla="*/ 598246 h 1261243"/>
                <a:gd name="connsiteX2616" fmla="*/ 1626400 w 2074813"/>
                <a:gd name="connsiteY2616" fmla="*/ 599766 h 1261243"/>
                <a:gd name="connsiteX2617" fmla="*/ 1615667 w 2074813"/>
                <a:gd name="connsiteY2617" fmla="*/ 603929 h 1261243"/>
                <a:gd name="connsiteX2618" fmla="*/ 1614319 w 2074813"/>
                <a:gd name="connsiteY2618" fmla="*/ 604590 h 1261243"/>
                <a:gd name="connsiteX2619" fmla="*/ 1613989 w 2074813"/>
                <a:gd name="connsiteY2619" fmla="*/ 604920 h 1261243"/>
                <a:gd name="connsiteX2620" fmla="*/ 1614676 w 2074813"/>
                <a:gd name="connsiteY2620" fmla="*/ 604920 h 1261243"/>
                <a:gd name="connsiteX2621" fmla="*/ 1614465 w 2074813"/>
                <a:gd name="connsiteY2621" fmla="*/ 605330 h 1261243"/>
                <a:gd name="connsiteX2622" fmla="*/ 1613368 w 2074813"/>
                <a:gd name="connsiteY2622" fmla="*/ 606163 h 1261243"/>
                <a:gd name="connsiteX2623" fmla="*/ 1613169 w 2074813"/>
                <a:gd name="connsiteY2623" fmla="*/ 606731 h 1261243"/>
                <a:gd name="connsiteX2624" fmla="*/ 1613857 w 2074813"/>
                <a:gd name="connsiteY2624" fmla="*/ 607035 h 1261243"/>
                <a:gd name="connsiteX2625" fmla="*/ 1615654 w 2074813"/>
                <a:gd name="connsiteY2625" fmla="*/ 606744 h 1261243"/>
                <a:gd name="connsiteX2626" fmla="*/ 1706074 w 2074813"/>
                <a:gd name="connsiteY2626" fmla="*/ 657380 h 1261243"/>
                <a:gd name="connsiteX2627" fmla="*/ 1705651 w 2074813"/>
                <a:gd name="connsiteY2627" fmla="*/ 658094 h 1261243"/>
                <a:gd name="connsiteX2628" fmla="*/ 1705704 w 2074813"/>
                <a:gd name="connsiteY2628" fmla="*/ 658424 h 1261243"/>
                <a:gd name="connsiteX2629" fmla="*/ 1706352 w 2074813"/>
                <a:gd name="connsiteY2629" fmla="*/ 659072 h 1261243"/>
                <a:gd name="connsiteX2630" fmla="*/ 1708242 w 2074813"/>
                <a:gd name="connsiteY2630" fmla="*/ 659429 h 1261243"/>
                <a:gd name="connsiteX2631" fmla="*/ 1711388 w 2074813"/>
                <a:gd name="connsiteY2631" fmla="*/ 659482 h 1261243"/>
                <a:gd name="connsiteX2632" fmla="*/ 1713172 w 2074813"/>
                <a:gd name="connsiteY2632" fmla="*/ 659019 h 1261243"/>
                <a:gd name="connsiteX2633" fmla="*/ 1714137 w 2074813"/>
                <a:gd name="connsiteY2633" fmla="*/ 658107 h 1261243"/>
                <a:gd name="connsiteX2634" fmla="*/ 1714203 w 2074813"/>
                <a:gd name="connsiteY2634" fmla="*/ 657486 h 1261243"/>
                <a:gd name="connsiteX2635" fmla="*/ 1713767 w 2074813"/>
                <a:gd name="connsiteY2635" fmla="*/ 657195 h 1261243"/>
                <a:gd name="connsiteX2636" fmla="*/ 1713357 w 2074813"/>
                <a:gd name="connsiteY2636" fmla="*/ 655635 h 1261243"/>
                <a:gd name="connsiteX2637" fmla="*/ 1712947 w 2074813"/>
                <a:gd name="connsiteY2637" fmla="*/ 655186 h 1261243"/>
                <a:gd name="connsiteX2638" fmla="*/ 1711388 w 2074813"/>
                <a:gd name="connsiteY2638" fmla="*/ 654922 h 1261243"/>
                <a:gd name="connsiteX2639" fmla="*/ 1710912 w 2074813"/>
                <a:gd name="connsiteY2639" fmla="*/ 655212 h 1261243"/>
                <a:gd name="connsiteX2640" fmla="*/ 1711018 w 2074813"/>
                <a:gd name="connsiteY2640" fmla="*/ 655900 h 1261243"/>
                <a:gd name="connsiteX2641" fmla="*/ 1710780 w 2074813"/>
                <a:gd name="connsiteY2641" fmla="*/ 656257 h 1261243"/>
                <a:gd name="connsiteX2642" fmla="*/ 1709828 w 2074813"/>
                <a:gd name="connsiteY2642" fmla="*/ 656799 h 1261243"/>
                <a:gd name="connsiteX2643" fmla="*/ 1708149 w 2074813"/>
                <a:gd name="connsiteY2643" fmla="*/ 657526 h 1261243"/>
                <a:gd name="connsiteX2644" fmla="*/ 1707066 w 2074813"/>
                <a:gd name="connsiteY2644" fmla="*/ 657697 h 1261243"/>
                <a:gd name="connsiteX2645" fmla="*/ 1706577 w 2074813"/>
                <a:gd name="connsiteY2645" fmla="*/ 657314 h 1261243"/>
                <a:gd name="connsiteX2646" fmla="*/ 1706074 w 2074813"/>
                <a:gd name="connsiteY2646" fmla="*/ 657380 h 1261243"/>
                <a:gd name="connsiteX2647" fmla="*/ 1858273 w 2074813"/>
                <a:gd name="connsiteY2647" fmla="*/ 707395 h 1261243"/>
                <a:gd name="connsiteX2648" fmla="*/ 1859158 w 2074813"/>
                <a:gd name="connsiteY2648" fmla="*/ 706919 h 1261243"/>
                <a:gd name="connsiteX2649" fmla="*/ 1859396 w 2074813"/>
                <a:gd name="connsiteY2649" fmla="*/ 706615 h 1261243"/>
                <a:gd name="connsiteX2650" fmla="*/ 1858418 w 2074813"/>
                <a:gd name="connsiteY2650" fmla="*/ 706615 h 1261243"/>
                <a:gd name="connsiteX2651" fmla="*/ 1857678 w 2074813"/>
                <a:gd name="connsiteY2651" fmla="*/ 706985 h 1261243"/>
                <a:gd name="connsiteX2652" fmla="*/ 1857440 w 2074813"/>
                <a:gd name="connsiteY2652" fmla="*/ 707289 h 1261243"/>
                <a:gd name="connsiteX2653" fmla="*/ 1857479 w 2074813"/>
                <a:gd name="connsiteY2653" fmla="*/ 707606 h 1261243"/>
                <a:gd name="connsiteX2654" fmla="*/ 1858273 w 2074813"/>
                <a:gd name="connsiteY2654" fmla="*/ 707395 h 1261243"/>
                <a:gd name="connsiteX2655" fmla="*/ 1703312 w 2074813"/>
                <a:gd name="connsiteY2655" fmla="*/ 647269 h 1261243"/>
                <a:gd name="connsiteX2656" fmla="*/ 1703457 w 2074813"/>
                <a:gd name="connsiteY2656" fmla="*/ 647943 h 1261243"/>
                <a:gd name="connsiteX2657" fmla="*/ 1703841 w 2074813"/>
                <a:gd name="connsiteY2657" fmla="*/ 648339 h 1261243"/>
                <a:gd name="connsiteX2658" fmla="*/ 1704462 w 2074813"/>
                <a:gd name="connsiteY2658" fmla="*/ 648472 h 1261243"/>
                <a:gd name="connsiteX2659" fmla="*/ 1704739 w 2074813"/>
                <a:gd name="connsiteY2659" fmla="*/ 647877 h 1261243"/>
                <a:gd name="connsiteX2660" fmla="*/ 1704673 w 2074813"/>
                <a:gd name="connsiteY2660" fmla="*/ 646555 h 1261243"/>
                <a:gd name="connsiteX2661" fmla="*/ 1705255 w 2074813"/>
                <a:gd name="connsiteY2661" fmla="*/ 645260 h 1261243"/>
                <a:gd name="connsiteX2662" fmla="*/ 1706471 w 2074813"/>
                <a:gd name="connsiteY2662" fmla="*/ 643991 h 1261243"/>
                <a:gd name="connsiteX2663" fmla="*/ 1706722 w 2074813"/>
                <a:gd name="connsiteY2663" fmla="*/ 643211 h 1261243"/>
                <a:gd name="connsiteX2664" fmla="*/ 1706021 w 2074813"/>
                <a:gd name="connsiteY2664" fmla="*/ 642907 h 1261243"/>
                <a:gd name="connsiteX2665" fmla="*/ 1705162 w 2074813"/>
                <a:gd name="connsiteY2665" fmla="*/ 643066 h 1261243"/>
                <a:gd name="connsiteX2666" fmla="*/ 1703233 w 2074813"/>
                <a:gd name="connsiteY2666" fmla="*/ 644414 h 1261243"/>
                <a:gd name="connsiteX2667" fmla="*/ 1703537 w 2074813"/>
                <a:gd name="connsiteY2667" fmla="*/ 645603 h 1261243"/>
                <a:gd name="connsiteX2668" fmla="*/ 1703312 w 2074813"/>
                <a:gd name="connsiteY2668" fmla="*/ 647269 h 1261243"/>
                <a:gd name="connsiteX2669" fmla="*/ 1702492 w 2074813"/>
                <a:gd name="connsiteY2669" fmla="*/ 650150 h 1261243"/>
                <a:gd name="connsiteX2670" fmla="*/ 1703100 w 2074813"/>
                <a:gd name="connsiteY2670" fmla="*/ 651221 h 1261243"/>
                <a:gd name="connsiteX2671" fmla="*/ 1703484 w 2074813"/>
                <a:gd name="connsiteY2671" fmla="*/ 651075 h 1261243"/>
                <a:gd name="connsiteX2672" fmla="*/ 1703788 w 2074813"/>
                <a:gd name="connsiteY2672" fmla="*/ 650666 h 1261243"/>
                <a:gd name="connsiteX2673" fmla="*/ 1704012 w 2074813"/>
                <a:gd name="connsiteY2673" fmla="*/ 650005 h 1261243"/>
                <a:gd name="connsiteX2674" fmla="*/ 1703893 w 2074813"/>
                <a:gd name="connsiteY2674" fmla="*/ 649423 h 1261243"/>
                <a:gd name="connsiteX2675" fmla="*/ 1703431 w 2074813"/>
                <a:gd name="connsiteY2675" fmla="*/ 648921 h 1261243"/>
                <a:gd name="connsiteX2676" fmla="*/ 1702995 w 2074813"/>
                <a:gd name="connsiteY2676" fmla="*/ 648947 h 1261243"/>
                <a:gd name="connsiteX2677" fmla="*/ 1702572 w 2074813"/>
                <a:gd name="connsiteY2677" fmla="*/ 649503 h 1261243"/>
                <a:gd name="connsiteX2678" fmla="*/ 1702492 w 2074813"/>
                <a:gd name="connsiteY2678" fmla="*/ 650150 h 1261243"/>
                <a:gd name="connsiteX2679" fmla="*/ 263568 w 2074813"/>
                <a:gd name="connsiteY2679" fmla="*/ 411484 h 1261243"/>
                <a:gd name="connsiteX2680" fmla="*/ 262656 w 2074813"/>
                <a:gd name="connsiteY2680" fmla="*/ 413004 h 1261243"/>
                <a:gd name="connsiteX2681" fmla="*/ 262894 w 2074813"/>
                <a:gd name="connsiteY2681" fmla="*/ 413295 h 1261243"/>
                <a:gd name="connsiteX2682" fmla="*/ 263727 w 2074813"/>
                <a:gd name="connsiteY2682" fmla="*/ 413162 h 1261243"/>
                <a:gd name="connsiteX2683" fmla="*/ 264506 w 2074813"/>
                <a:gd name="connsiteY2683" fmla="*/ 412435 h 1261243"/>
                <a:gd name="connsiteX2684" fmla="*/ 265167 w 2074813"/>
                <a:gd name="connsiteY2684" fmla="*/ 411325 h 1261243"/>
                <a:gd name="connsiteX2685" fmla="*/ 264216 w 2074813"/>
                <a:gd name="connsiteY2685" fmla="*/ 410849 h 1261243"/>
                <a:gd name="connsiteX2686" fmla="*/ 263568 w 2074813"/>
                <a:gd name="connsiteY2686" fmla="*/ 411484 h 1261243"/>
                <a:gd name="connsiteX2687" fmla="*/ 247086 w 2074813"/>
                <a:gd name="connsiteY2687" fmla="*/ 407148 h 1261243"/>
                <a:gd name="connsiteX2688" fmla="*/ 247152 w 2074813"/>
                <a:gd name="connsiteY2688" fmla="*/ 406197 h 1261243"/>
                <a:gd name="connsiteX2689" fmla="*/ 248315 w 2074813"/>
                <a:gd name="connsiteY2689" fmla="*/ 404214 h 1261243"/>
                <a:gd name="connsiteX2690" fmla="*/ 250628 w 2074813"/>
                <a:gd name="connsiteY2690" fmla="*/ 402734 h 1261243"/>
                <a:gd name="connsiteX2691" fmla="*/ 251144 w 2074813"/>
                <a:gd name="connsiteY2691" fmla="*/ 402271 h 1261243"/>
                <a:gd name="connsiteX2692" fmla="*/ 250628 w 2074813"/>
                <a:gd name="connsiteY2692" fmla="*/ 402337 h 1261243"/>
                <a:gd name="connsiteX2693" fmla="*/ 247588 w 2074813"/>
                <a:gd name="connsiteY2693" fmla="*/ 403831 h 1261243"/>
                <a:gd name="connsiteX2694" fmla="*/ 246716 w 2074813"/>
                <a:gd name="connsiteY2694" fmla="*/ 404029 h 1261243"/>
                <a:gd name="connsiteX2695" fmla="*/ 246412 w 2074813"/>
                <a:gd name="connsiteY2695" fmla="*/ 404016 h 1261243"/>
                <a:gd name="connsiteX2696" fmla="*/ 248143 w 2074813"/>
                <a:gd name="connsiteY2696" fmla="*/ 402826 h 1261243"/>
                <a:gd name="connsiteX2697" fmla="*/ 248619 w 2074813"/>
                <a:gd name="connsiteY2697" fmla="*/ 402298 h 1261243"/>
                <a:gd name="connsiteX2698" fmla="*/ 248698 w 2074813"/>
                <a:gd name="connsiteY2698" fmla="*/ 401795 h 1261243"/>
                <a:gd name="connsiteX2699" fmla="*/ 248302 w 2074813"/>
                <a:gd name="connsiteY2699" fmla="*/ 401624 h 1261243"/>
                <a:gd name="connsiteX2700" fmla="*/ 246293 w 2074813"/>
                <a:gd name="connsiteY2700" fmla="*/ 402192 h 1261243"/>
                <a:gd name="connsiteX2701" fmla="*/ 243808 w 2074813"/>
                <a:gd name="connsiteY2701" fmla="*/ 403461 h 1261243"/>
                <a:gd name="connsiteX2702" fmla="*/ 242936 w 2074813"/>
                <a:gd name="connsiteY2702" fmla="*/ 404095 h 1261243"/>
                <a:gd name="connsiteX2703" fmla="*/ 239235 w 2074813"/>
                <a:gd name="connsiteY2703" fmla="*/ 407757 h 1261243"/>
                <a:gd name="connsiteX2704" fmla="*/ 239010 w 2074813"/>
                <a:gd name="connsiteY2704" fmla="*/ 408523 h 1261243"/>
                <a:gd name="connsiteX2705" fmla="*/ 240715 w 2074813"/>
                <a:gd name="connsiteY2705" fmla="*/ 407836 h 1261243"/>
                <a:gd name="connsiteX2706" fmla="*/ 241918 w 2074813"/>
                <a:gd name="connsiteY2706" fmla="*/ 407664 h 1261243"/>
                <a:gd name="connsiteX2707" fmla="*/ 243292 w 2074813"/>
                <a:gd name="connsiteY2707" fmla="*/ 408166 h 1261243"/>
                <a:gd name="connsiteX2708" fmla="*/ 246597 w 2074813"/>
                <a:gd name="connsiteY2708" fmla="*/ 407479 h 1261243"/>
                <a:gd name="connsiteX2709" fmla="*/ 247086 w 2074813"/>
                <a:gd name="connsiteY2709" fmla="*/ 407148 h 1261243"/>
                <a:gd name="connsiteX2710" fmla="*/ 265088 w 2074813"/>
                <a:gd name="connsiteY2710" fmla="*/ 407558 h 1261243"/>
                <a:gd name="connsiteX2711" fmla="*/ 264744 w 2074813"/>
                <a:gd name="connsiteY2711" fmla="*/ 408008 h 1261243"/>
                <a:gd name="connsiteX2712" fmla="*/ 263356 w 2074813"/>
                <a:gd name="connsiteY2712" fmla="*/ 409065 h 1261243"/>
                <a:gd name="connsiteX2713" fmla="*/ 262431 w 2074813"/>
                <a:gd name="connsiteY2713" fmla="*/ 409105 h 1261243"/>
                <a:gd name="connsiteX2714" fmla="*/ 261876 w 2074813"/>
                <a:gd name="connsiteY2714" fmla="*/ 409686 h 1261243"/>
                <a:gd name="connsiteX2715" fmla="*/ 260779 w 2074813"/>
                <a:gd name="connsiteY2715" fmla="*/ 410426 h 1261243"/>
                <a:gd name="connsiteX2716" fmla="*/ 260911 w 2074813"/>
                <a:gd name="connsiteY2716" fmla="*/ 410889 h 1261243"/>
                <a:gd name="connsiteX2717" fmla="*/ 262788 w 2074813"/>
                <a:gd name="connsiteY2717" fmla="*/ 410268 h 1261243"/>
                <a:gd name="connsiteX2718" fmla="*/ 262709 w 2074813"/>
                <a:gd name="connsiteY2718" fmla="*/ 410836 h 1261243"/>
                <a:gd name="connsiteX2719" fmla="*/ 263383 w 2074813"/>
                <a:gd name="connsiteY2719" fmla="*/ 410506 h 1261243"/>
                <a:gd name="connsiteX2720" fmla="*/ 265868 w 2074813"/>
                <a:gd name="connsiteY2720" fmla="*/ 408378 h 1261243"/>
                <a:gd name="connsiteX2721" fmla="*/ 267454 w 2074813"/>
                <a:gd name="connsiteY2721" fmla="*/ 406408 h 1261243"/>
                <a:gd name="connsiteX2722" fmla="*/ 266595 w 2074813"/>
                <a:gd name="connsiteY2722" fmla="*/ 406633 h 1261243"/>
                <a:gd name="connsiteX2723" fmla="*/ 265088 w 2074813"/>
                <a:gd name="connsiteY2723" fmla="*/ 407558 h 1261243"/>
                <a:gd name="connsiteX2724" fmla="*/ 250483 w 2074813"/>
                <a:gd name="connsiteY2724" fmla="*/ 404188 h 1261243"/>
                <a:gd name="connsiteX2725" fmla="*/ 251831 w 2074813"/>
                <a:gd name="connsiteY2725" fmla="*/ 405523 h 1261243"/>
                <a:gd name="connsiteX2726" fmla="*/ 254488 w 2074813"/>
                <a:gd name="connsiteY2726" fmla="*/ 403421 h 1261243"/>
                <a:gd name="connsiteX2727" fmla="*/ 254382 w 2074813"/>
                <a:gd name="connsiteY2727" fmla="*/ 402906 h 1261243"/>
                <a:gd name="connsiteX2728" fmla="*/ 251527 w 2074813"/>
                <a:gd name="connsiteY2728" fmla="*/ 403025 h 1261243"/>
                <a:gd name="connsiteX2729" fmla="*/ 250456 w 2074813"/>
                <a:gd name="connsiteY2729" fmla="*/ 403514 h 1261243"/>
                <a:gd name="connsiteX2730" fmla="*/ 250483 w 2074813"/>
                <a:gd name="connsiteY2730" fmla="*/ 404188 h 1261243"/>
                <a:gd name="connsiteX2731" fmla="*/ 261797 w 2074813"/>
                <a:gd name="connsiteY2731" fmla="*/ 405391 h 1261243"/>
                <a:gd name="connsiteX2732" fmla="*/ 261744 w 2074813"/>
                <a:gd name="connsiteY2732" fmla="*/ 405139 h 1261243"/>
                <a:gd name="connsiteX2733" fmla="*/ 260898 w 2074813"/>
                <a:gd name="connsiteY2733" fmla="*/ 405285 h 1261243"/>
                <a:gd name="connsiteX2734" fmla="*/ 257541 w 2074813"/>
                <a:gd name="connsiteY2734" fmla="*/ 407148 h 1261243"/>
                <a:gd name="connsiteX2735" fmla="*/ 256193 w 2074813"/>
                <a:gd name="connsiteY2735" fmla="*/ 407294 h 1261243"/>
                <a:gd name="connsiteX2736" fmla="*/ 253113 w 2074813"/>
                <a:gd name="connsiteY2736" fmla="*/ 408854 h 1261243"/>
                <a:gd name="connsiteX2737" fmla="*/ 252042 w 2074813"/>
                <a:gd name="connsiteY2737" fmla="*/ 409224 h 1261243"/>
                <a:gd name="connsiteX2738" fmla="*/ 251329 w 2074813"/>
                <a:gd name="connsiteY2738" fmla="*/ 409144 h 1261243"/>
                <a:gd name="connsiteX2739" fmla="*/ 249756 w 2074813"/>
                <a:gd name="connsiteY2739" fmla="*/ 410902 h 1261243"/>
                <a:gd name="connsiteX2740" fmla="*/ 249174 w 2074813"/>
                <a:gd name="connsiteY2740" fmla="*/ 411391 h 1261243"/>
                <a:gd name="connsiteX2741" fmla="*/ 248130 w 2074813"/>
                <a:gd name="connsiteY2741" fmla="*/ 412131 h 1261243"/>
                <a:gd name="connsiteX2742" fmla="*/ 244191 w 2074813"/>
                <a:gd name="connsiteY2742" fmla="*/ 414471 h 1261243"/>
                <a:gd name="connsiteX2743" fmla="*/ 245962 w 2074813"/>
                <a:gd name="connsiteY2743" fmla="*/ 413969 h 1261243"/>
                <a:gd name="connsiteX2744" fmla="*/ 251765 w 2074813"/>
                <a:gd name="connsiteY2744" fmla="*/ 411233 h 1261243"/>
                <a:gd name="connsiteX2745" fmla="*/ 253258 w 2074813"/>
                <a:gd name="connsiteY2745" fmla="*/ 410625 h 1261243"/>
                <a:gd name="connsiteX2746" fmla="*/ 254580 w 2074813"/>
                <a:gd name="connsiteY2746" fmla="*/ 410307 h 1261243"/>
                <a:gd name="connsiteX2747" fmla="*/ 255809 w 2074813"/>
                <a:gd name="connsiteY2747" fmla="*/ 409567 h 1261243"/>
                <a:gd name="connsiteX2748" fmla="*/ 257726 w 2074813"/>
                <a:gd name="connsiteY2748" fmla="*/ 408986 h 1261243"/>
                <a:gd name="connsiteX2749" fmla="*/ 258598 w 2074813"/>
                <a:gd name="connsiteY2749" fmla="*/ 408563 h 1261243"/>
                <a:gd name="connsiteX2750" fmla="*/ 260026 w 2074813"/>
                <a:gd name="connsiteY2750" fmla="*/ 407558 h 1261243"/>
                <a:gd name="connsiteX2751" fmla="*/ 259960 w 2074813"/>
                <a:gd name="connsiteY2751" fmla="*/ 406527 h 1261243"/>
                <a:gd name="connsiteX2752" fmla="*/ 261797 w 2074813"/>
                <a:gd name="connsiteY2752" fmla="*/ 405391 h 1261243"/>
                <a:gd name="connsiteX2753" fmla="*/ 415475 w 2074813"/>
                <a:gd name="connsiteY2753" fmla="*/ 370708 h 1261243"/>
                <a:gd name="connsiteX2754" fmla="*/ 414339 w 2074813"/>
                <a:gd name="connsiteY2754" fmla="*/ 371541 h 1261243"/>
                <a:gd name="connsiteX2755" fmla="*/ 415092 w 2074813"/>
                <a:gd name="connsiteY2755" fmla="*/ 372241 h 1261243"/>
                <a:gd name="connsiteX2756" fmla="*/ 416163 w 2074813"/>
                <a:gd name="connsiteY2756" fmla="*/ 372188 h 1261243"/>
                <a:gd name="connsiteX2757" fmla="*/ 417802 w 2074813"/>
                <a:gd name="connsiteY2757" fmla="*/ 371805 h 1261243"/>
                <a:gd name="connsiteX2758" fmla="*/ 418925 w 2074813"/>
                <a:gd name="connsiteY2758" fmla="*/ 371422 h 1261243"/>
                <a:gd name="connsiteX2759" fmla="*/ 419520 w 2074813"/>
                <a:gd name="connsiteY2759" fmla="*/ 371052 h 1261243"/>
                <a:gd name="connsiteX2760" fmla="*/ 420326 w 2074813"/>
                <a:gd name="connsiteY2760" fmla="*/ 370417 h 1261243"/>
                <a:gd name="connsiteX2761" fmla="*/ 420789 w 2074813"/>
                <a:gd name="connsiteY2761" fmla="*/ 369849 h 1261243"/>
                <a:gd name="connsiteX2762" fmla="*/ 418780 w 2074813"/>
                <a:gd name="connsiteY2762" fmla="*/ 369690 h 1261243"/>
                <a:gd name="connsiteX2763" fmla="*/ 415475 w 2074813"/>
                <a:gd name="connsiteY2763" fmla="*/ 370708 h 1261243"/>
                <a:gd name="connsiteX2764" fmla="*/ 408999 w 2074813"/>
                <a:gd name="connsiteY2764" fmla="*/ 370959 h 1261243"/>
                <a:gd name="connsiteX2765" fmla="*/ 405073 w 2074813"/>
                <a:gd name="connsiteY2765" fmla="*/ 372519 h 1261243"/>
                <a:gd name="connsiteX2766" fmla="*/ 403501 w 2074813"/>
                <a:gd name="connsiteY2766" fmla="*/ 373338 h 1261243"/>
                <a:gd name="connsiteX2767" fmla="*/ 402245 w 2074813"/>
                <a:gd name="connsiteY2767" fmla="*/ 374171 h 1261243"/>
                <a:gd name="connsiteX2768" fmla="*/ 401729 w 2074813"/>
                <a:gd name="connsiteY2768" fmla="*/ 374687 h 1261243"/>
                <a:gd name="connsiteX2769" fmla="*/ 401954 w 2074813"/>
                <a:gd name="connsiteY2769" fmla="*/ 374898 h 1261243"/>
                <a:gd name="connsiteX2770" fmla="*/ 404069 w 2074813"/>
                <a:gd name="connsiteY2770" fmla="*/ 374277 h 1261243"/>
                <a:gd name="connsiteX2771" fmla="*/ 410136 w 2074813"/>
                <a:gd name="connsiteY2771" fmla="*/ 372017 h 1261243"/>
                <a:gd name="connsiteX2772" fmla="*/ 413030 w 2074813"/>
                <a:gd name="connsiteY2772" fmla="*/ 370642 h 1261243"/>
                <a:gd name="connsiteX2773" fmla="*/ 413387 w 2074813"/>
                <a:gd name="connsiteY2773" fmla="*/ 369981 h 1261243"/>
                <a:gd name="connsiteX2774" fmla="*/ 412343 w 2074813"/>
                <a:gd name="connsiteY2774" fmla="*/ 369915 h 1261243"/>
                <a:gd name="connsiteX2775" fmla="*/ 408999 w 2074813"/>
                <a:gd name="connsiteY2775" fmla="*/ 370959 h 1261243"/>
                <a:gd name="connsiteX2776" fmla="*/ 369254 w 2074813"/>
                <a:gd name="connsiteY2776" fmla="*/ 388129 h 1261243"/>
                <a:gd name="connsiteX2777" fmla="*/ 364377 w 2074813"/>
                <a:gd name="connsiteY2777" fmla="*/ 390336 h 1261243"/>
                <a:gd name="connsiteX2778" fmla="*/ 363862 w 2074813"/>
                <a:gd name="connsiteY2778" fmla="*/ 391063 h 1261243"/>
                <a:gd name="connsiteX2779" fmla="*/ 364443 w 2074813"/>
                <a:gd name="connsiteY2779" fmla="*/ 391341 h 1261243"/>
                <a:gd name="connsiteX2780" fmla="*/ 365950 w 2074813"/>
                <a:gd name="connsiteY2780" fmla="*/ 391407 h 1261243"/>
                <a:gd name="connsiteX2781" fmla="*/ 367681 w 2074813"/>
                <a:gd name="connsiteY2781" fmla="*/ 390561 h 1261243"/>
                <a:gd name="connsiteX2782" fmla="*/ 369651 w 2074813"/>
                <a:gd name="connsiteY2782" fmla="*/ 388829 h 1261243"/>
                <a:gd name="connsiteX2783" fmla="*/ 370470 w 2074813"/>
                <a:gd name="connsiteY2783" fmla="*/ 387917 h 1261243"/>
                <a:gd name="connsiteX2784" fmla="*/ 370140 w 2074813"/>
                <a:gd name="connsiteY2784" fmla="*/ 387825 h 1261243"/>
                <a:gd name="connsiteX2785" fmla="*/ 369254 w 2074813"/>
                <a:gd name="connsiteY2785" fmla="*/ 388129 h 1261243"/>
                <a:gd name="connsiteX2786" fmla="*/ 86310 w 2074813"/>
                <a:gd name="connsiteY2786" fmla="*/ 443893 h 1261243"/>
                <a:gd name="connsiteX2787" fmla="*/ 84168 w 2074813"/>
                <a:gd name="connsiteY2787" fmla="*/ 444924 h 1261243"/>
                <a:gd name="connsiteX2788" fmla="*/ 83336 w 2074813"/>
                <a:gd name="connsiteY2788" fmla="*/ 445360 h 1261243"/>
                <a:gd name="connsiteX2789" fmla="*/ 82688 w 2074813"/>
                <a:gd name="connsiteY2789" fmla="*/ 445968 h 1261243"/>
                <a:gd name="connsiteX2790" fmla="*/ 82477 w 2074813"/>
                <a:gd name="connsiteY2790" fmla="*/ 446629 h 1261243"/>
                <a:gd name="connsiteX2791" fmla="*/ 82860 w 2074813"/>
                <a:gd name="connsiteY2791" fmla="*/ 446550 h 1261243"/>
                <a:gd name="connsiteX2792" fmla="*/ 84419 w 2074813"/>
                <a:gd name="connsiteY2792" fmla="*/ 445651 h 1261243"/>
                <a:gd name="connsiteX2793" fmla="*/ 86283 w 2074813"/>
                <a:gd name="connsiteY2793" fmla="*/ 444831 h 1261243"/>
                <a:gd name="connsiteX2794" fmla="*/ 88411 w 2074813"/>
                <a:gd name="connsiteY2794" fmla="*/ 443615 h 1261243"/>
                <a:gd name="connsiteX2795" fmla="*/ 88490 w 2074813"/>
                <a:gd name="connsiteY2795" fmla="*/ 443338 h 1261243"/>
                <a:gd name="connsiteX2796" fmla="*/ 87420 w 2074813"/>
                <a:gd name="connsiteY2796" fmla="*/ 443523 h 1261243"/>
                <a:gd name="connsiteX2797" fmla="*/ 86310 w 2074813"/>
                <a:gd name="connsiteY2797" fmla="*/ 443893 h 1261243"/>
                <a:gd name="connsiteX2798" fmla="*/ 87763 w 2074813"/>
                <a:gd name="connsiteY2798" fmla="*/ 439161 h 1261243"/>
                <a:gd name="connsiteX2799" fmla="*/ 86547 w 2074813"/>
                <a:gd name="connsiteY2799" fmla="*/ 439716 h 1261243"/>
                <a:gd name="connsiteX2800" fmla="*/ 84036 w 2074813"/>
                <a:gd name="connsiteY2800" fmla="*/ 441144 h 1261243"/>
                <a:gd name="connsiteX2801" fmla="*/ 81644 w 2074813"/>
                <a:gd name="connsiteY2801" fmla="*/ 442254 h 1261243"/>
                <a:gd name="connsiteX2802" fmla="*/ 79159 w 2074813"/>
                <a:gd name="connsiteY2802" fmla="*/ 443060 h 1261243"/>
                <a:gd name="connsiteX2803" fmla="*/ 79688 w 2074813"/>
                <a:gd name="connsiteY2803" fmla="*/ 441791 h 1261243"/>
                <a:gd name="connsiteX2804" fmla="*/ 82305 w 2074813"/>
                <a:gd name="connsiteY2804" fmla="*/ 439254 h 1261243"/>
                <a:gd name="connsiteX2805" fmla="*/ 81657 w 2074813"/>
                <a:gd name="connsiteY2805" fmla="*/ 438976 h 1261243"/>
                <a:gd name="connsiteX2806" fmla="*/ 80269 w 2074813"/>
                <a:gd name="connsiteY2806" fmla="*/ 439082 h 1261243"/>
                <a:gd name="connsiteX2807" fmla="*/ 77123 w 2074813"/>
                <a:gd name="connsiteY2807" fmla="*/ 439729 h 1261243"/>
                <a:gd name="connsiteX2808" fmla="*/ 73951 w 2074813"/>
                <a:gd name="connsiteY2808" fmla="*/ 440126 h 1261243"/>
                <a:gd name="connsiteX2809" fmla="*/ 72061 w 2074813"/>
                <a:gd name="connsiteY2809" fmla="*/ 440681 h 1261243"/>
                <a:gd name="connsiteX2810" fmla="*/ 69854 w 2074813"/>
                <a:gd name="connsiteY2810" fmla="*/ 441659 h 1261243"/>
                <a:gd name="connsiteX2811" fmla="*/ 68268 w 2074813"/>
                <a:gd name="connsiteY2811" fmla="*/ 442545 h 1261243"/>
                <a:gd name="connsiteX2812" fmla="*/ 67316 w 2074813"/>
                <a:gd name="connsiteY2812" fmla="*/ 443338 h 1261243"/>
                <a:gd name="connsiteX2813" fmla="*/ 66748 w 2074813"/>
                <a:gd name="connsiteY2813" fmla="*/ 444131 h 1261243"/>
                <a:gd name="connsiteX2814" fmla="*/ 66563 w 2074813"/>
                <a:gd name="connsiteY2814" fmla="*/ 444937 h 1261243"/>
                <a:gd name="connsiteX2815" fmla="*/ 67065 w 2074813"/>
                <a:gd name="connsiteY2815" fmla="*/ 445320 h 1261243"/>
                <a:gd name="connsiteX2816" fmla="*/ 68255 w 2074813"/>
                <a:gd name="connsiteY2816" fmla="*/ 445281 h 1261243"/>
                <a:gd name="connsiteX2817" fmla="*/ 69642 w 2074813"/>
                <a:gd name="connsiteY2817" fmla="*/ 445598 h 1261243"/>
                <a:gd name="connsiteX2818" fmla="*/ 71242 w 2074813"/>
                <a:gd name="connsiteY2818" fmla="*/ 446285 h 1261243"/>
                <a:gd name="connsiteX2819" fmla="*/ 71387 w 2074813"/>
                <a:gd name="connsiteY2819" fmla="*/ 446827 h 1261243"/>
                <a:gd name="connsiteX2820" fmla="*/ 69246 w 2074813"/>
                <a:gd name="connsiteY2820" fmla="*/ 447567 h 1261243"/>
                <a:gd name="connsiteX2821" fmla="*/ 67951 w 2074813"/>
                <a:gd name="connsiteY2821" fmla="*/ 448625 h 1261243"/>
                <a:gd name="connsiteX2822" fmla="*/ 67607 w 2074813"/>
                <a:gd name="connsiteY2822" fmla="*/ 448757 h 1261243"/>
                <a:gd name="connsiteX2823" fmla="*/ 67395 w 2074813"/>
                <a:gd name="connsiteY2823" fmla="*/ 448572 h 1261243"/>
                <a:gd name="connsiteX2824" fmla="*/ 67699 w 2074813"/>
                <a:gd name="connsiteY2824" fmla="*/ 447250 h 1261243"/>
                <a:gd name="connsiteX2825" fmla="*/ 65175 w 2074813"/>
                <a:gd name="connsiteY2825" fmla="*/ 447224 h 1261243"/>
                <a:gd name="connsiteX2826" fmla="*/ 63285 w 2074813"/>
                <a:gd name="connsiteY2826" fmla="*/ 448400 h 1261243"/>
                <a:gd name="connsiteX2827" fmla="*/ 61672 w 2074813"/>
                <a:gd name="connsiteY2827" fmla="*/ 448902 h 1261243"/>
                <a:gd name="connsiteX2828" fmla="*/ 57456 w 2074813"/>
                <a:gd name="connsiteY2828" fmla="*/ 451836 h 1261243"/>
                <a:gd name="connsiteX2829" fmla="*/ 55077 w 2074813"/>
                <a:gd name="connsiteY2829" fmla="*/ 452682 h 1261243"/>
                <a:gd name="connsiteX2830" fmla="*/ 48706 w 2074813"/>
                <a:gd name="connsiteY2830" fmla="*/ 454229 h 1261243"/>
                <a:gd name="connsiteX2831" fmla="*/ 45137 w 2074813"/>
                <a:gd name="connsiteY2831" fmla="*/ 455392 h 1261243"/>
                <a:gd name="connsiteX2832" fmla="*/ 42626 w 2074813"/>
                <a:gd name="connsiteY2832" fmla="*/ 455590 h 1261243"/>
                <a:gd name="connsiteX2833" fmla="*/ 40643 w 2074813"/>
                <a:gd name="connsiteY2833" fmla="*/ 456013 h 1261243"/>
                <a:gd name="connsiteX2834" fmla="*/ 37141 w 2074813"/>
                <a:gd name="connsiteY2834" fmla="*/ 457282 h 1261243"/>
                <a:gd name="connsiteX2835" fmla="*/ 37022 w 2074813"/>
                <a:gd name="connsiteY2835" fmla="*/ 457917 h 1261243"/>
                <a:gd name="connsiteX2836" fmla="*/ 38172 w 2074813"/>
                <a:gd name="connsiteY2836" fmla="*/ 459000 h 1261243"/>
                <a:gd name="connsiteX2837" fmla="*/ 39018 w 2074813"/>
                <a:gd name="connsiteY2837" fmla="*/ 459014 h 1261243"/>
                <a:gd name="connsiteX2838" fmla="*/ 40181 w 2074813"/>
                <a:gd name="connsiteY2838" fmla="*/ 458657 h 1261243"/>
                <a:gd name="connsiteX2839" fmla="*/ 41754 w 2074813"/>
                <a:gd name="connsiteY2839" fmla="*/ 458564 h 1261243"/>
                <a:gd name="connsiteX2840" fmla="*/ 43128 w 2074813"/>
                <a:gd name="connsiteY2840" fmla="*/ 458141 h 1261243"/>
                <a:gd name="connsiteX2841" fmla="*/ 45217 w 2074813"/>
                <a:gd name="connsiteY2841" fmla="*/ 457229 h 1261243"/>
                <a:gd name="connsiteX2842" fmla="*/ 46710 w 2074813"/>
                <a:gd name="connsiteY2842" fmla="*/ 456793 h 1261243"/>
                <a:gd name="connsiteX2843" fmla="*/ 47609 w 2074813"/>
                <a:gd name="connsiteY2843" fmla="*/ 456819 h 1261243"/>
                <a:gd name="connsiteX2844" fmla="*/ 48666 w 2074813"/>
                <a:gd name="connsiteY2844" fmla="*/ 456568 h 1261243"/>
                <a:gd name="connsiteX2845" fmla="*/ 49896 w 2074813"/>
                <a:gd name="connsiteY2845" fmla="*/ 456026 h 1261243"/>
                <a:gd name="connsiteX2846" fmla="*/ 53491 w 2074813"/>
                <a:gd name="connsiteY2846" fmla="*/ 455022 h 1261243"/>
                <a:gd name="connsiteX2847" fmla="*/ 58751 w 2074813"/>
                <a:gd name="connsiteY2847" fmla="*/ 453964 h 1261243"/>
                <a:gd name="connsiteX2848" fmla="*/ 61236 w 2074813"/>
                <a:gd name="connsiteY2848" fmla="*/ 453819 h 1261243"/>
                <a:gd name="connsiteX2849" fmla="*/ 63629 w 2074813"/>
                <a:gd name="connsiteY2849" fmla="*/ 453198 h 1261243"/>
                <a:gd name="connsiteX2850" fmla="*/ 66893 w 2074813"/>
                <a:gd name="connsiteY2850" fmla="*/ 451572 h 1261243"/>
                <a:gd name="connsiteX2851" fmla="*/ 72894 w 2074813"/>
                <a:gd name="connsiteY2851" fmla="*/ 449616 h 1261243"/>
                <a:gd name="connsiteX2852" fmla="*/ 75802 w 2074813"/>
                <a:gd name="connsiteY2852" fmla="*/ 448479 h 1261243"/>
                <a:gd name="connsiteX2853" fmla="*/ 78339 w 2074813"/>
                <a:gd name="connsiteY2853" fmla="*/ 447898 h 1261243"/>
                <a:gd name="connsiteX2854" fmla="*/ 80005 w 2074813"/>
                <a:gd name="connsiteY2854" fmla="*/ 447250 h 1261243"/>
                <a:gd name="connsiteX2855" fmla="*/ 79992 w 2074813"/>
                <a:gd name="connsiteY2855" fmla="*/ 446708 h 1261243"/>
                <a:gd name="connsiteX2856" fmla="*/ 79106 w 2074813"/>
                <a:gd name="connsiteY2856" fmla="*/ 446629 h 1261243"/>
                <a:gd name="connsiteX2857" fmla="*/ 75048 w 2074813"/>
                <a:gd name="connsiteY2857" fmla="*/ 447158 h 1261243"/>
                <a:gd name="connsiteX2858" fmla="*/ 75894 w 2074813"/>
                <a:gd name="connsiteY2858" fmla="*/ 446470 h 1261243"/>
                <a:gd name="connsiteX2859" fmla="*/ 78868 w 2074813"/>
                <a:gd name="connsiteY2859" fmla="*/ 444884 h 1261243"/>
                <a:gd name="connsiteX2860" fmla="*/ 85107 w 2074813"/>
                <a:gd name="connsiteY2860" fmla="*/ 442518 h 1261243"/>
                <a:gd name="connsiteX2861" fmla="*/ 88742 w 2074813"/>
                <a:gd name="connsiteY2861" fmla="*/ 440945 h 1261243"/>
                <a:gd name="connsiteX2862" fmla="*/ 87697 w 2074813"/>
                <a:gd name="connsiteY2862" fmla="*/ 439914 h 1261243"/>
                <a:gd name="connsiteX2863" fmla="*/ 87763 w 2074813"/>
                <a:gd name="connsiteY2863" fmla="*/ 439161 h 1261243"/>
                <a:gd name="connsiteX2864" fmla="*/ 39718 w 2074813"/>
                <a:gd name="connsiteY2864" fmla="*/ 454308 h 1261243"/>
                <a:gd name="connsiteX2865" fmla="*/ 42045 w 2074813"/>
                <a:gd name="connsiteY2865" fmla="*/ 452960 h 1261243"/>
                <a:gd name="connsiteX2866" fmla="*/ 42243 w 2074813"/>
                <a:gd name="connsiteY2866" fmla="*/ 452339 h 1261243"/>
                <a:gd name="connsiteX2867" fmla="*/ 40432 w 2074813"/>
                <a:gd name="connsiteY2867" fmla="*/ 450991 h 1261243"/>
                <a:gd name="connsiteX2868" fmla="*/ 38542 w 2074813"/>
                <a:gd name="connsiteY2868" fmla="*/ 451017 h 1261243"/>
                <a:gd name="connsiteX2869" fmla="*/ 35304 w 2074813"/>
                <a:gd name="connsiteY2869" fmla="*/ 451651 h 1261243"/>
                <a:gd name="connsiteX2870" fmla="*/ 32303 w 2074813"/>
                <a:gd name="connsiteY2870" fmla="*/ 452537 h 1261243"/>
                <a:gd name="connsiteX2871" fmla="*/ 29541 w 2074813"/>
                <a:gd name="connsiteY2871" fmla="*/ 453687 h 1261243"/>
                <a:gd name="connsiteX2872" fmla="*/ 27241 w 2074813"/>
                <a:gd name="connsiteY2872" fmla="*/ 454995 h 1261243"/>
                <a:gd name="connsiteX2873" fmla="*/ 25391 w 2074813"/>
                <a:gd name="connsiteY2873" fmla="*/ 456476 h 1261243"/>
                <a:gd name="connsiteX2874" fmla="*/ 24598 w 2074813"/>
                <a:gd name="connsiteY2874" fmla="*/ 457335 h 1261243"/>
                <a:gd name="connsiteX2875" fmla="*/ 24769 w 2074813"/>
                <a:gd name="connsiteY2875" fmla="*/ 457824 h 1261243"/>
                <a:gd name="connsiteX2876" fmla="*/ 23791 w 2074813"/>
                <a:gd name="connsiteY2876" fmla="*/ 458366 h 1261243"/>
                <a:gd name="connsiteX2877" fmla="*/ 21809 w 2074813"/>
                <a:gd name="connsiteY2877" fmla="*/ 459080 h 1261243"/>
                <a:gd name="connsiteX2878" fmla="*/ 19205 w 2074813"/>
                <a:gd name="connsiteY2878" fmla="*/ 458842 h 1261243"/>
                <a:gd name="connsiteX2879" fmla="*/ 17500 w 2074813"/>
                <a:gd name="connsiteY2879" fmla="*/ 459106 h 1261243"/>
                <a:gd name="connsiteX2880" fmla="*/ 15570 w 2074813"/>
                <a:gd name="connsiteY2880" fmla="*/ 459873 h 1261243"/>
                <a:gd name="connsiteX2881" fmla="*/ 12517 w 2074813"/>
                <a:gd name="connsiteY2881" fmla="*/ 461274 h 1261243"/>
                <a:gd name="connsiteX2882" fmla="*/ 11341 w 2074813"/>
                <a:gd name="connsiteY2882" fmla="*/ 461987 h 1261243"/>
                <a:gd name="connsiteX2883" fmla="*/ 9146 w 2074813"/>
                <a:gd name="connsiteY2883" fmla="*/ 463851 h 1261243"/>
                <a:gd name="connsiteX2884" fmla="*/ 7838 w 2074813"/>
                <a:gd name="connsiteY2884" fmla="*/ 464776 h 1261243"/>
                <a:gd name="connsiteX2885" fmla="*/ 6225 w 2074813"/>
                <a:gd name="connsiteY2885" fmla="*/ 465450 h 1261243"/>
                <a:gd name="connsiteX2886" fmla="*/ 2617 w 2074813"/>
                <a:gd name="connsiteY2886" fmla="*/ 467301 h 1261243"/>
                <a:gd name="connsiteX2887" fmla="*/ 0 w 2074813"/>
                <a:gd name="connsiteY2887" fmla="*/ 468424 h 1261243"/>
                <a:gd name="connsiteX2888" fmla="*/ 6358 w 2074813"/>
                <a:gd name="connsiteY2888" fmla="*/ 467155 h 1261243"/>
                <a:gd name="connsiteX2889" fmla="*/ 7455 w 2074813"/>
                <a:gd name="connsiteY2889" fmla="*/ 466984 h 1261243"/>
                <a:gd name="connsiteX2890" fmla="*/ 11182 w 2074813"/>
                <a:gd name="connsiteY2890" fmla="*/ 465569 h 1261243"/>
                <a:gd name="connsiteX2891" fmla="*/ 12808 w 2074813"/>
                <a:gd name="connsiteY2891" fmla="*/ 465027 h 1261243"/>
                <a:gd name="connsiteX2892" fmla="*/ 13944 w 2074813"/>
                <a:gd name="connsiteY2892" fmla="*/ 464842 h 1261243"/>
                <a:gd name="connsiteX2893" fmla="*/ 16442 w 2074813"/>
                <a:gd name="connsiteY2893" fmla="*/ 463732 h 1261243"/>
                <a:gd name="connsiteX2894" fmla="*/ 20315 w 2074813"/>
                <a:gd name="connsiteY2894" fmla="*/ 461710 h 1261243"/>
                <a:gd name="connsiteX2895" fmla="*/ 24769 w 2074813"/>
                <a:gd name="connsiteY2895" fmla="*/ 459608 h 1261243"/>
                <a:gd name="connsiteX2896" fmla="*/ 34471 w 2074813"/>
                <a:gd name="connsiteY2896" fmla="*/ 456727 h 1261243"/>
                <a:gd name="connsiteX2897" fmla="*/ 37841 w 2074813"/>
                <a:gd name="connsiteY2897" fmla="*/ 455590 h 1261243"/>
                <a:gd name="connsiteX2898" fmla="*/ 39718 w 2074813"/>
                <a:gd name="connsiteY2898" fmla="*/ 454308 h 1261243"/>
                <a:gd name="connsiteX2899" fmla="*/ 104140 w 2074813"/>
                <a:gd name="connsiteY2899" fmla="*/ 433597 h 1261243"/>
                <a:gd name="connsiteX2900" fmla="*/ 102712 w 2074813"/>
                <a:gd name="connsiteY2900" fmla="*/ 433491 h 1261243"/>
                <a:gd name="connsiteX2901" fmla="*/ 100545 w 2074813"/>
                <a:gd name="connsiteY2901" fmla="*/ 434019 h 1261243"/>
                <a:gd name="connsiteX2902" fmla="*/ 98893 w 2074813"/>
                <a:gd name="connsiteY2902" fmla="*/ 434614 h 1261243"/>
                <a:gd name="connsiteX2903" fmla="*/ 97769 w 2074813"/>
                <a:gd name="connsiteY2903" fmla="*/ 435262 h 1261243"/>
                <a:gd name="connsiteX2904" fmla="*/ 96897 w 2074813"/>
                <a:gd name="connsiteY2904" fmla="*/ 436095 h 1261243"/>
                <a:gd name="connsiteX2905" fmla="*/ 96064 w 2074813"/>
                <a:gd name="connsiteY2905" fmla="*/ 437694 h 1261243"/>
                <a:gd name="connsiteX2906" fmla="*/ 96275 w 2074813"/>
                <a:gd name="connsiteY2906" fmla="*/ 437892 h 1261243"/>
                <a:gd name="connsiteX2907" fmla="*/ 98813 w 2074813"/>
                <a:gd name="connsiteY2907" fmla="*/ 437575 h 1261243"/>
                <a:gd name="connsiteX2908" fmla="*/ 98998 w 2074813"/>
                <a:gd name="connsiteY2908" fmla="*/ 437839 h 1261243"/>
                <a:gd name="connsiteX2909" fmla="*/ 99752 w 2074813"/>
                <a:gd name="connsiteY2909" fmla="*/ 437734 h 1261243"/>
                <a:gd name="connsiteX2910" fmla="*/ 101087 w 2074813"/>
                <a:gd name="connsiteY2910" fmla="*/ 437258 h 1261243"/>
                <a:gd name="connsiteX2911" fmla="*/ 103585 w 2074813"/>
                <a:gd name="connsiteY2911" fmla="*/ 436980 h 1261243"/>
                <a:gd name="connsiteX2912" fmla="*/ 105105 w 2074813"/>
                <a:gd name="connsiteY2912" fmla="*/ 436478 h 1261243"/>
                <a:gd name="connsiteX2913" fmla="*/ 105475 w 2074813"/>
                <a:gd name="connsiteY2913" fmla="*/ 435936 h 1261243"/>
                <a:gd name="connsiteX2914" fmla="*/ 105184 w 2074813"/>
                <a:gd name="connsiteY2914" fmla="*/ 435077 h 1261243"/>
                <a:gd name="connsiteX2915" fmla="*/ 104140 w 2074813"/>
                <a:gd name="connsiteY2915" fmla="*/ 433597 h 1261243"/>
                <a:gd name="connsiteX2916" fmla="*/ 177351 w 2074813"/>
                <a:gd name="connsiteY2916" fmla="*/ 420789 h 1261243"/>
                <a:gd name="connsiteX2917" fmla="*/ 177523 w 2074813"/>
                <a:gd name="connsiteY2917" fmla="*/ 419798 h 1261243"/>
                <a:gd name="connsiteX2918" fmla="*/ 177179 w 2074813"/>
                <a:gd name="connsiteY2918" fmla="*/ 419150 h 1261243"/>
                <a:gd name="connsiteX2919" fmla="*/ 175897 w 2074813"/>
                <a:gd name="connsiteY2919" fmla="*/ 418674 h 1261243"/>
                <a:gd name="connsiteX2920" fmla="*/ 175130 w 2074813"/>
                <a:gd name="connsiteY2920" fmla="*/ 418198 h 1261243"/>
                <a:gd name="connsiteX2921" fmla="*/ 175236 w 2074813"/>
                <a:gd name="connsiteY2921" fmla="*/ 417339 h 1261243"/>
                <a:gd name="connsiteX2922" fmla="*/ 178223 w 2074813"/>
                <a:gd name="connsiteY2922" fmla="*/ 412938 h 1261243"/>
                <a:gd name="connsiteX2923" fmla="*/ 178514 w 2074813"/>
                <a:gd name="connsiteY2923" fmla="*/ 412039 h 1261243"/>
                <a:gd name="connsiteX2924" fmla="*/ 178355 w 2074813"/>
                <a:gd name="connsiteY2924" fmla="*/ 411418 h 1261243"/>
                <a:gd name="connsiteX2925" fmla="*/ 177615 w 2074813"/>
                <a:gd name="connsiteY2925" fmla="*/ 411074 h 1261243"/>
                <a:gd name="connsiteX2926" fmla="*/ 173399 w 2074813"/>
                <a:gd name="connsiteY2926" fmla="*/ 411127 h 1261243"/>
                <a:gd name="connsiteX2927" fmla="*/ 171826 w 2074813"/>
                <a:gd name="connsiteY2927" fmla="*/ 411391 h 1261243"/>
                <a:gd name="connsiteX2928" fmla="*/ 163486 w 2074813"/>
                <a:gd name="connsiteY2928" fmla="*/ 413625 h 1261243"/>
                <a:gd name="connsiteX2929" fmla="*/ 159124 w 2074813"/>
                <a:gd name="connsiteY2929" fmla="*/ 415092 h 1261243"/>
                <a:gd name="connsiteX2930" fmla="*/ 156388 w 2074813"/>
                <a:gd name="connsiteY2930" fmla="*/ 414748 h 1261243"/>
                <a:gd name="connsiteX2931" fmla="*/ 155066 w 2074813"/>
                <a:gd name="connsiteY2931" fmla="*/ 414920 h 1261243"/>
                <a:gd name="connsiteX2932" fmla="*/ 153203 w 2074813"/>
                <a:gd name="connsiteY2932" fmla="*/ 415608 h 1261243"/>
                <a:gd name="connsiteX2933" fmla="*/ 143766 w 2074813"/>
                <a:gd name="connsiteY2933" fmla="*/ 420643 h 1261243"/>
                <a:gd name="connsiteX2934" fmla="*/ 141942 w 2074813"/>
                <a:gd name="connsiteY2934" fmla="*/ 421423 h 1261243"/>
                <a:gd name="connsiteX2935" fmla="*/ 137421 w 2074813"/>
                <a:gd name="connsiteY2935" fmla="*/ 422890 h 1261243"/>
                <a:gd name="connsiteX2936" fmla="*/ 135875 w 2074813"/>
                <a:gd name="connsiteY2936" fmla="*/ 423961 h 1261243"/>
                <a:gd name="connsiteX2937" fmla="*/ 135161 w 2074813"/>
                <a:gd name="connsiteY2937" fmla="*/ 424582 h 1261243"/>
                <a:gd name="connsiteX2938" fmla="*/ 133416 w 2074813"/>
                <a:gd name="connsiteY2938" fmla="*/ 426816 h 1261243"/>
                <a:gd name="connsiteX2939" fmla="*/ 133033 w 2074813"/>
                <a:gd name="connsiteY2939" fmla="*/ 427953 h 1261243"/>
                <a:gd name="connsiteX2940" fmla="*/ 134355 w 2074813"/>
                <a:gd name="connsiteY2940" fmla="*/ 428257 h 1261243"/>
                <a:gd name="connsiteX2941" fmla="*/ 137461 w 2074813"/>
                <a:gd name="connsiteY2941" fmla="*/ 428336 h 1261243"/>
                <a:gd name="connsiteX2942" fmla="*/ 140831 w 2074813"/>
                <a:gd name="connsiteY2942" fmla="*/ 427715 h 1261243"/>
                <a:gd name="connsiteX2943" fmla="*/ 142708 w 2074813"/>
                <a:gd name="connsiteY2943" fmla="*/ 427160 h 1261243"/>
                <a:gd name="connsiteX2944" fmla="*/ 144942 w 2074813"/>
                <a:gd name="connsiteY2944" fmla="*/ 426234 h 1261243"/>
                <a:gd name="connsiteX2945" fmla="*/ 149978 w 2074813"/>
                <a:gd name="connsiteY2945" fmla="*/ 423855 h 1261243"/>
                <a:gd name="connsiteX2946" fmla="*/ 152264 w 2074813"/>
                <a:gd name="connsiteY2946" fmla="*/ 423009 h 1261243"/>
                <a:gd name="connsiteX2947" fmla="*/ 154855 w 2074813"/>
                <a:gd name="connsiteY2947" fmla="*/ 422534 h 1261243"/>
                <a:gd name="connsiteX2948" fmla="*/ 165244 w 2074813"/>
                <a:gd name="connsiteY2948" fmla="*/ 422415 h 1261243"/>
                <a:gd name="connsiteX2949" fmla="*/ 166711 w 2074813"/>
                <a:gd name="connsiteY2949" fmla="*/ 422071 h 1261243"/>
                <a:gd name="connsiteX2950" fmla="*/ 173267 w 2074813"/>
                <a:gd name="connsiteY2950" fmla="*/ 419467 h 1261243"/>
                <a:gd name="connsiteX2951" fmla="*/ 176994 w 2074813"/>
                <a:gd name="connsiteY2951" fmla="*/ 421251 h 1261243"/>
                <a:gd name="connsiteX2952" fmla="*/ 177351 w 2074813"/>
                <a:gd name="connsiteY2952" fmla="*/ 420789 h 1261243"/>
                <a:gd name="connsiteX2953" fmla="*/ 177206 w 2074813"/>
                <a:gd name="connsiteY2953" fmla="*/ 425904 h 1261243"/>
                <a:gd name="connsiteX2954" fmla="*/ 175884 w 2074813"/>
                <a:gd name="connsiteY2954" fmla="*/ 427239 h 1261243"/>
                <a:gd name="connsiteX2955" fmla="*/ 176267 w 2074813"/>
                <a:gd name="connsiteY2955" fmla="*/ 428362 h 1261243"/>
                <a:gd name="connsiteX2956" fmla="*/ 177510 w 2074813"/>
                <a:gd name="connsiteY2956" fmla="*/ 428970 h 1261243"/>
                <a:gd name="connsiteX2957" fmla="*/ 179981 w 2074813"/>
                <a:gd name="connsiteY2957" fmla="*/ 428389 h 1261243"/>
                <a:gd name="connsiteX2958" fmla="*/ 180219 w 2074813"/>
                <a:gd name="connsiteY2958" fmla="*/ 427173 h 1261243"/>
                <a:gd name="connsiteX2959" fmla="*/ 179902 w 2074813"/>
                <a:gd name="connsiteY2959" fmla="*/ 426763 h 1261243"/>
                <a:gd name="connsiteX2960" fmla="*/ 177206 w 2074813"/>
                <a:gd name="connsiteY2960" fmla="*/ 425904 h 1261243"/>
                <a:gd name="connsiteX2961" fmla="*/ 113088 w 2074813"/>
                <a:gd name="connsiteY2961" fmla="*/ 433200 h 1261243"/>
                <a:gd name="connsiteX2962" fmla="*/ 113696 w 2074813"/>
                <a:gd name="connsiteY2962" fmla="*/ 431812 h 1261243"/>
                <a:gd name="connsiteX2963" fmla="*/ 113670 w 2074813"/>
                <a:gd name="connsiteY2963" fmla="*/ 431521 h 1261243"/>
                <a:gd name="connsiteX2964" fmla="*/ 112665 w 2074813"/>
                <a:gd name="connsiteY2964" fmla="*/ 431680 h 1261243"/>
                <a:gd name="connsiteX2965" fmla="*/ 110563 w 2074813"/>
                <a:gd name="connsiteY2965" fmla="*/ 432354 h 1261243"/>
                <a:gd name="connsiteX2966" fmla="*/ 109149 w 2074813"/>
                <a:gd name="connsiteY2966" fmla="*/ 434218 h 1261243"/>
                <a:gd name="connsiteX2967" fmla="*/ 107920 w 2074813"/>
                <a:gd name="connsiteY2967" fmla="*/ 435394 h 1261243"/>
                <a:gd name="connsiteX2968" fmla="*/ 107827 w 2074813"/>
                <a:gd name="connsiteY2968" fmla="*/ 435672 h 1261243"/>
                <a:gd name="connsiteX2969" fmla="*/ 108977 w 2074813"/>
                <a:gd name="connsiteY2969" fmla="*/ 435473 h 1261243"/>
                <a:gd name="connsiteX2970" fmla="*/ 112282 w 2074813"/>
                <a:gd name="connsiteY2970" fmla="*/ 434284 h 1261243"/>
                <a:gd name="connsiteX2971" fmla="*/ 114013 w 2074813"/>
                <a:gd name="connsiteY2971" fmla="*/ 433861 h 1261243"/>
                <a:gd name="connsiteX2972" fmla="*/ 113643 w 2074813"/>
                <a:gd name="connsiteY2972" fmla="*/ 433557 h 1261243"/>
                <a:gd name="connsiteX2973" fmla="*/ 113088 w 2074813"/>
                <a:gd name="connsiteY2973" fmla="*/ 433200 h 1261243"/>
                <a:gd name="connsiteX2974" fmla="*/ 198433 w 2074813"/>
                <a:gd name="connsiteY2974" fmla="*/ 414233 h 1261243"/>
                <a:gd name="connsiteX2975" fmla="*/ 197732 w 2074813"/>
                <a:gd name="connsiteY2975" fmla="*/ 415185 h 1261243"/>
                <a:gd name="connsiteX2976" fmla="*/ 197560 w 2074813"/>
                <a:gd name="connsiteY2976" fmla="*/ 415793 h 1261243"/>
                <a:gd name="connsiteX2977" fmla="*/ 198076 w 2074813"/>
                <a:gd name="connsiteY2977" fmla="*/ 416612 h 1261243"/>
                <a:gd name="connsiteX2978" fmla="*/ 198710 w 2074813"/>
                <a:gd name="connsiteY2978" fmla="*/ 416493 h 1261243"/>
                <a:gd name="connsiteX2979" fmla="*/ 199847 w 2074813"/>
                <a:gd name="connsiteY2979" fmla="*/ 415951 h 1261243"/>
                <a:gd name="connsiteX2980" fmla="*/ 202609 w 2074813"/>
                <a:gd name="connsiteY2980" fmla="*/ 414220 h 1261243"/>
                <a:gd name="connsiteX2981" fmla="*/ 203204 w 2074813"/>
                <a:gd name="connsiteY2981" fmla="*/ 413612 h 1261243"/>
                <a:gd name="connsiteX2982" fmla="*/ 203521 w 2074813"/>
                <a:gd name="connsiteY2982" fmla="*/ 412845 h 1261243"/>
                <a:gd name="connsiteX2983" fmla="*/ 202900 w 2074813"/>
                <a:gd name="connsiteY2983" fmla="*/ 412858 h 1261243"/>
                <a:gd name="connsiteX2984" fmla="*/ 198433 w 2074813"/>
                <a:gd name="connsiteY2984" fmla="*/ 414233 h 1261243"/>
                <a:gd name="connsiteX2985" fmla="*/ 1755851 w 2074813"/>
                <a:gd name="connsiteY2985" fmla="*/ 972760 h 1261243"/>
                <a:gd name="connsiteX2986" fmla="*/ 1752666 w 2074813"/>
                <a:gd name="connsiteY2986" fmla="*/ 976316 h 1261243"/>
                <a:gd name="connsiteX2987" fmla="*/ 1753353 w 2074813"/>
                <a:gd name="connsiteY2987" fmla="*/ 975985 h 1261243"/>
                <a:gd name="connsiteX2988" fmla="*/ 1758124 w 2074813"/>
                <a:gd name="connsiteY2988" fmla="*/ 971399 h 1261243"/>
                <a:gd name="connsiteX2989" fmla="*/ 1762790 w 2074813"/>
                <a:gd name="connsiteY2989" fmla="*/ 967539 h 1261243"/>
                <a:gd name="connsiteX2990" fmla="*/ 1761442 w 2074813"/>
                <a:gd name="connsiteY2990" fmla="*/ 968227 h 1261243"/>
                <a:gd name="connsiteX2991" fmla="*/ 1755851 w 2074813"/>
                <a:gd name="connsiteY2991" fmla="*/ 972760 h 1261243"/>
                <a:gd name="connsiteX2992" fmla="*/ 1566842 w 2074813"/>
                <a:gd name="connsiteY2992" fmla="*/ 631884 h 1261243"/>
                <a:gd name="connsiteX2993" fmla="*/ 1566578 w 2074813"/>
                <a:gd name="connsiteY2993" fmla="*/ 631316 h 1261243"/>
                <a:gd name="connsiteX2994" fmla="*/ 1566234 w 2074813"/>
                <a:gd name="connsiteY2994" fmla="*/ 631223 h 1261243"/>
                <a:gd name="connsiteX2995" fmla="*/ 1565811 w 2074813"/>
                <a:gd name="connsiteY2995" fmla="*/ 631606 h 1261243"/>
                <a:gd name="connsiteX2996" fmla="*/ 1565732 w 2074813"/>
                <a:gd name="connsiteY2996" fmla="*/ 631990 h 1261243"/>
                <a:gd name="connsiteX2997" fmla="*/ 1566340 w 2074813"/>
                <a:gd name="connsiteY2997" fmla="*/ 632452 h 1261243"/>
                <a:gd name="connsiteX2998" fmla="*/ 1566763 w 2074813"/>
                <a:gd name="connsiteY2998" fmla="*/ 632254 h 1261243"/>
                <a:gd name="connsiteX2999" fmla="*/ 1566842 w 2074813"/>
                <a:gd name="connsiteY2999" fmla="*/ 631884 h 1261243"/>
                <a:gd name="connsiteX3000" fmla="*/ 1690940 w 2074813"/>
                <a:gd name="connsiteY3000" fmla="*/ 663196 h 1261243"/>
                <a:gd name="connsiteX3001" fmla="*/ 1688271 w 2074813"/>
                <a:gd name="connsiteY3001" fmla="*/ 662812 h 1261243"/>
                <a:gd name="connsiteX3002" fmla="*/ 1687927 w 2074813"/>
                <a:gd name="connsiteY3002" fmla="*/ 663275 h 1261243"/>
                <a:gd name="connsiteX3003" fmla="*/ 1688958 w 2074813"/>
                <a:gd name="connsiteY3003" fmla="*/ 664663 h 1261243"/>
                <a:gd name="connsiteX3004" fmla="*/ 1689738 w 2074813"/>
                <a:gd name="connsiteY3004" fmla="*/ 665192 h 1261243"/>
                <a:gd name="connsiteX3005" fmla="*/ 1690399 w 2074813"/>
                <a:gd name="connsiteY3005" fmla="*/ 665139 h 1261243"/>
                <a:gd name="connsiteX3006" fmla="*/ 1691020 w 2074813"/>
                <a:gd name="connsiteY3006" fmla="*/ 664861 h 1261243"/>
                <a:gd name="connsiteX3007" fmla="*/ 1691601 w 2074813"/>
                <a:gd name="connsiteY3007" fmla="*/ 664346 h 1261243"/>
                <a:gd name="connsiteX3008" fmla="*/ 1691760 w 2074813"/>
                <a:gd name="connsiteY3008" fmla="*/ 663738 h 1261243"/>
                <a:gd name="connsiteX3009" fmla="*/ 1691297 w 2074813"/>
                <a:gd name="connsiteY3009" fmla="*/ 663011 h 1261243"/>
                <a:gd name="connsiteX3010" fmla="*/ 1690940 w 2074813"/>
                <a:gd name="connsiteY3010" fmla="*/ 663196 h 1261243"/>
                <a:gd name="connsiteX3011" fmla="*/ 1570213 w 2074813"/>
                <a:gd name="connsiteY3011" fmla="*/ 632492 h 1261243"/>
                <a:gd name="connsiteX3012" fmla="*/ 1570966 w 2074813"/>
                <a:gd name="connsiteY3012" fmla="*/ 631527 h 1261243"/>
                <a:gd name="connsiteX3013" fmla="*/ 1570913 w 2074813"/>
                <a:gd name="connsiteY3013" fmla="*/ 631289 h 1261243"/>
                <a:gd name="connsiteX3014" fmla="*/ 1570094 w 2074813"/>
                <a:gd name="connsiteY3014" fmla="*/ 631448 h 1261243"/>
                <a:gd name="connsiteX3015" fmla="*/ 1568164 w 2074813"/>
                <a:gd name="connsiteY3015" fmla="*/ 632003 h 1261243"/>
                <a:gd name="connsiteX3016" fmla="*/ 1567926 w 2074813"/>
                <a:gd name="connsiteY3016" fmla="*/ 632399 h 1261243"/>
                <a:gd name="connsiteX3017" fmla="*/ 1569393 w 2074813"/>
                <a:gd name="connsiteY3017" fmla="*/ 632637 h 1261243"/>
                <a:gd name="connsiteX3018" fmla="*/ 1570213 w 2074813"/>
                <a:gd name="connsiteY3018" fmla="*/ 632492 h 1261243"/>
                <a:gd name="connsiteX3019" fmla="*/ 1646014 w 2074813"/>
                <a:gd name="connsiteY3019" fmla="*/ 681317 h 1261243"/>
                <a:gd name="connsiteX3020" fmla="*/ 1645922 w 2074813"/>
                <a:gd name="connsiteY3020" fmla="*/ 682520 h 1261243"/>
                <a:gd name="connsiteX3021" fmla="*/ 1646239 w 2074813"/>
                <a:gd name="connsiteY3021" fmla="*/ 682890 h 1261243"/>
                <a:gd name="connsiteX3022" fmla="*/ 1646834 w 2074813"/>
                <a:gd name="connsiteY3022" fmla="*/ 682916 h 1261243"/>
                <a:gd name="connsiteX3023" fmla="*/ 1647283 w 2074813"/>
                <a:gd name="connsiteY3023" fmla="*/ 682533 h 1261243"/>
                <a:gd name="connsiteX3024" fmla="*/ 1647587 w 2074813"/>
                <a:gd name="connsiteY3024" fmla="*/ 681727 h 1261243"/>
                <a:gd name="connsiteX3025" fmla="*/ 1647416 w 2074813"/>
                <a:gd name="connsiteY3025" fmla="*/ 681224 h 1261243"/>
                <a:gd name="connsiteX3026" fmla="*/ 1646292 w 2074813"/>
                <a:gd name="connsiteY3026" fmla="*/ 681052 h 1261243"/>
                <a:gd name="connsiteX3027" fmla="*/ 1646014 w 2074813"/>
                <a:gd name="connsiteY3027" fmla="*/ 681317 h 1261243"/>
                <a:gd name="connsiteX3028" fmla="*/ 1662734 w 2074813"/>
                <a:gd name="connsiteY3028" fmla="*/ 667333 h 1261243"/>
                <a:gd name="connsiteX3029" fmla="*/ 1662021 w 2074813"/>
                <a:gd name="connsiteY3029" fmla="*/ 668615 h 1261243"/>
                <a:gd name="connsiteX3030" fmla="*/ 1662444 w 2074813"/>
                <a:gd name="connsiteY3030" fmla="*/ 668945 h 1261243"/>
                <a:gd name="connsiteX3031" fmla="*/ 1663276 w 2074813"/>
                <a:gd name="connsiteY3031" fmla="*/ 668800 h 1261243"/>
                <a:gd name="connsiteX3032" fmla="*/ 1664506 w 2074813"/>
                <a:gd name="connsiteY3032" fmla="*/ 668192 h 1261243"/>
                <a:gd name="connsiteX3033" fmla="*/ 1665378 w 2074813"/>
                <a:gd name="connsiteY3033" fmla="*/ 667135 h 1261243"/>
                <a:gd name="connsiteX3034" fmla="*/ 1666316 w 2074813"/>
                <a:gd name="connsiteY3034" fmla="*/ 664729 h 1261243"/>
                <a:gd name="connsiteX3035" fmla="*/ 1666647 w 2074813"/>
                <a:gd name="connsiteY3035" fmla="*/ 664451 h 1261243"/>
                <a:gd name="connsiteX3036" fmla="*/ 1665814 w 2074813"/>
                <a:gd name="connsiteY3036" fmla="*/ 664029 h 1261243"/>
                <a:gd name="connsiteX3037" fmla="*/ 1664558 w 2074813"/>
                <a:gd name="connsiteY3037" fmla="*/ 665059 h 1261243"/>
                <a:gd name="connsiteX3038" fmla="*/ 1662734 w 2074813"/>
                <a:gd name="connsiteY3038" fmla="*/ 667333 h 1261243"/>
                <a:gd name="connsiteX3039" fmla="*/ 1780171 w 2074813"/>
                <a:gd name="connsiteY3039" fmla="*/ 741628 h 1261243"/>
                <a:gd name="connsiteX3040" fmla="*/ 1780766 w 2074813"/>
                <a:gd name="connsiteY3040" fmla="*/ 741086 h 1261243"/>
                <a:gd name="connsiteX3041" fmla="*/ 1780832 w 2074813"/>
                <a:gd name="connsiteY3041" fmla="*/ 740795 h 1261243"/>
                <a:gd name="connsiteX3042" fmla="*/ 1779325 w 2074813"/>
                <a:gd name="connsiteY3042" fmla="*/ 740518 h 1261243"/>
                <a:gd name="connsiteX3043" fmla="*/ 1778598 w 2074813"/>
                <a:gd name="connsiteY3043" fmla="*/ 740848 h 1261243"/>
                <a:gd name="connsiteX3044" fmla="*/ 1778162 w 2074813"/>
                <a:gd name="connsiteY3044" fmla="*/ 741588 h 1261243"/>
                <a:gd name="connsiteX3045" fmla="*/ 1778083 w 2074813"/>
                <a:gd name="connsiteY3045" fmla="*/ 742183 h 1261243"/>
                <a:gd name="connsiteX3046" fmla="*/ 1778440 w 2074813"/>
                <a:gd name="connsiteY3046" fmla="*/ 742487 h 1261243"/>
                <a:gd name="connsiteX3047" fmla="*/ 1779074 w 2074813"/>
                <a:gd name="connsiteY3047" fmla="*/ 742579 h 1261243"/>
                <a:gd name="connsiteX3048" fmla="*/ 1780171 w 2074813"/>
                <a:gd name="connsiteY3048" fmla="*/ 741628 h 1261243"/>
                <a:gd name="connsiteX3049" fmla="*/ 1623770 w 2074813"/>
                <a:gd name="connsiteY3049" fmla="*/ 681224 h 1261243"/>
                <a:gd name="connsiteX3050" fmla="*/ 1624285 w 2074813"/>
                <a:gd name="connsiteY3050" fmla="*/ 680643 h 1261243"/>
                <a:gd name="connsiteX3051" fmla="*/ 1624734 w 2074813"/>
                <a:gd name="connsiteY3051" fmla="*/ 679374 h 1261243"/>
                <a:gd name="connsiteX3052" fmla="*/ 1625250 w 2074813"/>
                <a:gd name="connsiteY3052" fmla="*/ 678858 h 1261243"/>
                <a:gd name="connsiteX3053" fmla="*/ 1625832 w 2074813"/>
                <a:gd name="connsiteY3053" fmla="*/ 679096 h 1261243"/>
                <a:gd name="connsiteX3054" fmla="*/ 1626413 w 2074813"/>
                <a:gd name="connsiteY3054" fmla="*/ 678739 h 1261243"/>
                <a:gd name="connsiteX3055" fmla="*/ 1626995 w 2074813"/>
                <a:gd name="connsiteY3055" fmla="*/ 677801 h 1261243"/>
                <a:gd name="connsiteX3056" fmla="*/ 1626836 w 2074813"/>
                <a:gd name="connsiteY3056" fmla="*/ 677233 h 1261243"/>
                <a:gd name="connsiteX3057" fmla="*/ 1625937 w 2074813"/>
                <a:gd name="connsiteY3057" fmla="*/ 677034 h 1261243"/>
                <a:gd name="connsiteX3058" fmla="*/ 1624748 w 2074813"/>
                <a:gd name="connsiteY3058" fmla="*/ 677682 h 1261243"/>
                <a:gd name="connsiteX3059" fmla="*/ 1623267 w 2074813"/>
                <a:gd name="connsiteY3059" fmla="*/ 679176 h 1261243"/>
                <a:gd name="connsiteX3060" fmla="*/ 1621813 w 2074813"/>
                <a:gd name="connsiteY3060" fmla="*/ 680141 h 1261243"/>
                <a:gd name="connsiteX3061" fmla="*/ 1620386 w 2074813"/>
                <a:gd name="connsiteY3061" fmla="*/ 680563 h 1261243"/>
                <a:gd name="connsiteX3062" fmla="*/ 1619077 w 2074813"/>
                <a:gd name="connsiteY3062" fmla="*/ 681555 h 1261243"/>
                <a:gd name="connsiteX3063" fmla="*/ 1617875 w 2074813"/>
                <a:gd name="connsiteY3063" fmla="*/ 683101 h 1261243"/>
                <a:gd name="connsiteX3064" fmla="*/ 1616408 w 2074813"/>
                <a:gd name="connsiteY3064" fmla="*/ 684489 h 1261243"/>
                <a:gd name="connsiteX3065" fmla="*/ 1613579 w 2074813"/>
                <a:gd name="connsiteY3065" fmla="*/ 688877 h 1261243"/>
                <a:gd name="connsiteX3066" fmla="*/ 1613156 w 2074813"/>
                <a:gd name="connsiteY3066" fmla="*/ 689459 h 1261243"/>
                <a:gd name="connsiteX3067" fmla="*/ 1612865 w 2074813"/>
                <a:gd name="connsiteY3067" fmla="*/ 690278 h 1261243"/>
                <a:gd name="connsiteX3068" fmla="*/ 1612720 w 2074813"/>
                <a:gd name="connsiteY3068" fmla="*/ 691336 h 1261243"/>
                <a:gd name="connsiteX3069" fmla="*/ 1612997 w 2074813"/>
                <a:gd name="connsiteY3069" fmla="*/ 692036 h 1261243"/>
                <a:gd name="connsiteX3070" fmla="*/ 1613698 w 2074813"/>
                <a:gd name="connsiteY3070" fmla="*/ 692367 h 1261243"/>
                <a:gd name="connsiteX3071" fmla="*/ 1614597 w 2074813"/>
                <a:gd name="connsiteY3071" fmla="*/ 692142 h 1261243"/>
                <a:gd name="connsiteX3072" fmla="*/ 1617809 w 2074813"/>
                <a:gd name="connsiteY3072" fmla="*/ 689750 h 1261243"/>
                <a:gd name="connsiteX3073" fmla="*/ 1618245 w 2074813"/>
                <a:gd name="connsiteY3073" fmla="*/ 689221 h 1261243"/>
                <a:gd name="connsiteX3074" fmla="*/ 1618099 w 2074813"/>
                <a:gd name="connsiteY3074" fmla="*/ 688970 h 1261243"/>
                <a:gd name="connsiteX3075" fmla="*/ 1618813 w 2074813"/>
                <a:gd name="connsiteY3075" fmla="*/ 688058 h 1261243"/>
                <a:gd name="connsiteX3076" fmla="*/ 1620399 w 2074813"/>
                <a:gd name="connsiteY3076" fmla="*/ 684211 h 1261243"/>
                <a:gd name="connsiteX3077" fmla="*/ 1621377 w 2074813"/>
                <a:gd name="connsiteY3077" fmla="*/ 683445 h 1261243"/>
                <a:gd name="connsiteX3078" fmla="*/ 1621747 w 2074813"/>
                <a:gd name="connsiteY3078" fmla="*/ 683498 h 1261243"/>
                <a:gd name="connsiteX3079" fmla="*/ 1622303 w 2074813"/>
                <a:gd name="connsiteY3079" fmla="*/ 683181 h 1261243"/>
                <a:gd name="connsiteX3080" fmla="*/ 1623043 w 2074813"/>
                <a:gd name="connsiteY3080" fmla="*/ 682520 h 1261243"/>
                <a:gd name="connsiteX3081" fmla="*/ 1623281 w 2074813"/>
                <a:gd name="connsiteY3081" fmla="*/ 681898 h 1261243"/>
                <a:gd name="connsiteX3082" fmla="*/ 1623016 w 2074813"/>
                <a:gd name="connsiteY3082" fmla="*/ 681330 h 1261243"/>
                <a:gd name="connsiteX3083" fmla="*/ 1623162 w 2074813"/>
                <a:gd name="connsiteY3083" fmla="*/ 681092 h 1261243"/>
                <a:gd name="connsiteX3084" fmla="*/ 1623770 w 2074813"/>
                <a:gd name="connsiteY3084" fmla="*/ 681224 h 1261243"/>
                <a:gd name="connsiteX3085" fmla="*/ 1630048 w 2074813"/>
                <a:gd name="connsiteY3085" fmla="*/ 673664 h 1261243"/>
                <a:gd name="connsiteX3086" fmla="*/ 1628647 w 2074813"/>
                <a:gd name="connsiteY3086" fmla="*/ 675237 h 1261243"/>
                <a:gd name="connsiteX3087" fmla="*/ 1628792 w 2074813"/>
                <a:gd name="connsiteY3087" fmla="*/ 675858 h 1261243"/>
                <a:gd name="connsiteX3088" fmla="*/ 1629969 w 2074813"/>
                <a:gd name="connsiteY3088" fmla="*/ 675951 h 1261243"/>
                <a:gd name="connsiteX3089" fmla="*/ 1630775 w 2074813"/>
                <a:gd name="connsiteY3089" fmla="*/ 675673 h 1261243"/>
                <a:gd name="connsiteX3090" fmla="*/ 1631449 w 2074813"/>
                <a:gd name="connsiteY3090" fmla="*/ 674510 h 1261243"/>
                <a:gd name="connsiteX3091" fmla="*/ 1631515 w 2074813"/>
                <a:gd name="connsiteY3091" fmla="*/ 674113 h 1261243"/>
                <a:gd name="connsiteX3092" fmla="*/ 1631224 w 2074813"/>
                <a:gd name="connsiteY3092" fmla="*/ 673968 h 1261243"/>
                <a:gd name="connsiteX3093" fmla="*/ 1630167 w 2074813"/>
                <a:gd name="connsiteY3093" fmla="*/ 673942 h 1261243"/>
                <a:gd name="connsiteX3094" fmla="*/ 1630048 w 2074813"/>
                <a:gd name="connsiteY3094" fmla="*/ 673664 h 1261243"/>
                <a:gd name="connsiteX3095" fmla="*/ 1605080 w 2074813"/>
                <a:gd name="connsiteY3095" fmla="*/ 1084143 h 1261243"/>
                <a:gd name="connsiteX3096" fmla="*/ 1604908 w 2074813"/>
                <a:gd name="connsiteY3096" fmla="*/ 1086575 h 1261243"/>
                <a:gd name="connsiteX3097" fmla="*/ 1607777 w 2074813"/>
                <a:gd name="connsiteY3097" fmla="*/ 1079715 h 1261243"/>
                <a:gd name="connsiteX3098" fmla="*/ 1606838 w 2074813"/>
                <a:gd name="connsiteY3098" fmla="*/ 1080390 h 1261243"/>
                <a:gd name="connsiteX3099" fmla="*/ 1605662 w 2074813"/>
                <a:gd name="connsiteY3099" fmla="*/ 1081777 h 1261243"/>
                <a:gd name="connsiteX3100" fmla="*/ 1605080 w 2074813"/>
                <a:gd name="connsiteY3100" fmla="*/ 1084143 h 1261243"/>
                <a:gd name="connsiteX3101" fmla="*/ 876934 w 2074813"/>
                <a:gd name="connsiteY3101" fmla="*/ 610974 h 1261243"/>
                <a:gd name="connsiteX3102" fmla="*/ 876049 w 2074813"/>
                <a:gd name="connsiteY3102" fmla="*/ 611833 h 1261243"/>
                <a:gd name="connsiteX3103" fmla="*/ 875110 w 2074813"/>
                <a:gd name="connsiteY3103" fmla="*/ 613142 h 1261243"/>
                <a:gd name="connsiteX3104" fmla="*/ 875110 w 2074813"/>
                <a:gd name="connsiteY3104" fmla="*/ 613723 h 1261243"/>
                <a:gd name="connsiteX3105" fmla="*/ 875890 w 2074813"/>
                <a:gd name="connsiteY3105" fmla="*/ 614358 h 1261243"/>
                <a:gd name="connsiteX3106" fmla="*/ 876366 w 2074813"/>
                <a:gd name="connsiteY3106" fmla="*/ 613829 h 1261243"/>
                <a:gd name="connsiteX3107" fmla="*/ 877793 w 2074813"/>
                <a:gd name="connsiteY3107" fmla="*/ 611397 h 1261243"/>
                <a:gd name="connsiteX3108" fmla="*/ 877740 w 2074813"/>
                <a:gd name="connsiteY3108" fmla="*/ 611172 h 1261243"/>
                <a:gd name="connsiteX3109" fmla="*/ 877278 w 2074813"/>
                <a:gd name="connsiteY3109" fmla="*/ 610802 h 1261243"/>
                <a:gd name="connsiteX3110" fmla="*/ 876934 w 2074813"/>
                <a:gd name="connsiteY3110" fmla="*/ 610974 h 1261243"/>
                <a:gd name="connsiteX3111" fmla="*/ 1610909 w 2074813"/>
                <a:gd name="connsiteY3111" fmla="*/ 1169290 h 1261243"/>
                <a:gd name="connsiteX3112" fmla="*/ 1610261 w 2074813"/>
                <a:gd name="connsiteY3112" fmla="*/ 1167704 h 1261243"/>
                <a:gd name="connsiteX3113" fmla="*/ 1610486 w 2074813"/>
                <a:gd name="connsiteY3113" fmla="*/ 1173559 h 1261243"/>
                <a:gd name="connsiteX3114" fmla="*/ 1611636 w 2074813"/>
                <a:gd name="connsiteY3114" fmla="*/ 1181132 h 1261243"/>
                <a:gd name="connsiteX3115" fmla="*/ 1612865 w 2074813"/>
                <a:gd name="connsiteY3115" fmla="*/ 1185957 h 1261243"/>
                <a:gd name="connsiteX3116" fmla="*/ 1612905 w 2074813"/>
                <a:gd name="connsiteY3116" fmla="*/ 1183869 h 1261243"/>
                <a:gd name="connsiteX3117" fmla="*/ 1611200 w 2074813"/>
                <a:gd name="connsiteY3117" fmla="*/ 1172554 h 1261243"/>
                <a:gd name="connsiteX3118" fmla="*/ 1610909 w 2074813"/>
                <a:gd name="connsiteY3118" fmla="*/ 1169290 h 1261243"/>
                <a:gd name="connsiteX3119" fmla="*/ 1852721 w 2074813"/>
                <a:gd name="connsiteY3119" fmla="*/ 714188 h 1261243"/>
                <a:gd name="connsiteX3120" fmla="*/ 1851994 w 2074813"/>
                <a:gd name="connsiteY3120" fmla="*/ 714360 h 1261243"/>
                <a:gd name="connsiteX3121" fmla="*/ 1851492 w 2074813"/>
                <a:gd name="connsiteY3121" fmla="*/ 714744 h 1261243"/>
                <a:gd name="connsiteX3122" fmla="*/ 1851214 w 2074813"/>
                <a:gd name="connsiteY3122" fmla="*/ 715325 h 1261243"/>
                <a:gd name="connsiteX3123" fmla="*/ 1851585 w 2074813"/>
                <a:gd name="connsiteY3123" fmla="*/ 715246 h 1261243"/>
                <a:gd name="connsiteX3124" fmla="*/ 1852589 w 2074813"/>
                <a:gd name="connsiteY3124" fmla="*/ 714493 h 1261243"/>
                <a:gd name="connsiteX3125" fmla="*/ 1852721 w 2074813"/>
                <a:gd name="connsiteY3125" fmla="*/ 714188 h 1261243"/>
                <a:gd name="connsiteX3126" fmla="*/ 1859792 w 2074813"/>
                <a:gd name="connsiteY3126" fmla="*/ 810504 h 1261243"/>
                <a:gd name="connsiteX3127" fmla="*/ 1860929 w 2074813"/>
                <a:gd name="connsiteY3127" fmla="*/ 810385 h 1261243"/>
                <a:gd name="connsiteX3128" fmla="*/ 1862264 w 2074813"/>
                <a:gd name="connsiteY3128" fmla="*/ 809856 h 1261243"/>
                <a:gd name="connsiteX3129" fmla="*/ 1864062 w 2074813"/>
                <a:gd name="connsiteY3129" fmla="*/ 808614 h 1261243"/>
                <a:gd name="connsiteX3130" fmla="*/ 1864643 w 2074813"/>
                <a:gd name="connsiteY3130" fmla="*/ 807807 h 1261243"/>
                <a:gd name="connsiteX3131" fmla="*/ 1864961 w 2074813"/>
                <a:gd name="connsiteY3131" fmla="*/ 806869 h 1261243"/>
                <a:gd name="connsiteX3132" fmla="*/ 1864326 w 2074813"/>
                <a:gd name="connsiteY3132" fmla="*/ 806618 h 1261243"/>
                <a:gd name="connsiteX3133" fmla="*/ 1861868 w 2074813"/>
                <a:gd name="connsiteY3133" fmla="*/ 807834 h 1261243"/>
                <a:gd name="connsiteX3134" fmla="*/ 1859792 w 2074813"/>
                <a:gd name="connsiteY3134" fmla="*/ 810504 h 1261243"/>
                <a:gd name="connsiteX3135" fmla="*/ 860426 w 2074813"/>
                <a:gd name="connsiteY3135" fmla="*/ 624006 h 1261243"/>
                <a:gd name="connsiteX3136" fmla="*/ 860373 w 2074813"/>
                <a:gd name="connsiteY3136" fmla="*/ 625117 h 1261243"/>
                <a:gd name="connsiteX3137" fmla="*/ 860664 w 2074813"/>
                <a:gd name="connsiteY3137" fmla="*/ 625143 h 1261243"/>
                <a:gd name="connsiteX3138" fmla="*/ 861245 w 2074813"/>
                <a:gd name="connsiteY3138" fmla="*/ 624601 h 1261243"/>
                <a:gd name="connsiteX3139" fmla="*/ 861549 w 2074813"/>
                <a:gd name="connsiteY3139" fmla="*/ 624284 h 1261243"/>
                <a:gd name="connsiteX3140" fmla="*/ 861840 w 2074813"/>
                <a:gd name="connsiteY3140" fmla="*/ 622671 h 1261243"/>
                <a:gd name="connsiteX3141" fmla="*/ 860862 w 2074813"/>
                <a:gd name="connsiteY3141" fmla="*/ 623240 h 1261243"/>
                <a:gd name="connsiteX3142" fmla="*/ 860426 w 2074813"/>
                <a:gd name="connsiteY3142" fmla="*/ 624006 h 1261243"/>
                <a:gd name="connsiteX3143" fmla="*/ 874621 w 2074813"/>
                <a:gd name="connsiteY3143" fmla="*/ 616750 h 1261243"/>
                <a:gd name="connsiteX3144" fmla="*/ 872916 w 2074813"/>
                <a:gd name="connsiteY3144" fmla="*/ 618600 h 1261243"/>
                <a:gd name="connsiteX3145" fmla="*/ 871661 w 2074813"/>
                <a:gd name="connsiteY3145" fmla="*/ 620358 h 1261243"/>
                <a:gd name="connsiteX3146" fmla="*/ 873180 w 2074813"/>
                <a:gd name="connsiteY3146" fmla="*/ 619459 h 1261243"/>
                <a:gd name="connsiteX3147" fmla="*/ 873326 w 2074813"/>
                <a:gd name="connsiteY3147" fmla="*/ 619578 h 1261243"/>
                <a:gd name="connsiteX3148" fmla="*/ 872850 w 2074813"/>
                <a:gd name="connsiteY3148" fmla="*/ 620319 h 1261243"/>
                <a:gd name="connsiteX3149" fmla="*/ 873207 w 2074813"/>
                <a:gd name="connsiteY3149" fmla="*/ 620451 h 1261243"/>
                <a:gd name="connsiteX3150" fmla="*/ 874383 w 2074813"/>
                <a:gd name="connsiteY3150" fmla="*/ 619962 h 1261243"/>
                <a:gd name="connsiteX3151" fmla="*/ 874912 w 2074813"/>
                <a:gd name="connsiteY3151" fmla="*/ 619341 h 1261243"/>
                <a:gd name="connsiteX3152" fmla="*/ 874806 w 2074813"/>
                <a:gd name="connsiteY3152" fmla="*/ 617939 h 1261243"/>
                <a:gd name="connsiteX3153" fmla="*/ 875044 w 2074813"/>
                <a:gd name="connsiteY3153" fmla="*/ 616723 h 1261243"/>
                <a:gd name="connsiteX3154" fmla="*/ 874621 w 2074813"/>
                <a:gd name="connsiteY3154" fmla="*/ 616750 h 1261243"/>
                <a:gd name="connsiteX3155" fmla="*/ 1573861 w 2074813"/>
                <a:gd name="connsiteY3155" fmla="*/ 628923 h 1261243"/>
                <a:gd name="connsiteX3156" fmla="*/ 1573253 w 2074813"/>
                <a:gd name="connsiteY3156" fmla="*/ 629769 h 1261243"/>
                <a:gd name="connsiteX3157" fmla="*/ 1573425 w 2074813"/>
                <a:gd name="connsiteY3157" fmla="*/ 629967 h 1261243"/>
                <a:gd name="connsiteX3158" fmla="*/ 1574363 w 2074813"/>
                <a:gd name="connsiteY3158" fmla="*/ 629531 h 1261243"/>
                <a:gd name="connsiteX3159" fmla="*/ 1574984 w 2074813"/>
                <a:gd name="connsiteY3159" fmla="*/ 629042 h 1261243"/>
                <a:gd name="connsiteX3160" fmla="*/ 1575275 w 2074813"/>
                <a:gd name="connsiteY3160" fmla="*/ 628487 h 1261243"/>
                <a:gd name="connsiteX3161" fmla="*/ 1575103 w 2074813"/>
                <a:gd name="connsiteY3161" fmla="*/ 628275 h 1261243"/>
                <a:gd name="connsiteX3162" fmla="*/ 1574482 w 2074813"/>
                <a:gd name="connsiteY3162" fmla="*/ 628408 h 1261243"/>
                <a:gd name="connsiteX3163" fmla="*/ 1573861 w 2074813"/>
                <a:gd name="connsiteY3163" fmla="*/ 628923 h 1261243"/>
                <a:gd name="connsiteX3164" fmla="*/ 1563208 w 2074813"/>
                <a:gd name="connsiteY3164" fmla="*/ 636034 h 1261243"/>
                <a:gd name="connsiteX3165" fmla="*/ 1562732 w 2074813"/>
                <a:gd name="connsiteY3165" fmla="*/ 636550 h 1261243"/>
                <a:gd name="connsiteX3166" fmla="*/ 1563221 w 2074813"/>
                <a:gd name="connsiteY3166" fmla="*/ 636616 h 1261243"/>
                <a:gd name="connsiteX3167" fmla="*/ 1564675 w 2074813"/>
                <a:gd name="connsiteY3167" fmla="*/ 636246 h 1261243"/>
                <a:gd name="connsiteX3168" fmla="*/ 1565547 w 2074813"/>
                <a:gd name="connsiteY3168" fmla="*/ 635849 h 1261243"/>
                <a:gd name="connsiteX3169" fmla="*/ 1565825 w 2074813"/>
                <a:gd name="connsiteY3169" fmla="*/ 635426 h 1261243"/>
                <a:gd name="connsiteX3170" fmla="*/ 1566565 w 2074813"/>
                <a:gd name="connsiteY3170" fmla="*/ 635016 h 1261243"/>
                <a:gd name="connsiteX3171" fmla="*/ 1568389 w 2074813"/>
                <a:gd name="connsiteY3171" fmla="*/ 634250 h 1261243"/>
                <a:gd name="connsiteX3172" fmla="*/ 1568415 w 2074813"/>
                <a:gd name="connsiteY3172" fmla="*/ 633880 h 1261243"/>
                <a:gd name="connsiteX3173" fmla="*/ 1567926 w 2074813"/>
                <a:gd name="connsiteY3173" fmla="*/ 633853 h 1261243"/>
                <a:gd name="connsiteX3174" fmla="*/ 1564186 w 2074813"/>
                <a:gd name="connsiteY3174" fmla="*/ 635413 h 1261243"/>
                <a:gd name="connsiteX3175" fmla="*/ 1563208 w 2074813"/>
                <a:gd name="connsiteY3175" fmla="*/ 636034 h 1261243"/>
                <a:gd name="connsiteX3176" fmla="*/ 2070491 w 2074813"/>
                <a:gd name="connsiteY3176" fmla="*/ 622671 h 1261243"/>
                <a:gd name="connsiteX3177" fmla="*/ 2068218 w 2074813"/>
                <a:gd name="connsiteY3177" fmla="*/ 620702 h 1261243"/>
                <a:gd name="connsiteX3178" fmla="*/ 2066645 w 2074813"/>
                <a:gd name="connsiteY3178" fmla="*/ 620464 h 1261243"/>
                <a:gd name="connsiteX3179" fmla="*/ 2065495 w 2074813"/>
                <a:gd name="connsiteY3179" fmla="*/ 620742 h 1261243"/>
                <a:gd name="connsiteX3180" fmla="*/ 2064768 w 2074813"/>
                <a:gd name="connsiteY3180" fmla="*/ 621521 h 1261243"/>
                <a:gd name="connsiteX3181" fmla="*/ 2062151 w 2074813"/>
                <a:gd name="connsiteY3181" fmla="*/ 622354 h 1261243"/>
                <a:gd name="connsiteX3182" fmla="*/ 2057644 w 2074813"/>
                <a:gd name="connsiteY3182" fmla="*/ 623253 h 1261243"/>
                <a:gd name="connsiteX3183" fmla="*/ 2053546 w 2074813"/>
                <a:gd name="connsiteY3183" fmla="*/ 624641 h 1261243"/>
                <a:gd name="connsiteX3184" fmla="*/ 2052251 w 2074813"/>
                <a:gd name="connsiteY3184" fmla="*/ 624654 h 1261243"/>
                <a:gd name="connsiteX3185" fmla="*/ 2051247 w 2074813"/>
                <a:gd name="connsiteY3185" fmla="*/ 624416 h 1261243"/>
                <a:gd name="connsiteX3186" fmla="*/ 2050070 w 2074813"/>
                <a:gd name="connsiteY3186" fmla="*/ 623716 h 1261243"/>
                <a:gd name="connsiteX3187" fmla="*/ 2049489 w 2074813"/>
                <a:gd name="connsiteY3187" fmla="*/ 622685 h 1261243"/>
                <a:gd name="connsiteX3188" fmla="*/ 2049859 w 2074813"/>
                <a:gd name="connsiteY3188" fmla="*/ 620900 h 1261243"/>
                <a:gd name="connsiteX3189" fmla="*/ 2051167 w 2074813"/>
                <a:gd name="connsiteY3189" fmla="*/ 618455 h 1261243"/>
                <a:gd name="connsiteX3190" fmla="*/ 2049251 w 2074813"/>
                <a:gd name="connsiteY3190" fmla="*/ 617953 h 1261243"/>
                <a:gd name="connsiteX3191" fmla="*/ 2047321 w 2074813"/>
                <a:gd name="connsiteY3191" fmla="*/ 617450 h 1261243"/>
                <a:gd name="connsiteX3192" fmla="*/ 2045325 w 2074813"/>
                <a:gd name="connsiteY3192" fmla="*/ 619142 h 1261243"/>
                <a:gd name="connsiteX3193" fmla="*/ 2043501 w 2074813"/>
                <a:gd name="connsiteY3193" fmla="*/ 620557 h 1261243"/>
                <a:gd name="connsiteX3194" fmla="*/ 2039761 w 2074813"/>
                <a:gd name="connsiteY3194" fmla="*/ 623649 h 1261243"/>
                <a:gd name="connsiteX3195" fmla="*/ 2034500 w 2074813"/>
                <a:gd name="connsiteY3195" fmla="*/ 627998 h 1261243"/>
                <a:gd name="connsiteX3196" fmla="*/ 2031592 w 2074813"/>
                <a:gd name="connsiteY3196" fmla="*/ 630390 h 1261243"/>
                <a:gd name="connsiteX3197" fmla="*/ 2026477 w 2074813"/>
                <a:gd name="connsiteY3197" fmla="*/ 634593 h 1261243"/>
                <a:gd name="connsiteX3198" fmla="*/ 2021970 w 2074813"/>
                <a:gd name="connsiteY3198" fmla="*/ 638294 h 1261243"/>
                <a:gd name="connsiteX3199" fmla="*/ 2019763 w 2074813"/>
                <a:gd name="connsiteY3199" fmla="*/ 642088 h 1261243"/>
                <a:gd name="connsiteX3200" fmla="*/ 2017674 w 2074813"/>
                <a:gd name="connsiteY3200" fmla="*/ 645683 h 1261243"/>
                <a:gd name="connsiteX3201" fmla="*/ 2014079 w 2074813"/>
                <a:gd name="connsiteY3201" fmla="*/ 648419 h 1261243"/>
                <a:gd name="connsiteX3202" fmla="*/ 2011541 w 2074813"/>
                <a:gd name="connsiteY3202" fmla="*/ 650930 h 1261243"/>
                <a:gd name="connsiteX3203" fmla="*/ 2009744 w 2074813"/>
                <a:gd name="connsiteY3203" fmla="*/ 653706 h 1261243"/>
                <a:gd name="connsiteX3204" fmla="*/ 2008145 w 2074813"/>
                <a:gd name="connsiteY3204" fmla="*/ 656257 h 1261243"/>
                <a:gd name="connsiteX3205" fmla="*/ 2007246 w 2074813"/>
                <a:gd name="connsiteY3205" fmla="*/ 658398 h 1261243"/>
                <a:gd name="connsiteX3206" fmla="*/ 2007219 w 2074813"/>
                <a:gd name="connsiteY3206" fmla="*/ 659521 h 1261243"/>
                <a:gd name="connsiteX3207" fmla="*/ 2006651 w 2074813"/>
                <a:gd name="connsiteY3207" fmla="*/ 660433 h 1261243"/>
                <a:gd name="connsiteX3208" fmla="*/ 2005409 w 2074813"/>
                <a:gd name="connsiteY3208" fmla="*/ 661478 h 1261243"/>
                <a:gd name="connsiteX3209" fmla="*/ 2003016 w 2074813"/>
                <a:gd name="connsiteY3209" fmla="*/ 663302 h 1261243"/>
                <a:gd name="connsiteX3210" fmla="*/ 2002025 w 2074813"/>
                <a:gd name="connsiteY3210" fmla="*/ 665059 h 1261243"/>
                <a:gd name="connsiteX3211" fmla="*/ 2000664 w 2074813"/>
                <a:gd name="connsiteY3211" fmla="*/ 665919 h 1261243"/>
                <a:gd name="connsiteX3212" fmla="*/ 1997082 w 2074813"/>
                <a:gd name="connsiteY3212" fmla="*/ 667650 h 1261243"/>
                <a:gd name="connsiteX3213" fmla="*/ 1993698 w 2074813"/>
                <a:gd name="connsiteY3213" fmla="*/ 670201 h 1261243"/>
                <a:gd name="connsiteX3214" fmla="*/ 1993011 w 2074813"/>
                <a:gd name="connsiteY3214" fmla="*/ 671642 h 1261243"/>
                <a:gd name="connsiteX3215" fmla="*/ 1992865 w 2074813"/>
                <a:gd name="connsiteY3215" fmla="*/ 672845 h 1261243"/>
                <a:gd name="connsiteX3216" fmla="*/ 1992614 w 2074813"/>
                <a:gd name="connsiteY3216" fmla="*/ 673585 h 1261243"/>
                <a:gd name="connsiteX3217" fmla="*/ 1991940 w 2074813"/>
                <a:gd name="connsiteY3217" fmla="*/ 674100 h 1261243"/>
                <a:gd name="connsiteX3218" fmla="*/ 1991002 w 2074813"/>
                <a:gd name="connsiteY3218" fmla="*/ 674074 h 1261243"/>
                <a:gd name="connsiteX3219" fmla="*/ 1989918 w 2074813"/>
                <a:gd name="connsiteY3219" fmla="*/ 674232 h 1261243"/>
                <a:gd name="connsiteX3220" fmla="*/ 1988636 w 2074813"/>
                <a:gd name="connsiteY3220" fmla="*/ 675290 h 1261243"/>
                <a:gd name="connsiteX3221" fmla="*/ 1988041 w 2074813"/>
                <a:gd name="connsiteY3221" fmla="*/ 676810 h 1261243"/>
                <a:gd name="connsiteX3222" fmla="*/ 1986970 w 2074813"/>
                <a:gd name="connsiteY3222" fmla="*/ 677907 h 1261243"/>
                <a:gd name="connsiteX3223" fmla="*/ 1986138 w 2074813"/>
                <a:gd name="connsiteY3223" fmla="*/ 678131 h 1261243"/>
                <a:gd name="connsiteX3224" fmla="*/ 1985820 w 2074813"/>
                <a:gd name="connsiteY3224" fmla="*/ 677352 h 1261243"/>
                <a:gd name="connsiteX3225" fmla="*/ 1985530 w 2074813"/>
                <a:gd name="connsiteY3225" fmla="*/ 676188 h 1261243"/>
                <a:gd name="connsiteX3226" fmla="*/ 1984684 w 2074813"/>
                <a:gd name="connsiteY3226" fmla="*/ 676070 h 1261243"/>
                <a:gd name="connsiteX3227" fmla="*/ 1983032 w 2074813"/>
                <a:gd name="connsiteY3227" fmla="*/ 676836 h 1261243"/>
                <a:gd name="connsiteX3228" fmla="*/ 1980864 w 2074813"/>
                <a:gd name="connsiteY3228" fmla="*/ 678105 h 1261243"/>
                <a:gd name="connsiteX3229" fmla="*/ 1979344 w 2074813"/>
                <a:gd name="connsiteY3229" fmla="*/ 678171 h 1261243"/>
                <a:gd name="connsiteX3230" fmla="*/ 1976859 w 2074813"/>
                <a:gd name="connsiteY3230" fmla="*/ 677352 h 1261243"/>
                <a:gd name="connsiteX3231" fmla="*/ 1973819 w 2074813"/>
                <a:gd name="connsiteY3231" fmla="*/ 679810 h 1261243"/>
                <a:gd name="connsiteX3232" fmla="*/ 1969484 w 2074813"/>
                <a:gd name="connsiteY3232" fmla="*/ 685097 h 1261243"/>
                <a:gd name="connsiteX3233" fmla="*/ 1960165 w 2074813"/>
                <a:gd name="connsiteY3233" fmla="*/ 685110 h 1261243"/>
                <a:gd name="connsiteX3234" fmla="*/ 1950847 w 2074813"/>
                <a:gd name="connsiteY3234" fmla="*/ 685123 h 1261243"/>
                <a:gd name="connsiteX3235" fmla="*/ 1941529 w 2074813"/>
                <a:gd name="connsiteY3235" fmla="*/ 685137 h 1261243"/>
                <a:gd name="connsiteX3236" fmla="*/ 1932211 w 2074813"/>
                <a:gd name="connsiteY3236" fmla="*/ 685150 h 1261243"/>
                <a:gd name="connsiteX3237" fmla="*/ 1922892 w 2074813"/>
                <a:gd name="connsiteY3237" fmla="*/ 685163 h 1261243"/>
                <a:gd name="connsiteX3238" fmla="*/ 1904269 w 2074813"/>
                <a:gd name="connsiteY3238" fmla="*/ 685190 h 1261243"/>
                <a:gd name="connsiteX3239" fmla="*/ 1899061 w 2074813"/>
                <a:gd name="connsiteY3239" fmla="*/ 685203 h 1261243"/>
                <a:gd name="connsiteX3240" fmla="*/ 1898044 w 2074813"/>
                <a:gd name="connsiteY3240" fmla="*/ 685203 h 1261243"/>
                <a:gd name="connsiteX3241" fmla="*/ 1896788 w 2074813"/>
                <a:gd name="connsiteY3241" fmla="*/ 687608 h 1261243"/>
                <a:gd name="connsiteX3242" fmla="*/ 1894739 w 2074813"/>
                <a:gd name="connsiteY3242" fmla="*/ 685203 h 1261243"/>
                <a:gd name="connsiteX3243" fmla="*/ 1891237 w 2074813"/>
                <a:gd name="connsiteY3243" fmla="*/ 688401 h 1261243"/>
                <a:gd name="connsiteX3244" fmla="*/ 1886320 w 2074813"/>
                <a:gd name="connsiteY3244" fmla="*/ 690344 h 1261243"/>
                <a:gd name="connsiteX3245" fmla="*/ 1879883 w 2074813"/>
                <a:gd name="connsiteY3245" fmla="*/ 693821 h 1261243"/>
                <a:gd name="connsiteX3246" fmla="*/ 1867948 w 2074813"/>
                <a:gd name="connsiteY3246" fmla="*/ 701341 h 1261243"/>
                <a:gd name="connsiteX3247" fmla="*/ 1867736 w 2074813"/>
                <a:gd name="connsiteY3247" fmla="*/ 701513 h 1261243"/>
                <a:gd name="connsiteX3248" fmla="*/ 1867921 w 2074813"/>
                <a:gd name="connsiteY3248" fmla="*/ 701685 h 1261243"/>
                <a:gd name="connsiteX3249" fmla="*/ 1867868 w 2074813"/>
                <a:gd name="connsiteY3249" fmla="*/ 702385 h 1261243"/>
                <a:gd name="connsiteX3250" fmla="*/ 1867194 w 2074813"/>
                <a:gd name="connsiteY3250" fmla="*/ 703178 h 1261243"/>
                <a:gd name="connsiteX3251" fmla="*/ 1865886 w 2074813"/>
                <a:gd name="connsiteY3251" fmla="*/ 704064 h 1261243"/>
                <a:gd name="connsiteX3252" fmla="*/ 1854307 w 2074813"/>
                <a:gd name="connsiteY3252" fmla="*/ 709906 h 1261243"/>
                <a:gd name="connsiteX3253" fmla="*/ 1850844 w 2074813"/>
                <a:gd name="connsiteY3253" fmla="*/ 712008 h 1261243"/>
                <a:gd name="connsiteX3254" fmla="*/ 1851307 w 2074813"/>
                <a:gd name="connsiteY3254" fmla="*/ 713184 h 1261243"/>
                <a:gd name="connsiteX3255" fmla="*/ 1851162 w 2074813"/>
                <a:gd name="connsiteY3255" fmla="*/ 713713 h 1261243"/>
                <a:gd name="connsiteX3256" fmla="*/ 1851770 w 2074813"/>
                <a:gd name="connsiteY3256" fmla="*/ 713620 h 1261243"/>
                <a:gd name="connsiteX3257" fmla="*/ 1854069 w 2074813"/>
                <a:gd name="connsiteY3257" fmla="*/ 712616 h 1261243"/>
                <a:gd name="connsiteX3258" fmla="*/ 1854572 w 2074813"/>
                <a:gd name="connsiteY3258" fmla="*/ 712721 h 1261243"/>
                <a:gd name="connsiteX3259" fmla="*/ 1854730 w 2074813"/>
                <a:gd name="connsiteY3259" fmla="*/ 712999 h 1261243"/>
                <a:gd name="connsiteX3260" fmla="*/ 1854611 w 2074813"/>
                <a:gd name="connsiteY3260" fmla="*/ 713647 h 1261243"/>
                <a:gd name="connsiteX3261" fmla="*/ 1853263 w 2074813"/>
                <a:gd name="connsiteY3261" fmla="*/ 714797 h 1261243"/>
                <a:gd name="connsiteX3262" fmla="*/ 1853527 w 2074813"/>
                <a:gd name="connsiteY3262" fmla="*/ 715061 h 1261243"/>
                <a:gd name="connsiteX3263" fmla="*/ 1855285 w 2074813"/>
                <a:gd name="connsiteY3263" fmla="*/ 714810 h 1261243"/>
                <a:gd name="connsiteX3264" fmla="*/ 1855933 w 2074813"/>
                <a:gd name="connsiteY3264" fmla="*/ 714942 h 1261243"/>
                <a:gd name="connsiteX3265" fmla="*/ 1854942 w 2074813"/>
                <a:gd name="connsiteY3265" fmla="*/ 715801 h 1261243"/>
                <a:gd name="connsiteX3266" fmla="*/ 1853858 w 2074813"/>
                <a:gd name="connsiteY3266" fmla="*/ 716356 h 1261243"/>
                <a:gd name="connsiteX3267" fmla="*/ 1853488 w 2074813"/>
                <a:gd name="connsiteY3267" fmla="*/ 716898 h 1261243"/>
                <a:gd name="connsiteX3268" fmla="*/ 1851637 w 2074813"/>
                <a:gd name="connsiteY3268" fmla="*/ 718326 h 1261243"/>
                <a:gd name="connsiteX3269" fmla="*/ 1850963 w 2074813"/>
                <a:gd name="connsiteY3269" fmla="*/ 718616 h 1261243"/>
                <a:gd name="connsiteX3270" fmla="*/ 1850739 w 2074813"/>
                <a:gd name="connsiteY3270" fmla="*/ 718418 h 1261243"/>
                <a:gd name="connsiteX3271" fmla="*/ 1851096 w 2074813"/>
                <a:gd name="connsiteY3271" fmla="*/ 717770 h 1261243"/>
                <a:gd name="connsiteX3272" fmla="*/ 1849628 w 2074813"/>
                <a:gd name="connsiteY3272" fmla="*/ 718458 h 1261243"/>
                <a:gd name="connsiteX3273" fmla="*/ 1849311 w 2074813"/>
                <a:gd name="connsiteY3273" fmla="*/ 719013 h 1261243"/>
                <a:gd name="connsiteX3274" fmla="*/ 1849761 w 2074813"/>
                <a:gd name="connsiteY3274" fmla="*/ 719555 h 1261243"/>
                <a:gd name="connsiteX3275" fmla="*/ 1849932 w 2074813"/>
                <a:gd name="connsiteY3275" fmla="*/ 720387 h 1261243"/>
                <a:gd name="connsiteX3276" fmla="*/ 1849840 w 2074813"/>
                <a:gd name="connsiteY3276" fmla="*/ 721498 h 1261243"/>
                <a:gd name="connsiteX3277" fmla="*/ 1849034 w 2074813"/>
                <a:gd name="connsiteY3277" fmla="*/ 723890 h 1261243"/>
                <a:gd name="connsiteX3278" fmla="*/ 1849073 w 2074813"/>
                <a:gd name="connsiteY3278" fmla="*/ 724366 h 1261243"/>
                <a:gd name="connsiteX3279" fmla="*/ 1849073 w 2074813"/>
                <a:gd name="connsiteY3279" fmla="*/ 724591 h 1261243"/>
                <a:gd name="connsiteX3280" fmla="*/ 1848849 w 2074813"/>
                <a:gd name="connsiteY3280" fmla="*/ 724868 h 1261243"/>
                <a:gd name="connsiteX3281" fmla="*/ 1848505 w 2074813"/>
                <a:gd name="connsiteY3281" fmla="*/ 725423 h 1261243"/>
                <a:gd name="connsiteX3282" fmla="*/ 1848545 w 2074813"/>
                <a:gd name="connsiteY3282" fmla="*/ 725926 h 1261243"/>
                <a:gd name="connsiteX3283" fmla="*/ 1848095 w 2074813"/>
                <a:gd name="connsiteY3283" fmla="*/ 726507 h 1261243"/>
                <a:gd name="connsiteX3284" fmla="*/ 1847157 w 2074813"/>
                <a:gd name="connsiteY3284" fmla="*/ 727168 h 1261243"/>
                <a:gd name="connsiteX3285" fmla="*/ 1845703 w 2074813"/>
                <a:gd name="connsiteY3285" fmla="*/ 727525 h 1261243"/>
                <a:gd name="connsiteX3286" fmla="*/ 1843733 w 2074813"/>
                <a:gd name="connsiteY3286" fmla="*/ 727591 h 1261243"/>
                <a:gd name="connsiteX3287" fmla="*/ 1841235 w 2074813"/>
                <a:gd name="connsiteY3287" fmla="*/ 728344 h 1261243"/>
                <a:gd name="connsiteX3288" fmla="*/ 1838209 w 2074813"/>
                <a:gd name="connsiteY3288" fmla="*/ 729798 h 1261243"/>
                <a:gd name="connsiteX3289" fmla="*/ 1836001 w 2074813"/>
                <a:gd name="connsiteY3289" fmla="*/ 731133 h 1261243"/>
                <a:gd name="connsiteX3290" fmla="*/ 1834600 w 2074813"/>
                <a:gd name="connsiteY3290" fmla="*/ 732336 h 1261243"/>
                <a:gd name="connsiteX3291" fmla="*/ 1833728 w 2074813"/>
                <a:gd name="connsiteY3291" fmla="*/ 732838 h 1261243"/>
                <a:gd name="connsiteX3292" fmla="*/ 1833384 w 2074813"/>
                <a:gd name="connsiteY3292" fmla="*/ 732640 h 1261243"/>
                <a:gd name="connsiteX3293" fmla="*/ 1829723 w 2074813"/>
                <a:gd name="connsiteY3293" fmla="*/ 733618 h 1261243"/>
                <a:gd name="connsiteX3294" fmla="*/ 1828282 w 2074813"/>
                <a:gd name="connsiteY3294" fmla="*/ 734279 h 1261243"/>
                <a:gd name="connsiteX3295" fmla="*/ 1827740 w 2074813"/>
                <a:gd name="connsiteY3295" fmla="*/ 734874 h 1261243"/>
                <a:gd name="connsiteX3296" fmla="*/ 1827397 w 2074813"/>
                <a:gd name="connsiteY3296" fmla="*/ 734993 h 1261243"/>
                <a:gd name="connsiteX3297" fmla="*/ 1827251 w 2074813"/>
                <a:gd name="connsiteY3297" fmla="*/ 734623 h 1261243"/>
                <a:gd name="connsiteX3298" fmla="*/ 1825044 w 2074813"/>
                <a:gd name="connsiteY3298" fmla="*/ 734345 h 1261243"/>
                <a:gd name="connsiteX3299" fmla="*/ 1820788 w 2074813"/>
                <a:gd name="connsiteY3299" fmla="*/ 734160 h 1261243"/>
                <a:gd name="connsiteX3300" fmla="*/ 1817325 w 2074813"/>
                <a:gd name="connsiteY3300" fmla="*/ 734345 h 1261243"/>
                <a:gd name="connsiteX3301" fmla="*/ 1814642 w 2074813"/>
                <a:gd name="connsiteY3301" fmla="*/ 734900 h 1261243"/>
                <a:gd name="connsiteX3302" fmla="*/ 1812620 w 2074813"/>
                <a:gd name="connsiteY3302" fmla="*/ 734583 h 1261243"/>
                <a:gd name="connsiteX3303" fmla="*/ 1811258 w 2074813"/>
                <a:gd name="connsiteY3303" fmla="*/ 733393 h 1261243"/>
                <a:gd name="connsiteX3304" fmla="*/ 1808694 w 2074813"/>
                <a:gd name="connsiteY3304" fmla="*/ 732455 h 1261243"/>
                <a:gd name="connsiteX3305" fmla="*/ 1801530 w 2074813"/>
                <a:gd name="connsiteY3305" fmla="*/ 731424 h 1261243"/>
                <a:gd name="connsiteX3306" fmla="*/ 1795067 w 2074813"/>
                <a:gd name="connsiteY3306" fmla="*/ 731622 h 1261243"/>
                <a:gd name="connsiteX3307" fmla="*/ 1789529 w 2074813"/>
                <a:gd name="connsiteY3307" fmla="*/ 732336 h 1261243"/>
                <a:gd name="connsiteX3308" fmla="*/ 1780422 w 2074813"/>
                <a:gd name="connsiteY3308" fmla="*/ 734424 h 1261243"/>
                <a:gd name="connsiteX3309" fmla="*/ 1780211 w 2074813"/>
                <a:gd name="connsiteY3309" fmla="*/ 734490 h 1261243"/>
                <a:gd name="connsiteX3310" fmla="*/ 1780197 w 2074813"/>
                <a:gd name="connsiteY3310" fmla="*/ 734623 h 1261243"/>
                <a:gd name="connsiteX3311" fmla="*/ 1778030 w 2074813"/>
                <a:gd name="connsiteY3311" fmla="*/ 739315 h 1261243"/>
                <a:gd name="connsiteX3312" fmla="*/ 1781189 w 2074813"/>
                <a:gd name="connsiteY3312" fmla="*/ 740293 h 1261243"/>
                <a:gd name="connsiteX3313" fmla="*/ 1781347 w 2074813"/>
                <a:gd name="connsiteY3313" fmla="*/ 740636 h 1261243"/>
                <a:gd name="connsiteX3314" fmla="*/ 1780938 w 2074813"/>
                <a:gd name="connsiteY3314" fmla="*/ 741297 h 1261243"/>
                <a:gd name="connsiteX3315" fmla="*/ 1779973 w 2074813"/>
                <a:gd name="connsiteY3315" fmla="*/ 742275 h 1261243"/>
                <a:gd name="connsiteX3316" fmla="*/ 1779497 w 2074813"/>
                <a:gd name="connsiteY3316" fmla="*/ 743624 h 1261243"/>
                <a:gd name="connsiteX3317" fmla="*/ 1779537 w 2074813"/>
                <a:gd name="connsiteY3317" fmla="*/ 745329 h 1261243"/>
                <a:gd name="connsiteX3318" fmla="*/ 1779272 w 2074813"/>
                <a:gd name="connsiteY3318" fmla="*/ 746690 h 1261243"/>
                <a:gd name="connsiteX3319" fmla="*/ 1778717 w 2074813"/>
                <a:gd name="connsiteY3319" fmla="*/ 747695 h 1261243"/>
                <a:gd name="connsiteX3320" fmla="*/ 1777395 w 2074813"/>
                <a:gd name="connsiteY3320" fmla="*/ 748646 h 1261243"/>
                <a:gd name="connsiteX3321" fmla="*/ 1775307 w 2074813"/>
                <a:gd name="connsiteY3321" fmla="*/ 749558 h 1261243"/>
                <a:gd name="connsiteX3322" fmla="*/ 1773153 w 2074813"/>
                <a:gd name="connsiteY3322" fmla="*/ 750946 h 1261243"/>
                <a:gd name="connsiteX3323" fmla="*/ 1770945 w 2074813"/>
                <a:gd name="connsiteY3323" fmla="*/ 752823 h 1261243"/>
                <a:gd name="connsiteX3324" fmla="*/ 1768381 w 2074813"/>
                <a:gd name="connsiteY3324" fmla="*/ 754356 h 1261243"/>
                <a:gd name="connsiteX3325" fmla="*/ 1765473 w 2074813"/>
                <a:gd name="connsiteY3325" fmla="*/ 755546 h 1261243"/>
                <a:gd name="connsiteX3326" fmla="*/ 1762552 w 2074813"/>
                <a:gd name="connsiteY3326" fmla="*/ 757039 h 1261243"/>
                <a:gd name="connsiteX3327" fmla="*/ 1759618 w 2074813"/>
                <a:gd name="connsiteY3327" fmla="*/ 758837 h 1261243"/>
                <a:gd name="connsiteX3328" fmla="*/ 1754212 w 2074813"/>
                <a:gd name="connsiteY3328" fmla="*/ 761322 h 1261243"/>
                <a:gd name="connsiteX3329" fmla="*/ 1743982 w 2074813"/>
                <a:gd name="connsiteY3329" fmla="*/ 765538 h 1261243"/>
                <a:gd name="connsiteX3330" fmla="*/ 1742673 w 2074813"/>
                <a:gd name="connsiteY3330" fmla="*/ 766027 h 1261243"/>
                <a:gd name="connsiteX3331" fmla="*/ 1741457 w 2074813"/>
                <a:gd name="connsiteY3331" fmla="*/ 766556 h 1261243"/>
                <a:gd name="connsiteX3332" fmla="*/ 1739158 w 2074813"/>
                <a:gd name="connsiteY3332" fmla="*/ 767481 h 1261243"/>
                <a:gd name="connsiteX3333" fmla="*/ 1736884 w 2074813"/>
                <a:gd name="connsiteY3333" fmla="*/ 768433 h 1261243"/>
                <a:gd name="connsiteX3334" fmla="*/ 1723019 w 2074813"/>
                <a:gd name="connsiteY3334" fmla="*/ 772477 h 1261243"/>
                <a:gd name="connsiteX3335" fmla="*/ 1713410 w 2074813"/>
                <a:gd name="connsiteY3335" fmla="*/ 775848 h 1261243"/>
                <a:gd name="connsiteX3336" fmla="*/ 1707290 w 2074813"/>
                <a:gd name="connsiteY3336" fmla="*/ 778570 h 1261243"/>
                <a:gd name="connsiteX3337" fmla="*/ 1701541 w 2074813"/>
                <a:gd name="connsiteY3337" fmla="*/ 781954 h 1261243"/>
                <a:gd name="connsiteX3338" fmla="*/ 1699148 w 2074813"/>
                <a:gd name="connsiteY3338" fmla="*/ 782985 h 1261243"/>
                <a:gd name="connsiteX3339" fmla="*/ 1696888 w 2074813"/>
                <a:gd name="connsiteY3339" fmla="*/ 783263 h 1261243"/>
                <a:gd name="connsiteX3340" fmla="*/ 1693571 w 2074813"/>
                <a:gd name="connsiteY3340" fmla="*/ 783078 h 1261243"/>
                <a:gd name="connsiteX3341" fmla="*/ 1689870 w 2074813"/>
                <a:gd name="connsiteY3341" fmla="*/ 783487 h 1261243"/>
                <a:gd name="connsiteX3342" fmla="*/ 1685772 w 2074813"/>
                <a:gd name="connsiteY3342" fmla="*/ 784479 h 1261243"/>
                <a:gd name="connsiteX3343" fmla="*/ 1683050 w 2074813"/>
                <a:gd name="connsiteY3343" fmla="*/ 785285 h 1261243"/>
                <a:gd name="connsiteX3344" fmla="*/ 1681701 w 2074813"/>
                <a:gd name="connsiteY3344" fmla="*/ 785906 h 1261243"/>
                <a:gd name="connsiteX3345" fmla="*/ 1680578 w 2074813"/>
                <a:gd name="connsiteY3345" fmla="*/ 786091 h 1261243"/>
                <a:gd name="connsiteX3346" fmla="*/ 1679679 w 2074813"/>
                <a:gd name="connsiteY3346" fmla="*/ 785840 h 1261243"/>
                <a:gd name="connsiteX3347" fmla="*/ 1677670 w 2074813"/>
                <a:gd name="connsiteY3347" fmla="*/ 784188 h 1261243"/>
                <a:gd name="connsiteX3348" fmla="*/ 1677419 w 2074813"/>
                <a:gd name="connsiteY3348" fmla="*/ 784307 h 1261243"/>
                <a:gd name="connsiteX3349" fmla="*/ 1676811 w 2074813"/>
                <a:gd name="connsiteY3349" fmla="*/ 784545 h 1261243"/>
                <a:gd name="connsiteX3350" fmla="*/ 1675344 w 2074813"/>
                <a:gd name="connsiteY3350" fmla="*/ 784254 h 1261243"/>
                <a:gd name="connsiteX3351" fmla="*/ 1673546 w 2074813"/>
                <a:gd name="connsiteY3351" fmla="*/ 784227 h 1261243"/>
                <a:gd name="connsiteX3352" fmla="*/ 1671722 w 2074813"/>
                <a:gd name="connsiteY3352" fmla="*/ 784835 h 1261243"/>
                <a:gd name="connsiteX3353" fmla="*/ 1670123 w 2074813"/>
                <a:gd name="connsiteY3353" fmla="*/ 784928 h 1261243"/>
                <a:gd name="connsiteX3354" fmla="*/ 1668748 w 2074813"/>
                <a:gd name="connsiteY3354" fmla="*/ 784518 h 1261243"/>
                <a:gd name="connsiteX3355" fmla="*/ 1670295 w 2074813"/>
                <a:gd name="connsiteY3355" fmla="*/ 783937 h 1261243"/>
                <a:gd name="connsiteX3356" fmla="*/ 1677009 w 2074813"/>
                <a:gd name="connsiteY3356" fmla="*/ 782681 h 1261243"/>
                <a:gd name="connsiteX3357" fmla="*/ 1677036 w 2074813"/>
                <a:gd name="connsiteY3357" fmla="*/ 782456 h 1261243"/>
                <a:gd name="connsiteX3358" fmla="*/ 1675106 w 2074813"/>
                <a:gd name="connsiteY3358" fmla="*/ 781729 h 1261243"/>
                <a:gd name="connsiteX3359" fmla="*/ 1674696 w 2074813"/>
                <a:gd name="connsiteY3359" fmla="*/ 781069 h 1261243"/>
                <a:gd name="connsiteX3360" fmla="*/ 1674115 w 2074813"/>
                <a:gd name="connsiteY3360" fmla="*/ 781121 h 1261243"/>
                <a:gd name="connsiteX3361" fmla="*/ 1673348 w 2074813"/>
                <a:gd name="connsiteY3361" fmla="*/ 781888 h 1261243"/>
                <a:gd name="connsiteX3362" fmla="*/ 1672396 w 2074813"/>
                <a:gd name="connsiteY3362" fmla="*/ 782218 h 1261243"/>
                <a:gd name="connsiteX3363" fmla="*/ 1671247 w 2074813"/>
                <a:gd name="connsiteY3363" fmla="*/ 782113 h 1261243"/>
                <a:gd name="connsiteX3364" fmla="*/ 1670282 w 2074813"/>
                <a:gd name="connsiteY3364" fmla="*/ 781544 h 1261243"/>
                <a:gd name="connsiteX3365" fmla="*/ 1669515 w 2074813"/>
                <a:gd name="connsiteY3365" fmla="*/ 780500 h 1261243"/>
                <a:gd name="connsiteX3366" fmla="*/ 1666277 w 2074813"/>
                <a:gd name="connsiteY3366" fmla="*/ 778808 h 1261243"/>
                <a:gd name="connsiteX3367" fmla="*/ 1665550 w 2074813"/>
                <a:gd name="connsiteY3367" fmla="*/ 777949 h 1261243"/>
                <a:gd name="connsiteX3368" fmla="*/ 1664387 w 2074813"/>
                <a:gd name="connsiteY3368" fmla="*/ 777381 h 1261243"/>
                <a:gd name="connsiteX3369" fmla="*/ 1662444 w 2074813"/>
                <a:gd name="connsiteY3369" fmla="*/ 777090 h 1261243"/>
                <a:gd name="connsiteX3370" fmla="*/ 1662351 w 2074813"/>
                <a:gd name="connsiteY3370" fmla="*/ 776601 h 1261243"/>
                <a:gd name="connsiteX3371" fmla="*/ 1662972 w 2074813"/>
                <a:gd name="connsiteY3371" fmla="*/ 775953 h 1261243"/>
                <a:gd name="connsiteX3372" fmla="*/ 1666118 w 2074813"/>
                <a:gd name="connsiteY3372" fmla="*/ 772834 h 1261243"/>
                <a:gd name="connsiteX3373" fmla="*/ 1667678 w 2074813"/>
                <a:gd name="connsiteY3373" fmla="*/ 771645 h 1261243"/>
                <a:gd name="connsiteX3374" fmla="*/ 1668246 w 2074813"/>
                <a:gd name="connsiteY3374" fmla="*/ 771327 h 1261243"/>
                <a:gd name="connsiteX3375" fmla="*/ 1668801 w 2074813"/>
                <a:gd name="connsiteY3375" fmla="*/ 771341 h 1261243"/>
                <a:gd name="connsiteX3376" fmla="*/ 1669185 w 2074813"/>
                <a:gd name="connsiteY3376" fmla="*/ 771010 h 1261243"/>
                <a:gd name="connsiteX3377" fmla="*/ 1669396 w 2074813"/>
                <a:gd name="connsiteY3377" fmla="*/ 770349 h 1261243"/>
                <a:gd name="connsiteX3378" fmla="*/ 1669793 w 2074813"/>
                <a:gd name="connsiteY3378" fmla="*/ 769939 h 1261243"/>
                <a:gd name="connsiteX3379" fmla="*/ 1671445 w 2074813"/>
                <a:gd name="connsiteY3379" fmla="*/ 768803 h 1261243"/>
                <a:gd name="connsiteX3380" fmla="*/ 1672344 w 2074813"/>
                <a:gd name="connsiteY3380" fmla="*/ 768208 h 1261243"/>
                <a:gd name="connsiteX3381" fmla="*/ 1672489 w 2074813"/>
                <a:gd name="connsiteY3381" fmla="*/ 767270 h 1261243"/>
                <a:gd name="connsiteX3382" fmla="*/ 1673533 w 2074813"/>
                <a:gd name="connsiteY3382" fmla="*/ 765538 h 1261243"/>
                <a:gd name="connsiteX3383" fmla="*/ 1675251 w 2074813"/>
                <a:gd name="connsiteY3383" fmla="*/ 763304 h 1261243"/>
                <a:gd name="connsiteX3384" fmla="*/ 1676798 w 2074813"/>
                <a:gd name="connsiteY3384" fmla="*/ 761692 h 1261243"/>
                <a:gd name="connsiteX3385" fmla="*/ 1678172 w 2074813"/>
                <a:gd name="connsiteY3385" fmla="*/ 760700 h 1261243"/>
                <a:gd name="connsiteX3386" fmla="*/ 1679534 w 2074813"/>
                <a:gd name="connsiteY3386" fmla="*/ 760026 h 1261243"/>
                <a:gd name="connsiteX3387" fmla="*/ 1681926 w 2074813"/>
                <a:gd name="connsiteY3387" fmla="*/ 759247 h 1261243"/>
                <a:gd name="connsiteX3388" fmla="*/ 1682693 w 2074813"/>
                <a:gd name="connsiteY3388" fmla="*/ 758744 h 1261243"/>
                <a:gd name="connsiteX3389" fmla="*/ 1683684 w 2074813"/>
                <a:gd name="connsiteY3389" fmla="*/ 757436 h 1261243"/>
                <a:gd name="connsiteX3390" fmla="*/ 1684913 w 2074813"/>
                <a:gd name="connsiteY3390" fmla="*/ 755321 h 1261243"/>
                <a:gd name="connsiteX3391" fmla="*/ 1686169 w 2074813"/>
                <a:gd name="connsiteY3391" fmla="*/ 753973 h 1261243"/>
                <a:gd name="connsiteX3392" fmla="*/ 1687438 w 2074813"/>
                <a:gd name="connsiteY3392" fmla="*/ 753405 h 1261243"/>
                <a:gd name="connsiteX3393" fmla="*/ 1687993 w 2074813"/>
                <a:gd name="connsiteY3393" fmla="*/ 752757 h 1261243"/>
                <a:gd name="connsiteX3394" fmla="*/ 1687834 w 2074813"/>
                <a:gd name="connsiteY3394" fmla="*/ 752043 h 1261243"/>
                <a:gd name="connsiteX3395" fmla="*/ 1688535 w 2074813"/>
                <a:gd name="connsiteY3395" fmla="*/ 751343 h 1261243"/>
                <a:gd name="connsiteX3396" fmla="*/ 1690081 w 2074813"/>
                <a:gd name="connsiteY3396" fmla="*/ 750655 h 1261243"/>
                <a:gd name="connsiteX3397" fmla="*/ 1691205 w 2074813"/>
                <a:gd name="connsiteY3397" fmla="*/ 750457 h 1261243"/>
                <a:gd name="connsiteX3398" fmla="*/ 1691919 w 2074813"/>
                <a:gd name="connsiteY3398" fmla="*/ 750735 h 1261243"/>
                <a:gd name="connsiteX3399" fmla="*/ 1691998 w 2074813"/>
                <a:gd name="connsiteY3399" fmla="*/ 751435 h 1261243"/>
                <a:gd name="connsiteX3400" fmla="*/ 1691271 w 2074813"/>
                <a:gd name="connsiteY3400" fmla="*/ 753259 h 1261243"/>
                <a:gd name="connsiteX3401" fmla="*/ 1690821 w 2074813"/>
                <a:gd name="connsiteY3401" fmla="*/ 753814 h 1261243"/>
                <a:gd name="connsiteX3402" fmla="*/ 1690491 w 2074813"/>
                <a:gd name="connsiteY3402" fmla="*/ 754264 h 1261243"/>
                <a:gd name="connsiteX3403" fmla="*/ 1693558 w 2074813"/>
                <a:gd name="connsiteY3403" fmla="*/ 752440 h 1261243"/>
                <a:gd name="connsiteX3404" fmla="*/ 1696227 w 2074813"/>
                <a:gd name="connsiteY3404" fmla="*/ 749307 h 1261243"/>
                <a:gd name="connsiteX3405" fmla="*/ 1701184 w 2074813"/>
                <a:gd name="connsiteY3405" fmla="*/ 741720 h 1261243"/>
                <a:gd name="connsiteX3406" fmla="*/ 1701105 w 2074813"/>
                <a:gd name="connsiteY3406" fmla="*/ 741139 h 1261243"/>
                <a:gd name="connsiteX3407" fmla="*/ 1700959 w 2074813"/>
                <a:gd name="connsiteY3407" fmla="*/ 739976 h 1261243"/>
                <a:gd name="connsiteX3408" fmla="*/ 1702122 w 2074813"/>
                <a:gd name="connsiteY3408" fmla="*/ 734557 h 1261243"/>
                <a:gd name="connsiteX3409" fmla="*/ 1704634 w 2074813"/>
                <a:gd name="connsiteY3409" fmla="*/ 724881 h 1261243"/>
                <a:gd name="connsiteX3410" fmla="*/ 1705836 w 2074813"/>
                <a:gd name="connsiteY3410" fmla="*/ 718881 h 1261243"/>
                <a:gd name="connsiteX3411" fmla="*/ 1705691 w 2074813"/>
                <a:gd name="connsiteY3411" fmla="*/ 716568 h 1261243"/>
                <a:gd name="connsiteX3412" fmla="*/ 1704872 w 2074813"/>
                <a:gd name="connsiteY3412" fmla="*/ 714810 h 1261243"/>
                <a:gd name="connsiteX3413" fmla="*/ 1703378 w 2074813"/>
                <a:gd name="connsiteY3413" fmla="*/ 713607 h 1261243"/>
                <a:gd name="connsiteX3414" fmla="*/ 1702069 w 2074813"/>
                <a:gd name="connsiteY3414" fmla="*/ 713078 h 1261243"/>
                <a:gd name="connsiteX3415" fmla="*/ 1700933 w 2074813"/>
                <a:gd name="connsiteY3415" fmla="*/ 713237 h 1261243"/>
                <a:gd name="connsiteX3416" fmla="*/ 1698805 w 2074813"/>
                <a:gd name="connsiteY3416" fmla="*/ 714215 h 1261243"/>
                <a:gd name="connsiteX3417" fmla="*/ 1695262 w 2074813"/>
                <a:gd name="connsiteY3417" fmla="*/ 715074 h 1261243"/>
                <a:gd name="connsiteX3418" fmla="*/ 1693716 w 2074813"/>
                <a:gd name="connsiteY3418" fmla="*/ 715642 h 1261243"/>
                <a:gd name="connsiteX3419" fmla="*/ 1692632 w 2074813"/>
                <a:gd name="connsiteY3419" fmla="*/ 716396 h 1261243"/>
                <a:gd name="connsiteX3420" fmla="*/ 1691562 w 2074813"/>
                <a:gd name="connsiteY3420" fmla="*/ 716832 h 1261243"/>
                <a:gd name="connsiteX3421" fmla="*/ 1690504 w 2074813"/>
                <a:gd name="connsiteY3421" fmla="*/ 716964 h 1261243"/>
                <a:gd name="connsiteX3422" fmla="*/ 1690306 w 2074813"/>
                <a:gd name="connsiteY3422" fmla="*/ 717176 h 1261243"/>
                <a:gd name="connsiteX3423" fmla="*/ 1690954 w 2074813"/>
                <a:gd name="connsiteY3423" fmla="*/ 717453 h 1261243"/>
                <a:gd name="connsiteX3424" fmla="*/ 1690623 w 2074813"/>
                <a:gd name="connsiteY3424" fmla="*/ 718193 h 1261243"/>
                <a:gd name="connsiteX3425" fmla="*/ 1687002 w 2074813"/>
                <a:gd name="connsiteY3425" fmla="*/ 721498 h 1261243"/>
                <a:gd name="connsiteX3426" fmla="*/ 1686169 w 2074813"/>
                <a:gd name="connsiteY3426" fmla="*/ 722251 h 1261243"/>
                <a:gd name="connsiteX3427" fmla="*/ 1684755 w 2074813"/>
                <a:gd name="connsiteY3427" fmla="*/ 722529 h 1261243"/>
                <a:gd name="connsiteX3428" fmla="*/ 1683393 w 2074813"/>
                <a:gd name="connsiteY3428" fmla="*/ 723176 h 1261243"/>
                <a:gd name="connsiteX3429" fmla="*/ 1681543 w 2074813"/>
                <a:gd name="connsiteY3429" fmla="*/ 724829 h 1261243"/>
                <a:gd name="connsiteX3430" fmla="*/ 1680314 w 2074813"/>
                <a:gd name="connsiteY3430" fmla="*/ 725251 h 1261243"/>
                <a:gd name="connsiteX3431" fmla="*/ 1678860 w 2074813"/>
                <a:gd name="connsiteY3431" fmla="*/ 725093 h 1261243"/>
                <a:gd name="connsiteX3432" fmla="*/ 1676771 w 2074813"/>
                <a:gd name="connsiteY3432" fmla="*/ 724088 h 1261243"/>
                <a:gd name="connsiteX3433" fmla="*/ 1675701 w 2074813"/>
                <a:gd name="connsiteY3433" fmla="*/ 723084 h 1261243"/>
                <a:gd name="connsiteX3434" fmla="*/ 1675648 w 2074813"/>
                <a:gd name="connsiteY3434" fmla="*/ 722079 h 1261243"/>
                <a:gd name="connsiteX3435" fmla="*/ 1676177 w 2074813"/>
                <a:gd name="connsiteY3435" fmla="*/ 720863 h 1261243"/>
                <a:gd name="connsiteX3436" fmla="*/ 1677274 w 2074813"/>
                <a:gd name="connsiteY3436" fmla="*/ 719449 h 1261243"/>
                <a:gd name="connsiteX3437" fmla="*/ 1677749 w 2074813"/>
                <a:gd name="connsiteY3437" fmla="*/ 718312 h 1261243"/>
                <a:gd name="connsiteX3438" fmla="*/ 1679798 w 2074813"/>
                <a:gd name="connsiteY3438" fmla="*/ 715933 h 1261243"/>
                <a:gd name="connsiteX3439" fmla="*/ 1681477 w 2074813"/>
                <a:gd name="connsiteY3439" fmla="*/ 715087 h 1261243"/>
                <a:gd name="connsiteX3440" fmla="*/ 1683446 w 2074813"/>
                <a:gd name="connsiteY3440" fmla="*/ 714889 h 1261243"/>
                <a:gd name="connsiteX3441" fmla="*/ 1684662 w 2074813"/>
                <a:gd name="connsiteY3441" fmla="*/ 714506 h 1261243"/>
                <a:gd name="connsiteX3442" fmla="*/ 1685112 w 2074813"/>
                <a:gd name="connsiteY3442" fmla="*/ 713951 h 1261243"/>
                <a:gd name="connsiteX3443" fmla="*/ 1685878 w 2074813"/>
                <a:gd name="connsiteY3443" fmla="*/ 713554 h 1261243"/>
                <a:gd name="connsiteX3444" fmla="*/ 1686949 w 2074813"/>
                <a:gd name="connsiteY3444" fmla="*/ 713316 h 1261243"/>
                <a:gd name="connsiteX3445" fmla="*/ 1688456 w 2074813"/>
                <a:gd name="connsiteY3445" fmla="*/ 711809 h 1261243"/>
                <a:gd name="connsiteX3446" fmla="*/ 1690399 w 2074813"/>
                <a:gd name="connsiteY3446" fmla="*/ 709034 h 1261243"/>
                <a:gd name="connsiteX3447" fmla="*/ 1691879 w 2074813"/>
                <a:gd name="connsiteY3447" fmla="*/ 707514 h 1261243"/>
                <a:gd name="connsiteX3448" fmla="*/ 1692566 w 2074813"/>
                <a:gd name="connsiteY3448" fmla="*/ 707249 h 1261243"/>
                <a:gd name="connsiteX3449" fmla="*/ 1693042 w 2074813"/>
                <a:gd name="connsiteY3449" fmla="*/ 707342 h 1261243"/>
                <a:gd name="connsiteX3450" fmla="*/ 1692923 w 2074813"/>
                <a:gd name="connsiteY3450" fmla="*/ 707672 h 1261243"/>
                <a:gd name="connsiteX3451" fmla="*/ 1695910 w 2074813"/>
                <a:gd name="connsiteY3451" fmla="*/ 705901 h 1261243"/>
                <a:gd name="connsiteX3452" fmla="*/ 1697272 w 2074813"/>
                <a:gd name="connsiteY3452" fmla="*/ 704672 h 1261243"/>
                <a:gd name="connsiteX3453" fmla="*/ 1697906 w 2074813"/>
                <a:gd name="connsiteY3453" fmla="*/ 703403 h 1261243"/>
                <a:gd name="connsiteX3454" fmla="*/ 1699809 w 2074813"/>
                <a:gd name="connsiteY3454" fmla="*/ 699715 h 1261243"/>
                <a:gd name="connsiteX3455" fmla="*/ 1701158 w 2074813"/>
                <a:gd name="connsiteY3455" fmla="*/ 697323 h 1261243"/>
                <a:gd name="connsiteX3456" fmla="*/ 1701964 w 2074813"/>
                <a:gd name="connsiteY3456" fmla="*/ 696239 h 1261243"/>
                <a:gd name="connsiteX3457" fmla="*/ 1703127 w 2074813"/>
                <a:gd name="connsiteY3457" fmla="*/ 693450 h 1261243"/>
                <a:gd name="connsiteX3458" fmla="*/ 1703550 w 2074813"/>
                <a:gd name="connsiteY3458" fmla="*/ 691151 h 1261243"/>
                <a:gd name="connsiteX3459" fmla="*/ 1702281 w 2074813"/>
                <a:gd name="connsiteY3459" fmla="*/ 688626 h 1261243"/>
                <a:gd name="connsiteX3460" fmla="*/ 1702321 w 2074813"/>
                <a:gd name="connsiteY3460" fmla="*/ 687793 h 1261243"/>
                <a:gd name="connsiteX3461" fmla="*/ 1702810 w 2074813"/>
                <a:gd name="connsiteY3461" fmla="*/ 684621 h 1261243"/>
                <a:gd name="connsiteX3462" fmla="*/ 1703735 w 2074813"/>
                <a:gd name="connsiteY3462" fmla="*/ 683683 h 1261243"/>
                <a:gd name="connsiteX3463" fmla="*/ 1704911 w 2074813"/>
                <a:gd name="connsiteY3463" fmla="*/ 683458 h 1261243"/>
                <a:gd name="connsiteX3464" fmla="*/ 1706471 w 2074813"/>
                <a:gd name="connsiteY3464" fmla="*/ 684185 h 1261243"/>
                <a:gd name="connsiteX3465" fmla="*/ 1706867 w 2074813"/>
                <a:gd name="connsiteY3465" fmla="*/ 684013 h 1261243"/>
                <a:gd name="connsiteX3466" fmla="*/ 1706537 w 2074813"/>
                <a:gd name="connsiteY3466" fmla="*/ 683590 h 1261243"/>
                <a:gd name="connsiteX3467" fmla="*/ 1706616 w 2074813"/>
                <a:gd name="connsiteY3467" fmla="*/ 682744 h 1261243"/>
                <a:gd name="connsiteX3468" fmla="*/ 1707105 w 2074813"/>
                <a:gd name="connsiteY3468" fmla="*/ 681489 h 1261243"/>
                <a:gd name="connsiteX3469" fmla="*/ 1707185 w 2074813"/>
                <a:gd name="connsiteY3469" fmla="*/ 680801 h 1261243"/>
                <a:gd name="connsiteX3470" fmla="*/ 1706841 w 2074813"/>
                <a:gd name="connsiteY3470" fmla="*/ 680669 h 1261243"/>
                <a:gd name="connsiteX3471" fmla="*/ 1706444 w 2074813"/>
                <a:gd name="connsiteY3471" fmla="*/ 679229 h 1261243"/>
                <a:gd name="connsiteX3472" fmla="*/ 1706643 w 2074813"/>
                <a:gd name="connsiteY3472" fmla="*/ 678488 h 1261243"/>
                <a:gd name="connsiteX3473" fmla="*/ 1707079 w 2074813"/>
                <a:gd name="connsiteY3473" fmla="*/ 677801 h 1261243"/>
                <a:gd name="connsiteX3474" fmla="*/ 1706999 w 2074813"/>
                <a:gd name="connsiteY3474" fmla="*/ 677100 h 1261243"/>
                <a:gd name="connsiteX3475" fmla="*/ 1706088 w 2074813"/>
                <a:gd name="connsiteY3475" fmla="*/ 676003 h 1261243"/>
                <a:gd name="connsiteX3476" fmla="*/ 1704039 w 2074813"/>
                <a:gd name="connsiteY3476" fmla="*/ 674893 h 1261243"/>
                <a:gd name="connsiteX3477" fmla="*/ 1698884 w 2074813"/>
                <a:gd name="connsiteY3477" fmla="*/ 672778 h 1261243"/>
                <a:gd name="connsiteX3478" fmla="*/ 1698157 w 2074813"/>
                <a:gd name="connsiteY3478" fmla="*/ 671959 h 1261243"/>
                <a:gd name="connsiteX3479" fmla="*/ 1696862 w 2074813"/>
                <a:gd name="connsiteY3479" fmla="*/ 671483 h 1261243"/>
                <a:gd name="connsiteX3480" fmla="*/ 1694998 w 2074813"/>
                <a:gd name="connsiteY3480" fmla="*/ 671338 h 1261243"/>
                <a:gd name="connsiteX3481" fmla="*/ 1694073 w 2074813"/>
                <a:gd name="connsiteY3481" fmla="*/ 670690 h 1261243"/>
                <a:gd name="connsiteX3482" fmla="*/ 1694086 w 2074813"/>
                <a:gd name="connsiteY3482" fmla="*/ 669553 h 1261243"/>
                <a:gd name="connsiteX3483" fmla="*/ 1693716 w 2074813"/>
                <a:gd name="connsiteY3483" fmla="*/ 668522 h 1261243"/>
                <a:gd name="connsiteX3484" fmla="*/ 1692963 w 2074813"/>
                <a:gd name="connsiteY3484" fmla="*/ 667610 h 1261243"/>
                <a:gd name="connsiteX3485" fmla="*/ 1691377 w 2074813"/>
                <a:gd name="connsiteY3485" fmla="*/ 667016 h 1261243"/>
                <a:gd name="connsiteX3486" fmla="*/ 1688945 w 2074813"/>
                <a:gd name="connsiteY3486" fmla="*/ 666738 h 1261243"/>
                <a:gd name="connsiteX3487" fmla="*/ 1686698 w 2074813"/>
                <a:gd name="connsiteY3487" fmla="*/ 665747 h 1261243"/>
                <a:gd name="connsiteX3488" fmla="*/ 1684649 w 2074813"/>
                <a:gd name="connsiteY3488" fmla="*/ 664055 h 1261243"/>
                <a:gd name="connsiteX3489" fmla="*/ 1683116 w 2074813"/>
                <a:gd name="connsiteY3489" fmla="*/ 663473 h 1261243"/>
                <a:gd name="connsiteX3490" fmla="*/ 1682098 w 2074813"/>
                <a:gd name="connsiteY3490" fmla="*/ 664015 h 1261243"/>
                <a:gd name="connsiteX3491" fmla="*/ 1680684 w 2074813"/>
                <a:gd name="connsiteY3491" fmla="*/ 664200 h 1261243"/>
                <a:gd name="connsiteX3492" fmla="*/ 1678860 w 2074813"/>
                <a:gd name="connsiteY3492" fmla="*/ 664015 h 1261243"/>
                <a:gd name="connsiteX3493" fmla="*/ 1678080 w 2074813"/>
                <a:gd name="connsiteY3493" fmla="*/ 664240 h 1261243"/>
                <a:gd name="connsiteX3494" fmla="*/ 1678344 w 2074813"/>
                <a:gd name="connsiteY3494" fmla="*/ 664888 h 1261243"/>
                <a:gd name="connsiteX3495" fmla="*/ 1677379 w 2074813"/>
                <a:gd name="connsiteY3495" fmla="*/ 665905 h 1261243"/>
                <a:gd name="connsiteX3496" fmla="*/ 1675172 w 2074813"/>
                <a:gd name="connsiteY3496" fmla="*/ 667280 h 1261243"/>
                <a:gd name="connsiteX3497" fmla="*/ 1673612 w 2074813"/>
                <a:gd name="connsiteY3497" fmla="*/ 668681 h 1261243"/>
                <a:gd name="connsiteX3498" fmla="*/ 1672687 w 2074813"/>
                <a:gd name="connsiteY3498" fmla="*/ 670109 h 1261243"/>
                <a:gd name="connsiteX3499" fmla="*/ 1672330 w 2074813"/>
                <a:gd name="connsiteY3499" fmla="*/ 671377 h 1261243"/>
                <a:gd name="connsiteX3500" fmla="*/ 1672542 w 2074813"/>
                <a:gd name="connsiteY3500" fmla="*/ 672488 h 1261243"/>
                <a:gd name="connsiteX3501" fmla="*/ 1673282 w 2074813"/>
                <a:gd name="connsiteY3501" fmla="*/ 673201 h 1261243"/>
                <a:gd name="connsiteX3502" fmla="*/ 1674551 w 2074813"/>
                <a:gd name="connsiteY3502" fmla="*/ 673532 h 1261243"/>
                <a:gd name="connsiteX3503" fmla="*/ 1674630 w 2074813"/>
                <a:gd name="connsiteY3503" fmla="*/ 673968 h 1261243"/>
                <a:gd name="connsiteX3504" fmla="*/ 1673546 w 2074813"/>
                <a:gd name="connsiteY3504" fmla="*/ 674510 h 1261243"/>
                <a:gd name="connsiteX3505" fmla="*/ 1671934 w 2074813"/>
                <a:gd name="connsiteY3505" fmla="*/ 674827 h 1261243"/>
                <a:gd name="connsiteX3506" fmla="*/ 1669793 w 2074813"/>
                <a:gd name="connsiteY3506" fmla="*/ 674906 h 1261243"/>
                <a:gd name="connsiteX3507" fmla="*/ 1667374 w 2074813"/>
                <a:gd name="connsiteY3507" fmla="*/ 675514 h 1261243"/>
                <a:gd name="connsiteX3508" fmla="*/ 1664677 w 2074813"/>
                <a:gd name="connsiteY3508" fmla="*/ 676664 h 1261243"/>
                <a:gd name="connsiteX3509" fmla="*/ 1662933 w 2074813"/>
                <a:gd name="connsiteY3509" fmla="*/ 677695 h 1261243"/>
                <a:gd name="connsiteX3510" fmla="*/ 1662153 w 2074813"/>
                <a:gd name="connsiteY3510" fmla="*/ 678607 h 1261243"/>
                <a:gd name="connsiteX3511" fmla="*/ 1661479 w 2074813"/>
                <a:gd name="connsiteY3511" fmla="*/ 679929 h 1261243"/>
                <a:gd name="connsiteX3512" fmla="*/ 1660236 w 2074813"/>
                <a:gd name="connsiteY3512" fmla="*/ 683154 h 1261243"/>
                <a:gd name="connsiteX3513" fmla="*/ 1659483 w 2074813"/>
                <a:gd name="connsiteY3513" fmla="*/ 684397 h 1261243"/>
                <a:gd name="connsiteX3514" fmla="*/ 1657487 w 2074813"/>
                <a:gd name="connsiteY3514" fmla="*/ 688957 h 1261243"/>
                <a:gd name="connsiteX3515" fmla="*/ 1654870 w 2074813"/>
                <a:gd name="connsiteY3515" fmla="*/ 691944 h 1261243"/>
                <a:gd name="connsiteX3516" fmla="*/ 1652544 w 2074813"/>
                <a:gd name="connsiteY3516" fmla="*/ 693821 h 1261243"/>
                <a:gd name="connsiteX3517" fmla="*/ 1652399 w 2074813"/>
                <a:gd name="connsiteY3517" fmla="*/ 693569 h 1261243"/>
                <a:gd name="connsiteX3518" fmla="*/ 1653059 w 2074813"/>
                <a:gd name="connsiteY3518" fmla="*/ 692657 h 1261243"/>
                <a:gd name="connsiteX3519" fmla="*/ 1655676 w 2074813"/>
                <a:gd name="connsiteY3519" fmla="*/ 689670 h 1261243"/>
                <a:gd name="connsiteX3520" fmla="*/ 1656456 w 2074813"/>
                <a:gd name="connsiteY3520" fmla="*/ 688401 h 1261243"/>
                <a:gd name="connsiteX3521" fmla="*/ 1656655 w 2074813"/>
                <a:gd name="connsiteY3521" fmla="*/ 687741 h 1261243"/>
                <a:gd name="connsiteX3522" fmla="*/ 1656271 w 2074813"/>
                <a:gd name="connsiteY3522" fmla="*/ 687674 h 1261243"/>
                <a:gd name="connsiteX3523" fmla="*/ 1655518 w 2074813"/>
                <a:gd name="connsiteY3523" fmla="*/ 688256 h 1261243"/>
                <a:gd name="connsiteX3524" fmla="*/ 1654408 w 2074813"/>
                <a:gd name="connsiteY3524" fmla="*/ 689485 h 1261243"/>
                <a:gd name="connsiteX3525" fmla="*/ 1653985 w 2074813"/>
                <a:gd name="connsiteY3525" fmla="*/ 690146 h 1261243"/>
                <a:gd name="connsiteX3526" fmla="*/ 1654236 w 2074813"/>
                <a:gd name="connsiteY3526" fmla="*/ 690252 h 1261243"/>
                <a:gd name="connsiteX3527" fmla="*/ 1653614 w 2074813"/>
                <a:gd name="connsiteY3527" fmla="*/ 691085 h 1261243"/>
                <a:gd name="connsiteX3528" fmla="*/ 1652121 w 2074813"/>
                <a:gd name="connsiteY3528" fmla="*/ 692644 h 1261243"/>
                <a:gd name="connsiteX3529" fmla="*/ 1651315 w 2074813"/>
                <a:gd name="connsiteY3529" fmla="*/ 692961 h 1261243"/>
                <a:gd name="connsiteX3530" fmla="*/ 1651196 w 2074813"/>
                <a:gd name="connsiteY3530" fmla="*/ 692036 h 1261243"/>
                <a:gd name="connsiteX3531" fmla="*/ 1651804 w 2074813"/>
                <a:gd name="connsiteY3531" fmla="*/ 690833 h 1261243"/>
                <a:gd name="connsiteX3532" fmla="*/ 1653852 w 2074813"/>
                <a:gd name="connsiteY3532" fmla="*/ 688415 h 1261243"/>
                <a:gd name="connsiteX3533" fmla="*/ 1653747 w 2074813"/>
                <a:gd name="connsiteY3533" fmla="*/ 687939 h 1261243"/>
                <a:gd name="connsiteX3534" fmla="*/ 1654989 w 2074813"/>
                <a:gd name="connsiteY3534" fmla="*/ 684159 h 1261243"/>
                <a:gd name="connsiteX3535" fmla="*/ 1655743 w 2074813"/>
                <a:gd name="connsiteY3535" fmla="*/ 683062 h 1261243"/>
                <a:gd name="connsiteX3536" fmla="*/ 1656007 w 2074813"/>
                <a:gd name="connsiteY3536" fmla="*/ 681925 h 1261243"/>
                <a:gd name="connsiteX3537" fmla="*/ 1656721 w 2074813"/>
                <a:gd name="connsiteY3537" fmla="*/ 680881 h 1261243"/>
                <a:gd name="connsiteX3538" fmla="*/ 1657871 w 2074813"/>
                <a:gd name="connsiteY3538" fmla="*/ 679929 h 1261243"/>
                <a:gd name="connsiteX3539" fmla="*/ 1657791 w 2074813"/>
                <a:gd name="connsiteY3539" fmla="*/ 679638 h 1261243"/>
                <a:gd name="connsiteX3540" fmla="*/ 1656483 w 2074813"/>
                <a:gd name="connsiteY3540" fmla="*/ 680008 h 1261243"/>
                <a:gd name="connsiteX3541" fmla="*/ 1654011 w 2074813"/>
                <a:gd name="connsiteY3541" fmla="*/ 681793 h 1261243"/>
                <a:gd name="connsiteX3542" fmla="*/ 1650389 w 2074813"/>
                <a:gd name="connsiteY3542" fmla="*/ 684965 h 1261243"/>
                <a:gd name="connsiteX3543" fmla="*/ 1648090 w 2074813"/>
                <a:gd name="connsiteY3543" fmla="*/ 688626 h 1261243"/>
                <a:gd name="connsiteX3544" fmla="*/ 1647098 w 2074813"/>
                <a:gd name="connsiteY3544" fmla="*/ 688216 h 1261243"/>
                <a:gd name="connsiteX3545" fmla="*/ 1646028 w 2074813"/>
                <a:gd name="connsiteY3545" fmla="*/ 688481 h 1261243"/>
                <a:gd name="connsiteX3546" fmla="*/ 1644865 w 2074813"/>
                <a:gd name="connsiteY3546" fmla="*/ 689419 h 1261243"/>
                <a:gd name="connsiteX3547" fmla="*/ 1643860 w 2074813"/>
                <a:gd name="connsiteY3547" fmla="*/ 689882 h 1261243"/>
                <a:gd name="connsiteX3548" fmla="*/ 1643027 w 2074813"/>
                <a:gd name="connsiteY3548" fmla="*/ 689869 h 1261243"/>
                <a:gd name="connsiteX3549" fmla="*/ 1641996 w 2074813"/>
                <a:gd name="connsiteY3549" fmla="*/ 690979 h 1261243"/>
                <a:gd name="connsiteX3550" fmla="*/ 1640754 w 2074813"/>
                <a:gd name="connsiteY3550" fmla="*/ 693212 h 1261243"/>
                <a:gd name="connsiteX3551" fmla="*/ 1639313 w 2074813"/>
                <a:gd name="connsiteY3551" fmla="*/ 694481 h 1261243"/>
                <a:gd name="connsiteX3552" fmla="*/ 1636472 w 2074813"/>
                <a:gd name="connsiteY3552" fmla="*/ 695235 h 1261243"/>
                <a:gd name="connsiteX3553" fmla="*/ 1635705 w 2074813"/>
                <a:gd name="connsiteY3553" fmla="*/ 695816 h 1261243"/>
                <a:gd name="connsiteX3554" fmla="*/ 1635269 w 2074813"/>
                <a:gd name="connsiteY3554" fmla="*/ 696636 h 1261243"/>
                <a:gd name="connsiteX3555" fmla="*/ 1635163 w 2074813"/>
                <a:gd name="connsiteY3555" fmla="*/ 697706 h 1261243"/>
                <a:gd name="connsiteX3556" fmla="*/ 1634158 w 2074813"/>
                <a:gd name="connsiteY3556" fmla="*/ 699848 h 1261243"/>
                <a:gd name="connsiteX3557" fmla="*/ 1632255 w 2074813"/>
                <a:gd name="connsiteY3557" fmla="*/ 703059 h 1261243"/>
                <a:gd name="connsiteX3558" fmla="*/ 1630101 w 2074813"/>
                <a:gd name="connsiteY3558" fmla="*/ 705875 h 1261243"/>
                <a:gd name="connsiteX3559" fmla="*/ 1627682 w 2074813"/>
                <a:gd name="connsiteY3559" fmla="*/ 708280 h 1261243"/>
                <a:gd name="connsiteX3560" fmla="*/ 1625329 w 2074813"/>
                <a:gd name="connsiteY3560" fmla="*/ 710276 h 1261243"/>
                <a:gd name="connsiteX3561" fmla="*/ 1621761 w 2074813"/>
                <a:gd name="connsiteY3561" fmla="*/ 712893 h 1261243"/>
                <a:gd name="connsiteX3562" fmla="*/ 1621483 w 2074813"/>
                <a:gd name="connsiteY3562" fmla="*/ 713409 h 1261243"/>
                <a:gd name="connsiteX3563" fmla="*/ 1621668 w 2074813"/>
                <a:gd name="connsiteY3563" fmla="*/ 715457 h 1261243"/>
                <a:gd name="connsiteX3564" fmla="*/ 1621430 w 2074813"/>
                <a:gd name="connsiteY3564" fmla="*/ 716977 h 1261243"/>
                <a:gd name="connsiteX3565" fmla="*/ 1620241 w 2074813"/>
                <a:gd name="connsiteY3565" fmla="*/ 720017 h 1261243"/>
                <a:gd name="connsiteX3566" fmla="*/ 1619950 w 2074813"/>
                <a:gd name="connsiteY3566" fmla="*/ 720520 h 1261243"/>
                <a:gd name="connsiteX3567" fmla="*/ 1615945 w 2074813"/>
                <a:gd name="connsiteY3567" fmla="*/ 724273 h 1261243"/>
                <a:gd name="connsiteX3568" fmla="*/ 1615654 w 2074813"/>
                <a:gd name="connsiteY3568" fmla="*/ 724802 h 1261243"/>
                <a:gd name="connsiteX3569" fmla="*/ 1615139 w 2074813"/>
                <a:gd name="connsiteY3569" fmla="*/ 731080 h 1261243"/>
                <a:gd name="connsiteX3570" fmla="*/ 1615192 w 2074813"/>
                <a:gd name="connsiteY3570" fmla="*/ 735587 h 1261243"/>
                <a:gd name="connsiteX3571" fmla="*/ 1615218 w 2074813"/>
                <a:gd name="connsiteY3571" fmla="*/ 736063 h 1261243"/>
                <a:gd name="connsiteX3572" fmla="*/ 1615020 w 2074813"/>
                <a:gd name="connsiteY3572" fmla="*/ 737861 h 1261243"/>
                <a:gd name="connsiteX3573" fmla="*/ 1614570 w 2074813"/>
                <a:gd name="connsiteY3573" fmla="*/ 741390 h 1261243"/>
                <a:gd name="connsiteX3574" fmla="*/ 1613566 w 2074813"/>
                <a:gd name="connsiteY3574" fmla="*/ 744893 h 1261243"/>
                <a:gd name="connsiteX3575" fmla="*/ 1612006 w 2074813"/>
                <a:gd name="connsiteY3575" fmla="*/ 748369 h 1261243"/>
                <a:gd name="connsiteX3576" fmla="*/ 1610182 w 2074813"/>
                <a:gd name="connsiteY3576" fmla="*/ 751726 h 1261243"/>
                <a:gd name="connsiteX3577" fmla="*/ 1608094 w 2074813"/>
                <a:gd name="connsiteY3577" fmla="*/ 754977 h 1261243"/>
                <a:gd name="connsiteX3578" fmla="*/ 1605781 w 2074813"/>
                <a:gd name="connsiteY3578" fmla="*/ 758083 h 1261243"/>
                <a:gd name="connsiteX3579" fmla="*/ 1603243 w 2074813"/>
                <a:gd name="connsiteY3579" fmla="*/ 761044 h 1261243"/>
                <a:gd name="connsiteX3580" fmla="*/ 1600943 w 2074813"/>
                <a:gd name="connsiteY3580" fmla="*/ 763384 h 1261243"/>
                <a:gd name="connsiteX3581" fmla="*/ 1596634 w 2074813"/>
                <a:gd name="connsiteY3581" fmla="*/ 767256 h 1261243"/>
                <a:gd name="connsiteX3582" fmla="*/ 1594216 w 2074813"/>
                <a:gd name="connsiteY3582" fmla="*/ 769847 h 1261243"/>
                <a:gd name="connsiteX3583" fmla="*/ 1591982 w 2074813"/>
                <a:gd name="connsiteY3583" fmla="*/ 771935 h 1261243"/>
                <a:gd name="connsiteX3584" fmla="*/ 1589933 w 2074813"/>
                <a:gd name="connsiteY3584" fmla="*/ 773521 h 1261243"/>
                <a:gd name="connsiteX3585" fmla="*/ 1586708 w 2074813"/>
                <a:gd name="connsiteY3585" fmla="*/ 775306 h 1261243"/>
                <a:gd name="connsiteX3586" fmla="*/ 1579002 w 2074813"/>
                <a:gd name="connsiteY3586" fmla="*/ 778584 h 1261243"/>
                <a:gd name="connsiteX3587" fmla="*/ 1576755 w 2074813"/>
                <a:gd name="connsiteY3587" fmla="*/ 779218 h 1261243"/>
                <a:gd name="connsiteX3588" fmla="*/ 1574495 w 2074813"/>
                <a:gd name="connsiteY3588" fmla="*/ 779456 h 1261243"/>
                <a:gd name="connsiteX3589" fmla="*/ 1572209 w 2074813"/>
                <a:gd name="connsiteY3589" fmla="*/ 779297 h 1261243"/>
                <a:gd name="connsiteX3590" fmla="*/ 1571085 w 2074813"/>
                <a:gd name="connsiteY3590" fmla="*/ 778927 h 1261243"/>
                <a:gd name="connsiteX3591" fmla="*/ 1571072 w 2074813"/>
                <a:gd name="connsiteY3591" fmla="*/ 778319 h 1261243"/>
                <a:gd name="connsiteX3592" fmla="*/ 1570596 w 2074813"/>
                <a:gd name="connsiteY3592" fmla="*/ 778253 h 1261243"/>
                <a:gd name="connsiteX3593" fmla="*/ 1570094 w 2074813"/>
                <a:gd name="connsiteY3593" fmla="*/ 777843 h 1261243"/>
                <a:gd name="connsiteX3594" fmla="*/ 1569539 w 2074813"/>
                <a:gd name="connsiteY3594" fmla="*/ 777156 h 1261243"/>
                <a:gd name="connsiteX3595" fmla="*/ 1569142 w 2074813"/>
                <a:gd name="connsiteY3595" fmla="*/ 775914 h 1261243"/>
                <a:gd name="connsiteX3596" fmla="*/ 1569261 w 2074813"/>
                <a:gd name="connsiteY3596" fmla="*/ 773350 h 1261243"/>
                <a:gd name="connsiteX3597" fmla="*/ 1569896 w 2074813"/>
                <a:gd name="connsiteY3597" fmla="*/ 769477 h 1261243"/>
                <a:gd name="connsiteX3598" fmla="*/ 1569948 w 2074813"/>
                <a:gd name="connsiteY3598" fmla="*/ 767164 h 1261243"/>
                <a:gd name="connsiteX3599" fmla="*/ 1569420 w 2074813"/>
                <a:gd name="connsiteY3599" fmla="*/ 766424 h 1261243"/>
                <a:gd name="connsiteX3600" fmla="*/ 1569169 w 2074813"/>
                <a:gd name="connsiteY3600" fmla="*/ 765260 h 1261243"/>
                <a:gd name="connsiteX3601" fmla="*/ 1569195 w 2074813"/>
                <a:gd name="connsiteY3601" fmla="*/ 763688 h 1261243"/>
                <a:gd name="connsiteX3602" fmla="*/ 1570477 w 2074813"/>
                <a:gd name="connsiteY3602" fmla="*/ 760132 h 1261243"/>
                <a:gd name="connsiteX3603" fmla="*/ 1573028 w 2074813"/>
                <a:gd name="connsiteY3603" fmla="*/ 754607 h 1261243"/>
                <a:gd name="connsiteX3604" fmla="*/ 1574997 w 2074813"/>
                <a:gd name="connsiteY3604" fmla="*/ 750854 h 1261243"/>
                <a:gd name="connsiteX3605" fmla="*/ 1576385 w 2074813"/>
                <a:gd name="connsiteY3605" fmla="*/ 748858 h 1261243"/>
                <a:gd name="connsiteX3606" fmla="*/ 1576967 w 2074813"/>
                <a:gd name="connsiteY3606" fmla="*/ 747338 h 1261243"/>
                <a:gd name="connsiteX3607" fmla="*/ 1576742 w 2074813"/>
                <a:gd name="connsiteY3607" fmla="*/ 746280 h 1261243"/>
                <a:gd name="connsiteX3608" fmla="*/ 1576914 w 2074813"/>
                <a:gd name="connsiteY3608" fmla="*/ 744972 h 1261243"/>
                <a:gd name="connsiteX3609" fmla="*/ 1577482 w 2074813"/>
                <a:gd name="connsiteY3609" fmla="*/ 743399 h 1261243"/>
                <a:gd name="connsiteX3610" fmla="*/ 1577601 w 2074813"/>
                <a:gd name="connsiteY3610" fmla="*/ 742342 h 1261243"/>
                <a:gd name="connsiteX3611" fmla="*/ 1577284 w 2074813"/>
                <a:gd name="connsiteY3611" fmla="*/ 741786 h 1261243"/>
                <a:gd name="connsiteX3612" fmla="*/ 1577522 w 2074813"/>
                <a:gd name="connsiteY3612" fmla="*/ 741007 h 1261243"/>
                <a:gd name="connsiteX3613" fmla="*/ 1578315 w 2074813"/>
                <a:gd name="connsiteY3613" fmla="*/ 740002 h 1261243"/>
                <a:gd name="connsiteX3614" fmla="*/ 1578645 w 2074813"/>
                <a:gd name="connsiteY3614" fmla="*/ 739315 h 1261243"/>
                <a:gd name="connsiteX3615" fmla="*/ 1578500 w 2074813"/>
                <a:gd name="connsiteY3615" fmla="*/ 738945 h 1261243"/>
                <a:gd name="connsiteX3616" fmla="*/ 1578685 w 2074813"/>
                <a:gd name="connsiteY3616" fmla="*/ 738390 h 1261243"/>
                <a:gd name="connsiteX3617" fmla="*/ 1579201 w 2074813"/>
                <a:gd name="connsiteY3617" fmla="*/ 737649 h 1261243"/>
                <a:gd name="connsiteX3618" fmla="*/ 1579941 w 2074813"/>
                <a:gd name="connsiteY3618" fmla="*/ 735455 h 1261243"/>
                <a:gd name="connsiteX3619" fmla="*/ 1580641 w 2074813"/>
                <a:gd name="connsiteY3619" fmla="*/ 734120 h 1261243"/>
                <a:gd name="connsiteX3620" fmla="*/ 1581725 w 2074813"/>
                <a:gd name="connsiteY3620" fmla="*/ 732666 h 1261243"/>
                <a:gd name="connsiteX3621" fmla="*/ 1584250 w 2074813"/>
                <a:gd name="connsiteY3621" fmla="*/ 730049 h 1261243"/>
                <a:gd name="connsiteX3622" fmla="*/ 1585267 w 2074813"/>
                <a:gd name="connsiteY3622" fmla="*/ 728767 h 1261243"/>
                <a:gd name="connsiteX3623" fmla="*/ 1585994 w 2074813"/>
                <a:gd name="connsiteY3623" fmla="*/ 727459 h 1261243"/>
                <a:gd name="connsiteX3624" fmla="*/ 1587382 w 2074813"/>
                <a:gd name="connsiteY3624" fmla="*/ 725807 h 1261243"/>
                <a:gd name="connsiteX3625" fmla="*/ 1590673 w 2074813"/>
                <a:gd name="connsiteY3625" fmla="*/ 722397 h 1261243"/>
                <a:gd name="connsiteX3626" fmla="*/ 1591083 w 2074813"/>
                <a:gd name="connsiteY3626" fmla="*/ 721617 h 1261243"/>
                <a:gd name="connsiteX3627" fmla="*/ 1591242 w 2074813"/>
                <a:gd name="connsiteY3627" fmla="*/ 720070 h 1261243"/>
                <a:gd name="connsiteX3628" fmla="*/ 1591651 w 2074813"/>
                <a:gd name="connsiteY3628" fmla="*/ 718920 h 1261243"/>
                <a:gd name="connsiteX3629" fmla="*/ 1592510 w 2074813"/>
                <a:gd name="connsiteY3629" fmla="*/ 717387 h 1261243"/>
                <a:gd name="connsiteX3630" fmla="*/ 1593938 w 2074813"/>
                <a:gd name="connsiteY3630" fmla="*/ 715497 h 1261243"/>
                <a:gd name="connsiteX3631" fmla="*/ 1595947 w 2074813"/>
                <a:gd name="connsiteY3631" fmla="*/ 713250 h 1261243"/>
                <a:gd name="connsiteX3632" fmla="*/ 1598049 w 2074813"/>
                <a:gd name="connsiteY3632" fmla="*/ 711452 h 1261243"/>
                <a:gd name="connsiteX3633" fmla="*/ 1600230 w 2074813"/>
                <a:gd name="connsiteY3633" fmla="*/ 710104 h 1261243"/>
                <a:gd name="connsiteX3634" fmla="*/ 1601459 w 2074813"/>
                <a:gd name="connsiteY3634" fmla="*/ 708571 h 1261243"/>
                <a:gd name="connsiteX3635" fmla="*/ 1601749 w 2074813"/>
                <a:gd name="connsiteY3635" fmla="*/ 706866 h 1261243"/>
                <a:gd name="connsiteX3636" fmla="*/ 1603151 w 2074813"/>
                <a:gd name="connsiteY3636" fmla="*/ 704328 h 1261243"/>
                <a:gd name="connsiteX3637" fmla="*/ 1605675 w 2074813"/>
                <a:gd name="connsiteY3637" fmla="*/ 700971 h 1261243"/>
                <a:gd name="connsiteX3638" fmla="*/ 1607909 w 2074813"/>
                <a:gd name="connsiteY3638" fmla="*/ 698460 h 1261243"/>
                <a:gd name="connsiteX3639" fmla="*/ 1609838 w 2074813"/>
                <a:gd name="connsiteY3639" fmla="*/ 696781 h 1261243"/>
                <a:gd name="connsiteX3640" fmla="*/ 1611372 w 2074813"/>
                <a:gd name="connsiteY3640" fmla="*/ 695182 h 1261243"/>
                <a:gd name="connsiteX3641" fmla="*/ 1612522 w 2074813"/>
                <a:gd name="connsiteY3641" fmla="*/ 693662 h 1261243"/>
                <a:gd name="connsiteX3642" fmla="*/ 1612667 w 2074813"/>
                <a:gd name="connsiteY3642" fmla="*/ 692988 h 1261243"/>
                <a:gd name="connsiteX3643" fmla="*/ 1612178 w 2074813"/>
                <a:gd name="connsiteY3643" fmla="*/ 692261 h 1261243"/>
                <a:gd name="connsiteX3644" fmla="*/ 1611874 w 2074813"/>
                <a:gd name="connsiteY3644" fmla="*/ 691203 h 1261243"/>
                <a:gd name="connsiteX3645" fmla="*/ 1610632 w 2074813"/>
                <a:gd name="connsiteY3645" fmla="*/ 690966 h 1261243"/>
                <a:gd name="connsiteX3646" fmla="*/ 1608609 w 2074813"/>
                <a:gd name="connsiteY3646" fmla="*/ 691666 h 1261243"/>
                <a:gd name="connsiteX3647" fmla="*/ 1608398 w 2074813"/>
                <a:gd name="connsiteY3647" fmla="*/ 691613 h 1261243"/>
                <a:gd name="connsiteX3648" fmla="*/ 1607499 w 2074813"/>
                <a:gd name="connsiteY3648" fmla="*/ 691706 h 1261243"/>
                <a:gd name="connsiteX3649" fmla="*/ 1605133 w 2074813"/>
                <a:gd name="connsiteY3649" fmla="*/ 693252 h 1261243"/>
                <a:gd name="connsiteX3650" fmla="*/ 1602397 w 2074813"/>
                <a:gd name="connsiteY3650" fmla="*/ 695935 h 1261243"/>
                <a:gd name="connsiteX3651" fmla="*/ 1600824 w 2074813"/>
                <a:gd name="connsiteY3651" fmla="*/ 697046 h 1261243"/>
                <a:gd name="connsiteX3652" fmla="*/ 1599040 w 2074813"/>
                <a:gd name="connsiteY3652" fmla="*/ 697799 h 1261243"/>
                <a:gd name="connsiteX3653" fmla="*/ 1597573 w 2074813"/>
                <a:gd name="connsiteY3653" fmla="*/ 698632 h 1261243"/>
                <a:gd name="connsiteX3654" fmla="*/ 1596436 w 2074813"/>
                <a:gd name="connsiteY3654" fmla="*/ 699557 h 1261243"/>
                <a:gd name="connsiteX3655" fmla="*/ 1595432 w 2074813"/>
                <a:gd name="connsiteY3655" fmla="*/ 699755 h 1261243"/>
                <a:gd name="connsiteX3656" fmla="*/ 1594572 w 2074813"/>
                <a:gd name="connsiteY3656" fmla="*/ 699226 h 1261243"/>
                <a:gd name="connsiteX3657" fmla="*/ 1594982 w 2074813"/>
                <a:gd name="connsiteY3657" fmla="*/ 697944 h 1261243"/>
                <a:gd name="connsiteX3658" fmla="*/ 1596648 w 2074813"/>
                <a:gd name="connsiteY3658" fmla="*/ 695909 h 1261243"/>
                <a:gd name="connsiteX3659" fmla="*/ 1598630 w 2074813"/>
                <a:gd name="connsiteY3659" fmla="*/ 693953 h 1261243"/>
                <a:gd name="connsiteX3660" fmla="*/ 1602291 w 2074813"/>
                <a:gd name="connsiteY3660" fmla="*/ 690754 h 1261243"/>
                <a:gd name="connsiteX3661" fmla="*/ 1602727 w 2074813"/>
                <a:gd name="connsiteY3661" fmla="*/ 689987 h 1261243"/>
                <a:gd name="connsiteX3662" fmla="*/ 1603706 w 2074813"/>
                <a:gd name="connsiteY3662" fmla="*/ 689049 h 1261243"/>
                <a:gd name="connsiteX3663" fmla="*/ 1607658 w 2074813"/>
                <a:gd name="connsiteY3663" fmla="*/ 687674 h 1261243"/>
                <a:gd name="connsiteX3664" fmla="*/ 1609442 w 2074813"/>
                <a:gd name="connsiteY3664" fmla="*/ 684304 h 1261243"/>
                <a:gd name="connsiteX3665" fmla="*/ 1610539 w 2074813"/>
                <a:gd name="connsiteY3665" fmla="*/ 682929 h 1261243"/>
                <a:gd name="connsiteX3666" fmla="*/ 1611649 w 2074813"/>
                <a:gd name="connsiteY3666" fmla="*/ 680894 h 1261243"/>
                <a:gd name="connsiteX3667" fmla="*/ 1612138 w 2074813"/>
                <a:gd name="connsiteY3667" fmla="*/ 680326 h 1261243"/>
                <a:gd name="connsiteX3668" fmla="*/ 1612733 w 2074813"/>
                <a:gd name="connsiteY3668" fmla="*/ 680088 h 1261243"/>
                <a:gd name="connsiteX3669" fmla="*/ 1615006 w 2074813"/>
                <a:gd name="connsiteY3669" fmla="*/ 678383 h 1261243"/>
                <a:gd name="connsiteX3670" fmla="*/ 1618945 w 2074813"/>
                <a:gd name="connsiteY3670" fmla="*/ 675197 h 1261243"/>
                <a:gd name="connsiteX3671" fmla="*/ 1622686 w 2074813"/>
                <a:gd name="connsiteY3671" fmla="*/ 671919 h 1261243"/>
                <a:gd name="connsiteX3672" fmla="*/ 1626228 w 2074813"/>
                <a:gd name="connsiteY3672" fmla="*/ 668536 h 1261243"/>
                <a:gd name="connsiteX3673" fmla="*/ 1628541 w 2074813"/>
                <a:gd name="connsiteY3673" fmla="*/ 666632 h 1261243"/>
                <a:gd name="connsiteX3674" fmla="*/ 1629638 w 2074813"/>
                <a:gd name="connsiteY3674" fmla="*/ 666196 h 1261243"/>
                <a:gd name="connsiteX3675" fmla="*/ 1630788 w 2074813"/>
                <a:gd name="connsiteY3675" fmla="*/ 665165 h 1261243"/>
                <a:gd name="connsiteX3676" fmla="*/ 1633326 w 2074813"/>
                <a:gd name="connsiteY3676" fmla="*/ 662006 h 1261243"/>
                <a:gd name="connsiteX3677" fmla="*/ 1634780 w 2074813"/>
                <a:gd name="connsiteY3677" fmla="*/ 660552 h 1261243"/>
                <a:gd name="connsiteX3678" fmla="*/ 1635546 w 2074813"/>
                <a:gd name="connsiteY3678" fmla="*/ 659997 h 1261243"/>
                <a:gd name="connsiteX3679" fmla="*/ 1635639 w 2074813"/>
                <a:gd name="connsiteY3679" fmla="*/ 660341 h 1261243"/>
                <a:gd name="connsiteX3680" fmla="*/ 1634317 w 2074813"/>
                <a:gd name="connsiteY3680" fmla="*/ 662072 h 1261243"/>
                <a:gd name="connsiteX3681" fmla="*/ 1633630 w 2074813"/>
                <a:gd name="connsiteY3681" fmla="*/ 663513 h 1261243"/>
                <a:gd name="connsiteX3682" fmla="*/ 1633167 w 2074813"/>
                <a:gd name="connsiteY3682" fmla="*/ 665350 h 1261243"/>
                <a:gd name="connsiteX3683" fmla="*/ 1633669 w 2074813"/>
                <a:gd name="connsiteY3683" fmla="*/ 665985 h 1261243"/>
                <a:gd name="connsiteX3684" fmla="*/ 1635150 w 2074813"/>
                <a:gd name="connsiteY3684" fmla="*/ 665416 h 1261243"/>
                <a:gd name="connsiteX3685" fmla="*/ 1636762 w 2074813"/>
                <a:gd name="connsiteY3685" fmla="*/ 664214 h 1261243"/>
                <a:gd name="connsiteX3686" fmla="*/ 1638520 w 2074813"/>
                <a:gd name="connsiteY3686" fmla="*/ 662363 h 1261243"/>
                <a:gd name="connsiteX3687" fmla="*/ 1639882 w 2074813"/>
                <a:gd name="connsiteY3687" fmla="*/ 661597 h 1261243"/>
                <a:gd name="connsiteX3688" fmla="*/ 1640860 w 2074813"/>
                <a:gd name="connsiteY3688" fmla="*/ 661914 h 1261243"/>
                <a:gd name="connsiteX3689" fmla="*/ 1641851 w 2074813"/>
                <a:gd name="connsiteY3689" fmla="*/ 661795 h 1261243"/>
                <a:gd name="connsiteX3690" fmla="*/ 1642869 w 2074813"/>
                <a:gd name="connsiteY3690" fmla="*/ 661240 h 1261243"/>
                <a:gd name="connsiteX3691" fmla="*/ 1644428 w 2074813"/>
                <a:gd name="connsiteY3691" fmla="*/ 660962 h 1261243"/>
                <a:gd name="connsiteX3692" fmla="*/ 1644349 w 2074813"/>
                <a:gd name="connsiteY3692" fmla="*/ 661663 h 1261243"/>
                <a:gd name="connsiteX3693" fmla="*/ 1643503 w 2074813"/>
                <a:gd name="connsiteY3693" fmla="*/ 663064 h 1261243"/>
                <a:gd name="connsiteX3694" fmla="*/ 1642723 w 2074813"/>
                <a:gd name="connsiteY3694" fmla="*/ 663738 h 1261243"/>
                <a:gd name="connsiteX3695" fmla="*/ 1642023 w 2074813"/>
                <a:gd name="connsiteY3695" fmla="*/ 663685 h 1261243"/>
                <a:gd name="connsiteX3696" fmla="*/ 1640833 w 2074813"/>
                <a:gd name="connsiteY3696" fmla="*/ 664425 h 1261243"/>
                <a:gd name="connsiteX3697" fmla="*/ 1639168 w 2074813"/>
                <a:gd name="connsiteY3697" fmla="*/ 665945 h 1261243"/>
                <a:gd name="connsiteX3698" fmla="*/ 1638626 w 2074813"/>
                <a:gd name="connsiteY3698" fmla="*/ 667161 h 1261243"/>
                <a:gd name="connsiteX3699" fmla="*/ 1639208 w 2074813"/>
                <a:gd name="connsiteY3699" fmla="*/ 668060 h 1261243"/>
                <a:gd name="connsiteX3700" fmla="*/ 1639683 w 2074813"/>
                <a:gd name="connsiteY3700" fmla="*/ 668113 h 1261243"/>
                <a:gd name="connsiteX3701" fmla="*/ 1640053 w 2074813"/>
                <a:gd name="connsiteY3701" fmla="*/ 667306 h 1261243"/>
                <a:gd name="connsiteX3702" fmla="*/ 1640913 w 2074813"/>
                <a:gd name="connsiteY3702" fmla="*/ 666487 h 1261243"/>
                <a:gd name="connsiteX3703" fmla="*/ 1643120 w 2074813"/>
                <a:gd name="connsiteY3703" fmla="*/ 665007 h 1261243"/>
                <a:gd name="connsiteX3704" fmla="*/ 1643490 w 2074813"/>
                <a:gd name="connsiteY3704" fmla="*/ 664518 h 1261243"/>
                <a:gd name="connsiteX3705" fmla="*/ 1646966 w 2074813"/>
                <a:gd name="connsiteY3705" fmla="*/ 663209 h 1261243"/>
                <a:gd name="connsiteX3706" fmla="*/ 1648433 w 2074813"/>
                <a:gd name="connsiteY3706" fmla="*/ 662376 h 1261243"/>
                <a:gd name="connsiteX3707" fmla="*/ 1649187 w 2074813"/>
                <a:gd name="connsiteY3707" fmla="*/ 661425 h 1261243"/>
                <a:gd name="connsiteX3708" fmla="*/ 1651606 w 2074813"/>
                <a:gd name="connsiteY3708" fmla="*/ 659469 h 1261243"/>
                <a:gd name="connsiteX3709" fmla="*/ 1653297 w 2074813"/>
                <a:gd name="connsiteY3709" fmla="*/ 658847 h 1261243"/>
                <a:gd name="connsiteX3710" fmla="*/ 1655333 w 2074813"/>
                <a:gd name="connsiteY3710" fmla="*/ 658583 h 1261243"/>
                <a:gd name="connsiteX3711" fmla="*/ 1657104 w 2074813"/>
                <a:gd name="connsiteY3711" fmla="*/ 658755 h 1261243"/>
                <a:gd name="connsiteX3712" fmla="*/ 1658597 w 2074813"/>
                <a:gd name="connsiteY3712" fmla="*/ 659363 h 1261243"/>
                <a:gd name="connsiteX3713" fmla="*/ 1659615 w 2074813"/>
                <a:gd name="connsiteY3713" fmla="*/ 659350 h 1261243"/>
                <a:gd name="connsiteX3714" fmla="*/ 1660157 w 2074813"/>
                <a:gd name="connsiteY3714" fmla="*/ 658715 h 1261243"/>
                <a:gd name="connsiteX3715" fmla="*/ 1661889 w 2074813"/>
                <a:gd name="connsiteY3715" fmla="*/ 658292 h 1261243"/>
                <a:gd name="connsiteX3716" fmla="*/ 1664810 w 2074813"/>
                <a:gd name="connsiteY3716" fmla="*/ 658067 h 1261243"/>
                <a:gd name="connsiteX3717" fmla="*/ 1667308 w 2074813"/>
                <a:gd name="connsiteY3717" fmla="*/ 657169 h 1261243"/>
                <a:gd name="connsiteX3718" fmla="*/ 1669396 w 2074813"/>
                <a:gd name="connsiteY3718" fmla="*/ 655583 h 1261243"/>
                <a:gd name="connsiteX3719" fmla="*/ 1671471 w 2074813"/>
                <a:gd name="connsiteY3719" fmla="*/ 654776 h 1261243"/>
                <a:gd name="connsiteX3720" fmla="*/ 1673546 w 2074813"/>
                <a:gd name="connsiteY3720" fmla="*/ 654750 h 1261243"/>
                <a:gd name="connsiteX3721" fmla="*/ 1676084 w 2074813"/>
                <a:gd name="connsiteY3721" fmla="*/ 655318 h 1261243"/>
                <a:gd name="connsiteX3722" fmla="*/ 1679071 w 2074813"/>
                <a:gd name="connsiteY3722" fmla="*/ 656481 h 1261243"/>
                <a:gd name="connsiteX3723" fmla="*/ 1681186 w 2074813"/>
                <a:gd name="connsiteY3723" fmla="*/ 658054 h 1261243"/>
                <a:gd name="connsiteX3724" fmla="*/ 1683473 w 2074813"/>
                <a:gd name="connsiteY3724" fmla="*/ 661213 h 1261243"/>
                <a:gd name="connsiteX3725" fmla="*/ 1684319 w 2074813"/>
                <a:gd name="connsiteY3725" fmla="*/ 661530 h 1261243"/>
                <a:gd name="connsiteX3726" fmla="*/ 1684953 w 2074813"/>
                <a:gd name="connsiteY3726" fmla="*/ 661570 h 1261243"/>
                <a:gd name="connsiteX3727" fmla="*/ 1685389 w 2074813"/>
                <a:gd name="connsiteY3727" fmla="*/ 661319 h 1261243"/>
                <a:gd name="connsiteX3728" fmla="*/ 1685548 w 2074813"/>
                <a:gd name="connsiteY3728" fmla="*/ 661015 h 1261243"/>
                <a:gd name="connsiteX3729" fmla="*/ 1685442 w 2074813"/>
                <a:gd name="connsiteY3729" fmla="*/ 660645 h 1261243"/>
                <a:gd name="connsiteX3730" fmla="*/ 1686261 w 2074813"/>
                <a:gd name="connsiteY3730" fmla="*/ 659310 h 1261243"/>
                <a:gd name="connsiteX3731" fmla="*/ 1686275 w 2074813"/>
                <a:gd name="connsiteY3731" fmla="*/ 658927 h 1261243"/>
                <a:gd name="connsiteX3732" fmla="*/ 1688376 w 2074813"/>
                <a:gd name="connsiteY3732" fmla="*/ 656838 h 1261243"/>
                <a:gd name="connsiteX3733" fmla="*/ 1689592 w 2074813"/>
                <a:gd name="connsiteY3733" fmla="*/ 656310 h 1261243"/>
                <a:gd name="connsiteX3734" fmla="*/ 1690610 w 2074813"/>
                <a:gd name="connsiteY3734" fmla="*/ 656508 h 1261243"/>
                <a:gd name="connsiteX3735" fmla="*/ 1691099 w 2074813"/>
                <a:gd name="connsiteY3735" fmla="*/ 656957 h 1261243"/>
                <a:gd name="connsiteX3736" fmla="*/ 1691059 w 2074813"/>
                <a:gd name="connsiteY3736" fmla="*/ 657658 h 1261243"/>
                <a:gd name="connsiteX3737" fmla="*/ 1691284 w 2074813"/>
                <a:gd name="connsiteY3737" fmla="*/ 657909 h 1261243"/>
                <a:gd name="connsiteX3738" fmla="*/ 1691958 w 2074813"/>
                <a:gd name="connsiteY3738" fmla="*/ 657935 h 1261243"/>
                <a:gd name="connsiteX3739" fmla="*/ 1692289 w 2074813"/>
                <a:gd name="connsiteY3739" fmla="*/ 658041 h 1261243"/>
                <a:gd name="connsiteX3740" fmla="*/ 1692540 w 2074813"/>
                <a:gd name="connsiteY3740" fmla="*/ 657988 h 1261243"/>
                <a:gd name="connsiteX3741" fmla="*/ 1693068 w 2074813"/>
                <a:gd name="connsiteY3741" fmla="*/ 657605 h 1261243"/>
                <a:gd name="connsiteX3742" fmla="*/ 1695355 w 2074813"/>
                <a:gd name="connsiteY3742" fmla="*/ 657777 h 1261243"/>
                <a:gd name="connsiteX3743" fmla="*/ 1702915 w 2074813"/>
                <a:gd name="connsiteY3743" fmla="*/ 658834 h 1261243"/>
                <a:gd name="connsiteX3744" fmla="*/ 1704092 w 2074813"/>
                <a:gd name="connsiteY3744" fmla="*/ 658662 h 1261243"/>
                <a:gd name="connsiteX3745" fmla="*/ 1704885 w 2074813"/>
                <a:gd name="connsiteY3745" fmla="*/ 658292 h 1261243"/>
                <a:gd name="connsiteX3746" fmla="*/ 1705295 w 2074813"/>
                <a:gd name="connsiteY3746" fmla="*/ 657724 h 1261243"/>
                <a:gd name="connsiteX3747" fmla="*/ 1705030 w 2074813"/>
                <a:gd name="connsiteY3747" fmla="*/ 657182 h 1261243"/>
                <a:gd name="connsiteX3748" fmla="*/ 1703457 w 2074813"/>
                <a:gd name="connsiteY3748" fmla="*/ 656058 h 1261243"/>
                <a:gd name="connsiteX3749" fmla="*/ 1703166 w 2074813"/>
                <a:gd name="connsiteY3749" fmla="*/ 655318 h 1261243"/>
                <a:gd name="connsiteX3750" fmla="*/ 1703325 w 2074813"/>
                <a:gd name="connsiteY3750" fmla="*/ 654618 h 1261243"/>
                <a:gd name="connsiteX3751" fmla="*/ 1703933 w 2074813"/>
                <a:gd name="connsiteY3751" fmla="*/ 653957 h 1261243"/>
                <a:gd name="connsiteX3752" fmla="*/ 1703761 w 2074813"/>
                <a:gd name="connsiteY3752" fmla="*/ 653362 h 1261243"/>
                <a:gd name="connsiteX3753" fmla="*/ 1702810 w 2074813"/>
                <a:gd name="connsiteY3753" fmla="*/ 652833 h 1261243"/>
                <a:gd name="connsiteX3754" fmla="*/ 1700259 w 2074813"/>
                <a:gd name="connsiteY3754" fmla="*/ 652688 h 1261243"/>
                <a:gd name="connsiteX3755" fmla="*/ 1700047 w 2074813"/>
                <a:gd name="connsiteY3755" fmla="*/ 652159 h 1261243"/>
                <a:gd name="connsiteX3756" fmla="*/ 1700510 w 2074813"/>
                <a:gd name="connsiteY3756" fmla="*/ 651617 h 1261243"/>
                <a:gd name="connsiteX3757" fmla="*/ 1701607 w 2074813"/>
                <a:gd name="connsiteY3757" fmla="*/ 650943 h 1261243"/>
                <a:gd name="connsiteX3758" fmla="*/ 1702109 w 2074813"/>
                <a:gd name="connsiteY3758" fmla="*/ 649952 h 1261243"/>
                <a:gd name="connsiteX3759" fmla="*/ 1702136 w 2074813"/>
                <a:gd name="connsiteY3759" fmla="*/ 649384 h 1261243"/>
                <a:gd name="connsiteX3760" fmla="*/ 1702598 w 2074813"/>
                <a:gd name="connsiteY3760" fmla="*/ 647679 h 1261243"/>
                <a:gd name="connsiteX3761" fmla="*/ 1702572 w 2074813"/>
                <a:gd name="connsiteY3761" fmla="*/ 646529 h 1261243"/>
                <a:gd name="connsiteX3762" fmla="*/ 1702228 w 2074813"/>
                <a:gd name="connsiteY3762" fmla="*/ 644824 h 1261243"/>
                <a:gd name="connsiteX3763" fmla="*/ 1702056 w 2074813"/>
                <a:gd name="connsiteY3763" fmla="*/ 644202 h 1261243"/>
                <a:gd name="connsiteX3764" fmla="*/ 1701554 w 2074813"/>
                <a:gd name="connsiteY3764" fmla="*/ 643832 h 1261243"/>
                <a:gd name="connsiteX3765" fmla="*/ 1700880 w 2074813"/>
                <a:gd name="connsiteY3765" fmla="*/ 643898 h 1261243"/>
                <a:gd name="connsiteX3766" fmla="*/ 1699902 w 2074813"/>
                <a:gd name="connsiteY3766" fmla="*/ 644216 h 1261243"/>
                <a:gd name="connsiteX3767" fmla="*/ 1698606 w 2074813"/>
                <a:gd name="connsiteY3767" fmla="*/ 644943 h 1261243"/>
                <a:gd name="connsiteX3768" fmla="*/ 1696875 w 2074813"/>
                <a:gd name="connsiteY3768" fmla="*/ 645722 h 1261243"/>
                <a:gd name="connsiteX3769" fmla="*/ 1695566 w 2074813"/>
                <a:gd name="connsiteY3769" fmla="*/ 645524 h 1261243"/>
                <a:gd name="connsiteX3770" fmla="*/ 1695117 w 2074813"/>
                <a:gd name="connsiteY3770" fmla="*/ 644440 h 1261243"/>
                <a:gd name="connsiteX3771" fmla="*/ 1693848 w 2074813"/>
                <a:gd name="connsiteY3771" fmla="*/ 644202 h 1261243"/>
                <a:gd name="connsiteX3772" fmla="*/ 1691747 w 2074813"/>
                <a:gd name="connsiteY3772" fmla="*/ 644824 h 1261243"/>
                <a:gd name="connsiteX3773" fmla="*/ 1690161 w 2074813"/>
                <a:gd name="connsiteY3773" fmla="*/ 644797 h 1261243"/>
                <a:gd name="connsiteX3774" fmla="*/ 1689090 w 2074813"/>
                <a:gd name="connsiteY3774" fmla="*/ 644123 h 1261243"/>
                <a:gd name="connsiteX3775" fmla="*/ 1686579 w 2074813"/>
                <a:gd name="connsiteY3775" fmla="*/ 643793 h 1261243"/>
                <a:gd name="connsiteX3776" fmla="*/ 1686499 w 2074813"/>
                <a:gd name="connsiteY3776" fmla="*/ 643290 h 1261243"/>
                <a:gd name="connsiteX3777" fmla="*/ 1686803 w 2074813"/>
                <a:gd name="connsiteY3777" fmla="*/ 642762 h 1261243"/>
                <a:gd name="connsiteX3778" fmla="*/ 1687491 w 2074813"/>
                <a:gd name="connsiteY3778" fmla="*/ 642207 h 1261243"/>
                <a:gd name="connsiteX3779" fmla="*/ 1688363 w 2074813"/>
                <a:gd name="connsiteY3779" fmla="*/ 640885 h 1261243"/>
                <a:gd name="connsiteX3780" fmla="*/ 1689407 w 2074813"/>
                <a:gd name="connsiteY3780" fmla="*/ 638797 h 1261243"/>
                <a:gd name="connsiteX3781" fmla="*/ 1690478 w 2074813"/>
                <a:gd name="connsiteY3781" fmla="*/ 637329 h 1261243"/>
                <a:gd name="connsiteX3782" fmla="*/ 1691562 w 2074813"/>
                <a:gd name="connsiteY3782" fmla="*/ 636470 h 1261243"/>
                <a:gd name="connsiteX3783" fmla="*/ 1690703 w 2074813"/>
                <a:gd name="connsiteY3783" fmla="*/ 636113 h 1261243"/>
                <a:gd name="connsiteX3784" fmla="*/ 1687887 w 2074813"/>
                <a:gd name="connsiteY3784" fmla="*/ 636259 h 1261243"/>
                <a:gd name="connsiteX3785" fmla="*/ 1684398 w 2074813"/>
                <a:gd name="connsiteY3785" fmla="*/ 636959 h 1261243"/>
                <a:gd name="connsiteX3786" fmla="*/ 1680234 w 2074813"/>
                <a:gd name="connsiteY3786" fmla="*/ 638228 h 1261243"/>
                <a:gd name="connsiteX3787" fmla="*/ 1676150 w 2074813"/>
                <a:gd name="connsiteY3787" fmla="*/ 638678 h 1261243"/>
                <a:gd name="connsiteX3788" fmla="*/ 1672158 w 2074813"/>
                <a:gd name="connsiteY3788" fmla="*/ 638294 h 1261243"/>
                <a:gd name="connsiteX3789" fmla="*/ 1668986 w 2074813"/>
                <a:gd name="connsiteY3789" fmla="*/ 638347 h 1261243"/>
                <a:gd name="connsiteX3790" fmla="*/ 1665180 w 2074813"/>
                <a:gd name="connsiteY3790" fmla="*/ 638982 h 1261243"/>
                <a:gd name="connsiteX3791" fmla="*/ 1664677 w 2074813"/>
                <a:gd name="connsiteY3791" fmla="*/ 638770 h 1261243"/>
                <a:gd name="connsiteX3792" fmla="*/ 1662074 w 2074813"/>
                <a:gd name="connsiteY3792" fmla="*/ 639616 h 1261243"/>
                <a:gd name="connsiteX3793" fmla="*/ 1657368 w 2074813"/>
                <a:gd name="connsiteY3793" fmla="*/ 641506 h 1261243"/>
                <a:gd name="connsiteX3794" fmla="*/ 1653681 w 2074813"/>
                <a:gd name="connsiteY3794" fmla="*/ 643251 h 1261243"/>
                <a:gd name="connsiteX3795" fmla="*/ 1650363 w 2074813"/>
                <a:gd name="connsiteY3795" fmla="*/ 645220 h 1261243"/>
                <a:gd name="connsiteX3796" fmla="*/ 1649993 w 2074813"/>
                <a:gd name="connsiteY3796" fmla="*/ 645247 h 1261243"/>
                <a:gd name="connsiteX3797" fmla="*/ 1649649 w 2074813"/>
                <a:gd name="connsiteY3797" fmla="*/ 644810 h 1261243"/>
                <a:gd name="connsiteX3798" fmla="*/ 1648751 w 2074813"/>
                <a:gd name="connsiteY3798" fmla="*/ 644202 h 1261243"/>
                <a:gd name="connsiteX3799" fmla="*/ 1647482 w 2074813"/>
                <a:gd name="connsiteY3799" fmla="*/ 644189 h 1261243"/>
                <a:gd name="connsiteX3800" fmla="*/ 1645856 w 2074813"/>
                <a:gd name="connsiteY3800" fmla="*/ 644758 h 1261243"/>
                <a:gd name="connsiteX3801" fmla="*/ 1644653 w 2074813"/>
                <a:gd name="connsiteY3801" fmla="*/ 644401 h 1261243"/>
                <a:gd name="connsiteX3802" fmla="*/ 1643886 w 2074813"/>
                <a:gd name="connsiteY3802" fmla="*/ 643105 h 1261243"/>
                <a:gd name="connsiteX3803" fmla="*/ 1642789 w 2074813"/>
                <a:gd name="connsiteY3803" fmla="*/ 642748 h 1261243"/>
                <a:gd name="connsiteX3804" fmla="*/ 1641375 w 2074813"/>
                <a:gd name="connsiteY3804" fmla="*/ 643317 h 1261243"/>
                <a:gd name="connsiteX3805" fmla="*/ 1639366 w 2074813"/>
                <a:gd name="connsiteY3805" fmla="*/ 643568 h 1261243"/>
                <a:gd name="connsiteX3806" fmla="*/ 1635361 w 2074813"/>
                <a:gd name="connsiteY3806" fmla="*/ 643264 h 1261243"/>
                <a:gd name="connsiteX3807" fmla="*/ 1635123 w 2074813"/>
                <a:gd name="connsiteY3807" fmla="*/ 642841 h 1261243"/>
                <a:gd name="connsiteX3808" fmla="*/ 1635441 w 2074813"/>
                <a:gd name="connsiteY3808" fmla="*/ 641440 h 1261243"/>
                <a:gd name="connsiteX3809" fmla="*/ 1635282 w 2074813"/>
                <a:gd name="connsiteY3809" fmla="*/ 640832 h 1261243"/>
                <a:gd name="connsiteX3810" fmla="*/ 1634687 w 2074813"/>
                <a:gd name="connsiteY3810" fmla="*/ 640409 h 1261243"/>
                <a:gd name="connsiteX3811" fmla="*/ 1634158 w 2074813"/>
                <a:gd name="connsiteY3811" fmla="*/ 638863 h 1261243"/>
                <a:gd name="connsiteX3812" fmla="*/ 1633273 w 2074813"/>
                <a:gd name="connsiteY3812" fmla="*/ 634911 h 1261243"/>
                <a:gd name="connsiteX3813" fmla="*/ 1632718 w 2074813"/>
                <a:gd name="connsiteY3813" fmla="*/ 634435 h 1261243"/>
                <a:gd name="connsiteX3814" fmla="*/ 1631013 w 2074813"/>
                <a:gd name="connsiteY3814" fmla="*/ 633206 h 1261243"/>
                <a:gd name="connsiteX3815" fmla="*/ 1629083 w 2074813"/>
                <a:gd name="connsiteY3815" fmla="*/ 632664 h 1261243"/>
                <a:gd name="connsiteX3816" fmla="*/ 1623889 w 2074813"/>
                <a:gd name="connsiteY3816" fmla="*/ 631897 h 1261243"/>
                <a:gd name="connsiteX3817" fmla="*/ 1622950 w 2074813"/>
                <a:gd name="connsiteY3817" fmla="*/ 631355 h 1261243"/>
                <a:gd name="connsiteX3818" fmla="*/ 1622184 w 2074813"/>
                <a:gd name="connsiteY3818" fmla="*/ 631461 h 1261243"/>
                <a:gd name="connsiteX3819" fmla="*/ 1617438 w 2074813"/>
                <a:gd name="connsiteY3819" fmla="*/ 633602 h 1261243"/>
                <a:gd name="connsiteX3820" fmla="*/ 1617055 w 2074813"/>
                <a:gd name="connsiteY3820" fmla="*/ 634065 h 1261243"/>
                <a:gd name="connsiteX3821" fmla="*/ 1616606 w 2074813"/>
                <a:gd name="connsiteY3821" fmla="*/ 634527 h 1261243"/>
                <a:gd name="connsiteX3822" fmla="*/ 1615628 w 2074813"/>
                <a:gd name="connsiteY3822" fmla="*/ 635267 h 1261243"/>
                <a:gd name="connsiteX3823" fmla="*/ 1614980 w 2074813"/>
                <a:gd name="connsiteY3823" fmla="*/ 635611 h 1261243"/>
                <a:gd name="connsiteX3824" fmla="*/ 1614848 w 2074813"/>
                <a:gd name="connsiteY3824" fmla="*/ 635267 h 1261243"/>
                <a:gd name="connsiteX3825" fmla="*/ 1614861 w 2074813"/>
                <a:gd name="connsiteY3825" fmla="*/ 634646 h 1261243"/>
                <a:gd name="connsiteX3826" fmla="*/ 1615601 w 2074813"/>
                <a:gd name="connsiteY3826" fmla="*/ 633272 h 1261243"/>
                <a:gd name="connsiteX3827" fmla="*/ 1617055 w 2074813"/>
                <a:gd name="connsiteY3827" fmla="*/ 631157 h 1261243"/>
                <a:gd name="connsiteX3828" fmla="*/ 1617518 w 2074813"/>
                <a:gd name="connsiteY3828" fmla="*/ 629782 h 1261243"/>
                <a:gd name="connsiteX3829" fmla="*/ 1616989 w 2074813"/>
                <a:gd name="connsiteY3829" fmla="*/ 629148 h 1261243"/>
                <a:gd name="connsiteX3830" fmla="*/ 1617002 w 2074813"/>
                <a:gd name="connsiteY3830" fmla="*/ 628381 h 1261243"/>
                <a:gd name="connsiteX3831" fmla="*/ 1617571 w 2074813"/>
                <a:gd name="connsiteY3831" fmla="*/ 627482 h 1261243"/>
                <a:gd name="connsiteX3832" fmla="*/ 1617320 w 2074813"/>
                <a:gd name="connsiteY3832" fmla="*/ 626769 h 1261243"/>
                <a:gd name="connsiteX3833" fmla="*/ 1616249 w 2074813"/>
                <a:gd name="connsiteY3833" fmla="*/ 626227 h 1261243"/>
                <a:gd name="connsiteX3834" fmla="*/ 1615985 w 2074813"/>
                <a:gd name="connsiteY3834" fmla="*/ 625513 h 1261243"/>
                <a:gd name="connsiteX3835" fmla="*/ 1616527 w 2074813"/>
                <a:gd name="connsiteY3835" fmla="*/ 624641 h 1261243"/>
                <a:gd name="connsiteX3836" fmla="*/ 1616698 w 2074813"/>
                <a:gd name="connsiteY3836" fmla="*/ 624046 h 1261243"/>
                <a:gd name="connsiteX3837" fmla="*/ 1616500 w 2074813"/>
                <a:gd name="connsiteY3837" fmla="*/ 623729 h 1261243"/>
                <a:gd name="connsiteX3838" fmla="*/ 1614716 w 2074813"/>
                <a:gd name="connsiteY3838" fmla="*/ 624416 h 1261243"/>
                <a:gd name="connsiteX3839" fmla="*/ 1611345 w 2074813"/>
                <a:gd name="connsiteY3839" fmla="*/ 626108 h 1261243"/>
                <a:gd name="connsiteX3840" fmla="*/ 1608874 w 2074813"/>
                <a:gd name="connsiteY3840" fmla="*/ 627615 h 1261243"/>
                <a:gd name="connsiteX3841" fmla="*/ 1607301 w 2074813"/>
                <a:gd name="connsiteY3841" fmla="*/ 628950 h 1261243"/>
                <a:gd name="connsiteX3842" fmla="*/ 1605569 w 2074813"/>
                <a:gd name="connsiteY3842" fmla="*/ 629703 h 1261243"/>
                <a:gd name="connsiteX3843" fmla="*/ 1603692 w 2074813"/>
                <a:gd name="connsiteY3843" fmla="*/ 629888 h 1261243"/>
                <a:gd name="connsiteX3844" fmla="*/ 1601974 w 2074813"/>
                <a:gd name="connsiteY3844" fmla="*/ 630456 h 1261243"/>
                <a:gd name="connsiteX3845" fmla="*/ 1598458 w 2074813"/>
                <a:gd name="connsiteY3845" fmla="*/ 632399 h 1261243"/>
                <a:gd name="connsiteX3846" fmla="*/ 1596066 w 2074813"/>
                <a:gd name="connsiteY3846" fmla="*/ 633404 h 1261243"/>
                <a:gd name="connsiteX3847" fmla="*/ 1592563 w 2074813"/>
                <a:gd name="connsiteY3847" fmla="*/ 634131 h 1261243"/>
                <a:gd name="connsiteX3848" fmla="*/ 1587951 w 2074813"/>
                <a:gd name="connsiteY3848" fmla="*/ 634593 h 1261243"/>
                <a:gd name="connsiteX3849" fmla="*/ 1583655 w 2074813"/>
                <a:gd name="connsiteY3849" fmla="*/ 635862 h 1261243"/>
                <a:gd name="connsiteX3850" fmla="*/ 1579676 w 2074813"/>
                <a:gd name="connsiteY3850" fmla="*/ 637924 h 1261243"/>
                <a:gd name="connsiteX3851" fmla="*/ 1575249 w 2074813"/>
                <a:gd name="connsiteY3851" fmla="*/ 639682 h 1261243"/>
                <a:gd name="connsiteX3852" fmla="*/ 1570358 w 2074813"/>
                <a:gd name="connsiteY3852" fmla="*/ 641123 h 1261243"/>
                <a:gd name="connsiteX3853" fmla="*/ 1567279 w 2074813"/>
                <a:gd name="connsiteY3853" fmla="*/ 641625 h 1261243"/>
                <a:gd name="connsiteX3854" fmla="*/ 1565996 w 2074813"/>
                <a:gd name="connsiteY3854" fmla="*/ 641202 h 1261243"/>
                <a:gd name="connsiteX3855" fmla="*/ 1564662 w 2074813"/>
                <a:gd name="connsiteY3855" fmla="*/ 640317 h 1261243"/>
                <a:gd name="connsiteX3856" fmla="*/ 1562798 w 2074813"/>
                <a:gd name="connsiteY3856" fmla="*/ 638730 h 1261243"/>
                <a:gd name="connsiteX3857" fmla="*/ 1562335 w 2074813"/>
                <a:gd name="connsiteY3857" fmla="*/ 638876 h 1261243"/>
                <a:gd name="connsiteX3858" fmla="*/ 1562375 w 2074813"/>
                <a:gd name="connsiteY3858" fmla="*/ 639206 h 1261243"/>
                <a:gd name="connsiteX3859" fmla="*/ 1562177 w 2074813"/>
                <a:gd name="connsiteY3859" fmla="*/ 639484 h 1261243"/>
                <a:gd name="connsiteX3860" fmla="*/ 1561450 w 2074813"/>
                <a:gd name="connsiteY3860" fmla="*/ 639933 h 1261243"/>
                <a:gd name="connsiteX3861" fmla="*/ 1557471 w 2074813"/>
                <a:gd name="connsiteY3861" fmla="*/ 641096 h 1261243"/>
                <a:gd name="connsiteX3862" fmla="*/ 1557247 w 2074813"/>
                <a:gd name="connsiteY3862" fmla="*/ 640660 h 1261243"/>
                <a:gd name="connsiteX3863" fmla="*/ 1559335 w 2074813"/>
                <a:gd name="connsiteY3863" fmla="*/ 639048 h 1261243"/>
                <a:gd name="connsiteX3864" fmla="*/ 1560445 w 2074813"/>
                <a:gd name="connsiteY3864" fmla="*/ 637858 h 1261243"/>
                <a:gd name="connsiteX3865" fmla="*/ 1560974 w 2074813"/>
                <a:gd name="connsiteY3865" fmla="*/ 636748 h 1261243"/>
                <a:gd name="connsiteX3866" fmla="*/ 1562230 w 2074813"/>
                <a:gd name="connsiteY3866" fmla="*/ 635386 h 1261243"/>
                <a:gd name="connsiteX3867" fmla="*/ 1564212 w 2074813"/>
                <a:gd name="connsiteY3867" fmla="*/ 633774 h 1261243"/>
                <a:gd name="connsiteX3868" fmla="*/ 1565203 w 2074813"/>
                <a:gd name="connsiteY3868" fmla="*/ 632677 h 1261243"/>
                <a:gd name="connsiteX3869" fmla="*/ 1565190 w 2074813"/>
                <a:gd name="connsiteY3869" fmla="*/ 632109 h 1261243"/>
                <a:gd name="connsiteX3870" fmla="*/ 1564384 w 2074813"/>
                <a:gd name="connsiteY3870" fmla="*/ 631170 h 1261243"/>
                <a:gd name="connsiteX3871" fmla="*/ 1563379 w 2074813"/>
                <a:gd name="connsiteY3871" fmla="*/ 631104 h 1261243"/>
                <a:gd name="connsiteX3872" fmla="*/ 1561912 w 2074813"/>
                <a:gd name="connsiteY3872" fmla="*/ 631408 h 1261243"/>
                <a:gd name="connsiteX3873" fmla="*/ 1556691 w 2074813"/>
                <a:gd name="connsiteY3873" fmla="*/ 633787 h 1261243"/>
                <a:gd name="connsiteX3874" fmla="*/ 1556387 w 2074813"/>
                <a:gd name="connsiteY3874" fmla="*/ 633602 h 1261243"/>
                <a:gd name="connsiteX3875" fmla="*/ 1555303 w 2074813"/>
                <a:gd name="connsiteY3875" fmla="*/ 633219 h 1261243"/>
                <a:gd name="connsiteX3876" fmla="*/ 1554960 w 2074813"/>
                <a:gd name="connsiteY3876" fmla="*/ 633285 h 1261243"/>
                <a:gd name="connsiteX3877" fmla="*/ 1550823 w 2074813"/>
                <a:gd name="connsiteY3877" fmla="*/ 635360 h 1261243"/>
                <a:gd name="connsiteX3878" fmla="*/ 1547043 w 2074813"/>
                <a:gd name="connsiteY3878" fmla="*/ 636589 h 1261243"/>
                <a:gd name="connsiteX3879" fmla="*/ 1538689 w 2074813"/>
                <a:gd name="connsiteY3879" fmla="*/ 638360 h 1261243"/>
                <a:gd name="connsiteX3880" fmla="*/ 1536693 w 2074813"/>
                <a:gd name="connsiteY3880" fmla="*/ 638572 h 1261243"/>
                <a:gd name="connsiteX3881" fmla="*/ 1535279 w 2074813"/>
                <a:gd name="connsiteY3881" fmla="*/ 638453 h 1261243"/>
                <a:gd name="connsiteX3882" fmla="*/ 1533918 w 2074813"/>
                <a:gd name="connsiteY3882" fmla="*/ 637422 h 1261243"/>
                <a:gd name="connsiteX3883" fmla="*/ 1533521 w 2074813"/>
                <a:gd name="connsiteY3883" fmla="*/ 636708 h 1261243"/>
                <a:gd name="connsiteX3884" fmla="*/ 1533971 w 2074813"/>
                <a:gd name="connsiteY3884" fmla="*/ 635942 h 1261243"/>
                <a:gd name="connsiteX3885" fmla="*/ 1535266 w 2074813"/>
                <a:gd name="connsiteY3885" fmla="*/ 635135 h 1261243"/>
                <a:gd name="connsiteX3886" fmla="*/ 1547836 w 2074813"/>
                <a:gd name="connsiteY3886" fmla="*/ 628751 h 1261243"/>
                <a:gd name="connsiteX3887" fmla="*/ 1555898 w 2074813"/>
                <a:gd name="connsiteY3887" fmla="*/ 624205 h 1261243"/>
                <a:gd name="connsiteX3888" fmla="*/ 1569777 w 2074813"/>
                <a:gd name="connsiteY3888" fmla="*/ 615666 h 1261243"/>
                <a:gd name="connsiteX3889" fmla="*/ 1573094 w 2074813"/>
                <a:gd name="connsiteY3889" fmla="*/ 613961 h 1261243"/>
                <a:gd name="connsiteX3890" fmla="*/ 1580047 w 2074813"/>
                <a:gd name="connsiteY3890" fmla="*/ 611133 h 1261243"/>
                <a:gd name="connsiteX3891" fmla="*/ 1590264 w 2074813"/>
                <a:gd name="connsiteY3891" fmla="*/ 608410 h 1261243"/>
                <a:gd name="connsiteX3892" fmla="*/ 1595392 w 2074813"/>
                <a:gd name="connsiteY3892" fmla="*/ 606903 h 1261243"/>
                <a:gd name="connsiteX3893" fmla="*/ 1600005 w 2074813"/>
                <a:gd name="connsiteY3893" fmla="*/ 605251 h 1261243"/>
                <a:gd name="connsiteX3894" fmla="*/ 1603058 w 2074813"/>
                <a:gd name="connsiteY3894" fmla="*/ 603982 h 1261243"/>
                <a:gd name="connsiteX3895" fmla="*/ 1604551 w 2074813"/>
                <a:gd name="connsiteY3895" fmla="*/ 603096 h 1261243"/>
                <a:gd name="connsiteX3896" fmla="*/ 1605609 w 2074813"/>
                <a:gd name="connsiteY3896" fmla="*/ 602687 h 1261243"/>
                <a:gd name="connsiteX3897" fmla="*/ 1606217 w 2074813"/>
                <a:gd name="connsiteY3897" fmla="*/ 602739 h 1261243"/>
                <a:gd name="connsiteX3898" fmla="*/ 1606957 w 2074813"/>
                <a:gd name="connsiteY3898" fmla="*/ 602462 h 1261243"/>
                <a:gd name="connsiteX3899" fmla="*/ 1602807 w 2074813"/>
                <a:gd name="connsiteY3899" fmla="*/ 602092 h 1261243"/>
                <a:gd name="connsiteX3900" fmla="*/ 1599767 w 2074813"/>
                <a:gd name="connsiteY3900" fmla="*/ 602647 h 1261243"/>
                <a:gd name="connsiteX3901" fmla="*/ 1598022 w 2074813"/>
                <a:gd name="connsiteY3901" fmla="*/ 602092 h 1261243"/>
                <a:gd name="connsiteX3902" fmla="*/ 1597917 w 2074813"/>
                <a:gd name="connsiteY3902" fmla="*/ 600360 h 1261243"/>
                <a:gd name="connsiteX3903" fmla="*/ 1597348 w 2074813"/>
                <a:gd name="connsiteY3903" fmla="*/ 599263 h 1261243"/>
                <a:gd name="connsiteX3904" fmla="*/ 1592061 w 2074813"/>
                <a:gd name="connsiteY3904" fmla="*/ 599792 h 1261243"/>
                <a:gd name="connsiteX3905" fmla="*/ 1585955 w 2074813"/>
                <a:gd name="connsiteY3905" fmla="*/ 599422 h 1261243"/>
                <a:gd name="connsiteX3906" fmla="*/ 1582822 w 2074813"/>
                <a:gd name="connsiteY3906" fmla="*/ 599647 h 1261243"/>
                <a:gd name="connsiteX3907" fmla="*/ 1582042 w 2074813"/>
                <a:gd name="connsiteY3907" fmla="*/ 598920 h 1261243"/>
                <a:gd name="connsiteX3908" fmla="*/ 1582108 w 2074813"/>
                <a:gd name="connsiteY3908" fmla="*/ 597003 h 1261243"/>
                <a:gd name="connsiteX3909" fmla="*/ 1580575 w 2074813"/>
                <a:gd name="connsiteY3909" fmla="*/ 596765 h 1261243"/>
                <a:gd name="connsiteX3910" fmla="*/ 1577562 w 2074813"/>
                <a:gd name="connsiteY3910" fmla="*/ 597188 h 1261243"/>
                <a:gd name="connsiteX3911" fmla="*/ 1572367 w 2074813"/>
                <a:gd name="connsiteY3911" fmla="*/ 599647 h 1261243"/>
                <a:gd name="connsiteX3912" fmla="*/ 1568045 w 2074813"/>
                <a:gd name="connsiteY3912" fmla="*/ 600916 h 1261243"/>
                <a:gd name="connsiteX3913" fmla="*/ 1565164 w 2074813"/>
                <a:gd name="connsiteY3913" fmla="*/ 600916 h 1261243"/>
                <a:gd name="connsiteX3914" fmla="*/ 1563009 w 2074813"/>
                <a:gd name="connsiteY3914" fmla="*/ 599633 h 1261243"/>
                <a:gd name="connsiteX3915" fmla="*/ 1559745 w 2074813"/>
                <a:gd name="connsiteY3915" fmla="*/ 597069 h 1261243"/>
                <a:gd name="connsiteX3916" fmla="*/ 1558066 w 2074813"/>
                <a:gd name="connsiteY3916" fmla="*/ 594188 h 1261243"/>
                <a:gd name="connsiteX3917" fmla="*/ 1554960 w 2074813"/>
                <a:gd name="connsiteY3917" fmla="*/ 593183 h 1261243"/>
                <a:gd name="connsiteX3918" fmla="*/ 1552039 w 2074813"/>
                <a:gd name="connsiteY3918" fmla="*/ 593448 h 1261243"/>
                <a:gd name="connsiteX3919" fmla="*/ 1550175 w 2074813"/>
                <a:gd name="connsiteY3919" fmla="*/ 594888 h 1261243"/>
                <a:gd name="connsiteX3920" fmla="*/ 1548721 w 2074813"/>
                <a:gd name="connsiteY3920" fmla="*/ 594888 h 1261243"/>
                <a:gd name="connsiteX3921" fmla="*/ 1549038 w 2074813"/>
                <a:gd name="connsiteY3921" fmla="*/ 592417 h 1261243"/>
                <a:gd name="connsiteX3922" fmla="*/ 1549210 w 2074813"/>
                <a:gd name="connsiteY3922" fmla="*/ 590500 h 1261243"/>
                <a:gd name="connsiteX3923" fmla="*/ 1547849 w 2074813"/>
                <a:gd name="connsiteY3923" fmla="*/ 589681 h 1261243"/>
                <a:gd name="connsiteX3924" fmla="*/ 1545576 w 2074813"/>
                <a:gd name="connsiteY3924" fmla="*/ 587843 h 1261243"/>
                <a:gd name="connsiteX3925" fmla="*/ 1543844 w 2074813"/>
                <a:gd name="connsiteY3925" fmla="*/ 586852 h 1261243"/>
                <a:gd name="connsiteX3926" fmla="*/ 1541016 w 2074813"/>
                <a:gd name="connsiteY3926" fmla="*/ 585636 h 1261243"/>
                <a:gd name="connsiteX3927" fmla="*/ 1539919 w 2074813"/>
                <a:gd name="connsiteY3927" fmla="*/ 585411 h 1261243"/>
                <a:gd name="connsiteX3928" fmla="*/ 1537738 w 2074813"/>
                <a:gd name="connsiteY3928" fmla="*/ 585266 h 1261243"/>
                <a:gd name="connsiteX3929" fmla="*/ 1535544 w 2074813"/>
                <a:gd name="connsiteY3929" fmla="*/ 585174 h 1261243"/>
                <a:gd name="connsiteX3930" fmla="*/ 1532741 w 2074813"/>
                <a:gd name="connsiteY3930" fmla="*/ 585517 h 1261243"/>
                <a:gd name="connsiteX3931" fmla="*/ 1530032 w 2074813"/>
                <a:gd name="connsiteY3931" fmla="*/ 587037 h 1261243"/>
                <a:gd name="connsiteX3932" fmla="*/ 1527455 w 2074813"/>
                <a:gd name="connsiteY3932" fmla="*/ 587711 h 1261243"/>
                <a:gd name="connsiteX3933" fmla="*/ 1524137 w 2074813"/>
                <a:gd name="connsiteY3933" fmla="*/ 588029 h 1261243"/>
                <a:gd name="connsiteX3934" fmla="*/ 1522392 w 2074813"/>
                <a:gd name="connsiteY3934" fmla="*/ 587381 h 1261243"/>
                <a:gd name="connsiteX3935" fmla="*/ 1522234 w 2074813"/>
                <a:gd name="connsiteY3935" fmla="*/ 585768 h 1261243"/>
                <a:gd name="connsiteX3936" fmla="*/ 1518572 w 2074813"/>
                <a:gd name="connsiteY3936" fmla="*/ 584341 h 1261243"/>
                <a:gd name="connsiteX3937" fmla="*/ 1511409 w 2074813"/>
                <a:gd name="connsiteY3937" fmla="*/ 583098 h 1261243"/>
                <a:gd name="connsiteX3938" fmla="*/ 1507483 w 2074813"/>
                <a:gd name="connsiteY3938" fmla="*/ 582041 h 1261243"/>
                <a:gd name="connsiteX3939" fmla="*/ 1506783 w 2074813"/>
                <a:gd name="connsiteY3939" fmla="*/ 581169 h 1261243"/>
                <a:gd name="connsiteX3940" fmla="*/ 1506664 w 2074813"/>
                <a:gd name="connsiteY3940" fmla="*/ 580230 h 1261243"/>
                <a:gd name="connsiteX3941" fmla="*/ 1507338 w 2074813"/>
                <a:gd name="connsiteY3941" fmla="*/ 578723 h 1261243"/>
                <a:gd name="connsiteX3942" fmla="*/ 1507338 w 2074813"/>
                <a:gd name="connsiteY3942" fmla="*/ 578710 h 1261243"/>
                <a:gd name="connsiteX3943" fmla="*/ 1507523 w 2074813"/>
                <a:gd name="connsiteY3943" fmla="*/ 574864 h 1261243"/>
                <a:gd name="connsiteX3944" fmla="*/ 1508474 w 2074813"/>
                <a:gd name="connsiteY3944" fmla="*/ 571665 h 1261243"/>
                <a:gd name="connsiteX3945" fmla="*/ 1510272 w 2074813"/>
                <a:gd name="connsiteY3945" fmla="*/ 567832 h 1261243"/>
                <a:gd name="connsiteX3946" fmla="*/ 1511131 w 2074813"/>
                <a:gd name="connsiteY3946" fmla="*/ 566563 h 1261243"/>
                <a:gd name="connsiteX3947" fmla="*/ 1510906 w 2074813"/>
                <a:gd name="connsiteY3947" fmla="*/ 566167 h 1261243"/>
                <a:gd name="connsiteX3948" fmla="*/ 1509981 w 2074813"/>
                <a:gd name="connsiteY3948" fmla="*/ 565334 h 1261243"/>
                <a:gd name="connsiteX3949" fmla="*/ 1505606 w 2074813"/>
                <a:gd name="connsiteY3949" fmla="*/ 564779 h 1261243"/>
                <a:gd name="connsiteX3950" fmla="*/ 1502923 w 2074813"/>
                <a:gd name="connsiteY3950" fmla="*/ 569366 h 1261243"/>
                <a:gd name="connsiteX3951" fmla="*/ 1499539 w 2074813"/>
                <a:gd name="connsiteY3951" fmla="*/ 575181 h 1261243"/>
                <a:gd name="connsiteX3952" fmla="*/ 1494411 w 2074813"/>
                <a:gd name="connsiteY3952" fmla="*/ 575142 h 1261243"/>
                <a:gd name="connsiteX3953" fmla="*/ 1419997 w 2074813"/>
                <a:gd name="connsiteY3953" fmla="*/ 575142 h 1261243"/>
                <a:gd name="connsiteX3954" fmla="*/ 1410692 w 2074813"/>
                <a:gd name="connsiteY3954" fmla="*/ 575142 h 1261243"/>
                <a:gd name="connsiteX3955" fmla="*/ 1196716 w 2074813"/>
                <a:gd name="connsiteY3955" fmla="*/ 575142 h 1261243"/>
                <a:gd name="connsiteX3956" fmla="*/ 1187411 w 2074813"/>
                <a:gd name="connsiteY3956" fmla="*/ 575142 h 1261243"/>
                <a:gd name="connsiteX3957" fmla="*/ 973474 w 2074813"/>
                <a:gd name="connsiteY3957" fmla="*/ 575142 h 1261243"/>
                <a:gd name="connsiteX3958" fmla="*/ 964169 w 2074813"/>
                <a:gd name="connsiteY3958" fmla="*/ 575142 h 1261243"/>
                <a:gd name="connsiteX3959" fmla="*/ 896826 w 2074813"/>
                <a:gd name="connsiteY3959" fmla="*/ 575142 h 1261243"/>
                <a:gd name="connsiteX3960" fmla="*/ 895531 w 2074813"/>
                <a:gd name="connsiteY3960" fmla="*/ 579001 h 1261243"/>
                <a:gd name="connsiteX3961" fmla="*/ 895187 w 2074813"/>
                <a:gd name="connsiteY3961" fmla="*/ 580627 h 1261243"/>
                <a:gd name="connsiteX3962" fmla="*/ 895320 w 2074813"/>
                <a:gd name="connsiteY3962" fmla="*/ 581459 h 1261243"/>
                <a:gd name="connsiteX3963" fmla="*/ 896549 w 2074813"/>
                <a:gd name="connsiteY3963" fmla="*/ 581367 h 1261243"/>
                <a:gd name="connsiteX3964" fmla="*/ 897210 w 2074813"/>
                <a:gd name="connsiteY3964" fmla="*/ 581023 h 1261243"/>
                <a:gd name="connsiteX3965" fmla="*/ 897580 w 2074813"/>
                <a:gd name="connsiteY3965" fmla="*/ 581063 h 1261243"/>
                <a:gd name="connsiteX3966" fmla="*/ 897646 w 2074813"/>
                <a:gd name="connsiteY3966" fmla="*/ 581499 h 1261243"/>
                <a:gd name="connsiteX3967" fmla="*/ 896549 w 2074813"/>
                <a:gd name="connsiteY3967" fmla="*/ 584063 h 1261243"/>
                <a:gd name="connsiteX3968" fmla="*/ 894289 w 2074813"/>
                <a:gd name="connsiteY3968" fmla="*/ 587222 h 1261243"/>
                <a:gd name="connsiteX3969" fmla="*/ 894249 w 2074813"/>
                <a:gd name="connsiteY3969" fmla="*/ 587711 h 1261243"/>
                <a:gd name="connsiteX3970" fmla="*/ 893733 w 2074813"/>
                <a:gd name="connsiteY3970" fmla="*/ 588597 h 1261243"/>
                <a:gd name="connsiteX3971" fmla="*/ 892385 w 2074813"/>
                <a:gd name="connsiteY3971" fmla="*/ 589086 h 1261243"/>
                <a:gd name="connsiteX3972" fmla="*/ 890707 w 2074813"/>
                <a:gd name="connsiteY3972" fmla="*/ 588808 h 1261243"/>
                <a:gd name="connsiteX3973" fmla="*/ 889914 w 2074813"/>
                <a:gd name="connsiteY3973" fmla="*/ 589033 h 1261243"/>
                <a:gd name="connsiteX3974" fmla="*/ 889174 w 2074813"/>
                <a:gd name="connsiteY3974" fmla="*/ 589720 h 1261243"/>
                <a:gd name="connsiteX3975" fmla="*/ 888949 w 2074813"/>
                <a:gd name="connsiteY3975" fmla="*/ 590236 h 1261243"/>
                <a:gd name="connsiteX3976" fmla="*/ 889240 w 2074813"/>
                <a:gd name="connsiteY3976" fmla="*/ 590593 h 1261243"/>
                <a:gd name="connsiteX3977" fmla="*/ 890363 w 2074813"/>
                <a:gd name="connsiteY3977" fmla="*/ 590725 h 1261243"/>
                <a:gd name="connsiteX3978" fmla="*/ 890918 w 2074813"/>
                <a:gd name="connsiteY3978" fmla="*/ 591214 h 1261243"/>
                <a:gd name="connsiteX3979" fmla="*/ 891381 w 2074813"/>
                <a:gd name="connsiteY3979" fmla="*/ 592232 h 1261243"/>
                <a:gd name="connsiteX3980" fmla="*/ 891592 w 2074813"/>
                <a:gd name="connsiteY3980" fmla="*/ 594452 h 1261243"/>
                <a:gd name="connsiteX3981" fmla="*/ 891235 w 2074813"/>
                <a:gd name="connsiteY3981" fmla="*/ 595139 h 1261243"/>
                <a:gd name="connsiteX3982" fmla="*/ 889636 w 2074813"/>
                <a:gd name="connsiteY3982" fmla="*/ 595430 h 1261243"/>
                <a:gd name="connsiteX3983" fmla="*/ 887905 w 2074813"/>
                <a:gd name="connsiteY3983" fmla="*/ 596236 h 1261243"/>
                <a:gd name="connsiteX3984" fmla="*/ 887138 w 2074813"/>
                <a:gd name="connsiteY3984" fmla="*/ 597056 h 1261243"/>
                <a:gd name="connsiteX3985" fmla="*/ 886649 w 2074813"/>
                <a:gd name="connsiteY3985" fmla="*/ 598153 h 1261243"/>
                <a:gd name="connsiteX3986" fmla="*/ 886596 w 2074813"/>
                <a:gd name="connsiteY3986" fmla="*/ 598959 h 1261243"/>
                <a:gd name="connsiteX3987" fmla="*/ 887891 w 2074813"/>
                <a:gd name="connsiteY3987" fmla="*/ 600241 h 1261243"/>
                <a:gd name="connsiteX3988" fmla="*/ 888182 w 2074813"/>
                <a:gd name="connsiteY3988" fmla="*/ 600083 h 1261243"/>
                <a:gd name="connsiteX3989" fmla="*/ 888988 w 2074813"/>
                <a:gd name="connsiteY3989" fmla="*/ 597704 h 1261243"/>
                <a:gd name="connsiteX3990" fmla="*/ 889332 w 2074813"/>
                <a:gd name="connsiteY3990" fmla="*/ 597479 h 1261243"/>
                <a:gd name="connsiteX3991" fmla="*/ 889596 w 2074813"/>
                <a:gd name="connsiteY3991" fmla="*/ 597968 h 1261243"/>
                <a:gd name="connsiteX3992" fmla="*/ 889372 w 2074813"/>
                <a:gd name="connsiteY3992" fmla="*/ 599422 h 1261243"/>
                <a:gd name="connsiteX3993" fmla="*/ 889504 w 2074813"/>
                <a:gd name="connsiteY3993" fmla="*/ 600347 h 1261243"/>
                <a:gd name="connsiteX3994" fmla="*/ 890019 w 2074813"/>
                <a:gd name="connsiteY3994" fmla="*/ 601405 h 1261243"/>
                <a:gd name="connsiteX3995" fmla="*/ 889848 w 2074813"/>
                <a:gd name="connsiteY3995" fmla="*/ 602264 h 1261243"/>
                <a:gd name="connsiteX3996" fmla="*/ 886689 w 2074813"/>
                <a:gd name="connsiteY3996" fmla="*/ 604405 h 1261243"/>
                <a:gd name="connsiteX3997" fmla="*/ 885777 w 2074813"/>
                <a:gd name="connsiteY3997" fmla="*/ 605357 h 1261243"/>
                <a:gd name="connsiteX3998" fmla="*/ 882922 w 2074813"/>
                <a:gd name="connsiteY3998" fmla="*/ 607511 h 1261243"/>
                <a:gd name="connsiteX3999" fmla="*/ 882036 w 2074813"/>
                <a:gd name="connsiteY3999" fmla="*/ 608516 h 1261243"/>
                <a:gd name="connsiteX4000" fmla="*/ 881864 w 2074813"/>
                <a:gd name="connsiteY4000" fmla="*/ 609401 h 1261243"/>
                <a:gd name="connsiteX4001" fmla="*/ 881151 w 2074813"/>
                <a:gd name="connsiteY4001" fmla="*/ 610392 h 1261243"/>
                <a:gd name="connsiteX4002" fmla="*/ 879895 w 2074813"/>
                <a:gd name="connsiteY4002" fmla="*/ 611489 h 1261243"/>
                <a:gd name="connsiteX4003" fmla="*/ 879366 w 2074813"/>
                <a:gd name="connsiteY4003" fmla="*/ 612150 h 1261243"/>
                <a:gd name="connsiteX4004" fmla="*/ 879551 w 2074813"/>
                <a:gd name="connsiteY4004" fmla="*/ 612838 h 1261243"/>
                <a:gd name="connsiteX4005" fmla="*/ 879379 w 2074813"/>
                <a:gd name="connsiteY4005" fmla="*/ 613498 h 1261243"/>
                <a:gd name="connsiteX4006" fmla="*/ 877807 w 2074813"/>
                <a:gd name="connsiteY4006" fmla="*/ 615587 h 1261243"/>
                <a:gd name="connsiteX4007" fmla="*/ 875850 w 2074813"/>
                <a:gd name="connsiteY4007" fmla="*/ 619261 h 1261243"/>
                <a:gd name="connsiteX4008" fmla="*/ 875348 w 2074813"/>
                <a:gd name="connsiteY4008" fmla="*/ 619909 h 1261243"/>
                <a:gd name="connsiteX4009" fmla="*/ 872771 w 2074813"/>
                <a:gd name="connsiteY4009" fmla="*/ 621548 h 1261243"/>
                <a:gd name="connsiteX4010" fmla="*/ 871475 w 2074813"/>
                <a:gd name="connsiteY4010" fmla="*/ 621997 h 1261243"/>
                <a:gd name="connsiteX4011" fmla="*/ 870444 w 2074813"/>
                <a:gd name="connsiteY4011" fmla="*/ 622024 h 1261243"/>
                <a:gd name="connsiteX4012" fmla="*/ 869400 w 2074813"/>
                <a:gd name="connsiteY4012" fmla="*/ 622566 h 1261243"/>
                <a:gd name="connsiteX4013" fmla="*/ 866003 w 2074813"/>
                <a:gd name="connsiteY4013" fmla="*/ 625566 h 1261243"/>
                <a:gd name="connsiteX4014" fmla="*/ 865078 w 2074813"/>
                <a:gd name="connsiteY4014" fmla="*/ 626200 h 1261243"/>
                <a:gd name="connsiteX4015" fmla="*/ 862805 w 2074813"/>
                <a:gd name="connsiteY4015" fmla="*/ 627126 h 1261243"/>
                <a:gd name="connsiteX4016" fmla="*/ 862210 w 2074813"/>
                <a:gd name="connsiteY4016" fmla="*/ 627099 h 1261243"/>
                <a:gd name="connsiteX4017" fmla="*/ 861034 w 2074813"/>
                <a:gd name="connsiteY4017" fmla="*/ 626147 h 1261243"/>
                <a:gd name="connsiteX4018" fmla="*/ 858509 w 2074813"/>
                <a:gd name="connsiteY4018" fmla="*/ 626544 h 1261243"/>
                <a:gd name="connsiteX4019" fmla="*/ 856143 w 2074813"/>
                <a:gd name="connsiteY4019" fmla="*/ 626333 h 1261243"/>
                <a:gd name="connsiteX4020" fmla="*/ 857650 w 2074813"/>
                <a:gd name="connsiteY4020" fmla="*/ 625407 h 1261243"/>
                <a:gd name="connsiteX4021" fmla="*/ 859686 w 2074813"/>
                <a:gd name="connsiteY4021" fmla="*/ 623411 h 1261243"/>
                <a:gd name="connsiteX4022" fmla="*/ 861338 w 2074813"/>
                <a:gd name="connsiteY4022" fmla="*/ 622169 h 1261243"/>
                <a:gd name="connsiteX4023" fmla="*/ 864219 w 2074813"/>
                <a:gd name="connsiteY4023" fmla="*/ 620874 h 1261243"/>
                <a:gd name="connsiteX4024" fmla="*/ 864431 w 2074813"/>
                <a:gd name="connsiteY4024" fmla="*/ 621085 h 1261243"/>
                <a:gd name="connsiteX4025" fmla="*/ 863148 w 2074813"/>
                <a:gd name="connsiteY4025" fmla="*/ 623927 h 1261243"/>
                <a:gd name="connsiteX4026" fmla="*/ 863347 w 2074813"/>
                <a:gd name="connsiteY4026" fmla="*/ 624138 h 1261243"/>
                <a:gd name="connsiteX4027" fmla="*/ 866003 w 2074813"/>
                <a:gd name="connsiteY4027" fmla="*/ 621746 h 1261243"/>
                <a:gd name="connsiteX4028" fmla="*/ 866506 w 2074813"/>
                <a:gd name="connsiteY4028" fmla="*/ 621429 h 1261243"/>
                <a:gd name="connsiteX4029" fmla="*/ 867153 w 2074813"/>
                <a:gd name="connsiteY4029" fmla="*/ 622394 h 1261243"/>
                <a:gd name="connsiteX4030" fmla="*/ 868012 w 2074813"/>
                <a:gd name="connsiteY4030" fmla="*/ 622579 h 1261243"/>
                <a:gd name="connsiteX4031" fmla="*/ 868938 w 2074813"/>
                <a:gd name="connsiteY4031" fmla="*/ 622063 h 1261243"/>
                <a:gd name="connsiteX4032" fmla="*/ 871568 w 2074813"/>
                <a:gd name="connsiteY4032" fmla="*/ 618970 h 1261243"/>
                <a:gd name="connsiteX4033" fmla="*/ 872573 w 2074813"/>
                <a:gd name="connsiteY4033" fmla="*/ 617358 h 1261243"/>
                <a:gd name="connsiteX4034" fmla="*/ 873167 w 2074813"/>
                <a:gd name="connsiteY4034" fmla="*/ 615560 h 1261243"/>
                <a:gd name="connsiteX4035" fmla="*/ 872771 w 2074813"/>
                <a:gd name="connsiteY4035" fmla="*/ 613234 h 1261243"/>
                <a:gd name="connsiteX4036" fmla="*/ 873114 w 2074813"/>
                <a:gd name="connsiteY4036" fmla="*/ 613102 h 1261243"/>
                <a:gd name="connsiteX4037" fmla="*/ 873736 w 2074813"/>
                <a:gd name="connsiteY4037" fmla="*/ 613353 h 1261243"/>
                <a:gd name="connsiteX4038" fmla="*/ 874198 w 2074813"/>
                <a:gd name="connsiteY4038" fmla="*/ 613142 h 1261243"/>
                <a:gd name="connsiteX4039" fmla="*/ 875295 w 2074813"/>
                <a:gd name="connsiteY4039" fmla="*/ 611014 h 1261243"/>
                <a:gd name="connsiteX4040" fmla="*/ 875930 w 2074813"/>
                <a:gd name="connsiteY4040" fmla="*/ 610458 h 1261243"/>
                <a:gd name="connsiteX4041" fmla="*/ 879075 w 2074813"/>
                <a:gd name="connsiteY4041" fmla="*/ 608899 h 1261243"/>
                <a:gd name="connsiteX4042" fmla="*/ 880239 w 2074813"/>
                <a:gd name="connsiteY4042" fmla="*/ 607617 h 1261243"/>
                <a:gd name="connsiteX4043" fmla="*/ 881719 w 2074813"/>
                <a:gd name="connsiteY4043" fmla="*/ 604748 h 1261243"/>
                <a:gd name="connsiteX4044" fmla="*/ 880714 w 2074813"/>
                <a:gd name="connsiteY4044" fmla="*/ 604524 h 1261243"/>
                <a:gd name="connsiteX4045" fmla="*/ 880344 w 2074813"/>
                <a:gd name="connsiteY4045" fmla="*/ 604841 h 1261243"/>
                <a:gd name="connsiteX4046" fmla="*/ 879300 w 2074813"/>
                <a:gd name="connsiteY4046" fmla="*/ 606520 h 1261243"/>
                <a:gd name="connsiteX4047" fmla="*/ 878467 w 2074813"/>
                <a:gd name="connsiteY4047" fmla="*/ 607088 h 1261243"/>
                <a:gd name="connsiteX4048" fmla="*/ 874661 w 2074813"/>
                <a:gd name="connsiteY4048" fmla="*/ 609110 h 1261243"/>
                <a:gd name="connsiteX4049" fmla="*/ 872639 w 2074813"/>
                <a:gd name="connsiteY4049" fmla="*/ 610815 h 1261243"/>
                <a:gd name="connsiteX4050" fmla="*/ 870590 w 2074813"/>
                <a:gd name="connsiteY4050" fmla="*/ 611978 h 1261243"/>
                <a:gd name="connsiteX4051" fmla="*/ 867444 w 2074813"/>
                <a:gd name="connsiteY4051" fmla="*/ 613393 h 1261243"/>
                <a:gd name="connsiteX4052" fmla="*/ 865012 w 2074813"/>
                <a:gd name="connsiteY4052" fmla="*/ 614714 h 1261243"/>
                <a:gd name="connsiteX4053" fmla="*/ 862051 w 2074813"/>
                <a:gd name="connsiteY4053" fmla="*/ 616922 h 1261243"/>
                <a:gd name="connsiteX4054" fmla="*/ 861311 w 2074813"/>
                <a:gd name="connsiteY4054" fmla="*/ 617635 h 1261243"/>
                <a:gd name="connsiteX4055" fmla="*/ 860148 w 2074813"/>
                <a:gd name="connsiteY4055" fmla="*/ 619129 h 1261243"/>
                <a:gd name="connsiteX4056" fmla="*/ 861245 w 2074813"/>
                <a:gd name="connsiteY4056" fmla="*/ 619089 h 1261243"/>
                <a:gd name="connsiteX4057" fmla="*/ 863796 w 2074813"/>
                <a:gd name="connsiteY4057" fmla="*/ 618627 h 1261243"/>
                <a:gd name="connsiteX4058" fmla="*/ 863492 w 2074813"/>
                <a:gd name="connsiteY4058" fmla="*/ 618918 h 1261243"/>
                <a:gd name="connsiteX4059" fmla="*/ 860201 w 2074813"/>
                <a:gd name="connsiteY4059" fmla="*/ 620226 h 1261243"/>
                <a:gd name="connsiteX4060" fmla="*/ 858364 w 2074813"/>
                <a:gd name="connsiteY4060" fmla="*/ 620557 h 1261243"/>
                <a:gd name="connsiteX4061" fmla="*/ 857795 w 2074813"/>
                <a:gd name="connsiteY4061" fmla="*/ 620345 h 1261243"/>
                <a:gd name="connsiteX4062" fmla="*/ 858298 w 2074813"/>
                <a:gd name="connsiteY4062" fmla="*/ 619512 h 1261243"/>
                <a:gd name="connsiteX4063" fmla="*/ 859448 w 2074813"/>
                <a:gd name="connsiteY4063" fmla="*/ 618085 h 1261243"/>
                <a:gd name="connsiteX4064" fmla="*/ 863373 w 2074813"/>
                <a:gd name="connsiteY4064" fmla="*/ 614926 h 1261243"/>
                <a:gd name="connsiteX4065" fmla="*/ 872969 w 2074813"/>
                <a:gd name="connsiteY4065" fmla="*/ 608251 h 1261243"/>
                <a:gd name="connsiteX4066" fmla="*/ 873141 w 2074813"/>
                <a:gd name="connsiteY4066" fmla="*/ 608516 h 1261243"/>
                <a:gd name="connsiteX4067" fmla="*/ 872308 w 2074813"/>
                <a:gd name="connsiteY4067" fmla="*/ 609850 h 1261243"/>
                <a:gd name="connsiteX4068" fmla="*/ 872876 w 2074813"/>
                <a:gd name="connsiteY4068" fmla="*/ 609771 h 1261243"/>
                <a:gd name="connsiteX4069" fmla="*/ 878256 w 2074813"/>
                <a:gd name="connsiteY4069" fmla="*/ 605832 h 1261243"/>
                <a:gd name="connsiteX4070" fmla="*/ 878719 w 2074813"/>
                <a:gd name="connsiteY4070" fmla="*/ 604431 h 1261243"/>
                <a:gd name="connsiteX4071" fmla="*/ 878943 w 2074813"/>
                <a:gd name="connsiteY4071" fmla="*/ 602184 h 1261243"/>
                <a:gd name="connsiteX4072" fmla="*/ 879498 w 2074813"/>
                <a:gd name="connsiteY4072" fmla="*/ 600453 h 1261243"/>
                <a:gd name="connsiteX4073" fmla="*/ 880371 w 2074813"/>
                <a:gd name="connsiteY4073" fmla="*/ 599237 h 1261243"/>
                <a:gd name="connsiteX4074" fmla="*/ 880463 w 2074813"/>
                <a:gd name="connsiteY4074" fmla="*/ 598748 h 1261243"/>
                <a:gd name="connsiteX4075" fmla="*/ 877754 w 2074813"/>
                <a:gd name="connsiteY4075" fmla="*/ 600056 h 1261243"/>
                <a:gd name="connsiteX4076" fmla="*/ 876445 w 2074813"/>
                <a:gd name="connsiteY4076" fmla="*/ 600413 h 1261243"/>
                <a:gd name="connsiteX4077" fmla="*/ 874952 w 2074813"/>
                <a:gd name="connsiteY4077" fmla="*/ 600519 h 1261243"/>
                <a:gd name="connsiteX4078" fmla="*/ 874000 w 2074813"/>
                <a:gd name="connsiteY4078" fmla="*/ 600294 h 1261243"/>
                <a:gd name="connsiteX4079" fmla="*/ 873128 w 2074813"/>
                <a:gd name="connsiteY4079" fmla="*/ 598378 h 1261243"/>
                <a:gd name="connsiteX4080" fmla="*/ 872374 w 2074813"/>
                <a:gd name="connsiteY4080" fmla="*/ 598272 h 1261243"/>
                <a:gd name="connsiteX4081" fmla="*/ 869863 w 2074813"/>
                <a:gd name="connsiteY4081" fmla="*/ 599105 h 1261243"/>
                <a:gd name="connsiteX4082" fmla="*/ 868792 w 2074813"/>
                <a:gd name="connsiteY4082" fmla="*/ 599237 h 1261243"/>
                <a:gd name="connsiteX4083" fmla="*/ 854782 w 2074813"/>
                <a:gd name="connsiteY4083" fmla="*/ 597889 h 1261243"/>
                <a:gd name="connsiteX4084" fmla="*/ 852693 w 2074813"/>
                <a:gd name="connsiteY4084" fmla="*/ 597016 h 1261243"/>
                <a:gd name="connsiteX4085" fmla="*/ 851834 w 2074813"/>
                <a:gd name="connsiteY4085" fmla="*/ 595840 h 1261243"/>
                <a:gd name="connsiteX4086" fmla="*/ 847407 w 2074813"/>
                <a:gd name="connsiteY4086" fmla="*/ 594228 h 1261243"/>
                <a:gd name="connsiteX4087" fmla="*/ 844393 w 2074813"/>
                <a:gd name="connsiteY4087" fmla="*/ 592179 h 1261243"/>
                <a:gd name="connsiteX4088" fmla="*/ 842807 w 2074813"/>
                <a:gd name="connsiteY4088" fmla="*/ 592033 h 1261243"/>
                <a:gd name="connsiteX4089" fmla="*/ 841617 w 2074813"/>
                <a:gd name="connsiteY4089" fmla="*/ 594637 h 1261243"/>
                <a:gd name="connsiteX4090" fmla="*/ 838538 w 2074813"/>
                <a:gd name="connsiteY4090" fmla="*/ 598338 h 1261243"/>
                <a:gd name="connsiteX4091" fmla="*/ 835947 w 2074813"/>
                <a:gd name="connsiteY4091" fmla="*/ 603242 h 1261243"/>
                <a:gd name="connsiteX4092" fmla="*/ 835524 w 2074813"/>
                <a:gd name="connsiteY4092" fmla="*/ 605171 h 1261243"/>
                <a:gd name="connsiteX4093" fmla="*/ 836767 w 2074813"/>
                <a:gd name="connsiteY4093" fmla="*/ 608489 h 1261243"/>
                <a:gd name="connsiteX4094" fmla="*/ 836211 w 2074813"/>
                <a:gd name="connsiteY4094" fmla="*/ 611965 h 1261243"/>
                <a:gd name="connsiteX4095" fmla="*/ 832854 w 2074813"/>
                <a:gd name="connsiteY4095" fmla="*/ 618984 h 1261243"/>
                <a:gd name="connsiteX4096" fmla="*/ 831585 w 2074813"/>
                <a:gd name="connsiteY4096" fmla="*/ 624403 h 1261243"/>
                <a:gd name="connsiteX4097" fmla="*/ 829920 w 2074813"/>
                <a:gd name="connsiteY4097" fmla="*/ 627773 h 1261243"/>
                <a:gd name="connsiteX4098" fmla="*/ 828730 w 2074813"/>
                <a:gd name="connsiteY4098" fmla="*/ 629743 h 1261243"/>
                <a:gd name="connsiteX4099" fmla="*/ 828136 w 2074813"/>
                <a:gd name="connsiteY4099" fmla="*/ 631421 h 1261243"/>
                <a:gd name="connsiteX4100" fmla="*/ 829484 w 2074813"/>
                <a:gd name="connsiteY4100" fmla="*/ 630166 h 1261243"/>
                <a:gd name="connsiteX4101" fmla="*/ 830250 w 2074813"/>
                <a:gd name="connsiteY4101" fmla="*/ 629201 h 1261243"/>
                <a:gd name="connsiteX4102" fmla="*/ 831678 w 2074813"/>
                <a:gd name="connsiteY4102" fmla="*/ 629346 h 1261243"/>
                <a:gd name="connsiteX4103" fmla="*/ 832074 w 2074813"/>
                <a:gd name="connsiteY4103" fmla="*/ 630602 h 1261243"/>
                <a:gd name="connsiteX4104" fmla="*/ 834837 w 2074813"/>
                <a:gd name="connsiteY4104" fmla="*/ 631197 h 1261243"/>
                <a:gd name="connsiteX4105" fmla="*/ 826999 w 2074813"/>
                <a:gd name="connsiteY4105" fmla="*/ 633972 h 1261243"/>
                <a:gd name="connsiteX4106" fmla="*/ 825704 w 2074813"/>
                <a:gd name="connsiteY4106" fmla="*/ 637224 h 1261243"/>
                <a:gd name="connsiteX4107" fmla="*/ 827554 w 2074813"/>
                <a:gd name="connsiteY4107" fmla="*/ 638215 h 1261243"/>
                <a:gd name="connsiteX4108" fmla="*/ 828162 w 2074813"/>
                <a:gd name="connsiteY4108" fmla="*/ 639563 h 1261243"/>
                <a:gd name="connsiteX4109" fmla="*/ 825294 w 2074813"/>
                <a:gd name="connsiteY4109" fmla="*/ 643066 h 1261243"/>
                <a:gd name="connsiteX4110" fmla="*/ 822677 w 2074813"/>
                <a:gd name="connsiteY4110" fmla="*/ 645841 h 1261243"/>
                <a:gd name="connsiteX4111" fmla="*/ 822769 w 2074813"/>
                <a:gd name="connsiteY4111" fmla="*/ 643396 h 1261243"/>
                <a:gd name="connsiteX4112" fmla="*/ 823708 w 2074813"/>
                <a:gd name="connsiteY4112" fmla="*/ 641083 h 1261243"/>
                <a:gd name="connsiteX4113" fmla="*/ 821461 w 2074813"/>
                <a:gd name="connsiteY4113" fmla="*/ 644242 h 1261243"/>
                <a:gd name="connsiteX4114" fmla="*/ 819399 w 2074813"/>
                <a:gd name="connsiteY4114" fmla="*/ 647494 h 1261243"/>
                <a:gd name="connsiteX4115" fmla="*/ 817059 w 2074813"/>
                <a:gd name="connsiteY4115" fmla="*/ 650071 h 1261243"/>
                <a:gd name="connsiteX4116" fmla="*/ 819954 w 2074813"/>
                <a:gd name="connsiteY4116" fmla="*/ 649489 h 1261243"/>
                <a:gd name="connsiteX4117" fmla="*/ 820774 w 2074813"/>
                <a:gd name="connsiteY4117" fmla="*/ 650401 h 1261243"/>
                <a:gd name="connsiteX4118" fmla="*/ 825968 w 2074813"/>
                <a:gd name="connsiteY4118" fmla="*/ 649516 h 1261243"/>
                <a:gd name="connsiteX4119" fmla="*/ 826219 w 2074813"/>
                <a:gd name="connsiteY4119" fmla="*/ 650401 h 1261243"/>
                <a:gd name="connsiteX4120" fmla="*/ 830396 w 2074813"/>
                <a:gd name="connsiteY4120" fmla="*/ 650309 h 1261243"/>
                <a:gd name="connsiteX4121" fmla="*/ 830806 w 2074813"/>
                <a:gd name="connsiteY4121" fmla="*/ 651697 h 1261243"/>
                <a:gd name="connsiteX4122" fmla="*/ 832246 w 2074813"/>
                <a:gd name="connsiteY4122" fmla="*/ 653085 h 1261243"/>
                <a:gd name="connsiteX4123" fmla="*/ 833238 w 2074813"/>
                <a:gd name="connsiteY4123" fmla="*/ 653177 h 1261243"/>
                <a:gd name="connsiteX4124" fmla="*/ 833674 w 2074813"/>
                <a:gd name="connsiteY4124" fmla="*/ 653560 h 1261243"/>
                <a:gd name="connsiteX4125" fmla="*/ 831255 w 2074813"/>
                <a:gd name="connsiteY4125" fmla="*/ 653825 h 1261243"/>
                <a:gd name="connsiteX4126" fmla="*/ 829669 w 2074813"/>
                <a:gd name="connsiteY4126" fmla="*/ 653521 h 1261243"/>
                <a:gd name="connsiteX4127" fmla="*/ 829246 w 2074813"/>
                <a:gd name="connsiteY4127" fmla="*/ 652014 h 1261243"/>
                <a:gd name="connsiteX4128" fmla="*/ 828268 w 2074813"/>
                <a:gd name="connsiteY4128" fmla="*/ 651644 h 1261243"/>
                <a:gd name="connsiteX4129" fmla="*/ 824157 w 2074813"/>
                <a:gd name="connsiteY4129" fmla="*/ 652754 h 1261243"/>
                <a:gd name="connsiteX4130" fmla="*/ 818857 w 2074813"/>
                <a:gd name="connsiteY4130" fmla="*/ 652767 h 1261243"/>
                <a:gd name="connsiteX4131" fmla="*/ 818513 w 2074813"/>
                <a:gd name="connsiteY4131" fmla="*/ 651578 h 1261243"/>
                <a:gd name="connsiteX4132" fmla="*/ 817813 w 2074813"/>
                <a:gd name="connsiteY4132" fmla="*/ 651750 h 1261243"/>
                <a:gd name="connsiteX4133" fmla="*/ 817363 w 2074813"/>
                <a:gd name="connsiteY4133" fmla="*/ 652886 h 1261243"/>
                <a:gd name="connsiteX4134" fmla="*/ 817297 w 2074813"/>
                <a:gd name="connsiteY4134" fmla="*/ 653930 h 1261243"/>
                <a:gd name="connsiteX4135" fmla="*/ 811535 w 2074813"/>
                <a:gd name="connsiteY4135" fmla="*/ 662138 h 1261243"/>
                <a:gd name="connsiteX4136" fmla="*/ 807384 w 2074813"/>
                <a:gd name="connsiteY4136" fmla="*/ 669461 h 1261243"/>
                <a:gd name="connsiteX4137" fmla="*/ 804794 w 2074813"/>
                <a:gd name="connsiteY4137" fmla="*/ 672236 h 1261243"/>
                <a:gd name="connsiteX4138" fmla="*/ 803750 w 2074813"/>
                <a:gd name="connsiteY4138" fmla="*/ 674298 h 1261243"/>
                <a:gd name="connsiteX4139" fmla="*/ 790003 w 2074813"/>
                <a:gd name="connsiteY4139" fmla="*/ 693662 h 1261243"/>
                <a:gd name="connsiteX4140" fmla="*/ 787994 w 2074813"/>
                <a:gd name="connsiteY4140" fmla="*/ 697204 h 1261243"/>
                <a:gd name="connsiteX4141" fmla="*/ 785219 w 2074813"/>
                <a:gd name="connsiteY4141" fmla="*/ 700707 h 1261243"/>
                <a:gd name="connsiteX4142" fmla="*/ 783923 w 2074813"/>
                <a:gd name="connsiteY4142" fmla="*/ 703297 h 1261243"/>
                <a:gd name="connsiteX4143" fmla="*/ 781121 w 2074813"/>
                <a:gd name="connsiteY4143" fmla="*/ 705809 h 1261243"/>
                <a:gd name="connsiteX4144" fmla="*/ 775438 w 2074813"/>
                <a:gd name="connsiteY4144" fmla="*/ 713409 h 1261243"/>
                <a:gd name="connsiteX4145" fmla="*/ 768565 w 2074813"/>
                <a:gd name="connsiteY4145" fmla="*/ 723335 h 1261243"/>
                <a:gd name="connsiteX4146" fmla="*/ 767045 w 2074813"/>
                <a:gd name="connsiteY4146" fmla="*/ 724432 h 1261243"/>
                <a:gd name="connsiteX4147" fmla="*/ 763833 w 2074813"/>
                <a:gd name="connsiteY4147" fmla="*/ 727472 h 1261243"/>
                <a:gd name="connsiteX4148" fmla="*/ 760436 w 2074813"/>
                <a:gd name="connsiteY4148" fmla="*/ 731027 h 1261243"/>
                <a:gd name="connsiteX4149" fmla="*/ 762141 w 2074813"/>
                <a:gd name="connsiteY4149" fmla="*/ 730300 h 1261243"/>
                <a:gd name="connsiteX4150" fmla="*/ 762736 w 2074813"/>
                <a:gd name="connsiteY4150" fmla="*/ 730657 h 1261243"/>
                <a:gd name="connsiteX4151" fmla="*/ 759974 w 2074813"/>
                <a:gd name="connsiteY4151" fmla="*/ 732177 h 1261243"/>
                <a:gd name="connsiteX4152" fmla="*/ 758969 w 2074813"/>
                <a:gd name="connsiteY4152" fmla="*/ 732151 h 1261243"/>
                <a:gd name="connsiteX4153" fmla="*/ 757912 w 2074813"/>
                <a:gd name="connsiteY4153" fmla="*/ 732878 h 1261243"/>
                <a:gd name="connsiteX4154" fmla="*/ 749690 w 2074813"/>
                <a:gd name="connsiteY4154" fmla="*/ 741866 h 1261243"/>
                <a:gd name="connsiteX4155" fmla="*/ 747364 w 2074813"/>
                <a:gd name="connsiteY4155" fmla="*/ 743928 h 1261243"/>
                <a:gd name="connsiteX4156" fmla="*/ 744271 w 2074813"/>
                <a:gd name="connsiteY4156" fmla="*/ 747311 h 1261243"/>
                <a:gd name="connsiteX4157" fmla="*/ 743967 w 2074813"/>
                <a:gd name="connsiteY4157" fmla="*/ 751210 h 1261243"/>
                <a:gd name="connsiteX4158" fmla="*/ 743320 w 2074813"/>
                <a:gd name="connsiteY4158" fmla="*/ 753576 h 1261243"/>
                <a:gd name="connsiteX4159" fmla="*/ 739500 w 2074813"/>
                <a:gd name="connsiteY4159" fmla="*/ 759114 h 1261243"/>
                <a:gd name="connsiteX4160" fmla="*/ 738416 w 2074813"/>
                <a:gd name="connsiteY4160" fmla="*/ 761216 h 1261243"/>
                <a:gd name="connsiteX4161" fmla="*/ 736552 w 2074813"/>
                <a:gd name="connsiteY4161" fmla="*/ 766186 h 1261243"/>
                <a:gd name="connsiteX4162" fmla="*/ 737464 w 2074813"/>
                <a:gd name="connsiteY4162" fmla="*/ 769979 h 1261243"/>
                <a:gd name="connsiteX4163" fmla="*/ 735905 w 2074813"/>
                <a:gd name="connsiteY4163" fmla="*/ 772609 h 1261243"/>
                <a:gd name="connsiteX4164" fmla="*/ 733380 w 2074813"/>
                <a:gd name="connsiteY4164" fmla="*/ 775372 h 1261243"/>
                <a:gd name="connsiteX4165" fmla="*/ 734067 w 2074813"/>
                <a:gd name="connsiteY4165" fmla="*/ 777262 h 1261243"/>
                <a:gd name="connsiteX4166" fmla="*/ 733473 w 2074813"/>
                <a:gd name="connsiteY4166" fmla="*/ 779932 h 1261243"/>
                <a:gd name="connsiteX4167" fmla="*/ 731807 w 2074813"/>
                <a:gd name="connsiteY4167" fmla="*/ 784399 h 1261243"/>
                <a:gd name="connsiteX4168" fmla="*/ 730631 w 2074813"/>
                <a:gd name="connsiteY4168" fmla="*/ 786474 h 1261243"/>
                <a:gd name="connsiteX4169" fmla="*/ 725212 w 2074813"/>
                <a:gd name="connsiteY4169" fmla="*/ 792779 h 1261243"/>
                <a:gd name="connsiteX4170" fmla="*/ 722304 w 2074813"/>
                <a:gd name="connsiteY4170" fmla="*/ 797934 h 1261243"/>
                <a:gd name="connsiteX4171" fmla="*/ 718352 w 2074813"/>
                <a:gd name="connsiteY4171" fmla="*/ 802031 h 1261243"/>
                <a:gd name="connsiteX4172" fmla="*/ 717400 w 2074813"/>
                <a:gd name="connsiteY4172" fmla="*/ 802904 h 1261243"/>
                <a:gd name="connsiteX4173" fmla="*/ 717070 w 2074813"/>
                <a:gd name="connsiteY4173" fmla="*/ 803340 h 1261243"/>
                <a:gd name="connsiteX4174" fmla="*/ 717757 w 2074813"/>
                <a:gd name="connsiteY4174" fmla="*/ 803432 h 1261243"/>
                <a:gd name="connsiteX4175" fmla="*/ 716925 w 2074813"/>
                <a:gd name="connsiteY4175" fmla="*/ 804146 h 1261243"/>
                <a:gd name="connsiteX4176" fmla="*/ 715854 w 2074813"/>
                <a:gd name="connsiteY4176" fmla="*/ 805521 h 1261243"/>
                <a:gd name="connsiteX4177" fmla="*/ 715272 w 2074813"/>
                <a:gd name="connsiteY4177" fmla="*/ 805309 h 1261243"/>
                <a:gd name="connsiteX4178" fmla="*/ 715854 w 2074813"/>
                <a:gd name="connsiteY4178" fmla="*/ 804648 h 1261243"/>
                <a:gd name="connsiteX4179" fmla="*/ 715788 w 2074813"/>
                <a:gd name="connsiteY4179" fmla="*/ 804305 h 1261243"/>
                <a:gd name="connsiteX4180" fmla="*/ 714625 w 2074813"/>
                <a:gd name="connsiteY4180" fmla="*/ 805137 h 1261243"/>
                <a:gd name="connsiteX4181" fmla="*/ 711862 w 2074813"/>
                <a:gd name="connsiteY4181" fmla="*/ 808270 h 1261243"/>
                <a:gd name="connsiteX4182" fmla="*/ 709047 w 2074813"/>
                <a:gd name="connsiteY4182" fmla="*/ 811244 h 1261243"/>
                <a:gd name="connsiteX4183" fmla="*/ 707461 w 2074813"/>
                <a:gd name="connsiteY4183" fmla="*/ 814588 h 1261243"/>
                <a:gd name="connsiteX4184" fmla="*/ 706298 w 2074813"/>
                <a:gd name="connsiteY4184" fmla="*/ 817919 h 1261243"/>
                <a:gd name="connsiteX4185" fmla="*/ 708743 w 2074813"/>
                <a:gd name="connsiteY4185" fmla="*/ 822320 h 1261243"/>
                <a:gd name="connsiteX4186" fmla="*/ 710223 w 2074813"/>
                <a:gd name="connsiteY4186" fmla="*/ 826602 h 1261243"/>
                <a:gd name="connsiteX4187" fmla="*/ 710078 w 2074813"/>
                <a:gd name="connsiteY4187" fmla="*/ 829008 h 1261243"/>
                <a:gd name="connsiteX4188" fmla="*/ 708783 w 2074813"/>
                <a:gd name="connsiteY4188" fmla="*/ 833423 h 1261243"/>
                <a:gd name="connsiteX4189" fmla="*/ 707315 w 2074813"/>
                <a:gd name="connsiteY4189" fmla="*/ 836357 h 1261243"/>
                <a:gd name="connsiteX4190" fmla="*/ 704090 w 2074813"/>
                <a:gd name="connsiteY4190" fmla="*/ 840507 h 1261243"/>
                <a:gd name="connsiteX4191" fmla="*/ 702504 w 2074813"/>
                <a:gd name="connsiteY4191" fmla="*/ 847803 h 1261243"/>
                <a:gd name="connsiteX4192" fmla="*/ 699861 w 2074813"/>
                <a:gd name="connsiteY4192" fmla="*/ 853592 h 1261243"/>
                <a:gd name="connsiteX4193" fmla="*/ 702808 w 2074813"/>
                <a:gd name="connsiteY4193" fmla="*/ 860201 h 1261243"/>
                <a:gd name="connsiteX4194" fmla="*/ 703879 w 2074813"/>
                <a:gd name="connsiteY4194" fmla="*/ 864193 h 1261243"/>
                <a:gd name="connsiteX4195" fmla="*/ 706522 w 2074813"/>
                <a:gd name="connsiteY4195" fmla="*/ 866664 h 1261243"/>
                <a:gd name="connsiteX4196" fmla="*/ 706152 w 2074813"/>
                <a:gd name="connsiteY4196" fmla="*/ 870788 h 1261243"/>
                <a:gd name="connsiteX4197" fmla="*/ 707130 w 2074813"/>
                <a:gd name="connsiteY4197" fmla="*/ 871594 h 1261243"/>
                <a:gd name="connsiteX4198" fmla="*/ 707778 w 2074813"/>
                <a:gd name="connsiteY4198" fmla="*/ 873894 h 1261243"/>
                <a:gd name="connsiteX4199" fmla="*/ 707448 w 2074813"/>
                <a:gd name="connsiteY4199" fmla="*/ 875996 h 1261243"/>
                <a:gd name="connsiteX4200" fmla="*/ 706615 w 2074813"/>
                <a:gd name="connsiteY4200" fmla="*/ 873022 h 1261243"/>
                <a:gd name="connsiteX4201" fmla="*/ 704950 w 2074813"/>
                <a:gd name="connsiteY4201" fmla="*/ 876762 h 1261243"/>
                <a:gd name="connsiteX4202" fmla="*/ 703059 w 2074813"/>
                <a:gd name="connsiteY4202" fmla="*/ 878996 h 1261243"/>
                <a:gd name="connsiteX4203" fmla="*/ 702676 w 2074813"/>
                <a:gd name="connsiteY4203" fmla="*/ 879882 h 1261243"/>
                <a:gd name="connsiteX4204" fmla="*/ 705187 w 2074813"/>
                <a:gd name="connsiteY4204" fmla="*/ 877965 h 1261243"/>
                <a:gd name="connsiteX4205" fmla="*/ 706139 w 2074813"/>
                <a:gd name="connsiteY4205" fmla="*/ 878811 h 1261243"/>
                <a:gd name="connsiteX4206" fmla="*/ 707606 w 2074813"/>
                <a:gd name="connsiteY4206" fmla="*/ 881124 h 1261243"/>
                <a:gd name="connsiteX4207" fmla="*/ 708835 w 2074813"/>
                <a:gd name="connsiteY4207" fmla="*/ 882367 h 1261243"/>
                <a:gd name="connsiteX4208" fmla="*/ 710673 w 2074813"/>
                <a:gd name="connsiteY4208" fmla="*/ 883173 h 1261243"/>
                <a:gd name="connsiteX4209" fmla="*/ 711452 w 2074813"/>
                <a:gd name="connsiteY4209" fmla="*/ 884547 h 1261243"/>
                <a:gd name="connsiteX4210" fmla="*/ 712880 w 2074813"/>
                <a:gd name="connsiteY4210" fmla="*/ 884204 h 1261243"/>
                <a:gd name="connsiteX4211" fmla="*/ 713871 w 2074813"/>
                <a:gd name="connsiteY4211" fmla="*/ 880886 h 1261243"/>
                <a:gd name="connsiteX4212" fmla="*/ 716356 w 2074813"/>
                <a:gd name="connsiteY4212" fmla="*/ 876432 h 1261243"/>
                <a:gd name="connsiteX4213" fmla="*/ 718973 w 2074813"/>
                <a:gd name="connsiteY4213" fmla="*/ 875401 h 1261243"/>
                <a:gd name="connsiteX4214" fmla="*/ 720150 w 2074813"/>
                <a:gd name="connsiteY4214" fmla="*/ 875652 h 1261243"/>
                <a:gd name="connsiteX4215" fmla="*/ 722238 w 2074813"/>
                <a:gd name="connsiteY4215" fmla="*/ 877463 h 1261243"/>
                <a:gd name="connsiteX4216" fmla="*/ 723401 w 2074813"/>
                <a:gd name="connsiteY4216" fmla="*/ 877661 h 1261243"/>
                <a:gd name="connsiteX4217" fmla="*/ 727075 w 2074813"/>
                <a:gd name="connsiteY4217" fmla="*/ 875996 h 1261243"/>
                <a:gd name="connsiteX4218" fmla="*/ 727921 w 2074813"/>
                <a:gd name="connsiteY4218" fmla="*/ 876088 h 1261243"/>
                <a:gd name="connsiteX4219" fmla="*/ 728820 w 2074813"/>
                <a:gd name="connsiteY4219" fmla="*/ 877040 h 1261243"/>
                <a:gd name="connsiteX4220" fmla="*/ 729891 w 2074813"/>
                <a:gd name="connsiteY4220" fmla="*/ 877384 h 1261243"/>
                <a:gd name="connsiteX4221" fmla="*/ 733037 w 2074813"/>
                <a:gd name="connsiteY4221" fmla="*/ 877225 h 1261243"/>
                <a:gd name="connsiteX4222" fmla="*/ 734504 w 2074813"/>
                <a:gd name="connsiteY4222" fmla="*/ 877384 h 1261243"/>
                <a:gd name="connsiteX4223" fmla="*/ 735944 w 2074813"/>
                <a:gd name="connsiteY4223" fmla="*/ 877119 h 1261243"/>
                <a:gd name="connsiteX4224" fmla="*/ 737874 w 2074813"/>
                <a:gd name="connsiteY4224" fmla="*/ 877926 h 1261243"/>
                <a:gd name="connsiteX4225" fmla="*/ 736711 w 2074813"/>
                <a:gd name="connsiteY4225" fmla="*/ 878031 h 1261243"/>
                <a:gd name="connsiteX4226" fmla="*/ 735323 w 2074813"/>
                <a:gd name="connsiteY4226" fmla="*/ 877780 h 1261243"/>
                <a:gd name="connsiteX4227" fmla="*/ 733103 w 2074813"/>
                <a:gd name="connsiteY4227" fmla="*/ 878560 h 1261243"/>
                <a:gd name="connsiteX4228" fmla="*/ 724736 w 2074813"/>
                <a:gd name="connsiteY4228" fmla="*/ 878111 h 1261243"/>
                <a:gd name="connsiteX4229" fmla="*/ 721577 w 2074813"/>
                <a:gd name="connsiteY4229" fmla="*/ 878375 h 1261243"/>
                <a:gd name="connsiteX4230" fmla="*/ 718841 w 2074813"/>
                <a:gd name="connsiteY4230" fmla="*/ 879327 h 1261243"/>
                <a:gd name="connsiteX4231" fmla="*/ 716515 w 2074813"/>
                <a:gd name="connsiteY4231" fmla="*/ 880662 h 1261243"/>
                <a:gd name="connsiteX4232" fmla="*/ 716422 w 2074813"/>
                <a:gd name="connsiteY4232" fmla="*/ 881798 h 1261243"/>
                <a:gd name="connsiteX4233" fmla="*/ 716819 w 2074813"/>
                <a:gd name="connsiteY4233" fmla="*/ 882499 h 1261243"/>
                <a:gd name="connsiteX4234" fmla="*/ 716184 w 2074813"/>
                <a:gd name="connsiteY4234" fmla="*/ 885552 h 1261243"/>
                <a:gd name="connsiteX4235" fmla="*/ 717070 w 2074813"/>
                <a:gd name="connsiteY4235" fmla="*/ 887231 h 1261243"/>
                <a:gd name="connsiteX4236" fmla="*/ 717070 w 2074813"/>
                <a:gd name="connsiteY4236" fmla="*/ 890257 h 1261243"/>
                <a:gd name="connsiteX4237" fmla="*/ 716700 w 2074813"/>
                <a:gd name="connsiteY4237" fmla="*/ 892636 h 1261243"/>
                <a:gd name="connsiteX4238" fmla="*/ 716991 w 2074813"/>
                <a:gd name="connsiteY4238" fmla="*/ 893377 h 1261243"/>
                <a:gd name="connsiteX4239" fmla="*/ 717043 w 2074813"/>
                <a:gd name="connsiteY4239" fmla="*/ 894527 h 1261243"/>
                <a:gd name="connsiteX4240" fmla="*/ 715973 w 2074813"/>
                <a:gd name="connsiteY4240" fmla="*/ 894394 h 1261243"/>
                <a:gd name="connsiteX4241" fmla="*/ 715140 w 2074813"/>
                <a:gd name="connsiteY4241" fmla="*/ 893852 h 1261243"/>
                <a:gd name="connsiteX4242" fmla="*/ 714559 w 2074813"/>
                <a:gd name="connsiteY4242" fmla="*/ 892068 h 1261243"/>
                <a:gd name="connsiteX4243" fmla="*/ 713343 w 2074813"/>
                <a:gd name="connsiteY4243" fmla="*/ 891262 h 1261243"/>
                <a:gd name="connsiteX4244" fmla="*/ 712563 w 2074813"/>
                <a:gd name="connsiteY4244" fmla="*/ 889425 h 1261243"/>
                <a:gd name="connsiteX4245" fmla="*/ 713290 w 2074813"/>
                <a:gd name="connsiteY4245" fmla="*/ 886979 h 1261243"/>
                <a:gd name="connsiteX4246" fmla="*/ 714109 w 2074813"/>
                <a:gd name="connsiteY4246" fmla="*/ 885618 h 1261243"/>
                <a:gd name="connsiteX4247" fmla="*/ 712814 w 2074813"/>
                <a:gd name="connsiteY4247" fmla="*/ 885341 h 1261243"/>
                <a:gd name="connsiteX4248" fmla="*/ 710844 w 2074813"/>
                <a:gd name="connsiteY4248" fmla="*/ 886094 h 1261243"/>
                <a:gd name="connsiteX4249" fmla="*/ 709483 w 2074813"/>
                <a:gd name="connsiteY4249" fmla="*/ 889517 h 1261243"/>
                <a:gd name="connsiteX4250" fmla="*/ 707963 w 2074813"/>
                <a:gd name="connsiteY4250" fmla="*/ 892689 h 1261243"/>
                <a:gd name="connsiteX4251" fmla="*/ 707712 w 2074813"/>
                <a:gd name="connsiteY4251" fmla="*/ 897567 h 1261243"/>
                <a:gd name="connsiteX4252" fmla="*/ 705729 w 2074813"/>
                <a:gd name="connsiteY4252" fmla="*/ 902338 h 1261243"/>
                <a:gd name="connsiteX4253" fmla="*/ 708135 w 2074813"/>
                <a:gd name="connsiteY4253" fmla="*/ 908577 h 1261243"/>
                <a:gd name="connsiteX4254" fmla="*/ 714043 w 2074813"/>
                <a:gd name="connsiteY4254" fmla="*/ 910070 h 1261243"/>
                <a:gd name="connsiteX4255" fmla="*/ 714559 w 2074813"/>
                <a:gd name="connsiteY4255" fmla="*/ 912595 h 1261243"/>
                <a:gd name="connsiteX4256" fmla="*/ 714175 w 2074813"/>
                <a:gd name="connsiteY4256" fmla="*/ 914035 h 1261243"/>
                <a:gd name="connsiteX4257" fmla="*/ 713356 w 2074813"/>
                <a:gd name="connsiteY4257" fmla="*/ 916018 h 1261243"/>
                <a:gd name="connsiteX4258" fmla="*/ 711294 w 2074813"/>
                <a:gd name="connsiteY4258" fmla="*/ 918172 h 1261243"/>
                <a:gd name="connsiteX4259" fmla="*/ 708201 w 2074813"/>
                <a:gd name="connsiteY4259" fmla="*/ 920618 h 1261243"/>
                <a:gd name="connsiteX4260" fmla="*/ 706522 w 2074813"/>
                <a:gd name="connsiteY4260" fmla="*/ 924636 h 1261243"/>
                <a:gd name="connsiteX4261" fmla="*/ 705928 w 2074813"/>
                <a:gd name="connsiteY4261" fmla="*/ 927570 h 1261243"/>
                <a:gd name="connsiteX4262" fmla="*/ 708571 w 2074813"/>
                <a:gd name="connsiteY4262" fmla="*/ 932659 h 1261243"/>
                <a:gd name="connsiteX4263" fmla="*/ 710263 w 2074813"/>
                <a:gd name="connsiteY4263" fmla="*/ 939175 h 1261243"/>
                <a:gd name="connsiteX4264" fmla="*/ 710170 w 2074813"/>
                <a:gd name="connsiteY4264" fmla="*/ 940999 h 1261243"/>
                <a:gd name="connsiteX4265" fmla="*/ 711347 w 2074813"/>
                <a:gd name="connsiteY4265" fmla="*/ 943061 h 1261243"/>
                <a:gd name="connsiteX4266" fmla="*/ 711254 w 2074813"/>
                <a:gd name="connsiteY4266" fmla="*/ 946392 h 1261243"/>
                <a:gd name="connsiteX4267" fmla="*/ 713779 w 2074813"/>
                <a:gd name="connsiteY4267" fmla="*/ 948374 h 1261243"/>
                <a:gd name="connsiteX4268" fmla="*/ 714863 w 2074813"/>
                <a:gd name="connsiteY4268" fmla="*/ 951996 h 1261243"/>
                <a:gd name="connsiteX4269" fmla="*/ 717043 w 2074813"/>
                <a:gd name="connsiteY4269" fmla="*/ 953595 h 1261243"/>
                <a:gd name="connsiteX4270" fmla="*/ 717202 w 2074813"/>
                <a:gd name="connsiteY4270" fmla="*/ 955300 h 1261243"/>
                <a:gd name="connsiteX4271" fmla="*/ 715471 w 2074813"/>
                <a:gd name="connsiteY4271" fmla="*/ 957891 h 1261243"/>
                <a:gd name="connsiteX4272" fmla="*/ 715286 w 2074813"/>
                <a:gd name="connsiteY4272" fmla="*/ 959768 h 1261243"/>
                <a:gd name="connsiteX4273" fmla="*/ 718167 w 2074813"/>
                <a:gd name="connsiteY4273" fmla="*/ 961261 h 1261243"/>
                <a:gd name="connsiteX4274" fmla="*/ 718854 w 2074813"/>
                <a:gd name="connsiteY4274" fmla="*/ 962266 h 1261243"/>
                <a:gd name="connsiteX4275" fmla="*/ 718881 w 2074813"/>
                <a:gd name="connsiteY4275" fmla="*/ 963574 h 1261243"/>
                <a:gd name="connsiteX4276" fmla="*/ 716581 w 2074813"/>
                <a:gd name="connsiteY4276" fmla="*/ 967209 h 1261243"/>
                <a:gd name="connsiteX4277" fmla="*/ 715761 w 2074813"/>
                <a:gd name="connsiteY4277" fmla="*/ 971135 h 1261243"/>
                <a:gd name="connsiteX4278" fmla="*/ 714678 w 2074813"/>
                <a:gd name="connsiteY4278" fmla="*/ 972919 h 1261243"/>
                <a:gd name="connsiteX4279" fmla="*/ 713937 w 2074813"/>
                <a:gd name="connsiteY4279" fmla="*/ 975219 h 1261243"/>
                <a:gd name="connsiteX4280" fmla="*/ 712404 w 2074813"/>
                <a:gd name="connsiteY4280" fmla="*/ 977757 h 1261243"/>
                <a:gd name="connsiteX4281" fmla="*/ 713924 w 2074813"/>
                <a:gd name="connsiteY4281" fmla="*/ 978814 h 1261243"/>
                <a:gd name="connsiteX4282" fmla="*/ 714889 w 2074813"/>
                <a:gd name="connsiteY4282" fmla="*/ 980876 h 1261243"/>
                <a:gd name="connsiteX4283" fmla="*/ 716739 w 2074813"/>
                <a:gd name="connsiteY4283" fmla="*/ 981219 h 1261243"/>
                <a:gd name="connsiteX4284" fmla="*/ 722304 w 2074813"/>
                <a:gd name="connsiteY4284" fmla="*/ 980744 h 1261243"/>
                <a:gd name="connsiteX4285" fmla="*/ 724961 w 2074813"/>
                <a:gd name="connsiteY4285" fmla="*/ 980955 h 1261243"/>
                <a:gd name="connsiteX4286" fmla="*/ 728966 w 2074813"/>
                <a:gd name="connsiteY4286" fmla="*/ 982581 h 1261243"/>
                <a:gd name="connsiteX4287" fmla="*/ 732125 w 2074813"/>
                <a:gd name="connsiteY4287" fmla="*/ 982938 h 1261243"/>
                <a:gd name="connsiteX4288" fmla="*/ 734874 w 2074813"/>
                <a:gd name="connsiteY4288" fmla="*/ 982409 h 1261243"/>
                <a:gd name="connsiteX4289" fmla="*/ 738442 w 2074813"/>
                <a:gd name="connsiteY4289" fmla="*/ 984669 h 1261243"/>
                <a:gd name="connsiteX4290" fmla="*/ 740901 w 2074813"/>
                <a:gd name="connsiteY4290" fmla="*/ 986982 h 1261243"/>
                <a:gd name="connsiteX4291" fmla="*/ 740518 w 2074813"/>
                <a:gd name="connsiteY4291" fmla="*/ 989639 h 1261243"/>
                <a:gd name="connsiteX4292" fmla="*/ 742064 w 2074813"/>
                <a:gd name="connsiteY4292" fmla="*/ 991119 h 1261243"/>
                <a:gd name="connsiteX4293" fmla="*/ 748369 w 2074813"/>
                <a:gd name="connsiteY4293" fmla="*/ 993604 h 1261243"/>
                <a:gd name="connsiteX4294" fmla="*/ 753999 w 2074813"/>
                <a:gd name="connsiteY4294" fmla="*/ 993300 h 1261243"/>
                <a:gd name="connsiteX4295" fmla="*/ 755982 w 2074813"/>
                <a:gd name="connsiteY4295" fmla="*/ 993802 h 1261243"/>
                <a:gd name="connsiteX4296" fmla="*/ 756762 w 2074813"/>
                <a:gd name="connsiteY4296" fmla="*/ 998323 h 1261243"/>
                <a:gd name="connsiteX4297" fmla="*/ 754991 w 2074813"/>
                <a:gd name="connsiteY4297" fmla="*/ 1001561 h 1261243"/>
                <a:gd name="connsiteX4298" fmla="*/ 757370 w 2074813"/>
                <a:gd name="connsiteY4298" fmla="*/ 1002460 h 1261243"/>
                <a:gd name="connsiteX4299" fmla="*/ 758625 w 2074813"/>
                <a:gd name="connsiteY4299" fmla="*/ 1001151 h 1261243"/>
                <a:gd name="connsiteX4300" fmla="*/ 760952 w 2074813"/>
                <a:gd name="connsiteY4300" fmla="*/ 1001376 h 1261243"/>
                <a:gd name="connsiteX4301" fmla="*/ 762538 w 2074813"/>
                <a:gd name="connsiteY4301" fmla="*/ 1002182 h 1261243"/>
                <a:gd name="connsiteX4302" fmla="*/ 764375 w 2074813"/>
                <a:gd name="connsiteY4302" fmla="*/ 1005090 h 1261243"/>
                <a:gd name="connsiteX4303" fmla="*/ 767296 w 2074813"/>
                <a:gd name="connsiteY4303" fmla="*/ 1007390 h 1261243"/>
                <a:gd name="connsiteX4304" fmla="*/ 772081 w 2074813"/>
                <a:gd name="connsiteY4304" fmla="*/ 1014263 h 1261243"/>
                <a:gd name="connsiteX4305" fmla="*/ 773363 w 2074813"/>
                <a:gd name="connsiteY4305" fmla="*/ 1019788 h 1261243"/>
                <a:gd name="connsiteX4306" fmla="*/ 772861 w 2074813"/>
                <a:gd name="connsiteY4306" fmla="*/ 1024335 h 1261243"/>
                <a:gd name="connsiteX4307" fmla="*/ 772292 w 2074813"/>
                <a:gd name="connsiteY4307" fmla="*/ 1026185 h 1261243"/>
                <a:gd name="connsiteX4308" fmla="*/ 771182 w 2074813"/>
                <a:gd name="connsiteY4308" fmla="*/ 1028075 h 1261243"/>
                <a:gd name="connsiteX4309" fmla="*/ 770230 w 2074813"/>
                <a:gd name="connsiteY4309" fmla="*/ 1032093 h 1261243"/>
                <a:gd name="connsiteX4310" fmla="*/ 771909 w 2074813"/>
                <a:gd name="connsiteY4310" fmla="*/ 1031419 h 1261243"/>
                <a:gd name="connsiteX4311" fmla="*/ 772570 w 2074813"/>
                <a:gd name="connsiteY4311" fmla="*/ 1032516 h 1261243"/>
                <a:gd name="connsiteX4312" fmla="*/ 771512 w 2074813"/>
                <a:gd name="connsiteY4312" fmla="*/ 1035596 h 1261243"/>
                <a:gd name="connsiteX4313" fmla="*/ 771499 w 2074813"/>
                <a:gd name="connsiteY4313" fmla="*/ 1035781 h 1261243"/>
                <a:gd name="connsiteX4314" fmla="*/ 778531 w 2074813"/>
                <a:gd name="connsiteY4314" fmla="*/ 1035173 h 1261243"/>
                <a:gd name="connsiteX4315" fmla="*/ 785562 w 2074813"/>
                <a:gd name="connsiteY4315" fmla="*/ 1034565 h 1261243"/>
                <a:gd name="connsiteX4316" fmla="*/ 792594 w 2074813"/>
                <a:gd name="connsiteY4316" fmla="*/ 1033957 h 1261243"/>
                <a:gd name="connsiteX4317" fmla="*/ 799626 w 2074813"/>
                <a:gd name="connsiteY4317" fmla="*/ 1033349 h 1261243"/>
                <a:gd name="connsiteX4318" fmla="*/ 806657 w 2074813"/>
                <a:gd name="connsiteY4318" fmla="*/ 1032741 h 1261243"/>
                <a:gd name="connsiteX4319" fmla="*/ 813689 w 2074813"/>
                <a:gd name="connsiteY4319" fmla="*/ 1032133 h 1261243"/>
                <a:gd name="connsiteX4320" fmla="*/ 820721 w 2074813"/>
                <a:gd name="connsiteY4320" fmla="*/ 1031525 h 1261243"/>
                <a:gd name="connsiteX4321" fmla="*/ 827752 w 2074813"/>
                <a:gd name="connsiteY4321" fmla="*/ 1030917 h 1261243"/>
                <a:gd name="connsiteX4322" fmla="*/ 830581 w 2074813"/>
                <a:gd name="connsiteY4322" fmla="*/ 1030613 h 1261243"/>
                <a:gd name="connsiteX4323" fmla="*/ 827435 w 2074813"/>
                <a:gd name="connsiteY4323" fmla="*/ 1034856 h 1261243"/>
                <a:gd name="connsiteX4324" fmla="*/ 825677 w 2074813"/>
                <a:gd name="connsiteY4324" fmla="*/ 1036455 h 1261243"/>
                <a:gd name="connsiteX4325" fmla="*/ 835339 w 2074813"/>
                <a:gd name="connsiteY4325" fmla="*/ 1040632 h 1261243"/>
                <a:gd name="connsiteX4326" fmla="*/ 845027 w 2074813"/>
                <a:gd name="connsiteY4326" fmla="*/ 1044795 h 1261243"/>
                <a:gd name="connsiteX4327" fmla="*/ 854742 w 2074813"/>
                <a:gd name="connsiteY4327" fmla="*/ 1048959 h 1261243"/>
                <a:gd name="connsiteX4328" fmla="*/ 864470 w 2074813"/>
                <a:gd name="connsiteY4328" fmla="*/ 1053122 h 1261243"/>
                <a:gd name="connsiteX4329" fmla="*/ 874225 w 2074813"/>
                <a:gd name="connsiteY4329" fmla="*/ 1057286 h 1261243"/>
                <a:gd name="connsiteX4330" fmla="*/ 884005 w 2074813"/>
                <a:gd name="connsiteY4330" fmla="*/ 1061449 h 1261243"/>
                <a:gd name="connsiteX4331" fmla="*/ 893813 w 2074813"/>
                <a:gd name="connsiteY4331" fmla="*/ 1065613 h 1261243"/>
                <a:gd name="connsiteX4332" fmla="*/ 903633 w 2074813"/>
                <a:gd name="connsiteY4332" fmla="*/ 1069776 h 1261243"/>
                <a:gd name="connsiteX4333" fmla="*/ 912079 w 2074813"/>
                <a:gd name="connsiteY4333" fmla="*/ 1069763 h 1261243"/>
                <a:gd name="connsiteX4334" fmla="*/ 920512 w 2074813"/>
                <a:gd name="connsiteY4334" fmla="*/ 1069750 h 1261243"/>
                <a:gd name="connsiteX4335" fmla="*/ 928958 w 2074813"/>
                <a:gd name="connsiteY4335" fmla="*/ 1069736 h 1261243"/>
                <a:gd name="connsiteX4336" fmla="*/ 937391 w 2074813"/>
                <a:gd name="connsiteY4336" fmla="*/ 1069723 h 1261243"/>
                <a:gd name="connsiteX4337" fmla="*/ 945836 w 2074813"/>
                <a:gd name="connsiteY4337" fmla="*/ 1069710 h 1261243"/>
                <a:gd name="connsiteX4338" fmla="*/ 954269 w 2074813"/>
                <a:gd name="connsiteY4338" fmla="*/ 1069697 h 1261243"/>
                <a:gd name="connsiteX4339" fmla="*/ 962715 w 2074813"/>
                <a:gd name="connsiteY4339" fmla="*/ 1069670 h 1261243"/>
                <a:gd name="connsiteX4340" fmla="*/ 971148 w 2074813"/>
                <a:gd name="connsiteY4340" fmla="*/ 1069657 h 1261243"/>
                <a:gd name="connsiteX4341" fmla="*/ 972258 w 2074813"/>
                <a:gd name="connsiteY4341" fmla="*/ 1066498 h 1261243"/>
                <a:gd name="connsiteX4342" fmla="*/ 973381 w 2074813"/>
                <a:gd name="connsiteY4342" fmla="*/ 1063339 h 1261243"/>
                <a:gd name="connsiteX4343" fmla="*/ 974505 w 2074813"/>
                <a:gd name="connsiteY4343" fmla="*/ 1060180 h 1261243"/>
                <a:gd name="connsiteX4344" fmla="*/ 975642 w 2074813"/>
                <a:gd name="connsiteY4344" fmla="*/ 1057021 h 1261243"/>
                <a:gd name="connsiteX4345" fmla="*/ 980863 w 2074813"/>
                <a:gd name="connsiteY4345" fmla="*/ 1057048 h 1261243"/>
                <a:gd name="connsiteX4346" fmla="*/ 986083 w 2074813"/>
                <a:gd name="connsiteY4346" fmla="*/ 1057074 h 1261243"/>
                <a:gd name="connsiteX4347" fmla="*/ 991304 w 2074813"/>
                <a:gd name="connsiteY4347" fmla="*/ 1057114 h 1261243"/>
                <a:gd name="connsiteX4348" fmla="*/ 996525 w 2074813"/>
                <a:gd name="connsiteY4348" fmla="*/ 1057140 h 1261243"/>
                <a:gd name="connsiteX4349" fmla="*/ 1001746 w 2074813"/>
                <a:gd name="connsiteY4349" fmla="*/ 1057167 h 1261243"/>
                <a:gd name="connsiteX4350" fmla="*/ 1006967 w 2074813"/>
                <a:gd name="connsiteY4350" fmla="*/ 1057193 h 1261243"/>
                <a:gd name="connsiteX4351" fmla="*/ 1012188 w 2074813"/>
                <a:gd name="connsiteY4351" fmla="*/ 1057219 h 1261243"/>
                <a:gd name="connsiteX4352" fmla="*/ 1017409 w 2074813"/>
                <a:gd name="connsiteY4352" fmla="*/ 1057259 h 1261243"/>
                <a:gd name="connsiteX4353" fmla="*/ 1017580 w 2074813"/>
                <a:gd name="connsiteY4353" fmla="*/ 1057312 h 1261243"/>
                <a:gd name="connsiteX4354" fmla="*/ 1017766 w 2074813"/>
                <a:gd name="connsiteY4354" fmla="*/ 1057418 h 1261243"/>
                <a:gd name="connsiteX4355" fmla="*/ 1019048 w 2074813"/>
                <a:gd name="connsiteY4355" fmla="*/ 1059823 h 1261243"/>
                <a:gd name="connsiteX4356" fmla="*/ 1019907 w 2074813"/>
                <a:gd name="connsiteY4356" fmla="*/ 1063604 h 1261243"/>
                <a:gd name="connsiteX4357" fmla="*/ 1021572 w 2074813"/>
                <a:gd name="connsiteY4357" fmla="*/ 1066247 h 1261243"/>
                <a:gd name="connsiteX4358" fmla="*/ 1024017 w 2074813"/>
                <a:gd name="connsiteY4358" fmla="*/ 1067741 h 1261243"/>
                <a:gd name="connsiteX4359" fmla="*/ 1027560 w 2074813"/>
                <a:gd name="connsiteY4359" fmla="*/ 1072155 h 1261243"/>
                <a:gd name="connsiteX4360" fmla="*/ 1032225 w 2074813"/>
                <a:gd name="connsiteY4360" fmla="*/ 1079478 h 1261243"/>
                <a:gd name="connsiteX4361" fmla="*/ 1036296 w 2074813"/>
                <a:gd name="connsiteY4361" fmla="*/ 1084355 h 1261243"/>
                <a:gd name="connsiteX4362" fmla="*/ 1039746 w 2074813"/>
                <a:gd name="connsiteY4362" fmla="*/ 1086800 h 1261243"/>
                <a:gd name="connsiteX4363" fmla="*/ 1041914 w 2074813"/>
                <a:gd name="connsiteY4363" fmla="*/ 1088902 h 1261243"/>
                <a:gd name="connsiteX4364" fmla="*/ 1042799 w 2074813"/>
                <a:gd name="connsiteY4364" fmla="*/ 1090659 h 1261243"/>
                <a:gd name="connsiteX4365" fmla="*/ 1043526 w 2074813"/>
                <a:gd name="connsiteY4365" fmla="*/ 1094479 h 1261243"/>
                <a:gd name="connsiteX4366" fmla="*/ 1044412 w 2074813"/>
                <a:gd name="connsiteY4366" fmla="*/ 1103295 h 1261243"/>
                <a:gd name="connsiteX4367" fmla="*/ 1043143 w 2074813"/>
                <a:gd name="connsiteY4367" fmla="*/ 1107340 h 1261243"/>
                <a:gd name="connsiteX4368" fmla="*/ 1043368 w 2074813"/>
                <a:gd name="connsiteY4368" fmla="*/ 1111173 h 1261243"/>
                <a:gd name="connsiteX4369" fmla="*/ 1044663 w 2074813"/>
                <a:gd name="connsiteY4369" fmla="*/ 1116143 h 1261243"/>
                <a:gd name="connsiteX4370" fmla="*/ 1046249 w 2074813"/>
                <a:gd name="connsiteY4370" fmla="*/ 1119077 h 1261243"/>
                <a:gd name="connsiteX4371" fmla="*/ 1048099 w 2074813"/>
                <a:gd name="connsiteY4371" fmla="*/ 1119962 h 1261243"/>
                <a:gd name="connsiteX4372" fmla="*/ 1049884 w 2074813"/>
                <a:gd name="connsiteY4372" fmla="*/ 1121720 h 1261243"/>
                <a:gd name="connsiteX4373" fmla="*/ 1051602 w 2074813"/>
                <a:gd name="connsiteY4373" fmla="*/ 1124364 h 1261243"/>
                <a:gd name="connsiteX4374" fmla="*/ 1053968 w 2074813"/>
                <a:gd name="connsiteY4374" fmla="*/ 1126135 h 1261243"/>
                <a:gd name="connsiteX4375" fmla="*/ 1056982 w 2074813"/>
                <a:gd name="connsiteY4375" fmla="*/ 1127034 h 1261243"/>
                <a:gd name="connsiteX4376" fmla="*/ 1060815 w 2074813"/>
                <a:gd name="connsiteY4376" fmla="*/ 1129413 h 1261243"/>
                <a:gd name="connsiteX4377" fmla="*/ 1065480 w 2074813"/>
                <a:gd name="connsiteY4377" fmla="*/ 1133259 h 1261243"/>
                <a:gd name="connsiteX4378" fmla="*/ 1068877 w 2074813"/>
                <a:gd name="connsiteY4378" fmla="*/ 1135228 h 1261243"/>
                <a:gd name="connsiteX4379" fmla="*/ 1071005 w 2074813"/>
                <a:gd name="connsiteY4379" fmla="*/ 1135308 h 1261243"/>
                <a:gd name="connsiteX4380" fmla="*/ 1073239 w 2074813"/>
                <a:gd name="connsiteY4380" fmla="*/ 1134079 h 1261243"/>
                <a:gd name="connsiteX4381" fmla="*/ 1075592 w 2074813"/>
                <a:gd name="connsiteY4381" fmla="*/ 1131528 h 1261243"/>
                <a:gd name="connsiteX4382" fmla="*/ 1077654 w 2074813"/>
                <a:gd name="connsiteY4382" fmla="*/ 1129889 h 1261243"/>
                <a:gd name="connsiteX4383" fmla="*/ 1079425 w 2074813"/>
                <a:gd name="connsiteY4383" fmla="*/ 1129162 h 1261243"/>
                <a:gd name="connsiteX4384" fmla="*/ 1080403 w 2074813"/>
                <a:gd name="connsiteY4384" fmla="*/ 1127985 h 1261243"/>
                <a:gd name="connsiteX4385" fmla="*/ 1080588 w 2074813"/>
                <a:gd name="connsiteY4385" fmla="*/ 1126373 h 1261243"/>
                <a:gd name="connsiteX4386" fmla="*/ 1082716 w 2074813"/>
                <a:gd name="connsiteY4386" fmla="*/ 1122751 h 1261243"/>
                <a:gd name="connsiteX4387" fmla="*/ 1086800 w 2074813"/>
                <a:gd name="connsiteY4387" fmla="*/ 1117107 h 1261243"/>
                <a:gd name="connsiteX4388" fmla="*/ 1090580 w 2074813"/>
                <a:gd name="connsiteY4388" fmla="*/ 1114054 h 1261243"/>
                <a:gd name="connsiteX4389" fmla="*/ 1094043 w 2074813"/>
                <a:gd name="connsiteY4389" fmla="*/ 1113578 h 1261243"/>
                <a:gd name="connsiteX4390" fmla="*/ 1096541 w 2074813"/>
                <a:gd name="connsiteY4390" fmla="*/ 1112521 h 1261243"/>
                <a:gd name="connsiteX4391" fmla="*/ 1098061 w 2074813"/>
                <a:gd name="connsiteY4391" fmla="*/ 1110882 h 1261243"/>
                <a:gd name="connsiteX4392" fmla="*/ 1099885 w 2074813"/>
                <a:gd name="connsiteY4392" fmla="*/ 1110710 h 1261243"/>
                <a:gd name="connsiteX4393" fmla="*/ 1102026 w 2074813"/>
                <a:gd name="connsiteY4393" fmla="*/ 1112006 h 1261243"/>
                <a:gd name="connsiteX4394" fmla="*/ 1105899 w 2074813"/>
                <a:gd name="connsiteY4394" fmla="*/ 1112838 h 1261243"/>
                <a:gd name="connsiteX4395" fmla="*/ 1111503 w 2074813"/>
                <a:gd name="connsiteY4395" fmla="*/ 1113208 h 1261243"/>
                <a:gd name="connsiteX4396" fmla="*/ 1114913 w 2074813"/>
                <a:gd name="connsiteY4396" fmla="*/ 1113076 h 1261243"/>
                <a:gd name="connsiteX4397" fmla="*/ 1116129 w 2074813"/>
                <a:gd name="connsiteY4397" fmla="*/ 1112455 h 1261243"/>
                <a:gd name="connsiteX4398" fmla="*/ 1116658 w 2074813"/>
                <a:gd name="connsiteY4398" fmla="*/ 1112495 h 1261243"/>
                <a:gd name="connsiteX4399" fmla="*/ 1116486 w 2074813"/>
                <a:gd name="connsiteY4399" fmla="*/ 1113182 h 1261243"/>
                <a:gd name="connsiteX4400" fmla="*/ 1117253 w 2074813"/>
                <a:gd name="connsiteY4400" fmla="*/ 1113473 h 1261243"/>
                <a:gd name="connsiteX4401" fmla="*/ 1118931 w 2074813"/>
                <a:gd name="connsiteY4401" fmla="*/ 1113367 h 1261243"/>
                <a:gd name="connsiteX4402" fmla="*/ 1120081 w 2074813"/>
                <a:gd name="connsiteY4402" fmla="*/ 1114332 h 1261243"/>
                <a:gd name="connsiteX4403" fmla="*/ 1121020 w 2074813"/>
                <a:gd name="connsiteY4403" fmla="*/ 1117385 h 1261243"/>
                <a:gd name="connsiteX4404" fmla="*/ 1125923 w 2074813"/>
                <a:gd name="connsiteY4404" fmla="*/ 1122276 h 1261243"/>
                <a:gd name="connsiteX4405" fmla="*/ 1125923 w 2074813"/>
                <a:gd name="connsiteY4405" fmla="*/ 1122276 h 1261243"/>
                <a:gd name="connsiteX4406" fmla="*/ 1125963 w 2074813"/>
                <a:gd name="connsiteY4406" fmla="*/ 1123954 h 1261243"/>
                <a:gd name="connsiteX4407" fmla="*/ 1127470 w 2074813"/>
                <a:gd name="connsiteY4407" fmla="*/ 1126373 h 1261243"/>
                <a:gd name="connsiteX4408" fmla="*/ 1130470 w 2074813"/>
                <a:gd name="connsiteY4408" fmla="*/ 1130100 h 1261243"/>
                <a:gd name="connsiteX4409" fmla="*/ 1131858 w 2074813"/>
                <a:gd name="connsiteY4409" fmla="*/ 1133312 h 1261243"/>
                <a:gd name="connsiteX4410" fmla="*/ 1131633 w 2074813"/>
                <a:gd name="connsiteY4410" fmla="*/ 1136008 h 1261243"/>
                <a:gd name="connsiteX4411" fmla="*/ 1132506 w 2074813"/>
                <a:gd name="connsiteY4411" fmla="*/ 1140278 h 1261243"/>
                <a:gd name="connsiteX4412" fmla="*/ 1134502 w 2074813"/>
                <a:gd name="connsiteY4412" fmla="*/ 1146120 h 1261243"/>
                <a:gd name="connsiteX4413" fmla="*/ 1135255 w 2074813"/>
                <a:gd name="connsiteY4413" fmla="*/ 1149279 h 1261243"/>
                <a:gd name="connsiteX4414" fmla="*/ 1134739 w 2074813"/>
                <a:gd name="connsiteY4414" fmla="*/ 1149728 h 1261243"/>
                <a:gd name="connsiteX4415" fmla="*/ 1134581 w 2074813"/>
                <a:gd name="connsiteY4415" fmla="*/ 1151380 h 1261243"/>
                <a:gd name="connsiteX4416" fmla="*/ 1134779 w 2074813"/>
                <a:gd name="connsiteY4416" fmla="*/ 1154222 h 1261243"/>
                <a:gd name="connsiteX4417" fmla="*/ 1135929 w 2074813"/>
                <a:gd name="connsiteY4417" fmla="*/ 1156628 h 1261243"/>
                <a:gd name="connsiteX4418" fmla="*/ 1138031 w 2074813"/>
                <a:gd name="connsiteY4418" fmla="*/ 1158597 h 1261243"/>
                <a:gd name="connsiteX4419" fmla="*/ 1139762 w 2074813"/>
                <a:gd name="connsiteY4419" fmla="*/ 1162126 h 1261243"/>
                <a:gd name="connsiteX4420" fmla="*/ 1141110 w 2074813"/>
                <a:gd name="connsiteY4420" fmla="*/ 1167228 h 1261243"/>
                <a:gd name="connsiteX4421" fmla="*/ 1143370 w 2074813"/>
                <a:gd name="connsiteY4421" fmla="*/ 1171114 h 1261243"/>
                <a:gd name="connsiteX4422" fmla="*/ 1146516 w 2074813"/>
                <a:gd name="connsiteY4422" fmla="*/ 1173770 h 1261243"/>
                <a:gd name="connsiteX4423" fmla="*/ 1148049 w 2074813"/>
                <a:gd name="connsiteY4423" fmla="*/ 1176242 h 1261243"/>
                <a:gd name="connsiteX4424" fmla="*/ 1147983 w 2074813"/>
                <a:gd name="connsiteY4424" fmla="*/ 1178529 h 1261243"/>
                <a:gd name="connsiteX4425" fmla="*/ 1147455 w 2074813"/>
                <a:gd name="connsiteY4425" fmla="*/ 1180485 h 1261243"/>
                <a:gd name="connsiteX4426" fmla="*/ 1146463 w 2074813"/>
                <a:gd name="connsiteY4426" fmla="*/ 1182111 h 1261243"/>
                <a:gd name="connsiteX4427" fmla="*/ 1146318 w 2074813"/>
                <a:gd name="connsiteY4427" fmla="*/ 1183657 h 1261243"/>
                <a:gd name="connsiteX4428" fmla="*/ 1147032 w 2074813"/>
                <a:gd name="connsiteY4428" fmla="*/ 1185124 h 1261243"/>
                <a:gd name="connsiteX4429" fmla="*/ 1146939 w 2074813"/>
                <a:gd name="connsiteY4429" fmla="*/ 1186922 h 1261243"/>
                <a:gd name="connsiteX4430" fmla="*/ 1145895 w 2074813"/>
                <a:gd name="connsiteY4430" fmla="*/ 1189420 h 1261243"/>
                <a:gd name="connsiteX4431" fmla="*/ 1145750 w 2074813"/>
                <a:gd name="connsiteY4431" fmla="*/ 1190120 h 1261243"/>
                <a:gd name="connsiteX4432" fmla="*/ 1145750 w 2074813"/>
                <a:gd name="connsiteY4432" fmla="*/ 1190120 h 1261243"/>
                <a:gd name="connsiteX4433" fmla="*/ 1145921 w 2074813"/>
                <a:gd name="connsiteY4433" fmla="*/ 1190689 h 1261243"/>
                <a:gd name="connsiteX4434" fmla="*/ 1148287 w 2074813"/>
                <a:gd name="connsiteY4434" fmla="*/ 1194984 h 1261243"/>
                <a:gd name="connsiteX4435" fmla="*/ 1149199 w 2074813"/>
                <a:gd name="connsiteY4435" fmla="*/ 1198461 h 1261243"/>
                <a:gd name="connsiteX4436" fmla="*/ 1149265 w 2074813"/>
                <a:gd name="connsiteY4436" fmla="*/ 1203999 h 1261243"/>
                <a:gd name="connsiteX4437" fmla="*/ 1149265 w 2074813"/>
                <a:gd name="connsiteY4437" fmla="*/ 1204052 h 1261243"/>
                <a:gd name="connsiteX4438" fmla="*/ 1150045 w 2074813"/>
                <a:gd name="connsiteY4438" fmla="*/ 1207369 h 1261243"/>
                <a:gd name="connsiteX4439" fmla="*/ 1151962 w 2074813"/>
                <a:gd name="connsiteY4439" fmla="*/ 1208730 h 1261243"/>
                <a:gd name="connsiteX4440" fmla="*/ 1155279 w 2074813"/>
                <a:gd name="connsiteY4440" fmla="*/ 1209233 h 1261243"/>
                <a:gd name="connsiteX4441" fmla="*/ 1157619 w 2074813"/>
                <a:gd name="connsiteY4441" fmla="*/ 1210383 h 1261243"/>
                <a:gd name="connsiteX4442" fmla="*/ 1158993 w 2074813"/>
                <a:gd name="connsiteY4442" fmla="*/ 1212193 h 1261243"/>
                <a:gd name="connsiteX4443" fmla="*/ 1161002 w 2074813"/>
                <a:gd name="connsiteY4443" fmla="*/ 1213290 h 1261243"/>
                <a:gd name="connsiteX4444" fmla="*/ 1163633 w 2074813"/>
                <a:gd name="connsiteY4444" fmla="*/ 1213674 h 1261243"/>
                <a:gd name="connsiteX4445" fmla="*/ 1165972 w 2074813"/>
                <a:gd name="connsiteY4445" fmla="*/ 1214863 h 1261243"/>
                <a:gd name="connsiteX4446" fmla="*/ 1168008 w 2074813"/>
                <a:gd name="connsiteY4446" fmla="*/ 1216872 h 1261243"/>
                <a:gd name="connsiteX4447" fmla="*/ 1172369 w 2074813"/>
                <a:gd name="connsiteY4447" fmla="*/ 1218194 h 1261243"/>
                <a:gd name="connsiteX4448" fmla="*/ 1179044 w 2074813"/>
                <a:gd name="connsiteY4448" fmla="*/ 1218828 h 1261243"/>
                <a:gd name="connsiteX4449" fmla="*/ 1183868 w 2074813"/>
                <a:gd name="connsiteY4449" fmla="*/ 1220467 h 1261243"/>
                <a:gd name="connsiteX4450" fmla="*/ 1186842 w 2074813"/>
                <a:gd name="connsiteY4450" fmla="*/ 1223111 h 1261243"/>
                <a:gd name="connsiteX4451" fmla="*/ 1188296 w 2074813"/>
                <a:gd name="connsiteY4451" fmla="*/ 1223653 h 1261243"/>
                <a:gd name="connsiteX4452" fmla="*/ 1188706 w 2074813"/>
                <a:gd name="connsiteY4452" fmla="*/ 1223693 h 1261243"/>
                <a:gd name="connsiteX4453" fmla="*/ 1188997 w 2074813"/>
                <a:gd name="connsiteY4453" fmla="*/ 1223296 h 1261243"/>
                <a:gd name="connsiteX4454" fmla="*/ 1189433 w 2074813"/>
                <a:gd name="connsiteY4454" fmla="*/ 1222543 h 1261243"/>
                <a:gd name="connsiteX4455" fmla="*/ 1191006 w 2074813"/>
                <a:gd name="connsiteY4455" fmla="*/ 1221683 h 1261243"/>
                <a:gd name="connsiteX4456" fmla="*/ 1194416 w 2074813"/>
                <a:gd name="connsiteY4456" fmla="*/ 1221115 h 1261243"/>
                <a:gd name="connsiteX4457" fmla="*/ 1194984 w 2074813"/>
                <a:gd name="connsiteY4457" fmla="*/ 1219185 h 1261243"/>
                <a:gd name="connsiteX4458" fmla="*/ 1194958 w 2074813"/>
                <a:gd name="connsiteY4458" fmla="*/ 1218181 h 1261243"/>
                <a:gd name="connsiteX4459" fmla="*/ 1193438 w 2074813"/>
                <a:gd name="connsiteY4459" fmla="*/ 1218115 h 1261243"/>
                <a:gd name="connsiteX4460" fmla="*/ 1190979 w 2074813"/>
                <a:gd name="connsiteY4460" fmla="*/ 1208823 h 1261243"/>
                <a:gd name="connsiteX4461" fmla="*/ 1190768 w 2074813"/>
                <a:gd name="connsiteY4461" fmla="*/ 1206298 h 1261243"/>
                <a:gd name="connsiteX4462" fmla="*/ 1191376 w 2074813"/>
                <a:gd name="connsiteY4462" fmla="*/ 1200483 h 1261243"/>
                <a:gd name="connsiteX4463" fmla="*/ 1191151 w 2074813"/>
                <a:gd name="connsiteY4463" fmla="*/ 1198566 h 1261243"/>
                <a:gd name="connsiteX4464" fmla="*/ 1191350 w 2074813"/>
                <a:gd name="connsiteY4464" fmla="*/ 1194390 h 1261243"/>
                <a:gd name="connsiteX4465" fmla="*/ 1191072 w 2074813"/>
                <a:gd name="connsiteY4465" fmla="*/ 1192698 h 1261243"/>
                <a:gd name="connsiteX4466" fmla="*/ 1192579 w 2074813"/>
                <a:gd name="connsiteY4466" fmla="*/ 1190266 h 1261243"/>
                <a:gd name="connsiteX4467" fmla="*/ 1194006 w 2074813"/>
                <a:gd name="connsiteY4467" fmla="*/ 1188442 h 1261243"/>
                <a:gd name="connsiteX4468" fmla="*/ 1194416 w 2074813"/>
                <a:gd name="connsiteY4468" fmla="*/ 1186882 h 1261243"/>
                <a:gd name="connsiteX4469" fmla="*/ 1194601 w 2074813"/>
                <a:gd name="connsiteY4469" fmla="*/ 1185058 h 1261243"/>
                <a:gd name="connsiteX4470" fmla="*/ 1189935 w 2074813"/>
                <a:gd name="connsiteY4470" fmla="*/ 1183657 h 1261243"/>
                <a:gd name="connsiteX4471" fmla="*/ 1189288 w 2074813"/>
                <a:gd name="connsiteY4471" fmla="*/ 1178846 h 1261243"/>
                <a:gd name="connsiteX4472" fmla="*/ 1190927 w 2074813"/>
                <a:gd name="connsiteY4472" fmla="*/ 1180617 h 1261243"/>
                <a:gd name="connsiteX4473" fmla="*/ 1194178 w 2074813"/>
                <a:gd name="connsiteY4473" fmla="*/ 1182904 h 1261243"/>
                <a:gd name="connsiteX4474" fmla="*/ 1195262 w 2074813"/>
                <a:gd name="connsiteY4474" fmla="*/ 1182824 h 1261243"/>
                <a:gd name="connsiteX4475" fmla="*/ 1196319 w 2074813"/>
                <a:gd name="connsiteY4475" fmla="*/ 1182494 h 1261243"/>
                <a:gd name="connsiteX4476" fmla="*/ 1198368 w 2074813"/>
                <a:gd name="connsiteY4476" fmla="*/ 1179917 h 1261243"/>
                <a:gd name="connsiteX4477" fmla="*/ 1202360 w 2074813"/>
                <a:gd name="connsiteY4477" fmla="*/ 1172819 h 1261243"/>
                <a:gd name="connsiteX4478" fmla="*/ 1200113 w 2074813"/>
                <a:gd name="connsiteY4478" fmla="*/ 1168113 h 1261243"/>
                <a:gd name="connsiteX4479" fmla="*/ 1200919 w 2074813"/>
                <a:gd name="connsiteY4479" fmla="*/ 1167492 h 1261243"/>
                <a:gd name="connsiteX4480" fmla="*/ 1201725 w 2074813"/>
                <a:gd name="connsiteY4480" fmla="*/ 1167188 h 1261243"/>
                <a:gd name="connsiteX4481" fmla="*/ 1204567 w 2074813"/>
                <a:gd name="connsiteY4481" fmla="*/ 1167624 h 1261243"/>
                <a:gd name="connsiteX4482" fmla="*/ 1206682 w 2074813"/>
                <a:gd name="connsiteY4482" fmla="*/ 1166911 h 1261243"/>
                <a:gd name="connsiteX4483" fmla="*/ 1209827 w 2074813"/>
                <a:gd name="connsiteY4483" fmla="*/ 1163897 h 1261243"/>
                <a:gd name="connsiteX4484" fmla="*/ 1211546 w 2074813"/>
                <a:gd name="connsiteY4484" fmla="*/ 1160857 h 1261243"/>
                <a:gd name="connsiteX4485" fmla="*/ 1208730 w 2074813"/>
                <a:gd name="connsiteY4485" fmla="*/ 1161795 h 1261243"/>
                <a:gd name="connsiteX4486" fmla="*/ 1208704 w 2074813"/>
                <a:gd name="connsiteY4486" fmla="*/ 1160606 h 1261243"/>
                <a:gd name="connsiteX4487" fmla="*/ 1208968 w 2074813"/>
                <a:gd name="connsiteY4487" fmla="*/ 1159430 h 1261243"/>
                <a:gd name="connsiteX4488" fmla="*/ 1210528 w 2074813"/>
                <a:gd name="connsiteY4488" fmla="*/ 1159033 h 1261243"/>
                <a:gd name="connsiteX4489" fmla="*/ 1212511 w 2074813"/>
                <a:gd name="connsiteY4489" fmla="*/ 1158888 h 1261243"/>
                <a:gd name="connsiteX4490" fmla="*/ 1213885 w 2074813"/>
                <a:gd name="connsiteY4490" fmla="*/ 1158148 h 1261243"/>
                <a:gd name="connsiteX4491" fmla="*/ 1214943 w 2074813"/>
                <a:gd name="connsiteY4491" fmla="*/ 1157169 h 1261243"/>
                <a:gd name="connsiteX4492" fmla="*/ 1214982 w 2074813"/>
                <a:gd name="connsiteY4492" fmla="*/ 1158266 h 1261243"/>
                <a:gd name="connsiteX4493" fmla="*/ 1215458 w 2074813"/>
                <a:gd name="connsiteY4493" fmla="*/ 1159046 h 1261243"/>
                <a:gd name="connsiteX4494" fmla="*/ 1216978 w 2074813"/>
                <a:gd name="connsiteY4494" fmla="*/ 1158002 h 1261243"/>
                <a:gd name="connsiteX4495" fmla="*/ 1217956 w 2074813"/>
                <a:gd name="connsiteY4495" fmla="*/ 1157275 h 1261243"/>
                <a:gd name="connsiteX4496" fmla="*/ 1219000 w 2074813"/>
                <a:gd name="connsiteY4496" fmla="*/ 1154433 h 1261243"/>
                <a:gd name="connsiteX4497" fmla="*/ 1220256 w 2074813"/>
                <a:gd name="connsiteY4497" fmla="*/ 1151592 h 1261243"/>
                <a:gd name="connsiteX4498" fmla="*/ 1222001 w 2074813"/>
                <a:gd name="connsiteY4498" fmla="*/ 1153865 h 1261243"/>
                <a:gd name="connsiteX4499" fmla="*/ 1224948 w 2074813"/>
                <a:gd name="connsiteY4499" fmla="*/ 1153138 h 1261243"/>
                <a:gd name="connsiteX4500" fmla="*/ 1226997 w 2074813"/>
                <a:gd name="connsiteY4500" fmla="*/ 1152041 h 1261243"/>
                <a:gd name="connsiteX4501" fmla="*/ 1229006 w 2074813"/>
                <a:gd name="connsiteY4501" fmla="*/ 1150587 h 1261243"/>
                <a:gd name="connsiteX4502" fmla="*/ 1227856 w 2074813"/>
                <a:gd name="connsiteY4502" fmla="*/ 1149966 h 1261243"/>
                <a:gd name="connsiteX4503" fmla="*/ 1226746 w 2074813"/>
                <a:gd name="connsiteY4503" fmla="*/ 1149702 h 1261243"/>
                <a:gd name="connsiteX4504" fmla="*/ 1225622 w 2074813"/>
                <a:gd name="connsiteY4504" fmla="*/ 1143489 h 1261243"/>
                <a:gd name="connsiteX4505" fmla="*/ 1226495 w 2074813"/>
                <a:gd name="connsiteY4505" fmla="*/ 1143080 h 1261243"/>
                <a:gd name="connsiteX4506" fmla="*/ 1227221 w 2074813"/>
                <a:gd name="connsiteY4506" fmla="*/ 1143291 h 1261243"/>
                <a:gd name="connsiteX4507" fmla="*/ 1227367 w 2074813"/>
                <a:gd name="connsiteY4507" fmla="*/ 1144177 h 1261243"/>
                <a:gd name="connsiteX4508" fmla="*/ 1227909 w 2074813"/>
                <a:gd name="connsiteY4508" fmla="*/ 1145194 h 1261243"/>
                <a:gd name="connsiteX4509" fmla="*/ 1229363 w 2074813"/>
                <a:gd name="connsiteY4509" fmla="*/ 1146714 h 1261243"/>
                <a:gd name="connsiteX4510" fmla="*/ 1231438 w 2074813"/>
                <a:gd name="connsiteY4510" fmla="*/ 1145683 h 1261243"/>
                <a:gd name="connsiteX4511" fmla="*/ 1231649 w 2074813"/>
                <a:gd name="connsiteY4511" fmla="*/ 1144956 h 1261243"/>
                <a:gd name="connsiteX4512" fmla="*/ 1233989 w 2074813"/>
                <a:gd name="connsiteY4512" fmla="*/ 1145009 h 1261243"/>
                <a:gd name="connsiteX4513" fmla="*/ 1237597 w 2074813"/>
                <a:gd name="connsiteY4513" fmla="*/ 1145935 h 1261243"/>
                <a:gd name="connsiteX4514" fmla="*/ 1240175 w 2074813"/>
                <a:gd name="connsiteY4514" fmla="*/ 1145657 h 1261243"/>
                <a:gd name="connsiteX4515" fmla="*/ 1236725 w 2074813"/>
                <a:gd name="connsiteY4515" fmla="*/ 1147666 h 1261243"/>
                <a:gd name="connsiteX4516" fmla="*/ 1233724 w 2074813"/>
                <a:gd name="connsiteY4516" fmla="*/ 1149702 h 1261243"/>
                <a:gd name="connsiteX4517" fmla="*/ 1235126 w 2074813"/>
                <a:gd name="connsiteY4517" fmla="*/ 1149331 h 1261243"/>
                <a:gd name="connsiteX4518" fmla="*/ 1239606 w 2074813"/>
                <a:gd name="connsiteY4518" fmla="*/ 1146926 h 1261243"/>
                <a:gd name="connsiteX4519" fmla="*/ 1244021 w 2074813"/>
                <a:gd name="connsiteY4519" fmla="*/ 1145419 h 1261243"/>
                <a:gd name="connsiteX4520" fmla="*/ 1247471 w 2074813"/>
                <a:gd name="connsiteY4520" fmla="*/ 1143410 h 1261243"/>
                <a:gd name="connsiteX4521" fmla="*/ 1249559 w 2074813"/>
                <a:gd name="connsiteY4521" fmla="*/ 1142485 h 1261243"/>
                <a:gd name="connsiteX4522" fmla="*/ 1257172 w 2074813"/>
                <a:gd name="connsiteY4522" fmla="*/ 1138150 h 1261243"/>
                <a:gd name="connsiteX4523" fmla="*/ 1260410 w 2074813"/>
                <a:gd name="connsiteY4523" fmla="*/ 1136299 h 1261243"/>
                <a:gd name="connsiteX4524" fmla="*/ 1264204 w 2074813"/>
                <a:gd name="connsiteY4524" fmla="*/ 1133048 h 1261243"/>
                <a:gd name="connsiteX4525" fmla="*/ 1265195 w 2074813"/>
                <a:gd name="connsiteY4525" fmla="*/ 1130550 h 1261243"/>
                <a:gd name="connsiteX4526" fmla="*/ 1268803 w 2074813"/>
                <a:gd name="connsiteY4526" fmla="*/ 1127959 h 1261243"/>
                <a:gd name="connsiteX4527" fmla="*/ 1272782 w 2074813"/>
                <a:gd name="connsiteY4527" fmla="*/ 1124826 h 1261243"/>
                <a:gd name="connsiteX4528" fmla="*/ 1272332 w 2074813"/>
                <a:gd name="connsiteY4528" fmla="*/ 1122289 h 1261243"/>
                <a:gd name="connsiteX4529" fmla="*/ 1271513 w 2074813"/>
                <a:gd name="connsiteY4529" fmla="*/ 1120306 h 1261243"/>
                <a:gd name="connsiteX4530" fmla="*/ 1272147 w 2074813"/>
                <a:gd name="connsiteY4530" fmla="*/ 1115482 h 1261243"/>
                <a:gd name="connsiteX4531" fmla="*/ 1273205 w 2074813"/>
                <a:gd name="connsiteY4531" fmla="*/ 1115191 h 1261243"/>
                <a:gd name="connsiteX4532" fmla="*/ 1274209 w 2074813"/>
                <a:gd name="connsiteY4532" fmla="*/ 1116103 h 1261243"/>
                <a:gd name="connsiteX4533" fmla="*/ 1275148 w 2074813"/>
                <a:gd name="connsiteY4533" fmla="*/ 1116195 h 1261243"/>
                <a:gd name="connsiteX4534" fmla="*/ 1277130 w 2074813"/>
                <a:gd name="connsiteY4534" fmla="*/ 1114067 h 1261243"/>
                <a:gd name="connsiteX4535" fmla="*/ 1279272 w 2074813"/>
                <a:gd name="connsiteY4535" fmla="*/ 1114147 h 1261243"/>
                <a:gd name="connsiteX4536" fmla="*/ 1278941 w 2074813"/>
                <a:gd name="connsiteY4536" fmla="*/ 1116817 h 1261243"/>
                <a:gd name="connsiteX4537" fmla="*/ 1276800 w 2074813"/>
                <a:gd name="connsiteY4537" fmla="*/ 1119843 h 1261243"/>
                <a:gd name="connsiteX4538" fmla="*/ 1277804 w 2074813"/>
                <a:gd name="connsiteY4538" fmla="*/ 1120200 h 1261243"/>
                <a:gd name="connsiteX4539" fmla="*/ 1281109 w 2074813"/>
                <a:gd name="connsiteY4539" fmla="*/ 1119288 h 1261243"/>
                <a:gd name="connsiteX4540" fmla="*/ 1282853 w 2074813"/>
                <a:gd name="connsiteY4540" fmla="*/ 1119843 h 1261243"/>
                <a:gd name="connsiteX4541" fmla="*/ 1276469 w 2074813"/>
                <a:gd name="connsiteY4541" fmla="*/ 1123505 h 1261243"/>
                <a:gd name="connsiteX4542" fmla="*/ 1275980 w 2074813"/>
                <a:gd name="connsiteY4542" fmla="*/ 1124456 h 1261243"/>
                <a:gd name="connsiteX4543" fmla="*/ 1281201 w 2074813"/>
                <a:gd name="connsiteY4543" fmla="*/ 1121628 h 1261243"/>
                <a:gd name="connsiteX4544" fmla="*/ 1294049 w 2074813"/>
                <a:gd name="connsiteY4544" fmla="*/ 1116394 h 1261243"/>
                <a:gd name="connsiteX4545" fmla="*/ 1299217 w 2074813"/>
                <a:gd name="connsiteY4545" fmla="*/ 1115865 h 1261243"/>
                <a:gd name="connsiteX4546" fmla="*/ 1299573 w 2074813"/>
                <a:gd name="connsiteY4546" fmla="*/ 1114927 h 1261243"/>
                <a:gd name="connsiteX4547" fmla="*/ 1298860 w 2074813"/>
                <a:gd name="connsiteY4547" fmla="*/ 1112323 h 1261243"/>
                <a:gd name="connsiteX4548" fmla="*/ 1302680 w 2074813"/>
                <a:gd name="connsiteY4548" fmla="*/ 1107683 h 1261243"/>
                <a:gd name="connsiteX4549" fmla="*/ 1303803 w 2074813"/>
                <a:gd name="connsiteY4549" fmla="*/ 1107750 h 1261243"/>
                <a:gd name="connsiteX4550" fmla="*/ 1304200 w 2074813"/>
                <a:gd name="connsiteY4550" fmla="*/ 1108450 h 1261243"/>
                <a:gd name="connsiteX4551" fmla="*/ 1303803 w 2074813"/>
                <a:gd name="connsiteY4551" fmla="*/ 1109521 h 1261243"/>
                <a:gd name="connsiteX4552" fmla="*/ 1302442 w 2074813"/>
                <a:gd name="connsiteY4552" fmla="*/ 1111305 h 1261243"/>
                <a:gd name="connsiteX4553" fmla="*/ 1301239 w 2074813"/>
                <a:gd name="connsiteY4553" fmla="*/ 1112204 h 1261243"/>
                <a:gd name="connsiteX4554" fmla="*/ 1300314 w 2074813"/>
                <a:gd name="connsiteY4554" fmla="*/ 1112455 h 1261243"/>
                <a:gd name="connsiteX4555" fmla="*/ 1300314 w 2074813"/>
                <a:gd name="connsiteY4555" fmla="*/ 1113988 h 1261243"/>
                <a:gd name="connsiteX4556" fmla="*/ 1301014 w 2074813"/>
                <a:gd name="connsiteY4556" fmla="*/ 1114847 h 1261243"/>
                <a:gd name="connsiteX4557" fmla="*/ 1302680 w 2074813"/>
                <a:gd name="connsiteY4557" fmla="*/ 1114067 h 1261243"/>
                <a:gd name="connsiteX4558" fmla="*/ 1304517 w 2074813"/>
                <a:gd name="connsiteY4558" fmla="*/ 1113578 h 1261243"/>
                <a:gd name="connsiteX4559" fmla="*/ 1311919 w 2074813"/>
                <a:gd name="connsiteY4559" fmla="*/ 1113393 h 1261243"/>
                <a:gd name="connsiteX4560" fmla="*/ 1314549 w 2074813"/>
                <a:gd name="connsiteY4560" fmla="*/ 1113037 h 1261243"/>
                <a:gd name="connsiteX4561" fmla="*/ 1317047 w 2074813"/>
                <a:gd name="connsiteY4561" fmla="*/ 1113327 h 1261243"/>
                <a:gd name="connsiteX4562" fmla="*/ 1321898 w 2074813"/>
                <a:gd name="connsiteY4562" fmla="*/ 1115151 h 1261243"/>
                <a:gd name="connsiteX4563" fmla="*/ 1325149 w 2074813"/>
                <a:gd name="connsiteY4563" fmla="*/ 1117385 h 1261243"/>
                <a:gd name="connsiteX4564" fmla="*/ 1327740 w 2074813"/>
                <a:gd name="connsiteY4564" fmla="*/ 1118442 h 1261243"/>
                <a:gd name="connsiteX4565" fmla="*/ 1337283 w 2074813"/>
                <a:gd name="connsiteY4565" fmla="*/ 1119579 h 1261243"/>
                <a:gd name="connsiteX4566" fmla="*/ 1341803 w 2074813"/>
                <a:gd name="connsiteY4566" fmla="*/ 1118561 h 1261243"/>
                <a:gd name="connsiteX4567" fmla="*/ 1342596 w 2074813"/>
                <a:gd name="connsiteY4567" fmla="*/ 1117874 h 1261243"/>
                <a:gd name="connsiteX4568" fmla="*/ 1341658 w 2074813"/>
                <a:gd name="connsiteY4568" fmla="*/ 1116447 h 1261243"/>
                <a:gd name="connsiteX4569" fmla="*/ 1341393 w 2074813"/>
                <a:gd name="connsiteY4569" fmla="*/ 1115548 h 1261243"/>
                <a:gd name="connsiteX4570" fmla="*/ 1343191 w 2074813"/>
                <a:gd name="connsiteY4570" fmla="*/ 1113816 h 1261243"/>
                <a:gd name="connsiteX4571" fmla="*/ 1345002 w 2074813"/>
                <a:gd name="connsiteY4571" fmla="*/ 1112706 h 1261243"/>
                <a:gd name="connsiteX4572" fmla="*/ 1348253 w 2074813"/>
                <a:gd name="connsiteY4572" fmla="*/ 1111702 h 1261243"/>
                <a:gd name="connsiteX4573" fmla="*/ 1349245 w 2074813"/>
                <a:gd name="connsiteY4573" fmla="*/ 1114107 h 1261243"/>
                <a:gd name="connsiteX4574" fmla="*/ 1352853 w 2074813"/>
                <a:gd name="connsiteY4574" fmla="*/ 1114239 h 1261243"/>
                <a:gd name="connsiteX4575" fmla="*/ 1354360 w 2074813"/>
                <a:gd name="connsiteY4575" fmla="*/ 1118204 h 1261243"/>
                <a:gd name="connsiteX4576" fmla="*/ 1355192 w 2074813"/>
                <a:gd name="connsiteY4576" fmla="*/ 1119606 h 1261243"/>
                <a:gd name="connsiteX4577" fmla="*/ 1359276 w 2074813"/>
                <a:gd name="connsiteY4577" fmla="*/ 1120782 h 1261243"/>
                <a:gd name="connsiteX4578" fmla="*/ 1360929 w 2074813"/>
                <a:gd name="connsiteY4578" fmla="*/ 1119394 h 1261243"/>
                <a:gd name="connsiteX4579" fmla="*/ 1361629 w 2074813"/>
                <a:gd name="connsiteY4579" fmla="*/ 1119354 h 1261243"/>
                <a:gd name="connsiteX4580" fmla="*/ 1360915 w 2074813"/>
                <a:gd name="connsiteY4580" fmla="*/ 1121007 h 1261243"/>
                <a:gd name="connsiteX4581" fmla="*/ 1360942 w 2074813"/>
                <a:gd name="connsiteY4581" fmla="*/ 1122368 h 1261243"/>
                <a:gd name="connsiteX4582" fmla="*/ 1362264 w 2074813"/>
                <a:gd name="connsiteY4582" fmla="*/ 1125382 h 1261243"/>
                <a:gd name="connsiteX4583" fmla="*/ 1362131 w 2074813"/>
                <a:gd name="connsiteY4583" fmla="*/ 1126307 h 1261243"/>
                <a:gd name="connsiteX4584" fmla="*/ 1360149 w 2074813"/>
                <a:gd name="connsiteY4584" fmla="*/ 1125937 h 1261243"/>
                <a:gd name="connsiteX4585" fmla="*/ 1358986 w 2074813"/>
                <a:gd name="connsiteY4585" fmla="*/ 1126228 h 1261243"/>
                <a:gd name="connsiteX4586" fmla="*/ 1358576 w 2074813"/>
                <a:gd name="connsiteY4586" fmla="*/ 1127126 h 1261243"/>
                <a:gd name="connsiteX4587" fmla="*/ 1364775 w 2074813"/>
                <a:gd name="connsiteY4587" fmla="*/ 1129823 h 1261243"/>
                <a:gd name="connsiteX4588" fmla="*/ 1370366 w 2074813"/>
                <a:gd name="connsiteY4588" fmla="*/ 1131594 h 1261243"/>
                <a:gd name="connsiteX4589" fmla="*/ 1372282 w 2074813"/>
                <a:gd name="connsiteY4589" fmla="*/ 1131039 h 1261243"/>
                <a:gd name="connsiteX4590" fmla="*/ 1375362 w 2074813"/>
                <a:gd name="connsiteY4590" fmla="*/ 1127628 h 1261243"/>
                <a:gd name="connsiteX4591" fmla="*/ 1377583 w 2074813"/>
                <a:gd name="connsiteY4591" fmla="*/ 1126835 h 1261243"/>
                <a:gd name="connsiteX4592" fmla="*/ 1380504 w 2074813"/>
                <a:gd name="connsiteY4592" fmla="*/ 1126968 h 1261243"/>
                <a:gd name="connsiteX4593" fmla="*/ 1382076 w 2074813"/>
                <a:gd name="connsiteY4593" fmla="*/ 1128078 h 1261243"/>
                <a:gd name="connsiteX4594" fmla="*/ 1382473 w 2074813"/>
                <a:gd name="connsiteY4594" fmla="*/ 1131594 h 1261243"/>
                <a:gd name="connsiteX4595" fmla="*/ 1383094 w 2074813"/>
                <a:gd name="connsiteY4595" fmla="*/ 1132334 h 1261243"/>
                <a:gd name="connsiteX4596" fmla="*/ 1385169 w 2074813"/>
                <a:gd name="connsiteY4596" fmla="*/ 1131462 h 1261243"/>
                <a:gd name="connsiteX4597" fmla="*/ 1386332 w 2074813"/>
                <a:gd name="connsiteY4597" fmla="*/ 1130166 h 1261243"/>
                <a:gd name="connsiteX4598" fmla="*/ 1387205 w 2074813"/>
                <a:gd name="connsiteY4598" fmla="*/ 1128527 h 1261243"/>
                <a:gd name="connsiteX4599" fmla="*/ 1387839 w 2074813"/>
                <a:gd name="connsiteY4599" fmla="*/ 1126915 h 1261243"/>
                <a:gd name="connsiteX4600" fmla="*/ 1388645 w 2074813"/>
                <a:gd name="connsiteY4600" fmla="*/ 1125778 h 1261243"/>
                <a:gd name="connsiteX4601" fmla="*/ 1389359 w 2074813"/>
                <a:gd name="connsiteY4601" fmla="*/ 1123108 h 1261243"/>
                <a:gd name="connsiteX4602" fmla="*/ 1388434 w 2074813"/>
                <a:gd name="connsiteY4602" fmla="*/ 1122209 h 1261243"/>
                <a:gd name="connsiteX4603" fmla="*/ 1387588 w 2074813"/>
                <a:gd name="connsiteY4603" fmla="*/ 1121747 h 1261243"/>
                <a:gd name="connsiteX4604" fmla="*/ 1387297 w 2074813"/>
                <a:gd name="connsiteY4604" fmla="*/ 1121046 h 1261243"/>
                <a:gd name="connsiteX4605" fmla="*/ 1387588 w 2074813"/>
                <a:gd name="connsiteY4605" fmla="*/ 1120121 h 1261243"/>
                <a:gd name="connsiteX4606" fmla="*/ 1393761 w 2074813"/>
                <a:gd name="connsiteY4606" fmla="*/ 1122355 h 1261243"/>
                <a:gd name="connsiteX4607" fmla="*/ 1394871 w 2074813"/>
                <a:gd name="connsiteY4607" fmla="*/ 1123531 h 1261243"/>
                <a:gd name="connsiteX4608" fmla="*/ 1395109 w 2074813"/>
                <a:gd name="connsiteY4608" fmla="*/ 1124536 h 1261243"/>
                <a:gd name="connsiteX4609" fmla="*/ 1394884 w 2074813"/>
                <a:gd name="connsiteY4609" fmla="*/ 1125871 h 1261243"/>
                <a:gd name="connsiteX4610" fmla="*/ 1396549 w 2074813"/>
                <a:gd name="connsiteY4610" fmla="*/ 1126439 h 1261243"/>
                <a:gd name="connsiteX4611" fmla="*/ 1397647 w 2074813"/>
                <a:gd name="connsiteY4611" fmla="*/ 1126333 h 1261243"/>
                <a:gd name="connsiteX4612" fmla="*/ 1398796 w 2074813"/>
                <a:gd name="connsiteY4612" fmla="*/ 1126730 h 1261243"/>
                <a:gd name="connsiteX4613" fmla="*/ 1399576 w 2074813"/>
                <a:gd name="connsiteY4613" fmla="*/ 1127708 h 1261243"/>
                <a:gd name="connsiteX4614" fmla="*/ 1400766 w 2074813"/>
                <a:gd name="connsiteY4614" fmla="*/ 1128223 h 1261243"/>
                <a:gd name="connsiteX4615" fmla="*/ 1402246 w 2074813"/>
                <a:gd name="connsiteY4615" fmla="*/ 1129783 h 1261243"/>
                <a:gd name="connsiteX4616" fmla="*/ 1402894 w 2074813"/>
                <a:gd name="connsiteY4616" fmla="*/ 1132294 h 1261243"/>
                <a:gd name="connsiteX4617" fmla="*/ 1403502 w 2074813"/>
                <a:gd name="connsiteY4617" fmla="*/ 1133272 h 1261243"/>
                <a:gd name="connsiteX4618" fmla="*/ 1402312 w 2074813"/>
                <a:gd name="connsiteY4618" fmla="*/ 1135784 h 1261243"/>
                <a:gd name="connsiteX4619" fmla="*/ 1403528 w 2074813"/>
                <a:gd name="connsiteY4619" fmla="*/ 1135295 h 1261243"/>
                <a:gd name="connsiteX4620" fmla="*/ 1406396 w 2074813"/>
                <a:gd name="connsiteY4620" fmla="*/ 1132968 h 1261243"/>
                <a:gd name="connsiteX4621" fmla="*/ 1407176 w 2074813"/>
                <a:gd name="connsiteY4621" fmla="*/ 1133735 h 1261243"/>
                <a:gd name="connsiteX4622" fmla="*/ 1407864 w 2074813"/>
                <a:gd name="connsiteY4622" fmla="*/ 1134792 h 1261243"/>
                <a:gd name="connsiteX4623" fmla="*/ 1408617 w 2074813"/>
                <a:gd name="connsiteY4623" fmla="*/ 1133960 h 1261243"/>
                <a:gd name="connsiteX4624" fmla="*/ 1409569 w 2074813"/>
                <a:gd name="connsiteY4624" fmla="*/ 1132479 h 1261243"/>
                <a:gd name="connsiteX4625" fmla="*/ 1412001 w 2074813"/>
                <a:gd name="connsiteY4625" fmla="*/ 1131237 h 1261243"/>
                <a:gd name="connsiteX4626" fmla="*/ 1412569 w 2074813"/>
                <a:gd name="connsiteY4626" fmla="*/ 1129545 h 1261243"/>
                <a:gd name="connsiteX4627" fmla="*/ 1411485 w 2074813"/>
                <a:gd name="connsiteY4627" fmla="*/ 1129109 h 1261243"/>
                <a:gd name="connsiteX4628" fmla="*/ 1410467 w 2074813"/>
                <a:gd name="connsiteY4628" fmla="*/ 1128263 h 1261243"/>
                <a:gd name="connsiteX4629" fmla="*/ 1409569 w 2074813"/>
                <a:gd name="connsiteY4629" fmla="*/ 1125791 h 1261243"/>
                <a:gd name="connsiteX4630" fmla="*/ 1407996 w 2074813"/>
                <a:gd name="connsiteY4630" fmla="*/ 1125857 h 1261243"/>
                <a:gd name="connsiteX4631" fmla="*/ 1402207 w 2074813"/>
                <a:gd name="connsiteY4631" fmla="*/ 1123412 h 1261243"/>
                <a:gd name="connsiteX4632" fmla="*/ 1401096 w 2074813"/>
                <a:gd name="connsiteY4632" fmla="*/ 1121549 h 1261243"/>
                <a:gd name="connsiteX4633" fmla="*/ 1399219 w 2074813"/>
                <a:gd name="connsiteY4633" fmla="*/ 1120068 h 1261243"/>
                <a:gd name="connsiteX4634" fmla="*/ 1398717 w 2074813"/>
                <a:gd name="connsiteY4634" fmla="*/ 1117795 h 1261243"/>
                <a:gd name="connsiteX4635" fmla="*/ 1399682 w 2074813"/>
                <a:gd name="connsiteY4635" fmla="*/ 1117041 h 1261243"/>
                <a:gd name="connsiteX4636" fmla="*/ 1400052 w 2074813"/>
                <a:gd name="connsiteY4636" fmla="*/ 1116235 h 1261243"/>
                <a:gd name="connsiteX4637" fmla="*/ 1400620 w 2074813"/>
                <a:gd name="connsiteY4637" fmla="*/ 1115984 h 1261243"/>
                <a:gd name="connsiteX4638" fmla="*/ 1401546 w 2074813"/>
                <a:gd name="connsiteY4638" fmla="*/ 1116248 h 1261243"/>
                <a:gd name="connsiteX4639" fmla="*/ 1403198 w 2074813"/>
                <a:gd name="connsiteY4639" fmla="*/ 1115574 h 1261243"/>
                <a:gd name="connsiteX4640" fmla="*/ 1402643 w 2074813"/>
                <a:gd name="connsiteY4640" fmla="*/ 1114808 h 1261243"/>
                <a:gd name="connsiteX4641" fmla="*/ 1404440 w 2074813"/>
                <a:gd name="connsiteY4641" fmla="*/ 1113486 h 1261243"/>
                <a:gd name="connsiteX4642" fmla="*/ 1406330 w 2074813"/>
                <a:gd name="connsiteY4642" fmla="*/ 1113142 h 1261243"/>
                <a:gd name="connsiteX4643" fmla="*/ 1409027 w 2074813"/>
                <a:gd name="connsiteY4643" fmla="*/ 1112138 h 1261243"/>
                <a:gd name="connsiteX4644" fmla="*/ 1408974 w 2074813"/>
                <a:gd name="connsiteY4644" fmla="*/ 1111583 h 1261243"/>
                <a:gd name="connsiteX4645" fmla="*/ 1409714 w 2074813"/>
                <a:gd name="connsiteY4645" fmla="*/ 1109296 h 1261243"/>
                <a:gd name="connsiteX4646" fmla="*/ 1409119 w 2074813"/>
                <a:gd name="connsiteY4646" fmla="*/ 1107697 h 1261243"/>
                <a:gd name="connsiteX4647" fmla="*/ 1409053 w 2074813"/>
                <a:gd name="connsiteY4647" fmla="*/ 1106758 h 1261243"/>
                <a:gd name="connsiteX4648" fmla="*/ 1409648 w 2074813"/>
                <a:gd name="connsiteY4648" fmla="*/ 1105767 h 1261243"/>
                <a:gd name="connsiteX4649" fmla="*/ 1407493 w 2074813"/>
                <a:gd name="connsiteY4649" fmla="*/ 1105423 h 1261243"/>
                <a:gd name="connsiteX4650" fmla="*/ 1405405 w 2074813"/>
                <a:gd name="connsiteY4650" fmla="*/ 1106996 h 1261243"/>
                <a:gd name="connsiteX4651" fmla="*/ 1404110 w 2074813"/>
                <a:gd name="connsiteY4651" fmla="*/ 1109441 h 1261243"/>
                <a:gd name="connsiteX4652" fmla="*/ 1403013 w 2074813"/>
                <a:gd name="connsiteY4652" fmla="*/ 1109759 h 1261243"/>
                <a:gd name="connsiteX4653" fmla="*/ 1400528 w 2074813"/>
                <a:gd name="connsiteY4653" fmla="*/ 1109032 h 1261243"/>
                <a:gd name="connsiteX4654" fmla="*/ 1399404 w 2074813"/>
                <a:gd name="connsiteY4654" fmla="*/ 1106851 h 1261243"/>
                <a:gd name="connsiteX4655" fmla="*/ 1400607 w 2074813"/>
                <a:gd name="connsiteY4655" fmla="*/ 1105767 h 1261243"/>
                <a:gd name="connsiteX4656" fmla="*/ 1402352 w 2074813"/>
                <a:gd name="connsiteY4656" fmla="*/ 1104842 h 1261243"/>
                <a:gd name="connsiteX4657" fmla="*/ 1403845 w 2074813"/>
                <a:gd name="connsiteY4657" fmla="*/ 1103758 h 1261243"/>
                <a:gd name="connsiteX4658" fmla="*/ 1404004 w 2074813"/>
                <a:gd name="connsiteY4658" fmla="*/ 1102978 h 1261243"/>
                <a:gd name="connsiteX4659" fmla="*/ 1402537 w 2074813"/>
                <a:gd name="connsiteY4659" fmla="*/ 1102211 h 1261243"/>
                <a:gd name="connsiteX4660" fmla="*/ 1401414 w 2074813"/>
                <a:gd name="connsiteY4660" fmla="*/ 1103190 h 1261243"/>
                <a:gd name="connsiteX4661" fmla="*/ 1400369 w 2074813"/>
                <a:gd name="connsiteY4661" fmla="*/ 1103573 h 1261243"/>
                <a:gd name="connsiteX4662" fmla="*/ 1398426 w 2074813"/>
                <a:gd name="connsiteY4662" fmla="*/ 1103507 h 1261243"/>
                <a:gd name="connsiteX4663" fmla="*/ 1395519 w 2074813"/>
                <a:gd name="connsiteY4663" fmla="*/ 1105384 h 1261243"/>
                <a:gd name="connsiteX4664" fmla="*/ 1390945 w 2074813"/>
                <a:gd name="connsiteY4664" fmla="*/ 1106230 h 1261243"/>
                <a:gd name="connsiteX4665" fmla="*/ 1388593 w 2074813"/>
                <a:gd name="connsiteY4665" fmla="*/ 1105212 h 1261243"/>
                <a:gd name="connsiteX4666" fmla="*/ 1386108 w 2074813"/>
                <a:gd name="connsiteY4666" fmla="*/ 1103097 h 1261243"/>
                <a:gd name="connsiteX4667" fmla="*/ 1389121 w 2074813"/>
                <a:gd name="connsiteY4667" fmla="*/ 1099238 h 1261243"/>
                <a:gd name="connsiteX4668" fmla="*/ 1392479 w 2074813"/>
                <a:gd name="connsiteY4668" fmla="*/ 1096369 h 1261243"/>
                <a:gd name="connsiteX4669" fmla="*/ 1394778 w 2074813"/>
                <a:gd name="connsiteY4669" fmla="*/ 1096660 h 1261243"/>
                <a:gd name="connsiteX4670" fmla="*/ 1396576 w 2074813"/>
                <a:gd name="connsiteY4670" fmla="*/ 1097162 h 1261243"/>
                <a:gd name="connsiteX4671" fmla="*/ 1398109 w 2074813"/>
                <a:gd name="connsiteY4671" fmla="*/ 1099489 h 1261243"/>
                <a:gd name="connsiteX4672" fmla="*/ 1406066 w 2074813"/>
                <a:gd name="connsiteY4672" fmla="*/ 1102383 h 1261243"/>
                <a:gd name="connsiteX4673" fmla="*/ 1409978 w 2074813"/>
                <a:gd name="connsiteY4673" fmla="*/ 1100771 h 1261243"/>
                <a:gd name="connsiteX4674" fmla="*/ 1413877 w 2074813"/>
                <a:gd name="connsiteY4674" fmla="*/ 1097334 h 1261243"/>
                <a:gd name="connsiteX4675" fmla="*/ 1415226 w 2074813"/>
                <a:gd name="connsiteY4675" fmla="*/ 1097387 h 1261243"/>
                <a:gd name="connsiteX4676" fmla="*/ 1416098 w 2074813"/>
                <a:gd name="connsiteY4676" fmla="*/ 1097704 h 1261243"/>
                <a:gd name="connsiteX4677" fmla="*/ 1420433 w 2074813"/>
                <a:gd name="connsiteY4677" fmla="*/ 1096700 h 1261243"/>
                <a:gd name="connsiteX4678" fmla="*/ 1424359 w 2074813"/>
                <a:gd name="connsiteY4678" fmla="*/ 1095378 h 1261243"/>
                <a:gd name="connsiteX4679" fmla="*/ 1425139 w 2074813"/>
                <a:gd name="connsiteY4679" fmla="*/ 1095352 h 1261243"/>
                <a:gd name="connsiteX4680" fmla="*/ 1426328 w 2074813"/>
                <a:gd name="connsiteY4680" fmla="*/ 1095629 h 1261243"/>
                <a:gd name="connsiteX4681" fmla="*/ 1428985 w 2074813"/>
                <a:gd name="connsiteY4681" fmla="*/ 1097070 h 1261243"/>
                <a:gd name="connsiteX4682" fmla="*/ 1437312 w 2074813"/>
                <a:gd name="connsiteY4682" fmla="*/ 1096554 h 1261243"/>
                <a:gd name="connsiteX4683" fmla="*/ 1439638 w 2074813"/>
                <a:gd name="connsiteY4683" fmla="*/ 1096845 h 1261243"/>
                <a:gd name="connsiteX4684" fmla="*/ 1442387 w 2074813"/>
                <a:gd name="connsiteY4684" fmla="*/ 1096753 h 1261243"/>
                <a:gd name="connsiteX4685" fmla="*/ 1443220 w 2074813"/>
                <a:gd name="connsiteY4685" fmla="*/ 1095378 h 1261243"/>
                <a:gd name="connsiteX4686" fmla="*/ 1445308 w 2074813"/>
                <a:gd name="connsiteY4686" fmla="*/ 1091135 h 1261243"/>
                <a:gd name="connsiteX4687" fmla="*/ 1447304 w 2074813"/>
                <a:gd name="connsiteY4687" fmla="*/ 1087897 h 1261243"/>
                <a:gd name="connsiteX4688" fmla="*/ 1447912 w 2074813"/>
                <a:gd name="connsiteY4688" fmla="*/ 1087527 h 1261243"/>
                <a:gd name="connsiteX4689" fmla="*/ 1448877 w 2074813"/>
                <a:gd name="connsiteY4689" fmla="*/ 1089417 h 1261243"/>
                <a:gd name="connsiteX4690" fmla="*/ 1448983 w 2074813"/>
                <a:gd name="connsiteY4690" fmla="*/ 1091254 h 1261243"/>
                <a:gd name="connsiteX4691" fmla="*/ 1448084 w 2074813"/>
                <a:gd name="connsiteY4691" fmla="*/ 1094400 h 1261243"/>
                <a:gd name="connsiteX4692" fmla="*/ 1448454 w 2074813"/>
                <a:gd name="connsiteY4692" fmla="*/ 1095404 h 1261243"/>
                <a:gd name="connsiteX4693" fmla="*/ 1449366 w 2074813"/>
                <a:gd name="connsiteY4693" fmla="*/ 1095590 h 1261243"/>
                <a:gd name="connsiteX4694" fmla="*/ 1449948 w 2074813"/>
                <a:gd name="connsiteY4694" fmla="*/ 1097295 h 1261243"/>
                <a:gd name="connsiteX4695" fmla="*/ 1450080 w 2074813"/>
                <a:gd name="connsiteY4695" fmla="*/ 1098841 h 1261243"/>
                <a:gd name="connsiteX4696" fmla="*/ 1447106 w 2074813"/>
                <a:gd name="connsiteY4696" fmla="*/ 1099766 h 1261243"/>
                <a:gd name="connsiteX4697" fmla="*/ 1445137 w 2074813"/>
                <a:gd name="connsiteY4697" fmla="*/ 1099898 h 1261243"/>
                <a:gd name="connsiteX4698" fmla="*/ 1444449 w 2074813"/>
                <a:gd name="connsiteY4698" fmla="*/ 1100559 h 1261243"/>
                <a:gd name="connsiteX4699" fmla="*/ 1453900 w 2074813"/>
                <a:gd name="connsiteY4699" fmla="*/ 1099608 h 1261243"/>
                <a:gd name="connsiteX4700" fmla="*/ 1457297 w 2074813"/>
                <a:gd name="connsiteY4700" fmla="*/ 1096700 h 1261243"/>
                <a:gd name="connsiteX4701" fmla="*/ 1459055 w 2074813"/>
                <a:gd name="connsiteY4701" fmla="*/ 1095973 h 1261243"/>
                <a:gd name="connsiteX4702" fmla="*/ 1458936 w 2074813"/>
                <a:gd name="connsiteY4702" fmla="*/ 1096832 h 1261243"/>
                <a:gd name="connsiteX4703" fmla="*/ 1457151 w 2074813"/>
                <a:gd name="connsiteY4703" fmla="*/ 1098365 h 1261243"/>
                <a:gd name="connsiteX4704" fmla="*/ 1457640 w 2074813"/>
                <a:gd name="connsiteY4704" fmla="*/ 1098788 h 1261243"/>
                <a:gd name="connsiteX4705" fmla="*/ 1462650 w 2074813"/>
                <a:gd name="connsiteY4705" fmla="*/ 1097519 h 1261243"/>
                <a:gd name="connsiteX4706" fmla="*/ 1463813 w 2074813"/>
                <a:gd name="connsiteY4706" fmla="*/ 1095907 h 1261243"/>
                <a:gd name="connsiteX4707" fmla="*/ 1465835 w 2074813"/>
                <a:gd name="connsiteY4707" fmla="*/ 1094307 h 1261243"/>
                <a:gd name="connsiteX4708" fmla="*/ 1466826 w 2074813"/>
                <a:gd name="connsiteY4708" fmla="*/ 1091915 h 1261243"/>
                <a:gd name="connsiteX4709" fmla="*/ 1468069 w 2074813"/>
                <a:gd name="connsiteY4709" fmla="*/ 1091915 h 1261243"/>
                <a:gd name="connsiteX4710" fmla="*/ 1468888 w 2074813"/>
                <a:gd name="connsiteY4710" fmla="*/ 1092999 h 1261243"/>
                <a:gd name="connsiteX4711" fmla="*/ 1470210 w 2074813"/>
                <a:gd name="connsiteY4711" fmla="*/ 1091492 h 1261243"/>
                <a:gd name="connsiteX4712" fmla="*/ 1471201 w 2074813"/>
                <a:gd name="connsiteY4712" fmla="*/ 1091030 h 1261243"/>
                <a:gd name="connsiteX4713" fmla="*/ 1471452 w 2074813"/>
                <a:gd name="connsiteY4713" fmla="*/ 1092959 h 1261243"/>
                <a:gd name="connsiteX4714" fmla="*/ 1470408 w 2074813"/>
                <a:gd name="connsiteY4714" fmla="*/ 1094955 h 1261243"/>
                <a:gd name="connsiteX4715" fmla="*/ 1466840 w 2074813"/>
                <a:gd name="connsiteY4715" fmla="*/ 1095920 h 1261243"/>
                <a:gd name="connsiteX4716" fmla="*/ 1465716 w 2074813"/>
                <a:gd name="connsiteY4716" fmla="*/ 1096554 h 1261243"/>
                <a:gd name="connsiteX4717" fmla="*/ 1464553 w 2074813"/>
                <a:gd name="connsiteY4717" fmla="*/ 1097532 h 1261243"/>
                <a:gd name="connsiteX4718" fmla="*/ 1470395 w 2074813"/>
                <a:gd name="connsiteY4718" fmla="*/ 1096607 h 1261243"/>
                <a:gd name="connsiteX4719" fmla="*/ 1477519 w 2074813"/>
                <a:gd name="connsiteY4719" fmla="*/ 1095748 h 1261243"/>
                <a:gd name="connsiteX4720" fmla="*/ 1479449 w 2074813"/>
                <a:gd name="connsiteY4720" fmla="*/ 1095140 h 1261243"/>
                <a:gd name="connsiteX4721" fmla="*/ 1481749 w 2074813"/>
                <a:gd name="connsiteY4721" fmla="*/ 1093951 h 1261243"/>
                <a:gd name="connsiteX4722" fmla="*/ 1483771 w 2074813"/>
                <a:gd name="connsiteY4722" fmla="*/ 1093144 h 1261243"/>
                <a:gd name="connsiteX4723" fmla="*/ 1485436 w 2074813"/>
                <a:gd name="connsiteY4723" fmla="*/ 1093528 h 1261243"/>
                <a:gd name="connsiteX4724" fmla="*/ 1488318 w 2074813"/>
                <a:gd name="connsiteY4724" fmla="*/ 1093224 h 1261243"/>
                <a:gd name="connsiteX4725" fmla="*/ 1490287 w 2074813"/>
                <a:gd name="connsiteY4725" fmla="*/ 1094030 h 1261243"/>
                <a:gd name="connsiteX4726" fmla="*/ 1490789 w 2074813"/>
                <a:gd name="connsiteY4726" fmla="*/ 1094664 h 1261243"/>
                <a:gd name="connsiteX4727" fmla="*/ 1490856 w 2074813"/>
                <a:gd name="connsiteY4727" fmla="*/ 1095669 h 1261243"/>
                <a:gd name="connsiteX4728" fmla="*/ 1488252 w 2074813"/>
                <a:gd name="connsiteY4728" fmla="*/ 1095008 h 1261243"/>
                <a:gd name="connsiteX4729" fmla="*/ 1482899 w 2074813"/>
                <a:gd name="connsiteY4729" fmla="*/ 1095854 h 1261243"/>
                <a:gd name="connsiteX4730" fmla="*/ 1489084 w 2074813"/>
                <a:gd name="connsiteY4730" fmla="*/ 1097731 h 1261243"/>
                <a:gd name="connsiteX4731" fmla="*/ 1495852 w 2074813"/>
                <a:gd name="connsiteY4731" fmla="*/ 1101048 h 1261243"/>
                <a:gd name="connsiteX4732" fmla="*/ 1497094 w 2074813"/>
                <a:gd name="connsiteY4732" fmla="*/ 1102238 h 1261243"/>
                <a:gd name="connsiteX4733" fmla="*/ 1497900 w 2074813"/>
                <a:gd name="connsiteY4733" fmla="*/ 1102383 h 1261243"/>
                <a:gd name="connsiteX4734" fmla="*/ 1498469 w 2074813"/>
                <a:gd name="connsiteY4734" fmla="*/ 1101418 h 1261243"/>
                <a:gd name="connsiteX4735" fmla="*/ 1498839 w 2074813"/>
                <a:gd name="connsiteY4735" fmla="*/ 1100202 h 1261243"/>
                <a:gd name="connsiteX4736" fmla="*/ 1500650 w 2074813"/>
                <a:gd name="connsiteY4736" fmla="*/ 1099224 h 1261243"/>
                <a:gd name="connsiteX4737" fmla="*/ 1502434 w 2074813"/>
                <a:gd name="connsiteY4737" fmla="*/ 1099013 h 1261243"/>
                <a:gd name="connsiteX4738" fmla="*/ 1501165 w 2074813"/>
                <a:gd name="connsiteY4738" fmla="*/ 1100414 h 1261243"/>
                <a:gd name="connsiteX4739" fmla="*/ 1500266 w 2074813"/>
                <a:gd name="connsiteY4739" fmla="*/ 1101749 h 1261243"/>
                <a:gd name="connsiteX4740" fmla="*/ 1501231 w 2074813"/>
                <a:gd name="connsiteY4740" fmla="*/ 1102912 h 1261243"/>
                <a:gd name="connsiteX4741" fmla="*/ 1500689 w 2074813"/>
                <a:gd name="connsiteY4741" fmla="*/ 1103798 h 1261243"/>
                <a:gd name="connsiteX4742" fmla="*/ 1499473 w 2074813"/>
                <a:gd name="connsiteY4742" fmla="*/ 1103665 h 1261243"/>
                <a:gd name="connsiteX4743" fmla="*/ 1502500 w 2074813"/>
                <a:gd name="connsiteY4743" fmla="*/ 1107776 h 1261243"/>
                <a:gd name="connsiteX4744" fmla="*/ 1505382 w 2074813"/>
                <a:gd name="connsiteY4744" fmla="*/ 1110591 h 1261243"/>
                <a:gd name="connsiteX4745" fmla="*/ 1505937 w 2074813"/>
                <a:gd name="connsiteY4745" fmla="*/ 1112785 h 1261243"/>
                <a:gd name="connsiteX4746" fmla="*/ 1505461 w 2074813"/>
                <a:gd name="connsiteY4746" fmla="*/ 1113909 h 1261243"/>
                <a:gd name="connsiteX4747" fmla="*/ 1504813 w 2074813"/>
                <a:gd name="connsiteY4747" fmla="*/ 1114411 h 1261243"/>
                <a:gd name="connsiteX4748" fmla="*/ 1504007 w 2074813"/>
                <a:gd name="connsiteY4748" fmla="*/ 1113142 h 1261243"/>
                <a:gd name="connsiteX4749" fmla="*/ 1503690 w 2074813"/>
                <a:gd name="connsiteY4749" fmla="*/ 1111530 h 1261243"/>
                <a:gd name="connsiteX4750" fmla="*/ 1503148 w 2074813"/>
                <a:gd name="connsiteY4750" fmla="*/ 1113645 h 1261243"/>
                <a:gd name="connsiteX4751" fmla="*/ 1503518 w 2074813"/>
                <a:gd name="connsiteY4751" fmla="*/ 1115680 h 1261243"/>
                <a:gd name="connsiteX4752" fmla="*/ 1504787 w 2074813"/>
                <a:gd name="connsiteY4752" fmla="*/ 1116103 h 1261243"/>
                <a:gd name="connsiteX4753" fmla="*/ 1508170 w 2074813"/>
                <a:gd name="connsiteY4753" fmla="*/ 1115323 h 1261243"/>
                <a:gd name="connsiteX4754" fmla="*/ 1512017 w 2074813"/>
                <a:gd name="connsiteY4754" fmla="*/ 1114953 h 1261243"/>
                <a:gd name="connsiteX4755" fmla="*/ 1513629 w 2074813"/>
                <a:gd name="connsiteY4755" fmla="*/ 1114266 h 1261243"/>
                <a:gd name="connsiteX4756" fmla="*/ 1515784 w 2074813"/>
                <a:gd name="connsiteY4756" fmla="*/ 1113354 h 1261243"/>
                <a:gd name="connsiteX4757" fmla="*/ 1517872 w 2074813"/>
                <a:gd name="connsiteY4757" fmla="*/ 1113486 h 1261243"/>
                <a:gd name="connsiteX4758" fmla="*/ 1524785 w 2074813"/>
                <a:gd name="connsiteY4758" fmla="*/ 1109970 h 1261243"/>
                <a:gd name="connsiteX4759" fmla="*/ 1527177 w 2074813"/>
                <a:gd name="connsiteY4759" fmla="*/ 1109626 h 1261243"/>
                <a:gd name="connsiteX4760" fmla="*/ 1528869 w 2074813"/>
                <a:gd name="connsiteY4760" fmla="*/ 1109706 h 1261243"/>
                <a:gd name="connsiteX4761" fmla="*/ 1529609 w 2074813"/>
                <a:gd name="connsiteY4761" fmla="*/ 1109085 h 1261243"/>
                <a:gd name="connsiteX4762" fmla="*/ 1529596 w 2074813"/>
                <a:gd name="connsiteY4762" fmla="*/ 1107591 h 1261243"/>
                <a:gd name="connsiteX4763" fmla="*/ 1530402 w 2074813"/>
                <a:gd name="connsiteY4763" fmla="*/ 1106269 h 1261243"/>
                <a:gd name="connsiteX4764" fmla="*/ 1531763 w 2074813"/>
                <a:gd name="connsiteY4764" fmla="*/ 1105265 h 1261243"/>
                <a:gd name="connsiteX4765" fmla="*/ 1538412 w 2074813"/>
                <a:gd name="connsiteY4765" fmla="*/ 1104168 h 1261243"/>
                <a:gd name="connsiteX4766" fmla="*/ 1545510 w 2074813"/>
                <a:gd name="connsiteY4766" fmla="*/ 1109177 h 1261243"/>
                <a:gd name="connsiteX4767" fmla="*/ 1551854 w 2074813"/>
                <a:gd name="connsiteY4767" fmla="*/ 1122540 h 1261243"/>
                <a:gd name="connsiteX4768" fmla="*/ 1561635 w 2074813"/>
                <a:gd name="connsiteY4768" fmla="*/ 1133828 h 1261243"/>
                <a:gd name="connsiteX4769" fmla="*/ 1563366 w 2074813"/>
                <a:gd name="connsiteY4769" fmla="*/ 1138454 h 1261243"/>
                <a:gd name="connsiteX4770" fmla="*/ 1563049 w 2074813"/>
                <a:gd name="connsiteY4770" fmla="*/ 1140582 h 1261243"/>
                <a:gd name="connsiteX4771" fmla="*/ 1562613 w 2074813"/>
                <a:gd name="connsiteY4771" fmla="*/ 1141771 h 1261243"/>
                <a:gd name="connsiteX4772" fmla="*/ 1560511 w 2074813"/>
                <a:gd name="connsiteY4772" fmla="*/ 1149794 h 1261243"/>
                <a:gd name="connsiteX4773" fmla="*/ 1556784 w 2074813"/>
                <a:gd name="connsiteY4773" fmla="*/ 1156826 h 1261243"/>
                <a:gd name="connsiteX4774" fmla="*/ 1552026 w 2074813"/>
                <a:gd name="connsiteY4774" fmla="*/ 1167862 h 1261243"/>
                <a:gd name="connsiteX4775" fmla="*/ 1552462 w 2074813"/>
                <a:gd name="connsiteY4775" fmla="*/ 1169818 h 1261243"/>
                <a:gd name="connsiteX4776" fmla="*/ 1552977 w 2074813"/>
                <a:gd name="connsiteY4776" fmla="*/ 1171008 h 1261243"/>
                <a:gd name="connsiteX4777" fmla="*/ 1553599 w 2074813"/>
                <a:gd name="connsiteY4777" fmla="*/ 1171708 h 1261243"/>
                <a:gd name="connsiteX4778" fmla="*/ 1554405 w 2074813"/>
                <a:gd name="connsiteY4778" fmla="*/ 1171035 h 1261243"/>
                <a:gd name="connsiteX4779" fmla="*/ 1555634 w 2074813"/>
                <a:gd name="connsiteY4779" fmla="*/ 1171444 h 1261243"/>
                <a:gd name="connsiteX4780" fmla="*/ 1556652 w 2074813"/>
                <a:gd name="connsiteY4780" fmla="*/ 1170664 h 1261243"/>
                <a:gd name="connsiteX4781" fmla="*/ 1557207 w 2074813"/>
                <a:gd name="connsiteY4781" fmla="*/ 1169779 h 1261243"/>
                <a:gd name="connsiteX4782" fmla="*/ 1558145 w 2074813"/>
                <a:gd name="connsiteY4782" fmla="*/ 1167069 h 1261243"/>
                <a:gd name="connsiteX4783" fmla="*/ 1557405 w 2074813"/>
                <a:gd name="connsiteY4783" fmla="*/ 1166382 h 1261243"/>
                <a:gd name="connsiteX4784" fmla="*/ 1556824 w 2074813"/>
                <a:gd name="connsiteY4784" fmla="*/ 1164518 h 1261243"/>
                <a:gd name="connsiteX4785" fmla="*/ 1557881 w 2074813"/>
                <a:gd name="connsiteY4785" fmla="*/ 1164029 h 1261243"/>
                <a:gd name="connsiteX4786" fmla="*/ 1559097 w 2074813"/>
                <a:gd name="connsiteY4786" fmla="*/ 1164677 h 1261243"/>
                <a:gd name="connsiteX4787" fmla="*/ 1560022 w 2074813"/>
                <a:gd name="connsiteY4787" fmla="*/ 1166950 h 1261243"/>
                <a:gd name="connsiteX4788" fmla="*/ 1560498 w 2074813"/>
                <a:gd name="connsiteY4788" fmla="*/ 1167228 h 1261243"/>
                <a:gd name="connsiteX4789" fmla="*/ 1561978 w 2074813"/>
                <a:gd name="connsiteY4789" fmla="*/ 1166237 h 1261243"/>
                <a:gd name="connsiteX4790" fmla="*/ 1562692 w 2074813"/>
                <a:gd name="connsiteY4790" fmla="*/ 1167360 h 1261243"/>
                <a:gd name="connsiteX4791" fmla="*/ 1562652 w 2074813"/>
                <a:gd name="connsiteY4791" fmla="*/ 1168140 h 1261243"/>
                <a:gd name="connsiteX4792" fmla="*/ 1561529 w 2074813"/>
                <a:gd name="connsiteY4792" fmla="*/ 1169951 h 1261243"/>
                <a:gd name="connsiteX4793" fmla="*/ 1558780 w 2074813"/>
                <a:gd name="connsiteY4793" fmla="*/ 1172581 h 1261243"/>
                <a:gd name="connsiteX4794" fmla="*/ 1555066 w 2074813"/>
                <a:gd name="connsiteY4794" fmla="*/ 1176929 h 1261243"/>
                <a:gd name="connsiteX4795" fmla="*/ 1553784 w 2074813"/>
                <a:gd name="connsiteY4795" fmla="*/ 1177194 h 1261243"/>
                <a:gd name="connsiteX4796" fmla="*/ 1553017 w 2074813"/>
                <a:gd name="connsiteY4796" fmla="*/ 1177643 h 1261243"/>
                <a:gd name="connsiteX4797" fmla="*/ 1554140 w 2074813"/>
                <a:gd name="connsiteY4797" fmla="*/ 1179071 h 1261243"/>
                <a:gd name="connsiteX4798" fmla="*/ 1554696 w 2074813"/>
                <a:gd name="connsiteY4798" fmla="*/ 1180432 h 1261243"/>
                <a:gd name="connsiteX4799" fmla="*/ 1556995 w 2074813"/>
                <a:gd name="connsiteY4799" fmla="*/ 1190081 h 1261243"/>
                <a:gd name="connsiteX4800" fmla="*/ 1558383 w 2074813"/>
                <a:gd name="connsiteY4800" fmla="*/ 1193583 h 1261243"/>
                <a:gd name="connsiteX4801" fmla="*/ 1559560 w 2074813"/>
                <a:gd name="connsiteY4801" fmla="*/ 1195421 h 1261243"/>
                <a:gd name="connsiteX4802" fmla="*/ 1560577 w 2074813"/>
                <a:gd name="connsiteY4802" fmla="*/ 1196042 h 1261243"/>
                <a:gd name="connsiteX4803" fmla="*/ 1562031 w 2074813"/>
                <a:gd name="connsiteY4803" fmla="*/ 1196293 h 1261243"/>
                <a:gd name="connsiteX4804" fmla="*/ 1562520 w 2074813"/>
                <a:gd name="connsiteY4804" fmla="*/ 1195328 h 1261243"/>
                <a:gd name="connsiteX4805" fmla="*/ 1562586 w 2074813"/>
                <a:gd name="connsiteY4805" fmla="*/ 1193570 h 1261243"/>
                <a:gd name="connsiteX4806" fmla="*/ 1564807 w 2074813"/>
                <a:gd name="connsiteY4806" fmla="*/ 1192817 h 1261243"/>
                <a:gd name="connsiteX4807" fmla="*/ 1566789 w 2074813"/>
                <a:gd name="connsiteY4807" fmla="*/ 1192869 h 1261243"/>
                <a:gd name="connsiteX4808" fmla="*/ 1565084 w 2074813"/>
                <a:gd name="connsiteY4808" fmla="*/ 1194852 h 1261243"/>
                <a:gd name="connsiteX4809" fmla="*/ 1563749 w 2074813"/>
                <a:gd name="connsiteY4809" fmla="*/ 1200152 h 1261243"/>
                <a:gd name="connsiteX4810" fmla="*/ 1563816 w 2074813"/>
                <a:gd name="connsiteY4810" fmla="*/ 1204461 h 1261243"/>
                <a:gd name="connsiteX4811" fmla="*/ 1564556 w 2074813"/>
                <a:gd name="connsiteY4811" fmla="*/ 1204805 h 1261243"/>
                <a:gd name="connsiteX4812" fmla="*/ 1565507 w 2074813"/>
                <a:gd name="connsiteY4812" fmla="*/ 1204461 h 1261243"/>
                <a:gd name="connsiteX4813" fmla="*/ 1567160 w 2074813"/>
                <a:gd name="connsiteY4813" fmla="*/ 1202214 h 1261243"/>
                <a:gd name="connsiteX4814" fmla="*/ 1568296 w 2074813"/>
                <a:gd name="connsiteY4814" fmla="*/ 1201276 h 1261243"/>
                <a:gd name="connsiteX4815" fmla="*/ 1569697 w 2074813"/>
                <a:gd name="connsiteY4815" fmla="*/ 1200641 h 1261243"/>
                <a:gd name="connsiteX4816" fmla="*/ 1567569 w 2074813"/>
                <a:gd name="connsiteY4816" fmla="*/ 1203179 h 1261243"/>
                <a:gd name="connsiteX4817" fmla="*/ 1565428 w 2074813"/>
                <a:gd name="connsiteY4817" fmla="*/ 1206206 h 1261243"/>
                <a:gd name="connsiteX4818" fmla="*/ 1565970 w 2074813"/>
                <a:gd name="connsiteY4818" fmla="*/ 1206840 h 1261243"/>
                <a:gd name="connsiteX4819" fmla="*/ 1567358 w 2074813"/>
                <a:gd name="connsiteY4819" fmla="*/ 1207752 h 1261243"/>
                <a:gd name="connsiteX4820" fmla="*/ 1567093 w 2074813"/>
                <a:gd name="connsiteY4820" fmla="*/ 1215921 h 1261243"/>
                <a:gd name="connsiteX4821" fmla="*/ 1568534 w 2074813"/>
                <a:gd name="connsiteY4821" fmla="*/ 1220534 h 1261243"/>
                <a:gd name="connsiteX4822" fmla="*/ 1571614 w 2074813"/>
                <a:gd name="connsiteY4822" fmla="*/ 1223124 h 1261243"/>
                <a:gd name="connsiteX4823" fmla="*/ 1576227 w 2074813"/>
                <a:gd name="connsiteY4823" fmla="*/ 1224829 h 1261243"/>
                <a:gd name="connsiteX4824" fmla="*/ 1576187 w 2074813"/>
                <a:gd name="connsiteY4824" fmla="*/ 1227631 h 1261243"/>
                <a:gd name="connsiteX4825" fmla="*/ 1578275 w 2074813"/>
                <a:gd name="connsiteY4825" fmla="*/ 1231834 h 1261243"/>
                <a:gd name="connsiteX4826" fmla="*/ 1579927 w 2074813"/>
                <a:gd name="connsiteY4826" fmla="*/ 1237954 h 1261243"/>
                <a:gd name="connsiteX4827" fmla="*/ 1581144 w 2074813"/>
                <a:gd name="connsiteY4827" fmla="*/ 1238774 h 1261243"/>
                <a:gd name="connsiteX4828" fmla="*/ 1582862 w 2074813"/>
                <a:gd name="connsiteY4828" fmla="*/ 1239527 h 1261243"/>
                <a:gd name="connsiteX4829" fmla="*/ 1583589 w 2074813"/>
                <a:gd name="connsiteY4829" fmla="*/ 1240875 h 1261243"/>
                <a:gd name="connsiteX4830" fmla="*/ 1582782 w 2074813"/>
                <a:gd name="connsiteY4830" fmla="*/ 1241999 h 1261243"/>
                <a:gd name="connsiteX4831" fmla="*/ 1580047 w 2074813"/>
                <a:gd name="connsiteY4831" fmla="*/ 1239315 h 1261243"/>
                <a:gd name="connsiteX4832" fmla="*/ 1579068 w 2074813"/>
                <a:gd name="connsiteY4832" fmla="*/ 1239580 h 1261243"/>
                <a:gd name="connsiteX4833" fmla="*/ 1578315 w 2074813"/>
                <a:gd name="connsiteY4833" fmla="*/ 1240730 h 1261243"/>
                <a:gd name="connsiteX4834" fmla="*/ 1577892 w 2074813"/>
                <a:gd name="connsiteY4834" fmla="*/ 1241880 h 1261243"/>
                <a:gd name="connsiteX4835" fmla="*/ 1578817 w 2074813"/>
                <a:gd name="connsiteY4835" fmla="*/ 1244444 h 1261243"/>
                <a:gd name="connsiteX4836" fmla="*/ 1581183 w 2074813"/>
                <a:gd name="connsiteY4836" fmla="*/ 1244576 h 1261243"/>
                <a:gd name="connsiteX4837" fmla="*/ 1585030 w 2074813"/>
                <a:gd name="connsiteY4837" fmla="*/ 1243360 h 1261243"/>
                <a:gd name="connsiteX4838" fmla="*/ 1587977 w 2074813"/>
                <a:gd name="connsiteY4838" fmla="*/ 1243915 h 1261243"/>
                <a:gd name="connsiteX4839" fmla="*/ 1592696 w 2074813"/>
                <a:gd name="connsiteY4839" fmla="*/ 1241761 h 1261243"/>
                <a:gd name="connsiteX4840" fmla="*/ 1594453 w 2074813"/>
                <a:gd name="connsiteY4840" fmla="*/ 1241840 h 1261243"/>
                <a:gd name="connsiteX4841" fmla="*/ 1597824 w 2074813"/>
                <a:gd name="connsiteY4841" fmla="*/ 1238972 h 1261243"/>
                <a:gd name="connsiteX4842" fmla="*/ 1599265 w 2074813"/>
                <a:gd name="connsiteY4842" fmla="*/ 1236262 h 1261243"/>
                <a:gd name="connsiteX4843" fmla="*/ 1600890 w 2074813"/>
                <a:gd name="connsiteY4843" fmla="*/ 1230843 h 1261243"/>
                <a:gd name="connsiteX4844" fmla="*/ 1603507 w 2074813"/>
                <a:gd name="connsiteY4844" fmla="*/ 1227354 h 1261243"/>
                <a:gd name="connsiteX4845" fmla="*/ 1605675 w 2074813"/>
                <a:gd name="connsiteY4845" fmla="*/ 1223494 h 1261243"/>
                <a:gd name="connsiteX4846" fmla="*/ 1606045 w 2074813"/>
                <a:gd name="connsiteY4846" fmla="*/ 1223613 h 1261243"/>
                <a:gd name="connsiteX4847" fmla="*/ 1606045 w 2074813"/>
                <a:gd name="connsiteY4847" fmla="*/ 1224499 h 1261243"/>
                <a:gd name="connsiteX4848" fmla="*/ 1606243 w 2074813"/>
                <a:gd name="connsiteY4848" fmla="*/ 1224763 h 1261243"/>
                <a:gd name="connsiteX4849" fmla="*/ 1608200 w 2074813"/>
                <a:gd name="connsiteY4849" fmla="*/ 1216330 h 1261243"/>
                <a:gd name="connsiteX4850" fmla="*/ 1612257 w 2074813"/>
                <a:gd name="connsiteY4850" fmla="*/ 1203972 h 1261243"/>
                <a:gd name="connsiteX4851" fmla="*/ 1613381 w 2074813"/>
                <a:gd name="connsiteY4851" fmla="*/ 1197205 h 1261243"/>
                <a:gd name="connsiteX4852" fmla="*/ 1613500 w 2074813"/>
                <a:gd name="connsiteY4852" fmla="*/ 1191944 h 1261243"/>
                <a:gd name="connsiteX4853" fmla="*/ 1613116 w 2074813"/>
                <a:gd name="connsiteY4853" fmla="*/ 1189433 h 1261243"/>
                <a:gd name="connsiteX4854" fmla="*/ 1611411 w 2074813"/>
                <a:gd name="connsiteY4854" fmla="*/ 1185930 h 1261243"/>
                <a:gd name="connsiteX4855" fmla="*/ 1607036 w 2074813"/>
                <a:gd name="connsiteY4855" fmla="*/ 1158412 h 1261243"/>
                <a:gd name="connsiteX4856" fmla="*/ 1606732 w 2074813"/>
                <a:gd name="connsiteY4856" fmla="*/ 1155835 h 1261243"/>
                <a:gd name="connsiteX4857" fmla="*/ 1605913 w 2074813"/>
                <a:gd name="connsiteY4857" fmla="*/ 1152755 h 1261243"/>
                <a:gd name="connsiteX4858" fmla="*/ 1606124 w 2074813"/>
                <a:gd name="connsiteY4858" fmla="*/ 1147679 h 1261243"/>
                <a:gd name="connsiteX4859" fmla="*/ 1605860 w 2074813"/>
                <a:gd name="connsiteY4859" fmla="*/ 1145565 h 1261243"/>
                <a:gd name="connsiteX4860" fmla="*/ 1606177 w 2074813"/>
                <a:gd name="connsiteY4860" fmla="*/ 1142115 h 1261243"/>
                <a:gd name="connsiteX4861" fmla="*/ 1606891 w 2074813"/>
                <a:gd name="connsiteY4861" fmla="*/ 1142075 h 1261243"/>
                <a:gd name="connsiteX4862" fmla="*/ 1607631 w 2074813"/>
                <a:gd name="connsiteY4862" fmla="*/ 1142815 h 1261243"/>
                <a:gd name="connsiteX4863" fmla="*/ 1607103 w 2074813"/>
                <a:gd name="connsiteY4863" fmla="*/ 1144216 h 1261243"/>
                <a:gd name="connsiteX4864" fmla="*/ 1607116 w 2074813"/>
                <a:gd name="connsiteY4864" fmla="*/ 1145631 h 1261243"/>
                <a:gd name="connsiteX4865" fmla="*/ 1608490 w 2074813"/>
                <a:gd name="connsiteY4865" fmla="*/ 1146529 h 1261243"/>
                <a:gd name="connsiteX4866" fmla="*/ 1608636 w 2074813"/>
                <a:gd name="connsiteY4866" fmla="*/ 1147164 h 1261243"/>
                <a:gd name="connsiteX4867" fmla="*/ 1607261 w 2074813"/>
                <a:gd name="connsiteY4867" fmla="*/ 1148922 h 1261243"/>
                <a:gd name="connsiteX4868" fmla="*/ 1606851 w 2074813"/>
                <a:gd name="connsiteY4868" fmla="*/ 1150428 h 1261243"/>
                <a:gd name="connsiteX4869" fmla="*/ 1607023 w 2074813"/>
                <a:gd name="connsiteY4869" fmla="*/ 1153759 h 1261243"/>
                <a:gd name="connsiteX4870" fmla="*/ 1607882 w 2074813"/>
                <a:gd name="connsiteY4870" fmla="*/ 1152913 h 1261243"/>
                <a:gd name="connsiteX4871" fmla="*/ 1608649 w 2074813"/>
                <a:gd name="connsiteY4871" fmla="*/ 1150732 h 1261243"/>
                <a:gd name="connsiteX4872" fmla="*/ 1609574 w 2074813"/>
                <a:gd name="connsiteY4872" fmla="*/ 1148869 h 1261243"/>
                <a:gd name="connsiteX4873" fmla="*/ 1610235 w 2074813"/>
                <a:gd name="connsiteY4873" fmla="*/ 1148737 h 1261243"/>
                <a:gd name="connsiteX4874" fmla="*/ 1608570 w 2074813"/>
                <a:gd name="connsiteY4874" fmla="*/ 1154460 h 1261243"/>
                <a:gd name="connsiteX4875" fmla="*/ 1607988 w 2074813"/>
                <a:gd name="connsiteY4875" fmla="*/ 1158491 h 1261243"/>
                <a:gd name="connsiteX4876" fmla="*/ 1609151 w 2074813"/>
                <a:gd name="connsiteY4876" fmla="*/ 1165364 h 1261243"/>
                <a:gd name="connsiteX4877" fmla="*/ 1609971 w 2074813"/>
                <a:gd name="connsiteY4877" fmla="*/ 1166316 h 1261243"/>
                <a:gd name="connsiteX4878" fmla="*/ 1609178 w 2074813"/>
                <a:gd name="connsiteY4878" fmla="*/ 1161531 h 1261243"/>
                <a:gd name="connsiteX4879" fmla="*/ 1608913 w 2074813"/>
                <a:gd name="connsiteY4879" fmla="*/ 1158399 h 1261243"/>
                <a:gd name="connsiteX4880" fmla="*/ 1609191 w 2074813"/>
                <a:gd name="connsiteY4880" fmla="*/ 1155835 h 1261243"/>
                <a:gd name="connsiteX4881" fmla="*/ 1609865 w 2074813"/>
                <a:gd name="connsiteY4881" fmla="*/ 1153204 h 1261243"/>
                <a:gd name="connsiteX4882" fmla="*/ 1610579 w 2074813"/>
                <a:gd name="connsiteY4882" fmla="*/ 1151459 h 1261243"/>
                <a:gd name="connsiteX4883" fmla="*/ 1612006 w 2074813"/>
                <a:gd name="connsiteY4883" fmla="*/ 1149781 h 1261243"/>
                <a:gd name="connsiteX4884" fmla="*/ 1611491 w 2074813"/>
                <a:gd name="connsiteY4884" fmla="*/ 1147798 h 1261243"/>
                <a:gd name="connsiteX4885" fmla="*/ 1606627 w 2074813"/>
                <a:gd name="connsiteY4885" fmla="*/ 1133867 h 1261243"/>
                <a:gd name="connsiteX4886" fmla="*/ 1604446 w 2074813"/>
                <a:gd name="connsiteY4886" fmla="*/ 1122381 h 1261243"/>
                <a:gd name="connsiteX4887" fmla="*/ 1603283 w 2074813"/>
                <a:gd name="connsiteY4887" fmla="*/ 1112891 h 1261243"/>
                <a:gd name="connsiteX4888" fmla="*/ 1603626 w 2074813"/>
                <a:gd name="connsiteY4888" fmla="*/ 1103110 h 1261243"/>
                <a:gd name="connsiteX4889" fmla="*/ 1603375 w 2074813"/>
                <a:gd name="connsiteY4889" fmla="*/ 1099489 h 1261243"/>
                <a:gd name="connsiteX4890" fmla="*/ 1604340 w 2074813"/>
                <a:gd name="connsiteY4890" fmla="*/ 1089060 h 1261243"/>
                <a:gd name="connsiteX4891" fmla="*/ 1603891 w 2074813"/>
                <a:gd name="connsiteY4891" fmla="*/ 1086509 h 1261243"/>
                <a:gd name="connsiteX4892" fmla="*/ 1604115 w 2074813"/>
                <a:gd name="connsiteY4892" fmla="*/ 1084527 h 1261243"/>
                <a:gd name="connsiteX4893" fmla="*/ 1604551 w 2074813"/>
                <a:gd name="connsiteY4893" fmla="*/ 1082478 h 1261243"/>
                <a:gd name="connsiteX4894" fmla="*/ 1605318 w 2074813"/>
                <a:gd name="connsiteY4894" fmla="*/ 1081381 h 1261243"/>
                <a:gd name="connsiteX4895" fmla="*/ 1606719 w 2074813"/>
                <a:gd name="connsiteY4895" fmla="*/ 1078698 h 1261243"/>
                <a:gd name="connsiteX4896" fmla="*/ 1607750 w 2074813"/>
                <a:gd name="connsiteY4896" fmla="*/ 1076464 h 1261243"/>
                <a:gd name="connsiteX4897" fmla="*/ 1607869 w 2074813"/>
                <a:gd name="connsiteY4897" fmla="*/ 1075380 h 1261243"/>
                <a:gd name="connsiteX4898" fmla="*/ 1608860 w 2074813"/>
                <a:gd name="connsiteY4898" fmla="*/ 1073331 h 1261243"/>
                <a:gd name="connsiteX4899" fmla="*/ 1609402 w 2074813"/>
                <a:gd name="connsiteY4899" fmla="*/ 1073900 h 1261243"/>
                <a:gd name="connsiteX4900" fmla="*/ 1610486 w 2074813"/>
                <a:gd name="connsiteY4900" fmla="*/ 1074111 h 1261243"/>
                <a:gd name="connsiteX4901" fmla="*/ 1612997 w 2074813"/>
                <a:gd name="connsiteY4901" fmla="*/ 1071521 h 1261243"/>
                <a:gd name="connsiteX4902" fmla="*/ 1612403 w 2074813"/>
                <a:gd name="connsiteY4902" fmla="*/ 1070120 h 1261243"/>
                <a:gd name="connsiteX4903" fmla="*/ 1611385 w 2074813"/>
                <a:gd name="connsiteY4903" fmla="*/ 1069604 h 1261243"/>
                <a:gd name="connsiteX4904" fmla="*/ 1611464 w 2074813"/>
                <a:gd name="connsiteY4904" fmla="*/ 1069009 h 1261243"/>
                <a:gd name="connsiteX4905" fmla="*/ 1613645 w 2074813"/>
                <a:gd name="connsiteY4905" fmla="*/ 1068507 h 1261243"/>
                <a:gd name="connsiteX4906" fmla="*/ 1615020 w 2074813"/>
                <a:gd name="connsiteY4906" fmla="*/ 1066683 h 1261243"/>
                <a:gd name="connsiteX4907" fmla="*/ 1616223 w 2074813"/>
                <a:gd name="connsiteY4907" fmla="*/ 1065665 h 1261243"/>
                <a:gd name="connsiteX4908" fmla="*/ 1617716 w 2074813"/>
                <a:gd name="connsiteY4908" fmla="*/ 1064000 h 1261243"/>
                <a:gd name="connsiteX4909" fmla="*/ 1617293 w 2074813"/>
                <a:gd name="connsiteY4909" fmla="*/ 1063789 h 1261243"/>
                <a:gd name="connsiteX4910" fmla="*/ 1616553 w 2074813"/>
                <a:gd name="connsiteY4910" fmla="*/ 1064079 h 1261243"/>
                <a:gd name="connsiteX4911" fmla="*/ 1615773 w 2074813"/>
                <a:gd name="connsiteY4911" fmla="*/ 1063789 h 1261243"/>
                <a:gd name="connsiteX4912" fmla="*/ 1616447 w 2074813"/>
                <a:gd name="connsiteY4912" fmla="*/ 1062797 h 1261243"/>
                <a:gd name="connsiteX4913" fmla="*/ 1618456 w 2074813"/>
                <a:gd name="connsiteY4913" fmla="*/ 1061780 h 1261243"/>
                <a:gd name="connsiteX4914" fmla="*/ 1618840 w 2074813"/>
                <a:gd name="connsiteY4914" fmla="*/ 1060775 h 1261243"/>
                <a:gd name="connsiteX4915" fmla="*/ 1618496 w 2074813"/>
                <a:gd name="connsiteY4915" fmla="*/ 1060193 h 1261243"/>
                <a:gd name="connsiteX4916" fmla="*/ 1618509 w 2074813"/>
                <a:gd name="connsiteY4916" fmla="*/ 1059149 h 1261243"/>
                <a:gd name="connsiteX4917" fmla="*/ 1619672 w 2074813"/>
                <a:gd name="connsiteY4917" fmla="*/ 1058039 h 1261243"/>
                <a:gd name="connsiteX4918" fmla="*/ 1621258 w 2074813"/>
                <a:gd name="connsiteY4918" fmla="*/ 1057761 h 1261243"/>
                <a:gd name="connsiteX4919" fmla="*/ 1622289 w 2074813"/>
                <a:gd name="connsiteY4919" fmla="*/ 1056783 h 1261243"/>
                <a:gd name="connsiteX4920" fmla="*/ 1622514 w 2074813"/>
                <a:gd name="connsiteY4920" fmla="*/ 1056070 h 1261243"/>
                <a:gd name="connsiteX4921" fmla="*/ 1621999 w 2074813"/>
                <a:gd name="connsiteY4921" fmla="*/ 1055290 h 1261243"/>
                <a:gd name="connsiteX4922" fmla="*/ 1621866 w 2074813"/>
                <a:gd name="connsiteY4922" fmla="*/ 1054232 h 1261243"/>
                <a:gd name="connsiteX4923" fmla="*/ 1622712 w 2074813"/>
                <a:gd name="connsiteY4923" fmla="*/ 1053796 h 1261243"/>
                <a:gd name="connsiteX4924" fmla="*/ 1623585 w 2074813"/>
                <a:gd name="connsiteY4924" fmla="*/ 1053849 h 1261243"/>
                <a:gd name="connsiteX4925" fmla="*/ 1626902 w 2074813"/>
                <a:gd name="connsiteY4925" fmla="*/ 1052355 h 1261243"/>
                <a:gd name="connsiteX4926" fmla="*/ 1628779 w 2074813"/>
                <a:gd name="connsiteY4926" fmla="*/ 1049976 h 1261243"/>
                <a:gd name="connsiteX4927" fmla="*/ 1628845 w 2074813"/>
                <a:gd name="connsiteY4927" fmla="*/ 1048879 h 1261243"/>
                <a:gd name="connsiteX4928" fmla="*/ 1629982 w 2074813"/>
                <a:gd name="connsiteY4928" fmla="*/ 1047597 h 1261243"/>
                <a:gd name="connsiteX4929" fmla="*/ 1631462 w 2074813"/>
                <a:gd name="connsiteY4929" fmla="*/ 1047267 h 1261243"/>
                <a:gd name="connsiteX4930" fmla="*/ 1632374 w 2074813"/>
                <a:gd name="connsiteY4930" fmla="*/ 1046804 h 1261243"/>
                <a:gd name="connsiteX4931" fmla="*/ 1634462 w 2074813"/>
                <a:gd name="connsiteY4931" fmla="*/ 1044729 h 1261243"/>
                <a:gd name="connsiteX4932" fmla="*/ 1634515 w 2074813"/>
                <a:gd name="connsiteY4932" fmla="*/ 1043883 h 1261243"/>
                <a:gd name="connsiteX4933" fmla="*/ 1633907 w 2074813"/>
                <a:gd name="connsiteY4933" fmla="*/ 1043341 h 1261243"/>
                <a:gd name="connsiteX4934" fmla="*/ 1633418 w 2074813"/>
                <a:gd name="connsiteY4934" fmla="*/ 1042416 h 1261243"/>
                <a:gd name="connsiteX4935" fmla="*/ 1633154 w 2074813"/>
                <a:gd name="connsiteY4935" fmla="*/ 1040579 h 1261243"/>
                <a:gd name="connsiteX4936" fmla="*/ 1633709 w 2074813"/>
                <a:gd name="connsiteY4936" fmla="*/ 1038186 h 1261243"/>
                <a:gd name="connsiteX4937" fmla="*/ 1635044 w 2074813"/>
                <a:gd name="connsiteY4937" fmla="*/ 1041319 h 1261243"/>
                <a:gd name="connsiteX4938" fmla="*/ 1635758 w 2074813"/>
                <a:gd name="connsiteY4938" fmla="*/ 1040989 h 1261243"/>
                <a:gd name="connsiteX4939" fmla="*/ 1636141 w 2074813"/>
                <a:gd name="connsiteY4939" fmla="*/ 1040076 h 1261243"/>
                <a:gd name="connsiteX4940" fmla="*/ 1636987 w 2074813"/>
                <a:gd name="connsiteY4940" fmla="*/ 1039654 h 1261243"/>
                <a:gd name="connsiteX4941" fmla="*/ 1636947 w 2074813"/>
                <a:gd name="connsiteY4941" fmla="*/ 1041623 h 1261243"/>
                <a:gd name="connsiteX4942" fmla="*/ 1637106 w 2074813"/>
                <a:gd name="connsiteY4942" fmla="*/ 1042561 h 1261243"/>
                <a:gd name="connsiteX4943" fmla="*/ 1637754 w 2074813"/>
                <a:gd name="connsiteY4943" fmla="*/ 1042720 h 1261243"/>
                <a:gd name="connsiteX4944" fmla="*/ 1639604 w 2074813"/>
                <a:gd name="connsiteY4944" fmla="*/ 1041676 h 1261243"/>
                <a:gd name="connsiteX4945" fmla="*/ 1640490 w 2074813"/>
                <a:gd name="connsiteY4945" fmla="*/ 1040909 h 1261243"/>
                <a:gd name="connsiteX4946" fmla="*/ 1641322 w 2074813"/>
                <a:gd name="connsiteY4946" fmla="*/ 1038913 h 1261243"/>
                <a:gd name="connsiteX4947" fmla="*/ 1640410 w 2074813"/>
                <a:gd name="connsiteY4947" fmla="*/ 1037433 h 1261243"/>
                <a:gd name="connsiteX4948" fmla="*/ 1638230 w 2074813"/>
                <a:gd name="connsiteY4948" fmla="*/ 1036402 h 1261243"/>
                <a:gd name="connsiteX4949" fmla="*/ 1639882 w 2074813"/>
                <a:gd name="connsiteY4949" fmla="*/ 1035781 h 1261243"/>
                <a:gd name="connsiteX4950" fmla="*/ 1642433 w 2074813"/>
                <a:gd name="connsiteY4950" fmla="*/ 1036124 h 1261243"/>
                <a:gd name="connsiteX4951" fmla="*/ 1644600 w 2074813"/>
                <a:gd name="connsiteY4951" fmla="*/ 1036706 h 1261243"/>
                <a:gd name="connsiteX4952" fmla="*/ 1647138 w 2074813"/>
                <a:gd name="connsiteY4952" fmla="*/ 1035675 h 1261243"/>
                <a:gd name="connsiteX4953" fmla="*/ 1648367 w 2074813"/>
                <a:gd name="connsiteY4953" fmla="*/ 1034578 h 1261243"/>
                <a:gd name="connsiteX4954" fmla="*/ 1649662 w 2074813"/>
                <a:gd name="connsiteY4954" fmla="*/ 1034115 h 1261243"/>
                <a:gd name="connsiteX4955" fmla="*/ 1651011 w 2074813"/>
                <a:gd name="connsiteY4955" fmla="*/ 1034221 h 1261243"/>
                <a:gd name="connsiteX4956" fmla="*/ 1653654 w 2074813"/>
                <a:gd name="connsiteY4956" fmla="*/ 1033349 h 1261243"/>
                <a:gd name="connsiteX4957" fmla="*/ 1655954 w 2074813"/>
                <a:gd name="connsiteY4957" fmla="*/ 1032014 h 1261243"/>
                <a:gd name="connsiteX4958" fmla="*/ 1657566 w 2074813"/>
                <a:gd name="connsiteY4958" fmla="*/ 1030282 h 1261243"/>
                <a:gd name="connsiteX4959" fmla="*/ 1657276 w 2074813"/>
                <a:gd name="connsiteY4959" fmla="*/ 1027983 h 1261243"/>
                <a:gd name="connsiteX4960" fmla="*/ 1660131 w 2074813"/>
                <a:gd name="connsiteY4960" fmla="*/ 1028617 h 1261243"/>
                <a:gd name="connsiteX4961" fmla="*/ 1662087 w 2074813"/>
                <a:gd name="connsiteY4961" fmla="*/ 1027560 h 1261243"/>
                <a:gd name="connsiteX4962" fmla="*/ 1665603 w 2074813"/>
                <a:gd name="connsiteY4962" fmla="*/ 1025180 h 1261243"/>
                <a:gd name="connsiteX4963" fmla="*/ 1666990 w 2074813"/>
                <a:gd name="connsiteY4963" fmla="*/ 1022590 h 1261243"/>
                <a:gd name="connsiteX4964" fmla="*/ 1669303 w 2074813"/>
                <a:gd name="connsiteY4964" fmla="*/ 1021837 h 1261243"/>
                <a:gd name="connsiteX4965" fmla="*/ 1671299 w 2074813"/>
                <a:gd name="connsiteY4965" fmla="*/ 1021400 h 1261243"/>
                <a:gd name="connsiteX4966" fmla="*/ 1675463 w 2074813"/>
                <a:gd name="connsiteY4966" fmla="*/ 1018783 h 1261243"/>
                <a:gd name="connsiteX4967" fmla="*/ 1676970 w 2074813"/>
                <a:gd name="connsiteY4967" fmla="*/ 1017382 h 1261243"/>
                <a:gd name="connsiteX4968" fmla="*/ 1676785 w 2074813"/>
                <a:gd name="connsiteY4968" fmla="*/ 1013695 h 1261243"/>
                <a:gd name="connsiteX4969" fmla="*/ 1678807 w 2074813"/>
                <a:gd name="connsiteY4969" fmla="*/ 1011170 h 1261243"/>
                <a:gd name="connsiteX4970" fmla="*/ 1678450 w 2074813"/>
                <a:gd name="connsiteY4970" fmla="*/ 1012346 h 1261243"/>
                <a:gd name="connsiteX4971" fmla="*/ 1677776 w 2074813"/>
                <a:gd name="connsiteY4971" fmla="*/ 1013787 h 1261243"/>
                <a:gd name="connsiteX4972" fmla="*/ 1678278 w 2074813"/>
                <a:gd name="connsiteY4972" fmla="*/ 1015704 h 1261243"/>
                <a:gd name="connsiteX4973" fmla="*/ 1680908 w 2074813"/>
                <a:gd name="connsiteY4973" fmla="*/ 1011130 h 1261243"/>
                <a:gd name="connsiteX4974" fmla="*/ 1688125 w 2074813"/>
                <a:gd name="connsiteY4974" fmla="*/ 1003967 h 1261243"/>
                <a:gd name="connsiteX4975" fmla="*/ 1690531 w 2074813"/>
                <a:gd name="connsiteY4975" fmla="*/ 1002116 h 1261243"/>
                <a:gd name="connsiteX4976" fmla="*/ 1697985 w 2074813"/>
                <a:gd name="connsiteY4976" fmla="*/ 997887 h 1261243"/>
                <a:gd name="connsiteX4977" fmla="*/ 1702413 w 2074813"/>
                <a:gd name="connsiteY4977" fmla="*/ 996631 h 1261243"/>
                <a:gd name="connsiteX4978" fmla="*/ 1711639 w 2074813"/>
                <a:gd name="connsiteY4978" fmla="*/ 996790 h 1261243"/>
                <a:gd name="connsiteX4979" fmla="*/ 1713317 w 2074813"/>
                <a:gd name="connsiteY4979" fmla="*/ 994476 h 1261243"/>
                <a:gd name="connsiteX4980" fmla="*/ 1715168 w 2074813"/>
                <a:gd name="connsiteY4980" fmla="*/ 989494 h 1261243"/>
                <a:gd name="connsiteX4981" fmla="*/ 1715023 w 2074813"/>
                <a:gd name="connsiteY4981" fmla="*/ 992216 h 1261243"/>
                <a:gd name="connsiteX4982" fmla="*/ 1714177 w 2074813"/>
                <a:gd name="connsiteY4982" fmla="*/ 994595 h 1261243"/>
                <a:gd name="connsiteX4983" fmla="*/ 1713886 w 2074813"/>
                <a:gd name="connsiteY4983" fmla="*/ 996010 h 1261243"/>
                <a:gd name="connsiteX4984" fmla="*/ 1715736 w 2074813"/>
                <a:gd name="connsiteY4984" fmla="*/ 992877 h 1261243"/>
                <a:gd name="connsiteX4985" fmla="*/ 1717190 w 2074813"/>
                <a:gd name="connsiteY4985" fmla="*/ 990062 h 1261243"/>
                <a:gd name="connsiteX4986" fmla="*/ 1720904 w 2074813"/>
                <a:gd name="connsiteY4986" fmla="*/ 986202 h 1261243"/>
                <a:gd name="connsiteX4987" fmla="*/ 1722556 w 2074813"/>
                <a:gd name="connsiteY4987" fmla="*/ 984867 h 1261243"/>
                <a:gd name="connsiteX4988" fmla="*/ 1723878 w 2074813"/>
                <a:gd name="connsiteY4988" fmla="*/ 984141 h 1261243"/>
                <a:gd name="connsiteX4989" fmla="*/ 1727764 w 2074813"/>
                <a:gd name="connsiteY4989" fmla="*/ 981471 h 1261243"/>
                <a:gd name="connsiteX4990" fmla="*/ 1731637 w 2074813"/>
                <a:gd name="connsiteY4990" fmla="*/ 979329 h 1261243"/>
                <a:gd name="connsiteX4991" fmla="*/ 1731346 w 2074813"/>
                <a:gd name="connsiteY4991" fmla="*/ 978523 h 1261243"/>
                <a:gd name="connsiteX4992" fmla="*/ 1731399 w 2074813"/>
                <a:gd name="connsiteY4992" fmla="*/ 977452 h 1261243"/>
                <a:gd name="connsiteX4993" fmla="*/ 1732575 w 2074813"/>
                <a:gd name="connsiteY4993" fmla="*/ 973500 h 1261243"/>
                <a:gd name="connsiteX4994" fmla="*/ 1732932 w 2074813"/>
                <a:gd name="connsiteY4994" fmla="*/ 974545 h 1261243"/>
                <a:gd name="connsiteX4995" fmla="*/ 1732932 w 2074813"/>
                <a:gd name="connsiteY4995" fmla="*/ 976659 h 1261243"/>
                <a:gd name="connsiteX4996" fmla="*/ 1734254 w 2074813"/>
                <a:gd name="connsiteY4996" fmla="*/ 977148 h 1261243"/>
                <a:gd name="connsiteX4997" fmla="*/ 1735404 w 2074813"/>
                <a:gd name="connsiteY4997" fmla="*/ 976792 h 1261243"/>
                <a:gd name="connsiteX4998" fmla="*/ 1738946 w 2074813"/>
                <a:gd name="connsiteY4998" fmla="*/ 974161 h 1261243"/>
                <a:gd name="connsiteX4999" fmla="*/ 1740849 w 2074813"/>
                <a:gd name="connsiteY4999" fmla="*/ 974465 h 1261243"/>
                <a:gd name="connsiteX5000" fmla="*/ 1744497 w 2074813"/>
                <a:gd name="connsiteY5000" fmla="*/ 974346 h 1261243"/>
                <a:gd name="connsiteX5001" fmla="*/ 1746863 w 2074813"/>
                <a:gd name="connsiteY5001" fmla="*/ 974267 h 1261243"/>
                <a:gd name="connsiteX5002" fmla="*/ 1748383 w 2074813"/>
                <a:gd name="connsiteY5002" fmla="*/ 974188 h 1261243"/>
                <a:gd name="connsiteX5003" fmla="*/ 1749375 w 2074813"/>
                <a:gd name="connsiteY5003" fmla="*/ 972906 h 1261243"/>
                <a:gd name="connsiteX5004" fmla="*/ 1751621 w 2074813"/>
                <a:gd name="connsiteY5004" fmla="*/ 972403 h 1261243"/>
                <a:gd name="connsiteX5005" fmla="*/ 1754067 w 2074813"/>
                <a:gd name="connsiteY5005" fmla="*/ 972192 h 1261243"/>
                <a:gd name="connsiteX5006" fmla="*/ 1756433 w 2074813"/>
                <a:gd name="connsiteY5006" fmla="*/ 970315 h 1261243"/>
                <a:gd name="connsiteX5007" fmla="*/ 1759036 w 2074813"/>
                <a:gd name="connsiteY5007" fmla="*/ 967645 h 1261243"/>
                <a:gd name="connsiteX5008" fmla="*/ 1757252 w 2074813"/>
                <a:gd name="connsiteY5008" fmla="*/ 966138 h 1261243"/>
                <a:gd name="connsiteX5009" fmla="*/ 1750062 w 2074813"/>
                <a:gd name="connsiteY5009" fmla="*/ 967526 h 1261243"/>
                <a:gd name="connsiteX5010" fmla="*/ 1746691 w 2074813"/>
                <a:gd name="connsiteY5010" fmla="*/ 966694 h 1261243"/>
                <a:gd name="connsiteX5011" fmla="*/ 1745356 w 2074813"/>
                <a:gd name="connsiteY5011" fmla="*/ 965121 h 1261243"/>
                <a:gd name="connsiteX5012" fmla="*/ 1744206 w 2074813"/>
                <a:gd name="connsiteY5012" fmla="*/ 961420 h 1261243"/>
                <a:gd name="connsiteX5013" fmla="*/ 1747868 w 2074813"/>
                <a:gd name="connsiteY5013" fmla="*/ 965702 h 1261243"/>
                <a:gd name="connsiteX5014" fmla="*/ 1749679 w 2074813"/>
                <a:gd name="connsiteY5014" fmla="*/ 966125 h 1261243"/>
                <a:gd name="connsiteX5015" fmla="*/ 1753934 w 2074813"/>
                <a:gd name="connsiteY5015" fmla="*/ 963746 h 1261243"/>
                <a:gd name="connsiteX5016" fmla="*/ 1754543 w 2074813"/>
                <a:gd name="connsiteY5016" fmla="*/ 962860 h 1261243"/>
                <a:gd name="connsiteX5017" fmla="*/ 1755084 w 2074813"/>
                <a:gd name="connsiteY5017" fmla="*/ 961459 h 1261243"/>
                <a:gd name="connsiteX5018" fmla="*/ 1756591 w 2074813"/>
                <a:gd name="connsiteY5018" fmla="*/ 959675 h 1261243"/>
                <a:gd name="connsiteX5019" fmla="*/ 1758296 w 2074813"/>
                <a:gd name="connsiteY5019" fmla="*/ 958089 h 1261243"/>
                <a:gd name="connsiteX5020" fmla="*/ 1757662 w 2074813"/>
                <a:gd name="connsiteY5020" fmla="*/ 957084 h 1261243"/>
                <a:gd name="connsiteX5021" fmla="*/ 1756869 w 2074813"/>
                <a:gd name="connsiteY5021" fmla="*/ 956397 h 1261243"/>
                <a:gd name="connsiteX5022" fmla="*/ 1749057 w 2074813"/>
                <a:gd name="connsiteY5022" fmla="*/ 952710 h 1261243"/>
                <a:gd name="connsiteX5023" fmla="*/ 1748106 w 2074813"/>
                <a:gd name="connsiteY5023" fmla="*/ 950727 h 1261243"/>
                <a:gd name="connsiteX5024" fmla="*/ 1751146 w 2074813"/>
                <a:gd name="connsiteY5024" fmla="*/ 952577 h 1261243"/>
                <a:gd name="connsiteX5025" fmla="*/ 1754305 w 2074813"/>
                <a:gd name="connsiteY5025" fmla="*/ 953489 h 1261243"/>
                <a:gd name="connsiteX5026" fmla="*/ 1757014 w 2074813"/>
                <a:gd name="connsiteY5026" fmla="*/ 952868 h 1261243"/>
                <a:gd name="connsiteX5027" fmla="*/ 1758204 w 2074813"/>
                <a:gd name="connsiteY5027" fmla="*/ 950674 h 1261243"/>
                <a:gd name="connsiteX5028" fmla="*/ 1759023 w 2074813"/>
                <a:gd name="connsiteY5028" fmla="*/ 950595 h 1261243"/>
                <a:gd name="connsiteX5029" fmla="*/ 1759869 w 2074813"/>
                <a:gd name="connsiteY5029" fmla="*/ 951282 h 1261243"/>
                <a:gd name="connsiteX5030" fmla="*/ 1759658 w 2074813"/>
                <a:gd name="connsiteY5030" fmla="*/ 953344 h 1261243"/>
                <a:gd name="connsiteX5031" fmla="*/ 1759935 w 2074813"/>
                <a:gd name="connsiteY5031" fmla="*/ 954481 h 1261243"/>
                <a:gd name="connsiteX5032" fmla="*/ 1761032 w 2074813"/>
                <a:gd name="connsiteY5032" fmla="*/ 954177 h 1261243"/>
                <a:gd name="connsiteX5033" fmla="*/ 1762301 w 2074813"/>
                <a:gd name="connsiteY5033" fmla="*/ 954362 h 1261243"/>
                <a:gd name="connsiteX5034" fmla="*/ 1764733 w 2074813"/>
                <a:gd name="connsiteY5034" fmla="*/ 955287 h 1261243"/>
                <a:gd name="connsiteX5035" fmla="*/ 1766993 w 2074813"/>
                <a:gd name="connsiteY5035" fmla="*/ 955710 h 1261243"/>
                <a:gd name="connsiteX5036" fmla="*/ 1768870 w 2074813"/>
                <a:gd name="connsiteY5036" fmla="*/ 954957 h 1261243"/>
                <a:gd name="connsiteX5037" fmla="*/ 1773179 w 2074813"/>
                <a:gd name="connsiteY5037" fmla="*/ 951282 h 1261243"/>
                <a:gd name="connsiteX5038" fmla="*/ 1778862 w 2074813"/>
                <a:gd name="connsiteY5038" fmla="*/ 947304 h 1261243"/>
                <a:gd name="connsiteX5039" fmla="*/ 1780554 w 2074813"/>
                <a:gd name="connsiteY5039" fmla="*/ 943907 h 1261243"/>
                <a:gd name="connsiteX5040" fmla="*/ 1780885 w 2074813"/>
                <a:gd name="connsiteY5040" fmla="*/ 941673 h 1261243"/>
                <a:gd name="connsiteX5041" fmla="*/ 1781057 w 2074813"/>
                <a:gd name="connsiteY5041" fmla="*/ 940047 h 1261243"/>
                <a:gd name="connsiteX5042" fmla="*/ 1780607 w 2074813"/>
                <a:gd name="connsiteY5042" fmla="*/ 938435 h 1261243"/>
                <a:gd name="connsiteX5043" fmla="*/ 1779669 w 2074813"/>
                <a:gd name="connsiteY5043" fmla="*/ 938303 h 1261243"/>
                <a:gd name="connsiteX5044" fmla="*/ 1776193 w 2074813"/>
                <a:gd name="connsiteY5044" fmla="*/ 940153 h 1261243"/>
                <a:gd name="connsiteX5045" fmla="*/ 1774184 w 2074813"/>
                <a:gd name="connsiteY5045" fmla="*/ 945149 h 1261243"/>
                <a:gd name="connsiteX5046" fmla="*/ 1772875 w 2074813"/>
                <a:gd name="connsiteY5046" fmla="*/ 946035 h 1261243"/>
                <a:gd name="connsiteX5047" fmla="*/ 1771976 w 2074813"/>
                <a:gd name="connsiteY5047" fmla="*/ 946048 h 1261243"/>
                <a:gd name="connsiteX5048" fmla="*/ 1772994 w 2074813"/>
                <a:gd name="connsiteY5048" fmla="*/ 943259 h 1261243"/>
                <a:gd name="connsiteX5049" fmla="*/ 1774144 w 2074813"/>
                <a:gd name="connsiteY5049" fmla="*/ 940642 h 1261243"/>
                <a:gd name="connsiteX5050" fmla="*/ 1774699 w 2074813"/>
                <a:gd name="connsiteY5050" fmla="*/ 938012 h 1261243"/>
                <a:gd name="connsiteX5051" fmla="*/ 1771672 w 2074813"/>
                <a:gd name="connsiteY5051" fmla="*/ 937417 h 1261243"/>
                <a:gd name="connsiteX5052" fmla="*/ 1770126 w 2074813"/>
                <a:gd name="connsiteY5052" fmla="*/ 938104 h 1261243"/>
                <a:gd name="connsiteX5053" fmla="*/ 1767786 w 2074813"/>
                <a:gd name="connsiteY5053" fmla="*/ 938514 h 1261243"/>
                <a:gd name="connsiteX5054" fmla="*/ 1764416 w 2074813"/>
                <a:gd name="connsiteY5054" fmla="*/ 938422 h 1261243"/>
                <a:gd name="connsiteX5055" fmla="*/ 1761786 w 2074813"/>
                <a:gd name="connsiteY5055" fmla="*/ 938778 h 1261243"/>
                <a:gd name="connsiteX5056" fmla="*/ 1759208 w 2074813"/>
                <a:gd name="connsiteY5056" fmla="*/ 938382 h 1261243"/>
                <a:gd name="connsiteX5057" fmla="*/ 1760041 w 2074813"/>
                <a:gd name="connsiteY5057" fmla="*/ 936201 h 1261243"/>
                <a:gd name="connsiteX5058" fmla="*/ 1760411 w 2074813"/>
                <a:gd name="connsiteY5058" fmla="*/ 933333 h 1261243"/>
                <a:gd name="connsiteX5059" fmla="*/ 1761402 w 2074813"/>
                <a:gd name="connsiteY5059" fmla="*/ 930570 h 1261243"/>
                <a:gd name="connsiteX5060" fmla="*/ 1761072 w 2074813"/>
                <a:gd name="connsiteY5060" fmla="*/ 932910 h 1261243"/>
                <a:gd name="connsiteX5061" fmla="*/ 1761349 w 2074813"/>
                <a:gd name="connsiteY5061" fmla="*/ 934998 h 1261243"/>
                <a:gd name="connsiteX5062" fmla="*/ 1763636 w 2074813"/>
                <a:gd name="connsiteY5062" fmla="*/ 936730 h 1261243"/>
                <a:gd name="connsiteX5063" fmla="*/ 1765632 w 2074813"/>
                <a:gd name="connsiteY5063" fmla="*/ 936360 h 1261243"/>
                <a:gd name="connsiteX5064" fmla="*/ 1767258 w 2074813"/>
                <a:gd name="connsiteY5064" fmla="*/ 935210 h 1261243"/>
                <a:gd name="connsiteX5065" fmla="*/ 1768778 w 2074813"/>
                <a:gd name="connsiteY5065" fmla="*/ 933320 h 1261243"/>
                <a:gd name="connsiteX5066" fmla="*/ 1770284 w 2074813"/>
                <a:gd name="connsiteY5066" fmla="*/ 933187 h 1261243"/>
                <a:gd name="connsiteX5067" fmla="*/ 1772293 w 2074813"/>
                <a:gd name="connsiteY5067" fmla="*/ 933822 h 1261243"/>
                <a:gd name="connsiteX5068" fmla="*/ 1771923 w 2074813"/>
                <a:gd name="connsiteY5068" fmla="*/ 931694 h 1261243"/>
                <a:gd name="connsiteX5069" fmla="*/ 1772862 w 2074813"/>
                <a:gd name="connsiteY5069" fmla="*/ 932355 h 1261243"/>
                <a:gd name="connsiteX5070" fmla="*/ 1774355 w 2074813"/>
                <a:gd name="connsiteY5070" fmla="*/ 932963 h 1261243"/>
                <a:gd name="connsiteX5071" fmla="*/ 1775162 w 2074813"/>
                <a:gd name="connsiteY5071" fmla="*/ 930967 h 1261243"/>
                <a:gd name="connsiteX5072" fmla="*/ 1775558 w 2074813"/>
                <a:gd name="connsiteY5072" fmla="*/ 929117 h 1261243"/>
                <a:gd name="connsiteX5073" fmla="*/ 1777356 w 2074813"/>
                <a:gd name="connsiteY5073" fmla="*/ 930399 h 1261243"/>
                <a:gd name="connsiteX5074" fmla="*/ 1779576 w 2074813"/>
                <a:gd name="connsiteY5074" fmla="*/ 931139 h 1261243"/>
                <a:gd name="connsiteX5075" fmla="*/ 1780858 w 2074813"/>
                <a:gd name="connsiteY5075" fmla="*/ 932104 h 1261243"/>
                <a:gd name="connsiteX5076" fmla="*/ 1781784 w 2074813"/>
                <a:gd name="connsiteY5076" fmla="*/ 933914 h 1261243"/>
                <a:gd name="connsiteX5077" fmla="*/ 1782035 w 2074813"/>
                <a:gd name="connsiteY5077" fmla="*/ 929447 h 1261243"/>
                <a:gd name="connsiteX5078" fmla="*/ 1781678 w 2074813"/>
                <a:gd name="connsiteY5078" fmla="*/ 926129 h 1261243"/>
                <a:gd name="connsiteX5079" fmla="*/ 1780832 w 2074813"/>
                <a:gd name="connsiteY5079" fmla="*/ 924794 h 1261243"/>
                <a:gd name="connsiteX5080" fmla="*/ 1780885 w 2074813"/>
                <a:gd name="connsiteY5080" fmla="*/ 923512 h 1261243"/>
                <a:gd name="connsiteX5081" fmla="*/ 1782510 w 2074813"/>
                <a:gd name="connsiteY5081" fmla="*/ 920710 h 1261243"/>
                <a:gd name="connsiteX5082" fmla="*/ 1782444 w 2074813"/>
                <a:gd name="connsiteY5082" fmla="*/ 919878 h 1261243"/>
                <a:gd name="connsiteX5083" fmla="*/ 1782973 w 2074813"/>
                <a:gd name="connsiteY5083" fmla="*/ 918794 h 1261243"/>
                <a:gd name="connsiteX5084" fmla="*/ 1783608 w 2074813"/>
                <a:gd name="connsiteY5084" fmla="*/ 918172 h 1261243"/>
                <a:gd name="connsiteX5085" fmla="*/ 1784044 w 2074813"/>
                <a:gd name="connsiteY5085" fmla="*/ 918939 h 1261243"/>
                <a:gd name="connsiteX5086" fmla="*/ 1784030 w 2074813"/>
                <a:gd name="connsiteY5086" fmla="*/ 920842 h 1261243"/>
                <a:gd name="connsiteX5087" fmla="*/ 1783409 w 2074813"/>
                <a:gd name="connsiteY5087" fmla="*/ 929354 h 1261243"/>
                <a:gd name="connsiteX5088" fmla="*/ 1783872 w 2074813"/>
                <a:gd name="connsiteY5088" fmla="*/ 934166 h 1261243"/>
                <a:gd name="connsiteX5089" fmla="*/ 1785352 w 2074813"/>
                <a:gd name="connsiteY5089" fmla="*/ 940827 h 1261243"/>
                <a:gd name="connsiteX5090" fmla="*/ 1785987 w 2074813"/>
                <a:gd name="connsiteY5090" fmla="*/ 942347 h 1261243"/>
                <a:gd name="connsiteX5091" fmla="*/ 1785921 w 2074813"/>
                <a:gd name="connsiteY5091" fmla="*/ 940616 h 1261243"/>
                <a:gd name="connsiteX5092" fmla="*/ 1784268 w 2074813"/>
                <a:gd name="connsiteY5092" fmla="*/ 930557 h 1261243"/>
                <a:gd name="connsiteX5093" fmla="*/ 1784903 w 2074813"/>
                <a:gd name="connsiteY5093" fmla="*/ 918239 h 1261243"/>
                <a:gd name="connsiteX5094" fmla="*/ 1784665 w 2074813"/>
                <a:gd name="connsiteY5094" fmla="*/ 915119 h 1261243"/>
                <a:gd name="connsiteX5095" fmla="*/ 1784943 w 2074813"/>
                <a:gd name="connsiteY5095" fmla="*/ 912344 h 1261243"/>
                <a:gd name="connsiteX5096" fmla="*/ 1784625 w 2074813"/>
                <a:gd name="connsiteY5096" fmla="*/ 910890 h 1261243"/>
                <a:gd name="connsiteX5097" fmla="*/ 1781413 w 2074813"/>
                <a:gd name="connsiteY5097" fmla="*/ 910374 h 1261243"/>
                <a:gd name="connsiteX5098" fmla="*/ 1779272 w 2074813"/>
                <a:gd name="connsiteY5098" fmla="*/ 909740 h 1261243"/>
                <a:gd name="connsiteX5099" fmla="*/ 1775082 w 2074813"/>
                <a:gd name="connsiteY5099" fmla="*/ 911551 h 1261243"/>
                <a:gd name="connsiteX5100" fmla="*/ 1773086 w 2074813"/>
                <a:gd name="connsiteY5100" fmla="*/ 911339 h 1261243"/>
                <a:gd name="connsiteX5101" fmla="*/ 1773272 w 2074813"/>
                <a:gd name="connsiteY5101" fmla="*/ 909489 h 1261243"/>
                <a:gd name="connsiteX5102" fmla="*/ 1771038 w 2074813"/>
                <a:gd name="connsiteY5102" fmla="*/ 907004 h 1261243"/>
                <a:gd name="connsiteX5103" fmla="*/ 1771289 w 2074813"/>
                <a:gd name="connsiteY5103" fmla="*/ 903395 h 1261243"/>
                <a:gd name="connsiteX5104" fmla="*/ 1769214 w 2074813"/>
                <a:gd name="connsiteY5104" fmla="*/ 903078 h 1261243"/>
                <a:gd name="connsiteX5105" fmla="*/ 1765857 w 2074813"/>
                <a:gd name="connsiteY5105" fmla="*/ 901902 h 1261243"/>
                <a:gd name="connsiteX5106" fmla="*/ 1764482 w 2074813"/>
                <a:gd name="connsiteY5106" fmla="*/ 900580 h 1261243"/>
                <a:gd name="connsiteX5107" fmla="*/ 1760186 w 2074813"/>
                <a:gd name="connsiteY5107" fmla="*/ 899866 h 1261243"/>
                <a:gd name="connsiteX5108" fmla="*/ 1759592 w 2074813"/>
                <a:gd name="connsiteY5108" fmla="*/ 899483 h 1261243"/>
                <a:gd name="connsiteX5109" fmla="*/ 1759221 w 2074813"/>
                <a:gd name="connsiteY5109" fmla="*/ 898902 h 1261243"/>
                <a:gd name="connsiteX5110" fmla="*/ 1764799 w 2074813"/>
                <a:gd name="connsiteY5110" fmla="*/ 899232 h 1261243"/>
                <a:gd name="connsiteX5111" fmla="*/ 1770958 w 2074813"/>
                <a:gd name="connsiteY5111" fmla="*/ 902113 h 1261243"/>
                <a:gd name="connsiteX5112" fmla="*/ 1772690 w 2074813"/>
                <a:gd name="connsiteY5112" fmla="*/ 901994 h 1261243"/>
                <a:gd name="connsiteX5113" fmla="*/ 1772637 w 2074813"/>
                <a:gd name="connsiteY5113" fmla="*/ 904268 h 1261243"/>
                <a:gd name="connsiteX5114" fmla="*/ 1774223 w 2074813"/>
                <a:gd name="connsiteY5114" fmla="*/ 906303 h 1261243"/>
                <a:gd name="connsiteX5115" fmla="*/ 1774897 w 2074813"/>
                <a:gd name="connsiteY5115" fmla="*/ 907493 h 1261243"/>
                <a:gd name="connsiteX5116" fmla="*/ 1775968 w 2074813"/>
                <a:gd name="connsiteY5116" fmla="*/ 908630 h 1261243"/>
                <a:gd name="connsiteX5117" fmla="*/ 1777620 w 2074813"/>
                <a:gd name="connsiteY5117" fmla="*/ 907995 h 1261243"/>
                <a:gd name="connsiteX5118" fmla="*/ 1779259 w 2074813"/>
                <a:gd name="connsiteY5118" fmla="*/ 906858 h 1261243"/>
                <a:gd name="connsiteX5119" fmla="*/ 1779378 w 2074813"/>
                <a:gd name="connsiteY5119" fmla="*/ 905180 h 1261243"/>
                <a:gd name="connsiteX5120" fmla="*/ 1779114 w 2074813"/>
                <a:gd name="connsiteY5120" fmla="*/ 904070 h 1261243"/>
                <a:gd name="connsiteX5121" fmla="*/ 1777964 w 2074813"/>
                <a:gd name="connsiteY5121" fmla="*/ 902246 h 1261243"/>
                <a:gd name="connsiteX5122" fmla="*/ 1776034 w 2074813"/>
                <a:gd name="connsiteY5122" fmla="*/ 901267 h 1261243"/>
                <a:gd name="connsiteX5123" fmla="*/ 1774078 w 2074813"/>
                <a:gd name="connsiteY5123" fmla="*/ 899087 h 1261243"/>
                <a:gd name="connsiteX5124" fmla="*/ 1772267 w 2074813"/>
                <a:gd name="connsiteY5124" fmla="*/ 895452 h 1261243"/>
                <a:gd name="connsiteX5125" fmla="*/ 1772135 w 2074813"/>
                <a:gd name="connsiteY5125" fmla="*/ 894579 h 1261243"/>
                <a:gd name="connsiteX5126" fmla="*/ 1772333 w 2074813"/>
                <a:gd name="connsiteY5126" fmla="*/ 893826 h 1261243"/>
                <a:gd name="connsiteX5127" fmla="*/ 1775651 w 2074813"/>
                <a:gd name="connsiteY5127" fmla="*/ 899470 h 1261243"/>
                <a:gd name="connsiteX5128" fmla="*/ 1777290 w 2074813"/>
                <a:gd name="connsiteY5128" fmla="*/ 900501 h 1261243"/>
                <a:gd name="connsiteX5129" fmla="*/ 1778942 w 2074813"/>
                <a:gd name="connsiteY5129" fmla="*/ 899747 h 1261243"/>
                <a:gd name="connsiteX5130" fmla="*/ 1778942 w 2074813"/>
                <a:gd name="connsiteY5130" fmla="*/ 898822 h 1261243"/>
                <a:gd name="connsiteX5131" fmla="*/ 1779537 w 2074813"/>
                <a:gd name="connsiteY5131" fmla="*/ 897263 h 1261243"/>
                <a:gd name="connsiteX5132" fmla="*/ 1782471 w 2074813"/>
                <a:gd name="connsiteY5132" fmla="*/ 898095 h 1261243"/>
                <a:gd name="connsiteX5133" fmla="*/ 1783356 w 2074813"/>
                <a:gd name="connsiteY5133" fmla="*/ 895981 h 1261243"/>
                <a:gd name="connsiteX5134" fmla="*/ 1783621 w 2074813"/>
                <a:gd name="connsiteY5134" fmla="*/ 894130 h 1261243"/>
                <a:gd name="connsiteX5135" fmla="*/ 1781638 w 2074813"/>
                <a:gd name="connsiteY5135" fmla="*/ 893126 h 1261243"/>
                <a:gd name="connsiteX5136" fmla="*/ 1783462 w 2074813"/>
                <a:gd name="connsiteY5136" fmla="*/ 891936 h 1261243"/>
                <a:gd name="connsiteX5137" fmla="*/ 1779841 w 2074813"/>
                <a:gd name="connsiteY5137" fmla="*/ 890284 h 1261243"/>
                <a:gd name="connsiteX5138" fmla="*/ 1778691 w 2074813"/>
                <a:gd name="connsiteY5138" fmla="*/ 889121 h 1261243"/>
                <a:gd name="connsiteX5139" fmla="*/ 1777845 w 2074813"/>
                <a:gd name="connsiteY5139" fmla="*/ 886649 h 1261243"/>
                <a:gd name="connsiteX5140" fmla="*/ 1776140 w 2074813"/>
                <a:gd name="connsiteY5140" fmla="*/ 885063 h 1261243"/>
                <a:gd name="connsiteX5141" fmla="*/ 1774250 w 2074813"/>
                <a:gd name="connsiteY5141" fmla="*/ 881322 h 1261243"/>
                <a:gd name="connsiteX5142" fmla="*/ 1773364 w 2074813"/>
                <a:gd name="connsiteY5142" fmla="*/ 878666 h 1261243"/>
                <a:gd name="connsiteX5143" fmla="*/ 1770298 w 2074813"/>
                <a:gd name="connsiteY5143" fmla="*/ 874859 h 1261243"/>
                <a:gd name="connsiteX5144" fmla="*/ 1771249 w 2074813"/>
                <a:gd name="connsiteY5144" fmla="*/ 874819 h 1261243"/>
                <a:gd name="connsiteX5145" fmla="*/ 1773602 w 2074813"/>
                <a:gd name="connsiteY5145" fmla="*/ 876881 h 1261243"/>
                <a:gd name="connsiteX5146" fmla="*/ 1774924 w 2074813"/>
                <a:gd name="connsiteY5146" fmla="*/ 880728 h 1261243"/>
                <a:gd name="connsiteX5147" fmla="*/ 1775532 w 2074813"/>
                <a:gd name="connsiteY5147" fmla="*/ 881402 h 1261243"/>
                <a:gd name="connsiteX5148" fmla="*/ 1780131 w 2074813"/>
                <a:gd name="connsiteY5148" fmla="*/ 888751 h 1261243"/>
                <a:gd name="connsiteX5149" fmla="*/ 1781321 w 2074813"/>
                <a:gd name="connsiteY5149" fmla="*/ 889094 h 1261243"/>
                <a:gd name="connsiteX5150" fmla="*/ 1783528 w 2074813"/>
                <a:gd name="connsiteY5150" fmla="*/ 888949 h 1261243"/>
                <a:gd name="connsiteX5151" fmla="*/ 1784850 w 2074813"/>
                <a:gd name="connsiteY5151" fmla="*/ 887627 h 1261243"/>
                <a:gd name="connsiteX5152" fmla="*/ 1785815 w 2074813"/>
                <a:gd name="connsiteY5152" fmla="*/ 885539 h 1261243"/>
                <a:gd name="connsiteX5153" fmla="*/ 1787044 w 2074813"/>
                <a:gd name="connsiteY5153" fmla="*/ 883992 h 1261243"/>
                <a:gd name="connsiteX5154" fmla="*/ 1787414 w 2074813"/>
                <a:gd name="connsiteY5154" fmla="*/ 882684 h 1261243"/>
                <a:gd name="connsiteX5155" fmla="*/ 1785960 w 2074813"/>
                <a:gd name="connsiteY5155" fmla="*/ 880688 h 1261243"/>
                <a:gd name="connsiteX5156" fmla="*/ 1783700 w 2074813"/>
                <a:gd name="connsiteY5156" fmla="*/ 879313 h 1261243"/>
                <a:gd name="connsiteX5157" fmla="*/ 1782682 w 2074813"/>
                <a:gd name="connsiteY5157" fmla="*/ 876921 h 1261243"/>
                <a:gd name="connsiteX5158" fmla="*/ 1780845 w 2074813"/>
                <a:gd name="connsiteY5158" fmla="*/ 875784 h 1261243"/>
                <a:gd name="connsiteX5159" fmla="*/ 1775373 w 2074813"/>
                <a:gd name="connsiteY5159" fmla="*/ 873974 h 1261243"/>
                <a:gd name="connsiteX5160" fmla="*/ 1773642 w 2074813"/>
                <a:gd name="connsiteY5160" fmla="*/ 869400 h 1261243"/>
                <a:gd name="connsiteX5161" fmla="*/ 1772307 w 2074813"/>
                <a:gd name="connsiteY5161" fmla="*/ 869017 h 1261243"/>
                <a:gd name="connsiteX5162" fmla="*/ 1769187 w 2074813"/>
                <a:gd name="connsiteY5162" fmla="*/ 869876 h 1261243"/>
                <a:gd name="connsiteX5163" fmla="*/ 1768341 w 2074813"/>
                <a:gd name="connsiteY5163" fmla="*/ 869546 h 1261243"/>
                <a:gd name="connsiteX5164" fmla="*/ 1767839 w 2074813"/>
                <a:gd name="connsiteY5164" fmla="*/ 868264 h 1261243"/>
                <a:gd name="connsiteX5165" fmla="*/ 1769809 w 2074813"/>
                <a:gd name="connsiteY5165" fmla="*/ 864470 h 1261243"/>
                <a:gd name="connsiteX5166" fmla="*/ 1771038 w 2074813"/>
                <a:gd name="connsiteY5166" fmla="*/ 862448 h 1261243"/>
                <a:gd name="connsiteX5167" fmla="*/ 1773999 w 2074813"/>
                <a:gd name="connsiteY5167" fmla="*/ 860267 h 1261243"/>
                <a:gd name="connsiteX5168" fmla="*/ 1776100 w 2074813"/>
                <a:gd name="connsiteY5168" fmla="*/ 859038 h 1261243"/>
                <a:gd name="connsiteX5169" fmla="*/ 1777713 w 2074813"/>
                <a:gd name="connsiteY5169" fmla="*/ 857439 h 1261243"/>
                <a:gd name="connsiteX5170" fmla="*/ 1779166 w 2074813"/>
                <a:gd name="connsiteY5170" fmla="*/ 854200 h 1261243"/>
                <a:gd name="connsiteX5171" fmla="*/ 1778360 w 2074813"/>
                <a:gd name="connsiteY5171" fmla="*/ 857372 h 1261243"/>
                <a:gd name="connsiteX5172" fmla="*/ 1776827 w 2074813"/>
                <a:gd name="connsiteY5172" fmla="*/ 859421 h 1261243"/>
                <a:gd name="connsiteX5173" fmla="*/ 1774408 w 2074813"/>
                <a:gd name="connsiteY5173" fmla="*/ 861007 h 1261243"/>
                <a:gd name="connsiteX5174" fmla="*/ 1771355 w 2074813"/>
                <a:gd name="connsiteY5174" fmla="*/ 864127 h 1261243"/>
                <a:gd name="connsiteX5175" fmla="*/ 1770430 w 2074813"/>
                <a:gd name="connsiteY5175" fmla="*/ 865448 h 1261243"/>
                <a:gd name="connsiteX5176" fmla="*/ 1769809 w 2074813"/>
                <a:gd name="connsiteY5176" fmla="*/ 867933 h 1261243"/>
                <a:gd name="connsiteX5177" fmla="*/ 1771487 w 2074813"/>
                <a:gd name="connsiteY5177" fmla="*/ 868237 h 1261243"/>
                <a:gd name="connsiteX5178" fmla="*/ 1773747 w 2074813"/>
                <a:gd name="connsiteY5178" fmla="*/ 866955 h 1261243"/>
                <a:gd name="connsiteX5179" fmla="*/ 1775532 w 2074813"/>
                <a:gd name="connsiteY5179" fmla="*/ 866849 h 1261243"/>
                <a:gd name="connsiteX5180" fmla="*/ 1775334 w 2074813"/>
                <a:gd name="connsiteY5180" fmla="*/ 868317 h 1261243"/>
                <a:gd name="connsiteX5181" fmla="*/ 1775770 w 2074813"/>
                <a:gd name="connsiteY5181" fmla="*/ 869665 h 1261243"/>
                <a:gd name="connsiteX5182" fmla="*/ 1776642 w 2074813"/>
                <a:gd name="connsiteY5182" fmla="*/ 871238 h 1261243"/>
                <a:gd name="connsiteX5183" fmla="*/ 1777580 w 2074813"/>
                <a:gd name="connsiteY5183" fmla="*/ 869942 h 1261243"/>
                <a:gd name="connsiteX5184" fmla="*/ 1778083 w 2074813"/>
                <a:gd name="connsiteY5184" fmla="*/ 868422 h 1261243"/>
                <a:gd name="connsiteX5185" fmla="*/ 1779166 w 2074813"/>
                <a:gd name="connsiteY5185" fmla="*/ 872070 h 1261243"/>
                <a:gd name="connsiteX5186" fmla="*/ 1782907 w 2074813"/>
                <a:gd name="connsiteY5186" fmla="*/ 873062 h 1261243"/>
                <a:gd name="connsiteX5187" fmla="*/ 1785617 w 2074813"/>
                <a:gd name="connsiteY5187" fmla="*/ 874634 h 1261243"/>
                <a:gd name="connsiteX5188" fmla="*/ 1786383 w 2074813"/>
                <a:gd name="connsiteY5188" fmla="*/ 876022 h 1261243"/>
                <a:gd name="connsiteX5189" fmla="*/ 1787441 w 2074813"/>
                <a:gd name="connsiteY5189" fmla="*/ 877106 h 1261243"/>
                <a:gd name="connsiteX5190" fmla="*/ 1788141 w 2074813"/>
                <a:gd name="connsiteY5190" fmla="*/ 875560 h 1261243"/>
                <a:gd name="connsiteX5191" fmla="*/ 1787903 w 2074813"/>
                <a:gd name="connsiteY5191" fmla="*/ 873947 h 1261243"/>
                <a:gd name="connsiteX5192" fmla="*/ 1787573 w 2074813"/>
                <a:gd name="connsiteY5192" fmla="*/ 871898 h 1261243"/>
                <a:gd name="connsiteX5193" fmla="*/ 1783938 w 2074813"/>
                <a:gd name="connsiteY5193" fmla="*/ 866572 h 1261243"/>
                <a:gd name="connsiteX5194" fmla="*/ 1784123 w 2074813"/>
                <a:gd name="connsiteY5194" fmla="*/ 864193 h 1261243"/>
                <a:gd name="connsiteX5195" fmla="*/ 1784638 w 2074813"/>
                <a:gd name="connsiteY5195" fmla="*/ 862065 h 1261243"/>
                <a:gd name="connsiteX5196" fmla="*/ 1784744 w 2074813"/>
                <a:gd name="connsiteY5196" fmla="*/ 862990 h 1261243"/>
                <a:gd name="connsiteX5197" fmla="*/ 1784638 w 2074813"/>
                <a:gd name="connsiteY5197" fmla="*/ 864166 h 1261243"/>
                <a:gd name="connsiteX5198" fmla="*/ 1785379 w 2074813"/>
                <a:gd name="connsiteY5198" fmla="*/ 867100 h 1261243"/>
                <a:gd name="connsiteX5199" fmla="*/ 1786515 w 2074813"/>
                <a:gd name="connsiteY5199" fmla="*/ 868026 h 1261243"/>
                <a:gd name="connsiteX5200" fmla="*/ 1787758 w 2074813"/>
                <a:gd name="connsiteY5200" fmla="*/ 869229 h 1261243"/>
                <a:gd name="connsiteX5201" fmla="*/ 1788868 w 2074813"/>
                <a:gd name="connsiteY5201" fmla="*/ 869017 h 1261243"/>
                <a:gd name="connsiteX5202" fmla="*/ 1788842 w 2074813"/>
                <a:gd name="connsiteY5202" fmla="*/ 867550 h 1261243"/>
                <a:gd name="connsiteX5203" fmla="*/ 1788392 w 2074813"/>
                <a:gd name="connsiteY5203" fmla="*/ 865990 h 1261243"/>
                <a:gd name="connsiteX5204" fmla="*/ 1787943 w 2074813"/>
                <a:gd name="connsiteY5204" fmla="*/ 864351 h 1261243"/>
                <a:gd name="connsiteX5205" fmla="*/ 1789146 w 2074813"/>
                <a:gd name="connsiteY5205" fmla="*/ 858337 h 1261243"/>
                <a:gd name="connsiteX5206" fmla="*/ 1789952 w 2074813"/>
                <a:gd name="connsiteY5206" fmla="*/ 857042 h 1261243"/>
                <a:gd name="connsiteX5207" fmla="*/ 1790586 w 2074813"/>
                <a:gd name="connsiteY5207" fmla="*/ 855548 h 1261243"/>
                <a:gd name="connsiteX5208" fmla="*/ 1791049 w 2074813"/>
                <a:gd name="connsiteY5208" fmla="*/ 853910 h 1261243"/>
                <a:gd name="connsiteX5209" fmla="*/ 1792106 w 2074813"/>
                <a:gd name="connsiteY5209" fmla="*/ 852575 h 1261243"/>
                <a:gd name="connsiteX5210" fmla="*/ 1792080 w 2074813"/>
                <a:gd name="connsiteY5210" fmla="*/ 850988 h 1261243"/>
                <a:gd name="connsiteX5211" fmla="*/ 1791789 w 2074813"/>
                <a:gd name="connsiteY5211" fmla="*/ 849164 h 1261243"/>
                <a:gd name="connsiteX5212" fmla="*/ 1792106 w 2074813"/>
                <a:gd name="connsiteY5212" fmla="*/ 849085 h 1261243"/>
                <a:gd name="connsiteX5213" fmla="*/ 1793428 w 2074813"/>
                <a:gd name="connsiteY5213" fmla="*/ 850143 h 1261243"/>
                <a:gd name="connsiteX5214" fmla="*/ 1795080 w 2074813"/>
                <a:gd name="connsiteY5214" fmla="*/ 848913 h 1261243"/>
                <a:gd name="connsiteX5215" fmla="*/ 1795411 w 2074813"/>
                <a:gd name="connsiteY5215" fmla="*/ 847433 h 1261243"/>
                <a:gd name="connsiteX5216" fmla="*/ 1794300 w 2074813"/>
                <a:gd name="connsiteY5216" fmla="*/ 846508 h 1261243"/>
                <a:gd name="connsiteX5217" fmla="*/ 1793296 w 2074813"/>
                <a:gd name="connsiteY5217" fmla="*/ 843798 h 1261243"/>
                <a:gd name="connsiteX5218" fmla="*/ 1793521 w 2074813"/>
                <a:gd name="connsiteY5218" fmla="*/ 843375 h 1261243"/>
                <a:gd name="connsiteX5219" fmla="*/ 1796534 w 2074813"/>
                <a:gd name="connsiteY5219" fmla="*/ 844631 h 1261243"/>
                <a:gd name="connsiteX5220" fmla="*/ 1797221 w 2074813"/>
                <a:gd name="connsiteY5220" fmla="*/ 843838 h 1261243"/>
                <a:gd name="connsiteX5221" fmla="*/ 1797658 w 2074813"/>
                <a:gd name="connsiteY5221" fmla="*/ 842384 h 1261243"/>
                <a:gd name="connsiteX5222" fmla="*/ 1798940 w 2074813"/>
                <a:gd name="connsiteY5222" fmla="*/ 841789 h 1261243"/>
                <a:gd name="connsiteX5223" fmla="*/ 1799653 w 2074813"/>
                <a:gd name="connsiteY5223" fmla="*/ 840666 h 1261243"/>
                <a:gd name="connsiteX5224" fmla="*/ 1799838 w 2074813"/>
                <a:gd name="connsiteY5224" fmla="*/ 840018 h 1261243"/>
                <a:gd name="connsiteX5225" fmla="*/ 1800380 w 2074813"/>
                <a:gd name="connsiteY5225" fmla="*/ 839555 h 1261243"/>
                <a:gd name="connsiteX5226" fmla="*/ 1800830 w 2074813"/>
                <a:gd name="connsiteY5226" fmla="*/ 841855 h 1261243"/>
                <a:gd name="connsiteX5227" fmla="*/ 1801570 w 2074813"/>
                <a:gd name="connsiteY5227" fmla="*/ 841023 h 1261243"/>
                <a:gd name="connsiteX5228" fmla="*/ 1802641 w 2074813"/>
                <a:gd name="connsiteY5228" fmla="*/ 838577 h 1261243"/>
                <a:gd name="connsiteX5229" fmla="*/ 1803024 w 2074813"/>
                <a:gd name="connsiteY5229" fmla="*/ 839093 h 1261243"/>
                <a:gd name="connsiteX5230" fmla="*/ 1802786 w 2074813"/>
                <a:gd name="connsiteY5230" fmla="*/ 840230 h 1261243"/>
                <a:gd name="connsiteX5231" fmla="*/ 1804729 w 2074813"/>
                <a:gd name="connsiteY5231" fmla="*/ 839569 h 1261243"/>
                <a:gd name="connsiteX5232" fmla="*/ 1806037 w 2074813"/>
                <a:gd name="connsiteY5232" fmla="*/ 838723 h 1261243"/>
                <a:gd name="connsiteX5233" fmla="*/ 1806791 w 2074813"/>
                <a:gd name="connsiteY5233" fmla="*/ 837665 h 1261243"/>
                <a:gd name="connsiteX5234" fmla="*/ 1807253 w 2074813"/>
                <a:gd name="connsiteY5234" fmla="*/ 836066 h 1261243"/>
                <a:gd name="connsiteX5235" fmla="*/ 1808099 w 2074813"/>
                <a:gd name="connsiteY5235" fmla="*/ 835101 h 1261243"/>
                <a:gd name="connsiteX5236" fmla="*/ 1809487 w 2074813"/>
                <a:gd name="connsiteY5236" fmla="*/ 834890 h 1261243"/>
                <a:gd name="connsiteX5237" fmla="*/ 1810743 w 2074813"/>
                <a:gd name="connsiteY5237" fmla="*/ 834427 h 1261243"/>
                <a:gd name="connsiteX5238" fmla="*/ 1809672 w 2074813"/>
                <a:gd name="connsiteY5238" fmla="*/ 836700 h 1261243"/>
                <a:gd name="connsiteX5239" fmla="*/ 1811985 w 2074813"/>
                <a:gd name="connsiteY5239" fmla="*/ 836515 h 1261243"/>
                <a:gd name="connsiteX5240" fmla="*/ 1810624 w 2074813"/>
                <a:gd name="connsiteY5240" fmla="*/ 837718 h 1261243"/>
                <a:gd name="connsiteX5241" fmla="*/ 1809580 w 2074813"/>
                <a:gd name="connsiteY5241" fmla="*/ 837969 h 1261243"/>
                <a:gd name="connsiteX5242" fmla="*/ 1807980 w 2074813"/>
                <a:gd name="connsiteY5242" fmla="*/ 839344 h 1261243"/>
                <a:gd name="connsiteX5243" fmla="*/ 1809342 w 2074813"/>
                <a:gd name="connsiteY5243" fmla="*/ 839688 h 1261243"/>
                <a:gd name="connsiteX5244" fmla="*/ 1810571 w 2074813"/>
                <a:gd name="connsiteY5244" fmla="*/ 840322 h 1261243"/>
                <a:gd name="connsiteX5245" fmla="*/ 1808179 w 2074813"/>
                <a:gd name="connsiteY5245" fmla="*/ 840573 h 1261243"/>
                <a:gd name="connsiteX5246" fmla="*/ 1805919 w 2074813"/>
                <a:gd name="connsiteY5246" fmla="*/ 840534 h 1261243"/>
                <a:gd name="connsiteX5247" fmla="*/ 1803566 w 2074813"/>
                <a:gd name="connsiteY5247" fmla="*/ 842054 h 1261243"/>
                <a:gd name="connsiteX5248" fmla="*/ 1800447 w 2074813"/>
                <a:gd name="connsiteY5248" fmla="*/ 845556 h 1261243"/>
                <a:gd name="connsiteX5249" fmla="*/ 1799627 w 2074813"/>
                <a:gd name="connsiteY5249" fmla="*/ 849191 h 1261243"/>
                <a:gd name="connsiteX5250" fmla="*/ 1802151 w 2074813"/>
                <a:gd name="connsiteY5250" fmla="*/ 847499 h 1261243"/>
                <a:gd name="connsiteX5251" fmla="*/ 1801702 w 2074813"/>
                <a:gd name="connsiteY5251" fmla="*/ 848662 h 1261243"/>
                <a:gd name="connsiteX5252" fmla="*/ 1799640 w 2074813"/>
                <a:gd name="connsiteY5252" fmla="*/ 851266 h 1261243"/>
                <a:gd name="connsiteX5253" fmla="*/ 1798451 w 2074813"/>
                <a:gd name="connsiteY5253" fmla="*/ 850737 h 1261243"/>
                <a:gd name="connsiteX5254" fmla="*/ 1796891 w 2074813"/>
                <a:gd name="connsiteY5254" fmla="*/ 850737 h 1261243"/>
                <a:gd name="connsiteX5255" fmla="*/ 1795953 w 2074813"/>
                <a:gd name="connsiteY5255" fmla="*/ 852350 h 1261243"/>
                <a:gd name="connsiteX5256" fmla="*/ 1795503 w 2074813"/>
                <a:gd name="connsiteY5256" fmla="*/ 853606 h 1261243"/>
                <a:gd name="connsiteX5257" fmla="*/ 1797909 w 2074813"/>
                <a:gd name="connsiteY5257" fmla="*/ 852627 h 1261243"/>
                <a:gd name="connsiteX5258" fmla="*/ 1798794 w 2074813"/>
                <a:gd name="connsiteY5258" fmla="*/ 853407 h 1261243"/>
                <a:gd name="connsiteX5259" fmla="*/ 1798715 w 2074813"/>
                <a:gd name="connsiteY5259" fmla="*/ 855192 h 1261243"/>
                <a:gd name="connsiteX5260" fmla="*/ 1796600 w 2074813"/>
                <a:gd name="connsiteY5260" fmla="*/ 856051 h 1261243"/>
                <a:gd name="connsiteX5261" fmla="*/ 1795318 w 2074813"/>
                <a:gd name="connsiteY5261" fmla="*/ 856183 h 1261243"/>
                <a:gd name="connsiteX5262" fmla="*/ 1793322 w 2074813"/>
                <a:gd name="connsiteY5262" fmla="*/ 859276 h 1261243"/>
                <a:gd name="connsiteX5263" fmla="*/ 1794221 w 2074813"/>
                <a:gd name="connsiteY5263" fmla="*/ 858906 h 1261243"/>
                <a:gd name="connsiteX5264" fmla="*/ 1795384 w 2074813"/>
                <a:gd name="connsiteY5264" fmla="*/ 857491 h 1261243"/>
                <a:gd name="connsiteX5265" fmla="*/ 1796759 w 2074813"/>
                <a:gd name="connsiteY5265" fmla="*/ 857901 h 1261243"/>
                <a:gd name="connsiteX5266" fmla="*/ 1797142 w 2074813"/>
                <a:gd name="connsiteY5266" fmla="*/ 859368 h 1261243"/>
                <a:gd name="connsiteX5267" fmla="*/ 1799059 w 2074813"/>
                <a:gd name="connsiteY5267" fmla="*/ 861814 h 1261243"/>
                <a:gd name="connsiteX5268" fmla="*/ 1800023 w 2074813"/>
                <a:gd name="connsiteY5268" fmla="*/ 861708 h 1261243"/>
                <a:gd name="connsiteX5269" fmla="*/ 1800169 w 2074813"/>
                <a:gd name="connsiteY5269" fmla="*/ 862369 h 1261243"/>
                <a:gd name="connsiteX5270" fmla="*/ 1797578 w 2074813"/>
                <a:gd name="connsiteY5270" fmla="*/ 862369 h 1261243"/>
                <a:gd name="connsiteX5271" fmla="*/ 1795768 w 2074813"/>
                <a:gd name="connsiteY5271" fmla="*/ 861880 h 1261243"/>
                <a:gd name="connsiteX5272" fmla="*/ 1794062 w 2074813"/>
                <a:gd name="connsiteY5272" fmla="*/ 862408 h 1261243"/>
                <a:gd name="connsiteX5273" fmla="*/ 1792344 w 2074813"/>
                <a:gd name="connsiteY5273" fmla="*/ 865422 h 1261243"/>
                <a:gd name="connsiteX5274" fmla="*/ 1792490 w 2074813"/>
                <a:gd name="connsiteY5274" fmla="*/ 867087 h 1261243"/>
                <a:gd name="connsiteX5275" fmla="*/ 1793005 w 2074813"/>
                <a:gd name="connsiteY5275" fmla="*/ 869229 h 1261243"/>
                <a:gd name="connsiteX5276" fmla="*/ 1794803 w 2074813"/>
                <a:gd name="connsiteY5276" fmla="*/ 870484 h 1261243"/>
                <a:gd name="connsiteX5277" fmla="*/ 1795953 w 2074813"/>
                <a:gd name="connsiteY5277" fmla="*/ 871581 h 1261243"/>
                <a:gd name="connsiteX5278" fmla="*/ 1796812 w 2074813"/>
                <a:gd name="connsiteY5278" fmla="*/ 871145 h 1261243"/>
                <a:gd name="connsiteX5279" fmla="*/ 1797393 w 2074813"/>
                <a:gd name="connsiteY5279" fmla="*/ 870352 h 1261243"/>
                <a:gd name="connsiteX5280" fmla="*/ 1797962 w 2074813"/>
                <a:gd name="connsiteY5280" fmla="*/ 870088 h 1261243"/>
                <a:gd name="connsiteX5281" fmla="*/ 1798001 w 2074813"/>
                <a:gd name="connsiteY5281" fmla="*/ 871251 h 1261243"/>
                <a:gd name="connsiteX5282" fmla="*/ 1798874 w 2074813"/>
                <a:gd name="connsiteY5282" fmla="*/ 870722 h 1261243"/>
                <a:gd name="connsiteX5283" fmla="*/ 1800433 w 2074813"/>
                <a:gd name="connsiteY5283" fmla="*/ 869414 h 1261243"/>
                <a:gd name="connsiteX5284" fmla="*/ 1801200 w 2074813"/>
                <a:gd name="connsiteY5284" fmla="*/ 869229 h 1261243"/>
                <a:gd name="connsiteX5285" fmla="*/ 1800367 w 2074813"/>
                <a:gd name="connsiteY5285" fmla="*/ 870471 h 1261243"/>
                <a:gd name="connsiteX5286" fmla="*/ 1800129 w 2074813"/>
                <a:gd name="connsiteY5286" fmla="*/ 872123 h 1261243"/>
                <a:gd name="connsiteX5287" fmla="*/ 1799191 w 2074813"/>
                <a:gd name="connsiteY5287" fmla="*/ 873471 h 1261243"/>
                <a:gd name="connsiteX5288" fmla="*/ 1797777 w 2074813"/>
                <a:gd name="connsiteY5288" fmla="*/ 874753 h 1261243"/>
                <a:gd name="connsiteX5289" fmla="*/ 1798424 w 2074813"/>
                <a:gd name="connsiteY5289" fmla="*/ 875388 h 1261243"/>
                <a:gd name="connsiteX5290" fmla="*/ 1799191 w 2074813"/>
                <a:gd name="connsiteY5290" fmla="*/ 875586 h 1261243"/>
                <a:gd name="connsiteX5291" fmla="*/ 1800090 w 2074813"/>
                <a:gd name="connsiteY5291" fmla="*/ 877119 h 1261243"/>
                <a:gd name="connsiteX5292" fmla="*/ 1798808 w 2074813"/>
                <a:gd name="connsiteY5292" fmla="*/ 878666 h 1261243"/>
                <a:gd name="connsiteX5293" fmla="*/ 1797737 w 2074813"/>
                <a:gd name="connsiteY5293" fmla="*/ 880424 h 1261243"/>
                <a:gd name="connsiteX5294" fmla="*/ 1800447 w 2074813"/>
                <a:gd name="connsiteY5294" fmla="*/ 880358 h 1261243"/>
                <a:gd name="connsiteX5295" fmla="*/ 1802019 w 2074813"/>
                <a:gd name="connsiteY5295" fmla="*/ 880926 h 1261243"/>
                <a:gd name="connsiteX5296" fmla="*/ 1799402 w 2074813"/>
                <a:gd name="connsiteY5296" fmla="*/ 884733 h 1261243"/>
                <a:gd name="connsiteX5297" fmla="*/ 1797103 w 2074813"/>
                <a:gd name="connsiteY5297" fmla="*/ 886596 h 1261243"/>
                <a:gd name="connsiteX5298" fmla="*/ 1793613 w 2074813"/>
                <a:gd name="connsiteY5298" fmla="*/ 890535 h 1261243"/>
                <a:gd name="connsiteX5299" fmla="*/ 1789582 w 2074813"/>
                <a:gd name="connsiteY5299" fmla="*/ 896879 h 1261243"/>
                <a:gd name="connsiteX5300" fmla="*/ 1787837 w 2074813"/>
                <a:gd name="connsiteY5300" fmla="*/ 900752 h 1261243"/>
                <a:gd name="connsiteX5301" fmla="*/ 1787665 w 2074813"/>
                <a:gd name="connsiteY5301" fmla="*/ 902246 h 1261243"/>
                <a:gd name="connsiteX5302" fmla="*/ 1788286 w 2074813"/>
                <a:gd name="connsiteY5302" fmla="*/ 903977 h 1261243"/>
                <a:gd name="connsiteX5303" fmla="*/ 1791459 w 2074813"/>
                <a:gd name="connsiteY5303" fmla="*/ 899814 h 1261243"/>
                <a:gd name="connsiteX5304" fmla="*/ 1793600 w 2074813"/>
                <a:gd name="connsiteY5304" fmla="*/ 896113 h 1261243"/>
                <a:gd name="connsiteX5305" fmla="*/ 1795093 w 2074813"/>
                <a:gd name="connsiteY5305" fmla="*/ 894738 h 1261243"/>
                <a:gd name="connsiteX5306" fmla="*/ 1797076 w 2074813"/>
                <a:gd name="connsiteY5306" fmla="*/ 893496 h 1261243"/>
                <a:gd name="connsiteX5307" fmla="*/ 1798821 w 2074813"/>
                <a:gd name="connsiteY5307" fmla="*/ 892954 h 1261243"/>
                <a:gd name="connsiteX5308" fmla="*/ 1800063 w 2074813"/>
                <a:gd name="connsiteY5308" fmla="*/ 892280 h 1261243"/>
                <a:gd name="connsiteX5309" fmla="*/ 1800513 w 2074813"/>
                <a:gd name="connsiteY5309" fmla="*/ 890191 h 1261243"/>
                <a:gd name="connsiteX5310" fmla="*/ 1810148 w 2074813"/>
                <a:gd name="connsiteY5310" fmla="*/ 877741 h 1261243"/>
                <a:gd name="connsiteX5311" fmla="*/ 1812170 w 2074813"/>
                <a:gd name="connsiteY5311" fmla="*/ 875903 h 1261243"/>
                <a:gd name="connsiteX5312" fmla="*/ 1814761 w 2074813"/>
                <a:gd name="connsiteY5312" fmla="*/ 872665 h 1261243"/>
                <a:gd name="connsiteX5313" fmla="*/ 1816400 w 2074813"/>
                <a:gd name="connsiteY5313" fmla="*/ 872295 h 1261243"/>
                <a:gd name="connsiteX5314" fmla="*/ 1817233 w 2074813"/>
                <a:gd name="connsiteY5314" fmla="*/ 871066 h 1261243"/>
                <a:gd name="connsiteX5315" fmla="*/ 1818211 w 2074813"/>
                <a:gd name="connsiteY5315" fmla="*/ 868594 h 1261243"/>
                <a:gd name="connsiteX5316" fmla="*/ 1818819 w 2074813"/>
                <a:gd name="connsiteY5316" fmla="*/ 867973 h 1261243"/>
                <a:gd name="connsiteX5317" fmla="*/ 1819625 w 2074813"/>
                <a:gd name="connsiteY5317" fmla="*/ 867418 h 1261243"/>
                <a:gd name="connsiteX5318" fmla="*/ 1819863 w 2074813"/>
                <a:gd name="connsiteY5318" fmla="*/ 867854 h 1261243"/>
                <a:gd name="connsiteX5319" fmla="*/ 1819427 w 2074813"/>
                <a:gd name="connsiteY5319" fmla="*/ 869123 h 1261243"/>
                <a:gd name="connsiteX5320" fmla="*/ 1820127 w 2074813"/>
                <a:gd name="connsiteY5320" fmla="*/ 868634 h 1261243"/>
                <a:gd name="connsiteX5321" fmla="*/ 1820828 w 2074813"/>
                <a:gd name="connsiteY5321" fmla="*/ 867391 h 1261243"/>
                <a:gd name="connsiteX5322" fmla="*/ 1821621 w 2074813"/>
                <a:gd name="connsiteY5322" fmla="*/ 865197 h 1261243"/>
                <a:gd name="connsiteX5323" fmla="*/ 1821475 w 2074813"/>
                <a:gd name="connsiteY5323" fmla="*/ 863043 h 1261243"/>
                <a:gd name="connsiteX5324" fmla="*/ 1820788 w 2074813"/>
                <a:gd name="connsiteY5324" fmla="*/ 862448 h 1261243"/>
                <a:gd name="connsiteX5325" fmla="*/ 1818938 w 2074813"/>
                <a:gd name="connsiteY5325" fmla="*/ 862686 h 1261243"/>
                <a:gd name="connsiteX5326" fmla="*/ 1820682 w 2074813"/>
                <a:gd name="connsiteY5326" fmla="*/ 861510 h 1261243"/>
                <a:gd name="connsiteX5327" fmla="*/ 1822572 w 2074813"/>
                <a:gd name="connsiteY5327" fmla="*/ 858932 h 1261243"/>
                <a:gd name="connsiteX5328" fmla="*/ 1822982 w 2074813"/>
                <a:gd name="connsiteY5328" fmla="*/ 857372 h 1261243"/>
                <a:gd name="connsiteX5329" fmla="*/ 1821145 w 2074813"/>
                <a:gd name="connsiteY5329" fmla="*/ 856183 h 1261243"/>
                <a:gd name="connsiteX5330" fmla="*/ 1819651 w 2074813"/>
                <a:gd name="connsiteY5330" fmla="*/ 851993 h 1261243"/>
                <a:gd name="connsiteX5331" fmla="*/ 1818977 w 2074813"/>
                <a:gd name="connsiteY5331" fmla="*/ 848398 h 1261243"/>
                <a:gd name="connsiteX5332" fmla="*/ 1820339 w 2074813"/>
                <a:gd name="connsiteY5332" fmla="*/ 843045 h 1261243"/>
                <a:gd name="connsiteX5333" fmla="*/ 1819057 w 2074813"/>
                <a:gd name="connsiteY5333" fmla="*/ 839608 h 1261243"/>
                <a:gd name="connsiteX5334" fmla="*/ 1818541 w 2074813"/>
                <a:gd name="connsiteY5334" fmla="*/ 837507 h 1261243"/>
                <a:gd name="connsiteX5335" fmla="*/ 1819440 w 2074813"/>
                <a:gd name="connsiteY5335" fmla="*/ 835352 h 1261243"/>
                <a:gd name="connsiteX5336" fmla="*/ 1819466 w 2074813"/>
                <a:gd name="connsiteY5336" fmla="*/ 834321 h 1261243"/>
                <a:gd name="connsiteX5337" fmla="*/ 1819836 w 2074813"/>
                <a:gd name="connsiteY5337" fmla="*/ 832867 h 1261243"/>
                <a:gd name="connsiteX5338" fmla="*/ 1822572 w 2074813"/>
                <a:gd name="connsiteY5338" fmla="*/ 830713 h 1261243"/>
                <a:gd name="connsiteX5339" fmla="*/ 1824079 w 2074813"/>
                <a:gd name="connsiteY5339" fmla="*/ 828915 h 1261243"/>
                <a:gd name="connsiteX5340" fmla="*/ 1826049 w 2074813"/>
                <a:gd name="connsiteY5340" fmla="*/ 827488 h 1261243"/>
                <a:gd name="connsiteX5341" fmla="*/ 1828216 w 2074813"/>
                <a:gd name="connsiteY5341" fmla="*/ 826563 h 1261243"/>
                <a:gd name="connsiteX5342" fmla="*/ 1831930 w 2074813"/>
                <a:gd name="connsiteY5342" fmla="*/ 825717 h 1261243"/>
                <a:gd name="connsiteX5343" fmla="*/ 1835089 w 2074813"/>
                <a:gd name="connsiteY5343" fmla="*/ 823219 h 1261243"/>
                <a:gd name="connsiteX5344" fmla="*/ 1833886 w 2074813"/>
                <a:gd name="connsiteY5344" fmla="*/ 824673 h 1261243"/>
                <a:gd name="connsiteX5345" fmla="*/ 1832115 w 2074813"/>
                <a:gd name="connsiteY5345" fmla="*/ 826404 h 1261243"/>
                <a:gd name="connsiteX5346" fmla="*/ 1827119 w 2074813"/>
                <a:gd name="connsiteY5346" fmla="*/ 827554 h 1261243"/>
                <a:gd name="connsiteX5347" fmla="*/ 1825137 w 2074813"/>
                <a:gd name="connsiteY5347" fmla="*/ 828678 h 1261243"/>
                <a:gd name="connsiteX5348" fmla="*/ 1823220 w 2074813"/>
                <a:gd name="connsiteY5348" fmla="*/ 830858 h 1261243"/>
                <a:gd name="connsiteX5349" fmla="*/ 1820920 w 2074813"/>
                <a:gd name="connsiteY5349" fmla="*/ 833978 h 1261243"/>
                <a:gd name="connsiteX5350" fmla="*/ 1820325 w 2074813"/>
                <a:gd name="connsiteY5350" fmla="*/ 835947 h 1261243"/>
                <a:gd name="connsiteX5351" fmla="*/ 1819797 w 2074813"/>
                <a:gd name="connsiteY5351" fmla="*/ 837123 h 1261243"/>
                <a:gd name="connsiteX5352" fmla="*/ 1822255 w 2074813"/>
                <a:gd name="connsiteY5352" fmla="*/ 841379 h 1261243"/>
                <a:gd name="connsiteX5353" fmla="*/ 1824542 w 2074813"/>
                <a:gd name="connsiteY5353" fmla="*/ 842952 h 1261243"/>
                <a:gd name="connsiteX5354" fmla="*/ 1825996 w 2074813"/>
                <a:gd name="connsiteY5354" fmla="*/ 845120 h 1261243"/>
                <a:gd name="connsiteX5355" fmla="*/ 1828005 w 2074813"/>
                <a:gd name="connsiteY5355" fmla="*/ 845041 h 1261243"/>
                <a:gd name="connsiteX5356" fmla="*/ 1829512 w 2074813"/>
                <a:gd name="connsiteY5356" fmla="*/ 845688 h 1261243"/>
                <a:gd name="connsiteX5357" fmla="*/ 1830913 w 2074813"/>
                <a:gd name="connsiteY5357" fmla="*/ 846904 h 1261243"/>
                <a:gd name="connsiteX5358" fmla="*/ 1829432 w 2074813"/>
                <a:gd name="connsiteY5358" fmla="*/ 849693 h 1261243"/>
                <a:gd name="connsiteX5359" fmla="*/ 1827714 w 2074813"/>
                <a:gd name="connsiteY5359" fmla="*/ 852456 h 1261243"/>
                <a:gd name="connsiteX5360" fmla="*/ 1828348 w 2074813"/>
                <a:gd name="connsiteY5360" fmla="*/ 852707 h 1261243"/>
                <a:gd name="connsiteX5361" fmla="*/ 1831917 w 2074813"/>
                <a:gd name="connsiteY5361" fmla="*/ 850975 h 1261243"/>
                <a:gd name="connsiteX5362" fmla="*/ 1837336 w 2074813"/>
                <a:gd name="connsiteY5362" fmla="*/ 845120 h 1261243"/>
                <a:gd name="connsiteX5363" fmla="*/ 1838671 w 2074813"/>
                <a:gd name="connsiteY5363" fmla="*/ 843996 h 1261243"/>
                <a:gd name="connsiteX5364" fmla="*/ 1839147 w 2074813"/>
                <a:gd name="connsiteY5364" fmla="*/ 842714 h 1261243"/>
                <a:gd name="connsiteX5365" fmla="*/ 1839940 w 2074813"/>
                <a:gd name="connsiteY5365" fmla="*/ 842040 h 1261243"/>
                <a:gd name="connsiteX5366" fmla="*/ 1841658 w 2074813"/>
                <a:gd name="connsiteY5366" fmla="*/ 841168 h 1261243"/>
                <a:gd name="connsiteX5367" fmla="*/ 1842610 w 2074813"/>
                <a:gd name="connsiteY5367" fmla="*/ 841287 h 1261243"/>
                <a:gd name="connsiteX5368" fmla="*/ 1844090 w 2074813"/>
                <a:gd name="connsiteY5368" fmla="*/ 840018 h 1261243"/>
                <a:gd name="connsiteX5369" fmla="*/ 1845161 w 2074813"/>
                <a:gd name="connsiteY5369" fmla="*/ 838115 h 1261243"/>
                <a:gd name="connsiteX5370" fmla="*/ 1845954 w 2074813"/>
                <a:gd name="connsiteY5370" fmla="*/ 837203 h 1261243"/>
                <a:gd name="connsiteX5371" fmla="*/ 1846165 w 2074813"/>
                <a:gd name="connsiteY5371" fmla="*/ 835445 h 1261243"/>
                <a:gd name="connsiteX5372" fmla="*/ 1847804 w 2074813"/>
                <a:gd name="connsiteY5372" fmla="*/ 835815 h 1261243"/>
                <a:gd name="connsiteX5373" fmla="*/ 1850276 w 2074813"/>
                <a:gd name="connsiteY5373" fmla="*/ 833608 h 1261243"/>
                <a:gd name="connsiteX5374" fmla="*/ 1853237 w 2074813"/>
                <a:gd name="connsiteY5374" fmla="*/ 830422 h 1261243"/>
                <a:gd name="connsiteX5375" fmla="*/ 1856673 w 2074813"/>
                <a:gd name="connsiteY5375" fmla="*/ 824474 h 1261243"/>
                <a:gd name="connsiteX5376" fmla="*/ 1857546 w 2074813"/>
                <a:gd name="connsiteY5376" fmla="*/ 823417 h 1261243"/>
                <a:gd name="connsiteX5377" fmla="*/ 1858444 w 2074813"/>
                <a:gd name="connsiteY5377" fmla="*/ 822941 h 1261243"/>
                <a:gd name="connsiteX5378" fmla="*/ 1856369 w 2074813"/>
                <a:gd name="connsiteY5378" fmla="*/ 827554 h 1261243"/>
                <a:gd name="connsiteX5379" fmla="*/ 1856065 w 2074813"/>
                <a:gd name="connsiteY5379" fmla="*/ 828704 h 1261243"/>
                <a:gd name="connsiteX5380" fmla="*/ 1858114 w 2074813"/>
                <a:gd name="connsiteY5380" fmla="*/ 824911 h 1261243"/>
                <a:gd name="connsiteX5381" fmla="*/ 1860070 w 2074813"/>
                <a:gd name="connsiteY5381" fmla="*/ 822981 h 1261243"/>
                <a:gd name="connsiteX5382" fmla="*/ 1861617 w 2074813"/>
                <a:gd name="connsiteY5382" fmla="*/ 820232 h 1261243"/>
                <a:gd name="connsiteX5383" fmla="*/ 1863150 w 2074813"/>
                <a:gd name="connsiteY5383" fmla="*/ 818011 h 1261243"/>
                <a:gd name="connsiteX5384" fmla="*/ 1864260 w 2074813"/>
                <a:gd name="connsiteY5384" fmla="*/ 815830 h 1261243"/>
                <a:gd name="connsiteX5385" fmla="*/ 1864657 w 2074813"/>
                <a:gd name="connsiteY5385" fmla="*/ 813821 h 1261243"/>
                <a:gd name="connsiteX5386" fmla="*/ 1864577 w 2074813"/>
                <a:gd name="connsiteY5386" fmla="*/ 812381 h 1261243"/>
                <a:gd name="connsiteX5387" fmla="*/ 1863176 w 2074813"/>
                <a:gd name="connsiteY5387" fmla="*/ 813002 h 1261243"/>
                <a:gd name="connsiteX5388" fmla="*/ 1859039 w 2074813"/>
                <a:gd name="connsiteY5388" fmla="*/ 812262 h 1261243"/>
                <a:gd name="connsiteX5389" fmla="*/ 1859251 w 2074813"/>
                <a:gd name="connsiteY5389" fmla="*/ 810239 h 1261243"/>
                <a:gd name="connsiteX5390" fmla="*/ 1860916 w 2074813"/>
                <a:gd name="connsiteY5390" fmla="*/ 808032 h 1261243"/>
                <a:gd name="connsiteX5391" fmla="*/ 1862225 w 2074813"/>
                <a:gd name="connsiteY5391" fmla="*/ 806922 h 1261243"/>
                <a:gd name="connsiteX5392" fmla="*/ 1863269 w 2074813"/>
                <a:gd name="connsiteY5392" fmla="*/ 806221 h 1261243"/>
                <a:gd name="connsiteX5393" fmla="*/ 1864260 w 2074813"/>
                <a:gd name="connsiteY5393" fmla="*/ 805825 h 1261243"/>
                <a:gd name="connsiteX5394" fmla="*/ 1865714 w 2074813"/>
                <a:gd name="connsiteY5394" fmla="*/ 804926 h 1261243"/>
                <a:gd name="connsiteX5395" fmla="*/ 1867049 w 2074813"/>
                <a:gd name="connsiteY5395" fmla="*/ 803908 h 1261243"/>
                <a:gd name="connsiteX5396" fmla="*/ 1870922 w 2074813"/>
                <a:gd name="connsiteY5396" fmla="*/ 799533 h 1261243"/>
                <a:gd name="connsiteX5397" fmla="*/ 1872177 w 2074813"/>
                <a:gd name="connsiteY5397" fmla="*/ 797273 h 1261243"/>
                <a:gd name="connsiteX5398" fmla="*/ 1873433 w 2074813"/>
                <a:gd name="connsiteY5398" fmla="*/ 793414 h 1261243"/>
                <a:gd name="connsiteX5399" fmla="*/ 1873420 w 2074813"/>
                <a:gd name="connsiteY5399" fmla="*/ 790268 h 1261243"/>
                <a:gd name="connsiteX5400" fmla="*/ 1874107 w 2074813"/>
                <a:gd name="connsiteY5400" fmla="*/ 791140 h 1261243"/>
                <a:gd name="connsiteX5401" fmla="*/ 1874596 w 2074813"/>
                <a:gd name="connsiteY5401" fmla="*/ 792449 h 1261243"/>
                <a:gd name="connsiteX5402" fmla="*/ 1873631 w 2074813"/>
                <a:gd name="connsiteY5402" fmla="*/ 795647 h 1261243"/>
                <a:gd name="connsiteX5403" fmla="*/ 1871358 w 2074813"/>
                <a:gd name="connsiteY5403" fmla="*/ 799599 h 1261243"/>
                <a:gd name="connsiteX5404" fmla="*/ 1869640 w 2074813"/>
                <a:gd name="connsiteY5404" fmla="*/ 801648 h 1261243"/>
                <a:gd name="connsiteX5405" fmla="*/ 1867855 w 2074813"/>
                <a:gd name="connsiteY5405" fmla="*/ 804080 h 1261243"/>
                <a:gd name="connsiteX5406" fmla="*/ 1869032 w 2074813"/>
                <a:gd name="connsiteY5406" fmla="*/ 803366 h 1261243"/>
                <a:gd name="connsiteX5407" fmla="*/ 1870274 w 2074813"/>
                <a:gd name="connsiteY5407" fmla="*/ 802282 h 1261243"/>
                <a:gd name="connsiteX5408" fmla="*/ 1871794 w 2074813"/>
                <a:gd name="connsiteY5408" fmla="*/ 801859 h 1261243"/>
                <a:gd name="connsiteX5409" fmla="*/ 1873935 w 2074813"/>
                <a:gd name="connsiteY5409" fmla="*/ 800551 h 1261243"/>
                <a:gd name="connsiteX5410" fmla="*/ 1877292 w 2074813"/>
                <a:gd name="connsiteY5410" fmla="*/ 798132 h 1261243"/>
                <a:gd name="connsiteX5411" fmla="*/ 1879896 w 2074813"/>
                <a:gd name="connsiteY5411" fmla="*/ 796586 h 1261243"/>
                <a:gd name="connsiteX5412" fmla="*/ 1890642 w 2074813"/>
                <a:gd name="connsiteY5412" fmla="*/ 792330 h 1261243"/>
                <a:gd name="connsiteX5413" fmla="*/ 1894686 w 2074813"/>
                <a:gd name="connsiteY5413" fmla="*/ 791206 h 1261243"/>
                <a:gd name="connsiteX5414" fmla="*/ 1897660 w 2074813"/>
                <a:gd name="connsiteY5414" fmla="*/ 789303 h 1261243"/>
                <a:gd name="connsiteX5415" fmla="*/ 1899233 w 2074813"/>
                <a:gd name="connsiteY5415" fmla="*/ 789832 h 1261243"/>
                <a:gd name="connsiteX5416" fmla="*/ 1907732 w 2074813"/>
                <a:gd name="connsiteY5416" fmla="*/ 789554 h 1261243"/>
                <a:gd name="connsiteX5417" fmla="*/ 1910587 w 2074813"/>
                <a:gd name="connsiteY5417" fmla="*/ 788550 h 1261243"/>
                <a:gd name="connsiteX5418" fmla="*/ 1912794 w 2074813"/>
                <a:gd name="connsiteY5418" fmla="*/ 789118 h 1261243"/>
                <a:gd name="connsiteX5419" fmla="*/ 1917526 w 2074813"/>
                <a:gd name="connsiteY5419" fmla="*/ 788166 h 1261243"/>
                <a:gd name="connsiteX5420" fmla="*/ 1920963 w 2074813"/>
                <a:gd name="connsiteY5420" fmla="*/ 787757 h 1261243"/>
                <a:gd name="connsiteX5421" fmla="*/ 1924531 w 2074813"/>
                <a:gd name="connsiteY5421" fmla="*/ 788034 h 1261243"/>
                <a:gd name="connsiteX5422" fmla="*/ 1930651 w 2074813"/>
                <a:gd name="connsiteY5422" fmla="*/ 786712 h 1261243"/>
                <a:gd name="connsiteX5423" fmla="*/ 1933215 w 2074813"/>
                <a:gd name="connsiteY5423" fmla="*/ 784650 h 1261243"/>
                <a:gd name="connsiteX5424" fmla="*/ 1935449 w 2074813"/>
                <a:gd name="connsiteY5424" fmla="*/ 779707 h 1261243"/>
                <a:gd name="connsiteX5425" fmla="*/ 1937590 w 2074813"/>
                <a:gd name="connsiteY5425" fmla="*/ 777804 h 1261243"/>
                <a:gd name="connsiteX5426" fmla="*/ 1937934 w 2074813"/>
                <a:gd name="connsiteY5426" fmla="*/ 775266 h 1261243"/>
                <a:gd name="connsiteX5427" fmla="*/ 1938542 w 2074813"/>
                <a:gd name="connsiteY5427" fmla="*/ 775517 h 1261243"/>
                <a:gd name="connsiteX5428" fmla="*/ 1938951 w 2074813"/>
                <a:gd name="connsiteY5428" fmla="*/ 776178 h 1261243"/>
                <a:gd name="connsiteX5429" fmla="*/ 1938965 w 2074813"/>
                <a:gd name="connsiteY5429" fmla="*/ 777341 h 1261243"/>
                <a:gd name="connsiteX5430" fmla="*/ 1939467 w 2074813"/>
                <a:gd name="connsiteY5430" fmla="*/ 778399 h 1261243"/>
                <a:gd name="connsiteX5431" fmla="*/ 1942230 w 2074813"/>
                <a:gd name="connsiteY5431" fmla="*/ 776667 h 1261243"/>
                <a:gd name="connsiteX5432" fmla="*/ 1942917 w 2074813"/>
                <a:gd name="connsiteY5432" fmla="*/ 776627 h 1261243"/>
                <a:gd name="connsiteX5433" fmla="*/ 1940577 w 2074813"/>
                <a:gd name="connsiteY5433" fmla="*/ 779496 h 1261243"/>
                <a:gd name="connsiteX5434" fmla="*/ 1939665 w 2074813"/>
                <a:gd name="connsiteY5434" fmla="*/ 782932 h 1261243"/>
                <a:gd name="connsiteX5435" fmla="*/ 1939850 w 2074813"/>
                <a:gd name="connsiteY5435" fmla="*/ 783672 h 1261243"/>
                <a:gd name="connsiteX5436" fmla="*/ 1942375 w 2074813"/>
                <a:gd name="connsiteY5436" fmla="*/ 782324 h 1261243"/>
                <a:gd name="connsiteX5437" fmla="*/ 1944886 w 2074813"/>
                <a:gd name="connsiteY5437" fmla="*/ 782033 h 1261243"/>
                <a:gd name="connsiteX5438" fmla="*/ 1952803 w 2074813"/>
                <a:gd name="connsiteY5438" fmla="*/ 777460 h 1261243"/>
                <a:gd name="connsiteX5439" fmla="*/ 1953544 w 2074813"/>
                <a:gd name="connsiteY5439" fmla="*/ 777592 h 1261243"/>
                <a:gd name="connsiteX5440" fmla="*/ 1952764 w 2074813"/>
                <a:gd name="connsiteY5440" fmla="*/ 780394 h 1261243"/>
                <a:gd name="connsiteX5441" fmla="*/ 1951971 w 2074813"/>
                <a:gd name="connsiteY5441" fmla="*/ 781769 h 1261243"/>
                <a:gd name="connsiteX5442" fmla="*/ 1951971 w 2074813"/>
                <a:gd name="connsiteY5442" fmla="*/ 782430 h 1261243"/>
                <a:gd name="connsiteX5443" fmla="*/ 1956465 w 2074813"/>
                <a:gd name="connsiteY5443" fmla="*/ 781108 h 1261243"/>
                <a:gd name="connsiteX5444" fmla="*/ 1958659 w 2074813"/>
                <a:gd name="connsiteY5444" fmla="*/ 779892 h 1261243"/>
                <a:gd name="connsiteX5445" fmla="*/ 1967038 w 2074813"/>
                <a:gd name="connsiteY5445" fmla="*/ 778504 h 1261243"/>
                <a:gd name="connsiteX5446" fmla="*/ 1968770 w 2074813"/>
                <a:gd name="connsiteY5446" fmla="*/ 778319 h 1261243"/>
                <a:gd name="connsiteX5447" fmla="*/ 1969576 w 2074813"/>
                <a:gd name="connsiteY5447" fmla="*/ 778504 h 1261243"/>
                <a:gd name="connsiteX5448" fmla="*/ 1970250 w 2074813"/>
                <a:gd name="connsiteY5448" fmla="*/ 777592 h 1261243"/>
                <a:gd name="connsiteX5449" fmla="*/ 1971057 w 2074813"/>
                <a:gd name="connsiteY5449" fmla="*/ 774909 h 1261243"/>
                <a:gd name="connsiteX5450" fmla="*/ 1971784 w 2074813"/>
                <a:gd name="connsiteY5450" fmla="*/ 770693 h 1261243"/>
                <a:gd name="connsiteX5451" fmla="*/ 1969999 w 2074813"/>
                <a:gd name="connsiteY5451" fmla="*/ 767481 h 1261243"/>
                <a:gd name="connsiteX5452" fmla="*/ 1969034 w 2074813"/>
                <a:gd name="connsiteY5452" fmla="*/ 766966 h 1261243"/>
                <a:gd name="connsiteX5453" fmla="*/ 1968083 w 2074813"/>
                <a:gd name="connsiteY5453" fmla="*/ 766860 h 1261243"/>
                <a:gd name="connsiteX5454" fmla="*/ 1967131 w 2074813"/>
                <a:gd name="connsiteY5454" fmla="*/ 767124 h 1261243"/>
                <a:gd name="connsiteX5455" fmla="*/ 1967025 w 2074813"/>
                <a:gd name="connsiteY5455" fmla="*/ 767679 h 1261243"/>
                <a:gd name="connsiteX5456" fmla="*/ 1967567 w 2074813"/>
                <a:gd name="connsiteY5456" fmla="*/ 768657 h 1261243"/>
                <a:gd name="connsiteX5457" fmla="*/ 1968387 w 2074813"/>
                <a:gd name="connsiteY5457" fmla="*/ 767904 h 1261243"/>
                <a:gd name="connsiteX5458" fmla="*/ 1969471 w 2074813"/>
                <a:gd name="connsiteY5458" fmla="*/ 768803 h 1261243"/>
                <a:gd name="connsiteX5459" fmla="*/ 1969418 w 2074813"/>
                <a:gd name="connsiteY5459" fmla="*/ 770191 h 1261243"/>
                <a:gd name="connsiteX5460" fmla="*/ 1970237 w 2074813"/>
                <a:gd name="connsiteY5460" fmla="*/ 773138 h 1261243"/>
                <a:gd name="connsiteX5461" fmla="*/ 1969880 w 2074813"/>
                <a:gd name="connsiteY5461" fmla="*/ 774407 h 1261243"/>
                <a:gd name="connsiteX5462" fmla="*/ 1966272 w 2074813"/>
                <a:gd name="connsiteY5462" fmla="*/ 775953 h 1261243"/>
                <a:gd name="connsiteX5463" fmla="*/ 1962201 w 2074813"/>
                <a:gd name="connsiteY5463" fmla="*/ 777077 h 1261243"/>
                <a:gd name="connsiteX5464" fmla="*/ 1959491 w 2074813"/>
                <a:gd name="connsiteY5464" fmla="*/ 776297 h 1261243"/>
                <a:gd name="connsiteX5465" fmla="*/ 1957958 w 2074813"/>
                <a:gd name="connsiteY5465" fmla="*/ 775028 h 1261243"/>
                <a:gd name="connsiteX5466" fmla="*/ 1958566 w 2074813"/>
                <a:gd name="connsiteY5466" fmla="*/ 771314 h 1261243"/>
                <a:gd name="connsiteX5467" fmla="*/ 1956623 w 2074813"/>
                <a:gd name="connsiteY5467" fmla="*/ 769979 h 1261243"/>
                <a:gd name="connsiteX5468" fmla="*/ 1957231 w 2074813"/>
                <a:gd name="connsiteY5468" fmla="*/ 769027 h 1261243"/>
                <a:gd name="connsiteX5469" fmla="*/ 1958051 w 2074813"/>
                <a:gd name="connsiteY5469" fmla="*/ 768512 h 1261243"/>
                <a:gd name="connsiteX5470" fmla="*/ 1957244 w 2074813"/>
                <a:gd name="connsiteY5470" fmla="*/ 763344 h 1261243"/>
                <a:gd name="connsiteX5471" fmla="*/ 1955804 w 2074813"/>
                <a:gd name="connsiteY5471" fmla="*/ 762353 h 1261243"/>
                <a:gd name="connsiteX5472" fmla="*/ 1952103 w 2074813"/>
                <a:gd name="connsiteY5472" fmla="*/ 761388 h 1261243"/>
                <a:gd name="connsiteX5473" fmla="*/ 1951297 w 2074813"/>
                <a:gd name="connsiteY5473" fmla="*/ 760542 h 1261243"/>
                <a:gd name="connsiteX5474" fmla="*/ 1954971 w 2074813"/>
                <a:gd name="connsiteY5474" fmla="*/ 757779 h 1261243"/>
                <a:gd name="connsiteX5475" fmla="*/ 1956993 w 2074813"/>
                <a:gd name="connsiteY5475" fmla="*/ 756008 h 1261243"/>
                <a:gd name="connsiteX5476" fmla="*/ 1958474 w 2074813"/>
                <a:gd name="connsiteY5476" fmla="*/ 754475 h 1261243"/>
                <a:gd name="connsiteX5477" fmla="*/ 1960456 w 2074813"/>
                <a:gd name="connsiteY5477" fmla="*/ 753986 h 1261243"/>
                <a:gd name="connsiteX5478" fmla="*/ 1962994 w 2074813"/>
                <a:gd name="connsiteY5478" fmla="*/ 752717 h 1261243"/>
                <a:gd name="connsiteX5479" fmla="*/ 1964157 w 2074813"/>
                <a:gd name="connsiteY5479" fmla="*/ 752532 h 1261243"/>
                <a:gd name="connsiteX5480" fmla="*/ 1964633 w 2074813"/>
                <a:gd name="connsiteY5480" fmla="*/ 751805 h 1261243"/>
                <a:gd name="connsiteX5481" fmla="*/ 1964408 w 2074813"/>
                <a:gd name="connsiteY5481" fmla="*/ 751197 h 1261243"/>
                <a:gd name="connsiteX5482" fmla="*/ 1963734 w 2074813"/>
                <a:gd name="connsiteY5482" fmla="*/ 751131 h 1261243"/>
                <a:gd name="connsiteX5483" fmla="*/ 1962690 w 2074813"/>
                <a:gd name="connsiteY5483" fmla="*/ 751382 h 1261243"/>
                <a:gd name="connsiteX5484" fmla="*/ 1961857 w 2074813"/>
                <a:gd name="connsiteY5484" fmla="*/ 751250 h 1261243"/>
                <a:gd name="connsiteX5485" fmla="*/ 1961368 w 2074813"/>
                <a:gd name="connsiteY5485" fmla="*/ 749836 h 1261243"/>
                <a:gd name="connsiteX5486" fmla="*/ 1961487 w 2074813"/>
                <a:gd name="connsiteY5486" fmla="*/ 748395 h 1261243"/>
                <a:gd name="connsiteX5487" fmla="*/ 1961368 w 2074813"/>
                <a:gd name="connsiteY5487" fmla="*/ 746994 h 1261243"/>
                <a:gd name="connsiteX5488" fmla="*/ 1963747 w 2074813"/>
                <a:gd name="connsiteY5488" fmla="*/ 743848 h 1261243"/>
                <a:gd name="connsiteX5489" fmla="*/ 1966126 w 2074813"/>
                <a:gd name="connsiteY5489" fmla="*/ 740319 h 1261243"/>
                <a:gd name="connsiteX5490" fmla="*/ 1967488 w 2074813"/>
                <a:gd name="connsiteY5490" fmla="*/ 739249 h 1261243"/>
                <a:gd name="connsiteX5491" fmla="*/ 1968862 w 2074813"/>
                <a:gd name="connsiteY5491" fmla="*/ 738561 h 1261243"/>
                <a:gd name="connsiteX5492" fmla="*/ 1973885 w 2074813"/>
                <a:gd name="connsiteY5492" fmla="*/ 732706 h 1261243"/>
                <a:gd name="connsiteX5493" fmla="*/ 1978921 w 2074813"/>
                <a:gd name="connsiteY5493" fmla="*/ 729124 h 1261243"/>
                <a:gd name="connsiteX5494" fmla="*/ 1984010 w 2074813"/>
                <a:gd name="connsiteY5494" fmla="*/ 725146 h 1261243"/>
                <a:gd name="connsiteX5495" fmla="*/ 1983534 w 2074813"/>
                <a:gd name="connsiteY5495" fmla="*/ 724326 h 1261243"/>
                <a:gd name="connsiteX5496" fmla="*/ 1982992 w 2074813"/>
                <a:gd name="connsiteY5496" fmla="*/ 723903 h 1261243"/>
                <a:gd name="connsiteX5497" fmla="*/ 1986032 w 2074813"/>
                <a:gd name="connsiteY5497" fmla="*/ 721326 h 1261243"/>
                <a:gd name="connsiteX5498" fmla="*/ 1989389 w 2074813"/>
                <a:gd name="connsiteY5498" fmla="*/ 719462 h 1261243"/>
                <a:gd name="connsiteX5499" fmla="*/ 1991795 w 2074813"/>
                <a:gd name="connsiteY5499" fmla="*/ 718907 h 1261243"/>
                <a:gd name="connsiteX5500" fmla="*/ 1991187 w 2074813"/>
                <a:gd name="connsiteY5500" fmla="*/ 719912 h 1261243"/>
                <a:gd name="connsiteX5501" fmla="*/ 1990869 w 2074813"/>
                <a:gd name="connsiteY5501" fmla="*/ 720731 h 1261243"/>
                <a:gd name="connsiteX5502" fmla="*/ 1992059 w 2074813"/>
                <a:gd name="connsiteY5502" fmla="*/ 720480 h 1261243"/>
                <a:gd name="connsiteX5503" fmla="*/ 1993500 w 2074813"/>
                <a:gd name="connsiteY5503" fmla="*/ 719872 h 1261243"/>
                <a:gd name="connsiteX5504" fmla="*/ 1993909 w 2074813"/>
                <a:gd name="connsiteY5504" fmla="*/ 720678 h 1261243"/>
                <a:gd name="connsiteX5505" fmla="*/ 1994451 w 2074813"/>
                <a:gd name="connsiteY5505" fmla="*/ 721154 h 1261243"/>
                <a:gd name="connsiteX5506" fmla="*/ 1995178 w 2074813"/>
                <a:gd name="connsiteY5506" fmla="*/ 720255 h 1261243"/>
                <a:gd name="connsiteX5507" fmla="*/ 1995575 w 2074813"/>
                <a:gd name="connsiteY5507" fmla="*/ 718577 h 1261243"/>
                <a:gd name="connsiteX5508" fmla="*/ 1996223 w 2074813"/>
                <a:gd name="connsiteY5508" fmla="*/ 717387 h 1261243"/>
                <a:gd name="connsiteX5509" fmla="*/ 1996619 w 2074813"/>
                <a:gd name="connsiteY5509" fmla="*/ 717704 h 1261243"/>
                <a:gd name="connsiteX5510" fmla="*/ 1996447 w 2074813"/>
                <a:gd name="connsiteY5510" fmla="*/ 718748 h 1261243"/>
                <a:gd name="connsiteX5511" fmla="*/ 1997082 w 2074813"/>
                <a:gd name="connsiteY5511" fmla="*/ 718986 h 1261243"/>
                <a:gd name="connsiteX5512" fmla="*/ 1998866 w 2074813"/>
                <a:gd name="connsiteY5512" fmla="*/ 716171 h 1261243"/>
                <a:gd name="connsiteX5513" fmla="*/ 2000320 w 2074813"/>
                <a:gd name="connsiteY5513" fmla="*/ 715114 h 1261243"/>
                <a:gd name="connsiteX5514" fmla="*/ 2000201 w 2074813"/>
                <a:gd name="connsiteY5514" fmla="*/ 716343 h 1261243"/>
                <a:gd name="connsiteX5515" fmla="*/ 1999765 w 2074813"/>
                <a:gd name="connsiteY5515" fmla="*/ 718207 h 1261243"/>
                <a:gd name="connsiteX5516" fmla="*/ 2000597 w 2074813"/>
                <a:gd name="connsiteY5516" fmla="*/ 718048 h 1261243"/>
                <a:gd name="connsiteX5517" fmla="*/ 2002369 w 2074813"/>
                <a:gd name="connsiteY5517" fmla="*/ 715418 h 1261243"/>
                <a:gd name="connsiteX5518" fmla="*/ 2002501 w 2074813"/>
                <a:gd name="connsiteY5518" fmla="*/ 715973 h 1261243"/>
                <a:gd name="connsiteX5519" fmla="*/ 2002276 w 2074813"/>
                <a:gd name="connsiteY5519" fmla="*/ 717757 h 1261243"/>
                <a:gd name="connsiteX5520" fmla="*/ 2003254 w 2074813"/>
                <a:gd name="connsiteY5520" fmla="*/ 717546 h 1261243"/>
                <a:gd name="connsiteX5521" fmla="*/ 2004827 w 2074813"/>
                <a:gd name="connsiteY5521" fmla="*/ 716145 h 1261243"/>
                <a:gd name="connsiteX5522" fmla="*/ 2007338 w 2074813"/>
                <a:gd name="connsiteY5522" fmla="*/ 714929 h 1261243"/>
                <a:gd name="connsiteX5523" fmla="*/ 2009850 w 2074813"/>
                <a:gd name="connsiteY5523" fmla="*/ 715325 h 1261243"/>
                <a:gd name="connsiteX5524" fmla="*/ 2012387 w 2074813"/>
                <a:gd name="connsiteY5524" fmla="*/ 713924 h 1261243"/>
                <a:gd name="connsiteX5525" fmla="*/ 2014568 w 2074813"/>
                <a:gd name="connsiteY5525" fmla="*/ 712298 h 1261243"/>
                <a:gd name="connsiteX5526" fmla="*/ 2015467 w 2074813"/>
                <a:gd name="connsiteY5526" fmla="*/ 710250 h 1261243"/>
                <a:gd name="connsiteX5527" fmla="*/ 2019749 w 2074813"/>
                <a:gd name="connsiteY5527" fmla="*/ 705452 h 1261243"/>
                <a:gd name="connsiteX5528" fmla="*/ 2020543 w 2074813"/>
                <a:gd name="connsiteY5528" fmla="*/ 703112 h 1261243"/>
                <a:gd name="connsiteX5529" fmla="*/ 2023649 w 2074813"/>
                <a:gd name="connsiteY5529" fmla="*/ 701711 h 1261243"/>
                <a:gd name="connsiteX5530" fmla="*/ 2025393 w 2074813"/>
                <a:gd name="connsiteY5530" fmla="*/ 699953 h 1261243"/>
                <a:gd name="connsiteX5531" fmla="*/ 2026464 w 2074813"/>
                <a:gd name="connsiteY5531" fmla="*/ 699372 h 1261243"/>
                <a:gd name="connsiteX5532" fmla="*/ 2025750 w 2074813"/>
                <a:gd name="connsiteY5532" fmla="*/ 701037 h 1261243"/>
                <a:gd name="connsiteX5533" fmla="*/ 2024508 w 2074813"/>
                <a:gd name="connsiteY5533" fmla="*/ 702544 h 1261243"/>
                <a:gd name="connsiteX5534" fmla="*/ 2024825 w 2074813"/>
                <a:gd name="connsiteY5534" fmla="*/ 702769 h 1261243"/>
                <a:gd name="connsiteX5535" fmla="*/ 2025843 w 2074813"/>
                <a:gd name="connsiteY5535" fmla="*/ 702544 h 1261243"/>
                <a:gd name="connsiteX5536" fmla="*/ 2026292 w 2074813"/>
                <a:gd name="connsiteY5536" fmla="*/ 702874 h 1261243"/>
                <a:gd name="connsiteX5537" fmla="*/ 2023768 w 2074813"/>
                <a:gd name="connsiteY5537" fmla="*/ 704540 h 1261243"/>
                <a:gd name="connsiteX5538" fmla="*/ 2022908 w 2074813"/>
                <a:gd name="connsiteY5538" fmla="*/ 705703 h 1261243"/>
                <a:gd name="connsiteX5539" fmla="*/ 2024931 w 2074813"/>
                <a:gd name="connsiteY5539" fmla="*/ 705624 h 1261243"/>
                <a:gd name="connsiteX5540" fmla="*/ 2027098 w 2074813"/>
                <a:gd name="connsiteY5540" fmla="*/ 706496 h 1261243"/>
                <a:gd name="connsiteX5541" fmla="*/ 2027574 w 2074813"/>
                <a:gd name="connsiteY5541" fmla="*/ 707580 h 1261243"/>
                <a:gd name="connsiteX5542" fmla="*/ 2028341 w 2074813"/>
                <a:gd name="connsiteY5542" fmla="*/ 707910 h 1261243"/>
                <a:gd name="connsiteX5543" fmla="*/ 2029226 w 2074813"/>
                <a:gd name="connsiteY5543" fmla="*/ 706668 h 1261243"/>
                <a:gd name="connsiteX5544" fmla="*/ 2029874 w 2074813"/>
                <a:gd name="connsiteY5544" fmla="*/ 704579 h 1261243"/>
                <a:gd name="connsiteX5545" fmla="*/ 2031513 w 2074813"/>
                <a:gd name="connsiteY5545" fmla="*/ 702795 h 1261243"/>
                <a:gd name="connsiteX5546" fmla="*/ 2032821 w 2074813"/>
                <a:gd name="connsiteY5546" fmla="*/ 701103 h 1261243"/>
                <a:gd name="connsiteX5547" fmla="*/ 2033165 w 2074813"/>
                <a:gd name="connsiteY5547" fmla="*/ 702161 h 1261243"/>
                <a:gd name="connsiteX5548" fmla="*/ 2033879 w 2074813"/>
                <a:gd name="connsiteY5548" fmla="*/ 702822 h 1261243"/>
                <a:gd name="connsiteX5549" fmla="*/ 2035465 w 2074813"/>
                <a:gd name="connsiteY5549" fmla="*/ 702042 h 1261243"/>
                <a:gd name="connsiteX5550" fmla="*/ 2036694 w 2074813"/>
                <a:gd name="connsiteY5550" fmla="*/ 701130 h 1261243"/>
                <a:gd name="connsiteX5551" fmla="*/ 2037487 w 2074813"/>
                <a:gd name="connsiteY5551" fmla="*/ 700931 h 1261243"/>
                <a:gd name="connsiteX5552" fmla="*/ 2038558 w 2074813"/>
                <a:gd name="connsiteY5552" fmla="*/ 700918 h 1261243"/>
                <a:gd name="connsiteX5553" fmla="*/ 2039457 w 2074813"/>
                <a:gd name="connsiteY5553" fmla="*/ 701275 h 1261243"/>
                <a:gd name="connsiteX5554" fmla="*/ 2040117 w 2074813"/>
                <a:gd name="connsiteY5554" fmla="*/ 701592 h 1261243"/>
                <a:gd name="connsiteX5555" fmla="*/ 2040104 w 2074813"/>
                <a:gd name="connsiteY5555" fmla="*/ 703007 h 1261243"/>
                <a:gd name="connsiteX5556" fmla="*/ 2040369 w 2074813"/>
                <a:gd name="connsiteY5556" fmla="*/ 704500 h 1261243"/>
                <a:gd name="connsiteX5557" fmla="*/ 2041505 w 2074813"/>
                <a:gd name="connsiteY5557" fmla="*/ 704051 h 1261243"/>
                <a:gd name="connsiteX5558" fmla="*/ 2042364 w 2074813"/>
                <a:gd name="connsiteY5558" fmla="*/ 703522 h 1261243"/>
                <a:gd name="connsiteX5559" fmla="*/ 2043329 w 2074813"/>
                <a:gd name="connsiteY5559" fmla="*/ 702319 h 1261243"/>
                <a:gd name="connsiteX5560" fmla="*/ 2044466 w 2074813"/>
                <a:gd name="connsiteY5560" fmla="*/ 702610 h 1261243"/>
                <a:gd name="connsiteX5561" fmla="*/ 2047281 w 2074813"/>
                <a:gd name="connsiteY5561" fmla="*/ 699253 h 1261243"/>
                <a:gd name="connsiteX5562" fmla="*/ 2048471 w 2074813"/>
                <a:gd name="connsiteY5562" fmla="*/ 698988 h 1261243"/>
                <a:gd name="connsiteX5563" fmla="*/ 2049700 w 2074813"/>
                <a:gd name="connsiteY5563" fmla="*/ 699517 h 1261243"/>
                <a:gd name="connsiteX5564" fmla="*/ 2051313 w 2074813"/>
                <a:gd name="connsiteY5564" fmla="*/ 699623 h 1261243"/>
                <a:gd name="connsiteX5565" fmla="*/ 2052674 w 2074813"/>
                <a:gd name="connsiteY5565" fmla="*/ 699226 h 1261243"/>
                <a:gd name="connsiteX5566" fmla="*/ 2054353 w 2074813"/>
                <a:gd name="connsiteY5566" fmla="*/ 697363 h 1261243"/>
                <a:gd name="connsiteX5567" fmla="*/ 2056679 w 2074813"/>
                <a:gd name="connsiteY5567" fmla="*/ 697046 h 1261243"/>
                <a:gd name="connsiteX5568" fmla="*/ 2059203 w 2074813"/>
                <a:gd name="connsiteY5568" fmla="*/ 695935 h 1261243"/>
                <a:gd name="connsiteX5569" fmla="*/ 2062851 w 2074813"/>
                <a:gd name="connsiteY5569" fmla="*/ 696517 h 1261243"/>
                <a:gd name="connsiteX5570" fmla="*/ 2069011 w 2074813"/>
                <a:gd name="connsiteY5570" fmla="*/ 692353 h 1261243"/>
                <a:gd name="connsiteX5571" fmla="*/ 2069143 w 2074813"/>
                <a:gd name="connsiteY5571" fmla="*/ 691759 h 1261243"/>
                <a:gd name="connsiteX5572" fmla="*/ 2068826 w 2074813"/>
                <a:gd name="connsiteY5572" fmla="*/ 691256 h 1261243"/>
                <a:gd name="connsiteX5573" fmla="*/ 2066936 w 2074813"/>
                <a:gd name="connsiteY5573" fmla="*/ 690781 h 1261243"/>
                <a:gd name="connsiteX5574" fmla="*/ 2067398 w 2074813"/>
                <a:gd name="connsiteY5574" fmla="*/ 689155 h 1261243"/>
                <a:gd name="connsiteX5575" fmla="*/ 2068614 w 2074813"/>
                <a:gd name="connsiteY5575" fmla="*/ 687926 h 1261243"/>
                <a:gd name="connsiteX5576" fmla="*/ 2069156 w 2074813"/>
                <a:gd name="connsiteY5576" fmla="*/ 682943 h 1261243"/>
                <a:gd name="connsiteX5577" fmla="*/ 2069064 w 2074813"/>
                <a:gd name="connsiteY5577" fmla="*/ 681542 h 1261243"/>
                <a:gd name="connsiteX5578" fmla="*/ 2069513 w 2074813"/>
                <a:gd name="connsiteY5578" fmla="*/ 680709 h 1261243"/>
                <a:gd name="connsiteX5579" fmla="*/ 2068614 w 2074813"/>
                <a:gd name="connsiteY5579" fmla="*/ 680365 h 1261243"/>
                <a:gd name="connsiteX5580" fmla="*/ 2067781 w 2074813"/>
                <a:gd name="connsiteY5580" fmla="*/ 680074 h 1261243"/>
                <a:gd name="connsiteX5581" fmla="*/ 2067054 w 2074813"/>
                <a:gd name="connsiteY5581" fmla="*/ 679850 h 1261243"/>
                <a:gd name="connsiteX5582" fmla="*/ 2066433 w 2074813"/>
                <a:gd name="connsiteY5582" fmla="*/ 680233 h 1261243"/>
                <a:gd name="connsiteX5583" fmla="*/ 2065786 w 2074813"/>
                <a:gd name="connsiteY5583" fmla="*/ 680748 h 1261243"/>
                <a:gd name="connsiteX5584" fmla="*/ 2065085 w 2074813"/>
                <a:gd name="connsiteY5584" fmla="*/ 681132 h 1261243"/>
                <a:gd name="connsiteX5585" fmla="*/ 2064147 w 2074813"/>
                <a:gd name="connsiteY5585" fmla="*/ 680590 h 1261243"/>
                <a:gd name="connsiteX5586" fmla="*/ 2063790 w 2074813"/>
                <a:gd name="connsiteY5586" fmla="*/ 679585 h 1261243"/>
                <a:gd name="connsiteX5587" fmla="*/ 2063010 w 2074813"/>
                <a:gd name="connsiteY5587" fmla="*/ 678554 h 1261243"/>
                <a:gd name="connsiteX5588" fmla="*/ 2062864 w 2074813"/>
                <a:gd name="connsiteY5588" fmla="*/ 677775 h 1261243"/>
                <a:gd name="connsiteX5589" fmla="*/ 2063446 w 2074813"/>
                <a:gd name="connsiteY5589" fmla="*/ 676876 h 1261243"/>
                <a:gd name="connsiteX5590" fmla="*/ 2064305 w 2074813"/>
                <a:gd name="connsiteY5590" fmla="*/ 676003 h 1261243"/>
                <a:gd name="connsiteX5591" fmla="*/ 2064940 w 2074813"/>
                <a:gd name="connsiteY5591" fmla="*/ 674973 h 1261243"/>
                <a:gd name="connsiteX5592" fmla="*/ 2064821 w 2074813"/>
                <a:gd name="connsiteY5592" fmla="*/ 673783 h 1261243"/>
                <a:gd name="connsiteX5593" fmla="*/ 2064556 w 2074813"/>
                <a:gd name="connsiteY5593" fmla="*/ 673109 h 1261243"/>
                <a:gd name="connsiteX5594" fmla="*/ 2064490 w 2074813"/>
                <a:gd name="connsiteY5594" fmla="*/ 672329 h 1261243"/>
                <a:gd name="connsiteX5595" fmla="*/ 2064900 w 2074813"/>
                <a:gd name="connsiteY5595" fmla="*/ 671589 h 1261243"/>
                <a:gd name="connsiteX5596" fmla="*/ 2065772 w 2074813"/>
                <a:gd name="connsiteY5596" fmla="*/ 671232 h 1261243"/>
                <a:gd name="connsiteX5597" fmla="*/ 2066632 w 2074813"/>
                <a:gd name="connsiteY5597" fmla="*/ 670783 h 1261243"/>
                <a:gd name="connsiteX5598" fmla="*/ 2067240 w 2074813"/>
                <a:gd name="connsiteY5598" fmla="*/ 669818 h 1261243"/>
                <a:gd name="connsiteX5599" fmla="*/ 2067213 w 2074813"/>
                <a:gd name="connsiteY5599" fmla="*/ 668787 h 1261243"/>
                <a:gd name="connsiteX5600" fmla="*/ 2066169 w 2074813"/>
                <a:gd name="connsiteY5600" fmla="*/ 668364 h 1261243"/>
                <a:gd name="connsiteX5601" fmla="*/ 2065112 w 2074813"/>
                <a:gd name="connsiteY5601" fmla="*/ 668522 h 1261243"/>
                <a:gd name="connsiteX5602" fmla="*/ 2063763 w 2074813"/>
                <a:gd name="connsiteY5602" fmla="*/ 668298 h 1261243"/>
                <a:gd name="connsiteX5603" fmla="*/ 2062627 w 2074813"/>
                <a:gd name="connsiteY5603" fmla="*/ 667650 h 1261243"/>
                <a:gd name="connsiteX5604" fmla="*/ 2062005 w 2074813"/>
                <a:gd name="connsiteY5604" fmla="*/ 666910 h 1261243"/>
                <a:gd name="connsiteX5605" fmla="*/ 2061464 w 2074813"/>
                <a:gd name="connsiteY5605" fmla="*/ 666487 h 1261243"/>
                <a:gd name="connsiteX5606" fmla="*/ 2060908 w 2074813"/>
                <a:gd name="connsiteY5606" fmla="*/ 666487 h 1261243"/>
                <a:gd name="connsiteX5607" fmla="*/ 2060419 w 2074813"/>
                <a:gd name="connsiteY5607" fmla="*/ 666064 h 1261243"/>
                <a:gd name="connsiteX5608" fmla="*/ 2060300 w 2074813"/>
                <a:gd name="connsiteY5608" fmla="*/ 665350 h 1261243"/>
                <a:gd name="connsiteX5609" fmla="*/ 2060803 w 2074813"/>
                <a:gd name="connsiteY5609" fmla="*/ 664187 h 1261243"/>
                <a:gd name="connsiteX5610" fmla="*/ 2061265 w 2074813"/>
                <a:gd name="connsiteY5610" fmla="*/ 663473 h 1261243"/>
                <a:gd name="connsiteX5611" fmla="*/ 2061873 w 2074813"/>
                <a:gd name="connsiteY5611" fmla="*/ 662865 h 1261243"/>
                <a:gd name="connsiteX5612" fmla="*/ 2062164 w 2074813"/>
                <a:gd name="connsiteY5612" fmla="*/ 662191 h 1261243"/>
                <a:gd name="connsiteX5613" fmla="*/ 2062190 w 2074813"/>
                <a:gd name="connsiteY5613" fmla="*/ 661702 h 1261243"/>
                <a:gd name="connsiteX5614" fmla="*/ 2062309 w 2074813"/>
                <a:gd name="connsiteY5614" fmla="*/ 661319 h 1261243"/>
                <a:gd name="connsiteX5615" fmla="*/ 2062600 w 2074813"/>
                <a:gd name="connsiteY5615" fmla="*/ 660830 h 1261243"/>
                <a:gd name="connsiteX5616" fmla="*/ 2063208 w 2074813"/>
                <a:gd name="connsiteY5616" fmla="*/ 659865 h 1261243"/>
                <a:gd name="connsiteX5617" fmla="*/ 2063089 w 2074813"/>
                <a:gd name="connsiteY5617" fmla="*/ 659151 h 1261243"/>
                <a:gd name="connsiteX5618" fmla="*/ 2064001 w 2074813"/>
                <a:gd name="connsiteY5618" fmla="*/ 656693 h 1261243"/>
                <a:gd name="connsiteX5619" fmla="*/ 2065719 w 2074813"/>
                <a:gd name="connsiteY5619" fmla="*/ 652080 h 1261243"/>
                <a:gd name="connsiteX5620" fmla="*/ 2067041 w 2074813"/>
                <a:gd name="connsiteY5620" fmla="*/ 648551 h 1261243"/>
                <a:gd name="connsiteX5621" fmla="*/ 2068707 w 2074813"/>
                <a:gd name="connsiteY5621" fmla="*/ 644110 h 1261243"/>
                <a:gd name="connsiteX5622" fmla="*/ 2069936 w 2074813"/>
                <a:gd name="connsiteY5622" fmla="*/ 640872 h 1261243"/>
                <a:gd name="connsiteX5623" fmla="*/ 2071654 w 2074813"/>
                <a:gd name="connsiteY5623" fmla="*/ 636338 h 1261243"/>
                <a:gd name="connsiteX5624" fmla="*/ 2073293 w 2074813"/>
                <a:gd name="connsiteY5624" fmla="*/ 632029 h 1261243"/>
                <a:gd name="connsiteX5625" fmla="*/ 2074813 w 2074813"/>
                <a:gd name="connsiteY5625" fmla="*/ 627971 h 1261243"/>
                <a:gd name="connsiteX5626" fmla="*/ 2072910 w 2074813"/>
                <a:gd name="connsiteY5626" fmla="*/ 625632 h 1261243"/>
                <a:gd name="connsiteX5627" fmla="*/ 2070491 w 2074813"/>
                <a:gd name="connsiteY5627" fmla="*/ 622671 h 1261243"/>
                <a:gd name="connsiteX5628" fmla="*/ 1418067 w 2074813"/>
                <a:gd name="connsiteY5628" fmla="*/ 1116063 h 1261243"/>
                <a:gd name="connsiteX5629" fmla="*/ 1417856 w 2074813"/>
                <a:gd name="connsiteY5629" fmla="*/ 1116632 h 1261243"/>
                <a:gd name="connsiteX5630" fmla="*/ 1419548 w 2074813"/>
                <a:gd name="connsiteY5630" fmla="*/ 1115151 h 1261243"/>
                <a:gd name="connsiteX5631" fmla="*/ 1420248 w 2074813"/>
                <a:gd name="connsiteY5631" fmla="*/ 1114015 h 1261243"/>
                <a:gd name="connsiteX5632" fmla="*/ 1419416 w 2074813"/>
                <a:gd name="connsiteY5632" fmla="*/ 1114583 h 1261243"/>
                <a:gd name="connsiteX5633" fmla="*/ 1418067 w 2074813"/>
                <a:gd name="connsiteY5633" fmla="*/ 1116063 h 1261243"/>
                <a:gd name="connsiteX5634" fmla="*/ 1515546 w 2074813"/>
                <a:gd name="connsiteY5634" fmla="*/ 1116103 h 1261243"/>
                <a:gd name="connsiteX5635" fmla="*/ 1512215 w 2074813"/>
                <a:gd name="connsiteY5635" fmla="*/ 1117557 h 1261243"/>
                <a:gd name="connsiteX5636" fmla="*/ 1511118 w 2074813"/>
                <a:gd name="connsiteY5636" fmla="*/ 1117253 h 1261243"/>
                <a:gd name="connsiteX5637" fmla="*/ 1509466 w 2074813"/>
                <a:gd name="connsiteY5637" fmla="*/ 1117398 h 1261243"/>
                <a:gd name="connsiteX5638" fmla="*/ 1511884 w 2074813"/>
                <a:gd name="connsiteY5638" fmla="*/ 1118138 h 1261243"/>
                <a:gd name="connsiteX5639" fmla="*/ 1514554 w 2074813"/>
                <a:gd name="connsiteY5639" fmla="*/ 1117121 h 1261243"/>
                <a:gd name="connsiteX5640" fmla="*/ 1519299 w 2074813"/>
                <a:gd name="connsiteY5640" fmla="*/ 1114596 h 1261243"/>
                <a:gd name="connsiteX5641" fmla="*/ 1517396 w 2074813"/>
                <a:gd name="connsiteY5641" fmla="*/ 1115019 h 1261243"/>
                <a:gd name="connsiteX5642" fmla="*/ 1515546 w 2074813"/>
                <a:gd name="connsiteY5642" fmla="*/ 1116103 h 1261243"/>
                <a:gd name="connsiteX5643" fmla="*/ 1427729 w 2074813"/>
                <a:gd name="connsiteY5643" fmla="*/ 1099621 h 1261243"/>
                <a:gd name="connsiteX5644" fmla="*/ 1427809 w 2074813"/>
                <a:gd name="connsiteY5644" fmla="*/ 1100163 h 1261243"/>
                <a:gd name="connsiteX5645" fmla="*/ 1428945 w 2074813"/>
                <a:gd name="connsiteY5645" fmla="*/ 1100705 h 1261243"/>
                <a:gd name="connsiteX5646" fmla="*/ 1430901 w 2074813"/>
                <a:gd name="connsiteY5646" fmla="*/ 1101286 h 1261243"/>
                <a:gd name="connsiteX5647" fmla="*/ 1431285 w 2074813"/>
                <a:gd name="connsiteY5647" fmla="*/ 1100969 h 1261243"/>
                <a:gd name="connsiteX5648" fmla="*/ 1431007 w 2074813"/>
                <a:gd name="connsiteY5648" fmla="*/ 1100599 h 1261243"/>
                <a:gd name="connsiteX5649" fmla="*/ 1427729 w 2074813"/>
                <a:gd name="connsiteY5649" fmla="*/ 1099621 h 1261243"/>
                <a:gd name="connsiteX5650" fmla="*/ 1438647 w 2074813"/>
                <a:gd name="connsiteY5650" fmla="*/ 1099885 h 1261243"/>
                <a:gd name="connsiteX5651" fmla="*/ 1437286 w 2074813"/>
                <a:gd name="connsiteY5651" fmla="*/ 1100282 h 1261243"/>
                <a:gd name="connsiteX5652" fmla="*/ 1437867 w 2074813"/>
                <a:gd name="connsiteY5652" fmla="*/ 1100493 h 1261243"/>
                <a:gd name="connsiteX5653" fmla="*/ 1440973 w 2074813"/>
                <a:gd name="connsiteY5653" fmla="*/ 1100546 h 1261243"/>
                <a:gd name="connsiteX5654" fmla="*/ 1443247 w 2074813"/>
                <a:gd name="connsiteY5654" fmla="*/ 1099938 h 1261243"/>
                <a:gd name="connsiteX5655" fmla="*/ 1442506 w 2074813"/>
                <a:gd name="connsiteY5655" fmla="*/ 1099330 h 1261243"/>
                <a:gd name="connsiteX5656" fmla="*/ 1438647 w 2074813"/>
                <a:gd name="connsiteY5656" fmla="*/ 1099885 h 1261243"/>
                <a:gd name="connsiteX5657" fmla="*/ 1422654 w 2074813"/>
                <a:gd name="connsiteY5657" fmla="*/ 1109071 h 1261243"/>
                <a:gd name="connsiteX5658" fmla="*/ 1420843 w 2074813"/>
                <a:gd name="connsiteY5658" fmla="*/ 1113367 h 1261243"/>
                <a:gd name="connsiteX5659" fmla="*/ 1421755 w 2074813"/>
                <a:gd name="connsiteY5659" fmla="*/ 1112468 h 1261243"/>
                <a:gd name="connsiteX5660" fmla="*/ 1423064 w 2074813"/>
                <a:gd name="connsiteY5660" fmla="*/ 1108926 h 1261243"/>
                <a:gd name="connsiteX5661" fmla="*/ 1423249 w 2074813"/>
                <a:gd name="connsiteY5661" fmla="*/ 1107036 h 1261243"/>
                <a:gd name="connsiteX5662" fmla="*/ 1422693 w 2074813"/>
                <a:gd name="connsiteY5662" fmla="*/ 1105450 h 1261243"/>
                <a:gd name="connsiteX5663" fmla="*/ 1422654 w 2074813"/>
                <a:gd name="connsiteY5663" fmla="*/ 1109071 h 1261243"/>
                <a:gd name="connsiteX5664" fmla="*/ 1562851 w 2074813"/>
                <a:gd name="connsiteY5664" fmla="*/ 1204408 h 1261243"/>
                <a:gd name="connsiteX5665" fmla="*/ 1562586 w 2074813"/>
                <a:gd name="connsiteY5665" fmla="*/ 1201210 h 1261243"/>
                <a:gd name="connsiteX5666" fmla="*/ 1561621 w 2074813"/>
                <a:gd name="connsiteY5666" fmla="*/ 1200218 h 1261243"/>
                <a:gd name="connsiteX5667" fmla="*/ 1561820 w 2074813"/>
                <a:gd name="connsiteY5667" fmla="*/ 1203298 h 1261243"/>
                <a:gd name="connsiteX5668" fmla="*/ 1562481 w 2074813"/>
                <a:gd name="connsiteY5668" fmla="*/ 1206074 h 1261243"/>
                <a:gd name="connsiteX5669" fmla="*/ 1562851 w 2074813"/>
                <a:gd name="connsiteY5669" fmla="*/ 1204408 h 1261243"/>
                <a:gd name="connsiteX5670" fmla="*/ 1561106 w 2074813"/>
                <a:gd name="connsiteY5670" fmla="*/ 1206536 h 1261243"/>
                <a:gd name="connsiteX5671" fmla="*/ 1559982 w 2074813"/>
                <a:gd name="connsiteY5671" fmla="*/ 1204527 h 1261243"/>
                <a:gd name="connsiteX5672" fmla="*/ 1560009 w 2074813"/>
                <a:gd name="connsiteY5672" fmla="*/ 1206431 h 1261243"/>
                <a:gd name="connsiteX5673" fmla="*/ 1560776 w 2074813"/>
                <a:gd name="connsiteY5673" fmla="*/ 1207395 h 1261243"/>
                <a:gd name="connsiteX5674" fmla="*/ 1562414 w 2074813"/>
                <a:gd name="connsiteY5674" fmla="*/ 1207937 h 1261243"/>
                <a:gd name="connsiteX5675" fmla="*/ 1563419 w 2074813"/>
                <a:gd name="connsiteY5675" fmla="*/ 1207197 h 1261243"/>
                <a:gd name="connsiteX5676" fmla="*/ 1561555 w 2074813"/>
                <a:gd name="connsiteY5676" fmla="*/ 1206986 h 1261243"/>
                <a:gd name="connsiteX5677" fmla="*/ 1561106 w 2074813"/>
                <a:gd name="connsiteY5677" fmla="*/ 1206536 h 1261243"/>
                <a:gd name="connsiteX5678" fmla="*/ 2035663 w 2074813"/>
                <a:gd name="connsiteY5678" fmla="*/ 702504 h 1261243"/>
                <a:gd name="connsiteX5679" fmla="*/ 2034315 w 2074813"/>
                <a:gd name="connsiteY5679" fmla="*/ 703218 h 1261243"/>
                <a:gd name="connsiteX5680" fmla="*/ 2032213 w 2074813"/>
                <a:gd name="connsiteY5680" fmla="*/ 705029 h 1261243"/>
                <a:gd name="connsiteX5681" fmla="*/ 2031420 w 2074813"/>
                <a:gd name="connsiteY5681" fmla="*/ 706945 h 1261243"/>
                <a:gd name="connsiteX5682" fmla="*/ 2031817 w 2074813"/>
                <a:gd name="connsiteY5682" fmla="*/ 707421 h 1261243"/>
                <a:gd name="connsiteX5683" fmla="*/ 2033125 w 2074813"/>
                <a:gd name="connsiteY5683" fmla="*/ 708161 h 1261243"/>
                <a:gd name="connsiteX5684" fmla="*/ 2033482 w 2074813"/>
                <a:gd name="connsiteY5684" fmla="*/ 707646 h 1261243"/>
                <a:gd name="connsiteX5685" fmla="*/ 2034011 w 2074813"/>
                <a:gd name="connsiteY5685" fmla="*/ 706205 h 1261243"/>
                <a:gd name="connsiteX5686" fmla="*/ 2035359 w 2074813"/>
                <a:gd name="connsiteY5686" fmla="*/ 706443 h 1261243"/>
                <a:gd name="connsiteX5687" fmla="*/ 2036866 w 2074813"/>
                <a:gd name="connsiteY5687" fmla="*/ 705914 h 1261243"/>
                <a:gd name="connsiteX5688" fmla="*/ 2037117 w 2074813"/>
                <a:gd name="connsiteY5688" fmla="*/ 705042 h 1261243"/>
                <a:gd name="connsiteX5689" fmla="*/ 2036840 w 2074813"/>
                <a:gd name="connsiteY5689" fmla="*/ 703020 h 1261243"/>
                <a:gd name="connsiteX5690" fmla="*/ 2035663 w 2074813"/>
                <a:gd name="connsiteY5690" fmla="*/ 702504 h 1261243"/>
                <a:gd name="connsiteX5691" fmla="*/ 1215167 w 2074813"/>
                <a:gd name="connsiteY5691" fmla="*/ 1160156 h 1261243"/>
                <a:gd name="connsiteX5692" fmla="*/ 1212497 w 2074813"/>
                <a:gd name="connsiteY5692" fmla="*/ 1163078 h 1261243"/>
                <a:gd name="connsiteX5693" fmla="*/ 1212048 w 2074813"/>
                <a:gd name="connsiteY5693" fmla="*/ 1164003 h 1261243"/>
                <a:gd name="connsiteX5694" fmla="*/ 1210290 w 2074813"/>
                <a:gd name="connsiteY5694" fmla="*/ 1166316 h 1261243"/>
                <a:gd name="connsiteX5695" fmla="*/ 1210832 w 2074813"/>
                <a:gd name="connsiteY5695" fmla="*/ 1166250 h 1261243"/>
                <a:gd name="connsiteX5696" fmla="*/ 1213898 w 2074813"/>
                <a:gd name="connsiteY5696" fmla="*/ 1163011 h 1261243"/>
                <a:gd name="connsiteX5697" fmla="*/ 1216396 w 2074813"/>
                <a:gd name="connsiteY5697" fmla="*/ 1160950 h 1261243"/>
                <a:gd name="connsiteX5698" fmla="*/ 1216291 w 2074813"/>
                <a:gd name="connsiteY5698" fmla="*/ 1159707 h 1261243"/>
                <a:gd name="connsiteX5699" fmla="*/ 1215167 w 2074813"/>
                <a:gd name="connsiteY5699" fmla="*/ 1160156 h 1261243"/>
                <a:gd name="connsiteX5700" fmla="*/ 1201355 w 2074813"/>
                <a:gd name="connsiteY5700" fmla="*/ 1176956 h 1261243"/>
                <a:gd name="connsiteX5701" fmla="*/ 1198038 w 2074813"/>
                <a:gd name="connsiteY5701" fmla="*/ 1182467 h 1261243"/>
                <a:gd name="connsiteX5702" fmla="*/ 1197231 w 2074813"/>
                <a:gd name="connsiteY5702" fmla="*/ 1184886 h 1261243"/>
                <a:gd name="connsiteX5703" fmla="*/ 1198381 w 2074813"/>
                <a:gd name="connsiteY5703" fmla="*/ 1183261 h 1261243"/>
                <a:gd name="connsiteX5704" fmla="*/ 1202545 w 2074813"/>
                <a:gd name="connsiteY5704" fmla="*/ 1176440 h 1261243"/>
                <a:gd name="connsiteX5705" fmla="*/ 1209140 w 2074813"/>
                <a:gd name="connsiteY5705" fmla="*/ 1168510 h 1261243"/>
                <a:gd name="connsiteX5706" fmla="*/ 1207157 w 2074813"/>
                <a:gd name="connsiteY5706" fmla="*/ 1169726 h 1261243"/>
                <a:gd name="connsiteX5707" fmla="*/ 1201355 w 2074813"/>
                <a:gd name="connsiteY5707" fmla="*/ 1176956 h 1261243"/>
                <a:gd name="connsiteX5708" fmla="*/ 1195724 w 2074813"/>
                <a:gd name="connsiteY5708" fmla="*/ 1188918 h 1261243"/>
                <a:gd name="connsiteX5709" fmla="*/ 1193953 w 2074813"/>
                <a:gd name="connsiteY5709" fmla="*/ 1196821 h 1261243"/>
                <a:gd name="connsiteX5710" fmla="*/ 1193980 w 2074813"/>
                <a:gd name="connsiteY5710" fmla="*/ 1210700 h 1261243"/>
                <a:gd name="connsiteX5711" fmla="*/ 1194601 w 2074813"/>
                <a:gd name="connsiteY5711" fmla="*/ 1216833 h 1261243"/>
                <a:gd name="connsiteX5712" fmla="*/ 1195235 w 2074813"/>
                <a:gd name="connsiteY5712" fmla="*/ 1215524 h 1261243"/>
                <a:gd name="connsiteX5713" fmla="*/ 1195368 w 2074813"/>
                <a:gd name="connsiteY5713" fmla="*/ 1211559 h 1261243"/>
                <a:gd name="connsiteX5714" fmla="*/ 1195050 w 2074813"/>
                <a:gd name="connsiteY5714" fmla="*/ 1197377 h 1261243"/>
                <a:gd name="connsiteX5715" fmla="*/ 1196888 w 2074813"/>
                <a:gd name="connsiteY5715" fmla="*/ 1186208 h 1261243"/>
                <a:gd name="connsiteX5716" fmla="*/ 1195724 w 2074813"/>
                <a:gd name="connsiteY5716" fmla="*/ 1188918 h 1261243"/>
                <a:gd name="connsiteX5717" fmla="*/ 1412899 w 2074813"/>
                <a:gd name="connsiteY5717" fmla="*/ 1104406 h 1261243"/>
                <a:gd name="connsiteX5718" fmla="*/ 1412238 w 2074813"/>
                <a:gd name="connsiteY5718" fmla="*/ 1104842 h 1261243"/>
                <a:gd name="connsiteX5719" fmla="*/ 1411353 w 2074813"/>
                <a:gd name="connsiteY5719" fmla="*/ 1105291 h 1261243"/>
                <a:gd name="connsiteX5720" fmla="*/ 1413071 w 2074813"/>
                <a:gd name="connsiteY5720" fmla="*/ 1105344 h 1261243"/>
                <a:gd name="connsiteX5721" fmla="*/ 1414062 w 2074813"/>
                <a:gd name="connsiteY5721" fmla="*/ 1105992 h 1261243"/>
                <a:gd name="connsiteX5722" fmla="*/ 1414340 w 2074813"/>
                <a:gd name="connsiteY5722" fmla="*/ 1104683 h 1261243"/>
                <a:gd name="connsiteX5723" fmla="*/ 1414988 w 2074813"/>
                <a:gd name="connsiteY5723" fmla="*/ 1103494 h 1261243"/>
                <a:gd name="connsiteX5724" fmla="*/ 1415939 w 2074813"/>
                <a:gd name="connsiteY5724" fmla="*/ 1102304 h 1261243"/>
                <a:gd name="connsiteX5725" fmla="*/ 1413296 w 2074813"/>
                <a:gd name="connsiteY5725" fmla="*/ 1103930 h 1261243"/>
                <a:gd name="connsiteX5726" fmla="*/ 1412899 w 2074813"/>
                <a:gd name="connsiteY5726" fmla="*/ 1104406 h 1261243"/>
                <a:gd name="connsiteX5727" fmla="*/ 1565045 w 2074813"/>
                <a:gd name="connsiteY5727" fmla="*/ 1258785 h 1261243"/>
                <a:gd name="connsiteX5728" fmla="*/ 1563591 w 2074813"/>
                <a:gd name="connsiteY5728" fmla="*/ 1259895 h 1261243"/>
                <a:gd name="connsiteX5729" fmla="*/ 1565217 w 2074813"/>
                <a:gd name="connsiteY5729" fmla="*/ 1259617 h 1261243"/>
                <a:gd name="connsiteX5730" fmla="*/ 1566129 w 2074813"/>
                <a:gd name="connsiteY5730" fmla="*/ 1259208 h 1261243"/>
                <a:gd name="connsiteX5731" fmla="*/ 1566274 w 2074813"/>
                <a:gd name="connsiteY5731" fmla="*/ 1258401 h 1261243"/>
                <a:gd name="connsiteX5732" fmla="*/ 1565758 w 2074813"/>
                <a:gd name="connsiteY5732" fmla="*/ 1257080 h 1261243"/>
                <a:gd name="connsiteX5733" fmla="*/ 1565045 w 2074813"/>
                <a:gd name="connsiteY5733" fmla="*/ 1258785 h 1261243"/>
                <a:gd name="connsiteX5734" fmla="*/ 1227552 w 2074813"/>
                <a:gd name="connsiteY5734" fmla="*/ 1153852 h 1261243"/>
                <a:gd name="connsiteX5735" fmla="*/ 1225900 w 2074813"/>
                <a:gd name="connsiteY5735" fmla="*/ 1154050 h 1261243"/>
                <a:gd name="connsiteX5736" fmla="*/ 1221221 w 2074813"/>
                <a:gd name="connsiteY5736" fmla="*/ 1156984 h 1261243"/>
                <a:gd name="connsiteX5737" fmla="*/ 1219238 w 2074813"/>
                <a:gd name="connsiteY5737" fmla="*/ 1157751 h 1261243"/>
                <a:gd name="connsiteX5738" fmla="*/ 1217745 w 2074813"/>
                <a:gd name="connsiteY5738" fmla="*/ 1159271 h 1261243"/>
                <a:gd name="connsiteX5739" fmla="*/ 1218657 w 2074813"/>
                <a:gd name="connsiteY5739" fmla="*/ 1159152 h 1261243"/>
                <a:gd name="connsiteX5740" fmla="*/ 1224869 w 2074813"/>
                <a:gd name="connsiteY5740" fmla="*/ 1155676 h 1261243"/>
                <a:gd name="connsiteX5741" fmla="*/ 1228477 w 2074813"/>
                <a:gd name="connsiteY5741" fmla="*/ 1153918 h 1261243"/>
                <a:gd name="connsiteX5742" fmla="*/ 1229032 w 2074813"/>
                <a:gd name="connsiteY5742" fmla="*/ 1152676 h 1261243"/>
                <a:gd name="connsiteX5743" fmla="*/ 1228636 w 2074813"/>
                <a:gd name="connsiteY5743" fmla="*/ 1152821 h 1261243"/>
                <a:gd name="connsiteX5744" fmla="*/ 1227552 w 2074813"/>
                <a:gd name="connsiteY5744" fmla="*/ 1153852 h 1261243"/>
                <a:gd name="connsiteX5745" fmla="*/ 1348940 w 2074813"/>
                <a:gd name="connsiteY5745" fmla="*/ 1118403 h 1261243"/>
                <a:gd name="connsiteX5746" fmla="*/ 1347394 w 2074813"/>
                <a:gd name="connsiteY5746" fmla="*/ 1117160 h 1261243"/>
                <a:gd name="connsiteX5747" fmla="*/ 1346218 w 2074813"/>
                <a:gd name="connsiteY5747" fmla="*/ 1117081 h 1261243"/>
                <a:gd name="connsiteX5748" fmla="*/ 1343997 w 2074813"/>
                <a:gd name="connsiteY5748" fmla="*/ 1118033 h 1261243"/>
                <a:gd name="connsiteX5749" fmla="*/ 1343958 w 2074813"/>
                <a:gd name="connsiteY5749" fmla="*/ 1119077 h 1261243"/>
                <a:gd name="connsiteX5750" fmla="*/ 1347262 w 2074813"/>
                <a:gd name="connsiteY5750" fmla="*/ 1121522 h 1261243"/>
                <a:gd name="connsiteX5751" fmla="*/ 1348266 w 2074813"/>
                <a:gd name="connsiteY5751" fmla="*/ 1121126 h 1261243"/>
                <a:gd name="connsiteX5752" fmla="*/ 1349324 w 2074813"/>
                <a:gd name="connsiteY5752" fmla="*/ 1120042 h 1261243"/>
                <a:gd name="connsiteX5753" fmla="*/ 1349720 w 2074813"/>
                <a:gd name="connsiteY5753" fmla="*/ 1119262 h 1261243"/>
                <a:gd name="connsiteX5754" fmla="*/ 1349535 w 2074813"/>
                <a:gd name="connsiteY5754" fmla="*/ 1118760 h 1261243"/>
                <a:gd name="connsiteX5755" fmla="*/ 1348940 w 2074813"/>
                <a:gd name="connsiteY5755" fmla="*/ 1118403 h 1261243"/>
                <a:gd name="connsiteX5756" fmla="*/ 1272769 w 2074813"/>
                <a:gd name="connsiteY5756" fmla="*/ 1127060 h 1261243"/>
                <a:gd name="connsiteX5757" fmla="*/ 1266345 w 2074813"/>
                <a:gd name="connsiteY5757" fmla="*/ 1131395 h 1261243"/>
                <a:gd name="connsiteX5758" fmla="*/ 1267614 w 2074813"/>
                <a:gd name="connsiteY5758" fmla="*/ 1131131 h 1261243"/>
                <a:gd name="connsiteX5759" fmla="*/ 1272636 w 2074813"/>
                <a:gd name="connsiteY5759" fmla="*/ 1128118 h 1261243"/>
                <a:gd name="connsiteX5760" fmla="*/ 1275637 w 2074813"/>
                <a:gd name="connsiteY5760" fmla="*/ 1125686 h 1261243"/>
                <a:gd name="connsiteX5761" fmla="*/ 1274249 w 2074813"/>
                <a:gd name="connsiteY5761" fmla="*/ 1125619 h 1261243"/>
                <a:gd name="connsiteX5762" fmla="*/ 1272769 w 2074813"/>
                <a:gd name="connsiteY5762" fmla="*/ 1127060 h 1261243"/>
                <a:gd name="connsiteX5763" fmla="*/ 1559057 w 2074813"/>
                <a:gd name="connsiteY5763" fmla="*/ 1260807 h 1261243"/>
                <a:gd name="connsiteX5764" fmla="*/ 1559031 w 2074813"/>
                <a:gd name="connsiteY5764" fmla="*/ 1261243 h 1261243"/>
                <a:gd name="connsiteX5765" fmla="*/ 1559652 w 2074813"/>
                <a:gd name="connsiteY5765" fmla="*/ 1261177 h 1261243"/>
                <a:gd name="connsiteX5766" fmla="*/ 1560776 w 2074813"/>
                <a:gd name="connsiteY5766" fmla="*/ 1260900 h 1261243"/>
                <a:gd name="connsiteX5767" fmla="*/ 1560908 w 2074813"/>
                <a:gd name="connsiteY5767" fmla="*/ 1260305 h 1261243"/>
                <a:gd name="connsiteX5768" fmla="*/ 1560207 w 2074813"/>
                <a:gd name="connsiteY5768" fmla="*/ 1260265 h 1261243"/>
                <a:gd name="connsiteX5769" fmla="*/ 1559057 w 2074813"/>
                <a:gd name="connsiteY5769" fmla="*/ 1260807 h 1261243"/>
                <a:gd name="connsiteX5770" fmla="*/ 1569367 w 2074813"/>
                <a:gd name="connsiteY5770" fmla="*/ 1255864 h 1261243"/>
                <a:gd name="connsiteX5771" fmla="*/ 1570081 w 2074813"/>
                <a:gd name="connsiteY5771" fmla="*/ 1257741 h 1261243"/>
                <a:gd name="connsiteX5772" fmla="*/ 1569935 w 2074813"/>
                <a:gd name="connsiteY5772" fmla="*/ 1258586 h 1261243"/>
                <a:gd name="connsiteX5773" fmla="*/ 1570252 w 2074813"/>
                <a:gd name="connsiteY5773" fmla="*/ 1258772 h 1261243"/>
                <a:gd name="connsiteX5774" fmla="*/ 1571085 w 2074813"/>
                <a:gd name="connsiteY5774" fmla="*/ 1258190 h 1261243"/>
                <a:gd name="connsiteX5775" fmla="*/ 1571534 w 2074813"/>
                <a:gd name="connsiteY5775" fmla="*/ 1257701 h 1261243"/>
                <a:gd name="connsiteX5776" fmla="*/ 1571561 w 2074813"/>
                <a:gd name="connsiteY5776" fmla="*/ 1257212 h 1261243"/>
                <a:gd name="connsiteX5777" fmla="*/ 1569499 w 2074813"/>
                <a:gd name="connsiteY5777" fmla="*/ 1255375 h 1261243"/>
                <a:gd name="connsiteX5778" fmla="*/ 1569367 w 2074813"/>
                <a:gd name="connsiteY5778" fmla="*/ 1255864 h 1261243"/>
                <a:gd name="connsiteX5779" fmla="*/ 1913720 w 2074813"/>
                <a:gd name="connsiteY5779" fmla="*/ 796731 h 1261243"/>
                <a:gd name="connsiteX5780" fmla="*/ 1912953 w 2074813"/>
                <a:gd name="connsiteY5780" fmla="*/ 795727 h 1261243"/>
                <a:gd name="connsiteX5781" fmla="*/ 1912160 w 2074813"/>
                <a:gd name="connsiteY5781" fmla="*/ 795859 h 1261243"/>
                <a:gd name="connsiteX5782" fmla="*/ 1909556 w 2074813"/>
                <a:gd name="connsiteY5782" fmla="*/ 796480 h 1261243"/>
                <a:gd name="connsiteX5783" fmla="*/ 1906252 w 2074813"/>
                <a:gd name="connsiteY5783" fmla="*/ 797921 h 1261243"/>
                <a:gd name="connsiteX5784" fmla="*/ 1904666 w 2074813"/>
                <a:gd name="connsiteY5784" fmla="*/ 798978 h 1261243"/>
                <a:gd name="connsiteX5785" fmla="*/ 1903212 w 2074813"/>
                <a:gd name="connsiteY5785" fmla="*/ 799507 h 1261243"/>
                <a:gd name="connsiteX5786" fmla="*/ 1901811 w 2074813"/>
                <a:gd name="connsiteY5786" fmla="*/ 799322 h 1261243"/>
                <a:gd name="connsiteX5787" fmla="*/ 1904097 w 2074813"/>
                <a:gd name="connsiteY5787" fmla="*/ 797524 h 1261243"/>
                <a:gd name="connsiteX5788" fmla="*/ 1906516 w 2074813"/>
                <a:gd name="connsiteY5788" fmla="*/ 796070 h 1261243"/>
                <a:gd name="connsiteX5789" fmla="*/ 1911182 w 2074813"/>
                <a:gd name="connsiteY5789" fmla="*/ 792898 h 1261243"/>
                <a:gd name="connsiteX5790" fmla="*/ 1908644 w 2074813"/>
                <a:gd name="connsiteY5790" fmla="*/ 793651 h 1261243"/>
                <a:gd name="connsiteX5791" fmla="*/ 1903727 w 2074813"/>
                <a:gd name="connsiteY5791" fmla="*/ 796374 h 1261243"/>
                <a:gd name="connsiteX5792" fmla="*/ 1901507 w 2074813"/>
                <a:gd name="connsiteY5792" fmla="*/ 797352 h 1261243"/>
                <a:gd name="connsiteX5793" fmla="*/ 1896643 w 2074813"/>
                <a:gd name="connsiteY5793" fmla="*/ 797894 h 1261243"/>
                <a:gd name="connsiteX5794" fmla="*/ 1891884 w 2074813"/>
                <a:gd name="connsiteY5794" fmla="*/ 798066 h 1261243"/>
                <a:gd name="connsiteX5795" fmla="*/ 1890021 w 2074813"/>
                <a:gd name="connsiteY5795" fmla="*/ 798317 h 1261243"/>
                <a:gd name="connsiteX5796" fmla="*/ 1888038 w 2074813"/>
                <a:gd name="connsiteY5796" fmla="*/ 799071 h 1261243"/>
                <a:gd name="connsiteX5797" fmla="*/ 1885871 w 2074813"/>
                <a:gd name="connsiteY5797" fmla="*/ 799229 h 1261243"/>
                <a:gd name="connsiteX5798" fmla="*/ 1883901 w 2074813"/>
                <a:gd name="connsiteY5798" fmla="*/ 798687 h 1261243"/>
                <a:gd name="connsiteX5799" fmla="*/ 1883082 w 2074813"/>
                <a:gd name="connsiteY5799" fmla="*/ 798767 h 1261243"/>
                <a:gd name="connsiteX5800" fmla="*/ 1882170 w 2074813"/>
                <a:gd name="connsiteY5800" fmla="*/ 799163 h 1261243"/>
                <a:gd name="connsiteX5801" fmla="*/ 1881033 w 2074813"/>
                <a:gd name="connsiteY5801" fmla="*/ 799348 h 1261243"/>
                <a:gd name="connsiteX5802" fmla="*/ 1879050 w 2074813"/>
                <a:gd name="connsiteY5802" fmla="*/ 799361 h 1261243"/>
                <a:gd name="connsiteX5803" fmla="*/ 1878085 w 2074813"/>
                <a:gd name="connsiteY5803" fmla="*/ 799731 h 1261243"/>
                <a:gd name="connsiteX5804" fmla="*/ 1877068 w 2074813"/>
                <a:gd name="connsiteY5804" fmla="*/ 800419 h 1261243"/>
                <a:gd name="connsiteX5805" fmla="*/ 1876407 w 2074813"/>
                <a:gd name="connsiteY5805" fmla="*/ 801622 h 1261243"/>
                <a:gd name="connsiteX5806" fmla="*/ 1875746 w 2074813"/>
                <a:gd name="connsiteY5806" fmla="*/ 800736 h 1261243"/>
                <a:gd name="connsiteX5807" fmla="*/ 1873948 w 2074813"/>
                <a:gd name="connsiteY5807" fmla="*/ 801741 h 1261243"/>
                <a:gd name="connsiteX5808" fmla="*/ 1870723 w 2074813"/>
                <a:gd name="connsiteY5808" fmla="*/ 802904 h 1261243"/>
                <a:gd name="connsiteX5809" fmla="*/ 1868093 w 2074813"/>
                <a:gd name="connsiteY5809" fmla="*/ 804741 h 1261243"/>
                <a:gd name="connsiteX5810" fmla="*/ 1866771 w 2074813"/>
                <a:gd name="connsiteY5810" fmla="*/ 805917 h 1261243"/>
                <a:gd name="connsiteX5811" fmla="*/ 1865661 w 2074813"/>
                <a:gd name="connsiteY5811" fmla="*/ 807146 h 1261243"/>
                <a:gd name="connsiteX5812" fmla="*/ 1865463 w 2074813"/>
                <a:gd name="connsiteY5812" fmla="*/ 808746 h 1261243"/>
                <a:gd name="connsiteX5813" fmla="*/ 1867617 w 2074813"/>
                <a:gd name="connsiteY5813" fmla="*/ 808257 h 1261243"/>
                <a:gd name="connsiteX5814" fmla="*/ 1869388 w 2074813"/>
                <a:gd name="connsiteY5814" fmla="*/ 806790 h 1261243"/>
                <a:gd name="connsiteX5815" fmla="*/ 1870644 w 2074813"/>
                <a:gd name="connsiteY5815" fmla="*/ 806671 h 1261243"/>
                <a:gd name="connsiteX5816" fmla="*/ 1871027 w 2074813"/>
                <a:gd name="connsiteY5816" fmla="*/ 807094 h 1261243"/>
                <a:gd name="connsiteX5817" fmla="*/ 1870789 w 2074813"/>
                <a:gd name="connsiteY5817" fmla="*/ 807622 h 1261243"/>
                <a:gd name="connsiteX5818" fmla="*/ 1868014 w 2074813"/>
                <a:gd name="connsiteY5818" fmla="*/ 809050 h 1261243"/>
                <a:gd name="connsiteX5819" fmla="*/ 1871292 w 2074813"/>
                <a:gd name="connsiteY5819" fmla="*/ 808429 h 1261243"/>
                <a:gd name="connsiteX5820" fmla="*/ 1874715 w 2074813"/>
                <a:gd name="connsiteY5820" fmla="*/ 808230 h 1261243"/>
                <a:gd name="connsiteX5821" fmla="*/ 1883505 w 2074813"/>
                <a:gd name="connsiteY5821" fmla="*/ 806459 h 1261243"/>
                <a:gd name="connsiteX5822" fmla="*/ 1884232 w 2074813"/>
                <a:gd name="connsiteY5822" fmla="*/ 806790 h 1261243"/>
                <a:gd name="connsiteX5823" fmla="*/ 1885038 w 2074813"/>
                <a:gd name="connsiteY5823" fmla="*/ 806710 h 1261243"/>
                <a:gd name="connsiteX5824" fmla="*/ 1896180 w 2074813"/>
                <a:gd name="connsiteY5824" fmla="*/ 803274 h 1261243"/>
                <a:gd name="connsiteX5825" fmla="*/ 1898295 w 2074813"/>
                <a:gd name="connsiteY5825" fmla="*/ 802917 h 1261243"/>
                <a:gd name="connsiteX5826" fmla="*/ 1901414 w 2074813"/>
                <a:gd name="connsiteY5826" fmla="*/ 801939 h 1261243"/>
                <a:gd name="connsiteX5827" fmla="*/ 1904837 w 2074813"/>
                <a:gd name="connsiteY5827" fmla="*/ 800564 h 1261243"/>
                <a:gd name="connsiteX5828" fmla="*/ 1907071 w 2074813"/>
                <a:gd name="connsiteY5828" fmla="*/ 800049 h 1261243"/>
                <a:gd name="connsiteX5829" fmla="*/ 1918729 w 2074813"/>
                <a:gd name="connsiteY5829" fmla="*/ 795436 h 1261243"/>
                <a:gd name="connsiteX5830" fmla="*/ 1916257 w 2074813"/>
                <a:gd name="connsiteY5830" fmla="*/ 795885 h 1261243"/>
                <a:gd name="connsiteX5831" fmla="*/ 1913720 w 2074813"/>
                <a:gd name="connsiteY5831" fmla="*/ 796731 h 1261243"/>
                <a:gd name="connsiteX5832" fmla="*/ 1936242 w 2074813"/>
                <a:gd name="connsiteY5832" fmla="*/ 781359 h 1261243"/>
                <a:gd name="connsiteX5833" fmla="*/ 1935779 w 2074813"/>
                <a:gd name="connsiteY5833" fmla="*/ 781399 h 1261243"/>
                <a:gd name="connsiteX5834" fmla="*/ 1934762 w 2074813"/>
                <a:gd name="connsiteY5834" fmla="*/ 782932 h 1261243"/>
                <a:gd name="connsiteX5835" fmla="*/ 1934510 w 2074813"/>
                <a:gd name="connsiteY5835" fmla="*/ 784267 h 1261243"/>
                <a:gd name="connsiteX5836" fmla="*/ 1935330 w 2074813"/>
                <a:gd name="connsiteY5836" fmla="*/ 783752 h 1261243"/>
                <a:gd name="connsiteX5837" fmla="*/ 1936163 w 2074813"/>
                <a:gd name="connsiteY5837" fmla="*/ 782179 h 1261243"/>
                <a:gd name="connsiteX5838" fmla="*/ 1936242 w 2074813"/>
                <a:gd name="connsiteY5838" fmla="*/ 781359 h 1261243"/>
                <a:gd name="connsiteX5839" fmla="*/ 1813188 w 2074813"/>
                <a:gd name="connsiteY5839" fmla="*/ 877503 h 1261243"/>
                <a:gd name="connsiteX5840" fmla="*/ 1807795 w 2074813"/>
                <a:gd name="connsiteY5840" fmla="*/ 883252 h 1261243"/>
                <a:gd name="connsiteX5841" fmla="*/ 1808998 w 2074813"/>
                <a:gd name="connsiteY5841" fmla="*/ 882790 h 1261243"/>
                <a:gd name="connsiteX5842" fmla="*/ 1813717 w 2074813"/>
                <a:gd name="connsiteY5842" fmla="*/ 877503 h 1261243"/>
                <a:gd name="connsiteX5843" fmla="*/ 1816268 w 2074813"/>
                <a:gd name="connsiteY5843" fmla="*/ 874410 h 1261243"/>
                <a:gd name="connsiteX5844" fmla="*/ 1818250 w 2074813"/>
                <a:gd name="connsiteY5844" fmla="*/ 871039 h 1261243"/>
                <a:gd name="connsiteX5845" fmla="*/ 1816796 w 2074813"/>
                <a:gd name="connsiteY5845" fmla="*/ 872705 h 1261243"/>
                <a:gd name="connsiteX5846" fmla="*/ 1813188 w 2074813"/>
                <a:gd name="connsiteY5846" fmla="*/ 877503 h 1261243"/>
                <a:gd name="connsiteX5847" fmla="*/ 1849602 w 2074813"/>
                <a:gd name="connsiteY5847" fmla="*/ 835987 h 1261243"/>
                <a:gd name="connsiteX5848" fmla="*/ 1853779 w 2074813"/>
                <a:gd name="connsiteY5848" fmla="*/ 831718 h 1261243"/>
                <a:gd name="connsiteX5849" fmla="*/ 1855034 w 2074813"/>
                <a:gd name="connsiteY5849" fmla="*/ 829867 h 1261243"/>
                <a:gd name="connsiteX5850" fmla="*/ 1849813 w 2074813"/>
                <a:gd name="connsiteY5850" fmla="*/ 835167 h 1261243"/>
                <a:gd name="connsiteX5851" fmla="*/ 1849602 w 2074813"/>
                <a:gd name="connsiteY5851" fmla="*/ 835987 h 1261243"/>
                <a:gd name="connsiteX5852" fmla="*/ 1950741 w 2074813"/>
                <a:gd name="connsiteY5852" fmla="*/ 784756 h 1261243"/>
                <a:gd name="connsiteX5853" fmla="*/ 1948006 w 2074813"/>
                <a:gd name="connsiteY5853" fmla="*/ 786818 h 1261243"/>
                <a:gd name="connsiteX5854" fmla="*/ 1946287 w 2074813"/>
                <a:gd name="connsiteY5854" fmla="*/ 787215 h 1261243"/>
                <a:gd name="connsiteX5855" fmla="*/ 1946975 w 2074813"/>
                <a:gd name="connsiteY5855" fmla="*/ 788087 h 1261243"/>
                <a:gd name="connsiteX5856" fmla="*/ 1953755 w 2074813"/>
                <a:gd name="connsiteY5856" fmla="*/ 786739 h 1261243"/>
                <a:gd name="connsiteX5857" fmla="*/ 1953795 w 2074813"/>
                <a:gd name="connsiteY5857" fmla="*/ 785681 h 1261243"/>
                <a:gd name="connsiteX5858" fmla="*/ 1952156 w 2074813"/>
                <a:gd name="connsiteY5858" fmla="*/ 784518 h 1261243"/>
                <a:gd name="connsiteX5859" fmla="*/ 1950741 w 2074813"/>
                <a:gd name="connsiteY5859" fmla="*/ 784756 h 1261243"/>
                <a:gd name="connsiteX5860" fmla="*/ 2025076 w 2074813"/>
                <a:gd name="connsiteY5860" fmla="*/ 707976 h 1261243"/>
                <a:gd name="connsiteX5861" fmla="*/ 2024679 w 2074813"/>
                <a:gd name="connsiteY5861" fmla="*/ 708175 h 1261243"/>
                <a:gd name="connsiteX5862" fmla="*/ 2024230 w 2074813"/>
                <a:gd name="connsiteY5862" fmla="*/ 708637 h 1261243"/>
                <a:gd name="connsiteX5863" fmla="*/ 2023741 w 2074813"/>
                <a:gd name="connsiteY5863" fmla="*/ 709985 h 1261243"/>
                <a:gd name="connsiteX5864" fmla="*/ 2024587 w 2074813"/>
                <a:gd name="connsiteY5864" fmla="*/ 710157 h 1261243"/>
                <a:gd name="connsiteX5865" fmla="*/ 2025644 w 2074813"/>
                <a:gd name="connsiteY5865" fmla="*/ 709615 h 1261243"/>
                <a:gd name="connsiteX5866" fmla="*/ 2025393 w 2074813"/>
                <a:gd name="connsiteY5866" fmla="*/ 708346 h 1261243"/>
                <a:gd name="connsiteX5867" fmla="*/ 2025076 w 2074813"/>
                <a:gd name="connsiteY5867" fmla="*/ 707976 h 1261243"/>
                <a:gd name="connsiteX5868" fmla="*/ 1964395 w 2074813"/>
                <a:gd name="connsiteY5868" fmla="*/ 786792 h 1261243"/>
                <a:gd name="connsiteX5869" fmla="*/ 1963496 w 2074813"/>
                <a:gd name="connsiteY5869" fmla="*/ 788060 h 1261243"/>
                <a:gd name="connsiteX5870" fmla="*/ 1962835 w 2074813"/>
                <a:gd name="connsiteY5870" fmla="*/ 788364 h 1261243"/>
                <a:gd name="connsiteX5871" fmla="*/ 1959174 w 2074813"/>
                <a:gd name="connsiteY5871" fmla="*/ 789224 h 1261243"/>
                <a:gd name="connsiteX5872" fmla="*/ 1962875 w 2074813"/>
                <a:gd name="connsiteY5872" fmla="*/ 790241 h 1261243"/>
                <a:gd name="connsiteX5873" fmla="*/ 1964792 w 2074813"/>
                <a:gd name="connsiteY5873" fmla="*/ 789792 h 1261243"/>
                <a:gd name="connsiteX5874" fmla="*/ 1964950 w 2074813"/>
                <a:gd name="connsiteY5874" fmla="*/ 788880 h 1261243"/>
                <a:gd name="connsiteX5875" fmla="*/ 1964659 w 2074813"/>
                <a:gd name="connsiteY5875" fmla="*/ 786157 h 1261243"/>
                <a:gd name="connsiteX5876" fmla="*/ 1964395 w 2074813"/>
                <a:gd name="connsiteY5876" fmla="*/ 786792 h 1261243"/>
                <a:gd name="connsiteX5877" fmla="*/ 1939189 w 2074813"/>
                <a:gd name="connsiteY5877" fmla="*/ 779535 h 1261243"/>
                <a:gd name="connsiteX5878" fmla="*/ 1938647 w 2074813"/>
                <a:gd name="connsiteY5878" fmla="*/ 780038 h 1261243"/>
                <a:gd name="connsiteX5879" fmla="*/ 1937418 w 2074813"/>
                <a:gd name="connsiteY5879" fmla="*/ 781676 h 1261243"/>
                <a:gd name="connsiteX5880" fmla="*/ 1936625 w 2074813"/>
                <a:gd name="connsiteY5880" fmla="*/ 783170 h 1261243"/>
                <a:gd name="connsiteX5881" fmla="*/ 1935608 w 2074813"/>
                <a:gd name="connsiteY5881" fmla="*/ 784188 h 1261243"/>
                <a:gd name="connsiteX5882" fmla="*/ 1936823 w 2074813"/>
                <a:gd name="connsiteY5882" fmla="*/ 784320 h 1261243"/>
                <a:gd name="connsiteX5883" fmla="*/ 1938238 w 2074813"/>
                <a:gd name="connsiteY5883" fmla="*/ 783567 h 1261243"/>
                <a:gd name="connsiteX5884" fmla="*/ 1940115 w 2074813"/>
                <a:gd name="connsiteY5884" fmla="*/ 779099 h 1261243"/>
                <a:gd name="connsiteX5885" fmla="*/ 1939189 w 2074813"/>
                <a:gd name="connsiteY5885" fmla="*/ 779535 h 1261243"/>
                <a:gd name="connsiteX5886" fmla="*/ 1598154 w 2074813"/>
                <a:gd name="connsiteY5886" fmla="*/ 1239910 h 1261243"/>
                <a:gd name="connsiteX5887" fmla="*/ 1597745 w 2074813"/>
                <a:gd name="connsiteY5887" fmla="*/ 1241708 h 1261243"/>
                <a:gd name="connsiteX5888" fmla="*/ 1596291 w 2074813"/>
                <a:gd name="connsiteY5888" fmla="*/ 1243241 h 1261243"/>
                <a:gd name="connsiteX5889" fmla="*/ 1594876 w 2074813"/>
                <a:gd name="connsiteY5889" fmla="*/ 1244087 h 1261243"/>
                <a:gd name="connsiteX5890" fmla="*/ 1594031 w 2074813"/>
                <a:gd name="connsiteY5890" fmla="*/ 1245422 h 1261243"/>
                <a:gd name="connsiteX5891" fmla="*/ 1591651 w 2074813"/>
                <a:gd name="connsiteY5891" fmla="*/ 1248264 h 1261243"/>
                <a:gd name="connsiteX5892" fmla="*/ 1590885 w 2074813"/>
                <a:gd name="connsiteY5892" fmla="*/ 1249599 h 1261243"/>
                <a:gd name="connsiteX5893" fmla="*/ 1596634 w 2074813"/>
                <a:gd name="connsiteY5893" fmla="*/ 1244285 h 1261243"/>
                <a:gd name="connsiteX5894" fmla="*/ 1600692 w 2074813"/>
                <a:gd name="connsiteY5894" fmla="*/ 1238483 h 1261243"/>
                <a:gd name="connsiteX5895" fmla="*/ 1600097 w 2074813"/>
                <a:gd name="connsiteY5895" fmla="*/ 1238668 h 1261243"/>
                <a:gd name="connsiteX5896" fmla="*/ 1598154 w 2074813"/>
                <a:gd name="connsiteY5896" fmla="*/ 1239910 h 1261243"/>
                <a:gd name="connsiteX5897" fmla="*/ 1583946 w 2074813"/>
                <a:gd name="connsiteY5897" fmla="*/ 1253458 h 1261243"/>
                <a:gd name="connsiteX5898" fmla="*/ 1583642 w 2074813"/>
                <a:gd name="connsiteY5898" fmla="*/ 1253855 h 1261243"/>
                <a:gd name="connsiteX5899" fmla="*/ 1584104 w 2074813"/>
                <a:gd name="connsiteY5899" fmla="*/ 1253855 h 1261243"/>
                <a:gd name="connsiteX5900" fmla="*/ 1585228 w 2074813"/>
                <a:gd name="connsiteY5900" fmla="*/ 1253366 h 1261243"/>
                <a:gd name="connsiteX5901" fmla="*/ 1585334 w 2074813"/>
                <a:gd name="connsiteY5901" fmla="*/ 1252969 h 1261243"/>
                <a:gd name="connsiteX5902" fmla="*/ 1585043 w 2074813"/>
                <a:gd name="connsiteY5902" fmla="*/ 1252652 h 1261243"/>
                <a:gd name="connsiteX5903" fmla="*/ 1583946 w 2074813"/>
                <a:gd name="connsiteY5903" fmla="*/ 1253458 h 1261243"/>
                <a:gd name="connsiteX5904" fmla="*/ 1588558 w 2074813"/>
                <a:gd name="connsiteY5904" fmla="*/ 1251185 h 1261243"/>
                <a:gd name="connsiteX5905" fmla="*/ 1589233 w 2074813"/>
                <a:gd name="connsiteY5905" fmla="*/ 1251052 h 1261243"/>
                <a:gd name="connsiteX5906" fmla="*/ 1589973 w 2074813"/>
                <a:gd name="connsiteY5906" fmla="*/ 1250074 h 1261243"/>
                <a:gd name="connsiteX5907" fmla="*/ 1589722 w 2074813"/>
                <a:gd name="connsiteY5907" fmla="*/ 1249982 h 1261243"/>
                <a:gd name="connsiteX5908" fmla="*/ 1588558 w 2074813"/>
                <a:gd name="connsiteY5908" fmla="*/ 1251185 h 1261243"/>
                <a:gd name="connsiteX5909" fmla="*/ 1576174 w 2074813"/>
                <a:gd name="connsiteY5909" fmla="*/ 1256498 h 1261243"/>
                <a:gd name="connsiteX5910" fmla="*/ 1577244 w 2074813"/>
                <a:gd name="connsiteY5910" fmla="*/ 1256987 h 1261243"/>
                <a:gd name="connsiteX5911" fmla="*/ 1578474 w 2074813"/>
                <a:gd name="connsiteY5911" fmla="*/ 1256313 h 1261243"/>
                <a:gd name="connsiteX5912" fmla="*/ 1579875 w 2074813"/>
                <a:gd name="connsiteY5912" fmla="*/ 1255996 h 1261243"/>
                <a:gd name="connsiteX5913" fmla="*/ 1581448 w 2074813"/>
                <a:gd name="connsiteY5913" fmla="*/ 1255097 h 1261243"/>
                <a:gd name="connsiteX5914" fmla="*/ 1577562 w 2074813"/>
                <a:gd name="connsiteY5914" fmla="*/ 1255811 h 1261243"/>
                <a:gd name="connsiteX5915" fmla="*/ 1576174 w 2074813"/>
                <a:gd name="connsiteY5915" fmla="*/ 1256498 h 1261243"/>
                <a:gd name="connsiteX5916" fmla="*/ 1785987 w 2074813"/>
                <a:gd name="connsiteY5916" fmla="*/ 944726 h 1261243"/>
                <a:gd name="connsiteX5917" fmla="*/ 1785141 w 2074813"/>
                <a:gd name="connsiteY5917" fmla="*/ 949418 h 1261243"/>
                <a:gd name="connsiteX5918" fmla="*/ 1784202 w 2074813"/>
                <a:gd name="connsiteY5918" fmla="*/ 952075 h 1261243"/>
                <a:gd name="connsiteX5919" fmla="*/ 1781387 w 2074813"/>
                <a:gd name="connsiteY5919" fmla="*/ 957838 h 1261243"/>
                <a:gd name="connsiteX5920" fmla="*/ 1777303 w 2074813"/>
                <a:gd name="connsiteY5920" fmla="*/ 959477 h 1261243"/>
                <a:gd name="connsiteX5921" fmla="*/ 1777514 w 2074813"/>
                <a:gd name="connsiteY5921" fmla="*/ 959728 h 1261243"/>
                <a:gd name="connsiteX5922" fmla="*/ 1780898 w 2074813"/>
                <a:gd name="connsiteY5922" fmla="*/ 958948 h 1261243"/>
                <a:gd name="connsiteX5923" fmla="*/ 1782048 w 2074813"/>
                <a:gd name="connsiteY5923" fmla="*/ 957798 h 1261243"/>
                <a:gd name="connsiteX5924" fmla="*/ 1784506 w 2074813"/>
                <a:gd name="connsiteY5924" fmla="*/ 952974 h 1261243"/>
                <a:gd name="connsiteX5925" fmla="*/ 1785669 w 2074813"/>
                <a:gd name="connsiteY5925" fmla="*/ 949656 h 1261243"/>
                <a:gd name="connsiteX5926" fmla="*/ 1786436 w 2074813"/>
                <a:gd name="connsiteY5926" fmla="*/ 945281 h 1261243"/>
                <a:gd name="connsiteX5927" fmla="*/ 1786291 w 2074813"/>
                <a:gd name="connsiteY5927" fmla="*/ 943775 h 1261243"/>
                <a:gd name="connsiteX5928" fmla="*/ 1785987 w 2074813"/>
                <a:gd name="connsiteY5928" fmla="*/ 944726 h 1261243"/>
                <a:gd name="connsiteX5929" fmla="*/ 1784123 w 2074813"/>
                <a:gd name="connsiteY5929" fmla="*/ 940550 h 1261243"/>
                <a:gd name="connsiteX5930" fmla="*/ 1784097 w 2074813"/>
                <a:gd name="connsiteY5930" fmla="*/ 939690 h 1261243"/>
                <a:gd name="connsiteX5931" fmla="*/ 1782801 w 2074813"/>
                <a:gd name="connsiteY5931" fmla="*/ 938659 h 1261243"/>
                <a:gd name="connsiteX5932" fmla="*/ 1783409 w 2074813"/>
                <a:gd name="connsiteY5932" fmla="*/ 941832 h 1261243"/>
                <a:gd name="connsiteX5933" fmla="*/ 1783938 w 2074813"/>
                <a:gd name="connsiteY5933" fmla="*/ 941250 h 1261243"/>
                <a:gd name="connsiteX5934" fmla="*/ 1784123 w 2074813"/>
                <a:gd name="connsiteY5934" fmla="*/ 940550 h 1261243"/>
                <a:gd name="connsiteX5935" fmla="*/ 1749811 w 2074813"/>
                <a:gd name="connsiteY5935" fmla="*/ 974373 h 1261243"/>
                <a:gd name="connsiteX5936" fmla="*/ 1749969 w 2074813"/>
                <a:gd name="connsiteY5936" fmla="*/ 974809 h 1261243"/>
                <a:gd name="connsiteX5937" fmla="*/ 1751066 w 2074813"/>
                <a:gd name="connsiteY5937" fmla="*/ 975404 h 1261243"/>
                <a:gd name="connsiteX5938" fmla="*/ 1751899 w 2074813"/>
                <a:gd name="connsiteY5938" fmla="*/ 975721 h 1261243"/>
                <a:gd name="connsiteX5939" fmla="*/ 1752441 w 2074813"/>
                <a:gd name="connsiteY5939" fmla="*/ 975655 h 1261243"/>
                <a:gd name="connsiteX5940" fmla="*/ 1750974 w 2074813"/>
                <a:gd name="connsiteY5940" fmla="*/ 974518 h 1261243"/>
                <a:gd name="connsiteX5941" fmla="*/ 1749811 w 2074813"/>
                <a:gd name="connsiteY5941" fmla="*/ 974373 h 1261243"/>
                <a:gd name="connsiteX5942" fmla="*/ 1769558 w 2074813"/>
                <a:gd name="connsiteY5942" fmla="*/ 962279 h 1261243"/>
                <a:gd name="connsiteX5943" fmla="*/ 1770007 w 2074813"/>
                <a:gd name="connsiteY5943" fmla="*/ 962398 h 1261243"/>
                <a:gd name="connsiteX5944" fmla="*/ 1774871 w 2074813"/>
                <a:gd name="connsiteY5944" fmla="*/ 960362 h 1261243"/>
                <a:gd name="connsiteX5945" fmla="*/ 1772782 w 2074813"/>
                <a:gd name="connsiteY5945" fmla="*/ 960825 h 1261243"/>
                <a:gd name="connsiteX5946" fmla="*/ 1769558 w 2074813"/>
                <a:gd name="connsiteY5946" fmla="*/ 962279 h 1261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Lst>
              <a:rect l="l" t="t" r="r" b="b"/>
              <a:pathLst>
                <a:path w="2074813" h="1261243">
                  <a:moveTo>
                    <a:pt x="342608" y="317958"/>
                  </a:moveTo>
                  <a:lnTo>
                    <a:pt x="353658" y="312261"/>
                  </a:lnTo>
                  <a:lnTo>
                    <a:pt x="352389" y="312419"/>
                  </a:lnTo>
                  <a:lnTo>
                    <a:pt x="346322" y="313794"/>
                  </a:lnTo>
                  <a:lnTo>
                    <a:pt x="342264" y="315499"/>
                  </a:lnTo>
                  <a:lnTo>
                    <a:pt x="341220" y="315578"/>
                  </a:lnTo>
                  <a:lnTo>
                    <a:pt x="339304" y="318169"/>
                  </a:lnTo>
                  <a:lnTo>
                    <a:pt x="340625" y="318380"/>
                  </a:lnTo>
                  <a:lnTo>
                    <a:pt x="342608" y="317958"/>
                  </a:lnTo>
                  <a:close/>
                  <a:moveTo>
                    <a:pt x="888658" y="594505"/>
                  </a:moveTo>
                  <a:lnTo>
                    <a:pt x="889332" y="593752"/>
                  </a:lnTo>
                  <a:lnTo>
                    <a:pt x="889266" y="592694"/>
                  </a:lnTo>
                  <a:lnTo>
                    <a:pt x="888988" y="592113"/>
                  </a:lnTo>
                  <a:lnTo>
                    <a:pt x="888513" y="592007"/>
                  </a:lnTo>
                  <a:lnTo>
                    <a:pt x="886993" y="592919"/>
                  </a:lnTo>
                  <a:lnTo>
                    <a:pt x="884428" y="594862"/>
                  </a:lnTo>
                  <a:lnTo>
                    <a:pt x="883093" y="596025"/>
                  </a:lnTo>
                  <a:lnTo>
                    <a:pt x="882988" y="596408"/>
                  </a:lnTo>
                  <a:lnTo>
                    <a:pt x="883120" y="597823"/>
                  </a:lnTo>
                  <a:lnTo>
                    <a:pt x="883516" y="598298"/>
                  </a:lnTo>
                  <a:lnTo>
                    <a:pt x="884177" y="598444"/>
                  </a:lnTo>
                  <a:lnTo>
                    <a:pt x="884098" y="599078"/>
                  </a:lnTo>
                  <a:lnTo>
                    <a:pt x="882763" y="601114"/>
                  </a:lnTo>
                  <a:lnTo>
                    <a:pt x="882538" y="601814"/>
                  </a:lnTo>
                  <a:lnTo>
                    <a:pt x="882578" y="602845"/>
                  </a:lnTo>
                  <a:lnTo>
                    <a:pt x="883794" y="603149"/>
                  </a:lnTo>
                  <a:lnTo>
                    <a:pt x="884138" y="603625"/>
                  </a:lnTo>
                  <a:lnTo>
                    <a:pt x="884045" y="604524"/>
                  </a:lnTo>
                  <a:lnTo>
                    <a:pt x="884362" y="604894"/>
                  </a:lnTo>
                  <a:lnTo>
                    <a:pt x="885089" y="604748"/>
                  </a:lnTo>
                  <a:lnTo>
                    <a:pt x="885750" y="604312"/>
                  </a:lnTo>
                  <a:lnTo>
                    <a:pt x="886636" y="603030"/>
                  </a:lnTo>
                  <a:lnTo>
                    <a:pt x="885446" y="600413"/>
                  </a:lnTo>
                  <a:lnTo>
                    <a:pt x="883939" y="601920"/>
                  </a:lnTo>
                  <a:lnTo>
                    <a:pt x="885367" y="598298"/>
                  </a:lnTo>
                  <a:lnTo>
                    <a:pt x="885658" y="597082"/>
                  </a:lnTo>
                  <a:lnTo>
                    <a:pt x="885327" y="596712"/>
                  </a:lnTo>
                  <a:lnTo>
                    <a:pt x="884019" y="596303"/>
                  </a:lnTo>
                  <a:lnTo>
                    <a:pt x="884362" y="595959"/>
                  </a:lnTo>
                  <a:lnTo>
                    <a:pt x="888658" y="594505"/>
                  </a:lnTo>
                  <a:close/>
                  <a:moveTo>
                    <a:pt x="890588" y="584645"/>
                  </a:moveTo>
                  <a:lnTo>
                    <a:pt x="890720" y="584050"/>
                  </a:lnTo>
                  <a:lnTo>
                    <a:pt x="888922" y="583006"/>
                  </a:lnTo>
                  <a:lnTo>
                    <a:pt x="888407" y="583098"/>
                  </a:lnTo>
                  <a:lnTo>
                    <a:pt x="886583" y="583865"/>
                  </a:lnTo>
                  <a:lnTo>
                    <a:pt x="885486" y="584605"/>
                  </a:lnTo>
                  <a:lnTo>
                    <a:pt x="885367" y="585306"/>
                  </a:lnTo>
                  <a:lnTo>
                    <a:pt x="886781" y="586191"/>
                  </a:lnTo>
                  <a:lnTo>
                    <a:pt x="887244" y="585702"/>
                  </a:lnTo>
                  <a:lnTo>
                    <a:pt x="887918" y="584262"/>
                  </a:lnTo>
                  <a:lnTo>
                    <a:pt x="888275" y="584381"/>
                  </a:lnTo>
                  <a:lnTo>
                    <a:pt x="888605" y="585319"/>
                  </a:lnTo>
                  <a:lnTo>
                    <a:pt x="889292" y="585226"/>
                  </a:lnTo>
                  <a:lnTo>
                    <a:pt x="890588" y="584645"/>
                  </a:lnTo>
                  <a:close/>
                  <a:moveTo>
                    <a:pt x="854161" y="403990"/>
                  </a:moveTo>
                  <a:lnTo>
                    <a:pt x="853777" y="405060"/>
                  </a:lnTo>
                  <a:lnTo>
                    <a:pt x="854650" y="405324"/>
                  </a:lnTo>
                  <a:lnTo>
                    <a:pt x="855760" y="405258"/>
                  </a:lnTo>
                  <a:lnTo>
                    <a:pt x="855681" y="406554"/>
                  </a:lnTo>
                  <a:lnTo>
                    <a:pt x="856883" y="406911"/>
                  </a:lnTo>
                  <a:lnTo>
                    <a:pt x="860571" y="405298"/>
                  </a:lnTo>
                  <a:lnTo>
                    <a:pt x="864801" y="402298"/>
                  </a:lnTo>
                  <a:lnTo>
                    <a:pt x="868264" y="399377"/>
                  </a:lnTo>
                  <a:lnTo>
                    <a:pt x="870524" y="397275"/>
                  </a:lnTo>
                  <a:lnTo>
                    <a:pt x="873048" y="394579"/>
                  </a:lnTo>
                  <a:lnTo>
                    <a:pt x="873841" y="393032"/>
                  </a:lnTo>
                  <a:lnTo>
                    <a:pt x="874542" y="389609"/>
                  </a:lnTo>
                  <a:lnTo>
                    <a:pt x="874476" y="387164"/>
                  </a:lnTo>
                  <a:lnTo>
                    <a:pt x="873960" y="386992"/>
                  </a:lnTo>
                  <a:lnTo>
                    <a:pt x="863479" y="390270"/>
                  </a:lnTo>
                  <a:lnTo>
                    <a:pt x="856817" y="396812"/>
                  </a:lnTo>
                  <a:lnTo>
                    <a:pt x="852429" y="399007"/>
                  </a:lnTo>
                  <a:lnTo>
                    <a:pt x="848451" y="401320"/>
                  </a:lnTo>
                  <a:lnTo>
                    <a:pt x="847089" y="402853"/>
                  </a:lnTo>
                  <a:lnTo>
                    <a:pt x="844340" y="406461"/>
                  </a:lnTo>
                  <a:lnTo>
                    <a:pt x="843917" y="407981"/>
                  </a:lnTo>
                  <a:lnTo>
                    <a:pt x="846032" y="406580"/>
                  </a:lnTo>
                  <a:lnTo>
                    <a:pt x="849759" y="404439"/>
                  </a:lnTo>
                  <a:lnTo>
                    <a:pt x="853302" y="403315"/>
                  </a:lnTo>
                  <a:lnTo>
                    <a:pt x="855099" y="402456"/>
                  </a:lnTo>
                  <a:lnTo>
                    <a:pt x="856540" y="401518"/>
                  </a:lnTo>
                  <a:lnTo>
                    <a:pt x="856051" y="402588"/>
                  </a:lnTo>
                  <a:lnTo>
                    <a:pt x="854161" y="403990"/>
                  </a:lnTo>
                  <a:close/>
                  <a:moveTo>
                    <a:pt x="703007" y="261625"/>
                  </a:moveTo>
                  <a:lnTo>
                    <a:pt x="703932" y="261995"/>
                  </a:lnTo>
                  <a:lnTo>
                    <a:pt x="703654" y="262497"/>
                  </a:lnTo>
                  <a:lnTo>
                    <a:pt x="702967" y="263092"/>
                  </a:lnTo>
                  <a:lnTo>
                    <a:pt x="702372" y="263898"/>
                  </a:lnTo>
                  <a:lnTo>
                    <a:pt x="711479" y="264150"/>
                  </a:lnTo>
                  <a:lnTo>
                    <a:pt x="710303" y="264903"/>
                  </a:lnTo>
                  <a:lnTo>
                    <a:pt x="707144" y="266449"/>
                  </a:lnTo>
                  <a:lnTo>
                    <a:pt x="705029" y="267414"/>
                  </a:lnTo>
                  <a:lnTo>
                    <a:pt x="701896" y="268617"/>
                  </a:lnTo>
                  <a:lnTo>
                    <a:pt x="702650" y="268842"/>
                  </a:lnTo>
                  <a:lnTo>
                    <a:pt x="705161" y="268881"/>
                  </a:lnTo>
                  <a:lnTo>
                    <a:pt x="707448" y="269569"/>
                  </a:lnTo>
                  <a:lnTo>
                    <a:pt x="709496" y="270917"/>
                  </a:lnTo>
                  <a:lnTo>
                    <a:pt x="711902" y="271142"/>
                  </a:lnTo>
                  <a:lnTo>
                    <a:pt x="714651" y="270230"/>
                  </a:lnTo>
                  <a:lnTo>
                    <a:pt x="717109" y="269238"/>
                  </a:lnTo>
                  <a:lnTo>
                    <a:pt x="721788" y="267097"/>
                  </a:lnTo>
                  <a:lnTo>
                    <a:pt x="726084" y="265445"/>
                  </a:lnTo>
                  <a:lnTo>
                    <a:pt x="730671" y="263846"/>
                  </a:lnTo>
                  <a:lnTo>
                    <a:pt x="731516" y="263687"/>
                  </a:lnTo>
                  <a:lnTo>
                    <a:pt x="727128" y="265868"/>
                  </a:lnTo>
                  <a:lnTo>
                    <a:pt x="724868" y="267176"/>
                  </a:lnTo>
                  <a:lnTo>
                    <a:pt x="721907" y="269093"/>
                  </a:lnTo>
                  <a:lnTo>
                    <a:pt x="717466" y="272291"/>
                  </a:lnTo>
                  <a:lnTo>
                    <a:pt x="717255" y="273322"/>
                  </a:lnTo>
                  <a:lnTo>
                    <a:pt x="718801" y="273904"/>
                  </a:lnTo>
                  <a:lnTo>
                    <a:pt x="719502" y="274512"/>
                  </a:lnTo>
                  <a:lnTo>
                    <a:pt x="719343" y="275146"/>
                  </a:lnTo>
                  <a:lnTo>
                    <a:pt x="721022" y="275649"/>
                  </a:lnTo>
                  <a:lnTo>
                    <a:pt x="724538" y="276019"/>
                  </a:lnTo>
                  <a:lnTo>
                    <a:pt x="726282" y="277063"/>
                  </a:lnTo>
                  <a:lnTo>
                    <a:pt x="726269" y="278781"/>
                  </a:lnTo>
                  <a:lnTo>
                    <a:pt x="725727" y="279336"/>
                  </a:lnTo>
                  <a:lnTo>
                    <a:pt x="723692" y="279786"/>
                  </a:lnTo>
                  <a:lnTo>
                    <a:pt x="723110" y="280539"/>
                  </a:lnTo>
                  <a:lnTo>
                    <a:pt x="726230" y="280737"/>
                  </a:lnTo>
                  <a:lnTo>
                    <a:pt x="729825" y="280632"/>
                  </a:lnTo>
                  <a:lnTo>
                    <a:pt x="737015" y="279548"/>
                  </a:lnTo>
                  <a:lnTo>
                    <a:pt x="749400" y="278464"/>
                  </a:lnTo>
                  <a:lnTo>
                    <a:pt x="756986" y="278742"/>
                  </a:lnTo>
                  <a:lnTo>
                    <a:pt x="764322" y="280103"/>
                  </a:lnTo>
                  <a:lnTo>
                    <a:pt x="771142" y="281742"/>
                  </a:lnTo>
                  <a:lnTo>
                    <a:pt x="774645" y="281094"/>
                  </a:lnTo>
                  <a:lnTo>
                    <a:pt x="777011" y="280460"/>
                  </a:lnTo>
                  <a:lnTo>
                    <a:pt x="778412" y="279865"/>
                  </a:lnTo>
                  <a:lnTo>
                    <a:pt x="779403" y="278742"/>
                  </a:lnTo>
                  <a:lnTo>
                    <a:pt x="780090" y="278134"/>
                  </a:lnTo>
                  <a:lnTo>
                    <a:pt x="780606" y="277909"/>
                  </a:lnTo>
                  <a:lnTo>
                    <a:pt x="781174" y="278226"/>
                  </a:lnTo>
                  <a:lnTo>
                    <a:pt x="781174" y="278808"/>
                  </a:lnTo>
                  <a:lnTo>
                    <a:pt x="779707" y="280843"/>
                  </a:lnTo>
                  <a:lnTo>
                    <a:pt x="778927" y="281464"/>
                  </a:lnTo>
                  <a:lnTo>
                    <a:pt x="774447" y="283460"/>
                  </a:lnTo>
                  <a:lnTo>
                    <a:pt x="775134" y="284214"/>
                  </a:lnTo>
                  <a:lnTo>
                    <a:pt x="781320" y="287452"/>
                  </a:lnTo>
                  <a:lnTo>
                    <a:pt x="784479" y="288113"/>
                  </a:lnTo>
                  <a:lnTo>
                    <a:pt x="788695" y="288430"/>
                  </a:lnTo>
                  <a:lnTo>
                    <a:pt x="793202" y="288020"/>
                  </a:lnTo>
                  <a:lnTo>
                    <a:pt x="801437" y="285971"/>
                  </a:lnTo>
                  <a:lnTo>
                    <a:pt x="803485" y="285324"/>
                  </a:lnTo>
                  <a:lnTo>
                    <a:pt x="812301" y="281623"/>
                  </a:lnTo>
                  <a:lnTo>
                    <a:pt x="815394" y="280486"/>
                  </a:lnTo>
                  <a:lnTo>
                    <a:pt x="817007" y="280605"/>
                  </a:lnTo>
                  <a:lnTo>
                    <a:pt x="817258" y="280896"/>
                  </a:lnTo>
                  <a:lnTo>
                    <a:pt x="817390" y="283698"/>
                  </a:lnTo>
                  <a:lnTo>
                    <a:pt x="820840" y="285192"/>
                  </a:lnTo>
                  <a:lnTo>
                    <a:pt x="819452" y="285363"/>
                  </a:lnTo>
                  <a:lnTo>
                    <a:pt x="817178" y="285059"/>
                  </a:lnTo>
                  <a:lnTo>
                    <a:pt x="815777" y="285575"/>
                  </a:lnTo>
                  <a:lnTo>
                    <a:pt x="814218" y="286553"/>
                  </a:lnTo>
                  <a:lnTo>
                    <a:pt x="812856" y="287558"/>
                  </a:lnTo>
                  <a:lnTo>
                    <a:pt x="810438" y="289646"/>
                  </a:lnTo>
                  <a:lnTo>
                    <a:pt x="809037" y="290743"/>
                  </a:lnTo>
                  <a:lnTo>
                    <a:pt x="808561" y="290981"/>
                  </a:lnTo>
                  <a:lnTo>
                    <a:pt x="811495" y="287663"/>
                  </a:lnTo>
                  <a:lnTo>
                    <a:pt x="814694" y="284835"/>
                  </a:lnTo>
                  <a:lnTo>
                    <a:pt x="815196" y="284081"/>
                  </a:lnTo>
                  <a:lnTo>
                    <a:pt x="815143" y="282019"/>
                  </a:lnTo>
                  <a:lnTo>
                    <a:pt x="814614" y="281834"/>
                  </a:lnTo>
                  <a:lnTo>
                    <a:pt x="813742" y="282099"/>
                  </a:lnTo>
                  <a:lnTo>
                    <a:pt x="812328" y="282627"/>
                  </a:lnTo>
                  <a:lnTo>
                    <a:pt x="811429" y="283169"/>
                  </a:lnTo>
                  <a:lnTo>
                    <a:pt x="810292" y="283989"/>
                  </a:lnTo>
                  <a:lnTo>
                    <a:pt x="809354" y="284822"/>
                  </a:lnTo>
                  <a:lnTo>
                    <a:pt x="808177" y="286328"/>
                  </a:lnTo>
                  <a:lnTo>
                    <a:pt x="807424" y="287980"/>
                  </a:lnTo>
                  <a:lnTo>
                    <a:pt x="806472" y="288707"/>
                  </a:lnTo>
                  <a:lnTo>
                    <a:pt x="802018" y="290981"/>
                  </a:lnTo>
                  <a:lnTo>
                    <a:pt x="800102" y="291589"/>
                  </a:lnTo>
                  <a:lnTo>
                    <a:pt x="797669" y="292131"/>
                  </a:lnTo>
                  <a:lnTo>
                    <a:pt x="796454" y="292646"/>
                  </a:lnTo>
                  <a:lnTo>
                    <a:pt x="796440" y="293135"/>
                  </a:lnTo>
                  <a:lnTo>
                    <a:pt x="796956" y="293743"/>
                  </a:lnTo>
                  <a:lnTo>
                    <a:pt x="798542" y="294814"/>
                  </a:lnTo>
                  <a:lnTo>
                    <a:pt x="800828" y="297074"/>
                  </a:lnTo>
                  <a:lnTo>
                    <a:pt x="806102" y="300682"/>
                  </a:lnTo>
                  <a:lnTo>
                    <a:pt x="808336" y="301965"/>
                  </a:lnTo>
                  <a:lnTo>
                    <a:pt x="811535" y="302533"/>
                  </a:lnTo>
                  <a:lnTo>
                    <a:pt x="811032" y="302890"/>
                  </a:lnTo>
                  <a:lnTo>
                    <a:pt x="809592" y="303485"/>
                  </a:lnTo>
                  <a:lnTo>
                    <a:pt x="809671" y="303855"/>
                  </a:lnTo>
                  <a:lnTo>
                    <a:pt x="811257" y="303987"/>
                  </a:lnTo>
                  <a:lnTo>
                    <a:pt x="812605" y="304582"/>
                  </a:lnTo>
                  <a:lnTo>
                    <a:pt x="813729" y="305639"/>
                  </a:lnTo>
                  <a:lnTo>
                    <a:pt x="815103" y="308388"/>
                  </a:lnTo>
                  <a:lnTo>
                    <a:pt x="815037" y="309697"/>
                  </a:lnTo>
                  <a:lnTo>
                    <a:pt x="814363" y="310847"/>
                  </a:lnTo>
                  <a:lnTo>
                    <a:pt x="814086" y="312446"/>
                  </a:lnTo>
                  <a:lnTo>
                    <a:pt x="814218" y="314495"/>
                  </a:lnTo>
                  <a:lnTo>
                    <a:pt x="814720" y="315724"/>
                  </a:lnTo>
                  <a:lnTo>
                    <a:pt x="815579" y="316134"/>
                  </a:lnTo>
                  <a:lnTo>
                    <a:pt x="815724" y="316609"/>
                  </a:lnTo>
                  <a:lnTo>
                    <a:pt x="814892" y="317548"/>
                  </a:lnTo>
                  <a:lnTo>
                    <a:pt x="814918" y="317773"/>
                  </a:lnTo>
                  <a:lnTo>
                    <a:pt x="819373" y="322636"/>
                  </a:lnTo>
                  <a:lnTo>
                    <a:pt x="821844" y="324275"/>
                  </a:lnTo>
                  <a:lnTo>
                    <a:pt x="823417" y="326007"/>
                  </a:lnTo>
                  <a:lnTo>
                    <a:pt x="824659" y="326589"/>
                  </a:lnTo>
                  <a:lnTo>
                    <a:pt x="825188" y="326562"/>
                  </a:lnTo>
                  <a:lnTo>
                    <a:pt x="829867" y="324394"/>
                  </a:lnTo>
                  <a:lnTo>
                    <a:pt x="837216" y="323813"/>
                  </a:lnTo>
                  <a:lnTo>
                    <a:pt x="838564" y="323456"/>
                  </a:lnTo>
                  <a:lnTo>
                    <a:pt x="839621" y="322927"/>
                  </a:lnTo>
                  <a:lnTo>
                    <a:pt x="841366" y="321130"/>
                  </a:lnTo>
                  <a:lnTo>
                    <a:pt x="841987" y="319729"/>
                  </a:lnTo>
                  <a:lnTo>
                    <a:pt x="842133" y="317217"/>
                  </a:lnTo>
                  <a:lnTo>
                    <a:pt x="840811" y="316636"/>
                  </a:lnTo>
                  <a:lnTo>
                    <a:pt x="837322" y="316808"/>
                  </a:lnTo>
                  <a:lnTo>
                    <a:pt x="840626" y="315182"/>
                  </a:lnTo>
                  <a:lnTo>
                    <a:pt x="841075" y="314640"/>
                  </a:lnTo>
                  <a:lnTo>
                    <a:pt x="839674" y="313609"/>
                  </a:lnTo>
                  <a:lnTo>
                    <a:pt x="839688" y="313292"/>
                  </a:lnTo>
                  <a:lnTo>
                    <a:pt x="840230" y="312406"/>
                  </a:lnTo>
                  <a:lnTo>
                    <a:pt x="839939" y="311811"/>
                  </a:lnTo>
                  <a:lnTo>
                    <a:pt x="838511" y="310741"/>
                  </a:lnTo>
                  <a:lnTo>
                    <a:pt x="836568" y="309921"/>
                  </a:lnTo>
                  <a:lnTo>
                    <a:pt x="834929" y="309869"/>
                  </a:lnTo>
                  <a:lnTo>
                    <a:pt x="832947" y="310305"/>
                  </a:lnTo>
                  <a:lnTo>
                    <a:pt x="832722" y="310120"/>
                  </a:lnTo>
                  <a:lnTo>
                    <a:pt x="835564" y="308785"/>
                  </a:lnTo>
                  <a:lnTo>
                    <a:pt x="836634" y="308534"/>
                  </a:lnTo>
                  <a:lnTo>
                    <a:pt x="837414" y="307701"/>
                  </a:lnTo>
                  <a:lnTo>
                    <a:pt x="837916" y="306287"/>
                  </a:lnTo>
                  <a:lnTo>
                    <a:pt x="838551" y="305943"/>
                  </a:lnTo>
                  <a:lnTo>
                    <a:pt x="840335" y="307265"/>
                  </a:lnTo>
                  <a:lnTo>
                    <a:pt x="844486" y="308388"/>
                  </a:lnTo>
                  <a:lnTo>
                    <a:pt x="844671" y="309274"/>
                  </a:lnTo>
                  <a:lnTo>
                    <a:pt x="844129" y="310437"/>
                  </a:lnTo>
                  <a:lnTo>
                    <a:pt x="844221" y="310860"/>
                  </a:lnTo>
                  <a:lnTo>
                    <a:pt x="845133" y="311349"/>
                  </a:lnTo>
                  <a:lnTo>
                    <a:pt x="845662" y="312406"/>
                  </a:lnTo>
                  <a:lnTo>
                    <a:pt x="846547" y="312961"/>
                  </a:lnTo>
                  <a:lnTo>
                    <a:pt x="847473" y="312842"/>
                  </a:lnTo>
                  <a:lnTo>
                    <a:pt x="848781" y="312353"/>
                  </a:lnTo>
                  <a:lnTo>
                    <a:pt x="850076" y="311547"/>
                  </a:lnTo>
                  <a:lnTo>
                    <a:pt x="851359" y="310424"/>
                  </a:lnTo>
                  <a:lnTo>
                    <a:pt x="852099" y="309617"/>
                  </a:lnTo>
                  <a:lnTo>
                    <a:pt x="852839" y="308230"/>
                  </a:lnTo>
                  <a:lnTo>
                    <a:pt x="855800" y="305586"/>
                  </a:lnTo>
                  <a:lnTo>
                    <a:pt x="855892" y="305811"/>
                  </a:lnTo>
                  <a:lnTo>
                    <a:pt x="855469" y="306842"/>
                  </a:lnTo>
                  <a:lnTo>
                    <a:pt x="853592" y="309617"/>
                  </a:lnTo>
                  <a:lnTo>
                    <a:pt x="853724" y="310120"/>
                  </a:lnTo>
                  <a:lnTo>
                    <a:pt x="856249" y="309340"/>
                  </a:lnTo>
                  <a:lnTo>
                    <a:pt x="858218" y="309485"/>
                  </a:lnTo>
                  <a:lnTo>
                    <a:pt x="851768" y="311481"/>
                  </a:lnTo>
                  <a:lnTo>
                    <a:pt x="850830" y="312327"/>
                  </a:lnTo>
                  <a:lnTo>
                    <a:pt x="849442" y="316675"/>
                  </a:lnTo>
                  <a:lnTo>
                    <a:pt x="848768" y="317865"/>
                  </a:lnTo>
                  <a:lnTo>
                    <a:pt x="845001" y="320826"/>
                  </a:lnTo>
                  <a:lnTo>
                    <a:pt x="843256" y="322491"/>
                  </a:lnTo>
                  <a:lnTo>
                    <a:pt x="843587" y="322650"/>
                  </a:lnTo>
                  <a:lnTo>
                    <a:pt x="850169" y="322187"/>
                  </a:lnTo>
                  <a:lnTo>
                    <a:pt x="851663" y="323126"/>
                  </a:lnTo>
                  <a:lnTo>
                    <a:pt x="851319" y="325161"/>
                  </a:lnTo>
                  <a:lnTo>
                    <a:pt x="851411" y="326271"/>
                  </a:lnTo>
                  <a:lnTo>
                    <a:pt x="854068" y="326866"/>
                  </a:lnTo>
                  <a:lnTo>
                    <a:pt x="855443" y="326536"/>
                  </a:lnTo>
                  <a:lnTo>
                    <a:pt x="856936" y="325677"/>
                  </a:lnTo>
                  <a:lnTo>
                    <a:pt x="857901" y="324950"/>
                  </a:lnTo>
                  <a:lnTo>
                    <a:pt x="858575" y="324064"/>
                  </a:lnTo>
                  <a:lnTo>
                    <a:pt x="861377" y="319583"/>
                  </a:lnTo>
                  <a:lnTo>
                    <a:pt x="862818" y="317561"/>
                  </a:lnTo>
                  <a:lnTo>
                    <a:pt x="864563" y="315446"/>
                  </a:lnTo>
                  <a:lnTo>
                    <a:pt x="866453" y="312657"/>
                  </a:lnTo>
                  <a:lnTo>
                    <a:pt x="868475" y="309221"/>
                  </a:lnTo>
                  <a:lnTo>
                    <a:pt x="872268" y="304582"/>
                  </a:lnTo>
                  <a:lnTo>
                    <a:pt x="873062" y="301594"/>
                  </a:lnTo>
                  <a:lnTo>
                    <a:pt x="874674" y="301370"/>
                  </a:lnTo>
                  <a:lnTo>
                    <a:pt x="875269" y="301449"/>
                  </a:lnTo>
                  <a:lnTo>
                    <a:pt x="875850" y="300577"/>
                  </a:lnTo>
                  <a:lnTo>
                    <a:pt x="876339" y="298832"/>
                  </a:lnTo>
                  <a:lnTo>
                    <a:pt x="878044" y="298581"/>
                  </a:lnTo>
                  <a:lnTo>
                    <a:pt x="879194" y="297682"/>
                  </a:lnTo>
                  <a:lnTo>
                    <a:pt x="881785" y="295951"/>
                  </a:lnTo>
                  <a:lnTo>
                    <a:pt x="881825" y="296189"/>
                  </a:lnTo>
                  <a:lnTo>
                    <a:pt x="879300" y="298396"/>
                  </a:lnTo>
                  <a:lnTo>
                    <a:pt x="877516" y="300630"/>
                  </a:lnTo>
                  <a:lnTo>
                    <a:pt x="875361" y="304859"/>
                  </a:lnTo>
                  <a:lnTo>
                    <a:pt x="870735" y="310952"/>
                  </a:lnTo>
                  <a:lnTo>
                    <a:pt x="870603" y="312155"/>
                  </a:lnTo>
                  <a:lnTo>
                    <a:pt x="871581" y="312961"/>
                  </a:lnTo>
                  <a:lnTo>
                    <a:pt x="871383" y="313569"/>
                  </a:lnTo>
                  <a:lnTo>
                    <a:pt x="869242" y="316067"/>
                  </a:lnTo>
                  <a:lnTo>
                    <a:pt x="867418" y="321103"/>
                  </a:lnTo>
                  <a:lnTo>
                    <a:pt x="867841" y="322914"/>
                  </a:lnTo>
                  <a:lnTo>
                    <a:pt x="870973" y="323377"/>
                  </a:lnTo>
                  <a:lnTo>
                    <a:pt x="872282" y="325148"/>
                  </a:lnTo>
                  <a:lnTo>
                    <a:pt x="872295" y="326602"/>
                  </a:lnTo>
                  <a:lnTo>
                    <a:pt x="872982" y="326892"/>
                  </a:lnTo>
                  <a:lnTo>
                    <a:pt x="875797" y="325677"/>
                  </a:lnTo>
                  <a:lnTo>
                    <a:pt x="881362" y="322121"/>
                  </a:lnTo>
                  <a:lnTo>
                    <a:pt x="885446" y="319953"/>
                  </a:lnTo>
                  <a:lnTo>
                    <a:pt x="886556" y="319504"/>
                  </a:lnTo>
                  <a:lnTo>
                    <a:pt x="887323" y="319425"/>
                  </a:lnTo>
                  <a:lnTo>
                    <a:pt x="886570" y="319927"/>
                  </a:lnTo>
                  <a:lnTo>
                    <a:pt x="884838" y="320733"/>
                  </a:lnTo>
                  <a:lnTo>
                    <a:pt x="877807" y="325412"/>
                  </a:lnTo>
                  <a:lnTo>
                    <a:pt x="875361" y="327461"/>
                  </a:lnTo>
                  <a:lnTo>
                    <a:pt x="873286" y="329629"/>
                  </a:lnTo>
                  <a:lnTo>
                    <a:pt x="872308" y="331096"/>
                  </a:lnTo>
                  <a:lnTo>
                    <a:pt x="872982" y="333158"/>
                  </a:lnTo>
                  <a:lnTo>
                    <a:pt x="872956" y="334651"/>
                  </a:lnTo>
                  <a:lnTo>
                    <a:pt x="872361" y="336792"/>
                  </a:lnTo>
                  <a:lnTo>
                    <a:pt x="872533" y="337057"/>
                  </a:lnTo>
                  <a:lnTo>
                    <a:pt x="873775" y="337136"/>
                  </a:lnTo>
                  <a:lnTo>
                    <a:pt x="874833" y="336713"/>
                  </a:lnTo>
                  <a:lnTo>
                    <a:pt x="877965" y="334942"/>
                  </a:lnTo>
                  <a:lnTo>
                    <a:pt x="879234" y="334942"/>
                  </a:lnTo>
                  <a:lnTo>
                    <a:pt x="884151" y="336171"/>
                  </a:lnTo>
                  <a:lnTo>
                    <a:pt x="883477" y="336488"/>
                  </a:lnTo>
                  <a:lnTo>
                    <a:pt x="877780" y="336105"/>
                  </a:lnTo>
                  <a:lnTo>
                    <a:pt x="876842" y="336528"/>
                  </a:lnTo>
                  <a:lnTo>
                    <a:pt x="876049" y="337334"/>
                  </a:lnTo>
                  <a:lnTo>
                    <a:pt x="874925" y="338854"/>
                  </a:lnTo>
                  <a:lnTo>
                    <a:pt x="875282" y="340123"/>
                  </a:lnTo>
                  <a:lnTo>
                    <a:pt x="877542" y="344353"/>
                  </a:lnTo>
                  <a:lnTo>
                    <a:pt x="876723" y="344643"/>
                  </a:lnTo>
                  <a:lnTo>
                    <a:pt x="874648" y="342648"/>
                  </a:lnTo>
                  <a:lnTo>
                    <a:pt x="872017" y="340969"/>
                  </a:lnTo>
                  <a:lnTo>
                    <a:pt x="871000" y="340982"/>
                  </a:lnTo>
                  <a:lnTo>
                    <a:pt x="870035" y="341458"/>
                  </a:lnTo>
                  <a:lnTo>
                    <a:pt x="868687" y="342357"/>
                  </a:lnTo>
                  <a:lnTo>
                    <a:pt x="868568" y="344776"/>
                  </a:lnTo>
                  <a:lnTo>
                    <a:pt x="864946" y="350499"/>
                  </a:lnTo>
                  <a:lnTo>
                    <a:pt x="860042" y="354834"/>
                  </a:lnTo>
                  <a:lnTo>
                    <a:pt x="868105" y="358125"/>
                  </a:lnTo>
                  <a:lnTo>
                    <a:pt x="870140" y="357900"/>
                  </a:lnTo>
                  <a:lnTo>
                    <a:pt x="869955" y="358297"/>
                  </a:lnTo>
                  <a:lnTo>
                    <a:pt x="867365" y="360425"/>
                  </a:lnTo>
                  <a:lnTo>
                    <a:pt x="866783" y="361205"/>
                  </a:lnTo>
                  <a:lnTo>
                    <a:pt x="866426" y="362143"/>
                  </a:lnTo>
                  <a:lnTo>
                    <a:pt x="866598" y="364073"/>
                  </a:lnTo>
                  <a:lnTo>
                    <a:pt x="867206" y="364760"/>
                  </a:lnTo>
                  <a:lnTo>
                    <a:pt x="869559" y="365553"/>
                  </a:lnTo>
                  <a:lnTo>
                    <a:pt x="866783" y="368633"/>
                  </a:lnTo>
                  <a:lnTo>
                    <a:pt x="867233" y="369043"/>
                  </a:lnTo>
                  <a:lnTo>
                    <a:pt x="868594" y="369267"/>
                  </a:lnTo>
                  <a:lnTo>
                    <a:pt x="868435" y="369862"/>
                  </a:lnTo>
                  <a:lnTo>
                    <a:pt x="867365" y="371052"/>
                  </a:lnTo>
                  <a:lnTo>
                    <a:pt x="866942" y="372056"/>
                  </a:lnTo>
                  <a:lnTo>
                    <a:pt x="867167" y="372876"/>
                  </a:lnTo>
                  <a:lnTo>
                    <a:pt x="866929" y="374687"/>
                  </a:lnTo>
                  <a:lnTo>
                    <a:pt x="867404" y="375242"/>
                  </a:lnTo>
                  <a:lnTo>
                    <a:pt x="869189" y="375770"/>
                  </a:lnTo>
                  <a:lnTo>
                    <a:pt x="868977" y="377264"/>
                  </a:lnTo>
                  <a:lnTo>
                    <a:pt x="868409" y="378612"/>
                  </a:lnTo>
                  <a:lnTo>
                    <a:pt x="868422" y="379445"/>
                  </a:lnTo>
                  <a:lnTo>
                    <a:pt x="869017" y="379762"/>
                  </a:lnTo>
                  <a:lnTo>
                    <a:pt x="874476" y="380370"/>
                  </a:lnTo>
                  <a:lnTo>
                    <a:pt x="869466" y="381573"/>
                  </a:lnTo>
                  <a:lnTo>
                    <a:pt x="867259" y="381599"/>
                  </a:lnTo>
                  <a:lnTo>
                    <a:pt x="858073" y="387706"/>
                  </a:lnTo>
                  <a:lnTo>
                    <a:pt x="854015" y="390111"/>
                  </a:lnTo>
                  <a:lnTo>
                    <a:pt x="851134" y="391671"/>
                  </a:lnTo>
                  <a:lnTo>
                    <a:pt x="849416" y="392398"/>
                  </a:lnTo>
                  <a:lnTo>
                    <a:pt x="848266" y="393257"/>
                  </a:lnTo>
                  <a:lnTo>
                    <a:pt x="846614" y="396482"/>
                  </a:lnTo>
                  <a:lnTo>
                    <a:pt x="846614" y="397275"/>
                  </a:lnTo>
                  <a:lnTo>
                    <a:pt x="848556" y="398200"/>
                  </a:lnTo>
                  <a:lnTo>
                    <a:pt x="849839" y="397698"/>
                  </a:lnTo>
                  <a:lnTo>
                    <a:pt x="853751" y="395226"/>
                  </a:lnTo>
                  <a:lnTo>
                    <a:pt x="856698" y="392900"/>
                  </a:lnTo>
                  <a:lnTo>
                    <a:pt x="858113" y="392081"/>
                  </a:lnTo>
                  <a:lnTo>
                    <a:pt x="858628" y="391631"/>
                  </a:lnTo>
                  <a:lnTo>
                    <a:pt x="859395" y="390230"/>
                  </a:lnTo>
                  <a:lnTo>
                    <a:pt x="860095" y="389728"/>
                  </a:lnTo>
                  <a:lnTo>
                    <a:pt x="861311" y="389133"/>
                  </a:lnTo>
                  <a:lnTo>
                    <a:pt x="865805" y="387653"/>
                  </a:lnTo>
                  <a:lnTo>
                    <a:pt x="875004" y="385538"/>
                  </a:lnTo>
                  <a:lnTo>
                    <a:pt x="882181" y="383529"/>
                  </a:lnTo>
                  <a:lnTo>
                    <a:pt x="880225" y="384692"/>
                  </a:lnTo>
                  <a:lnTo>
                    <a:pt x="877674" y="385935"/>
                  </a:lnTo>
                  <a:lnTo>
                    <a:pt x="877000" y="386926"/>
                  </a:lnTo>
                  <a:lnTo>
                    <a:pt x="876392" y="390865"/>
                  </a:lnTo>
                  <a:lnTo>
                    <a:pt x="875692" y="392887"/>
                  </a:lnTo>
                  <a:lnTo>
                    <a:pt x="873392" y="396191"/>
                  </a:lnTo>
                  <a:lnTo>
                    <a:pt x="872004" y="397804"/>
                  </a:lnTo>
                  <a:lnTo>
                    <a:pt x="869585" y="400236"/>
                  </a:lnTo>
                  <a:lnTo>
                    <a:pt x="867484" y="403011"/>
                  </a:lnTo>
                  <a:lnTo>
                    <a:pt x="867338" y="403619"/>
                  </a:lnTo>
                  <a:lnTo>
                    <a:pt x="868792" y="403990"/>
                  </a:lnTo>
                  <a:lnTo>
                    <a:pt x="868224" y="404545"/>
                  </a:lnTo>
                  <a:lnTo>
                    <a:pt x="862051" y="405959"/>
                  </a:lnTo>
                  <a:lnTo>
                    <a:pt x="859157" y="407677"/>
                  </a:lnTo>
                  <a:lnTo>
                    <a:pt x="858575" y="408259"/>
                  </a:lnTo>
                  <a:lnTo>
                    <a:pt x="857597" y="410823"/>
                  </a:lnTo>
                  <a:lnTo>
                    <a:pt x="855800" y="413770"/>
                  </a:lnTo>
                  <a:lnTo>
                    <a:pt x="854055" y="417577"/>
                  </a:lnTo>
                  <a:lnTo>
                    <a:pt x="858522" y="418026"/>
                  </a:lnTo>
                  <a:lnTo>
                    <a:pt x="858840" y="418595"/>
                  </a:lnTo>
                  <a:lnTo>
                    <a:pt x="862144" y="416876"/>
                  </a:lnTo>
                  <a:lnTo>
                    <a:pt x="868660" y="413889"/>
                  </a:lnTo>
                  <a:lnTo>
                    <a:pt x="872678" y="411761"/>
                  </a:lnTo>
                  <a:lnTo>
                    <a:pt x="873432" y="410849"/>
                  </a:lnTo>
                  <a:lnTo>
                    <a:pt x="876300" y="408801"/>
                  </a:lnTo>
                  <a:lnTo>
                    <a:pt x="883080" y="404518"/>
                  </a:lnTo>
                  <a:lnTo>
                    <a:pt x="884151" y="403302"/>
                  </a:lnTo>
                  <a:lnTo>
                    <a:pt x="885433" y="401478"/>
                  </a:lnTo>
                  <a:lnTo>
                    <a:pt x="886953" y="398491"/>
                  </a:lnTo>
                  <a:lnTo>
                    <a:pt x="888050" y="396879"/>
                  </a:lnTo>
                  <a:lnTo>
                    <a:pt x="889649" y="395028"/>
                  </a:lnTo>
                  <a:lnTo>
                    <a:pt x="891460" y="393297"/>
                  </a:lnTo>
                  <a:lnTo>
                    <a:pt x="893482" y="391697"/>
                  </a:lnTo>
                  <a:lnTo>
                    <a:pt x="895663" y="390204"/>
                  </a:lnTo>
                  <a:lnTo>
                    <a:pt x="897990" y="388816"/>
                  </a:lnTo>
                  <a:lnTo>
                    <a:pt x="899774" y="387164"/>
                  </a:lnTo>
                  <a:lnTo>
                    <a:pt x="901188" y="385472"/>
                  </a:lnTo>
                  <a:lnTo>
                    <a:pt x="901770" y="384124"/>
                  </a:lnTo>
                  <a:lnTo>
                    <a:pt x="902008" y="382961"/>
                  </a:lnTo>
                  <a:lnTo>
                    <a:pt x="898928" y="383661"/>
                  </a:lnTo>
                  <a:lnTo>
                    <a:pt x="895822" y="382604"/>
                  </a:lnTo>
                  <a:lnTo>
                    <a:pt x="897223" y="379736"/>
                  </a:lnTo>
                  <a:lnTo>
                    <a:pt x="894513" y="378863"/>
                  </a:lnTo>
                  <a:lnTo>
                    <a:pt x="894553" y="376815"/>
                  </a:lnTo>
                  <a:lnTo>
                    <a:pt x="891632" y="375810"/>
                  </a:lnTo>
                  <a:lnTo>
                    <a:pt x="889147" y="375123"/>
                  </a:lnTo>
                  <a:lnTo>
                    <a:pt x="887878" y="373946"/>
                  </a:lnTo>
                  <a:lnTo>
                    <a:pt x="886398" y="372572"/>
                  </a:lnTo>
                  <a:lnTo>
                    <a:pt x="885010" y="371105"/>
                  </a:lnTo>
                  <a:lnTo>
                    <a:pt x="883966" y="369994"/>
                  </a:lnTo>
                  <a:lnTo>
                    <a:pt x="882327" y="370060"/>
                  </a:lnTo>
                  <a:lnTo>
                    <a:pt x="878613" y="370219"/>
                  </a:lnTo>
                  <a:lnTo>
                    <a:pt x="880860" y="367708"/>
                  </a:lnTo>
                  <a:lnTo>
                    <a:pt x="881243" y="366188"/>
                  </a:lnTo>
                  <a:lnTo>
                    <a:pt x="882948" y="364853"/>
                  </a:lnTo>
                  <a:lnTo>
                    <a:pt x="881640" y="364166"/>
                  </a:lnTo>
                  <a:lnTo>
                    <a:pt x="879710" y="363161"/>
                  </a:lnTo>
                  <a:lnTo>
                    <a:pt x="883054" y="360610"/>
                  </a:lnTo>
                  <a:lnTo>
                    <a:pt x="885592" y="358680"/>
                  </a:lnTo>
                  <a:lnTo>
                    <a:pt x="883583" y="358112"/>
                  </a:lnTo>
                  <a:lnTo>
                    <a:pt x="880688" y="357293"/>
                  </a:lnTo>
                  <a:lnTo>
                    <a:pt x="883596" y="355548"/>
                  </a:lnTo>
                  <a:lnTo>
                    <a:pt x="885935" y="354147"/>
                  </a:lnTo>
                  <a:lnTo>
                    <a:pt x="886530" y="352098"/>
                  </a:lnTo>
                  <a:lnTo>
                    <a:pt x="887045" y="348662"/>
                  </a:lnTo>
                  <a:lnTo>
                    <a:pt x="887270" y="346216"/>
                  </a:lnTo>
                  <a:lnTo>
                    <a:pt x="888195" y="342397"/>
                  </a:lnTo>
                  <a:lnTo>
                    <a:pt x="889015" y="339039"/>
                  </a:lnTo>
                  <a:lnTo>
                    <a:pt x="889702" y="336303"/>
                  </a:lnTo>
                  <a:lnTo>
                    <a:pt x="889874" y="334413"/>
                  </a:lnTo>
                  <a:lnTo>
                    <a:pt x="890852" y="331043"/>
                  </a:lnTo>
                  <a:lnTo>
                    <a:pt x="891553" y="327236"/>
                  </a:lnTo>
                  <a:lnTo>
                    <a:pt x="891605" y="324249"/>
                  </a:lnTo>
                  <a:lnTo>
                    <a:pt x="894011" y="322319"/>
                  </a:lnTo>
                  <a:lnTo>
                    <a:pt x="893535" y="319901"/>
                  </a:lnTo>
                  <a:lnTo>
                    <a:pt x="893469" y="317455"/>
                  </a:lnTo>
                  <a:lnTo>
                    <a:pt x="893390" y="314640"/>
                  </a:lnTo>
                  <a:lnTo>
                    <a:pt x="891883" y="313265"/>
                  </a:lnTo>
                  <a:lnTo>
                    <a:pt x="890812" y="312287"/>
                  </a:lnTo>
                  <a:lnTo>
                    <a:pt x="889266" y="310873"/>
                  </a:lnTo>
                  <a:lnTo>
                    <a:pt x="889002" y="309604"/>
                  </a:lnTo>
                  <a:lnTo>
                    <a:pt x="889451" y="308534"/>
                  </a:lnTo>
                  <a:lnTo>
                    <a:pt x="889557" y="307780"/>
                  </a:lnTo>
                  <a:lnTo>
                    <a:pt x="890059" y="306723"/>
                  </a:lnTo>
                  <a:lnTo>
                    <a:pt x="890984" y="305494"/>
                  </a:lnTo>
                  <a:lnTo>
                    <a:pt x="891156" y="304740"/>
                  </a:lnTo>
                  <a:lnTo>
                    <a:pt x="889411" y="302916"/>
                  </a:lnTo>
                  <a:lnTo>
                    <a:pt x="889491" y="301779"/>
                  </a:lnTo>
                  <a:lnTo>
                    <a:pt x="888354" y="300458"/>
                  </a:lnTo>
                  <a:lnTo>
                    <a:pt x="886821" y="299903"/>
                  </a:lnTo>
                  <a:lnTo>
                    <a:pt x="886556" y="299453"/>
                  </a:lnTo>
                  <a:lnTo>
                    <a:pt x="888182" y="295475"/>
                  </a:lnTo>
                  <a:lnTo>
                    <a:pt x="890086" y="294060"/>
                  </a:lnTo>
                  <a:lnTo>
                    <a:pt x="891870" y="292646"/>
                  </a:lnTo>
                  <a:lnTo>
                    <a:pt x="892346" y="291919"/>
                  </a:lnTo>
                  <a:lnTo>
                    <a:pt x="891341" y="288906"/>
                  </a:lnTo>
                  <a:lnTo>
                    <a:pt x="890522" y="287650"/>
                  </a:lnTo>
                  <a:lnTo>
                    <a:pt x="889742" y="286355"/>
                  </a:lnTo>
                  <a:lnTo>
                    <a:pt x="883437" y="288020"/>
                  </a:lnTo>
                  <a:lnTo>
                    <a:pt x="876974" y="289738"/>
                  </a:lnTo>
                  <a:lnTo>
                    <a:pt x="873048" y="290373"/>
                  </a:lnTo>
                  <a:lnTo>
                    <a:pt x="867629" y="291245"/>
                  </a:lnTo>
                  <a:lnTo>
                    <a:pt x="867140" y="293109"/>
                  </a:lnTo>
                  <a:lnTo>
                    <a:pt x="865078" y="294470"/>
                  </a:lnTo>
                  <a:lnTo>
                    <a:pt x="863003" y="295105"/>
                  </a:lnTo>
                  <a:lnTo>
                    <a:pt x="860716" y="295025"/>
                  </a:lnTo>
                  <a:lnTo>
                    <a:pt x="855773" y="299678"/>
                  </a:lnTo>
                  <a:lnTo>
                    <a:pt x="850010" y="302995"/>
                  </a:lnTo>
                  <a:lnTo>
                    <a:pt x="845239" y="303048"/>
                  </a:lnTo>
                  <a:lnTo>
                    <a:pt x="841498" y="304185"/>
                  </a:lnTo>
                  <a:lnTo>
                    <a:pt x="835947" y="305877"/>
                  </a:lnTo>
                  <a:lnTo>
                    <a:pt x="831453" y="307251"/>
                  </a:lnTo>
                  <a:lnTo>
                    <a:pt x="825862" y="309472"/>
                  </a:lnTo>
                  <a:lnTo>
                    <a:pt x="824540" y="309155"/>
                  </a:lnTo>
                  <a:lnTo>
                    <a:pt x="827369" y="307172"/>
                  </a:lnTo>
                  <a:lnTo>
                    <a:pt x="829722" y="303828"/>
                  </a:lnTo>
                  <a:lnTo>
                    <a:pt x="831691" y="301053"/>
                  </a:lnTo>
                  <a:lnTo>
                    <a:pt x="831136" y="299625"/>
                  </a:lnTo>
                  <a:lnTo>
                    <a:pt x="830211" y="297219"/>
                  </a:lnTo>
                  <a:lnTo>
                    <a:pt x="829523" y="295422"/>
                  </a:lnTo>
                  <a:lnTo>
                    <a:pt x="828559" y="292845"/>
                  </a:lnTo>
                  <a:lnTo>
                    <a:pt x="827884" y="291047"/>
                  </a:lnTo>
                  <a:lnTo>
                    <a:pt x="827197" y="289170"/>
                  </a:lnTo>
                  <a:lnTo>
                    <a:pt x="826285" y="286712"/>
                  </a:lnTo>
                  <a:lnTo>
                    <a:pt x="828294" y="283526"/>
                  </a:lnTo>
                  <a:lnTo>
                    <a:pt x="826285" y="282376"/>
                  </a:lnTo>
                  <a:lnTo>
                    <a:pt x="824144" y="281147"/>
                  </a:lnTo>
                  <a:lnTo>
                    <a:pt x="823880" y="278808"/>
                  </a:lnTo>
                  <a:lnTo>
                    <a:pt x="827369" y="276508"/>
                  </a:lnTo>
                  <a:lnTo>
                    <a:pt x="831546" y="273745"/>
                  </a:lnTo>
                  <a:lnTo>
                    <a:pt x="833370" y="272080"/>
                  </a:lnTo>
                  <a:lnTo>
                    <a:pt x="830171" y="272186"/>
                  </a:lnTo>
                  <a:lnTo>
                    <a:pt x="825360" y="272344"/>
                  </a:lnTo>
                  <a:lnTo>
                    <a:pt x="821064" y="272490"/>
                  </a:lnTo>
                  <a:lnTo>
                    <a:pt x="815843" y="274433"/>
                  </a:lnTo>
                  <a:lnTo>
                    <a:pt x="811019" y="276230"/>
                  </a:lnTo>
                  <a:lnTo>
                    <a:pt x="808124" y="274829"/>
                  </a:lnTo>
                  <a:lnTo>
                    <a:pt x="804820" y="273230"/>
                  </a:lnTo>
                  <a:lnTo>
                    <a:pt x="801040" y="275331"/>
                  </a:lnTo>
                  <a:lnTo>
                    <a:pt x="797484" y="274274"/>
                  </a:lnTo>
                  <a:lnTo>
                    <a:pt x="793903" y="273217"/>
                  </a:lnTo>
                  <a:lnTo>
                    <a:pt x="802322" y="265683"/>
                  </a:lnTo>
                  <a:lnTo>
                    <a:pt x="810781" y="258162"/>
                  </a:lnTo>
                  <a:lnTo>
                    <a:pt x="819267" y="250655"/>
                  </a:lnTo>
                  <a:lnTo>
                    <a:pt x="827779" y="243174"/>
                  </a:lnTo>
                  <a:lnTo>
                    <a:pt x="836330" y="235706"/>
                  </a:lnTo>
                  <a:lnTo>
                    <a:pt x="844908" y="228251"/>
                  </a:lnTo>
                  <a:lnTo>
                    <a:pt x="853513" y="220810"/>
                  </a:lnTo>
                  <a:lnTo>
                    <a:pt x="862144" y="213395"/>
                  </a:lnTo>
                  <a:lnTo>
                    <a:pt x="870801" y="205993"/>
                  </a:lnTo>
                  <a:lnTo>
                    <a:pt x="879485" y="198604"/>
                  </a:lnTo>
                  <a:lnTo>
                    <a:pt x="888195" y="191242"/>
                  </a:lnTo>
                  <a:lnTo>
                    <a:pt x="896932" y="183894"/>
                  </a:lnTo>
                  <a:lnTo>
                    <a:pt x="905695" y="176558"/>
                  </a:lnTo>
                  <a:lnTo>
                    <a:pt x="914485" y="169249"/>
                  </a:lnTo>
                  <a:lnTo>
                    <a:pt x="923301" y="161953"/>
                  </a:lnTo>
                  <a:lnTo>
                    <a:pt x="932143" y="154683"/>
                  </a:lnTo>
                  <a:lnTo>
                    <a:pt x="940999" y="147427"/>
                  </a:lnTo>
                  <a:lnTo>
                    <a:pt x="949881" y="140197"/>
                  </a:lnTo>
                  <a:lnTo>
                    <a:pt x="958790" y="132980"/>
                  </a:lnTo>
                  <a:lnTo>
                    <a:pt x="967724" y="125790"/>
                  </a:lnTo>
                  <a:lnTo>
                    <a:pt x="976686" y="118613"/>
                  </a:lnTo>
                  <a:lnTo>
                    <a:pt x="985687" y="111449"/>
                  </a:lnTo>
                  <a:lnTo>
                    <a:pt x="994714" y="104312"/>
                  </a:lnTo>
                  <a:lnTo>
                    <a:pt x="1003768" y="97201"/>
                  </a:lnTo>
                  <a:lnTo>
                    <a:pt x="1012862" y="90103"/>
                  </a:lnTo>
                  <a:lnTo>
                    <a:pt x="1021995" y="83032"/>
                  </a:lnTo>
                  <a:lnTo>
                    <a:pt x="1031155" y="75987"/>
                  </a:lnTo>
                  <a:lnTo>
                    <a:pt x="1040354" y="68968"/>
                  </a:lnTo>
                  <a:lnTo>
                    <a:pt x="1049593" y="61963"/>
                  </a:lnTo>
                  <a:lnTo>
                    <a:pt x="1058872" y="54984"/>
                  </a:lnTo>
                  <a:lnTo>
                    <a:pt x="1068190" y="48032"/>
                  </a:lnTo>
                  <a:lnTo>
                    <a:pt x="1077548" y="41106"/>
                  </a:lnTo>
                  <a:lnTo>
                    <a:pt x="1076411" y="40895"/>
                  </a:lnTo>
                  <a:lnTo>
                    <a:pt x="1072816" y="40776"/>
                  </a:lnTo>
                  <a:lnTo>
                    <a:pt x="1071362" y="41199"/>
                  </a:lnTo>
                  <a:lnTo>
                    <a:pt x="1070331" y="41040"/>
                  </a:lnTo>
                  <a:lnTo>
                    <a:pt x="1070173" y="39586"/>
                  </a:lnTo>
                  <a:lnTo>
                    <a:pt x="1068864" y="38278"/>
                  </a:lnTo>
                  <a:lnTo>
                    <a:pt x="1061343" y="35925"/>
                  </a:lnTo>
                  <a:lnTo>
                    <a:pt x="1061356" y="34286"/>
                  </a:lnTo>
                  <a:lnTo>
                    <a:pt x="1059308" y="32065"/>
                  </a:lnTo>
                  <a:lnTo>
                    <a:pt x="1052858" y="30122"/>
                  </a:lnTo>
                  <a:lnTo>
                    <a:pt x="1051126" y="30611"/>
                  </a:lnTo>
                  <a:lnTo>
                    <a:pt x="1049487" y="30744"/>
                  </a:lnTo>
                  <a:lnTo>
                    <a:pt x="1046130" y="30466"/>
                  </a:lnTo>
                  <a:lnTo>
                    <a:pt x="1042918" y="30453"/>
                  </a:lnTo>
                  <a:lnTo>
                    <a:pt x="1035649" y="31576"/>
                  </a:lnTo>
                  <a:lnTo>
                    <a:pt x="1028828" y="31933"/>
                  </a:lnTo>
                  <a:lnTo>
                    <a:pt x="1023317" y="33268"/>
                  </a:lnTo>
                  <a:lnTo>
                    <a:pt x="1013827" y="32647"/>
                  </a:lnTo>
                  <a:lnTo>
                    <a:pt x="1013959" y="32052"/>
                  </a:lnTo>
                  <a:lnTo>
                    <a:pt x="1010879" y="31656"/>
                  </a:lnTo>
                  <a:lnTo>
                    <a:pt x="1007654" y="29091"/>
                  </a:lnTo>
                  <a:lnTo>
                    <a:pt x="1003332" y="29184"/>
                  </a:lnTo>
                  <a:lnTo>
                    <a:pt x="1000332" y="28483"/>
                  </a:lnTo>
                  <a:lnTo>
                    <a:pt x="992216" y="28351"/>
                  </a:lnTo>
                  <a:lnTo>
                    <a:pt x="985806" y="28854"/>
                  </a:lnTo>
                  <a:lnTo>
                    <a:pt x="975893" y="27757"/>
                  </a:lnTo>
                  <a:lnTo>
                    <a:pt x="975139" y="27215"/>
                  </a:lnTo>
                  <a:lnTo>
                    <a:pt x="975866" y="25734"/>
                  </a:lnTo>
                  <a:lnTo>
                    <a:pt x="973249" y="25443"/>
                  </a:lnTo>
                  <a:lnTo>
                    <a:pt x="972760" y="24505"/>
                  </a:lnTo>
                  <a:lnTo>
                    <a:pt x="970910" y="24479"/>
                  </a:lnTo>
                  <a:lnTo>
                    <a:pt x="967302" y="25457"/>
                  </a:lnTo>
                  <a:lnTo>
                    <a:pt x="965464" y="25391"/>
                  </a:lnTo>
                  <a:lnTo>
                    <a:pt x="965081" y="23078"/>
                  </a:lnTo>
                  <a:lnTo>
                    <a:pt x="962596" y="22866"/>
                  </a:lnTo>
                  <a:lnTo>
                    <a:pt x="957613" y="21095"/>
                  </a:lnTo>
                  <a:lnTo>
                    <a:pt x="954771" y="21320"/>
                  </a:lnTo>
                  <a:lnTo>
                    <a:pt x="953132" y="20817"/>
                  </a:lnTo>
                  <a:lnTo>
                    <a:pt x="947211" y="20897"/>
                  </a:lnTo>
                  <a:lnTo>
                    <a:pt x="939902" y="22443"/>
                  </a:lnTo>
                  <a:lnTo>
                    <a:pt x="937417" y="22668"/>
                  </a:lnTo>
                  <a:lnTo>
                    <a:pt x="935434" y="22443"/>
                  </a:lnTo>
                  <a:lnTo>
                    <a:pt x="934536" y="21359"/>
                  </a:lnTo>
                  <a:lnTo>
                    <a:pt x="933095" y="20897"/>
                  </a:lnTo>
                  <a:lnTo>
                    <a:pt x="925878" y="21954"/>
                  </a:lnTo>
                  <a:lnTo>
                    <a:pt x="922772" y="22258"/>
                  </a:lnTo>
                  <a:lnTo>
                    <a:pt x="919904" y="23025"/>
                  </a:lnTo>
                  <a:lnTo>
                    <a:pt x="908220" y="22245"/>
                  </a:lnTo>
                  <a:lnTo>
                    <a:pt x="912515" y="20857"/>
                  </a:lnTo>
                  <a:lnTo>
                    <a:pt x="913797" y="20236"/>
                  </a:lnTo>
                  <a:lnTo>
                    <a:pt x="915119" y="19720"/>
                  </a:lnTo>
                  <a:lnTo>
                    <a:pt x="907797" y="19800"/>
                  </a:lnTo>
                  <a:lnTo>
                    <a:pt x="906766" y="19522"/>
                  </a:lnTo>
                  <a:lnTo>
                    <a:pt x="908101" y="18438"/>
                  </a:lnTo>
                  <a:lnTo>
                    <a:pt x="905999" y="18306"/>
                  </a:lnTo>
                  <a:lnTo>
                    <a:pt x="905893" y="17526"/>
                  </a:lnTo>
                  <a:lnTo>
                    <a:pt x="909290" y="15663"/>
                  </a:lnTo>
                  <a:lnTo>
                    <a:pt x="915635" y="13865"/>
                  </a:lnTo>
                  <a:lnTo>
                    <a:pt x="915714" y="13019"/>
                  </a:lnTo>
                  <a:lnTo>
                    <a:pt x="913533" y="12226"/>
                  </a:lnTo>
                  <a:lnTo>
                    <a:pt x="910691" y="12001"/>
                  </a:lnTo>
                  <a:lnTo>
                    <a:pt x="908154" y="12345"/>
                  </a:lnTo>
                  <a:lnTo>
                    <a:pt x="902206" y="11023"/>
                  </a:lnTo>
                  <a:lnTo>
                    <a:pt x="896033" y="11988"/>
                  </a:lnTo>
                  <a:lnTo>
                    <a:pt x="892504" y="11935"/>
                  </a:lnTo>
                  <a:lnTo>
                    <a:pt x="888076" y="12319"/>
                  </a:lnTo>
                  <a:lnTo>
                    <a:pt x="880437" y="14090"/>
                  </a:lnTo>
                  <a:lnTo>
                    <a:pt x="878269" y="13217"/>
                  </a:lnTo>
                  <a:lnTo>
                    <a:pt x="874952" y="12993"/>
                  </a:lnTo>
                  <a:lnTo>
                    <a:pt x="873299" y="11909"/>
                  </a:lnTo>
                  <a:lnTo>
                    <a:pt x="875546" y="11129"/>
                  </a:lnTo>
                  <a:lnTo>
                    <a:pt x="878613" y="9754"/>
                  </a:lnTo>
                  <a:lnTo>
                    <a:pt x="878269" y="8327"/>
                  </a:lnTo>
                  <a:lnTo>
                    <a:pt x="877278" y="7521"/>
                  </a:lnTo>
                  <a:lnTo>
                    <a:pt x="873907" y="7151"/>
                  </a:lnTo>
                  <a:lnTo>
                    <a:pt x="872176" y="7547"/>
                  </a:lnTo>
                  <a:lnTo>
                    <a:pt x="868264" y="9107"/>
                  </a:lnTo>
                  <a:lnTo>
                    <a:pt x="859196" y="11922"/>
                  </a:lnTo>
                  <a:lnTo>
                    <a:pt x="855575" y="12781"/>
                  </a:lnTo>
                  <a:lnTo>
                    <a:pt x="851848" y="13310"/>
                  </a:lnTo>
                  <a:lnTo>
                    <a:pt x="850314" y="13138"/>
                  </a:lnTo>
                  <a:lnTo>
                    <a:pt x="851279" y="11737"/>
                  </a:lnTo>
                  <a:lnTo>
                    <a:pt x="850354" y="11142"/>
                  </a:lnTo>
                  <a:lnTo>
                    <a:pt x="858866" y="9569"/>
                  </a:lnTo>
                  <a:lnTo>
                    <a:pt x="864272" y="8036"/>
                  </a:lnTo>
                  <a:lnTo>
                    <a:pt x="867404" y="6648"/>
                  </a:lnTo>
                  <a:lnTo>
                    <a:pt x="868462" y="5221"/>
                  </a:lnTo>
                  <a:lnTo>
                    <a:pt x="865739" y="5089"/>
                  </a:lnTo>
                  <a:lnTo>
                    <a:pt x="857848" y="2696"/>
                  </a:lnTo>
                  <a:lnTo>
                    <a:pt x="857954" y="1533"/>
                  </a:lnTo>
                  <a:lnTo>
                    <a:pt x="860571" y="661"/>
                  </a:lnTo>
                  <a:lnTo>
                    <a:pt x="863003" y="251"/>
                  </a:lnTo>
                  <a:lnTo>
                    <a:pt x="862078" y="0"/>
                  </a:lnTo>
                  <a:lnTo>
                    <a:pt x="853302" y="2049"/>
                  </a:lnTo>
                  <a:lnTo>
                    <a:pt x="846693" y="4111"/>
                  </a:lnTo>
                  <a:lnTo>
                    <a:pt x="837771" y="7283"/>
                  </a:lnTo>
                  <a:lnTo>
                    <a:pt x="833515" y="8525"/>
                  </a:lnTo>
                  <a:lnTo>
                    <a:pt x="824950" y="10812"/>
                  </a:lnTo>
                  <a:lnTo>
                    <a:pt x="816597" y="12702"/>
                  </a:lnTo>
                  <a:lnTo>
                    <a:pt x="814469" y="13046"/>
                  </a:lnTo>
                  <a:lnTo>
                    <a:pt x="805692" y="13151"/>
                  </a:lnTo>
                  <a:lnTo>
                    <a:pt x="804450" y="13640"/>
                  </a:lnTo>
                  <a:lnTo>
                    <a:pt x="801727" y="14129"/>
                  </a:lnTo>
                  <a:lnTo>
                    <a:pt x="795158" y="14063"/>
                  </a:lnTo>
                  <a:lnTo>
                    <a:pt x="792673" y="14751"/>
                  </a:lnTo>
                  <a:lnTo>
                    <a:pt x="788682" y="15306"/>
                  </a:lnTo>
                  <a:lnTo>
                    <a:pt x="787889" y="15213"/>
                  </a:lnTo>
                  <a:lnTo>
                    <a:pt x="788312" y="14539"/>
                  </a:lnTo>
                  <a:lnTo>
                    <a:pt x="790889" y="13772"/>
                  </a:lnTo>
                  <a:lnTo>
                    <a:pt x="792951" y="13350"/>
                  </a:lnTo>
                  <a:lnTo>
                    <a:pt x="793823" y="12702"/>
                  </a:lnTo>
                  <a:lnTo>
                    <a:pt x="793744" y="12305"/>
                  </a:lnTo>
                  <a:lnTo>
                    <a:pt x="792343" y="12266"/>
                  </a:lnTo>
                  <a:lnTo>
                    <a:pt x="782456" y="14407"/>
                  </a:lnTo>
                  <a:lnTo>
                    <a:pt x="769741" y="17949"/>
                  </a:lnTo>
                  <a:lnTo>
                    <a:pt x="771843" y="17962"/>
                  </a:lnTo>
                  <a:lnTo>
                    <a:pt x="771882" y="20381"/>
                  </a:lnTo>
                  <a:lnTo>
                    <a:pt x="778068" y="20527"/>
                  </a:lnTo>
                  <a:lnTo>
                    <a:pt x="771050" y="21637"/>
                  </a:lnTo>
                  <a:lnTo>
                    <a:pt x="769424" y="21174"/>
                  </a:lnTo>
                  <a:lnTo>
                    <a:pt x="767322" y="22205"/>
                  </a:lnTo>
                  <a:lnTo>
                    <a:pt x="764719" y="23699"/>
                  </a:lnTo>
                  <a:lnTo>
                    <a:pt x="762379" y="25219"/>
                  </a:lnTo>
                  <a:lnTo>
                    <a:pt x="760542" y="26289"/>
                  </a:lnTo>
                  <a:lnTo>
                    <a:pt x="761718" y="25060"/>
                  </a:lnTo>
                  <a:lnTo>
                    <a:pt x="758440" y="25021"/>
                  </a:lnTo>
                  <a:lnTo>
                    <a:pt x="764216" y="22337"/>
                  </a:lnTo>
                  <a:lnTo>
                    <a:pt x="763331" y="21756"/>
                  </a:lnTo>
                  <a:lnTo>
                    <a:pt x="769397" y="19522"/>
                  </a:lnTo>
                  <a:lnTo>
                    <a:pt x="768565" y="19112"/>
                  </a:lnTo>
                  <a:lnTo>
                    <a:pt x="767494" y="18980"/>
                  </a:lnTo>
                  <a:lnTo>
                    <a:pt x="752955" y="22377"/>
                  </a:lnTo>
                  <a:lnTo>
                    <a:pt x="751766" y="22985"/>
                  </a:lnTo>
                  <a:lnTo>
                    <a:pt x="741271" y="25708"/>
                  </a:lnTo>
                  <a:lnTo>
                    <a:pt x="727194" y="27347"/>
                  </a:lnTo>
                  <a:lnTo>
                    <a:pt x="723480" y="28246"/>
                  </a:lnTo>
                  <a:lnTo>
                    <a:pt x="718220" y="28986"/>
                  </a:lnTo>
                  <a:lnTo>
                    <a:pt x="716726" y="29065"/>
                  </a:lnTo>
                  <a:lnTo>
                    <a:pt x="717837" y="28721"/>
                  </a:lnTo>
                  <a:lnTo>
                    <a:pt x="721233" y="28047"/>
                  </a:lnTo>
                  <a:lnTo>
                    <a:pt x="724498" y="27043"/>
                  </a:lnTo>
                  <a:lnTo>
                    <a:pt x="725859" y="26831"/>
                  </a:lnTo>
                  <a:lnTo>
                    <a:pt x="726243" y="26369"/>
                  </a:lnTo>
                  <a:lnTo>
                    <a:pt x="726124" y="26078"/>
                  </a:lnTo>
                  <a:lnTo>
                    <a:pt x="726454" y="25100"/>
                  </a:lnTo>
                  <a:lnTo>
                    <a:pt x="723097" y="26131"/>
                  </a:lnTo>
                  <a:lnTo>
                    <a:pt x="719198" y="27545"/>
                  </a:lnTo>
                  <a:lnTo>
                    <a:pt x="709285" y="30678"/>
                  </a:lnTo>
                  <a:lnTo>
                    <a:pt x="686102" y="38608"/>
                  </a:lnTo>
                  <a:lnTo>
                    <a:pt x="678131" y="42097"/>
                  </a:lnTo>
                  <a:lnTo>
                    <a:pt x="671708" y="45798"/>
                  </a:lnTo>
                  <a:lnTo>
                    <a:pt x="668721" y="47371"/>
                  </a:lnTo>
                  <a:lnTo>
                    <a:pt x="667980" y="47543"/>
                  </a:lnTo>
                  <a:lnTo>
                    <a:pt x="668099" y="47252"/>
                  </a:lnTo>
                  <a:lnTo>
                    <a:pt x="665549" y="48376"/>
                  </a:lnTo>
                  <a:lnTo>
                    <a:pt x="653970" y="52539"/>
                  </a:lnTo>
                  <a:lnTo>
                    <a:pt x="643066" y="55724"/>
                  </a:lnTo>
                  <a:lnTo>
                    <a:pt x="635175" y="57522"/>
                  </a:lnTo>
                  <a:lnTo>
                    <a:pt x="631514" y="58117"/>
                  </a:lnTo>
                  <a:lnTo>
                    <a:pt x="619592" y="58923"/>
                  </a:lnTo>
                  <a:lnTo>
                    <a:pt x="616049" y="59399"/>
                  </a:lnTo>
                  <a:lnTo>
                    <a:pt x="607035" y="59756"/>
                  </a:lnTo>
                  <a:lnTo>
                    <a:pt x="594981" y="59333"/>
                  </a:lnTo>
                  <a:lnTo>
                    <a:pt x="592218" y="61434"/>
                  </a:lnTo>
                  <a:lnTo>
                    <a:pt x="582120" y="66801"/>
                  </a:lnTo>
                  <a:lnTo>
                    <a:pt x="574890" y="70356"/>
                  </a:lnTo>
                  <a:lnTo>
                    <a:pt x="572392" y="71189"/>
                  </a:lnTo>
                  <a:lnTo>
                    <a:pt x="569062" y="71889"/>
                  </a:lnTo>
                  <a:lnTo>
                    <a:pt x="568110" y="71585"/>
                  </a:lnTo>
                  <a:lnTo>
                    <a:pt x="571837" y="70369"/>
                  </a:lnTo>
                  <a:lnTo>
                    <a:pt x="569445" y="70766"/>
                  </a:lnTo>
                  <a:lnTo>
                    <a:pt x="565057" y="71929"/>
                  </a:lnTo>
                  <a:lnTo>
                    <a:pt x="567475" y="72881"/>
                  </a:lnTo>
                  <a:lnTo>
                    <a:pt x="570053" y="73171"/>
                  </a:lnTo>
                  <a:lnTo>
                    <a:pt x="572115" y="73898"/>
                  </a:lnTo>
                  <a:lnTo>
                    <a:pt x="572710" y="76833"/>
                  </a:lnTo>
                  <a:lnTo>
                    <a:pt x="579199" y="79489"/>
                  </a:lnTo>
                  <a:lnTo>
                    <a:pt x="586522" y="90103"/>
                  </a:lnTo>
                  <a:lnTo>
                    <a:pt x="585253" y="93235"/>
                  </a:lnTo>
                  <a:lnTo>
                    <a:pt x="580508" y="98258"/>
                  </a:lnTo>
                  <a:lnTo>
                    <a:pt x="579279" y="100095"/>
                  </a:lnTo>
                  <a:lnTo>
                    <a:pt x="579464" y="102355"/>
                  </a:lnTo>
                  <a:lnTo>
                    <a:pt x="586627" y="104193"/>
                  </a:lnTo>
                  <a:lnTo>
                    <a:pt x="591412" y="103968"/>
                  </a:lnTo>
                  <a:lnTo>
                    <a:pt x="594082" y="104404"/>
                  </a:lnTo>
                  <a:lnTo>
                    <a:pt x="600321" y="102316"/>
                  </a:lnTo>
                  <a:lnTo>
                    <a:pt x="598735" y="103373"/>
                  </a:lnTo>
                  <a:lnTo>
                    <a:pt x="597677" y="104365"/>
                  </a:lnTo>
                  <a:lnTo>
                    <a:pt x="606625" y="103638"/>
                  </a:lnTo>
                  <a:lnTo>
                    <a:pt x="610154" y="104351"/>
                  </a:lnTo>
                  <a:lnTo>
                    <a:pt x="610525" y="105356"/>
                  </a:lnTo>
                  <a:lnTo>
                    <a:pt x="606506" y="106730"/>
                  </a:lnTo>
                  <a:lnTo>
                    <a:pt x="599594" y="109638"/>
                  </a:lnTo>
                  <a:lnTo>
                    <a:pt x="596369" y="112176"/>
                  </a:lnTo>
                  <a:lnTo>
                    <a:pt x="597717" y="113524"/>
                  </a:lnTo>
                  <a:lnTo>
                    <a:pt x="597862" y="114846"/>
                  </a:lnTo>
                  <a:lnTo>
                    <a:pt x="599713" y="115824"/>
                  </a:lnTo>
                  <a:lnTo>
                    <a:pt x="609692" y="113352"/>
                  </a:lnTo>
                  <a:lnTo>
                    <a:pt x="613816" y="112916"/>
                  </a:lnTo>
                  <a:lnTo>
                    <a:pt x="615626" y="114529"/>
                  </a:lnTo>
                  <a:lnTo>
                    <a:pt x="621164" y="114344"/>
                  </a:lnTo>
                  <a:lnTo>
                    <a:pt x="621614" y="115322"/>
                  </a:lnTo>
                  <a:lnTo>
                    <a:pt x="620054" y="116881"/>
                  </a:lnTo>
                  <a:lnTo>
                    <a:pt x="616922" y="119049"/>
                  </a:lnTo>
                  <a:lnTo>
                    <a:pt x="607458" y="120212"/>
                  </a:lnTo>
                  <a:lnTo>
                    <a:pt x="605343" y="119935"/>
                  </a:lnTo>
                  <a:lnTo>
                    <a:pt x="603546" y="117727"/>
                  </a:lnTo>
                  <a:lnTo>
                    <a:pt x="602264" y="117212"/>
                  </a:lnTo>
                  <a:lnTo>
                    <a:pt x="598933" y="117185"/>
                  </a:lnTo>
                  <a:lnTo>
                    <a:pt x="592892" y="118084"/>
                  </a:lnTo>
                  <a:lnTo>
                    <a:pt x="590447" y="115626"/>
                  </a:lnTo>
                  <a:lnTo>
                    <a:pt x="591584" y="112995"/>
                  </a:lnTo>
                  <a:lnTo>
                    <a:pt x="596303" y="110141"/>
                  </a:lnTo>
                  <a:lnTo>
                    <a:pt x="594796" y="109718"/>
                  </a:lnTo>
                  <a:lnTo>
                    <a:pt x="596646" y="106849"/>
                  </a:lnTo>
                  <a:lnTo>
                    <a:pt x="595655" y="106149"/>
                  </a:lnTo>
                  <a:lnTo>
                    <a:pt x="592906" y="106545"/>
                  </a:lnTo>
                  <a:lnTo>
                    <a:pt x="589218" y="107431"/>
                  </a:lnTo>
                  <a:lnTo>
                    <a:pt x="587262" y="109612"/>
                  </a:lnTo>
                  <a:lnTo>
                    <a:pt x="586231" y="111317"/>
                  </a:lnTo>
                  <a:lnTo>
                    <a:pt x="588954" y="111370"/>
                  </a:lnTo>
                  <a:lnTo>
                    <a:pt x="589879" y="112361"/>
                  </a:lnTo>
                  <a:lnTo>
                    <a:pt x="588531" y="117265"/>
                  </a:lnTo>
                  <a:lnTo>
                    <a:pt x="585147" y="119260"/>
                  </a:lnTo>
                  <a:lnTo>
                    <a:pt x="585372" y="120265"/>
                  </a:lnTo>
                  <a:lnTo>
                    <a:pt x="591941" y="119379"/>
                  </a:lnTo>
                  <a:lnTo>
                    <a:pt x="597334" y="121164"/>
                  </a:lnTo>
                  <a:lnTo>
                    <a:pt x="596897" y="122142"/>
                  </a:lnTo>
                  <a:lnTo>
                    <a:pt x="593884" y="124746"/>
                  </a:lnTo>
                  <a:lnTo>
                    <a:pt x="594241" y="123503"/>
                  </a:lnTo>
                  <a:lnTo>
                    <a:pt x="591822" y="123992"/>
                  </a:lnTo>
                  <a:lnTo>
                    <a:pt x="590090" y="123305"/>
                  </a:lnTo>
                  <a:lnTo>
                    <a:pt x="589218" y="122459"/>
                  </a:lnTo>
                  <a:lnTo>
                    <a:pt x="586244" y="123213"/>
                  </a:lnTo>
                  <a:lnTo>
                    <a:pt x="574534" y="128050"/>
                  </a:lnTo>
                  <a:lnTo>
                    <a:pt x="571956" y="128314"/>
                  </a:lnTo>
                  <a:lnTo>
                    <a:pt x="567674" y="127627"/>
                  </a:lnTo>
                  <a:lnTo>
                    <a:pt x="559981" y="128129"/>
                  </a:lnTo>
                  <a:lnTo>
                    <a:pt x="557761" y="127905"/>
                  </a:lnTo>
                  <a:lnTo>
                    <a:pt x="556056" y="126940"/>
                  </a:lnTo>
                  <a:lnTo>
                    <a:pt x="549883" y="127521"/>
                  </a:lnTo>
                  <a:lnTo>
                    <a:pt x="540353" y="127310"/>
                  </a:lnTo>
                  <a:lnTo>
                    <a:pt x="538662" y="124072"/>
                  </a:lnTo>
                  <a:lnTo>
                    <a:pt x="541424" y="123041"/>
                  </a:lnTo>
                  <a:lnTo>
                    <a:pt x="543803" y="122314"/>
                  </a:lnTo>
                  <a:lnTo>
                    <a:pt x="546870" y="120067"/>
                  </a:lnTo>
                  <a:lnTo>
                    <a:pt x="552950" y="117265"/>
                  </a:lnTo>
                  <a:lnTo>
                    <a:pt x="554655" y="116326"/>
                  </a:lnTo>
                  <a:lnTo>
                    <a:pt x="554562" y="115573"/>
                  </a:lnTo>
                  <a:lnTo>
                    <a:pt x="554033" y="115216"/>
                  </a:lnTo>
                  <a:lnTo>
                    <a:pt x="555765" y="115031"/>
                  </a:lnTo>
                  <a:lnTo>
                    <a:pt x="558765" y="115242"/>
                  </a:lnTo>
                  <a:lnTo>
                    <a:pt x="558580" y="114225"/>
                  </a:lnTo>
                  <a:lnTo>
                    <a:pt x="552209" y="114370"/>
                  </a:lnTo>
                  <a:lnTo>
                    <a:pt x="543922" y="114912"/>
                  </a:lnTo>
                  <a:lnTo>
                    <a:pt x="538754" y="115731"/>
                  </a:lnTo>
                  <a:lnTo>
                    <a:pt x="527308" y="118600"/>
                  </a:lnTo>
                  <a:lnTo>
                    <a:pt x="524876" y="118547"/>
                  </a:lnTo>
                  <a:lnTo>
                    <a:pt x="519113" y="119287"/>
                  </a:lnTo>
                  <a:lnTo>
                    <a:pt x="509768" y="121521"/>
                  </a:lnTo>
                  <a:lnTo>
                    <a:pt x="508010" y="122274"/>
                  </a:lnTo>
                  <a:lnTo>
                    <a:pt x="505935" y="123345"/>
                  </a:lnTo>
                  <a:lnTo>
                    <a:pt x="508394" y="125261"/>
                  </a:lnTo>
                  <a:lnTo>
                    <a:pt x="507059" y="125803"/>
                  </a:lnTo>
                  <a:lnTo>
                    <a:pt x="505816" y="126147"/>
                  </a:lnTo>
                  <a:lnTo>
                    <a:pt x="503398" y="126609"/>
                  </a:lnTo>
                  <a:lnTo>
                    <a:pt x="498362" y="126398"/>
                  </a:lnTo>
                  <a:lnTo>
                    <a:pt x="497661" y="126253"/>
                  </a:lnTo>
                  <a:lnTo>
                    <a:pt x="496247" y="125195"/>
                  </a:lnTo>
                  <a:lnTo>
                    <a:pt x="491872" y="125830"/>
                  </a:lnTo>
                  <a:lnTo>
                    <a:pt x="487656" y="126913"/>
                  </a:lnTo>
                  <a:lnTo>
                    <a:pt x="482025" y="128116"/>
                  </a:lnTo>
                  <a:lnTo>
                    <a:pt x="475958" y="130403"/>
                  </a:lnTo>
                  <a:lnTo>
                    <a:pt x="472086" y="131738"/>
                  </a:lnTo>
                  <a:lnTo>
                    <a:pt x="469640" y="132425"/>
                  </a:lnTo>
                  <a:lnTo>
                    <a:pt x="462780" y="132861"/>
                  </a:lnTo>
                  <a:lnTo>
                    <a:pt x="455868" y="135359"/>
                  </a:lnTo>
                  <a:lnTo>
                    <a:pt x="446814" y="137263"/>
                  </a:lnTo>
                  <a:lnTo>
                    <a:pt x="447766" y="136443"/>
                  </a:lnTo>
                  <a:lnTo>
                    <a:pt x="448915" y="135610"/>
                  </a:lnTo>
                  <a:lnTo>
                    <a:pt x="446391" y="136324"/>
                  </a:lnTo>
                  <a:lnTo>
                    <a:pt x="442703" y="137844"/>
                  </a:lnTo>
                  <a:lnTo>
                    <a:pt x="441474" y="139377"/>
                  </a:lnTo>
                  <a:lnTo>
                    <a:pt x="441382" y="140065"/>
                  </a:lnTo>
                  <a:lnTo>
                    <a:pt x="447171" y="143673"/>
                  </a:lnTo>
                  <a:lnTo>
                    <a:pt x="458141" y="145748"/>
                  </a:lnTo>
                  <a:lnTo>
                    <a:pt x="459714" y="145391"/>
                  </a:lnTo>
                  <a:lnTo>
                    <a:pt x="465834" y="146554"/>
                  </a:lnTo>
                  <a:lnTo>
                    <a:pt x="465900" y="147043"/>
                  </a:lnTo>
                  <a:lnTo>
                    <a:pt x="465688" y="147665"/>
                  </a:lnTo>
                  <a:lnTo>
                    <a:pt x="463164" y="147347"/>
                  </a:lnTo>
                  <a:lnTo>
                    <a:pt x="458974" y="148008"/>
                  </a:lnTo>
                  <a:lnTo>
                    <a:pt x="454189" y="150308"/>
                  </a:lnTo>
                  <a:lnTo>
                    <a:pt x="449101" y="150797"/>
                  </a:lnTo>
                  <a:lnTo>
                    <a:pt x="447752" y="150493"/>
                  </a:lnTo>
                  <a:lnTo>
                    <a:pt x="447395" y="150083"/>
                  </a:lnTo>
                  <a:lnTo>
                    <a:pt x="446735" y="150255"/>
                  </a:lnTo>
                  <a:lnTo>
                    <a:pt x="446497" y="151775"/>
                  </a:lnTo>
                  <a:lnTo>
                    <a:pt x="446668" y="155331"/>
                  </a:lnTo>
                  <a:lnTo>
                    <a:pt x="448307" y="155992"/>
                  </a:lnTo>
                  <a:lnTo>
                    <a:pt x="444911" y="158463"/>
                  </a:lnTo>
                  <a:lnTo>
                    <a:pt x="442558" y="159190"/>
                  </a:lnTo>
                  <a:lnTo>
                    <a:pt x="440047" y="160922"/>
                  </a:lnTo>
                  <a:lnTo>
                    <a:pt x="439412" y="163473"/>
                  </a:lnTo>
                  <a:lnTo>
                    <a:pt x="441368" y="164543"/>
                  </a:lnTo>
                  <a:lnTo>
                    <a:pt x="452193" y="166288"/>
                  </a:lnTo>
                  <a:lnTo>
                    <a:pt x="456396" y="167478"/>
                  </a:lnTo>
                  <a:lnTo>
                    <a:pt x="459027" y="167768"/>
                  </a:lnTo>
                  <a:lnTo>
                    <a:pt x="460785" y="167597"/>
                  </a:lnTo>
                  <a:lnTo>
                    <a:pt x="462278" y="167107"/>
                  </a:lnTo>
                  <a:lnTo>
                    <a:pt x="463891" y="166328"/>
                  </a:lnTo>
                  <a:lnTo>
                    <a:pt x="465754" y="165865"/>
                  </a:lnTo>
                  <a:lnTo>
                    <a:pt x="466243" y="166024"/>
                  </a:lnTo>
                  <a:lnTo>
                    <a:pt x="466376" y="166420"/>
                  </a:lnTo>
                  <a:lnTo>
                    <a:pt x="476434" y="164517"/>
                  </a:lnTo>
                  <a:lnTo>
                    <a:pt x="487841" y="164411"/>
                  </a:lnTo>
                  <a:lnTo>
                    <a:pt x="490828" y="165376"/>
                  </a:lnTo>
                  <a:lnTo>
                    <a:pt x="492427" y="167240"/>
                  </a:lnTo>
                  <a:lnTo>
                    <a:pt x="492995" y="168522"/>
                  </a:lnTo>
                  <a:lnTo>
                    <a:pt x="495652" y="167147"/>
                  </a:lnTo>
                  <a:lnTo>
                    <a:pt x="498071" y="166116"/>
                  </a:lnTo>
                  <a:lnTo>
                    <a:pt x="496194" y="165786"/>
                  </a:lnTo>
                  <a:lnTo>
                    <a:pt x="495824" y="165032"/>
                  </a:lnTo>
                  <a:lnTo>
                    <a:pt x="496260" y="163975"/>
                  </a:lnTo>
                  <a:lnTo>
                    <a:pt x="499736" y="162825"/>
                  </a:lnTo>
                  <a:lnTo>
                    <a:pt x="501296" y="166209"/>
                  </a:lnTo>
                  <a:lnTo>
                    <a:pt x="497714" y="169764"/>
                  </a:lnTo>
                  <a:lnTo>
                    <a:pt x="499657" y="169685"/>
                  </a:lnTo>
                  <a:lnTo>
                    <a:pt x="503622" y="167848"/>
                  </a:lnTo>
                  <a:lnTo>
                    <a:pt x="514936" y="163803"/>
                  </a:lnTo>
                  <a:lnTo>
                    <a:pt x="520276" y="162177"/>
                  </a:lnTo>
                  <a:lnTo>
                    <a:pt x="528273" y="160565"/>
                  </a:lnTo>
                  <a:lnTo>
                    <a:pt x="532872" y="158728"/>
                  </a:lnTo>
                  <a:lnTo>
                    <a:pt x="534432" y="159322"/>
                  </a:lnTo>
                  <a:lnTo>
                    <a:pt x="537697" y="159256"/>
                  </a:lnTo>
                  <a:lnTo>
                    <a:pt x="547438" y="156045"/>
                  </a:lnTo>
                  <a:lnTo>
                    <a:pt x="548561" y="156005"/>
                  </a:lnTo>
                  <a:lnTo>
                    <a:pt x="549103" y="156534"/>
                  </a:lnTo>
                  <a:lnTo>
                    <a:pt x="548720" y="158133"/>
                  </a:lnTo>
                  <a:lnTo>
                    <a:pt x="548746" y="159230"/>
                  </a:lnTo>
                  <a:lnTo>
                    <a:pt x="547967" y="160221"/>
                  </a:lnTo>
                  <a:lnTo>
                    <a:pt x="545825" y="162058"/>
                  </a:lnTo>
                  <a:lnTo>
                    <a:pt x="542376" y="163777"/>
                  </a:lnTo>
                  <a:lnTo>
                    <a:pt x="540499" y="164623"/>
                  </a:lnTo>
                  <a:lnTo>
                    <a:pt x="536745" y="165733"/>
                  </a:lnTo>
                  <a:lnTo>
                    <a:pt x="533375" y="166182"/>
                  </a:lnTo>
                  <a:lnTo>
                    <a:pt x="529489" y="165931"/>
                  </a:lnTo>
                  <a:lnTo>
                    <a:pt x="524876" y="168244"/>
                  </a:lnTo>
                  <a:lnTo>
                    <a:pt x="527083" y="168086"/>
                  </a:lnTo>
                  <a:lnTo>
                    <a:pt x="528762" y="169169"/>
                  </a:lnTo>
                  <a:lnTo>
                    <a:pt x="528246" y="172804"/>
                  </a:lnTo>
                  <a:lnTo>
                    <a:pt x="522364" y="178316"/>
                  </a:lnTo>
                  <a:lnTo>
                    <a:pt x="520316" y="180735"/>
                  </a:lnTo>
                  <a:lnTo>
                    <a:pt x="517580" y="183642"/>
                  </a:lnTo>
                  <a:lnTo>
                    <a:pt x="513628" y="185889"/>
                  </a:lnTo>
                  <a:lnTo>
                    <a:pt x="509372" y="187621"/>
                  </a:lnTo>
                  <a:lnTo>
                    <a:pt x="502578" y="190198"/>
                  </a:lnTo>
                  <a:lnTo>
                    <a:pt x="497318" y="191731"/>
                  </a:lnTo>
                  <a:lnTo>
                    <a:pt x="491727" y="192458"/>
                  </a:lnTo>
                  <a:lnTo>
                    <a:pt x="482184" y="192842"/>
                  </a:lnTo>
                  <a:lnTo>
                    <a:pt x="481219" y="192379"/>
                  </a:lnTo>
                  <a:lnTo>
                    <a:pt x="482276" y="190793"/>
                  </a:lnTo>
                  <a:lnTo>
                    <a:pt x="480954" y="190621"/>
                  </a:lnTo>
                  <a:lnTo>
                    <a:pt x="478826" y="190912"/>
                  </a:lnTo>
                  <a:lnTo>
                    <a:pt x="474742" y="192842"/>
                  </a:lnTo>
                  <a:lnTo>
                    <a:pt x="463336" y="197547"/>
                  </a:lnTo>
                  <a:lnTo>
                    <a:pt x="457718" y="199041"/>
                  </a:lnTo>
                  <a:lnTo>
                    <a:pt x="451903" y="201354"/>
                  </a:lnTo>
                  <a:lnTo>
                    <a:pt x="448492" y="202239"/>
                  </a:lnTo>
                  <a:lnTo>
                    <a:pt x="442994" y="203085"/>
                  </a:lnTo>
                  <a:lnTo>
                    <a:pt x="441593" y="203098"/>
                  </a:lnTo>
                  <a:lnTo>
                    <a:pt x="441672" y="202120"/>
                  </a:lnTo>
                  <a:lnTo>
                    <a:pt x="440826" y="201578"/>
                  </a:lnTo>
                  <a:lnTo>
                    <a:pt x="436346" y="202821"/>
                  </a:lnTo>
                  <a:lnTo>
                    <a:pt x="433253" y="203839"/>
                  </a:lnTo>
                  <a:lnTo>
                    <a:pt x="433517" y="203482"/>
                  </a:lnTo>
                  <a:lnTo>
                    <a:pt x="434561" y="203046"/>
                  </a:lnTo>
                  <a:lnTo>
                    <a:pt x="436531" y="202477"/>
                  </a:lnTo>
                  <a:lnTo>
                    <a:pt x="437800" y="201975"/>
                  </a:lnTo>
                  <a:lnTo>
                    <a:pt x="439320" y="201103"/>
                  </a:lnTo>
                  <a:lnTo>
                    <a:pt x="439320" y="199398"/>
                  </a:lnTo>
                  <a:lnTo>
                    <a:pt x="437192" y="198023"/>
                  </a:lnTo>
                  <a:lnTo>
                    <a:pt x="434509" y="197653"/>
                  </a:lnTo>
                  <a:lnTo>
                    <a:pt x="427080" y="198829"/>
                  </a:lnTo>
                  <a:lnTo>
                    <a:pt x="425005" y="199583"/>
                  </a:lnTo>
                  <a:lnTo>
                    <a:pt x="421833" y="201036"/>
                  </a:lnTo>
                  <a:lnTo>
                    <a:pt x="422203" y="202900"/>
                  </a:lnTo>
                  <a:lnTo>
                    <a:pt x="421225" y="203495"/>
                  </a:lnTo>
                  <a:lnTo>
                    <a:pt x="420710" y="203244"/>
                  </a:lnTo>
                  <a:lnTo>
                    <a:pt x="415198" y="203746"/>
                  </a:lnTo>
                  <a:lnTo>
                    <a:pt x="411814" y="205002"/>
                  </a:lnTo>
                  <a:lnTo>
                    <a:pt x="409316" y="206337"/>
                  </a:lnTo>
                  <a:lnTo>
                    <a:pt x="404412" y="209297"/>
                  </a:lnTo>
                  <a:lnTo>
                    <a:pt x="400685" y="212443"/>
                  </a:lnTo>
                  <a:lnTo>
                    <a:pt x="399350" y="213804"/>
                  </a:lnTo>
                  <a:lnTo>
                    <a:pt x="403197" y="212443"/>
                  </a:lnTo>
                  <a:lnTo>
                    <a:pt x="406250" y="211610"/>
                  </a:lnTo>
                  <a:lnTo>
                    <a:pt x="405338" y="212179"/>
                  </a:lnTo>
                  <a:lnTo>
                    <a:pt x="400870" y="214161"/>
                  </a:lnTo>
                  <a:lnTo>
                    <a:pt x="396905" y="214849"/>
                  </a:lnTo>
                  <a:lnTo>
                    <a:pt x="395464" y="216607"/>
                  </a:lnTo>
                  <a:lnTo>
                    <a:pt x="395702" y="216990"/>
                  </a:lnTo>
                  <a:lnTo>
                    <a:pt x="394751" y="217386"/>
                  </a:lnTo>
                  <a:lnTo>
                    <a:pt x="393799" y="216461"/>
                  </a:lnTo>
                  <a:lnTo>
                    <a:pt x="392253" y="216051"/>
                  </a:lnTo>
                  <a:lnTo>
                    <a:pt x="389279" y="216593"/>
                  </a:lnTo>
                  <a:lnTo>
                    <a:pt x="386397" y="217585"/>
                  </a:lnTo>
                  <a:lnTo>
                    <a:pt x="375665" y="221894"/>
                  </a:lnTo>
                  <a:lnTo>
                    <a:pt x="363637" y="227075"/>
                  </a:lnTo>
                  <a:lnTo>
                    <a:pt x="359883" y="229335"/>
                  </a:lnTo>
                  <a:lnTo>
                    <a:pt x="358456" y="230670"/>
                  </a:lnTo>
                  <a:lnTo>
                    <a:pt x="357742" y="231489"/>
                  </a:lnTo>
                  <a:lnTo>
                    <a:pt x="357583" y="232970"/>
                  </a:lnTo>
                  <a:lnTo>
                    <a:pt x="352151" y="233802"/>
                  </a:lnTo>
                  <a:lnTo>
                    <a:pt x="348979" y="233869"/>
                  </a:lnTo>
                  <a:lnTo>
                    <a:pt x="346203" y="234662"/>
                  </a:lnTo>
                  <a:lnTo>
                    <a:pt x="345489" y="236063"/>
                  </a:lnTo>
                  <a:lnTo>
                    <a:pt x="347842" y="237398"/>
                  </a:lnTo>
                  <a:lnTo>
                    <a:pt x="346771" y="237821"/>
                  </a:lnTo>
                  <a:lnTo>
                    <a:pt x="340387" y="238693"/>
                  </a:lnTo>
                  <a:lnTo>
                    <a:pt x="340202" y="238376"/>
                  </a:lnTo>
                  <a:lnTo>
                    <a:pt x="339251" y="238547"/>
                  </a:lnTo>
                  <a:lnTo>
                    <a:pt x="337229" y="240134"/>
                  </a:lnTo>
                  <a:lnTo>
                    <a:pt x="335973" y="241231"/>
                  </a:lnTo>
                  <a:lnTo>
                    <a:pt x="335788" y="242235"/>
                  </a:lnTo>
                  <a:lnTo>
                    <a:pt x="339898" y="241098"/>
                  </a:lnTo>
                  <a:lnTo>
                    <a:pt x="341683" y="241469"/>
                  </a:lnTo>
                  <a:lnTo>
                    <a:pt x="341101" y="242618"/>
                  </a:lnTo>
                  <a:lnTo>
                    <a:pt x="335986" y="244852"/>
                  </a:lnTo>
                  <a:lnTo>
                    <a:pt x="334506" y="246597"/>
                  </a:lnTo>
                  <a:lnTo>
                    <a:pt x="336687" y="247509"/>
                  </a:lnTo>
                  <a:lnTo>
                    <a:pt x="333382" y="250959"/>
                  </a:lnTo>
                  <a:lnTo>
                    <a:pt x="332470" y="252571"/>
                  </a:lnTo>
                  <a:lnTo>
                    <a:pt x="333898" y="252769"/>
                  </a:lnTo>
                  <a:lnTo>
                    <a:pt x="336250" y="252479"/>
                  </a:lnTo>
                  <a:lnTo>
                    <a:pt x="338392" y="250879"/>
                  </a:lnTo>
                  <a:lnTo>
                    <a:pt x="339608" y="249756"/>
                  </a:lnTo>
                  <a:lnTo>
                    <a:pt x="342582" y="248381"/>
                  </a:lnTo>
                  <a:lnTo>
                    <a:pt x="344062" y="248157"/>
                  </a:lnTo>
                  <a:lnTo>
                    <a:pt x="344445" y="248315"/>
                  </a:lnTo>
                  <a:lnTo>
                    <a:pt x="341736" y="249372"/>
                  </a:lnTo>
                  <a:lnTo>
                    <a:pt x="340057" y="250139"/>
                  </a:lnTo>
                  <a:lnTo>
                    <a:pt x="340387" y="250853"/>
                  </a:lnTo>
                  <a:lnTo>
                    <a:pt x="341326" y="251289"/>
                  </a:lnTo>
                  <a:lnTo>
                    <a:pt x="343533" y="250417"/>
                  </a:lnTo>
                  <a:lnTo>
                    <a:pt x="344154" y="250271"/>
                  </a:lnTo>
                  <a:lnTo>
                    <a:pt x="341855" y="251871"/>
                  </a:lnTo>
                  <a:lnTo>
                    <a:pt x="341841" y="252796"/>
                  </a:lnTo>
                  <a:lnTo>
                    <a:pt x="345212" y="252267"/>
                  </a:lnTo>
                  <a:lnTo>
                    <a:pt x="346534" y="252346"/>
                  </a:lnTo>
                  <a:lnTo>
                    <a:pt x="345555" y="252994"/>
                  </a:lnTo>
                  <a:lnTo>
                    <a:pt x="341656" y="254104"/>
                  </a:lnTo>
                  <a:lnTo>
                    <a:pt x="335563" y="256100"/>
                  </a:lnTo>
                  <a:lnTo>
                    <a:pt x="335656" y="256946"/>
                  </a:lnTo>
                  <a:lnTo>
                    <a:pt x="336224" y="257263"/>
                  </a:lnTo>
                  <a:lnTo>
                    <a:pt x="342740" y="256986"/>
                  </a:lnTo>
                  <a:lnTo>
                    <a:pt x="346864" y="258559"/>
                  </a:lnTo>
                  <a:lnTo>
                    <a:pt x="355521" y="258691"/>
                  </a:lnTo>
                  <a:lnTo>
                    <a:pt x="363875" y="255994"/>
                  </a:lnTo>
                  <a:lnTo>
                    <a:pt x="364602" y="256801"/>
                  </a:lnTo>
                  <a:lnTo>
                    <a:pt x="364853" y="257699"/>
                  </a:lnTo>
                  <a:lnTo>
                    <a:pt x="362646" y="258360"/>
                  </a:lnTo>
                  <a:lnTo>
                    <a:pt x="359143" y="258281"/>
                  </a:lnTo>
                  <a:lnTo>
                    <a:pt x="356883" y="258968"/>
                  </a:lnTo>
                  <a:lnTo>
                    <a:pt x="361443" y="259775"/>
                  </a:lnTo>
                  <a:lnTo>
                    <a:pt x="362844" y="260396"/>
                  </a:lnTo>
                  <a:lnTo>
                    <a:pt x="363293" y="261440"/>
                  </a:lnTo>
                  <a:lnTo>
                    <a:pt x="358072" y="263832"/>
                  </a:lnTo>
                  <a:lnTo>
                    <a:pt x="351609" y="265749"/>
                  </a:lnTo>
                  <a:lnTo>
                    <a:pt x="352402" y="263727"/>
                  </a:lnTo>
                  <a:lnTo>
                    <a:pt x="353499" y="261744"/>
                  </a:lnTo>
                  <a:lnTo>
                    <a:pt x="353116" y="261400"/>
                  </a:lnTo>
                  <a:lnTo>
                    <a:pt x="352124" y="261202"/>
                  </a:lnTo>
                  <a:lnTo>
                    <a:pt x="347023" y="263119"/>
                  </a:lnTo>
                  <a:lnTo>
                    <a:pt x="340678" y="265299"/>
                  </a:lnTo>
                  <a:lnTo>
                    <a:pt x="338934" y="265683"/>
                  </a:lnTo>
                  <a:lnTo>
                    <a:pt x="341775" y="264269"/>
                  </a:lnTo>
                  <a:lnTo>
                    <a:pt x="345476" y="262259"/>
                  </a:lnTo>
                  <a:lnTo>
                    <a:pt x="345992" y="261057"/>
                  </a:lnTo>
                  <a:lnTo>
                    <a:pt x="345793" y="260422"/>
                  </a:lnTo>
                  <a:lnTo>
                    <a:pt x="343745" y="259827"/>
                  </a:lnTo>
                  <a:lnTo>
                    <a:pt x="342145" y="258479"/>
                  </a:lnTo>
                  <a:lnTo>
                    <a:pt x="340401" y="257951"/>
                  </a:lnTo>
                  <a:lnTo>
                    <a:pt x="337903" y="258440"/>
                  </a:lnTo>
                  <a:lnTo>
                    <a:pt x="331148" y="261863"/>
                  </a:lnTo>
                  <a:lnTo>
                    <a:pt x="317799" y="266978"/>
                  </a:lnTo>
                  <a:lnTo>
                    <a:pt x="319768" y="267427"/>
                  </a:lnTo>
                  <a:lnTo>
                    <a:pt x="322055" y="267361"/>
                  </a:lnTo>
                  <a:lnTo>
                    <a:pt x="322927" y="268022"/>
                  </a:lnTo>
                  <a:lnTo>
                    <a:pt x="321275" y="268961"/>
                  </a:lnTo>
                  <a:lnTo>
                    <a:pt x="319306" y="270296"/>
                  </a:lnTo>
                  <a:lnTo>
                    <a:pt x="319980" y="271948"/>
                  </a:lnTo>
                  <a:lnTo>
                    <a:pt x="320984" y="273005"/>
                  </a:lnTo>
                  <a:lnTo>
                    <a:pt x="323601" y="273098"/>
                  </a:lnTo>
                  <a:lnTo>
                    <a:pt x="322293" y="277089"/>
                  </a:lnTo>
                  <a:lnTo>
                    <a:pt x="323919" y="281094"/>
                  </a:lnTo>
                  <a:lnTo>
                    <a:pt x="322227" y="282271"/>
                  </a:lnTo>
                  <a:lnTo>
                    <a:pt x="320469" y="283619"/>
                  </a:lnTo>
                  <a:lnTo>
                    <a:pt x="322214" y="285945"/>
                  </a:lnTo>
                  <a:lnTo>
                    <a:pt x="326562" y="286077"/>
                  </a:lnTo>
                  <a:lnTo>
                    <a:pt x="337215" y="284941"/>
                  </a:lnTo>
                  <a:lnTo>
                    <a:pt x="346560" y="282945"/>
                  </a:lnTo>
                  <a:lnTo>
                    <a:pt x="351781" y="281107"/>
                  </a:lnTo>
                  <a:lnTo>
                    <a:pt x="354887" y="281213"/>
                  </a:lnTo>
                  <a:lnTo>
                    <a:pt x="357174" y="279958"/>
                  </a:lnTo>
                  <a:lnTo>
                    <a:pt x="360755" y="277671"/>
                  </a:lnTo>
                  <a:lnTo>
                    <a:pt x="362606" y="275794"/>
                  </a:lnTo>
                  <a:lnTo>
                    <a:pt x="363240" y="274975"/>
                  </a:lnTo>
                  <a:lnTo>
                    <a:pt x="361760" y="273997"/>
                  </a:lnTo>
                  <a:lnTo>
                    <a:pt x="364377" y="273270"/>
                  </a:lnTo>
                  <a:lnTo>
                    <a:pt x="370193" y="270745"/>
                  </a:lnTo>
                  <a:lnTo>
                    <a:pt x="380833" y="265577"/>
                  </a:lnTo>
                  <a:lnTo>
                    <a:pt x="383410" y="264573"/>
                  </a:lnTo>
                  <a:lnTo>
                    <a:pt x="386318" y="263251"/>
                  </a:lnTo>
                  <a:lnTo>
                    <a:pt x="388010" y="263013"/>
                  </a:lnTo>
                  <a:lnTo>
                    <a:pt x="390124" y="263000"/>
                  </a:lnTo>
                  <a:lnTo>
                    <a:pt x="390085" y="263277"/>
                  </a:lnTo>
                  <a:lnTo>
                    <a:pt x="383952" y="265088"/>
                  </a:lnTo>
                  <a:lnTo>
                    <a:pt x="375823" y="269146"/>
                  </a:lnTo>
                  <a:lnTo>
                    <a:pt x="367496" y="273613"/>
                  </a:lnTo>
                  <a:lnTo>
                    <a:pt x="367589" y="276349"/>
                  </a:lnTo>
                  <a:lnTo>
                    <a:pt x="363187" y="281478"/>
                  </a:lnTo>
                  <a:lnTo>
                    <a:pt x="359116" y="288364"/>
                  </a:lnTo>
                  <a:lnTo>
                    <a:pt x="356645" y="291615"/>
                  </a:lnTo>
                  <a:lnTo>
                    <a:pt x="354186" y="293545"/>
                  </a:lnTo>
                  <a:lnTo>
                    <a:pt x="350578" y="295779"/>
                  </a:lnTo>
                  <a:lnTo>
                    <a:pt x="347591" y="297404"/>
                  </a:lnTo>
                  <a:lnTo>
                    <a:pt x="342886" y="299519"/>
                  </a:lnTo>
                  <a:lnTo>
                    <a:pt x="339290" y="303101"/>
                  </a:lnTo>
                  <a:lnTo>
                    <a:pt x="338841" y="304925"/>
                  </a:lnTo>
                  <a:lnTo>
                    <a:pt x="341855" y="304053"/>
                  </a:lnTo>
                  <a:lnTo>
                    <a:pt x="344881" y="304053"/>
                  </a:lnTo>
                  <a:lnTo>
                    <a:pt x="338986" y="306485"/>
                  </a:lnTo>
                  <a:lnTo>
                    <a:pt x="336819" y="308216"/>
                  </a:lnTo>
                  <a:lnTo>
                    <a:pt x="335325" y="309591"/>
                  </a:lnTo>
                  <a:lnTo>
                    <a:pt x="333144" y="312274"/>
                  </a:lnTo>
                  <a:lnTo>
                    <a:pt x="328003" y="314283"/>
                  </a:lnTo>
                  <a:lnTo>
                    <a:pt x="323905" y="315116"/>
                  </a:lnTo>
                  <a:lnTo>
                    <a:pt x="319848" y="316186"/>
                  </a:lnTo>
                  <a:lnTo>
                    <a:pt x="326681" y="317032"/>
                  </a:lnTo>
                  <a:lnTo>
                    <a:pt x="336475" y="315526"/>
                  </a:lnTo>
                  <a:lnTo>
                    <a:pt x="339515" y="313583"/>
                  </a:lnTo>
                  <a:lnTo>
                    <a:pt x="340877" y="313133"/>
                  </a:lnTo>
                  <a:lnTo>
                    <a:pt x="342938" y="312129"/>
                  </a:lnTo>
                  <a:lnTo>
                    <a:pt x="343612" y="312089"/>
                  </a:lnTo>
                  <a:lnTo>
                    <a:pt x="351768" y="310225"/>
                  </a:lnTo>
                  <a:lnTo>
                    <a:pt x="353909" y="310239"/>
                  </a:lnTo>
                  <a:lnTo>
                    <a:pt x="359804" y="308058"/>
                  </a:lnTo>
                  <a:lnTo>
                    <a:pt x="364218" y="306696"/>
                  </a:lnTo>
                  <a:lnTo>
                    <a:pt x="368765" y="305560"/>
                  </a:lnTo>
                  <a:lnTo>
                    <a:pt x="368289" y="307635"/>
                  </a:lnTo>
                  <a:lnTo>
                    <a:pt x="368382" y="309340"/>
                  </a:lnTo>
                  <a:lnTo>
                    <a:pt x="370338" y="311587"/>
                  </a:lnTo>
                  <a:lnTo>
                    <a:pt x="372625" y="311164"/>
                  </a:lnTo>
                  <a:lnTo>
                    <a:pt x="376299" y="309644"/>
                  </a:lnTo>
                  <a:lnTo>
                    <a:pt x="378268" y="309208"/>
                  </a:lnTo>
                  <a:lnTo>
                    <a:pt x="378877" y="312287"/>
                  </a:lnTo>
                  <a:lnTo>
                    <a:pt x="378546" y="314151"/>
                  </a:lnTo>
                  <a:lnTo>
                    <a:pt x="376193" y="320720"/>
                  </a:lnTo>
                  <a:lnTo>
                    <a:pt x="376815" y="322425"/>
                  </a:lnTo>
                  <a:lnTo>
                    <a:pt x="381229" y="321473"/>
                  </a:lnTo>
                  <a:lnTo>
                    <a:pt x="384045" y="319398"/>
                  </a:lnTo>
                  <a:lnTo>
                    <a:pt x="388472" y="314217"/>
                  </a:lnTo>
                  <a:lnTo>
                    <a:pt x="391314" y="312248"/>
                  </a:lnTo>
                  <a:lnTo>
                    <a:pt x="395993" y="309419"/>
                  </a:lnTo>
                  <a:lnTo>
                    <a:pt x="397566" y="307555"/>
                  </a:lnTo>
                  <a:lnTo>
                    <a:pt x="397804" y="308177"/>
                  </a:lnTo>
                  <a:lnTo>
                    <a:pt x="398808" y="308719"/>
                  </a:lnTo>
                  <a:lnTo>
                    <a:pt x="402536" y="307199"/>
                  </a:lnTo>
                  <a:lnTo>
                    <a:pt x="406633" y="304978"/>
                  </a:lnTo>
                  <a:lnTo>
                    <a:pt x="409012" y="304542"/>
                  </a:lnTo>
                  <a:lnTo>
                    <a:pt x="411431" y="305903"/>
                  </a:lnTo>
                  <a:lnTo>
                    <a:pt x="412356" y="307463"/>
                  </a:lnTo>
                  <a:lnTo>
                    <a:pt x="410241" y="307397"/>
                  </a:lnTo>
                  <a:lnTo>
                    <a:pt x="408642" y="306630"/>
                  </a:lnTo>
                  <a:lnTo>
                    <a:pt x="406091" y="306895"/>
                  </a:lnTo>
                  <a:lnTo>
                    <a:pt x="403157" y="308481"/>
                  </a:lnTo>
                  <a:lnTo>
                    <a:pt x="399839" y="310780"/>
                  </a:lnTo>
                  <a:lnTo>
                    <a:pt x="398993" y="312552"/>
                  </a:lnTo>
                  <a:lnTo>
                    <a:pt x="398835" y="313516"/>
                  </a:lnTo>
                  <a:lnTo>
                    <a:pt x="397328" y="316226"/>
                  </a:lnTo>
                  <a:lnTo>
                    <a:pt x="398716" y="316940"/>
                  </a:lnTo>
                  <a:lnTo>
                    <a:pt x="402932" y="316266"/>
                  </a:lnTo>
                  <a:lnTo>
                    <a:pt x="413506" y="313437"/>
                  </a:lnTo>
                  <a:lnTo>
                    <a:pt x="428098" y="310067"/>
                  </a:lnTo>
                  <a:lnTo>
                    <a:pt x="435169" y="307172"/>
                  </a:lnTo>
                  <a:lnTo>
                    <a:pt x="442822" y="303379"/>
                  </a:lnTo>
                  <a:lnTo>
                    <a:pt x="435196" y="307820"/>
                  </a:lnTo>
                  <a:lnTo>
                    <a:pt x="426869" y="312803"/>
                  </a:lnTo>
                  <a:lnTo>
                    <a:pt x="426618" y="313543"/>
                  </a:lnTo>
                  <a:lnTo>
                    <a:pt x="427067" y="313754"/>
                  </a:lnTo>
                  <a:lnTo>
                    <a:pt x="418965" y="316239"/>
                  </a:lnTo>
                  <a:lnTo>
                    <a:pt x="409990" y="319848"/>
                  </a:lnTo>
                  <a:lnTo>
                    <a:pt x="406184" y="321989"/>
                  </a:lnTo>
                  <a:lnTo>
                    <a:pt x="403976" y="323839"/>
                  </a:lnTo>
                  <a:lnTo>
                    <a:pt x="401703" y="326377"/>
                  </a:lnTo>
                  <a:lnTo>
                    <a:pt x="403038" y="326866"/>
                  </a:lnTo>
                  <a:lnTo>
                    <a:pt x="404122" y="326879"/>
                  </a:lnTo>
                  <a:lnTo>
                    <a:pt x="405827" y="327937"/>
                  </a:lnTo>
                  <a:lnTo>
                    <a:pt x="400104" y="328518"/>
                  </a:lnTo>
                  <a:lnTo>
                    <a:pt x="396826" y="329364"/>
                  </a:lnTo>
                  <a:lnTo>
                    <a:pt x="392940" y="331704"/>
                  </a:lnTo>
                  <a:lnTo>
                    <a:pt x="387930" y="335788"/>
                  </a:lnTo>
                  <a:lnTo>
                    <a:pt x="381983" y="339753"/>
                  </a:lnTo>
                  <a:lnTo>
                    <a:pt x="379736" y="341445"/>
                  </a:lnTo>
                  <a:lnTo>
                    <a:pt x="378797" y="342529"/>
                  </a:lnTo>
                  <a:lnTo>
                    <a:pt x="379167" y="343494"/>
                  </a:lnTo>
                  <a:lnTo>
                    <a:pt x="378031" y="345093"/>
                  </a:lnTo>
                  <a:lnTo>
                    <a:pt x="378361" y="345476"/>
                  </a:lnTo>
                  <a:lnTo>
                    <a:pt x="379339" y="345674"/>
                  </a:lnTo>
                  <a:lnTo>
                    <a:pt x="379220" y="345992"/>
                  </a:lnTo>
                  <a:lnTo>
                    <a:pt x="377026" y="346586"/>
                  </a:lnTo>
                  <a:lnTo>
                    <a:pt x="375215" y="346203"/>
                  </a:lnTo>
                  <a:lnTo>
                    <a:pt x="375123" y="345780"/>
                  </a:lnTo>
                  <a:lnTo>
                    <a:pt x="375427" y="345106"/>
                  </a:lnTo>
                  <a:lnTo>
                    <a:pt x="374885" y="344868"/>
                  </a:lnTo>
                  <a:lnTo>
                    <a:pt x="372056" y="345397"/>
                  </a:lnTo>
                  <a:lnTo>
                    <a:pt x="370550" y="345833"/>
                  </a:lnTo>
                  <a:lnTo>
                    <a:pt x="364337" y="348516"/>
                  </a:lnTo>
                  <a:lnTo>
                    <a:pt x="361218" y="349653"/>
                  </a:lnTo>
                  <a:lnTo>
                    <a:pt x="358627" y="350274"/>
                  </a:lnTo>
                  <a:lnTo>
                    <a:pt x="355283" y="351450"/>
                  </a:lnTo>
                  <a:lnTo>
                    <a:pt x="349124" y="354054"/>
                  </a:lnTo>
                  <a:lnTo>
                    <a:pt x="344234" y="356301"/>
                  </a:lnTo>
                  <a:lnTo>
                    <a:pt x="340401" y="358271"/>
                  </a:lnTo>
                  <a:lnTo>
                    <a:pt x="338775" y="359381"/>
                  </a:lnTo>
                  <a:lnTo>
                    <a:pt x="336991" y="360782"/>
                  </a:lnTo>
                  <a:lnTo>
                    <a:pt x="335338" y="362275"/>
                  </a:lnTo>
                  <a:lnTo>
                    <a:pt x="333818" y="363848"/>
                  </a:lnTo>
                  <a:lnTo>
                    <a:pt x="332616" y="364721"/>
                  </a:lnTo>
                  <a:lnTo>
                    <a:pt x="331730" y="364893"/>
                  </a:lnTo>
                  <a:lnTo>
                    <a:pt x="330448" y="364707"/>
                  </a:lnTo>
                  <a:lnTo>
                    <a:pt x="328769" y="364166"/>
                  </a:lnTo>
                  <a:lnTo>
                    <a:pt x="329245" y="363346"/>
                  </a:lnTo>
                  <a:lnTo>
                    <a:pt x="330303" y="362421"/>
                  </a:lnTo>
                  <a:lnTo>
                    <a:pt x="328135" y="363002"/>
                  </a:lnTo>
                  <a:lnTo>
                    <a:pt x="321923" y="365382"/>
                  </a:lnTo>
                  <a:lnTo>
                    <a:pt x="316887" y="367536"/>
                  </a:lnTo>
                  <a:lnTo>
                    <a:pt x="302691" y="370893"/>
                  </a:lnTo>
                  <a:lnTo>
                    <a:pt x="293505" y="374184"/>
                  </a:lnTo>
                  <a:lnTo>
                    <a:pt x="290135" y="375255"/>
                  </a:lnTo>
                  <a:lnTo>
                    <a:pt x="284478" y="377436"/>
                  </a:lnTo>
                  <a:lnTo>
                    <a:pt x="280698" y="379366"/>
                  </a:lnTo>
                  <a:lnTo>
                    <a:pt x="275807" y="382115"/>
                  </a:lnTo>
                  <a:lnTo>
                    <a:pt x="272305" y="384190"/>
                  </a:lnTo>
                  <a:lnTo>
                    <a:pt x="270190" y="385591"/>
                  </a:lnTo>
                  <a:lnTo>
                    <a:pt x="269172" y="386688"/>
                  </a:lnTo>
                  <a:lnTo>
                    <a:pt x="269251" y="387468"/>
                  </a:lnTo>
                  <a:lnTo>
                    <a:pt x="270639" y="389358"/>
                  </a:lnTo>
                  <a:lnTo>
                    <a:pt x="270454" y="390217"/>
                  </a:lnTo>
                  <a:lnTo>
                    <a:pt x="269185" y="390931"/>
                  </a:lnTo>
                  <a:lnTo>
                    <a:pt x="267877" y="391063"/>
                  </a:lnTo>
                  <a:lnTo>
                    <a:pt x="266529" y="390614"/>
                  </a:lnTo>
                  <a:lnTo>
                    <a:pt x="265907" y="390045"/>
                  </a:lnTo>
                  <a:lnTo>
                    <a:pt x="266013" y="389371"/>
                  </a:lnTo>
                  <a:lnTo>
                    <a:pt x="264903" y="389080"/>
                  </a:lnTo>
                  <a:lnTo>
                    <a:pt x="262577" y="389186"/>
                  </a:lnTo>
                  <a:lnTo>
                    <a:pt x="261017" y="389609"/>
                  </a:lnTo>
                  <a:lnTo>
                    <a:pt x="258757" y="391816"/>
                  </a:lnTo>
                  <a:lnTo>
                    <a:pt x="257951" y="392213"/>
                  </a:lnTo>
                  <a:lnTo>
                    <a:pt x="257052" y="392266"/>
                  </a:lnTo>
                  <a:lnTo>
                    <a:pt x="256576" y="391803"/>
                  </a:lnTo>
                  <a:lnTo>
                    <a:pt x="256893" y="388737"/>
                  </a:lnTo>
                  <a:lnTo>
                    <a:pt x="257580" y="388089"/>
                  </a:lnTo>
                  <a:lnTo>
                    <a:pt x="260673" y="387309"/>
                  </a:lnTo>
                  <a:lnTo>
                    <a:pt x="262074" y="386529"/>
                  </a:lnTo>
                  <a:lnTo>
                    <a:pt x="262352" y="385908"/>
                  </a:lnTo>
                  <a:lnTo>
                    <a:pt x="260171" y="386543"/>
                  </a:lnTo>
                  <a:lnTo>
                    <a:pt x="255968" y="387032"/>
                  </a:lnTo>
                  <a:lnTo>
                    <a:pt x="255082" y="386952"/>
                  </a:lnTo>
                  <a:lnTo>
                    <a:pt x="255175" y="386344"/>
                  </a:lnTo>
                  <a:lnTo>
                    <a:pt x="257210" y="385366"/>
                  </a:lnTo>
                  <a:lnTo>
                    <a:pt x="256655" y="385181"/>
                  </a:lnTo>
                  <a:lnTo>
                    <a:pt x="243200" y="388208"/>
                  </a:lnTo>
                  <a:lnTo>
                    <a:pt x="235706" y="390415"/>
                  </a:lnTo>
                  <a:lnTo>
                    <a:pt x="227934" y="393191"/>
                  </a:lnTo>
                  <a:lnTo>
                    <a:pt x="220136" y="396509"/>
                  </a:lnTo>
                  <a:lnTo>
                    <a:pt x="212311" y="400355"/>
                  </a:lnTo>
                  <a:lnTo>
                    <a:pt x="206257" y="402998"/>
                  </a:lnTo>
                  <a:lnTo>
                    <a:pt x="201975" y="404426"/>
                  </a:lnTo>
                  <a:lnTo>
                    <a:pt x="199160" y="405602"/>
                  </a:lnTo>
                  <a:lnTo>
                    <a:pt x="197811" y="406514"/>
                  </a:lnTo>
                  <a:lnTo>
                    <a:pt x="196384" y="407122"/>
                  </a:lnTo>
                  <a:lnTo>
                    <a:pt x="194877" y="407439"/>
                  </a:lnTo>
                  <a:lnTo>
                    <a:pt x="194005" y="407360"/>
                  </a:lnTo>
                  <a:lnTo>
                    <a:pt x="193780" y="406884"/>
                  </a:lnTo>
                  <a:lnTo>
                    <a:pt x="192009" y="407175"/>
                  </a:lnTo>
                  <a:lnTo>
                    <a:pt x="186392" y="409091"/>
                  </a:lnTo>
                  <a:lnTo>
                    <a:pt x="185083" y="409779"/>
                  </a:lnTo>
                  <a:lnTo>
                    <a:pt x="183894" y="410770"/>
                  </a:lnTo>
                  <a:lnTo>
                    <a:pt x="182836" y="412065"/>
                  </a:lnTo>
                  <a:lnTo>
                    <a:pt x="180774" y="413678"/>
                  </a:lnTo>
                  <a:lnTo>
                    <a:pt x="177695" y="415621"/>
                  </a:lnTo>
                  <a:lnTo>
                    <a:pt x="176624" y="416612"/>
                  </a:lnTo>
                  <a:lnTo>
                    <a:pt x="177549" y="416652"/>
                  </a:lnTo>
                  <a:lnTo>
                    <a:pt x="179757" y="415964"/>
                  </a:lnTo>
                  <a:lnTo>
                    <a:pt x="183233" y="414550"/>
                  </a:lnTo>
                  <a:lnTo>
                    <a:pt x="185612" y="413030"/>
                  </a:lnTo>
                  <a:lnTo>
                    <a:pt x="186894" y="411405"/>
                  </a:lnTo>
                  <a:lnTo>
                    <a:pt x="187978" y="410611"/>
                  </a:lnTo>
                  <a:lnTo>
                    <a:pt x="190000" y="411100"/>
                  </a:lnTo>
                  <a:lnTo>
                    <a:pt x="189947" y="413546"/>
                  </a:lnTo>
                  <a:lnTo>
                    <a:pt x="190753" y="413665"/>
                  </a:lnTo>
                  <a:lnTo>
                    <a:pt x="195194" y="412422"/>
                  </a:lnTo>
                  <a:lnTo>
                    <a:pt x="197613" y="411312"/>
                  </a:lnTo>
                  <a:lnTo>
                    <a:pt x="198710" y="410426"/>
                  </a:lnTo>
                  <a:lnTo>
                    <a:pt x="202530" y="406527"/>
                  </a:lnTo>
                  <a:lnTo>
                    <a:pt x="203693" y="405761"/>
                  </a:lnTo>
                  <a:lnTo>
                    <a:pt x="205411" y="405866"/>
                  </a:lnTo>
                  <a:lnTo>
                    <a:pt x="205345" y="406778"/>
                  </a:lnTo>
                  <a:lnTo>
                    <a:pt x="204856" y="408457"/>
                  </a:lnTo>
                  <a:lnTo>
                    <a:pt x="203984" y="409488"/>
                  </a:lnTo>
                  <a:lnTo>
                    <a:pt x="202728" y="409858"/>
                  </a:lnTo>
                  <a:lnTo>
                    <a:pt x="202160" y="410255"/>
                  </a:lnTo>
                  <a:lnTo>
                    <a:pt x="202279" y="410691"/>
                  </a:lnTo>
                  <a:lnTo>
                    <a:pt x="202874" y="410929"/>
                  </a:lnTo>
                  <a:lnTo>
                    <a:pt x="203918" y="410982"/>
                  </a:lnTo>
                  <a:lnTo>
                    <a:pt x="205821" y="410374"/>
                  </a:lnTo>
                  <a:lnTo>
                    <a:pt x="208597" y="409091"/>
                  </a:lnTo>
                  <a:lnTo>
                    <a:pt x="210209" y="408497"/>
                  </a:lnTo>
                  <a:lnTo>
                    <a:pt x="212007" y="408616"/>
                  </a:lnTo>
                  <a:lnTo>
                    <a:pt x="215747" y="407030"/>
                  </a:lnTo>
                  <a:lnTo>
                    <a:pt x="226546" y="401901"/>
                  </a:lnTo>
                  <a:lnTo>
                    <a:pt x="227881" y="401121"/>
                  </a:lnTo>
                  <a:lnTo>
                    <a:pt x="231965" y="398214"/>
                  </a:lnTo>
                  <a:lnTo>
                    <a:pt x="233591" y="397328"/>
                  </a:lnTo>
                  <a:lnTo>
                    <a:pt x="235640" y="396548"/>
                  </a:lnTo>
                  <a:lnTo>
                    <a:pt x="238111" y="395874"/>
                  </a:lnTo>
                  <a:lnTo>
                    <a:pt x="239645" y="395583"/>
                  </a:lnTo>
                  <a:lnTo>
                    <a:pt x="241231" y="396033"/>
                  </a:lnTo>
                  <a:lnTo>
                    <a:pt x="242341" y="396918"/>
                  </a:lnTo>
                  <a:lnTo>
                    <a:pt x="242592" y="397434"/>
                  </a:lnTo>
                  <a:lnTo>
                    <a:pt x="242354" y="397870"/>
                  </a:lnTo>
                  <a:lnTo>
                    <a:pt x="240504" y="397473"/>
                  </a:lnTo>
                  <a:lnTo>
                    <a:pt x="239195" y="397539"/>
                  </a:lnTo>
                  <a:lnTo>
                    <a:pt x="237741" y="398081"/>
                  </a:lnTo>
                  <a:lnTo>
                    <a:pt x="236419" y="398689"/>
                  </a:lnTo>
                  <a:lnTo>
                    <a:pt x="234265" y="399971"/>
                  </a:lnTo>
                  <a:lnTo>
                    <a:pt x="232150" y="401756"/>
                  </a:lnTo>
                  <a:lnTo>
                    <a:pt x="232031" y="402166"/>
                  </a:lnTo>
                  <a:lnTo>
                    <a:pt x="233393" y="402470"/>
                  </a:lnTo>
                  <a:lnTo>
                    <a:pt x="238164" y="402007"/>
                  </a:lnTo>
                  <a:lnTo>
                    <a:pt x="240305" y="401558"/>
                  </a:lnTo>
                  <a:lnTo>
                    <a:pt x="242922" y="400632"/>
                  </a:lnTo>
                  <a:lnTo>
                    <a:pt x="246015" y="399231"/>
                  </a:lnTo>
                  <a:lnTo>
                    <a:pt x="247786" y="398689"/>
                  </a:lnTo>
                  <a:lnTo>
                    <a:pt x="249491" y="399482"/>
                  </a:lnTo>
                  <a:lnTo>
                    <a:pt x="250892" y="399059"/>
                  </a:lnTo>
                  <a:lnTo>
                    <a:pt x="253034" y="397976"/>
                  </a:lnTo>
                  <a:lnTo>
                    <a:pt x="254593" y="397658"/>
                  </a:lnTo>
                  <a:lnTo>
                    <a:pt x="255571" y="398108"/>
                  </a:lnTo>
                  <a:lnTo>
                    <a:pt x="256748" y="398055"/>
                  </a:lnTo>
                  <a:lnTo>
                    <a:pt x="258122" y="397513"/>
                  </a:lnTo>
                  <a:lnTo>
                    <a:pt x="260964" y="396019"/>
                  </a:lnTo>
                  <a:lnTo>
                    <a:pt x="262312" y="395451"/>
                  </a:lnTo>
                  <a:lnTo>
                    <a:pt x="265762" y="394777"/>
                  </a:lnTo>
                  <a:lnTo>
                    <a:pt x="272966" y="392054"/>
                  </a:lnTo>
                  <a:lnTo>
                    <a:pt x="275649" y="391208"/>
                  </a:lnTo>
                  <a:lnTo>
                    <a:pt x="276574" y="391274"/>
                  </a:lnTo>
                  <a:lnTo>
                    <a:pt x="277631" y="391063"/>
                  </a:lnTo>
                  <a:lnTo>
                    <a:pt x="279931" y="390204"/>
                  </a:lnTo>
                  <a:lnTo>
                    <a:pt x="280989" y="389979"/>
                  </a:lnTo>
                  <a:lnTo>
                    <a:pt x="281649" y="389913"/>
                  </a:lnTo>
                  <a:lnTo>
                    <a:pt x="282403" y="390415"/>
                  </a:lnTo>
                  <a:lnTo>
                    <a:pt x="281782" y="391208"/>
                  </a:lnTo>
                  <a:lnTo>
                    <a:pt x="277169" y="395187"/>
                  </a:lnTo>
                  <a:lnTo>
                    <a:pt x="276812" y="395689"/>
                  </a:lnTo>
                  <a:lnTo>
                    <a:pt x="278649" y="394975"/>
                  </a:lnTo>
                  <a:lnTo>
                    <a:pt x="280803" y="393852"/>
                  </a:lnTo>
                  <a:lnTo>
                    <a:pt x="282958" y="392438"/>
                  </a:lnTo>
                  <a:lnTo>
                    <a:pt x="285192" y="390799"/>
                  </a:lnTo>
                  <a:lnTo>
                    <a:pt x="288113" y="389926"/>
                  </a:lnTo>
                  <a:lnTo>
                    <a:pt x="305692" y="386106"/>
                  </a:lnTo>
                  <a:lnTo>
                    <a:pt x="309142" y="384613"/>
                  </a:lnTo>
                  <a:lnTo>
                    <a:pt x="314124" y="381652"/>
                  </a:lnTo>
                  <a:lnTo>
                    <a:pt x="315763" y="380859"/>
                  </a:lnTo>
                  <a:lnTo>
                    <a:pt x="316477" y="380899"/>
                  </a:lnTo>
                  <a:lnTo>
                    <a:pt x="316239" y="381322"/>
                  </a:lnTo>
                  <a:lnTo>
                    <a:pt x="313794" y="383820"/>
                  </a:lnTo>
                  <a:lnTo>
                    <a:pt x="313873" y="384097"/>
                  </a:lnTo>
                  <a:lnTo>
                    <a:pt x="314865" y="383741"/>
                  </a:lnTo>
                  <a:lnTo>
                    <a:pt x="316861" y="382789"/>
                  </a:lnTo>
                  <a:lnTo>
                    <a:pt x="322636" y="380542"/>
                  </a:lnTo>
                  <a:lnTo>
                    <a:pt x="322531" y="380344"/>
                  </a:lnTo>
                  <a:lnTo>
                    <a:pt x="323522" y="379009"/>
                  </a:lnTo>
                  <a:lnTo>
                    <a:pt x="323760" y="378321"/>
                  </a:lnTo>
                  <a:lnTo>
                    <a:pt x="323535" y="377766"/>
                  </a:lnTo>
                  <a:lnTo>
                    <a:pt x="322372" y="377330"/>
                  </a:lnTo>
                  <a:lnTo>
                    <a:pt x="320627" y="377608"/>
                  </a:lnTo>
                  <a:lnTo>
                    <a:pt x="320456" y="377475"/>
                  </a:lnTo>
                  <a:lnTo>
                    <a:pt x="321447" y="376867"/>
                  </a:lnTo>
                  <a:lnTo>
                    <a:pt x="327025" y="374211"/>
                  </a:lnTo>
                  <a:lnTo>
                    <a:pt x="328835" y="373748"/>
                  </a:lnTo>
                  <a:lnTo>
                    <a:pt x="332933" y="373100"/>
                  </a:lnTo>
                  <a:lnTo>
                    <a:pt x="334968" y="372493"/>
                  </a:lnTo>
                  <a:lnTo>
                    <a:pt x="336356" y="372241"/>
                  </a:lnTo>
                  <a:lnTo>
                    <a:pt x="338154" y="372268"/>
                  </a:lnTo>
                  <a:lnTo>
                    <a:pt x="339555" y="371977"/>
                  </a:lnTo>
                  <a:lnTo>
                    <a:pt x="339925" y="371686"/>
                  </a:lnTo>
                  <a:lnTo>
                    <a:pt x="339251" y="371382"/>
                  </a:lnTo>
                  <a:lnTo>
                    <a:pt x="337466" y="371144"/>
                  </a:lnTo>
                  <a:lnTo>
                    <a:pt x="339713" y="370087"/>
                  </a:lnTo>
                  <a:lnTo>
                    <a:pt x="344591" y="368686"/>
                  </a:lnTo>
                  <a:lnTo>
                    <a:pt x="346811" y="368514"/>
                  </a:lnTo>
                  <a:lnTo>
                    <a:pt x="348252" y="368990"/>
                  </a:lnTo>
                  <a:lnTo>
                    <a:pt x="349402" y="369135"/>
                  </a:lnTo>
                  <a:lnTo>
                    <a:pt x="350248" y="368950"/>
                  </a:lnTo>
                  <a:lnTo>
                    <a:pt x="352442" y="367933"/>
                  </a:lnTo>
                  <a:lnTo>
                    <a:pt x="355865" y="365646"/>
                  </a:lnTo>
                  <a:lnTo>
                    <a:pt x="357795" y="364840"/>
                  </a:lnTo>
                  <a:lnTo>
                    <a:pt x="359421" y="364324"/>
                  </a:lnTo>
                  <a:lnTo>
                    <a:pt x="360769" y="364166"/>
                  </a:lnTo>
                  <a:lnTo>
                    <a:pt x="361839" y="364364"/>
                  </a:lnTo>
                  <a:lnTo>
                    <a:pt x="363280" y="364271"/>
                  </a:lnTo>
                  <a:lnTo>
                    <a:pt x="365091" y="363888"/>
                  </a:lnTo>
                  <a:lnTo>
                    <a:pt x="367602" y="363002"/>
                  </a:lnTo>
                  <a:lnTo>
                    <a:pt x="370801" y="361615"/>
                  </a:lnTo>
                  <a:lnTo>
                    <a:pt x="373021" y="360848"/>
                  </a:lnTo>
                  <a:lnTo>
                    <a:pt x="374250" y="360703"/>
                  </a:lnTo>
                  <a:lnTo>
                    <a:pt x="375876" y="360147"/>
                  </a:lnTo>
                  <a:lnTo>
                    <a:pt x="377885" y="359183"/>
                  </a:lnTo>
                  <a:lnTo>
                    <a:pt x="379577" y="358905"/>
                  </a:lnTo>
                  <a:lnTo>
                    <a:pt x="381110" y="359064"/>
                  </a:lnTo>
                  <a:lnTo>
                    <a:pt x="383529" y="357610"/>
                  </a:lnTo>
                  <a:lnTo>
                    <a:pt x="386133" y="356962"/>
                  </a:lnTo>
                  <a:lnTo>
                    <a:pt x="387137" y="356552"/>
                  </a:lnTo>
                  <a:lnTo>
                    <a:pt x="391684" y="353922"/>
                  </a:lnTo>
                  <a:lnTo>
                    <a:pt x="392821" y="352984"/>
                  </a:lnTo>
                  <a:lnTo>
                    <a:pt x="393495" y="351583"/>
                  </a:lnTo>
                  <a:lnTo>
                    <a:pt x="393402" y="351133"/>
                  </a:lnTo>
                  <a:lnTo>
                    <a:pt x="393825" y="350684"/>
                  </a:lnTo>
                  <a:lnTo>
                    <a:pt x="395663" y="349838"/>
                  </a:lnTo>
                  <a:lnTo>
                    <a:pt x="402324" y="347485"/>
                  </a:lnTo>
                  <a:lnTo>
                    <a:pt x="404518" y="347115"/>
                  </a:lnTo>
                  <a:lnTo>
                    <a:pt x="405311" y="347604"/>
                  </a:lnTo>
                  <a:lnTo>
                    <a:pt x="406091" y="347538"/>
                  </a:lnTo>
                  <a:lnTo>
                    <a:pt x="408854" y="345463"/>
                  </a:lnTo>
                  <a:lnTo>
                    <a:pt x="410175" y="344974"/>
                  </a:lnTo>
                  <a:lnTo>
                    <a:pt x="414405" y="344604"/>
                  </a:lnTo>
                  <a:lnTo>
                    <a:pt x="415409" y="344366"/>
                  </a:lnTo>
                  <a:lnTo>
                    <a:pt x="418185" y="342833"/>
                  </a:lnTo>
                  <a:lnTo>
                    <a:pt x="421635" y="341617"/>
                  </a:lnTo>
                  <a:lnTo>
                    <a:pt x="423155" y="340876"/>
                  </a:lnTo>
                  <a:lnTo>
                    <a:pt x="424252" y="340017"/>
                  </a:lnTo>
                  <a:lnTo>
                    <a:pt x="426248" y="339357"/>
                  </a:lnTo>
                  <a:lnTo>
                    <a:pt x="429155" y="338881"/>
                  </a:lnTo>
                  <a:lnTo>
                    <a:pt x="432129" y="338088"/>
                  </a:lnTo>
                  <a:lnTo>
                    <a:pt x="437760" y="336131"/>
                  </a:lnTo>
                  <a:lnTo>
                    <a:pt x="439690" y="335299"/>
                  </a:lnTo>
                  <a:lnTo>
                    <a:pt x="444686" y="332602"/>
                  </a:lnTo>
                  <a:lnTo>
                    <a:pt x="454454" y="331558"/>
                  </a:lnTo>
                  <a:lnTo>
                    <a:pt x="456159" y="330144"/>
                  </a:lnTo>
                  <a:lnTo>
                    <a:pt x="456634" y="329933"/>
                  </a:lnTo>
                  <a:lnTo>
                    <a:pt x="460798" y="329166"/>
                  </a:lnTo>
                  <a:lnTo>
                    <a:pt x="463362" y="329179"/>
                  </a:lnTo>
                  <a:lnTo>
                    <a:pt x="464459" y="328849"/>
                  </a:lnTo>
                  <a:lnTo>
                    <a:pt x="466984" y="326879"/>
                  </a:lnTo>
                  <a:lnTo>
                    <a:pt x="469178" y="325465"/>
                  </a:lnTo>
                  <a:lnTo>
                    <a:pt x="467830" y="325346"/>
                  </a:lnTo>
                  <a:lnTo>
                    <a:pt x="468015" y="325055"/>
                  </a:lnTo>
                  <a:lnTo>
                    <a:pt x="474002" y="323443"/>
                  </a:lnTo>
                  <a:lnTo>
                    <a:pt x="475562" y="322623"/>
                  </a:lnTo>
                  <a:lnTo>
                    <a:pt x="476778" y="321460"/>
                  </a:lnTo>
                  <a:lnTo>
                    <a:pt x="479196" y="320125"/>
                  </a:lnTo>
                  <a:lnTo>
                    <a:pt x="485277" y="317640"/>
                  </a:lnTo>
                  <a:lnTo>
                    <a:pt x="486585" y="317217"/>
                  </a:lnTo>
                  <a:lnTo>
                    <a:pt x="489744" y="316636"/>
                  </a:lnTo>
                  <a:lnTo>
                    <a:pt x="492255" y="315896"/>
                  </a:lnTo>
                  <a:lnTo>
                    <a:pt x="498930" y="313279"/>
                  </a:lnTo>
                  <a:lnTo>
                    <a:pt x="502486" y="311521"/>
                  </a:lnTo>
                  <a:lnTo>
                    <a:pt x="504151" y="310595"/>
                  </a:lnTo>
                  <a:lnTo>
                    <a:pt x="505103" y="309908"/>
                  </a:lnTo>
                  <a:lnTo>
                    <a:pt x="505605" y="309274"/>
                  </a:lnTo>
                  <a:lnTo>
                    <a:pt x="505578" y="307939"/>
                  </a:lnTo>
                  <a:lnTo>
                    <a:pt x="503199" y="305890"/>
                  </a:lnTo>
                  <a:lnTo>
                    <a:pt x="501455" y="305123"/>
                  </a:lnTo>
                  <a:lnTo>
                    <a:pt x="499525" y="304859"/>
                  </a:lnTo>
                  <a:lnTo>
                    <a:pt x="496181" y="303775"/>
                  </a:lnTo>
                  <a:lnTo>
                    <a:pt x="496300" y="302850"/>
                  </a:lnTo>
                  <a:lnTo>
                    <a:pt x="499697" y="300643"/>
                  </a:lnTo>
                  <a:lnTo>
                    <a:pt x="504098" y="298145"/>
                  </a:lnTo>
                  <a:lnTo>
                    <a:pt x="504508" y="297444"/>
                  </a:lnTo>
                  <a:lnTo>
                    <a:pt x="513416" y="294576"/>
                  </a:lnTo>
                  <a:lnTo>
                    <a:pt x="515769" y="293638"/>
                  </a:lnTo>
                  <a:lnTo>
                    <a:pt x="517619" y="292712"/>
                  </a:lnTo>
                  <a:lnTo>
                    <a:pt x="521109" y="291338"/>
                  </a:lnTo>
                  <a:lnTo>
                    <a:pt x="521875" y="290902"/>
                  </a:lnTo>
                  <a:lnTo>
                    <a:pt x="521254" y="290386"/>
                  </a:lnTo>
                  <a:lnTo>
                    <a:pt x="521994" y="290069"/>
                  </a:lnTo>
                  <a:lnTo>
                    <a:pt x="527678" y="288152"/>
                  </a:lnTo>
                  <a:lnTo>
                    <a:pt x="529634" y="287650"/>
                  </a:lnTo>
                  <a:lnTo>
                    <a:pt x="530268" y="287914"/>
                  </a:lnTo>
                  <a:lnTo>
                    <a:pt x="530031" y="288232"/>
                  </a:lnTo>
                  <a:lnTo>
                    <a:pt x="527995" y="289540"/>
                  </a:lnTo>
                  <a:lnTo>
                    <a:pt x="528154" y="289725"/>
                  </a:lnTo>
                  <a:lnTo>
                    <a:pt x="531048" y="289434"/>
                  </a:lnTo>
                  <a:lnTo>
                    <a:pt x="535080" y="288443"/>
                  </a:lnTo>
                  <a:lnTo>
                    <a:pt x="536639" y="287901"/>
                  </a:lnTo>
                  <a:lnTo>
                    <a:pt x="539084" y="286249"/>
                  </a:lnTo>
                  <a:lnTo>
                    <a:pt x="539283" y="285826"/>
                  </a:lnTo>
                  <a:lnTo>
                    <a:pt x="536864" y="284993"/>
                  </a:lnTo>
                  <a:lnTo>
                    <a:pt x="537802" y="284623"/>
                  </a:lnTo>
                  <a:lnTo>
                    <a:pt x="539970" y="284147"/>
                  </a:lnTo>
                  <a:lnTo>
                    <a:pt x="545654" y="283553"/>
                  </a:lnTo>
                  <a:lnTo>
                    <a:pt x="548297" y="282958"/>
                  </a:lnTo>
                  <a:lnTo>
                    <a:pt x="552632" y="280989"/>
                  </a:lnTo>
                  <a:lnTo>
                    <a:pt x="554615" y="279852"/>
                  </a:lnTo>
                  <a:lnTo>
                    <a:pt x="555897" y="278755"/>
                  </a:lnTo>
                  <a:lnTo>
                    <a:pt x="556492" y="277684"/>
                  </a:lnTo>
                  <a:lnTo>
                    <a:pt x="556360" y="276336"/>
                  </a:lnTo>
                  <a:lnTo>
                    <a:pt x="555514" y="274710"/>
                  </a:lnTo>
                  <a:lnTo>
                    <a:pt x="554284" y="273455"/>
                  </a:lnTo>
                  <a:lnTo>
                    <a:pt x="554615" y="273283"/>
                  </a:lnTo>
                  <a:lnTo>
                    <a:pt x="556545" y="273349"/>
                  </a:lnTo>
                  <a:lnTo>
                    <a:pt x="557628" y="274525"/>
                  </a:lnTo>
                  <a:lnTo>
                    <a:pt x="558726" y="274790"/>
                  </a:lnTo>
                  <a:lnTo>
                    <a:pt x="560219" y="274750"/>
                  </a:lnTo>
                  <a:lnTo>
                    <a:pt x="563299" y="274049"/>
                  </a:lnTo>
                  <a:lnTo>
                    <a:pt x="568916" y="272212"/>
                  </a:lnTo>
                  <a:lnTo>
                    <a:pt x="571837" y="271062"/>
                  </a:lnTo>
                  <a:lnTo>
                    <a:pt x="573331" y="270335"/>
                  </a:lnTo>
                  <a:lnTo>
                    <a:pt x="573793" y="269212"/>
                  </a:lnTo>
                  <a:lnTo>
                    <a:pt x="574362" y="268723"/>
                  </a:lnTo>
                  <a:lnTo>
                    <a:pt x="576807" y="267282"/>
                  </a:lnTo>
                  <a:lnTo>
                    <a:pt x="587024" y="263317"/>
                  </a:lnTo>
                  <a:lnTo>
                    <a:pt x="591201" y="261982"/>
                  </a:lnTo>
                  <a:lnTo>
                    <a:pt x="592998" y="261823"/>
                  </a:lnTo>
                  <a:lnTo>
                    <a:pt x="594135" y="261453"/>
                  </a:lnTo>
                  <a:lnTo>
                    <a:pt x="595893" y="259444"/>
                  </a:lnTo>
                  <a:lnTo>
                    <a:pt x="596712" y="258810"/>
                  </a:lnTo>
                  <a:lnTo>
                    <a:pt x="599290" y="257448"/>
                  </a:lnTo>
                  <a:lnTo>
                    <a:pt x="604207" y="255677"/>
                  </a:lnTo>
                  <a:lnTo>
                    <a:pt x="607907" y="254792"/>
                  </a:lnTo>
                  <a:lnTo>
                    <a:pt x="612282" y="254078"/>
                  </a:lnTo>
                  <a:lnTo>
                    <a:pt x="616248" y="252954"/>
                  </a:lnTo>
                  <a:lnTo>
                    <a:pt x="619777" y="251421"/>
                  </a:lnTo>
                  <a:lnTo>
                    <a:pt x="623755" y="250073"/>
                  </a:lnTo>
                  <a:lnTo>
                    <a:pt x="633509" y="247443"/>
                  </a:lnTo>
                  <a:lnTo>
                    <a:pt x="634567" y="247297"/>
                  </a:lnTo>
                  <a:lnTo>
                    <a:pt x="635030" y="247469"/>
                  </a:lnTo>
                  <a:lnTo>
                    <a:pt x="634990" y="248500"/>
                  </a:lnTo>
                  <a:lnTo>
                    <a:pt x="642378" y="248302"/>
                  </a:lnTo>
                  <a:lnTo>
                    <a:pt x="645352" y="248011"/>
                  </a:lnTo>
                  <a:lnTo>
                    <a:pt x="646410" y="247628"/>
                  </a:lnTo>
                  <a:lnTo>
                    <a:pt x="650243" y="245606"/>
                  </a:lnTo>
                  <a:lnTo>
                    <a:pt x="652476" y="244575"/>
                  </a:lnTo>
                  <a:lnTo>
                    <a:pt x="656772" y="243107"/>
                  </a:lnTo>
                  <a:lnTo>
                    <a:pt x="658623" y="242711"/>
                  </a:lnTo>
                  <a:lnTo>
                    <a:pt x="662852" y="242328"/>
                  </a:lnTo>
                  <a:lnTo>
                    <a:pt x="664795" y="242420"/>
                  </a:lnTo>
                  <a:lnTo>
                    <a:pt x="657076" y="244469"/>
                  </a:lnTo>
                  <a:lnTo>
                    <a:pt x="652635" y="245857"/>
                  </a:lnTo>
                  <a:lnTo>
                    <a:pt x="649093" y="247284"/>
                  </a:lnTo>
                  <a:lnTo>
                    <a:pt x="646701" y="248408"/>
                  </a:lnTo>
                  <a:lnTo>
                    <a:pt x="645458" y="249227"/>
                  </a:lnTo>
                  <a:lnTo>
                    <a:pt x="644268" y="249703"/>
                  </a:lnTo>
                  <a:lnTo>
                    <a:pt x="641876" y="250192"/>
                  </a:lnTo>
                  <a:lnTo>
                    <a:pt x="640475" y="250787"/>
                  </a:lnTo>
                  <a:lnTo>
                    <a:pt x="640647" y="252056"/>
                  </a:lnTo>
                  <a:lnTo>
                    <a:pt x="644123" y="255334"/>
                  </a:lnTo>
                  <a:lnTo>
                    <a:pt x="645868" y="256087"/>
                  </a:lnTo>
                  <a:lnTo>
                    <a:pt x="651234" y="256827"/>
                  </a:lnTo>
                  <a:lnTo>
                    <a:pt x="651102" y="258109"/>
                  </a:lnTo>
                  <a:lnTo>
                    <a:pt x="650745" y="258347"/>
                  </a:lnTo>
                  <a:lnTo>
                    <a:pt x="648934" y="258241"/>
                  </a:lnTo>
                  <a:lnTo>
                    <a:pt x="642048" y="256404"/>
                  </a:lnTo>
                  <a:lnTo>
                    <a:pt x="637937" y="256140"/>
                  </a:lnTo>
                  <a:lnTo>
                    <a:pt x="634316" y="256840"/>
                  </a:lnTo>
                  <a:lnTo>
                    <a:pt x="631963" y="256906"/>
                  </a:lnTo>
                  <a:lnTo>
                    <a:pt x="630879" y="256338"/>
                  </a:lnTo>
                  <a:lnTo>
                    <a:pt x="630245" y="255571"/>
                  </a:lnTo>
                  <a:lnTo>
                    <a:pt x="630060" y="254607"/>
                  </a:lnTo>
                  <a:lnTo>
                    <a:pt x="628275" y="254580"/>
                  </a:lnTo>
                  <a:lnTo>
                    <a:pt x="618243" y="257382"/>
                  </a:lnTo>
                  <a:lnTo>
                    <a:pt x="612534" y="259272"/>
                  </a:lnTo>
                  <a:lnTo>
                    <a:pt x="602211" y="261797"/>
                  </a:lnTo>
                  <a:lnTo>
                    <a:pt x="600902" y="262312"/>
                  </a:lnTo>
                  <a:lnTo>
                    <a:pt x="598986" y="263938"/>
                  </a:lnTo>
                  <a:lnTo>
                    <a:pt x="596448" y="266674"/>
                  </a:lnTo>
                  <a:lnTo>
                    <a:pt x="593857" y="268921"/>
                  </a:lnTo>
                  <a:lnTo>
                    <a:pt x="586297" y="273878"/>
                  </a:lnTo>
                  <a:lnTo>
                    <a:pt x="582979" y="275728"/>
                  </a:lnTo>
                  <a:lnTo>
                    <a:pt x="576397" y="278583"/>
                  </a:lnTo>
                  <a:lnTo>
                    <a:pt x="570767" y="281266"/>
                  </a:lnTo>
                  <a:lnTo>
                    <a:pt x="567727" y="283011"/>
                  </a:lnTo>
                  <a:lnTo>
                    <a:pt x="562070" y="286619"/>
                  </a:lnTo>
                  <a:lnTo>
                    <a:pt x="560920" y="288205"/>
                  </a:lnTo>
                  <a:lnTo>
                    <a:pt x="561343" y="288747"/>
                  </a:lnTo>
                  <a:lnTo>
                    <a:pt x="564872" y="290016"/>
                  </a:lnTo>
                  <a:lnTo>
                    <a:pt x="566101" y="290042"/>
                  </a:lnTo>
                  <a:lnTo>
                    <a:pt x="567396" y="289738"/>
                  </a:lnTo>
                  <a:lnTo>
                    <a:pt x="577547" y="286447"/>
                  </a:lnTo>
                  <a:lnTo>
                    <a:pt x="577970" y="286632"/>
                  </a:lnTo>
                  <a:lnTo>
                    <a:pt x="577878" y="286897"/>
                  </a:lnTo>
                  <a:lnTo>
                    <a:pt x="570938" y="290373"/>
                  </a:lnTo>
                  <a:lnTo>
                    <a:pt x="567898" y="291721"/>
                  </a:lnTo>
                  <a:lnTo>
                    <a:pt x="563034" y="293519"/>
                  </a:lnTo>
                  <a:lnTo>
                    <a:pt x="559743" y="294391"/>
                  </a:lnTo>
                  <a:lnTo>
                    <a:pt x="555514" y="294920"/>
                  </a:lnTo>
                  <a:lnTo>
                    <a:pt x="550663" y="296374"/>
                  </a:lnTo>
                  <a:lnTo>
                    <a:pt x="549354" y="296889"/>
                  </a:lnTo>
                  <a:lnTo>
                    <a:pt x="547081" y="298026"/>
                  </a:lnTo>
                  <a:lnTo>
                    <a:pt x="544675" y="299519"/>
                  </a:lnTo>
                  <a:lnTo>
                    <a:pt x="544358" y="300035"/>
                  </a:lnTo>
                  <a:lnTo>
                    <a:pt x="545112" y="300180"/>
                  </a:lnTo>
                  <a:lnTo>
                    <a:pt x="546275" y="302031"/>
                  </a:lnTo>
                  <a:lnTo>
                    <a:pt x="548627" y="302057"/>
                  </a:lnTo>
                  <a:lnTo>
                    <a:pt x="552804" y="300934"/>
                  </a:lnTo>
                  <a:lnTo>
                    <a:pt x="555487" y="300537"/>
                  </a:lnTo>
                  <a:lnTo>
                    <a:pt x="556664" y="300881"/>
                  </a:lnTo>
                  <a:lnTo>
                    <a:pt x="557880" y="300960"/>
                  </a:lnTo>
                  <a:lnTo>
                    <a:pt x="559148" y="300762"/>
                  </a:lnTo>
                  <a:lnTo>
                    <a:pt x="559902" y="300246"/>
                  </a:lnTo>
                  <a:lnTo>
                    <a:pt x="560166" y="299400"/>
                  </a:lnTo>
                  <a:lnTo>
                    <a:pt x="560827" y="299110"/>
                  </a:lnTo>
                  <a:lnTo>
                    <a:pt x="562545" y="299691"/>
                  </a:lnTo>
                  <a:lnTo>
                    <a:pt x="563563" y="300590"/>
                  </a:lnTo>
                  <a:lnTo>
                    <a:pt x="564250" y="300458"/>
                  </a:lnTo>
                  <a:lnTo>
                    <a:pt x="566577" y="299070"/>
                  </a:lnTo>
                  <a:lnTo>
                    <a:pt x="568691" y="298052"/>
                  </a:lnTo>
                  <a:lnTo>
                    <a:pt x="574785" y="295845"/>
                  </a:lnTo>
                  <a:lnTo>
                    <a:pt x="577468" y="294470"/>
                  </a:lnTo>
                  <a:lnTo>
                    <a:pt x="579186" y="293030"/>
                  </a:lnTo>
                  <a:lnTo>
                    <a:pt x="580323" y="292289"/>
                  </a:lnTo>
                  <a:lnTo>
                    <a:pt x="580878" y="292263"/>
                  </a:lnTo>
                  <a:lnTo>
                    <a:pt x="581169" y="292977"/>
                  </a:lnTo>
                  <a:lnTo>
                    <a:pt x="581922" y="293030"/>
                  </a:lnTo>
                  <a:lnTo>
                    <a:pt x="586257" y="291840"/>
                  </a:lnTo>
                  <a:lnTo>
                    <a:pt x="587143" y="291787"/>
                  </a:lnTo>
                  <a:lnTo>
                    <a:pt x="587526" y="292104"/>
                  </a:lnTo>
                  <a:lnTo>
                    <a:pt x="588597" y="292223"/>
                  </a:lnTo>
                  <a:lnTo>
                    <a:pt x="596963" y="289025"/>
                  </a:lnTo>
                  <a:lnTo>
                    <a:pt x="597783" y="288430"/>
                  </a:lnTo>
                  <a:lnTo>
                    <a:pt x="598602" y="286778"/>
                  </a:lnTo>
                  <a:lnTo>
                    <a:pt x="599039" y="286579"/>
                  </a:lnTo>
                  <a:lnTo>
                    <a:pt x="599779" y="286632"/>
                  </a:lnTo>
                  <a:lnTo>
                    <a:pt x="601708" y="287782"/>
                  </a:lnTo>
                  <a:lnTo>
                    <a:pt x="602462" y="287465"/>
                  </a:lnTo>
                  <a:lnTo>
                    <a:pt x="604524" y="285337"/>
                  </a:lnTo>
                  <a:lnTo>
                    <a:pt x="605396" y="284742"/>
                  </a:lnTo>
                  <a:lnTo>
                    <a:pt x="608938" y="283090"/>
                  </a:lnTo>
                  <a:lnTo>
                    <a:pt x="608793" y="283724"/>
                  </a:lnTo>
                  <a:lnTo>
                    <a:pt x="606546" y="286593"/>
                  </a:lnTo>
                  <a:lnTo>
                    <a:pt x="606348" y="287055"/>
                  </a:lnTo>
                  <a:lnTo>
                    <a:pt x="606758" y="286963"/>
                  </a:lnTo>
                  <a:lnTo>
                    <a:pt x="611476" y="283751"/>
                  </a:lnTo>
                  <a:lnTo>
                    <a:pt x="615441" y="281887"/>
                  </a:lnTo>
                  <a:lnTo>
                    <a:pt x="617041" y="280989"/>
                  </a:lnTo>
                  <a:lnTo>
                    <a:pt x="620385" y="278424"/>
                  </a:lnTo>
                  <a:lnTo>
                    <a:pt x="620940" y="278279"/>
                  </a:lnTo>
                  <a:lnTo>
                    <a:pt x="619949" y="280658"/>
                  </a:lnTo>
                  <a:lnTo>
                    <a:pt x="620252" y="281055"/>
                  </a:lnTo>
                  <a:lnTo>
                    <a:pt x="624204" y="280143"/>
                  </a:lnTo>
                  <a:lnTo>
                    <a:pt x="624231" y="281002"/>
                  </a:lnTo>
                  <a:lnTo>
                    <a:pt x="624931" y="281530"/>
                  </a:lnTo>
                  <a:lnTo>
                    <a:pt x="627284" y="282271"/>
                  </a:lnTo>
                  <a:lnTo>
                    <a:pt x="629016" y="282363"/>
                  </a:lnTo>
                  <a:lnTo>
                    <a:pt x="631434" y="282125"/>
                  </a:lnTo>
                  <a:lnTo>
                    <a:pt x="633219" y="281782"/>
                  </a:lnTo>
                  <a:lnTo>
                    <a:pt x="634369" y="281332"/>
                  </a:lnTo>
                  <a:lnTo>
                    <a:pt x="635135" y="281292"/>
                  </a:lnTo>
                  <a:lnTo>
                    <a:pt x="635519" y="281663"/>
                  </a:lnTo>
                  <a:lnTo>
                    <a:pt x="636642" y="281292"/>
                  </a:lnTo>
                  <a:lnTo>
                    <a:pt x="642590" y="277856"/>
                  </a:lnTo>
                  <a:lnTo>
                    <a:pt x="644123" y="277248"/>
                  </a:lnTo>
                  <a:lnTo>
                    <a:pt x="645088" y="277208"/>
                  </a:lnTo>
                  <a:lnTo>
                    <a:pt x="645934" y="277010"/>
                  </a:lnTo>
                  <a:lnTo>
                    <a:pt x="646661" y="276666"/>
                  </a:lnTo>
                  <a:lnTo>
                    <a:pt x="649251" y="274089"/>
                  </a:lnTo>
                  <a:lnTo>
                    <a:pt x="650983" y="272662"/>
                  </a:lnTo>
                  <a:lnTo>
                    <a:pt x="652490" y="271578"/>
                  </a:lnTo>
                  <a:lnTo>
                    <a:pt x="653772" y="270851"/>
                  </a:lnTo>
                  <a:lnTo>
                    <a:pt x="655450" y="270309"/>
                  </a:lnTo>
                  <a:lnTo>
                    <a:pt x="657526" y="269952"/>
                  </a:lnTo>
                  <a:lnTo>
                    <a:pt x="659323" y="269344"/>
                  </a:lnTo>
                  <a:lnTo>
                    <a:pt x="660856" y="268498"/>
                  </a:lnTo>
                  <a:lnTo>
                    <a:pt x="661623" y="267507"/>
                  </a:lnTo>
                  <a:lnTo>
                    <a:pt x="661623" y="266383"/>
                  </a:lnTo>
                  <a:lnTo>
                    <a:pt x="660499" y="266172"/>
                  </a:lnTo>
                  <a:lnTo>
                    <a:pt x="658266" y="266899"/>
                  </a:lnTo>
                  <a:lnTo>
                    <a:pt x="655688" y="267282"/>
                  </a:lnTo>
                  <a:lnTo>
                    <a:pt x="652780" y="267335"/>
                  </a:lnTo>
                  <a:lnTo>
                    <a:pt x="650150" y="267731"/>
                  </a:lnTo>
                  <a:lnTo>
                    <a:pt x="647797" y="268458"/>
                  </a:lnTo>
                  <a:lnTo>
                    <a:pt x="647573" y="268379"/>
                  </a:lnTo>
                  <a:lnTo>
                    <a:pt x="649476" y="267494"/>
                  </a:lnTo>
                  <a:lnTo>
                    <a:pt x="652463" y="266423"/>
                  </a:lnTo>
                  <a:lnTo>
                    <a:pt x="653494" y="266251"/>
                  </a:lnTo>
                  <a:lnTo>
                    <a:pt x="655992" y="266304"/>
                  </a:lnTo>
                  <a:lnTo>
                    <a:pt x="657063" y="265960"/>
                  </a:lnTo>
                  <a:lnTo>
                    <a:pt x="658266" y="265286"/>
                  </a:lnTo>
                  <a:lnTo>
                    <a:pt x="660803" y="263581"/>
                  </a:lnTo>
                  <a:lnTo>
                    <a:pt x="661319" y="262960"/>
                  </a:lnTo>
                  <a:lnTo>
                    <a:pt x="660605" y="262326"/>
                  </a:lnTo>
                  <a:lnTo>
                    <a:pt x="659759" y="262074"/>
                  </a:lnTo>
                  <a:lnTo>
                    <a:pt x="658715" y="260303"/>
                  </a:lnTo>
                  <a:lnTo>
                    <a:pt x="659468" y="259682"/>
                  </a:lnTo>
                  <a:lnTo>
                    <a:pt x="661411" y="259471"/>
                  </a:lnTo>
                  <a:lnTo>
                    <a:pt x="662839" y="259563"/>
                  </a:lnTo>
                  <a:lnTo>
                    <a:pt x="664465" y="259008"/>
                  </a:lnTo>
                  <a:lnTo>
                    <a:pt x="668099" y="256801"/>
                  </a:lnTo>
                  <a:lnTo>
                    <a:pt x="672514" y="254488"/>
                  </a:lnTo>
                  <a:lnTo>
                    <a:pt x="672607" y="254131"/>
                  </a:lnTo>
                  <a:lnTo>
                    <a:pt x="671153" y="254329"/>
                  </a:lnTo>
                  <a:lnTo>
                    <a:pt x="668126" y="255082"/>
                  </a:lnTo>
                  <a:lnTo>
                    <a:pt x="667967" y="254977"/>
                  </a:lnTo>
                  <a:lnTo>
                    <a:pt x="669183" y="254316"/>
                  </a:lnTo>
                  <a:lnTo>
                    <a:pt x="670822" y="253708"/>
                  </a:lnTo>
                  <a:lnTo>
                    <a:pt x="672897" y="253153"/>
                  </a:lnTo>
                  <a:lnTo>
                    <a:pt x="674298" y="252981"/>
                  </a:lnTo>
                  <a:lnTo>
                    <a:pt x="675039" y="253206"/>
                  </a:lnTo>
                  <a:lnTo>
                    <a:pt x="677272" y="253126"/>
                  </a:lnTo>
                  <a:lnTo>
                    <a:pt x="679242" y="252518"/>
                  </a:lnTo>
                  <a:lnTo>
                    <a:pt x="684463" y="250470"/>
                  </a:lnTo>
                  <a:lnTo>
                    <a:pt x="686815" y="249663"/>
                  </a:lnTo>
                  <a:lnTo>
                    <a:pt x="687278" y="249637"/>
                  </a:lnTo>
                  <a:lnTo>
                    <a:pt x="676876" y="254765"/>
                  </a:lnTo>
                  <a:lnTo>
                    <a:pt x="674668" y="256060"/>
                  </a:lnTo>
                  <a:lnTo>
                    <a:pt x="674338" y="256576"/>
                  </a:lnTo>
                  <a:lnTo>
                    <a:pt x="674536" y="258083"/>
                  </a:lnTo>
                  <a:lnTo>
                    <a:pt x="676056" y="258202"/>
                  </a:lnTo>
                  <a:lnTo>
                    <a:pt x="679784" y="257580"/>
                  </a:lnTo>
                  <a:lnTo>
                    <a:pt x="681132" y="256972"/>
                  </a:lnTo>
                  <a:lnTo>
                    <a:pt x="683141" y="255783"/>
                  </a:lnTo>
                  <a:lnTo>
                    <a:pt x="684106" y="255386"/>
                  </a:lnTo>
                  <a:lnTo>
                    <a:pt x="684225" y="256021"/>
                  </a:lnTo>
                  <a:lnTo>
                    <a:pt x="685388" y="256536"/>
                  </a:lnTo>
                  <a:lnTo>
                    <a:pt x="685256" y="257369"/>
                  </a:lnTo>
                  <a:lnTo>
                    <a:pt x="685731" y="257462"/>
                  </a:lnTo>
                  <a:lnTo>
                    <a:pt x="686855" y="257184"/>
                  </a:lnTo>
                  <a:lnTo>
                    <a:pt x="688203" y="256642"/>
                  </a:lnTo>
                  <a:lnTo>
                    <a:pt x="689763" y="255836"/>
                  </a:lnTo>
                  <a:lnTo>
                    <a:pt x="691507" y="255360"/>
                  </a:lnTo>
                  <a:lnTo>
                    <a:pt x="693437" y="255215"/>
                  </a:lnTo>
                  <a:lnTo>
                    <a:pt x="694666" y="255373"/>
                  </a:lnTo>
                  <a:lnTo>
                    <a:pt x="695182" y="255849"/>
                  </a:lnTo>
                  <a:lnTo>
                    <a:pt x="698090" y="255148"/>
                  </a:lnTo>
                  <a:lnTo>
                    <a:pt x="703403" y="253285"/>
                  </a:lnTo>
                  <a:lnTo>
                    <a:pt x="707553" y="251990"/>
                  </a:lnTo>
                  <a:lnTo>
                    <a:pt x="711704" y="251778"/>
                  </a:lnTo>
                  <a:lnTo>
                    <a:pt x="712973" y="252373"/>
                  </a:lnTo>
                  <a:lnTo>
                    <a:pt x="704989" y="253893"/>
                  </a:lnTo>
                  <a:lnTo>
                    <a:pt x="702425" y="255453"/>
                  </a:lnTo>
                  <a:lnTo>
                    <a:pt x="699517" y="257898"/>
                  </a:lnTo>
                  <a:lnTo>
                    <a:pt x="699411" y="258572"/>
                  </a:lnTo>
                  <a:lnTo>
                    <a:pt x="699861" y="259391"/>
                  </a:lnTo>
                  <a:lnTo>
                    <a:pt x="701791" y="260105"/>
                  </a:lnTo>
                  <a:lnTo>
                    <a:pt x="698116" y="261493"/>
                  </a:lnTo>
                  <a:lnTo>
                    <a:pt x="696755" y="261797"/>
                  </a:lnTo>
                  <a:lnTo>
                    <a:pt x="695803" y="262207"/>
                  </a:lnTo>
                  <a:lnTo>
                    <a:pt x="696292" y="262934"/>
                  </a:lnTo>
                  <a:lnTo>
                    <a:pt x="700495" y="261969"/>
                  </a:lnTo>
                  <a:lnTo>
                    <a:pt x="703007" y="261625"/>
                  </a:lnTo>
                  <a:close/>
                  <a:moveTo>
                    <a:pt x="882300" y="585676"/>
                  </a:moveTo>
                  <a:lnTo>
                    <a:pt x="881111" y="585861"/>
                  </a:lnTo>
                  <a:lnTo>
                    <a:pt x="880569" y="586403"/>
                  </a:lnTo>
                  <a:lnTo>
                    <a:pt x="879750" y="588068"/>
                  </a:lnTo>
                  <a:lnTo>
                    <a:pt x="879683" y="588570"/>
                  </a:lnTo>
                  <a:lnTo>
                    <a:pt x="880318" y="589086"/>
                  </a:lnTo>
                  <a:lnTo>
                    <a:pt x="882274" y="589667"/>
                  </a:lnTo>
                  <a:lnTo>
                    <a:pt x="882327" y="588755"/>
                  </a:lnTo>
                  <a:lnTo>
                    <a:pt x="882816" y="587711"/>
                  </a:lnTo>
                  <a:lnTo>
                    <a:pt x="882300" y="585676"/>
                  </a:lnTo>
                  <a:close/>
                  <a:moveTo>
                    <a:pt x="844142" y="414828"/>
                  </a:moveTo>
                  <a:lnTo>
                    <a:pt x="844591" y="415224"/>
                  </a:lnTo>
                  <a:lnTo>
                    <a:pt x="846032" y="415396"/>
                  </a:lnTo>
                  <a:lnTo>
                    <a:pt x="848464" y="414973"/>
                  </a:lnTo>
                  <a:lnTo>
                    <a:pt x="849482" y="413757"/>
                  </a:lnTo>
                  <a:lnTo>
                    <a:pt x="850579" y="410281"/>
                  </a:lnTo>
                  <a:lnTo>
                    <a:pt x="852548" y="406726"/>
                  </a:lnTo>
                  <a:lnTo>
                    <a:pt x="851530" y="405404"/>
                  </a:lnTo>
                  <a:lnTo>
                    <a:pt x="850460" y="405364"/>
                  </a:lnTo>
                  <a:lnTo>
                    <a:pt x="849812" y="405774"/>
                  </a:lnTo>
                  <a:lnTo>
                    <a:pt x="848623" y="407056"/>
                  </a:lnTo>
                  <a:lnTo>
                    <a:pt x="847499" y="408748"/>
                  </a:lnTo>
                  <a:lnTo>
                    <a:pt x="845530" y="409990"/>
                  </a:lnTo>
                  <a:lnTo>
                    <a:pt x="843970" y="411722"/>
                  </a:lnTo>
                  <a:lnTo>
                    <a:pt x="845622" y="411114"/>
                  </a:lnTo>
                  <a:lnTo>
                    <a:pt x="846508" y="411471"/>
                  </a:lnTo>
                  <a:lnTo>
                    <a:pt x="846600" y="412502"/>
                  </a:lnTo>
                  <a:lnTo>
                    <a:pt x="844446" y="414259"/>
                  </a:lnTo>
                  <a:lnTo>
                    <a:pt x="844142" y="414828"/>
                  </a:lnTo>
                  <a:close/>
                  <a:moveTo>
                    <a:pt x="886107" y="587381"/>
                  </a:moveTo>
                  <a:lnTo>
                    <a:pt x="885261" y="587751"/>
                  </a:lnTo>
                  <a:lnTo>
                    <a:pt x="883794" y="589218"/>
                  </a:lnTo>
                  <a:lnTo>
                    <a:pt x="883490" y="589985"/>
                  </a:lnTo>
                  <a:lnTo>
                    <a:pt x="883754" y="590606"/>
                  </a:lnTo>
                  <a:lnTo>
                    <a:pt x="884666" y="590963"/>
                  </a:lnTo>
                  <a:lnTo>
                    <a:pt x="885195" y="590698"/>
                  </a:lnTo>
                  <a:lnTo>
                    <a:pt x="885737" y="590117"/>
                  </a:lnTo>
                  <a:lnTo>
                    <a:pt x="885658" y="588755"/>
                  </a:lnTo>
                  <a:lnTo>
                    <a:pt x="886411" y="587460"/>
                  </a:lnTo>
                  <a:lnTo>
                    <a:pt x="886107" y="587381"/>
                  </a:lnTo>
                  <a:close/>
                  <a:moveTo>
                    <a:pt x="513905" y="325029"/>
                  </a:moveTo>
                  <a:lnTo>
                    <a:pt x="513231" y="324883"/>
                  </a:lnTo>
                  <a:lnTo>
                    <a:pt x="514143" y="323258"/>
                  </a:lnTo>
                  <a:lnTo>
                    <a:pt x="512332" y="323548"/>
                  </a:lnTo>
                  <a:lnTo>
                    <a:pt x="511460" y="322227"/>
                  </a:lnTo>
                  <a:lnTo>
                    <a:pt x="510865" y="322280"/>
                  </a:lnTo>
                  <a:lnTo>
                    <a:pt x="508314" y="323839"/>
                  </a:lnTo>
                  <a:lnTo>
                    <a:pt x="507825" y="323628"/>
                  </a:lnTo>
                  <a:lnTo>
                    <a:pt x="507772" y="322597"/>
                  </a:lnTo>
                  <a:lnTo>
                    <a:pt x="507310" y="321857"/>
                  </a:lnTo>
                  <a:lnTo>
                    <a:pt x="506451" y="321394"/>
                  </a:lnTo>
                  <a:lnTo>
                    <a:pt x="505340" y="321262"/>
                  </a:lnTo>
                  <a:lnTo>
                    <a:pt x="500939" y="322161"/>
                  </a:lnTo>
                  <a:lnTo>
                    <a:pt x="500252" y="322703"/>
                  </a:lnTo>
                  <a:lnTo>
                    <a:pt x="500265" y="324011"/>
                  </a:lnTo>
                  <a:lnTo>
                    <a:pt x="498177" y="325769"/>
                  </a:lnTo>
                  <a:lnTo>
                    <a:pt x="497225" y="325848"/>
                  </a:lnTo>
                  <a:lnTo>
                    <a:pt x="496141" y="325373"/>
                  </a:lnTo>
                  <a:lnTo>
                    <a:pt x="494595" y="325293"/>
                  </a:lnTo>
                  <a:lnTo>
                    <a:pt x="489995" y="326826"/>
                  </a:lnTo>
                  <a:lnTo>
                    <a:pt x="480042" y="330792"/>
                  </a:lnTo>
                  <a:lnTo>
                    <a:pt x="480862" y="331426"/>
                  </a:lnTo>
                  <a:lnTo>
                    <a:pt x="485435" y="333158"/>
                  </a:lnTo>
                  <a:lnTo>
                    <a:pt x="486440" y="333250"/>
                  </a:lnTo>
                  <a:lnTo>
                    <a:pt x="488819" y="332721"/>
                  </a:lnTo>
                  <a:lnTo>
                    <a:pt x="490088" y="332669"/>
                  </a:lnTo>
                  <a:lnTo>
                    <a:pt x="490907" y="332259"/>
                  </a:lnTo>
                  <a:lnTo>
                    <a:pt x="493511" y="331426"/>
                  </a:lnTo>
                  <a:lnTo>
                    <a:pt x="495560" y="330422"/>
                  </a:lnTo>
                  <a:lnTo>
                    <a:pt x="498203" y="328835"/>
                  </a:lnTo>
                  <a:lnTo>
                    <a:pt x="498917" y="328690"/>
                  </a:lnTo>
                  <a:lnTo>
                    <a:pt x="497688" y="329985"/>
                  </a:lnTo>
                  <a:lnTo>
                    <a:pt x="497569" y="330448"/>
                  </a:lnTo>
                  <a:lnTo>
                    <a:pt x="500159" y="329708"/>
                  </a:lnTo>
                  <a:lnTo>
                    <a:pt x="501441" y="329840"/>
                  </a:lnTo>
                  <a:lnTo>
                    <a:pt x="503186" y="329589"/>
                  </a:lnTo>
                  <a:lnTo>
                    <a:pt x="503873" y="329060"/>
                  </a:lnTo>
                  <a:lnTo>
                    <a:pt x="504296" y="328214"/>
                  </a:lnTo>
                  <a:lnTo>
                    <a:pt x="504904" y="327646"/>
                  </a:lnTo>
                  <a:lnTo>
                    <a:pt x="507548" y="326509"/>
                  </a:lnTo>
                  <a:lnTo>
                    <a:pt x="507865" y="326522"/>
                  </a:lnTo>
                  <a:lnTo>
                    <a:pt x="507323" y="327487"/>
                  </a:lnTo>
                  <a:lnTo>
                    <a:pt x="507191" y="328254"/>
                  </a:lnTo>
                  <a:lnTo>
                    <a:pt x="507429" y="328426"/>
                  </a:lnTo>
                  <a:lnTo>
                    <a:pt x="508063" y="328875"/>
                  </a:lnTo>
                  <a:lnTo>
                    <a:pt x="509385" y="328439"/>
                  </a:lnTo>
                  <a:lnTo>
                    <a:pt x="513126" y="326694"/>
                  </a:lnTo>
                  <a:lnTo>
                    <a:pt x="515254" y="324976"/>
                  </a:lnTo>
                  <a:lnTo>
                    <a:pt x="514910" y="324857"/>
                  </a:lnTo>
                  <a:lnTo>
                    <a:pt x="513905" y="325029"/>
                  </a:lnTo>
                  <a:close/>
                  <a:moveTo>
                    <a:pt x="514672" y="316874"/>
                  </a:moveTo>
                  <a:lnTo>
                    <a:pt x="510231" y="318235"/>
                  </a:lnTo>
                  <a:lnTo>
                    <a:pt x="508843" y="318883"/>
                  </a:lnTo>
                  <a:lnTo>
                    <a:pt x="508830" y="319729"/>
                  </a:lnTo>
                  <a:lnTo>
                    <a:pt x="509385" y="320535"/>
                  </a:lnTo>
                  <a:lnTo>
                    <a:pt x="510178" y="320363"/>
                  </a:lnTo>
                  <a:lnTo>
                    <a:pt x="513747" y="318896"/>
                  </a:lnTo>
                  <a:lnTo>
                    <a:pt x="515267" y="318116"/>
                  </a:lnTo>
                  <a:lnTo>
                    <a:pt x="516099" y="317482"/>
                  </a:lnTo>
                  <a:lnTo>
                    <a:pt x="516364" y="317059"/>
                  </a:lnTo>
                  <a:lnTo>
                    <a:pt x="516060" y="316847"/>
                  </a:lnTo>
                  <a:lnTo>
                    <a:pt x="514672" y="316874"/>
                  </a:lnTo>
                  <a:close/>
                  <a:moveTo>
                    <a:pt x="672858" y="271697"/>
                  </a:moveTo>
                  <a:lnTo>
                    <a:pt x="670968" y="272913"/>
                  </a:lnTo>
                  <a:lnTo>
                    <a:pt x="664584" y="276164"/>
                  </a:lnTo>
                  <a:lnTo>
                    <a:pt x="659363" y="278451"/>
                  </a:lnTo>
                  <a:lnTo>
                    <a:pt x="654750" y="280010"/>
                  </a:lnTo>
                  <a:lnTo>
                    <a:pt x="649740" y="282165"/>
                  </a:lnTo>
                  <a:lnTo>
                    <a:pt x="648762" y="282416"/>
                  </a:lnTo>
                  <a:lnTo>
                    <a:pt x="646595" y="283500"/>
                  </a:lnTo>
                  <a:lnTo>
                    <a:pt x="643238" y="285403"/>
                  </a:lnTo>
                  <a:lnTo>
                    <a:pt x="642881" y="286170"/>
                  </a:lnTo>
                  <a:lnTo>
                    <a:pt x="645511" y="285800"/>
                  </a:lnTo>
                  <a:lnTo>
                    <a:pt x="647401" y="285324"/>
                  </a:lnTo>
                  <a:lnTo>
                    <a:pt x="648538" y="284755"/>
                  </a:lnTo>
                  <a:lnTo>
                    <a:pt x="649754" y="284451"/>
                  </a:lnTo>
                  <a:lnTo>
                    <a:pt x="651049" y="284399"/>
                  </a:lnTo>
                  <a:lnTo>
                    <a:pt x="652543" y="283817"/>
                  </a:lnTo>
                  <a:lnTo>
                    <a:pt x="654234" y="282694"/>
                  </a:lnTo>
                  <a:lnTo>
                    <a:pt x="655662" y="282006"/>
                  </a:lnTo>
                  <a:lnTo>
                    <a:pt x="656825" y="281755"/>
                  </a:lnTo>
                  <a:lnTo>
                    <a:pt x="658001" y="281200"/>
                  </a:lnTo>
                  <a:lnTo>
                    <a:pt x="660420" y="279627"/>
                  </a:lnTo>
                  <a:lnTo>
                    <a:pt x="661676" y="279019"/>
                  </a:lnTo>
                  <a:lnTo>
                    <a:pt x="673624" y="274393"/>
                  </a:lnTo>
                  <a:lnTo>
                    <a:pt x="675237" y="273507"/>
                  </a:lnTo>
                  <a:lnTo>
                    <a:pt x="675303" y="272384"/>
                  </a:lnTo>
                  <a:lnTo>
                    <a:pt x="674232" y="271591"/>
                  </a:lnTo>
                  <a:lnTo>
                    <a:pt x="672858" y="271697"/>
                  </a:lnTo>
                  <a:close/>
                  <a:moveTo>
                    <a:pt x="694851" y="269886"/>
                  </a:moveTo>
                  <a:lnTo>
                    <a:pt x="690847" y="270058"/>
                  </a:lnTo>
                  <a:lnTo>
                    <a:pt x="691230" y="269344"/>
                  </a:lnTo>
                  <a:lnTo>
                    <a:pt x="688851" y="268551"/>
                  </a:lnTo>
                  <a:lnTo>
                    <a:pt x="687569" y="268881"/>
                  </a:lnTo>
                  <a:lnTo>
                    <a:pt x="685242" y="269793"/>
                  </a:lnTo>
                  <a:lnTo>
                    <a:pt x="683881" y="270415"/>
                  </a:lnTo>
                  <a:lnTo>
                    <a:pt x="683484" y="270745"/>
                  </a:lnTo>
                  <a:lnTo>
                    <a:pt x="682837" y="271644"/>
                  </a:lnTo>
                  <a:lnTo>
                    <a:pt x="682731" y="272291"/>
                  </a:lnTo>
                  <a:lnTo>
                    <a:pt x="681515" y="273891"/>
                  </a:lnTo>
                  <a:lnTo>
                    <a:pt x="681819" y="274023"/>
                  </a:lnTo>
                  <a:lnTo>
                    <a:pt x="687014" y="272556"/>
                  </a:lnTo>
                  <a:lnTo>
                    <a:pt x="692604" y="271446"/>
                  </a:lnTo>
                  <a:lnTo>
                    <a:pt x="694812" y="270811"/>
                  </a:lnTo>
                  <a:lnTo>
                    <a:pt x="695882" y="270335"/>
                  </a:lnTo>
                  <a:lnTo>
                    <a:pt x="695830" y="270005"/>
                  </a:lnTo>
                  <a:lnTo>
                    <a:pt x="694851" y="269886"/>
                  </a:lnTo>
                  <a:close/>
                  <a:moveTo>
                    <a:pt x="474042" y="337533"/>
                  </a:moveTo>
                  <a:lnTo>
                    <a:pt x="474359" y="337718"/>
                  </a:lnTo>
                  <a:lnTo>
                    <a:pt x="475760" y="336991"/>
                  </a:lnTo>
                  <a:lnTo>
                    <a:pt x="476196" y="335735"/>
                  </a:lnTo>
                  <a:lnTo>
                    <a:pt x="476090" y="334823"/>
                  </a:lnTo>
                  <a:lnTo>
                    <a:pt x="474518" y="333818"/>
                  </a:lnTo>
                  <a:lnTo>
                    <a:pt x="473262" y="334215"/>
                  </a:lnTo>
                  <a:lnTo>
                    <a:pt x="472905" y="334585"/>
                  </a:lnTo>
                  <a:lnTo>
                    <a:pt x="472984" y="335444"/>
                  </a:lnTo>
                  <a:lnTo>
                    <a:pt x="473883" y="336687"/>
                  </a:lnTo>
                  <a:lnTo>
                    <a:pt x="474042" y="337533"/>
                  </a:lnTo>
                  <a:close/>
                  <a:moveTo>
                    <a:pt x="647348" y="279270"/>
                  </a:moveTo>
                  <a:lnTo>
                    <a:pt x="650296" y="278570"/>
                  </a:lnTo>
                  <a:lnTo>
                    <a:pt x="648789" y="277036"/>
                  </a:lnTo>
                  <a:lnTo>
                    <a:pt x="644639" y="278028"/>
                  </a:lnTo>
                  <a:lnTo>
                    <a:pt x="642008" y="279587"/>
                  </a:lnTo>
                  <a:lnTo>
                    <a:pt x="645392" y="280063"/>
                  </a:lnTo>
                  <a:lnTo>
                    <a:pt x="647348" y="279270"/>
                  </a:lnTo>
                  <a:close/>
                  <a:moveTo>
                    <a:pt x="673333" y="258387"/>
                  </a:moveTo>
                  <a:lnTo>
                    <a:pt x="673664" y="257752"/>
                  </a:lnTo>
                  <a:lnTo>
                    <a:pt x="672937" y="257131"/>
                  </a:lnTo>
                  <a:lnTo>
                    <a:pt x="671430" y="257343"/>
                  </a:lnTo>
                  <a:lnTo>
                    <a:pt x="670822" y="257884"/>
                  </a:lnTo>
                  <a:lnTo>
                    <a:pt x="668813" y="259180"/>
                  </a:lnTo>
                  <a:lnTo>
                    <a:pt x="668562" y="259537"/>
                  </a:lnTo>
                  <a:lnTo>
                    <a:pt x="669329" y="259867"/>
                  </a:lnTo>
                  <a:lnTo>
                    <a:pt x="672091" y="259656"/>
                  </a:lnTo>
                  <a:lnTo>
                    <a:pt x="673333" y="258387"/>
                  </a:lnTo>
                  <a:close/>
                  <a:moveTo>
                    <a:pt x="655041" y="276164"/>
                  </a:moveTo>
                  <a:lnTo>
                    <a:pt x="655384" y="276349"/>
                  </a:lnTo>
                  <a:lnTo>
                    <a:pt x="656309" y="276032"/>
                  </a:lnTo>
                  <a:lnTo>
                    <a:pt x="657816" y="275213"/>
                  </a:lnTo>
                  <a:lnTo>
                    <a:pt x="659733" y="273904"/>
                  </a:lnTo>
                  <a:lnTo>
                    <a:pt x="663156" y="271842"/>
                  </a:lnTo>
                  <a:lnTo>
                    <a:pt x="663949" y="270639"/>
                  </a:lnTo>
                  <a:lnTo>
                    <a:pt x="665324" y="269992"/>
                  </a:lnTo>
                  <a:lnTo>
                    <a:pt x="666130" y="269304"/>
                  </a:lnTo>
                  <a:lnTo>
                    <a:pt x="666764" y="268247"/>
                  </a:lnTo>
                  <a:lnTo>
                    <a:pt x="666342" y="268366"/>
                  </a:lnTo>
                  <a:lnTo>
                    <a:pt x="664478" y="269384"/>
                  </a:lnTo>
                  <a:lnTo>
                    <a:pt x="663764" y="269608"/>
                  </a:lnTo>
                  <a:lnTo>
                    <a:pt x="663672" y="269450"/>
                  </a:lnTo>
                  <a:lnTo>
                    <a:pt x="664214" y="268908"/>
                  </a:lnTo>
                  <a:lnTo>
                    <a:pt x="663725" y="269066"/>
                  </a:lnTo>
                  <a:lnTo>
                    <a:pt x="660209" y="271353"/>
                  </a:lnTo>
                  <a:lnTo>
                    <a:pt x="659521" y="271869"/>
                  </a:lnTo>
                  <a:lnTo>
                    <a:pt x="658358" y="272635"/>
                  </a:lnTo>
                  <a:lnTo>
                    <a:pt x="656970" y="273203"/>
                  </a:lnTo>
                  <a:lnTo>
                    <a:pt x="655279" y="275001"/>
                  </a:lnTo>
                  <a:lnTo>
                    <a:pt x="656627" y="274975"/>
                  </a:lnTo>
                  <a:lnTo>
                    <a:pt x="655464" y="275702"/>
                  </a:lnTo>
                  <a:lnTo>
                    <a:pt x="655041" y="276164"/>
                  </a:lnTo>
                  <a:close/>
                  <a:moveTo>
                    <a:pt x="817337" y="347604"/>
                  </a:moveTo>
                  <a:lnTo>
                    <a:pt x="821091" y="348305"/>
                  </a:lnTo>
                  <a:lnTo>
                    <a:pt x="824210" y="346719"/>
                  </a:lnTo>
                  <a:lnTo>
                    <a:pt x="827263" y="343652"/>
                  </a:lnTo>
                  <a:lnTo>
                    <a:pt x="828942" y="342238"/>
                  </a:lnTo>
                  <a:lnTo>
                    <a:pt x="830264" y="341828"/>
                  </a:lnTo>
                  <a:lnTo>
                    <a:pt x="831506" y="341934"/>
                  </a:lnTo>
                  <a:lnTo>
                    <a:pt x="834797" y="344260"/>
                  </a:lnTo>
                  <a:lnTo>
                    <a:pt x="835894" y="345912"/>
                  </a:lnTo>
                  <a:lnTo>
                    <a:pt x="838234" y="346692"/>
                  </a:lnTo>
                  <a:lnTo>
                    <a:pt x="842291" y="343850"/>
                  </a:lnTo>
                  <a:lnTo>
                    <a:pt x="843375" y="342304"/>
                  </a:lnTo>
                  <a:lnTo>
                    <a:pt x="843732" y="340295"/>
                  </a:lnTo>
                  <a:lnTo>
                    <a:pt x="838445" y="340083"/>
                  </a:lnTo>
                  <a:lnTo>
                    <a:pt x="837599" y="339132"/>
                  </a:lnTo>
                  <a:lnTo>
                    <a:pt x="841036" y="337889"/>
                  </a:lnTo>
                  <a:lnTo>
                    <a:pt x="841855" y="338405"/>
                  </a:lnTo>
                  <a:lnTo>
                    <a:pt x="843058" y="338471"/>
                  </a:lnTo>
                  <a:lnTo>
                    <a:pt x="846376" y="337850"/>
                  </a:lnTo>
                  <a:lnTo>
                    <a:pt x="850856" y="334294"/>
                  </a:lnTo>
                  <a:lnTo>
                    <a:pt x="851993" y="332655"/>
                  </a:lnTo>
                  <a:lnTo>
                    <a:pt x="851993" y="331717"/>
                  </a:lnTo>
                  <a:lnTo>
                    <a:pt x="849931" y="330541"/>
                  </a:lnTo>
                  <a:lnTo>
                    <a:pt x="846957" y="329800"/>
                  </a:lnTo>
                  <a:lnTo>
                    <a:pt x="846336" y="329853"/>
                  </a:lnTo>
                  <a:lnTo>
                    <a:pt x="844869" y="330369"/>
                  </a:lnTo>
                  <a:lnTo>
                    <a:pt x="839291" y="332827"/>
                  </a:lnTo>
                  <a:lnTo>
                    <a:pt x="838009" y="333263"/>
                  </a:lnTo>
                  <a:lnTo>
                    <a:pt x="837375" y="332735"/>
                  </a:lnTo>
                  <a:lnTo>
                    <a:pt x="837639" y="332034"/>
                  </a:lnTo>
                  <a:lnTo>
                    <a:pt x="839727" y="331532"/>
                  </a:lnTo>
                  <a:lnTo>
                    <a:pt x="842120" y="329774"/>
                  </a:lnTo>
                  <a:lnTo>
                    <a:pt x="842701" y="329192"/>
                  </a:lnTo>
                  <a:lnTo>
                    <a:pt x="842437" y="326641"/>
                  </a:lnTo>
                  <a:lnTo>
                    <a:pt x="841948" y="326007"/>
                  </a:lnTo>
                  <a:lnTo>
                    <a:pt x="839450" y="326562"/>
                  </a:lnTo>
                  <a:lnTo>
                    <a:pt x="837004" y="327646"/>
                  </a:lnTo>
                  <a:lnTo>
                    <a:pt x="835802" y="327884"/>
                  </a:lnTo>
                  <a:lnTo>
                    <a:pt x="833819" y="327844"/>
                  </a:lnTo>
                  <a:lnTo>
                    <a:pt x="831651" y="329007"/>
                  </a:lnTo>
                  <a:lnTo>
                    <a:pt x="830131" y="330461"/>
                  </a:lnTo>
                  <a:lnTo>
                    <a:pt x="829656" y="328915"/>
                  </a:lnTo>
                  <a:lnTo>
                    <a:pt x="829775" y="327302"/>
                  </a:lnTo>
                  <a:lnTo>
                    <a:pt x="826761" y="329285"/>
                  </a:lnTo>
                  <a:lnTo>
                    <a:pt x="824091" y="330197"/>
                  </a:lnTo>
                  <a:lnTo>
                    <a:pt x="822597" y="330514"/>
                  </a:lnTo>
                  <a:lnTo>
                    <a:pt x="821104" y="331704"/>
                  </a:lnTo>
                  <a:lnTo>
                    <a:pt x="818104" y="333766"/>
                  </a:lnTo>
                  <a:lnTo>
                    <a:pt x="817641" y="336369"/>
                  </a:lnTo>
                  <a:lnTo>
                    <a:pt x="818408" y="337242"/>
                  </a:lnTo>
                  <a:lnTo>
                    <a:pt x="820099" y="341590"/>
                  </a:lnTo>
                  <a:lnTo>
                    <a:pt x="817985" y="345265"/>
                  </a:lnTo>
                  <a:lnTo>
                    <a:pt x="817337" y="347604"/>
                  </a:lnTo>
                  <a:close/>
                  <a:moveTo>
                    <a:pt x="814707" y="351979"/>
                  </a:moveTo>
                  <a:lnTo>
                    <a:pt x="813411" y="353301"/>
                  </a:lnTo>
                  <a:lnTo>
                    <a:pt x="811045" y="356724"/>
                  </a:lnTo>
                  <a:lnTo>
                    <a:pt x="809618" y="357861"/>
                  </a:lnTo>
                  <a:lnTo>
                    <a:pt x="807715" y="359130"/>
                  </a:lnTo>
                  <a:lnTo>
                    <a:pt x="811442" y="358495"/>
                  </a:lnTo>
                  <a:lnTo>
                    <a:pt x="813517" y="357504"/>
                  </a:lnTo>
                  <a:lnTo>
                    <a:pt x="820271" y="352957"/>
                  </a:lnTo>
                  <a:lnTo>
                    <a:pt x="821381" y="352812"/>
                  </a:lnTo>
                  <a:lnTo>
                    <a:pt x="821395" y="354424"/>
                  </a:lnTo>
                  <a:lnTo>
                    <a:pt x="819267" y="357240"/>
                  </a:lnTo>
                  <a:lnTo>
                    <a:pt x="819914" y="358099"/>
                  </a:lnTo>
                  <a:lnTo>
                    <a:pt x="820959" y="358205"/>
                  </a:lnTo>
                  <a:lnTo>
                    <a:pt x="820734" y="358667"/>
                  </a:lnTo>
                  <a:lnTo>
                    <a:pt x="815843" y="361192"/>
                  </a:lnTo>
                  <a:lnTo>
                    <a:pt x="814363" y="362196"/>
                  </a:lnTo>
                  <a:lnTo>
                    <a:pt x="813174" y="363333"/>
                  </a:lnTo>
                  <a:lnTo>
                    <a:pt x="812618" y="364099"/>
                  </a:lnTo>
                  <a:lnTo>
                    <a:pt x="812988" y="364668"/>
                  </a:lnTo>
                  <a:lnTo>
                    <a:pt x="816108" y="364033"/>
                  </a:lnTo>
                  <a:lnTo>
                    <a:pt x="815870" y="364615"/>
                  </a:lnTo>
                  <a:lnTo>
                    <a:pt x="813596" y="366650"/>
                  </a:lnTo>
                  <a:lnTo>
                    <a:pt x="814271" y="367245"/>
                  </a:lnTo>
                  <a:lnTo>
                    <a:pt x="814786" y="368369"/>
                  </a:lnTo>
                  <a:lnTo>
                    <a:pt x="816821" y="368184"/>
                  </a:lnTo>
                  <a:lnTo>
                    <a:pt x="818051" y="367866"/>
                  </a:lnTo>
                  <a:lnTo>
                    <a:pt x="817998" y="368091"/>
                  </a:lnTo>
                  <a:lnTo>
                    <a:pt x="815394" y="369519"/>
                  </a:lnTo>
                  <a:lnTo>
                    <a:pt x="814178" y="370047"/>
                  </a:lnTo>
                  <a:lnTo>
                    <a:pt x="813002" y="370906"/>
                  </a:lnTo>
                  <a:lnTo>
                    <a:pt x="811865" y="372083"/>
                  </a:lnTo>
                  <a:lnTo>
                    <a:pt x="810874" y="373722"/>
                  </a:lnTo>
                  <a:lnTo>
                    <a:pt x="809499" y="377251"/>
                  </a:lnTo>
                  <a:lnTo>
                    <a:pt x="809261" y="378374"/>
                  </a:lnTo>
                  <a:lnTo>
                    <a:pt x="809367" y="379445"/>
                  </a:lnTo>
                  <a:lnTo>
                    <a:pt x="810147" y="380093"/>
                  </a:lnTo>
                  <a:lnTo>
                    <a:pt x="811019" y="379788"/>
                  </a:lnTo>
                  <a:lnTo>
                    <a:pt x="813464" y="377806"/>
                  </a:lnTo>
                  <a:lnTo>
                    <a:pt x="816901" y="374277"/>
                  </a:lnTo>
                  <a:lnTo>
                    <a:pt x="818659" y="371964"/>
                  </a:lnTo>
                  <a:lnTo>
                    <a:pt x="819624" y="371091"/>
                  </a:lnTo>
                  <a:lnTo>
                    <a:pt x="820774" y="370497"/>
                  </a:lnTo>
                  <a:lnTo>
                    <a:pt x="821699" y="369849"/>
                  </a:lnTo>
                  <a:lnTo>
                    <a:pt x="824488" y="366809"/>
                  </a:lnTo>
                  <a:lnTo>
                    <a:pt x="825360" y="365646"/>
                  </a:lnTo>
                  <a:lnTo>
                    <a:pt x="826576" y="363531"/>
                  </a:lnTo>
                  <a:lnTo>
                    <a:pt x="830264" y="357940"/>
                  </a:lnTo>
                  <a:lnTo>
                    <a:pt x="831836" y="355244"/>
                  </a:lnTo>
                  <a:lnTo>
                    <a:pt x="832828" y="352997"/>
                  </a:lnTo>
                  <a:lnTo>
                    <a:pt x="833991" y="350102"/>
                  </a:lnTo>
                  <a:lnTo>
                    <a:pt x="833766" y="348384"/>
                  </a:lnTo>
                  <a:lnTo>
                    <a:pt x="832828" y="347987"/>
                  </a:lnTo>
                  <a:lnTo>
                    <a:pt x="831123" y="345318"/>
                  </a:lnTo>
                  <a:lnTo>
                    <a:pt x="829074" y="345291"/>
                  </a:lnTo>
                  <a:lnTo>
                    <a:pt x="827805" y="345767"/>
                  </a:lnTo>
                  <a:lnTo>
                    <a:pt x="823681" y="348186"/>
                  </a:lnTo>
                  <a:lnTo>
                    <a:pt x="822531" y="349098"/>
                  </a:lnTo>
                  <a:lnTo>
                    <a:pt x="820681" y="350036"/>
                  </a:lnTo>
                  <a:lnTo>
                    <a:pt x="818950" y="350605"/>
                  </a:lnTo>
                  <a:lnTo>
                    <a:pt x="816372" y="351001"/>
                  </a:lnTo>
                  <a:lnTo>
                    <a:pt x="814707" y="351979"/>
                  </a:lnTo>
                  <a:close/>
                  <a:moveTo>
                    <a:pt x="708968" y="285654"/>
                  </a:moveTo>
                  <a:lnTo>
                    <a:pt x="715219" y="282998"/>
                  </a:lnTo>
                  <a:lnTo>
                    <a:pt x="720083" y="281411"/>
                  </a:lnTo>
                  <a:lnTo>
                    <a:pt x="721313" y="280552"/>
                  </a:lnTo>
                  <a:lnTo>
                    <a:pt x="718405" y="281041"/>
                  </a:lnTo>
                  <a:lnTo>
                    <a:pt x="715259" y="282218"/>
                  </a:lnTo>
                  <a:lnTo>
                    <a:pt x="711215" y="284095"/>
                  </a:lnTo>
                  <a:lnTo>
                    <a:pt x="707857" y="285800"/>
                  </a:lnTo>
                  <a:lnTo>
                    <a:pt x="708968" y="285654"/>
                  </a:lnTo>
                  <a:close/>
                  <a:moveTo>
                    <a:pt x="825307" y="374858"/>
                  </a:moveTo>
                  <a:lnTo>
                    <a:pt x="818844" y="380423"/>
                  </a:lnTo>
                  <a:lnTo>
                    <a:pt x="816729" y="383767"/>
                  </a:lnTo>
                  <a:lnTo>
                    <a:pt x="818130" y="383754"/>
                  </a:lnTo>
                  <a:lnTo>
                    <a:pt x="820694" y="382273"/>
                  </a:lnTo>
                  <a:lnTo>
                    <a:pt x="821236" y="382643"/>
                  </a:lnTo>
                  <a:lnTo>
                    <a:pt x="821395" y="383119"/>
                  </a:lnTo>
                  <a:lnTo>
                    <a:pt x="822056" y="382934"/>
                  </a:lnTo>
                  <a:lnTo>
                    <a:pt x="823007" y="382406"/>
                  </a:lnTo>
                  <a:lnTo>
                    <a:pt x="824937" y="380661"/>
                  </a:lnTo>
                  <a:lnTo>
                    <a:pt x="828598" y="378057"/>
                  </a:lnTo>
                  <a:lnTo>
                    <a:pt x="831387" y="375506"/>
                  </a:lnTo>
                  <a:lnTo>
                    <a:pt x="833621" y="372942"/>
                  </a:lnTo>
                  <a:lnTo>
                    <a:pt x="836714" y="370378"/>
                  </a:lnTo>
                  <a:lnTo>
                    <a:pt x="838419" y="369611"/>
                  </a:lnTo>
                  <a:lnTo>
                    <a:pt x="838987" y="369915"/>
                  </a:lnTo>
                  <a:lnTo>
                    <a:pt x="840890" y="368580"/>
                  </a:lnTo>
                  <a:lnTo>
                    <a:pt x="842106" y="366505"/>
                  </a:lnTo>
                  <a:lnTo>
                    <a:pt x="842384" y="365117"/>
                  </a:lnTo>
                  <a:lnTo>
                    <a:pt x="840309" y="365263"/>
                  </a:lnTo>
                  <a:lnTo>
                    <a:pt x="840785" y="363439"/>
                  </a:lnTo>
                  <a:lnTo>
                    <a:pt x="841194" y="362804"/>
                  </a:lnTo>
                  <a:lnTo>
                    <a:pt x="840904" y="362038"/>
                  </a:lnTo>
                  <a:lnTo>
                    <a:pt x="839926" y="361139"/>
                  </a:lnTo>
                  <a:lnTo>
                    <a:pt x="836859" y="361509"/>
                  </a:lnTo>
                  <a:lnTo>
                    <a:pt x="832749" y="363610"/>
                  </a:lnTo>
                  <a:lnTo>
                    <a:pt x="830065" y="365963"/>
                  </a:lnTo>
                  <a:lnTo>
                    <a:pt x="829523" y="366637"/>
                  </a:lnTo>
                  <a:lnTo>
                    <a:pt x="828915" y="369466"/>
                  </a:lnTo>
                  <a:lnTo>
                    <a:pt x="827713" y="370444"/>
                  </a:lnTo>
                  <a:lnTo>
                    <a:pt x="828863" y="372202"/>
                  </a:lnTo>
                  <a:lnTo>
                    <a:pt x="828744" y="373709"/>
                  </a:lnTo>
                  <a:lnTo>
                    <a:pt x="825307" y="374858"/>
                  </a:lnTo>
                  <a:close/>
                  <a:moveTo>
                    <a:pt x="844591" y="391182"/>
                  </a:moveTo>
                  <a:lnTo>
                    <a:pt x="844961" y="390006"/>
                  </a:lnTo>
                  <a:lnTo>
                    <a:pt x="844975" y="388605"/>
                  </a:lnTo>
                  <a:lnTo>
                    <a:pt x="844221" y="385948"/>
                  </a:lnTo>
                  <a:lnTo>
                    <a:pt x="839648" y="383423"/>
                  </a:lnTo>
                  <a:lnTo>
                    <a:pt x="839807" y="383159"/>
                  </a:lnTo>
                  <a:lnTo>
                    <a:pt x="840983" y="382392"/>
                  </a:lnTo>
                  <a:lnTo>
                    <a:pt x="841776" y="381679"/>
                  </a:lnTo>
                  <a:lnTo>
                    <a:pt x="842635" y="380661"/>
                  </a:lnTo>
                  <a:lnTo>
                    <a:pt x="843217" y="379577"/>
                  </a:lnTo>
                  <a:lnTo>
                    <a:pt x="843521" y="378427"/>
                  </a:lnTo>
                  <a:lnTo>
                    <a:pt x="843362" y="377330"/>
                  </a:lnTo>
                  <a:lnTo>
                    <a:pt x="839727" y="377383"/>
                  </a:lnTo>
                  <a:lnTo>
                    <a:pt x="836370" y="376815"/>
                  </a:lnTo>
                  <a:lnTo>
                    <a:pt x="835101" y="377423"/>
                  </a:lnTo>
                  <a:lnTo>
                    <a:pt x="832616" y="380066"/>
                  </a:lnTo>
                  <a:lnTo>
                    <a:pt x="832630" y="381123"/>
                  </a:lnTo>
                  <a:lnTo>
                    <a:pt x="832114" y="381943"/>
                  </a:lnTo>
                  <a:lnTo>
                    <a:pt x="829365" y="383318"/>
                  </a:lnTo>
                  <a:lnTo>
                    <a:pt x="823721" y="385816"/>
                  </a:lnTo>
                  <a:lnTo>
                    <a:pt x="823087" y="386728"/>
                  </a:lnTo>
                  <a:lnTo>
                    <a:pt x="823721" y="387309"/>
                  </a:lnTo>
                  <a:lnTo>
                    <a:pt x="828175" y="385816"/>
                  </a:lnTo>
                  <a:lnTo>
                    <a:pt x="832577" y="384838"/>
                  </a:lnTo>
                  <a:lnTo>
                    <a:pt x="833832" y="385287"/>
                  </a:lnTo>
                  <a:lnTo>
                    <a:pt x="833026" y="386926"/>
                  </a:lnTo>
                  <a:lnTo>
                    <a:pt x="832326" y="387891"/>
                  </a:lnTo>
                  <a:lnTo>
                    <a:pt x="830065" y="388803"/>
                  </a:lnTo>
                  <a:lnTo>
                    <a:pt x="828717" y="389913"/>
                  </a:lnTo>
                  <a:lnTo>
                    <a:pt x="825677" y="391142"/>
                  </a:lnTo>
                  <a:lnTo>
                    <a:pt x="824911" y="391182"/>
                  </a:lnTo>
                  <a:lnTo>
                    <a:pt x="823932" y="390257"/>
                  </a:lnTo>
                  <a:lnTo>
                    <a:pt x="823073" y="390138"/>
                  </a:lnTo>
                  <a:lnTo>
                    <a:pt x="820575" y="391010"/>
                  </a:lnTo>
                  <a:lnTo>
                    <a:pt x="819769" y="391499"/>
                  </a:lnTo>
                  <a:lnTo>
                    <a:pt x="819663" y="392464"/>
                  </a:lnTo>
                  <a:lnTo>
                    <a:pt x="819994" y="393997"/>
                  </a:lnTo>
                  <a:lnTo>
                    <a:pt x="821157" y="393865"/>
                  </a:lnTo>
                  <a:lnTo>
                    <a:pt x="823747" y="394050"/>
                  </a:lnTo>
                  <a:lnTo>
                    <a:pt x="823324" y="395068"/>
                  </a:lnTo>
                  <a:lnTo>
                    <a:pt x="823126" y="396231"/>
                  </a:lnTo>
                  <a:lnTo>
                    <a:pt x="823959" y="396535"/>
                  </a:lnTo>
                  <a:lnTo>
                    <a:pt x="827594" y="396086"/>
                  </a:lnTo>
                  <a:lnTo>
                    <a:pt x="828175" y="396694"/>
                  </a:lnTo>
                  <a:lnTo>
                    <a:pt x="825849" y="398147"/>
                  </a:lnTo>
                  <a:lnTo>
                    <a:pt x="824977" y="398967"/>
                  </a:lnTo>
                  <a:lnTo>
                    <a:pt x="824792" y="401862"/>
                  </a:lnTo>
                  <a:lnTo>
                    <a:pt x="824051" y="402377"/>
                  </a:lnTo>
                  <a:lnTo>
                    <a:pt x="822862" y="402337"/>
                  </a:lnTo>
                  <a:lnTo>
                    <a:pt x="820906" y="402800"/>
                  </a:lnTo>
                  <a:lnTo>
                    <a:pt x="819756" y="403672"/>
                  </a:lnTo>
                  <a:lnTo>
                    <a:pt x="820284" y="404386"/>
                  </a:lnTo>
                  <a:lnTo>
                    <a:pt x="820522" y="407373"/>
                  </a:lnTo>
                  <a:lnTo>
                    <a:pt x="819716" y="411100"/>
                  </a:lnTo>
                  <a:lnTo>
                    <a:pt x="820879" y="411590"/>
                  </a:lnTo>
                  <a:lnTo>
                    <a:pt x="822426" y="410426"/>
                  </a:lnTo>
                  <a:lnTo>
                    <a:pt x="823457" y="408920"/>
                  </a:lnTo>
                  <a:lnTo>
                    <a:pt x="824620" y="408483"/>
                  </a:lnTo>
                  <a:lnTo>
                    <a:pt x="825241" y="408774"/>
                  </a:lnTo>
                  <a:lnTo>
                    <a:pt x="824488" y="409462"/>
                  </a:lnTo>
                  <a:lnTo>
                    <a:pt x="823840" y="410995"/>
                  </a:lnTo>
                  <a:lnTo>
                    <a:pt x="822307" y="412502"/>
                  </a:lnTo>
                  <a:lnTo>
                    <a:pt x="822161" y="413651"/>
                  </a:lnTo>
                  <a:lnTo>
                    <a:pt x="823417" y="413704"/>
                  </a:lnTo>
                  <a:lnTo>
                    <a:pt x="823470" y="414035"/>
                  </a:lnTo>
                  <a:lnTo>
                    <a:pt x="825135" y="414458"/>
                  </a:lnTo>
                  <a:lnTo>
                    <a:pt x="825360" y="414854"/>
                  </a:lnTo>
                  <a:lnTo>
                    <a:pt x="824316" y="417656"/>
                  </a:lnTo>
                  <a:lnTo>
                    <a:pt x="824250" y="419454"/>
                  </a:lnTo>
                  <a:lnTo>
                    <a:pt x="824844" y="420049"/>
                  </a:lnTo>
                  <a:lnTo>
                    <a:pt x="826312" y="420035"/>
                  </a:lnTo>
                  <a:lnTo>
                    <a:pt x="827541" y="419679"/>
                  </a:lnTo>
                  <a:lnTo>
                    <a:pt x="830343" y="417590"/>
                  </a:lnTo>
                  <a:lnTo>
                    <a:pt x="831057" y="416784"/>
                  </a:lnTo>
                  <a:lnTo>
                    <a:pt x="831585" y="415885"/>
                  </a:lnTo>
                  <a:lnTo>
                    <a:pt x="832418" y="415013"/>
                  </a:lnTo>
                  <a:lnTo>
                    <a:pt x="833779" y="413982"/>
                  </a:lnTo>
                  <a:lnTo>
                    <a:pt x="834520" y="413202"/>
                  </a:lnTo>
                  <a:lnTo>
                    <a:pt x="835643" y="411484"/>
                  </a:lnTo>
                  <a:lnTo>
                    <a:pt x="840507" y="406831"/>
                  </a:lnTo>
                  <a:lnTo>
                    <a:pt x="840467" y="406250"/>
                  </a:lnTo>
                  <a:lnTo>
                    <a:pt x="836806" y="406580"/>
                  </a:lnTo>
                  <a:lnTo>
                    <a:pt x="836119" y="406408"/>
                  </a:lnTo>
                  <a:lnTo>
                    <a:pt x="836264" y="406078"/>
                  </a:lnTo>
                  <a:lnTo>
                    <a:pt x="837229" y="405589"/>
                  </a:lnTo>
                  <a:lnTo>
                    <a:pt x="839014" y="404399"/>
                  </a:lnTo>
                  <a:lnTo>
                    <a:pt x="839555" y="403778"/>
                  </a:lnTo>
                  <a:lnTo>
                    <a:pt x="839939" y="402166"/>
                  </a:lnTo>
                  <a:lnTo>
                    <a:pt x="839132" y="401769"/>
                  </a:lnTo>
                  <a:lnTo>
                    <a:pt x="838234" y="399522"/>
                  </a:lnTo>
                  <a:lnTo>
                    <a:pt x="834163" y="400011"/>
                  </a:lnTo>
                  <a:lnTo>
                    <a:pt x="833568" y="399773"/>
                  </a:lnTo>
                  <a:lnTo>
                    <a:pt x="835339" y="398993"/>
                  </a:lnTo>
                  <a:lnTo>
                    <a:pt x="837071" y="397896"/>
                  </a:lnTo>
                  <a:lnTo>
                    <a:pt x="838657" y="396654"/>
                  </a:lnTo>
                  <a:lnTo>
                    <a:pt x="839106" y="396561"/>
                  </a:lnTo>
                  <a:lnTo>
                    <a:pt x="841393" y="398861"/>
                  </a:lnTo>
                  <a:lnTo>
                    <a:pt x="842741" y="399615"/>
                  </a:lnTo>
                  <a:lnTo>
                    <a:pt x="843269" y="399575"/>
                  </a:lnTo>
                  <a:lnTo>
                    <a:pt x="843362" y="398557"/>
                  </a:lnTo>
                  <a:lnTo>
                    <a:pt x="842820" y="397513"/>
                  </a:lnTo>
                  <a:lnTo>
                    <a:pt x="843151" y="394090"/>
                  </a:lnTo>
                  <a:lnTo>
                    <a:pt x="844591" y="391182"/>
                  </a:lnTo>
                  <a:close/>
                  <a:moveTo>
                    <a:pt x="861166" y="359275"/>
                  </a:moveTo>
                  <a:lnTo>
                    <a:pt x="859818" y="359235"/>
                  </a:lnTo>
                  <a:lnTo>
                    <a:pt x="858218" y="360095"/>
                  </a:lnTo>
                  <a:lnTo>
                    <a:pt x="857676" y="359262"/>
                  </a:lnTo>
                  <a:lnTo>
                    <a:pt x="852231" y="357702"/>
                  </a:lnTo>
                  <a:lnTo>
                    <a:pt x="849138" y="357544"/>
                  </a:lnTo>
                  <a:lnTo>
                    <a:pt x="846508" y="358205"/>
                  </a:lnTo>
                  <a:lnTo>
                    <a:pt x="845265" y="359103"/>
                  </a:lnTo>
                  <a:lnTo>
                    <a:pt x="845424" y="360227"/>
                  </a:lnTo>
                  <a:lnTo>
                    <a:pt x="846243" y="361350"/>
                  </a:lnTo>
                  <a:lnTo>
                    <a:pt x="846336" y="362606"/>
                  </a:lnTo>
                  <a:lnTo>
                    <a:pt x="845847" y="364694"/>
                  </a:lnTo>
                  <a:lnTo>
                    <a:pt x="843428" y="367007"/>
                  </a:lnTo>
                  <a:lnTo>
                    <a:pt x="841089" y="370008"/>
                  </a:lnTo>
                  <a:lnTo>
                    <a:pt x="839225" y="372136"/>
                  </a:lnTo>
                  <a:lnTo>
                    <a:pt x="838749" y="373008"/>
                  </a:lnTo>
                  <a:lnTo>
                    <a:pt x="838815" y="373537"/>
                  </a:lnTo>
                  <a:lnTo>
                    <a:pt x="840943" y="373867"/>
                  </a:lnTo>
                  <a:lnTo>
                    <a:pt x="843600" y="373286"/>
                  </a:lnTo>
                  <a:lnTo>
                    <a:pt x="846865" y="373537"/>
                  </a:lnTo>
                  <a:lnTo>
                    <a:pt x="847763" y="373286"/>
                  </a:lnTo>
                  <a:lnTo>
                    <a:pt x="848781" y="372730"/>
                  </a:lnTo>
                  <a:lnTo>
                    <a:pt x="849918" y="371858"/>
                  </a:lnTo>
                  <a:lnTo>
                    <a:pt x="850922" y="370840"/>
                  </a:lnTo>
                  <a:lnTo>
                    <a:pt x="851808" y="369677"/>
                  </a:lnTo>
                  <a:lnTo>
                    <a:pt x="852231" y="368792"/>
                  </a:lnTo>
                  <a:lnTo>
                    <a:pt x="852376" y="367615"/>
                  </a:lnTo>
                  <a:lnTo>
                    <a:pt x="853064" y="366650"/>
                  </a:lnTo>
                  <a:lnTo>
                    <a:pt x="853209" y="365051"/>
                  </a:lnTo>
                  <a:lnTo>
                    <a:pt x="853566" y="364205"/>
                  </a:lnTo>
                  <a:lnTo>
                    <a:pt x="853936" y="363901"/>
                  </a:lnTo>
                  <a:lnTo>
                    <a:pt x="854795" y="364800"/>
                  </a:lnTo>
                  <a:lnTo>
                    <a:pt x="854174" y="367774"/>
                  </a:lnTo>
                  <a:lnTo>
                    <a:pt x="854557" y="369426"/>
                  </a:lnTo>
                  <a:lnTo>
                    <a:pt x="855271" y="369347"/>
                  </a:lnTo>
                  <a:lnTo>
                    <a:pt x="856461" y="368726"/>
                  </a:lnTo>
                  <a:lnTo>
                    <a:pt x="857571" y="367946"/>
                  </a:lnTo>
                  <a:lnTo>
                    <a:pt x="858615" y="366994"/>
                  </a:lnTo>
                  <a:lnTo>
                    <a:pt x="860227" y="365157"/>
                  </a:lnTo>
                  <a:lnTo>
                    <a:pt x="862250" y="363359"/>
                  </a:lnTo>
                  <a:lnTo>
                    <a:pt x="862950" y="362566"/>
                  </a:lnTo>
                  <a:lnTo>
                    <a:pt x="863386" y="361245"/>
                  </a:lnTo>
                  <a:lnTo>
                    <a:pt x="862990" y="360081"/>
                  </a:lnTo>
                  <a:lnTo>
                    <a:pt x="861166" y="359275"/>
                  </a:lnTo>
                  <a:close/>
                  <a:moveTo>
                    <a:pt x="713210" y="272252"/>
                  </a:moveTo>
                  <a:lnTo>
                    <a:pt x="715034" y="270930"/>
                  </a:lnTo>
                  <a:lnTo>
                    <a:pt x="714902" y="270600"/>
                  </a:lnTo>
                  <a:lnTo>
                    <a:pt x="709893" y="272265"/>
                  </a:lnTo>
                  <a:lnTo>
                    <a:pt x="710369" y="272662"/>
                  </a:lnTo>
                  <a:lnTo>
                    <a:pt x="711849" y="272886"/>
                  </a:lnTo>
                  <a:lnTo>
                    <a:pt x="713210" y="272252"/>
                  </a:lnTo>
                  <a:close/>
                  <a:moveTo>
                    <a:pt x="821130" y="398689"/>
                  </a:moveTo>
                  <a:lnTo>
                    <a:pt x="821395" y="397936"/>
                  </a:lnTo>
                  <a:lnTo>
                    <a:pt x="820945" y="397526"/>
                  </a:lnTo>
                  <a:lnTo>
                    <a:pt x="817747" y="398504"/>
                  </a:lnTo>
                  <a:lnTo>
                    <a:pt x="815553" y="398372"/>
                  </a:lnTo>
                  <a:lnTo>
                    <a:pt x="814456" y="398055"/>
                  </a:lnTo>
                  <a:lnTo>
                    <a:pt x="811244" y="399178"/>
                  </a:lnTo>
                  <a:lnTo>
                    <a:pt x="811244" y="401399"/>
                  </a:lnTo>
                  <a:lnTo>
                    <a:pt x="807279" y="405232"/>
                  </a:lnTo>
                  <a:lnTo>
                    <a:pt x="810636" y="403950"/>
                  </a:lnTo>
                  <a:lnTo>
                    <a:pt x="812883" y="402774"/>
                  </a:lnTo>
                  <a:lnTo>
                    <a:pt x="813900" y="402377"/>
                  </a:lnTo>
                  <a:lnTo>
                    <a:pt x="815645" y="401280"/>
                  </a:lnTo>
                  <a:lnTo>
                    <a:pt x="816042" y="400910"/>
                  </a:lnTo>
                  <a:lnTo>
                    <a:pt x="820734" y="399139"/>
                  </a:lnTo>
                  <a:lnTo>
                    <a:pt x="821130" y="398689"/>
                  </a:lnTo>
                  <a:close/>
                  <a:moveTo>
                    <a:pt x="488422" y="337030"/>
                  </a:moveTo>
                  <a:lnTo>
                    <a:pt x="486294" y="337466"/>
                  </a:lnTo>
                  <a:lnTo>
                    <a:pt x="481470" y="338947"/>
                  </a:lnTo>
                  <a:lnTo>
                    <a:pt x="480439" y="339119"/>
                  </a:lnTo>
                  <a:lnTo>
                    <a:pt x="481933" y="337678"/>
                  </a:lnTo>
                  <a:lnTo>
                    <a:pt x="485078" y="335761"/>
                  </a:lnTo>
                  <a:lnTo>
                    <a:pt x="484364" y="334730"/>
                  </a:lnTo>
                  <a:lnTo>
                    <a:pt x="481034" y="333792"/>
                  </a:lnTo>
                  <a:lnTo>
                    <a:pt x="479276" y="334175"/>
                  </a:lnTo>
                  <a:lnTo>
                    <a:pt x="479025" y="335405"/>
                  </a:lnTo>
                  <a:lnTo>
                    <a:pt x="477941" y="336237"/>
                  </a:lnTo>
                  <a:lnTo>
                    <a:pt x="476950" y="336647"/>
                  </a:lnTo>
                  <a:lnTo>
                    <a:pt x="475667" y="337784"/>
                  </a:lnTo>
                  <a:lnTo>
                    <a:pt x="474584" y="338418"/>
                  </a:lnTo>
                  <a:lnTo>
                    <a:pt x="473711" y="338563"/>
                  </a:lnTo>
                  <a:lnTo>
                    <a:pt x="472006" y="338193"/>
                  </a:lnTo>
                  <a:lnTo>
                    <a:pt x="471134" y="338365"/>
                  </a:lnTo>
                  <a:lnTo>
                    <a:pt x="469905" y="338867"/>
                  </a:lnTo>
                  <a:lnTo>
                    <a:pt x="468305" y="339713"/>
                  </a:lnTo>
                  <a:lnTo>
                    <a:pt x="467129" y="340136"/>
                  </a:lnTo>
                  <a:lnTo>
                    <a:pt x="466389" y="340136"/>
                  </a:lnTo>
                  <a:lnTo>
                    <a:pt x="466389" y="339343"/>
                  </a:lnTo>
                  <a:lnTo>
                    <a:pt x="467380" y="336806"/>
                  </a:lnTo>
                  <a:lnTo>
                    <a:pt x="467116" y="336449"/>
                  </a:lnTo>
                  <a:lnTo>
                    <a:pt x="465900" y="336211"/>
                  </a:lnTo>
                  <a:lnTo>
                    <a:pt x="464988" y="336356"/>
                  </a:lnTo>
                  <a:lnTo>
                    <a:pt x="463891" y="336673"/>
                  </a:lnTo>
                  <a:lnTo>
                    <a:pt x="461313" y="337797"/>
                  </a:lnTo>
                  <a:lnTo>
                    <a:pt x="460401" y="338563"/>
                  </a:lnTo>
                  <a:lnTo>
                    <a:pt x="459939" y="339449"/>
                  </a:lnTo>
                  <a:lnTo>
                    <a:pt x="460111" y="340559"/>
                  </a:lnTo>
                  <a:lnTo>
                    <a:pt x="460917" y="341907"/>
                  </a:lnTo>
                  <a:lnTo>
                    <a:pt x="460296" y="342502"/>
                  </a:lnTo>
                  <a:lnTo>
                    <a:pt x="458247" y="342344"/>
                  </a:lnTo>
                  <a:lnTo>
                    <a:pt x="457137" y="342634"/>
                  </a:lnTo>
                  <a:lnTo>
                    <a:pt x="456330" y="343692"/>
                  </a:lnTo>
                  <a:lnTo>
                    <a:pt x="452180" y="347697"/>
                  </a:lnTo>
                  <a:lnTo>
                    <a:pt x="450726" y="349706"/>
                  </a:lnTo>
                  <a:lnTo>
                    <a:pt x="450303" y="351331"/>
                  </a:lnTo>
                  <a:lnTo>
                    <a:pt x="449537" y="350803"/>
                  </a:lnTo>
                  <a:lnTo>
                    <a:pt x="449484" y="349930"/>
                  </a:lnTo>
                  <a:lnTo>
                    <a:pt x="450343" y="347802"/>
                  </a:lnTo>
                  <a:lnTo>
                    <a:pt x="451744" y="345410"/>
                  </a:lnTo>
                  <a:lnTo>
                    <a:pt x="451295" y="344723"/>
                  </a:lnTo>
                  <a:lnTo>
                    <a:pt x="451453" y="344445"/>
                  </a:lnTo>
                  <a:lnTo>
                    <a:pt x="452497" y="343903"/>
                  </a:lnTo>
                  <a:lnTo>
                    <a:pt x="453092" y="342767"/>
                  </a:lnTo>
                  <a:lnTo>
                    <a:pt x="451955" y="342225"/>
                  </a:lnTo>
                  <a:lnTo>
                    <a:pt x="450700" y="342198"/>
                  </a:lnTo>
                  <a:lnTo>
                    <a:pt x="448189" y="342582"/>
                  </a:lnTo>
                  <a:lnTo>
                    <a:pt x="444607" y="343837"/>
                  </a:lnTo>
                  <a:lnTo>
                    <a:pt x="440655" y="344657"/>
                  </a:lnTo>
                  <a:lnTo>
                    <a:pt x="434429" y="347644"/>
                  </a:lnTo>
                  <a:lnTo>
                    <a:pt x="431231" y="349745"/>
                  </a:lnTo>
                  <a:lnTo>
                    <a:pt x="430424" y="350565"/>
                  </a:lnTo>
                  <a:lnTo>
                    <a:pt x="429327" y="353975"/>
                  </a:lnTo>
                  <a:lnTo>
                    <a:pt x="425706" y="358442"/>
                  </a:lnTo>
                  <a:lnTo>
                    <a:pt x="425534" y="361496"/>
                  </a:lnTo>
                  <a:lnTo>
                    <a:pt x="426856" y="361734"/>
                  </a:lnTo>
                  <a:lnTo>
                    <a:pt x="429499" y="360359"/>
                  </a:lnTo>
                  <a:lnTo>
                    <a:pt x="431217" y="359262"/>
                  </a:lnTo>
                  <a:lnTo>
                    <a:pt x="431997" y="358456"/>
                  </a:lnTo>
                  <a:lnTo>
                    <a:pt x="432433" y="357742"/>
                  </a:lnTo>
                  <a:lnTo>
                    <a:pt x="432526" y="357121"/>
                  </a:lnTo>
                  <a:lnTo>
                    <a:pt x="432288" y="356790"/>
                  </a:lnTo>
                  <a:lnTo>
                    <a:pt x="429922" y="356870"/>
                  </a:lnTo>
                  <a:lnTo>
                    <a:pt x="430319" y="356592"/>
                  </a:lnTo>
                  <a:lnTo>
                    <a:pt x="432129" y="355944"/>
                  </a:lnTo>
                  <a:lnTo>
                    <a:pt x="434112" y="355654"/>
                  </a:lnTo>
                  <a:lnTo>
                    <a:pt x="436266" y="355706"/>
                  </a:lnTo>
                  <a:lnTo>
                    <a:pt x="437482" y="355891"/>
                  </a:lnTo>
                  <a:lnTo>
                    <a:pt x="437747" y="356209"/>
                  </a:lnTo>
                  <a:lnTo>
                    <a:pt x="437548" y="356566"/>
                  </a:lnTo>
                  <a:lnTo>
                    <a:pt x="435011" y="357821"/>
                  </a:lnTo>
                  <a:lnTo>
                    <a:pt x="433359" y="358865"/>
                  </a:lnTo>
                  <a:lnTo>
                    <a:pt x="433715" y="358892"/>
                  </a:lnTo>
                  <a:lnTo>
                    <a:pt x="436333" y="358099"/>
                  </a:lnTo>
                  <a:lnTo>
                    <a:pt x="437403" y="359328"/>
                  </a:lnTo>
                  <a:lnTo>
                    <a:pt x="438778" y="359473"/>
                  </a:lnTo>
                  <a:lnTo>
                    <a:pt x="438751" y="359685"/>
                  </a:lnTo>
                  <a:lnTo>
                    <a:pt x="428045" y="364139"/>
                  </a:lnTo>
                  <a:lnTo>
                    <a:pt x="427583" y="364562"/>
                  </a:lnTo>
                  <a:lnTo>
                    <a:pt x="427503" y="364985"/>
                  </a:lnTo>
                  <a:lnTo>
                    <a:pt x="427675" y="365263"/>
                  </a:lnTo>
                  <a:lnTo>
                    <a:pt x="428680" y="365355"/>
                  </a:lnTo>
                  <a:lnTo>
                    <a:pt x="435592" y="363135"/>
                  </a:lnTo>
                  <a:lnTo>
                    <a:pt x="440972" y="360438"/>
                  </a:lnTo>
                  <a:lnTo>
                    <a:pt x="441897" y="359830"/>
                  </a:lnTo>
                  <a:lnTo>
                    <a:pt x="442650" y="359130"/>
                  </a:lnTo>
                  <a:lnTo>
                    <a:pt x="442941" y="358628"/>
                  </a:lnTo>
                  <a:lnTo>
                    <a:pt x="441857" y="358033"/>
                  </a:lnTo>
                  <a:lnTo>
                    <a:pt x="445571" y="357359"/>
                  </a:lnTo>
                  <a:lnTo>
                    <a:pt x="447633" y="356685"/>
                  </a:lnTo>
                  <a:lnTo>
                    <a:pt x="449101" y="355759"/>
                  </a:lnTo>
                  <a:lnTo>
                    <a:pt x="451189" y="354993"/>
                  </a:lnTo>
                  <a:lnTo>
                    <a:pt x="456410" y="353433"/>
                  </a:lnTo>
                  <a:lnTo>
                    <a:pt x="461300" y="353129"/>
                  </a:lnTo>
                  <a:lnTo>
                    <a:pt x="463878" y="351966"/>
                  </a:lnTo>
                  <a:lnTo>
                    <a:pt x="467301" y="350948"/>
                  </a:lnTo>
                  <a:lnTo>
                    <a:pt x="469138" y="350948"/>
                  </a:lnTo>
                  <a:lnTo>
                    <a:pt x="470975" y="350684"/>
                  </a:lnTo>
                  <a:lnTo>
                    <a:pt x="472112" y="350314"/>
                  </a:lnTo>
                  <a:lnTo>
                    <a:pt x="472865" y="349402"/>
                  </a:lnTo>
                  <a:lnTo>
                    <a:pt x="473249" y="348582"/>
                  </a:lnTo>
                  <a:lnTo>
                    <a:pt x="473249" y="347459"/>
                  </a:lnTo>
                  <a:lnTo>
                    <a:pt x="469878" y="347274"/>
                  </a:lnTo>
                  <a:lnTo>
                    <a:pt x="469310" y="347049"/>
                  </a:lnTo>
                  <a:lnTo>
                    <a:pt x="471332" y="346282"/>
                  </a:lnTo>
                  <a:lnTo>
                    <a:pt x="472218" y="346018"/>
                  </a:lnTo>
                  <a:lnTo>
                    <a:pt x="473711" y="346163"/>
                  </a:lnTo>
                  <a:lnTo>
                    <a:pt x="476870" y="346983"/>
                  </a:lnTo>
                  <a:lnTo>
                    <a:pt x="480822" y="347432"/>
                  </a:lnTo>
                  <a:lnTo>
                    <a:pt x="481615" y="347287"/>
                  </a:lnTo>
                  <a:lnTo>
                    <a:pt x="483175" y="346705"/>
                  </a:lnTo>
                  <a:lnTo>
                    <a:pt x="488449" y="344221"/>
                  </a:lnTo>
                  <a:lnTo>
                    <a:pt x="489083" y="343679"/>
                  </a:lnTo>
                  <a:lnTo>
                    <a:pt x="489162" y="343229"/>
                  </a:lnTo>
                  <a:lnTo>
                    <a:pt x="486532" y="342410"/>
                  </a:lnTo>
                  <a:lnTo>
                    <a:pt x="486783" y="340903"/>
                  </a:lnTo>
                  <a:lnTo>
                    <a:pt x="487656" y="340083"/>
                  </a:lnTo>
                  <a:lnTo>
                    <a:pt x="490431" y="338828"/>
                  </a:lnTo>
                  <a:lnTo>
                    <a:pt x="491277" y="338207"/>
                  </a:lnTo>
                  <a:lnTo>
                    <a:pt x="491528" y="337691"/>
                  </a:lnTo>
                  <a:lnTo>
                    <a:pt x="490616" y="337017"/>
                  </a:lnTo>
                  <a:lnTo>
                    <a:pt x="488422" y="337030"/>
                  </a:lnTo>
                  <a:close/>
                  <a:moveTo>
                    <a:pt x="810173" y="416282"/>
                  </a:moveTo>
                  <a:lnTo>
                    <a:pt x="810358" y="418740"/>
                  </a:lnTo>
                  <a:lnTo>
                    <a:pt x="810742" y="420168"/>
                  </a:lnTo>
                  <a:lnTo>
                    <a:pt x="812235" y="420829"/>
                  </a:lnTo>
                  <a:lnTo>
                    <a:pt x="813887" y="419705"/>
                  </a:lnTo>
                  <a:lnTo>
                    <a:pt x="815249" y="418899"/>
                  </a:lnTo>
                  <a:lnTo>
                    <a:pt x="817628" y="416652"/>
                  </a:lnTo>
                  <a:lnTo>
                    <a:pt x="819280" y="415264"/>
                  </a:lnTo>
                  <a:lnTo>
                    <a:pt x="818989" y="414867"/>
                  </a:lnTo>
                  <a:lnTo>
                    <a:pt x="818209" y="414550"/>
                  </a:lnTo>
                  <a:lnTo>
                    <a:pt x="816888" y="414365"/>
                  </a:lnTo>
                  <a:lnTo>
                    <a:pt x="815143" y="415317"/>
                  </a:lnTo>
                  <a:lnTo>
                    <a:pt x="814390" y="415568"/>
                  </a:lnTo>
                  <a:lnTo>
                    <a:pt x="814218" y="415211"/>
                  </a:lnTo>
                  <a:lnTo>
                    <a:pt x="815183" y="412330"/>
                  </a:lnTo>
                  <a:lnTo>
                    <a:pt x="815196" y="411523"/>
                  </a:lnTo>
                  <a:lnTo>
                    <a:pt x="816861" y="409462"/>
                  </a:lnTo>
                  <a:lnTo>
                    <a:pt x="816769" y="407981"/>
                  </a:lnTo>
                  <a:lnTo>
                    <a:pt x="817337" y="406712"/>
                  </a:lnTo>
                  <a:lnTo>
                    <a:pt x="816028" y="403725"/>
                  </a:lnTo>
                  <a:lnTo>
                    <a:pt x="812724" y="404307"/>
                  </a:lnTo>
                  <a:lnTo>
                    <a:pt x="811112" y="405470"/>
                  </a:lnTo>
                  <a:lnTo>
                    <a:pt x="810596" y="406792"/>
                  </a:lnTo>
                  <a:lnTo>
                    <a:pt x="811891" y="407466"/>
                  </a:lnTo>
                  <a:lnTo>
                    <a:pt x="813160" y="407743"/>
                  </a:lnTo>
                  <a:lnTo>
                    <a:pt x="811839" y="410162"/>
                  </a:lnTo>
                  <a:lnTo>
                    <a:pt x="810662" y="413215"/>
                  </a:lnTo>
                  <a:lnTo>
                    <a:pt x="811032" y="413757"/>
                  </a:lnTo>
                  <a:lnTo>
                    <a:pt x="810438" y="414511"/>
                  </a:lnTo>
                  <a:lnTo>
                    <a:pt x="810173" y="416282"/>
                  </a:lnTo>
                  <a:close/>
                  <a:moveTo>
                    <a:pt x="862554" y="324672"/>
                  </a:moveTo>
                  <a:lnTo>
                    <a:pt x="861734" y="323773"/>
                  </a:lnTo>
                  <a:lnTo>
                    <a:pt x="860849" y="324447"/>
                  </a:lnTo>
                  <a:lnTo>
                    <a:pt x="859593" y="326179"/>
                  </a:lnTo>
                  <a:lnTo>
                    <a:pt x="858734" y="327765"/>
                  </a:lnTo>
                  <a:lnTo>
                    <a:pt x="858271" y="329206"/>
                  </a:lnTo>
                  <a:lnTo>
                    <a:pt x="857201" y="331016"/>
                  </a:lnTo>
                  <a:lnTo>
                    <a:pt x="855548" y="333184"/>
                  </a:lnTo>
                  <a:lnTo>
                    <a:pt x="849852" y="339978"/>
                  </a:lnTo>
                  <a:lnTo>
                    <a:pt x="847962" y="342555"/>
                  </a:lnTo>
                  <a:lnTo>
                    <a:pt x="847420" y="344406"/>
                  </a:lnTo>
                  <a:lnTo>
                    <a:pt x="847354" y="346666"/>
                  </a:lnTo>
                  <a:lnTo>
                    <a:pt x="845662" y="348291"/>
                  </a:lnTo>
                  <a:lnTo>
                    <a:pt x="838921" y="353248"/>
                  </a:lnTo>
                  <a:lnTo>
                    <a:pt x="837071" y="354200"/>
                  </a:lnTo>
                  <a:lnTo>
                    <a:pt x="835683" y="355720"/>
                  </a:lnTo>
                  <a:lnTo>
                    <a:pt x="834916" y="356936"/>
                  </a:lnTo>
                  <a:lnTo>
                    <a:pt x="834757" y="357848"/>
                  </a:lnTo>
                  <a:lnTo>
                    <a:pt x="835154" y="358244"/>
                  </a:lnTo>
                  <a:lnTo>
                    <a:pt x="837190" y="357861"/>
                  </a:lnTo>
                  <a:lnTo>
                    <a:pt x="843137" y="355495"/>
                  </a:lnTo>
                  <a:lnTo>
                    <a:pt x="850447" y="351450"/>
                  </a:lnTo>
                  <a:lnTo>
                    <a:pt x="854980" y="350486"/>
                  </a:lnTo>
                  <a:lnTo>
                    <a:pt x="855681" y="350063"/>
                  </a:lnTo>
                  <a:lnTo>
                    <a:pt x="856156" y="349640"/>
                  </a:lnTo>
                  <a:lnTo>
                    <a:pt x="857002" y="347459"/>
                  </a:lnTo>
                  <a:lnTo>
                    <a:pt x="859157" y="346388"/>
                  </a:lnTo>
                  <a:lnTo>
                    <a:pt x="861192" y="344035"/>
                  </a:lnTo>
                  <a:lnTo>
                    <a:pt x="861562" y="343176"/>
                  </a:lnTo>
                  <a:lnTo>
                    <a:pt x="861655" y="340599"/>
                  </a:lnTo>
                  <a:lnTo>
                    <a:pt x="862488" y="336079"/>
                  </a:lnTo>
                  <a:lnTo>
                    <a:pt x="863915" y="334003"/>
                  </a:lnTo>
                  <a:lnTo>
                    <a:pt x="865673" y="332140"/>
                  </a:lnTo>
                  <a:lnTo>
                    <a:pt x="866241" y="331862"/>
                  </a:lnTo>
                  <a:lnTo>
                    <a:pt x="867219" y="331743"/>
                  </a:lnTo>
                  <a:lnTo>
                    <a:pt x="867682" y="332034"/>
                  </a:lnTo>
                  <a:lnTo>
                    <a:pt x="867629" y="332735"/>
                  </a:lnTo>
                  <a:lnTo>
                    <a:pt x="866915" y="333488"/>
                  </a:lnTo>
                  <a:lnTo>
                    <a:pt x="865660" y="336184"/>
                  </a:lnTo>
                  <a:lnTo>
                    <a:pt x="865369" y="337229"/>
                  </a:lnTo>
                  <a:lnTo>
                    <a:pt x="865594" y="337731"/>
                  </a:lnTo>
                  <a:lnTo>
                    <a:pt x="865210" y="338841"/>
                  </a:lnTo>
                  <a:lnTo>
                    <a:pt x="863796" y="341670"/>
                  </a:lnTo>
                  <a:lnTo>
                    <a:pt x="864391" y="343071"/>
                  </a:lnTo>
                  <a:lnTo>
                    <a:pt x="864774" y="342780"/>
                  </a:lnTo>
                  <a:lnTo>
                    <a:pt x="865911" y="340705"/>
                  </a:lnTo>
                  <a:lnTo>
                    <a:pt x="867365" y="338563"/>
                  </a:lnTo>
                  <a:lnTo>
                    <a:pt x="868356" y="336343"/>
                  </a:lnTo>
                  <a:lnTo>
                    <a:pt x="869440" y="333171"/>
                  </a:lnTo>
                  <a:lnTo>
                    <a:pt x="869969" y="329258"/>
                  </a:lnTo>
                  <a:lnTo>
                    <a:pt x="866056" y="329391"/>
                  </a:lnTo>
                  <a:lnTo>
                    <a:pt x="861509" y="328796"/>
                  </a:lnTo>
                  <a:lnTo>
                    <a:pt x="862131" y="327130"/>
                  </a:lnTo>
                  <a:lnTo>
                    <a:pt x="862554" y="324672"/>
                  </a:lnTo>
                  <a:close/>
                  <a:moveTo>
                    <a:pt x="869929" y="327712"/>
                  </a:moveTo>
                  <a:lnTo>
                    <a:pt x="870735" y="327064"/>
                  </a:lnTo>
                  <a:lnTo>
                    <a:pt x="870550" y="325531"/>
                  </a:lnTo>
                  <a:lnTo>
                    <a:pt x="869308" y="324342"/>
                  </a:lnTo>
                  <a:lnTo>
                    <a:pt x="866175" y="324870"/>
                  </a:lnTo>
                  <a:lnTo>
                    <a:pt x="865329" y="325439"/>
                  </a:lnTo>
                  <a:lnTo>
                    <a:pt x="865422" y="326694"/>
                  </a:lnTo>
                  <a:lnTo>
                    <a:pt x="867233" y="327646"/>
                  </a:lnTo>
                  <a:lnTo>
                    <a:pt x="869929" y="327712"/>
                  </a:lnTo>
                  <a:close/>
                  <a:moveTo>
                    <a:pt x="850195" y="379260"/>
                  </a:moveTo>
                  <a:lnTo>
                    <a:pt x="853500" y="378202"/>
                  </a:lnTo>
                  <a:lnTo>
                    <a:pt x="854636" y="377515"/>
                  </a:lnTo>
                  <a:lnTo>
                    <a:pt x="855086" y="376828"/>
                  </a:lnTo>
                  <a:lnTo>
                    <a:pt x="855826" y="376167"/>
                  </a:lnTo>
                  <a:lnTo>
                    <a:pt x="856857" y="375533"/>
                  </a:lnTo>
                  <a:lnTo>
                    <a:pt x="857531" y="374911"/>
                  </a:lnTo>
                  <a:lnTo>
                    <a:pt x="857835" y="374290"/>
                  </a:lnTo>
                  <a:lnTo>
                    <a:pt x="856883" y="373933"/>
                  </a:lnTo>
                  <a:lnTo>
                    <a:pt x="852984" y="373788"/>
                  </a:lnTo>
                  <a:lnTo>
                    <a:pt x="851993" y="374105"/>
                  </a:lnTo>
                  <a:lnTo>
                    <a:pt x="849032" y="375427"/>
                  </a:lnTo>
                  <a:lnTo>
                    <a:pt x="847909" y="376141"/>
                  </a:lnTo>
                  <a:lnTo>
                    <a:pt x="847354" y="376775"/>
                  </a:lnTo>
                  <a:lnTo>
                    <a:pt x="848226" y="378929"/>
                  </a:lnTo>
                  <a:lnTo>
                    <a:pt x="849085" y="379339"/>
                  </a:lnTo>
                  <a:lnTo>
                    <a:pt x="850195" y="379260"/>
                  </a:lnTo>
                  <a:close/>
                  <a:moveTo>
                    <a:pt x="850526" y="386926"/>
                  </a:moveTo>
                  <a:lnTo>
                    <a:pt x="850843" y="387415"/>
                  </a:lnTo>
                  <a:lnTo>
                    <a:pt x="852257" y="387693"/>
                  </a:lnTo>
                  <a:lnTo>
                    <a:pt x="854451" y="387071"/>
                  </a:lnTo>
                  <a:lnTo>
                    <a:pt x="855218" y="387085"/>
                  </a:lnTo>
                  <a:lnTo>
                    <a:pt x="855800" y="387336"/>
                  </a:lnTo>
                  <a:lnTo>
                    <a:pt x="860452" y="382934"/>
                  </a:lnTo>
                  <a:lnTo>
                    <a:pt x="864827" y="379366"/>
                  </a:lnTo>
                  <a:lnTo>
                    <a:pt x="865633" y="375559"/>
                  </a:lnTo>
                  <a:lnTo>
                    <a:pt x="865898" y="372929"/>
                  </a:lnTo>
                  <a:lnTo>
                    <a:pt x="864880" y="372625"/>
                  </a:lnTo>
                  <a:lnTo>
                    <a:pt x="858086" y="376947"/>
                  </a:lnTo>
                  <a:lnTo>
                    <a:pt x="857121" y="377238"/>
                  </a:lnTo>
                  <a:lnTo>
                    <a:pt x="853777" y="379418"/>
                  </a:lnTo>
                  <a:lnTo>
                    <a:pt x="851742" y="379894"/>
                  </a:lnTo>
                  <a:lnTo>
                    <a:pt x="850605" y="380568"/>
                  </a:lnTo>
                  <a:lnTo>
                    <a:pt x="849019" y="382379"/>
                  </a:lnTo>
                  <a:lnTo>
                    <a:pt x="848345" y="383754"/>
                  </a:lnTo>
                  <a:lnTo>
                    <a:pt x="849217" y="384071"/>
                  </a:lnTo>
                  <a:lnTo>
                    <a:pt x="852099" y="384335"/>
                  </a:lnTo>
                  <a:lnTo>
                    <a:pt x="852337" y="385062"/>
                  </a:lnTo>
                  <a:lnTo>
                    <a:pt x="850777" y="386371"/>
                  </a:lnTo>
                  <a:lnTo>
                    <a:pt x="850526" y="386926"/>
                  </a:lnTo>
                  <a:close/>
                  <a:moveTo>
                    <a:pt x="859884" y="367377"/>
                  </a:moveTo>
                  <a:lnTo>
                    <a:pt x="857624" y="368937"/>
                  </a:lnTo>
                  <a:lnTo>
                    <a:pt x="856223" y="369743"/>
                  </a:lnTo>
                  <a:lnTo>
                    <a:pt x="854954" y="370787"/>
                  </a:lnTo>
                  <a:lnTo>
                    <a:pt x="854200" y="371924"/>
                  </a:lnTo>
                  <a:lnTo>
                    <a:pt x="854835" y="372241"/>
                  </a:lnTo>
                  <a:lnTo>
                    <a:pt x="857412" y="372281"/>
                  </a:lnTo>
                  <a:lnTo>
                    <a:pt x="858007" y="371898"/>
                  </a:lnTo>
                  <a:lnTo>
                    <a:pt x="859104" y="371448"/>
                  </a:lnTo>
                  <a:lnTo>
                    <a:pt x="861034" y="371158"/>
                  </a:lnTo>
                  <a:lnTo>
                    <a:pt x="862977" y="370563"/>
                  </a:lnTo>
                  <a:lnTo>
                    <a:pt x="863889" y="368977"/>
                  </a:lnTo>
                  <a:lnTo>
                    <a:pt x="863981" y="367681"/>
                  </a:lnTo>
                  <a:lnTo>
                    <a:pt x="862990" y="364774"/>
                  </a:lnTo>
                  <a:lnTo>
                    <a:pt x="859884" y="367377"/>
                  </a:lnTo>
                  <a:close/>
                  <a:moveTo>
                    <a:pt x="577864" y="271300"/>
                  </a:moveTo>
                  <a:lnTo>
                    <a:pt x="582887" y="268749"/>
                  </a:lnTo>
                  <a:lnTo>
                    <a:pt x="583191" y="268300"/>
                  </a:lnTo>
                  <a:lnTo>
                    <a:pt x="582411" y="267956"/>
                  </a:lnTo>
                  <a:lnTo>
                    <a:pt x="578538" y="270441"/>
                  </a:lnTo>
                  <a:lnTo>
                    <a:pt x="575736" y="271710"/>
                  </a:lnTo>
                  <a:lnTo>
                    <a:pt x="576807" y="271617"/>
                  </a:lnTo>
                  <a:lnTo>
                    <a:pt x="577864" y="271300"/>
                  </a:lnTo>
                  <a:close/>
                  <a:moveTo>
                    <a:pt x="266819" y="281372"/>
                  </a:moveTo>
                  <a:lnTo>
                    <a:pt x="269952" y="284465"/>
                  </a:lnTo>
                  <a:lnTo>
                    <a:pt x="274631" y="285245"/>
                  </a:lnTo>
                  <a:lnTo>
                    <a:pt x="275609" y="285747"/>
                  </a:lnTo>
                  <a:lnTo>
                    <a:pt x="275728" y="286804"/>
                  </a:lnTo>
                  <a:lnTo>
                    <a:pt x="276177" y="287055"/>
                  </a:lnTo>
                  <a:lnTo>
                    <a:pt x="277393" y="286765"/>
                  </a:lnTo>
                  <a:lnTo>
                    <a:pt x="278385" y="285615"/>
                  </a:lnTo>
                  <a:lnTo>
                    <a:pt x="280010" y="284835"/>
                  </a:lnTo>
                  <a:lnTo>
                    <a:pt x="284412" y="283791"/>
                  </a:lnTo>
                  <a:lnTo>
                    <a:pt x="288060" y="283711"/>
                  </a:lnTo>
                  <a:lnTo>
                    <a:pt x="292263" y="283196"/>
                  </a:lnTo>
                  <a:lnTo>
                    <a:pt x="293981" y="281649"/>
                  </a:lnTo>
                  <a:lnTo>
                    <a:pt x="295329" y="280209"/>
                  </a:lnTo>
                  <a:lnTo>
                    <a:pt x="295065" y="279151"/>
                  </a:lnTo>
                  <a:lnTo>
                    <a:pt x="296215" y="278345"/>
                  </a:lnTo>
                  <a:lnTo>
                    <a:pt x="298475" y="276481"/>
                  </a:lnTo>
                  <a:lnTo>
                    <a:pt x="300682" y="275160"/>
                  </a:lnTo>
                  <a:lnTo>
                    <a:pt x="302467" y="273679"/>
                  </a:lnTo>
                  <a:lnTo>
                    <a:pt x="302890" y="272833"/>
                  </a:lnTo>
                  <a:lnTo>
                    <a:pt x="302520" y="272278"/>
                  </a:lnTo>
                  <a:lnTo>
                    <a:pt x="301753" y="272001"/>
                  </a:lnTo>
                  <a:lnTo>
                    <a:pt x="298184" y="272384"/>
                  </a:lnTo>
                  <a:lnTo>
                    <a:pt x="297312" y="272318"/>
                  </a:lnTo>
                  <a:lnTo>
                    <a:pt x="297153" y="271036"/>
                  </a:lnTo>
                  <a:lnTo>
                    <a:pt x="296611" y="270692"/>
                  </a:lnTo>
                  <a:lnTo>
                    <a:pt x="295184" y="270838"/>
                  </a:lnTo>
                  <a:lnTo>
                    <a:pt x="291972" y="271525"/>
                  </a:lnTo>
                  <a:lnTo>
                    <a:pt x="291417" y="271089"/>
                  </a:lnTo>
                  <a:lnTo>
                    <a:pt x="290360" y="271062"/>
                  </a:lnTo>
                  <a:lnTo>
                    <a:pt x="286434" y="272199"/>
                  </a:lnTo>
                  <a:lnTo>
                    <a:pt x="283050" y="272780"/>
                  </a:lnTo>
                  <a:lnTo>
                    <a:pt x="281319" y="273296"/>
                  </a:lnTo>
                  <a:lnTo>
                    <a:pt x="277618" y="275345"/>
                  </a:lnTo>
                  <a:lnTo>
                    <a:pt x="269912" y="274922"/>
                  </a:lnTo>
                  <a:lnTo>
                    <a:pt x="267758" y="275160"/>
                  </a:lnTo>
                  <a:lnTo>
                    <a:pt x="265326" y="275622"/>
                  </a:lnTo>
                  <a:lnTo>
                    <a:pt x="264401" y="278490"/>
                  </a:lnTo>
                  <a:lnTo>
                    <a:pt x="264586" y="280751"/>
                  </a:lnTo>
                  <a:lnTo>
                    <a:pt x="266819" y="281372"/>
                  </a:lnTo>
                  <a:close/>
                  <a:moveTo>
                    <a:pt x="454982" y="354490"/>
                  </a:moveTo>
                  <a:lnTo>
                    <a:pt x="451982" y="355891"/>
                  </a:lnTo>
                  <a:lnTo>
                    <a:pt x="449193" y="358006"/>
                  </a:lnTo>
                  <a:lnTo>
                    <a:pt x="449286" y="359368"/>
                  </a:lnTo>
                  <a:lnTo>
                    <a:pt x="451347" y="358628"/>
                  </a:lnTo>
                  <a:lnTo>
                    <a:pt x="454890" y="356909"/>
                  </a:lnTo>
                  <a:lnTo>
                    <a:pt x="455313" y="356949"/>
                  </a:lnTo>
                  <a:lnTo>
                    <a:pt x="458868" y="356103"/>
                  </a:lnTo>
                  <a:lnTo>
                    <a:pt x="460507" y="355984"/>
                  </a:lnTo>
                  <a:lnTo>
                    <a:pt x="461340" y="355706"/>
                  </a:lnTo>
                  <a:lnTo>
                    <a:pt x="461697" y="355376"/>
                  </a:lnTo>
                  <a:lnTo>
                    <a:pt x="461591" y="354979"/>
                  </a:lnTo>
                  <a:lnTo>
                    <a:pt x="454982" y="354490"/>
                  </a:lnTo>
                  <a:close/>
                  <a:moveTo>
                    <a:pt x="505314" y="122472"/>
                  </a:moveTo>
                  <a:lnTo>
                    <a:pt x="508803" y="121521"/>
                  </a:lnTo>
                  <a:lnTo>
                    <a:pt x="509332" y="121256"/>
                  </a:lnTo>
                  <a:lnTo>
                    <a:pt x="503596" y="122499"/>
                  </a:lnTo>
                  <a:lnTo>
                    <a:pt x="500014" y="123490"/>
                  </a:lnTo>
                  <a:lnTo>
                    <a:pt x="499432" y="123860"/>
                  </a:lnTo>
                  <a:lnTo>
                    <a:pt x="500358" y="123728"/>
                  </a:lnTo>
                  <a:lnTo>
                    <a:pt x="505314" y="122472"/>
                  </a:lnTo>
                  <a:close/>
                  <a:moveTo>
                    <a:pt x="1626373" y="618627"/>
                  </a:moveTo>
                  <a:lnTo>
                    <a:pt x="1624285" y="619526"/>
                  </a:lnTo>
                  <a:lnTo>
                    <a:pt x="1618972" y="622751"/>
                  </a:lnTo>
                  <a:lnTo>
                    <a:pt x="1617174" y="624271"/>
                  </a:lnTo>
                  <a:lnTo>
                    <a:pt x="1616421" y="625460"/>
                  </a:lnTo>
                  <a:lnTo>
                    <a:pt x="1616923" y="626319"/>
                  </a:lnTo>
                  <a:lnTo>
                    <a:pt x="1619712" y="626901"/>
                  </a:lnTo>
                  <a:lnTo>
                    <a:pt x="1620069" y="626504"/>
                  </a:lnTo>
                  <a:lnTo>
                    <a:pt x="1620029" y="626319"/>
                  </a:lnTo>
                  <a:lnTo>
                    <a:pt x="1619686" y="626081"/>
                  </a:lnTo>
                  <a:lnTo>
                    <a:pt x="1621047" y="624984"/>
                  </a:lnTo>
                  <a:lnTo>
                    <a:pt x="1621073" y="625421"/>
                  </a:lnTo>
                  <a:lnTo>
                    <a:pt x="1620386" y="626636"/>
                  </a:lnTo>
                  <a:lnTo>
                    <a:pt x="1619302" y="627522"/>
                  </a:lnTo>
                  <a:lnTo>
                    <a:pt x="1618324" y="628143"/>
                  </a:lnTo>
                  <a:lnTo>
                    <a:pt x="1617914" y="628963"/>
                  </a:lnTo>
                  <a:lnTo>
                    <a:pt x="1618060" y="629981"/>
                  </a:lnTo>
                  <a:lnTo>
                    <a:pt x="1618985" y="629743"/>
                  </a:lnTo>
                  <a:lnTo>
                    <a:pt x="1620703" y="628249"/>
                  </a:lnTo>
                  <a:lnTo>
                    <a:pt x="1624563" y="625883"/>
                  </a:lnTo>
                  <a:lnTo>
                    <a:pt x="1624748" y="625341"/>
                  </a:lnTo>
                  <a:lnTo>
                    <a:pt x="1625607" y="624442"/>
                  </a:lnTo>
                  <a:lnTo>
                    <a:pt x="1631687" y="621389"/>
                  </a:lnTo>
                  <a:lnTo>
                    <a:pt x="1633061" y="620451"/>
                  </a:lnTo>
                  <a:lnTo>
                    <a:pt x="1633061" y="620094"/>
                  </a:lnTo>
                  <a:lnTo>
                    <a:pt x="1632348" y="619592"/>
                  </a:lnTo>
                  <a:lnTo>
                    <a:pt x="1632572" y="619420"/>
                  </a:lnTo>
                  <a:lnTo>
                    <a:pt x="1637912" y="618891"/>
                  </a:lnTo>
                  <a:lnTo>
                    <a:pt x="1639313" y="618283"/>
                  </a:lnTo>
                  <a:lnTo>
                    <a:pt x="1638626" y="617358"/>
                  </a:lnTo>
                  <a:lnTo>
                    <a:pt x="1637000" y="616895"/>
                  </a:lnTo>
                  <a:lnTo>
                    <a:pt x="1634436" y="616895"/>
                  </a:lnTo>
                  <a:lnTo>
                    <a:pt x="1631713" y="617226"/>
                  </a:lnTo>
                  <a:lnTo>
                    <a:pt x="1626373" y="618627"/>
                  </a:lnTo>
                  <a:close/>
                  <a:moveTo>
                    <a:pt x="1615654" y="606744"/>
                  </a:moveTo>
                  <a:lnTo>
                    <a:pt x="1618549" y="605898"/>
                  </a:lnTo>
                  <a:lnTo>
                    <a:pt x="1619633" y="605489"/>
                  </a:lnTo>
                  <a:lnTo>
                    <a:pt x="1619897" y="605264"/>
                  </a:lnTo>
                  <a:lnTo>
                    <a:pt x="1619170" y="605132"/>
                  </a:lnTo>
                  <a:lnTo>
                    <a:pt x="1619514" y="604669"/>
                  </a:lnTo>
                  <a:lnTo>
                    <a:pt x="1620624" y="604392"/>
                  </a:lnTo>
                  <a:lnTo>
                    <a:pt x="1628409" y="601471"/>
                  </a:lnTo>
                  <a:lnTo>
                    <a:pt x="1629532" y="600638"/>
                  </a:lnTo>
                  <a:lnTo>
                    <a:pt x="1629665" y="600215"/>
                  </a:lnTo>
                  <a:lnTo>
                    <a:pt x="1630339" y="599567"/>
                  </a:lnTo>
                  <a:lnTo>
                    <a:pt x="1633260" y="598008"/>
                  </a:lnTo>
                  <a:lnTo>
                    <a:pt x="1633061" y="597770"/>
                  </a:lnTo>
                  <a:lnTo>
                    <a:pt x="1630854" y="598246"/>
                  </a:lnTo>
                  <a:lnTo>
                    <a:pt x="1626400" y="599766"/>
                  </a:lnTo>
                  <a:lnTo>
                    <a:pt x="1615667" y="603929"/>
                  </a:lnTo>
                  <a:lnTo>
                    <a:pt x="1614319" y="604590"/>
                  </a:lnTo>
                  <a:lnTo>
                    <a:pt x="1613989" y="604920"/>
                  </a:lnTo>
                  <a:lnTo>
                    <a:pt x="1614676" y="604920"/>
                  </a:lnTo>
                  <a:lnTo>
                    <a:pt x="1614465" y="605330"/>
                  </a:lnTo>
                  <a:lnTo>
                    <a:pt x="1613368" y="606163"/>
                  </a:lnTo>
                  <a:lnTo>
                    <a:pt x="1613169" y="606731"/>
                  </a:lnTo>
                  <a:lnTo>
                    <a:pt x="1613857" y="607035"/>
                  </a:lnTo>
                  <a:lnTo>
                    <a:pt x="1615654" y="606744"/>
                  </a:lnTo>
                  <a:close/>
                  <a:moveTo>
                    <a:pt x="1706074" y="657380"/>
                  </a:moveTo>
                  <a:lnTo>
                    <a:pt x="1705651" y="658094"/>
                  </a:lnTo>
                  <a:lnTo>
                    <a:pt x="1705704" y="658424"/>
                  </a:lnTo>
                  <a:lnTo>
                    <a:pt x="1706352" y="659072"/>
                  </a:lnTo>
                  <a:lnTo>
                    <a:pt x="1708242" y="659429"/>
                  </a:lnTo>
                  <a:lnTo>
                    <a:pt x="1711388" y="659482"/>
                  </a:lnTo>
                  <a:lnTo>
                    <a:pt x="1713172" y="659019"/>
                  </a:lnTo>
                  <a:lnTo>
                    <a:pt x="1714137" y="658107"/>
                  </a:lnTo>
                  <a:lnTo>
                    <a:pt x="1714203" y="657486"/>
                  </a:lnTo>
                  <a:lnTo>
                    <a:pt x="1713767" y="657195"/>
                  </a:lnTo>
                  <a:lnTo>
                    <a:pt x="1713357" y="655635"/>
                  </a:lnTo>
                  <a:lnTo>
                    <a:pt x="1712947" y="655186"/>
                  </a:lnTo>
                  <a:lnTo>
                    <a:pt x="1711388" y="654922"/>
                  </a:lnTo>
                  <a:lnTo>
                    <a:pt x="1710912" y="655212"/>
                  </a:lnTo>
                  <a:lnTo>
                    <a:pt x="1711018" y="655900"/>
                  </a:lnTo>
                  <a:lnTo>
                    <a:pt x="1710780" y="656257"/>
                  </a:lnTo>
                  <a:lnTo>
                    <a:pt x="1709828" y="656799"/>
                  </a:lnTo>
                  <a:lnTo>
                    <a:pt x="1708149" y="657526"/>
                  </a:lnTo>
                  <a:lnTo>
                    <a:pt x="1707066" y="657697"/>
                  </a:lnTo>
                  <a:lnTo>
                    <a:pt x="1706577" y="657314"/>
                  </a:lnTo>
                  <a:lnTo>
                    <a:pt x="1706074" y="657380"/>
                  </a:lnTo>
                  <a:close/>
                  <a:moveTo>
                    <a:pt x="1858273" y="707395"/>
                  </a:moveTo>
                  <a:lnTo>
                    <a:pt x="1859158" y="706919"/>
                  </a:lnTo>
                  <a:lnTo>
                    <a:pt x="1859396" y="706615"/>
                  </a:lnTo>
                  <a:lnTo>
                    <a:pt x="1858418" y="706615"/>
                  </a:lnTo>
                  <a:lnTo>
                    <a:pt x="1857678" y="706985"/>
                  </a:lnTo>
                  <a:lnTo>
                    <a:pt x="1857440" y="707289"/>
                  </a:lnTo>
                  <a:lnTo>
                    <a:pt x="1857479" y="707606"/>
                  </a:lnTo>
                  <a:lnTo>
                    <a:pt x="1858273" y="707395"/>
                  </a:lnTo>
                  <a:close/>
                  <a:moveTo>
                    <a:pt x="1703312" y="647269"/>
                  </a:moveTo>
                  <a:lnTo>
                    <a:pt x="1703457" y="647943"/>
                  </a:lnTo>
                  <a:lnTo>
                    <a:pt x="1703841" y="648339"/>
                  </a:lnTo>
                  <a:lnTo>
                    <a:pt x="1704462" y="648472"/>
                  </a:lnTo>
                  <a:lnTo>
                    <a:pt x="1704739" y="647877"/>
                  </a:lnTo>
                  <a:lnTo>
                    <a:pt x="1704673" y="646555"/>
                  </a:lnTo>
                  <a:lnTo>
                    <a:pt x="1705255" y="645260"/>
                  </a:lnTo>
                  <a:lnTo>
                    <a:pt x="1706471" y="643991"/>
                  </a:lnTo>
                  <a:lnTo>
                    <a:pt x="1706722" y="643211"/>
                  </a:lnTo>
                  <a:lnTo>
                    <a:pt x="1706021" y="642907"/>
                  </a:lnTo>
                  <a:lnTo>
                    <a:pt x="1705162" y="643066"/>
                  </a:lnTo>
                  <a:lnTo>
                    <a:pt x="1703233" y="644414"/>
                  </a:lnTo>
                  <a:lnTo>
                    <a:pt x="1703537" y="645603"/>
                  </a:lnTo>
                  <a:lnTo>
                    <a:pt x="1703312" y="647269"/>
                  </a:lnTo>
                  <a:close/>
                  <a:moveTo>
                    <a:pt x="1702492" y="650150"/>
                  </a:moveTo>
                  <a:lnTo>
                    <a:pt x="1703100" y="651221"/>
                  </a:lnTo>
                  <a:lnTo>
                    <a:pt x="1703484" y="651075"/>
                  </a:lnTo>
                  <a:lnTo>
                    <a:pt x="1703788" y="650666"/>
                  </a:lnTo>
                  <a:lnTo>
                    <a:pt x="1704012" y="650005"/>
                  </a:lnTo>
                  <a:lnTo>
                    <a:pt x="1703893" y="649423"/>
                  </a:lnTo>
                  <a:lnTo>
                    <a:pt x="1703431" y="648921"/>
                  </a:lnTo>
                  <a:lnTo>
                    <a:pt x="1702995" y="648947"/>
                  </a:lnTo>
                  <a:lnTo>
                    <a:pt x="1702572" y="649503"/>
                  </a:lnTo>
                  <a:lnTo>
                    <a:pt x="1702492" y="650150"/>
                  </a:lnTo>
                  <a:close/>
                  <a:moveTo>
                    <a:pt x="263568" y="411484"/>
                  </a:moveTo>
                  <a:lnTo>
                    <a:pt x="262656" y="413004"/>
                  </a:lnTo>
                  <a:lnTo>
                    <a:pt x="262894" y="413295"/>
                  </a:lnTo>
                  <a:lnTo>
                    <a:pt x="263727" y="413162"/>
                  </a:lnTo>
                  <a:lnTo>
                    <a:pt x="264506" y="412435"/>
                  </a:lnTo>
                  <a:lnTo>
                    <a:pt x="265167" y="411325"/>
                  </a:lnTo>
                  <a:lnTo>
                    <a:pt x="264216" y="410849"/>
                  </a:lnTo>
                  <a:lnTo>
                    <a:pt x="263568" y="411484"/>
                  </a:lnTo>
                  <a:close/>
                  <a:moveTo>
                    <a:pt x="247086" y="407148"/>
                  </a:moveTo>
                  <a:lnTo>
                    <a:pt x="247152" y="406197"/>
                  </a:lnTo>
                  <a:lnTo>
                    <a:pt x="248315" y="404214"/>
                  </a:lnTo>
                  <a:lnTo>
                    <a:pt x="250628" y="402734"/>
                  </a:lnTo>
                  <a:lnTo>
                    <a:pt x="251144" y="402271"/>
                  </a:lnTo>
                  <a:lnTo>
                    <a:pt x="250628" y="402337"/>
                  </a:lnTo>
                  <a:lnTo>
                    <a:pt x="247588" y="403831"/>
                  </a:lnTo>
                  <a:lnTo>
                    <a:pt x="246716" y="404029"/>
                  </a:lnTo>
                  <a:lnTo>
                    <a:pt x="246412" y="404016"/>
                  </a:lnTo>
                  <a:lnTo>
                    <a:pt x="248143" y="402826"/>
                  </a:lnTo>
                  <a:lnTo>
                    <a:pt x="248619" y="402298"/>
                  </a:lnTo>
                  <a:lnTo>
                    <a:pt x="248698" y="401795"/>
                  </a:lnTo>
                  <a:lnTo>
                    <a:pt x="248302" y="401624"/>
                  </a:lnTo>
                  <a:lnTo>
                    <a:pt x="246293" y="402192"/>
                  </a:lnTo>
                  <a:lnTo>
                    <a:pt x="243808" y="403461"/>
                  </a:lnTo>
                  <a:lnTo>
                    <a:pt x="242936" y="404095"/>
                  </a:lnTo>
                  <a:lnTo>
                    <a:pt x="239235" y="407757"/>
                  </a:lnTo>
                  <a:lnTo>
                    <a:pt x="239010" y="408523"/>
                  </a:lnTo>
                  <a:lnTo>
                    <a:pt x="240715" y="407836"/>
                  </a:lnTo>
                  <a:lnTo>
                    <a:pt x="241918" y="407664"/>
                  </a:lnTo>
                  <a:lnTo>
                    <a:pt x="243292" y="408166"/>
                  </a:lnTo>
                  <a:lnTo>
                    <a:pt x="246597" y="407479"/>
                  </a:lnTo>
                  <a:lnTo>
                    <a:pt x="247086" y="407148"/>
                  </a:lnTo>
                  <a:close/>
                  <a:moveTo>
                    <a:pt x="265088" y="407558"/>
                  </a:moveTo>
                  <a:lnTo>
                    <a:pt x="264744" y="408008"/>
                  </a:lnTo>
                  <a:lnTo>
                    <a:pt x="263356" y="409065"/>
                  </a:lnTo>
                  <a:lnTo>
                    <a:pt x="262431" y="409105"/>
                  </a:lnTo>
                  <a:lnTo>
                    <a:pt x="261876" y="409686"/>
                  </a:lnTo>
                  <a:lnTo>
                    <a:pt x="260779" y="410426"/>
                  </a:lnTo>
                  <a:lnTo>
                    <a:pt x="260911" y="410889"/>
                  </a:lnTo>
                  <a:lnTo>
                    <a:pt x="262788" y="410268"/>
                  </a:lnTo>
                  <a:lnTo>
                    <a:pt x="262709" y="410836"/>
                  </a:lnTo>
                  <a:lnTo>
                    <a:pt x="263383" y="410506"/>
                  </a:lnTo>
                  <a:lnTo>
                    <a:pt x="265868" y="408378"/>
                  </a:lnTo>
                  <a:lnTo>
                    <a:pt x="267454" y="406408"/>
                  </a:lnTo>
                  <a:lnTo>
                    <a:pt x="266595" y="406633"/>
                  </a:lnTo>
                  <a:lnTo>
                    <a:pt x="265088" y="407558"/>
                  </a:lnTo>
                  <a:close/>
                  <a:moveTo>
                    <a:pt x="250483" y="404188"/>
                  </a:moveTo>
                  <a:lnTo>
                    <a:pt x="251831" y="405523"/>
                  </a:lnTo>
                  <a:lnTo>
                    <a:pt x="254488" y="403421"/>
                  </a:lnTo>
                  <a:lnTo>
                    <a:pt x="254382" y="402906"/>
                  </a:lnTo>
                  <a:lnTo>
                    <a:pt x="251527" y="403025"/>
                  </a:lnTo>
                  <a:lnTo>
                    <a:pt x="250456" y="403514"/>
                  </a:lnTo>
                  <a:lnTo>
                    <a:pt x="250483" y="404188"/>
                  </a:lnTo>
                  <a:close/>
                  <a:moveTo>
                    <a:pt x="261797" y="405391"/>
                  </a:moveTo>
                  <a:lnTo>
                    <a:pt x="261744" y="405139"/>
                  </a:lnTo>
                  <a:lnTo>
                    <a:pt x="260898" y="405285"/>
                  </a:lnTo>
                  <a:lnTo>
                    <a:pt x="257541" y="407148"/>
                  </a:lnTo>
                  <a:lnTo>
                    <a:pt x="256193" y="407294"/>
                  </a:lnTo>
                  <a:lnTo>
                    <a:pt x="253113" y="408854"/>
                  </a:lnTo>
                  <a:lnTo>
                    <a:pt x="252042" y="409224"/>
                  </a:lnTo>
                  <a:lnTo>
                    <a:pt x="251329" y="409144"/>
                  </a:lnTo>
                  <a:lnTo>
                    <a:pt x="249756" y="410902"/>
                  </a:lnTo>
                  <a:lnTo>
                    <a:pt x="249174" y="411391"/>
                  </a:lnTo>
                  <a:lnTo>
                    <a:pt x="248130" y="412131"/>
                  </a:lnTo>
                  <a:lnTo>
                    <a:pt x="244191" y="414471"/>
                  </a:lnTo>
                  <a:lnTo>
                    <a:pt x="245962" y="413969"/>
                  </a:lnTo>
                  <a:lnTo>
                    <a:pt x="251765" y="411233"/>
                  </a:lnTo>
                  <a:lnTo>
                    <a:pt x="253258" y="410625"/>
                  </a:lnTo>
                  <a:lnTo>
                    <a:pt x="254580" y="410307"/>
                  </a:lnTo>
                  <a:lnTo>
                    <a:pt x="255809" y="409567"/>
                  </a:lnTo>
                  <a:lnTo>
                    <a:pt x="257726" y="408986"/>
                  </a:lnTo>
                  <a:lnTo>
                    <a:pt x="258598" y="408563"/>
                  </a:lnTo>
                  <a:lnTo>
                    <a:pt x="260026" y="407558"/>
                  </a:lnTo>
                  <a:lnTo>
                    <a:pt x="259960" y="406527"/>
                  </a:lnTo>
                  <a:lnTo>
                    <a:pt x="261797" y="405391"/>
                  </a:lnTo>
                  <a:close/>
                  <a:moveTo>
                    <a:pt x="415475" y="370708"/>
                  </a:moveTo>
                  <a:lnTo>
                    <a:pt x="414339" y="371541"/>
                  </a:lnTo>
                  <a:lnTo>
                    <a:pt x="415092" y="372241"/>
                  </a:lnTo>
                  <a:lnTo>
                    <a:pt x="416163" y="372188"/>
                  </a:lnTo>
                  <a:lnTo>
                    <a:pt x="417802" y="371805"/>
                  </a:lnTo>
                  <a:lnTo>
                    <a:pt x="418925" y="371422"/>
                  </a:lnTo>
                  <a:lnTo>
                    <a:pt x="419520" y="371052"/>
                  </a:lnTo>
                  <a:lnTo>
                    <a:pt x="420326" y="370417"/>
                  </a:lnTo>
                  <a:lnTo>
                    <a:pt x="420789" y="369849"/>
                  </a:lnTo>
                  <a:lnTo>
                    <a:pt x="418780" y="369690"/>
                  </a:lnTo>
                  <a:lnTo>
                    <a:pt x="415475" y="370708"/>
                  </a:lnTo>
                  <a:close/>
                  <a:moveTo>
                    <a:pt x="408999" y="370959"/>
                  </a:moveTo>
                  <a:lnTo>
                    <a:pt x="405073" y="372519"/>
                  </a:lnTo>
                  <a:lnTo>
                    <a:pt x="403501" y="373338"/>
                  </a:lnTo>
                  <a:lnTo>
                    <a:pt x="402245" y="374171"/>
                  </a:lnTo>
                  <a:lnTo>
                    <a:pt x="401729" y="374687"/>
                  </a:lnTo>
                  <a:lnTo>
                    <a:pt x="401954" y="374898"/>
                  </a:lnTo>
                  <a:lnTo>
                    <a:pt x="404069" y="374277"/>
                  </a:lnTo>
                  <a:lnTo>
                    <a:pt x="410136" y="372017"/>
                  </a:lnTo>
                  <a:lnTo>
                    <a:pt x="413030" y="370642"/>
                  </a:lnTo>
                  <a:lnTo>
                    <a:pt x="413387" y="369981"/>
                  </a:lnTo>
                  <a:lnTo>
                    <a:pt x="412343" y="369915"/>
                  </a:lnTo>
                  <a:lnTo>
                    <a:pt x="408999" y="370959"/>
                  </a:lnTo>
                  <a:close/>
                  <a:moveTo>
                    <a:pt x="369254" y="388129"/>
                  </a:moveTo>
                  <a:lnTo>
                    <a:pt x="364377" y="390336"/>
                  </a:lnTo>
                  <a:lnTo>
                    <a:pt x="363862" y="391063"/>
                  </a:lnTo>
                  <a:lnTo>
                    <a:pt x="364443" y="391341"/>
                  </a:lnTo>
                  <a:lnTo>
                    <a:pt x="365950" y="391407"/>
                  </a:lnTo>
                  <a:lnTo>
                    <a:pt x="367681" y="390561"/>
                  </a:lnTo>
                  <a:lnTo>
                    <a:pt x="369651" y="388829"/>
                  </a:lnTo>
                  <a:lnTo>
                    <a:pt x="370470" y="387917"/>
                  </a:lnTo>
                  <a:lnTo>
                    <a:pt x="370140" y="387825"/>
                  </a:lnTo>
                  <a:lnTo>
                    <a:pt x="369254" y="388129"/>
                  </a:lnTo>
                  <a:close/>
                  <a:moveTo>
                    <a:pt x="86310" y="443893"/>
                  </a:moveTo>
                  <a:lnTo>
                    <a:pt x="84168" y="444924"/>
                  </a:lnTo>
                  <a:lnTo>
                    <a:pt x="83336" y="445360"/>
                  </a:lnTo>
                  <a:lnTo>
                    <a:pt x="82688" y="445968"/>
                  </a:lnTo>
                  <a:lnTo>
                    <a:pt x="82477" y="446629"/>
                  </a:lnTo>
                  <a:lnTo>
                    <a:pt x="82860" y="446550"/>
                  </a:lnTo>
                  <a:lnTo>
                    <a:pt x="84419" y="445651"/>
                  </a:lnTo>
                  <a:lnTo>
                    <a:pt x="86283" y="444831"/>
                  </a:lnTo>
                  <a:lnTo>
                    <a:pt x="88411" y="443615"/>
                  </a:lnTo>
                  <a:lnTo>
                    <a:pt x="88490" y="443338"/>
                  </a:lnTo>
                  <a:lnTo>
                    <a:pt x="87420" y="443523"/>
                  </a:lnTo>
                  <a:lnTo>
                    <a:pt x="86310" y="443893"/>
                  </a:lnTo>
                  <a:close/>
                  <a:moveTo>
                    <a:pt x="87763" y="439161"/>
                  </a:moveTo>
                  <a:lnTo>
                    <a:pt x="86547" y="439716"/>
                  </a:lnTo>
                  <a:lnTo>
                    <a:pt x="84036" y="441144"/>
                  </a:lnTo>
                  <a:lnTo>
                    <a:pt x="81644" y="442254"/>
                  </a:lnTo>
                  <a:lnTo>
                    <a:pt x="79159" y="443060"/>
                  </a:lnTo>
                  <a:lnTo>
                    <a:pt x="79688" y="441791"/>
                  </a:lnTo>
                  <a:lnTo>
                    <a:pt x="82305" y="439254"/>
                  </a:lnTo>
                  <a:lnTo>
                    <a:pt x="81657" y="438976"/>
                  </a:lnTo>
                  <a:lnTo>
                    <a:pt x="80269" y="439082"/>
                  </a:lnTo>
                  <a:lnTo>
                    <a:pt x="77123" y="439729"/>
                  </a:lnTo>
                  <a:lnTo>
                    <a:pt x="73951" y="440126"/>
                  </a:lnTo>
                  <a:lnTo>
                    <a:pt x="72061" y="440681"/>
                  </a:lnTo>
                  <a:lnTo>
                    <a:pt x="69854" y="441659"/>
                  </a:lnTo>
                  <a:lnTo>
                    <a:pt x="68268" y="442545"/>
                  </a:lnTo>
                  <a:lnTo>
                    <a:pt x="67316" y="443338"/>
                  </a:lnTo>
                  <a:lnTo>
                    <a:pt x="66748" y="444131"/>
                  </a:lnTo>
                  <a:lnTo>
                    <a:pt x="66563" y="444937"/>
                  </a:lnTo>
                  <a:lnTo>
                    <a:pt x="67065" y="445320"/>
                  </a:lnTo>
                  <a:lnTo>
                    <a:pt x="68255" y="445281"/>
                  </a:lnTo>
                  <a:lnTo>
                    <a:pt x="69642" y="445598"/>
                  </a:lnTo>
                  <a:lnTo>
                    <a:pt x="71242" y="446285"/>
                  </a:lnTo>
                  <a:lnTo>
                    <a:pt x="71387" y="446827"/>
                  </a:lnTo>
                  <a:lnTo>
                    <a:pt x="69246" y="447567"/>
                  </a:lnTo>
                  <a:lnTo>
                    <a:pt x="67951" y="448625"/>
                  </a:lnTo>
                  <a:lnTo>
                    <a:pt x="67607" y="448757"/>
                  </a:lnTo>
                  <a:lnTo>
                    <a:pt x="67395" y="448572"/>
                  </a:lnTo>
                  <a:lnTo>
                    <a:pt x="67699" y="447250"/>
                  </a:lnTo>
                  <a:lnTo>
                    <a:pt x="65175" y="447224"/>
                  </a:lnTo>
                  <a:lnTo>
                    <a:pt x="63285" y="448400"/>
                  </a:lnTo>
                  <a:lnTo>
                    <a:pt x="61672" y="448902"/>
                  </a:lnTo>
                  <a:lnTo>
                    <a:pt x="57456" y="451836"/>
                  </a:lnTo>
                  <a:lnTo>
                    <a:pt x="55077" y="452682"/>
                  </a:lnTo>
                  <a:lnTo>
                    <a:pt x="48706" y="454229"/>
                  </a:lnTo>
                  <a:lnTo>
                    <a:pt x="45137" y="455392"/>
                  </a:lnTo>
                  <a:lnTo>
                    <a:pt x="42626" y="455590"/>
                  </a:lnTo>
                  <a:lnTo>
                    <a:pt x="40643" y="456013"/>
                  </a:lnTo>
                  <a:lnTo>
                    <a:pt x="37141" y="457282"/>
                  </a:lnTo>
                  <a:lnTo>
                    <a:pt x="37022" y="457917"/>
                  </a:lnTo>
                  <a:lnTo>
                    <a:pt x="38172" y="459000"/>
                  </a:lnTo>
                  <a:lnTo>
                    <a:pt x="39018" y="459014"/>
                  </a:lnTo>
                  <a:lnTo>
                    <a:pt x="40181" y="458657"/>
                  </a:lnTo>
                  <a:lnTo>
                    <a:pt x="41754" y="458564"/>
                  </a:lnTo>
                  <a:lnTo>
                    <a:pt x="43128" y="458141"/>
                  </a:lnTo>
                  <a:lnTo>
                    <a:pt x="45217" y="457229"/>
                  </a:lnTo>
                  <a:lnTo>
                    <a:pt x="46710" y="456793"/>
                  </a:lnTo>
                  <a:lnTo>
                    <a:pt x="47609" y="456819"/>
                  </a:lnTo>
                  <a:lnTo>
                    <a:pt x="48666" y="456568"/>
                  </a:lnTo>
                  <a:lnTo>
                    <a:pt x="49896" y="456026"/>
                  </a:lnTo>
                  <a:lnTo>
                    <a:pt x="53491" y="455022"/>
                  </a:lnTo>
                  <a:lnTo>
                    <a:pt x="58751" y="453964"/>
                  </a:lnTo>
                  <a:lnTo>
                    <a:pt x="61236" y="453819"/>
                  </a:lnTo>
                  <a:lnTo>
                    <a:pt x="63629" y="453198"/>
                  </a:lnTo>
                  <a:lnTo>
                    <a:pt x="66893" y="451572"/>
                  </a:lnTo>
                  <a:lnTo>
                    <a:pt x="72894" y="449616"/>
                  </a:lnTo>
                  <a:lnTo>
                    <a:pt x="75802" y="448479"/>
                  </a:lnTo>
                  <a:lnTo>
                    <a:pt x="78339" y="447898"/>
                  </a:lnTo>
                  <a:lnTo>
                    <a:pt x="80005" y="447250"/>
                  </a:lnTo>
                  <a:lnTo>
                    <a:pt x="79992" y="446708"/>
                  </a:lnTo>
                  <a:lnTo>
                    <a:pt x="79106" y="446629"/>
                  </a:lnTo>
                  <a:lnTo>
                    <a:pt x="75048" y="447158"/>
                  </a:lnTo>
                  <a:lnTo>
                    <a:pt x="75894" y="446470"/>
                  </a:lnTo>
                  <a:lnTo>
                    <a:pt x="78868" y="444884"/>
                  </a:lnTo>
                  <a:lnTo>
                    <a:pt x="85107" y="442518"/>
                  </a:lnTo>
                  <a:lnTo>
                    <a:pt x="88742" y="440945"/>
                  </a:lnTo>
                  <a:lnTo>
                    <a:pt x="87697" y="439914"/>
                  </a:lnTo>
                  <a:lnTo>
                    <a:pt x="87763" y="439161"/>
                  </a:lnTo>
                  <a:close/>
                  <a:moveTo>
                    <a:pt x="39718" y="454308"/>
                  </a:moveTo>
                  <a:lnTo>
                    <a:pt x="42045" y="452960"/>
                  </a:lnTo>
                  <a:lnTo>
                    <a:pt x="42243" y="452339"/>
                  </a:lnTo>
                  <a:lnTo>
                    <a:pt x="40432" y="450991"/>
                  </a:lnTo>
                  <a:lnTo>
                    <a:pt x="38542" y="451017"/>
                  </a:lnTo>
                  <a:lnTo>
                    <a:pt x="35304" y="451651"/>
                  </a:lnTo>
                  <a:lnTo>
                    <a:pt x="32303" y="452537"/>
                  </a:lnTo>
                  <a:lnTo>
                    <a:pt x="29541" y="453687"/>
                  </a:lnTo>
                  <a:lnTo>
                    <a:pt x="27241" y="454995"/>
                  </a:lnTo>
                  <a:lnTo>
                    <a:pt x="25391" y="456476"/>
                  </a:lnTo>
                  <a:lnTo>
                    <a:pt x="24598" y="457335"/>
                  </a:lnTo>
                  <a:lnTo>
                    <a:pt x="24769" y="457824"/>
                  </a:lnTo>
                  <a:lnTo>
                    <a:pt x="23791" y="458366"/>
                  </a:lnTo>
                  <a:lnTo>
                    <a:pt x="21809" y="459080"/>
                  </a:lnTo>
                  <a:lnTo>
                    <a:pt x="19205" y="458842"/>
                  </a:lnTo>
                  <a:lnTo>
                    <a:pt x="17500" y="459106"/>
                  </a:lnTo>
                  <a:lnTo>
                    <a:pt x="15570" y="459873"/>
                  </a:lnTo>
                  <a:lnTo>
                    <a:pt x="12517" y="461274"/>
                  </a:lnTo>
                  <a:lnTo>
                    <a:pt x="11341" y="461987"/>
                  </a:lnTo>
                  <a:lnTo>
                    <a:pt x="9146" y="463851"/>
                  </a:lnTo>
                  <a:lnTo>
                    <a:pt x="7838" y="464776"/>
                  </a:lnTo>
                  <a:lnTo>
                    <a:pt x="6225" y="465450"/>
                  </a:lnTo>
                  <a:lnTo>
                    <a:pt x="2617" y="467301"/>
                  </a:lnTo>
                  <a:lnTo>
                    <a:pt x="0" y="468424"/>
                  </a:lnTo>
                  <a:lnTo>
                    <a:pt x="6358" y="467155"/>
                  </a:lnTo>
                  <a:lnTo>
                    <a:pt x="7455" y="466984"/>
                  </a:lnTo>
                  <a:lnTo>
                    <a:pt x="11182" y="465569"/>
                  </a:lnTo>
                  <a:lnTo>
                    <a:pt x="12808" y="465027"/>
                  </a:lnTo>
                  <a:lnTo>
                    <a:pt x="13944" y="464842"/>
                  </a:lnTo>
                  <a:lnTo>
                    <a:pt x="16442" y="463732"/>
                  </a:lnTo>
                  <a:lnTo>
                    <a:pt x="20315" y="461710"/>
                  </a:lnTo>
                  <a:lnTo>
                    <a:pt x="24769" y="459608"/>
                  </a:lnTo>
                  <a:lnTo>
                    <a:pt x="34471" y="456727"/>
                  </a:lnTo>
                  <a:lnTo>
                    <a:pt x="37841" y="455590"/>
                  </a:lnTo>
                  <a:lnTo>
                    <a:pt x="39718" y="454308"/>
                  </a:lnTo>
                  <a:close/>
                  <a:moveTo>
                    <a:pt x="104140" y="433597"/>
                  </a:moveTo>
                  <a:lnTo>
                    <a:pt x="102712" y="433491"/>
                  </a:lnTo>
                  <a:lnTo>
                    <a:pt x="100545" y="434019"/>
                  </a:lnTo>
                  <a:lnTo>
                    <a:pt x="98893" y="434614"/>
                  </a:lnTo>
                  <a:lnTo>
                    <a:pt x="97769" y="435262"/>
                  </a:lnTo>
                  <a:lnTo>
                    <a:pt x="96897" y="436095"/>
                  </a:lnTo>
                  <a:lnTo>
                    <a:pt x="96064" y="437694"/>
                  </a:lnTo>
                  <a:lnTo>
                    <a:pt x="96275" y="437892"/>
                  </a:lnTo>
                  <a:lnTo>
                    <a:pt x="98813" y="437575"/>
                  </a:lnTo>
                  <a:lnTo>
                    <a:pt x="98998" y="437839"/>
                  </a:lnTo>
                  <a:lnTo>
                    <a:pt x="99752" y="437734"/>
                  </a:lnTo>
                  <a:lnTo>
                    <a:pt x="101087" y="437258"/>
                  </a:lnTo>
                  <a:lnTo>
                    <a:pt x="103585" y="436980"/>
                  </a:lnTo>
                  <a:lnTo>
                    <a:pt x="105105" y="436478"/>
                  </a:lnTo>
                  <a:lnTo>
                    <a:pt x="105475" y="435936"/>
                  </a:lnTo>
                  <a:lnTo>
                    <a:pt x="105184" y="435077"/>
                  </a:lnTo>
                  <a:lnTo>
                    <a:pt x="104140" y="433597"/>
                  </a:lnTo>
                  <a:close/>
                  <a:moveTo>
                    <a:pt x="177351" y="420789"/>
                  </a:moveTo>
                  <a:lnTo>
                    <a:pt x="177523" y="419798"/>
                  </a:lnTo>
                  <a:lnTo>
                    <a:pt x="177179" y="419150"/>
                  </a:lnTo>
                  <a:lnTo>
                    <a:pt x="175897" y="418674"/>
                  </a:lnTo>
                  <a:lnTo>
                    <a:pt x="175130" y="418198"/>
                  </a:lnTo>
                  <a:lnTo>
                    <a:pt x="175236" y="417339"/>
                  </a:lnTo>
                  <a:lnTo>
                    <a:pt x="178223" y="412938"/>
                  </a:lnTo>
                  <a:lnTo>
                    <a:pt x="178514" y="412039"/>
                  </a:lnTo>
                  <a:lnTo>
                    <a:pt x="178355" y="411418"/>
                  </a:lnTo>
                  <a:lnTo>
                    <a:pt x="177615" y="411074"/>
                  </a:lnTo>
                  <a:lnTo>
                    <a:pt x="173399" y="411127"/>
                  </a:lnTo>
                  <a:lnTo>
                    <a:pt x="171826" y="411391"/>
                  </a:lnTo>
                  <a:lnTo>
                    <a:pt x="163486" y="413625"/>
                  </a:lnTo>
                  <a:lnTo>
                    <a:pt x="159124" y="415092"/>
                  </a:lnTo>
                  <a:lnTo>
                    <a:pt x="156388" y="414748"/>
                  </a:lnTo>
                  <a:lnTo>
                    <a:pt x="155066" y="414920"/>
                  </a:lnTo>
                  <a:lnTo>
                    <a:pt x="153203" y="415608"/>
                  </a:lnTo>
                  <a:lnTo>
                    <a:pt x="143766" y="420643"/>
                  </a:lnTo>
                  <a:lnTo>
                    <a:pt x="141942" y="421423"/>
                  </a:lnTo>
                  <a:lnTo>
                    <a:pt x="137421" y="422890"/>
                  </a:lnTo>
                  <a:lnTo>
                    <a:pt x="135875" y="423961"/>
                  </a:lnTo>
                  <a:lnTo>
                    <a:pt x="135161" y="424582"/>
                  </a:lnTo>
                  <a:lnTo>
                    <a:pt x="133416" y="426816"/>
                  </a:lnTo>
                  <a:lnTo>
                    <a:pt x="133033" y="427953"/>
                  </a:lnTo>
                  <a:lnTo>
                    <a:pt x="134355" y="428257"/>
                  </a:lnTo>
                  <a:lnTo>
                    <a:pt x="137461" y="428336"/>
                  </a:lnTo>
                  <a:lnTo>
                    <a:pt x="140831" y="427715"/>
                  </a:lnTo>
                  <a:lnTo>
                    <a:pt x="142708" y="427160"/>
                  </a:lnTo>
                  <a:lnTo>
                    <a:pt x="144942" y="426234"/>
                  </a:lnTo>
                  <a:lnTo>
                    <a:pt x="149978" y="423855"/>
                  </a:lnTo>
                  <a:lnTo>
                    <a:pt x="152264" y="423009"/>
                  </a:lnTo>
                  <a:lnTo>
                    <a:pt x="154855" y="422534"/>
                  </a:lnTo>
                  <a:lnTo>
                    <a:pt x="165244" y="422415"/>
                  </a:lnTo>
                  <a:lnTo>
                    <a:pt x="166711" y="422071"/>
                  </a:lnTo>
                  <a:lnTo>
                    <a:pt x="173267" y="419467"/>
                  </a:lnTo>
                  <a:lnTo>
                    <a:pt x="176994" y="421251"/>
                  </a:lnTo>
                  <a:lnTo>
                    <a:pt x="177351" y="420789"/>
                  </a:lnTo>
                  <a:close/>
                  <a:moveTo>
                    <a:pt x="177206" y="425904"/>
                  </a:moveTo>
                  <a:lnTo>
                    <a:pt x="175884" y="427239"/>
                  </a:lnTo>
                  <a:lnTo>
                    <a:pt x="176267" y="428362"/>
                  </a:lnTo>
                  <a:lnTo>
                    <a:pt x="177510" y="428970"/>
                  </a:lnTo>
                  <a:lnTo>
                    <a:pt x="179981" y="428389"/>
                  </a:lnTo>
                  <a:lnTo>
                    <a:pt x="180219" y="427173"/>
                  </a:lnTo>
                  <a:lnTo>
                    <a:pt x="179902" y="426763"/>
                  </a:lnTo>
                  <a:lnTo>
                    <a:pt x="177206" y="425904"/>
                  </a:lnTo>
                  <a:close/>
                  <a:moveTo>
                    <a:pt x="113088" y="433200"/>
                  </a:moveTo>
                  <a:lnTo>
                    <a:pt x="113696" y="431812"/>
                  </a:lnTo>
                  <a:lnTo>
                    <a:pt x="113670" y="431521"/>
                  </a:lnTo>
                  <a:lnTo>
                    <a:pt x="112665" y="431680"/>
                  </a:lnTo>
                  <a:lnTo>
                    <a:pt x="110563" y="432354"/>
                  </a:lnTo>
                  <a:lnTo>
                    <a:pt x="109149" y="434218"/>
                  </a:lnTo>
                  <a:lnTo>
                    <a:pt x="107920" y="435394"/>
                  </a:lnTo>
                  <a:lnTo>
                    <a:pt x="107827" y="435672"/>
                  </a:lnTo>
                  <a:lnTo>
                    <a:pt x="108977" y="435473"/>
                  </a:lnTo>
                  <a:lnTo>
                    <a:pt x="112282" y="434284"/>
                  </a:lnTo>
                  <a:lnTo>
                    <a:pt x="114013" y="433861"/>
                  </a:lnTo>
                  <a:lnTo>
                    <a:pt x="113643" y="433557"/>
                  </a:lnTo>
                  <a:lnTo>
                    <a:pt x="113088" y="433200"/>
                  </a:lnTo>
                  <a:close/>
                  <a:moveTo>
                    <a:pt x="198433" y="414233"/>
                  </a:moveTo>
                  <a:lnTo>
                    <a:pt x="197732" y="415185"/>
                  </a:lnTo>
                  <a:lnTo>
                    <a:pt x="197560" y="415793"/>
                  </a:lnTo>
                  <a:lnTo>
                    <a:pt x="198076" y="416612"/>
                  </a:lnTo>
                  <a:lnTo>
                    <a:pt x="198710" y="416493"/>
                  </a:lnTo>
                  <a:lnTo>
                    <a:pt x="199847" y="415951"/>
                  </a:lnTo>
                  <a:lnTo>
                    <a:pt x="202609" y="414220"/>
                  </a:lnTo>
                  <a:lnTo>
                    <a:pt x="203204" y="413612"/>
                  </a:lnTo>
                  <a:lnTo>
                    <a:pt x="203521" y="412845"/>
                  </a:lnTo>
                  <a:lnTo>
                    <a:pt x="202900" y="412858"/>
                  </a:lnTo>
                  <a:lnTo>
                    <a:pt x="198433" y="414233"/>
                  </a:lnTo>
                  <a:close/>
                  <a:moveTo>
                    <a:pt x="1755851" y="972760"/>
                  </a:moveTo>
                  <a:lnTo>
                    <a:pt x="1752666" y="976316"/>
                  </a:lnTo>
                  <a:lnTo>
                    <a:pt x="1753353" y="975985"/>
                  </a:lnTo>
                  <a:lnTo>
                    <a:pt x="1758124" y="971399"/>
                  </a:lnTo>
                  <a:lnTo>
                    <a:pt x="1762790" y="967539"/>
                  </a:lnTo>
                  <a:lnTo>
                    <a:pt x="1761442" y="968227"/>
                  </a:lnTo>
                  <a:lnTo>
                    <a:pt x="1755851" y="972760"/>
                  </a:lnTo>
                  <a:close/>
                  <a:moveTo>
                    <a:pt x="1566842" y="631884"/>
                  </a:moveTo>
                  <a:lnTo>
                    <a:pt x="1566578" y="631316"/>
                  </a:lnTo>
                  <a:lnTo>
                    <a:pt x="1566234" y="631223"/>
                  </a:lnTo>
                  <a:lnTo>
                    <a:pt x="1565811" y="631606"/>
                  </a:lnTo>
                  <a:lnTo>
                    <a:pt x="1565732" y="631990"/>
                  </a:lnTo>
                  <a:lnTo>
                    <a:pt x="1566340" y="632452"/>
                  </a:lnTo>
                  <a:lnTo>
                    <a:pt x="1566763" y="632254"/>
                  </a:lnTo>
                  <a:lnTo>
                    <a:pt x="1566842" y="631884"/>
                  </a:lnTo>
                  <a:close/>
                  <a:moveTo>
                    <a:pt x="1690940" y="663196"/>
                  </a:moveTo>
                  <a:lnTo>
                    <a:pt x="1688271" y="662812"/>
                  </a:lnTo>
                  <a:lnTo>
                    <a:pt x="1687927" y="663275"/>
                  </a:lnTo>
                  <a:lnTo>
                    <a:pt x="1688958" y="664663"/>
                  </a:lnTo>
                  <a:lnTo>
                    <a:pt x="1689738" y="665192"/>
                  </a:lnTo>
                  <a:lnTo>
                    <a:pt x="1690399" y="665139"/>
                  </a:lnTo>
                  <a:lnTo>
                    <a:pt x="1691020" y="664861"/>
                  </a:lnTo>
                  <a:lnTo>
                    <a:pt x="1691601" y="664346"/>
                  </a:lnTo>
                  <a:lnTo>
                    <a:pt x="1691760" y="663738"/>
                  </a:lnTo>
                  <a:lnTo>
                    <a:pt x="1691297" y="663011"/>
                  </a:lnTo>
                  <a:lnTo>
                    <a:pt x="1690940" y="663196"/>
                  </a:lnTo>
                  <a:close/>
                  <a:moveTo>
                    <a:pt x="1570213" y="632492"/>
                  </a:moveTo>
                  <a:lnTo>
                    <a:pt x="1570966" y="631527"/>
                  </a:lnTo>
                  <a:lnTo>
                    <a:pt x="1570913" y="631289"/>
                  </a:lnTo>
                  <a:lnTo>
                    <a:pt x="1570094" y="631448"/>
                  </a:lnTo>
                  <a:lnTo>
                    <a:pt x="1568164" y="632003"/>
                  </a:lnTo>
                  <a:lnTo>
                    <a:pt x="1567926" y="632399"/>
                  </a:lnTo>
                  <a:lnTo>
                    <a:pt x="1569393" y="632637"/>
                  </a:lnTo>
                  <a:lnTo>
                    <a:pt x="1570213" y="632492"/>
                  </a:lnTo>
                  <a:close/>
                  <a:moveTo>
                    <a:pt x="1646014" y="681317"/>
                  </a:moveTo>
                  <a:lnTo>
                    <a:pt x="1645922" y="682520"/>
                  </a:lnTo>
                  <a:lnTo>
                    <a:pt x="1646239" y="682890"/>
                  </a:lnTo>
                  <a:lnTo>
                    <a:pt x="1646834" y="682916"/>
                  </a:lnTo>
                  <a:lnTo>
                    <a:pt x="1647283" y="682533"/>
                  </a:lnTo>
                  <a:lnTo>
                    <a:pt x="1647587" y="681727"/>
                  </a:lnTo>
                  <a:lnTo>
                    <a:pt x="1647416" y="681224"/>
                  </a:lnTo>
                  <a:lnTo>
                    <a:pt x="1646292" y="681052"/>
                  </a:lnTo>
                  <a:lnTo>
                    <a:pt x="1646014" y="681317"/>
                  </a:lnTo>
                  <a:close/>
                  <a:moveTo>
                    <a:pt x="1662734" y="667333"/>
                  </a:moveTo>
                  <a:lnTo>
                    <a:pt x="1662021" y="668615"/>
                  </a:lnTo>
                  <a:lnTo>
                    <a:pt x="1662444" y="668945"/>
                  </a:lnTo>
                  <a:lnTo>
                    <a:pt x="1663276" y="668800"/>
                  </a:lnTo>
                  <a:lnTo>
                    <a:pt x="1664506" y="668192"/>
                  </a:lnTo>
                  <a:lnTo>
                    <a:pt x="1665378" y="667135"/>
                  </a:lnTo>
                  <a:lnTo>
                    <a:pt x="1666316" y="664729"/>
                  </a:lnTo>
                  <a:lnTo>
                    <a:pt x="1666647" y="664451"/>
                  </a:lnTo>
                  <a:lnTo>
                    <a:pt x="1665814" y="664029"/>
                  </a:lnTo>
                  <a:lnTo>
                    <a:pt x="1664558" y="665059"/>
                  </a:lnTo>
                  <a:lnTo>
                    <a:pt x="1662734" y="667333"/>
                  </a:lnTo>
                  <a:close/>
                  <a:moveTo>
                    <a:pt x="1780171" y="741628"/>
                  </a:moveTo>
                  <a:lnTo>
                    <a:pt x="1780766" y="741086"/>
                  </a:lnTo>
                  <a:lnTo>
                    <a:pt x="1780832" y="740795"/>
                  </a:lnTo>
                  <a:lnTo>
                    <a:pt x="1779325" y="740518"/>
                  </a:lnTo>
                  <a:lnTo>
                    <a:pt x="1778598" y="740848"/>
                  </a:lnTo>
                  <a:lnTo>
                    <a:pt x="1778162" y="741588"/>
                  </a:lnTo>
                  <a:lnTo>
                    <a:pt x="1778083" y="742183"/>
                  </a:lnTo>
                  <a:lnTo>
                    <a:pt x="1778440" y="742487"/>
                  </a:lnTo>
                  <a:lnTo>
                    <a:pt x="1779074" y="742579"/>
                  </a:lnTo>
                  <a:lnTo>
                    <a:pt x="1780171" y="741628"/>
                  </a:lnTo>
                  <a:close/>
                  <a:moveTo>
                    <a:pt x="1623770" y="681224"/>
                  </a:moveTo>
                  <a:lnTo>
                    <a:pt x="1624285" y="680643"/>
                  </a:lnTo>
                  <a:lnTo>
                    <a:pt x="1624734" y="679374"/>
                  </a:lnTo>
                  <a:lnTo>
                    <a:pt x="1625250" y="678858"/>
                  </a:lnTo>
                  <a:lnTo>
                    <a:pt x="1625832" y="679096"/>
                  </a:lnTo>
                  <a:lnTo>
                    <a:pt x="1626413" y="678739"/>
                  </a:lnTo>
                  <a:lnTo>
                    <a:pt x="1626995" y="677801"/>
                  </a:lnTo>
                  <a:lnTo>
                    <a:pt x="1626836" y="677233"/>
                  </a:lnTo>
                  <a:lnTo>
                    <a:pt x="1625937" y="677034"/>
                  </a:lnTo>
                  <a:lnTo>
                    <a:pt x="1624748" y="677682"/>
                  </a:lnTo>
                  <a:lnTo>
                    <a:pt x="1623267" y="679176"/>
                  </a:lnTo>
                  <a:lnTo>
                    <a:pt x="1621813" y="680141"/>
                  </a:lnTo>
                  <a:lnTo>
                    <a:pt x="1620386" y="680563"/>
                  </a:lnTo>
                  <a:lnTo>
                    <a:pt x="1619077" y="681555"/>
                  </a:lnTo>
                  <a:lnTo>
                    <a:pt x="1617875" y="683101"/>
                  </a:lnTo>
                  <a:lnTo>
                    <a:pt x="1616408" y="684489"/>
                  </a:lnTo>
                  <a:lnTo>
                    <a:pt x="1613579" y="688877"/>
                  </a:lnTo>
                  <a:lnTo>
                    <a:pt x="1613156" y="689459"/>
                  </a:lnTo>
                  <a:lnTo>
                    <a:pt x="1612865" y="690278"/>
                  </a:lnTo>
                  <a:lnTo>
                    <a:pt x="1612720" y="691336"/>
                  </a:lnTo>
                  <a:lnTo>
                    <a:pt x="1612997" y="692036"/>
                  </a:lnTo>
                  <a:lnTo>
                    <a:pt x="1613698" y="692367"/>
                  </a:lnTo>
                  <a:lnTo>
                    <a:pt x="1614597" y="692142"/>
                  </a:lnTo>
                  <a:lnTo>
                    <a:pt x="1617809" y="689750"/>
                  </a:lnTo>
                  <a:lnTo>
                    <a:pt x="1618245" y="689221"/>
                  </a:lnTo>
                  <a:lnTo>
                    <a:pt x="1618099" y="688970"/>
                  </a:lnTo>
                  <a:lnTo>
                    <a:pt x="1618813" y="688058"/>
                  </a:lnTo>
                  <a:lnTo>
                    <a:pt x="1620399" y="684211"/>
                  </a:lnTo>
                  <a:lnTo>
                    <a:pt x="1621377" y="683445"/>
                  </a:lnTo>
                  <a:lnTo>
                    <a:pt x="1621747" y="683498"/>
                  </a:lnTo>
                  <a:lnTo>
                    <a:pt x="1622303" y="683181"/>
                  </a:lnTo>
                  <a:lnTo>
                    <a:pt x="1623043" y="682520"/>
                  </a:lnTo>
                  <a:lnTo>
                    <a:pt x="1623281" y="681898"/>
                  </a:lnTo>
                  <a:lnTo>
                    <a:pt x="1623016" y="681330"/>
                  </a:lnTo>
                  <a:lnTo>
                    <a:pt x="1623162" y="681092"/>
                  </a:lnTo>
                  <a:lnTo>
                    <a:pt x="1623770" y="681224"/>
                  </a:lnTo>
                  <a:close/>
                  <a:moveTo>
                    <a:pt x="1630048" y="673664"/>
                  </a:moveTo>
                  <a:lnTo>
                    <a:pt x="1628647" y="675237"/>
                  </a:lnTo>
                  <a:lnTo>
                    <a:pt x="1628792" y="675858"/>
                  </a:lnTo>
                  <a:lnTo>
                    <a:pt x="1629969" y="675951"/>
                  </a:lnTo>
                  <a:lnTo>
                    <a:pt x="1630775" y="675673"/>
                  </a:lnTo>
                  <a:lnTo>
                    <a:pt x="1631449" y="674510"/>
                  </a:lnTo>
                  <a:lnTo>
                    <a:pt x="1631515" y="674113"/>
                  </a:lnTo>
                  <a:lnTo>
                    <a:pt x="1631224" y="673968"/>
                  </a:lnTo>
                  <a:lnTo>
                    <a:pt x="1630167" y="673942"/>
                  </a:lnTo>
                  <a:lnTo>
                    <a:pt x="1630048" y="673664"/>
                  </a:lnTo>
                  <a:close/>
                  <a:moveTo>
                    <a:pt x="1605080" y="1084143"/>
                  </a:moveTo>
                  <a:lnTo>
                    <a:pt x="1604908" y="1086575"/>
                  </a:lnTo>
                  <a:lnTo>
                    <a:pt x="1607777" y="1079715"/>
                  </a:lnTo>
                  <a:lnTo>
                    <a:pt x="1606838" y="1080390"/>
                  </a:lnTo>
                  <a:lnTo>
                    <a:pt x="1605662" y="1081777"/>
                  </a:lnTo>
                  <a:lnTo>
                    <a:pt x="1605080" y="1084143"/>
                  </a:lnTo>
                  <a:close/>
                  <a:moveTo>
                    <a:pt x="876934" y="610974"/>
                  </a:moveTo>
                  <a:lnTo>
                    <a:pt x="876049" y="611833"/>
                  </a:lnTo>
                  <a:lnTo>
                    <a:pt x="875110" y="613142"/>
                  </a:lnTo>
                  <a:lnTo>
                    <a:pt x="875110" y="613723"/>
                  </a:lnTo>
                  <a:lnTo>
                    <a:pt x="875890" y="614358"/>
                  </a:lnTo>
                  <a:lnTo>
                    <a:pt x="876366" y="613829"/>
                  </a:lnTo>
                  <a:lnTo>
                    <a:pt x="877793" y="611397"/>
                  </a:lnTo>
                  <a:lnTo>
                    <a:pt x="877740" y="611172"/>
                  </a:lnTo>
                  <a:lnTo>
                    <a:pt x="877278" y="610802"/>
                  </a:lnTo>
                  <a:lnTo>
                    <a:pt x="876934" y="610974"/>
                  </a:lnTo>
                  <a:close/>
                  <a:moveTo>
                    <a:pt x="1610909" y="1169290"/>
                  </a:moveTo>
                  <a:lnTo>
                    <a:pt x="1610261" y="1167704"/>
                  </a:lnTo>
                  <a:lnTo>
                    <a:pt x="1610486" y="1173559"/>
                  </a:lnTo>
                  <a:lnTo>
                    <a:pt x="1611636" y="1181132"/>
                  </a:lnTo>
                  <a:lnTo>
                    <a:pt x="1612865" y="1185957"/>
                  </a:lnTo>
                  <a:lnTo>
                    <a:pt x="1612905" y="1183869"/>
                  </a:lnTo>
                  <a:lnTo>
                    <a:pt x="1611200" y="1172554"/>
                  </a:lnTo>
                  <a:lnTo>
                    <a:pt x="1610909" y="1169290"/>
                  </a:lnTo>
                  <a:close/>
                  <a:moveTo>
                    <a:pt x="1852721" y="714188"/>
                  </a:moveTo>
                  <a:lnTo>
                    <a:pt x="1851994" y="714360"/>
                  </a:lnTo>
                  <a:lnTo>
                    <a:pt x="1851492" y="714744"/>
                  </a:lnTo>
                  <a:lnTo>
                    <a:pt x="1851214" y="715325"/>
                  </a:lnTo>
                  <a:lnTo>
                    <a:pt x="1851585" y="715246"/>
                  </a:lnTo>
                  <a:lnTo>
                    <a:pt x="1852589" y="714493"/>
                  </a:lnTo>
                  <a:lnTo>
                    <a:pt x="1852721" y="714188"/>
                  </a:lnTo>
                  <a:close/>
                  <a:moveTo>
                    <a:pt x="1859792" y="810504"/>
                  </a:moveTo>
                  <a:lnTo>
                    <a:pt x="1860929" y="810385"/>
                  </a:lnTo>
                  <a:lnTo>
                    <a:pt x="1862264" y="809856"/>
                  </a:lnTo>
                  <a:lnTo>
                    <a:pt x="1864062" y="808614"/>
                  </a:lnTo>
                  <a:lnTo>
                    <a:pt x="1864643" y="807807"/>
                  </a:lnTo>
                  <a:lnTo>
                    <a:pt x="1864961" y="806869"/>
                  </a:lnTo>
                  <a:lnTo>
                    <a:pt x="1864326" y="806618"/>
                  </a:lnTo>
                  <a:lnTo>
                    <a:pt x="1861868" y="807834"/>
                  </a:lnTo>
                  <a:lnTo>
                    <a:pt x="1859792" y="810504"/>
                  </a:lnTo>
                  <a:close/>
                  <a:moveTo>
                    <a:pt x="860426" y="624006"/>
                  </a:moveTo>
                  <a:lnTo>
                    <a:pt x="860373" y="625117"/>
                  </a:lnTo>
                  <a:lnTo>
                    <a:pt x="860664" y="625143"/>
                  </a:lnTo>
                  <a:lnTo>
                    <a:pt x="861245" y="624601"/>
                  </a:lnTo>
                  <a:lnTo>
                    <a:pt x="861549" y="624284"/>
                  </a:lnTo>
                  <a:lnTo>
                    <a:pt x="861840" y="622671"/>
                  </a:lnTo>
                  <a:lnTo>
                    <a:pt x="860862" y="623240"/>
                  </a:lnTo>
                  <a:lnTo>
                    <a:pt x="860426" y="624006"/>
                  </a:lnTo>
                  <a:close/>
                  <a:moveTo>
                    <a:pt x="874621" y="616750"/>
                  </a:moveTo>
                  <a:lnTo>
                    <a:pt x="872916" y="618600"/>
                  </a:lnTo>
                  <a:lnTo>
                    <a:pt x="871661" y="620358"/>
                  </a:lnTo>
                  <a:lnTo>
                    <a:pt x="873180" y="619459"/>
                  </a:lnTo>
                  <a:lnTo>
                    <a:pt x="873326" y="619578"/>
                  </a:lnTo>
                  <a:lnTo>
                    <a:pt x="872850" y="620319"/>
                  </a:lnTo>
                  <a:lnTo>
                    <a:pt x="873207" y="620451"/>
                  </a:lnTo>
                  <a:lnTo>
                    <a:pt x="874383" y="619962"/>
                  </a:lnTo>
                  <a:lnTo>
                    <a:pt x="874912" y="619341"/>
                  </a:lnTo>
                  <a:lnTo>
                    <a:pt x="874806" y="617939"/>
                  </a:lnTo>
                  <a:lnTo>
                    <a:pt x="875044" y="616723"/>
                  </a:lnTo>
                  <a:lnTo>
                    <a:pt x="874621" y="616750"/>
                  </a:lnTo>
                  <a:close/>
                  <a:moveTo>
                    <a:pt x="1573861" y="628923"/>
                  </a:moveTo>
                  <a:lnTo>
                    <a:pt x="1573253" y="629769"/>
                  </a:lnTo>
                  <a:lnTo>
                    <a:pt x="1573425" y="629967"/>
                  </a:lnTo>
                  <a:lnTo>
                    <a:pt x="1574363" y="629531"/>
                  </a:lnTo>
                  <a:lnTo>
                    <a:pt x="1574984" y="629042"/>
                  </a:lnTo>
                  <a:lnTo>
                    <a:pt x="1575275" y="628487"/>
                  </a:lnTo>
                  <a:lnTo>
                    <a:pt x="1575103" y="628275"/>
                  </a:lnTo>
                  <a:lnTo>
                    <a:pt x="1574482" y="628408"/>
                  </a:lnTo>
                  <a:lnTo>
                    <a:pt x="1573861" y="628923"/>
                  </a:lnTo>
                  <a:close/>
                  <a:moveTo>
                    <a:pt x="1563208" y="636034"/>
                  </a:moveTo>
                  <a:lnTo>
                    <a:pt x="1562732" y="636550"/>
                  </a:lnTo>
                  <a:lnTo>
                    <a:pt x="1563221" y="636616"/>
                  </a:lnTo>
                  <a:lnTo>
                    <a:pt x="1564675" y="636246"/>
                  </a:lnTo>
                  <a:lnTo>
                    <a:pt x="1565547" y="635849"/>
                  </a:lnTo>
                  <a:lnTo>
                    <a:pt x="1565825" y="635426"/>
                  </a:lnTo>
                  <a:lnTo>
                    <a:pt x="1566565" y="635016"/>
                  </a:lnTo>
                  <a:lnTo>
                    <a:pt x="1568389" y="634250"/>
                  </a:lnTo>
                  <a:lnTo>
                    <a:pt x="1568415" y="633880"/>
                  </a:lnTo>
                  <a:lnTo>
                    <a:pt x="1567926" y="633853"/>
                  </a:lnTo>
                  <a:lnTo>
                    <a:pt x="1564186" y="635413"/>
                  </a:lnTo>
                  <a:lnTo>
                    <a:pt x="1563208" y="636034"/>
                  </a:lnTo>
                  <a:close/>
                  <a:moveTo>
                    <a:pt x="2070491" y="622671"/>
                  </a:moveTo>
                  <a:lnTo>
                    <a:pt x="2068218" y="620702"/>
                  </a:lnTo>
                  <a:lnTo>
                    <a:pt x="2066645" y="620464"/>
                  </a:lnTo>
                  <a:lnTo>
                    <a:pt x="2065495" y="620742"/>
                  </a:lnTo>
                  <a:lnTo>
                    <a:pt x="2064768" y="621521"/>
                  </a:lnTo>
                  <a:lnTo>
                    <a:pt x="2062151" y="622354"/>
                  </a:lnTo>
                  <a:lnTo>
                    <a:pt x="2057644" y="623253"/>
                  </a:lnTo>
                  <a:lnTo>
                    <a:pt x="2053546" y="624641"/>
                  </a:lnTo>
                  <a:lnTo>
                    <a:pt x="2052251" y="624654"/>
                  </a:lnTo>
                  <a:lnTo>
                    <a:pt x="2051247" y="624416"/>
                  </a:lnTo>
                  <a:lnTo>
                    <a:pt x="2050070" y="623716"/>
                  </a:lnTo>
                  <a:lnTo>
                    <a:pt x="2049489" y="622685"/>
                  </a:lnTo>
                  <a:lnTo>
                    <a:pt x="2049859" y="620900"/>
                  </a:lnTo>
                  <a:lnTo>
                    <a:pt x="2051167" y="618455"/>
                  </a:lnTo>
                  <a:lnTo>
                    <a:pt x="2049251" y="617953"/>
                  </a:lnTo>
                  <a:lnTo>
                    <a:pt x="2047321" y="617450"/>
                  </a:lnTo>
                  <a:lnTo>
                    <a:pt x="2045325" y="619142"/>
                  </a:lnTo>
                  <a:lnTo>
                    <a:pt x="2043501" y="620557"/>
                  </a:lnTo>
                  <a:lnTo>
                    <a:pt x="2039761" y="623649"/>
                  </a:lnTo>
                  <a:lnTo>
                    <a:pt x="2034500" y="627998"/>
                  </a:lnTo>
                  <a:lnTo>
                    <a:pt x="2031592" y="630390"/>
                  </a:lnTo>
                  <a:lnTo>
                    <a:pt x="2026477" y="634593"/>
                  </a:lnTo>
                  <a:lnTo>
                    <a:pt x="2021970" y="638294"/>
                  </a:lnTo>
                  <a:lnTo>
                    <a:pt x="2019763" y="642088"/>
                  </a:lnTo>
                  <a:lnTo>
                    <a:pt x="2017674" y="645683"/>
                  </a:lnTo>
                  <a:lnTo>
                    <a:pt x="2014079" y="648419"/>
                  </a:lnTo>
                  <a:lnTo>
                    <a:pt x="2011541" y="650930"/>
                  </a:lnTo>
                  <a:lnTo>
                    <a:pt x="2009744" y="653706"/>
                  </a:lnTo>
                  <a:lnTo>
                    <a:pt x="2008145" y="656257"/>
                  </a:lnTo>
                  <a:lnTo>
                    <a:pt x="2007246" y="658398"/>
                  </a:lnTo>
                  <a:lnTo>
                    <a:pt x="2007219" y="659521"/>
                  </a:lnTo>
                  <a:lnTo>
                    <a:pt x="2006651" y="660433"/>
                  </a:lnTo>
                  <a:lnTo>
                    <a:pt x="2005409" y="661478"/>
                  </a:lnTo>
                  <a:lnTo>
                    <a:pt x="2003016" y="663302"/>
                  </a:lnTo>
                  <a:lnTo>
                    <a:pt x="2002025" y="665059"/>
                  </a:lnTo>
                  <a:lnTo>
                    <a:pt x="2000664" y="665919"/>
                  </a:lnTo>
                  <a:lnTo>
                    <a:pt x="1997082" y="667650"/>
                  </a:lnTo>
                  <a:lnTo>
                    <a:pt x="1993698" y="670201"/>
                  </a:lnTo>
                  <a:lnTo>
                    <a:pt x="1993011" y="671642"/>
                  </a:lnTo>
                  <a:lnTo>
                    <a:pt x="1992865" y="672845"/>
                  </a:lnTo>
                  <a:lnTo>
                    <a:pt x="1992614" y="673585"/>
                  </a:lnTo>
                  <a:lnTo>
                    <a:pt x="1991940" y="674100"/>
                  </a:lnTo>
                  <a:lnTo>
                    <a:pt x="1991002" y="674074"/>
                  </a:lnTo>
                  <a:lnTo>
                    <a:pt x="1989918" y="674232"/>
                  </a:lnTo>
                  <a:lnTo>
                    <a:pt x="1988636" y="675290"/>
                  </a:lnTo>
                  <a:lnTo>
                    <a:pt x="1988041" y="676810"/>
                  </a:lnTo>
                  <a:lnTo>
                    <a:pt x="1986970" y="677907"/>
                  </a:lnTo>
                  <a:lnTo>
                    <a:pt x="1986138" y="678131"/>
                  </a:lnTo>
                  <a:lnTo>
                    <a:pt x="1985820" y="677352"/>
                  </a:lnTo>
                  <a:lnTo>
                    <a:pt x="1985530" y="676188"/>
                  </a:lnTo>
                  <a:lnTo>
                    <a:pt x="1984684" y="676070"/>
                  </a:lnTo>
                  <a:lnTo>
                    <a:pt x="1983032" y="676836"/>
                  </a:lnTo>
                  <a:lnTo>
                    <a:pt x="1980864" y="678105"/>
                  </a:lnTo>
                  <a:lnTo>
                    <a:pt x="1979344" y="678171"/>
                  </a:lnTo>
                  <a:lnTo>
                    <a:pt x="1976859" y="677352"/>
                  </a:lnTo>
                  <a:lnTo>
                    <a:pt x="1973819" y="679810"/>
                  </a:lnTo>
                  <a:lnTo>
                    <a:pt x="1969484" y="685097"/>
                  </a:lnTo>
                  <a:lnTo>
                    <a:pt x="1960165" y="685110"/>
                  </a:lnTo>
                  <a:lnTo>
                    <a:pt x="1950847" y="685123"/>
                  </a:lnTo>
                  <a:lnTo>
                    <a:pt x="1941529" y="685137"/>
                  </a:lnTo>
                  <a:lnTo>
                    <a:pt x="1932211" y="685150"/>
                  </a:lnTo>
                  <a:lnTo>
                    <a:pt x="1922892" y="685163"/>
                  </a:lnTo>
                  <a:lnTo>
                    <a:pt x="1904269" y="685190"/>
                  </a:lnTo>
                  <a:lnTo>
                    <a:pt x="1899061" y="685203"/>
                  </a:lnTo>
                  <a:lnTo>
                    <a:pt x="1898044" y="685203"/>
                  </a:lnTo>
                  <a:lnTo>
                    <a:pt x="1896788" y="687608"/>
                  </a:lnTo>
                  <a:lnTo>
                    <a:pt x="1894739" y="685203"/>
                  </a:lnTo>
                  <a:lnTo>
                    <a:pt x="1891237" y="688401"/>
                  </a:lnTo>
                  <a:lnTo>
                    <a:pt x="1886320" y="690344"/>
                  </a:lnTo>
                  <a:lnTo>
                    <a:pt x="1879883" y="693821"/>
                  </a:lnTo>
                  <a:lnTo>
                    <a:pt x="1867948" y="701341"/>
                  </a:lnTo>
                  <a:lnTo>
                    <a:pt x="1867736" y="701513"/>
                  </a:lnTo>
                  <a:lnTo>
                    <a:pt x="1867921" y="701685"/>
                  </a:lnTo>
                  <a:lnTo>
                    <a:pt x="1867868" y="702385"/>
                  </a:lnTo>
                  <a:lnTo>
                    <a:pt x="1867194" y="703178"/>
                  </a:lnTo>
                  <a:lnTo>
                    <a:pt x="1865886" y="704064"/>
                  </a:lnTo>
                  <a:lnTo>
                    <a:pt x="1854307" y="709906"/>
                  </a:lnTo>
                  <a:lnTo>
                    <a:pt x="1850844" y="712008"/>
                  </a:lnTo>
                  <a:lnTo>
                    <a:pt x="1851307" y="713184"/>
                  </a:lnTo>
                  <a:lnTo>
                    <a:pt x="1851162" y="713713"/>
                  </a:lnTo>
                  <a:lnTo>
                    <a:pt x="1851770" y="713620"/>
                  </a:lnTo>
                  <a:lnTo>
                    <a:pt x="1854069" y="712616"/>
                  </a:lnTo>
                  <a:lnTo>
                    <a:pt x="1854572" y="712721"/>
                  </a:lnTo>
                  <a:lnTo>
                    <a:pt x="1854730" y="712999"/>
                  </a:lnTo>
                  <a:lnTo>
                    <a:pt x="1854611" y="713647"/>
                  </a:lnTo>
                  <a:lnTo>
                    <a:pt x="1853263" y="714797"/>
                  </a:lnTo>
                  <a:lnTo>
                    <a:pt x="1853527" y="715061"/>
                  </a:lnTo>
                  <a:lnTo>
                    <a:pt x="1855285" y="714810"/>
                  </a:lnTo>
                  <a:lnTo>
                    <a:pt x="1855933" y="714942"/>
                  </a:lnTo>
                  <a:lnTo>
                    <a:pt x="1854942" y="715801"/>
                  </a:lnTo>
                  <a:lnTo>
                    <a:pt x="1853858" y="716356"/>
                  </a:lnTo>
                  <a:lnTo>
                    <a:pt x="1853488" y="716898"/>
                  </a:lnTo>
                  <a:lnTo>
                    <a:pt x="1851637" y="718326"/>
                  </a:lnTo>
                  <a:lnTo>
                    <a:pt x="1850963" y="718616"/>
                  </a:lnTo>
                  <a:lnTo>
                    <a:pt x="1850739" y="718418"/>
                  </a:lnTo>
                  <a:lnTo>
                    <a:pt x="1851096" y="717770"/>
                  </a:lnTo>
                  <a:lnTo>
                    <a:pt x="1849628" y="718458"/>
                  </a:lnTo>
                  <a:lnTo>
                    <a:pt x="1849311" y="719013"/>
                  </a:lnTo>
                  <a:lnTo>
                    <a:pt x="1849761" y="719555"/>
                  </a:lnTo>
                  <a:lnTo>
                    <a:pt x="1849932" y="720387"/>
                  </a:lnTo>
                  <a:lnTo>
                    <a:pt x="1849840" y="721498"/>
                  </a:lnTo>
                  <a:lnTo>
                    <a:pt x="1849034" y="723890"/>
                  </a:lnTo>
                  <a:lnTo>
                    <a:pt x="1849073" y="724366"/>
                  </a:lnTo>
                  <a:lnTo>
                    <a:pt x="1849073" y="724591"/>
                  </a:lnTo>
                  <a:lnTo>
                    <a:pt x="1848849" y="724868"/>
                  </a:lnTo>
                  <a:lnTo>
                    <a:pt x="1848505" y="725423"/>
                  </a:lnTo>
                  <a:lnTo>
                    <a:pt x="1848545" y="725926"/>
                  </a:lnTo>
                  <a:lnTo>
                    <a:pt x="1848095" y="726507"/>
                  </a:lnTo>
                  <a:lnTo>
                    <a:pt x="1847157" y="727168"/>
                  </a:lnTo>
                  <a:lnTo>
                    <a:pt x="1845703" y="727525"/>
                  </a:lnTo>
                  <a:lnTo>
                    <a:pt x="1843733" y="727591"/>
                  </a:lnTo>
                  <a:lnTo>
                    <a:pt x="1841235" y="728344"/>
                  </a:lnTo>
                  <a:lnTo>
                    <a:pt x="1838209" y="729798"/>
                  </a:lnTo>
                  <a:lnTo>
                    <a:pt x="1836001" y="731133"/>
                  </a:lnTo>
                  <a:lnTo>
                    <a:pt x="1834600" y="732336"/>
                  </a:lnTo>
                  <a:lnTo>
                    <a:pt x="1833728" y="732838"/>
                  </a:lnTo>
                  <a:lnTo>
                    <a:pt x="1833384" y="732640"/>
                  </a:lnTo>
                  <a:lnTo>
                    <a:pt x="1829723" y="733618"/>
                  </a:lnTo>
                  <a:lnTo>
                    <a:pt x="1828282" y="734279"/>
                  </a:lnTo>
                  <a:lnTo>
                    <a:pt x="1827740" y="734874"/>
                  </a:lnTo>
                  <a:lnTo>
                    <a:pt x="1827397" y="734993"/>
                  </a:lnTo>
                  <a:lnTo>
                    <a:pt x="1827251" y="734623"/>
                  </a:lnTo>
                  <a:lnTo>
                    <a:pt x="1825044" y="734345"/>
                  </a:lnTo>
                  <a:lnTo>
                    <a:pt x="1820788" y="734160"/>
                  </a:lnTo>
                  <a:lnTo>
                    <a:pt x="1817325" y="734345"/>
                  </a:lnTo>
                  <a:lnTo>
                    <a:pt x="1814642" y="734900"/>
                  </a:lnTo>
                  <a:lnTo>
                    <a:pt x="1812620" y="734583"/>
                  </a:lnTo>
                  <a:lnTo>
                    <a:pt x="1811258" y="733393"/>
                  </a:lnTo>
                  <a:lnTo>
                    <a:pt x="1808694" y="732455"/>
                  </a:lnTo>
                  <a:lnTo>
                    <a:pt x="1801530" y="731424"/>
                  </a:lnTo>
                  <a:lnTo>
                    <a:pt x="1795067" y="731622"/>
                  </a:lnTo>
                  <a:lnTo>
                    <a:pt x="1789529" y="732336"/>
                  </a:lnTo>
                  <a:lnTo>
                    <a:pt x="1780422" y="734424"/>
                  </a:lnTo>
                  <a:lnTo>
                    <a:pt x="1780211" y="734490"/>
                  </a:lnTo>
                  <a:lnTo>
                    <a:pt x="1780197" y="734623"/>
                  </a:lnTo>
                  <a:lnTo>
                    <a:pt x="1778030" y="739315"/>
                  </a:lnTo>
                  <a:lnTo>
                    <a:pt x="1781189" y="740293"/>
                  </a:lnTo>
                  <a:lnTo>
                    <a:pt x="1781347" y="740636"/>
                  </a:lnTo>
                  <a:lnTo>
                    <a:pt x="1780938" y="741297"/>
                  </a:lnTo>
                  <a:lnTo>
                    <a:pt x="1779973" y="742275"/>
                  </a:lnTo>
                  <a:lnTo>
                    <a:pt x="1779497" y="743624"/>
                  </a:lnTo>
                  <a:lnTo>
                    <a:pt x="1779537" y="745329"/>
                  </a:lnTo>
                  <a:lnTo>
                    <a:pt x="1779272" y="746690"/>
                  </a:lnTo>
                  <a:lnTo>
                    <a:pt x="1778717" y="747695"/>
                  </a:lnTo>
                  <a:lnTo>
                    <a:pt x="1777395" y="748646"/>
                  </a:lnTo>
                  <a:lnTo>
                    <a:pt x="1775307" y="749558"/>
                  </a:lnTo>
                  <a:lnTo>
                    <a:pt x="1773153" y="750946"/>
                  </a:lnTo>
                  <a:lnTo>
                    <a:pt x="1770945" y="752823"/>
                  </a:lnTo>
                  <a:lnTo>
                    <a:pt x="1768381" y="754356"/>
                  </a:lnTo>
                  <a:lnTo>
                    <a:pt x="1765473" y="755546"/>
                  </a:lnTo>
                  <a:lnTo>
                    <a:pt x="1762552" y="757039"/>
                  </a:lnTo>
                  <a:lnTo>
                    <a:pt x="1759618" y="758837"/>
                  </a:lnTo>
                  <a:lnTo>
                    <a:pt x="1754212" y="761322"/>
                  </a:lnTo>
                  <a:lnTo>
                    <a:pt x="1743982" y="765538"/>
                  </a:lnTo>
                  <a:lnTo>
                    <a:pt x="1742673" y="766027"/>
                  </a:lnTo>
                  <a:lnTo>
                    <a:pt x="1741457" y="766556"/>
                  </a:lnTo>
                  <a:lnTo>
                    <a:pt x="1739158" y="767481"/>
                  </a:lnTo>
                  <a:lnTo>
                    <a:pt x="1736884" y="768433"/>
                  </a:lnTo>
                  <a:lnTo>
                    <a:pt x="1723019" y="772477"/>
                  </a:lnTo>
                  <a:lnTo>
                    <a:pt x="1713410" y="775848"/>
                  </a:lnTo>
                  <a:lnTo>
                    <a:pt x="1707290" y="778570"/>
                  </a:lnTo>
                  <a:lnTo>
                    <a:pt x="1701541" y="781954"/>
                  </a:lnTo>
                  <a:lnTo>
                    <a:pt x="1699148" y="782985"/>
                  </a:lnTo>
                  <a:lnTo>
                    <a:pt x="1696888" y="783263"/>
                  </a:lnTo>
                  <a:lnTo>
                    <a:pt x="1693571" y="783078"/>
                  </a:lnTo>
                  <a:lnTo>
                    <a:pt x="1689870" y="783487"/>
                  </a:lnTo>
                  <a:lnTo>
                    <a:pt x="1685772" y="784479"/>
                  </a:lnTo>
                  <a:lnTo>
                    <a:pt x="1683050" y="785285"/>
                  </a:lnTo>
                  <a:lnTo>
                    <a:pt x="1681701" y="785906"/>
                  </a:lnTo>
                  <a:lnTo>
                    <a:pt x="1680578" y="786091"/>
                  </a:lnTo>
                  <a:lnTo>
                    <a:pt x="1679679" y="785840"/>
                  </a:lnTo>
                  <a:lnTo>
                    <a:pt x="1677670" y="784188"/>
                  </a:lnTo>
                  <a:lnTo>
                    <a:pt x="1677419" y="784307"/>
                  </a:lnTo>
                  <a:lnTo>
                    <a:pt x="1676811" y="784545"/>
                  </a:lnTo>
                  <a:lnTo>
                    <a:pt x="1675344" y="784254"/>
                  </a:lnTo>
                  <a:lnTo>
                    <a:pt x="1673546" y="784227"/>
                  </a:lnTo>
                  <a:lnTo>
                    <a:pt x="1671722" y="784835"/>
                  </a:lnTo>
                  <a:lnTo>
                    <a:pt x="1670123" y="784928"/>
                  </a:lnTo>
                  <a:lnTo>
                    <a:pt x="1668748" y="784518"/>
                  </a:lnTo>
                  <a:lnTo>
                    <a:pt x="1670295" y="783937"/>
                  </a:lnTo>
                  <a:lnTo>
                    <a:pt x="1677009" y="782681"/>
                  </a:lnTo>
                  <a:lnTo>
                    <a:pt x="1677036" y="782456"/>
                  </a:lnTo>
                  <a:lnTo>
                    <a:pt x="1675106" y="781729"/>
                  </a:lnTo>
                  <a:lnTo>
                    <a:pt x="1674696" y="781069"/>
                  </a:lnTo>
                  <a:lnTo>
                    <a:pt x="1674115" y="781121"/>
                  </a:lnTo>
                  <a:lnTo>
                    <a:pt x="1673348" y="781888"/>
                  </a:lnTo>
                  <a:lnTo>
                    <a:pt x="1672396" y="782218"/>
                  </a:lnTo>
                  <a:lnTo>
                    <a:pt x="1671247" y="782113"/>
                  </a:lnTo>
                  <a:lnTo>
                    <a:pt x="1670282" y="781544"/>
                  </a:lnTo>
                  <a:lnTo>
                    <a:pt x="1669515" y="780500"/>
                  </a:lnTo>
                  <a:lnTo>
                    <a:pt x="1666277" y="778808"/>
                  </a:lnTo>
                  <a:lnTo>
                    <a:pt x="1665550" y="777949"/>
                  </a:lnTo>
                  <a:lnTo>
                    <a:pt x="1664387" y="777381"/>
                  </a:lnTo>
                  <a:lnTo>
                    <a:pt x="1662444" y="777090"/>
                  </a:lnTo>
                  <a:lnTo>
                    <a:pt x="1662351" y="776601"/>
                  </a:lnTo>
                  <a:lnTo>
                    <a:pt x="1662972" y="775953"/>
                  </a:lnTo>
                  <a:lnTo>
                    <a:pt x="1666118" y="772834"/>
                  </a:lnTo>
                  <a:lnTo>
                    <a:pt x="1667678" y="771645"/>
                  </a:lnTo>
                  <a:lnTo>
                    <a:pt x="1668246" y="771327"/>
                  </a:lnTo>
                  <a:lnTo>
                    <a:pt x="1668801" y="771341"/>
                  </a:lnTo>
                  <a:lnTo>
                    <a:pt x="1669185" y="771010"/>
                  </a:lnTo>
                  <a:lnTo>
                    <a:pt x="1669396" y="770349"/>
                  </a:lnTo>
                  <a:lnTo>
                    <a:pt x="1669793" y="769939"/>
                  </a:lnTo>
                  <a:lnTo>
                    <a:pt x="1671445" y="768803"/>
                  </a:lnTo>
                  <a:lnTo>
                    <a:pt x="1672344" y="768208"/>
                  </a:lnTo>
                  <a:lnTo>
                    <a:pt x="1672489" y="767270"/>
                  </a:lnTo>
                  <a:lnTo>
                    <a:pt x="1673533" y="765538"/>
                  </a:lnTo>
                  <a:lnTo>
                    <a:pt x="1675251" y="763304"/>
                  </a:lnTo>
                  <a:lnTo>
                    <a:pt x="1676798" y="761692"/>
                  </a:lnTo>
                  <a:lnTo>
                    <a:pt x="1678172" y="760700"/>
                  </a:lnTo>
                  <a:lnTo>
                    <a:pt x="1679534" y="760026"/>
                  </a:lnTo>
                  <a:lnTo>
                    <a:pt x="1681926" y="759247"/>
                  </a:lnTo>
                  <a:lnTo>
                    <a:pt x="1682693" y="758744"/>
                  </a:lnTo>
                  <a:lnTo>
                    <a:pt x="1683684" y="757436"/>
                  </a:lnTo>
                  <a:lnTo>
                    <a:pt x="1684913" y="755321"/>
                  </a:lnTo>
                  <a:lnTo>
                    <a:pt x="1686169" y="753973"/>
                  </a:lnTo>
                  <a:lnTo>
                    <a:pt x="1687438" y="753405"/>
                  </a:lnTo>
                  <a:lnTo>
                    <a:pt x="1687993" y="752757"/>
                  </a:lnTo>
                  <a:lnTo>
                    <a:pt x="1687834" y="752043"/>
                  </a:lnTo>
                  <a:lnTo>
                    <a:pt x="1688535" y="751343"/>
                  </a:lnTo>
                  <a:lnTo>
                    <a:pt x="1690081" y="750655"/>
                  </a:lnTo>
                  <a:lnTo>
                    <a:pt x="1691205" y="750457"/>
                  </a:lnTo>
                  <a:lnTo>
                    <a:pt x="1691919" y="750735"/>
                  </a:lnTo>
                  <a:lnTo>
                    <a:pt x="1691998" y="751435"/>
                  </a:lnTo>
                  <a:lnTo>
                    <a:pt x="1691271" y="753259"/>
                  </a:lnTo>
                  <a:lnTo>
                    <a:pt x="1690821" y="753814"/>
                  </a:lnTo>
                  <a:lnTo>
                    <a:pt x="1690491" y="754264"/>
                  </a:lnTo>
                  <a:lnTo>
                    <a:pt x="1693558" y="752440"/>
                  </a:lnTo>
                  <a:lnTo>
                    <a:pt x="1696227" y="749307"/>
                  </a:lnTo>
                  <a:lnTo>
                    <a:pt x="1701184" y="741720"/>
                  </a:lnTo>
                  <a:lnTo>
                    <a:pt x="1701105" y="741139"/>
                  </a:lnTo>
                  <a:lnTo>
                    <a:pt x="1700959" y="739976"/>
                  </a:lnTo>
                  <a:lnTo>
                    <a:pt x="1702122" y="734557"/>
                  </a:lnTo>
                  <a:lnTo>
                    <a:pt x="1704634" y="724881"/>
                  </a:lnTo>
                  <a:lnTo>
                    <a:pt x="1705836" y="718881"/>
                  </a:lnTo>
                  <a:lnTo>
                    <a:pt x="1705691" y="716568"/>
                  </a:lnTo>
                  <a:lnTo>
                    <a:pt x="1704872" y="714810"/>
                  </a:lnTo>
                  <a:lnTo>
                    <a:pt x="1703378" y="713607"/>
                  </a:lnTo>
                  <a:lnTo>
                    <a:pt x="1702069" y="713078"/>
                  </a:lnTo>
                  <a:lnTo>
                    <a:pt x="1700933" y="713237"/>
                  </a:lnTo>
                  <a:lnTo>
                    <a:pt x="1698805" y="714215"/>
                  </a:lnTo>
                  <a:lnTo>
                    <a:pt x="1695262" y="715074"/>
                  </a:lnTo>
                  <a:lnTo>
                    <a:pt x="1693716" y="715642"/>
                  </a:lnTo>
                  <a:lnTo>
                    <a:pt x="1692632" y="716396"/>
                  </a:lnTo>
                  <a:lnTo>
                    <a:pt x="1691562" y="716832"/>
                  </a:lnTo>
                  <a:lnTo>
                    <a:pt x="1690504" y="716964"/>
                  </a:lnTo>
                  <a:lnTo>
                    <a:pt x="1690306" y="717176"/>
                  </a:lnTo>
                  <a:lnTo>
                    <a:pt x="1690954" y="717453"/>
                  </a:lnTo>
                  <a:lnTo>
                    <a:pt x="1690623" y="718193"/>
                  </a:lnTo>
                  <a:lnTo>
                    <a:pt x="1687002" y="721498"/>
                  </a:lnTo>
                  <a:lnTo>
                    <a:pt x="1686169" y="722251"/>
                  </a:lnTo>
                  <a:lnTo>
                    <a:pt x="1684755" y="722529"/>
                  </a:lnTo>
                  <a:lnTo>
                    <a:pt x="1683393" y="723176"/>
                  </a:lnTo>
                  <a:lnTo>
                    <a:pt x="1681543" y="724829"/>
                  </a:lnTo>
                  <a:lnTo>
                    <a:pt x="1680314" y="725251"/>
                  </a:lnTo>
                  <a:lnTo>
                    <a:pt x="1678860" y="725093"/>
                  </a:lnTo>
                  <a:lnTo>
                    <a:pt x="1676771" y="724088"/>
                  </a:lnTo>
                  <a:lnTo>
                    <a:pt x="1675701" y="723084"/>
                  </a:lnTo>
                  <a:lnTo>
                    <a:pt x="1675648" y="722079"/>
                  </a:lnTo>
                  <a:lnTo>
                    <a:pt x="1676177" y="720863"/>
                  </a:lnTo>
                  <a:lnTo>
                    <a:pt x="1677274" y="719449"/>
                  </a:lnTo>
                  <a:lnTo>
                    <a:pt x="1677749" y="718312"/>
                  </a:lnTo>
                  <a:lnTo>
                    <a:pt x="1679798" y="715933"/>
                  </a:lnTo>
                  <a:lnTo>
                    <a:pt x="1681477" y="715087"/>
                  </a:lnTo>
                  <a:lnTo>
                    <a:pt x="1683446" y="714889"/>
                  </a:lnTo>
                  <a:lnTo>
                    <a:pt x="1684662" y="714506"/>
                  </a:lnTo>
                  <a:lnTo>
                    <a:pt x="1685112" y="713951"/>
                  </a:lnTo>
                  <a:lnTo>
                    <a:pt x="1685878" y="713554"/>
                  </a:lnTo>
                  <a:lnTo>
                    <a:pt x="1686949" y="713316"/>
                  </a:lnTo>
                  <a:lnTo>
                    <a:pt x="1688456" y="711809"/>
                  </a:lnTo>
                  <a:lnTo>
                    <a:pt x="1690399" y="709034"/>
                  </a:lnTo>
                  <a:lnTo>
                    <a:pt x="1691879" y="707514"/>
                  </a:lnTo>
                  <a:lnTo>
                    <a:pt x="1692566" y="707249"/>
                  </a:lnTo>
                  <a:lnTo>
                    <a:pt x="1693042" y="707342"/>
                  </a:lnTo>
                  <a:lnTo>
                    <a:pt x="1692923" y="707672"/>
                  </a:lnTo>
                  <a:lnTo>
                    <a:pt x="1695910" y="705901"/>
                  </a:lnTo>
                  <a:lnTo>
                    <a:pt x="1697272" y="704672"/>
                  </a:lnTo>
                  <a:lnTo>
                    <a:pt x="1697906" y="703403"/>
                  </a:lnTo>
                  <a:lnTo>
                    <a:pt x="1699809" y="699715"/>
                  </a:lnTo>
                  <a:lnTo>
                    <a:pt x="1701158" y="697323"/>
                  </a:lnTo>
                  <a:lnTo>
                    <a:pt x="1701964" y="696239"/>
                  </a:lnTo>
                  <a:lnTo>
                    <a:pt x="1703127" y="693450"/>
                  </a:lnTo>
                  <a:lnTo>
                    <a:pt x="1703550" y="691151"/>
                  </a:lnTo>
                  <a:lnTo>
                    <a:pt x="1702281" y="688626"/>
                  </a:lnTo>
                  <a:lnTo>
                    <a:pt x="1702321" y="687793"/>
                  </a:lnTo>
                  <a:lnTo>
                    <a:pt x="1702810" y="684621"/>
                  </a:lnTo>
                  <a:lnTo>
                    <a:pt x="1703735" y="683683"/>
                  </a:lnTo>
                  <a:lnTo>
                    <a:pt x="1704911" y="683458"/>
                  </a:lnTo>
                  <a:lnTo>
                    <a:pt x="1706471" y="684185"/>
                  </a:lnTo>
                  <a:lnTo>
                    <a:pt x="1706867" y="684013"/>
                  </a:lnTo>
                  <a:lnTo>
                    <a:pt x="1706537" y="683590"/>
                  </a:lnTo>
                  <a:lnTo>
                    <a:pt x="1706616" y="682744"/>
                  </a:lnTo>
                  <a:lnTo>
                    <a:pt x="1707105" y="681489"/>
                  </a:lnTo>
                  <a:lnTo>
                    <a:pt x="1707185" y="680801"/>
                  </a:lnTo>
                  <a:lnTo>
                    <a:pt x="1706841" y="680669"/>
                  </a:lnTo>
                  <a:lnTo>
                    <a:pt x="1706444" y="679229"/>
                  </a:lnTo>
                  <a:lnTo>
                    <a:pt x="1706643" y="678488"/>
                  </a:lnTo>
                  <a:lnTo>
                    <a:pt x="1707079" y="677801"/>
                  </a:lnTo>
                  <a:lnTo>
                    <a:pt x="1706999" y="677100"/>
                  </a:lnTo>
                  <a:lnTo>
                    <a:pt x="1706088" y="676003"/>
                  </a:lnTo>
                  <a:lnTo>
                    <a:pt x="1704039" y="674893"/>
                  </a:lnTo>
                  <a:lnTo>
                    <a:pt x="1698884" y="672778"/>
                  </a:lnTo>
                  <a:lnTo>
                    <a:pt x="1698157" y="671959"/>
                  </a:lnTo>
                  <a:lnTo>
                    <a:pt x="1696862" y="671483"/>
                  </a:lnTo>
                  <a:lnTo>
                    <a:pt x="1694998" y="671338"/>
                  </a:lnTo>
                  <a:lnTo>
                    <a:pt x="1694073" y="670690"/>
                  </a:lnTo>
                  <a:lnTo>
                    <a:pt x="1694086" y="669553"/>
                  </a:lnTo>
                  <a:lnTo>
                    <a:pt x="1693716" y="668522"/>
                  </a:lnTo>
                  <a:lnTo>
                    <a:pt x="1692963" y="667610"/>
                  </a:lnTo>
                  <a:lnTo>
                    <a:pt x="1691377" y="667016"/>
                  </a:lnTo>
                  <a:lnTo>
                    <a:pt x="1688945" y="666738"/>
                  </a:lnTo>
                  <a:lnTo>
                    <a:pt x="1686698" y="665747"/>
                  </a:lnTo>
                  <a:lnTo>
                    <a:pt x="1684649" y="664055"/>
                  </a:lnTo>
                  <a:lnTo>
                    <a:pt x="1683116" y="663473"/>
                  </a:lnTo>
                  <a:lnTo>
                    <a:pt x="1682098" y="664015"/>
                  </a:lnTo>
                  <a:lnTo>
                    <a:pt x="1680684" y="664200"/>
                  </a:lnTo>
                  <a:lnTo>
                    <a:pt x="1678860" y="664015"/>
                  </a:lnTo>
                  <a:lnTo>
                    <a:pt x="1678080" y="664240"/>
                  </a:lnTo>
                  <a:lnTo>
                    <a:pt x="1678344" y="664888"/>
                  </a:lnTo>
                  <a:lnTo>
                    <a:pt x="1677379" y="665905"/>
                  </a:lnTo>
                  <a:lnTo>
                    <a:pt x="1675172" y="667280"/>
                  </a:lnTo>
                  <a:lnTo>
                    <a:pt x="1673612" y="668681"/>
                  </a:lnTo>
                  <a:lnTo>
                    <a:pt x="1672687" y="670109"/>
                  </a:lnTo>
                  <a:lnTo>
                    <a:pt x="1672330" y="671377"/>
                  </a:lnTo>
                  <a:lnTo>
                    <a:pt x="1672542" y="672488"/>
                  </a:lnTo>
                  <a:lnTo>
                    <a:pt x="1673282" y="673201"/>
                  </a:lnTo>
                  <a:lnTo>
                    <a:pt x="1674551" y="673532"/>
                  </a:lnTo>
                  <a:lnTo>
                    <a:pt x="1674630" y="673968"/>
                  </a:lnTo>
                  <a:lnTo>
                    <a:pt x="1673546" y="674510"/>
                  </a:lnTo>
                  <a:lnTo>
                    <a:pt x="1671934" y="674827"/>
                  </a:lnTo>
                  <a:lnTo>
                    <a:pt x="1669793" y="674906"/>
                  </a:lnTo>
                  <a:lnTo>
                    <a:pt x="1667374" y="675514"/>
                  </a:lnTo>
                  <a:lnTo>
                    <a:pt x="1664677" y="676664"/>
                  </a:lnTo>
                  <a:lnTo>
                    <a:pt x="1662933" y="677695"/>
                  </a:lnTo>
                  <a:lnTo>
                    <a:pt x="1662153" y="678607"/>
                  </a:lnTo>
                  <a:lnTo>
                    <a:pt x="1661479" y="679929"/>
                  </a:lnTo>
                  <a:lnTo>
                    <a:pt x="1660236" y="683154"/>
                  </a:lnTo>
                  <a:lnTo>
                    <a:pt x="1659483" y="684397"/>
                  </a:lnTo>
                  <a:lnTo>
                    <a:pt x="1657487" y="688957"/>
                  </a:lnTo>
                  <a:lnTo>
                    <a:pt x="1654870" y="691944"/>
                  </a:lnTo>
                  <a:lnTo>
                    <a:pt x="1652544" y="693821"/>
                  </a:lnTo>
                  <a:lnTo>
                    <a:pt x="1652399" y="693569"/>
                  </a:lnTo>
                  <a:lnTo>
                    <a:pt x="1653059" y="692657"/>
                  </a:lnTo>
                  <a:lnTo>
                    <a:pt x="1655676" y="689670"/>
                  </a:lnTo>
                  <a:lnTo>
                    <a:pt x="1656456" y="688401"/>
                  </a:lnTo>
                  <a:lnTo>
                    <a:pt x="1656655" y="687741"/>
                  </a:lnTo>
                  <a:lnTo>
                    <a:pt x="1656271" y="687674"/>
                  </a:lnTo>
                  <a:lnTo>
                    <a:pt x="1655518" y="688256"/>
                  </a:lnTo>
                  <a:lnTo>
                    <a:pt x="1654408" y="689485"/>
                  </a:lnTo>
                  <a:lnTo>
                    <a:pt x="1653985" y="690146"/>
                  </a:lnTo>
                  <a:lnTo>
                    <a:pt x="1654236" y="690252"/>
                  </a:lnTo>
                  <a:lnTo>
                    <a:pt x="1653614" y="691085"/>
                  </a:lnTo>
                  <a:lnTo>
                    <a:pt x="1652121" y="692644"/>
                  </a:lnTo>
                  <a:lnTo>
                    <a:pt x="1651315" y="692961"/>
                  </a:lnTo>
                  <a:lnTo>
                    <a:pt x="1651196" y="692036"/>
                  </a:lnTo>
                  <a:lnTo>
                    <a:pt x="1651804" y="690833"/>
                  </a:lnTo>
                  <a:lnTo>
                    <a:pt x="1653852" y="688415"/>
                  </a:lnTo>
                  <a:lnTo>
                    <a:pt x="1653747" y="687939"/>
                  </a:lnTo>
                  <a:lnTo>
                    <a:pt x="1654989" y="684159"/>
                  </a:lnTo>
                  <a:lnTo>
                    <a:pt x="1655743" y="683062"/>
                  </a:lnTo>
                  <a:lnTo>
                    <a:pt x="1656007" y="681925"/>
                  </a:lnTo>
                  <a:lnTo>
                    <a:pt x="1656721" y="680881"/>
                  </a:lnTo>
                  <a:lnTo>
                    <a:pt x="1657871" y="679929"/>
                  </a:lnTo>
                  <a:lnTo>
                    <a:pt x="1657791" y="679638"/>
                  </a:lnTo>
                  <a:lnTo>
                    <a:pt x="1656483" y="680008"/>
                  </a:lnTo>
                  <a:lnTo>
                    <a:pt x="1654011" y="681793"/>
                  </a:lnTo>
                  <a:lnTo>
                    <a:pt x="1650389" y="684965"/>
                  </a:lnTo>
                  <a:lnTo>
                    <a:pt x="1648090" y="688626"/>
                  </a:lnTo>
                  <a:lnTo>
                    <a:pt x="1647098" y="688216"/>
                  </a:lnTo>
                  <a:lnTo>
                    <a:pt x="1646028" y="688481"/>
                  </a:lnTo>
                  <a:lnTo>
                    <a:pt x="1644865" y="689419"/>
                  </a:lnTo>
                  <a:lnTo>
                    <a:pt x="1643860" y="689882"/>
                  </a:lnTo>
                  <a:lnTo>
                    <a:pt x="1643027" y="689869"/>
                  </a:lnTo>
                  <a:lnTo>
                    <a:pt x="1641996" y="690979"/>
                  </a:lnTo>
                  <a:lnTo>
                    <a:pt x="1640754" y="693212"/>
                  </a:lnTo>
                  <a:lnTo>
                    <a:pt x="1639313" y="694481"/>
                  </a:lnTo>
                  <a:lnTo>
                    <a:pt x="1636472" y="695235"/>
                  </a:lnTo>
                  <a:lnTo>
                    <a:pt x="1635705" y="695816"/>
                  </a:lnTo>
                  <a:lnTo>
                    <a:pt x="1635269" y="696636"/>
                  </a:lnTo>
                  <a:lnTo>
                    <a:pt x="1635163" y="697706"/>
                  </a:lnTo>
                  <a:lnTo>
                    <a:pt x="1634158" y="699848"/>
                  </a:lnTo>
                  <a:lnTo>
                    <a:pt x="1632255" y="703059"/>
                  </a:lnTo>
                  <a:lnTo>
                    <a:pt x="1630101" y="705875"/>
                  </a:lnTo>
                  <a:lnTo>
                    <a:pt x="1627682" y="708280"/>
                  </a:lnTo>
                  <a:lnTo>
                    <a:pt x="1625329" y="710276"/>
                  </a:lnTo>
                  <a:lnTo>
                    <a:pt x="1621761" y="712893"/>
                  </a:lnTo>
                  <a:lnTo>
                    <a:pt x="1621483" y="713409"/>
                  </a:lnTo>
                  <a:lnTo>
                    <a:pt x="1621668" y="715457"/>
                  </a:lnTo>
                  <a:lnTo>
                    <a:pt x="1621430" y="716977"/>
                  </a:lnTo>
                  <a:lnTo>
                    <a:pt x="1620241" y="720017"/>
                  </a:lnTo>
                  <a:lnTo>
                    <a:pt x="1619950" y="720520"/>
                  </a:lnTo>
                  <a:lnTo>
                    <a:pt x="1615945" y="724273"/>
                  </a:lnTo>
                  <a:lnTo>
                    <a:pt x="1615654" y="724802"/>
                  </a:lnTo>
                  <a:lnTo>
                    <a:pt x="1615139" y="731080"/>
                  </a:lnTo>
                  <a:lnTo>
                    <a:pt x="1615192" y="735587"/>
                  </a:lnTo>
                  <a:lnTo>
                    <a:pt x="1615218" y="736063"/>
                  </a:lnTo>
                  <a:lnTo>
                    <a:pt x="1615020" y="737861"/>
                  </a:lnTo>
                  <a:lnTo>
                    <a:pt x="1614570" y="741390"/>
                  </a:lnTo>
                  <a:lnTo>
                    <a:pt x="1613566" y="744893"/>
                  </a:lnTo>
                  <a:lnTo>
                    <a:pt x="1612006" y="748369"/>
                  </a:lnTo>
                  <a:lnTo>
                    <a:pt x="1610182" y="751726"/>
                  </a:lnTo>
                  <a:lnTo>
                    <a:pt x="1608094" y="754977"/>
                  </a:lnTo>
                  <a:lnTo>
                    <a:pt x="1605781" y="758083"/>
                  </a:lnTo>
                  <a:lnTo>
                    <a:pt x="1603243" y="761044"/>
                  </a:lnTo>
                  <a:lnTo>
                    <a:pt x="1600943" y="763384"/>
                  </a:lnTo>
                  <a:lnTo>
                    <a:pt x="1596634" y="767256"/>
                  </a:lnTo>
                  <a:lnTo>
                    <a:pt x="1594216" y="769847"/>
                  </a:lnTo>
                  <a:lnTo>
                    <a:pt x="1591982" y="771935"/>
                  </a:lnTo>
                  <a:lnTo>
                    <a:pt x="1589933" y="773521"/>
                  </a:lnTo>
                  <a:lnTo>
                    <a:pt x="1586708" y="775306"/>
                  </a:lnTo>
                  <a:lnTo>
                    <a:pt x="1579002" y="778584"/>
                  </a:lnTo>
                  <a:lnTo>
                    <a:pt x="1576755" y="779218"/>
                  </a:lnTo>
                  <a:lnTo>
                    <a:pt x="1574495" y="779456"/>
                  </a:lnTo>
                  <a:lnTo>
                    <a:pt x="1572209" y="779297"/>
                  </a:lnTo>
                  <a:lnTo>
                    <a:pt x="1571085" y="778927"/>
                  </a:lnTo>
                  <a:lnTo>
                    <a:pt x="1571072" y="778319"/>
                  </a:lnTo>
                  <a:lnTo>
                    <a:pt x="1570596" y="778253"/>
                  </a:lnTo>
                  <a:lnTo>
                    <a:pt x="1570094" y="777843"/>
                  </a:lnTo>
                  <a:lnTo>
                    <a:pt x="1569539" y="777156"/>
                  </a:lnTo>
                  <a:lnTo>
                    <a:pt x="1569142" y="775914"/>
                  </a:lnTo>
                  <a:lnTo>
                    <a:pt x="1569261" y="773350"/>
                  </a:lnTo>
                  <a:lnTo>
                    <a:pt x="1569896" y="769477"/>
                  </a:lnTo>
                  <a:lnTo>
                    <a:pt x="1569948" y="767164"/>
                  </a:lnTo>
                  <a:lnTo>
                    <a:pt x="1569420" y="766424"/>
                  </a:lnTo>
                  <a:lnTo>
                    <a:pt x="1569169" y="765260"/>
                  </a:lnTo>
                  <a:lnTo>
                    <a:pt x="1569195" y="763688"/>
                  </a:lnTo>
                  <a:lnTo>
                    <a:pt x="1570477" y="760132"/>
                  </a:lnTo>
                  <a:lnTo>
                    <a:pt x="1573028" y="754607"/>
                  </a:lnTo>
                  <a:lnTo>
                    <a:pt x="1574997" y="750854"/>
                  </a:lnTo>
                  <a:lnTo>
                    <a:pt x="1576385" y="748858"/>
                  </a:lnTo>
                  <a:lnTo>
                    <a:pt x="1576967" y="747338"/>
                  </a:lnTo>
                  <a:lnTo>
                    <a:pt x="1576742" y="746280"/>
                  </a:lnTo>
                  <a:lnTo>
                    <a:pt x="1576914" y="744972"/>
                  </a:lnTo>
                  <a:lnTo>
                    <a:pt x="1577482" y="743399"/>
                  </a:lnTo>
                  <a:lnTo>
                    <a:pt x="1577601" y="742342"/>
                  </a:lnTo>
                  <a:lnTo>
                    <a:pt x="1577284" y="741786"/>
                  </a:lnTo>
                  <a:lnTo>
                    <a:pt x="1577522" y="741007"/>
                  </a:lnTo>
                  <a:lnTo>
                    <a:pt x="1578315" y="740002"/>
                  </a:lnTo>
                  <a:lnTo>
                    <a:pt x="1578645" y="739315"/>
                  </a:lnTo>
                  <a:lnTo>
                    <a:pt x="1578500" y="738945"/>
                  </a:lnTo>
                  <a:lnTo>
                    <a:pt x="1578685" y="738390"/>
                  </a:lnTo>
                  <a:lnTo>
                    <a:pt x="1579201" y="737649"/>
                  </a:lnTo>
                  <a:lnTo>
                    <a:pt x="1579941" y="735455"/>
                  </a:lnTo>
                  <a:lnTo>
                    <a:pt x="1580641" y="734120"/>
                  </a:lnTo>
                  <a:lnTo>
                    <a:pt x="1581725" y="732666"/>
                  </a:lnTo>
                  <a:lnTo>
                    <a:pt x="1584250" y="730049"/>
                  </a:lnTo>
                  <a:lnTo>
                    <a:pt x="1585267" y="728767"/>
                  </a:lnTo>
                  <a:lnTo>
                    <a:pt x="1585994" y="727459"/>
                  </a:lnTo>
                  <a:lnTo>
                    <a:pt x="1587382" y="725807"/>
                  </a:lnTo>
                  <a:lnTo>
                    <a:pt x="1590673" y="722397"/>
                  </a:lnTo>
                  <a:lnTo>
                    <a:pt x="1591083" y="721617"/>
                  </a:lnTo>
                  <a:lnTo>
                    <a:pt x="1591242" y="720070"/>
                  </a:lnTo>
                  <a:lnTo>
                    <a:pt x="1591651" y="718920"/>
                  </a:lnTo>
                  <a:lnTo>
                    <a:pt x="1592510" y="717387"/>
                  </a:lnTo>
                  <a:lnTo>
                    <a:pt x="1593938" y="715497"/>
                  </a:lnTo>
                  <a:lnTo>
                    <a:pt x="1595947" y="713250"/>
                  </a:lnTo>
                  <a:lnTo>
                    <a:pt x="1598049" y="711452"/>
                  </a:lnTo>
                  <a:lnTo>
                    <a:pt x="1600230" y="710104"/>
                  </a:lnTo>
                  <a:lnTo>
                    <a:pt x="1601459" y="708571"/>
                  </a:lnTo>
                  <a:lnTo>
                    <a:pt x="1601749" y="706866"/>
                  </a:lnTo>
                  <a:lnTo>
                    <a:pt x="1603151" y="704328"/>
                  </a:lnTo>
                  <a:lnTo>
                    <a:pt x="1605675" y="700971"/>
                  </a:lnTo>
                  <a:lnTo>
                    <a:pt x="1607909" y="698460"/>
                  </a:lnTo>
                  <a:lnTo>
                    <a:pt x="1609838" y="696781"/>
                  </a:lnTo>
                  <a:lnTo>
                    <a:pt x="1611372" y="695182"/>
                  </a:lnTo>
                  <a:lnTo>
                    <a:pt x="1612522" y="693662"/>
                  </a:lnTo>
                  <a:lnTo>
                    <a:pt x="1612667" y="692988"/>
                  </a:lnTo>
                  <a:lnTo>
                    <a:pt x="1612178" y="692261"/>
                  </a:lnTo>
                  <a:lnTo>
                    <a:pt x="1611874" y="691203"/>
                  </a:lnTo>
                  <a:lnTo>
                    <a:pt x="1610632" y="690966"/>
                  </a:lnTo>
                  <a:lnTo>
                    <a:pt x="1608609" y="691666"/>
                  </a:lnTo>
                  <a:lnTo>
                    <a:pt x="1608398" y="691613"/>
                  </a:lnTo>
                  <a:lnTo>
                    <a:pt x="1607499" y="691706"/>
                  </a:lnTo>
                  <a:lnTo>
                    <a:pt x="1605133" y="693252"/>
                  </a:lnTo>
                  <a:lnTo>
                    <a:pt x="1602397" y="695935"/>
                  </a:lnTo>
                  <a:lnTo>
                    <a:pt x="1600824" y="697046"/>
                  </a:lnTo>
                  <a:lnTo>
                    <a:pt x="1599040" y="697799"/>
                  </a:lnTo>
                  <a:lnTo>
                    <a:pt x="1597573" y="698632"/>
                  </a:lnTo>
                  <a:lnTo>
                    <a:pt x="1596436" y="699557"/>
                  </a:lnTo>
                  <a:lnTo>
                    <a:pt x="1595432" y="699755"/>
                  </a:lnTo>
                  <a:lnTo>
                    <a:pt x="1594572" y="699226"/>
                  </a:lnTo>
                  <a:lnTo>
                    <a:pt x="1594982" y="697944"/>
                  </a:lnTo>
                  <a:lnTo>
                    <a:pt x="1596648" y="695909"/>
                  </a:lnTo>
                  <a:lnTo>
                    <a:pt x="1598630" y="693953"/>
                  </a:lnTo>
                  <a:lnTo>
                    <a:pt x="1602291" y="690754"/>
                  </a:lnTo>
                  <a:lnTo>
                    <a:pt x="1602727" y="689987"/>
                  </a:lnTo>
                  <a:lnTo>
                    <a:pt x="1603706" y="689049"/>
                  </a:lnTo>
                  <a:lnTo>
                    <a:pt x="1607658" y="687674"/>
                  </a:lnTo>
                  <a:lnTo>
                    <a:pt x="1609442" y="684304"/>
                  </a:lnTo>
                  <a:lnTo>
                    <a:pt x="1610539" y="682929"/>
                  </a:lnTo>
                  <a:lnTo>
                    <a:pt x="1611649" y="680894"/>
                  </a:lnTo>
                  <a:lnTo>
                    <a:pt x="1612138" y="680326"/>
                  </a:lnTo>
                  <a:lnTo>
                    <a:pt x="1612733" y="680088"/>
                  </a:lnTo>
                  <a:lnTo>
                    <a:pt x="1615006" y="678383"/>
                  </a:lnTo>
                  <a:lnTo>
                    <a:pt x="1618945" y="675197"/>
                  </a:lnTo>
                  <a:lnTo>
                    <a:pt x="1622686" y="671919"/>
                  </a:lnTo>
                  <a:lnTo>
                    <a:pt x="1626228" y="668536"/>
                  </a:lnTo>
                  <a:lnTo>
                    <a:pt x="1628541" y="666632"/>
                  </a:lnTo>
                  <a:lnTo>
                    <a:pt x="1629638" y="666196"/>
                  </a:lnTo>
                  <a:lnTo>
                    <a:pt x="1630788" y="665165"/>
                  </a:lnTo>
                  <a:lnTo>
                    <a:pt x="1633326" y="662006"/>
                  </a:lnTo>
                  <a:lnTo>
                    <a:pt x="1634780" y="660552"/>
                  </a:lnTo>
                  <a:lnTo>
                    <a:pt x="1635546" y="659997"/>
                  </a:lnTo>
                  <a:lnTo>
                    <a:pt x="1635639" y="660341"/>
                  </a:lnTo>
                  <a:lnTo>
                    <a:pt x="1634317" y="662072"/>
                  </a:lnTo>
                  <a:lnTo>
                    <a:pt x="1633630" y="663513"/>
                  </a:lnTo>
                  <a:lnTo>
                    <a:pt x="1633167" y="665350"/>
                  </a:lnTo>
                  <a:lnTo>
                    <a:pt x="1633669" y="665985"/>
                  </a:lnTo>
                  <a:lnTo>
                    <a:pt x="1635150" y="665416"/>
                  </a:lnTo>
                  <a:lnTo>
                    <a:pt x="1636762" y="664214"/>
                  </a:lnTo>
                  <a:lnTo>
                    <a:pt x="1638520" y="662363"/>
                  </a:lnTo>
                  <a:lnTo>
                    <a:pt x="1639882" y="661597"/>
                  </a:lnTo>
                  <a:lnTo>
                    <a:pt x="1640860" y="661914"/>
                  </a:lnTo>
                  <a:lnTo>
                    <a:pt x="1641851" y="661795"/>
                  </a:lnTo>
                  <a:lnTo>
                    <a:pt x="1642869" y="661240"/>
                  </a:lnTo>
                  <a:lnTo>
                    <a:pt x="1644428" y="660962"/>
                  </a:lnTo>
                  <a:lnTo>
                    <a:pt x="1644349" y="661663"/>
                  </a:lnTo>
                  <a:lnTo>
                    <a:pt x="1643503" y="663064"/>
                  </a:lnTo>
                  <a:lnTo>
                    <a:pt x="1642723" y="663738"/>
                  </a:lnTo>
                  <a:lnTo>
                    <a:pt x="1642023" y="663685"/>
                  </a:lnTo>
                  <a:lnTo>
                    <a:pt x="1640833" y="664425"/>
                  </a:lnTo>
                  <a:lnTo>
                    <a:pt x="1639168" y="665945"/>
                  </a:lnTo>
                  <a:lnTo>
                    <a:pt x="1638626" y="667161"/>
                  </a:lnTo>
                  <a:lnTo>
                    <a:pt x="1639208" y="668060"/>
                  </a:lnTo>
                  <a:lnTo>
                    <a:pt x="1639683" y="668113"/>
                  </a:lnTo>
                  <a:lnTo>
                    <a:pt x="1640053" y="667306"/>
                  </a:lnTo>
                  <a:lnTo>
                    <a:pt x="1640913" y="666487"/>
                  </a:lnTo>
                  <a:lnTo>
                    <a:pt x="1643120" y="665007"/>
                  </a:lnTo>
                  <a:lnTo>
                    <a:pt x="1643490" y="664518"/>
                  </a:lnTo>
                  <a:lnTo>
                    <a:pt x="1646966" y="663209"/>
                  </a:lnTo>
                  <a:lnTo>
                    <a:pt x="1648433" y="662376"/>
                  </a:lnTo>
                  <a:lnTo>
                    <a:pt x="1649187" y="661425"/>
                  </a:lnTo>
                  <a:lnTo>
                    <a:pt x="1651606" y="659469"/>
                  </a:lnTo>
                  <a:lnTo>
                    <a:pt x="1653297" y="658847"/>
                  </a:lnTo>
                  <a:lnTo>
                    <a:pt x="1655333" y="658583"/>
                  </a:lnTo>
                  <a:lnTo>
                    <a:pt x="1657104" y="658755"/>
                  </a:lnTo>
                  <a:lnTo>
                    <a:pt x="1658597" y="659363"/>
                  </a:lnTo>
                  <a:lnTo>
                    <a:pt x="1659615" y="659350"/>
                  </a:lnTo>
                  <a:lnTo>
                    <a:pt x="1660157" y="658715"/>
                  </a:lnTo>
                  <a:lnTo>
                    <a:pt x="1661889" y="658292"/>
                  </a:lnTo>
                  <a:lnTo>
                    <a:pt x="1664810" y="658067"/>
                  </a:lnTo>
                  <a:lnTo>
                    <a:pt x="1667308" y="657169"/>
                  </a:lnTo>
                  <a:lnTo>
                    <a:pt x="1669396" y="655583"/>
                  </a:lnTo>
                  <a:lnTo>
                    <a:pt x="1671471" y="654776"/>
                  </a:lnTo>
                  <a:lnTo>
                    <a:pt x="1673546" y="654750"/>
                  </a:lnTo>
                  <a:lnTo>
                    <a:pt x="1676084" y="655318"/>
                  </a:lnTo>
                  <a:lnTo>
                    <a:pt x="1679071" y="656481"/>
                  </a:lnTo>
                  <a:lnTo>
                    <a:pt x="1681186" y="658054"/>
                  </a:lnTo>
                  <a:lnTo>
                    <a:pt x="1683473" y="661213"/>
                  </a:lnTo>
                  <a:lnTo>
                    <a:pt x="1684319" y="661530"/>
                  </a:lnTo>
                  <a:lnTo>
                    <a:pt x="1684953" y="661570"/>
                  </a:lnTo>
                  <a:lnTo>
                    <a:pt x="1685389" y="661319"/>
                  </a:lnTo>
                  <a:lnTo>
                    <a:pt x="1685548" y="661015"/>
                  </a:lnTo>
                  <a:lnTo>
                    <a:pt x="1685442" y="660645"/>
                  </a:lnTo>
                  <a:lnTo>
                    <a:pt x="1686261" y="659310"/>
                  </a:lnTo>
                  <a:lnTo>
                    <a:pt x="1686275" y="658927"/>
                  </a:lnTo>
                  <a:lnTo>
                    <a:pt x="1688376" y="656838"/>
                  </a:lnTo>
                  <a:lnTo>
                    <a:pt x="1689592" y="656310"/>
                  </a:lnTo>
                  <a:lnTo>
                    <a:pt x="1690610" y="656508"/>
                  </a:lnTo>
                  <a:lnTo>
                    <a:pt x="1691099" y="656957"/>
                  </a:lnTo>
                  <a:lnTo>
                    <a:pt x="1691059" y="657658"/>
                  </a:lnTo>
                  <a:lnTo>
                    <a:pt x="1691284" y="657909"/>
                  </a:lnTo>
                  <a:lnTo>
                    <a:pt x="1691958" y="657935"/>
                  </a:lnTo>
                  <a:lnTo>
                    <a:pt x="1692289" y="658041"/>
                  </a:lnTo>
                  <a:lnTo>
                    <a:pt x="1692540" y="657988"/>
                  </a:lnTo>
                  <a:lnTo>
                    <a:pt x="1693068" y="657605"/>
                  </a:lnTo>
                  <a:lnTo>
                    <a:pt x="1695355" y="657777"/>
                  </a:lnTo>
                  <a:lnTo>
                    <a:pt x="1702915" y="658834"/>
                  </a:lnTo>
                  <a:lnTo>
                    <a:pt x="1704092" y="658662"/>
                  </a:lnTo>
                  <a:lnTo>
                    <a:pt x="1704885" y="658292"/>
                  </a:lnTo>
                  <a:lnTo>
                    <a:pt x="1705295" y="657724"/>
                  </a:lnTo>
                  <a:lnTo>
                    <a:pt x="1705030" y="657182"/>
                  </a:lnTo>
                  <a:lnTo>
                    <a:pt x="1703457" y="656058"/>
                  </a:lnTo>
                  <a:lnTo>
                    <a:pt x="1703166" y="655318"/>
                  </a:lnTo>
                  <a:lnTo>
                    <a:pt x="1703325" y="654618"/>
                  </a:lnTo>
                  <a:lnTo>
                    <a:pt x="1703933" y="653957"/>
                  </a:lnTo>
                  <a:lnTo>
                    <a:pt x="1703761" y="653362"/>
                  </a:lnTo>
                  <a:lnTo>
                    <a:pt x="1702810" y="652833"/>
                  </a:lnTo>
                  <a:lnTo>
                    <a:pt x="1700259" y="652688"/>
                  </a:lnTo>
                  <a:lnTo>
                    <a:pt x="1700047" y="652159"/>
                  </a:lnTo>
                  <a:lnTo>
                    <a:pt x="1700510" y="651617"/>
                  </a:lnTo>
                  <a:lnTo>
                    <a:pt x="1701607" y="650943"/>
                  </a:lnTo>
                  <a:lnTo>
                    <a:pt x="1702109" y="649952"/>
                  </a:lnTo>
                  <a:lnTo>
                    <a:pt x="1702136" y="649384"/>
                  </a:lnTo>
                  <a:lnTo>
                    <a:pt x="1702598" y="647679"/>
                  </a:lnTo>
                  <a:lnTo>
                    <a:pt x="1702572" y="646529"/>
                  </a:lnTo>
                  <a:lnTo>
                    <a:pt x="1702228" y="644824"/>
                  </a:lnTo>
                  <a:lnTo>
                    <a:pt x="1702056" y="644202"/>
                  </a:lnTo>
                  <a:lnTo>
                    <a:pt x="1701554" y="643832"/>
                  </a:lnTo>
                  <a:lnTo>
                    <a:pt x="1700880" y="643898"/>
                  </a:lnTo>
                  <a:lnTo>
                    <a:pt x="1699902" y="644216"/>
                  </a:lnTo>
                  <a:lnTo>
                    <a:pt x="1698606" y="644943"/>
                  </a:lnTo>
                  <a:lnTo>
                    <a:pt x="1696875" y="645722"/>
                  </a:lnTo>
                  <a:lnTo>
                    <a:pt x="1695566" y="645524"/>
                  </a:lnTo>
                  <a:lnTo>
                    <a:pt x="1695117" y="644440"/>
                  </a:lnTo>
                  <a:lnTo>
                    <a:pt x="1693848" y="644202"/>
                  </a:lnTo>
                  <a:lnTo>
                    <a:pt x="1691747" y="644824"/>
                  </a:lnTo>
                  <a:lnTo>
                    <a:pt x="1690161" y="644797"/>
                  </a:lnTo>
                  <a:lnTo>
                    <a:pt x="1689090" y="644123"/>
                  </a:lnTo>
                  <a:lnTo>
                    <a:pt x="1686579" y="643793"/>
                  </a:lnTo>
                  <a:lnTo>
                    <a:pt x="1686499" y="643290"/>
                  </a:lnTo>
                  <a:lnTo>
                    <a:pt x="1686803" y="642762"/>
                  </a:lnTo>
                  <a:lnTo>
                    <a:pt x="1687491" y="642207"/>
                  </a:lnTo>
                  <a:lnTo>
                    <a:pt x="1688363" y="640885"/>
                  </a:lnTo>
                  <a:lnTo>
                    <a:pt x="1689407" y="638797"/>
                  </a:lnTo>
                  <a:lnTo>
                    <a:pt x="1690478" y="637329"/>
                  </a:lnTo>
                  <a:lnTo>
                    <a:pt x="1691562" y="636470"/>
                  </a:lnTo>
                  <a:lnTo>
                    <a:pt x="1690703" y="636113"/>
                  </a:lnTo>
                  <a:lnTo>
                    <a:pt x="1687887" y="636259"/>
                  </a:lnTo>
                  <a:lnTo>
                    <a:pt x="1684398" y="636959"/>
                  </a:lnTo>
                  <a:lnTo>
                    <a:pt x="1680234" y="638228"/>
                  </a:lnTo>
                  <a:lnTo>
                    <a:pt x="1676150" y="638678"/>
                  </a:lnTo>
                  <a:lnTo>
                    <a:pt x="1672158" y="638294"/>
                  </a:lnTo>
                  <a:lnTo>
                    <a:pt x="1668986" y="638347"/>
                  </a:lnTo>
                  <a:lnTo>
                    <a:pt x="1665180" y="638982"/>
                  </a:lnTo>
                  <a:lnTo>
                    <a:pt x="1664677" y="638770"/>
                  </a:lnTo>
                  <a:lnTo>
                    <a:pt x="1662074" y="639616"/>
                  </a:lnTo>
                  <a:lnTo>
                    <a:pt x="1657368" y="641506"/>
                  </a:lnTo>
                  <a:lnTo>
                    <a:pt x="1653681" y="643251"/>
                  </a:lnTo>
                  <a:lnTo>
                    <a:pt x="1650363" y="645220"/>
                  </a:lnTo>
                  <a:lnTo>
                    <a:pt x="1649993" y="645247"/>
                  </a:lnTo>
                  <a:lnTo>
                    <a:pt x="1649649" y="644810"/>
                  </a:lnTo>
                  <a:lnTo>
                    <a:pt x="1648751" y="644202"/>
                  </a:lnTo>
                  <a:lnTo>
                    <a:pt x="1647482" y="644189"/>
                  </a:lnTo>
                  <a:lnTo>
                    <a:pt x="1645856" y="644758"/>
                  </a:lnTo>
                  <a:lnTo>
                    <a:pt x="1644653" y="644401"/>
                  </a:lnTo>
                  <a:lnTo>
                    <a:pt x="1643886" y="643105"/>
                  </a:lnTo>
                  <a:lnTo>
                    <a:pt x="1642789" y="642748"/>
                  </a:lnTo>
                  <a:lnTo>
                    <a:pt x="1641375" y="643317"/>
                  </a:lnTo>
                  <a:lnTo>
                    <a:pt x="1639366" y="643568"/>
                  </a:lnTo>
                  <a:lnTo>
                    <a:pt x="1635361" y="643264"/>
                  </a:lnTo>
                  <a:lnTo>
                    <a:pt x="1635123" y="642841"/>
                  </a:lnTo>
                  <a:lnTo>
                    <a:pt x="1635441" y="641440"/>
                  </a:lnTo>
                  <a:lnTo>
                    <a:pt x="1635282" y="640832"/>
                  </a:lnTo>
                  <a:lnTo>
                    <a:pt x="1634687" y="640409"/>
                  </a:lnTo>
                  <a:lnTo>
                    <a:pt x="1634158" y="638863"/>
                  </a:lnTo>
                  <a:lnTo>
                    <a:pt x="1633273" y="634911"/>
                  </a:lnTo>
                  <a:lnTo>
                    <a:pt x="1632718" y="634435"/>
                  </a:lnTo>
                  <a:lnTo>
                    <a:pt x="1631013" y="633206"/>
                  </a:lnTo>
                  <a:lnTo>
                    <a:pt x="1629083" y="632664"/>
                  </a:lnTo>
                  <a:lnTo>
                    <a:pt x="1623889" y="631897"/>
                  </a:lnTo>
                  <a:lnTo>
                    <a:pt x="1622950" y="631355"/>
                  </a:lnTo>
                  <a:lnTo>
                    <a:pt x="1622184" y="631461"/>
                  </a:lnTo>
                  <a:lnTo>
                    <a:pt x="1617438" y="633602"/>
                  </a:lnTo>
                  <a:lnTo>
                    <a:pt x="1617055" y="634065"/>
                  </a:lnTo>
                  <a:lnTo>
                    <a:pt x="1616606" y="634527"/>
                  </a:lnTo>
                  <a:lnTo>
                    <a:pt x="1615628" y="635267"/>
                  </a:lnTo>
                  <a:lnTo>
                    <a:pt x="1614980" y="635611"/>
                  </a:lnTo>
                  <a:lnTo>
                    <a:pt x="1614848" y="635267"/>
                  </a:lnTo>
                  <a:lnTo>
                    <a:pt x="1614861" y="634646"/>
                  </a:lnTo>
                  <a:lnTo>
                    <a:pt x="1615601" y="633272"/>
                  </a:lnTo>
                  <a:lnTo>
                    <a:pt x="1617055" y="631157"/>
                  </a:lnTo>
                  <a:lnTo>
                    <a:pt x="1617518" y="629782"/>
                  </a:lnTo>
                  <a:lnTo>
                    <a:pt x="1616989" y="629148"/>
                  </a:lnTo>
                  <a:lnTo>
                    <a:pt x="1617002" y="628381"/>
                  </a:lnTo>
                  <a:lnTo>
                    <a:pt x="1617571" y="627482"/>
                  </a:lnTo>
                  <a:lnTo>
                    <a:pt x="1617320" y="626769"/>
                  </a:lnTo>
                  <a:lnTo>
                    <a:pt x="1616249" y="626227"/>
                  </a:lnTo>
                  <a:lnTo>
                    <a:pt x="1615985" y="625513"/>
                  </a:lnTo>
                  <a:lnTo>
                    <a:pt x="1616527" y="624641"/>
                  </a:lnTo>
                  <a:lnTo>
                    <a:pt x="1616698" y="624046"/>
                  </a:lnTo>
                  <a:lnTo>
                    <a:pt x="1616500" y="623729"/>
                  </a:lnTo>
                  <a:lnTo>
                    <a:pt x="1614716" y="624416"/>
                  </a:lnTo>
                  <a:lnTo>
                    <a:pt x="1611345" y="626108"/>
                  </a:lnTo>
                  <a:lnTo>
                    <a:pt x="1608874" y="627615"/>
                  </a:lnTo>
                  <a:lnTo>
                    <a:pt x="1607301" y="628950"/>
                  </a:lnTo>
                  <a:lnTo>
                    <a:pt x="1605569" y="629703"/>
                  </a:lnTo>
                  <a:lnTo>
                    <a:pt x="1603692" y="629888"/>
                  </a:lnTo>
                  <a:lnTo>
                    <a:pt x="1601974" y="630456"/>
                  </a:lnTo>
                  <a:lnTo>
                    <a:pt x="1598458" y="632399"/>
                  </a:lnTo>
                  <a:lnTo>
                    <a:pt x="1596066" y="633404"/>
                  </a:lnTo>
                  <a:lnTo>
                    <a:pt x="1592563" y="634131"/>
                  </a:lnTo>
                  <a:lnTo>
                    <a:pt x="1587951" y="634593"/>
                  </a:lnTo>
                  <a:lnTo>
                    <a:pt x="1583655" y="635862"/>
                  </a:lnTo>
                  <a:lnTo>
                    <a:pt x="1579676" y="637924"/>
                  </a:lnTo>
                  <a:lnTo>
                    <a:pt x="1575249" y="639682"/>
                  </a:lnTo>
                  <a:lnTo>
                    <a:pt x="1570358" y="641123"/>
                  </a:lnTo>
                  <a:lnTo>
                    <a:pt x="1567279" y="641625"/>
                  </a:lnTo>
                  <a:lnTo>
                    <a:pt x="1565996" y="641202"/>
                  </a:lnTo>
                  <a:lnTo>
                    <a:pt x="1564662" y="640317"/>
                  </a:lnTo>
                  <a:lnTo>
                    <a:pt x="1562798" y="638730"/>
                  </a:lnTo>
                  <a:lnTo>
                    <a:pt x="1562335" y="638876"/>
                  </a:lnTo>
                  <a:lnTo>
                    <a:pt x="1562375" y="639206"/>
                  </a:lnTo>
                  <a:lnTo>
                    <a:pt x="1562177" y="639484"/>
                  </a:lnTo>
                  <a:lnTo>
                    <a:pt x="1561450" y="639933"/>
                  </a:lnTo>
                  <a:lnTo>
                    <a:pt x="1557471" y="641096"/>
                  </a:lnTo>
                  <a:lnTo>
                    <a:pt x="1557247" y="640660"/>
                  </a:lnTo>
                  <a:lnTo>
                    <a:pt x="1559335" y="639048"/>
                  </a:lnTo>
                  <a:lnTo>
                    <a:pt x="1560445" y="637858"/>
                  </a:lnTo>
                  <a:lnTo>
                    <a:pt x="1560974" y="636748"/>
                  </a:lnTo>
                  <a:lnTo>
                    <a:pt x="1562230" y="635386"/>
                  </a:lnTo>
                  <a:lnTo>
                    <a:pt x="1564212" y="633774"/>
                  </a:lnTo>
                  <a:lnTo>
                    <a:pt x="1565203" y="632677"/>
                  </a:lnTo>
                  <a:lnTo>
                    <a:pt x="1565190" y="632109"/>
                  </a:lnTo>
                  <a:lnTo>
                    <a:pt x="1564384" y="631170"/>
                  </a:lnTo>
                  <a:lnTo>
                    <a:pt x="1563379" y="631104"/>
                  </a:lnTo>
                  <a:lnTo>
                    <a:pt x="1561912" y="631408"/>
                  </a:lnTo>
                  <a:lnTo>
                    <a:pt x="1556691" y="633787"/>
                  </a:lnTo>
                  <a:lnTo>
                    <a:pt x="1556387" y="633602"/>
                  </a:lnTo>
                  <a:lnTo>
                    <a:pt x="1555303" y="633219"/>
                  </a:lnTo>
                  <a:lnTo>
                    <a:pt x="1554960" y="633285"/>
                  </a:lnTo>
                  <a:lnTo>
                    <a:pt x="1550823" y="635360"/>
                  </a:lnTo>
                  <a:lnTo>
                    <a:pt x="1547043" y="636589"/>
                  </a:lnTo>
                  <a:lnTo>
                    <a:pt x="1538689" y="638360"/>
                  </a:lnTo>
                  <a:lnTo>
                    <a:pt x="1536693" y="638572"/>
                  </a:lnTo>
                  <a:lnTo>
                    <a:pt x="1535279" y="638453"/>
                  </a:lnTo>
                  <a:lnTo>
                    <a:pt x="1533918" y="637422"/>
                  </a:lnTo>
                  <a:lnTo>
                    <a:pt x="1533521" y="636708"/>
                  </a:lnTo>
                  <a:lnTo>
                    <a:pt x="1533971" y="635942"/>
                  </a:lnTo>
                  <a:lnTo>
                    <a:pt x="1535266" y="635135"/>
                  </a:lnTo>
                  <a:lnTo>
                    <a:pt x="1547836" y="628751"/>
                  </a:lnTo>
                  <a:lnTo>
                    <a:pt x="1555898" y="624205"/>
                  </a:lnTo>
                  <a:lnTo>
                    <a:pt x="1569777" y="615666"/>
                  </a:lnTo>
                  <a:lnTo>
                    <a:pt x="1573094" y="613961"/>
                  </a:lnTo>
                  <a:lnTo>
                    <a:pt x="1580047" y="611133"/>
                  </a:lnTo>
                  <a:lnTo>
                    <a:pt x="1590264" y="608410"/>
                  </a:lnTo>
                  <a:lnTo>
                    <a:pt x="1595392" y="606903"/>
                  </a:lnTo>
                  <a:lnTo>
                    <a:pt x="1600005" y="605251"/>
                  </a:lnTo>
                  <a:lnTo>
                    <a:pt x="1603058" y="603982"/>
                  </a:lnTo>
                  <a:lnTo>
                    <a:pt x="1604551" y="603096"/>
                  </a:lnTo>
                  <a:lnTo>
                    <a:pt x="1605609" y="602687"/>
                  </a:lnTo>
                  <a:lnTo>
                    <a:pt x="1606217" y="602739"/>
                  </a:lnTo>
                  <a:lnTo>
                    <a:pt x="1606957" y="602462"/>
                  </a:lnTo>
                  <a:lnTo>
                    <a:pt x="1602807" y="602092"/>
                  </a:lnTo>
                  <a:lnTo>
                    <a:pt x="1599767" y="602647"/>
                  </a:lnTo>
                  <a:lnTo>
                    <a:pt x="1598022" y="602092"/>
                  </a:lnTo>
                  <a:lnTo>
                    <a:pt x="1597917" y="600360"/>
                  </a:lnTo>
                  <a:lnTo>
                    <a:pt x="1597348" y="599263"/>
                  </a:lnTo>
                  <a:lnTo>
                    <a:pt x="1592061" y="599792"/>
                  </a:lnTo>
                  <a:lnTo>
                    <a:pt x="1585955" y="599422"/>
                  </a:lnTo>
                  <a:lnTo>
                    <a:pt x="1582822" y="599647"/>
                  </a:lnTo>
                  <a:lnTo>
                    <a:pt x="1582042" y="598920"/>
                  </a:lnTo>
                  <a:lnTo>
                    <a:pt x="1582108" y="597003"/>
                  </a:lnTo>
                  <a:lnTo>
                    <a:pt x="1580575" y="596765"/>
                  </a:lnTo>
                  <a:lnTo>
                    <a:pt x="1577562" y="597188"/>
                  </a:lnTo>
                  <a:lnTo>
                    <a:pt x="1572367" y="599647"/>
                  </a:lnTo>
                  <a:lnTo>
                    <a:pt x="1568045" y="600916"/>
                  </a:lnTo>
                  <a:lnTo>
                    <a:pt x="1565164" y="600916"/>
                  </a:lnTo>
                  <a:lnTo>
                    <a:pt x="1563009" y="599633"/>
                  </a:lnTo>
                  <a:lnTo>
                    <a:pt x="1559745" y="597069"/>
                  </a:lnTo>
                  <a:lnTo>
                    <a:pt x="1558066" y="594188"/>
                  </a:lnTo>
                  <a:lnTo>
                    <a:pt x="1554960" y="593183"/>
                  </a:lnTo>
                  <a:lnTo>
                    <a:pt x="1552039" y="593448"/>
                  </a:lnTo>
                  <a:lnTo>
                    <a:pt x="1550175" y="594888"/>
                  </a:lnTo>
                  <a:lnTo>
                    <a:pt x="1548721" y="594888"/>
                  </a:lnTo>
                  <a:lnTo>
                    <a:pt x="1549038" y="592417"/>
                  </a:lnTo>
                  <a:lnTo>
                    <a:pt x="1549210" y="590500"/>
                  </a:lnTo>
                  <a:lnTo>
                    <a:pt x="1547849" y="589681"/>
                  </a:lnTo>
                  <a:lnTo>
                    <a:pt x="1545576" y="587843"/>
                  </a:lnTo>
                  <a:lnTo>
                    <a:pt x="1543844" y="586852"/>
                  </a:lnTo>
                  <a:lnTo>
                    <a:pt x="1541016" y="585636"/>
                  </a:lnTo>
                  <a:lnTo>
                    <a:pt x="1539919" y="585411"/>
                  </a:lnTo>
                  <a:lnTo>
                    <a:pt x="1537738" y="585266"/>
                  </a:lnTo>
                  <a:lnTo>
                    <a:pt x="1535544" y="585174"/>
                  </a:lnTo>
                  <a:lnTo>
                    <a:pt x="1532741" y="585517"/>
                  </a:lnTo>
                  <a:lnTo>
                    <a:pt x="1530032" y="587037"/>
                  </a:lnTo>
                  <a:lnTo>
                    <a:pt x="1527455" y="587711"/>
                  </a:lnTo>
                  <a:lnTo>
                    <a:pt x="1524137" y="588029"/>
                  </a:lnTo>
                  <a:lnTo>
                    <a:pt x="1522392" y="587381"/>
                  </a:lnTo>
                  <a:lnTo>
                    <a:pt x="1522234" y="585768"/>
                  </a:lnTo>
                  <a:lnTo>
                    <a:pt x="1518572" y="584341"/>
                  </a:lnTo>
                  <a:lnTo>
                    <a:pt x="1511409" y="583098"/>
                  </a:lnTo>
                  <a:lnTo>
                    <a:pt x="1507483" y="582041"/>
                  </a:lnTo>
                  <a:lnTo>
                    <a:pt x="1506783" y="581169"/>
                  </a:lnTo>
                  <a:lnTo>
                    <a:pt x="1506664" y="580230"/>
                  </a:lnTo>
                  <a:lnTo>
                    <a:pt x="1507338" y="578723"/>
                  </a:lnTo>
                  <a:lnTo>
                    <a:pt x="1507338" y="578710"/>
                  </a:lnTo>
                  <a:lnTo>
                    <a:pt x="1507523" y="574864"/>
                  </a:lnTo>
                  <a:lnTo>
                    <a:pt x="1508474" y="571665"/>
                  </a:lnTo>
                  <a:lnTo>
                    <a:pt x="1510272" y="567832"/>
                  </a:lnTo>
                  <a:lnTo>
                    <a:pt x="1511131" y="566563"/>
                  </a:lnTo>
                  <a:lnTo>
                    <a:pt x="1510906" y="566167"/>
                  </a:lnTo>
                  <a:lnTo>
                    <a:pt x="1509981" y="565334"/>
                  </a:lnTo>
                  <a:lnTo>
                    <a:pt x="1505606" y="564779"/>
                  </a:lnTo>
                  <a:lnTo>
                    <a:pt x="1502923" y="569366"/>
                  </a:lnTo>
                  <a:lnTo>
                    <a:pt x="1499539" y="575181"/>
                  </a:lnTo>
                  <a:lnTo>
                    <a:pt x="1494411" y="575142"/>
                  </a:lnTo>
                  <a:lnTo>
                    <a:pt x="1419997" y="575142"/>
                  </a:lnTo>
                  <a:lnTo>
                    <a:pt x="1410692" y="575142"/>
                  </a:lnTo>
                  <a:lnTo>
                    <a:pt x="1196716" y="575142"/>
                  </a:lnTo>
                  <a:lnTo>
                    <a:pt x="1187411" y="575142"/>
                  </a:lnTo>
                  <a:lnTo>
                    <a:pt x="973474" y="575142"/>
                  </a:lnTo>
                  <a:lnTo>
                    <a:pt x="964169" y="575142"/>
                  </a:lnTo>
                  <a:lnTo>
                    <a:pt x="896826" y="575142"/>
                  </a:lnTo>
                  <a:lnTo>
                    <a:pt x="895531" y="579001"/>
                  </a:lnTo>
                  <a:lnTo>
                    <a:pt x="895187" y="580627"/>
                  </a:lnTo>
                  <a:lnTo>
                    <a:pt x="895320" y="581459"/>
                  </a:lnTo>
                  <a:lnTo>
                    <a:pt x="896549" y="581367"/>
                  </a:lnTo>
                  <a:lnTo>
                    <a:pt x="897210" y="581023"/>
                  </a:lnTo>
                  <a:lnTo>
                    <a:pt x="897580" y="581063"/>
                  </a:lnTo>
                  <a:lnTo>
                    <a:pt x="897646" y="581499"/>
                  </a:lnTo>
                  <a:lnTo>
                    <a:pt x="896549" y="584063"/>
                  </a:lnTo>
                  <a:lnTo>
                    <a:pt x="894289" y="587222"/>
                  </a:lnTo>
                  <a:lnTo>
                    <a:pt x="894249" y="587711"/>
                  </a:lnTo>
                  <a:lnTo>
                    <a:pt x="893733" y="588597"/>
                  </a:lnTo>
                  <a:lnTo>
                    <a:pt x="892385" y="589086"/>
                  </a:lnTo>
                  <a:lnTo>
                    <a:pt x="890707" y="588808"/>
                  </a:lnTo>
                  <a:lnTo>
                    <a:pt x="889914" y="589033"/>
                  </a:lnTo>
                  <a:lnTo>
                    <a:pt x="889174" y="589720"/>
                  </a:lnTo>
                  <a:lnTo>
                    <a:pt x="888949" y="590236"/>
                  </a:lnTo>
                  <a:lnTo>
                    <a:pt x="889240" y="590593"/>
                  </a:lnTo>
                  <a:lnTo>
                    <a:pt x="890363" y="590725"/>
                  </a:lnTo>
                  <a:lnTo>
                    <a:pt x="890918" y="591214"/>
                  </a:lnTo>
                  <a:lnTo>
                    <a:pt x="891381" y="592232"/>
                  </a:lnTo>
                  <a:lnTo>
                    <a:pt x="891592" y="594452"/>
                  </a:lnTo>
                  <a:lnTo>
                    <a:pt x="891235" y="595139"/>
                  </a:lnTo>
                  <a:lnTo>
                    <a:pt x="889636" y="595430"/>
                  </a:lnTo>
                  <a:lnTo>
                    <a:pt x="887905" y="596236"/>
                  </a:lnTo>
                  <a:lnTo>
                    <a:pt x="887138" y="597056"/>
                  </a:lnTo>
                  <a:lnTo>
                    <a:pt x="886649" y="598153"/>
                  </a:lnTo>
                  <a:lnTo>
                    <a:pt x="886596" y="598959"/>
                  </a:lnTo>
                  <a:lnTo>
                    <a:pt x="887891" y="600241"/>
                  </a:lnTo>
                  <a:lnTo>
                    <a:pt x="888182" y="600083"/>
                  </a:lnTo>
                  <a:lnTo>
                    <a:pt x="888988" y="597704"/>
                  </a:lnTo>
                  <a:lnTo>
                    <a:pt x="889332" y="597479"/>
                  </a:lnTo>
                  <a:lnTo>
                    <a:pt x="889596" y="597968"/>
                  </a:lnTo>
                  <a:lnTo>
                    <a:pt x="889372" y="599422"/>
                  </a:lnTo>
                  <a:lnTo>
                    <a:pt x="889504" y="600347"/>
                  </a:lnTo>
                  <a:lnTo>
                    <a:pt x="890019" y="601405"/>
                  </a:lnTo>
                  <a:lnTo>
                    <a:pt x="889848" y="602264"/>
                  </a:lnTo>
                  <a:lnTo>
                    <a:pt x="886689" y="604405"/>
                  </a:lnTo>
                  <a:lnTo>
                    <a:pt x="885777" y="605357"/>
                  </a:lnTo>
                  <a:lnTo>
                    <a:pt x="882922" y="607511"/>
                  </a:lnTo>
                  <a:lnTo>
                    <a:pt x="882036" y="608516"/>
                  </a:lnTo>
                  <a:lnTo>
                    <a:pt x="881864" y="609401"/>
                  </a:lnTo>
                  <a:lnTo>
                    <a:pt x="881151" y="610392"/>
                  </a:lnTo>
                  <a:lnTo>
                    <a:pt x="879895" y="611489"/>
                  </a:lnTo>
                  <a:lnTo>
                    <a:pt x="879366" y="612150"/>
                  </a:lnTo>
                  <a:lnTo>
                    <a:pt x="879551" y="612838"/>
                  </a:lnTo>
                  <a:lnTo>
                    <a:pt x="879379" y="613498"/>
                  </a:lnTo>
                  <a:lnTo>
                    <a:pt x="877807" y="615587"/>
                  </a:lnTo>
                  <a:lnTo>
                    <a:pt x="875850" y="619261"/>
                  </a:lnTo>
                  <a:lnTo>
                    <a:pt x="875348" y="619909"/>
                  </a:lnTo>
                  <a:lnTo>
                    <a:pt x="872771" y="621548"/>
                  </a:lnTo>
                  <a:lnTo>
                    <a:pt x="871475" y="621997"/>
                  </a:lnTo>
                  <a:lnTo>
                    <a:pt x="870444" y="622024"/>
                  </a:lnTo>
                  <a:lnTo>
                    <a:pt x="869400" y="622566"/>
                  </a:lnTo>
                  <a:lnTo>
                    <a:pt x="866003" y="625566"/>
                  </a:lnTo>
                  <a:lnTo>
                    <a:pt x="865078" y="626200"/>
                  </a:lnTo>
                  <a:lnTo>
                    <a:pt x="862805" y="627126"/>
                  </a:lnTo>
                  <a:lnTo>
                    <a:pt x="862210" y="627099"/>
                  </a:lnTo>
                  <a:lnTo>
                    <a:pt x="861034" y="626147"/>
                  </a:lnTo>
                  <a:lnTo>
                    <a:pt x="858509" y="626544"/>
                  </a:lnTo>
                  <a:lnTo>
                    <a:pt x="856143" y="626333"/>
                  </a:lnTo>
                  <a:lnTo>
                    <a:pt x="857650" y="625407"/>
                  </a:lnTo>
                  <a:lnTo>
                    <a:pt x="859686" y="623411"/>
                  </a:lnTo>
                  <a:lnTo>
                    <a:pt x="861338" y="622169"/>
                  </a:lnTo>
                  <a:lnTo>
                    <a:pt x="864219" y="620874"/>
                  </a:lnTo>
                  <a:lnTo>
                    <a:pt x="864431" y="621085"/>
                  </a:lnTo>
                  <a:lnTo>
                    <a:pt x="863148" y="623927"/>
                  </a:lnTo>
                  <a:lnTo>
                    <a:pt x="863347" y="624138"/>
                  </a:lnTo>
                  <a:lnTo>
                    <a:pt x="866003" y="621746"/>
                  </a:lnTo>
                  <a:lnTo>
                    <a:pt x="866506" y="621429"/>
                  </a:lnTo>
                  <a:lnTo>
                    <a:pt x="867153" y="622394"/>
                  </a:lnTo>
                  <a:lnTo>
                    <a:pt x="868012" y="622579"/>
                  </a:lnTo>
                  <a:lnTo>
                    <a:pt x="868938" y="622063"/>
                  </a:lnTo>
                  <a:lnTo>
                    <a:pt x="871568" y="618970"/>
                  </a:lnTo>
                  <a:lnTo>
                    <a:pt x="872573" y="617358"/>
                  </a:lnTo>
                  <a:lnTo>
                    <a:pt x="873167" y="615560"/>
                  </a:lnTo>
                  <a:lnTo>
                    <a:pt x="872771" y="613234"/>
                  </a:lnTo>
                  <a:lnTo>
                    <a:pt x="873114" y="613102"/>
                  </a:lnTo>
                  <a:lnTo>
                    <a:pt x="873736" y="613353"/>
                  </a:lnTo>
                  <a:lnTo>
                    <a:pt x="874198" y="613142"/>
                  </a:lnTo>
                  <a:lnTo>
                    <a:pt x="875295" y="611014"/>
                  </a:lnTo>
                  <a:lnTo>
                    <a:pt x="875930" y="610458"/>
                  </a:lnTo>
                  <a:lnTo>
                    <a:pt x="879075" y="608899"/>
                  </a:lnTo>
                  <a:lnTo>
                    <a:pt x="880239" y="607617"/>
                  </a:lnTo>
                  <a:lnTo>
                    <a:pt x="881719" y="604748"/>
                  </a:lnTo>
                  <a:lnTo>
                    <a:pt x="880714" y="604524"/>
                  </a:lnTo>
                  <a:lnTo>
                    <a:pt x="880344" y="604841"/>
                  </a:lnTo>
                  <a:lnTo>
                    <a:pt x="879300" y="606520"/>
                  </a:lnTo>
                  <a:lnTo>
                    <a:pt x="878467" y="607088"/>
                  </a:lnTo>
                  <a:lnTo>
                    <a:pt x="874661" y="609110"/>
                  </a:lnTo>
                  <a:lnTo>
                    <a:pt x="872639" y="610815"/>
                  </a:lnTo>
                  <a:lnTo>
                    <a:pt x="870590" y="611978"/>
                  </a:lnTo>
                  <a:lnTo>
                    <a:pt x="867444" y="613393"/>
                  </a:lnTo>
                  <a:lnTo>
                    <a:pt x="865012" y="614714"/>
                  </a:lnTo>
                  <a:lnTo>
                    <a:pt x="862051" y="616922"/>
                  </a:lnTo>
                  <a:lnTo>
                    <a:pt x="861311" y="617635"/>
                  </a:lnTo>
                  <a:lnTo>
                    <a:pt x="860148" y="619129"/>
                  </a:lnTo>
                  <a:lnTo>
                    <a:pt x="861245" y="619089"/>
                  </a:lnTo>
                  <a:lnTo>
                    <a:pt x="863796" y="618627"/>
                  </a:lnTo>
                  <a:lnTo>
                    <a:pt x="863492" y="618918"/>
                  </a:lnTo>
                  <a:lnTo>
                    <a:pt x="860201" y="620226"/>
                  </a:lnTo>
                  <a:lnTo>
                    <a:pt x="858364" y="620557"/>
                  </a:lnTo>
                  <a:lnTo>
                    <a:pt x="857795" y="620345"/>
                  </a:lnTo>
                  <a:lnTo>
                    <a:pt x="858298" y="619512"/>
                  </a:lnTo>
                  <a:lnTo>
                    <a:pt x="859448" y="618085"/>
                  </a:lnTo>
                  <a:lnTo>
                    <a:pt x="863373" y="614926"/>
                  </a:lnTo>
                  <a:lnTo>
                    <a:pt x="872969" y="608251"/>
                  </a:lnTo>
                  <a:lnTo>
                    <a:pt x="873141" y="608516"/>
                  </a:lnTo>
                  <a:lnTo>
                    <a:pt x="872308" y="609850"/>
                  </a:lnTo>
                  <a:lnTo>
                    <a:pt x="872876" y="609771"/>
                  </a:lnTo>
                  <a:lnTo>
                    <a:pt x="878256" y="605832"/>
                  </a:lnTo>
                  <a:lnTo>
                    <a:pt x="878719" y="604431"/>
                  </a:lnTo>
                  <a:lnTo>
                    <a:pt x="878943" y="602184"/>
                  </a:lnTo>
                  <a:lnTo>
                    <a:pt x="879498" y="600453"/>
                  </a:lnTo>
                  <a:lnTo>
                    <a:pt x="880371" y="599237"/>
                  </a:lnTo>
                  <a:lnTo>
                    <a:pt x="880463" y="598748"/>
                  </a:lnTo>
                  <a:lnTo>
                    <a:pt x="877754" y="600056"/>
                  </a:lnTo>
                  <a:lnTo>
                    <a:pt x="876445" y="600413"/>
                  </a:lnTo>
                  <a:lnTo>
                    <a:pt x="874952" y="600519"/>
                  </a:lnTo>
                  <a:lnTo>
                    <a:pt x="874000" y="600294"/>
                  </a:lnTo>
                  <a:lnTo>
                    <a:pt x="873128" y="598378"/>
                  </a:lnTo>
                  <a:lnTo>
                    <a:pt x="872374" y="598272"/>
                  </a:lnTo>
                  <a:lnTo>
                    <a:pt x="869863" y="599105"/>
                  </a:lnTo>
                  <a:lnTo>
                    <a:pt x="868792" y="599237"/>
                  </a:lnTo>
                  <a:lnTo>
                    <a:pt x="854782" y="597889"/>
                  </a:lnTo>
                  <a:lnTo>
                    <a:pt x="852693" y="597016"/>
                  </a:lnTo>
                  <a:lnTo>
                    <a:pt x="851834" y="595840"/>
                  </a:lnTo>
                  <a:lnTo>
                    <a:pt x="847407" y="594228"/>
                  </a:lnTo>
                  <a:lnTo>
                    <a:pt x="844393" y="592179"/>
                  </a:lnTo>
                  <a:lnTo>
                    <a:pt x="842807" y="592033"/>
                  </a:lnTo>
                  <a:lnTo>
                    <a:pt x="841617" y="594637"/>
                  </a:lnTo>
                  <a:lnTo>
                    <a:pt x="838538" y="598338"/>
                  </a:lnTo>
                  <a:lnTo>
                    <a:pt x="835947" y="603242"/>
                  </a:lnTo>
                  <a:lnTo>
                    <a:pt x="835524" y="605171"/>
                  </a:lnTo>
                  <a:lnTo>
                    <a:pt x="836767" y="608489"/>
                  </a:lnTo>
                  <a:lnTo>
                    <a:pt x="836211" y="611965"/>
                  </a:lnTo>
                  <a:lnTo>
                    <a:pt x="832854" y="618984"/>
                  </a:lnTo>
                  <a:lnTo>
                    <a:pt x="831585" y="624403"/>
                  </a:lnTo>
                  <a:lnTo>
                    <a:pt x="829920" y="627773"/>
                  </a:lnTo>
                  <a:lnTo>
                    <a:pt x="828730" y="629743"/>
                  </a:lnTo>
                  <a:lnTo>
                    <a:pt x="828136" y="631421"/>
                  </a:lnTo>
                  <a:lnTo>
                    <a:pt x="829484" y="630166"/>
                  </a:lnTo>
                  <a:lnTo>
                    <a:pt x="830250" y="629201"/>
                  </a:lnTo>
                  <a:lnTo>
                    <a:pt x="831678" y="629346"/>
                  </a:lnTo>
                  <a:lnTo>
                    <a:pt x="832074" y="630602"/>
                  </a:lnTo>
                  <a:lnTo>
                    <a:pt x="834837" y="631197"/>
                  </a:lnTo>
                  <a:lnTo>
                    <a:pt x="826999" y="633972"/>
                  </a:lnTo>
                  <a:lnTo>
                    <a:pt x="825704" y="637224"/>
                  </a:lnTo>
                  <a:lnTo>
                    <a:pt x="827554" y="638215"/>
                  </a:lnTo>
                  <a:lnTo>
                    <a:pt x="828162" y="639563"/>
                  </a:lnTo>
                  <a:lnTo>
                    <a:pt x="825294" y="643066"/>
                  </a:lnTo>
                  <a:lnTo>
                    <a:pt x="822677" y="645841"/>
                  </a:lnTo>
                  <a:lnTo>
                    <a:pt x="822769" y="643396"/>
                  </a:lnTo>
                  <a:lnTo>
                    <a:pt x="823708" y="641083"/>
                  </a:lnTo>
                  <a:lnTo>
                    <a:pt x="821461" y="644242"/>
                  </a:lnTo>
                  <a:lnTo>
                    <a:pt x="819399" y="647494"/>
                  </a:lnTo>
                  <a:lnTo>
                    <a:pt x="817059" y="650071"/>
                  </a:lnTo>
                  <a:lnTo>
                    <a:pt x="819954" y="649489"/>
                  </a:lnTo>
                  <a:lnTo>
                    <a:pt x="820774" y="650401"/>
                  </a:lnTo>
                  <a:lnTo>
                    <a:pt x="825968" y="649516"/>
                  </a:lnTo>
                  <a:lnTo>
                    <a:pt x="826219" y="650401"/>
                  </a:lnTo>
                  <a:lnTo>
                    <a:pt x="830396" y="650309"/>
                  </a:lnTo>
                  <a:lnTo>
                    <a:pt x="830806" y="651697"/>
                  </a:lnTo>
                  <a:lnTo>
                    <a:pt x="832246" y="653085"/>
                  </a:lnTo>
                  <a:lnTo>
                    <a:pt x="833238" y="653177"/>
                  </a:lnTo>
                  <a:lnTo>
                    <a:pt x="833674" y="653560"/>
                  </a:lnTo>
                  <a:lnTo>
                    <a:pt x="831255" y="653825"/>
                  </a:lnTo>
                  <a:lnTo>
                    <a:pt x="829669" y="653521"/>
                  </a:lnTo>
                  <a:lnTo>
                    <a:pt x="829246" y="652014"/>
                  </a:lnTo>
                  <a:lnTo>
                    <a:pt x="828268" y="651644"/>
                  </a:lnTo>
                  <a:lnTo>
                    <a:pt x="824157" y="652754"/>
                  </a:lnTo>
                  <a:lnTo>
                    <a:pt x="818857" y="652767"/>
                  </a:lnTo>
                  <a:lnTo>
                    <a:pt x="818513" y="651578"/>
                  </a:lnTo>
                  <a:lnTo>
                    <a:pt x="817813" y="651750"/>
                  </a:lnTo>
                  <a:lnTo>
                    <a:pt x="817363" y="652886"/>
                  </a:lnTo>
                  <a:lnTo>
                    <a:pt x="817297" y="653930"/>
                  </a:lnTo>
                  <a:lnTo>
                    <a:pt x="811535" y="662138"/>
                  </a:lnTo>
                  <a:lnTo>
                    <a:pt x="807384" y="669461"/>
                  </a:lnTo>
                  <a:lnTo>
                    <a:pt x="804794" y="672236"/>
                  </a:lnTo>
                  <a:lnTo>
                    <a:pt x="803750" y="674298"/>
                  </a:lnTo>
                  <a:lnTo>
                    <a:pt x="790003" y="693662"/>
                  </a:lnTo>
                  <a:lnTo>
                    <a:pt x="787994" y="697204"/>
                  </a:lnTo>
                  <a:lnTo>
                    <a:pt x="785219" y="700707"/>
                  </a:lnTo>
                  <a:lnTo>
                    <a:pt x="783923" y="703297"/>
                  </a:lnTo>
                  <a:lnTo>
                    <a:pt x="781121" y="705809"/>
                  </a:lnTo>
                  <a:lnTo>
                    <a:pt x="775438" y="713409"/>
                  </a:lnTo>
                  <a:lnTo>
                    <a:pt x="768565" y="723335"/>
                  </a:lnTo>
                  <a:lnTo>
                    <a:pt x="767045" y="724432"/>
                  </a:lnTo>
                  <a:lnTo>
                    <a:pt x="763833" y="727472"/>
                  </a:lnTo>
                  <a:lnTo>
                    <a:pt x="760436" y="731027"/>
                  </a:lnTo>
                  <a:lnTo>
                    <a:pt x="762141" y="730300"/>
                  </a:lnTo>
                  <a:lnTo>
                    <a:pt x="762736" y="730657"/>
                  </a:lnTo>
                  <a:lnTo>
                    <a:pt x="759974" y="732177"/>
                  </a:lnTo>
                  <a:lnTo>
                    <a:pt x="758969" y="732151"/>
                  </a:lnTo>
                  <a:lnTo>
                    <a:pt x="757912" y="732878"/>
                  </a:lnTo>
                  <a:lnTo>
                    <a:pt x="749690" y="741866"/>
                  </a:lnTo>
                  <a:lnTo>
                    <a:pt x="747364" y="743928"/>
                  </a:lnTo>
                  <a:lnTo>
                    <a:pt x="744271" y="747311"/>
                  </a:lnTo>
                  <a:lnTo>
                    <a:pt x="743967" y="751210"/>
                  </a:lnTo>
                  <a:lnTo>
                    <a:pt x="743320" y="753576"/>
                  </a:lnTo>
                  <a:lnTo>
                    <a:pt x="739500" y="759114"/>
                  </a:lnTo>
                  <a:lnTo>
                    <a:pt x="738416" y="761216"/>
                  </a:lnTo>
                  <a:lnTo>
                    <a:pt x="736552" y="766186"/>
                  </a:lnTo>
                  <a:lnTo>
                    <a:pt x="737464" y="769979"/>
                  </a:lnTo>
                  <a:lnTo>
                    <a:pt x="735905" y="772609"/>
                  </a:lnTo>
                  <a:lnTo>
                    <a:pt x="733380" y="775372"/>
                  </a:lnTo>
                  <a:lnTo>
                    <a:pt x="734067" y="777262"/>
                  </a:lnTo>
                  <a:lnTo>
                    <a:pt x="733473" y="779932"/>
                  </a:lnTo>
                  <a:lnTo>
                    <a:pt x="731807" y="784399"/>
                  </a:lnTo>
                  <a:lnTo>
                    <a:pt x="730631" y="786474"/>
                  </a:lnTo>
                  <a:lnTo>
                    <a:pt x="725212" y="792779"/>
                  </a:lnTo>
                  <a:lnTo>
                    <a:pt x="722304" y="797934"/>
                  </a:lnTo>
                  <a:lnTo>
                    <a:pt x="718352" y="802031"/>
                  </a:lnTo>
                  <a:lnTo>
                    <a:pt x="717400" y="802904"/>
                  </a:lnTo>
                  <a:lnTo>
                    <a:pt x="717070" y="803340"/>
                  </a:lnTo>
                  <a:lnTo>
                    <a:pt x="717757" y="803432"/>
                  </a:lnTo>
                  <a:lnTo>
                    <a:pt x="716925" y="804146"/>
                  </a:lnTo>
                  <a:lnTo>
                    <a:pt x="715854" y="805521"/>
                  </a:lnTo>
                  <a:lnTo>
                    <a:pt x="715272" y="805309"/>
                  </a:lnTo>
                  <a:lnTo>
                    <a:pt x="715854" y="804648"/>
                  </a:lnTo>
                  <a:lnTo>
                    <a:pt x="715788" y="804305"/>
                  </a:lnTo>
                  <a:lnTo>
                    <a:pt x="714625" y="805137"/>
                  </a:lnTo>
                  <a:lnTo>
                    <a:pt x="711862" y="808270"/>
                  </a:lnTo>
                  <a:lnTo>
                    <a:pt x="709047" y="811244"/>
                  </a:lnTo>
                  <a:lnTo>
                    <a:pt x="707461" y="814588"/>
                  </a:lnTo>
                  <a:lnTo>
                    <a:pt x="706298" y="817919"/>
                  </a:lnTo>
                  <a:lnTo>
                    <a:pt x="708743" y="822320"/>
                  </a:lnTo>
                  <a:lnTo>
                    <a:pt x="710223" y="826602"/>
                  </a:lnTo>
                  <a:lnTo>
                    <a:pt x="710078" y="829008"/>
                  </a:lnTo>
                  <a:lnTo>
                    <a:pt x="708783" y="833423"/>
                  </a:lnTo>
                  <a:lnTo>
                    <a:pt x="707315" y="836357"/>
                  </a:lnTo>
                  <a:lnTo>
                    <a:pt x="704090" y="840507"/>
                  </a:lnTo>
                  <a:lnTo>
                    <a:pt x="702504" y="847803"/>
                  </a:lnTo>
                  <a:lnTo>
                    <a:pt x="699861" y="853592"/>
                  </a:lnTo>
                  <a:lnTo>
                    <a:pt x="702808" y="860201"/>
                  </a:lnTo>
                  <a:lnTo>
                    <a:pt x="703879" y="864193"/>
                  </a:lnTo>
                  <a:lnTo>
                    <a:pt x="706522" y="866664"/>
                  </a:lnTo>
                  <a:lnTo>
                    <a:pt x="706152" y="870788"/>
                  </a:lnTo>
                  <a:lnTo>
                    <a:pt x="707130" y="871594"/>
                  </a:lnTo>
                  <a:lnTo>
                    <a:pt x="707778" y="873894"/>
                  </a:lnTo>
                  <a:lnTo>
                    <a:pt x="707448" y="875996"/>
                  </a:lnTo>
                  <a:lnTo>
                    <a:pt x="706615" y="873022"/>
                  </a:lnTo>
                  <a:lnTo>
                    <a:pt x="704950" y="876762"/>
                  </a:lnTo>
                  <a:lnTo>
                    <a:pt x="703059" y="878996"/>
                  </a:lnTo>
                  <a:lnTo>
                    <a:pt x="702676" y="879882"/>
                  </a:lnTo>
                  <a:lnTo>
                    <a:pt x="705187" y="877965"/>
                  </a:lnTo>
                  <a:lnTo>
                    <a:pt x="706139" y="878811"/>
                  </a:lnTo>
                  <a:lnTo>
                    <a:pt x="707606" y="881124"/>
                  </a:lnTo>
                  <a:lnTo>
                    <a:pt x="708835" y="882367"/>
                  </a:lnTo>
                  <a:lnTo>
                    <a:pt x="710673" y="883173"/>
                  </a:lnTo>
                  <a:lnTo>
                    <a:pt x="711452" y="884547"/>
                  </a:lnTo>
                  <a:lnTo>
                    <a:pt x="712880" y="884204"/>
                  </a:lnTo>
                  <a:lnTo>
                    <a:pt x="713871" y="880886"/>
                  </a:lnTo>
                  <a:lnTo>
                    <a:pt x="716356" y="876432"/>
                  </a:lnTo>
                  <a:lnTo>
                    <a:pt x="718973" y="875401"/>
                  </a:lnTo>
                  <a:lnTo>
                    <a:pt x="720150" y="875652"/>
                  </a:lnTo>
                  <a:lnTo>
                    <a:pt x="722238" y="877463"/>
                  </a:lnTo>
                  <a:lnTo>
                    <a:pt x="723401" y="877661"/>
                  </a:lnTo>
                  <a:lnTo>
                    <a:pt x="727075" y="875996"/>
                  </a:lnTo>
                  <a:lnTo>
                    <a:pt x="727921" y="876088"/>
                  </a:lnTo>
                  <a:lnTo>
                    <a:pt x="728820" y="877040"/>
                  </a:lnTo>
                  <a:lnTo>
                    <a:pt x="729891" y="877384"/>
                  </a:lnTo>
                  <a:lnTo>
                    <a:pt x="733037" y="877225"/>
                  </a:lnTo>
                  <a:lnTo>
                    <a:pt x="734504" y="877384"/>
                  </a:lnTo>
                  <a:lnTo>
                    <a:pt x="735944" y="877119"/>
                  </a:lnTo>
                  <a:lnTo>
                    <a:pt x="737874" y="877926"/>
                  </a:lnTo>
                  <a:lnTo>
                    <a:pt x="736711" y="878031"/>
                  </a:lnTo>
                  <a:lnTo>
                    <a:pt x="735323" y="877780"/>
                  </a:lnTo>
                  <a:lnTo>
                    <a:pt x="733103" y="878560"/>
                  </a:lnTo>
                  <a:lnTo>
                    <a:pt x="724736" y="878111"/>
                  </a:lnTo>
                  <a:lnTo>
                    <a:pt x="721577" y="878375"/>
                  </a:lnTo>
                  <a:lnTo>
                    <a:pt x="718841" y="879327"/>
                  </a:lnTo>
                  <a:lnTo>
                    <a:pt x="716515" y="880662"/>
                  </a:lnTo>
                  <a:lnTo>
                    <a:pt x="716422" y="881798"/>
                  </a:lnTo>
                  <a:lnTo>
                    <a:pt x="716819" y="882499"/>
                  </a:lnTo>
                  <a:lnTo>
                    <a:pt x="716184" y="885552"/>
                  </a:lnTo>
                  <a:lnTo>
                    <a:pt x="717070" y="887231"/>
                  </a:lnTo>
                  <a:lnTo>
                    <a:pt x="717070" y="890257"/>
                  </a:lnTo>
                  <a:lnTo>
                    <a:pt x="716700" y="892636"/>
                  </a:lnTo>
                  <a:lnTo>
                    <a:pt x="716991" y="893377"/>
                  </a:lnTo>
                  <a:lnTo>
                    <a:pt x="717043" y="894527"/>
                  </a:lnTo>
                  <a:lnTo>
                    <a:pt x="715973" y="894394"/>
                  </a:lnTo>
                  <a:lnTo>
                    <a:pt x="715140" y="893852"/>
                  </a:lnTo>
                  <a:lnTo>
                    <a:pt x="714559" y="892068"/>
                  </a:lnTo>
                  <a:lnTo>
                    <a:pt x="713343" y="891262"/>
                  </a:lnTo>
                  <a:lnTo>
                    <a:pt x="712563" y="889425"/>
                  </a:lnTo>
                  <a:lnTo>
                    <a:pt x="713290" y="886979"/>
                  </a:lnTo>
                  <a:lnTo>
                    <a:pt x="714109" y="885618"/>
                  </a:lnTo>
                  <a:lnTo>
                    <a:pt x="712814" y="885341"/>
                  </a:lnTo>
                  <a:lnTo>
                    <a:pt x="710844" y="886094"/>
                  </a:lnTo>
                  <a:lnTo>
                    <a:pt x="709483" y="889517"/>
                  </a:lnTo>
                  <a:lnTo>
                    <a:pt x="707963" y="892689"/>
                  </a:lnTo>
                  <a:lnTo>
                    <a:pt x="707712" y="897567"/>
                  </a:lnTo>
                  <a:lnTo>
                    <a:pt x="705729" y="902338"/>
                  </a:lnTo>
                  <a:lnTo>
                    <a:pt x="708135" y="908577"/>
                  </a:lnTo>
                  <a:lnTo>
                    <a:pt x="714043" y="910070"/>
                  </a:lnTo>
                  <a:lnTo>
                    <a:pt x="714559" y="912595"/>
                  </a:lnTo>
                  <a:lnTo>
                    <a:pt x="714175" y="914035"/>
                  </a:lnTo>
                  <a:lnTo>
                    <a:pt x="713356" y="916018"/>
                  </a:lnTo>
                  <a:lnTo>
                    <a:pt x="711294" y="918172"/>
                  </a:lnTo>
                  <a:lnTo>
                    <a:pt x="708201" y="920618"/>
                  </a:lnTo>
                  <a:lnTo>
                    <a:pt x="706522" y="924636"/>
                  </a:lnTo>
                  <a:lnTo>
                    <a:pt x="705928" y="927570"/>
                  </a:lnTo>
                  <a:lnTo>
                    <a:pt x="708571" y="932659"/>
                  </a:lnTo>
                  <a:lnTo>
                    <a:pt x="710263" y="939175"/>
                  </a:lnTo>
                  <a:lnTo>
                    <a:pt x="710170" y="940999"/>
                  </a:lnTo>
                  <a:lnTo>
                    <a:pt x="711347" y="943061"/>
                  </a:lnTo>
                  <a:lnTo>
                    <a:pt x="711254" y="946392"/>
                  </a:lnTo>
                  <a:lnTo>
                    <a:pt x="713779" y="948374"/>
                  </a:lnTo>
                  <a:lnTo>
                    <a:pt x="714863" y="951996"/>
                  </a:lnTo>
                  <a:lnTo>
                    <a:pt x="717043" y="953595"/>
                  </a:lnTo>
                  <a:lnTo>
                    <a:pt x="717202" y="955300"/>
                  </a:lnTo>
                  <a:lnTo>
                    <a:pt x="715471" y="957891"/>
                  </a:lnTo>
                  <a:lnTo>
                    <a:pt x="715286" y="959768"/>
                  </a:lnTo>
                  <a:lnTo>
                    <a:pt x="718167" y="961261"/>
                  </a:lnTo>
                  <a:lnTo>
                    <a:pt x="718854" y="962266"/>
                  </a:lnTo>
                  <a:lnTo>
                    <a:pt x="718881" y="963574"/>
                  </a:lnTo>
                  <a:lnTo>
                    <a:pt x="716581" y="967209"/>
                  </a:lnTo>
                  <a:lnTo>
                    <a:pt x="715761" y="971135"/>
                  </a:lnTo>
                  <a:lnTo>
                    <a:pt x="714678" y="972919"/>
                  </a:lnTo>
                  <a:lnTo>
                    <a:pt x="713937" y="975219"/>
                  </a:lnTo>
                  <a:lnTo>
                    <a:pt x="712404" y="977757"/>
                  </a:lnTo>
                  <a:lnTo>
                    <a:pt x="713924" y="978814"/>
                  </a:lnTo>
                  <a:lnTo>
                    <a:pt x="714889" y="980876"/>
                  </a:lnTo>
                  <a:lnTo>
                    <a:pt x="716739" y="981219"/>
                  </a:lnTo>
                  <a:lnTo>
                    <a:pt x="722304" y="980744"/>
                  </a:lnTo>
                  <a:lnTo>
                    <a:pt x="724961" y="980955"/>
                  </a:lnTo>
                  <a:lnTo>
                    <a:pt x="728966" y="982581"/>
                  </a:lnTo>
                  <a:lnTo>
                    <a:pt x="732125" y="982938"/>
                  </a:lnTo>
                  <a:lnTo>
                    <a:pt x="734874" y="982409"/>
                  </a:lnTo>
                  <a:lnTo>
                    <a:pt x="738442" y="984669"/>
                  </a:lnTo>
                  <a:lnTo>
                    <a:pt x="740901" y="986982"/>
                  </a:lnTo>
                  <a:lnTo>
                    <a:pt x="740518" y="989639"/>
                  </a:lnTo>
                  <a:lnTo>
                    <a:pt x="742064" y="991119"/>
                  </a:lnTo>
                  <a:lnTo>
                    <a:pt x="748369" y="993604"/>
                  </a:lnTo>
                  <a:lnTo>
                    <a:pt x="753999" y="993300"/>
                  </a:lnTo>
                  <a:lnTo>
                    <a:pt x="755982" y="993802"/>
                  </a:lnTo>
                  <a:lnTo>
                    <a:pt x="756762" y="998323"/>
                  </a:lnTo>
                  <a:lnTo>
                    <a:pt x="754991" y="1001561"/>
                  </a:lnTo>
                  <a:lnTo>
                    <a:pt x="757370" y="1002460"/>
                  </a:lnTo>
                  <a:lnTo>
                    <a:pt x="758625" y="1001151"/>
                  </a:lnTo>
                  <a:lnTo>
                    <a:pt x="760952" y="1001376"/>
                  </a:lnTo>
                  <a:lnTo>
                    <a:pt x="762538" y="1002182"/>
                  </a:lnTo>
                  <a:lnTo>
                    <a:pt x="764375" y="1005090"/>
                  </a:lnTo>
                  <a:lnTo>
                    <a:pt x="767296" y="1007390"/>
                  </a:lnTo>
                  <a:lnTo>
                    <a:pt x="772081" y="1014263"/>
                  </a:lnTo>
                  <a:lnTo>
                    <a:pt x="773363" y="1019788"/>
                  </a:lnTo>
                  <a:lnTo>
                    <a:pt x="772861" y="1024335"/>
                  </a:lnTo>
                  <a:lnTo>
                    <a:pt x="772292" y="1026185"/>
                  </a:lnTo>
                  <a:lnTo>
                    <a:pt x="771182" y="1028075"/>
                  </a:lnTo>
                  <a:lnTo>
                    <a:pt x="770230" y="1032093"/>
                  </a:lnTo>
                  <a:lnTo>
                    <a:pt x="771909" y="1031419"/>
                  </a:lnTo>
                  <a:lnTo>
                    <a:pt x="772570" y="1032516"/>
                  </a:lnTo>
                  <a:lnTo>
                    <a:pt x="771512" y="1035596"/>
                  </a:lnTo>
                  <a:lnTo>
                    <a:pt x="771499" y="1035781"/>
                  </a:lnTo>
                  <a:lnTo>
                    <a:pt x="778531" y="1035173"/>
                  </a:lnTo>
                  <a:lnTo>
                    <a:pt x="785562" y="1034565"/>
                  </a:lnTo>
                  <a:lnTo>
                    <a:pt x="792594" y="1033957"/>
                  </a:lnTo>
                  <a:lnTo>
                    <a:pt x="799626" y="1033349"/>
                  </a:lnTo>
                  <a:lnTo>
                    <a:pt x="806657" y="1032741"/>
                  </a:lnTo>
                  <a:lnTo>
                    <a:pt x="813689" y="1032133"/>
                  </a:lnTo>
                  <a:lnTo>
                    <a:pt x="820721" y="1031525"/>
                  </a:lnTo>
                  <a:lnTo>
                    <a:pt x="827752" y="1030917"/>
                  </a:lnTo>
                  <a:lnTo>
                    <a:pt x="830581" y="1030613"/>
                  </a:lnTo>
                  <a:lnTo>
                    <a:pt x="827435" y="1034856"/>
                  </a:lnTo>
                  <a:lnTo>
                    <a:pt x="825677" y="1036455"/>
                  </a:lnTo>
                  <a:lnTo>
                    <a:pt x="835339" y="1040632"/>
                  </a:lnTo>
                  <a:lnTo>
                    <a:pt x="845027" y="1044795"/>
                  </a:lnTo>
                  <a:lnTo>
                    <a:pt x="854742" y="1048959"/>
                  </a:lnTo>
                  <a:lnTo>
                    <a:pt x="864470" y="1053122"/>
                  </a:lnTo>
                  <a:lnTo>
                    <a:pt x="874225" y="1057286"/>
                  </a:lnTo>
                  <a:lnTo>
                    <a:pt x="884005" y="1061449"/>
                  </a:lnTo>
                  <a:lnTo>
                    <a:pt x="893813" y="1065613"/>
                  </a:lnTo>
                  <a:lnTo>
                    <a:pt x="903633" y="1069776"/>
                  </a:lnTo>
                  <a:lnTo>
                    <a:pt x="912079" y="1069763"/>
                  </a:lnTo>
                  <a:lnTo>
                    <a:pt x="920512" y="1069750"/>
                  </a:lnTo>
                  <a:lnTo>
                    <a:pt x="928958" y="1069736"/>
                  </a:lnTo>
                  <a:lnTo>
                    <a:pt x="937391" y="1069723"/>
                  </a:lnTo>
                  <a:lnTo>
                    <a:pt x="945836" y="1069710"/>
                  </a:lnTo>
                  <a:lnTo>
                    <a:pt x="954269" y="1069697"/>
                  </a:lnTo>
                  <a:lnTo>
                    <a:pt x="962715" y="1069670"/>
                  </a:lnTo>
                  <a:lnTo>
                    <a:pt x="971148" y="1069657"/>
                  </a:lnTo>
                  <a:lnTo>
                    <a:pt x="972258" y="1066498"/>
                  </a:lnTo>
                  <a:lnTo>
                    <a:pt x="973381" y="1063339"/>
                  </a:lnTo>
                  <a:lnTo>
                    <a:pt x="974505" y="1060180"/>
                  </a:lnTo>
                  <a:lnTo>
                    <a:pt x="975642" y="1057021"/>
                  </a:lnTo>
                  <a:lnTo>
                    <a:pt x="980863" y="1057048"/>
                  </a:lnTo>
                  <a:lnTo>
                    <a:pt x="986083" y="1057074"/>
                  </a:lnTo>
                  <a:lnTo>
                    <a:pt x="991304" y="1057114"/>
                  </a:lnTo>
                  <a:lnTo>
                    <a:pt x="996525" y="1057140"/>
                  </a:lnTo>
                  <a:lnTo>
                    <a:pt x="1001746" y="1057167"/>
                  </a:lnTo>
                  <a:lnTo>
                    <a:pt x="1006967" y="1057193"/>
                  </a:lnTo>
                  <a:lnTo>
                    <a:pt x="1012188" y="1057219"/>
                  </a:lnTo>
                  <a:lnTo>
                    <a:pt x="1017409" y="1057259"/>
                  </a:lnTo>
                  <a:lnTo>
                    <a:pt x="1017580" y="1057312"/>
                  </a:lnTo>
                  <a:lnTo>
                    <a:pt x="1017766" y="1057418"/>
                  </a:lnTo>
                  <a:lnTo>
                    <a:pt x="1019048" y="1059823"/>
                  </a:lnTo>
                  <a:lnTo>
                    <a:pt x="1019907" y="1063604"/>
                  </a:lnTo>
                  <a:lnTo>
                    <a:pt x="1021572" y="1066247"/>
                  </a:lnTo>
                  <a:lnTo>
                    <a:pt x="1024017" y="1067741"/>
                  </a:lnTo>
                  <a:lnTo>
                    <a:pt x="1027560" y="1072155"/>
                  </a:lnTo>
                  <a:lnTo>
                    <a:pt x="1032225" y="1079478"/>
                  </a:lnTo>
                  <a:lnTo>
                    <a:pt x="1036296" y="1084355"/>
                  </a:lnTo>
                  <a:lnTo>
                    <a:pt x="1039746" y="1086800"/>
                  </a:lnTo>
                  <a:lnTo>
                    <a:pt x="1041914" y="1088902"/>
                  </a:lnTo>
                  <a:lnTo>
                    <a:pt x="1042799" y="1090659"/>
                  </a:lnTo>
                  <a:lnTo>
                    <a:pt x="1043526" y="1094479"/>
                  </a:lnTo>
                  <a:lnTo>
                    <a:pt x="1044412" y="1103295"/>
                  </a:lnTo>
                  <a:lnTo>
                    <a:pt x="1043143" y="1107340"/>
                  </a:lnTo>
                  <a:lnTo>
                    <a:pt x="1043368" y="1111173"/>
                  </a:lnTo>
                  <a:lnTo>
                    <a:pt x="1044663" y="1116143"/>
                  </a:lnTo>
                  <a:lnTo>
                    <a:pt x="1046249" y="1119077"/>
                  </a:lnTo>
                  <a:lnTo>
                    <a:pt x="1048099" y="1119962"/>
                  </a:lnTo>
                  <a:lnTo>
                    <a:pt x="1049884" y="1121720"/>
                  </a:lnTo>
                  <a:lnTo>
                    <a:pt x="1051602" y="1124364"/>
                  </a:lnTo>
                  <a:lnTo>
                    <a:pt x="1053968" y="1126135"/>
                  </a:lnTo>
                  <a:lnTo>
                    <a:pt x="1056982" y="1127034"/>
                  </a:lnTo>
                  <a:lnTo>
                    <a:pt x="1060815" y="1129413"/>
                  </a:lnTo>
                  <a:lnTo>
                    <a:pt x="1065480" y="1133259"/>
                  </a:lnTo>
                  <a:lnTo>
                    <a:pt x="1068877" y="1135228"/>
                  </a:lnTo>
                  <a:lnTo>
                    <a:pt x="1071005" y="1135308"/>
                  </a:lnTo>
                  <a:lnTo>
                    <a:pt x="1073239" y="1134079"/>
                  </a:lnTo>
                  <a:lnTo>
                    <a:pt x="1075592" y="1131528"/>
                  </a:lnTo>
                  <a:lnTo>
                    <a:pt x="1077654" y="1129889"/>
                  </a:lnTo>
                  <a:lnTo>
                    <a:pt x="1079425" y="1129162"/>
                  </a:lnTo>
                  <a:lnTo>
                    <a:pt x="1080403" y="1127985"/>
                  </a:lnTo>
                  <a:lnTo>
                    <a:pt x="1080588" y="1126373"/>
                  </a:lnTo>
                  <a:lnTo>
                    <a:pt x="1082716" y="1122751"/>
                  </a:lnTo>
                  <a:lnTo>
                    <a:pt x="1086800" y="1117107"/>
                  </a:lnTo>
                  <a:lnTo>
                    <a:pt x="1090580" y="1114054"/>
                  </a:lnTo>
                  <a:lnTo>
                    <a:pt x="1094043" y="1113578"/>
                  </a:lnTo>
                  <a:lnTo>
                    <a:pt x="1096541" y="1112521"/>
                  </a:lnTo>
                  <a:lnTo>
                    <a:pt x="1098061" y="1110882"/>
                  </a:lnTo>
                  <a:lnTo>
                    <a:pt x="1099885" y="1110710"/>
                  </a:lnTo>
                  <a:lnTo>
                    <a:pt x="1102026" y="1112006"/>
                  </a:lnTo>
                  <a:lnTo>
                    <a:pt x="1105899" y="1112838"/>
                  </a:lnTo>
                  <a:lnTo>
                    <a:pt x="1111503" y="1113208"/>
                  </a:lnTo>
                  <a:lnTo>
                    <a:pt x="1114913" y="1113076"/>
                  </a:lnTo>
                  <a:lnTo>
                    <a:pt x="1116129" y="1112455"/>
                  </a:lnTo>
                  <a:lnTo>
                    <a:pt x="1116658" y="1112495"/>
                  </a:lnTo>
                  <a:lnTo>
                    <a:pt x="1116486" y="1113182"/>
                  </a:lnTo>
                  <a:lnTo>
                    <a:pt x="1117253" y="1113473"/>
                  </a:lnTo>
                  <a:lnTo>
                    <a:pt x="1118931" y="1113367"/>
                  </a:lnTo>
                  <a:lnTo>
                    <a:pt x="1120081" y="1114332"/>
                  </a:lnTo>
                  <a:lnTo>
                    <a:pt x="1121020" y="1117385"/>
                  </a:lnTo>
                  <a:lnTo>
                    <a:pt x="1125923" y="1122276"/>
                  </a:lnTo>
                  <a:lnTo>
                    <a:pt x="1125923" y="1122276"/>
                  </a:lnTo>
                  <a:lnTo>
                    <a:pt x="1125963" y="1123954"/>
                  </a:lnTo>
                  <a:lnTo>
                    <a:pt x="1127470" y="1126373"/>
                  </a:lnTo>
                  <a:lnTo>
                    <a:pt x="1130470" y="1130100"/>
                  </a:lnTo>
                  <a:lnTo>
                    <a:pt x="1131858" y="1133312"/>
                  </a:lnTo>
                  <a:lnTo>
                    <a:pt x="1131633" y="1136008"/>
                  </a:lnTo>
                  <a:lnTo>
                    <a:pt x="1132506" y="1140278"/>
                  </a:lnTo>
                  <a:lnTo>
                    <a:pt x="1134502" y="1146120"/>
                  </a:lnTo>
                  <a:lnTo>
                    <a:pt x="1135255" y="1149279"/>
                  </a:lnTo>
                  <a:lnTo>
                    <a:pt x="1134739" y="1149728"/>
                  </a:lnTo>
                  <a:lnTo>
                    <a:pt x="1134581" y="1151380"/>
                  </a:lnTo>
                  <a:lnTo>
                    <a:pt x="1134779" y="1154222"/>
                  </a:lnTo>
                  <a:lnTo>
                    <a:pt x="1135929" y="1156628"/>
                  </a:lnTo>
                  <a:lnTo>
                    <a:pt x="1138031" y="1158597"/>
                  </a:lnTo>
                  <a:lnTo>
                    <a:pt x="1139762" y="1162126"/>
                  </a:lnTo>
                  <a:lnTo>
                    <a:pt x="1141110" y="1167228"/>
                  </a:lnTo>
                  <a:lnTo>
                    <a:pt x="1143370" y="1171114"/>
                  </a:lnTo>
                  <a:lnTo>
                    <a:pt x="1146516" y="1173770"/>
                  </a:lnTo>
                  <a:lnTo>
                    <a:pt x="1148049" y="1176242"/>
                  </a:lnTo>
                  <a:lnTo>
                    <a:pt x="1147983" y="1178529"/>
                  </a:lnTo>
                  <a:lnTo>
                    <a:pt x="1147455" y="1180485"/>
                  </a:lnTo>
                  <a:lnTo>
                    <a:pt x="1146463" y="1182111"/>
                  </a:lnTo>
                  <a:lnTo>
                    <a:pt x="1146318" y="1183657"/>
                  </a:lnTo>
                  <a:lnTo>
                    <a:pt x="1147032" y="1185124"/>
                  </a:lnTo>
                  <a:lnTo>
                    <a:pt x="1146939" y="1186922"/>
                  </a:lnTo>
                  <a:lnTo>
                    <a:pt x="1145895" y="1189420"/>
                  </a:lnTo>
                  <a:lnTo>
                    <a:pt x="1145750" y="1190120"/>
                  </a:lnTo>
                  <a:lnTo>
                    <a:pt x="1145750" y="1190120"/>
                  </a:lnTo>
                  <a:lnTo>
                    <a:pt x="1145921" y="1190689"/>
                  </a:lnTo>
                  <a:lnTo>
                    <a:pt x="1148287" y="1194984"/>
                  </a:lnTo>
                  <a:lnTo>
                    <a:pt x="1149199" y="1198461"/>
                  </a:lnTo>
                  <a:lnTo>
                    <a:pt x="1149265" y="1203999"/>
                  </a:lnTo>
                  <a:lnTo>
                    <a:pt x="1149265" y="1204052"/>
                  </a:lnTo>
                  <a:lnTo>
                    <a:pt x="1150045" y="1207369"/>
                  </a:lnTo>
                  <a:lnTo>
                    <a:pt x="1151962" y="1208730"/>
                  </a:lnTo>
                  <a:lnTo>
                    <a:pt x="1155279" y="1209233"/>
                  </a:lnTo>
                  <a:lnTo>
                    <a:pt x="1157619" y="1210383"/>
                  </a:lnTo>
                  <a:lnTo>
                    <a:pt x="1158993" y="1212193"/>
                  </a:lnTo>
                  <a:lnTo>
                    <a:pt x="1161002" y="1213290"/>
                  </a:lnTo>
                  <a:lnTo>
                    <a:pt x="1163633" y="1213674"/>
                  </a:lnTo>
                  <a:lnTo>
                    <a:pt x="1165972" y="1214863"/>
                  </a:lnTo>
                  <a:lnTo>
                    <a:pt x="1168008" y="1216872"/>
                  </a:lnTo>
                  <a:lnTo>
                    <a:pt x="1172369" y="1218194"/>
                  </a:lnTo>
                  <a:lnTo>
                    <a:pt x="1179044" y="1218828"/>
                  </a:lnTo>
                  <a:lnTo>
                    <a:pt x="1183868" y="1220467"/>
                  </a:lnTo>
                  <a:lnTo>
                    <a:pt x="1186842" y="1223111"/>
                  </a:lnTo>
                  <a:lnTo>
                    <a:pt x="1188296" y="1223653"/>
                  </a:lnTo>
                  <a:lnTo>
                    <a:pt x="1188706" y="1223693"/>
                  </a:lnTo>
                  <a:lnTo>
                    <a:pt x="1188997" y="1223296"/>
                  </a:lnTo>
                  <a:lnTo>
                    <a:pt x="1189433" y="1222543"/>
                  </a:lnTo>
                  <a:lnTo>
                    <a:pt x="1191006" y="1221683"/>
                  </a:lnTo>
                  <a:lnTo>
                    <a:pt x="1194416" y="1221115"/>
                  </a:lnTo>
                  <a:lnTo>
                    <a:pt x="1194984" y="1219185"/>
                  </a:lnTo>
                  <a:lnTo>
                    <a:pt x="1194958" y="1218181"/>
                  </a:lnTo>
                  <a:lnTo>
                    <a:pt x="1193438" y="1218115"/>
                  </a:lnTo>
                  <a:lnTo>
                    <a:pt x="1190979" y="1208823"/>
                  </a:lnTo>
                  <a:lnTo>
                    <a:pt x="1190768" y="1206298"/>
                  </a:lnTo>
                  <a:lnTo>
                    <a:pt x="1191376" y="1200483"/>
                  </a:lnTo>
                  <a:lnTo>
                    <a:pt x="1191151" y="1198566"/>
                  </a:lnTo>
                  <a:lnTo>
                    <a:pt x="1191350" y="1194390"/>
                  </a:lnTo>
                  <a:lnTo>
                    <a:pt x="1191072" y="1192698"/>
                  </a:lnTo>
                  <a:lnTo>
                    <a:pt x="1192579" y="1190266"/>
                  </a:lnTo>
                  <a:lnTo>
                    <a:pt x="1194006" y="1188442"/>
                  </a:lnTo>
                  <a:lnTo>
                    <a:pt x="1194416" y="1186882"/>
                  </a:lnTo>
                  <a:lnTo>
                    <a:pt x="1194601" y="1185058"/>
                  </a:lnTo>
                  <a:lnTo>
                    <a:pt x="1189935" y="1183657"/>
                  </a:lnTo>
                  <a:lnTo>
                    <a:pt x="1189288" y="1178846"/>
                  </a:lnTo>
                  <a:lnTo>
                    <a:pt x="1190927" y="1180617"/>
                  </a:lnTo>
                  <a:lnTo>
                    <a:pt x="1194178" y="1182904"/>
                  </a:lnTo>
                  <a:lnTo>
                    <a:pt x="1195262" y="1182824"/>
                  </a:lnTo>
                  <a:lnTo>
                    <a:pt x="1196319" y="1182494"/>
                  </a:lnTo>
                  <a:lnTo>
                    <a:pt x="1198368" y="1179917"/>
                  </a:lnTo>
                  <a:lnTo>
                    <a:pt x="1202360" y="1172819"/>
                  </a:lnTo>
                  <a:lnTo>
                    <a:pt x="1200113" y="1168113"/>
                  </a:lnTo>
                  <a:lnTo>
                    <a:pt x="1200919" y="1167492"/>
                  </a:lnTo>
                  <a:lnTo>
                    <a:pt x="1201725" y="1167188"/>
                  </a:lnTo>
                  <a:lnTo>
                    <a:pt x="1204567" y="1167624"/>
                  </a:lnTo>
                  <a:lnTo>
                    <a:pt x="1206682" y="1166911"/>
                  </a:lnTo>
                  <a:lnTo>
                    <a:pt x="1209827" y="1163897"/>
                  </a:lnTo>
                  <a:lnTo>
                    <a:pt x="1211546" y="1160857"/>
                  </a:lnTo>
                  <a:lnTo>
                    <a:pt x="1208730" y="1161795"/>
                  </a:lnTo>
                  <a:lnTo>
                    <a:pt x="1208704" y="1160606"/>
                  </a:lnTo>
                  <a:lnTo>
                    <a:pt x="1208968" y="1159430"/>
                  </a:lnTo>
                  <a:lnTo>
                    <a:pt x="1210528" y="1159033"/>
                  </a:lnTo>
                  <a:lnTo>
                    <a:pt x="1212511" y="1158888"/>
                  </a:lnTo>
                  <a:lnTo>
                    <a:pt x="1213885" y="1158148"/>
                  </a:lnTo>
                  <a:lnTo>
                    <a:pt x="1214943" y="1157169"/>
                  </a:lnTo>
                  <a:lnTo>
                    <a:pt x="1214982" y="1158266"/>
                  </a:lnTo>
                  <a:lnTo>
                    <a:pt x="1215458" y="1159046"/>
                  </a:lnTo>
                  <a:lnTo>
                    <a:pt x="1216978" y="1158002"/>
                  </a:lnTo>
                  <a:lnTo>
                    <a:pt x="1217956" y="1157275"/>
                  </a:lnTo>
                  <a:lnTo>
                    <a:pt x="1219000" y="1154433"/>
                  </a:lnTo>
                  <a:lnTo>
                    <a:pt x="1220256" y="1151592"/>
                  </a:lnTo>
                  <a:lnTo>
                    <a:pt x="1222001" y="1153865"/>
                  </a:lnTo>
                  <a:lnTo>
                    <a:pt x="1224948" y="1153138"/>
                  </a:lnTo>
                  <a:lnTo>
                    <a:pt x="1226997" y="1152041"/>
                  </a:lnTo>
                  <a:lnTo>
                    <a:pt x="1229006" y="1150587"/>
                  </a:lnTo>
                  <a:lnTo>
                    <a:pt x="1227856" y="1149966"/>
                  </a:lnTo>
                  <a:lnTo>
                    <a:pt x="1226746" y="1149702"/>
                  </a:lnTo>
                  <a:lnTo>
                    <a:pt x="1225622" y="1143489"/>
                  </a:lnTo>
                  <a:lnTo>
                    <a:pt x="1226495" y="1143080"/>
                  </a:lnTo>
                  <a:lnTo>
                    <a:pt x="1227221" y="1143291"/>
                  </a:lnTo>
                  <a:lnTo>
                    <a:pt x="1227367" y="1144177"/>
                  </a:lnTo>
                  <a:lnTo>
                    <a:pt x="1227909" y="1145194"/>
                  </a:lnTo>
                  <a:lnTo>
                    <a:pt x="1229363" y="1146714"/>
                  </a:lnTo>
                  <a:lnTo>
                    <a:pt x="1231438" y="1145683"/>
                  </a:lnTo>
                  <a:lnTo>
                    <a:pt x="1231649" y="1144956"/>
                  </a:lnTo>
                  <a:lnTo>
                    <a:pt x="1233989" y="1145009"/>
                  </a:lnTo>
                  <a:lnTo>
                    <a:pt x="1237597" y="1145935"/>
                  </a:lnTo>
                  <a:lnTo>
                    <a:pt x="1240175" y="1145657"/>
                  </a:lnTo>
                  <a:lnTo>
                    <a:pt x="1236725" y="1147666"/>
                  </a:lnTo>
                  <a:lnTo>
                    <a:pt x="1233724" y="1149702"/>
                  </a:lnTo>
                  <a:lnTo>
                    <a:pt x="1235126" y="1149331"/>
                  </a:lnTo>
                  <a:lnTo>
                    <a:pt x="1239606" y="1146926"/>
                  </a:lnTo>
                  <a:lnTo>
                    <a:pt x="1244021" y="1145419"/>
                  </a:lnTo>
                  <a:lnTo>
                    <a:pt x="1247471" y="1143410"/>
                  </a:lnTo>
                  <a:lnTo>
                    <a:pt x="1249559" y="1142485"/>
                  </a:lnTo>
                  <a:lnTo>
                    <a:pt x="1257172" y="1138150"/>
                  </a:lnTo>
                  <a:lnTo>
                    <a:pt x="1260410" y="1136299"/>
                  </a:lnTo>
                  <a:lnTo>
                    <a:pt x="1264204" y="1133048"/>
                  </a:lnTo>
                  <a:lnTo>
                    <a:pt x="1265195" y="1130550"/>
                  </a:lnTo>
                  <a:lnTo>
                    <a:pt x="1268803" y="1127959"/>
                  </a:lnTo>
                  <a:lnTo>
                    <a:pt x="1272782" y="1124826"/>
                  </a:lnTo>
                  <a:lnTo>
                    <a:pt x="1272332" y="1122289"/>
                  </a:lnTo>
                  <a:lnTo>
                    <a:pt x="1271513" y="1120306"/>
                  </a:lnTo>
                  <a:lnTo>
                    <a:pt x="1272147" y="1115482"/>
                  </a:lnTo>
                  <a:lnTo>
                    <a:pt x="1273205" y="1115191"/>
                  </a:lnTo>
                  <a:lnTo>
                    <a:pt x="1274209" y="1116103"/>
                  </a:lnTo>
                  <a:lnTo>
                    <a:pt x="1275148" y="1116195"/>
                  </a:lnTo>
                  <a:lnTo>
                    <a:pt x="1277130" y="1114067"/>
                  </a:lnTo>
                  <a:lnTo>
                    <a:pt x="1279272" y="1114147"/>
                  </a:lnTo>
                  <a:lnTo>
                    <a:pt x="1278941" y="1116817"/>
                  </a:lnTo>
                  <a:lnTo>
                    <a:pt x="1276800" y="1119843"/>
                  </a:lnTo>
                  <a:lnTo>
                    <a:pt x="1277804" y="1120200"/>
                  </a:lnTo>
                  <a:lnTo>
                    <a:pt x="1281109" y="1119288"/>
                  </a:lnTo>
                  <a:lnTo>
                    <a:pt x="1282853" y="1119843"/>
                  </a:lnTo>
                  <a:lnTo>
                    <a:pt x="1276469" y="1123505"/>
                  </a:lnTo>
                  <a:lnTo>
                    <a:pt x="1275980" y="1124456"/>
                  </a:lnTo>
                  <a:lnTo>
                    <a:pt x="1281201" y="1121628"/>
                  </a:lnTo>
                  <a:lnTo>
                    <a:pt x="1294049" y="1116394"/>
                  </a:lnTo>
                  <a:lnTo>
                    <a:pt x="1299217" y="1115865"/>
                  </a:lnTo>
                  <a:lnTo>
                    <a:pt x="1299573" y="1114927"/>
                  </a:lnTo>
                  <a:lnTo>
                    <a:pt x="1298860" y="1112323"/>
                  </a:lnTo>
                  <a:lnTo>
                    <a:pt x="1302680" y="1107683"/>
                  </a:lnTo>
                  <a:lnTo>
                    <a:pt x="1303803" y="1107750"/>
                  </a:lnTo>
                  <a:lnTo>
                    <a:pt x="1304200" y="1108450"/>
                  </a:lnTo>
                  <a:lnTo>
                    <a:pt x="1303803" y="1109521"/>
                  </a:lnTo>
                  <a:lnTo>
                    <a:pt x="1302442" y="1111305"/>
                  </a:lnTo>
                  <a:lnTo>
                    <a:pt x="1301239" y="1112204"/>
                  </a:lnTo>
                  <a:lnTo>
                    <a:pt x="1300314" y="1112455"/>
                  </a:lnTo>
                  <a:lnTo>
                    <a:pt x="1300314" y="1113988"/>
                  </a:lnTo>
                  <a:lnTo>
                    <a:pt x="1301014" y="1114847"/>
                  </a:lnTo>
                  <a:lnTo>
                    <a:pt x="1302680" y="1114067"/>
                  </a:lnTo>
                  <a:lnTo>
                    <a:pt x="1304517" y="1113578"/>
                  </a:lnTo>
                  <a:lnTo>
                    <a:pt x="1311919" y="1113393"/>
                  </a:lnTo>
                  <a:lnTo>
                    <a:pt x="1314549" y="1113037"/>
                  </a:lnTo>
                  <a:lnTo>
                    <a:pt x="1317047" y="1113327"/>
                  </a:lnTo>
                  <a:lnTo>
                    <a:pt x="1321898" y="1115151"/>
                  </a:lnTo>
                  <a:lnTo>
                    <a:pt x="1325149" y="1117385"/>
                  </a:lnTo>
                  <a:lnTo>
                    <a:pt x="1327740" y="1118442"/>
                  </a:lnTo>
                  <a:lnTo>
                    <a:pt x="1337283" y="1119579"/>
                  </a:lnTo>
                  <a:lnTo>
                    <a:pt x="1341803" y="1118561"/>
                  </a:lnTo>
                  <a:lnTo>
                    <a:pt x="1342596" y="1117874"/>
                  </a:lnTo>
                  <a:lnTo>
                    <a:pt x="1341658" y="1116447"/>
                  </a:lnTo>
                  <a:lnTo>
                    <a:pt x="1341393" y="1115548"/>
                  </a:lnTo>
                  <a:lnTo>
                    <a:pt x="1343191" y="1113816"/>
                  </a:lnTo>
                  <a:lnTo>
                    <a:pt x="1345002" y="1112706"/>
                  </a:lnTo>
                  <a:lnTo>
                    <a:pt x="1348253" y="1111702"/>
                  </a:lnTo>
                  <a:lnTo>
                    <a:pt x="1349245" y="1114107"/>
                  </a:lnTo>
                  <a:lnTo>
                    <a:pt x="1352853" y="1114239"/>
                  </a:lnTo>
                  <a:lnTo>
                    <a:pt x="1354360" y="1118204"/>
                  </a:lnTo>
                  <a:lnTo>
                    <a:pt x="1355192" y="1119606"/>
                  </a:lnTo>
                  <a:lnTo>
                    <a:pt x="1359276" y="1120782"/>
                  </a:lnTo>
                  <a:lnTo>
                    <a:pt x="1360929" y="1119394"/>
                  </a:lnTo>
                  <a:lnTo>
                    <a:pt x="1361629" y="1119354"/>
                  </a:lnTo>
                  <a:lnTo>
                    <a:pt x="1360915" y="1121007"/>
                  </a:lnTo>
                  <a:lnTo>
                    <a:pt x="1360942" y="1122368"/>
                  </a:lnTo>
                  <a:lnTo>
                    <a:pt x="1362264" y="1125382"/>
                  </a:lnTo>
                  <a:lnTo>
                    <a:pt x="1362131" y="1126307"/>
                  </a:lnTo>
                  <a:lnTo>
                    <a:pt x="1360149" y="1125937"/>
                  </a:lnTo>
                  <a:lnTo>
                    <a:pt x="1358986" y="1126228"/>
                  </a:lnTo>
                  <a:lnTo>
                    <a:pt x="1358576" y="1127126"/>
                  </a:lnTo>
                  <a:lnTo>
                    <a:pt x="1364775" y="1129823"/>
                  </a:lnTo>
                  <a:lnTo>
                    <a:pt x="1370366" y="1131594"/>
                  </a:lnTo>
                  <a:lnTo>
                    <a:pt x="1372282" y="1131039"/>
                  </a:lnTo>
                  <a:lnTo>
                    <a:pt x="1375362" y="1127628"/>
                  </a:lnTo>
                  <a:lnTo>
                    <a:pt x="1377583" y="1126835"/>
                  </a:lnTo>
                  <a:lnTo>
                    <a:pt x="1380504" y="1126968"/>
                  </a:lnTo>
                  <a:lnTo>
                    <a:pt x="1382076" y="1128078"/>
                  </a:lnTo>
                  <a:lnTo>
                    <a:pt x="1382473" y="1131594"/>
                  </a:lnTo>
                  <a:lnTo>
                    <a:pt x="1383094" y="1132334"/>
                  </a:lnTo>
                  <a:lnTo>
                    <a:pt x="1385169" y="1131462"/>
                  </a:lnTo>
                  <a:lnTo>
                    <a:pt x="1386332" y="1130166"/>
                  </a:lnTo>
                  <a:lnTo>
                    <a:pt x="1387205" y="1128527"/>
                  </a:lnTo>
                  <a:lnTo>
                    <a:pt x="1387839" y="1126915"/>
                  </a:lnTo>
                  <a:lnTo>
                    <a:pt x="1388645" y="1125778"/>
                  </a:lnTo>
                  <a:lnTo>
                    <a:pt x="1389359" y="1123108"/>
                  </a:lnTo>
                  <a:lnTo>
                    <a:pt x="1388434" y="1122209"/>
                  </a:lnTo>
                  <a:lnTo>
                    <a:pt x="1387588" y="1121747"/>
                  </a:lnTo>
                  <a:lnTo>
                    <a:pt x="1387297" y="1121046"/>
                  </a:lnTo>
                  <a:lnTo>
                    <a:pt x="1387588" y="1120121"/>
                  </a:lnTo>
                  <a:lnTo>
                    <a:pt x="1393761" y="1122355"/>
                  </a:lnTo>
                  <a:lnTo>
                    <a:pt x="1394871" y="1123531"/>
                  </a:lnTo>
                  <a:lnTo>
                    <a:pt x="1395109" y="1124536"/>
                  </a:lnTo>
                  <a:lnTo>
                    <a:pt x="1394884" y="1125871"/>
                  </a:lnTo>
                  <a:lnTo>
                    <a:pt x="1396549" y="1126439"/>
                  </a:lnTo>
                  <a:lnTo>
                    <a:pt x="1397647" y="1126333"/>
                  </a:lnTo>
                  <a:lnTo>
                    <a:pt x="1398796" y="1126730"/>
                  </a:lnTo>
                  <a:lnTo>
                    <a:pt x="1399576" y="1127708"/>
                  </a:lnTo>
                  <a:lnTo>
                    <a:pt x="1400766" y="1128223"/>
                  </a:lnTo>
                  <a:lnTo>
                    <a:pt x="1402246" y="1129783"/>
                  </a:lnTo>
                  <a:lnTo>
                    <a:pt x="1402894" y="1132294"/>
                  </a:lnTo>
                  <a:lnTo>
                    <a:pt x="1403502" y="1133272"/>
                  </a:lnTo>
                  <a:lnTo>
                    <a:pt x="1402312" y="1135784"/>
                  </a:lnTo>
                  <a:lnTo>
                    <a:pt x="1403528" y="1135295"/>
                  </a:lnTo>
                  <a:lnTo>
                    <a:pt x="1406396" y="1132968"/>
                  </a:lnTo>
                  <a:lnTo>
                    <a:pt x="1407176" y="1133735"/>
                  </a:lnTo>
                  <a:lnTo>
                    <a:pt x="1407864" y="1134792"/>
                  </a:lnTo>
                  <a:lnTo>
                    <a:pt x="1408617" y="1133960"/>
                  </a:lnTo>
                  <a:lnTo>
                    <a:pt x="1409569" y="1132479"/>
                  </a:lnTo>
                  <a:lnTo>
                    <a:pt x="1412001" y="1131237"/>
                  </a:lnTo>
                  <a:lnTo>
                    <a:pt x="1412569" y="1129545"/>
                  </a:lnTo>
                  <a:lnTo>
                    <a:pt x="1411485" y="1129109"/>
                  </a:lnTo>
                  <a:lnTo>
                    <a:pt x="1410467" y="1128263"/>
                  </a:lnTo>
                  <a:lnTo>
                    <a:pt x="1409569" y="1125791"/>
                  </a:lnTo>
                  <a:lnTo>
                    <a:pt x="1407996" y="1125857"/>
                  </a:lnTo>
                  <a:lnTo>
                    <a:pt x="1402207" y="1123412"/>
                  </a:lnTo>
                  <a:lnTo>
                    <a:pt x="1401096" y="1121549"/>
                  </a:lnTo>
                  <a:lnTo>
                    <a:pt x="1399219" y="1120068"/>
                  </a:lnTo>
                  <a:lnTo>
                    <a:pt x="1398717" y="1117795"/>
                  </a:lnTo>
                  <a:lnTo>
                    <a:pt x="1399682" y="1117041"/>
                  </a:lnTo>
                  <a:lnTo>
                    <a:pt x="1400052" y="1116235"/>
                  </a:lnTo>
                  <a:lnTo>
                    <a:pt x="1400620" y="1115984"/>
                  </a:lnTo>
                  <a:lnTo>
                    <a:pt x="1401546" y="1116248"/>
                  </a:lnTo>
                  <a:lnTo>
                    <a:pt x="1403198" y="1115574"/>
                  </a:lnTo>
                  <a:lnTo>
                    <a:pt x="1402643" y="1114808"/>
                  </a:lnTo>
                  <a:lnTo>
                    <a:pt x="1404440" y="1113486"/>
                  </a:lnTo>
                  <a:lnTo>
                    <a:pt x="1406330" y="1113142"/>
                  </a:lnTo>
                  <a:lnTo>
                    <a:pt x="1409027" y="1112138"/>
                  </a:lnTo>
                  <a:lnTo>
                    <a:pt x="1408974" y="1111583"/>
                  </a:lnTo>
                  <a:lnTo>
                    <a:pt x="1409714" y="1109296"/>
                  </a:lnTo>
                  <a:lnTo>
                    <a:pt x="1409119" y="1107697"/>
                  </a:lnTo>
                  <a:lnTo>
                    <a:pt x="1409053" y="1106758"/>
                  </a:lnTo>
                  <a:lnTo>
                    <a:pt x="1409648" y="1105767"/>
                  </a:lnTo>
                  <a:lnTo>
                    <a:pt x="1407493" y="1105423"/>
                  </a:lnTo>
                  <a:lnTo>
                    <a:pt x="1405405" y="1106996"/>
                  </a:lnTo>
                  <a:lnTo>
                    <a:pt x="1404110" y="1109441"/>
                  </a:lnTo>
                  <a:lnTo>
                    <a:pt x="1403013" y="1109759"/>
                  </a:lnTo>
                  <a:lnTo>
                    <a:pt x="1400528" y="1109032"/>
                  </a:lnTo>
                  <a:lnTo>
                    <a:pt x="1399404" y="1106851"/>
                  </a:lnTo>
                  <a:lnTo>
                    <a:pt x="1400607" y="1105767"/>
                  </a:lnTo>
                  <a:lnTo>
                    <a:pt x="1402352" y="1104842"/>
                  </a:lnTo>
                  <a:lnTo>
                    <a:pt x="1403845" y="1103758"/>
                  </a:lnTo>
                  <a:lnTo>
                    <a:pt x="1404004" y="1102978"/>
                  </a:lnTo>
                  <a:lnTo>
                    <a:pt x="1402537" y="1102211"/>
                  </a:lnTo>
                  <a:lnTo>
                    <a:pt x="1401414" y="1103190"/>
                  </a:lnTo>
                  <a:lnTo>
                    <a:pt x="1400369" y="1103573"/>
                  </a:lnTo>
                  <a:lnTo>
                    <a:pt x="1398426" y="1103507"/>
                  </a:lnTo>
                  <a:lnTo>
                    <a:pt x="1395519" y="1105384"/>
                  </a:lnTo>
                  <a:lnTo>
                    <a:pt x="1390945" y="1106230"/>
                  </a:lnTo>
                  <a:lnTo>
                    <a:pt x="1388593" y="1105212"/>
                  </a:lnTo>
                  <a:lnTo>
                    <a:pt x="1386108" y="1103097"/>
                  </a:lnTo>
                  <a:lnTo>
                    <a:pt x="1389121" y="1099238"/>
                  </a:lnTo>
                  <a:lnTo>
                    <a:pt x="1392479" y="1096369"/>
                  </a:lnTo>
                  <a:lnTo>
                    <a:pt x="1394778" y="1096660"/>
                  </a:lnTo>
                  <a:lnTo>
                    <a:pt x="1396576" y="1097162"/>
                  </a:lnTo>
                  <a:lnTo>
                    <a:pt x="1398109" y="1099489"/>
                  </a:lnTo>
                  <a:lnTo>
                    <a:pt x="1406066" y="1102383"/>
                  </a:lnTo>
                  <a:lnTo>
                    <a:pt x="1409978" y="1100771"/>
                  </a:lnTo>
                  <a:lnTo>
                    <a:pt x="1413877" y="1097334"/>
                  </a:lnTo>
                  <a:lnTo>
                    <a:pt x="1415226" y="1097387"/>
                  </a:lnTo>
                  <a:lnTo>
                    <a:pt x="1416098" y="1097704"/>
                  </a:lnTo>
                  <a:lnTo>
                    <a:pt x="1420433" y="1096700"/>
                  </a:lnTo>
                  <a:lnTo>
                    <a:pt x="1424359" y="1095378"/>
                  </a:lnTo>
                  <a:lnTo>
                    <a:pt x="1425139" y="1095352"/>
                  </a:lnTo>
                  <a:lnTo>
                    <a:pt x="1426328" y="1095629"/>
                  </a:lnTo>
                  <a:lnTo>
                    <a:pt x="1428985" y="1097070"/>
                  </a:lnTo>
                  <a:lnTo>
                    <a:pt x="1437312" y="1096554"/>
                  </a:lnTo>
                  <a:lnTo>
                    <a:pt x="1439638" y="1096845"/>
                  </a:lnTo>
                  <a:lnTo>
                    <a:pt x="1442387" y="1096753"/>
                  </a:lnTo>
                  <a:lnTo>
                    <a:pt x="1443220" y="1095378"/>
                  </a:lnTo>
                  <a:lnTo>
                    <a:pt x="1445308" y="1091135"/>
                  </a:lnTo>
                  <a:lnTo>
                    <a:pt x="1447304" y="1087897"/>
                  </a:lnTo>
                  <a:lnTo>
                    <a:pt x="1447912" y="1087527"/>
                  </a:lnTo>
                  <a:lnTo>
                    <a:pt x="1448877" y="1089417"/>
                  </a:lnTo>
                  <a:lnTo>
                    <a:pt x="1448983" y="1091254"/>
                  </a:lnTo>
                  <a:lnTo>
                    <a:pt x="1448084" y="1094400"/>
                  </a:lnTo>
                  <a:lnTo>
                    <a:pt x="1448454" y="1095404"/>
                  </a:lnTo>
                  <a:lnTo>
                    <a:pt x="1449366" y="1095590"/>
                  </a:lnTo>
                  <a:lnTo>
                    <a:pt x="1449948" y="1097295"/>
                  </a:lnTo>
                  <a:lnTo>
                    <a:pt x="1450080" y="1098841"/>
                  </a:lnTo>
                  <a:lnTo>
                    <a:pt x="1447106" y="1099766"/>
                  </a:lnTo>
                  <a:lnTo>
                    <a:pt x="1445137" y="1099898"/>
                  </a:lnTo>
                  <a:lnTo>
                    <a:pt x="1444449" y="1100559"/>
                  </a:lnTo>
                  <a:lnTo>
                    <a:pt x="1453900" y="1099608"/>
                  </a:lnTo>
                  <a:lnTo>
                    <a:pt x="1457297" y="1096700"/>
                  </a:lnTo>
                  <a:lnTo>
                    <a:pt x="1459055" y="1095973"/>
                  </a:lnTo>
                  <a:lnTo>
                    <a:pt x="1458936" y="1096832"/>
                  </a:lnTo>
                  <a:lnTo>
                    <a:pt x="1457151" y="1098365"/>
                  </a:lnTo>
                  <a:lnTo>
                    <a:pt x="1457640" y="1098788"/>
                  </a:lnTo>
                  <a:lnTo>
                    <a:pt x="1462650" y="1097519"/>
                  </a:lnTo>
                  <a:lnTo>
                    <a:pt x="1463813" y="1095907"/>
                  </a:lnTo>
                  <a:lnTo>
                    <a:pt x="1465835" y="1094307"/>
                  </a:lnTo>
                  <a:lnTo>
                    <a:pt x="1466826" y="1091915"/>
                  </a:lnTo>
                  <a:lnTo>
                    <a:pt x="1468069" y="1091915"/>
                  </a:lnTo>
                  <a:lnTo>
                    <a:pt x="1468888" y="1092999"/>
                  </a:lnTo>
                  <a:lnTo>
                    <a:pt x="1470210" y="1091492"/>
                  </a:lnTo>
                  <a:lnTo>
                    <a:pt x="1471201" y="1091030"/>
                  </a:lnTo>
                  <a:lnTo>
                    <a:pt x="1471452" y="1092959"/>
                  </a:lnTo>
                  <a:lnTo>
                    <a:pt x="1470408" y="1094955"/>
                  </a:lnTo>
                  <a:lnTo>
                    <a:pt x="1466840" y="1095920"/>
                  </a:lnTo>
                  <a:lnTo>
                    <a:pt x="1465716" y="1096554"/>
                  </a:lnTo>
                  <a:lnTo>
                    <a:pt x="1464553" y="1097532"/>
                  </a:lnTo>
                  <a:lnTo>
                    <a:pt x="1470395" y="1096607"/>
                  </a:lnTo>
                  <a:lnTo>
                    <a:pt x="1477519" y="1095748"/>
                  </a:lnTo>
                  <a:lnTo>
                    <a:pt x="1479449" y="1095140"/>
                  </a:lnTo>
                  <a:lnTo>
                    <a:pt x="1481749" y="1093951"/>
                  </a:lnTo>
                  <a:lnTo>
                    <a:pt x="1483771" y="1093144"/>
                  </a:lnTo>
                  <a:lnTo>
                    <a:pt x="1485436" y="1093528"/>
                  </a:lnTo>
                  <a:lnTo>
                    <a:pt x="1488318" y="1093224"/>
                  </a:lnTo>
                  <a:lnTo>
                    <a:pt x="1490287" y="1094030"/>
                  </a:lnTo>
                  <a:lnTo>
                    <a:pt x="1490789" y="1094664"/>
                  </a:lnTo>
                  <a:lnTo>
                    <a:pt x="1490856" y="1095669"/>
                  </a:lnTo>
                  <a:lnTo>
                    <a:pt x="1488252" y="1095008"/>
                  </a:lnTo>
                  <a:lnTo>
                    <a:pt x="1482899" y="1095854"/>
                  </a:lnTo>
                  <a:lnTo>
                    <a:pt x="1489084" y="1097731"/>
                  </a:lnTo>
                  <a:lnTo>
                    <a:pt x="1495852" y="1101048"/>
                  </a:lnTo>
                  <a:lnTo>
                    <a:pt x="1497094" y="1102238"/>
                  </a:lnTo>
                  <a:lnTo>
                    <a:pt x="1497900" y="1102383"/>
                  </a:lnTo>
                  <a:lnTo>
                    <a:pt x="1498469" y="1101418"/>
                  </a:lnTo>
                  <a:lnTo>
                    <a:pt x="1498839" y="1100202"/>
                  </a:lnTo>
                  <a:lnTo>
                    <a:pt x="1500650" y="1099224"/>
                  </a:lnTo>
                  <a:lnTo>
                    <a:pt x="1502434" y="1099013"/>
                  </a:lnTo>
                  <a:lnTo>
                    <a:pt x="1501165" y="1100414"/>
                  </a:lnTo>
                  <a:lnTo>
                    <a:pt x="1500266" y="1101749"/>
                  </a:lnTo>
                  <a:lnTo>
                    <a:pt x="1501231" y="1102912"/>
                  </a:lnTo>
                  <a:lnTo>
                    <a:pt x="1500689" y="1103798"/>
                  </a:lnTo>
                  <a:lnTo>
                    <a:pt x="1499473" y="1103665"/>
                  </a:lnTo>
                  <a:lnTo>
                    <a:pt x="1502500" y="1107776"/>
                  </a:lnTo>
                  <a:lnTo>
                    <a:pt x="1505382" y="1110591"/>
                  </a:lnTo>
                  <a:lnTo>
                    <a:pt x="1505937" y="1112785"/>
                  </a:lnTo>
                  <a:lnTo>
                    <a:pt x="1505461" y="1113909"/>
                  </a:lnTo>
                  <a:lnTo>
                    <a:pt x="1504813" y="1114411"/>
                  </a:lnTo>
                  <a:lnTo>
                    <a:pt x="1504007" y="1113142"/>
                  </a:lnTo>
                  <a:lnTo>
                    <a:pt x="1503690" y="1111530"/>
                  </a:lnTo>
                  <a:lnTo>
                    <a:pt x="1503148" y="1113645"/>
                  </a:lnTo>
                  <a:lnTo>
                    <a:pt x="1503518" y="1115680"/>
                  </a:lnTo>
                  <a:lnTo>
                    <a:pt x="1504787" y="1116103"/>
                  </a:lnTo>
                  <a:lnTo>
                    <a:pt x="1508170" y="1115323"/>
                  </a:lnTo>
                  <a:lnTo>
                    <a:pt x="1512017" y="1114953"/>
                  </a:lnTo>
                  <a:lnTo>
                    <a:pt x="1513629" y="1114266"/>
                  </a:lnTo>
                  <a:lnTo>
                    <a:pt x="1515784" y="1113354"/>
                  </a:lnTo>
                  <a:lnTo>
                    <a:pt x="1517872" y="1113486"/>
                  </a:lnTo>
                  <a:lnTo>
                    <a:pt x="1524785" y="1109970"/>
                  </a:lnTo>
                  <a:lnTo>
                    <a:pt x="1527177" y="1109626"/>
                  </a:lnTo>
                  <a:lnTo>
                    <a:pt x="1528869" y="1109706"/>
                  </a:lnTo>
                  <a:lnTo>
                    <a:pt x="1529609" y="1109085"/>
                  </a:lnTo>
                  <a:lnTo>
                    <a:pt x="1529596" y="1107591"/>
                  </a:lnTo>
                  <a:lnTo>
                    <a:pt x="1530402" y="1106269"/>
                  </a:lnTo>
                  <a:lnTo>
                    <a:pt x="1531763" y="1105265"/>
                  </a:lnTo>
                  <a:lnTo>
                    <a:pt x="1538412" y="1104168"/>
                  </a:lnTo>
                  <a:lnTo>
                    <a:pt x="1545510" y="1109177"/>
                  </a:lnTo>
                  <a:lnTo>
                    <a:pt x="1551854" y="1122540"/>
                  </a:lnTo>
                  <a:lnTo>
                    <a:pt x="1561635" y="1133828"/>
                  </a:lnTo>
                  <a:lnTo>
                    <a:pt x="1563366" y="1138454"/>
                  </a:lnTo>
                  <a:lnTo>
                    <a:pt x="1563049" y="1140582"/>
                  </a:lnTo>
                  <a:lnTo>
                    <a:pt x="1562613" y="1141771"/>
                  </a:lnTo>
                  <a:lnTo>
                    <a:pt x="1560511" y="1149794"/>
                  </a:lnTo>
                  <a:lnTo>
                    <a:pt x="1556784" y="1156826"/>
                  </a:lnTo>
                  <a:lnTo>
                    <a:pt x="1552026" y="1167862"/>
                  </a:lnTo>
                  <a:lnTo>
                    <a:pt x="1552462" y="1169818"/>
                  </a:lnTo>
                  <a:lnTo>
                    <a:pt x="1552977" y="1171008"/>
                  </a:lnTo>
                  <a:lnTo>
                    <a:pt x="1553599" y="1171708"/>
                  </a:lnTo>
                  <a:lnTo>
                    <a:pt x="1554405" y="1171035"/>
                  </a:lnTo>
                  <a:lnTo>
                    <a:pt x="1555634" y="1171444"/>
                  </a:lnTo>
                  <a:lnTo>
                    <a:pt x="1556652" y="1170664"/>
                  </a:lnTo>
                  <a:lnTo>
                    <a:pt x="1557207" y="1169779"/>
                  </a:lnTo>
                  <a:lnTo>
                    <a:pt x="1558145" y="1167069"/>
                  </a:lnTo>
                  <a:lnTo>
                    <a:pt x="1557405" y="1166382"/>
                  </a:lnTo>
                  <a:lnTo>
                    <a:pt x="1556824" y="1164518"/>
                  </a:lnTo>
                  <a:lnTo>
                    <a:pt x="1557881" y="1164029"/>
                  </a:lnTo>
                  <a:lnTo>
                    <a:pt x="1559097" y="1164677"/>
                  </a:lnTo>
                  <a:lnTo>
                    <a:pt x="1560022" y="1166950"/>
                  </a:lnTo>
                  <a:lnTo>
                    <a:pt x="1560498" y="1167228"/>
                  </a:lnTo>
                  <a:lnTo>
                    <a:pt x="1561978" y="1166237"/>
                  </a:lnTo>
                  <a:lnTo>
                    <a:pt x="1562692" y="1167360"/>
                  </a:lnTo>
                  <a:lnTo>
                    <a:pt x="1562652" y="1168140"/>
                  </a:lnTo>
                  <a:lnTo>
                    <a:pt x="1561529" y="1169951"/>
                  </a:lnTo>
                  <a:lnTo>
                    <a:pt x="1558780" y="1172581"/>
                  </a:lnTo>
                  <a:lnTo>
                    <a:pt x="1555066" y="1176929"/>
                  </a:lnTo>
                  <a:lnTo>
                    <a:pt x="1553784" y="1177194"/>
                  </a:lnTo>
                  <a:lnTo>
                    <a:pt x="1553017" y="1177643"/>
                  </a:lnTo>
                  <a:lnTo>
                    <a:pt x="1554140" y="1179071"/>
                  </a:lnTo>
                  <a:lnTo>
                    <a:pt x="1554696" y="1180432"/>
                  </a:lnTo>
                  <a:lnTo>
                    <a:pt x="1556995" y="1190081"/>
                  </a:lnTo>
                  <a:lnTo>
                    <a:pt x="1558383" y="1193583"/>
                  </a:lnTo>
                  <a:lnTo>
                    <a:pt x="1559560" y="1195421"/>
                  </a:lnTo>
                  <a:lnTo>
                    <a:pt x="1560577" y="1196042"/>
                  </a:lnTo>
                  <a:lnTo>
                    <a:pt x="1562031" y="1196293"/>
                  </a:lnTo>
                  <a:lnTo>
                    <a:pt x="1562520" y="1195328"/>
                  </a:lnTo>
                  <a:lnTo>
                    <a:pt x="1562586" y="1193570"/>
                  </a:lnTo>
                  <a:lnTo>
                    <a:pt x="1564807" y="1192817"/>
                  </a:lnTo>
                  <a:lnTo>
                    <a:pt x="1566789" y="1192869"/>
                  </a:lnTo>
                  <a:lnTo>
                    <a:pt x="1565084" y="1194852"/>
                  </a:lnTo>
                  <a:lnTo>
                    <a:pt x="1563749" y="1200152"/>
                  </a:lnTo>
                  <a:lnTo>
                    <a:pt x="1563816" y="1204461"/>
                  </a:lnTo>
                  <a:lnTo>
                    <a:pt x="1564556" y="1204805"/>
                  </a:lnTo>
                  <a:lnTo>
                    <a:pt x="1565507" y="1204461"/>
                  </a:lnTo>
                  <a:lnTo>
                    <a:pt x="1567160" y="1202214"/>
                  </a:lnTo>
                  <a:lnTo>
                    <a:pt x="1568296" y="1201276"/>
                  </a:lnTo>
                  <a:lnTo>
                    <a:pt x="1569697" y="1200641"/>
                  </a:lnTo>
                  <a:lnTo>
                    <a:pt x="1567569" y="1203179"/>
                  </a:lnTo>
                  <a:lnTo>
                    <a:pt x="1565428" y="1206206"/>
                  </a:lnTo>
                  <a:lnTo>
                    <a:pt x="1565970" y="1206840"/>
                  </a:lnTo>
                  <a:lnTo>
                    <a:pt x="1567358" y="1207752"/>
                  </a:lnTo>
                  <a:lnTo>
                    <a:pt x="1567093" y="1215921"/>
                  </a:lnTo>
                  <a:lnTo>
                    <a:pt x="1568534" y="1220534"/>
                  </a:lnTo>
                  <a:lnTo>
                    <a:pt x="1571614" y="1223124"/>
                  </a:lnTo>
                  <a:lnTo>
                    <a:pt x="1576227" y="1224829"/>
                  </a:lnTo>
                  <a:lnTo>
                    <a:pt x="1576187" y="1227631"/>
                  </a:lnTo>
                  <a:lnTo>
                    <a:pt x="1578275" y="1231834"/>
                  </a:lnTo>
                  <a:lnTo>
                    <a:pt x="1579927" y="1237954"/>
                  </a:lnTo>
                  <a:lnTo>
                    <a:pt x="1581144" y="1238774"/>
                  </a:lnTo>
                  <a:lnTo>
                    <a:pt x="1582862" y="1239527"/>
                  </a:lnTo>
                  <a:lnTo>
                    <a:pt x="1583589" y="1240875"/>
                  </a:lnTo>
                  <a:lnTo>
                    <a:pt x="1582782" y="1241999"/>
                  </a:lnTo>
                  <a:lnTo>
                    <a:pt x="1580047" y="1239315"/>
                  </a:lnTo>
                  <a:lnTo>
                    <a:pt x="1579068" y="1239580"/>
                  </a:lnTo>
                  <a:lnTo>
                    <a:pt x="1578315" y="1240730"/>
                  </a:lnTo>
                  <a:lnTo>
                    <a:pt x="1577892" y="1241880"/>
                  </a:lnTo>
                  <a:lnTo>
                    <a:pt x="1578817" y="1244444"/>
                  </a:lnTo>
                  <a:lnTo>
                    <a:pt x="1581183" y="1244576"/>
                  </a:lnTo>
                  <a:lnTo>
                    <a:pt x="1585030" y="1243360"/>
                  </a:lnTo>
                  <a:lnTo>
                    <a:pt x="1587977" y="1243915"/>
                  </a:lnTo>
                  <a:lnTo>
                    <a:pt x="1592696" y="1241761"/>
                  </a:lnTo>
                  <a:lnTo>
                    <a:pt x="1594453" y="1241840"/>
                  </a:lnTo>
                  <a:lnTo>
                    <a:pt x="1597824" y="1238972"/>
                  </a:lnTo>
                  <a:lnTo>
                    <a:pt x="1599265" y="1236262"/>
                  </a:lnTo>
                  <a:lnTo>
                    <a:pt x="1600890" y="1230843"/>
                  </a:lnTo>
                  <a:lnTo>
                    <a:pt x="1603507" y="1227354"/>
                  </a:lnTo>
                  <a:lnTo>
                    <a:pt x="1605675" y="1223494"/>
                  </a:lnTo>
                  <a:lnTo>
                    <a:pt x="1606045" y="1223613"/>
                  </a:lnTo>
                  <a:lnTo>
                    <a:pt x="1606045" y="1224499"/>
                  </a:lnTo>
                  <a:lnTo>
                    <a:pt x="1606243" y="1224763"/>
                  </a:lnTo>
                  <a:lnTo>
                    <a:pt x="1608200" y="1216330"/>
                  </a:lnTo>
                  <a:lnTo>
                    <a:pt x="1612257" y="1203972"/>
                  </a:lnTo>
                  <a:lnTo>
                    <a:pt x="1613381" y="1197205"/>
                  </a:lnTo>
                  <a:lnTo>
                    <a:pt x="1613500" y="1191944"/>
                  </a:lnTo>
                  <a:lnTo>
                    <a:pt x="1613116" y="1189433"/>
                  </a:lnTo>
                  <a:lnTo>
                    <a:pt x="1611411" y="1185930"/>
                  </a:lnTo>
                  <a:lnTo>
                    <a:pt x="1607036" y="1158412"/>
                  </a:lnTo>
                  <a:lnTo>
                    <a:pt x="1606732" y="1155835"/>
                  </a:lnTo>
                  <a:lnTo>
                    <a:pt x="1605913" y="1152755"/>
                  </a:lnTo>
                  <a:lnTo>
                    <a:pt x="1606124" y="1147679"/>
                  </a:lnTo>
                  <a:lnTo>
                    <a:pt x="1605860" y="1145565"/>
                  </a:lnTo>
                  <a:lnTo>
                    <a:pt x="1606177" y="1142115"/>
                  </a:lnTo>
                  <a:lnTo>
                    <a:pt x="1606891" y="1142075"/>
                  </a:lnTo>
                  <a:lnTo>
                    <a:pt x="1607631" y="1142815"/>
                  </a:lnTo>
                  <a:lnTo>
                    <a:pt x="1607103" y="1144216"/>
                  </a:lnTo>
                  <a:lnTo>
                    <a:pt x="1607116" y="1145631"/>
                  </a:lnTo>
                  <a:lnTo>
                    <a:pt x="1608490" y="1146529"/>
                  </a:lnTo>
                  <a:lnTo>
                    <a:pt x="1608636" y="1147164"/>
                  </a:lnTo>
                  <a:lnTo>
                    <a:pt x="1607261" y="1148922"/>
                  </a:lnTo>
                  <a:lnTo>
                    <a:pt x="1606851" y="1150428"/>
                  </a:lnTo>
                  <a:lnTo>
                    <a:pt x="1607023" y="1153759"/>
                  </a:lnTo>
                  <a:lnTo>
                    <a:pt x="1607882" y="1152913"/>
                  </a:lnTo>
                  <a:lnTo>
                    <a:pt x="1608649" y="1150732"/>
                  </a:lnTo>
                  <a:lnTo>
                    <a:pt x="1609574" y="1148869"/>
                  </a:lnTo>
                  <a:lnTo>
                    <a:pt x="1610235" y="1148737"/>
                  </a:lnTo>
                  <a:lnTo>
                    <a:pt x="1608570" y="1154460"/>
                  </a:lnTo>
                  <a:lnTo>
                    <a:pt x="1607988" y="1158491"/>
                  </a:lnTo>
                  <a:lnTo>
                    <a:pt x="1609151" y="1165364"/>
                  </a:lnTo>
                  <a:lnTo>
                    <a:pt x="1609971" y="1166316"/>
                  </a:lnTo>
                  <a:lnTo>
                    <a:pt x="1609178" y="1161531"/>
                  </a:lnTo>
                  <a:lnTo>
                    <a:pt x="1608913" y="1158399"/>
                  </a:lnTo>
                  <a:lnTo>
                    <a:pt x="1609191" y="1155835"/>
                  </a:lnTo>
                  <a:lnTo>
                    <a:pt x="1609865" y="1153204"/>
                  </a:lnTo>
                  <a:lnTo>
                    <a:pt x="1610579" y="1151459"/>
                  </a:lnTo>
                  <a:lnTo>
                    <a:pt x="1612006" y="1149781"/>
                  </a:lnTo>
                  <a:lnTo>
                    <a:pt x="1611491" y="1147798"/>
                  </a:lnTo>
                  <a:lnTo>
                    <a:pt x="1606627" y="1133867"/>
                  </a:lnTo>
                  <a:lnTo>
                    <a:pt x="1604446" y="1122381"/>
                  </a:lnTo>
                  <a:lnTo>
                    <a:pt x="1603283" y="1112891"/>
                  </a:lnTo>
                  <a:lnTo>
                    <a:pt x="1603626" y="1103110"/>
                  </a:lnTo>
                  <a:lnTo>
                    <a:pt x="1603375" y="1099489"/>
                  </a:lnTo>
                  <a:lnTo>
                    <a:pt x="1604340" y="1089060"/>
                  </a:lnTo>
                  <a:lnTo>
                    <a:pt x="1603891" y="1086509"/>
                  </a:lnTo>
                  <a:lnTo>
                    <a:pt x="1604115" y="1084527"/>
                  </a:lnTo>
                  <a:lnTo>
                    <a:pt x="1604551" y="1082478"/>
                  </a:lnTo>
                  <a:lnTo>
                    <a:pt x="1605318" y="1081381"/>
                  </a:lnTo>
                  <a:lnTo>
                    <a:pt x="1606719" y="1078698"/>
                  </a:lnTo>
                  <a:lnTo>
                    <a:pt x="1607750" y="1076464"/>
                  </a:lnTo>
                  <a:lnTo>
                    <a:pt x="1607869" y="1075380"/>
                  </a:lnTo>
                  <a:lnTo>
                    <a:pt x="1608860" y="1073331"/>
                  </a:lnTo>
                  <a:lnTo>
                    <a:pt x="1609402" y="1073900"/>
                  </a:lnTo>
                  <a:lnTo>
                    <a:pt x="1610486" y="1074111"/>
                  </a:lnTo>
                  <a:lnTo>
                    <a:pt x="1612997" y="1071521"/>
                  </a:lnTo>
                  <a:lnTo>
                    <a:pt x="1612403" y="1070120"/>
                  </a:lnTo>
                  <a:lnTo>
                    <a:pt x="1611385" y="1069604"/>
                  </a:lnTo>
                  <a:lnTo>
                    <a:pt x="1611464" y="1069009"/>
                  </a:lnTo>
                  <a:lnTo>
                    <a:pt x="1613645" y="1068507"/>
                  </a:lnTo>
                  <a:lnTo>
                    <a:pt x="1615020" y="1066683"/>
                  </a:lnTo>
                  <a:lnTo>
                    <a:pt x="1616223" y="1065665"/>
                  </a:lnTo>
                  <a:lnTo>
                    <a:pt x="1617716" y="1064000"/>
                  </a:lnTo>
                  <a:lnTo>
                    <a:pt x="1617293" y="1063789"/>
                  </a:lnTo>
                  <a:lnTo>
                    <a:pt x="1616553" y="1064079"/>
                  </a:lnTo>
                  <a:lnTo>
                    <a:pt x="1615773" y="1063789"/>
                  </a:lnTo>
                  <a:lnTo>
                    <a:pt x="1616447" y="1062797"/>
                  </a:lnTo>
                  <a:lnTo>
                    <a:pt x="1618456" y="1061780"/>
                  </a:lnTo>
                  <a:lnTo>
                    <a:pt x="1618840" y="1060775"/>
                  </a:lnTo>
                  <a:lnTo>
                    <a:pt x="1618496" y="1060193"/>
                  </a:lnTo>
                  <a:lnTo>
                    <a:pt x="1618509" y="1059149"/>
                  </a:lnTo>
                  <a:lnTo>
                    <a:pt x="1619672" y="1058039"/>
                  </a:lnTo>
                  <a:lnTo>
                    <a:pt x="1621258" y="1057761"/>
                  </a:lnTo>
                  <a:lnTo>
                    <a:pt x="1622289" y="1056783"/>
                  </a:lnTo>
                  <a:lnTo>
                    <a:pt x="1622514" y="1056070"/>
                  </a:lnTo>
                  <a:lnTo>
                    <a:pt x="1621999" y="1055290"/>
                  </a:lnTo>
                  <a:lnTo>
                    <a:pt x="1621866" y="1054232"/>
                  </a:lnTo>
                  <a:lnTo>
                    <a:pt x="1622712" y="1053796"/>
                  </a:lnTo>
                  <a:lnTo>
                    <a:pt x="1623585" y="1053849"/>
                  </a:lnTo>
                  <a:lnTo>
                    <a:pt x="1626902" y="1052355"/>
                  </a:lnTo>
                  <a:lnTo>
                    <a:pt x="1628779" y="1049976"/>
                  </a:lnTo>
                  <a:lnTo>
                    <a:pt x="1628845" y="1048879"/>
                  </a:lnTo>
                  <a:lnTo>
                    <a:pt x="1629982" y="1047597"/>
                  </a:lnTo>
                  <a:lnTo>
                    <a:pt x="1631462" y="1047267"/>
                  </a:lnTo>
                  <a:lnTo>
                    <a:pt x="1632374" y="1046804"/>
                  </a:lnTo>
                  <a:lnTo>
                    <a:pt x="1634462" y="1044729"/>
                  </a:lnTo>
                  <a:lnTo>
                    <a:pt x="1634515" y="1043883"/>
                  </a:lnTo>
                  <a:lnTo>
                    <a:pt x="1633907" y="1043341"/>
                  </a:lnTo>
                  <a:lnTo>
                    <a:pt x="1633418" y="1042416"/>
                  </a:lnTo>
                  <a:lnTo>
                    <a:pt x="1633154" y="1040579"/>
                  </a:lnTo>
                  <a:lnTo>
                    <a:pt x="1633709" y="1038186"/>
                  </a:lnTo>
                  <a:lnTo>
                    <a:pt x="1635044" y="1041319"/>
                  </a:lnTo>
                  <a:lnTo>
                    <a:pt x="1635758" y="1040989"/>
                  </a:lnTo>
                  <a:lnTo>
                    <a:pt x="1636141" y="1040076"/>
                  </a:lnTo>
                  <a:lnTo>
                    <a:pt x="1636987" y="1039654"/>
                  </a:lnTo>
                  <a:lnTo>
                    <a:pt x="1636947" y="1041623"/>
                  </a:lnTo>
                  <a:lnTo>
                    <a:pt x="1637106" y="1042561"/>
                  </a:lnTo>
                  <a:lnTo>
                    <a:pt x="1637754" y="1042720"/>
                  </a:lnTo>
                  <a:lnTo>
                    <a:pt x="1639604" y="1041676"/>
                  </a:lnTo>
                  <a:lnTo>
                    <a:pt x="1640490" y="1040909"/>
                  </a:lnTo>
                  <a:lnTo>
                    <a:pt x="1641322" y="1038913"/>
                  </a:lnTo>
                  <a:lnTo>
                    <a:pt x="1640410" y="1037433"/>
                  </a:lnTo>
                  <a:lnTo>
                    <a:pt x="1638230" y="1036402"/>
                  </a:lnTo>
                  <a:lnTo>
                    <a:pt x="1639882" y="1035781"/>
                  </a:lnTo>
                  <a:lnTo>
                    <a:pt x="1642433" y="1036124"/>
                  </a:lnTo>
                  <a:lnTo>
                    <a:pt x="1644600" y="1036706"/>
                  </a:lnTo>
                  <a:lnTo>
                    <a:pt x="1647138" y="1035675"/>
                  </a:lnTo>
                  <a:lnTo>
                    <a:pt x="1648367" y="1034578"/>
                  </a:lnTo>
                  <a:lnTo>
                    <a:pt x="1649662" y="1034115"/>
                  </a:lnTo>
                  <a:lnTo>
                    <a:pt x="1651011" y="1034221"/>
                  </a:lnTo>
                  <a:lnTo>
                    <a:pt x="1653654" y="1033349"/>
                  </a:lnTo>
                  <a:lnTo>
                    <a:pt x="1655954" y="1032014"/>
                  </a:lnTo>
                  <a:lnTo>
                    <a:pt x="1657566" y="1030282"/>
                  </a:lnTo>
                  <a:lnTo>
                    <a:pt x="1657276" y="1027983"/>
                  </a:lnTo>
                  <a:lnTo>
                    <a:pt x="1660131" y="1028617"/>
                  </a:lnTo>
                  <a:lnTo>
                    <a:pt x="1662087" y="1027560"/>
                  </a:lnTo>
                  <a:lnTo>
                    <a:pt x="1665603" y="1025180"/>
                  </a:lnTo>
                  <a:lnTo>
                    <a:pt x="1666990" y="1022590"/>
                  </a:lnTo>
                  <a:lnTo>
                    <a:pt x="1669303" y="1021837"/>
                  </a:lnTo>
                  <a:lnTo>
                    <a:pt x="1671299" y="1021400"/>
                  </a:lnTo>
                  <a:lnTo>
                    <a:pt x="1675463" y="1018783"/>
                  </a:lnTo>
                  <a:lnTo>
                    <a:pt x="1676970" y="1017382"/>
                  </a:lnTo>
                  <a:lnTo>
                    <a:pt x="1676785" y="1013695"/>
                  </a:lnTo>
                  <a:lnTo>
                    <a:pt x="1678807" y="1011170"/>
                  </a:lnTo>
                  <a:lnTo>
                    <a:pt x="1678450" y="1012346"/>
                  </a:lnTo>
                  <a:lnTo>
                    <a:pt x="1677776" y="1013787"/>
                  </a:lnTo>
                  <a:lnTo>
                    <a:pt x="1678278" y="1015704"/>
                  </a:lnTo>
                  <a:lnTo>
                    <a:pt x="1680908" y="1011130"/>
                  </a:lnTo>
                  <a:lnTo>
                    <a:pt x="1688125" y="1003967"/>
                  </a:lnTo>
                  <a:lnTo>
                    <a:pt x="1690531" y="1002116"/>
                  </a:lnTo>
                  <a:lnTo>
                    <a:pt x="1697985" y="997887"/>
                  </a:lnTo>
                  <a:lnTo>
                    <a:pt x="1702413" y="996631"/>
                  </a:lnTo>
                  <a:lnTo>
                    <a:pt x="1711639" y="996790"/>
                  </a:lnTo>
                  <a:lnTo>
                    <a:pt x="1713317" y="994476"/>
                  </a:lnTo>
                  <a:lnTo>
                    <a:pt x="1715168" y="989494"/>
                  </a:lnTo>
                  <a:lnTo>
                    <a:pt x="1715023" y="992216"/>
                  </a:lnTo>
                  <a:lnTo>
                    <a:pt x="1714177" y="994595"/>
                  </a:lnTo>
                  <a:lnTo>
                    <a:pt x="1713886" y="996010"/>
                  </a:lnTo>
                  <a:lnTo>
                    <a:pt x="1715736" y="992877"/>
                  </a:lnTo>
                  <a:lnTo>
                    <a:pt x="1717190" y="990062"/>
                  </a:lnTo>
                  <a:lnTo>
                    <a:pt x="1720904" y="986202"/>
                  </a:lnTo>
                  <a:lnTo>
                    <a:pt x="1722556" y="984867"/>
                  </a:lnTo>
                  <a:lnTo>
                    <a:pt x="1723878" y="984141"/>
                  </a:lnTo>
                  <a:lnTo>
                    <a:pt x="1727764" y="981471"/>
                  </a:lnTo>
                  <a:lnTo>
                    <a:pt x="1731637" y="979329"/>
                  </a:lnTo>
                  <a:lnTo>
                    <a:pt x="1731346" y="978523"/>
                  </a:lnTo>
                  <a:lnTo>
                    <a:pt x="1731399" y="977452"/>
                  </a:lnTo>
                  <a:lnTo>
                    <a:pt x="1732575" y="973500"/>
                  </a:lnTo>
                  <a:lnTo>
                    <a:pt x="1732932" y="974545"/>
                  </a:lnTo>
                  <a:lnTo>
                    <a:pt x="1732932" y="976659"/>
                  </a:lnTo>
                  <a:lnTo>
                    <a:pt x="1734254" y="977148"/>
                  </a:lnTo>
                  <a:lnTo>
                    <a:pt x="1735404" y="976792"/>
                  </a:lnTo>
                  <a:lnTo>
                    <a:pt x="1738946" y="974161"/>
                  </a:lnTo>
                  <a:lnTo>
                    <a:pt x="1740849" y="974465"/>
                  </a:lnTo>
                  <a:lnTo>
                    <a:pt x="1744497" y="974346"/>
                  </a:lnTo>
                  <a:lnTo>
                    <a:pt x="1746863" y="974267"/>
                  </a:lnTo>
                  <a:lnTo>
                    <a:pt x="1748383" y="974188"/>
                  </a:lnTo>
                  <a:lnTo>
                    <a:pt x="1749375" y="972906"/>
                  </a:lnTo>
                  <a:lnTo>
                    <a:pt x="1751621" y="972403"/>
                  </a:lnTo>
                  <a:lnTo>
                    <a:pt x="1754067" y="972192"/>
                  </a:lnTo>
                  <a:lnTo>
                    <a:pt x="1756433" y="970315"/>
                  </a:lnTo>
                  <a:lnTo>
                    <a:pt x="1759036" y="967645"/>
                  </a:lnTo>
                  <a:lnTo>
                    <a:pt x="1757252" y="966138"/>
                  </a:lnTo>
                  <a:lnTo>
                    <a:pt x="1750062" y="967526"/>
                  </a:lnTo>
                  <a:lnTo>
                    <a:pt x="1746691" y="966694"/>
                  </a:lnTo>
                  <a:lnTo>
                    <a:pt x="1745356" y="965121"/>
                  </a:lnTo>
                  <a:lnTo>
                    <a:pt x="1744206" y="961420"/>
                  </a:lnTo>
                  <a:lnTo>
                    <a:pt x="1747868" y="965702"/>
                  </a:lnTo>
                  <a:lnTo>
                    <a:pt x="1749679" y="966125"/>
                  </a:lnTo>
                  <a:lnTo>
                    <a:pt x="1753934" y="963746"/>
                  </a:lnTo>
                  <a:lnTo>
                    <a:pt x="1754543" y="962860"/>
                  </a:lnTo>
                  <a:lnTo>
                    <a:pt x="1755084" y="961459"/>
                  </a:lnTo>
                  <a:lnTo>
                    <a:pt x="1756591" y="959675"/>
                  </a:lnTo>
                  <a:lnTo>
                    <a:pt x="1758296" y="958089"/>
                  </a:lnTo>
                  <a:lnTo>
                    <a:pt x="1757662" y="957084"/>
                  </a:lnTo>
                  <a:lnTo>
                    <a:pt x="1756869" y="956397"/>
                  </a:lnTo>
                  <a:lnTo>
                    <a:pt x="1749057" y="952710"/>
                  </a:lnTo>
                  <a:lnTo>
                    <a:pt x="1748106" y="950727"/>
                  </a:lnTo>
                  <a:lnTo>
                    <a:pt x="1751146" y="952577"/>
                  </a:lnTo>
                  <a:lnTo>
                    <a:pt x="1754305" y="953489"/>
                  </a:lnTo>
                  <a:lnTo>
                    <a:pt x="1757014" y="952868"/>
                  </a:lnTo>
                  <a:lnTo>
                    <a:pt x="1758204" y="950674"/>
                  </a:lnTo>
                  <a:lnTo>
                    <a:pt x="1759023" y="950595"/>
                  </a:lnTo>
                  <a:lnTo>
                    <a:pt x="1759869" y="951282"/>
                  </a:lnTo>
                  <a:lnTo>
                    <a:pt x="1759658" y="953344"/>
                  </a:lnTo>
                  <a:lnTo>
                    <a:pt x="1759935" y="954481"/>
                  </a:lnTo>
                  <a:lnTo>
                    <a:pt x="1761032" y="954177"/>
                  </a:lnTo>
                  <a:lnTo>
                    <a:pt x="1762301" y="954362"/>
                  </a:lnTo>
                  <a:lnTo>
                    <a:pt x="1764733" y="955287"/>
                  </a:lnTo>
                  <a:lnTo>
                    <a:pt x="1766993" y="955710"/>
                  </a:lnTo>
                  <a:lnTo>
                    <a:pt x="1768870" y="954957"/>
                  </a:lnTo>
                  <a:lnTo>
                    <a:pt x="1773179" y="951282"/>
                  </a:lnTo>
                  <a:lnTo>
                    <a:pt x="1778862" y="947304"/>
                  </a:lnTo>
                  <a:lnTo>
                    <a:pt x="1780554" y="943907"/>
                  </a:lnTo>
                  <a:lnTo>
                    <a:pt x="1780885" y="941673"/>
                  </a:lnTo>
                  <a:lnTo>
                    <a:pt x="1781057" y="940047"/>
                  </a:lnTo>
                  <a:lnTo>
                    <a:pt x="1780607" y="938435"/>
                  </a:lnTo>
                  <a:lnTo>
                    <a:pt x="1779669" y="938303"/>
                  </a:lnTo>
                  <a:lnTo>
                    <a:pt x="1776193" y="940153"/>
                  </a:lnTo>
                  <a:lnTo>
                    <a:pt x="1774184" y="945149"/>
                  </a:lnTo>
                  <a:lnTo>
                    <a:pt x="1772875" y="946035"/>
                  </a:lnTo>
                  <a:lnTo>
                    <a:pt x="1771976" y="946048"/>
                  </a:lnTo>
                  <a:lnTo>
                    <a:pt x="1772994" y="943259"/>
                  </a:lnTo>
                  <a:lnTo>
                    <a:pt x="1774144" y="940642"/>
                  </a:lnTo>
                  <a:lnTo>
                    <a:pt x="1774699" y="938012"/>
                  </a:lnTo>
                  <a:lnTo>
                    <a:pt x="1771672" y="937417"/>
                  </a:lnTo>
                  <a:lnTo>
                    <a:pt x="1770126" y="938104"/>
                  </a:lnTo>
                  <a:lnTo>
                    <a:pt x="1767786" y="938514"/>
                  </a:lnTo>
                  <a:lnTo>
                    <a:pt x="1764416" y="938422"/>
                  </a:lnTo>
                  <a:lnTo>
                    <a:pt x="1761786" y="938778"/>
                  </a:lnTo>
                  <a:lnTo>
                    <a:pt x="1759208" y="938382"/>
                  </a:lnTo>
                  <a:lnTo>
                    <a:pt x="1760041" y="936201"/>
                  </a:lnTo>
                  <a:lnTo>
                    <a:pt x="1760411" y="933333"/>
                  </a:lnTo>
                  <a:lnTo>
                    <a:pt x="1761402" y="930570"/>
                  </a:lnTo>
                  <a:lnTo>
                    <a:pt x="1761072" y="932910"/>
                  </a:lnTo>
                  <a:lnTo>
                    <a:pt x="1761349" y="934998"/>
                  </a:lnTo>
                  <a:lnTo>
                    <a:pt x="1763636" y="936730"/>
                  </a:lnTo>
                  <a:lnTo>
                    <a:pt x="1765632" y="936360"/>
                  </a:lnTo>
                  <a:lnTo>
                    <a:pt x="1767258" y="935210"/>
                  </a:lnTo>
                  <a:lnTo>
                    <a:pt x="1768778" y="933320"/>
                  </a:lnTo>
                  <a:lnTo>
                    <a:pt x="1770284" y="933187"/>
                  </a:lnTo>
                  <a:lnTo>
                    <a:pt x="1772293" y="933822"/>
                  </a:lnTo>
                  <a:lnTo>
                    <a:pt x="1771923" y="931694"/>
                  </a:lnTo>
                  <a:lnTo>
                    <a:pt x="1772862" y="932355"/>
                  </a:lnTo>
                  <a:lnTo>
                    <a:pt x="1774355" y="932963"/>
                  </a:lnTo>
                  <a:lnTo>
                    <a:pt x="1775162" y="930967"/>
                  </a:lnTo>
                  <a:lnTo>
                    <a:pt x="1775558" y="929117"/>
                  </a:lnTo>
                  <a:lnTo>
                    <a:pt x="1777356" y="930399"/>
                  </a:lnTo>
                  <a:lnTo>
                    <a:pt x="1779576" y="931139"/>
                  </a:lnTo>
                  <a:lnTo>
                    <a:pt x="1780858" y="932104"/>
                  </a:lnTo>
                  <a:lnTo>
                    <a:pt x="1781784" y="933914"/>
                  </a:lnTo>
                  <a:lnTo>
                    <a:pt x="1782035" y="929447"/>
                  </a:lnTo>
                  <a:lnTo>
                    <a:pt x="1781678" y="926129"/>
                  </a:lnTo>
                  <a:lnTo>
                    <a:pt x="1780832" y="924794"/>
                  </a:lnTo>
                  <a:lnTo>
                    <a:pt x="1780885" y="923512"/>
                  </a:lnTo>
                  <a:lnTo>
                    <a:pt x="1782510" y="920710"/>
                  </a:lnTo>
                  <a:lnTo>
                    <a:pt x="1782444" y="919878"/>
                  </a:lnTo>
                  <a:lnTo>
                    <a:pt x="1782973" y="918794"/>
                  </a:lnTo>
                  <a:lnTo>
                    <a:pt x="1783608" y="918172"/>
                  </a:lnTo>
                  <a:lnTo>
                    <a:pt x="1784044" y="918939"/>
                  </a:lnTo>
                  <a:lnTo>
                    <a:pt x="1784030" y="920842"/>
                  </a:lnTo>
                  <a:lnTo>
                    <a:pt x="1783409" y="929354"/>
                  </a:lnTo>
                  <a:lnTo>
                    <a:pt x="1783872" y="934166"/>
                  </a:lnTo>
                  <a:lnTo>
                    <a:pt x="1785352" y="940827"/>
                  </a:lnTo>
                  <a:lnTo>
                    <a:pt x="1785987" y="942347"/>
                  </a:lnTo>
                  <a:lnTo>
                    <a:pt x="1785921" y="940616"/>
                  </a:lnTo>
                  <a:lnTo>
                    <a:pt x="1784268" y="930557"/>
                  </a:lnTo>
                  <a:lnTo>
                    <a:pt x="1784903" y="918239"/>
                  </a:lnTo>
                  <a:lnTo>
                    <a:pt x="1784665" y="915119"/>
                  </a:lnTo>
                  <a:lnTo>
                    <a:pt x="1784943" y="912344"/>
                  </a:lnTo>
                  <a:lnTo>
                    <a:pt x="1784625" y="910890"/>
                  </a:lnTo>
                  <a:lnTo>
                    <a:pt x="1781413" y="910374"/>
                  </a:lnTo>
                  <a:lnTo>
                    <a:pt x="1779272" y="909740"/>
                  </a:lnTo>
                  <a:lnTo>
                    <a:pt x="1775082" y="911551"/>
                  </a:lnTo>
                  <a:lnTo>
                    <a:pt x="1773086" y="911339"/>
                  </a:lnTo>
                  <a:lnTo>
                    <a:pt x="1773272" y="909489"/>
                  </a:lnTo>
                  <a:lnTo>
                    <a:pt x="1771038" y="907004"/>
                  </a:lnTo>
                  <a:lnTo>
                    <a:pt x="1771289" y="903395"/>
                  </a:lnTo>
                  <a:lnTo>
                    <a:pt x="1769214" y="903078"/>
                  </a:lnTo>
                  <a:lnTo>
                    <a:pt x="1765857" y="901902"/>
                  </a:lnTo>
                  <a:lnTo>
                    <a:pt x="1764482" y="900580"/>
                  </a:lnTo>
                  <a:lnTo>
                    <a:pt x="1760186" y="899866"/>
                  </a:lnTo>
                  <a:lnTo>
                    <a:pt x="1759592" y="899483"/>
                  </a:lnTo>
                  <a:lnTo>
                    <a:pt x="1759221" y="898902"/>
                  </a:lnTo>
                  <a:lnTo>
                    <a:pt x="1764799" y="899232"/>
                  </a:lnTo>
                  <a:lnTo>
                    <a:pt x="1770958" y="902113"/>
                  </a:lnTo>
                  <a:lnTo>
                    <a:pt x="1772690" y="901994"/>
                  </a:lnTo>
                  <a:lnTo>
                    <a:pt x="1772637" y="904268"/>
                  </a:lnTo>
                  <a:lnTo>
                    <a:pt x="1774223" y="906303"/>
                  </a:lnTo>
                  <a:lnTo>
                    <a:pt x="1774897" y="907493"/>
                  </a:lnTo>
                  <a:lnTo>
                    <a:pt x="1775968" y="908630"/>
                  </a:lnTo>
                  <a:lnTo>
                    <a:pt x="1777620" y="907995"/>
                  </a:lnTo>
                  <a:lnTo>
                    <a:pt x="1779259" y="906858"/>
                  </a:lnTo>
                  <a:lnTo>
                    <a:pt x="1779378" y="905180"/>
                  </a:lnTo>
                  <a:lnTo>
                    <a:pt x="1779114" y="904070"/>
                  </a:lnTo>
                  <a:lnTo>
                    <a:pt x="1777964" y="902246"/>
                  </a:lnTo>
                  <a:lnTo>
                    <a:pt x="1776034" y="901267"/>
                  </a:lnTo>
                  <a:lnTo>
                    <a:pt x="1774078" y="899087"/>
                  </a:lnTo>
                  <a:lnTo>
                    <a:pt x="1772267" y="895452"/>
                  </a:lnTo>
                  <a:lnTo>
                    <a:pt x="1772135" y="894579"/>
                  </a:lnTo>
                  <a:lnTo>
                    <a:pt x="1772333" y="893826"/>
                  </a:lnTo>
                  <a:lnTo>
                    <a:pt x="1775651" y="899470"/>
                  </a:lnTo>
                  <a:lnTo>
                    <a:pt x="1777290" y="900501"/>
                  </a:lnTo>
                  <a:lnTo>
                    <a:pt x="1778942" y="899747"/>
                  </a:lnTo>
                  <a:lnTo>
                    <a:pt x="1778942" y="898822"/>
                  </a:lnTo>
                  <a:lnTo>
                    <a:pt x="1779537" y="897263"/>
                  </a:lnTo>
                  <a:lnTo>
                    <a:pt x="1782471" y="898095"/>
                  </a:lnTo>
                  <a:lnTo>
                    <a:pt x="1783356" y="895981"/>
                  </a:lnTo>
                  <a:lnTo>
                    <a:pt x="1783621" y="894130"/>
                  </a:lnTo>
                  <a:lnTo>
                    <a:pt x="1781638" y="893126"/>
                  </a:lnTo>
                  <a:lnTo>
                    <a:pt x="1783462" y="891936"/>
                  </a:lnTo>
                  <a:lnTo>
                    <a:pt x="1779841" y="890284"/>
                  </a:lnTo>
                  <a:lnTo>
                    <a:pt x="1778691" y="889121"/>
                  </a:lnTo>
                  <a:lnTo>
                    <a:pt x="1777845" y="886649"/>
                  </a:lnTo>
                  <a:lnTo>
                    <a:pt x="1776140" y="885063"/>
                  </a:lnTo>
                  <a:lnTo>
                    <a:pt x="1774250" y="881322"/>
                  </a:lnTo>
                  <a:lnTo>
                    <a:pt x="1773364" y="878666"/>
                  </a:lnTo>
                  <a:lnTo>
                    <a:pt x="1770298" y="874859"/>
                  </a:lnTo>
                  <a:lnTo>
                    <a:pt x="1771249" y="874819"/>
                  </a:lnTo>
                  <a:lnTo>
                    <a:pt x="1773602" y="876881"/>
                  </a:lnTo>
                  <a:lnTo>
                    <a:pt x="1774924" y="880728"/>
                  </a:lnTo>
                  <a:lnTo>
                    <a:pt x="1775532" y="881402"/>
                  </a:lnTo>
                  <a:lnTo>
                    <a:pt x="1780131" y="888751"/>
                  </a:lnTo>
                  <a:lnTo>
                    <a:pt x="1781321" y="889094"/>
                  </a:lnTo>
                  <a:lnTo>
                    <a:pt x="1783528" y="888949"/>
                  </a:lnTo>
                  <a:lnTo>
                    <a:pt x="1784850" y="887627"/>
                  </a:lnTo>
                  <a:lnTo>
                    <a:pt x="1785815" y="885539"/>
                  </a:lnTo>
                  <a:lnTo>
                    <a:pt x="1787044" y="883992"/>
                  </a:lnTo>
                  <a:lnTo>
                    <a:pt x="1787414" y="882684"/>
                  </a:lnTo>
                  <a:lnTo>
                    <a:pt x="1785960" y="880688"/>
                  </a:lnTo>
                  <a:lnTo>
                    <a:pt x="1783700" y="879313"/>
                  </a:lnTo>
                  <a:lnTo>
                    <a:pt x="1782682" y="876921"/>
                  </a:lnTo>
                  <a:lnTo>
                    <a:pt x="1780845" y="875784"/>
                  </a:lnTo>
                  <a:lnTo>
                    <a:pt x="1775373" y="873974"/>
                  </a:lnTo>
                  <a:lnTo>
                    <a:pt x="1773642" y="869400"/>
                  </a:lnTo>
                  <a:lnTo>
                    <a:pt x="1772307" y="869017"/>
                  </a:lnTo>
                  <a:lnTo>
                    <a:pt x="1769187" y="869876"/>
                  </a:lnTo>
                  <a:lnTo>
                    <a:pt x="1768341" y="869546"/>
                  </a:lnTo>
                  <a:lnTo>
                    <a:pt x="1767839" y="868264"/>
                  </a:lnTo>
                  <a:lnTo>
                    <a:pt x="1769809" y="864470"/>
                  </a:lnTo>
                  <a:lnTo>
                    <a:pt x="1771038" y="862448"/>
                  </a:lnTo>
                  <a:lnTo>
                    <a:pt x="1773999" y="860267"/>
                  </a:lnTo>
                  <a:lnTo>
                    <a:pt x="1776100" y="859038"/>
                  </a:lnTo>
                  <a:lnTo>
                    <a:pt x="1777713" y="857439"/>
                  </a:lnTo>
                  <a:lnTo>
                    <a:pt x="1779166" y="854200"/>
                  </a:lnTo>
                  <a:lnTo>
                    <a:pt x="1778360" y="857372"/>
                  </a:lnTo>
                  <a:lnTo>
                    <a:pt x="1776827" y="859421"/>
                  </a:lnTo>
                  <a:lnTo>
                    <a:pt x="1774408" y="861007"/>
                  </a:lnTo>
                  <a:lnTo>
                    <a:pt x="1771355" y="864127"/>
                  </a:lnTo>
                  <a:lnTo>
                    <a:pt x="1770430" y="865448"/>
                  </a:lnTo>
                  <a:lnTo>
                    <a:pt x="1769809" y="867933"/>
                  </a:lnTo>
                  <a:lnTo>
                    <a:pt x="1771487" y="868237"/>
                  </a:lnTo>
                  <a:lnTo>
                    <a:pt x="1773747" y="866955"/>
                  </a:lnTo>
                  <a:lnTo>
                    <a:pt x="1775532" y="866849"/>
                  </a:lnTo>
                  <a:lnTo>
                    <a:pt x="1775334" y="868317"/>
                  </a:lnTo>
                  <a:lnTo>
                    <a:pt x="1775770" y="869665"/>
                  </a:lnTo>
                  <a:lnTo>
                    <a:pt x="1776642" y="871238"/>
                  </a:lnTo>
                  <a:lnTo>
                    <a:pt x="1777580" y="869942"/>
                  </a:lnTo>
                  <a:lnTo>
                    <a:pt x="1778083" y="868422"/>
                  </a:lnTo>
                  <a:lnTo>
                    <a:pt x="1779166" y="872070"/>
                  </a:lnTo>
                  <a:lnTo>
                    <a:pt x="1782907" y="873062"/>
                  </a:lnTo>
                  <a:lnTo>
                    <a:pt x="1785617" y="874634"/>
                  </a:lnTo>
                  <a:lnTo>
                    <a:pt x="1786383" y="876022"/>
                  </a:lnTo>
                  <a:lnTo>
                    <a:pt x="1787441" y="877106"/>
                  </a:lnTo>
                  <a:lnTo>
                    <a:pt x="1788141" y="875560"/>
                  </a:lnTo>
                  <a:lnTo>
                    <a:pt x="1787903" y="873947"/>
                  </a:lnTo>
                  <a:lnTo>
                    <a:pt x="1787573" y="871898"/>
                  </a:lnTo>
                  <a:lnTo>
                    <a:pt x="1783938" y="866572"/>
                  </a:lnTo>
                  <a:lnTo>
                    <a:pt x="1784123" y="864193"/>
                  </a:lnTo>
                  <a:lnTo>
                    <a:pt x="1784638" y="862065"/>
                  </a:lnTo>
                  <a:lnTo>
                    <a:pt x="1784744" y="862990"/>
                  </a:lnTo>
                  <a:lnTo>
                    <a:pt x="1784638" y="864166"/>
                  </a:lnTo>
                  <a:lnTo>
                    <a:pt x="1785379" y="867100"/>
                  </a:lnTo>
                  <a:lnTo>
                    <a:pt x="1786515" y="868026"/>
                  </a:lnTo>
                  <a:lnTo>
                    <a:pt x="1787758" y="869229"/>
                  </a:lnTo>
                  <a:lnTo>
                    <a:pt x="1788868" y="869017"/>
                  </a:lnTo>
                  <a:lnTo>
                    <a:pt x="1788842" y="867550"/>
                  </a:lnTo>
                  <a:lnTo>
                    <a:pt x="1788392" y="865990"/>
                  </a:lnTo>
                  <a:lnTo>
                    <a:pt x="1787943" y="864351"/>
                  </a:lnTo>
                  <a:lnTo>
                    <a:pt x="1789146" y="858337"/>
                  </a:lnTo>
                  <a:lnTo>
                    <a:pt x="1789952" y="857042"/>
                  </a:lnTo>
                  <a:lnTo>
                    <a:pt x="1790586" y="855548"/>
                  </a:lnTo>
                  <a:lnTo>
                    <a:pt x="1791049" y="853910"/>
                  </a:lnTo>
                  <a:lnTo>
                    <a:pt x="1792106" y="852575"/>
                  </a:lnTo>
                  <a:lnTo>
                    <a:pt x="1792080" y="850988"/>
                  </a:lnTo>
                  <a:lnTo>
                    <a:pt x="1791789" y="849164"/>
                  </a:lnTo>
                  <a:lnTo>
                    <a:pt x="1792106" y="849085"/>
                  </a:lnTo>
                  <a:lnTo>
                    <a:pt x="1793428" y="850143"/>
                  </a:lnTo>
                  <a:lnTo>
                    <a:pt x="1795080" y="848913"/>
                  </a:lnTo>
                  <a:lnTo>
                    <a:pt x="1795411" y="847433"/>
                  </a:lnTo>
                  <a:lnTo>
                    <a:pt x="1794300" y="846508"/>
                  </a:lnTo>
                  <a:lnTo>
                    <a:pt x="1793296" y="843798"/>
                  </a:lnTo>
                  <a:lnTo>
                    <a:pt x="1793521" y="843375"/>
                  </a:lnTo>
                  <a:lnTo>
                    <a:pt x="1796534" y="844631"/>
                  </a:lnTo>
                  <a:lnTo>
                    <a:pt x="1797221" y="843838"/>
                  </a:lnTo>
                  <a:lnTo>
                    <a:pt x="1797658" y="842384"/>
                  </a:lnTo>
                  <a:lnTo>
                    <a:pt x="1798940" y="841789"/>
                  </a:lnTo>
                  <a:lnTo>
                    <a:pt x="1799653" y="840666"/>
                  </a:lnTo>
                  <a:lnTo>
                    <a:pt x="1799838" y="840018"/>
                  </a:lnTo>
                  <a:lnTo>
                    <a:pt x="1800380" y="839555"/>
                  </a:lnTo>
                  <a:lnTo>
                    <a:pt x="1800830" y="841855"/>
                  </a:lnTo>
                  <a:lnTo>
                    <a:pt x="1801570" y="841023"/>
                  </a:lnTo>
                  <a:lnTo>
                    <a:pt x="1802641" y="838577"/>
                  </a:lnTo>
                  <a:lnTo>
                    <a:pt x="1803024" y="839093"/>
                  </a:lnTo>
                  <a:lnTo>
                    <a:pt x="1802786" y="840230"/>
                  </a:lnTo>
                  <a:lnTo>
                    <a:pt x="1804729" y="839569"/>
                  </a:lnTo>
                  <a:lnTo>
                    <a:pt x="1806037" y="838723"/>
                  </a:lnTo>
                  <a:lnTo>
                    <a:pt x="1806791" y="837665"/>
                  </a:lnTo>
                  <a:lnTo>
                    <a:pt x="1807253" y="836066"/>
                  </a:lnTo>
                  <a:lnTo>
                    <a:pt x="1808099" y="835101"/>
                  </a:lnTo>
                  <a:lnTo>
                    <a:pt x="1809487" y="834890"/>
                  </a:lnTo>
                  <a:lnTo>
                    <a:pt x="1810743" y="834427"/>
                  </a:lnTo>
                  <a:lnTo>
                    <a:pt x="1809672" y="836700"/>
                  </a:lnTo>
                  <a:lnTo>
                    <a:pt x="1811985" y="836515"/>
                  </a:lnTo>
                  <a:lnTo>
                    <a:pt x="1810624" y="837718"/>
                  </a:lnTo>
                  <a:lnTo>
                    <a:pt x="1809580" y="837969"/>
                  </a:lnTo>
                  <a:lnTo>
                    <a:pt x="1807980" y="839344"/>
                  </a:lnTo>
                  <a:lnTo>
                    <a:pt x="1809342" y="839688"/>
                  </a:lnTo>
                  <a:lnTo>
                    <a:pt x="1810571" y="840322"/>
                  </a:lnTo>
                  <a:lnTo>
                    <a:pt x="1808179" y="840573"/>
                  </a:lnTo>
                  <a:lnTo>
                    <a:pt x="1805919" y="840534"/>
                  </a:lnTo>
                  <a:lnTo>
                    <a:pt x="1803566" y="842054"/>
                  </a:lnTo>
                  <a:lnTo>
                    <a:pt x="1800447" y="845556"/>
                  </a:lnTo>
                  <a:lnTo>
                    <a:pt x="1799627" y="849191"/>
                  </a:lnTo>
                  <a:lnTo>
                    <a:pt x="1802151" y="847499"/>
                  </a:lnTo>
                  <a:lnTo>
                    <a:pt x="1801702" y="848662"/>
                  </a:lnTo>
                  <a:lnTo>
                    <a:pt x="1799640" y="851266"/>
                  </a:lnTo>
                  <a:lnTo>
                    <a:pt x="1798451" y="850737"/>
                  </a:lnTo>
                  <a:lnTo>
                    <a:pt x="1796891" y="850737"/>
                  </a:lnTo>
                  <a:lnTo>
                    <a:pt x="1795953" y="852350"/>
                  </a:lnTo>
                  <a:lnTo>
                    <a:pt x="1795503" y="853606"/>
                  </a:lnTo>
                  <a:lnTo>
                    <a:pt x="1797909" y="852627"/>
                  </a:lnTo>
                  <a:lnTo>
                    <a:pt x="1798794" y="853407"/>
                  </a:lnTo>
                  <a:lnTo>
                    <a:pt x="1798715" y="855192"/>
                  </a:lnTo>
                  <a:lnTo>
                    <a:pt x="1796600" y="856051"/>
                  </a:lnTo>
                  <a:lnTo>
                    <a:pt x="1795318" y="856183"/>
                  </a:lnTo>
                  <a:lnTo>
                    <a:pt x="1793322" y="859276"/>
                  </a:lnTo>
                  <a:lnTo>
                    <a:pt x="1794221" y="858906"/>
                  </a:lnTo>
                  <a:lnTo>
                    <a:pt x="1795384" y="857491"/>
                  </a:lnTo>
                  <a:lnTo>
                    <a:pt x="1796759" y="857901"/>
                  </a:lnTo>
                  <a:lnTo>
                    <a:pt x="1797142" y="859368"/>
                  </a:lnTo>
                  <a:lnTo>
                    <a:pt x="1799059" y="861814"/>
                  </a:lnTo>
                  <a:lnTo>
                    <a:pt x="1800023" y="861708"/>
                  </a:lnTo>
                  <a:lnTo>
                    <a:pt x="1800169" y="862369"/>
                  </a:lnTo>
                  <a:lnTo>
                    <a:pt x="1797578" y="862369"/>
                  </a:lnTo>
                  <a:lnTo>
                    <a:pt x="1795768" y="861880"/>
                  </a:lnTo>
                  <a:lnTo>
                    <a:pt x="1794062" y="862408"/>
                  </a:lnTo>
                  <a:lnTo>
                    <a:pt x="1792344" y="865422"/>
                  </a:lnTo>
                  <a:lnTo>
                    <a:pt x="1792490" y="867087"/>
                  </a:lnTo>
                  <a:lnTo>
                    <a:pt x="1793005" y="869229"/>
                  </a:lnTo>
                  <a:lnTo>
                    <a:pt x="1794803" y="870484"/>
                  </a:lnTo>
                  <a:lnTo>
                    <a:pt x="1795953" y="871581"/>
                  </a:lnTo>
                  <a:lnTo>
                    <a:pt x="1796812" y="871145"/>
                  </a:lnTo>
                  <a:lnTo>
                    <a:pt x="1797393" y="870352"/>
                  </a:lnTo>
                  <a:lnTo>
                    <a:pt x="1797962" y="870088"/>
                  </a:lnTo>
                  <a:lnTo>
                    <a:pt x="1798001" y="871251"/>
                  </a:lnTo>
                  <a:lnTo>
                    <a:pt x="1798874" y="870722"/>
                  </a:lnTo>
                  <a:lnTo>
                    <a:pt x="1800433" y="869414"/>
                  </a:lnTo>
                  <a:lnTo>
                    <a:pt x="1801200" y="869229"/>
                  </a:lnTo>
                  <a:lnTo>
                    <a:pt x="1800367" y="870471"/>
                  </a:lnTo>
                  <a:lnTo>
                    <a:pt x="1800129" y="872123"/>
                  </a:lnTo>
                  <a:lnTo>
                    <a:pt x="1799191" y="873471"/>
                  </a:lnTo>
                  <a:lnTo>
                    <a:pt x="1797777" y="874753"/>
                  </a:lnTo>
                  <a:lnTo>
                    <a:pt x="1798424" y="875388"/>
                  </a:lnTo>
                  <a:lnTo>
                    <a:pt x="1799191" y="875586"/>
                  </a:lnTo>
                  <a:lnTo>
                    <a:pt x="1800090" y="877119"/>
                  </a:lnTo>
                  <a:lnTo>
                    <a:pt x="1798808" y="878666"/>
                  </a:lnTo>
                  <a:lnTo>
                    <a:pt x="1797737" y="880424"/>
                  </a:lnTo>
                  <a:lnTo>
                    <a:pt x="1800447" y="880358"/>
                  </a:lnTo>
                  <a:lnTo>
                    <a:pt x="1802019" y="880926"/>
                  </a:lnTo>
                  <a:lnTo>
                    <a:pt x="1799402" y="884733"/>
                  </a:lnTo>
                  <a:lnTo>
                    <a:pt x="1797103" y="886596"/>
                  </a:lnTo>
                  <a:lnTo>
                    <a:pt x="1793613" y="890535"/>
                  </a:lnTo>
                  <a:lnTo>
                    <a:pt x="1789582" y="896879"/>
                  </a:lnTo>
                  <a:lnTo>
                    <a:pt x="1787837" y="900752"/>
                  </a:lnTo>
                  <a:lnTo>
                    <a:pt x="1787665" y="902246"/>
                  </a:lnTo>
                  <a:lnTo>
                    <a:pt x="1788286" y="903977"/>
                  </a:lnTo>
                  <a:lnTo>
                    <a:pt x="1791459" y="899814"/>
                  </a:lnTo>
                  <a:lnTo>
                    <a:pt x="1793600" y="896113"/>
                  </a:lnTo>
                  <a:lnTo>
                    <a:pt x="1795093" y="894738"/>
                  </a:lnTo>
                  <a:lnTo>
                    <a:pt x="1797076" y="893496"/>
                  </a:lnTo>
                  <a:lnTo>
                    <a:pt x="1798821" y="892954"/>
                  </a:lnTo>
                  <a:lnTo>
                    <a:pt x="1800063" y="892280"/>
                  </a:lnTo>
                  <a:lnTo>
                    <a:pt x="1800513" y="890191"/>
                  </a:lnTo>
                  <a:lnTo>
                    <a:pt x="1810148" y="877741"/>
                  </a:lnTo>
                  <a:lnTo>
                    <a:pt x="1812170" y="875903"/>
                  </a:lnTo>
                  <a:lnTo>
                    <a:pt x="1814761" y="872665"/>
                  </a:lnTo>
                  <a:lnTo>
                    <a:pt x="1816400" y="872295"/>
                  </a:lnTo>
                  <a:lnTo>
                    <a:pt x="1817233" y="871066"/>
                  </a:lnTo>
                  <a:lnTo>
                    <a:pt x="1818211" y="868594"/>
                  </a:lnTo>
                  <a:lnTo>
                    <a:pt x="1818819" y="867973"/>
                  </a:lnTo>
                  <a:lnTo>
                    <a:pt x="1819625" y="867418"/>
                  </a:lnTo>
                  <a:lnTo>
                    <a:pt x="1819863" y="867854"/>
                  </a:lnTo>
                  <a:lnTo>
                    <a:pt x="1819427" y="869123"/>
                  </a:lnTo>
                  <a:lnTo>
                    <a:pt x="1820127" y="868634"/>
                  </a:lnTo>
                  <a:lnTo>
                    <a:pt x="1820828" y="867391"/>
                  </a:lnTo>
                  <a:lnTo>
                    <a:pt x="1821621" y="865197"/>
                  </a:lnTo>
                  <a:lnTo>
                    <a:pt x="1821475" y="863043"/>
                  </a:lnTo>
                  <a:lnTo>
                    <a:pt x="1820788" y="862448"/>
                  </a:lnTo>
                  <a:lnTo>
                    <a:pt x="1818938" y="862686"/>
                  </a:lnTo>
                  <a:lnTo>
                    <a:pt x="1820682" y="861510"/>
                  </a:lnTo>
                  <a:lnTo>
                    <a:pt x="1822572" y="858932"/>
                  </a:lnTo>
                  <a:lnTo>
                    <a:pt x="1822982" y="857372"/>
                  </a:lnTo>
                  <a:lnTo>
                    <a:pt x="1821145" y="856183"/>
                  </a:lnTo>
                  <a:lnTo>
                    <a:pt x="1819651" y="851993"/>
                  </a:lnTo>
                  <a:lnTo>
                    <a:pt x="1818977" y="848398"/>
                  </a:lnTo>
                  <a:lnTo>
                    <a:pt x="1820339" y="843045"/>
                  </a:lnTo>
                  <a:lnTo>
                    <a:pt x="1819057" y="839608"/>
                  </a:lnTo>
                  <a:lnTo>
                    <a:pt x="1818541" y="837507"/>
                  </a:lnTo>
                  <a:lnTo>
                    <a:pt x="1819440" y="835352"/>
                  </a:lnTo>
                  <a:lnTo>
                    <a:pt x="1819466" y="834321"/>
                  </a:lnTo>
                  <a:lnTo>
                    <a:pt x="1819836" y="832867"/>
                  </a:lnTo>
                  <a:lnTo>
                    <a:pt x="1822572" y="830713"/>
                  </a:lnTo>
                  <a:lnTo>
                    <a:pt x="1824079" y="828915"/>
                  </a:lnTo>
                  <a:lnTo>
                    <a:pt x="1826049" y="827488"/>
                  </a:lnTo>
                  <a:lnTo>
                    <a:pt x="1828216" y="826563"/>
                  </a:lnTo>
                  <a:lnTo>
                    <a:pt x="1831930" y="825717"/>
                  </a:lnTo>
                  <a:lnTo>
                    <a:pt x="1835089" y="823219"/>
                  </a:lnTo>
                  <a:lnTo>
                    <a:pt x="1833886" y="824673"/>
                  </a:lnTo>
                  <a:lnTo>
                    <a:pt x="1832115" y="826404"/>
                  </a:lnTo>
                  <a:lnTo>
                    <a:pt x="1827119" y="827554"/>
                  </a:lnTo>
                  <a:lnTo>
                    <a:pt x="1825137" y="828678"/>
                  </a:lnTo>
                  <a:lnTo>
                    <a:pt x="1823220" y="830858"/>
                  </a:lnTo>
                  <a:lnTo>
                    <a:pt x="1820920" y="833978"/>
                  </a:lnTo>
                  <a:lnTo>
                    <a:pt x="1820325" y="835947"/>
                  </a:lnTo>
                  <a:lnTo>
                    <a:pt x="1819797" y="837123"/>
                  </a:lnTo>
                  <a:lnTo>
                    <a:pt x="1822255" y="841379"/>
                  </a:lnTo>
                  <a:lnTo>
                    <a:pt x="1824542" y="842952"/>
                  </a:lnTo>
                  <a:lnTo>
                    <a:pt x="1825996" y="845120"/>
                  </a:lnTo>
                  <a:lnTo>
                    <a:pt x="1828005" y="845041"/>
                  </a:lnTo>
                  <a:lnTo>
                    <a:pt x="1829512" y="845688"/>
                  </a:lnTo>
                  <a:lnTo>
                    <a:pt x="1830913" y="846904"/>
                  </a:lnTo>
                  <a:lnTo>
                    <a:pt x="1829432" y="849693"/>
                  </a:lnTo>
                  <a:lnTo>
                    <a:pt x="1827714" y="852456"/>
                  </a:lnTo>
                  <a:lnTo>
                    <a:pt x="1828348" y="852707"/>
                  </a:lnTo>
                  <a:lnTo>
                    <a:pt x="1831917" y="850975"/>
                  </a:lnTo>
                  <a:lnTo>
                    <a:pt x="1837336" y="845120"/>
                  </a:lnTo>
                  <a:lnTo>
                    <a:pt x="1838671" y="843996"/>
                  </a:lnTo>
                  <a:lnTo>
                    <a:pt x="1839147" y="842714"/>
                  </a:lnTo>
                  <a:lnTo>
                    <a:pt x="1839940" y="842040"/>
                  </a:lnTo>
                  <a:lnTo>
                    <a:pt x="1841658" y="841168"/>
                  </a:lnTo>
                  <a:lnTo>
                    <a:pt x="1842610" y="841287"/>
                  </a:lnTo>
                  <a:lnTo>
                    <a:pt x="1844090" y="840018"/>
                  </a:lnTo>
                  <a:lnTo>
                    <a:pt x="1845161" y="838115"/>
                  </a:lnTo>
                  <a:lnTo>
                    <a:pt x="1845954" y="837203"/>
                  </a:lnTo>
                  <a:lnTo>
                    <a:pt x="1846165" y="835445"/>
                  </a:lnTo>
                  <a:lnTo>
                    <a:pt x="1847804" y="835815"/>
                  </a:lnTo>
                  <a:lnTo>
                    <a:pt x="1850276" y="833608"/>
                  </a:lnTo>
                  <a:lnTo>
                    <a:pt x="1853237" y="830422"/>
                  </a:lnTo>
                  <a:lnTo>
                    <a:pt x="1856673" y="824474"/>
                  </a:lnTo>
                  <a:lnTo>
                    <a:pt x="1857546" y="823417"/>
                  </a:lnTo>
                  <a:lnTo>
                    <a:pt x="1858444" y="822941"/>
                  </a:lnTo>
                  <a:lnTo>
                    <a:pt x="1856369" y="827554"/>
                  </a:lnTo>
                  <a:lnTo>
                    <a:pt x="1856065" y="828704"/>
                  </a:lnTo>
                  <a:lnTo>
                    <a:pt x="1858114" y="824911"/>
                  </a:lnTo>
                  <a:lnTo>
                    <a:pt x="1860070" y="822981"/>
                  </a:lnTo>
                  <a:lnTo>
                    <a:pt x="1861617" y="820232"/>
                  </a:lnTo>
                  <a:lnTo>
                    <a:pt x="1863150" y="818011"/>
                  </a:lnTo>
                  <a:lnTo>
                    <a:pt x="1864260" y="815830"/>
                  </a:lnTo>
                  <a:lnTo>
                    <a:pt x="1864657" y="813821"/>
                  </a:lnTo>
                  <a:lnTo>
                    <a:pt x="1864577" y="812381"/>
                  </a:lnTo>
                  <a:lnTo>
                    <a:pt x="1863176" y="813002"/>
                  </a:lnTo>
                  <a:lnTo>
                    <a:pt x="1859039" y="812262"/>
                  </a:lnTo>
                  <a:lnTo>
                    <a:pt x="1859251" y="810239"/>
                  </a:lnTo>
                  <a:lnTo>
                    <a:pt x="1860916" y="808032"/>
                  </a:lnTo>
                  <a:lnTo>
                    <a:pt x="1862225" y="806922"/>
                  </a:lnTo>
                  <a:lnTo>
                    <a:pt x="1863269" y="806221"/>
                  </a:lnTo>
                  <a:lnTo>
                    <a:pt x="1864260" y="805825"/>
                  </a:lnTo>
                  <a:lnTo>
                    <a:pt x="1865714" y="804926"/>
                  </a:lnTo>
                  <a:lnTo>
                    <a:pt x="1867049" y="803908"/>
                  </a:lnTo>
                  <a:lnTo>
                    <a:pt x="1870922" y="799533"/>
                  </a:lnTo>
                  <a:lnTo>
                    <a:pt x="1872177" y="797273"/>
                  </a:lnTo>
                  <a:lnTo>
                    <a:pt x="1873433" y="793414"/>
                  </a:lnTo>
                  <a:lnTo>
                    <a:pt x="1873420" y="790268"/>
                  </a:lnTo>
                  <a:lnTo>
                    <a:pt x="1874107" y="791140"/>
                  </a:lnTo>
                  <a:lnTo>
                    <a:pt x="1874596" y="792449"/>
                  </a:lnTo>
                  <a:lnTo>
                    <a:pt x="1873631" y="795647"/>
                  </a:lnTo>
                  <a:lnTo>
                    <a:pt x="1871358" y="799599"/>
                  </a:lnTo>
                  <a:lnTo>
                    <a:pt x="1869640" y="801648"/>
                  </a:lnTo>
                  <a:lnTo>
                    <a:pt x="1867855" y="804080"/>
                  </a:lnTo>
                  <a:lnTo>
                    <a:pt x="1869032" y="803366"/>
                  </a:lnTo>
                  <a:lnTo>
                    <a:pt x="1870274" y="802282"/>
                  </a:lnTo>
                  <a:lnTo>
                    <a:pt x="1871794" y="801859"/>
                  </a:lnTo>
                  <a:lnTo>
                    <a:pt x="1873935" y="800551"/>
                  </a:lnTo>
                  <a:lnTo>
                    <a:pt x="1877292" y="798132"/>
                  </a:lnTo>
                  <a:lnTo>
                    <a:pt x="1879896" y="796586"/>
                  </a:lnTo>
                  <a:lnTo>
                    <a:pt x="1890642" y="792330"/>
                  </a:lnTo>
                  <a:lnTo>
                    <a:pt x="1894686" y="791206"/>
                  </a:lnTo>
                  <a:lnTo>
                    <a:pt x="1897660" y="789303"/>
                  </a:lnTo>
                  <a:lnTo>
                    <a:pt x="1899233" y="789832"/>
                  </a:lnTo>
                  <a:lnTo>
                    <a:pt x="1907732" y="789554"/>
                  </a:lnTo>
                  <a:lnTo>
                    <a:pt x="1910587" y="788550"/>
                  </a:lnTo>
                  <a:lnTo>
                    <a:pt x="1912794" y="789118"/>
                  </a:lnTo>
                  <a:lnTo>
                    <a:pt x="1917526" y="788166"/>
                  </a:lnTo>
                  <a:lnTo>
                    <a:pt x="1920963" y="787757"/>
                  </a:lnTo>
                  <a:lnTo>
                    <a:pt x="1924531" y="788034"/>
                  </a:lnTo>
                  <a:lnTo>
                    <a:pt x="1930651" y="786712"/>
                  </a:lnTo>
                  <a:lnTo>
                    <a:pt x="1933215" y="784650"/>
                  </a:lnTo>
                  <a:lnTo>
                    <a:pt x="1935449" y="779707"/>
                  </a:lnTo>
                  <a:lnTo>
                    <a:pt x="1937590" y="777804"/>
                  </a:lnTo>
                  <a:lnTo>
                    <a:pt x="1937934" y="775266"/>
                  </a:lnTo>
                  <a:lnTo>
                    <a:pt x="1938542" y="775517"/>
                  </a:lnTo>
                  <a:lnTo>
                    <a:pt x="1938951" y="776178"/>
                  </a:lnTo>
                  <a:lnTo>
                    <a:pt x="1938965" y="777341"/>
                  </a:lnTo>
                  <a:lnTo>
                    <a:pt x="1939467" y="778399"/>
                  </a:lnTo>
                  <a:lnTo>
                    <a:pt x="1942230" y="776667"/>
                  </a:lnTo>
                  <a:lnTo>
                    <a:pt x="1942917" y="776627"/>
                  </a:lnTo>
                  <a:lnTo>
                    <a:pt x="1940577" y="779496"/>
                  </a:lnTo>
                  <a:lnTo>
                    <a:pt x="1939665" y="782932"/>
                  </a:lnTo>
                  <a:lnTo>
                    <a:pt x="1939850" y="783672"/>
                  </a:lnTo>
                  <a:lnTo>
                    <a:pt x="1942375" y="782324"/>
                  </a:lnTo>
                  <a:lnTo>
                    <a:pt x="1944886" y="782033"/>
                  </a:lnTo>
                  <a:lnTo>
                    <a:pt x="1952803" y="777460"/>
                  </a:lnTo>
                  <a:lnTo>
                    <a:pt x="1953544" y="777592"/>
                  </a:lnTo>
                  <a:lnTo>
                    <a:pt x="1952764" y="780394"/>
                  </a:lnTo>
                  <a:lnTo>
                    <a:pt x="1951971" y="781769"/>
                  </a:lnTo>
                  <a:lnTo>
                    <a:pt x="1951971" y="782430"/>
                  </a:lnTo>
                  <a:lnTo>
                    <a:pt x="1956465" y="781108"/>
                  </a:lnTo>
                  <a:lnTo>
                    <a:pt x="1958659" y="779892"/>
                  </a:lnTo>
                  <a:lnTo>
                    <a:pt x="1967038" y="778504"/>
                  </a:lnTo>
                  <a:lnTo>
                    <a:pt x="1968770" y="778319"/>
                  </a:lnTo>
                  <a:lnTo>
                    <a:pt x="1969576" y="778504"/>
                  </a:lnTo>
                  <a:lnTo>
                    <a:pt x="1970250" y="777592"/>
                  </a:lnTo>
                  <a:lnTo>
                    <a:pt x="1971057" y="774909"/>
                  </a:lnTo>
                  <a:lnTo>
                    <a:pt x="1971784" y="770693"/>
                  </a:lnTo>
                  <a:lnTo>
                    <a:pt x="1969999" y="767481"/>
                  </a:lnTo>
                  <a:lnTo>
                    <a:pt x="1969034" y="766966"/>
                  </a:lnTo>
                  <a:lnTo>
                    <a:pt x="1968083" y="766860"/>
                  </a:lnTo>
                  <a:lnTo>
                    <a:pt x="1967131" y="767124"/>
                  </a:lnTo>
                  <a:lnTo>
                    <a:pt x="1967025" y="767679"/>
                  </a:lnTo>
                  <a:lnTo>
                    <a:pt x="1967567" y="768657"/>
                  </a:lnTo>
                  <a:lnTo>
                    <a:pt x="1968387" y="767904"/>
                  </a:lnTo>
                  <a:lnTo>
                    <a:pt x="1969471" y="768803"/>
                  </a:lnTo>
                  <a:lnTo>
                    <a:pt x="1969418" y="770191"/>
                  </a:lnTo>
                  <a:lnTo>
                    <a:pt x="1970237" y="773138"/>
                  </a:lnTo>
                  <a:lnTo>
                    <a:pt x="1969880" y="774407"/>
                  </a:lnTo>
                  <a:lnTo>
                    <a:pt x="1966272" y="775953"/>
                  </a:lnTo>
                  <a:lnTo>
                    <a:pt x="1962201" y="777077"/>
                  </a:lnTo>
                  <a:lnTo>
                    <a:pt x="1959491" y="776297"/>
                  </a:lnTo>
                  <a:lnTo>
                    <a:pt x="1957958" y="775028"/>
                  </a:lnTo>
                  <a:lnTo>
                    <a:pt x="1958566" y="771314"/>
                  </a:lnTo>
                  <a:lnTo>
                    <a:pt x="1956623" y="769979"/>
                  </a:lnTo>
                  <a:lnTo>
                    <a:pt x="1957231" y="769027"/>
                  </a:lnTo>
                  <a:lnTo>
                    <a:pt x="1958051" y="768512"/>
                  </a:lnTo>
                  <a:lnTo>
                    <a:pt x="1957244" y="763344"/>
                  </a:lnTo>
                  <a:lnTo>
                    <a:pt x="1955804" y="762353"/>
                  </a:lnTo>
                  <a:lnTo>
                    <a:pt x="1952103" y="761388"/>
                  </a:lnTo>
                  <a:lnTo>
                    <a:pt x="1951297" y="760542"/>
                  </a:lnTo>
                  <a:lnTo>
                    <a:pt x="1954971" y="757779"/>
                  </a:lnTo>
                  <a:lnTo>
                    <a:pt x="1956993" y="756008"/>
                  </a:lnTo>
                  <a:lnTo>
                    <a:pt x="1958474" y="754475"/>
                  </a:lnTo>
                  <a:lnTo>
                    <a:pt x="1960456" y="753986"/>
                  </a:lnTo>
                  <a:lnTo>
                    <a:pt x="1962994" y="752717"/>
                  </a:lnTo>
                  <a:lnTo>
                    <a:pt x="1964157" y="752532"/>
                  </a:lnTo>
                  <a:lnTo>
                    <a:pt x="1964633" y="751805"/>
                  </a:lnTo>
                  <a:lnTo>
                    <a:pt x="1964408" y="751197"/>
                  </a:lnTo>
                  <a:lnTo>
                    <a:pt x="1963734" y="751131"/>
                  </a:lnTo>
                  <a:lnTo>
                    <a:pt x="1962690" y="751382"/>
                  </a:lnTo>
                  <a:lnTo>
                    <a:pt x="1961857" y="751250"/>
                  </a:lnTo>
                  <a:lnTo>
                    <a:pt x="1961368" y="749836"/>
                  </a:lnTo>
                  <a:lnTo>
                    <a:pt x="1961487" y="748395"/>
                  </a:lnTo>
                  <a:lnTo>
                    <a:pt x="1961368" y="746994"/>
                  </a:lnTo>
                  <a:lnTo>
                    <a:pt x="1963747" y="743848"/>
                  </a:lnTo>
                  <a:lnTo>
                    <a:pt x="1966126" y="740319"/>
                  </a:lnTo>
                  <a:lnTo>
                    <a:pt x="1967488" y="739249"/>
                  </a:lnTo>
                  <a:lnTo>
                    <a:pt x="1968862" y="738561"/>
                  </a:lnTo>
                  <a:lnTo>
                    <a:pt x="1973885" y="732706"/>
                  </a:lnTo>
                  <a:lnTo>
                    <a:pt x="1978921" y="729124"/>
                  </a:lnTo>
                  <a:lnTo>
                    <a:pt x="1984010" y="725146"/>
                  </a:lnTo>
                  <a:lnTo>
                    <a:pt x="1983534" y="724326"/>
                  </a:lnTo>
                  <a:lnTo>
                    <a:pt x="1982992" y="723903"/>
                  </a:lnTo>
                  <a:lnTo>
                    <a:pt x="1986032" y="721326"/>
                  </a:lnTo>
                  <a:lnTo>
                    <a:pt x="1989389" y="719462"/>
                  </a:lnTo>
                  <a:lnTo>
                    <a:pt x="1991795" y="718907"/>
                  </a:lnTo>
                  <a:lnTo>
                    <a:pt x="1991187" y="719912"/>
                  </a:lnTo>
                  <a:lnTo>
                    <a:pt x="1990869" y="720731"/>
                  </a:lnTo>
                  <a:lnTo>
                    <a:pt x="1992059" y="720480"/>
                  </a:lnTo>
                  <a:lnTo>
                    <a:pt x="1993500" y="719872"/>
                  </a:lnTo>
                  <a:lnTo>
                    <a:pt x="1993909" y="720678"/>
                  </a:lnTo>
                  <a:lnTo>
                    <a:pt x="1994451" y="721154"/>
                  </a:lnTo>
                  <a:lnTo>
                    <a:pt x="1995178" y="720255"/>
                  </a:lnTo>
                  <a:lnTo>
                    <a:pt x="1995575" y="718577"/>
                  </a:lnTo>
                  <a:lnTo>
                    <a:pt x="1996223" y="717387"/>
                  </a:lnTo>
                  <a:lnTo>
                    <a:pt x="1996619" y="717704"/>
                  </a:lnTo>
                  <a:lnTo>
                    <a:pt x="1996447" y="718748"/>
                  </a:lnTo>
                  <a:lnTo>
                    <a:pt x="1997082" y="718986"/>
                  </a:lnTo>
                  <a:lnTo>
                    <a:pt x="1998866" y="716171"/>
                  </a:lnTo>
                  <a:lnTo>
                    <a:pt x="2000320" y="715114"/>
                  </a:lnTo>
                  <a:lnTo>
                    <a:pt x="2000201" y="716343"/>
                  </a:lnTo>
                  <a:lnTo>
                    <a:pt x="1999765" y="718207"/>
                  </a:lnTo>
                  <a:lnTo>
                    <a:pt x="2000597" y="718048"/>
                  </a:lnTo>
                  <a:lnTo>
                    <a:pt x="2002369" y="715418"/>
                  </a:lnTo>
                  <a:lnTo>
                    <a:pt x="2002501" y="715973"/>
                  </a:lnTo>
                  <a:lnTo>
                    <a:pt x="2002276" y="717757"/>
                  </a:lnTo>
                  <a:lnTo>
                    <a:pt x="2003254" y="717546"/>
                  </a:lnTo>
                  <a:lnTo>
                    <a:pt x="2004827" y="716145"/>
                  </a:lnTo>
                  <a:lnTo>
                    <a:pt x="2007338" y="714929"/>
                  </a:lnTo>
                  <a:lnTo>
                    <a:pt x="2009850" y="715325"/>
                  </a:lnTo>
                  <a:lnTo>
                    <a:pt x="2012387" y="713924"/>
                  </a:lnTo>
                  <a:lnTo>
                    <a:pt x="2014568" y="712298"/>
                  </a:lnTo>
                  <a:lnTo>
                    <a:pt x="2015467" y="710250"/>
                  </a:lnTo>
                  <a:lnTo>
                    <a:pt x="2019749" y="705452"/>
                  </a:lnTo>
                  <a:lnTo>
                    <a:pt x="2020543" y="703112"/>
                  </a:lnTo>
                  <a:lnTo>
                    <a:pt x="2023649" y="701711"/>
                  </a:lnTo>
                  <a:lnTo>
                    <a:pt x="2025393" y="699953"/>
                  </a:lnTo>
                  <a:lnTo>
                    <a:pt x="2026464" y="699372"/>
                  </a:lnTo>
                  <a:lnTo>
                    <a:pt x="2025750" y="701037"/>
                  </a:lnTo>
                  <a:lnTo>
                    <a:pt x="2024508" y="702544"/>
                  </a:lnTo>
                  <a:lnTo>
                    <a:pt x="2024825" y="702769"/>
                  </a:lnTo>
                  <a:lnTo>
                    <a:pt x="2025843" y="702544"/>
                  </a:lnTo>
                  <a:lnTo>
                    <a:pt x="2026292" y="702874"/>
                  </a:lnTo>
                  <a:lnTo>
                    <a:pt x="2023768" y="704540"/>
                  </a:lnTo>
                  <a:lnTo>
                    <a:pt x="2022908" y="705703"/>
                  </a:lnTo>
                  <a:lnTo>
                    <a:pt x="2024931" y="705624"/>
                  </a:lnTo>
                  <a:lnTo>
                    <a:pt x="2027098" y="706496"/>
                  </a:lnTo>
                  <a:lnTo>
                    <a:pt x="2027574" y="707580"/>
                  </a:lnTo>
                  <a:lnTo>
                    <a:pt x="2028341" y="707910"/>
                  </a:lnTo>
                  <a:lnTo>
                    <a:pt x="2029226" y="706668"/>
                  </a:lnTo>
                  <a:lnTo>
                    <a:pt x="2029874" y="704579"/>
                  </a:lnTo>
                  <a:lnTo>
                    <a:pt x="2031513" y="702795"/>
                  </a:lnTo>
                  <a:lnTo>
                    <a:pt x="2032821" y="701103"/>
                  </a:lnTo>
                  <a:lnTo>
                    <a:pt x="2033165" y="702161"/>
                  </a:lnTo>
                  <a:lnTo>
                    <a:pt x="2033879" y="702822"/>
                  </a:lnTo>
                  <a:lnTo>
                    <a:pt x="2035465" y="702042"/>
                  </a:lnTo>
                  <a:lnTo>
                    <a:pt x="2036694" y="701130"/>
                  </a:lnTo>
                  <a:lnTo>
                    <a:pt x="2037487" y="700931"/>
                  </a:lnTo>
                  <a:lnTo>
                    <a:pt x="2038558" y="700918"/>
                  </a:lnTo>
                  <a:lnTo>
                    <a:pt x="2039457" y="701275"/>
                  </a:lnTo>
                  <a:lnTo>
                    <a:pt x="2040117" y="701592"/>
                  </a:lnTo>
                  <a:lnTo>
                    <a:pt x="2040104" y="703007"/>
                  </a:lnTo>
                  <a:lnTo>
                    <a:pt x="2040369" y="704500"/>
                  </a:lnTo>
                  <a:lnTo>
                    <a:pt x="2041505" y="704051"/>
                  </a:lnTo>
                  <a:lnTo>
                    <a:pt x="2042364" y="703522"/>
                  </a:lnTo>
                  <a:lnTo>
                    <a:pt x="2043329" y="702319"/>
                  </a:lnTo>
                  <a:lnTo>
                    <a:pt x="2044466" y="702610"/>
                  </a:lnTo>
                  <a:lnTo>
                    <a:pt x="2047281" y="699253"/>
                  </a:lnTo>
                  <a:lnTo>
                    <a:pt x="2048471" y="698988"/>
                  </a:lnTo>
                  <a:lnTo>
                    <a:pt x="2049700" y="699517"/>
                  </a:lnTo>
                  <a:lnTo>
                    <a:pt x="2051313" y="699623"/>
                  </a:lnTo>
                  <a:lnTo>
                    <a:pt x="2052674" y="699226"/>
                  </a:lnTo>
                  <a:lnTo>
                    <a:pt x="2054353" y="697363"/>
                  </a:lnTo>
                  <a:lnTo>
                    <a:pt x="2056679" y="697046"/>
                  </a:lnTo>
                  <a:lnTo>
                    <a:pt x="2059203" y="695935"/>
                  </a:lnTo>
                  <a:lnTo>
                    <a:pt x="2062851" y="696517"/>
                  </a:lnTo>
                  <a:lnTo>
                    <a:pt x="2069011" y="692353"/>
                  </a:lnTo>
                  <a:lnTo>
                    <a:pt x="2069143" y="691759"/>
                  </a:lnTo>
                  <a:lnTo>
                    <a:pt x="2068826" y="691256"/>
                  </a:lnTo>
                  <a:lnTo>
                    <a:pt x="2066936" y="690781"/>
                  </a:lnTo>
                  <a:lnTo>
                    <a:pt x="2067398" y="689155"/>
                  </a:lnTo>
                  <a:lnTo>
                    <a:pt x="2068614" y="687926"/>
                  </a:lnTo>
                  <a:lnTo>
                    <a:pt x="2069156" y="682943"/>
                  </a:lnTo>
                  <a:lnTo>
                    <a:pt x="2069064" y="681542"/>
                  </a:lnTo>
                  <a:lnTo>
                    <a:pt x="2069513" y="680709"/>
                  </a:lnTo>
                  <a:lnTo>
                    <a:pt x="2068614" y="680365"/>
                  </a:lnTo>
                  <a:lnTo>
                    <a:pt x="2067781" y="680074"/>
                  </a:lnTo>
                  <a:lnTo>
                    <a:pt x="2067054" y="679850"/>
                  </a:lnTo>
                  <a:lnTo>
                    <a:pt x="2066433" y="680233"/>
                  </a:lnTo>
                  <a:lnTo>
                    <a:pt x="2065786" y="680748"/>
                  </a:lnTo>
                  <a:lnTo>
                    <a:pt x="2065085" y="681132"/>
                  </a:lnTo>
                  <a:lnTo>
                    <a:pt x="2064147" y="680590"/>
                  </a:lnTo>
                  <a:lnTo>
                    <a:pt x="2063790" y="679585"/>
                  </a:lnTo>
                  <a:lnTo>
                    <a:pt x="2063010" y="678554"/>
                  </a:lnTo>
                  <a:lnTo>
                    <a:pt x="2062864" y="677775"/>
                  </a:lnTo>
                  <a:lnTo>
                    <a:pt x="2063446" y="676876"/>
                  </a:lnTo>
                  <a:lnTo>
                    <a:pt x="2064305" y="676003"/>
                  </a:lnTo>
                  <a:lnTo>
                    <a:pt x="2064940" y="674973"/>
                  </a:lnTo>
                  <a:lnTo>
                    <a:pt x="2064821" y="673783"/>
                  </a:lnTo>
                  <a:lnTo>
                    <a:pt x="2064556" y="673109"/>
                  </a:lnTo>
                  <a:lnTo>
                    <a:pt x="2064490" y="672329"/>
                  </a:lnTo>
                  <a:lnTo>
                    <a:pt x="2064900" y="671589"/>
                  </a:lnTo>
                  <a:lnTo>
                    <a:pt x="2065772" y="671232"/>
                  </a:lnTo>
                  <a:lnTo>
                    <a:pt x="2066632" y="670783"/>
                  </a:lnTo>
                  <a:lnTo>
                    <a:pt x="2067240" y="669818"/>
                  </a:lnTo>
                  <a:lnTo>
                    <a:pt x="2067213" y="668787"/>
                  </a:lnTo>
                  <a:lnTo>
                    <a:pt x="2066169" y="668364"/>
                  </a:lnTo>
                  <a:lnTo>
                    <a:pt x="2065112" y="668522"/>
                  </a:lnTo>
                  <a:lnTo>
                    <a:pt x="2063763" y="668298"/>
                  </a:lnTo>
                  <a:lnTo>
                    <a:pt x="2062627" y="667650"/>
                  </a:lnTo>
                  <a:lnTo>
                    <a:pt x="2062005" y="666910"/>
                  </a:lnTo>
                  <a:lnTo>
                    <a:pt x="2061464" y="666487"/>
                  </a:lnTo>
                  <a:lnTo>
                    <a:pt x="2060908" y="666487"/>
                  </a:lnTo>
                  <a:lnTo>
                    <a:pt x="2060419" y="666064"/>
                  </a:lnTo>
                  <a:lnTo>
                    <a:pt x="2060300" y="665350"/>
                  </a:lnTo>
                  <a:lnTo>
                    <a:pt x="2060803" y="664187"/>
                  </a:lnTo>
                  <a:lnTo>
                    <a:pt x="2061265" y="663473"/>
                  </a:lnTo>
                  <a:lnTo>
                    <a:pt x="2061873" y="662865"/>
                  </a:lnTo>
                  <a:lnTo>
                    <a:pt x="2062164" y="662191"/>
                  </a:lnTo>
                  <a:lnTo>
                    <a:pt x="2062190" y="661702"/>
                  </a:lnTo>
                  <a:lnTo>
                    <a:pt x="2062309" y="661319"/>
                  </a:lnTo>
                  <a:lnTo>
                    <a:pt x="2062600" y="660830"/>
                  </a:lnTo>
                  <a:lnTo>
                    <a:pt x="2063208" y="659865"/>
                  </a:lnTo>
                  <a:lnTo>
                    <a:pt x="2063089" y="659151"/>
                  </a:lnTo>
                  <a:lnTo>
                    <a:pt x="2064001" y="656693"/>
                  </a:lnTo>
                  <a:lnTo>
                    <a:pt x="2065719" y="652080"/>
                  </a:lnTo>
                  <a:lnTo>
                    <a:pt x="2067041" y="648551"/>
                  </a:lnTo>
                  <a:lnTo>
                    <a:pt x="2068707" y="644110"/>
                  </a:lnTo>
                  <a:lnTo>
                    <a:pt x="2069936" y="640872"/>
                  </a:lnTo>
                  <a:lnTo>
                    <a:pt x="2071654" y="636338"/>
                  </a:lnTo>
                  <a:lnTo>
                    <a:pt x="2073293" y="632029"/>
                  </a:lnTo>
                  <a:lnTo>
                    <a:pt x="2074813" y="627971"/>
                  </a:lnTo>
                  <a:lnTo>
                    <a:pt x="2072910" y="625632"/>
                  </a:lnTo>
                  <a:lnTo>
                    <a:pt x="2070491" y="622671"/>
                  </a:lnTo>
                  <a:close/>
                  <a:moveTo>
                    <a:pt x="1418067" y="1116063"/>
                  </a:moveTo>
                  <a:lnTo>
                    <a:pt x="1417856" y="1116632"/>
                  </a:lnTo>
                  <a:lnTo>
                    <a:pt x="1419548" y="1115151"/>
                  </a:lnTo>
                  <a:lnTo>
                    <a:pt x="1420248" y="1114015"/>
                  </a:lnTo>
                  <a:lnTo>
                    <a:pt x="1419416" y="1114583"/>
                  </a:lnTo>
                  <a:lnTo>
                    <a:pt x="1418067" y="1116063"/>
                  </a:lnTo>
                  <a:close/>
                  <a:moveTo>
                    <a:pt x="1515546" y="1116103"/>
                  </a:moveTo>
                  <a:lnTo>
                    <a:pt x="1512215" y="1117557"/>
                  </a:lnTo>
                  <a:lnTo>
                    <a:pt x="1511118" y="1117253"/>
                  </a:lnTo>
                  <a:lnTo>
                    <a:pt x="1509466" y="1117398"/>
                  </a:lnTo>
                  <a:lnTo>
                    <a:pt x="1511884" y="1118138"/>
                  </a:lnTo>
                  <a:lnTo>
                    <a:pt x="1514554" y="1117121"/>
                  </a:lnTo>
                  <a:lnTo>
                    <a:pt x="1519299" y="1114596"/>
                  </a:lnTo>
                  <a:lnTo>
                    <a:pt x="1517396" y="1115019"/>
                  </a:lnTo>
                  <a:lnTo>
                    <a:pt x="1515546" y="1116103"/>
                  </a:lnTo>
                  <a:close/>
                  <a:moveTo>
                    <a:pt x="1427729" y="1099621"/>
                  </a:moveTo>
                  <a:lnTo>
                    <a:pt x="1427809" y="1100163"/>
                  </a:lnTo>
                  <a:lnTo>
                    <a:pt x="1428945" y="1100705"/>
                  </a:lnTo>
                  <a:lnTo>
                    <a:pt x="1430901" y="1101286"/>
                  </a:lnTo>
                  <a:lnTo>
                    <a:pt x="1431285" y="1100969"/>
                  </a:lnTo>
                  <a:lnTo>
                    <a:pt x="1431007" y="1100599"/>
                  </a:lnTo>
                  <a:lnTo>
                    <a:pt x="1427729" y="1099621"/>
                  </a:lnTo>
                  <a:close/>
                  <a:moveTo>
                    <a:pt x="1438647" y="1099885"/>
                  </a:moveTo>
                  <a:lnTo>
                    <a:pt x="1437286" y="1100282"/>
                  </a:lnTo>
                  <a:lnTo>
                    <a:pt x="1437867" y="1100493"/>
                  </a:lnTo>
                  <a:lnTo>
                    <a:pt x="1440973" y="1100546"/>
                  </a:lnTo>
                  <a:lnTo>
                    <a:pt x="1443247" y="1099938"/>
                  </a:lnTo>
                  <a:lnTo>
                    <a:pt x="1442506" y="1099330"/>
                  </a:lnTo>
                  <a:lnTo>
                    <a:pt x="1438647" y="1099885"/>
                  </a:lnTo>
                  <a:close/>
                  <a:moveTo>
                    <a:pt x="1422654" y="1109071"/>
                  </a:moveTo>
                  <a:lnTo>
                    <a:pt x="1420843" y="1113367"/>
                  </a:lnTo>
                  <a:lnTo>
                    <a:pt x="1421755" y="1112468"/>
                  </a:lnTo>
                  <a:lnTo>
                    <a:pt x="1423064" y="1108926"/>
                  </a:lnTo>
                  <a:lnTo>
                    <a:pt x="1423249" y="1107036"/>
                  </a:lnTo>
                  <a:lnTo>
                    <a:pt x="1422693" y="1105450"/>
                  </a:lnTo>
                  <a:lnTo>
                    <a:pt x="1422654" y="1109071"/>
                  </a:lnTo>
                  <a:close/>
                  <a:moveTo>
                    <a:pt x="1562851" y="1204408"/>
                  </a:moveTo>
                  <a:lnTo>
                    <a:pt x="1562586" y="1201210"/>
                  </a:lnTo>
                  <a:lnTo>
                    <a:pt x="1561621" y="1200218"/>
                  </a:lnTo>
                  <a:lnTo>
                    <a:pt x="1561820" y="1203298"/>
                  </a:lnTo>
                  <a:lnTo>
                    <a:pt x="1562481" y="1206074"/>
                  </a:lnTo>
                  <a:lnTo>
                    <a:pt x="1562851" y="1204408"/>
                  </a:lnTo>
                  <a:close/>
                  <a:moveTo>
                    <a:pt x="1561106" y="1206536"/>
                  </a:moveTo>
                  <a:lnTo>
                    <a:pt x="1559982" y="1204527"/>
                  </a:lnTo>
                  <a:lnTo>
                    <a:pt x="1560009" y="1206431"/>
                  </a:lnTo>
                  <a:lnTo>
                    <a:pt x="1560776" y="1207395"/>
                  </a:lnTo>
                  <a:lnTo>
                    <a:pt x="1562414" y="1207937"/>
                  </a:lnTo>
                  <a:lnTo>
                    <a:pt x="1563419" y="1207197"/>
                  </a:lnTo>
                  <a:lnTo>
                    <a:pt x="1561555" y="1206986"/>
                  </a:lnTo>
                  <a:lnTo>
                    <a:pt x="1561106" y="1206536"/>
                  </a:lnTo>
                  <a:close/>
                  <a:moveTo>
                    <a:pt x="2035663" y="702504"/>
                  </a:moveTo>
                  <a:lnTo>
                    <a:pt x="2034315" y="703218"/>
                  </a:lnTo>
                  <a:lnTo>
                    <a:pt x="2032213" y="705029"/>
                  </a:lnTo>
                  <a:lnTo>
                    <a:pt x="2031420" y="706945"/>
                  </a:lnTo>
                  <a:lnTo>
                    <a:pt x="2031817" y="707421"/>
                  </a:lnTo>
                  <a:lnTo>
                    <a:pt x="2033125" y="708161"/>
                  </a:lnTo>
                  <a:lnTo>
                    <a:pt x="2033482" y="707646"/>
                  </a:lnTo>
                  <a:lnTo>
                    <a:pt x="2034011" y="706205"/>
                  </a:lnTo>
                  <a:lnTo>
                    <a:pt x="2035359" y="706443"/>
                  </a:lnTo>
                  <a:lnTo>
                    <a:pt x="2036866" y="705914"/>
                  </a:lnTo>
                  <a:lnTo>
                    <a:pt x="2037117" y="705042"/>
                  </a:lnTo>
                  <a:lnTo>
                    <a:pt x="2036840" y="703020"/>
                  </a:lnTo>
                  <a:lnTo>
                    <a:pt x="2035663" y="702504"/>
                  </a:lnTo>
                  <a:close/>
                  <a:moveTo>
                    <a:pt x="1215167" y="1160156"/>
                  </a:moveTo>
                  <a:lnTo>
                    <a:pt x="1212497" y="1163078"/>
                  </a:lnTo>
                  <a:lnTo>
                    <a:pt x="1212048" y="1164003"/>
                  </a:lnTo>
                  <a:lnTo>
                    <a:pt x="1210290" y="1166316"/>
                  </a:lnTo>
                  <a:lnTo>
                    <a:pt x="1210832" y="1166250"/>
                  </a:lnTo>
                  <a:lnTo>
                    <a:pt x="1213898" y="1163011"/>
                  </a:lnTo>
                  <a:lnTo>
                    <a:pt x="1216396" y="1160950"/>
                  </a:lnTo>
                  <a:lnTo>
                    <a:pt x="1216291" y="1159707"/>
                  </a:lnTo>
                  <a:lnTo>
                    <a:pt x="1215167" y="1160156"/>
                  </a:lnTo>
                  <a:close/>
                  <a:moveTo>
                    <a:pt x="1201355" y="1176956"/>
                  </a:moveTo>
                  <a:lnTo>
                    <a:pt x="1198038" y="1182467"/>
                  </a:lnTo>
                  <a:lnTo>
                    <a:pt x="1197231" y="1184886"/>
                  </a:lnTo>
                  <a:lnTo>
                    <a:pt x="1198381" y="1183261"/>
                  </a:lnTo>
                  <a:lnTo>
                    <a:pt x="1202545" y="1176440"/>
                  </a:lnTo>
                  <a:lnTo>
                    <a:pt x="1209140" y="1168510"/>
                  </a:lnTo>
                  <a:lnTo>
                    <a:pt x="1207157" y="1169726"/>
                  </a:lnTo>
                  <a:lnTo>
                    <a:pt x="1201355" y="1176956"/>
                  </a:lnTo>
                  <a:close/>
                  <a:moveTo>
                    <a:pt x="1195724" y="1188918"/>
                  </a:moveTo>
                  <a:lnTo>
                    <a:pt x="1193953" y="1196821"/>
                  </a:lnTo>
                  <a:lnTo>
                    <a:pt x="1193980" y="1210700"/>
                  </a:lnTo>
                  <a:lnTo>
                    <a:pt x="1194601" y="1216833"/>
                  </a:lnTo>
                  <a:lnTo>
                    <a:pt x="1195235" y="1215524"/>
                  </a:lnTo>
                  <a:lnTo>
                    <a:pt x="1195368" y="1211559"/>
                  </a:lnTo>
                  <a:lnTo>
                    <a:pt x="1195050" y="1197377"/>
                  </a:lnTo>
                  <a:lnTo>
                    <a:pt x="1196888" y="1186208"/>
                  </a:lnTo>
                  <a:lnTo>
                    <a:pt x="1195724" y="1188918"/>
                  </a:lnTo>
                  <a:close/>
                  <a:moveTo>
                    <a:pt x="1412899" y="1104406"/>
                  </a:moveTo>
                  <a:lnTo>
                    <a:pt x="1412238" y="1104842"/>
                  </a:lnTo>
                  <a:lnTo>
                    <a:pt x="1411353" y="1105291"/>
                  </a:lnTo>
                  <a:lnTo>
                    <a:pt x="1413071" y="1105344"/>
                  </a:lnTo>
                  <a:lnTo>
                    <a:pt x="1414062" y="1105992"/>
                  </a:lnTo>
                  <a:lnTo>
                    <a:pt x="1414340" y="1104683"/>
                  </a:lnTo>
                  <a:lnTo>
                    <a:pt x="1414988" y="1103494"/>
                  </a:lnTo>
                  <a:lnTo>
                    <a:pt x="1415939" y="1102304"/>
                  </a:lnTo>
                  <a:lnTo>
                    <a:pt x="1413296" y="1103930"/>
                  </a:lnTo>
                  <a:lnTo>
                    <a:pt x="1412899" y="1104406"/>
                  </a:lnTo>
                  <a:close/>
                  <a:moveTo>
                    <a:pt x="1565045" y="1258785"/>
                  </a:moveTo>
                  <a:lnTo>
                    <a:pt x="1563591" y="1259895"/>
                  </a:lnTo>
                  <a:lnTo>
                    <a:pt x="1565217" y="1259617"/>
                  </a:lnTo>
                  <a:lnTo>
                    <a:pt x="1566129" y="1259208"/>
                  </a:lnTo>
                  <a:lnTo>
                    <a:pt x="1566274" y="1258401"/>
                  </a:lnTo>
                  <a:lnTo>
                    <a:pt x="1565758" y="1257080"/>
                  </a:lnTo>
                  <a:lnTo>
                    <a:pt x="1565045" y="1258785"/>
                  </a:lnTo>
                  <a:close/>
                  <a:moveTo>
                    <a:pt x="1227552" y="1153852"/>
                  </a:moveTo>
                  <a:lnTo>
                    <a:pt x="1225900" y="1154050"/>
                  </a:lnTo>
                  <a:lnTo>
                    <a:pt x="1221221" y="1156984"/>
                  </a:lnTo>
                  <a:lnTo>
                    <a:pt x="1219238" y="1157751"/>
                  </a:lnTo>
                  <a:lnTo>
                    <a:pt x="1217745" y="1159271"/>
                  </a:lnTo>
                  <a:lnTo>
                    <a:pt x="1218657" y="1159152"/>
                  </a:lnTo>
                  <a:lnTo>
                    <a:pt x="1224869" y="1155676"/>
                  </a:lnTo>
                  <a:lnTo>
                    <a:pt x="1228477" y="1153918"/>
                  </a:lnTo>
                  <a:lnTo>
                    <a:pt x="1229032" y="1152676"/>
                  </a:lnTo>
                  <a:lnTo>
                    <a:pt x="1228636" y="1152821"/>
                  </a:lnTo>
                  <a:lnTo>
                    <a:pt x="1227552" y="1153852"/>
                  </a:lnTo>
                  <a:close/>
                  <a:moveTo>
                    <a:pt x="1348940" y="1118403"/>
                  </a:moveTo>
                  <a:lnTo>
                    <a:pt x="1347394" y="1117160"/>
                  </a:lnTo>
                  <a:lnTo>
                    <a:pt x="1346218" y="1117081"/>
                  </a:lnTo>
                  <a:lnTo>
                    <a:pt x="1343997" y="1118033"/>
                  </a:lnTo>
                  <a:lnTo>
                    <a:pt x="1343958" y="1119077"/>
                  </a:lnTo>
                  <a:lnTo>
                    <a:pt x="1347262" y="1121522"/>
                  </a:lnTo>
                  <a:lnTo>
                    <a:pt x="1348266" y="1121126"/>
                  </a:lnTo>
                  <a:lnTo>
                    <a:pt x="1349324" y="1120042"/>
                  </a:lnTo>
                  <a:lnTo>
                    <a:pt x="1349720" y="1119262"/>
                  </a:lnTo>
                  <a:lnTo>
                    <a:pt x="1349535" y="1118760"/>
                  </a:lnTo>
                  <a:lnTo>
                    <a:pt x="1348940" y="1118403"/>
                  </a:lnTo>
                  <a:close/>
                  <a:moveTo>
                    <a:pt x="1272769" y="1127060"/>
                  </a:moveTo>
                  <a:lnTo>
                    <a:pt x="1266345" y="1131395"/>
                  </a:lnTo>
                  <a:lnTo>
                    <a:pt x="1267614" y="1131131"/>
                  </a:lnTo>
                  <a:lnTo>
                    <a:pt x="1272636" y="1128118"/>
                  </a:lnTo>
                  <a:lnTo>
                    <a:pt x="1275637" y="1125686"/>
                  </a:lnTo>
                  <a:lnTo>
                    <a:pt x="1274249" y="1125619"/>
                  </a:lnTo>
                  <a:lnTo>
                    <a:pt x="1272769" y="1127060"/>
                  </a:lnTo>
                  <a:close/>
                  <a:moveTo>
                    <a:pt x="1559057" y="1260807"/>
                  </a:moveTo>
                  <a:lnTo>
                    <a:pt x="1559031" y="1261243"/>
                  </a:lnTo>
                  <a:lnTo>
                    <a:pt x="1559652" y="1261177"/>
                  </a:lnTo>
                  <a:lnTo>
                    <a:pt x="1560776" y="1260900"/>
                  </a:lnTo>
                  <a:lnTo>
                    <a:pt x="1560908" y="1260305"/>
                  </a:lnTo>
                  <a:lnTo>
                    <a:pt x="1560207" y="1260265"/>
                  </a:lnTo>
                  <a:lnTo>
                    <a:pt x="1559057" y="1260807"/>
                  </a:lnTo>
                  <a:close/>
                  <a:moveTo>
                    <a:pt x="1569367" y="1255864"/>
                  </a:moveTo>
                  <a:lnTo>
                    <a:pt x="1570081" y="1257741"/>
                  </a:lnTo>
                  <a:lnTo>
                    <a:pt x="1569935" y="1258586"/>
                  </a:lnTo>
                  <a:lnTo>
                    <a:pt x="1570252" y="1258772"/>
                  </a:lnTo>
                  <a:lnTo>
                    <a:pt x="1571085" y="1258190"/>
                  </a:lnTo>
                  <a:lnTo>
                    <a:pt x="1571534" y="1257701"/>
                  </a:lnTo>
                  <a:lnTo>
                    <a:pt x="1571561" y="1257212"/>
                  </a:lnTo>
                  <a:lnTo>
                    <a:pt x="1569499" y="1255375"/>
                  </a:lnTo>
                  <a:lnTo>
                    <a:pt x="1569367" y="1255864"/>
                  </a:lnTo>
                  <a:close/>
                  <a:moveTo>
                    <a:pt x="1913720" y="796731"/>
                  </a:moveTo>
                  <a:lnTo>
                    <a:pt x="1912953" y="795727"/>
                  </a:lnTo>
                  <a:lnTo>
                    <a:pt x="1912160" y="795859"/>
                  </a:lnTo>
                  <a:lnTo>
                    <a:pt x="1909556" y="796480"/>
                  </a:lnTo>
                  <a:lnTo>
                    <a:pt x="1906252" y="797921"/>
                  </a:lnTo>
                  <a:lnTo>
                    <a:pt x="1904666" y="798978"/>
                  </a:lnTo>
                  <a:lnTo>
                    <a:pt x="1903212" y="799507"/>
                  </a:lnTo>
                  <a:lnTo>
                    <a:pt x="1901811" y="799322"/>
                  </a:lnTo>
                  <a:lnTo>
                    <a:pt x="1904097" y="797524"/>
                  </a:lnTo>
                  <a:lnTo>
                    <a:pt x="1906516" y="796070"/>
                  </a:lnTo>
                  <a:lnTo>
                    <a:pt x="1911182" y="792898"/>
                  </a:lnTo>
                  <a:lnTo>
                    <a:pt x="1908644" y="793651"/>
                  </a:lnTo>
                  <a:lnTo>
                    <a:pt x="1903727" y="796374"/>
                  </a:lnTo>
                  <a:lnTo>
                    <a:pt x="1901507" y="797352"/>
                  </a:lnTo>
                  <a:lnTo>
                    <a:pt x="1896643" y="797894"/>
                  </a:lnTo>
                  <a:lnTo>
                    <a:pt x="1891884" y="798066"/>
                  </a:lnTo>
                  <a:lnTo>
                    <a:pt x="1890021" y="798317"/>
                  </a:lnTo>
                  <a:lnTo>
                    <a:pt x="1888038" y="799071"/>
                  </a:lnTo>
                  <a:lnTo>
                    <a:pt x="1885871" y="799229"/>
                  </a:lnTo>
                  <a:lnTo>
                    <a:pt x="1883901" y="798687"/>
                  </a:lnTo>
                  <a:lnTo>
                    <a:pt x="1883082" y="798767"/>
                  </a:lnTo>
                  <a:lnTo>
                    <a:pt x="1882170" y="799163"/>
                  </a:lnTo>
                  <a:lnTo>
                    <a:pt x="1881033" y="799348"/>
                  </a:lnTo>
                  <a:lnTo>
                    <a:pt x="1879050" y="799361"/>
                  </a:lnTo>
                  <a:lnTo>
                    <a:pt x="1878085" y="799731"/>
                  </a:lnTo>
                  <a:lnTo>
                    <a:pt x="1877068" y="800419"/>
                  </a:lnTo>
                  <a:lnTo>
                    <a:pt x="1876407" y="801622"/>
                  </a:lnTo>
                  <a:lnTo>
                    <a:pt x="1875746" y="800736"/>
                  </a:lnTo>
                  <a:lnTo>
                    <a:pt x="1873948" y="801741"/>
                  </a:lnTo>
                  <a:lnTo>
                    <a:pt x="1870723" y="802904"/>
                  </a:lnTo>
                  <a:lnTo>
                    <a:pt x="1868093" y="804741"/>
                  </a:lnTo>
                  <a:lnTo>
                    <a:pt x="1866771" y="805917"/>
                  </a:lnTo>
                  <a:lnTo>
                    <a:pt x="1865661" y="807146"/>
                  </a:lnTo>
                  <a:lnTo>
                    <a:pt x="1865463" y="808746"/>
                  </a:lnTo>
                  <a:lnTo>
                    <a:pt x="1867617" y="808257"/>
                  </a:lnTo>
                  <a:lnTo>
                    <a:pt x="1869388" y="806790"/>
                  </a:lnTo>
                  <a:lnTo>
                    <a:pt x="1870644" y="806671"/>
                  </a:lnTo>
                  <a:lnTo>
                    <a:pt x="1871027" y="807094"/>
                  </a:lnTo>
                  <a:lnTo>
                    <a:pt x="1870789" y="807622"/>
                  </a:lnTo>
                  <a:lnTo>
                    <a:pt x="1868014" y="809050"/>
                  </a:lnTo>
                  <a:lnTo>
                    <a:pt x="1871292" y="808429"/>
                  </a:lnTo>
                  <a:lnTo>
                    <a:pt x="1874715" y="808230"/>
                  </a:lnTo>
                  <a:lnTo>
                    <a:pt x="1883505" y="806459"/>
                  </a:lnTo>
                  <a:lnTo>
                    <a:pt x="1884232" y="806790"/>
                  </a:lnTo>
                  <a:lnTo>
                    <a:pt x="1885038" y="806710"/>
                  </a:lnTo>
                  <a:lnTo>
                    <a:pt x="1896180" y="803274"/>
                  </a:lnTo>
                  <a:lnTo>
                    <a:pt x="1898295" y="802917"/>
                  </a:lnTo>
                  <a:lnTo>
                    <a:pt x="1901414" y="801939"/>
                  </a:lnTo>
                  <a:lnTo>
                    <a:pt x="1904837" y="800564"/>
                  </a:lnTo>
                  <a:lnTo>
                    <a:pt x="1907071" y="800049"/>
                  </a:lnTo>
                  <a:lnTo>
                    <a:pt x="1918729" y="795436"/>
                  </a:lnTo>
                  <a:lnTo>
                    <a:pt x="1916257" y="795885"/>
                  </a:lnTo>
                  <a:lnTo>
                    <a:pt x="1913720" y="796731"/>
                  </a:lnTo>
                  <a:close/>
                  <a:moveTo>
                    <a:pt x="1936242" y="781359"/>
                  </a:moveTo>
                  <a:lnTo>
                    <a:pt x="1935779" y="781399"/>
                  </a:lnTo>
                  <a:lnTo>
                    <a:pt x="1934762" y="782932"/>
                  </a:lnTo>
                  <a:lnTo>
                    <a:pt x="1934510" y="784267"/>
                  </a:lnTo>
                  <a:lnTo>
                    <a:pt x="1935330" y="783752"/>
                  </a:lnTo>
                  <a:lnTo>
                    <a:pt x="1936163" y="782179"/>
                  </a:lnTo>
                  <a:lnTo>
                    <a:pt x="1936242" y="781359"/>
                  </a:lnTo>
                  <a:close/>
                  <a:moveTo>
                    <a:pt x="1813188" y="877503"/>
                  </a:moveTo>
                  <a:lnTo>
                    <a:pt x="1807795" y="883252"/>
                  </a:lnTo>
                  <a:lnTo>
                    <a:pt x="1808998" y="882790"/>
                  </a:lnTo>
                  <a:lnTo>
                    <a:pt x="1813717" y="877503"/>
                  </a:lnTo>
                  <a:lnTo>
                    <a:pt x="1816268" y="874410"/>
                  </a:lnTo>
                  <a:lnTo>
                    <a:pt x="1818250" y="871039"/>
                  </a:lnTo>
                  <a:lnTo>
                    <a:pt x="1816796" y="872705"/>
                  </a:lnTo>
                  <a:lnTo>
                    <a:pt x="1813188" y="877503"/>
                  </a:lnTo>
                  <a:close/>
                  <a:moveTo>
                    <a:pt x="1849602" y="835987"/>
                  </a:moveTo>
                  <a:lnTo>
                    <a:pt x="1853779" y="831718"/>
                  </a:lnTo>
                  <a:lnTo>
                    <a:pt x="1855034" y="829867"/>
                  </a:lnTo>
                  <a:lnTo>
                    <a:pt x="1849813" y="835167"/>
                  </a:lnTo>
                  <a:lnTo>
                    <a:pt x="1849602" y="835987"/>
                  </a:lnTo>
                  <a:close/>
                  <a:moveTo>
                    <a:pt x="1950741" y="784756"/>
                  </a:moveTo>
                  <a:lnTo>
                    <a:pt x="1948006" y="786818"/>
                  </a:lnTo>
                  <a:lnTo>
                    <a:pt x="1946287" y="787215"/>
                  </a:lnTo>
                  <a:lnTo>
                    <a:pt x="1946975" y="788087"/>
                  </a:lnTo>
                  <a:lnTo>
                    <a:pt x="1953755" y="786739"/>
                  </a:lnTo>
                  <a:lnTo>
                    <a:pt x="1953795" y="785681"/>
                  </a:lnTo>
                  <a:lnTo>
                    <a:pt x="1952156" y="784518"/>
                  </a:lnTo>
                  <a:lnTo>
                    <a:pt x="1950741" y="784756"/>
                  </a:lnTo>
                  <a:close/>
                  <a:moveTo>
                    <a:pt x="2025076" y="707976"/>
                  </a:moveTo>
                  <a:lnTo>
                    <a:pt x="2024679" y="708175"/>
                  </a:lnTo>
                  <a:lnTo>
                    <a:pt x="2024230" y="708637"/>
                  </a:lnTo>
                  <a:lnTo>
                    <a:pt x="2023741" y="709985"/>
                  </a:lnTo>
                  <a:lnTo>
                    <a:pt x="2024587" y="710157"/>
                  </a:lnTo>
                  <a:lnTo>
                    <a:pt x="2025644" y="709615"/>
                  </a:lnTo>
                  <a:lnTo>
                    <a:pt x="2025393" y="708346"/>
                  </a:lnTo>
                  <a:lnTo>
                    <a:pt x="2025076" y="707976"/>
                  </a:lnTo>
                  <a:close/>
                  <a:moveTo>
                    <a:pt x="1964395" y="786792"/>
                  </a:moveTo>
                  <a:lnTo>
                    <a:pt x="1963496" y="788060"/>
                  </a:lnTo>
                  <a:lnTo>
                    <a:pt x="1962835" y="788364"/>
                  </a:lnTo>
                  <a:lnTo>
                    <a:pt x="1959174" y="789224"/>
                  </a:lnTo>
                  <a:lnTo>
                    <a:pt x="1962875" y="790241"/>
                  </a:lnTo>
                  <a:lnTo>
                    <a:pt x="1964792" y="789792"/>
                  </a:lnTo>
                  <a:lnTo>
                    <a:pt x="1964950" y="788880"/>
                  </a:lnTo>
                  <a:lnTo>
                    <a:pt x="1964659" y="786157"/>
                  </a:lnTo>
                  <a:lnTo>
                    <a:pt x="1964395" y="786792"/>
                  </a:lnTo>
                  <a:close/>
                  <a:moveTo>
                    <a:pt x="1939189" y="779535"/>
                  </a:moveTo>
                  <a:lnTo>
                    <a:pt x="1938647" y="780038"/>
                  </a:lnTo>
                  <a:lnTo>
                    <a:pt x="1937418" y="781676"/>
                  </a:lnTo>
                  <a:lnTo>
                    <a:pt x="1936625" y="783170"/>
                  </a:lnTo>
                  <a:lnTo>
                    <a:pt x="1935608" y="784188"/>
                  </a:lnTo>
                  <a:lnTo>
                    <a:pt x="1936823" y="784320"/>
                  </a:lnTo>
                  <a:lnTo>
                    <a:pt x="1938238" y="783567"/>
                  </a:lnTo>
                  <a:lnTo>
                    <a:pt x="1940115" y="779099"/>
                  </a:lnTo>
                  <a:lnTo>
                    <a:pt x="1939189" y="779535"/>
                  </a:lnTo>
                  <a:close/>
                  <a:moveTo>
                    <a:pt x="1598154" y="1239910"/>
                  </a:moveTo>
                  <a:lnTo>
                    <a:pt x="1597745" y="1241708"/>
                  </a:lnTo>
                  <a:lnTo>
                    <a:pt x="1596291" y="1243241"/>
                  </a:lnTo>
                  <a:lnTo>
                    <a:pt x="1594876" y="1244087"/>
                  </a:lnTo>
                  <a:lnTo>
                    <a:pt x="1594031" y="1245422"/>
                  </a:lnTo>
                  <a:lnTo>
                    <a:pt x="1591651" y="1248264"/>
                  </a:lnTo>
                  <a:lnTo>
                    <a:pt x="1590885" y="1249599"/>
                  </a:lnTo>
                  <a:lnTo>
                    <a:pt x="1596634" y="1244285"/>
                  </a:lnTo>
                  <a:lnTo>
                    <a:pt x="1600692" y="1238483"/>
                  </a:lnTo>
                  <a:lnTo>
                    <a:pt x="1600097" y="1238668"/>
                  </a:lnTo>
                  <a:lnTo>
                    <a:pt x="1598154" y="1239910"/>
                  </a:lnTo>
                  <a:close/>
                  <a:moveTo>
                    <a:pt x="1583946" y="1253458"/>
                  </a:moveTo>
                  <a:lnTo>
                    <a:pt x="1583642" y="1253855"/>
                  </a:lnTo>
                  <a:lnTo>
                    <a:pt x="1584104" y="1253855"/>
                  </a:lnTo>
                  <a:lnTo>
                    <a:pt x="1585228" y="1253366"/>
                  </a:lnTo>
                  <a:lnTo>
                    <a:pt x="1585334" y="1252969"/>
                  </a:lnTo>
                  <a:lnTo>
                    <a:pt x="1585043" y="1252652"/>
                  </a:lnTo>
                  <a:lnTo>
                    <a:pt x="1583946" y="1253458"/>
                  </a:lnTo>
                  <a:close/>
                  <a:moveTo>
                    <a:pt x="1588558" y="1251185"/>
                  </a:moveTo>
                  <a:lnTo>
                    <a:pt x="1589233" y="1251052"/>
                  </a:lnTo>
                  <a:lnTo>
                    <a:pt x="1589973" y="1250074"/>
                  </a:lnTo>
                  <a:lnTo>
                    <a:pt x="1589722" y="1249982"/>
                  </a:lnTo>
                  <a:lnTo>
                    <a:pt x="1588558" y="1251185"/>
                  </a:lnTo>
                  <a:close/>
                  <a:moveTo>
                    <a:pt x="1576174" y="1256498"/>
                  </a:moveTo>
                  <a:lnTo>
                    <a:pt x="1577244" y="1256987"/>
                  </a:lnTo>
                  <a:lnTo>
                    <a:pt x="1578474" y="1256313"/>
                  </a:lnTo>
                  <a:lnTo>
                    <a:pt x="1579875" y="1255996"/>
                  </a:lnTo>
                  <a:lnTo>
                    <a:pt x="1581448" y="1255097"/>
                  </a:lnTo>
                  <a:lnTo>
                    <a:pt x="1577562" y="1255811"/>
                  </a:lnTo>
                  <a:lnTo>
                    <a:pt x="1576174" y="1256498"/>
                  </a:lnTo>
                  <a:close/>
                  <a:moveTo>
                    <a:pt x="1785987" y="944726"/>
                  </a:moveTo>
                  <a:lnTo>
                    <a:pt x="1785141" y="949418"/>
                  </a:lnTo>
                  <a:lnTo>
                    <a:pt x="1784202" y="952075"/>
                  </a:lnTo>
                  <a:lnTo>
                    <a:pt x="1781387" y="957838"/>
                  </a:lnTo>
                  <a:lnTo>
                    <a:pt x="1777303" y="959477"/>
                  </a:lnTo>
                  <a:lnTo>
                    <a:pt x="1777514" y="959728"/>
                  </a:lnTo>
                  <a:lnTo>
                    <a:pt x="1780898" y="958948"/>
                  </a:lnTo>
                  <a:lnTo>
                    <a:pt x="1782048" y="957798"/>
                  </a:lnTo>
                  <a:lnTo>
                    <a:pt x="1784506" y="952974"/>
                  </a:lnTo>
                  <a:lnTo>
                    <a:pt x="1785669" y="949656"/>
                  </a:lnTo>
                  <a:lnTo>
                    <a:pt x="1786436" y="945281"/>
                  </a:lnTo>
                  <a:lnTo>
                    <a:pt x="1786291" y="943775"/>
                  </a:lnTo>
                  <a:lnTo>
                    <a:pt x="1785987" y="944726"/>
                  </a:lnTo>
                  <a:close/>
                  <a:moveTo>
                    <a:pt x="1784123" y="940550"/>
                  </a:moveTo>
                  <a:lnTo>
                    <a:pt x="1784097" y="939690"/>
                  </a:lnTo>
                  <a:lnTo>
                    <a:pt x="1782801" y="938659"/>
                  </a:lnTo>
                  <a:lnTo>
                    <a:pt x="1783409" y="941832"/>
                  </a:lnTo>
                  <a:lnTo>
                    <a:pt x="1783938" y="941250"/>
                  </a:lnTo>
                  <a:lnTo>
                    <a:pt x="1784123" y="940550"/>
                  </a:lnTo>
                  <a:close/>
                  <a:moveTo>
                    <a:pt x="1749811" y="974373"/>
                  </a:moveTo>
                  <a:lnTo>
                    <a:pt x="1749969" y="974809"/>
                  </a:lnTo>
                  <a:lnTo>
                    <a:pt x="1751066" y="975404"/>
                  </a:lnTo>
                  <a:lnTo>
                    <a:pt x="1751899" y="975721"/>
                  </a:lnTo>
                  <a:lnTo>
                    <a:pt x="1752441" y="975655"/>
                  </a:lnTo>
                  <a:lnTo>
                    <a:pt x="1750974" y="974518"/>
                  </a:lnTo>
                  <a:lnTo>
                    <a:pt x="1749811" y="974373"/>
                  </a:lnTo>
                  <a:close/>
                  <a:moveTo>
                    <a:pt x="1769558" y="962279"/>
                  </a:moveTo>
                  <a:lnTo>
                    <a:pt x="1770007" y="962398"/>
                  </a:lnTo>
                  <a:lnTo>
                    <a:pt x="1774871" y="960362"/>
                  </a:lnTo>
                  <a:lnTo>
                    <a:pt x="1772782" y="960825"/>
                  </a:lnTo>
                  <a:lnTo>
                    <a:pt x="1769558" y="962279"/>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dirty="0"/>
            </a:p>
          </p:txBody>
        </p:sp>
        <p:pic>
          <p:nvPicPr>
            <p:cNvPr id="6" name="Grafický objekt 252">
              <a:extLst>
                <a:ext uri="{FF2B5EF4-FFF2-40B4-BE49-F238E27FC236}">
                  <a16:creationId xmlns:a16="http://schemas.microsoft.com/office/drawing/2014/main" id="{D98BDFEE-24C1-ED1F-51F5-9DA91A500EC3}"/>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515236" y="3511935"/>
              <a:ext cx="179223" cy="179223"/>
            </a:xfrm>
            <a:prstGeom prst="rect">
              <a:avLst/>
            </a:prstGeom>
            <a:effectLst>
              <a:outerShdw blurRad="50800" dist="50800" dir="2820000" sx="87000" sy="87000" algn="ctr" rotWithShape="0">
                <a:srgbClr val="0067B1"/>
              </a:outerShdw>
            </a:effectLst>
          </p:spPr>
        </p:pic>
        <p:sp>
          <p:nvSpPr>
            <p:cNvPr id="220" name="Volný tvar: obrazec 6">
              <a:extLst>
                <a:ext uri="{FF2B5EF4-FFF2-40B4-BE49-F238E27FC236}">
                  <a16:creationId xmlns:a16="http://schemas.microsoft.com/office/drawing/2014/main" id="{3988B2E0-2629-B676-B852-0012001BFB82}"/>
                </a:ext>
              </a:extLst>
            </p:cNvPr>
            <p:cNvSpPr/>
            <p:nvPr/>
          </p:nvSpPr>
          <p:spPr>
            <a:xfrm>
              <a:off x="3926674" y="5358664"/>
              <a:ext cx="203354" cy="203003"/>
            </a:xfrm>
            <a:custGeom>
              <a:avLst/>
              <a:gdLst>
                <a:gd name="connsiteX0" fmla="*/ 190198 w 191255"/>
                <a:gd name="connsiteY0" fmla="*/ 72127 h 190925"/>
                <a:gd name="connsiteX1" fmla="*/ 190079 w 191255"/>
                <a:gd name="connsiteY1" fmla="*/ 68929 h 190925"/>
                <a:gd name="connsiteX2" fmla="*/ 190330 w 191255"/>
                <a:gd name="connsiteY2" fmla="*/ 59954 h 190925"/>
                <a:gd name="connsiteX3" fmla="*/ 191256 w 191255"/>
                <a:gd name="connsiteY3" fmla="*/ 50689 h 190925"/>
                <a:gd name="connsiteX4" fmla="*/ 191137 w 191255"/>
                <a:gd name="connsiteY4" fmla="*/ 45441 h 190925"/>
                <a:gd name="connsiteX5" fmla="*/ 189233 w 191255"/>
                <a:gd name="connsiteY5" fmla="*/ 39401 h 190925"/>
                <a:gd name="connsiteX6" fmla="*/ 189154 w 191255"/>
                <a:gd name="connsiteY6" fmla="*/ 35039 h 190925"/>
                <a:gd name="connsiteX7" fmla="*/ 190767 w 191255"/>
                <a:gd name="connsiteY7" fmla="*/ 31999 h 190925"/>
                <a:gd name="connsiteX8" fmla="*/ 191071 w 191255"/>
                <a:gd name="connsiteY8" fmla="*/ 30202 h 190925"/>
                <a:gd name="connsiteX9" fmla="*/ 189960 w 191255"/>
                <a:gd name="connsiteY9" fmla="*/ 29977 h 190925"/>
                <a:gd name="connsiteX10" fmla="*/ 187687 w 191255"/>
                <a:gd name="connsiteY10" fmla="*/ 29792 h 190925"/>
                <a:gd name="connsiteX11" fmla="*/ 186008 w 191255"/>
                <a:gd name="connsiteY11" fmla="*/ 29223 h 190925"/>
                <a:gd name="connsiteX12" fmla="*/ 183471 w 191255"/>
                <a:gd name="connsiteY12" fmla="*/ 26739 h 190925"/>
                <a:gd name="connsiteX13" fmla="*/ 179003 w 191255"/>
                <a:gd name="connsiteY13" fmla="*/ 24650 h 190925"/>
                <a:gd name="connsiteX14" fmla="*/ 173915 w 191255"/>
                <a:gd name="connsiteY14" fmla="*/ 22760 h 190925"/>
                <a:gd name="connsiteX15" fmla="*/ 166447 w 191255"/>
                <a:gd name="connsiteY15" fmla="*/ 22192 h 190925"/>
                <a:gd name="connsiteX16" fmla="*/ 160380 w 191255"/>
                <a:gd name="connsiteY16" fmla="*/ 16125 h 190925"/>
                <a:gd name="connsiteX17" fmla="*/ 155529 w 191255"/>
                <a:gd name="connsiteY17" fmla="*/ 15160 h 190925"/>
                <a:gd name="connsiteX18" fmla="*/ 153983 w 191255"/>
                <a:gd name="connsiteY18" fmla="*/ 14380 h 190925"/>
                <a:gd name="connsiteX19" fmla="*/ 149396 w 191255"/>
                <a:gd name="connsiteY19" fmla="*/ 10746 h 190925"/>
                <a:gd name="connsiteX20" fmla="*/ 142060 w 191255"/>
                <a:gd name="connsiteY20" fmla="*/ 10415 h 190925"/>
                <a:gd name="connsiteX21" fmla="*/ 134460 w 191255"/>
                <a:gd name="connsiteY21" fmla="*/ 10058 h 190925"/>
                <a:gd name="connsiteX22" fmla="*/ 129715 w 191255"/>
                <a:gd name="connsiteY22" fmla="*/ 9953 h 190925"/>
                <a:gd name="connsiteX23" fmla="*/ 129028 w 191255"/>
                <a:gd name="connsiteY23" fmla="*/ 9464 h 190925"/>
                <a:gd name="connsiteX24" fmla="*/ 128870 w 191255"/>
                <a:gd name="connsiteY24" fmla="*/ 4454 h 190925"/>
                <a:gd name="connsiteX25" fmla="*/ 128936 w 191255"/>
                <a:gd name="connsiteY25" fmla="*/ 0 h 190925"/>
                <a:gd name="connsiteX26" fmla="*/ 125341 w 191255"/>
                <a:gd name="connsiteY26" fmla="*/ 0 h 190925"/>
                <a:gd name="connsiteX27" fmla="*/ 119023 w 191255"/>
                <a:gd name="connsiteY27" fmla="*/ 26 h 190925"/>
                <a:gd name="connsiteX28" fmla="*/ 112467 w 191255"/>
                <a:gd name="connsiteY28" fmla="*/ 40 h 190925"/>
                <a:gd name="connsiteX29" fmla="*/ 106453 w 191255"/>
                <a:gd name="connsiteY29" fmla="*/ 1507 h 190925"/>
                <a:gd name="connsiteX30" fmla="*/ 101483 w 191255"/>
                <a:gd name="connsiteY30" fmla="*/ 3767 h 190925"/>
                <a:gd name="connsiteX31" fmla="*/ 95549 w 191255"/>
                <a:gd name="connsiteY31" fmla="*/ 7283 h 190925"/>
                <a:gd name="connsiteX32" fmla="*/ 93592 w 191255"/>
                <a:gd name="connsiteY32" fmla="*/ 8670 h 190925"/>
                <a:gd name="connsiteX33" fmla="*/ 92085 w 191255"/>
                <a:gd name="connsiteY33" fmla="*/ 9741 h 190925"/>
                <a:gd name="connsiteX34" fmla="*/ 91134 w 191255"/>
                <a:gd name="connsiteY34" fmla="*/ 11102 h 190925"/>
                <a:gd name="connsiteX35" fmla="*/ 90605 w 191255"/>
                <a:gd name="connsiteY35" fmla="*/ 14103 h 190925"/>
                <a:gd name="connsiteX36" fmla="*/ 90486 w 191255"/>
                <a:gd name="connsiteY36" fmla="*/ 18729 h 190925"/>
                <a:gd name="connsiteX37" fmla="*/ 89825 w 191255"/>
                <a:gd name="connsiteY37" fmla="*/ 22060 h 190925"/>
                <a:gd name="connsiteX38" fmla="*/ 87962 w 191255"/>
                <a:gd name="connsiteY38" fmla="*/ 25113 h 190925"/>
                <a:gd name="connsiteX39" fmla="*/ 87975 w 191255"/>
                <a:gd name="connsiteY39" fmla="*/ 25113 h 190925"/>
                <a:gd name="connsiteX40" fmla="*/ 78987 w 191255"/>
                <a:gd name="connsiteY40" fmla="*/ 28800 h 190925"/>
                <a:gd name="connsiteX41" fmla="*/ 73105 w 191255"/>
                <a:gd name="connsiteY41" fmla="*/ 31827 h 190925"/>
                <a:gd name="connsiteX42" fmla="*/ 67316 w 191255"/>
                <a:gd name="connsiteY42" fmla="*/ 35396 h 190925"/>
                <a:gd name="connsiteX43" fmla="*/ 62875 w 191255"/>
                <a:gd name="connsiteY43" fmla="*/ 40035 h 190925"/>
                <a:gd name="connsiteX44" fmla="*/ 59795 w 191255"/>
                <a:gd name="connsiteY44" fmla="*/ 45732 h 190925"/>
                <a:gd name="connsiteX45" fmla="*/ 54733 w 191255"/>
                <a:gd name="connsiteY45" fmla="*/ 52790 h 190925"/>
                <a:gd name="connsiteX46" fmla="*/ 49618 w 191255"/>
                <a:gd name="connsiteY46" fmla="*/ 58910 h 190925"/>
                <a:gd name="connsiteX47" fmla="*/ 44186 w 191255"/>
                <a:gd name="connsiteY47" fmla="*/ 65413 h 190925"/>
                <a:gd name="connsiteX48" fmla="*/ 38198 w 191255"/>
                <a:gd name="connsiteY48" fmla="*/ 67752 h 190925"/>
                <a:gd name="connsiteX49" fmla="*/ 33228 w 191255"/>
                <a:gd name="connsiteY49" fmla="*/ 67223 h 190925"/>
                <a:gd name="connsiteX50" fmla="*/ 27281 w 191255"/>
                <a:gd name="connsiteY50" fmla="*/ 64580 h 190925"/>
                <a:gd name="connsiteX51" fmla="*/ 22522 w 191255"/>
                <a:gd name="connsiteY51" fmla="*/ 64091 h 190925"/>
                <a:gd name="connsiteX52" fmla="*/ 18954 w 191255"/>
                <a:gd name="connsiteY52" fmla="*/ 65730 h 190925"/>
                <a:gd name="connsiteX53" fmla="*/ 15702 w 191255"/>
                <a:gd name="connsiteY53" fmla="*/ 65228 h 190925"/>
                <a:gd name="connsiteX54" fmla="*/ 12768 w 191255"/>
                <a:gd name="connsiteY54" fmla="*/ 62571 h 190925"/>
                <a:gd name="connsiteX55" fmla="*/ 10283 w 191255"/>
                <a:gd name="connsiteY55" fmla="*/ 61619 h 190925"/>
                <a:gd name="connsiteX56" fmla="*/ 8234 w 191255"/>
                <a:gd name="connsiteY56" fmla="*/ 62333 h 190925"/>
                <a:gd name="connsiteX57" fmla="*/ 5644 w 191255"/>
                <a:gd name="connsiteY57" fmla="*/ 62214 h 190925"/>
                <a:gd name="connsiteX58" fmla="*/ 925 w 191255"/>
                <a:gd name="connsiteY58" fmla="*/ 60747 h 190925"/>
                <a:gd name="connsiteX59" fmla="*/ 410 w 191255"/>
                <a:gd name="connsiteY59" fmla="*/ 62148 h 190925"/>
                <a:gd name="connsiteX60" fmla="*/ 0 w 191255"/>
                <a:gd name="connsiteY60" fmla="*/ 64183 h 190925"/>
                <a:gd name="connsiteX61" fmla="*/ 423 w 191255"/>
                <a:gd name="connsiteY61" fmla="*/ 65704 h 190925"/>
                <a:gd name="connsiteX62" fmla="*/ 1361 w 191255"/>
                <a:gd name="connsiteY62" fmla="*/ 67752 h 190925"/>
                <a:gd name="connsiteX63" fmla="*/ 2749 w 191255"/>
                <a:gd name="connsiteY63" fmla="*/ 69537 h 190925"/>
                <a:gd name="connsiteX64" fmla="*/ 3820 w 191255"/>
                <a:gd name="connsiteY64" fmla="*/ 70594 h 190925"/>
                <a:gd name="connsiteX65" fmla="*/ 5049 w 191255"/>
                <a:gd name="connsiteY65" fmla="*/ 73224 h 190925"/>
                <a:gd name="connsiteX66" fmla="*/ 6265 w 191255"/>
                <a:gd name="connsiteY66" fmla="*/ 76502 h 190925"/>
                <a:gd name="connsiteX67" fmla="*/ 7917 w 191255"/>
                <a:gd name="connsiteY67" fmla="*/ 79066 h 190925"/>
                <a:gd name="connsiteX68" fmla="*/ 12781 w 191255"/>
                <a:gd name="connsiteY68" fmla="*/ 84922 h 190925"/>
                <a:gd name="connsiteX69" fmla="*/ 13284 w 191255"/>
                <a:gd name="connsiteY69" fmla="*/ 87023 h 190925"/>
                <a:gd name="connsiteX70" fmla="*/ 13931 w 191255"/>
                <a:gd name="connsiteY70" fmla="*/ 89098 h 190925"/>
                <a:gd name="connsiteX71" fmla="*/ 16971 w 191255"/>
                <a:gd name="connsiteY71" fmla="*/ 93103 h 190925"/>
                <a:gd name="connsiteX72" fmla="*/ 17434 w 191255"/>
                <a:gd name="connsiteY72" fmla="*/ 94425 h 190925"/>
                <a:gd name="connsiteX73" fmla="*/ 17169 w 191255"/>
                <a:gd name="connsiteY73" fmla="*/ 97135 h 190925"/>
                <a:gd name="connsiteX74" fmla="*/ 20209 w 191255"/>
                <a:gd name="connsiteY74" fmla="*/ 105276 h 190925"/>
                <a:gd name="connsiteX75" fmla="*/ 22219 w 191255"/>
                <a:gd name="connsiteY75" fmla="*/ 110035 h 190925"/>
                <a:gd name="connsiteX76" fmla="*/ 23989 w 191255"/>
                <a:gd name="connsiteY76" fmla="*/ 110920 h 190925"/>
                <a:gd name="connsiteX77" fmla="*/ 29607 w 191255"/>
                <a:gd name="connsiteY77" fmla="*/ 115983 h 190925"/>
                <a:gd name="connsiteX78" fmla="*/ 34497 w 191255"/>
                <a:gd name="connsiteY78" fmla="*/ 120053 h 190925"/>
                <a:gd name="connsiteX79" fmla="*/ 40287 w 191255"/>
                <a:gd name="connsiteY79" fmla="*/ 122803 h 190925"/>
                <a:gd name="connsiteX80" fmla="*/ 44543 w 191255"/>
                <a:gd name="connsiteY80" fmla="*/ 124614 h 190925"/>
                <a:gd name="connsiteX81" fmla="*/ 46618 w 191255"/>
                <a:gd name="connsiteY81" fmla="*/ 125935 h 190925"/>
                <a:gd name="connsiteX82" fmla="*/ 47649 w 191255"/>
                <a:gd name="connsiteY82" fmla="*/ 127191 h 190925"/>
                <a:gd name="connsiteX83" fmla="*/ 48455 w 191255"/>
                <a:gd name="connsiteY83" fmla="*/ 129636 h 190925"/>
                <a:gd name="connsiteX84" fmla="*/ 48799 w 191255"/>
                <a:gd name="connsiteY84" fmla="*/ 133866 h 190925"/>
                <a:gd name="connsiteX85" fmla="*/ 48878 w 191255"/>
                <a:gd name="connsiteY85" fmla="*/ 136602 h 190925"/>
                <a:gd name="connsiteX86" fmla="*/ 53491 w 191255"/>
                <a:gd name="connsiteY86" fmla="*/ 136483 h 190925"/>
                <a:gd name="connsiteX87" fmla="*/ 57297 w 191255"/>
                <a:gd name="connsiteY87" fmla="*/ 136734 h 190925"/>
                <a:gd name="connsiteX88" fmla="*/ 58619 w 191255"/>
                <a:gd name="connsiteY88" fmla="*/ 137289 h 190925"/>
                <a:gd name="connsiteX89" fmla="*/ 59108 w 191255"/>
                <a:gd name="connsiteY89" fmla="*/ 138069 h 190925"/>
                <a:gd name="connsiteX90" fmla="*/ 58936 w 191255"/>
                <a:gd name="connsiteY90" fmla="*/ 139866 h 190925"/>
                <a:gd name="connsiteX91" fmla="*/ 58923 w 191255"/>
                <a:gd name="connsiteY91" fmla="*/ 142563 h 190925"/>
                <a:gd name="connsiteX92" fmla="*/ 59055 w 191255"/>
                <a:gd name="connsiteY92" fmla="*/ 144717 h 190925"/>
                <a:gd name="connsiteX93" fmla="*/ 58593 w 191255"/>
                <a:gd name="connsiteY93" fmla="*/ 147043 h 190925"/>
                <a:gd name="connsiteX94" fmla="*/ 58262 w 191255"/>
                <a:gd name="connsiteY94" fmla="*/ 149766 h 190925"/>
                <a:gd name="connsiteX95" fmla="*/ 57985 w 191255"/>
                <a:gd name="connsiteY95" fmla="*/ 153137 h 190925"/>
                <a:gd name="connsiteX96" fmla="*/ 58540 w 191255"/>
                <a:gd name="connsiteY96" fmla="*/ 154458 h 190925"/>
                <a:gd name="connsiteX97" fmla="*/ 62122 w 191255"/>
                <a:gd name="connsiteY97" fmla="*/ 158701 h 190925"/>
                <a:gd name="connsiteX98" fmla="*/ 63602 w 191255"/>
                <a:gd name="connsiteY98" fmla="*/ 161464 h 190925"/>
                <a:gd name="connsiteX99" fmla="*/ 65135 w 191255"/>
                <a:gd name="connsiteY99" fmla="*/ 165627 h 190925"/>
                <a:gd name="connsiteX100" fmla="*/ 66060 w 191255"/>
                <a:gd name="connsiteY100" fmla="*/ 166975 h 190925"/>
                <a:gd name="connsiteX101" fmla="*/ 66827 w 191255"/>
                <a:gd name="connsiteY101" fmla="*/ 167504 h 190925"/>
                <a:gd name="connsiteX102" fmla="*/ 70132 w 191255"/>
                <a:gd name="connsiteY102" fmla="*/ 167966 h 190925"/>
                <a:gd name="connsiteX103" fmla="*/ 78657 w 191255"/>
                <a:gd name="connsiteY103" fmla="*/ 169711 h 190925"/>
                <a:gd name="connsiteX104" fmla="*/ 83891 w 191255"/>
                <a:gd name="connsiteY104" fmla="*/ 171310 h 190925"/>
                <a:gd name="connsiteX105" fmla="*/ 88041 w 191255"/>
                <a:gd name="connsiteY105" fmla="*/ 172949 h 190925"/>
                <a:gd name="connsiteX106" fmla="*/ 89772 w 191255"/>
                <a:gd name="connsiteY106" fmla="*/ 173386 h 190925"/>
                <a:gd name="connsiteX107" fmla="*/ 90605 w 191255"/>
                <a:gd name="connsiteY107" fmla="*/ 173822 h 190925"/>
                <a:gd name="connsiteX108" fmla="*/ 90883 w 191255"/>
                <a:gd name="connsiteY108" fmla="*/ 174231 h 190925"/>
                <a:gd name="connsiteX109" fmla="*/ 90262 w 191255"/>
                <a:gd name="connsiteY109" fmla="*/ 177866 h 190925"/>
                <a:gd name="connsiteX110" fmla="*/ 90407 w 191255"/>
                <a:gd name="connsiteY110" fmla="*/ 179030 h 190925"/>
                <a:gd name="connsiteX111" fmla="*/ 90843 w 191255"/>
                <a:gd name="connsiteY111" fmla="*/ 180087 h 190925"/>
                <a:gd name="connsiteX112" fmla="*/ 91530 w 191255"/>
                <a:gd name="connsiteY112" fmla="*/ 180906 h 190925"/>
                <a:gd name="connsiteX113" fmla="*/ 92376 w 191255"/>
                <a:gd name="connsiteY113" fmla="*/ 181422 h 190925"/>
                <a:gd name="connsiteX114" fmla="*/ 95549 w 191255"/>
                <a:gd name="connsiteY114" fmla="*/ 181805 h 190925"/>
                <a:gd name="connsiteX115" fmla="*/ 97399 w 191255"/>
                <a:gd name="connsiteY115" fmla="*/ 184012 h 190925"/>
                <a:gd name="connsiteX116" fmla="*/ 98575 w 191255"/>
                <a:gd name="connsiteY116" fmla="*/ 185043 h 190925"/>
                <a:gd name="connsiteX117" fmla="*/ 98893 w 191255"/>
                <a:gd name="connsiteY117" fmla="*/ 185004 h 190925"/>
                <a:gd name="connsiteX118" fmla="*/ 105898 w 191255"/>
                <a:gd name="connsiteY118" fmla="*/ 183695 h 190925"/>
                <a:gd name="connsiteX119" fmla="*/ 111713 w 191255"/>
                <a:gd name="connsiteY119" fmla="*/ 184766 h 190925"/>
                <a:gd name="connsiteX120" fmla="*/ 118666 w 191255"/>
                <a:gd name="connsiteY120" fmla="*/ 187779 h 190925"/>
                <a:gd name="connsiteX121" fmla="*/ 125222 w 191255"/>
                <a:gd name="connsiteY121" fmla="*/ 188850 h 190925"/>
                <a:gd name="connsiteX122" fmla="*/ 131381 w 191255"/>
                <a:gd name="connsiteY122" fmla="*/ 187978 h 190925"/>
                <a:gd name="connsiteX123" fmla="*/ 136377 w 191255"/>
                <a:gd name="connsiteY123" fmla="*/ 187779 h 190925"/>
                <a:gd name="connsiteX124" fmla="*/ 140210 w 191255"/>
                <a:gd name="connsiteY124" fmla="*/ 188255 h 190925"/>
                <a:gd name="connsiteX125" fmla="*/ 143197 w 191255"/>
                <a:gd name="connsiteY125" fmla="*/ 189299 h 190925"/>
                <a:gd name="connsiteX126" fmla="*/ 145365 w 191255"/>
                <a:gd name="connsiteY126" fmla="*/ 190925 h 190925"/>
                <a:gd name="connsiteX127" fmla="*/ 148907 w 191255"/>
                <a:gd name="connsiteY127" fmla="*/ 188004 h 190925"/>
                <a:gd name="connsiteX128" fmla="*/ 152515 w 191255"/>
                <a:gd name="connsiteY128" fmla="*/ 183893 h 190925"/>
                <a:gd name="connsiteX129" fmla="*/ 156732 w 191255"/>
                <a:gd name="connsiteY129" fmla="*/ 179096 h 190925"/>
                <a:gd name="connsiteX130" fmla="*/ 160485 w 191255"/>
                <a:gd name="connsiteY130" fmla="*/ 174800 h 190925"/>
                <a:gd name="connsiteX131" fmla="*/ 163790 w 191255"/>
                <a:gd name="connsiteY131" fmla="*/ 171033 h 190925"/>
                <a:gd name="connsiteX132" fmla="*/ 168323 w 191255"/>
                <a:gd name="connsiteY132" fmla="*/ 165878 h 190925"/>
                <a:gd name="connsiteX133" fmla="*/ 172804 w 191255"/>
                <a:gd name="connsiteY133" fmla="*/ 160776 h 190925"/>
                <a:gd name="connsiteX134" fmla="*/ 173835 w 191255"/>
                <a:gd name="connsiteY134" fmla="*/ 160129 h 190925"/>
                <a:gd name="connsiteX135" fmla="*/ 174271 w 191255"/>
                <a:gd name="connsiteY135" fmla="*/ 159706 h 190925"/>
                <a:gd name="connsiteX136" fmla="*/ 172553 w 191255"/>
                <a:gd name="connsiteY136" fmla="*/ 155172 h 190925"/>
                <a:gd name="connsiteX137" fmla="*/ 175725 w 191255"/>
                <a:gd name="connsiteY137" fmla="*/ 149912 h 190925"/>
                <a:gd name="connsiteX138" fmla="*/ 176003 w 191255"/>
                <a:gd name="connsiteY138" fmla="*/ 146488 h 190925"/>
                <a:gd name="connsiteX139" fmla="*/ 175976 w 191255"/>
                <a:gd name="connsiteY139" fmla="*/ 143210 h 190925"/>
                <a:gd name="connsiteX140" fmla="*/ 176386 w 191255"/>
                <a:gd name="connsiteY140" fmla="*/ 141717 h 190925"/>
                <a:gd name="connsiteX141" fmla="*/ 177338 w 191255"/>
                <a:gd name="connsiteY141" fmla="*/ 140395 h 190925"/>
                <a:gd name="connsiteX142" fmla="*/ 180933 w 191255"/>
                <a:gd name="connsiteY142" fmla="*/ 137659 h 190925"/>
                <a:gd name="connsiteX143" fmla="*/ 183722 w 191255"/>
                <a:gd name="connsiteY143" fmla="*/ 133284 h 190925"/>
                <a:gd name="connsiteX144" fmla="*/ 186035 w 191255"/>
                <a:gd name="connsiteY144" fmla="*/ 129213 h 190925"/>
                <a:gd name="connsiteX145" fmla="*/ 189260 w 191255"/>
                <a:gd name="connsiteY145" fmla="*/ 122657 h 190925"/>
                <a:gd name="connsiteX146" fmla="*/ 189617 w 191255"/>
                <a:gd name="connsiteY146" fmla="*/ 121111 h 190925"/>
                <a:gd name="connsiteX147" fmla="*/ 189709 w 191255"/>
                <a:gd name="connsiteY147" fmla="*/ 119512 h 190925"/>
                <a:gd name="connsiteX148" fmla="*/ 188943 w 191255"/>
                <a:gd name="connsiteY148" fmla="*/ 117304 h 190925"/>
                <a:gd name="connsiteX149" fmla="*/ 187039 w 191255"/>
                <a:gd name="connsiteY149" fmla="*/ 113709 h 190925"/>
                <a:gd name="connsiteX150" fmla="*/ 185678 w 191255"/>
                <a:gd name="connsiteY150" fmla="*/ 110603 h 190925"/>
                <a:gd name="connsiteX151" fmla="*/ 184528 w 191255"/>
                <a:gd name="connsiteY151" fmla="*/ 105818 h 190925"/>
                <a:gd name="connsiteX152" fmla="*/ 185969 w 191255"/>
                <a:gd name="connsiteY152" fmla="*/ 101655 h 190925"/>
                <a:gd name="connsiteX153" fmla="*/ 186524 w 191255"/>
                <a:gd name="connsiteY153" fmla="*/ 99144 h 190925"/>
                <a:gd name="connsiteX154" fmla="*/ 186563 w 191255"/>
                <a:gd name="connsiteY154" fmla="*/ 97782 h 190925"/>
                <a:gd name="connsiteX155" fmla="*/ 186022 w 191255"/>
                <a:gd name="connsiteY155" fmla="*/ 96487 h 190925"/>
                <a:gd name="connsiteX156" fmla="*/ 184581 w 191255"/>
                <a:gd name="connsiteY156" fmla="*/ 95522 h 190925"/>
                <a:gd name="connsiteX157" fmla="*/ 183378 w 191255"/>
                <a:gd name="connsiteY157" fmla="*/ 94887 h 190925"/>
                <a:gd name="connsiteX158" fmla="*/ 183021 w 191255"/>
                <a:gd name="connsiteY158" fmla="*/ 93169 h 190925"/>
                <a:gd name="connsiteX159" fmla="*/ 183074 w 191255"/>
                <a:gd name="connsiteY159" fmla="*/ 91121 h 190925"/>
                <a:gd name="connsiteX160" fmla="*/ 183669 w 191255"/>
                <a:gd name="connsiteY160" fmla="*/ 89984 h 190925"/>
                <a:gd name="connsiteX161" fmla="*/ 186986 w 191255"/>
                <a:gd name="connsiteY161" fmla="*/ 88160 h 190925"/>
                <a:gd name="connsiteX162" fmla="*/ 187753 w 191255"/>
                <a:gd name="connsiteY162" fmla="*/ 87169 h 190925"/>
                <a:gd name="connsiteX163" fmla="*/ 188176 w 191255"/>
                <a:gd name="connsiteY163" fmla="*/ 86045 h 190925"/>
                <a:gd name="connsiteX164" fmla="*/ 188255 w 191255"/>
                <a:gd name="connsiteY164" fmla="*/ 84459 h 190925"/>
                <a:gd name="connsiteX165" fmla="*/ 189392 w 191255"/>
                <a:gd name="connsiteY165" fmla="*/ 80507 h 190925"/>
                <a:gd name="connsiteX166" fmla="*/ 190753 w 191255"/>
                <a:gd name="connsiteY166" fmla="*/ 76740 h 190925"/>
                <a:gd name="connsiteX167" fmla="*/ 190872 w 191255"/>
                <a:gd name="connsiteY167" fmla="*/ 75418 h 190925"/>
                <a:gd name="connsiteX168" fmla="*/ 190476 w 191255"/>
                <a:gd name="connsiteY168" fmla="*/ 74255 h 190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91255" h="190925">
                  <a:moveTo>
                    <a:pt x="190198" y="72127"/>
                  </a:moveTo>
                  <a:lnTo>
                    <a:pt x="190079" y="68929"/>
                  </a:lnTo>
                  <a:lnTo>
                    <a:pt x="190330" y="59954"/>
                  </a:lnTo>
                  <a:lnTo>
                    <a:pt x="191256" y="50689"/>
                  </a:lnTo>
                  <a:lnTo>
                    <a:pt x="191137" y="45441"/>
                  </a:lnTo>
                  <a:lnTo>
                    <a:pt x="189233" y="39401"/>
                  </a:lnTo>
                  <a:lnTo>
                    <a:pt x="189154" y="35039"/>
                  </a:lnTo>
                  <a:lnTo>
                    <a:pt x="190767" y="31999"/>
                  </a:lnTo>
                  <a:lnTo>
                    <a:pt x="191071" y="30202"/>
                  </a:lnTo>
                  <a:lnTo>
                    <a:pt x="189960" y="29977"/>
                  </a:lnTo>
                  <a:lnTo>
                    <a:pt x="187687" y="29792"/>
                  </a:lnTo>
                  <a:lnTo>
                    <a:pt x="186008" y="29223"/>
                  </a:lnTo>
                  <a:lnTo>
                    <a:pt x="183471" y="26739"/>
                  </a:lnTo>
                  <a:lnTo>
                    <a:pt x="179003" y="24650"/>
                  </a:lnTo>
                  <a:lnTo>
                    <a:pt x="173915" y="22760"/>
                  </a:lnTo>
                  <a:lnTo>
                    <a:pt x="166447" y="22192"/>
                  </a:lnTo>
                  <a:lnTo>
                    <a:pt x="160380" y="16125"/>
                  </a:lnTo>
                  <a:lnTo>
                    <a:pt x="155529" y="15160"/>
                  </a:lnTo>
                  <a:lnTo>
                    <a:pt x="153983" y="14380"/>
                  </a:lnTo>
                  <a:lnTo>
                    <a:pt x="149396" y="10746"/>
                  </a:lnTo>
                  <a:lnTo>
                    <a:pt x="142060" y="10415"/>
                  </a:lnTo>
                  <a:lnTo>
                    <a:pt x="134460" y="10058"/>
                  </a:lnTo>
                  <a:lnTo>
                    <a:pt x="129715" y="9953"/>
                  </a:lnTo>
                  <a:lnTo>
                    <a:pt x="129028" y="9464"/>
                  </a:lnTo>
                  <a:lnTo>
                    <a:pt x="128870" y="4454"/>
                  </a:lnTo>
                  <a:lnTo>
                    <a:pt x="128936" y="0"/>
                  </a:lnTo>
                  <a:lnTo>
                    <a:pt x="125341" y="0"/>
                  </a:lnTo>
                  <a:lnTo>
                    <a:pt x="119023" y="26"/>
                  </a:lnTo>
                  <a:lnTo>
                    <a:pt x="112467" y="40"/>
                  </a:lnTo>
                  <a:lnTo>
                    <a:pt x="106453" y="1507"/>
                  </a:lnTo>
                  <a:lnTo>
                    <a:pt x="101483" y="3767"/>
                  </a:lnTo>
                  <a:lnTo>
                    <a:pt x="95549" y="7283"/>
                  </a:lnTo>
                  <a:lnTo>
                    <a:pt x="93592" y="8670"/>
                  </a:lnTo>
                  <a:lnTo>
                    <a:pt x="92085" y="9741"/>
                  </a:lnTo>
                  <a:lnTo>
                    <a:pt x="91134" y="11102"/>
                  </a:lnTo>
                  <a:lnTo>
                    <a:pt x="90605" y="14103"/>
                  </a:lnTo>
                  <a:lnTo>
                    <a:pt x="90486" y="18729"/>
                  </a:lnTo>
                  <a:lnTo>
                    <a:pt x="89825" y="22060"/>
                  </a:lnTo>
                  <a:lnTo>
                    <a:pt x="87962" y="25113"/>
                  </a:lnTo>
                  <a:lnTo>
                    <a:pt x="87975" y="25113"/>
                  </a:lnTo>
                  <a:lnTo>
                    <a:pt x="78987" y="28800"/>
                  </a:lnTo>
                  <a:lnTo>
                    <a:pt x="73105" y="31827"/>
                  </a:lnTo>
                  <a:lnTo>
                    <a:pt x="67316" y="35396"/>
                  </a:lnTo>
                  <a:lnTo>
                    <a:pt x="62875" y="40035"/>
                  </a:lnTo>
                  <a:lnTo>
                    <a:pt x="59795" y="45732"/>
                  </a:lnTo>
                  <a:lnTo>
                    <a:pt x="54733" y="52790"/>
                  </a:lnTo>
                  <a:lnTo>
                    <a:pt x="49618" y="58910"/>
                  </a:lnTo>
                  <a:lnTo>
                    <a:pt x="44186" y="65413"/>
                  </a:lnTo>
                  <a:lnTo>
                    <a:pt x="38198" y="67752"/>
                  </a:lnTo>
                  <a:lnTo>
                    <a:pt x="33228" y="67223"/>
                  </a:lnTo>
                  <a:lnTo>
                    <a:pt x="27281" y="64580"/>
                  </a:lnTo>
                  <a:lnTo>
                    <a:pt x="22522" y="64091"/>
                  </a:lnTo>
                  <a:lnTo>
                    <a:pt x="18954" y="65730"/>
                  </a:lnTo>
                  <a:lnTo>
                    <a:pt x="15702" y="65228"/>
                  </a:lnTo>
                  <a:lnTo>
                    <a:pt x="12768" y="62571"/>
                  </a:lnTo>
                  <a:lnTo>
                    <a:pt x="10283" y="61619"/>
                  </a:lnTo>
                  <a:lnTo>
                    <a:pt x="8234" y="62333"/>
                  </a:lnTo>
                  <a:lnTo>
                    <a:pt x="5644" y="62214"/>
                  </a:lnTo>
                  <a:lnTo>
                    <a:pt x="925" y="60747"/>
                  </a:lnTo>
                  <a:lnTo>
                    <a:pt x="410" y="62148"/>
                  </a:lnTo>
                  <a:lnTo>
                    <a:pt x="0" y="64183"/>
                  </a:lnTo>
                  <a:lnTo>
                    <a:pt x="423" y="65704"/>
                  </a:lnTo>
                  <a:lnTo>
                    <a:pt x="1361" y="67752"/>
                  </a:lnTo>
                  <a:lnTo>
                    <a:pt x="2749" y="69537"/>
                  </a:lnTo>
                  <a:lnTo>
                    <a:pt x="3820" y="70594"/>
                  </a:lnTo>
                  <a:lnTo>
                    <a:pt x="5049" y="73224"/>
                  </a:lnTo>
                  <a:lnTo>
                    <a:pt x="6265" y="76502"/>
                  </a:lnTo>
                  <a:lnTo>
                    <a:pt x="7917" y="79066"/>
                  </a:lnTo>
                  <a:lnTo>
                    <a:pt x="12781" y="84922"/>
                  </a:lnTo>
                  <a:lnTo>
                    <a:pt x="13284" y="87023"/>
                  </a:lnTo>
                  <a:lnTo>
                    <a:pt x="13931" y="89098"/>
                  </a:lnTo>
                  <a:lnTo>
                    <a:pt x="16971" y="93103"/>
                  </a:lnTo>
                  <a:lnTo>
                    <a:pt x="17434" y="94425"/>
                  </a:lnTo>
                  <a:lnTo>
                    <a:pt x="17169" y="97135"/>
                  </a:lnTo>
                  <a:lnTo>
                    <a:pt x="20209" y="105276"/>
                  </a:lnTo>
                  <a:lnTo>
                    <a:pt x="22219" y="110035"/>
                  </a:lnTo>
                  <a:lnTo>
                    <a:pt x="23989" y="110920"/>
                  </a:lnTo>
                  <a:lnTo>
                    <a:pt x="29607" y="115983"/>
                  </a:lnTo>
                  <a:lnTo>
                    <a:pt x="34497" y="120053"/>
                  </a:lnTo>
                  <a:lnTo>
                    <a:pt x="40287" y="122803"/>
                  </a:lnTo>
                  <a:lnTo>
                    <a:pt x="44543" y="124614"/>
                  </a:lnTo>
                  <a:lnTo>
                    <a:pt x="46618" y="125935"/>
                  </a:lnTo>
                  <a:lnTo>
                    <a:pt x="47649" y="127191"/>
                  </a:lnTo>
                  <a:lnTo>
                    <a:pt x="48455" y="129636"/>
                  </a:lnTo>
                  <a:lnTo>
                    <a:pt x="48799" y="133866"/>
                  </a:lnTo>
                  <a:lnTo>
                    <a:pt x="48878" y="136602"/>
                  </a:lnTo>
                  <a:lnTo>
                    <a:pt x="53491" y="136483"/>
                  </a:lnTo>
                  <a:lnTo>
                    <a:pt x="57297" y="136734"/>
                  </a:lnTo>
                  <a:lnTo>
                    <a:pt x="58619" y="137289"/>
                  </a:lnTo>
                  <a:lnTo>
                    <a:pt x="59108" y="138069"/>
                  </a:lnTo>
                  <a:lnTo>
                    <a:pt x="58936" y="139866"/>
                  </a:lnTo>
                  <a:lnTo>
                    <a:pt x="58923" y="142563"/>
                  </a:lnTo>
                  <a:lnTo>
                    <a:pt x="59055" y="144717"/>
                  </a:lnTo>
                  <a:lnTo>
                    <a:pt x="58593" y="147043"/>
                  </a:lnTo>
                  <a:lnTo>
                    <a:pt x="58262" y="149766"/>
                  </a:lnTo>
                  <a:lnTo>
                    <a:pt x="57985" y="153137"/>
                  </a:lnTo>
                  <a:lnTo>
                    <a:pt x="58540" y="154458"/>
                  </a:lnTo>
                  <a:lnTo>
                    <a:pt x="62122" y="158701"/>
                  </a:lnTo>
                  <a:lnTo>
                    <a:pt x="63602" y="161464"/>
                  </a:lnTo>
                  <a:lnTo>
                    <a:pt x="65135" y="165627"/>
                  </a:lnTo>
                  <a:lnTo>
                    <a:pt x="66060" y="166975"/>
                  </a:lnTo>
                  <a:lnTo>
                    <a:pt x="66827" y="167504"/>
                  </a:lnTo>
                  <a:lnTo>
                    <a:pt x="70132" y="167966"/>
                  </a:lnTo>
                  <a:lnTo>
                    <a:pt x="78657" y="169711"/>
                  </a:lnTo>
                  <a:lnTo>
                    <a:pt x="83891" y="171310"/>
                  </a:lnTo>
                  <a:lnTo>
                    <a:pt x="88041" y="172949"/>
                  </a:lnTo>
                  <a:lnTo>
                    <a:pt x="89772" y="173386"/>
                  </a:lnTo>
                  <a:lnTo>
                    <a:pt x="90605" y="173822"/>
                  </a:lnTo>
                  <a:lnTo>
                    <a:pt x="90883" y="174231"/>
                  </a:lnTo>
                  <a:lnTo>
                    <a:pt x="90262" y="177866"/>
                  </a:lnTo>
                  <a:lnTo>
                    <a:pt x="90407" y="179030"/>
                  </a:lnTo>
                  <a:lnTo>
                    <a:pt x="90843" y="180087"/>
                  </a:lnTo>
                  <a:lnTo>
                    <a:pt x="91530" y="180906"/>
                  </a:lnTo>
                  <a:lnTo>
                    <a:pt x="92376" y="181422"/>
                  </a:lnTo>
                  <a:lnTo>
                    <a:pt x="95549" y="181805"/>
                  </a:lnTo>
                  <a:lnTo>
                    <a:pt x="97399" y="184012"/>
                  </a:lnTo>
                  <a:lnTo>
                    <a:pt x="98575" y="185043"/>
                  </a:lnTo>
                  <a:lnTo>
                    <a:pt x="98893" y="185004"/>
                  </a:lnTo>
                  <a:lnTo>
                    <a:pt x="105898" y="183695"/>
                  </a:lnTo>
                  <a:lnTo>
                    <a:pt x="111713" y="184766"/>
                  </a:lnTo>
                  <a:lnTo>
                    <a:pt x="118666" y="187779"/>
                  </a:lnTo>
                  <a:lnTo>
                    <a:pt x="125222" y="188850"/>
                  </a:lnTo>
                  <a:lnTo>
                    <a:pt x="131381" y="187978"/>
                  </a:lnTo>
                  <a:lnTo>
                    <a:pt x="136377" y="187779"/>
                  </a:lnTo>
                  <a:lnTo>
                    <a:pt x="140210" y="188255"/>
                  </a:lnTo>
                  <a:lnTo>
                    <a:pt x="143197" y="189299"/>
                  </a:lnTo>
                  <a:lnTo>
                    <a:pt x="145365" y="190925"/>
                  </a:lnTo>
                  <a:lnTo>
                    <a:pt x="148907" y="188004"/>
                  </a:lnTo>
                  <a:lnTo>
                    <a:pt x="152515" y="183893"/>
                  </a:lnTo>
                  <a:lnTo>
                    <a:pt x="156732" y="179096"/>
                  </a:lnTo>
                  <a:lnTo>
                    <a:pt x="160485" y="174800"/>
                  </a:lnTo>
                  <a:lnTo>
                    <a:pt x="163790" y="171033"/>
                  </a:lnTo>
                  <a:lnTo>
                    <a:pt x="168323" y="165878"/>
                  </a:lnTo>
                  <a:lnTo>
                    <a:pt x="172804" y="160776"/>
                  </a:lnTo>
                  <a:lnTo>
                    <a:pt x="173835" y="160129"/>
                  </a:lnTo>
                  <a:lnTo>
                    <a:pt x="174271" y="159706"/>
                  </a:lnTo>
                  <a:lnTo>
                    <a:pt x="172553" y="155172"/>
                  </a:lnTo>
                  <a:lnTo>
                    <a:pt x="175725" y="149912"/>
                  </a:lnTo>
                  <a:lnTo>
                    <a:pt x="176003" y="146488"/>
                  </a:lnTo>
                  <a:lnTo>
                    <a:pt x="175976" y="143210"/>
                  </a:lnTo>
                  <a:lnTo>
                    <a:pt x="176386" y="141717"/>
                  </a:lnTo>
                  <a:lnTo>
                    <a:pt x="177338" y="140395"/>
                  </a:lnTo>
                  <a:lnTo>
                    <a:pt x="180933" y="137659"/>
                  </a:lnTo>
                  <a:lnTo>
                    <a:pt x="183722" y="133284"/>
                  </a:lnTo>
                  <a:lnTo>
                    <a:pt x="186035" y="129213"/>
                  </a:lnTo>
                  <a:lnTo>
                    <a:pt x="189260" y="122657"/>
                  </a:lnTo>
                  <a:lnTo>
                    <a:pt x="189617" y="121111"/>
                  </a:lnTo>
                  <a:lnTo>
                    <a:pt x="189709" y="119512"/>
                  </a:lnTo>
                  <a:lnTo>
                    <a:pt x="188943" y="117304"/>
                  </a:lnTo>
                  <a:lnTo>
                    <a:pt x="187039" y="113709"/>
                  </a:lnTo>
                  <a:lnTo>
                    <a:pt x="185678" y="110603"/>
                  </a:lnTo>
                  <a:lnTo>
                    <a:pt x="184528" y="105818"/>
                  </a:lnTo>
                  <a:lnTo>
                    <a:pt x="185969" y="101655"/>
                  </a:lnTo>
                  <a:lnTo>
                    <a:pt x="186524" y="99144"/>
                  </a:lnTo>
                  <a:lnTo>
                    <a:pt x="186563" y="97782"/>
                  </a:lnTo>
                  <a:lnTo>
                    <a:pt x="186022" y="96487"/>
                  </a:lnTo>
                  <a:lnTo>
                    <a:pt x="184581" y="95522"/>
                  </a:lnTo>
                  <a:lnTo>
                    <a:pt x="183378" y="94887"/>
                  </a:lnTo>
                  <a:lnTo>
                    <a:pt x="183021" y="93169"/>
                  </a:lnTo>
                  <a:lnTo>
                    <a:pt x="183074" y="91121"/>
                  </a:lnTo>
                  <a:lnTo>
                    <a:pt x="183669" y="89984"/>
                  </a:lnTo>
                  <a:lnTo>
                    <a:pt x="186986" y="88160"/>
                  </a:lnTo>
                  <a:lnTo>
                    <a:pt x="187753" y="87169"/>
                  </a:lnTo>
                  <a:lnTo>
                    <a:pt x="188176" y="86045"/>
                  </a:lnTo>
                  <a:lnTo>
                    <a:pt x="188255" y="84459"/>
                  </a:lnTo>
                  <a:lnTo>
                    <a:pt x="189392" y="80507"/>
                  </a:lnTo>
                  <a:lnTo>
                    <a:pt x="190753" y="76740"/>
                  </a:lnTo>
                  <a:lnTo>
                    <a:pt x="190872" y="75418"/>
                  </a:lnTo>
                  <a:lnTo>
                    <a:pt x="190476" y="7425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1" name="Volný tvar: obrazec 7">
              <a:extLst>
                <a:ext uri="{FF2B5EF4-FFF2-40B4-BE49-F238E27FC236}">
                  <a16:creationId xmlns:a16="http://schemas.microsoft.com/office/drawing/2014/main" id="{2618E836-BD54-BF40-2955-766B28354EAC}"/>
                </a:ext>
              </a:extLst>
            </p:cNvPr>
            <p:cNvSpPr/>
            <p:nvPr/>
          </p:nvSpPr>
          <p:spPr>
            <a:xfrm>
              <a:off x="3842691" y="5134890"/>
              <a:ext cx="310287" cy="295812"/>
            </a:xfrm>
            <a:custGeom>
              <a:avLst/>
              <a:gdLst>
                <a:gd name="connsiteX0" fmla="*/ 283843 w 291826"/>
                <a:gd name="connsiteY0" fmla="*/ 73991 h 278213"/>
                <a:gd name="connsiteX1" fmla="*/ 285284 w 291826"/>
                <a:gd name="connsiteY1" fmla="*/ 73687 h 278213"/>
                <a:gd name="connsiteX2" fmla="*/ 286831 w 291826"/>
                <a:gd name="connsiteY2" fmla="*/ 73158 h 278213"/>
                <a:gd name="connsiteX3" fmla="*/ 291747 w 291826"/>
                <a:gd name="connsiteY3" fmla="*/ 67713 h 278213"/>
                <a:gd name="connsiteX4" fmla="*/ 291827 w 291826"/>
                <a:gd name="connsiteY4" fmla="*/ 66655 h 278213"/>
                <a:gd name="connsiteX5" fmla="*/ 290981 w 291826"/>
                <a:gd name="connsiteY5" fmla="*/ 64831 h 278213"/>
                <a:gd name="connsiteX6" fmla="*/ 289236 w 291826"/>
                <a:gd name="connsiteY6" fmla="*/ 62095 h 278213"/>
                <a:gd name="connsiteX7" fmla="*/ 288853 w 291826"/>
                <a:gd name="connsiteY7" fmla="*/ 60972 h 278213"/>
                <a:gd name="connsiteX8" fmla="*/ 288694 w 291826"/>
                <a:gd name="connsiteY8" fmla="*/ 57667 h 278213"/>
                <a:gd name="connsiteX9" fmla="*/ 287994 w 291826"/>
                <a:gd name="connsiteY9" fmla="*/ 56676 h 278213"/>
                <a:gd name="connsiteX10" fmla="*/ 285390 w 291826"/>
                <a:gd name="connsiteY10" fmla="*/ 54456 h 278213"/>
                <a:gd name="connsiteX11" fmla="*/ 283381 w 291826"/>
                <a:gd name="connsiteY11" fmla="*/ 52103 h 278213"/>
                <a:gd name="connsiteX12" fmla="*/ 284055 w 291826"/>
                <a:gd name="connsiteY12" fmla="*/ 49737 h 278213"/>
                <a:gd name="connsiteX13" fmla="*/ 284451 w 291826"/>
                <a:gd name="connsiteY13" fmla="*/ 47146 h 278213"/>
                <a:gd name="connsiteX14" fmla="*/ 283460 w 291826"/>
                <a:gd name="connsiteY14" fmla="*/ 45719 h 278213"/>
                <a:gd name="connsiteX15" fmla="*/ 281980 w 291826"/>
                <a:gd name="connsiteY15" fmla="*/ 44239 h 278213"/>
                <a:gd name="connsiteX16" fmla="*/ 281094 w 291826"/>
                <a:gd name="connsiteY16" fmla="*/ 42084 h 278213"/>
                <a:gd name="connsiteX17" fmla="*/ 280698 w 291826"/>
                <a:gd name="connsiteY17" fmla="*/ 40472 h 278213"/>
                <a:gd name="connsiteX18" fmla="*/ 279521 w 291826"/>
                <a:gd name="connsiteY18" fmla="*/ 39837 h 278213"/>
                <a:gd name="connsiteX19" fmla="*/ 278437 w 291826"/>
                <a:gd name="connsiteY19" fmla="*/ 39811 h 278213"/>
                <a:gd name="connsiteX20" fmla="*/ 277631 w 291826"/>
                <a:gd name="connsiteY20" fmla="*/ 40815 h 278213"/>
                <a:gd name="connsiteX21" fmla="*/ 276759 w 291826"/>
                <a:gd name="connsiteY21" fmla="*/ 40723 h 278213"/>
                <a:gd name="connsiteX22" fmla="*/ 275728 w 291826"/>
                <a:gd name="connsiteY22" fmla="*/ 40379 h 278213"/>
                <a:gd name="connsiteX23" fmla="*/ 275411 w 291826"/>
                <a:gd name="connsiteY23" fmla="*/ 38991 h 278213"/>
                <a:gd name="connsiteX24" fmla="*/ 275371 w 291826"/>
                <a:gd name="connsiteY24" fmla="*/ 37485 h 278213"/>
                <a:gd name="connsiteX25" fmla="*/ 274671 w 291826"/>
                <a:gd name="connsiteY25" fmla="*/ 36467 h 278213"/>
                <a:gd name="connsiteX26" fmla="*/ 274010 w 291826"/>
                <a:gd name="connsiteY26" fmla="*/ 35039 h 278213"/>
                <a:gd name="connsiteX27" fmla="*/ 273930 w 291826"/>
                <a:gd name="connsiteY27" fmla="*/ 34299 h 278213"/>
                <a:gd name="connsiteX28" fmla="*/ 272543 w 291826"/>
                <a:gd name="connsiteY28" fmla="*/ 33546 h 278213"/>
                <a:gd name="connsiteX29" fmla="*/ 269912 w 291826"/>
                <a:gd name="connsiteY29" fmla="*/ 31894 h 278213"/>
                <a:gd name="connsiteX30" fmla="*/ 266251 w 291826"/>
                <a:gd name="connsiteY30" fmla="*/ 30426 h 278213"/>
                <a:gd name="connsiteX31" fmla="*/ 263251 w 291826"/>
                <a:gd name="connsiteY31" fmla="*/ 28801 h 278213"/>
                <a:gd name="connsiteX32" fmla="*/ 261942 w 291826"/>
                <a:gd name="connsiteY32" fmla="*/ 27201 h 278213"/>
                <a:gd name="connsiteX33" fmla="*/ 259114 w 291826"/>
                <a:gd name="connsiteY33" fmla="*/ 26593 h 278213"/>
                <a:gd name="connsiteX34" fmla="*/ 256668 w 291826"/>
                <a:gd name="connsiteY34" fmla="*/ 26329 h 278213"/>
                <a:gd name="connsiteX35" fmla="*/ 254422 w 291826"/>
                <a:gd name="connsiteY35" fmla="*/ 24862 h 278213"/>
                <a:gd name="connsiteX36" fmla="*/ 252082 w 291826"/>
                <a:gd name="connsiteY36" fmla="*/ 24690 h 278213"/>
                <a:gd name="connsiteX37" fmla="*/ 249782 w 291826"/>
                <a:gd name="connsiteY37" fmla="*/ 24307 h 278213"/>
                <a:gd name="connsiteX38" fmla="*/ 249280 w 291826"/>
                <a:gd name="connsiteY38" fmla="*/ 23329 h 278213"/>
                <a:gd name="connsiteX39" fmla="*/ 249227 w 291826"/>
                <a:gd name="connsiteY39" fmla="*/ 21148 h 278213"/>
                <a:gd name="connsiteX40" fmla="*/ 248421 w 291826"/>
                <a:gd name="connsiteY40" fmla="*/ 20580 h 278213"/>
                <a:gd name="connsiteX41" fmla="*/ 246742 w 291826"/>
                <a:gd name="connsiteY41" fmla="*/ 20024 h 278213"/>
                <a:gd name="connsiteX42" fmla="*/ 244918 w 291826"/>
                <a:gd name="connsiteY42" fmla="*/ 20051 h 278213"/>
                <a:gd name="connsiteX43" fmla="*/ 243795 w 291826"/>
                <a:gd name="connsiteY43" fmla="*/ 20368 h 278213"/>
                <a:gd name="connsiteX44" fmla="*/ 243147 w 291826"/>
                <a:gd name="connsiteY44" fmla="*/ 20209 h 278213"/>
                <a:gd name="connsiteX45" fmla="*/ 241654 w 291826"/>
                <a:gd name="connsiteY45" fmla="*/ 18927 h 278213"/>
                <a:gd name="connsiteX46" fmla="*/ 240266 w 291826"/>
                <a:gd name="connsiteY46" fmla="*/ 17288 h 278213"/>
                <a:gd name="connsiteX47" fmla="*/ 239763 w 291826"/>
                <a:gd name="connsiteY47" fmla="*/ 14685 h 278213"/>
                <a:gd name="connsiteX48" fmla="*/ 237662 w 291826"/>
                <a:gd name="connsiteY48" fmla="*/ 13006 h 278213"/>
                <a:gd name="connsiteX49" fmla="*/ 235230 w 291826"/>
                <a:gd name="connsiteY49" fmla="*/ 11684 h 278213"/>
                <a:gd name="connsiteX50" fmla="*/ 228397 w 291826"/>
                <a:gd name="connsiteY50" fmla="*/ 11816 h 278213"/>
                <a:gd name="connsiteX51" fmla="*/ 227339 w 291826"/>
                <a:gd name="connsiteY51" fmla="*/ 11420 h 278213"/>
                <a:gd name="connsiteX52" fmla="*/ 225740 w 291826"/>
                <a:gd name="connsiteY52" fmla="*/ 10098 h 278213"/>
                <a:gd name="connsiteX53" fmla="*/ 223863 w 291826"/>
                <a:gd name="connsiteY53" fmla="*/ 7917 h 278213"/>
                <a:gd name="connsiteX54" fmla="*/ 222369 w 291826"/>
                <a:gd name="connsiteY54" fmla="*/ 5432 h 278213"/>
                <a:gd name="connsiteX55" fmla="*/ 221074 w 291826"/>
                <a:gd name="connsiteY55" fmla="*/ 2049 h 278213"/>
                <a:gd name="connsiteX56" fmla="*/ 220453 w 291826"/>
                <a:gd name="connsiteY56" fmla="*/ 0 h 278213"/>
                <a:gd name="connsiteX57" fmla="*/ 216144 w 291826"/>
                <a:gd name="connsiteY57" fmla="*/ 753 h 278213"/>
                <a:gd name="connsiteX58" fmla="*/ 209892 w 291826"/>
                <a:gd name="connsiteY58" fmla="*/ 1824 h 278213"/>
                <a:gd name="connsiteX59" fmla="*/ 203006 w 291826"/>
                <a:gd name="connsiteY59" fmla="*/ 3014 h 278213"/>
                <a:gd name="connsiteX60" fmla="*/ 195908 w 291826"/>
                <a:gd name="connsiteY60" fmla="*/ 4243 h 278213"/>
                <a:gd name="connsiteX61" fmla="*/ 188863 w 291826"/>
                <a:gd name="connsiteY61" fmla="*/ 5472 h 278213"/>
                <a:gd name="connsiteX62" fmla="*/ 182175 w 291826"/>
                <a:gd name="connsiteY62" fmla="*/ 6622 h 278213"/>
                <a:gd name="connsiteX63" fmla="*/ 176108 w 291826"/>
                <a:gd name="connsiteY63" fmla="*/ 7666 h 278213"/>
                <a:gd name="connsiteX64" fmla="*/ 174258 w 291826"/>
                <a:gd name="connsiteY64" fmla="*/ 8248 h 278213"/>
                <a:gd name="connsiteX65" fmla="*/ 175130 w 291826"/>
                <a:gd name="connsiteY65" fmla="*/ 11208 h 278213"/>
                <a:gd name="connsiteX66" fmla="*/ 174681 w 291826"/>
                <a:gd name="connsiteY66" fmla="*/ 14328 h 278213"/>
                <a:gd name="connsiteX67" fmla="*/ 173452 w 291826"/>
                <a:gd name="connsiteY67" fmla="*/ 16733 h 278213"/>
                <a:gd name="connsiteX68" fmla="*/ 171535 w 291826"/>
                <a:gd name="connsiteY68" fmla="*/ 19707 h 278213"/>
                <a:gd name="connsiteX69" fmla="*/ 170650 w 291826"/>
                <a:gd name="connsiteY69" fmla="*/ 20884 h 278213"/>
                <a:gd name="connsiteX70" fmla="*/ 168693 w 291826"/>
                <a:gd name="connsiteY70" fmla="*/ 23197 h 278213"/>
                <a:gd name="connsiteX71" fmla="*/ 167068 w 291826"/>
                <a:gd name="connsiteY71" fmla="*/ 24822 h 278213"/>
                <a:gd name="connsiteX72" fmla="*/ 163750 w 291826"/>
                <a:gd name="connsiteY72" fmla="*/ 27571 h 278213"/>
                <a:gd name="connsiteX73" fmla="*/ 161649 w 291826"/>
                <a:gd name="connsiteY73" fmla="*/ 29131 h 278213"/>
                <a:gd name="connsiteX74" fmla="*/ 161622 w 291826"/>
                <a:gd name="connsiteY74" fmla="*/ 30559 h 278213"/>
                <a:gd name="connsiteX75" fmla="*/ 165032 w 291826"/>
                <a:gd name="connsiteY75" fmla="*/ 37194 h 278213"/>
                <a:gd name="connsiteX76" fmla="*/ 166552 w 291826"/>
                <a:gd name="connsiteY76" fmla="*/ 41965 h 278213"/>
                <a:gd name="connsiteX77" fmla="*/ 167147 w 291826"/>
                <a:gd name="connsiteY77" fmla="*/ 46274 h 278213"/>
                <a:gd name="connsiteX78" fmla="*/ 167081 w 291826"/>
                <a:gd name="connsiteY78" fmla="*/ 48746 h 278213"/>
                <a:gd name="connsiteX79" fmla="*/ 166883 w 291826"/>
                <a:gd name="connsiteY79" fmla="*/ 53821 h 278213"/>
                <a:gd name="connsiteX80" fmla="*/ 166645 w 291826"/>
                <a:gd name="connsiteY80" fmla="*/ 59875 h 278213"/>
                <a:gd name="connsiteX81" fmla="*/ 166367 w 291826"/>
                <a:gd name="connsiteY81" fmla="*/ 62267 h 278213"/>
                <a:gd name="connsiteX82" fmla="*/ 167253 w 291826"/>
                <a:gd name="connsiteY82" fmla="*/ 66576 h 278213"/>
                <a:gd name="connsiteX83" fmla="*/ 167054 w 291826"/>
                <a:gd name="connsiteY83" fmla="*/ 69946 h 278213"/>
                <a:gd name="connsiteX84" fmla="*/ 164649 w 291826"/>
                <a:gd name="connsiteY84" fmla="*/ 73700 h 278213"/>
                <a:gd name="connsiteX85" fmla="*/ 163949 w 291826"/>
                <a:gd name="connsiteY85" fmla="*/ 77401 h 278213"/>
                <a:gd name="connsiteX86" fmla="*/ 162693 w 291826"/>
                <a:gd name="connsiteY86" fmla="*/ 82384 h 278213"/>
                <a:gd name="connsiteX87" fmla="*/ 160948 w 291826"/>
                <a:gd name="connsiteY87" fmla="*/ 89297 h 278213"/>
                <a:gd name="connsiteX88" fmla="*/ 159732 w 291826"/>
                <a:gd name="connsiteY88" fmla="*/ 92932 h 278213"/>
                <a:gd name="connsiteX89" fmla="*/ 160340 w 291826"/>
                <a:gd name="connsiteY89" fmla="*/ 95297 h 278213"/>
                <a:gd name="connsiteX90" fmla="*/ 160909 w 291826"/>
                <a:gd name="connsiteY90" fmla="*/ 96884 h 278213"/>
                <a:gd name="connsiteX91" fmla="*/ 161490 w 291826"/>
                <a:gd name="connsiteY91" fmla="*/ 99012 h 278213"/>
                <a:gd name="connsiteX92" fmla="*/ 162693 w 291826"/>
                <a:gd name="connsiteY92" fmla="*/ 102223 h 278213"/>
                <a:gd name="connsiteX93" fmla="*/ 164133 w 291826"/>
                <a:gd name="connsiteY93" fmla="*/ 104127 h 278213"/>
                <a:gd name="connsiteX94" fmla="*/ 164940 w 291826"/>
                <a:gd name="connsiteY94" fmla="*/ 104933 h 278213"/>
                <a:gd name="connsiteX95" fmla="*/ 169698 w 291826"/>
                <a:gd name="connsiteY95" fmla="*/ 108977 h 278213"/>
                <a:gd name="connsiteX96" fmla="*/ 171667 w 291826"/>
                <a:gd name="connsiteY96" fmla="*/ 110934 h 278213"/>
                <a:gd name="connsiteX97" fmla="*/ 174668 w 291826"/>
                <a:gd name="connsiteY97" fmla="*/ 114819 h 278213"/>
                <a:gd name="connsiteX98" fmla="*/ 176875 w 291826"/>
                <a:gd name="connsiteY98" fmla="*/ 117384 h 278213"/>
                <a:gd name="connsiteX99" fmla="*/ 180008 w 291826"/>
                <a:gd name="connsiteY99" fmla="*/ 117992 h 278213"/>
                <a:gd name="connsiteX100" fmla="*/ 183775 w 291826"/>
                <a:gd name="connsiteY100" fmla="*/ 118970 h 278213"/>
                <a:gd name="connsiteX101" fmla="*/ 185837 w 291826"/>
                <a:gd name="connsiteY101" fmla="*/ 119723 h 278213"/>
                <a:gd name="connsiteX102" fmla="*/ 187290 w 291826"/>
                <a:gd name="connsiteY102" fmla="*/ 119353 h 278213"/>
                <a:gd name="connsiteX103" fmla="*/ 187780 w 291826"/>
                <a:gd name="connsiteY103" fmla="*/ 118441 h 278213"/>
                <a:gd name="connsiteX104" fmla="*/ 187753 w 291826"/>
                <a:gd name="connsiteY104" fmla="*/ 116511 h 278213"/>
                <a:gd name="connsiteX105" fmla="*/ 187515 w 291826"/>
                <a:gd name="connsiteY105" fmla="*/ 115071 h 278213"/>
                <a:gd name="connsiteX106" fmla="*/ 187938 w 291826"/>
                <a:gd name="connsiteY106" fmla="*/ 113987 h 278213"/>
                <a:gd name="connsiteX107" fmla="*/ 189233 w 291826"/>
                <a:gd name="connsiteY107" fmla="*/ 113247 h 278213"/>
                <a:gd name="connsiteX108" fmla="*/ 192511 w 291826"/>
                <a:gd name="connsiteY108" fmla="*/ 113141 h 278213"/>
                <a:gd name="connsiteX109" fmla="*/ 193952 w 291826"/>
                <a:gd name="connsiteY109" fmla="*/ 112176 h 278213"/>
                <a:gd name="connsiteX110" fmla="*/ 195089 w 291826"/>
                <a:gd name="connsiteY110" fmla="*/ 111925 h 278213"/>
                <a:gd name="connsiteX111" fmla="*/ 195023 w 291826"/>
                <a:gd name="connsiteY111" fmla="*/ 116181 h 278213"/>
                <a:gd name="connsiteX112" fmla="*/ 194957 w 291826"/>
                <a:gd name="connsiteY112" fmla="*/ 120265 h 278213"/>
                <a:gd name="connsiteX113" fmla="*/ 194864 w 291826"/>
                <a:gd name="connsiteY113" fmla="*/ 125222 h 278213"/>
                <a:gd name="connsiteX114" fmla="*/ 194771 w 291826"/>
                <a:gd name="connsiteY114" fmla="*/ 130905 h 278213"/>
                <a:gd name="connsiteX115" fmla="*/ 194692 w 291826"/>
                <a:gd name="connsiteY115" fmla="*/ 135558 h 278213"/>
                <a:gd name="connsiteX116" fmla="*/ 194600 w 291826"/>
                <a:gd name="connsiteY116" fmla="*/ 140514 h 278213"/>
                <a:gd name="connsiteX117" fmla="*/ 194494 w 291826"/>
                <a:gd name="connsiteY117" fmla="*/ 146224 h 278213"/>
                <a:gd name="connsiteX118" fmla="*/ 194454 w 291826"/>
                <a:gd name="connsiteY118" fmla="*/ 146885 h 278213"/>
                <a:gd name="connsiteX119" fmla="*/ 193926 w 291826"/>
                <a:gd name="connsiteY119" fmla="*/ 148167 h 278213"/>
                <a:gd name="connsiteX120" fmla="*/ 192617 w 291826"/>
                <a:gd name="connsiteY120" fmla="*/ 148603 h 278213"/>
                <a:gd name="connsiteX121" fmla="*/ 190885 w 291826"/>
                <a:gd name="connsiteY121" fmla="*/ 147493 h 278213"/>
                <a:gd name="connsiteX122" fmla="*/ 190806 w 291826"/>
                <a:gd name="connsiteY122" fmla="*/ 146317 h 278213"/>
                <a:gd name="connsiteX123" fmla="*/ 190423 w 291826"/>
                <a:gd name="connsiteY123" fmla="*/ 144215 h 278213"/>
                <a:gd name="connsiteX124" fmla="*/ 189617 w 291826"/>
                <a:gd name="connsiteY124" fmla="*/ 143144 h 278213"/>
                <a:gd name="connsiteX125" fmla="*/ 188559 w 291826"/>
                <a:gd name="connsiteY125" fmla="*/ 142814 h 278213"/>
                <a:gd name="connsiteX126" fmla="*/ 186749 w 291826"/>
                <a:gd name="connsiteY126" fmla="*/ 143356 h 278213"/>
                <a:gd name="connsiteX127" fmla="*/ 184250 w 291826"/>
                <a:gd name="connsiteY127" fmla="*/ 144902 h 278213"/>
                <a:gd name="connsiteX128" fmla="*/ 181052 w 291826"/>
                <a:gd name="connsiteY128" fmla="*/ 146264 h 278213"/>
                <a:gd name="connsiteX129" fmla="*/ 179757 w 291826"/>
                <a:gd name="connsiteY129" fmla="*/ 147043 h 278213"/>
                <a:gd name="connsiteX130" fmla="*/ 177523 w 291826"/>
                <a:gd name="connsiteY130" fmla="*/ 146951 h 278213"/>
                <a:gd name="connsiteX131" fmla="*/ 175130 w 291826"/>
                <a:gd name="connsiteY131" fmla="*/ 146211 h 278213"/>
                <a:gd name="connsiteX132" fmla="*/ 173372 w 291826"/>
                <a:gd name="connsiteY132" fmla="*/ 144466 h 278213"/>
                <a:gd name="connsiteX133" fmla="*/ 172910 w 291826"/>
                <a:gd name="connsiteY133" fmla="*/ 141849 h 278213"/>
                <a:gd name="connsiteX134" fmla="*/ 171403 w 291826"/>
                <a:gd name="connsiteY134" fmla="*/ 139166 h 278213"/>
                <a:gd name="connsiteX135" fmla="*/ 169354 w 291826"/>
                <a:gd name="connsiteY135" fmla="*/ 135280 h 278213"/>
                <a:gd name="connsiteX136" fmla="*/ 168310 w 291826"/>
                <a:gd name="connsiteY136" fmla="*/ 133681 h 278213"/>
                <a:gd name="connsiteX137" fmla="*/ 166922 w 291826"/>
                <a:gd name="connsiteY137" fmla="*/ 131870 h 278213"/>
                <a:gd name="connsiteX138" fmla="*/ 165508 w 291826"/>
                <a:gd name="connsiteY138" fmla="*/ 131658 h 278213"/>
                <a:gd name="connsiteX139" fmla="*/ 163909 w 291826"/>
                <a:gd name="connsiteY139" fmla="*/ 131156 h 278213"/>
                <a:gd name="connsiteX140" fmla="*/ 162984 w 291826"/>
                <a:gd name="connsiteY140" fmla="*/ 128499 h 278213"/>
                <a:gd name="connsiteX141" fmla="*/ 162124 w 291826"/>
                <a:gd name="connsiteY141" fmla="*/ 125142 h 278213"/>
                <a:gd name="connsiteX142" fmla="*/ 161569 w 291826"/>
                <a:gd name="connsiteY142" fmla="*/ 123847 h 278213"/>
                <a:gd name="connsiteX143" fmla="*/ 160644 w 291826"/>
                <a:gd name="connsiteY143" fmla="*/ 122168 h 278213"/>
                <a:gd name="connsiteX144" fmla="*/ 159296 w 291826"/>
                <a:gd name="connsiteY144" fmla="*/ 121151 h 278213"/>
                <a:gd name="connsiteX145" fmla="*/ 156335 w 291826"/>
                <a:gd name="connsiteY145" fmla="*/ 119816 h 278213"/>
                <a:gd name="connsiteX146" fmla="*/ 152185 w 291826"/>
                <a:gd name="connsiteY146" fmla="*/ 117939 h 278213"/>
                <a:gd name="connsiteX147" fmla="*/ 146977 w 291826"/>
                <a:gd name="connsiteY147" fmla="*/ 115586 h 278213"/>
                <a:gd name="connsiteX148" fmla="*/ 144493 w 291826"/>
                <a:gd name="connsiteY148" fmla="*/ 115467 h 278213"/>
                <a:gd name="connsiteX149" fmla="*/ 141704 w 291826"/>
                <a:gd name="connsiteY149" fmla="*/ 115071 h 278213"/>
                <a:gd name="connsiteX150" fmla="*/ 139972 w 291826"/>
                <a:gd name="connsiteY150" fmla="*/ 113947 h 278213"/>
                <a:gd name="connsiteX151" fmla="*/ 138994 w 291826"/>
                <a:gd name="connsiteY151" fmla="*/ 113048 h 278213"/>
                <a:gd name="connsiteX152" fmla="*/ 137884 w 291826"/>
                <a:gd name="connsiteY152" fmla="*/ 109784 h 278213"/>
                <a:gd name="connsiteX153" fmla="*/ 136377 w 291826"/>
                <a:gd name="connsiteY153" fmla="*/ 105964 h 278213"/>
                <a:gd name="connsiteX154" fmla="*/ 131830 w 291826"/>
                <a:gd name="connsiteY154" fmla="*/ 101417 h 278213"/>
                <a:gd name="connsiteX155" fmla="*/ 130879 w 291826"/>
                <a:gd name="connsiteY155" fmla="*/ 96381 h 278213"/>
                <a:gd name="connsiteX156" fmla="*/ 129967 w 291826"/>
                <a:gd name="connsiteY156" fmla="*/ 95641 h 278213"/>
                <a:gd name="connsiteX157" fmla="*/ 128367 w 291826"/>
                <a:gd name="connsiteY157" fmla="*/ 96064 h 278213"/>
                <a:gd name="connsiteX158" fmla="*/ 127138 w 291826"/>
                <a:gd name="connsiteY158" fmla="*/ 96685 h 278213"/>
                <a:gd name="connsiteX159" fmla="*/ 126636 w 291826"/>
                <a:gd name="connsiteY159" fmla="*/ 98033 h 278213"/>
                <a:gd name="connsiteX160" fmla="*/ 125341 w 291826"/>
                <a:gd name="connsiteY160" fmla="*/ 102580 h 278213"/>
                <a:gd name="connsiteX161" fmla="*/ 124640 w 291826"/>
                <a:gd name="connsiteY161" fmla="*/ 104682 h 278213"/>
                <a:gd name="connsiteX162" fmla="*/ 124164 w 291826"/>
                <a:gd name="connsiteY162" fmla="*/ 105250 h 278213"/>
                <a:gd name="connsiteX163" fmla="*/ 123146 w 291826"/>
                <a:gd name="connsiteY163" fmla="*/ 105937 h 278213"/>
                <a:gd name="connsiteX164" fmla="*/ 121494 w 291826"/>
                <a:gd name="connsiteY164" fmla="*/ 106559 h 278213"/>
                <a:gd name="connsiteX165" fmla="*/ 119155 w 291826"/>
                <a:gd name="connsiteY165" fmla="*/ 106849 h 278213"/>
                <a:gd name="connsiteX166" fmla="*/ 115850 w 291826"/>
                <a:gd name="connsiteY166" fmla="*/ 106744 h 278213"/>
                <a:gd name="connsiteX167" fmla="*/ 111713 w 291826"/>
                <a:gd name="connsiteY167" fmla="*/ 106056 h 278213"/>
                <a:gd name="connsiteX168" fmla="*/ 109493 w 291826"/>
                <a:gd name="connsiteY168" fmla="*/ 105554 h 278213"/>
                <a:gd name="connsiteX169" fmla="*/ 103466 w 291826"/>
                <a:gd name="connsiteY169" fmla="*/ 104801 h 278213"/>
                <a:gd name="connsiteX170" fmla="*/ 101734 w 291826"/>
                <a:gd name="connsiteY170" fmla="*/ 104431 h 278213"/>
                <a:gd name="connsiteX171" fmla="*/ 99276 w 291826"/>
                <a:gd name="connsiteY171" fmla="*/ 103453 h 278213"/>
                <a:gd name="connsiteX172" fmla="*/ 97518 w 291826"/>
                <a:gd name="connsiteY172" fmla="*/ 102448 h 278213"/>
                <a:gd name="connsiteX173" fmla="*/ 91689 w 291826"/>
                <a:gd name="connsiteY173" fmla="*/ 100307 h 278213"/>
                <a:gd name="connsiteX174" fmla="*/ 89032 w 291826"/>
                <a:gd name="connsiteY174" fmla="*/ 100571 h 278213"/>
                <a:gd name="connsiteX175" fmla="*/ 87763 w 291826"/>
                <a:gd name="connsiteY175" fmla="*/ 99051 h 278213"/>
                <a:gd name="connsiteX176" fmla="*/ 86614 w 291826"/>
                <a:gd name="connsiteY176" fmla="*/ 98311 h 278213"/>
                <a:gd name="connsiteX177" fmla="*/ 85041 w 291826"/>
                <a:gd name="connsiteY177" fmla="*/ 96884 h 278213"/>
                <a:gd name="connsiteX178" fmla="*/ 84353 w 291826"/>
                <a:gd name="connsiteY178" fmla="*/ 94927 h 278213"/>
                <a:gd name="connsiteX179" fmla="*/ 83468 w 291826"/>
                <a:gd name="connsiteY179" fmla="*/ 90724 h 278213"/>
                <a:gd name="connsiteX180" fmla="*/ 83719 w 291826"/>
                <a:gd name="connsiteY180" fmla="*/ 88477 h 278213"/>
                <a:gd name="connsiteX181" fmla="*/ 84433 w 291826"/>
                <a:gd name="connsiteY181" fmla="*/ 85979 h 278213"/>
                <a:gd name="connsiteX182" fmla="*/ 83679 w 291826"/>
                <a:gd name="connsiteY182" fmla="*/ 85292 h 278213"/>
                <a:gd name="connsiteX183" fmla="*/ 82622 w 291826"/>
                <a:gd name="connsiteY183" fmla="*/ 85292 h 278213"/>
                <a:gd name="connsiteX184" fmla="*/ 81089 w 291826"/>
                <a:gd name="connsiteY184" fmla="*/ 86151 h 278213"/>
                <a:gd name="connsiteX185" fmla="*/ 78379 w 291826"/>
                <a:gd name="connsiteY185" fmla="*/ 86627 h 278213"/>
                <a:gd name="connsiteX186" fmla="*/ 73423 w 291826"/>
                <a:gd name="connsiteY186" fmla="*/ 87737 h 278213"/>
                <a:gd name="connsiteX187" fmla="*/ 71665 w 291826"/>
                <a:gd name="connsiteY187" fmla="*/ 88358 h 278213"/>
                <a:gd name="connsiteX188" fmla="*/ 69722 w 291826"/>
                <a:gd name="connsiteY188" fmla="*/ 88834 h 278213"/>
                <a:gd name="connsiteX189" fmla="*/ 68228 w 291826"/>
                <a:gd name="connsiteY189" fmla="*/ 89257 h 278213"/>
                <a:gd name="connsiteX190" fmla="*/ 64488 w 291826"/>
                <a:gd name="connsiteY190" fmla="*/ 91676 h 278213"/>
                <a:gd name="connsiteX191" fmla="*/ 63192 w 291826"/>
                <a:gd name="connsiteY191" fmla="*/ 91927 h 278213"/>
                <a:gd name="connsiteX192" fmla="*/ 61011 w 291826"/>
                <a:gd name="connsiteY192" fmla="*/ 91068 h 278213"/>
                <a:gd name="connsiteX193" fmla="*/ 59954 w 291826"/>
                <a:gd name="connsiteY193" fmla="*/ 89773 h 278213"/>
                <a:gd name="connsiteX194" fmla="*/ 61038 w 291826"/>
                <a:gd name="connsiteY194" fmla="*/ 88305 h 278213"/>
                <a:gd name="connsiteX195" fmla="*/ 61514 w 291826"/>
                <a:gd name="connsiteY195" fmla="*/ 86495 h 278213"/>
                <a:gd name="connsiteX196" fmla="*/ 60800 w 291826"/>
                <a:gd name="connsiteY196" fmla="*/ 82952 h 278213"/>
                <a:gd name="connsiteX197" fmla="*/ 59676 w 291826"/>
                <a:gd name="connsiteY197" fmla="*/ 81313 h 278213"/>
                <a:gd name="connsiteX198" fmla="*/ 56399 w 291826"/>
                <a:gd name="connsiteY198" fmla="*/ 80137 h 278213"/>
                <a:gd name="connsiteX199" fmla="*/ 55143 w 291826"/>
                <a:gd name="connsiteY199" fmla="*/ 80018 h 278213"/>
                <a:gd name="connsiteX200" fmla="*/ 54628 w 291826"/>
                <a:gd name="connsiteY200" fmla="*/ 78036 h 278213"/>
                <a:gd name="connsiteX201" fmla="*/ 53729 w 291826"/>
                <a:gd name="connsiteY201" fmla="*/ 76225 h 278213"/>
                <a:gd name="connsiteX202" fmla="*/ 51865 w 291826"/>
                <a:gd name="connsiteY202" fmla="*/ 75868 h 278213"/>
                <a:gd name="connsiteX203" fmla="*/ 50966 w 291826"/>
                <a:gd name="connsiteY203" fmla="*/ 75656 h 278213"/>
                <a:gd name="connsiteX204" fmla="*/ 51468 w 291826"/>
                <a:gd name="connsiteY204" fmla="*/ 79370 h 278213"/>
                <a:gd name="connsiteX205" fmla="*/ 51944 w 291826"/>
                <a:gd name="connsiteY205" fmla="*/ 84499 h 278213"/>
                <a:gd name="connsiteX206" fmla="*/ 52301 w 291826"/>
                <a:gd name="connsiteY206" fmla="*/ 88200 h 278213"/>
                <a:gd name="connsiteX207" fmla="*/ 52671 w 291826"/>
                <a:gd name="connsiteY207" fmla="*/ 89852 h 278213"/>
                <a:gd name="connsiteX208" fmla="*/ 52790 w 291826"/>
                <a:gd name="connsiteY208" fmla="*/ 90737 h 278213"/>
                <a:gd name="connsiteX209" fmla="*/ 52354 w 291826"/>
                <a:gd name="connsiteY209" fmla="*/ 91689 h 278213"/>
                <a:gd name="connsiteX210" fmla="*/ 51958 w 291826"/>
                <a:gd name="connsiteY210" fmla="*/ 93910 h 278213"/>
                <a:gd name="connsiteX211" fmla="*/ 51244 w 291826"/>
                <a:gd name="connsiteY211" fmla="*/ 95879 h 278213"/>
                <a:gd name="connsiteX212" fmla="*/ 50834 w 291826"/>
                <a:gd name="connsiteY212" fmla="*/ 97254 h 278213"/>
                <a:gd name="connsiteX213" fmla="*/ 51138 w 291826"/>
                <a:gd name="connsiteY213" fmla="*/ 99765 h 278213"/>
                <a:gd name="connsiteX214" fmla="*/ 50834 w 291826"/>
                <a:gd name="connsiteY214" fmla="*/ 103373 h 278213"/>
                <a:gd name="connsiteX215" fmla="*/ 50504 w 291826"/>
                <a:gd name="connsiteY215" fmla="*/ 107193 h 278213"/>
                <a:gd name="connsiteX216" fmla="*/ 50385 w 291826"/>
                <a:gd name="connsiteY216" fmla="*/ 110867 h 278213"/>
                <a:gd name="connsiteX217" fmla="*/ 51231 w 291826"/>
                <a:gd name="connsiteY217" fmla="*/ 117436 h 278213"/>
                <a:gd name="connsiteX218" fmla="*/ 51085 w 291826"/>
                <a:gd name="connsiteY218" fmla="*/ 119459 h 278213"/>
                <a:gd name="connsiteX219" fmla="*/ 49882 w 291826"/>
                <a:gd name="connsiteY219" fmla="*/ 122895 h 278213"/>
                <a:gd name="connsiteX220" fmla="*/ 48984 w 291826"/>
                <a:gd name="connsiteY220" fmla="*/ 125512 h 278213"/>
                <a:gd name="connsiteX221" fmla="*/ 48376 w 291826"/>
                <a:gd name="connsiteY221" fmla="*/ 128526 h 278213"/>
                <a:gd name="connsiteX222" fmla="*/ 48257 w 291826"/>
                <a:gd name="connsiteY222" fmla="*/ 130112 h 278213"/>
                <a:gd name="connsiteX223" fmla="*/ 50319 w 291826"/>
                <a:gd name="connsiteY223" fmla="*/ 134566 h 278213"/>
                <a:gd name="connsiteX224" fmla="*/ 50186 w 291826"/>
                <a:gd name="connsiteY224" fmla="*/ 135465 h 278213"/>
                <a:gd name="connsiteX225" fmla="*/ 48547 w 291826"/>
                <a:gd name="connsiteY225" fmla="*/ 135729 h 278213"/>
                <a:gd name="connsiteX226" fmla="*/ 47199 w 291826"/>
                <a:gd name="connsiteY226" fmla="*/ 135809 h 278213"/>
                <a:gd name="connsiteX227" fmla="*/ 1018 w 291826"/>
                <a:gd name="connsiteY227" fmla="*/ 135809 h 278213"/>
                <a:gd name="connsiteX228" fmla="*/ 978 w 291826"/>
                <a:gd name="connsiteY228" fmla="*/ 140210 h 278213"/>
                <a:gd name="connsiteX229" fmla="*/ 872 w 291826"/>
                <a:gd name="connsiteY229" fmla="*/ 149277 h 278213"/>
                <a:gd name="connsiteX230" fmla="*/ 767 w 291826"/>
                <a:gd name="connsiteY230" fmla="*/ 158344 h 278213"/>
                <a:gd name="connsiteX231" fmla="*/ 661 w 291826"/>
                <a:gd name="connsiteY231" fmla="*/ 167412 h 278213"/>
                <a:gd name="connsiteX232" fmla="*/ 555 w 291826"/>
                <a:gd name="connsiteY232" fmla="*/ 176478 h 278213"/>
                <a:gd name="connsiteX233" fmla="*/ 450 w 291826"/>
                <a:gd name="connsiteY233" fmla="*/ 185546 h 278213"/>
                <a:gd name="connsiteX234" fmla="*/ 330 w 291826"/>
                <a:gd name="connsiteY234" fmla="*/ 194613 h 278213"/>
                <a:gd name="connsiteX235" fmla="*/ 211 w 291826"/>
                <a:gd name="connsiteY235" fmla="*/ 203680 h 278213"/>
                <a:gd name="connsiteX236" fmla="*/ 93 w 291826"/>
                <a:gd name="connsiteY236" fmla="*/ 212747 h 278213"/>
                <a:gd name="connsiteX237" fmla="*/ 0 w 291826"/>
                <a:gd name="connsiteY237" fmla="*/ 219290 h 278213"/>
                <a:gd name="connsiteX238" fmla="*/ 1361 w 291826"/>
                <a:gd name="connsiteY238" fmla="*/ 227960 h 278213"/>
                <a:gd name="connsiteX239" fmla="*/ 3952 w 291826"/>
                <a:gd name="connsiteY239" fmla="*/ 237411 h 278213"/>
                <a:gd name="connsiteX240" fmla="*/ 4996 w 291826"/>
                <a:gd name="connsiteY240" fmla="*/ 238283 h 278213"/>
                <a:gd name="connsiteX241" fmla="*/ 7719 w 291826"/>
                <a:gd name="connsiteY241" fmla="*/ 240015 h 278213"/>
                <a:gd name="connsiteX242" fmla="*/ 11459 w 291826"/>
                <a:gd name="connsiteY242" fmla="*/ 243570 h 278213"/>
                <a:gd name="connsiteX243" fmla="*/ 13561 w 291826"/>
                <a:gd name="connsiteY243" fmla="*/ 246253 h 278213"/>
                <a:gd name="connsiteX244" fmla="*/ 17817 w 291826"/>
                <a:gd name="connsiteY244" fmla="*/ 250919 h 278213"/>
                <a:gd name="connsiteX245" fmla="*/ 23487 w 291826"/>
                <a:gd name="connsiteY245" fmla="*/ 256867 h 278213"/>
                <a:gd name="connsiteX246" fmla="*/ 28946 w 291826"/>
                <a:gd name="connsiteY246" fmla="*/ 262193 h 278213"/>
                <a:gd name="connsiteX247" fmla="*/ 33770 w 291826"/>
                <a:gd name="connsiteY247" fmla="*/ 266886 h 278213"/>
                <a:gd name="connsiteX248" fmla="*/ 39071 w 291826"/>
                <a:gd name="connsiteY248" fmla="*/ 265722 h 278213"/>
                <a:gd name="connsiteX249" fmla="*/ 44119 w 291826"/>
                <a:gd name="connsiteY249" fmla="*/ 264612 h 278213"/>
                <a:gd name="connsiteX250" fmla="*/ 49988 w 291826"/>
                <a:gd name="connsiteY250" fmla="*/ 263515 h 278213"/>
                <a:gd name="connsiteX251" fmla="*/ 54680 w 291826"/>
                <a:gd name="connsiteY251" fmla="*/ 262630 h 278213"/>
                <a:gd name="connsiteX252" fmla="*/ 55870 w 291826"/>
                <a:gd name="connsiteY252" fmla="*/ 262379 h 278213"/>
                <a:gd name="connsiteX253" fmla="*/ 67118 w 291826"/>
                <a:gd name="connsiteY253" fmla="*/ 263423 h 278213"/>
                <a:gd name="connsiteX254" fmla="*/ 72022 w 291826"/>
                <a:gd name="connsiteY254" fmla="*/ 264150 h 278213"/>
                <a:gd name="connsiteX255" fmla="*/ 73713 w 291826"/>
                <a:gd name="connsiteY255" fmla="*/ 264850 h 278213"/>
                <a:gd name="connsiteX256" fmla="*/ 75907 w 291826"/>
                <a:gd name="connsiteY256" fmla="*/ 266714 h 278213"/>
                <a:gd name="connsiteX257" fmla="*/ 79912 w 291826"/>
                <a:gd name="connsiteY257" fmla="*/ 271208 h 278213"/>
                <a:gd name="connsiteX258" fmla="*/ 84631 w 291826"/>
                <a:gd name="connsiteY258" fmla="*/ 272675 h 278213"/>
                <a:gd name="connsiteX259" fmla="*/ 87222 w 291826"/>
                <a:gd name="connsiteY259" fmla="*/ 272794 h 278213"/>
                <a:gd name="connsiteX260" fmla="*/ 89270 w 291826"/>
                <a:gd name="connsiteY260" fmla="*/ 272080 h 278213"/>
                <a:gd name="connsiteX261" fmla="*/ 91755 w 291826"/>
                <a:gd name="connsiteY261" fmla="*/ 273032 h 278213"/>
                <a:gd name="connsiteX262" fmla="*/ 94689 w 291826"/>
                <a:gd name="connsiteY262" fmla="*/ 275688 h 278213"/>
                <a:gd name="connsiteX263" fmla="*/ 97941 w 291826"/>
                <a:gd name="connsiteY263" fmla="*/ 276191 h 278213"/>
                <a:gd name="connsiteX264" fmla="*/ 101510 w 291826"/>
                <a:gd name="connsiteY264" fmla="*/ 274552 h 278213"/>
                <a:gd name="connsiteX265" fmla="*/ 106268 w 291826"/>
                <a:gd name="connsiteY265" fmla="*/ 275041 h 278213"/>
                <a:gd name="connsiteX266" fmla="*/ 112216 w 291826"/>
                <a:gd name="connsiteY266" fmla="*/ 277684 h 278213"/>
                <a:gd name="connsiteX267" fmla="*/ 117185 w 291826"/>
                <a:gd name="connsiteY267" fmla="*/ 278213 h 278213"/>
                <a:gd name="connsiteX268" fmla="*/ 123173 w 291826"/>
                <a:gd name="connsiteY268" fmla="*/ 275874 h 278213"/>
                <a:gd name="connsiteX269" fmla="*/ 128605 w 291826"/>
                <a:gd name="connsiteY269" fmla="*/ 269370 h 278213"/>
                <a:gd name="connsiteX270" fmla="*/ 133720 w 291826"/>
                <a:gd name="connsiteY270" fmla="*/ 263251 h 278213"/>
                <a:gd name="connsiteX271" fmla="*/ 138783 w 291826"/>
                <a:gd name="connsiteY271" fmla="*/ 256193 h 278213"/>
                <a:gd name="connsiteX272" fmla="*/ 141862 w 291826"/>
                <a:gd name="connsiteY272" fmla="*/ 250496 h 278213"/>
                <a:gd name="connsiteX273" fmla="*/ 146303 w 291826"/>
                <a:gd name="connsiteY273" fmla="*/ 245857 h 278213"/>
                <a:gd name="connsiteX274" fmla="*/ 152093 w 291826"/>
                <a:gd name="connsiteY274" fmla="*/ 242288 h 278213"/>
                <a:gd name="connsiteX275" fmla="*/ 157974 w 291826"/>
                <a:gd name="connsiteY275" fmla="*/ 239261 h 278213"/>
                <a:gd name="connsiteX276" fmla="*/ 166962 w 291826"/>
                <a:gd name="connsiteY276" fmla="*/ 235574 h 278213"/>
                <a:gd name="connsiteX277" fmla="*/ 166949 w 291826"/>
                <a:gd name="connsiteY277" fmla="*/ 235574 h 278213"/>
                <a:gd name="connsiteX278" fmla="*/ 168812 w 291826"/>
                <a:gd name="connsiteY278" fmla="*/ 232520 h 278213"/>
                <a:gd name="connsiteX279" fmla="*/ 169473 w 291826"/>
                <a:gd name="connsiteY279" fmla="*/ 229190 h 278213"/>
                <a:gd name="connsiteX280" fmla="*/ 169592 w 291826"/>
                <a:gd name="connsiteY280" fmla="*/ 224564 h 278213"/>
                <a:gd name="connsiteX281" fmla="*/ 170121 w 291826"/>
                <a:gd name="connsiteY281" fmla="*/ 221563 h 278213"/>
                <a:gd name="connsiteX282" fmla="*/ 171073 w 291826"/>
                <a:gd name="connsiteY282" fmla="*/ 220202 h 278213"/>
                <a:gd name="connsiteX283" fmla="*/ 172580 w 291826"/>
                <a:gd name="connsiteY283" fmla="*/ 219131 h 278213"/>
                <a:gd name="connsiteX284" fmla="*/ 174536 w 291826"/>
                <a:gd name="connsiteY284" fmla="*/ 217743 h 278213"/>
                <a:gd name="connsiteX285" fmla="*/ 180470 w 291826"/>
                <a:gd name="connsiteY285" fmla="*/ 214227 h 278213"/>
                <a:gd name="connsiteX286" fmla="*/ 185440 w 291826"/>
                <a:gd name="connsiteY286" fmla="*/ 211967 h 278213"/>
                <a:gd name="connsiteX287" fmla="*/ 191454 w 291826"/>
                <a:gd name="connsiteY287" fmla="*/ 210500 h 278213"/>
                <a:gd name="connsiteX288" fmla="*/ 198010 w 291826"/>
                <a:gd name="connsiteY288" fmla="*/ 210487 h 278213"/>
                <a:gd name="connsiteX289" fmla="*/ 204328 w 291826"/>
                <a:gd name="connsiteY289" fmla="*/ 210461 h 278213"/>
                <a:gd name="connsiteX290" fmla="*/ 207923 w 291826"/>
                <a:gd name="connsiteY290" fmla="*/ 210461 h 278213"/>
                <a:gd name="connsiteX291" fmla="*/ 207606 w 291826"/>
                <a:gd name="connsiteY291" fmla="*/ 206574 h 278213"/>
                <a:gd name="connsiteX292" fmla="*/ 206997 w 291826"/>
                <a:gd name="connsiteY292" fmla="*/ 202173 h 278213"/>
                <a:gd name="connsiteX293" fmla="*/ 205927 w 291826"/>
                <a:gd name="connsiteY293" fmla="*/ 200455 h 278213"/>
                <a:gd name="connsiteX294" fmla="*/ 204671 w 291826"/>
                <a:gd name="connsiteY294" fmla="*/ 197468 h 278213"/>
                <a:gd name="connsiteX295" fmla="*/ 204076 w 291826"/>
                <a:gd name="connsiteY295" fmla="*/ 194177 h 278213"/>
                <a:gd name="connsiteX296" fmla="*/ 204037 w 291826"/>
                <a:gd name="connsiteY296" fmla="*/ 192591 h 278213"/>
                <a:gd name="connsiteX297" fmla="*/ 204301 w 291826"/>
                <a:gd name="connsiteY297" fmla="*/ 192009 h 278213"/>
                <a:gd name="connsiteX298" fmla="*/ 209641 w 291826"/>
                <a:gd name="connsiteY298" fmla="*/ 189670 h 278213"/>
                <a:gd name="connsiteX299" fmla="*/ 211941 w 291826"/>
                <a:gd name="connsiteY299" fmla="*/ 188520 h 278213"/>
                <a:gd name="connsiteX300" fmla="*/ 215324 w 291826"/>
                <a:gd name="connsiteY300" fmla="*/ 187185 h 278213"/>
                <a:gd name="connsiteX301" fmla="*/ 221338 w 291826"/>
                <a:gd name="connsiteY301" fmla="*/ 185321 h 278213"/>
                <a:gd name="connsiteX302" fmla="*/ 226718 w 291826"/>
                <a:gd name="connsiteY302" fmla="*/ 183656 h 278213"/>
                <a:gd name="connsiteX303" fmla="*/ 231635 w 291826"/>
                <a:gd name="connsiteY303" fmla="*/ 182056 h 278213"/>
                <a:gd name="connsiteX304" fmla="*/ 236856 w 291826"/>
                <a:gd name="connsiteY304" fmla="*/ 180338 h 278213"/>
                <a:gd name="connsiteX305" fmla="*/ 238984 w 291826"/>
                <a:gd name="connsiteY305" fmla="*/ 179201 h 278213"/>
                <a:gd name="connsiteX306" fmla="*/ 241627 w 291826"/>
                <a:gd name="connsiteY306" fmla="*/ 178052 h 278213"/>
                <a:gd name="connsiteX307" fmla="*/ 247945 w 291826"/>
                <a:gd name="connsiteY307" fmla="*/ 175739 h 278213"/>
                <a:gd name="connsiteX308" fmla="*/ 249756 w 291826"/>
                <a:gd name="connsiteY308" fmla="*/ 174959 h 278213"/>
                <a:gd name="connsiteX309" fmla="*/ 253377 w 291826"/>
                <a:gd name="connsiteY309" fmla="*/ 173663 h 278213"/>
                <a:gd name="connsiteX310" fmla="*/ 255201 w 291826"/>
                <a:gd name="connsiteY310" fmla="*/ 173161 h 278213"/>
                <a:gd name="connsiteX311" fmla="*/ 262193 w 291826"/>
                <a:gd name="connsiteY311" fmla="*/ 170518 h 278213"/>
                <a:gd name="connsiteX312" fmla="*/ 270216 w 291826"/>
                <a:gd name="connsiteY312" fmla="*/ 167491 h 278213"/>
                <a:gd name="connsiteX313" fmla="*/ 273032 w 291826"/>
                <a:gd name="connsiteY313" fmla="*/ 166433 h 278213"/>
                <a:gd name="connsiteX314" fmla="*/ 278398 w 291826"/>
                <a:gd name="connsiteY314" fmla="*/ 164411 h 278213"/>
                <a:gd name="connsiteX315" fmla="*/ 277116 w 291826"/>
                <a:gd name="connsiteY315" fmla="*/ 162362 h 278213"/>
                <a:gd name="connsiteX316" fmla="*/ 276006 w 291826"/>
                <a:gd name="connsiteY316" fmla="*/ 162878 h 278213"/>
                <a:gd name="connsiteX317" fmla="*/ 274446 w 291826"/>
                <a:gd name="connsiteY317" fmla="*/ 164319 h 278213"/>
                <a:gd name="connsiteX318" fmla="*/ 273626 w 291826"/>
                <a:gd name="connsiteY318" fmla="*/ 164702 h 278213"/>
                <a:gd name="connsiteX319" fmla="*/ 273203 w 291826"/>
                <a:gd name="connsiteY319" fmla="*/ 164662 h 278213"/>
                <a:gd name="connsiteX320" fmla="*/ 272939 w 291826"/>
                <a:gd name="connsiteY320" fmla="*/ 164305 h 278213"/>
                <a:gd name="connsiteX321" fmla="*/ 272622 w 291826"/>
                <a:gd name="connsiteY321" fmla="*/ 163380 h 278213"/>
                <a:gd name="connsiteX322" fmla="*/ 271512 w 291826"/>
                <a:gd name="connsiteY322" fmla="*/ 160750 h 278213"/>
                <a:gd name="connsiteX323" fmla="*/ 270243 w 291826"/>
                <a:gd name="connsiteY323" fmla="*/ 158873 h 278213"/>
                <a:gd name="connsiteX324" fmla="*/ 268868 w 291826"/>
                <a:gd name="connsiteY324" fmla="*/ 158146 h 278213"/>
                <a:gd name="connsiteX325" fmla="*/ 267758 w 291826"/>
                <a:gd name="connsiteY325" fmla="*/ 157287 h 278213"/>
                <a:gd name="connsiteX326" fmla="*/ 268273 w 291826"/>
                <a:gd name="connsiteY326" fmla="*/ 156454 h 278213"/>
                <a:gd name="connsiteX327" fmla="*/ 268815 w 291826"/>
                <a:gd name="connsiteY327" fmla="*/ 155846 h 278213"/>
                <a:gd name="connsiteX328" fmla="*/ 268604 w 291826"/>
                <a:gd name="connsiteY328" fmla="*/ 155238 h 278213"/>
                <a:gd name="connsiteX329" fmla="*/ 267983 w 291826"/>
                <a:gd name="connsiteY329" fmla="*/ 154340 h 278213"/>
                <a:gd name="connsiteX330" fmla="*/ 265550 w 291826"/>
                <a:gd name="connsiteY330" fmla="*/ 153031 h 278213"/>
                <a:gd name="connsiteX331" fmla="*/ 265524 w 291826"/>
                <a:gd name="connsiteY331" fmla="*/ 152463 h 278213"/>
                <a:gd name="connsiteX332" fmla="*/ 267732 w 291826"/>
                <a:gd name="connsiteY332" fmla="*/ 151326 h 278213"/>
                <a:gd name="connsiteX333" fmla="*/ 269132 w 291826"/>
                <a:gd name="connsiteY333" fmla="*/ 149991 h 278213"/>
                <a:gd name="connsiteX334" fmla="*/ 270098 w 291826"/>
                <a:gd name="connsiteY334" fmla="*/ 148696 h 278213"/>
                <a:gd name="connsiteX335" fmla="*/ 271353 w 291826"/>
                <a:gd name="connsiteY335" fmla="*/ 145867 h 278213"/>
                <a:gd name="connsiteX336" fmla="*/ 272371 w 291826"/>
                <a:gd name="connsiteY336" fmla="*/ 143052 h 278213"/>
                <a:gd name="connsiteX337" fmla="*/ 273111 w 291826"/>
                <a:gd name="connsiteY337" fmla="*/ 142140 h 278213"/>
                <a:gd name="connsiteX338" fmla="*/ 273402 w 291826"/>
                <a:gd name="connsiteY338" fmla="*/ 140276 h 278213"/>
                <a:gd name="connsiteX339" fmla="*/ 273283 w 291826"/>
                <a:gd name="connsiteY339" fmla="*/ 138161 h 278213"/>
                <a:gd name="connsiteX340" fmla="*/ 273825 w 291826"/>
                <a:gd name="connsiteY340" fmla="*/ 135491 h 278213"/>
                <a:gd name="connsiteX341" fmla="*/ 274115 w 291826"/>
                <a:gd name="connsiteY341" fmla="*/ 132954 h 278213"/>
                <a:gd name="connsiteX342" fmla="*/ 273415 w 291826"/>
                <a:gd name="connsiteY342" fmla="*/ 131962 h 278213"/>
                <a:gd name="connsiteX343" fmla="*/ 272833 w 291826"/>
                <a:gd name="connsiteY343" fmla="*/ 130257 h 278213"/>
                <a:gd name="connsiteX344" fmla="*/ 273626 w 291826"/>
                <a:gd name="connsiteY344" fmla="*/ 127350 h 278213"/>
                <a:gd name="connsiteX345" fmla="*/ 274816 w 291826"/>
                <a:gd name="connsiteY345" fmla="*/ 125340 h 278213"/>
                <a:gd name="connsiteX346" fmla="*/ 280354 w 291826"/>
                <a:gd name="connsiteY346" fmla="*/ 123252 h 278213"/>
                <a:gd name="connsiteX347" fmla="*/ 284227 w 291826"/>
                <a:gd name="connsiteY347" fmla="*/ 121375 h 278213"/>
                <a:gd name="connsiteX348" fmla="*/ 285059 w 291826"/>
                <a:gd name="connsiteY348" fmla="*/ 120543 h 278213"/>
                <a:gd name="connsiteX349" fmla="*/ 286394 w 291826"/>
                <a:gd name="connsiteY349" fmla="*/ 118930 h 278213"/>
                <a:gd name="connsiteX350" fmla="*/ 287148 w 291826"/>
                <a:gd name="connsiteY350" fmla="*/ 117357 h 278213"/>
                <a:gd name="connsiteX351" fmla="*/ 286645 w 291826"/>
                <a:gd name="connsiteY351" fmla="*/ 116881 h 278213"/>
                <a:gd name="connsiteX352" fmla="*/ 283632 w 291826"/>
                <a:gd name="connsiteY352" fmla="*/ 116855 h 278213"/>
                <a:gd name="connsiteX353" fmla="*/ 282905 w 291826"/>
                <a:gd name="connsiteY353" fmla="*/ 116247 h 278213"/>
                <a:gd name="connsiteX354" fmla="*/ 280843 w 291826"/>
                <a:gd name="connsiteY354" fmla="*/ 110709 h 278213"/>
                <a:gd name="connsiteX355" fmla="*/ 282178 w 291826"/>
                <a:gd name="connsiteY355" fmla="*/ 104378 h 278213"/>
                <a:gd name="connsiteX356" fmla="*/ 282324 w 291826"/>
                <a:gd name="connsiteY356" fmla="*/ 101880 h 278213"/>
                <a:gd name="connsiteX357" fmla="*/ 282363 w 291826"/>
                <a:gd name="connsiteY357" fmla="*/ 98800 h 278213"/>
                <a:gd name="connsiteX358" fmla="*/ 282019 w 291826"/>
                <a:gd name="connsiteY358" fmla="*/ 96553 h 278213"/>
                <a:gd name="connsiteX359" fmla="*/ 281081 w 291826"/>
                <a:gd name="connsiteY359" fmla="*/ 95601 h 278213"/>
                <a:gd name="connsiteX360" fmla="*/ 280513 w 291826"/>
                <a:gd name="connsiteY360" fmla="*/ 94399 h 278213"/>
                <a:gd name="connsiteX361" fmla="*/ 280737 w 291826"/>
                <a:gd name="connsiteY361" fmla="*/ 91081 h 278213"/>
                <a:gd name="connsiteX362" fmla="*/ 281636 w 291826"/>
                <a:gd name="connsiteY362" fmla="*/ 90698 h 278213"/>
                <a:gd name="connsiteX363" fmla="*/ 283632 w 291826"/>
                <a:gd name="connsiteY363" fmla="*/ 86323 h 278213"/>
                <a:gd name="connsiteX364" fmla="*/ 284531 w 291826"/>
                <a:gd name="connsiteY364" fmla="*/ 83745 h 278213"/>
                <a:gd name="connsiteX365" fmla="*/ 283539 w 291826"/>
                <a:gd name="connsiteY365" fmla="*/ 81697 h 278213"/>
                <a:gd name="connsiteX366" fmla="*/ 282469 w 291826"/>
                <a:gd name="connsiteY366" fmla="*/ 78749 h 278213"/>
                <a:gd name="connsiteX367" fmla="*/ 281993 w 291826"/>
                <a:gd name="connsiteY367" fmla="*/ 76886 h 278213"/>
                <a:gd name="connsiteX368" fmla="*/ 281729 w 291826"/>
                <a:gd name="connsiteY368" fmla="*/ 76278 h 278213"/>
                <a:gd name="connsiteX369" fmla="*/ 282522 w 291826"/>
                <a:gd name="connsiteY369" fmla="*/ 75114 h 27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291826" h="278213">
                  <a:moveTo>
                    <a:pt x="283843" y="73991"/>
                  </a:moveTo>
                  <a:lnTo>
                    <a:pt x="285284" y="73687"/>
                  </a:lnTo>
                  <a:lnTo>
                    <a:pt x="286831" y="73158"/>
                  </a:lnTo>
                  <a:lnTo>
                    <a:pt x="291747" y="67713"/>
                  </a:lnTo>
                  <a:lnTo>
                    <a:pt x="291827" y="66655"/>
                  </a:lnTo>
                  <a:lnTo>
                    <a:pt x="290981" y="64831"/>
                  </a:lnTo>
                  <a:lnTo>
                    <a:pt x="289236" y="62095"/>
                  </a:lnTo>
                  <a:lnTo>
                    <a:pt x="288853" y="60972"/>
                  </a:lnTo>
                  <a:lnTo>
                    <a:pt x="288694" y="57667"/>
                  </a:lnTo>
                  <a:lnTo>
                    <a:pt x="287994" y="56676"/>
                  </a:lnTo>
                  <a:lnTo>
                    <a:pt x="285390" y="54456"/>
                  </a:lnTo>
                  <a:lnTo>
                    <a:pt x="283381" y="52103"/>
                  </a:lnTo>
                  <a:lnTo>
                    <a:pt x="284055" y="49737"/>
                  </a:lnTo>
                  <a:lnTo>
                    <a:pt x="284451" y="47146"/>
                  </a:lnTo>
                  <a:lnTo>
                    <a:pt x="283460" y="45719"/>
                  </a:lnTo>
                  <a:lnTo>
                    <a:pt x="281980" y="44239"/>
                  </a:lnTo>
                  <a:lnTo>
                    <a:pt x="281094" y="42084"/>
                  </a:lnTo>
                  <a:lnTo>
                    <a:pt x="280698" y="40472"/>
                  </a:lnTo>
                  <a:lnTo>
                    <a:pt x="279521" y="39837"/>
                  </a:lnTo>
                  <a:lnTo>
                    <a:pt x="278437" y="39811"/>
                  </a:lnTo>
                  <a:lnTo>
                    <a:pt x="277631" y="40815"/>
                  </a:lnTo>
                  <a:lnTo>
                    <a:pt x="276759" y="40723"/>
                  </a:lnTo>
                  <a:lnTo>
                    <a:pt x="275728" y="40379"/>
                  </a:lnTo>
                  <a:lnTo>
                    <a:pt x="275411" y="38991"/>
                  </a:lnTo>
                  <a:lnTo>
                    <a:pt x="275371" y="37485"/>
                  </a:lnTo>
                  <a:lnTo>
                    <a:pt x="274671" y="36467"/>
                  </a:lnTo>
                  <a:lnTo>
                    <a:pt x="274010" y="35039"/>
                  </a:lnTo>
                  <a:lnTo>
                    <a:pt x="273930" y="34299"/>
                  </a:lnTo>
                  <a:lnTo>
                    <a:pt x="272543" y="33546"/>
                  </a:lnTo>
                  <a:lnTo>
                    <a:pt x="269912" y="31894"/>
                  </a:lnTo>
                  <a:lnTo>
                    <a:pt x="266251" y="30426"/>
                  </a:lnTo>
                  <a:lnTo>
                    <a:pt x="263251" y="28801"/>
                  </a:lnTo>
                  <a:lnTo>
                    <a:pt x="261942" y="27201"/>
                  </a:lnTo>
                  <a:lnTo>
                    <a:pt x="259114" y="26593"/>
                  </a:lnTo>
                  <a:lnTo>
                    <a:pt x="256668" y="26329"/>
                  </a:lnTo>
                  <a:lnTo>
                    <a:pt x="254422" y="24862"/>
                  </a:lnTo>
                  <a:lnTo>
                    <a:pt x="252082" y="24690"/>
                  </a:lnTo>
                  <a:lnTo>
                    <a:pt x="249782" y="24307"/>
                  </a:lnTo>
                  <a:lnTo>
                    <a:pt x="249280" y="23329"/>
                  </a:lnTo>
                  <a:lnTo>
                    <a:pt x="249227" y="21148"/>
                  </a:lnTo>
                  <a:lnTo>
                    <a:pt x="248421" y="20580"/>
                  </a:lnTo>
                  <a:lnTo>
                    <a:pt x="246742" y="20024"/>
                  </a:lnTo>
                  <a:lnTo>
                    <a:pt x="244918" y="20051"/>
                  </a:lnTo>
                  <a:lnTo>
                    <a:pt x="243795" y="20368"/>
                  </a:lnTo>
                  <a:lnTo>
                    <a:pt x="243147" y="20209"/>
                  </a:lnTo>
                  <a:lnTo>
                    <a:pt x="241654" y="18927"/>
                  </a:lnTo>
                  <a:lnTo>
                    <a:pt x="240266" y="17288"/>
                  </a:lnTo>
                  <a:lnTo>
                    <a:pt x="239763" y="14685"/>
                  </a:lnTo>
                  <a:lnTo>
                    <a:pt x="237662" y="13006"/>
                  </a:lnTo>
                  <a:lnTo>
                    <a:pt x="235230" y="11684"/>
                  </a:lnTo>
                  <a:lnTo>
                    <a:pt x="228397" y="11816"/>
                  </a:lnTo>
                  <a:lnTo>
                    <a:pt x="227339" y="11420"/>
                  </a:lnTo>
                  <a:lnTo>
                    <a:pt x="225740" y="10098"/>
                  </a:lnTo>
                  <a:lnTo>
                    <a:pt x="223863" y="7917"/>
                  </a:lnTo>
                  <a:lnTo>
                    <a:pt x="222369" y="5432"/>
                  </a:lnTo>
                  <a:lnTo>
                    <a:pt x="221074" y="2049"/>
                  </a:lnTo>
                  <a:lnTo>
                    <a:pt x="220453" y="0"/>
                  </a:lnTo>
                  <a:lnTo>
                    <a:pt x="216144" y="753"/>
                  </a:lnTo>
                  <a:lnTo>
                    <a:pt x="209892" y="1824"/>
                  </a:lnTo>
                  <a:lnTo>
                    <a:pt x="203006" y="3014"/>
                  </a:lnTo>
                  <a:lnTo>
                    <a:pt x="195908" y="4243"/>
                  </a:lnTo>
                  <a:lnTo>
                    <a:pt x="188863" y="5472"/>
                  </a:lnTo>
                  <a:lnTo>
                    <a:pt x="182175" y="6622"/>
                  </a:lnTo>
                  <a:lnTo>
                    <a:pt x="176108" y="7666"/>
                  </a:lnTo>
                  <a:lnTo>
                    <a:pt x="174258" y="8248"/>
                  </a:lnTo>
                  <a:lnTo>
                    <a:pt x="175130" y="11208"/>
                  </a:lnTo>
                  <a:lnTo>
                    <a:pt x="174681" y="14328"/>
                  </a:lnTo>
                  <a:lnTo>
                    <a:pt x="173452" y="16733"/>
                  </a:lnTo>
                  <a:lnTo>
                    <a:pt x="171535" y="19707"/>
                  </a:lnTo>
                  <a:lnTo>
                    <a:pt x="170650" y="20884"/>
                  </a:lnTo>
                  <a:lnTo>
                    <a:pt x="168693" y="23197"/>
                  </a:lnTo>
                  <a:lnTo>
                    <a:pt x="167068" y="24822"/>
                  </a:lnTo>
                  <a:lnTo>
                    <a:pt x="163750" y="27571"/>
                  </a:lnTo>
                  <a:lnTo>
                    <a:pt x="161649" y="29131"/>
                  </a:lnTo>
                  <a:lnTo>
                    <a:pt x="161622" y="30559"/>
                  </a:lnTo>
                  <a:lnTo>
                    <a:pt x="165032" y="37194"/>
                  </a:lnTo>
                  <a:lnTo>
                    <a:pt x="166552" y="41965"/>
                  </a:lnTo>
                  <a:lnTo>
                    <a:pt x="167147" y="46274"/>
                  </a:lnTo>
                  <a:lnTo>
                    <a:pt x="167081" y="48746"/>
                  </a:lnTo>
                  <a:lnTo>
                    <a:pt x="166883" y="53821"/>
                  </a:lnTo>
                  <a:lnTo>
                    <a:pt x="166645" y="59875"/>
                  </a:lnTo>
                  <a:lnTo>
                    <a:pt x="166367" y="62267"/>
                  </a:lnTo>
                  <a:lnTo>
                    <a:pt x="167253" y="66576"/>
                  </a:lnTo>
                  <a:lnTo>
                    <a:pt x="167054" y="69946"/>
                  </a:lnTo>
                  <a:lnTo>
                    <a:pt x="164649" y="73700"/>
                  </a:lnTo>
                  <a:lnTo>
                    <a:pt x="163949" y="77401"/>
                  </a:lnTo>
                  <a:lnTo>
                    <a:pt x="162693" y="82384"/>
                  </a:lnTo>
                  <a:lnTo>
                    <a:pt x="160948" y="89297"/>
                  </a:lnTo>
                  <a:lnTo>
                    <a:pt x="159732" y="92932"/>
                  </a:lnTo>
                  <a:lnTo>
                    <a:pt x="160340" y="95297"/>
                  </a:lnTo>
                  <a:lnTo>
                    <a:pt x="160909" y="96884"/>
                  </a:lnTo>
                  <a:lnTo>
                    <a:pt x="161490" y="99012"/>
                  </a:lnTo>
                  <a:lnTo>
                    <a:pt x="162693" y="102223"/>
                  </a:lnTo>
                  <a:lnTo>
                    <a:pt x="164133" y="104127"/>
                  </a:lnTo>
                  <a:lnTo>
                    <a:pt x="164940" y="104933"/>
                  </a:lnTo>
                  <a:lnTo>
                    <a:pt x="169698" y="108977"/>
                  </a:lnTo>
                  <a:lnTo>
                    <a:pt x="171667" y="110934"/>
                  </a:lnTo>
                  <a:lnTo>
                    <a:pt x="174668" y="114819"/>
                  </a:lnTo>
                  <a:lnTo>
                    <a:pt x="176875" y="117384"/>
                  </a:lnTo>
                  <a:lnTo>
                    <a:pt x="180008" y="117992"/>
                  </a:lnTo>
                  <a:lnTo>
                    <a:pt x="183775" y="118970"/>
                  </a:lnTo>
                  <a:lnTo>
                    <a:pt x="185837" y="119723"/>
                  </a:lnTo>
                  <a:lnTo>
                    <a:pt x="187290" y="119353"/>
                  </a:lnTo>
                  <a:lnTo>
                    <a:pt x="187780" y="118441"/>
                  </a:lnTo>
                  <a:lnTo>
                    <a:pt x="187753" y="116511"/>
                  </a:lnTo>
                  <a:lnTo>
                    <a:pt x="187515" y="115071"/>
                  </a:lnTo>
                  <a:lnTo>
                    <a:pt x="187938" y="113987"/>
                  </a:lnTo>
                  <a:lnTo>
                    <a:pt x="189233" y="113247"/>
                  </a:lnTo>
                  <a:lnTo>
                    <a:pt x="192511" y="113141"/>
                  </a:lnTo>
                  <a:lnTo>
                    <a:pt x="193952" y="112176"/>
                  </a:lnTo>
                  <a:lnTo>
                    <a:pt x="195089" y="111925"/>
                  </a:lnTo>
                  <a:lnTo>
                    <a:pt x="195023" y="116181"/>
                  </a:lnTo>
                  <a:lnTo>
                    <a:pt x="194957" y="120265"/>
                  </a:lnTo>
                  <a:lnTo>
                    <a:pt x="194864" y="125222"/>
                  </a:lnTo>
                  <a:lnTo>
                    <a:pt x="194771" y="130905"/>
                  </a:lnTo>
                  <a:lnTo>
                    <a:pt x="194692" y="135558"/>
                  </a:lnTo>
                  <a:lnTo>
                    <a:pt x="194600" y="140514"/>
                  </a:lnTo>
                  <a:lnTo>
                    <a:pt x="194494" y="146224"/>
                  </a:lnTo>
                  <a:lnTo>
                    <a:pt x="194454" y="146885"/>
                  </a:lnTo>
                  <a:lnTo>
                    <a:pt x="193926" y="148167"/>
                  </a:lnTo>
                  <a:lnTo>
                    <a:pt x="192617" y="148603"/>
                  </a:lnTo>
                  <a:lnTo>
                    <a:pt x="190885" y="147493"/>
                  </a:lnTo>
                  <a:lnTo>
                    <a:pt x="190806" y="146317"/>
                  </a:lnTo>
                  <a:lnTo>
                    <a:pt x="190423" y="144215"/>
                  </a:lnTo>
                  <a:lnTo>
                    <a:pt x="189617" y="143144"/>
                  </a:lnTo>
                  <a:lnTo>
                    <a:pt x="188559" y="142814"/>
                  </a:lnTo>
                  <a:lnTo>
                    <a:pt x="186749" y="143356"/>
                  </a:lnTo>
                  <a:lnTo>
                    <a:pt x="184250" y="144902"/>
                  </a:lnTo>
                  <a:lnTo>
                    <a:pt x="181052" y="146264"/>
                  </a:lnTo>
                  <a:lnTo>
                    <a:pt x="179757" y="147043"/>
                  </a:lnTo>
                  <a:lnTo>
                    <a:pt x="177523" y="146951"/>
                  </a:lnTo>
                  <a:lnTo>
                    <a:pt x="175130" y="146211"/>
                  </a:lnTo>
                  <a:lnTo>
                    <a:pt x="173372" y="144466"/>
                  </a:lnTo>
                  <a:lnTo>
                    <a:pt x="172910" y="141849"/>
                  </a:lnTo>
                  <a:lnTo>
                    <a:pt x="171403" y="139166"/>
                  </a:lnTo>
                  <a:lnTo>
                    <a:pt x="169354" y="135280"/>
                  </a:lnTo>
                  <a:lnTo>
                    <a:pt x="168310" y="133681"/>
                  </a:lnTo>
                  <a:lnTo>
                    <a:pt x="166922" y="131870"/>
                  </a:lnTo>
                  <a:lnTo>
                    <a:pt x="165508" y="131658"/>
                  </a:lnTo>
                  <a:lnTo>
                    <a:pt x="163909" y="131156"/>
                  </a:lnTo>
                  <a:lnTo>
                    <a:pt x="162984" y="128499"/>
                  </a:lnTo>
                  <a:lnTo>
                    <a:pt x="162124" y="125142"/>
                  </a:lnTo>
                  <a:lnTo>
                    <a:pt x="161569" y="123847"/>
                  </a:lnTo>
                  <a:lnTo>
                    <a:pt x="160644" y="122168"/>
                  </a:lnTo>
                  <a:lnTo>
                    <a:pt x="159296" y="121151"/>
                  </a:lnTo>
                  <a:lnTo>
                    <a:pt x="156335" y="119816"/>
                  </a:lnTo>
                  <a:lnTo>
                    <a:pt x="152185" y="117939"/>
                  </a:lnTo>
                  <a:lnTo>
                    <a:pt x="146977" y="115586"/>
                  </a:lnTo>
                  <a:lnTo>
                    <a:pt x="144493" y="115467"/>
                  </a:lnTo>
                  <a:lnTo>
                    <a:pt x="141704" y="115071"/>
                  </a:lnTo>
                  <a:lnTo>
                    <a:pt x="139972" y="113947"/>
                  </a:lnTo>
                  <a:lnTo>
                    <a:pt x="138994" y="113048"/>
                  </a:lnTo>
                  <a:lnTo>
                    <a:pt x="137884" y="109784"/>
                  </a:lnTo>
                  <a:lnTo>
                    <a:pt x="136377" y="105964"/>
                  </a:lnTo>
                  <a:lnTo>
                    <a:pt x="131830" y="101417"/>
                  </a:lnTo>
                  <a:lnTo>
                    <a:pt x="130879" y="96381"/>
                  </a:lnTo>
                  <a:lnTo>
                    <a:pt x="129967" y="95641"/>
                  </a:lnTo>
                  <a:lnTo>
                    <a:pt x="128367" y="96064"/>
                  </a:lnTo>
                  <a:lnTo>
                    <a:pt x="127138" y="96685"/>
                  </a:lnTo>
                  <a:lnTo>
                    <a:pt x="126636" y="98033"/>
                  </a:lnTo>
                  <a:lnTo>
                    <a:pt x="125341" y="102580"/>
                  </a:lnTo>
                  <a:lnTo>
                    <a:pt x="124640" y="104682"/>
                  </a:lnTo>
                  <a:lnTo>
                    <a:pt x="124164" y="105250"/>
                  </a:lnTo>
                  <a:lnTo>
                    <a:pt x="123146" y="105937"/>
                  </a:lnTo>
                  <a:lnTo>
                    <a:pt x="121494" y="106559"/>
                  </a:lnTo>
                  <a:lnTo>
                    <a:pt x="119155" y="106849"/>
                  </a:lnTo>
                  <a:lnTo>
                    <a:pt x="115850" y="106744"/>
                  </a:lnTo>
                  <a:lnTo>
                    <a:pt x="111713" y="106056"/>
                  </a:lnTo>
                  <a:lnTo>
                    <a:pt x="109493" y="105554"/>
                  </a:lnTo>
                  <a:lnTo>
                    <a:pt x="103466" y="104801"/>
                  </a:lnTo>
                  <a:lnTo>
                    <a:pt x="101734" y="104431"/>
                  </a:lnTo>
                  <a:lnTo>
                    <a:pt x="99276" y="103453"/>
                  </a:lnTo>
                  <a:lnTo>
                    <a:pt x="97518" y="102448"/>
                  </a:lnTo>
                  <a:lnTo>
                    <a:pt x="91689" y="100307"/>
                  </a:lnTo>
                  <a:lnTo>
                    <a:pt x="89032" y="100571"/>
                  </a:lnTo>
                  <a:lnTo>
                    <a:pt x="87763" y="99051"/>
                  </a:lnTo>
                  <a:lnTo>
                    <a:pt x="86614" y="98311"/>
                  </a:lnTo>
                  <a:lnTo>
                    <a:pt x="85041" y="96884"/>
                  </a:lnTo>
                  <a:lnTo>
                    <a:pt x="84353" y="94927"/>
                  </a:lnTo>
                  <a:lnTo>
                    <a:pt x="83468" y="90724"/>
                  </a:lnTo>
                  <a:lnTo>
                    <a:pt x="83719" y="88477"/>
                  </a:lnTo>
                  <a:lnTo>
                    <a:pt x="84433" y="85979"/>
                  </a:lnTo>
                  <a:lnTo>
                    <a:pt x="83679" y="85292"/>
                  </a:lnTo>
                  <a:lnTo>
                    <a:pt x="82622" y="85292"/>
                  </a:lnTo>
                  <a:lnTo>
                    <a:pt x="81089" y="86151"/>
                  </a:lnTo>
                  <a:lnTo>
                    <a:pt x="78379" y="86627"/>
                  </a:lnTo>
                  <a:lnTo>
                    <a:pt x="73423" y="87737"/>
                  </a:lnTo>
                  <a:lnTo>
                    <a:pt x="71665" y="88358"/>
                  </a:lnTo>
                  <a:lnTo>
                    <a:pt x="69722" y="88834"/>
                  </a:lnTo>
                  <a:lnTo>
                    <a:pt x="68228" y="89257"/>
                  </a:lnTo>
                  <a:lnTo>
                    <a:pt x="64488" y="91676"/>
                  </a:lnTo>
                  <a:lnTo>
                    <a:pt x="63192" y="91927"/>
                  </a:lnTo>
                  <a:lnTo>
                    <a:pt x="61011" y="91068"/>
                  </a:lnTo>
                  <a:lnTo>
                    <a:pt x="59954" y="89773"/>
                  </a:lnTo>
                  <a:lnTo>
                    <a:pt x="61038" y="88305"/>
                  </a:lnTo>
                  <a:lnTo>
                    <a:pt x="61514" y="86495"/>
                  </a:lnTo>
                  <a:lnTo>
                    <a:pt x="60800" y="82952"/>
                  </a:lnTo>
                  <a:lnTo>
                    <a:pt x="59676" y="81313"/>
                  </a:lnTo>
                  <a:lnTo>
                    <a:pt x="56399" y="80137"/>
                  </a:lnTo>
                  <a:lnTo>
                    <a:pt x="55143" y="80018"/>
                  </a:lnTo>
                  <a:lnTo>
                    <a:pt x="54628" y="78036"/>
                  </a:lnTo>
                  <a:lnTo>
                    <a:pt x="53729" y="76225"/>
                  </a:lnTo>
                  <a:lnTo>
                    <a:pt x="51865" y="75868"/>
                  </a:lnTo>
                  <a:lnTo>
                    <a:pt x="50966" y="75656"/>
                  </a:lnTo>
                  <a:lnTo>
                    <a:pt x="51468" y="79370"/>
                  </a:lnTo>
                  <a:lnTo>
                    <a:pt x="51944" y="84499"/>
                  </a:lnTo>
                  <a:lnTo>
                    <a:pt x="52301" y="88200"/>
                  </a:lnTo>
                  <a:lnTo>
                    <a:pt x="52671" y="89852"/>
                  </a:lnTo>
                  <a:lnTo>
                    <a:pt x="52790" y="90737"/>
                  </a:lnTo>
                  <a:lnTo>
                    <a:pt x="52354" y="91689"/>
                  </a:lnTo>
                  <a:lnTo>
                    <a:pt x="51958" y="93910"/>
                  </a:lnTo>
                  <a:lnTo>
                    <a:pt x="51244" y="95879"/>
                  </a:lnTo>
                  <a:lnTo>
                    <a:pt x="50834" y="97254"/>
                  </a:lnTo>
                  <a:lnTo>
                    <a:pt x="51138" y="99765"/>
                  </a:lnTo>
                  <a:lnTo>
                    <a:pt x="50834" y="103373"/>
                  </a:lnTo>
                  <a:lnTo>
                    <a:pt x="50504" y="107193"/>
                  </a:lnTo>
                  <a:lnTo>
                    <a:pt x="50385" y="110867"/>
                  </a:lnTo>
                  <a:lnTo>
                    <a:pt x="51231" y="117436"/>
                  </a:lnTo>
                  <a:lnTo>
                    <a:pt x="51085" y="119459"/>
                  </a:lnTo>
                  <a:lnTo>
                    <a:pt x="49882" y="122895"/>
                  </a:lnTo>
                  <a:lnTo>
                    <a:pt x="48984" y="125512"/>
                  </a:lnTo>
                  <a:lnTo>
                    <a:pt x="48376" y="128526"/>
                  </a:lnTo>
                  <a:lnTo>
                    <a:pt x="48257" y="130112"/>
                  </a:lnTo>
                  <a:lnTo>
                    <a:pt x="50319" y="134566"/>
                  </a:lnTo>
                  <a:lnTo>
                    <a:pt x="50186" y="135465"/>
                  </a:lnTo>
                  <a:lnTo>
                    <a:pt x="48547" y="135729"/>
                  </a:lnTo>
                  <a:lnTo>
                    <a:pt x="47199" y="135809"/>
                  </a:lnTo>
                  <a:lnTo>
                    <a:pt x="1018" y="135809"/>
                  </a:lnTo>
                  <a:lnTo>
                    <a:pt x="978" y="140210"/>
                  </a:lnTo>
                  <a:lnTo>
                    <a:pt x="872" y="149277"/>
                  </a:lnTo>
                  <a:lnTo>
                    <a:pt x="767" y="158344"/>
                  </a:lnTo>
                  <a:lnTo>
                    <a:pt x="661" y="167412"/>
                  </a:lnTo>
                  <a:lnTo>
                    <a:pt x="555" y="176478"/>
                  </a:lnTo>
                  <a:lnTo>
                    <a:pt x="450" y="185546"/>
                  </a:lnTo>
                  <a:lnTo>
                    <a:pt x="330" y="194613"/>
                  </a:lnTo>
                  <a:lnTo>
                    <a:pt x="211" y="203680"/>
                  </a:lnTo>
                  <a:lnTo>
                    <a:pt x="93" y="212747"/>
                  </a:lnTo>
                  <a:lnTo>
                    <a:pt x="0" y="219290"/>
                  </a:lnTo>
                  <a:lnTo>
                    <a:pt x="1361" y="227960"/>
                  </a:lnTo>
                  <a:lnTo>
                    <a:pt x="3952" y="237411"/>
                  </a:lnTo>
                  <a:lnTo>
                    <a:pt x="4996" y="238283"/>
                  </a:lnTo>
                  <a:lnTo>
                    <a:pt x="7719" y="240015"/>
                  </a:lnTo>
                  <a:lnTo>
                    <a:pt x="11459" y="243570"/>
                  </a:lnTo>
                  <a:lnTo>
                    <a:pt x="13561" y="246253"/>
                  </a:lnTo>
                  <a:lnTo>
                    <a:pt x="17817" y="250919"/>
                  </a:lnTo>
                  <a:lnTo>
                    <a:pt x="23487" y="256867"/>
                  </a:lnTo>
                  <a:lnTo>
                    <a:pt x="28946" y="262193"/>
                  </a:lnTo>
                  <a:lnTo>
                    <a:pt x="33770" y="266886"/>
                  </a:lnTo>
                  <a:lnTo>
                    <a:pt x="39071" y="265722"/>
                  </a:lnTo>
                  <a:lnTo>
                    <a:pt x="44119" y="264612"/>
                  </a:lnTo>
                  <a:lnTo>
                    <a:pt x="49988" y="263515"/>
                  </a:lnTo>
                  <a:lnTo>
                    <a:pt x="54680" y="262630"/>
                  </a:lnTo>
                  <a:lnTo>
                    <a:pt x="55870" y="262379"/>
                  </a:lnTo>
                  <a:lnTo>
                    <a:pt x="67118" y="263423"/>
                  </a:lnTo>
                  <a:lnTo>
                    <a:pt x="72022" y="264150"/>
                  </a:lnTo>
                  <a:lnTo>
                    <a:pt x="73713" y="264850"/>
                  </a:lnTo>
                  <a:lnTo>
                    <a:pt x="75907" y="266714"/>
                  </a:lnTo>
                  <a:lnTo>
                    <a:pt x="79912" y="271208"/>
                  </a:lnTo>
                  <a:lnTo>
                    <a:pt x="84631" y="272675"/>
                  </a:lnTo>
                  <a:lnTo>
                    <a:pt x="87222" y="272794"/>
                  </a:lnTo>
                  <a:lnTo>
                    <a:pt x="89270" y="272080"/>
                  </a:lnTo>
                  <a:lnTo>
                    <a:pt x="91755" y="273032"/>
                  </a:lnTo>
                  <a:lnTo>
                    <a:pt x="94689" y="275688"/>
                  </a:lnTo>
                  <a:lnTo>
                    <a:pt x="97941" y="276191"/>
                  </a:lnTo>
                  <a:lnTo>
                    <a:pt x="101510" y="274552"/>
                  </a:lnTo>
                  <a:lnTo>
                    <a:pt x="106268" y="275041"/>
                  </a:lnTo>
                  <a:lnTo>
                    <a:pt x="112216" y="277684"/>
                  </a:lnTo>
                  <a:lnTo>
                    <a:pt x="117185" y="278213"/>
                  </a:lnTo>
                  <a:lnTo>
                    <a:pt x="123173" y="275874"/>
                  </a:lnTo>
                  <a:lnTo>
                    <a:pt x="128605" y="269370"/>
                  </a:lnTo>
                  <a:lnTo>
                    <a:pt x="133720" y="263251"/>
                  </a:lnTo>
                  <a:lnTo>
                    <a:pt x="138783" y="256193"/>
                  </a:lnTo>
                  <a:lnTo>
                    <a:pt x="141862" y="250496"/>
                  </a:lnTo>
                  <a:lnTo>
                    <a:pt x="146303" y="245857"/>
                  </a:lnTo>
                  <a:lnTo>
                    <a:pt x="152093" y="242288"/>
                  </a:lnTo>
                  <a:lnTo>
                    <a:pt x="157974" y="239261"/>
                  </a:lnTo>
                  <a:lnTo>
                    <a:pt x="166962" y="235574"/>
                  </a:lnTo>
                  <a:lnTo>
                    <a:pt x="166949" y="235574"/>
                  </a:lnTo>
                  <a:lnTo>
                    <a:pt x="168812" y="232520"/>
                  </a:lnTo>
                  <a:lnTo>
                    <a:pt x="169473" y="229190"/>
                  </a:lnTo>
                  <a:lnTo>
                    <a:pt x="169592" y="224564"/>
                  </a:lnTo>
                  <a:lnTo>
                    <a:pt x="170121" y="221563"/>
                  </a:lnTo>
                  <a:lnTo>
                    <a:pt x="171073" y="220202"/>
                  </a:lnTo>
                  <a:lnTo>
                    <a:pt x="172580" y="219131"/>
                  </a:lnTo>
                  <a:lnTo>
                    <a:pt x="174536" y="217743"/>
                  </a:lnTo>
                  <a:lnTo>
                    <a:pt x="180470" y="214227"/>
                  </a:lnTo>
                  <a:lnTo>
                    <a:pt x="185440" y="211967"/>
                  </a:lnTo>
                  <a:lnTo>
                    <a:pt x="191454" y="210500"/>
                  </a:lnTo>
                  <a:lnTo>
                    <a:pt x="198010" y="210487"/>
                  </a:lnTo>
                  <a:lnTo>
                    <a:pt x="204328" y="210461"/>
                  </a:lnTo>
                  <a:lnTo>
                    <a:pt x="207923" y="210461"/>
                  </a:lnTo>
                  <a:lnTo>
                    <a:pt x="207606" y="206574"/>
                  </a:lnTo>
                  <a:lnTo>
                    <a:pt x="206997" y="202173"/>
                  </a:lnTo>
                  <a:lnTo>
                    <a:pt x="205927" y="200455"/>
                  </a:lnTo>
                  <a:lnTo>
                    <a:pt x="204671" y="197468"/>
                  </a:lnTo>
                  <a:lnTo>
                    <a:pt x="204076" y="194177"/>
                  </a:lnTo>
                  <a:lnTo>
                    <a:pt x="204037" y="192591"/>
                  </a:lnTo>
                  <a:lnTo>
                    <a:pt x="204301" y="192009"/>
                  </a:lnTo>
                  <a:lnTo>
                    <a:pt x="209641" y="189670"/>
                  </a:lnTo>
                  <a:lnTo>
                    <a:pt x="211941" y="188520"/>
                  </a:lnTo>
                  <a:lnTo>
                    <a:pt x="215324" y="187185"/>
                  </a:lnTo>
                  <a:lnTo>
                    <a:pt x="221338" y="185321"/>
                  </a:lnTo>
                  <a:lnTo>
                    <a:pt x="226718" y="183656"/>
                  </a:lnTo>
                  <a:lnTo>
                    <a:pt x="231635" y="182056"/>
                  </a:lnTo>
                  <a:lnTo>
                    <a:pt x="236856" y="180338"/>
                  </a:lnTo>
                  <a:lnTo>
                    <a:pt x="238984" y="179201"/>
                  </a:lnTo>
                  <a:lnTo>
                    <a:pt x="241627" y="178052"/>
                  </a:lnTo>
                  <a:lnTo>
                    <a:pt x="247945" y="175739"/>
                  </a:lnTo>
                  <a:lnTo>
                    <a:pt x="249756" y="174959"/>
                  </a:lnTo>
                  <a:lnTo>
                    <a:pt x="253377" y="173663"/>
                  </a:lnTo>
                  <a:lnTo>
                    <a:pt x="255201" y="173161"/>
                  </a:lnTo>
                  <a:lnTo>
                    <a:pt x="262193" y="170518"/>
                  </a:lnTo>
                  <a:lnTo>
                    <a:pt x="270216" y="167491"/>
                  </a:lnTo>
                  <a:lnTo>
                    <a:pt x="273032" y="166433"/>
                  </a:lnTo>
                  <a:lnTo>
                    <a:pt x="278398" y="164411"/>
                  </a:lnTo>
                  <a:lnTo>
                    <a:pt x="277116" y="162362"/>
                  </a:lnTo>
                  <a:lnTo>
                    <a:pt x="276006" y="162878"/>
                  </a:lnTo>
                  <a:lnTo>
                    <a:pt x="274446" y="164319"/>
                  </a:lnTo>
                  <a:lnTo>
                    <a:pt x="273626" y="164702"/>
                  </a:lnTo>
                  <a:lnTo>
                    <a:pt x="273203" y="164662"/>
                  </a:lnTo>
                  <a:lnTo>
                    <a:pt x="272939" y="164305"/>
                  </a:lnTo>
                  <a:lnTo>
                    <a:pt x="272622" y="163380"/>
                  </a:lnTo>
                  <a:lnTo>
                    <a:pt x="271512" y="160750"/>
                  </a:lnTo>
                  <a:lnTo>
                    <a:pt x="270243" y="158873"/>
                  </a:lnTo>
                  <a:lnTo>
                    <a:pt x="268868" y="158146"/>
                  </a:lnTo>
                  <a:lnTo>
                    <a:pt x="267758" y="157287"/>
                  </a:lnTo>
                  <a:lnTo>
                    <a:pt x="268273" y="156454"/>
                  </a:lnTo>
                  <a:lnTo>
                    <a:pt x="268815" y="155846"/>
                  </a:lnTo>
                  <a:lnTo>
                    <a:pt x="268604" y="155238"/>
                  </a:lnTo>
                  <a:lnTo>
                    <a:pt x="267983" y="154340"/>
                  </a:lnTo>
                  <a:lnTo>
                    <a:pt x="265550" y="153031"/>
                  </a:lnTo>
                  <a:lnTo>
                    <a:pt x="265524" y="152463"/>
                  </a:lnTo>
                  <a:lnTo>
                    <a:pt x="267732" y="151326"/>
                  </a:lnTo>
                  <a:lnTo>
                    <a:pt x="269132" y="149991"/>
                  </a:lnTo>
                  <a:lnTo>
                    <a:pt x="270098" y="148696"/>
                  </a:lnTo>
                  <a:lnTo>
                    <a:pt x="271353" y="145867"/>
                  </a:lnTo>
                  <a:lnTo>
                    <a:pt x="272371" y="143052"/>
                  </a:lnTo>
                  <a:lnTo>
                    <a:pt x="273111" y="142140"/>
                  </a:lnTo>
                  <a:lnTo>
                    <a:pt x="273402" y="140276"/>
                  </a:lnTo>
                  <a:lnTo>
                    <a:pt x="273283" y="138161"/>
                  </a:lnTo>
                  <a:lnTo>
                    <a:pt x="273825" y="135491"/>
                  </a:lnTo>
                  <a:lnTo>
                    <a:pt x="274115" y="132954"/>
                  </a:lnTo>
                  <a:lnTo>
                    <a:pt x="273415" y="131962"/>
                  </a:lnTo>
                  <a:lnTo>
                    <a:pt x="272833" y="130257"/>
                  </a:lnTo>
                  <a:lnTo>
                    <a:pt x="273626" y="127350"/>
                  </a:lnTo>
                  <a:lnTo>
                    <a:pt x="274816" y="125340"/>
                  </a:lnTo>
                  <a:lnTo>
                    <a:pt x="280354" y="123252"/>
                  </a:lnTo>
                  <a:lnTo>
                    <a:pt x="284227" y="121375"/>
                  </a:lnTo>
                  <a:lnTo>
                    <a:pt x="285059" y="120543"/>
                  </a:lnTo>
                  <a:lnTo>
                    <a:pt x="286394" y="118930"/>
                  </a:lnTo>
                  <a:lnTo>
                    <a:pt x="287148" y="117357"/>
                  </a:lnTo>
                  <a:lnTo>
                    <a:pt x="286645" y="116881"/>
                  </a:lnTo>
                  <a:lnTo>
                    <a:pt x="283632" y="116855"/>
                  </a:lnTo>
                  <a:lnTo>
                    <a:pt x="282905" y="116247"/>
                  </a:lnTo>
                  <a:lnTo>
                    <a:pt x="280843" y="110709"/>
                  </a:lnTo>
                  <a:lnTo>
                    <a:pt x="282178" y="104378"/>
                  </a:lnTo>
                  <a:lnTo>
                    <a:pt x="282324" y="101880"/>
                  </a:lnTo>
                  <a:lnTo>
                    <a:pt x="282363" y="98800"/>
                  </a:lnTo>
                  <a:lnTo>
                    <a:pt x="282019" y="96553"/>
                  </a:lnTo>
                  <a:lnTo>
                    <a:pt x="281081" y="95601"/>
                  </a:lnTo>
                  <a:lnTo>
                    <a:pt x="280513" y="94399"/>
                  </a:lnTo>
                  <a:lnTo>
                    <a:pt x="280737" y="91081"/>
                  </a:lnTo>
                  <a:lnTo>
                    <a:pt x="281636" y="90698"/>
                  </a:lnTo>
                  <a:lnTo>
                    <a:pt x="283632" y="86323"/>
                  </a:lnTo>
                  <a:lnTo>
                    <a:pt x="284531" y="83745"/>
                  </a:lnTo>
                  <a:lnTo>
                    <a:pt x="283539" y="81697"/>
                  </a:lnTo>
                  <a:lnTo>
                    <a:pt x="282469" y="78749"/>
                  </a:lnTo>
                  <a:lnTo>
                    <a:pt x="281993" y="76886"/>
                  </a:lnTo>
                  <a:lnTo>
                    <a:pt x="281729" y="76278"/>
                  </a:lnTo>
                  <a:lnTo>
                    <a:pt x="282522" y="7511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2" name="Volný tvar: obrazec 8">
              <a:extLst>
                <a:ext uri="{FF2B5EF4-FFF2-40B4-BE49-F238E27FC236}">
                  <a16:creationId xmlns:a16="http://schemas.microsoft.com/office/drawing/2014/main" id="{19785EC7-DD16-5F91-8D7E-E05BF43AD0E3}"/>
                </a:ext>
              </a:extLst>
            </p:cNvPr>
            <p:cNvSpPr/>
            <p:nvPr/>
          </p:nvSpPr>
          <p:spPr>
            <a:xfrm>
              <a:off x="4383174" y="4318184"/>
              <a:ext cx="274521" cy="191984"/>
            </a:xfrm>
            <a:custGeom>
              <a:avLst/>
              <a:gdLst>
                <a:gd name="connsiteX0" fmla="*/ 6212 w 258188"/>
                <a:gd name="connsiteY0" fmla="*/ 148114 h 180562"/>
                <a:gd name="connsiteX1" fmla="*/ 5168 w 258188"/>
                <a:gd name="connsiteY1" fmla="*/ 150361 h 180562"/>
                <a:gd name="connsiteX2" fmla="*/ 6780 w 258188"/>
                <a:gd name="connsiteY2" fmla="*/ 149502 h 180562"/>
                <a:gd name="connsiteX3" fmla="*/ 7666 w 258188"/>
                <a:gd name="connsiteY3" fmla="*/ 147757 h 180562"/>
                <a:gd name="connsiteX4" fmla="*/ 7349 w 258188"/>
                <a:gd name="connsiteY4" fmla="*/ 147665 h 180562"/>
                <a:gd name="connsiteX5" fmla="*/ 6212 w 258188"/>
                <a:gd name="connsiteY5" fmla="*/ 148114 h 180562"/>
                <a:gd name="connsiteX6" fmla="*/ 6992 w 258188"/>
                <a:gd name="connsiteY6" fmla="*/ 142550 h 180562"/>
                <a:gd name="connsiteX7" fmla="*/ 7296 w 258188"/>
                <a:gd name="connsiteY7" fmla="*/ 141955 h 180562"/>
                <a:gd name="connsiteX8" fmla="*/ 7521 w 258188"/>
                <a:gd name="connsiteY8" fmla="*/ 140805 h 180562"/>
                <a:gd name="connsiteX9" fmla="*/ 6569 w 258188"/>
                <a:gd name="connsiteY9" fmla="*/ 139245 h 180562"/>
                <a:gd name="connsiteX10" fmla="*/ 4943 w 258188"/>
                <a:gd name="connsiteY10" fmla="*/ 140924 h 180562"/>
                <a:gd name="connsiteX11" fmla="*/ 6529 w 258188"/>
                <a:gd name="connsiteY11" fmla="*/ 142417 h 180562"/>
                <a:gd name="connsiteX12" fmla="*/ 6992 w 258188"/>
                <a:gd name="connsiteY12" fmla="*/ 142550 h 180562"/>
                <a:gd name="connsiteX13" fmla="*/ 409 w 258188"/>
                <a:gd name="connsiteY13" fmla="*/ 101377 h 180562"/>
                <a:gd name="connsiteX14" fmla="*/ 0 w 258188"/>
                <a:gd name="connsiteY14" fmla="*/ 103849 h 180562"/>
                <a:gd name="connsiteX15" fmla="*/ 278 w 258188"/>
                <a:gd name="connsiteY15" fmla="*/ 104946 h 180562"/>
                <a:gd name="connsiteX16" fmla="*/ 1031 w 258188"/>
                <a:gd name="connsiteY16" fmla="*/ 104325 h 180562"/>
                <a:gd name="connsiteX17" fmla="*/ 1493 w 258188"/>
                <a:gd name="connsiteY17" fmla="*/ 103505 h 180562"/>
                <a:gd name="connsiteX18" fmla="*/ 1797 w 258188"/>
                <a:gd name="connsiteY18" fmla="*/ 102501 h 180562"/>
                <a:gd name="connsiteX19" fmla="*/ 1176 w 258188"/>
                <a:gd name="connsiteY19" fmla="*/ 100677 h 180562"/>
                <a:gd name="connsiteX20" fmla="*/ 409 w 258188"/>
                <a:gd name="connsiteY20" fmla="*/ 101377 h 180562"/>
                <a:gd name="connsiteX21" fmla="*/ 254818 w 258188"/>
                <a:gd name="connsiteY21" fmla="*/ 58870 h 180562"/>
                <a:gd name="connsiteX22" fmla="*/ 253113 w 258188"/>
                <a:gd name="connsiteY22" fmla="*/ 55143 h 180562"/>
                <a:gd name="connsiteX23" fmla="*/ 251408 w 258188"/>
                <a:gd name="connsiteY23" fmla="*/ 51416 h 180562"/>
                <a:gd name="connsiteX24" fmla="*/ 250218 w 258188"/>
                <a:gd name="connsiteY24" fmla="*/ 48812 h 180562"/>
                <a:gd name="connsiteX25" fmla="*/ 248408 w 258188"/>
                <a:gd name="connsiteY25" fmla="*/ 47900 h 180562"/>
                <a:gd name="connsiteX26" fmla="*/ 247178 w 258188"/>
                <a:gd name="connsiteY26" fmla="*/ 45151 h 180562"/>
                <a:gd name="connsiteX27" fmla="*/ 245923 w 258188"/>
                <a:gd name="connsiteY27" fmla="*/ 42322 h 180562"/>
                <a:gd name="connsiteX28" fmla="*/ 244667 w 258188"/>
                <a:gd name="connsiteY28" fmla="*/ 39494 h 180562"/>
                <a:gd name="connsiteX29" fmla="*/ 243411 w 258188"/>
                <a:gd name="connsiteY29" fmla="*/ 36678 h 180562"/>
                <a:gd name="connsiteX30" fmla="*/ 242156 w 258188"/>
                <a:gd name="connsiteY30" fmla="*/ 33863 h 180562"/>
                <a:gd name="connsiteX31" fmla="*/ 240900 w 258188"/>
                <a:gd name="connsiteY31" fmla="*/ 31034 h 180562"/>
                <a:gd name="connsiteX32" fmla="*/ 239644 w 258188"/>
                <a:gd name="connsiteY32" fmla="*/ 28219 h 180562"/>
                <a:gd name="connsiteX33" fmla="*/ 238389 w 258188"/>
                <a:gd name="connsiteY33" fmla="*/ 25404 h 180562"/>
                <a:gd name="connsiteX34" fmla="*/ 237133 w 258188"/>
                <a:gd name="connsiteY34" fmla="*/ 22575 h 180562"/>
                <a:gd name="connsiteX35" fmla="*/ 235877 w 258188"/>
                <a:gd name="connsiteY35" fmla="*/ 19760 h 180562"/>
                <a:gd name="connsiteX36" fmla="*/ 234622 w 258188"/>
                <a:gd name="connsiteY36" fmla="*/ 16932 h 180562"/>
                <a:gd name="connsiteX37" fmla="*/ 233366 w 258188"/>
                <a:gd name="connsiteY37" fmla="*/ 14116 h 180562"/>
                <a:gd name="connsiteX38" fmla="*/ 232110 w 258188"/>
                <a:gd name="connsiteY38" fmla="*/ 11301 h 180562"/>
                <a:gd name="connsiteX39" fmla="*/ 230855 w 258188"/>
                <a:gd name="connsiteY39" fmla="*/ 8472 h 180562"/>
                <a:gd name="connsiteX40" fmla="*/ 229599 w 258188"/>
                <a:gd name="connsiteY40" fmla="*/ 5644 h 180562"/>
                <a:gd name="connsiteX41" fmla="*/ 228344 w 258188"/>
                <a:gd name="connsiteY41" fmla="*/ 2815 h 180562"/>
                <a:gd name="connsiteX42" fmla="*/ 227088 w 258188"/>
                <a:gd name="connsiteY42" fmla="*/ 0 h 180562"/>
                <a:gd name="connsiteX43" fmla="*/ 221378 w 258188"/>
                <a:gd name="connsiteY43" fmla="*/ 886 h 180562"/>
                <a:gd name="connsiteX44" fmla="*/ 215826 w 258188"/>
                <a:gd name="connsiteY44" fmla="*/ 1758 h 180562"/>
                <a:gd name="connsiteX45" fmla="*/ 209588 w 258188"/>
                <a:gd name="connsiteY45" fmla="*/ 2736 h 180562"/>
                <a:gd name="connsiteX46" fmla="*/ 202081 w 258188"/>
                <a:gd name="connsiteY46" fmla="*/ 3912 h 180562"/>
                <a:gd name="connsiteX47" fmla="*/ 196199 w 258188"/>
                <a:gd name="connsiteY47" fmla="*/ 4838 h 180562"/>
                <a:gd name="connsiteX48" fmla="*/ 187608 w 258188"/>
                <a:gd name="connsiteY48" fmla="*/ 6186 h 180562"/>
                <a:gd name="connsiteX49" fmla="*/ 179902 w 258188"/>
                <a:gd name="connsiteY49" fmla="*/ 7389 h 180562"/>
                <a:gd name="connsiteX50" fmla="*/ 172672 w 258188"/>
                <a:gd name="connsiteY50" fmla="*/ 8512 h 180562"/>
                <a:gd name="connsiteX51" fmla="*/ 165442 w 258188"/>
                <a:gd name="connsiteY51" fmla="*/ 9649 h 180562"/>
                <a:gd name="connsiteX52" fmla="*/ 159283 w 258188"/>
                <a:gd name="connsiteY52" fmla="*/ 10614 h 180562"/>
                <a:gd name="connsiteX53" fmla="*/ 155648 w 258188"/>
                <a:gd name="connsiteY53" fmla="*/ 11737 h 180562"/>
                <a:gd name="connsiteX54" fmla="*/ 151431 w 258188"/>
                <a:gd name="connsiteY54" fmla="*/ 14182 h 180562"/>
                <a:gd name="connsiteX55" fmla="*/ 144955 w 258188"/>
                <a:gd name="connsiteY55" fmla="*/ 17936 h 180562"/>
                <a:gd name="connsiteX56" fmla="*/ 138346 w 258188"/>
                <a:gd name="connsiteY56" fmla="*/ 21756 h 180562"/>
                <a:gd name="connsiteX57" fmla="*/ 134923 w 258188"/>
                <a:gd name="connsiteY57" fmla="*/ 23739 h 180562"/>
                <a:gd name="connsiteX58" fmla="*/ 131487 w 258188"/>
                <a:gd name="connsiteY58" fmla="*/ 28827 h 180562"/>
                <a:gd name="connsiteX59" fmla="*/ 129742 w 258188"/>
                <a:gd name="connsiteY59" fmla="*/ 31405 h 180562"/>
                <a:gd name="connsiteX60" fmla="*/ 126596 w 258188"/>
                <a:gd name="connsiteY60" fmla="*/ 36057 h 180562"/>
                <a:gd name="connsiteX61" fmla="*/ 124217 w 258188"/>
                <a:gd name="connsiteY61" fmla="*/ 39573 h 180562"/>
                <a:gd name="connsiteX62" fmla="*/ 121375 w 258188"/>
                <a:gd name="connsiteY62" fmla="*/ 43763 h 180562"/>
                <a:gd name="connsiteX63" fmla="*/ 120225 w 258188"/>
                <a:gd name="connsiteY63" fmla="*/ 47490 h 180562"/>
                <a:gd name="connsiteX64" fmla="*/ 118454 w 258188"/>
                <a:gd name="connsiteY64" fmla="*/ 53266 h 180562"/>
                <a:gd name="connsiteX65" fmla="*/ 116749 w 258188"/>
                <a:gd name="connsiteY65" fmla="*/ 54720 h 180562"/>
                <a:gd name="connsiteX66" fmla="*/ 113921 w 258188"/>
                <a:gd name="connsiteY66" fmla="*/ 56597 h 180562"/>
                <a:gd name="connsiteX67" fmla="*/ 111330 w 258188"/>
                <a:gd name="connsiteY67" fmla="*/ 57932 h 180562"/>
                <a:gd name="connsiteX68" fmla="*/ 107180 w 258188"/>
                <a:gd name="connsiteY68" fmla="*/ 57747 h 180562"/>
                <a:gd name="connsiteX69" fmla="*/ 104642 w 258188"/>
                <a:gd name="connsiteY69" fmla="*/ 54205 h 180562"/>
                <a:gd name="connsiteX70" fmla="*/ 101959 w 258188"/>
                <a:gd name="connsiteY70" fmla="*/ 50451 h 180562"/>
                <a:gd name="connsiteX71" fmla="*/ 100624 w 258188"/>
                <a:gd name="connsiteY71" fmla="*/ 48944 h 180562"/>
                <a:gd name="connsiteX72" fmla="*/ 99500 w 258188"/>
                <a:gd name="connsiteY72" fmla="*/ 48865 h 180562"/>
                <a:gd name="connsiteX73" fmla="*/ 95377 w 258188"/>
                <a:gd name="connsiteY73" fmla="*/ 49341 h 180562"/>
                <a:gd name="connsiteX74" fmla="*/ 90407 w 258188"/>
                <a:gd name="connsiteY74" fmla="*/ 49922 h 180562"/>
                <a:gd name="connsiteX75" fmla="*/ 84472 w 258188"/>
                <a:gd name="connsiteY75" fmla="*/ 49301 h 180562"/>
                <a:gd name="connsiteX76" fmla="*/ 77626 w 258188"/>
                <a:gd name="connsiteY76" fmla="*/ 48587 h 180562"/>
                <a:gd name="connsiteX77" fmla="*/ 71215 w 258188"/>
                <a:gd name="connsiteY77" fmla="*/ 47913 h 180562"/>
                <a:gd name="connsiteX78" fmla="*/ 68017 w 258188"/>
                <a:gd name="connsiteY78" fmla="*/ 47411 h 180562"/>
                <a:gd name="connsiteX79" fmla="*/ 63721 w 258188"/>
                <a:gd name="connsiteY79" fmla="*/ 44966 h 180562"/>
                <a:gd name="connsiteX80" fmla="*/ 62624 w 258188"/>
                <a:gd name="connsiteY80" fmla="*/ 44477 h 180562"/>
                <a:gd name="connsiteX81" fmla="*/ 61513 w 258188"/>
                <a:gd name="connsiteY81" fmla="*/ 44358 h 180562"/>
                <a:gd name="connsiteX82" fmla="*/ 56544 w 258188"/>
                <a:gd name="connsiteY82" fmla="*/ 44291 h 180562"/>
                <a:gd name="connsiteX83" fmla="*/ 51627 w 258188"/>
                <a:gd name="connsiteY83" fmla="*/ 44239 h 180562"/>
                <a:gd name="connsiteX84" fmla="*/ 46737 w 258188"/>
                <a:gd name="connsiteY84" fmla="*/ 45019 h 180562"/>
                <a:gd name="connsiteX85" fmla="*/ 42005 w 258188"/>
                <a:gd name="connsiteY85" fmla="*/ 44741 h 180562"/>
                <a:gd name="connsiteX86" fmla="*/ 37127 w 258188"/>
                <a:gd name="connsiteY86" fmla="*/ 45190 h 180562"/>
                <a:gd name="connsiteX87" fmla="*/ 35449 w 258188"/>
                <a:gd name="connsiteY87" fmla="*/ 46129 h 180562"/>
                <a:gd name="connsiteX88" fmla="*/ 33532 w 258188"/>
                <a:gd name="connsiteY88" fmla="*/ 46076 h 180562"/>
                <a:gd name="connsiteX89" fmla="*/ 32369 w 258188"/>
                <a:gd name="connsiteY89" fmla="*/ 46895 h 180562"/>
                <a:gd name="connsiteX90" fmla="*/ 31338 w 258188"/>
                <a:gd name="connsiteY90" fmla="*/ 47279 h 180562"/>
                <a:gd name="connsiteX91" fmla="*/ 30056 w 258188"/>
                <a:gd name="connsiteY91" fmla="*/ 46578 h 180562"/>
                <a:gd name="connsiteX92" fmla="*/ 28536 w 258188"/>
                <a:gd name="connsiteY92" fmla="*/ 46737 h 180562"/>
                <a:gd name="connsiteX93" fmla="*/ 26263 w 258188"/>
                <a:gd name="connsiteY93" fmla="*/ 46129 h 180562"/>
                <a:gd name="connsiteX94" fmla="*/ 24730 w 258188"/>
                <a:gd name="connsiteY94" fmla="*/ 44543 h 180562"/>
                <a:gd name="connsiteX95" fmla="*/ 23289 w 258188"/>
                <a:gd name="connsiteY95" fmla="*/ 43142 h 180562"/>
                <a:gd name="connsiteX96" fmla="*/ 21822 w 258188"/>
                <a:gd name="connsiteY96" fmla="*/ 42375 h 180562"/>
                <a:gd name="connsiteX97" fmla="*/ 20196 w 258188"/>
                <a:gd name="connsiteY97" fmla="*/ 41886 h 180562"/>
                <a:gd name="connsiteX98" fmla="*/ 18808 w 258188"/>
                <a:gd name="connsiteY98" fmla="*/ 41873 h 180562"/>
                <a:gd name="connsiteX99" fmla="*/ 17077 w 258188"/>
                <a:gd name="connsiteY99" fmla="*/ 42732 h 180562"/>
                <a:gd name="connsiteX100" fmla="*/ 16033 w 258188"/>
                <a:gd name="connsiteY100" fmla="*/ 43551 h 180562"/>
                <a:gd name="connsiteX101" fmla="*/ 13416 w 258188"/>
                <a:gd name="connsiteY101" fmla="*/ 46301 h 180562"/>
                <a:gd name="connsiteX102" fmla="*/ 13349 w 258188"/>
                <a:gd name="connsiteY102" fmla="*/ 47279 h 180562"/>
                <a:gd name="connsiteX103" fmla="*/ 14671 w 258188"/>
                <a:gd name="connsiteY103" fmla="*/ 48918 h 180562"/>
                <a:gd name="connsiteX104" fmla="*/ 14327 w 258188"/>
                <a:gd name="connsiteY104" fmla="*/ 49684 h 180562"/>
                <a:gd name="connsiteX105" fmla="*/ 12755 w 258188"/>
                <a:gd name="connsiteY105" fmla="*/ 50649 h 180562"/>
                <a:gd name="connsiteX106" fmla="*/ 12371 w 258188"/>
                <a:gd name="connsiteY106" fmla="*/ 53253 h 180562"/>
                <a:gd name="connsiteX107" fmla="*/ 12200 w 258188"/>
                <a:gd name="connsiteY107" fmla="*/ 54680 h 180562"/>
                <a:gd name="connsiteX108" fmla="*/ 12107 w 258188"/>
                <a:gd name="connsiteY108" fmla="*/ 58077 h 180562"/>
                <a:gd name="connsiteX109" fmla="*/ 12940 w 258188"/>
                <a:gd name="connsiteY109" fmla="*/ 60760 h 180562"/>
                <a:gd name="connsiteX110" fmla="*/ 13944 w 258188"/>
                <a:gd name="connsiteY110" fmla="*/ 61752 h 180562"/>
                <a:gd name="connsiteX111" fmla="*/ 14037 w 258188"/>
                <a:gd name="connsiteY111" fmla="*/ 62902 h 180562"/>
                <a:gd name="connsiteX112" fmla="*/ 13614 w 258188"/>
                <a:gd name="connsiteY112" fmla="*/ 65201 h 180562"/>
                <a:gd name="connsiteX113" fmla="*/ 12160 w 258188"/>
                <a:gd name="connsiteY113" fmla="*/ 65915 h 180562"/>
                <a:gd name="connsiteX114" fmla="*/ 11169 w 258188"/>
                <a:gd name="connsiteY114" fmla="*/ 68109 h 180562"/>
                <a:gd name="connsiteX115" fmla="*/ 10547 w 258188"/>
                <a:gd name="connsiteY115" fmla="*/ 69127 h 180562"/>
                <a:gd name="connsiteX116" fmla="*/ 9437 w 258188"/>
                <a:gd name="connsiteY116" fmla="*/ 70290 h 180562"/>
                <a:gd name="connsiteX117" fmla="*/ 4996 w 258188"/>
                <a:gd name="connsiteY117" fmla="*/ 74163 h 180562"/>
                <a:gd name="connsiteX118" fmla="*/ 6397 w 258188"/>
                <a:gd name="connsiteY118" fmla="*/ 83759 h 180562"/>
                <a:gd name="connsiteX119" fmla="*/ 3806 w 258188"/>
                <a:gd name="connsiteY119" fmla="*/ 94425 h 180562"/>
                <a:gd name="connsiteX120" fmla="*/ 6172 w 258188"/>
                <a:gd name="connsiteY120" fmla="*/ 102422 h 180562"/>
                <a:gd name="connsiteX121" fmla="*/ 6199 w 258188"/>
                <a:gd name="connsiteY121" fmla="*/ 103704 h 180562"/>
                <a:gd name="connsiteX122" fmla="*/ 6000 w 258188"/>
                <a:gd name="connsiteY122" fmla="*/ 105409 h 180562"/>
                <a:gd name="connsiteX123" fmla="*/ 4679 w 258188"/>
                <a:gd name="connsiteY123" fmla="*/ 104629 h 180562"/>
                <a:gd name="connsiteX124" fmla="*/ 3687 w 258188"/>
                <a:gd name="connsiteY124" fmla="*/ 103704 h 180562"/>
                <a:gd name="connsiteX125" fmla="*/ 2802 w 258188"/>
                <a:gd name="connsiteY125" fmla="*/ 106347 h 180562"/>
                <a:gd name="connsiteX126" fmla="*/ 7798 w 258188"/>
                <a:gd name="connsiteY126" fmla="*/ 109163 h 180562"/>
                <a:gd name="connsiteX127" fmla="*/ 8961 w 258188"/>
                <a:gd name="connsiteY127" fmla="*/ 112758 h 180562"/>
                <a:gd name="connsiteX128" fmla="*/ 10005 w 258188"/>
                <a:gd name="connsiteY128" fmla="*/ 114648 h 180562"/>
                <a:gd name="connsiteX129" fmla="*/ 10071 w 258188"/>
                <a:gd name="connsiteY129" fmla="*/ 115798 h 180562"/>
                <a:gd name="connsiteX130" fmla="*/ 9503 w 258188"/>
                <a:gd name="connsiteY130" fmla="*/ 116789 h 180562"/>
                <a:gd name="connsiteX131" fmla="*/ 9781 w 258188"/>
                <a:gd name="connsiteY131" fmla="*/ 118084 h 180562"/>
                <a:gd name="connsiteX132" fmla="*/ 10442 w 258188"/>
                <a:gd name="connsiteY132" fmla="*/ 119340 h 180562"/>
                <a:gd name="connsiteX133" fmla="*/ 12504 w 258188"/>
                <a:gd name="connsiteY133" fmla="*/ 125512 h 180562"/>
                <a:gd name="connsiteX134" fmla="*/ 12477 w 258188"/>
                <a:gd name="connsiteY134" fmla="*/ 126477 h 180562"/>
                <a:gd name="connsiteX135" fmla="*/ 12213 w 258188"/>
                <a:gd name="connsiteY135" fmla="*/ 127548 h 180562"/>
                <a:gd name="connsiteX136" fmla="*/ 13310 w 258188"/>
                <a:gd name="connsiteY136" fmla="*/ 131553 h 180562"/>
                <a:gd name="connsiteX137" fmla="*/ 14645 w 258188"/>
                <a:gd name="connsiteY137" fmla="*/ 135452 h 180562"/>
                <a:gd name="connsiteX138" fmla="*/ 14724 w 258188"/>
                <a:gd name="connsiteY138" fmla="*/ 140897 h 180562"/>
                <a:gd name="connsiteX139" fmla="*/ 18465 w 258188"/>
                <a:gd name="connsiteY139" fmla="*/ 145193 h 180562"/>
                <a:gd name="connsiteX140" fmla="*/ 19826 w 258188"/>
                <a:gd name="connsiteY140" fmla="*/ 149898 h 180562"/>
                <a:gd name="connsiteX141" fmla="*/ 19879 w 258188"/>
                <a:gd name="connsiteY141" fmla="*/ 151392 h 180562"/>
                <a:gd name="connsiteX142" fmla="*/ 18980 w 258188"/>
                <a:gd name="connsiteY142" fmla="*/ 161926 h 180562"/>
                <a:gd name="connsiteX143" fmla="*/ 25404 w 258188"/>
                <a:gd name="connsiteY143" fmla="*/ 174020 h 180562"/>
                <a:gd name="connsiteX144" fmla="*/ 25840 w 258188"/>
                <a:gd name="connsiteY144" fmla="*/ 177985 h 180562"/>
                <a:gd name="connsiteX145" fmla="*/ 29435 w 258188"/>
                <a:gd name="connsiteY145" fmla="*/ 176690 h 180562"/>
                <a:gd name="connsiteX146" fmla="*/ 34484 w 258188"/>
                <a:gd name="connsiteY146" fmla="*/ 178673 h 180562"/>
                <a:gd name="connsiteX147" fmla="*/ 36876 w 258188"/>
                <a:gd name="connsiteY147" fmla="*/ 180312 h 180562"/>
                <a:gd name="connsiteX148" fmla="*/ 38766 w 258188"/>
                <a:gd name="connsiteY148" fmla="*/ 180563 h 180562"/>
                <a:gd name="connsiteX149" fmla="*/ 41357 w 258188"/>
                <a:gd name="connsiteY149" fmla="*/ 179691 h 180562"/>
                <a:gd name="connsiteX150" fmla="*/ 45045 w 258188"/>
                <a:gd name="connsiteY150" fmla="*/ 179519 h 180562"/>
                <a:gd name="connsiteX151" fmla="*/ 47450 w 258188"/>
                <a:gd name="connsiteY151" fmla="*/ 178831 h 180562"/>
                <a:gd name="connsiteX152" fmla="*/ 53742 w 258188"/>
                <a:gd name="connsiteY152" fmla="*/ 174641 h 180562"/>
                <a:gd name="connsiteX153" fmla="*/ 57191 w 258188"/>
                <a:gd name="connsiteY153" fmla="*/ 176148 h 180562"/>
                <a:gd name="connsiteX154" fmla="*/ 60509 w 258188"/>
                <a:gd name="connsiteY154" fmla="*/ 175567 h 180562"/>
                <a:gd name="connsiteX155" fmla="*/ 64170 w 258188"/>
                <a:gd name="connsiteY155" fmla="*/ 174668 h 180562"/>
                <a:gd name="connsiteX156" fmla="*/ 65809 w 258188"/>
                <a:gd name="connsiteY156" fmla="*/ 171205 h 180562"/>
                <a:gd name="connsiteX157" fmla="*/ 67091 w 258188"/>
                <a:gd name="connsiteY157" fmla="*/ 169513 h 180562"/>
                <a:gd name="connsiteX158" fmla="*/ 72709 w 258188"/>
                <a:gd name="connsiteY158" fmla="*/ 167570 h 180562"/>
                <a:gd name="connsiteX159" fmla="*/ 76026 w 258188"/>
                <a:gd name="connsiteY159" fmla="*/ 162865 h 180562"/>
                <a:gd name="connsiteX160" fmla="*/ 78974 w 258188"/>
                <a:gd name="connsiteY160" fmla="*/ 159891 h 180562"/>
                <a:gd name="connsiteX161" fmla="*/ 85411 w 258188"/>
                <a:gd name="connsiteY161" fmla="*/ 158318 h 180562"/>
                <a:gd name="connsiteX162" fmla="*/ 92403 w 258188"/>
                <a:gd name="connsiteY162" fmla="*/ 157485 h 180562"/>
                <a:gd name="connsiteX163" fmla="*/ 99805 w 258188"/>
                <a:gd name="connsiteY163" fmla="*/ 157723 h 180562"/>
                <a:gd name="connsiteX164" fmla="*/ 103783 w 258188"/>
                <a:gd name="connsiteY164" fmla="*/ 157234 h 180562"/>
                <a:gd name="connsiteX165" fmla="*/ 106849 w 258188"/>
                <a:gd name="connsiteY165" fmla="*/ 156309 h 180562"/>
                <a:gd name="connsiteX166" fmla="*/ 111383 w 258188"/>
                <a:gd name="connsiteY166" fmla="*/ 153996 h 180562"/>
                <a:gd name="connsiteX167" fmla="*/ 117926 w 258188"/>
                <a:gd name="connsiteY167" fmla="*/ 152251 h 180562"/>
                <a:gd name="connsiteX168" fmla="*/ 121957 w 258188"/>
                <a:gd name="connsiteY168" fmla="*/ 150771 h 180562"/>
                <a:gd name="connsiteX169" fmla="*/ 127323 w 258188"/>
                <a:gd name="connsiteY169" fmla="*/ 145206 h 180562"/>
                <a:gd name="connsiteX170" fmla="*/ 132702 w 258188"/>
                <a:gd name="connsiteY170" fmla="*/ 142417 h 180562"/>
                <a:gd name="connsiteX171" fmla="*/ 134143 w 258188"/>
                <a:gd name="connsiteY171" fmla="*/ 140831 h 180562"/>
                <a:gd name="connsiteX172" fmla="*/ 135927 w 258188"/>
                <a:gd name="connsiteY172" fmla="*/ 139840 h 180562"/>
                <a:gd name="connsiteX173" fmla="*/ 143104 w 258188"/>
                <a:gd name="connsiteY173" fmla="*/ 141267 h 180562"/>
                <a:gd name="connsiteX174" fmla="*/ 147334 w 258188"/>
                <a:gd name="connsiteY174" fmla="*/ 141030 h 180562"/>
                <a:gd name="connsiteX175" fmla="*/ 150863 w 258188"/>
                <a:gd name="connsiteY175" fmla="*/ 139893 h 180562"/>
                <a:gd name="connsiteX176" fmla="*/ 152700 w 258188"/>
                <a:gd name="connsiteY176" fmla="*/ 139787 h 180562"/>
                <a:gd name="connsiteX177" fmla="*/ 155370 w 258188"/>
                <a:gd name="connsiteY177" fmla="*/ 137699 h 180562"/>
                <a:gd name="connsiteX178" fmla="*/ 158873 w 258188"/>
                <a:gd name="connsiteY178" fmla="*/ 133641 h 180562"/>
                <a:gd name="connsiteX179" fmla="*/ 160644 w 258188"/>
                <a:gd name="connsiteY179" fmla="*/ 131169 h 180562"/>
                <a:gd name="connsiteX180" fmla="*/ 161596 w 258188"/>
                <a:gd name="connsiteY180" fmla="*/ 128301 h 180562"/>
                <a:gd name="connsiteX181" fmla="*/ 162904 w 258188"/>
                <a:gd name="connsiteY181" fmla="*/ 127072 h 180562"/>
                <a:gd name="connsiteX182" fmla="*/ 168839 w 258188"/>
                <a:gd name="connsiteY182" fmla="*/ 123186 h 180562"/>
                <a:gd name="connsiteX183" fmla="*/ 173650 w 258188"/>
                <a:gd name="connsiteY183" fmla="*/ 120794 h 180562"/>
                <a:gd name="connsiteX184" fmla="*/ 182360 w 258188"/>
                <a:gd name="connsiteY184" fmla="*/ 117807 h 180562"/>
                <a:gd name="connsiteX185" fmla="*/ 188771 w 258188"/>
                <a:gd name="connsiteY185" fmla="*/ 117159 h 180562"/>
                <a:gd name="connsiteX186" fmla="*/ 192908 w 258188"/>
                <a:gd name="connsiteY186" fmla="*/ 115005 h 180562"/>
                <a:gd name="connsiteX187" fmla="*/ 197415 w 258188"/>
                <a:gd name="connsiteY187" fmla="*/ 111872 h 180562"/>
                <a:gd name="connsiteX188" fmla="*/ 209337 w 258188"/>
                <a:gd name="connsiteY188" fmla="*/ 108977 h 180562"/>
                <a:gd name="connsiteX189" fmla="*/ 216805 w 258188"/>
                <a:gd name="connsiteY189" fmla="*/ 106559 h 180562"/>
                <a:gd name="connsiteX190" fmla="*/ 223598 w 258188"/>
                <a:gd name="connsiteY190" fmla="*/ 103439 h 180562"/>
                <a:gd name="connsiteX191" fmla="*/ 225462 w 258188"/>
                <a:gd name="connsiteY191" fmla="*/ 102250 h 180562"/>
                <a:gd name="connsiteX192" fmla="*/ 227035 w 258188"/>
                <a:gd name="connsiteY192" fmla="*/ 100532 h 180562"/>
                <a:gd name="connsiteX193" fmla="*/ 229031 w 258188"/>
                <a:gd name="connsiteY193" fmla="*/ 99990 h 180562"/>
                <a:gd name="connsiteX194" fmla="*/ 232256 w 258188"/>
                <a:gd name="connsiteY194" fmla="*/ 97835 h 180562"/>
                <a:gd name="connsiteX195" fmla="*/ 235177 w 258188"/>
                <a:gd name="connsiteY195" fmla="*/ 96421 h 180562"/>
                <a:gd name="connsiteX196" fmla="*/ 238283 w 258188"/>
                <a:gd name="connsiteY196" fmla="*/ 94452 h 180562"/>
                <a:gd name="connsiteX197" fmla="*/ 238243 w 258188"/>
                <a:gd name="connsiteY197" fmla="*/ 91478 h 180562"/>
                <a:gd name="connsiteX198" fmla="*/ 236763 w 258188"/>
                <a:gd name="connsiteY198" fmla="*/ 85926 h 180562"/>
                <a:gd name="connsiteX199" fmla="*/ 238005 w 258188"/>
                <a:gd name="connsiteY199" fmla="*/ 79860 h 180562"/>
                <a:gd name="connsiteX200" fmla="*/ 240054 w 258188"/>
                <a:gd name="connsiteY200" fmla="*/ 76410 h 180562"/>
                <a:gd name="connsiteX201" fmla="*/ 242883 w 258188"/>
                <a:gd name="connsiteY201" fmla="*/ 73647 h 180562"/>
                <a:gd name="connsiteX202" fmla="*/ 246042 w 258188"/>
                <a:gd name="connsiteY202" fmla="*/ 71414 h 180562"/>
                <a:gd name="connsiteX203" fmla="*/ 258188 w 258188"/>
                <a:gd name="connsiteY203" fmla="*/ 66378 h 180562"/>
                <a:gd name="connsiteX204" fmla="*/ 256483 w 258188"/>
                <a:gd name="connsiteY204" fmla="*/ 62650 h 180562"/>
                <a:gd name="connsiteX205" fmla="*/ 254818 w 258188"/>
                <a:gd name="connsiteY205" fmla="*/ 58870 h 18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258188" h="180562">
                  <a:moveTo>
                    <a:pt x="6212" y="148114"/>
                  </a:moveTo>
                  <a:lnTo>
                    <a:pt x="5168" y="150361"/>
                  </a:lnTo>
                  <a:lnTo>
                    <a:pt x="6780" y="149502"/>
                  </a:lnTo>
                  <a:lnTo>
                    <a:pt x="7666" y="147757"/>
                  </a:lnTo>
                  <a:lnTo>
                    <a:pt x="7349" y="147665"/>
                  </a:lnTo>
                  <a:lnTo>
                    <a:pt x="6212" y="148114"/>
                  </a:lnTo>
                  <a:close/>
                  <a:moveTo>
                    <a:pt x="6992" y="142550"/>
                  </a:moveTo>
                  <a:lnTo>
                    <a:pt x="7296" y="141955"/>
                  </a:lnTo>
                  <a:lnTo>
                    <a:pt x="7521" y="140805"/>
                  </a:lnTo>
                  <a:lnTo>
                    <a:pt x="6569" y="139245"/>
                  </a:lnTo>
                  <a:lnTo>
                    <a:pt x="4943" y="140924"/>
                  </a:lnTo>
                  <a:lnTo>
                    <a:pt x="6529" y="142417"/>
                  </a:lnTo>
                  <a:lnTo>
                    <a:pt x="6992" y="142550"/>
                  </a:lnTo>
                  <a:close/>
                  <a:moveTo>
                    <a:pt x="409" y="101377"/>
                  </a:moveTo>
                  <a:lnTo>
                    <a:pt x="0" y="103849"/>
                  </a:lnTo>
                  <a:lnTo>
                    <a:pt x="278" y="104946"/>
                  </a:lnTo>
                  <a:lnTo>
                    <a:pt x="1031" y="104325"/>
                  </a:lnTo>
                  <a:lnTo>
                    <a:pt x="1493" y="103505"/>
                  </a:lnTo>
                  <a:lnTo>
                    <a:pt x="1797" y="102501"/>
                  </a:lnTo>
                  <a:lnTo>
                    <a:pt x="1176" y="100677"/>
                  </a:lnTo>
                  <a:lnTo>
                    <a:pt x="409" y="101377"/>
                  </a:lnTo>
                  <a:close/>
                  <a:moveTo>
                    <a:pt x="254818" y="58870"/>
                  </a:moveTo>
                  <a:lnTo>
                    <a:pt x="253113" y="55143"/>
                  </a:lnTo>
                  <a:lnTo>
                    <a:pt x="251408" y="51416"/>
                  </a:lnTo>
                  <a:lnTo>
                    <a:pt x="250218" y="48812"/>
                  </a:lnTo>
                  <a:lnTo>
                    <a:pt x="248408" y="47900"/>
                  </a:lnTo>
                  <a:lnTo>
                    <a:pt x="247178" y="45151"/>
                  </a:lnTo>
                  <a:lnTo>
                    <a:pt x="245923" y="42322"/>
                  </a:lnTo>
                  <a:lnTo>
                    <a:pt x="244667" y="39494"/>
                  </a:lnTo>
                  <a:lnTo>
                    <a:pt x="243411" y="36678"/>
                  </a:lnTo>
                  <a:lnTo>
                    <a:pt x="242156" y="33863"/>
                  </a:lnTo>
                  <a:lnTo>
                    <a:pt x="240900" y="31034"/>
                  </a:lnTo>
                  <a:lnTo>
                    <a:pt x="239644" y="28219"/>
                  </a:lnTo>
                  <a:lnTo>
                    <a:pt x="238389" y="25404"/>
                  </a:lnTo>
                  <a:lnTo>
                    <a:pt x="237133" y="22575"/>
                  </a:lnTo>
                  <a:lnTo>
                    <a:pt x="235877" y="19760"/>
                  </a:lnTo>
                  <a:lnTo>
                    <a:pt x="234622" y="16932"/>
                  </a:lnTo>
                  <a:lnTo>
                    <a:pt x="233366" y="14116"/>
                  </a:lnTo>
                  <a:lnTo>
                    <a:pt x="232110" y="11301"/>
                  </a:lnTo>
                  <a:lnTo>
                    <a:pt x="230855" y="8472"/>
                  </a:lnTo>
                  <a:lnTo>
                    <a:pt x="229599" y="5644"/>
                  </a:lnTo>
                  <a:lnTo>
                    <a:pt x="228344" y="2815"/>
                  </a:lnTo>
                  <a:lnTo>
                    <a:pt x="227088" y="0"/>
                  </a:lnTo>
                  <a:lnTo>
                    <a:pt x="221378" y="886"/>
                  </a:lnTo>
                  <a:lnTo>
                    <a:pt x="215826" y="1758"/>
                  </a:lnTo>
                  <a:lnTo>
                    <a:pt x="209588" y="2736"/>
                  </a:lnTo>
                  <a:lnTo>
                    <a:pt x="202081" y="3912"/>
                  </a:lnTo>
                  <a:lnTo>
                    <a:pt x="196199" y="4838"/>
                  </a:lnTo>
                  <a:lnTo>
                    <a:pt x="187608" y="6186"/>
                  </a:lnTo>
                  <a:lnTo>
                    <a:pt x="179902" y="7389"/>
                  </a:lnTo>
                  <a:lnTo>
                    <a:pt x="172672" y="8512"/>
                  </a:lnTo>
                  <a:lnTo>
                    <a:pt x="165442" y="9649"/>
                  </a:lnTo>
                  <a:lnTo>
                    <a:pt x="159283" y="10614"/>
                  </a:lnTo>
                  <a:lnTo>
                    <a:pt x="155648" y="11737"/>
                  </a:lnTo>
                  <a:lnTo>
                    <a:pt x="151431" y="14182"/>
                  </a:lnTo>
                  <a:lnTo>
                    <a:pt x="144955" y="17936"/>
                  </a:lnTo>
                  <a:lnTo>
                    <a:pt x="138346" y="21756"/>
                  </a:lnTo>
                  <a:lnTo>
                    <a:pt x="134923" y="23739"/>
                  </a:lnTo>
                  <a:lnTo>
                    <a:pt x="131487" y="28827"/>
                  </a:lnTo>
                  <a:lnTo>
                    <a:pt x="129742" y="31405"/>
                  </a:lnTo>
                  <a:lnTo>
                    <a:pt x="126596" y="36057"/>
                  </a:lnTo>
                  <a:lnTo>
                    <a:pt x="124217" y="39573"/>
                  </a:lnTo>
                  <a:lnTo>
                    <a:pt x="121375" y="43763"/>
                  </a:lnTo>
                  <a:lnTo>
                    <a:pt x="120225" y="47490"/>
                  </a:lnTo>
                  <a:lnTo>
                    <a:pt x="118454" y="53266"/>
                  </a:lnTo>
                  <a:lnTo>
                    <a:pt x="116749" y="54720"/>
                  </a:lnTo>
                  <a:lnTo>
                    <a:pt x="113921" y="56597"/>
                  </a:lnTo>
                  <a:lnTo>
                    <a:pt x="111330" y="57932"/>
                  </a:lnTo>
                  <a:lnTo>
                    <a:pt x="107180" y="57747"/>
                  </a:lnTo>
                  <a:lnTo>
                    <a:pt x="104642" y="54205"/>
                  </a:lnTo>
                  <a:lnTo>
                    <a:pt x="101959" y="50451"/>
                  </a:lnTo>
                  <a:lnTo>
                    <a:pt x="100624" y="48944"/>
                  </a:lnTo>
                  <a:lnTo>
                    <a:pt x="99500" y="48865"/>
                  </a:lnTo>
                  <a:lnTo>
                    <a:pt x="95377" y="49341"/>
                  </a:lnTo>
                  <a:lnTo>
                    <a:pt x="90407" y="49922"/>
                  </a:lnTo>
                  <a:lnTo>
                    <a:pt x="84472" y="49301"/>
                  </a:lnTo>
                  <a:lnTo>
                    <a:pt x="77626" y="48587"/>
                  </a:lnTo>
                  <a:lnTo>
                    <a:pt x="71215" y="47913"/>
                  </a:lnTo>
                  <a:lnTo>
                    <a:pt x="68017" y="47411"/>
                  </a:lnTo>
                  <a:lnTo>
                    <a:pt x="63721" y="44966"/>
                  </a:lnTo>
                  <a:lnTo>
                    <a:pt x="62624" y="44477"/>
                  </a:lnTo>
                  <a:lnTo>
                    <a:pt x="61513" y="44358"/>
                  </a:lnTo>
                  <a:lnTo>
                    <a:pt x="56544" y="44291"/>
                  </a:lnTo>
                  <a:lnTo>
                    <a:pt x="51627" y="44239"/>
                  </a:lnTo>
                  <a:lnTo>
                    <a:pt x="46737" y="45019"/>
                  </a:lnTo>
                  <a:lnTo>
                    <a:pt x="42005" y="44741"/>
                  </a:lnTo>
                  <a:lnTo>
                    <a:pt x="37127" y="45190"/>
                  </a:lnTo>
                  <a:lnTo>
                    <a:pt x="35449" y="46129"/>
                  </a:lnTo>
                  <a:lnTo>
                    <a:pt x="33532" y="46076"/>
                  </a:lnTo>
                  <a:lnTo>
                    <a:pt x="32369" y="46895"/>
                  </a:lnTo>
                  <a:lnTo>
                    <a:pt x="31338" y="47279"/>
                  </a:lnTo>
                  <a:lnTo>
                    <a:pt x="30056" y="46578"/>
                  </a:lnTo>
                  <a:lnTo>
                    <a:pt x="28536" y="46737"/>
                  </a:lnTo>
                  <a:lnTo>
                    <a:pt x="26263" y="46129"/>
                  </a:lnTo>
                  <a:lnTo>
                    <a:pt x="24730" y="44543"/>
                  </a:lnTo>
                  <a:lnTo>
                    <a:pt x="23289" y="43142"/>
                  </a:lnTo>
                  <a:lnTo>
                    <a:pt x="21822" y="42375"/>
                  </a:lnTo>
                  <a:lnTo>
                    <a:pt x="20196" y="41886"/>
                  </a:lnTo>
                  <a:lnTo>
                    <a:pt x="18808" y="41873"/>
                  </a:lnTo>
                  <a:lnTo>
                    <a:pt x="17077" y="42732"/>
                  </a:lnTo>
                  <a:lnTo>
                    <a:pt x="16033" y="43551"/>
                  </a:lnTo>
                  <a:lnTo>
                    <a:pt x="13416" y="46301"/>
                  </a:lnTo>
                  <a:lnTo>
                    <a:pt x="13349" y="47279"/>
                  </a:lnTo>
                  <a:lnTo>
                    <a:pt x="14671" y="48918"/>
                  </a:lnTo>
                  <a:lnTo>
                    <a:pt x="14327" y="49684"/>
                  </a:lnTo>
                  <a:lnTo>
                    <a:pt x="12755" y="50649"/>
                  </a:lnTo>
                  <a:lnTo>
                    <a:pt x="12371" y="53253"/>
                  </a:lnTo>
                  <a:lnTo>
                    <a:pt x="12200" y="54680"/>
                  </a:lnTo>
                  <a:lnTo>
                    <a:pt x="12107" y="58077"/>
                  </a:lnTo>
                  <a:lnTo>
                    <a:pt x="12940" y="60760"/>
                  </a:lnTo>
                  <a:lnTo>
                    <a:pt x="13944" y="61752"/>
                  </a:lnTo>
                  <a:lnTo>
                    <a:pt x="14037" y="62902"/>
                  </a:lnTo>
                  <a:lnTo>
                    <a:pt x="13614" y="65201"/>
                  </a:lnTo>
                  <a:lnTo>
                    <a:pt x="12160" y="65915"/>
                  </a:lnTo>
                  <a:lnTo>
                    <a:pt x="11169" y="68109"/>
                  </a:lnTo>
                  <a:lnTo>
                    <a:pt x="10547" y="69127"/>
                  </a:lnTo>
                  <a:lnTo>
                    <a:pt x="9437" y="70290"/>
                  </a:lnTo>
                  <a:lnTo>
                    <a:pt x="4996" y="74163"/>
                  </a:lnTo>
                  <a:lnTo>
                    <a:pt x="6397" y="83759"/>
                  </a:lnTo>
                  <a:lnTo>
                    <a:pt x="3806" y="94425"/>
                  </a:lnTo>
                  <a:lnTo>
                    <a:pt x="6172" y="102422"/>
                  </a:lnTo>
                  <a:lnTo>
                    <a:pt x="6199" y="103704"/>
                  </a:lnTo>
                  <a:lnTo>
                    <a:pt x="6000" y="105409"/>
                  </a:lnTo>
                  <a:lnTo>
                    <a:pt x="4679" y="104629"/>
                  </a:lnTo>
                  <a:lnTo>
                    <a:pt x="3687" y="103704"/>
                  </a:lnTo>
                  <a:lnTo>
                    <a:pt x="2802" y="106347"/>
                  </a:lnTo>
                  <a:lnTo>
                    <a:pt x="7798" y="109163"/>
                  </a:lnTo>
                  <a:lnTo>
                    <a:pt x="8961" y="112758"/>
                  </a:lnTo>
                  <a:lnTo>
                    <a:pt x="10005" y="114648"/>
                  </a:lnTo>
                  <a:lnTo>
                    <a:pt x="10071" y="115798"/>
                  </a:lnTo>
                  <a:lnTo>
                    <a:pt x="9503" y="116789"/>
                  </a:lnTo>
                  <a:lnTo>
                    <a:pt x="9781" y="118084"/>
                  </a:lnTo>
                  <a:lnTo>
                    <a:pt x="10442" y="119340"/>
                  </a:lnTo>
                  <a:lnTo>
                    <a:pt x="12504" y="125512"/>
                  </a:lnTo>
                  <a:lnTo>
                    <a:pt x="12477" y="126477"/>
                  </a:lnTo>
                  <a:lnTo>
                    <a:pt x="12213" y="127548"/>
                  </a:lnTo>
                  <a:lnTo>
                    <a:pt x="13310" y="131553"/>
                  </a:lnTo>
                  <a:lnTo>
                    <a:pt x="14645" y="135452"/>
                  </a:lnTo>
                  <a:lnTo>
                    <a:pt x="14724" y="140897"/>
                  </a:lnTo>
                  <a:lnTo>
                    <a:pt x="18465" y="145193"/>
                  </a:lnTo>
                  <a:lnTo>
                    <a:pt x="19826" y="149898"/>
                  </a:lnTo>
                  <a:lnTo>
                    <a:pt x="19879" y="151392"/>
                  </a:lnTo>
                  <a:lnTo>
                    <a:pt x="18980" y="161926"/>
                  </a:lnTo>
                  <a:lnTo>
                    <a:pt x="25404" y="174020"/>
                  </a:lnTo>
                  <a:lnTo>
                    <a:pt x="25840" y="177985"/>
                  </a:lnTo>
                  <a:lnTo>
                    <a:pt x="29435" y="176690"/>
                  </a:lnTo>
                  <a:lnTo>
                    <a:pt x="34484" y="178673"/>
                  </a:lnTo>
                  <a:lnTo>
                    <a:pt x="36876" y="180312"/>
                  </a:lnTo>
                  <a:lnTo>
                    <a:pt x="38766" y="180563"/>
                  </a:lnTo>
                  <a:lnTo>
                    <a:pt x="41357" y="179691"/>
                  </a:lnTo>
                  <a:lnTo>
                    <a:pt x="45045" y="179519"/>
                  </a:lnTo>
                  <a:lnTo>
                    <a:pt x="47450" y="178831"/>
                  </a:lnTo>
                  <a:lnTo>
                    <a:pt x="53742" y="174641"/>
                  </a:lnTo>
                  <a:lnTo>
                    <a:pt x="57191" y="176148"/>
                  </a:lnTo>
                  <a:lnTo>
                    <a:pt x="60509" y="175567"/>
                  </a:lnTo>
                  <a:lnTo>
                    <a:pt x="64170" y="174668"/>
                  </a:lnTo>
                  <a:lnTo>
                    <a:pt x="65809" y="171205"/>
                  </a:lnTo>
                  <a:lnTo>
                    <a:pt x="67091" y="169513"/>
                  </a:lnTo>
                  <a:lnTo>
                    <a:pt x="72709" y="167570"/>
                  </a:lnTo>
                  <a:lnTo>
                    <a:pt x="76026" y="162865"/>
                  </a:lnTo>
                  <a:lnTo>
                    <a:pt x="78974" y="159891"/>
                  </a:lnTo>
                  <a:lnTo>
                    <a:pt x="85411" y="158318"/>
                  </a:lnTo>
                  <a:lnTo>
                    <a:pt x="92403" y="157485"/>
                  </a:lnTo>
                  <a:lnTo>
                    <a:pt x="99805" y="157723"/>
                  </a:lnTo>
                  <a:lnTo>
                    <a:pt x="103783" y="157234"/>
                  </a:lnTo>
                  <a:lnTo>
                    <a:pt x="106849" y="156309"/>
                  </a:lnTo>
                  <a:lnTo>
                    <a:pt x="111383" y="153996"/>
                  </a:lnTo>
                  <a:lnTo>
                    <a:pt x="117926" y="152251"/>
                  </a:lnTo>
                  <a:lnTo>
                    <a:pt x="121957" y="150771"/>
                  </a:lnTo>
                  <a:lnTo>
                    <a:pt x="127323" y="145206"/>
                  </a:lnTo>
                  <a:lnTo>
                    <a:pt x="132702" y="142417"/>
                  </a:lnTo>
                  <a:lnTo>
                    <a:pt x="134143" y="140831"/>
                  </a:lnTo>
                  <a:lnTo>
                    <a:pt x="135927" y="139840"/>
                  </a:lnTo>
                  <a:lnTo>
                    <a:pt x="143104" y="141267"/>
                  </a:lnTo>
                  <a:lnTo>
                    <a:pt x="147334" y="141030"/>
                  </a:lnTo>
                  <a:lnTo>
                    <a:pt x="150863" y="139893"/>
                  </a:lnTo>
                  <a:lnTo>
                    <a:pt x="152700" y="139787"/>
                  </a:lnTo>
                  <a:lnTo>
                    <a:pt x="155370" y="137699"/>
                  </a:lnTo>
                  <a:lnTo>
                    <a:pt x="158873" y="133641"/>
                  </a:lnTo>
                  <a:lnTo>
                    <a:pt x="160644" y="131169"/>
                  </a:lnTo>
                  <a:lnTo>
                    <a:pt x="161596" y="128301"/>
                  </a:lnTo>
                  <a:lnTo>
                    <a:pt x="162904" y="127072"/>
                  </a:lnTo>
                  <a:lnTo>
                    <a:pt x="168839" y="123186"/>
                  </a:lnTo>
                  <a:lnTo>
                    <a:pt x="173650" y="120794"/>
                  </a:lnTo>
                  <a:lnTo>
                    <a:pt x="182360" y="117807"/>
                  </a:lnTo>
                  <a:lnTo>
                    <a:pt x="188771" y="117159"/>
                  </a:lnTo>
                  <a:lnTo>
                    <a:pt x="192908" y="115005"/>
                  </a:lnTo>
                  <a:lnTo>
                    <a:pt x="197415" y="111872"/>
                  </a:lnTo>
                  <a:lnTo>
                    <a:pt x="209337" y="108977"/>
                  </a:lnTo>
                  <a:lnTo>
                    <a:pt x="216805" y="106559"/>
                  </a:lnTo>
                  <a:lnTo>
                    <a:pt x="223598" y="103439"/>
                  </a:lnTo>
                  <a:lnTo>
                    <a:pt x="225462" y="102250"/>
                  </a:lnTo>
                  <a:lnTo>
                    <a:pt x="227035" y="100532"/>
                  </a:lnTo>
                  <a:lnTo>
                    <a:pt x="229031" y="99990"/>
                  </a:lnTo>
                  <a:lnTo>
                    <a:pt x="232256" y="97835"/>
                  </a:lnTo>
                  <a:lnTo>
                    <a:pt x="235177" y="96421"/>
                  </a:lnTo>
                  <a:lnTo>
                    <a:pt x="238283" y="94452"/>
                  </a:lnTo>
                  <a:lnTo>
                    <a:pt x="238243" y="91478"/>
                  </a:lnTo>
                  <a:lnTo>
                    <a:pt x="236763" y="85926"/>
                  </a:lnTo>
                  <a:lnTo>
                    <a:pt x="238005" y="79860"/>
                  </a:lnTo>
                  <a:lnTo>
                    <a:pt x="240054" y="76410"/>
                  </a:lnTo>
                  <a:lnTo>
                    <a:pt x="242883" y="73647"/>
                  </a:lnTo>
                  <a:lnTo>
                    <a:pt x="246042" y="71414"/>
                  </a:lnTo>
                  <a:lnTo>
                    <a:pt x="258188" y="66378"/>
                  </a:lnTo>
                  <a:lnTo>
                    <a:pt x="256483" y="62650"/>
                  </a:lnTo>
                  <a:lnTo>
                    <a:pt x="254818" y="5887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3" name="Volný tvar: obrazec 9">
              <a:extLst>
                <a:ext uri="{FF2B5EF4-FFF2-40B4-BE49-F238E27FC236}">
                  <a16:creationId xmlns:a16="http://schemas.microsoft.com/office/drawing/2014/main" id="{9DA045E8-1CD3-CCC5-C304-EDA45F8AB811}"/>
                </a:ext>
              </a:extLst>
            </p:cNvPr>
            <p:cNvSpPr/>
            <p:nvPr/>
          </p:nvSpPr>
          <p:spPr>
            <a:xfrm>
              <a:off x="2823165" y="4057970"/>
              <a:ext cx="226416" cy="205855"/>
            </a:xfrm>
            <a:custGeom>
              <a:avLst/>
              <a:gdLst>
                <a:gd name="connsiteX0" fmla="*/ 104563 w 212945"/>
                <a:gd name="connsiteY0" fmla="*/ 0 h 193608"/>
                <a:gd name="connsiteX1" fmla="*/ 104549 w 212945"/>
                <a:gd name="connsiteY1" fmla="*/ 13 h 193608"/>
                <a:gd name="connsiteX2" fmla="*/ 104510 w 212945"/>
                <a:gd name="connsiteY2" fmla="*/ 132 h 193608"/>
                <a:gd name="connsiteX3" fmla="*/ 102263 w 212945"/>
                <a:gd name="connsiteY3" fmla="*/ 6265 h 193608"/>
                <a:gd name="connsiteX4" fmla="*/ 98099 w 212945"/>
                <a:gd name="connsiteY4" fmla="*/ 14407 h 193608"/>
                <a:gd name="connsiteX5" fmla="*/ 95601 w 212945"/>
                <a:gd name="connsiteY5" fmla="*/ 22152 h 193608"/>
                <a:gd name="connsiteX6" fmla="*/ 93460 w 212945"/>
                <a:gd name="connsiteY6" fmla="*/ 26051 h 193608"/>
                <a:gd name="connsiteX7" fmla="*/ 90420 w 212945"/>
                <a:gd name="connsiteY7" fmla="*/ 28655 h 193608"/>
                <a:gd name="connsiteX8" fmla="*/ 83983 w 212945"/>
                <a:gd name="connsiteY8" fmla="*/ 33017 h 193608"/>
                <a:gd name="connsiteX9" fmla="*/ 78643 w 212945"/>
                <a:gd name="connsiteY9" fmla="*/ 35092 h 193608"/>
                <a:gd name="connsiteX10" fmla="*/ 74969 w 212945"/>
                <a:gd name="connsiteY10" fmla="*/ 38449 h 193608"/>
                <a:gd name="connsiteX11" fmla="*/ 72458 w 212945"/>
                <a:gd name="connsiteY11" fmla="*/ 39665 h 193608"/>
                <a:gd name="connsiteX12" fmla="*/ 70938 w 212945"/>
                <a:gd name="connsiteY12" fmla="*/ 42230 h 193608"/>
                <a:gd name="connsiteX13" fmla="*/ 69325 w 212945"/>
                <a:gd name="connsiteY13" fmla="*/ 48957 h 193608"/>
                <a:gd name="connsiteX14" fmla="*/ 67223 w 212945"/>
                <a:gd name="connsiteY14" fmla="*/ 52248 h 193608"/>
                <a:gd name="connsiteX15" fmla="*/ 64302 w 212945"/>
                <a:gd name="connsiteY15" fmla="*/ 59637 h 193608"/>
                <a:gd name="connsiteX16" fmla="*/ 61963 w 212945"/>
                <a:gd name="connsiteY16" fmla="*/ 63695 h 193608"/>
                <a:gd name="connsiteX17" fmla="*/ 60536 w 212945"/>
                <a:gd name="connsiteY17" fmla="*/ 68889 h 193608"/>
                <a:gd name="connsiteX18" fmla="*/ 59729 w 212945"/>
                <a:gd name="connsiteY18" fmla="*/ 78749 h 193608"/>
                <a:gd name="connsiteX19" fmla="*/ 58355 w 212945"/>
                <a:gd name="connsiteY19" fmla="*/ 83045 h 193608"/>
                <a:gd name="connsiteX20" fmla="*/ 54852 w 212945"/>
                <a:gd name="connsiteY20" fmla="*/ 87869 h 193608"/>
                <a:gd name="connsiteX21" fmla="*/ 51125 w 212945"/>
                <a:gd name="connsiteY21" fmla="*/ 89852 h 193608"/>
                <a:gd name="connsiteX22" fmla="*/ 40908 w 212945"/>
                <a:gd name="connsiteY22" fmla="*/ 101324 h 193608"/>
                <a:gd name="connsiteX23" fmla="*/ 36084 w 212945"/>
                <a:gd name="connsiteY23" fmla="*/ 104721 h 193608"/>
                <a:gd name="connsiteX24" fmla="*/ 32977 w 212945"/>
                <a:gd name="connsiteY24" fmla="*/ 107788 h 193608"/>
                <a:gd name="connsiteX25" fmla="*/ 31537 w 212945"/>
                <a:gd name="connsiteY25" fmla="*/ 110709 h 193608"/>
                <a:gd name="connsiteX26" fmla="*/ 30770 w 212945"/>
                <a:gd name="connsiteY26" fmla="*/ 112705 h 193608"/>
                <a:gd name="connsiteX27" fmla="*/ 32501 w 212945"/>
                <a:gd name="connsiteY27" fmla="*/ 111079 h 193608"/>
                <a:gd name="connsiteX28" fmla="*/ 33995 w 212945"/>
                <a:gd name="connsiteY28" fmla="*/ 109030 h 193608"/>
                <a:gd name="connsiteX29" fmla="*/ 35357 w 212945"/>
                <a:gd name="connsiteY29" fmla="*/ 107841 h 193608"/>
                <a:gd name="connsiteX30" fmla="*/ 35594 w 212945"/>
                <a:gd name="connsiteY30" fmla="*/ 109242 h 193608"/>
                <a:gd name="connsiteX31" fmla="*/ 35132 w 212945"/>
                <a:gd name="connsiteY31" fmla="*/ 110471 h 193608"/>
                <a:gd name="connsiteX32" fmla="*/ 31550 w 212945"/>
                <a:gd name="connsiteY32" fmla="*/ 116022 h 193608"/>
                <a:gd name="connsiteX33" fmla="*/ 30070 w 212945"/>
                <a:gd name="connsiteY33" fmla="*/ 119617 h 193608"/>
                <a:gd name="connsiteX34" fmla="*/ 26963 w 212945"/>
                <a:gd name="connsiteY34" fmla="*/ 125208 h 193608"/>
                <a:gd name="connsiteX35" fmla="*/ 24439 w 212945"/>
                <a:gd name="connsiteY35" fmla="*/ 128870 h 193608"/>
                <a:gd name="connsiteX36" fmla="*/ 25351 w 212945"/>
                <a:gd name="connsiteY36" fmla="*/ 130733 h 193608"/>
                <a:gd name="connsiteX37" fmla="*/ 24452 w 212945"/>
                <a:gd name="connsiteY37" fmla="*/ 133178 h 193608"/>
                <a:gd name="connsiteX38" fmla="*/ 21822 w 212945"/>
                <a:gd name="connsiteY38" fmla="*/ 136311 h 193608"/>
                <a:gd name="connsiteX39" fmla="*/ 20196 w 212945"/>
                <a:gd name="connsiteY39" fmla="*/ 143091 h 193608"/>
                <a:gd name="connsiteX40" fmla="*/ 16072 w 212945"/>
                <a:gd name="connsiteY40" fmla="*/ 150467 h 193608"/>
                <a:gd name="connsiteX41" fmla="*/ 11856 w 212945"/>
                <a:gd name="connsiteY41" fmla="*/ 152132 h 193608"/>
                <a:gd name="connsiteX42" fmla="*/ 9040 w 212945"/>
                <a:gd name="connsiteY42" fmla="*/ 155370 h 193608"/>
                <a:gd name="connsiteX43" fmla="*/ 5366 w 212945"/>
                <a:gd name="connsiteY43" fmla="*/ 162706 h 193608"/>
                <a:gd name="connsiteX44" fmla="*/ 3014 w 212945"/>
                <a:gd name="connsiteY44" fmla="*/ 176254 h 193608"/>
                <a:gd name="connsiteX45" fmla="*/ 2802 w 212945"/>
                <a:gd name="connsiteY45" fmla="*/ 177483 h 193608"/>
                <a:gd name="connsiteX46" fmla="*/ 0 w 212945"/>
                <a:gd name="connsiteY46" fmla="*/ 192168 h 193608"/>
                <a:gd name="connsiteX47" fmla="*/ 1176 w 212945"/>
                <a:gd name="connsiteY47" fmla="*/ 193608 h 193608"/>
                <a:gd name="connsiteX48" fmla="*/ 899 w 212945"/>
                <a:gd name="connsiteY48" fmla="*/ 190991 h 193608"/>
                <a:gd name="connsiteX49" fmla="*/ 1560 w 212945"/>
                <a:gd name="connsiteY49" fmla="*/ 187898 h 193608"/>
                <a:gd name="connsiteX50" fmla="*/ 2617 w 212945"/>
                <a:gd name="connsiteY50" fmla="*/ 184105 h 193608"/>
                <a:gd name="connsiteX51" fmla="*/ 3846 w 212945"/>
                <a:gd name="connsiteY51" fmla="*/ 178831 h 193608"/>
                <a:gd name="connsiteX52" fmla="*/ 6992 w 212945"/>
                <a:gd name="connsiteY52" fmla="*/ 178831 h 193608"/>
                <a:gd name="connsiteX53" fmla="*/ 12596 w 212945"/>
                <a:gd name="connsiteY53" fmla="*/ 178818 h 193608"/>
                <a:gd name="connsiteX54" fmla="*/ 18200 w 212945"/>
                <a:gd name="connsiteY54" fmla="*/ 178805 h 193608"/>
                <a:gd name="connsiteX55" fmla="*/ 23818 w 212945"/>
                <a:gd name="connsiteY55" fmla="*/ 178805 h 193608"/>
                <a:gd name="connsiteX56" fmla="*/ 29422 w 212945"/>
                <a:gd name="connsiteY56" fmla="*/ 178792 h 193608"/>
                <a:gd name="connsiteX57" fmla="*/ 35026 w 212945"/>
                <a:gd name="connsiteY57" fmla="*/ 178792 h 193608"/>
                <a:gd name="connsiteX58" fmla="*/ 40643 w 212945"/>
                <a:gd name="connsiteY58" fmla="*/ 178778 h 193608"/>
                <a:gd name="connsiteX59" fmla="*/ 46248 w 212945"/>
                <a:gd name="connsiteY59" fmla="*/ 178778 h 193608"/>
                <a:gd name="connsiteX60" fmla="*/ 51865 w 212945"/>
                <a:gd name="connsiteY60" fmla="*/ 178765 h 193608"/>
                <a:gd name="connsiteX61" fmla="*/ 57469 w 212945"/>
                <a:gd name="connsiteY61" fmla="*/ 178752 h 193608"/>
                <a:gd name="connsiteX62" fmla="*/ 63087 w 212945"/>
                <a:gd name="connsiteY62" fmla="*/ 178752 h 193608"/>
                <a:gd name="connsiteX63" fmla="*/ 68691 w 212945"/>
                <a:gd name="connsiteY63" fmla="*/ 178739 h 193608"/>
                <a:gd name="connsiteX64" fmla="*/ 74295 w 212945"/>
                <a:gd name="connsiteY64" fmla="*/ 178739 h 193608"/>
                <a:gd name="connsiteX65" fmla="*/ 79912 w 212945"/>
                <a:gd name="connsiteY65" fmla="*/ 178726 h 193608"/>
                <a:gd name="connsiteX66" fmla="*/ 85516 w 212945"/>
                <a:gd name="connsiteY66" fmla="*/ 178712 h 193608"/>
                <a:gd name="connsiteX67" fmla="*/ 91121 w 212945"/>
                <a:gd name="connsiteY67" fmla="*/ 178712 h 193608"/>
                <a:gd name="connsiteX68" fmla="*/ 96738 w 212945"/>
                <a:gd name="connsiteY68" fmla="*/ 178699 h 193608"/>
                <a:gd name="connsiteX69" fmla="*/ 100439 w 212945"/>
                <a:gd name="connsiteY69" fmla="*/ 178699 h 193608"/>
                <a:gd name="connsiteX70" fmla="*/ 100360 w 212945"/>
                <a:gd name="connsiteY70" fmla="*/ 174945 h 193608"/>
                <a:gd name="connsiteX71" fmla="*/ 100293 w 212945"/>
                <a:gd name="connsiteY71" fmla="*/ 171971 h 193608"/>
                <a:gd name="connsiteX72" fmla="*/ 100201 w 212945"/>
                <a:gd name="connsiteY72" fmla="*/ 167967 h 193608"/>
                <a:gd name="connsiteX73" fmla="*/ 100122 w 212945"/>
                <a:gd name="connsiteY73" fmla="*/ 163988 h 193608"/>
                <a:gd name="connsiteX74" fmla="*/ 100042 w 212945"/>
                <a:gd name="connsiteY74" fmla="*/ 160010 h 193608"/>
                <a:gd name="connsiteX75" fmla="*/ 99963 w 212945"/>
                <a:gd name="connsiteY75" fmla="*/ 156269 h 193608"/>
                <a:gd name="connsiteX76" fmla="*/ 99884 w 212945"/>
                <a:gd name="connsiteY76" fmla="*/ 152529 h 193608"/>
                <a:gd name="connsiteX77" fmla="*/ 99818 w 212945"/>
                <a:gd name="connsiteY77" fmla="*/ 149066 h 193608"/>
                <a:gd name="connsiteX78" fmla="*/ 99752 w 212945"/>
                <a:gd name="connsiteY78" fmla="*/ 145880 h 193608"/>
                <a:gd name="connsiteX79" fmla="*/ 99501 w 212945"/>
                <a:gd name="connsiteY79" fmla="*/ 144043 h 193608"/>
                <a:gd name="connsiteX80" fmla="*/ 98456 w 212945"/>
                <a:gd name="connsiteY80" fmla="*/ 140422 h 193608"/>
                <a:gd name="connsiteX81" fmla="*/ 98271 w 212945"/>
                <a:gd name="connsiteY81" fmla="*/ 138611 h 193608"/>
                <a:gd name="connsiteX82" fmla="*/ 98668 w 212945"/>
                <a:gd name="connsiteY82" fmla="*/ 136707 h 193608"/>
                <a:gd name="connsiteX83" fmla="*/ 99527 w 212945"/>
                <a:gd name="connsiteY83" fmla="*/ 134910 h 193608"/>
                <a:gd name="connsiteX84" fmla="*/ 101840 w 212945"/>
                <a:gd name="connsiteY84" fmla="*/ 131632 h 193608"/>
                <a:gd name="connsiteX85" fmla="*/ 105237 w 212945"/>
                <a:gd name="connsiteY85" fmla="*/ 129107 h 193608"/>
                <a:gd name="connsiteX86" fmla="*/ 109175 w 212945"/>
                <a:gd name="connsiteY86" fmla="*/ 126200 h 193608"/>
                <a:gd name="connsiteX87" fmla="*/ 112163 w 212945"/>
                <a:gd name="connsiteY87" fmla="*/ 123979 h 193608"/>
                <a:gd name="connsiteX88" fmla="*/ 113670 w 212945"/>
                <a:gd name="connsiteY88" fmla="*/ 123424 h 193608"/>
                <a:gd name="connsiteX89" fmla="*/ 118243 w 212945"/>
                <a:gd name="connsiteY89" fmla="*/ 122657 h 193608"/>
                <a:gd name="connsiteX90" fmla="*/ 121891 w 212945"/>
                <a:gd name="connsiteY90" fmla="*/ 120979 h 193608"/>
                <a:gd name="connsiteX91" fmla="*/ 125433 w 212945"/>
                <a:gd name="connsiteY91" fmla="*/ 119340 h 193608"/>
                <a:gd name="connsiteX92" fmla="*/ 126927 w 212945"/>
                <a:gd name="connsiteY92" fmla="*/ 118428 h 193608"/>
                <a:gd name="connsiteX93" fmla="*/ 127217 w 212945"/>
                <a:gd name="connsiteY93" fmla="*/ 115361 h 193608"/>
                <a:gd name="connsiteX94" fmla="*/ 127363 w 212945"/>
                <a:gd name="connsiteY94" fmla="*/ 111925 h 193608"/>
                <a:gd name="connsiteX95" fmla="*/ 127508 w 212945"/>
                <a:gd name="connsiteY95" fmla="*/ 108078 h 193608"/>
                <a:gd name="connsiteX96" fmla="*/ 127667 w 212945"/>
                <a:gd name="connsiteY96" fmla="*/ 104232 h 193608"/>
                <a:gd name="connsiteX97" fmla="*/ 127825 w 212945"/>
                <a:gd name="connsiteY97" fmla="*/ 100386 h 193608"/>
                <a:gd name="connsiteX98" fmla="*/ 127984 w 212945"/>
                <a:gd name="connsiteY98" fmla="*/ 96540 h 193608"/>
                <a:gd name="connsiteX99" fmla="*/ 128143 w 212945"/>
                <a:gd name="connsiteY99" fmla="*/ 92680 h 193608"/>
                <a:gd name="connsiteX100" fmla="*/ 128301 w 212945"/>
                <a:gd name="connsiteY100" fmla="*/ 88834 h 193608"/>
                <a:gd name="connsiteX101" fmla="*/ 128460 w 212945"/>
                <a:gd name="connsiteY101" fmla="*/ 84988 h 193608"/>
                <a:gd name="connsiteX102" fmla="*/ 128619 w 212945"/>
                <a:gd name="connsiteY102" fmla="*/ 81141 h 193608"/>
                <a:gd name="connsiteX103" fmla="*/ 128790 w 212945"/>
                <a:gd name="connsiteY103" fmla="*/ 77295 h 193608"/>
                <a:gd name="connsiteX104" fmla="*/ 128962 w 212945"/>
                <a:gd name="connsiteY104" fmla="*/ 73436 h 193608"/>
                <a:gd name="connsiteX105" fmla="*/ 129134 w 212945"/>
                <a:gd name="connsiteY105" fmla="*/ 69589 h 193608"/>
                <a:gd name="connsiteX106" fmla="*/ 129306 w 212945"/>
                <a:gd name="connsiteY106" fmla="*/ 65743 h 193608"/>
                <a:gd name="connsiteX107" fmla="*/ 129478 w 212945"/>
                <a:gd name="connsiteY107" fmla="*/ 61884 h 193608"/>
                <a:gd name="connsiteX108" fmla="*/ 129649 w 212945"/>
                <a:gd name="connsiteY108" fmla="*/ 58037 h 193608"/>
                <a:gd name="connsiteX109" fmla="*/ 129821 w 212945"/>
                <a:gd name="connsiteY109" fmla="*/ 54191 h 193608"/>
                <a:gd name="connsiteX110" fmla="*/ 130006 w 212945"/>
                <a:gd name="connsiteY110" fmla="*/ 50332 h 193608"/>
                <a:gd name="connsiteX111" fmla="*/ 130165 w 212945"/>
                <a:gd name="connsiteY111" fmla="*/ 46961 h 193608"/>
                <a:gd name="connsiteX112" fmla="*/ 147334 w 212945"/>
                <a:gd name="connsiteY112" fmla="*/ 46961 h 193608"/>
                <a:gd name="connsiteX113" fmla="*/ 151854 w 212945"/>
                <a:gd name="connsiteY113" fmla="*/ 46961 h 193608"/>
                <a:gd name="connsiteX114" fmla="*/ 183457 w 212945"/>
                <a:gd name="connsiteY114" fmla="*/ 46961 h 193608"/>
                <a:gd name="connsiteX115" fmla="*/ 187964 w 212945"/>
                <a:gd name="connsiteY115" fmla="*/ 46961 h 193608"/>
                <a:gd name="connsiteX116" fmla="*/ 210949 w 212945"/>
                <a:gd name="connsiteY116" fmla="*/ 46961 h 193608"/>
                <a:gd name="connsiteX117" fmla="*/ 211095 w 212945"/>
                <a:gd name="connsiteY117" fmla="*/ 43736 h 193608"/>
                <a:gd name="connsiteX118" fmla="*/ 211280 w 212945"/>
                <a:gd name="connsiteY118" fmla="*/ 39110 h 193608"/>
                <a:gd name="connsiteX119" fmla="*/ 211544 w 212945"/>
                <a:gd name="connsiteY119" fmla="*/ 32766 h 193608"/>
                <a:gd name="connsiteX120" fmla="*/ 211809 w 212945"/>
                <a:gd name="connsiteY120" fmla="*/ 26382 h 193608"/>
                <a:gd name="connsiteX121" fmla="*/ 212033 w 212945"/>
                <a:gd name="connsiteY121" fmla="*/ 20778 h 193608"/>
                <a:gd name="connsiteX122" fmla="*/ 212271 w 212945"/>
                <a:gd name="connsiteY122" fmla="*/ 15187 h 193608"/>
                <a:gd name="connsiteX123" fmla="*/ 212483 w 212945"/>
                <a:gd name="connsiteY123" fmla="*/ 10468 h 193608"/>
                <a:gd name="connsiteX124" fmla="*/ 212734 w 212945"/>
                <a:gd name="connsiteY124" fmla="*/ 4692 h 193608"/>
                <a:gd name="connsiteX125" fmla="*/ 212945 w 212945"/>
                <a:gd name="connsiteY125" fmla="*/ 0 h 19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12945" h="193608">
                  <a:moveTo>
                    <a:pt x="104563" y="0"/>
                  </a:moveTo>
                  <a:lnTo>
                    <a:pt x="104549" y="13"/>
                  </a:lnTo>
                  <a:lnTo>
                    <a:pt x="104510" y="132"/>
                  </a:lnTo>
                  <a:lnTo>
                    <a:pt x="102263" y="6265"/>
                  </a:lnTo>
                  <a:lnTo>
                    <a:pt x="98099" y="14407"/>
                  </a:lnTo>
                  <a:lnTo>
                    <a:pt x="95601" y="22152"/>
                  </a:lnTo>
                  <a:lnTo>
                    <a:pt x="93460" y="26051"/>
                  </a:lnTo>
                  <a:lnTo>
                    <a:pt x="90420" y="28655"/>
                  </a:lnTo>
                  <a:lnTo>
                    <a:pt x="83983" y="33017"/>
                  </a:lnTo>
                  <a:lnTo>
                    <a:pt x="78643" y="35092"/>
                  </a:lnTo>
                  <a:lnTo>
                    <a:pt x="74969" y="38449"/>
                  </a:lnTo>
                  <a:lnTo>
                    <a:pt x="72458" y="39665"/>
                  </a:lnTo>
                  <a:lnTo>
                    <a:pt x="70938" y="42230"/>
                  </a:lnTo>
                  <a:lnTo>
                    <a:pt x="69325" y="48957"/>
                  </a:lnTo>
                  <a:lnTo>
                    <a:pt x="67223" y="52248"/>
                  </a:lnTo>
                  <a:lnTo>
                    <a:pt x="64302" y="59637"/>
                  </a:lnTo>
                  <a:lnTo>
                    <a:pt x="61963" y="63695"/>
                  </a:lnTo>
                  <a:lnTo>
                    <a:pt x="60536" y="68889"/>
                  </a:lnTo>
                  <a:lnTo>
                    <a:pt x="59729" y="78749"/>
                  </a:lnTo>
                  <a:lnTo>
                    <a:pt x="58355" y="83045"/>
                  </a:lnTo>
                  <a:lnTo>
                    <a:pt x="54852" y="87869"/>
                  </a:lnTo>
                  <a:lnTo>
                    <a:pt x="51125" y="89852"/>
                  </a:lnTo>
                  <a:lnTo>
                    <a:pt x="40908" y="101324"/>
                  </a:lnTo>
                  <a:lnTo>
                    <a:pt x="36084" y="104721"/>
                  </a:lnTo>
                  <a:lnTo>
                    <a:pt x="32977" y="107788"/>
                  </a:lnTo>
                  <a:lnTo>
                    <a:pt x="31537" y="110709"/>
                  </a:lnTo>
                  <a:lnTo>
                    <a:pt x="30770" y="112705"/>
                  </a:lnTo>
                  <a:lnTo>
                    <a:pt x="32501" y="111079"/>
                  </a:lnTo>
                  <a:lnTo>
                    <a:pt x="33995" y="109030"/>
                  </a:lnTo>
                  <a:lnTo>
                    <a:pt x="35357" y="107841"/>
                  </a:lnTo>
                  <a:lnTo>
                    <a:pt x="35594" y="109242"/>
                  </a:lnTo>
                  <a:lnTo>
                    <a:pt x="35132" y="110471"/>
                  </a:lnTo>
                  <a:lnTo>
                    <a:pt x="31550" y="116022"/>
                  </a:lnTo>
                  <a:lnTo>
                    <a:pt x="30070" y="119617"/>
                  </a:lnTo>
                  <a:lnTo>
                    <a:pt x="26963" y="125208"/>
                  </a:lnTo>
                  <a:lnTo>
                    <a:pt x="24439" y="128870"/>
                  </a:lnTo>
                  <a:lnTo>
                    <a:pt x="25351" y="130733"/>
                  </a:lnTo>
                  <a:lnTo>
                    <a:pt x="24452" y="133178"/>
                  </a:lnTo>
                  <a:lnTo>
                    <a:pt x="21822" y="136311"/>
                  </a:lnTo>
                  <a:lnTo>
                    <a:pt x="20196" y="143091"/>
                  </a:lnTo>
                  <a:lnTo>
                    <a:pt x="16072" y="150467"/>
                  </a:lnTo>
                  <a:lnTo>
                    <a:pt x="11856" y="152132"/>
                  </a:lnTo>
                  <a:lnTo>
                    <a:pt x="9040" y="155370"/>
                  </a:lnTo>
                  <a:lnTo>
                    <a:pt x="5366" y="162706"/>
                  </a:lnTo>
                  <a:lnTo>
                    <a:pt x="3014" y="176254"/>
                  </a:lnTo>
                  <a:lnTo>
                    <a:pt x="2802" y="177483"/>
                  </a:lnTo>
                  <a:lnTo>
                    <a:pt x="0" y="192168"/>
                  </a:lnTo>
                  <a:lnTo>
                    <a:pt x="1176" y="193608"/>
                  </a:lnTo>
                  <a:lnTo>
                    <a:pt x="899" y="190991"/>
                  </a:lnTo>
                  <a:lnTo>
                    <a:pt x="1560" y="187898"/>
                  </a:lnTo>
                  <a:lnTo>
                    <a:pt x="2617" y="184105"/>
                  </a:lnTo>
                  <a:lnTo>
                    <a:pt x="3846" y="178831"/>
                  </a:lnTo>
                  <a:lnTo>
                    <a:pt x="6992" y="178831"/>
                  </a:lnTo>
                  <a:lnTo>
                    <a:pt x="12596" y="178818"/>
                  </a:lnTo>
                  <a:lnTo>
                    <a:pt x="18200" y="178805"/>
                  </a:lnTo>
                  <a:lnTo>
                    <a:pt x="23818" y="178805"/>
                  </a:lnTo>
                  <a:lnTo>
                    <a:pt x="29422" y="178792"/>
                  </a:lnTo>
                  <a:lnTo>
                    <a:pt x="35026" y="178792"/>
                  </a:lnTo>
                  <a:lnTo>
                    <a:pt x="40643" y="178778"/>
                  </a:lnTo>
                  <a:lnTo>
                    <a:pt x="46248" y="178778"/>
                  </a:lnTo>
                  <a:lnTo>
                    <a:pt x="51865" y="178765"/>
                  </a:lnTo>
                  <a:lnTo>
                    <a:pt x="57469" y="178752"/>
                  </a:lnTo>
                  <a:lnTo>
                    <a:pt x="63087" y="178752"/>
                  </a:lnTo>
                  <a:lnTo>
                    <a:pt x="68691" y="178739"/>
                  </a:lnTo>
                  <a:lnTo>
                    <a:pt x="74295" y="178739"/>
                  </a:lnTo>
                  <a:lnTo>
                    <a:pt x="79912" y="178726"/>
                  </a:lnTo>
                  <a:lnTo>
                    <a:pt x="85516" y="178712"/>
                  </a:lnTo>
                  <a:lnTo>
                    <a:pt x="91121" y="178712"/>
                  </a:lnTo>
                  <a:lnTo>
                    <a:pt x="96738" y="178699"/>
                  </a:lnTo>
                  <a:lnTo>
                    <a:pt x="100439" y="178699"/>
                  </a:lnTo>
                  <a:lnTo>
                    <a:pt x="100360" y="174945"/>
                  </a:lnTo>
                  <a:lnTo>
                    <a:pt x="100293" y="171971"/>
                  </a:lnTo>
                  <a:lnTo>
                    <a:pt x="100201" y="167967"/>
                  </a:lnTo>
                  <a:lnTo>
                    <a:pt x="100122" y="163988"/>
                  </a:lnTo>
                  <a:lnTo>
                    <a:pt x="100042" y="160010"/>
                  </a:lnTo>
                  <a:lnTo>
                    <a:pt x="99963" y="156269"/>
                  </a:lnTo>
                  <a:lnTo>
                    <a:pt x="99884" y="152529"/>
                  </a:lnTo>
                  <a:lnTo>
                    <a:pt x="99818" y="149066"/>
                  </a:lnTo>
                  <a:lnTo>
                    <a:pt x="99752" y="145880"/>
                  </a:lnTo>
                  <a:lnTo>
                    <a:pt x="99501" y="144043"/>
                  </a:lnTo>
                  <a:lnTo>
                    <a:pt x="98456" y="140422"/>
                  </a:lnTo>
                  <a:lnTo>
                    <a:pt x="98271" y="138611"/>
                  </a:lnTo>
                  <a:lnTo>
                    <a:pt x="98668" y="136707"/>
                  </a:lnTo>
                  <a:lnTo>
                    <a:pt x="99527" y="134910"/>
                  </a:lnTo>
                  <a:lnTo>
                    <a:pt x="101840" y="131632"/>
                  </a:lnTo>
                  <a:lnTo>
                    <a:pt x="105237" y="129107"/>
                  </a:lnTo>
                  <a:lnTo>
                    <a:pt x="109175" y="126200"/>
                  </a:lnTo>
                  <a:lnTo>
                    <a:pt x="112163" y="123979"/>
                  </a:lnTo>
                  <a:lnTo>
                    <a:pt x="113670" y="123424"/>
                  </a:lnTo>
                  <a:lnTo>
                    <a:pt x="118243" y="122657"/>
                  </a:lnTo>
                  <a:lnTo>
                    <a:pt x="121891" y="120979"/>
                  </a:lnTo>
                  <a:lnTo>
                    <a:pt x="125433" y="119340"/>
                  </a:lnTo>
                  <a:lnTo>
                    <a:pt x="126927" y="118428"/>
                  </a:lnTo>
                  <a:lnTo>
                    <a:pt x="127217" y="115361"/>
                  </a:lnTo>
                  <a:lnTo>
                    <a:pt x="127363" y="111925"/>
                  </a:lnTo>
                  <a:lnTo>
                    <a:pt x="127508" y="108078"/>
                  </a:lnTo>
                  <a:lnTo>
                    <a:pt x="127667" y="104232"/>
                  </a:lnTo>
                  <a:lnTo>
                    <a:pt x="127825" y="100386"/>
                  </a:lnTo>
                  <a:lnTo>
                    <a:pt x="127984" y="96540"/>
                  </a:lnTo>
                  <a:lnTo>
                    <a:pt x="128143" y="92680"/>
                  </a:lnTo>
                  <a:lnTo>
                    <a:pt x="128301" y="88834"/>
                  </a:lnTo>
                  <a:lnTo>
                    <a:pt x="128460" y="84988"/>
                  </a:lnTo>
                  <a:lnTo>
                    <a:pt x="128619" y="81141"/>
                  </a:lnTo>
                  <a:lnTo>
                    <a:pt x="128790" y="77295"/>
                  </a:lnTo>
                  <a:lnTo>
                    <a:pt x="128962" y="73436"/>
                  </a:lnTo>
                  <a:lnTo>
                    <a:pt x="129134" y="69589"/>
                  </a:lnTo>
                  <a:lnTo>
                    <a:pt x="129306" y="65743"/>
                  </a:lnTo>
                  <a:lnTo>
                    <a:pt x="129478" y="61884"/>
                  </a:lnTo>
                  <a:lnTo>
                    <a:pt x="129649" y="58037"/>
                  </a:lnTo>
                  <a:lnTo>
                    <a:pt x="129821" y="54191"/>
                  </a:lnTo>
                  <a:lnTo>
                    <a:pt x="130006" y="50332"/>
                  </a:lnTo>
                  <a:lnTo>
                    <a:pt x="130165" y="46961"/>
                  </a:lnTo>
                  <a:lnTo>
                    <a:pt x="147334" y="46961"/>
                  </a:lnTo>
                  <a:lnTo>
                    <a:pt x="151854" y="46961"/>
                  </a:lnTo>
                  <a:lnTo>
                    <a:pt x="183457" y="46961"/>
                  </a:lnTo>
                  <a:lnTo>
                    <a:pt x="187964" y="46961"/>
                  </a:lnTo>
                  <a:lnTo>
                    <a:pt x="210949" y="46961"/>
                  </a:lnTo>
                  <a:lnTo>
                    <a:pt x="211095" y="43736"/>
                  </a:lnTo>
                  <a:lnTo>
                    <a:pt x="211280" y="39110"/>
                  </a:lnTo>
                  <a:lnTo>
                    <a:pt x="211544" y="32766"/>
                  </a:lnTo>
                  <a:lnTo>
                    <a:pt x="211809" y="26382"/>
                  </a:lnTo>
                  <a:lnTo>
                    <a:pt x="212033" y="20778"/>
                  </a:lnTo>
                  <a:lnTo>
                    <a:pt x="212271" y="15187"/>
                  </a:lnTo>
                  <a:lnTo>
                    <a:pt x="212483" y="10468"/>
                  </a:lnTo>
                  <a:lnTo>
                    <a:pt x="212734" y="4692"/>
                  </a:lnTo>
                  <a:lnTo>
                    <a:pt x="212945" y="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4" name="Volný tvar: obrazec 10">
              <a:extLst>
                <a:ext uri="{FF2B5EF4-FFF2-40B4-BE49-F238E27FC236}">
                  <a16:creationId xmlns:a16="http://schemas.microsoft.com/office/drawing/2014/main" id="{C8CB471C-8539-6E92-72EB-09F24CAECC84}"/>
                </a:ext>
              </a:extLst>
            </p:cNvPr>
            <p:cNvSpPr/>
            <p:nvPr/>
          </p:nvSpPr>
          <p:spPr>
            <a:xfrm>
              <a:off x="5920263" y="4187614"/>
              <a:ext cx="228622" cy="443430"/>
            </a:xfrm>
            <a:custGeom>
              <a:avLst/>
              <a:gdLst>
                <a:gd name="connsiteX0" fmla="*/ 87221 w 215020"/>
                <a:gd name="connsiteY0" fmla="*/ 367311 h 417048"/>
                <a:gd name="connsiteX1" fmla="*/ 86653 w 215020"/>
                <a:gd name="connsiteY1" fmla="*/ 365910 h 417048"/>
                <a:gd name="connsiteX2" fmla="*/ 85675 w 215020"/>
                <a:gd name="connsiteY2" fmla="*/ 364853 h 417048"/>
                <a:gd name="connsiteX3" fmla="*/ 84631 w 215020"/>
                <a:gd name="connsiteY3" fmla="*/ 364892 h 417048"/>
                <a:gd name="connsiteX4" fmla="*/ 82582 w 215020"/>
                <a:gd name="connsiteY4" fmla="*/ 366545 h 417048"/>
                <a:gd name="connsiteX5" fmla="*/ 81366 w 215020"/>
                <a:gd name="connsiteY5" fmla="*/ 366465 h 417048"/>
                <a:gd name="connsiteX6" fmla="*/ 81895 w 215020"/>
                <a:gd name="connsiteY6" fmla="*/ 367470 h 417048"/>
                <a:gd name="connsiteX7" fmla="*/ 84168 w 215020"/>
                <a:gd name="connsiteY7" fmla="*/ 370087 h 417048"/>
                <a:gd name="connsiteX8" fmla="*/ 86230 w 215020"/>
                <a:gd name="connsiteY8" fmla="*/ 376127 h 417048"/>
                <a:gd name="connsiteX9" fmla="*/ 86917 w 215020"/>
                <a:gd name="connsiteY9" fmla="*/ 375228 h 417048"/>
                <a:gd name="connsiteX10" fmla="*/ 86534 w 215020"/>
                <a:gd name="connsiteY10" fmla="*/ 373827 h 417048"/>
                <a:gd name="connsiteX11" fmla="*/ 87274 w 215020"/>
                <a:gd name="connsiteY11" fmla="*/ 370602 h 417048"/>
                <a:gd name="connsiteX12" fmla="*/ 87221 w 215020"/>
                <a:gd name="connsiteY12" fmla="*/ 367311 h 417048"/>
                <a:gd name="connsiteX13" fmla="*/ 163261 w 215020"/>
                <a:gd name="connsiteY13" fmla="*/ 365078 h 417048"/>
                <a:gd name="connsiteX14" fmla="*/ 161516 w 215020"/>
                <a:gd name="connsiteY14" fmla="*/ 366003 h 417048"/>
                <a:gd name="connsiteX15" fmla="*/ 161768 w 215020"/>
                <a:gd name="connsiteY15" fmla="*/ 367443 h 417048"/>
                <a:gd name="connsiteX16" fmla="*/ 163724 w 215020"/>
                <a:gd name="connsiteY16" fmla="*/ 365738 h 417048"/>
                <a:gd name="connsiteX17" fmla="*/ 164305 w 215020"/>
                <a:gd name="connsiteY17" fmla="*/ 364364 h 417048"/>
                <a:gd name="connsiteX18" fmla="*/ 163843 w 215020"/>
                <a:gd name="connsiteY18" fmla="*/ 364350 h 417048"/>
                <a:gd name="connsiteX19" fmla="*/ 163261 w 215020"/>
                <a:gd name="connsiteY19" fmla="*/ 365078 h 417048"/>
                <a:gd name="connsiteX20" fmla="*/ 211901 w 215020"/>
                <a:gd name="connsiteY20" fmla="*/ 299202 h 417048"/>
                <a:gd name="connsiteX21" fmla="*/ 213263 w 215020"/>
                <a:gd name="connsiteY21" fmla="*/ 301502 h 417048"/>
                <a:gd name="connsiteX22" fmla="*/ 215020 w 215020"/>
                <a:gd name="connsiteY22" fmla="*/ 303511 h 417048"/>
                <a:gd name="connsiteX23" fmla="*/ 214082 w 215020"/>
                <a:gd name="connsiteY23" fmla="*/ 300140 h 417048"/>
                <a:gd name="connsiteX24" fmla="*/ 213540 w 215020"/>
                <a:gd name="connsiteY24" fmla="*/ 293452 h 417048"/>
                <a:gd name="connsiteX25" fmla="*/ 212178 w 215020"/>
                <a:gd name="connsiteY25" fmla="*/ 291483 h 417048"/>
                <a:gd name="connsiteX26" fmla="*/ 209971 w 215020"/>
                <a:gd name="connsiteY26" fmla="*/ 286011 h 417048"/>
                <a:gd name="connsiteX27" fmla="*/ 208874 w 215020"/>
                <a:gd name="connsiteY27" fmla="*/ 284306 h 417048"/>
                <a:gd name="connsiteX28" fmla="*/ 208782 w 215020"/>
                <a:gd name="connsiteY28" fmla="*/ 279468 h 417048"/>
                <a:gd name="connsiteX29" fmla="*/ 207487 w 215020"/>
                <a:gd name="connsiteY29" fmla="*/ 275516 h 417048"/>
                <a:gd name="connsiteX30" fmla="*/ 206588 w 215020"/>
                <a:gd name="connsiteY30" fmla="*/ 268049 h 417048"/>
                <a:gd name="connsiteX31" fmla="*/ 207870 w 215020"/>
                <a:gd name="connsiteY31" fmla="*/ 270586 h 417048"/>
                <a:gd name="connsiteX32" fmla="*/ 207976 w 215020"/>
                <a:gd name="connsiteY32" fmla="*/ 268009 h 417048"/>
                <a:gd name="connsiteX33" fmla="*/ 205927 w 215020"/>
                <a:gd name="connsiteY33" fmla="*/ 262444 h 417048"/>
                <a:gd name="connsiteX34" fmla="*/ 205279 w 215020"/>
                <a:gd name="connsiteY34" fmla="*/ 261215 h 417048"/>
                <a:gd name="connsiteX35" fmla="*/ 204698 w 215020"/>
                <a:gd name="connsiteY35" fmla="*/ 259589 h 417048"/>
                <a:gd name="connsiteX36" fmla="*/ 203944 w 215020"/>
                <a:gd name="connsiteY36" fmla="*/ 256312 h 417048"/>
                <a:gd name="connsiteX37" fmla="*/ 202253 w 215020"/>
                <a:gd name="connsiteY37" fmla="*/ 253100 h 417048"/>
                <a:gd name="connsiteX38" fmla="*/ 200481 w 215020"/>
                <a:gd name="connsiteY38" fmla="*/ 248341 h 417048"/>
                <a:gd name="connsiteX39" fmla="*/ 199899 w 215020"/>
                <a:gd name="connsiteY39" fmla="*/ 243715 h 417048"/>
                <a:gd name="connsiteX40" fmla="*/ 198076 w 215020"/>
                <a:gd name="connsiteY40" fmla="*/ 241270 h 417048"/>
                <a:gd name="connsiteX41" fmla="*/ 195379 w 215020"/>
                <a:gd name="connsiteY41" fmla="*/ 235653 h 417048"/>
                <a:gd name="connsiteX42" fmla="*/ 193754 w 215020"/>
                <a:gd name="connsiteY42" fmla="*/ 230591 h 417048"/>
                <a:gd name="connsiteX43" fmla="*/ 191189 w 215020"/>
                <a:gd name="connsiteY43" fmla="*/ 225013 h 417048"/>
                <a:gd name="connsiteX44" fmla="*/ 189088 w 215020"/>
                <a:gd name="connsiteY44" fmla="*/ 223638 h 417048"/>
                <a:gd name="connsiteX45" fmla="*/ 187198 w 215020"/>
                <a:gd name="connsiteY45" fmla="*/ 222026 h 417048"/>
                <a:gd name="connsiteX46" fmla="*/ 184475 w 215020"/>
                <a:gd name="connsiteY46" fmla="*/ 219171 h 417048"/>
                <a:gd name="connsiteX47" fmla="*/ 180642 w 215020"/>
                <a:gd name="connsiteY47" fmla="*/ 214148 h 417048"/>
                <a:gd name="connsiteX48" fmla="*/ 178963 w 215020"/>
                <a:gd name="connsiteY48" fmla="*/ 211042 h 417048"/>
                <a:gd name="connsiteX49" fmla="*/ 175857 w 215020"/>
                <a:gd name="connsiteY49" fmla="*/ 207751 h 417048"/>
                <a:gd name="connsiteX50" fmla="*/ 175421 w 215020"/>
                <a:gd name="connsiteY50" fmla="*/ 206614 h 417048"/>
                <a:gd name="connsiteX51" fmla="*/ 175037 w 215020"/>
                <a:gd name="connsiteY51" fmla="*/ 204896 h 417048"/>
                <a:gd name="connsiteX52" fmla="*/ 174337 w 215020"/>
                <a:gd name="connsiteY52" fmla="*/ 204592 h 417048"/>
                <a:gd name="connsiteX53" fmla="*/ 173584 w 215020"/>
                <a:gd name="connsiteY53" fmla="*/ 204870 h 417048"/>
                <a:gd name="connsiteX54" fmla="*/ 172355 w 215020"/>
                <a:gd name="connsiteY54" fmla="*/ 202821 h 417048"/>
                <a:gd name="connsiteX55" fmla="*/ 170055 w 215020"/>
                <a:gd name="connsiteY55" fmla="*/ 200587 h 417048"/>
                <a:gd name="connsiteX56" fmla="*/ 168297 w 215020"/>
                <a:gd name="connsiteY56" fmla="*/ 198089 h 417048"/>
                <a:gd name="connsiteX57" fmla="*/ 167319 w 215020"/>
                <a:gd name="connsiteY57" fmla="*/ 197917 h 417048"/>
                <a:gd name="connsiteX58" fmla="*/ 166011 w 215020"/>
                <a:gd name="connsiteY58" fmla="*/ 198142 h 417048"/>
                <a:gd name="connsiteX59" fmla="*/ 164742 w 215020"/>
                <a:gd name="connsiteY59" fmla="*/ 198697 h 417048"/>
                <a:gd name="connsiteX60" fmla="*/ 163499 w 215020"/>
                <a:gd name="connsiteY60" fmla="*/ 198340 h 417048"/>
                <a:gd name="connsiteX61" fmla="*/ 162455 w 215020"/>
                <a:gd name="connsiteY61" fmla="*/ 196067 h 417048"/>
                <a:gd name="connsiteX62" fmla="*/ 160194 w 215020"/>
                <a:gd name="connsiteY62" fmla="*/ 193674 h 417048"/>
                <a:gd name="connsiteX63" fmla="*/ 156679 w 215020"/>
                <a:gd name="connsiteY63" fmla="*/ 191414 h 417048"/>
                <a:gd name="connsiteX64" fmla="*/ 155238 w 215020"/>
                <a:gd name="connsiteY64" fmla="*/ 190264 h 417048"/>
                <a:gd name="connsiteX65" fmla="*/ 155317 w 215020"/>
                <a:gd name="connsiteY65" fmla="*/ 189313 h 417048"/>
                <a:gd name="connsiteX66" fmla="*/ 149977 w 215020"/>
                <a:gd name="connsiteY66" fmla="*/ 185043 h 417048"/>
                <a:gd name="connsiteX67" fmla="*/ 145285 w 215020"/>
                <a:gd name="connsiteY67" fmla="*/ 182096 h 417048"/>
                <a:gd name="connsiteX68" fmla="*/ 143211 w 215020"/>
                <a:gd name="connsiteY68" fmla="*/ 177642 h 417048"/>
                <a:gd name="connsiteX69" fmla="*/ 137818 w 215020"/>
                <a:gd name="connsiteY69" fmla="*/ 172963 h 417048"/>
                <a:gd name="connsiteX70" fmla="*/ 132584 w 215020"/>
                <a:gd name="connsiteY70" fmla="*/ 168839 h 417048"/>
                <a:gd name="connsiteX71" fmla="*/ 126081 w 215020"/>
                <a:gd name="connsiteY71" fmla="*/ 160485 h 417048"/>
                <a:gd name="connsiteX72" fmla="*/ 122155 w 215020"/>
                <a:gd name="connsiteY72" fmla="*/ 158106 h 417048"/>
                <a:gd name="connsiteX73" fmla="*/ 121732 w 215020"/>
                <a:gd name="connsiteY73" fmla="*/ 157591 h 417048"/>
                <a:gd name="connsiteX74" fmla="*/ 124931 w 215020"/>
                <a:gd name="connsiteY74" fmla="*/ 158873 h 417048"/>
                <a:gd name="connsiteX75" fmla="*/ 123860 w 215020"/>
                <a:gd name="connsiteY75" fmla="*/ 154524 h 417048"/>
                <a:gd name="connsiteX76" fmla="*/ 124560 w 215020"/>
                <a:gd name="connsiteY76" fmla="*/ 152463 h 417048"/>
                <a:gd name="connsiteX77" fmla="*/ 122010 w 215020"/>
                <a:gd name="connsiteY77" fmla="*/ 149449 h 417048"/>
                <a:gd name="connsiteX78" fmla="*/ 117119 w 215020"/>
                <a:gd name="connsiteY78" fmla="*/ 144717 h 417048"/>
                <a:gd name="connsiteX79" fmla="*/ 114634 w 215020"/>
                <a:gd name="connsiteY79" fmla="*/ 143620 h 417048"/>
                <a:gd name="connsiteX80" fmla="*/ 112480 w 215020"/>
                <a:gd name="connsiteY80" fmla="*/ 142008 h 417048"/>
                <a:gd name="connsiteX81" fmla="*/ 107404 w 215020"/>
                <a:gd name="connsiteY81" fmla="*/ 136747 h 417048"/>
                <a:gd name="connsiteX82" fmla="*/ 105924 w 215020"/>
                <a:gd name="connsiteY82" fmla="*/ 134725 h 417048"/>
                <a:gd name="connsiteX83" fmla="*/ 104880 w 215020"/>
                <a:gd name="connsiteY83" fmla="*/ 132702 h 417048"/>
                <a:gd name="connsiteX84" fmla="*/ 102924 w 215020"/>
                <a:gd name="connsiteY84" fmla="*/ 129861 h 417048"/>
                <a:gd name="connsiteX85" fmla="*/ 102501 w 215020"/>
                <a:gd name="connsiteY85" fmla="*/ 128922 h 417048"/>
                <a:gd name="connsiteX86" fmla="*/ 99064 w 215020"/>
                <a:gd name="connsiteY86" fmla="*/ 123635 h 417048"/>
                <a:gd name="connsiteX87" fmla="*/ 99130 w 215020"/>
                <a:gd name="connsiteY87" fmla="*/ 121071 h 417048"/>
                <a:gd name="connsiteX88" fmla="*/ 100756 w 215020"/>
                <a:gd name="connsiteY88" fmla="*/ 119075 h 417048"/>
                <a:gd name="connsiteX89" fmla="*/ 101933 w 215020"/>
                <a:gd name="connsiteY89" fmla="*/ 114370 h 417048"/>
                <a:gd name="connsiteX90" fmla="*/ 101456 w 215020"/>
                <a:gd name="connsiteY90" fmla="*/ 111978 h 417048"/>
                <a:gd name="connsiteX91" fmla="*/ 101760 w 215020"/>
                <a:gd name="connsiteY91" fmla="*/ 109493 h 417048"/>
                <a:gd name="connsiteX92" fmla="*/ 101324 w 215020"/>
                <a:gd name="connsiteY92" fmla="*/ 106096 h 417048"/>
                <a:gd name="connsiteX93" fmla="*/ 104100 w 215020"/>
                <a:gd name="connsiteY93" fmla="*/ 96170 h 417048"/>
                <a:gd name="connsiteX94" fmla="*/ 105819 w 215020"/>
                <a:gd name="connsiteY94" fmla="*/ 94808 h 417048"/>
                <a:gd name="connsiteX95" fmla="*/ 108343 w 215020"/>
                <a:gd name="connsiteY95" fmla="*/ 94676 h 417048"/>
                <a:gd name="connsiteX96" fmla="*/ 113127 w 215020"/>
                <a:gd name="connsiteY96" fmla="*/ 88636 h 417048"/>
                <a:gd name="connsiteX97" fmla="*/ 115797 w 215020"/>
                <a:gd name="connsiteY97" fmla="*/ 86296 h 417048"/>
                <a:gd name="connsiteX98" fmla="*/ 116723 w 215020"/>
                <a:gd name="connsiteY98" fmla="*/ 83375 h 417048"/>
                <a:gd name="connsiteX99" fmla="*/ 115639 w 215020"/>
                <a:gd name="connsiteY99" fmla="*/ 79582 h 417048"/>
                <a:gd name="connsiteX100" fmla="*/ 119763 w 215020"/>
                <a:gd name="connsiteY100" fmla="*/ 73687 h 417048"/>
                <a:gd name="connsiteX101" fmla="*/ 119075 w 215020"/>
                <a:gd name="connsiteY101" fmla="*/ 71678 h 417048"/>
                <a:gd name="connsiteX102" fmla="*/ 116934 w 215020"/>
                <a:gd name="connsiteY102" fmla="*/ 67316 h 417048"/>
                <a:gd name="connsiteX103" fmla="*/ 116960 w 215020"/>
                <a:gd name="connsiteY103" fmla="*/ 66193 h 417048"/>
                <a:gd name="connsiteX104" fmla="*/ 117978 w 215020"/>
                <a:gd name="connsiteY104" fmla="*/ 66206 h 417048"/>
                <a:gd name="connsiteX105" fmla="*/ 118877 w 215020"/>
                <a:gd name="connsiteY105" fmla="*/ 66457 h 417048"/>
                <a:gd name="connsiteX106" fmla="*/ 120489 w 215020"/>
                <a:gd name="connsiteY106" fmla="*/ 67409 h 417048"/>
                <a:gd name="connsiteX107" fmla="*/ 122129 w 215020"/>
                <a:gd name="connsiteY107" fmla="*/ 67620 h 417048"/>
                <a:gd name="connsiteX108" fmla="*/ 123252 w 215020"/>
                <a:gd name="connsiteY108" fmla="*/ 66946 h 417048"/>
                <a:gd name="connsiteX109" fmla="*/ 124362 w 215020"/>
                <a:gd name="connsiteY109" fmla="*/ 67025 h 417048"/>
                <a:gd name="connsiteX110" fmla="*/ 125208 w 215020"/>
                <a:gd name="connsiteY110" fmla="*/ 66470 h 417048"/>
                <a:gd name="connsiteX111" fmla="*/ 126543 w 215020"/>
                <a:gd name="connsiteY111" fmla="*/ 66246 h 417048"/>
                <a:gd name="connsiteX112" fmla="*/ 127601 w 215020"/>
                <a:gd name="connsiteY112" fmla="*/ 67369 h 417048"/>
                <a:gd name="connsiteX113" fmla="*/ 128949 w 215020"/>
                <a:gd name="connsiteY113" fmla="*/ 67673 h 417048"/>
                <a:gd name="connsiteX114" fmla="*/ 133152 w 215020"/>
                <a:gd name="connsiteY114" fmla="*/ 64673 h 417048"/>
                <a:gd name="connsiteX115" fmla="*/ 133324 w 215020"/>
                <a:gd name="connsiteY115" fmla="*/ 62598 h 417048"/>
                <a:gd name="connsiteX116" fmla="*/ 133125 w 215020"/>
                <a:gd name="connsiteY116" fmla="*/ 60747 h 417048"/>
                <a:gd name="connsiteX117" fmla="*/ 133575 w 215020"/>
                <a:gd name="connsiteY117" fmla="*/ 58183 h 417048"/>
                <a:gd name="connsiteX118" fmla="*/ 136231 w 215020"/>
                <a:gd name="connsiteY118" fmla="*/ 56729 h 417048"/>
                <a:gd name="connsiteX119" fmla="*/ 138783 w 215020"/>
                <a:gd name="connsiteY119" fmla="*/ 55830 h 417048"/>
                <a:gd name="connsiteX120" fmla="*/ 140355 w 215020"/>
                <a:gd name="connsiteY120" fmla="*/ 54760 h 417048"/>
                <a:gd name="connsiteX121" fmla="*/ 142470 w 215020"/>
                <a:gd name="connsiteY121" fmla="*/ 52182 h 417048"/>
                <a:gd name="connsiteX122" fmla="*/ 145312 w 215020"/>
                <a:gd name="connsiteY122" fmla="*/ 52129 h 417048"/>
                <a:gd name="connsiteX123" fmla="*/ 146422 w 215020"/>
                <a:gd name="connsiteY123" fmla="*/ 51878 h 417048"/>
                <a:gd name="connsiteX124" fmla="*/ 144637 w 215020"/>
                <a:gd name="connsiteY124" fmla="*/ 50398 h 417048"/>
                <a:gd name="connsiteX125" fmla="*/ 141677 w 215020"/>
                <a:gd name="connsiteY125" fmla="*/ 48005 h 417048"/>
                <a:gd name="connsiteX126" fmla="*/ 140594 w 215020"/>
                <a:gd name="connsiteY126" fmla="*/ 47728 h 417048"/>
                <a:gd name="connsiteX127" fmla="*/ 137871 w 215020"/>
                <a:gd name="connsiteY127" fmla="*/ 48891 h 417048"/>
                <a:gd name="connsiteX128" fmla="*/ 133786 w 215020"/>
                <a:gd name="connsiteY128" fmla="*/ 49327 h 417048"/>
                <a:gd name="connsiteX129" fmla="*/ 132676 w 215020"/>
                <a:gd name="connsiteY129" fmla="*/ 48085 h 417048"/>
                <a:gd name="connsiteX130" fmla="*/ 130799 w 215020"/>
                <a:gd name="connsiteY130" fmla="*/ 49023 h 417048"/>
                <a:gd name="connsiteX131" fmla="*/ 128433 w 215020"/>
                <a:gd name="connsiteY131" fmla="*/ 46155 h 417048"/>
                <a:gd name="connsiteX132" fmla="*/ 126120 w 215020"/>
                <a:gd name="connsiteY132" fmla="*/ 45970 h 417048"/>
                <a:gd name="connsiteX133" fmla="*/ 122935 w 215020"/>
                <a:gd name="connsiteY133" fmla="*/ 43789 h 417048"/>
                <a:gd name="connsiteX134" fmla="*/ 121745 w 215020"/>
                <a:gd name="connsiteY134" fmla="*/ 42639 h 417048"/>
                <a:gd name="connsiteX135" fmla="*/ 121177 w 215020"/>
                <a:gd name="connsiteY135" fmla="*/ 40987 h 417048"/>
                <a:gd name="connsiteX136" fmla="*/ 120185 w 215020"/>
                <a:gd name="connsiteY136" fmla="*/ 40128 h 417048"/>
                <a:gd name="connsiteX137" fmla="*/ 119089 w 215020"/>
                <a:gd name="connsiteY137" fmla="*/ 40234 h 417048"/>
                <a:gd name="connsiteX138" fmla="*/ 117714 w 215020"/>
                <a:gd name="connsiteY138" fmla="*/ 39348 h 417048"/>
                <a:gd name="connsiteX139" fmla="*/ 115626 w 215020"/>
                <a:gd name="connsiteY139" fmla="*/ 38476 h 417048"/>
                <a:gd name="connsiteX140" fmla="*/ 113974 w 215020"/>
                <a:gd name="connsiteY140" fmla="*/ 37960 h 417048"/>
                <a:gd name="connsiteX141" fmla="*/ 113260 w 215020"/>
                <a:gd name="connsiteY141" fmla="*/ 38357 h 417048"/>
                <a:gd name="connsiteX142" fmla="*/ 112454 w 215020"/>
                <a:gd name="connsiteY142" fmla="*/ 38568 h 417048"/>
                <a:gd name="connsiteX143" fmla="*/ 112150 w 215020"/>
                <a:gd name="connsiteY143" fmla="*/ 37458 h 417048"/>
                <a:gd name="connsiteX144" fmla="*/ 111713 w 215020"/>
                <a:gd name="connsiteY144" fmla="*/ 34114 h 417048"/>
                <a:gd name="connsiteX145" fmla="*/ 111132 w 215020"/>
                <a:gd name="connsiteY145" fmla="*/ 31153 h 417048"/>
                <a:gd name="connsiteX146" fmla="*/ 110498 w 215020"/>
                <a:gd name="connsiteY146" fmla="*/ 29818 h 417048"/>
                <a:gd name="connsiteX147" fmla="*/ 109281 w 215020"/>
                <a:gd name="connsiteY147" fmla="*/ 28801 h 417048"/>
                <a:gd name="connsiteX148" fmla="*/ 108237 w 215020"/>
                <a:gd name="connsiteY148" fmla="*/ 28312 h 417048"/>
                <a:gd name="connsiteX149" fmla="*/ 107589 w 215020"/>
                <a:gd name="connsiteY149" fmla="*/ 26792 h 417048"/>
                <a:gd name="connsiteX150" fmla="*/ 107484 w 215020"/>
                <a:gd name="connsiteY150" fmla="*/ 23804 h 417048"/>
                <a:gd name="connsiteX151" fmla="*/ 107959 w 215020"/>
                <a:gd name="connsiteY151" fmla="*/ 21769 h 417048"/>
                <a:gd name="connsiteX152" fmla="*/ 109136 w 215020"/>
                <a:gd name="connsiteY152" fmla="*/ 21412 h 417048"/>
                <a:gd name="connsiteX153" fmla="*/ 110576 w 215020"/>
                <a:gd name="connsiteY153" fmla="*/ 19958 h 417048"/>
                <a:gd name="connsiteX154" fmla="*/ 111105 w 215020"/>
                <a:gd name="connsiteY154" fmla="*/ 17896 h 417048"/>
                <a:gd name="connsiteX155" fmla="*/ 111885 w 215020"/>
                <a:gd name="connsiteY155" fmla="*/ 15980 h 417048"/>
                <a:gd name="connsiteX156" fmla="*/ 107655 w 215020"/>
                <a:gd name="connsiteY156" fmla="*/ 13283 h 417048"/>
                <a:gd name="connsiteX157" fmla="*/ 105501 w 215020"/>
                <a:gd name="connsiteY157" fmla="*/ 12319 h 417048"/>
                <a:gd name="connsiteX158" fmla="*/ 103347 w 215020"/>
                <a:gd name="connsiteY158" fmla="*/ 12728 h 417048"/>
                <a:gd name="connsiteX159" fmla="*/ 100730 w 215020"/>
                <a:gd name="connsiteY159" fmla="*/ 13587 h 417048"/>
                <a:gd name="connsiteX160" fmla="*/ 99316 w 215020"/>
                <a:gd name="connsiteY160" fmla="*/ 13759 h 417048"/>
                <a:gd name="connsiteX161" fmla="*/ 98535 w 215020"/>
                <a:gd name="connsiteY161" fmla="*/ 13416 h 417048"/>
                <a:gd name="connsiteX162" fmla="*/ 96566 w 215020"/>
                <a:gd name="connsiteY162" fmla="*/ 10997 h 417048"/>
                <a:gd name="connsiteX163" fmla="*/ 95628 w 215020"/>
                <a:gd name="connsiteY163" fmla="*/ 10574 h 417048"/>
                <a:gd name="connsiteX164" fmla="*/ 93658 w 215020"/>
                <a:gd name="connsiteY164" fmla="*/ 10415 h 417048"/>
                <a:gd name="connsiteX165" fmla="*/ 92020 w 215020"/>
                <a:gd name="connsiteY165" fmla="*/ 10442 h 417048"/>
                <a:gd name="connsiteX166" fmla="*/ 91239 w 215020"/>
                <a:gd name="connsiteY166" fmla="*/ 11499 h 417048"/>
                <a:gd name="connsiteX167" fmla="*/ 89838 w 215020"/>
                <a:gd name="connsiteY167" fmla="*/ 11856 h 417048"/>
                <a:gd name="connsiteX168" fmla="*/ 88398 w 215020"/>
                <a:gd name="connsiteY168" fmla="*/ 11922 h 417048"/>
                <a:gd name="connsiteX169" fmla="*/ 86719 w 215020"/>
                <a:gd name="connsiteY169" fmla="*/ 10613 h 417048"/>
                <a:gd name="connsiteX170" fmla="*/ 84234 w 215020"/>
                <a:gd name="connsiteY170" fmla="*/ 8895 h 417048"/>
                <a:gd name="connsiteX171" fmla="*/ 80560 w 215020"/>
                <a:gd name="connsiteY171" fmla="*/ 7692 h 417048"/>
                <a:gd name="connsiteX172" fmla="*/ 79925 w 215020"/>
                <a:gd name="connsiteY172" fmla="*/ 6305 h 417048"/>
                <a:gd name="connsiteX173" fmla="*/ 78776 w 215020"/>
                <a:gd name="connsiteY173" fmla="*/ 4639 h 417048"/>
                <a:gd name="connsiteX174" fmla="*/ 77202 w 215020"/>
                <a:gd name="connsiteY174" fmla="*/ 3106 h 417048"/>
                <a:gd name="connsiteX175" fmla="*/ 74691 w 215020"/>
                <a:gd name="connsiteY175" fmla="*/ 1057 h 417048"/>
                <a:gd name="connsiteX176" fmla="*/ 72696 w 215020"/>
                <a:gd name="connsiteY176" fmla="*/ 0 h 417048"/>
                <a:gd name="connsiteX177" fmla="*/ 71902 w 215020"/>
                <a:gd name="connsiteY177" fmla="*/ 648 h 417048"/>
                <a:gd name="connsiteX178" fmla="*/ 70872 w 215020"/>
                <a:gd name="connsiteY178" fmla="*/ 1811 h 417048"/>
                <a:gd name="connsiteX179" fmla="*/ 66536 w 215020"/>
                <a:gd name="connsiteY179" fmla="*/ 4256 h 417048"/>
                <a:gd name="connsiteX180" fmla="*/ 64594 w 215020"/>
                <a:gd name="connsiteY180" fmla="*/ 5208 h 417048"/>
                <a:gd name="connsiteX181" fmla="*/ 63589 w 215020"/>
                <a:gd name="connsiteY181" fmla="*/ 5895 h 417048"/>
                <a:gd name="connsiteX182" fmla="*/ 62822 w 215020"/>
                <a:gd name="connsiteY182" fmla="*/ 6913 h 417048"/>
                <a:gd name="connsiteX183" fmla="*/ 62928 w 215020"/>
                <a:gd name="connsiteY183" fmla="*/ 9437 h 417048"/>
                <a:gd name="connsiteX184" fmla="*/ 62901 w 215020"/>
                <a:gd name="connsiteY184" fmla="*/ 12252 h 417048"/>
                <a:gd name="connsiteX185" fmla="*/ 61765 w 215020"/>
                <a:gd name="connsiteY185" fmla="*/ 13680 h 417048"/>
                <a:gd name="connsiteX186" fmla="*/ 60641 w 215020"/>
                <a:gd name="connsiteY186" fmla="*/ 14764 h 417048"/>
                <a:gd name="connsiteX187" fmla="*/ 59307 w 215020"/>
                <a:gd name="connsiteY187" fmla="*/ 14883 h 417048"/>
                <a:gd name="connsiteX188" fmla="*/ 57971 w 215020"/>
                <a:gd name="connsiteY188" fmla="*/ 14830 h 417048"/>
                <a:gd name="connsiteX189" fmla="*/ 56808 w 215020"/>
                <a:gd name="connsiteY189" fmla="*/ 15279 h 417048"/>
                <a:gd name="connsiteX190" fmla="*/ 53451 w 215020"/>
                <a:gd name="connsiteY190" fmla="*/ 18108 h 417048"/>
                <a:gd name="connsiteX191" fmla="*/ 51627 w 215020"/>
                <a:gd name="connsiteY191" fmla="*/ 17883 h 417048"/>
                <a:gd name="connsiteX192" fmla="*/ 49922 w 215020"/>
                <a:gd name="connsiteY192" fmla="*/ 16284 h 417048"/>
                <a:gd name="connsiteX193" fmla="*/ 49115 w 215020"/>
                <a:gd name="connsiteY193" fmla="*/ 15134 h 417048"/>
                <a:gd name="connsiteX194" fmla="*/ 47463 w 215020"/>
                <a:gd name="connsiteY194" fmla="*/ 15398 h 417048"/>
                <a:gd name="connsiteX195" fmla="*/ 45494 w 215020"/>
                <a:gd name="connsiteY195" fmla="*/ 16746 h 417048"/>
                <a:gd name="connsiteX196" fmla="*/ 44846 w 215020"/>
                <a:gd name="connsiteY196" fmla="*/ 19178 h 417048"/>
                <a:gd name="connsiteX197" fmla="*/ 44648 w 215020"/>
                <a:gd name="connsiteY197" fmla="*/ 21452 h 417048"/>
                <a:gd name="connsiteX198" fmla="*/ 44318 w 215020"/>
                <a:gd name="connsiteY198" fmla="*/ 22456 h 417048"/>
                <a:gd name="connsiteX199" fmla="*/ 43630 w 215020"/>
                <a:gd name="connsiteY199" fmla="*/ 22747 h 417048"/>
                <a:gd name="connsiteX200" fmla="*/ 42996 w 215020"/>
                <a:gd name="connsiteY200" fmla="*/ 22800 h 417048"/>
                <a:gd name="connsiteX201" fmla="*/ 35237 w 215020"/>
                <a:gd name="connsiteY201" fmla="*/ 16257 h 417048"/>
                <a:gd name="connsiteX202" fmla="*/ 34775 w 215020"/>
                <a:gd name="connsiteY202" fmla="*/ 15914 h 417048"/>
                <a:gd name="connsiteX203" fmla="*/ 33770 w 215020"/>
                <a:gd name="connsiteY203" fmla="*/ 17262 h 417048"/>
                <a:gd name="connsiteX204" fmla="*/ 33189 w 215020"/>
                <a:gd name="connsiteY204" fmla="*/ 20738 h 417048"/>
                <a:gd name="connsiteX205" fmla="*/ 32501 w 215020"/>
                <a:gd name="connsiteY205" fmla="*/ 21399 h 417048"/>
                <a:gd name="connsiteX206" fmla="*/ 31920 w 215020"/>
                <a:gd name="connsiteY206" fmla="*/ 21135 h 417048"/>
                <a:gd name="connsiteX207" fmla="*/ 28457 w 215020"/>
                <a:gd name="connsiteY207" fmla="*/ 16693 h 417048"/>
                <a:gd name="connsiteX208" fmla="*/ 27677 w 215020"/>
                <a:gd name="connsiteY208" fmla="*/ 16271 h 417048"/>
                <a:gd name="connsiteX209" fmla="*/ 27056 w 215020"/>
                <a:gd name="connsiteY209" fmla="*/ 16416 h 417048"/>
                <a:gd name="connsiteX210" fmla="*/ 26435 w 215020"/>
                <a:gd name="connsiteY210" fmla="*/ 17857 h 417048"/>
                <a:gd name="connsiteX211" fmla="*/ 24968 w 215020"/>
                <a:gd name="connsiteY211" fmla="*/ 19971 h 417048"/>
                <a:gd name="connsiteX212" fmla="*/ 23791 w 215020"/>
                <a:gd name="connsiteY212" fmla="*/ 21254 h 417048"/>
                <a:gd name="connsiteX213" fmla="*/ 23977 w 215020"/>
                <a:gd name="connsiteY213" fmla="*/ 22681 h 417048"/>
                <a:gd name="connsiteX214" fmla="*/ 22681 w 215020"/>
                <a:gd name="connsiteY214" fmla="*/ 23950 h 417048"/>
                <a:gd name="connsiteX215" fmla="*/ 21148 w 215020"/>
                <a:gd name="connsiteY215" fmla="*/ 25205 h 417048"/>
                <a:gd name="connsiteX216" fmla="*/ 20593 w 215020"/>
                <a:gd name="connsiteY216" fmla="*/ 25338 h 417048"/>
                <a:gd name="connsiteX217" fmla="*/ 19376 w 215020"/>
                <a:gd name="connsiteY217" fmla="*/ 24835 h 417048"/>
                <a:gd name="connsiteX218" fmla="*/ 17645 w 215020"/>
                <a:gd name="connsiteY218" fmla="*/ 23157 h 417048"/>
                <a:gd name="connsiteX219" fmla="*/ 16310 w 215020"/>
                <a:gd name="connsiteY219" fmla="*/ 21412 h 417048"/>
                <a:gd name="connsiteX220" fmla="*/ 13389 w 215020"/>
                <a:gd name="connsiteY220" fmla="*/ 19681 h 417048"/>
                <a:gd name="connsiteX221" fmla="*/ 10191 w 215020"/>
                <a:gd name="connsiteY221" fmla="*/ 18213 h 417048"/>
                <a:gd name="connsiteX222" fmla="*/ 8036 w 215020"/>
                <a:gd name="connsiteY222" fmla="*/ 17064 h 417048"/>
                <a:gd name="connsiteX223" fmla="*/ 6860 w 215020"/>
                <a:gd name="connsiteY223" fmla="*/ 16786 h 417048"/>
                <a:gd name="connsiteX224" fmla="*/ 5881 w 215020"/>
                <a:gd name="connsiteY224" fmla="*/ 17302 h 417048"/>
                <a:gd name="connsiteX225" fmla="*/ 5459 w 215020"/>
                <a:gd name="connsiteY225" fmla="*/ 18002 h 417048"/>
                <a:gd name="connsiteX226" fmla="*/ 4969 w 215020"/>
                <a:gd name="connsiteY226" fmla="*/ 19733 h 417048"/>
                <a:gd name="connsiteX227" fmla="*/ 3595 w 215020"/>
                <a:gd name="connsiteY227" fmla="*/ 22575 h 417048"/>
                <a:gd name="connsiteX228" fmla="*/ 2326 w 215020"/>
                <a:gd name="connsiteY228" fmla="*/ 24835 h 417048"/>
                <a:gd name="connsiteX229" fmla="*/ 1044 w 215020"/>
                <a:gd name="connsiteY229" fmla="*/ 26289 h 417048"/>
                <a:gd name="connsiteX230" fmla="*/ 0 w 215020"/>
                <a:gd name="connsiteY230" fmla="*/ 27294 h 417048"/>
                <a:gd name="connsiteX231" fmla="*/ 1744 w 215020"/>
                <a:gd name="connsiteY231" fmla="*/ 29977 h 417048"/>
                <a:gd name="connsiteX232" fmla="*/ 5062 w 215020"/>
                <a:gd name="connsiteY232" fmla="*/ 32964 h 417048"/>
                <a:gd name="connsiteX233" fmla="*/ 9120 w 215020"/>
                <a:gd name="connsiteY233" fmla="*/ 37233 h 417048"/>
                <a:gd name="connsiteX234" fmla="*/ 10495 w 215020"/>
                <a:gd name="connsiteY234" fmla="*/ 39189 h 417048"/>
                <a:gd name="connsiteX235" fmla="*/ 13032 w 215020"/>
                <a:gd name="connsiteY235" fmla="*/ 40696 h 417048"/>
                <a:gd name="connsiteX236" fmla="*/ 13905 w 215020"/>
                <a:gd name="connsiteY236" fmla="*/ 42177 h 417048"/>
                <a:gd name="connsiteX237" fmla="*/ 14750 w 215020"/>
                <a:gd name="connsiteY237" fmla="*/ 44450 h 417048"/>
                <a:gd name="connsiteX238" fmla="*/ 15226 w 215020"/>
                <a:gd name="connsiteY238" fmla="*/ 46142 h 417048"/>
                <a:gd name="connsiteX239" fmla="*/ 15887 w 215020"/>
                <a:gd name="connsiteY239" fmla="*/ 47146 h 417048"/>
                <a:gd name="connsiteX240" fmla="*/ 16759 w 215020"/>
                <a:gd name="connsiteY240" fmla="*/ 47543 h 417048"/>
                <a:gd name="connsiteX241" fmla="*/ 17751 w 215020"/>
                <a:gd name="connsiteY241" fmla="*/ 47093 h 417048"/>
                <a:gd name="connsiteX242" fmla="*/ 18425 w 215020"/>
                <a:gd name="connsiteY242" fmla="*/ 46195 h 417048"/>
                <a:gd name="connsiteX243" fmla="*/ 18729 w 215020"/>
                <a:gd name="connsiteY243" fmla="*/ 43697 h 417048"/>
                <a:gd name="connsiteX244" fmla="*/ 19125 w 215020"/>
                <a:gd name="connsiteY244" fmla="*/ 43432 h 417048"/>
                <a:gd name="connsiteX245" fmla="*/ 20130 w 215020"/>
                <a:gd name="connsiteY245" fmla="*/ 45481 h 417048"/>
                <a:gd name="connsiteX246" fmla="*/ 20936 w 215020"/>
                <a:gd name="connsiteY246" fmla="*/ 45838 h 417048"/>
                <a:gd name="connsiteX247" fmla="*/ 21994 w 215020"/>
                <a:gd name="connsiteY247" fmla="*/ 46102 h 417048"/>
                <a:gd name="connsiteX248" fmla="*/ 22906 w 215020"/>
                <a:gd name="connsiteY248" fmla="*/ 47001 h 417048"/>
                <a:gd name="connsiteX249" fmla="*/ 23355 w 215020"/>
                <a:gd name="connsiteY249" fmla="*/ 48561 h 417048"/>
                <a:gd name="connsiteX250" fmla="*/ 23316 w 215020"/>
                <a:gd name="connsiteY250" fmla="*/ 50160 h 417048"/>
                <a:gd name="connsiteX251" fmla="*/ 22615 w 215020"/>
                <a:gd name="connsiteY251" fmla="*/ 51957 h 417048"/>
                <a:gd name="connsiteX252" fmla="*/ 22337 w 215020"/>
                <a:gd name="connsiteY252" fmla="*/ 53834 h 417048"/>
                <a:gd name="connsiteX253" fmla="*/ 22364 w 215020"/>
                <a:gd name="connsiteY253" fmla="*/ 56729 h 417048"/>
                <a:gd name="connsiteX254" fmla="*/ 22126 w 215020"/>
                <a:gd name="connsiteY254" fmla="*/ 58751 h 417048"/>
                <a:gd name="connsiteX255" fmla="*/ 23170 w 215020"/>
                <a:gd name="connsiteY255" fmla="*/ 60536 h 417048"/>
                <a:gd name="connsiteX256" fmla="*/ 29792 w 215020"/>
                <a:gd name="connsiteY256" fmla="*/ 69312 h 417048"/>
                <a:gd name="connsiteX257" fmla="*/ 32594 w 215020"/>
                <a:gd name="connsiteY257" fmla="*/ 70753 h 417048"/>
                <a:gd name="connsiteX258" fmla="*/ 39018 w 215020"/>
                <a:gd name="connsiteY258" fmla="*/ 72471 h 417048"/>
                <a:gd name="connsiteX259" fmla="*/ 41410 w 215020"/>
                <a:gd name="connsiteY259" fmla="*/ 73660 h 417048"/>
                <a:gd name="connsiteX260" fmla="*/ 43538 w 215020"/>
                <a:gd name="connsiteY260" fmla="*/ 74810 h 417048"/>
                <a:gd name="connsiteX261" fmla="*/ 45402 w 215020"/>
                <a:gd name="connsiteY261" fmla="*/ 74242 h 417048"/>
                <a:gd name="connsiteX262" fmla="*/ 46895 w 215020"/>
                <a:gd name="connsiteY262" fmla="*/ 71625 h 417048"/>
                <a:gd name="connsiteX263" fmla="*/ 48931 w 215020"/>
                <a:gd name="connsiteY263" fmla="*/ 70158 h 417048"/>
                <a:gd name="connsiteX264" fmla="*/ 52777 w 215020"/>
                <a:gd name="connsiteY264" fmla="*/ 67911 h 417048"/>
                <a:gd name="connsiteX265" fmla="*/ 53967 w 215020"/>
                <a:gd name="connsiteY265" fmla="*/ 67792 h 417048"/>
                <a:gd name="connsiteX266" fmla="*/ 56385 w 215020"/>
                <a:gd name="connsiteY266" fmla="*/ 68678 h 417048"/>
                <a:gd name="connsiteX267" fmla="*/ 60522 w 215020"/>
                <a:gd name="connsiteY267" fmla="*/ 71295 h 417048"/>
                <a:gd name="connsiteX268" fmla="*/ 63602 w 215020"/>
                <a:gd name="connsiteY268" fmla="*/ 73766 h 417048"/>
                <a:gd name="connsiteX269" fmla="*/ 65465 w 215020"/>
                <a:gd name="connsiteY269" fmla="*/ 75061 h 417048"/>
                <a:gd name="connsiteX270" fmla="*/ 66919 w 215020"/>
                <a:gd name="connsiteY270" fmla="*/ 76225 h 417048"/>
                <a:gd name="connsiteX271" fmla="*/ 66907 w 215020"/>
                <a:gd name="connsiteY271" fmla="*/ 77533 h 417048"/>
                <a:gd name="connsiteX272" fmla="*/ 66047 w 215020"/>
                <a:gd name="connsiteY272" fmla="*/ 78815 h 417048"/>
                <a:gd name="connsiteX273" fmla="*/ 64818 w 215020"/>
                <a:gd name="connsiteY273" fmla="*/ 79529 h 417048"/>
                <a:gd name="connsiteX274" fmla="*/ 63258 w 215020"/>
                <a:gd name="connsiteY274" fmla="*/ 80771 h 417048"/>
                <a:gd name="connsiteX275" fmla="*/ 62452 w 215020"/>
                <a:gd name="connsiteY275" fmla="*/ 82027 h 417048"/>
                <a:gd name="connsiteX276" fmla="*/ 63113 w 215020"/>
                <a:gd name="connsiteY276" fmla="*/ 82503 h 417048"/>
                <a:gd name="connsiteX277" fmla="*/ 65704 w 215020"/>
                <a:gd name="connsiteY277" fmla="*/ 82820 h 417048"/>
                <a:gd name="connsiteX278" fmla="*/ 68863 w 215020"/>
                <a:gd name="connsiteY278" fmla="*/ 83930 h 417048"/>
                <a:gd name="connsiteX279" fmla="*/ 69959 w 215020"/>
                <a:gd name="connsiteY279" fmla="*/ 85226 h 417048"/>
                <a:gd name="connsiteX280" fmla="*/ 70250 w 215020"/>
                <a:gd name="connsiteY280" fmla="*/ 86336 h 417048"/>
                <a:gd name="connsiteX281" fmla="*/ 70872 w 215020"/>
                <a:gd name="connsiteY281" fmla="*/ 88147 h 417048"/>
                <a:gd name="connsiteX282" fmla="*/ 71480 w 215020"/>
                <a:gd name="connsiteY282" fmla="*/ 88689 h 417048"/>
                <a:gd name="connsiteX283" fmla="*/ 74228 w 215020"/>
                <a:gd name="connsiteY283" fmla="*/ 88358 h 417048"/>
                <a:gd name="connsiteX284" fmla="*/ 75141 w 215020"/>
                <a:gd name="connsiteY284" fmla="*/ 88768 h 417048"/>
                <a:gd name="connsiteX285" fmla="*/ 76278 w 215020"/>
                <a:gd name="connsiteY285" fmla="*/ 89706 h 417048"/>
                <a:gd name="connsiteX286" fmla="*/ 77612 w 215020"/>
                <a:gd name="connsiteY286" fmla="*/ 92138 h 417048"/>
                <a:gd name="connsiteX287" fmla="*/ 77837 w 215020"/>
                <a:gd name="connsiteY287" fmla="*/ 93962 h 417048"/>
                <a:gd name="connsiteX288" fmla="*/ 76106 w 215020"/>
                <a:gd name="connsiteY288" fmla="*/ 95971 h 417048"/>
                <a:gd name="connsiteX289" fmla="*/ 75524 w 215020"/>
                <a:gd name="connsiteY289" fmla="*/ 97187 h 417048"/>
                <a:gd name="connsiteX290" fmla="*/ 75458 w 215020"/>
                <a:gd name="connsiteY290" fmla="*/ 99104 h 417048"/>
                <a:gd name="connsiteX291" fmla="*/ 74334 w 215020"/>
                <a:gd name="connsiteY291" fmla="*/ 101404 h 417048"/>
                <a:gd name="connsiteX292" fmla="*/ 71056 w 215020"/>
                <a:gd name="connsiteY292" fmla="*/ 105250 h 417048"/>
                <a:gd name="connsiteX293" fmla="*/ 70065 w 215020"/>
                <a:gd name="connsiteY293" fmla="*/ 105488 h 417048"/>
                <a:gd name="connsiteX294" fmla="*/ 62743 w 215020"/>
                <a:gd name="connsiteY294" fmla="*/ 103373 h 417048"/>
                <a:gd name="connsiteX295" fmla="*/ 59505 w 215020"/>
                <a:gd name="connsiteY295" fmla="*/ 103505 h 417048"/>
                <a:gd name="connsiteX296" fmla="*/ 57932 w 215020"/>
                <a:gd name="connsiteY296" fmla="*/ 103571 h 417048"/>
                <a:gd name="connsiteX297" fmla="*/ 57192 w 215020"/>
                <a:gd name="connsiteY297" fmla="*/ 103664 h 417048"/>
                <a:gd name="connsiteX298" fmla="*/ 56848 w 215020"/>
                <a:gd name="connsiteY298" fmla="*/ 104470 h 417048"/>
                <a:gd name="connsiteX299" fmla="*/ 58104 w 215020"/>
                <a:gd name="connsiteY299" fmla="*/ 106796 h 417048"/>
                <a:gd name="connsiteX300" fmla="*/ 58698 w 215020"/>
                <a:gd name="connsiteY300" fmla="*/ 109096 h 417048"/>
                <a:gd name="connsiteX301" fmla="*/ 58077 w 215020"/>
                <a:gd name="connsiteY301" fmla="*/ 110854 h 417048"/>
                <a:gd name="connsiteX302" fmla="*/ 55949 w 215020"/>
                <a:gd name="connsiteY302" fmla="*/ 112387 h 417048"/>
                <a:gd name="connsiteX303" fmla="*/ 55169 w 215020"/>
                <a:gd name="connsiteY303" fmla="*/ 113128 h 417048"/>
                <a:gd name="connsiteX304" fmla="*/ 55183 w 215020"/>
                <a:gd name="connsiteY304" fmla="*/ 114119 h 417048"/>
                <a:gd name="connsiteX305" fmla="*/ 55976 w 215020"/>
                <a:gd name="connsiteY305" fmla="*/ 115150 h 417048"/>
                <a:gd name="connsiteX306" fmla="*/ 58275 w 215020"/>
                <a:gd name="connsiteY306" fmla="*/ 116207 h 417048"/>
                <a:gd name="connsiteX307" fmla="*/ 60919 w 215020"/>
                <a:gd name="connsiteY307" fmla="*/ 117212 h 417048"/>
                <a:gd name="connsiteX308" fmla="*/ 70012 w 215020"/>
                <a:gd name="connsiteY308" fmla="*/ 123186 h 417048"/>
                <a:gd name="connsiteX309" fmla="*/ 71982 w 215020"/>
                <a:gd name="connsiteY309" fmla="*/ 124587 h 417048"/>
                <a:gd name="connsiteX310" fmla="*/ 74612 w 215020"/>
                <a:gd name="connsiteY310" fmla="*/ 126662 h 417048"/>
                <a:gd name="connsiteX311" fmla="*/ 77361 w 215020"/>
                <a:gd name="connsiteY311" fmla="*/ 128275 h 417048"/>
                <a:gd name="connsiteX312" fmla="*/ 84446 w 215020"/>
                <a:gd name="connsiteY312" fmla="*/ 130389 h 417048"/>
                <a:gd name="connsiteX313" fmla="*/ 87631 w 215020"/>
                <a:gd name="connsiteY313" fmla="*/ 131791 h 417048"/>
                <a:gd name="connsiteX314" fmla="*/ 88517 w 215020"/>
                <a:gd name="connsiteY314" fmla="*/ 132584 h 417048"/>
                <a:gd name="connsiteX315" fmla="*/ 88622 w 215020"/>
                <a:gd name="connsiteY315" fmla="*/ 133548 h 417048"/>
                <a:gd name="connsiteX316" fmla="*/ 88001 w 215020"/>
                <a:gd name="connsiteY316" fmla="*/ 134791 h 417048"/>
                <a:gd name="connsiteX317" fmla="*/ 87645 w 215020"/>
                <a:gd name="connsiteY317" fmla="*/ 136959 h 417048"/>
                <a:gd name="connsiteX318" fmla="*/ 87790 w 215020"/>
                <a:gd name="connsiteY318" fmla="*/ 138267 h 417048"/>
                <a:gd name="connsiteX319" fmla="*/ 88662 w 215020"/>
                <a:gd name="connsiteY319" fmla="*/ 139536 h 417048"/>
                <a:gd name="connsiteX320" fmla="*/ 90116 w 215020"/>
                <a:gd name="connsiteY320" fmla="*/ 141413 h 417048"/>
                <a:gd name="connsiteX321" fmla="*/ 93209 w 215020"/>
                <a:gd name="connsiteY321" fmla="*/ 144334 h 417048"/>
                <a:gd name="connsiteX322" fmla="*/ 94861 w 215020"/>
                <a:gd name="connsiteY322" fmla="*/ 145629 h 417048"/>
                <a:gd name="connsiteX323" fmla="*/ 96540 w 215020"/>
                <a:gd name="connsiteY323" fmla="*/ 145920 h 417048"/>
                <a:gd name="connsiteX324" fmla="*/ 98060 w 215020"/>
                <a:gd name="connsiteY324" fmla="*/ 146620 h 417048"/>
                <a:gd name="connsiteX325" fmla="*/ 99831 w 215020"/>
                <a:gd name="connsiteY325" fmla="*/ 148788 h 417048"/>
                <a:gd name="connsiteX326" fmla="*/ 101906 w 215020"/>
                <a:gd name="connsiteY326" fmla="*/ 151432 h 417048"/>
                <a:gd name="connsiteX327" fmla="*/ 102382 w 215020"/>
                <a:gd name="connsiteY327" fmla="*/ 153282 h 417048"/>
                <a:gd name="connsiteX328" fmla="*/ 103426 w 215020"/>
                <a:gd name="connsiteY328" fmla="*/ 155648 h 417048"/>
                <a:gd name="connsiteX329" fmla="*/ 105369 w 215020"/>
                <a:gd name="connsiteY329" fmla="*/ 158371 h 417048"/>
                <a:gd name="connsiteX330" fmla="*/ 107893 w 215020"/>
                <a:gd name="connsiteY330" fmla="*/ 161014 h 417048"/>
                <a:gd name="connsiteX331" fmla="*/ 111357 w 215020"/>
                <a:gd name="connsiteY331" fmla="*/ 164279 h 417048"/>
                <a:gd name="connsiteX332" fmla="*/ 113405 w 215020"/>
                <a:gd name="connsiteY332" fmla="*/ 166592 h 417048"/>
                <a:gd name="connsiteX333" fmla="*/ 114330 w 215020"/>
                <a:gd name="connsiteY333" fmla="*/ 167491 h 417048"/>
                <a:gd name="connsiteX334" fmla="*/ 121560 w 215020"/>
                <a:gd name="connsiteY334" fmla="*/ 173095 h 417048"/>
                <a:gd name="connsiteX335" fmla="*/ 123411 w 215020"/>
                <a:gd name="connsiteY335" fmla="*/ 175157 h 417048"/>
                <a:gd name="connsiteX336" fmla="*/ 126213 w 215020"/>
                <a:gd name="connsiteY336" fmla="*/ 179148 h 417048"/>
                <a:gd name="connsiteX337" fmla="*/ 127257 w 215020"/>
                <a:gd name="connsiteY337" fmla="*/ 179730 h 417048"/>
                <a:gd name="connsiteX338" fmla="*/ 128275 w 215020"/>
                <a:gd name="connsiteY338" fmla="*/ 180510 h 417048"/>
                <a:gd name="connsiteX339" fmla="*/ 129147 w 215020"/>
                <a:gd name="connsiteY339" fmla="*/ 182704 h 417048"/>
                <a:gd name="connsiteX340" fmla="*/ 129543 w 215020"/>
                <a:gd name="connsiteY340" fmla="*/ 184277 h 417048"/>
                <a:gd name="connsiteX341" fmla="*/ 130469 w 215020"/>
                <a:gd name="connsiteY341" fmla="*/ 189088 h 417048"/>
                <a:gd name="connsiteX342" fmla="*/ 131817 w 215020"/>
                <a:gd name="connsiteY342" fmla="*/ 190515 h 417048"/>
                <a:gd name="connsiteX343" fmla="*/ 133125 w 215020"/>
                <a:gd name="connsiteY343" fmla="*/ 192273 h 417048"/>
                <a:gd name="connsiteX344" fmla="*/ 133760 w 215020"/>
                <a:gd name="connsiteY344" fmla="*/ 193555 h 417048"/>
                <a:gd name="connsiteX345" fmla="*/ 134857 w 215020"/>
                <a:gd name="connsiteY345" fmla="*/ 194507 h 417048"/>
                <a:gd name="connsiteX346" fmla="*/ 135954 w 215020"/>
                <a:gd name="connsiteY346" fmla="*/ 194692 h 417048"/>
                <a:gd name="connsiteX347" fmla="*/ 137104 w 215020"/>
                <a:gd name="connsiteY347" fmla="*/ 193622 h 417048"/>
                <a:gd name="connsiteX348" fmla="*/ 137977 w 215020"/>
                <a:gd name="connsiteY348" fmla="*/ 192604 h 417048"/>
                <a:gd name="connsiteX349" fmla="*/ 138479 w 215020"/>
                <a:gd name="connsiteY349" fmla="*/ 192908 h 417048"/>
                <a:gd name="connsiteX350" fmla="*/ 139933 w 215020"/>
                <a:gd name="connsiteY350" fmla="*/ 196278 h 417048"/>
                <a:gd name="connsiteX351" fmla="*/ 141016 w 215020"/>
                <a:gd name="connsiteY351" fmla="*/ 197507 h 417048"/>
                <a:gd name="connsiteX352" fmla="*/ 142919 w 215020"/>
                <a:gd name="connsiteY352" fmla="*/ 198671 h 417048"/>
                <a:gd name="connsiteX353" fmla="*/ 144704 w 215020"/>
                <a:gd name="connsiteY353" fmla="*/ 199569 h 417048"/>
                <a:gd name="connsiteX354" fmla="*/ 148854 w 215020"/>
                <a:gd name="connsiteY354" fmla="*/ 203627 h 417048"/>
                <a:gd name="connsiteX355" fmla="*/ 150995 w 215020"/>
                <a:gd name="connsiteY355" fmla="*/ 205107 h 417048"/>
                <a:gd name="connsiteX356" fmla="*/ 152383 w 215020"/>
                <a:gd name="connsiteY356" fmla="*/ 205583 h 417048"/>
                <a:gd name="connsiteX357" fmla="*/ 153612 w 215020"/>
                <a:gd name="connsiteY357" fmla="*/ 206271 h 417048"/>
                <a:gd name="connsiteX358" fmla="*/ 154115 w 215020"/>
                <a:gd name="connsiteY358" fmla="*/ 207553 h 417048"/>
                <a:gd name="connsiteX359" fmla="*/ 153824 w 215020"/>
                <a:gd name="connsiteY359" fmla="*/ 208861 h 417048"/>
                <a:gd name="connsiteX360" fmla="*/ 153150 w 215020"/>
                <a:gd name="connsiteY360" fmla="*/ 209707 h 417048"/>
                <a:gd name="connsiteX361" fmla="*/ 149198 w 215020"/>
                <a:gd name="connsiteY361" fmla="*/ 212060 h 417048"/>
                <a:gd name="connsiteX362" fmla="*/ 148761 w 215020"/>
                <a:gd name="connsiteY362" fmla="*/ 213078 h 417048"/>
                <a:gd name="connsiteX363" fmla="*/ 149542 w 215020"/>
                <a:gd name="connsiteY363" fmla="*/ 214637 h 417048"/>
                <a:gd name="connsiteX364" fmla="*/ 150837 w 215020"/>
                <a:gd name="connsiteY364" fmla="*/ 216593 h 417048"/>
                <a:gd name="connsiteX365" fmla="*/ 152198 w 215020"/>
                <a:gd name="connsiteY365" fmla="*/ 218272 h 417048"/>
                <a:gd name="connsiteX366" fmla="*/ 153863 w 215020"/>
                <a:gd name="connsiteY366" fmla="*/ 219911 h 417048"/>
                <a:gd name="connsiteX367" fmla="*/ 157168 w 215020"/>
                <a:gd name="connsiteY367" fmla="*/ 222581 h 417048"/>
                <a:gd name="connsiteX368" fmla="*/ 160010 w 215020"/>
                <a:gd name="connsiteY368" fmla="*/ 224682 h 417048"/>
                <a:gd name="connsiteX369" fmla="*/ 161701 w 215020"/>
                <a:gd name="connsiteY369" fmla="*/ 226995 h 417048"/>
                <a:gd name="connsiteX370" fmla="*/ 162666 w 215020"/>
                <a:gd name="connsiteY370" fmla="*/ 228542 h 417048"/>
                <a:gd name="connsiteX371" fmla="*/ 162402 w 215020"/>
                <a:gd name="connsiteY371" fmla="*/ 230392 h 417048"/>
                <a:gd name="connsiteX372" fmla="*/ 161556 w 215020"/>
                <a:gd name="connsiteY372" fmla="*/ 232415 h 417048"/>
                <a:gd name="connsiteX373" fmla="*/ 160908 w 215020"/>
                <a:gd name="connsiteY373" fmla="*/ 234146 h 417048"/>
                <a:gd name="connsiteX374" fmla="*/ 159560 w 215020"/>
                <a:gd name="connsiteY374" fmla="*/ 235150 h 417048"/>
                <a:gd name="connsiteX375" fmla="*/ 159309 w 215020"/>
                <a:gd name="connsiteY375" fmla="*/ 236327 h 417048"/>
                <a:gd name="connsiteX376" fmla="*/ 160116 w 215020"/>
                <a:gd name="connsiteY376" fmla="*/ 238138 h 417048"/>
                <a:gd name="connsiteX377" fmla="*/ 160750 w 215020"/>
                <a:gd name="connsiteY377" fmla="*/ 239380 h 417048"/>
                <a:gd name="connsiteX378" fmla="*/ 160657 w 215020"/>
                <a:gd name="connsiteY378" fmla="*/ 240913 h 417048"/>
                <a:gd name="connsiteX379" fmla="*/ 161159 w 215020"/>
                <a:gd name="connsiteY379" fmla="*/ 244085 h 417048"/>
                <a:gd name="connsiteX380" fmla="*/ 161728 w 215020"/>
                <a:gd name="connsiteY380" fmla="*/ 245645 h 417048"/>
                <a:gd name="connsiteX381" fmla="*/ 161014 w 215020"/>
                <a:gd name="connsiteY381" fmla="*/ 248593 h 417048"/>
                <a:gd name="connsiteX382" fmla="*/ 160208 w 215020"/>
                <a:gd name="connsiteY382" fmla="*/ 251263 h 417048"/>
                <a:gd name="connsiteX383" fmla="*/ 158384 w 215020"/>
                <a:gd name="connsiteY383" fmla="*/ 253589 h 417048"/>
                <a:gd name="connsiteX384" fmla="*/ 158463 w 215020"/>
                <a:gd name="connsiteY384" fmla="*/ 255307 h 417048"/>
                <a:gd name="connsiteX385" fmla="*/ 158305 w 215020"/>
                <a:gd name="connsiteY385" fmla="*/ 260422 h 417048"/>
                <a:gd name="connsiteX386" fmla="*/ 158754 w 215020"/>
                <a:gd name="connsiteY386" fmla="*/ 262048 h 417048"/>
                <a:gd name="connsiteX387" fmla="*/ 159388 w 215020"/>
                <a:gd name="connsiteY387" fmla="*/ 263449 h 417048"/>
                <a:gd name="connsiteX388" fmla="*/ 160141 w 215020"/>
                <a:gd name="connsiteY388" fmla="*/ 264202 h 417048"/>
                <a:gd name="connsiteX389" fmla="*/ 162468 w 215020"/>
                <a:gd name="connsiteY389" fmla="*/ 269212 h 417048"/>
                <a:gd name="connsiteX390" fmla="*/ 164583 w 215020"/>
                <a:gd name="connsiteY390" fmla="*/ 273772 h 417048"/>
                <a:gd name="connsiteX391" fmla="*/ 166578 w 215020"/>
                <a:gd name="connsiteY391" fmla="*/ 277512 h 417048"/>
                <a:gd name="connsiteX392" fmla="*/ 167107 w 215020"/>
                <a:gd name="connsiteY392" fmla="*/ 279878 h 417048"/>
                <a:gd name="connsiteX393" fmla="*/ 166222 w 215020"/>
                <a:gd name="connsiteY393" fmla="*/ 285879 h 417048"/>
                <a:gd name="connsiteX394" fmla="*/ 165019 w 215020"/>
                <a:gd name="connsiteY394" fmla="*/ 291391 h 417048"/>
                <a:gd name="connsiteX395" fmla="*/ 165428 w 215020"/>
                <a:gd name="connsiteY395" fmla="*/ 294140 h 417048"/>
                <a:gd name="connsiteX396" fmla="*/ 166433 w 215020"/>
                <a:gd name="connsiteY396" fmla="*/ 296889 h 417048"/>
                <a:gd name="connsiteX397" fmla="*/ 167570 w 215020"/>
                <a:gd name="connsiteY397" fmla="*/ 300550 h 417048"/>
                <a:gd name="connsiteX398" fmla="*/ 168297 w 215020"/>
                <a:gd name="connsiteY398" fmla="*/ 305242 h 417048"/>
                <a:gd name="connsiteX399" fmla="*/ 168151 w 215020"/>
                <a:gd name="connsiteY399" fmla="*/ 308296 h 417048"/>
                <a:gd name="connsiteX400" fmla="*/ 167543 w 215020"/>
                <a:gd name="connsiteY400" fmla="*/ 310199 h 417048"/>
                <a:gd name="connsiteX401" fmla="*/ 166222 w 215020"/>
                <a:gd name="connsiteY401" fmla="*/ 312142 h 417048"/>
                <a:gd name="connsiteX402" fmla="*/ 165006 w 215020"/>
                <a:gd name="connsiteY402" fmla="*/ 313133 h 417048"/>
                <a:gd name="connsiteX403" fmla="*/ 163288 w 215020"/>
                <a:gd name="connsiteY403" fmla="*/ 311481 h 417048"/>
                <a:gd name="connsiteX404" fmla="*/ 162032 w 215020"/>
                <a:gd name="connsiteY404" fmla="*/ 311415 h 417048"/>
                <a:gd name="connsiteX405" fmla="*/ 160406 w 215020"/>
                <a:gd name="connsiteY405" fmla="*/ 311917 h 417048"/>
                <a:gd name="connsiteX406" fmla="*/ 159150 w 215020"/>
                <a:gd name="connsiteY406" fmla="*/ 312684 h 417048"/>
                <a:gd name="connsiteX407" fmla="*/ 156718 w 215020"/>
                <a:gd name="connsiteY407" fmla="*/ 315539 h 417048"/>
                <a:gd name="connsiteX408" fmla="*/ 153983 w 215020"/>
                <a:gd name="connsiteY408" fmla="*/ 318314 h 417048"/>
                <a:gd name="connsiteX409" fmla="*/ 149924 w 215020"/>
                <a:gd name="connsiteY409" fmla="*/ 319028 h 417048"/>
                <a:gd name="connsiteX410" fmla="*/ 148498 w 215020"/>
                <a:gd name="connsiteY410" fmla="*/ 321090 h 417048"/>
                <a:gd name="connsiteX411" fmla="*/ 146805 w 215020"/>
                <a:gd name="connsiteY411" fmla="*/ 321381 h 417048"/>
                <a:gd name="connsiteX412" fmla="*/ 143554 w 215020"/>
                <a:gd name="connsiteY412" fmla="*/ 321487 h 417048"/>
                <a:gd name="connsiteX413" fmla="*/ 141465 w 215020"/>
                <a:gd name="connsiteY413" fmla="*/ 321962 h 417048"/>
                <a:gd name="connsiteX414" fmla="*/ 141651 w 215020"/>
                <a:gd name="connsiteY414" fmla="*/ 323006 h 417048"/>
                <a:gd name="connsiteX415" fmla="*/ 141889 w 215020"/>
                <a:gd name="connsiteY415" fmla="*/ 327897 h 417048"/>
                <a:gd name="connsiteX416" fmla="*/ 142034 w 215020"/>
                <a:gd name="connsiteY416" fmla="*/ 329047 h 417048"/>
                <a:gd name="connsiteX417" fmla="*/ 141730 w 215020"/>
                <a:gd name="connsiteY417" fmla="*/ 329351 h 417048"/>
                <a:gd name="connsiteX418" fmla="*/ 140276 w 215020"/>
                <a:gd name="connsiteY418" fmla="*/ 329496 h 417048"/>
                <a:gd name="connsiteX419" fmla="*/ 137712 w 215020"/>
                <a:gd name="connsiteY419" fmla="*/ 328743 h 417048"/>
                <a:gd name="connsiteX420" fmla="*/ 134236 w 215020"/>
                <a:gd name="connsiteY420" fmla="*/ 327527 h 417048"/>
                <a:gd name="connsiteX421" fmla="*/ 131817 w 215020"/>
                <a:gd name="connsiteY421" fmla="*/ 327342 h 417048"/>
                <a:gd name="connsiteX422" fmla="*/ 130759 w 215020"/>
                <a:gd name="connsiteY422" fmla="*/ 329470 h 417048"/>
                <a:gd name="connsiteX423" fmla="*/ 130085 w 215020"/>
                <a:gd name="connsiteY423" fmla="*/ 330302 h 417048"/>
                <a:gd name="connsiteX424" fmla="*/ 129186 w 215020"/>
                <a:gd name="connsiteY424" fmla="*/ 330435 h 417048"/>
                <a:gd name="connsiteX425" fmla="*/ 128262 w 215020"/>
                <a:gd name="connsiteY425" fmla="*/ 330818 h 417048"/>
                <a:gd name="connsiteX426" fmla="*/ 128023 w 215020"/>
                <a:gd name="connsiteY426" fmla="*/ 331770 h 417048"/>
                <a:gd name="connsiteX427" fmla="*/ 128050 w 215020"/>
                <a:gd name="connsiteY427" fmla="*/ 332959 h 417048"/>
                <a:gd name="connsiteX428" fmla="*/ 128684 w 215020"/>
                <a:gd name="connsiteY428" fmla="*/ 334995 h 417048"/>
                <a:gd name="connsiteX429" fmla="*/ 129121 w 215020"/>
                <a:gd name="connsiteY429" fmla="*/ 338233 h 417048"/>
                <a:gd name="connsiteX430" fmla="*/ 129174 w 215020"/>
                <a:gd name="connsiteY430" fmla="*/ 340440 h 417048"/>
                <a:gd name="connsiteX431" fmla="*/ 130165 w 215020"/>
                <a:gd name="connsiteY431" fmla="*/ 341841 h 417048"/>
                <a:gd name="connsiteX432" fmla="*/ 135689 w 215020"/>
                <a:gd name="connsiteY432" fmla="*/ 346533 h 417048"/>
                <a:gd name="connsiteX433" fmla="*/ 137302 w 215020"/>
                <a:gd name="connsiteY433" fmla="*/ 347710 h 417048"/>
                <a:gd name="connsiteX434" fmla="*/ 137527 w 215020"/>
                <a:gd name="connsiteY434" fmla="*/ 348410 h 417048"/>
                <a:gd name="connsiteX435" fmla="*/ 136813 w 215020"/>
                <a:gd name="connsiteY435" fmla="*/ 350961 h 417048"/>
                <a:gd name="connsiteX436" fmla="*/ 137897 w 215020"/>
                <a:gd name="connsiteY436" fmla="*/ 354543 h 417048"/>
                <a:gd name="connsiteX437" fmla="*/ 136271 w 215020"/>
                <a:gd name="connsiteY437" fmla="*/ 354477 h 417048"/>
                <a:gd name="connsiteX438" fmla="*/ 133456 w 215020"/>
                <a:gd name="connsiteY438" fmla="*/ 352931 h 417048"/>
                <a:gd name="connsiteX439" fmla="*/ 132095 w 215020"/>
                <a:gd name="connsiteY439" fmla="*/ 351992 h 417048"/>
                <a:gd name="connsiteX440" fmla="*/ 130588 w 215020"/>
                <a:gd name="connsiteY440" fmla="*/ 352746 h 417048"/>
                <a:gd name="connsiteX441" fmla="*/ 130033 w 215020"/>
                <a:gd name="connsiteY441" fmla="*/ 352600 h 417048"/>
                <a:gd name="connsiteX442" fmla="*/ 128843 w 215020"/>
                <a:gd name="connsiteY442" fmla="*/ 350829 h 417048"/>
                <a:gd name="connsiteX443" fmla="*/ 127323 w 215020"/>
                <a:gd name="connsiteY443" fmla="*/ 349018 h 417048"/>
                <a:gd name="connsiteX444" fmla="*/ 125896 w 215020"/>
                <a:gd name="connsiteY444" fmla="*/ 348899 h 417048"/>
                <a:gd name="connsiteX445" fmla="*/ 122935 w 215020"/>
                <a:gd name="connsiteY445" fmla="*/ 349613 h 417048"/>
                <a:gd name="connsiteX446" fmla="*/ 119895 w 215020"/>
                <a:gd name="connsiteY446" fmla="*/ 350102 h 417048"/>
                <a:gd name="connsiteX447" fmla="*/ 118732 w 215020"/>
                <a:gd name="connsiteY447" fmla="*/ 350102 h 417048"/>
                <a:gd name="connsiteX448" fmla="*/ 118282 w 215020"/>
                <a:gd name="connsiteY448" fmla="*/ 350433 h 417048"/>
                <a:gd name="connsiteX449" fmla="*/ 116709 w 215020"/>
                <a:gd name="connsiteY449" fmla="*/ 353116 h 417048"/>
                <a:gd name="connsiteX450" fmla="*/ 115916 w 215020"/>
                <a:gd name="connsiteY450" fmla="*/ 352653 h 417048"/>
                <a:gd name="connsiteX451" fmla="*/ 112744 w 215020"/>
                <a:gd name="connsiteY451" fmla="*/ 351635 h 417048"/>
                <a:gd name="connsiteX452" fmla="*/ 109890 w 215020"/>
                <a:gd name="connsiteY452" fmla="*/ 351252 h 417048"/>
                <a:gd name="connsiteX453" fmla="*/ 109360 w 215020"/>
                <a:gd name="connsiteY453" fmla="*/ 351939 h 417048"/>
                <a:gd name="connsiteX454" fmla="*/ 109876 w 215020"/>
                <a:gd name="connsiteY454" fmla="*/ 354133 h 417048"/>
                <a:gd name="connsiteX455" fmla="*/ 110656 w 215020"/>
                <a:gd name="connsiteY455" fmla="*/ 356275 h 417048"/>
                <a:gd name="connsiteX456" fmla="*/ 110352 w 215020"/>
                <a:gd name="connsiteY456" fmla="*/ 357187 h 417048"/>
                <a:gd name="connsiteX457" fmla="*/ 108885 w 215020"/>
                <a:gd name="connsiteY457" fmla="*/ 358310 h 417048"/>
                <a:gd name="connsiteX458" fmla="*/ 106981 w 215020"/>
                <a:gd name="connsiteY458" fmla="*/ 360333 h 417048"/>
                <a:gd name="connsiteX459" fmla="*/ 105831 w 215020"/>
                <a:gd name="connsiteY459" fmla="*/ 361905 h 417048"/>
                <a:gd name="connsiteX460" fmla="*/ 104985 w 215020"/>
                <a:gd name="connsiteY460" fmla="*/ 362289 h 417048"/>
                <a:gd name="connsiteX461" fmla="*/ 101853 w 215020"/>
                <a:gd name="connsiteY461" fmla="*/ 362223 h 417048"/>
                <a:gd name="connsiteX462" fmla="*/ 98747 w 215020"/>
                <a:gd name="connsiteY462" fmla="*/ 362434 h 417048"/>
                <a:gd name="connsiteX463" fmla="*/ 97611 w 215020"/>
                <a:gd name="connsiteY463" fmla="*/ 363928 h 417048"/>
                <a:gd name="connsiteX464" fmla="*/ 96526 w 215020"/>
                <a:gd name="connsiteY464" fmla="*/ 365091 h 417048"/>
                <a:gd name="connsiteX465" fmla="*/ 95535 w 215020"/>
                <a:gd name="connsiteY465" fmla="*/ 365408 h 417048"/>
                <a:gd name="connsiteX466" fmla="*/ 97915 w 215020"/>
                <a:gd name="connsiteY466" fmla="*/ 367417 h 417048"/>
                <a:gd name="connsiteX467" fmla="*/ 100002 w 215020"/>
                <a:gd name="connsiteY467" fmla="*/ 369479 h 417048"/>
                <a:gd name="connsiteX468" fmla="*/ 100584 w 215020"/>
                <a:gd name="connsiteY468" fmla="*/ 371157 h 417048"/>
                <a:gd name="connsiteX469" fmla="*/ 101919 w 215020"/>
                <a:gd name="connsiteY469" fmla="*/ 372228 h 417048"/>
                <a:gd name="connsiteX470" fmla="*/ 103955 w 215020"/>
                <a:gd name="connsiteY470" fmla="*/ 371409 h 417048"/>
                <a:gd name="connsiteX471" fmla="*/ 105303 w 215020"/>
                <a:gd name="connsiteY471" fmla="*/ 371303 h 417048"/>
                <a:gd name="connsiteX472" fmla="*/ 107246 w 215020"/>
                <a:gd name="connsiteY472" fmla="*/ 373788 h 417048"/>
                <a:gd name="connsiteX473" fmla="*/ 109572 w 215020"/>
                <a:gd name="connsiteY473" fmla="*/ 374184 h 417048"/>
                <a:gd name="connsiteX474" fmla="*/ 111171 w 215020"/>
                <a:gd name="connsiteY474" fmla="*/ 375123 h 417048"/>
                <a:gd name="connsiteX475" fmla="*/ 112718 w 215020"/>
                <a:gd name="connsiteY475" fmla="*/ 377145 h 417048"/>
                <a:gd name="connsiteX476" fmla="*/ 113075 w 215020"/>
                <a:gd name="connsiteY476" fmla="*/ 378572 h 417048"/>
                <a:gd name="connsiteX477" fmla="*/ 113101 w 215020"/>
                <a:gd name="connsiteY477" fmla="*/ 379828 h 417048"/>
                <a:gd name="connsiteX478" fmla="*/ 110537 w 215020"/>
                <a:gd name="connsiteY478" fmla="*/ 380740 h 417048"/>
                <a:gd name="connsiteX479" fmla="*/ 108554 w 215020"/>
                <a:gd name="connsiteY479" fmla="*/ 382220 h 417048"/>
                <a:gd name="connsiteX480" fmla="*/ 107510 w 215020"/>
                <a:gd name="connsiteY480" fmla="*/ 388155 h 417048"/>
                <a:gd name="connsiteX481" fmla="*/ 107510 w 215020"/>
                <a:gd name="connsiteY481" fmla="*/ 400037 h 417048"/>
                <a:gd name="connsiteX482" fmla="*/ 108277 w 215020"/>
                <a:gd name="connsiteY482" fmla="*/ 410876 h 417048"/>
                <a:gd name="connsiteX483" fmla="*/ 110299 w 215020"/>
                <a:gd name="connsiteY483" fmla="*/ 412435 h 417048"/>
                <a:gd name="connsiteX484" fmla="*/ 107418 w 215020"/>
                <a:gd name="connsiteY484" fmla="*/ 416639 h 417048"/>
                <a:gd name="connsiteX485" fmla="*/ 110457 w 215020"/>
                <a:gd name="connsiteY485" fmla="*/ 417048 h 417048"/>
                <a:gd name="connsiteX486" fmla="*/ 115916 w 215020"/>
                <a:gd name="connsiteY486" fmla="*/ 415753 h 417048"/>
                <a:gd name="connsiteX487" fmla="*/ 117688 w 215020"/>
                <a:gd name="connsiteY487" fmla="*/ 413427 h 417048"/>
                <a:gd name="connsiteX488" fmla="*/ 120794 w 215020"/>
                <a:gd name="connsiteY488" fmla="*/ 410889 h 417048"/>
                <a:gd name="connsiteX489" fmla="*/ 122485 w 215020"/>
                <a:gd name="connsiteY489" fmla="*/ 406329 h 417048"/>
                <a:gd name="connsiteX490" fmla="*/ 124733 w 215020"/>
                <a:gd name="connsiteY490" fmla="*/ 402628 h 417048"/>
                <a:gd name="connsiteX491" fmla="*/ 140778 w 215020"/>
                <a:gd name="connsiteY491" fmla="*/ 394050 h 417048"/>
                <a:gd name="connsiteX492" fmla="*/ 141281 w 215020"/>
                <a:gd name="connsiteY492" fmla="*/ 392609 h 417048"/>
                <a:gd name="connsiteX493" fmla="*/ 141518 w 215020"/>
                <a:gd name="connsiteY493" fmla="*/ 391063 h 417048"/>
                <a:gd name="connsiteX494" fmla="*/ 140170 w 215020"/>
                <a:gd name="connsiteY494" fmla="*/ 388472 h 417048"/>
                <a:gd name="connsiteX495" fmla="*/ 138875 w 215020"/>
                <a:gd name="connsiteY495" fmla="*/ 386225 h 417048"/>
                <a:gd name="connsiteX496" fmla="*/ 131248 w 215020"/>
                <a:gd name="connsiteY496" fmla="*/ 376986 h 417048"/>
                <a:gd name="connsiteX497" fmla="*/ 133681 w 215020"/>
                <a:gd name="connsiteY497" fmla="*/ 378083 h 417048"/>
                <a:gd name="connsiteX498" fmla="*/ 141149 w 215020"/>
                <a:gd name="connsiteY498" fmla="*/ 386172 h 417048"/>
                <a:gd name="connsiteX499" fmla="*/ 145695 w 215020"/>
                <a:gd name="connsiteY499" fmla="*/ 389543 h 417048"/>
                <a:gd name="connsiteX500" fmla="*/ 148325 w 215020"/>
                <a:gd name="connsiteY500" fmla="*/ 389450 h 417048"/>
                <a:gd name="connsiteX501" fmla="*/ 149608 w 215020"/>
                <a:gd name="connsiteY501" fmla="*/ 388208 h 417048"/>
                <a:gd name="connsiteX502" fmla="*/ 150361 w 215020"/>
                <a:gd name="connsiteY502" fmla="*/ 387150 h 417048"/>
                <a:gd name="connsiteX503" fmla="*/ 150017 w 215020"/>
                <a:gd name="connsiteY503" fmla="*/ 385049 h 417048"/>
                <a:gd name="connsiteX504" fmla="*/ 148405 w 215020"/>
                <a:gd name="connsiteY504" fmla="*/ 382062 h 417048"/>
                <a:gd name="connsiteX505" fmla="*/ 139721 w 215020"/>
                <a:gd name="connsiteY505" fmla="*/ 372995 h 417048"/>
                <a:gd name="connsiteX506" fmla="*/ 138386 w 215020"/>
                <a:gd name="connsiteY506" fmla="*/ 370748 h 417048"/>
                <a:gd name="connsiteX507" fmla="*/ 146713 w 215020"/>
                <a:gd name="connsiteY507" fmla="*/ 378718 h 417048"/>
                <a:gd name="connsiteX508" fmla="*/ 149542 w 215020"/>
                <a:gd name="connsiteY508" fmla="*/ 380740 h 417048"/>
                <a:gd name="connsiteX509" fmla="*/ 150507 w 215020"/>
                <a:gd name="connsiteY509" fmla="*/ 380978 h 417048"/>
                <a:gd name="connsiteX510" fmla="*/ 151947 w 215020"/>
                <a:gd name="connsiteY510" fmla="*/ 379815 h 417048"/>
                <a:gd name="connsiteX511" fmla="*/ 151881 w 215020"/>
                <a:gd name="connsiteY511" fmla="*/ 378467 h 417048"/>
                <a:gd name="connsiteX512" fmla="*/ 151828 w 215020"/>
                <a:gd name="connsiteY512" fmla="*/ 377264 h 417048"/>
                <a:gd name="connsiteX513" fmla="*/ 153057 w 215020"/>
                <a:gd name="connsiteY513" fmla="*/ 375321 h 417048"/>
                <a:gd name="connsiteX514" fmla="*/ 154709 w 215020"/>
                <a:gd name="connsiteY514" fmla="*/ 373735 h 417048"/>
                <a:gd name="connsiteX515" fmla="*/ 154643 w 215020"/>
                <a:gd name="connsiteY515" fmla="*/ 372757 h 417048"/>
                <a:gd name="connsiteX516" fmla="*/ 153163 w 215020"/>
                <a:gd name="connsiteY516" fmla="*/ 371567 h 417048"/>
                <a:gd name="connsiteX517" fmla="*/ 149938 w 215020"/>
                <a:gd name="connsiteY517" fmla="*/ 370483 h 417048"/>
                <a:gd name="connsiteX518" fmla="*/ 146369 w 215020"/>
                <a:gd name="connsiteY518" fmla="*/ 368606 h 417048"/>
                <a:gd name="connsiteX519" fmla="*/ 147043 w 215020"/>
                <a:gd name="connsiteY519" fmla="*/ 368448 h 417048"/>
                <a:gd name="connsiteX520" fmla="*/ 150850 w 215020"/>
                <a:gd name="connsiteY520" fmla="*/ 368871 h 417048"/>
                <a:gd name="connsiteX521" fmla="*/ 153665 w 215020"/>
                <a:gd name="connsiteY521" fmla="*/ 368673 h 417048"/>
                <a:gd name="connsiteX522" fmla="*/ 154048 w 215020"/>
                <a:gd name="connsiteY522" fmla="*/ 367457 h 417048"/>
                <a:gd name="connsiteX523" fmla="*/ 154009 w 215020"/>
                <a:gd name="connsiteY523" fmla="*/ 366412 h 417048"/>
                <a:gd name="connsiteX524" fmla="*/ 152965 w 215020"/>
                <a:gd name="connsiteY524" fmla="*/ 364483 h 417048"/>
                <a:gd name="connsiteX525" fmla="*/ 151868 w 215020"/>
                <a:gd name="connsiteY525" fmla="*/ 363980 h 417048"/>
                <a:gd name="connsiteX526" fmla="*/ 150507 w 215020"/>
                <a:gd name="connsiteY526" fmla="*/ 364139 h 417048"/>
                <a:gd name="connsiteX527" fmla="*/ 149568 w 215020"/>
                <a:gd name="connsiteY527" fmla="*/ 363888 h 417048"/>
                <a:gd name="connsiteX528" fmla="*/ 152436 w 215020"/>
                <a:gd name="connsiteY528" fmla="*/ 361892 h 417048"/>
                <a:gd name="connsiteX529" fmla="*/ 154776 w 215020"/>
                <a:gd name="connsiteY529" fmla="*/ 364787 h 417048"/>
                <a:gd name="connsiteX530" fmla="*/ 157102 w 215020"/>
                <a:gd name="connsiteY530" fmla="*/ 366214 h 417048"/>
                <a:gd name="connsiteX531" fmla="*/ 158199 w 215020"/>
                <a:gd name="connsiteY531" fmla="*/ 365725 h 417048"/>
                <a:gd name="connsiteX532" fmla="*/ 158582 w 215020"/>
                <a:gd name="connsiteY532" fmla="*/ 364588 h 417048"/>
                <a:gd name="connsiteX533" fmla="*/ 158648 w 215020"/>
                <a:gd name="connsiteY533" fmla="*/ 359566 h 417048"/>
                <a:gd name="connsiteX534" fmla="*/ 159124 w 215020"/>
                <a:gd name="connsiteY534" fmla="*/ 358376 h 417048"/>
                <a:gd name="connsiteX535" fmla="*/ 159534 w 215020"/>
                <a:gd name="connsiteY535" fmla="*/ 359209 h 417048"/>
                <a:gd name="connsiteX536" fmla="*/ 160063 w 215020"/>
                <a:gd name="connsiteY536" fmla="*/ 361324 h 417048"/>
                <a:gd name="connsiteX537" fmla="*/ 161477 w 215020"/>
                <a:gd name="connsiteY537" fmla="*/ 362963 h 417048"/>
                <a:gd name="connsiteX538" fmla="*/ 164173 w 215020"/>
                <a:gd name="connsiteY538" fmla="*/ 363716 h 417048"/>
                <a:gd name="connsiteX539" fmla="*/ 165297 w 215020"/>
                <a:gd name="connsiteY539" fmla="*/ 365170 h 417048"/>
                <a:gd name="connsiteX540" fmla="*/ 165997 w 215020"/>
                <a:gd name="connsiteY540" fmla="*/ 365778 h 417048"/>
                <a:gd name="connsiteX541" fmla="*/ 168918 w 215020"/>
                <a:gd name="connsiteY541" fmla="*/ 364073 h 417048"/>
                <a:gd name="connsiteX542" fmla="*/ 170994 w 215020"/>
                <a:gd name="connsiteY542" fmla="*/ 363306 h 417048"/>
                <a:gd name="connsiteX543" fmla="*/ 173187 w 215020"/>
                <a:gd name="connsiteY543" fmla="*/ 361337 h 417048"/>
                <a:gd name="connsiteX544" fmla="*/ 179849 w 215020"/>
                <a:gd name="connsiteY544" fmla="*/ 357253 h 417048"/>
                <a:gd name="connsiteX545" fmla="*/ 183682 w 215020"/>
                <a:gd name="connsiteY545" fmla="*/ 356685 h 417048"/>
                <a:gd name="connsiteX546" fmla="*/ 185611 w 215020"/>
                <a:gd name="connsiteY546" fmla="*/ 351688 h 417048"/>
                <a:gd name="connsiteX547" fmla="*/ 187581 w 215020"/>
                <a:gd name="connsiteY547" fmla="*/ 351041 h 417048"/>
                <a:gd name="connsiteX548" fmla="*/ 189921 w 215020"/>
                <a:gd name="connsiteY548" fmla="*/ 350644 h 417048"/>
                <a:gd name="connsiteX549" fmla="*/ 193331 w 215020"/>
                <a:gd name="connsiteY549" fmla="*/ 347630 h 417048"/>
                <a:gd name="connsiteX550" fmla="*/ 196358 w 215020"/>
                <a:gd name="connsiteY550" fmla="*/ 344379 h 417048"/>
                <a:gd name="connsiteX551" fmla="*/ 199952 w 215020"/>
                <a:gd name="connsiteY551" fmla="*/ 343150 h 417048"/>
                <a:gd name="connsiteX552" fmla="*/ 202675 w 215020"/>
                <a:gd name="connsiteY552" fmla="*/ 339872 h 417048"/>
                <a:gd name="connsiteX553" fmla="*/ 206746 w 215020"/>
                <a:gd name="connsiteY553" fmla="*/ 339277 h 417048"/>
                <a:gd name="connsiteX554" fmla="*/ 207222 w 215020"/>
                <a:gd name="connsiteY554" fmla="*/ 335550 h 417048"/>
                <a:gd name="connsiteX555" fmla="*/ 207447 w 215020"/>
                <a:gd name="connsiteY555" fmla="*/ 332034 h 417048"/>
                <a:gd name="connsiteX556" fmla="*/ 209733 w 215020"/>
                <a:gd name="connsiteY556" fmla="*/ 331796 h 417048"/>
                <a:gd name="connsiteX557" fmla="*/ 210593 w 215020"/>
                <a:gd name="connsiteY557" fmla="*/ 329999 h 417048"/>
                <a:gd name="connsiteX558" fmla="*/ 211081 w 215020"/>
                <a:gd name="connsiteY558" fmla="*/ 328293 h 417048"/>
                <a:gd name="connsiteX559" fmla="*/ 210817 w 215020"/>
                <a:gd name="connsiteY559" fmla="*/ 326919 h 417048"/>
                <a:gd name="connsiteX560" fmla="*/ 209786 w 215020"/>
                <a:gd name="connsiteY560" fmla="*/ 325121 h 417048"/>
                <a:gd name="connsiteX561" fmla="*/ 209839 w 215020"/>
                <a:gd name="connsiteY561" fmla="*/ 323006 h 417048"/>
                <a:gd name="connsiteX562" fmla="*/ 210500 w 215020"/>
                <a:gd name="connsiteY562" fmla="*/ 321302 h 417048"/>
                <a:gd name="connsiteX563" fmla="*/ 210420 w 215020"/>
                <a:gd name="connsiteY563" fmla="*/ 320548 h 417048"/>
                <a:gd name="connsiteX564" fmla="*/ 210777 w 215020"/>
                <a:gd name="connsiteY564" fmla="*/ 320231 h 417048"/>
                <a:gd name="connsiteX565" fmla="*/ 211042 w 215020"/>
                <a:gd name="connsiteY565" fmla="*/ 321685 h 417048"/>
                <a:gd name="connsiteX566" fmla="*/ 211835 w 215020"/>
                <a:gd name="connsiteY566" fmla="*/ 323099 h 417048"/>
                <a:gd name="connsiteX567" fmla="*/ 212020 w 215020"/>
                <a:gd name="connsiteY567" fmla="*/ 321804 h 417048"/>
                <a:gd name="connsiteX568" fmla="*/ 211848 w 215020"/>
                <a:gd name="connsiteY568" fmla="*/ 320720 h 417048"/>
                <a:gd name="connsiteX569" fmla="*/ 210646 w 215020"/>
                <a:gd name="connsiteY569" fmla="*/ 318460 h 417048"/>
                <a:gd name="connsiteX570" fmla="*/ 209549 w 215020"/>
                <a:gd name="connsiteY570" fmla="*/ 308785 h 417048"/>
                <a:gd name="connsiteX571" fmla="*/ 212033 w 215020"/>
                <a:gd name="connsiteY571" fmla="*/ 309472 h 417048"/>
                <a:gd name="connsiteX572" fmla="*/ 209231 w 215020"/>
                <a:gd name="connsiteY572" fmla="*/ 302282 h 417048"/>
                <a:gd name="connsiteX573" fmla="*/ 210420 w 215020"/>
                <a:gd name="connsiteY573" fmla="*/ 300497 h 417048"/>
                <a:gd name="connsiteX574" fmla="*/ 211901 w 215020"/>
                <a:gd name="connsiteY574" fmla="*/ 299202 h 41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215020" h="417048">
                  <a:moveTo>
                    <a:pt x="87221" y="367311"/>
                  </a:moveTo>
                  <a:lnTo>
                    <a:pt x="86653" y="365910"/>
                  </a:lnTo>
                  <a:lnTo>
                    <a:pt x="85675" y="364853"/>
                  </a:lnTo>
                  <a:lnTo>
                    <a:pt x="84631" y="364892"/>
                  </a:lnTo>
                  <a:lnTo>
                    <a:pt x="82582" y="366545"/>
                  </a:lnTo>
                  <a:lnTo>
                    <a:pt x="81366" y="366465"/>
                  </a:lnTo>
                  <a:lnTo>
                    <a:pt x="81895" y="367470"/>
                  </a:lnTo>
                  <a:lnTo>
                    <a:pt x="84168" y="370087"/>
                  </a:lnTo>
                  <a:lnTo>
                    <a:pt x="86230" y="376127"/>
                  </a:lnTo>
                  <a:lnTo>
                    <a:pt x="86917" y="375228"/>
                  </a:lnTo>
                  <a:lnTo>
                    <a:pt x="86534" y="373827"/>
                  </a:lnTo>
                  <a:lnTo>
                    <a:pt x="87274" y="370602"/>
                  </a:lnTo>
                  <a:lnTo>
                    <a:pt x="87221" y="367311"/>
                  </a:lnTo>
                  <a:close/>
                  <a:moveTo>
                    <a:pt x="163261" y="365078"/>
                  </a:moveTo>
                  <a:lnTo>
                    <a:pt x="161516" y="366003"/>
                  </a:lnTo>
                  <a:lnTo>
                    <a:pt x="161768" y="367443"/>
                  </a:lnTo>
                  <a:lnTo>
                    <a:pt x="163724" y="365738"/>
                  </a:lnTo>
                  <a:lnTo>
                    <a:pt x="164305" y="364364"/>
                  </a:lnTo>
                  <a:lnTo>
                    <a:pt x="163843" y="364350"/>
                  </a:lnTo>
                  <a:lnTo>
                    <a:pt x="163261" y="365078"/>
                  </a:lnTo>
                  <a:close/>
                  <a:moveTo>
                    <a:pt x="211901" y="299202"/>
                  </a:moveTo>
                  <a:lnTo>
                    <a:pt x="213263" y="301502"/>
                  </a:lnTo>
                  <a:lnTo>
                    <a:pt x="215020" y="303511"/>
                  </a:lnTo>
                  <a:lnTo>
                    <a:pt x="214082" y="300140"/>
                  </a:lnTo>
                  <a:lnTo>
                    <a:pt x="213540" y="293452"/>
                  </a:lnTo>
                  <a:lnTo>
                    <a:pt x="212178" y="291483"/>
                  </a:lnTo>
                  <a:lnTo>
                    <a:pt x="209971" y="286011"/>
                  </a:lnTo>
                  <a:lnTo>
                    <a:pt x="208874" y="284306"/>
                  </a:lnTo>
                  <a:lnTo>
                    <a:pt x="208782" y="279468"/>
                  </a:lnTo>
                  <a:lnTo>
                    <a:pt x="207487" y="275516"/>
                  </a:lnTo>
                  <a:lnTo>
                    <a:pt x="206588" y="268049"/>
                  </a:lnTo>
                  <a:lnTo>
                    <a:pt x="207870" y="270586"/>
                  </a:lnTo>
                  <a:lnTo>
                    <a:pt x="207976" y="268009"/>
                  </a:lnTo>
                  <a:lnTo>
                    <a:pt x="205927" y="262444"/>
                  </a:lnTo>
                  <a:lnTo>
                    <a:pt x="205279" y="261215"/>
                  </a:lnTo>
                  <a:lnTo>
                    <a:pt x="204698" y="259589"/>
                  </a:lnTo>
                  <a:lnTo>
                    <a:pt x="203944" y="256312"/>
                  </a:lnTo>
                  <a:lnTo>
                    <a:pt x="202253" y="253100"/>
                  </a:lnTo>
                  <a:lnTo>
                    <a:pt x="200481" y="248341"/>
                  </a:lnTo>
                  <a:lnTo>
                    <a:pt x="199899" y="243715"/>
                  </a:lnTo>
                  <a:lnTo>
                    <a:pt x="198076" y="241270"/>
                  </a:lnTo>
                  <a:lnTo>
                    <a:pt x="195379" y="235653"/>
                  </a:lnTo>
                  <a:lnTo>
                    <a:pt x="193754" y="230591"/>
                  </a:lnTo>
                  <a:lnTo>
                    <a:pt x="191189" y="225013"/>
                  </a:lnTo>
                  <a:lnTo>
                    <a:pt x="189088" y="223638"/>
                  </a:lnTo>
                  <a:lnTo>
                    <a:pt x="187198" y="222026"/>
                  </a:lnTo>
                  <a:lnTo>
                    <a:pt x="184475" y="219171"/>
                  </a:lnTo>
                  <a:lnTo>
                    <a:pt x="180642" y="214148"/>
                  </a:lnTo>
                  <a:lnTo>
                    <a:pt x="178963" y="211042"/>
                  </a:lnTo>
                  <a:lnTo>
                    <a:pt x="175857" y="207751"/>
                  </a:lnTo>
                  <a:lnTo>
                    <a:pt x="175421" y="206614"/>
                  </a:lnTo>
                  <a:lnTo>
                    <a:pt x="175037" y="204896"/>
                  </a:lnTo>
                  <a:lnTo>
                    <a:pt x="174337" y="204592"/>
                  </a:lnTo>
                  <a:lnTo>
                    <a:pt x="173584" y="204870"/>
                  </a:lnTo>
                  <a:lnTo>
                    <a:pt x="172355" y="202821"/>
                  </a:lnTo>
                  <a:lnTo>
                    <a:pt x="170055" y="200587"/>
                  </a:lnTo>
                  <a:lnTo>
                    <a:pt x="168297" y="198089"/>
                  </a:lnTo>
                  <a:lnTo>
                    <a:pt x="167319" y="197917"/>
                  </a:lnTo>
                  <a:lnTo>
                    <a:pt x="166011" y="198142"/>
                  </a:lnTo>
                  <a:lnTo>
                    <a:pt x="164742" y="198697"/>
                  </a:lnTo>
                  <a:lnTo>
                    <a:pt x="163499" y="198340"/>
                  </a:lnTo>
                  <a:lnTo>
                    <a:pt x="162455" y="196067"/>
                  </a:lnTo>
                  <a:lnTo>
                    <a:pt x="160194" y="193674"/>
                  </a:lnTo>
                  <a:lnTo>
                    <a:pt x="156679" y="191414"/>
                  </a:lnTo>
                  <a:lnTo>
                    <a:pt x="155238" y="190264"/>
                  </a:lnTo>
                  <a:lnTo>
                    <a:pt x="155317" y="189313"/>
                  </a:lnTo>
                  <a:lnTo>
                    <a:pt x="149977" y="185043"/>
                  </a:lnTo>
                  <a:lnTo>
                    <a:pt x="145285" y="182096"/>
                  </a:lnTo>
                  <a:lnTo>
                    <a:pt x="143211" y="177642"/>
                  </a:lnTo>
                  <a:lnTo>
                    <a:pt x="137818" y="172963"/>
                  </a:lnTo>
                  <a:lnTo>
                    <a:pt x="132584" y="168839"/>
                  </a:lnTo>
                  <a:lnTo>
                    <a:pt x="126081" y="160485"/>
                  </a:lnTo>
                  <a:lnTo>
                    <a:pt x="122155" y="158106"/>
                  </a:lnTo>
                  <a:lnTo>
                    <a:pt x="121732" y="157591"/>
                  </a:lnTo>
                  <a:lnTo>
                    <a:pt x="124931" y="158873"/>
                  </a:lnTo>
                  <a:lnTo>
                    <a:pt x="123860" y="154524"/>
                  </a:lnTo>
                  <a:lnTo>
                    <a:pt x="124560" y="152463"/>
                  </a:lnTo>
                  <a:lnTo>
                    <a:pt x="122010" y="149449"/>
                  </a:lnTo>
                  <a:lnTo>
                    <a:pt x="117119" y="144717"/>
                  </a:lnTo>
                  <a:lnTo>
                    <a:pt x="114634" y="143620"/>
                  </a:lnTo>
                  <a:lnTo>
                    <a:pt x="112480" y="142008"/>
                  </a:lnTo>
                  <a:lnTo>
                    <a:pt x="107404" y="136747"/>
                  </a:lnTo>
                  <a:lnTo>
                    <a:pt x="105924" y="134725"/>
                  </a:lnTo>
                  <a:lnTo>
                    <a:pt x="104880" y="132702"/>
                  </a:lnTo>
                  <a:lnTo>
                    <a:pt x="102924" y="129861"/>
                  </a:lnTo>
                  <a:lnTo>
                    <a:pt x="102501" y="128922"/>
                  </a:lnTo>
                  <a:lnTo>
                    <a:pt x="99064" y="123635"/>
                  </a:lnTo>
                  <a:lnTo>
                    <a:pt x="99130" y="121071"/>
                  </a:lnTo>
                  <a:lnTo>
                    <a:pt x="100756" y="119075"/>
                  </a:lnTo>
                  <a:lnTo>
                    <a:pt x="101933" y="114370"/>
                  </a:lnTo>
                  <a:lnTo>
                    <a:pt x="101456" y="111978"/>
                  </a:lnTo>
                  <a:lnTo>
                    <a:pt x="101760" y="109493"/>
                  </a:lnTo>
                  <a:lnTo>
                    <a:pt x="101324" y="106096"/>
                  </a:lnTo>
                  <a:lnTo>
                    <a:pt x="104100" y="96170"/>
                  </a:lnTo>
                  <a:lnTo>
                    <a:pt x="105819" y="94808"/>
                  </a:lnTo>
                  <a:lnTo>
                    <a:pt x="108343" y="94676"/>
                  </a:lnTo>
                  <a:lnTo>
                    <a:pt x="113127" y="88636"/>
                  </a:lnTo>
                  <a:lnTo>
                    <a:pt x="115797" y="86296"/>
                  </a:lnTo>
                  <a:lnTo>
                    <a:pt x="116723" y="83375"/>
                  </a:lnTo>
                  <a:lnTo>
                    <a:pt x="115639" y="79582"/>
                  </a:lnTo>
                  <a:lnTo>
                    <a:pt x="119763" y="73687"/>
                  </a:lnTo>
                  <a:lnTo>
                    <a:pt x="119075" y="71678"/>
                  </a:lnTo>
                  <a:lnTo>
                    <a:pt x="116934" y="67316"/>
                  </a:lnTo>
                  <a:lnTo>
                    <a:pt x="116960" y="66193"/>
                  </a:lnTo>
                  <a:lnTo>
                    <a:pt x="117978" y="66206"/>
                  </a:lnTo>
                  <a:lnTo>
                    <a:pt x="118877" y="66457"/>
                  </a:lnTo>
                  <a:lnTo>
                    <a:pt x="120489" y="67409"/>
                  </a:lnTo>
                  <a:lnTo>
                    <a:pt x="122129" y="67620"/>
                  </a:lnTo>
                  <a:lnTo>
                    <a:pt x="123252" y="66946"/>
                  </a:lnTo>
                  <a:lnTo>
                    <a:pt x="124362" y="67025"/>
                  </a:lnTo>
                  <a:lnTo>
                    <a:pt x="125208" y="66470"/>
                  </a:lnTo>
                  <a:lnTo>
                    <a:pt x="126543" y="66246"/>
                  </a:lnTo>
                  <a:lnTo>
                    <a:pt x="127601" y="67369"/>
                  </a:lnTo>
                  <a:lnTo>
                    <a:pt x="128949" y="67673"/>
                  </a:lnTo>
                  <a:lnTo>
                    <a:pt x="133152" y="64673"/>
                  </a:lnTo>
                  <a:lnTo>
                    <a:pt x="133324" y="62598"/>
                  </a:lnTo>
                  <a:lnTo>
                    <a:pt x="133125" y="60747"/>
                  </a:lnTo>
                  <a:lnTo>
                    <a:pt x="133575" y="58183"/>
                  </a:lnTo>
                  <a:lnTo>
                    <a:pt x="136231" y="56729"/>
                  </a:lnTo>
                  <a:lnTo>
                    <a:pt x="138783" y="55830"/>
                  </a:lnTo>
                  <a:lnTo>
                    <a:pt x="140355" y="54760"/>
                  </a:lnTo>
                  <a:lnTo>
                    <a:pt x="142470" y="52182"/>
                  </a:lnTo>
                  <a:lnTo>
                    <a:pt x="145312" y="52129"/>
                  </a:lnTo>
                  <a:lnTo>
                    <a:pt x="146422" y="51878"/>
                  </a:lnTo>
                  <a:lnTo>
                    <a:pt x="144637" y="50398"/>
                  </a:lnTo>
                  <a:lnTo>
                    <a:pt x="141677" y="48005"/>
                  </a:lnTo>
                  <a:lnTo>
                    <a:pt x="140594" y="47728"/>
                  </a:lnTo>
                  <a:lnTo>
                    <a:pt x="137871" y="48891"/>
                  </a:lnTo>
                  <a:lnTo>
                    <a:pt x="133786" y="49327"/>
                  </a:lnTo>
                  <a:lnTo>
                    <a:pt x="132676" y="48085"/>
                  </a:lnTo>
                  <a:lnTo>
                    <a:pt x="130799" y="49023"/>
                  </a:lnTo>
                  <a:lnTo>
                    <a:pt x="128433" y="46155"/>
                  </a:lnTo>
                  <a:lnTo>
                    <a:pt x="126120" y="45970"/>
                  </a:lnTo>
                  <a:lnTo>
                    <a:pt x="122935" y="43789"/>
                  </a:lnTo>
                  <a:lnTo>
                    <a:pt x="121745" y="42639"/>
                  </a:lnTo>
                  <a:lnTo>
                    <a:pt x="121177" y="40987"/>
                  </a:lnTo>
                  <a:lnTo>
                    <a:pt x="120185" y="40128"/>
                  </a:lnTo>
                  <a:lnTo>
                    <a:pt x="119089" y="40234"/>
                  </a:lnTo>
                  <a:lnTo>
                    <a:pt x="117714" y="39348"/>
                  </a:lnTo>
                  <a:lnTo>
                    <a:pt x="115626" y="38476"/>
                  </a:lnTo>
                  <a:lnTo>
                    <a:pt x="113974" y="37960"/>
                  </a:lnTo>
                  <a:lnTo>
                    <a:pt x="113260" y="38357"/>
                  </a:lnTo>
                  <a:lnTo>
                    <a:pt x="112454" y="38568"/>
                  </a:lnTo>
                  <a:lnTo>
                    <a:pt x="112150" y="37458"/>
                  </a:lnTo>
                  <a:lnTo>
                    <a:pt x="111713" y="34114"/>
                  </a:lnTo>
                  <a:lnTo>
                    <a:pt x="111132" y="31153"/>
                  </a:lnTo>
                  <a:lnTo>
                    <a:pt x="110498" y="29818"/>
                  </a:lnTo>
                  <a:lnTo>
                    <a:pt x="109281" y="28801"/>
                  </a:lnTo>
                  <a:lnTo>
                    <a:pt x="108237" y="28312"/>
                  </a:lnTo>
                  <a:lnTo>
                    <a:pt x="107589" y="26792"/>
                  </a:lnTo>
                  <a:lnTo>
                    <a:pt x="107484" y="23804"/>
                  </a:lnTo>
                  <a:lnTo>
                    <a:pt x="107959" y="21769"/>
                  </a:lnTo>
                  <a:lnTo>
                    <a:pt x="109136" y="21412"/>
                  </a:lnTo>
                  <a:lnTo>
                    <a:pt x="110576" y="19958"/>
                  </a:lnTo>
                  <a:lnTo>
                    <a:pt x="111105" y="17896"/>
                  </a:lnTo>
                  <a:lnTo>
                    <a:pt x="111885" y="15980"/>
                  </a:lnTo>
                  <a:lnTo>
                    <a:pt x="107655" y="13283"/>
                  </a:lnTo>
                  <a:lnTo>
                    <a:pt x="105501" y="12319"/>
                  </a:lnTo>
                  <a:lnTo>
                    <a:pt x="103347" y="12728"/>
                  </a:lnTo>
                  <a:lnTo>
                    <a:pt x="100730" y="13587"/>
                  </a:lnTo>
                  <a:lnTo>
                    <a:pt x="99316" y="13759"/>
                  </a:lnTo>
                  <a:lnTo>
                    <a:pt x="98535" y="13416"/>
                  </a:lnTo>
                  <a:lnTo>
                    <a:pt x="96566" y="10997"/>
                  </a:lnTo>
                  <a:lnTo>
                    <a:pt x="95628" y="10574"/>
                  </a:lnTo>
                  <a:lnTo>
                    <a:pt x="93658" y="10415"/>
                  </a:lnTo>
                  <a:lnTo>
                    <a:pt x="92020" y="10442"/>
                  </a:lnTo>
                  <a:lnTo>
                    <a:pt x="91239" y="11499"/>
                  </a:lnTo>
                  <a:lnTo>
                    <a:pt x="89838" y="11856"/>
                  </a:lnTo>
                  <a:lnTo>
                    <a:pt x="88398" y="11922"/>
                  </a:lnTo>
                  <a:lnTo>
                    <a:pt x="86719" y="10613"/>
                  </a:lnTo>
                  <a:lnTo>
                    <a:pt x="84234" y="8895"/>
                  </a:lnTo>
                  <a:lnTo>
                    <a:pt x="80560" y="7692"/>
                  </a:lnTo>
                  <a:lnTo>
                    <a:pt x="79925" y="6305"/>
                  </a:lnTo>
                  <a:lnTo>
                    <a:pt x="78776" y="4639"/>
                  </a:lnTo>
                  <a:lnTo>
                    <a:pt x="77202" y="3106"/>
                  </a:lnTo>
                  <a:lnTo>
                    <a:pt x="74691" y="1057"/>
                  </a:lnTo>
                  <a:lnTo>
                    <a:pt x="72696" y="0"/>
                  </a:lnTo>
                  <a:lnTo>
                    <a:pt x="71902" y="648"/>
                  </a:lnTo>
                  <a:lnTo>
                    <a:pt x="70872" y="1811"/>
                  </a:lnTo>
                  <a:lnTo>
                    <a:pt x="66536" y="4256"/>
                  </a:lnTo>
                  <a:lnTo>
                    <a:pt x="64594" y="5208"/>
                  </a:lnTo>
                  <a:lnTo>
                    <a:pt x="63589" y="5895"/>
                  </a:lnTo>
                  <a:lnTo>
                    <a:pt x="62822" y="6913"/>
                  </a:lnTo>
                  <a:lnTo>
                    <a:pt x="62928" y="9437"/>
                  </a:lnTo>
                  <a:lnTo>
                    <a:pt x="62901" y="12252"/>
                  </a:lnTo>
                  <a:lnTo>
                    <a:pt x="61765" y="13680"/>
                  </a:lnTo>
                  <a:lnTo>
                    <a:pt x="60641" y="14764"/>
                  </a:lnTo>
                  <a:lnTo>
                    <a:pt x="59307" y="14883"/>
                  </a:lnTo>
                  <a:lnTo>
                    <a:pt x="57971" y="14830"/>
                  </a:lnTo>
                  <a:lnTo>
                    <a:pt x="56808" y="15279"/>
                  </a:lnTo>
                  <a:lnTo>
                    <a:pt x="53451" y="18108"/>
                  </a:lnTo>
                  <a:lnTo>
                    <a:pt x="51627" y="17883"/>
                  </a:lnTo>
                  <a:lnTo>
                    <a:pt x="49922" y="16284"/>
                  </a:lnTo>
                  <a:lnTo>
                    <a:pt x="49115" y="15134"/>
                  </a:lnTo>
                  <a:lnTo>
                    <a:pt x="47463" y="15398"/>
                  </a:lnTo>
                  <a:lnTo>
                    <a:pt x="45494" y="16746"/>
                  </a:lnTo>
                  <a:lnTo>
                    <a:pt x="44846" y="19178"/>
                  </a:lnTo>
                  <a:lnTo>
                    <a:pt x="44648" y="21452"/>
                  </a:lnTo>
                  <a:lnTo>
                    <a:pt x="44318" y="22456"/>
                  </a:lnTo>
                  <a:lnTo>
                    <a:pt x="43630" y="22747"/>
                  </a:lnTo>
                  <a:lnTo>
                    <a:pt x="42996" y="22800"/>
                  </a:lnTo>
                  <a:lnTo>
                    <a:pt x="35237" y="16257"/>
                  </a:lnTo>
                  <a:lnTo>
                    <a:pt x="34775" y="15914"/>
                  </a:lnTo>
                  <a:lnTo>
                    <a:pt x="33770" y="17262"/>
                  </a:lnTo>
                  <a:lnTo>
                    <a:pt x="33189" y="20738"/>
                  </a:lnTo>
                  <a:lnTo>
                    <a:pt x="32501" y="21399"/>
                  </a:lnTo>
                  <a:lnTo>
                    <a:pt x="31920" y="21135"/>
                  </a:lnTo>
                  <a:lnTo>
                    <a:pt x="28457" y="16693"/>
                  </a:lnTo>
                  <a:lnTo>
                    <a:pt x="27677" y="16271"/>
                  </a:lnTo>
                  <a:lnTo>
                    <a:pt x="27056" y="16416"/>
                  </a:lnTo>
                  <a:lnTo>
                    <a:pt x="26435" y="17857"/>
                  </a:lnTo>
                  <a:lnTo>
                    <a:pt x="24968" y="19971"/>
                  </a:lnTo>
                  <a:lnTo>
                    <a:pt x="23791" y="21254"/>
                  </a:lnTo>
                  <a:lnTo>
                    <a:pt x="23977" y="22681"/>
                  </a:lnTo>
                  <a:lnTo>
                    <a:pt x="22681" y="23950"/>
                  </a:lnTo>
                  <a:lnTo>
                    <a:pt x="21148" y="25205"/>
                  </a:lnTo>
                  <a:lnTo>
                    <a:pt x="20593" y="25338"/>
                  </a:lnTo>
                  <a:lnTo>
                    <a:pt x="19376" y="24835"/>
                  </a:lnTo>
                  <a:lnTo>
                    <a:pt x="17645" y="23157"/>
                  </a:lnTo>
                  <a:lnTo>
                    <a:pt x="16310" y="21412"/>
                  </a:lnTo>
                  <a:lnTo>
                    <a:pt x="13389" y="19681"/>
                  </a:lnTo>
                  <a:lnTo>
                    <a:pt x="10191" y="18213"/>
                  </a:lnTo>
                  <a:lnTo>
                    <a:pt x="8036" y="17064"/>
                  </a:lnTo>
                  <a:lnTo>
                    <a:pt x="6860" y="16786"/>
                  </a:lnTo>
                  <a:lnTo>
                    <a:pt x="5881" y="17302"/>
                  </a:lnTo>
                  <a:lnTo>
                    <a:pt x="5459" y="18002"/>
                  </a:lnTo>
                  <a:lnTo>
                    <a:pt x="4969" y="19733"/>
                  </a:lnTo>
                  <a:lnTo>
                    <a:pt x="3595" y="22575"/>
                  </a:lnTo>
                  <a:lnTo>
                    <a:pt x="2326" y="24835"/>
                  </a:lnTo>
                  <a:lnTo>
                    <a:pt x="1044" y="26289"/>
                  </a:lnTo>
                  <a:lnTo>
                    <a:pt x="0" y="27294"/>
                  </a:lnTo>
                  <a:lnTo>
                    <a:pt x="1744" y="29977"/>
                  </a:lnTo>
                  <a:lnTo>
                    <a:pt x="5062" y="32964"/>
                  </a:lnTo>
                  <a:lnTo>
                    <a:pt x="9120" y="37233"/>
                  </a:lnTo>
                  <a:lnTo>
                    <a:pt x="10495" y="39189"/>
                  </a:lnTo>
                  <a:lnTo>
                    <a:pt x="13032" y="40696"/>
                  </a:lnTo>
                  <a:lnTo>
                    <a:pt x="13905" y="42177"/>
                  </a:lnTo>
                  <a:lnTo>
                    <a:pt x="14750" y="44450"/>
                  </a:lnTo>
                  <a:lnTo>
                    <a:pt x="15226" y="46142"/>
                  </a:lnTo>
                  <a:lnTo>
                    <a:pt x="15887" y="47146"/>
                  </a:lnTo>
                  <a:lnTo>
                    <a:pt x="16759" y="47543"/>
                  </a:lnTo>
                  <a:lnTo>
                    <a:pt x="17751" y="47093"/>
                  </a:lnTo>
                  <a:lnTo>
                    <a:pt x="18425" y="46195"/>
                  </a:lnTo>
                  <a:lnTo>
                    <a:pt x="18729" y="43697"/>
                  </a:lnTo>
                  <a:lnTo>
                    <a:pt x="19125" y="43432"/>
                  </a:lnTo>
                  <a:lnTo>
                    <a:pt x="20130" y="45481"/>
                  </a:lnTo>
                  <a:lnTo>
                    <a:pt x="20936" y="45838"/>
                  </a:lnTo>
                  <a:lnTo>
                    <a:pt x="21994" y="46102"/>
                  </a:lnTo>
                  <a:lnTo>
                    <a:pt x="22906" y="47001"/>
                  </a:lnTo>
                  <a:lnTo>
                    <a:pt x="23355" y="48561"/>
                  </a:lnTo>
                  <a:lnTo>
                    <a:pt x="23316" y="50160"/>
                  </a:lnTo>
                  <a:lnTo>
                    <a:pt x="22615" y="51957"/>
                  </a:lnTo>
                  <a:lnTo>
                    <a:pt x="22337" y="53834"/>
                  </a:lnTo>
                  <a:lnTo>
                    <a:pt x="22364" y="56729"/>
                  </a:lnTo>
                  <a:lnTo>
                    <a:pt x="22126" y="58751"/>
                  </a:lnTo>
                  <a:lnTo>
                    <a:pt x="23170" y="60536"/>
                  </a:lnTo>
                  <a:lnTo>
                    <a:pt x="29792" y="69312"/>
                  </a:lnTo>
                  <a:lnTo>
                    <a:pt x="32594" y="70753"/>
                  </a:lnTo>
                  <a:lnTo>
                    <a:pt x="39018" y="72471"/>
                  </a:lnTo>
                  <a:lnTo>
                    <a:pt x="41410" y="73660"/>
                  </a:lnTo>
                  <a:lnTo>
                    <a:pt x="43538" y="74810"/>
                  </a:lnTo>
                  <a:lnTo>
                    <a:pt x="45402" y="74242"/>
                  </a:lnTo>
                  <a:lnTo>
                    <a:pt x="46895" y="71625"/>
                  </a:lnTo>
                  <a:lnTo>
                    <a:pt x="48931" y="70158"/>
                  </a:lnTo>
                  <a:lnTo>
                    <a:pt x="52777" y="67911"/>
                  </a:lnTo>
                  <a:lnTo>
                    <a:pt x="53967" y="67792"/>
                  </a:lnTo>
                  <a:lnTo>
                    <a:pt x="56385" y="68678"/>
                  </a:lnTo>
                  <a:lnTo>
                    <a:pt x="60522" y="71295"/>
                  </a:lnTo>
                  <a:lnTo>
                    <a:pt x="63602" y="73766"/>
                  </a:lnTo>
                  <a:lnTo>
                    <a:pt x="65465" y="75061"/>
                  </a:lnTo>
                  <a:lnTo>
                    <a:pt x="66919" y="76225"/>
                  </a:lnTo>
                  <a:lnTo>
                    <a:pt x="66907" y="77533"/>
                  </a:lnTo>
                  <a:lnTo>
                    <a:pt x="66047" y="78815"/>
                  </a:lnTo>
                  <a:lnTo>
                    <a:pt x="64818" y="79529"/>
                  </a:lnTo>
                  <a:lnTo>
                    <a:pt x="63258" y="80771"/>
                  </a:lnTo>
                  <a:lnTo>
                    <a:pt x="62452" y="82027"/>
                  </a:lnTo>
                  <a:lnTo>
                    <a:pt x="63113" y="82503"/>
                  </a:lnTo>
                  <a:lnTo>
                    <a:pt x="65704" y="82820"/>
                  </a:lnTo>
                  <a:lnTo>
                    <a:pt x="68863" y="83930"/>
                  </a:lnTo>
                  <a:lnTo>
                    <a:pt x="69959" y="85226"/>
                  </a:lnTo>
                  <a:lnTo>
                    <a:pt x="70250" y="86336"/>
                  </a:lnTo>
                  <a:lnTo>
                    <a:pt x="70872" y="88147"/>
                  </a:lnTo>
                  <a:lnTo>
                    <a:pt x="71480" y="88689"/>
                  </a:lnTo>
                  <a:lnTo>
                    <a:pt x="74228" y="88358"/>
                  </a:lnTo>
                  <a:lnTo>
                    <a:pt x="75141" y="88768"/>
                  </a:lnTo>
                  <a:lnTo>
                    <a:pt x="76278" y="89706"/>
                  </a:lnTo>
                  <a:lnTo>
                    <a:pt x="77612" y="92138"/>
                  </a:lnTo>
                  <a:lnTo>
                    <a:pt x="77837" y="93962"/>
                  </a:lnTo>
                  <a:lnTo>
                    <a:pt x="76106" y="95971"/>
                  </a:lnTo>
                  <a:lnTo>
                    <a:pt x="75524" y="97187"/>
                  </a:lnTo>
                  <a:lnTo>
                    <a:pt x="75458" y="99104"/>
                  </a:lnTo>
                  <a:lnTo>
                    <a:pt x="74334" y="101404"/>
                  </a:lnTo>
                  <a:lnTo>
                    <a:pt x="71056" y="105250"/>
                  </a:lnTo>
                  <a:lnTo>
                    <a:pt x="70065" y="105488"/>
                  </a:lnTo>
                  <a:lnTo>
                    <a:pt x="62743" y="103373"/>
                  </a:lnTo>
                  <a:lnTo>
                    <a:pt x="59505" y="103505"/>
                  </a:lnTo>
                  <a:lnTo>
                    <a:pt x="57932" y="103571"/>
                  </a:lnTo>
                  <a:lnTo>
                    <a:pt x="57192" y="103664"/>
                  </a:lnTo>
                  <a:lnTo>
                    <a:pt x="56848" y="104470"/>
                  </a:lnTo>
                  <a:lnTo>
                    <a:pt x="58104" y="106796"/>
                  </a:lnTo>
                  <a:lnTo>
                    <a:pt x="58698" y="109096"/>
                  </a:lnTo>
                  <a:lnTo>
                    <a:pt x="58077" y="110854"/>
                  </a:lnTo>
                  <a:lnTo>
                    <a:pt x="55949" y="112387"/>
                  </a:lnTo>
                  <a:lnTo>
                    <a:pt x="55169" y="113128"/>
                  </a:lnTo>
                  <a:lnTo>
                    <a:pt x="55183" y="114119"/>
                  </a:lnTo>
                  <a:lnTo>
                    <a:pt x="55976" y="115150"/>
                  </a:lnTo>
                  <a:lnTo>
                    <a:pt x="58275" y="116207"/>
                  </a:lnTo>
                  <a:lnTo>
                    <a:pt x="60919" y="117212"/>
                  </a:lnTo>
                  <a:lnTo>
                    <a:pt x="70012" y="123186"/>
                  </a:lnTo>
                  <a:lnTo>
                    <a:pt x="71982" y="124587"/>
                  </a:lnTo>
                  <a:lnTo>
                    <a:pt x="74612" y="126662"/>
                  </a:lnTo>
                  <a:lnTo>
                    <a:pt x="77361" y="128275"/>
                  </a:lnTo>
                  <a:lnTo>
                    <a:pt x="84446" y="130389"/>
                  </a:lnTo>
                  <a:lnTo>
                    <a:pt x="87631" y="131791"/>
                  </a:lnTo>
                  <a:lnTo>
                    <a:pt x="88517" y="132584"/>
                  </a:lnTo>
                  <a:lnTo>
                    <a:pt x="88622" y="133548"/>
                  </a:lnTo>
                  <a:lnTo>
                    <a:pt x="88001" y="134791"/>
                  </a:lnTo>
                  <a:lnTo>
                    <a:pt x="87645" y="136959"/>
                  </a:lnTo>
                  <a:lnTo>
                    <a:pt x="87790" y="138267"/>
                  </a:lnTo>
                  <a:lnTo>
                    <a:pt x="88662" y="139536"/>
                  </a:lnTo>
                  <a:lnTo>
                    <a:pt x="90116" y="141413"/>
                  </a:lnTo>
                  <a:lnTo>
                    <a:pt x="93209" y="144334"/>
                  </a:lnTo>
                  <a:lnTo>
                    <a:pt x="94861" y="145629"/>
                  </a:lnTo>
                  <a:lnTo>
                    <a:pt x="96540" y="145920"/>
                  </a:lnTo>
                  <a:lnTo>
                    <a:pt x="98060" y="146620"/>
                  </a:lnTo>
                  <a:lnTo>
                    <a:pt x="99831" y="148788"/>
                  </a:lnTo>
                  <a:lnTo>
                    <a:pt x="101906" y="151432"/>
                  </a:lnTo>
                  <a:lnTo>
                    <a:pt x="102382" y="153282"/>
                  </a:lnTo>
                  <a:lnTo>
                    <a:pt x="103426" y="155648"/>
                  </a:lnTo>
                  <a:lnTo>
                    <a:pt x="105369" y="158371"/>
                  </a:lnTo>
                  <a:lnTo>
                    <a:pt x="107893" y="161014"/>
                  </a:lnTo>
                  <a:lnTo>
                    <a:pt x="111357" y="164279"/>
                  </a:lnTo>
                  <a:lnTo>
                    <a:pt x="113405" y="166592"/>
                  </a:lnTo>
                  <a:lnTo>
                    <a:pt x="114330" y="167491"/>
                  </a:lnTo>
                  <a:lnTo>
                    <a:pt x="121560" y="173095"/>
                  </a:lnTo>
                  <a:lnTo>
                    <a:pt x="123411" y="175157"/>
                  </a:lnTo>
                  <a:lnTo>
                    <a:pt x="126213" y="179148"/>
                  </a:lnTo>
                  <a:lnTo>
                    <a:pt x="127257" y="179730"/>
                  </a:lnTo>
                  <a:lnTo>
                    <a:pt x="128275" y="180510"/>
                  </a:lnTo>
                  <a:lnTo>
                    <a:pt x="129147" y="182704"/>
                  </a:lnTo>
                  <a:lnTo>
                    <a:pt x="129543" y="184277"/>
                  </a:lnTo>
                  <a:lnTo>
                    <a:pt x="130469" y="189088"/>
                  </a:lnTo>
                  <a:lnTo>
                    <a:pt x="131817" y="190515"/>
                  </a:lnTo>
                  <a:lnTo>
                    <a:pt x="133125" y="192273"/>
                  </a:lnTo>
                  <a:lnTo>
                    <a:pt x="133760" y="193555"/>
                  </a:lnTo>
                  <a:lnTo>
                    <a:pt x="134857" y="194507"/>
                  </a:lnTo>
                  <a:lnTo>
                    <a:pt x="135954" y="194692"/>
                  </a:lnTo>
                  <a:lnTo>
                    <a:pt x="137104" y="193622"/>
                  </a:lnTo>
                  <a:lnTo>
                    <a:pt x="137977" y="192604"/>
                  </a:lnTo>
                  <a:lnTo>
                    <a:pt x="138479" y="192908"/>
                  </a:lnTo>
                  <a:lnTo>
                    <a:pt x="139933" y="196278"/>
                  </a:lnTo>
                  <a:lnTo>
                    <a:pt x="141016" y="197507"/>
                  </a:lnTo>
                  <a:lnTo>
                    <a:pt x="142919" y="198671"/>
                  </a:lnTo>
                  <a:lnTo>
                    <a:pt x="144704" y="199569"/>
                  </a:lnTo>
                  <a:lnTo>
                    <a:pt x="148854" y="203627"/>
                  </a:lnTo>
                  <a:lnTo>
                    <a:pt x="150995" y="205107"/>
                  </a:lnTo>
                  <a:lnTo>
                    <a:pt x="152383" y="205583"/>
                  </a:lnTo>
                  <a:lnTo>
                    <a:pt x="153612" y="206271"/>
                  </a:lnTo>
                  <a:lnTo>
                    <a:pt x="154115" y="207553"/>
                  </a:lnTo>
                  <a:lnTo>
                    <a:pt x="153824" y="208861"/>
                  </a:lnTo>
                  <a:lnTo>
                    <a:pt x="153150" y="209707"/>
                  </a:lnTo>
                  <a:lnTo>
                    <a:pt x="149198" y="212060"/>
                  </a:lnTo>
                  <a:lnTo>
                    <a:pt x="148761" y="213078"/>
                  </a:lnTo>
                  <a:lnTo>
                    <a:pt x="149542" y="214637"/>
                  </a:lnTo>
                  <a:lnTo>
                    <a:pt x="150837" y="216593"/>
                  </a:lnTo>
                  <a:lnTo>
                    <a:pt x="152198" y="218272"/>
                  </a:lnTo>
                  <a:lnTo>
                    <a:pt x="153863" y="219911"/>
                  </a:lnTo>
                  <a:lnTo>
                    <a:pt x="157168" y="222581"/>
                  </a:lnTo>
                  <a:lnTo>
                    <a:pt x="160010" y="224682"/>
                  </a:lnTo>
                  <a:lnTo>
                    <a:pt x="161701" y="226995"/>
                  </a:lnTo>
                  <a:lnTo>
                    <a:pt x="162666" y="228542"/>
                  </a:lnTo>
                  <a:lnTo>
                    <a:pt x="162402" y="230392"/>
                  </a:lnTo>
                  <a:lnTo>
                    <a:pt x="161556" y="232415"/>
                  </a:lnTo>
                  <a:lnTo>
                    <a:pt x="160908" y="234146"/>
                  </a:lnTo>
                  <a:lnTo>
                    <a:pt x="159560" y="235150"/>
                  </a:lnTo>
                  <a:lnTo>
                    <a:pt x="159309" y="236327"/>
                  </a:lnTo>
                  <a:lnTo>
                    <a:pt x="160116" y="238138"/>
                  </a:lnTo>
                  <a:lnTo>
                    <a:pt x="160750" y="239380"/>
                  </a:lnTo>
                  <a:lnTo>
                    <a:pt x="160657" y="240913"/>
                  </a:lnTo>
                  <a:lnTo>
                    <a:pt x="161159" y="244085"/>
                  </a:lnTo>
                  <a:lnTo>
                    <a:pt x="161728" y="245645"/>
                  </a:lnTo>
                  <a:lnTo>
                    <a:pt x="161014" y="248593"/>
                  </a:lnTo>
                  <a:lnTo>
                    <a:pt x="160208" y="251263"/>
                  </a:lnTo>
                  <a:lnTo>
                    <a:pt x="158384" y="253589"/>
                  </a:lnTo>
                  <a:lnTo>
                    <a:pt x="158463" y="255307"/>
                  </a:lnTo>
                  <a:lnTo>
                    <a:pt x="158305" y="260422"/>
                  </a:lnTo>
                  <a:lnTo>
                    <a:pt x="158754" y="262048"/>
                  </a:lnTo>
                  <a:lnTo>
                    <a:pt x="159388" y="263449"/>
                  </a:lnTo>
                  <a:lnTo>
                    <a:pt x="160141" y="264202"/>
                  </a:lnTo>
                  <a:lnTo>
                    <a:pt x="162468" y="269212"/>
                  </a:lnTo>
                  <a:lnTo>
                    <a:pt x="164583" y="273772"/>
                  </a:lnTo>
                  <a:lnTo>
                    <a:pt x="166578" y="277512"/>
                  </a:lnTo>
                  <a:lnTo>
                    <a:pt x="167107" y="279878"/>
                  </a:lnTo>
                  <a:lnTo>
                    <a:pt x="166222" y="285879"/>
                  </a:lnTo>
                  <a:lnTo>
                    <a:pt x="165019" y="291391"/>
                  </a:lnTo>
                  <a:lnTo>
                    <a:pt x="165428" y="294140"/>
                  </a:lnTo>
                  <a:lnTo>
                    <a:pt x="166433" y="296889"/>
                  </a:lnTo>
                  <a:lnTo>
                    <a:pt x="167570" y="300550"/>
                  </a:lnTo>
                  <a:lnTo>
                    <a:pt x="168297" y="305242"/>
                  </a:lnTo>
                  <a:lnTo>
                    <a:pt x="168151" y="308296"/>
                  </a:lnTo>
                  <a:lnTo>
                    <a:pt x="167543" y="310199"/>
                  </a:lnTo>
                  <a:lnTo>
                    <a:pt x="166222" y="312142"/>
                  </a:lnTo>
                  <a:lnTo>
                    <a:pt x="165006" y="313133"/>
                  </a:lnTo>
                  <a:lnTo>
                    <a:pt x="163288" y="311481"/>
                  </a:lnTo>
                  <a:lnTo>
                    <a:pt x="162032" y="311415"/>
                  </a:lnTo>
                  <a:lnTo>
                    <a:pt x="160406" y="311917"/>
                  </a:lnTo>
                  <a:lnTo>
                    <a:pt x="159150" y="312684"/>
                  </a:lnTo>
                  <a:lnTo>
                    <a:pt x="156718" y="315539"/>
                  </a:lnTo>
                  <a:lnTo>
                    <a:pt x="153983" y="318314"/>
                  </a:lnTo>
                  <a:lnTo>
                    <a:pt x="149924" y="319028"/>
                  </a:lnTo>
                  <a:lnTo>
                    <a:pt x="148498" y="321090"/>
                  </a:lnTo>
                  <a:lnTo>
                    <a:pt x="146805" y="321381"/>
                  </a:lnTo>
                  <a:lnTo>
                    <a:pt x="143554" y="321487"/>
                  </a:lnTo>
                  <a:lnTo>
                    <a:pt x="141465" y="321962"/>
                  </a:lnTo>
                  <a:lnTo>
                    <a:pt x="141651" y="323006"/>
                  </a:lnTo>
                  <a:lnTo>
                    <a:pt x="141889" y="327897"/>
                  </a:lnTo>
                  <a:lnTo>
                    <a:pt x="142034" y="329047"/>
                  </a:lnTo>
                  <a:lnTo>
                    <a:pt x="141730" y="329351"/>
                  </a:lnTo>
                  <a:lnTo>
                    <a:pt x="140276" y="329496"/>
                  </a:lnTo>
                  <a:lnTo>
                    <a:pt x="137712" y="328743"/>
                  </a:lnTo>
                  <a:lnTo>
                    <a:pt x="134236" y="327527"/>
                  </a:lnTo>
                  <a:lnTo>
                    <a:pt x="131817" y="327342"/>
                  </a:lnTo>
                  <a:lnTo>
                    <a:pt x="130759" y="329470"/>
                  </a:lnTo>
                  <a:lnTo>
                    <a:pt x="130085" y="330302"/>
                  </a:lnTo>
                  <a:lnTo>
                    <a:pt x="129186" y="330435"/>
                  </a:lnTo>
                  <a:lnTo>
                    <a:pt x="128262" y="330818"/>
                  </a:lnTo>
                  <a:lnTo>
                    <a:pt x="128023" y="331770"/>
                  </a:lnTo>
                  <a:lnTo>
                    <a:pt x="128050" y="332959"/>
                  </a:lnTo>
                  <a:lnTo>
                    <a:pt x="128684" y="334995"/>
                  </a:lnTo>
                  <a:lnTo>
                    <a:pt x="129121" y="338233"/>
                  </a:lnTo>
                  <a:lnTo>
                    <a:pt x="129174" y="340440"/>
                  </a:lnTo>
                  <a:lnTo>
                    <a:pt x="130165" y="341841"/>
                  </a:lnTo>
                  <a:lnTo>
                    <a:pt x="135689" y="346533"/>
                  </a:lnTo>
                  <a:lnTo>
                    <a:pt x="137302" y="347710"/>
                  </a:lnTo>
                  <a:lnTo>
                    <a:pt x="137527" y="348410"/>
                  </a:lnTo>
                  <a:lnTo>
                    <a:pt x="136813" y="350961"/>
                  </a:lnTo>
                  <a:lnTo>
                    <a:pt x="137897" y="354543"/>
                  </a:lnTo>
                  <a:lnTo>
                    <a:pt x="136271" y="354477"/>
                  </a:lnTo>
                  <a:lnTo>
                    <a:pt x="133456" y="352931"/>
                  </a:lnTo>
                  <a:lnTo>
                    <a:pt x="132095" y="351992"/>
                  </a:lnTo>
                  <a:lnTo>
                    <a:pt x="130588" y="352746"/>
                  </a:lnTo>
                  <a:lnTo>
                    <a:pt x="130033" y="352600"/>
                  </a:lnTo>
                  <a:lnTo>
                    <a:pt x="128843" y="350829"/>
                  </a:lnTo>
                  <a:lnTo>
                    <a:pt x="127323" y="349018"/>
                  </a:lnTo>
                  <a:lnTo>
                    <a:pt x="125896" y="348899"/>
                  </a:lnTo>
                  <a:lnTo>
                    <a:pt x="122935" y="349613"/>
                  </a:lnTo>
                  <a:lnTo>
                    <a:pt x="119895" y="350102"/>
                  </a:lnTo>
                  <a:lnTo>
                    <a:pt x="118732" y="350102"/>
                  </a:lnTo>
                  <a:lnTo>
                    <a:pt x="118282" y="350433"/>
                  </a:lnTo>
                  <a:lnTo>
                    <a:pt x="116709" y="353116"/>
                  </a:lnTo>
                  <a:lnTo>
                    <a:pt x="115916" y="352653"/>
                  </a:lnTo>
                  <a:lnTo>
                    <a:pt x="112744" y="351635"/>
                  </a:lnTo>
                  <a:lnTo>
                    <a:pt x="109890" y="351252"/>
                  </a:lnTo>
                  <a:lnTo>
                    <a:pt x="109360" y="351939"/>
                  </a:lnTo>
                  <a:lnTo>
                    <a:pt x="109876" y="354133"/>
                  </a:lnTo>
                  <a:lnTo>
                    <a:pt x="110656" y="356275"/>
                  </a:lnTo>
                  <a:lnTo>
                    <a:pt x="110352" y="357187"/>
                  </a:lnTo>
                  <a:lnTo>
                    <a:pt x="108885" y="358310"/>
                  </a:lnTo>
                  <a:lnTo>
                    <a:pt x="106981" y="360333"/>
                  </a:lnTo>
                  <a:lnTo>
                    <a:pt x="105831" y="361905"/>
                  </a:lnTo>
                  <a:lnTo>
                    <a:pt x="104985" y="362289"/>
                  </a:lnTo>
                  <a:lnTo>
                    <a:pt x="101853" y="362223"/>
                  </a:lnTo>
                  <a:lnTo>
                    <a:pt x="98747" y="362434"/>
                  </a:lnTo>
                  <a:lnTo>
                    <a:pt x="97611" y="363928"/>
                  </a:lnTo>
                  <a:lnTo>
                    <a:pt x="96526" y="365091"/>
                  </a:lnTo>
                  <a:lnTo>
                    <a:pt x="95535" y="365408"/>
                  </a:lnTo>
                  <a:lnTo>
                    <a:pt x="97915" y="367417"/>
                  </a:lnTo>
                  <a:lnTo>
                    <a:pt x="100002" y="369479"/>
                  </a:lnTo>
                  <a:lnTo>
                    <a:pt x="100584" y="371157"/>
                  </a:lnTo>
                  <a:lnTo>
                    <a:pt x="101919" y="372228"/>
                  </a:lnTo>
                  <a:lnTo>
                    <a:pt x="103955" y="371409"/>
                  </a:lnTo>
                  <a:lnTo>
                    <a:pt x="105303" y="371303"/>
                  </a:lnTo>
                  <a:lnTo>
                    <a:pt x="107246" y="373788"/>
                  </a:lnTo>
                  <a:lnTo>
                    <a:pt x="109572" y="374184"/>
                  </a:lnTo>
                  <a:lnTo>
                    <a:pt x="111171" y="375123"/>
                  </a:lnTo>
                  <a:lnTo>
                    <a:pt x="112718" y="377145"/>
                  </a:lnTo>
                  <a:lnTo>
                    <a:pt x="113075" y="378572"/>
                  </a:lnTo>
                  <a:lnTo>
                    <a:pt x="113101" y="379828"/>
                  </a:lnTo>
                  <a:lnTo>
                    <a:pt x="110537" y="380740"/>
                  </a:lnTo>
                  <a:lnTo>
                    <a:pt x="108554" y="382220"/>
                  </a:lnTo>
                  <a:lnTo>
                    <a:pt x="107510" y="388155"/>
                  </a:lnTo>
                  <a:lnTo>
                    <a:pt x="107510" y="400037"/>
                  </a:lnTo>
                  <a:lnTo>
                    <a:pt x="108277" y="410876"/>
                  </a:lnTo>
                  <a:lnTo>
                    <a:pt x="110299" y="412435"/>
                  </a:lnTo>
                  <a:lnTo>
                    <a:pt x="107418" y="416639"/>
                  </a:lnTo>
                  <a:lnTo>
                    <a:pt x="110457" y="417048"/>
                  </a:lnTo>
                  <a:lnTo>
                    <a:pt x="115916" y="415753"/>
                  </a:lnTo>
                  <a:lnTo>
                    <a:pt x="117688" y="413427"/>
                  </a:lnTo>
                  <a:lnTo>
                    <a:pt x="120794" y="410889"/>
                  </a:lnTo>
                  <a:lnTo>
                    <a:pt x="122485" y="406329"/>
                  </a:lnTo>
                  <a:lnTo>
                    <a:pt x="124733" y="402628"/>
                  </a:lnTo>
                  <a:lnTo>
                    <a:pt x="140778" y="394050"/>
                  </a:lnTo>
                  <a:lnTo>
                    <a:pt x="141281" y="392609"/>
                  </a:lnTo>
                  <a:lnTo>
                    <a:pt x="141518" y="391063"/>
                  </a:lnTo>
                  <a:lnTo>
                    <a:pt x="140170" y="388472"/>
                  </a:lnTo>
                  <a:lnTo>
                    <a:pt x="138875" y="386225"/>
                  </a:lnTo>
                  <a:lnTo>
                    <a:pt x="131248" y="376986"/>
                  </a:lnTo>
                  <a:lnTo>
                    <a:pt x="133681" y="378083"/>
                  </a:lnTo>
                  <a:lnTo>
                    <a:pt x="141149" y="386172"/>
                  </a:lnTo>
                  <a:lnTo>
                    <a:pt x="145695" y="389543"/>
                  </a:lnTo>
                  <a:lnTo>
                    <a:pt x="148325" y="389450"/>
                  </a:lnTo>
                  <a:lnTo>
                    <a:pt x="149608" y="388208"/>
                  </a:lnTo>
                  <a:lnTo>
                    <a:pt x="150361" y="387150"/>
                  </a:lnTo>
                  <a:lnTo>
                    <a:pt x="150017" y="385049"/>
                  </a:lnTo>
                  <a:lnTo>
                    <a:pt x="148405" y="382062"/>
                  </a:lnTo>
                  <a:lnTo>
                    <a:pt x="139721" y="372995"/>
                  </a:lnTo>
                  <a:lnTo>
                    <a:pt x="138386" y="370748"/>
                  </a:lnTo>
                  <a:lnTo>
                    <a:pt x="146713" y="378718"/>
                  </a:lnTo>
                  <a:lnTo>
                    <a:pt x="149542" y="380740"/>
                  </a:lnTo>
                  <a:lnTo>
                    <a:pt x="150507" y="380978"/>
                  </a:lnTo>
                  <a:lnTo>
                    <a:pt x="151947" y="379815"/>
                  </a:lnTo>
                  <a:lnTo>
                    <a:pt x="151881" y="378467"/>
                  </a:lnTo>
                  <a:lnTo>
                    <a:pt x="151828" y="377264"/>
                  </a:lnTo>
                  <a:lnTo>
                    <a:pt x="153057" y="375321"/>
                  </a:lnTo>
                  <a:lnTo>
                    <a:pt x="154709" y="373735"/>
                  </a:lnTo>
                  <a:lnTo>
                    <a:pt x="154643" y="372757"/>
                  </a:lnTo>
                  <a:lnTo>
                    <a:pt x="153163" y="371567"/>
                  </a:lnTo>
                  <a:lnTo>
                    <a:pt x="149938" y="370483"/>
                  </a:lnTo>
                  <a:lnTo>
                    <a:pt x="146369" y="368606"/>
                  </a:lnTo>
                  <a:lnTo>
                    <a:pt x="147043" y="368448"/>
                  </a:lnTo>
                  <a:lnTo>
                    <a:pt x="150850" y="368871"/>
                  </a:lnTo>
                  <a:lnTo>
                    <a:pt x="153665" y="368673"/>
                  </a:lnTo>
                  <a:lnTo>
                    <a:pt x="154048" y="367457"/>
                  </a:lnTo>
                  <a:lnTo>
                    <a:pt x="154009" y="366412"/>
                  </a:lnTo>
                  <a:lnTo>
                    <a:pt x="152965" y="364483"/>
                  </a:lnTo>
                  <a:lnTo>
                    <a:pt x="151868" y="363980"/>
                  </a:lnTo>
                  <a:lnTo>
                    <a:pt x="150507" y="364139"/>
                  </a:lnTo>
                  <a:lnTo>
                    <a:pt x="149568" y="363888"/>
                  </a:lnTo>
                  <a:lnTo>
                    <a:pt x="152436" y="361892"/>
                  </a:lnTo>
                  <a:lnTo>
                    <a:pt x="154776" y="364787"/>
                  </a:lnTo>
                  <a:lnTo>
                    <a:pt x="157102" y="366214"/>
                  </a:lnTo>
                  <a:lnTo>
                    <a:pt x="158199" y="365725"/>
                  </a:lnTo>
                  <a:lnTo>
                    <a:pt x="158582" y="364588"/>
                  </a:lnTo>
                  <a:lnTo>
                    <a:pt x="158648" y="359566"/>
                  </a:lnTo>
                  <a:lnTo>
                    <a:pt x="159124" y="358376"/>
                  </a:lnTo>
                  <a:lnTo>
                    <a:pt x="159534" y="359209"/>
                  </a:lnTo>
                  <a:lnTo>
                    <a:pt x="160063" y="361324"/>
                  </a:lnTo>
                  <a:lnTo>
                    <a:pt x="161477" y="362963"/>
                  </a:lnTo>
                  <a:lnTo>
                    <a:pt x="164173" y="363716"/>
                  </a:lnTo>
                  <a:lnTo>
                    <a:pt x="165297" y="365170"/>
                  </a:lnTo>
                  <a:lnTo>
                    <a:pt x="165997" y="365778"/>
                  </a:lnTo>
                  <a:lnTo>
                    <a:pt x="168918" y="364073"/>
                  </a:lnTo>
                  <a:lnTo>
                    <a:pt x="170994" y="363306"/>
                  </a:lnTo>
                  <a:lnTo>
                    <a:pt x="173187" y="361337"/>
                  </a:lnTo>
                  <a:lnTo>
                    <a:pt x="179849" y="357253"/>
                  </a:lnTo>
                  <a:lnTo>
                    <a:pt x="183682" y="356685"/>
                  </a:lnTo>
                  <a:lnTo>
                    <a:pt x="185611" y="351688"/>
                  </a:lnTo>
                  <a:lnTo>
                    <a:pt x="187581" y="351041"/>
                  </a:lnTo>
                  <a:lnTo>
                    <a:pt x="189921" y="350644"/>
                  </a:lnTo>
                  <a:lnTo>
                    <a:pt x="193331" y="347630"/>
                  </a:lnTo>
                  <a:lnTo>
                    <a:pt x="196358" y="344379"/>
                  </a:lnTo>
                  <a:lnTo>
                    <a:pt x="199952" y="343150"/>
                  </a:lnTo>
                  <a:lnTo>
                    <a:pt x="202675" y="339872"/>
                  </a:lnTo>
                  <a:lnTo>
                    <a:pt x="206746" y="339277"/>
                  </a:lnTo>
                  <a:lnTo>
                    <a:pt x="207222" y="335550"/>
                  </a:lnTo>
                  <a:lnTo>
                    <a:pt x="207447" y="332034"/>
                  </a:lnTo>
                  <a:lnTo>
                    <a:pt x="209733" y="331796"/>
                  </a:lnTo>
                  <a:lnTo>
                    <a:pt x="210593" y="329999"/>
                  </a:lnTo>
                  <a:lnTo>
                    <a:pt x="211081" y="328293"/>
                  </a:lnTo>
                  <a:lnTo>
                    <a:pt x="210817" y="326919"/>
                  </a:lnTo>
                  <a:lnTo>
                    <a:pt x="209786" y="325121"/>
                  </a:lnTo>
                  <a:lnTo>
                    <a:pt x="209839" y="323006"/>
                  </a:lnTo>
                  <a:lnTo>
                    <a:pt x="210500" y="321302"/>
                  </a:lnTo>
                  <a:lnTo>
                    <a:pt x="210420" y="320548"/>
                  </a:lnTo>
                  <a:lnTo>
                    <a:pt x="210777" y="320231"/>
                  </a:lnTo>
                  <a:lnTo>
                    <a:pt x="211042" y="321685"/>
                  </a:lnTo>
                  <a:lnTo>
                    <a:pt x="211835" y="323099"/>
                  </a:lnTo>
                  <a:lnTo>
                    <a:pt x="212020" y="321804"/>
                  </a:lnTo>
                  <a:lnTo>
                    <a:pt x="211848" y="320720"/>
                  </a:lnTo>
                  <a:lnTo>
                    <a:pt x="210646" y="318460"/>
                  </a:lnTo>
                  <a:lnTo>
                    <a:pt x="209549" y="308785"/>
                  </a:lnTo>
                  <a:lnTo>
                    <a:pt x="212033" y="309472"/>
                  </a:lnTo>
                  <a:lnTo>
                    <a:pt x="209231" y="302282"/>
                  </a:lnTo>
                  <a:lnTo>
                    <a:pt x="210420" y="300497"/>
                  </a:lnTo>
                  <a:lnTo>
                    <a:pt x="211901" y="29920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5" name="Volný tvar: obrazec 11">
              <a:extLst>
                <a:ext uri="{FF2B5EF4-FFF2-40B4-BE49-F238E27FC236}">
                  <a16:creationId xmlns:a16="http://schemas.microsoft.com/office/drawing/2014/main" id="{82B2DECE-7127-B87C-43AB-04F8316679B7}"/>
                </a:ext>
              </a:extLst>
            </p:cNvPr>
            <p:cNvSpPr/>
            <p:nvPr/>
          </p:nvSpPr>
          <p:spPr>
            <a:xfrm>
              <a:off x="1324260" y="4523057"/>
              <a:ext cx="356621" cy="345195"/>
            </a:xfrm>
            <a:custGeom>
              <a:avLst/>
              <a:gdLst>
                <a:gd name="connsiteX0" fmla="*/ 309419 w 335404"/>
                <a:gd name="connsiteY0" fmla="*/ 87724 h 324658"/>
                <a:gd name="connsiteX1" fmla="*/ 308679 w 335404"/>
                <a:gd name="connsiteY1" fmla="*/ 88160 h 324658"/>
                <a:gd name="connsiteX2" fmla="*/ 305943 w 335404"/>
                <a:gd name="connsiteY2" fmla="*/ 90433 h 324658"/>
                <a:gd name="connsiteX3" fmla="*/ 305441 w 335404"/>
                <a:gd name="connsiteY3" fmla="*/ 91200 h 324658"/>
                <a:gd name="connsiteX4" fmla="*/ 305533 w 335404"/>
                <a:gd name="connsiteY4" fmla="*/ 94029 h 324658"/>
                <a:gd name="connsiteX5" fmla="*/ 307106 w 335404"/>
                <a:gd name="connsiteY5" fmla="*/ 93460 h 324658"/>
                <a:gd name="connsiteX6" fmla="*/ 309181 w 335404"/>
                <a:gd name="connsiteY6" fmla="*/ 92561 h 324658"/>
                <a:gd name="connsiteX7" fmla="*/ 310609 w 335404"/>
                <a:gd name="connsiteY7" fmla="*/ 91134 h 324658"/>
                <a:gd name="connsiteX8" fmla="*/ 310979 w 335404"/>
                <a:gd name="connsiteY8" fmla="*/ 89839 h 324658"/>
                <a:gd name="connsiteX9" fmla="*/ 309763 w 335404"/>
                <a:gd name="connsiteY9" fmla="*/ 88821 h 324658"/>
                <a:gd name="connsiteX10" fmla="*/ 309921 w 335404"/>
                <a:gd name="connsiteY10" fmla="*/ 88213 h 324658"/>
                <a:gd name="connsiteX11" fmla="*/ 309419 w 335404"/>
                <a:gd name="connsiteY11" fmla="*/ 87724 h 324658"/>
                <a:gd name="connsiteX12" fmla="*/ 311349 w 335404"/>
                <a:gd name="connsiteY12" fmla="*/ 84287 h 324658"/>
                <a:gd name="connsiteX13" fmla="*/ 309776 w 335404"/>
                <a:gd name="connsiteY13" fmla="*/ 84657 h 324658"/>
                <a:gd name="connsiteX14" fmla="*/ 308917 w 335404"/>
                <a:gd name="connsiteY14" fmla="*/ 85966 h 324658"/>
                <a:gd name="connsiteX15" fmla="*/ 308838 w 335404"/>
                <a:gd name="connsiteY15" fmla="*/ 86719 h 324658"/>
                <a:gd name="connsiteX16" fmla="*/ 311877 w 335404"/>
                <a:gd name="connsiteY16" fmla="*/ 85794 h 324658"/>
                <a:gd name="connsiteX17" fmla="*/ 312697 w 335404"/>
                <a:gd name="connsiteY17" fmla="*/ 84697 h 324658"/>
                <a:gd name="connsiteX18" fmla="*/ 314085 w 335404"/>
                <a:gd name="connsiteY18" fmla="*/ 83957 h 324658"/>
                <a:gd name="connsiteX19" fmla="*/ 313530 w 335404"/>
                <a:gd name="connsiteY19" fmla="*/ 83587 h 324658"/>
                <a:gd name="connsiteX20" fmla="*/ 312961 w 335404"/>
                <a:gd name="connsiteY20" fmla="*/ 83534 h 324658"/>
                <a:gd name="connsiteX21" fmla="*/ 311957 w 335404"/>
                <a:gd name="connsiteY21" fmla="*/ 83838 h 324658"/>
                <a:gd name="connsiteX22" fmla="*/ 311349 w 335404"/>
                <a:gd name="connsiteY22" fmla="*/ 84287 h 324658"/>
                <a:gd name="connsiteX23" fmla="*/ 204103 w 335404"/>
                <a:gd name="connsiteY23" fmla="*/ 36480 h 324658"/>
                <a:gd name="connsiteX24" fmla="*/ 205478 w 335404"/>
                <a:gd name="connsiteY24" fmla="*/ 35846 h 324658"/>
                <a:gd name="connsiteX25" fmla="*/ 205174 w 335404"/>
                <a:gd name="connsiteY25" fmla="*/ 35171 h 324658"/>
                <a:gd name="connsiteX26" fmla="*/ 203363 w 335404"/>
                <a:gd name="connsiteY26" fmla="*/ 33942 h 324658"/>
                <a:gd name="connsiteX27" fmla="*/ 201354 w 335404"/>
                <a:gd name="connsiteY27" fmla="*/ 33942 h 324658"/>
                <a:gd name="connsiteX28" fmla="*/ 200508 w 335404"/>
                <a:gd name="connsiteY28" fmla="*/ 34960 h 324658"/>
                <a:gd name="connsiteX29" fmla="*/ 201684 w 335404"/>
                <a:gd name="connsiteY29" fmla="*/ 35846 h 324658"/>
                <a:gd name="connsiteX30" fmla="*/ 204103 w 335404"/>
                <a:gd name="connsiteY30" fmla="*/ 36480 h 324658"/>
                <a:gd name="connsiteX31" fmla="*/ 230207 w 335404"/>
                <a:gd name="connsiteY31" fmla="*/ 34854 h 324658"/>
                <a:gd name="connsiteX32" fmla="*/ 231674 w 335404"/>
                <a:gd name="connsiteY32" fmla="*/ 34365 h 324658"/>
                <a:gd name="connsiteX33" fmla="*/ 233062 w 335404"/>
                <a:gd name="connsiteY33" fmla="*/ 35991 h 324658"/>
                <a:gd name="connsiteX34" fmla="*/ 234186 w 335404"/>
                <a:gd name="connsiteY34" fmla="*/ 36467 h 324658"/>
                <a:gd name="connsiteX35" fmla="*/ 235693 w 335404"/>
                <a:gd name="connsiteY35" fmla="*/ 36559 h 324658"/>
                <a:gd name="connsiteX36" fmla="*/ 237583 w 335404"/>
                <a:gd name="connsiteY36" fmla="*/ 36374 h 324658"/>
                <a:gd name="connsiteX37" fmla="*/ 239975 w 335404"/>
                <a:gd name="connsiteY37" fmla="*/ 33876 h 324658"/>
                <a:gd name="connsiteX38" fmla="*/ 240266 w 335404"/>
                <a:gd name="connsiteY38" fmla="*/ 33189 h 324658"/>
                <a:gd name="connsiteX39" fmla="*/ 239697 w 335404"/>
                <a:gd name="connsiteY39" fmla="*/ 29501 h 324658"/>
                <a:gd name="connsiteX40" fmla="*/ 238680 w 335404"/>
                <a:gd name="connsiteY40" fmla="*/ 28484 h 324658"/>
                <a:gd name="connsiteX41" fmla="*/ 235666 w 335404"/>
                <a:gd name="connsiteY41" fmla="*/ 31272 h 324658"/>
                <a:gd name="connsiteX42" fmla="*/ 235032 w 335404"/>
                <a:gd name="connsiteY42" fmla="*/ 33149 h 324658"/>
                <a:gd name="connsiteX43" fmla="*/ 232943 w 335404"/>
                <a:gd name="connsiteY43" fmla="*/ 33043 h 324658"/>
                <a:gd name="connsiteX44" fmla="*/ 231225 w 335404"/>
                <a:gd name="connsiteY44" fmla="*/ 31986 h 324658"/>
                <a:gd name="connsiteX45" fmla="*/ 230577 w 335404"/>
                <a:gd name="connsiteY45" fmla="*/ 30770 h 324658"/>
                <a:gd name="connsiteX46" fmla="*/ 229679 w 335404"/>
                <a:gd name="connsiteY46" fmla="*/ 30929 h 324658"/>
                <a:gd name="connsiteX47" fmla="*/ 227167 w 335404"/>
                <a:gd name="connsiteY47" fmla="*/ 31735 h 324658"/>
                <a:gd name="connsiteX48" fmla="*/ 225713 w 335404"/>
                <a:gd name="connsiteY48" fmla="*/ 33718 h 324658"/>
                <a:gd name="connsiteX49" fmla="*/ 226665 w 335404"/>
                <a:gd name="connsiteY49" fmla="*/ 34286 h 324658"/>
                <a:gd name="connsiteX50" fmla="*/ 230207 w 335404"/>
                <a:gd name="connsiteY50" fmla="*/ 34854 h 324658"/>
                <a:gd name="connsiteX51" fmla="*/ 335405 w 335404"/>
                <a:gd name="connsiteY51" fmla="*/ 109321 h 324658"/>
                <a:gd name="connsiteX52" fmla="*/ 331082 w 335404"/>
                <a:gd name="connsiteY52" fmla="*/ 102448 h 324658"/>
                <a:gd name="connsiteX53" fmla="*/ 327434 w 335404"/>
                <a:gd name="connsiteY53" fmla="*/ 100532 h 324658"/>
                <a:gd name="connsiteX54" fmla="*/ 323152 w 335404"/>
                <a:gd name="connsiteY54" fmla="*/ 100201 h 324658"/>
                <a:gd name="connsiteX55" fmla="*/ 321526 w 335404"/>
                <a:gd name="connsiteY55" fmla="*/ 100730 h 324658"/>
                <a:gd name="connsiteX56" fmla="*/ 319530 w 335404"/>
                <a:gd name="connsiteY56" fmla="*/ 102514 h 324658"/>
                <a:gd name="connsiteX57" fmla="*/ 311640 w 335404"/>
                <a:gd name="connsiteY57" fmla="*/ 101245 h 324658"/>
                <a:gd name="connsiteX58" fmla="*/ 310027 w 335404"/>
                <a:gd name="connsiteY58" fmla="*/ 101629 h 324658"/>
                <a:gd name="connsiteX59" fmla="*/ 305665 w 335404"/>
                <a:gd name="connsiteY59" fmla="*/ 104047 h 324658"/>
                <a:gd name="connsiteX60" fmla="*/ 301740 w 335404"/>
                <a:gd name="connsiteY60" fmla="*/ 104206 h 324658"/>
                <a:gd name="connsiteX61" fmla="*/ 298898 w 335404"/>
                <a:gd name="connsiteY61" fmla="*/ 106387 h 324658"/>
                <a:gd name="connsiteX62" fmla="*/ 295581 w 335404"/>
                <a:gd name="connsiteY62" fmla="*/ 103611 h 324658"/>
                <a:gd name="connsiteX63" fmla="*/ 293532 w 335404"/>
                <a:gd name="connsiteY63" fmla="*/ 102554 h 324658"/>
                <a:gd name="connsiteX64" fmla="*/ 291311 w 335404"/>
                <a:gd name="connsiteY64" fmla="*/ 101100 h 324658"/>
                <a:gd name="connsiteX65" fmla="*/ 300550 w 335404"/>
                <a:gd name="connsiteY65" fmla="*/ 101021 h 324658"/>
                <a:gd name="connsiteX66" fmla="*/ 302493 w 335404"/>
                <a:gd name="connsiteY66" fmla="*/ 97491 h 324658"/>
                <a:gd name="connsiteX67" fmla="*/ 303974 w 335404"/>
                <a:gd name="connsiteY67" fmla="*/ 94161 h 324658"/>
                <a:gd name="connsiteX68" fmla="*/ 304687 w 335404"/>
                <a:gd name="connsiteY68" fmla="*/ 91398 h 324658"/>
                <a:gd name="connsiteX69" fmla="*/ 304872 w 335404"/>
                <a:gd name="connsiteY69" fmla="*/ 90711 h 324658"/>
                <a:gd name="connsiteX70" fmla="*/ 305943 w 335404"/>
                <a:gd name="connsiteY70" fmla="*/ 88755 h 324658"/>
                <a:gd name="connsiteX71" fmla="*/ 306036 w 335404"/>
                <a:gd name="connsiteY71" fmla="*/ 87063 h 324658"/>
                <a:gd name="connsiteX72" fmla="*/ 306855 w 335404"/>
                <a:gd name="connsiteY72" fmla="*/ 85384 h 324658"/>
                <a:gd name="connsiteX73" fmla="*/ 308229 w 335404"/>
                <a:gd name="connsiteY73" fmla="*/ 83679 h 324658"/>
                <a:gd name="connsiteX74" fmla="*/ 311534 w 335404"/>
                <a:gd name="connsiteY74" fmla="*/ 82305 h 324658"/>
                <a:gd name="connsiteX75" fmla="*/ 312869 w 335404"/>
                <a:gd name="connsiteY75" fmla="*/ 79569 h 324658"/>
                <a:gd name="connsiteX76" fmla="*/ 310966 w 335404"/>
                <a:gd name="connsiteY76" fmla="*/ 76952 h 324658"/>
                <a:gd name="connsiteX77" fmla="*/ 307648 w 335404"/>
                <a:gd name="connsiteY77" fmla="*/ 74031 h 324658"/>
                <a:gd name="connsiteX78" fmla="*/ 302216 w 335404"/>
                <a:gd name="connsiteY78" fmla="*/ 72867 h 324658"/>
                <a:gd name="connsiteX79" fmla="*/ 300405 w 335404"/>
                <a:gd name="connsiteY79" fmla="*/ 71863 h 324658"/>
                <a:gd name="connsiteX80" fmla="*/ 295673 w 335404"/>
                <a:gd name="connsiteY80" fmla="*/ 65809 h 324658"/>
                <a:gd name="connsiteX81" fmla="*/ 293836 w 335404"/>
                <a:gd name="connsiteY81" fmla="*/ 64474 h 324658"/>
                <a:gd name="connsiteX82" fmla="*/ 292818 w 335404"/>
                <a:gd name="connsiteY82" fmla="*/ 66682 h 324658"/>
                <a:gd name="connsiteX83" fmla="*/ 289329 w 335404"/>
                <a:gd name="connsiteY83" fmla="*/ 66761 h 324658"/>
                <a:gd name="connsiteX84" fmla="*/ 289408 w 335404"/>
                <a:gd name="connsiteY84" fmla="*/ 68440 h 324658"/>
                <a:gd name="connsiteX85" fmla="*/ 290016 w 335404"/>
                <a:gd name="connsiteY85" fmla="*/ 69907 h 324658"/>
                <a:gd name="connsiteX86" fmla="*/ 289805 w 335404"/>
                <a:gd name="connsiteY86" fmla="*/ 71916 h 324658"/>
                <a:gd name="connsiteX87" fmla="*/ 289302 w 335404"/>
                <a:gd name="connsiteY87" fmla="*/ 70634 h 324658"/>
                <a:gd name="connsiteX88" fmla="*/ 288192 w 335404"/>
                <a:gd name="connsiteY88" fmla="*/ 69814 h 324658"/>
                <a:gd name="connsiteX89" fmla="*/ 287597 w 335404"/>
                <a:gd name="connsiteY89" fmla="*/ 69034 h 324658"/>
                <a:gd name="connsiteX90" fmla="*/ 287518 w 335404"/>
                <a:gd name="connsiteY90" fmla="*/ 67647 h 324658"/>
                <a:gd name="connsiteX91" fmla="*/ 285879 w 335404"/>
                <a:gd name="connsiteY91" fmla="*/ 65162 h 324658"/>
                <a:gd name="connsiteX92" fmla="*/ 283328 w 335404"/>
                <a:gd name="connsiteY92" fmla="*/ 62769 h 324658"/>
                <a:gd name="connsiteX93" fmla="*/ 281848 w 335404"/>
                <a:gd name="connsiteY93" fmla="*/ 62201 h 324658"/>
                <a:gd name="connsiteX94" fmla="*/ 280803 w 335404"/>
                <a:gd name="connsiteY94" fmla="*/ 61923 h 324658"/>
                <a:gd name="connsiteX95" fmla="*/ 279905 w 335404"/>
                <a:gd name="connsiteY95" fmla="*/ 62082 h 324658"/>
                <a:gd name="connsiteX96" fmla="*/ 280063 w 335404"/>
                <a:gd name="connsiteY96" fmla="*/ 62809 h 324658"/>
                <a:gd name="connsiteX97" fmla="*/ 279389 w 335404"/>
                <a:gd name="connsiteY97" fmla="*/ 64897 h 324658"/>
                <a:gd name="connsiteX98" fmla="*/ 279720 w 335404"/>
                <a:gd name="connsiteY98" fmla="*/ 66523 h 324658"/>
                <a:gd name="connsiteX99" fmla="*/ 279270 w 335404"/>
                <a:gd name="connsiteY99" fmla="*/ 66378 h 324658"/>
                <a:gd name="connsiteX100" fmla="*/ 278834 w 335404"/>
                <a:gd name="connsiteY100" fmla="*/ 65942 h 324658"/>
                <a:gd name="connsiteX101" fmla="*/ 278134 w 335404"/>
                <a:gd name="connsiteY101" fmla="*/ 64805 h 324658"/>
                <a:gd name="connsiteX102" fmla="*/ 277156 w 335404"/>
                <a:gd name="connsiteY102" fmla="*/ 66602 h 324658"/>
                <a:gd name="connsiteX103" fmla="*/ 276521 w 335404"/>
                <a:gd name="connsiteY103" fmla="*/ 67329 h 324658"/>
                <a:gd name="connsiteX104" fmla="*/ 276032 w 335404"/>
                <a:gd name="connsiteY104" fmla="*/ 67462 h 324658"/>
                <a:gd name="connsiteX105" fmla="*/ 275516 w 335404"/>
                <a:gd name="connsiteY105" fmla="*/ 67607 h 324658"/>
                <a:gd name="connsiteX106" fmla="*/ 273719 w 335404"/>
                <a:gd name="connsiteY106" fmla="*/ 63787 h 324658"/>
                <a:gd name="connsiteX107" fmla="*/ 271274 w 335404"/>
                <a:gd name="connsiteY107" fmla="*/ 56504 h 324658"/>
                <a:gd name="connsiteX108" fmla="*/ 270441 w 335404"/>
                <a:gd name="connsiteY108" fmla="*/ 55817 h 324658"/>
                <a:gd name="connsiteX109" fmla="*/ 269225 w 335404"/>
                <a:gd name="connsiteY109" fmla="*/ 55341 h 324658"/>
                <a:gd name="connsiteX110" fmla="*/ 268961 w 335404"/>
                <a:gd name="connsiteY110" fmla="*/ 56861 h 324658"/>
                <a:gd name="connsiteX111" fmla="*/ 269080 w 335404"/>
                <a:gd name="connsiteY111" fmla="*/ 58170 h 324658"/>
                <a:gd name="connsiteX112" fmla="*/ 267745 w 335404"/>
                <a:gd name="connsiteY112" fmla="*/ 59478 h 324658"/>
                <a:gd name="connsiteX113" fmla="*/ 265498 w 335404"/>
                <a:gd name="connsiteY113" fmla="*/ 59888 h 324658"/>
                <a:gd name="connsiteX114" fmla="*/ 266701 w 335404"/>
                <a:gd name="connsiteY114" fmla="*/ 58646 h 324658"/>
                <a:gd name="connsiteX115" fmla="*/ 267679 w 335404"/>
                <a:gd name="connsiteY115" fmla="*/ 55870 h 324658"/>
                <a:gd name="connsiteX116" fmla="*/ 267216 w 335404"/>
                <a:gd name="connsiteY116" fmla="*/ 53292 h 324658"/>
                <a:gd name="connsiteX117" fmla="*/ 266780 w 335404"/>
                <a:gd name="connsiteY117" fmla="*/ 52077 h 324658"/>
                <a:gd name="connsiteX118" fmla="*/ 265022 w 335404"/>
                <a:gd name="connsiteY118" fmla="*/ 50213 h 324658"/>
                <a:gd name="connsiteX119" fmla="*/ 264229 w 335404"/>
                <a:gd name="connsiteY119" fmla="*/ 50186 h 324658"/>
                <a:gd name="connsiteX120" fmla="*/ 263515 w 335404"/>
                <a:gd name="connsiteY120" fmla="*/ 49671 h 324658"/>
                <a:gd name="connsiteX121" fmla="*/ 263660 w 335404"/>
                <a:gd name="connsiteY121" fmla="*/ 47146 h 324658"/>
                <a:gd name="connsiteX122" fmla="*/ 261942 w 335404"/>
                <a:gd name="connsiteY122" fmla="*/ 46459 h 324658"/>
                <a:gd name="connsiteX123" fmla="*/ 267454 w 335404"/>
                <a:gd name="connsiteY123" fmla="*/ 45574 h 324658"/>
                <a:gd name="connsiteX124" fmla="*/ 275212 w 335404"/>
                <a:gd name="connsiteY124" fmla="*/ 46023 h 324658"/>
                <a:gd name="connsiteX125" fmla="*/ 279006 w 335404"/>
                <a:gd name="connsiteY125" fmla="*/ 43564 h 324658"/>
                <a:gd name="connsiteX126" fmla="*/ 283804 w 335404"/>
                <a:gd name="connsiteY126" fmla="*/ 43247 h 324658"/>
                <a:gd name="connsiteX127" fmla="*/ 286817 w 335404"/>
                <a:gd name="connsiteY127" fmla="*/ 42230 h 324658"/>
                <a:gd name="connsiteX128" fmla="*/ 287954 w 335404"/>
                <a:gd name="connsiteY128" fmla="*/ 40551 h 324658"/>
                <a:gd name="connsiteX129" fmla="*/ 278874 w 335404"/>
                <a:gd name="connsiteY129" fmla="*/ 41727 h 324658"/>
                <a:gd name="connsiteX130" fmla="*/ 267533 w 335404"/>
                <a:gd name="connsiteY130" fmla="*/ 40313 h 324658"/>
                <a:gd name="connsiteX131" fmla="*/ 261387 w 335404"/>
                <a:gd name="connsiteY131" fmla="*/ 41516 h 324658"/>
                <a:gd name="connsiteX132" fmla="*/ 259206 w 335404"/>
                <a:gd name="connsiteY132" fmla="*/ 41146 h 324658"/>
                <a:gd name="connsiteX133" fmla="*/ 255360 w 335404"/>
                <a:gd name="connsiteY133" fmla="*/ 41450 h 324658"/>
                <a:gd name="connsiteX134" fmla="*/ 247628 w 335404"/>
                <a:gd name="connsiteY134" fmla="*/ 43313 h 324658"/>
                <a:gd name="connsiteX135" fmla="*/ 238310 w 335404"/>
                <a:gd name="connsiteY135" fmla="*/ 42732 h 324658"/>
                <a:gd name="connsiteX136" fmla="*/ 230102 w 335404"/>
                <a:gd name="connsiteY136" fmla="*/ 43617 h 324658"/>
                <a:gd name="connsiteX137" fmla="*/ 227709 w 335404"/>
                <a:gd name="connsiteY137" fmla="*/ 43551 h 324658"/>
                <a:gd name="connsiteX138" fmla="*/ 228819 w 335404"/>
                <a:gd name="connsiteY138" fmla="*/ 46168 h 324658"/>
                <a:gd name="connsiteX139" fmla="*/ 231106 w 335404"/>
                <a:gd name="connsiteY139" fmla="*/ 45137 h 324658"/>
                <a:gd name="connsiteX140" fmla="*/ 238402 w 335404"/>
                <a:gd name="connsiteY140" fmla="*/ 45732 h 324658"/>
                <a:gd name="connsiteX141" fmla="*/ 241561 w 335404"/>
                <a:gd name="connsiteY141" fmla="*/ 47279 h 324658"/>
                <a:gd name="connsiteX142" fmla="*/ 240345 w 335404"/>
                <a:gd name="connsiteY142" fmla="*/ 48164 h 324658"/>
                <a:gd name="connsiteX143" fmla="*/ 238944 w 335404"/>
                <a:gd name="connsiteY143" fmla="*/ 48825 h 324658"/>
                <a:gd name="connsiteX144" fmla="*/ 230154 w 335404"/>
                <a:gd name="connsiteY144" fmla="*/ 48561 h 324658"/>
                <a:gd name="connsiteX145" fmla="*/ 213130 w 335404"/>
                <a:gd name="connsiteY145" fmla="*/ 58725 h 324658"/>
                <a:gd name="connsiteX146" fmla="*/ 210804 w 335404"/>
                <a:gd name="connsiteY146" fmla="*/ 58817 h 324658"/>
                <a:gd name="connsiteX147" fmla="*/ 208808 w 335404"/>
                <a:gd name="connsiteY147" fmla="*/ 59333 h 324658"/>
                <a:gd name="connsiteX148" fmla="*/ 206165 w 335404"/>
                <a:gd name="connsiteY148" fmla="*/ 59518 h 324658"/>
                <a:gd name="connsiteX149" fmla="*/ 201565 w 335404"/>
                <a:gd name="connsiteY149" fmla="*/ 58038 h 324658"/>
                <a:gd name="connsiteX150" fmla="*/ 197349 w 335404"/>
                <a:gd name="connsiteY150" fmla="*/ 56993 h 324658"/>
                <a:gd name="connsiteX151" fmla="*/ 193318 w 335404"/>
                <a:gd name="connsiteY151" fmla="*/ 55037 h 324658"/>
                <a:gd name="connsiteX152" fmla="*/ 188493 w 335404"/>
                <a:gd name="connsiteY152" fmla="*/ 54205 h 324658"/>
                <a:gd name="connsiteX153" fmla="*/ 182915 w 335404"/>
                <a:gd name="connsiteY153" fmla="*/ 48125 h 324658"/>
                <a:gd name="connsiteX154" fmla="*/ 182942 w 335404"/>
                <a:gd name="connsiteY154" fmla="*/ 46882 h 324658"/>
                <a:gd name="connsiteX155" fmla="*/ 182704 w 335404"/>
                <a:gd name="connsiteY155" fmla="*/ 45256 h 324658"/>
                <a:gd name="connsiteX156" fmla="*/ 179294 w 335404"/>
                <a:gd name="connsiteY156" fmla="*/ 43631 h 324658"/>
                <a:gd name="connsiteX157" fmla="*/ 160829 w 335404"/>
                <a:gd name="connsiteY157" fmla="*/ 44239 h 324658"/>
                <a:gd name="connsiteX158" fmla="*/ 157181 w 335404"/>
                <a:gd name="connsiteY158" fmla="*/ 45375 h 324658"/>
                <a:gd name="connsiteX159" fmla="*/ 145973 w 335404"/>
                <a:gd name="connsiteY159" fmla="*/ 46697 h 324658"/>
                <a:gd name="connsiteX160" fmla="*/ 138677 w 335404"/>
                <a:gd name="connsiteY160" fmla="*/ 48151 h 324658"/>
                <a:gd name="connsiteX161" fmla="*/ 132055 w 335404"/>
                <a:gd name="connsiteY161" fmla="*/ 47569 h 324658"/>
                <a:gd name="connsiteX162" fmla="*/ 129848 w 335404"/>
                <a:gd name="connsiteY162" fmla="*/ 45415 h 324658"/>
                <a:gd name="connsiteX163" fmla="*/ 128513 w 335404"/>
                <a:gd name="connsiteY163" fmla="*/ 42018 h 324658"/>
                <a:gd name="connsiteX164" fmla="*/ 128024 w 335404"/>
                <a:gd name="connsiteY164" fmla="*/ 38648 h 324658"/>
                <a:gd name="connsiteX165" fmla="*/ 129464 w 335404"/>
                <a:gd name="connsiteY165" fmla="*/ 36639 h 324658"/>
                <a:gd name="connsiteX166" fmla="*/ 128275 w 335404"/>
                <a:gd name="connsiteY166" fmla="*/ 34682 h 324658"/>
                <a:gd name="connsiteX167" fmla="*/ 128010 w 335404"/>
                <a:gd name="connsiteY167" fmla="*/ 31761 h 324658"/>
                <a:gd name="connsiteX168" fmla="*/ 126834 w 335404"/>
                <a:gd name="connsiteY168" fmla="*/ 28708 h 324658"/>
                <a:gd name="connsiteX169" fmla="*/ 121719 w 335404"/>
                <a:gd name="connsiteY169" fmla="*/ 24518 h 324658"/>
                <a:gd name="connsiteX170" fmla="*/ 116696 w 335404"/>
                <a:gd name="connsiteY170" fmla="*/ 21068 h 324658"/>
                <a:gd name="connsiteX171" fmla="*/ 111132 w 335404"/>
                <a:gd name="connsiteY171" fmla="*/ 20236 h 324658"/>
                <a:gd name="connsiteX172" fmla="*/ 106823 w 335404"/>
                <a:gd name="connsiteY172" fmla="*/ 18610 h 324658"/>
                <a:gd name="connsiteX173" fmla="*/ 99514 w 335404"/>
                <a:gd name="connsiteY173" fmla="*/ 19152 h 324658"/>
                <a:gd name="connsiteX174" fmla="*/ 98390 w 335404"/>
                <a:gd name="connsiteY174" fmla="*/ 19549 h 324658"/>
                <a:gd name="connsiteX175" fmla="*/ 96844 w 335404"/>
                <a:gd name="connsiteY175" fmla="*/ 19707 h 324658"/>
                <a:gd name="connsiteX176" fmla="*/ 95020 w 335404"/>
                <a:gd name="connsiteY176" fmla="*/ 17328 h 324658"/>
                <a:gd name="connsiteX177" fmla="*/ 93989 w 335404"/>
                <a:gd name="connsiteY177" fmla="*/ 14169 h 324658"/>
                <a:gd name="connsiteX178" fmla="*/ 93116 w 335404"/>
                <a:gd name="connsiteY178" fmla="*/ 9622 h 324658"/>
                <a:gd name="connsiteX179" fmla="*/ 92945 w 335404"/>
                <a:gd name="connsiteY179" fmla="*/ 5142 h 324658"/>
                <a:gd name="connsiteX180" fmla="*/ 92337 w 335404"/>
                <a:gd name="connsiteY180" fmla="*/ 3489 h 324658"/>
                <a:gd name="connsiteX181" fmla="*/ 91121 w 335404"/>
                <a:gd name="connsiteY181" fmla="*/ 1784 h 324658"/>
                <a:gd name="connsiteX182" fmla="*/ 89032 w 335404"/>
                <a:gd name="connsiteY182" fmla="*/ 0 h 324658"/>
                <a:gd name="connsiteX183" fmla="*/ 86019 w 335404"/>
                <a:gd name="connsiteY183" fmla="*/ 1163 h 324658"/>
                <a:gd name="connsiteX184" fmla="*/ 83930 w 335404"/>
                <a:gd name="connsiteY184" fmla="*/ 2247 h 324658"/>
                <a:gd name="connsiteX185" fmla="*/ 82688 w 335404"/>
                <a:gd name="connsiteY185" fmla="*/ 4930 h 324658"/>
                <a:gd name="connsiteX186" fmla="*/ 81419 w 335404"/>
                <a:gd name="connsiteY186" fmla="*/ 8248 h 324658"/>
                <a:gd name="connsiteX187" fmla="*/ 82754 w 335404"/>
                <a:gd name="connsiteY187" fmla="*/ 12649 h 324658"/>
                <a:gd name="connsiteX188" fmla="*/ 82648 w 335404"/>
                <a:gd name="connsiteY188" fmla="*/ 14037 h 324658"/>
                <a:gd name="connsiteX189" fmla="*/ 83217 w 335404"/>
                <a:gd name="connsiteY189" fmla="*/ 15623 h 324658"/>
                <a:gd name="connsiteX190" fmla="*/ 90301 w 335404"/>
                <a:gd name="connsiteY190" fmla="*/ 14275 h 324658"/>
                <a:gd name="connsiteX191" fmla="*/ 92627 w 335404"/>
                <a:gd name="connsiteY191" fmla="*/ 14275 h 324658"/>
                <a:gd name="connsiteX192" fmla="*/ 93473 w 335404"/>
                <a:gd name="connsiteY192" fmla="*/ 17976 h 324658"/>
                <a:gd name="connsiteX193" fmla="*/ 92548 w 335404"/>
                <a:gd name="connsiteY193" fmla="*/ 19866 h 324658"/>
                <a:gd name="connsiteX194" fmla="*/ 90486 w 335404"/>
                <a:gd name="connsiteY194" fmla="*/ 20712 h 324658"/>
                <a:gd name="connsiteX195" fmla="*/ 86600 w 335404"/>
                <a:gd name="connsiteY195" fmla="*/ 18280 h 324658"/>
                <a:gd name="connsiteX196" fmla="*/ 85371 w 335404"/>
                <a:gd name="connsiteY196" fmla="*/ 18584 h 324658"/>
                <a:gd name="connsiteX197" fmla="*/ 83626 w 335404"/>
                <a:gd name="connsiteY197" fmla="*/ 21174 h 324658"/>
                <a:gd name="connsiteX198" fmla="*/ 81723 w 335404"/>
                <a:gd name="connsiteY198" fmla="*/ 22734 h 324658"/>
                <a:gd name="connsiteX199" fmla="*/ 73740 w 335404"/>
                <a:gd name="connsiteY199" fmla="*/ 25893 h 324658"/>
                <a:gd name="connsiteX200" fmla="*/ 66814 w 335404"/>
                <a:gd name="connsiteY200" fmla="*/ 27386 h 324658"/>
                <a:gd name="connsiteX201" fmla="*/ 55394 w 335404"/>
                <a:gd name="connsiteY201" fmla="*/ 33295 h 324658"/>
                <a:gd name="connsiteX202" fmla="*/ 50239 w 335404"/>
                <a:gd name="connsiteY202" fmla="*/ 34299 h 324658"/>
                <a:gd name="connsiteX203" fmla="*/ 50213 w 335404"/>
                <a:gd name="connsiteY203" fmla="*/ 37934 h 324658"/>
                <a:gd name="connsiteX204" fmla="*/ 48032 w 335404"/>
                <a:gd name="connsiteY204" fmla="*/ 39546 h 324658"/>
                <a:gd name="connsiteX205" fmla="*/ 48402 w 335404"/>
                <a:gd name="connsiteY205" fmla="*/ 43974 h 324658"/>
                <a:gd name="connsiteX206" fmla="*/ 48825 w 335404"/>
                <a:gd name="connsiteY206" fmla="*/ 46472 h 324658"/>
                <a:gd name="connsiteX207" fmla="*/ 49486 w 335404"/>
                <a:gd name="connsiteY207" fmla="*/ 48283 h 324658"/>
                <a:gd name="connsiteX208" fmla="*/ 51019 w 335404"/>
                <a:gd name="connsiteY208" fmla="*/ 54086 h 324658"/>
                <a:gd name="connsiteX209" fmla="*/ 53901 w 335404"/>
                <a:gd name="connsiteY209" fmla="*/ 57482 h 324658"/>
                <a:gd name="connsiteX210" fmla="*/ 55050 w 335404"/>
                <a:gd name="connsiteY210" fmla="*/ 61130 h 324658"/>
                <a:gd name="connsiteX211" fmla="*/ 57866 w 335404"/>
                <a:gd name="connsiteY211" fmla="*/ 66259 h 324658"/>
                <a:gd name="connsiteX212" fmla="*/ 58381 w 335404"/>
                <a:gd name="connsiteY212" fmla="*/ 69854 h 324658"/>
                <a:gd name="connsiteX213" fmla="*/ 57429 w 335404"/>
                <a:gd name="connsiteY213" fmla="*/ 75366 h 324658"/>
                <a:gd name="connsiteX214" fmla="*/ 56980 w 335404"/>
                <a:gd name="connsiteY214" fmla="*/ 79952 h 324658"/>
                <a:gd name="connsiteX215" fmla="*/ 53808 w 335404"/>
                <a:gd name="connsiteY215" fmla="*/ 83508 h 324658"/>
                <a:gd name="connsiteX216" fmla="*/ 52817 w 335404"/>
                <a:gd name="connsiteY216" fmla="*/ 85265 h 324658"/>
                <a:gd name="connsiteX217" fmla="*/ 51363 w 335404"/>
                <a:gd name="connsiteY217" fmla="*/ 86243 h 324658"/>
                <a:gd name="connsiteX218" fmla="*/ 45309 w 335404"/>
                <a:gd name="connsiteY218" fmla="*/ 88424 h 324658"/>
                <a:gd name="connsiteX219" fmla="*/ 43247 w 335404"/>
                <a:gd name="connsiteY219" fmla="*/ 88438 h 324658"/>
                <a:gd name="connsiteX220" fmla="*/ 41608 w 335404"/>
                <a:gd name="connsiteY220" fmla="*/ 87750 h 324658"/>
                <a:gd name="connsiteX221" fmla="*/ 40379 w 335404"/>
                <a:gd name="connsiteY221" fmla="*/ 86019 h 324658"/>
                <a:gd name="connsiteX222" fmla="*/ 39533 w 335404"/>
                <a:gd name="connsiteY222" fmla="*/ 82741 h 324658"/>
                <a:gd name="connsiteX223" fmla="*/ 40181 w 335404"/>
                <a:gd name="connsiteY223" fmla="*/ 80322 h 324658"/>
                <a:gd name="connsiteX224" fmla="*/ 39150 w 335404"/>
                <a:gd name="connsiteY224" fmla="*/ 78895 h 324658"/>
                <a:gd name="connsiteX225" fmla="*/ 37537 w 335404"/>
                <a:gd name="connsiteY225" fmla="*/ 77732 h 324658"/>
                <a:gd name="connsiteX226" fmla="*/ 35171 w 335404"/>
                <a:gd name="connsiteY226" fmla="*/ 74176 h 324658"/>
                <a:gd name="connsiteX227" fmla="*/ 34894 w 335404"/>
                <a:gd name="connsiteY227" fmla="*/ 71678 h 324658"/>
                <a:gd name="connsiteX228" fmla="*/ 32211 w 335404"/>
                <a:gd name="connsiteY228" fmla="*/ 66761 h 324658"/>
                <a:gd name="connsiteX229" fmla="*/ 36612 w 335404"/>
                <a:gd name="connsiteY229" fmla="*/ 58500 h 324658"/>
                <a:gd name="connsiteX230" fmla="*/ 38476 w 335404"/>
                <a:gd name="connsiteY230" fmla="*/ 56835 h 324658"/>
                <a:gd name="connsiteX231" fmla="*/ 41000 w 335404"/>
                <a:gd name="connsiteY231" fmla="*/ 52632 h 324658"/>
                <a:gd name="connsiteX232" fmla="*/ 44424 w 335404"/>
                <a:gd name="connsiteY232" fmla="*/ 49023 h 324658"/>
                <a:gd name="connsiteX233" fmla="*/ 46565 w 335404"/>
                <a:gd name="connsiteY233" fmla="*/ 42983 h 324658"/>
                <a:gd name="connsiteX234" fmla="*/ 46591 w 335404"/>
                <a:gd name="connsiteY234" fmla="*/ 41040 h 324658"/>
                <a:gd name="connsiteX235" fmla="*/ 44516 w 335404"/>
                <a:gd name="connsiteY235" fmla="*/ 37947 h 324658"/>
                <a:gd name="connsiteX236" fmla="*/ 43816 w 335404"/>
                <a:gd name="connsiteY236" fmla="*/ 33453 h 324658"/>
                <a:gd name="connsiteX237" fmla="*/ 45190 w 335404"/>
                <a:gd name="connsiteY237" fmla="*/ 33400 h 324658"/>
                <a:gd name="connsiteX238" fmla="*/ 46063 w 335404"/>
                <a:gd name="connsiteY238" fmla="*/ 32925 h 324658"/>
                <a:gd name="connsiteX239" fmla="*/ 42573 w 335404"/>
                <a:gd name="connsiteY239" fmla="*/ 29488 h 324658"/>
                <a:gd name="connsiteX240" fmla="*/ 41595 w 335404"/>
                <a:gd name="connsiteY240" fmla="*/ 27928 h 324658"/>
                <a:gd name="connsiteX241" fmla="*/ 39256 w 335404"/>
                <a:gd name="connsiteY241" fmla="*/ 21597 h 324658"/>
                <a:gd name="connsiteX242" fmla="*/ 39137 w 335404"/>
                <a:gd name="connsiteY242" fmla="*/ 19667 h 324658"/>
                <a:gd name="connsiteX243" fmla="*/ 39322 w 335404"/>
                <a:gd name="connsiteY243" fmla="*/ 17209 h 324658"/>
                <a:gd name="connsiteX244" fmla="*/ 40630 w 335404"/>
                <a:gd name="connsiteY244" fmla="*/ 16138 h 324658"/>
                <a:gd name="connsiteX245" fmla="*/ 41635 w 335404"/>
                <a:gd name="connsiteY245" fmla="*/ 15583 h 324658"/>
                <a:gd name="connsiteX246" fmla="*/ 51257 w 335404"/>
                <a:gd name="connsiteY246" fmla="*/ 13006 h 324658"/>
                <a:gd name="connsiteX247" fmla="*/ 53160 w 335404"/>
                <a:gd name="connsiteY247" fmla="*/ 11975 h 324658"/>
                <a:gd name="connsiteX248" fmla="*/ 54905 w 335404"/>
                <a:gd name="connsiteY248" fmla="*/ 10283 h 324658"/>
                <a:gd name="connsiteX249" fmla="*/ 55738 w 335404"/>
                <a:gd name="connsiteY249" fmla="*/ 8961 h 324658"/>
                <a:gd name="connsiteX250" fmla="*/ 54826 w 335404"/>
                <a:gd name="connsiteY250" fmla="*/ 9305 h 324658"/>
                <a:gd name="connsiteX251" fmla="*/ 53663 w 335404"/>
                <a:gd name="connsiteY251" fmla="*/ 10045 h 324658"/>
                <a:gd name="connsiteX252" fmla="*/ 50186 w 335404"/>
                <a:gd name="connsiteY252" fmla="*/ 11446 h 324658"/>
                <a:gd name="connsiteX253" fmla="*/ 45547 w 335404"/>
                <a:gd name="connsiteY253" fmla="*/ 12781 h 324658"/>
                <a:gd name="connsiteX254" fmla="*/ 39507 w 335404"/>
                <a:gd name="connsiteY254" fmla="*/ 14486 h 324658"/>
                <a:gd name="connsiteX255" fmla="*/ 38026 w 335404"/>
                <a:gd name="connsiteY255" fmla="*/ 16310 h 324658"/>
                <a:gd name="connsiteX256" fmla="*/ 31352 w 335404"/>
                <a:gd name="connsiteY256" fmla="*/ 27770 h 324658"/>
                <a:gd name="connsiteX257" fmla="*/ 26289 w 335404"/>
                <a:gd name="connsiteY257" fmla="*/ 30096 h 324658"/>
                <a:gd name="connsiteX258" fmla="*/ 24386 w 335404"/>
                <a:gd name="connsiteY258" fmla="*/ 31801 h 324658"/>
                <a:gd name="connsiteX259" fmla="*/ 22893 w 335404"/>
                <a:gd name="connsiteY259" fmla="*/ 33969 h 324658"/>
                <a:gd name="connsiteX260" fmla="*/ 19694 w 335404"/>
                <a:gd name="connsiteY260" fmla="*/ 37960 h 324658"/>
                <a:gd name="connsiteX261" fmla="*/ 18267 w 335404"/>
                <a:gd name="connsiteY261" fmla="*/ 41027 h 324658"/>
                <a:gd name="connsiteX262" fmla="*/ 14592 w 335404"/>
                <a:gd name="connsiteY262" fmla="*/ 47688 h 324658"/>
                <a:gd name="connsiteX263" fmla="*/ 12292 w 335404"/>
                <a:gd name="connsiteY263" fmla="*/ 56042 h 324658"/>
                <a:gd name="connsiteX264" fmla="*/ 11327 w 335404"/>
                <a:gd name="connsiteY264" fmla="*/ 60734 h 324658"/>
                <a:gd name="connsiteX265" fmla="*/ 9940 w 335404"/>
                <a:gd name="connsiteY265" fmla="*/ 67528 h 324658"/>
                <a:gd name="connsiteX266" fmla="*/ 8301 w 335404"/>
                <a:gd name="connsiteY266" fmla="*/ 70951 h 324658"/>
                <a:gd name="connsiteX267" fmla="*/ 6186 w 335404"/>
                <a:gd name="connsiteY267" fmla="*/ 74163 h 324658"/>
                <a:gd name="connsiteX268" fmla="*/ 3939 w 335404"/>
                <a:gd name="connsiteY268" fmla="*/ 77295 h 324658"/>
                <a:gd name="connsiteX269" fmla="*/ 1969 w 335404"/>
                <a:gd name="connsiteY269" fmla="*/ 80732 h 324658"/>
                <a:gd name="connsiteX270" fmla="*/ 304 w 335404"/>
                <a:gd name="connsiteY270" fmla="*/ 83415 h 324658"/>
                <a:gd name="connsiteX271" fmla="*/ 0 w 335404"/>
                <a:gd name="connsiteY271" fmla="*/ 84340 h 324658"/>
                <a:gd name="connsiteX272" fmla="*/ 687 w 335404"/>
                <a:gd name="connsiteY272" fmla="*/ 85080 h 324658"/>
                <a:gd name="connsiteX273" fmla="*/ 4296 w 335404"/>
                <a:gd name="connsiteY273" fmla="*/ 84340 h 324658"/>
                <a:gd name="connsiteX274" fmla="*/ 5750 w 335404"/>
                <a:gd name="connsiteY274" fmla="*/ 83534 h 324658"/>
                <a:gd name="connsiteX275" fmla="*/ 7759 w 335404"/>
                <a:gd name="connsiteY275" fmla="*/ 82490 h 324658"/>
                <a:gd name="connsiteX276" fmla="*/ 8948 w 335404"/>
                <a:gd name="connsiteY276" fmla="*/ 83045 h 324658"/>
                <a:gd name="connsiteX277" fmla="*/ 10006 w 335404"/>
                <a:gd name="connsiteY277" fmla="*/ 86005 h 324658"/>
                <a:gd name="connsiteX278" fmla="*/ 11367 w 335404"/>
                <a:gd name="connsiteY278" fmla="*/ 86376 h 324658"/>
                <a:gd name="connsiteX279" fmla="*/ 12689 w 335404"/>
                <a:gd name="connsiteY279" fmla="*/ 86005 h 324658"/>
                <a:gd name="connsiteX280" fmla="*/ 14037 w 335404"/>
                <a:gd name="connsiteY280" fmla="*/ 86746 h 324658"/>
                <a:gd name="connsiteX281" fmla="*/ 15398 w 335404"/>
                <a:gd name="connsiteY281" fmla="*/ 94108 h 324658"/>
                <a:gd name="connsiteX282" fmla="*/ 16561 w 335404"/>
                <a:gd name="connsiteY282" fmla="*/ 100346 h 324658"/>
                <a:gd name="connsiteX283" fmla="*/ 19826 w 335404"/>
                <a:gd name="connsiteY283" fmla="*/ 104246 h 324658"/>
                <a:gd name="connsiteX284" fmla="*/ 22390 w 335404"/>
                <a:gd name="connsiteY284" fmla="*/ 107286 h 324658"/>
                <a:gd name="connsiteX285" fmla="*/ 22906 w 335404"/>
                <a:gd name="connsiteY285" fmla="*/ 109969 h 324658"/>
                <a:gd name="connsiteX286" fmla="*/ 23368 w 335404"/>
                <a:gd name="connsiteY286" fmla="*/ 113762 h 324658"/>
                <a:gd name="connsiteX287" fmla="*/ 23434 w 335404"/>
                <a:gd name="connsiteY287" fmla="*/ 115612 h 324658"/>
                <a:gd name="connsiteX288" fmla="*/ 22536 w 335404"/>
                <a:gd name="connsiteY288" fmla="*/ 116736 h 324658"/>
                <a:gd name="connsiteX289" fmla="*/ 21069 w 335404"/>
                <a:gd name="connsiteY289" fmla="*/ 119036 h 324658"/>
                <a:gd name="connsiteX290" fmla="*/ 20513 w 335404"/>
                <a:gd name="connsiteY290" fmla="*/ 123450 h 324658"/>
                <a:gd name="connsiteX291" fmla="*/ 20209 w 335404"/>
                <a:gd name="connsiteY291" fmla="*/ 124918 h 324658"/>
                <a:gd name="connsiteX292" fmla="*/ 19760 w 335404"/>
                <a:gd name="connsiteY292" fmla="*/ 129002 h 324658"/>
                <a:gd name="connsiteX293" fmla="*/ 19813 w 335404"/>
                <a:gd name="connsiteY293" fmla="*/ 131513 h 324658"/>
                <a:gd name="connsiteX294" fmla="*/ 20447 w 335404"/>
                <a:gd name="connsiteY294" fmla="*/ 133469 h 324658"/>
                <a:gd name="connsiteX295" fmla="*/ 21597 w 335404"/>
                <a:gd name="connsiteY295" fmla="*/ 134593 h 324658"/>
                <a:gd name="connsiteX296" fmla="*/ 24016 w 335404"/>
                <a:gd name="connsiteY296" fmla="*/ 135174 h 324658"/>
                <a:gd name="connsiteX297" fmla="*/ 26197 w 335404"/>
                <a:gd name="connsiteY297" fmla="*/ 135862 h 324658"/>
                <a:gd name="connsiteX298" fmla="*/ 27307 w 335404"/>
                <a:gd name="connsiteY298" fmla="*/ 139272 h 324658"/>
                <a:gd name="connsiteX299" fmla="*/ 28920 w 335404"/>
                <a:gd name="connsiteY299" fmla="*/ 143594 h 324658"/>
                <a:gd name="connsiteX300" fmla="*/ 30770 w 335404"/>
                <a:gd name="connsiteY300" fmla="*/ 145405 h 324658"/>
                <a:gd name="connsiteX301" fmla="*/ 33559 w 335404"/>
                <a:gd name="connsiteY301" fmla="*/ 146594 h 324658"/>
                <a:gd name="connsiteX302" fmla="*/ 35608 w 335404"/>
                <a:gd name="connsiteY302" fmla="*/ 146158 h 324658"/>
                <a:gd name="connsiteX303" fmla="*/ 40379 w 335404"/>
                <a:gd name="connsiteY303" fmla="*/ 145391 h 324658"/>
                <a:gd name="connsiteX304" fmla="*/ 44450 w 335404"/>
                <a:gd name="connsiteY304" fmla="*/ 145576 h 324658"/>
                <a:gd name="connsiteX305" fmla="*/ 50358 w 335404"/>
                <a:gd name="connsiteY305" fmla="*/ 146740 h 324658"/>
                <a:gd name="connsiteX306" fmla="*/ 52579 w 335404"/>
                <a:gd name="connsiteY306" fmla="*/ 146700 h 324658"/>
                <a:gd name="connsiteX307" fmla="*/ 55460 w 335404"/>
                <a:gd name="connsiteY307" fmla="*/ 146488 h 324658"/>
                <a:gd name="connsiteX308" fmla="*/ 60602 w 335404"/>
                <a:gd name="connsiteY308" fmla="*/ 144136 h 324658"/>
                <a:gd name="connsiteX309" fmla="*/ 62452 w 335404"/>
                <a:gd name="connsiteY309" fmla="*/ 143779 h 324658"/>
                <a:gd name="connsiteX310" fmla="*/ 64488 w 335404"/>
                <a:gd name="connsiteY310" fmla="*/ 143990 h 324658"/>
                <a:gd name="connsiteX311" fmla="*/ 67409 w 335404"/>
                <a:gd name="connsiteY311" fmla="*/ 145180 h 324658"/>
                <a:gd name="connsiteX312" fmla="*/ 68982 w 335404"/>
                <a:gd name="connsiteY312" fmla="*/ 146118 h 324658"/>
                <a:gd name="connsiteX313" fmla="*/ 71017 w 335404"/>
                <a:gd name="connsiteY313" fmla="*/ 147096 h 324658"/>
                <a:gd name="connsiteX314" fmla="*/ 74004 w 335404"/>
                <a:gd name="connsiteY314" fmla="*/ 147797 h 324658"/>
                <a:gd name="connsiteX315" fmla="*/ 75947 w 335404"/>
                <a:gd name="connsiteY315" fmla="*/ 147678 h 324658"/>
                <a:gd name="connsiteX316" fmla="*/ 77414 w 335404"/>
                <a:gd name="connsiteY316" fmla="*/ 147638 h 324658"/>
                <a:gd name="connsiteX317" fmla="*/ 78247 w 335404"/>
                <a:gd name="connsiteY317" fmla="*/ 148088 h 324658"/>
                <a:gd name="connsiteX318" fmla="*/ 82714 w 335404"/>
                <a:gd name="connsiteY318" fmla="*/ 154802 h 324658"/>
                <a:gd name="connsiteX319" fmla="*/ 86587 w 335404"/>
                <a:gd name="connsiteY319" fmla="*/ 160618 h 324658"/>
                <a:gd name="connsiteX320" fmla="*/ 89984 w 335404"/>
                <a:gd name="connsiteY320" fmla="*/ 165508 h 324658"/>
                <a:gd name="connsiteX321" fmla="*/ 93658 w 335404"/>
                <a:gd name="connsiteY321" fmla="*/ 170782 h 324658"/>
                <a:gd name="connsiteX322" fmla="*/ 93949 w 335404"/>
                <a:gd name="connsiteY322" fmla="*/ 171086 h 324658"/>
                <a:gd name="connsiteX323" fmla="*/ 95720 w 335404"/>
                <a:gd name="connsiteY323" fmla="*/ 170412 h 324658"/>
                <a:gd name="connsiteX324" fmla="*/ 96857 w 335404"/>
                <a:gd name="connsiteY324" fmla="*/ 170703 h 324658"/>
                <a:gd name="connsiteX325" fmla="*/ 97875 w 335404"/>
                <a:gd name="connsiteY325" fmla="*/ 171773 h 324658"/>
                <a:gd name="connsiteX326" fmla="*/ 99725 w 335404"/>
                <a:gd name="connsiteY326" fmla="*/ 171337 h 324658"/>
                <a:gd name="connsiteX327" fmla="*/ 102408 w 335404"/>
                <a:gd name="connsiteY327" fmla="*/ 169381 h 324658"/>
                <a:gd name="connsiteX328" fmla="*/ 106228 w 335404"/>
                <a:gd name="connsiteY328" fmla="*/ 168984 h 324658"/>
                <a:gd name="connsiteX329" fmla="*/ 111185 w 335404"/>
                <a:gd name="connsiteY329" fmla="*/ 170147 h 324658"/>
                <a:gd name="connsiteX330" fmla="*/ 117780 w 335404"/>
                <a:gd name="connsiteY330" fmla="*/ 170161 h 324658"/>
                <a:gd name="connsiteX331" fmla="*/ 126015 w 335404"/>
                <a:gd name="connsiteY331" fmla="*/ 168998 h 324658"/>
                <a:gd name="connsiteX332" fmla="*/ 131143 w 335404"/>
                <a:gd name="connsiteY332" fmla="*/ 167742 h 324658"/>
                <a:gd name="connsiteX333" fmla="*/ 133178 w 335404"/>
                <a:gd name="connsiteY333" fmla="*/ 166394 h 324658"/>
                <a:gd name="connsiteX334" fmla="*/ 136456 w 335404"/>
                <a:gd name="connsiteY334" fmla="*/ 166539 h 324658"/>
                <a:gd name="connsiteX335" fmla="*/ 140369 w 335404"/>
                <a:gd name="connsiteY335" fmla="*/ 167755 h 324658"/>
                <a:gd name="connsiteX336" fmla="*/ 142444 w 335404"/>
                <a:gd name="connsiteY336" fmla="*/ 169500 h 324658"/>
                <a:gd name="connsiteX337" fmla="*/ 142642 w 335404"/>
                <a:gd name="connsiteY337" fmla="*/ 171205 h 324658"/>
                <a:gd name="connsiteX338" fmla="*/ 143343 w 335404"/>
                <a:gd name="connsiteY338" fmla="*/ 173862 h 324658"/>
                <a:gd name="connsiteX339" fmla="*/ 142378 w 335404"/>
                <a:gd name="connsiteY339" fmla="*/ 176558 h 324658"/>
                <a:gd name="connsiteX340" fmla="*/ 139761 w 335404"/>
                <a:gd name="connsiteY340" fmla="*/ 179294 h 324658"/>
                <a:gd name="connsiteX341" fmla="*/ 138241 w 335404"/>
                <a:gd name="connsiteY341" fmla="*/ 182783 h 324658"/>
                <a:gd name="connsiteX342" fmla="*/ 137818 w 335404"/>
                <a:gd name="connsiteY342" fmla="*/ 187039 h 324658"/>
                <a:gd name="connsiteX343" fmla="*/ 136403 w 335404"/>
                <a:gd name="connsiteY343" fmla="*/ 190185 h 324658"/>
                <a:gd name="connsiteX344" fmla="*/ 133998 w 335404"/>
                <a:gd name="connsiteY344" fmla="*/ 192221 h 324658"/>
                <a:gd name="connsiteX345" fmla="*/ 132980 w 335404"/>
                <a:gd name="connsiteY345" fmla="*/ 195181 h 324658"/>
                <a:gd name="connsiteX346" fmla="*/ 133364 w 335404"/>
                <a:gd name="connsiteY346" fmla="*/ 199080 h 324658"/>
                <a:gd name="connsiteX347" fmla="*/ 132914 w 335404"/>
                <a:gd name="connsiteY347" fmla="*/ 204777 h 324658"/>
                <a:gd name="connsiteX348" fmla="*/ 131645 w 335404"/>
                <a:gd name="connsiteY348" fmla="*/ 212271 h 324658"/>
                <a:gd name="connsiteX349" fmla="*/ 131500 w 335404"/>
                <a:gd name="connsiteY349" fmla="*/ 216752 h 324658"/>
                <a:gd name="connsiteX350" fmla="*/ 132478 w 335404"/>
                <a:gd name="connsiteY350" fmla="*/ 218219 h 324658"/>
                <a:gd name="connsiteX351" fmla="*/ 132888 w 335404"/>
                <a:gd name="connsiteY351" fmla="*/ 220321 h 324658"/>
                <a:gd name="connsiteX352" fmla="*/ 132729 w 335404"/>
                <a:gd name="connsiteY352" fmla="*/ 223057 h 324658"/>
                <a:gd name="connsiteX353" fmla="*/ 133033 w 335404"/>
                <a:gd name="connsiteY353" fmla="*/ 225475 h 324658"/>
                <a:gd name="connsiteX354" fmla="*/ 134209 w 335404"/>
                <a:gd name="connsiteY354" fmla="*/ 228634 h 324658"/>
                <a:gd name="connsiteX355" fmla="*/ 135782 w 335404"/>
                <a:gd name="connsiteY355" fmla="*/ 234913 h 324658"/>
                <a:gd name="connsiteX356" fmla="*/ 137183 w 335404"/>
                <a:gd name="connsiteY356" fmla="*/ 237609 h 324658"/>
                <a:gd name="connsiteX357" fmla="*/ 138439 w 335404"/>
                <a:gd name="connsiteY357" fmla="*/ 238600 h 324658"/>
                <a:gd name="connsiteX358" fmla="*/ 139708 w 335404"/>
                <a:gd name="connsiteY358" fmla="*/ 239803 h 324658"/>
                <a:gd name="connsiteX359" fmla="*/ 143303 w 335404"/>
                <a:gd name="connsiteY359" fmla="*/ 246227 h 324658"/>
                <a:gd name="connsiteX360" fmla="*/ 144175 w 335404"/>
                <a:gd name="connsiteY360" fmla="*/ 247575 h 324658"/>
                <a:gd name="connsiteX361" fmla="*/ 143871 w 335404"/>
                <a:gd name="connsiteY361" fmla="*/ 248764 h 324658"/>
                <a:gd name="connsiteX362" fmla="*/ 143501 w 335404"/>
                <a:gd name="connsiteY362" fmla="*/ 249650 h 324658"/>
                <a:gd name="connsiteX363" fmla="*/ 143052 w 335404"/>
                <a:gd name="connsiteY363" fmla="*/ 250219 h 324658"/>
                <a:gd name="connsiteX364" fmla="*/ 138928 w 335404"/>
                <a:gd name="connsiteY364" fmla="*/ 254038 h 324658"/>
                <a:gd name="connsiteX365" fmla="*/ 130746 w 335404"/>
                <a:gd name="connsiteY365" fmla="*/ 262352 h 324658"/>
                <a:gd name="connsiteX366" fmla="*/ 130059 w 335404"/>
                <a:gd name="connsiteY366" fmla="*/ 263409 h 324658"/>
                <a:gd name="connsiteX367" fmla="*/ 130072 w 335404"/>
                <a:gd name="connsiteY367" fmla="*/ 265154 h 324658"/>
                <a:gd name="connsiteX368" fmla="*/ 132412 w 335404"/>
                <a:gd name="connsiteY368" fmla="*/ 264031 h 324658"/>
                <a:gd name="connsiteX369" fmla="*/ 134870 w 335404"/>
                <a:gd name="connsiteY369" fmla="*/ 264969 h 324658"/>
                <a:gd name="connsiteX370" fmla="*/ 136073 w 335404"/>
                <a:gd name="connsiteY370" fmla="*/ 265154 h 324658"/>
                <a:gd name="connsiteX371" fmla="*/ 136602 w 335404"/>
                <a:gd name="connsiteY371" fmla="*/ 265841 h 324658"/>
                <a:gd name="connsiteX372" fmla="*/ 137263 w 335404"/>
                <a:gd name="connsiteY372" fmla="*/ 268088 h 324658"/>
                <a:gd name="connsiteX373" fmla="*/ 138082 w 335404"/>
                <a:gd name="connsiteY373" fmla="*/ 268458 h 324658"/>
                <a:gd name="connsiteX374" fmla="*/ 139272 w 335404"/>
                <a:gd name="connsiteY374" fmla="*/ 269397 h 324658"/>
                <a:gd name="connsiteX375" fmla="*/ 141585 w 335404"/>
                <a:gd name="connsiteY375" fmla="*/ 271763 h 324658"/>
                <a:gd name="connsiteX376" fmla="*/ 143514 w 335404"/>
                <a:gd name="connsiteY376" fmla="*/ 274261 h 324658"/>
                <a:gd name="connsiteX377" fmla="*/ 144982 w 335404"/>
                <a:gd name="connsiteY377" fmla="*/ 275450 h 324658"/>
                <a:gd name="connsiteX378" fmla="*/ 145999 w 335404"/>
                <a:gd name="connsiteY378" fmla="*/ 276561 h 324658"/>
                <a:gd name="connsiteX379" fmla="*/ 146303 w 335404"/>
                <a:gd name="connsiteY379" fmla="*/ 278186 h 324658"/>
                <a:gd name="connsiteX380" fmla="*/ 145827 w 335404"/>
                <a:gd name="connsiteY380" fmla="*/ 279799 h 324658"/>
                <a:gd name="connsiteX381" fmla="*/ 147004 w 335404"/>
                <a:gd name="connsiteY381" fmla="*/ 283553 h 324658"/>
                <a:gd name="connsiteX382" fmla="*/ 147836 w 335404"/>
                <a:gd name="connsiteY382" fmla="*/ 284716 h 324658"/>
                <a:gd name="connsiteX383" fmla="*/ 148246 w 335404"/>
                <a:gd name="connsiteY383" fmla="*/ 286143 h 324658"/>
                <a:gd name="connsiteX384" fmla="*/ 147784 w 335404"/>
                <a:gd name="connsiteY384" fmla="*/ 287571 h 324658"/>
                <a:gd name="connsiteX385" fmla="*/ 148801 w 335404"/>
                <a:gd name="connsiteY385" fmla="*/ 289249 h 324658"/>
                <a:gd name="connsiteX386" fmla="*/ 149885 w 335404"/>
                <a:gd name="connsiteY386" fmla="*/ 292554 h 324658"/>
                <a:gd name="connsiteX387" fmla="*/ 151220 w 335404"/>
                <a:gd name="connsiteY387" fmla="*/ 296598 h 324658"/>
                <a:gd name="connsiteX388" fmla="*/ 151352 w 335404"/>
                <a:gd name="connsiteY388" fmla="*/ 298845 h 324658"/>
                <a:gd name="connsiteX389" fmla="*/ 151921 w 335404"/>
                <a:gd name="connsiteY389" fmla="*/ 299876 h 324658"/>
                <a:gd name="connsiteX390" fmla="*/ 152555 w 335404"/>
                <a:gd name="connsiteY390" fmla="*/ 302877 h 324658"/>
                <a:gd name="connsiteX391" fmla="*/ 153679 w 335404"/>
                <a:gd name="connsiteY391" fmla="*/ 305692 h 324658"/>
                <a:gd name="connsiteX392" fmla="*/ 153375 w 335404"/>
                <a:gd name="connsiteY392" fmla="*/ 307622 h 324658"/>
                <a:gd name="connsiteX393" fmla="*/ 153837 w 335404"/>
                <a:gd name="connsiteY393" fmla="*/ 309512 h 324658"/>
                <a:gd name="connsiteX394" fmla="*/ 160182 w 335404"/>
                <a:gd name="connsiteY394" fmla="*/ 316041 h 324658"/>
                <a:gd name="connsiteX395" fmla="*/ 164874 w 335404"/>
                <a:gd name="connsiteY395" fmla="*/ 320852 h 324658"/>
                <a:gd name="connsiteX396" fmla="*/ 166909 w 335404"/>
                <a:gd name="connsiteY396" fmla="*/ 322399 h 324658"/>
                <a:gd name="connsiteX397" fmla="*/ 168046 w 335404"/>
                <a:gd name="connsiteY397" fmla="*/ 322835 h 324658"/>
                <a:gd name="connsiteX398" fmla="*/ 170808 w 335404"/>
                <a:gd name="connsiteY398" fmla="*/ 322518 h 324658"/>
                <a:gd name="connsiteX399" fmla="*/ 174086 w 335404"/>
                <a:gd name="connsiteY399" fmla="*/ 321896 h 324658"/>
                <a:gd name="connsiteX400" fmla="*/ 175686 w 335404"/>
                <a:gd name="connsiteY400" fmla="*/ 321209 h 324658"/>
                <a:gd name="connsiteX401" fmla="*/ 177457 w 335404"/>
                <a:gd name="connsiteY401" fmla="*/ 319702 h 324658"/>
                <a:gd name="connsiteX402" fmla="*/ 180338 w 335404"/>
                <a:gd name="connsiteY402" fmla="*/ 317614 h 324658"/>
                <a:gd name="connsiteX403" fmla="*/ 182678 w 335404"/>
                <a:gd name="connsiteY403" fmla="*/ 316464 h 324658"/>
                <a:gd name="connsiteX404" fmla="*/ 183590 w 335404"/>
                <a:gd name="connsiteY404" fmla="*/ 316305 h 324658"/>
                <a:gd name="connsiteX405" fmla="*/ 184502 w 335404"/>
                <a:gd name="connsiteY405" fmla="*/ 316675 h 324658"/>
                <a:gd name="connsiteX406" fmla="*/ 186458 w 335404"/>
                <a:gd name="connsiteY406" fmla="*/ 317931 h 324658"/>
                <a:gd name="connsiteX407" fmla="*/ 187515 w 335404"/>
                <a:gd name="connsiteY407" fmla="*/ 320271 h 324658"/>
                <a:gd name="connsiteX408" fmla="*/ 186497 w 335404"/>
                <a:gd name="connsiteY408" fmla="*/ 322980 h 324658"/>
                <a:gd name="connsiteX409" fmla="*/ 186656 w 335404"/>
                <a:gd name="connsiteY409" fmla="*/ 324659 h 324658"/>
                <a:gd name="connsiteX410" fmla="*/ 188718 w 335404"/>
                <a:gd name="connsiteY410" fmla="*/ 324566 h 324658"/>
                <a:gd name="connsiteX411" fmla="*/ 190383 w 335404"/>
                <a:gd name="connsiteY411" fmla="*/ 321764 h 324658"/>
                <a:gd name="connsiteX412" fmla="*/ 191560 w 335404"/>
                <a:gd name="connsiteY412" fmla="*/ 319557 h 324658"/>
                <a:gd name="connsiteX413" fmla="*/ 193992 w 335404"/>
                <a:gd name="connsiteY413" fmla="*/ 317773 h 324658"/>
                <a:gd name="connsiteX414" fmla="*/ 196371 w 335404"/>
                <a:gd name="connsiteY414" fmla="*/ 315222 h 324658"/>
                <a:gd name="connsiteX415" fmla="*/ 198036 w 335404"/>
                <a:gd name="connsiteY415" fmla="*/ 312790 h 324658"/>
                <a:gd name="connsiteX416" fmla="*/ 199979 w 335404"/>
                <a:gd name="connsiteY416" fmla="*/ 311362 h 324658"/>
                <a:gd name="connsiteX417" fmla="*/ 202900 w 335404"/>
                <a:gd name="connsiteY417" fmla="*/ 309631 h 324658"/>
                <a:gd name="connsiteX418" fmla="*/ 205213 w 335404"/>
                <a:gd name="connsiteY418" fmla="*/ 308573 h 324658"/>
                <a:gd name="connsiteX419" fmla="*/ 207368 w 335404"/>
                <a:gd name="connsiteY419" fmla="*/ 308679 h 324658"/>
                <a:gd name="connsiteX420" fmla="*/ 208980 w 335404"/>
                <a:gd name="connsiteY420" fmla="*/ 307529 h 324658"/>
                <a:gd name="connsiteX421" fmla="*/ 211082 w 335404"/>
                <a:gd name="connsiteY421" fmla="*/ 305388 h 324658"/>
                <a:gd name="connsiteX422" fmla="*/ 212549 w 335404"/>
                <a:gd name="connsiteY422" fmla="*/ 303656 h 324658"/>
                <a:gd name="connsiteX423" fmla="*/ 213567 w 335404"/>
                <a:gd name="connsiteY423" fmla="*/ 303035 h 324658"/>
                <a:gd name="connsiteX424" fmla="*/ 215589 w 335404"/>
                <a:gd name="connsiteY424" fmla="*/ 303207 h 324658"/>
                <a:gd name="connsiteX425" fmla="*/ 218113 w 335404"/>
                <a:gd name="connsiteY425" fmla="*/ 302969 h 324658"/>
                <a:gd name="connsiteX426" fmla="*/ 220612 w 335404"/>
                <a:gd name="connsiteY426" fmla="*/ 300867 h 324658"/>
                <a:gd name="connsiteX427" fmla="*/ 222898 w 335404"/>
                <a:gd name="connsiteY427" fmla="*/ 298330 h 324658"/>
                <a:gd name="connsiteX428" fmla="*/ 224154 w 335404"/>
                <a:gd name="connsiteY428" fmla="*/ 294060 h 324658"/>
                <a:gd name="connsiteX429" fmla="*/ 225000 w 335404"/>
                <a:gd name="connsiteY429" fmla="*/ 290280 h 324658"/>
                <a:gd name="connsiteX430" fmla="*/ 225687 w 335404"/>
                <a:gd name="connsiteY430" fmla="*/ 289514 h 324658"/>
                <a:gd name="connsiteX431" fmla="*/ 226506 w 335404"/>
                <a:gd name="connsiteY431" fmla="*/ 288906 h 324658"/>
                <a:gd name="connsiteX432" fmla="*/ 227471 w 335404"/>
                <a:gd name="connsiteY432" fmla="*/ 288509 h 324658"/>
                <a:gd name="connsiteX433" fmla="*/ 229784 w 335404"/>
                <a:gd name="connsiteY433" fmla="*/ 288232 h 324658"/>
                <a:gd name="connsiteX434" fmla="*/ 233869 w 335404"/>
                <a:gd name="connsiteY434" fmla="*/ 286209 h 324658"/>
                <a:gd name="connsiteX435" fmla="*/ 236697 w 335404"/>
                <a:gd name="connsiteY435" fmla="*/ 284161 h 324658"/>
                <a:gd name="connsiteX436" fmla="*/ 239354 w 335404"/>
                <a:gd name="connsiteY436" fmla="*/ 283725 h 324658"/>
                <a:gd name="connsiteX437" fmla="*/ 240147 w 335404"/>
                <a:gd name="connsiteY437" fmla="*/ 283169 h 324658"/>
                <a:gd name="connsiteX438" fmla="*/ 241138 w 335404"/>
                <a:gd name="connsiteY438" fmla="*/ 281279 h 324658"/>
                <a:gd name="connsiteX439" fmla="*/ 241680 w 335404"/>
                <a:gd name="connsiteY439" fmla="*/ 277949 h 324658"/>
                <a:gd name="connsiteX440" fmla="*/ 241363 w 335404"/>
                <a:gd name="connsiteY440" fmla="*/ 275926 h 324658"/>
                <a:gd name="connsiteX441" fmla="*/ 236499 w 335404"/>
                <a:gd name="connsiteY441" fmla="*/ 275305 h 324658"/>
                <a:gd name="connsiteX442" fmla="*/ 233300 w 335404"/>
                <a:gd name="connsiteY442" fmla="*/ 275305 h 324658"/>
                <a:gd name="connsiteX443" fmla="*/ 228026 w 335404"/>
                <a:gd name="connsiteY443" fmla="*/ 274790 h 324658"/>
                <a:gd name="connsiteX444" fmla="*/ 225528 w 335404"/>
                <a:gd name="connsiteY444" fmla="*/ 273957 h 324658"/>
                <a:gd name="connsiteX445" fmla="*/ 225000 w 335404"/>
                <a:gd name="connsiteY445" fmla="*/ 273375 h 324658"/>
                <a:gd name="connsiteX446" fmla="*/ 224960 w 335404"/>
                <a:gd name="connsiteY446" fmla="*/ 272728 h 324658"/>
                <a:gd name="connsiteX447" fmla="*/ 225489 w 335404"/>
                <a:gd name="connsiteY447" fmla="*/ 271287 h 324658"/>
                <a:gd name="connsiteX448" fmla="*/ 226031 w 335404"/>
                <a:gd name="connsiteY448" fmla="*/ 268577 h 324658"/>
                <a:gd name="connsiteX449" fmla="*/ 225396 w 335404"/>
                <a:gd name="connsiteY449" fmla="*/ 264916 h 324658"/>
                <a:gd name="connsiteX450" fmla="*/ 222885 w 335404"/>
                <a:gd name="connsiteY450" fmla="*/ 259167 h 324658"/>
                <a:gd name="connsiteX451" fmla="*/ 221140 w 335404"/>
                <a:gd name="connsiteY451" fmla="*/ 253523 h 324658"/>
                <a:gd name="connsiteX452" fmla="*/ 220995 w 335404"/>
                <a:gd name="connsiteY452" fmla="*/ 249584 h 324658"/>
                <a:gd name="connsiteX453" fmla="*/ 221140 w 335404"/>
                <a:gd name="connsiteY453" fmla="*/ 245421 h 324658"/>
                <a:gd name="connsiteX454" fmla="*/ 221365 w 335404"/>
                <a:gd name="connsiteY454" fmla="*/ 242698 h 324658"/>
                <a:gd name="connsiteX455" fmla="*/ 220070 w 335404"/>
                <a:gd name="connsiteY455" fmla="*/ 240570 h 324658"/>
                <a:gd name="connsiteX456" fmla="*/ 212959 w 335404"/>
                <a:gd name="connsiteY456" fmla="*/ 233868 h 324658"/>
                <a:gd name="connsiteX457" fmla="*/ 210527 w 335404"/>
                <a:gd name="connsiteY457" fmla="*/ 230710 h 324658"/>
                <a:gd name="connsiteX458" fmla="*/ 209747 w 335404"/>
                <a:gd name="connsiteY458" fmla="*/ 228515 h 324658"/>
                <a:gd name="connsiteX459" fmla="*/ 206984 w 335404"/>
                <a:gd name="connsiteY459" fmla="*/ 224471 h 324658"/>
                <a:gd name="connsiteX460" fmla="*/ 207751 w 335404"/>
                <a:gd name="connsiteY460" fmla="*/ 223229 h 324658"/>
                <a:gd name="connsiteX461" fmla="*/ 209403 w 335404"/>
                <a:gd name="connsiteY461" fmla="*/ 223281 h 324658"/>
                <a:gd name="connsiteX462" fmla="*/ 210791 w 335404"/>
                <a:gd name="connsiteY462" fmla="*/ 224339 h 324658"/>
                <a:gd name="connsiteX463" fmla="*/ 212020 w 335404"/>
                <a:gd name="connsiteY463" fmla="*/ 226586 h 324658"/>
                <a:gd name="connsiteX464" fmla="*/ 212932 w 335404"/>
                <a:gd name="connsiteY464" fmla="*/ 227088 h 324658"/>
                <a:gd name="connsiteX465" fmla="*/ 214201 w 335404"/>
                <a:gd name="connsiteY465" fmla="*/ 227088 h 324658"/>
                <a:gd name="connsiteX466" fmla="*/ 220929 w 335404"/>
                <a:gd name="connsiteY466" fmla="*/ 227075 h 324658"/>
                <a:gd name="connsiteX467" fmla="*/ 222488 w 335404"/>
                <a:gd name="connsiteY467" fmla="*/ 227458 h 324658"/>
                <a:gd name="connsiteX468" fmla="*/ 223414 w 335404"/>
                <a:gd name="connsiteY468" fmla="*/ 228212 h 324658"/>
                <a:gd name="connsiteX469" fmla="*/ 224193 w 335404"/>
                <a:gd name="connsiteY469" fmla="*/ 229150 h 324658"/>
                <a:gd name="connsiteX470" fmla="*/ 225330 w 335404"/>
                <a:gd name="connsiteY470" fmla="*/ 231767 h 324658"/>
                <a:gd name="connsiteX471" fmla="*/ 226586 w 335404"/>
                <a:gd name="connsiteY471" fmla="*/ 233049 h 324658"/>
                <a:gd name="connsiteX472" fmla="*/ 229256 w 335404"/>
                <a:gd name="connsiteY472" fmla="*/ 233009 h 324658"/>
                <a:gd name="connsiteX473" fmla="*/ 233446 w 335404"/>
                <a:gd name="connsiteY473" fmla="*/ 232957 h 324658"/>
                <a:gd name="connsiteX474" fmla="*/ 235798 w 335404"/>
                <a:gd name="connsiteY474" fmla="*/ 232719 h 324658"/>
                <a:gd name="connsiteX475" fmla="*/ 237186 w 335404"/>
                <a:gd name="connsiteY475" fmla="*/ 233446 h 324658"/>
                <a:gd name="connsiteX476" fmla="*/ 238918 w 335404"/>
                <a:gd name="connsiteY476" fmla="*/ 234054 h 324658"/>
                <a:gd name="connsiteX477" fmla="*/ 242618 w 335404"/>
                <a:gd name="connsiteY477" fmla="*/ 232666 h 324658"/>
                <a:gd name="connsiteX478" fmla="*/ 243649 w 335404"/>
                <a:gd name="connsiteY478" fmla="*/ 232639 h 324658"/>
                <a:gd name="connsiteX479" fmla="*/ 244733 w 335404"/>
                <a:gd name="connsiteY479" fmla="*/ 233247 h 324658"/>
                <a:gd name="connsiteX480" fmla="*/ 248553 w 335404"/>
                <a:gd name="connsiteY480" fmla="*/ 237926 h 324658"/>
                <a:gd name="connsiteX481" fmla="*/ 250774 w 335404"/>
                <a:gd name="connsiteY481" fmla="*/ 239909 h 324658"/>
                <a:gd name="connsiteX482" fmla="*/ 252624 w 335404"/>
                <a:gd name="connsiteY482" fmla="*/ 242526 h 324658"/>
                <a:gd name="connsiteX483" fmla="*/ 255413 w 335404"/>
                <a:gd name="connsiteY483" fmla="*/ 242539 h 324658"/>
                <a:gd name="connsiteX484" fmla="*/ 257779 w 335404"/>
                <a:gd name="connsiteY484" fmla="*/ 240292 h 324658"/>
                <a:gd name="connsiteX485" fmla="*/ 258598 w 335404"/>
                <a:gd name="connsiteY485" fmla="*/ 232745 h 324658"/>
                <a:gd name="connsiteX486" fmla="*/ 259352 w 335404"/>
                <a:gd name="connsiteY486" fmla="*/ 230551 h 324658"/>
                <a:gd name="connsiteX487" fmla="*/ 260541 w 335404"/>
                <a:gd name="connsiteY487" fmla="*/ 229943 h 324658"/>
                <a:gd name="connsiteX488" fmla="*/ 261929 w 335404"/>
                <a:gd name="connsiteY488" fmla="*/ 229864 h 324658"/>
                <a:gd name="connsiteX489" fmla="*/ 263608 w 335404"/>
                <a:gd name="connsiteY489" fmla="*/ 228674 h 324658"/>
                <a:gd name="connsiteX490" fmla="*/ 265432 w 335404"/>
                <a:gd name="connsiteY490" fmla="*/ 227141 h 324658"/>
                <a:gd name="connsiteX491" fmla="*/ 266991 w 335404"/>
                <a:gd name="connsiteY491" fmla="*/ 226625 h 324658"/>
                <a:gd name="connsiteX492" fmla="*/ 273362 w 335404"/>
                <a:gd name="connsiteY492" fmla="*/ 228278 h 324658"/>
                <a:gd name="connsiteX493" fmla="*/ 275173 w 335404"/>
                <a:gd name="connsiteY493" fmla="*/ 227485 h 324658"/>
                <a:gd name="connsiteX494" fmla="*/ 281729 w 335404"/>
                <a:gd name="connsiteY494" fmla="*/ 225489 h 324658"/>
                <a:gd name="connsiteX495" fmla="*/ 288443 w 335404"/>
                <a:gd name="connsiteY495" fmla="*/ 222925 h 324658"/>
                <a:gd name="connsiteX496" fmla="*/ 290399 w 335404"/>
                <a:gd name="connsiteY496" fmla="*/ 219686 h 324658"/>
                <a:gd name="connsiteX497" fmla="*/ 293215 w 335404"/>
                <a:gd name="connsiteY497" fmla="*/ 218814 h 324658"/>
                <a:gd name="connsiteX498" fmla="*/ 295462 w 335404"/>
                <a:gd name="connsiteY498" fmla="*/ 216448 h 324658"/>
                <a:gd name="connsiteX499" fmla="*/ 297219 w 335404"/>
                <a:gd name="connsiteY499" fmla="*/ 216699 h 324658"/>
                <a:gd name="connsiteX500" fmla="*/ 299889 w 335404"/>
                <a:gd name="connsiteY500" fmla="*/ 216792 h 324658"/>
                <a:gd name="connsiteX501" fmla="*/ 301555 w 335404"/>
                <a:gd name="connsiteY501" fmla="*/ 216382 h 324658"/>
                <a:gd name="connsiteX502" fmla="*/ 302401 w 335404"/>
                <a:gd name="connsiteY502" fmla="*/ 215933 h 324658"/>
                <a:gd name="connsiteX503" fmla="*/ 303339 w 335404"/>
                <a:gd name="connsiteY503" fmla="*/ 214822 h 324658"/>
                <a:gd name="connsiteX504" fmla="*/ 304925 w 335404"/>
                <a:gd name="connsiteY504" fmla="*/ 211650 h 324658"/>
                <a:gd name="connsiteX505" fmla="*/ 306776 w 335404"/>
                <a:gd name="connsiteY505" fmla="*/ 210447 h 324658"/>
                <a:gd name="connsiteX506" fmla="*/ 309102 w 335404"/>
                <a:gd name="connsiteY506" fmla="*/ 209178 h 324658"/>
                <a:gd name="connsiteX507" fmla="*/ 310701 w 335404"/>
                <a:gd name="connsiteY507" fmla="*/ 207685 h 324658"/>
                <a:gd name="connsiteX508" fmla="*/ 312036 w 335404"/>
                <a:gd name="connsiteY508" fmla="*/ 205834 h 324658"/>
                <a:gd name="connsiteX509" fmla="*/ 312671 w 335404"/>
                <a:gd name="connsiteY509" fmla="*/ 204222 h 324658"/>
                <a:gd name="connsiteX510" fmla="*/ 312697 w 335404"/>
                <a:gd name="connsiteY510" fmla="*/ 202940 h 324658"/>
                <a:gd name="connsiteX511" fmla="*/ 312010 w 335404"/>
                <a:gd name="connsiteY511" fmla="*/ 200468 h 324658"/>
                <a:gd name="connsiteX512" fmla="*/ 311164 w 335404"/>
                <a:gd name="connsiteY512" fmla="*/ 198142 h 324658"/>
                <a:gd name="connsiteX513" fmla="*/ 310186 w 335404"/>
                <a:gd name="connsiteY513" fmla="*/ 197375 h 324658"/>
                <a:gd name="connsiteX514" fmla="*/ 309446 w 335404"/>
                <a:gd name="connsiteY514" fmla="*/ 197085 h 324658"/>
                <a:gd name="connsiteX515" fmla="*/ 304370 w 335404"/>
                <a:gd name="connsiteY515" fmla="*/ 190436 h 324658"/>
                <a:gd name="connsiteX516" fmla="*/ 299281 w 335404"/>
                <a:gd name="connsiteY516" fmla="*/ 183748 h 324658"/>
                <a:gd name="connsiteX517" fmla="*/ 294272 w 335404"/>
                <a:gd name="connsiteY517" fmla="*/ 177179 h 324658"/>
                <a:gd name="connsiteX518" fmla="*/ 293955 w 335404"/>
                <a:gd name="connsiteY518" fmla="*/ 176280 h 324658"/>
                <a:gd name="connsiteX519" fmla="*/ 296241 w 335404"/>
                <a:gd name="connsiteY519" fmla="*/ 173148 h 324658"/>
                <a:gd name="connsiteX520" fmla="*/ 298264 w 335404"/>
                <a:gd name="connsiteY520" fmla="*/ 170901 h 324658"/>
                <a:gd name="connsiteX521" fmla="*/ 299942 w 335404"/>
                <a:gd name="connsiteY521" fmla="*/ 169619 h 324658"/>
                <a:gd name="connsiteX522" fmla="*/ 300749 w 335404"/>
                <a:gd name="connsiteY522" fmla="*/ 168495 h 324658"/>
                <a:gd name="connsiteX523" fmla="*/ 300326 w 335404"/>
                <a:gd name="connsiteY523" fmla="*/ 163671 h 324658"/>
                <a:gd name="connsiteX524" fmla="*/ 300418 w 335404"/>
                <a:gd name="connsiteY524" fmla="*/ 161940 h 324658"/>
                <a:gd name="connsiteX525" fmla="*/ 299731 w 335404"/>
                <a:gd name="connsiteY525" fmla="*/ 160049 h 324658"/>
                <a:gd name="connsiteX526" fmla="*/ 299255 w 335404"/>
                <a:gd name="connsiteY526" fmla="*/ 157935 h 324658"/>
                <a:gd name="connsiteX527" fmla="*/ 299969 w 335404"/>
                <a:gd name="connsiteY527" fmla="*/ 156164 h 324658"/>
                <a:gd name="connsiteX528" fmla="*/ 300801 w 335404"/>
                <a:gd name="connsiteY528" fmla="*/ 154934 h 324658"/>
                <a:gd name="connsiteX529" fmla="*/ 301832 w 335404"/>
                <a:gd name="connsiteY529" fmla="*/ 154458 h 324658"/>
                <a:gd name="connsiteX530" fmla="*/ 304277 w 335404"/>
                <a:gd name="connsiteY530" fmla="*/ 154022 h 324658"/>
                <a:gd name="connsiteX531" fmla="*/ 306009 w 335404"/>
                <a:gd name="connsiteY531" fmla="*/ 153850 h 324658"/>
                <a:gd name="connsiteX532" fmla="*/ 306643 w 335404"/>
                <a:gd name="connsiteY532" fmla="*/ 153150 h 324658"/>
                <a:gd name="connsiteX533" fmla="*/ 307674 w 335404"/>
                <a:gd name="connsiteY533" fmla="*/ 152330 h 324658"/>
                <a:gd name="connsiteX534" fmla="*/ 308983 w 335404"/>
                <a:gd name="connsiteY534" fmla="*/ 152291 h 324658"/>
                <a:gd name="connsiteX535" fmla="*/ 311521 w 335404"/>
                <a:gd name="connsiteY535" fmla="*/ 152859 h 324658"/>
                <a:gd name="connsiteX536" fmla="*/ 312723 w 335404"/>
                <a:gd name="connsiteY536" fmla="*/ 151802 h 324658"/>
                <a:gd name="connsiteX537" fmla="*/ 314891 w 335404"/>
                <a:gd name="connsiteY537" fmla="*/ 150361 h 324658"/>
                <a:gd name="connsiteX538" fmla="*/ 319742 w 335404"/>
                <a:gd name="connsiteY538" fmla="*/ 147863 h 324658"/>
                <a:gd name="connsiteX539" fmla="*/ 320879 w 335404"/>
                <a:gd name="connsiteY539" fmla="*/ 146237 h 324658"/>
                <a:gd name="connsiteX540" fmla="*/ 321725 w 335404"/>
                <a:gd name="connsiteY540" fmla="*/ 143713 h 324658"/>
                <a:gd name="connsiteX541" fmla="*/ 321685 w 335404"/>
                <a:gd name="connsiteY541" fmla="*/ 142523 h 324658"/>
                <a:gd name="connsiteX542" fmla="*/ 321209 w 335404"/>
                <a:gd name="connsiteY542" fmla="*/ 142074 h 324658"/>
                <a:gd name="connsiteX543" fmla="*/ 320046 w 335404"/>
                <a:gd name="connsiteY543" fmla="*/ 141664 h 324658"/>
                <a:gd name="connsiteX544" fmla="*/ 318235 w 335404"/>
                <a:gd name="connsiteY544" fmla="*/ 141611 h 324658"/>
                <a:gd name="connsiteX545" fmla="*/ 316755 w 335404"/>
                <a:gd name="connsiteY545" fmla="*/ 142259 h 324658"/>
                <a:gd name="connsiteX546" fmla="*/ 315274 w 335404"/>
                <a:gd name="connsiteY546" fmla="*/ 141902 h 324658"/>
                <a:gd name="connsiteX547" fmla="*/ 314085 w 335404"/>
                <a:gd name="connsiteY547" fmla="*/ 140355 h 324658"/>
                <a:gd name="connsiteX548" fmla="*/ 314058 w 335404"/>
                <a:gd name="connsiteY548" fmla="*/ 139073 h 324658"/>
                <a:gd name="connsiteX549" fmla="*/ 314865 w 335404"/>
                <a:gd name="connsiteY549" fmla="*/ 137263 h 324658"/>
                <a:gd name="connsiteX550" fmla="*/ 314481 w 335404"/>
                <a:gd name="connsiteY550" fmla="*/ 136060 h 324658"/>
                <a:gd name="connsiteX551" fmla="*/ 312261 w 335404"/>
                <a:gd name="connsiteY551" fmla="*/ 132240 h 324658"/>
                <a:gd name="connsiteX552" fmla="*/ 312314 w 335404"/>
                <a:gd name="connsiteY552" fmla="*/ 131183 h 324658"/>
                <a:gd name="connsiteX553" fmla="*/ 314098 w 335404"/>
                <a:gd name="connsiteY553" fmla="*/ 129464 h 324658"/>
                <a:gd name="connsiteX554" fmla="*/ 315142 w 335404"/>
                <a:gd name="connsiteY554" fmla="*/ 128010 h 324658"/>
                <a:gd name="connsiteX555" fmla="*/ 316623 w 335404"/>
                <a:gd name="connsiteY555" fmla="*/ 124521 h 324658"/>
                <a:gd name="connsiteX556" fmla="*/ 317733 w 335404"/>
                <a:gd name="connsiteY556" fmla="*/ 123358 h 324658"/>
                <a:gd name="connsiteX557" fmla="*/ 321064 w 335404"/>
                <a:gd name="connsiteY557" fmla="*/ 122948 h 324658"/>
                <a:gd name="connsiteX558" fmla="*/ 321936 w 335404"/>
                <a:gd name="connsiteY558" fmla="*/ 122208 h 324658"/>
                <a:gd name="connsiteX559" fmla="*/ 323707 w 335404"/>
                <a:gd name="connsiteY559" fmla="*/ 120358 h 324658"/>
                <a:gd name="connsiteX560" fmla="*/ 326298 w 335404"/>
                <a:gd name="connsiteY560" fmla="*/ 118243 h 324658"/>
                <a:gd name="connsiteX561" fmla="*/ 329999 w 335404"/>
                <a:gd name="connsiteY561" fmla="*/ 116564 h 324658"/>
                <a:gd name="connsiteX562" fmla="*/ 331162 w 335404"/>
                <a:gd name="connsiteY562" fmla="*/ 113498 h 324658"/>
                <a:gd name="connsiteX563" fmla="*/ 331836 w 335404"/>
                <a:gd name="connsiteY563" fmla="*/ 112665 h 324658"/>
                <a:gd name="connsiteX564" fmla="*/ 334783 w 335404"/>
                <a:gd name="connsiteY564" fmla="*/ 111053 h 324658"/>
                <a:gd name="connsiteX565" fmla="*/ 335325 w 335404"/>
                <a:gd name="connsiteY565" fmla="*/ 110193 h 324658"/>
                <a:gd name="connsiteX566" fmla="*/ 335405 w 335404"/>
                <a:gd name="connsiteY566" fmla="*/ 109321 h 32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Lst>
              <a:rect l="l" t="t" r="r" b="b"/>
              <a:pathLst>
                <a:path w="335404" h="324658">
                  <a:moveTo>
                    <a:pt x="309419" y="87724"/>
                  </a:moveTo>
                  <a:lnTo>
                    <a:pt x="308679" y="88160"/>
                  </a:lnTo>
                  <a:lnTo>
                    <a:pt x="305943" y="90433"/>
                  </a:lnTo>
                  <a:lnTo>
                    <a:pt x="305441" y="91200"/>
                  </a:lnTo>
                  <a:lnTo>
                    <a:pt x="305533" y="94029"/>
                  </a:lnTo>
                  <a:lnTo>
                    <a:pt x="307106" y="93460"/>
                  </a:lnTo>
                  <a:lnTo>
                    <a:pt x="309181" y="92561"/>
                  </a:lnTo>
                  <a:lnTo>
                    <a:pt x="310609" y="91134"/>
                  </a:lnTo>
                  <a:lnTo>
                    <a:pt x="310979" y="89839"/>
                  </a:lnTo>
                  <a:lnTo>
                    <a:pt x="309763" y="88821"/>
                  </a:lnTo>
                  <a:lnTo>
                    <a:pt x="309921" y="88213"/>
                  </a:lnTo>
                  <a:lnTo>
                    <a:pt x="309419" y="87724"/>
                  </a:lnTo>
                  <a:close/>
                  <a:moveTo>
                    <a:pt x="311349" y="84287"/>
                  </a:moveTo>
                  <a:lnTo>
                    <a:pt x="309776" y="84657"/>
                  </a:lnTo>
                  <a:lnTo>
                    <a:pt x="308917" y="85966"/>
                  </a:lnTo>
                  <a:lnTo>
                    <a:pt x="308838" y="86719"/>
                  </a:lnTo>
                  <a:lnTo>
                    <a:pt x="311877" y="85794"/>
                  </a:lnTo>
                  <a:lnTo>
                    <a:pt x="312697" y="84697"/>
                  </a:lnTo>
                  <a:lnTo>
                    <a:pt x="314085" y="83957"/>
                  </a:lnTo>
                  <a:lnTo>
                    <a:pt x="313530" y="83587"/>
                  </a:lnTo>
                  <a:lnTo>
                    <a:pt x="312961" y="83534"/>
                  </a:lnTo>
                  <a:lnTo>
                    <a:pt x="311957" y="83838"/>
                  </a:lnTo>
                  <a:lnTo>
                    <a:pt x="311349" y="84287"/>
                  </a:lnTo>
                  <a:close/>
                  <a:moveTo>
                    <a:pt x="204103" y="36480"/>
                  </a:moveTo>
                  <a:lnTo>
                    <a:pt x="205478" y="35846"/>
                  </a:lnTo>
                  <a:lnTo>
                    <a:pt x="205174" y="35171"/>
                  </a:lnTo>
                  <a:lnTo>
                    <a:pt x="203363" y="33942"/>
                  </a:lnTo>
                  <a:lnTo>
                    <a:pt x="201354" y="33942"/>
                  </a:lnTo>
                  <a:lnTo>
                    <a:pt x="200508" y="34960"/>
                  </a:lnTo>
                  <a:lnTo>
                    <a:pt x="201684" y="35846"/>
                  </a:lnTo>
                  <a:lnTo>
                    <a:pt x="204103" y="36480"/>
                  </a:lnTo>
                  <a:close/>
                  <a:moveTo>
                    <a:pt x="230207" y="34854"/>
                  </a:moveTo>
                  <a:lnTo>
                    <a:pt x="231674" y="34365"/>
                  </a:lnTo>
                  <a:lnTo>
                    <a:pt x="233062" y="35991"/>
                  </a:lnTo>
                  <a:lnTo>
                    <a:pt x="234186" y="36467"/>
                  </a:lnTo>
                  <a:lnTo>
                    <a:pt x="235693" y="36559"/>
                  </a:lnTo>
                  <a:lnTo>
                    <a:pt x="237583" y="36374"/>
                  </a:lnTo>
                  <a:lnTo>
                    <a:pt x="239975" y="33876"/>
                  </a:lnTo>
                  <a:lnTo>
                    <a:pt x="240266" y="33189"/>
                  </a:lnTo>
                  <a:lnTo>
                    <a:pt x="239697" y="29501"/>
                  </a:lnTo>
                  <a:lnTo>
                    <a:pt x="238680" y="28484"/>
                  </a:lnTo>
                  <a:lnTo>
                    <a:pt x="235666" y="31272"/>
                  </a:lnTo>
                  <a:lnTo>
                    <a:pt x="235032" y="33149"/>
                  </a:lnTo>
                  <a:lnTo>
                    <a:pt x="232943" y="33043"/>
                  </a:lnTo>
                  <a:lnTo>
                    <a:pt x="231225" y="31986"/>
                  </a:lnTo>
                  <a:lnTo>
                    <a:pt x="230577" y="30770"/>
                  </a:lnTo>
                  <a:lnTo>
                    <a:pt x="229679" y="30929"/>
                  </a:lnTo>
                  <a:lnTo>
                    <a:pt x="227167" y="31735"/>
                  </a:lnTo>
                  <a:lnTo>
                    <a:pt x="225713" y="33718"/>
                  </a:lnTo>
                  <a:lnTo>
                    <a:pt x="226665" y="34286"/>
                  </a:lnTo>
                  <a:lnTo>
                    <a:pt x="230207" y="34854"/>
                  </a:lnTo>
                  <a:close/>
                  <a:moveTo>
                    <a:pt x="335405" y="109321"/>
                  </a:moveTo>
                  <a:lnTo>
                    <a:pt x="331082" y="102448"/>
                  </a:lnTo>
                  <a:lnTo>
                    <a:pt x="327434" y="100532"/>
                  </a:lnTo>
                  <a:lnTo>
                    <a:pt x="323152" y="100201"/>
                  </a:lnTo>
                  <a:lnTo>
                    <a:pt x="321526" y="100730"/>
                  </a:lnTo>
                  <a:lnTo>
                    <a:pt x="319530" y="102514"/>
                  </a:lnTo>
                  <a:lnTo>
                    <a:pt x="311640" y="101245"/>
                  </a:lnTo>
                  <a:lnTo>
                    <a:pt x="310027" y="101629"/>
                  </a:lnTo>
                  <a:lnTo>
                    <a:pt x="305665" y="104047"/>
                  </a:lnTo>
                  <a:lnTo>
                    <a:pt x="301740" y="104206"/>
                  </a:lnTo>
                  <a:lnTo>
                    <a:pt x="298898" y="106387"/>
                  </a:lnTo>
                  <a:lnTo>
                    <a:pt x="295581" y="103611"/>
                  </a:lnTo>
                  <a:lnTo>
                    <a:pt x="293532" y="102554"/>
                  </a:lnTo>
                  <a:lnTo>
                    <a:pt x="291311" y="101100"/>
                  </a:lnTo>
                  <a:lnTo>
                    <a:pt x="300550" y="101021"/>
                  </a:lnTo>
                  <a:lnTo>
                    <a:pt x="302493" y="97491"/>
                  </a:lnTo>
                  <a:lnTo>
                    <a:pt x="303974" y="94161"/>
                  </a:lnTo>
                  <a:lnTo>
                    <a:pt x="304687" y="91398"/>
                  </a:lnTo>
                  <a:lnTo>
                    <a:pt x="304872" y="90711"/>
                  </a:lnTo>
                  <a:lnTo>
                    <a:pt x="305943" y="88755"/>
                  </a:lnTo>
                  <a:lnTo>
                    <a:pt x="306036" y="87063"/>
                  </a:lnTo>
                  <a:lnTo>
                    <a:pt x="306855" y="85384"/>
                  </a:lnTo>
                  <a:lnTo>
                    <a:pt x="308229" y="83679"/>
                  </a:lnTo>
                  <a:lnTo>
                    <a:pt x="311534" y="82305"/>
                  </a:lnTo>
                  <a:lnTo>
                    <a:pt x="312869" y="79569"/>
                  </a:lnTo>
                  <a:lnTo>
                    <a:pt x="310966" y="76952"/>
                  </a:lnTo>
                  <a:lnTo>
                    <a:pt x="307648" y="74031"/>
                  </a:lnTo>
                  <a:lnTo>
                    <a:pt x="302216" y="72867"/>
                  </a:lnTo>
                  <a:lnTo>
                    <a:pt x="300405" y="71863"/>
                  </a:lnTo>
                  <a:lnTo>
                    <a:pt x="295673" y="65809"/>
                  </a:lnTo>
                  <a:lnTo>
                    <a:pt x="293836" y="64474"/>
                  </a:lnTo>
                  <a:lnTo>
                    <a:pt x="292818" y="66682"/>
                  </a:lnTo>
                  <a:lnTo>
                    <a:pt x="289329" y="66761"/>
                  </a:lnTo>
                  <a:lnTo>
                    <a:pt x="289408" y="68440"/>
                  </a:lnTo>
                  <a:lnTo>
                    <a:pt x="290016" y="69907"/>
                  </a:lnTo>
                  <a:lnTo>
                    <a:pt x="289805" y="71916"/>
                  </a:lnTo>
                  <a:lnTo>
                    <a:pt x="289302" y="70634"/>
                  </a:lnTo>
                  <a:lnTo>
                    <a:pt x="288192" y="69814"/>
                  </a:lnTo>
                  <a:lnTo>
                    <a:pt x="287597" y="69034"/>
                  </a:lnTo>
                  <a:lnTo>
                    <a:pt x="287518" y="67647"/>
                  </a:lnTo>
                  <a:lnTo>
                    <a:pt x="285879" y="65162"/>
                  </a:lnTo>
                  <a:lnTo>
                    <a:pt x="283328" y="62769"/>
                  </a:lnTo>
                  <a:lnTo>
                    <a:pt x="281848" y="62201"/>
                  </a:lnTo>
                  <a:lnTo>
                    <a:pt x="280803" y="61923"/>
                  </a:lnTo>
                  <a:lnTo>
                    <a:pt x="279905" y="62082"/>
                  </a:lnTo>
                  <a:lnTo>
                    <a:pt x="280063" y="62809"/>
                  </a:lnTo>
                  <a:lnTo>
                    <a:pt x="279389" y="64897"/>
                  </a:lnTo>
                  <a:lnTo>
                    <a:pt x="279720" y="66523"/>
                  </a:lnTo>
                  <a:lnTo>
                    <a:pt x="279270" y="66378"/>
                  </a:lnTo>
                  <a:lnTo>
                    <a:pt x="278834" y="65942"/>
                  </a:lnTo>
                  <a:lnTo>
                    <a:pt x="278134" y="64805"/>
                  </a:lnTo>
                  <a:lnTo>
                    <a:pt x="277156" y="66602"/>
                  </a:lnTo>
                  <a:lnTo>
                    <a:pt x="276521" y="67329"/>
                  </a:lnTo>
                  <a:lnTo>
                    <a:pt x="276032" y="67462"/>
                  </a:lnTo>
                  <a:lnTo>
                    <a:pt x="275516" y="67607"/>
                  </a:lnTo>
                  <a:lnTo>
                    <a:pt x="273719" y="63787"/>
                  </a:lnTo>
                  <a:lnTo>
                    <a:pt x="271274" y="56504"/>
                  </a:lnTo>
                  <a:lnTo>
                    <a:pt x="270441" y="55817"/>
                  </a:lnTo>
                  <a:lnTo>
                    <a:pt x="269225" y="55341"/>
                  </a:lnTo>
                  <a:lnTo>
                    <a:pt x="268961" y="56861"/>
                  </a:lnTo>
                  <a:lnTo>
                    <a:pt x="269080" y="58170"/>
                  </a:lnTo>
                  <a:lnTo>
                    <a:pt x="267745" y="59478"/>
                  </a:lnTo>
                  <a:lnTo>
                    <a:pt x="265498" y="59888"/>
                  </a:lnTo>
                  <a:lnTo>
                    <a:pt x="266701" y="58646"/>
                  </a:lnTo>
                  <a:lnTo>
                    <a:pt x="267679" y="55870"/>
                  </a:lnTo>
                  <a:lnTo>
                    <a:pt x="267216" y="53292"/>
                  </a:lnTo>
                  <a:lnTo>
                    <a:pt x="266780" y="52077"/>
                  </a:lnTo>
                  <a:lnTo>
                    <a:pt x="265022" y="50213"/>
                  </a:lnTo>
                  <a:lnTo>
                    <a:pt x="264229" y="50186"/>
                  </a:lnTo>
                  <a:lnTo>
                    <a:pt x="263515" y="49671"/>
                  </a:lnTo>
                  <a:lnTo>
                    <a:pt x="263660" y="47146"/>
                  </a:lnTo>
                  <a:lnTo>
                    <a:pt x="261942" y="46459"/>
                  </a:lnTo>
                  <a:lnTo>
                    <a:pt x="267454" y="45574"/>
                  </a:lnTo>
                  <a:lnTo>
                    <a:pt x="275212" y="46023"/>
                  </a:lnTo>
                  <a:lnTo>
                    <a:pt x="279006" y="43564"/>
                  </a:lnTo>
                  <a:lnTo>
                    <a:pt x="283804" y="43247"/>
                  </a:lnTo>
                  <a:lnTo>
                    <a:pt x="286817" y="42230"/>
                  </a:lnTo>
                  <a:lnTo>
                    <a:pt x="287954" y="40551"/>
                  </a:lnTo>
                  <a:lnTo>
                    <a:pt x="278874" y="41727"/>
                  </a:lnTo>
                  <a:lnTo>
                    <a:pt x="267533" y="40313"/>
                  </a:lnTo>
                  <a:lnTo>
                    <a:pt x="261387" y="41516"/>
                  </a:lnTo>
                  <a:lnTo>
                    <a:pt x="259206" y="41146"/>
                  </a:lnTo>
                  <a:lnTo>
                    <a:pt x="255360" y="41450"/>
                  </a:lnTo>
                  <a:lnTo>
                    <a:pt x="247628" y="43313"/>
                  </a:lnTo>
                  <a:lnTo>
                    <a:pt x="238310" y="42732"/>
                  </a:lnTo>
                  <a:lnTo>
                    <a:pt x="230102" y="43617"/>
                  </a:lnTo>
                  <a:lnTo>
                    <a:pt x="227709" y="43551"/>
                  </a:lnTo>
                  <a:lnTo>
                    <a:pt x="228819" y="46168"/>
                  </a:lnTo>
                  <a:lnTo>
                    <a:pt x="231106" y="45137"/>
                  </a:lnTo>
                  <a:lnTo>
                    <a:pt x="238402" y="45732"/>
                  </a:lnTo>
                  <a:lnTo>
                    <a:pt x="241561" y="47279"/>
                  </a:lnTo>
                  <a:lnTo>
                    <a:pt x="240345" y="48164"/>
                  </a:lnTo>
                  <a:lnTo>
                    <a:pt x="238944" y="48825"/>
                  </a:lnTo>
                  <a:lnTo>
                    <a:pt x="230154" y="48561"/>
                  </a:lnTo>
                  <a:lnTo>
                    <a:pt x="213130" y="58725"/>
                  </a:lnTo>
                  <a:lnTo>
                    <a:pt x="210804" y="58817"/>
                  </a:lnTo>
                  <a:lnTo>
                    <a:pt x="208808" y="59333"/>
                  </a:lnTo>
                  <a:lnTo>
                    <a:pt x="206165" y="59518"/>
                  </a:lnTo>
                  <a:lnTo>
                    <a:pt x="201565" y="58038"/>
                  </a:lnTo>
                  <a:lnTo>
                    <a:pt x="197349" y="56993"/>
                  </a:lnTo>
                  <a:lnTo>
                    <a:pt x="193318" y="55037"/>
                  </a:lnTo>
                  <a:lnTo>
                    <a:pt x="188493" y="54205"/>
                  </a:lnTo>
                  <a:lnTo>
                    <a:pt x="182915" y="48125"/>
                  </a:lnTo>
                  <a:lnTo>
                    <a:pt x="182942" y="46882"/>
                  </a:lnTo>
                  <a:lnTo>
                    <a:pt x="182704" y="45256"/>
                  </a:lnTo>
                  <a:lnTo>
                    <a:pt x="179294" y="43631"/>
                  </a:lnTo>
                  <a:lnTo>
                    <a:pt x="160829" y="44239"/>
                  </a:lnTo>
                  <a:lnTo>
                    <a:pt x="157181" y="45375"/>
                  </a:lnTo>
                  <a:lnTo>
                    <a:pt x="145973" y="46697"/>
                  </a:lnTo>
                  <a:lnTo>
                    <a:pt x="138677" y="48151"/>
                  </a:lnTo>
                  <a:lnTo>
                    <a:pt x="132055" y="47569"/>
                  </a:lnTo>
                  <a:lnTo>
                    <a:pt x="129848" y="45415"/>
                  </a:lnTo>
                  <a:lnTo>
                    <a:pt x="128513" y="42018"/>
                  </a:lnTo>
                  <a:lnTo>
                    <a:pt x="128024" y="38648"/>
                  </a:lnTo>
                  <a:lnTo>
                    <a:pt x="129464" y="36639"/>
                  </a:lnTo>
                  <a:lnTo>
                    <a:pt x="128275" y="34682"/>
                  </a:lnTo>
                  <a:lnTo>
                    <a:pt x="128010" y="31761"/>
                  </a:lnTo>
                  <a:lnTo>
                    <a:pt x="126834" y="28708"/>
                  </a:lnTo>
                  <a:lnTo>
                    <a:pt x="121719" y="24518"/>
                  </a:lnTo>
                  <a:lnTo>
                    <a:pt x="116696" y="21068"/>
                  </a:lnTo>
                  <a:lnTo>
                    <a:pt x="111132" y="20236"/>
                  </a:lnTo>
                  <a:lnTo>
                    <a:pt x="106823" y="18610"/>
                  </a:lnTo>
                  <a:lnTo>
                    <a:pt x="99514" y="19152"/>
                  </a:lnTo>
                  <a:lnTo>
                    <a:pt x="98390" y="19549"/>
                  </a:lnTo>
                  <a:lnTo>
                    <a:pt x="96844" y="19707"/>
                  </a:lnTo>
                  <a:lnTo>
                    <a:pt x="95020" y="17328"/>
                  </a:lnTo>
                  <a:lnTo>
                    <a:pt x="93989" y="14169"/>
                  </a:lnTo>
                  <a:lnTo>
                    <a:pt x="93116" y="9622"/>
                  </a:lnTo>
                  <a:lnTo>
                    <a:pt x="92945" y="5142"/>
                  </a:lnTo>
                  <a:lnTo>
                    <a:pt x="92337" y="3489"/>
                  </a:lnTo>
                  <a:lnTo>
                    <a:pt x="91121" y="1784"/>
                  </a:lnTo>
                  <a:lnTo>
                    <a:pt x="89032" y="0"/>
                  </a:lnTo>
                  <a:lnTo>
                    <a:pt x="86019" y="1163"/>
                  </a:lnTo>
                  <a:lnTo>
                    <a:pt x="83930" y="2247"/>
                  </a:lnTo>
                  <a:lnTo>
                    <a:pt x="82688" y="4930"/>
                  </a:lnTo>
                  <a:lnTo>
                    <a:pt x="81419" y="8248"/>
                  </a:lnTo>
                  <a:lnTo>
                    <a:pt x="82754" y="12649"/>
                  </a:lnTo>
                  <a:lnTo>
                    <a:pt x="82648" y="14037"/>
                  </a:lnTo>
                  <a:lnTo>
                    <a:pt x="83217" y="15623"/>
                  </a:lnTo>
                  <a:lnTo>
                    <a:pt x="90301" y="14275"/>
                  </a:lnTo>
                  <a:lnTo>
                    <a:pt x="92627" y="14275"/>
                  </a:lnTo>
                  <a:lnTo>
                    <a:pt x="93473" y="17976"/>
                  </a:lnTo>
                  <a:lnTo>
                    <a:pt x="92548" y="19866"/>
                  </a:lnTo>
                  <a:lnTo>
                    <a:pt x="90486" y="20712"/>
                  </a:lnTo>
                  <a:lnTo>
                    <a:pt x="86600" y="18280"/>
                  </a:lnTo>
                  <a:lnTo>
                    <a:pt x="85371" y="18584"/>
                  </a:lnTo>
                  <a:lnTo>
                    <a:pt x="83626" y="21174"/>
                  </a:lnTo>
                  <a:lnTo>
                    <a:pt x="81723" y="22734"/>
                  </a:lnTo>
                  <a:lnTo>
                    <a:pt x="73740" y="25893"/>
                  </a:lnTo>
                  <a:lnTo>
                    <a:pt x="66814" y="27386"/>
                  </a:lnTo>
                  <a:lnTo>
                    <a:pt x="55394" y="33295"/>
                  </a:lnTo>
                  <a:lnTo>
                    <a:pt x="50239" y="34299"/>
                  </a:lnTo>
                  <a:lnTo>
                    <a:pt x="50213" y="37934"/>
                  </a:lnTo>
                  <a:lnTo>
                    <a:pt x="48032" y="39546"/>
                  </a:lnTo>
                  <a:lnTo>
                    <a:pt x="48402" y="43974"/>
                  </a:lnTo>
                  <a:lnTo>
                    <a:pt x="48825" y="46472"/>
                  </a:lnTo>
                  <a:lnTo>
                    <a:pt x="49486" y="48283"/>
                  </a:lnTo>
                  <a:lnTo>
                    <a:pt x="51019" y="54086"/>
                  </a:lnTo>
                  <a:lnTo>
                    <a:pt x="53901" y="57482"/>
                  </a:lnTo>
                  <a:lnTo>
                    <a:pt x="55050" y="61130"/>
                  </a:lnTo>
                  <a:lnTo>
                    <a:pt x="57866" y="66259"/>
                  </a:lnTo>
                  <a:lnTo>
                    <a:pt x="58381" y="69854"/>
                  </a:lnTo>
                  <a:lnTo>
                    <a:pt x="57429" y="75366"/>
                  </a:lnTo>
                  <a:lnTo>
                    <a:pt x="56980" y="79952"/>
                  </a:lnTo>
                  <a:lnTo>
                    <a:pt x="53808" y="83508"/>
                  </a:lnTo>
                  <a:lnTo>
                    <a:pt x="52817" y="85265"/>
                  </a:lnTo>
                  <a:lnTo>
                    <a:pt x="51363" y="86243"/>
                  </a:lnTo>
                  <a:lnTo>
                    <a:pt x="45309" y="88424"/>
                  </a:lnTo>
                  <a:lnTo>
                    <a:pt x="43247" y="88438"/>
                  </a:lnTo>
                  <a:lnTo>
                    <a:pt x="41608" y="87750"/>
                  </a:lnTo>
                  <a:lnTo>
                    <a:pt x="40379" y="86019"/>
                  </a:lnTo>
                  <a:lnTo>
                    <a:pt x="39533" y="82741"/>
                  </a:lnTo>
                  <a:lnTo>
                    <a:pt x="40181" y="80322"/>
                  </a:lnTo>
                  <a:lnTo>
                    <a:pt x="39150" y="78895"/>
                  </a:lnTo>
                  <a:lnTo>
                    <a:pt x="37537" y="77732"/>
                  </a:lnTo>
                  <a:lnTo>
                    <a:pt x="35171" y="74176"/>
                  </a:lnTo>
                  <a:lnTo>
                    <a:pt x="34894" y="71678"/>
                  </a:lnTo>
                  <a:lnTo>
                    <a:pt x="32211" y="66761"/>
                  </a:lnTo>
                  <a:lnTo>
                    <a:pt x="36612" y="58500"/>
                  </a:lnTo>
                  <a:lnTo>
                    <a:pt x="38476" y="56835"/>
                  </a:lnTo>
                  <a:lnTo>
                    <a:pt x="41000" y="52632"/>
                  </a:lnTo>
                  <a:lnTo>
                    <a:pt x="44424" y="49023"/>
                  </a:lnTo>
                  <a:lnTo>
                    <a:pt x="46565" y="42983"/>
                  </a:lnTo>
                  <a:lnTo>
                    <a:pt x="46591" y="41040"/>
                  </a:lnTo>
                  <a:lnTo>
                    <a:pt x="44516" y="37947"/>
                  </a:lnTo>
                  <a:lnTo>
                    <a:pt x="43816" y="33453"/>
                  </a:lnTo>
                  <a:lnTo>
                    <a:pt x="45190" y="33400"/>
                  </a:lnTo>
                  <a:lnTo>
                    <a:pt x="46063" y="32925"/>
                  </a:lnTo>
                  <a:lnTo>
                    <a:pt x="42573" y="29488"/>
                  </a:lnTo>
                  <a:lnTo>
                    <a:pt x="41595" y="27928"/>
                  </a:lnTo>
                  <a:lnTo>
                    <a:pt x="39256" y="21597"/>
                  </a:lnTo>
                  <a:lnTo>
                    <a:pt x="39137" y="19667"/>
                  </a:lnTo>
                  <a:lnTo>
                    <a:pt x="39322" y="17209"/>
                  </a:lnTo>
                  <a:lnTo>
                    <a:pt x="40630" y="16138"/>
                  </a:lnTo>
                  <a:lnTo>
                    <a:pt x="41635" y="15583"/>
                  </a:lnTo>
                  <a:lnTo>
                    <a:pt x="51257" y="13006"/>
                  </a:lnTo>
                  <a:lnTo>
                    <a:pt x="53160" y="11975"/>
                  </a:lnTo>
                  <a:lnTo>
                    <a:pt x="54905" y="10283"/>
                  </a:lnTo>
                  <a:lnTo>
                    <a:pt x="55738" y="8961"/>
                  </a:lnTo>
                  <a:lnTo>
                    <a:pt x="54826" y="9305"/>
                  </a:lnTo>
                  <a:lnTo>
                    <a:pt x="53663" y="10045"/>
                  </a:lnTo>
                  <a:lnTo>
                    <a:pt x="50186" y="11446"/>
                  </a:lnTo>
                  <a:lnTo>
                    <a:pt x="45547" y="12781"/>
                  </a:lnTo>
                  <a:lnTo>
                    <a:pt x="39507" y="14486"/>
                  </a:lnTo>
                  <a:lnTo>
                    <a:pt x="38026" y="16310"/>
                  </a:lnTo>
                  <a:lnTo>
                    <a:pt x="31352" y="27770"/>
                  </a:lnTo>
                  <a:lnTo>
                    <a:pt x="26289" y="30096"/>
                  </a:lnTo>
                  <a:lnTo>
                    <a:pt x="24386" y="31801"/>
                  </a:lnTo>
                  <a:lnTo>
                    <a:pt x="22893" y="33969"/>
                  </a:lnTo>
                  <a:lnTo>
                    <a:pt x="19694" y="37960"/>
                  </a:lnTo>
                  <a:lnTo>
                    <a:pt x="18267" y="41027"/>
                  </a:lnTo>
                  <a:lnTo>
                    <a:pt x="14592" y="47688"/>
                  </a:lnTo>
                  <a:lnTo>
                    <a:pt x="12292" y="56042"/>
                  </a:lnTo>
                  <a:lnTo>
                    <a:pt x="11327" y="60734"/>
                  </a:lnTo>
                  <a:lnTo>
                    <a:pt x="9940" y="67528"/>
                  </a:lnTo>
                  <a:lnTo>
                    <a:pt x="8301" y="70951"/>
                  </a:lnTo>
                  <a:lnTo>
                    <a:pt x="6186" y="74163"/>
                  </a:lnTo>
                  <a:lnTo>
                    <a:pt x="3939" y="77295"/>
                  </a:lnTo>
                  <a:lnTo>
                    <a:pt x="1969" y="80732"/>
                  </a:lnTo>
                  <a:lnTo>
                    <a:pt x="304" y="83415"/>
                  </a:lnTo>
                  <a:lnTo>
                    <a:pt x="0" y="84340"/>
                  </a:lnTo>
                  <a:lnTo>
                    <a:pt x="687" y="85080"/>
                  </a:lnTo>
                  <a:lnTo>
                    <a:pt x="4296" y="84340"/>
                  </a:lnTo>
                  <a:lnTo>
                    <a:pt x="5750" y="83534"/>
                  </a:lnTo>
                  <a:lnTo>
                    <a:pt x="7759" y="82490"/>
                  </a:lnTo>
                  <a:lnTo>
                    <a:pt x="8948" y="83045"/>
                  </a:lnTo>
                  <a:lnTo>
                    <a:pt x="10006" y="86005"/>
                  </a:lnTo>
                  <a:lnTo>
                    <a:pt x="11367" y="86376"/>
                  </a:lnTo>
                  <a:lnTo>
                    <a:pt x="12689" y="86005"/>
                  </a:lnTo>
                  <a:lnTo>
                    <a:pt x="14037" y="86746"/>
                  </a:lnTo>
                  <a:lnTo>
                    <a:pt x="15398" y="94108"/>
                  </a:lnTo>
                  <a:lnTo>
                    <a:pt x="16561" y="100346"/>
                  </a:lnTo>
                  <a:lnTo>
                    <a:pt x="19826" y="104246"/>
                  </a:lnTo>
                  <a:lnTo>
                    <a:pt x="22390" y="107286"/>
                  </a:lnTo>
                  <a:lnTo>
                    <a:pt x="22906" y="109969"/>
                  </a:lnTo>
                  <a:lnTo>
                    <a:pt x="23368" y="113762"/>
                  </a:lnTo>
                  <a:lnTo>
                    <a:pt x="23434" y="115612"/>
                  </a:lnTo>
                  <a:lnTo>
                    <a:pt x="22536" y="116736"/>
                  </a:lnTo>
                  <a:lnTo>
                    <a:pt x="21069" y="119036"/>
                  </a:lnTo>
                  <a:lnTo>
                    <a:pt x="20513" y="123450"/>
                  </a:lnTo>
                  <a:lnTo>
                    <a:pt x="20209" y="124918"/>
                  </a:lnTo>
                  <a:lnTo>
                    <a:pt x="19760" y="129002"/>
                  </a:lnTo>
                  <a:lnTo>
                    <a:pt x="19813" y="131513"/>
                  </a:lnTo>
                  <a:lnTo>
                    <a:pt x="20447" y="133469"/>
                  </a:lnTo>
                  <a:lnTo>
                    <a:pt x="21597" y="134593"/>
                  </a:lnTo>
                  <a:lnTo>
                    <a:pt x="24016" y="135174"/>
                  </a:lnTo>
                  <a:lnTo>
                    <a:pt x="26197" y="135862"/>
                  </a:lnTo>
                  <a:lnTo>
                    <a:pt x="27307" y="139272"/>
                  </a:lnTo>
                  <a:lnTo>
                    <a:pt x="28920" y="143594"/>
                  </a:lnTo>
                  <a:lnTo>
                    <a:pt x="30770" y="145405"/>
                  </a:lnTo>
                  <a:lnTo>
                    <a:pt x="33559" y="146594"/>
                  </a:lnTo>
                  <a:lnTo>
                    <a:pt x="35608" y="146158"/>
                  </a:lnTo>
                  <a:lnTo>
                    <a:pt x="40379" y="145391"/>
                  </a:lnTo>
                  <a:lnTo>
                    <a:pt x="44450" y="145576"/>
                  </a:lnTo>
                  <a:lnTo>
                    <a:pt x="50358" y="146740"/>
                  </a:lnTo>
                  <a:lnTo>
                    <a:pt x="52579" y="146700"/>
                  </a:lnTo>
                  <a:lnTo>
                    <a:pt x="55460" y="146488"/>
                  </a:lnTo>
                  <a:lnTo>
                    <a:pt x="60602" y="144136"/>
                  </a:lnTo>
                  <a:lnTo>
                    <a:pt x="62452" y="143779"/>
                  </a:lnTo>
                  <a:lnTo>
                    <a:pt x="64488" y="143990"/>
                  </a:lnTo>
                  <a:lnTo>
                    <a:pt x="67409" y="145180"/>
                  </a:lnTo>
                  <a:lnTo>
                    <a:pt x="68982" y="146118"/>
                  </a:lnTo>
                  <a:lnTo>
                    <a:pt x="71017" y="147096"/>
                  </a:lnTo>
                  <a:lnTo>
                    <a:pt x="74004" y="147797"/>
                  </a:lnTo>
                  <a:lnTo>
                    <a:pt x="75947" y="147678"/>
                  </a:lnTo>
                  <a:lnTo>
                    <a:pt x="77414" y="147638"/>
                  </a:lnTo>
                  <a:lnTo>
                    <a:pt x="78247" y="148088"/>
                  </a:lnTo>
                  <a:lnTo>
                    <a:pt x="82714" y="154802"/>
                  </a:lnTo>
                  <a:lnTo>
                    <a:pt x="86587" y="160618"/>
                  </a:lnTo>
                  <a:lnTo>
                    <a:pt x="89984" y="165508"/>
                  </a:lnTo>
                  <a:lnTo>
                    <a:pt x="93658" y="170782"/>
                  </a:lnTo>
                  <a:lnTo>
                    <a:pt x="93949" y="171086"/>
                  </a:lnTo>
                  <a:lnTo>
                    <a:pt x="95720" y="170412"/>
                  </a:lnTo>
                  <a:lnTo>
                    <a:pt x="96857" y="170703"/>
                  </a:lnTo>
                  <a:lnTo>
                    <a:pt x="97875" y="171773"/>
                  </a:lnTo>
                  <a:lnTo>
                    <a:pt x="99725" y="171337"/>
                  </a:lnTo>
                  <a:lnTo>
                    <a:pt x="102408" y="169381"/>
                  </a:lnTo>
                  <a:lnTo>
                    <a:pt x="106228" y="168984"/>
                  </a:lnTo>
                  <a:lnTo>
                    <a:pt x="111185" y="170147"/>
                  </a:lnTo>
                  <a:lnTo>
                    <a:pt x="117780" y="170161"/>
                  </a:lnTo>
                  <a:lnTo>
                    <a:pt x="126015" y="168998"/>
                  </a:lnTo>
                  <a:lnTo>
                    <a:pt x="131143" y="167742"/>
                  </a:lnTo>
                  <a:lnTo>
                    <a:pt x="133178" y="166394"/>
                  </a:lnTo>
                  <a:lnTo>
                    <a:pt x="136456" y="166539"/>
                  </a:lnTo>
                  <a:lnTo>
                    <a:pt x="140369" y="167755"/>
                  </a:lnTo>
                  <a:lnTo>
                    <a:pt x="142444" y="169500"/>
                  </a:lnTo>
                  <a:lnTo>
                    <a:pt x="142642" y="171205"/>
                  </a:lnTo>
                  <a:lnTo>
                    <a:pt x="143343" y="173862"/>
                  </a:lnTo>
                  <a:lnTo>
                    <a:pt x="142378" y="176558"/>
                  </a:lnTo>
                  <a:lnTo>
                    <a:pt x="139761" y="179294"/>
                  </a:lnTo>
                  <a:lnTo>
                    <a:pt x="138241" y="182783"/>
                  </a:lnTo>
                  <a:lnTo>
                    <a:pt x="137818" y="187039"/>
                  </a:lnTo>
                  <a:lnTo>
                    <a:pt x="136403" y="190185"/>
                  </a:lnTo>
                  <a:lnTo>
                    <a:pt x="133998" y="192221"/>
                  </a:lnTo>
                  <a:lnTo>
                    <a:pt x="132980" y="195181"/>
                  </a:lnTo>
                  <a:lnTo>
                    <a:pt x="133364" y="199080"/>
                  </a:lnTo>
                  <a:lnTo>
                    <a:pt x="132914" y="204777"/>
                  </a:lnTo>
                  <a:lnTo>
                    <a:pt x="131645" y="212271"/>
                  </a:lnTo>
                  <a:lnTo>
                    <a:pt x="131500" y="216752"/>
                  </a:lnTo>
                  <a:lnTo>
                    <a:pt x="132478" y="218219"/>
                  </a:lnTo>
                  <a:lnTo>
                    <a:pt x="132888" y="220321"/>
                  </a:lnTo>
                  <a:lnTo>
                    <a:pt x="132729" y="223057"/>
                  </a:lnTo>
                  <a:lnTo>
                    <a:pt x="133033" y="225475"/>
                  </a:lnTo>
                  <a:lnTo>
                    <a:pt x="134209" y="228634"/>
                  </a:lnTo>
                  <a:lnTo>
                    <a:pt x="135782" y="234913"/>
                  </a:lnTo>
                  <a:lnTo>
                    <a:pt x="137183" y="237609"/>
                  </a:lnTo>
                  <a:lnTo>
                    <a:pt x="138439" y="238600"/>
                  </a:lnTo>
                  <a:lnTo>
                    <a:pt x="139708" y="239803"/>
                  </a:lnTo>
                  <a:lnTo>
                    <a:pt x="143303" y="246227"/>
                  </a:lnTo>
                  <a:lnTo>
                    <a:pt x="144175" y="247575"/>
                  </a:lnTo>
                  <a:lnTo>
                    <a:pt x="143871" y="248764"/>
                  </a:lnTo>
                  <a:lnTo>
                    <a:pt x="143501" y="249650"/>
                  </a:lnTo>
                  <a:lnTo>
                    <a:pt x="143052" y="250219"/>
                  </a:lnTo>
                  <a:lnTo>
                    <a:pt x="138928" y="254038"/>
                  </a:lnTo>
                  <a:lnTo>
                    <a:pt x="130746" y="262352"/>
                  </a:lnTo>
                  <a:lnTo>
                    <a:pt x="130059" y="263409"/>
                  </a:lnTo>
                  <a:lnTo>
                    <a:pt x="130072" y="265154"/>
                  </a:lnTo>
                  <a:lnTo>
                    <a:pt x="132412" y="264031"/>
                  </a:lnTo>
                  <a:lnTo>
                    <a:pt x="134870" y="264969"/>
                  </a:lnTo>
                  <a:lnTo>
                    <a:pt x="136073" y="265154"/>
                  </a:lnTo>
                  <a:lnTo>
                    <a:pt x="136602" y="265841"/>
                  </a:lnTo>
                  <a:lnTo>
                    <a:pt x="137263" y="268088"/>
                  </a:lnTo>
                  <a:lnTo>
                    <a:pt x="138082" y="268458"/>
                  </a:lnTo>
                  <a:lnTo>
                    <a:pt x="139272" y="269397"/>
                  </a:lnTo>
                  <a:lnTo>
                    <a:pt x="141585" y="271763"/>
                  </a:lnTo>
                  <a:lnTo>
                    <a:pt x="143514" y="274261"/>
                  </a:lnTo>
                  <a:lnTo>
                    <a:pt x="144982" y="275450"/>
                  </a:lnTo>
                  <a:lnTo>
                    <a:pt x="145999" y="276561"/>
                  </a:lnTo>
                  <a:lnTo>
                    <a:pt x="146303" y="278186"/>
                  </a:lnTo>
                  <a:lnTo>
                    <a:pt x="145827" y="279799"/>
                  </a:lnTo>
                  <a:lnTo>
                    <a:pt x="147004" y="283553"/>
                  </a:lnTo>
                  <a:lnTo>
                    <a:pt x="147836" y="284716"/>
                  </a:lnTo>
                  <a:lnTo>
                    <a:pt x="148246" y="286143"/>
                  </a:lnTo>
                  <a:lnTo>
                    <a:pt x="147784" y="287571"/>
                  </a:lnTo>
                  <a:lnTo>
                    <a:pt x="148801" y="289249"/>
                  </a:lnTo>
                  <a:lnTo>
                    <a:pt x="149885" y="292554"/>
                  </a:lnTo>
                  <a:lnTo>
                    <a:pt x="151220" y="296598"/>
                  </a:lnTo>
                  <a:lnTo>
                    <a:pt x="151352" y="298845"/>
                  </a:lnTo>
                  <a:lnTo>
                    <a:pt x="151921" y="299876"/>
                  </a:lnTo>
                  <a:lnTo>
                    <a:pt x="152555" y="302877"/>
                  </a:lnTo>
                  <a:lnTo>
                    <a:pt x="153679" y="305692"/>
                  </a:lnTo>
                  <a:lnTo>
                    <a:pt x="153375" y="307622"/>
                  </a:lnTo>
                  <a:lnTo>
                    <a:pt x="153837" y="309512"/>
                  </a:lnTo>
                  <a:lnTo>
                    <a:pt x="160182" y="316041"/>
                  </a:lnTo>
                  <a:lnTo>
                    <a:pt x="164874" y="320852"/>
                  </a:lnTo>
                  <a:lnTo>
                    <a:pt x="166909" y="322399"/>
                  </a:lnTo>
                  <a:lnTo>
                    <a:pt x="168046" y="322835"/>
                  </a:lnTo>
                  <a:lnTo>
                    <a:pt x="170808" y="322518"/>
                  </a:lnTo>
                  <a:lnTo>
                    <a:pt x="174086" y="321896"/>
                  </a:lnTo>
                  <a:lnTo>
                    <a:pt x="175686" y="321209"/>
                  </a:lnTo>
                  <a:lnTo>
                    <a:pt x="177457" y="319702"/>
                  </a:lnTo>
                  <a:lnTo>
                    <a:pt x="180338" y="317614"/>
                  </a:lnTo>
                  <a:lnTo>
                    <a:pt x="182678" y="316464"/>
                  </a:lnTo>
                  <a:lnTo>
                    <a:pt x="183590" y="316305"/>
                  </a:lnTo>
                  <a:lnTo>
                    <a:pt x="184502" y="316675"/>
                  </a:lnTo>
                  <a:lnTo>
                    <a:pt x="186458" y="317931"/>
                  </a:lnTo>
                  <a:lnTo>
                    <a:pt x="187515" y="320271"/>
                  </a:lnTo>
                  <a:lnTo>
                    <a:pt x="186497" y="322980"/>
                  </a:lnTo>
                  <a:lnTo>
                    <a:pt x="186656" y="324659"/>
                  </a:lnTo>
                  <a:lnTo>
                    <a:pt x="188718" y="324566"/>
                  </a:lnTo>
                  <a:lnTo>
                    <a:pt x="190383" y="321764"/>
                  </a:lnTo>
                  <a:lnTo>
                    <a:pt x="191560" y="319557"/>
                  </a:lnTo>
                  <a:lnTo>
                    <a:pt x="193992" y="317773"/>
                  </a:lnTo>
                  <a:lnTo>
                    <a:pt x="196371" y="315222"/>
                  </a:lnTo>
                  <a:lnTo>
                    <a:pt x="198036" y="312790"/>
                  </a:lnTo>
                  <a:lnTo>
                    <a:pt x="199979" y="311362"/>
                  </a:lnTo>
                  <a:lnTo>
                    <a:pt x="202900" y="309631"/>
                  </a:lnTo>
                  <a:lnTo>
                    <a:pt x="205213" y="308573"/>
                  </a:lnTo>
                  <a:lnTo>
                    <a:pt x="207368" y="308679"/>
                  </a:lnTo>
                  <a:lnTo>
                    <a:pt x="208980" y="307529"/>
                  </a:lnTo>
                  <a:lnTo>
                    <a:pt x="211082" y="305388"/>
                  </a:lnTo>
                  <a:lnTo>
                    <a:pt x="212549" y="303656"/>
                  </a:lnTo>
                  <a:lnTo>
                    <a:pt x="213567" y="303035"/>
                  </a:lnTo>
                  <a:lnTo>
                    <a:pt x="215589" y="303207"/>
                  </a:lnTo>
                  <a:lnTo>
                    <a:pt x="218113" y="302969"/>
                  </a:lnTo>
                  <a:lnTo>
                    <a:pt x="220612" y="300867"/>
                  </a:lnTo>
                  <a:lnTo>
                    <a:pt x="222898" y="298330"/>
                  </a:lnTo>
                  <a:lnTo>
                    <a:pt x="224154" y="294060"/>
                  </a:lnTo>
                  <a:lnTo>
                    <a:pt x="225000" y="290280"/>
                  </a:lnTo>
                  <a:lnTo>
                    <a:pt x="225687" y="289514"/>
                  </a:lnTo>
                  <a:lnTo>
                    <a:pt x="226506" y="288906"/>
                  </a:lnTo>
                  <a:lnTo>
                    <a:pt x="227471" y="288509"/>
                  </a:lnTo>
                  <a:lnTo>
                    <a:pt x="229784" y="288232"/>
                  </a:lnTo>
                  <a:lnTo>
                    <a:pt x="233869" y="286209"/>
                  </a:lnTo>
                  <a:lnTo>
                    <a:pt x="236697" y="284161"/>
                  </a:lnTo>
                  <a:lnTo>
                    <a:pt x="239354" y="283725"/>
                  </a:lnTo>
                  <a:lnTo>
                    <a:pt x="240147" y="283169"/>
                  </a:lnTo>
                  <a:lnTo>
                    <a:pt x="241138" y="281279"/>
                  </a:lnTo>
                  <a:lnTo>
                    <a:pt x="241680" y="277949"/>
                  </a:lnTo>
                  <a:lnTo>
                    <a:pt x="241363" y="275926"/>
                  </a:lnTo>
                  <a:lnTo>
                    <a:pt x="236499" y="275305"/>
                  </a:lnTo>
                  <a:lnTo>
                    <a:pt x="233300" y="275305"/>
                  </a:lnTo>
                  <a:lnTo>
                    <a:pt x="228026" y="274790"/>
                  </a:lnTo>
                  <a:lnTo>
                    <a:pt x="225528" y="273957"/>
                  </a:lnTo>
                  <a:lnTo>
                    <a:pt x="225000" y="273375"/>
                  </a:lnTo>
                  <a:lnTo>
                    <a:pt x="224960" y="272728"/>
                  </a:lnTo>
                  <a:lnTo>
                    <a:pt x="225489" y="271287"/>
                  </a:lnTo>
                  <a:lnTo>
                    <a:pt x="226031" y="268577"/>
                  </a:lnTo>
                  <a:lnTo>
                    <a:pt x="225396" y="264916"/>
                  </a:lnTo>
                  <a:lnTo>
                    <a:pt x="222885" y="259167"/>
                  </a:lnTo>
                  <a:lnTo>
                    <a:pt x="221140" y="253523"/>
                  </a:lnTo>
                  <a:lnTo>
                    <a:pt x="220995" y="249584"/>
                  </a:lnTo>
                  <a:lnTo>
                    <a:pt x="221140" y="245421"/>
                  </a:lnTo>
                  <a:lnTo>
                    <a:pt x="221365" y="242698"/>
                  </a:lnTo>
                  <a:lnTo>
                    <a:pt x="220070" y="240570"/>
                  </a:lnTo>
                  <a:lnTo>
                    <a:pt x="212959" y="233868"/>
                  </a:lnTo>
                  <a:lnTo>
                    <a:pt x="210527" y="230710"/>
                  </a:lnTo>
                  <a:lnTo>
                    <a:pt x="209747" y="228515"/>
                  </a:lnTo>
                  <a:lnTo>
                    <a:pt x="206984" y="224471"/>
                  </a:lnTo>
                  <a:lnTo>
                    <a:pt x="207751" y="223229"/>
                  </a:lnTo>
                  <a:lnTo>
                    <a:pt x="209403" y="223281"/>
                  </a:lnTo>
                  <a:lnTo>
                    <a:pt x="210791" y="224339"/>
                  </a:lnTo>
                  <a:lnTo>
                    <a:pt x="212020" y="226586"/>
                  </a:lnTo>
                  <a:lnTo>
                    <a:pt x="212932" y="227088"/>
                  </a:lnTo>
                  <a:lnTo>
                    <a:pt x="214201" y="227088"/>
                  </a:lnTo>
                  <a:lnTo>
                    <a:pt x="220929" y="227075"/>
                  </a:lnTo>
                  <a:lnTo>
                    <a:pt x="222488" y="227458"/>
                  </a:lnTo>
                  <a:lnTo>
                    <a:pt x="223414" y="228212"/>
                  </a:lnTo>
                  <a:lnTo>
                    <a:pt x="224193" y="229150"/>
                  </a:lnTo>
                  <a:lnTo>
                    <a:pt x="225330" y="231767"/>
                  </a:lnTo>
                  <a:lnTo>
                    <a:pt x="226586" y="233049"/>
                  </a:lnTo>
                  <a:lnTo>
                    <a:pt x="229256" y="233009"/>
                  </a:lnTo>
                  <a:lnTo>
                    <a:pt x="233446" y="232957"/>
                  </a:lnTo>
                  <a:lnTo>
                    <a:pt x="235798" y="232719"/>
                  </a:lnTo>
                  <a:lnTo>
                    <a:pt x="237186" y="233446"/>
                  </a:lnTo>
                  <a:lnTo>
                    <a:pt x="238918" y="234054"/>
                  </a:lnTo>
                  <a:lnTo>
                    <a:pt x="242618" y="232666"/>
                  </a:lnTo>
                  <a:lnTo>
                    <a:pt x="243649" y="232639"/>
                  </a:lnTo>
                  <a:lnTo>
                    <a:pt x="244733" y="233247"/>
                  </a:lnTo>
                  <a:lnTo>
                    <a:pt x="248553" y="237926"/>
                  </a:lnTo>
                  <a:lnTo>
                    <a:pt x="250774" y="239909"/>
                  </a:lnTo>
                  <a:lnTo>
                    <a:pt x="252624" y="242526"/>
                  </a:lnTo>
                  <a:lnTo>
                    <a:pt x="255413" y="242539"/>
                  </a:lnTo>
                  <a:lnTo>
                    <a:pt x="257779" y="240292"/>
                  </a:lnTo>
                  <a:lnTo>
                    <a:pt x="258598" y="232745"/>
                  </a:lnTo>
                  <a:lnTo>
                    <a:pt x="259352" y="230551"/>
                  </a:lnTo>
                  <a:lnTo>
                    <a:pt x="260541" y="229943"/>
                  </a:lnTo>
                  <a:lnTo>
                    <a:pt x="261929" y="229864"/>
                  </a:lnTo>
                  <a:lnTo>
                    <a:pt x="263608" y="228674"/>
                  </a:lnTo>
                  <a:lnTo>
                    <a:pt x="265432" y="227141"/>
                  </a:lnTo>
                  <a:lnTo>
                    <a:pt x="266991" y="226625"/>
                  </a:lnTo>
                  <a:lnTo>
                    <a:pt x="273362" y="228278"/>
                  </a:lnTo>
                  <a:lnTo>
                    <a:pt x="275173" y="227485"/>
                  </a:lnTo>
                  <a:lnTo>
                    <a:pt x="281729" y="225489"/>
                  </a:lnTo>
                  <a:lnTo>
                    <a:pt x="288443" y="222925"/>
                  </a:lnTo>
                  <a:lnTo>
                    <a:pt x="290399" y="219686"/>
                  </a:lnTo>
                  <a:lnTo>
                    <a:pt x="293215" y="218814"/>
                  </a:lnTo>
                  <a:lnTo>
                    <a:pt x="295462" y="216448"/>
                  </a:lnTo>
                  <a:lnTo>
                    <a:pt x="297219" y="216699"/>
                  </a:lnTo>
                  <a:lnTo>
                    <a:pt x="299889" y="216792"/>
                  </a:lnTo>
                  <a:lnTo>
                    <a:pt x="301555" y="216382"/>
                  </a:lnTo>
                  <a:lnTo>
                    <a:pt x="302401" y="215933"/>
                  </a:lnTo>
                  <a:lnTo>
                    <a:pt x="303339" y="214822"/>
                  </a:lnTo>
                  <a:lnTo>
                    <a:pt x="304925" y="211650"/>
                  </a:lnTo>
                  <a:lnTo>
                    <a:pt x="306776" y="210447"/>
                  </a:lnTo>
                  <a:lnTo>
                    <a:pt x="309102" y="209178"/>
                  </a:lnTo>
                  <a:lnTo>
                    <a:pt x="310701" y="207685"/>
                  </a:lnTo>
                  <a:lnTo>
                    <a:pt x="312036" y="205834"/>
                  </a:lnTo>
                  <a:lnTo>
                    <a:pt x="312671" y="204222"/>
                  </a:lnTo>
                  <a:lnTo>
                    <a:pt x="312697" y="202940"/>
                  </a:lnTo>
                  <a:lnTo>
                    <a:pt x="312010" y="200468"/>
                  </a:lnTo>
                  <a:lnTo>
                    <a:pt x="311164" y="198142"/>
                  </a:lnTo>
                  <a:lnTo>
                    <a:pt x="310186" y="197375"/>
                  </a:lnTo>
                  <a:lnTo>
                    <a:pt x="309446" y="197085"/>
                  </a:lnTo>
                  <a:lnTo>
                    <a:pt x="304370" y="190436"/>
                  </a:lnTo>
                  <a:lnTo>
                    <a:pt x="299281" y="183748"/>
                  </a:lnTo>
                  <a:lnTo>
                    <a:pt x="294272" y="177179"/>
                  </a:lnTo>
                  <a:lnTo>
                    <a:pt x="293955" y="176280"/>
                  </a:lnTo>
                  <a:lnTo>
                    <a:pt x="296241" y="173148"/>
                  </a:lnTo>
                  <a:lnTo>
                    <a:pt x="298264" y="170901"/>
                  </a:lnTo>
                  <a:lnTo>
                    <a:pt x="299942" y="169619"/>
                  </a:lnTo>
                  <a:lnTo>
                    <a:pt x="300749" y="168495"/>
                  </a:lnTo>
                  <a:lnTo>
                    <a:pt x="300326" y="163671"/>
                  </a:lnTo>
                  <a:lnTo>
                    <a:pt x="300418" y="161940"/>
                  </a:lnTo>
                  <a:lnTo>
                    <a:pt x="299731" y="160049"/>
                  </a:lnTo>
                  <a:lnTo>
                    <a:pt x="299255" y="157935"/>
                  </a:lnTo>
                  <a:lnTo>
                    <a:pt x="299969" y="156164"/>
                  </a:lnTo>
                  <a:lnTo>
                    <a:pt x="300801" y="154934"/>
                  </a:lnTo>
                  <a:lnTo>
                    <a:pt x="301832" y="154458"/>
                  </a:lnTo>
                  <a:lnTo>
                    <a:pt x="304277" y="154022"/>
                  </a:lnTo>
                  <a:lnTo>
                    <a:pt x="306009" y="153850"/>
                  </a:lnTo>
                  <a:lnTo>
                    <a:pt x="306643" y="153150"/>
                  </a:lnTo>
                  <a:lnTo>
                    <a:pt x="307674" y="152330"/>
                  </a:lnTo>
                  <a:lnTo>
                    <a:pt x="308983" y="152291"/>
                  </a:lnTo>
                  <a:lnTo>
                    <a:pt x="311521" y="152859"/>
                  </a:lnTo>
                  <a:lnTo>
                    <a:pt x="312723" y="151802"/>
                  </a:lnTo>
                  <a:lnTo>
                    <a:pt x="314891" y="150361"/>
                  </a:lnTo>
                  <a:lnTo>
                    <a:pt x="319742" y="147863"/>
                  </a:lnTo>
                  <a:lnTo>
                    <a:pt x="320879" y="146237"/>
                  </a:lnTo>
                  <a:lnTo>
                    <a:pt x="321725" y="143713"/>
                  </a:lnTo>
                  <a:lnTo>
                    <a:pt x="321685" y="142523"/>
                  </a:lnTo>
                  <a:lnTo>
                    <a:pt x="321209" y="142074"/>
                  </a:lnTo>
                  <a:lnTo>
                    <a:pt x="320046" y="141664"/>
                  </a:lnTo>
                  <a:lnTo>
                    <a:pt x="318235" y="141611"/>
                  </a:lnTo>
                  <a:lnTo>
                    <a:pt x="316755" y="142259"/>
                  </a:lnTo>
                  <a:lnTo>
                    <a:pt x="315274" y="141902"/>
                  </a:lnTo>
                  <a:lnTo>
                    <a:pt x="314085" y="140355"/>
                  </a:lnTo>
                  <a:lnTo>
                    <a:pt x="314058" y="139073"/>
                  </a:lnTo>
                  <a:lnTo>
                    <a:pt x="314865" y="137263"/>
                  </a:lnTo>
                  <a:lnTo>
                    <a:pt x="314481" y="136060"/>
                  </a:lnTo>
                  <a:lnTo>
                    <a:pt x="312261" y="132240"/>
                  </a:lnTo>
                  <a:lnTo>
                    <a:pt x="312314" y="131183"/>
                  </a:lnTo>
                  <a:lnTo>
                    <a:pt x="314098" y="129464"/>
                  </a:lnTo>
                  <a:lnTo>
                    <a:pt x="315142" y="128010"/>
                  </a:lnTo>
                  <a:lnTo>
                    <a:pt x="316623" y="124521"/>
                  </a:lnTo>
                  <a:lnTo>
                    <a:pt x="317733" y="123358"/>
                  </a:lnTo>
                  <a:lnTo>
                    <a:pt x="321064" y="122948"/>
                  </a:lnTo>
                  <a:lnTo>
                    <a:pt x="321936" y="122208"/>
                  </a:lnTo>
                  <a:lnTo>
                    <a:pt x="323707" y="120358"/>
                  </a:lnTo>
                  <a:lnTo>
                    <a:pt x="326298" y="118243"/>
                  </a:lnTo>
                  <a:lnTo>
                    <a:pt x="329999" y="116564"/>
                  </a:lnTo>
                  <a:lnTo>
                    <a:pt x="331162" y="113498"/>
                  </a:lnTo>
                  <a:lnTo>
                    <a:pt x="331836" y="112665"/>
                  </a:lnTo>
                  <a:lnTo>
                    <a:pt x="334783" y="111053"/>
                  </a:lnTo>
                  <a:lnTo>
                    <a:pt x="335325" y="110193"/>
                  </a:lnTo>
                  <a:lnTo>
                    <a:pt x="335405" y="10932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6" name="Volný tvar: obrazec 12">
              <a:extLst>
                <a:ext uri="{FF2B5EF4-FFF2-40B4-BE49-F238E27FC236}">
                  <a16:creationId xmlns:a16="http://schemas.microsoft.com/office/drawing/2014/main" id="{F2305FFE-C8AA-B6B5-3686-DB9E7BF298A5}"/>
                </a:ext>
              </a:extLst>
            </p:cNvPr>
            <p:cNvSpPr/>
            <p:nvPr/>
          </p:nvSpPr>
          <p:spPr>
            <a:xfrm>
              <a:off x="3589151" y="3631587"/>
              <a:ext cx="281" cy="252"/>
            </a:xfrm>
            <a:custGeom>
              <a:avLst/>
              <a:gdLst>
                <a:gd name="connsiteX0" fmla="*/ 238 w 264"/>
                <a:gd name="connsiteY0" fmla="*/ 0 h 237"/>
                <a:gd name="connsiteX1" fmla="*/ 66 w 264"/>
                <a:gd name="connsiteY1" fmla="*/ 13 h 237"/>
                <a:gd name="connsiteX2" fmla="*/ 0 w 264"/>
                <a:gd name="connsiteY2" fmla="*/ 145 h 237"/>
                <a:gd name="connsiteX3" fmla="*/ 66 w 264"/>
                <a:gd name="connsiteY3" fmla="*/ 238 h 237"/>
                <a:gd name="connsiteX4" fmla="*/ 264 w 264"/>
                <a:gd name="connsiteY4" fmla="*/ 212 h 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 h="237">
                  <a:moveTo>
                    <a:pt x="238" y="0"/>
                  </a:moveTo>
                  <a:lnTo>
                    <a:pt x="66" y="13"/>
                  </a:lnTo>
                  <a:lnTo>
                    <a:pt x="0" y="145"/>
                  </a:lnTo>
                  <a:lnTo>
                    <a:pt x="66" y="238"/>
                  </a:lnTo>
                  <a:lnTo>
                    <a:pt x="264" y="21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7" name="Volný tvar: obrazec 13">
              <a:extLst>
                <a:ext uri="{FF2B5EF4-FFF2-40B4-BE49-F238E27FC236}">
                  <a16:creationId xmlns:a16="http://schemas.microsoft.com/office/drawing/2014/main" id="{D57D146A-569C-1B35-7235-E081CCBF5593}"/>
                </a:ext>
              </a:extLst>
            </p:cNvPr>
            <p:cNvSpPr/>
            <p:nvPr/>
          </p:nvSpPr>
          <p:spPr>
            <a:xfrm>
              <a:off x="4624444" y="3523037"/>
              <a:ext cx="443767" cy="248016"/>
            </a:xfrm>
            <a:custGeom>
              <a:avLst/>
              <a:gdLst>
                <a:gd name="connsiteX0" fmla="*/ 391724 w 417365"/>
                <a:gd name="connsiteY0" fmla="*/ 152833 h 233260"/>
                <a:gd name="connsiteX1" fmla="*/ 391155 w 417365"/>
                <a:gd name="connsiteY1" fmla="*/ 153176 h 233260"/>
                <a:gd name="connsiteX2" fmla="*/ 389966 w 417365"/>
                <a:gd name="connsiteY2" fmla="*/ 153520 h 233260"/>
                <a:gd name="connsiteX3" fmla="*/ 389847 w 417365"/>
                <a:gd name="connsiteY3" fmla="*/ 154154 h 233260"/>
                <a:gd name="connsiteX4" fmla="*/ 390904 w 417365"/>
                <a:gd name="connsiteY4" fmla="*/ 154961 h 233260"/>
                <a:gd name="connsiteX5" fmla="*/ 392054 w 417365"/>
                <a:gd name="connsiteY5" fmla="*/ 155252 h 233260"/>
                <a:gd name="connsiteX6" fmla="*/ 392371 w 417365"/>
                <a:gd name="connsiteY6" fmla="*/ 154036 h 233260"/>
                <a:gd name="connsiteX7" fmla="*/ 392292 w 417365"/>
                <a:gd name="connsiteY7" fmla="*/ 152767 h 233260"/>
                <a:gd name="connsiteX8" fmla="*/ 391724 w 417365"/>
                <a:gd name="connsiteY8" fmla="*/ 152833 h 233260"/>
                <a:gd name="connsiteX9" fmla="*/ 378335 w 417365"/>
                <a:gd name="connsiteY9" fmla="*/ 153216 h 233260"/>
                <a:gd name="connsiteX10" fmla="*/ 378533 w 417365"/>
                <a:gd name="connsiteY10" fmla="*/ 153507 h 233260"/>
                <a:gd name="connsiteX11" fmla="*/ 378995 w 417365"/>
                <a:gd name="connsiteY11" fmla="*/ 153573 h 233260"/>
                <a:gd name="connsiteX12" fmla="*/ 378335 w 417365"/>
                <a:gd name="connsiteY12" fmla="*/ 153216 h 233260"/>
                <a:gd name="connsiteX13" fmla="*/ 376643 w 417365"/>
                <a:gd name="connsiteY13" fmla="*/ 153256 h 233260"/>
                <a:gd name="connsiteX14" fmla="*/ 375347 w 417365"/>
                <a:gd name="connsiteY14" fmla="*/ 152687 h 233260"/>
                <a:gd name="connsiteX15" fmla="*/ 373563 w 417365"/>
                <a:gd name="connsiteY15" fmla="*/ 150744 h 233260"/>
                <a:gd name="connsiteX16" fmla="*/ 373114 w 417365"/>
                <a:gd name="connsiteY16" fmla="*/ 150652 h 233260"/>
                <a:gd name="connsiteX17" fmla="*/ 372572 w 417365"/>
                <a:gd name="connsiteY17" fmla="*/ 151181 h 233260"/>
                <a:gd name="connsiteX18" fmla="*/ 372532 w 417365"/>
                <a:gd name="connsiteY18" fmla="*/ 152449 h 233260"/>
                <a:gd name="connsiteX19" fmla="*/ 373193 w 417365"/>
                <a:gd name="connsiteY19" fmla="*/ 153824 h 233260"/>
                <a:gd name="connsiteX20" fmla="*/ 374343 w 417365"/>
                <a:gd name="connsiteY20" fmla="*/ 154749 h 233260"/>
                <a:gd name="connsiteX21" fmla="*/ 375030 w 417365"/>
                <a:gd name="connsiteY21" fmla="*/ 152780 h 233260"/>
                <a:gd name="connsiteX22" fmla="*/ 375136 w 417365"/>
                <a:gd name="connsiteY22" fmla="*/ 152846 h 233260"/>
                <a:gd name="connsiteX23" fmla="*/ 375215 w 417365"/>
                <a:gd name="connsiteY23" fmla="*/ 153295 h 233260"/>
                <a:gd name="connsiteX24" fmla="*/ 375043 w 417365"/>
                <a:gd name="connsiteY24" fmla="*/ 155582 h 233260"/>
                <a:gd name="connsiteX25" fmla="*/ 376326 w 417365"/>
                <a:gd name="connsiteY25" fmla="*/ 155873 h 233260"/>
                <a:gd name="connsiteX26" fmla="*/ 378454 w 417365"/>
                <a:gd name="connsiteY26" fmla="*/ 155912 h 233260"/>
                <a:gd name="connsiteX27" fmla="*/ 379537 w 417365"/>
                <a:gd name="connsiteY27" fmla="*/ 155661 h 233260"/>
                <a:gd name="connsiteX28" fmla="*/ 379656 w 417365"/>
                <a:gd name="connsiteY28" fmla="*/ 155265 h 233260"/>
                <a:gd name="connsiteX29" fmla="*/ 378506 w 417365"/>
                <a:gd name="connsiteY29" fmla="*/ 153507 h 233260"/>
                <a:gd name="connsiteX30" fmla="*/ 376643 w 417365"/>
                <a:gd name="connsiteY30" fmla="*/ 153256 h 233260"/>
                <a:gd name="connsiteX31" fmla="*/ 417009 w 417365"/>
                <a:gd name="connsiteY31" fmla="*/ 131817 h 233260"/>
                <a:gd name="connsiteX32" fmla="*/ 413519 w 417365"/>
                <a:gd name="connsiteY32" fmla="*/ 130945 h 233260"/>
                <a:gd name="connsiteX33" fmla="*/ 412184 w 417365"/>
                <a:gd name="connsiteY33" fmla="*/ 131434 h 233260"/>
                <a:gd name="connsiteX34" fmla="*/ 410823 w 417365"/>
                <a:gd name="connsiteY34" fmla="*/ 131434 h 233260"/>
                <a:gd name="connsiteX35" fmla="*/ 409858 w 417365"/>
                <a:gd name="connsiteY35" fmla="*/ 130879 h 233260"/>
                <a:gd name="connsiteX36" fmla="*/ 405840 w 417365"/>
                <a:gd name="connsiteY36" fmla="*/ 130667 h 233260"/>
                <a:gd name="connsiteX37" fmla="*/ 404875 w 417365"/>
                <a:gd name="connsiteY37" fmla="*/ 130284 h 233260"/>
                <a:gd name="connsiteX38" fmla="*/ 401518 w 417365"/>
                <a:gd name="connsiteY38" fmla="*/ 127574 h 233260"/>
                <a:gd name="connsiteX39" fmla="*/ 399443 w 417365"/>
                <a:gd name="connsiteY39" fmla="*/ 126543 h 233260"/>
                <a:gd name="connsiteX40" fmla="*/ 397817 w 417365"/>
                <a:gd name="connsiteY40" fmla="*/ 125869 h 233260"/>
                <a:gd name="connsiteX41" fmla="*/ 396257 w 417365"/>
                <a:gd name="connsiteY41" fmla="*/ 125962 h 233260"/>
                <a:gd name="connsiteX42" fmla="*/ 394579 w 417365"/>
                <a:gd name="connsiteY42" fmla="*/ 126676 h 233260"/>
                <a:gd name="connsiteX43" fmla="*/ 393905 w 417365"/>
                <a:gd name="connsiteY43" fmla="*/ 126358 h 233260"/>
                <a:gd name="connsiteX44" fmla="*/ 393442 w 417365"/>
                <a:gd name="connsiteY44" fmla="*/ 125222 h 233260"/>
                <a:gd name="connsiteX45" fmla="*/ 393059 w 417365"/>
                <a:gd name="connsiteY45" fmla="*/ 123794 h 233260"/>
                <a:gd name="connsiteX46" fmla="*/ 392266 w 417365"/>
                <a:gd name="connsiteY46" fmla="*/ 122261 h 233260"/>
                <a:gd name="connsiteX47" fmla="*/ 391050 w 417365"/>
                <a:gd name="connsiteY47" fmla="*/ 121904 h 233260"/>
                <a:gd name="connsiteX48" fmla="*/ 389767 w 417365"/>
                <a:gd name="connsiteY48" fmla="*/ 122512 h 233260"/>
                <a:gd name="connsiteX49" fmla="*/ 387454 w 417365"/>
                <a:gd name="connsiteY49" fmla="*/ 121891 h 233260"/>
                <a:gd name="connsiteX50" fmla="*/ 385564 w 417365"/>
                <a:gd name="connsiteY50" fmla="*/ 121666 h 233260"/>
                <a:gd name="connsiteX51" fmla="*/ 384229 w 417365"/>
                <a:gd name="connsiteY51" fmla="*/ 118454 h 233260"/>
                <a:gd name="connsiteX52" fmla="*/ 383119 w 417365"/>
                <a:gd name="connsiteY52" fmla="*/ 117080 h 233260"/>
                <a:gd name="connsiteX53" fmla="*/ 381969 w 417365"/>
                <a:gd name="connsiteY53" fmla="*/ 115639 h 233260"/>
                <a:gd name="connsiteX54" fmla="*/ 381071 w 417365"/>
                <a:gd name="connsiteY54" fmla="*/ 115229 h 233260"/>
                <a:gd name="connsiteX55" fmla="*/ 379577 w 417365"/>
                <a:gd name="connsiteY55" fmla="*/ 114515 h 233260"/>
                <a:gd name="connsiteX56" fmla="*/ 379035 w 417365"/>
                <a:gd name="connsiteY56" fmla="*/ 112824 h 233260"/>
                <a:gd name="connsiteX57" fmla="*/ 378625 w 417365"/>
                <a:gd name="connsiteY57" fmla="*/ 112348 h 233260"/>
                <a:gd name="connsiteX58" fmla="*/ 378097 w 417365"/>
                <a:gd name="connsiteY58" fmla="*/ 112123 h 233260"/>
                <a:gd name="connsiteX59" fmla="*/ 377528 w 417365"/>
                <a:gd name="connsiteY59" fmla="*/ 112321 h 233260"/>
                <a:gd name="connsiteX60" fmla="*/ 376960 w 417365"/>
                <a:gd name="connsiteY60" fmla="*/ 113167 h 233260"/>
                <a:gd name="connsiteX61" fmla="*/ 377859 w 417365"/>
                <a:gd name="connsiteY61" fmla="*/ 115031 h 233260"/>
                <a:gd name="connsiteX62" fmla="*/ 378057 w 417365"/>
                <a:gd name="connsiteY62" fmla="*/ 116908 h 233260"/>
                <a:gd name="connsiteX63" fmla="*/ 377845 w 417365"/>
                <a:gd name="connsiteY63" fmla="*/ 117846 h 233260"/>
                <a:gd name="connsiteX64" fmla="*/ 377119 w 417365"/>
                <a:gd name="connsiteY64" fmla="*/ 118547 h 233260"/>
                <a:gd name="connsiteX65" fmla="*/ 376088 w 417365"/>
                <a:gd name="connsiteY65" fmla="*/ 118560 h 233260"/>
                <a:gd name="connsiteX66" fmla="*/ 374026 w 417365"/>
                <a:gd name="connsiteY66" fmla="*/ 117608 h 233260"/>
                <a:gd name="connsiteX67" fmla="*/ 375268 w 417365"/>
                <a:gd name="connsiteY67" fmla="*/ 123292 h 233260"/>
                <a:gd name="connsiteX68" fmla="*/ 375004 w 417365"/>
                <a:gd name="connsiteY68" fmla="*/ 123649 h 233260"/>
                <a:gd name="connsiteX69" fmla="*/ 372638 w 417365"/>
                <a:gd name="connsiteY69" fmla="*/ 122842 h 233260"/>
                <a:gd name="connsiteX70" fmla="*/ 371012 w 417365"/>
                <a:gd name="connsiteY70" fmla="*/ 123186 h 233260"/>
                <a:gd name="connsiteX71" fmla="*/ 368342 w 417365"/>
                <a:gd name="connsiteY71" fmla="*/ 122829 h 233260"/>
                <a:gd name="connsiteX72" fmla="*/ 366148 w 417365"/>
                <a:gd name="connsiteY72" fmla="*/ 121891 h 233260"/>
                <a:gd name="connsiteX73" fmla="*/ 364628 w 417365"/>
                <a:gd name="connsiteY73" fmla="*/ 121626 h 233260"/>
                <a:gd name="connsiteX74" fmla="*/ 362077 w 417365"/>
                <a:gd name="connsiteY74" fmla="*/ 120833 h 233260"/>
                <a:gd name="connsiteX75" fmla="*/ 360015 w 417365"/>
                <a:gd name="connsiteY75" fmla="*/ 119789 h 233260"/>
                <a:gd name="connsiteX76" fmla="*/ 357901 w 417365"/>
                <a:gd name="connsiteY76" fmla="*/ 115983 h 233260"/>
                <a:gd name="connsiteX77" fmla="*/ 356499 w 417365"/>
                <a:gd name="connsiteY77" fmla="*/ 114621 h 233260"/>
                <a:gd name="connsiteX78" fmla="*/ 355442 w 417365"/>
                <a:gd name="connsiteY78" fmla="*/ 114330 h 233260"/>
                <a:gd name="connsiteX79" fmla="*/ 351807 w 417365"/>
                <a:gd name="connsiteY79" fmla="*/ 115639 h 233260"/>
                <a:gd name="connsiteX80" fmla="*/ 350089 w 417365"/>
                <a:gd name="connsiteY80" fmla="*/ 114621 h 233260"/>
                <a:gd name="connsiteX81" fmla="*/ 347049 w 417365"/>
                <a:gd name="connsiteY81" fmla="*/ 113326 h 233260"/>
                <a:gd name="connsiteX82" fmla="*/ 344881 w 417365"/>
                <a:gd name="connsiteY82" fmla="*/ 112837 h 233260"/>
                <a:gd name="connsiteX83" fmla="*/ 344141 w 417365"/>
                <a:gd name="connsiteY83" fmla="*/ 112136 h 233260"/>
                <a:gd name="connsiteX84" fmla="*/ 343996 w 417365"/>
                <a:gd name="connsiteY84" fmla="*/ 111264 h 233260"/>
                <a:gd name="connsiteX85" fmla="*/ 349111 w 417365"/>
                <a:gd name="connsiteY85" fmla="*/ 107034 h 233260"/>
                <a:gd name="connsiteX86" fmla="*/ 350789 w 417365"/>
                <a:gd name="connsiteY86" fmla="*/ 104127 h 233260"/>
                <a:gd name="connsiteX87" fmla="*/ 352006 w 417365"/>
                <a:gd name="connsiteY87" fmla="*/ 102897 h 233260"/>
                <a:gd name="connsiteX88" fmla="*/ 353988 w 417365"/>
                <a:gd name="connsiteY88" fmla="*/ 102078 h 233260"/>
                <a:gd name="connsiteX89" fmla="*/ 355574 w 417365"/>
                <a:gd name="connsiteY89" fmla="*/ 101602 h 233260"/>
                <a:gd name="connsiteX90" fmla="*/ 355719 w 417365"/>
                <a:gd name="connsiteY90" fmla="*/ 98945 h 233260"/>
                <a:gd name="connsiteX91" fmla="*/ 355971 w 417365"/>
                <a:gd name="connsiteY91" fmla="*/ 98641 h 233260"/>
                <a:gd name="connsiteX92" fmla="*/ 357134 w 417365"/>
                <a:gd name="connsiteY92" fmla="*/ 98443 h 233260"/>
                <a:gd name="connsiteX93" fmla="*/ 359606 w 417365"/>
                <a:gd name="connsiteY93" fmla="*/ 97346 h 233260"/>
                <a:gd name="connsiteX94" fmla="*/ 363425 w 417365"/>
                <a:gd name="connsiteY94" fmla="*/ 95020 h 233260"/>
                <a:gd name="connsiteX95" fmla="*/ 363333 w 417365"/>
                <a:gd name="connsiteY95" fmla="*/ 94385 h 233260"/>
                <a:gd name="connsiteX96" fmla="*/ 362738 w 417365"/>
                <a:gd name="connsiteY96" fmla="*/ 93830 h 233260"/>
                <a:gd name="connsiteX97" fmla="*/ 360531 w 417365"/>
                <a:gd name="connsiteY97" fmla="*/ 92641 h 233260"/>
                <a:gd name="connsiteX98" fmla="*/ 358125 w 417365"/>
                <a:gd name="connsiteY98" fmla="*/ 91689 h 233260"/>
                <a:gd name="connsiteX99" fmla="*/ 356962 w 417365"/>
                <a:gd name="connsiteY99" fmla="*/ 92191 h 233260"/>
                <a:gd name="connsiteX100" fmla="*/ 356367 w 417365"/>
                <a:gd name="connsiteY100" fmla="*/ 92680 h 233260"/>
                <a:gd name="connsiteX101" fmla="*/ 354715 w 417365"/>
                <a:gd name="connsiteY101" fmla="*/ 93817 h 233260"/>
                <a:gd name="connsiteX102" fmla="*/ 352640 w 417365"/>
                <a:gd name="connsiteY102" fmla="*/ 94174 h 233260"/>
                <a:gd name="connsiteX103" fmla="*/ 351715 w 417365"/>
                <a:gd name="connsiteY103" fmla="*/ 94874 h 233260"/>
                <a:gd name="connsiteX104" fmla="*/ 350975 w 417365"/>
                <a:gd name="connsiteY104" fmla="*/ 96553 h 233260"/>
                <a:gd name="connsiteX105" fmla="*/ 350248 w 417365"/>
                <a:gd name="connsiteY105" fmla="*/ 97994 h 233260"/>
                <a:gd name="connsiteX106" fmla="*/ 349732 w 417365"/>
                <a:gd name="connsiteY106" fmla="*/ 98509 h 233260"/>
                <a:gd name="connsiteX107" fmla="*/ 348701 w 417365"/>
                <a:gd name="connsiteY107" fmla="*/ 98417 h 233260"/>
                <a:gd name="connsiteX108" fmla="*/ 347234 w 417365"/>
                <a:gd name="connsiteY108" fmla="*/ 97293 h 233260"/>
                <a:gd name="connsiteX109" fmla="*/ 345582 w 417365"/>
                <a:gd name="connsiteY109" fmla="*/ 97346 h 233260"/>
                <a:gd name="connsiteX110" fmla="*/ 343983 w 417365"/>
                <a:gd name="connsiteY110" fmla="*/ 98734 h 233260"/>
                <a:gd name="connsiteX111" fmla="*/ 342251 w 417365"/>
                <a:gd name="connsiteY111" fmla="*/ 100981 h 233260"/>
                <a:gd name="connsiteX112" fmla="*/ 340216 w 417365"/>
                <a:gd name="connsiteY112" fmla="*/ 104431 h 233260"/>
                <a:gd name="connsiteX113" fmla="*/ 337612 w 417365"/>
                <a:gd name="connsiteY113" fmla="*/ 106255 h 233260"/>
                <a:gd name="connsiteX114" fmla="*/ 334109 w 417365"/>
                <a:gd name="connsiteY114" fmla="*/ 107814 h 233260"/>
                <a:gd name="connsiteX115" fmla="*/ 331466 w 417365"/>
                <a:gd name="connsiteY115" fmla="*/ 108502 h 233260"/>
                <a:gd name="connsiteX116" fmla="*/ 329523 w 417365"/>
                <a:gd name="connsiteY116" fmla="*/ 109691 h 233260"/>
                <a:gd name="connsiteX117" fmla="*/ 326417 w 417365"/>
                <a:gd name="connsiteY117" fmla="*/ 112083 h 233260"/>
                <a:gd name="connsiteX118" fmla="*/ 326047 w 417365"/>
                <a:gd name="connsiteY118" fmla="*/ 113498 h 233260"/>
                <a:gd name="connsiteX119" fmla="*/ 323549 w 417365"/>
                <a:gd name="connsiteY119" fmla="*/ 114330 h 233260"/>
                <a:gd name="connsiteX120" fmla="*/ 321619 w 417365"/>
                <a:gd name="connsiteY120" fmla="*/ 115295 h 233260"/>
                <a:gd name="connsiteX121" fmla="*/ 320006 w 417365"/>
                <a:gd name="connsiteY121" fmla="*/ 116908 h 233260"/>
                <a:gd name="connsiteX122" fmla="*/ 320244 w 417365"/>
                <a:gd name="connsiteY122" fmla="*/ 119750 h 233260"/>
                <a:gd name="connsiteX123" fmla="*/ 319372 w 417365"/>
                <a:gd name="connsiteY123" fmla="*/ 121389 h 233260"/>
                <a:gd name="connsiteX124" fmla="*/ 316847 w 417365"/>
                <a:gd name="connsiteY124" fmla="*/ 123636 h 233260"/>
                <a:gd name="connsiteX125" fmla="*/ 314812 w 417365"/>
                <a:gd name="connsiteY125" fmla="*/ 125896 h 233260"/>
                <a:gd name="connsiteX126" fmla="*/ 313675 w 417365"/>
                <a:gd name="connsiteY126" fmla="*/ 128116 h 233260"/>
                <a:gd name="connsiteX127" fmla="*/ 312472 w 417365"/>
                <a:gd name="connsiteY127" fmla="*/ 130482 h 233260"/>
                <a:gd name="connsiteX128" fmla="*/ 312234 w 417365"/>
                <a:gd name="connsiteY128" fmla="*/ 131791 h 233260"/>
                <a:gd name="connsiteX129" fmla="*/ 312618 w 417365"/>
                <a:gd name="connsiteY129" fmla="*/ 133575 h 233260"/>
                <a:gd name="connsiteX130" fmla="*/ 313847 w 417365"/>
                <a:gd name="connsiteY130" fmla="*/ 135069 h 233260"/>
                <a:gd name="connsiteX131" fmla="*/ 314362 w 417365"/>
                <a:gd name="connsiteY131" fmla="*/ 136496 h 233260"/>
                <a:gd name="connsiteX132" fmla="*/ 313979 w 417365"/>
                <a:gd name="connsiteY132" fmla="*/ 137540 h 233260"/>
                <a:gd name="connsiteX133" fmla="*/ 312314 w 417365"/>
                <a:gd name="connsiteY133" fmla="*/ 137924 h 233260"/>
                <a:gd name="connsiteX134" fmla="*/ 310384 w 417365"/>
                <a:gd name="connsiteY134" fmla="*/ 137619 h 233260"/>
                <a:gd name="connsiteX135" fmla="*/ 307304 w 417365"/>
                <a:gd name="connsiteY135" fmla="*/ 136602 h 233260"/>
                <a:gd name="connsiteX136" fmla="*/ 303828 w 417365"/>
                <a:gd name="connsiteY136" fmla="*/ 134778 h 233260"/>
                <a:gd name="connsiteX137" fmla="*/ 302506 w 417365"/>
                <a:gd name="connsiteY137" fmla="*/ 133879 h 233260"/>
                <a:gd name="connsiteX138" fmla="*/ 300643 w 417365"/>
                <a:gd name="connsiteY138" fmla="*/ 132346 h 233260"/>
                <a:gd name="connsiteX139" fmla="*/ 300497 w 417365"/>
                <a:gd name="connsiteY139" fmla="*/ 130918 h 233260"/>
                <a:gd name="connsiteX140" fmla="*/ 300577 w 417365"/>
                <a:gd name="connsiteY140" fmla="*/ 128156 h 233260"/>
                <a:gd name="connsiteX141" fmla="*/ 300629 w 417365"/>
                <a:gd name="connsiteY141" fmla="*/ 126266 h 233260"/>
                <a:gd name="connsiteX142" fmla="*/ 299175 w 417365"/>
                <a:gd name="connsiteY142" fmla="*/ 125367 h 233260"/>
                <a:gd name="connsiteX143" fmla="*/ 298026 w 417365"/>
                <a:gd name="connsiteY143" fmla="*/ 124402 h 233260"/>
                <a:gd name="connsiteX144" fmla="*/ 297140 w 417365"/>
                <a:gd name="connsiteY144" fmla="*/ 123464 h 233260"/>
                <a:gd name="connsiteX145" fmla="*/ 295409 w 417365"/>
                <a:gd name="connsiteY145" fmla="*/ 121626 h 233260"/>
                <a:gd name="connsiteX146" fmla="*/ 293915 w 417365"/>
                <a:gd name="connsiteY146" fmla="*/ 122076 h 233260"/>
                <a:gd name="connsiteX147" fmla="*/ 292646 w 417365"/>
                <a:gd name="connsiteY147" fmla="*/ 122525 h 233260"/>
                <a:gd name="connsiteX148" fmla="*/ 290888 w 417365"/>
                <a:gd name="connsiteY148" fmla="*/ 121878 h 233260"/>
                <a:gd name="connsiteX149" fmla="*/ 286223 w 417365"/>
                <a:gd name="connsiteY149" fmla="*/ 122155 h 233260"/>
                <a:gd name="connsiteX150" fmla="*/ 282693 w 417365"/>
                <a:gd name="connsiteY150" fmla="*/ 122367 h 233260"/>
                <a:gd name="connsiteX151" fmla="*/ 279389 w 417365"/>
                <a:gd name="connsiteY151" fmla="*/ 122565 h 233260"/>
                <a:gd name="connsiteX152" fmla="*/ 275186 w 417365"/>
                <a:gd name="connsiteY152" fmla="*/ 122816 h 233260"/>
                <a:gd name="connsiteX153" fmla="*/ 270124 w 417365"/>
                <a:gd name="connsiteY153" fmla="*/ 123120 h 233260"/>
                <a:gd name="connsiteX154" fmla="*/ 268551 w 417365"/>
                <a:gd name="connsiteY154" fmla="*/ 122710 h 233260"/>
                <a:gd name="connsiteX155" fmla="*/ 267480 w 417365"/>
                <a:gd name="connsiteY155" fmla="*/ 122102 h 233260"/>
                <a:gd name="connsiteX156" fmla="*/ 265921 w 417365"/>
                <a:gd name="connsiteY156" fmla="*/ 119578 h 233260"/>
                <a:gd name="connsiteX157" fmla="*/ 264850 w 417365"/>
                <a:gd name="connsiteY157" fmla="*/ 117423 h 233260"/>
                <a:gd name="connsiteX158" fmla="*/ 262854 w 417365"/>
                <a:gd name="connsiteY158" fmla="*/ 113405 h 233260"/>
                <a:gd name="connsiteX159" fmla="*/ 261414 w 417365"/>
                <a:gd name="connsiteY159" fmla="*/ 110299 h 233260"/>
                <a:gd name="connsiteX160" fmla="*/ 259695 w 417365"/>
                <a:gd name="connsiteY160" fmla="*/ 106612 h 233260"/>
                <a:gd name="connsiteX161" fmla="*/ 258149 w 417365"/>
                <a:gd name="connsiteY161" fmla="*/ 102541 h 233260"/>
                <a:gd name="connsiteX162" fmla="*/ 257039 w 417365"/>
                <a:gd name="connsiteY162" fmla="*/ 99646 h 233260"/>
                <a:gd name="connsiteX163" fmla="*/ 253153 w 417365"/>
                <a:gd name="connsiteY163" fmla="*/ 99553 h 233260"/>
                <a:gd name="connsiteX164" fmla="*/ 250047 w 417365"/>
                <a:gd name="connsiteY164" fmla="*/ 99474 h 233260"/>
                <a:gd name="connsiteX165" fmla="*/ 245843 w 417365"/>
                <a:gd name="connsiteY165" fmla="*/ 99368 h 233260"/>
                <a:gd name="connsiteX166" fmla="*/ 245301 w 417365"/>
                <a:gd name="connsiteY166" fmla="*/ 97069 h 233260"/>
                <a:gd name="connsiteX167" fmla="*/ 244614 w 417365"/>
                <a:gd name="connsiteY167" fmla="*/ 94174 h 233260"/>
                <a:gd name="connsiteX168" fmla="*/ 243834 w 417365"/>
                <a:gd name="connsiteY168" fmla="*/ 90883 h 233260"/>
                <a:gd name="connsiteX169" fmla="*/ 243504 w 417365"/>
                <a:gd name="connsiteY169" fmla="*/ 86561 h 233260"/>
                <a:gd name="connsiteX170" fmla="*/ 242870 w 417365"/>
                <a:gd name="connsiteY170" fmla="*/ 82939 h 233260"/>
                <a:gd name="connsiteX171" fmla="*/ 242090 w 417365"/>
                <a:gd name="connsiteY171" fmla="*/ 78525 h 233260"/>
                <a:gd name="connsiteX172" fmla="*/ 241574 w 417365"/>
                <a:gd name="connsiteY172" fmla="*/ 75603 h 233260"/>
                <a:gd name="connsiteX173" fmla="*/ 240993 w 417365"/>
                <a:gd name="connsiteY173" fmla="*/ 72392 h 233260"/>
                <a:gd name="connsiteX174" fmla="*/ 239102 w 417365"/>
                <a:gd name="connsiteY174" fmla="*/ 73383 h 233260"/>
                <a:gd name="connsiteX175" fmla="*/ 237014 w 417365"/>
                <a:gd name="connsiteY175" fmla="*/ 74480 h 233260"/>
                <a:gd name="connsiteX176" fmla="*/ 235058 w 417365"/>
                <a:gd name="connsiteY176" fmla="*/ 75511 h 233260"/>
                <a:gd name="connsiteX177" fmla="*/ 232864 w 417365"/>
                <a:gd name="connsiteY177" fmla="*/ 72907 h 233260"/>
                <a:gd name="connsiteX178" fmla="*/ 230736 w 417365"/>
                <a:gd name="connsiteY178" fmla="*/ 70383 h 233260"/>
                <a:gd name="connsiteX179" fmla="*/ 227484 w 417365"/>
                <a:gd name="connsiteY179" fmla="*/ 66550 h 233260"/>
                <a:gd name="connsiteX180" fmla="*/ 225053 w 417365"/>
                <a:gd name="connsiteY180" fmla="*/ 63681 h 233260"/>
                <a:gd name="connsiteX181" fmla="*/ 221682 w 417365"/>
                <a:gd name="connsiteY181" fmla="*/ 62003 h 233260"/>
                <a:gd name="connsiteX182" fmla="*/ 219197 w 417365"/>
                <a:gd name="connsiteY182" fmla="*/ 60760 h 233260"/>
                <a:gd name="connsiteX183" fmla="*/ 216408 w 417365"/>
                <a:gd name="connsiteY183" fmla="*/ 58672 h 233260"/>
                <a:gd name="connsiteX184" fmla="*/ 213910 w 417365"/>
                <a:gd name="connsiteY184" fmla="*/ 56504 h 233260"/>
                <a:gd name="connsiteX185" fmla="*/ 211531 w 417365"/>
                <a:gd name="connsiteY185" fmla="*/ 54442 h 233260"/>
                <a:gd name="connsiteX186" fmla="*/ 208861 w 417365"/>
                <a:gd name="connsiteY186" fmla="*/ 52658 h 233260"/>
                <a:gd name="connsiteX187" fmla="*/ 206892 w 417365"/>
                <a:gd name="connsiteY187" fmla="*/ 53226 h 233260"/>
                <a:gd name="connsiteX188" fmla="*/ 204790 w 417365"/>
                <a:gd name="connsiteY188" fmla="*/ 54350 h 233260"/>
                <a:gd name="connsiteX189" fmla="*/ 202768 w 417365"/>
                <a:gd name="connsiteY189" fmla="*/ 55421 h 233260"/>
                <a:gd name="connsiteX190" fmla="*/ 200627 w 417365"/>
                <a:gd name="connsiteY190" fmla="*/ 56557 h 233260"/>
                <a:gd name="connsiteX191" fmla="*/ 199583 w 417365"/>
                <a:gd name="connsiteY191" fmla="*/ 57112 h 233260"/>
                <a:gd name="connsiteX192" fmla="*/ 196715 w 417365"/>
                <a:gd name="connsiteY192" fmla="*/ 56901 h 233260"/>
                <a:gd name="connsiteX193" fmla="*/ 194203 w 417365"/>
                <a:gd name="connsiteY193" fmla="*/ 56716 h 233260"/>
                <a:gd name="connsiteX194" fmla="*/ 189709 w 417365"/>
                <a:gd name="connsiteY194" fmla="*/ 56385 h 233260"/>
                <a:gd name="connsiteX195" fmla="*/ 185916 w 417365"/>
                <a:gd name="connsiteY195" fmla="*/ 56108 h 233260"/>
                <a:gd name="connsiteX196" fmla="*/ 182043 w 417365"/>
                <a:gd name="connsiteY196" fmla="*/ 55817 h 233260"/>
                <a:gd name="connsiteX197" fmla="*/ 176650 w 417365"/>
                <a:gd name="connsiteY197" fmla="*/ 55421 h 233260"/>
                <a:gd name="connsiteX198" fmla="*/ 171192 w 417365"/>
                <a:gd name="connsiteY198" fmla="*/ 55024 h 233260"/>
                <a:gd name="connsiteX199" fmla="*/ 167729 w 417365"/>
                <a:gd name="connsiteY199" fmla="*/ 55553 h 233260"/>
                <a:gd name="connsiteX200" fmla="*/ 163354 w 417365"/>
                <a:gd name="connsiteY200" fmla="*/ 56227 h 233260"/>
                <a:gd name="connsiteX201" fmla="*/ 158754 w 417365"/>
                <a:gd name="connsiteY201" fmla="*/ 56927 h 233260"/>
                <a:gd name="connsiteX202" fmla="*/ 154947 w 417365"/>
                <a:gd name="connsiteY202" fmla="*/ 57509 h 233260"/>
                <a:gd name="connsiteX203" fmla="*/ 150136 w 417365"/>
                <a:gd name="connsiteY203" fmla="*/ 58249 h 233260"/>
                <a:gd name="connsiteX204" fmla="*/ 146528 w 417365"/>
                <a:gd name="connsiteY204" fmla="*/ 58804 h 233260"/>
                <a:gd name="connsiteX205" fmla="*/ 144664 w 417365"/>
                <a:gd name="connsiteY205" fmla="*/ 58725 h 233260"/>
                <a:gd name="connsiteX206" fmla="*/ 141783 w 417365"/>
                <a:gd name="connsiteY206" fmla="*/ 56399 h 233260"/>
                <a:gd name="connsiteX207" fmla="*/ 137170 w 417365"/>
                <a:gd name="connsiteY207" fmla="*/ 52685 h 233260"/>
                <a:gd name="connsiteX208" fmla="*/ 134381 w 417365"/>
                <a:gd name="connsiteY208" fmla="*/ 50424 h 233260"/>
                <a:gd name="connsiteX209" fmla="*/ 131645 w 417365"/>
                <a:gd name="connsiteY209" fmla="*/ 48217 h 233260"/>
                <a:gd name="connsiteX210" fmla="*/ 127693 w 417365"/>
                <a:gd name="connsiteY210" fmla="*/ 45032 h 233260"/>
                <a:gd name="connsiteX211" fmla="*/ 124547 w 417365"/>
                <a:gd name="connsiteY211" fmla="*/ 42626 h 233260"/>
                <a:gd name="connsiteX212" fmla="*/ 121481 w 417365"/>
                <a:gd name="connsiteY212" fmla="*/ 40273 h 233260"/>
                <a:gd name="connsiteX213" fmla="*/ 119525 w 417365"/>
                <a:gd name="connsiteY213" fmla="*/ 38093 h 233260"/>
                <a:gd name="connsiteX214" fmla="*/ 118150 w 417365"/>
                <a:gd name="connsiteY214" fmla="*/ 35357 h 233260"/>
                <a:gd name="connsiteX215" fmla="*/ 116564 w 417365"/>
                <a:gd name="connsiteY215" fmla="*/ 34114 h 233260"/>
                <a:gd name="connsiteX216" fmla="*/ 113273 w 417365"/>
                <a:gd name="connsiteY216" fmla="*/ 32436 h 233260"/>
                <a:gd name="connsiteX217" fmla="*/ 109744 w 417365"/>
                <a:gd name="connsiteY217" fmla="*/ 30638 h 233260"/>
                <a:gd name="connsiteX218" fmla="*/ 106215 w 417365"/>
                <a:gd name="connsiteY218" fmla="*/ 28840 h 233260"/>
                <a:gd name="connsiteX219" fmla="*/ 102686 w 417365"/>
                <a:gd name="connsiteY219" fmla="*/ 27043 h 233260"/>
                <a:gd name="connsiteX220" fmla="*/ 99157 w 417365"/>
                <a:gd name="connsiteY220" fmla="*/ 25245 h 233260"/>
                <a:gd name="connsiteX221" fmla="*/ 95628 w 417365"/>
                <a:gd name="connsiteY221" fmla="*/ 23448 h 233260"/>
                <a:gd name="connsiteX222" fmla="*/ 92099 w 417365"/>
                <a:gd name="connsiteY222" fmla="*/ 21650 h 233260"/>
                <a:gd name="connsiteX223" fmla="*/ 88570 w 417365"/>
                <a:gd name="connsiteY223" fmla="*/ 19853 h 233260"/>
                <a:gd name="connsiteX224" fmla="*/ 85054 w 417365"/>
                <a:gd name="connsiteY224" fmla="*/ 18055 h 233260"/>
                <a:gd name="connsiteX225" fmla="*/ 81538 w 417365"/>
                <a:gd name="connsiteY225" fmla="*/ 13971 h 233260"/>
                <a:gd name="connsiteX226" fmla="*/ 78022 w 417365"/>
                <a:gd name="connsiteY226" fmla="*/ 12173 h 233260"/>
                <a:gd name="connsiteX227" fmla="*/ 74506 w 417365"/>
                <a:gd name="connsiteY227" fmla="*/ 10362 h 233260"/>
                <a:gd name="connsiteX228" fmla="*/ 70991 w 417365"/>
                <a:gd name="connsiteY228" fmla="*/ 8552 h 233260"/>
                <a:gd name="connsiteX229" fmla="*/ 67475 w 417365"/>
                <a:gd name="connsiteY229" fmla="*/ 6741 h 233260"/>
                <a:gd name="connsiteX230" fmla="*/ 63959 w 417365"/>
                <a:gd name="connsiteY230" fmla="*/ 4930 h 233260"/>
                <a:gd name="connsiteX231" fmla="*/ 60456 w 417365"/>
                <a:gd name="connsiteY231" fmla="*/ 3119 h 233260"/>
                <a:gd name="connsiteX232" fmla="*/ 56954 w 417365"/>
                <a:gd name="connsiteY232" fmla="*/ 1309 h 233260"/>
                <a:gd name="connsiteX233" fmla="*/ 54112 w 417365"/>
                <a:gd name="connsiteY233" fmla="*/ 0 h 233260"/>
                <a:gd name="connsiteX234" fmla="*/ 51825 w 417365"/>
                <a:gd name="connsiteY234" fmla="*/ 344 h 233260"/>
                <a:gd name="connsiteX235" fmla="*/ 48508 w 417365"/>
                <a:gd name="connsiteY235" fmla="*/ 1269 h 233260"/>
                <a:gd name="connsiteX236" fmla="*/ 45032 w 417365"/>
                <a:gd name="connsiteY236" fmla="*/ 2234 h 233260"/>
                <a:gd name="connsiteX237" fmla="*/ 41595 w 417365"/>
                <a:gd name="connsiteY237" fmla="*/ 3185 h 233260"/>
                <a:gd name="connsiteX238" fmla="*/ 35423 w 417365"/>
                <a:gd name="connsiteY238" fmla="*/ 4890 h 233260"/>
                <a:gd name="connsiteX239" fmla="*/ 31444 w 417365"/>
                <a:gd name="connsiteY239" fmla="*/ 5988 h 233260"/>
                <a:gd name="connsiteX240" fmla="*/ 28351 w 417365"/>
                <a:gd name="connsiteY240" fmla="*/ 6913 h 233260"/>
                <a:gd name="connsiteX241" fmla="*/ 25060 w 417365"/>
                <a:gd name="connsiteY241" fmla="*/ 7904 h 233260"/>
                <a:gd name="connsiteX242" fmla="*/ 20738 w 417365"/>
                <a:gd name="connsiteY242" fmla="*/ 9199 h 233260"/>
                <a:gd name="connsiteX243" fmla="*/ 17116 w 417365"/>
                <a:gd name="connsiteY243" fmla="*/ 10283 h 233260"/>
                <a:gd name="connsiteX244" fmla="*/ 12860 w 417365"/>
                <a:gd name="connsiteY244" fmla="*/ 11552 h 233260"/>
                <a:gd name="connsiteX245" fmla="*/ 9093 w 417365"/>
                <a:gd name="connsiteY245" fmla="*/ 12676 h 233260"/>
                <a:gd name="connsiteX246" fmla="*/ 5921 w 417365"/>
                <a:gd name="connsiteY246" fmla="*/ 13627 h 233260"/>
                <a:gd name="connsiteX247" fmla="*/ 2617 w 417365"/>
                <a:gd name="connsiteY247" fmla="*/ 14618 h 233260"/>
                <a:gd name="connsiteX248" fmla="*/ 0 w 417365"/>
                <a:gd name="connsiteY248" fmla="*/ 17672 h 233260"/>
                <a:gd name="connsiteX249" fmla="*/ 1388 w 417365"/>
                <a:gd name="connsiteY249" fmla="*/ 23963 h 233260"/>
                <a:gd name="connsiteX250" fmla="*/ 2762 w 417365"/>
                <a:gd name="connsiteY250" fmla="*/ 30241 h 233260"/>
                <a:gd name="connsiteX251" fmla="*/ 4137 w 417365"/>
                <a:gd name="connsiteY251" fmla="*/ 36520 h 233260"/>
                <a:gd name="connsiteX252" fmla="*/ 5512 w 417365"/>
                <a:gd name="connsiteY252" fmla="*/ 42785 h 233260"/>
                <a:gd name="connsiteX253" fmla="*/ 6873 w 417365"/>
                <a:gd name="connsiteY253" fmla="*/ 49050 h 233260"/>
                <a:gd name="connsiteX254" fmla="*/ 8234 w 417365"/>
                <a:gd name="connsiteY254" fmla="*/ 55315 h 233260"/>
                <a:gd name="connsiteX255" fmla="*/ 9583 w 417365"/>
                <a:gd name="connsiteY255" fmla="*/ 61580 h 233260"/>
                <a:gd name="connsiteX256" fmla="*/ 10931 w 417365"/>
                <a:gd name="connsiteY256" fmla="*/ 67845 h 233260"/>
                <a:gd name="connsiteX257" fmla="*/ 12266 w 417365"/>
                <a:gd name="connsiteY257" fmla="*/ 74110 h 233260"/>
                <a:gd name="connsiteX258" fmla="*/ 13601 w 417365"/>
                <a:gd name="connsiteY258" fmla="*/ 80375 h 233260"/>
                <a:gd name="connsiteX259" fmla="*/ 14922 w 417365"/>
                <a:gd name="connsiteY259" fmla="*/ 86653 h 233260"/>
                <a:gd name="connsiteX260" fmla="*/ 16231 w 417365"/>
                <a:gd name="connsiteY260" fmla="*/ 92931 h 233260"/>
                <a:gd name="connsiteX261" fmla="*/ 17540 w 417365"/>
                <a:gd name="connsiteY261" fmla="*/ 99223 h 233260"/>
                <a:gd name="connsiteX262" fmla="*/ 18835 w 417365"/>
                <a:gd name="connsiteY262" fmla="*/ 105528 h 233260"/>
                <a:gd name="connsiteX263" fmla="*/ 20130 w 417365"/>
                <a:gd name="connsiteY263" fmla="*/ 111846 h 233260"/>
                <a:gd name="connsiteX264" fmla="*/ 21412 w 417365"/>
                <a:gd name="connsiteY264" fmla="*/ 118164 h 233260"/>
                <a:gd name="connsiteX265" fmla="*/ 27519 w 417365"/>
                <a:gd name="connsiteY265" fmla="*/ 118481 h 233260"/>
                <a:gd name="connsiteX266" fmla="*/ 33017 w 417365"/>
                <a:gd name="connsiteY266" fmla="*/ 118758 h 233260"/>
                <a:gd name="connsiteX267" fmla="*/ 39797 w 417365"/>
                <a:gd name="connsiteY267" fmla="*/ 119102 h 233260"/>
                <a:gd name="connsiteX268" fmla="*/ 41859 w 417365"/>
                <a:gd name="connsiteY268" fmla="*/ 119432 h 233260"/>
                <a:gd name="connsiteX269" fmla="*/ 44318 w 417365"/>
                <a:gd name="connsiteY269" fmla="*/ 119736 h 233260"/>
                <a:gd name="connsiteX270" fmla="*/ 45521 w 417365"/>
                <a:gd name="connsiteY270" fmla="*/ 119776 h 233260"/>
                <a:gd name="connsiteX271" fmla="*/ 46327 w 417365"/>
                <a:gd name="connsiteY271" fmla="*/ 118573 h 233260"/>
                <a:gd name="connsiteX272" fmla="*/ 46895 w 417365"/>
                <a:gd name="connsiteY272" fmla="*/ 117912 h 233260"/>
                <a:gd name="connsiteX273" fmla="*/ 47332 w 417365"/>
                <a:gd name="connsiteY273" fmla="*/ 117384 h 233260"/>
                <a:gd name="connsiteX274" fmla="*/ 47093 w 417365"/>
                <a:gd name="connsiteY274" fmla="*/ 116789 h 233260"/>
                <a:gd name="connsiteX275" fmla="*/ 46142 w 417365"/>
                <a:gd name="connsiteY275" fmla="*/ 116287 h 233260"/>
                <a:gd name="connsiteX276" fmla="*/ 44463 w 417365"/>
                <a:gd name="connsiteY276" fmla="*/ 114621 h 233260"/>
                <a:gd name="connsiteX277" fmla="*/ 42454 w 417365"/>
                <a:gd name="connsiteY277" fmla="*/ 108594 h 233260"/>
                <a:gd name="connsiteX278" fmla="*/ 40908 w 417365"/>
                <a:gd name="connsiteY278" fmla="*/ 103453 h 233260"/>
                <a:gd name="connsiteX279" fmla="*/ 42163 w 417365"/>
                <a:gd name="connsiteY279" fmla="*/ 101853 h 233260"/>
                <a:gd name="connsiteX280" fmla="*/ 43736 w 417365"/>
                <a:gd name="connsiteY280" fmla="*/ 100690 h 233260"/>
                <a:gd name="connsiteX281" fmla="*/ 45613 w 417365"/>
                <a:gd name="connsiteY281" fmla="*/ 97201 h 233260"/>
                <a:gd name="connsiteX282" fmla="*/ 46789 w 417365"/>
                <a:gd name="connsiteY282" fmla="*/ 96130 h 233260"/>
                <a:gd name="connsiteX283" fmla="*/ 48667 w 417365"/>
                <a:gd name="connsiteY283" fmla="*/ 95245 h 233260"/>
                <a:gd name="connsiteX284" fmla="*/ 55540 w 417365"/>
                <a:gd name="connsiteY284" fmla="*/ 95007 h 233260"/>
                <a:gd name="connsiteX285" fmla="*/ 58302 w 417365"/>
                <a:gd name="connsiteY285" fmla="*/ 94319 h 233260"/>
                <a:gd name="connsiteX286" fmla="*/ 59002 w 417365"/>
                <a:gd name="connsiteY286" fmla="*/ 93196 h 233260"/>
                <a:gd name="connsiteX287" fmla="*/ 59915 w 417365"/>
                <a:gd name="connsiteY287" fmla="*/ 90341 h 233260"/>
                <a:gd name="connsiteX288" fmla="*/ 59915 w 417365"/>
                <a:gd name="connsiteY288" fmla="*/ 88015 h 233260"/>
                <a:gd name="connsiteX289" fmla="*/ 60536 w 417365"/>
                <a:gd name="connsiteY289" fmla="*/ 86957 h 233260"/>
                <a:gd name="connsiteX290" fmla="*/ 61395 w 417365"/>
                <a:gd name="connsiteY290" fmla="*/ 86164 h 233260"/>
                <a:gd name="connsiteX291" fmla="*/ 62465 w 417365"/>
                <a:gd name="connsiteY291" fmla="*/ 86191 h 233260"/>
                <a:gd name="connsiteX292" fmla="*/ 64659 w 417365"/>
                <a:gd name="connsiteY292" fmla="*/ 86878 h 233260"/>
                <a:gd name="connsiteX293" fmla="*/ 66298 w 417365"/>
                <a:gd name="connsiteY293" fmla="*/ 87261 h 233260"/>
                <a:gd name="connsiteX294" fmla="*/ 67527 w 417365"/>
                <a:gd name="connsiteY294" fmla="*/ 87777 h 233260"/>
                <a:gd name="connsiteX295" fmla="*/ 68717 w 417365"/>
                <a:gd name="connsiteY295" fmla="*/ 88596 h 233260"/>
                <a:gd name="connsiteX296" fmla="*/ 70012 w 417365"/>
                <a:gd name="connsiteY296" fmla="*/ 90024 h 233260"/>
                <a:gd name="connsiteX297" fmla="*/ 70369 w 417365"/>
                <a:gd name="connsiteY297" fmla="*/ 90962 h 233260"/>
                <a:gd name="connsiteX298" fmla="*/ 70938 w 417365"/>
                <a:gd name="connsiteY298" fmla="*/ 91504 h 233260"/>
                <a:gd name="connsiteX299" fmla="*/ 71718 w 417365"/>
                <a:gd name="connsiteY299" fmla="*/ 91517 h 233260"/>
                <a:gd name="connsiteX300" fmla="*/ 72299 w 417365"/>
                <a:gd name="connsiteY300" fmla="*/ 91530 h 233260"/>
                <a:gd name="connsiteX301" fmla="*/ 72656 w 417365"/>
                <a:gd name="connsiteY301" fmla="*/ 91319 h 233260"/>
                <a:gd name="connsiteX302" fmla="*/ 72814 w 417365"/>
                <a:gd name="connsiteY302" fmla="*/ 90843 h 233260"/>
                <a:gd name="connsiteX303" fmla="*/ 72471 w 417365"/>
                <a:gd name="connsiteY303" fmla="*/ 90209 h 233260"/>
                <a:gd name="connsiteX304" fmla="*/ 70740 w 417365"/>
                <a:gd name="connsiteY304" fmla="*/ 88385 h 233260"/>
                <a:gd name="connsiteX305" fmla="*/ 67078 w 417365"/>
                <a:gd name="connsiteY305" fmla="*/ 85080 h 233260"/>
                <a:gd name="connsiteX306" fmla="*/ 64858 w 417365"/>
                <a:gd name="connsiteY306" fmla="*/ 83732 h 233260"/>
                <a:gd name="connsiteX307" fmla="*/ 63747 w 417365"/>
                <a:gd name="connsiteY307" fmla="*/ 83005 h 233260"/>
                <a:gd name="connsiteX308" fmla="*/ 63364 w 417365"/>
                <a:gd name="connsiteY308" fmla="*/ 82318 h 233260"/>
                <a:gd name="connsiteX309" fmla="*/ 64382 w 417365"/>
                <a:gd name="connsiteY309" fmla="*/ 81274 h 233260"/>
                <a:gd name="connsiteX310" fmla="*/ 65453 w 417365"/>
                <a:gd name="connsiteY310" fmla="*/ 80679 h 233260"/>
                <a:gd name="connsiteX311" fmla="*/ 67673 w 417365"/>
                <a:gd name="connsiteY311" fmla="*/ 81128 h 233260"/>
                <a:gd name="connsiteX312" fmla="*/ 70541 w 417365"/>
                <a:gd name="connsiteY312" fmla="*/ 81366 h 233260"/>
                <a:gd name="connsiteX313" fmla="*/ 71678 w 417365"/>
                <a:gd name="connsiteY313" fmla="*/ 80851 h 233260"/>
                <a:gd name="connsiteX314" fmla="*/ 72378 w 417365"/>
                <a:gd name="connsiteY314" fmla="*/ 78221 h 233260"/>
                <a:gd name="connsiteX315" fmla="*/ 76198 w 417365"/>
                <a:gd name="connsiteY315" fmla="*/ 81009 h 233260"/>
                <a:gd name="connsiteX316" fmla="*/ 80229 w 417365"/>
                <a:gd name="connsiteY316" fmla="*/ 84142 h 233260"/>
                <a:gd name="connsiteX317" fmla="*/ 81578 w 417365"/>
                <a:gd name="connsiteY317" fmla="*/ 84724 h 233260"/>
                <a:gd name="connsiteX318" fmla="*/ 84036 w 417365"/>
                <a:gd name="connsiteY318" fmla="*/ 85054 h 233260"/>
                <a:gd name="connsiteX319" fmla="*/ 86045 w 417365"/>
                <a:gd name="connsiteY319" fmla="*/ 85173 h 233260"/>
                <a:gd name="connsiteX320" fmla="*/ 86944 w 417365"/>
                <a:gd name="connsiteY320" fmla="*/ 85517 h 233260"/>
                <a:gd name="connsiteX321" fmla="*/ 88028 w 417365"/>
                <a:gd name="connsiteY321" fmla="*/ 86336 h 233260"/>
                <a:gd name="connsiteX322" fmla="*/ 90552 w 417365"/>
                <a:gd name="connsiteY322" fmla="*/ 89773 h 233260"/>
                <a:gd name="connsiteX323" fmla="*/ 92522 w 417365"/>
                <a:gd name="connsiteY323" fmla="*/ 90671 h 233260"/>
                <a:gd name="connsiteX324" fmla="*/ 94861 w 417365"/>
                <a:gd name="connsiteY324" fmla="*/ 91319 h 233260"/>
                <a:gd name="connsiteX325" fmla="*/ 101932 w 417365"/>
                <a:gd name="connsiteY325" fmla="*/ 91266 h 233260"/>
                <a:gd name="connsiteX326" fmla="*/ 104153 w 417365"/>
                <a:gd name="connsiteY326" fmla="*/ 91438 h 233260"/>
                <a:gd name="connsiteX327" fmla="*/ 106294 w 417365"/>
                <a:gd name="connsiteY327" fmla="*/ 93050 h 233260"/>
                <a:gd name="connsiteX328" fmla="*/ 107550 w 417365"/>
                <a:gd name="connsiteY328" fmla="*/ 93711 h 233260"/>
                <a:gd name="connsiteX329" fmla="*/ 108158 w 417365"/>
                <a:gd name="connsiteY329" fmla="*/ 94280 h 233260"/>
                <a:gd name="connsiteX330" fmla="*/ 108197 w 417365"/>
                <a:gd name="connsiteY330" fmla="*/ 94993 h 233260"/>
                <a:gd name="connsiteX331" fmla="*/ 107973 w 417365"/>
                <a:gd name="connsiteY331" fmla="*/ 95892 h 233260"/>
                <a:gd name="connsiteX332" fmla="*/ 108316 w 417365"/>
                <a:gd name="connsiteY332" fmla="*/ 97637 h 233260"/>
                <a:gd name="connsiteX333" fmla="*/ 108501 w 417365"/>
                <a:gd name="connsiteY333" fmla="*/ 98985 h 233260"/>
                <a:gd name="connsiteX334" fmla="*/ 108079 w 417365"/>
                <a:gd name="connsiteY334" fmla="*/ 99633 h 233260"/>
                <a:gd name="connsiteX335" fmla="*/ 108039 w 417365"/>
                <a:gd name="connsiteY335" fmla="*/ 100228 h 233260"/>
                <a:gd name="connsiteX336" fmla="*/ 108634 w 417365"/>
                <a:gd name="connsiteY336" fmla="*/ 100756 h 233260"/>
                <a:gd name="connsiteX337" fmla="*/ 112202 w 417365"/>
                <a:gd name="connsiteY337" fmla="*/ 102038 h 233260"/>
                <a:gd name="connsiteX338" fmla="*/ 113617 w 417365"/>
                <a:gd name="connsiteY338" fmla="*/ 103426 h 233260"/>
                <a:gd name="connsiteX339" fmla="*/ 114581 w 417365"/>
                <a:gd name="connsiteY339" fmla="*/ 104047 h 233260"/>
                <a:gd name="connsiteX340" fmla="*/ 114978 w 417365"/>
                <a:gd name="connsiteY340" fmla="*/ 104906 h 233260"/>
                <a:gd name="connsiteX341" fmla="*/ 114555 w 417365"/>
                <a:gd name="connsiteY341" fmla="*/ 105475 h 233260"/>
                <a:gd name="connsiteX342" fmla="*/ 112943 w 417365"/>
                <a:gd name="connsiteY342" fmla="*/ 105184 h 233260"/>
                <a:gd name="connsiteX343" fmla="*/ 112388 w 417365"/>
                <a:gd name="connsiteY343" fmla="*/ 106096 h 233260"/>
                <a:gd name="connsiteX344" fmla="*/ 112744 w 417365"/>
                <a:gd name="connsiteY344" fmla="*/ 107722 h 233260"/>
                <a:gd name="connsiteX345" fmla="*/ 114185 w 417365"/>
                <a:gd name="connsiteY345" fmla="*/ 109242 h 233260"/>
                <a:gd name="connsiteX346" fmla="*/ 114819 w 417365"/>
                <a:gd name="connsiteY346" fmla="*/ 110643 h 233260"/>
                <a:gd name="connsiteX347" fmla="*/ 114383 w 417365"/>
                <a:gd name="connsiteY347" fmla="*/ 111991 h 233260"/>
                <a:gd name="connsiteX348" fmla="*/ 113947 w 417365"/>
                <a:gd name="connsiteY348" fmla="*/ 113894 h 233260"/>
                <a:gd name="connsiteX349" fmla="*/ 114211 w 417365"/>
                <a:gd name="connsiteY349" fmla="*/ 115242 h 233260"/>
                <a:gd name="connsiteX350" fmla="*/ 114885 w 417365"/>
                <a:gd name="connsiteY350" fmla="*/ 116009 h 233260"/>
                <a:gd name="connsiteX351" fmla="*/ 117714 w 417365"/>
                <a:gd name="connsiteY351" fmla="*/ 117397 h 233260"/>
                <a:gd name="connsiteX352" fmla="*/ 124310 w 417365"/>
                <a:gd name="connsiteY352" fmla="*/ 120913 h 233260"/>
                <a:gd name="connsiteX353" fmla="*/ 125684 w 417365"/>
                <a:gd name="connsiteY353" fmla="*/ 121058 h 233260"/>
                <a:gd name="connsiteX354" fmla="*/ 131024 w 417365"/>
                <a:gd name="connsiteY354" fmla="*/ 120239 h 233260"/>
                <a:gd name="connsiteX355" fmla="*/ 133575 w 417365"/>
                <a:gd name="connsiteY355" fmla="*/ 120159 h 233260"/>
                <a:gd name="connsiteX356" fmla="*/ 135201 w 417365"/>
                <a:gd name="connsiteY356" fmla="*/ 120701 h 233260"/>
                <a:gd name="connsiteX357" fmla="*/ 139575 w 417365"/>
                <a:gd name="connsiteY357" fmla="*/ 121203 h 233260"/>
                <a:gd name="connsiteX358" fmla="*/ 141056 w 417365"/>
                <a:gd name="connsiteY358" fmla="*/ 121772 h 233260"/>
                <a:gd name="connsiteX359" fmla="*/ 142510 w 417365"/>
                <a:gd name="connsiteY359" fmla="*/ 121812 h 233260"/>
                <a:gd name="connsiteX360" fmla="*/ 144453 w 417365"/>
                <a:gd name="connsiteY360" fmla="*/ 121653 h 233260"/>
                <a:gd name="connsiteX361" fmla="*/ 145444 w 417365"/>
                <a:gd name="connsiteY361" fmla="*/ 120080 h 233260"/>
                <a:gd name="connsiteX362" fmla="*/ 146052 w 417365"/>
                <a:gd name="connsiteY362" fmla="*/ 119723 h 233260"/>
                <a:gd name="connsiteX363" fmla="*/ 146594 w 417365"/>
                <a:gd name="connsiteY363" fmla="*/ 119459 h 233260"/>
                <a:gd name="connsiteX364" fmla="*/ 147810 w 417365"/>
                <a:gd name="connsiteY364" fmla="*/ 119419 h 233260"/>
                <a:gd name="connsiteX365" fmla="*/ 151405 w 417365"/>
                <a:gd name="connsiteY365" fmla="*/ 120424 h 233260"/>
                <a:gd name="connsiteX366" fmla="*/ 155436 w 417365"/>
                <a:gd name="connsiteY366" fmla="*/ 122538 h 233260"/>
                <a:gd name="connsiteX367" fmla="*/ 158225 w 417365"/>
                <a:gd name="connsiteY367" fmla="*/ 124468 h 233260"/>
                <a:gd name="connsiteX368" fmla="*/ 159772 w 417365"/>
                <a:gd name="connsiteY368" fmla="*/ 126213 h 233260"/>
                <a:gd name="connsiteX369" fmla="*/ 162085 w 417365"/>
                <a:gd name="connsiteY369" fmla="*/ 130006 h 233260"/>
                <a:gd name="connsiteX370" fmla="*/ 165151 w 417365"/>
                <a:gd name="connsiteY370" fmla="*/ 135848 h 233260"/>
                <a:gd name="connsiteX371" fmla="*/ 168165 w 417365"/>
                <a:gd name="connsiteY371" fmla="*/ 139800 h 233260"/>
                <a:gd name="connsiteX372" fmla="*/ 171126 w 417365"/>
                <a:gd name="connsiteY372" fmla="*/ 141849 h 233260"/>
                <a:gd name="connsiteX373" fmla="*/ 173716 w 417365"/>
                <a:gd name="connsiteY373" fmla="*/ 145629 h 233260"/>
                <a:gd name="connsiteX374" fmla="*/ 177034 w 417365"/>
                <a:gd name="connsiteY374" fmla="*/ 153903 h 233260"/>
                <a:gd name="connsiteX375" fmla="*/ 178355 w 417365"/>
                <a:gd name="connsiteY375" fmla="*/ 153322 h 233260"/>
                <a:gd name="connsiteX376" fmla="*/ 179519 w 417365"/>
                <a:gd name="connsiteY376" fmla="*/ 154207 h 233260"/>
                <a:gd name="connsiteX377" fmla="*/ 182915 w 417365"/>
                <a:gd name="connsiteY377" fmla="*/ 156613 h 233260"/>
                <a:gd name="connsiteX378" fmla="*/ 189670 w 417365"/>
                <a:gd name="connsiteY378" fmla="*/ 160605 h 233260"/>
                <a:gd name="connsiteX379" fmla="*/ 193661 w 417365"/>
                <a:gd name="connsiteY379" fmla="*/ 162957 h 233260"/>
                <a:gd name="connsiteX380" fmla="*/ 199847 w 417365"/>
                <a:gd name="connsiteY380" fmla="*/ 166737 h 233260"/>
                <a:gd name="connsiteX381" fmla="*/ 205517 w 417365"/>
                <a:gd name="connsiteY381" fmla="*/ 170200 h 233260"/>
                <a:gd name="connsiteX382" fmla="*/ 211597 w 417365"/>
                <a:gd name="connsiteY382" fmla="*/ 175553 h 233260"/>
                <a:gd name="connsiteX383" fmla="*/ 212747 w 417365"/>
                <a:gd name="connsiteY383" fmla="*/ 176333 h 233260"/>
                <a:gd name="connsiteX384" fmla="*/ 217717 w 417365"/>
                <a:gd name="connsiteY384" fmla="*/ 179241 h 233260"/>
                <a:gd name="connsiteX385" fmla="*/ 223202 w 417365"/>
                <a:gd name="connsiteY385" fmla="*/ 182215 h 233260"/>
                <a:gd name="connsiteX386" fmla="*/ 226467 w 417365"/>
                <a:gd name="connsiteY386" fmla="*/ 181541 h 233260"/>
                <a:gd name="connsiteX387" fmla="*/ 232547 w 417365"/>
                <a:gd name="connsiteY387" fmla="*/ 186127 h 233260"/>
                <a:gd name="connsiteX388" fmla="*/ 234992 w 417365"/>
                <a:gd name="connsiteY388" fmla="*/ 187832 h 233260"/>
                <a:gd name="connsiteX389" fmla="*/ 235997 w 417365"/>
                <a:gd name="connsiteY389" fmla="*/ 188414 h 233260"/>
                <a:gd name="connsiteX390" fmla="*/ 240094 w 417365"/>
                <a:gd name="connsiteY390" fmla="*/ 190225 h 233260"/>
                <a:gd name="connsiteX391" fmla="*/ 246808 w 417365"/>
                <a:gd name="connsiteY391" fmla="*/ 194018 h 233260"/>
                <a:gd name="connsiteX392" fmla="*/ 255426 w 417365"/>
                <a:gd name="connsiteY392" fmla="*/ 199464 h 233260"/>
                <a:gd name="connsiteX393" fmla="*/ 261030 w 417365"/>
                <a:gd name="connsiteY393" fmla="*/ 202623 h 233260"/>
                <a:gd name="connsiteX394" fmla="*/ 262458 w 417365"/>
                <a:gd name="connsiteY394" fmla="*/ 202993 h 233260"/>
                <a:gd name="connsiteX395" fmla="*/ 263793 w 417365"/>
                <a:gd name="connsiteY395" fmla="*/ 202979 h 233260"/>
                <a:gd name="connsiteX396" fmla="*/ 265088 w 417365"/>
                <a:gd name="connsiteY396" fmla="*/ 202305 h 233260"/>
                <a:gd name="connsiteX397" fmla="*/ 266529 w 417365"/>
                <a:gd name="connsiteY397" fmla="*/ 201764 h 233260"/>
                <a:gd name="connsiteX398" fmla="*/ 269318 w 417365"/>
                <a:gd name="connsiteY398" fmla="*/ 202464 h 233260"/>
                <a:gd name="connsiteX399" fmla="*/ 272450 w 417365"/>
                <a:gd name="connsiteY399" fmla="*/ 203720 h 233260"/>
                <a:gd name="connsiteX400" fmla="*/ 274472 w 417365"/>
                <a:gd name="connsiteY400" fmla="*/ 204685 h 233260"/>
                <a:gd name="connsiteX401" fmla="*/ 276865 w 417365"/>
                <a:gd name="connsiteY401" fmla="*/ 206072 h 233260"/>
                <a:gd name="connsiteX402" fmla="*/ 278808 w 417365"/>
                <a:gd name="connsiteY402" fmla="*/ 207394 h 233260"/>
                <a:gd name="connsiteX403" fmla="*/ 280195 w 417365"/>
                <a:gd name="connsiteY403" fmla="*/ 208002 h 233260"/>
                <a:gd name="connsiteX404" fmla="*/ 284729 w 417365"/>
                <a:gd name="connsiteY404" fmla="*/ 209152 h 233260"/>
                <a:gd name="connsiteX405" fmla="*/ 285614 w 417365"/>
                <a:gd name="connsiteY405" fmla="*/ 209839 h 233260"/>
                <a:gd name="connsiteX406" fmla="*/ 286236 w 417365"/>
                <a:gd name="connsiteY406" fmla="*/ 210606 h 233260"/>
                <a:gd name="connsiteX407" fmla="*/ 286474 w 417365"/>
                <a:gd name="connsiteY407" fmla="*/ 211399 h 233260"/>
                <a:gd name="connsiteX408" fmla="*/ 284927 w 417365"/>
                <a:gd name="connsiteY408" fmla="*/ 215602 h 233260"/>
                <a:gd name="connsiteX409" fmla="*/ 285694 w 417365"/>
                <a:gd name="connsiteY409" fmla="*/ 220968 h 233260"/>
                <a:gd name="connsiteX410" fmla="*/ 286500 w 417365"/>
                <a:gd name="connsiteY410" fmla="*/ 225013 h 233260"/>
                <a:gd name="connsiteX411" fmla="*/ 287412 w 417365"/>
                <a:gd name="connsiteY411" fmla="*/ 228185 h 233260"/>
                <a:gd name="connsiteX412" fmla="*/ 294391 w 417365"/>
                <a:gd name="connsiteY412" fmla="*/ 227524 h 233260"/>
                <a:gd name="connsiteX413" fmla="*/ 300220 w 417365"/>
                <a:gd name="connsiteY413" fmla="*/ 228568 h 233260"/>
                <a:gd name="connsiteX414" fmla="*/ 303749 w 417365"/>
                <a:gd name="connsiteY414" fmla="*/ 231437 h 233260"/>
                <a:gd name="connsiteX415" fmla="*/ 306789 w 417365"/>
                <a:gd name="connsiteY415" fmla="*/ 232177 h 233260"/>
                <a:gd name="connsiteX416" fmla="*/ 309353 w 417365"/>
                <a:gd name="connsiteY416" fmla="*/ 230776 h 233260"/>
                <a:gd name="connsiteX417" fmla="*/ 311058 w 417365"/>
                <a:gd name="connsiteY417" fmla="*/ 230525 h 233260"/>
                <a:gd name="connsiteX418" fmla="*/ 311917 w 417365"/>
                <a:gd name="connsiteY418" fmla="*/ 231423 h 233260"/>
                <a:gd name="connsiteX419" fmla="*/ 313411 w 417365"/>
                <a:gd name="connsiteY419" fmla="*/ 231807 h 233260"/>
                <a:gd name="connsiteX420" fmla="*/ 315539 w 417365"/>
                <a:gd name="connsiteY420" fmla="*/ 231674 h 233260"/>
                <a:gd name="connsiteX421" fmla="*/ 316940 w 417365"/>
                <a:gd name="connsiteY421" fmla="*/ 232467 h 233260"/>
                <a:gd name="connsiteX422" fmla="*/ 317244 w 417365"/>
                <a:gd name="connsiteY422" fmla="*/ 233261 h 233260"/>
                <a:gd name="connsiteX423" fmla="*/ 317719 w 417365"/>
                <a:gd name="connsiteY423" fmla="*/ 231172 h 233260"/>
                <a:gd name="connsiteX424" fmla="*/ 316662 w 417365"/>
                <a:gd name="connsiteY424" fmla="*/ 224207 h 233260"/>
                <a:gd name="connsiteX425" fmla="*/ 317310 w 417365"/>
                <a:gd name="connsiteY425" fmla="*/ 221801 h 233260"/>
                <a:gd name="connsiteX426" fmla="*/ 319834 w 417365"/>
                <a:gd name="connsiteY426" fmla="*/ 217479 h 233260"/>
                <a:gd name="connsiteX427" fmla="*/ 320918 w 417365"/>
                <a:gd name="connsiteY427" fmla="*/ 214188 h 233260"/>
                <a:gd name="connsiteX428" fmla="*/ 322359 w 417365"/>
                <a:gd name="connsiteY428" fmla="*/ 211518 h 233260"/>
                <a:gd name="connsiteX429" fmla="*/ 323614 w 417365"/>
                <a:gd name="connsiteY429" fmla="*/ 210619 h 233260"/>
                <a:gd name="connsiteX430" fmla="*/ 324500 w 417365"/>
                <a:gd name="connsiteY430" fmla="*/ 208518 h 233260"/>
                <a:gd name="connsiteX431" fmla="*/ 325082 w 417365"/>
                <a:gd name="connsiteY431" fmla="*/ 206112 h 233260"/>
                <a:gd name="connsiteX432" fmla="*/ 325068 w 417365"/>
                <a:gd name="connsiteY432" fmla="*/ 204605 h 233260"/>
                <a:gd name="connsiteX433" fmla="*/ 324712 w 417365"/>
                <a:gd name="connsiteY433" fmla="*/ 203416 h 233260"/>
                <a:gd name="connsiteX434" fmla="*/ 324143 w 417365"/>
                <a:gd name="connsiteY434" fmla="*/ 202649 h 233260"/>
                <a:gd name="connsiteX435" fmla="*/ 321896 w 417365"/>
                <a:gd name="connsiteY435" fmla="*/ 201023 h 233260"/>
                <a:gd name="connsiteX436" fmla="*/ 318856 w 417365"/>
                <a:gd name="connsiteY436" fmla="*/ 198486 h 233260"/>
                <a:gd name="connsiteX437" fmla="*/ 316980 w 417365"/>
                <a:gd name="connsiteY437" fmla="*/ 195895 h 233260"/>
                <a:gd name="connsiteX438" fmla="*/ 315539 w 417365"/>
                <a:gd name="connsiteY438" fmla="*/ 192604 h 233260"/>
                <a:gd name="connsiteX439" fmla="*/ 314851 w 417365"/>
                <a:gd name="connsiteY439" fmla="*/ 190304 h 233260"/>
                <a:gd name="connsiteX440" fmla="*/ 315777 w 417365"/>
                <a:gd name="connsiteY440" fmla="*/ 183999 h 233260"/>
                <a:gd name="connsiteX441" fmla="*/ 315169 w 417365"/>
                <a:gd name="connsiteY441" fmla="*/ 182942 h 233260"/>
                <a:gd name="connsiteX442" fmla="*/ 314283 w 417365"/>
                <a:gd name="connsiteY442" fmla="*/ 181964 h 233260"/>
                <a:gd name="connsiteX443" fmla="*/ 312776 w 417365"/>
                <a:gd name="connsiteY443" fmla="*/ 181356 h 233260"/>
                <a:gd name="connsiteX444" fmla="*/ 310754 w 417365"/>
                <a:gd name="connsiteY444" fmla="*/ 181091 h 233260"/>
                <a:gd name="connsiteX445" fmla="*/ 308877 w 417365"/>
                <a:gd name="connsiteY445" fmla="*/ 181369 h 233260"/>
                <a:gd name="connsiteX446" fmla="*/ 306406 w 417365"/>
                <a:gd name="connsiteY446" fmla="*/ 181395 h 233260"/>
                <a:gd name="connsiteX447" fmla="*/ 304608 w 417365"/>
                <a:gd name="connsiteY447" fmla="*/ 181039 h 233260"/>
                <a:gd name="connsiteX448" fmla="*/ 304106 w 417365"/>
                <a:gd name="connsiteY448" fmla="*/ 180642 h 233260"/>
                <a:gd name="connsiteX449" fmla="*/ 303247 w 417365"/>
                <a:gd name="connsiteY449" fmla="*/ 177774 h 233260"/>
                <a:gd name="connsiteX450" fmla="*/ 302665 w 417365"/>
                <a:gd name="connsiteY450" fmla="*/ 177153 h 233260"/>
                <a:gd name="connsiteX451" fmla="*/ 301806 w 417365"/>
                <a:gd name="connsiteY451" fmla="*/ 176611 h 233260"/>
                <a:gd name="connsiteX452" fmla="*/ 296519 w 417365"/>
                <a:gd name="connsiteY452" fmla="*/ 175289 h 233260"/>
                <a:gd name="connsiteX453" fmla="*/ 295409 w 417365"/>
                <a:gd name="connsiteY453" fmla="*/ 174721 h 233260"/>
                <a:gd name="connsiteX454" fmla="*/ 295065 w 417365"/>
                <a:gd name="connsiteY454" fmla="*/ 174007 h 233260"/>
                <a:gd name="connsiteX455" fmla="*/ 295409 w 417365"/>
                <a:gd name="connsiteY455" fmla="*/ 167676 h 233260"/>
                <a:gd name="connsiteX456" fmla="*/ 296070 w 417365"/>
                <a:gd name="connsiteY456" fmla="*/ 167200 h 233260"/>
                <a:gd name="connsiteX457" fmla="*/ 296572 w 417365"/>
                <a:gd name="connsiteY457" fmla="*/ 166169 h 233260"/>
                <a:gd name="connsiteX458" fmla="*/ 297497 w 417365"/>
                <a:gd name="connsiteY458" fmla="*/ 165072 h 233260"/>
                <a:gd name="connsiteX459" fmla="*/ 301158 w 417365"/>
                <a:gd name="connsiteY459" fmla="*/ 163274 h 233260"/>
                <a:gd name="connsiteX460" fmla="*/ 305705 w 417365"/>
                <a:gd name="connsiteY460" fmla="*/ 164054 h 233260"/>
                <a:gd name="connsiteX461" fmla="*/ 309789 w 417365"/>
                <a:gd name="connsiteY461" fmla="*/ 164887 h 233260"/>
                <a:gd name="connsiteX462" fmla="*/ 313767 w 417365"/>
                <a:gd name="connsiteY462" fmla="*/ 165336 h 233260"/>
                <a:gd name="connsiteX463" fmla="*/ 315182 w 417365"/>
                <a:gd name="connsiteY463" fmla="*/ 165640 h 233260"/>
                <a:gd name="connsiteX464" fmla="*/ 317455 w 417365"/>
                <a:gd name="connsiteY464" fmla="*/ 165891 h 233260"/>
                <a:gd name="connsiteX465" fmla="*/ 318883 w 417365"/>
                <a:gd name="connsiteY465" fmla="*/ 165667 h 233260"/>
                <a:gd name="connsiteX466" fmla="*/ 319715 w 417365"/>
                <a:gd name="connsiteY466" fmla="*/ 164927 h 233260"/>
                <a:gd name="connsiteX467" fmla="*/ 321064 w 417365"/>
                <a:gd name="connsiteY467" fmla="*/ 162891 h 233260"/>
                <a:gd name="connsiteX468" fmla="*/ 320905 w 417365"/>
                <a:gd name="connsiteY468" fmla="*/ 159838 h 233260"/>
                <a:gd name="connsiteX469" fmla="*/ 320932 w 417365"/>
                <a:gd name="connsiteY469" fmla="*/ 157142 h 233260"/>
                <a:gd name="connsiteX470" fmla="*/ 321989 w 417365"/>
                <a:gd name="connsiteY470" fmla="*/ 156930 h 233260"/>
                <a:gd name="connsiteX471" fmla="*/ 323165 w 417365"/>
                <a:gd name="connsiteY471" fmla="*/ 157208 h 233260"/>
                <a:gd name="connsiteX472" fmla="*/ 323562 w 417365"/>
                <a:gd name="connsiteY472" fmla="*/ 156666 h 233260"/>
                <a:gd name="connsiteX473" fmla="*/ 323614 w 417365"/>
                <a:gd name="connsiteY473" fmla="*/ 155926 h 233260"/>
                <a:gd name="connsiteX474" fmla="*/ 323694 w 417365"/>
                <a:gd name="connsiteY474" fmla="*/ 155291 h 233260"/>
                <a:gd name="connsiteX475" fmla="*/ 324117 w 417365"/>
                <a:gd name="connsiteY475" fmla="*/ 155159 h 233260"/>
                <a:gd name="connsiteX476" fmla="*/ 325082 w 417365"/>
                <a:gd name="connsiteY476" fmla="*/ 155860 h 233260"/>
                <a:gd name="connsiteX477" fmla="*/ 325491 w 417365"/>
                <a:gd name="connsiteY477" fmla="*/ 155674 h 233260"/>
                <a:gd name="connsiteX478" fmla="*/ 325756 w 417365"/>
                <a:gd name="connsiteY478" fmla="*/ 155212 h 233260"/>
                <a:gd name="connsiteX479" fmla="*/ 325505 w 417365"/>
                <a:gd name="connsiteY479" fmla="*/ 154657 h 233260"/>
                <a:gd name="connsiteX480" fmla="*/ 324368 w 417365"/>
                <a:gd name="connsiteY480" fmla="*/ 153718 h 233260"/>
                <a:gd name="connsiteX481" fmla="*/ 323205 w 417365"/>
                <a:gd name="connsiteY481" fmla="*/ 154525 h 233260"/>
                <a:gd name="connsiteX482" fmla="*/ 323165 w 417365"/>
                <a:gd name="connsiteY482" fmla="*/ 154009 h 233260"/>
                <a:gd name="connsiteX483" fmla="*/ 323310 w 417365"/>
                <a:gd name="connsiteY483" fmla="*/ 153480 h 233260"/>
                <a:gd name="connsiteX484" fmla="*/ 325571 w 417365"/>
                <a:gd name="connsiteY484" fmla="*/ 152978 h 233260"/>
                <a:gd name="connsiteX485" fmla="*/ 326641 w 417365"/>
                <a:gd name="connsiteY485" fmla="*/ 152886 h 233260"/>
                <a:gd name="connsiteX486" fmla="*/ 326893 w 417365"/>
                <a:gd name="connsiteY486" fmla="*/ 152370 h 233260"/>
                <a:gd name="connsiteX487" fmla="*/ 326549 w 417365"/>
                <a:gd name="connsiteY487" fmla="*/ 151537 h 233260"/>
                <a:gd name="connsiteX488" fmla="*/ 325531 w 417365"/>
                <a:gd name="connsiteY488" fmla="*/ 151062 h 233260"/>
                <a:gd name="connsiteX489" fmla="*/ 322319 w 417365"/>
                <a:gd name="connsiteY489" fmla="*/ 151326 h 233260"/>
                <a:gd name="connsiteX490" fmla="*/ 318975 w 417365"/>
                <a:gd name="connsiteY490" fmla="*/ 151273 h 233260"/>
                <a:gd name="connsiteX491" fmla="*/ 318460 w 417365"/>
                <a:gd name="connsiteY491" fmla="*/ 150771 h 233260"/>
                <a:gd name="connsiteX492" fmla="*/ 318513 w 417365"/>
                <a:gd name="connsiteY492" fmla="*/ 150216 h 233260"/>
                <a:gd name="connsiteX493" fmla="*/ 318909 w 417365"/>
                <a:gd name="connsiteY493" fmla="*/ 149779 h 233260"/>
                <a:gd name="connsiteX494" fmla="*/ 325518 w 417365"/>
                <a:gd name="connsiteY494" fmla="*/ 148656 h 233260"/>
                <a:gd name="connsiteX495" fmla="*/ 329258 w 417365"/>
                <a:gd name="connsiteY495" fmla="*/ 149039 h 233260"/>
                <a:gd name="connsiteX496" fmla="*/ 332113 w 417365"/>
                <a:gd name="connsiteY496" fmla="*/ 149634 h 233260"/>
                <a:gd name="connsiteX497" fmla="*/ 333118 w 417365"/>
                <a:gd name="connsiteY497" fmla="*/ 149343 h 233260"/>
                <a:gd name="connsiteX498" fmla="*/ 331228 w 417365"/>
                <a:gd name="connsiteY498" fmla="*/ 146832 h 233260"/>
                <a:gd name="connsiteX499" fmla="*/ 332893 w 417365"/>
                <a:gd name="connsiteY499" fmla="*/ 146594 h 233260"/>
                <a:gd name="connsiteX500" fmla="*/ 332906 w 417365"/>
                <a:gd name="connsiteY500" fmla="*/ 145735 h 233260"/>
                <a:gd name="connsiteX501" fmla="*/ 328994 w 417365"/>
                <a:gd name="connsiteY501" fmla="*/ 139060 h 233260"/>
                <a:gd name="connsiteX502" fmla="*/ 330078 w 417365"/>
                <a:gd name="connsiteY502" fmla="*/ 138479 h 233260"/>
                <a:gd name="connsiteX503" fmla="*/ 330990 w 417365"/>
                <a:gd name="connsiteY503" fmla="*/ 137170 h 233260"/>
                <a:gd name="connsiteX504" fmla="*/ 330263 w 417365"/>
                <a:gd name="connsiteY504" fmla="*/ 134698 h 233260"/>
                <a:gd name="connsiteX505" fmla="*/ 331056 w 417365"/>
                <a:gd name="connsiteY505" fmla="*/ 133496 h 233260"/>
                <a:gd name="connsiteX506" fmla="*/ 332140 w 417365"/>
                <a:gd name="connsiteY506" fmla="*/ 132663 h 233260"/>
                <a:gd name="connsiteX507" fmla="*/ 334281 w 417365"/>
                <a:gd name="connsiteY507" fmla="*/ 133496 h 233260"/>
                <a:gd name="connsiteX508" fmla="*/ 337889 w 417365"/>
                <a:gd name="connsiteY508" fmla="*/ 135941 h 233260"/>
                <a:gd name="connsiteX509" fmla="*/ 338986 w 417365"/>
                <a:gd name="connsiteY509" fmla="*/ 136417 h 233260"/>
                <a:gd name="connsiteX510" fmla="*/ 339991 w 417365"/>
                <a:gd name="connsiteY510" fmla="*/ 136549 h 233260"/>
                <a:gd name="connsiteX511" fmla="*/ 341180 w 417365"/>
                <a:gd name="connsiteY511" fmla="*/ 135795 h 233260"/>
                <a:gd name="connsiteX512" fmla="*/ 345886 w 417365"/>
                <a:gd name="connsiteY512" fmla="*/ 133377 h 233260"/>
                <a:gd name="connsiteX513" fmla="*/ 348529 w 417365"/>
                <a:gd name="connsiteY513" fmla="*/ 132015 h 233260"/>
                <a:gd name="connsiteX514" fmla="*/ 351583 w 417365"/>
                <a:gd name="connsiteY514" fmla="*/ 130033 h 233260"/>
                <a:gd name="connsiteX515" fmla="*/ 351992 w 417365"/>
                <a:gd name="connsiteY515" fmla="*/ 129266 h 233260"/>
                <a:gd name="connsiteX516" fmla="*/ 352442 w 417365"/>
                <a:gd name="connsiteY516" fmla="*/ 126266 h 233260"/>
                <a:gd name="connsiteX517" fmla="*/ 353063 w 417365"/>
                <a:gd name="connsiteY517" fmla="*/ 126054 h 233260"/>
                <a:gd name="connsiteX518" fmla="*/ 354054 w 417365"/>
                <a:gd name="connsiteY518" fmla="*/ 126372 h 233260"/>
                <a:gd name="connsiteX519" fmla="*/ 357993 w 417365"/>
                <a:gd name="connsiteY519" fmla="*/ 129478 h 233260"/>
                <a:gd name="connsiteX520" fmla="*/ 360319 w 417365"/>
                <a:gd name="connsiteY520" fmla="*/ 131473 h 233260"/>
                <a:gd name="connsiteX521" fmla="*/ 360491 w 417365"/>
                <a:gd name="connsiteY521" fmla="*/ 132161 h 233260"/>
                <a:gd name="connsiteX522" fmla="*/ 360108 w 417365"/>
                <a:gd name="connsiteY522" fmla="*/ 132676 h 233260"/>
                <a:gd name="connsiteX523" fmla="*/ 360332 w 417365"/>
                <a:gd name="connsiteY523" fmla="*/ 133178 h 233260"/>
                <a:gd name="connsiteX524" fmla="*/ 363174 w 417365"/>
                <a:gd name="connsiteY524" fmla="*/ 134262 h 233260"/>
                <a:gd name="connsiteX525" fmla="*/ 363306 w 417365"/>
                <a:gd name="connsiteY525" fmla="*/ 134751 h 233260"/>
                <a:gd name="connsiteX526" fmla="*/ 362963 w 417365"/>
                <a:gd name="connsiteY526" fmla="*/ 135703 h 233260"/>
                <a:gd name="connsiteX527" fmla="*/ 362791 w 417365"/>
                <a:gd name="connsiteY527" fmla="*/ 136218 h 233260"/>
                <a:gd name="connsiteX528" fmla="*/ 362540 w 417365"/>
                <a:gd name="connsiteY528" fmla="*/ 136443 h 233260"/>
                <a:gd name="connsiteX529" fmla="*/ 359817 w 417365"/>
                <a:gd name="connsiteY529" fmla="*/ 139179 h 233260"/>
                <a:gd name="connsiteX530" fmla="*/ 356777 w 417365"/>
                <a:gd name="connsiteY530" fmla="*/ 142219 h 233260"/>
                <a:gd name="connsiteX531" fmla="*/ 356750 w 417365"/>
                <a:gd name="connsiteY531" fmla="*/ 142616 h 233260"/>
                <a:gd name="connsiteX532" fmla="*/ 356777 w 417365"/>
                <a:gd name="connsiteY532" fmla="*/ 143369 h 233260"/>
                <a:gd name="connsiteX533" fmla="*/ 357015 w 417365"/>
                <a:gd name="connsiteY533" fmla="*/ 144149 h 233260"/>
                <a:gd name="connsiteX534" fmla="*/ 357781 w 417365"/>
                <a:gd name="connsiteY534" fmla="*/ 144783 h 233260"/>
                <a:gd name="connsiteX535" fmla="*/ 359539 w 417365"/>
                <a:gd name="connsiteY535" fmla="*/ 145233 h 233260"/>
                <a:gd name="connsiteX536" fmla="*/ 361152 w 417365"/>
                <a:gd name="connsiteY536" fmla="*/ 145814 h 233260"/>
                <a:gd name="connsiteX537" fmla="*/ 362302 w 417365"/>
                <a:gd name="connsiteY537" fmla="*/ 147414 h 233260"/>
                <a:gd name="connsiteX538" fmla="*/ 363518 w 417365"/>
                <a:gd name="connsiteY538" fmla="*/ 148894 h 233260"/>
                <a:gd name="connsiteX539" fmla="*/ 364774 w 417365"/>
                <a:gd name="connsiteY539" fmla="*/ 149251 h 233260"/>
                <a:gd name="connsiteX540" fmla="*/ 370193 w 417365"/>
                <a:gd name="connsiteY540" fmla="*/ 148312 h 233260"/>
                <a:gd name="connsiteX541" fmla="*/ 371515 w 417365"/>
                <a:gd name="connsiteY541" fmla="*/ 148193 h 233260"/>
                <a:gd name="connsiteX542" fmla="*/ 372149 w 417365"/>
                <a:gd name="connsiteY542" fmla="*/ 147744 h 233260"/>
                <a:gd name="connsiteX543" fmla="*/ 374422 w 417365"/>
                <a:gd name="connsiteY543" fmla="*/ 147281 h 233260"/>
                <a:gd name="connsiteX544" fmla="*/ 379141 w 417365"/>
                <a:gd name="connsiteY544" fmla="*/ 146845 h 233260"/>
                <a:gd name="connsiteX545" fmla="*/ 380872 w 417365"/>
                <a:gd name="connsiteY545" fmla="*/ 147176 h 233260"/>
                <a:gd name="connsiteX546" fmla="*/ 382974 w 417365"/>
                <a:gd name="connsiteY546" fmla="*/ 148101 h 233260"/>
                <a:gd name="connsiteX547" fmla="*/ 384653 w 417365"/>
                <a:gd name="connsiteY547" fmla="*/ 149026 h 233260"/>
                <a:gd name="connsiteX548" fmla="*/ 386027 w 417365"/>
                <a:gd name="connsiteY548" fmla="*/ 148986 h 233260"/>
                <a:gd name="connsiteX549" fmla="*/ 387111 w 417365"/>
                <a:gd name="connsiteY549" fmla="*/ 148788 h 233260"/>
                <a:gd name="connsiteX550" fmla="*/ 387666 w 417365"/>
                <a:gd name="connsiteY550" fmla="*/ 149039 h 233260"/>
                <a:gd name="connsiteX551" fmla="*/ 388234 w 417365"/>
                <a:gd name="connsiteY551" fmla="*/ 149859 h 233260"/>
                <a:gd name="connsiteX552" fmla="*/ 389014 w 417365"/>
                <a:gd name="connsiteY552" fmla="*/ 150599 h 233260"/>
                <a:gd name="connsiteX553" fmla="*/ 390600 w 417365"/>
                <a:gd name="connsiteY553" fmla="*/ 149594 h 233260"/>
                <a:gd name="connsiteX554" fmla="*/ 391935 w 417365"/>
                <a:gd name="connsiteY554" fmla="*/ 148299 h 233260"/>
                <a:gd name="connsiteX555" fmla="*/ 393204 w 417365"/>
                <a:gd name="connsiteY555" fmla="*/ 148114 h 233260"/>
                <a:gd name="connsiteX556" fmla="*/ 394288 w 417365"/>
                <a:gd name="connsiteY556" fmla="*/ 147625 h 233260"/>
                <a:gd name="connsiteX557" fmla="*/ 394420 w 417365"/>
                <a:gd name="connsiteY557" fmla="*/ 146766 h 233260"/>
                <a:gd name="connsiteX558" fmla="*/ 395002 w 417365"/>
                <a:gd name="connsiteY558" fmla="*/ 145338 h 233260"/>
                <a:gd name="connsiteX559" fmla="*/ 397011 w 417365"/>
                <a:gd name="connsiteY559" fmla="*/ 142602 h 233260"/>
                <a:gd name="connsiteX560" fmla="*/ 398306 w 417365"/>
                <a:gd name="connsiteY560" fmla="*/ 142166 h 233260"/>
                <a:gd name="connsiteX561" fmla="*/ 399231 w 417365"/>
                <a:gd name="connsiteY561" fmla="*/ 142166 h 233260"/>
                <a:gd name="connsiteX562" fmla="*/ 399390 w 417365"/>
                <a:gd name="connsiteY562" fmla="*/ 142602 h 233260"/>
                <a:gd name="connsiteX563" fmla="*/ 399945 w 417365"/>
                <a:gd name="connsiteY563" fmla="*/ 142999 h 233260"/>
                <a:gd name="connsiteX564" fmla="*/ 402496 w 417365"/>
                <a:gd name="connsiteY564" fmla="*/ 143633 h 233260"/>
                <a:gd name="connsiteX565" fmla="*/ 403038 w 417365"/>
                <a:gd name="connsiteY565" fmla="*/ 142920 h 233260"/>
                <a:gd name="connsiteX566" fmla="*/ 403157 w 417365"/>
                <a:gd name="connsiteY566" fmla="*/ 141928 h 233260"/>
                <a:gd name="connsiteX567" fmla="*/ 401915 w 417365"/>
                <a:gd name="connsiteY567" fmla="*/ 140355 h 233260"/>
                <a:gd name="connsiteX568" fmla="*/ 401729 w 417365"/>
                <a:gd name="connsiteY568" fmla="*/ 139695 h 233260"/>
                <a:gd name="connsiteX569" fmla="*/ 401875 w 417365"/>
                <a:gd name="connsiteY569" fmla="*/ 139087 h 233260"/>
                <a:gd name="connsiteX570" fmla="*/ 402232 w 417365"/>
                <a:gd name="connsiteY570" fmla="*/ 138730 h 233260"/>
                <a:gd name="connsiteX571" fmla="*/ 406422 w 417365"/>
                <a:gd name="connsiteY571" fmla="*/ 140223 h 233260"/>
                <a:gd name="connsiteX572" fmla="*/ 407254 w 417365"/>
                <a:gd name="connsiteY572" fmla="*/ 140197 h 233260"/>
                <a:gd name="connsiteX573" fmla="*/ 408761 w 417365"/>
                <a:gd name="connsiteY573" fmla="*/ 139364 h 233260"/>
                <a:gd name="connsiteX574" fmla="*/ 409964 w 417365"/>
                <a:gd name="connsiteY574" fmla="*/ 137884 h 233260"/>
                <a:gd name="connsiteX575" fmla="*/ 410228 w 417365"/>
                <a:gd name="connsiteY575" fmla="*/ 136721 h 233260"/>
                <a:gd name="connsiteX576" fmla="*/ 416995 w 417365"/>
                <a:gd name="connsiteY576" fmla="*/ 132954 h 233260"/>
                <a:gd name="connsiteX577" fmla="*/ 417366 w 417365"/>
                <a:gd name="connsiteY577" fmla="*/ 132266 h 233260"/>
                <a:gd name="connsiteX578" fmla="*/ 417009 w 417365"/>
                <a:gd name="connsiteY578" fmla="*/ 131817 h 233260"/>
                <a:gd name="connsiteX579" fmla="*/ 358760 w 417365"/>
                <a:gd name="connsiteY579" fmla="*/ 128870 h 233260"/>
                <a:gd name="connsiteX580" fmla="*/ 357174 w 417365"/>
                <a:gd name="connsiteY580" fmla="*/ 127561 h 233260"/>
                <a:gd name="connsiteX581" fmla="*/ 356499 w 417365"/>
                <a:gd name="connsiteY581" fmla="*/ 126649 h 233260"/>
                <a:gd name="connsiteX582" fmla="*/ 356936 w 417365"/>
                <a:gd name="connsiteY582" fmla="*/ 126372 h 233260"/>
                <a:gd name="connsiteX583" fmla="*/ 358165 w 417365"/>
                <a:gd name="connsiteY583" fmla="*/ 127006 h 233260"/>
                <a:gd name="connsiteX584" fmla="*/ 359169 w 417365"/>
                <a:gd name="connsiteY584" fmla="*/ 128143 h 233260"/>
                <a:gd name="connsiteX585" fmla="*/ 359420 w 417365"/>
                <a:gd name="connsiteY585" fmla="*/ 128817 h 233260"/>
                <a:gd name="connsiteX586" fmla="*/ 358760 w 417365"/>
                <a:gd name="connsiteY586" fmla="*/ 128870 h 2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417365" h="233260">
                  <a:moveTo>
                    <a:pt x="391724" y="152833"/>
                  </a:moveTo>
                  <a:lnTo>
                    <a:pt x="391155" y="153176"/>
                  </a:lnTo>
                  <a:lnTo>
                    <a:pt x="389966" y="153520"/>
                  </a:lnTo>
                  <a:lnTo>
                    <a:pt x="389847" y="154154"/>
                  </a:lnTo>
                  <a:lnTo>
                    <a:pt x="390904" y="154961"/>
                  </a:lnTo>
                  <a:lnTo>
                    <a:pt x="392054" y="155252"/>
                  </a:lnTo>
                  <a:lnTo>
                    <a:pt x="392371" y="154036"/>
                  </a:lnTo>
                  <a:lnTo>
                    <a:pt x="392292" y="152767"/>
                  </a:lnTo>
                  <a:lnTo>
                    <a:pt x="391724" y="152833"/>
                  </a:lnTo>
                  <a:close/>
                  <a:moveTo>
                    <a:pt x="378335" y="153216"/>
                  </a:moveTo>
                  <a:lnTo>
                    <a:pt x="378533" y="153507"/>
                  </a:lnTo>
                  <a:lnTo>
                    <a:pt x="378995" y="153573"/>
                  </a:lnTo>
                  <a:lnTo>
                    <a:pt x="378335" y="153216"/>
                  </a:lnTo>
                  <a:close/>
                  <a:moveTo>
                    <a:pt x="376643" y="153256"/>
                  </a:moveTo>
                  <a:lnTo>
                    <a:pt x="375347" y="152687"/>
                  </a:lnTo>
                  <a:lnTo>
                    <a:pt x="373563" y="150744"/>
                  </a:lnTo>
                  <a:lnTo>
                    <a:pt x="373114" y="150652"/>
                  </a:lnTo>
                  <a:lnTo>
                    <a:pt x="372572" y="151181"/>
                  </a:lnTo>
                  <a:lnTo>
                    <a:pt x="372532" y="152449"/>
                  </a:lnTo>
                  <a:lnTo>
                    <a:pt x="373193" y="153824"/>
                  </a:lnTo>
                  <a:lnTo>
                    <a:pt x="374343" y="154749"/>
                  </a:lnTo>
                  <a:lnTo>
                    <a:pt x="375030" y="152780"/>
                  </a:lnTo>
                  <a:lnTo>
                    <a:pt x="375136" y="152846"/>
                  </a:lnTo>
                  <a:lnTo>
                    <a:pt x="375215" y="153295"/>
                  </a:lnTo>
                  <a:lnTo>
                    <a:pt x="375043" y="155582"/>
                  </a:lnTo>
                  <a:lnTo>
                    <a:pt x="376326" y="155873"/>
                  </a:lnTo>
                  <a:lnTo>
                    <a:pt x="378454" y="155912"/>
                  </a:lnTo>
                  <a:lnTo>
                    <a:pt x="379537" y="155661"/>
                  </a:lnTo>
                  <a:lnTo>
                    <a:pt x="379656" y="155265"/>
                  </a:lnTo>
                  <a:lnTo>
                    <a:pt x="378506" y="153507"/>
                  </a:lnTo>
                  <a:lnTo>
                    <a:pt x="376643" y="153256"/>
                  </a:lnTo>
                  <a:close/>
                  <a:moveTo>
                    <a:pt x="417009" y="131817"/>
                  </a:moveTo>
                  <a:lnTo>
                    <a:pt x="413519" y="130945"/>
                  </a:lnTo>
                  <a:lnTo>
                    <a:pt x="412184" y="131434"/>
                  </a:lnTo>
                  <a:lnTo>
                    <a:pt x="410823" y="131434"/>
                  </a:lnTo>
                  <a:lnTo>
                    <a:pt x="409858" y="130879"/>
                  </a:lnTo>
                  <a:lnTo>
                    <a:pt x="405840" y="130667"/>
                  </a:lnTo>
                  <a:lnTo>
                    <a:pt x="404875" y="130284"/>
                  </a:lnTo>
                  <a:lnTo>
                    <a:pt x="401518" y="127574"/>
                  </a:lnTo>
                  <a:lnTo>
                    <a:pt x="399443" y="126543"/>
                  </a:lnTo>
                  <a:lnTo>
                    <a:pt x="397817" y="125869"/>
                  </a:lnTo>
                  <a:lnTo>
                    <a:pt x="396257" y="125962"/>
                  </a:lnTo>
                  <a:lnTo>
                    <a:pt x="394579" y="126676"/>
                  </a:lnTo>
                  <a:lnTo>
                    <a:pt x="393905" y="126358"/>
                  </a:lnTo>
                  <a:lnTo>
                    <a:pt x="393442" y="125222"/>
                  </a:lnTo>
                  <a:lnTo>
                    <a:pt x="393059" y="123794"/>
                  </a:lnTo>
                  <a:lnTo>
                    <a:pt x="392266" y="122261"/>
                  </a:lnTo>
                  <a:lnTo>
                    <a:pt x="391050" y="121904"/>
                  </a:lnTo>
                  <a:lnTo>
                    <a:pt x="389767" y="122512"/>
                  </a:lnTo>
                  <a:lnTo>
                    <a:pt x="387454" y="121891"/>
                  </a:lnTo>
                  <a:lnTo>
                    <a:pt x="385564" y="121666"/>
                  </a:lnTo>
                  <a:lnTo>
                    <a:pt x="384229" y="118454"/>
                  </a:lnTo>
                  <a:lnTo>
                    <a:pt x="383119" y="117080"/>
                  </a:lnTo>
                  <a:lnTo>
                    <a:pt x="381969" y="115639"/>
                  </a:lnTo>
                  <a:lnTo>
                    <a:pt x="381071" y="115229"/>
                  </a:lnTo>
                  <a:lnTo>
                    <a:pt x="379577" y="114515"/>
                  </a:lnTo>
                  <a:lnTo>
                    <a:pt x="379035" y="112824"/>
                  </a:lnTo>
                  <a:lnTo>
                    <a:pt x="378625" y="112348"/>
                  </a:lnTo>
                  <a:lnTo>
                    <a:pt x="378097" y="112123"/>
                  </a:lnTo>
                  <a:lnTo>
                    <a:pt x="377528" y="112321"/>
                  </a:lnTo>
                  <a:lnTo>
                    <a:pt x="376960" y="113167"/>
                  </a:lnTo>
                  <a:lnTo>
                    <a:pt x="377859" y="115031"/>
                  </a:lnTo>
                  <a:lnTo>
                    <a:pt x="378057" y="116908"/>
                  </a:lnTo>
                  <a:lnTo>
                    <a:pt x="377845" y="117846"/>
                  </a:lnTo>
                  <a:lnTo>
                    <a:pt x="377119" y="118547"/>
                  </a:lnTo>
                  <a:lnTo>
                    <a:pt x="376088" y="118560"/>
                  </a:lnTo>
                  <a:lnTo>
                    <a:pt x="374026" y="117608"/>
                  </a:lnTo>
                  <a:lnTo>
                    <a:pt x="375268" y="123292"/>
                  </a:lnTo>
                  <a:lnTo>
                    <a:pt x="375004" y="123649"/>
                  </a:lnTo>
                  <a:lnTo>
                    <a:pt x="372638" y="122842"/>
                  </a:lnTo>
                  <a:lnTo>
                    <a:pt x="371012" y="123186"/>
                  </a:lnTo>
                  <a:lnTo>
                    <a:pt x="368342" y="122829"/>
                  </a:lnTo>
                  <a:lnTo>
                    <a:pt x="366148" y="121891"/>
                  </a:lnTo>
                  <a:lnTo>
                    <a:pt x="364628" y="121626"/>
                  </a:lnTo>
                  <a:lnTo>
                    <a:pt x="362077" y="120833"/>
                  </a:lnTo>
                  <a:lnTo>
                    <a:pt x="360015" y="119789"/>
                  </a:lnTo>
                  <a:lnTo>
                    <a:pt x="357901" y="115983"/>
                  </a:lnTo>
                  <a:lnTo>
                    <a:pt x="356499" y="114621"/>
                  </a:lnTo>
                  <a:lnTo>
                    <a:pt x="355442" y="114330"/>
                  </a:lnTo>
                  <a:lnTo>
                    <a:pt x="351807" y="115639"/>
                  </a:lnTo>
                  <a:lnTo>
                    <a:pt x="350089" y="114621"/>
                  </a:lnTo>
                  <a:lnTo>
                    <a:pt x="347049" y="113326"/>
                  </a:lnTo>
                  <a:lnTo>
                    <a:pt x="344881" y="112837"/>
                  </a:lnTo>
                  <a:lnTo>
                    <a:pt x="344141" y="112136"/>
                  </a:lnTo>
                  <a:lnTo>
                    <a:pt x="343996" y="111264"/>
                  </a:lnTo>
                  <a:lnTo>
                    <a:pt x="349111" y="107034"/>
                  </a:lnTo>
                  <a:lnTo>
                    <a:pt x="350789" y="104127"/>
                  </a:lnTo>
                  <a:lnTo>
                    <a:pt x="352006" y="102897"/>
                  </a:lnTo>
                  <a:lnTo>
                    <a:pt x="353988" y="102078"/>
                  </a:lnTo>
                  <a:lnTo>
                    <a:pt x="355574" y="101602"/>
                  </a:lnTo>
                  <a:lnTo>
                    <a:pt x="355719" y="98945"/>
                  </a:lnTo>
                  <a:lnTo>
                    <a:pt x="355971" y="98641"/>
                  </a:lnTo>
                  <a:lnTo>
                    <a:pt x="357134" y="98443"/>
                  </a:lnTo>
                  <a:lnTo>
                    <a:pt x="359606" y="97346"/>
                  </a:lnTo>
                  <a:lnTo>
                    <a:pt x="363425" y="95020"/>
                  </a:lnTo>
                  <a:lnTo>
                    <a:pt x="363333" y="94385"/>
                  </a:lnTo>
                  <a:lnTo>
                    <a:pt x="362738" y="93830"/>
                  </a:lnTo>
                  <a:lnTo>
                    <a:pt x="360531" y="92641"/>
                  </a:lnTo>
                  <a:lnTo>
                    <a:pt x="358125" y="91689"/>
                  </a:lnTo>
                  <a:lnTo>
                    <a:pt x="356962" y="92191"/>
                  </a:lnTo>
                  <a:lnTo>
                    <a:pt x="356367" y="92680"/>
                  </a:lnTo>
                  <a:lnTo>
                    <a:pt x="354715" y="93817"/>
                  </a:lnTo>
                  <a:lnTo>
                    <a:pt x="352640" y="94174"/>
                  </a:lnTo>
                  <a:lnTo>
                    <a:pt x="351715" y="94874"/>
                  </a:lnTo>
                  <a:lnTo>
                    <a:pt x="350975" y="96553"/>
                  </a:lnTo>
                  <a:lnTo>
                    <a:pt x="350248" y="97994"/>
                  </a:lnTo>
                  <a:lnTo>
                    <a:pt x="349732" y="98509"/>
                  </a:lnTo>
                  <a:lnTo>
                    <a:pt x="348701" y="98417"/>
                  </a:lnTo>
                  <a:lnTo>
                    <a:pt x="347234" y="97293"/>
                  </a:lnTo>
                  <a:lnTo>
                    <a:pt x="345582" y="97346"/>
                  </a:lnTo>
                  <a:lnTo>
                    <a:pt x="343983" y="98734"/>
                  </a:lnTo>
                  <a:lnTo>
                    <a:pt x="342251" y="100981"/>
                  </a:lnTo>
                  <a:lnTo>
                    <a:pt x="340216" y="104431"/>
                  </a:lnTo>
                  <a:lnTo>
                    <a:pt x="337612" y="106255"/>
                  </a:lnTo>
                  <a:lnTo>
                    <a:pt x="334109" y="107814"/>
                  </a:lnTo>
                  <a:lnTo>
                    <a:pt x="331466" y="108502"/>
                  </a:lnTo>
                  <a:lnTo>
                    <a:pt x="329523" y="109691"/>
                  </a:lnTo>
                  <a:lnTo>
                    <a:pt x="326417" y="112083"/>
                  </a:lnTo>
                  <a:lnTo>
                    <a:pt x="326047" y="113498"/>
                  </a:lnTo>
                  <a:lnTo>
                    <a:pt x="323549" y="114330"/>
                  </a:lnTo>
                  <a:lnTo>
                    <a:pt x="321619" y="115295"/>
                  </a:lnTo>
                  <a:lnTo>
                    <a:pt x="320006" y="116908"/>
                  </a:lnTo>
                  <a:lnTo>
                    <a:pt x="320244" y="119750"/>
                  </a:lnTo>
                  <a:lnTo>
                    <a:pt x="319372" y="121389"/>
                  </a:lnTo>
                  <a:lnTo>
                    <a:pt x="316847" y="123636"/>
                  </a:lnTo>
                  <a:lnTo>
                    <a:pt x="314812" y="125896"/>
                  </a:lnTo>
                  <a:lnTo>
                    <a:pt x="313675" y="128116"/>
                  </a:lnTo>
                  <a:lnTo>
                    <a:pt x="312472" y="130482"/>
                  </a:lnTo>
                  <a:lnTo>
                    <a:pt x="312234" y="131791"/>
                  </a:lnTo>
                  <a:lnTo>
                    <a:pt x="312618" y="133575"/>
                  </a:lnTo>
                  <a:lnTo>
                    <a:pt x="313847" y="135069"/>
                  </a:lnTo>
                  <a:lnTo>
                    <a:pt x="314362" y="136496"/>
                  </a:lnTo>
                  <a:lnTo>
                    <a:pt x="313979" y="137540"/>
                  </a:lnTo>
                  <a:lnTo>
                    <a:pt x="312314" y="137924"/>
                  </a:lnTo>
                  <a:lnTo>
                    <a:pt x="310384" y="137619"/>
                  </a:lnTo>
                  <a:lnTo>
                    <a:pt x="307304" y="136602"/>
                  </a:lnTo>
                  <a:lnTo>
                    <a:pt x="303828" y="134778"/>
                  </a:lnTo>
                  <a:lnTo>
                    <a:pt x="302506" y="133879"/>
                  </a:lnTo>
                  <a:lnTo>
                    <a:pt x="300643" y="132346"/>
                  </a:lnTo>
                  <a:lnTo>
                    <a:pt x="300497" y="130918"/>
                  </a:lnTo>
                  <a:lnTo>
                    <a:pt x="300577" y="128156"/>
                  </a:lnTo>
                  <a:lnTo>
                    <a:pt x="300629" y="126266"/>
                  </a:lnTo>
                  <a:lnTo>
                    <a:pt x="299175" y="125367"/>
                  </a:lnTo>
                  <a:lnTo>
                    <a:pt x="298026" y="124402"/>
                  </a:lnTo>
                  <a:lnTo>
                    <a:pt x="297140" y="123464"/>
                  </a:lnTo>
                  <a:lnTo>
                    <a:pt x="295409" y="121626"/>
                  </a:lnTo>
                  <a:lnTo>
                    <a:pt x="293915" y="122076"/>
                  </a:lnTo>
                  <a:lnTo>
                    <a:pt x="292646" y="122525"/>
                  </a:lnTo>
                  <a:lnTo>
                    <a:pt x="290888" y="121878"/>
                  </a:lnTo>
                  <a:lnTo>
                    <a:pt x="286223" y="122155"/>
                  </a:lnTo>
                  <a:lnTo>
                    <a:pt x="282693" y="122367"/>
                  </a:lnTo>
                  <a:lnTo>
                    <a:pt x="279389" y="122565"/>
                  </a:lnTo>
                  <a:lnTo>
                    <a:pt x="275186" y="122816"/>
                  </a:lnTo>
                  <a:lnTo>
                    <a:pt x="270124" y="123120"/>
                  </a:lnTo>
                  <a:lnTo>
                    <a:pt x="268551" y="122710"/>
                  </a:lnTo>
                  <a:lnTo>
                    <a:pt x="267480" y="122102"/>
                  </a:lnTo>
                  <a:lnTo>
                    <a:pt x="265921" y="119578"/>
                  </a:lnTo>
                  <a:lnTo>
                    <a:pt x="264850" y="117423"/>
                  </a:lnTo>
                  <a:lnTo>
                    <a:pt x="262854" y="113405"/>
                  </a:lnTo>
                  <a:lnTo>
                    <a:pt x="261414" y="110299"/>
                  </a:lnTo>
                  <a:lnTo>
                    <a:pt x="259695" y="106612"/>
                  </a:lnTo>
                  <a:lnTo>
                    <a:pt x="258149" y="102541"/>
                  </a:lnTo>
                  <a:lnTo>
                    <a:pt x="257039" y="99646"/>
                  </a:lnTo>
                  <a:lnTo>
                    <a:pt x="253153" y="99553"/>
                  </a:lnTo>
                  <a:lnTo>
                    <a:pt x="250047" y="99474"/>
                  </a:lnTo>
                  <a:lnTo>
                    <a:pt x="245843" y="99368"/>
                  </a:lnTo>
                  <a:lnTo>
                    <a:pt x="245301" y="97069"/>
                  </a:lnTo>
                  <a:lnTo>
                    <a:pt x="244614" y="94174"/>
                  </a:lnTo>
                  <a:lnTo>
                    <a:pt x="243834" y="90883"/>
                  </a:lnTo>
                  <a:lnTo>
                    <a:pt x="243504" y="86561"/>
                  </a:lnTo>
                  <a:lnTo>
                    <a:pt x="242870" y="82939"/>
                  </a:lnTo>
                  <a:lnTo>
                    <a:pt x="242090" y="78525"/>
                  </a:lnTo>
                  <a:lnTo>
                    <a:pt x="241574" y="75603"/>
                  </a:lnTo>
                  <a:lnTo>
                    <a:pt x="240993" y="72392"/>
                  </a:lnTo>
                  <a:lnTo>
                    <a:pt x="239102" y="73383"/>
                  </a:lnTo>
                  <a:lnTo>
                    <a:pt x="237014" y="74480"/>
                  </a:lnTo>
                  <a:lnTo>
                    <a:pt x="235058" y="75511"/>
                  </a:lnTo>
                  <a:lnTo>
                    <a:pt x="232864" y="72907"/>
                  </a:lnTo>
                  <a:lnTo>
                    <a:pt x="230736" y="70383"/>
                  </a:lnTo>
                  <a:lnTo>
                    <a:pt x="227484" y="66550"/>
                  </a:lnTo>
                  <a:lnTo>
                    <a:pt x="225053" y="63681"/>
                  </a:lnTo>
                  <a:lnTo>
                    <a:pt x="221682" y="62003"/>
                  </a:lnTo>
                  <a:lnTo>
                    <a:pt x="219197" y="60760"/>
                  </a:lnTo>
                  <a:lnTo>
                    <a:pt x="216408" y="58672"/>
                  </a:lnTo>
                  <a:lnTo>
                    <a:pt x="213910" y="56504"/>
                  </a:lnTo>
                  <a:lnTo>
                    <a:pt x="211531" y="54442"/>
                  </a:lnTo>
                  <a:lnTo>
                    <a:pt x="208861" y="52658"/>
                  </a:lnTo>
                  <a:lnTo>
                    <a:pt x="206892" y="53226"/>
                  </a:lnTo>
                  <a:lnTo>
                    <a:pt x="204790" y="54350"/>
                  </a:lnTo>
                  <a:lnTo>
                    <a:pt x="202768" y="55421"/>
                  </a:lnTo>
                  <a:lnTo>
                    <a:pt x="200627" y="56557"/>
                  </a:lnTo>
                  <a:lnTo>
                    <a:pt x="199583" y="57112"/>
                  </a:lnTo>
                  <a:lnTo>
                    <a:pt x="196715" y="56901"/>
                  </a:lnTo>
                  <a:lnTo>
                    <a:pt x="194203" y="56716"/>
                  </a:lnTo>
                  <a:lnTo>
                    <a:pt x="189709" y="56385"/>
                  </a:lnTo>
                  <a:lnTo>
                    <a:pt x="185916" y="56108"/>
                  </a:lnTo>
                  <a:lnTo>
                    <a:pt x="182043" y="55817"/>
                  </a:lnTo>
                  <a:lnTo>
                    <a:pt x="176650" y="55421"/>
                  </a:lnTo>
                  <a:lnTo>
                    <a:pt x="171192" y="55024"/>
                  </a:lnTo>
                  <a:lnTo>
                    <a:pt x="167729" y="55553"/>
                  </a:lnTo>
                  <a:lnTo>
                    <a:pt x="163354" y="56227"/>
                  </a:lnTo>
                  <a:lnTo>
                    <a:pt x="158754" y="56927"/>
                  </a:lnTo>
                  <a:lnTo>
                    <a:pt x="154947" y="57509"/>
                  </a:lnTo>
                  <a:lnTo>
                    <a:pt x="150136" y="58249"/>
                  </a:lnTo>
                  <a:lnTo>
                    <a:pt x="146528" y="58804"/>
                  </a:lnTo>
                  <a:lnTo>
                    <a:pt x="144664" y="58725"/>
                  </a:lnTo>
                  <a:lnTo>
                    <a:pt x="141783" y="56399"/>
                  </a:lnTo>
                  <a:lnTo>
                    <a:pt x="137170" y="52685"/>
                  </a:lnTo>
                  <a:lnTo>
                    <a:pt x="134381" y="50424"/>
                  </a:lnTo>
                  <a:lnTo>
                    <a:pt x="131645" y="48217"/>
                  </a:lnTo>
                  <a:lnTo>
                    <a:pt x="127693" y="45032"/>
                  </a:lnTo>
                  <a:lnTo>
                    <a:pt x="124547" y="42626"/>
                  </a:lnTo>
                  <a:lnTo>
                    <a:pt x="121481" y="40273"/>
                  </a:lnTo>
                  <a:lnTo>
                    <a:pt x="119525" y="38093"/>
                  </a:lnTo>
                  <a:lnTo>
                    <a:pt x="118150" y="35357"/>
                  </a:lnTo>
                  <a:lnTo>
                    <a:pt x="116564" y="34114"/>
                  </a:lnTo>
                  <a:lnTo>
                    <a:pt x="113273" y="32436"/>
                  </a:lnTo>
                  <a:lnTo>
                    <a:pt x="109744" y="30638"/>
                  </a:lnTo>
                  <a:lnTo>
                    <a:pt x="106215" y="28840"/>
                  </a:lnTo>
                  <a:lnTo>
                    <a:pt x="102686" y="27043"/>
                  </a:lnTo>
                  <a:lnTo>
                    <a:pt x="99157" y="25245"/>
                  </a:lnTo>
                  <a:lnTo>
                    <a:pt x="95628" y="23448"/>
                  </a:lnTo>
                  <a:lnTo>
                    <a:pt x="92099" y="21650"/>
                  </a:lnTo>
                  <a:lnTo>
                    <a:pt x="88570" y="19853"/>
                  </a:lnTo>
                  <a:lnTo>
                    <a:pt x="85054" y="18055"/>
                  </a:lnTo>
                  <a:lnTo>
                    <a:pt x="81538" y="13971"/>
                  </a:lnTo>
                  <a:lnTo>
                    <a:pt x="78022" y="12173"/>
                  </a:lnTo>
                  <a:lnTo>
                    <a:pt x="74506" y="10362"/>
                  </a:lnTo>
                  <a:lnTo>
                    <a:pt x="70991" y="8552"/>
                  </a:lnTo>
                  <a:lnTo>
                    <a:pt x="67475" y="6741"/>
                  </a:lnTo>
                  <a:lnTo>
                    <a:pt x="63959" y="4930"/>
                  </a:lnTo>
                  <a:lnTo>
                    <a:pt x="60456" y="3119"/>
                  </a:lnTo>
                  <a:lnTo>
                    <a:pt x="56954" y="1309"/>
                  </a:lnTo>
                  <a:lnTo>
                    <a:pt x="54112" y="0"/>
                  </a:lnTo>
                  <a:lnTo>
                    <a:pt x="51825" y="344"/>
                  </a:lnTo>
                  <a:lnTo>
                    <a:pt x="48508" y="1269"/>
                  </a:lnTo>
                  <a:lnTo>
                    <a:pt x="45032" y="2234"/>
                  </a:lnTo>
                  <a:lnTo>
                    <a:pt x="41595" y="3185"/>
                  </a:lnTo>
                  <a:lnTo>
                    <a:pt x="35423" y="4890"/>
                  </a:lnTo>
                  <a:lnTo>
                    <a:pt x="31444" y="5988"/>
                  </a:lnTo>
                  <a:lnTo>
                    <a:pt x="28351" y="6913"/>
                  </a:lnTo>
                  <a:lnTo>
                    <a:pt x="25060" y="7904"/>
                  </a:lnTo>
                  <a:lnTo>
                    <a:pt x="20738" y="9199"/>
                  </a:lnTo>
                  <a:lnTo>
                    <a:pt x="17116" y="10283"/>
                  </a:lnTo>
                  <a:lnTo>
                    <a:pt x="12860" y="11552"/>
                  </a:lnTo>
                  <a:lnTo>
                    <a:pt x="9093" y="12676"/>
                  </a:lnTo>
                  <a:lnTo>
                    <a:pt x="5921" y="13627"/>
                  </a:lnTo>
                  <a:lnTo>
                    <a:pt x="2617" y="14618"/>
                  </a:lnTo>
                  <a:lnTo>
                    <a:pt x="0" y="17672"/>
                  </a:lnTo>
                  <a:lnTo>
                    <a:pt x="1388" y="23963"/>
                  </a:lnTo>
                  <a:lnTo>
                    <a:pt x="2762" y="30241"/>
                  </a:lnTo>
                  <a:lnTo>
                    <a:pt x="4137" y="36520"/>
                  </a:lnTo>
                  <a:lnTo>
                    <a:pt x="5512" y="42785"/>
                  </a:lnTo>
                  <a:lnTo>
                    <a:pt x="6873" y="49050"/>
                  </a:lnTo>
                  <a:lnTo>
                    <a:pt x="8234" y="55315"/>
                  </a:lnTo>
                  <a:lnTo>
                    <a:pt x="9583" y="61580"/>
                  </a:lnTo>
                  <a:lnTo>
                    <a:pt x="10931" y="67845"/>
                  </a:lnTo>
                  <a:lnTo>
                    <a:pt x="12266" y="74110"/>
                  </a:lnTo>
                  <a:lnTo>
                    <a:pt x="13601" y="80375"/>
                  </a:lnTo>
                  <a:lnTo>
                    <a:pt x="14922" y="86653"/>
                  </a:lnTo>
                  <a:lnTo>
                    <a:pt x="16231" y="92931"/>
                  </a:lnTo>
                  <a:lnTo>
                    <a:pt x="17540" y="99223"/>
                  </a:lnTo>
                  <a:lnTo>
                    <a:pt x="18835" y="105528"/>
                  </a:lnTo>
                  <a:lnTo>
                    <a:pt x="20130" y="111846"/>
                  </a:lnTo>
                  <a:lnTo>
                    <a:pt x="21412" y="118164"/>
                  </a:lnTo>
                  <a:lnTo>
                    <a:pt x="27519" y="118481"/>
                  </a:lnTo>
                  <a:lnTo>
                    <a:pt x="33017" y="118758"/>
                  </a:lnTo>
                  <a:lnTo>
                    <a:pt x="39797" y="119102"/>
                  </a:lnTo>
                  <a:lnTo>
                    <a:pt x="41859" y="119432"/>
                  </a:lnTo>
                  <a:lnTo>
                    <a:pt x="44318" y="119736"/>
                  </a:lnTo>
                  <a:lnTo>
                    <a:pt x="45521" y="119776"/>
                  </a:lnTo>
                  <a:lnTo>
                    <a:pt x="46327" y="118573"/>
                  </a:lnTo>
                  <a:lnTo>
                    <a:pt x="46895" y="117912"/>
                  </a:lnTo>
                  <a:lnTo>
                    <a:pt x="47332" y="117384"/>
                  </a:lnTo>
                  <a:lnTo>
                    <a:pt x="47093" y="116789"/>
                  </a:lnTo>
                  <a:lnTo>
                    <a:pt x="46142" y="116287"/>
                  </a:lnTo>
                  <a:lnTo>
                    <a:pt x="44463" y="114621"/>
                  </a:lnTo>
                  <a:lnTo>
                    <a:pt x="42454" y="108594"/>
                  </a:lnTo>
                  <a:lnTo>
                    <a:pt x="40908" y="103453"/>
                  </a:lnTo>
                  <a:lnTo>
                    <a:pt x="42163" y="101853"/>
                  </a:lnTo>
                  <a:lnTo>
                    <a:pt x="43736" y="100690"/>
                  </a:lnTo>
                  <a:lnTo>
                    <a:pt x="45613" y="97201"/>
                  </a:lnTo>
                  <a:lnTo>
                    <a:pt x="46789" y="96130"/>
                  </a:lnTo>
                  <a:lnTo>
                    <a:pt x="48667" y="95245"/>
                  </a:lnTo>
                  <a:lnTo>
                    <a:pt x="55540" y="95007"/>
                  </a:lnTo>
                  <a:lnTo>
                    <a:pt x="58302" y="94319"/>
                  </a:lnTo>
                  <a:lnTo>
                    <a:pt x="59002" y="93196"/>
                  </a:lnTo>
                  <a:lnTo>
                    <a:pt x="59915" y="90341"/>
                  </a:lnTo>
                  <a:lnTo>
                    <a:pt x="59915" y="88015"/>
                  </a:lnTo>
                  <a:lnTo>
                    <a:pt x="60536" y="86957"/>
                  </a:lnTo>
                  <a:lnTo>
                    <a:pt x="61395" y="86164"/>
                  </a:lnTo>
                  <a:lnTo>
                    <a:pt x="62465" y="86191"/>
                  </a:lnTo>
                  <a:lnTo>
                    <a:pt x="64659" y="86878"/>
                  </a:lnTo>
                  <a:lnTo>
                    <a:pt x="66298" y="87261"/>
                  </a:lnTo>
                  <a:lnTo>
                    <a:pt x="67527" y="87777"/>
                  </a:lnTo>
                  <a:lnTo>
                    <a:pt x="68717" y="88596"/>
                  </a:lnTo>
                  <a:lnTo>
                    <a:pt x="70012" y="90024"/>
                  </a:lnTo>
                  <a:lnTo>
                    <a:pt x="70369" y="90962"/>
                  </a:lnTo>
                  <a:lnTo>
                    <a:pt x="70938" y="91504"/>
                  </a:lnTo>
                  <a:lnTo>
                    <a:pt x="71718" y="91517"/>
                  </a:lnTo>
                  <a:lnTo>
                    <a:pt x="72299" y="91530"/>
                  </a:lnTo>
                  <a:lnTo>
                    <a:pt x="72656" y="91319"/>
                  </a:lnTo>
                  <a:lnTo>
                    <a:pt x="72814" y="90843"/>
                  </a:lnTo>
                  <a:lnTo>
                    <a:pt x="72471" y="90209"/>
                  </a:lnTo>
                  <a:lnTo>
                    <a:pt x="70740" y="88385"/>
                  </a:lnTo>
                  <a:lnTo>
                    <a:pt x="67078" y="85080"/>
                  </a:lnTo>
                  <a:lnTo>
                    <a:pt x="64858" y="83732"/>
                  </a:lnTo>
                  <a:lnTo>
                    <a:pt x="63747" y="83005"/>
                  </a:lnTo>
                  <a:lnTo>
                    <a:pt x="63364" y="82318"/>
                  </a:lnTo>
                  <a:lnTo>
                    <a:pt x="64382" y="81274"/>
                  </a:lnTo>
                  <a:lnTo>
                    <a:pt x="65453" y="80679"/>
                  </a:lnTo>
                  <a:lnTo>
                    <a:pt x="67673" y="81128"/>
                  </a:lnTo>
                  <a:lnTo>
                    <a:pt x="70541" y="81366"/>
                  </a:lnTo>
                  <a:lnTo>
                    <a:pt x="71678" y="80851"/>
                  </a:lnTo>
                  <a:lnTo>
                    <a:pt x="72378" y="78221"/>
                  </a:lnTo>
                  <a:lnTo>
                    <a:pt x="76198" y="81009"/>
                  </a:lnTo>
                  <a:lnTo>
                    <a:pt x="80229" y="84142"/>
                  </a:lnTo>
                  <a:lnTo>
                    <a:pt x="81578" y="84724"/>
                  </a:lnTo>
                  <a:lnTo>
                    <a:pt x="84036" y="85054"/>
                  </a:lnTo>
                  <a:lnTo>
                    <a:pt x="86045" y="85173"/>
                  </a:lnTo>
                  <a:lnTo>
                    <a:pt x="86944" y="85517"/>
                  </a:lnTo>
                  <a:lnTo>
                    <a:pt x="88028" y="86336"/>
                  </a:lnTo>
                  <a:lnTo>
                    <a:pt x="90552" y="89773"/>
                  </a:lnTo>
                  <a:lnTo>
                    <a:pt x="92522" y="90671"/>
                  </a:lnTo>
                  <a:lnTo>
                    <a:pt x="94861" y="91319"/>
                  </a:lnTo>
                  <a:lnTo>
                    <a:pt x="101932" y="91266"/>
                  </a:lnTo>
                  <a:lnTo>
                    <a:pt x="104153" y="91438"/>
                  </a:lnTo>
                  <a:lnTo>
                    <a:pt x="106294" y="93050"/>
                  </a:lnTo>
                  <a:lnTo>
                    <a:pt x="107550" y="93711"/>
                  </a:lnTo>
                  <a:lnTo>
                    <a:pt x="108158" y="94280"/>
                  </a:lnTo>
                  <a:lnTo>
                    <a:pt x="108197" y="94993"/>
                  </a:lnTo>
                  <a:lnTo>
                    <a:pt x="107973" y="95892"/>
                  </a:lnTo>
                  <a:lnTo>
                    <a:pt x="108316" y="97637"/>
                  </a:lnTo>
                  <a:lnTo>
                    <a:pt x="108501" y="98985"/>
                  </a:lnTo>
                  <a:lnTo>
                    <a:pt x="108079" y="99633"/>
                  </a:lnTo>
                  <a:lnTo>
                    <a:pt x="108039" y="100228"/>
                  </a:lnTo>
                  <a:lnTo>
                    <a:pt x="108634" y="100756"/>
                  </a:lnTo>
                  <a:lnTo>
                    <a:pt x="112202" y="102038"/>
                  </a:lnTo>
                  <a:lnTo>
                    <a:pt x="113617" y="103426"/>
                  </a:lnTo>
                  <a:lnTo>
                    <a:pt x="114581" y="104047"/>
                  </a:lnTo>
                  <a:lnTo>
                    <a:pt x="114978" y="104906"/>
                  </a:lnTo>
                  <a:lnTo>
                    <a:pt x="114555" y="105475"/>
                  </a:lnTo>
                  <a:lnTo>
                    <a:pt x="112943" y="105184"/>
                  </a:lnTo>
                  <a:lnTo>
                    <a:pt x="112388" y="106096"/>
                  </a:lnTo>
                  <a:lnTo>
                    <a:pt x="112744" y="107722"/>
                  </a:lnTo>
                  <a:lnTo>
                    <a:pt x="114185" y="109242"/>
                  </a:lnTo>
                  <a:lnTo>
                    <a:pt x="114819" y="110643"/>
                  </a:lnTo>
                  <a:lnTo>
                    <a:pt x="114383" y="111991"/>
                  </a:lnTo>
                  <a:lnTo>
                    <a:pt x="113947" y="113894"/>
                  </a:lnTo>
                  <a:lnTo>
                    <a:pt x="114211" y="115242"/>
                  </a:lnTo>
                  <a:lnTo>
                    <a:pt x="114885" y="116009"/>
                  </a:lnTo>
                  <a:lnTo>
                    <a:pt x="117714" y="117397"/>
                  </a:lnTo>
                  <a:lnTo>
                    <a:pt x="124310" y="120913"/>
                  </a:lnTo>
                  <a:lnTo>
                    <a:pt x="125684" y="121058"/>
                  </a:lnTo>
                  <a:lnTo>
                    <a:pt x="131024" y="120239"/>
                  </a:lnTo>
                  <a:lnTo>
                    <a:pt x="133575" y="120159"/>
                  </a:lnTo>
                  <a:lnTo>
                    <a:pt x="135201" y="120701"/>
                  </a:lnTo>
                  <a:lnTo>
                    <a:pt x="139575" y="121203"/>
                  </a:lnTo>
                  <a:lnTo>
                    <a:pt x="141056" y="121772"/>
                  </a:lnTo>
                  <a:lnTo>
                    <a:pt x="142510" y="121812"/>
                  </a:lnTo>
                  <a:lnTo>
                    <a:pt x="144453" y="121653"/>
                  </a:lnTo>
                  <a:lnTo>
                    <a:pt x="145444" y="120080"/>
                  </a:lnTo>
                  <a:lnTo>
                    <a:pt x="146052" y="119723"/>
                  </a:lnTo>
                  <a:lnTo>
                    <a:pt x="146594" y="119459"/>
                  </a:lnTo>
                  <a:lnTo>
                    <a:pt x="147810" y="119419"/>
                  </a:lnTo>
                  <a:lnTo>
                    <a:pt x="151405" y="120424"/>
                  </a:lnTo>
                  <a:lnTo>
                    <a:pt x="155436" y="122538"/>
                  </a:lnTo>
                  <a:lnTo>
                    <a:pt x="158225" y="124468"/>
                  </a:lnTo>
                  <a:lnTo>
                    <a:pt x="159772" y="126213"/>
                  </a:lnTo>
                  <a:lnTo>
                    <a:pt x="162085" y="130006"/>
                  </a:lnTo>
                  <a:lnTo>
                    <a:pt x="165151" y="135848"/>
                  </a:lnTo>
                  <a:lnTo>
                    <a:pt x="168165" y="139800"/>
                  </a:lnTo>
                  <a:lnTo>
                    <a:pt x="171126" y="141849"/>
                  </a:lnTo>
                  <a:lnTo>
                    <a:pt x="173716" y="145629"/>
                  </a:lnTo>
                  <a:lnTo>
                    <a:pt x="177034" y="153903"/>
                  </a:lnTo>
                  <a:lnTo>
                    <a:pt x="178355" y="153322"/>
                  </a:lnTo>
                  <a:lnTo>
                    <a:pt x="179519" y="154207"/>
                  </a:lnTo>
                  <a:lnTo>
                    <a:pt x="182915" y="156613"/>
                  </a:lnTo>
                  <a:lnTo>
                    <a:pt x="189670" y="160605"/>
                  </a:lnTo>
                  <a:lnTo>
                    <a:pt x="193661" y="162957"/>
                  </a:lnTo>
                  <a:lnTo>
                    <a:pt x="199847" y="166737"/>
                  </a:lnTo>
                  <a:lnTo>
                    <a:pt x="205517" y="170200"/>
                  </a:lnTo>
                  <a:lnTo>
                    <a:pt x="211597" y="175553"/>
                  </a:lnTo>
                  <a:lnTo>
                    <a:pt x="212747" y="176333"/>
                  </a:lnTo>
                  <a:lnTo>
                    <a:pt x="217717" y="179241"/>
                  </a:lnTo>
                  <a:lnTo>
                    <a:pt x="223202" y="182215"/>
                  </a:lnTo>
                  <a:lnTo>
                    <a:pt x="226467" y="181541"/>
                  </a:lnTo>
                  <a:lnTo>
                    <a:pt x="232547" y="186127"/>
                  </a:lnTo>
                  <a:lnTo>
                    <a:pt x="234992" y="187832"/>
                  </a:lnTo>
                  <a:lnTo>
                    <a:pt x="235997" y="188414"/>
                  </a:lnTo>
                  <a:lnTo>
                    <a:pt x="240094" y="190225"/>
                  </a:lnTo>
                  <a:lnTo>
                    <a:pt x="246808" y="194018"/>
                  </a:lnTo>
                  <a:lnTo>
                    <a:pt x="255426" y="199464"/>
                  </a:lnTo>
                  <a:lnTo>
                    <a:pt x="261030" y="202623"/>
                  </a:lnTo>
                  <a:lnTo>
                    <a:pt x="262458" y="202993"/>
                  </a:lnTo>
                  <a:lnTo>
                    <a:pt x="263793" y="202979"/>
                  </a:lnTo>
                  <a:lnTo>
                    <a:pt x="265088" y="202305"/>
                  </a:lnTo>
                  <a:lnTo>
                    <a:pt x="266529" y="201764"/>
                  </a:lnTo>
                  <a:lnTo>
                    <a:pt x="269318" y="202464"/>
                  </a:lnTo>
                  <a:lnTo>
                    <a:pt x="272450" y="203720"/>
                  </a:lnTo>
                  <a:lnTo>
                    <a:pt x="274472" y="204685"/>
                  </a:lnTo>
                  <a:lnTo>
                    <a:pt x="276865" y="206072"/>
                  </a:lnTo>
                  <a:lnTo>
                    <a:pt x="278808" y="207394"/>
                  </a:lnTo>
                  <a:lnTo>
                    <a:pt x="280195" y="208002"/>
                  </a:lnTo>
                  <a:lnTo>
                    <a:pt x="284729" y="209152"/>
                  </a:lnTo>
                  <a:lnTo>
                    <a:pt x="285614" y="209839"/>
                  </a:lnTo>
                  <a:lnTo>
                    <a:pt x="286236" y="210606"/>
                  </a:lnTo>
                  <a:lnTo>
                    <a:pt x="286474" y="211399"/>
                  </a:lnTo>
                  <a:lnTo>
                    <a:pt x="284927" y="215602"/>
                  </a:lnTo>
                  <a:lnTo>
                    <a:pt x="285694" y="220968"/>
                  </a:lnTo>
                  <a:lnTo>
                    <a:pt x="286500" y="225013"/>
                  </a:lnTo>
                  <a:lnTo>
                    <a:pt x="287412" y="228185"/>
                  </a:lnTo>
                  <a:lnTo>
                    <a:pt x="294391" y="227524"/>
                  </a:lnTo>
                  <a:lnTo>
                    <a:pt x="300220" y="228568"/>
                  </a:lnTo>
                  <a:lnTo>
                    <a:pt x="303749" y="231437"/>
                  </a:lnTo>
                  <a:lnTo>
                    <a:pt x="306789" y="232177"/>
                  </a:lnTo>
                  <a:lnTo>
                    <a:pt x="309353" y="230776"/>
                  </a:lnTo>
                  <a:lnTo>
                    <a:pt x="311058" y="230525"/>
                  </a:lnTo>
                  <a:lnTo>
                    <a:pt x="311917" y="231423"/>
                  </a:lnTo>
                  <a:lnTo>
                    <a:pt x="313411" y="231807"/>
                  </a:lnTo>
                  <a:lnTo>
                    <a:pt x="315539" y="231674"/>
                  </a:lnTo>
                  <a:lnTo>
                    <a:pt x="316940" y="232467"/>
                  </a:lnTo>
                  <a:lnTo>
                    <a:pt x="317244" y="233261"/>
                  </a:lnTo>
                  <a:lnTo>
                    <a:pt x="317719" y="231172"/>
                  </a:lnTo>
                  <a:lnTo>
                    <a:pt x="316662" y="224207"/>
                  </a:lnTo>
                  <a:lnTo>
                    <a:pt x="317310" y="221801"/>
                  </a:lnTo>
                  <a:lnTo>
                    <a:pt x="319834" y="217479"/>
                  </a:lnTo>
                  <a:lnTo>
                    <a:pt x="320918" y="214188"/>
                  </a:lnTo>
                  <a:lnTo>
                    <a:pt x="322359" y="211518"/>
                  </a:lnTo>
                  <a:lnTo>
                    <a:pt x="323614" y="210619"/>
                  </a:lnTo>
                  <a:lnTo>
                    <a:pt x="324500" y="208518"/>
                  </a:lnTo>
                  <a:lnTo>
                    <a:pt x="325082" y="206112"/>
                  </a:lnTo>
                  <a:lnTo>
                    <a:pt x="325068" y="204605"/>
                  </a:lnTo>
                  <a:lnTo>
                    <a:pt x="324712" y="203416"/>
                  </a:lnTo>
                  <a:lnTo>
                    <a:pt x="324143" y="202649"/>
                  </a:lnTo>
                  <a:lnTo>
                    <a:pt x="321896" y="201023"/>
                  </a:lnTo>
                  <a:lnTo>
                    <a:pt x="318856" y="198486"/>
                  </a:lnTo>
                  <a:lnTo>
                    <a:pt x="316980" y="195895"/>
                  </a:lnTo>
                  <a:lnTo>
                    <a:pt x="315539" y="192604"/>
                  </a:lnTo>
                  <a:lnTo>
                    <a:pt x="314851" y="190304"/>
                  </a:lnTo>
                  <a:lnTo>
                    <a:pt x="315777" y="183999"/>
                  </a:lnTo>
                  <a:lnTo>
                    <a:pt x="315169" y="182942"/>
                  </a:lnTo>
                  <a:lnTo>
                    <a:pt x="314283" y="181964"/>
                  </a:lnTo>
                  <a:lnTo>
                    <a:pt x="312776" y="181356"/>
                  </a:lnTo>
                  <a:lnTo>
                    <a:pt x="310754" y="181091"/>
                  </a:lnTo>
                  <a:lnTo>
                    <a:pt x="308877" y="181369"/>
                  </a:lnTo>
                  <a:lnTo>
                    <a:pt x="306406" y="181395"/>
                  </a:lnTo>
                  <a:lnTo>
                    <a:pt x="304608" y="181039"/>
                  </a:lnTo>
                  <a:lnTo>
                    <a:pt x="304106" y="180642"/>
                  </a:lnTo>
                  <a:lnTo>
                    <a:pt x="303247" y="177774"/>
                  </a:lnTo>
                  <a:lnTo>
                    <a:pt x="302665" y="177153"/>
                  </a:lnTo>
                  <a:lnTo>
                    <a:pt x="301806" y="176611"/>
                  </a:lnTo>
                  <a:lnTo>
                    <a:pt x="296519" y="175289"/>
                  </a:lnTo>
                  <a:lnTo>
                    <a:pt x="295409" y="174721"/>
                  </a:lnTo>
                  <a:lnTo>
                    <a:pt x="295065" y="174007"/>
                  </a:lnTo>
                  <a:lnTo>
                    <a:pt x="295409" y="167676"/>
                  </a:lnTo>
                  <a:lnTo>
                    <a:pt x="296070" y="167200"/>
                  </a:lnTo>
                  <a:lnTo>
                    <a:pt x="296572" y="166169"/>
                  </a:lnTo>
                  <a:lnTo>
                    <a:pt x="297497" y="165072"/>
                  </a:lnTo>
                  <a:lnTo>
                    <a:pt x="301158" y="163274"/>
                  </a:lnTo>
                  <a:lnTo>
                    <a:pt x="305705" y="164054"/>
                  </a:lnTo>
                  <a:lnTo>
                    <a:pt x="309789" y="164887"/>
                  </a:lnTo>
                  <a:lnTo>
                    <a:pt x="313767" y="165336"/>
                  </a:lnTo>
                  <a:lnTo>
                    <a:pt x="315182" y="165640"/>
                  </a:lnTo>
                  <a:lnTo>
                    <a:pt x="317455" y="165891"/>
                  </a:lnTo>
                  <a:lnTo>
                    <a:pt x="318883" y="165667"/>
                  </a:lnTo>
                  <a:lnTo>
                    <a:pt x="319715" y="164927"/>
                  </a:lnTo>
                  <a:lnTo>
                    <a:pt x="321064" y="162891"/>
                  </a:lnTo>
                  <a:lnTo>
                    <a:pt x="320905" y="159838"/>
                  </a:lnTo>
                  <a:lnTo>
                    <a:pt x="320932" y="157142"/>
                  </a:lnTo>
                  <a:lnTo>
                    <a:pt x="321989" y="156930"/>
                  </a:lnTo>
                  <a:lnTo>
                    <a:pt x="323165" y="157208"/>
                  </a:lnTo>
                  <a:lnTo>
                    <a:pt x="323562" y="156666"/>
                  </a:lnTo>
                  <a:lnTo>
                    <a:pt x="323614" y="155926"/>
                  </a:lnTo>
                  <a:lnTo>
                    <a:pt x="323694" y="155291"/>
                  </a:lnTo>
                  <a:lnTo>
                    <a:pt x="324117" y="155159"/>
                  </a:lnTo>
                  <a:lnTo>
                    <a:pt x="325082" y="155860"/>
                  </a:lnTo>
                  <a:lnTo>
                    <a:pt x="325491" y="155674"/>
                  </a:lnTo>
                  <a:lnTo>
                    <a:pt x="325756" y="155212"/>
                  </a:lnTo>
                  <a:lnTo>
                    <a:pt x="325505" y="154657"/>
                  </a:lnTo>
                  <a:lnTo>
                    <a:pt x="324368" y="153718"/>
                  </a:lnTo>
                  <a:lnTo>
                    <a:pt x="323205" y="154525"/>
                  </a:lnTo>
                  <a:lnTo>
                    <a:pt x="323165" y="154009"/>
                  </a:lnTo>
                  <a:lnTo>
                    <a:pt x="323310" y="153480"/>
                  </a:lnTo>
                  <a:lnTo>
                    <a:pt x="325571" y="152978"/>
                  </a:lnTo>
                  <a:lnTo>
                    <a:pt x="326641" y="152886"/>
                  </a:lnTo>
                  <a:lnTo>
                    <a:pt x="326893" y="152370"/>
                  </a:lnTo>
                  <a:lnTo>
                    <a:pt x="326549" y="151537"/>
                  </a:lnTo>
                  <a:lnTo>
                    <a:pt x="325531" y="151062"/>
                  </a:lnTo>
                  <a:lnTo>
                    <a:pt x="322319" y="151326"/>
                  </a:lnTo>
                  <a:lnTo>
                    <a:pt x="318975" y="151273"/>
                  </a:lnTo>
                  <a:lnTo>
                    <a:pt x="318460" y="150771"/>
                  </a:lnTo>
                  <a:lnTo>
                    <a:pt x="318513" y="150216"/>
                  </a:lnTo>
                  <a:lnTo>
                    <a:pt x="318909" y="149779"/>
                  </a:lnTo>
                  <a:lnTo>
                    <a:pt x="325518" y="148656"/>
                  </a:lnTo>
                  <a:lnTo>
                    <a:pt x="329258" y="149039"/>
                  </a:lnTo>
                  <a:lnTo>
                    <a:pt x="332113" y="149634"/>
                  </a:lnTo>
                  <a:lnTo>
                    <a:pt x="333118" y="149343"/>
                  </a:lnTo>
                  <a:lnTo>
                    <a:pt x="331228" y="146832"/>
                  </a:lnTo>
                  <a:lnTo>
                    <a:pt x="332893" y="146594"/>
                  </a:lnTo>
                  <a:lnTo>
                    <a:pt x="332906" y="145735"/>
                  </a:lnTo>
                  <a:lnTo>
                    <a:pt x="328994" y="139060"/>
                  </a:lnTo>
                  <a:lnTo>
                    <a:pt x="330078" y="138479"/>
                  </a:lnTo>
                  <a:lnTo>
                    <a:pt x="330990" y="137170"/>
                  </a:lnTo>
                  <a:lnTo>
                    <a:pt x="330263" y="134698"/>
                  </a:lnTo>
                  <a:lnTo>
                    <a:pt x="331056" y="133496"/>
                  </a:lnTo>
                  <a:lnTo>
                    <a:pt x="332140" y="132663"/>
                  </a:lnTo>
                  <a:lnTo>
                    <a:pt x="334281" y="133496"/>
                  </a:lnTo>
                  <a:lnTo>
                    <a:pt x="337889" y="135941"/>
                  </a:lnTo>
                  <a:lnTo>
                    <a:pt x="338986" y="136417"/>
                  </a:lnTo>
                  <a:lnTo>
                    <a:pt x="339991" y="136549"/>
                  </a:lnTo>
                  <a:lnTo>
                    <a:pt x="341180" y="135795"/>
                  </a:lnTo>
                  <a:lnTo>
                    <a:pt x="345886" y="133377"/>
                  </a:lnTo>
                  <a:lnTo>
                    <a:pt x="348529" y="132015"/>
                  </a:lnTo>
                  <a:lnTo>
                    <a:pt x="351583" y="130033"/>
                  </a:lnTo>
                  <a:lnTo>
                    <a:pt x="351992" y="129266"/>
                  </a:lnTo>
                  <a:lnTo>
                    <a:pt x="352442" y="126266"/>
                  </a:lnTo>
                  <a:lnTo>
                    <a:pt x="353063" y="126054"/>
                  </a:lnTo>
                  <a:lnTo>
                    <a:pt x="354054" y="126372"/>
                  </a:lnTo>
                  <a:lnTo>
                    <a:pt x="357993" y="129478"/>
                  </a:lnTo>
                  <a:lnTo>
                    <a:pt x="360319" y="131473"/>
                  </a:lnTo>
                  <a:lnTo>
                    <a:pt x="360491" y="132161"/>
                  </a:lnTo>
                  <a:lnTo>
                    <a:pt x="360108" y="132676"/>
                  </a:lnTo>
                  <a:lnTo>
                    <a:pt x="360332" y="133178"/>
                  </a:lnTo>
                  <a:lnTo>
                    <a:pt x="363174" y="134262"/>
                  </a:lnTo>
                  <a:lnTo>
                    <a:pt x="363306" y="134751"/>
                  </a:lnTo>
                  <a:lnTo>
                    <a:pt x="362963" y="135703"/>
                  </a:lnTo>
                  <a:lnTo>
                    <a:pt x="362791" y="136218"/>
                  </a:lnTo>
                  <a:lnTo>
                    <a:pt x="362540" y="136443"/>
                  </a:lnTo>
                  <a:lnTo>
                    <a:pt x="359817" y="139179"/>
                  </a:lnTo>
                  <a:lnTo>
                    <a:pt x="356777" y="142219"/>
                  </a:lnTo>
                  <a:lnTo>
                    <a:pt x="356750" y="142616"/>
                  </a:lnTo>
                  <a:lnTo>
                    <a:pt x="356777" y="143369"/>
                  </a:lnTo>
                  <a:lnTo>
                    <a:pt x="357015" y="144149"/>
                  </a:lnTo>
                  <a:lnTo>
                    <a:pt x="357781" y="144783"/>
                  </a:lnTo>
                  <a:lnTo>
                    <a:pt x="359539" y="145233"/>
                  </a:lnTo>
                  <a:lnTo>
                    <a:pt x="361152" y="145814"/>
                  </a:lnTo>
                  <a:lnTo>
                    <a:pt x="362302" y="147414"/>
                  </a:lnTo>
                  <a:lnTo>
                    <a:pt x="363518" y="148894"/>
                  </a:lnTo>
                  <a:lnTo>
                    <a:pt x="364774" y="149251"/>
                  </a:lnTo>
                  <a:lnTo>
                    <a:pt x="370193" y="148312"/>
                  </a:lnTo>
                  <a:lnTo>
                    <a:pt x="371515" y="148193"/>
                  </a:lnTo>
                  <a:lnTo>
                    <a:pt x="372149" y="147744"/>
                  </a:lnTo>
                  <a:lnTo>
                    <a:pt x="374422" y="147281"/>
                  </a:lnTo>
                  <a:lnTo>
                    <a:pt x="379141" y="146845"/>
                  </a:lnTo>
                  <a:lnTo>
                    <a:pt x="380872" y="147176"/>
                  </a:lnTo>
                  <a:lnTo>
                    <a:pt x="382974" y="148101"/>
                  </a:lnTo>
                  <a:lnTo>
                    <a:pt x="384653" y="149026"/>
                  </a:lnTo>
                  <a:lnTo>
                    <a:pt x="386027" y="148986"/>
                  </a:lnTo>
                  <a:lnTo>
                    <a:pt x="387111" y="148788"/>
                  </a:lnTo>
                  <a:lnTo>
                    <a:pt x="387666" y="149039"/>
                  </a:lnTo>
                  <a:lnTo>
                    <a:pt x="388234" y="149859"/>
                  </a:lnTo>
                  <a:lnTo>
                    <a:pt x="389014" y="150599"/>
                  </a:lnTo>
                  <a:lnTo>
                    <a:pt x="390600" y="149594"/>
                  </a:lnTo>
                  <a:lnTo>
                    <a:pt x="391935" y="148299"/>
                  </a:lnTo>
                  <a:lnTo>
                    <a:pt x="393204" y="148114"/>
                  </a:lnTo>
                  <a:lnTo>
                    <a:pt x="394288" y="147625"/>
                  </a:lnTo>
                  <a:lnTo>
                    <a:pt x="394420" y="146766"/>
                  </a:lnTo>
                  <a:lnTo>
                    <a:pt x="395002" y="145338"/>
                  </a:lnTo>
                  <a:lnTo>
                    <a:pt x="397011" y="142602"/>
                  </a:lnTo>
                  <a:lnTo>
                    <a:pt x="398306" y="142166"/>
                  </a:lnTo>
                  <a:lnTo>
                    <a:pt x="399231" y="142166"/>
                  </a:lnTo>
                  <a:lnTo>
                    <a:pt x="399390" y="142602"/>
                  </a:lnTo>
                  <a:lnTo>
                    <a:pt x="399945" y="142999"/>
                  </a:lnTo>
                  <a:lnTo>
                    <a:pt x="402496" y="143633"/>
                  </a:lnTo>
                  <a:lnTo>
                    <a:pt x="403038" y="142920"/>
                  </a:lnTo>
                  <a:lnTo>
                    <a:pt x="403157" y="141928"/>
                  </a:lnTo>
                  <a:lnTo>
                    <a:pt x="401915" y="140355"/>
                  </a:lnTo>
                  <a:lnTo>
                    <a:pt x="401729" y="139695"/>
                  </a:lnTo>
                  <a:lnTo>
                    <a:pt x="401875" y="139087"/>
                  </a:lnTo>
                  <a:lnTo>
                    <a:pt x="402232" y="138730"/>
                  </a:lnTo>
                  <a:lnTo>
                    <a:pt x="406422" y="140223"/>
                  </a:lnTo>
                  <a:lnTo>
                    <a:pt x="407254" y="140197"/>
                  </a:lnTo>
                  <a:lnTo>
                    <a:pt x="408761" y="139364"/>
                  </a:lnTo>
                  <a:lnTo>
                    <a:pt x="409964" y="137884"/>
                  </a:lnTo>
                  <a:lnTo>
                    <a:pt x="410228" y="136721"/>
                  </a:lnTo>
                  <a:lnTo>
                    <a:pt x="416995" y="132954"/>
                  </a:lnTo>
                  <a:lnTo>
                    <a:pt x="417366" y="132266"/>
                  </a:lnTo>
                  <a:lnTo>
                    <a:pt x="417009" y="131817"/>
                  </a:lnTo>
                  <a:close/>
                  <a:moveTo>
                    <a:pt x="358760" y="128870"/>
                  </a:moveTo>
                  <a:lnTo>
                    <a:pt x="357174" y="127561"/>
                  </a:lnTo>
                  <a:lnTo>
                    <a:pt x="356499" y="126649"/>
                  </a:lnTo>
                  <a:lnTo>
                    <a:pt x="356936" y="126372"/>
                  </a:lnTo>
                  <a:lnTo>
                    <a:pt x="358165" y="127006"/>
                  </a:lnTo>
                  <a:lnTo>
                    <a:pt x="359169" y="128143"/>
                  </a:lnTo>
                  <a:lnTo>
                    <a:pt x="359420" y="128817"/>
                  </a:lnTo>
                  <a:lnTo>
                    <a:pt x="358760" y="12887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28" name="Volný tvar: obrazec 14">
              <a:extLst>
                <a:ext uri="{FF2B5EF4-FFF2-40B4-BE49-F238E27FC236}">
                  <a16:creationId xmlns:a16="http://schemas.microsoft.com/office/drawing/2014/main" id="{5E1F42B3-6E78-C4FF-29D6-72063F8BD07F}"/>
                </a:ext>
              </a:extLst>
            </p:cNvPr>
            <p:cNvSpPr/>
            <p:nvPr/>
          </p:nvSpPr>
          <p:spPr>
            <a:xfrm>
              <a:off x="1803076" y="5792932"/>
              <a:ext cx="132932" cy="145116"/>
            </a:xfrm>
            <a:custGeom>
              <a:avLst/>
              <a:gdLst>
                <a:gd name="connsiteX0" fmla="*/ 122605 w 125023"/>
                <a:gd name="connsiteY0" fmla="*/ 101695 h 136482"/>
                <a:gd name="connsiteX1" fmla="*/ 121111 w 125023"/>
                <a:gd name="connsiteY1" fmla="*/ 100769 h 136482"/>
                <a:gd name="connsiteX2" fmla="*/ 120688 w 125023"/>
                <a:gd name="connsiteY2" fmla="*/ 100148 h 136482"/>
                <a:gd name="connsiteX3" fmla="*/ 120344 w 125023"/>
                <a:gd name="connsiteY3" fmla="*/ 99223 h 136482"/>
                <a:gd name="connsiteX4" fmla="*/ 119802 w 125023"/>
                <a:gd name="connsiteY4" fmla="*/ 95760 h 136482"/>
                <a:gd name="connsiteX5" fmla="*/ 117873 w 125023"/>
                <a:gd name="connsiteY5" fmla="*/ 86442 h 136482"/>
                <a:gd name="connsiteX6" fmla="*/ 117978 w 125023"/>
                <a:gd name="connsiteY6" fmla="*/ 84684 h 136482"/>
                <a:gd name="connsiteX7" fmla="*/ 118428 w 125023"/>
                <a:gd name="connsiteY7" fmla="*/ 83547 h 136482"/>
                <a:gd name="connsiteX8" fmla="*/ 120173 w 125023"/>
                <a:gd name="connsiteY8" fmla="*/ 81908 h 136482"/>
                <a:gd name="connsiteX9" fmla="*/ 121719 w 125023"/>
                <a:gd name="connsiteY9" fmla="*/ 79555 h 136482"/>
                <a:gd name="connsiteX10" fmla="*/ 123398 w 125023"/>
                <a:gd name="connsiteY10" fmla="*/ 76568 h 136482"/>
                <a:gd name="connsiteX11" fmla="*/ 125023 w 125023"/>
                <a:gd name="connsiteY11" fmla="*/ 74189 h 136482"/>
                <a:gd name="connsiteX12" fmla="*/ 123953 w 125023"/>
                <a:gd name="connsiteY12" fmla="*/ 72590 h 136482"/>
                <a:gd name="connsiteX13" fmla="*/ 121891 w 125023"/>
                <a:gd name="connsiteY13" fmla="*/ 71043 h 136482"/>
                <a:gd name="connsiteX14" fmla="*/ 118520 w 125023"/>
                <a:gd name="connsiteY14" fmla="*/ 69801 h 136482"/>
                <a:gd name="connsiteX15" fmla="*/ 115084 w 125023"/>
                <a:gd name="connsiteY15" fmla="*/ 67594 h 136482"/>
                <a:gd name="connsiteX16" fmla="*/ 111846 w 125023"/>
                <a:gd name="connsiteY16" fmla="*/ 64778 h 136482"/>
                <a:gd name="connsiteX17" fmla="*/ 110035 w 125023"/>
                <a:gd name="connsiteY17" fmla="*/ 61831 h 136482"/>
                <a:gd name="connsiteX18" fmla="*/ 108290 w 125023"/>
                <a:gd name="connsiteY18" fmla="*/ 58672 h 136482"/>
                <a:gd name="connsiteX19" fmla="*/ 106717 w 125023"/>
                <a:gd name="connsiteY19" fmla="*/ 56161 h 136482"/>
                <a:gd name="connsiteX20" fmla="*/ 106136 w 125023"/>
                <a:gd name="connsiteY20" fmla="*/ 55024 h 136482"/>
                <a:gd name="connsiteX21" fmla="*/ 104986 w 125023"/>
                <a:gd name="connsiteY21" fmla="*/ 54548 h 136482"/>
                <a:gd name="connsiteX22" fmla="*/ 103056 w 125023"/>
                <a:gd name="connsiteY22" fmla="*/ 53266 h 136482"/>
                <a:gd name="connsiteX23" fmla="*/ 101774 w 125023"/>
                <a:gd name="connsiteY23" fmla="*/ 52076 h 136482"/>
                <a:gd name="connsiteX24" fmla="*/ 100109 w 125023"/>
                <a:gd name="connsiteY24" fmla="*/ 51402 h 136482"/>
                <a:gd name="connsiteX25" fmla="*/ 97214 w 125023"/>
                <a:gd name="connsiteY25" fmla="*/ 50649 h 136482"/>
                <a:gd name="connsiteX26" fmla="*/ 94095 w 125023"/>
                <a:gd name="connsiteY26" fmla="*/ 49340 h 136482"/>
                <a:gd name="connsiteX27" fmla="*/ 89944 w 125023"/>
                <a:gd name="connsiteY27" fmla="*/ 46248 h 136482"/>
                <a:gd name="connsiteX28" fmla="*/ 86706 w 125023"/>
                <a:gd name="connsiteY28" fmla="*/ 42811 h 136482"/>
                <a:gd name="connsiteX29" fmla="*/ 85001 w 125023"/>
                <a:gd name="connsiteY29" fmla="*/ 40538 h 136482"/>
                <a:gd name="connsiteX30" fmla="*/ 83336 w 125023"/>
                <a:gd name="connsiteY30" fmla="*/ 38938 h 136482"/>
                <a:gd name="connsiteX31" fmla="*/ 75471 w 125023"/>
                <a:gd name="connsiteY31" fmla="*/ 36295 h 136482"/>
                <a:gd name="connsiteX32" fmla="*/ 71533 w 125023"/>
                <a:gd name="connsiteY32" fmla="*/ 33136 h 136482"/>
                <a:gd name="connsiteX33" fmla="*/ 70396 w 125023"/>
                <a:gd name="connsiteY33" fmla="*/ 34127 h 136482"/>
                <a:gd name="connsiteX34" fmla="*/ 68255 w 125023"/>
                <a:gd name="connsiteY34" fmla="*/ 33149 h 136482"/>
                <a:gd name="connsiteX35" fmla="*/ 66021 w 125023"/>
                <a:gd name="connsiteY35" fmla="*/ 31629 h 136482"/>
                <a:gd name="connsiteX36" fmla="*/ 65215 w 125023"/>
                <a:gd name="connsiteY36" fmla="*/ 30466 h 136482"/>
                <a:gd name="connsiteX37" fmla="*/ 64170 w 125023"/>
                <a:gd name="connsiteY37" fmla="*/ 29276 h 136482"/>
                <a:gd name="connsiteX38" fmla="*/ 63139 w 125023"/>
                <a:gd name="connsiteY38" fmla="*/ 27902 h 136482"/>
                <a:gd name="connsiteX39" fmla="*/ 62399 w 125023"/>
                <a:gd name="connsiteY39" fmla="*/ 26593 h 136482"/>
                <a:gd name="connsiteX40" fmla="*/ 59967 w 125023"/>
                <a:gd name="connsiteY40" fmla="*/ 24293 h 136482"/>
                <a:gd name="connsiteX41" fmla="*/ 56914 w 125023"/>
                <a:gd name="connsiteY41" fmla="*/ 21795 h 136482"/>
                <a:gd name="connsiteX42" fmla="*/ 55698 w 125023"/>
                <a:gd name="connsiteY42" fmla="*/ 21095 h 136482"/>
                <a:gd name="connsiteX43" fmla="*/ 55156 w 125023"/>
                <a:gd name="connsiteY43" fmla="*/ 21293 h 136482"/>
                <a:gd name="connsiteX44" fmla="*/ 54773 w 125023"/>
                <a:gd name="connsiteY44" fmla="*/ 22258 h 136482"/>
                <a:gd name="connsiteX45" fmla="*/ 54601 w 125023"/>
                <a:gd name="connsiteY45" fmla="*/ 23170 h 136482"/>
                <a:gd name="connsiteX46" fmla="*/ 53742 w 125023"/>
                <a:gd name="connsiteY46" fmla="*/ 23791 h 136482"/>
                <a:gd name="connsiteX47" fmla="*/ 52764 w 125023"/>
                <a:gd name="connsiteY47" fmla="*/ 24928 h 136482"/>
                <a:gd name="connsiteX48" fmla="*/ 51799 w 125023"/>
                <a:gd name="connsiteY48" fmla="*/ 26329 h 136482"/>
                <a:gd name="connsiteX49" fmla="*/ 50398 w 125023"/>
                <a:gd name="connsiteY49" fmla="*/ 27254 h 136482"/>
                <a:gd name="connsiteX50" fmla="*/ 48587 w 125023"/>
                <a:gd name="connsiteY50" fmla="*/ 27558 h 136482"/>
                <a:gd name="connsiteX51" fmla="*/ 47318 w 125023"/>
                <a:gd name="connsiteY51" fmla="*/ 27518 h 136482"/>
                <a:gd name="connsiteX52" fmla="*/ 46961 w 125023"/>
                <a:gd name="connsiteY52" fmla="*/ 26963 h 136482"/>
                <a:gd name="connsiteX53" fmla="*/ 46525 w 125023"/>
                <a:gd name="connsiteY53" fmla="*/ 25060 h 136482"/>
                <a:gd name="connsiteX54" fmla="*/ 46155 w 125023"/>
                <a:gd name="connsiteY54" fmla="*/ 20712 h 136482"/>
                <a:gd name="connsiteX55" fmla="*/ 44741 w 125023"/>
                <a:gd name="connsiteY55" fmla="*/ 19033 h 136482"/>
                <a:gd name="connsiteX56" fmla="*/ 42943 w 125023"/>
                <a:gd name="connsiteY56" fmla="*/ 17235 h 136482"/>
                <a:gd name="connsiteX57" fmla="*/ 40815 w 125023"/>
                <a:gd name="connsiteY57" fmla="*/ 14843 h 136482"/>
                <a:gd name="connsiteX58" fmla="*/ 34326 w 125023"/>
                <a:gd name="connsiteY58" fmla="*/ 9741 h 136482"/>
                <a:gd name="connsiteX59" fmla="*/ 25430 w 125023"/>
                <a:gd name="connsiteY59" fmla="*/ 2419 h 136482"/>
                <a:gd name="connsiteX60" fmla="*/ 22364 w 125023"/>
                <a:gd name="connsiteY60" fmla="*/ 172 h 136482"/>
                <a:gd name="connsiteX61" fmla="*/ 19826 w 125023"/>
                <a:gd name="connsiteY61" fmla="*/ 0 h 136482"/>
                <a:gd name="connsiteX62" fmla="*/ 17579 w 125023"/>
                <a:gd name="connsiteY62" fmla="*/ 251 h 136482"/>
                <a:gd name="connsiteX63" fmla="*/ 15663 w 125023"/>
                <a:gd name="connsiteY63" fmla="*/ 1216 h 136482"/>
                <a:gd name="connsiteX64" fmla="*/ 14698 w 125023"/>
                <a:gd name="connsiteY64" fmla="*/ 4613 h 136482"/>
                <a:gd name="connsiteX65" fmla="*/ 14143 w 125023"/>
                <a:gd name="connsiteY65" fmla="*/ 5128 h 136482"/>
                <a:gd name="connsiteX66" fmla="*/ 10072 w 125023"/>
                <a:gd name="connsiteY66" fmla="*/ 5049 h 136482"/>
                <a:gd name="connsiteX67" fmla="*/ 5935 w 125023"/>
                <a:gd name="connsiteY67" fmla="*/ 4507 h 136482"/>
                <a:gd name="connsiteX68" fmla="*/ 4190 w 125023"/>
                <a:gd name="connsiteY68" fmla="*/ 2445 h 136482"/>
                <a:gd name="connsiteX69" fmla="*/ 3516 w 125023"/>
                <a:gd name="connsiteY69" fmla="*/ 3542 h 136482"/>
                <a:gd name="connsiteX70" fmla="*/ 3754 w 125023"/>
                <a:gd name="connsiteY70" fmla="*/ 5459 h 136482"/>
                <a:gd name="connsiteX71" fmla="*/ 2749 w 125023"/>
                <a:gd name="connsiteY71" fmla="*/ 7970 h 136482"/>
                <a:gd name="connsiteX72" fmla="*/ 515 w 125023"/>
                <a:gd name="connsiteY72" fmla="*/ 11089 h 136482"/>
                <a:gd name="connsiteX73" fmla="*/ 40 w 125023"/>
                <a:gd name="connsiteY73" fmla="*/ 13786 h 136482"/>
                <a:gd name="connsiteX74" fmla="*/ 1983 w 125023"/>
                <a:gd name="connsiteY74" fmla="*/ 17183 h 136482"/>
                <a:gd name="connsiteX75" fmla="*/ 2974 w 125023"/>
                <a:gd name="connsiteY75" fmla="*/ 21306 h 136482"/>
                <a:gd name="connsiteX76" fmla="*/ 2749 w 125023"/>
                <a:gd name="connsiteY76" fmla="*/ 22972 h 136482"/>
                <a:gd name="connsiteX77" fmla="*/ 1613 w 125023"/>
                <a:gd name="connsiteY77" fmla="*/ 23527 h 136482"/>
                <a:gd name="connsiteX78" fmla="*/ 1533 w 125023"/>
                <a:gd name="connsiteY78" fmla="*/ 24597 h 136482"/>
                <a:gd name="connsiteX79" fmla="*/ 2511 w 125023"/>
                <a:gd name="connsiteY79" fmla="*/ 26157 h 136482"/>
                <a:gd name="connsiteX80" fmla="*/ 2961 w 125023"/>
                <a:gd name="connsiteY80" fmla="*/ 28232 h 136482"/>
                <a:gd name="connsiteX81" fmla="*/ 2868 w 125023"/>
                <a:gd name="connsiteY81" fmla="*/ 30783 h 136482"/>
                <a:gd name="connsiteX82" fmla="*/ 2141 w 125023"/>
                <a:gd name="connsiteY82" fmla="*/ 33704 h 136482"/>
                <a:gd name="connsiteX83" fmla="*/ 780 w 125023"/>
                <a:gd name="connsiteY83" fmla="*/ 37009 h 136482"/>
                <a:gd name="connsiteX84" fmla="*/ 740 w 125023"/>
                <a:gd name="connsiteY84" fmla="*/ 39216 h 136482"/>
                <a:gd name="connsiteX85" fmla="*/ 2022 w 125023"/>
                <a:gd name="connsiteY85" fmla="*/ 40313 h 136482"/>
                <a:gd name="connsiteX86" fmla="*/ 2776 w 125023"/>
                <a:gd name="connsiteY86" fmla="*/ 41489 h 136482"/>
                <a:gd name="connsiteX87" fmla="*/ 3014 w 125023"/>
                <a:gd name="connsiteY87" fmla="*/ 42745 h 136482"/>
                <a:gd name="connsiteX88" fmla="*/ 2948 w 125023"/>
                <a:gd name="connsiteY88" fmla="*/ 44556 h 136482"/>
                <a:gd name="connsiteX89" fmla="*/ 2591 w 125023"/>
                <a:gd name="connsiteY89" fmla="*/ 46922 h 136482"/>
                <a:gd name="connsiteX90" fmla="*/ 1679 w 125023"/>
                <a:gd name="connsiteY90" fmla="*/ 48693 h 136482"/>
                <a:gd name="connsiteX91" fmla="*/ 212 w 125023"/>
                <a:gd name="connsiteY91" fmla="*/ 49843 h 136482"/>
                <a:gd name="connsiteX92" fmla="*/ 0 w 125023"/>
                <a:gd name="connsiteY92" fmla="*/ 51296 h 136482"/>
                <a:gd name="connsiteX93" fmla="*/ 1044 w 125023"/>
                <a:gd name="connsiteY93" fmla="*/ 53041 h 136482"/>
                <a:gd name="connsiteX94" fmla="*/ 1520 w 125023"/>
                <a:gd name="connsiteY94" fmla="*/ 54879 h 136482"/>
                <a:gd name="connsiteX95" fmla="*/ 1428 w 125023"/>
                <a:gd name="connsiteY95" fmla="*/ 56782 h 136482"/>
                <a:gd name="connsiteX96" fmla="*/ 2102 w 125023"/>
                <a:gd name="connsiteY96" fmla="*/ 58632 h 136482"/>
                <a:gd name="connsiteX97" fmla="*/ 3556 w 125023"/>
                <a:gd name="connsiteY97" fmla="*/ 60430 h 136482"/>
                <a:gd name="connsiteX98" fmla="*/ 3912 w 125023"/>
                <a:gd name="connsiteY98" fmla="*/ 62492 h 136482"/>
                <a:gd name="connsiteX99" fmla="*/ 2948 w 125023"/>
                <a:gd name="connsiteY99" fmla="*/ 66708 h 136482"/>
                <a:gd name="connsiteX100" fmla="*/ 4441 w 125023"/>
                <a:gd name="connsiteY100" fmla="*/ 69378 h 136482"/>
                <a:gd name="connsiteX101" fmla="*/ 6358 w 125023"/>
                <a:gd name="connsiteY101" fmla="*/ 74757 h 136482"/>
                <a:gd name="connsiteX102" fmla="*/ 8314 w 125023"/>
                <a:gd name="connsiteY102" fmla="*/ 78617 h 136482"/>
                <a:gd name="connsiteX103" fmla="*/ 8512 w 125023"/>
                <a:gd name="connsiteY103" fmla="*/ 80692 h 136482"/>
                <a:gd name="connsiteX104" fmla="*/ 7666 w 125023"/>
                <a:gd name="connsiteY104" fmla="*/ 83441 h 136482"/>
                <a:gd name="connsiteX105" fmla="*/ 6450 w 125023"/>
                <a:gd name="connsiteY105" fmla="*/ 85265 h 136482"/>
                <a:gd name="connsiteX106" fmla="*/ 4838 w 125023"/>
                <a:gd name="connsiteY106" fmla="*/ 85516 h 136482"/>
                <a:gd name="connsiteX107" fmla="*/ 3423 w 125023"/>
                <a:gd name="connsiteY107" fmla="*/ 86759 h 136482"/>
                <a:gd name="connsiteX108" fmla="*/ 4137 w 125023"/>
                <a:gd name="connsiteY108" fmla="*/ 88966 h 136482"/>
                <a:gd name="connsiteX109" fmla="*/ 4322 w 125023"/>
                <a:gd name="connsiteY109" fmla="*/ 95998 h 136482"/>
                <a:gd name="connsiteX110" fmla="*/ 5009 w 125023"/>
                <a:gd name="connsiteY110" fmla="*/ 101959 h 136482"/>
                <a:gd name="connsiteX111" fmla="*/ 7137 w 125023"/>
                <a:gd name="connsiteY111" fmla="*/ 107431 h 136482"/>
                <a:gd name="connsiteX112" fmla="*/ 12953 w 125023"/>
                <a:gd name="connsiteY112" fmla="*/ 113022 h 136482"/>
                <a:gd name="connsiteX113" fmla="*/ 20024 w 125023"/>
                <a:gd name="connsiteY113" fmla="*/ 118639 h 136482"/>
                <a:gd name="connsiteX114" fmla="*/ 21954 w 125023"/>
                <a:gd name="connsiteY114" fmla="*/ 121005 h 136482"/>
                <a:gd name="connsiteX115" fmla="*/ 23012 w 125023"/>
                <a:gd name="connsiteY115" fmla="*/ 122644 h 136482"/>
                <a:gd name="connsiteX116" fmla="*/ 24241 w 125023"/>
                <a:gd name="connsiteY116" fmla="*/ 123490 h 136482"/>
                <a:gd name="connsiteX117" fmla="*/ 30797 w 125023"/>
                <a:gd name="connsiteY117" fmla="*/ 122657 h 136482"/>
                <a:gd name="connsiteX118" fmla="*/ 39613 w 125023"/>
                <a:gd name="connsiteY118" fmla="*/ 122776 h 136482"/>
                <a:gd name="connsiteX119" fmla="*/ 48481 w 125023"/>
                <a:gd name="connsiteY119" fmla="*/ 129174 h 136482"/>
                <a:gd name="connsiteX120" fmla="*/ 58355 w 125023"/>
                <a:gd name="connsiteY120" fmla="*/ 131989 h 136482"/>
                <a:gd name="connsiteX121" fmla="*/ 60668 w 125023"/>
                <a:gd name="connsiteY121" fmla="*/ 134434 h 136482"/>
                <a:gd name="connsiteX122" fmla="*/ 64170 w 125023"/>
                <a:gd name="connsiteY122" fmla="*/ 135584 h 136482"/>
                <a:gd name="connsiteX123" fmla="*/ 65505 w 125023"/>
                <a:gd name="connsiteY123" fmla="*/ 135729 h 136482"/>
                <a:gd name="connsiteX124" fmla="*/ 67329 w 125023"/>
                <a:gd name="connsiteY124" fmla="*/ 135769 h 136482"/>
                <a:gd name="connsiteX125" fmla="*/ 72709 w 125023"/>
                <a:gd name="connsiteY125" fmla="*/ 133006 h 136482"/>
                <a:gd name="connsiteX126" fmla="*/ 76952 w 125023"/>
                <a:gd name="connsiteY126" fmla="*/ 132002 h 136482"/>
                <a:gd name="connsiteX127" fmla="*/ 84287 w 125023"/>
                <a:gd name="connsiteY127" fmla="*/ 132914 h 136482"/>
                <a:gd name="connsiteX128" fmla="*/ 87962 w 125023"/>
                <a:gd name="connsiteY128" fmla="*/ 135425 h 136482"/>
                <a:gd name="connsiteX129" fmla="*/ 91319 w 125023"/>
                <a:gd name="connsiteY129" fmla="*/ 135412 h 136482"/>
                <a:gd name="connsiteX130" fmla="*/ 96104 w 125023"/>
                <a:gd name="connsiteY130" fmla="*/ 136483 h 136482"/>
                <a:gd name="connsiteX131" fmla="*/ 107497 w 125023"/>
                <a:gd name="connsiteY131" fmla="*/ 130773 h 136482"/>
                <a:gd name="connsiteX132" fmla="*/ 109281 w 125023"/>
                <a:gd name="connsiteY132" fmla="*/ 128896 h 136482"/>
                <a:gd name="connsiteX133" fmla="*/ 111753 w 125023"/>
                <a:gd name="connsiteY133" fmla="*/ 129002 h 136482"/>
                <a:gd name="connsiteX134" fmla="*/ 114542 w 125023"/>
                <a:gd name="connsiteY134" fmla="*/ 124627 h 136482"/>
                <a:gd name="connsiteX135" fmla="*/ 119009 w 125023"/>
                <a:gd name="connsiteY135" fmla="*/ 120727 h 136482"/>
                <a:gd name="connsiteX136" fmla="*/ 119221 w 125023"/>
                <a:gd name="connsiteY136" fmla="*/ 117013 h 136482"/>
                <a:gd name="connsiteX137" fmla="*/ 122750 w 125023"/>
                <a:gd name="connsiteY137" fmla="*/ 110418 h 136482"/>
                <a:gd name="connsiteX138" fmla="*/ 123226 w 125023"/>
                <a:gd name="connsiteY138" fmla="*/ 105647 h 136482"/>
                <a:gd name="connsiteX139" fmla="*/ 124059 w 125023"/>
                <a:gd name="connsiteY139" fmla="*/ 103664 h 136482"/>
                <a:gd name="connsiteX140" fmla="*/ 124997 w 125023"/>
                <a:gd name="connsiteY140" fmla="*/ 102606 h 136482"/>
                <a:gd name="connsiteX141" fmla="*/ 124336 w 125023"/>
                <a:gd name="connsiteY141" fmla="*/ 102474 h 13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125023" h="136482">
                  <a:moveTo>
                    <a:pt x="122605" y="101695"/>
                  </a:moveTo>
                  <a:lnTo>
                    <a:pt x="121111" y="100769"/>
                  </a:lnTo>
                  <a:lnTo>
                    <a:pt x="120688" y="100148"/>
                  </a:lnTo>
                  <a:lnTo>
                    <a:pt x="120344" y="99223"/>
                  </a:lnTo>
                  <a:lnTo>
                    <a:pt x="119802" y="95760"/>
                  </a:lnTo>
                  <a:lnTo>
                    <a:pt x="117873" y="86442"/>
                  </a:lnTo>
                  <a:lnTo>
                    <a:pt x="117978" y="84684"/>
                  </a:lnTo>
                  <a:lnTo>
                    <a:pt x="118428" y="83547"/>
                  </a:lnTo>
                  <a:lnTo>
                    <a:pt x="120173" y="81908"/>
                  </a:lnTo>
                  <a:lnTo>
                    <a:pt x="121719" y="79555"/>
                  </a:lnTo>
                  <a:lnTo>
                    <a:pt x="123398" y="76568"/>
                  </a:lnTo>
                  <a:lnTo>
                    <a:pt x="125023" y="74189"/>
                  </a:lnTo>
                  <a:lnTo>
                    <a:pt x="123953" y="72590"/>
                  </a:lnTo>
                  <a:lnTo>
                    <a:pt x="121891" y="71043"/>
                  </a:lnTo>
                  <a:lnTo>
                    <a:pt x="118520" y="69801"/>
                  </a:lnTo>
                  <a:lnTo>
                    <a:pt x="115084" y="67594"/>
                  </a:lnTo>
                  <a:lnTo>
                    <a:pt x="111846" y="64778"/>
                  </a:lnTo>
                  <a:lnTo>
                    <a:pt x="110035" y="61831"/>
                  </a:lnTo>
                  <a:lnTo>
                    <a:pt x="108290" y="58672"/>
                  </a:lnTo>
                  <a:lnTo>
                    <a:pt x="106717" y="56161"/>
                  </a:lnTo>
                  <a:lnTo>
                    <a:pt x="106136" y="55024"/>
                  </a:lnTo>
                  <a:lnTo>
                    <a:pt x="104986" y="54548"/>
                  </a:lnTo>
                  <a:lnTo>
                    <a:pt x="103056" y="53266"/>
                  </a:lnTo>
                  <a:lnTo>
                    <a:pt x="101774" y="52076"/>
                  </a:lnTo>
                  <a:lnTo>
                    <a:pt x="100109" y="51402"/>
                  </a:lnTo>
                  <a:lnTo>
                    <a:pt x="97214" y="50649"/>
                  </a:lnTo>
                  <a:lnTo>
                    <a:pt x="94095" y="49340"/>
                  </a:lnTo>
                  <a:lnTo>
                    <a:pt x="89944" y="46248"/>
                  </a:lnTo>
                  <a:lnTo>
                    <a:pt x="86706" y="42811"/>
                  </a:lnTo>
                  <a:lnTo>
                    <a:pt x="85001" y="40538"/>
                  </a:lnTo>
                  <a:lnTo>
                    <a:pt x="83336" y="38938"/>
                  </a:lnTo>
                  <a:lnTo>
                    <a:pt x="75471" y="36295"/>
                  </a:lnTo>
                  <a:lnTo>
                    <a:pt x="71533" y="33136"/>
                  </a:lnTo>
                  <a:lnTo>
                    <a:pt x="70396" y="34127"/>
                  </a:lnTo>
                  <a:lnTo>
                    <a:pt x="68255" y="33149"/>
                  </a:lnTo>
                  <a:lnTo>
                    <a:pt x="66021" y="31629"/>
                  </a:lnTo>
                  <a:lnTo>
                    <a:pt x="65215" y="30466"/>
                  </a:lnTo>
                  <a:lnTo>
                    <a:pt x="64170" y="29276"/>
                  </a:lnTo>
                  <a:lnTo>
                    <a:pt x="63139" y="27902"/>
                  </a:lnTo>
                  <a:lnTo>
                    <a:pt x="62399" y="26593"/>
                  </a:lnTo>
                  <a:lnTo>
                    <a:pt x="59967" y="24293"/>
                  </a:lnTo>
                  <a:lnTo>
                    <a:pt x="56914" y="21795"/>
                  </a:lnTo>
                  <a:lnTo>
                    <a:pt x="55698" y="21095"/>
                  </a:lnTo>
                  <a:lnTo>
                    <a:pt x="55156" y="21293"/>
                  </a:lnTo>
                  <a:lnTo>
                    <a:pt x="54773" y="22258"/>
                  </a:lnTo>
                  <a:lnTo>
                    <a:pt x="54601" y="23170"/>
                  </a:lnTo>
                  <a:lnTo>
                    <a:pt x="53742" y="23791"/>
                  </a:lnTo>
                  <a:lnTo>
                    <a:pt x="52764" y="24928"/>
                  </a:lnTo>
                  <a:lnTo>
                    <a:pt x="51799" y="26329"/>
                  </a:lnTo>
                  <a:lnTo>
                    <a:pt x="50398" y="27254"/>
                  </a:lnTo>
                  <a:lnTo>
                    <a:pt x="48587" y="27558"/>
                  </a:lnTo>
                  <a:lnTo>
                    <a:pt x="47318" y="27518"/>
                  </a:lnTo>
                  <a:lnTo>
                    <a:pt x="46961" y="26963"/>
                  </a:lnTo>
                  <a:lnTo>
                    <a:pt x="46525" y="25060"/>
                  </a:lnTo>
                  <a:lnTo>
                    <a:pt x="46155" y="20712"/>
                  </a:lnTo>
                  <a:lnTo>
                    <a:pt x="44741" y="19033"/>
                  </a:lnTo>
                  <a:lnTo>
                    <a:pt x="42943" y="17235"/>
                  </a:lnTo>
                  <a:lnTo>
                    <a:pt x="40815" y="14843"/>
                  </a:lnTo>
                  <a:lnTo>
                    <a:pt x="34326" y="9741"/>
                  </a:lnTo>
                  <a:lnTo>
                    <a:pt x="25430" y="2419"/>
                  </a:lnTo>
                  <a:lnTo>
                    <a:pt x="22364" y="172"/>
                  </a:lnTo>
                  <a:lnTo>
                    <a:pt x="19826" y="0"/>
                  </a:lnTo>
                  <a:lnTo>
                    <a:pt x="17579" y="251"/>
                  </a:lnTo>
                  <a:lnTo>
                    <a:pt x="15663" y="1216"/>
                  </a:lnTo>
                  <a:lnTo>
                    <a:pt x="14698" y="4613"/>
                  </a:lnTo>
                  <a:lnTo>
                    <a:pt x="14143" y="5128"/>
                  </a:lnTo>
                  <a:lnTo>
                    <a:pt x="10072" y="5049"/>
                  </a:lnTo>
                  <a:lnTo>
                    <a:pt x="5935" y="4507"/>
                  </a:lnTo>
                  <a:lnTo>
                    <a:pt x="4190" y="2445"/>
                  </a:lnTo>
                  <a:lnTo>
                    <a:pt x="3516" y="3542"/>
                  </a:lnTo>
                  <a:lnTo>
                    <a:pt x="3754" y="5459"/>
                  </a:lnTo>
                  <a:lnTo>
                    <a:pt x="2749" y="7970"/>
                  </a:lnTo>
                  <a:lnTo>
                    <a:pt x="515" y="11089"/>
                  </a:lnTo>
                  <a:lnTo>
                    <a:pt x="40" y="13786"/>
                  </a:lnTo>
                  <a:lnTo>
                    <a:pt x="1983" y="17183"/>
                  </a:lnTo>
                  <a:lnTo>
                    <a:pt x="2974" y="21306"/>
                  </a:lnTo>
                  <a:lnTo>
                    <a:pt x="2749" y="22972"/>
                  </a:lnTo>
                  <a:lnTo>
                    <a:pt x="1613" y="23527"/>
                  </a:lnTo>
                  <a:lnTo>
                    <a:pt x="1533" y="24597"/>
                  </a:lnTo>
                  <a:lnTo>
                    <a:pt x="2511" y="26157"/>
                  </a:lnTo>
                  <a:lnTo>
                    <a:pt x="2961" y="28232"/>
                  </a:lnTo>
                  <a:lnTo>
                    <a:pt x="2868" y="30783"/>
                  </a:lnTo>
                  <a:lnTo>
                    <a:pt x="2141" y="33704"/>
                  </a:lnTo>
                  <a:lnTo>
                    <a:pt x="780" y="37009"/>
                  </a:lnTo>
                  <a:lnTo>
                    <a:pt x="740" y="39216"/>
                  </a:lnTo>
                  <a:lnTo>
                    <a:pt x="2022" y="40313"/>
                  </a:lnTo>
                  <a:lnTo>
                    <a:pt x="2776" y="41489"/>
                  </a:lnTo>
                  <a:lnTo>
                    <a:pt x="3014" y="42745"/>
                  </a:lnTo>
                  <a:lnTo>
                    <a:pt x="2948" y="44556"/>
                  </a:lnTo>
                  <a:lnTo>
                    <a:pt x="2591" y="46922"/>
                  </a:lnTo>
                  <a:lnTo>
                    <a:pt x="1679" y="48693"/>
                  </a:lnTo>
                  <a:lnTo>
                    <a:pt x="212" y="49843"/>
                  </a:lnTo>
                  <a:lnTo>
                    <a:pt x="0" y="51296"/>
                  </a:lnTo>
                  <a:lnTo>
                    <a:pt x="1044" y="53041"/>
                  </a:lnTo>
                  <a:lnTo>
                    <a:pt x="1520" y="54879"/>
                  </a:lnTo>
                  <a:lnTo>
                    <a:pt x="1428" y="56782"/>
                  </a:lnTo>
                  <a:lnTo>
                    <a:pt x="2102" y="58632"/>
                  </a:lnTo>
                  <a:lnTo>
                    <a:pt x="3556" y="60430"/>
                  </a:lnTo>
                  <a:lnTo>
                    <a:pt x="3912" y="62492"/>
                  </a:lnTo>
                  <a:lnTo>
                    <a:pt x="2948" y="66708"/>
                  </a:lnTo>
                  <a:lnTo>
                    <a:pt x="4441" y="69378"/>
                  </a:lnTo>
                  <a:lnTo>
                    <a:pt x="6358" y="74757"/>
                  </a:lnTo>
                  <a:lnTo>
                    <a:pt x="8314" y="78617"/>
                  </a:lnTo>
                  <a:lnTo>
                    <a:pt x="8512" y="80692"/>
                  </a:lnTo>
                  <a:lnTo>
                    <a:pt x="7666" y="83441"/>
                  </a:lnTo>
                  <a:lnTo>
                    <a:pt x="6450" y="85265"/>
                  </a:lnTo>
                  <a:lnTo>
                    <a:pt x="4838" y="85516"/>
                  </a:lnTo>
                  <a:lnTo>
                    <a:pt x="3423" y="86759"/>
                  </a:lnTo>
                  <a:lnTo>
                    <a:pt x="4137" y="88966"/>
                  </a:lnTo>
                  <a:lnTo>
                    <a:pt x="4322" y="95998"/>
                  </a:lnTo>
                  <a:lnTo>
                    <a:pt x="5009" y="101959"/>
                  </a:lnTo>
                  <a:lnTo>
                    <a:pt x="7137" y="107431"/>
                  </a:lnTo>
                  <a:lnTo>
                    <a:pt x="12953" y="113022"/>
                  </a:lnTo>
                  <a:lnTo>
                    <a:pt x="20024" y="118639"/>
                  </a:lnTo>
                  <a:lnTo>
                    <a:pt x="21954" y="121005"/>
                  </a:lnTo>
                  <a:lnTo>
                    <a:pt x="23012" y="122644"/>
                  </a:lnTo>
                  <a:lnTo>
                    <a:pt x="24241" y="123490"/>
                  </a:lnTo>
                  <a:lnTo>
                    <a:pt x="30797" y="122657"/>
                  </a:lnTo>
                  <a:lnTo>
                    <a:pt x="39613" y="122776"/>
                  </a:lnTo>
                  <a:lnTo>
                    <a:pt x="48481" y="129174"/>
                  </a:lnTo>
                  <a:lnTo>
                    <a:pt x="58355" y="131989"/>
                  </a:lnTo>
                  <a:lnTo>
                    <a:pt x="60668" y="134434"/>
                  </a:lnTo>
                  <a:lnTo>
                    <a:pt x="64170" y="135584"/>
                  </a:lnTo>
                  <a:lnTo>
                    <a:pt x="65505" y="135729"/>
                  </a:lnTo>
                  <a:lnTo>
                    <a:pt x="67329" y="135769"/>
                  </a:lnTo>
                  <a:lnTo>
                    <a:pt x="72709" y="133006"/>
                  </a:lnTo>
                  <a:lnTo>
                    <a:pt x="76952" y="132002"/>
                  </a:lnTo>
                  <a:lnTo>
                    <a:pt x="84287" y="132914"/>
                  </a:lnTo>
                  <a:lnTo>
                    <a:pt x="87962" y="135425"/>
                  </a:lnTo>
                  <a:lnTo>
                    <a:pt x="91319" y="135412"/>
                  </a:lnTo>
                  <a:lnTo>
                    <a:pt x="96104" y="136483"/>
                  </a:lnTo>
                  <a:lnTo>
                    <a:pt x="107497" y="130773"/>
                  </a:lnTo>
                  <a:lnTo>
                    <a:pt x="109281" y="128896"/>
                  </a:lnTo>
                  <a:lnTo>
                    <a:pt x="111753" y="129002"/>
                  </a:lnTo>
                  <a:lnTo>
                    <a:pt x="114542" y="124627"/>
                  </a:lnTo>
                  <a:lnTo>
                    <a:pt x="119009" y="120727"/>
                  </a:lnTo>
                  <a:lnTo>
                    <a:pt x="119221" y="117013"/>
                  </a:lnTo>
                  <a:lnTo>
                    <a:pt x="122750" y="110418"/>
                  </a:lnTo>
                  <a:lnTo>
                    <a:pt x="123226" y="105647"/>
                  </a:lnTo>
                  <a:lnTo>
                    <a:pt x="124059" y="103664"/>
                  </a:lnTo>
                  <a:lnTo>
                    <a:pt x="124997" y="102606"/>
                  </a:lnTo>
                  <a:lnTo>
                    <a:pt x="124336" y="10247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0" name="Volný tvar: obrazec 16">
              <a:extLst>
                <a:ext uri="{FF2B5EF4-FFF2-40B4-BE49-F238E27FC236}">
                  <a16:creationId xmlns:a16="http://schemas.microsoft.com/office/drawing/2014/main" id="{24133202-22B6-1A2B-4C74-5DB62F1536B7}"/>
                </a:ext>
              </a:extLst>
            </p:cNvPr>
            <p:cNvSpPr/>
            <p:nvPr/>
          </p:nvSpPr>
          <p:spPr>
            <a:xfrm>
              <a:off x="3128336" y="3127319"/>
              <a:ext cx="217225" cy="264655"/>
            </a:xfrm>
            <a:custGeom>
              <a:avLst/>
              <a:gdLst>
                <a:gd name="connsiteX0" fmla="*/ 135611 w 204301"/>
                <a:gd name="connsiteY0" fmla="*/ 228449 h 248909"/>
                <a:gd name="connsiteX1" fmla="*/ 133958 w 204301"/>
                <a:gd name="connsiteY1" fmla="*/ 229533 h 248909"/>
                <a:gd name="connsiteX2" fmla="*/ 131103 w 204301"/>
                <a:gd name="connsiteY2" fmla="*/ 230353 h 248909"/>
                <a:gd name="connsiteX3" fmla="*/ 130006 w 204301"/>
                <a:gd name="connsiteY3" fmla="*/ 231370 h 248909"/>
                <a:gd name="connsiteX4" fmla="*/ 131051 w 204301"/>
                <a:gd name="connsiteY4" fmla="*/ 231265 h 248909"/>
                <a:gd name="connsiteX5" fmla="*/ 135399 w 204301"/>
                <a:gd name="connsiteY5" fmla="*/ 233485 h 248909"/>
                <a:gd name="connsiteX6" fmla="*/ 136589 w 204301"/>
                <a:gd name="connsiteY6" fmla="*/ 233472 h 248909"/>
                <a:gd name="connsiteX7" fmla="*/ 137805 w 204301"/>
                <a:gd name="connsiteY7" fmla="*/ 233194 h 248909"/>
                <a:gd name="connsiteX8" fmla="*/ 138267 w 204301"/>
                <a:gd name="connsiteY8" fmla="*/ 232758 h 248909"/>
                <a:gd name="connsiteX9" fmla="*/ 138915 w 204301"/>
                <a:gd name="connsiteY9" fmla="*/ 231648 h 248909"/>
                <a:gd name="connsiteX10" fmla="*/ 140792 w 204301"/>
                <a:gd name="connsiteY10" fmla="*/ 230710 h 248909"/>
                <a:gd name="connsiteX11" fmla="*/ 139179 w 204301"/>
                <a:gd name="connsiteY11" fmla="*/ 229494 h 248909"/>
                <a:gd name="connsiteX12" fmla="*/ 135611 w 204301"/>
                <a:gd name="connsiteY12" fmla="*/ 228449 h 248909"/>
                <a:gd name="connsiteX13" fmla="*/ 75551 w 204301"/>
                <a:gd name="connsiteY13" fmla="*/ 164477 h 248909"/>
                <a:gd name="connsiteX14" fmla="*/ 77652 w 204301"/>
                <a:gd name="connsiteY14" fmla="*/ 163446 h 248909"/>
                <a:gd name="connsiteX15" fmla="*/ 79423 w 204301"/>
                <a:gd name="connsiteY15" fmla="*/ 162217 h 248909"/>
                <a:gd name="connsiteX16" fmla="*/ 82001 w 204301"/>
                <a:gd name="connsiteY16" fmla="*/ 160975 h 248909"/>
                <a:gd name="connsiteX17" fmla="*/ 82847 w 204301"/>
                <a:gd name="connsiteY17" fmla="*/ 159864 h 248909"/>
                <a:gd name="connsiteX18" fmla="*/ 80613 w 204301"/>
                <a:gd name="connsiteY18" fmla="*/ 159944 h 248909"/>
                <a:gd name="connsiteX19" fmla="*/ 79780 w 204301"/>
                <a:gd name="connsiteY19" fmla="*/ 159441 h 248909"/>
                <a:gd name="connsiteX20" fmla="*/ 77533 w 204301"/>
                <a:gd name="connsiteY20" fmla="*/ 156864 h 248909"/>
                <a:gd name="connsiteX21" fmla="*/ 74440 w 204301"/>
                <a:gd name="connsiteY21" fmla="*/ 156811 h 248909"/>
                <a:gd name="connsiteX22" fmla="*/ 72114 w 204301"/>
                <a:gd name="connsiteY22" fmla="*/ 157697 h 248909"/>
                <a:gd name="connsiteX23" fmla="*/ 72088 w 204301"/>
                <a:gd name="connsiteY23" fmla="*/ 161080 h 248909"/>
                <a:gd name="connsiteX24" fmla="*/ 73581 w 204301"/>
                <a:gd name="connsiteY24" fmla="*/ 163341 h 248909"/>
                <a:gd name="connsiteX25" fmla="*/ 74705 w 204301"/>
                <a:gd name="connsiteY25" fmla="*/ 163301 h 248909"/>
                <a:gd name="connsiteX26" fmla="*/ 75551 w 204301"/>
                <a:gd name="connsiteY26" fmla="*/ 164477 h 248909"/>
                <a:gd name="connsiteX27" fmla="*/ 43366 w 204301"/>
                <a:gd name="connsiteY27" fmla="*/ 139853 h 248909"/>
                <a:gd name="connsiteX28" fmla="*/ 45177 w 204301"/>
                <a:gd name="connsiteY28" fmla="*/ 138835 h 248909"/>
                <a:gd name="connsiteX29" fmla="*/ 46671 w 204301"/>
                <a:gd name="connsiteY29" fmla="*/ 137038 h 248909"/>
                <a:gd name="connsiteX30" fmla="*/ 47252 w 204301"/>
                <a:gd name="connsiteY30" fmla="*/ 135835 h 248909"/>
                <a:gd name="connsiteX31" fmla="*/ 47953 w 204301"/>
                <a:gd name="connsiteY31" fmla="*/ 134897 h 248909"/>
                <a:gd name="connsiteX32" fmla="*/ 50464 w 204301"/>
                <a:gd name="connsiteY32" fmla="*/ 134632 h 248909"/>
                <a:gd name="connsiteX33" fmla="*/ 52658 w 204301"/>
                <a:gd name="connsiteY33" fmla="*/ 133919 h 248909"/>
                <a:gd name="connsiteX34" fmla="*/ 53967 w 204301"/>
                <a:gd name="connsiteY34" fmla="*/ 131288 h 248909"/>
                <a:gd name="connsiteX35" fmla="*/ 52420 w 204301"/>
                <a:gd name="connsiteY35" fmla="*/ 131249 h 248909"/>
                <a:gd name="connsiteX36" fmla="*/ 51944 w 204301"/>
                <a:gd name="connsiteY36" fmla="*/ 131011 h 248909"/>
                <a:gd name="connsiteX37" fmla="*/ 52420 w 204301"/>
                <a:gd name="connsiteY37" fmla="*/ 128447 h 248909"/>
                <a:gd name="connsiteX38" fmla="*/ 52103 w 204301"/>
                <a:gd name="connsiteY38" fmla="*/ 126530 h 248909"/>
                <a:gd name="connsiteX39" fmla="*/ 53213 w 204301"/>
                <a:gd name="connsiteY39" fmla="*/ 126874 h 248909"/>
                <a:gd name="connsiteX40" fmla="*/ 54138 w 204301"/>
                <a:gd name="connsiteY40" fmla="*/ 127521 h 248909"/>
                <a:gd name="connsiteX41" fmla="*/ 54879 w 204301"/>
                <a:gd name="connsiteY41" fmla="*/ 128922 h 248909"/>
                <a:gd name="connsiteX42" fmla="*/ 55698 w 204301"/>
                <a:gd name="connsiteY42" fmla="*/ 129425 h 248909"/>
                <a:gd name="connsiteX43" fmla="*/ 56147 w 204301"/>
                <a:gd name="connsiteY43" fmla="*/ 127865 h 248909"/>
                <a:gd name="connsiteX44" fmla="*/ 55883 w 204301"/>
                <a:gd name="connsiteY44" fmla="*/ 126424 h 248909"/>
                <a:gd name="connsiteX45" fmla="*/ 55275 w 204301"/>
                <a:gd name="connsiteY45" fmla="*/ 124666 h 248909"/>
                <a:gd name="connsiteX46" fmla="*/ 54257 w 204301"/>
                <a:gd name="connsiteY46" fmla="*/ 123503 h 248909"/>
                <a:gd name="connsiteX47" fmla="*/ 51019 w 204301"/>
                <a:gd name="connsiteY47" fmla="*/ 123252 h 248909"/>
                <a:gd name="connsiteX48" fmla="*/ 49631 w 204301"/>
                <a:gd name="connsiteY48" fmla="*/ 123516 h 248909"/>
                <a:gd name="connsiteX49" fmla="*/ 47992 w 204301"/>
                <a:gd name="connsiteY49" fmla="*/ 124098 h 248909"/>
                <a:gd name="connsiteX50" fmla="*/ 48111 w 204301"/>
                <a:gd name="connsiteY50" fmla="*/ 122948 h 248909"/>
                <a:gd name="connsiteX51" fmla="*/ 50609 w 204301"/>
                <a:gd name="connsiteY51" fmla="*/ 121878 h 248909"/>
                <a:gd name="connsiteX52" fmla="*/ 51839 w 204301"/>
                <a:gd name="connsiteY52" fmla="*/ 121005 h 248909"/>
                <a:gd name="connsiteX53" fmla="*/ 51891 w 204301"/>
                <a:gd name="connsiteY53" fmla="*/ 119393 h 248909"/>
                <a:gd name="connsiteX54" fmla="*/ 48997 w 204301"/>
                <a:gd name="connsiteY54" fmla="*/ 116762 h 248909"/>
                <a:gd name="connsiteX55" fmla="*/ 46895 w 204301"/>
                <a:gd name="connsiteY55" fmla="*/ 113736 h 248909"/>
                <a:gd name="connsiteX56" fmla="*/ 46195 w 204301"/>
                <a:gd name="connsiteY56" fmla="*/ 110669 h 248909"/>
                <a:gd name="connsiteX57" fmla="*/ 44463 w 204301"/>
                <a:gd name="connsiteY57" fmla="*/ 108726 h 248909"/>
                <a:gd name="connsiteX58" fmla="*/ 42269 w 204301"/>
                <a:gd name="connsiteY58" fmla="*/ 108739 h 248909"/>
                <a:gd name="connsiteX59" fmla="*/ 39414 w 204301"/>
                <a:gd name="connsiteY59" fmla="*/ 108079 h 248909"/>
                <a:gd name="connsiteX60" fmla="*/ 37339 w 204301"/>
                <a:gd name="connsiteY60" fmla="*/ 108105 h 248909"/>
                <a:gd name="connsiteX61" fmla="*/ 32541 w 204301"/>
                <a:gd name="connsiteY61" fmla="*/ 109374 h 248909"/>
                <a:gd name="connsiteX62" fmla="*/ 29885 w 204301"/>
                <a:gd name="connsiteY62" fmla="*/ 109718 h 248909"/>
                <a:gd name="connsiteX63" fmla="*/ 28576 w 204301"/>
                <a:gd name="connsiteY63" fmla="*/ 109493 h 248909"/>
                <a:gd name="connsiteX64" fmla="*/ 27347 w 204301"/>
                <a:gd name="connsiteY64" fmla="*/ 109665 h 248909"/>
                <a:gd name="connsiteX65" fmla="*/ 25285 w 204301"/>
                <a:gd name="connsiteY65" fmla="*/ 112374 h 248909"/>
                <a:gd name="connsiteX66" fmla="*/ 23725 w 204301"/>
                <a:gd name="connsiteY66" fmla="*/ 113233 h 248909"/>
                <a:gd name="connsiteX67" fmla="*/ 22126 w 204301"/>
                <a:gd name="connsiteY67" fmla="*/ 113009 h 248909"/>
                <a:gd name="connsiteX68" fmla="*/ 21399 w 204301"/>
                <a:gd name="connsiteY68" fmla="*/ 112070 h 248909"/>
                <a:gd name="connsiteX69" fmla="*/ 17896 w 204301"/>
                <a:gd name="connsiteY69" fmla="*/ 113789 h 248909"/>
                <a:gd name="connsiteX70" fmla="*/ 17302 w 204301"/>
                <a:gd name="connsiteY70" fmla="*/ 114436 h 248909"/>
                <a:gd name="connsiteX71" fmla="*/ 16059 w 204301"/>
                <a:gd name="connsiteY71" fmla="*/ 117053 h 248909"/>
                <a:gd name="connsiteX72" fmla="*/ 15861 w 204301"/>
                <a:gd name="connsiteY72" fmla="*/ 117807 h 248909"/>
                <a:gd name="connsiteX73" fmla="*/ 14632 w 204301"/>
                <a:gd name="connsiteY73" fmla="*/ 119181 h 248909"/>
                <a:gd name="connsiteX74" fmla="*/ 13442 w 204301"/>
                <a:gd name="connsiteY74" fmla="*/ 120714 h 248909"/>
                <a:gd name="connsiteX75" fmla="*/ 12200 w 204301"/>
                <a:gd name="connsiteY75" fmla="*/ 121309 h 248909"/>
                <a:gd name="connsiteX76" fmla="*/ 10402 w 204301"/>
                <a:gd name="connsiteY76" fmla="*/ 121785 h 248909"/>
                <a:gd name="connsiteX77" fmla="*/ 9358 w 204301"/>
                <a:gd name="connsiteY77" fmla="*/ 122261 h 248909"/>
                <a:gd name="connsiteX78" fmla="*/ 8142 w 204301"/>
                <a:gd name="connsiteY78" fmla="*/ 122023 h 248909"/>
                <a:gd name="connsiteX79" fmla="*/ 6556 w 204301"/>
                <a:gd name="connsiteY79" fmla="*/ 122063 h 248909"/>
                <a:gd name="connsiteX80" fmla="*/ 5710 w 204301"/>
                <a:gd name="connsiteY80" fmla="*/ 122578 h 248909"/>
                <a:gd name="connsiteX81" fmla="*/ 5697 w 204301"/>
                <a:gd name="connsiteY81" fmla="*/ 122975 h 248909"/>
                <a:gd name="connsiteX82" fmla="*/ 6120 w 204301"/>
                <a:gd name="connsiteY82" fmla="*/ 123437 h 248909"/>
                <a:gd name="connsiteX83" fmla="*/ 7415 w 204301"/>
                <a:gd name="connsiteY83" fmla="*/ 124138 h 248909"/>
                <a:gd name="connsiteX84" fmla="*/ 8869 w 204301"/>
                <a:gd name="connsiteY84" fmla="*/ 124772 h 248909"/>
                <a:gd name="connsiteX85" fmla="*/ 8631 w 204301"/>
                <a:gd name="connsiteY85" fmla="*/ 125327 h 248909"/>
                <a:gd name="connsiteX86" fmla="*/ 7732 w 204301"/>
                <a:gd name="connsiteY86" fmla="*/ 125962 h 248909"/>
                <a:gd name="connsiteX87" fmla="*/ 2300 w 204301"/>
                <a:gd name="connsiteY87" fmla="*/ 127535 h 248909"/>
                <a:gd name="connsiteX88" fmla="*/ 621 w 204301"/>
                <a:gd name="connsiteY88" fmla="*/ 128486 h 248909"/>
                <a:gd name="connsiteX89" fmla="*/ 0 w 204301"/>
                <a:gd name="connsiteY89" fmla="*/ 129108 h 248909"/>
                <a:gd name="connsiteX90" fmla="*/ 423 w 204301"/>
                <a:gd name="connsiteY90" fmla="*/ 130152 h 248909"/>
                <a:gd name="connsiteX91" fmla="*/ 4230 w 204301"/>
                <a:gd name="connsiteY91" fmla="*/ 133297 h 248909"/>
                <a:gd name="connsiteX92" fmla="*/ 4904 w 204301"/>
                <a:gd name="connsiteY92" fmla="*/ 133641 h 248909"/>
                <a:gd name="connsiteX93" fmla="*/ 5300 w 204301"/>
                <a:gd name="connsiteY93" fmla="*/ 135478 h 248909"/>
                <a:gd name="connsiteX94" fmla="*/ 8909 w 204301"/>
                <a:gd name="connsiteY94" fmla="*/ 136245 h 248909"/>
                <a:gd name="connsiteX95" fmla="*/ 10283 w 204301"/>
                <a:gd name="connsiteY95" fmla="*/ 137395 h 248909"/>
                <a:gd name="connsiteX96" fmla="*/ 11552 w 204301"/>
                <a:gd name="connsiteY96" fmla="*/ 137672 h 248909"/>
                <a:gd name="connsiteX97" fmla="*/ 14394 w 204301"/>
                <a:gd name="connsiteY97" fmla="*/ 137567 h 248909"/>
                <a:gd name="connsiteX98" fmla="*/ 15478 w 204301"/>
                <a:gd name="connsiteY98" fmla="*/ 138003 h 248909"/>
                <a:gd name="connsiteX99" fmla="*/ 16165 w 204301"/>
                <a:gd name="connsiteY99" fmla="*/ 137672 h 248909"/>
                <a:gd name="connsiteX100" fmla="*/ 16614 w 204301"/>
                <a:gd name="connsiteY100" fmla="*/ 137064 h 248909"/>
                <a:gd name="connsiteX101" fmla="*/ 19178 w 204301"/>
                <a:gd name="connsiteY101" fmla="*/ 135505 h 248909"/>
                <a:gd name="connsiteX102" fmla="*/ 20051 w 204301"/>
                <a:gd name="connsiteY102" fmla="*/ 134831 h 248909"/>
                <a:gd name="connsiteX103" fmla="*/ 19694 w 204301"/>
                <a:gd name="connsiteY103" fmla="*/ 133879 h 248909"/>
                <a:gd name="connsiteX104" fmla="*/ 19258 w 204301"/>
                <a:gd name="connsiteY104" fmla="*/ 133165 h 248909"/>
                <a:gd name="connsiteX105" fmla="*/ 20870 w 204301"/>
                <a:gd name="connsiteY105" fmla="*/ 131738 h 248909"/>
                <a:gd name="connsiteX106" fmla="*/ 22787 w 204301"/>
                <a:gd name="connsiteY106" fmla="*/ 130323 h 248909"/>
                <a:gd name="connsiteX107" fmla="*/ 23659 w 204301"/>
                <a:gd name="connsiteY107" fmla="*/ 130363 h 248909"/>
                <a:gd name="connsiteX108" fmla="*/ 25060 w 204301"/>
                <a:gd name="connsiteY108" fmla="*/ 131235 h 248909"/>
                <a:gd name="connsiteX109" fmla="*/ 26157 w 204301"/>
                <a:gd name="connsiteY109" fmla="*/ 132438 h 248909"/>
                <a:gd name="connsiteX110" fmla="*/ 26223 w 204301"/>
                <a:gd name="connsiteY110" fmla="*/ 133377 h 248909"/>
                <a:gd name="connsiteX111" fmla="*/ 26369 w 204301"/>
                <a:gd name="connsiteY111" fmla="*/ 134051 h 248909"/>
                <a:gd name="connsiteX112" fmla="*/ 27373 w 204301"/>
                <a:gd name="connsiteY112" fmla="*/ 135505 h 248909"/>
                <a:gd name="connsiteX113" fmla="*/ 28074 w 204301"/>
                <a:gd name="connsiteY113" fmla="*/ 136007 h 248909"/>
                <a:gd name="connsiteX114" fmla="*/ 30083 w 204301"/>
                <a:gd name="connsiteY114" fmla="*/ 136298 h 248909"/>
                <a:gd name="connsiteX115" fmla="*/ 30493 w 204301"/>
                <a:gd name="connsiteY115" fmla="*/ 136866 h 248909"/>
                <a:gd name="connsiteX116" fmla="*/ 29898 w 204301"/>
                <a:gd name="connsiteY116" fmla="*/ 138968 h 248909"/>
                <a:gd name="connsiteX117" fmla="*/ 30122 w 204301"/>
                <a:gd name="connsiteY117" fmla="*/ 139668 h 248909"/>
                <a:gd name="connsiteX118" fmla="*/ 32251 w 204301"/>
                <a:gd name="connsiteY118" fmla="*/ 139708 h 248909"/>
                <a:gd name="connsiteX119" fmla="*/ 34537 w 204301"/>
                <a:gd name="connsiteY119" fmla="*/ 139536 h 248909"/>
                <a:gd name="connsiteX120" fmla="*/ 35317 w 204301"/>
                <a:gd name="connsiteY120" fmla="*/ 139615 h 248909"/>
                <a:gd name="connsiteX121" fmla="*/ 36189 w 204301"/>
                <a:gd name="connsiteY121" fmla="*/ 139179 h 248909"/>
                <a:gd name="connsiteX122" fmla="*/ 37498 w 204301"/>
                <a:gd name="connsiteY122" fmla="*/ 138703 h 248909"/>
                <a:gd name="connsiteX123" fmla="*/ 39282 w 204301"/>
                <a:gd name="connsiteY123" fmla="*/ 138862 h 248909"/>
                <a:gd name="connsiteX124" fmla="*/ 41265 w 204301"/>
                <a:gd name="connsiteY124" fmla="*/ 139655 h 248909"/>
                <a:gd name="connsiteX125" fmla="*/ 43366 w 204301"/>
                <a:gd name="connsiteY125" fmla="*/ 139853 h 248909"/>
                <a:gd name="connsiteX126" fmla="*/ 63840 w 204301"/>
                <a:gd name="connsiteY126" fmla="*/ 102580 h 248909"/>
                <a:gd name="connsiteX127" fmla="*/ 66457 w 204301"/>
                <a:gd name="connsiteY127" fmla="*/ 102554 h 248909"/>
                <a:gd name="connsiteX128" fmla="*/ 66814 w 204301"/>
                <a:gd name="connsiteY128" fmla="*/ 101338 h 248909"/>
                <a:gd name="connsiteX129" fmla="*/ 66827 w 204301"/>
                <a:gd name="connsiteY129" fmla="*/ 99223 h 248909"/>
                <a:gd name="connsiteX130" fmla="*/ 65942 w 204301"/>
                <a:gd name="connsiteY130" fmla="*/ 96751 h 248909"/>
                <a:gd name="connsiteX131" fmla="*/ 65492 w 204301"/>
                <a:gd name="connsiteY131" fmla="*/ 96104 h 248909"/>
                <a:gd name="connsiteX132" fmla="*/ 64197 w 204301"/>
                <a:gd name="connsiteY132" fmla="*/ 95416 h 248909"/>
                <a:gd name="connsiteX133" fmla="*/ 62796 w 204301"/>
                <a:gd name="connsiteY133" fmla="*/ 95628 h 248909"/>
                <a:gd name="connsiteX134" fmla="*/ 62175 w 204301"/>
                <a:gd name="connsiteY134" fmla="*/ 96117 h 248909"/>
                <a:gd name="connsiteX135" fmla="*/ 61580 w 204301"/>
                <a:gd name="connsiteY135" fmla="*/ 96751 h 248909"/>
                <a:gd name="connsiteX136" fmla="*/ 60985 w 204301"/>
                <a:gd name="connsiteY136" fmla="*/ 98047 h 248909"/>
                <a:gd name="connsiteX137" fmla="*/ 61857 w 204301"/>
                <a:gd name="connsiteY137" fmla="*/ 101695 h 248909"/>
                <a:gd name="connsiteX138" fmla="*/ 62915 w 204301"/>
                <a:gd name="connsiteY138" fmla="*/ 102342 h 248909"/>
                <a:gd name="connsiteX139" fmla="*/ 63840 w 204301"/>
                <a:gd name="connsiteY139" fmla="*/ 102580 h 248909"/>
                <a:gd name="connsiteX140" fmla="*/ 42031 w 204301"/>
                <a:gd name="connsiteY140" fmla="*/ 98351 h 248909"/>
                <a:gd name="connsiteX141" fmla="*/ 43102 w 204301"/>
                <a:gd name="connsiteY141" fmla="*/ 98337 h 248909"/>
                <a:gd name="connsiteX142" fmla="*/ 46671 w 204301"/>
                <a:gd name="connsiteY142" fmla="*/ 97002 h 248909"/>
                <a:gd name="connsiteX143" fmla="*/ 47477 w 204301"/>
                <a:gd name="connsiteY143" fmla="*/ 95998 h 248909"/>
                <a:gd name="connsiteX144" fmla="*/ 47516 w 204301"/>
                <a:gd name="connsiteY144" fmla="*/ 95271 h 248909"/>
                <a:gd name="connsiteX145" fmla="*/ 47028 w 204301"/>
                <a:gd name="connsiteY145" fmla="*/ 93156 h 248909"/>
                <a:gd name="connsiteX146" fmla="*/ 46671 w 204301"/>
                <a:gd name="connsiteY146" fmla="*/ 89746 h 248909"/>
                <a:gd name="connsiteX147" fmla="*/ 44794 w 204301"/>
                <a:gd name="connsiteY147" fmla="*/ 90433 h 248909"/>
                <a:gd name="connsiteX148" fmla="*/ 42666 w 204301"/>
                <a:gd name="connsiteY148" fmla="*/ 91715 h 248909"/>
                <a:gd name="connsiteX149" fmla="*/ 42045 w 204301"/>
                <a:gd name="connsiteY149" fmla="*/ 91253 h 248909"/>
                <a:gd name="connsiteX150" fmla="*/ 41397 w 204301"/>
                <a:gd name="connsiteY150" fmla="*/ 91319 h 248909"/>
                <a:gd name="connsiteX151" fmla="*/ 40551 w 204301"/>
                <a:gd name="connsiteY151" fmla="*/ 91768 h 248909"/>
                <a:gd name="connsiteX152" fmla="*/ 39824 w 204301"/>
                <a:gd name="connsiteY152" fmla="*/ 92363 h 248909"/>
                <a:gd name="connsiteX153" fmla="*/ 39388 w 204301"/>
                <a:gd name="connsiteY153" fmla="*/ 92998 h 248909"/>
                <a:gd name="connsiteX154" fmla="*/ 39190 w 204301"/>
                <a:gd name="connsiteY154" fmla="*/ 94042 h 248909"/>
                <a:gd name="connsiteX155" fmla="*/ 38410 w 204301"/>
                <a:gd name="connsiteY155" fmla="*/ 95562 h 248909"/>
                <a:gd name="connsiteX156" fmla="*/ 38450 w 204301"/>
                <a:gd name="connsiteY156" fmla="*/ 95945 h 248909"/>
                <a:gd name="connsiteX157" fmla="*/ 39282 w 204301"/>
                <a:gd name="connsiteY157" fmla="*/ 95760 h 248909"/>
                <a:gd name="connsiteX158" fmla="*/ 41939 w 204301"/>
                <a:gd name="connsiteY158" fmla="*/ 93896 h 248909"/>
                <a:gd name="connsiteX159" fmla="*/ 42626 w 204301"/>
                <a:gd name="connsiteY159" fmla="*/ 93725 h 248909"/>
                <a:gd name="connsiteX160" fmla="*/ 42917 w 204301"/>
                <a:gd name="connsiteY160" fmla="*/ 93936 h 248909"/>
                <a:gd name="connsiteX161" fmla="*/ 42454 w 204301"/>
                <a:gd name="connsiteY161" fmla="*/ 95112 h 248909"/>
                <a:gd name="connsiteX162" fmla="*/ 42943 w 204301"/>
                <a:gd name="connsiteY162" fmla="*/ 96659 h 248909"/>
                <a:gd name="connsiteX163" fmla="*/ 42018 w 204301"/>
                <a:gd name="connsiteY163" fmla="*/ 98020 h 248909"/>
                <a:gd name="connsiteX164" fmla="*/ 42031 w 204301"/>
                <a:gd name="connsiteY164" fmla="*/ 98351 h 248909"/>
                <a:gd name="connsiteX165" fmla="*/ 47728 w 204301"/>
                <a:gd name="connsiteY165" fmla="*/ 90751 h 248909"/>
                <a:gd name="connsiteX166" fmla="*/ 47622 w 204301"/>
                <a:gd name="connsiteY166" fmla="*/ 91953 h 248909"/>
                <a:gd name="connsiteX167" fmla="*/ 47768 w 204301"/>
                <a:gd name="connsiteY167" fmla="*/ 92614 h 248909"/>
                <a:gd name="connsiteX168" fmla="*/ 48111 w 204301"/>
                <a:gd name="connsiteY168" fmla="*/ 93037 h 248909"/>
                <a:gd name="connsiteX169" fmla="*/ 49155 w 204301"/>
                <a:gd name="connsiteY169" fmla="*/ 93116 h 248909"/>
                <a:gd name="connsiteX170" fmla="*/ 49618 w 204301"/>
                <a:gd name="connsiteY170" fmla="*/ 92826 h 248909"/>
                <a:gd name="connsiteX171" fmla="*/ 53768 w 204301"/>
                <a:gd name="connsiteY171" fmla="*/ 87750 h 248909"/>
                <a:gd name="connsiteX172" fmla="*/ 55592 w 204301"/>
                <a:gd name="connsiteY172" fmla="*/ 84750 h 248909"/>
                <a:gd name="connsiteX173" fmla="*/ 54826 w 204301"/>
                <a:gd name="connsiteY173" fmla="*/ 84710 h 248909"/>
                <a:gd name="connsiteX174" fmla="*/ 54020 w 204301"/>
                <a:gd name="connsiteY174" fmla="*/ 85014 h 248909"/>
                <a:gd name="connsiteX175" fmla="*/ 50953 w 204301"/>
                <a:gd name="connsiteY175" fmla="*/ 86693 h 248909"/>
                <a:gd name="connsiteX176" fmla="*/ 50133 w 204301"/>
                <a:gd name="connsiteY176" fmla="*/ 87777 h 248909"/>
                <a:gd name="connsiteX177" fmla="*/ 50147 w 204301"/>
                <a:gd name="connsiteY177" fmla="*/ 88107 h 248909"/>
                <a:gd name="connsiteX178" fmla="*/ 51310 w 204301"/>
                <a:gd name="connsiteY178" fmla="*/ 88570 h 248909"/>
                <a:gd name="connsiteX179" fmla="*/ 48481 w 204301"/>
                <a:gd name="connsiteY179" fmla="*/ 89878 h 248909"/>
                <a:gd name="connsiteX180" fmla="*/ 47728 w 204301"/>
                <a:gd name="connsiteY180" fmla="*/ 90751 h 248909"/>
                <a:gd name="connsiteX181" fmla="*/ 54495 w 204301"/>
                <a:gd name="connsiteY181" fmla="*/ 74070 h 248909"/>
                <a:gd name="connsiteX182" fmla="*/ 52262 w 204301"/>
                <a:gd name="connsiteY182" fmla="*/ 73753 h 248909"/>
                <a:gd name="connsiteX183" fmla="*/ 50781 w 204301"/>
                <a:gd name="connsiteY183" fmla="*/ 71757 h 248909"/>
                <a:gd name="connsiteX184" fmla="*/ 49380 w 204301"/>
                <a:gd name="connsiteY184" fmla="*/ 70806 h 248909"/>
                <a:gd name="connsiteX185" fmla="*/ 48667 w 204301"/>
                <a:gd name="connsiteY185" fmla="*/ 70700 h 248909"/>
                <a:gd name="connsiteX186" fmla="*/ 47741 w 204301"/>
                <a:gd name="connsiteY186" fmla="*/ 70885 h 248909"/>
                <a:gd name="connsiteX187" fmla="*/ 45507 w 204301"/>
                <a:gd name="connsiteY187" fmla="*/ 71704 h 248909"/>
                <a:gd name="connsiteX188" fmla="*/ 45058 w 204301"/>
                <a:gd name="connsiteY188" fmla="*/ 72048 h 248909"/>
                <a:gd name="connsiteX189" fmla="*/ 44688 w 204301"/>
                <a:gd name="connsiteY189" fmla="*/ 72828 h 248909"/>
                <a:gd name="connsiteX190" fmla="*/ 44820 w 204301"/>
                <a:gd name="connsiteY190" fmla="*/ 73290 h 248909"/>
                <a:gd name="connsiteX191" fmla="*/ 48164 w 204301"/>
                <a:gd name="connsiteY191" fmla="*/ 74916 h 248909"/>
                <a:gd name="connsiteX192" fmla="*/ 46803 w 204301"/>
                <a:gd name="connsiteY192" fmla="*/ 78458 h 248909"/>
                <a:gd name="connsiteX193" fmla="*/ 44411 w 204301"/>
                <a:gd name="connsiteY193" fmla="*/ 78934 h 248909"/>
                <a:gd name="connsiteX194" fmla="*/ 43789 w 204301"/>
                <a:gd name="connsiteY194" fmla="*/ 79410 h 248909"/>
                <a:gd name="connsiteX195" fmla="*/ 43961 w 204301"/>
                <a:gd name="connsiteY195" fmla="*/ 80137 h 248909"/>
                <a:gd name="connsiteX196" fmla="*/ 46777 w 204301"/>
                <a:gd name="connsiteY196" fmla="*/ 80269 h 248909"/>
                <a:gd name="connsiteX197" fmla="*/ 55156 w 204301"/>
                <a:gd name="connsiteY197" fmla="*/ 78802 h 248909"/>
                <a:gd name="connsiteX198" fmla="*/ 55949 w 204301"/>
                <a:gd name="connsiteY198" fmla="*/ 74929 h 248909"/>
                <a:gd name="connsiteX199" fmla="*/ 54495 w 204301"/>
                <a:gd name="connsiteY199" fmla="*/ 74070 h 248909"/>
                <a:gd name="connsiteX200" fmla="*/ 41622 w 204301"/>
                <a:gd name="connsiteY200" fmla="*/ 70290 h 248909"/>
                <a:gd name="connsiteX201" fmla="*/ 41186 w 204301"/>
                <a:gd name="connsiteY201" fmla="*/ 70118 h 248909"/>
                <a:gd name="connsiteX202" fmla="*/ 39837 w 204301"/>
                <a:gd name="connsiteY202" fmla="*/ 70409 h 248909"/>
                <a:gd name="connsiteX203" fmla="*/ 37590 w 204301"/>
                <a:gd name="connsiteY203" fmla="*/ 72193 h 248909"/>
                <a:gd name="connsiteX204" fmla="*/ 37630 w 204301"/>
                <a:gd name="connsiteY204" fmla="*/ 72563 h 248909"/>
                <a:gd name="connsiteX205" fmla="*/ 38820 w 204301"/>
                <a:gd name="connsiteY205" fmla="*/ 72418 h 248909"/>
                <a:gd name="connsiteX206" fmla="*/ 40551 w 204301"/>
                <a:gd name="connsiteY206" fmla="*/ 71321 h 248909"/>
                <a:gd name="connsiteX207" fmla="*/ 41622 w 204301"/>
                <a:gd name="connsiteY207" fmla="*/ 70290 h 248909"/>
                <a:gd name="connsiteX208" fmla="*/ 21597 w 204301"/>
                <a:gd name="connsiteY208" fmla="*/ 62730 h 248909"/>
                <a:gd name="connsiteX209" fmla="*/ 23448 w 204301"/>
                <a:gd name="connsiteY209" fmla="*/ 62373 h 248909"/>
                <a:gd name="connsiteX210" fmla="*/ 23871 w 204301"/>
                <a:gd name="connsiteY210" fmla="*/ 61897 h 248909"/>
                <a:gd name="connsiteX211" fmla="*/ 23765 w 204301"/>
                <a:gd name="connsiteY211" fmla="*/ 61448 h 248909"/>
                <a:gd name="connsiteX212" fmla="*/ 22826 w 204301"/>
                <a:gd name="connsiteY212" fmla="*/ 60959 h 248909"/>
                <a:gd name="connsiteX213" fmla="*/ 21399 w 204301"/>
                <a:gd name="connsiteY213" fmla="*/ 61276 h 248909"/>
                <a:gd name="connsiteX214" fmla="*/ 20870 w 204301"/>
                <a:gd name="connsiteY214" fmla="*/ 62188 h 248909"/>
                <a:gd name="connsiteX215" fmla="*/ 20936 w 204301"/>
                <a:gd name="connsiteY215" fmla="*/ 62518 h 248909"/>
                <a:gd name="connsiteX216" fmla="*/ 21597 w 204301"/>
                <a:gd name="connsiteY216" fmla="*/ 62730 h 248909"/>
                <a:gd name="connsiteX217" fmla="*/ 45349 w 204301"/>
                <a:gd name="connsiteY217" fmla="*/ 62664 h 248909"/>
                <a:gd name="connsiteX218" fmla="*/ 46116 w 204301"/>
                <a:gd name="connsiteY218" fmla="*/ 62730 h 248909"/>
                <a:gd name="connsiteX219" fmla="*/ 46763 w 204301"/>
                <a:gd name="connsiteY219" fmla="*/ 62386 h 248909"/>
                <a:gd name="connsiteX220" fmla="*/ 47212 w 204301"/>
                <a:gd name="connsiteY220" fmla="*/ 61844 h 248909"/>
                <a:gd name="connsiteX221" fmla="*/ 47279 w 204301"/>
                <a:gd name="connsiteY221" fmla="*/ 61210 h 248909"/>
                <a:gd name="connsiteX222" fmla="*/ 47001 w 204301"/>
                <a:gd name="connsiteY222" fmla="*/ 60628 h 248909"/>
                <a:gd name="connsiteX223" fmla="*/ 46155 w 204301"/>
                <a:gd name="connsiteY223" fmla="*/ 60126 h 248909"/>
                <a:gd name="connsiteX224" fmla="*/ 43803 w 204301"/>
                <a:gd name="connsiteY224" fmla="*/ 60985 h 248909"/>
                <a:gd name="connsiteX225" fmla="*/ 44662 w 204301"/>
                <a:gd name="connsiteY225" fmla="*/ 62227 h 248909"/>
                <a:gd name="connsiteX226" fmla="*/ 45349 w 204301"/>
                <a:gd name="connsiteY226" fmla="*/ 62664 h 248909"/>
                <a:gd name="connsiteX227" fmla="*/ 24955 w 204301"/>
                <a:gd name="connsiteY227" fmla="*/ 51416 h 248909"/>
                <a:gd name="connsiteX228" fmla="*/ 24743 w 204301"/>
                <a:gd name="connsiteY228" fmla="*/ 53597 h 248909"/>
                <a:gd name="connsiteX229" fmla="*/ 24201 w 204301"/>
                <a:gd name="connsiteY229" fmla="*/ 55421 h 248909"/>
                <a:gd name="connsiteX230" fmla="*/ 24214 w 204301"/>
                <a:gd name="connsiteY230" fmla="*/ 56399 h 248909"/>
                <a:gd name="connsiteX231" fmla="*/ 24716 w 204301"/>
                <a:gd name="connsiteY231" fmla="*/ 58024 h 248909"/>
                <a:gd name="connsiteX232" fmla="*/ 25364 w 204301"/>
                <a:gd name="connsiteY232" fmla="*/ 58434 h 248909"/>
                <a:gd name="connsiteX233" fmla="*/ 26474 w 204301"/>
                <a:gd name="connsiteY233" fmla="*/ 58579 h 248909"/>
                <a:gd name="connsiteX234" fmla="*/ 27360 w 204301"/>
                <a:gd name="connsiteY234" fmla="*/ 58434 h 248909"/>
                <a:gd name="connsiteX235" fmla="*/ 27439 w 204301"/>
                <a:gd name="connsiteY235" fmla="*/ 58143 h 248909"/>
                <a:gd name="connsiteX236" fmla="*/ 27849 w 204301"/>
                <a:gd name="connsiteY236" fmla="*/ 51680 h 248909"/>
                <a:gd name="connsiteX237" fmla="*/ 27294 w 204301"/>
                <a:gd name="connsiteY237" fmla="*/ 51363 h 248909"/>
                <a:gd name="connsiteX238" fmla="*/ 24955 w 204301"/>
                <a:gd name="connsiteY238" fmla="*/ 51416 h 248909"/>
                <a:gd name="connsiteX239" fmla="*/ 52975 w 204301"/>
                <a:gd name="connsiteY239" fmla="*/ 60285 h 248909"/>
                <a:gd name="connsiteX240" fmla="*/ 53755 w 204301"/>
                <a:gd name="connsiteY240" fmla="*/ 60271 h 248909"/>
                <a:gd name="connsiteX241" fmla="*/ 54535 w 204301"/>
                <a:gd name="connsiteY241" fmla="*/ 59809 h 248909"/>
                <a:gd name="connsiteX242" fmla="*/ 57218 w 204301"/>
                <a:gd name="connsiteY242" fmla="*/ 57601 h 248909"/>
                <a:gd name="connsiteX243" fmla="*/ 59399 w 204301"/>
                <a:gd name="connsiteY243" fmla="*/ 56240 h 248909"/>
                <a:gd name="connsiteX244" fmla="*/ 60047 w 204301"/>
                <a:gd name="connsiteY244" fmla="*/ 55487 h 248909"/>
                <a:gd name="connsiteX245" fmla="*/ 60047 w 204301"/>
                <a:gd name="connsiteY245" fmla="*/ 54813 h 248909"/>
                <a:gd name="connsiteX246" fmla="*/ 59412 w 204301"/>
                <a:gd name="connsiteY246" fmla="*/ 54390 h 248909"/>
                <a:gd name="connsiteX247" fmla="*/ 55830 w 204301"/>
                <a:gd name="connsiteY247" fmla="*/ 54535 h 248909"/>
                <a:gd name="connsiteX248" fmla="*/ 52063 w 204301"/>
                <a:gd name="connsiteY248" fmla="*/ 54006 h 248909"/>
                <a:gd name="connsiteX249" fmla="*/ 51588 w 204301"/>
                <a:gd name="connsiteY249" fmla="*/ 53530 h 248909"/>
                <a:gd name="connsiteX250" fmla="*/ 50768 w 204301"/>
                <a:gd name="connsiteY250" fmla="*/ 53200 h 248909"/>
                <a:gd name="connsiteX251" fmla="*/ 50781 w 204301"/>
                <a:gd name="connsiteY251" fmla="*/ 52156 h 248909"/>
                <a:gd name="connsiteX252" fmla="*/ 50490 w 204301"/>
                <a:gd name="connsiteY252" fmla="*/ 50702 h 248909"/>
                <a:gd name="connsiteX253" fmla="*/ 51006 w 204301"/>
                <a:gd name="connsiteY253" fmla="*/ 49341 h 248909"/>
                <a:gd name="connsiteX254" fmla="*/ 51178 w 204301"/>
                <a:gd name="connsiteY254" fmla="*/ 48177 h 248909"/>
                <a:gd name="connsiteX255" fmla="*/ 50993 w 204301"/>
                <a:gd name="connsiteY255" fmla="*/ 46063 h 248909"/>
                <a:gd name="connsiteX256" fmla="*/ 49552 w 204301"/>
                <a:gd name="connsiteY256" fmla="*/ 44331 h 248909"/>
                <a:gd name="connsiteX257" fmla="*/ 48415 w 204301"/>
                <a:gd name="connsiteY257" fmla="*/ 43789 h 248909"/>
                <a:gd name="connsiteX258" fmla="*/ 47345 w 204301"/>
                <a:gd name="connsiteY258" fmla="*/ 43921 h 248909"/>
                <a:gd name="connsiteX259" fmla="*/ 46724 w 204301"/>
                <a:gd name="connsiteY259" fmla="*/ 45587 h 248909"/>
                <a:gd name="connsiteX260" fmla="*/ 41741 w 204301"/>
                <a:gd name="connsiteY260" fmla="*/ 46657 h 248909"/>
                <a:gd name="connsiteX261" fmla="*/ 41741 w 204301"/>
                <a:gd name="connsiteY261" fmla="*/ 46922 h 248909"/>
                <a:gd name="connsiteX262" fmla="*/ 42282 w 204301"/>
                <a:gd name="connsiteY262" fmla="*/ 47768 h 248909"/>
                <a:gd name="connsiteX263" fmla="*/ 42256 w 204301"/>
                <a:gd name="connsiteY263" fmla="*/ 48125 h 248909"/>
                <a:gd name="connsiteX264" fmla="*/ 41741 w 204301"/>
                <a:gd name="connsiteY264" fmla="*/ 48561 h 248909"/>
                <a:gd name="connsiteX265" fmla="*/ 40947 w 204301"/>
                <a:gd name="connsiteY265" fmla="*/ 48772 h 248909"/>
                <a:gd name="connsiteX266" fmla="*/ 39745 w 204301"/>
                <a:gd name="connsiteY266" fmla="*/ 48429 h 248909"/>
                <a:gd name="connsiteX267" fmla="*/ 38634 w 204301"/>
                <a:gd name="connsiteY267" fmla="*/ 49393 h 248909"/>
                <a:gd name="connsiteX268" fmla="*/ 38410 w 204301"/>
                <a:gd name="connsiteY268" fmla="*/ 49830 h 248909"/>
                <a:gd name="connsiteX269" fmla="*/ 38714 w 204301"/>
                <a:gd name="connsiteY269" fmla="*/ 50623 h 248909"/>
                <a:gd name="connsiteX270" fmla="*/ 39903 w 204301"/>
                <a:gd name="connsiteY270" fmla="*/ 51931 h 248909"/>
                <a:gd name="connsiteX271" fmla="*/ 44556 w 204301"/>
                <a:gd name="connsiteY271" fmla="*/ 52856 h 248909"/>
                <a:gd name="connsiteX272" fmla="*/ 45904 w 204301"/>
                <a:gd name="connsiteY272" fmla="*/ 55222 h 248909"/>
                <a:gd name="connsiteX273" fmla="*/ 46605 w 204301"/>
                <a:gd name="connsiteY273" fmla="*/ 56147 h 248909"/>
                <a:gd name="connsiteX274" fmla="*/ 47702 w 204301"/>
                <a:gd name="connsiteY274" fmla="*/ 56623 h 248909"/>
                <a:gd name="connsiteX275" fmla="*/ 49803 w 204301"/>
                <a:gd name="connsiteY275" fmla="*/ 56676 h 248909"/>
                <a:gd name="connsiteX276" fmla="*/ 52486 w 204301"/>
                <a:gd name="connsiteY276" fmla="*/ 56174 h 248909"/>
                <a:gd name="connsiteX277" fmla="*/ 52433 w 204301"/>
                <a:gd name="connsiteY277" fmla="*/ 60113 h 248909"/>
                <a:gd name="connsiteX278" fmla="*/ 52975 w 204301"/>
                <a:gd name="connsiteY278" fmla="*/ 60285 h 248909"/>
                <a:gd name="connsiteX279" fmla="*/ 30109 w 204301"/>
                <a:gd name="connsiteY279" fmla="*/ 47411 h 248909"/>
                <a:gd name="connsiteX280" fmla="*/ 32251 w 204301"/>
                <a:gd name="connsiteY280" fmla="*/ 44952 h 248909"/>
                <a:gd name="connsiteX281" fmla="*/ 30136 w 204301"/>
                <a:gd name="connsiteY281" fmla="*/ 43472 h 248909"/>
                <a:gd name="connsiteX282" fmla="*/ 28721 w 204301"/>
                <a:gd name="connsiteY282" fmla="*/ 44146 h 248909"/>
                <a:gd name="connsiteX283" fmla="*/ 27651 w 204301"/>
                <a:gd name="connsiteY283" fmla="*/ 44001 h 248909"/>
                <a:gd name="connsiteX284" fmla="*/ 26223 w 204301"/>
                <a:gd name="connsiteY284" fmla="*/ 44477 h 248909"/>
                <a:gd name="connsiteX285" fmla="*/ 25285 w 204301"/>
                <a:gd name="connsiteY285" fmla="*/ 44186 h 248909"/>
                <a:gd name="connsiteX286" fmla="*/ 24651 w 204301"/>
                <a:gd name="connsiteY286" fmla="*/ 44291 h 248909"/>
                <a:gd name="connsiteX287" fmla="*/ 24003 w 204301"/>
                <a:gd name="connsiteY287" fmla="*/ 44714 h 248909"/>
                <a:gd name="connsiteX288" fmla="*/ 23606 w 204301"/>
                <a:gd name="connsiteY288" fmla="*/ 45256 h 248909"/>
                <a:gd name="connsiteX289" fmla="*/ 23580 w 204301"/>
                <a:gd name="connsiteY289" fmla="*/ 45626 h 248909"/>
                <a:gd name="connsiteX290" fmla="*/ 27307 w 204301"/>
                <a:gd name="connsiteY290" fmla="*/ 47424 h 248909"/>
                <a:gd name="connsiteX291" fmla="*/ 30109 w 204301"/>
                <a:gd name="connsiteY291" fmla="*/ 47411 h 248909"/>
                <a:gd name="connsiteX292" fmla="*/ 35819 w 204301"/>
                <a:gd name="connsiteY292" fmla="*/ 38701 h 248909"/>
                <a:gd name="connsiteX293" fmla="*/ 33057 w 204301"/>
                <a:gd name="connsiteY293" fmla="*/ 40049 h 248909"/>
                <a:gd name="connsiteX294" fmla="*/ 34312 w 204301"/>
                <a:gd name="connsiteY294" fmla="*/ 41410 h 248909"/>
                <a:gd name="connsiteX295" fmla="*/ 34881 w 204301"/>
                <a:gd name="connsiteY295" fmla="*/ 41714 h 248909"/>
                <a:gd name="connsiteX296" fmla="*/ 35409 w 204301"/>
                <a:gd name="connsiteY296" fmla="*/ 41714 h 248909"/>
                <a:gd name="connsiteX297" fmla="*/ 36427 w 204301"/>
                <a:gd name="connsiteY297" fmla="*/ 41106 h 248909"/>
                <a:gd name="connsiteX298" fmla="*/ 37749 w 204301"/>
                <a:gd name="connsiteY298" fmla="*/ 39705 h 248909"/>
                <a:gd name="connsiteX299" fmla="*/ 38912 w 204301"/>
                <a:gd name="connsiteY299" fmla="*/ 39679 h 248909"/>
                <a:gd name="connsiteX300" fmla="*/ 41490 w 204301"/>
                <a:gd name="connsiteY300" fmla="*/ 37485 h 248909"/>
                <a:gd name="connsiteX301" fmla="*/ 43723 w 204301"/>
                <a:gd name="connsiteY301" fmla="*/ 36691 h 248909"/>
                <a:gd name="connsiteX302" fmla="*/ 47080 w 204301"/>
                <a:gd name="connsiteY302" fmla="*/ 34590 h 248909"/>
                <a:gd name="connsiteX303" fmla="*/ 47609 w 204301"/>
                <a:gd name="connsiteY303" fmla="*/ 34061 h 248909"/>
                <a:gd name="connsiteX304" fmla="*/ 47702 w 204301"/>
                <a:gd name="connsiteY304" fmla="*/ 33162 h 248909"/>
                <a:gd name="connsiteX305" fmla="*/ 47080 w 204301"/>
                <a:gd name="connsiteY305" fmla="*/ 32739 h 248909"/>
                <a:gd name="connsiteX306" fmla="*/ 44688 w 204301"/>
                <a:gd name="connsiteY306" fmla="*/ 32713 h 248909"/>
                <a:gd name="connsiteX307" fmla="*/ 47583 w 204301"/>
                <a:gd name="connsiteY307" fmla="*/ 31457 h 248909"/>
                <a:gd name="connsiteX308" fmla="*/ 48614 w 204301"/>
                <a:gd name="connsiteY308" fmla="*/ 30321 h 248909"/>
                <a:gd name="connsiteX309" fmla="*/ 49631 w 204301"/>
                <a:gd name="connsiteY309" fmla="*/ 30202 h 248909"/>
                <a:gd name="connsiteX310" fmla="*/ 52764 w 204301"/>
                <a:gd name="connsiteY310" fmla="*/ 25642 h 248909"/>
                <a:gd name="connsiteX311" fmla="*/ 53081 w 204301"/>
                <a:gd name="connsiteY311" fmla="*/ 23765 h 248909"/>
                <a:gd name="connsiteX312" fmla="*/ 52738 w 204301"/>
                <a:gd name="connsiteY312" fmla="*/ 22364 h 248909"/>
                <a:gd name="connsiteX313" fmla="*/ 52420 w 204301"/>
                <a:gd name="connsiteY313" fmla="*/ 21994 h 248909"/>
                <a:gd name="connsiteX314" fmla="*/ 51164 w 204301"/>
                <a:gd name="connsiteY314" fmla="*/ 22417 h 248909"/>
                <a:gd name="connsiteX315" fmla="*/ 45838 w 204301"/>
                <a:gd name="connsiteY315" fmla="*/ 25126 h 248909"/>
                <a:gd name="connsiteX316" fmla="*/ 41635 w 204301"/>
                <a:gd name="connsiteY316" fmla="*/ 26739 h 248909"/>
                <a:gd name="connsiteX317" fmla="*/ 40881 w 204301"/>
                <a:gd name="connsiteY317" fmla="*/ 27267 h 248909"/>
                <a:gd name="connsiteX318" fmla="*/ 40591 w 204301"/>
                <a:gd name="connsiteY318" fmla="*/ 27730 h 248909"/>
                <a:gd name="connsiteX319" fmla="*/ 41582 w 204301"/>
                <a:gd name="connsiteY319" fmla="*/ 29990 h 248909"/>
                <a:gd name="connsiteX320" fmla="*/ 41516 w 204301"/>
                <a:gd name="connsiteY320" fmla="*/ 30202 h 248909"/>
                <a:gd name="connsiteX321" fmla="*/ 39798 w 204301"/>
                <a:gd name="connsiteY321" fmla="*/ 30030 h 248909"/>
                <a:gd name="connsiteX322" fmla="*/ 38251 w 204301"/>
                <a:gd name="connsiteY322" fmla="*/ 30387 h 248909"/>
                <a:gd name="connsiteX323" fmla="*/ 37088 w 204301"/>
                <a:gd name="connsiteY323" fmla="*/ 29462 h 248909"/>
                <a:gd name="connsiteX324" fmla="*/ 35859 w 204301"/>
                <a:gd name="connsiteY324" fmla="*/ 29171 h 248909"/>
                <a:gd name="connsiteX325" fmla="*/ 35502 w 204301"/>
                <a:gd name="connsiteY325" fmla="*/ 29343 h 248909"/>
                <a:gd name="connsiteX326" fmla="*/ 35092 w 204301"/>
                <a:gd name="connsiteY326" fmla="*/ 29885 h 248909"/>
                <a:gd name="connsiteX327" fmla="*/ 34207 w 204301"/>
                <a:gd name="connsiteY327" fmla="*/ 30387 h 248909"/>
                <a:gd name="connsiteX328" fmla="*/ 33850 w 204301"/>
                <a:gd name="connsiteY328" fmla="*/ 31537 h 248909"/>
                <a:gd name="connsiteX329" fmla="*/ 33850 w 204301"/>
                <a:gd name="connsiteY329" fmla="*/ 32660 h 248909"/>
                <a:gd name="connsiteX330" fmla="*/ 34035 w 204301"/>
                <a:gd name="connsiteY330" fmla="*/ 33083 h 248909"/>
                <a:gd name="connsiteX331" fmla="*/ 34801 w 204301"/>
                <a:gd name="connsiteY331" fmla="*/ 33255 h 248909"/>
                <a:gd name="connsiteX332" fmla="*/ 35172 w 204301"/>
                <a:gd name="connsiteY332" fmla="*/ 33718 h 248909"/>
                <a:gd name="connsiteX333" fmla="*/ 35793 w 204301"/>
                <a:gd name="connsiteY333" fmla="*/ 33837 h 248909"/>
                <a:gd name="connsiteX334" fmla="*/ 34339 w 204301"/>
                <a:gd name="connsiteY334" fmla="*/ 34696 h 248909"/>
                <a:gd name="connsiteX335" fmla="*/ 34180 w 204301"/>
                <a:gd name="connsiteY335" fmla="*/ 35079 h 248909"/>
                <a:gd name="connsiteX336" fmla="*/ 35198 w 204301"/>
                <a:gd name="connsiteY336" fmla="*/ 35819 h 248909"/>
                <a:gd name="connsiteX337" fmla="*/ 37868 w 204301"/>
                <a:gd name="connsiteY337" fmla="*/ 36916 h 248909"/>
                <a:gd name="connsiteX338" fmla="*/ 37987 w 204301"/>
                <a:gd name="connsiteY338" fmla="*/ 37154 h 248909"/>
                <a:gd name="connsiteX339" fmla="*/ 36110 w 204301"/>
                <a:gd name="connsiteY339" fmla="*/ 37934 h 248909"/>
                <a:gd name="connsiteX340" fmla="*/ 35819 w 204301"/>
                <a:gd name="connsiteY340" fmla="*/ 38701 h 248909"/>
                <a:gd name="connsiteX341" fmla="*/ 203707 w 204301"/>
                <a:gd name="connsiteY341" fmla="*/ 176796 h 248909"/>
                <a:gd name="connsiteX342" fmla="*/ 202570 w 204301"/>
                <a:gd name="connsiteY342" fmla="*/ 174734 h 248909"/>
                <a:gd name="connsiteX343" fmla="*/ 196966 w 204301"/>
                <a:gd name="connsiteY343" fmla="*/ 170967 h 248909"/>
                <a:gd name="connsiteX344" fmla="*/ 194666 w 204301"/>
                <a:gd name="connsiteY344" fmla="*/ 170134 h 248909"/>
                <a:gd name="connsiteX345" fmla="*/ 190146 w 204301"/>
                <a:gd name="connsiteY345" fmla="*/ 169209 h 248909"/>
                <a:gd name="connsiteX346" fmla="*/ 187872 w 204301"/>
                <a:gd name="connsiteY346" fmla="*/ 169354 h 248909"/>
                <a:gd name="connsiteX347" fmla="*/ 185321 w 204301"/>
                <a:gd name="connsiteY347" fmla="*/ 168879 h 248909"/>
                <a:gd name="connsiteX348" fmla="*/ 182744 w 204301"/>
                <a:gd name="connsiteY348" fmla="*/ 168707 h 248909"/>
                <a:gd name="connsiteX349" fmla="*/ 179638 w 204301"/>
                <a:gd name="connsiteY349" fmla="*/ 168984 h 248909"/>
                <a:gd name="connsiteX350" fmla="*/ 178673 w 204301"/>
                <a:gd name="connsiteY350" fmla="*/ 169751 h 248909"/>
                <a:gd name="connsiteX351" fmla="*/ 176756 w 204301"/>
                <a:gd name="connsiteY351" fmla="*/ 171919 h 248909"/>
                <a:gd name="connsiteX352" fmla="*/ 175646 w 204301"/>
                <a:gd name="connsiteY352" fmla="*/ 172804 h 248909"/>
                <a:gd name="connsiteX353" fmla="*/ 174522 w 204301"/>
                <a:gd name="connsiteY353" fmla="*/ 173174 h 248909"/>
                <a:gd name="connsiteX354" fmla="*/ 173452 w 204301"/>
                <a:gd name="connsiteY354" fmla="*/ 173254 h 248909"/>
                <a:gd name="connsiteX355" fmla="*/ 168667 w 204301"/>
                <a:gd name="connsiteY355" fmla="*/ 170637 h 248909"/>
                <a:gd name="connsiteX356" fmla="*/ 170451 w 204301"/>
                <a:gd name="connsiteY356" fmla="*/ 168852 h 248909"/>
                <a:gd name="connsiteX357" fmla="*/ 172329 w 204301"/>
                <a:gd name="connsiteY357" fmla="*/ 167279 h 248909"/>
                <a:gd name="connsiteX358" fmla="*/ 174324 w 204301"/>
                <a:gd name="connsiteY358" fmla="*/ 165905 h 248909"/>
                <a:gd name="connsiteX359" fmla="*/ 175685 w 204301"/>
                <a:gd name="connsiteY359" fmla="*/ 163777 h 248909"/>
                <a:gd name="connsiteX360" fmla="*/ 174205 w 204301"/>
                <a:gd name="connsiteY360" fmla="*/ 159058 h 248909"/>
                <a:gd name="connsiteX361" fmla="*/ 171429 w 204301"/>
                <a:gd name="connsiteY361" fmla="*/ 155489 h 248909"/>
                <a:gd name="connsiteX362" fmla="*/ 162957 w 204301"/>
                <a:gd name="connsiteY362" fmla="*/ 149475 h 248909"/>
                <a:gd name="connsiteX363" fmla="*/ 158926 w 204301"/>
                <a:gd name="connsiteY363" fmla="*/ 149423 h 248909"/>
                <a:gd name="connsiteX364" fmla="*/ 155304 w 204301"/>
                <a:gd name="connsiteY364" fmla="*/ 148630 h 248909"/>
                <a:gd name="connsiteX365" fmla="*/ 157247 w 204301"/>
                <a:gd name="connsiteY365" fmla="*/ 148590 h 248909"/>
                <a:gd name="connsiteX366" fmla="*/ 159468 w 204301"/>
                <a:gd name="connsiteY366" fmla="*/ 148841 h 248909"/>
                <a:gd name="connsiteX367" fmla="*/ 163539 w 204301"/>
                <a:gd name="connsiteY367" fmla="*/ 148286 h 248909"/>
                <a:gd name="connsiteX368" fmla="*/ 165468 w 204301"/>
                <a:gd name="connsiteY368" fmla="*/ 149661 h 248909"/>
                <a:gd name="connsiteX369" fmla="*/ 167504 w 204301"/>
                <a:gd name="connsiteY369" fmla="*/ 150784 h 248909"/>
                <a:gd name="connsiteX370" fmla="*/ 168641 w 204301"/>
                <a:gd name="connsiteY370" fmla="*/ 150956 h 248909"/>
                <a:gd name="connsiteX371" fmla="*/ 169817 w 204301"/>
                <a:gd name="connsiteY371" fmla="*/ 150863 h 248909"/>
                <a:gd name="connsiteX372" fmla="*/ 170650 w 204301"/>
                <a:gd name="connsiteY372" fmla="*/ 151154 h 248909"/>
                <a:gd name="connsiteX373" fmla="*/ 171429 w 204301"/>
                <a:gd name="connsiteY373" fmla="*/ 151696 h 248909"/>
                <a:gd name="connsiteX374" fmla="*/ 169473 w 204301"/>
                <a:gd name="connsiteY374" fmla="*/ 148114 h 248909"/>
                <a:gd name="connsiteX375" fmla="*/ 167200 w 204301"/>
                <a:gd name="connsiteY375" fmla="*/ 144836 h 248909"/>
                <a:gd name="connsiteX376" fmla="*/ 166077 w 204301"/>
                <a:gd name="connsiteY376" fmla="*/ 142787 h 248909"/>
                <a:gd name="connsiteX377" fmla="*/ 165455 w 204301"/>
                <a:gd name="connsiteY377" fmla="*/ 140646 h 248909"/>
                <a:gd name="connsiteX378" fmla="*/ 166605 w 204301"/>
                <a:gd name="connsiteY378" fmla="*/ 139073 h 248909"/>
                <a:gd name="connsiteX379" fmla="*/ 168191 w 204301"/>
                <a:gd name="connsiteY379" fmla="*/ 138069 h 248909"/>
                <a:gd name="connsiteX380" fmla="*/ 165217 w 204301"/>
                <a:gd name="connsiteY380" fmla="*/ 136139 h 248909"/>
                <a:gd name="connsiteX381" fmla="*/ 162508 w 204301"/>
                <a:gd name="connsiteY381" fmla="*/ 133760 h 248909"/>
                <a:gd name="connsiteX382" fmla="*/ 159640 w 204301"/>
                <a:gd name="connsiteY382" fmla="*/ 130654 h 248909"/>
                <a:gd name="connsiteX383" fmla="*/ 156653 w 204301"/>
                <a:gd name="connsiteY383" fmla="*/ 127746 h 248909"/>
                <a:gd name="connsiteX384" fmla="*/ 154895 w 204301"/>
                <a:gd name="connsiteY384" fmla="*/ 126742 h 248909"/>
                <a:gd name="connsiteX385" fmla="*/ 146872 w 204301"/>
                <a:gd name="connsiteY385" fmla="*/ 123728 h 248909"/>
                <a:gd name="connsiteX386" fmla="*/ 145352 w 204301"/>
                <a:gd name="connsiteY386" fmla="*/ 122420 h 248909"/>
                <a:gd name="connsiteX387" fmla="*/ 144255 w 204301"/>
                <a:gd name="connsiteY387" fmla="*/ 120543 h 248909"/>
                <a:gd name="connsiteX388" fmla="*/ 142074 w 204301"/>
                <a:gd name="connsiteY388" fmla="*/ 113802 h 248909"/>
                <a:gd name="connsiteX389" fmla="*/ 140501 w 204301"/>
                <a:gd name="connsiteY389" fmla="*/ 107590 h 248909"/>
                <a:gd name="connsiteX390" fmla="*/ 139206 w 204301"/>
                <a:gd name="connsiteY390" fmla="*/ 101245 h 248909"/>
                <a:gd name="connsiteX391" fmla="*/ 138426 w 204301"/>
                <a:gd name="connsiteY391" fmla="*/ 99329 h 248909"/>
                <a:gd name="connsiteX392" fmla="*/ 137012 w 204301"/>
                <a:gd name="connsiteY392" fmla="*/ 98047 h 248909"/>
                <a:gd name="connsiteX393" fmla="*/ 135029 w 204301"/>
                <a:gd name="connsiteY393" fmla="*/ 96632 h 248909"/>
                <a:gd name="connsiteX394" fmla="*/ 131473 w 204301"/>
                <a:gd name="connsiteY394" fmla="*/ 93011 h 248909"/>
                <a:gd name="connsiteX395" fmla="*/ 129002 w 204301"/>
                <a:gd name="connsiteY395" fmla="*/ 90486 h 248909"/>
                <a:gd name="connsiteX396" fmla="*/ 119948 w 204301"/>
                <a:gd name="connsiteY396" fmla="*/ 87182 h 248909"/>
                <a:gd name="connsiteX397" fmla="*/ 115031 w 204301"/>
                <a:gd name="connsiteY397" fmla="*/ 87208 h 248909"/>
                <a:gd name="connsiteX398" fmla="*/ 111185 w 204301"/>
                <a:gd name="connsiteY398" fmla="*/ 89006 h 248909"/>
                <a:gd name="connsiteX399" fmla="*/ 110471 w 204301"/>
                <a:gd name="connsiteY399" fmla="*/ 89178 h 248909"/>
                <a:gd name="connsiteX400" fmla="*/ 99078 w 204301"/>
                <a:gd name="connsiteY400" fmla="*/ 87473 h 248909"/>
                <a:gd name="connsiteX401" fmla="*/ 97161 w 204301"/>
                <a:gd name="connsiteY401" fmla="*/ 86759 h 248909"/>
                <a:gd name="connsiteX402" fmla="*/ 95549 w 204301"/>
                <a:gd name="connsiteY402" fmla="*/ 85384 h 248909"/>
                <a:gd name="connsiteX403" fmla="*/ 97399 w 204301"/>
                <a:gd name="connsiteY403" fmla="*/ 86230 h 248909"/>
                <a:gd name="connsiteX404" fmla="*/ 101761 w 204301"/>
                <a:gd name="connsiteY404" fmla="*/ 87037 h 248909"/>
                <a:gd name="connsiteX405" fmla="*/ 104193 w 204301"/>
                <a:gd name="connsiteY405" fmla="*/ 87169 h 248909"/>
                <a:gd name="connsiteX406" fmla="*/ 106189 w 204301"/>
                <a:gd name="connsiteY406" fmla="*/ 86706 h 248909"/>
                <a:gd name="connsiteX407" fmla="*/ 108132 w 204301"/>
                <a:gd name="connsiteY407" fmla="*/ 85781 h 248909"/>
                <a:gd name="connsiteX408" fmla="*/ 112520 w 204301"/>
                <a:gd name="connsiteY408" fmla="*/ 82767 h 248909"/>
                <a:gd name="connsiteX409" fmla="*/ 116921 w 204301"/>
                <a:gd name="connsiteY409" fmla="*/ 82556 h 248909"/>
                <a:gd name="connsiteX410" fmla="*/ 118970 w 204301"/>
                <a:gd name="connsiteY410" fmla="*/ 81194 h 248909"/>
                <a:gd name="connsiteX411" fmla="*/ 119564 w 204301"/>
                <a:gd name="connsiteY411" fmla="*/ 79476 h 248909"/>
                <a:gd name="connsiteX412" fmla="*/ 114965 w 204301"/>
                <a:gd name="connsiteY412" fmla="*/ 77375 h 248909"/>
                <a:gd name="connsiteX413" fmla="*/ 110788 w 204301"/>
                <a:gd name="connsiteY413" fmla="*/ 77599 h 248909"/>
                <a:gd name="connsiteX414" fmla="*/ 108449 w 204301"/>
                <a:gd name="connsiteY414" fmla="*/ 78207 h 248909"/>
                <a:gd name="connsiteX415" fmla="*/ 106136 w 204301"/>
                <a:gd name="connsiteY415" fmla="*/ 78273 h 248909"/>
                <a:gd name="connsiteX416" fmla="*/ 108158 w 204301"/>
                <a:gd name="connsiteY416" fmla="*/ 77732 h 248909"/>
                <a:gd name="connsiteX417" fmla="*/ 110141 w 204301"/>
                <a:gd name="connsiteY417" fmla="*/ 76634 h 248909"/>
                <a:gd name="connsiteX418" fmla="*/ 111766 w 204301"/>
                <a:gd name="connsiteY418" fmla="*/ 76000 h 248909"/>
                <a:gd name="connsiteX419" fmla="*/ 117450 w 204301"/>
                <a:gd name="connsiteY419" fmla="*/ 75114 h 248909"/>
                <a:gd name="connsiteX420" fmla="*/ 119472 w 204301"/>
                <a:gd name="connsiteY420" fmla="*/ 74282 h 248909"/>
                <a:gd name="connsiteX421" fmla="*/ 121402 w 204301"/>
                <a:gd name="connsiteY421" fmla="*/ 73039 h 248909"/>
                <a:gd name="connsiteX422" fmla="*/ 123464 w 204301"/>
                <a:gd name="connsiteY422" fmla="*/ 71057 h 248909"/>
                <a:gd name="connsiteX423" fmla="*/ 125222 w 204301"/>
                <a:gd name="connsiteY423" fmla="*/ 68572 h 248909"/>
                <a:gd name="connsiteX424" fmla="*/ 128949 w 204301"/>
                <a:gd name="connsiteY424" fmla="*/ 65069 h 248909"/>
                <a:gd name="connsiteX425" fmla="*/ 133020 w 204301"/>
                <a:gd name="connsiteY425" fmla="*/ 58751 h 248909"/>
                <a:gd name="connsiteX426" fmla="*/ 133694 w 204301"/>
                <a:gd name="connsiteY426" fmla="*/ 57403 h 248909"/>
                <a:gd name="connsiteX427" fmla="*/ 134170 w 204301"/>
                <a:gd name="connsiteY427" fmla="*/ 55949 h 248909"/>
                <a:gd name="connsiteX428" fmla="*/ 134804 w 204301"/>
                <a:gd name="connsiteY428" fmla="*/ 54627 h 248909"/>
                <a:gd name="connsiteX429" fmla="*/ 136774 w 204301"/>
                <a:gd name="connsiteY429" fmla="*/ 52169 h 248909"/>
                <a:gd name="connsiteX430" fmla="*/ 138968 w 204301"/>
                <a:gd name="connsiteY430" fmla="*/ 50385 h 248909"/>
                <a:gd name="connsiteX431" fmla="*/ 140197 w 204301"/>
                <a:gd name="connsiteY431" fmla="*/ 48957 h 248909"/>
                <a:gd name="connsiteX432" fmla="*/ 140303 w 204301"/>
                <a:gd name="connsiteY432" fmla="*/ 48442 h 248909"/>
                <a:gd name="connsiteX433" fmla="*/ 138756 w 204301"/>
                <a:gd name="connsiteY433" fmla="*/ 45322 h 248909"/>
                <a:gd name="connsiteX434" fmla="*/ 136985 w 204301"/>
                <a:gd name="connsiteY434" fmla="*/ 43631 h 248909"/>
                <a:gd name="connsiteX435" fmla="*/ 134751 w 204301"/>
                <a:gd name="connsiteY435" fmla="*/ 42957 h 248909"/>
                <a:gd name="connsiteX436" fmla="*/ 131236 w 204301"/>
                <a:gd name="connsiteY436" fmla="*/ 43525 h 248909"/>
                <a:gd name="connsiteX437" fmla="*/ 118798 w 204301"/>
                <a:gd name="connsiteY437" fmla="*/ 43221 h 248909"/>
                <a:gd name="connsiteX438" fmla="*/ 116947 w 204301"/>
                <a:gd name="connsiteY438" fmla="*/ 43300 h 248909"/>
                <a:gd name="connsiteX439" fmla="*/ 115084 w 204301"/>
                <a:gd name="connsiteY439" fmla="*/ 43750 h 248909"/>
                <a:gd name="connsiteX440" fmla="*/ 114106 w 204301"/>
                <a:gd name="connsiteY440" fmla="*/ 43723 h 248909"/>
                <a:gd name="connsiteX441" fmla="*/ 109916 w 204301"/>
                <a:gd name="connsiteY441" fmla="*/ 42758 h 248909"/>
                <a:gd name="connsiteX442" fmla="*/ 107709 w 204301"/>
                <a:gd name="connsiteY442" fmla="*/ 42811 h 248909"/>
                <a:gd name="connsiteX443" fmla="*/ 103003 w 204301"/>
                <a:gd name="connsiteY443" fmla="*/ 44014 h 248909"/>
                <a:gd name="connsiteX444" fmla="*/ 97941 w 204301"/>
                <a:gd name="connsiteY444" fmla="*/ 45640 h 248909"/>
                <a:gd name="connsiteX445" fmla="*/ 95443 w 204301"/>
                <a:gd name="connsiteY445" fmla="*/ 46142 h 248909"/>
                <a:gd name="connsiteX446" fmla="*/ 92456 w 204301"/>
                <a:gd name="connsiteY446" fmla="*/ 46234 h 248909"/>
                <a:gd name="connsiteX447" fmla="*/ 93870 w 204301"/>
                <a:gd name="connsiteY447" fmla="*/ 43631 h 248909"/>
                <a:gd name="connsiteX448" fmla="*/ 98047 w 204301"/>
                <a:gd name="connsiteY448" fmla="*/ 40749 h 248909"/>
                <a:gd name="connsiteX449" fmla="*/ 98760 w 204301"/>
                <a:gd name="connsiteY449" fmla="*/ 39916 h 248909"/>
                <a:gd name="connsiteX450" fmla="*/ 97809 w 204301"/>
                <a:gd name="connsiteY450" fmla="*/ 39361 h 248909"/>
                <a:gd name="connsiteX451" fmla="*/ 95218 w 204301"/>
                <a:gd name="connsiteY451" fmla="*/ 39031 h 248909"/>
                <a:gd name="connsiteX452" fmla="*/ 95720 w 204301"/>
                <a:gd name="connsiteY452" fmla="*/ 37392 h 248909"/>
                <a:gd name="connsiteX453" fmla="*/ 96447 w 204301"/>
                <a:gd name="connsiteY453" fmla="*/ 36216 h 248909"/>
                <a:gd name="connsiteX454" fmla="*/ 101073 w 204301"/>
                <a:gd name="connsiteY454" fmla="*/ 33770 h 248909"/>
                <a:gd name="connsiteX455" fmla="*/ 108964 w 204301"/>
                <a:gd name="connsiteY455" fmla="*/ 28854 h 248909"/>
                <a:gd name="connsiteX456" fmla="*/ 113207 w 204301"/>
                <a:gd name="connsiteY456" fmla="*/ 26712 h 248909"/>
                <a:gd name="connsiteX457" fmla="*/ 114885 w 204301"/>
                <a:gd name="connsiteY457" fmla="*/ 25219 h 248909"/>
                <a:gd name="connsiteX458" fmla="*/ 115454 w 204301"/>
                <a:gd name="connsiteY458" fmla="*/ 24426 h 248909"/>
                <a:gd name="connsiteX459" fmla="*/ 115758 w 204301"/>
                <a:gd name="connsiteY459" fmla="*/ 23778 h 248909"/>
                <a:gd name="connsiteX460" fmla="*/ 115798 w 204301"/>
                <a:gd name="connsiteY460" fmla="*/ 21637 h 248909"/>
                <a:gd name="connsiteX461" fmla="*/ 117053 w 204301"/>
                <a:gd name="connsiteY461" fmla="*/ 19720 h 248909"/>
                <a:gd name="connsiteX462" fmla="*/ 117344 w 204301"/>
                <a:gd name="connsiteY462" fmla="*/ 19020 h 248909"/>
                <a:gd name="connsiteX463" fmla="*/ 117251 w 204301"/>
                <a:gd name="connsiteY463" fmla="*/ 18518 h 248909"/>
                <a:gd name="connsiteX464" fmla="*/ 113128 w 204301"/>
                <a:gd name="connsiteY464" fmla="*/ 18121 h 248909"/>
                <a:gd name="connsiteX465" fmla="*/ 109110 w 204301"/>
                <a:gd name="connsiteY465" fmla="*/ 18980 h 248909"/>
                <a:gd name="connsiteX466" fmla="*/ 104880 w 204301"/>
                <a:gd name="connsiteY466" fmla="*/ 19258 h 248909"/>
                <a:gd name="connsiteX467" fmla="*/ 100809 w 204301"/>
                <a:gd name="connsiteY467" fmla="*/ 20024 h 248909"/>
                <a:gd name="connsiteX468" fmla="*/ 94108 w 204301"/>
                <a:gd name="connsiteY468" fmla="*/ 20540 h 248909"/>
                <a:gd name="connsiteX469" fmla="*/ 89046 w 204301"/>
                <a:gd name="connsiteY469" fmla="*/ 21703 h 248909"/>
                <a:gd name="connsiteX470" fmla="*/ 88015 w 204301"/>
                <a:gd name="connsiteY470" fmla="*/ 20249 h 248909"/>
                <a:gd name="connsiteX471" fmla="*/ 87129 w 204301"/>
                <a:gd name="connsiteY471" fmla="*/ 20434 h 248909"/>
                <a:gd name="connsiteX472" fmla="*/ 84089 w 204301"/>
                <a:gd name="connsiteY472" fmla="*/ 21690 h 248909"/>
                <a:gd name="connsiteX473" fmla="*/ 83322 w 204301"/>
                <a:gd name="connsiteY473" fmla="*/ 21782 h 248909"/>
                <a:gd name="connsiteX474" fmla="*/ 82437 w 204301"/>
                <a:gd name="connsiteY474" fmla="*/ 20632 h 248909"/>
                <a:gd name="connsiteX475" fmla="*/ 81604 w 204301"/>
                <a:gd name="connsiteY475" fmla="*/ 20143 h 248909"/>
                <a:gd name="connsiteX476" fmla="*/ 79331 w 204301"/>
                <a:gd name="connsiteY476" fmla="*/ 19734 h 248909"/>
                <a:gd name="connsiteX477" fmla="*/ 78273 w 204301"/>
                <a:gd name="connsiteY477" fmla="*/ 19945 h 248909"/>
                <a:gd name="connsiteX478" fmla="*/ 77401 w 204301"/>
                <a:gd name="connsiteY478" fmla="*/ 20302 h 248909"/>
                <a:gd name="connsiteX479" fmla="*/ 76264 w 204301"/>
                <a:gd name="connsiteY479" fmla="*/ 21518 h 248909"/>
                <a:gd name="connsiteX480" fmla="*/ 75974 w 204301"/>
                <a:gd name="connsiteY480" fmla="*/ 22324 h 248909"/>
                <a:gd name="connsiteX481" fmla="*/ 75709 w 204301"/>
                <a:gd name="connsiteY481" fmla="*/ 24148 h 248909"/>
                <a:gd name="connsiteX482" fmla="*/ 75379 w 204301"/>
                <a:gd name="connsiteY482" fmla="*/ 25060 h 248909"/>
                <a:gd name="connsiteX483" fmla="*/ 75458 w 204301"/>
                <a:gd name="connsiteY483" fmla="*/ 26091 h 248909"/>
                <a:gd name="connsiteX484" fmla="*/ 76304 w 204301"/>
                <a:gd name="connsiteY484" fmla="*/ 27320 h 248909"/>
                <a:gd name="connsiteX485" fmla="*/ 76674 w 204301"/>
                <a:gd name="connsiteY485" fmla="*/ 28259 h 248909"/>
                <a:gd name="connsiteX486" fmla="*/ 75590 w 204301"/>
                <a:gd name="connsiteY486" fmla="*/ 28589 h 248909"/>
                <a:gd name="connsiteX487" fmla="*/ 71347 w 204301"/>
                <a:gd name="connsiteY487" fmla="*/ 28563 h 248909"/>
                <a:gd name="connsiteX488" fmla="*/ 69920 w 204301"/>
                <a:gd name="connsiteY488" fmla="*/ 28893 h 248909"/>
                <a:gd name="connsiteX489" fmla="*/ 69484 w 204301"/>
                <a:gd name="connsiteY489" fmla="*/ 29594 h 248909"/>
                <a:gd name="connsiteX490" fmla="*/ 69563 w 204301"/>
                <a:gd name="connsiteY490" fmla="*/ 30519 h 248909"/>
                <a:gd name="connsiteX491" fmla="*/ 69378 w 204301"/>
                <a:gd name="connsiteY491" fmla="*/ 31378 h 248909"/>
                <a:gd name="connsiteX492" fmla="*/ 67898 w 204301"/>
                <a:gd name="connsiteY492" fmla="*/ 33321 h 248909"/>
                <a:gd name="connsiteX493" fmla="*/ 68215 w 204301"/>
                <a:gd name="connsiteY493" fmla="*/ 34008 h 248909"/>
                <a:gd name="connsiteX494" fmla="*/ 72207 w 204301"/>
                <a:gd name="connsiteY494" fmla="*/ 37603 h 248909"/>
                <a:gd name="connsiteX495" fmla="*/ 72537 w 204301"/>
                <a:gd name="connsiteY495" fmla="*/ 38264 h 248909"/>
                <a:gd name="connsiteX496" fmla="*/ 69907 w 204301"/>
                <a:gd name="connsiteY496" fmla="*/ 37656 h 248909"/>
                <a:gd name="connsiteX497" fmla="*/ 69312 w 204301"/>
                <a:gd name="connsiteY497" fmla="*/ 37683 h 248909"/>
                <a:gd name="connsiteX498" fmla="*/ 68625 w 204301"/>
                <a:gd name="connsiteY498" fmla="*/ 38357 h 248909"/>
                <a:gd name="connsiteX499" fmla="*/ 63364 w 204301"/>
                <a:gd name="connsiteY499" fmla="*/ 38264 h 248909"/>
                <a:gd name="connsiteX500" fmla="*/ 62029 w 204301"/>
                <a:gd name="connsiteY500" fmla="*/ 39784 h 248909"/>
                <a:gd name="connsiteX501" fmla="*/ 61289 w 204301"/>
                <a:gd name="connsiteY501" fmla="*/ 40974 h 248909"/>
                <a:gd name="connsiteX502" fmla="*/ 59928 w 204301"/>
                <a:gd name="connsiteY502" fmla="*/ 43855 h 248909"/>
                <a:gd name="connsiteX503" fmla="*/ 59901 w 204301"/>
                <a:gd name="connsiteY503" fmla="*/ 44503 h 248909"/>
                <a:gd name="connsiteX504" fmla="*/ 60324 w 204301"/>
                <a:gd name="connsiteY504" fmla="*/ 45626 h 248909"/>
                <a:gd name="connsiteX505" fmla="*/ 60972 w 204301"/>
                <a:gd name="connsiteY505" fmla="*/ 46393 h 248909"/>
                <a:gd name="connsiteX506" fmla="*/ 62875 w 204301"/>
                <a:gd name="connsiteY506" fmla="*/ 47041 h 248909"/>
                <a:gd name="connsiteX507" fmla="*/ 60628 w 204301"/>
                <a:gd name="connsiteY507" fmla="*/ 47649 h 248909"/>
                <a:gd name="connsiteX508" fmla="*/ 59161 w 204301"/>
                <a:gd name="connsiteY508" fmla="*/ 48283 h 248909"/>
                <a:gd name="connsiteX509" fmla="*/ 58143 w 204301"/>
                <a:gd name="connsiteY509" fmla="*/ 49103 h 248909"/>
                <a:gd name="connsiteX510" fmla="*/ 57720 w 204301"/>
                <a:gd name="connsiteY510" fmla="*/ 49949 h 248909"/>
                <a:gd name="connsiteX511" fmla="*/ 58025 w 204301"/>
                <a:gd name="connsiteY511" fmla="*/ 51455 h 248909"/>
                <a:gd name="connsiteX512" fmla="*/ 60721 w 204301"/>
                <a:gd name="connsiteY512" fmla="*/ 52632 h 248909"/>
                <a:gd name="connsiteX513" fmla="*/ 61117 w 204301"/>
                <a:gd name="connsiteY513" fmla="*/ 53689 h 248909"/>
                <a:gd name="connsiteX514" fmla="*/ 62346 w 204301"/>
                <a:gd name="connsiteY514" fmla="*/ 55302 h 248909"/>
                <a:gd name="connsiteX515" fmla="*/ 61355 w 204301"/>
                <a:gd name="connsiteY515" fmla="*/ 58738 h 248909"/>
                <a:gd name="connsiteX516" fmla="*/ 57958 w 204301"/>
                <a:gd name="connsiteY516" fmla="*/ 62479 h 248909"/>
                <a:gd name="connsiteX517" fmla="*/ 55487 w 204301"/>
                <a:gd name="connsiteY517" fmla="*/ 63589 h 248909"/>
                <a:gd name="connsiteX518" fmla="*/ 55209 w 204301"/>
                <a:gd name="connsiteY518" fmla="*/ 63999 h 248909"/>
                <a:gd name="connsiteX519" fmla="*/ 57747 w 204301"/>
                <a:gd name="connsiteY519" fmla="*/ 65307 h 248909"/>
                <a:gd name="connsiteX520" fmla="*/ 54509 w 204301"/>
                <a:gd name="connsiteY520" fmla="*/ 67250 h 248909"/>
                <a:gd name="connsiteX521" fmla="*/ 51231 w 204301"/>
                <a:gd name="connsiteY521" fmla="*/ 67660 h 248909"/>
                <a:gd name="connsiteX522" fmla="*/ 49076 w 204301"/>
                <a:gd name="connsiteY522" fmla="*/ 68876 h 248909"/>
                <a:gd name="connsiteX523" fmla="*/ 49023 w 204301"/>
                <a:gd name="connsiteY523" fmla="*/ 69180 h 248909"/>
                <a:gd name="connsiteX524" fmla="*/ 50543 w 204301"/>
                <a:gd name="connsiteY524" fmla="*/ 69563 h 248909"/>
                <a:gd name="connsiteX525" fmla="*/ 52367 w 204301"/>
                <a:gd name="connsiteY525" fmla="*/ 69629 h 248909"/>
                <a:gd name="connsiteX526" fmla="*/ 52777 w 204301"/>
                <a:gd name="connsiteY526" fmla="*/ 71850 h 248909"/>
                <a:gd name="connsiteX527" fmla="*/ 54125 w 204301"/>
                <a:gd name="connsiteY527" fmla="*/ 73013 h 248909"/>
                <a:gd name="connsiteX528" fmla="*/ 55949 w 204301"/>
                <a:gd name="connsiteY528" fmla="*/ 73568 h 248909"/>
                <a:gd name="connsiteX529" fmla="*/ 58394 w 204301"/>
                <a:gd name="connsiteY529" fmla="*/ 73806 h 248909"/>
                <a:gd name="connsiteX530" fmla="*/ 60311 w 204301"/>
                <a:gd name="connsiteY530" fmla="*/ 72907 h 248909"/>
                <a:gd name="connsiteX531" fmla="*/ 67977 w 204301"/>
                <a:gd name="connsiteY531" fmla="*/ 68003 h 248909"/>
                <a:gd name="connsiteX532" fmla="*/ 68598 w 204301"/>
                <a:gd name="connsiteY532" fmla="*/ 67818 h 248909"/>
                <a:gd name="connsiteX533" fmla="*/ 67277 w 204301"/>
                <a:gd name="connsiteY533" fmla="*/ 69695 h 248909"/>
                <a:gd name="connsiteX534" fmla="*/ 65638 w 204301"/>
                <a:gd name="connsiteY534" fmla="*/ 71493 h 248909"/>
                <a:gd name="connsiteX535" fmla="*/ 65109 w 204301"/>
                <a:gd name="connsiteY535" fmla="*/ 73158 h 248909"/>
                <a:gd name="connsiteX536" fmla="*/ 63708 w 204301"/>
                <a:gd name="connsiteY536" fmla="*/ 74242 h 248909"/>
                <a:gd name="connsiteX537" fmla="*/ 62584 w 204301"/>
                <a:gd name="connsiteY537" fmla="*/ 76687 h 248909"/>
                <a:gd name="connsiteX538" fmla="*/ 61250 w 204301"/>
                <a:gd name="connsiteY538" fmla="*/ 78604 h 248909"/>
                <a:gd name="connsiteX539" fmla="*/ 59994 w 204301"/>
                <a:gd name="connsiteY539" fmla="*/ 81234 h 248909"/>
                <a:gd name="connsiteX540" fmla="*/ 59227 w 204301"/>
                <a:gd name="connsiteY540" fmla="*/ 84301 h 248909"/>
                <a:gd name="connsiteX541" fmla="*/ 57866 w 204301"/>
                <a:gd name="connsiteY541" fmla="*/ 86415 h 248909"/>
                <a:gd name="connsiteX542" fmla="*/ 56874 w 204301"/>
                <a:gd name="connsiteY542" fmla="*/ 92839 h 248909"/>
                <a:gd name="connsiteX543" fmla="*/ 57245 w 204301"/>
                <a:gd name="connsiteY543" fmla="*/ 93275 h 248909"/>
                <a:gd name="connsiteX544" fmla="*/ 57826 w 204301"/>
                <a:gd name="connsiteY544" fmla="*/ 93421 h 248909"/>
                <a:gd name="connsiteX545" fmla="*/ 59254 w 204301"/>
                <a:gd name="connsiteY545" fmla="*/ 92998 h 248909"/>
                <a:gd name="connsiteX546" fmla="*/ 59293 w 204301"/>
                <a:gd name="connsiteY546" fmla="*/ 93143 h 248909"/>
                <a:gd name="connsiteX547" fmla="*/ 56967 w 204301"/>
                <a:gd name="connsiteY547" fmla="*/ 95311 h 248909"/>
                <a:gd name="connsiteX548" fmla="*/ 55883 w 204301"/>
                <a:gd name="connsiteY548" fmla="*/ 96553 h 248909"/>
                <a:gd name="connsiteX549" fmla="*/ 55103 w 204301"/>
                <a:gd name="connsiteY549" fmla="*/ 97888 h 248909"/>
                <a:gd name="connsiteX550" fmla="*/ 53107 w 204301"/>
                <a:gd name="connsiteY550" fmla="*/ 102686 h 248909"/>
                <a:gd name="connsiteX551" fmla="*/ 52632 w 204301"/>
                <a:gd name="connsiteY551" fmla="*/ 103981 h 248909"/>
                <a:gd name="connsiteX552" fmla="*/ 52526 w 204301"/>
                <a:gd name="connsiteY552" fmla="*/ 104840 h 248909"/>
                <a:gd name="connsiteX553" fmla="*/ 53226 w 204301"/>
                <a:gd name="connsiteY553" fmla="*/ 105594 h 248909"/>
                <a:gd name="connsiteX554" fmla="*/ 54958 w 204301"/>
                <a:gd name="connsiteY554" fmla="*/ 105792 h 248909"/>
                <a:gd name="connsiteX555" fmla="*/ 55553 w 204301"/>
                <a:gd name="connsiteY555" fmla="*/ 105673 h 248909"/>
                <a:gd name="connsiteX556" fmla="*/ 56227 w 204301"/>
                <a:gd name="connsiteY556" fmla="*/ 105144 h 248909"/>
                <a:gd name="connsiteX557" fmla="*/ 57007 w 204301"/>
                <a:gd name="connsiteY557" fmla="*/ 104127 h 248909"/>
                <a:gd name="connsiteX558" fmla="*/ 61646 w 204301"/>
                <a:gd name="connsiteY558" fmla="*/ 94015 h 248909"/>
                <a:gd name="connsiteX559" fmla="*/ 62082 w 204301"/>
                <a:gd name="connsiteY559" fmla="*/ 92482 h 248909"/>
                <a:gd name="connsiteX560" fmla="*/ 61501 w 204301"/>
                <a:gd name="connsiteY560" fmla="*/ 89178 h 248909"/>
                <a:gd name="connsiteX561" fmla="*/ 61553 w 204301"/>
                <a:gd name="connsiteY561" fmla="*/ 88557 h 248909"/>
                <a:gd name="connsiteX562" fmla="*/ 61791 w 204301"/>
                <a:gd name="connsiteY562" fmla="*/ 88028 h 248909"/>
                <a:gd name="connsiteX563" fmla="*/ 62426 w 204301"/>
                <a:gd name="connsiteY563" fmla="*/ 87393 h 248909"/>
                <a:gd name="connsiteX564" fmla="*/ 64726 w 204301"/>
                <a:gd name="connsiteY564" fmla="*/ 85516 h 248909"/>
                <a:gd name="connsiteX565" fmla="*/ 69127 w 204301"/>
                <a:gd name="connsiteY565" fmla="*/ 82662 h 248909"/>
                <a:gd name="connsiteX566" fmla="*/ 71030 w 204301"/>
                <a:gd name="connsiteY566" fmla="*/ 81710 h 248909"/>
                <a:gd name="connsiteX567" fmla="*/ 66999 w 204301"/>
                <a:gd name="connsiteY567" fmla="*/ 84790 h 248909"/>
                <a:gd name="connsiteX568" fmla="*/ 65889 w 204301"/>
                <a:gd name="connsiteY568" fmla="*/ 86151 h 248909"/>
                <a:gd name="connsiteX569" fmla="*/ 65201 w 204301"/>
                <a:gd name="connsiteY569" fmla="*/ 87882 h 248909"/>
                <a:gd name="connsiteX570" fmla="*/ 65029 w 204301"/>
                <a:gd name="connsiteY570" fmla="*/ 89773 h 248909"/>
                <a:gd name="connsiteX571" fmla="*/ 65268 w 204301"/>
                <a:gd name="connsiteY571" fmla="*/ 90909 h 248909"/>
                <a:gd name="connsiteX572" fmla="*/ 65558 w 204301"/>
                <a:gd name="connsiteY572" fmla="*/ 90843 h 248909"/>
                <a:gd name="connsiteX573" fmla="*/ 66060 w 204301"/>
                <a:gd name="connsiteY573" fmla="*/ 89786 h 248909"/>
                <a:gd name="connsiteX574" fmla="*/ 67343 w 204301"/>
                <a:gd name="connsiteY574" fmla="*/ 89654 h 248909"/>
                <a:gd name="connsiteX575" fmla="*/ 67779 w 204301"/>
                <a:gd name="connsiteY575" fmla="*/ 89363 h 248909"/>
                <a:gd name="connsiteX576" fmla="*/ 68360 w 204301"/>
                <a:gd name="connsiteY576" fmla="*/ 88226 h 248909"/>
                <a:gd name="connsiteX577" fmla="*/ 70951 w 204301"/>
                <a:gd name="connsiteY577" fmla="*/ 87684 h 248909"/>
                <a:gd name="connsiteX578" fmla="*/ 71903 w 204301"/>
                <a:gd name="connsiteY578" fmla="*/ 87142 h 248909"/>
                <a:gd name="connsiteX579" fmla="*/ 73608 w 204301"/>
                <a:gd name="connsiteY579" fmla="*/ 84842 h 248909"/>
                <a:gd name="connsiteX580" fmla="*/ 74480 w 204301"/>
                <a:gd name="connsiteY580" fmla="*/ 83891 h 248909"/>
                <a:gd name="connsiteX581" fmla="*/ 74890 w 204301"/>
                <a:gd name="connsiteY581" fmla="*/ 83679 h 248909"/>
                <a:gd name="connsiteX582" fmla="*/ 73832 w 204301"/>
                <a:gd name="connsiteY582" fmla="*/ 85741 h 248909"/>
                <a:gd name="connsiteX583" fmla="*/ 73687 w 204301"/>
                <a:gd name="connsiteY583" fmla="*/ 86534 h 248909"/>
                <a:gd name="connsiteX584" fmla="*/ 77031 w 204301"/>
                <a:gd name="connsiteY584" fmla="*/ 88755 h 248909"/>
                <a:gd name="connsiteX585" fmla="*/ 78749 w 204301"/>
                <a:gd name="connsiteY585" fmla="*/ 89521 h 248909"/>
                <a:gd name="connsiteX586" fmla="*/ 74150 w 204301"/>
                <a:gd name="connsiteY586" fmla="*/ 89482 h 248909"/>
                <a:gd name="connsiteX587" fmla="*/ 73727 w 204301"/>
                <a:gd name="connsiteY587" fmla="*/ 89759 h 248909"/>
                <a:gd name="connsiteX588" fmla="*/ 72629 w 204301"/>
                <a:gd name="connsiteY588" fmla="*/ 91240 h 248909"/>
                <a:gd name="connsiteX589" fmla="*/ 71995 w 204301"/>
                <a:gd name="connsiteY589" fmla="*/ 93698 h 248909"/>
                <a:gd name="connsiteX590" fmla="*/ 71718 w 204301"/>
                <a:gd name="connsiteY590" fmla="*/ 95879 h 248909"/>
                <a:gd name="connsiteX591" fmla="*/ 74916 w 204301"/>
                <a:gd name="connsiteY591" fmla="*/ 98562 h 248909"/>
                <a:gd name="connsiteX592" fmla="*/ 75617 w 204301"/>
                <a:gd name="connsiteY592" fmla="*/ 99738 h 248909"/>
                <a:gd name="connsiteX593" fmla="*/ 75630 w 204301"/>
                <a:gd name="connsiteY593" fmla="*/ 101139 h 248909"/>
                <a:gd name="connsiteX594" fmla="*/ 74493 w 204301"/>
                <a:gd name="connsiteY594" fmla="*/ 103281 h 248909"/>
                <a:gd name="connsiteX595" fmla="*/ 73000 w 204301"/>
                <a:gd name="connsiteY595" fmla="*/ 104920 h 248909"/>
                <a:gd name="connsiteX596" fmla="*/ 68664 w 204301"/>
                <a:gd name="connsiteY596" fmla="*/ 110511 h 248909"/>
                <a:gd name="connsiteX597" fmla="*/ 66325 w 204301"/>
                <a:gd name="connsiteY597" fmla="*/ 114806 h 248909"/>
                <a:gd name="connsiteX598" fmla="*/ 65122 w 204301"/>
                <a:gd name="connsiteY598" fmla="*/ 114159 h 248909"/>
                <a:gd name="connsiteX599" fmla="*/ 63880 w 204301"/>
                <a:gd name="connsiteY599" fmla="*/ 114859 h 248909"/>
                <a:gd name="connsiteX600" fmla="*/ 63747 w 204301"/>
                <a:gd name="connsiteY600" fmla="*/ 116670 h 248909"/>
                <a:gd name="connsiteX601" fmla="*/ 64303 w 204301"/>
                <a:gd name="connsiteY601" fmla="*/ 118282 h 248909"/>
                <a:gd name="connsiteX602" fmla="*/ 66193 w 204301"/>
                <a:gd name="connsiteY602" fmla="*/ 120847 h 248909"/>
                <a:gd name="connsiteX603" fmla="*/ 68519 w 204301"/>
                <a:gd name="connsiteY603" fmla="*/ 122763 h 248909"/>
                <a:gd name="connsiteX604" fmla="*/ 69206 w 204301"/>
                <a:gd name="connsiteY604" fmla="*/ 120556 h 248909"/>
                <a:gd name="connsiteX605" fmla="*/ 70145 w 204301"/>
                <a:gd name="connsiteY605" fmla="*/ 119142 h 248909"/>
                <a:gd name="connsiteX606" fmla="*/ 70898 w 204301"/>
                <a:gd name="connsiteY606" fmla="*/ 118586 h 248909"/>
                <a:gd name="connsiteX607" fmla="*/ 74308 w 204301"/>
                <a:gd name="connsiteY607" fmla="*/ 120106 h 248909"/>
                <a:gd name="connsiteX608" fmla="*/ 76938 w 204301"/>
                <a:gd name="connsiteY608" fmla="*/ 120926 h 248909"/>
                <a:gd name="connsiteX609" fmla="*/ 79265 w 204301"/>
                <a:gd name="connsiteY609" fmla="*/ 120159 h 248909"/>
                <a:gd name="connsiteX610" fmla="*/ 81617 w 204301"/>
                <a:gd name="connsiteY610" fmla="*/ 118864 h 248909"/>
                <a:gd name="connsiteX611" fmla="*/ 82688 w 204301"/>
                <a:gd name="connsiteY611" fmla="*/ 118573 h 248909"/>
                <a:gd name="connsiteX612" fmla="*/ 83600 w 204301"/>
                <a:gd name="connsiteY612" fmla="*/ 118824 h 248909"/>
                <a:gd name="connsiteX613" fmla="*/ 84221 w 204301"/>
                <a:gd name="connsiteY613" fmla="*/ 119789 h 248909"/>
                <a:gd name="connsiteX614" fmla="*/ 85028 w 204301"/>
                <a:gd name="connsiteY614" fmla="*/ 120371 h 248909"/>
                <a:gd name="connsiteX615" fmla="*/ 86243 w 204301"/>
                <a:gd name="connsiteY615" fmla="*/ 120159 h 248909"/>
                <a:gd name="connsiteX616" fmla="*/ 88689 w 204301"/>
                <a:gd name="connsiteY616" fmla="*/ 120331 h 248909"/>
                <a:gd name="connsiteX617" fmla="*/ 89984 w 204301"/>
                <a:gd name="connsiteY617" fmla="*/ 119684 h 248909"/>
                <a:gd name="connsiteX618" fmla="*/ 91266 w 204301"/>
                <a:gd name="connsiteY618" fmla="*/ 118679 h 248909"/>
                <a:gd name="connsiteX619" fmla="*/ 92548 w 204301"/>
                <a:gd name="connsiteY619" fmla="*/ 117952 h 248909"/>
                <a:gd name="connsiteX620" fmla="*/ 93896 w 204301"/>
                <a:gd name="connsiteY620" fmla="*/ 117780 h 248909"/>
                <a:gd name="connsiteX621" fmla="*/ 95205 w 204301"/>
                <a:gd name="connsiteY621" fmla="*/ 117331 h 248909"/>
                <a:gd name="connsiteX622" fmla="*/ 97597 w 204301"/>
                <a:gd name="connsiteY622" fmla="*/ 115877 h 248909"/>
                <a:gd name="connsiteX623" fmla="*/ 100069 w 204301"/>
                <a:gd name="connsiteY623" fmla="*/ 115441 h 248909"/>
                <a:gd name="connsiteX624" fmla="*/ 107431 w 204301"/>
                <a:gd name="connsiteY624" fmla="*/ 115494 h 248909"/>
                <a:gd name="connsiteX625" fmla="*/ 108343 w 204301"/>
                <a:gd name="connsiteY625" fmla="*/ 115732 h 248909"/>
                <a:gd name="connsiteX626" fmla="*/ 103400 w 204301"/>
                <a:gd name="connsiteY626" fmla="*/ 116974 h 248909"/>
                <a:gd name="connsiteX627" fmla="*/ 98959 w 204301"/>
                <a:gd name="connsiteY627" fmla="*/ 120529 h 248909"/>
                <a:gd name="connsiteX628" fmla="*/ 95773 w 204301"/>
                <a:gd name="connsiteY628" fmla="*/ 126107 h 248909"/>
                <a:gd name="connsiteX629" fmla="*/ 95998 w 204301"/>
                <a:gd name="connsiteY629" fmla="*/ 128698 h 248909"/>
                <a:gd name="connsiteX630" fmla="*/ 98932 w 204301"/>
                <a:gd name="connsiteY630" fmla="*/ 133033 h 248909"/>
                <a:gd name="connsiteX631" fmla="*/ 100598 w 204301"/>
                <a:gd name="connsiteY631" fmla="*/ 135082 h 248909"/>
                <a:gd name="connsiteX632" fmla="*/ 103611 w 204301"/>
                <a:gd name="connsiteY632" fmla="*/ 137791 h 248909"/>
                <a:gd name="connsiteX633" fmla="*/ 104788 w 204301"/>
                <a:gd name="connsiteY633" fmla="*/ 137831 h 248909"/>
                <a:gd name="connsiteX634" fmla="*/ 106003 w 204301"/>
                <a:gd name="connsiteY634" fmla="*/ 137104 h 248909"/>
                <a:gd name="connsiteX635" fmla="*/ 107325 w 204301"/>
                <a:gd name="connsiteY635" fmla="*/ 136641 h 248909"/>
                <a:gd name="connsiteX636" fmla="*/ 109982 w 204301"/>
                <a:gd name="connsiteY636" fmla="*/ 136456 h 248909"/>
                <a:gd name="connsiteX637" fmla="*/ 110326 w 204301"/>
                <a:gd name="connsiteY637" fmla="*/ 137580 h 248909"/>
                <a:gd name="connsiteX638" fmla="*/ 109770 w 204301"/>
                <a:gd name="connsiteY638" fmla="*/ 140025 h 248909"/>
                <a:gd name="connsiteX639" fmla="*/ 108779 w 204301"/>
                <a:gd name="connsiteY639" fmla="*/ 142259 h 248909"/>
                <a:gd name="connsiteX640" fmla="*/ 105977 w 204301"/>
                <a:gd name="connsiteY640" fmla="*/ 143726 h 248909"/>
                <a:gd name="connsiteX641" fmla="*/ 105435 w 204301"/>
                <a:gd name="connsiteY641" fmla="*/ 145391 h 248909"/>
                <a:gd name="connsiteX642" fmla="*/ 105554 w 204301"/>
                <a:gd name="connsiteY642" fmla="*/ 147268 h 248909"/>
                <a:gd name="connsiteX643" fmla="*/ 106493 w 204301"/>
                <a:gd name="connsiteY643" fmla="*/ 147995 h 248909"/>
                <a:gd name="connsiteX644" fmla="*/ 107709 w 204301"/>
                <a:gd name="connsiteY644" fmla="*/ 148365 h 248909"/>
                <a:gd name="connsiteX645" fmla="*/ 106056 w 204301"/>
                <a:gd name="connsiteY645" fmla="*/ 150242 h 248909"/>
                <a:gd name="connsiteX646" fmla="*/ 104536 w 204301"/>
                <a:gd name="connsiteY646" fmla="*/ 152291 h 248909"/>
                <a:gd name="connsiteX647" fmla="*/ 104259 w 204301"/>
                <a:gd name="connsiteY647" fmla="*/ 154260 h 248909"/>
                <a:gd name="connsiteX648" fmla="*/ 105964 w 204301"/>
                <a:gd name="connsiteY648" fmla="*/ 157578 h 248909"/>
                <a:gd name="connsiteX649" fmla="*/ 107074 w 204301"/>
                <a:gd name="connsiteY649" fmla="*/ 158622 h 248909"/>
                <a:gd name="connsiteX650" fmla="*/ 108462 w 204301"/>
                <a:gd name="connsiteY650" fmla="*/ 159111 h 248909"/>
                <a:gd name="connsiteX651" fmla="*/ 109546 w 204301"/>
                <a:gd name="connsiteY651" fmla="*/ 159137 h 248909"/>
                <a:gd name="connsiteX652" fmla="*/ 110431 w 204301"/>
                <a:gd name="connsiteY652" fmla="*/ 159692 h 248909"/>
                <a:gd name="connsiteX653" fmla="*/ 107973 w 204301"/>
                <a:gd name="connsiteY653" fmla="*/ 160168 h 248909"/>
                <a:gd name="connsiteX654" fmla="*/ 106850 w 204301"/>
                <a:gd name="connsiteY654" fmla="*/ 159825 h 248909"/>
                <a:gd name="connsiteX655" fmla="*/ 104047 w 204301"/>
                <a:gd name="connsiteY655" fmla="*/ 156560 h 248909"/>
                <a:gd name="connsiteX656" fmla="*/ 101840 w 204301"/>
                <a:gd name="connsiteY656" fmla="*/ 157419 h 248909"/>
                <a:gd name="connsiteX657" fmla="*/ 102964 w 204301"/>
                <a:gd name="connsiteY657" fmla="*/ 161027 h 248909"/>
                <a:gd name="connsiteX658" fmla="*/ 98338 w 204301"/>
                <a:gd name="connsiteY658" fmla="*/ 158688 h 248909"/>
                <a:gd name="connsiteX659" fmla="*/ 96170 w 204301"/>
                <a:gd name="connsiteY659" fmla="*/ 158860 h 248909"/>
                <a:gd name="connsiteX660" fmla="*/ 93949 w 204301"/>
                <a:gd name="connsiteY660" fmla="*/ 159666 h 248909"/>
                <a:gd name="connsiteX661" fmla="*/ 91464 w 204301"/>
                <a:gd name="connsiteY661" fmla="*/ 160010 h 248909"/>
                <a:gd name="connsiteX662" fmla="*/ 88993 w 204301"/>
                <a:gd name="connsiteY662" fmla="*/ 159745 h 248909"/>
                <a:gd name="connsiteX663" fmla="*/ 88028 w 204301"/>
                <a:gd name="connsiteY663" fmla="*/ 159878 h 248909"/>
                <a:gd name="connsiteX664" fmla="*/ 81432 w 204301"/>
                <a:gd name="connsiteY664" fmla="*/ 162125 h 248909"/>
                <a:gd name="connsiteX665" fmla="*/ 77916 w 204301"/>
                <a:gd name="connsiteY665" fmla="*/ 164120 h 248909"/>
                <a:gd name="connsiteX666" fmla="*/ 76542 w 204301"/>
                <a:gd name="connsiteY666" fmla="*/ 165178 h 248909"/>
                <a:gd name="connsiteX667" fmla="*/ 75696 w 204301"/>
                <a:gd name="connsiteY667" fmla="*/ 166499 h 248909"/>
                <a:gd name="connsiteX668" fmla="*/ 74678 w 204301"/>
                <a:gd name="connsiteY668" fmla="*/ 167636 h 248909"/>
                <a:gd name="connsiteX669" fmla="*/ 71982 w 204301"/>
                <a:gd name="connsiteY669" fmla="*/ 169130 h 248909"/>
                <a:gd name="connsiteX670" fmla="*/ 69418 w 204301"/>
                <a:gd name="connsiteY670" fmla="*/ 170941 h 248909"/>
                <a:gd name="connsiteX671" fmla="*/ 68387 w 204301"/>
                <a:gd name="connsiteY671" fmla="*/ 172209 h 248909"/>
                <a:gd name="connsiteX672" fmla="*/ 68255 w 204301"/>
                <a:gd name="connsiteY672" fmla="*/ 173227 h 248909"/>
                <a:gd name="connsiteX673" fmla="*/ 70383 w 204301"/>
                <a:gd name="connsiteY673" fmla="*/ 172989 h 248909"/>
                <a:gd name="connsiteX674" fmla="*/ 72881 w 204301"/>
                <a:gd name="connsiteY674" fmla="*/ 171707 h 248909"/>
                <a:gd name="connsiteX675" fmla="*/ 75419 w 204301"/>
                <a:gd name="connsiteY675" fmla="*/ 170769 h 248909"/>
                <a:gd name="connsiteX676" fmla="*/ 78155 w 204301"/>
                <a:gd name="connsiteY676" fmla="*/ 170346 h 248909"/>
                <a:gd name="connsiteX677" fmla="*/ 80864 w 204301"/>
                <a:gd name="connsiteY677" fmla="*/ 170280 h 248909"/>
                <a:gd name="connsiteX678" fmla="*/ 80454 w 204301"/>
                <a:gd name="connsiteY678" fmla="*/ 171615 h 248909"/>
                <a:gd name="connsiteX679" fmla="*/ 80282 w 204301"/>
                <a:gd name="connsiteY679" fmla="*/ 172857 h 248909"/>
                <a:gd name="connsiteX680" fmla="*/ 81194 w 204301"/>
                <a:gd name="connsiteY680" fmla="*/ 174456 h 248909"/>
                <a:gd name="connsiteX681" fmla="*/ 81657 w 204301"/>
                <a:gd name="connsiteY681" fmla="*/ 175990 h 248909"/>
                <a:gd name="connsiteX682" fmla="*/ 80877 w 204301"/>
                <a:gd name="connsiteY682" fmla="*/ 177206 h 248909"/>
                <a:gd name="connsiteX683" fmla="*/ 80573 w 204301"/>
                <a:gd name="connsiteY683" fmla="*/ 178580 h 248909"/>
                <a:gd name="connsiteX684" fmla="*/ 81102 w 204301"/>
                <a:gd name="connsiteY684" fmla="*/ 179942 h 248909"/>
                <a:gd name="connsiteX685" fmla="*/ 82516 w 204301"/>
                <a:gd name="connsiteY685" fmla="*/ 180365 h 248909"/>
                <a:gd name="connsiteX686" fmla="*/ 80864 w 204301"/>
                <a:gd name="connsiteY686" fmla="*/ 182162 h 248909"/>
                <a:gd name="connsiteX687" fmla="*/ 79608 w 204301"/>
                <a:gd name="connsiteY687" fmla="*/ 184383 h 248909"/>
                <a:gd name="connsiteX688" fmla="*/ 78392 w 204301"/>
                <a:gd name="connsiteY688" fmla="*/ 186193 h 248909"/>
                <a:gd name="connsiteX689" fmla="*/ 76820 w 204301"/>
                <a:gd name="connsiteY689" fmla="*/ 187515 h 248909"/>
                <a:gd name="connsiteX690" fmla="*/ 73092 w 204301"/>
                <a:gd name="connsiteY690" fmla="*/ 189683 h 248909"/>
                <a:gd name="connsiteX691" fmla="*/ 69180 w 204301"/>
                <a:gd name="connsiteY691" fmla="*/ 190938 h 248909"/>
                <a:gd name="connsiteX692" fmla="*/ 62135 w 204301"/>
                <a:gd name="connsiteY692" fmla="*/ 193886 h 248909"/>
                <a:gd name="connsiteX693" fmla="*/ 57535 w 204301"/>
                <a:gd name="connsiteY693" fmla="*/ 195128 h 248909"/>
                <a:gd name="connsiteX694" fmla="*/ 55381 w 204301"/>
                <a:gd name="connsiteY694" fmla="*/ 196384 h 248909"/>
                <a:gd name="connsiteX695" fmla="*/ 53517 w 204301"/>
                <a:gd name="connsiteY695" fmla="*/ 198261 h 248909"/>
                <a:gd name="connsiteX696" fmla="*/ 54786 w 204301"/>
                <a:gd name="connsiteY696" fmla="*/ 198776 h 248909"/>
                <a:gd name="connsiteX697" fmla="*/ 55355 w 204301"/>
                <a:gd name="connsiteY697" fmla="*/ 200217 h 248909"/>
                <a:gd name="connsiteX698" fmla="*/ 55156 w 204301"/>
                <a:gd name="connsiteY698" fmla="*/ 202041 h 248909"/>
                <a:gd name="connsiteX699" fmla="*/ 56002 w 204301"/>
                <a:gd name="connsiteY699" fmla="*/ 202993 h 248909"/>
                <a:gd name="connsiteX700" fmla="*/ 60562 w 204301"/>
                <a:gd name="connsiteY700" fmla="*/ 205147 h 248909"/>
                <a:gd name="connsiteX701" fmla="*/ 64659 w 204301"/>
                <a:gd name="connsiteY701" fmla="*/ 203587 h 248909"/>
                <a:gd name="connsiteX702" fmla="*/ 67290 w 204301"/>
                <a:gd name="connsiteY702" fmla="*/ 202120 h 248909"/>
                <a:gd name="connsiteX703" fmla="*/ 68797 w 204301"/>
                <a:gd name="connsiteY703" fmla="*/ 201843 h 248909"/>
                <a:gd name="connsiteX704" fmla="*/ 71890 w 204301"/>
                <a:gd name="connsiteY704" fmla="*/ 202028 h 248909"/>
                <a:gd name="connsiteX705" fmla="*/ 73039 w 204301"/>
                <a:gd name="connsiteY705" fmla="*/ 203138 h 248909"/>
                <a:gd name="connsiteX706" fmla="*/ 74097 w 204301"/>
                <a:gd name="connsiteY706" fmla="*/ 203614 h 248909"/>
                <a:gd name="connsiteX707" fmla="*/ 78009 w 204301"/>
                <a:gd name="connsiteY707" fmla="*/ 204222 h 248909"/>
                <a:gd name="connsiteX708" fmla="*/ 76159 w 204301"/>
                <a:gd name="connsiteY708" fmla="*/ 205108 h 248909"/>
                <a:gd name="connsiteX709" fmla="*/ 74718 w 204301"/>
                <a:gd name="connsiteY709" fmla="*/ 206694 h 248909"/>
                <a:gd name="connsiteX710" fmla="*/ 77269 w 204301"/>
                <a:gd name="connsiteY710" fmla="*/ 206773 h 248909"/>
                <a:gd name="connsiteX711" fmla="*/ 79807 w 204301"/>
                <a:gd name="connsiteY711" fmla="*/ 206350 h 248909"/>
                <a:gd name="connsiteX712" fmla="*/ 81009 w 204301"/>
                <a:gd name="connsiteY712" fmla="*/ 205927 h 248909"/>
                <a:gd name="connsiteX713" fmla="*/ 82133 w 204301"/>
                <a:gd name="connsiteY713" fmla="*/ 206086 h 248909"/>
                <a:gd name="connsiteX714" fmla="*/ 84750 w 204301"/>
                <a:gd name="connsiteY714" fmla="*/ 207487 h 248909"/>
                <a:gd name="connsiteX715" fmla="*/ 88742 w 204301"/>
                <a:gd name="connsiteY715" fmla="*/ 210910 h 248909"/>
                <a:gd name="connsiteX716" fmla="*/ 94465 w 204301"/>
                <a:gd name="connsiteY716" fmla="*/ 211544 h 248909"/>
                <a:gd name="connsiteX717" fmla="*/ 95218 w 204301"/>
                <a:gd name="connsiteY717" fmla="*/ 211320 h 248909"/>
                <a:gd name="connsiteX718" fmla="*/ 99263 w 204301"/>
                <a:gd name="connsiteY718" fmla="*/ 208676 h 248909"/>
                <a:gd name="connsiteX719" fmla="*/ 101536 w 204301"/>
                <a:gd name="connsiteY719" fmla="*/ 207513 h 248909"/>
                <a:gd name="connsiteX720" fmla="*/ 106691 w 204301"/>
                <a:gd name="connsiteY720" fmla="*/ 206363 h 248909"/>
                <a:gd name="connsiteX721" fmla="*/ 108383 w 204301"/>
                <a:gd name="connsiteY721" fmla="*/ 205226 h 248909"/>
                <a:gd name="connsiteX722" fmla="*/ 111290 w 204301"/>
                <a:gd name="connsiteY722" fmla="*/ 203270 h 248909"/>
                <a:gd name="connsiteX723" fmla="*/ 113670 w 204301"/>
                <a:gd name="connsiteY723" fmla="*/ 202041 h 248909"/>
                <a:gd name="connsiteX724" fmla="*/ 110022 w 204301"/>
                <a:gd name="connsiteY724" fmla="*/ 205623 h 248909"/>
                <a:gd name="connsiteX725" fmla="*/ 107788 w 204301"/>
                <a:gd name="connsiteY725" fmla="*/ 207566 h 248909"/>
                <a:gd name="connsiteX726" fmla="*/ 105435 w 204301"/>
                <a:gd name="connsiteY726" fmla="*/ 209258 h 248909"/>
                <a:gd name="connsiteX727" fmla="*/ 103347 w 204301"/>
                <a:gd name="connsiteY727" fmla="*/ 211135 h 248909"/>
                <a:gd name="connsiteX728" fmla="*/ 99553 w 204301"/>
                <a:gd name="connsiteY728" fmla="*/ 215404 h 248909"/>
                <a:gd name="connsiteX729" fmla="*/ 97439 w 204301"/>
                <a:gd name="connsiteY729" fmla="*/ 216593 h 248909"/>
                <a:gd name="connsiteX730" fmla="*/ 94848 w 204301"/>
                <a:gd name="connsiteY730" fmla="*/ 216884 h 248909"/>
                <a:gd name="connsiteX731" fmla="*/ 92284 w 204301"/>
                <a:gd name="connsiteY731" fmla="*/ 216805 h 248909"/>
                <a:gd name="connsiteX732" fmla="*/ 87354 w 204301"/>
                <a:gd name="connsiteY732" fmla="*/ 215946 h 248909"/>
                <a:gd name="connsiteX733" fmla="*/ 82331 w 204301"/>
                <a:gd name="connsiteY733" fmla="*/ 215880 h 248909"/>
                <a:gd name="connsiteX734" fmla="*/ 75471 w 204301"/>
                <a:gd name="connsiteY734" fmla="*/ 216686 h 248909"/>
                <a:gd name="connsiteX735" fmla="*/ 74797 w 204301"/>
                <a:gd name="connsiteY735" fmla="*/ 217030 h 248909"/>
                <a:gd name="connsiteX736" fmla="*/ 72088 w 204301"/>
                <a:gd name="connsiteY736" fmla="*/ 221418 h 248909"/>
                <a:gd name="connsiteX737" fmla="*/ 67091 w 204301"/>
                <a:gd name="connsiteY737" fmla="*/ 222766 h 248909"/>
                <a:gd name="connsiteX738" fmla="*/ 66404 w 204301"/>
                <a:gd name="connsiteY738" fmla="*/ 224854 h 248909"/>
                <a:gd name="connsiteX739" fmla="*/ 65915 w 204301"/>
                <a:gd name="connsiteY739" fmla="*/ 227035 h 248909"/>
                <a:gd name="connsiteX740" fmla="*/ 65307 w 204301"/>
                <a:gd name="connsiteY740" fmla="*/ 228251 h 248909"/>
                <a:gd name="connsiteX741" fmla="*/ 58831 w 204301"/>
                <a:gd name="connsiteY741" fmla="*/ 233551 h 248909"/>
                <a:gd name="connsiteX742" fmla="*/ 58011 w 204301"/>
                <a:gd name="connsiteY742" fmla="*/ 234873 h 248909"/>
                <a:gd name="connsiteX743" fmla="*/ 56623 w 204301"/>
                <a:gd name="connsiteY743" fmla="*/ 235164 h 248909"/>
                <a:gd name="connsiteX744" fmla="*/ 55513 w 204301"/>
                <a:gd name="connsiteY744" fmla="*/ 235930 h 248909"/>
                <a:gd name="connsiteX745" fmla="*/ 54561 w 204301"/>
                <a:gd name="connsiteY745" fmla="*/ 237133 h 248909"/>
                <a:gd name="connsiteX746" fmla="*/ 52248 w 204301"/>
                <a:gd name="connsiteY746" fmla="*/ 239261 h 248909"/>
                <a:gd name="connsiteX747" fmla="*/ 47596 w 204301"/>
                <a:gd name="connsiteY747" fmla="*/ 242751 h 248909"/>
                <a:gd name="connsiteX748" fmla="*/ 42533 w 204301"/>
                <a:gd name="connsiteY748" fmla="*/ 244099 h 248909"/>
                <a:gd name="connsiteX749" fmla="*/ 40511 w 204301"/>
                <a:gd name="connsiteY749" fmla="*/ 245883 h 248909"/>
                <a:gd name="connsiteX750" fmla="*/ 40392 w 204301"/>
                <a:gd name="connsiteY750" fmla="*/ 247377 h 248909"/>
                <a:gd name="connsiteX751" fmla="*/ 41040 w 204301"/>
                <a:gd name="connsiteY751" fmla="*/ 248104 h 248909"/>
                <a:gd name="connsiteX752" fmla="*/ 42653 w 204301"/>
                <a:gd name="connsiteY752" fmla="*/ 247205 h 248909"/>
                <a:gd name="connsiteX753" fmla="*/ 45243 w 204301"/>
                <a:gd name="connsiteY753" fmla="*/ 246623 h 248909"/>
                <a:gd name="connsiteX754" fmla="*/ 47596 w 204301"/>
                <a:gd name="connsiteY754" fmla="*/ 247218 h 248909"/>
                <a:gd name="connsiteX755" fmla="*/ 49552 w 204301"/>
                <a:gd name="connsiteY755" fmla="*/ 248910 h 248909"/>
                <a:gd name="connsiteX756" fmla="*/ 51905 w 204301"/>
                <a:gd name="connsiteY756" fmla="*/ 248447 h 248909"/>
                <a:gd name="connsiteX757" fmla="*/ 53650 w 204301"/>
                <a:gd name="connsiteY757" fmla="*/ 245817 h 248909"/>
                <a:gd name="connsiteX758" fmla="*/ 54561 w 204301"/>
                <a:gd name="connsiteY758" fmla="*/ 245090 h 248909"/>
                <a:gd name="connsiteX759" fmla="*/ 58950 w 204301"/>
                <a:gd name="connsiteY759" fmla="*/ 242486 h 248909"/>
                <a:gd name="connsiteX760" fmla="*/ 60972 w 204301"/>
                <a:gd name="connsiteY760" fmla="*/ 241548 h 248909"/>
                <a:gd name="connsiteX761" fmla="*/ 65876 w 204301"/>
                <a:gd name="connsiteY761" fmla="*/ 240160 h 248909"/>
                <a:gd name="connsiteX762" fmla="*/ 68664 w 204301"/>
                <a:gd name="connsiteY762" fmla="*/ 239697 h 248909"/>
                <a:gd name="connsiteX763" fmla="*/ 70449 w 204301"/>
                <a:gd name="connsiteY763" fmla="*/ 239671 h 248909"/>
                <a:gd name="connsiteX764" fmla="*/ 72220 w 204301"/>
                <a:gd name="connsiteY764" fmla="*/ 239142 h 248909"/>
                <a:gd name="connsiteX765" fmla="*/ 72749 w 204301"/>
                <a:gd name="connsiteY765" fmla="*/ 238733 h 248909"/>
                <a:gd name="connsiteX766" fmla="*/ 73225 w 204301"/>
                <a:gd name="connsiteY766" fmla="*/ 238799 h 248909"/>
                <a:gd name="connsiteX767" fmla="*/ 74625 w 204301"/>
                <a:gd name="connsiteY767" fmla="*/ 239962 h 248909"/>
                <a:gd name="connsiteX768" fmla="*/ 78868 w 204301"/>
                <a:gd name="connsiteY768" fmla="*/ 241680 h 248909"/>
                <a:gd name="connsiteX769" fmla="*/ 81049 w 204301"/>
                <a:gd name="connsiteY769" fmla="*/ 243226 h 248909"/>
                <a:gd name="connsiteX770" fmla="*/ 83534 w 204301"/>
                <a:gd name="connsiteY770" fmla="*/ 242936 h 248909"/>
                <a:gd name="connsiteX771" fmla="*/ 85781 w 204301"/>
                <a:gd name="connsiteY771" fmla="*/ 240689 h 248909"/>
                <a:gd name="connsiteX772" fmla="*/ 87288 w 204301"/>
                <a:gd name="connsiteY772" fmla="*/ 237781 h 248909"/>
                <a:gd name="connsiteX773" fmla="*/ 88425 w 204301"/>
                <a:gd name="connsiteY773" fmla="*/ 234503 h 248909"/>
                <a:gd name="connsiteX774" fmla="*/ 90354 w 204301"/>
                <a:gd name="connsiteY774" fmla="*/ 232190 h 248909"/>
                <a:gd name="connsiteX775" fmla="*/ 99276 w 204301"/>
                <a:gd name="connsiteY775" fmla="*/ 229890 h 248909"/>
                <a:gd name="connsiteX776" fmla="*/ 101417 w 204301"/>
                <a:gd name="connsiteY776" fmla="*/ 229732 h 248909"/>
                <a:gd name="connsiteX777" fmla="*/ 104047 w 204301"/>
                <a:gd name="connsiteY777" fmla="*/ 230194 h 248909"/>
                <a:gd name="connsiteX778" fmla="*/ 106519 w 204301"/>
                <a:gd name="connsiteY778" fmla="*/ 231172 h 248909"/>
                <a:gd name="connsiteX779" fmla="*/ 108806 w 204301"/>
                <a:gd name="connsiteY779" fmla="*/ 232626 h 248909"/>
                <a:gd name="connsiteX780" fmla="*/ 111238 w 204301"/>
                <a:gd name="connsiteY780" fmla="*/ 233089 h 248909"/>
                <a:gd name="connsiteX781" fmla="*/ 112136 w 204301"/>
                <a:gd name="connsiteY781" fmla="*/ 232216 h 248909"/>
                <a:gd name="connsiteX782" fmla="*/ 113115 w 204301"/>
                <a:gd name="connsiteY782" fmla="*/ 232045 h 248909"/>
                <a:gd name="connsiteX783" fmla="*/ 119829 w 204301"/>
                <a:gd name="connsiteY783" fmla="*/ 232983 h 248909"/>
                <a:gd name="connsiteX784" fmla="*/ 120662 w 204301"/>
                <a:gd name="connsiteY784" fmla="*/ 232851 h 248909"/>
                <a:gd name="connsiteX785" fmla="*/ 121468 w 204301"/>
                <a:gd name="connsiteY785" fmla="*/ 232309 h 248909"/>
                <a:gd name="connsiteX786" fmla="*/ 120609 w 204301"/>
                <a:gd name="connsiteY786" fmla="*/ 231066 h 248909"/>
                <a:gd name="connsiteX787" fmla="*/ 120186 w 204301"/>
                <a:gd name="connsiteY787" fmla="*/ 229639 h 248909"/>
                <a:gd name="connsiteX788" fmla="*/ 123728 w 204301"/>
                <a:gd name="connsiteY788" fmla="*/ 229916 h 248909"/>
                <a:gd name="connsiteX789" fmla="*/ 127601 w 204301"/>
                <a:gd name="connsiteY789" fmla="*/ 229375 h 248909"/>
                <a:gd name="connsiteX790" fmla="*/ 129478 w 204301"/>
                <a:gd name="connsiteY790" fmla="*/ 229441 h 248909"/>
                <a:gd name="connsiteX791" fmla="*/ 131315 w 204301"/>
                <a:gd name="connsiteY791" fmla="*/ 229044 h 248909"/>
                <a:gd name="connsiteX792" fmla="*/ 135386 w 204301"/>
                <a:gd name="connsiteY792" fmla="*/ 227048 h 248909"/>
                <a:gd name="connsiteX793" fmla="*/ 133773 w 204301"/>
                <a:gd name="connsiteY793" fmla="*/ 224973 h 248909"/>
                <a:gd name="connsiteX794" fmla="*/ 136522 w 204301"/>
                <a:gd name="connsiteY794" fmla="*/ 226057 h 248909"/>
                <a:gd name="connsiteX795" fmla="*/ 139774 w 204301"/>
                <a:gd name="connsiteY795" fmla="*/ 226401 h 248909"/>
                <a:gd name="connsiteX796" fmla="*/ 142563 w 204301"/>
                <a:gd name="connsiteY796" fmla="*/ 227194 h 248909"/>
                <a:gd name="connsiteX797" fmla="*/ 145273 w 204301"/>
                <a:gd name="connsiteY797" fmla="*/ 228357 h 248909"/>
                <a:gd name="connsiteX798" fmla="*/ 147110 w 204301"/>
                <a:gd name="connsiteY798" fmla="*/ 228555 h 248909"/>
                <a:gd name="connsiteX799" fmla="*/ 154392 w 204301"/>
                <a:gd name="connsiteY799" fmla="*/ 227339 h 248909"/>
                <a:gd name="connsiteX800" fmla="*/ 159719 w 204301"/>
                <a:gd name="connsiteY800" fmla="*/ 227220 h 248909"/>
                <a:gd name="connsiteX801" fmla="*/ 168442 w 204301"/>
                <a:gd name="connsiteY801" fmla="*/ 228621 h 248909"/>
                <a:gd name="connsiteX802" fmla="*/ 170504 w 204301"/>
                <a:gd name="connsiteY802" fmla="*/ 228264 h 248909"/>
                <a:gd name="connsiteX803" fmla="*/ 173055 w 204301"/>
                <a:gd name="connsiteY803" fmla="*/ 227088 h 248909"/>
                <a:gd name="connsiteX804" fmla="*/ 175646 w 204301"/>
                <a:gd name="connsiteY804" fmla="*/ 226150 h 248909"/>
                <a:gd name="connsiteX805" fmla="*/ 178977 w 204301"/>
                <a:gd name="connsiteY805" fmla="*/ 225277 h 248909"/>
                <a:gd name="connsiteX806" fmla="*/ 180946 w 204301"/>
                <a:gd name="connsiteY806" fmla="*/ 223956 h 248909"/>
                <a:gd name="connsiteX807" fmla="*/ 184977 w 204301"/>
                <a:gd name="connsiteY807" fmla="*/ 224180 h 248909"/>
                <a:gd name="connsiteX808" fmla="*/ 185453 w 204301"/>
                <a:gd name="connsiteY808" fmla="*/ 222925 h 248909"/>
                <a:gd name="connsiteX809" fmla="*/ 186986 w 204301"/>
                <a:gd name="connsiteY809" fmla="*/ 220863 h 248909"/>
                <a:gd name="connsiteX810" fmla="*/ 194058 w 204301"/>
                <a:gd name="connsiteY810" fmla="*/ 217915 h 248909"/>
                <a:gd name="connsiteX811" fmla="*/ 194785 w 204301"/>
                <a:gd name="connsiteY811" fmla="*/ 217188 h 248909"/>
                <a:gd name="connsiteX812" fmla="*/ 195366 w 204301"/>
                <a:gd name="connsiteY812" fmla="*/ 213686 h 248909"/>
                <a:gd name="connsiteX813" fmla="*/ 195432 w 204301"/>
                <a:gd name="connsiteY813" fmla="*/ 212258 h 248909"/>
                <a:gd name="connsiteX814" fmla="*/ 194560 w 204301"/>
                <a:gd name="connsiteY814" fmla="*/ 211941 h 248909"/>
                <a:gd name="connsiteX815" fmla="*/ 192062 w 204301"/>
                <a:gd name="connsiteY815" fmla="*/ 211928 h 248909"/>
                <a:gd name="connsiteX816" fmla="*/ 186841 w 204301"/>
                <a:gd name="connsiteY816" fmla="*/ 212351 h 248909"/>
                <a:gd name="connsiteX817" fmla="*/ 184145 w 204301"/>
                <a:gd name="connsiteY817" fmla="*/ 212351 h 248909"/>
                <a:gd name="connsiteX818" fmla="*/ 179836 w 204301"/>
                <a:gd name="connsiteY818" fmla="*/ 211610 h 248909"/>
                <a:gd name="connsiteX819" fmla="*/ 178990 w 204301"/>
                <a:gd name="connsiteY819" fmla="*/ 211121 h 248909"/>
                <a:gd name="connsiteX820" fmla="*/ 178131 w 204301"/>
                <a:gd name="connsiteY820" fmla="*/ 209403 h 248909"/>
                <a:gd name="connsiteX821" fmla="*/ 176611 w 204301"/>
                <a:gd name="connsiteY821" fmla="*/ 208954 h 248909"/>
                <a:gd name="connsiteX822" fmla="*/ 174351 w 204301"/>
                <a:gd name="connsiteY822" fmla="*/ 209469 h 248909"/>
                <a:gd name="connsiteX823" fmla="*/ 176188 w 204301"/>
                <a:gd name="connsiteY823" fmla="*/ 208504 h 248909"/>
                <a:gd name="connsiteX824" fmla="*/ 178065 w 204301"/>
                <a:gd name="connsiteY824" fmla="*/ 208002 h 248909"/>
                <a:gd name="connsiteX825" fmla="*/ 180299 w 204301"/>
                <a:gd name="connsiteY825" fmla="*/ 207910 h 248909"/>
                <a:gd name="connsiteX826" fmla="*/ 182506 w 204301"/>
                <a:gd name="connsiteY826" fmla="*/ 207500 h 248909"/>
                <a:gd name="connsiteX827" fmla="*/ 184528 w 204301"/>
                <a:gd name="connsiteY827" fmla="*/ 206588 h 248909"/>
                <a:gd name="connsiteX828" fmla="*/ 185427 w 204301"/>
                <a:gd name="connsiteY828" fmla="*/ 204552 h 248909"/>
                <a:gd name="connsiteX829" fmla="*/ 184872 w 204301"/>
                <a:gd name="connsiteY829" fmla="*/ 203389 h 248909"/>
                <a:gd name="connsiteX830" fmla="*/ 181819 w 204301"/>
                <a:gd name="connsiteY830" fmla="*/ 202305 h 248909"/>
                <a:gd name="connsiteX831" fmla="*/ 186286 w 204301"/>
                <a:gd name="connsiteY831" fmla="*/ 200177 h 248909"/>
                <a:gd name="connsiteX832" fmla="*/ 189379 w 204301"/>
                <a:gd name="connsiteY832" fmla="*/ 200785 h 248909"/>
                <a:gd name="connsiteX833" fmla="*/ 191269 w 204301"/>
                <a:gd name="connsiteY833" fmla="*/ 200296 h 248909"/>
                <a:gd name="connsiteX834" fmla="*/ 193172 w 204301"/>
                <a:gd name="connsiteY834" fmla="*/ 199160 h 248909"/>
                <a:gd name="connsiteX835" fmla="*/ 193251 w 204301"/>
                <a:gd name="connsiteY835" fmla="*/ 197626 h 248909"/>
                <a:gd name="connsiteX836" fmla="*/ 192339 w 204301"/>
                <a:gd name="connsiteY836" fmla="*/ 196358 h 248909"/>
                <a:gd name="connsiteX837" fmla="*/ 192472 w 204301"/>
                <a:gd name="connsiteY837" fmla="*/ 195763 h 248909"/>
                <a:gd name="connsiteX838" fmla="*/ 193410 w 204301"/>
                <a:gd name="connsiteY838" fmla="*/ 195697 h 248909"/>
                <a:gd name="connsiteX839" fmla="*/ 194256 w 204301"/>
                <a:gd name="connsiteY839" fmla="*/ 196146 h 248909"/>
                <a:gd name="connsiteX840" fmla="*/ 196384 w 204301"/>
                <a:gd name="connsiteY840" fmla="*/ 195115 h 248909"/>
                <a:gd name="connsiteX841" fmla="*/ 199636 w 204301"/>
                <a:gd name="connsiteY841" fmla="*/ 192617 h 248909"/>
                <a:gd name="connsiteX842" fmla="*/ 200376 w 204301"/>
                <a:gd name="connsiteY842" fmla="*/ 191732 h 248909"/>
                <a:gd name="connsiteX843" fmla="*/ 200931 w 204301"/>
                <a:gd name="connsiteY843" fmla="*/ 190595 h 248909"/>
                <a:gd name="connsiteX844" fmla="*/ 201803 w 204301"/>
                <a:gd name="connsiteY844" fmla="*/ 187436 h 248909"/>
                <a:gd name="connsiteX845" fmla="*/ 203072 w 204301"/>
                <a:gd name="connsiteY845" fmla="*/ 184991 h 248909"/>
                <a:gd name="connsiteX846" fmla="*/ 204209 w 204301"/>
                <a:gd name="connsiteY846" fmla="*/ 182281 h 248909"/>
                <a:gd name="connsiteX847" fmla="*/ 204301 w 204301"/>
                <a:gd name="connsiteY847" fmla="*/ 179320 h 248909"/>
                <a:gd name="connsiteX848" fmla="*/ 203707 w 204301"/>
                <a:gd name="connsiteY848" fmla="*/ 176796 h 248909"/>
                <a:gd name="connsiteX849" fmla="*/ 119049 w 204301"/>
                <a:gd name="connsiteY849" fmla="*/ 15359 h 248909"/>
                <a:gd name="connsiteX850" fmla="*/ 119736 w 204301"/>
                <a:gd name="connsiteY850" fmla="*/ 15834 h 248909"/>
                <a:gd name="connsiteX851" fmla="*/ 119935 w 204301"/>
                <a:gd name="connsiteY851" fmla="*/ 15755 h 248909"/>
                <a:gd name="connsiteX852" fmla="*/ 120411 w 204301"/>
                <a:gd name="connsiteY852" fmla="*/ 14248 h 248909"/>
                <a:gd name="connsiteX853" fmla="*/ 120820 w 204301"/>
                <a:gd name="connsiteY853" fmla="*/ 13521 h 248909"/>
                <a:gd name="connsiteX854" fmla="*/ 119935 w 204301"/>
                <a:gd name="connsiteY854" fmla="*/ 13310 h 248909"/>
                <a:gd name="connsiteX855" fmla="*/ 118005 w 204301"/>
                <a:gd name="connsiteY855" fmla="*/ 13654 h 248909"/>
                <a:gd name="connsiteX856" fmla="*/ 119049 w 204301"/>
                <a:gd name="connsiteY856" fmla="*/ 15359 h 248909"/>
                <a:gd name="connsiteX857" fmla="*/ 112995 w 204301"/>
                <a:gd name="connsiteY857" fmla="*/ 14698 h 248909"/>
                <a:gd name="connsiteX858" fmla="*/ 114132 w 204301"/>
                <a:gd name="connsiteY858" fmla="*/ 14724 h 248909"/>
                <a:gd name="connsiteX859" fmla="*/ 115322 w 204301"/>
                <a:gd name="connsiteY859" fmla="*/ 14381 h 248909"/>
                <a:gd name="connsiteX860" fmla="*/ 115467 w 204301"/>
                <a:gd name="connsiteY860" fmla="*/ 14195 h 248909"/>
                <a:gd name="connsiteX861" fmla="*/ 114436 w 204301"/>
                <a:gd name="connsiteY861" fmla="*/ 13878 h 248909"/>
                <a:gd name="connsiteX862" fmla="*/ 114251 w 204301"/>
                <a:gd name="connsiteY862" fmla="*/ 13561 h 248909"/>
                <a:gd name="connsiteX863" fmla="*/ 114225 w 204301"/>
                <a:gd name="connsiteY863" fmla="*/ 12742 h 248909"/>
                <a:gd name="connsiteX864" fmla="*/ 113458 w 204301"/>
                <a:gd name="connsiteY864" fmla="*/ 11486 h 248909"/>
                <a:gd name="connsiteX865" fmla="*/ 111766 w 204301"/>
                <a:gd name="connsiteY865" fmla="*/ 11129 h 248909"/>
                <a:gd name="connsiteX866" fmla="*/ 110986 w 204301"/>
                <a:gd name="connsiteY866" fmla="*/ 11367 h 248909"/>
                <a:gd name="connsiteX867" fmla="*/ 110788 w 204301"/>
                <a:gd name="connsiteY867" fmla="*/ 12094 h 248909"/>
                <a:gd name="connsiteX868" fmla="*/ 111357 w 204301"/>
                <a:gd name="connsiteY868" fmla="*/ 13191 h 248909"/>
                <a:gd name="connsiteX869" fmla="*/ 112995 w 204301"/>
                <a:gd name="connsiteY869" fmla="*/ 14698 h 248909"/>
                <a:gd name="connsiteX870" fmla="*/ 112427 w 204301"/>
                <a:gd name="connsiteY870" fmla="*/ 9768 h 248909"/>
                <a:gd name="connsiteX871" fmla="*/ 112969 w 204301"/>
                <a:gd name="connsiteY871" fmla="*/ 9873 h 248909"/>
                <a:gd name="connsiteX872" fmla="*/ 114304 w 204301"/>
                <a:gd name="connsiteY872" fmla="*/ 9028 h 248909"/>
                <a:gd name="connsiteX873" fmla="*/ 114463 w 204301"/>
                <a:gd name="connsiteY873" fmla="*/ 9292 h 248909"/>
                <a:gd name="connsiteX874" fmla="*/ 114370 w 204301"/>
                <a:gd name="connsiteY874" fmla="*/ 10177 h 248909"/>
                <a:gd name="connsiteX875" fmla="*/ 114516 w 204301"/>
                <a:gd name="connsiteY875" fmla="*/ 10614 h 248909"/>
                <a:gd name="connsiteX876" fmla="*/ 114938 w 204301"/>
                <a:gd name="connsiteY876" fmla="*/ 10970 h 248909"/>
                <a:gd name="connsiteX877" fmla="*/ 115612 w 204301"/>
                <a:gd name="connsiteY877" fmla="*/ 11129 h 248909"/>
                <a:gd name="connsiteX878" fmla="*/ 119129 w 204301"/>
                <a:gd name="connsiteY878" fmla="*/ 10600 h 248909"/>
                <a:gd name="connsiteX879" fmla="*/ 121640 w 204301"/>
                <a:gd name="connsiteY879" fmla="*/ 11869 h 248909"/>
                <a:gd name="connsiteX880" fmla="*/ 122406 w 204301"/>
                <a:gd name="connsiteY880" fmla="*/ 11803 h 248909"/>
                <a:gd name="connsiteX881" fmla="*/ 123107 w 204301"/>
                <a:gd name="connsiteY881" fmla="*/ 11446 h 248909"/>
                <a:gd name="connsiteX882" fmla="*/ 123847 w 204301"/>
                <a:gd name="connsiteY882" fmla="*/ 10177 h 248909"/>
                <a:gd name="connsiteX883" fmla="*/ 122803 w 204301"/>
                <a:gd name="connsiteY883" fmla="*/ 9503 h 248909"/>
                <a:gd name="connsiteX884" fmla="*/ 121468 w 204301"/>
                <a:gd name="connsiteY884" fmla="*/ 9437 h 248909"/>
                <a:gd name="connsiteX885" fmla="*/ 119313 w 204301"/>
                <a:gd name="connsiteY885" fmla="*/ 8895 h 248909"/>
                <a:gd name="connsiteX886" fmla="*/ 117780 w 204301"/>
                <a:gd name="connsiteY886" fmla="*/ 8909 h 248909"/>
                <a:gd name="connsiteX887" fmla="*/ 118111 w 204301"/>
                <a:gd name="connsiteY887" fmla="*/ 8261 h 248909"/>
                <a:gd name="connsiteX888" fmla="*/ 118930 w 204301"/>
                <a:gd name="connsiteY888" fmla="*/ 7534 h 248909"/>
                <a:gd name="connsiteX889" fmla="*/ 118996 w 204301"/>
                <a:gd name="connsiteY889" fmla="*/ 7058 h 248909"/>
                <a:gd name="connsiteX890" fmla="*/ 118415 w 204301"/>
                <a:gd name="connsiteY890" fmla="*/ 6463 h 248909"/>
                <a:gd name="connsiteX891" fmla="*/ 116392 w 204301"/>
                <a:gd name="connsiteY891" fmla="*/ 5498 h 248909"/>
                <a:gd name="connsiteX892" fmla="*/ 114568 w 204301"/>
                <a:gd name="connsiteY892" fmla="*/ 5300 h 248909"/>
                <a:gd name="connsiteX893" fmla="*/ 113286 w 204301"/>
                <a:gd name="connsiteY893" fmla="*/ 5644 h 248909"/>
                <a:gd name="connsiteX894" fmla="*/ 112374 w 204301"/>
                <a:gd name="connsiteY894" fmla="*/ 7362 h 248909"/>
                <a:gd name="connsiteX895" fmla="*/ 112110 w 204301"/>
                <a:gd name="connsiteY895" fmla="*/ 8565 h 248909"/>
                <a:gd name="connsiteX896" fmla="*/ 112163 w 204301"/>
                <a:gd name="connsiteY896" fmla="*/ 9398 h 248909"/>
                <a:gd name="connsiteX897" fmla="*/ 112427 w 204301"/>
                <a:gd name="connsiteY897" fmla="*/ 9768 h 248909"/>
                <a:gd name="connsiteX898" fmla="*/ 131328 w 204301"/>
                <a:gd name="connsiteY898" fmla="*/ 1956 h 248909"/>
                <a:gd name="connsiteX899" fmla="*/ 131857 w 204301"/>
                <a:gd name="connsiteY899" fmla="*/ 1269 h 248909"/>
                <a:gd name="connsiteX900" fmla="*/ 129293 w 204301"/>
                <a:gd name="connsiteY900" fmla="*/ 1097 h 248909"/>
                <a:gd name="connsiteX901" fmla="*/ 127891 w 204301"/>
                <a:gd name="connsiteY901" fmla="*/ 1480 h 248909"/>
                <a:gd name="connsiteX902" fmla="*/ 126570 w 204301"/>
                <a:gd name="connsiteY902" fmla="*/ 3014 h 248909"/>
                <a:gd name="connsiteX903" fmla="*/ 128843 w 204301"/>
                <a:gd name="connsiteY903" fmla="*/ 2987 h 248909"/>
                <a:gd name="connsiteX904" fmla="*/ 131328 w 204301"/>
                <a:gd name="connsiteY904" fmla="*/ 1956 h 248909"/>
                <a:gd name="connsiteX905" fmla="*/ 120622 w 204301"/>
                <a:gd name="connsiteY905" fmla="*/ 1877 h 248909"/>
                <a:gd name="connsiteX906" fmla="*/ 122605 w 204301"/>
                <a:gd name="connsiteY906" fmla="*/ 2591 h 248909"/>
                <a:gd name="connsiteX907" fmla="*/ 122631 w 204301"/>
                <a:gd name="connsiteY907" fmla="*/ 4269 h 248909"/>
                <a:gd name="connsiteX908" fmla="*/ 123318 w 204301"/>
                <a:gd name="connsiteY908" fmla="*/ 4811 h 248909"/>
                <a:gd name="connsiteX909" fmla="*/ 125103 w 204301"/>
                <a:gd name="connsiteY909" fmla="*/ 4163 h 248909"/>
                <a:gd name="connsiteX910" fmla="*/ 125380 w 204301"/>
                <a:gd name="connsiteY910" fmla="*/ 3318 h 248909"/>
                <a:gd name="connsiteX911" fmla="*/ 125182 w 204301"/>
                <a:gd name="connsiteY911" fmla="*/ 3133 h 248909"/>
                <a:gd name="connsiteX912" fmla="*/ 123530 w 204301"/>
                <a:gd name="connsiteY912" fmla="*/ 2762 h 248909"/>
                <a:gd name="connsiteX913" fmla="*/ 122724 w 204301"/>
                <a:gd name="connsiteY913" fmla="*/ 1533 h 248909"/>
                <a:gd name="connsiteX914" fmla="*/ 120595 w 204301"/>
                <a:gd name="connsiteY914" fmla="*/ 0 h 248909"/>
                <a:gd name="connsiteX915" fmla="*/ 119221 w 204301"/>
                <a:gd name="connsiteY915" fmla="*/ 344 h 248909"/>
                <a:gd name="connsiteX916" fmla="*/ 118996 w 204301"/>
                <a:gd name="connsiteY916" fmla="*/ 608 h 248909"/>
                <a:gd name="connsiteX917" fmla="*/ 119684 w 204301"/>
                <a:gd name="connsiteY917" fmla="*/ 1454 h 248909"/>
                <a:gd name="connsiteX918" fmla="*/ 120622 w 204301"/>
                <a:gd name="connsiteY918" fmla="*/ 1877 h 24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Lst>
              <a:rect l="l" t="t" r="r" b="b"/>
              <a:pathLst>
                <a:path w="204301" h="248909">
                  <a:moveTo>
                    <a:pt x="135611" y="228449"/>
                  </a:moveTo>
                  <a:lnTo>
                    <a:pt x="133958" y="229533"/>
                  </a:lnTo>
                  <a:lnTo>
                    <a:pt x="131103" y="230353"/>
                  </a:lnTo>
                  <a:lnTo>
                    <a:pt x="130006" y="231370"/>
                  </a:lnTo>
                  <a:lnTo>
                    <a:pt x="131051" y="231265"/>
                  </a:lnTo>
                  <a:lnTo>
                    <a:pt x="135399" y="233485"/>
                  </a:lnTo>
                  <a:lnTo>
                    <a:pt x="136589" y="233472"/>
                  </a:lnTo>
                  <a:lnTo>
                    <a:pt x="137805" y="233194"/>
                  </a:lnTo>
                  <a:lnTo>
                    <a:pt x="138267" y="232758"/>
                  </a:lnTo>
                  <a:lnTo>
                    <a:pt x="138915" y="231648"/>
                  </a:lnTo>
                  <a:lnTo>
                    <a:pt x="140792" y="230710"/>
                  </a:lnTo>
                  <a:lnTo>
                    <a:pt x="139179" y="229494"/>
                  </a:lnTo>
                  <a:lnTo>
                    <a:pt x="135611" y="228449"/>
                  </a:lnTo>
                  <a:close/>
                  <a:moveTo>
                    <a:pt x="75551" y="164477"/>
                  </a:moveTo>
                  <a:lnTo>
                    <a:pt x="77652" y="163446"/>
                  </a:lnTo>
                  <a:lnTo>
                    <a:pt x="79423" y="162217"/>
                  </a:lnTo>
                  <a:lnTo>
                    <a:pt x="82001" y="160975"/>
                  </a:lnTo>
                  <a:lnTo>
                    <a:pt x="82847" y="159864"/>
                  </a:lnTo>
                  <a:lnTo>
                    <a:pt x="80613" y="159944"/>
                  </a:lnTo>
                  <a:lnTo>
                    <a:pt x="79780" y="159441"/>
                  </a:lnTo>
                  <a:lnTo>
                    <a:pt x="77533" y="156864"/>
                  </a:lnTo>
                  <a:lnTo>
                    <a:pt x="74440" y="156811"/>
                  </a:lnTo>
                  <a:lnTo>
                    <a:pt x="72114" y="157697"/>
                  </a:lnTo>
                  <a:lnTo>
                    <a:pt x="72088" y="161080"/>
                  </a:lnTo>
                  <a:lnTo>
                    <a:pt x="73581" y="163341"/>
                  </a:lnTo>
                  <a:lnTo>
                    <a:pt x="74705" y="163301"/>
                  </a:lnTo>
                  <a:lnTo>
                    <a:pt x="75551" y="164477"/>
                  </a:lnTo>
                  <a:close/>
                  <a:moveTo>
                    <a:pt x="43366" y="139853"/>
                  </a:moveTo>
                  <a:lnTo>
                    <a:pt x="45177" y="138835"/>
                  </a:lnTo>
                  <a:lnTo>
                    <a:pt x="46671" y="137038"/>
                  </a:lnTo>
                  <a:lnTo>
                    <a:pt x="47252" y="135835"/>
                  </a:lnTo>
                  <a:lnTo>
                    <a:pt x="47953" y="134897"/>
                  </a:lnTo>
                  <a:lnTo>
                    <a:pt x="50464" y="134632"/>
                  </a:lnTo>
                  <a:lnTo>
                    <a:pt x="52658" y="133919"/>
                  </a:lnTo>
                  <a:lnTo>
                    <a:pt x="53967" y="131288"/>
                  </a:lnTo>
                  <a:lnTo>
                    <a:pt x="52420" y="131249"/>
                  </a:lnTo>
                  <a:lnTo>
                    <a:pt x="51944" y="131011"/>
                  </a:lnTo>
                  <a:lnTo>
                    <a:pt x="52420" y="128447"/>
                  </a:lnTo>
                  <a:lnTo>
                    <a:pt x="52103" y="126530"/>
                  </a:lnTo>
                  <a:lnTo>
                    <a:pt x="53213" y="126874"/>
                  </a:lnTo>
                  <a:lnTo>
                    <a:pt x="54138" y="127521"/>
                  </a:lnTo>
                  <a:lnTo>
                    <a:pt x="54879" y="128922"/>
                  </a:lnTo>
                  <a:lnTo>
                    <a:pt x="55698" y="129425"/>
                  </a:lnTo>
                  <a:lnTo>
                    <a:pt x="56147" y="127865"/>
                  </a:lnTo>
                  <a:lnTo>
                    <a:pt x="55883" y="126424"/>
                  </a:lnTo>
                  <a:lnTo>
                    <a:pt x="55275" y="124666"/>
                  </a:lnTo>
                  <a:lnTo>
                    <a:pt x="54257" y="123503"/>
                  </a:lnTo>
                  <a:lnTo>
                    <a:pt x="51019" y="123252"/>
                  </a:lnTo>
                  <a:lnTo>
                    <a:pt x="49631" y="123516"/>
                  </a:lnTo>
                  <a:lnTo>
                    <a:pt x="47992" y="124098"/>
                  </a:lnTo>
                  <a:lnTo>
                    <a:pt x="48111" y="122948"/>
                  </a:lnTo>
                  <a:lnTo>
                    <a:pt x="50609" y="121878"/>
                  </a:lnTo>
                  <a:lnTo>
                    <a:pt x="51839" y="121005"/>
                  </a:lnTo>
                  <a:lnTo>
                    <a:pt x="51891" y="119393"/>
                  </a:lnTo>
                  <a:lnTo>
                    <a:pt x="48997" y="116762"/>
                  </a:lnTo>
                  <a:lnTo>
                    <a:pt x="46895" y="113736"/>
                  </a:lnTo>
                  <a:lnTo>
                    <a:pt x="46195" y="110669"/>
                  </a:lnTo>
                  <a:lnTo>
                    <a:pt x="44463" y="108726"/>
                  </a:lnTo>
                  <a:lnTo>
                    <a:pt x="42269" y="108739"/>
                  </a:lnTo>
                  <a:lnTo>
                    <a:pt x="39414" y="108079"/>
                  </a:lnTo>
                  <a:lnTo>
                    <a:pt x="37339" y="108105"/>
                  </a:lnTo>
                  <a:lnTo>
                    <a:pt x="32541" y="109374"/>
                  </a:lnTo>
                  <a:lnTo>
                    <a:pt x="29885" y="109718"/>
                  </a:lnTo>
                  <a:lnTo>
                    <a:pt x="28576" y="109493"/>
                  </a:lnTo>
                  <a:lnTo>
                    <a:pt x="27347" y="109665"/>
                  </a:lnTo>
                  <a:lnTo>
                    <a:pt x="25285" y="112374"/>
                  </a:lnTo>
                  <a:lnTo>
                    <a:pt x="23725" y="113233"/>
                  </a:lnTo>
                  <a:lnTo>
                    <a:pt x="22126" y="113009"/>
                  </a:lnTo>
                  <a:lnTo>
                    <a:pt x="21399" y="112070"/>
                  </a:lnTo>
                  <a:lnTo>
                    <a:pt x="17896" y="113789"/>
                  </a:lnTo>
                  <a:lnTo>
                    <a:pt x="17302" y="114436"/>
                  </a:lnTo>
                  <a:lnTo>
                    <a:pt x="16059" y="117053"/>
                  </a:lnTo>
                  <a:lnTo>
                    <a:pt x="15861" y="117807"/>
                  </a:lnTo>
                  <a:lnTo>
                    <a:pt x="14632" y="119181"/>
                  </a:lnTo>
                  <a:lnTo>
                    <a:pt x="13442" y="120714"/>
                  </a:lnTo>
                  <a:lnTo>
                    <a:pt x="12200" y="121309"/>
                  </a:lnTo>
                  <a:lnTo>
                    <a:pt x="10402" y="121785"/>
                  </a:lnTo>
                  <a:lnTo>
                    <a:pt x="9358" y="122261"/>
                  </a:lnTo>
                  <a:lnTo>
                    <a:pt x="8142" y="122023"/>
                  </a:lnTo>
                  <a:lnTo>
                    <a:pt x="6556" y="122063"/>
                  </a:lnTo>
                  <a:lnTo>
                    <a:pt x="5710" y="122578"/>
                  </a:lnTo>
                  <a:lnTo>
                    <a:pt x="5697" y="122975"/>
                  </a:lnTo>
                  <a:lnTo>
                    <a:pt x="6120" y="123437"/>
                  </a:lnTo>
                  <a:lnTo>
                    <a:pt x="7415" y="124138"/>
                  </a:lnTo>
                  <a:lnTo>
                    <a:pt x="8869" y="124772"/>
                  </a:lnTo>
                  <a:lnTo>
                    <a:pt x="8631" y="125327"/>
                  </a:lnTo>
                  <a:lnTo>
                    <a:pt x="7732" y="125962"/>
                  </a:lnTo>
                  <a:lnTo>
                    <a:pt x="2300" y="127535"/>
                  </a:lnTo>
                  <a:lnTo>
                    <a:pt x="621" y="128486"/>
                  </a:lnTo>
                  <a:lnTo>
                    <a:pt x="0" y="129108"/>
                  </a:lnTo>
                  <a:lnTo>
                    <a:pt x="423" y="130152"/>
                  </a:lnTo>
                  <a:lnTo>
                    <a:pt x="4230" y="133297"/>
                  </a:lnTo>
                  <a:lnTo>
                    <a:pt x="4904" y="133641"/>
                  </a:lnTo>
                  <a:lnTo>
                    <a:pt x="5300" y="135478"/>
                  </a:lnTo>
                  <a:lnTo>
                    <a:pt x="8909" y="136245"/>
                  </a:lnTo>
                  <a:lnTo>
                    <a:pt x="10283" y="137395"/>
                  </a:lnTo>
                  <a:lnTo>
                    <a:pt x="11552" y="137672"/>
                  </a:lnTo>
                  <a:lnTo>
                    <a:pt x="14394" y="137567"/>
                  </a:lnTo>
                  <a:lnTo>
                    <a:pt x="15478" y="138003"/>
                  </a:lnTo>
                  <a:lnTo>
                    <a:pt x="16165" y="137672"/>
                  </a:lnTo>
                  <a:lnTo>
                    <a:pt x="16614" y="137064"/>
                  </a:lnTo>
                  <a:lnTo>
                    <a:pt x="19178" y="135505"/>
                  </a:lnTo>
                  <a:lnTo>
                    <a:pt x="20051" y="134831"/>
                  </a:lnTo>
                  <a:lnTo>
                    <a:pt x="19694" y="133879"/>
                  </a:lnTo>
                  <a:lnTo>
                    <a:pt x="19258" y="133165"/>
                  </a:lnTo>
                  <a:lnTo>
                    <a:pt x="20870" y="131738"/>
                  </a:lnTo>
                  <a:lnTo>
                    <a:pt x="22787" y="130323"/>
                  </a:lnTo>
                  <a:lnTo>
                    <a:pt x="23659" y="130363"/>
                  </a:lnTo>
                  <a:lnTo>
                    <a:pt x="25060" y="131235"/>
                  </a:lnTo>
                  <a:lnTo>
                    <a:pt x="26157" y="132438"/>
                  </a:lnTo>
                  <a:lnTo>
                    <a:pt x="26223" y="133377"/>
                  </a:lnTo>
                  <a:lnTo>
                    <a:pt x="26369" y="134051"/>
                  </a:lnTo>
                  <a:lnTo>
                    <a:pt x="27373" y="135505"/>
                  </a:lnTo>
                  <a:lnTo>
                    <a:pt x="28074" y="136007"/>
                  </a:lnTo>
                  <a:lnTo>
                    <a:pt x="30083" y="136298"/>
                  </a:lnTo>
                  <a:lnTo>
                    <a:pt x="30493" y="136866"/>
                  </a:lnTo>
                  <a:lnTo>
                    <a:pt x="29898" y="138968"/>
                  </a:lnTo>
                  <a:lnTo>
                    <a:pt x="30122" y="139668"/>
                  </a:lnTo>
                  <a:lnTo>
                    <a:pt x="32251" y="139708"/>
                  </a:lnTo>
                  <a:lnTo>
                    <a:pt x="34537" y="139536"/>
                  </a:lnTo>
                  <a:lnTo>
                    <a:pt x="35317" y="139615"/>
                  </a:lnTo>
                  <a:lnTo>
                    <a:pt x="36189" y="139179"/>
                  </a:lnTo>
                  <a:lnTo>
                    <a:pt x="37498" y="138703"/>
                  </a:lnTo>
                  <a:lnTo>
                    <a:pt x="39282" y="138862"/>
                  </a:lnTo>
                  <a:lnTo>
                    <a:pt x="41265" y="139655"/>
                  </a:lnTo>
                  <a:lnTo>
                    <a:pt x="43366" y="139853"/>
                  </a:lnTo>
                  <a:close/>
                  <a:moveTo>
                    <a:pt x="63840" y="102580"/>
                  </a:moveTo>
                  <a:lnTo>
                    <a:pt x="66457" y="102554"/>
                  </a:lnTo>
                  <a:lnTo>
                    <a:pt x="66814" y="101338"/>
                  </a:lnTo>
                  <a:lnTo>
                    <a:pt x="66827" y="99223"/>
                  </a:lnTo>
                  <a:lnTo>
                    <a:pt x="65942" y="96751"/>
                  </a:lnTo>
                  <a:lnTo>
                    <a:pt x="65492" y="96104"/>
                  </a:lnTo>
                  <a:lnTo>
                    <a:pt x="64197" y="95416"/>
                  </a:lnTo>
                  <a:lnTo>
                    <a:pt x="62796" y="95628"/>
                  </a:lnTo>
                  <a:lnTo>
                    <a:pt x="62175" y="96117"/>
                  </a:lnTo>
                  <a:lnTo>
                    <a:pt x="61580" y="96751"/>
                  </a:lnTo>
                  <a:lnTo>
                    <a:pt x="60985" y="98047"/>
                  </a:lnTo>
                  <a:lnTo>
                    <a:pt x="61857" y="101695"/>
                  </a:lnTo>
                  <a:lnTo>
                    <a:pt x="62915" y="102342"/>
                  </a:lnTo>
                  <a:lnTo>
                    <a:pt x="63840" y="102580"/>
                  </a:lnTo>
                  <a:close/>
                  <a:moveTo>
                    <a:pt x="42031" y="98351"/>
                  </a:moveTo>
                  <a:lnTo>
                    <a:pt x="43102" y="98337"/>
                  </a:lnTo>
                  <a:lnTo>
                    <a:pt x="46671" y="97002"/>
                  </a:lnTo>
                  <a:lnTo>
                    <a:pt x="47477" y="95998"/>
                  </a:lnTo>
                  <a:lnTo>
                    <a:pt x="47516" y="95271"/>
                  </a:lnTo>
                  <a:lnTo>
                    <a:pt x="47028" y="93156"/>
                  </a:lnTo>
                  <a:lnTo>
                    <a:pt x="46671" y="89746"/>
                  </a:lnTo>
                  <a:lnTo>
                    <a:pt x="44794" y="90433"/>
                  </a:lnTo>
                  <a:lnTo>
                    <a:pt x="42666" y="91715"/>
                  </a:lnTo>
                  <a:lnTo>
                    <a:pt x="42045" y="91253"/>
                  </a:lnTo>
                  <a:lnTo>
                    <a:pt x="41397" y="91319"/>
                  </a:lnTo>
                  <a:lnTo>
                    <a:pt x="40551" y="91768"/>
                  </a:lnTo>
                  <a:lnTo>
                    <a:pt x="39824" y="92363"/>
                  </a:lnTo>
                  <a:lnTo>
                    <a:pt x="39388" y="92998"/>
                  </a:lnTo>
                  <a:lnTo>
                    <a:pt x="39190" y="94042"/>
                  </a:lnTo>
                  <a:lnTo>
                    <a:pt x="38410" y="95562"/>
                  </a:lnTo>
                  <a:lnTo>
                    <a:pt x="38450" y="95945"/>
                  </a:lnTo>
                  <a:lnTo>
                    <a:pt x="39282" y="95760"/>
                  </a:lnTo>
                  <a:lnTo>
                    <a:pt x="41939" y="93896"/>
                  </a:lnTo>
                  <a:lnTo>
                    <a:pt x="42626" y="93725"/>
                  </a:lnTo>
                  <a:lnTo>
                    <a:pt x="42917" y="93936"/>
                  </a:lnTo>
                  <a:lnTo>
                    <a:pt x="42454" y="95112"/>
                  </a:lnTo>
                  <a:lnTo>
                    <a:pt x="42943" y="96659"/>
                  </a:lnTo>
                  <a:lnTo>
                    <a:pt x="42018" y="98020"/>
                  </a:lnTo>
                  <a:lnTo>
                    <a:pt x="42031" y="98351"/>
                  </a:lnTo>
                  <a:close/>
                  <a:moveTo>
                    <a:pt x="47728" y="90751"/>
                  </a:moveTo>
                  <a:lnTo>
                    <a:pt x="47622" y="91953"/>
                  </a:lnTo>
                  <a:lnTo>
                    <a:pt x="47768" y="92614"/>
                  </a:lnTo>
                  <a:lnTo>
                    <a:pt x="48111" y="93037"/>
                  </a:lnTo>
                  <a:lnTo>
                    <a:pt x="49155" y="93116"/>
                  </a:lnTo>
                  <a:lnTo>
                    <a:pt x="49618" y="92826"/>
                  </a:lnTo>
                  <a:lnTo>
                    <a:pt x="53768" y="87750"/>
                  </a:lnTo>
                  <a:lnTo>
                    <a:pt x="55592" y="84750"/>
                  </a:lnTo>
                  <a:lnTo>
                    <a:pt x="54826" y="84710"/>
                  </a:lnTo>
                  <a:lnTo>
                    <a:pt x="54020" y="85014"/>
                  </a:lnTo>
                  <a:lnTo>
                    <a:pt x="50953" y="86693"/>
                  </a:lnTo>
                  <a:lnTo>
                    <a:pt x="50133" y="87777"/>
                  </a:lnTo>
                  <a:lnTo>
                    <a:pt x="50147" y="88107"/>
                  </a:lnTo>
                  <a:lnTo>
                    <a:pt x="51310" y="88570"/>
                  </a:lnTo>
                  <a:lnTo>
                    <a:pt x="48481" y="89878"/>
                  </a:lnTo>
                  <a:lnTo>
                    <a:pt x="47728" y="90751"/>
                  </a:lnTo>
                  <a:close/>
                  <a:moveTo>
                    <a:pt x="54495" y="74070"/>
                  </a:moveTo>
                  <a:lnTo>
                    <a:pt x="52262" y="73753"/>
                  </a:lnTo>
                  <a:lnTo>
                    <a:pt x="50781" y="71757"/>
                  </a:lnTo>
                  <a:lnTo>
                    <a:pt x="49380" y="70806"/>
                  </a:lnTo>
                  <a:lnTo>
                    <a:pt x="48667" y="70700"/>
                  </a:lnTo>
                  <a:lnTo>
                    <a:pt x="47741" y="70885"/>
                  </a:lnTo>
                  <a:lnTo>
                    <a:pt x="45507" y="71704"/>
                  </a:lnTo>
                  <a:lnTo>
                    <a:pt x="45058" y="72048"/>
                  </a:lnTo>
                  <a:lnTo>
                    <a:pt x="44688" y="72828"/>
                  </a:lnTo>
                  <a:lnTo>
                    <a:pt x="44820" y="73290"/>
                  </a:lnTo>
                  <a:lnTo>
                    <a:pt x="48164" y="74916"/>
                  </a:lnTo>
                  <a:lnTo>
                    <a:pt x="46803" y="78458"/>
                  </a:lnTo>
                  <a:lnTo>
                    <a:pt x="44411" y="78934"/>
                  </a:lnTo>
                  <a:lnTo>
                    <a:pt x="43789" y="79410"/>
                  </a:lnTo>
                  <a:lnTo>
                    <a:pt x="43961" y="80137"/>
                  </a:lnTo>
                  <a:lnTo>
                    <a:pt x="46777" y="80269"/>
                  </a:lnTo>
                  <a:lnTo>
                    <a:pt x="55156" y="78802"/>
                  </a:lnTo>
                  <a:lnTo>
                    <a:pt x="55949" y="74929"/>
                  </a:lnTo>
                  <a:lnTo>
                    <a:pt x="54495" y="74070"/>
                  </a:lnTo>
                  <a:close/>
                  <a:moveTo>
                    <a:pt x="41622" y="70290"/>
                  </a:moveTo>
                  <a:lnTo>
                    <a:pt x="41186" y="70118"/>
                  </a:lnTo>
                  <a:lnTo>
                    <a:pt x="39837" y="70409"/>
                  </a:lnTo>
                  <a:lnTo>
                    <a:pt x="37590" y="72193"/>
                  </a:lnTo>
                  <a:lnTo>
                    <a:pt x="37630" y="72563"/>
                  </a:lnTo>
                  <a:lnTo>
                    <a:pt x="38820" y="72418"/>
                  </a:lnTo>
                  <a:lnTo>
                    <a:pt x="40551" y="71321"/>
                  </a:lnTo>
                  <a:lnTo>
                    <a:pt x="41622" y="70290"/>
                  </a:lnTo>
                  <a:close/>
                  <a:moveTo>
                    <a:pt x="21597" y="62730"/>
                  </a:moveTo>
                  <a:lnTo>
                    <a:pt x="23448" y="62373"/>
                  </a:lnTo>
                  <a:lnTo>
                    <a:pt x="23871" y="61897"/>
                  </a:lnTo>
                  <a:lnTo>
                    <a:pt x="23765" y="61448"/>
                  </a:lnTo>
                  <a:lnTo>
                    <a:pt x="22826" y="60959"/>
                  </a:lnTo>
                  <a:lnTo>
                    <a:pt x="21399" y="61276"/>
                  </a:lnTo>
                  <a:lnTo>
                    <a:pt x="20870" y="62188"/>
                  </a:lnTo>
                  <a:lnTo>
                    <a:pt x="20936" y="62518"/>
                  </a:lnTo>
                  <a:lnTo>
                    <a:pt x="21597" y="62730"/>
                  </a:lnTo>
                  <a:close/>
                  <a:moveTo>
                    <a:pt x="45349" y="62664"/>
                  </a:moveTo>
                  <a:lnTo>
                    <a:pt x="46116" y="62730"/>
                  </a:lnTo>
                  <a:lnTo>
                    <a:pt x="46763" y="62386"/>
                  </a:lnTo>
                  <a:lnTo>
                    <a:pt x="47212" y="61844"/>
                  </a:lnTo>
                  <a:lnTo>
                    <a:pt x="47279" y="61210"/>
                  </a:lnTo>
                  <a:lnTo>
                    <a:pt x="47001" y="60628"/>
                  </a:lnTo>
                  <a:lnTo>
                    <a:pt x="46155" y="60126"/>
                  </a:lnTo>
                  <a:lnTo>
                    <a:pt x="43803" y="60985"/>
                  </a:lnTo>
                  <a:lnTo>
                    <a:pt x="44662" y="62227"/>
                  </a:lnTo>
                  <a:lnTo>
                    <a:pt x="45349" y="62664"/>
                  </a:lnTo>
                  <a:close/>
                  <a:moveTo>
                    <a:pt x="24955" y="51416"/>
                  </a:moveTo>
                  <a:lnTo>
                    <a:pt x="24743" y="53597"/>
                  </a:lnTo>
                  <a:lnTo>
                    <a:pt x="24201" y="55421"/>
                  </a:lnTo>
                  <a:lnTo>
                    <a:pt x="24214" y="56399"/>
                  </a:lnTo>
                  <a:lnTo>
                    <a:pt x="24716" y="58024"/>
                  </a:lnTo>
                  <a:lnTo>
                    <a:pt x="25364" y="58434"/>
                  </a:lnTo>
                  <a:lnTo>
                    <a:pt x="26474" y="58579"/>
                  </a:lnTo>
                  <a:lnTo>
                    <a:pt x="27360" y="58434"/>
                  </a:lnTo>
                  <a:lnTo>
                    <a:pt x="27439" y="58143"/>
                  </a:lnTo>
                  <a:lnTo>
                    <a:pt x="27849" y="51680"/>
                  </a:lnTo>
                  <a:lnTo>
                    <a:pt x="27294" y="51363"/>
                  </a:lnTo>
                  <a:lnTo>
                    <a:pt x="24955" y="51416"/>
                  </a:lnTo>
                  <a:close/>
                  <a:moveTo>
                    <a:pt x="52975" y="60285"/>
                  </a:moveTo>
                  <a:lnTo>
                    <a:pt x="53755" y="60271"/>
                  </a:lnTo>
                  <a:lnTo>
                    <a:pt x="54535" y="59809"/>
                  </a:lnTo>
                  <a:lnTo>
                    <a:pt x="57218" y="57601"/>
                  </a:lnTo>
                  <a:lnTo>
                    <a:pt x="59399" y="56240"/>
                  </a:lnTo>
                  <a:lnTo>
                    <a:pt x="60047" y="55487"/>
                  </a:lnTo>
                  <a:lnTo>
                    <a:pt x="60047" y="54813"/>
                  </a:lnTo>
                  <a:lnTo>
                    <a:pt x="59412" y="54390"/>
                  </a:lnTo>
                  <a:lnTo>
                    <a:pt x="55830" y="54535"/>
                  </a:lnTo>
                  <a:lnTo>
                    <a:pt x="52063" y="54006"/>
                  </a:lnTo>
                  <a:lnTo>
                    <a:pt x="51588" y="53530"/>
                  </a:lnTo>
                  <a:lnTo>
                    <a:pt x="50768" y="53200"/>
                  </a:lnTo>
                  <a:lnTo>
                    <a:pt x="50781" y="52156"/>
                  </a:lnTo>
                  <a:lnTo>
                    <a:pt x="50490" y="50702"/>
                  </a:lnTo>
                  <a:lnTo>
                    <a:pt x="51006" y="49341"/>
                  </a:lnTo>
                  <a:lnTo>
                    <a:pt x="51178" y="48177"/>
                  </a:lnTo>
                  <a:lnTo>
                    <a:pt x="50993" y="46063"/>
                  </a:lnTo>
                  <a:lnTo>
                    <a:pt x="49552" y="44331"/>
                  </a:lnTo>
                  <a:lnTo>
                    <a:pt x="48415" y="43789"/>
                  </a:lnTo>
                  <a:lnTo>
                    <a:pt x="47345" y="43921"/>
                  </a:lnTo>
                  <a:lnTo>
                    <a:pt x="46724" y="45587"/>
                  </a:lnTo>
                  <a:lnTo>
                    <a:pt x="41741" y="46657"/>
                  </a:lnTo>
                  <a:lnTo>
                    <a:pt x="41741" y="46922"/>
                  </a:lnTo>
                  <a:lnTo>
                    <a:pt x="42282" y="47768"/>
                  </a:lnTo>
                  <a:lnTo>
                    <a:pt x="42256" y="48125"/>
                  </a:lnTo>
                  <a:lnTo>
                    <a:pt x="41741" y="48561"/>
                  </a:lnTo>
                  <a:lnTo>
                    <a:pt x="40947" y="48772"/>
                  </a:lnTo>
                  <a:lnTo>
                    <a:pt x="39745" y="48429"/>
                  </a:lnTo>
                  <a:lnTo>
                    <a:pt x="38634" y="49393"/>
                  </a:lnTo>
                  <a:lnTo>
                    <a:pt x="38410" y="49830"/>
                  </a:lnTo>
                  <a:lnTo>
                    <a:pt x="38714" y="50623"/>
                  </a:lnTo>
                  <a:lnTo>
                    <a:pt x="39903" y="51931"/>
                  </a:lnTo>
                  <a:lnTo>
                    <a:pt x="44556" y="52856"/>
                  </a:lnTo>
                  <a:lnTo>
                    <a:pt x="45904" y="55222"/>
                  </a:lnTo>
                  <a:lnTo>
                    <a:pt x="46605" y="56147"/>
                  </a:lnTo>
                  <a:lnTo>
                    <a:pt x="47702" y="56623"/>
                  </a:lnTo>
                  <a:lnTo>
                    <a:pt x="49803" y="56676"/>
                  </a:lnTo>
                  <a:lnTo>
                    <a:pt x="52486" y="56174"/>
                  </a:lnTo>
                  <a:lnTo>
                    <a:pt x="52433" y="60113"/>
                  </a:lnTo>
                  <a:lnTo>
                    <a:pt x="52975" y="60285"/>
                  </a:lnTo>
                  <a:close/>
                  <a:moveTo>
                    <a:pt x="30109" y="47411"/>
                  </a:moveTo>
                  <a:lnTo>
                    <a:pt x="32251" y="44952"/>
                  </a:lnTo>
                  <a:lnTo>
                    <a:pt x="30136" y="43472"/>
                  </a:lnTo>
                  <a:lnTo>
                    <a:pt x="28721" y="44146"/>
                  </a:lnTo>
                  <a:lnTo>
                    <a:pt x="27651" y="44001"/>
                  </a:lnTo>
                  <a:lnTo>
                    <a:pt x="26223" y="44477"/>
                  </a:lnTo>
                  <a:lnTo>
                    <a:pt x="25285" y="44186"/>
                  </a:lnTo>
                  <a:lnTo>
                    <a:pt x="24651" y="44291"/>
                  </a:lnTo>
                  <a:lnTo>
                    <a:pt x="24003" y="44714"/>
                  </a:lnTo>
                  <a:lnTo>
                    <a:pt x="23606" y="45256"/>
                  </a:lnTo>
                  <a:lnTo>
                    <a:pt x="23580" y="45626"/>
                  </a:lnTo>
                  <a:lnTo>
                    <a:pt x="27307" y="47424"/>
                  </a:lnTo>
                  <a:lnTo>
                    <a:pt x="30109" y="47411"/>
                  </a:lnTo>
                  <a:close/>
                  <a:moveTo>
                    <a:pt x="35819" y="38701"/>
                  </a:moveTo>
                  <a:lnTo>
                    <a:pt x="33057" y="40049"/>
                  </a:lnTo>
                  <a:lnTo>
                    <a:pt x="34312" y="41410"/>
                  </a:lnTo>
                  <a:lnTo>
                    <a:pt x="34881" y="41714"/>
                  </a:lnTo>
                  <a:lnTo>
                    <a:pt x="35409" y="41714"/>
                  </a:lnTo>
                  <a:lnTo>
                    <a:pt x="36427" y="41106"/>
                  </a:lnTo>
                  <a:lnTo>
                    <a:pt x="37749" y="39705"/>
                  </a:lnTo>
                  <a:lnTo>
                    <a:pt x="38912" y="39679"/>
                  </a:lnTo>
                  <a:lnTo>
                    <a:pt x="41490" y="37485"/>
                  </a:lnTo>
                  <a:lnTo>
                    <a:pt x="43723" y="36691"/>
                  </a:lnTo>
                  <a:lnTo>
                    <a:pt x="47080" y="34590"/>
                  </a:lnTo>
                  <a:lnTo>
                    <a:pt x="47609" y="34061"/>
                  </a:lnTo>
                  <a:lnTo>
                    <a:pt x="47702" y="33162"/>
                  </a:lnTo>
                  <a:lnTo>
                    <a:pt x="47080" y="32739"/>
                  </a:lnTo>
                  <a:lnTo>
                    <a:pt x="44688" y="32713"/>
                  </a:lnTo>
                  <a:lnTo>
                    <a:pt x="47583" y="31457"/>
                  </a:lnTo>
                  <a:lnTo>
                    <a:pt x="48614" y="30321"/>
                  </a:lnTo>
                  <a:lnTo>
                    <a:pt x="49631" y="30202"/>
                  </a:lnTo>
                  <a:lnTo>
                    <a:pt x="52764" y="25642"/>
                  </a:lnTo>
                  <a:lnTo>
                    <a:pt x="53081" y="23765"/>
                  </a:lnTo>
                  <a:lnTo>
                    <a:pt x="52738" y="22364"/>
                  </a:lnTo>
                  <a:lnTo>
                    <a:pt x="52420" y="21994"/>
                  </a:lnTo>
                  <a:lnTo>
                    <a:pt x="51164" y="22417"/>
                  </a:lnTo>
                  <a:lnTo>
                    <a:pt x="45838" y="25126"/>
                  </a:lnTo>
                  <a:lnTo>
                    <a:pt x="41635" y="26739"/>
                  </a:lnTo>
                  <a:lnTo>
                    <a:pt x="40881" y="27267"/>
                  </a:lnTo>
                  <a:lnTo>
                    <a:pt x="40591" y="27730"/>
                  </a:lnTo>
                  <a:lnTo>
                    <a:pt x="41582" y="29990"/>
                  </a:lnTo>
                  <a:lnTo>
                    <a:pt x="41516" y="30202"/>
                  </a:lnTo>
                  <a:lnTo>
                    <a:pt x="39798" y="30030"/>
                  </a:lnTo>
                  <a:lnTo>
                    <a:pt x="38251" y="30387"/>
                  </a:lnTo>
                  <a:lnTo>
                    <a:pt x="37088" y="29462"/>
                  </a:lnTo>
                  <a:lnTo>
                    <a:pt x="35859" y="29171"/>
                  </a:lnTo>
                  <a:lnTo>
                    <a:pt x="35502" y="29343"/>
                  </a:lnTo>
                  <a:lnTo>
                    <a:pt x="35092" y="29885"/>
                  </a:lnTo>
                  <a:lnTo>
                    <a:pt x="34207" y="30387"/>
                  </a:lnTo>
                  <a:lnTo>
                    <a:pt x="33850" y="31537"/>
                  </a:lnTo>
                  <a:lnTo>
                    <a:pt x="33850" y="32660"/>
                  </a:lnTo>
                  <a:lnTo>
                    <a:pt x="34035" y="33083"/>
                  </a:lnTo>
                  <a:lnTo>
                    <a:pt x="34801" y="33255"/>
                  </a:lnTo>
                  <a:lnTo>
                    <a:pt x="35172" y="33718"/>
                  </a:lnTo>
                  <a:lnTo>
                    <a:pt x="35793" y="33837"/>
                  </a:lnTo>
                  <a:lnTo>
                    <a:pt x="34339" y="34696"/>
                  </a:lnTo>
                  <a:lnTo>
                    <a:pt x="34180" y="35079"/>
                  </a:lnTo>
                  <a:lnTo>
                    <a:pt x="35198" y="35819"/>
                  </a:lnTo>
                  <a:lnTo>
                    <a:pt x="37868" y="36916"/>
                  </a:lnTo>
                  <a:lnTo>
                    <a:pt x="37987" y="37154"/>
                  </a:lnTo>
                  <a:lnTo>
                    <a:pt x="36110" y="37934"/>
                  </a:lnTo>
                  <a:lnTo>
                    <a:pt x="35819" y="38701"/>
                  </a:lnTo>
                  <a:close/>
                  <a:moveTo>
                    <a:pt x="203707" y="176796"/>
                  </a:moveTo>
                  <a:lnTo>
                    <a:pt x="202570" y="174734"/>
                  </a:lnTo>
                  <a:lnTo>
                    <a:pt x="196966" y="170967"/>
                  </a:lnTo>
                  <a:lnTo>
                    <a:pt x="194666" y="170134"/>
                  </a:lnTo>
                  <a:lnTo>
                    <a:pt x="190146" y="169209"/>
                  </a:lnTo>
                  <a:lnTo>
                    <a:pt x="187872" y="169354"/>
                  </a:lnTo>
                  <a:lnTo>
                    <a:pt x="185321" y="168879"/>
                  </a:lnTo>
                  <a:lnTo>
                    <a:pt x="182744" y="168707"/>
                  </a:lnTo>
                  <a:lnTo>
                    <a:pt x="179638" y="168984"/>
                  </a:lnTo>
                  <a:lnTo>
                    <a:pt x="178673" y="169751"/>
                  </a:lnTo>
                  <a:lnTo>
                    <a:pt x="176756" y="171919"/>
                  </a:lnTo>
                  <a:lnTo>
                    <a:pt x="175646" y="172804"/>
                  </a:lnTo>
                  <a:lnTo>
                    <a:pt x="174522" y="173174"/>
                  </a:lnTo>
                  <a:lnTo>
                    <a:pt x="173452" y="173254"/>
                  </a:lnTo>
                  <a:lnTo>
                    <a:pt x="168667" y="170637"/>
                  </a:lnTo>
                  <a:lnTo>
                    <a:pt x="170451" y="168852"/>
                  </a:lnTo>
                  <a:lnTo>
                    <a:pt x="172329" y="167279"/>
                  </a:lnTo>
                  <a:lnTo>
                    <a:pt x="174324" y="165905"/>
                  </a:lnTo>
                  <a:lnTo>
                    <a:pt x="175685" y="163777"/>
                  </a:lnTo>
                  <a:lnTo>
                    <a:pt x="174205" y="159058"/>
                  </a:lnTo>
                  <a:lnTo>
                    <a:pt x="171429" y="155489"/>
                  </a:lnTo>
                  <a:lnTo>
                    <a:pt x="162957" y="149475"/>
                  </a:lnTo>
                  <a:lnTo>
                    <a:pt x="158926" y="149423"/>
                  </a:lnTo>
                  <a:lnTo>
                    <a:pt x="155304" y="148630"/>
                  </a:lnTo>
                  <a:lnTo>
                    <a:pt x="157247" y="148590"/>
                  </a:lnTo>
                  <a:lnTo>
                    <a:pt x="159468" y="148841"/>
                  </a:lnTo>
                  <a:lnTo>
                    <a:pt x="163539" y="148286"/>
                  </a:lnTo>
                  <a:lnTo>
                    <a:pt x="165468" y="149661"/>
                  </a:lnTo>
                  <a:lnTo>
                    <a:pt x="167504" y="150784"/>
                  </a:lnTo>
                  <a:lnTo>
                    <a:pt x="168641" y="150956"/>
                  </a:lnTo>
                  <a:lnTo>
                    <a:pt x="169817" y="150863"/>
                  </a:lnTo>
                  <a:lnTo>
                    <a:pt x="170650" y="151154"/>
                  </a:lnTo>
                  <a:lnTo>
                    <a:pt x="171429" y="151696"/>
                  </a:lnTo>
                  <a:lnTo>
                    <a:pt x="169473" y="148114"/>
                  </a:lnTo>
                  <a:lnTo>
                    <a:pt x="167200" y="144836"/>
                  </a:lnTo>
                  <a:lnTo>
                    <a:pt x="166077" y="142787"/>
                  </a:lnTo>
                  <a:lnTo>
                    <a:pt x="165455" y="140646"/>
                  </a:lnTo>
                  <a:lnTo>
                    <a:pt x="166605" y="139073"/>
                  </a:lnTo>
                  <a:lnTo>
                    <a:pt x="168191" y="138069"/>
                  </a:lnTo>
                  <a:lnTo>
                    <a:pt x="165217" y="136139"/>
                  </a:lnTo>
                  <a:lnTo>
                    <a:pt x="162508" y="133760"/>
                  </a:lnTo>
                  <a:lnTo>
                    <a:pt x="159640" y="130654"/>
                  </a:lnTo>
                  <a:lnTo>
                    <a:pt x="156653" y="127746"/>
                  </a:lnTo>
                  <a:lnTo>
                    <a:pt x="154895" y="126742"/>
                  </a:lnTo>
                  <a:lnTo>
                    <a:pt x="146872" y="123728"/>
                  </a:lnTo>
                  <a:lnTo>
                    <a:pt x="145352" y="122420"/>
                  </a:lnTo>
                  <a:lnTo>
                    <a:pt x="144255" y="120543"/>
                  </a:lnTo>
                  <a:lnTo>
                    <a:pt x="142074" y="113802"/>
                  </a:lnTo>
                  <a:lnTo>
                    <a:pt x="140501" y="107590"/>
                  </a:lnTo>
                  <a:lnTo>
                    <a:pt x="139206" y="101245"/>
                  </a:lnTo>
                  <a:lnTo>
                    <a:pt x="138426" y="99329"/>
                  </a:lnTo>
                  <a:lnTo>
                    <a:pt x="137012" y="98047"/>
                  </a:lnTo>
                  <a:lnTo>
                    <a:pt x="135029" y="96632"/>
                  </a:lnTo>
                  <a:lnTo>
                    <a:pt x="131473" y="93011"/>
                  </a:lnTo>
                  <a:lnTo>
                    <a:pt x="129002" y="90486"/>
                  </a:lnTo>
                  <a:lnTo>
                    <a:pt x="119948" y="87182"/>
                  </a:lnTo>
                  <a:lnTo>
                    <a:pt x="115031" y="87208"/>
                  </a:lnTo>
                  <a:lnTo>
                    <a:pt x="111185" y="89006"/>
                  </a:lnTo>
                  <a:lnTo>
                    <a:pt x="110471" y="89178"/>
                  </a:lnTo>
                  <a:lnTo>
                    <a:pt x="99078" y="87473"/>
                  </a:lnTo>
                  <a:lnTo>
                    <a:pt x="97161" y="86759"/>
                  </a:lnTo>
                  <a:lnTo>
                    <a:pt x="95549" y="85384"/>
                  </a:lnTo>
                  <a:lnTo>
                    <a:pt x="97399" y="86230"/>
                  </a:lnTo>
                  <a:lnTo>
                    <a:pt x="101761" y="87037"/>
                  </a:lnTo>
                  <a:lnTo>
                    <a:pt x="104193" y="87169"/>
                  </a:lnTo>
                  <a:lnTo>
                    <a:pt x="106189" y="86706"/>
                  </a:lnTo>
                  <a:lnTo>
                    <a:pt x="108132" y="85781"/>
                  </a:lnTo>
                  <a:lnTo>
                    <a:pt x="112520" y="82767"/>
                  </a:lnTo>
                  <a:lnTo>
                    <a:pt x="116921" y="82556"/>
                  </a:lnTo>
                  <a:lnTo>
                    <a:pt x="118970" y="81194"/>
                  </a:lnTo>
                  <a:lnTo>
                    <a:pt x="119564" y="79476"/>
                  </a:lnTo>
                  <a:lnTo>
                    <a:pt x="114965" y="77375"/>
                  </a:lnTo>
                  <a:lnTo>
                    <a:pt x="110788" y="77599"/>
                  </a:lnTo>
                  <a:lnTo>
                    <a:pt x="108449" y="78207"/>
                  </a:lnTo>
                  <a:lnTo>
                    <a:pt x="106136" y="78273"/>
                  </a:lnTo>
                  <a:lnTo>
                    <a:pt x="108158" y="77732"/>
                  </a:lnTo>
                  <a:lnTo>
                    <a:pt x="110141" y="76634"/>
                  </a:lnTo>
                  <a:lnTo>
                    <a:pt x="111766" y="76000"/>
                  </a:lnTo>
                  <a:lnTo>
                    <a:pt x="117450" y="75114"/>
                  </a:lnTo>
                  <a:lnTo>
                    <a:pt x="119472" y="74282"/>
                  </a:lnTo>
                  <a:lnTo>
                    <a:pt x="121402" y="73039"/>
                  </a:lnTo>
                  <a:lnTo>
                    <a:pt x="123464" y="71057"/>
                  </a:lnTo>
                  <a:lnTo>
                    <a:pt x="125222" y="68572"/>
                  </a:lnTo>
                  <a:lnTo>
                    <a:pt x="128949" y="65069"/>
                  </a:lnTo>
                  <a:lnTo>
                    <a:pt x="133020" y="58751"/>
                  </a:lnTo>
                  <a:lnTo>
                    <a:pt x="133694" y="57403"/>
                  </a:lnTo>
                  <a:lnTo>
                    <a:pt x="134170" y="55949"/>
                  </a:lnTo>
                  <a:lnTo>
                    <a:pt x="134804" y="54627"/>
                  </a:lnTo>
                  <a:lnTo>
                    <a:pt x="136774" y="52169"/>
                  </a:lnTo>
                  <a:lnTo>
                    <a:pt x="138968" y="50385"/>
                  </a:lnTo>
                  <a:lnTo>
                    <a:pt x="140197" y="48957"/>
                  </a:lnTo>
                  <a:lnTo>
                    <a:pt x="140303" y="48442"/>
                  </a:lnTo>
                  <a:lnTo>
                    <a:pt x="138756" y="45322"/>
                  </a:lnTo>
                  <a:lnTo>
                    <a:pt x="136985" y="43631"/>
                  </a:lnTo>
                  <a:lnTo>
                    <a:pt x="134751" y="42957"/>
                  </a:lnTo>
                  <a:lnTo>
                    <a:pt x="131236" y="43525"/>
                  </a:lnTo>
                  <a:lnTo>
                    <a:pt x="118798" y="43221"/>
                  </a:lnTo>
                  <a:lnTo>
                    <a:pt x="116947" y="43300"/>
                  </a:lnTo>
                  <a:lnTo>
                    <a:pt x="115084" y="43750"/>
                  </a:lnTo>
                  <a:lnTo>
                    <a:pt x="114106" y="43723"/>
                  </a:lnTo>
                  <a:lnTo>
                    <a:pt x="109916" y="42758"/>
                  </a:lnTo>
                  <a:lnTo>
                    <a:pt x="107709" y="42811"/>
                  </a:lnTo>
                  <a:lnTo>
                    <a:pt x="103003" y="44014"/>
                  </a:lnTo>
                  <a:lnTo>
                    <a:pt x="97941" y="45640"/>
                  </a:lnTo>
                  <a:lnTo>
                    <a:pt x="95443" y="46142"/>
                  </a:lnTo>
                  <a:lnTo>
                    <a:pt x="92456" y="46234"/>
                  </a:lnTo>
                  <a:lnTo>
                    <a:pt x="93870" y="43631"/>
                  </a:lnTo>
                  <a:lnTo>
                    <a:pt x="98047" y="40749"/>
                  </a:lnTo>
                  <a:lnTo>
                    <a:pt x="98760" y="39916"/>
                  </a:lnTo>
                  <a:lnTo>
                    <a:pt x="97809" y="39361"/>
                  </a:lnTo>
                  <a:lnTo>
                    <a:pt x="95218" y="39031"/>
                  </a:lnTo>
                  <a:lnTo>
                    <a:pt x="95720" y="37392"/>
                  </a:lnTo>
                  <a:lnTo>
                    <a:pt x="96447" y="36216"/>
                  </a:lnTo>
                  <a:lnTo>
                    <a:pt x="101073" y="33770"/>
                  </a:lnTo>
                  <a:lnTo>
                    <a:pt x="108964" y="28854"/>
                  </a:lnTo>
                  <a:lnTo>
                    <a:pt x="113207" y="26712"/>
                  </a:lnTo>
                  <a:lnTo>
                    <a:pt x="114885" y="25219"/>
                  </a:lnTo>
                  <a:lnTo>
                    <a:pt x="115454" y="24426"/>
                  </a:lnTo>
                  <a:lnTo>
                    <a:pt x="115758" y="23778"/>
                  </a:lnTo>
                  <a:lnTo>
                    <a:pt x="115798" y="21637"/>
                  </a:lnTo>
                  <a:lnTo>
                    <a:pt x="117053" y="19720"/>
                  </a:lnTo>
                  <a:lnTo>
                    <a:pt x="117344" y="19020"/>
                  </a:lnTo>
                  <a:lnTo>
                    <a:pt x="117251" y="18518"/>
                  </a:lnTo>
                  <a:lnTo>
                    <a:pt x="113128" y="18121"/>
                  </a:lnTo>
                  <a:lnTo>
                    <a:pt x="109110" y="18980"/>
                  </a:lnTo>
                  <a:lnTo>
                    <a:pt x="104880" y="19258"/>
                  </a:lnTo>
                  <a:lnTo>
                    <a:pt x="100809" y="20024"/>
                  </a:lnTo>
                  <a:lnTo>
                    <a:pt x="94108" y="20540"/>
                  </a:lnTo>
                  <a:lnTo>
                    <a:pt x="89046" y="21703"/>
                  </a:lnTo>
                  <a:lnTo>
                    <a:pt x="88015" y="20249"/>
                  </a:lnTo>
                  <a:lnTo>
                    <a:pt x="87129" y="20434"/>
                  </a:lnTo>
                  <a:lnTo>
                    <a:pt x="84089" y="21690"/>
                  </a:lnTo>
                  <a:lnTo>
                    <a:pt x="83322" y="21782"/>
                  </a:lnTo>
                  <a:lnTo>
                    <a:pt x="82437" y="20632"/>
                  </a:lnTo>
                  <a:lnTo>
                    <a:pt x="81604" y="20143"/>
                  </a:lnTo>
                  <a:lnTo>
                    <a:pt x="79331" y="19734"/>
                  </a:lnTo>
                  <a:lnTo>
                    <a:pt x="78273" y="19945"/>
                  </a:lnTo>
                  <a:lnTo>
                    <a:pt x="77401" y="20302"/>
                  </a:lnTo>
                  <a:lnTo>
                    <a:pt x="76264" y="21518"/>
                  </a:lnTo>
                  <a:lnTo>
                    <a:pt x="75974" y="22324"/>
                  </a:lnTo>
                  <a:lnTo>
                    <a:pt x="75709" y="24148"/>
                  </a:lnTo>
                  <a:lnTo>
                    <a:pt x="75379" y="25060"/>
                  </a:lnTo>
                  <a:lnTo>
                    <a:pt x="75458" y="26091"/>
                  </a:lnTo>
                  <a:lnTo>
                    <a:pt x="76304" y="27320"/>
                  </a:lnTo>
                  <a:lnTo>
                    <a:pt x="76674" y="28259"/>
                  </a:lnTo>
                  <a:lnTo>
                    <a:pt x="75590" y="28589"/>
                  </a:lnTo>
                  <a:lnTo>
                    <a:pt x="71347" y="28563"/>
                  </a:lnTo>
                  <a:lnTo>
                    <a:pt x="69920" y="28893"/>
                  </a:lnTo>
                  <a:lnTo>
                    <a:pt x="69484" y="29594"/>
                  </a:lnTo>
                  <a:lnTo>
                    <a:pt x="69563" y="30519"/>
                  </a:lnTo>
                  <a:lnTo>
                    <a:pt x="69378" y="31378"/>
                  </a:lnTo>
                  <a:lnTo>
                    <a:pt x="67898" y="33321"/>
                  </a:lnTo>
                  <a:lnTo>
                    <a:pt x="68215" y="34008"/>
                  </a:lnTo>
                  <a:lnTo>
                    <a:pt x="72207" y="37603"/>
                  </a:lnTo>
                  <a:lnTo>
                    <a:pt x="72537" y="38264"/>
                  </a:lnTo>
                  <a:lnTo>
                    <a:pt x="69907" y="37656"/>
                  </a:lnTo>
                  <a:lnTo>
                    <a:pt x="69312" y="37683"/>
                  </a:lnTo>
                  <a:lnTo>
                    <a:pt x="68625" y="38357"/>
                  </a:lnTo>
                  <a:lnTo>
                    <a:pt x="63364" y="38264"/>
                  </a:lnTo>
                  <a:lnTo>
                    <a:pt x="62029" y="39784"/>
                  </a:lnTo>
                  <a:lnTo>
                    <a:pt x="61289" y="40974"/>
                  </a:lnTo>
                  <a:lnTo>
                    <a:pt x="59928" y="43855"/>
                  </a:lnTo>
                  <a:lnTo>
                    <a:pt x="59901" y="44503"/>
                  </a:lnTo>
                  <a:lnTo>
                    <a:pt x="60324" y="45626"/>
                  </a:lnTo>
                  <a:lnTo>
                    <a:pt x="60972" y="46393"/>
                  </a:lnTo>
                  <a:lnTo>
                    <a:pt x="62875" y="47041"/>
                  </a:lnTo>
                  <a:lnTo>
                    <a:pt x="60628" y="47649"/>
                  </a:lnTo>
                  <a:lnTo>
                    <a:pt x="59161" y="48283"/>
                  </a:lnTo>
                  <a:lnTo>
                    <a:pt x="58143" y="49103"/>
                  </a:lnTo>
                  <a:lnTo>
                    <a:pt x="57720" y="49949"/>
                  </a:lnTo>
                  <a:lnTo>
                    <a:pt x="58025" y="51455"/>
                  </a:lnTo>
                  <a:lnTo>
                    <a:pt x="60721" y="52632"/>
                  </a:lnTo>
                  <a:lnTo>
                    <a:pt x="61117" y="53689"/>
                  </a:lnTo>
                  <a:lnTo>
                    <a:pt x="62346" y="55302"/>
                  </a:lnTo>
                  <a:lnTo>
                    <a:pt x="61355" y="58738"/>
                  </a:lnTo>
                  <a:lnTo>
                    <a:pt x="57958" y="62479"/>
                  </a:lnTo>
                  <a:lnTo>
                    <a:pt x="55487" y="63589"/>
                  </a:lnTo>
                  <a:lnTo>
                    <a:pt x="55209" y="63999"/>
                  </a:lnTo>
                  <a:lnTo>
                    <a:pt x="57747" y="65307"/>
                  </a:lnTo>
                  <a:lnTo>
                    <a:pt x="54509" y="67250"/>
                  </a:lnTo>
                  <a:lnTo>
                    <a:pt x="51231" y="67660"/>
                  </a:lnTo>
                  <a:lnTo>
                    <a:pt x="49076" y="68876"/>
                  </a:lnTo>
                  <a:lnTo>
                    <a:pt x="49023" y="69180"/>
                  </a:lnTo>
                  <a:lnTo>
                    <a:pt x="50543" y="69563"/>
                  </a:lnTo>
                  <a:lnTo>
                    <a:pt x="52367" y="69629"/>
                  </a:lnTo>
                  <a:lnTo>
                    <a:pt x="52777" y="71850"/>
                  </a:lnTo>
                  <a:lnTo>
                    <a:pt x="54125" y="73013"/>
                  </a:lnTo>
                  <a:lnTo>
                    <a:pt x="55949" y="73568"/>
                  </a:lnTo>
                  <a:lnTo>
                    <a:pt x="58394" y="73806"/>
                  </a:lnTo>
                  <a:lnTo>
                    <a:pt x="60311" y="72907"/>
                  </a:lnTo>
                  <a:lnTo>
                    <a:pt x="67977" y="68003"/>
                  </a:lnTo>
                  <a:lnTo>
                    <a:pt x="68598" y="67818"/>
                  </a:lnTo>
                  <a:lnTo>
                    <a:pt x="67277" y="69695"/>
                  </a:lnTo>
                  <a:lnTo>
                    <a:pt x="65638" y="71493"/>
                  </a:lnTo>
                  <a:lnTo>
                    <a:pt x="65109" y="73158"/>
                  </a:lnTo>
                  <a:lnTo>
                    <a:pt x="63708" y="74242"/>
                  </a:lnTo>
                  <a:lnTo>
                    <a:pt x="62584" y="76687"/>
                  </a:lnTo>
                  <a:lnTo>
                    <a:pt x="61250" y="78604"/>
                  </a:lnTo>
                  <a:lnTo>
                    <a:pt x="59994" y="81234"/>
                  </a:lnTo>
                  <a:lnTo>
                    <a:pt x="59227" y="84301"/>
                  </a:lnTo>
                  <a:lnTo>
                    <a:pt x="57866" y="86415"/>
                  </a:lnTo>
                  <a:lnTo>
                    <a:pt x="56874" y="92839"/>
                  </a:lnTo>
                  <a:lnTo>
                    <a:pt x="57245" y="93275"/>
                  </a:lnTo>
                  <a:lnTo>
                    <a:pt x="57826" y="93421"/>
                  </a:lnTo>
                  <a:lnTo>
                    <a:pt x="59254" y="92998"/>
                  </a:lnTo>
                  <a:lnTo>
                    <a:pt x="59293" y="93143"/>
                  </a:lnTo>
                  <a:lnTo>
                    <a:pt x="56967" y="95311"/>
                  </a:lnTo>
                  <a:lnTo>
                    <a:pt x="55883" y="96553"/>
                  </a:lnTo>
                  <a:lnTo>
                    <a:pt x="55103" y="97888"/>
                  </a:lnTo>
                  <a:lnTo>
                    <a:pt x="53107" y="102686"/>
                  </a:lnTo>
                  <a:lnTo>
                    <a:pt x="52632" y="103981"/>
                  </a:lnTo>
                  <a:lnTo>
                    <a:pt x="52526" y="104840"/>
                  </a:lnTo>
                  <a:lnTo>
                    <a:pt x="53226" y="105594"/>
                  </a:lnTo>
                  <a:lnTo>
                    <a:pt x="54958" y="105792"/>
                  </a:lnTo>
                  <a:lnTo>
                    <a:pt x="55553" y="105673"/>
                  </a:lnTo>
                  <a:lnTo>
                    <a:pt x="56227" y="105144"/>
                  </a:lnTo>
                  <a:lnTo>
                    <a:pt x="57007" y="104127"/>
                  </a:lnTo>
                  <a:lnTo>
                    <a:pt x="61646" y="94015"/>
                  </a:lnTo>
                  <a:lnTo>
                    <a:pt x="62082" y="92482"/>
                  </a:lnTo>
                  <a:lnTo>
                    <a:pt x="61501" y="89178"/>
                  </a:lnTo>
                  <a:lnTo>
                    <a:pt x="61553" y="88557"/>
                  </a:lnTo>
                  <a:lnTo>
                    <a:pt x="61791" y="88028"/>
                  </a:lnTo>
                  <a:lnTo>
                    <a:pt x="62426" y="87393"/>
                  </a:lnTo>
                  <a:lnTo>
                    <a:pt x="64726" y="85516"/>
                  </a:lnTo>
                  <a:lnTo>
                    <a:pt x="69127" y="82662"/>
                  </a:lnTo>
                  <a:lnTo>
                    <a:pt x="71030" y="81710"/>
                  </a:lnTo>
                  <a:lnTo>
                    <a:pt x="66999" y="84790"/>
                  </a:lnTo>
                  <a:lnTo>
                    <a:pt x="65889" y="86151"/>
                  </a:lnTo>
                  <a:lnTo>
                    <a:pt x="65201" y="87882"/>
                  </a:lnTo>
                  <a:lnTo>
                    <a:pt x="65029" y="89773"/>
                  </a:lnTo>
                  <a:lnTo>
                    <a:pt x="65268" y="90909"/>
                  </a:lnTo>
                  <a:lnTo>
                    <a:pt x="65558" y="90843"/>
                  </a:lnTo>
                  <a:lnTo>
                    <a:pt x="66060" y="89786"/>
                  </a:lnTo>
                  <a:lnTo>
                    <a:pt x="67343" y="89654"/>
                  </a:lnTo>
                  <a:lnTo>
                    <a:pt x="67779" y="89363"/>
                  </a:lnTo>
                  <a:lnTo>
                    <a:pt x="68360" y="88226"/>
                  </a:lnTo>
                  <a:lnTo>
                    <a:pt x="70951" y="87684"/>
                  </a:lnTo>
                  <a:lnTo>
                    <a:pt x="71903" y="87142"/>
                  </a:lnTo>
                  <a:lnTo>
                    <a:pt x="73608" y="84842"/>
                  </a:lnTo>
                  <a:lnTo>
                    <a:pt x="74480" y="83891"/>
                  </a:lnTo>
                  <a:lnTo>
                    <a:pt x="74890" y="83679"/>
                  </a:lnTo>
                  <a:lnTo>
                    <a:pt x="73832" y="85741"/>
                  </a:lnTo>
                  <a:lnTo>
                    <a:pt x="73687" y="86534"/>
                  </a:lnTo>
                  <a:lnTo>
                    <a:pt x="77031" y="88755"/>
                  </a:lnTo>
                  <a:lnTo>
                    <a:pt x="78749" y="89521"/>
                  </a:lnTo>
                  <a:lnTo>
                    <a:pt x="74150" y="89482"/>
                  </a:lnTo>
                  <a:lnTo>
                    <a:pt x="73727" y="89759"/>
                  </a:lnTo>
                  <a:lnTo>
                    <a:pt x="72629" y="91240"/>
                  </a:lnTo>
                  <a:lnTo>
                    <a:pt x="71995" y="93698"/>
                  </a:lnTo>
                  <a:lnTo>
                    <a:pt x="71718" y="95879"/>
                  </a:lnTo>
                  <a:lnTo>
                    <a:pt x="74916" y="98562"/>
                  </a:lnTo>
                  <a:lnTo>
                    <a:pt x="75617" y="99738"/>
                  </a:lnTo>
                  <a:lnTo>
                    <a:pt x="75630" y="101139"/>
                  </a:lnTo>
                  <a:lnTo>
                    <a:pt x="74493" y="103281"/>
                  </a:lnTo>
                  <a:lnTo>
                    <a:pt x="73000" y="104920"/>
                  </a:lnTo>
                  <a:lnTo>
                    <a:pt x="68664" y="110511"/>
                  </a:lnTo>
                  <a:lnTo>
                    <a:pt x="66325" y="114806"/>
                  </a:lnTo>
                  <a:lnTo>
                    <a:pt x="65122" y="114159"/>
                  </a:lnTo>
                  <a:lnTo>
                    <a:pt x="63880" y="114859"/>
                  </a:lnTo>
                  <a:lnTo>
                    <a:pt x="63747" y="116670"/>
                  </a:lnTo>
                  <a:lnTo>
                    <a:pt x="64303" y="118282"/>
                  </a:lnTo>
                  <a:lnTo>
                    <a:pt x="66193" y="120847"/>
                  </a:lnTo>
                  <a:lnTo>
                    <a:pt x="68519" y="122763"/>
                  </a:lnTo>
                  <a:lnTo>
                    <a:pt x="69206" y="120556"/>
                  </a:lnTo>
                  <a:lnTo>
                    <a:pt x="70145" y="119142"/>
                  </a:lnTo>
                  <a:lnTo>
                    <a:pt x="70898" y="118586"/>
                  </a:lnTo>
                  <a:lnTo>
                    <a:pt x="74308" y="120106"/>
                  </a:lnTo>
                  <a:lnTo>
                    <a:pt x="76938" y="120926"/>
                  </a:lnTo>
                  <a:lnTo>
                    <a:pt x="79265" y="120159"/>
                  </a:lnTo>
                  <a:lnTo>
                    <a:pt x="81617" y="118864"/>
                  </a:lnTo>
                  <a:lnTo>
                    <a:pt x="82688" y="118573"/>
                  </a:lnTo>
                  <a:lnTo>
                    <a:pt x="83600" y="118824"/>
                  </a:lnTo>
                  <a:lnTo>
                    <a:pt x="84221" y="119789"/>
                  </a:lnTo>
                  <a:lnTo>
                    <a:pt x="85028" y="120371"/>
                  </a:lnTo>
                  <a:lnTo>
                    <a:pt x="86243" y="120159"/>
                  </a:lnTo>
                  <a:lnTo>
                    <a:pt x="88689" y="120331"/>
                  </a:lnTo>
                  <a:lnTo>
                    <a:pt x="89984" y="119684"/>
                  </a:lnTo>
                  <a:lnTo>
                    <a:pt x="91266" y="118679"/>
                  </a:lnTo>
                  <a:lnTo>
                    <a:pt x="92548" y="117952"/>
                  </a:lnTo>
                  <a:lnTo>
                    <a:pt x="93896" y="117780"/>
                  </a:lnTo>
                  <a:lnTo>
                    <a:pt x="95205" y="117331"/>
                  </a:lnTo>
                  <a:lnTo>
                    <a:pt x="97597" y="115877"/>
                  </a:lnTo>
                  <a:lnTo>
                    <a:pt x="100069" y="115441"/>
                  </a:lnTo>
                  <a:lnTo>
                    <a:pt x="107431" y="115494"/>
                  </a:lnTo>
                  <a:lnTo>
                    <a:pt x="108343" y="115732"/>
                  </a:lnTo>
                  <a:lnTo>
                    <a:pt x="103400" y="116974"/>
                  </a:lnTo>
                  <a:lnTo>
                    <a:pt x="98959" y="120529"/>
                  </a:lnTo>
                  <a:lnTo>
                    <a:pt x="95773" y="126107"/>
                  </a:lnTo>
                  <a:lnTo>
                    <a:pt x="95998" y="128698"/>
                  </a:lnTo>
                  <a:lnTo>
                    <a:pt x="98932" y="133033"/>
                  </a:lnTo>
                  <a:lnTo>
                    <a:pt x="100598" y="135082"/>
                  </a:lnTo>
                  <a:lnTo>
                    <a:pt x="103611" y="137791"/>
                  </a:lnTo>
                  <a:lnTo>
                    <a:pt x="104788" y="137831"/>
                  </a:lnTo>
                  <a:lnTo>
                    <a:pt x="106003" y="137104"/>
                  </a:lnTo>
                  <a:lnTo>
                    <a:pt x="107325" y="136641"/>
                  </a:lnTo>
                  <a:lnTo>
                    <a:pt x="109982" y="136456"/>
                  </a:lnTo>
                  <a:lnTo>
                    <a:pt x="110326" y="137580"/>
                  </a:lnTo>
                  <a:lnTo>
                    <a:pt x="109770" y="140025"/>
                  </a:lnTo>
                  <a:lnTo>
                    <a:pt x="108779" y="142259"/>
                  </a:lnTo>
                  <a:lnTo>
                    <a:pt x="105977" y="143726"/>
                  </a:lnTo>
                  <a:lnTo>
                    <a:pt x="105435" y="145391"/>
                  </a:lnTo>
                  <a:lnTo>
                    <a:pt x="105554" y="147268"/>
                  </a:lnTo>
                  <a:lnTo>
                    <a:pt x="106493" y="147995"/>
                  </a:lnTo>
                  <a:lnTo>
                    <a:pt x="107709" y="148365"/>
                  </a:lnTo>
                  <a:lnTo>
                    <a:pt x="106056" y="150242"/>
                  </a:lnTo>
                  <a:lnTo>
                    <a:pt x="104536" y="152291"/>
                  </a:lnTo>
                  <a:lnTo>
                    <a:pt x="104259" y="154260"/>
                  </a:lnTo>
                  <a:lnTo>
                    <a:pt x="105964" y="157578"/>
                  </a:lnTo>
                  <a:lnTo>
                    <a:pt x="107074" y="158622"/>
                  </a:lnTo>
                  <a:lnTo>
                    <a:pt x="108462" y="159111"/>
                  </a:lnTo>
                  <a:lnTo>
                    <a:pt x="109546" y="159137"/>
                  </a:lnTo>
                  <a:lnTo>
                    <a:pt x="110431" y="159692"/>
                  </a:lnTo>
                  <a:lnTo>
                    <a:pt x="107973" y="160168"/>
                  </a:lnTo>
                  <a:lnTo>
                    <a:pt x="106850" y="159825"/>
                  </a:lnTo>
                  <a:lnTo>
                    <a:pt x="104047" y="156560"/>
                  </a:lnTo>
                  <a:lnTo>
                    <a:pt x="101840" y="157419"/>
                  </a:lnTo>
                  <a:lnTo>
                    <a:pt x="102964" y="161027"/>
                  </a:lnTo>
                  <a:lnTo>
                    <a:pt x="98338" y="158688"/>
                  </a:lnTo>
                  <a:lnTo>
                    <a:pt x="96170" y="158860"/>
                  </a:lnTo>
                  <a:lnTo>
                    <a:pt x="93949" y="159666"/>
                  </a:lnTo>
                  <a:lnTo>
                    <a:pt x="91464" y="160010"/>
                  </a:lnTo>
                  <a:lnTo>
                    <a:pt x="88993" y="159745"/>
                  </a:lnTo>
                  <a:lnTo>
                    <a:pt x="88028" y="159878"/>
                  </a:lnTo>
                  <a:lnTo>
                    <a:pt x="81432" y="162125"/>
                  </a:lnTo>
                  <a:lnTo>
                    <a:pt x="77916" y="164120"/>
                  </a:lnTo>
                  <a:lnTo>
                    <a:pt x="76542" y="165178"/>
                  </a:lnTo>
                  <a:lnTo>
                    <a:pt x="75696" y="166499"/>
                  </a:lnTo>
                  <a:lnTo>
                    <a:pt x="74678" y="167636"/>
                  </a:lnTo>
                  <a:lnTo>
                    <a:pt x="71982" y="169130"/>
                  </a:lnTo>
                  <a:lnTo>
                    <a:pt x="69418" y="170941"/>
                  </a:lnTo>
                  <a:lnTo>
                    <a:pt x="68387" y="172209"/>
                  </a:lnTo>
                  <a:lnTo>
                    <a:pt x="68255" y="173227"/>
                  </a:lnTo>
                  <a:lnTo>
                    <a:pt x="70383" y="172989"/>
                  </a:lnTo>
                  <a:lnTo>
                    <a:pt x="72881" y="171707"/>
                  </a:lnTo>
                  <a:lnTo>
                    <a:pt x="75419" y="170769"/>
                  </a:lnTo>
                  <a:lnTo>
                    <a:pt x="78155" y="170346"/>
                  </a:lnTo>
                  <a:lnTo>
                    <a:pt x="80864" y="170280"/>
                  </a:lnTo>
                  <a:lnTo>
                    <a:pt x="80454" y="171615"/>
                  </a:lnTo>
                  <a:lnTo>
                    <a:pt x="80282" y="172857"/>
                  </a:lnTo>
                  <a:lnTo>
                    <a:pt x="81194" y="174456"/>
                  </a:lnTo>
                  <a:lnTo>
                    <a:pt x="81657" y="175990"/>
                  </a:lnTo>
                  <a:lnTo>
                    <a:pt x="80877" y="177206"/>
                  </a:lnTo>
                  <a:lnTo>
                    <a:pt x="80573" y="178580"/>
                  </a:lnTo>
                  <a:lnTo>
                    <a:pt x="81102" y="179942"/>
                  </a:lnTo>
                  <a:lnTo>
                    <a:pt x="82516" y="180365"/>
                  </a:lnTo>
                  <a:lnTo>
                    <a:pt x="80864" y="182162"/>
                  </a:lnTo>
                  <a:lnTo>
                    <a:pt x="79608" y="184383"/>
                  </a:lnTo>
                  <a:lnTo>
                    <a:pt x="78392" y="186193"/>
                  </a:lnTo>
                  <a:lnTo>
                    <a:pt x="76820" y="187515"/>
                  </a:lnTo>
                  <a:lnTo>
                    <a:pt x="73092" y="189683"/>
                  </a:lnTo>
                  <a:lnTo>
                    <a:pt x="69180" y="190938"/>
                  </a:lnTo>
                  <a:lnTo>
                    <a:pt x="62135" y="193886"/>
                  </a:lnTo>
                  <a:lnTo>
                    <a:pt x="57535" y="195128"/>
                  </a:lnTo>
                  <a:lnTo>
                    <a:pt x="55381" y="196384"/>
                  </a:lnTo>
                  <a:lnTo>
                    <a:pt x="53517" y="198261"/>
                  </a:lnTo>
                  <a:lnTo>
                    <a:pt x="54786" y="198776"/>
                  </a:lnTo>
                  <a:lnTo>
                    <a:pt x="55355" y="200217"/>
                  </a:lnTo>
                  <a:lnTo>
                    <a:pt x="55156" y="202041"/>
                  </a:lnTo>
                  <a:lnTo>
                    <a:pt x="56002" y="202993"/>
                  </a:lnTo>
                  <a:lnTo>
                    <a:pt x="60562" y="205147"/>
                  </a:lnTo>
                  <a:lnTo>
                    <a:pt x="64659" y="203587"/>
                  </a:lnTo>
                  <a:lnTo>
                    <a:pt x="67290" y="202120"/>
                  </a:lnTo>
                  <a:lnTo>
                    <a:pt x="68797" y="201843"/>
                  </a:lnTo>
                  <a:lnTo>
                    <a:pt x="71890" y="202028"/>
                  </a:lnTo>
                  <a:lnTo>
                    <a:pt x="73039" y="203138"/>
                  </a:lnTo>
                  <a:lnTo>
                    <a:pt x="74097" y="203614"/>
                  </a:lnTo>
                  <a:lnTo>
                    <a:pt x="78009" y="204222"/>
                  </a:lnTo>
                  <a:lnTo>
                    <a:pt x="76159" y="205108"/>
                  </a:lnTo>
                  <a:lnTo>
                    <a:pt x="74718" y="206694"/>
                  </a:lnTo>
                  <a:lnTo>
                    <a:pt x="77269" y="206773"/>
                  </a:lnTo>
                  <a:lnTo>
                    <a:pt x="79807" y="206350"/>
                  </a:lnTo>
                  <a:lnTo>
                    <a:pt x="81009" y="205927"/>
                  </a:lnTo>
                  <a:lnTo>
                    <a:pt x="82133" y="206086"/>
                  </a:lnTo>
                  <a:lnTo>
                    <a:pt x="84750" y="207487"/>
                  </a:lnTo>
                  <a:lnTo>
                    <a:pt x="88742" y="210910"/>
                  </a:lnTo>
                  <a:lnTo>
                    <a:pt x="94465" y="211544"/>
                  </a:lnTo>
                  <a:lnTo>
                    <a:pt x="95218" y="211320"/>
                  </a:lnTo>
                  <a:lnTo>
                    <a:pt x="99263" y="208676"/>
                  </a:lnTo>
                  <a:lnTo>
                    <a:pt x="101536" y="207513"/>
                  </a:lnTo>
                  <a:lnTo>
                    <a:pt x="106691" y="206363"/>
                  </a:lnTo>
                  <a:lnTo>
                    <a:pt x="108383" y="205226"/>
                  </a:lnTo>
                  <a:lnTo>
                    <a:pt x="111290" y="203270"/>
                  </a:lnTo>
                  <a:lnTo>
                    <a:pt x="113670" y="202041"/>
                  </a:lnTo>
                  <a:lnTo>
                    <a:pt x="110022" y="205623"/>
                  </a:lnTo>
                  <a:lnTo>
                    <a:pt x="107788" y="207566"/>
                  </a:lnTo>
                  <a:lnTo>
                    <a:pt x="105435" y="209258"/>
                  </a:lnTo>
                  <a:lnTo>
                    <a:pt x="103347" y="211135"/>
                  </a:lnTo>
                  <a:lnTo>
                    <a:pt x="99553" y="215404"/>
                  </a:lnTo>
                  <a:lnTo>
                    <a:pt x="97439" y="216593"/>
                  </a:lnTo>
                  <a:lnTo>
                    <a:pt x="94848" y="216884"/>
                  </a:lnTo>
                  <a:lnTo>
                    <a:pt x="92284" y="216805"/>
                  </a:lnTo>
                  <a:lnTo>
                    <a:pt x="87354" y="215946"/>
                  </a:lnTo>
                  <a:lnTo>
                    <a:pt x="82331" y="215880"/>
                  </a:lnTo>
                  <a:lnTo>
                    <a:pt x="75471" y="216686"/>
                  </a:lnTo>
                  <a:lnTo>
                    <a:pt x="74797" y="217030"/>
                  </a:lnTo>
                  <a:lnTo>
                    <a:pt x="72088" y="221418"/>
                  </a:lnTo>
                  <a:lnTo>
                    <a:pt x="67091" y="222766"/>
                  </a:lnTo>
                  <a:lnTo>
                    <a:pt x="66404" y="224854"/>
                  </a:lnTo>
                  <a:lnTo>
                    <a:pt x="65915" y="227035"/>
                  </a:lnTo>
                  <a:lnTo>
                    <a:pt x="65307" y="228251"/>
                  </a:lnTo>
                  <a:lnTo>
                    <a:pt x="58831" y="233551"/>
                  </a:lnTo>
                  <a:lnTo>
                    <a:pt x="58011" y="234873"/>
                  </a:lnTo>
                  <a:lnTo>
                    <a:pt x="56623" y="235164"/>
                  </a:lnTo>
                  <a:lnTo>
                    <a:pt x="55513" y="235930"/>
                  </a:lnTo>
                  <a:lnTo>
                    <a:pt x="54561" y="237133"/>
                  </a:lnTo>
                  <a:lnTo>
                    <a:pt x="52248" y="239261"/>
                  </a:lnTo>
                  <a:lnTo>
                    <a:pt x="47596" y="242751"/>
                  </a:lnTo>
                  <a:lnTo>
                    <a:pt x="42533" y="244099"/>
                  </a:lnTo>
                  <a:lnTo>
                    <a:pt x="40511" y="245883"/>
                  </a:lnTo>
                  <a:lnTo>
                    <a:pt x="40392" y="247377"/>
                  </a:lnTo>
                  <a:lnTo>
                    <a:pt x="41040" y="248104"/>
                  </a:lnTo>
                  <a:lnTo>
                    <a:pt x="42653" y="247205"/>
                  </a:lnTo>
                  <a:lnTo>
                    <a:pt x="45243" y="246623"/>
                  </a:lnTo>
                  <a:lnTo>
                    <a:pt x="47596" y="247218"/>
                  </a:lnTo>
                  <a:lnTo>
                    <a:pt x="49552" y="248910"/>
                  </a:lnTo>
                  <a:lnTo>
                    <a:pt x="51905" y="248447"/>
                  </a:lnTo>
                  <a:lnTo>
                    <a:pt x="53650" y="245817"/>
                  </a:lnTo>
                  <a:lnTo>
                    <a:pt x="54561" y="245090"/>
                  </a:lnTo>
                  <a:lnTo>
                    <a:pt x="58950" y="242486"/>
                  </a:lnTo>
                  <a:lnTo>
                    <a:pt x="60972" y="241548"/>
                  </a:lnTo>
                  <a:lnTo>
                    <a:pt x="65876" y="240160"/>
                  </a:lnTo>
                  <a:lnTo>
                    <a:pt x="68664" y="239697"/>
                  </a:lnTo>
                  <a:lnTo>
                    <a:pt x="70449" y="239671"/>
                  </a:lnTo>
                  <a:lnTo>
                    <a:pt x="72220" y="239142"/>
                  </a:lnTo>
                  <a:lnTo>
                    <a:pt x="72749" y="238733"/>
                  </a:lnTo>
                  <a:lnTo>
                    <a:pt x="73225" y="238799"/>
                  </a:lnTo>
                  <a:lnTo>
                    <a:pt x="74625" y="239962"/>
                  </a:lnTo>
                  <a:lnTo>
                    <a:pt x="78868" y="241680"/>
                  </a:lnTo>
                  <a:lnTo>
                    <a:pt x="81049" y="243226"/>
                  </a:lnTo>
                  <a:lnTo>
                    <a:pt x="83534" y="242936"/>
                  </a:lnTo>
                  <a:lnTo>
                    <a:pt x="85781" y="240689"/>
                  </a:lnTo>
                  <a:lnTo>
                    <a:pt x="87288" y="237781"/>
                  </a:lnTo>
                  <a:lnTo>
                    <a:pt x="88425" y="234503"/>
                  </a:lnTo>
                  <a:lnTo>
                    <a:pt x="90354" y="232190"/>
                  </a:lnTo>
                  <a:lnTo>
                    <a:pt x="99276" y="229890"/>
                  </a:lnTo>
                  <a:lnTo>
                    <a:pt x="101417" y="229732"/>
                  </a:lnTo>
                  <a:lnTo>
                    <a:pt x="104047" y="230194"/>
                  </a:lnTo>
                  <a:lnTo>
                    <a:pt x="106519" y="231172"/>
                  </a:lnTo>
                  <a:lnTo>
                    <a:pt x="108806" y="232626"/>
                  </a:lnTo>
                  <a:lnTo>
                    <a:pt x="111238" y="233089"/>
                  </a:lnTo>
                  <a:lnTo>
                    <a:pt x="112136" y="232216"/>
                  </a:lnTo>
                  <a:lnTo>
                    <a:pt x="113115" y="232045"/>
                  </a:lnTo>
                  <a:lnTo>
                    <a:pt x="119829" y="232983"/>
                  </a:lnTo>
                  <a:lnTo>
                    <a:pt x="120662" y="232851"/>
                  </a:lnTo>
                  <a:lnTo>
                    <a:pt x="121468" y="232309"/>
                  </a:lnTo>
                  <a:lnTo>
                    <a:pt x="120609" y="231066"/>
                  </a:lnTo>
                  <a:lnTo>
                    <a:pt x="120186" y="229639"/>
                  </a:lnTo>
                  <a:lnTo>
                    <a:pt x="123728" y="229916"/>
                  </a:lnTo>
                  <a:lnTo>
                    <a:pt x="127601" y="229375"/>
                  </a:lnTo>
                  <a:lnTo>
                    <a:pt x="129478" y="229441"/>
                  </a:lnTo>
                  <a:lnTo>
                    <a:pt x="131315" y="229044"/>
                  </a:lnTo>
                  <a:lnTo>
                    <a:pt x="135386" y="227048"/>
                  </a:lnTo>
                  <a:lnTo>
                    <a:pt x="133773" y="224973"/>
                  </a:lnTo>
                  <a:lnTo>
                    <a:pt x="136522" y="226057"/>
                  </a:lnTo>
                  <a:lnTo>
                    <a:pt x="139774" y="226401"/>
                  </a:lnTo>
                  <a:lnTo>
                    <a:pt x="142563" y="227194"/>
                  </a:lnTo>
                  <a:lnTo>
                    <a:pt x="145273" y="228357"/>
                  </a:lnTo>
                  <a:lnTo>
                    <a:pt x="147110" y="228555"/>
                  </a:lnTo>
                  <a:lnTo>
                    <a:pt x="154392" y="227339"/>
                  </a:lnTo>
                  <a:lnTo>
                    <a:pt x="159719" y="227220"/>
                  </a:lnTo>
                  <a:lnTo>
                    <a:pt x="168442" y="228621"/>
                  </a:lnTo>
                  <a:lnTo>
                    <a:pt x="170504" y="228264"/>
                  </a:lnTo>
                  <a:lnTo>
                    <a:pt x="173055" y="227088"/>
                  </a:lnTo>
                  <a:lnTo>
                    <a:pt x="175646" y="226150"/>
                  </a:lnTo>
                  <a:lnTo>
                    <a:pt x="178977" y="225277"/>
                  </a:lnTo>
                  <a:lnTo>
                    <a:pt x="180946" y="223956"/>
                  </a:lnTo>
                  <a:lnTo>
                    <a:pt x="184977" y="224180"/>
                  </a:lnTo>
                  <a:lnTo>
                    <a:pt x="185453" y="222925"/>
                  </a:lnTo>
                  <a:lnTo>
                    <a:pt x="186986" y="220863"/>
                  </a:lnTo>
                  <a:lnTo>
                    <a:pt x="194058" y="217915"/>
                  </a:lnTo>
                  <a:lnTo>
                    <a:pt x="194785" y="217188"/>
                  </a:lnTo>
                  <a:lnTo>
                    <a:pt x="195366" y="213686"/>
                  </a:lnTo>
                  <a:lnTo>
                    <a:pt x="195432" y="212258"/>
                  </a:lnTo>
                  <a:lnTo>
                    <a:pt x="194560" y="211941"/>
                  </a:lnTo>
                  <a:lnTo>
                    <a:pt x="192062" y="211928"/>
                  </a:lnTo>
                  <a:lnTo>
                    <a:pt x="186841" y="212351"/>
                  </a:lnTo>
                  <a:lnTo>
                    <a:pt x="184145" y="212351"/>
                  </a:lnTo>
                  <a:lnTo>
                    <a:pt x="179836" y="211610"/>
                  </a:lnTo>
                  <a:lnTo>
                    <a:pt x="178990" y="211121"/>
                  </a:lnTo>
                  <a:lnTo>
                    <a:pt x="178131" y="209403"/>
                  </a:lnTo>
                  <a:lnTo>
                    <a:pt x="176611" y="208954"/>
                  </a:lnTo>
                  <a:lnTo>
                    <a:pt x="174351" y="209469"/>
                  </a:lnTo>
                  <a:lnTo>
                    <a:pt x="176188" y="208504"/>
                  </a:lnTo>
                  <a:lnTo>
                    <a:pt x="178065" y="208002"/>
                  </a:lnTo>
                  <a:lnTo>
                    <a:pt x="180299" y="207910"/>
                  </a:lnTo>
                  <a:lnTo>
                    <a:pt x="182506" y="207500"/>
                  </a:lnTo>
                  <a:lnTo>
                    <a:pt x="184528" y="206588"/>
                  </a:lnTo>
                  <a:lnTo>
                    <a:pt x="185427" y="204552"/>
                  </a:lnTo>
                  <a:lnTo>
                    <a:pt x="184872" y="203389"/>
                  </a:lnTo>
                  <a:lnTo>
                    <a:pt x="181819" y="202305"/>
                  </a:lnTo>
                  <a:lnTo>
                    <a:pt x="186286" y="200177"/>
                  </a:lnTo>
                  <a:lnTo>
                    <a:pt x="189379" y="200785"/>
                  </a:lnTo>
                  <a:lnTo>
                    <a:pt x="191269" y="200296"/>
                  </a:lnTo>
                  <a:lnTo>
                    <a:pt x="193172" y="199160"/>
                  </a:lnTo>
                  <a:lnTo>
                    <a:pt x="193251" y="197626"/>
                  </a:lnTo>
                  <a:lnTo>
                    <a:pt x="192339" y="196358"/>
                  </a:lnTo>
                  <a:lnTo>
                    <a:pt x="192472" y="195763"/>
                  </a:lnTo>
                  <a:lnTo>
                    <a:pt x="193410" y="195697"/>
                  </a:lnTo>
                  <a:lnTo>
                    <a:pt x="194256" y="196146"/>
                  </a:lnTo>
                  <a:lnTo>
                    <a:pt x="196384" y="195115"/>
                  </a:lnTo>
                  <a:lnTo>
                    <a:pt x="199636" y="192617"/>
                  </a:lnTo>
                  <a:lnTo>
                    <a:pt x="200376" y="191732"/>
                  </a:lnTo>
                  <a:lnTo>
                    <a:pt x="200931" y="190595"/>
                  </a:lnTo>
                  <a:lnTo>
                    <a:pt x="201803" y="187436"/>
                  </a:lnTo>
                  <a:lnTo>
                    <a:pt x="203072" y="184991"/>
                  </a:lnTo>
                  <a:lnTo>
                    <a:pt x="204209" y="182281"/>
                  </a:lnTo>
                  <a:lnTo>
                    <a:pt x="204301" y="179320"/>
                  </a:lnTo>
                  <a:lnTo>
                    <a:pt x="203707" y="176796"/>
                  </a:lnTo>
                  <a:close/>
                  <a:moveTo>
                    <a:pt x="119049" y="15359"/>
                  </a:moveTo>
                  <a:lnTo>
                    <a:pt x="119736" y="15834"/>
                  </a:lnTo>
                  <a:lnTo>
                    <a:pt x="119935" y="15755"/>
                  </a:lnTo>
                  <a:lnTo>
                    <a:pt x="120411" y="14248"/>
                  </a:lnTo>
                  <a:lnTo>
                    <a:pt x="120820" y="13521"/>
                  </a:lnTo>
                  <a:lnTo>
                    <a:pt x="119935" y="13310"/>
                  </a:lnTo>
                  <a:lnTo>
                    <a:pt x="118005" y="13654"/>
                  </a:lnTo>
                  <a:lnTo>
                    <a:pt x="119049" y="15359"/>
                  </a:lnTo>
                  <a:close/>
                  <a:moveTo>
                    <a:pt x="112995" y="14698"/>
                  </a:moveTo>
                  <a:lnTo>
                    <a:pt x="114132" y="14724"/>
                  </a:lnTo>
                  <a:lnTo>
                    <a:pt x="115322" y="14381"/>
                  </a:lnTo>
                  <a:lnTo>
                    <a:pt x="115467" y="14195"/>
                  </a:lnTo>
                  <a:lnTo>
                    <a:pt x="114436" y="13878"/>
                  </a:lnTo>
                  <a:lnTo>
                    <a:pt x="114251" y="13561"/>
                  </a:lnTo>
                  <a:lnTo>
                    <a:pt x="114225" y="12742"/>
                  </a:lnTo>
                  <a:lnTo>
                    <a:pt x="113458" y="11486"/>
                  </a:lnTo>
                  <a:lnTo>
                    <a:pt x="111766" y="11129"/>
                  </a:lnTo>
                  <a:lnTo>
                    <a:pt x="110986" y="11367"/>
                  </a:lnTo>
                  <a:lnTo>
                    <a:pt x="110788" y="12094"/>
                  </a:lnTo>
                  <a:lnTo>
                    <a:pt x="111357" y="13191"/>
                  </a:lnTo>
                  <a:lnTo>
                    <a:pt x="112995" y="14698"/>
                  </a:lnTo>
                  <a:close/>
                  <a:moveTo>
                    <a:pt x="112427" y="9768"/>
                  </a:moveTo>
                  <a:lnTo>
                    <a:pt x="112969" y="9873"/>
                  </a:lnTo>
                  <a:lnTo>
                    <a:pt x="114304" y="9028"/>
                  </a:lnTo>
                  <a:lnTo>
                    <a:pt x="114463" y="9292"/>
                  </a:lnTo>
                  <a:lnTo>
                    <a:pt x="114370" y="10177"/>
                  </a:lnTo>
                  <a:lnTo>
                    <a:pt x="114516" y="10614"/>
                  </a:lnTo>
                  <a:lnTo>
                    <a:pt x="114938" y="10970"/>
                  </a:lnTo>
                  <a:lnTo>
                    <a:pt x="115612" y="11129"/>
                  </a:lnTo>
                  <a:lnTo>
                    <a:pt x="119129" y="10600"/>
                  </a:lnTo>
                  <a:lnTo>
                    <a:pt x="121640" y="11869"/>
                  </a:lnTo>
                  <a:lnTo>
                    <a:pt x="122406" y="11803"/>
                  </a:lnTo>
                  <a:lnTo>
                    <a:pt x="123107" y="11446"/>
                  </a:lnTo>
                  <a:lnTo>
                    <a:pt x="123847" y="10177"/>
                  </a:lnTo>
                  <a:lnTo>
                    <a:pt x="122803" y="9503"/>
                  </a:lnTo>
                  <a:lnTo>
                    <a:pt x="121468" y="9437"/>
                  </a:lnTo>
                  <a:lnTo>
                    <a:pt x="119313" y="8895"/>
                  </a:lnTo>
                  <a:lnTo>
                    <a:pt x="117780" y="8909"/>
                  </a:lnTo>
                  <a:lnTo>
                    <a:pt x="118111" y="8261"/>
                  </a:lnTo>
                  <a:lnTo>
                    <a:pt x="118930" y="7534"/>
                  </a:lnTo>
                  <a:lnTo>
                    <a:pt x="118996" y="7058"/>
                  </a:lnTo>
                  <a:lnTo>
                    <a:pt x="118415" y="6463"/>
                  </a:lnTo>
                  <a:lnTo>
                    <a:pt x="116392" y="5498"/>
                  </a:lnTo>
                  <a:lnTo>
                    <a:pt x="114568" y="5300"/>
                  </a:lnTo>
                  <a:lnTo>
                    <a:pt x="113286" y="5644"/>
                  </a:lnTo>
                  <a:lnTo>
                    <a:pt x="112374" y="7362"/>
                  </a:lnTo>
                  <a:lnTo>
                    <a:pt x="112110" y="8565"/>
                  </a:lnTo>
                  <a:lnTo>
                    <a:pt x="112163" y="9398"/>
                  </a:lnTo>
                  <a:lnTo>
                    <a:pt x="112427" y="9768"/>
                  </a:lnTo>
                  <a:close/>
                  <a:moveTo>
                    <a:pt x="131328" y="1956"/>
                  </a:moveTo>
                  <a:lnTo>
                    <a:pt x="131857" y="1269"/>
                  </a:lnTo>
                  <a:lnTo>
                    <a:pt x="129293" y="1097"/>
                  </a:lnTo>
                  <a:lnTo>
                    <a:pt x="127891" y="1480"/>
                  </a:lnTo>
                  <a:lnTo>
                    <a:pt x="126570" y="3014"/>
                  </a:lnTo>
                  <a:lnTo>
                    <a:pt x="128843" y="2987"/>
                  </a:lnTo>
                  <a:lnTo>
                    <a:pt x="131328" y="1956"/>
                  </a:lnTo>
                  <a:close/>
                  <a:moveTo>
                    <a:pt x="120622" y="1877"/>
                  </a:moveTo>
                  <a:lnTo>
                    <a:pt x="122605" y="2591"/>
                  </a:lnTo>
                  <a:lnTo>
                    <a:pt x="122631" y="4269"/>
                  </a:lnTo>
                  <a:lnTo>
                    <a:pt x="123318" y="4811"/>
                  </a:lnTo>
                  <a:lnTo>
                    <a:pt x="125103" y="4163"/>
                  </a:lnTo>
                  <a:lnTo>
                    <a:pt x="125380" y="3318"/>
                  </a:lnTo>
                  <a:lnTo>
                    <a:pt x="125182" y="3133"/>
                  </a:lnTo>
                  <a:lnTo>
                    <a:pt x="123530" y="2762"/>
                  </a:lnTo>
                  <a:lnTo>
                    <a:pt x="122724" y="1533"/>
                  </a:lnTo>
                  <a:lnTo>
                    <a:pt x="120595" y="0"/>
                  </a:lnTo>
                  <a:lnTo>
                    <a:pt x="119221" y="344"/>
                  </a:lnTo>
                  <a:lnTo>
                    <a:pt x="118996" y="608"/>
                  </a:lnTo>
                  <a:lnTo>
                    <a:pt x="119684" y="1454"/>
                  </a:lnTo>
                  <a:lnTo>
                    <a:pt x="120622" y="1877"/>
                  </a:lnTo>
                  <a:close/>
                </a:path>
              </a:pathLst>
            </a:custGeom>
            <a:solidFill>
              <a:srgbClr val="0370BD"/>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231" name="Volný tvar: obrazec 17">
              <a:extLst>
                <a:ext uri="{FF2B5EF4-FFF2-40B4-BE49-F238E27FC236}">
                  <a16:creationId xmlns:a16="http://schemas.microsoft.com/office/drawing/2014/main" id="{DC93D6AB-2498-713F-7E97-85D1F4552174}"/>
                </a:ext>
              </a:extLst>
            </p:cNvPr>
            <p:cNvSpPr/>
            <p:nvPr/>
          </p:nvSpPr>
          <p:spPr>
            <a:xfrm>
              <a:off x="4603857" y="4105710"/>
              <a:ext cx="122855" cy="103616"/>
            </a:xfrm>
            <a:custGeom>
              <a:avLst/>
              <a:gdLst>
                <a:gd name="connsiteX0" fmla="*/ 54561 w 115546"/>
                <a:gd name="connsiteY0" fmla="*/ 54654 h 97451"/>
                <a:gd name="connsiteX1" fmla="*/ 55183 w 115546"/>
                <a:gd name="connsiteY1" fmla="*/ 54152 h 97451"/>
                <a:gd name="connsiteX2" fmla="*/ 57681 w 115546"/>
                <a:gd name="connsiteY2" fmla="*/ 54429 h 97451"/>
                <a:gd name="connsiteX3" fmla="*/ 57601 w 115546"/>
                <a:gd name="connsiteY3" fmla="*/ 53478 h 97451"/>
                <a:gd name="connsiteX4" fmla="*/ 56690 w 115546"/>
                <a:gd name="connsiteY4" fmla="*/ 52407 h 97451"/>
                <a:gd name="connsiteX5" fmla="*/ 55130 w 115546"/>
                <a:gd name="connsiteY5" fmla="*/ 51164 h 97451"/>
                <a:gd name="connsiteX6" fmla="*/ 51733 w 115546"/>
                <a:gd name="connsiteY6" fmla="*/ 52526 h 97451"/>
                <a:gd name="connsiteX7" fmla="*/ 50477 w 115546"/>
                <a:gd name="connsiteY7" fmla="*/ 53689 h 97451"/>
                <a:gd name="connsiteX8" fmla="*/ 52513 w 115546"/>
                <a:gd name="connsiteY8" fmla="*/ 54376 h 97451"/>
                <a:gd name="connsiteX9" fmla="*/ 54561 w 115546"/>
                <a:gd name="connsiteY9" fmla="*/ 54654 h 97451"/>
                <a:gd name="connsiteX10" fmla="*/ 25074 w 115546"/>
                <a:gd name="connsiteY10" fmla="*/ 50530 h 97451"/>
                <a:gd name="connsiteX11" fmla="*/ 25470 w 115546"/>
                <a:gd name="connsiteY11" fmla="*/ 50319 h 97451"/>
                <a:gd name="connsiteX12" fmla="*/ 26369 w 115546"/>
                <a:gd name="connsiteY12" fmla="*/ 49076 h 97451"/>
                <a:gd name="connsiteX13" fmla="*/ 25589 w 115546"/>
                <a:gd name="connsiteY13" fmla="*/ 47834 h 97451"/>
                <a:gd name="connsiteX14" fmla="*/ 24532 w 115546"/>
                <a:gd name="connsiteY14" fmla="*/ 48521 h 97451"/>
                <a:gd name="connsiteX15" fmla="*/ 24532 w 115546"/>
                <a:gd name="connsiteY15" fmla="*/ 49010 h 97451"/>
                <a:gd name="connsiteX16" fmla="*/ 25074 w 115546"/>
                <a:gd name="connsiteY16" fmla="*/ 50530 h 97451"/>
                <a:gd name="connsiteX17" fmla="*/ 42943 w 115546"/>
                <a:gd name="connsiteY17" fmla="*/ 51178 h 97451"/>
                <a:gd name="connsiteX18" fmla="*/ 44120 w 115546"/>
                <a:gd name="connsiteY18" fmla="*/ 50543 h 97451"/>
                <a:gd name="connsiteX19" fmla="*/ 44701 w 115546"/>
                <a:gd name="connsiteY19" fmla="*/ 49777 h 97451"/>
                <a:gd name="connsiteX20" fmla="*/ 45455 w 115546"/>
                <a:gd name="connsiteY20" fmla="*/ 47992 h 97451"/>
                <a:gd name="connsiteX21" fmla="*/ 44569 w 115546"/>
                <a:gd name="connsiteY21" fmla="*/ 46869 h 97451"/>
                <a:gd name="connsiteX22" fmla="*/ 43657 w 115546"/>
                <a:gd name="connsiteY22" fmla="*/ 48191 h 97451"/>
                <a:gd name="connsiteX23" fmla="*/ 42772 w 115546"/>
                <a:gd name="connsiteY23" fmla="*/ 48838 h 97451"/>
                <a:gd name="connsiteX24" fmla="*/ 39441 w 115546"/>
                <a:gd name="connsiteY24" fmla="*/ 50266 h 97451"/>
                <a:gd name="connsiteX25" fmla="*/ 41159 w 115546"/>
                <a:gd name="connsiteY25" fmla="*/ 51336 h 97451"/>
                <a:gd name="connsiteX26" fmla="*/ 42943 w 115546"/>
                <a:gd name="connsiteY26" fmla="*/ 51178 h 97451"/>
                <a:gd name="connsiteX27" fmla="*/ 69233 w 115546"/>
                <a:gd name="connsiteY27" fmla="*/ 46472 h 97451"/>
                <a:gd name="connsiteX28" fmla="*/ 69920 w 115546"/>
                <a:gd name="connsiteY28" fmla="*/ 46525 h 97451"/>
                <a:gd name="connsiteX29" fmla="*/ 70092 w 115546"/>
                <a:gd name="connsiteY29" fmla="*/ 45970 h 97451"/>
                <a:gd name="connsiteX30" fmla="*/ 69087 w 115546"/>
                <a:gd name="connsiteY30" fmla="*/ 45177 h 97451"/>
                <a:gd name="connsiteX31" fmla="*/ 68321 w 115546"/>
                <a:gd name="connsiteY31" fmla="*/ 44172 h 97451"/>
                <a:gd name="connsiteX32" fmla="*/ 67845 w 115546"/>
                <a:gd name="connsiteY32" fmla="*/ 44225 h 97451"/>
                <a:gd name="connsiteX33" fmla="*/ 66840 w 115546"/>
                <a:gd name="connsiteY33" fmla="*/ 45177 h 97451"/>
                <a:gd name="connsiteX34" fmla="*/ 67462 w 115546"/>
                <a:gd name="connsiteY34" fmla="*/ 45970 h 97451"/>
                <a:gd name="connsiteX35" fmla="*/ 69233 w 115546"/>
                <a:gd name="connsiteY35" fmla="*/ 46472 h 97451"/>
                <a:gd name="connsiteX36" fmla="*/ 115110 w 115546"/>
                <a:gd name="connsiteY36" fmla="*/ 29699 h 97451"/>
                <a:gd name="connsiteX37" fmla="*/ 113511 w 115546"/>
                <a:gd name="connsiteY37" fmla="*/ 14116 h 97451"/>
                <a:gd name="connsiteX38" fmla="*/ 111713 w 115546"/>
                <a:gd name="connsiteY38" fmla="*/ 11816 h 97451"/>
                <a:gd name="connsiteX39" fmla="*/ 111304 w 115546"/>
                <a:gd name="connsiteY39" fmla="*/ 12464 h 97451"/>
                <a:gd name="connsiteX40" fmla="*/ 110603 w 115546"/>
                <a:gd name="connsiteY40" fmla="*/ 12530 h 97451"/>
                <a:gd name="connsiteX41" fmla="*/ 108951 w 115546"/>
                <a:gd name="connsiteY41" fmla="*/ 11975 h 97451"/>
                <a:gd name="connsiteX42" fmla="*/ 107894 w 115546"/>
                <a:gd name="connsiteY42" fmla="*/ 10680 h 97451"/>
                <a:gd name="connsiteX43" fmla="*/ 107933 w 115546"/>
                <a:gd name="connsiteY43" fmla="*/ 9107 h 97451"/>
                <a:gd name="connsiteX44" fmla="*/ 107722 w 115546"/>
                <a:gd name="connsiteY44" fmla="*/ 6212 h 97451"/>
                <a:gd name="connsiteX45" fmla="*/ 107920 w 115546"/>
                <a:gd name="connsiteY45" fmla="*/ 3476 h 97451"/>
                <a:gd name="connsiteX46" fmla="*/ 107524 w 115546"/>
                <a:gd name="connsiteY46" fmla="*/ 581 h 97451"/>
                <a:gd name="connsiteX47" fmla="*/ 106242 w 115546"/>
                <a:gd name="connsiteY47" fmla="*/ 0 h 97451"/>
                <a:gd name="connsiteX48" fmla="*/ 105383 w 115546"/>
                <a:gd name="connsiteY48" fmla="*/ 159 h 97451"/>
                <a:gd name="connsiteX49" fmla="*/ 105263 w 115546"/>
                <a:gd name="connsiteY49" fmla="*/ 436 h 97451"/>
                <a:gd name="connsiteX50" fmla="*/ 104431 w 115546"/>
                <a:gd name="connsiteY50" fmla="*/ 4309 h 97451"/>
                <a:gd name="connsiteX51" fmla="*/ 102713 w 115546"/>
                <a:gd name="connsiteY51" fmla="*/ 7759 h 97451"/>
                <a:gd name="connsiteX52" fmla="*/ 93315 w 115546"/>
                <a:gd name="connsiteY52" fmla="*/ 16125 h 97451"/>
                <a:gd name="connsiteX53" fmla="*/ 91398 w 115546"/>
                <a:gd name="connsiteY53" fmla="*/ 19059 h 97451"/>
                <a:gd name="connsiteX54" fmla="*/ 88913 w 115546"/>
                <a:gd name="connsiteY54" fmla="*/ 21743 h 97451"/>
                <a:gd name="connsiteX55" fmla="*/ 88623 w 115546"/>
                <a:gd name="connsiteY55" fmla="*/ 23527 h 97451"/>
                <a:gd name="connsiteX56" fmla="*/ 84102 w 115546"/>
                <a:gd name="connsiteY56" fmla="*/ 29052 h 97451"/>
                <a:gd name="connsiteX57" fmla="*/ 76106 w 115546"/>
                <a:gd name="connsiteY57" fmla="*/ 35581 h 97451"/>
                <a:gd name="connsiteX58" fmla="*/ 74189 w 115546"/>
                <a:gd name="connsiteY58" fmla="*/ 38264 h 97451"/>
                <a:gd name="connsiteX59" fmla="*/ 73555 w 115546"/>
                <a:gd name="connsiteY59" fmla="*/ 40934 h 97451"/>
                <a:gd name="connsiteX60" fmla="*/ 72630 w 115546"/>
                <a:gd name="connsiteY60" fmla="*/ 42573 h 97451"/>
                <a:gd name="connsiteX61" fmla="*/ 71586 w 115546"/>
                <a:gd name="connsiteY61" fmla="*/ 43498 h 97451"/>
                <a:gd name="connsiteX62" fmla="*/ 70872 w 115546"/>
                <a:gd name="connsiteY62" fmla="*/ 45428 h 97451"/>
                <a:gd name="connsiteX63" fmla="*/ 70118 w 115546"/>
                <a:gd name="connsiteY63" fmla="*/ 48376 h 97451"/>
                <a:gd name="connsiteX64" fmla="*/ 68810 w 115546"/>
                <a:gd name="connsiteY64" fmla="*/ 50636 h 97451"/>
                <a:gd name="connsiteX65" fmla="*/ 66603 w 115546"/>
                <a:gd name="connsiteY65" fmla="*/ 51310 h 97451"/>
                <a:gd name="connsiteX66" fmla="*/ 62981 w 115546"/>
                <a:gd name="connsiteY66" fmla="*/ 53663 h 97451"/>
                <a:gd name="connsiteX67" fmla="*/ 56994 w 115546"/>
                <a:gd name="connsiteY67" fmla="*/ 56319 h 97451"/>
                <a:gd name="connsiteX68" fmla="*/ 54773 w 115546"/>
                <a:gd name="connsiteY68" fmla="*/ 56531 h 97451"/>
                <a:gd name="connsiteX69" fmla="*/ 43221 w 115546"/>
                <a:gd name="connsiteY69" fmla="*/ 55711 h 97451"/>
                <a:gd name="connsiteX70" fmla="*/ 35740 w 115546"/>
                <a:gd name="connsiteY70" fmla="*/ 54323 h 97451"/>
                <a:gd name="connsiteX71" fmla="*/ 26527 w 115546"/>
                <a:gd name="connsiteY71" fmla="*/ 54112 h 97451"/>
                <a:gd name="connsiteX72" fmla="*/ 23289 w 115546"/>
                <a:gd name="connsiteY72" fmla="*/ 55302 h 97451"/>
                <a:gd name="connsiteX73" fmla="*/ 17196 w 115546"/>
                <a:gd name="connsiteY73" fmla="*/ 58619 h 97451"/>
                <a:gd name="connsiteX74" fmla="*/ 14024 w 115546"/>
                <a:gd name="connsiteY74" fmla="*/ 59306 h 97451"/>
                <a:gd name="connsiteX75" fmla="*/ 8816 w 115546"/>
                <a:gd name="connsiteY75" fmla="*/ 58897 h 97451"/>
                <a:gd name="connsiteX76" fmla="*/ 7230 w 115546"/>
                <a:gd name="connsiteY76" fmla="*/ 58170 h 97451"/>
                <a:gd name="connsiteX77" fmla="*/ 5856 w 115546"/>
                <a:gd name="connsiteY77" fmla="*/ 56359 h 97451"/>
                <a:gd name="connsiteX78" fmla="*/ 4904 w 115546"/>
                <a:gd name="connsiteY78" fmla="*/ 51283 h 97451"/>
                <a:gd name="connsiteX79" fmla="*/ 4084 w 115546"/>
                <a:gd name="connsiteY79" fmla="*/ 51046 h 97451"/>
                <a:gd name="connsiteX80" fmla="*/ 2406 w 115546"/>
                <a:gd name="connsiteY80" fmla="*/ 51389 h 97451"/>
                <a:gd name="connsiteX81" fmla="*/ 1296 w 115546"/>
                <a:gd name="connsiteY81" fmla="*/ 49962 h 97451"/>
                <a:gd name="connsiteX82" fmla="*/ 793 w 115546"/>
                <a:gd name="connsiteY82" fmla="*/ 48904 h 97451"/>
                <a:gd name="connsiteX83" fmla="*/ 0 w 115546"/>
                <a:gd name="connsiteY83" fmla="*/ 50385 h 97451"/>
                <a:gd name="connsiteX84" fmla="*/ 53 w 115546"/>
                <a:gd name="connsiteY84" fmla="*/ 51191 h 97451"/>
                <a:gd name="connsiteX85" fmla="*/ 410 w 115546"/>
                <a:gd name="connsiteY85" fmla="*/ 54852 h 97451"/>
                <a:gd name="connsiteX86" fmla="*/ 1005 w 115546"/>
                <a:gd name="connsiteY86" fmla="*/ 56253 h 97451"/>
                <a:gd name="connsiteX87" fmla="*/ 1983 w 115546"/>
                <a:gd name="connsiteY87" fmla="*/ 57496 h 97451"/>
                <a:gd name="connsiteX88" fmla="*/ 3450 w 115546"/>
                <a:gd name="connsiteY88" fmla="*/ 59346 h 97451"/>
                <a:gd name="connsiteX89" fmla="*/ 4917 w 115546"/>
                <a:gd name="connsiteY89" fmla="*/ 61196 h 97451"/>
                <a:gd name="connsiteX90" fmla="*/ 6384 w 115546"/>
                <a:gd name="connsiteY90" fmla="*/ 63047 h 97451"/>
                <a:gd name="connsiteX91" fmla="*/ 7851 w 115546"/>
                <a:gd name="connsiteY91" fmla="*/ 64897 h 97451"/>
                <a:gd name="connsiteX92" fmla="*/ 9318 w 115546"/>
                <a:gd name="connsiteY92" fmla="*/ 66748 h 97451"/>
                <a:gd name="connsiteX93" fmla="*/ 10786 w 115546"/>
                <a:gd name="connsiteY93" fmla="*/ 68598 h 97451"/>
                <a:gd name="connsiteX94" fmla="*/ 12253 w 115546"/>
                <a:gd name="connsiteY94" fmla="*/ 70449 h 97451"/>
                <a:gd name="connsiteX95" fmla="*/ 13720 w 115546"/>
                <a:gd name="connsiteY95" fmla="*/ 72299 h 97451"/>
                <a:gd name="connsiteX96" fmla="*/ 15187 w 115546"/>
                <a:gd name="connsiteY96" fmla="*/ 74150 h 97451"/>
                <a:gd name="connsiteX97" fmla="*/ 16654 w 115546"/>
                <a:gd name="connsiteY97" fmla="*/ 76000 h 97451"/>
                <a:gd name="connsiteX98" fmla="*/ 18121 w 115546"/>
                <a:gd name="connsiteY98" fmla="*/ 77850 h 97451"/>
                <a:gd name="connsiteX99" fmla="*/ 21056 w 115546"/>
                <a:gd name="connsiteY99" fmla="*/ 81551 h 97451"/>
                <a:gd name="connsiteX100" fmla="*/ 22522 w 115546"/>
                <a:gd name="connsiteY100" fmla="*/ 83402 h 97451"/>
                <a:gd name="connsiteX101" fmla="*/ 23990 w 115546"/>
                <a:gd name="connsiteY101" fmla="*/ 85252 h 97451"/>
                <a:gd name="connsiteX102" fmla="*/ 25457 w 115546"/>
                <a:gd name="connsiteY102" fmla="*/ 87103 h 97451"/>
                <a:gd name="connsiteX103" fmla="*/ 26673 w 115546"/>
                <a:gd name="connsiteY103" fmla="*/ 88636 h 97451"/>
                <a:gd name="connsiteX104" fmla="*/ 28748 w 115546"/>
                <a:gd name="connsiteY104" fmla="*/ 88927 h 97451"/>
                <a:gd name="connsiteX105" fmla="*/ 29409 w 115546"/>
                <a:gd name="connsiteY105" fmla="*/ 89019 h 97451"/>
                <a:gd name="connsiteX106" fmla="*/ 31273 w 115546"/>
                <a:gd name="connsiteY106" fmla="*/ 89283 h 97451"/>
                <a:gd name="connsiteX107" fmla="*/ 34167 w 115546"/>
                <a:gd name="connsiteY107" fmla="*/ 89693 h 97451"/>
                <a:gd name="connsiteX108" fmla="*/ 37921 w 115546"/>
                <a:gd name="connsiteY108" fmla="*/ 90222 h 97451"/>
                <a:gd name="connsiteX109" fmla="*/ 42362 w 115546"/>
                <a:gd name="connsiteY109" fmla="*/ 90843 h 97451"/>
                <a:gd name="connsiteX110" fmla="*/ 47332 w 115546"/>
                <a:gd name="connsiteY110" fmla="*/ 91544 h 97451"/>
                <a:gd name="connsiteX111" fmla="*/ 52645 w 115546"/>
                <a:gd name="connsiteY111" fmla="*/ 92284 h 97451"/>
                <a:gd name="connsiteX112" fmla="*/ 58130 w 115546"/>
                <a:gd name="connsiteY112" fmla="*/ 93050 h 97451"/>
                <a:gd name="connsiteX113" fmla="*/ 63615 w 115546"/>
                <a:gd name="connsiteY113" fmla="*/ 93817 h 97451"/>
                <a:gd name="connsiteX114" fmla="*/ 68929 w 115546"/>
                <a:gd name="connsiteY114" fmla="*/ 94557 h 97451"/>
                <a:gd name="connsiteX115" fmla="*/ 73899 w 115546"/>
                <a:gd name="connsiteY115" fmla="*/ 95258 h 97451"/>
                <a:gd name="connsiteX116" fmla="*/ 78353 w 115546"/>
                <a:gd name="connsiteY116" fmla="*/ 95879 h 97451"/>
                <a:gd name="connsiteX117" fmla="*/ 82120 w 115546"/>
                <a:gd name="connsiteY117" fmla="*/ 96408 h 97451"/>
                <a:gd name="connsiteX118" fmla="*/ 85014 w 115546"/>
                <a:gd name="connsiteY118" fmla="*/ 96817 h 97451"/>
                <a:gd name="connsiteX119" fmla="*/ 86878 w 115546"/>
                <a:gd name="connsiteY119" fmla="*/ 97082 h 97451"/>
                <a:gd name="connsiteX120" fmla="*/ 87539 w 115546"/>
                <a:gd name="connsiteY120" fmla="*/ 97174 h 97451"/>
                <a:gd name="connsiteX121" fmla="*/ 89495 w 115546"/>
                <a:gd name="connsiteY121" fmla="*/ 97452 h 97451"/>
                <a:gd name="connsiteX122" fmla="*/ 89865 w 115546"/>
                <a:gd name="connsiteY122" fmla="*/ 97386 h 97451"/>
                <a:gd name="connsiteX123" fmla="*/ 91319 w 115546"/>
                <a:gd name="connsiteY123" fmla="*/ 95126 h 97451"/>
                <a:gd name="connsiteX124" fmla="*/ 91226 w 115546"/>
                <a:gd name="connsiteY124" fmla="*/ 91002 h 97451"/>
                <a:gd name="connsiteX125" fmla="*/ 91028 w 115546"/>
                <a:gd name="connsiteY125" fmla="*/ 88940 h 97451"/>
                <a:gd name="connsiteX126" fmla="*/ 90989 w 115546"/>
                <a:gd name="connsiteY126" fmla="*/ 85781 h 97451"/>
                <a:gd name="connsiteX127" fmla="*/ 92377 w 115546"/>
                <a:gd name="connsiteY127" fmla="*/ 81393 h 97451"/>
                <a:gd name="connsiteX128" fmla="*/ 93989 w 115546"/>
                <a:gd name="connsiteY128" fmla="*/ 75815 h 97451"/>
                <a:gd name="connsiteX129" fmla="*/ 95192 w 115546"/>
                <a:gd name="connsiteY129" fmla="*/ 72101 h 97451"/>
                <a:gd name="connsiteX130" fmla="*/ 96223 w 115546"/>
                <a:gd name="connsiteY130" fmla="*/ 68876 h 97451"/>
                <a:gd name="connsiteX131" fmla="*/ 97056 w 115546"/>
                <a:gd name="connsiteY131" fmla="*/ 66285 h 97451"/>
                <a:gd name="connsiteX132" fmla="*/ 97412 w 115546"/>
                <a:gd name="connsiteY132" fmla="*/ 63615 h 97451"/>
                <a:gd name="connsiteX133" fmla="*/ 96963 w 115546"/>
                <a:gd name="connsiteY133" fmla="*/ 61738 h 97451"/>
                <a:gd name="connsiteX134" fmla="*/ 96236 w 115546"/>
                <a:gd name="connsiteY134" fmla="*/ 61051 h 97451"/>
                <a:gd name="connsiteX135" fmla="*/ 95601 w 115546"/>
                <a:gd name="connsiteY135" fmla="*/ 60166 h 97451"/>
                <a:gd name="connsiteX136" fmla="*/ 97426 w 115546"/>
                <a:gd name="connsiteY136" fmla="*/ 58751 h 97451"/>
                <a:gd name="connsiteX137" fmla="*/ 100968 w 115546"/>
                <a:gd name="connsiteY137" fmla="*/ 57826 h 97451"/>
                <a:gd name="connsiteX138" fmla="*/ 102990 w 115546"/>
                <a:gd name="connsiteY138" fmla="*/ 58024 h 97451"/>
                <a:gd name="connsiteX139" fmla="*/ 105739 w 115546"/>
                <a:gd name="connsiteY139" fmla="*/ 57337 h 97451"/>
                <a:gd name="connsiteX140" fmla="*/ 107907 w 115546"/>
                <a:gd name="connsiteY140" fmla="*/ 56716 h 97451"/>
                <a:gd name="connsiteX141" fmla="*/ 108013 w 115546"/>
                <a:gd name="connsiteY141" fmla="*/ 55883 h 97451"/>
                <a:gd name="connsiteX142" fmla="*/ 107273 w 115546"/>
                <a:gd name="connsiteY142" fmla="*/ 54482 h 97451"/>
                <a:gd name="connsiteX143" fmla="*/ 106189 w 115546"/>
                <a:gd name="connsiteY143" fmla="*/ 52433 h 97451"/>
                <a:gd name="connsiteX144" fmla="*/ 103030 w 115546"/>
                <a:gd name="connsiteY144" fmla="*/ 52222 h 97451"/>
                <a:gd name="connsiteX145" fmla="*/ 102039 w 115546"/>
                <a:gd name="connsiteY145" fmla="*/ 51654 h 97451"/>
                <a:gd name="connsiteX146" fmla="*/ 102884 w 115546"/>
                <a:gd name="connsiteY146" fmla="*/ 48627 h 97451"/>
                <a:gd name="connsiteX147" fmla="*/ 102765 w 115546"/>
                <a:gd name="connsiteY147" fmla="*/ 47675 h 97451"/>
                <a:gd name="connsiteX148" fmla="*/ 102250 w 115546"/>
                <a:gd name="connsiteY148" fmla="*/ 46538 h 97451"/>
                <a:gd name="connsiteX149" fmla="*/ 101642 w 115546"/>
                <a:gd name="connsiteY149" fmla="*/ 44648 h 97451"/>
                <a:gd name="connsiteX150" fmla="*/ 101668 w 115546"/>
                <a:gd name="connsiteY150" fmla="*/ 42190 h 97451"/>
                <a:gd name="connsiteX151" fmla="*/ 102170 w 115546"/>
                <a:gd name="connsiteY151" fmla="*/ 40524 h 97451"/>
                <a:gd name="connsiteX152" fmla="*/ 102065 w 115546"/>
                <a:gd name="connsiteY152" fmla="*/ 39190 h 97451"/>
                <a:gd name="connsiteX153" fmla="*/ 101523 w 115546"/>
                <a:gd name="connsiteY153" fmla="*/ 36427 h 97451"/>
                <a:gd name="connsiteX154" fmla="*/ 101417 w 115546"/>
                <a:gd name="connsiteY154" fmla="*/ 33969 h 97451"/>
                <a:gd name="connsiteX155" fmla="*/ 101972 w 115546"/>
                <a:gd name="connsiteY155" fmla="*/ 32753 h 97451"/>
                <a:gd name="connsiteX156" fmla="*/ 103043 w 115546"/>
                <a:gd name="connsiteY156" fmla="*/ 31616 h 97451"/>
                <a:gd name="connsiteX157" fmla="*/ 104087 w 115546"/>
                <a:gd name="connsiteY157" fmla="*/ 31034 h 97451"/>
                <a:gd name="connsiteX158" fmla="*/ 105237 w 115546"/>
                <a:gd name="connsiteY158" fmla="*/ 31074 h 97451"/>
                <a:gd name="connsiteX159" fmla="*/ 106189 w 115546"/>
                <a:gd name="connsiteY159" fmla="*/ 31550 h 97451"/>
                <a:gd name="connsiteX160" fmla="*/ 106691 w 115546"/>
                <a:gd name="connsiteY160" fmla="*/ 32832 h 97451"/>
                <a:gd name="connsiteX161" fmla="*/ 106519 w 115546"/>
                <a:gd name="connsiteY161" fmla="*/ 33718 h 97451"/>
                <a:gd name="connsiteX162" fmla="*/ 105885 w 115546"/>
                <a:gd name="connsiteY162" fmla="*/ 33836 h 97451"/>
                <a:gd name="connsiteX163" fmla="*/ 105687 w 115546"/>
                <a:gd name="connsiteY163" fmla="*/ 34207 h 97451"/>
                <a:gd name="connsiteX164" fmla="*/ 106757 w 115546"/>
                <a:gd name="connsiteY164" fmla="*/ 35925 h 97451"/>
                <a:gd name="connsiteX165" fmla="*/ 108251 w 115546"/>
                <a:gd name="connsiteY165" fmla="*/ 37603 h 97451"/>
                <a:gd name="connsiteX166" fmla="*/ 109268 w 115546"/>
                <a:gd name="connsiteY166" fmla="*/ 37326 h 97451"/>
                <a:gd name="connsiteX167" fmla="*/ 110326 w 115546"/>
                <a:gd name="connsiteY167" fmla="*/ 36004 h 97451"/>
                <a:gd name="connsiteX168" fmla="*/ 111449 w 115546"/>
                <a:gd name="connsiteY168" fmla="*/ 34933 h 97451"/>
                <a:gd name="connsiteX169" fmla="*/ 112903 w 115546"/>
                <a:gd name="connsiteY169" fmla="*/ 33995 h 97451"/>
                <a:gd name="connsiteX170" fmla="*/ 113855 w 115546"/>
                <a:gd name="connsiteY170" fmla="*/ 32171 h 97451"/>
                <a:gd name="connsiteX171" fmla="*/ 114714 w 115546"/>
                <a:gd name="connsiteY171" fmla="*/ 30981 h 97451"/>
                <a:gd name="connsiteX172" fmla="*/ 115547 w 115546"/>
                <a:gd name="connsiteY172" fmla="*/ 30810 h 97451"/>
                <a:gd name="connsiteX173" fmla="*/ 115110 w 115546"/>
                <a:gd name="connsiteY173" fmla="*/ 29699 h 97451"/>
                <a:gd name="connsiteX174" fmla="*/ 112361 w 115546"/>
                <a:gd name="connsiteY174" fmla="*/ 23553 h 97451"/>
                <a:gd name="connsiteX175" fmla="*/ 111423 w 115546"/>
                <a:gd name="connsiteY175" fmla="*/ 24307 h 97451"/>
                <a:gd name="connsiteX176" fmla="*/ 110696 w 115546"/>
                <a:gd name="connsiteY176" fmla="*/ 24174 h 97451"/>
                <a:gd name="connsiteX177" fmla="*/ 110709 w 115546"/>
                <a:gd name="connsiteY177" fmla="*/ 22668 h 97451"/>
                <a:gd name="connsiteX178" fmla="*/ 111053 w 115546"/>
                <a:gd name="connsiteY178" fmla="*/ 21624 h 97451"/>
                <a:gd name="connsiteX179" fmla="*/ 112110 w 115546"/>
                <a:gd name="connsiteY179" fmla="*/ 21703 h 97451"/>
                <a:gd name="connsiteX180" fmla="*/ 112414 w 115546"/>
                <a:gd name="connsiteY180" fmla="*/ 22337 h 97451"/>
                <a:gd name="connsiteX181" fmla="*/ 112361 w 115546"/>
                <a:gd name="connsiteY181" fmla="*/ 23553 h 9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15546" h="97451">
                  <a:moveTo>
                    <a:pt x="54561" y="54654"/>
                  </a:moveTo>
                  <a:lnTo>
                    <a:pt x="55183" y="54152"/>
                  </a:lnTo>
                  <a:lnTo>
                    <a:pt x="57681" y="54429"/>
                  </a:lnTo>
                  <a:lnTo>
                    <a:pt x="57601" y="53478"/>
                  </a:lnTo>
                  <a:lnTo>
                    <a:pt x="56690" y="52407"/>
                  </a:lnTo>
                  <a:lnTo>
                    <a:pt x="55130" y="51164"/>
                  </a:lnTo>
                  <a:lnTo>
                    <a:pt x="51733" y="52526"/>
                  </a:lnTo>
                  <a:lnTo>
                    <a:pt x="50477" y="53689"/>
                  </a:lnTo>
                  <a:lnTo>
                    <a:pt x="52513" y="54376"/>
                  </a:lnTo>
                  <a:lnTo>
                    <a:pt x="54561" y="54654"/>
                  </a:lnTo>
                  <a:close/>
                  <a:moveTo>
                    <a:pt x="25074" y="50530"/>
                  </a:moveTo>
                  <a:lnTo>
                    <a:pt x="25470" y="50319"/>
                  </a:lnTo>
                  <a:lnTo>
                    <a:pt x="26369" y="49076"/>
                  </a:lnTo>
                  <a:lnTo>
                    <a:pt x="25589" y="47834"/>
                  </a:lnTo>
                  <a:lnTo>
                    <a:pt x="24532" y="48521"/>
                  </a:lnTo>
                  <a:lnTo>
                    <a:pt x="24532" y="49010"/>
                  </a:lnTo>
                  <a:lnTo>
                    <a:pt x="25074" y="50530"/>
                  </a:lnTo>
                  <a:close/>
                  <a:moveTo>
                    <a:pt x="42943" y="51178"/>
                  </a:moveTo>
                  <a:lnTo>
                    <a:pt x="44120" y="50543"/>
                  </a:lnTo>
                  <a:lnTo>
                    <a:pt x="44701" y="49777"/>
                  </a:lnTo>
                  <a:lnTo>
                    <a:pt x="45455" y="47992"/>
                  </a:lnTo>
                  <a:lnTo>
                    <a:pt x="44569" y="46869"/>
                  </a:lnTo>
                  <a:lnTo>
                    <a:pt x="43657" y="48191"/>
                  </a:lnTo>
                  <a:lnTo>
                    <a:pt x="42772" y="48838"/>
                  </a:lnTo>
                  <a:lnTo>
                    <a:pt x="39441" y="50266"/>
                  </a:lnTo>
                  <a:lnTo>
                    <a:pt x="41159" y="51336"/>
                  </a:lnTo>
                  <a:lnTo>
                    <a:pt x="42943" y="51178"/>
                  </a:lnTo>
                  <a:close/>
                  <a:moveTo>
                    <a:pt x="69233" y="46472"/>
                  </a:moveTo>
                  <a:lnTo>
                    <a:pt x="69920" y="46525"/>
                  </a:lnTo>
                  <a:lnTo>
                    <a:pt x="70092" y="45970"/>
                  </a:lnTo>
                  <a:lnTo>
                    <a:pt x="69087" y="45177"/>
                  </a:lnTo>
                  <a:lnTo>
                    <a:pt x="68321" y="44172"/>
                  </a:lnTo>
                  <a:lnTo>
                    <a:pt x="67845" y="44225"/>
                  </a:lnTo>
                  <a:lnTo>
                    <a:pt x="66840" y="45177"/>
                  </a:lnTo>
                  <a:lnTo>
                    <a:pt x="67462" y="45970"/>
                  </a:lnTo>
                  <a:lnTo>
                    <a:pt x="69233" y="46472"/>
                  </a:lnTo>
                  <a:close/>
                  <a:moveTo>
                    <a:pt x="115110" y="29699"/>
                  </a:moveTo>
                  <a:lnTo>
                    <a:pt x="113511" y="14116"/>
                  </a:lnTo>
                  <a:lnTo>
                    <a:pt x="111713" y="11816"/>
                  </a:lnTo>
                  <a:lnTo>
                    <a:pt x="111304" y="12464"/>
                  </a:lnTo>
                  <a:lnTo>
                    <a:pt x="110603" y="12530"/>
                  </a:lnTo>
                  <a:lnTo>
                    <a:pt x="108951" y="11975"/>
                  </a:lnTo>
                  <a:lnTo>
                    <a:pt x="107894" y="10680"/>
                  </a:lnTo>
                  <a:lnTo>
                    <a:pt x="107933" y="9107"/>
                  </a:lnTo>
                  <a:lnTo>
                    <a:pt x="107722" y="6212"/>
                  </a:lnTo>
                  <a:lnTo>
                    <a:pt x="107920" y="3476"/>
                  </a:lnTo>
                  <a:lnTo>
                    <a:pt x="107524" y="581"/>
                  </a:lnTo>
                  <a:lnTo>
                    <a:pt x="106242" y="0"/>
                  </a:lnTo>
                  <a:lnTo>
                    <a:pt x="105383" y="159"/>
                  </a:lnTo>
                  <a:lnTo>
                    <a:pt x="105263" y="436"/>
                  </a:lnTo>
                  <a:lnTo>
                    <a:pt x="104431" y="4309"/>
                  </a:lnTo>
                  <a:lnTo>
                    <a:pt x="102713" y="7759"/>
                  </a:lnTo>
                  <a:lnTo>
                    <a:pt x="93315" y="16125"/>
                  </a:lnTo>
                  <a:lnTo>
                    <a:pt x="91398" y="19059"/>
                  </a:lnTo>
                  <a:lnTo>
                    <a:pt x="88913" y="21743"/>
                  </a:lnTo>
                  <a:lnTo>
                    <a:pt x="88623" y="23527"/>
                  </a:lnTo>
                  <a:lnTo>
                    <a:pt x="84102" y="29052"/>
                  </a:lnTo>
                  <a:lnTo>
                    <a:pt x="76106" y="35581"/>
                  </a:lnTo>
                  <a:lnTo>
                    <a:pt x="74189" y="38264"/>
                  </a:lnTo>
                  <a:lnTo>
                    <a:pt x="73555" y="40934"/>
                  </a:lnTo>
                  <a:lnTo>
                    <a:pt x="72630" y="42573"/>
                  </a:lnTo>
                  <a:lnTo>
                    <a:pt x="71586" y="43498"/>
                  </a:lnTo>
                  <a:lnTo>
                    <a:pt x="70872" y="45428"/>
                  </a:lnTo>
                  <a:lnTo>
                    <a:pt x="70118" y="48376"/>
                  </a:lnTo>
                  <a:lnTo>
                    <a:pt x="68810" y="50636"/>
                  </a:lnTo>
                  <a:lnTo>
                    <a:pt x="66603" y="51310"/>
                  </a:lnTo>
                  <a:lnTo>
                    <a:pt x="62981" y="53663"/>
                  </a:lnTo>
                  <a:lnTo>
                    <a:pt x="56994" y="56319"/>
                  </a:lnTo>
                  <a:lnTo>
                    <a:pt x="54773" y="56531"/>
                  </a:lnTo>
                  <a:lnTo>
                    <a:pt x="43221" y="55711"/>
                  </a:lnTo>
                  <a:lnTo>
                    <a:pt x="35740" y="54323"/>
                  </a:lnTo>
                  <a:lnTo>
                    <a:pt x="26527" y="54112"/>
                  </a:lnTo>
                  <a:lnTo>
                    <a:pt x="23289" y="55302"/>
                  </a:lnTo>
                  <a:lnTo>
                    <a:pt x="17196" y="58619"/>
                  </a:lnTo>
                  <a:lnTo>
                    <a:pt x="14024" y="59306"/>
                  </a:lnTo>
                  <a:lnTo>
                    <a:pt x="8816" y="58897"/>
                  </a:lnTo>
                  <a:lnTo>
                    <a:pt x="7230" y="58170"/>
                  </a:lnTo>
                  <a:lnTo>
                    <a:pt x="5856" y="56359"/>
                  </a:lnTo>
                  <a:lnTo>
                    <a:pt x="4904" y="51283"/>
                  </a:lnTo>
                  <a:lnTo>
                    <a:pt x="4084" y="51046"/>
                  </a:lnTo>
                  <a:lnTo>
                    <a:pt x="2406" y="51389"/>
                  </a:lnTo>
                  <a:lnTo>
                    <a:pt x="1296" y="49962"/>
                  </a:lnTo>
                  <a:lnTo>
                    <a:pt x="793" y="48904"/>
                  </a:lnTo>
                  <a:lnTo>
                    <a:pt x="0" y="50385"/>
                  </a:lnTo>
                  <a:lnTo>
                    <a:pt x="53" y="51191"/>
                  </a:lnTo>
                  <a:lnTo>
                    <a:pt x="410" y="54852"/>
                  </a:lnTo>
                  <a:lnTo>
                    <a:pt x="1005" y="56253"/>
                  </a:lnTo>
                  <a:lnTo>
                    <a:pt x="1983" y="57496"/>
                  </a:lnTo>
                  <a:lnTo>
                    <a:pt x="3450" y="59346"/>
                  </a:lnTo>
                  <a:lnTo>
                    <a:pt x="4917" y="61196"/>
                  </a:lnTo>
                  <a:lnTo>
                    <a:pt x="6384" y="63047"/>
                  </a:lnTo>
                  <a:lnTo>
                    <a:pt x="7851" y="64897"/>
                  </a:lnTo>
                  <a:lnTo>
                    <a:pt x="9318" y="66748"/>
                  </a:lnTo>
                  <a:lnTo>
                    <a:pt x="10786" y="68598"/>
                  </a:lnTo>
                  <a:lnTo>
                    <a:pt x="12253" y="70449"/>
                  </a:lnTo>
                  <a:lnTo>
                    <a:pt x="13720" y="72299"/>
                  </a:lnTo>
                  <a:lnTo>
                    <a:pt x="15187" y="74150"/>
                  </a:lnTo>
                  <a:lnTo>
                    <a:pt x="16654" y="76000"/>
                  </a:lnTo>
                  <a:lnTo>
                    <a:pt x="18121" y="77850"/>
                  </a:lnTo>
                  <a:lnTo>
                    <a:pt x="21056" y="81551"/>
                  </a:lnTo>
                  <a:lnTo>
                    <a:pt x="22522" y="83402"/>
                  </a:lnTo>
                  <a:lnTo>
                    <a:pt x="23990" y="85252"/>
                  </a:lnTo>
                  <a:lnTo>
                    <a:pt x="25457" y="87103"/>
                  </a:lnTo>
                  <a:lnTo>
                    <a:pt x="26673" y="88636"/>
                  </a:lnTo>
                  <a:lnTo>
                    <a:pt x="28748" y="88927"/>
                  </a:lnTo>
                  <a:lnTo>
                    <a:pt x="29409" y="89019"/>
                  </a:lnTo>
                  <a:lnTo>
                    <a:pt x="31273" y="89283"/>
                  </a:lnTo>
                  <a:lnTo>
                    <a:pt x="34167" y="89693"/>
                  </a:lnTo>
                  <a:lnTo>
                    <a:pt x="37921" y="90222"/>
                  </a:lnTo>
                  <a:lnTo>
                    <a:pt x="42362" y="90843"/>
                  </a:lnTo>
                  <a:lnTo>
                    <a:pt x="47332" y="91544"/>
                  </a:lnTo>
                  <a:lnTo>
                    <a:pt x="52645" y="92284"/>
                  </a:lnTo>
                  <a:lnTo>
                    <a:pt x="58130" y="93050"/>
                  </a:lnTo>
                  <a:lnTo>
                    <a:pt x="63615" y="93817"/>
                  </a:lnTo>
                  <a:lnTo>
                    <a:pt x="68929" y="94557"/>
                  </a:lnTo>
                  <a:lnTo>
                    <a:pt x="73899" y="95258"/>
                  </a:lnTo>
                  <a:lnTo>
                    <a:pt x="78353" y="95879"/>
                  </a:lnTo>
                  <a:lnTo>
                    <a:pt x="82120" y="96408"/>
                  </a:lnTo>
                  <a:lnTo>
                    <a:pt x="85014" y="96817"/>
                  </a:lnTo>
                  <a:lnTo>
                    <a:pt x="86878" y="97082"/>
                  </a:lnTo>
                  <a:lnTo>
                    <a:pt x="87539" y="97174"/>
                  </a:lnTo>
                  <a:lnTo>
                    <a:pt x="89495" y="97452"/>
                  </a:lnTo>
                  <a:lnTo>
                    <a:pt x="89865" y="97386"/>
                  </a:lnTo>
                  <a:lnTo>
                    <a:pt x="91319" y="95126"/>
                  </a:lnTo>
                  <a:lnTo>
                    <a:pt x="91226" y="91002"/>
                  </a:lnTo>
                  <a:lnTo>
                    <a:pt x="91028" y="88940"/>
                  </a:lnTo>
                  <a:lnTo>
                    <a:pt x="90989" y="85781"/>
                  </a:lnTo>
                  <a:lnTo>
                    <a:pt x="92377" y="81393"/>
                  </a:lnTo>
                  <a:lnTo>
                    <a:pt x="93989" y="75815"/>
                  </a:lnTo>
                  <a:lnTo>
                    <a:pt x="95192" y="72101"/>
                  </a:lnTo>
                  <a:lnTo>
                    <a:pt x="96223" y="68876"/>
                  </a:lnTo>
                  <a:lnTo>
                    <a:pt x="97056" y="66285"/>
                  </a:lnTo>
                  <a:lnTo>
                    <a:pt x="97412" y="63615"/>
                  </a:lnTo>
                  <a:lnTo>
                    <a:pt x="96963" y="61738"/>
                  </a:lnTo>
                  <a:lnTo>
                    <a:pt x="96236" y="61051"/>
                  </a:lnTo>
                  <a:lnTo>
                    <a:pt x="95601" y="60166"/>
                  </a:lnTo>
                  <a:lnTo>
                    <a:pt x="97426" y="58751"/>
                  </a:lnTo>
                  <a:lnTo>
                    <a:pt x="100968" y="57826"/>
                  </a:lnTo>
                  <a:lnTo>
                    <a:pt x="102990" y="58024"/>
                  </a:lnTo>
                  <a:lnTo>
                    <a:pt x="105739" y="57337"/>
                  </a:lnTo>
                  <a:lnTo>
                    <a:pt x="107907" y="56716"/>
                  </a:lnTo>
                  <a:lnTo>
                    <a:pt x="108013" y="55883"/>
                  </a:lnTo>
                  <a:lnTo>
                    <a:pt x="107273" y="54482"/>
                  </a:lnTo>
                  <a:lnTo>
                    <a:pt x="106189" y="52433"/>
                  </a:lnTo>
                  <a:lnTo>
                    <a:pt x="103030" y="52222"/>
                  </a:lnTo>
                  <a:lnTo>
                    <a:pt x="102039" y="51654"/>
                  </a:lnTo>
                  <a:lnTo>
                    <a:pt x="102884" y="48627"/>
                  </a:lnTo>
                  <a:lnTo>
                    <a:pt x="102765" y="47675"/>
                  </a:lnTo>
                  <a:lnTo>
                    <a:pt x="102250" y="46538"/>
                  </a:lnTo>
                  <a:lnTo>
                    <a:pt x="101642" y="44648"/>
                  </a:lnTo>
                  <a:lnTo>
                    <a:pt x="101668" y="42190"/>
                  </a:lnTo>
                  <a:lnTo>
                    <a:pt x="102170" y="40524"/>
                  </a:lnTo>
                  <a:lnTo>
                    <a:pt x="102065" y="39190"/>
                  </a:lnTo>
                  <a:lnTo>
                    <a:pt x="101523" y="36427"/>
                  </a:lnTo>
                  <a:lnTo>
                    <a:pt x="101417" y="33969"/>
                  </a:lnTo>
                  <a:lnTo>
                    <a:pt x="101972" y="32753"/>
                  </a:lnTo>
                  <a:lnTo>
                    <a:pt x="103043" y="31616"/>
                  </a:lnTo>
                  <a:lnTo>
                    <a:pt x="104087" y="31034"/>
                  </a:lnTo>
                  <a:lnTo>
                    <a:pt x="105237" y="31074"/>
                  </a:lnTo>
                  <a:lnTo>
                    <a:pt x="106189" y="31550"/>
                  </a:lnTo>
                  <a:lnTo>
                    <a:pt x="106691" y="32832"/>
                  </a:lnTo>
                  <a:lnTo>
                    <a:pt x="106519" y="33718"/>
                  </a:lnTo>
                  <a:lnTo>
                    <a:pt x="105885" y="33836"/>
                  </a:lnTo>
                  <a:lnTo>
                    <a:pt x="105687" y="34207"/>
                  </a:lnTo>
                  <a:lnTo>
                    <a:pt x="106757" y="35925"/>
                  </a:lnTo>
                  <a:lnTo>
                    <a:pt x="108251" y="37603"/>
                  </a:lnTo>
                  <a:lnTo>
                    <a:pt x="109268" y="37326"/>
                  </a:lnTo>
                  <a:lnTo>
                    <a:pt x="110326" y="36004"/>
                  </a:lnTo>
                  <a:lnTo>
                    <a:pt x="111449" y="34933"/>
                  </a:lnTo>
                  <a:lnTo>
                    <a:pt x="112903" y="33995"/>
                  </a:lnTo>
                  <a:lnTo>
                    <a:pt x="113855" y="32171"/>
                  </a:lnTo>
                  <a:lnTo>
                    <a:pt x="114714" y="30981"/>
                  </a:lnTo>
                  <a:lnTo>
                    <a:pt x="115547" y="30810"/>
                  </a:lnTo>
                  <a:lnTo>
                    <a:pt x="115110" y="29699"/>
                  </a:lnTo>
                  <a:close/>
                  <a:moveTo>
                    <a:pt x="112361" y="23553"/>
                  </a:moveTo>
                  <a:lnTo>
                    <a:pt x="111423" y="24307"/>
                  </a:lnTo>
                  <a:lnTo>
                    <a:pt x="110696" y="24174"/>
                  </a:lnTo>
                  <a:lnTo>
                    <a:pt x="110709" y="22668"/>
                  </a:lnTo>
                  <a:lnTo>
                    <a:pt x="111053" y="21624"/>
                  </a:lnTo>
                  <a:lnTo>
                    <a:pt x="112110" y="21703"/>
                  </a:lnTo>
                  <a:lnTo>
                    <a:pt x="112414" y="22337"/>
                  </a:lnTo>
                  <a:lnTo>
                    <a:pt x="112361" y="2355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2" name="Volný tvar: obrazec 18">
              <a:extLst>
                <a:ext uri="{FF2B5EF4-FFF2-40B4-BE49-F238E27FC236}">
                  <a16:creationId xmlns:a16="http://schemas.microsoft.com/office/drawing/2014/main" id="{D04F7DCF-DB37-1FA6-6C5E-562C1445FE51}"/>
                </a:ext>
              </a:extLst>
            </p:cNvPr>
            <p:cNvSpPr/>
            <p:nvPr/>
          </p:nvSpPr>
          <p:spPr>
            <a:xfrm>
              <a:off x="3813670" y="3324602"/>
              <a:ext cx="416011" cy="235115"/>
            </a:xfrm>
            <a:custGeom>
              <a:avLst/>
              <a:gdLst>
                <a:gd name="connsiteX0" fmla="*/ 214478 w 391260"/>
                <a:gd name="connsiteY0" fmla="*/ 166896 h 221127"/>
                <a:gd name="connsiteX1" fmla="*/ 213196 w 391260"/>
                <a:gd name="connsiteY1" fmla="*/ 166050 h 221127"/>
                <a:gd name="connsiteX2" fmla="*/ 211306 w 391260"/>
                <a:gd name="connsiteY2" fmla="*/ 164120 h 221127"/>
                <a:gd name="connsiteX3" fmla="*/ 211941 w 391260"/>
                <a:gd name="connsiteY3" fmla="*/ 165958 h 221127"/>
                <a:gd name="connsiteX4" fmla="*/ 212853 w 391260"/>
                <a:gd name="connsiteY4" fmla="*/ 167306 h 221127"/>
                <a:gd name="connsiteX5" fmla="*/ 215998 w 391260"/>
                <a:gd name="connsiteY5" fmla="*/ 168509 h 221127"/>
                <a:gd name="connsiteX6" fmla="*/ 223004 w 391260"/>
                <a:gd name="connsiteY6" fmla="*/ 169791 h 221127"/>
                <a:gd name="connsiteX7" fmla="*/ 226163 w 391260"/>
                <a:gd name="connsiteY7" fmla="*/ 170148 h 221127"/>
                <a:gd name="connsiteX8" fmla="*/ 222964 w 391260"/>
                <a:gd name="connsiteY8" fmla="*/ 168786 h 221127"/>
                <a:gd name="connsiteX9" fmla="*/ 214478 w 391260"/>
                <a:gd name="connsiteY9" fmla="*/ 166896 h 221127"/>
                <a:gd name="connsiteX10" fmla="*/ 391076 w 391260"/>
                <a:gd name="connsiteY10" fmla="*/ 111740 h 221127"/>
                <a:gd name="connsiteX11" fmla="*/ 390151 w 391260"/>
                <a:gd name="connsiteY11" fmla="*/ 111383 h 221127"/>
                <a:gd name="connsiteX12" fmla="*/ 388988 w 391260"/>
                <a:gd name="connsiteY12" fmla="*/ 111198 h 221127"/>
                <a:gd name="connsiteX13" fmla="*/ 388512 w 391260"/>
                <a:gd name="connsiteY13" fmla="*/ 110801 h 221127"/>
                <a:gd name="connsiteX14" fmla="*/ 388446 w 391260"/>
                <a:gd name="connsiteY14" fmla="*/ 109995 h 221127"/>
                <a:gd name="connsiteX15" fmla="*/ 389199 w 391260"/>
                <a:gd name="connsiteY15" fmla="*/ 109202 h 221127"/>
                <a:gd name="connsiteX16" fmla="*/ 388803 w 391260"/>
                <a:gd name="connsiteY16" fmla="*/ 107590 h 221127"/>
                <a:gd name="connsiteX17" fmla="*/ 387983 w 391260"/>
                <a:gd name="connsiteY17" fmla="*/ 105792 h 221127"/>
                <a:gd name="connsiteX18" fmla="*/ 387256 w 391260"/>
                <a:gd name="connsiteY18" fmla="*/ 104179 h 221127"/>
                <a:gd name="connsiteX19" fmla="*/ 385604 w 391260"/>
                <a:gd name="connsiteY19" fmla="*/ 103373 h 221127"/>
                <a:gd name="connsiteX20" fmla="*/ 382881 w 391260"/>
                <a:gd name="connsiteY20" fmla="*/ 102845 h 221127"/>
                <a:gd name="connsiteX21" fmla="*/ 383146 w 391260"/>
                <a:gd name="connsiteY21" fmla="*/ 100875 h 221127"/>
                <a:gd name="connsiteX22" fmla="*/ 383569 w 391260"/>
                <a:gd name="connsiteY22" fmla="*/ 98747 h 221127"/>
                <a:gd name="connsiteX23" fmla="*/ 384507 w 391260"/>
                <a:gd name="connsiteY23" fmla="*/ 97571 h 221127"/>
                <a:gd name="connsiteX24" fmla="*/ 385208 w 391260"/>
                <a:gd name="connsiteY24" fmla="*/ 96857 h 221127"/>
                <a:gd name="connsiteX25" fmla="*/ 387692 w 391260"/>
                <a:gd name="connsiteY25" fmla="*/ 97240 h 221127"/>
                <a:gd name="connsiteX26" fmla="*/ 389397 w 391260"/>
                <a:gd name="connsiteY26" fmla="*/ 96870 h 221127"/>
                <a:gd name="connsiteX27" fmla="*/ 389754 w 391260"/>
                <a:gd name="connsiteY27" fmla="*/ 96461 h 221127"/>
                <a:gd name="connsiteX28" fmla="*/ 389318 w 391260"/>
                <a:gd name="connsiteY28" fmla="*/ 95654 h 221127"/>
                <a:gd name="connsiteX29" fmla="*/ 386463 w 391260"/>
                <a:gd name="connsiteY29" fmla="*/ 94927 h 221127"/>
                <a:gd name="connsiteX30" fmla="*/ 383899 w 391260"/>
                <a:gd name="connsiteY30" fmla="*/ 93923 h 221127"/>
                <a:gd name="connsiteX31" fmla="*/ 382670 w 391260"/>
                <a:gd name="connsiteY31" fmla="*/ 92680 h 221127"/>
                <a:gd name="connsiteX32" fmla="*/ 382048 w 391260"/>
                <a:gd name="connsiteY32" fmla="*/ 91345 h 221127"/>
                <a:gd name="connsiteX33" fmla="*/ 383516 w 391260"/>
                <a:gd name="connsiteY33" fmla="*/ 90552 h 221127"/>
                <a:gd name="connsiteX34" fmla="*/ 386239 w 391260"/>
                <a:gd name="connsiteY34" fmla="*/ 89799 h 221127"/>
                <a:gd name="connsiteX35" fmla="*/ 387851 w 391260"/>
                <a:gd name="connsiteY35" fmla="*/ 87988 h 221127"/>
                <a:gd name="connsiteX36" fmla="*/ 389595 w 391260"/>
                <a:gd name="connsiteY36" fmla="*/ 86045 h 221127"/>
                <a:gd name="connsiteX37" fmla="*/ 390217 w 391260"/>
                <a:gd name="connsiteY37" fmla="*/ 84631 h 221127"/>
                <a:gd name="connsiteX38" fmla="*/ 390402 w 391260"/>
                <a:gd name="connsiteY38" fmla="*/ 83098 h 221127"/>
                <a:gd name="connsiteX39" fmla="*/ 390085 w 391260"/>
                <a:gd name="connsiteY39" fmla="*/ 81406 h 221127"/>
                <a:gd name="connsiteX40" fmla="*/ 388327 w 391260"/>
                <a:gd name="connsiteY40" fmla="*/ 79674 h 221127"/>
                <a:gd name="connsiteX41" fmla="*/ 388049 w 391260"/>
                <a:gd name="connsiteY41" fmla="*/ 77877 h 221127"/>
                <a:gd name="connsiteX42" fmla="*/ 388657 w 391260"/>
                <a:gd name="connsiteY42" fmla="*/ 76621 h 221127"/>
                <a:gd name="connsiteX43" fmla="*/ 388195 w 391260"/>
                <a:gd name="connsiteY43" fmla="*/ 75683 h 221127"/>
                <a:gd name="connsiteX44" fmla="*/ 387018 w 391260"/>
                <a:gd name="connsiteY44" fmla="*/ 75141 h 221127"/>
                <a:gd name="connsiteX45" fmla="*/ 385472 w 391260"/>
                <a:gd name="connsiteY45" fmla="*/ 75300 h 221127"/>
                <a:gd name="connsiteX46" fmla="*/ 383793 w 391260"/>
                <a:gd name="connsiteY46" fmla="*/ 75934 h 221127"/>
                <a:gd name="connsiteX47" fmla="*/ 381678 w 391260"/>
                <a:gd name="connsiteY47" fmla="*/ 75815 h 221127"/>
                <a:gd name="connsiteX48" fmla="*/ 377991 w 391260"/>
                <a:gd name="connsiteY48" fmla="*/ 73647 h 221127"/>
                <a:gd name="connsiteX49" fmla="*/ 374105 w 391260"/>
                <a:gd name="connsiteY49" fmla="*/ 71519 h 221127"/>
                <a:gd name="connsiteX50" fmla="*/ 372043 w 391260"/>
                <a:gd name="connsiteY50" fmla="*/ 71440 h 221127"/>
                <a:gd name="connsiteX51" fmla="*/ 370576 w 391260"/>
                <a:gd name="connsiteY51" fmla="*/ 71123 h 221127"/>
                <a:gd name="connsiteX52" fmla="*/ 369175 w 391260"/>
                <a:gd name="connsiteY52" fmla="*/ 70026 h 221127"/>
                <a:gd name="connsiteX53" fmla="*/ 368210 w 391260"/>
                <a:gd name="connsiteY53" fmla="*/ 68625 h 221127"/>
                <a:gd name="connsiteX54" fmla="*/ 367311 w 391260"/>
                <a:gd name="connsiteY54" fmla="*/ 68003 h 221127"/>
                <a:gd name="connsiteX55" fmla="*/ 366069 w 391260"/>
                <a:gd name="connsiteY55" fmla="*/ 68387 h 221127"/>
                <a:gd name="connsiteX56" fmla="*/ 364271 w 391260"/>
                <a:gd name="connsiteY56" fmla="*/ 69034 h 221127"/>
                <a:gd name="connsiteX57" fmla="*/ 361879 w 391260"/>
                <a:gd name="connsiteY57" fmla="*/ 68863 h 221127"/>
                <a:gd name="connsiteX58" fmla="*/ 358548 w 391260"/>
                <a:gd name="connsiteY58" fmla="*/ 67224 h 221127"/>
                <a:gd name="connsiteX59" fmla="*/ 355468 w 391260"/>
                <a:gd name="connsiteY59" fmla="*/ 65347 h 221127"/>
                <a:gd name="connsiteX60" fmla="*/ 353380 w 391260"/>
                <a:gd name="connsiteY60" fmla="*/ 65294 h 221127"/>
                <a:gd name="connsiteX61" fmla="*/ 351160 w 391260"/>
                <a:gd name="connsiteY61" fmla="*/ 65030 h 221127"/>
                <a:gd name="connsiteX62" fmla="*/ 346626 w 391260"/>
                <a:gd name="connsiteY62" fmla="*/ 62611 h 221127"/>
                <a:gd name="connsiteX63" fmla="*/ 345542 w 391260"/>
                <a:gd name="connsiteY63" fmla="*/ 62637 h 221127"/>
                <a:gd name="connsiteX64" fmla="*/ 344974 w 391260"/>
                <a:gd name="connsiteY64" fmla="*/ 63351 h 221127"/>
                <a:gd name="connsiteX65" fmla="*/ 344947 w 391260"/>
                <a:gd name="connsiteY65" fmla="*/ 65294 h 221127"/>
                <a:gd name="connsiteX66" fmla="*/ 344670 w 391260"/>
                <a:gd name="connsiteY66" fmla="*/ 65704 h 221127"/>
                <a:gd name="connsiteX67" fmla="*/ 343969 w 391260"/>
                <a:gd name="connsiteY67" fmla="*/ 66021 h 221127"/>
                <a:gd name="connsiteX68" fmla="*/ 342581 w 391260"/>
                <a:gd name="connsiteY68" fmla="*/ 66232 h 221127"/>
                <a:gd name="connsiteX69" fmla="*/ 340308 w 391260"/>
                <a:gd name="connsiteY69" fmla="*/ 65016 h 221127"/>
                <a:gd name="connsiteX70" fmla="*/ 334387 w 391260"/>
                <a:gd name="connsiteY70" fmla="*/ 61051 h 221127"/>
                <a:gd name="connsiteX71" fmla="*/ 331809 w 391260"/>
                <a:gd name="connsiteY71" fmla="*/ 58157 h 221127"/>
                <a:gd name="connsiteX72" fmla="*/ 331003 w 391260"/>
                <a:gd name="connsiteY72" fmla="*/ 56055 h 221127"/>
                <a:gd name="connsiteX73" fmla="*/ 329047 w 391260"/>
                <a:gd name="connsiteY73" fmla="*/ 54720 h 221127"/>
                <a:gd name="connsiteX74" fmla="*/ 327064 w 391260"/>
                <a:gd name="connsiteY74" fmla="*/ 52777 h 221127"/>
                <a:gd name="connsiteX75" fmla="*/ 325319 w 391260"/>
                <a:gd name="connsiteY75" fmla="*/ 52605 h 221127"/>
                <a:gd name="connsiteX76" fmla="*/ 323509 w 391260"/>
                <a:gd name="connsiteY76" fmla="*/ 53226 h 221127"/>
                <a:gd name="connsiteX77" fmla="*/ 321830 w 391260"/>
                <a:gd name="connsiteY77" fmla="*/ 54152 h 221127"/>
                <a:gd name="connsiteX78" fmla="*/ 321011 w 391260"/>
                <a:gd name="connsiteY78" fmla="*/ 54403 h 221127"/>
                <a:gd name="connsiteX79" fmla="*/ 317971 w 391260"/>
                <a:gd name="connsiteY79" fmla="*/ 54733 h 221127"/>
                <a:gd name="connsiteX80" fmla="*/ 313199 w 391260"/>
                <a:gd name="connsiteY80" fmla="*/ 56042 h 221127"/>
                <a:gd name="connsiteX81" fmla="*/ 312023 w 391260"/>
                <a:gd name="connsiteY81" fmla="*/ 57297 h 221127"/>
                <a:gd name="connsiteX82" fmla="*/ 310503 w 391260"/>
                <a:gd name="connsiteY82" fmla="*/ 58315 h 221127"/>
                <a:gd name="connsiteX83" fmla="*/ 309115 w 391260"/>
                <a:gd name="connsiteY83" fmla="*/ 57615 h 221127"/>
                <a:gd name="connsiteX84" fmla="*/ 307648 w 391260"/>
                <a:gd name="connsiteY84" fmla="*/ 56359 h 221127"/>
                <a:gd name="connsiteX85" fmla="*/ 304753 w 391260"/>
                <a:gd name="connsiteY85" fmla="*/ 55910 h 221127"/>
                <a:gd name="connsiteX86" fmla="*/ 303458 w 391260"/>
                <a:gd name="connsiteY86" fmla="*/ 56359 h 221127"/>
                <a:gd name="connsiteX87" fmla="*/ 301978 w 391260"/>
                <a:gd name="connsiteY87" fmla="*/ 55500 h 221127"/>
                <a:gd name="connsiteX88" fmla="*/ 300590 w 391260"/>
                <a:gd name="connsiteY88" fmla="*/ 53967 h 221127"/>
                <a:gd name="connsiteX89" fmla="*/ 298858 w 391260"/>
                <a:gd name="connsiteY89" fmla="*/ 52856 h 221127"/>
                <a:gd name="connsiteX90" fmla="*/ 296466 w 391260"/>
                <a:gd name="connsiteY90" fmla="*/ 52552 h 221127"/>
                <a:gd name="connsiteX91" fmla="*/ 293862 w 391260"/>
                <a:gd name="connsiteY91" fmla="*/ 52077 h 221127"/>
                <a:gd name="connsiteX92" fmla="*/ 291946 w 391260"/>
                <a:gd name="connsiteY92" fmla="*/ 52936 h 221127"/>
                <a:gd name="connsiteX93" fmla="*/ 289527 w 391260"/>
                <a:gd name="connsiteY93" fmla="*/ 54575 h 221127"/>
                <a:gd name="connsiteX94" fmla="*/ 287650 w 391260"/>
                <a:gd name="connsiteY94" fmla="*/ 53953 h 221127"/>
                <a:gd name="connsiteX95" fmla="*/ 286394 w 391260"/>
                <a:gd name="connsiteY95" fmla="*/ 52010 h 221127"/>
                <a:gd name="connsiteX96" fmla="*/ 285086 w 391260"/>
                <a:gd name="connsiteY96" fmla="*/ 51469 h 221127"/>
                <a:gd name="connsiteX97" fmla="*/ 283130 w 391260"/>
                <a:gd name="connsiteY97" fmla="*/ 49288 h 221127"/>
                <a:gd name="connsiteX98" fmla="*/ 282429 w 391260"/>
                <a:gd name="connsiteY98" fmla="*/ 47345 h 221127"/>
                <a:gd name="connsiteX99" fmla="*/ 282746 w 391260"/>
                <a:gd name="connsiteY99" fmla="*/ 46486 h 221127"/>
                <a:gd name="connsiteX100" fmla="*/ 283209 w 391260"/>
                <a:gd name="connsiteY100" fmla="*/ 45402 h 221127"/>
                <a:gd name="connsiteX101" fmla="*/ 283037 w 391260"/>
                <a:gd name="connsiteY101" fmla="*/ 44159 h 221127"/>
                <a:gd name="connsiteX102" fmla="*/ 282389 w 391260"/>
                <a:gd name="connsiteY102" fmla="*/ 43076 h 221127"/>
                <a:gd name="connsiteX103" fmla="*/ 281530 w 391260"/>
                <a:gd name="connsiteY103" fmla="*/ 42216 h 221127"/>
                <a:gd name="connsiteX104" fmla="*/ 280327 w 391260"/>
                <a:gd name="connsiteY104" fmla="*/ 39348 h 221127"/>
                <a:gd name="connsiteX105" fmla="*/ 279482 w 391260"/>
                <a:gd name="connsiteY105" fmla="*/ 38106 h 221127"/>
                <a:gd name="connsiteX106" fmla="*/ 279217 w 391260"/>
                <a:gd name="connsiteY106" fmla="*/ 37101 h 221127"/>
                <a:gd name="connsiteX107" fmla="*/ 279640 w 391260"/>
                <a:gd name="connsiteY107" fmla="*/ 36163 h 221127"/>
                <a:gd name="connsiteX108" fmla="*/ 279059 w 391260"/>
                <a:gd name="connsiteY108" fmla="*/ 35542 h 221127"/>
                <a:gd name="connsiteX109" fmla="*/ 278133 w 391260"/>
                <a:gd name="connsiteY109" fmla="*/ 35462 h 221127"/>
                <a:gd name="connsiteX110" fmla="*/ 276613 w 391260"/>
                <a:gd name="connsiteY110" fmla="*/ 35542 h 221127"/>
                <a:gd name="connsiteX111" fmla="*/ 275688 w 391260"/>
                <a:gd name="connsiteY111" fmla="*/ 35079 h 221127"/>
                <a:gd name="connsiteX112" fmla="*/ 274538 w 391260"/>
                <a:gd name="connsiteY112" fmla="*/ 33453 h 221127"/>
                <a:gd name="connsiteX113" fmla="*/ 273825 w 391260"/>
                <a:gd name="connsiteY113" fmla="*/ 31828 h 221127"/>
                <a:gd name="connsiteX114" fmla="*/ 273124 w 391260"/>
                <a:gd name="connsiteY114" fmla="*/ 31206 h 221127"/>
                <a:gd name="connsiteX115" fmla="*/ 271551 w 391260"/>
                <a:gd name="connsiteY115" fmla="*/ 31246 h 221127"/>
                <a:gd name="connsiteX116" fmla="*/ 268987 w 391260"/>
                <a:gd name="connsiteY116" fmla="*/ 31590 h 221127"/>
                <a:gd name="connsiteX117" fmla="*/ 266740 w 391260"/>
                <a:gd name="connsiteY117" fmla="*/ 32132 h 221127"/>
                <a:gd name="connsiteX118" fmla="*/ 265696 w 391260"/>
                <a:gd name="connsiteY118" fmla="*/ 32052 h 221127"/>
                <a:gd name="connsiteX119" fmla="*/ 263528 w 391260"/>
                <a:gd name="connsiteY119" fmla="*/ 31206 h 221127"/>
                <a:gd name="connsiteX120" fmla="*/ 260700 w 391260"/>
                <a:gd name="connsiteY120" fmla="*/ 30281 h 221127"/>
                <a:gd name="connsiteX121" fmla="*/ 255161 w 391260"/>
                <a:gd name="connsiteY121" fmla="*/ 30096 h 221127"/>
                <a:gd name="connsiteX122" fmla="*/ 254686 w 391260"/>
                <a:gd name="connsiteY122" fmla="*/ 29779 h 221127"/>
                <a:gd name="connsiteX123" fmla="*/ 254924 w 391260"/>
                <a:gd name="connsiteY123" fmla="*/ 29197 h 221127"/>
                <a:gd name="connsiteX124" fmla="*/ 255915 w 391260"/>
                <a:gd name="connsiteY124" fmla="*/ 28246 h 221127"/>
                <a:gd name="connsiteX125" fmla="*/ 255690 w 391260"/>
                <a:gd name="connsiteY125" fmla="*/ 27466 h 221127"/>
                <a:gd name="connsiteX126" fmla="*/ 254633 w 391260"/>
                <a:gd name="connsiteY126" fmla="*/ 26845 h 221127"/>
                <a:gd name="connsiteX127" fmla="*/ 253919 w 391260"/>
                <a:gd name="connsiteY127" fmla="*/ 25298 h 221127"/>
                <a:gd name="connsiteX128" fmla="*/ 253734 w 391260"/>
                <a:gd name="connsiteY128" fmla="*/ 23553 h 221127"/>
                <a:gd name="connsiteX129" fmla="*/ 253298 w 391260"/>
                <a:gd name="connsiteY129" fmla="*/ 21663 h 221127"/>
                <a:gd name="connsiteX130" fmla="*/ 251936 w 391260"/>
                <a:gd name="connsiteY130" fmla="*/ 20196 h 221127"/>
                <a:gd name="connsiteX131" fmla="*/ 251130 w 391260"/>
                <a:gd name="connsiteY131" fmla="*/ 19192 h 221127"/>
                <a:gd name="connsiteX132" fmla="*/ 251130 w 391260"/>
                <a:gd name="connsiteY132" fmla="*/ 18266 h 221127"/>
                <a:gd name="connsiteX133" fmla="*/ 253602 w 391260"/>
                <a:gd name="connsiteY133" fmla="*/ 17910 h 221127"/>
                <a:gd name="connsiteX134" fmla="*/ 256510 w 391260"/>
                <a:gd name="connsiteY134" fmla="*/ 17249 h 221127"/>
                <a:gd name="connsiteX135" fmla="*/ 256919 w 391260"/>
                <a:gd name="connsiteY135" fmla="*/ 16575 h 221127"/>
                <a:gd name="connsiteX136" fmla="*/ 256668 w 391260"/>
                <a:gd name="connsiteY136" fmla="*/ 15517 h 221127"/>
                <a:gd name="connsiteX137" fmla="*/ 249835 w 391260"/>
                <a:gd name="connsiteY137" fmla="*/ 10125 h 221127"/>
                <a:gd name="connsiteX138" fmla="*/ 247086 w 391260"/>
                <a:gd name="connsiteY138" fmla="*/ 5353 h 221127"/>
                <a:gd name="connsiteX139" fmla="*/ 244733 w 391260"/>
                <a:gd name="connsiteY139" fmla="*/ 2762 h 221127"/>
                <a:gd name="connsiteX140" fmla="*/ 242288 w 391260"/>
                <a:gd name="connsiteY140" fmla="*/ 1031 h 221127"/>
                <a:gd name="connsiteX141" fmla="*/ 240398 w 391260"/>
                <a:gd name="connsiteY141" fmla="*/ 238 h 221127"/>
                <a:gd name="connsiteX142" fmla="*/ 237847 w 391260"/>
                <a:gd name="connsiteY142" fmla="*/ 568 h 221127"/>
                <a:gd name="connsiteX143" fmla="*/ 234397 w 391260"/>
                <a:gd name="connsiteY143" fmla="*/ 542 h 221127"/>
                <a:gd name="connsiteX144" fmla="*/ 230815 w 391260"/>
                <a:gd name="connsiteY144" fmla="*/ 0 h 221127"/>
                <a:gd name="connsiteX145" fmla="*/ 227907 w 391260"/>
                <a:gd name="connsiteY145" fmla="*/ 357 h 221127"/>
                <a:gd name="connsiteX146" fmla="*/ 222911 w 391260"/>
                <a:gd name="connsiteY146" fmla="*/ 2630 h 221127"/>
                <a:gd name="connsiteX147" fmla="*/ 220942 w 391260"/>
                <a:gd name="connsiteY147" fmla="*/ 2736 h 221127"/>
                <a:gd name="connsiteX148" fmla="*/ 217413 w 391260"/>
                <a:gd name="connsiteY148" fmla="*/ 2022 h 221127"/>
                <a:gd name="connsiteX149" fmla="*/ 214373 w 391260"/>
                <a:gd name="connsiteY149" fmla="*/ 1229 h 221127"/>
                <a:gd name="connsiteX150" fmla="*/ 212839 w 391260"/>
                <a:gd name="connsiteY150" fmla="*/ 1269 h 221127"/>
                <a:gd name="connsiteX151" fmla="*/ 211941 w 391260"/>
                <a:gd name="connsiteY151" fmla="*/ 1599 h 221127"/>
                <a:gd name="connsiteX152" fmla="*/ 211412 w 391260"/>
                <a:gd name="connsiteY152" fmla="*/ 2207 h 221127"/>
                <a:gd name="connsiteX153" fmla="*/ 210249 w 391260"/>
                <a:gd name="connsiteY153" fmla="*/ 6490 h 221127"/>
                <a:gd name="connsiteX154" fmla="*/ 208954 w 391260"/>
                <a:gd name="connsiteY154" fmla="*/ 7322 h 221127"/>
                <a:gd name="connsiteX155" fmla="*/ 207050 w 391260"/>
                <a:gd name="connsiteY155" fmla="*/ 8195 h 221127"/>
                <a:gd name="connsiteX156" fmla="*/ 205345 w 391260"/>
                <a:gd name="connsiteY156" fmla="*/ 8340 h 221127"/>
                <a:gd name="connsiteX157" fmla="*/ 203891 w 391260"/>
                <a:gd name="connsiteY157" fmla="*/ 8301 h 221127"/>
                <a:gd name="connsiteX158" fmla="*/ 201710 w 391260"/>
                <a:gd name="connsiteY158" fmla="*/ 7640 h 221127"/>
                <a:gd name="connsiteX159" fmla="*/ 199622 w 391260"/>
                <a:gd name="connsiteY159" fmla="*/ 6873 h 221127"/>
                <a:gd name="connsiteX160" fmla="*/ 199212 w 391260"/>
                <a:gd name="connsiteY160" fmla="*/ 6833 h 221127"/>
                <a:gd name="connsiteX161" fmla="*/ 195141 w 391260"/>
                <a:gd name="connsiteY161" fmla="*/ 6648 h 221127"/>
                <a:gd name="connsiteX162" fmla="*/ 190291 w 391260"/>
                <a:gd name="connsiteY162" fmla="*/ 6728 h 221127"/>
                <a:gd name="connsiteX163" fmla="*/ 187740 w 391260"/>
                <a:gd name="connsiteY163" fmla="*/ 8221 h 221127"/>
                <a:gd name="connsiteX164" fmla="*/ 186643 w 391260"/>
                <a:gd name="connsiteY164" fmla="*/ 7878 h 221127"/>
                <a:gd name="connsiteX165" fmla="*/ 184700 w 391260"/>
                <a:gd name="connsiteY165" fmla="*/ 7494 h 221127"/>
                <a:gd name="connsiteX166" fmla="*/ 182691 w 391260"/>
                <a:gd name="connsiteY166" fmla="*/ 8327 h 221127"/>
                <a:gd name="connsiteX167" fmla="*/ 180113 w 391260"/>
                <a:gd name="connsiteY167" fmla="*/ 10852 h 221127"/>
                <a:gd name="connsiteX168" fmla="*/ 178369 w 391260"/>
                <a:gd name="connsiteY168" fmla="*/ 12424 h 221127"/>
                <a:gd name="connsiteX169" fmla="*/ 176743 w 391260"/>
                <a:gd name="connsiteY169" fmla="*/ 14619 h 221127"/>
                <a:gd name="connsiteX170" fmla="*/ 176293 w 391260"/>
                <a:gd name="connsiteY170" fmla="*/ 15808 h 221127"/>
                <a:gd name="connsiteX171" fmla="*/ 175368 w 391260"/>
                <a:gd name="connsiteY171" fmla="*/ 18015 h 221127"/>
                <a:gd name="connsiteX172" fmla="*/ 174575 w 391260"/>
                <a:gd name="connsiteY172" fmla="*/ 20527 h 221127"/>
                <a:gd name="connsiteX173" fmla="*/ 175368 w 391260"/>
                <a:gd name="connsiteY173" fmla="*/ 22285 h 221127"/>
                <a:gd name="connsiteX174" fmla="*/ 176452 w 391260"/>
                <a:gd name="connsiteY174" fmla="*/ 23924 h 221127"/>
                <a:gd name="connsiteX175" fmla="*/ 176862 w 391260"/>
                <a:gd name="connsiteY175" fmla="*/ 25681 h 221127"/>
                <a:gd name="connsiteX176" fmla="*/ 177470 w 391260"/>
                <a:gd name="connsiteY176" fmla="*/ 27069 h 221127"/>
                <a:gd name="connsiteX177" fmla="*/ 176399 w 391260"/>
                <a:gd name="connsiteY177" fmla="*/ 28074 h 221127"/>
                <a:gd name="connsiteX178" fmla="*/ 175870 w 391260"/>
                <a:gd name="connsiteY178" fmla="*/ 29528 h 221127"/>
                <a:gd name="connsiteX179" fmla="*/ 173795 w 391260"/>
                <a:gd name="connsiteY179" fmla="*/ 29277 h 221127"/>
                <a:gd name="connsiteX180" fmla="*/ 171139 w 391260"/>
                <a:gd name="connsiteY180" fmla="*/ 27889 h 221127"/>
                <a:gd name="connsiteX181" fmla="*/ 170385 w 391260"/>
                <a:gd name="connsiteY181" fmla="*/ 25880 h 221127"/>
                <a:gd name="connsiteX182" fmla="*/ 168310 w 391260"/>
                <a:gd name="connsiteY182" fmla="*/ 24479 h 221127"/>
                <a:gd name="connsiteX183" fmla="*/ 166975 w 391260"/>
                <a:gd name="connsiteY183" fmla="*/ 23752 h 221127"/>
                <a:gd name="connsiteX184" fmla="*/ 164887 w 391260"/>
                <a:gd name="connsiteY184" fmla="*/ 23633 h 221127"/>
                <a:gd name="connsiteX185" fmla="*/ 161635 w 391260"/>
                <a:gd name="connsiteY185" fmla="*/ 24280 h 221127"/>
                <a:gd name="connsiteX186" fmla="*/ 157340 w 391260"/>
                <a:gd name="connsiteY186" fmla="*/ 24783 h 221127"/>
                <a:gd name="connsiteX187" fmla="*/ 154075 w 391260"/>
                <a:gd name="connsiteY187" fmla="*/ 24915 h 221127"/>
                <a:gd name="connsiteX188" fmla="*/ 152357 w 391260"/>
                <a:gd name="connsiteY188" fmla="*/ 25629 h 221127"/>
                <a:gd name="connsiteX189" fmla="*/ 149792 w 391260"/>
                <a:gd name="connsiteY189" fmla="*/ 26329 h 221127"/>
                <a:gd name="connsiteX190" fmla="*/ 148682 w 391260"/>
                <a:gd name="connsiteY190" fmla="*/ 25496 h 221127"/>
                <a:gd name="connsiteX191" fmla="*/ 146977 w 391260"/>
                <a:gd name="connsiteY191" fmla="*/ 23210 h 221127"/>
                <a:gd name="connsiteX192" fmla="*/ 145523 w 391260"/>
                <a:gd name="connsiteY192" fmla="*/ 20936 h 221127"/>
                <a:gd name="connsiteX193" fmla="*/ 144585 w 391260"/>
                <a:gd name="connsiteY193" fmla="*/ 19945 h 221127"/>
                <a:gd name="connsiteX194" fmla="*/ 143831 w 391260"/>
                <a:gd name="connsiteY194" fmla="*/ 19667 h 221127"/>
                <a:gd name="connsiteX195" fmla="*/ 142959 w 391260"/>
                <a:gd name="connsiteY195" fmla="*/ 19720 h 221127"/>
                <a:gd name="connsiteX196" fmla="*/ 142021 w 391260"/>
                <a:gd name="connsiteY196" fmla="*/ 20434 h 221127"/>
                <a:gd name="connsiteX197" fmla="*/ 141347 w 391260"/>
                <a:gd name="connsiteY197" fmla="*/ 21174 h 221127"/>
                <a:gd name="connsiteX198" fmla="*/ 140302 w 391260"/>
                <a:gd name="connsiteY198" fmla="*/ 21439 h 221127"/>
                <a:gd name="connsiteX199" fmla="*/ 138690 w 391260"/>
                <a:gd name="connsiteY199" fmla="*/ 22033 h 221127"/>
                <a:gd name="connsiteX200" fmla="*/ 137566 w 391260"/>
                <a:gd name="connsiteY200" fmla="*/ 22840 h 221127"/>
                <a:gd name="connsiteX201" fmla="*/ 136456 w 391260"/>
                <a:gd name="connsiteY201" fmla="*/ 24928 h 221127"/>
                <a:gd name="connsiteX202" fmla="*/ 135557 w 391260"/>
                <a:gd name="connsiteY202" fmla="*/ 24783 h 221127"/>
                <a:gd name="connsiteX203" fmla="*/ 134592 w 391260"/>
                <a:gd name="connsiteY203" fmla="*/ 24307 h 221127"/>
                <a:gd name="connsiteX204" fmla="*/ 133310 w 391260"/>
                <a:gd name="connsiteY204" fmla="*/ 21967 h 221127"/>
                <a:gd name="connsiteX205" fmla="*/ 131817 w 391260"/>
                <a:gd name="connsiteY205" fmla="*/ 21425 h 221127"/>
                <a:gd name="connsiteX206" fmla="*/ 129517 w 391260"/>
                <a:gd name="connsiteY206" fmla="*/ 21399 h 221127"/>
                <a:gd name="connsiteX207" fmla="*/ 126622 w 391260"/>
                <a:gd name="connsiteY207" fmla="*/ 20910 h 221127"/>
                <a:gd name="connsiteX208" fmla="*/ 124243 w 391260"/>
                <a:gd name="connsiteY208" fmla="*/ 20209 h 221127"/>
                <a:gd name="connsiteX209" fmla="*/ 123424 w 391260"/>
                <a:gd name="connsiteY209" fmla="*/ 20381 h 221127"/>
                <a:gd name="connsiteX210" fmla="*/ 122155 w 391260"/>
                <a:gd name="connsiteY210" fmla="*/ 21373 h 221127"/>
                <a:gd name="connsiteX211" fmla="*/ 120675 w 391260"/>
                <a:gd name="connsiteY211" fmla="*/ 21518 h 221127"/>
                <a:gd name="connsiteX212" fmla="*/ 117330 w 391260"/>
                <a:gd name="connsiteY212" fmla="*/ 20632 h 221127"/>
                <a:gd name="connsiteX213" fmla="*/ 116736 w 391260"/>
                <a:gd name="connsiteY213" fmla="*/ 21042 h 221127"/>
                <a:gd name="connsiteX214" fmla="*/ 116009 w 391260"/>
                <a:gd name="connsiteY214" fmla="*/ 22351 h 221127"/>
                <a:gd name="connsiteX215" fmla="*/ 115110 w 391260"/>
                <a:gd name="connsiteY215" fmla="*/ 23620 h 221127"/>
                <a:gd name="connsiteX216" fmla="*/ 114238 w 391260"/>
                <a:gd name="connsiteY216" fmla="*/ 23738 h 221127"/>
                <a:gd name="connsiteX217" fmla="*/ 113709 w 391260"/>
                <a:gd name="connsiteY217" fmla="*/ 23408 h 221127"/>
                <a:gd name="connsiteX218" fmla="*/ 113762 w 391260"/>
                <a:gd name="connsiteY218" fmla="*/ 21174 h 221127"/>
                <a:gd name="connsiteX219" fmla="*/ 111792 w 391260"/>
                <a:gd name="connsiteY219" fmla="*/ 20381 h 221127"/>
                <a:gd name="connsiteX220" fmla="*/ 108594 w 391260"/>
                <a:gd name="connsiteY220" fmla="*/ 20262 h 221127"/>
                <a:gd name="connsiteX221" fmla="*/ 106387 w 391260"/>
                <a:gd name="connsiteY221" fmla="*/ 20593 h 221127"/>
                <a:gd name="connsiteX222" fmla="*/ 105276 w 391260"/>
                <a:gd name="connsiteY222" fmla="*/ 20500 h 221127"/>
                <a:gd name="connsiteX223" fmla="*/ 104668 w 391260"/>
                <a:gd name="connsiteY223" fmla="*/ 20064 h 221127"/>
                <a:gd name="connsiteX224" fmla="*/ 101562 w 391260"/>
                <a:gd name="connsiteY224" fmla="*/ 16310 h 221127"/>
                <a:gd name="connsiteX225" fmla="*/ 100082 w 391260"/>
                <a:gd name="connsiteY225" fmla="*/ 16072 h 221127"/>
                <a:gd name="connsiteX226" fmla="*/ 97504 w 391260"/>
                <a:gd name="connsiteY226" fmla="*/ 16257 h 221127"/>
                <a:gd name="connsiteX227" fmla="*/ 93619 w 391260"/>
                <a:gd name="connsiteY227" fmla="*/ 15808 h 221127"/>
                <a:gd name="connsiteX228" fmla="*/ 89125 w 391260"/>
                <a:gd name="connsiteY228" fmla="*/ 14962 h 221127"/>
                <a:gd name="connsiteX229" fmla="*/ 86666 w 391260"/>
                <a:gd name="connsiteY229" fmla="*/ 14645 h 221127"/>
                <a:gd name="connsiteX230" fmla="*/ 85331 w 391260"/>
                <a:gd name="connsiteY230" fmla="*/ 13799 h 221127"/>
                <a:gd name="connsiteX231" fmla="*/ 82582 w 391260"/>
                <a:gd name="connsiteY231" fmla="*/ 13508 h 221127"/>
                <a:gd name="connsiteX232" fmla="*/ 75141 w 391260"/>
                <a:gd name="connsiteY232" fmla="*/ 11922 h 221127"/>
                <a:gd name="connsiteX233" fmla="*/ 72127 w 391260"/>
                <a:gd name="connsiteY233" fmla="*/ 11645 h 221127"/>
                <a:gd name="connsiteX234" fmla="*/ 67739 w 391260"/>
                <a:gd name="connsiteY234" fmla="*/ 11618 h 221127"/>
                <a:gd name="connsiteX235" fmla="*/ 61025 w 391260"/>
                <a:gd name="connsiteY235" fmla="*/ 11261 h 221127"/>
                <a:gd name="connsiteX236" fmla="*/ 56755 w 391260"/>
                <a:gd name="connsiteY236" fmla="*/ 11460 h 221127"/>
                <a:gd name="connsiteX237" fmla="*/ 54812 w 391260"/>
                <a:gd name="connsiteY237" fmla="*/ 11988 h 221127"/>
                <a:gd name="connsiteX238" fmla="*/ 52539 w 391260"/>
                <a:gd name="connsiteY238" fmla="*/ 12319 h 221127"/>
                <a:gd name="connsiteX239" fmla="*/ 48693 w 391260"/>
                <a:gd name="connsiteY239" fmla="*/ 12609 h 221127"/>
                <a:gd name="connsiteX240" fmla="*/ 47107 w 391260"/>
                <a:gd name="connsiteY240" fmla="*/ 12583 h 221127"/>
                <a:gd name="connsiteX241" fmla="*/ 44635 w 391260"/>
                <a:gd name="connsiteY241" fmla="*/ 12755 h 221127"/>
                <a:gd name="connsiteX242" fmla="*/ 41820 w 391260"/>
                <a:gd name="connsiteY242" fmla="*/ 13178 h 221127"/>
                <a:gd name="connsiteX243" fmla="*/ 41066 w 391260"/>
                <a:gd name="connsiteY243" fmla="*/ 13971 h 221127"/>
                <a:gd name="connsiteX244" fmla="*/ 40273 w 391260"/>
                <a:gd name="connsiteY244" fmla="*/ 15702 h 221127"/>
                <a:gd name="connsiteX245" fmla="*/ 37233 w 391260"/>
                <a:gd name="connsiteY245" fmla="*/ 18689 h 221127"/>
                <a:gd name="connsiteX246" fmla="*/ 34206 w 391260"/>
                <a:gd name="connsiteY246" fmla="*/ 20685 h 221127"/>
                <a:gd name="connsiteX247" fmla="*/ 33638 w 391260"/>
                <a:gd name="connsiteY247" fmla="*/ 20857 h 221127"/>
                <a:gd name="connsiteX248" fmla="*/ 31695 w 391260"/>
                <a:gd name="connsiteY248" fmla="*/ 19800 h 221127"/>
                <a:gd name="connsiteX249" fmla="*/ 30109 w 391260"/>
                <a:gd name="connsiteY249" fmla="*/ 19443 h 221127"/>
                <a:gd name="connsiteX250" fmla="*/ 28285 w 391260"/>
                <a:gd name="connsiteY250" fmla="*/ 19324 h 221127"/>
                <a:gd name="connsiteX251" fmla="*/ 27016 w 391260"/>
                <a:gd name="connsiteY251" fmla="*/ 19667 h 221127"/>
                <a:gd name="connsiteX252" fmla="*/ 26236 w 391260"/>
                <a:gd name="connsiteY252" fmla="*/ 20170 h 221127"/>
                <a:gd name="connsiteX253" fmla="*/ 26514 w 391260"/>
                <a:gd name="connsiteY253" fmla="*/ 22483 h 221127"/>
                <a:gd name="connsiteX254" fmla="*/ 26342 w 391260"/>
                <a:gd name="connsiteY254" fmla="*/ 22681 h 221127"/>
                <a:gd name="connsiteX255" fmla="*/ 27624 w 391260"/>
                <a:gd name="connsiteY255" fmla="*/ 24558 h 221127"/>
                <a:gd name="connsiteX256" fmla="*/ 28179 w 391260"/>
                <a:gd name="connsiteY256" fmla="*/ 26025 h 221127"/>
                <a:gd name="connsiteX257" fmla="*/ 27796 w 391260"/>
                <a:gd name="connsiteY257" fmla="*/ 27175 h 221127"/>
                <a:gd name="connsiteX258" fmla="*/ 28034 w 391260"/>
                <a:gd name="connsiteY258" fmla="*/ 28325 h 221127"/>
                <a:gd name="connsiteX259" fmla="*/ 29144 w 391260"/>
                <a:gd name="connsiteY259" fmla="*/ 29541 h 221127"/>
                <a:gd name="connsiteX260" fmla="*/ 32673 w 391260"/>
                <a:gd name="connsiteY260" fmla="*/ 33321 h 221127"/>
                <a:gd name="connsiteX261" fmla="*/ 34550 w 391260"/>
                <a:gd name="connsiteY261" fmla="*/ 36956 h 221127"/>
                <a:gd name="connsiteX262" fmla="*/ 35687 w 391260"/>
                <a:gd name="connsiteY262" fmla="*/ 38370 h 221127"/>
                <a:gd name="connsiteX263" fmla="*/ 38198 w 391260"/>
                <a:gd name="connsiteY263" fmla="*/ 40221 h 221127"/>
                <a:gd name="connsiteX264" fmla="*/ 38476 w 391260"/>
                <a:gd name="connsiteY264" fmla="*/ 40974 h 221127"/>
                <a:gd name="connsiteX265" fmla="*/ 37577 w 391260"/>
                <a:gd name="connsiteY265" fmla="*/ 41661 h 221127"/>
                <a:gd name="connsiteX266" fmla="*/ 36810 w 391260"/>
                <a:gd name="connsiteY266" fmla="*/ 41754 h 221127"/>
                <a:gd name="connsiteX267" fmla="*/ 36202 w 391260"/>
                <a:gd name="connsiteY267" fmla="*/ 41939 h 221127"/>
                <a:gd name="connsiteX268" fmla="*/ 35845 w 391260"/>
                <a:gd name="connsiteY268" fmla="*/ 42586 h 221127"/>
                <a:gd name="connsiteX269" fmla="*/ 36519 w 391260"/>
                <a:gd name="connsiteY269" fmla="*/ 43287 h 221127"/>
                <a:gd name="connsiteX270" fmla="*/ 37431 w 391260"/>
                <a:gd name="connsiteY270" fmla="*/ 44305 h 221127"/>
                <a:gd name="connsiteX271" fmla="*/ 38687 w 391260"/>
                <a:gd name="connsiteY271" fmla="*/ 47199 h 221127"/>
                <a:gd name="connsiteX272" fmla="*/ 38753 w 391260"/>
                <a:gd name="connsiteY272" fmla="*/ 49565 h 221127"/>
                <a:gd name="connsiteX273" fmla="*/ 37987 w 391260"/>
                <a:gd name="connsiteY273" fmla="*/ 50173 h 221127"/>
                <a:gd name="connsiteX274" fmla="*/ 37061 w 391260"/>
                <a:gd name="connsiteY274" fmla="*/ 51574 h 221127"/>
                <a:gd name="connsiteX275" fmla="*/ 36453 w 391260"/>
                <a:gd name="connsiteY275" fmla="*/ 52856 h 221127"/>
                <a:gd name="connsiteX276" fmla="*/ 30876 w 391260"/>
                <a:gd name="connsiteY276" fmla="*/ 53755 h 221127"/>
                <a:gd name="connsiteX277" fmla="*/ 29620 w 391260"/>
                <a:gd name="connsiteY277" fmla="*/ 55130 h 221127"/>
                <a:gd name="connsiteX278" fmla="*/ 26726 w 391260"/>
                <a:gd name="connsiteY278" fmla="*/ 57786 h 221127"/>
                <a:gd name="connsiteX279" fmla="*/ 24716 w 391260"/>
                <a:gd name="connsiteY279" fmla="*/ 59320 h 221127"/>
                <a:gd name="connsiteX280" fmla="*/ 21782 w 391260"/>
                <a:gd name="connsiteY280" fmla="*/ 62095 h 221127"/>
                <a:gd name="connsiteX281" fmla="*/ 17156 w 391260"/>
                <a:gd name="connsiteY281" fmla="*/ 66867 h 221127"/>
                <a:gd name="connsiteX282" fmla="*/ 15464 w 391260"/>
                <a:gd name="connsiteY282" fmla="*/ 68863 h 221127"/>
                <a:gd name="connsiteX283" fmla="*/ 14235 w 391260"/>
                <a:gd name="connsiteY283" fmla="*/ 70515 h 221127"/>
                <a:gd name="connsiteX284" fmla="*/ 10508 w 391260"/>
                <a:gd name="connsiteY284" fmla="*/ 74916 h 221127"/>
                <a:gd name="connsiteX285" fmla="*/ 9397 w 391260"/>
                <a:gd name="connsiteY285" fmla="*/ 76767 h 221127"/>
                <a:gd name="connsiteX286" fmla="*/ 9741 w 391260"/>
                <a:gd name="connsiteY286" fmla="*/ 78287 h 221127"/>
                <a:gd name="connsiteX287" fmla="*/ 11261 w 391260"/>
                <a:gd name="connsiteY287" fmla="*/ 81855 h 221127"/>
                <a:gd name="connsiteX288" fmla="*/ 11631 w 391260"/>
                <a:gd name="connsiteY288" fmla="*/ 83468 h 221127"/>
                <a:gd name="connsiteX289" fmla="*/ 11499 w 391260"/>
                <a:gd name="connsiteY289" fmla="*/ 84961 h 221127"/>
                <a:gd name="connsiteX290" fmla="*/ 11155 w 391260"/>
                <a:gd name="connsiteY290" fmla="*/ 86296 h 221127"/>
                <a:gd name="connsiteX291" fmla="*/ 11261 w 391260"/>
                <a:gd name="connsiteY291" fmla="*/ 86891 h 221127"/>
                <a:gd name="connsiteX292" fmla="*/ 12517 w 391260"/>
                <a:gd name="connsiteY292" fmla="*/ 87856 h 221127"/>
                <a:gd name="connsiteX293" fmla="*/ 14513 w 391260"/>
                <a:gd name="connsiteY293" fmla="*/ 89376 h 221127"/>
                <a:gd name="connsiteX294" fmla="*/ 14658 w 391260"/>
                <a:gd name="connsiteY294" fmla="*/ 89891 h 221127"/>
                <a:gd name="connsiteX295" fmla="*/ 14433 w 391260"/>
                <a:gd name="connsiteY295" fmla="*/ 90552 h 221127"/>
                <a:gd name="connsiteX296" fmla="*/ 13812 w 391260"/>
                <a:gd name="connsiteY296" fmla="*/ 91055 h 221127"/>
                <a:gd name="connsiteX297" fmla="*/ 11420 w 391260"/>
                <a:gd name="connsiteY297" fmla="*/ 90526 h 221127"/>
                <a:gd name="connsiteX298" fmla="*/ 8710 w 391260"/>
                <a:gd name="connsiteY298" fmla="*/ 89495 h 221127"/>
                <a:gd name="connsiteX299" fmla="*/ 7811 w 391260"/>
                <a:gd name="connsiteY299" fmla="*/ 89614 h 221127"/>
                <a:gd name="connsiteX300" fmla="*/ 7560 w 391260"/>
                <a:gd name="connsiteY300" fmla="*/ 90751 h 221127"/>
                <a:gd name="connsiteX301" fmla="*/ 6754 w 391260"/>
                <a:gd name="connsiteY301" fmla="*/ 92072 h 221127"/>
                <a:gd name="connsiteX302" fmla="*/ 5723 w 391260"/>
                <a:gd name="connsiteY302" fmla="*/ 93447 h 221127"/>
                <a:gd name="connsiteX303" fmla="*/ 4890 w 391260"/>
                <a:gd name="connsiteY303" fmla="*/ 95099 h 221127"/>
                <a:gd name="connsiteX304" fmla="*/ 3859 w 391260"/>
                <a:gd name="connsiteY304" fmla="*/ 98641 h 221127"/>
                <a:gd name="connsiteX305" fmla="*/ 3146 w 391260"/>
                <a:gd name="connsiteY305" fmla="*/ 100280 h 221127"/>
                <a:gd name="connsiteX306" fmla="*/ 0 w 391260"/>
                <a:gd name="connsiteY306" fmla="*/ 103519 h 221127"/>
                <a:gd name="connsiteX307" fmla="*/ 26 w 391260"/>
                <a:gd name="connsiteY307" fmla="*/ 108026 h 221127"/>
                <a:gd name="connsiteX308" fmla="*/ 2101 w 391260"/>
                <a:gd name="connsiteY308" fmla="*/ 107801 h 221127"/>
                <a:gd name="connsiteX309" fmla="*/ 2194 w 391260"/>
                <a:gd name="connsiteY309" fmla="*/ 107841 h 221127"/>
                <a:gd name="connsiteX310" fmla="*/ 2696 w 391260"/>
                <a:gd name="connsiteY310" fmla="*/ 107973 h 221127"/>
                <a:gd name="connsiteX311" fmla="*/ 3119 w 391260"/>
                <a:gd name="connsiteY311" fmla="*/ 109255 h 221127"/>
                <a:gd name="connsiteX312" fmla="*/ 3185 w 391260"/>
                <a:gd name="connsiteY312" fmla="*/ 109334 h 221127"/>
                <a:gd name="connsiteX313" fmla="*/ 3740 w 391260"/>
                <a:gd name="connsiteY313" fmla="*/ 110180 h 221127"/>
                <a:gd name="connsiteX314" fmla="*/ 4282 w 391260"/>
                <a:gd name="connsiteY314" fmla="*/ 111304 h 221127"/>
                <a:gd name="connsiteX315" fmla="*/ 5062 w 391260"/>
                <a:gd name="connsiteY315" fmla="*/ 112150 h 221127"/>
                <a:gd name="connsiteX316" fmla="*/ 6701 w 391260"/>
                <a:gd name="connsiteY316" fmla="*/ 112507 h 221127"/>
                <a:gd name="connsiteX317" fmla="*/ 8882 w 391260"/>
                <a:gd name="connsiteY317" fmla="*/ 113551 h 221127"/>
                <a:gd name="connsiteX318" fmla="*/ 10362 w 391260"/>
                <a:gd name="connsiteY318" fmla="*/ 115520 h 221127"/>
                <a:gd name="connsiteX319" fmla="*/ 12477 w 391260"/>
                <a:gd name="connsiteY319" fmla="*/ 116340 h 221127"/>
                <a:gd name="connsiteX320" fmla="*/ 12622 w 391260"/>
                <a:gd name="connsiteY320" fmla="*/ 116366 h 221127"/>
                <a:gd name="connsiteX321" fmla="*/ 13019 w 391260"/>
                <a:gd name="connsiteY321" fmla="*/ 116273 h 221127"/>
                <a:gd name="connsiteX322" fmla="*/ 14499 w 391260"/>
                <a:gd name="connsiteY322" fmla="*/ 116207 h 221127"/>
                <a:gd name="connsiteX323" fmla="*/ 14803 w 391260"/>
                <a:gd name="connsiteY323" fmla="*/ 116604 h 221127"/>
                <a:gd name="connsiteX324" fmla="*/ 16046 w 391260"/>
                <a:gd name="connsiteY324" fmla="*/ 117569 h 221127"/>
                <a:gd name="connsiteX325" fmla="*/ 16561 w 391260"/>
                <a:gd name="connsiteY325" fmla="*/ 118415 h 221127"/>
                <a:gd name="connsiteX326" fmla="*/ 16376 w 391260"/>
                <a:gd name="connsiteY326" fmla="*/ 119313 h 221127"/>
                <a:gd name="connsiteX327" fmla="*/ 16654 w 391260"/>
                <a:gd name="connsiteY327" fmla="*/ 120331 h 221127"/>
                <a:gd name="connsiteX328" fmla="*/ 17130 w 391260"/>
                <a:gd name="connsiteY328" fmla="*/ 120688 h 221127"/>
                <a:gd name="connsiteX329" fmla="*/ 17896 w 391260"/>
                <a:gd name="connsiteY329" fmla="*/ 120212 h 221127"/>
                <a:gd name="connsiteX330" fmla="*/ 20936 w 391260"/>
                <a:gd name="connsiteY330" fmla="*/ 119049 h 221127"/>
                <a:gd name="connsiteX331" fmla="*/ 21650 w 391260"/>
                <a:gd name="connsiteY331" fmla="*/ 117873 h 221127"/>
                <a:gd name="connsiteX332" fmla="*/ 22654 w 391260"/>
                <a:gd name="connsiteY332" fmla="*/ 116815 h 221127"/>
                <a:gd name="connsiteX333" fmla="*/ 24042 w 391260"/>
                <a:gd name="connsiteY333" fmla="*/ 116895 h 221127"/>
                <a:gd name="connsiteX334" fmla="*/ 28721 w 391260"/>
                <a:gd name="connsiteY334" fmla="*/ 119512 h 221127"/>
                <a:gd name="connsiteX335" fmla="*/ 33559 w 391260"/>
                <a:gd name="connsiteY335" fmla="*/ 119353 h 221127"/>
                <a:gd name="connsiteX336" fmla="*/ 34444 w 391260"/>
                <a:gd name="connsiteY336" fmla="*/ 119446 h 221127"/>
                <a:gd name="connsiteX337" fmla="*/ 34735 w 391260"/>
                <a:gd name="connsiteY337" fmla="*/ 119498 h 221127"/>
                <a:gd name="connsiteX338" fmla="*/ 35343 w 391260"/>
                <a:gd name="connsiteY338" fmla="*/ 119710 h 221127"/>
                <a:gd name="connsiteX339" fmla="*/ 41859 w 391260"/>
                <a:gd name="connsiteY339" fmla="*/ 121005 h 221127"/>
                <a:gd name="connsiteX340" fmla="*/ 42851 w 391260"/>
                <a:gd name="connsiteY340" fmla="*/ 120860 h 221127"/>
                <a:gd name="connsiteX341" fmla="*/ 43115 w 391260"/>
                <a:gd name="connsiteY341" fmla="*/ 120754 h 221127"/>
                <a:gd name="connsiteX342" fmla="*/ 45785 w 391260"/>
                <a:gd name="connsiteY342" fmla="*/ 121825 h 221127"/>
                <a:gd name="connsiteX343" fmla="*/ 48058 w 391260"/>
                <a:gd name="connsiteY343" fmla="*/ 121679 h 221127"/>
                <a:gd name="connsiteX344" fmla="*/ 50186 w 391260"/>
                <a:gd name="connsiteY344" fmla="*/ 120939 h 221127"/>
                <a:gd name="connsiteX345" fmla="*/ 52433 w 391260"/>
                <a:gd name="connsiteY345" fmla="*/ 120688 h 221127"/>
                <a:gd name="connsiteX346" fmla="*/ 54548 w 391260"/>
                <a:gd name="connsiteY346" fmla="*/ 121137 h 221127"/>
                <a:gd name="connsiteX347" fmla="*/ 56240 w 391260"/>
                <a:gd name="connsiteY347" fmla="*/ 122644 h 221127"/>
                <a:gd name="connsiteX348" fmla="*/ 60575 w 391260"/>
                <a:gd name="connsiteY348" fmla="*/ 125843 h 221127"/>
                <a:gd name="connsiteX349" fmla="*/ 61884 w 391260"/>
                <a:gd name="connsiteY349" fmla="*/ 127032 h 221127"/>
                <a:gd name="connsiteX350" fmla="*/ 63761 w 391260"/>
                <a:gd name="connsiteY350" fmla="*/ 126861 h 221127"/>
                <a:gd name="connsiteX351" fmla="*/ 65796 w 391260"/>
                <a:gd name="connsiteY351" fmla="*/ 126266 h 221127"/>
                <a:gd name="connsiteX352" fmla="*/ 67752 w 391260"/>
                <a:gd name="connsiteY352" fmla="*/ 124125 h 221127"/>
                <a:gd name="connsiteX353" fmla="*/ 74044 w 391260"/>
                <a:gd name="connsiteY353" fmla="*/ 121706 h 221127"/>
                <a:gd name="connsiteX354" fmla="*/ 78947 w 391260"/>
                <a:gd name="connsiteY354" fmla="*/ 121111 h 221127"/>
                <a:gd name="connsiteX355" fmla="*/ 83692 w 391260"/>
                <a:gd name="connsiteY355" fmla="*/ 120146 h 221127"/>
                <a:gd name="connsiteX356" fmla="*/ 89217 w 391260"/>
                <a:gd name="connsiteY356" fmla="*/ 119459 h 221127"/>
                <a:gd name="connsiteX357" fmla="*/ 90671 w 391260"/>
                <a:gd name="connsiteY357" fmla="*/ 117476 h 221127"/>
                <a:gd name="connsiteX358" fmla="*/ 91464 w 391260"/>
                <a:gd name="connsiteY358" fmla="*/ 116128 h 221127"/>
                <a:gd name="connsiteX359" fmla="*/ 91900 w 391260"/>
                <a:gd name="connsiteY359" fmla="*/ 113630 h 221127"/>
                <a:gd name="connsiteX360" fmla="*/ 94835 w 391260"/>
                <a:gd name="connsiteY360" fmla="*/ 112903 h 221127"/>
                <a:gd name="connsiteX361" fmla="*/ 97650 w 391260"/>
                <a:gd name="connsiteY361" fmla="*/ 112388 h 221127"/>
                <a:gd name="connsiteX362" fmla="*/ 98641 w 391260"/>
                <a:gd name="connsiteY362" fmla="*/ 112070 h 221127"/>
                <a:gd name="connsiteX363" fmla="*/ 99038 w 391260"/>
                <a:gd name="connsiteY363" fmla="*/ 111119 h 221127"/>
                <a:gd name="connsiteX364" fmla="*/ 103360 w 391260"/>
                <a:gd name="connsiteY364" fmla="*/ 108554 h 221127"/>
                <a:gd name="connsiteX365" fmla="*/ 104563 w 391260"/>
                <a:gd name="connsiteY365" fmla="*/ 108977 h 221127"/>
                <a:gd name="connsiteX366" fmla="*/ 106929 w 391260"/>
                <a:gd name="connsiteY366" fmla="*/ 109083 h 221127"/>
                <a:gd name="connsiteX367" fmla="*/ 111740 w 391260"/>
                <a:gd name="connsiteY367" fmla="*/ 108991 h 221127"/>
                <a:gd name="connsiteX368" fmla="*/ 113974 w 391260"/>
                <a:gd name="connsiteY368" fmla="*/ 107299 h 221127"/>
                <a:gd name="connsiteX369" fmla="*/ 115480 w 391260"/>
                <a:gd name="connsiteY369" fmla="*/ 107775 h 221127"/>
                <a:gd name="connsiteX370" fmla="*/ 116604 w 391260"/>
                <a:gd name="connsiteY370" fmla="*/ 107021 h 221127"/>
                <a:gd name="connsiteX371" fmla="*/ 118507 w 391260"/>
                <a:gd name="connsiteY371" fmla="*/ 106070 h 221127"/>
                <a:gd name="connsiteX372" fmla="*/ 118811 w 391260"/>
                <a:gd name="connsiteY372" fmla="*/ 106268 h 221127"/>
                <a:gd name="connsiteX373" fmla="*/ 119075 w 391260"/>
                <a:gd name="connsiteY373" fmla="*/ 106413 h 221127"/>
                <a:gd name="connsiteX374" fmla="*/ 122195 w 391260"/>
                <a:gd name="connsiteY374" fmla="*/ 106836 h 221127"/>
                <a:gd name="connsiteX375" fmla="*/ 124587 w 391260"/>
                <a:gd name="connsiteY375" fmla="*/ 107748 h 221127"/>
                <a:gd name="connsiteX376" fmla="*/ 126252 w 391260"/>
                <a:gd name="connsiteY376" fmla="*/ 109162 h 221127"/>
                <a:gd name="connsiteX377" fmla="*/ 127918 w 391260"/>
                <a:gd name="connsiteY377" fmla="*/ 110035 h 221127"/>
                <a:gd name="connsiteX378" fmla="*/ 129596 w 391260"/>
                <a:gd name="connsiteY378" fmla="*/ 110378 h 221127"/>
                <a:gd name="connsiteX379" fmla="*/ 130574 w 391260"/>
                <a:gd name="connsiteY379" fmla="*/ 111079 h 221127"/>
                <a:gd name="connsiteX380" fmla="*/ 130852 w 391260"/>
                <a:gd name="connsiteY380" fmla="*/ 112150 h 221127"/>
                <a:gd name="connsiteX381" fmla="*/ 132438 w 391260"/>
                <a:gd name="connsiteY381" fmla="*/ 112678 h 221127"/>
                <a:gd name="connsiteX382" fmla="*/ 135333 w 391260"/>
                <a:gd name="connsiteY382" fmla="*/ 112665 h 221127"/>
                <a:gd name="connsiteX383" fmla="*/ 136628 w 391260"/>
                <a:gd name="connsiteY383" fmla="*/ 113379 h 221127"/>
                <a:gd name="connsiteX384" fmla="*/ 136311 w 391260"/>
                <a:gd name="connsiteY384" fmla="*/ 114806 h 221127"/>
                <a:gd name="connsiteX385" fmla="*/ 136654 w 391260"/>
                <a:gd name="connsiteY385" fmla="*/ 115282 h 221127"/>
                <a:gd name="connsiteX386" fmla="*/ 137646 w 391260"/>
                <a:gd name="connsiteY386" fmla="*/ 114793 h 221127"/>
                <a:gd name="connsiteX387" fmla="*/ 138465 w 391260"/>
                <a:gd name="connsiteY387" fmla="*/ 115216 h 221127"/>
                <a:gd name="connsiteX388" fmla="*/ 138981 w 391260"/>
                <a:gd name="connsiteY388" fmla="*/ 116273 h 221127"/>
                <a:gd name="connsiteX389" fmla="*/ 139496 w 391260"/>
                <a:gd name="connsiteY389" fmla="*/ 116776 h 221127"/>
                <a:gd name="connsiteX390" fmla="*/ 140831 w 391260"/>
                <a:gd name="connsiteY390" fmla="*/ 115124 h 221127"/>
                <a:gd name="connsiteX391" fmla="*/ 142404 w 391260"/>
                <a:gd name="connsiteY391" fmla="*/ 115282 h 221127"/>
                <a:gd name="connsiteX392" fmla="*/ 146250 w 391260"/>
                <a:gd name="connsiteY392" fmla="*/ 115969 h 221127"/>
                <a:gd name="connsiteX393" fmla="*/ 148590 w 391260"/>
                <a:gd name="connsiteY393" fmla="*/ 119393 h 221127"/>
                <a:gd name="connsiteX394" fmla="*/ 149964 w 391260"/>
                <a:gd name="connsiteY394" fmla="*/ 120622 h 221127"/>
                <a:gd name="connsiteX395" fmla="*/ 151114 w 391260"/>
                <a:gd name="connsiteY395" fmla="*/ 121124 h 221127"/>
                <a:gd name="connsiteX396" fmla="*/ 152462 w 391260"/>
                <a:gd name="connsiteY396" fmla="*/ 120596 h 221127"/>
                <a:gd name="connsiteX397" fmla="*/ 153639 w 391260"/>
                <a:gd name="connsiteY397" fmla="*/ 119961 h 221127"/>
                <a:gd name="connsiteX398" fmla="*/ 154379 w 391260"/>
                <a:gd name="connsiteY398" fmla="*/ 120265 h 221127"/>
                <a:gd name="connsiteX399" fmla="*/ 156110 w 391260"/>
                <a:gd name="connsiteY399" fmla="*/ 122538 h 221127"/>
                <a:gd name="connsiteX400" fmla="*/ 156745 w 391260"/>
                <a:gd name="connsiteY400" fmla="*/ 125512 h 221127"/>
                <a:gd name="connsiteX401" fmla="*/ 156851 w 391260"/>
                <a:gd name="connsiteY401" fmla="*/ 126715 h 221127"/>
                <a:gd name="connsiteX402" fmla="*/ 156494 w 391260"/>
                <a:gd name="connsiteY402" fmla="*/ 128737 h 221127"/>
                <a:gd name="connsiteX403" fmla="*/ 155926 w 391260"/>
                <a:gd name="connsiteY403" fmla="*/ 130892 h 221127"/>
                <a:gd name="connsiteX404" fmla="*/ 155436 w 391260"/>
                <a:gd name="connsiteY404" fmla="*/ 132293 h 221127"/>
                <a:gd name="connsiteX405" fmla="*/ 155806 w 391260"/>
                <a:gd name="connsiteY405" fmla="*/ 133416 h 221127"/>
                <a:gd name="connsiteX406" fmla="*/ 156441 w 391260"/>
                <a:gd name="connsiteY406" fmla="*/ 134355 h 221127"/>
                <a:gd name="connsiteX407" fmla="*/ 157366 w 391260"/>
                <a:gd name="connsiteY407" fmla="*/ 134659 h 221127"/>
                <a:gd name="connsiteX408" fmla="*/ 160485 w 391260"/>
                <a:gd name="connsiteY408" fmla="*/ 136562 h 221127"/>
                <a:gd name="connsiteX409" fmla="*/ 161701 w 391260"/>
                <a:gd name="connsiteY409" fmla="*/ 137884 h 221127"/>
                <a:gd name="connsiteX410" fmla="*/ 163380 w 391260"/>
                <a:gd name="connsiteY410" fmla="*/ 138862 h 221127"/>
                <a:gd name="connsiteX411" fmla="*/ 164596 w 391260"/>
                <a:gd name="connsiteY411" fmla="*/ 138915 h 221127"/>
                <a:gd name="connsiteX412" fmla="*/ 165270 w 391260"/>
                <a:gd name="connsiteY412" fmla="*/ 139457 h 221127"/>
                <a:gd name="connsiteX413" fmla="*/ 165561 w 391260"/>
                <a:gd name="connsiteY413" fmla="*/ 140131 h 221127"/>
                <a:gd name="connsiteX414" fmla="*/ 165561 w 391260"/>
                <a:gd name="connsiteY414" fmla="*/ 141823 h 221127"/>
                <a:gd name="connsiteX415" fmla="*/ 165032 w 391260"/>
                <a:gd name="connsiteY415" fmla="*/ 143409 h 221127"/>
                <a:gd name="connsiteX416" fmla="*/ 165217 w 391260"/>
                <a:gd name="connsiteY416" fmla="*/ 144426 h 221127"/>
                <a:gd name="connsiteX417" fmla="*/ 166394 w 391260"/>
                <a:gd name="connsiteY417" fmla="*/ 145629 h 221127"/>
                <a:gd name="connsiteX418" fmla="*/ 166645 w 391260"/>
                <a:gd name="connsiteY418" fmla="*/ 147030 h 221127"/>
                <a:gd name="connsiteX419" fmla="*/ 166803 w 391260"/>
                <a:gd name="connsiteY419" fmla="*/ 147929 h 221127"/>
                <a:gd name="connsiteX420" fmla="*/ 167438 w 391260"/>
                <a:gd name="connsiteY420" fmla="*/ 148630 h 221127"/>
                <a:gd name="connsiteX421" fmla="*/ 170279 w 391260"/>
                <a:gd name="connsiteY421" fmla="*/ 150176 h 221127"/>
                <a:gd name="connsiteX422" fmla="*/ 173914 w 391260"/>
                <a:gd name="connsiteY422" fmla="*/ 151670 h 221127"/>
                <a:gd name="connsiteX423" fmla="*/ 174919 w 391260"/>
                <a:gd name="connsiteY423" fmla="*/ 152952 h 221127"/>
                <a:gd name="connsiteX424" fmla="*/ 175606 w 391260"/>
                <a:gd name="connsiteY424" fmla="*/ 154577 h 221127"/>
                <a:gd name="connsiteX425" fmla="*/ 175699 w 391260"/>
                <a:gd name="connsiteY425" fmla="*/ 157300 h 221127"/>
                <a:gd name="connsiteX426" fmla="*/ 175699 w 391260"/>
                <a:gd name="connsiteY426" fmla="*/ 159679 h 221127"/>
                <a:gd name="connsiteX427" fmla="*/ 180589 w 391260"/>
                <a:gd name="connsiteY427" fmla="*/ 162878 h 221127"/>
                <a:gd name="connsiteX428" fmla="*/ 180126 w 391260"/>
                <a:gd name="connsiteY428" fmla="*/ 163473 h 221127"/>
                <a:gd name="connsiteX429" fmla="*/ 179479 w 391260"/>
                <a:gd name="connsiteY429" fmla="*/ 164120 h 221127"/>
                <a:gd name="connsiteX430" fmla="*/ 175143 w 391260"/>
                <a:gd name="connsiteY430" fmla="*/ 164609 h 221127"/>
                <a:gd name="connsiteX431" fmla="*/ 174284 w 391260"/>
                <a:gd name="connsiteY431" fmla="*/ 164874 h 221127"/>
                <a:gd name="connsiteX432" fmla="*/ 172157 w 391260"/>
                <a:gd name="connsiteY432" fmla="*/ 162468 h 221127"/>
                <a:gd name="connsiteX433" fmla="*/ 171126 w 391260"/>
                <a:gd name="connsiteY433" fmla="*/ 162164 h 221127"/>
                <a:gd name="connsiteX434" fmla="*/ 170266 w 391260"/>
                <a:gd name="connsiteY434" fmla="*/ 163050 h 221127"/>
                <a:gd name="connsiteX435" fmla="*/ 169209 w 391260"/>
                <a:gd name="connsiteY435" fmla="*/ 163539 h 221127"/>
                <a:gd name="connsiteX436" fmla="*/ 167861 w 391260"/>
                <a:gd name="connsiteY436" fmla="*/ 163288 h 221127"/>
                <a:gd name="connsiteX437" fmla="*/ 166367 w 391260"/>
                <a:gd name="connsiteY437" fmla="*/ 162548 h 221127"/>
                <a:gd name="connsiteX438" fmla="*/ 165600 w 391260"/>
                <a:gd name="connsiteY438" fmla="*/ 162019 h 221127"/>
                <a:gd name="connsiteX439" fmla="*/ 165019 w 391260"/>
                <a:gd name="connsiteY439" fmla="*/ 161966 h 221127"/>
                <a:gd name="connsiteX440" fmla="*/ 164186 w 391260"/>
                <a:gd name="connsiteY440" fmla="*/ 162495 h 221127"/>
                <a:gd name="connsiteX441" fmla="*/ 162983 w 391260"/>
                <a:gd name="connsiteY441" fmla="*/ 162270 h 221127"/>
                <a:gd name="connsiteX442" fmla="*/ 162164 w 391260"/>
                <a:gd name="connsiteY442" fmla="*/ 161675 h 221127"/>
                <a:gd name="connsiteX443" fmla="*/ 161239 w 391260"/>
                <a:gd name="connsiteY443" fmla="*/ 163711 h 221127"/>
                <a:gd name="connsiteX444" fmla="*/ 160591 w 391260"/>
                <a:gd name="connsiteY444" fmla="*/ 164147 h 221127"/>
                <a:gd name="connsiteX445" fmla="*/ 160155 w 391260"/>
                <a:gd name="connsiteY445" fmla="*/ 164081 h 221127"/>
                <a:gd name="connsiteX446" fmla="*/ 159758 w 391260"/>
                <a:gd name="connsiteY446" fmla="*/ 160618 h 221127"/>
                <a:gd name="connsiteX447" fmla="*/ 159388 w 391260"/>
                <a:gd name="connsiteY447" fmla="*/ 160089 h 221127"/>
                <a:gd name="connsiteX448" fmla="*/ 158490 w 391260"/>
                <a:gd name="connsiteY448" fmla="*/ 160010 h 221127"/>
                <a:gd name="connsiteX449" fmla="*/ 156428 w 391260"/>
                <a:gd name="connsiteY449" fmla="*/ 160829 h 221127"/>
                <a:gd name="connsiteX450" fmla="*/ 154498 w 391260"/>
                <a:gd name="connsiteY450" fmla="*/ 161887 h 221127"/>
                <a:gd name="connsiteX451" fmla="*/ 153890 w 391260"/>
                <a:gd name="connsiteY451" fmla="*/ 162838 h 221127"/>
                <a:gd name="connsiteX452" fmla="*/ 154115 w 391260"/>
                <a:gd name="connsiteY452" fmla="*/ 164543 h 221127"/>
                <a:gd name="connsiteX453" fmla="*/ 154591 w 391260"/>
                <a:gd name="connsiteY453" fmla="*/ 166579 h 221127"/>
                <a:gd name="connsiteX454" fmla="*/ 156256 w 391260"/>
                <a:gd name="connsiteY454" fmla="*/ 169672 h 221127"/>
                <a:gd name="connsiteX455" fmla="*/ 155608 w 391260"/>
                <a:gd name="connsiteY455" fmla="*/ 171020 h 221127"/>
                <a:gd name="connsiteX456" fmla="*/ 155265 w 391260"/>
                <a:gd name="connsiteY456" fmla="*/ 173161 h 221127"/>
                <a:gd name="connsiteX457" fmla="*/ 153256 w 391260"/>
                <a:gd name="connsiteY457" fmla="*/ 175130 h 221127"/>
                <a:gd name="connsiteX458" fmla="*/ 150890 w 391260"/>
                <a:gd name="connsiteY458" fmla="*/ 176267 h 221127"/>
                <a:gd name="connsiteX459" fmla="*/ 150890 w 391260"/>
                <a:gd name="connsiteY459" fmla="*/ 178607 h 221127"/>
                <a:gd name="connsiteX460" fmla="*/ 149660 w 391260"/>
                <a:gd name="connsiteY460" fmla="*/ 180206 h 221127"/>
                <a:gd name="connsiteX461" fmla="*/ 147453 w 391260"/>
                <a:gd name="connsiteY461" fmla="*/ 181805 h 221127"/>
                <a:gd name="connsiteX462" fmla="*/ 146039 w 391260"/>
                <a:gd name="connsiteY462" fmla="*/ 183735 h 221127"/>
                <a:gd name="connsiteX463" fmla="*/ 146554 w 391260"/>
                <a:gd name="connsiteY463" fmla="*/ 185057 h 221127"/>
                <a:gd name="connsiteX464" fmla="*/ 146752 w 391260"/>
                <a:gd name="connsiteY464" fmla="*/ 186312 h 221127"/>
                <a:gd name="connsiteX465" fmla="*/ 146554 w 391260"/>
                <a:gd name="connsiteY465" fmla="*/ 187158 h 221127"/>
                <a:gd name="connsiteX466" fmla="*/ 146554 w 391260"/>
                <a:gd name="connsiteY466" fmla="*/ 187819 h 221127"/>
                <a:gd name="connsiteX467" fmla="*/ 145960 w 391260"/>
                <a:gd name="connsiteY467" fmla="*/ 188110 h 221127"/>
                <a:gd name="connsiteX468" fmla="*/ 142391 w 391260"/>
                <a:gd name="connsiteY468" fmla="*/ 188348 h 221127"/>
                <a:gd name="connsiteX469" fmla="*/ 141413 w 391260"/>
                <a:gd name="connsiteY469" fmla="*/ 188758 h 221127"/>
                <a:gd name="connsiteX470" fmla="*/ 140329 w 391260"/>
                <a:gd name="connsiteY470" fmla="*/ 189683 h 221127"/>
                <a:gd name="connsiteX471" fmla="*/ 142919 w 391260"/>
                <a:gd name="connsiteY471" fmla="*/ 192525 h 221127"/>
                <a:gd name="connsiteX472" fmla="*/ 146026 w 391260"/>
                <a:gd name="connsiteY472" fmla="*/ 194031 h 221127"/>
                <a:gd name="connsiteX473" fmla="*/ 153070 w 391260"/>
                <a:gd name="connsiteY473" fmla="*/ 195631 h 221127"/>
                <a:gd name="connsiteX474" fmla="*/ 153665 w 391260"/>
                <a:gd name="connsiteY474" fmla="*/ 195446 h 221127"/>
                <a:gd name="connsiteX475" fmla="*/ 153705 w 391260"/>
                <a:gd name="connsiteY475" fmla="*/ 195142 h 221127"/>
                <a:gd name="connsiteX476" fmla="*/ 153189 w 391260"/>
                <a:gd name="connsiteY476" fmla="*/ 194732 h 221127"/>
                <a:gd name="connsiteX477" fmla="*/ 153070 w 391260"/>
                <a:gd name="connsiteY477" fmla="*/ 194203 h 221127"/>
                <a:gd name="connsiteX478" fmla="*/ 153348 w 391260"/>
                <a:gd name="connsiteY478" fmla="*/ 193555 h 221127"/>
                <a:gd name="connsiteX479" fmla="*/ 154300 w 391260"/>
                <a:gd name="connsiteY479" fmla="*/ 193516 h 221127"/>
                <a:gd name="connsiteX480" fmla="*/ 155912 w 391260"/>
                <a:gd name="connsiteY480" fmla="*/ 194097 h 221127"/>
                <a:gd name="connsiteX481" fmla="*/ 158807 w 391260"/>
                <a:gd name="connsiteY481" fmla="*/ 193252 h 221127"/>
                <a:gd name="connsiteX482" fmla="*/ 162983 w 391260"/>
                <a:gd name="connsiteY482" fmla="*/ 190991 h 221127"/>
                <a:gd name="connsiteX483" fmla="*/ 166962 w 391260"/>
                <a:gd name="connsiteY483" fmla="*/ 190529 h 221127"/>
                <a:gd name="connsiteX484" fmla="*/ 170742 w 391260"/>
                <a:gd name="connsiteY484" fmla="*/ 191877 h 221127"/>
                <a:gd name="connsiteX485" fmla="*/ 172764 w 391260"/>
                <a:gd name="connsiteY485" fmla="*/ 193437 h 221127"/>
                <a:gd name="connsiteX486" fmla="*/ 174099 w 391260"/>
                <a:gd name="connsiteY486" fmla="*/ 194917 h 221127"/>
                <a:gd name="connsiteX487" fmla="*/ 174364 w 391260"/>
                <a:gd name="connsiteY487" fmla="*/ 192630 h 221127"/>
                <a:gd name="connsiteX488" fmla="*/ 172606 w 391260"/>
                <a:gd name="connsiteY488" fmla="*/ 187211 h 221127"/>
                <a:gd name="connsiteX489" fmla="*/ 170914 w 391260"/>
                <a:gd name="connsiteY489" fmla="*/ 185585 h 221127"/>
                <a:gd name="connsiteX490" fmla="*/ 170716 w 391260"/>
                <a:gd name="connsiteY490" fmla="*/ 183312 h 221127"/>
                <a:gd name="connsiteX491" fmla="*/ 171205 w 391260"/>
                <a:gd name="connsiteY491" fmla="*/ 182215 h 221127"/>
                <a:gd name="connsiteX492" fmla="*/ 172381 w 391260"/>
                <a:gd name="connsiteY492" fmla="*/ 181329 h 221127"/>
                <a:gd name="connsiteX493" fmla="*/ 175474 w 391260"/>
                <a:gd name="connsiteY493" fmla="*/ 181951 h 221127"/>
                <a:gd name="connsiteX494" fmla="*/ 177219 w 391260"/>
                <a:gd name="connsiteY494" fmla="*/ 181396 h 221127"/>
                <a:gd name="connsiteX495" fmla="*/ 179439 w 391260"/>
                <a:gd name="connsiteY495" fmla="*/ 180140 h 221127"/>
                <a:gd name="connsiteX496" fmla="*/ 183259 w 391260"/>
                <a:gd name="connsiteY496" fmla="*/ 178712 h 221127"/>
                <a:gd name="connsiteX497" fmla="*/ 183986 w 391260"/>
                <a:gd name="connsiteY497" fmla="*/ 178250 h 221127"/>
                <a:gd name="connsiteX498" fmla="*/ 189484 w 391260"/>
                <a:gd name="connsiteY498" fmla="*/ 172090 h 221127"/>
                <a:gd name="connsiteX499" fmla="*/ 189854 w 391260"/>
                <a:gd name="connsiteY499" fmla="*/ 171667 h 221127"/>
                <a:gd name="connsiteX500" fmla="*/ 192643 w 391260"/>
                <a:gd name="connsiteY500" fmla="*/ 167226 h 221127"/>
                <a:gd name="connsiteX501" fmla="*/ 192881 w 391260"/>
                <a:gd name="connsiteY501" fmla="*/ 166196 h 221127"/>
                <a:gd name="connsiteX502" fmla="*/ 193806 w 391260"/>
                <a:gd name="connsiteY502" fmla="*/ 164477 h 221127"/>
                <a:gd name="connsiteX503" fmla="*/ 194652 w 391260"/>
                <a:gd name="connsiteY503" fmla="*/ 161530 h 221127"/>
                <a:gd name="connsiteX504" fmla="*/ 194957 w 391260"/>
                <a:gd name="connsiteY504" fmla="*/ 159349 h 221127"/>
                <a:gd name="connsiteX505" fmla="*/ 202305 w 391260"/>
                <a:gd name="connsiteY505" fmla="*/ 157353 h 221127"/>
                <a:gd name="connsiteX506" fmla="*/ 206403 w 391260"/>
                <a:gd name="connsiteY506" fmla="*/ 157684 h 221127"/>
                <a:gd name="connsiteX507" fmla="*/ 208187 w 391260"/>
                <a:gd name="connsiteY507" fmla="*/ 157234 h 221127"/>
                <a:gd name="connsiteX508" fmla="*/ 209958 w 391260"/>
                <a:gd name="connsiteY508" fmla="*/ 154207 h 221127"/>
                <a:gd name="connsiteX509" fmla="*/ 211319 w 391260"/>
                <a:gd name="connsiteY509" fmla="*/ 153137 h 221127"/>
                <a:gd name="connsiteX510" fmla="*/ 210949 w 391260"/>
                <a:gd name="connsiteY510" fmla="*/ 156243 h 221127"/>
                <a:gd name="connsiteX511" fmla="*/ 213778 w 391260"/>
                <a:gd name="connsiteY511" fmla="*/ 156864 h 221127"/>
                <a:gd name="connsiteX512" fmla="*/ 216527 w 391260"/>
                <a:gd name="connsiteY512" fmla="*/ 157168 h 221127"/>
                <a:gd name="connsiteX513" fmla="*/ 218536 w 391260"/>
                <a:gd name="connsiteY513" fmla="*/ 156666 h 221127"/>
                <a:gd name="connsiteX514" fmla="*/ 218972 w 391260"/>
                <a:gd name="connsiteY514" fmla="*/ 154683 h 221127"/>
                <a:gd name="connsiteX515" fmla="*/ 218629 w 391260"/>
                <a:gd name="connsiteY515" fmla="*/ 149039 h 221127"/>
                <a:gd name="connsiteX516" fmla="*/ 217373 w 391260"/>
                <a:gd name="connsiteY516" fmla="*/ 146911 h 221127"/>
                <a:gd name="connsiteX517" fmla="*/ 216487 w 391260"/>
                <a:gd name="connsiteY517" fmla="*/ 144598 h 221127"/>
                <a:gd name="connsiteX518" fmla="*/ 214412 w 391260"/>
                <a:gd name="connsiteY518" fmla="*/ 141122 h 221127"/>
                <a:gd name="connsiteX519" fmla="*/ 216316 w 391260"/>
                <a:gd name="connsiteY519" fmla="*/ 142655 h 221127"/>
                <a:gd name="connsiteX520" fmla="*/ 217082 w 391260"/>
                <a:gd name="connsiteY520" fmla="*/ 144374 h 221127"/>
                <a:gd name="connsiteX521" fmla="*/ 219065 w 391260"/>
                <a:gd name="connsiteY521" fmla="*/ 147506 h 221127"/>
                <a:gd name="connsiteX522" fmla="*/ 219977 w 391260"/>
                <a:gd name="connsiteY522" fmla="*/ 151022 h 221127"/>
                <a:gd name="connsiteX523" fmla="*/ 219752 w 391260"/>
                <a:gd name="connsiteY523" fmla="*/ 152965 h 221127"/>
                <a:gd name="connsiteX524" fmla="*/ 220625 w 391260"/>
                <a:gd name="connsiteY524" fmla="*/ 155053 h 221127"/>
                <a:gd name="connsiteX525" fmla="*/ 222369 w 391260"/>
                <a:gd name="connsiteY525" fmla="*/ 156890 h 221127"/>
                <a:gd name="connsiteX526" fmla="*/ 224339 w 391260"/>
                <a:gd name="connsiteY526" fmla="*/ 158146 h 221127"/>
                <a:gd name="connsiteX527" fmla="*/ 229454 w 391260"/>
                <a:gd name="connsiteY527" fmla="*/ 159045 h 221127"/>
                <a:gd name="connsiteX528" fmla="*/ 234265 w 391260"/>
                <a:gd name="connsiteY528" fmla="*/ 157644 h 221127"/>
                <a:gd name="connsiteX529" fmla="*/ 233776 w 391260"/>
                <a:gd name="connsiteY529" fmla="*/ 158291 h 221127"/>
                <a:gd name="connsiteX530" fmla="*/ 231040 w 391260"/>
                <a:gd name="connsiteY530" fmla="*/ 160340 h 221127"/>
                <a:gd name="connsiteX531" fmla="*/ 229890 w 391260"/>
                <a:gd name="connsiteY531" fmla="*/ 161530 h 221127"/>
                <a:gd name="connsiteX532" fmla="*/ 224696 w 391260"/>
                <a:gd name="connsiteY532" fmla="*/ 160578 h 221127"/>
                <a:gd name="connsiteX533" fmla="*/ 219039 w 391260"/>
                <a:gd name="connsiteY533" fmla="*/ 160234 h 221127"/>
                <a:gd name="connsiteX534" fmla="*/ 215351 w 391260"/>
                <a:gd name="connsiteY534" fmla="*/ 159309 h 221127"/>
                <a:gd name="connsiteX535" fmla="*/ 211782 w 391260"/>
                <a:gd name="connsiteY535" fmla="*/ 159322 h 221127"/>
                <a:gd name="connsiteX536" fmla="*/ 213434 w 391260"/>
                <a:gd name="connsiteY536" fmla="*/ 160538 h 221127"/>
                <a:gd name="connsiteX537" fmla="*/ 215536 w 391260"/>
                <a:gd name="connsiteY537" fmla="*/ 161596 h 221127"/>
                <a:gd name="connsiteX538" fmla="*/ 218708 w 391260"/>
                <a:gd name="connsiteY538" fmla="*/ 161847 h 221127"/>
                <a:gd name="connsiteX539" fmla="*/ 222184 w 391260"/>
                <a:gd name="connsiteY539" fmla="*/ 162746 h 221127"/>
                <a:gd name="connsiteX540" fmla="*/ 222409 w 391260"/>
                <a:gd name="connsiteY540" fmla="*/ 163922 h 221127"/>
                <a:gd name="connsiteX541" fmla="*/ 221999 w 391260"/>
                <a:gd name="connsiteY541" fmla="*/ 164543 h 221127"/>
                <a:gd name="connsiteX542" fmla="*/ 220360 w 391260"/>
                <a:gd name="connsiteY542" fmla="*/ 164979 h 221127"/>
                <a:gd name="connsiteX543" fmla="*/ 218748 w 391260"/>
                <a:gd name="connsiteY543" fmla="*/ 165046 h 221127"/>
                <a:gd name="connsiteX544" fmla="*/ 217413 w 391260"/>
                <a:gd name="connsiteY544" fmla="*/ 165640 h 221127"/>
                <a:gd name="connsiteX545" fmla="*/ 218668 w 391260"/>
                <a:gd name="connsiteY545" fmla="*/ 166830 h 221127"/>
                <a:gd name="connsiteX546" fmla="*/ 220743 w 391260"/>
                <a:gd name="connsiteY546" fmla="*/ 166685 h 221127"/>
                <a:gd name="connsiteX547" fmla="*/ 223268 w 391260"/>
                <a:gd name="connsiteY547" fmla="*/ 167412 h 221127"/>
                <a:gd name="connsiteX548" fmla="*/ 230181 w 391260"/>
                <a:gd name="connsiteY548" fmla="*/ 171020 h 221127"/>
                <a:gd name="connsiteX549" fmla="*/ 233578 w 391260"/>
                <a:gd name="connsiteY549" fmla="*/ 172302 h 221127"/>
                <a:gd name="connsiteX550" fmla="*/ 240557 w 391260"/>
                <a:gd name="connsiteY550" fmla="*/ 170980 h 221127"/>
                <a:gd name="connsiteX551" fmla="*/ 243795 w 391260"/>
                <a:gd name="connsiteY551" fmla="*/ 171192 h 221127"/>
                <a:gd name="connsiteX552" fmla="*/ 249425 w 391260"/>
                <a:gd name="connsiteY552" fmla="*/ 169764 h 221127"/>
                <a:gd name="connsiteX553" fmla="*/ 250932 w 391260"/>
                <a:gd name="connsiteY553" fmla="*/ 171139 h 221127"/>
                <a:gd name="connsiteX554" fmla="*/ 254831 w 391260"/>
                <a:gd name="connsiteY554" fmla="*/ 173016 h 221127"/>
                <a:gd name="connsiteX555" fmla="*/ 256298 w 391260"/>
                <a:gd name="connsiteY555" fmla="*/ 172434 h 221127"/>
                <a:gd name="connsiteX556" fmla="*/ 258360 w 391260"/>
                <a:gd name="connsiteY556" fmla="*/ 171958 h 221127"/>
                <a:gd name="connsiteX557" fmla="*/ 259497 w 391260"/>
                <a:gd name="connsiteY557" fmla="*/ 173703 h 221127"/>
                <a:gd name="connsiteX558" fmla="*/ 260383 w 391260"/>
                <a:gd name="connsiteY558" fmla="*/ 176069 h 221127"/>
                <a:gd name="connsiteX559" fmla="*/ 256298 w 391260"/>
                <a:gd name="connsiteY559" fmla="*/ 179069 h 221127"/>
                <a:gd name="connsiteX560" fmla="*/ 252373 w 391260"/>
                <a:gd name="connsiteY560" fmla="*/ 181065 h 221127"/>
                <a:gd name="connsiteX561" fmla="*/ 249359 w 391260"/>
                <a:gd name="connsiteY561" fmla="*/ 181501 h 221127"/>
                <a:gd name="connsiteX562" fmla="*/ 242830 w 391260"/>
                <a:gd name="connsiteY562" fmla="*/ 185797 h 221127"/>
                <a:gd name="connsiteX563" fmla="*/ 236248 w 391260"/>
                <a:gd name="connsiteY563" fmla="*/ 191005 h 221127"/>
                <a:gd name="connsiteX564" fmla="*/ 237384 w 391260"/>
                <a:gd name="connsiteY564" fmla="*/ 192472 h 221127"/>
                <a:gd name="connsiteX565" fmla="*/ 238772 w 391260"/>
                <a:gd name="connsiteY565" fmla="*/ 193080 h 221127"/>
                <a:gd name="connsiteX566" fmla="*/ 242288 w 391260"/>
                <a:gd name="connsiteY566" fmla="*/ 192234 h 221127"/>
                <a:gd name="connsiteX567" fmla="*/ 245579 w 391260"/>
                <a:gd name="connsiteY567" fmla="*/ 192538 h 221127"/>
                <a:gd name="connsiteX568" fmla="*/ 252029 w 391260"/>
                <a:gd name="connsiteY568" fmla="*/ 196754 h 221127"/>
                <a:gd name="connsiteX569" fmla="*/ 253774 w 391260"/>
                <a:gd name="connsiteY569" fmla="*/ 197415 h 221127"/>
                <a:gd name="connsiteX570" fmla="*/ 256642 w 391260"/>
                <a:gd name="connsiteY570" fmla="*/ 196952 h 221127"/>
                <a:gd name="connsiteX571" fmla="*/ 260554 w 391260"/>
                <a:gd name="connsiteY571" fmla="*/ 199424 h 221127"/>
                <a:gd name="connsiteX572" fmla="*/ 261929 w 391260"/>
                <a:gd name="connsiteY572" fmla="*/ 204883 h 221127"/>
                <a:gd name="connsiteX573" fmla="*/ 262405 w 391260"/>
                <a:gd name="connsiteY573" fmla="*/ 206905 h 221127"/>
                <a:gd name="connsiteX574" fmla="*/ 261255 w 391260"/>
                <a:gd name="connsiteY574" fmla="*/ 213130 h 221127"/>
                <a:gd name="connsiteX575" fmla="*/ 260567 w 391260"/>
                <a:gd name="connsiteY575" fmla="*/ 214822 h 221127"/>
                <a:gd name="connsiteX576" fmla="*/ 259986 w 391260"/>
                <a:gd name="connsiteY576" fmla="*/ 215417 h 221127"/>
                <a:gd name="connsiteX577" fmla="*/ 259840 w 391260"/>
                <a:gd name="connsiteY577" fmla="*/ 216593 h 221127"/>
                <a:gd name="connsiteX578" fmla="*/ 264810 w 391260"/>
                <a:gd name="connsiteY578" fmla="*/ 219885 h 221127"/>
                <a:gd name="connsiteX579" fmla="*/ 267150 w 391260"/>
                <a:gd name="connsiteY579" fmla="*/ 220823 h 221127"/>
                <a:gd name="connsiteX580" fmla="*/ 270652 w 391260"/>
                <a:gd name="connsiteY580" fmla="*/ 221127 h 221127"/>
                <a:gd name="connsiteX581" fmla="*/ 274234 w 391260"/>
                <a:gd name="connsiteY581" fmla="*/ 220136 h 221127"/>
                <a:gd name="connsiteX582" fmla="*/ 278530 w 391260"/>
                <a:gd name="connsiteY582" fmla="*/ 217003 h 221127"/>
                <a:gd name="connsiteX583" fmla="*/ 282178 w 391260"/>
                <a:gd name="connsiteY583" fmla="*/ 211994 h 221127"/>
                <a:gd name="connsiteX584" fmla="*/ 287439 w 391260"/>
                <a:gd name="connsiteY584" fmla="*/ 209654 h 221127"/>
                <a:gd name="connsiteX585" fmla="*/ 291219 w 391260"/>
                <a:gd name="connsiteY585" fmla="*/ 209205 h 221127"/>
                <a:gd name="connsiteX586" fmla="*/ 295765 w 391260"/>
                <a:gd name="connsiteY586" fmla="*/ 209773 h 221127"/>
                <a:gd name="connsiteX587" fmla="*/ 296968 w 391260"/>
                <a:gd name="connsiteY587" fmla="*/ 207209 h 221127"/>
                <a:gd name="connsiteX588" fmla="*/ 301251 w 391260"/>
                <a:gd name="connsiteY588" fmla="*/ 204962 h 221127"/>
                <a:gd name="connsiteX589" fmla="*/ 303431 w 391260"/>
                <a:gd name="connsiteY589" fmla="*/ 199398 h 221127"/>
                <a:gd name="connsiteX590" fmla="*/ 305533 w 391260"/>
                <a:gd name="connsiteY590" fmla="*/ 198829 h 221127"/>
                <a:gd name="connsiteX591" fmla="*/ 308005 w 391260"/>
                <a:gd name="connsiteY591" fmla="*/ 199305 h 221127"/>
                <a:gd name="connsiteX592" fmla="*/ 309948 w 391260"/>
                <a:gd name="connsiteY592" fmla="*/ 200164 h 221127"/>
                <a:gd name="connsiteX593" fmla="*/ 311045 w 391260"/>
                <a:gd name="connsiteY593" fmla="*/ 201023 h 221127"/>
                <a:gd name="connsiteX594" fmla="*/ 312644 w 391260"/>
                <a:gd name="connsiteY594" fmla="*/ 201962 h 221127"/>
                <a:gd name="connsiteX595" fmla="*/ 316688 w 391260"/>
                <a:gd name="connsiteY595" fmla="*/ 201261 h 221127"/>
                <a:gd name="connsiteX596" fmla="*/ 320627 w 391260"/>
                <a:gd name="connsiteY596" fmla="*/ 201393 h 221127"/>
                <a:gd name="connsiteX597" fmla="*/ 324157 w 391260"/>
                <a:gd name="connsiteY597" fmla="*/ 200310 h 221127"/>
                <a:gd name="connsiteX598" fmla="*/ 324645 w 391260"/>
                <a:gd name="connsiteY598" fmla="*/ 197904 h 221127"/>
                <a:gd name="connsiteX599" fmla="*/ 324870 w 391260"/>
                <a:gd name="connsiteY599" fmla="*/ 195736 h 221127"/>
                <a:gd name="connsiteX600" fmla="*/ 326047 w 391260"/>
                <a:gd name="connsiteY600" fmla="*/ 193780 h 221127"/>
                <a:gd name="connsiteX601" fmla="*/ 327091 w 391260"/>
                <a:gd name="connsiteY601" fmla="*/ 191309 h 221127"/>
                <a:gd name="connsiteX602" fmla="*/ 323654 w 391260"/>
                <a:gd name="connsiteY602" fmla="*/ 190212 h 221127"/>
                <a:gd name="connsiteX603" fmla="*/ 320522 w 391260"/>
                <a:gd name="connsiteY603" fmla="*/ 189564 h 221127"/>
                <a:gd name="connsiteX604" fmla="*/ 317865 w 391260"/>
                <a:gd name="connsiteY604" fmla="*/ 189670 h 221127"/>
                <a:gd name="connsiteX605" fmla="*/ 315882 w 391260"/>
                <a:gd name="connsiteY605" fmla="*/ 190463 h 221127"/>
                <a:gd name="connsiteX606" fmla="*/ 314626 w 391260"/>
                <a:gd name="connsiteY606" fmla="*/ 191903 h 221127"/>
                <a:gd name="connsiteX607" fmla="*/ 310516 w 391260"/>
                <a:gd name="connsiteY607" fmla="*/ 191084 h 221127"/>
                <a:gd name="connsiteX608" fmla="*/ 308718 w 391260"/>
                <a:gd name="connsiteY608" fmla="*/ 191414 h 221127"/>
                <a:gd name="connsiteX609" fmla="*/ 304674 w 391260"/>
                <a:gd name="connsiteY609" fmla="*/ 193569 h 221127"/>
                <a:gd name="connsiteX610" fmla="*/ 302414 w 391260"/>
                <a:gd name="connsiteY610" fmla="*/ 193423 h 221127"/>
                <a:gd name="connsiteX611" fmla="*/ 300431 w 391260"/>
                <a:gd name="connsiteY611" fmla="*/ 192392 h 221127"/>
                <a:gd name="connsiteX612" fmla="*/ 297589 w 391260"/>
                <a:gd name="connsiteY612" fmla="*/ 189828 h 221127"/>
                <a:gd name="connsiteX613" fmla="*/ 291470 w 391260"/>
                <a:gd name="connsiteY613" fmla="*/ 182836 h 221127"/>
                <a:gd name="connsiteX614" fmla="*/ 288311 w 391260"/>
                <a:gd name="connsiteY614" fmla="*/ 177946 h 221127"/>
                <a:gd name="connsiteX615" fmla="*/ 286857 w 391260"/>
                <a:gd name="connsiteY615" fmla="*/ 174959 h 221127"/>
                <a:gd name="connsiteX616" fmla="*/ 286275 w 391260"/>
                <a:gd name="connsiteY616" fmla="*/ 172579 h 221127"/>
                <a:gd name="connsiteX617" fmla="*/ 286024 w 391260"/>
                <a:gd name="connsiteY617" fmla="*/ 169368 h 221127"/>
                <a:gd name="connsiteX618" fmla="*/ 288522 w 391260"/>
                <a:gd name="connsiteY618" fmla="*/ 167927 h 221127"/>
                <a:gd name="connsiteX619" fmla="*/ 290544 w 391260"/>
                <a:gd name="connsiteY619" fmla="*/ 167240 h 221127"/>
                <a:gd name="connsiteX620" fmla="*/ 293664 w 391260"/>
                <a:gd name="connsiteY620" fmla="*/ 162455 h 221127"/>
                <a:gd name="connsiteX621" fmla="*/ 295263 w 391260"/>
                <a:gd name="connsiteY621" fmla="*/ 164385 h 221127"/>
                <a:gd name="connsiteX622" fmla="*/ 295422 w 391260"/>
                <a:gd name="connsiteY622" fmla="*/ 165944 h 221127"/>
                <a:gd name="connsiteX623" fmla="*/ 295303 w 391260"/>
                <a:gd name="connsiteY623" fmla="*/ 166909 h 221127"/>
                <a:gd name="connsiteX624" fmla="*/ 294074 w 391260"/>
                <a:gd name="connsiteY624" fmla="*/ 168218 h 221127"/>
                <a:gd name="connsiteX625" fmla="*/ 289976 w 391260"/>
                <a:gd name="connsiteY625" fmla="*/ 171694 h 221127"/>
                <a:gd name="connsiteX626" fmla="*/ 290888 w 391260"/>
                <a:gd name="connsiteY626" fmla="*/ 171747 h 221127"/>
                <a:gd name="connsiteX627" fmla="*/ 292527 w 391260"/>
                <a:gd name="connsiteY627" fmla="*/ 171139 h 221127"/>
                <a:gd name="connsiteX628" fmla="*/ 293981 w 391260"/>
                <a:gd name="connsiteY628" fmla="*/ 169949 h 221127"/>
                <a:gd name="connsiteX629" fmla="*/ 295025 w 391260"/>
                <a:gd name="connsiteY629" fmla="*/ 168998 h 221127"/>
                <a:gd name="connsiteX630" fmla="*/ 297616 w 391260"/>
                <a:gd name="connsiteY630" fmla="*/ 164107 h 221127"/>
                <a:gd name="connsiteX631" fmla="*/ 306260 w 391260"/>
                <a:gd name="connsiteY631" fmla="*/ 157406 h 221127"/>
                <a:gd name="connsiteX632" fmla="*/ 310490 w 391260"/>
                <a:gd name="connsiteY632" fmla="*/ 156230 h 221127"/>
                <a:gd name="connsiteX633" fmla="*/ 314323 w 391260"/>
                <a:gd name="connsiteY633" fmla="*/ 156811 h 221127"/>
                <a:gd name="connsiteX634" fmla="*/ 316160 w 391260"/>
                <a:gd name="connsiteY634" fmla="*/ 156454 h 221127"/>
                <a:gd name="connsiteX635" fmla="*/ 319279 w 391260"/>
                <a:gd name="connsiteY635" fmla="*/ 154406 h 221127"/>
                <a:gd name="connsiteX636" fmla="*/ 321975 w 391260"/>
                <a:gd name="connsiteY636" fmla="*/ 153573 h 221127"/>
                <a:gd name="connsiteX637" fmla="*/ 324844 w 391260"/>
                <a:gd name="connsiteY637" fmla="*/ 153533 h 221127"/>
                <a:gd name="connsiteX638" fmla="*/ 327368 w 391260"/>
                <a:gd name="connsiteY638" fmla="*/ 154908 h 221127"/>
                <a:gd name="connsiteX639" fmla="*/ 330012 w 391260"/>
                <a:gd name="connsiteY639" fmla="*/ 151855 h 221127"/>
                <a:gd name="connsiteX640" fmla="*/ 332378 w 391260"/>
                <a:gd name="connsiteY640" fmla="*/ 150440 h 221127"/>
                <a:gd name="connsiteX641" fmla="*/ 336012 w 391260"/>
                <a:gd name="connsiteY641" fmla="*/ 149304 h 221127"/>
                <a:gd name="connsiteX642" fmla="*/ 338696 w 391260"/>
                <a:gd name="connsiteY642" fmla="*/ 149317 h 221127"/>
                <a:gd name="connsiteX643" fmla="*/ 342621 w 391260"/>
                <a:gd name="connsiteY643" fmla="*/ 144955 h 221127"/>
                <a:gd name="connsiteX644" fmla="*/ 348846 w 391260"/>
                <a:gd name="connsiteY644" fmla="*/ 144360 h 221127"/>
                <a:gd name="connsiteX645" fmla="*/ 356631 w 391260"/>
                <a:gd name="connsiteY645" fmla="*/ 144797 h 221127"/>
                <a:gd name="connsiteX646" fmla="*/ 357385 w 391260"/>
                <a:gd name="connsiteY646" fmla="*/ 144493 h 221127"/>
                <a:gd name="connsiteX647" fmla="*/ 357028 w 391260"/>
                <a:gd name="connsiteY647" fmla="*/ 143277 h 221127"/>
                <a:gd name="connsiteX648" fmla="*/ 356777 w 391260"/>
                <a:gd name="connsiteY648" fmla="*/ 142179 h 221127"/>
                <a:gd name="connsiteX649" fmla="*/ 357068 w 391260"/>
                <a:gd name="connsiteY649" fmla="*/ 141149 h 221127"/>
                <a:gd name="connsiteX650" fmla="*/ 357953 w 391260"/>
                <a:gd name="connsiteY650" fmla="*/ 140474 h 221127"/>
                <a:gd name="connsiteX651" fmla="*/ 358204 w 391260"/>
                <a:gd name="connsiteY651" fmla="*/ 139866 h 221127"/>
                <a:gd name="connsiteX652" fmla="*/ 358138 w 391260"/>
                <a:gd name="connsiteY652" fmla="*/ 139377 h 221127"/>
                <a:gd name="connsiteX653" fmla="*/ 357213 w 391260"/>
                <a:gd name="connsiteY653" fmla="*/ 139073 h 221127"/>
                <a:gd name="connsiteX654" fmla="*/ 356446 w 391260"/>
                <a:gd name="connsiteY654" fmla="*/ 138836 h 221127"/>
                <a:gd name="connsiteX655" fmla="*/ 356209 w 391260"/>
                <a:gd name="connsiteY655" fmla="*/ 138161 h 221127"/>
                <a:gd name="connsiteX656" fmla="*/ 356367 w 391260"/>
                <a:gd name="connsiteY656" fmla="*/ 137553 h 221127"/>
                <a:gd name="connsiteX657" fmla="*/ 356935 w 391260"/>
                <a:gd name="connsiteY657" fmla="*/ 136694 h 221127"/>
                <a:gd name="connsiteX658" fmla="*/ 357094 w 391260"/>
                <a:gd name="connsiteY658" fmla="*/ 135716 h 221127"/>
                <a:gd name="connsiteX659" fmla="*/ 356870 w 391260"/>
                <a:gd name="connsiteY659" fmla="*/ 133760 h 221127"/>
                <a:gd name="connsiteX660" fmla="*/ 357200 w 391260"/>
                <a:gd name="connsiteY660" fmla="*/ 131553 h 221127"/>
                <a:gd name="connsiteX661" fmla="*/ 358799 w 391260"/>
                <a:gd name="connsiteY661" fmla="*/ 130152 h 221127"/>
                <a:gd name="connsiteX662" fmla="*/ 361879 w 391260"/>
                <a:gd name="connsiteY662" fmla="*/ 129808 h 221127"/>
                <a:gd name="connsiteX663" fmla="*/ 364562 w 391260"/>
                <a:gd name="connsiteY663" fmla="*/ 128605 h 221127"/>
                <a:gd name="connsiteX664" fmla="*/ 366095 w 391260"/>
                <a:gd name="connsiteY664" fmla="*/ 127270 h 221127"/>
                <a:gd name="connsiteX665" fmla="*/ 367879 w 391260"/>
                <a:gd name="connsiteY665" fmla="*/ 123873 h 221127"/>
                <a:gd name="connsiteX666" fmla="*/ 369518 w 391260"/>
                <a:gd name="connsiteY666" fmla="*/ 123371 h 221127"/>
                <a:gd name="connsiteX667" fmla="*/ 373008 w 391260"/>
                <a:gd name="connsiteY667" fmla="*/ 123556 h 221127"/>
                <a:gd name="connsiteX668" fmla="*/ 375268 w 391260"/>
                <a:gd name="connsiteY668" fmla="*/ 123860 h 221127"/>
                <a:gd name="connsiteX669" fmla="*/ 380396 w 391260"/>
                <a:gd name="connsiteY669" fmla="*/ 123966 h 221127"/>
                <a:gd name="connsiteX670" fmla="*/ 386252 w 391260"/>
                <a:gd name="connsiteY670" fmla="*/ 123754 h 221127"/>
                <a:gd name="connsiteX671" fmla="*/ 387943 w 391260"/>
                <a:gd name="connsiteY671" fmla="*/ 123662 h 221127"/>
                <a:gd name="connsiteX672" fmla="*/ 388710 w 391260"/>
                <a:gd name="connsiteY672" fmla="*/ 122486 h 221127"/>
                <a:gd name="connsiteX673" fmla="*/ 388327 w 391260"/>
                <a:gd name="connsiteY673" fmla="*/ 120358 h 221127"/>
                <a:gd name="connsiteX674" fmla="*/ 388869 w 391260"/>
                <a:gd name="connsiteY674" fmla="*/ 118401 h 221127"/>
                <a:gd name="connsiteX675" fmla="*/ 389887 w 391260"/>
                <a:gd name="connsiteY675" fmla="*/ 114727 h 221127"/>
                <a:gd name="connsiteX676" fmla="*/ 391261 w 391260"/>
                <a:gd name="connsiteY676" fmla="*/ 112810 h 221127"/>
                <a:gd name="connsiteX677" fmla="*/ 391076 w 391260"/>
                <a:gd name="connsiteY677" fmla="*/ 111740 h 22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391260" h="221127">
                  <a:moveTo>
                    <a:pt x="214478" y="166896"/>
                  </a:moveTo>
                  <a:lnTo>
                    <a:pt x="213196" y="166050"/>
                  </a:lnTo>
                  <a:lnTo>
                    <a:pt x="211306" y="164120"/>
                  </a:lnTo>
                  <a:lnTo>
                    <a:pt x="211941" y="165958"/>
                  </a:lnTo>
                  <a:lnTo>
                    <a:pt x="212853" y="167306"/>
                  </a:lnTo>
                  <a:lnTo>
                    <a:pt x="215998" y="168509"/>
                  </a:lnTo>
                  <a:lnTo>
                    <a:pt x="223004" y="169791"/>
                  </a:lnTo>
                  <a:lnTo>
                    <a:pt x="226163" y="170148"/>
                  </a:lnTo>
                  <a:lnTo>
                    <a:pt x="222964" y="168786"/>
                  </a:lnTo>
                  <a:lnTo>
                    <a:pt x="214478" y="166896"/>
                  </a:lnTo>
                  <a:close/>
                  <a:moveTo>
                    <a:pt x="391076" y="111740"/>
                  </a:moveTo>
                  <a:lnTo>
                    <a:pt x="390151" y="111383"/>
                  </a:lnTo>
                  <a:lnTo>
                    <a:pt x="388988" y="111198"/>
                  </a:lnTo>
                  <a:lnTo>
                    <a:pt x="388512" y="110801"/>
                  </a:lnTo>
                  <a:lnTo>
                    <a:pt x="388446" y="109995"/>
                  </a:lnTo>
                  <a:lnTo>
                    <a:pt x="389199" y="109202"/>
                  </a:lnTo>
                  <a:lnTo>
                    <a:pt x="388803" y="107590"/>
                  </a:lnTo>
                  <a:lnTo>
                    <a:pt x="387983" y="105792"/>
                  </a:lnTo>
                  <a:lnTo>
                    <a:pt x="387256" y="104179"/>
                  </a:lnTo>
                  <a:lnTo>
                    <a:pt x="385604" y="103373"/>
                  </a:lnTo>
                  <a:lnTo>
                    <a:pt x="382881" y="102845"/>
                  </a:lnTo>
                  <a:lnTo>
                    <a:pt x="383146" y="100875"/>
                  </a:lnTo>
                  <a:lnTo>
                    <a:pt x="383569" y="98747"/>
                  </a:lnTo>
                  <a:lnTo>
                    <a:pt x="384507" y="97571"/>
                  </a:lnTo>
                  <a:lnTo>
                    <a:pt x="385208" y="96857"/>
                  </a:lnTo>
                  <a:lnTo>
                    <a:pt x="387692" y="97240"/>
                  </a:lnTo>
                  <a:lnTo>
                    <a:pt x="389397" y="96870"/>
                  </a:lnTo>
                  <a:lnTo>
                    <a:pt x="389754" y="96461"/>
                  </a:lnTo>
                  <a:lnTo>
                    <a:pt x="389318" y="95654"/>
                  </a:lnTo>
                  <a:lnTo>
                    <a:pt x="386463" y="94927"/>
                  </a:lnTo>
                  <a:lnTo>
                    <a:pt x="383899" y="93923"/>
                  </a:lnTo>
                  <a:lnTo>
                    <a:pt x="382670" y="92680"/>
                  </a:lnTo>
                  <a:lnTo>
                    <a:pt x="382048" y="91345"/>
                  </a:lnTo>
                  <a:lnTo>
                    <a:pt x="383516" y="90552"/>
                  </a:lnTo>
                  <a:lnTo>
                    <a:pt x="386239" y="89799"/>
                  </a:lnTo>
                  <a:lnTo>
                    <a:pt x="387851" y="87988"/>
                  </a:lnTo>
                  <a:lnTo>
                    <a:pt x="389595" y="86045"/>
                  </a:lnTo>
                  <a:lnTo>
                    <a:pt x="390217" y="84631"/>
                  </a:lnTo>
                  <a:lnTo>
                    <a:pt x="390402" y="83098"/>
                  </a:lnTo>
                  <a:lnTo>
                    <a:pt x="390085" y="81406"/>
                  </a:lnTo>
                  <a:lnTo>
                    <a:pt x="388327" y="79674"/>
                  </a:lnTo>
                  <a:lnTo>
                    <a:pt x="388049" y="77877"/>
                  </a:lnTo>
                  <a:lnTo>
                    <a:pt x="388657" y="76621"/>
                  </a:lnTo>
                  <a:lnTo>
                    <a:pt x="388195" y="75683"/>
                  </a:lnTo>
                  <a:lnTo>
                    <a:pt x="387018" y="75141"/>
                  </a:lnTo>
                  <a:lnTo>
                    <a:pt x="385472" y="75300"/>
                  </a:lnTo>
                  <a:lnTo>
                    <a:pt x="383793" y="75934"/>
                  </a:lnTo>
                  <a:lnTo>
                    <a:pt x="381678" y="75815"/>
                  </a:lnTo>
                  <a:lnTo>
                    <a:pt x="377991" y="73647"/>
                  </a:lnTo>
                  <a:lnTo>
                    <a:pt x="374105" y="71519"/>
                  </a:lnTo>
                  <a:lnTo>
                    <a:pt x="372043" y="71440"/>
                  </a:lnTo>
                  <a:lnTo>
                    <a:pt x="370576" y="71123"/>
                  </a:lnTo>
                  <a:lnTo>
                    <a:pt x="369175" y="70026"/>
                  </a:lnTo>
                  <a:lnTo>
                    <a:pt x="368210" y="68625"/>
                  </a:lnTo>
                  <a:lnTo>
                    <a:pt x="367311" y="68003"/>
                  </a:lnTo>
                  <a:lnTo>
                    <a:pt x="366069" y="68387"/>
                  </a:lnTo>
                  <a:lnTo>
                    <a:pt x="364271" y="69034"/>
                  </a:lnTo>
                  <a:lnTo>
                    <a:pt x="361879" y="68863"/>
                  </a:lnTo>
                  <a:lnTo>
                    <a:pt x="358548" y="67224"/>
                  </a:lnTo>
                  <a:lnTo>
                    <a:pt x="355468" y="65347"/>
                  </a:lnTo>
                  <a:lnTo>
                    <a:pt x="353380" y="65294"/>
                  </a:lnTo>
                  <a:lnTo>
                    <a:pt x="351160" y="65030"/>
                  </a:lnTo>
                  <a:lnTo>
                    <a:pt x="346626" y="62611"/>
                  </a:lnTo>
                  <a:lnTo>
                    <a:pt x="345542" y="62637"/>
                  </a:lnTo>
                  <a:lnTo>
                    <a:pt x="344974" y="63351"/>
                  </a:lnTo>
                  <a:lnTo>
                    <a:pt x="344947" y="65294"/>
                  </a:lnTo>
                  <a:lnTo>
                    <a:pt x="344670" y="65704"/>
                  </a:lnTo>
                  <a:lnTo>
                    <a:pt x="343969" y="66021"/>
                  </a:lnTo>
                  <a:lnTo>
                    <a:pt x="342581" y="66232"/>
                  </a:lnTo>
                  <a:lnTo>
                    <a:pt x="340308" y="65016"/>
                  </a:lnTo>
                  <a:lnTo>
                    <a:pt x="334387" y="61051"/>
                  </a:lnTo>
                  <a:lnTo>
                    <a:pt x="331809" y="58157"/>
                  </a:lnTo>
                  <a:lnTo>
                    <a:pt x="331003" y="56055"/>
                  </a:lnTo>
                  <a:lnTo>
                    <a:pt x="329047" y="54720"/>
                  </a:lnTo>
                  <a:lnTo>
                    <a:pt x="327064" y="52777"/>
                  </a:lnTo>
                  <a:lnTo>
                    <a:pt x="325319" y="52605"/>
                  </a:lnTo>
                  <a:lnTo>
                    <a:pt x="323509" y="53226"/>
                  </a:lnTo>
                  <a:lnTo>
                    <a:pt x="321830" y="54152"/>
                  </a:lnTo>
                  <a:lnTo>
                    <a:pt x="321011" y="54403"/>
                  </a:lnTo>
                  <a:lnTo>
                    <a:pt x="317971" y="54733"/>
                  </a:lnTo>
                  <a:lnTo>
                    <a:pt x="313199" y="56042"/>
                  </a:lnTo>
                  <a:lnTo>
                    <a:pt x="312023" y="57297"/>
                  </a:lnTo>
                  <a:lnTo>
                    <a:pt x="310503" y="58315"/>
                  </a:lnTo>
                  <a:lnTo>
                    <a:pt x="309115" y="57615"/>
                  </a:lnTo>
                  <a:lnTo>
                    <a:pt x="307648" y="56359"/>
                  </a:lnTo>
                  <a:lnTo>
                    <a:pt x="304753" y="55910"/>
                  </a:lnTo>
                  <a:lnTo>
                    <a:pt x="303458" y="56359"/>
                  </a:lnTo>
                  <a:lnTo>
                    <a:pt x="301978" y="55500"/>
                  </a:lnTo>
                  <a:lnTo>
                    <a:pt x="300590" y="53967"/>
                  </a:lnTo>
                  <a:lnTo>
                    <a:pt x="298858" y="52856"/>
                  </a:lnTo>
                  <a:lnTo>
                    <a:pt x="296466" y="52552"/>
                  </a:lnTo>
                  <a:lnTo>
                    <a:pt x="293862" y="52077"/>
                  </a:lnTo>
                  <a:lnTo>
                    <a:pt x="291946" y="52936"/>
                  </a:lnTo>
                  <a:lnTo>
                    <a:pt x="289527" y="54575"/>
                  </a:lnTo>
                  <a:lnTo>
                    <a:pt x="287650" y="53953"/>
                  </a:lnTo>
                  <a:lnTo>
                    <a:pt x="286394" y="52010"/>
                  </a:lnTo>
                  <a:lnTo>
                    <a:pt x="285086" y="51469"/>
                  </a:lnTo>
                  <a:lnTo>
                    <a:pt x="283130" y="49288"/>
                  </a:lnTo>
                  <a:lnTo>
                    <a:pt x="282429" y="47345"/>
                  </a:lnTo>
                  <a:lnTo>
                    <a:pt x="282746" y="46486"/>
                  </a:lnTo>
                  <a:lnTo>
                    <a:pt x="283209" y="45402"/>
                  </a:lnTo>
                  <a:lnTo>
                    <a:pt x="283037" y="44159"/>
                  </a:lnTo>
                  <a:lnTo>
                    <a:pt x="282389" y="43076"/>
                  </a:lnTo>
                  <a:lnTo>
                    <a:pt x="281530" y="42216"/>
                  </a:lnTo>
                  <a:lnTo>
                    <a:pt x="280327" y="39348"/>
                  </a:lnTo>
                  <a:lnTo>
                    <a:pt x="279482" y="38106"/>
                  </a:lnTo>
                  <a:lnTo>
                    <a:pt x="279217" y="37101"/>
                  </a:lnTo>
                  <a:lnTo>
                    <a:pt x="279640" y="36163"/>
                  </a:lnTo>
                  <a:lnTo>
                    <a:pt x="279059" y="35542"/>
                  </a:lnTo>
                  <a:lnTo>
                    <a:pt x="278133" y="35462"/>
                  </a:lnTo>
                  <a:lnTo>
                    <a:pt x="276613" y="35542"/>
                  </a:lnTo>
                  <a:lnTo>
                    <a:pt x="275688" y="35079"/>
                  </a:lnTo>
                  <a:lnTo>
                    <a:pt x="274538" y="33453"/>
                  </a:lnTo>
                  <a:lnTo>
                    <a:pt x="273825" y="31828"/>
                  </a:lnTo>
                  <a:lnTo>
                    <a:pt x="273124" y="31206"/>
                  </a:lnTo>
                  <a:lnTo>
                    <a:pt x="271551" y="31246"/>
                  </a:lnTo>
                  <a:lnTo>
                    <a:pt x="268987" y="31590"/>
                  </a:lnTo>
                  <a:lnTo>
                    <a:pt x="266740" y="32132"/>
                  </a:lnTo>
                  <a:lnTo>
                    <a:pt x="265696" y="32052"/>
                  </a:lnTo>
                  <a:lnTo>
                    <a:pt x="263528" y="31206"/>
                  </a:lnTo>
                  <a:lnTo>
                    <a:pt x="260700" y="30281"/>
                  </a:lnTo>
                  <a:lnTo>
                    <a:pt x="255161" y="30096"/>
                  </a:lnTo>
                  <a:lnTo>
                    <a:pt x="254686" y="29779"/>
                  </a:lnTo>
                  <a:lnTo>
                    <a:pt x="254924" y="29197"/>
                  </a:lnTo>
                  <a:lnTo>
                    <a:pt x="255915" y="28246"/>
                  </a:lnTo>
                  <a:lnTo>
                    <a:pt x="255690" y="27466"/>
                  </a:lnTo>
                  <a:lnTo>
                    <a:pt x="254633" y="26845"/>
                  </a:lnTo>
                  <a:lnTo>
                    <a:pt x="253919" y="25298"/>
                  </a:lnTo>
                  <a:lnTo>
                    <a:pt x="253734" y="23553"/>
                  </a:lnTo>
                  <a:lnTo>
                    <a:pt x="253298" y="21663"/>
                  </a:lnTo>
                  <a:lnTo>
                    <a:pt x="251936" y="20196"/>
                  </a:lnTo>
                  <a:lnTo>
                    <a:pt x="251130" y="19192"/>
                  </a:lnTo>
                  <a:lnTo>
                    <a:pt x="251130" y="18266"/>
                  </a:lnTo>
                  <a:lnTo>
                    <a:pt x="253602" y="17910"/>
                  </a:lnTo>
                  <a:lnTo>
                    <a:pt x="256510" y="17249"/>
                  </a:lnTo>
                  <a:lnTo>
                    <a:pt x="256919" y="16575"/>
                  </a:lnTo>
                  <a:lnTo>
                    <a:pt x="256668" y="15517"/>
                  </a:lnTo>
                  <a:lnTo>
                    <a:pt x="249835" y="10125"/>
                  </a:lnTo>
                  <a:lnTo>
                    <a:pt x="247086" y="5353"/>
                  </a:lnTo>
                  <a:lnTo>
                    <a:pt x="244733" y="2762"/>
                  </a:lnTo>
                  <a:lnTo>
                    <a:pt x="242288" y="1031"/>
                  </a:lnTo>
                  <a:lnTo>
                    <a:pt x="240398" y="238"/>
                  </a:lnTo>
                  <a:lnTo>
                    <a:pt x="237847" y="568"/>
                  </a:lnTo>
                  <a:lnTo>
                    <a:pt x="234397" y="542"/>
                  </a:lnTo>
                  <a:lnTo>
                    <a:pt x="230815" y="0"/>
                  </a:lnTo>
                  <a:lnTo>
                    <a:pt x="227907" y="357"/>
                  </a:lnTo>
                  <a:lnTo>
                    <a:pt x="222911" y="2630"/>
                  </a:lnTo>
                  <a:lnTo>
                    <a:pt x="220942" y="2736"/>
                  </a:lnTo>
                  <a:lnTo>
                    <a:pt x="217413" y="2022"/>
                  </a:lnTo>
                  <a:lnTo>
                    <a:pt x="214373" y="1229"/>
                  </a:lnTo>
                  <a:lnTo>
                    <a:pt x="212839" y="1269"/>
                  </a:lnTo>
                  <a:lnTo>
                    <a:pt x="211941" y="1599"/>
                  </a:lnTo>
                  <a:lnTo>
                    <a:pt x="211412" y="2207"/>
                  </a:lnTo>
                  <a:lnTo>
                    <a:pt x="210249" y="6490"/>
                  </a:lnTo>
                  <a:lnTo>
                    <a:pt x="208954" y="7322"/>
                  </a:lnTo>
                  <a:lnTo>
                    <a:pt x="207050" y="8195"/>
                  </a:lnTo>
                  <a:lnTo>
                    <a:pt x="205345" y="8340"/>
                  </a:lnTo>
                  <a:lnTo>
                    <a:pt x="203891" y="8301"/>
                  </a:lnTo>
                  <a:lnTo>
                    <a:pt x="201710" y="7640"/>
                  </a:lnTo>
                  <a:lnTo>
                    <a:pt x="199622" y="6873"/>
                  </a:lnTo>
                  <a:lnTo>
                    <a:pt x="199212" y="6833"/>
                  </a:lnTo>
                  <a:lnTo>
                    <a:pt x="195141" y="6648"/>
                  </a:lnTo>
                  <a:lnTo>
                    <a:pt x="190291" y="6728"/>
                  </a:lnTo>
                  <a:lnTo>
                    <a:pt x="187740" y="8221"/>
                  </a:lnTo>
                  <a:lnTo>
                    <a:pt x="186643" y="7878"/>
                  </a:lnTo>
                  <a:lnTo>
                    <a:pt x="184700" y="7494"/>
                  </a:lnTo>
                  <a:lnTo>
                    <a:pt x="182691" y="8327"/>
                  </a:lnTo>
                  <a:lnTo>
                    <a:pt x="180113" y="10852"/>
                  </a:lnTo>
                  <a:lnTo>
                    <a:pt x="178369" y="12424"/>
                  </a:lnTo>
                  <a:lnTo>
                    <a:pt x="176743" y="14619"/>
                  </a:lnTo>
                  <a:lnTo>
                    <a:pt x="176293" y="15808"/>
                  </a:lnTo>
                  <a:lnTo>
                    <a:pt x="175368" y="18015"/>
                  </a:lnTo>
                  <a:lnTo>
                    <a:pt x="174575" y="20527"/>
                  </a:lnTo>
                  <a:lnTo>
                    <a:pt x="175368" y="22285"/>
                  </a:lnTo>
                  <a:lnTo>
                    <a:pt x="176452" y="23924"/>
                  </a:lnTo>
                  <a:lnTo>
                    <a:pt x="176862" y="25681"/>
                  </a:lnTo>
                  <a:lnTo>
                    <a:pt x="177470" y="27069"/>
                  </a:lnTo>
                  <a:lnTo>
                    <a:pt x="176399" y="28074"/>
                  </a:lnTo>
                  <a:lnTo>
                    <a:pt x="175870" y="29528"/>
                  </a:lnTo>
                  <a:lnTo>
                    <a:pt x="173795" y="29277"/>
                  </a:lnTo>
                  <a:lnTo>
                    <a:pt x="171139" y="27889"/>
                  </a:lnTo>
                  <a:lnTo>
                    <a:pt x="170385" y="25880"/>
                  </a:lnTo>
                  <a:lnTo>
                    <a:pt x="168310" y="24479"/>
                  </a:lnTo>
                  <a:lnTo>
                    <a:pt x="166975" y="23752"/>
                  </a:lnTo>
                  <a:lnTo>
                    <a:pt x="164887" y="23633"/>
                  </a:lnTo>
                  <a:lnTo>
                    <a:pt x="161635" y="24280"/>
                  </a:lnTo>
                  <a:lnTo>
                    <a:pt x="157340" y="24783"/>
                  </a:lnTo>
                  <a:lnTo>
                    <a:pt x="154075" y="24915"/>
                  </a:lnTo>
                  <a:lnTo>
                    <a:pt x="152357" y="25629"/>
                  </a:lnTo>
                  <a:lnTo>
                    <a:pt x="149792" y="26329"/>
                  </a:lnTo>
                  <a:lnTo>
                    <a:pt x="148682" y="25496"/>
                  </a:lnTo>
                  <a:lnTo>
                    <a:pt x="146977" y="23210"/>
                  </a:lnTo>
                  <a:lnTo>
                    <a:pt x="145523" y="20936"/>
                  </a:lnTo>
                  <a:lnTo>
                    <a:pt x="144585" y="19945"/>
                  </a:lnTo>
                  <a:lnTo>
                    <a:pt x="143831" y="19667"/>
                  </a:lnTo>
                  <a:lnTo>
                    <a:pt x="142959" y="19720"/>
                  </a:lnTo>
                  <a:lnTo>
                    <a:pt x="142021" y="20434"/>
                  </a:lnTo>
                  <a:lnTo>
                    <a:pt x="141347" y="21174"/>
                  </a:lnTo>
                  <a:lnTo>
                    <a:pt x="140302" y="21439"/>
                  </a:lnTo>
                  <a:lnTo>
                    <a:pt x="138690" y="22033"/>
                  </a:lnTo>
                  <a:lnTo>
                    <a:pt x="137566" y="22840"/>
                  </a:lnTo>
                  <a:lnTo>
                    <a:pt x="136456" y="24928"/>
                  </a:lnTo>
                  <a:lnTo>
                    <a:pt x="135557" y="24783"/>
                  </a:lnTo>
                  <a:lnTo>
                    <a:pt x="134592" y="24307"/>
                  </a:lnTo>
                  <a:lnTo>
                    <a:pt x="133310" y="21967"/>
                  </a:lnTo>
                  <a:lnTo>
                    <a:pt x="131817" y="21425"/>
                  </a:lnTo>
                  <a:lnTo>
                    <a:pt x="129517" y="21399"/>
                  </a:lnTo>
                  <a:lnTo>
                    <a:pt x="126622" y="20910"/>
                  </a:lnTo>
                  <a:lnTo>
                    <a:pt x="124243" y="20209"/>
                  </a:lnTo>
                  <a:lnTo>
                    <a:pt x="123424" y="20381"/>
                  </a:lnTo>
                  <a:lnTo>
                    <a:pt x="122155" y="21373"/>
                  </a:lnTo>
                  <a:lnTo>
                    <a:pt x="120675" y="21518"/>
                  </a:lnTo>
                  <a:lnTo>
                    <a:pt x="117330" y="20632"/>
                  </a:lnTo>
                  <a:lnTo>
                    <a:pt x="116736" y="21042"/>
                  </a:lnTo>
                  <a:lnTo>
                    <a:pt x="116009" y="22351"/>
                  </a:lnTo>
                  <a:lnTo>
                    <a:pt x="115110" y="23620"/>
                  </a:lnTo>
                  <a:lnTo>
                    <a:pt x="114238" y="23738"/>
                  </a:lnTo>
                  <a:lnTo>
                    <a:pt x="113709" y="23408"/>
                  </a:lnTo>
                  <a:lnTo>
                    <a:pt x="113762" y="21174"/>
                  </a:lnTo>
                  <a:lnTo>
                    <a:pt x="111792" y="20381"/>
                  </a:lnTo>
                  <a:lnTo>
                    <a:pt x="108594" y="20262"/>
                  </a:lnTo>
                  <a:lnTo>
                    <a:pt x="106387" y="20593"/>
                  </a:lnTo>
                  <a:lnTo>
                    <a:pt x="105276" y="20500"/>
                  </a:lnTo>
                  <a:lnTo>
                    <a:pt x="104668" y="20064"/>
                  </a:lnTo>
                  <a:lnTo>
                    <a:pt x="101562" y="16310"/>
                  </a:lnTo>
                  <a:lnTo>
                    <a:pt x="100082" y="16072"/>
                  </a:lnTo>
                  <a:lnTo>
                    <a:pt x="97504" y="16257"/>
                  </a:lnTo>
                  <a:lnTo>
                    <a:pt x="93619" y="15808"/>
                  </a:lnTo>
                  <a:lnTo>
                    <a:pt x="89125" y="14962"/>
                  </a:lnTo>
                  <a:lnTo>
                    <a:pt x="86666" y="14645"/>
                  </a:lnTo>
                  <a:lnTo>
                    <a:pt x="85331" y="13799"/>
                  </a:lnTo>
                  <a:lnTo>
                    <a:pt x="82582" y="13508"/>
                  </a:lnTo>
                  <a:lnTo>
                    <a:pt x="75141" y="11922"/>
                  </a:lnTo>
                  <a:lnTo>
                    <a:pt x="72127" y="11645"/>
                  </a:lnTo>
                  <a:lnTo>
                    <a:pt x="67739" y="11618"/>
                  </a:lnTo>
                  <a:lnTo>
                    <a:pt x="61025" y="11261"/>
                  </a:lnTo>
                  <a:lnTo>
                    <a:pt x="56755" y="11460"/>
                  </a:lnTo>
                  <a:lnTo>
                    <a:pt x="54812" y="11988"/>
                  </a:lnTo>
                  <a:lnTo>
                    <a:pt x="52539" y="12319"/>
                  </a:lnTo>
                  <a:lnTo>
                    <a:pt x="48693" y="12609"/>
                  </a:lnTo>
                  <a:lnTo>
                    <a:pt x="47107" y="12583"/>
                  </a:lnTo>
                  <a:lnTo>
                    <a:pt x="44635" y="12755"/>
                  </a:lnTo>
                  <a:lnTo>
                    <a:pt x="41820" y="13178"/>
                  </a:lnTo>
                  <a:lnTo>
                    <a:pt x="41066" y="13971"/>
                  </a:lnTo>
                  <a:lnTo>
                    <a:pt x="40273" y="15702"/>
                  </a:lnTo>
                  <a:lnTo>
                    <a:pt x="37233" y="18689"/>
                  </a:lnTo>
                  <a:lnTo>
                    <a:pt x="34206" y="20685"/>
                  </a:lnTo>
                  <a:lnTo>
                    <a:pt x="33638" y="20857"/>
                  </a:lnTo>
                  <a:lnTo>
                    <a:pt x="31695" y="19800"/>
                  </a:lnTo>
                  <a:lnTo>
                    <a:pt x="30109" y="19443"/>
                  </a:lnTo>
                  <a:lnTo>
                    <a:pt x="28285" y="19324"/>
                  </a:lnTo>
                  <a:lnTo>
                    <a:pt x="27016" y="19667"/>
                  </a:lnTo>
                  <a:lnTo>
                    <a:pt x="26236" y="20170"/>
                  </a:lnTo>
                  <a:lnTo>
                    <a:pt x="26514" y="22483"/>
                  </a:lnTo>
                  <a:lnTo>
                    <a:pt x="26342" y="22681"/>
                  </a:lnTo>
                  <a:lnTo>
                    <a:pt x="27624" y="24558"/>
                  </a:lnTo>
                  <a:lnTo>
                    <a:pt x="28179" y="26025"/>
                  </a:lnTo>
                  <a:lnTo>
                    <a:pt x="27796" y="27175"/>
                  </a:lnTo>
                  <a:lnTo>
                    <a:pt x="28034" y="28325"/>
                  </a:lnTo>
                  <a:lnTo>
                    <a:pt x="29144" y="29541"/>
                  </a:lnTo>
                  <a:lnTo>
                    <a:pt x="32673" y="33321"/>
                  </a:lnTo>
                  <a:lnTo>
                    <a:pt x="34550" y="36956"/>
                  </a:lnTo>
                  <a:lnTo>
                    <a:pt x="35687" y="38370"/>
                  </a:lnTo>
                  <a:lnTo>
                    <a:pt x="38198" y="40221"/>
                  </a:lnTo>
                  <a:lnTo>
                    <a:pt x="38476" y="40974"/>
                  </a:lnTo>
                  <a:lnTo>
                    <a:pt x="37577" y="41661"/>
                  </a:lnTo>
                  <a:lnTo>
                    <a:pt x="36810" y="41754"/>
                  </a:lnTo>
                  <a:lnTo>
                    <a:pt x="36202" y="41939"/>
                  </a:lnTo>
                  <a:lnTo>
                    <a:pt x="35845" y="42586"/>
                  </a:lnTo>
                  <a:lnTo>
                    <a:pt x="36519" y="43287"/>
                  </a:lnTo>
                  <a:lnTo>
                    <a:pt x="37431" y="44305"/>
                  </a:lnTo>
                  <a:lnTo>
                    <a:pt x="38687" y="47199"/>
                  </a:lnTo>
                  <a:lnTo>
                    <a:pt x="38753" y="49565"/>
                  </a:lnTo>
                  <a:lnTo>
                    <a:pt x="37987" y="50173"/>
                  </a:lnTo>
                  <a:lnTo>
                    <a:pt x="37061" y="51574"/>
                  </a:lnTo>
                  <a:lnTo>
                    <a:pt x="36453" y="52856"/>
                  </a:lnTo>
                  <a:lnTo>
                    <a:pt x="30876" y="53755"/>
                  </a:lnTo>
                  <a:lnTo>
                    <a:pt x="29620" y="55130"/>
                  </a:lnTo>
                  <a:lnTo>
                    <a:pt x="26726" y="57786"/>
                  </a:lnTo>
                  <a:lnTo>
                    <a:pt x="24716" y="59320"/>
                  </a:lnTo>
                  <a:lnTo>
                    <a:pt x="21782" y="62095"/>
                  </a:lnTo>
                  <a:lnTo>
                    <a:pt x="17156" y="66867"/>
                  </a:lnTo>
                  <a:lnTo>
                    <a:pt x="15464" y="68863"/>
                  </a:lnTo>
                  <a:lnTo>
                    <a:pt x="14235" y="70515"/>
                  </a:lnTo>
                  <a:lnTo>
                    <a:pt x="10508" y="74916"/>
                  </a:lnTo>
                  <a:lnTo>
                    <a:pt x="9397" y="76767"/>
                  </a:lnTo>
                  <a:lnTo>
                    <a:pt x="9741" y="78287"/>
                  </a:lnTo>
                  <a:lnTo>
                    <a:pt x="11261" y="81855"/>
                  </a:lnTo>
                  <a:lnTo>
                    <a:pt x="11631" y="83468"/>
                  </a:lnTo>
                  <a:lnTo>
                    <a:pt x="11499" y="84961"/>
                  </a:lnTo>
                  <a:lnTo>
                    <a:pt x="11155" y="86296"/>
                  </a:lnTo>
                  <a:lnTo>
                    <a:pt x="11261" y="86891"/>
                  </a:lnTo>
                  <a:lnTo>
                    <a:pt x="12517" y="87856"/>
                  </a:lnTo>
                  <a:lnTo>
                    <a:pt x="14513" y="89376"/>
                  </a:lnTo>
                  <a:lnTo>
                    <a:pt x="14658" y="89891"/>
                  </a:lnTo>
                  <a:lnTo>
                    <a:pt x="14433" y="90552"/>
                  </a:lnTo>
                  <a:lnTo>
                    <a:pt x="13812" y="91055"/>
                  </a:lnTo>
                  <a:lnTo>
                    <a:pt x="11420" y="90526"/>
                  </a:lnTo>
                  <a:lnTo>
                    <a:pt x="8710" y="89495"/>
                  </a:lnTo>
                  <a:lnTo>
                    <a:pt x="7811" y="89614"/>
                  </a:lnTo>
                  <a:lnTo>
                    <a:pt x="7560" y="90751"/>
                  </a:lnTo>
                  <a:lnTo>
                    <a:pt x="6754" y="92072"/>
                  </a:lnTo>
                  <a:lnTo>
                    <a:pt x="5723" y="93447"/>
                  </a:lnTo>
                  <a:lnTo>
                    <a:pt x="4890" y="95099"/>
                  </a:lnTo>
                  <a:lnTo>
                    <a:pt x="3859" y="98641"/>
                  </a:lnTo>
                  <a:lnTo>
                    <a:pt x="3146" y="100280"/>
                  </a:lnTo>
                  <a:lnTo>
                    <a:pt x="0" y="103519"/>
                  </a:lnTo>
                  <a:lnTo>
                    <a:pt x="26" y="108026"/>
                  </a:lnTo>
                  <a:lnTo>
                    <a:pt x="2101" y="107801"/>
                  </a:lnTo>
                  <a:lnTo>
                    <a:pt x="2194" y="107841"/>
                  </a:lnTo>
                  <a:lnTo>
                    <a:pt x="2696" y="107973"/>
                  </a:lnTo>
                  <a:lnTo>
                    <a:pt x="3119" y="109255"/>
                  </a:lnTo>
                  <a:lnTo>
                    <a:pt x="3185" y="109334"/>
                  </a:lnTo>
                  <a:lnTo>
                    <a:pt x="3740" y="110180"/>
                  </a:lnTo>
                  <a:lnTo>
                    <a:pt x="4282" y="111304"/>
                  </a:lnTo>
                  <a:lnTo>
                    <a:pt x="5062" y="112150"/>
                  </a:lnTo>
                  <a:lnTo>
                    <a:pt x="6701" y="112507"/>
                  </a:lnTo>
                  <a:lnTo>
                    <a:pt x="8882" y="113551"/>
                  </a:lnTo>
                  <a:lnTo>
                    <a:pt x="10362" y="115520"/>
                  </a:lnTo>
                  <a:lnTo>
                    <a:pt x="12477" y="116340"/>
                  </a:lnTo>
                  <a:lnTo>
                    <a:pt x="12622" y="116366"/>
                  </a:lnTo>
                  <a:lnTo>
                    <a:pt x="13019" y="116273"/>
                  </a:lnTo>
                  <a:lnTo>
                    <a:pt x="14499" y="116207"/>
                  </a:lnTo>
                  <a:lnTo>
                    <a:pt x="14803" y="116604"/>
                  </a:lnTo>
                  <a:lnTo>
                    <a:pt x="16046" y="117569"/>
                  </a:lnTo>
                  <a:lnTo>
                    <a:pt x="16561" y="118415"/>
                  </a:lnTo>
                  <a:lnTo>
                    <a:pt x="16376" y="119313"/>
                  </a:lnTo>
                  <a:lnTo>
                    <a:pt x="16654" y="120331"/>
                  </a:lnTo>
                  <a:lnTo>
                    <a:pt x="17130" y="120688"/>
                  </a:lnTo>
                  <a:lnTo>
                    <a:pt x="17896" y="120212"/>
                  </a:lnTo>
                  <a:lnTo>
                    <a:pt x="20936" y="119049"/>
                  </a:lnTo>
                  <a:lnTo>
                    <a:pt x="21650" y="117873"/>
                  </a:lnTo>
                  <a:lnTo>
                    <a:pt x="22654" y="116815"/>
                  </a:lnTo>
                  <a:lnTo>
                    <a:pt x="24042" y="116895"/>
                  </a:lnTo>
                  <a:lnTo>
                    <a:pt x="28721" y="119512"/>
                  </a:lnTo>
                  <a:lnTo>
                    <a:pt x="33559" y="119353"/>
                  </a:lnTo>
                  <a:lnTo>
                    <a:pt x="34444" y="119446"/>
                  </a:lnTo>
                  <a:lnTo>
                    <a:pt x="34735" y="119498"/>
                  </a:lnTo>
                  <a:lnTo>
                    <a:pt x="35343" y="119710"/>
                  </a:lnTo>
                  <a:lnTo>
                    <a:pt x="41859" y="121005"/>
                  </a:lnTo>
                  <a:lnTo>
                    <a:pt x="42851" y="120860"/>
                  </a:lnTo>
                  <a:lnTo>
                    <a:pt x="43115" y="120754"/>
                  </a:lnTo>
                  <a:lnTo>
                    <a:pt x="45785" y="121825"/>
                  </a:lnTo>
                  <a:lnTo>
                    <a:pt x="48058" y="121679"/>
                  </a:lnTo>
                  <a:lnTo>
                    <a:pt x="50186" y="120939"/>
                  </a:lnTo>
                  <a:lnTo>
                    <a:pt x="52433" y="120688"/>
                  </a:lnTo>
                  <a:lnTo>
                    <a:pt x="54548" y="121137"/>
                  </a:lnTo>
                  <a:lnTo>
                    <a:pt x="56240" y="122644"/>
                  </a:lnTo>
                  <a:lnTo>
                    <a:pt x="60575" y="125843"/>
                  </a:lnTo>
                  <a:lnTo>
                    <a:pt x="61884" y="127032"/>
                  </a:lnTo>
                  <a:lnTo>
                    <a:pt x="63761" y="126861"/>
                  </a:lnTo>
                  <a:lnTo>
                    <a:pt x="65796" y="126266"/>
                  </a:lnTo>
                  <a:lnTo>
                    <a:pt x="67752" y="124125"/>
                  </a:lnTo>
                  <a:lnTo>
                    <a:pt x="74044" y="121706"/>
                  </a:lnTo>
                  <a:lnTo>
                    <a:pt x="78947" y="121111"/>
                  </a:lnTo>
                  <a:lnTo>
                    <a:pt x="83692" y="120146"/>
                  </a:lnTo>
                  <a:lnTo>
                    <a:pt x="89217" y="119459"/>
                  </a:lnTo>
                  <a:lnTo>
                    <a:pt x="90671" y="117476"/>
                  </a:lnTo>
                  <a:lnTo>
                    <a:pt x="91464" y="116128"/>
                  </a:lnTo>
                  <a:lnTo>
                    <a:pt x="91900" y="113630"/>
                  </a:lnTo>
                  <a:lnTo>
                    <a:pt x="94835" y="112903"/>
                  </a:lnTo>
                  <a:lnTo>
                    <a:pt x="97650" y="112388"/>
                  </a:lnTo>
                  <a:lnTo>
                    <a:pt x="98641" y="112070"/>
                  </a:lnTo>
                  <a:lnTo>
                    <a:pt x="99038" y="111119"/>
                  </a:lnTo>
                  <a:lnTo>
                    <a:pt x="103360" y="108554"/>
                  </a:lnTo>
                  <a:lnTo>
                    <a:pt x="104563" y="108977"/>
                  </a:lnTo>
                  <a:lnTo>
                    <a:pt x="106929" y="109083"/>
                  </a:lnTo>
                  <a:lnTo>
                    <a:pt x="111740" y="108991"/>
                  </a:lnTo>
                  <a:lnTo>
                    <a:pt x="113974" y="107299"/>
                  </a:lnTo>
                  <a:lnTo>
                    <a:pt x="115480" y="107775"/>
                  </a:lnTo>
                  <a:lnTo>
                    <a:pt x="116604" y="107021"/>
                  </a:lnTo>
                  <a:lnTo>
                    <a:pt x="118507" y="106070"/>
                  </a:lnTo>
                  <a:lnTo>
                    <a:pt x="118811" y="106268"/>
                  </a:lnTo>
                  <a:lnTo>
                    <a:pt x="119075" y="106413"/>
                  </a:lnTo>
                  <a:lnTo>
                    <a:pt x="122195" y="106836"/>
                  </a:lnTo>
                  <a:lnTo>
                    <a:pt x="124587" y="107748"/>
                  </a:lnTo>
                  <a:lnTo>
                    <a:pt x="126252" y="109162"/>
                  </a:lnTo>
                  <a:lnTo>
                    <a:pt x="127918" y="110035"/>
                  </a:lnTo>
                  <a:lnTo>
                    <a:pt x="129596" y="110378"/>
                  </a:lnTo>
                  <a:lnTo>
                    <a:pt x="130574" y="111079"/>
                  </a:lnTo>
                  <a:lnTo>
                    <a:pt x="130852" y="112150"/>
                  </a:lnTo>
                  <a:lnTo>
                    <a:pt x="132438" y="112678"/>
                  </a:lnTo>
                  <a:lnTo>
                    <a:pt x="135333" y="112665"/>
                  </a:lnTo>
                  <a:lnTo>
                    <a:pt x="136628" y="113379"/>
                  </a:lnTo>
                  <a:lnTo>
                    <a:pt x="136311" y="114806"/>
                  </a:lnTo>
                  <a:lnTo>
                    <a:pt x="136654" y="115282"/>
                  </a:lnTo>
                  <a:lnTo>
                    <a:pt x="137646" y="114793"/>
                  </a:lnTo>
                  <a:lnTo>
                    <a:pt x="138465" y="115216"/>
                  </a:lnTo>
                  <a:lnTo>
                    <a:pt x="138981" y="116273"/>
                  </a:lnTo>
                  <a:lnTo>
                    <a:pt x="139496" y="116776"/>
                  </a:lnTo>
                  <a:lnTo>
                    <a:pt x="140831" y="115124"/>
                  </a:lnTo>
                  <a:lnTo>
                    <a:pt x="142404" y="115282"/>
                  </a:lnTo>
                  <a:lnTo>
                    <a:pt x="146250" y="115969"/>
                  </a:lnTo>
                  <a:lnTo>
                    <a:pt x="148590" y="119393"/>
                  </a:lnTo>
                  <a:lnTo>
                    <a:pt x="149964" y="120622"/>
                  </a:lnTo>
                  <a:lnTo>
                    <a:pt x="151114" y="121124"/>
                  </a:lnTo>
                  <a:lnTo>
                    <a:pt x="152462" y="120596"/>
                  </a:lnTo>
                  <a:lnTo>
                    <a:pt x="153639" y="119961"/>
                  </a:lnTo>
                  <a:lnTo>
                    <a:pt x="154379" y="120265"/>
                  </a:lnTo>
                  <a:lnTo>
                    <a:pt x="156110" y="122538"/>
                  </a:lnTo>
                  <a:lnTo>
                    <a:pt x="156745" y="125512"/>
                  </a:lnTo>
                  <a:lnTo>
                    <a:pt x="156851" y="126715"/>
                  </a:lnTo>
                  <a:lnTo>
                    <a:pt x="156494" y="128737"/>
                  </a:lnTo>
                  <a:lnTo>
                    <a:pt x="155926" y="130892"/>
                  </a:lnTo>
                  <a:lnTo>
                    <a:pt x="155436" y="132293"/>
                  </a:lnTo>
                  <a:lnTo>
                    <a:pt x="155806" y="133416"/>
                  </a:lnTo>
                  <a:lnTo>
                    <a:pt x="156441" y="134355"/>
                  </a:lnTo>
                  <a:lnTo>
                    <a:pt x="157366" y="134659"/>
                  </a:lnTo>
                  <a:lnTo>
                    <a:pt x="160485" y="136562"/>
                  </a:lnTo>
                  <a:lnTo>
                    <a:pt x="161701" y="137884"/>
                  </a:lnTo>
                  <a:lnTo>
                    <a:pt x="163380" y="138862"/>
                  </a:lnTo>
                  <a:lnTo>
                    <a:pt x="164596" y="138915"/>
                  </a:lnTo>
                  <a:lnTo>
                    <a:pt x="165270" y="139457"/>
                  </a:lnTo>
                  <a:lnTo>
                    <a:pt x="165561" y="140131"/>
                  </a:lnTo>
                  <a:lnTo>
                    <a:pt x="165561" y="141823"/>
                  </a:lnTo>
                  <a:lnTo>
                    <a:pt x="165032" y="143409"/>
                  </a:lnTo>
                  <a:lnTo>
                    <a:pt x="165217" y="144426"/>
                  </a:lnTo>
                  <a:lnTo>
                    <a:pt x="166394" y="145629"/>
                  </a:lnTo>
                  <a:lnTo>
                    <a:pt x="166645" y="147030"/>
                  </a:lnTo>
                  <a:lnTo>
                    <a:pt x="166803" y="147929"/>
                  </a:lnTo>
                  <a:lnTo>
                    <a:pt x="167438" y="148630"/>
                  </a:lnTo>
                  <a:lnTo>
                    <a:pt x="170279" y="150176"/>
                  </a:lnTo>
                  <a:lnTo>
                    <a:pt x="173914" y="151670"/>
                  </a:lnTo>
                  <a:lnTo>
                    <a:pt x="174919" y="152952"/>
                  </a:lnTo>
                  <a:lnTo>
                    <a:pt x="175606" y="154577"/>
                  </a:lnTo>
                  <a:lnTo>
                    <a:pt x="175699" y="157300"/>
                  </a:lnTo>
                  <a:lnTo>
                    <a:pt x="175699" y="159679"/>
                  </a:lnTo>
                  <a:lnTo>
                    <a:pt x="180589" y="162878"/>
                  </a:lnTo>
                  <a:lnTo>
                    <a:pt x="180126" y="163473"/>
                  </a:lnTo>
                  <a:lnTo>
                    <a:pt x="179479" y="164120"/>
                  </a:lnTo>
                  <a:lnTo>
                    <a:pt x="175143" y="164609"/>
                  </a:lnTo>
                  <a:lnTo>
                    <a:pt x="174284" y="164874"/>
                  </a:lnTo>
                  <a:lnTo>
                    <a:pt x="172157" y="162468"/>
                  </a:lnTo>
                  <a:lnTo>
                    <a:pt x="171126" y="162164"/>
                  </a:lnTo>
                  <a:lnTo>
                    <a:pt x="170266" y="163050"/>
                  </a:lnTo>
                  <a:lnTo>
                    <a:pt x="169209" y="163539"/>
                  </a:lnTo>
                  <a:lnTo>
                    <a:pt x="167861" y="163288"/>
                  </a:lnTo>
                  <a:lnTo>
                    <a:pt x="166367" y="162548"/>
                  </a:lnTo>
                  <a:lnTo>
                    <a:pt x="165600" y="162019"/>
                  </a:lnTo>
                  <a:lnTo>
                    <a:pt x="165019" y="161966"/>
                  </a:lnTo>
                  <a:lnTo>
                    <a:pt x="164186" y="162495"/>
                  </a:lnTo>
                  <a:lnTo>
                    <a:pt x="162983" y="162270"/>
                  </a:lnTo>
                  <a:lnTo>
                    <a:pt x="162164" y="161675"/>
                  </a:lnTo>
                  <a:lnTo>
                    <a:pt x="161239" y="163711"/>
                  </a:lnTo>
                  <a:lnTo>
                    <a:pt x="160591" y="164147"/>
                  </a:lnTo>
                  <a:lnTo>
                    <a:pt x="160155" y="164081"/>
                  </a:lnTo>
                  <a:lnTo>
                    <a:pt x="159758" y="160618"/>
                  </a:lnTo>
                  <a:lnTo>
                    <a:pt x="159388" y="160089"/>
                  </a:lnTo>
                  <a:lnTo>
                    <a:pt x="158490" y="160010"/>
                  </a:lnTo>
                  <a:lnTo>
                    <a:pt x="156428" y="160829"/>
                  </a:lnTo>
                  <a:lnTo>
                    <a:pt x="154498" y="161887"/>
                  </a:lnTo>
                  <a:lnTo>
                    <a:pt x="153890" y="162838"/>
                  </a:lnTo>
                  <a:lnTo>
                    <a:pt x="154115" y="164543"/>
                  </a:lnTo>
                  <a:lnTo>
                    <a:pt x="154591" y="166579"/>
                  </a:lnTo>
                  <a:lnTo>
                    <a:pt x="156256" y="169672"/>
                  </a:lnTo>
                  <a:lnTo>
                    <a:pt x="155608" y="171020"/>
                  </a:lnTo>
                  <a:lnTo>
                    <a:pt x="155265" y="173161"/>
                  </a:lnTo>
                  <a:lnTo>
                    <a:pt x="153256" y="175130"/>
                  </a:lnTo>
                  <a:lnTo>
                    <a:pt x="150890" y="176267"/>
                  </a:lnTo>
                  <a:lnTo>
                    <a:pt x="150890" y="178607"/>
                  </a:lnTo>
                  <a:lnTo>
                    <a:pt x="149660" y="180206"/>
                  </a:lnTo>
                  <a:lnTo>
                    <a:pt x="147453" y="181805"/>
                  </a:lnTo>
                  <a:lnTo>
                    <a:pt x="146039" y="183735"/>
                  </a:lnTo>
                  <a:lnTo>
                    <a:pt x="146554" y="185057"/>
                  </a:lnTo>
                  <a:lnTo>
                    <a:pt x="146752" y="186312"/>
                  </a:lnTo>
                  <a:lnTo>
                    <a:pt x="146554" y="187158"/>
                  </a:lnTo>
                  <a:lnTo>
                    <a:pt x="146554" y="187819"/>
                  </a:lnTo>
                  <a:lnTo>
                    <a:pt x="145960" y="188110"/>
                  </a:lnTo>
                  <a:lnTo>
                    <a:pt x="142391" y="188348"/>
                  </a:lnTo>
                  <a:lnTo>
                    <a:pt x="141413" y="188758"/>
                  </a:lnTo>
                  <a:lnTo>
                    <a:pt x="140329" y="189683"/>
                  </a:lnTo>
                  <a:lnTo>
                    <a:pt x="142919" y="192525"/>
                  </a:lnTo>
                  <a:lnTo>
                    <a:pt x="146026" y="194031"/>
                  </a:lnTo>
                  <a:lnTo>
                    <a:pt x="153070" y="195631"/>
                  </a:lnTo>
                  <a:lnTo>
                    <a:pt x="153665" y="195446"/>
                  </a:lnTo>
                  <a:lnTo>
                    <a:pt x="153705" y="195142"/>
                  </a:lnTo>
                  <a:lnTo>
                    <a:pt x="153189" y="194732"/>
                  </a:lnTo>
                  <a:lnTo>
                    <a:pt x="153070" y="194203"/>
                  </a:lnTo>
                  <a:lnTo>
                    <a:pt x="153348" y="193555"/>
                  </a:lnTo>
                  <a:lnTo>
                    <a:pt x="154300" y="193516"/>
                  </a:lnTo>
                  <a:lnTo>
                    <a:pt x="155912" y="194097"/>
                  </a:lnTo>
                  <a:lnTo>
                    <a:pt x="158807" y="193252"/>
                  </a:lnTo>
                  <a:lnTo>
                    <a:pt x="162983" y="190991"/>
                  </a:lnTo>
                  <a:lnTo>
                    <a:pt x="166962" y="190529"/>
                  </a:lnTo>
                  <a:lnTo>
                    <a:pt x="170742" y="191877"/>
                  </a:lnTo>
                  <a:lnTo>
                    <a:pt x="172764" y="193437"/>
                  </a:lnTo>
                  <a:lnTo>
                    <a:pt x="174099" y="194917"/>
                  </a:lnTo>
                  <a:lnTo>
                    <a:pt x="174364" y="192630"/>
                  </a:lnTo>
                  <a:lnTo>
                    <a:pt x="172606" y="187211"/>
                  </a:lnTo>
                  <a:lnTo>
                    <a:pt x="170914" y="185585"/>
                  </a:lnTo>
                  <a:lnTo>
                    <a:pt x="170716" y="183312"/>
                  </a:lnTo>
                  <a:lnTo>
                    <a:pt x="171205" y="182215"/>
                  </a:lnTo>
                  <a:lnTo>
                    <a:pt x="172381" y="181329"/>
                  </a:lnTo>
                  <a:lnTo>
                    <a:pt x="175474" y="181951"/>
                  </a:lnTo>
                  <a:lnTo>
                    <a:pt x="177219" y="181396"/>
                  </a:lnTo>
                  <a:lnTo>
                    <a:pt x="179439" y="180140"/>
                  </a:lnTo>
                  <a:lnTo>
                    <a:pt x="183259" y="178712"/>
                  </a:lnTo>
                  <a:lnTo>
                    <a:pt x="183986" y="178250"/>
                  </a:lnTo>
                  <a:lnTo>
                    <a:pt x="189484" y="172090"/>
                  </a:lnTo>
                  <a:lnTo>
                    <a:pt x="189854" y="171667"/>
                  </a:lnTo>
                  <a:lnTo>
                    <a:pt x="192643" y="167226"/>
                  </a:lnTo>
                  <a:lnTo>
                    <a:pt x="192881" y="166196"/>
                  </a:lnTo>
                  <a:lnTo>
                    <a:pt x="193806" y="164477"/>
                  </a:lnTo>
                  <a:lnTo>
                    <a:pt x="194652" y="161530"/>
                  </a:lnTo>
                  <a:lnTo>
                    <a:pt x="194957" y="159349"/>
                  </a:lnTo>
                  <a:lnTo>
                    <a:pt x="202305" y="157353"/>
                  </a:lnTo>
                  <a:lnTo>
                    <a:pt x="206403" y="157684"/>
                  </a:lnTo>
                  <a:lnTo>
                    <a:pt x="208187" y="157234"/>
                  </a:lnTo>
                  <a:lnTo>
                    <a:pt x="209958" y="154207"/>
                  </a:lnTo>
                  <a:lnTo>
                    <a:pt x="211319" y="153137"/>
                  </a:lnTo>
                  <a:lnTo>
                    <a:pt x="210949" y="156243"/>
                  </a:lnTo>
                  <a:lnTo>
                    <a:pt x="213778" y="156864"/>
                  </a:lnTo>
                  <a:lnTo>
                    <a:pt x="216527" y="157168"/>
                  </a:lnTo>
                  <a:lnTo>
                    <a:pt x="218536" y="156666"/>
                  </a:lnTo>
                  <a:lnTo>
                    <a:pt x="218972" y="154683"/>
                  </a:lnTo>
                  <a:lnTo>
                    <a:pt x="218629" y="149039"/>
                  </a:lnTo>
                  <a:lnTo>
                    <a:pt x="217373" y="146911"/>
                  </a:lnTo>
                  <a:lnTo>
                    <a:pt x="216487" y="144598"/>
                  </a:lnTo>
                  <a:lnTo>
                    <a:pt x="214412" y="141122"/>
                  </a:lnTo>
                  <a:lnTo>
                    <a:pt x="216316" y="142655"/>
                  </a:lnTo>
                  <a:lnTo>
                    <a:pt x="217082" y="144374"/>
                  </a:lnTo>
                  <a:lnTo>
                    <a:pt x="219065" y="147506"/>
                  </a:lnTo>
                  <a:lnTo>
                    <a:pt x="219977" y="151022"/>
                  </a:lnTo>
                  <a:lnTo>
                    <a:pt x="219752" y="152965"/>
                  </a:lnTo>
                  <a:lnTo>
                    <a:pt x="220625" y="155053"/>
                  </a:lnTo>
                  <a:lnTo>
                    <a:pt x="222369" y="156890"/>
                  </a:lnTo>
                  <a:lnTo>
                    <a:pt x="224339" y="158146"/>
                  </a:lnTo>
                  <a:lnTo>
                    <a:pt x="229454" y="159045"/>
                  </a:lnTo>
                  <a:lnTo>
                    <a:pt x="234265" y="157644"/>
                  </a:lnTo>
                  <a:lnTo>
                    <a:pt x="233776" y="158291"/>
                  </a:lnTo>
                  <a:lnTo>
                    <a:pt x="231040" y="160340"/>
                  </a:lnTo>
                  <a:lnTo>
                    <a:pt x="229890" y="161530"/>
                  </a:lnTo>
                  <a:lnTo>
                    <a:pt x="224696" y="160578"/>
                  </a:lnTo>
                  <a:lnTo>
                    <a:pt x="219039" y="160234"/>
                  </a:lnTo>
                  <a:lnTo>
                    <a:pt x="215351" y="159309"/>
                  </a:lnTo>
                  <a:lnTo>
                    <a:pt x="211782" y="159322"/>
                  </a:lnTo>
                  <a:lnTo>
                    <a:pt x="213434" y="160538"/>
                  </a:lnTo>
                  <a:lnTo>
                    <a:pt x="215536" y="161596"/>
                  </a:lnTo>
                  <a:lnTo>
                    <a:pt x="218708" y="161847"/>
                  </a:lnTo>
                  <a:lnTo>
                    <a:pt x="222184" y="162746"/>
                  </a:lnTo>
                  <a:lnTo>
                    <a:pt x="222409" y="163922"/>
                  </a:lnTo>
                  <a:lnTo>
                    <a:pt x="221999" y="164543"/>
                  </a:lnTo>
                  <a:lnTo>
                    <a:pt x="220360" y="164979"/>
                  </a:lnTo>
                  <a:lnTo>
                    <a:pt x="218748" y="165046"/>
                  </a:lnTo>
                  <a:lnTo>
                    <a:pt x="217413" y="165640"/>
                  </a:lnTo>
                  <a:lnTo>
                    <a:pt x="218668" y="166830"/>
                  </a:lnTo>
                  <a:lnTo>
                    <a:pt x="220743" y="166685"/>
                  </a:lnTo>
                  <a:lnTo>
                    <a:pt x="223268" y="167412"/>
                  </a:lnTo>
                  <a:lnTo>
                    <a:pt x="230181" y="171020"/>
                  </a:lnTo>
                  <a:lnTo>
                    <a:pt x="233578" y="172302"/>
                  </a:lnTo>
                  <a:lnTo>
                    <a:pt x="240557" y="170980"/>
                  </a:lnTo>
                  <a:lnTo>
                    <a:pt x="243795" y="171192"/>
                  </a:lnTo>
                  <a:lnTo>
                    <a:pt x="249425" y="169764"/>
                  </a:lnTo>
                  <a:lnTo>
                    <a:pt x="250932" y="171139"/>
                  </a:lnTo>
                  <a:lnTo>
                    <a:pt x="254831" y="173016"/>
                  </a:lnTo>
                  <a:lnTo>
                    <a:pt x="256298" y="172434"/>
                  </a:lnTo>
                  <a:lnTo>
                    <a:pt x="258360" y="171958"/>
                  </a:lnTo>
                  <a:lnTo>
                    <a:pt x="259497" y="173703"/>
                  </a:lnTo>
                  <a:lnTo>
                    <a:pt x="260383" y="176069"/>
                  </a:lnTo>
                  <a:lnTo>
                    <a:pt x="256298" y="179069"/>
                  </a:lnTo>
                  <a:lnTo>
                    <a:pt x="252373" y="181065"/>
                  </a:lnTo>
                  <a:lnTo>
                    <a:pt x="249359" y="181501"/>
                  </a:lnTo>
                  <a:lnTo>
                    <a:pt x="242830" y="185797"/>
                  </a:lnTo>
                  <a:lnTo>
                    <a:pt x="236248" y="191005"/>
                  </a:lnTo>
                  <a:lnTo>
                    <a:pt x="237384" y="192472"/>
                  </a:lnTo>
                  <a:lnTo>
                    <a:pt x="238772" y="193080"/>
                  </a:lnTo>
                  <a:lnTo>
                    <a:pt x="242288" y="192234"/>
                  </a:lnTo>
                  <a:lnTo>
                    <a:pt x="245579" y="192538"/>
                  </a:lnTo>
                  <a:lnTo>
                    <a:pt x="252029" y="196754"/>
                  </a:lnTo>
                  <a:lnTo>
                    <a:pt x="253774" y="197415"/>
                  </a:lnTo>
                  <a:lnTo>
                    <a:pt x="256642" y="196952"/>
                  </a:lnTo>
                  <a:lnTo>
                    <a:pt x="260554" y="199424"/>
                  </a:lnTo>
                  <a:lnTo>
                    <a:pt x="261929" y="204883"/>
                  </a:lnTo>
                  <a:lnTo>
                    <a:pt x="262405" y="206905"/>
                  </a:lnTo>
                  <a:lnTo>
                    <a:pt x="261255" y="213130"/>
                  </a:lnTo>
                  <a:lnTo>
                    <a:pt x="260567" y="214822"/>
                  </a:lnTo>
                  <a:lnTo>
                    <a:pt x="259986" y="215417"/>
                  </a:lnTo>
                  <a:lnTo>
                    <a:pt x="259840" y="216593"/>
                  </a:lnTo>
                  <a:lnTo>
                    <a:pt x="264810" y="219885"/>
                  </a:lnTo>
                  <a:lnTo>
                    <a:pt x="267150" y="220823"/>
                  </a:lnTo>
                  <a:lnTo>
                    <a:pt x="270652" y="221127"/>
                  </a:lnTo>
                  <a:lnTo>
                    <a:pt x="274234" y="220136"/>
                  </a:lnTo>
                  <a:lnTo>
                    <a:pt x="278530" y="217003"/>
                  </a:lnTo>
                  <a:lnTo>
                    <a:pt x="282178" y="211994"/>
                  </a:lnTo>
                  <a:lnTo>
                    <a:pt x="287439" y="209654"/>
                  </a:lnTo>
                  <a:lnTo>
                    <a:pt x="291219" y="209205"/>
                  </a:lnTo>
                  <a:lnTo>
                    <a:pt x="295765" y="209773"/>
                  </a:lnTo>
                  <a:lnTo>
                    <a:pt x="296968" y="207209"/>
                  </a:lnTo>
                  <a:lnTo>
                    <a:pt x="301251" y="204962"/>
                  </a:lnTo>
                  <a:lnTo>
                    <a:pt x="303431" y="199398"/>
                  </a:lnTo>
                  <a:lnTo>
                    <a:pt x="305533" y="198829"/>
                  </a:lnTo>
                  <a:lnTo>
                    <a:pt x="308005" y="199305"/>
                  </a:lnTo>
                  <a:lnTo>
                    <a:pt x="309948" y="200164"/>
                  </a:lnTo>
                  <a:lnTo>
                    <a:pt x="311045" y="201023"/>
                  </a:lnTo>
                  <a:lnTo>
                    <a:pt x="312644" y="201962"/>
                  </a:lnTo>
                  <a:lnTo>
                    <a:pt x="316688" y="201261"/>
                  </a:lnTo>
                  <a:lnTo>
                    <a:pt x="320627" y="201393"/>
                  </a:lnTo>
                  <a:lnTo>
                    <a:pt x="324157" y="200310"/>
                  </a:lnTo>
                  <a:lnTo>
                    <a:pt x="324645" y="197904"/>
                  </a:lnTo>
                  <a:lnTo>
                    <a:pt x="324870" y="195736"/>
                  </a:lnTo>
                  <a:lnTo>
                    <a:pt x="326047" y="193780"/>
                  </a:lnTo>
                  <a:lnTo>
                    <a:pt x="327091" y="191309"/>
                  </a:lnTo>
                  <a:lnTo>
                    <a:pt x="323654" y="190212"/>
                  </a:lnTo>
                  <a:lnTo>
                    <a:pt x="320522" y="189564"/>
                  </a:lnTo>
                  <a:lnTo>
                    <a:pt x="317865" y="189670"/>
                  </a:lnTo>
                  <a:lnTo>
                    <a:pt x="315882" y="190463"/>
                  </a:lnTo>
                  <a:lnTo>
                    <a:pt x="314626" y="191903"/>
                  </a:lnTo>
                  <a:lnTo>
                    <a:pt x="310516" y="191084"/>
                  </a:lnTo>
                  <a:lnTo>
                    <a:pt x="308718" y="191414"/>
                  </a:lnTo>
                  <a:lnTo>
                    <a:pt x="304674" y="193569"/>
                  </a:lnTo>
                  <a:lnTo>
                    <a:pt x="302414" y="193423"/>
                  </a:lnTo>
                  <a:lnTo>
                    <a:pt x="300431" y="192392"/>
                  </a:lnTo>
                  <a:lnTo>
                    <a:pt x="297589" y="189828"/>
                  </a:lnTo>
                  <a:lnTo>
                    <a:pt x="291470" y="182836"/>
                  </a:lnTo>
                  <a:lnTo>
                    <a:pt x="288311" y="177946"/>
                  </a:lnTo>
                  <a:lnTo>
                    <a:pt x="286857" y="174959"/>
                  </a:lnTo>
                  <a:lnTo>
                    <a:pt x="286275" y="172579"/>
                  </a:lnTo>
                  <a:lnTo>
                    <a:pt x="286024" y="169368"/>
                  </a:lnTo>
                  <a:lnTo>
                    <a:pt x="288522" y="167927"/>
                  </a:lnTo>
                  <a:lnTo>
                    <a:pt x="290544" y="167240"/>
                  </a:lnTo>
                  <a:lnTo>
                    <a:pt x="293664" y="162455"/>
                  </a:lnTo>
                  <a:lnTo>
                    <a:pt x="295263" y="164385"/>
                  </a:lnTo>
                  <a:lnTo>
                    <a:pt x="295422" y="165944"/>
                  </a:lnTo>
                  <a:lnTo>
                    <a:pt x="295303" y="166909"/>
                  </a:lnTo>
                  <a:lnTo>
                    <a:pt x="294074" y="168218"/>
                  </a:lnTo>
                  <a:lnTo>
                    <a:pt x="289976" y="171694"/>
                  </a:lnTo>
                  <a:lnTo>
                    <a:pt x="290888" y="171747"/>
                  </a:lnTo>
                  <a:lnTo>
                    <a:pt x="292527" y="171139"/>
                  </a:lnTo>
                  <a:lnTo>
                    <a:pt x="293981" y="169949"/>
                  </a:lnTo>
                  <a:lnTo>
                    <a:pt x="295025" y="168998"/>
                  </a:lnTo>
                  <a:lnTo>
                    <a:pt x="297616" y="164107"/>
                  </a:lnTo>
                  <a:lnTo>
                    <a:pt x="306260" y="157406"/>
                  </a:lnTo>
                  <a:lnTo>
                    <a:pt x="310490" y="156230"/>
                  </a:lnTo>
                  <a:lnTo>
                    <a:pt x="314323" y="156811"/>
                  </a:lnTo>
                  <a:lnTo>
                    <a:pt x="316160" y="156454"/>
                  </a:lnTo>
                  <a:lnTo>
                    <a:pt x="319279" y="154406"/>
                  </a:lnTo>
                  <a:lnTo>
                    <a:pt x="321975" y="153573"/>
                  </a:lnTo>
                  <a:lnTo>
                    <a:pt x="324844" y="153533"/>
                  </a:lnTo>
                  <a:lnTo>
                    <a:pt x="327368" y="154908"/>
                  </a:lnTo>
                  <a:lnTo>
                    <a:pt x="330012" y="151855"/>
                  </a:lnTo>
                  <a:lnTo>
                    <a:pt x="332378" y="150440"/>
                  </a:lnTo>
                  <a:lnTo>
                    <a:pt x="336012" y="149304"/>
                  </a:lnTo>
                  <a:lnTo>
                    <a:pt x="338696" y="149317"/>
                  </a:lnTo>
                  <a:lnTo>
                    <a:pt x="342621" y="144955"/>
                  </a:lnTo>
                  <a:lnTo>
                    <a:pt x="348846" y="144360"/>
                  </a:lnTo>
                  <a:lnTo>
                    <a:pt x="356631" y="144797"/>
                  </a:lnTo>
                  <a:lnTo>
                    <a:pt x="357385" y="144493"/>
                  </a:lnTo>
                  <a:lnTo>
                    <a:pt x="357028" y="143277"/>
                  </a:lnTo>
                  <a:lnTo>
                    <a:pt x="356777" y="142179"/>
                  </a:lnTo>
                  <a:lnTo>
                    <a:pt x="357068" y="141149"/>
                  </a:lnTo>
                  <a:lnTo>
                    <a:pt x="357953" y="140474"/>
                  </a:lnTo>
                  <a:lnTo>
                    <a:pt x="358204" y="139866"/>
                  </a:lnTo>
                  <a:lnTo>
                    <a:pt x="358138" y="139377"/>
                  </a:lnTo>
                  <a:lnTo>
                    <a:pt x="357213" y="139073"/>
                  </a:lnTo>
                  <a:lnTo>
                    <a:pt x="356446" y="138836"/>
                  </a:lnTo>
                  <a:lnTo>
                    <a:pt x="356209" y="138161"/>
                  </a:lnTo>
                  <a:lnTo>
                    <a:pt x="356367" y="137553"/>
                  </a:lnTo>
                  <a:lnTo>
                    <a:pt x="356935" y="136694"/>
                  </a:lnTo>
                  <a:lnTo>
                    <a:pt x="357094" y="135716"/>
                  </a:lnTo>
                  <a:lnTo>
                    <a:pt x="356870" y="133760"/>
                  </a:lnTo>
                  <a:lnTo>
                    <a:pt x="357200" y="131553"/>
                  </a:lnTo>
                  <a:lnTo>
                    <a:pt x="358799" y="130152"/>
                  </a:lnTo>
                  <a:lnTo>
                    <a:pt x="361879" y="129808"/>
                  </a:lnTo>
                  <a:lnTo>
                    <a:pt x="364562" y="128605"/>
                  </a:lnTo>
                  <a:lnTo>
                    <a:pt x="366095" y="127270"/>
                  </a:lnTo>
                  <a:lnTo>
                    <a:pt x="367879" y="123873"/>
                  </a:lnTo>
                  <a:lnTo>
                    <a:pt x="369518" y="123371"/>
                  </a:lnTo>
                  <a:lnTo>
                    <a:pt x="373008" y="123556"/>
                  </a:lnTo>
                  <a:lnTo>
                    <a:pt x="375268" y="123860"/>
                  </a:lnTo>
                  <a:lnTo>
                    <a:pt x="380396" y="123966"/>
                  </a:lnTo>
                  <a:lnTo>
                    <a:pt x="386252" y="123754"/>
                  </a:lnTo>
                  <a:lnTo>
                    <a:pt x="387943" y="123662"/>
                  </a:lnTo>
                  <a:lnTo>
                    <a:pt x="388710" y="122486"/>
                  </a:lnTo>
                  <a:lnTo>
                    <a:pt x="388327" y="120358"/>
                  </a:lnTo>
                  <a:lnTo>
                    <a:pt x="388869" y="118401"/>
                  </a:lnTo>
                  <a:lnTo>
                    <a:pt x="389887" y="114727"/>
                  </a:lnTo>
                  <a:lnTo>
                    <a:pt x="391261" y="112810"/>
                  </a:lnTo>
                  <a:lnTo>
                    <a:pt x="391076" y="11174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3" name="Volný tvar: obrazec 19">
              <a:extLst>
                <a:ext uri="{FF2B5EF4-FFF2-40B4-BE49-F238E27FC236}">
                  <a16:creationId xmlns:a16="http://schemas.microsoft.com/office/drawing/2014/main" id="{AE9472FC-7EF3-FBB4-399D-5EC03F335789}"/>
                </a:ext>
              </a:extLst>
            </p:cNvPr>
            <p:cNvSpPr/>
            <p:nvPr/>
          </p:nvSpPr>
          <p:spPr>
            <a:xfrm>
              <a:off x="4047197" y="4762009"/>
              <a:ext cx="143655" cy="170918"/>
            </a:xfrm>
            <a:custGeom>
              <a:avLst/>
              <a:gdLst>
                <a:gd name="connsiteX0" fmla="*/ 135082 w 135108"/>
                <a:gd name="connsiteY0" fmla="*/ 66629 h 160749"/>
                <a:gd name="connsiteX1" fmla="*/ 134712 w 135108"/>
                <a:gd name="connsiteY1" fmla="*/ 60959 h 160749"/>
                <a:gd name="connsiteX2" fmla="*/ 133429 w 135108"/>
                <a:gd name="connsiteY2" fmla="*/ 56227 h 160749"/>
                <a:gd name="connsiteX3" fmla="*/ 132623 w 135108"/>
                <a:gd name="connsiteY3" fmla="*/ 50927 h 160749"/>
                <a:gd name="connsiteX4" fmla="*/ 133192 w 135108"/>
                <a:gd name="connsiteY4" fmla="*/ 49182 h 160749"/>
                <a:gd name="connsiteX5" fmla="*/ 132174 w 135108"/>
                <a:gd name="connsiteY5" fmla="*/ 46063 h 160749"/>
                <a:gd name="connsiteX6" fmla="*/ 131685 w 135108"/>
                <a:gd name="connsiteY6" fmla="*/ 45891 h 160749"/>
                <a:gd name="connsiteX7" fmla="*/ 130879 w 135108"/>
                <a:gd name="connsiteY7" fmla="*/ 45217 h 160749"/>
                <a:gd name="connsiteX8" fmla="*/ 129834 w 135108"/>
                <a:gd name="connsiteY8" fmla="*/ 42296 h 160749"/>
                <a:gd name="connsiteX9" fmla="*/ 129054 w 135108"/>
                <a:gd name="connsiteY9" fmla="*/ 39612 h 160749"/>
                <a:gd name="connsiteX10" fmla="*/ 128566 w 135108"/>
                <a:gd name="connsiteY10" fmla="*/ 38938 h 160749"/>
                <a:gd name="connsiteX11" fmla="*/ 125208 w 135108"/>
                <a:gd name="connsiteY11" fmla="*/ 36599 h 160749"/>
                <a:gd name="connsiteX12" fmla="*/ 123503 w 135108"/>
                <a:gd name="connsiteY12" fmla="*/ 31087 h 160749"/>
                <a:gd name="connsiteX13" fmla="*/ 121626 w 135108"/>
                <a:gd name="connsiteY13" fmla="*/ 29858 h 160749"/>
                <a:gd name="connsiteX14" fmla="*/ 120569 w 135108"/>
                <a:gd name="connsiteY14" fmla="*/ 24373 h 160749"/>
                <a:gd name="connsiteX15" fmla="*/ 120371 w 135108"/>
                <a:gd name="connsiteY15" fmla="*/ 22813 h 160749"/>
                <a:gd name="connsiteX16" fmla="*/ 121375 w 135108"/>
                <a:gd name="connsiteY16" fmla="*/ 17354 h 160749"/>
                <a:gd name="connsiteX17" fmla="*/ 121270 w 135108"/>
                <a:gd name="connsiteY17" fmla="*/ 16099 h 160749"/>
                <a:gd name="connsiteX18" fmla="*/ 120146 w 135108"/>
                <a:gd name="connsiteY18" fmla="*/ 14936 h 160749"/>
                <a:gd name="connsiteX19" fmla="*/ 116987 w 135108"/>
                <a:gd name="connsiteY19" fmla="*/ 13759 h 160749"/>
                <a:gd name="connsiteX20" fmla="*/ 114423 w 135108"/>
                <a:gd name="connsiteY20" fmla="*/ 11512 h 160749"/>
                <a:gd name="connsiteX21" fmla="*/ 114753 w 135108"/>
                <a:gd name="connsiteY21" fmla="*/ 10719 h 160749"/>
                <a:gd name="connsiteX22" fmla="*/ 114925 w 135108"/>
                <a:gd name="connsiteY22" fmla="*/ 9900 h 160749"/>
                <a:gd name="connsiteX23" fmla="*/ 113590 w 135108"/>
                <a:gd name="connsiteY23" fmla="*/ 9358 h 160749"/>
                <a:gd name="connsiteX24" fmla="*/ 109612 w 135108"/>
                <a:gd name="connsiteY24" fmla="*/ 0 h 160749"/>
                <a:gd name="connsiteX25" fmla="*/ 103823 w 135108"/>
                <a:gd name="connsiteY25" fmla="*/ 6648 h 160749"/>
                <a:gd name="connsiteX26" fmla="*/ 99553 w 135108"/>
                <a:gd name="connsiteY26" fmla="*/ 11539 h 160749"/>
                <a:gd name="connsiteX27" fmla="*/ 98840 w 135108"/>
                <a:gd name="connsiteY27" fmla="*/ 12239 h 160749"/>
                <a:gd name="connsiteX28" fmla="*/ 97597 w 135108"/>
                <a:gd name="connsiteY28" fmla="*/ 13151 h 160749"/>
                <a:gd name="connsiteX29" fmla="*/ 93473 w 135108"/>
                <a:gd name="connsiteY29" fmla="*/ 13164 h 160749"/>
                <a:gd name="connsiteX30" fmla="*/ 89231 w 135108"/>
                <a:gd name="connsiteY30" fmla="*/ 12596 h 160749"/>
                <a:gd name="connsiteX31" fmla="*/ 85292 w 135108"/>
                <a:gd name="connsiteY31" fmla="*/ 9609 h 160749"/>
                <a:gd name="connsiteX32" fmla="*/ 81340 w 135108"/>
                <a:gd name="connsiteY32" fmla="*/ 11922 h 160749"/>
                <a:gd name="connsiteX33" fmla="*/ 78828 w 135108"/>
                <a:gd name="connsiteY33" fmla="*/ 12649 h 160749"/>
                <a:gd name="connsiteX34" fmla="*/ 77322 w 135108"/>
                <a:gd name="connsiteY34" fmla="*/ 12913 h 160749"/>
                <a:gd name="connsiteX35" fmla="*/ 73780 w 135108"/>
                <a:gd name="connsiteY35" fmla="*/ 13297 h 160749"/>
                <a:gd name="connsiteX36" fmla="*/ 68823 w 135108"/>
                <a:gd name="connsiteY36" fmla="*/ 14526 h 160749"/>
                <a:gd name="connsiteX37" fmla="*/ 66589 w 135108"/>
                <a:gd name="connsiteY37" fmla="*/ 16072 h 160749"/>
                <a:gd name="connsiteX38" fmla="*/ 65386 w 135108"/>
                <a:gd name="connsiteY38" fmla="*/ 17302 h 160749"/>
                <a:gd name="connsiteX39" fmla="*/ 64395 w 135108"/>
                <a:gd name="connsiteY39" fmla="*/ 19562 h 160749"/>
                <a:gd name="connsiteX40" fmla="*/ 63880 w 135108"/>
                <a:gd name="connsiteY40" fmla="*/ 19800 h 160749"/>
                <a:gd name="connsiteX41" fmla="*/ 62968 w 135108"/>
                <a:gd name="connsiteY41" fmla="*/ 19522 h 160749"/>
                <a:gd name="connsiteX42" fmla="*/ 61685 w 135108"/>
                <a:gd name="connsiteY42" fmla="*/ 18623 h 160749"/>
                <a:gd name="connsiteX43" fmla="*/ 59029 w 135108"/>
                <a:gd name="connsiteY43" fmla="*/ 17315 h 160749"/>
                <a:gd name="connsiteX44" fmla="*/ 57667 w 135108"/>
                <a:gd name="connsiteY44" fmla="*/ 14447 h 160749"/>
                <a:gd name="connsiteX45" fmla="*/ 56412 w 135108"/>
                <a:gd name="connsiteY45" fmla="*/ 12715 h 160749"/>
                <a:gd name="connsiteX46" fmla="*/ 55394 w 135108"/>
                <a:gd name="connsiteY46" fmla="*/ 11803 h 160749"/>
                <a:gd name="connsiteX47" fmla="*/ 51204 w 135108"/>
                <a:gd name="connsiteY47" fmla="*/ 14658 h 160749"/>
                <a:gd name="connsiteX48" fmla="*/ 49169 w 135108"/>
                <a:gd name="connsiteY48" fmla="*/ 15332 h 160749"/>
                <a:gd name="connsiteX49" fmla="*/ 47490 w 135108"/>
                <a:gd name="connsiteY49" fmla="*/ 15253 h 160749"/>
                <a:gd name="connsiteX50" fmla="*/ 44423 w 135108"/>
                <a:gd name="connsiteY50" fmla="*/ 13640 h 160749"/>
                <a:gd name="connsiteX51" fmla="*/ 41040 w 135108"/>
                <a:gd name="connsiteY51" fmla="*/ 12279 h 160749"/>
                <a:gd name="connsiteX52" fmla="*/ 39295 w 135108"/>
                <a:gd name="connsiteY52" fmla="*/ 12279 h 160749"/>
                <a:gd name="connsiteX53" fmla="*/ 36705 w 135108"/>
                <a:gd name="connsiteY53" fmla="*/ 13997 h 160749"/>
                <a:gd name="connsiteX54" fmla="*/ 33770 w 135108"/>
                <a:gd name="connsiteY54" fmla="*/ 16561 h 160749"/>
                <a:gd name="connsiteX55" fmla="*/ 32264 w 135108"/>
                <a:gd name="connsiteY55" fmla="*/ 19099 h 160749"/>
                <a:gd name="connsiteX56" fmla="*/ 31523 w 135108"/>
                <a:gd name="connsiteY56" fmla="*/ 20619 h 160749"/>
                <a:gd name="connsiteX57" fmla="*/ 32951 w 135108"/>
                <a:gd name="connsiteY57" fmla="*/ 21372 h 160749"/>
                <a:gd name="connsiteX58" fmla="*/ 33242 w 135108"/>
                <a:gd name="connsiteY58" fmla="*/ 22919 h 160749"/>
                <a:gd name="connsiteX59" fmla="*/ 32277 w 135108"/>
                <a:gd name="connsiteY59" fmla="*/ 24809 h 160749"/>
                <a:gd name="connsiteX60" fmla="*/ 31299 w 135108"/>
                <a:gd name="connsiteY60" fmla="*/ 26488 h 160749"/>
                <a:gd name="connsiteX61" fmla="*/ 30109 w 135108"/>
                <a:gd name="connsiteY61" fmla="*/ 29858 h 160749"/>
                <a:gd name="connsiteX62" fmla="*/ 29501 w 135108"/>
                <a:gd name="connsiteY62" fmla="*/ 33295 h 160749"/>
                <a:gd name="connsiteX63" fmla="*/ 30321 w 135108"/>
                <a:gd name="connsiteY63" fmla="*/ 34431 h 160749"/>
                <a:gd name="connsiteX64" fmla="*/ 31193 w 135108"/>
                <a:gd name="connsiteY64" fmla="*/ 35396 h 160749"/>
                <a:gd name="connsiteX65" fmla="*/ 31669 w 135108"/>
                <a:gd name="connsiteY65" fmla="*/ 36361 h 160749"/>
                <a:gd name="connsiteX66" fmla="*/ 31946 w 135108"/>
                <a:gd name="connsiteY66" fmla="*/ 37485 h 160749"/>
                <a:gd name="connsiteX67" fmla="*/ 31854 w 135108"/>
                <a:gd name="connsiteY67" fmla="*/ 38793 h 160749"/>
                <a:gd name="connsiteX68" fmla="*/ 29950 w 135108"/>
                <a:gd name="connsiteY68" fmla="*/ 43578 h 160749"/>
                <a:gd name="connsiteX69" fmla="*/ 28986 w 135108"/>
                <a:gd name="connsiteY69" fmla="*/ 47741 h 160749"/>
                <a:gd name="connsiteX70" fmla="*/ 28959 w 135108"/>
                <a:gd name="connsiteY70" fmla="*/ 49869 h 160749"/>
                <a:gd name="connsiteX71" fmla="*/ 31497 w 135108"/>
                <a:gd name="connsiteY71" fmla="*/ 51416 h 160749"/>
                <a:gd name="connsiteX72" fmla="*/ 34788 w 135108"/>
                <a:gd name="connsiteY72" fmla="*/ 51336 h 160749"/>
                <a:gd name="connsiteX73" fmla="*/ 35832 w 135108"/>
                <a:gd name="connsiteY73" fmla="*/ 52288 h 160749"/>
                <a:gd name="connsiteX74" fmla="*/ 36890 w 135108"/>
                <a:gd name="connsiteY74" fmla="*/ 53808 h 160749"/>
                <a:gd name="connsiteX75" fmla="*/ 37802 w 135108"/>
                <a:gd name="connsiteY75" fmla="*/ 54588 h 160749"/>
                <a:gd name="connsiteX76" fmla="*/ 39189 w 135108"/>
                <a:gd name="connsiteY76" fmla="*/ 54561 h 160749"/>
                <a:gd name="connsiteX77" fmla="*/ 40168 w 135108"/>
                <a:gd name="connsiteY77" fmla="*/ 55103 h 160749"/>
                <a:gd name="connsiteX78" fmla="*/ 40538 w 135108"/>
                <a:gd name="connsiteY78" fmla="*/ 56161 h 160749"/>
                <a:gd name="connsiteX79" fmla="*/ 41661 w 135108"/>
                <a:gd name="connsiteY79" fmla="*/ 57324 h 160749"/>
                <a:gd name="connsiteX80" fmla="*/ 42613 w 135108"/>
                <a:gd name="connsiteY80" fmla="*/ 58593 h 160749"/>
                <a:gd name="connsiteX81" fmla="*/ 42177 w 135108"/>
                <a:gd name="connsiteY81" fmla="*/ 60232 h 160749"/>
                <a:gd name="connsiteX82" fmla="*/ 42097 w 135108"/>
                <a:gd name="connsiteY82" fmla="*/ 61474 h 160749"/>
                <a:gd name="connsiteX83" fmla="*/ 39771 w 135108"/>
                <a:gd name="connsiteY83" fmla="*/ 64924 h 160749"/>
                <a:gd name="connsiteX84" fmla="*/ 34405 w 135108"/>
                <a:gd name="connsiteY84" fmla="*/ 71691 h 160749"/>
                <a:gd name="connsiteX85" fmla="*/ 22853 w 135108"/>
                <a:gd name="connsiteY85" fmla="*/ 84221 h 160749"/>
                <a:gd name="connsiteX86" fmla="*/ 22840 w 135108"/>
                <a:gd name="connsiteY86" fmla="*/ 84234 h 160749"/>
                <a:gd name="connsiteX87" fmla="*/ 18941 w 135108"/>
                <a:gd name="connsiteY87" fmla="*/ 85741 h 160749"/>
                <a:gd name="connsiteX88" fmla="*/ 16918 w 135108"/>
                <a:gd name="connsiteY88" fmla="*/ 88067 h 160749"/>
                <a:gd name="connsiteX89" fmla="*/ 15504 w 135108"/>
                <a:gd name="connsiteY89" fmla="*/ 91729 h 160749"/>
                <a:gd name="connsiteX90" fmla="*/ 12120 w 135108"/>
                <a:gd name="connsiteY90" fmla="*/ 94835 h 160749"/>
                <a:gd name="connsiteX91" fmla="*/ 9516 w 135108"/>
                <a:gd name="connsiteY91" fmla="*/ 96077 h 160749"/>
                <a:gd name="connsiteX92" fmla="*/ 9239 w 135108"/>
                <a:gd name="connsiteY92" fmla="*/ 96831 h 160749"/>
                <a:gd name="connsiteX93" fmla="*/ 9054 w 135108"/>
                <a:gd name="connsiteY93" fmla="*/ 100188 h 160749"/>
                <a:gd name="connsiteX94" fmla="*/ 9318 w 135108"/>
                <a:gd name="connsiteY94" fmla="*/ 105131 h 160749"/>
                <a:gd name="connsiteX95" fmla="*/ 8102 w 135108"/>
                <a:gd name="connsiteY95" fmla="*/ 107391 h 160749"/>
                <a:gd name="connsiteX96" fmla="*/ 6331 w 135108"/>
                <a:gd name="connsiteY96" fmla="*/ 111779 h 160749"/>
                <a:gd name="connsiteX97" fmla="*/ 5419 w 135108"/>
                <a:gd name="connsiteY97" fmla="*/ 114529 h 160749"/>
                <a:gd name="connsiteX98" fmla="*/ 4719 w 135108"/>
                <a:gd name="connsiteY98" fmla="*/ 115071 h 160749"/>
                <a:gd name="connsiteX99" fmla="*/ 3912 w 135108"/>
                <a:gd name="connsiteY99" fmla="*/ 116445 h 160749"/>
                <a:gd name="connsiteX100" fmla="*/ 3423 w 135108"/>
                <a:gd name="connsiteY100" fmla="*/ 120926 h 160749"/>
                <a:gd name="connsiteX101" fmla="*/ 3080 w 135108"/>
                <a:gd name="connsiteY101" fmla="*/ 122433 h 160749"/>
                <a:gd name="connsiteX102" fmla="*/ 1797 w 135108"/>
                <a:gd name="connsiteY102" fmla="*/ 131711 h 160749"/>
                <a:gd name="connsiteX103" fmla="*/ 2168 w 135108"/>
                <a:gd name="connsiteY103" fmla="*/ 134355 h 160749"/>
                <a:gd name="connsiteX104" fmla="*/ 1163 w 135108"/>
                <a:gd name="connsiteY104" fmla="*/ 138756 h 160749"/>
                <a:gd name="connsiteX105" fmla="*/ 1123 w 135108"/>
                <a:gd name="connsiteY105" fmla="*/ 141347 h 160749"/>
                <a:gd name="connsiteX106" fmla="*/ 701 w 135108"/>
                <a:gd name="connsiteY106" fmla="*/ 144294 h 160749"/>
                <a:gd name="connsiteX107" fmla="*/ 0 w 135108"/>
                <a:gd name="connsiteY107" fmla="*/ 146845 h 160749"/>
                <a:gd name="connsiteX108" fmla="*/ 40 w 135108"/>
                <a:gd name="connsiteY108" fmla="*/ 150903 h 160749"/>
                <a:gd name="connsiteX109" fmla="*/ 423 w 135108"/>
                <a:gd name="connsiteY109" fmla="*/ 157551 h 160749"/>
                <a:gd name="connsiteX110" fmla="*/ 344 w 135108"/>
                <a:gd name="connsiteY110" fmla="*/ 158437 h 160749"/>
                <a:gd name="connsiteX111" fmla="*/ 1163 w 135108"/>
                <a:gd name="connsiteY111" fmla="*/ 158410 h 160749"/>
                <a:gd name="connsiteX112" fmla="*/ 6556 w 135108"/>
                <a:gd name="connsiteY112" fmla="*/ 156957 h 160749"/>
                <a:gd name="connsiteX113" fmla="*/ 7084 w 135108"/>
                <a:gd name="connsiteY113" fmla="*/ 157419 h 160749"/>
                <a:gd name="connsiteX114" fmla="*/ 7944 w 135108"/>
                <a:gd name="connsiteY114" fmla="*/ 160234 h 160749"/>
                <a:gd name="connsiteX115" fmla="*/ 8406 w 135108"/>
                <a:gd name="connsiteY115" fmla="*/ 160657 h 160749"/>
                <a:gd name="connsiteX116" fmla="*/ 9146 w 135108"/>
                <a:gd name="connsiteY116" fmla="*/ 160750 h 160749"/>
                <a:gd name="connsiteX117" fmla="*/ 10667 w 135108"/>
                <a:gd name="connsiteY117" fmla="*/ 160102 h 160749"/>
                <a:gd name="connsiteX118" fmla="*/ 13442 w 135108"/>
                <a:gd name="connsiteY118" fmla="*/ 157895 h 160749"/>
                <a:gd name="connsiteX119" fmla="*/ 14658 w 135108"/>
                <a:gd name="connsiteY119" fmla="*/ 156547 h 160749"/>
                <a:gd name="connsiteX120" fmla="*/ 16085 w 135108"/>
                <a:gd name="connsiteY120" fmla="*/ 154657 h 160749"/>
                <a:gd name="connsiteX121" fmla="*/ 17910 w 135108"/>
                <a:gd name="connsiteY121" fmla="*/ 152529 h 160749"/>
                <a:gd name="connsiteX122" fmla="*/ 18927 w 135108"/>
                <a:gd name="connsiteY122" fmla="*/ 150678 h 160749"/>
                <a:gd name="connsiteX123" fmla="*/ 19919 w 135108"/>
                <a:gd name="connsiteY123" fmla="*/ 149581 h 160749"/>
                <a:gd name="connsiteX124" fmla="*/ 21214 w 135108"/>
                <a:gd name="connsiteY124" fmla="*/ 149264 h 160749"/>
                <a:gd name="connsiteX125" fmla="*/ 22654 w 135108"/>
                <a:gd name="connsiteY125" fmla="*/ 149343 h 160749"/>
                <a:gd name="connsiteX126" fmla="*/ 23659 w 135108"/>
                <a:gd name="connsiteY126" fmla="*/ 149383 h 160749"/>
                <a:gd name="connsiteX127" fmla="*/ 23910 w 135108"/>
                <a:gd name="connsiteY127" fmla="*/ 149237 h 160749"/>
                <a:gd name="connsiteX128" fmla="*/ 25867 w 135108"/>
                <a:gd name="connsiteY128" fmla="*/ 149449 h 160749"/>
                <a:gd name="connsiteX129" fmla="*/ 27717 w 135108"/>
                <a:gd name="connsiteY129" fmla="*/ 148933 h 160749"/>
                <a:gd name="connsiteX130" fmla="*/ 29448 w 135108"/>
                <a:gd name="connsiteY130" fmla="*/ 147691 h 160749"/>
                <a:gd name="connsiteX131" fmla="*/ 31127 w 135108"/>
                <a:gd name="connsiteY131" fmla="*/ 147334 h 160749"/>
                <a:gd name="connsiteX132" fmla="*/ 31497 w 135108"/>
                <a:gd name="connsiteY132" fmla="*/ 147453 h 160749"/>
                <a:gd name="connsiteX133" fmla="*/ 32012 w 135108"/>
                <a:gd name="connsiteY133" fmla="*/ 147533 h 160749"/>
                <a:gd name="connsiteX134" fmla="*/ 108356 w 135108"/>
                <a:gd name="connsiteY134" fmla="*/ 147533 h 160749"/>
                <a:gd name="connsiteX135" fmla="*/ 108290 w 135108"/>
                <a:gd name="connsiteY135" fmla="*/ 142721 h 160749"/>
                <a:gd name="connsiteX136" fmla="*/ 108924 w 135108"/>
                <a:gd name="connsiteY136" fmla="*/ 130469 h 160749"/>
                <a:gd name="connsiteX137" fmla="*/ 108845 w 135108"/>
                <a:gd name="connsiteY137" fmla="*/ 119710 h 160749"/>
                <a:gd name="connsiteX138" fmla="*/ 109387 w 135108"/>
                <a:gd name="connsiteY138" fmla="*/ 114317 h 160749"/>
                <a:gd name="connsiteX139" fmla="*/ 111740 w 135108"/>
                <a:gd name="connsiteY139" fmla="*/ 110907 h 160749"/>
                <a:gd name="connsiteX140" fmla="*/ 112810 w 135108"/>
                <a:gd name="connsiteY140" fmla="*/ 108422 h 160749"/>
                <a:gd name="connsiteX141" fmla="*/ 113590 w 135108"/>
                <a:gd name="connsiteY141" fmla="*/ 104959 h 160749"/>
                <a:gd name="connsiteX142" fmla="*/ 114819 w 135108"/>
                <a:gd name="connsiteY142" fmla="*/ 102131 h 160749"/>
                <a:gd name="connsiteX143" fmla="*/ 117595 w 135108"/>
                <a:gd name="connsiteY143" fmla="*/ 99831 h 160749"/>
                <a:gd name="connsiteX144" fmla="*/ 118097 w 135108"/>
                <a:gd name="connsiteY144" fmla="*/ 98575 h 160749"/>
                <a:gd name="connsiteX145" fmla="*/ 121032 w 135108"/>
                <a:gd name="connsiteY145" fmla="*/ 94729 h 160749"/>
                <a:gd name="connsiteX146" fmla="*/ 122789 w 135108"/>
                <a:gd name="connsiteY146" fmla="*/ 89786 h 160749"/>
                <a:gd name="connsiteX147" fmla="*/ 124124 w 135108"/>
                <a:gd name="connsiteY147" fmla="*/ 88107 h 160749"/>
                <a:gd name="connsiteX148" fmla="*/ 125790 w 135108"/>
                <a:gd name="connsiteY148" fmla="*/ 86561 h 160749"/>
                <a:gd name="connsiteX149" fmla="*/ 126953 w 135108"/>
                <a:gd name="connsiteY149" fmla="*/ 85741 h 160749"/>
                <a:gd name="connsiteX150" fmla="*/ 128896 w 135108"/>
                <a:gd name="connsiteY150" fmla="*/ 84922 h 160749"/>
                <a:gd name="connsiteX151" fmla="*/ 130403 w 135108"/>
                <a:gd name="connsiteY151" fmla="*/ 84459 h 160749"/>
                <a:gd name="connsiteX152" fmla="*/ 130680 w 135108"/>
                <a:gd name="connsiteY152" fmla="*/ 84063 h 160749"/>
                <a:gd name="connsiteX153" fmla="*/ 130812 w 135108"/>
                <a:gd name="connsiteY153" fmla="*/ 83270 h 160749"/>
                <a:gd name="connsiteX154" fmla="*/ 130297 w 135108"/>
                <a:gd name="connsiteY154" fmla="*/ 80216 h 160749"/>
                <a:gd name="connsiteX155" fmla="*/ 130945 w 135108"/>
                <a:gd name="connsiteY155" fmla="*/ 79212 h 160749"/>
                <a:gd name="connsiteX156" fmla="*/ 131962 w 135108"/>
                <a:gd name="connsiteY156" fmla="*/ 77163 h 160749"/>
                <a:gd name="connsiteX157" fmla="*/ 133139 w 135108"/>
                <a:gd name="connsiteY157" fmla="*/ 75260 h 160749"/>
                <a:gd name="connsiteX158" fmla="*/ 134196 w 135108"/>
                <a:gd name="connsiteY158" fmla="*/ 74044 h 160749"/>
                <a:gd name="connsiteX159" fmla="*/ 134791 w 135108"/>
                <a:gd name="connsiteY159" fmla="*/ 72801 h 160749"/>
                <a:gd name="connsiteX160" fmla="*/ 135068 w 135108"/>
                <a:gd name="connsiteY160" fmla="*/ 70647 h 160749"/>
                <a:gd name="connsiteX161" fmla="*/ 135108 w 135108"/>
                <a:gd name="connsiteY161" fmla="*/ 69127 h 16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35108" h="160749">
                  <a:moveTo>
                    <a:pt x="135082" y="66629"/>
                  </a:moveTo>
                  <a:lnTo>
                    <a:pt x="134712" y="60959"/>
                  </a:lnTo>
                  <a:lnTo>
                    <a:pt x="133429" y="56227"/>
                  </a:lnTo>
                  <a:lnTo>
                    <a:pt x="132623" y="50927"/>
                  </a:lnTo>
                  <a:lnTo>
                    <a:pt x="133192" y="49182"/>
                  </a:lnTo>
                  <a:lnTo>
                    <a:pt x="132174" y="46063"/>
                  </a:lnTo>
                  <a:lnTo>
                    <a:pt x="131685" y="45891"/>
                  </a:lnTo>
                  <a:lnTo>
                    <a:pt x="130879" y="45217"/>
                  </a:lnTo>
                  <a:lnTo>
                    <a:pt x="129834" y="42296"/>
                  </a:lnTo>
                  <a:lnTo>
                    <a:pt x="129054" y="39612"/>
                  </a:lnTo>
                  <a:lnTo>
                    <a:pt x="128566" y="38938"/>
                  </a:lnTo>
                  <a:lnTo>
                    <a:pt x="125208" y="36599"/>
                  </a:lnTo>
                  <a:lnTo>
                    <a:pt x="123503" y="31087"/>
                  </a:lnTo>
                  <a:lnTo>
                    <a:pt x="121626" y="29858"/>
                  </a:lnTo>
                  <a:lnTo>
                    <a:pt x="120569" y="24373"/>
                  </a:lnTo>
                  <a:lnTo>
                    <a:pt x="120371" y="22813"/>
                  </a:lnTo>
                  <a:lnTo>
                    <a:pt x="121375" y="17354"/>
                  </a:lnTo>
                  <a:lnTo>
                    <a:pt x="121270" y="16099"/>
                  </a:lnTo>
                  <a:lnTo>
                    <a:pt x="120146" y="14936"/>
                  </a:lnTo>
                  <a:lnTo>
                    <a:pt x="116987" y="13759"/>
                  </a:lnTo>
                  <a:lnTo>
                    <a:pt x="114423" y="11512"/>
                  </a:lnTo>
                  <a:lnTo>
                    <a:pt x="114753" y="10719"/>
                  </a:lnTo>
                  <a:lnTo>
                    <a:pt x="114925" y="9900"/>
                  </a:lnTo>
                  <a:lnTo>
                    <a:pt x="113590" y="9358"/>
                  </a:lnTo>
                  <a:lnTo>
                    <a:pt x="109612" y="0"/>
                  </a:lnTo>
                  <a:lnTo>
                    <a:pt x="103823" y="6648"/>
                  </a:lnTo>
                  <a:lnTo>
                    <a:pt x="99553" y="11539"/>
                  </a:lnTo>
                  <a:lnTo>
                    <a:pt x="98840" y="12239"/>
                  </a:lnTo>
                  <a:lnTo>
                    <a:pt x="97597" y="13151"/>
                  </a:lnTo>
                  <a:lnTo>
                    <a:pt x="93473" y="13164"/>
                  </a:lnTo>
                  <a:lnTo>
                    <a:pt x="89231" y="12596"/>
                  </a:lnTo>
                  <a:lnTo>
                    <a:pt x="85292" y="9609"/>
                  </a:lnTo>
                  <a:lnTo>
                    <a:pt x="81340" y="11922"/>
                  </a:lnTo>
                  <a:lnTo>
                    <a:pt x="78828" y="12649"/>
                  </a:lnTo>
                  <a:lnTo>
                    <a:pt x="77322" y="12913"/>
                  </a:lnTo>
                  <a:lnTo>
                    <a:pt x="73780" y="13297"/>
                  </a:lnTo>
                  <a:lnTo>
                    <a:pt x="68823" y="14526"/>
                  </a:lnTo>
                  <a:lnTo>
                    <a:pt x="66589" y="16072"/>
                  </a:lnTo>
                  <a:lnTo>
                    <a:pt x="65386" y="17302"/>
                  </a:lnTo>
                  <a:lnTo>
                    <a:pt x="64395" y="19562"/>
                  </a:lnTo>
                  <a:lnTo>
                    <a:pt x="63880" y="19800"/>
                  </a:lnTo>
                  <a:lnTo>
                    <a:pt x="62968" y="19522"/>
                  </a:lnTo>
                  <a:lnTo>
                    <a:pt x="61685" y="18623"/>
                  </a:lnTo>
                  <a:lnTo>
                    <a:pt x="59029" y="17315"/>
                  </a:lnTo>
                  <a:lnTo>
                    <a:pt x="57667" y="14447"/>
                  </a:lnTo>
                  <a:lnTo>
                    <a:pt x="56412" y="12715"/>
                  </a:lnTo>
                  <a:lnTo>
                    <a:pt x="55394" y="11803"/>
                  </a:lnTo>
                  <a:lnTo>
                    <a:pt x="51204" y="14658"/>
                  </a:lnTo>
                  <a:lnTo>
                    <a:pt x="49169" y="15332"/>
                  </a:lnTo>
                  <a:lnTo>
                    <a:pt x="47490" y="15253"/>
                  </a:lnTo>
                  <a:lnTo>
                    <a:pt x="44423" y="13640"/>
                  </a:lnTo>
                  <a:lnTo>
                    <a:pt x="41040" y="12279"/>
                  </a:lnTo>
                  <a:lnTo>
                    <a:pt x="39295" y="12279"/>
                  </a:lnTo>
                  <a:lnTo>
                    <a:pt x="36705" y="13997"/>
                  </a:lnTo>
                  <a:lnTo>
                    <a:pt x="33770" y="16561"/>
                  </a:lnTo>
                  <a:lnTo>
                    <a:pt x="32264" y="19099"/>
                  </a:lnTo>
                  <a:lnTo>
                    <a:pt x="31523" y="20619"/>
                  </a:lnTo>
                  <a:lnTo>
                    <a:pt x="32951" y="21372"/>
                  </a:lnTo>
                  <a:lnTo>
                    <a:pt x="33242" y="22919"/>
                  </a:lnTo>
                  <a:lnTo>
                    <a:pt x="32277" y="24809"/>
                  </a:lnTo>
                  <a:lnTo>
                    <a:pt x="31299" y="26488"/>
                  </a:lnTo>
                  <a:lnTo>
                    <a:pt x="30109" y="29858"/>
                  </a:lnTo>
                  <a:lnTo>
                    <a:pt x="29501" y="33295"/>
                  </a:lnTo>
                  <a:lnTo>
                    <a:pt x="30321" y="34431"/>
                  </a:lnTo>
                  <a:lnTo>
                    <a:pt x="31193" y="35396"/>
                  </a:lnTo>
                  <a:lnTo>
                    <a:pt x="31669" y="36361"/>
                  </a:lnTo>
                  <a:lnTo>
                    <a:pt x="31946" y="37485"/>
                  </a:lnTo>
                  <a:lnTo>
                    <a:pt x="31854" y="38793"/>
                  </a:lnTo>
                  <a:lnTo>
                    <a:pt x="29950" y="43578"/>
                  </a:lnTo>
                  <a:lnTo>
                    <a:pt x="28986" y="47741"/>
                  </a:lnTo>
                  <a:lnTo>
                    <a:pt x="28959" y="49869"/>
                  </a:lnTo>
                  <a:lnTo>
                    <a:pt x="31497" y="51416"/>
                  </a:lnTo>
                  <a:lnTo>
                    <a:pt x="34788" y="51336"/>
                  </a:lnTo>
                  <a:lnTo>
                    <a:pt x="35832" y="52288"/>
                  </a:lnTo>
                  <a:lnTo>
                    <a:pt x="36890" y="53808"/>
                  </a:lnTo>
                  <a:lnTo>
                    <a:pt x="37802" y="54588"/>
                  </a:lnTo>
                  <a:lnTo>
                    <a:pt x="39189" y="54561"/>
                  </a:lnTo>
                  <a:lnTo>
                    <a:pt x="40168" y="55103"/>
                  </a:lnTo>
                  <a:lnTo>
                    <a:pt x="40538" y="56161"/>
                  </a:lnTo>
                  <a:lnTo>
                    <a:pt x="41661" y="57324"/>
                  </a:lnTo>
                  <a:lnTo>
                    <a:pt x="42613" y="58593"/>
                  </a:lnTo>
                  <a:lnTo>
                    <a:pt x="42177" y="60232"/>
                  </a:lnTo>
                  <a:lnTo>
                    <a:pt x="42097" y="61474"/>
                  </a:lnTo>
                  <a:lnTo>
                    <a:pt x="39771" y="64924"/>
                  </a:lnTo>
                  <a:lnTo>
                    <a:pt x="34405" y="71691"/>
                  </a:lnTo>
                  <a:lnTo>
                    <a:pt x="22853" y="84221"/>
                  </a:lnTo>
                  <a:lnTo>
                    <a:pt x="22840" y="84234"/>
                  </a:lnTo>
                  <a:lnTo>
                    <a:pt x="18941" y="85741"/>
                  </a:lnTo>
                  <a:lnTo>
                    <a:pt x="16918" y="88067"/>
                  </a:lnTo>
                  <a:lnTo>
                    <a:pt x="15504" y="91729"/>
                  </a:lnTo>
                  <a:lnTo>
                    <a:pt x="12120" y="94835"/>
                  </a:lnTo>
                  <a:lnTo>
                    <a:pt x="9516" y="96077"/>
                  </a:lnTo>
                  <a:lnTo>
                    <a:pt x="9239" y="96831"/>
                  </a:lnTo>
                  <a:lnTo>
                    <a:pt x="9054" y="100188"/>
                  </a:lnTo>
                  <a:lnTo>
                    <a:pt x="9318" y="105131"/>
                  </a:lnTo>
                  <a:lnTo>
                    <a:pt x="8102" y="107391"/>
                  </a:lnTo>
                  <a:lnTo>
                    <a:pt x="6331" y="111779"/>
                  </a:lnTo>
                  <a:lnTo>
                    <a:pt x="5419" y="114529"/>
                  </a:lnTo>
                  <a:lnTo>
                    <a:pt x="4719" y="115071"/>
                  </a:lnTo>
                  <a:lnTo>
                    <a:pt x="3912" y="116445"/>
                  </a:lnTo>
                  <a:lnTo>
                    <a:pt x="3423" y="120926"/>
                  </a:lnTo>
                  <a:lnTo>
                    <a:pt x="3080" y="122433"/>
                  </a:lnTo>
                  <a:lnTo>
                    <a:pt x="1797" y="131711"/>
                  </a:lnTo>
                  <a:lnTo>
                    <a:pt x="2168" y="134355"/>
                  </a:lnTo>
                  <a:lnTo>
                    <a:pt x="1163" y="138756"/>
                  </a:lnTo>
                  <a:lnTo>
                    <a:pt x="1123" y="141347"/>
                  </a:lnTo>
                  <a:lnTo>
                    <a:pt x="701" y="144294"/>
                  </a:lnTo>
                  <a:lnTo>
                    <a:pt x="0" y="146845"/>
                  </a:lnTo>
                  <a:lnTo>
                    <a:pt x="40" y="150903"/>
                  </a:lnTo>
                  <a:lnTo>
                    <a:pt x="423" y="157551"/>
                  </a:lnTo>
                  <a:lnTo>
                    <a:pt x="344" y="158437"/>
                  </a:lnTo>
                  <a:lnTo>
                    <a:pt x="1163" y="158410"/>
                  </a:lnTo>
                  <a:lnTo>
                    <a:pt x="6556" y="156957"/>
                  </a:lnTo>
                  <a:lnTo>
                    <a:pt x="7084" y="157419"/>
                  </a:lnTo>
                  <a:lnTo>
                    <a:pt x="7944" y="160234"/>
                  </a:lnTo>
                  <a:lnTo>
                    <a:pt x="8406" y="160657"/>
                  </a:lnTo>
                  <a:lnTo>
                    <a:pt x="9146" y="160750"/>
                  </a:lnTo>
                  <a:lnTo>
                    <a:pt x="10667" y="160102"/>
                  </a:lnTo>
                  <a:lnTo>
                    <a:pt x="13442" y="157895"/>
                  </a:lnTo>
                  <a:lnTo>
                    <a:pt x="14658" y="156547"/>
                  </a:lnTo>
                  <a:lnTo>
                    <a:pt x="16085" y="154657"/>
                  </a:lnTo>
                  <a:lnTo>
                    <a:pt x="17910" y="152529"/>
                  </a:lnTo>
                  <a:lnTo>
                    <a:pt x="18927" y="150678"/>
                  </a:lnTo>
                  <a:lnTo>
                    <a:pt x="19919" y="149581"/>
                  </a:lnTo>
                  <a:lnTo>
                    <a:pt x="21214" y="149264"/>
                  </a:lnTo>
                  <a:lnTo>
                    <a:pt x="22654" y="149343"/>
                  </a:lnTo>
                  <a:lnTo>
                    <a:pt x="23659" y="149383"/>
                  </a:lnTo>
                  <a:lnTo>
                    <a:pt x="23910" y="149237"/>
                  </a:lnTo>
                  <a:lnTo>
                    <a:pt x="25867" y="149449"/>
                  </a:lnTo>
                  <a:lnTo>
                    <a:pt x="27717" y="148933"/>
                  </a:lnTo>
                  <a:lnTo>
                    <a:pt x="29448" y="147691"/>
                  </a:lnTo>
                  <a:lnTo>
                    <a:pt x="31127" y="147334"/>
                  </a:lnTo>
                  <a:lnTo>
                    <a:pt x="31497" y="147453"/>
                  </a:lnTo>
                  <a:lnTo>
                    <a:pt x="32012" y="147533"/>
                  </a:lnTo>
                  <a:lnTo>
                    <a:pt x="108356" y="147533"/>
                  </a:lnTo>
                  <a:lnTo>
                    <a:pt x="108290" y="142721"/>
                  </a:lnTo>
                  <a:lnTo>
                    <a:pt x="108924" y="130469"/>
                  </a:lnTo>
                  <a:lnTo>
                    <a:pt x="108845" y="119710"/>
                  </a:lnTo>
                  <a:lnTo>
                    <a:pt x="109387" y="114317"/>
                  </a:lnTo>
                  <a:lnTo>
                    <a:pt x="111740" y="110907"/>
                  </a:lnTo>
                  <a:lnTo>
                    <a:pt x="112810" y="108422"/>
                  </a:lnTo>
                  <a:lnTo>
                    <a:pt x="113590" y="104959"/>
                  </a:lnTo>
                  <a:lnTo>
                    <a:pt x="114819" y="102131"/>
                  </a:lnTo>
                  <a:lnTo>
                    <a:pt x="117595" y="99831"/>
                  </a:lnTo>
                  <a:lnTo>
                    <a:pt x="118097" y="98575"/>
                  </a:lnTo>
                  <a:lnTo>
                    <a:pt x="121032" y="94729"/>
                  </a:lnTo>
                  <a:lnTo>
                    <a:pt x="122789" y="89786"/>
                  </a:lnTo>
                  <a:lnTo>
                    <a:pt x="124124" y="88107"/>
                  </a:lnTo>
                  <a:lnTo>
                    <a:pt x="125790" y="86561"/>
                  </a:lnTo>
                  <a:lnTo>
                    <a:pt x="126953" y="85741"/>
                  </a:lnTo>
                  <a:lnTo>
                    <a:pt x="128896" y="84922"/>
                  </a:lnTo>
                  <a:lnTo>
                    <a:pt x="130403" y="84459"/>
                  </a:lnTo>
                  <a:lnTo>
                    <a:pt x="130680" y="84063"/>
                  </a:lnTo>
                  <a:lnTo>
                    <a:pt x="130812" y="83270"/>
                  </a:lnTo>
                  <a:lnTo>
                    <a:pt x="130297" y="80216"/>
                  </a:lnTo>
                  <a:lnTo>
                    <a:pt x="130945" y="79212"/>
                  </a:lnTo>
                  <a:lnTo>
                    <a:pt x="131962" y="77163"/>
                  </a:lnTo>
                  <a:lnTo>
                    <a:pt x="133139" y="75260"/>
                  </a:lnTo>
                  <a:lnTo>
                    <a:pt x="134196" y="74044"/>
                  </a:lnTo>
                  <a:lnTo>
                    <a:pt x="134791" y="72801"/>
                  </a:lnTo>
                  <a:lnTo>
                    <a:pt x="135068" y="70647"/>
                  </a:lnTo>
                  <a:lnTo>
                    <a:pt x="135108" y="6912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4" name="Volný tvar: obrazec 20">
              <a:extLst>
                <a:ext uri="{FF2B5EF4-FFF2-40B4-BE49-F238E27FC236}">
                  <a16:creationId xmlns:a16="http://schemas.microsoft.com/office/drawing/2014/main" id="{44468CAC-020A-DC5E-8FE8-F65536FE3DBD}"/>
                </a:ext>
              </a:extLst>
            </p:cNvPr>
            <p:cNvSpPr/>
            <p:nvPr/>
          </p:nvSpPr>
          <p:spPr>
            <a:xfrm>
              <a:off x="1567300" y="4336538"/>
              <a:ext cx="9598" cy="20518"/>
            </a:xfrm>
            <a:custGeom>
              <a:avLst/>
              <a:gdLst>
                <a:gd name="connsiteX0" fmla="*/ 6529 w 9027"/>
                <a:gd name="connsiteY0" fmla="*/ 17923 h 19297"/>
                <a:gd name="connsiteX1" fmla="*/ 4600 w 9027"/>
                <a:gd name="connsiteY1" fmla="*/ 16680 h 19297"/>
                <a:gd name="connsiteX2" fmla="*/ 1599 w 9027"/>
                <a:gd name="connsiteY2" fmla="*/ 17302 h 19297"/>
                <a:gd name="connsiteX3" fmla="*/ 1282 w 9027"/>
                <a:gd name="connsiteY3" fmla="*/ 19297 h 19297"/>
                <a:gd name="connsiteX4" fmla="*/ 6291 w 9027"/>
                <a:gd name="connsiteY4" fmla="*/ 19178 h 19297"/>
                <a:gd name="connsiteX5" fmla="*/ 9027 w 9027"/>
                <a:gd name="connsiteY5" fmla="*/ 17936 h 19297"/>
                <a:gd name="connsiteX6" fmla="*/ 6529 w 9027"/>
                <a:gd name="connsiteY6" fmla="*/ 17936 h 19297"/>
                <a:gd name="connsiteX7" fmla="*/ 7203 w 9027"/>
                <a:gd name="connsiteY7" fmla="*/ 1612 h 19297"/>
                <a:gd name="connsiteX8" fmla="*/ 8909 w 9027"/>
                <a:gd name="connsiteY8" fmla="*/ 859 h 19297"/>
                <a:gd name="connsiteX9" fmla="*/ 6688 w 9027"/>
                <a:gd name="connsiteY9" fmla="*/ 357 h 19297"/>
                <a:gd name="connsiteX10" fmla="*/ 5723 w 9027"/>
                <a:gd name="connsiteY10" fmla="*/ 1229 h 19297"/>
                <a:gd name="connsiteX11" fmla="*/ 6120 w 9027"/>
                <a:gd name="connsiteY11" fmla="*/ 1494 h 19297"/>
                <a:gd name="connsiteX12" fmla="*/ 7203 w 9027"/>
                <a:gd name="connsiteY12" fmla="*/ 1612 h 19297"/>
                <a:gd name="connsiteX13" fmla="*/ 4282 w 9027"/>
                <a:gd name="connsiteY13" fmla="*/ 1546 h 19297"/>
                <a:gd name="connsiteX14" fmla="*/ 3331 w 9027"/>
                <a:gd name="connsiteY14" fmla="*/ 304 h 19297"/>
                <a:gd name="connsiteX15" fmla="*/ 2062 w 9027"/>
                <a:gd name="connsiteY15" fmla="*/ 0 h 19297"/>
                <a:gd name="connsiteX16" fmla="*/ 0 w 9027"/>
                <a:gd name="connsiteY16" fmla="*/ 502 h 19297"/>
                <a:gd name="connsiteX17" fmla="*/ 2405 w 9027"/>
                <a:gd name="connsiteY17" fmla="*/ 1811 h 19297"/>
                <a:gd name="connsiteX18" fmla="*/ 4282 w 9027"/>
                <a:gd name="connsiteY18" fmla="*/ 1546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27" h="19297">
                  <a:moveTo>
                    <a:pt x="6529" y="17923"/>
                  </a:moveTo>
                  <a:lnTo>
                    <a:pt x="4600" y="16680"/>
                  </a:lnTo>
                  <a:lnTo>
                    <a:pt x="1599" y="17302"/>
                  </a:lnTo>
                  <a:lnTo>
                    <a:pt x="1282" y="19297"/>
                  </a:lnTo>
                  <a:lnTo>
                    <a:pt x="6291" y="19178"/>
                  </a:lnTo>
                  <a:lnTo>
                    <a:pt x="9027" y="17936"/>
                  </a:lnTo>
                  <a:lnTo>
                    <a:pt x="6529" y="17936"/>
                  </a:lnTo>
                  <a:close/>
                  <a:moveTo>
                    <a:pt x="7203" y="1612"/>
                  </a:moveTo>
                  <a:lnTo>
                    <a:pt x="8909" y="859"/>
                  </a:lnTo>
                  <a:lnTo>
                    <a:pt x="6688" y="357"/>
                  </a:lnTo>
                  <a:lnTo>
                    <a:pt x="5723" y="1229"/>
                  </a:lnTo>
                  <a:lnTo>
                    <a:pt x="6120" y="1494"/>
                  </a:lnTo>
                  <a:lnTo>
                    <a:pt x="7203" y="1612"/>
                  </a:lnTo>
                  <a:close/>
                  <a:moveTo>
                    <a:pt x="4282" y="1546"/>
                  </a:moveTo>
                  <a:lnTo>
                    <a:pt x="3331" y="304"/>
                  </a:lnTo>
                  <a:lnTo>
                    <a:pt x="2062" y="0"/>
                  </a:lnTo>
                  <a:lnTo>
                    <a:pt x="0" y="502"/>
                  </a:lnTo>
                  <a:lnTo>
                    <a:pt x="2405" y="1811"/>
                  </a:lnTo>
                  <a:lnTo>
                    <a:pt x="4282" y="154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5" name="Volný tvar: obrazec 21">
              <a:extLst>
                <a:ext uri="{FF2B5EF4-FFF2-40B4-BE49-F238E27FC236}">
                  <a16:creationId xmlns:a16="http://schemas.microsoft.com/office/drawing/2014/main" id="{29816D53-20F6-C530-B15D-AE23EA10C220}"/>
                </a:ext>
              </a:extLst>
            </p:cNvPr>
            <p:cNvSpPr/>
            <p:nvPr/>
          </p:nvSpPr>
          <p:spPr>
            <a:xfrm>
              <a:off x="4559981" y="3606234"/>
              <a:ext cx="369973" cy="226050"/>
            </a:xfrm>
            <a:custGeom>
              <a:avLst/>
              <a:gdLst>
                <a:gd name="connsiteX0" fmla="*/ 26514 w 347961"/>
                <a:gd name="connsiteY0" fmla="*/ 101589 h 212601"/>
                <a:gd name="connsiteX1" fmla="*/ 27109 w 347961"/>
                <a:gd name="connsiteY1" fmla="*/ 99990 h 212601"/>
                <a:gd name="connsiteX2" fmla="*/ 26197 w 347961"/>
                <a:gd name="connsiteY2" fmla="*/ 99923 h 212601"/>
                <a:gd name="connsiteX3" fmla="*/ 25602 w 347961"/>
                <a:gd name="connsiteY3" fmla="*/ 101166 h 212601"/>
                <a:gd name="connsiteX4" fmla="*/ 26964 w 347961"/>
                <a:gd name="connsiteY4" fmla="*/ 105594 h 212601"/>
                <a:gd name="connsiteX5" fmla="*/ 28880 w 347961"/>
                <a:gd name="connsiteY5" fmla="*/ 109612 h 212601"/>
                <a:gd name="connsiteX6" fmla="*/ 28880 w 347961"/>
                <a:gd name="connsiteY6" fmla="*/ 108277 h 212601"/>
                <a:gd name="connsiteX7" fmla="*/ 26514 w 347961"/>
                <a:gd name="connsiteY7" fmla="*/ 101589 h 212601"/>
                <a:gd name="connsiteX8" fmla="*/ 347023 w 347961"/>
                <a:gd name="connsiteY8" fmla="*/ 146792 h 212601"/>
                <a:gd name="connsiteX9" fmla="*/ 346217 w 347961"/>
                <a:gd name="connsiteY9" fmla="*/ 142748 h 212601"/>
                <a:gd name="connsiteX10" fmla="*/ 345450 w 347961"/>
                <a:gd name="connsiteY10" fmla="*/ 137382 h 212601"/>
                <a:gd name="connsiteX11" fmla="*/ 346996 w 347961"/>
                <a:gd name="connsiteY11" fmla="*/ 133178 h 212601"/>
                <a:gd name="connsiteX12" fmla="*/ 346758 w 347961"/>
                <a:gd name="connsiteY12" fmla="*/ 132385 h 212601"/>
                <a:gd name="connsiteX13" fmla="*/ 346137 w 347961"/>
                <a:gd name="connsiteY13" fmla="*/ 131619 h 212601"/>
                <a:gd name="connsiteX14" fmla="*/ 345251 w 347961"/>
                <a:gd name="connsiteY14" fmla="*/ 130931 h 212601"/>
                <a:gd name="connsiteX15" fmla="*/ 340718 w 347961"/>
                <a:gd name="connsiteY15" fmla="*/ 129782 h 212601"/>
                <a:gd name="connsiteX16" fmla="*/ 339330 w 347961"/>
                <a:gd name="connsiteY16" fmla="*/ 129174 h 212601"/>
                <a:gd name="connsiteX17" fmla="*/ 337387 w 347961"/>
                <a:gd name="connsiteY17" fmla="*/ 127852 h 212601"/>
                <a:gd name="connsiteX18" fmla="*/ 334995 w 347961"/>
                <a:gd name="connsiteY18" fmla="*/ 126464 h 212601"/>
                <a:gd name="connsiteX19" fmla="*/ 332973 w 347961"/>
                <a:gd name="connsiteY19" fmla="*/ 125499 h 212601"/>
                <a:gd name="connsiteX20" fmla="*/ 329840 w 347961"/>
                <a:gd name="connsiteY20" fmla="*/ 124243 h 212601"/>
                <a:gd name="connsiteX21" fmla="*/ 327051 w 347961"/>
                <a:gd name="connsiteY21" fmla="*/ 123543 h 212601"/>
                <a:gd name="connsiteX22" fmla="*/ 325611 w 347961"/>
                <a:gd name="connsiteY22" fmla="*/ 124085 h 212601"/>
                <a:gd name="connsiteX23" fmla="*/ 324315 w 347961"/>
                <a:gd name="connsiteY23" fmla="*/ 124759 h 212601"/>
                <a:gd name="connsiteX24" fmla="*/ 322980 w 347961"/>
                <a:gd name="connsiteY24" fmla="*/ 124772 h 212601"/>
                <a:gd name="connsiteX25" fmla="*/ 321553 w 347961"/>
                <a:gd name="connsiteY25" fmla="*/ 124402 h 212601"/>
                <a:gd name="connsiteX26" fmla="*/ 315949 w 347961"/>
                <a:gd name="connsiteY26" fmla="*/ 121243 h 212601"/>
                <a:gd name="connsiteX27" fmla="*/ 307331 w 347961"/>
                <a:gd name="connsiteY27" fmla="*/ 115798 h 212601"/>
                <a:gd name="connsiteX28" fmla="*/ 300617 w 347961"/>
                <a:gd name="connsiteY28" fmla="*/ 112004 h 212601"/>
                <a:gd name="connsiteX29" fmla="*/ 296519 w 347961"/>
                <a:gd name="connsiteY29" fmla="*/ 110193 h 212601"/>
                <a:gd name="connsiteX30" fmla="*/ 295515 w 347961"/>
                <a:gd name="connsiteY30" fmla="*/ 109612 h 212601"/>
                <a:gd name="connsiteX31" fmla="*/ 293069 w 347961"/>
                <a:gd name="connsiteY31" fmla="*/ 107907 h 212601"/>
                <a:gd name="connsiteX32" fmla="*/ 286989 w 347961"/>
                <a:gd name="connsiteY32" fmla="*/ 103320 h 212601"/>
                <a:gd name="connsiteX33" fmla="*/ 283725 w 347961"/>
                <a:gd name="connsiteY33" fmla="*/ 103994 h 212601"/>
                <a:gd name="connsiteX34" fmla="*/ 278239 w 347961"/>
                <a:gd name="connsiteY34" fmla="*/ 101021 h 212601"/>
                <a:gd name="connsiteX35" fmla="*/ 273270 w 347961"/>
                <a:gd name="connsiteY35" fmla="*/ 98113 h 212601"/>
                <a:gd name="connsiteX36" fmla="*/ 272120 w 347961"/>
                <a:gd name="connsiteY36" fmla="*/ 97333 h 212601"/>
                <a:gd name="connsiteX37" fmla="*/ 266040 w 347961"/>
                <a:gd name="connsiteY37" fmla="*/ 91980 h 212601"/>
                <a:gd name="connsiteX38" fmla="*/ 260369 w 347961"/>
                <a:gd name="connsiteY38" fmla="*/ 88517 h 212601"/>
                <a:gd name="connsiteX39" fmla="*/ 254184 w 347961"/>
                <a:gd name="connsiteY39" fmla="*/ 84737 h 212601"/>
                <a:gd name="connsiteX40" fmla="*/ 250192 w 347961"/>
                <a:gd name="connsiteY40" fmla="*/ 82384 h 212601"/>
                <a:gd name="connsiteX41" fmla="*/ 243438 w 347961"/>
                <a:gd name="connsiteY41" fmla="*/ 78392 h 212601"/>
                <a:gd name="connsiteX42" fmla="*/ 240041 w 347961"/>
                <a:gd name="connsiteY42" fmla="*/ 75987 h 212601"/>
                <a:gd name="connsiteX43" fmla="*/ 238878 w 347961"/>
                <a:gd name="connsiteY43" fmla="*/ 75101 h 212601"/>
                <a:gd name="connsiteX44" fmla="*/ 237556 w 347961"/>
                <a:gd name="connsiteY44" fmla="*/ 75683 h 212601"/>
                <a:gd name="connsiteX45" fmla="*/ 234239 w 347961"/>
                <a:gd name="connsiteY45" fmla="*/ 67409 h 212601"/>
                <a:gd name="connsiteX46" fmla="*/ 231648 w 347961"/>
                <a:gd name="connsiteY46" fmla="*/ 63629 h 212601"/>
                <a:gd name="connsiteX47" fmla="*/ 228687 w 347961"/>
                <a:gd name="connsiteY47" fmla="*/ 61580 h 212601"/>
                <a:gd name="connsiteX48" fmla="*/ 225674 w 347961"/>
                <a:gd name="connsiteY48" fmla="*/ 57628 h 212601"/>
                <a:gd name="connsiteX49" fmla="*/ 222608 w 347961"/>
                <a:gd name="connsiteY49" fmla="*/ 51786 h 212601"/>
                <a:gd name="connsiteX50" fmla="*/ 220294 w 347961"/>
                <a:gd name="connsiteY50" fmla="*/ 47992 h 212601"/>
                <a:gd name="connsiteX51" fmla="*/ 218748 w 347961"/>
                <a:gd name="connsiteY51" fmla="*/ 46248 h 212601"/>
                <a:gd name="connsiteX52" fmla="*/ 215959 w 347961"/>
                <a:gd name="connsiteY52" fmla="*/ 44318 h 212601"/>
                <a:gd name="connsiteX53" fmla="*/ 211928 w 347961"/>
                <a:gd name="connsiteY53" fmla="*/ 42203 h 212601"/>
                <a:gd name="connsiteX54" fmla="*/ 208333 w 347961"/>
                <a:gd name="connsiteY54" fmla="*/ 41199 h 212601"/>
                <a:gd name="connsiteX55" fmla="*/ 207117 w 347961"/>
                <a:gd name="connsiteY55" fmla="*/ 41238 h 212601"/>
                <a:gd name="connsiteX56" fmla="*/ 206575 w 347961"/>
                <a:gd name="connsiteY56" fmla="*/ 41503 h 212601"/>
                <a:gd name="connsiteX57" fmla="*/ 205967 w 347961"/>
                <a:gd name="connsiteY57" fmla="*/ 41859 h 212601"/>
                <a:gd name="connsiteX58" fmla="*/ 204975 w 347961"/>
                <a:gd name="connsiteY58" fmla="*/ 43432 h 212601"/>
                <a:gd name="connsiteX59" fmla="*/ 203032 w 347961"/>
                <a:gd name="connsiteY59" fmla="*/ 43591 h 212601"/>
                <a:gd name="connsiteX60" fmla="*/ 201578 w 347961"/>
                <a:gd name="connsiteY60" fmla="*/ 43551 h 212601"/>
                <a:gd name="connsiteX61" fmla="*/ 200098 w 347961"/>
                <a:gd name="connsiteY61" fmla="*/ 42983 h 212601"/>
                <a:gd name="connsiteX62" fmla="*/ 195723 w 347961"/>
                <a:gd name="connsiteY62" fmla="*/ 42481 h 212601"/>
                <a:gd name="connsiteX63" fmla="*/ 194098 w 347961"/>
                <a:gd name="connsiteY63" fmla="*/ 41939 h 212601"/>
                <a:gd name="connsiteX64" fmla="*/ 191547 w 347961"/>
                <a:gd name="connsiteY64" fmla="*/ 42018 h 212601"/>
                <a:gd name="connsiteX65" fmla="*/ 186207 w 347961"/>
                <a:gd name="connsiteY65" fmla="*/ 42838 h 212601"/>
                <a:gd name="connsiteX66" fmla="*/ 184832 w 347961"/>
                <a:gd name="connsiteY66" fmla="*/ 42692 h 212601"/>
                <a:gd name="connsiteX67" fmla="*/ 178237 w 347961"/>
                <a:gd name="connsiteY67" fmla="*/ 39176 h 212601"/>
                <a:gd name="connsiteX68" fmla="*/ 175408 w 347961"/>
                <a:gd name="connsiteY68" fmla="*/ 37789 h 212601"/>
                <a:gd name="connsiteX69" fmla="*/ 174734 w 347961"/>
                <a:gd name="connsiteY69" fmla="*/ 37022 h 212601"/>
                <a:gd name="connsiteX70" fmla="*/ 174470 w 347961"/>
                <a:gd name="connsiteY70" fmla="*/ 35674 h 212601"/>
                <a:gd name="connsiteX71" fmla="*/ 174906 w 347961"/>
                <a:gd name="connsiteY71" fmla="*/ 33770 h 212601"/>
                <a:gd name="connsiteX72" fmla="*/ 175342 w 347961"/>
                <a:gd name="connsiteY72" fmla="*/ 32422 h 212601"/>
                <a:gd name="connsiteX73" fmla="*/ 174708 w 347961"/>
                <a:gd name="connsiteY73" fmla="*/ 31021 h 212601"/>
                <a:gd name="connsiteX74" fmla="*/ 173267 w 347961"/>
                <a:gd name="connsiteY74" fmla="*/ 29501 h 212601"/>
                <a:gd name="connsiteX75" fmla="*/ 172910 w 347961"/>
                <a:gd name="connsiteY75" fmla="*/ 27876 h 212601"/>
                <a:gd name="connsiteX76" fmla="*/ 173465 w 347961"/>
                <a:gd name="connsiteY76" fmla="*/ 26964 h 212601"/>
                <a:gd name="connsiteX77" fmla="*/ 175078 w 347961"/>
                <a:gd name="connsiteY77" fmla="*/ 27254 h 212601"/>
                <a:gd name="connsiteX78" fmla="*/ 175501 w 347961"/>
                <a:gd name="connsiteY78" fmla="*/ 26686 h 212601"/>
                <a:gd name="connsiteX79" fmla="*/ 175104 w 347961"/>
                <a:gd name="connsiteY79" fmla="*/ 25827 h 212601"/>
                <a:gd name="connsiteX80" fmla="*/ 174139 w 347961"/>
                <a:gd name="connsiteY80" fmla="*/ 25206 h 212601"/>
                <a:gd name="connsiteX81" fmla="*/ 172725 w 347961"/>
                <a:gd name="connsiteY81" fmla="*/ 23818 h 212601"/>
                <a:gd name="connsiteX82" fmla="*/ 169156 w 347961"/>
                <a:gd name="connsiteY82" fmla="*/ 22536 h 212601"/>
                <a:gd name="connsiteX83" fmla="*/ 168561 w 347961"/>
                <a:gd name="connsiteY83" fmla="*/ 22007 h 212601"/>
                <a:gd name="connsiteX84" fmla="*/ 168601 w 347961"/>
                <a:gd name="connsiteY84" fmla="*/ 21412 h 212601"/>
                <a:gd name="connsiteX85" fmla="*/ 169024 w 347961"/>
                <a:gd name="connsiteY85" fmla="*/ 20765 h 212601"/>
                <a:gd name="connsiteX86" fmla="*/ 168839 w 347961"/>
                <a:gd name="connsiteY86" fmla="*/ 19416 h 212601"/>
                <a:gd name="connsiteX87" fmla="*/ 168495 w 347961"/>
                <a:gd name="connsiteY87" fmla="*/ 17672 h 212601"/>
                <a:gd name="connsiteX88" fmla="*/ 168720 w 347961"/>
                <a:gd name="connsiteY88" fmla="*/ 16773 h 212601"/>
                <a:gd name="connsiteX89" fmla="*/ 168680 w 347961"/>
                <a:gd name="connsiteY89" fmla="*/ 16059 h 212601"/>
                <a:gd name="connsiteX90" fmla="*/ 168073 w 347961"/>
                <a:gd name="connsiteY90" fmla="*/ 15491 h 212601"/>
                <a:gd name="connsiteX91" fmla="*/ 166817 w 347961"/>
                <a:gd name="connsiteY91" fmla="*/ 14830 h 212601"/>
                <a:gd name="connsiteX92" fmla="*/ 164676 w 347961"/>
                <a:gd name="connsiteY92" fmla="*/ 13217 h 212601"/>
                <a:gd name="connsiteX93" fmla="*/ 162455 w 347961"/>
                <a:gd name="connsiteY93" fmla="*/ 13046 h 212601"/>
                <a:gd name="connsiteX94" fmla="*/ 155384 w 347961"/>
                <a:gd name="connsiteY94" fmla="*/ 13098 h 212601"/>
                <a:gd name="connsiteX95" fmla="*/ 153044 w 347961"/>
                <a:gd name="connsiteY95" fmla="*/ 12451 h 212601"/>
                <a:gd name="connsiteX96" fmla="*/ 151075 w 347961"/>
                <a:gd name="connsiteY96" fmla="*/ 11552 h 212601"/>
                <a:gd name="connsiteX97" fmla="*/ 148550 w 347961"/>
                <a:gd name="connsiteY97" fmla="*/ 8115 h 212601"/>
                <a:gd name="connsiteX98" fmla="*/ 147467 w 347961"/>
                <a:gd name="connsiteY98" fmla="*/ 7296 h 212601"/>
                <a:gd name="connsiteX99" fmla="*/ 146568 w 347961"/>
                <a:gd name="connsiteY99" fmla="*/ 6952 h 212601"/>
                <a:gd name="connsiteX100" fmla="*/ 144559 w 347961"/>
                <a:gd name="connsiteY100" fmla="*/ 6833 h 212601"/>
                <a:gd name="connsiteX101" fmla="*/ 142100 w 347961"/>
                <a:gd name="connsiteY101" fmla="*/ 6503 h 212601"/>
                <a:gd name="connsiteX102" fmla="*/ 140752 w 347961"/>
                <a:gd name="connsiteY102" fmla="*/ 5921 h 212601"/>
                <a:gd name="connsiteX103" fmla="*/ 136721 w 347961"/>
                <a:gd name="connsiteY103" fmla="*/ 2789 h 212601"/>
                <a:gd name="connsiteX104" fmla="*/ 132901 w 347961"/>
                <a:gd name="connsiteY104" fmla="*/ 0 h 212601"/>
                <a:gd name="connsiteX105" fmla="*/ 132200 w 347961"/>
                <a:gd name="connsiteY105" fmla="*/ 2630 h 212601"/>
                <a:gd name="connsiteX106" fmla="*/ 131064 w 347961"/>
                <a:gd name="connsiteY106" fmla="*/ 3146 h 212601"/>
                <a:gd name="connsiteX107" fmla="*/ 128195 w 347961"/>
                <a:gd name="connsiteY107" fmla="*/ 2908 h 212601"/>
                <a:gd name="connsiteX108" fmla="*/ 125975 w 347961"/>
                <a:gd name="connsiteY108" fmla="*/ 2458 h 212601"/>
                <a:gd name="connsiteX109" fmla="*/ 124904 w 347961"/>
                <a:gd name="connsiteY109" fmla="*/ 3053 h 212601"/>
                <a:gd name="connsiteX110" fmla="*/ 123887 w 347961"/>
                <a:gd name="connsiteY110" fmla="*/ 4097 h 212601"/>
                <a:gd name="connsiteX111" fmla="*/ 124270 w 347961"/>
                <a:gd name="connsiteY111" fmla="*/ 4785 h 212601"/>
                <a:gd name="connsiteX112" fmla="*/ 125380 w 347961"/>
                <a:gd name="connsiteY112" fmla="*/ 5512 h 212601"/>
                <a:gd name="connsiteX113" fmla="*/ 127601 w 347961"/>
                <a:gd name="connsiteY113" fmla="*/ 6860 h 212601"/>
                <a:gd name="connsiteX114" fmla="*/ 131262 w 347961"/>
                <a:gd name="connsiteY114" fmla="*/ 10164 h 212601"/>
                <a:gd name="connsiteX115" fmla="*/ 132994 w 347961"/>
                <a:gd name="connsiteY115" fmla="*/ 11988 h 212601"/>
                <a:gd name="connsiteX116" fmla="*/ 133337 w 347961"/>
                <a:gd name="connsiteY116" fmla="*/ 12623 h 212601"/>
                <a:gd name="connsiteX117" fmla="*/ 133178 w 347961"/>
                <a:gd name="connsiteY117" fmla="*/ 13098 h 212601"/>
                <a:gd name="connsiteX118" fmla="*/ 132822 w 347961"/>
                <a:gd name="connsiteY118" fmla="*/ 13310 h 212601"/>
                <a:gd name="connsiteX119" fmla="*/ 132240 w 347961"/>
                <a:gd name="connsiteY119" fmla="*/ 13297 h 212601"/>
                <a:gd name="connsiteX120" fmla="*/ 131460 w 347961"/>
                <a:gd name="connsiteY120" fmla="*/ 13283 h 212601"/>
                <a:gd name="connsiteX121" fmla="*/ 130892 w 347961"/>
                <a:gd name="connsiteY121" fmla="*/ 12742 h 212601"/>
                <a:gd name="connsiteX122" fmla="*/ 130535 w 347961"/>
                <a:gd name="connsiteY122" fmla="*/ 11803 h 212601"/>
                <a:gd name="connsiteX123" fmla="*/ 129240 w 347961"/>
                <a:gd name="connsiteY123" fmla="*/ 10376 h 212601"/>
                <a:gd name="connsiteX124" fmla="*/ 128050 w 347961"/>
                <a:gd name="connsiteY124" fmla="*/ 9556 h 212601"/>
                <a:gd name="connsiteX125" fmla="*/ 126821 w 347961"/>
                <a:gd name="connsiteY125" fmla="*/ 9041 h 212601"/>
                <a:gd name="connsiteX126" fmla="*/ 125182 w 347961"/>
                <a:gd name="connsiteY126" fmla="*/ 8657 h 212601"/>
                <a:gd name="connsiteX127" fmla="*/ 122988 w 347961"/>
                <a:gd name="connsiteY127" fmla="*/ 7970 h 212601"/>
                <a:gd name="connsiteX128" fmla="*/ 121917 w 347961"/>
                <a:gd name="connsiteY128" fmla="*/ 7944 h 212601"/>
                <a:gd name="connsiteX129" fmla="*/ 121058 w 347961"/>
                <a:gd name="connsiteY129" fmla="*/ 8737 h 212601"/>
                <a:gd name="connsiteX130" fmla="*/ 120437 w 347961"/>
                <a:gd name="connsiteY130" fmla="*/ 9794 h 212601"/>
                <a:gd name="connsiteX131" fmla="*/ 120437 w 347961"/>
                <a:gd name="connsiteY131" fmla="*/ 12120 h 212601"/>
                <a:gd name="connsiteX132" fmla="*/ 119525 w 347961"/>
                <a:gd name="connsiteY132" fmla="*/ 14975 h 212601"/>
                <a:gd name="connsiteX133" fmla="*/ 118825 w 347961"/>
                <a:gd name="connsiteY133" fmla="*/ 16099 h 212601"/>
                <a:gd name="connsiteX134" fmla="*/ 116062 w 347961"/>
                <a:gd name="connsiteY134" fmla="*/ 16786 h 212601"/>
                <a:gd name="connsiteX135" fmla="*/ 109189 w 347961"/>
                <a:gd name="connsiteY135" fmla="*/ 17024 h 212601"/>
                <a:gd name="connsiteX136" fmla="*/ 107312 w 347961"/>
                <a:gd name="connsiteY136" fmla="*/ 17910 h 212601"/>
                <a:gd name="connsiteX137" fmla="*/ 106136 w 347961"/>
                <a:gd name="connsiteY137" fmla="*/ 18980 h 212601"/>
                <a:gd name="connsiteX138" fmla="*/ 104259 w 347961"/>
                <a:gd name="connsiteY138" fmla="*/ 22470 h 212601"/>
                <a:gd name="connsiteX139" fmla="*/ 102686 w 347961"/>
                <a:gd name="connsiteY139" fmla="*/ 23633 h 212601"/>
                <a:gd name="connsiteX140" fmla="*/ 101430 w 347961"/>
                <a:gd name="connsiteY140" fmla="*/ 25232 h 212601"/>
                <a:gd name="connsiteX141" fmla="*/ 102977 w 347961"/>
                <a:gd name="connsiteY141" fmla="*/ 30374 h 212601"/>
                <a:gd name="connsiteX142" fmla="*/ 104986 w 347961"/>
                <a:gd name="connsiteY142" fmla="*/ 36401 h 212601"/>
                <a:gd name="connsiteX143" fmla="*/ 106665 w 347961"/>
                <a:gd name="connsiteY143" fmla="*/ 38066 h 212601"/>
                <a:gd name="connsiteX144" fmla="*/ 107616 w 347961"/>
                <a:gd name="connsiteY144" fmla="*/ 38568 h 212601"/>
                <a:gd name="connsiteX145" fmla="*/ 107854 w 347961"/>
                <a:gd name="connsiteY145" fmla="*/ 39163 h 212601"/>
                <a:gd name="connsiteX146" fmla="*/ 107418 w 347961"/>
                <a:gd name="connsiteY146" fmla="*/ 39692 h 212601"/>
                <a:gd name="connsiteX147" fmla="*/ 106850 w 347961"/>
                <a:gd name="connsiteY147" fmla="*/ 40353 h 212601"/>
                <a:gd name="connsiteX148" fmla="*/ 106043 w 347961"/>
                <a:gd name="connsiteY148" fmla="*/ 41555 h 212601"/>
                <a:gd name="connsiteX149" fmla="*/ 104840 w 347961"/>
                <a:gd name="connsiteY149" fmla="*/ 41516 h 212601"/>
                <a:gd name="connsiteX150" fmla="*/ 102382 w 347961"/>
                <a:gd name="connsiteY150" fmla="*/ 41212 h 212601"/>
                <a:gd name="connsiteX151" fmla="*/ 100320 w 347961"/>
                <a:gd name="connsiteY151" fmla="*/ 40881 h 212601"/>
                <a:gd name="connsiteX152" fmla="*/ 93539 w 347961"/>
                <a:gd name="connsiteY152" fmla="*/ 40538 h 212601"/>
                <a:gd name="connsiteX153" fmla="*/ 88041 w 347961"/>
                <a:gd name="connsiteY153" fmla="*/ 40260 h 212601"/>
                <a:gd name="connsiteX154" fmla="*/ 81935 w 347961"/>
                <a:gd name="connsiteY154" fmla="*/ 39943 h 212601"/>
                <a:gd name="connsiteX155" fmla="*/ 80957 w 347961"/>
                <a:gd name="connsiteY155" fmla="*/ 39890 h 212601"/>
                <a:gd name="connsiteX156" fmla="*/ 78842 w 347961"/>
                <a:gd name="connsiteY156" fmla="*/ 40260 h 212601"/>
                <a:gd name="connsiteX157" fmla="*/ 75352 w 347961"/>
                <a:gd name="connsiteY157" fmla="*/ 41146 h 212601"/>
                <a:gd name="connsiteX158" fmla="*/ 72392 w 347961"/>
                <a:gd name="connsiteY158" fmla="*/ 41595 h 212601"/>
                <a:gd name="connsiteX159" fmla="*/ 71004 w 347961"/>
                <a:gd name="connsiteY159" fmla="*/ 41331 h 212601"/>
                <a:gd name="connsiteX160" fmla="*/ 69669 w 347961"/>
                <a:gd name="connsiteY160" fmla="*/ 40670 h 212601"/>
                <a:gd name="connsiteX161" fmla="*/ 68347 w 347961"/>
                <a:gd name="connsiteY161" fmla="*/ 39269 h 212601"/>
                <a:gd name="connsiteX162" fmla="*/ 66444 w 347961"/>
                <a:gd name="connsiteY162" fmla="*/ 37577 h 212601"/>
                <a:gd name="connsiteX163" fmla="*/ 64567 w 347961"/>
                <a:gd name="connsiteY163" fmla="*/ 36202 h 212601"/>
                <a:gd name="connsiteX164" fmla="*/ 62016 w 347961"/>
                <a:gd name="connsiteY164" fmla="*/ 33387 h 212601"/>
                <a:gd name="connsiteX165" fmla="*/ 60205 w 347961"/>
                <a:gd name="connsiteY165" fmla="*/ 31233 h 212601"/>
                <a:gd name="connsiteX166" fmla="*/ 55857 w 347961"/>
                <a:gd name="connsiteY166" fmla="*/ 26527 h 212601"/>
                <a:gd name="connsiteX167" fmla="*/ 55090 w 347961"/>
                <a:gd name="connsiteY167" fmla="*/ 25047 h 212601"/>
                <a:gd name="connsiteX168" fmla="*/ 54152 w 347961"/>
                <a:gd name="connsiteY168" fmla="*/ 23540 h 212601"/>
                <a:gd name="connsiteX169" fmla="*/ 52764 w 347961"/>
                <a:gd name="connsiteY169" fmla="*/ 22271 h 212601"/>
                <a:gd name="connsiteX170" fmla="*/ 48138 w 347961"/>
                <a:gd name="connsiteY170" fmla="*/ 19165 h 212601"/>
                <a:gd name="connsiteX171" fmla="*/ 42917 w 347961"/>
                <a:gd name="connsiteY171" fmla="*/ 16376 h 212601"/>
                <a:gd name="connsiteX172" fmla="*/ 37802 w 347961"/>
                <a:gd name="connsiteY172" fmla="*/ 13640 h 212601"/>
                <a:gd name="connsiteX173" fmla="*/ 36374 w 347961"/>
                <a:gd name="connsiteY173" fmla="*/ 12979 h 212601"/>
                <a:gd name="connsiteX174" fmla="*/ 34074 w 347961"/>
                <a:gd name="connsiteY174" fmla="*/ 12134 h 212601"/>
                <a:gd name="connsiteX175" fmla="*/ 31444 w 347961"/>
                <a:gd name="connsiteY175" fmla="*/ 12120 h 212601"/>
                <a:gd name="connsiteX176" fmla="*/ 29686 w 347961"/>
                <a:gd name="connsiteY176" fmla="*/ 12292 h 212601"/>
                <a:gd name="connsiteX177" fmla="*/ 24386 w 347961"/>
                <a:gd name="connsiteY177" fmla="*/ 13191 h 212601"/>
                <a:gd name="connsiteX178" fmla="*/ 20395 w 347961"/>
                <a:gd name="connsiteY178" fmla="*/ 14248 h 212601"/>
                <a:gd name="connsiteX179" fmla="*/ 14975 w 347961"/>
                <a:gd name="connsiteY179" fmla="*/ 15676 h 212601"/>
                <a:gd name="connsiteX180" fmla="*/ 10865 w 347961"/>
                <a:gd name="connsiteY180" fmla="*/ 17262 h 212601"/>
                <a:gd name="connsiteX181" fmla="*/ 9966 w 347961"/>
                <a:gd name="connsiteY181" fmla="*/ 17725 h 212601"/>
                <a:gd name="connsiteX182" fmla="*/ 7111 w 347961"/>
                <a:gd name="connsiteY182" fmla="*/ 19641 h 212601"/>
                <a:gd name="connsiteX183" fmla="*/ 3767 w 347961"/>
                <a:gd name="connsiteY183" fmla="*/ 22826 h 212601"/>
                <a:gd name="connsiteX184" fmla="*/ 0 w 347961"/>
                <a:gd name="connsiteY184" fmla="*/ 27334 h 212601"/>
                <a:gd name="connsiteX185" fmla="*/ 3939 w 347961"/>
                <a:gd name="connsiteY185" fmla="*/ 34233 h 212601"/>
                <a:gd name="connsiteX186" fmla="*/ 7930 w 347961"/>
                <a:gd name="connsiteY186" fmla="*/ 38753 h 212601"/>
                <a:gd name="connsiteX187" fmla="*/ 10415 w 347961"/>
                <a:gd name="connsiteY187" fmla="*/ 42467 h 212601"/>
                <a:gd name="connsiteX188" fmla="*/ 11142 w 347961"/>
                <a:gd name="connsiteY188" fmla="*/ 43313 h 212601"/>
                <a:gd name="connsiteX189" fmla="*/ 11354 w 347961"/>
                <a:gd name="connsiteY189" fmla="*/ 43049 h 212601"/>
                <a:gd name="connsiteX190" fmla="*/ 9953 w 347961"/>
                <a:gd name="connsiteY190" fmla="*/ 39414 h 212601"/>
                <a:gd name="connsiteX191" fmla="*/ 9728 w 347961"/>
                <a:gd name="connsiteY191" fmla="*/ 31933 h 212601"/>
                <a:gd name="connsiteX192" fmla="*/ 9556 w 347961"/>
                <a:gd name="connsiteY192" fmla="*/ 30863 h 212601"/>
                <a:gd name="connsiteX193" fmla="*/ 7679 w 347961"/>
                <a:gd name="connsiteY193" fmla="*/ 29237 h 212601"/>
                <a:gd name="connsiteX194" fmla="*/ 8777 w 347961"/>
                <a:gd name="connsiteY194" fmla="*/ 24188 h 212601"/>
                <a:gd name="connsiteX195" fmla="*/ 9821 w 347961"/>
                <a:gd name="connsiteY195" fmla="*/ 21981 h 212601"/>
                <a:gd name="connsiteX196" fmla="*/ 12477 w 347961"/>
                <a:gd name="connsiteY196" fmla="*/ 19403 h 212601"/>
                <a:gd name="connsiteX197" fmla="*/ 13627 w 347961"/>
                <a:gd name="connsiteY197" fmla="*/ 18755 h 212601"/>
                <a:gd name="connsiteX198" fmla="*/ 16443 w 347961"/>
                <a:gd name="connsiteY198" fmla="*/ 19086 h 212601"/>
                <a:gd name="connsiteX199" fmla="*/ 21029 w 347961"/>
                <a:gd name="connsiteY199" fmla="*/ 18042 h 212601"/>
                <a:gd name="connsiteX200" fmla="*/ 23871 w 347961"/>
                <a:gd name="connsiteY200" fmla="*/ 17592 h 212601"/>
                <a:gd name="connsiteX201" fmla="*/ 26805 w 347961"/>
                <a:gd name="connsiteY201" fmla="*/ 17777 h 212601"/>
                <a:gd name="connsiteX202" fmla="*/ 28060 w 347961"/>
                <a:gd name="connsiteY202" fmla="*/ 18095 h 212601"/>
                <a:gd name="connsiteX203" fmla="*/ 29158 w 347961"/>
                <a:gd name="connsiteY203" fmla="*/ 18822 h 212601"/>
                <a:gd name="connsiteX204" fmla="*/ 32806 w 347961"/>
                <a:gd name="connsiteY204" fmla="*/ 24928 h 212601"/>
                <a:gd name="connsiteX205" fmla="*/ 34260 w 347961"/>
                <a:gd name="connsiteY205" fmla="*/ 27558 h 212601"/>
                <a:gd name="connsiteX206" fmla="*/ 35964 w 347961"/>
                <a:gd name="connsiteY206" fmla="*/ 31114 h 212601"/>
                <a:gd name="connsiteX207" fmla="*/ 37881 w 347961"/>
                <a:gd name="connsiteY207" fmla="*/ 34524 h 212601"/>
                <a:gd name="connsiteX208" fmla="*/ 40313 w 347961"/>
                <a:gd name="connsiteY208" fmla="*/ 36943 h 212601"/>
                <a:gd name="connsiteX209" fmla="*/ 43036 w 347961"/>
                <a:gd name="connsiteY209" fmla="*/ 38819 h 212601"/>
                <a:gd name="connsiteX210" fmla="*/ 50980 w 347961"/>
                <a:gd name="connsiteY210" fmla="*/ 43512 h 212601"/>
                <a:gd name="connsiteX211" fmla="*/ 53174 w 347961"/>
                <a:gd name="connsiteY211" fmla="*/ 45481 h 212601"/>
                <a:gd name="connsiteX212" fmla="*/ 54178 w 347961"/>
                <a:gd name="connsiteY212" fmla="*/ 46895 h 212601"/>
                <a:gd name="connsiteX213" fmla="*/ 54812 w 347961"/>
                <a:gd name="connsiteY213" fmla="*/ 48508 h 212601"/>
                <a:gd name="connsiteX214" fmla="*/ 55262 w 347961"/>
                <a:gd name="connsiteY214" fmla="*/ 50213 h 212601"/>
                <a:gd name="connsiteX215" fmla="*/ 55275 w 347961"/>
                <a:gd name="connsiteY215" fmla="*/ 51878 h 212601"/>
                <a:gd name="connsiteX216" fmla="*/ 54799 w 347961"/>
                <a:gd name="connsiteY216" fmla="*/ 52381 h 212601"/>
                <a:gd name="connsiteX217" fmla="*/ 54231 w 347961"/>
                <a:gd name="connsiteY217" fmla="*/ 52790 h 212601"/>
                <a:gd name="connsiteX218" fmla="*/ 51852 w 347961"/>
                <a:gd name="connsiteY218" fmla="*/ 53517 h 212601"/>
                <a:gd name="connsiteX219" fmla="*/ 47688 w 347961"/>
                <a:gd name="connsiteY219" fmla="*/ 52433 h 212601"/>
                <a:gd name="connsiteX220" fmla="*/ 46618 w 347961"/>
                <a:gd name="connsiteY220" fmla="*/ 53451 h 212601"/>
                <a:gd name="connsiteX221" fmla="*/ 47371 w 347961"/>
                <a:gd name="connsiteY221" fmla="*/ 55381 h 212601"/>
                <a:gd name="connsiteX222" fmla="*/ 48693 w 347961"/>
                <a:gd name="connsiteY222" fmla="*/ 57377 h 212601"/>
                <a:gd name="connsiteX223" fmla="*/ 47622 w 347961"/>
                <a:gd name="connsiteY223" fmla="*/ 57496 h 212601"/>
                <a:gd name="connsiteX224" fmla="*/ 46525 w 347961"/>
                <a:gd name="connsiteY224" fmla="*/ 57364 h 212601"/>
                <a:gd name="connsiteX225" fmla="*/ 44318 w 347961"/>
                <a:gd name="connsiteY225" fmla="*/ 56623 h 212601"/>
                <a:gd name="connsiteX226" fmla="*/ 42005 w 347961"/>
                <a:gd name="connsiteY226" fmla="*/ 56993 h 212601"/>
                <a:gd name="connsiteX227" fmla="*/ 37286 w 347961"/>
                <a:gd name="connsiteY227" fmla="*/ 58619 h 212601"/>
                <a:gd name="connsiteX228" fmla="*/ 34762 w 347961"/>
                <a:gd name="connsiteY228" fmla="*/ 58143 h 212601"/>
                <a:gd name="connsiteX229" fmla="*/ 32740 w 347961"/>
                <a:gd name="connsiteY229" fmla="*/ 55896 h 212601"/>
                <a:gd name="connsiteX230" fmla="*/ 30572 w 347961"/>
                <a:gd name="connsiteY230" fmla="*/ 53901 h 212601"/>
                <a:gd name="connsiteX231" fmla="*/ 28338 w 347961"/>
                <a:gd name="connsiteY231" fmla="*/ 53557 h 212601"/>
                <a:gd name="connsiteX232" fmla="*/ 26316 w 347961"/>
                <a:gd name="connsiteY232" fmla="*/ 54614 h 212601"/>
                <a:gd name="connsiteX233" fmla="*/ 24294 w 347961"/>
                <a:gd name="connsiteY233" fmla="*/ 54892 h 212601"/>
                <a:gd name="connsiteX234" fmla="*/ 20923 w 347961"/>
                <a:gd name="connsiteY234" fmla="*/ 54152 h 212601"/>
                <a:gd name="connsiteX235" fmla="*/ 19773 w 347961"/>
                <a:gd name="connsiteY235" fmla="*/ 53729 h 212601"/>
                <a:gd name="connsiteX236" fmla="*/ 17487 w 347961"/>
                <a:gd name="connsiteY236" fmla="*/ 51931 h 212601"/>
                <a:gd name="connsiteX237" fmla="*/ 15716 w 347961"/>
                <a:gd name="connsiteY237" fmla="*/ 49988 h 212601"/>
                <a:gd name="connsiteX238" fmla="*/ 14077 w 347961"/>
                <a:gd name="connsiteY238" fmla="*/ 47821 h 212601"/>
                <a:gd name="connsiteX239" fmla="*/ 13720 w 347961"/>
                <a:gd name="connsiteY239" fmla="*/ 52658 h 212601"/>
                <a:gd name="connsiteX240" fmla="*/ 13720 w 347961"/>
                <a:gd name="connsiteY240" fmla="*/ 57601 h 212601"/>
                <a:gd name="connsiteX241" fmla="*/ 12927 w 347961"/>
                <a:gd name="connsiteY241" fmla="*/ 61461 h 212601"/>
                <a:gd name="connsiteX242" fmla="*/ 12491 w 347961"/>
                <a:gd name="connsiteY242" fmla="*/ 65585 h 212601"/>
                <a:gd name="connsiteX243" fmla="*/ 13614 w 347961"/>
                <a:gd name="connsiteY243" fmla="*/ 70581 h 212601"/>
                <a:gd name="connsiteX244" fmla="*/ 15808 w 347961"/>
                <a:gd name="connsiteY244" fmla="*/ 75220 h 212601"/>
                <a:gd name="connsiteX245" fmla="*/ 18650 w 347961"/>
                <a:gd name="connsiteY245" fmla="*/ 76912 h 212601"/>
                <a:gd name="connsiteX246" fmla="*/ 20566 w 347961"/>
                <a:gd name="connsiteY246" fmla="*/ 79119 h 212601"/>
                <a:gd name="connsiteX247" fmla="*/ 22483 w 347961"/>
                <a:gd name="connsiteY247" fmla="*/ 80798 h 212601"/>
                <a:gd name="connsiteX248" fmla="*/ 19972 w 347961"/>
                <a:gd name="connsiteY248" fmla="*/ 77388 h 212601"/>
                <a:gd name="connsiteX249" fmla="*/ 20342 w 347961"/>
                <a:gd name="connsiteY249" fmla="*/ 74797 h 212601"/>
                <a:gd name="connsiteX250" fmla="*/ 23857 w 347961"/>
                <a:gd name="connsiteY250" fmla="*/ 75048 h 212601"/>
                <a:gd name="connsiteX251" fmla="*/ 27413 w 347961"/>
                <a:gd name="connsiteY251" fmla="*/ 75630 h 212601"/>
                <a:gd name="connsiteX252" fmla="*/ 30056 w 347961"/>
                <a:gd name="connsiteY252" fmla="*/ 75564 h 212601"/>
                <a:gd name="connsiteX253" fmla="*/ 31312 w 347961"/>
                <a:gd name="connsiteY253" fmla="*/ 76106 h 212601"/>
                <a:gd name="connsiteX254" fmla="*/ 32224 w 347961"/>
                <a:gd name="connsiteY254" fmla="*/ 76991 h 212601"/>
                <a:gd name="connsiteX255" fmla="*/ 31947 w 347961"/>
                <a:gd name="connsiteY255" fmla="*/ 79185 h 212601"/>
                <a:gd name="connsiteX256" fmla="*/ 32171 w 347961"/>
                <a:gd name="connsiteY256" fmla="*/ 81512 h 212601"/>
                <a:gd name="connsiteX257" fmla="*/ 33070 w 347961"/>
                <a:gd name="connsiteY257" fmla="*/ 83759 h 212601"/>
                <a:gd name="connsiteX258" fmla="*/ 34603 w 347961"/>
                <a:gd name="connsiteY258" fmla="*/ 84525 h 212601"/>
                <a:gd name="connsiteX259" fmla="*/ 35899 w 347961"/>
                <a:gd name="connsiteY259" fmla="*/ 85490 h 212601"/>
                <a:gd name="connsiteX260" fmla="*/ 36665 w 347961"/>
                <a:gd name="connsiteY260" fmla="*/ 87195 h 212601"/>
                <a:gd name="connsiteX261" fmla="*/ 34299 w 347961"/>
                <a:gd name="connsiteY261" fmla="*/ 87578 h 212601"/>
                <a:gd name="connsiteX262" fmla="*/ 31801 w 347961"/>
                <a:gd name="connsiteY262" fmla="*/ 87486 h 212601"/>
                <a:gd name="connsiteX263" fmla="*/ 29752 w 347961"/>
                <a:gd name="connsiteY263" fmla="*/ 86904 h 212601"/>
                <a:gd name="connsiteX264" fmla="*/ 27902 w 347961"/>
                <a:gd name="connsiteY264" fmla="*/ 85450 h 212601"/>
                <a:gd name="connsiteX265" fmla="*/ 26197 w 347961"/>
                <a:gd name="connsiteY265" fmla="*/ 90433 h 212601"/>
                <a:gd name="connsiteX266" fmla="*/ 26594 w 347961"/>
                <a:gd name="connsiteY266" fmla="*/ 92852 h 212601"/>
                <a:gd name="connsiteX267" fmla="*/ 27730 w 347961"/>
                <a:gd name="connsiteY267" fmla="*/ 95165 h 212601"/>
                <a:gd name="connsiteX268" fmla="*/ 28563 w 347961"/>
                <a:gd name="connsiteY268" fmla="*/ 93698 h 212601"/>
                <a:gd name="connsiteX269" fmla="*/ 29898 w 347961"/>
                <a:gd name="connsiteY269" fmla="*/ 92971 h 212601"/>
                <a:gd name="connsiteX270" fmla="*/ 31510 w 347961"/>
                <a:gd name="connsiteY270" fmla="*/ 93024 h 212601"/>
                <a:gd name="connsiteX271" fmla="*/ 34881 w 347961"/>
                <a:gd name="connsiteY271" fmla="*/ 94015 h 212601"/>
                <a:gd name="connsiteX272" fmla="*/ 36520 w 347961"/>
                <a:gd name="connsiteY272" fmla="*/ 94914 h 212601"/>
                <a:gd name="connsiteX273" fmla="*/ 38608 w 347961"/>
                <a:gd name="connsiteY273" fmla="*/ 96566 h 212601"/>
                <a:gd name="connsiteX274" fmla="*/ 40643 w 347961"/>
                <a:gd name="connsiteY274" fmla="*/ 96751 h 212601"/>
                <a:gd name="connsiteX275" fmla="*/ 41080 w 347961"/>
                <a:gd name="connsiteY275" fmla="*/ 98311 h 212601"/>
                <a:gd name="connsiteX276" fmla="*/ 41648 w 347961"/>
                <a:gd name="connsiteY276" fmla="*/ 99738 h 212601"/>
                <a:gd name="connsiteX277" fmla="*/ 44160 w 347961"/>
                <a:gd name="connsiteY277" fmla="*/ 102157 h 212601"/>
                <a:gd name="connsiteX278" fmla="*/ 45732 w 347961"/>
                <a:gd name="connsiteY278" fmla="*/ 104113 h 212601"/>
                <a:gd name="connsiteX279" fmla="*/ 46525 w 347961"/>
                <a:gd name="connsiteY279" fmla="*/ 106545 h 212601"/>
                <a:gd name="connsiteX280" fmla="*/ 46843 w 347961"/>
                <a:gd name="connsiteY280" fmla="*/ 110022 h 212601"/>
                <a:gd name="connsiteX281" fmla="*/ 46895 w 347961"/>
                <a:gd name="connsiteY281" fmla="*/ 113458 h 212601"/>
                <a:gd name="connsiteX282" fmla="*/ 47133 w 347961"/>
                <a:gd name="connsiteY282" fmla="*/ 116511 h 212601"/>
                <a:gd name="connsiteX283" fmla="*/ 47913 w 347961"/>
                <a:gd name="connsiteY283" fmla="*/ 119631 h 212601"/>
                <a:gd name="connsiteX284" fmla="*/ 48521 w 347961"/>
                <a:gd name="connsiteY284" fmla="*/ 123067 h 212601"/>
                <a:gd name="connsiteX285" fmla="*/ 48957 w 347961"/>
                <a:gd name="connsiteY285" fmla="*/ 129914 h 212601"/>
                <a:gd name="connsiteX286" fmla="*/ 49460 w 347961"/>
                <a:gd name="connsiteY286" fmla="*/ 133324 h 212601"/>
                <a:gd name="connsiteX287" fmla="*/ 51204 w 347961"/>
                <a:gd name="connsiteY287" fmla="*/ 140739 h 212601"/>
                <a:gd name="connsiteX288" fmla="*/ 53517 w 347961"/>
                <a:gd name="connsiteY288" fmla="*/ 148101 h 212601"/>
                <a:gd name="connsiteX289" fmla="*/ 54218 w 347961"/>
                <a:gd name="connsiteY289" fmla="*/ 150110 h 212601"/>
                <a:gd name="connsiteX290" fmla="*/ 60734 w 347961"/>
                <a:gd name="connsiteY290" fmla="*/ 150427 h 212601"/>
                <a:gd name="connsiteX291" fmla="*/ 63153 w 347961"/>
                <a:gd name="connsiteY291" fmla="*/ 149819 h 212601"/>
                <a:gd name="connsiteX292" fmla="*/ 66616 w 347961"/>
                <a:gd name="connsiteY292" fmla="*/ 148273 h 212601"/>
                <a:gd name="connsiteX293" fmla="*/ 69273 w 347961"/>
                <a:gd name="connsiteY293" fmla="*/ 147334 h 212601"/>
                <a:gd name="connsiteX294" fmla="*/ 70673 w 347961"/>
                <a:gd name="connsiteY294" fmla="*/ 147202 h 212601"/>
                <a:gd name="connsiteX295" fmla="*/ 71942 w 347961"/>
                <a:gd name="connsiteY295" fmla="*/ 146475 h 212601"/>
                <a:gd name="connsiteX296" fmla="*/ 72868 w 347961"/>
                <a:gd name="connsiteY296" fmla="*/ 145563 h 212601"/>
                <a:gd name="connsiteX297" fmla="*/ 74256 w 347961"/>
                <a:gd name="connsiteY297" fmla="*/ 139219 h 212601"/>
                <a:gd name="connsiteX298" fmla="*/ 75194 w 347961"/>
                <a:gd name="connsiteY298" fmla="*/ 137633 h 212601"/>
                <a:gd name="connsiteX299" fmla="*/ 78683 w 347961"/>
                <a:gd name="connsiteY299" fmla="*/ 134051 h 212601"/>
                <a:gd name="connsiteX300" fmla="*/ 81776 w 347961"/>
                <a:gd name="connsiteY300" fmla="*/ 131791 h 212601"/>
                <a:gd name="connsiteX301" fmla="*/ 85067 w 347961"/>
                <a:gd name="connsiteY301" fmla="*/ 129795 h 212601"/>
                <a:gd name="connsiteX302" fmla="*/ 89416 w 347961"/>
                <a:gd name="connsiteY302" fmla="*/ 128394 h 212601"/>
                <a:gd name="connsiteX303" fmla="*/ 95549 w 347961"/>
                <a:gd name="connsiteY303" fmla="*/ 128539 h 212601"/>
                <a:gd name="connsiteX304" fmla="*/ 100479 w 347961"/>
                <a:gd name="connsiteY304" fmla="*/ 129028 h 212601"/>
                <a:gd name="connsiteX305" fmla="*/ 103281 w 347961"/>
                <a:gd name="connsiteY305" fmla="*/ 129002 h 212601"/>
                <a:gd name="connsiteX306" fmla="*/ 104642 w 347961"/>
                <a:gd name="connsiteY306" fmla="*/ 129147 h 212601"/>
                <a:gd name="connsiteX307" fmla="*/ 105607 w 347961"/>
                <a:gd name="connsiteY307" fmla="*/ 128949 h 212601"/>
                <a:gd name="connsiteX308" fmla="*/ 106122 w 347961"/>
                <a:gd name="connsiteY308" fmla="*/ 128539 h 212601"/>
                <a:gd name="connsiteX309" fmla="*/ 106281 w 347961"/>
                <a:gd name="connsiteY309" fmla="*/ 125777 h 212601"/>
                <a:gd name="connsiteX310" fmla="*/ 107127 w 347961"/>
                <a:gd name="connsiteY310" fmla="*/ 124878 h 212601"/>
                <a:gd name="connsiteX311" fmla="*/ 108700 w 347961"/>
                <a:gd name="connsiteY311" fmla="*/ 124111 h 212601"/>
                <a:gd name="connsiteX312" fmla="*/ 111105 w 347961"/>
                <a:gd name="connsiteY312" fmla="*/ 124111 h 212601"/>
                <a:gd name="connsiteX313" fmla="*/ 113987 w 347961"/>
                <a:gd name="connsiteY313" fmla="*/ 123913 h 212601"/>
                <a:gd name="connsiteX314" fmla="*/ 116445 w 347961"/>
                <a:gd name="connsiteY314" fmla="*/ 124098 h 212601"/>
                <a:gd name="connsiteX315" fmla="*/ 119697 w 347961"/>
                <a:gd name="connsiteY315" fmla="*/ 125155 h 212601"/>
                <a:gd name="connsiteX316" fmla="*/ 123715 w 347961"/>
                <a:gd name="connsiteY316" fmla="*/ 125248 h 212601"/>
                <a:gd name="connsiteX317" fmla="*/ 126345 w 347961"/>
                <a:gd name="connsiteY317" fmla="*/ 125063 h 212601"/>
                <a:gd name="connsiteX318" fmla="*/ 128077 w 347961"/>
                <a:gd name="connsiteY318" fmla="*/ 126120 h 212601"/>
                <a:gd name="connsiteX319" fmla="*/ 129438 w 347961"/>
                <a:gd name="connsiteY319" fmla="*/ 127535 h 212601"/>
                <a:gd name="connsiteX320" fmla="*/ 130191 w 347961"/>
                <a:gd name="connsiteY320" fmla="*/ 128711 h 212601"/>
                <a:gd name="connsiteX321" fmla="*/ 130588 w 347961"/>
                <a:gd name="connsiteY321" fmla="*/ 130323 h 212601"/>
                <a:gd name="connsiteX322" fmla="*/ 130773 w 347961"/>
                <a:gd name="connsiteY322" fmla="*/ 131553 h 212601"/>
                <a:gd name="connsiteX323" fmla="*/ 131275 w 347961"/>
                <a:gd name="connsiteY323" fmla="*/ 132029 h 212601"/>
                <a:gd name="connsiteX324" fmla="*/ 133033 w 347961"/>
                <a:gd name="connsiteY324" fmla="*/ 132769 h 212601"/>
                <a:gd name="connsiteX325" fmla="*/ 135386 w 347961"/>
                <a:gd name="connsiteY325" fmla="*/ 133324 h 212601"/>
                <a:gd name="connsiteX326" fmla="*/ 139906 w 347961"/>
                <a:gd name="connsiteY326" fmla="*/ 133985 h 212601"/>
                <a:gd name="connsiteX327" fmla="*/ 144255 w 347961"/>
                <a:gd name="connsiteY327" fmla="*/ 135267 h 212601"/>
                <a:gd name="connsiteX328" fmla="*/ 146555 w 347961"/>
                <a:gd name="connsiteY328" fmla="*/ 136139 h 212601"/>
                <a:gd name="connsiteX329" fmla="*/ 149780 w 347961"/>
                <a:gd name="connsiteY329" fmla="*/ 137501 h 212601"/>
                <a:gd name="connsiteX330" fmla="*/ 153917 w 347961"/>
                <a:gd name="connsiteY330" fmla="*/ 140871 h 212601"/>
                <a:gd name="connsiteX331" fmla="*/ 155318 w 347961"/>
                <a:gd name="connsiteY331" fmla="*/ 141400 h 212601"/>
                <a:gd name="connsiteX332" fmla="*/ 156970 w 347961"/>
                <a:gd name="connsiteY332" fmla="*/ 141743 h 212601"/>
                <a:gd name="connsiteX333" fmla="*/ 158093 w 347961"/>
                <a:gd name="connsiteY333" fmla="*/ 141651 h 212601"/>
                <a:gd name="connsiteX334" fmla="*/ 160512 w 347961"/>
                <a:gd name="connsiteY334" fmla="*/ 140223 h 212601"/>
                <a:gd name="connsiteX335" fmla="*/ 163010 w 347961"/>
                <a:gd name="connsiteY335" fmla="*/ 141281 h 212601"/>
                <a:gd name="connsiteX336" fmla="*/ 164160 w 347961"/>
                <a:gd name="connsiteY336" fmla="*/ 141148 h 212601"/>
                <a:gd name="connsiteX337" fmla="*/ 166685 w 347961"/>
                <a:gd name="connsiteY337" fmla="*/ 140369 h 212601"/>
                <a:gd name="connsiteX338" fmla="*/ 169685 w 347961"/>
                <a:gd name="connsiteY338" fmla="*/ 141347 h 212601"/>
                <a:gd name="connsiteX339" fmla="*/ 177404 w 347961"/>
                <a:gd name="connsiteY339" fmla="*/ 145048 h 212601"/>
                <a:gd name="connsiteX340" fmla="*/ 178170 w 347961"/>
                <a:gd name="connsiteY340" fmla="*/ 144955 h 212601"/>
                <a:gd name="connsiteX341" fmla="*/ 178884 w 347961"/>
                <a:gd name="connsiteY341" fmla="*/ 145325 h 212601"/>
                <a:gd name="connsiteX342" fmla="*/ 179625 w 347961"/>
                <a:gd name="connsiteY342" fmla="*/ 146171 h 212601"/>
                <a:gd name="connsiteX343" fmla="*/ 180219 w 347961"/>
                <a:gd name="connsiteY343" fmla="*/ 147215 h 212601"/>
                <a:gd name="connsiteX344" fmla="*/ 181303 w 347961"/>
                <a:gd name="connsiteY344" fmla="*/ 150414 h 212601"/>
                <a:gd name="connsiteX345" fmla="*/ 183748 w 347961"/>
                <a:gd name="connsiteY345" fmla="*/ 152740 h 212601"/>
                <a:gd name="connsiteX346" fmla="*/ 186617 w 347961"/>
                <a:gd name="connsiteY346" fmla="*/ 154868 h 212601"/>
                <a:gd name="connsiteX347" fmla="*/ 189736 w 347961"/>
                <a:gd name="connsiteY347" fmla="*/ 156031 h 212601"/>
                <a:gd name="connsiteX348" fmla="*/ 196318 w 347961"/>
                <a:gd name="connsiteY348" fmla="*/ 158820 h 212601"/>
                <a:gd name="connsiteX349" fmla="*/ 199384 w 347961"/>
                <a:gd name="connsiteY349" fmla="*/ 161094 h 212601"/>
                <a:gd name="connsiteX350" fmla="*/ 202755 w 347961"/>
                <a:gd name="connsiteY350" fmla="*/ 164940 h 212601"/>
                <a:gd name="connsiteX351" fmla="*/ 206958 w 347961"/>
                <a:gd name="connsiteY351" fmla="*/ 170002 h 212601"/>
                <a:gd name="connsiteX352" fmla="*/ 207513 w 347961"/>
                <a:gd name="connsiteY352" fmla="*/ 170465 h 212601"/>
                <a:gd name="connsiteX353" fmla="*/ 216051 w 347961"/>
                <a:gd name="connsiteY353" fmla="*/ 170319 h 212601"/>
                <a:gd name="connsiteX354" fmla="*/ 225674 w 347961"/>
                <a:gd name="connsiteY354" fmla="*/ 170333 h 212601"/>
                <a:gd name="connsiteX355" fmla="*/ 227207 w 347961"/>
                <a:gd name="connsiteY355" fmla="*/ 172355 h 212601"/>
                <a:gd name="connsiteX356" fmla="*/ 227696 w 347961"/>
                <a:gd name="connsiteY356" fmla="*/ 176373 h 212601"/>
                <a:gd name="connsiteX357" fmla="*/ 228767 w 347961"/>
                <a:gd name="connsiteY357" fmla="*/ 180483 h 212601"/>
                <a:gd name="connsiteX358" fmla="*/ 230128 w 347961"/>
                <a:gd name="connsiteY358" fmla="*/ 183338 h 212601"/>
                <a:gd name="connsiteX359" fmla="*/ 230591 w 347961"/>
                <a:gd name="connsiteY359" fmla="*/ 185969 h 212601"/>
                <a:gd name="connsiteX360" fmla="*/ 230128 w 347961"/>
                <a:gd name="connsiteY360" fmla="*/ 187304 h 212601"/>
                <a:gd name="connsiteX361" fmla="*/ 229851 w 347961"/>
                <a:gd name="connsiteY361" fmla="*/ 188824 h 212601"/>
                <a:gd name="connsiteX362" fmla="*/ 229811 w 347961"/>
                <a:gd name="connsiteY362" fmla="*/ 189485 h 212601"/>
                <a:gd name="connsiteX363" fmla="*/ 231212 w 347961"/>
                <a:gd name="connsiteY363" fmla="*/ 190436 h 212601"/>
                <a:gd name="connsiteX364" fmla="*/ 232679 w 347961"/>
                <a:gd name="connsiteY364" fmla="*/ 192617 h 212601"/>
                <a:gd name="connsiteX365" fmla="*/ 233353 w 347961"/>
                <a:gd name="connsiteY365" fmla="*/ 195657 h 212601"/>
                <a:gd name="connsiteX366" fmla="*/ 233089 w 347961"/>
                <a:gd name="connsiteY366" fmla="*/ 197270 h 212601"/>
                <a:gd name="connsiteX367" fmla="*/ 233393 w 347961"/>
                <a:gd name="connsiteY367" fmla="*/ 198605 h 212601"/>
                <a:gd name="connsiteX368" fmla="*/ 234133 w 347961"/>
                <a:gd name="connsiteY368" fmla="*/ 199741 h 212601"/>
                <a:gd name="connsiteX369" fmla="*/ 236023 w 347961"/>
                <a:gd name="connsiteY369" fmla="*/ 199450 h 212601"/>
                <a:gd name="connsiteX370" fmla="*/ 236975 w 347961"/>
                <a:gd name="connsiteY370" fmla="*/ 200495 h 212601"/>
                <a:gd name="connsiteX371" fmla="*/ 238243 w 347961"/>
                <a:gd name="connsiteY371" fmla="*/ 201856 h 212601"/>
                <a:gd name="connsiteX372" fmla="*/ 241521 w 347961"/>
                <a:gd name="connsiteY372" fmla="*/ 204381 h 212601"/>
                <a:gd name="connsiteX373" fmla="*/ 243477 w 347961"/>
                <a:gd name="connsiteY373" fmla="*/ 205107 h 212601"/>
                <a:gd name="connsiteX374" fmla="*/ 245857 w 347961"/>
                <a:gd name="connsiteY374" fmla="*/ 205478 h 212601"/>
                <a:gd name="connsiteX375" fmla="*/ 248646 w 347961"/>
                <a:gd name="connsiteY375" fmla="*/ 205134 h 212601"/>
                <a:gd name="connsiteX376" fmla="*/ 250853 w 347961"/>
                <a:gd name="connsiteY376" fmla="*/ 204658 h 212601"/>
                <a:gd name="connsiteX377" fmla="*/ 251950 w 347961"/>
                <a:gd name="connsiteY377" fmla="*/ 204777 h 212601"/>
                <a:gd name="connsiteX378" fmla="*/ 254752 w 347961"/>
                <a:gd name="connsiteY378" fmla="*/ 206614 h 212601"/>
                <a:gd name="connsiteX379" fmla="*/ 258096 w 347961"/>
                <a:gd name="connsiteY379" fmla="*/ 209192 h 212601"/>
                <a:gd name="connsiteX380" fmla="*/ 259220 w 347961"/>
                <a:gd name="connsiteY380" fmla="*/ 210328 h 212601"/>
                <a:gd name="connsiteX381" fmla="*/ 259960 w 347961"/>
                <a:gd name="connsiteY381" fmla="*/ 212073 h 212601"/>
                <a:gd name="connsiteX382" fmla="*/ 260911 w 347961"/>
                <a:gd name="connsiteY382" fmla="*/ 212602 h 212601"/>
                <a:gd name="connsiteX383" fmla="*/ 262458 w 347961"/>
                <a:gd name="connsiteY383" fmla="*/ 210870 h 212601"/>
                <a:gd name="connsiteX384" fmla="*/ 264150 w 347961"/>
                <a:gd name="connsiteY384" fmla="*/ 210289 h 212601"/>
                <a:gd name="connsiteX385" fmla="*/ 265855 w 347961"/>
                <a:gd name="connsiteY385" fmla="*/ 210619 h 212601"/>
                <a:gd name="connsiteX386" fmla="*/ 267705 w 347961"/>
                <a:gd name="connsiteY386" fmla="*/ 210817 h 212601"/>
                <a:gd name="connsiteX387" fmla="*/ 269423 w 347961"/>
                <a:gd name="connsiteY387" fmla="*/ 210183 h 212601"/>
                <a:gd name="connsiteX388" fmla="*/ 270150 w 347961"/>
                <a:gd name="connsiteY388" fmla="*/ 209720 h 212601"/>
                <a:gd name="connsiteX389" fmla="*/ 272939 w 347961"/>
                <a:gd name="connsiteY389" fmla="*/ 207473 h 212601"/>
                <a:gd name="connsiteX390" fmla="*/ 275517 w 347961"/>
                <a:gd name="connsiteY390" fmla="*/ 205768 h 212601"/>
                <a:gd name="connsiteX391" fmla="*/ 277129 w 347961"/>
                <a:gd name="connsiteY391" fmla="*/ 204724 h 212601"/>
                <a:gd name="connsiteX392" fmla="*/ 277156 w 347961"/>
                <a:gd name="connsiteY392" fmla="*/ 201208 h 212601"/>
                <a:gd name="connsiteX393" fmla="*/ 277631 w 347961"/>
                <a:gd name="connsiteY393" fmla="*/ 199213 h 212601"/>
                <a:gd name="connsiteX394" fmla="*/ 278609 w 347961"/>
                <a:gd name="connsiteY394" fmla="*/ 198049 h 212601"/>
                <a:gd name="connsiteX395" fmla="*/ 277909 w 347961"/>
                <a:gd name="connsiteY395" fmla="*/ 196609 h 212601"/>
                <a:gd name="connsiteX396" fmla="*/ 277222 w 347961"/>
                <a:gd name="connsiteY396" fmla="*/ 195498 h 212601"/>
                <a:gd name="connsiteX397" fmla="*/ 276455 w 347961"/>
                <a:gd name="connsiteY397" fmla="*/ 194005 h 212601"/>
                <a:gd name="connsiteX398" fmla="*/ 276812 w 347961"/>
                <a:gd name="connsiteY398" fmla="*/ 193212 h 212601"/>
                <a:gd name="connsiteX399" fmla="*/ 277896 w 347961"/>
                <a:gd name="connsiteY399" fmla="*/ 192855 h 212601"/>
                <a:gd name="connsiteX400" fmla="*/ 280777 w 347961"/>
                <a:gd name="connsiteY400" fmla="*/ 192855 h 212601"/>
                <a:gd name="connsiteX401" fmla="*/ 285549 w 347961"/>
                <a:gd name="connsiteY401" fmla="*/ 191282 h 212601"/>
                <a:gd name="connsiteX402" fmla="*/ 289474 w 347961"/>
                <a:gd name="connsiteY402" fmla="*/ 189709 h 212601"/>
                <a:gd name="connsiteX403" fmla="*/ 293135 w 347961"/>
                <a:gd name="connsiteY403" fmla="*/ 188427 h 212601"/>
                <a:gd name="connsiteX404" fmla="*/ 294867 w 347961"/>
                <a:gd name="connsiteY404" fmla="*/ 188216 h 212601"/>
                <a:gd name="connsiteX405" fmla="*/ 296585 w 347961"/>
                <a:gd name="connsiteY405" fmla="*/ 188427 h 212601"/>
                <a:gd name="connsiteX406" fmla="*/ 297286 w 347961"/>
                <a:gd name="connsiteY406" fmla="*/ 188057 h 212601"/>
                <a:gd name="connsiteX407" fmla="*/ 297273 w 347961"/>
                <a:gd name="connsiteY407" fmla="*/ 186828 h 212601"/>
                <a:gd name="connsiteX408" fmla="*/ 297986 w 347961"/>
                <a:gd name="connsiteY408" fmla="*/ 185533 h 212601"/>
                <a:gd name="connsiteX409" fmla="*/ 299956 w 347961"/>
                <a:gd name="connsiteY409" fmla="*/ 184488 h 212601"/>
                <a:gd name="connsiteX410" fmla="*/ 303617 w 347961"/>
                <a:gd name="connsiteY410" fmla="*/ 182268 h 212601"/>
                <a:gd name="connsiteX411" fmla="*/ 306591 w 347961"/>
                <a:gd name="connsiteY411" fmla="*/ 178964 h 212601"/>
                <a:gd name="connsiteX412" fmla="*/ 307410 w 347961"/>
                <a:gd name="connsiteY412" fmla="*/ 176465 h 212601"/>
                <a:gd name="connsiteX413" fmla="*/ 307582 w 347961"/>
                <a:gd name="connsiteY413" fmla="*/ 172804 h 212601"/>
                <a:gd name="connsiteX414" fmla="*/ 308190 w 347961"/>
                <a:gd name="connsiteY414" fmla="*/ 167174 h 212601"/>
                <a:gd name="connsiteX415" fmla="*/ 308851 w 347961"/>
                <a:gd name="connsiteY415" fmla="*/ 161001 h 212601"/>
                <a:gd name="connsiteX416" fmla="*/ 309009 w 347961"/>
                <a:gd name="connsiteY416" fmla="*/ 158278 h 212601"/>
                <a:gd name="connsiteX417" fmla="*/ 309393 w 347961"/>
                <a:gd name="connsiteY417" fmla="*/ 156190 h 212601"/>
                <a:gd name="connsiteX418" fmla="*/ 312208 w 347961"/>
                <a:gd name="connsiteY418" fmla="*/ 154419 h 212601"/>
                <a:gd name="connsiteX419" fmla="*/ 315182 w 347961"/>
                <a:gd name="connsiteY419" fmla="*/ 153137 h 212601"/>
                <a:gd name="connsiteX420" fmla="*/ 320125 w 347961"/>
                <a:gd name="connsiteY420" fmla="*/ 152886 h 212601"/>
                <a:gd name="connsiteX421" fmla="*/ 325954 w 347961"/>
                <a:gd name="connsiteY421" fmla="*/ 152767 h 212601"/>
                <a:gd name="connsiteX422" fmla="*/ 326522 w 347961"/>
                <a:gd name="connsiteY422" fmla="*/ 149396 h 212601"/>
                <a:gd name="connsiteX423" fmla="*/ 326734 w 347961"/>
                <a:gd name="connsiteY423" fmla="*/ 146541 h 212601"/>
                <a:gd name="connsiteX424" fmla="*/ 327408 w 347961"/>
                <a:gd name="connsiteY424" fmla="*/ 145061 h 212601"/>
                <a:gd name="connsiteX425" fmla="*/ 328584 w 347961"/>
                <a:gd name="connsiteY425" fmla="*/ 143858 h 212601"/>
                <a:gd name="connsiteX426" fmla="*/ 329034 w 347961"/>
                <a:gd name="connsiteY426" fmla="*/ 143620 h 212601"/>
                <a:gd name="connsiteX427" fmla="*/ 332550 w 347961"/>
                <a:gd name="connsiteY427" fmla="*/ 145378 h 212601"/>
                <a:gd name="connsiteX428" fmla="*/ 337929 w 347961"/>
                <a:gd name="connsiteY428" fmla="*/ 148061 h 212601"/>
                <a:gd name="connsiteX429" fmla="*/ 343837 w 347961"/>
                <a:gd name="connsiteY429" fmla="*/ 149396 h 212601"/>
                <a:gd name="connsiteX430" fmla="*/ 346811 w 347961"/>
                <a:gd name="connsiteY430" fmla="*/ 150070 h 212601"/>
                <a:gd name="connsiteX431" fmla="*/ 347961 w 347961"/>
                <a:gd name="connsiteY431" fmla="*/ 149965 h 212601"/>
                <a:gd name="connsiteX432" fmla="*/ 347023 w 347961"/>
                <a:gd name="connsiteY432" fmla="*/ 146792 h 21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Lst>
              <a:rect l="l" t="t" r="r" b="b"/>
              <a:pathLst>
                <a:path w="347961" h="212601">
                  <a:moveTo>
                    <a:pt x="26514" y="101589"/>
                  </a:moveTo>
                  <a:lnTo>
                    <a:pt x="27109" y="99990"/>
                  </a:lnTo>
                  <a:lnTo>
                    <a:pt x="26197" y="99923"/>
                  </a:lnTo>
                  <a:lnTo>
                    <a:pt x="25602" y="101166"/>
                  </a:lnTo>
                  <a:lnTo>
                    <a:pt x="26964" y="105594"/>
                  </a:lnTo>
                  <a:lnTo>
                    <a:pt x="28880" y="109612"/>
                  </a:lnTo>
                  <a:lnTo>
                    <a:pt x="28880" y="108277"/>
                  </a:lnTo>
                  <a:lnTo>
                    <a:pt x="26514" y="101589"/>
                  </a:lnTo>
                  <a:close/>
                  <a:moveTo>
                    <a:pt x="347023" y="146792"/>
                  </a:moveTo>
                  <a:lnTo>
                    <a:pt x="346217" y="142748"/>
                  </a:lnTo>
                  <a:lnTo>
                    <a:pt x="345450" y="137382"/>
                  </a:lnTo>
                  <a:lnTo>
                    <a:pt x="346996" y="133178"/>
                  </a:lnTo>
                  <a:lnTo>
                    <a:pt x="346758" y="132385"/>
                  </a:lnTo>
                  <a:lnTo>
                    <a:pt x="346137" y="131619"/>
                  </a:lnTo>
                  <a:lnTo>
                    <a:pt x="345251" y="130931"/>
                  </a:lnTo>
                  <a:lnTo>
                    <a:pt x="340718" y="129782"/>
                  </a:lnTo>
                  <a:lnTo>
                    <a:pt x="339330" y="129174"/>
                  </a:lnTo>
                  <a:lnTo>
                    <a:pt x="337387" y="127852"/>
                  </a:lnTo>
                  <a:lnTo>
                    <a:pt x="334995" y="126464"/>
                  </a:lnTo>
                  <a:lnTo>
                    <a:pt x="332973" y="125499"/>
                  </a:lnTo>
                  <a:lnTo>
                    <a:pt x="329840" y="124243"/>
                  </a:lnTo>
                  <a:lnTo>
                    <a:pt x="327051" y="123543"/>
                  </a:lnTo>
                  <a:lnTo>
                    <a:pt x="325611" y="124085"/>
                  </a:lnTo>
                  <a:lnTo>
                    <a:pt x="324315" y="124759"/>
                  </a:lnTo>
                  <a:lnTo>
                    <a:pt x="322980" y="124772"/>
                  </a:lnTo>
                  <a:lnTo>
                    <a:pt x="321553" y="124402"/>
                  </a:lnTo>
                  <a:lnTo>
                    <a:pt x="315949" y="121243"/>
                  </a:lnTo>
                  <a:lnTo>
                    <a:pt x="307331" y="115798"/>
                  </a:lnTo>
                  <a:lnTo>
                    <a:pt x="300617" y="112004"/>
                  </a:lnTo>
                  <a:lnTo>
                    <a:pt x="296519" y="110193"/>
                  </a:lnTo>
                  <a:lnTo>
                    <a:pt x="295515" y="109612"/>
                  </a:lnTo>
                  <a:lnTo>
                    <a:pt x="293069" y="107907"/>
                  </a:lnTo>
                  <a:lnTo>
                    <a:pt x="286989" y="103320"/>
                  </a:lnTo>
                  <a:lnTo>
                    <a:pt x="283725" y="103994"/>
                  </a:lnTo>
                  <a:lnTo>
                    <a:pt x="278239" y="101021"/>
                  </a:lnTo>
                  <a:lnTo>
                    <a:pt x="273270" y="98113"/>
                  </a:lnTo>
                  <a:lnTo>
                    <a:pt x="272120" y="97333"/>
                  </a:lnTo>
                  <a:lnTo>
                    <a:pt x="266040" y="91980"/>
                  </a:lnTo>
                  <a:lnTo>
                    <a:pt x="260369" y="88517"/>
                  </a:lnTo>
                  <a:lnTo>
                    <a:pt x="254184" y="84737"/>
                  </a:lnTo>
                  <a:lnTo>
                    <a:pt x="250192" y="82384"/>
                  </a:lnTo>
                  <a:lnTo>
                    <a:pt x="243438" y="78392"/>
                  </a:lnTo>
                  <a:lnTo>
                    <a:pt x="240041" y="75987"/>
                  </a:lnTo>
                  <a:lnTo>
                    <a:pt x="238878" y="75101"/>
                  </a:lnTo>
                  <a:lnTo>
                    <a:pt x="237556" y="75683"/>
                  </a:lnTo>
                  <a:lnTo>
                    <a:pt x="234239" y="67409"/>
                  </a:lnTo>
                  <a:lnTo>
                    <a:pt x="231648" y="63629"/>
                  </a:lnTo>
                  <a:lnTo>
                    <a:pt x="228687" y="61580"/>
                  </a:lnTo>
                  <a:lnTo>
                    <a:pt x="225674" y="57628"/>
                  </a:lnTo>
                  <a:lnTo>
                    <a:pt x="222608" y="51786"/>
                  </a:lnTo>
                  <a:lnTo>
                    <a:pt x="220294" y="47992"/>
                  </a:lnTo>
                  <a:lnTo>
                    <a:pt x="218748" y="46248"/>
                  </a:lnTo>
                  <a:lnTo>
                    <a:pt x="215959" y="44318"/>
                  </a:lnTo>
                  <a:lnTo>
                    <a:pt x="211928" y="42203"/>
                  </a:lnTo>
                  <a:lnTo>
                    <a:pt x="208333" y="41199"/>
                  </a:lnTo>
                  <a:lnTo>
                    <a:pt x="207117" y="41238"/>
                  </a:lnTo>
                  <a:lnTo>
                    <a:pt x="206575" y="41503"/>
                  </a:lnTo>
                  <a:lnTo>
                    <a:pt x="205967" y="41859"/>
                  </a:lnTo>
                  <a:lnTo>
                    <a:pt x="204975" y="43432"/>
                  </a:lnTo>
                  <a:lnTo>
                    <a:pt x="203032" y="43591"/>
                  </a:lnTo>
                  <a:lnTo>
                    <a:pt x="201578" y="43551"/>
                  </a:lnTo>
                  <a:lnTo>
                    <a:pt x="200098" y="42983"/>
                  </a:lnTo>
                  <a:lnTo>
                    <a:pt x="195723" y="42481"/>
                  </a:lnTo>
                  <a:lnTo>
                    <a:pt x="194098" y="41939"/>
                  </a:lnTo>
                  <a:lnTo>
                    <a:pt x="191547" y="42018"/>
                  </a:lnTo>
                  <a:lnTo>
                    <a:pt x="186207" y="42838"/>
                  </a:lnTo>
                  <a:lnTo>
                    <a:pt x="184832" y="42692"/>
                  </a:lnTo>
                  <a:lnTo>
                    <a:pt x="178237" y="39176"/>
                  </a:lnTo>
                  <a:lnTo>
                    <a:pt x="175408" y="37789"/>
                  </a:lnTo>
                  <a:lnTo>
                    <a:pt x="174734" y="37022"/>
                  </a:lnTo>
                  <a:lnTo>
                    <a:pt x="174470" y="35674"/>
                  </a:lnTo>
                  <a:lnTo>
                    <a:pt x="174906" y="33770"/>
                  </a:lnTo>
                  <a:lnTo>
                    <a:pt x="175342" y="32422"/>
                  </a:lnTo>
                  <a:lnTo>
                    <a:pt x="174708" y="31021"/>
                  </a:lnTo>
                  <a:lnTo>
                    <a:pt x="173267" y="29501"/>
                  </a:lnTo>
                  <a:lnTo>
                    <a:pt x="172910" y="27876"/>
                  </a:lnTo>
                  <a:lnTo>
                    <a:pt x="173465" y="26964"/>
                  </a:lnTo>
                  <a:lnTo>
                    <a:pt x="175078" y="27254"/>
                  </a:lnTo>
                  <a:lnTo>
                    <a:pt x="175501" y="26686"/>
                  </a:lnTo>
                  <a:lnTo>
                    <a:pt x="175104" y="25827"/>
                  </a:lnTo>
                  <a:lnTo>
                    <a:pt x="174139" y="25206"/>
                  </a:lnTo>
                  <a:lnTo>
                    <a:pt x="172725" y="23818"/>
                  </a:lnTo>
                  <a:lnTo>
                    <a:pt x="169156" y="22536"/>
                  </a:lnTo>
                  <a:lnTo>
                    <a:pt x="168561" y="22007"/>
                  </a:lnTo>
                  <a:lnTo>
                    <a:pt x="168601" y="21412"/>
                  </a:lnTo>
                  <a:lnTo>
                    <a:pt x="169024" y="20765"/>
                  </a:lnTo>
                  <a:lnTo>
                    <a:pt x="168839" y="19416"/>
                  </a:lnTo>
                  <a:lnTo>
                    <a:pt x="168495" y="17672"/>
                  </a:lnTo>
                  <a:lnTo>
                    <a:pt x="168720" y="16773"/>
                  </a:lnTo>
                  <a:lnTo>
                    <a:pt x="168680" y="16059"/>
                  </a:lnTo>
                  <a:lnTo>
                    <a:pt x="168073" y="15491"/>
                  </a:lnTo>
                  <a:lnTo>
                    <a:pt x="166817" y="14830"/>
                  </a:lnTo>
                  <a:lnTo>
                    <a:pt x="164676" y="13217"/>
                  </a:lnTo>
                  <a:lnTo>
                    <a:pt x="162455" y="13046"/>
                  </a:lnTo>
                  <a:lnTo>
                    <a:pt x="155384" y="13098"/>
                  </a:lnTo>
                  <a:lnTo>
                    <a:pt x="153044" y="12451"/>
                  </a:lnTo>
                  <a:lnTo>
                    <a:pt x="151075" y="11552"/>
                  </a:lnTo>
                  <a:lnTo>
                    <a:pt x="148550" y="8115"/>
                  </a:lnTo>
                  <a:lnTo>
                    <a:pt x="147467" y="7296"/>
                  </a:lnTo>
                  <a:lnTo>
                    <a:pt x="146568" y="6952"/>
                  </a:lnTo>
                  <a:lnTo>
                    <a:pt x="144559" y="6833"/>
                  </a:lnTo>
                  <a:lnTo>
                    <a:pt x="142100" y="6503"/>
                  </a:lnTo>
                  <a:lnTo>
                    <a:pt x="140752" y="5921"/>
                  </a:lnTo>
                  <a:lnTo>
                    <a:pt x="136721" y="2789"/>
                  </a:lnTo>
                  <a:lnTo>
                    <a:pt x="132901" y="0"/>
                  </a:lnTo>
                  <a:lnTo>
                    <a:pt x="132200" y="2630"/>
                  </a:lnTo>
                  <a:lnTo>
                    <a:pt x="131064" y="3146"/>
                  </a:lnTo>
                  <a:lnTo>
                    <a:pt x="128195" y="2908"/>
                  </a:lnTo>
                  <a:lnTo>
                    <a:pt x="125975" y="2458"/>
                  </a:lnTo>
                  <a:lnTo>
                    <a:pt x="124904" y="3053"/>
                  </a:lnTo>
                  <a:lnTo>
                    <a:pt x="123887" y="4097"/>
                  </a:lnTo>
                  <a:lnTo>
                    <a:pt x="124270" y="4785"/>
                  </a:lnTo>
                  <a:lnTo>
                    <a:pt x="125380" y="5512"/>
                  </a:lnTo>
                  <a:lnTo>
                    <a:pt x="127601" y="6860"/>
                  </a:lnTo>
                  <a:lnTo>
                    <a:pt x="131262" y="10164"/>
                  </a:lnTo>
                  <a:lnTo>
                    <a:pt x="132994" y="11988"/>
                  </a:lnTo>
                  <a:lnTo>
                    <a:pt x="133337" y="12623"/>
                  </a:lnTo>
                  <a:lnTo>
                    <a:pt x="133178" y="13098"/>
                  </a:lnTo>
                  <a:lnTo>
                    <a:pt x="132822" y="13310"/>
                  </a:lnTo>
                  <a:lnTo>
                    <a:pt x="132240" y="13297"/>
                  </a:lnTo>
                  <a:lnTo>
                    <a:pt x="131460" y="13283"/>
                  </a:lnTo>
                  <a:lnTo>
                    <a:pt x="130892" y="12742"/>
                  </a:lnTo>
                  <a:lnTo>
                    <a:pt x="130535" y="11803"/>
                  </a:lnTo>
                  <a:lnTo>
                    <a:pt x="129240" y="10376"/>
                  </a:lnTo>
                  <a:lnTo>
                    <a:pt x="128050" y="9556"/>
                  </a:lnTo>
                  <a:lnTo>
                    <a:pt x="126821" y="9041"/>
                  </a:lnTo>
                  <a:lnTo>
                    <a:pt x="125182" y="8657"/>
                  </a:lnTo>
                  <a:lnTo>
                    <a:pt x="122988" y="7970"/>
                  </a:lnTo>
                  <a:lnTo>
                    <a:pt x="121917" y="7944"/>
                  </a:lnTo>
                  <a:lnTo>
                    <a:pt x="121058" y="8737"/>
                  </a:lnTo>
                  <a:lnTo>
                    <a:pt x="120437" y="9794"/>
                  </a:lnTo>
                  <a:lnTo>
                    <a:pt x="120437" y="12120"/>
                  </a:lnTo>
                  <a:lnTo>
                    <a:pt x="119525" y="14975"/>
                  </a:lnTo>
                  <a:lnTo>
                    <a:pt x="118825" y="16099"/>
                  </a:lnTo>
                  <a:lnTo>
                    <a:pt x="116062" y="16786"/>
                  </a:lnTo>
                  <a:lnTo>
                    <a:pt x="109189" y="17024"/>
                  </a:lnTo>
                  <a:lnTo>
                    <a:pt x="107312" y="17910"/>
                  </a:lnTo>
                  <a:lnTo>
                    <a:pt x="106136" y="18980"/>
                  </a:lnTo>
                  <a:lnTo>
                    <a:pt x="104259" y="22470"/>
                  </a:lnTo>
                  <a:lnTo>
                    <a:pt x="102686" y="23633"/>
                  </a:lnTo>
                  <a:lnTo>
                    <a:pt x="101430" y="25232"/>
                  </a:lnTo>
                  <a:lnTo>
                    <a:pt x="102977" y="30374"/>
                  </a:lnTo>
                  <a:lnTo>
                    <a:pt x="104986" y="36401"/>
                  </a:lnTo>
                  <a:lnTo>
                    <a:pt x="106665" y="38066"/>
                  </a:lnTo>
                  <a:lnTo>
                    <a:pt x="107616" y="38568"/>
                  </a:lnTo>
                  <a:lnTo>
                    <a:pt x="107854" y="39163"/>
                  </a:lnTo>
                  <a:lnTo>
                    <a:pt x="107418" y="39692"/>
                  </a:lnTo>
                  <a:lnTo>
                    <a:pt x="106850" y="40353"/>
                  </a:lnTo>
                  <a:lnTo>
                    <a:pt x="106043" y="41555"/>
                  </a:lnTo>
                  <a:lnTo>
                    <a:pt x="104840" y="41516"/>
                  </a:lnTo>
                  <a:lnTo>
                    <a:pt x="102382" y="41212"/>
                  </a:lnTo>
                  <a:lnTo>
                    <a:pt x="100320" y="40881"/>
                  </a:lnTo>
                  <a:lnTo>
                    <a:pt x="93539" y="40538"/>
                  </a:lnTo>
                  <a:lnTo>
                    <a:pt x="88041" y="40260"/>
                  </a:lnTo>
                  <a:lnTo>
                    <a:pt x="81935" y="39943"/>
                  </a:lnTo>
                  <a:lnTo>
                    <a:pt x="80957" y="39890"/>
                  </a:lnTo>
                  <a:lnTo>
                    <a:pt x="78842" y="40260"/>
                  </a:lnTo>
                  <a:lnTo>
                    <a:pt x="75352" y="41146"/>
                  </a:lnTo>
                  <a:lnTo>
                    <a:pt x="72392" y="41595"/>
                  </a:lnTo>
                  <a:lnTo>
                    <a:pt x="71004" y="41331"/>
                  </a:lnTo>
                  <a:lnTo>
                    <a:pt x="69669" y="40670"/>
                  </a:lnTo>
                  <a:lnTo>
                    <a:pt x="68347" y="39269"/>
                  </a:lnTo>
                  <a:lnTo>
                    <a:pt x="66444" y="37577"/>
                  </a:lnTo>
                  <a:lnTo>
                    <a:pt x="64567" y="36202"/>
                  </a:lnTo>
                  <a:lnTo>
                    <a:pt x="62016" y="33387"/>
                  </a:lnTo>
                  <a:lnTo>
                    <a:pt x="60205" y="31233"/>
                  </a:lnTo>
                  <a:lnTo>
                    <a:pt x="55857" y="26527"/>
                  </a:lnTo>
                  <a:lnTo>
                    <a:pt x="55090" y="25047"/>
                  </a:lnTo>
                  <a:lnTo>
                    <a:pt x="54152" y="23540"/>
                  </a:lnTo>
                  <a:lnTo>
                    <a:pt x="52764" y="22271"/>
                  </a:lnTo>
                  <a:lnTo>
                    <a:pt x="48138" y="19165"/>
                  </a:lnTo>
                  <a:lnTo>
                    <a:pt x="42917" y="16376"/>
                  </a:lnTo>
                  <a:lnTo>
                    <a:pt x="37802" y="13640"/>
                  </a:lnTo>
                  <a:lnTo>
                    <a:pt x="36374" y="12979"/>
                  </a:lnTo>
                  <a:lnTo>
                    <a:pt x="34074" y="12134"/>
                  </a:lnTo>
                  <a:lnTo>
                    <a:pt x="31444" y="12120"/>
                  </a:lnTo>
                  <a:lnTo>
                    <a:pt x="29686" y="12292"/>
                  </a:lnTo>
                  <a:lnTo>
                    <a:pt x="24386" y="13191"/>
                  </a:lnTo>
                  <a:lnTo>
                    <a:pt x="20395" y="14248"/>
                  </a:lnTo>
                  <a:lnTo>
                    <a:pt x="14975" y="15676"/>
                  </a:lnTo>
                  <a:lnTo>
                    <a:pt x="10865" y="17262"/>
                  </a:lnTo>
                  <a:lnTo>
                    <a:pt x="9966" y="17725"/>
                  </a:lnTo>
                  <a:lnTo>
                    <a:pt x="7111" y="19641"/>
                  </a:lnTo>
                  <a:lnTo>
                    <a:pt x="3767" y="22826"/>
                  </a:lnTo>
                  <a:lnTo>
                    <a:pt x="0" y="27334"/>
                  </a:lnTo>
                  <a:lnTo>
                    <a:pt x="3939" y="34233"/>
                  </a:lnTo>
                  <a:lnTo>
                    <a:pt x="7930" y="38753"/>
                  </a:lnTo>
                  <a:lnTo>
                    <a:pt x="10415" y="42467"/>
                  </a:lnTo>
                  <a:lnTo>
                    <a:pt x="11142" y="43313"/>
                  </a:lnTo>
                  <a:lnTo>
                    <a:pt x="11354" y="43049"/>
                  </a:lnTo>
                  <a:lnTo>
                    <a:pt x="9953" y="39414"/>
                  </a:lnTo>
                  <a:lnTo>
                    <a:pt x="9728" y="31933"/>
                  </a:lnTo>
                  <a:lnTo>
                    <a:pt x="9556" y="30863"/>
                  </a:lnTo>
                  <a:lnTo>
                    <a:pt x="7679" y="29237"/>
                  </a:lnTo>
                  <a:lnTo>
                    <a:pt x="8777" y="24188"/>
                  </a:lnTo>
                  <a:lnTo>
                    <a:pt x="9821" y="21981"/>
                  </a:lnTo>
                  <a:lnTo>
                    <a:pt x="12477" y="19403"/>
                  </a:lnTo>
                  <a:lnTo>
                    <a:pt x="13627" y="18755"/>
                  </a:lnTo>
                  <a:lnTo>
                    <a:pt x="16443" y="19086"/>
                  </a:lnTo>
                  <a:lnTo>
                    <a:pt x="21029" y="18042"/>
                  </a:lnTo>
                  <a:lnTo>
                    <a:pt x="23871" y="17592"/>
                  </a:lnTo>
                  <a:lnTo>
                    <a:pt x="26805" y="17777"/>
                  </a:lnTo>
                  <a:lnTo>
                    <a:pt x="28060" y="18095"/>
                  </a:lnTo>
                  <a:lnTo>
                    <a:pt x="29158" y="18822"/>
                  </a:lnTo>
                  <a:lnTo>
                    <a:pt x="32806" y="24928"/>
                  </a:lnTo>
                  <a:lnTo>
                    <a:pt x="34260" y="27558"/>
                  </a:lnTo>
                  <a:lnTo>
                    <a:pt x="35964" y="31114"/>
                  </a:lnTo>
                  <a:lnTo>
                    <a:pt x="37881" y="34524"/>
                  </a:lnTo>
                  <a:lnTo>
                    <a:pt x="40313" y="36943"/>
                  </a:lnTo>
                  <a:lnTo>
                    <a:pt x="43036" y="38819"/>
                  </a:lnTo>
                  <a:lnTo>
                    <a:pt x="50980" y="43512"/>
                  </a:lnTo>
                  <a:lnTo>
                    <a:pt x="53174" y="45481"/>
                  </a:lnTo>
                  <a:lnTo>
                    <a:pt x="54178" y="46895"/>
                  </a:lnTo>
                  <a:lnTo>
                    <a:pt x="54812" y="48508"/>
                  </a:lnTo>
                  <a:lnTo>
                    <a:pt x="55262" y="50213"/>
                  </a:lnTo>
                  <a:lnTo>
                    <a:pt x="55275" y="51878"/>
                  </a:lnTo>
                  <a:lnTo>
                    <a:pt x="54799" y="52381"/>
                  </a:lnTo>
                  <a:lnTo>
                    <a:pt x="54231" y="52790"/>
                  </a:lnTo>
                  <a:lnTo>
                    <a:pt x="51852" y="53517"/>
                  </a:lnTo>
                  <a:lnTo>
                    <a:pt x="47688" y="52433"/>
                  </a:lnTo>
                  <a:lnTo>
                    <a:pt x="46618" y="53451"/>
                  </a:lnTo>
                  <a:lnTo>
                    <a:pt x="47371" y="55381"/>
                  </a:lnTo>
                  <a:lnTo>
                    <a:pt x="48693" y="57377"/>
                  </a:lnTo>
                  <a:lnTo>
                    <a:pt x="47622" y="57496"/>
                  </a:lnTo>
                  <a:lnTo>
                    <a:pt x="46525" y="57364"/>
                  </a:lnTo>
                  <a:lnTo>
                    <a:pt x="44318" y="56623"/>
                  </a:lnTo>
                  <a:lnTo>
                    <a:pt x="42005" y="56993"/>
                  </a:lnTo>
                  <a:lnTo>
                    <a:pt x="37286" y="58619"/>
                  </a:lnTo>
                  <a:lnTo>
                    <a:pt x="34762" y="58143"/>
                  </a:lnTo>
                  <a:lnTo>
                    <a:pt x="32740" y="55896"/>
                  </a:lnTo>
                  <a:lnTo>
                    <a:pt x="30572" y="53901"/>
                  </a:lnTo>
                  <a:lnTo>
                    <a:pt x="28338" y="53557"/>
                  </a:lnTo>
                  <a:lnTo>
                    <a:pt x="26316" y="54614"/>
                  </a:lnTo>
                  <a:lnTo>
                    <a:pt x="24294" y="54892"/>
                  </a:lnTo>
                  <a:lnTo>
                    <a:pt x="20923" y="54152"/>
                  </a:lnTo>
                  <a:lnTo>
                    <a:pt x="19773" y="53729"/>
                  </a:lnTo>
                  <a:lnTo>
                    <a:pt x="17487" y="51931"/>
                  </a:lnTo>
                  <a:lnTo>
                    <a:pt x="15716" y="49988"/>
                  </a:lnTo>
                  <a:lnTo>
                    <a:pt x="14077" y="47821"/>
                  </a:lnTo>
                  <a:lnTo>
                    <a:pt x="13720" y="52658"/>
                  </a:lnTo>
                  <a:lnTo>
                    <a:pt x="13720" y="57601"/>
                  </a:lnTo>
                  <a:lnTo>
                    <a:pt x="12927" y="61461"/>
                  </a:lnTo>
                  <a:lnTo>
                    <a:pt x="12491" y="65585"/>
                  </a:lnTo>
                  <a:lnTo>
                    <a:pt x="13614" y="70581"/>
                  </a:lnTo>
                  <a:lnTo>
                    <a:pt x="15808" y="75220"/>
                  </a:lnTo>
                  <a:lnTo>
                    <a:pt x="18650" y="76912"/>
                  </a:lnTo>
                  <a:lnTo>
                    <a:pt x="20566" y="79119"/>
                  </a:lnTo>
                  <a:lnTo>
                    <a:pt x="22483" y="80798"/>
                  </a:lnTo>
                  <a:lnTo>
                    <a:pt x="19972" y="77388"/>
                  </a:lnTo>
                  <a:lnTo>
                    <a:pt x="20342" y="74797"/>
                  </a:lnTo>
                  <a:lnTo>
                    <a:pt x="23857" y="75048"/>
                  </a:lnTo>
                  <a:lnTo>
                    <a:pt x="27413" y="75630"/>
                  </a:lnTo>
                  <a:lnTo>
                    <a:pt x="30056" y="75564"/>
                  </a:lnTo>
                  <a:lnTo>
                    <a:pt x="31312" y="76106"/>
                  </a:lnTo>
                  <a:lnTo>
                    <a:pt x="32224" y="76991"/>
                  </a:lnTo>
                  <a:lnTo>
                    <a:pt x="31947" y="79185"/>
                  </a:lnTo>
                  <a:lnTo>
                    <a:pt x="32171" y="81512"/>
                  </a:lnTo>
                  <a:lnTo>
                    <a:pt x="33070" y="83759"/>
                  </a:lnTo>
                  <a:lnTo>
                    <a:pt x="34603" y="84525"/>
                  </a:lnTo>
                  <a:lnTo>
                    <a:pt x="35899" y="85490"/>
                  </a:lnTo>
                  <a:lnTo>
                    <a:pt x="36665" y="87195"/>
                  </a:lnTo>
                  <a:lnTo>
                    <a:pt x="34299" y="87578"/>
                  </a:lnTo>
                  <a:lnTo>
                    <a:pt x="31801" y="87486"/>
                  </a:lnTo>
                  <a:lnTo>
                    <a:pt x="29752" y="86904"/>
                  </a:lnTo>
                  <a:lnTo>
                    <a:pt x="27902" y="85450"/>
                  </a:lnTo>
                  <a:lnTo>
                    <a:pt x="26197" y="90433"/>
                  </a:lnTo>
                  <a:lnTo>
                    <a:pt x="26594" y="92852"/>
                  </a:lnTo>
                  <a:lnTo>
                    <a:pt x="27730" y="95165"/>
                  </a:lnTo>
                  <a:lnTo>
                    <a:pt x="28563" y="93698"/>
                  </a:lnTo>
                  <a:lnTo>
                    <a:pt x="29898" y="92971"/>
                  </a:lnTo>
                  <a:lnTo>
                    <a:pt x="31510" y="93024"/>
                  </a:lnTo>
                  <a:lnTo>
                    <a:pt x="34881" y="94015"/>
                  </a:lnTo>
                  <a:lnTo>
                    <a:pt x="36520" y="94914"/>
                  </a:lnTo>
                  <a:lnTo>
                    <a:pt x="38608" y="96566"/>
                  </a:lnTo>
                  <a:lnTo>
                    <a:pt x="40643" y="96751"/>
                  </a:lnTo>
                  <a:lnTo>
                    <a:pt x="41080" y="98311"/>
                  </a:lnTo>
                  <a:lnTo>
                    <a:pt x="41648" y="99738"/>
                  </a:lnTo>
                  <a:lnTo>
                    <a:pt x="44160" y="102157"/>
                  </a:lnTo>
                  <a:lnTo>
                    <a:pt x="45732" y="104113"/>
                  </a:lnTo>
                  <a:lnTo>
                    <a:pt x="46525" y="106545"/>
                  </a:lnTo>
                  <a:lnTo>
                    <a:pt x="46843" y="110022"/>
                  </a:lnTo>
                  <a:lnTo>
                    <a:pt x="46895" y="113458"/>
                  </a:lnTo>
                  <a:lnTo>
                    <a:pt x="47133" y="116511"/>
                  </a:lnTo>
                  <a:lnTo>
                    <a:pt x="47913" y="119631"/>
                  </a:lnTo>
                  <a:lnTo>
                    <a:pt x="48521" y="123067"/>
                  </a:lnTo>
                  <a:lnTo>
                    <a:pt x="48957" y="129914"/>
                  </a:lnTo>
                  <a:lnTo>
                    <a:pt x="49460" y="133324"/>
                  </a:lnTo>
                  <a:lnTo>
                    <a:pt x="51204" y="140739"/>
                  </a:lnTo>
                  <a:lnTo>
                    <a:pt x="53517" y="148101"/>
                  </a:lnTo>
                  <a:lnTo>
                    <a:pt x="54218" y="150110"/>
                  </a:lnTo>
                  <a:lnTo>
                    <a:pt x="60734" y="150427"/>
                  </a:lnTo>
                  <a:lnTo>
                    <a:pt x="63153" y="149819"/>
                  </a:lnTo>
                  <a:lnTo>
                    <a:pt x="66616" y="148273"/>
                  </a:lnTo>
                  <a:lnTo>
                    <a:pt x="69273" y="147334"/>
                  </a:lnTo>
                  <a:lnTo>
                    <a:pt x="70673" y="147202"/>
                  </a:lnTo>
                  <a:lnTo>
                    <a:pt x="71942" y="146475"/>
                  </a:lnTo>
                  <a:lnTo>
                    <a:pt x="72868" y="145563"/>
                  </a:lnTo>
                  <a:lnTo>
                    <a:pt x="74256" y="139219"/>
                  </a:lnTo>
                  <a:lnTo>
                    <a:pt x="75194" y="137633"/>
                  </a:lnTo>
                  <a:lnTo>
                    <a:pt x="78683" y="134051"/>
                  </a:lnTo>
                  <a:lnTo>
                    <a:pt x="81776" y="131791"/>
                  </a:lnTo>
                  <a:lnTo>
                    <a:pt x="85067" y="129795"/>
                  </a:lnTo>
                  <a:lnTo>
                    <a:pt x="89416" y="128394"/>
                  </a:lnTo>
                  <a:lnTo>
                    <a:pt x="95549" y="128539"/>
                  </a:lnTo>
                  <a:lnTo>
                    <a:pt x="100479" y="129028"/>
                  </a:lnTo>
                  <a:lnTo>
                    <a:pt x="103281" y="129002"/>
                  </a:lnTo>
                  <a:lnTo>
                    <a:pt x="104642" y="129147"/>
                  </a:lnTo>
                  <a:lnTo>
                    <a:pt x="105607" y="128949"/>
                  </a:lnTo>
                  <a:lnTo>
                    <a:pt x="106122" y="128539"/>
                  </a:lnTo>
                  <a:lnTo>
                    <a:pt x="106281" y="125777"/>
                  </a:lnTo>
                  <a:lnTo>
                    <a:pt x="107127" y="124878"/>
                  </a:lnTo>
                  <a:lnTo>
                    <a:pt x="108700" y="124111"/>
                  </a:lnTo>
                  <a:lnTo>
                    <a:pt x="111105" y="124111"/>
                  </a:lnTo>
                  <a:lnTo>
                    <a:pt x="113987" y="123913"/>
                  </a:lnTo>
                  <a:lnTo>
                    <a:pt x="116445" y="124098"/>
                  </a:lnTo>
                  <a:lnTo>
                    <a:pt x="119697" y="125155"/>
                  </a:lnTo>
                  <a:lnTo>
                    <a:pt x="123715" y="125248"/>
                  </a:lnTo>
                  <a:lnTo>
                    <a:pt x="126345" y="125063"/>
                  </a:lnTo>
                  <a:lnTo>
                    <a:pt x="128077" y="126120"/>
                  </a:lnTo>
                  <a:lnTo>
                    <a:pt x="129438" y="127535"/>
                  </a:lnTo>
                  <a:lnTo>
                    <a:pt x="130191" y="128711"/>
                  </a:lnTo>
                  <a:lnTo>
                    <a:pt x="130588" y="130323"/>
                  </a:lnTo>
                  <a:lnTo>
                    <a:pt x="130773" y="131553"/>
                  </a:lnTo>
                  <a:lnTo>
                    <a:pt x="131275" y="132029"/>
                  </a:lnTo>
                  <a:lnTo>
                    <a:pt x="133033" y="132769"/>
                  </a:lnTo>
                  <a:lnTo>
                    <a:pt x="135386" y="133324"/>
                  </a:lnTo>
                  <a:lnTo>
                    <a:pt x="139906" y="133985"/>
                  </a:lnTo>
                  <a:lnTo>
                    <a:pt x="144255" y="135267"/>
                  </a:lnTo>
                  <a:lnTo>
                    <a:pt x="146555" y="136139"/>
                  </a:lnTo>
                  <a:lnTo>
                    <a:pt x="149780" y="137501"/>
                  </a:lnTo>
                  <a:lnTo>
                    <a:pt x="153917" y="140871"/>
                  </a:lnTo>
                  <a:lnTo>
                    <a:pt x="155318" y="141400"/>
                  </a:lnTo>
                  <a:lnTo>
                    <a:pt x="156970" y="141743"/>
                  </a:lnTo>
                  <a:lnTo>
                    <a:pt x="158093" y="141651"/>
                  </a:lnTo>
                  <a:lnTo>
                    <a:pt x="160512" y="140223"/>
                  </a:lnTo>
                  <a:lnTo>
                    <a:pt x="163010" y="141281"/>
                  </a:lnTo>
                  <a:lnTo>
                    <a:pt x="164160" y="141148"/>
                  </a:lnTo>
                  <a:lnTo>
                    <a:pt x="166685" y="140369"/>
                  </a:lnTo>
                  <a:lnTo>
                    <a:pt x="169685" y="141347"/>
                  </a:lnTo>
                  <a:lnTo>
                    <a:pt x="177404" y="145048"/>
                  </a:lnTo>
                  <a:lnTo>
                    <a:pt x="178170" y="144955"/>
                  </a:lnTo>
                  <a:lnTo>
                    <a:pt x="178884" y="145325"/>
                  </a:lnTo>
                  <a:lnTo>
                    <a:pt x="179625" y="146171"/>
                  </a:lnTo>
                  <a:lnTo>
                    <a:pt x="180219" y="147215"/>
                  </a:lnTo>
                  <a:lnTo>
                    <a:pt x="181303" y="150414"/>
                  </a:lnTo>
                  <a:lnTo>
                    <a:pt x="183748" y="152740"/>
                  </a:lnTo>
                  <a:lnTo>
                    <a:pt x="186617" y="154868"/>
                  </a:lnTo>
                  <a:lnTo>
                    <a:pt x="189736" y="156031"/>
                  </a:lnTo>
                  <a:lnTo>
                    <a:pt x="196318" y="158820"/>
                  </a:lnTo>
                  <a:lnTo>
                    <a:pt x="199384" y="161094"/>
                  </a:lnTo>
                  <a:lnTo>
                    <a:pt x="202755" y="164940"/>
                  </a:lnTo>
                  <a:lnTo>
                    <a:pt x="206958" y="170002"/>
                  </a:lnTo>
                  <a:lnTo>
                    <a:pt x="207513" y="170465"/>
                  </a:lnTo>
                  <a:lnTo>
                    <a:pt x="216051" y="170319"/>
                  </a:lnTo>
                  <a:lnTo>
                    <a:pt x="225674" y="170333"/>
                  </a:lnTo>
                  <a:lnTo>
                    <a:pt x="227207" y="172355"/>
                  </a:lnTo>
                  <a:lnTo>
                    <a:pt x="227696" y="176373"/>
                  </a:lnTo>
                  <a:lnTo>
                    <a:pt x="228767" y="180483"/>
                  </a:lnTo>
                  <a:lnTo>
                    <a:pt x="230128" y="183338"/>
                  </a:lnTo>
                  <a:lnTo>
                    <a:pt x="230591" y="185969"/>
                  </a:lnTo>
                  <a:lnTo>
                    <a:pt x="230128" y="187304"/>
                  </a:lnTo>
                  <a:lnTo>
                    <a:pt x="229851" y="188824"/>
                  </a:lnTo>
                  <a:lnTo>
                    <a:pt x="229811" y="189485"/>
                  </a:lnTo>
                  <a:lnTo>
                    <a:pt x="231212" y="190436"/>
                  </a:lnTo>
                  <a:lnTo>
                    <a:pt x="232679" y="192617"/>
                  </a:lnTo>
                  <a:lnTo>
                    <a:pt x="233353" y="195657"/>
                  </a:lnTo>
                  <a:lnTo>
                    <a:pt x="233089" y="197270"/>
                  </a:lnTo>
                  <a:lnTo>
                    <a:pt x="233393" y="198605"/>
                  </a:lnTo>
                  <a:lnTo>
                    <a:pt x="234133" y="199741"/>
                  </a:lnTo>
                  <a:lnTo>
                    <a:pt x="236023" y="199450"/>
                  </a:lnTo>
                  <a:lnTo>
                    <a:pt x="236975" y="200495"/>
                  </a:lnTo>
                  <a:lnTo>
                    <a:pt x="238243" y="201856"/>
                  </a:lnTo>
                  <a:lnTo>
                    <a:pt x="241521" y="204381"/>
                  </a:lnTo>
                  <a:lnTo>
                    <a:pt x="243477" y="205107"/>
                  </a:lnTo>
                  <a:lnTo>
                    <a:pt x="245857" y="205478"/>
                  </a:lnTo>
                  <a:lnTo>
                    <a:pt x="248646" y="205134"/>
                  </a:lnTo>
                  <a:lnTo>
                    <a:pt x="250853" y="204658"/>
                  </a:lnTo>
                  <a:lnTo>
                    <a:pt x="251950" y="204777"/>
                  </a:lnTo>
                  <a:lnTo>
                    <a:pt x="254752" y="206614"/>
                  </a:lnTo>
                  <a:lnTo>
                    <a:pt x="258096" y="209192"/>
                  </a:lnTo>
                  <a:lnTo>
                    <a:pt x="259220" y="210328"/>
                  </a:lnTo>
                  <a:lnTo>
                    <a:pt x="259960" y="212073"/>
                  </a:lnTo>
                  <a:lnTo>
                    <a:pt x="260911" y="212602"/>
                  </a:lnTo>
                  <a:lnTo>
                    <a:pt x="262458" y="210870"/>
                  </a:lnTo>
                  <a:lnTo>
                    <a:pt x="264150" y="210289"/>
                  </a:lnTo>
                  <a:lnTo>
                    <a:pt x="265855" y="210619"/>
                  </a:lnTo>
                  <a:lnTo>
                    <a:pt x="267705" y="210817"/>
                  </a:lnTo>
                  <a:lnTo>
                    <a:pt x="269423" y="210183"/>
                  </a:lnTo>
                  <a:lnTo>
                    <a:pt x="270150" y="209720"/>
                  </a:lnTo>
                  <a:lnTo>
                    <a:pt x="272939" y="207473"/>
                  </a:lnTo>
                  <a:lnTo>
                    <a:pt x="275517" y="205768"/>
                  </a:lnTo>
                  <a:lnTo>
                    <a:pt x="277129" y="204724"/>
                  </a:lnTo>
                  <a:lnTo>
                    <a:pt x="277156" y="201208"/>
                  </a:lnTo>
                  <a:lnTo>
                    <a:pt x="277631" y="199213"/>
                  </a:lnTo>
                  <a:lnTo>
                    <a:pt x="278609" y="198049"/>
                  </a:lnTo>
                  <a:lnTo>
                    <a:pt x="277909" y="196609"/>
                  </a:lnTo>
                  <a:lnTo>
                    <a:pt x="277222" y="195498"/>
                  </a:lnTo>
                  <a:lnTo>
                    <a:pt x="276455" y="194005"/>
                  </a:lnTo>
                  <a:lnTo>
                    <a:pt x="276812" y="193212"/>
                  </a:lnTo>
                  <a:lnTo>
                    <a:pt x="277896" y="192855"/>
                  </a:lnTo>
                  <a:lnTo>
                    <a:pt x="280777" y="192855"/>
                  </a:lnTo>
                  <a:lnTo>
                    <a:pt x="285549" y="191282"/>
                  </a:lnTo>
                  <a:lnTo>
                    <a:pt x="289474" y="189709"/>
                  </a:lnTo>
                  <a:lnTo>
                    <a:pt x="293135" y="188427"/>
                  </a:lnTo>
                  <a:lnTo>
                    <a:pt x="294867" y="188216"/>
                  </a:lnTo>
                  <a:lnTo>
                    <a:pt x="296585" y="188427"/>
                  </a:lnTo>
                  <a:lnTo>
                    <a:pt x="297286" y="188057"/>
                  </a:lnTo>
                  <a:lnTo>
                    <a:pt x="297273" y="186828"/>
                  </a:lnTo>
                  <a:lnTo>
                    <a:pt x="297986" y="185533"/>
                  </a:lnTo>
                  <a:lnTo>
                    <a:pt x="299956" y="184488"/>
                  </a:lnTo>
                  <a:lnTo>
                    <a:pt x="303617" y="182268"/>
                  </a:lnTo>
                  <a:lnTo>
                    <a:pt x="306591" y="178964"/>
                  </a:lnTo>
                  <a:lnTo>
                    <a:pt x="307410" y="176465"/>
                  </a:lnTo>
                  <a:lnTo>
                    <a:pt x="307582" y="172804"/>
                  </a:lnTo>
                  <a:lnTo>
                    <a:pt x="308190" y="167174"/>
                  </a:lnTo>
                  <a:lnTo>
                    <a:pt x="308851" y="161001"/>
                  </a:lnTo>
                  <a:lnTo>
                    <a:pt x="309009" y="158278"/>
                  </a:lnTo>
                  <a:lnTo>
                    <a:pt x="309393" y="156190"/>
                  </a:lnTo>
                  <a:lnTo>
                    <a:pt x="312208" y="154419"/>
                  </a:lnTo>
                  <a:lnTo>
                    <a:pt x="315182" y="153137"/>
                  </a:lnTo>
                  <a:lnTo>
                    <a:pt x="320125" y="152886"/>
                  </a:lnTo>
                  <a:lnTo>
                    <a:pt x="325954" y="152767"/>
                  </a:lnTo>
                  <a:lnTo>
                    <a:pt x="326522" y="149396"/>
                  </a:lnTo>
                  <a:lnTo>
                    <a:pt x="326734" y="146541"/>
                  </a:lnTo>
                  <a:lnTo>
                    <a:pt x="327408" y="145061"/>
                  </a:lnTo>
                  <a:lnTo>
                    <a:pt x="328584" y="143858"/>
                  </a:lnTo>
                  <a:lnTo>
                    <a:pt x="329034" y="143620"/>
                  </a:lnTo>
                  <a:lnTo>
                    <a:pt x="332550" y="145378"/>
                  </a:lnTo>
                  <a:lnTo>
                    <a:pt x="337929" y="148061"/>
                  </a:lnTo>
                  <a:lnTo>
                    <a:pt x="343837" y="149396"/>
                  </a:lnTo>
                  <a:lnTo>
                    <a:pt x="346811" y="150070"/>
                  </a:lnTo>
                  <a:lnTo>
                    <a:pt x="347961" y="149965"/>
                  </a:lnTo>
                  <a:lnTo>
                    <a:pt x="347023" y="14679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6" name="Volný tvar: obrazec 22">
              <a:extLst>
                <a:ext uri="{FF2B5EF4-FFF2-40B4-BE49-F238E27FC236}">
                  <a16:creationId xmlns:a16="http://schemas.microsoft.com/office/drawing/2014/main" id="{0064DD01-0663-0973-FE5F-30D2471F9215}"/>
                </a:ext>
              </a:extLst>
            </p:cNvPr>
            <p:cNvSpPr/>
            <p:nvPr/>
          </p:nvSpPr>
          <p:spPr>
            <a:xfrm>
              <a:off x="3913140" y="3626120"/>
              <a:ext cx="478915" cy="185899"/>
            </a:xfrm>
            <a:custGeom>
              <a:avLst/>
              <a:gdLst>
                <a:gd name="connsiteX0" fmla="*/ 4560 w 450422"/>
                <a:gd name="connsiteY0" fmla="*/ 51429 h 174839"/>
                <a:gd name="connsiteX1" fmla="*/ 1547 w 450422"/>
                <a:gd name="connsiteY1" fmla="*/ 52473 h 174839"/>
                <a:gd name="connsiteX2" fmla="*/ 0 w 450422"/>
                <a:gd name="connsiteY2" fmla="*/ 54165 h 174839"/>
                <a:gd name="connsiteX3" fmla="*/ 1692 w 450422"/>
                <a:gd name="connsiteY3" fmla="*/ 55011 h 174839"/>
                <a:gd name="connsiteX4" fmla="*/ 6926 w 450422"/>
                <a:gd name="connsiteY4" fmla="*/ 54152 h 174839"/>
                <a:gd name="connsiteX5" fmla="*/ 7019 w 450422"/>
                <a:gd name="connsiteY5" fmla="*/ 52988 h 174839"/>
                <a:gd name="connsiteX6" fmla="*/ 5565 w 450422"/>
                <a:gd name="connsiteY6" fmla="*/ 51310 h 174839"/>
                <a:gd name="connsiteX7" fmla="*/ 4560 w 450422"/>
                <a:gd name="connsiteY7" fmla="*/ 51429 h 174839"/>
                <a:gd name="connsiteX8" fmla="*/ 449708 w 450422"/>
                <a:gd name="connsiteY8" fmla="*/ 135042 h 174839"/>
                <a:gd name="connsiteX9" fmla="*/ 450422 w 450422"/>
                <a:gd name="connsiteY9" fmla="*/ 133522 h 174839"/>
                <a:gd name="connsiteX10" fmla="*/ 450290 w 450422"/>
                <a:gd name="connsiteY10" fmla="*/ 132927 h 174839"/>
                <a:gd name="connsiteX11" fmla="*/ 448215 w 450422"/>
                <a:gd name="connsiteY11" fmla="*/ 131011 h 174839"/>
                <a:gd name="connsiteX12" fmla="*/ 445387 w 450422"/>
                <a:gd name="connsiteY12" fmla="*/ 129094 h 174839"/>
                <a:gd name="connsiteX13" fmla="*/ 444646 w 450422"/>
                <a:gd name="connsiteY13" fmla="*/ 128764 h 174839"/>
                <a:gd name="connsiteX14" fmla="*/ 444369 w 450422"/>
                <a:gd name="connsiteY14" fmla="*/ 126728 h 174839"/>
                <a:gd name="connsiteX15" fmla="*/ 444276 w 450422"/>
                <a:gd name="connsiteY15" fmla="*/ 125182 h 174839"/>
                <a:gd name="connsiteX16" fmla="*/ 443880 w 450422"/>
                <a:gd name="connsiteY16" fmla="*/ 123794 h 174839"/>
                <a:gd name="connsiteX17" fmla="*/ 443285 w 450422"/>
                <a:gd name="connsiteY17" fmla="*/ 123001 h 174839"/>
                <a:gd name="connsiteX18" fmla="*/ 443192 w 450422"/>
                <a:gd name="connsiteY18" fmla="*/ 122380 h 174839"/>
                <a:gd name="connsiteX19" fmla="*/ 444052 w 450422"/>
                <a:gd name="connsiteY19" fmla="*/ 120886 h 174839"/>
                <a:gd name="connsiteX20" fmla="*/ 443259 w 450422"/>
                <a:gd name="connsiteY20" fmla="*/ 119895 h 174839"/>
                <a:gd name="connsiteX21" fmla="*/ 439161 w 450422"/>
                <a:gd name="connsiteY21" fmla="*/ 117463 h 174839"/>
                <a:gd name="connsiteX22" fmla="*/ 437575 w 450422"/>
                <a:gd name="connsiteY22" fmla="*/ 116247 h 174839"/>
                <a:gd name="connsiteX23" fmla="*/ 434918 w 450422"/>
                <a:gd name="connsiteY23" fmla="*/ 116009 h 174839"/>
                <a:gd name="connsiteX24" fmla="*/ 434548 w 450422"/>
                <a:gd name="connsiteY24" fmla="*/ 115203 h 174839"/>
                <a:gd name="connsiteX25" fmla="*/ 434747 w 450422"/>
                <a:gd name="connsiteY25" fmla="*/ 113511 h 174839"/>
                <a:gd name="connsiteX26" fmla="*/ 435394 w 450422"/>
                <a:gd name="connsiteY26" fmla="*/ 111462 h 174839"/>
                <a:gd name="connsiteX27" fmla="*/ 436570 w 450422"/>
                <a:gd name="connsiteY27" fmla="*/ 109440 h 174839"/>
                <a:gd name="connsiteX28" fmla="*/ 436888 w 450422"/>
                <a:gd name="connsiteY28" fmla="*/ 108369 h 174839"/>
                <a:gd name="connsiteX29" fmla="*/ 437218 w 450422"/>
                <a:gd name="connsiteY29" fmla="*/ 106559 h 174839"/>
                <a:gd name="connsiteX30" fmla="*/ 437245 w 450422"/>
                <a:gd name="connsiteY30" fmla="*/ 105276 h 174839"/>
                <a:gd name="connsiteX31" fmla="*/ 438606 w 450422"/>
                <a:gd name="connsiteY31" fmla="*/ 103466 h 174839"/>
                <a:gd name="connsiteX32" fmla="*/ 438553 w 450422"/>
                <a:gd name="connsiteY32" fmla="*/ 102990 h 174839"/>
                <a:gd name="connsiteX33" fmla="*/ 438025 w 450422"/>
                <a:gd name="connsiteY33" fmla="*/ 102342 h 174839"/>
                <a:gd name="connsiteX34" fmla="*/ 436703 w 450422"/>
                <a:gd name="connsiteY34" fmla="*/ 101972 h 174839"/>
                <a:gd name="connsiteX35" fmla="*/ 435381 w 450422"/>
                <a:gd name="connsiteY35" fmla="*/ 101827 h 174839"/>
                <a:gd name="connsiteX36" fmla="*/ 434852 w 450422"/>
                <a:gd name="connsiteY36" fmla="*/ 101496 h 174839"/>
                <a:gd name="connsiteX37" fmla="*/ 434548 w 450422"/>
                <a:gd name="connsiteY37" fmla="*/ 100531 h 174839"/>
                <a:gd name="connsiteX38" fmla="*/ 434205 w 450422"/>
                <a:gd name="connsiteY38" fmla="*/ 96593 h 174839"/>
                <a:gd name="connsiteX39" fmla="*/ 433491 w 450422"/>
                <a:gd name="connsiteY39" fmla="*/ 94227 h 174839"/>
                <a:gd name="connsiteX40" fmla="*/ 432738 w 450422"/>
                <a:gd name="connsiteY40" fmla="*/ 92509 h 174839"/>
                <a:gd name="connsiteX41" fmla="*/ 432579 w 450422"/>
                <a:gd name="connsiteY41" fmla="*/ 88649 h 174839"/>
                <a:gd name="connsiteX42" fmla="*/ 431574 w 450422"/>
                <a:gd name="connsiteY42" fmla="*/ 87869 h 174839"/>
                <a:gd name="connsiteX43" fmla="*/ 429882 w 450422"/>
                <a:gd name="connsiteY43" fmla="*/ 85847 h 174839"/>
                <a:gd name="connsiteX44" fmla="*/ 429050 w 450422"/>
                <a:gd name="connsiteY44" fmla="*/ 84142 h 174839"/>
                <a:gd name="connsiteX45" fmla="*/ 429301 w 450422"/>
                <a:gd name="connsiteY45" fmla="*/ 83507 h 174839"/>
                <a:gd name="connsiteX46" fmla="*/ 429460 w 450422"/>
                <a:gd name="connsiteY46" fmla="*/ 82384 h 174839"/>
                <a:gd name="connsiteX47" fmla="*/ 429473 w 450422"/>
                <a:gd name="connsiteY47" fmla="*/ 80917 h 174839"/>
                <a:gd name="connsiteX48" fmla="*/ 429274 w 450422"/>
                <a:gd name="connsiteY48" fmla="*/ 79873 h 174839"/>
                <a:gd name="connsiteX49" fmla="*/ 427834 w 450422"/>
                <a:gd name="connsiteY49" fmla="*/ 78855 h 174839"/>
                <a:gd name="connsiteX50" fmla="*/ 426724 w 450422"/>
                <a:gd name="connsiteY50" fmla="*/ 77784 h 174839"/>
                <a:gd name="connsiteX51" fmla="*/ 426459 w 450422"/>
                <a:gd name="connsiteY51" fmla="*/ 76608 h 174839"/>
                <a:gd name="connsiteX52" fmla="*/ 425878 w 450422"/>
                <a:gd name="connsiteY52" fmla="*/ 75167 h 174839"/>
                <a:gd name="connsiteX53" fmla="*/ 425177 w 450422"/>
                <a:gd name="connsiteY53" fmla="*/ 74031 h 174839"/>
                <a:gd name="connsiteX54" fmla="*/ 424834 w 450422"/>
                <a:gd name="connsiteY54" fmla="*/ 73277 h 174839"/>
                <a:gd name="connsiteX55" fmla="*/ 425256 w 450422"/>
                <a:gd name="connsiteY55" fmla="*/ 72841 h 174839"/>
                <a:gd name="connsiteX56" fmla="*/ 427054 w 450422"/>
                <a:gd name="connsiteY56" fmla="*/ 72497 h 174839"/>
                <a:gd name="connsiteX57" fmla="*/ 429777 w 450422"/>
                <a:gd name="connsiteY57" fmla="*/ 72735 h 174839"/>
                <a:gd name="connsiteX58" fmla="*/ 431971 w 450422"/>
                <a:gd name="connsiteY58" fmla="*/ 72762 h 174839"/>
                <a:gd name="connsiteX59" fmla="*/ 433121 w 450422"/>
                <a:gd name="connsiteY59" fmla="*/ 72022 h 174839"/>
                <a:gd name="connsiteX60" fmla="*/ 433716 w 450422"/>
                <a:gd name="connsiteY60" fmla="*/ 65109 h 174839"/>
                <a:gd name="connsiteX61" fmla="*/ 434865 w 450422"/>
                <a:gd name="connsiteY61" fmla="*/ 63285 h 174839"/>
                <a:gd name="connsiteX62" fmla="*/ 436346 w 450422"/>
                <a:gd name="connsiteY62" fmla="*/ 62227 h 174839"/>
                <a:gd name="connsiteX63" fmla="*/ 439862 w 450422"/>
                <a:gd name="connsiteY63" fmla="*/ 64673 h 174839"/>
                <a:gd name="connsiteX64" fmla="*/ 441302 w 450422"/>
                <a:gd name="connsiteY64" fmla="*/ 65532 h 174839"/>
                <a:gd name="connsiteX65" fmla="*/ 442108 w 450422"/>
                <a:gd name="connsiteY65" fmla="*/ 65545 h 174839"/>
                <a:gd name="connsiteX66" fmla="*/ 441197 w 450422"/>
                <a:gd name="connsiteY66" fmla="*/ 64580 h 174839"/>
                <a:gd name="connsiteX67" fmla="*/ 440774 w 450422"/>
                <a:gd name="connsiteY67" fmla="*/ 64051 h 174839"/>
                <a:gd name="connsiteX68" fmla="*/ 439809 w 450422"/>
                <a:gd name="connsiteY68" fmla="*/ 62835 h 174839"/>
                <a:gd name="connsiteX69" fmla="*/ 435275 w 450422"/>
                <a:gd name="connsiteY69" fmla="*/ 58870 h 174839"/>
                <a:gd name="connsiteX70" fmla="*/ 431152 w 450422"/>
                <a:gd name="connsiteY70" fmla="*/ 55830 h 174839"/>
                <a:gd name="connsiteX71" fmla="*/ 428442 w 450422"/>
                <a:gd name="connsiteY71" fmla="*/ 56861 h 174839"/>
                <a:gd name="connsiteX72" fmla="*/ 425904 w 450422"/>
                <a:gd name="connsiteY72" fmla="*/ 56993 h 174839"/>
                <a:gd name="connsiteX73" fmla="*/ 422018 w 450422"/>
                <a:gd name="connsiteY73" fmla="*/ 57601 h 174839"/>
                <a:gd name="connsiteX74" fmla="*/ 420525 w 450422"/>
                <a:gd name="connsiteY74" fmla="*/ 57350 h 174839"/>
                <a:gd name="connsiteX75" fmla="*/ 416890 w 450422"/>
                <a:gd name="connsiteY75" fmla="*/ 56028 h 174839"/>
                <a:gd name="connsiteX76" fmla="*/ 413784 w 450422"/>
                <a:gd name="connsiteY76" fmla="*/ 54456 h 174839"/>
                <a:gd name="connsiteX77" fmla="*/ 414088 w 450422"/>
                <a:gd name="connsiteY77" fmla="*/ 53808 h 174839"/>
                <a:gd name="connsiteX78" fmla="*/ 414630 w 450422"/>
                <a:gd name="connsiteY78" fmla="*/ 53332 h 174839"/>
                <a:gd name="connsiteX79" fmla="*/ 413625 w 450422"/>
                <a:gd name="connsiteY79" fmla="*/ 51297 h 174839"/>
                <a:gd name="connsiteX80" fmla="*/ 411577 w 450422"/>
                <a:gd name="connsiteY80" fmla="*/ 48019 h 174839"/>
                <a:gd name="connsiteX81" fmla="*/ 411603 w 450422"/>
                <a:gd name="connsiteY81" fmla="*/ 46988 h 174839"/>
                <a:gd name="connsiteX82" fmla="*/ 410902 w 450422"/>
                <a:gd name="connsiteY82" fmla="*/ 45574 h 174839"/>
                <a:gd name="connsiteX83" fmla="*/ 410189 w 450422"/>
                <a:gd name="connsiteY83" fmla="*/ 44503 h 174839"/>
                <a:gd name="connsiteX84" fmla="*/ 412092 w 450422"/>
                <a:gd name="connsiteY84" fmla="*/ 41952 h 174839"/>
                <a:gd name="connsiteX85" fmla="*/ 412832 w 450422"/>
                <a:gd name="connsiteY85" fmla="*/ 39903 h 174839"/>
                <a:gd name="connsiteX86" fmla="*/ 412779 w 450422"/>
                <a:gd name="connsiteY86" fmla="*/ 37907 h 174839"/>
                <a:gd name="connsiteX87" fmla="*/ 411880 w 450422"/>
                <a:gd name="connsiteY87" fmla="*/ 35832 h 174839"/>
                <a:gd name="connsiteX88" fmla="*/ 409858 w 450422"/>
                <a:gd name="connsiteY88" fmla="*/ 32092 h 174839"/>
                <a:gd name="connsiteX89" fmla="*/ 408787 w 450422"/>
                <a:gd name="connsiteY89" fmla="*/ 31008 h 174839"/>
                <a:gd name="connsiteX90" fmla="*/ 406950 w 450422"/>
                <a:gd name="connsiteY90" fmla="*/ 29990 h 174839"/>
                <a:gd name="connsiteX91" fmla="*/ 405285 w 450422"/>
                <a:gd name="connsiteY91" fmla="*/ 28338 h 174839"/>
                <a:gd name="connsiteX92" fmla="*/ 404756 w 450422"/>
                <a:gd name="connsiteY92" fmla="*/ 27162 h 174839"/>
                <a:gd name="connsiteX93" fmla="*/ 404730 w 450422"/>
                <a:gd name="connsiteY93" fmla="*/ 26646 h 174839"/>
                <a:gd name="connsiteX94" fmla="*/ 404426 w 450422"/>
                <a:gd name="connsiteY94" fmla="*/ 25827 h 174839"/>
                <a:gd name="connsiteX95" fmla="*/ 403633 w 450422"/>
                <a:gd name="connsiteY95" fmla="*/ 25245 h 174839"/>
                <a:gd name="connsiteX96" fmla="*/ 402589 w 450422"/>
                <a:gd name="connsiteY96" fmla="*/ 24875 h 174839"/>
                <a:gd name="connsiteX97" fmla="*/ 400791 w 450422"/>
                <a:gd name="connsiteY97" fmla="*/ 25007 h 174839"/>
                <a:gd name="connsiteX98" fmla="*/ 399046 w 450422"/>
                <a:gd name="connsiteY98" fmla="*/ 24624 h 174839"/>
                <a:gd name="connsiteX99" fmla="*/ 397698 w 450422"/>
                <a:gd name="connsiteY99" fmla="*/ 23593 h 174839"/>
                <a:gd name="connsiteX100" fmla="*/ 397315 w 450422"/>
                <a:gd name="connsiteY100" fmla="*/ 22813 h 174839"/>
                <a:gd name="connsiteX101" fmla="*/ 397910 w 450422"/>
                <a:gd name="connsiteY101" fmla="*/ 22179 h 174839"/>
                <a:gd name="connsiteX102" fmla="*/ 397328 w 450422"/>
                <a:gd name="connsiteY102" fmla="*/ 21650 h 174839"/>
                <a:gd name="connsiteX103" fmla="*/ 395042 w 450422"/>
                <a:gd name="connsiteY103" fmla="*/ 20394 h 174839"/>
                <a:gd name="connsiteX104" fmla="*/ 391156 w 450422"/>
                <a:gd name="connsiteY104" fmla="*/ 17249 h 174839"/>
                <a:gd name="connsiteX105" fmla="*/ 389107 w 450422"/>
                <a:gd name="connsiteY105" fmla="*/ 16548 h 174839"/>
                <a:gd name="connsiteX106" fmla="*/ 388049 w 450422"/>
                <a:gd name="connsiteY106" fmla="*/ 14579 h 174839"/>
                <a:gd name="connsiteX107" fmla="*/ 387217 w 450422"/>
                <a:gd name="connsiteY107" fmla="*/ 14156 h 174839"/>
                <a:gd name="connsiteX108" fmla="*/ 385552 w 450422"/>
                <a:gd name="connsiteY108" fmla="*/ 13971 h 174839"/>
                <a:gd name="connsiteX109" fmla="*/ 383860 w 450422"/>
                <a:gd name="connsiteY109" fmla="*/ 14156 h 174839"/>
                <a:gd name="connsiteX110" fmla="*/ 383516 w 450422"/>
                <a:gd name="connsiteY110" fmla="*/ 14381 h 174839"/>
                <a:gd name="connsiteX111" fmla="*/ 383040 w 450422"/>
                <a:gd name="connsiteY111" fmla="*/ 14698 h 174839"/>
                <a:gd name="connsiteX112" fmla="*/ 382036 w 450422"/>
                <a:gd name="connsiteY112" fmla="*/ 17156 h 174839"/>
                <a:gd name="connsiteX113" fmla="*/ 381203 w 450422"/>
                <a:gd name="connsiteY113" fmla="*/ 17989 h 174839"/>
                <a:gd name="connsiteX114" fmla="*/ 378811 w 450422"/>
                <a:gd name="connsiteY114" fmla="*/ 17592 h 174839"/>
                <a:gd name="connsiteX115" fmla="*/ 376801 w 450422"/>
                <a:gd name="connsiteY115" fmla="*/ 17011 h 174839"/>
                <a:gd name="connsiteX116" fmla="*/ 375189 w 450422"/>
                <a:gd name="connsiteY116" fmla="*/ 16694 h 174839"/>
                <a:gd name="connsiteX117" fmla="*/ 372109 w 450422"/>
                <a:gd name="connsiteY117" fmla="*/ 16495 h 174839"/>
                <a:gd name="connsiteX118" fmla="*/ 368633 w 450422"/>
                <a:gd name="connsiteY118" fmla="*/ 16456 h 174839"/>
                <a:gd name="connsiteX119" fmla="*/ 366545 w 450422"/>
                <a:gd name="connsiteY119" fmla="*/ 18200 h 174839"/>
                <a:gd name="connsiteX120" fmla="*/ 365501 w 450422"/>
                <a:gd name="connsiteY120" fmla="*/ 17976 h 174839"/>
                <a:gd name="connsiteX121" fmla="*/ 363611 w 450422"/>
                <a:gd name="connsiteY121" fmla="*/ 17116 h 174839"/>
                <a:gd name="connsiteX122" fmla="*/ 360650 w 450422"/>
                <a:gd name="connsiteY122" fmla="*/ 16403 h 174839"/>
                <a:gd name="connsiteX123" fmla="*/ 359051 w 450422"/>
                <a:gd name="connsiteY123" fmla="*/ 15848 h 174839"/>
                <a:gd name="connsiteX124" fmla="*/ 357226 w 450422"/>
                <a:gd name="connsiteY124" fmla="*/ 18438 h 174839"/>
                <a:gd name="connsiteX125" fmla="*/ 350274 w 450422"/>
                <a:gd name="connsiteY125" fmla="*/ 22919 h 174839"/>
                <a:gd name="connsiteX126" fmla="*/ 347617 w 450422"/>
                <a:gd name="connsiteY126" fmla="*/ 24280 h 174839"/>
                <a:gd name="connsiteX127" fmla="*/ 344498 w 450422"/>
                <a:gd name="connsiteY127" fmla="*/ 24875 h 174839"/>
                <a:gd name="connsiteX128" fmla="*/ 341775 w 450422"/>
                <a:gd name="connsiteY128" fmla="*/ 27162 h 174839"/>
                <a:gd name="connsiteX129" fmla="*/ 332642 w 450422"/>
                <a:gd name="connsiteY129" fmla="*/ 31206 h 174839"/>
                <a:gd name="connsiteX130" fmla="*/ 329576 w 450422"/>
                <a:gd name="connsiteY130" fmla="*/ 31709 h 174839"/>
                <a:gd name="connsiteX131" fmla="*/ 326522 w 450422"/>
                <a:gd name="connsiteY131" fmla="*/ 30757 h 174839"/>
                <a:gd name="connsiteX132" fmla="*/ 324527 w 450422"/>
                <a:gd name="connsiteY132" fmla="*/ 31048 h 174839"/>
                <a:gd name="connsiteX133" fmla="*/ 322108 w 450422"/>
                <a:gd name="connsiteY133" fmla="*/ 30598 h 174839"/>
                <a:gd name="connsiteX134" fmla="*/ 312948 w 450422"/>
                <a:gd name="connsiteY134" fmla="*/ 27175 h 174839"/>
                <a:gd name="connsiteX135" fmla="*/ 300114 w 450422"/>
                <a:gd name="connsiteY135" fmla="*/ 29633 h 174839"/>
                <a:gd name="connsiteX136" fmla="*/ 293638 w 450422"/>
                <a:gd name="connsiteY136" fmla="*/ 31880 h 174839"/>
                <a:gd name="connsiteX137" fmla="*/ 289646 w 450422"/>
                <a:gd name="connsiteY137" fmla="*/ 32211 h 174839"/>
                <a:gd name="connsiteX138" fmla="*/ 278609 w 450422"/>
                <a:gd name="connsiteY138" fmla="*/ 30070 h 174839"/>
                <a:gd name="connsiteX139" fmla="*/ 275054 w 450422"/>
                <a:gd name="connsiteY139" fmla="*/ 27942 h 174839"/>
                <a:gd name="connsiteX140" fmla="*/ 267282 w 450422"/>
                <a:gd name="connsiteY140" fmla="*/ 26963 h 174839"/>
                <a:gd name="connsiteX141" fmla="*/ 258717 w 450422"/>
                <a:gd name="connsiteY141" fmla="*/ 25021 h 174839"/>
                <a:gd name="connsiteX142" fmla="*/ 256735 w 450422"/>
                <a:gd name="connsiteY142" fmla="*/ 22509 h 174839"/>
                <a:gd name="connsiteX143" fmla="*/ 251553 w 450422"/>
                <a:gd name="connsiteY143" fmla="*/ 20077 h 174839"/>
                <a:gd name="connsiteX144" fmla="*/ 248606 w 450422"/>
                <a:gd name="connsiteY144" fmla="*/ 20381 h 174839"/>
                <a:gd name="connsiteX145" fmla="*/ 247324 w 450422"/>
                <a:gd name="connsiteY145" fmla="*/ 21095 h 174839"/>
                <a:gd name="connsiteX146" fmla="*/ 245751 w 450422"/>
                <a:gd name="connsiteY146" fmla="*/ 22866 h 174839"/>
                <a:gd name="connsiteX147" fmla="*/ 243332 w 450422"/>
                <a:gd name="connsiteY147" fmla="*/ 22536 h 174839"/>
                <a:gd name="connsiteX148" fmla="*/ 240239 w 450422"/>
                <a:gd name="connsiteY148" fmla="*/ 20844 h 174839"/>
                <a:gd name="connsiteX149" fmla="*/ 237688 w 450422"/>
                <a:gd name="connsiteY149" fmla="*/ 18346 h 174839"/>
                <a:gd name="connsiteX150" fmla="*/ 233988 w 450422"/>
                <a:gd name="connsiteY150" fmla="*/ 11301 h 174839"/>
                <a:gd name="connsiteX151" fmla="*/ 232243 w 450422"/>
                <a:gd name="connsiteY151" fmla="*/ 10693 h 174839"/>
                <a:gd name="connsiteX152" fmla="*/ 230882 w 450422"/>
                <a:gd name="connsiteY152" fmla="*/ 10455 h 174839"/>
                <a:gd name="connsiteX153" fmla="*/ 222872 w 450422"/>
                <a:gd name="connsiteY153" fmla="*/ 12649 h 174839"/>
                <a:gd name="connsiteX154" fmla="*/ 216646 w 450422"/>
                <a:gd name="connsiteY154" fmla="*/ 10058 h 174839"/>
                <a:gd name="connsiteX155" fmla="*/ 214426 w 450422"/>
                <a:gd name="connsiteY155" fmla="*/ 8248 h 174839"/>
                <a:gd name="connsiteX156" fmla="*/ 212152 w 450422"/>
                <a:gd name="connsiteY156" fmla="*/ 5591 h 174839"/>
                <a:gd name="connsiteX157" fmla="*/ 211769 w 450422"/>
                <a:gd name="connsiteY157" fmla="*/ 3780 h 174839"/>
                <a:gd name="connsiteX158" fmla="*/ 212285 w 450422"/>
                <a:gd name="connsiteY158" fmla="*/ 2881 h 174839"/>
                <a:gd name="connsiteX159" fmla="*/ 212483 w 450422"/>
                <a:gd name="connsiteY159" fmla="*/ 1837 h 174839"/>
                <a:gd name="connsiteX160" fmla="*/ 208994 w 450422"/>
                <a:gd name="connsiteY160" fmla="*/ 859 h 174839"/>
                <a:gd name="connsiteX161" fmla="*/ 203482 w 450422"/>
                <a:gd name="connsiteY161" fmla="*/ 3780 h 174839"/>
                <a:gd name="connsiteX162" fmla="*/ 190767 w 450422"/>
                <a:gd name="connsiteY162" fmla="*/ 3595 h 174839"/>
                <a:gd name="connsiteX163" fmla="*/ 172143 w 450422"/>
                <a:gd name="connsiteY163" fmla="*/ 2115 h 174839"/>
                <a:gd name="connsiteX164" fmla="*/ 169976 w 450422"/>
                <a:gd name="connsiteY164" fmla="*/ 2472 h 174839"/>
                <a:gd name="connsiteX165" fmla="*/ 162587 w 450422"/>
                <a:gd name="connsiteY165" fmla="*/ 5564 h 174839"/>
                <a:gd name="connsiteX166" fmla="*/ 153600 w 450422"/>
                <a:gd name="connsiteY166" fmla="*/ 7904 h 174839"/>
                <a:gd name="connsiteX167" fmla="*/ 148431 w 450422"/>
                <a:gd name="connsiteY167" fmla="*/ 10019 h 174839"/>
                <a:gd name="connsiteX168" fmla="*/ 143779 w 450422"/>
                <a:gd name="connsiteY168" fmla="*/ 13878 h 174839"/>
                <a:gd name="connsiteX169" fmla="*/ 130125 w 450422"/>
                <a:gd name="connsiteY169" fmla="*/ 21293 h 174839"/>
                <a:gd name="connsiteX170" fmla="*/ 127984 w 450422"/>
                <a:gd name="connsiteY170" fmla="*/ 25774 h 174839"/>
                <a:gd name="connsiteX171" fmla="*/ 126015 w 450422"/>
                <a:gd name="connsiteY171" fmla="*/ 27162 h 174839"/>
                <a:gd name="connsiteX172" fmla="*/ 115890 w 450422"/>
                <a:gd name="connsiteY172" fmla="*/ 27783 h 174839"/>
                <a:gd name="connsiteX173" fmla="*/ 104986 w 450422"/>
                <a:gd name="connsiteY173" fmla="*/ 24690 h 174839"/>
                <a:gd name="connsiteX174" fmla="*/ 95364 w 450422"/>
                <a:gd name="connsiteY174" fmla="*/ 25959 h 174839"/>
                <a:gd name="connsiteX175" fmla="*/ 81538 w 450422"/>
                <a:gd name="connsiteY175" fmla="*/ 23831 h 174839"/>
                <a:gd name="connsiteX176" fmla="*/ 77573 w 450422"/>
                <a:gd name="connsiteY176" fmla="*/ 24016 h 174839"/>
                <a:gd name="connsiteX177" fmla="*/ 76436 w 450422"/>
                <a:gd name="connsiteY177" fmla="*/ 25232 h 174839"/>
                <a:gd name="connsiteX178" fmla="*/ 75987 w 450422"/>
                <a:gd name="connsiteY178" fmla="*/ 27320 h 174839"/>
                <a:gd name="connsiteX179" fmla="*/ 75696 w 450422"/>
                <a:gd name="connsiteY179" fmla="*/ 29924 h 174839"/>
                <a:gd name="connsiteX180" fmla="*/ 76634 w 450422"/>
                <a:gd name="connsiteY180" fmla="*/ 31140 h 174839"/>
                <a:gd name="connsiteX181" fmla="*/ 77414 w 450422"/>
                <a:gd name="connsiteY181" fmla="*/ 31854 h 174839"/>
                <a:gd name="connsiteX182" fmla="*/ 80957 w 450422"/>
                <a:gd name="connsiteY182" fmla="*/ 34365 h 174839"/>
                <a:gd name="connsiteX183" fmla="*/ 83442 w 450422"/>
                <a:gd name="connsiteY183" fmla="*/ 35423 h 174839"/>
                <a:gd name="connsiteX184" fmla="*/ 93539 w 450422"/>
                <a:gd name="connsiteY184" fmla="*/ 36784 h 174839"/>
                <a:gd name="connsiteX185" fmla="*/ 94650 w 450422"/>
                <a:gd name="connsiteY185" fmla="*/ 36784 h 174839"/>
                <a:gd name="connsiteX186" fmla="*/ 94597 w 450422"/>
                <a:gd name="connsiteY186" fmla="*/ 37392 h 174839"/>
                <a:gd name="connsiteX187" fmla="*/ 86931 w 450422"/>
                <a:gd name="connsiteY187" fmla="*/ 38211 h 174839"/>
                <a:gd name="connsiteX188" fmla="*/ 76661 w 450422"/>
                <a:gd name="connsiteY188" fmla="*/ 39864 h 174839"/>
                <a:gd name="connsiteX189" fmla="*/ 74493 w 450422"/>
                <a:gd name="connsiteY189" fmla="*/ 40379 h 174839"/>
                <a:gd name="connsiteX190" fmla="*/ 70792 w 450422"/>
                <a:gd name="connsiteY190" fmla="*/ 43062 h 174839"/>
                <a:gd name="connsiteX191" fmla="*/ 72074 w 450422"/>
                <a:gd name="connsiteY191" fmla="*/ 43908 h 174839"/>
                <a:gd name="connsiteX192" fmla="*/ 73343 w 450422"/>
                <a:gd name="connsiteY192" fmla="*/ 44490 h 174839"/>
                <a:gd name="connsiteX193" fmla="*/ 75194 w 450422"/>
                <a:gd name="connsiteY193" fmla="*/ 44913 h 174839"/>
                <a:gd name="connsiteX194" fmla="*/ 77150 w 450422"/>
                <a:gd name="connsiteY194" fmla="*/ 46115 h 174839"/>
                <a:gd name="connsiteX195" fmla="*/ 76119 w 450422"/>
                <a:gd name="connsiteY195" fmla="*/ 47080 h 174839"/>
                <a:gd name="connsiteX196" fmla="*/ 69960 w 450422"/>
                <a:gd name="connsiteY196" fmla="*/ 47054 h 174839"/>
                <a:gd name="connsiteX197" fmla="*/ 67501 w 450422"/>
                <a:gd name="connsiteY197" fmla="*/ 47450 h 174839"/>
                <a:gd name="connsiteX198" fmla="*/ 59611 w 450422"/>
                <a:gd name="connsiteY198" fmla="*/ 46710 h 174839"/>
                <a:gd name="connsiteX199" fmla="*/ 52182 w 450422"/>
                <a:gd name="connsiteY199" fmla="*/ 47635 h 174839"/>
                <a:gd name="connsiteX200" fmla="*/ 51389 w 450422"/>
                <a:gd name="connsiteY200" fmla="*/ 47345 h 174839"/>
                <a:gd name="connsiteX201" fmla="*/ 52090 w 450422"/>
                <a:gd name="connsiteY201" fmla="*/ 45811 h 174839"/>
                <a:gd name="connsiteX202" fmla="*/ 52724 w 450422"/>
                <a:gd name="connsiteY202" fmla="*/ 44939 h 174839"/>
                <a:gd name="connsiteX203" fmla="*/ 52552 w 450422"/>
                <a:gd name="connsiteY203" fmla="*/ 44305 h 174839"/>
                <a:gd name="connsiteX204" fmla="*/ 49869 w 450422"/>
                <a:gd name="connsiteY204" fmla="*/ 43657 h 174839"/>
                <a:gd name="connsiteX205" fmla="*/ 47451 w 450422"/>
                <a:gd name="connsiteY205" fmla="*/ 43750 h 174839"/>
                <a:gd name="connsiteX206" fmla="*/ 46644 w 450422"/>
                <a:gd name="connsiteY206" fmla="*/ 44529 h 174839"/>
                <a:gd name="connsiteX207" fmla="*/ 49526 w 450422"/>
                <a:gd name="connsiteY207" fmla="*/ 47305 h 174839"/>
                <a:gd name="connsiteX208" fmla="*/ 48230 w 450422"/>
                <a:gd name="connsiteY208" fmla="*/ 48164 h 174839"/>
                <a:gd name="connsiteX209" fmla="*/ 46869 w 450422"/>
                <a:gd name="connsiteY209" fmla="*/ 48785 h 174839"/>
                <a:gd name="connsiteX210" fmla="*/ 41093 w 450422"/>
                <a:gd name="connsiteY210" fmla="*/ 49036 h 174839"/>
                <a:gd name="connsiteX211" fmla="*/ 37696 w 450422"/>
                <a:gd name="connsiteY211" fmla="*/ 47477 h 174839"/>
                <a:gd name="connsiteX212" fmla="*/ 37194 w 450422"/>
                <a:gd name="connsiteY212" fmla="*/ 46393 h 174839"/>
                <a:gd name="connsiteX213" fmla="*/ 36440 w 450422"/>
                <a:gd name="connsiteY213" fmla="*/ 45256 h 174839"/>
                <a:gd name="connsiteX214" fmla="*/ 32713 w 450422"/>
                <a:gd name="connsiteY214" fmla="*/ 45349 h 174839"/>
                <a:gd name="connsiteX215" fmla="*/ 30308 w 450422"/>
                <a:gd name="connsiteY215" fmla="*/ 46909 h 174839"/>
                <a:gd name="connsiteX216" fmla="*/ 24003 w 450422"/>
                <a:gd name="connsiteY216" fmla="*/ 46803 h 174839"/>
                <a:gd name="connsiteX217" fmla="*/ 18346 w 450422"/>
                <a:gd name="connsiteY217" fmla="*/ 52473 h 174839"/>
                <a:gd name="connsiteX218" fmla="*/ 14936 w 450422"/>
                <a:gd name="connsiteY218" fmla="*/ 57297 h 174839"/>
                <a:gd name="connsiteX219" fmla="*/ 11962 w 450422"/>
                <a:gd name="connsiteY219" fmla="*/ 56002 h 174839"/>
                <a:gd name="connsiteX220" fmla="*/ 11446 w 450422"/>
                <a:gd name="connsiteY220" fmla="*/ 59293 h 174839"/>
                <a:gd name="connsiteX221" fmla="*/ 11935 w 450422"/>
                <a:gd name="connsiteY221" fmla="*/ 65386 h 174839"/>
                <a:gd name="connsiteX222" fmla="*/ 10865 w 450422"/>
                <a:gd name="connsiteY222" fmla="*/ 67858 h 174839"/>
                <a:gd name="connsiteX223" fmla="*/ 10825 w 450422"/>
                <a:gd name="connsiteY223" fmla="*/ 69219 h 174839"/>
                <a:gd name="connsiteX224" fmla="*/ 11314 w 450422"/>
                <a:gd name="connsiteY224" fmla="*/ 70726 h 174839"/>
                <a:gd name="connsiteX225" fmla="*/ 16773 w 450422"/>
                <a:gd name="connsiteY225" fmla="*/ 70250 h 174839"/>
                <a:gd name="connsiteX226" fmla="*/ 19787 w 450422"/>
                <a:gd name="connsiteY226" fmla="*/ 69219 h 174839"/>
                <a:gd name="connsiteX227" fmla="*/ 27625 w 450422"/>
                <a:gd name="connsiteY227" fmla="*/ 68030 h 174839"/>
                <a:gd name="connsiteX228" fmla="*/ 29316 w 450422"/>
                <a:gd name="connsiteY228" fmla="*/ 68400 h 174839"/>
                <a:gd name="connsiteX229" fmla="*/ 29647 w 450422"/>
                <a:gd name="connsiteY229" fmla="*/ 69312 h 174839"/>
                <a:gd name="connsiteX230" fmla="*/ 27572 w 450422"/>
                <a:gd name="connsiteY230" fmla="*/ 72088 h 174839"/>
                <a:gd name="connsiteX231" fmla="*/ 25351 w 450422"/>
                <a:gd name="connsiteY231" fmla="*/ 74335 h 174839"/>
                <a:gd name="connsiteX232" fmla="*/ 24769 w 450422"/>
                <a:gd name="connsiteY232" fmla="*/ 75683 h 174839"/>
                <a:gd name="connsiteX233" fmla="*/ 25695 w 450422"/>
                <a:gd name="connsiteY233" fmla="*/ 76582 h 174839"/>
                <a:gd name="connsiteX234" fmla="*/ 29052 w 450422"/>
                <a:gd name="connsiteY234" fmla="*/ 80705 h 174839"/>
                <a:gd name="connsiteX235" fmla="*/ 29052 w 450422"/>
                <a:gd name="connsiteY235" fmla="*/ 82384 h 174839"/>
                <a:gd name="connsiteX236" fmla="*/ 28219 w 450422"/>
                <a:gd name="connsiteY236" fmla="*/ 83574 h 174839"/>
                <a:gd name="connsiteX237" fmla="*/ 28470 w 450422"/>
                <a:gd name="connsiteY237" fmla="*/ 85080 h 174839"/>
                <a:gd name="connsiteX238" fmla="*/ 29726 w 450422"/>
                <a:gd name="connsiteY238" fmla="*/ 86164 h 174839"/>
                <a:gd name="connsiteX239" fmla="*/ 30955 w 450422"/>
                <a:gd name="connsiteY239" fmla="*/ 85847 h 174839"/>
                <a:gd name="connsiteX240" fmla="*/ 32132 w 450422"/>
                <a:gd name="connsiteY240" fmla="*/ 86283 h 174839"/>
                <a:gd name="connsiteX241" fmla="*/ 33202 w 450422"/>
                <a:gd name="connsiteY241" fmla="*/ 87195 h 174839"/>
                <a:gd name="connsiteX242" fmla="*/ 30982 w 450422"/>
                <a:gd name="connsiteY242" fmla="*/ 90354 h 174839"/>
                <a:gd name="connsiteX243" fmla="*/ 28299 w 450422"/>
                <a:gd name="connsiteY243" fmla="*/ 91491 h 174839"/>
                <a:gd name="connsiteX244" fmla="*/ 27730 w 450422"/>
                <a:gd name="connsiteY244" fmla="*/ 92244 h 174839"/>
                <a:gd name="connsiteX245" fmla="*/ 28378 w 450422"/>
                <a:gd name="connsiteY245" fmla="*/ 93658 h 174839"/>
                <a:gd name="connsiteX246" fmla="*/ 28616 w 450422"/>
                <a:gd name="connsiteY246" fmla="*/ 94623 h 174839"/>
                <a:gd name="connsiteX247" fmla="*/ 29713 w 450422"/>
                <a:gd name="connsiteY247" fmla="*/ 96593 h 174839"/>
                <a:gd name="connsiteX248" fmla="*/ 31444 w 450422"/>
                <a:gd name="connsiteY248" fmla="*/ 98760 h 174839"/>
                <a:gd name="connsiteX249" fmla="*/ 32978 w 450422"/>
                <a:gd name="connsiteY249" fmla="*/ 99725 h 174839"/>
                <a:gd name="connsiteX250" fmla="*/ 36995 w 450422"/>
                <a:gd name="connsiteY250" fmla="*/ 99606 h 174839"/>
                <a:gd name="connsiteX251" fmla="*/ 36004 w 450422"/>
                <a:gd name="connsiteY251" fmla="*/ 100637 h 174839"/>
                <a:gd name="connsiteX252" fmla="*/ 30585 w 450422"/>
                <a:gd name="connsiteY252" fmla="*/ 101866 h 174839"/>
                <a:gd name="connsiteX253" fmla="*/ 28444 w 450422"/>
                <a:gd name="connsiteY253" fmla="*/ 101430 h 174839"/>
                <a:gd name="connsiteX254" fmla="*/ 27400 w 450422"/>
                <a:gd name="connsiteY254" fmla="*/ 100558 h 174839"/>
                <a:gd name="connsiteX255" fmla="*/ 26699 w 450422"/>
                <a:gd name="connsiteY255" fmla="*/ 100941 h 174839"/>
                <a:gd name="connsiteX256" fmla="*/ 26303 w 450422"/>
                <a:gd name="connsiteY256" fmla="*/ 102937 h 174839"/>
                <a:gd name="connsiteX257" fmla="*/ 25510 w 450422"/>
                <a:gd name="connsiteY257" fmla="*/ 102461 h 174839"/>
                <a:gd name="connsiteX258" fmla="*/ 24320 w 450422"/>
                <a:gd name="connsiteY258" fmla="*/ 100571 h 174839"/>
                <a:gd name="connsiteX259" fmla="*/ 24558 w 450422"/>
                <a:gd name="connsiteY259" fmla="*/ 98615 h 174839"/>
                <a:gd name="connsiteX260" fmla="*/ 23884 w 450422"/>
                <a:gd name="connsiteY260" fmla="*/ 96606 h 174839"/>
                <a:gd name="connsiteX261" fmla="*/ 22073 w 450422"/>
                <a:gd name="connsiteY261" fmla="*/ 94531 h 174839"/>
                <a:gd name="connsiteX262" fmla="*/ 20381 w 450422"/>
                <a:gd name="connsiteY262" fmla="*/ 94200 h 174839"/>
                <a:gd name="connsiteX263" fmla="*/ 18941 w 450422"/>
                <a:gd name="connsiteY263" fmla="*/ 94689 h 174839"/>
                <a:gd name="connsiteX264" fmla="*/ 18914 w 450422"/>
                <a:gd name="connsiteY264" fmla="*/ 96460 h 174839"/>
                <a:gd name="connsiteX265" fmla="*/ 20448 w 450422"/>
                <a:gd name="connsiteY265" fmla="*/ 99923 h 174839"/>
                <a:gd name="connsiteX266" fmla="*/ 20262 w 450422"/>
                <a:gd name="connsiteY266" fmla="*/ 101999 h 174839"/>
                <a:gd name="connsiteX267" fmla="*/ 18570 w 450422"/>
                <a:gd name="connsiteY267" fmla="*/ 101933 h 174839"/>
                <a:gd name="connsiteX268" fmla="*/ 17500 w 450422"/>
                <a:gd name="connsiteY268" fmla="*/ 104589 h 174839"/>
                <a:gd name="connsiteX269" fmla="*/ 18531 w 450422"/>
                <a:gd name="connsiteY269" fmla="*/ 105581 h 174839"/>
                <a:gd name="connsiteX270" fmla="*/ 20778 w 450422"/>
                <a:gd name="connsiteY270" fmla="*/ 106387 h 174839"/>
                <a:gd name="connsiteX271" fmla="*/ 23117 w 450422"/>
                <a:gd name="connsiteY271" fmla="*/ 107880 h 174839"/>
                <a:gd name="connsiteX272" fmla="*/ 24479 w 450422"/>
                <a:gd name="connsiteY272" fmla="*/ 108250 h 174839"/>
                <a:gd name="connsiteX273" fmla="*/ 25325 w 450422"/>
                <a:gd name="connsiteY273" fmla="*/ 107471 h 174839"/>
                <a:gd name="connsiteX274" fmla="*/ 26726 w 450422"/>
                <a:gd name="connsiteY274" fmla="*/ 106836 h 174839"/>
                <a:gd name="connsiteX275" fmla="*/ 29726 w 450422"/>
                <a:gd name="connsiteY275" fmla="*/ 108554 h 174839"/>
                <a:gd name="connsiteX276" fmla="*/ 31524 w 450422"/>
                <a:gd name="connsiteY276" fmla="*/ 110947 h 174839"/>
                <a:gd name="connsiteX277" fmla="*/ 33030 w 450422"/>
                <a:gd name="connsiteY277" fmla="*/ 110709 h 174839"/>
                <a:gd name="connsiteX278" fmla="*/ 38146 w 450422"/>
                <a:gd name="connsiteY278" fmla="*/ 112890 h 174839"/>
                <a:gd name="connsiteX279" fmla="*/ 39877 w 450422"/>
                <a:gd name="connsiteY279" fmla="*/ 113128 h 174839"/>
                <a:gd name="connsiteX280" fmla="*/ 40564 w 450422"/>
                <a:gd name="connsiteY280" fmla="*/ 115890 h 174839"/>
                <a:gd name="connsiteX281" fmla="*/ 40128 w 450422"/>
                <a:gd name="connsiteY281" fmla="*/ 120397 h 174839"/>
                <a:gd name="connsiteX282" fmla="*/ 36784 w 450422"/>
                <a:gd name="connsiteY282" fmla="*/ 121481 h 174839"/>
                <a:gd name="connsiteX283" fmla="*/ 36599 w 450422"/>
                <a:gd name="connsiteY283" fmla="*/ 122340 h 174839"/>
                <a:gd name="connsiteX284" fmla="*/ 38555 w 450422"/>
                <a:gd name="connsiteY284" fmla="*/ 123900 h 174839"/>
                <a:gd name="connsiteX285" fmla="*/ 40049 w 450422"/>
                <a:gd name="connsiteY285" fmla="*/ 127125 h 174839"/>
                <a:gd name="connsiteX286" fmla="*/ 40578 w 450422"/>
                <a:gd name="connsiteY286" fmla="*/ 130072 h 174839"/>
                <a:gd name="connsiteX287" fmla="*/ 42282 w 450422"/>
                <a:gd name="connsiteY287" fmla="*/ 131235 h 174839"/>
                <a:gd name="connsiteX288" fmla="*/ 44318 w 450422"/>
                <a:gd name="connsiteY288" fmla="*/ 131460 h 174839"/>
                <a:gd name="connsiteX289" fmla="*/ 44939 w 450422"/>
                <a:gd name="connsiteY289" fmla="*/ 132438 h 174839"/>
                <a:gd name="connsiteX290" fmla="*/ 47821 w 450422"/>
                <a:gd name="connsiteY290" fmla="*/ 134090 h 174839"/>
                <a:gd name="connsiteX291" fmla="*/ 48310 w 450422"/>
                <a:gd name="connsiteY291" fmla="*/ 136549 h 174839"/>
                <a:gd name="connsiteX292" fmla="*/ 44490 w 450422"/>
                <a:gd name="connsiteY292" fmla="*/ 137738 h 174839"/>
                <a:gd name="connsiteX293" fmla="*/ 42904 w 450422"/>
                <a:gd name="connsiteY293" fmla="*/ 137606 h 174839"/>
                <a:gd name="connsiteX294" fmla="*/ 41807 w 450422"/>
                <a:gd name="connsiteY294" fmla="*/ 138981 h 174839"/>
                <a:gd name="connsiteX295" fmla="*/ 42282 w 450422"/>
                <a:gd name="connsiteY295" fmla="*/ 141928 h 174839"/>
                <a:gd name="connsiteX296" fmla="*/ 43393 w 450422"/>
                <a:gd name="connsiteY296" fmla="*/ 141770 h 174839"/>
                <a:gd name="connsiteX297" fmla="*/ 44212 w 450422"/>
                <a:gd name="connsiteY297" fmla="*/ 140686 h 174839"/>
                <a:gd name="connsiteX298" fmla="*/ 51680 w 450422"/>
                <a:gd name="connsiteY298" fmla="*/ 141030 h 174839"/>
                <a:gd name="connsiteX299" fmla="*/ 62505 w 450422"/>
                <a:gd name="connsiteY299" fmla="*/ 140395 h 174839"/>
                <a:gd name="connsiteX300" fmla="*/ 65043 w 450422"/>
                <a:gd name="connsiteY300" fmla="*/ 140408 h 174839"/>
                <a:gd name="connsiteX301" fmla="*/ 64686 w 450422"/>
                <a:gd name="connsiteY301" fmla="*/ 141347 h 174839"/>
                <a:gd name="connsiteX302" fmla="*/ 61527 w 450422"/>
                <a:gd name="connsiteY302" fmla="*/ 143541 h 174839"/>
                <a:gd name="connsiteX303" fmla="*/ 59875 w 450422"/>
                <a:gd name="connsiteY303" fmla="*/ 146079 h 174839"/>
                <a:gd name="connsiteX304" fmla="*/ 58262 w 450422"/>
                <a:gd name="connsiteY304" fmla="*/ 146726 h 174839"/>
                <a:gd name="connsiteX305" fmla="*/ 51204 w 450422"/>
                <a:gd name="connsiteY305" fmla="*/ 147374 h 174839"/>
                <a:gd name="connsiteX306" fmla="*/ 49473 w 450422"/>
                <a:gd name="connsiteY306" fmla="*/ 148180 h 174839"/>
                <a:gd name="connsiteX307" fmla="*/ 47451 w 450422"/>
                <a:gd name="connsiteY307" fmla="*/ 148537 h 174839"/>
                <a:gd name="connsiteX308" fmla="*/ 47200 w 450422"/>
                <a:gd name="connsiteY308" fmla="*/ 149528 h 174839"/>
                <a:gd name="connsiteX309" fmla="*/ 49261 w 450422"/>
                <a:gd name="connsiteY309" fmla="*/ 150335 h 174839"/>
                <a:gd name="connsiteX310" fmla="*/ 51971 w 450422"/>
                <a:gd name="connsiteY310" fmla="*/ 150612 h 174839"/>
                <a:gd name="connsiteX311" fmla="*/ 55328 w 450422"/>
                <a:gd name="connsiteY311" fmla="*/ 148828 h 174839"/>
                <a:gd name="connsiteX312" fmla="*/ 61844 w 450422"/>
                <a:gd name="connsiteY312" fmla="*/ 148392 h 174839"/>
                <a:gd name="connsiteX313" fmla="*/ 60351 w 450422"/>
                <a:gd name="connsiteY313" fmla="*/ 150731 h 174839"/>
                <a:gd name="connsiteX314" fmla="*/ 60536 w 450422"/>
                <a:gd name="connsiteY314" fmla="*/ 151762 h 174839"/>
                <a:gd name="connsiteX315" fmla="*/ 62664 w 450422"/>
                <a:gd name="connsiteY315" fmla="*/ 151418 h 174839"/>
                <a:gd name="connsiteX316" fmla="*/ 64554 w 450422"/>
                <a:gd name="connsiteY316" fmla="*/ 150269 h 174839"/>
                <a:gd name="connsiteX317" fmla="*/ 66854 w 450422"/>
                <a:gd name="connsiteY317" fmla="*/ 146647 h 174839"/>
                <a:gd name="connsiteX318" fmla="*/ 71070 w 450422"/>
                <a:gd name="connsiteY318" fmla="*/ 146885 h 174839"/>
                <a:gd name="connsiteX319" fmla="*/ 76727 w 450422"/>
                <a:gd name="connsiteY319" fmla="*/ 149846 h 174839"/>
                <a:gd name="connsiteX320" fmla="*/ 79093 w 450422"/>
                <a:gd name="connsiteY320" fmla="*/ 150586 h 174839"/>
                <a:gd name="connsiteX321" fmla="*/ 80943 w 450422"/>
                <a:gd name="connsiteY321" fmla="*/ 150639 h 174839"/>
                <a:gd name="connsiteX322" fmla="*/ 82595 w 450422"/>
                <a:gd name="connsiteY322" fmla="*/ 149436 h 174839"/>
                <a:gd name="connsiteX323" fmla="*/ 84234 w 450422"/>
                <a:gd name="connsiteY323" fmla="*/ 150070 h 174839"/>
                <a:gd name="connsiteX324" fmla="*/ 84803 w 450422"/>
                <a:gd name="connsiteY324" fmla="*/ 151656 h 174839"/>
                <a:gd name="connsiteX325" fmla="*/ 85067 w 450422"/>
                <a:gd name="connsiteY325" fmla="*/ 153044 h 174839"/>
                <a:gd name="connsiteX326" fmla="*/ 86376 w 450422"/>
                <a:gd name="connsiteY326" fmla="*/ 155053 h 174839"/>
                <a:gd name="connsiteX327" fmla="*/ 87235 w 450422"/>
                <a:gd name="connsiteY327" fmla="*/ 158595 h 174839"/>
                <a:gd name="connsiteX328" fmla="*/ 89244 w 450422"/>
                <a:gd name="connsiteY328" fmla="*/ 160684 h 174839"/>
                <a:gd name="connsiteX329" fmla="*/ 92284 w 450422"/>
                <a:gd name="connsiteY329" fmla="*/ 162574 h 174839"/>
                <a:gd name="connsiteX330" fmla="*/ 100452 w 450422"/>
                <a:gd name="connsiteY330" fmla="*/ 165508 h 174839"/>
                <a:gd name="connsiteX331" fmla="*/ 102778 w 450422"/>
                <a:gd name="connsiteY331" fmla="*/ 165178 h 174839"/>
                <a:gd name="connsiteX332" fmla="*/ 109506 w 450422"/>
                <a:gd name="connsiteY332" fmla="*/ 162838 h 174839"/>
                <a:gd name="connsiteX333" fmla="*/ 112863 w 450422"/>
                <a:gd name="connsiteY333" fmla="*/ 161173 h 174839"/>
                <a:gd name="connsiteX334" fmla="*/ 114397 w 450422"/>
                <a:gd name="connsiteY334" fmla="*/ 161741 h 174839"/>
                <a:gd name="connsiteX335" fmla="*/ 116630 w 450422"/>
                <a:gd name="connsiteY335" fmla="*/ 163023 h 174839"/>
                <a:gd name="connsiteX336" fmla="*/ 117952 w 450422"/>
                <a:gd name="connsiteY336" fmla="*/ 162257 h 174839"/>
                <a:gd name="connsiteX337" fmla="*/ 118745 w 450422"/>
                <a:gd name="connsiteY337" fmla="*/ 161094 h 174839"/>
                <a:gd name="connsiteX338" fmla="*/ 118996 w 450422"/>
                <a:gd name="connsiteY338" fmla="*/ 157036 h 174839"/>
                <a:gd name="connsiteX339" fmla="*/ 120080 w 450422"/>
                <a:gd name="connsiteY339" fmla="*/ 154881 h 174839"/>
                <a:gd name="connsiteX340" fmla="*/ 120093 w 450422"/>
                <a:gd name="connsiteY340" fmla="*/ 147070 h 174839"/>
                <a:gd name="connsiteX341" fmla="*/ 121402 w 450422"/>
                <a:gd name="connsiteY341" fmla="*/ 145100 h 174839"/>
                <a:gd name="connsiteX342" fmla="*/ 128592 w 450422"/>
                <a:gd name="connsiteY342" fmla="*/ 145590 h 174839"/>
                <a:gd name="connsiteX343" fmla="*/ 135426 w 450422"/>
                <a:gd name="connsiteY343" fmla="*/ 146369 h 174839"/>
                <a:gd name="connsiteX344" fmla="*/ 138082 w 450422"/>
                <a:gd name="connsiteY344" fmla="*/ 146964 h 174839"/>
                <a:gd name="connsiteX345" fmla="*/ 148418 w 450422"/>
                <a:gd name="connsiteY345" fmla="*/ 152383 h 174839"/>
                <a:gd name="connsiteX346" fmla="*/ 154287 w 450422"/>
                <a:gd name="connsiteY346" fmla="*/ 154617 h 174839"/>
                <a:gd name="connsiteX347" fmla="*/ 157009 w 450422"/>
                <a:gd name="connsiteY347" fmla="*/ 157102 h 174839"/>
                <a:gd name="connsiteX348" fmla="*/ 160975 w 450422"/>
                <a:gd name="connsiteY348" fmla="*/ 162323 h 174839"/>
                <a:gd name="connsiteX349" fmla="*/ 163354 w 450422"/>
                <a:gd name="connsiteY349" fmla="*/ 164742 h 174839"/>
                <a:gd name="connsiteX350" fmla="*/ 167187 w 450422"/>
                <a:gd name="connsiteY350" fmla="*/ 167121 h 174839"/>
                <a:gd name="connsiteX351" fmla="*/ 173439 w 450422"/>
                <a:gd name="connsiteY351" fmla="*/ 168984 h 174839"/>
                <a:gd name="connsiteX352" fmla="*/ 176465 w 450422"/>
                <a:gd name="connsiteY352" fmla="*/ 167266 h 174839"/>
                <a:gd name="connsiteX353" fmla="*/ 180431 w 450422"/>
                <a:gd name="connsiteY353" fmla="*/ 167055 h 174839"/>
                <a:gd name="connsiteX354" fmla="*/ 188335 w 450422"/>
                <a:gd name="connsiteY354" fmla="*/ 165614 h 174839"/>
                <a:gd name="connsiteX355" fmla="*/ 190251 w 450422"/>
                <a:gd name="connsiteY355" fmla="*/ 165865 h 174839"/>
                <a:gd name="connsiteX356" fmla="*/ 194190 w 450422"/>
                <a:gd name="connsiteY356" fmla="*/ 164768 h 174839"/>
                <a:gd name="connsiteX357" fmla="*/ 200019 w 450422"/>
                <a:gd name="connsiteY357" fmla="*/ 161503 h 174839"/>
                <a:gd name="connsiteX358" fmla="*/ 201513 w 450422"/>
                <a:gd name="connsiteY358" fmla="*/ 160195 h 174839"/>
                <a:gd name="connsiteX359" fmla="*/ 207355 w 450422"/>
                <a:gd name="connsiteY359" fmla="*/ 152608 h 174839"/>
                <a:gd name="connsiteX360" fmla="*/ 213977 w 450422"/>
                <a:gd name="connsiteY360" fmla="*/ 147414 h 174839"/>
                <a:gd name="connsiteX361" fmla="*/ 216290 w 450422"/>
                <a:gd name="connsiteY361" fmla="*/ 146488 h 174839"/>
                <a:gd name="connsiteX362" fmla="*/ 218840 w 450422"/>
                <a:gd name="connsiteY362" fmla="*/ 146991 h 174839"/>
                <a:gd name="connsiteX363" fmla="*/ 222105 w 450422"/>
                <a:gd name="connsiteY363" fmla="*/ 149105 h 174839"/>
                <a:gd name="connsiteX364" fmla="*/ 227775 w 450422"/>
                <a:gd name="connsiteY364" fmla="*/ 151722 h 174839"/>
                <a:gd name="connsiteX365" fmla="*/ 232996 w 450422"/>
                <a:gd name="connsiteY365" fmla="*/ 153441 h 174839"/>
                <a:gd name="connsiteX366" fmla="*/ 236314 w 450422"/>
                <a:gd name="connsiteY366" fmla="*/ 152819 h 174839"/>
                <a:gd name="connsiteX367" fmla="*/ 238230 w 450422"/>
                <a:gd name="connsiteY367" fmla="*/ 151207 h 174839"/>
                <a:gd name="connsiteX368" fmla="*/ 238878 w 450422"/>
                <a:gd name="connsiteY368" fmla="*/ 149145 h 174839"/>
                <a:gd name="connsiteX369" fmla="*/ 240491 w 450422"/>
                <a:gd name="connsiteY369" fmla="*/ 148008 h 174839"/>
                <a:gd name="connsiteX370" fmla="*/ 242024 w 450422"/>
                <a:gd name="connsiteY370" fmla="*/ 147599 h 174839"/>
                <a:gd name="connsiteX371" fmla="*/ 244257 w 450422"/>
                <a:gd name="connsiteY371" fmla="*/ 145603 h 174839"/>
                <a:gd name="connsiteX372" fmla="*/ 247469 w 450422"/>
                <a:gd name="connsiteY372" fmla="*/ 143792 h 174839"/>
                <a:gd name="connsiteX373" fmla="*/ 249637 w 450422"/>
                <a:gd name="connsiteY373" fmla="*/ 145497 h 174839"/>
                <a:gd name="connsiteX374" fmla="*/ 250800 w 450422"/>
                <a:gd name="connsiteY374" fmla="*/ 146779 h 174839"/>
                <a:gd name="connsiteX375" fmla="*/ 251157 w 450422"/>
                <a:gd name="connsiteY375" fmla="*/ 148630 h 174839"/>
                <a:gd name="connsiteX376" fmla="*/ 251382 w 450422"/>
                <a:gd name="connsiteY376" fmla="*/ 151048 h 174839"/>
                <a:gd name="connsiteX377" fmla="*/ 248064 w 450422"/>
                <a:gd name="connsiteY377" fmla="*/ 154974 h 174839"/>
                <a:gd name="connsiteX378" fmla="*/ 244879 w 450422"/>
                <a:gd name="connsiteY378" fmla="*/ 158318 h 174839"/>
                <a:gd name="connsiteX379" fmla="*/ 243438 w 450422"/>
                <a:gd name="connsiteY379" fmla="*/ 161094 h 174839"/>
                <a:gd name="connsiteX380" fmla="*/ 245592 w 450422"/>
                <a:gd name="connsiteY380" fmla="*/ 165429 h 174839"/>
                <a:gd name="connsiteX381" fmla="*/ 247628 w 450422"/>
                <a:gd name="connsiteY381" fmla="*/ 170055 h 174839"/>
                <a:gd name="connsiteX382" fmla="*/ 246319 w 450422"/>
                <a:gd name="connsiteY382" fmla="*/ 172394 h 174839"/>
                <a:gd name="connsiteX383" fmla="*/ 248091 w 450422"/>
                <a:gd name="connsiteY383" fmla="*/ 172579 h 174839"/>
                <a:gd name="connsiteX384" fmla="*/ 252029 w 450422"/>
                <a:gd name="connsiteY384" fmla="*/ 174840 h 174839"/>
                <a:gd name="connsiteX385" fmla="*/ 252637 w 450422"/>
                <a:gd name="connsiteY385" fmla="*/ 174774 h 174839"/>
                <a:gd name="connsiteX386" fmla="*/ 253510 w 450422"/>
                <a:gd name="connsiteY386" fmla="*/ 171786 h 174839"/>
                <a:gd name="connsiteX387" fmla="*/ 254527 w 450422"/>
                <a:gd name="connsiteY387" fmla="*/ 170769 h 174839"/>
                <a:gd name="connsiteX388" fmla="*/ 256761 w 450422"/>
                <a:gd name="connsiteY388" fmla="*/ 169883 h 174839"/>
                <a:gd name="connsiteX389" fmla="*/ 256986 w 450422"/>
                <a:gd name="connsiteY389" fmla="*/ 165059 h 174839"/>
                <a:gd name="connsiteX390" fmla="*/ 257977 w 450422"/>
                <a:gd name="connsiteY390" fmla="*/ 164134 h 174839"/>
                <a:gd name="connsiteX391" fmla="*/ 259233 w 450422"/>
                <a:gd name="connsiteY391" fmla="*/ 163631 h 174839"/>
                <a:gd name="connsiteX392" fmla="*/ 261229 w 450422"/>
                <a:gd name="connsiteY392" fmla="*/ 163539 h 174839"/>
                <a:gd name="connsiteX393" fmla="*/ 262947 w 450422"/>
                <a:gd name="connsiteY393" fmla="*/ 163248 h 174839"/>
                <a:gd name="connsiteX394" fmla="*/ 262987 w 450422"/>
                <a:gd name="connsiteY394" fmla="*/ 162402 h 174839"/>
                <a:gd name="connsiteX395" fmla="*/ 260052 w 450422"/>
                <a:gd name="connsiteY395" fmla="*/ 156824 h 174839"/>
                <a:gd name="connsiteX396" fmla="*/ 260145 w 450422"/>
                <a:gd name="connsiteY396" fmla="*/ 155410 h 174839"/>
                <a:gd name="connsiteX397" fmla="*/ 260819 w 450422"/>
                <a:gd name="connsiteY397" fmla="*/ 149793 h 174839"/>
                <a:gd name="connsiteX398" fmla="*/ 261361 w 450422"/>
                <a:gd name="connsiteY398" fmla="*/ 147599 h 174839"/>
                <a:gd name="connsiteX399" fmla="*/ 261995 w 450422"/>
                <a:gd name="connsiteY399" fmla="*/ 146885 h 174839"/>
                <a:gd name="connsiteX400" fmla="*/ 264771 w 450422"/>
                <a:gd name="connsiteY400" fmla="*/ 147162 h 174839"/>
                <a:gd name="connsiteX401" fmla="*/ 268723 w 450422"/>
                <a:gd name="connsiteY401" fmla="*/ 148154 h 174839"/>
                <a:gd name="connsiteX402" fmla="*/ 269886 w 450422"/>
                <a:gd name="connsiteY402" fmla="*/ 149766 h 174839"/>
                <a:gd name="connsiteX403" fmla="*/ 271908 w 450422"/>
                <a:gd name="connsiteY403" fmla="*/ 151194 h 174839"/>
                <a:gd name="connsiteX404" fmla="*/ 274737 w 450422"/>
                <a:gd name="connsiteY404" fmla="*/ 151101 h 174839"/>
                <a:gd name="connsiteX405" fmla="*/ 278028 w 450422"/>
                <a:gd name="connsiteY405" fmla="*/ 151366 h 174839"/>
                <a:gd name="connsiteX406" fmla="*/ 280592 w 450422"/>
                <a:gd name="connsiteY406" fmla="*/ 151458 h 174839"/>
                <a:gd name="connsiteX407" fmla="*/ 282535 w 450422"/>
                <a:gd name="connsiteY407" fmla="*/ 150454 h 174839"/>
                <a:gd name="connsiteX408" fmla="*/ 286950 w 450422"/>
                <a:gd name="connsiteY408" fmla="*/ 148577 h 174839"/>
                <a:gd name="connsiteX409" fmla="*/ 289170 w 450422"/>
                <a:gd name="connsiteY409" fmla="*/ 147942 h 174839"/>
                <a:gd name="connsiteX410" fmla="*/ 291166 w 450422"/>
                <a:gd name="connsiteY410" fmla="*/ 147110 h 174839"/>
                <a:gd name="connsiteX411" fmla="*/ 297524 w 450422"/>
                <a:gd name="connsiteY411" fmla="*/ 144030 h 174839"/>
                <a:gd name="connsiteX412" fmla="*/ 300207 w 450422"/>
                <a:gd name="connsiteY412" fmla="*/ 144268 h 174839"/>
                <a:gd name="connsiteX413" fmla="*/ 302070 w 450422"/>
                <a:gd name="connsiteY413" fmla="*/ 144678 h 174839"/>
                <a:gd name="connsiteX414" fmla="*/ 303511 w 450422"/>
                <a:gd name="connsiteY414" fmla="*/ 145167 h 174839"/>
                <a:gd name="connsiteX415" fmla="*/ 306855 w 450422"/>
                <a:gd name="connsiteY415" fmla="*/ 147268 h 174839"/>
                <a:gd name="connsiteX416" fmla="*/ 309657 w 450422"/>
                <a:gd name="connsiteY416" fmla="*/ 149396 h 174839"/>
                <a:gd name="connsiteX417" fmla="*/ 311534 w 450422"/>
                <a:gd name="connsiteY417" fmla="*/ 150031 h 174839"/>
                <a:gd name="connsiteX418" fmla="*/ 314799 w 450422"/>
                <a:gd name="connsiteY418" fmla="*/ 149991 h 174839"/>
                <a:gd name="connsiteX419" fmla="*/ 319557 w 450422"/>
                <a:gd name="connsiteY419" fmla="*/ 150401 h 174839"/>
                <a:gd name="connsiteX420" fmla="*/ 325359 w 450422"/>
                <a:gd name="connsiteY420" fmla="*/ 150374 h 174839"/>
                <a:gd name="connsiteX421" fmla="*/ 328677 w 450422"/>
                <a:gd name="connsiteY421" fmla="*/ 149779 h 174839"/>
                <a:gd name="connsiteX422" fmla="*/ 332893 w 450422"/>
                <a:gd name="connsiteY422" fmla="*/ 148735 h 174839"/>
                <a:gd name="connsiteX423" fmla="*/ 340335 w 450422"/>
                <a:gd name="connsiteY423" fmla="*/ 146211 h 174839"/>
                <a:gd name="connsiteX424" fmla="*/ 349917 w 450422"/>
                <a:gd name="connsiteY424" fmla="*/ 140950 h 174839"/>
                <a:gd name="connsiteX425" fmla="*/ 355601 w 450422"/>
                <a:gd name="connsiteY425" fmla="*/ 138399 h 174839"/>
                <a:gd name="connsiteX426" fmla="*/ 358139 w 450422"/>
                <a:gd name="connsiteY426" fmla="*/ 138095 h 174839"/>
                <a:gd name="connsiteX427" fmla="*/ 361482 w 450422"/>
                <a:gd name="connsiteY427" fmla="*/ 138069 h 174839"/>
                <a:gd name="connsiteX428" fmla="*/ 364893 w 450422"/>
                <a:gd name="connsiteY428" fmla="*/ 138743 h 174839"/>
                <a:gd name="connsiteX429" fmla="*/ 368739 w 450422"/>
                <a:gd name="connsiteY429" fmla="*/ 139219 h 174839"/>
                <a:gd name="connsiteX430" fmla="*/ 370484 w 450422"/>
                <a:gd name="connsiteY430" fmla="*/ 139179 h 174839"/>
                <a:gd name="connsiteX431" fmla="*/ 374528 w 450422"/>
                <a:gd name="connsiteY431" fmla="*/ 138650 h 174839"/>
                <a:gd name="connsiteX432" fmla="*/ 379736 w 450422"/>
                <a:gd name="connsiteY432" fmla="*/ 137580 h 174839"/>
                <a:gd name="connsiteX433" fmla="*/ 382974 w 450422"/>
                <a:gd name="connsiteY433" fmla="*/ 136707 h 174839"/>
                <a:gd name="connsiteX434" fmla="*/ 386847 w 450422"/>
                <a:gd name="connsiteY434" fmla="*/ 135280 h 174839"/>
                <a:gd name="connsiteX435" fmla="*/ 389094 w 450422"/>
                <a:gd name="connsiteY435" fmla="*/ 132901 h 174839"/>
                <a:gd name="connsiteX436" fmla="*/ 389874 w 450422"/>
                <a:gd name="connsiteY436" fmla="*/ 132650 h 174839"/>
                <a:gd name="connsiteX437" fmla="*/ 390970 w 450422"/>
                <a:gd name="connsiteY437" fmla="*/ 133086 h 174839"/>
                <a:gd name="connsiteX438" fmla="*/ 391473 w 450422"/>
                <a:gd name="connsiteY438" fmla="*/ 133245 h 174839"/>
                <a:gd name="connsiteX439" fmla="*/ 392662 w 450422"/>
                <a:gd name="connsiteY439" fmla="*/ 134593 h 174839"/>
                <a:gd name="connsiteX440" fmla="*/ 394130 w 450422"/>
                <a:gd name="connsiteY440" fmla="*/ 138082 h 174839"/>
                <a:gd name="connsiteX441" fmla="*/ 396324 w 450422"/>
                <a:gd name="connsiteY441" fmla="*/ 137500 h 174839"/>
                <a:gd name="connsiteX442" fmla="*/ 400117 w 450422"/>
                <a:gd name="connsiteY442" fmla="*/ 134024 h 174839"/>
                <a:gd name="connsiteX443" fmla="*/ 402205 w 450422"/>
                <a:gd name="connsiteY443" fmla="*/ 130786 h 174839"/>
                <a:gd name="connsiteX444" fmla="*/ 402946 w 450422"/>
                <a:gd name="connsiteY444" fmla="*/ 130495 h 174839"/>
                <a:gd name="connsiteX445" fmla="*/ 405272 w 450422"/>
                <a:gd name="connsiteY445" fmla="*/ 131553 h 174839"/>
                <a:gd name="connsiteX446" fmla="*/ 406871 w 450422"/>
                <a:gd name="connsiteY446" fmla="*/ 131843 h 174839"/>
                <a:gd name="connsiteX447" fmla="*/ 410361 w 450422"/>
                <a:gd name="connsiteY447" fmla="*/ 130614 h 174839"/>
                <a:gd name="connsiteX448" fmla="*/ 412594 w 450422"/>
                <a:gd name="connsiteY448" fmla="*/ 131262 h 174839"/>
                <a:gd name="connsiteX449" fmla="*/ 414511 w 450422"/>
                <a:gd name="connsiteY449" fmla="*/ 132081 h 174839"/>
                <a:gd name="connsiteX450" fmla="*/ 415528 w 450422"/>
                <a:gd name="connsiteY450" fmla="*/ 132134 h 174839"/>
                <a:gd name="connsiteX451" fmla="*/ 420630 w 450422"/>
                <a:gd name="connsiteY451" fmla="*/ 134157 h 174839"/>
                <a:gd name="connsiteX452" fmla="*/ 421873 w 450422"/>
                <a:gd name="connsiteY452" fmla="*/ 134408 h 174839"/>
                <a:gd name="connsiteX453" fmla="*/ 424411 w 450422"/>
                <a:gd name="connsiteY453" fmla="*/ 134659 h 174839"/>
                <a:gd name="connsiteX454" fmla="*/ 428164 w 450422"/>
                <a:gd name="connsiteY454" fmla="*/ 134764 h 174839"/>
                <a:gd name="connsiteX455" fmla="*/ 430425 w 450422"/>
                <a:gd name="connsiteY455" fmla="*/ 133443 h 174839"/>
                <a:gd name="connsiteX456" fmla="*/ 431984 w 450422"/>
                <a:gd name="connsiteY456" fmla="*/ 132174 h 174839"/>
                <a:gd name="connsiteX457" fmla="*/ 433187 w 450422"/>
                <a:gd name="connsiteY457" fmla="*/ 132200 h 174839"/>
                <a:gd name="connsiteX458" fmla="*/ 434377 w 450422"/>
                <a:gd name="connsiteY458" fmla="*/ 132504 h 174839"/>
                <a:gd name="connsiteX459" fmla="*/ 435421 w 450422"/>
                <a:gd name="connsiteY459" fmla="*/ 133046 h 174839"/>
                <a:gd name="connsiteX460" fmla="*/ 436359 w 450422"/>
                <a:gd name="connsiteY460" fmla="*/ 133998 h 174839"/>
                <a:gd name="connsiteX461" fmla="*/ 436914 w 450422"/>
                <a:gd name="connsiteY461" fmla="*/ 135359 h 174839"/>
                <a:gd name="connsiteX462" fmla="*/ 437271 w 450422"/>
                <a:gd name="connsiteY462" fmla="*/ 139695 h 174839"/>
                <a:gd name="connsiteX463" fmla="*/ 437773 w 450422"/>
                <a:gd name="connsiteY463" fmla="*/ 140845 h 174839"/>
                <a:gd name="connsiteX464" fmla="*/ 438527 w 450422"/>
                <a:gd name="connsiteY464" fmla="*/ 141664 h 174839"/>
                <a:gd name="connsiteX465" fmla="*/ 439386 w 450422"/>
                <a:gd name="connsiteY465" fmla="*/ 141809 h 174839"/>
                <a:gd name="connsiteX466" fmla="*/ 440298 w 450422"/>
                <a:gd name="connsiteY466" fmla="*/ 140871 h 174839"/>
                <a:gd name="connsiteX467" fmla="*/ 441910 w 450422"/>
                <a:gd name="connsiteY467" fmla="*/ 139496 h 174839"/>
                <a:gd name="connsiteX468" fmla="*/ 443919 w 450422"/>
                <a:gd name="connsiteY468" fmla="*/ 138003 h 174839"/>
                <a:gd name="connsiteX469" fmla="*/ 445387 w 450422"/>
                <a:gd name="connsiteY469" fmla="*/ 136628 h 174839"/>
                <a:gd name="connsiteX470" fmla="*/ 446259 w 450422"/>
                <a:gd name="connsiteY470" fmla="*/ 136113 h 174839"/>
                <a:gd name="connsiteX471" fmla="*/ 447739 w 450422"/>
                <a:gd name="connsiteY471" fmla="*/ 136179 h 174839"/>
                <a:gd name="connsiteX472" fmla="*/ 449206 w 450422"/>
                <a:gd name="connsiteY472" fmla="*/ 136417 h 174839"/>
                <a:gd name="connsiteX473" fmla="*/ 450079 w 450422"/>
                <a:gd name="connsiteY473" fmla="*/ 137078 h 174839"/>
                <a:gd name="connsiteX474" fmla="*/ 450065 w 450422"/>
                <a:gd name="connsiteY474" fmla="*/ 136681 h 174839"/>
                <a:gd name="connsiteX475" fmla="*/ 449708 w 450422"/>
                <a:gd name="connsiteY475" fmla="*/ 135042 h 174839"/>
                <a:gd name="connsiteX476" fmla="*/ 15042 w 450422"/>
                <a:gd name="connsiteY476" fmla="*/ 41040 h 174839"/>
                <a:gd name="connsiteX477" fmla="*/ 19985 w 450422"/>
                <a:gd name="connsiteY477" fmla="*/ 40538 h 174839"/>
                <a:gd name="connsiteX478" fmla="*/ 24888 w 450422"/>
                <a:gd name="connsiteY478" fmla="*/ 40485 h 174839"/>
                <a:gd name="connsiteX479" fmla="*/ 23395 w 450422"/>
                <a:gd name="connsiteY479" fmla="*/ 42771 h 174839"/>
                <a:gd name="connsiteX480" fmla="*/ 17315 w 450422"/>
                <a:gd name="connsiteY480" fmla="*/ 45534 h 174839"/>
                <a:gd name="connsiteX481" fmla="*/ 15293 w 450422"/>
                <a:gd name="connsiteY481" fmla="*/ 47067 h 174839"/>
                <a:gd name="connsiteX482" fmla="*/ 13099 w 450422"/>
                <a:gd name="connsiteY482" fmla="*/ 49169 h 174839"/>
                <a:gd name="connsiteX483" fmla="*/ 13191 w 450422"/>
                <a:gd name="connsiteY483" fmla="*/ 51032 h 174839"/>
                <a:gd name="connsiteX484" fmla="*/ 13456 w 450422"/>
                <a:gd name="connsiteY484" fmla="*/ 52314 h 174839"/>
                <a:gd name="connsiteX485" fmla="*/ 12781 w 450422"/>
                <a:gd name="connsiteY485" fmla="*/ 54019 h 174839"/>
                <a:gd name="connsiteX486" fmla="*/ 12372 w 450422"/>
                <a:gd name="connsiteY486" fmla="*/ 55883 h 174839"/>
                <a:gd name="connsiteX487" fmla="*/ 13918 w 450422"/>
                <a:gd name="connsiteY487" fmla="*/ 55288 h 174839"/>
                <a:gd name="connsiteX488" fmla="*/ 15200 w 450422"/>
                <a:gd name="connsiteY488" fmla="*/ 54535 h 174839"/>
                <a:gd name="connsiteX489" fmla="*/ 18121 w 450422"/>
                <a:gd name="connsiteY489" fmla="*/ 50675 h 174839"/>
                <a:gd name="connsiteX490" fmla="*/ 24664 w 450422"/>
                <a:gd name="connsiteY490" fmla="*/ 44067 h 174839"/>
                <a:gd name="connsiteX491" fmla="*/ 29184 w 450422"/>
                <a:gd name="connsiteY491" fmla="*/ 42230 h 174839"/>
                <a:gd name="connsiteX492" fmla="*/ 35449 w 450422"/>
                <a:gd name="connsiteY492" fmla="*/ 38793 h 174839"/>
                <a:gd name="connsiteX493" fmla="*/ 39097 w 450422"/>
                <a:gd name="connsiteY493" fmla="*/ 34550 h 174839"/>
                <a:gd name="connsiteX494" fmla="*/ 40419 w 450422"/>
                <a:gd name="connsiteY494" fmla="*/ 30863 h 174839"/>
                <a:gd name="connsiteX495" fmla="*/ 46010 w 450422"/>
                <a:gd name="connsiteY495" fmla="*/ 29752 h 174839"/>
                <a:gd name="connsiteX496" fmla="*/ 50121 w 450422"/>
                <a:gd name="connsiteY496" fmla="*/ 30387 h 174839"/>
                <a:gd name="connsiteX497" fmla="*/ 53650 w 450422"/>
                <a:gd name="connsiteY497" fmla="*/ 28431 h 174839"/>
                <a:gd name="connsiteX498" fmla="*/ 55592 w 450422"/>
                <a:gd name="connsiteY498" fmla="*/ 27889 h 174839"/>
                <a:gd name="connsiteX499" fmla="*/ 58421 w 450422"/>
                <a:gd name="connsiteY499" fmla="*/ 28140 h 174839"/>
                <a:gd name="connsiteX500" fmla="*/ 69735 w 450422"/>
                <a:gd name="connsiteY500" fmla="*/ 30836 h 174839"/>
                <a:gd name="connsiteX501" fmla="*/ 73687 w 450422"/>
                <a:gd name="connsiteY501" fmla="*/ 29898 h 174839"/>
                <a:gd name="connsiteX502" fmla="*/ 74480 w 450422"/>
                <a:gd name="connsiteY502" fmla="*/ 28431 h 174839"/>
                <a:gd name="connsiteX503" fmla="*/ 75128 w 450422"/>
                <a:gd name="connsiteY503" fmla="*/ 26236 h 174839"/>
                <a:gd name="connsiteX504" fmla="*/ 75511 w 450422"/>
                <a:gd name="connsiteY504" fmla="*/ 23765 h 174839"/>
                <a:gd name="connsiteX505" fmla="*/ 72947 w 450422"/>
                <a:gd name="connsiteY505" fmla="*/ 23249 h 174839"/>
                <a:gd name="connsiteX506" fmla="*/ 58765 w 450422"/>
                <a:gd name="connsiteY506" fmla="*/ 17235 h 174839"/>
                <a:gd name="connsiteX507" fmla="*/ 55183 w 450422"/>
                <a:gd name="connsiteY507" fmla="*/ 14803 h 174839"/>
                <a:gd name="connsiteX508" fmla="*/ 51442 w 450422"/>
                <a:gd name="connsiteY508" fmla="*/ 9992 h 174839"/>
                <a:gd name="connsiteX509" fmla="*/ 49737 w 450422"/>
                <a:gd name="connsiteY509" fmla="*/ 6543 h 174839"/>
                <a:gd name="connsiteX510" fmla="*/ 50107 w 450422"/>
                <a:gd name="connsiteY510" fmla="*/ 3410 h 174839"/>
                <a:gd name="connsiteX511" fmla="*/ 46988 w 450422"/>
                <a:gd name="connsiteY511" fmla="*/ 2934 h 174839"/>
                <a:gd name="connsiteX512" fmla="*/ 45917 w 450422"/>
                <a:gd name="connsiteY512" fmla="*/ 3080 h 174839"/>
                <a:gd name="connsiteX513" fmla="*/ 45283 w 450422"/>
                <a:gd name="connsiteY513" fmla="*/ 3754 h 174839"/>
                <a:gd name="connsiteX514" fmla="*/ 43842 w 450422"/>
                <a:gd name="connsiteY514" fmla="*/ 3622 h 174839"/>
                <a:gd name="connsiteX515" fmla="*/ 42071 w 450422"/>
                <a:gd name="connsiteY515" fmla="*/ 3622 h 174839"/>
                <a:gd name="connsiteX516" fmla="*/ 40287 w 450422"/>
                <a:gd name="connsiteY516" fmla="*/ 4401 h 174839"/>
                <a:gd name="connsiteX517" fmla="*/ 39282 w 450422"/>
                <a:gd name="connsiteY517" fmla="*/ 4732 h 174839"/>
                <a:gd name="connsiteX518" fmla="*/ 37855 w 450422"/>
                <a:gd name="connsiteY518" fmla="*/ 4018 h 174839"/>
                <a:gd name="connsiteX519" fmla="*/ 35145 w 450422"/>
                <a:gd name="connsiteY519" fmla="*/ 1877 h 174839"/>
                <a:gd name="connsiteX520" fmla="*/ 33493 w 450422"/>
                <a:gd name="connsiteY520" fmla="*/ 383 h 174839"/>
                <a:gd name="connsiteX521" fmla="*/ 32317 w 450422"/>
                <a:gd name="connsiteY521" fmla="*/ 0 h 174839"/>
                <a:gd name="connsiteX522" fmla="*/ 31193 w 450422"/>
                <a:gd name="connsiteY522" fmla="*/ 449 h 174839"/>
                <a:gd name="connsiteX523" fmla="*/ 27096 w 450422"/>
                <a:gd name="connsiteY523" fmla="*/ 952 h 174839"/>
                <a:gd name="connsiteX524" fmla="*/ 26184 w 450422"/>
                <a:gd name="connsiteY524" fmla="*/ 1824 h 174839"/>
                <a:gd name="connsiteX525" fmla="*/ 24347 w 450422"/>
                <a:gd name="connsiteY525" fmla="*/ 2789 h 174839"/>
                <a:gd name="connsiteX526" fmla="*/ 22456 w 450422"/>
                <a:gd name="connsiteY526" fmla="*/ 3251 h 174839"/>
                <a:gd name="connsiteX527" fmla="*/ 19721 w 450422"/>
                <a:gd name="connsiteY527" fmla="*/ 3569 h 174839"/>
                <a:gd name="connsiteX528" fmla="*/ 18267 w 450422"/>
                <a:gd name="connsiteY528" fmla="*/ 3529 h 174839"/>
                <a:gd name="connsiteX529" fmla="*/ 17487 w 450422"/>
                <a:gd name="connsiteY529" fmla="*/ 3992 h 174839"/>
                <a:gd name="connsiteX530" fmla="*/ 16905 w 450422"/>
                <a:gd name="connsiteY530" fmla="*/ 5393 h 174839"/>
                <a:gd name="connsiteX531" fmla="*/ 16535 w 450422"/>
                <a:gd name="connsiteY531" fmla="*/ 6767 h 174839"/>
                <a:gd name="connsiteX532" fmla="*/ 16165 w 450422"/>
                <a:gd name="connsiteY532" fmla="*/ 7322 h 174839"/>
                <a:gd name="connsiteX533" fmla="*/ 12768 w 450422"/>
                <a:gd name="connsiteY533" fmla="*/ 8010 h 174839"/>
                <a:gd name="connsiteX534" fmla="*/ 12068 w 450422"/>
                <a:gd name="connsiteY534" fmla="*/ 8803 h 174839"/>
                <a:gd name="connsiteX535" fmla="*/ 11909 w 450422"/>
                <a:gd name="connsiteY535" fmla="*/ 9569 h 174839"/>
                <a:gd name="connsiteX536" fmla="*/ 12028 w 450422"/>
                <a:gd name="connsiteY536" fmla="*/ 10349 h 174839"/>
                <a:gd name="connsiteX537" fmla="*/ 14116 w 450422"/>
                <a:gd name="connsiteY537" fmla="*/ 10904 h 174839"/>
                <a:gd name="connsiteX538" fmla="*/ 15359 w 450422"/>
                <a:gd name="connsiteY538" fmla="*/ 11816 h 174839"/>
                <a:gd name="connsiteX539" fmla="*/ 16165 w 450422"/>
                <a:gd name="connsiteY539" fmla="*/ 12649 h 174839"/>
                <a:gd name="connsiteX540" fmla="*/ 17341 w 450422"/>
                <a:gd name="connsiteY540" fmla="*/ 13363 h 174839"/>
                <a:gd name="connsiteX541" fmla="*/ 18187 w 450422"/>
                <a:gd name="connsiteY541" fmla="*/ 13521 h 174839"/>
                <a:gd name="connsiteX542" fmla="*/ 19007 w 450422"/>
                <a:gd name="connsiteY542" fmla="*/ 15980 h 174839"/>
                <a:gd name="connsiteX543" fmla="*/ 19562 w 450422"/>
                <a:gd name="connsiteY543" fmla="*/ 19020 h 174839"/>
                <a:gd name="connsiteX544" fmla="*/ 19139 w 450422"/>
                <a:gd name="connsiteY544" fmla="*/ 20328 h 174839"/>
                <a:gd name="connsiteX545" fmla="*/ 17659 w 450422"/>
                <a:gd name="connsiteY545" fmla="*/ 20632 h 174839"/>
                <a:gd name="connsiteX546" fmla="*/ 13152 w 450422"/>
                <a:gd name="connsiteY546" fmla="*/ 23514 h 174839"/>
                <a:gd name="connsiteX547" fmla="*/ 13217 w 450422"/>
                <a:gd name="connsiteY547" fmla="*/ 26157 h 174839"/>
                <a:gd name="connsiteX548" fmla="*/ 13363 w 450422"/>
                <a:gd name="connsiteY548" fmla="*/ 27439 h 174839"/>
                <a:gd name="connsiteX549" fmla="*/ 13521 w 450422"/>
                <a:gd name="connsiteY549" fmla="*/ 28338 h 174839"/>
                <a:gd name="connsiteX550" fmla="*/ 14063 w 450422"/>
                <a:gd name="connsiteY550" fmla="*/ 29105 h 174839"/>
                <a:gd name="connsiteX551" fmla="*/ 14143 w 450422"/>
                <a:gd name="connsiteY551" fmla="*/ 30202 h 174839"/>
                <a:gd name="connsiteX552" fmla="*/ 13693 w 450422"/>
                <a:gd name="connsiteY552" fmla="*/ 31378 h 174839"/>
                <a:gd name="connsiteX553" fmla="*/ 11764 w 450422"/>
                <a:gd name="connsiteY553" fmla="*/ 33347 h 174839"/>
                <a:gd name="connsiteX554" fmla="*/ 10442 w 450422"/>
                <a:gd name="connsiteY554" fmla="*/ 34920 h 174839"/>
                <a:gd name="connsiteX555" fmla="*/ 8988 w 450422"/>
                <a:gd name="connsiteY555" fmla="*/ 37048 h 174839"/>
                <a:gd name="connsiteX556" fmla="*/ 8102 w 450422"/>
                <a:gd name="connsiteY556" fmla="*/ 37313 h 174839"/>
                <a:gd name="connsiteX557" fmla="*/ 7415 w 450422"/>
                <a:gd name="connsiteY557" fmla="*/ 37683 h 174839"/>
                <a:gd name="connsiteX558" fmla="*/ 8155 w 450422"/>
                <a:gd name="connsiteY558" fmla="*/ 38886 h 174839"/>
                <a:gd name="connsiteX559" fmla="*/ 9147 w 450422"/>
                <a:gd name="connsiteY559" fmla="*/ 40895 h 174839"/>
                <a:gd name="connsiteX560" fmla="*/ 11856 w 450422"/>
                <a:gd name="connsiteY560" fmla="*/ 40710 h 174839"/>
                <a:gd name="connsiteX561" fmla="*/ 15042 w 450422"/>
                <a:gd name="connsiteY561" fmla="*/ 41040 h 17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Lst>
              <a:rect l="l" t="t" r="r" b="b"/>
              <a:pathLst>
                <a:path w="450422" h="174839">
                  <a:moveTo>
                    <a:pt x="4560" y="51429"/>
                  </a:moveTo>
                  <a:lnTo>
                    <a:pt x="1547" y="52473"/>
                  </a:lnTo>
                  <a:lnTo>
                    <a:pt x="0" y="54165"/>
                  </a:lnTo>
                  <a:lnTo>
                    <a:pt x="1692" y="55011"/>
                  </a:lnTo>
                  <a:lnTo>
                    <a:pt x="6926" y="54152"/>
                  </a:lnTo>
                  <a:lnTo>
                    <a:pt x="7019" y="52988"/>
                  </a:lnTo>
                  <a:lnTo>
                    <a:pt x="5565" y="51310"/>
                  </a:lnTo>
                  <a:lnTo>
                    <a:pt x="4560" y="51429"/>
                  </a:lnTo>
                  <a:close/>
                  <a:moveTo>
                    <a:pt x="449708" y="135042"/>
                  </a:moveTo>
                  <a:lnTo>
                    <a:pt x="450422" y="133522"/>
                  </a:lnTo>
                  <a:lnTo>
                    <a:pt x="450290" y="132927"/>
                  </a:lnTo>
                  <a:lnTo>
                    <a:pt x="448215" y="131011"/>
                  </a:lnTo>
                  <a:lnTo>
                    <a:pt x="445387" y="129094"/>
                  </a:lnTo>
                  <a:lnTo>
                    <a:pt x="444646" y="128764"/>
                  </a:lnTo>
                  <a:lnTo>
                    <a:pt x="444369" y="126728"/>
                  </a:lnTo>
                  <a:lnTo>
                    <a:pt x="444276" y="125182"/>
                  </a:lnTo>
                  <a:lnTo>
                    <a:pt x="443880" y="123794"/>
                  </a:lnTo>
                  <a:lnTo>
                    <a:pt x="443285" y="123001"/>
                  </a:lnTo>
                  <a:lnTo>
                    <a:pt x="443192" y="122380"/>
                  </a:lnTo>
                  <a:lnTo>
                    <a:pt x="444052" y="120886"/>
                  </a:lnTo>
                  <a:lnTo>
                    <a:pt x="443259" y="119895"/>
                  </a:lnTo>
                  <a:lnTo>
                    <a:pt x="439161" y="117463"/>
                  </a:lnTo>
                  <a:lnTo>
                    <a:pt x="437575" y="116247"/>
                  </a:lnTo>
                  <a:lnTo>
                    <a:pt x="434918" y="116009"/>
                  </a:lnTo>
                  <a:lnTo>
                    <a:pt x="434548" y="115203"/>
                  </a:lnTo>
                  <a:lnTo>
                    <a:pt x="434747" y="113511"/>
                  </a:lnTo>
                  <a:lnTo>
                    <a:pt x="435394" y="111462"/>
                  </a:lnTo>
                  <a:lnTo>
                    <a:pt x="436570" y="109440"/>
                  </a:lnTo>
                  <a:lnTo>
                    <a:pt x="436888" y="108369"/>
                  </a:lnTo>
                  <a:lnTo>
                    <a:pt x="437218" y="106559"/>
                  </a:lnTo>
                  <a:lnTo>
                    <a:pt x="437245" y="105276"/>
                  </a:lnTo>
                  <a:lnTo>
                    <a:pt x="438606" y="103466"/>
                  </a:lnTo>
                  <a:lnTo>
                    <a:pt x="438553" y="102990"/>
                  </a:lnTo>
                  <a:lnTo>
                    <a:pt x="438025" y="102342"/>
                  </a:lnTo>
                  <a:lnTo>
                    <a:pt x="436703" y="101972"/>
                  </a:lnTo>
                  <a:lnTo>
                    <a:pt x="435381" y="101827"/>
                  </a:lnTo>
                  <a:lnTo>
                    <a:pt x="434852" y="101496"/>
                  </a:lnTo>
                  <a:lnTo>
                    <a:pt x="434548" y="100531"/>
                  </a:lnTo>
                  <a:lnTo>
                    <a:pt x="434205" y="96593"/>
                  </a:lnTo>
                  <a:lnTo>
                    <a:pt x="433491" y="94227"/>
                  </a:lnTo>
                  <a:lnTo>
                    <a:pt x="432738" y="92509"/>
                  </a:lnTo>
                  <a:lnTo>
                    <a:pt x="432579" y="88649"/>
                  </a:lnTo>
                  <a:lnTo>
                    <a:pt x="431574" y="87869"/>
                  </a:lnTo>
                  <a:lnTo>
                    <a:pt x="429882" y="85847"/>
                  </a:lnTo>
                  <a:lnTo>
                    <a:pt x="429050" y="84142"/>
                  </a:lnTo>
                  <a:lnTo>
                    <a:pt x="429301" y="83507"/>
                  </a:lnTo>
                  <a:lnTo>
                    <a:pt x="429460" y="82384"/>
                  </a:lnTo>
                  <a:lnTo>
                    <a:pt x="429473" y="80917"/>
                  </a:lnTo>
                  <a:lnTo>
                    <a:pt x="429274" y="79873"/>
                  </a:lnTo>
                  <a:lnTo>
                    <a:pt x="427834" y="78855"/>
                  </a:lnTo>
                  <a:lnTo>
                    <a:pt x="426724" y="77784"/>
                  </a:lnTo>
                  <a:lnTo>
                    <a:pt x="426459" y="76608"/>
                  </a:lnTo>
                  <a:lnTo>
                    <a:pt x="425878" y="75167"/>
                  </a:lnTo>
                  <a:lnTo>
                    <a:pt x="425177" y="74031"/>
                  </a:lnTo>
                  <a:lnTo>
                    <a:pt x="424834" y="73277"/>
                  </a:lnTo>
                  <a:lnTo>
                    <a:pt x="425256" y="72841"/>
                  </a:lnTo>
                  <a:lnTo>
                    <a:pt x="427054" y="72497"/>
                  </a:lnTo>
                  <a:lnTo>
                    <a:pt x="429777" y="72735"/>
                  </a:lnTo>
                  <a:lnTo>
                    <a:pt x="431971" y="72762"/>
                  </a:lnTo>
                  <a:lnTo>
                    <a:pt x="433121" y="72022"/>
                  </a:lnTo>
                  <a:lnTo>
                    <a:pt x="433716" y="65109"/>
                  </a:lnTo>
                  <a:lnTo>
                    <a:pt x="434865" y="63285"/>
                  </a:lnTo>
                  <a:lnTo>
                    <a:pt x="436346" y="62227"/>
                  </a:lnTo>
                  <a:lnTo>
                    <a:pt x="439862" y="64673"/>
                  </a:lnTo>
                  <a:lnTo>
                    <a:pt x="441302" y="65532"/>
                  </a:lnTo>
                  <a:lnTo>
                    <a:pt x="442108" y="65545"/>
                  </a:lnTo>
                  <a:lnTo>
                    <a:pt x="441197" y="64580"/>
                  </a:lnTo>
                  <a:lnTo>
                    <a:pt x="440774" y="64051"/>
                  </a:lnTo>
                  <a:lnTo>
                    <a:pt x="439809" y="62835"/>
                  </a:lnTo>
                  <a:lnTo>
                    <a:pt x="435275" y="58870"/>
                  </a:lnTo>
                  <a:lnTo>
                    <a:pt x="431152" y="55830"/>
                  </a:lnTo>
                  <a:lnTo>
                    <a:pt x="428442" y="56861"/>
                  </a:lnTo>
                  <a:lnTo>
                    <a:pt x="425904" y="56993"/>
                  </a:lnTo>
                  <a:lnTo>
                    <a:pt x="422018" y="57601"/>
                  </a:lnTo>
                  <a:lnTo>
                    <a:pt x="420525" y="57350"/>
                  </a:lnTo>
                  <a:lnTo>
                    <a:pt x="416890" y="56028"/>
                  </a:lnTo>
                  <a:lnTo>
                    <a:pt x="413784" y="54456"/>
                  </a:lnTo>
                  <a:lnTo>
                    <a:pt x="414088" y="53808"/>
                  </a:lnTo>
                  <a:lnTo>
                    <a:pt x="414630" y="53332"/>
                  </a:lnTo>
                  <a:lnTo>
                    <a:pt x="413625" y="51297"/>
                  </a:lnTo>
                  <a:lnTo>
                    <a:pt x="411577" y="48019"/>
                  </a:lnTo>
                  <a:lnTo>
                    <a:pt x="411603" y="46988"/>
                  </a:lnTo>
                  <a:lnTo>
                    <a:pt x="410902" y="45574"/>
                  </a:lnTo>
                  <a:lnTo>
                    <a:pt x="410189" y="44503"/>
                  </a:lnTo>
                  <a:lnTo>
                    <a:pt x="412092" y="41952"/>
                  </a:lnTo>
                  <a:lnTo>
                    <a:pt x="412832" y="39903"/>
                  </a:lnTo>
                  <a:lnTo>
                    <a:pt x="412779" y="37907"/>
                  </a:lnTo>
                  <a:lnTo>
                    <a:pt x="411880" y="35832"/>
                  </a:lnTo>
                  <a:lnTo>
                    <a:pt x="409858" y="32092"/>
                  </a:lnTo>
                  <a:lnTo>
                    <a:pt x="408787" y="31008"/>
                  </a:lnTo>
                  <a:lnTo>
                    <a:pt x="406950" y="29990"/>
                  </a:lnTo>
                  <a:lnTo>
                    <a:pt x="405285" y="28338"/>
                  </a:lnTo>
                  <a:lnTo>
                    <a:pt x="404756" y="27162"/>
                  </a:lnTo>
                  <a:lnTo>
                    <a:pt x="404730" y="26646"/>
                  </a:lnTo>
                  <a:lnTo>
                    <a:pt x="404426" y="25827"/>
                  </a:lnTo>
                  <a:lnTo>
                    <a:pt x="403633" y="25245"/>
                  </a:lnTo>
                  <a:lnTo>
                    <a:pt x="402589" y="24875"/>
                  </a:lnTo>
                  <a:lnTo>
                    <a:pt x="400791" y="25007"/>
                  </a:lnTo>
                  <a:lnTo>
                    <a:pt x="399046" y="24624"/>
                  </a:lnTo>
                  <a:lnTo>
                    <a:pt x="397698" y="23593"/>
                  </a:lnTo>
                  <a:lnTo>
                    <a:pt x="397315" y="22813"/>
                  </a:lnTo>
                  <a:lnTo>
                    <a:pt x="397910" y="22179"/>
                  </a:lnTo>
                  <a:lnTo>
                    <a:pt x="397328" y="21650"/>
                  </a:lnTo>
                  <a:lnTo>
                    <a:pt x="395042" y="20394"/>
                  </a:lnTo>
                  <a:lnTo>
                    <a:pt x="391156" y="17249"/>
                  </a:lnTo>
                  <a:lnTo>
                    <a:pt x="389107" y="16548"/>
                  </a:lnTo>
                  <a:lnTo>
                    <a:pt x="388049" y="14579"/>
                  </a:lnTo>
                  <a:lnTo>
                    <a:pt x="387217" y="14156"/>
                  </a:lnTo>
                  <a:lnTo>
                    <a:pt x="385552" y="13971"/>
                  </a:lnTo>
                  <a:lnTo>
                    <a:pt x="383860" y="14156"/>
                  </a:lnTo>
                  <a:lnTo>
                    <a:pt x="383516" y="14381"/>
                  </a:lnTo>
                  <a:lnTo>
                    <a:pt x="383040" y="14698"/>
                  </a:lnTo>
                  <a:lnTo>
                    <a:pt x="382036" y="17156"/>
                  </a:lnTo>
                  <a:lnTo>
                    <a:pt x="381203" y="17989"/>
                  </a:lnTo>
                  <a:lnTo>
                    <a:pt x="378811" y="17592"/>
                  </a:lnTo>
                  <a:lnTo>
                    <a:pt x="376801" y="17011"/>
                  </a:lnTo>
                  <a:lnTo>
                    <a:pt x="375189" y="16694"/>
                  </a:lnTo>
                  <a:lnTo>
                    <a:pt x="372109" y="16495"/>
                  </a:lnTo>
                  <a:lnTo>
                    <a:pt x="368633" y="16456"/>
                  </a:lnTo>
                  <a:lnTo>
                    <a:pt x="366545" y="18200"/>
                  </a:lnTo>
                  <a:lnTo>
                    <a:pt x="365501" y="17976"/>
                  </a:lnTo>
                  <a:lnTo>
                    <a:pt x="363611" y="17116"/>
                  </a:lnTo>
                  <a:lnTo>
                    <a:pt x="360650" y="16403"/>
                  </a:lnTo>
                  <a:lnTo>
                    <a:pt x="359051" y="15848"/>
                  </a:lnTo>
                  <a:lnTo>
                    <a:pt x="357226" y="18438"/>
                  </a:lnTo>
                  <a:lnTo>
                    <a:pt x="350274" y="22919"/>
                  </a:lnTo>
                  <a:lnTo>
                    <a:pt x="347617" y="24280"/>
                  </a:lnTo>
                  <a:lnTo>
                    <a:pt x="344498" y="24875"/>
                  </a:lnTo>
                  <a:lnTo>
                    <a:pt x="341775" y="27162"/>
                  </a:lnTo>
                  <a:lnTo>
                    <a:pt x="332642" y="31206"/>
                  </a:lnTo>
                  <a:lnTo>
                    <a:pt x="329576" y="31709"/>
                  </a:lnTo>
                  <a:lnTo>
                    <a:pt x="326522" y="30757"/>
                  </a:lnTo>
                  <a:lnTo>
                    <a:pt x="324527" y="31048"/>
                  </a:lnTo>
                  <a:lnTo>
                    <a:pt x="322108" y="30598"/>
                  </a:lnTo>
                  <a:lnTo>
                    <a:pt x="312948" y="27175"/>
                  </a:lnTo>
                  <a:lnTo>
                    <a:pt x="300114" y="29633"/>
                  </a:lnTo>
                  <a:lnTo>
                    <a:pt x="293638" y="31880"/>
                  </a:lnTo>
                  <a:lnTo>
                    <a:pt x="289646" y="32211"/>
                  </a:lnTo>
                  <a:lnTo>
                    <a:pt x="278609" y="30070"/>
                  </a:lnTo>
                  <a:lnTo>
                    <a:pt x="275054" y="27942"/>
                  </a:lnTo>
                  <a:lnTo>
                    <a:pt x="267282" y="26963"/>
                  </a:lnTo>
                  <a:lnTo>
                    <a:pt x="258717" y="25021"/>
                  </a:lnTo>
                  <a:lnTo>
                    <a:pt x="256735" y="22509"/>
                  </a:lnTo>
                  <a:lnTo>
                    <a:pt x="251553" y="20077"/>
                  </a:lnTo>
                  <a:lnTo>
                    <a:pt x="248606" y="20381"/>
                  </a:lnTo>
                  <a:lnTo>
                    <a:pt x="247324" y="21095"/>
                  </a:lnTo>
                  <a:lnTo>
                    <a:pt x="245751" y="22866"/>
                  </a:lnTo>
                  <a:lnTo>
                    <a:pt x="243332" y="22536"/>
                  </a:lnTo>
                  <a:lnTo>
                    <a:pt x="240239" y="20844"/>
                  </a:lnTo>
                  <a:lnTo>
                    <a:pt x="237688" y="18346"/>
                  </a:lnTo>
                  <a:lnTo>
                    <a:pt x="233988" y="11301"/>
                  </a:lnTo>
                  <a:lnTo>
                    <a:pt x="232243" y="10693"/>
                  </a:lnTo>
                  <a:lnTo>
                    <a:pt x="230882" y="10455"/>
                  </a:lnTo>
                  <a:lnTo>
                    <a:pt x="222872" y="12649"/>
                  </a:lnTo>
                  <a:lnTo>
                    <a:pt x="216646" y="10058"/>
                  </a:lnTo>
                  <a:lnTo>
                    <a:pt x="214426" y="8248"/>
                  </a:lnTo>
                  <a:lnTo>
                    <a:pt x="212152" y="5591"/>
                  </a:lnTo>
                  <a:lnTo>
                    <a:pt x="211769" y="3780"/>
                  </a:lnTo>
                  <a:lnTo>
                    <a:pt x="212285" y="2881"/>
                  </a:lnTo>
                  <a:lnTo>
                    <a:pt x="212483" y="1837"/>
                  </a:lnTo>
                  <a:lnTo>
                    <a:pt x="208994" y="859"/>
                  </a:lnTo>
                  <a:lnTo>
                    <a:pt x="203482" y="3780"/>
                  </a:lnTo>
                  <a:lnTo>
                    <a:pt x="190767" y="3595"/>
                  </a:lnTo>
                  <a:lnTo>
                    <a:pt x="172143" y="2115"/>
                  </a:lnTo>
                  <a:lnTo>
                    <a:pt x="169976" y="2472"/>
                  </a:lnTo>
                  <a:lnTo>
                    <a:pt x="162587" y="5564"/>
                  </a:lnTo>
                  <a:lnTo>
                    <a:pt x="153600" y="7904"/>
                  </a:lnTo>
                  <a:lnTo>
                    <a:pt x="148431" y="10019"/>
                  </a:lnTo>
                  <a:lnTo>
                    <a:pt x="143779" y="13878"/>
                  </a:lnTo>
                  <a:lnTo>
                    <a:pt x="130125" y="21293"/>
                  </a:lnTo>
                  <a:lnTo>
                    <a:pt x="127984" y="25774"/>
                  </a:lnTo>
                  <a:lnTo>
                    <a:pt x="126015" y="27162"/>
                  </a:lnTo>
                  <a:lnTo>
                    <a:pt x="115890" y="27783"/>
                  </a:lnTo>
                  <a:lnTo>
                    <a:pt x="104986" y="24690"/>
                  </a:lnTo>
                  <a:lnTo>
                    <a:pt x="95364" y="25959"/>
                  </a:lnTo>
                  <a:lnTo>
                    <a:pt x="81538" y="23831"/>
                  </a:lnTo>
                  <a:lnTo>
                    <a:pt x="77573" y="24016"/>
                  </a:lnTo>
                  <a:lnTo>
                    <a:pt x="76436" y="25232"/>
                  </a:lnTo>
                  <a:lnTo>
                    <a:pt x="75987" y="27320"/>
                  </a:lnTo>
                  <a:lnTo>
                    <a:pt x="75696" y="29924"/>
                  </a:lnTo>
                  <a:lnTo>
                    <a:pt x="76634" y="31140"/>
                  </a:lnTo>
                  <a:lnTo>
                    <a:pt x="77414" y="31854"/>
                  </a:lnTo>
                  <a:lnTo>
                    <a:pt x="80957" y="34365"/>
                  </a:lnTo>
                  <a:lnTo>
                    <a:pt x="83442" y="35423"/>
                  </a:lnTo>
                  <a:lnTo>
                    <a:pt x="93539" y="36784"/>
                  </a:lnTo>
                  <a:lnTo>
                    <a:pt x="94650" y="36784"/>
                  </a:lnTo>
                  <a:lnTo>
                    <a:pt x="94597" y="37392"/>
                  </a:lnTo>
                  <a:lnTo>
                    <a:pt x="86931" y="38211"/>
                  </a:lnTo>
                  <a:lnTo>
                    <a:pt x="76661" y="39864"/>
                  </a:lnTo>
                  <a:lnTo>
                    <a:pt x="74493" y="40379"/>
                  </a:lnTo>
                  <a:lnTo>
                    <a:pt x="70792" y="43062"/>
                  </a:lnTo>
                  <a:lnTo>
                    <a:pt x="72074" y="43908"/>
                  </a:lnTo>
                  <a:lnTo>
                    <a:pt x="73343" y="44490"/>
                  </a:lnTo>
                  <a:lnTo>
                    <a:pt x="75194" y="44913"/>
                  </a:lnTo>
                  <a:lnTo>
                    <a:pt x="77150" y="46115"/>
                  </a:lnTo>
                  <a:lnTo>
                    <a:pt x="76119" y="47080"/>
                  </a:lnTo>
                  <a:lnTo>
                    <a:pt x="69960" y="47054"/>
                  </a:lnTo>
                  <a:lnTo>
                    <a:pt x="67501" y="47450"/>
                  </a:lnTo>
                  <a:lnTo>
                    <a:pt x="59611" y="46710"/>
                  </a:lnTo>
                  <a:lnTo>
                    <a:pt x="52182" y="47635"/>
                  </a:lnTo>
                  <a:lnTo>
                    <a:pt x="51389" y="47345"/>
                  </a:lnTo>
                  <a:lnTo>
                    <a:pt x="52090" y="45811"/>
                  </a:lnTo>
                  <a:lnTo>
                    <a:pt x="52724" y="44939"/>
                  </a:lnTo>
                  <a:lnTo>
                    <a:pt x="52552" y="44305"/>
                  </a:lnTo>
                  <a:lnTo>
                    <a:pt x="49869" y="43657"/>
                  </a:lnTo>
                  <a:lnTo>
                    <a:pt x="47451" y="43750"/>
                  </a:lnTo>
                  <a:lnTo>
                    <a:pt x="46644" y="44529"/>
                  </a:lnTo>
                  <a:lnTo>
                    <a:pt x="49526" y="47305"/>
                  </a:lnTo>
                  <a:lnTo>
                    <a:pt x="48230" y="48164"/>
                  </a:lnTo>
                  <a:lnTo>
                    <a:pt x="46869" y="48785"/>
                  </a:lnTo>
                  <a:lnTo>
                    <a:pt x="41093" y="49036"/>
                  </a:lnTo>
                  <a:lnTo>
                    <a:pt x="37696" y="47477"/>
                  </a:lnTo>
                  <a:lnTo>
                    <a:pt x="37194" y="46393"/>
                  </a:lnTo>
                  <a:lnTo>
                    <a:pt x="36440" y="45256"/>
                  </a:lnTo>
                  <a:lnTo>
                    <a:pt x="32713" y="45349"/>
                  </a:lnTo>
                  <a:lnTo>
                    <a:pt x="30308" y="46909"/>
                  </a:lnTo>
                  <a:lnTo>
                    <a:pt x="24003" y="46803"/>
                  </a:lnTo>
                  <a:lnTo>
                    <a:pt x="18346" y="52473"/>
                  </a:lnTo>
                  <a:lnTo>
                    <a:pt x="14936" y="57297"/>
                  </a:lnTo>
                  <a:lnTo>
                    <a:pt x="11962" y="56002"/>
                  </a:lnTo>
                  <a:lnTo>
                    <a:pt x="11446" y="59293"/>
                  </a:lnTo>
                  <a:lnTo>
                    <a:pt x="11935" y="65386"/>
                  </a:lnTo>
                  <a:lnTo>
                    <a:pt x="10865" y="67858"/>
                  </a:lnTo>
                  <a:lnTo>
                    <a:pt x="10825" y="69219"/>
                  </a:lnTo>
                  <a:lnTo>
                    <a:pt x="11314" y="70726"/>
                  </a:lnTo>
                  <a:lnTo>
                    <a:pt x="16773" y="70250"/>
                  </a:lnTo>
                  <a:lnTo>
                    <a:pt x="19787" y="69219"/>
                  </a:lnTo>
                  <a:lnTo>
                    <a:pt x="27625" y="68030"/>
                  </a:lnTo>
                  <a:lnTo>
                    <a:pt x="29316" y="68400"/>
                  </a:lnTo>
                  <a:lnTo>
                    <a:pt x="29647" y="69312"/>
                  </a:lnTo>
                  <a:lnTo>
                    <a:pt x="27572" y="72088"/>
                  </a:lnTo>
                  <a:lnTo>
                    <a:pt x="25351" y="74335"/>
                  </a:lnTo>
                  <a:lnTo>
                    <a:pt x="24769" y="75683"/>
                  </a:lnTo>
                  <a:lnTo>
                    <a:pt x="25695" y="76582"/>
                  </a:lnTo>
                  <a:lnTo>
                    <a:pt x="29052" y="80705"/>
                  </a:lnTo>
                  <a:lnTo>
                    <a:pt x="29052" y="82384"/>
                  </a:lnTo>
                  <a:lnTo>
                    <a:pt x="28219" y="83574"/>
                  </a:lnTo>
                  <a:lnTo>
                    <a:pt x="28470" y="85080"/>
                  </a:lnTo>
                  <a:lnTo>
                    <a:pt x="29726" y="86164"/>
                  </a:lnTo>
                  <a:lnTo>
                    <a:pt x="30955" y="85847"/>
                  </a:lnTo>
                  <a:lnTo>
                    <a:pt x="32132" y="86283"/>
                  </a:lnTo>
                  <a:lnTo>
                    <a:pt x="33202" y="87195"/>
                  </a:lnTo>
                  <a:lnTo>
                    <a:pt x="30982" y="90354"/>
                  </a:lnTo>
                  <a:lnTo>
                    <a:pt x="28299" y="91491"/>
                  </a:lnTo>
                  <a:lnTo>
                    <a:pt x="27730" y="92244"/>
                  </a:lnTo>
                  <a:lnTo>
                    <a:pt x="28378" y="93658"/>
                  </a:lnTo>
                  <a:lnTo>
                    <a:pt x="28616" y="94623"/>
                  </a:lnTo>
                  <a:lnTo>
                    <a:pt x="29713" y="96593"/>
                  </a:lnTo>
                  <a:lnTo>
                    <a:pt x="31444" y="98760"/>
                  </a:lnTo>
                  <a:lnTo>
                    <a:pt x="32978" y="99725"/>
                  </a:lnTo>
                  <a:lnTo>
                    <a:pt x="36995" y="99606"/>
                  </a:lnTo>
                  <a:lnTo>
                    <a:pt x="36004" y="100637"/>
                  </a:lnTo>
                  <a:lnTo>
                    <a:pt x="30585" y="101866"/>
                  </a:lnTo>
                  <a:lnTo>
                    <a:pt x="28444" y="101430"/>
                  </a:lnTo>
                  <a:lnTo>
                    <a:pt x="27400" y="100558"/>
                  </a:lnTo>
                  <a:lnTo>
                    <a:pt x="26699" y="100941"/>
                  </a:lnTo>
                  <a:lnTo>
                    <a:pt x="26303" y="102937"/>
                  </a:lnTo>
                  <a:lnTo>
                    <a:pt x="25510" y="102461"/>
                  </a:lnTo>
                  <a:lnTo>
                    <a:pt x="24320" y="100571"/>
                  </a:lnTo>
                  <a:lnTo>
                    <a:pt x="24558" y="98615"/>
                  </a:lnTo>
                  <a:lnTo>
                    <a:pt x="23884" y="96606"/>
                  </a:lnTo>
                  <a:lnTo>
                    <a:pt x="22073" y="94531"/>
                  </a:lnTo>
                  <a:lnTo>
                    <a:pt x="20381" y="94200"/>
                  </a:lnTo>
                  <a:lnTo>
                    <a:pt x="18941" y="94689"/>
                  </a:lnTo>
                  <a:lnTo>
                    <a:pt x="18914" y="96460"/>
                  </a:lnTo>
                  <a:lnTo>
                    <a:pt x="20448" y="99923"/>
                  </a:lnTo>
                  <a:lnTo>
                    <a:pt x="20262" y="101999"/>
                  </a:lnTo>
                  <a:lnTo>
                    <a:pt x="18570" y="101933"/>
                  </a:lnTo>
                  <a:lnTo>
                    <a:pt x="17500" y="104589"/>
                  </a:lnTo>
                  <a:lnTo>
                    <a:pt x="18531" y="105581"/>
                  </a:lnTo>
                  <a:lnTo>
                    <a:pt x="20778" y="106387"/>
                  </a:lnTo>
                  <a:lnTo>
                    <a:pt x="23117" y="107880"/>
                  </a:lnTo>
                  <a:lnTo>
                    <a:pt x="24479" y="108250"/>
                  </a:lnTo>
                  <a:lnTo>
                    <a:pt x="25325" y="107471"/>
                  </a:lnTo>
                  <a:lnTo>
                    <a:pt x="26726" y="106836"/>
                  </a:lnTo>
                  <a:lnTo>
                    <a:pt x="29726" y="108554"/>
                  </a:lnTo>
                  <a:lnTo>
                    <a:pt x="31524" y="110947"/>
                  </a:lnTo>
                  <a:lnTo>
                    <a:pt x="33030" y="110709"/>
                  </a:lnTo>
                  <a:lnTo>
                    <a:pt x="38146" y="112890"/>
                  </a:lnTo>
                  <a:lnTo>
                    <a:pt x="39877" y="113128"/>
                  </a:lnTo>
                  <a:lnTo>
                    <a:pt x="40564" y="115890"/>
                  </a:lnTo>
                  <a:lnTo>
                    <a:pt x="40128" y="120397"/>
                  </a:lnTo>
                  <a:lnTo>
                    <a:pt x="36784" y="121481"/>
                  </a:lnTo>
                  <a:lnTo>
                    <a:pt x="36599" y="122340"/>
                  </a:lnTo>
                  <a:lnTo>
                    <a:pt x="38555" y="123900"/>
                  </a:lnTo>
                  <a:lnTo>
                    <a:pt x="40049" y="127125"/>
                  </a:lnTo>
                  <a:lnTo>
                    <a:pt x="40578" y="130072"/>
                  </a:lnTo>
                  <a:lnTo>
                    <a:pt x="42282" y="131235"/>
                  </a:lnTo>
                  <a:lnTo>
                    <a:pt x="44318" y="131460"/>
                  </a:lnTo>
                  <a:lnTo>
                    <a:pt x="44939" y="132438"/>
                  </a:lnTo>
                  <a:lnTo>
                    <a:pt x="47821" y="134090"/>
                  </a:lnTo>
                  <a:lnTo>
                    <a:pt x="48310" y="136549"/>
                  </a:lnTo>
                  <a:lnTo>
                    <a:pt x="44490" y="137738"/>
                  </a:lnTo>
                  <a:lnTo>
                    <a:pt x="42904" y="137606"/>
                  </a:lnTo>
                  <a:lnTo>
                    <a:pt x="41807" y="138981"/>
                  </a:lnTo>
                  <a:lnTo>
                    <a:pt x="42282" y="141928"/>
                  </a:lnTo>
                  <a:lnTo>
                    <a:pt x="43393" y="141770"/>
                  </a:lnTo>
                  <a:lnTo>
                    <a:pt x="44212" y="140686"/>
                  </a:lnTo>
                  <a:lnTo>
                    <a:pt x="51680" y="141030"/>
                  </a:lnTo>
                  <a:lnTo>
                    <a:pt x="62505" y="140395"/>
                  </a:lnTo>
                  <a:lnTo>
                    <a:pt x="65043" y="140408"/>
                  </a:lnTo>
                  <a:lnTo>
                    <a:pt x="64686" y="141347"/>
                  </a:lnTo>
                  <a:lnTo>
                    <a:pt x="61527" y="143541"/>
                  </a:lnTo>
                  <a:lnTo>
                    <a:pt x="59875" y="146079"/>
                  </a:lnTo>
                  <a:lnTo>
                    <a:pt x="58262" y="146726"/>
                  </a:lnTo>
                  <a:lnTo>
                    <a:pt x="51204" y="147374"/>
                  </a:lnTo>
                  <a:lnTo>
                    <a:pt x="49473" y="148180"/>
                  </a:lnTo>
                  <a:lnTo>
                    <a:pt x="47451" y="148537"/>
                  </a:lnTo>
                  <a:lnTo>
                    <a:pt x="47200" y="149528"/>
                  </a:lnTo>
                  <a:lnTo>
                    <a:pt x="49261" y="150335"/>
                  </a:lnTo>
                  <a:lnTo>
                    <a:pt x="51971" y="150612"/>
                  </a:lnTo>
                  <a:lnTo>
                    <a:pt x="55328" y="148828"/>
                  </a:lnTo>
                  <a:lnTo>
                    <a:pt x="61844" y="148392"/>
                  </a:lnTo>
                  <a:lnTo>
                    <a:pt x="60351" y="150731"/>
                  </a:lnTo>
                  <a:lnTo>
                    <a:pt x="60536" y="151762"/>
                  </a:lnTo>
                  <a:lnTo>
                    <a:pt x="62664" y="151418"/>
                  </a:lnTo>
                  <a:lnTo>
                    <a:pt x="64554" y="150269"/>
                  </a:lnTo>
                  <a:lnTo>
                    <a:pt x="66854" y="146647"/>
                  </a:lnTo>
                  <a:lnTo>
                    <a:pt x="71070" y="146885"/>
                  </a:lnTo>
                  <a:lnTo>
                    <a:pt x="76727" y="149846"/>
                  </a:lnTo>
                  <a:lnTo>
                    <a:pt x="79093" y="150586"/>
                  </a:lnTo>
                  <a:lnTo>
                    <a:pt x="80943" y="150639"/>
                  </a:lnTo>
                  <a:lnTo>
                    <a:pt x="82595" y="149436"/>
                  </a:lnTo>
                  <a:lnTo>
                    <a:pt x="84234" y="150070"/>
                  </a:lnTo>
                  <a:lnTo>
                    <a:pt x="84803" y="151656"/>
                  </a:lnTo>
                  <a:lnTo>
                    <a:pt x="85067" y="153044"/>
                  </a:lnTo>
                  <a:lnTo>
                    <a:pt x="86376" y="155053"/>
                  </a:lnTo>
                  <a:lnTo>
                    <a:pt x="87235" y="158595"/>
                  </a:lnTo>
                  <a:lnTo>
                    <a:pt x="89244" y="160684"/>
                  </a:lnTo>
                  <a:lnTo>
                    <a:pt x="92284" y="162574"/>
                  </a:lnTo>
                  <a:lnTo>
                    <a:pt x="100452" y="165508"/>
                  </a:lnTo>
                  <a:lnTo>
                    <a:pt x="102778" y="165178"/>
                  </a:lnTo>
                  <a:lnTo>
                    <a:pt x="109506" y="162838"/>
                  </a:lnTo>
                  <a:lnTo>
                    <a:pt x="112863" y="161173"/>
                  </a:lnTo>
                  <a:lnTo>
                    <a:pt x="114397" y="161741"/>
                  </a:lnTo>
                  <a:lnTo>
                    <a:pt x="116630" y="163023"/>
                  </a:lnTo>
                  <a:lnTo>
                    <a:pt x="117952" y="162257"/>
                  </a:lnTo>
                  <a:lnTo>
                    <a:pt x="118745" y="161094"/>
                  </a:lnTo>
                  <a:lnTo>
                    <a:pt x="118996" y="157036"/>
                  </a:lnTo>
                  <a:lnTo>
                    <a:pt x="120080" y="154881"/>
                  </a:lnTo>
                  <a:lnTo>
                    <a:pt x="120093" y="147070"/>
                  </a:lnTo>
                  <a:lnTo>
                    <a:pt x="121402" y="145100"/>
                  </a:lnTo>
                  <a:lnTo>
                    <a:pt x="128592" y="145590"/>
                  </a:lnTo>
                  <a:lnTo>
                    <a:pt x="135426" y="146369"/>
                  </a:lnTo>
                  <a:lnTo>
                    <a:pt x="138082" y="146964"/>
                  </a:lnTo>
                  <a:lnTo>
                    <a:pt x="148418" y="152383"/>
                  </a:lnTo>
                  <a:lnTo>
                    <a:pt x="154287" y="154617"/>
                  </a:lnTo>
                  <a:lnTo>
                    <a:pt x="157009" y="157102"/>
                  </a:lnTo>
                  <a:lnTo>
                    <a:pt x="160975" y="162323"/>
                  </a:lnTo>
                  <a:lnTo>
                    <a:pt x="163354" y="164742"/>
                  </a:lnTo>
                  <a:lnTo>
                    <a:pt x="167187" y="167121"/>
                  </a:lnTo>
                  <a:lnTo>
                    <a:pt x="173439" y="168984"/>
                  </a:lnTo>
                  <a:lnTo>
                    <a:pt x="176465" y="167266"/>
                  </a:lnTo>
                  <a:lnTo>
                    <a:pt x="180431" y="167055"/>
                  </a:lnTo>
                  <a:lnTo>
                    <a:pt x="188335" y="165614"/>
                  </a:lnTo>
                  <a:lnTo>
                    <a:pt x="190251" y="165865"/>
                  </a:lnTo>
                  <a:lnTo>
                    <a:pt x="194190" y="164768"/>
                  </a:lnTo>
                  <a:lnTo>
                    <a:pt x="200019" y="161503"/>
                  </a:lnTo>
                  <a:lnTo>
                    <a:pt x="201513" y="160195"/>
                  </a:lnTo>
                  <a:lnTo>
                    <a:pt x="207355" y="152608"/>
                  </a:lnTo>
                  <a:lnTo>
                    <a:pt x="213977" y="147414"/>
                  </a:lnTo>
                  <a:lnTo>
                    <a:pt x="216290" y="146488"/>
                  </a:lnTo>
                  <a:lnTo>
                    <a:pt x="218840" y="146991"/>
                  </a:lnTo>
                  <a:lnTo>
                    <a:pt x="222105" y="149105"/>
                  </a:lnTo>
                  <a:lnTo>
                    <a:pt x="227775" y="151722"/>
                  </a:lnTo>
                  <a:lnTo>
                    <a:pt x="232996" y="153441"/>
                  </a:lnTo>
                  <a:lnTo>
                    <a:pt x="236314" y="152819"/>
                  </a:lnTo>
                  <a:lnTo>
                    <a:pt x="238230" y="151207"/>
                  </a:lnTo>
                  <a:lnTo>
                    <a:pt x="238878" y="149145"/>
                  </a:lnTo>
                  <a:lnTo>
                    <a:pt x="240491" y="148008"/>
                  </a:lnTo>
                  <a:lnTo>
                    <a:pt x="242024" y="147599"/>
                  </a:lnTo>
                  <a:lnTo>
                    <a:pt x="244257" y="145603"/>
                  </a:lnTo>
                  <a:lnTo>
                    <a:pt x="247469" y="143792"/>
                  </a:lnTo>
                  <a:lnTo>
                    <a:pt x="249637" y="145497"/>
                  </a:lnTo>
                  <a:lnTo>
                    <a:pt x="250800" y="146779"/>
                  </a:lnTo>
                  <a:lnTo>
                    <a:pt x="251157" y="148630"/>
                  </a:lnTo>
                  <a:lnTo>
                    <a:pt x="251382" y="151048"/>
                  </a:lnTo>
                  <a:lnTo>
                    <a:pt x="248064" y="154974"/>
                  </a:lnTo>
                  <a:lnTo>
                    <a:pt x="244879" y="158318"/>
                  </a:lnTo>
                  <a:lnTo>
                    <a:pt x="243438" y="161094"/>
                  </a:lnTo>
                  <a:lnTo>
                    <a:pt x="245592" y="165429"/>
                  </a:lnTo>
                  <a:lnTo>
                    <a:pt x="247628" y="170055"/>
                  </a:lnTo>
                  <a:lnTo>
                    <a:pt x="246319" y="172394"/>
                  </a:lnTo>
                  <a:lnTo>
                    <a:pt x="248091" y="172579"/>
                  </a:lnTo>
                  <a:lnTo>
                    <a:pt x="252029" y="174840"/>
                  </a:lnTo>
                  <a:lnTo>
                    <a:pt x="252637" y="174774"/>
                  </a:lnTo>
                  <a:lnTo>
                    <a:pt x="253510" y="171786"/>
                  </a:lnTo>
                  <a:lnTo>
                    <a:pt x="254527" y="170769"/>
                  </a:lnTo>
                  <a:lnTo>
                    <a:pt x="256761" y="169883"/>
                  </a:lnTo>
                  <a:lnTo>
                    <a:pt x="256986" y="165059"/>
                  </a:lnTo>
                  <a:lnTo>
                    <a:pt x="257977" y="164134"/>
                  </a:lnTo>
                  <a:lnTo>
                    <a:pt x="259233" y="163631"/>
                  </a:lnTo>
                  <a:lnTo>
                    <a:pt x="261229" y="163539"/>
                  </a:lnTo>
                  <a:lnTo>
                    <a:pt x="262947" y="163248"/>
                  </a:lnTo>
                  <a:lnTo>
                    <a:pt x="262987" y="162402"/>
                  </a:lnTo>
                  <a:lnTo>
                    <a:pt x="260052" y="156824"/>
                  </a:lnTo>
                  <a:lnTo>
                    <a:pt x="260145" y="155410"/>
                  </a:lnTo>
                  <a:lnTo>
                    <a:pt x="260819" y="149793"/>
                  </a:lnTo>
                  <a:lnTo>
                    <a:pt x="261361" y="147599"/>
                  </a:lnTo>
                  <a:lnTo>
                    <a:pt x="261995" y="146885"/>
                  </a:lnTo>
                  <a:lnTo>
                    <a:pt x="264771" y="147162"/>
                  </a:lnTo>
                  <a:lnTo>
                    <a:pt x="268723" y="148154"/>
                  </a:lnTo>
                  <a:lnTo>
                    <a:pt x="269886" y="149766"/>
                  </a:lnTo>
                  <a:lnTo>
                    <a:pt x="271908" y="151194"/>
                  </a:lnTo>
                  <a:lnTo>
                    <a:pt x="274737" y="151101"/>
                  </a:lnTo>
                  <a:lnTo>
                    <a:pt x="278028" y="151366"/>
                  </a:lnTo>
                  <a:lnTo>
                    <a:pt x="280592" y="151458"/>
                  </a:lnTo>
                  <a:lnTo>
                    <a:pt x="282535" y="150454"/>
                  </a:lnTo>
                  <a:lnTo>
                    <a:pt x="286950" y="148577"/>
                  </a:lnTo>
                  <a:lnTo>
                    <a:pt x="289170" y="147942"/>
                  </a:lnTo>
                  <a:lnTo>
                    <a:pt x="291166" y="147110"/>
                  </a:lnTo>
                  <a:lnTo>
                    <a:pt x="297524" y="144030"/>
                  </a:lnTo>
                  <a:lnTo>
                    <a:pt x="300207" y="144268"/>
                  </a:lnTo>
                  <a:lnTo>
                    <a:pt x="302070" y="144678"/>
                  </a:lnTo>
                  <a:lnTo>
                    <a:pt x="303511" y="145167"/>
                  </a:lnTo>
                  <a:lnTo>
                    <a:pt x="306855" y="147268"/>
                  </a:lnTo>
                  <a:lnTo>
                    <a:pt x="309657" y="149396"/>
                  </a:lnTo>
                  <a:lnTo>
                    <a:pt x="311534" y="150031"/>
                  </a:lnTo>
                  <a:lnTo>
                    <a:pt x="314799" y="149991"/>
                  </a:lnTo>
                  <a:lnTo>
                    <a:pt x="319557" y="150401"/>
                  </a:lnTo>
                  <a:lnTo>
                    <a:pt x="325359" y="150374"/>
                  </a:lnTo>
                  <a:lnTo>
                    <a:pt x="328677" y="149779"/>
                  </a:lnTo>
                  <a:lnTo>
                    <a:pt x="332893" y="148735"/>
                  </a:lnTo>
                  <a:lnTo>
                    <a:pt x="340335" y="146211"/>
                  </a:lnTo>
                  <a:lnTo>
                    <a:pt x="349917" y="140950"/>
                  </a:lnTo>
                  <a:lnTo>
                    <a:pt x="355601" y="138399"/>
                  </a:lnTo>
                  <a:lnTo>
                    <a:pt x="358139" y="138095"/>
                  </a:lnTo>
                  <a:lnTo>
                    <a:pt x="361482" y="138069"/>
                  </a:lnTo>
                  <a:lnTo>
                    <a:pt x="364893" y="138743"/>
                  </a:lnTo>
                  <a:lnTo>
                    <a:pt x="368739" y="139219"/>
                  </a:lnTo>
                  <a:lnTo>
                    <a:pt x="370484" y="139179"/>
                  </a:lnTo>
                  <a:lnTo>
                    <a:pt x="374528" y="138650"/>
                  </a:lnTo>
                  <a:lnTo>
                    <a:pt x="379736" y="137580"/>
                  </a:lnTo>
                  <a:lnTo>
                    <a:pt x="382974" y="136707"/>
                  </a:lnTo>
                  <a:lnTo>
                    <a:pt x="386847" y="135280"/>
                  </a:lnTo>
                  <a:lnTo>
                    <a:pt x="389094" y="132901"/>
                  </a:lnTo>
                  <a:lnTo>
                    <a:pt x="389874" y="132650"/>
                  </a:lnTo>
                  <a:lnTo>
                    <a:pt x="390970" y="133086"/>
                  </a:lnTo>
                  <a:lnTo>
                    <a:pt x="391473" y="133245"/>
                  </a:lnTo>
                  <a:lnTo>
                    <a:pt x="392662" y="134593"/>
                  </a:lnTo>
                  <a:lnTo>
                    <a:pt x="394130" y="138082"/>
                  </a:lnTo>
                  <a:lnTo>
                    <a:pt x="396324" y="137500"/>
                  </a:lnTo>
                  <a:lnTo>
                    <a:pt x="400117" y="134024"/>
                  </a:lnTo>
                  <a:lnTo>
                    <a:pt x="402205" y="130786"/>
                  </a:lnTo>
                  <a:lnTo>
                    <a:pt x="402946" y="130495"/>
                  </a:lnTo>
                  <a:lnTo>
                    <a:pt x="405272" y="131553"/>
                  </a:lnTo>
                  <a:lnTo>
                    <a:pt x="406871" y="131843"/>
                  </a:lnTo>
                  <a:lnTo>
                    <a:pt x="410361" y="130614"/>
                  </a:lnTo>
                  <a:lnTo>
                    <a:pt x="412594" y="131262"/>
                  </a:lnTo>
                  <a:lnTo>
                    <a:pt x="414511" y="132081"/>
                  </a:lnTo>
                  <a:lnTo>
                    <a:pt x="415528" y="132134"/>
                  </a:lnTo>
                  <a:lnTo>
                    <a:pt x="420630" y="134157"/>
                  </a:lnTo>
                  <a:lnTo>
                    <a:pt x="421873" y="134408"/>
                  </a:lnTo>
                  <a:lnTo>
                    <a:pt x="424411" y="134659"/>
                  </a:lnTo>
                  <a:lnTo>
                    <a:pt x="428164" y="134764"/>
                  </a:lnTo>
                  <a:lnTo>
                    <a:pt x="430425" y="133443"/>
                  </a:lnTo>
                  <a:lnTo>
                    <a:pt x="431984" y="132174"/>
                  </a:lnTo>
                  <a:lnTo>
                    <a:pt x="433187" y="132200"/>
                  </a:lnTo>
                  <a:lnTo>
                    <a:pt x="434377" y="132504"/>
                  </a:lnTo>
                  <a:lnTo>
                    <a:pt x="435421" y="133046"/>
                  </a:lnTo>
                  <a:lnTo>
                    <a:pt x="436359" y="133998"/>
                  </a:lnTo>
                  <a:lnTo>
                    <a:pt x="436914" y="135359"/>
                  </a:lnTo>
                  <a:lnTo>
                    <a:pt x="437271" y="139695"/>
                  </a:lnTo>
                  <a:lnTo>
                    <a:pt x="437773" y="140845"/>
                  </a:lnTo>
                  <a:lnTo>
                    <a:pt x="438527" y="141664"/>
                  </a:lnTo>
                  <a:lnTo>
                    <a:pt x="439386" y="141809"/>
                  </a:lnTo>
                  <a:lnTo>
                    <a:pt x="440298" y="140871"/>
                  </a:lnTo>
                  <a:lnTo>
                    <a:pt x="441910" y="139496"/>
                  </a:lnTo>
                  <a:lnTo>
                    <a:pt x="443919" y="138003"/>
                  </a:lnTo>
                  <a:lnTo>
                    <a:pt x="445387" y="136628"/>
                  </a:lnTo>
                  <a:lnTo>
                    <a:pt x="446259" y="136113"/>
                  </a:lnTo>
                  <a:lnTo>
                    <a:pt x="447739" y="136179"/>
                  </a:lnTo>
                  <a:lnTo>
                    <a:pt x="449206" y="136417"/>
                  </a:lnTo>
                  <a:lnTo>
                    <a:pt x="450079" y="137078"/>
                  </a:lnTo>
                  <a:lnTo>
                    <a:pt x="450065" y="136681"/>
                  </a:lnTo>
                  <a:lnTo>
                    <a:pt x="449708" y="135042"/>
                  </a:lnTo>
                  <a:close/>
                  <a:moveTo>
                    <a:pt x="15042" y="41040"/>
                  </a:moveTo>
                  <a:lnTo>
                    <a:pt x="19985" y="40538"/>
                  </a:lnTo>
                  <a:lnTo>
                    <a:pt x="24888" y="40485"/>
                  </a:lnTo>
                  <a:lnTo>
                    <a:pt x="23395" y="42771"/>
                  </a:lnTo>
                  <a:lnTo>
                    <a:pt x="17315" y="45534"/>
                  </a:lnTo>
                  <a:lnTo>
                    <a:pt x="15293" y="47067"/>
                  </a:lnTo>
                  <a:lnTo>
                    <a:pt x="13099" y="49169"/>
                  </a:lnTo>
                  <a:lnTo>
                    <a:pt x="13191" y="51032"/>
                  </a:lnTo>
                  <a:lnTo>
                    <a:pt x="13456" y="52314"/>
                  </a:lnTo>
                  <a:lnTo>
                    <a:pt x="12781" y="54019"/>
                  </a:lnTo>
                  <a:lnTo>
                    <a:pt x="12372" y="55883"/>
                  </a:lnTo>
                  <a:lnTo>
                    <a:pt x="13918" y="55288"/>
                  </a:lnTo>
                  <a:lnTo>
                    <a:pt x="15200" y="54535"/>
                  </a:lnTo>
                  <a:lnTo>
                    <a:pt x="18121" y="50675"/>
                  </a:lnTo>
                  <a:lnTo>
                    <a:pt x="24664" y="44067"/>
                  </a:lnTo>
                  <a:lnTo>
                    <a:pt x="29184" y="42230"/>
                  </a:lnTo>
                  <a:lnTo>
                    <a:pt x="35449" y="38793"/>
                  </a:lnTo>
                  <a:lnTo>
                    <a:pt x="39097" y="34550"/>
                  </a:lnTo>
                  <a:lnTo>
                    <a:pt x="40419" y="30863"/>
                  </a:lnTo>
                  <a:lnTo>
                    <a:pt x="46010" y="29752"/>
                  </a:lnTo>
                  <a:lnTo>
                    <a:pt x="50121" y="30387"/>
                  </a:lnTo>
                  <a:lnTo>
                    <a:pt x="53650" y="28431"/>
                  </a:lnTo>
                  <a:lnTo>
                    <a:pt x="55592" y="27889"/>
                  </a:lnTo>
                  <a:lnTo>
                    <a:pt x="58421" y="28140"/>
                  </a:lnTo>
                  <a:lnTo>
                    <a:pt x="69735" y="30836"/>
                  </a:lnTo>
                  <a:lnTo>
                    <a:pt x="73687" y="29898"/>
                  </a:lnTo>
                  <a:lnTo>
                    <a:pt x="74480" y="28431"/>
                  </a:lnTo>
                  <a:lnTo>
                    <a:pt x="75128" y="26236"/>
                  </a:lnTo>
                  <a:lnTo>
                    <a:pt x="75511" y="23765"/>
                  </a:lnTo>
                  <a:lnTo>
                    <a:pt x="72947" y="23249"/>
                  </a:lnTo>
                  <a:lnTo>
                    <a:pt x="58765" y="17235"/>
                  </a:lnTo>
                  <a:lnTo>
                    <a:pt x="55183" y="14803"/>
                  </a:lnTo>
                  <a:lnTo>
                    <a:pt x="51442" y="9992"/>
                  </a:lnTo>
                  <a:lnTo>
                    <a:pt x="49737" y="6543"/>
                  </a:lnTo>
                  <a:lnTo>
                    <a:pt x="50107" y="3410"/>
                  </a:lnTo>
                  <a:lnTo>
                    <a:pt x="46988" y="2934"/>
                  </a:lnTo>
                  <a:lnTo>
                    <a:pt x="45917" y="3080"/>
                  </a:lnTo>
                  <a:lnTo>
                    <a:pt x="45283" y="3754"/>
                  </a:lnTo>
                  <a:lnTo>
                    <a:pt x="43842" y="3622"/>
                  </a:lnTo>
                  <a:lnTo>
                    <a:pt x="42071" y="3622"/>
                  </a:lnTo>
                  <a:lnTo>
                    <a:pt x="40287" y="4401"/>
                  </a:lnTo>
                  <a:lnTo>
                    <a:pt x="39282" y="4732"/>
                  </a:lnTo>
                  <a:lnTo>
                    <a:pt x="37855" y="4018"/>
                  </a:lnTo>
                  <a:lnTo>
                    <a:pt x="35145" y="1877"/>
                  </a:lnTo>
                  <a:lnTo>
                    <a:pt x="33493" y="383"/>
                  </a:lnTo>
                  <a:lnTo>
                    <a:pt x="32317" y="0"/>
                  </a:lnTo>
                  <a:lnTo>
                    <a:pt x="31193" y="449"/>
                  </a:lnTo>
                  <a:lnTo>
                    <a:pt x="27096" y="952"/>
                  </a:lnTo>
                  <a:lnTo>
                    <a:pt x="26184" y="1824"/>
                  </a:lnTo>
                  <a:lnTo>
                    <a:pt x="24347" y="2789"/>
                  </a:lnTo>
                  <a:lnTo>
                    <a:pt x="22456" y="3251"/>
                  </a:lnTo>
                  <a:lnTo>
                    <a:pt x="19721" y="3569"/>
                  </a:lnTo>
                  <a:lnTo>
                    <a:pt x="18267" y="3529"/>
                  </a:lnTo>
                  <a:lnTo>
                    <a:pt x="17487" y="3992"/>
                  </a:lnTo>
                  <a:lnTo>
                    <a:pt x="16905" y="5393"/>
                  </a:lnTo>
                  <a:lnTo>
                    <a:pt x="16535" y="6767"/>
                  </a:lnTo>
                  <a:lnTo>
                    <a:pt x="16165" y="7322"/>
                  </a:lnTo>
                  <a:lnTo>
                    <a:pt x="12768" y="8010"/>
                  </a:lnTo>
                  <a:lnTo>
                    <a:pt x="12068" y="8803"/>
                  </a:lnTo>
                  <a:lnTo>
                    <a:pt x="11909" y="9569"/>
                  </a:lnTo>
                  <a:lnTo>
                    <a:pt x="12028" y="10349"/>
                  </a:lnTo>
                  <a:lnTo>
                    <a:pt x="14116" y="10904"/>
                  </a:lnTo>
                  <a:lnTo>
                    <a:pt x="15359" y="11816"/>
                  </a:lnTo>
                  <a:lnTo>
                    <a:pt x="16165" y="12649"/>
                  </a:lnTo>
                  <a:lnTo>
                    <a:pt x="17341" y="13363"/>
                  </a:lnTo>
                  <a:lnTo>
                    <a:pt x="18187" y="13521"/>
                  </a:lnTo>
                  <a:lnTo>
                    <a:pt x="19007" y="15980"/>
                  </a:lnTo>
                  <a:lnTo>
                    <a:pt x="19562" y="19020"/>
                  </a:lnTo>
                  <a:lnTo>
                    <a:pt x="19139" y="20328"/>
                  </a:lnTo>
                  <a:lnTo>
                    <a:pt x="17659" y="20632"/>
                  </a:lnTo>
                  <a:lnTo>
                    <a:pt x="13152" y="23514"/>
                  </a:lnTo>
                  <a:lnTo>
                    <a:pt x="13217" y="26157"/>
                  </a:lnTo>
                  <a:lnTo>
                    <a:pt x="13363" y="27439"/>
                  </a:lnTo>
                  <a:lnTo>
                    <a:pt x="13521" y="28338"/>
                  </a:lnTo>
                  <a:lnTo>
                    <a:pt x="14063" y="29105"/>
                  </a:lnTo>
                  <a:lnTo>
                    <a:pt x="14143" y="30202"/>
                  </a:lnTo>
                  <a:lnTo>
                    <a:pt x="13693" y="31378"/>
                  </a:lnTo>
                  <a:lnTo>
                    <a:pt x="11764" y="33347"/>
                  </a:lnTo>
                  <a:lnTo>
                    <a:pt x="10442" y="34920"/>
                  </a:lnTo>
                  <a:lnTo>
                    <a:pt x="8988" y="37048"/>
                  </a:lnTo>
                  <a:lnTo>
                    <a:pt x="8102" y="37313"/>
                  </a:lnTo>
                  <a:lnTo>
                    <a:pt x="7415" y="37683"/>
                  </a:lnTo>
                  <a:lnTo>
                    <a:pt x="8155" y="38886"/>
                  </a:lnTo>
                  <a:lnTo>
                    <a:pt x="9147" y="40895"/>
                  </a:lnTo>
                  <a:lnTo>
                    <a:pt x="11856" y="40710"/>
                  </a:lnTo>
                  <a:lnTo>
                    <a:pt x="15042" y="4104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7" name="Volný tvar: obrazec 23">
              <a:extLst>
                <a:ext uri="{FF2B5EF4-FFF2-40B4-BE49-F238E27FC236}">
                  <a16:creationId xmlns:a16="http://schemas.microsoft.com/office/drawing/2014/main" id="{B9445218-CC7A-62A7-028A-DA71A19B358F}"/>
                </a:ext>
              </a:extLst>
            </p:cNvPr>
            <p:cNvSpPr/>
            <p:nvPr/>
          </p:nvSpPr>
          <p:spPr>
            <a:xfrm>
              <a:off x="3466506" y="3765925"/>
              <a:ext cx="101550" cy="214877"/>
            </a:xfrm>
            <a:custGeom>
              <a:avLst/>
              <a:gdLst>
                <a:gd name="connsiteX0" fmla="*/ 80996 w 95508"/>
                <a:gd name="connsiteY0" fmla="*/ 98800 h 202093"/>
                <a:gd name="connsiteX1" fmla="*/ 76819 w 95508"/>
                <a:gd name="connsiteY1" fmla="*/ 98932 h 202093"/>
                <a:gd name="connsiteX2" fmla="*/ 76555 w 95508"/>
                <a:gd name="connsiteY2" fmla="*/ 99871 h 202093"/>
                <a:gd name="connsiteX3" fmla="*/ 76278 w 95508"/>
                <a:gd name="connsiteY3" fmla="*/ 103175 h 202093"/>
                <a:gd name="connsiteX4" fmla="*/ 77110 w 95508"/>
                <a:gd name="connsiteY4" fmla="*/ 103783 h 202093"/>
                <a:gd name="connsiteX5" fmla="*/ 77771 w 95508"/>
                <a:gd name="connsiteY5" fmla="*/ 103783 h 202093"/>
                <a:gd name="connsiteX6" fmla="*/ 79489 w 95508"/>
                <a:gd name="connsiteY6" fmla="*/ 104642 h 202093"/>
                <a:gd name="connsiteX7" fmla="*/ 80097 w 95508"/>
                <a:gd name="connsiteY7" fmla="*/ 104550 h 202093"/>
                <a:gd name="connsiteX8" fmla="*/ 81234 w 95508"/>
                <a:gd name="connsiteY8" fmla="*/ 103783 h 202093"/>
                <a:gd name="connsiteX9" fmla="*/ 81855 w 95508"/>
                <a:gd name="connsiteY9" fmla="*/ 103651 h 202093"/>
                <a:gd name="connsiteX10" fmla="*/ 82688 w 95508"/>
                <a:gd name="connsiteY10" fmla="*/ 102977 h 202093"/>
                <a:gd name="connsiteX11" fmla="*/ 83745 w 95508"/>
                <a:gd name="connsiteY11" fmla="*/ 101866 h 202093"/>
                <a:gd name="connsiteX12" fmla="*/ 83653 w 95508"/>
                <a:gd name="connsiteY12" fmla="*/ 101298 h 202093"/>
                <a:gd name="connsiteX13" fmla="*/ 83283 w 95508"/>
                <a:gd name="connsiteY13" fmla="*/ 100783 h 202093"/>
                <a:gd name="connsiteX14" fmla="*/ 80996 w 95508"/>
                <a:gd name="connsiteY14" fmla="*/ 98800 h 202093"/>
                <a:gd name="connsiteX15" fmla="*/ 95509 w 95508"/>
                <a:gd name="connsiteY15" fmla="*/ 137474 h 202093"/>
                <a:gd name="connsiteX16" fmla="*/ 93605 w 95508"/>
                <a:gd name="connsiteY16" fmla="*/ 134157 h 202093"/>
                <a:gd name="connsiteX17" fmla="*/ 93605 w 95508"/>
                <a:gd name="connsiteY17" fmla="*/ 130231 h 202093"/>
                <a:gd name="connsiteX18" fmla="*/ 93724 w 95508"/>
                <a:gd name="connsiteY18" fmla="*/ 126966 h 202093"/>
                <a:gd name="connsiteX19" fmla="*/ 93909 w 95508"/>
                <a:gd name="connsiteY19" fmla="*/ 125036 h 202093"/>
                <a:gd name="connsiteX20" fmla="*/ 94742 w 95508"/>
                <a:gd name="connsiteY20" fmla="*/ 119670 h 202093"/>
                <a:gd name="connsiteX21" fmla="*/ 94795 w 95508"/>
                <a:gd name="connsiteY21" fmla="*/ 118930 h 202093"/>
                <a:gd name="connsiteX22" fmla="*/ 92323 w 95508"/>
                <a:gd name="connsiteY22" fmla="*/ 117714 h 202093"/>
                <a:gd name="connsiteX23" fmla="*/ 90843 w 95508"/>
                <a:gd name="connsiteY23" fmla="*/ 118150 h 202093"/>
                <a:gd name="connsiteX24" fmla="*/ 88385 w 95508"/>
                <a:gd name="connsiteY24" fmla="*/ 117463 h 202093"/>
                <a:gd name="connsiteX25" fmla="*/ 87631 w 95508"/>
                <a:gd name="connsiteY25" fmla="*/ 117027 h 202093"/>
                <a:gd name="connsiteX26" fmla="*/ 88332 w 95508"/>
                <a:gd name="connsiteY26" fmla="*/ 116392 h 202093"/>
                <a:gd name="connsiteX27" fmla="*/ 89231 w 95508"/>
                <a:gd name="connsiteY27" fmla="*/ 115969 h 202093"/>
                <a:gd name="connsiteX28" fmla="*/ 88927 w 95508"/>
                <a:gd name="connsiteY28" fmla="*/ 115335 h 202093"/>
                <a:gd name="connsiteX29" fmla="*/ 86389 w 95508"/>
                <a:gd name="connsiteY29" fmla="*/ 113630 h 202093"/>
                <a:gd name="connsiteX30" fmla="*/ 84829 w 95508"/>
                <a:gd name="connsiteY30" fmla="*/ 108145 h 202093"/>
                <a:gd name="connsiteX31" fmla="*/ 81829 w 95508"/>
                <a:gd name="connsiteY31" fmla="*/ 106347 h 202093"/>
                <a:gd name="connsiteX32" fmla="*/ 80414 w 95508"/>
                <a:gd name="connsiteY32" fmla="*/ 108964 h 202093"/>
                <a:gd name="connsiteX33" fmla="*/ 78749 w 95508"/>
                <a:gd name="connsiteY33" fmla="*/ 109387 h 202093"/>
                <a:gd name="connsiteX34" fmla="*/ 76251 w 95508"/>
                <a:gd name="connsiteY34" fmla="*/ 109519 h 202093"/>
                <a:gd name="connsiteX35" fmla="*/ 75815 w 95508"/>
                <a:gd name="connsiteY35" fmla="*/ 106823 h 202093"/>
                <a:gd name="connsiteX36" fmla="*/ 76026 w 95508"/>
                <a:gd name="connsiteY36" fmla="*/ 104576 h 202093"/>
                <a:gd name="connsiteX37" fmla="*/ 69907 w 95508"/>
                <a:gd name="connsiteY37" fmla="*/ 105329 h 202093"/>
                <a:gd name="connsiteX38" fmla="*/ 66391 w 95508"/>
                <a:gd name="connsiteY38" fmla="*/ 103466 h 202093"/>
                <a:gd name="connsiteX39" fmla="*/ 62941 w 95508"/>
                <a:gd name="connsiteY39" fmla="*/ 100016 h 202093"/>
                <a:gd name="connsiteX40" fmla="*/ 60364 w 95508"/>
                <a:gd name="connsiteY40" fmla="*/ 94161 h 202093"/>
                <a:gd name="connsiteX41" fmla="*/ 60152 w 95508"/>
                <a:gd name="connsiteY41" fmla="*/ 91768 h 202093"/>
                <a:gd name="connsiteX42" fmla="*/ 60747 w 95508"/>
                <a:gd name="connsiteY42" fmla="*/ 89746 h 202093"/>
                <a:gd name="connsiteX43" fmla="*/ 62016 w 95508"/>
                <a:gd name="connsiteY43" fmla="*/ 87803 h 202093"/>
                <a:gd name="connsiteX44" fmla="*/ 63959 w 95508"/>
                <a:gd name="connsiteY44" fmla="*/ 85926 h 202093"/>
                <a:gd name="connsiteX45" fmla="*/ 71863 w 95508"/>
                <a:gd name="connsiteY45" fmla="*/ 80269 h 202093"/>
                <a:gd name="connsiteX46" fmla="*/ 75550 w 95508"/>
                <a:gd name="connsiteY46" fmla="*/ 76449 h 202093"/>
                <a:gd name="connsiteX47" fmla="*/ 79687 w 95508"/>
                <a:gd name="connsiteY47" fmla="*/ 70568 h 202093"/>
                <a:gd name="connsiteX48" fmla="*/ 81802 w 95508"/>
                <a:gd name="connsiteY48" fmla="*/ 66298 h 202093"/>
                <a:gd name="connsiteX49" fmla="*/ 85662 w 95508"/>
                <a:gd name="connsiteY49" fmla="*/ 60377 h 202093"/>
                <a:gd name="connsiteX50" fmla="*/ 83851 w 95508"/>
                <a:gd name="connsiteY50" fmla="*/ 57654 h 202093"/>
                <a:gd name="connsiteX51" fmla="*/ 83574 w 95508"/>
                <a:gd name="connsiteY51" fmla="*/ 54244 h 202093"/>
                <a:gd name="connsiteX52" fmla="*/ 82847 w 95508"/>
                <a:gd name="connsiteY52" fmla="*/ 51442 h 202093"/>
                <a:gd name="connsiteX53" fmla="*/ 82926 w 95508"/>
                <a:gd name="connsiteY53" fmla="*/ 49089 h 202093"/>
                <a:gd name="connsiteX54" fmla="*/ 77744 w 95508"/>
                <a:gd name="connsiteY54" fmla="*/ 45124 h 202093"/>
                <a:gd name="connsiteX55" fmla="*/ 75524 w 95508"/>
                <a:gd name="connsiteY55" fmla="*/ 44331 h 202093"/>
                <a:gd name="connsiteX56" fmla="*/ 73224 w 95508"/>
                <a:gd name="connsiteY56" fmla="*/ 41807 h 202093"/>
                <a:gd name="connsiteX57" fmla="*/ 71242 w 95508"/>
                <a:gd name="connsiteY57" fmla="*/ 37630 h 202093"/>
                <a:gd name="connsiteX58" fmla="*/ 70568 w 95508"/>
                <a:gd name="connsiteY58" fmla="*/ 33519 h 202093"/>
                <a:gd name="connsiteX59" fmla="*/ 70832 w 95508"/>
                <a:gd name="connsiteY59" fmla="*/ 31219 h 202093"/>
                <a:gd name="connsiteX60" fmla="*/ 71718 w 95508"/>
                <a:gd name="connsiteY60" fmla="*/ 29250 h 202093"/>
                <a:gd name="connsiteX61" fmla="*/ 74453 w 95508"/>
                <a:gd name="connsiteY61" fmla="*/ 26474 h 202093"/>
                <a:gd name="connsiteX62" fmla="*/ 78101 w 95508"/>
                <a:gd name="connsiteY62" fmla="*/ 24360 h 202093"/>
                <a:gd name="connsiteX63" fmla="*/ 82053 w 95508"/>
                <a:gd name="connsiteY63" fmla="*/ 17169 h 202093"/>
                <a:gd name="connsiteX64" fmla="*/ 84142 w 95508"/>
                <a:gd name="connsiteY64" fmla="*/ 14341 h 202093"/>
                <a:gd name="connsiteX65" fmla="*/ 85781 w 95508"/>
                <a:gd name="connsiteY65" fmla="*/ 13402 h 202093"/>
                <a:gd name="connsiteX66" fmla="*/ 84618 w 95508"/>
                <a:gd name="connsiteY66" fmla="*/ 10733 h 202093"/>
                <a:gd name="connsiteX67" fmla="*/ 84076 w 95508"/>
                <a:gd name="connsiteY67" fmla="*/ 7693 h 202093"/>
                <a:gd name="connsiteX68" fmla="*/ 81683 w 95508"/>
                <a:gd name="connsiteY68" fmla="*/ 8076 h 202093"/>
                <a:gd name="connsiteX69" fmla="*/ 77361 w 95508"/>
                <a:gd name="connsiteY69" fmla="*/ 11790 h 202093"/>
                <a:gd name="connsiteX70" fmla="*/ 72814 w 95508"/>
                <a:gd name="connsiteY70" fmla="*/ 13257 h 202093"/>
                <a:gd name="connsiteX71" fmla="*/ 71572 w 95508"/>
                <a:gd name="connsiteY71" fmla="*/ 15795 h 202093"/>
                <a:gd name="connsiteX72" fmla="*/ 69101 w 95508"/>
                <a:gd name="connsiteY72" fmla="*/ 17513 h 202093"/>
                <a:gd name="connsiteX73" fmla="*/ 66325 w 95508"/>
                <a:gd name="connsiteY73" fmla="*/ 16086 h 202093"/>
                <a:gd name="connsiteX74" fmla="*/ 67290 w 95508"/>
                <a:gd name="connsiteY74" fmla="*/ 13667 h 202093"/>
                <a:gd name="connsiteX75" fmla="*/ 63906 w 95508"/>
                <a:gd name="connsiteY75" fmla="*/ 8816 h 202093"/>
                <a:gd name="connsiteX76" fmla="*/ 64104 w 95508"/>
                <a:gd name="connsiteY76" fmla="*/ 3859 h 202093"/>
                <a:gd name="connsiteX77" fmla="*/ 61566 w 95508"/>
                <a:gd name="connsiteY77" fmla="*/ 2551 h 202093"/>
                <a:gd name="connsiteX78" fmla="*/ 59253 w 95508"/>
                <a:gd name="connsiteY78" fmla="*/ 2366 h 202093"/>
                <a:gd name="connsiteX79" fmla="*/ 56636 w 95508"/>
                <a:gd name="connsiteY79" fmla="*/ 2472 h 202093"/>
                <a:gd name="connsiteX80" fmla="*/ 56716 w 95508"/>
                <a:gd name="connsiteY80" fmla="*/ 3661 h 202093"/>
                <a:gd name="connsiteX81" fmla="*/ 57112 w 95508"/>
                <a:gd name="connsiteY81" fmla="*/ 4560 h 202093"/>
                <a:gd name="connsiteX82" fmla="*/ 55566 w 95508"/>
                <a:gd name="connsiteY82" fmla="*/ 5895 h 202093"/>
                <a:gd name="connsiteX83" fmla="*/ 54495 w 95508"/>
                <a:gd name="connsiteY83" fmla="*/ 3701 h 202093"/>
                <a:gd name="connsiteX84" fmla="*/ 55235 w 95508"/>
                <a:gd name="connsiteY84" fmla="*/ 2458 h 202093"/>
                <a:gd name="connsiteX85" fmla="*/ 55777 w 95508"/>
                <a:gd name="connsiteY85" fmla="*/ 899 h 202093"/>
                <a:gd name="connsiteX86" fmla="*/ 53927 w 95508"/>
                <a:gd name="connsiteY86" fmla="*/ 291 h 202093"/>
                <a:gd name="connsiteX87" fmla="*/ 52275 w 95508"/>
                <a:gd name="connsiteY87" fmla="*/ 0 h 202093"/>
                <a:gd name="connsiteX88" fmla="*/ 39520 w 95508"/>
                <a:gd name="connsiteY88" fmla="*/ 4190 h 202093"/>
                <a:gd name="connsiteX89" fmla="*/ 37577 w 95508"/>
                <a:gd name="connsiteY89" fmla="*/ 5300 h 202093"/>
                <a:gd name="connsiteX90" fmla="*/ 32052 w 95508"/>
                <a:gd name="connsiteY90" fmla="*/ 9860 h 202093"/>
                <a:gd name="connsiteX91" fmla="*/ 26276 w 95508"/>
                <a:gd name="connsiteY91" fmla="*/ 11605 h 202093"/>
                <a:gd name="connsiteX92" fmla="*/ 26752 w 95508"/>
                <a:gd name="connsiteY92" fmla="*/ 13138 h 202093"/>
                <a:gd name="connsiteX93" fmla="*/ 26818 w 95508"/>
                <a:gd name="connsiteY93" fmla="*/ 14579 h 202093"/>
                <a:gd name="connsiteX94" fmla="*/ 24597 w 95508"/>
                <a:gd name="connsiteY94" fmla="*/ 15914 h 202093"/>
                <a:gd name="connsiteX95" fmla="*/ 23130 w 95508"/>
                <a:gd name="connsiteY95" fmla="*/ 16680 h 202093"/>
                <a:gd name="connsiteX96" fmla="*/ 21359 w 95508"/>
                <a:gd name="connsiteY96" fmla="*/ 20368 h 202093"/>
                <a:gd name="connsiteX97" fmla="*/ 18095 w 95508"/>
                <a:gd name="connsiteY97" fmla="*/ 22879 h 202093"/>
                <a:gd name="connsiteX98" fmla="*/ 17540 w 95508"/>
                <a:gd name="connsiteY98" fmla="*/ 23633 h 202093"/>
                <a:gd name="connsiteX99" fmla="*/ 17566 w 95508"/>
                <a:gd name="connsiteY99" fmla="*/ 24320 h 202093"/>
                <a:gd name="connsiteX100" fmla="*/ 19747 w 95508"/>
                <a:gd name="connsiteY100" fmla="*/ 25457 h 202093"/>
                <a:gd name="connsiteX101" fmla="*/ 20474 w 95508"/>
                <a:gd name="connsiteY101" fmla="*/ 26541 h 202093"/>
                <a:gd name="connsiteX102" fmla="*/ 20804 w 95508"/>
                <a:gd name="connsiteY102" fmla="*/ 27981 h 202093"/>
                <a:gd name="connsiteX103" fmla="*/ 19773 w 95508"/>
                <a:gd name="connsiteY103" fmla="*/ 33136 h 202093"/>
                <a:gd name="connsiteX104" fmla="*/ 19112 w 95508"/>
                <a:gd name="connsiteY104" fmla="*/ 37101 h 202093"/>
                <a:gd name="connsiteX105" fmla="*/ 18253 w 95508"/>
                <a:gd name="connsiteY105" fmla="*/ 42296 h 202093"/>
                <a:gd name="connsiteX106" fmla="*/ 18266 w 95508"/>
                <a:gd name="connsiteY106" fmla="*/ 44278 h 202093"/>
                <a:gd name="connsiteX107" fmla="*/ 19086 w 95508"/>
                <a:gd name="connsiteY107" fmla="*/ 46644 h 202093"/>
                <a:gd name="connsiteX108" fmla="*/ 19892 w 95508"/>
                <a:gd name="connsiteY108" fmla="*/ 48495 h 202093"/>
                <a:gd name="connsiteX109" fmla="*/ 20130 w 95508"/>
                <a:gd name="connsiteY109" fmla="*/ 50583 h 202093"/>
                <a:gd name="connsiteX110" fmla="*/ 19786 w 95508"/>
                <a:gd name="connsiteY110" fmla="*/ 55724 h 202093"/>
                <a:gd name="connsiteX111" fmla="*/ 20778 w 95508"/>
                <a:gd name="connsiteY111" fmla="*/ 58698 h 202093"/>
                <a:gd name="connsiteX112" fmla="*/ 21557 w 95508"/>
                <a:gd name="connsiteY112" fmla="*/ 61448 h 202093"/>
                <a:gd name="connsiteX113" fmla="*/ 19588 w 95508"/>
                <a:gd name="connsiteY113" fmla="*/ 64858 h 202093"/>
                <a:gd name="connsiteX114" fmla="*/ 18729 w 95508"/>
                <a:gd name="connsiteY114" fmla="*/ 67858 h 202093"/>
                <a:gd name="connsiteX115" fmla="*/ 18174 w 95508"/>
                <a:gd name="connsiteY115" fmla="*/ 72154 h 202093"/>
                <a:gd name="connsiteX116" fmla="*/ 17936 w 95508"/>
                <a:gd name="connsiteY116" fmla="*/ 74863 h 202093"/>
                <a:gd name="connsiteX117" fmla="*/ 16667 w 95508"/>
                <a:gd name="connsiteY117" fmla="*/ 77361 h 202093"/>
                <a:gd name="connsiteX118" fmla="*/ 15015 w 95508"/>
                <a:gd name="connsiteY118" fmla="*/ 79714 h 202093"/>
                <a:gd name="connsiteX119" fmla="*/ 13164 w 95508"/>
                <a:gd name="connsiteY119" fmla="*/ 81168 h 202093"/>
                <a:gd name="connsiteX120" fmla="*/ 10878 w 95508"/>
                <a:gd name="connsiteY120" fmla="*/ 82424 h 202093"/>
                <a:gd name="connsiteX121" fmla="*/ 8234 w 95508"/>
                <a:gd name="connsiteY121" fmla="*/ 84089 h 202093"/>
                <a:gd name="connsiteX122" fmla="*/ 6067 w 95508"/>
                <a:gd name="connsiteY122" fmla="*/ 88517 h 202093"/>
                <a:gd name="connsiteX123" fmla="*/ 1440 w 95508"/>
                <a:gd name="connsiteY123" fmla="*/ 92191 h 202093"/>
                <a:gd name="connsiteX124" fmla="*/ 462 w 95508"/>
                <a:gd name="connsiteY124" fmla="*/ 93460 h 202093"/>
                <a:gd name="connsiteX125" fmla="*/ 0 w 95508"/>
                <a:gd name="connsiteY125" fmla="*/ 96408 h 202093"/>
                <a:gd name="connsiteX126" fmla="*/ 66 w 95508"/>
                <a:gd name="connsiteY126" fmla="*/ 100492 h 202093"/>
                <a:gd name="connsiteX127" fmla="*/ 833 w 95508"/>
                <a:gd name="connsiteY127" fmla="*/ 103743 h 202093"/>
                <a:gd name="connsiteX128" fmla="*/ 2987 w 95508"/>
                <a:gd name="connsiteY128" fmla="*/ 108541 h 202093"/>
                <a:gd name="connsiteX129" fmla="*/ 4864 w 95508"/>
                <a:gd name="connsiteY129" fmla="*/ 113815 h 202093"/>
                <a:gd name="connsiteX130" fmla="*/ 5366 w 95508"/>
                <a:gd name="connsiteY130" fmla="*/ 116472 h 202093"/>
                <a:gd name="connsiteX131" fmla="*/ 6093 w 95508"/>
                <a:gd name="connsiteY131" fmla="*/ 117476 h 202093"/>
                <a:gd name="connsiteX132" fmla="*/ 8789 w 95508"/>
                <a:gd name="connsiteY132" fmla="*/ 119195 h 202093"/>
                <a:gd name="connsiteX133" fmla="*/ 13468 w 95508"/>
                <a:gd name="connsiteY133" fmla="*/ 121547 h 202093"/>
                <a:gd name="connsiteX134" fmla="*/ 14341 w 95508"/>
                <a:gd name="connsiteY134" fmla="*/ 122499 h 202093"/>
                <a:gd name="connsiteX135" fmla="*/ 16640 w 95508"/>
                <a:gd name="connsiteY135" fmla="*/ 126134 h 202093"/>
                <a:gd name="connsiteX136" fmla="*/ 18795 w 95508"/>
                <a:gd name="connsiteY136" fmla="*/ 132636 h 202093"/>
                <a:gd name="connsiteX137" fmla="*/ 19456 w 95508"/>
                <a:gd name="connsiteY137" fmla="*/ 136945 h 202093"/>
                <a:gd name="connsiteX138" fmla="*/ 23752 w 95508"/>
                <a:gd name="connsiteY138" fmla="*/ 140369 h 202093"/>
                <a:gd name="connsiteX139" fmla="*/ 27717 w 95508"/>
                <a:gd name="connsiteY139" fmla="*/ 143528 h 202093"/>
                <a:gd name="connsiteX140" fmla="*/ 31537 w 95508"/>
                <a:gd name="connsiteY140" fmla="*/ 146303 h 202093"/>
                <a:gd name="connsiteX141" fmla="*/ 35674 w 95508"/>
                <a:gd name="connsiteY141" fmla="*/ 149317 h 202093"/>
                <a:gd name="connsiteX142" fmla="*/ 36268 w 95508"/>
                <a:gd name="connsiteY142" fmla="*/ 150242 h 202093"/>
                <a:gd name="connsiteX143" fmla="*/ 37617 w 95508"/>
                <a:gd name="connsiteY143" fmla="*/ 156613 h 202093"/>
                <a:gd name="connsiteX144" fmla="*/ 38965 w 95508"/>
                <a:gd name="connsiteY144" fmla="*/ 162944 h 202093"/>
                <a:gd name="connsiteX145" fmla="*/ 40445 w 95508"/>
                <a:gd name="connsiteY145" fmla="*/ 169910 h 202093"/>
                <a:gd name="connsiteX146" fmla="*/ 41939 w 95508"/>
                <a:gd name="connsiteY146" fmla="*/ 176888 h 202093"/>
                <a:gd name="connsiteX147" fmla="*/ 43696 w 95508"/>
                <a:gd name="connsiteY147" fmla="*/ 185110 h 202093"/>
                <a:gd name="connsiteX148" fmla="*/ 44701 w 95508"/>
                <a:gd name="connsiteY148" fmla="*/ 189788 h 202093"/>
                <a:gd name="connsiteX149" fmla="*/ 45917 w 95508"/>
                <a:gd name="connsiteY149" fmla="*/ 195459 h 202093"/>
                <a:gd name="connsiteX150" fmla="*/ 47344 w 95508"/>
                <a:gd name="connsiteY150" fmla="*/ 202094 h 202093"/>
                <a:gd name="connsiteX151" fmla="*/ 50200 w 95508"/>
                <a:gd name="connsiteY151" fmla="*/ 200600 h 202093"/>
                <a:gd name="connsiteX152" fmla="*/ 54257 w 95508"/>
                <a:gd name="connsiteY152" fmla="*/ 198909 h 202093"/>
                <a:gd name="connsiteX153" fmla="*/ 56359 w 95508"/>
                <a:gd name="connsiteY153" fmla="*/ 197640 h 202093"/>
                <a:gd name="connsiteX154" fmla="*/ 57258 w 95508"/>
                <a:gd name="connsiteY154" fmla="*/ 196569 h 202093"/>
                <a:gd name="connsiteX155" fmla="*/ 60311 w 95508"/>
                <a:gd name="connsiteY155" fmla="*/ 192221 h 202093"/>
                <a:gd name="connsiteX156" fmla="*/ 61897 w 95508"/>
                <a:gd name="connsiteY156" fmla="*/ 189802 h 202093"/>
                <a:gd name="connsiteX157" fmla="*/ 64065 w 95508"/>
                <a:gd name="connsiteY157" fmla="*/ 186497 h 202093"/>
                <a:gd name="connsiteX158" fmla="*/ 65016 w 95508"/>
                <a:gd name="connsiteY158" fmla="*/ 184198 h 202093"/>
                <a:gd name="connsiteX159" fmla="*/ 65043 w 95508"/>
                <a:gd name="connsiteY159" fmla="*/ 182070 h 202093"/>
                <a:gd name="connsiteX160" fmla="*/ 64726 w 95508"/>
                <a:gd name="connsiteY160" fmla="*/ 179505 h 202093"/>
                <a:gd name="connsiteX161" fmla="*/ 63047 w 95508"/>
                <a:gd name="connsiteY161" fmla="*/ 173346 h 202093"/>
                <a:gd name="connsiteX162" fmla="*/ 61685 w 95508"/>
                <a:gd name="connsiteY162" fmla="*/ 167359 h 202093"/>
                <a:gd name="connsiteX163" fmla="*/ 62756 w 95508"/>
                <a:gd name="connsiteY163" fmla="*/ 165046 h 202093"/>
                <a:gd name="connsiteX164" fmla="*/ 63615 w 95508"/>
                <a:gd name="connsiteY164" fmla="*/ 163935 h 202093"/>
                <a:gd name="connsiteX165" fmla="*/ 65492 w 95508"/>
                <a:gd name="connsiteY165" fmla="*/ 161120 h 202093"/>
                <a:gd name="connsiteX166" fmla="*/ 66245 w 95508"/>
                <a:gd name="connsiteY166" fmla="*/ 160565 h 202093"/>
                <a:gd name="connsiteX167" fmla="*/ 70290 w 95508"/>
                <a:gd name="connsiteY167" fmla="*/ 159692 h 202093"/>
                <a:gd name="connsiteX168" fmla="*/ 71916 w 95508"/>
                <a:gd name="connsiteY168" fmla="*/ 157816 h 202093"/>
                <a:gd name="connsiteX169" fmla="*/ 73158 w 95508"/>
                <a:gd name="connsiteY169" fmla="*/ 155476 h 202093"/>
                <a:gd name="connsiteX170" fmla="*/ 73475 w 95508"/>
                <a:gd name="connsiteY170" fmla="*/ 154247 h 202093"/>
                <a:gd name="connsiteX171" fmla="*/ 75233 w 95508"/>
                <a:gd name="connsiteY171" fmla="*/ 152952 h 202093"/>
                <a:gd name="connsiteX172" fmla="*/ 77348 w 95508"/>
                <a:gd name="connsiteY172" fmla="*/ 151656 h 202093"/>
                <a:gd name="connsiteX173" fmla="*/ 78657 w 95508"/>
                <a:gd name="connsiteY173" fmla="*/ 149978 h 202093"/>
                <a:gd name="connsiteX174" fmla="*/ 82913 w 95508"/>
                <a:gd name="connsiteY174" fmla="*/ 147387 h 202093"/>
                <a:gd name="connsiteX175" fmla="*/ 86785 w 95508"/>
                <a:gd name="connsiteY175" fmla="*/ 145021 h 202093"/>
                <a:gd name="connsiteX176" fmla="*/ 91292 w 95508"/>
                <a:gd name="connsiteY176" fmla="*/ 142523 h 202093"/>
                <a:gd name="connsiteX177" fmla="*/ 94782 w 95508"/>
                <a:gd name="connsiteY177" fmla="*/ 140593 h 202093"/>
                <a:gd name="connsiteX178" fmla="*/ 95509 w 95508"/>
                <a:gd name="connsiteY178" fmla="*/ 138915 h 202093"/>
                <a:gd name="connsiteX179" fmla="*/ 95509 w 95508"/>
                <a:gd name="connsiteY179" fmla="*/ 137474 h 20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95508" h="202093">
                  <a:moveTo>
                    <a:pt x="80996" y="98800"/>
                  </a:moveTo>
                  <a:lnTo>
                    <a:pt x="76819" y="98932"/>
                  </a:lnTo>
                  <a:lnTo>
                    <a:pt x="76555" y="99871"/>
                  </a:lnTo>
                  <a:lnTo>
                    <a:pt x="76278" y="103175"/>
                  </a:lnTo>
                  <a:lnTo>
                    <a:pt x="77110" y="103783"/>
                  </a:lnTo>
                  <a:lnTo>
                    <a:pt x="77771" y="103783"/>
                  </a:lnTo>
                  <a:lnTo>
                    <a:pt x="79489" y="104642"/>
                  </a:lnTo>
                  <a:lnTo>
                    <a:pt x="80097" y="104550"/>
                  </a:lnTo>
                  <a:lnTo>
                    <a:pt x="81234" y="103783"/>
                  </a:lnTo>
                  <a:lnTo>
                    <a:pt x="81855" y="103651"/>
                  </a:lnTo>
                  <a:lnTo>
                    <a:pt x="82688" y="102977"/>
                  </a:lnTo>
                  <a:lnTo>
                    <a:pt x="83745" y="101866"/>
                  </a:lnTo>
                  <a:lnTo>
                    <a:pt x="83653" y="101298"/>
                  </a:lnTo>
                  <a:lnTo>
                    <a:pt x="83283" y="100783"/>
                  </a:lnTo>
                  <a:lnTo>
                    <a:pt x="80996" y="98800"/>
                  </a:lnTo>
                  <a:close/>
                  <a:moveTo>
                    <a:pt x="95509" y="137474"/>
                  </a:moveTo>
                  <a:lnTo>
                    <a:pt x="93605" y="134157"/>
                  </a:lnTo>
                  <a:lnTo>
                    <a:pt x="93605" y="130231"/>
                  </a:lnTo>
                  <a:lnTo>
                    <a:pt x="93724" y="126966"/>
                  </a:lnTo>
                  <a:lnTo>
                    <a:pt x="93909" y="125036"/>
                  </a:lnTo>
                  <a:lnTo>
                    <a:pt x="94742" y="119670"/>
                  </a:lnTo>
                  <a:lnTo>
                    <a:pt x="94795" y="118930"/>
                  </a:lnTo>
                  <a:lnTo>
                    <a:pt x="92323" y="117714"/>
                  </a:lnTo>
                  <a:lnTo>
                    <a:pt x="90843" y="118150"/>
                  </a:lnTo>
                  <a:lnTo>
                    <a:pt x="88385" y="117463"/>
                  </a:lnTo>
                  <a:lnTo>
                    <a:pt x="87631" y="117027"/>
                  </a:lnTo>
                  <a:lnTo>
                    <a:pt x="88332" y="116392"/>
                  </a:lnTo>
                  <a:lnTo>
                    <a:pt x="89231" y="115969"/>
                  </a:lnTo>
                  <a:lnTo>
                    <a:pt x="88927" y="115335"/>
                  </a:lnTo>
                  <a:lnTo>
                    <a:pt x="86389" y="113630"/>
                  </a:lnTo>
                  <a:lnTo>
                    <a:pt x="84829" y="108145"/>
                  </a:lnTo>
                  <a:lnTo>
                    <a:pt x="81829" y="106347"/>
                  </a:lnTo>
                  <a:lnTo>
                    <a:pt x="80414" y="108964"/>
                  </a:lnTo>
                  <a:lnTo>
                    <a:pt x="78749" y="109387"/>
                  </a:lnTo>
                  <a:lnTo>
                    <a:pt x="76251" y="109519"/>
                  </a:lnTo>
                  <a:lnTo>
                    <a:pt x="75815" y="106823"/>
                  </a:lnTo>
                  <a:lnTo>
                    <a:pt x="76026" y="104576"/>
                  </a:lnTo>
                  <a:lnTo>
                    <a:pt x="69907" y="105329"/>
                  </a:lnTo>
                  <a:lnTo>
                    <a:pt x="66391" y="103466"/>
                  </a:lnTo>
                  <a:lnTo>
                    <a:pt x="62941" y="100016"/>
                  </a:lnTo>
                  <a:lnTo>
                    <a:pt x="60364" y="94161"/>
                  </a:lnTo>
                  <a:lnTo>
                    <a:pt x="60152" y="91768"/>
                  </a:lnTo>
                  <a:lnTo>
                    <a:pt x="60747" y="89746"/>
                  </a:lnTo>
                  <a:lnTo>
                    <a:pt x="62016" y="87803"/>
                  </a:lnTo>
                  <a:lnTo>
                    <a:pt x="63959" y="85926"/>
                  </a:lnTo>
                  <a:lnTo>
                    <a:pt x="71863" y="80269"/>
                  </a:lnTo>
                  <a:lnTo>
                    <a:pt x="75550" y="76449"/>
                  </a:lnTo>
                  <a:lnTo>
                    <a:pt x="79687" y="70568"/>
                  </a:lnTo>
                  <a:lnTo>
                    <a:pt x="81802" y="66298"/>
                  </a:lnTo>
                  <a:lnTo>
                    <a:pt x="85662" y="60377"/>
                  </a:lnTo>
                  <a:lnTo>
                    <a:pt x="83851" y="57654"/>
                  </a:lnTo>
                  <a:lnTo>
                    <a:pt x="83574" y="54244"/>
                  </a:lnTo>
                  <a:lnTo>
                    <a:pt x="82847" y="51442"/>
                  </a:lnTo>
                  <a:lnTo>
                    <a:pt x="82926" y="49089"/>
                  </a:lnTo>
                  <a:lnTo>
                    <a:pt x="77744" y="45124"/>
                  </a:lnTo>
                  <a:lnTo>
                    <a:pt x="75524" y="44331"/>
                  </a:lnTo>
                  <a:lnTo>
                    <a:pt x="73224" y="41807"/>
                  </a:lnTo>
                  <a:lnTo>
                    <a:pt x="71242" y="37630"/>
                  </a:lnTo>
                  <a:lnTo>
                    <a:pt x="70568" y="33519"/>
                  </a:lnTo>
                  <a:lnTo>
                    <a:pt x="70832" y="31219"/>
                  </a:lnTo>
                  <a:lnTo>
                    <a:pt x="71718" y="29250"/>
                  </a:lnTo>
                  <a:lnTo>
                    <a:pt x="74453" y="26474"/>
                  </a:lnTo>
                  <a:lnTo>
                    <a:pt x="78101" y="24360"/>
                  </a:lnTo>
                  <a:lnTo>
                    <a:pt x="82053" y="17169"/>
                  </a:lnTo>
                  <a:lnTo>
                    <a:pt x="84142" y="14341"/>
                  </a:lnTo>
                  <a:lnTo>
                    <a:pt x="85781" y="13402"/>
                  </a:lnTo>
                  <a:lnTo>
                    <a:pt x="84618" y="10733"/>
                  </a:lnTo>
                  <a:lnTo>
                    <a:pt x="84076" y="7693"/>
                  </a:lnTo>
                  <a:lnTo>
                    <a:pt x="81683" y="8076"/>
                  </a:lnTo>
                  <a:lnTo>
                    <a:pt x="77361" y="11790"/>
                  </a:lnTo>
                  <a:lnTo>
                    <a:pt x="72814" y="13257"/>
                  </a:lnTo>
                  <a:lnTo>
                    <a:pt x="71572" y="15795"/>
                  </a:lnTo>
                  <a:lnTo>
                    <a:pt x="69101" y="17513"/>
                  </a:lnTo>
                  <a:lnTo>
                    <a:pt x="66325" y="16086"/>
                  </a:lnTo>
                  <a:lnTo>
                    <a:pt x="67290" y="13667"/>
                  </a:lnTo>
                  <a:lnTo>
                    <a:pt x="63906" y="8816"/>
                  </a:lnTo>
                  <a:lnTo>
                    <a:pt x="64104" y="3859"/>
                  </a:lnTo>
                  <a:lnTo>
                    <a:pt x="61566" y="2551"/>
                  </a:lnTo>
                  <a:lnTo>
                    <a:pt x="59253" y="2366"/>
                  </a:lnTo>
                  <a:lnTo>
                    <a:pt x="56636" y="2472"/>
                  </a:lnTo>
                  <a:lnTo>
                    <a:pt x="56716" y="3661"/>
                  </a:lnTo>
                  <a:lnTo>
                    <a:pt x="57112" y="4560"/>
                  </a:lnTo>
                  <a:lnTo>
                    <a:pt x="55566" y="5895"/>
                  </a:lnTo>
                  <a:lnTo>
                    <a:pt x="54495" y="3701"/>
                  </a:lnTo>
                  <a:lnTo>
                    <a:pt x="55235" y="2458"/>
                  </a:lnTo>
                  <a:lnTo>
                    <a:pt x="55777" y="899"/>
                  </a:lnTo>
                  <a:lnTo>
                    <a:pt x="53927" y="291"/>
                  </a:lnTo>
                  <a:lnTo>
                    <a:pt x="52275" y="0"/>
                  </a:lnTo>
                  <a:lnTo>
                    <a:pt x="39520" y="4190"/>
                  </a:lnTo>
                  <a:lnTo>
                    <a:pt x="37577" y="5300"/>
                  </a:lnTo>
                  <a:lnTo>
                    <a:pt x="32052" y="9860"/>
                  </a:lnTo>
                  <a:lnTo>
                    <a:pt x="26276" y="11605"/>
                  </a:lnTo>
                  <a:lnTo>
                    <a:pt x="26752" y="13138"/>
                  </a:lnTo>
                  <a:lnTo>
                    <a:pt x="26818" y="14579"/>
                  </a:lnTo>
                  <a:lnTo>
                    <a:pt x="24597" y="15914"/>
                  </a:lnTo>
                  <a:lnTo>
                    <a:pt x="23130" y="16680"/>
                  </a:lnTo>
                  <a:lnTo>
                    <a:pt x="21359" y="20368"/>
                  </a:lnTo>
                  <a:lnTo>
                    <a:pt x="18095" y="22879"/>
                  </a:lnTo>
                  <a:lnTo>
                    <a:pt x="17540" y="23633"/>
                  </a:lnTo>
                  <a:lnTo>
                    <a:pt x="17566" y="24320"/>
                  </a:lnTo>
                  <a:lnTo>
                    <a:pt x="19747" y="25457"/>
                  </a:lnTo>
                  <a:lnTo>
                    <a:pt x="20474" y="26541"/>
                  </a:lnTo>
                  <a:lnTo>
                    <a:pt x="20804" y="27981"/>
                  </a:lnTo>
                  <a:lnTo>
                    <a:pt x="19773" y="33136"/>
                  </a:lnTo>
                  <a:lnTo>
                    <a:pt x="19112" y="37101"/>
                  </a:lnTo>
                  <a:lnTo>
                    <a:pt x="18253" y="42296"/>
                  </a:lnTo>
                  <a:lnTo>
                    <a:pt x="18266" y="44278"/>
                  </a:lnTo>
                  <a:lnTo>
                    <a:pt x="19086" y="46644"/>
                  </a:lnTo>
                  <a:lnTo>
                    <a:pt x="19892" y="48495"/>
                  </a:lnTo>
                  <a:lnTo>
                    <a:pt x="20130" y="50583"/>
                  </a:lnTo>
                  <a:lnTo>
                    <a:pt x="19786" y="55724"/>
                  </a:lnTo>
                  <a:lnTo>
                    <a:pt x="20778" y="58698"/>
                  </a:lnTo>
                  <a:lnTo>
                    <a:pt x="21557" y="61448"/>
                  </a:lnTo>
                  <a:lnTo>
                    <a:pt x="19588" y="64858"/>
                  </a:lnTo>
                  <a:lnTo>
                    <a:pt x="18729" y="67858"/>
                  </a:lnTo>
                  <a:lnTo>
                    <a:pt x="18174" y="72154"/>
                  </a:lnTo>
                  <a:lnTo>
                    <a:pt x="17936" y="74863"/>
                  </a:lnTo>
                  <a:lnTo>
                    <a:pt x="16667" y="77361"/>
                  </a:lnTo>
                  <a:lnTo>
                    <a:pt x="15015" y="79714"/>
                  </a:lnTo>
                  <a:lnTo>
                    <a:pt x="13164" y="81168"/>
                  </a:lnTo>
                  <a:lnTo>
                    <a:pt x="10878" y="82424"/>
                  </a:lnTo>
                  <a:lnTo>
                    <a:pt x="8234" y="84089"/>
                  </a:lnTo>
                  <a:lnTo>
                    <a:pt x="6067" y="88517"/>
                  </a:lnTo>
                  <a:lnTo>
                    <a:pt x="1440" y="92191"/>
                  </a:lnTo>
                  <a:lnTo>
                    <a:pt x="462" y="93460"/>
                  </a:lnTo>
                  <a:lnTo>
                    <a:pt x="0" y="96408"/>
                  </a:lnTo>
                  <a:lnTo>
                    <a:pt x="66" y="100492"/>
                  </a:lnTo>
                  <a:lnTo>
                    <a:pt x="833" y="103743"/>
                  </a:lnTo>
                  <a:lnTo>
                    <a:pt x="2987" y="108541"/>
                  </a:lnTo>
                  <a:lnTo>
                    <a:pt x="4864" y="113815"/>
                  </a:lnTo>
                  <a:lnTo>
                    <a:pt x="5366" y="116472"/>
                  </a:lnTo>
                  <a:lnTo>
                    <a:pt x="6093" y="117476"/>
                  </a:lnTo>
                  <a:lnTo>
                    <a:pt x="8789" y="119195"/>
                  </a:lnTo>
                  <a:lnTo>
                    <a:pt x="13468" y="121547"/>
                  </a:lnTo>
                  <a:lnTo>
                    <a:pt x="14341" y="122499"/>
                  </a:lnTo>
                  <a:lnTo>
                    <a:pt x="16640" y="126134"/>
                  </a:lnTo>
                  <a:lnTo>
                    <a:pt x="18795" y="132636"/>
                  </a:lnTo>
                  <a:lnTo>
                    <a:pt x="19456" y="136945"/>
                  </a:lnTo>
                  <a:lnTo>
                    <a:pt x="23752" y="140369"/>
                  </a:lnTo>
                  <a:lnTo>
                    <a:pt x="27717" y="143528"/>
                  </a:lnTo>
                  <a:lnTo>
                    <a:pt x="31537" y="146303"/>
                  </a:lnTo>
                  <a:lnTo>
                    <a:pt x="35674" y="149317"/>
                  </a:lnTo>
                  <a:lnTo>
                    <a:pt x="36268" y="150242"/>
                  </a:lnTo>
                  <a:lnTo>
                    <a:pt x="37617" y="156613"/>
                  </a:lnTo>
                  <a:lnTo>
                    <a:pt x="38965" y="162944"/>
                  </a:lnTo>
                  <a:lnTo>
                    <a:pt x="40445" y="169910"/>
                  </a:lnTo>
                  <a:lnTo>
                    <a:pt x="41939" y="176888"/>
                  </a:lnTo>
                  <a:lnTo>
                    <a:pt x="43696" y="185110"/>
                  </a:lnTo>
                  <a:lnTo>
                    <a:pt x="44701" y="189788"/>
                  </a:lnTo>
                  <a:lnTo>
                    <a:pt x="45917" y="195459"/>
                  </a:lnTo>
                  <a:lnTo>
                    <a:pt x="47344" y="202094"/>
                  </a:lnTo>
                  <a:lnTo>
                    <a:pt x="50200" y="200600"/>
                  </a:lnTo>
                  <a:lnTo>
                    <a:pt x="54257" y="198909"/>
                  </a:lnTo>
                  <a:lnTo>
                    <a:pt x="56359" y="197640"/>
                  </a:lnTo>
                  <a:lnTo>
                    <a:pt x="57258" y="196569"/>
                  </a:lnTo>
                  <a:lnTo>
                    <a:pt x="60311" y="192221"/>
                  </a:lnTo>
                  <a:lnTo>
                    <a:pt x="61897" y="189802"/>
                  </a:lnTo>
                  <a:lnTo>
                    <a:pt x="64065" y="186497"/>
                  </a:lnTo>
                  <a:lnTo>
                    <a:pt x="65016" y="184198"/>
                  </a:lnTo>
                  <a:lnTo>
                    <a:pt x="65043" y="182070"/>
                  </a:lnTo>
                  <a:lnTo>
                    <a:pt x="64726" y="179505"/>
                  </a:lnTo>
                  <a:lnTo>
                    <a:pt x="63047" y="173346"/>
                  </a:lnTo>
                  <a:lnTo>
                    <a:pt x="61685" y="167359"/>
                  </a:lnTo>
                  <a:lnTo>
                    <a:pt x="62756" y="165046"/>
                  </a:lnTo>
                  <a:lnTo>
                    <a:pt x="63615" y="163935"/>
                  </a:lnTo>
                  <a:lnTo>
                    <a:pt x="65492" y="161120"/>
                  </a:lnTo>
                  <a:lnTo>
                    <a:pt x="66245" y="160565"/>
                  </a:lnTo>
                  <a:lnTo>
                    <a:pt x="70290" y="159692"/>
                  </a:lnTo>
                  <a:lnTo>
                    <a:pt x="71916" y="157816"/>
                  </a:lnTo>
                  <a:lnTo>
                    <a:pt x="73158" y="155476"/>
                  </a:lnTo>
                  <a:lnTo>
                    <a:pt x="73475" y="154247"/>
                  </a:lnTo>
                  <a:lnTo>
                    <a:pt x="75233" y="152952"/>
                  </a:lnTo>
                  <a:lnTo>
                    <a:pt x="77348" y="151656"/>
                  </a:lnTo>
                  <a:lnTo>
                    <a:pt x="78657" y="149978"/>
                  </a:lnTo>
                  <a:lnTo>
                    <a:pt x="82913" y="147387"/>
                  </a:lnTo>
                  <a:lnTo>
                    <a:pt x="86785" y="145021"/>
                  </a:lnTo>
                  <a:lnTo>
                    <a:pt x="91292" y="142523"/>
                  </a:lnTo>
                  <a:lnTo>
                    <a:pt x="94782" y="140593"/>
                  </a:lnTo>
                  <a:lnTo>
                    <a:pt x="95509" y="138915"/>
                  </a:lnTo>
                  <a:lnTo>
                    <a:pt x="95509" y="13747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8" name="Volný tvar: obrazec 65">
              <a:extLst>
                <a:ext uri="{FF2B5EF4-FFF2-40B4-BE49-F238E27FC236}">
                  <a16:creationId xmlns:a16="http://schemas.microsoft.com/office/drawing/2014/main" id="{FDD3DE44-E02B-69F7-8597-802682BDE894}"/>
                </a:ext>
              </a:extLst>
            </p:cNvPr>
            <p:cNvSpPr/>
            <p:nvPr/>
          </p:nvSpPr>
          <p:spPr>
            <a:xfrm>
              <a:off x="1628616" y="4563166"/>
              <a:ext cx="27390" cy="23328"/>
            </a:xfrm>
            <a:custGeom>
              <a:avLst/>
              <a:gdLst>
                <a:gd name="connsiteX0" fmla="*/ 25761 w 25760"/>
                <a:gd name="connsiteY0" fmla="*/ 0 h 21940"/>
                <a:gd name="connsiteX1" fmla="*/ 21756 w 25760"/>
                <a:gd name="connsiteY1" fmla="*/ 238 h 21940"/>
                <a:gd name="connsiteX2" fmla="*/ 19350 w 25760"/>
                <a:gd name="connsiteY2" fmla="*/ 1044 h 21940"/>
                <a:gd name="connsiteX3" fmla="*/ 14460 w 25760"/>
                <a:gd name="connsiteY3" fmla="*/ 1229 h 21940"/>
                <a:gd name="connsiteX4" fmla="*/ 12054 w 25760"/>
                <a:gd name="connsiteY4" fmla="*/ 2141 h 21940"/>
                <a:gd name="connsiteX5" fmla="*/ 8869 w 25760"/>
                <a:gd name="connsiteY5" fmla="*/ 2604 h 21940"/>
                <a:gd name="connsiteX6" fmla="*/ 7349 w 25760"/>
                <a:gd name="connsiteY6" fmla="*/ 3450 h 21940"/>
                <a:gd name="connsiteX7" fmla="*/ 7706 w 25760"/>
                <a:gd name="connsiteY7" fmla="*/ 3978 h 21940"/>
                <a:gd name="connsiteX8" fmla="*/ 9992 w 25760"/>
                <a:gd name="connsiteY8" fmla="*/ 4970 h 21940"/>
                <a:gd name="connsiteX9" fmla="*/ 10997 w 25760"/>
                <a:gd name="connsiteY9" fmla="*/ 5697 h 21940"/>
                <a:gd name="connsiteX10" fmla="*/ 11446 w 25760"/>
                <a:gd name="connsiteY10" fmla="*/ 6701 h 21940"/>
                <a:gd name="connsiteX11" fmla="*/ 11684 w 25760"/>
                <a:gd name="connsiteY11" fmla="*/ 8525 h 21940"/>
                <a:gd name="connsiteX12" fmla="*/ 10402 w 25760"/>
                <a:gd name="connsiteY12" fmla="*/ 16165 h 21940"/>
                <a:gd name="connsiteX13" fmla="*/ 9649 w 25760"/>
                <a:gd name="connsiteY13" fmla="*/ 16601 h 21940"/>
                <a:gd name="connsiteX14" fmla="*/ 7058 w 25760"/>
                <a:gd name="connsiteY14" fmla="*/ 16879 h 21940"/>
                <a:gd name="connsiteX15" fmla="*/ 6265 w 25760"/>
                <a:gd name="connsiteY15" fmla="*/ 18346 h 21940"/>
                <a:gd name="connsiteX16" fmla="*/ 0 w 25760"/>
                <a:gd name="connsiteY16" fmla="*/ 21809 h 21940"/>
                <a:gd name="connsiteX17" fmla="*/ 3370 w 25760"/>
                <a:gd name="connsiteY17" fmla="*/ 21359 h 21940"/>
                <a:gd name="connsiteX18" fmla="*/ 7692 w 25760"/>
                <a:gd name="connsiteY18" fmla="*/ 21941 h 21940"/>
                <a:gd name="connsiteX19" fmla="*/ 18213 w 25760"/>
                <a:gd name="connsiteY19" fmla="*/ 21557 h 21940"/>
                <a:gd name="connsiteX20" fmla="*/ 22324 w 25760"/>
                <a:gd name="connsiteY20" fmla="*/ 19971 h 21940"/>
                <a:gd name="connsiteX21" fmla="*/ 22575 w 25760"/>
                <a:gd name="connsiteY21" fmla="*/ 19020 h 21940"/>
                <a:gd name="connsiteX22" fmla="*/ 22826 w 25760"/>
                <a:gd name="connsiteY22" fmla="*/ 16376 h 21940"/>
                <a:gd name="connsiteX23" fmla="*/ 23699 w 25760"/>
                <a:gd name="connsiteY23" fmla="*/ 14632 h 21940"/>
                <a:gd name="connsiteX24" fmla="*/ 22602 w 25760"/>
                <a:gd name="connsiteY24" fmla="*/ 12847 h 21940"/>
                <a:gd name="connsiteX25" fmla="*/ 22232 w 25760"/>
                <a:gd name="connsiteY25" fmla="*/ 10138 h 21940"/>
                <a:gd name="connsiteX26" fmla="*/ 22800 w 25760"/>
                <a:gd name="connsiteY26" fmla="*/ 7996 h 21940"/>
                <a:gd name="connsiteX27" fmla="*/ 22615 w 25760"/>
                <a:gd name="connsiteY27" fmla="*/ 4837 h 21940"/>
                <a:gd name="connsiteX28" fmla="*/ 23606 w 25760"/>
                <a:gd name="connsiteY28" fmla="*/ 3529 h 21940"/>
                <a:gd name="connsiteX29" fmla="*/ 25761 w 25760"/>
                <a:gd name="connsiteY29" fmla="*/ 0 h 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760" h="21940">
                  <a:moveTo>
                    <a:pt x="25761" y="0"/>
                  </a:moveTo>
                  <a:lnTo>
                    <a:pt x="21756" y="238"/>
                  </a:lnTo>
                  <a:lnTo>
                    <a:pt x="19350" y="1044"/>
                  </a:lnTo>
                  <a:lnTo>
                    <a:pt x="14460" y="1229"/>
                  </a:lnTo>
                  <a:lnTo>
                    <a:pt x="12054" y="2141"/>
                  </a:lnTo>
                  <a:lnTo>
                    <a:pt x="8869" y="2604"/>
                  </a:lnTo>
                  <a:lnTo>
                    <a:pt x="7349" y="3450"/>
                  </a:lnTo>
                  <a:lnTo>
                    <a:pt x="7706" y="3978"/>
                  </a:lnTo>
                  <a:lnTo>
                    <a:pt x="9992" y="4970"/>
                  </a:lnTo>
                  <a:lnTo>
                    <a:pt x="10997" y="5697"/>
                  </a:lnTo>
                  <a:lnTo>
                    <a:pt x="11446" y="6701"/>
                  </a:lnTo>
                  <a:lnTo>
                    <a:pt x="11684" y="8525"/>
                  </a:lnTo>
                  <a:lnTo>
                    <a:pt x="10402" y="16165"/>
                  </a:lnTo>
                  <a:lnTo>
                    <a:pt x="9649" y="16601"/>
                  </a:lnTo>
                  <a:lnTo>
                    <a:pt x="7058" y="16879"/>
                  </a:lnTo>
                  <a:lnTo>
                    <a:pt x="6265" y="18346"/>
                  </a:lnTo>
                  <a:lnTo>
                    <a:pt x="0" y="21809"/>
                  </a:lnTo>
                  <a:lnTo>
                    <a:pt x="3370" y="21359"/>
                  </a:lnTo>
                  <a:lnTo>
                    <a:pt x="7692" y="21941"/>
                  </a:lnTo>
                  <a:lnTo>
                    <a:pt x="18213" y="21557"/>
                  </a:lnTo>
                  <a:lnTo>
                    <a:pt x="22324" y="19971"/>
                  </a:lnTo>
                  <a:lnTo>
                    <a:pt x="22575" y="19020"/>
                  </a:lnTo>
                  <a:lnTo>
                    <a:pt x="22826" y="16376"/>
                  </a:lnTo>
                  <a:lnTo>
                    <a:pt x="23699" y="14632"/>
                  </a:lnTo>
                  <a:lnTo>
                    <a:pt x="22602" y="12847"/>
                  </a:lnTo>
                  <a:lnTo>
                    <a:pt x="22232" y="10138"/>
                  </a:lnTo>
                  <a:lnTo>
                    <a:pt x="22800" y="7996"/>
                  </a:lnTo>
                  <a:lnTo>
                    <a:pt x="22615" y="4837"/>
                  </a:lnTo>
                  <a:lnTo>
                    <a:pt x="23606" y="3529"/>
                  </a:lnTo>
                  <a:lnTo>
                    <a:pt x="25761" y="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39" name="Volný tvar: obrazec 66">
              <a:extLst>
                <a:ext uri="{FF2B5EF4-FFF2-40B4-BE49-F238E27FC236}">
                  <a16:creationId xmlns:a16="http://schemas.microsoft.com/office/drawing/2014/main" id="{7497AF4F-D4AB-AE11-0B43-2D36975AF23C}"/>
                </a:ext>
              </a:extLst>
            </p:cNvPr>
            <p:cNvSpPr/>
            <p:nvPr/>
          </p:nvSpPr>
          <p:spPr>
            <a:xfrm>
              <a:off x="3261774" y="4554888"/>
              <a:ext cx="48555" cy="150976"/>
            </a:xfrm>
            <a:custGeom>
              <a:avLst/>
              <a:gdLst>
                <a:gd name="connsiteX0" fmla="*/ 45666 w 45666"/>
                <a:gd name="connsiteY0" fmla="*/ 136205 h 141994"/>
                <a:gd name="connsiteX1" fmla="*/ 44807 w 45666"/>
                <a:gd name="connsiteY1" fmla="*/ 132478 h 141994"/>
                <a:gd name="connsiteX2" fmla="*/ 42243 w 45666"/>
                <a:gd name="connsiteY2" fmla="*/ 128090 h 141994"/>
                <a:gd name="connsiteX3" fmla="*/ 41239 w 45666"/>
                <a:gd name="connsiteY3" fmla="*/ 127283 h 141994"/>
                <a:gd name="connsiteX4" fmla="*/ 40723 w 45666"/>
                <a:gd name="connsiteY4" fmla="*/ 125103 h 141994"/>
                <a:gd name="connsiteX5" fmla="*/ 41357 w 45666"/>
                <a:gd name="connsiteY5" fmla="*/ 123675 h 141994"/>
                <a:gd name="connsiteX6" fmla="*/ 41067 w 45666"/>
                <a:gd name="connsiteY6" fmla="*/ 122710 h 141994"/>
                <a:gd name="connsiteX7" fmla="*/ 40855 w 45666"/>
                <a:gd name="connsiteY7" fmla="*/ 119750 h 141994"/>
                <a:gd name="connsiteX8" fmla="*/ 39600 w 45666"/>
                <a:gd name="connsiteY8" fmla="*/ 116485 h 141994"/>
                <a:gd name="connsiteX9" fmla="*/ 41939 w 45666"/>
                <a:gd name="connsiteY9" fmla="*/ 116353 h 141994"/>
                <a:gd name="connsiteX10" fmla="*/ 41992 w 45666"/>
                <a:gd name="connsiteY10" fmla="*/ 105845 h 141994"/>
                <a:gd name="connsiteX11" fmla="*/ 42045 w 45666"/>
                <a:gd name="connsiteY11" fmla="*/ 95760 h 141994"/>
                <a:gd name="connsiteX12" fmla="*/ 42098 w 45666"/>
                <a:gd name="connsiteY12" fmla="*/ 87169 h 141994"/>
                <a:gd name="connsiteX13" fmla="*/ 42124 w 45666"/>
                <a:gd name="connsiteY13" fmla="*/ 80362 h 141994"/>
                <a:gd name="connsiteX14" fmla="*/ 41727 w 45666"/>
                <a:gd name="connsiteY14" fmla="*/ 72220 h 141994"/>
                <a:gd name="connsiteX15" fmla="*/ 41688 w 45666"/>
                <a:gd name="connsiteY15" fmla="*/ 66246 h 141994"/>
                <a:gd name="connsiteX16" fmla="*/ 41648 w 45666"/>
                <a:gd name="connsiteY16" fmla="*/ 58355 h 141994"/>
                <a:gd name="connsiteX17" fmla="*/ 40829 w 45666"/>
                <a:gd name="connsiteY17" fmla="*/ 55896 h 141994"/>
                <a:gd name="connsiteX18" fmla="*/ 37326 w 45666"/>
                <a:gd name="connsiteY18" fmla="*/ 51720 h 141994"/>
                <a:gd name="connsiteX19" fmla="*/ 36374 w 45666"/>
                <a:gd name="connsiteY19" fmla="*/ 49552 h 141994"/>
                <a:gd name="connsiteX20" fmla="*/ 36229 w 45666"/>
                <a:gd name="connsiteY20" fmla="*/ 46697 h 141994"/>
                <a:gd name="connsiteX21" fmla="*/ 35449 w 45666"/>
                <a:gd name="connsiteY21" fmla="*/ 43736 h 141994"/>
                <a:gd name="connsiteX22" fmla="*/ 35436 w 45666"/>
                <a:gd name="connsiteY22" fmla="*/ 38581 h 141994"/>
                <a:gd name="connsiteX23" fmla="*/ 35423 w 45666"/>
                <a:gd name="connsiteY23" fmla="*/ 32568 h 141994"/>
                <a:gd name="connsiteX24" fmla="*/ 35119 w 45666"/>
                <a:gd name="connsiteY24" fmla="*/ 31603 h 141994"/>
                <a:gd name="connsiteX25" fmla="*/ 31312 w 45666"/>
                <a:gd name="connsiteY25" fmla="*/ 28748 h 141994"/>
                <a:gd name="connsiteX26" fmla="*/ 25933 w 45666"/>
                <a:gd name="connsiteY26" fmla="*/ 24690 h 141994"/>
                <a:gd name="connsiteX27" fmla="*/ 21822 w 45666"/>
                <a:gd name="connsiteY27" fmla="*/ 21584 h 141994"/>
                <a:gd name="connsiteX28" fmla="*/ 21531 w 45666"/>
                <a:gd name="connsiteY28" fmla="*/ 21359 h 141994"/>
                <a:gd name="connsiteX29" fmla="*/ 21121 w 45666"/>
                <a:gd name="connsiteY29" fmla="*/ 20593 h 141994"/>
                <a:gd name="connsiteX30" fmla="*/ 21795 w 45666"/>
                <a:gd name="connsiteY30" fmla="*/ 11459 h 141994"/>
                <a:gd name="connsiteX31" fmla="*/ 22655 w 45666"/>
                <a:gd name="connsiteY31" fmla="*/ 10257 h 141994"/>
                <a:gd name="connsiteX32" fmla="*/ 24003 w 45666"/>
                <a:gd name="connsiteY32" fmla="*/ 6503 h 141994"/>
                <a:gd name="connsiteX33" fmla="*/ 24664 w 45666"/>
                <a:gd name="connsiteY33" fmla="*/ 3463 h 141994"/>
                <a:gd name="connsiteX34" fmla="*/ 18267 w 45666"/>
                <a:gd name="connsiteY34" fmla="*/ 3754 h 141994"/>
                <a:gd name="connsiteX35" fmla="*/ 15927 w 45666"/>
                <a:gd name="connsiteY35" fmla="*/ 4533 h 141994"/>
                <a:gd name="connsiteX36" fmla="*/ 14526 w 45666"/>
                <a:gd name="connsiteY36" fmla="*/ 4547 h 141994"/>
                <a:gd name="connsiteX37" fmla="*/ 14487 w 45666"/>
                <a:gd name="connsiteY37" fmla="*/ 3886 h 141994"/>
                <a:gd name="connsiteX38" fmla="*/ 14328 w 45666"/>
                <a:gd name="connsiteY38" fmla="*/ 3503 h 141994"/>
                <a:gd name="connsiteX39" fmla="*/ 6278 w 45666"/>
                <a:gd name="connsiteY39" fmla="*/ 1309 h 141994"/>
                <a:gd name="connsiteX40" fmla="*/ 634 w 45666"/>
                <a:gd name="connsiteY40" fmla="*/ 0 h 141994"/>
                <a:gd name="connsiteX41" fmla="*/ 2208 w 45666"/>
                <a:gd name="connsiteY41" fmla="*/ 1705 h 141994"/>
                <a:gd name="connsiteX42" fmla="*/ 2551 w 45666"/>
                <a:gd name="connsiteY42" fmla="*/ 2683 h 141994"/>
                <a:gd name="connsiteX43" fmla="*/ 1943 w 45666"/>
                <a:gd name="connsiteY43" fmla="*/ 6344 h 141994"/>
                <a:gd name="connsiteX44" fmla="*/ 753 w 45666"/>
                <a:gd name="connsiteY44" fmla="*/ 8909 h 141994"/>
                <a:gd name="connsiteX45" fmla="*/ 0 w 45666"/>
                <a:gd name="connsiteY45" fmla="*/ 11301 h 141994"/>
                <a:gd name="connsiteX46" fmla="*/ 79 w 45666"/>
                <a:gd name="connsiteY46" fmla="*/ 12504 h 141994"/>
                <a:gd name="connsiteX47" fmla="*/ 780 w 45666"/>
                <a:gd name="connsiteY47" fmla="*/ 13706 h 141994"/>
                <a:gd name="connsiteX48" fmla="*/ 3186 w 45666"/>
                <a:gd name="connsiteY48" fmla="*/ 15596 h 141994"/>
                <a:gd name="connsiteX49" fmla="*/ 4401 w 45666"/>
                <a:gd name="connsiteY49" fmla="*/ 16812 h 141994"/>
                <a:gd name="connsiteX50" fmla="*/ 5856 w 45666"/>
                <a:gd name="connsiteY50" fmla="*/ 18676 h 141994"/>
                <a:gd name="connsiteX51" fmla="*/ 7521 w 45666"/>
                <a:gd name="connsiteY51" fmla="*/ 20487 h 141994"/>
                <a:gd name="connsiteX52" fmla="*/ 10389 w 45666"/>
                <a:gd name="connsiteY52" fmla="*/ 22853 h 141994"/>
                <a:gd name="connsiteX53" fmla="*/ 11592 w 45666"/>
                <a:gd name="connsiteY53" fmla="*/ 23276 h 141994"/>
                <a:gd name="connsiteX54" fmla="*/ 11539 w 45666"/>
                <a:gd name="connsiteY54" fmla="*/ 23937 h 141994"/>
                <a:gd name="connsiteX55" fmla="*/ 11129 w 45666"/>
                <a:gd name="connsiteY55" fmla="*/ 24835 h 141994"/>
                <a:gd name="connsiteX56" fmla="*/ 10799 w 45666"/>
                <a:gd name="connsiteY56" fmla="*/ 33638 h 141994"/>
                <a:gd name="connsiteX57" fmla="*/ 10561 w 45666"/>
                <a:gd name="connsiteY57" fmla="*/ 35912 h 141994"/>
                <a:gd name="connsiteX58" fmla="*/ 10336 w 45666"/>
                <a:gd name="connsiteY58" fmla="*/ 37061 h 141994"/>
                <a:gd name="connsiteX59" fmla="*/ 10045 w 45666"/>
                <a:gd name="connsiteY59" fmla="*/ 40353 h 141994"/>
                <a:gd name="connsiteX60" fmla="*/ 9741 w 45666"/>
                <a:gd name="connsiteY60" fmla="*/ 40815 h 141994"/>
                <a:gd name="connsiteX61" fmla="*/ 9200 w 45666"/>
                <a:gd name="connsiteY61" fmla="*/ 40776 h 141994"/>
                <a:gd name="connsiteX62" fmla="*/ 8697 w 45666"/>
                <a:gd name="connsiteY62" fmla="*/ 40908 h 141994"/>
                <a:gd name="connsiteX63" fmla="*/ 8565 w 45666"/>
                <a:gd name="connsiteY63" fmla="*/ 41555 h 141994"/>
                <a:gd name="connsiteX64" fmla="*/ 8763 w 45666"/>
                <a:gd name="connsiteY64" fmla="*/ 42230 h 141994"/>
                <a:gd name="connsiteX65" fmla="*/ 10495 w 45666"/>
                <a:gd name="connsiteY65" fmla="*/ 42705 h 141994"/>
                <a:gd name="connsiteX66" fmla="*/ 10111 w 45666"/>
                <a:gd name="connsiteY66" fmla="*/ 43194 h 141994"/>
                <a:gd name="connsiteX67" fmla="*/ 8816 w 45666"/>
                <a:gd name="connsiteY67" fmla="*/ 43657 h 141994"/>
                <a:gd name="connsiteX68" fmla="*/ 8221 w 45666"/>
                <a:gd name="connsiteY68" fmla="*/ 44635 h 141994"/>
                <a:gd name="connsiteX69" fmla="*/ 8473 w 45666"/>
                <a:gd name="connsiteY69" fmla="*/ 45772 h 141994"/>
                <a:gd name="connsiteX70" fmla="*/ 7746 w 45666"/>
                <a:gd name="connsiteY70" fmla="*/ 46671 h 141994"/>
                <a:gd name="connsiteX71" fmla="*/ 7944 w 45666"/>
                <a:gd name="connsiteY71" fmla="*/ 47292 h 141994"/>
                <a:gd name="connsiteX72" fmla="*/ 8406 w 45666"/>
                <a:gd name="connsiteY72" fmla="*/ 47741 h 141994"/>
                <a:gd name="connsiteX73" fmla="*/ 9133 w 45666"/>
                <a:gd name="connsiteY73" fmla="*/ 47569 h 141994"/>
                <a:gd name="connsiteX74" fmla="*/ 11182 w 45666"/>
                <a:gd name="connsiteY74" fmla="*/ 46049 h 141994"/>
                <a:gd name="connsiteX75" fmla="*/ 12028 w 45666"/>
                <a:gd name="connsiteY75" fmla="*/ 45891 h 141994"/>
                <a:gd name="connsiteX76" fmla="*/ 13072 w 45666"/>
                <a:gd name="connsiteY76" fmla="*/ 46208 h 141994"/>
                <a:gd name="connsiteX77" fmla="*/ 15002 w 45666"/>
                <a:gd name="connsiteY77" fmla="*/ 48508 h 141994"/>
                <a:gd name="connsiteX78" fmla="*/ 15081 w 45666"/>
                <a:gd name="connsiteY78" fmla="*/ 49644 h 141994"/>
                <a:gd name="connsiteX79" fmla="*/ 14262 w 45666"/>
                <a:gd name="connsiteY79" fmla="*/ 53517 h 141994"/>
                <a:gd name="connsiteX80" fmla="*/ 13469 w 45666"/>
                <a:gd name="connsiteY80" fmla="*/ 56518 h 141994"/>
                <a:gd name="connsiteX81" fmla="*/ 13297 w 45666"/>
                <a:gd name="connsiteY81" fmla="*/ 60496 h 141994"/>
                <a:gd name="connsiteX82" fmla="*/ 14103 w 45666"/>
                <a:gd name="connsiteY82" fmla="*/ 62743 h 141994"/>
                <a:gd name="connsiteX83" fmla="*/ 13971 w 45666"/>
                <a:gd name="connsiteY83" fmla="*/ 63972 h 141994"/>
                <a:gd name="connsiteX84" fmla="*/ 13085 w 45666"/>
                <a:gd name="connsiteY84" fmla="*/ 65029 h 141994"/>
                <a:gd name="connsiteX85" fmla="*/ 11076 w 45666"/>
                <a:gd name="connsiteY85" fmla="*/ 66576 h 141994"/>
                <a:gd name="connsiteX86" fmla="*/ 11208 w 45666"/>
                <a:gd name="connsiteY86" fmla="*/ 67620 h 141994"/>
                <a:gd name="connsiteX87" fmla="*/ 12107 w 45666"/>
                <a:gd name="connsiteY87" fmla="*/ 69576 h 141994"/>
                <a:gd name="connsiteX88" fmla="*/ 13786 w 45666"/>
                <a:gd name="connsiteY88" fmla="*/ 71770 h 141994"/>
                <a:gd name="connsiteX89" fmla="*/ 17077 w 45666"/>
                <a:gd name="connsiteY89" fmla="*/ 74467 h 141994"/>
                <a:gd name="connsiteX90" fmla="*/ 18795 w 45666"/>
                <a:gd name="connsiteY90" fmla="*/ 77996 h 141994"/>
                <a:gd name="connsiteX91" fmla="*/ 18835 w 45666"/>
                <a:gd name="connsiteY91" fmla="*/ 79423 h 141994"/>
                <a:gd name="connsiteX92" fmla="*/ 17804 w 45666"/>
                <a:gd name="connsiteY92" fmla="*/ 80864 h 141994"/>
                <a:gd name="connsiteX93" fmla="*/ 16601 w 45666"/>
                <a:gd name="connsiteY93" fmla="*/ 82106 h 141994"/>
                <a:gd name="connsiteX94" fmla="*/ 16205 w 45666"/>
                <a:gd name="connsiteY94" fmla="*/ 83904 h 141994"/>
                <a:gd name="connsiteX95" fmla="*/ 16667 w 45666"/>
                <a:gd name="connsiteY95" fmla="*/ 95694 h 141994"/>
                <a:gd name="connsiteX96" fmla="*/ 14024 w 45666"/>
                <a:gd name="connsiteY96" fmla="*/ 100822 h 141994"/>
                <a:gd name="connsiteX97" fmla="*/ 13984 w 45666"/>
                <a:gd name="connsiteY97" fmla="*/ 102289 h 141994"/>
                <a:gd name="connsiteX98" fmla="*/ 14248 w 45666"/>
                <a:gd name="connsiteY98" fmla="*/ 103981 h 141994"/>
                <a:gd name="connsiteX99" fmla="*/ 14922 w 45666"/>
                <a:gd name="connsiteY99" fmla="*/ 105012 h 141994"/>
                <a:gd name="connsiteX100" fmla="*/ 16257 w 45666"/>
                <a:gd name="connsiteY100" fmla="*/ 105290 h 141994"/>
                <a:gd name="connsiteX101" fmla="*/ 17341 w 45666"/>
                <a:gd name="connsiteY101" fmla="*/ 106281 h 141994"/>
                <a:gd name="connsiteX102" fmla="*/ 16945 w 45666"/>
                <a:gd name="connsiteY102" fmla="*/ 109876 h 141994"/>
                <a:gd name="connsiteX103" fmla="*/ 16350 w 45666"/>
                <a:gd name="connsiteY103" fmla="*/ 113537 h 141994"/>
                <a:gd name="connsiteX104" fmla="*/ 16244 w 45666"/>
                <a:gd name="connsiteY104" fmla="*/ 115309 h 141994"/>
                <a:gd name="connsiteX105" fmla="*/ 15914 w 45666"/>
                <a:gd name="connsiteY105" fmla="*/ 116154 h 141994"/>
                <a:gd name="connsiteX106" fmla="*/ 14883 w 45666"/>
                <a:gd name="connsiteY106" fmla="*/ 116842 h 141994"/>
                <a:gd name="connsiteX107" fmla="*/ 14499 w 45666"/>
                <a:gd name="connsiteY107" fmla="*/ 118005 h 141994"/>
                <a:gd name="connsiteX108" fmla="*/ 14751 w 45666"/>
                <a:gd name="connsiteY108" fmla="*/ 119432 h 141994"/>
                <a:gd name="connsiteX109" fmla="*/ 14552 w 45666"/>
                <a:gd name="connsiteY109" fmla="*/ 120490 h 141994"/>
                <a:gd name="connsiteX110" fmla="*/ 15108 w 45666"/>
                <a:gd name="connsiteY110" fmla="*/ 121851 h 141994"/>
                <a:gd name="connsiteX111" fmla="*/ 16284 w 45666"/>
                <a:gd name="connsiteY111" fmla="*/ 123556 h 141994"/>
                <a:gd name="connsiteX112" fmla="*/ 18174 w 45666"/>
                <a:gd name="connsiteY112" fmla="*/ 127786 h 141994"/>
                <a:gd name="connsiteX113" fmla="*/ 18914 w 45666"/>
                <a:gd name="connsiteY113" fmla="*/ 128116 h 141994"/>
                <a:gd name="connsiteX114" fmla="*/ 19231 w 45666"/>
                <a:gd name="connsiteY114" fmla="*/ 129002 h 141994"/>
                <a:gd name="connsiteX115" fmla="*/ 19020 w 45666"/>
                <a:gd name="connsiteY115" fmla="*/ 129874 h 141994"/>
                <a:gd name="connsiteX116" fmla="*/ 19747 w 45666"/>
                <a:gd name="connsiteY116" fmla="*/ 131738 h 141994"/>
                <a:gd name="connsiteX117" fmla="*/ 21875 w 45666"/>
                <a:gd name="connsiteY117" fmla="*/ 133601 h 141994"/>
                <a:gd name="connsiteX118" fmla="*/ 24095 w 45666"/>
                <a:gd name="connsiteY118" fmla="*/ 135240 h 141994"/>
                <a:gd name="connsiteX119" fmla="*/ 25906 w 45666"/>
                <a:gd name="connsiteY119" fmla="*/ 135478 h 141994"/>
                <a:gd name="connsiteX120" fmla="*/ 26329 w 45666"/>
                <a:gd name="connsiteY120" fmla="*/ 136932 h 141994"/>
                <a:gd name="connsiteX121" fmla="*/ 27519 w 45666"/>
                <a:gd name="connsiteY121" fmla="*/ 138796 h 141994"/>
                <a:gd name="connsiteX122" fmla="*/ 28378 w 45666"/>
                <a:gd name="connsiteY122" fmla="*/ 139615 h 141994"/>
                <a:gd name="connsiteX123" fmla="*/ 29739 w 45666"/>
                <a:gd name="connsiteY123" fmla="*/ 140144 h 141994"/>
                <a:gd name="connsiteX124" fmla="*/ 30876 w 45666"/>
                <a:gd name="connsiteY124" fmla="*/ 140422 h 141994"/>
                <a:gd name="connsiteX125" fmla="*/ 30916 w 45666"/>
                <a:gd name="connsiteY125" fmla="*/ 141994 h 141994"/>
                <a:gd name="connsiteX126" fmla="*/ 34008 w 45666"/>
                <a:gd name="connsiteY126" fmla="*/ 140369 h 141994"/>
                <a:gd name="connsiteX127" fmla="*/ 41780 w 45666"/>
                <a:gd name="connsiteY127" fmla="*/ 138399 h 141994"/>
                <a:gd name="connsiteX128" fmla="*/ 41503 w 45666"/>
                <a:gd name="connsiteY128" fmla="*/ 137434 h 14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45666" h="141994">
                  <a:moveTo>
                    <a:pt x="45666" y="136205"/>
                  </a:moveTo>
                  <a:lnTo>
                    <a:pt x="44807" y="132478"/>
                  </a:lnTo>
                  <a:lnTo>
                    <a:pt x="42243" y="128090"/>
                  </a:lnTo>
                  <a:lnTo>
                    <a:pt x="41239" y="127283"/>
                  </a:lnTo>
                  <a:lnTo>
                    <a:pt x="40723" y="125103"/>
                  </a:lnTo>
                  <a:lnTo>
                    <a:pt x="41357" y="123675"/>
                  </a:lnTo>
                  <a:lnTo>
                    <a:pt x="41067" y="122710"/>
                  </a:lnTo>
                  <a:lnTo>
                    <a:pt x="40855" y="119750"/>
                  </a:lnTo>
                  <a:lnTo>
                    <a:pt x="39600" y="116485"/>
                  </a:lnTo>
                  <a:lnTo>
                    <a:pt x="41939" y="116353"/>
                  </a:lnTo>
                  <a:lnTo>
                    <a:pt x="41992" y="105845"/>
                  </a:lnTo>
                  <a:lnTo>
                    <a:pt x="42045" y="95760"/>
                  </a:lnTo>
                  <a:lnTo>
                    <a:pt x="42098" y="87169"/>
                  </a:lnTo>
                  <a:lnTo>
                    <a:pt x="42124" y="80362"/>
                  </a:lnTo>
                  <a:lnTo>
                    <a:pt x="41727" y="72220"/>
                  </a:lnTo>
                  <a:lnTo>
                    <a:pt x="41688" y="66246"/>
                  </a:lnTo>
                  <a:lnTo>
                    <a:pt x="41648" y="58355"/>
                  </a:lnTo>
                  <a:lnTo>
                    <a:pt x="40829" y="55896"/>
                  </a:lnTo>
                  <a:lnTo>
                    <a:pt x="37326" y="51720"/>
                  </a:lnTo>
                  <a:lnTo>
                    <a:pt x="36374" y="49552"/>
                  </a:lnTo>
                  <a:lnTo>
                    <a:pt x="36229" y="46697"/>
                  </a:lnTo>
                  <a:lnTo>
                    <a:pt x="35449" y="43736"/>
                  </a:lnTo>
                  <a:lnTo>
                    <a:pt x="35436" y="38581"/>
                  </a:lnTo>
                  <a:lnTo>
                    <a:pt x="35423" y="32568"/>
                  </a:lnTo>
                  <a:lnTo>
                    <a:pt x="35119" y="31603"/>
                  </a:lnTo>
                  <a:lnTo>
                    <a:pt x="31312" y="28748"/>
                  </a:lnTo>
                  <a:lnTo>
                    <a:pt x="25933" y="24690"/>
                  </a:lnTo>
                  <a:lnTo>
                    <a:pt x="21822" y="21584"/>
                  </a:lnTo>
                  <a:lnTo>
                    <a:pt x="21531" y="21359"/>
                  </a:lnTo>
                  <a:lnTo>
                    <a:pt x="21121" y="20593"/>
                  </a:lnTo>
                  <a:lnTo>
                    <a:pt x="21795" y="11459"/>
                  </a:lnTo>
                  <a:lnTo>
                    <a:pt x="22655" y="10257"/>
                  </a:lnTo>
                  <a:lnTo>
                    <a:pt x="24003" y="6503"/>
                  </a:lnTo>
                  <a:lnTo>
                    <a:pt x="24664" y="3463"/>
                  </a:lnTo>
                  <a:lnTo>
                    <a:pt x="18267" y="3754"/>
                  </a:lnTo>
                  <a:lnTo>
                    <a:pt x="15927" y="4533"/>
                  </a:lnTo>
                  <a:lnTo>
                    <a:pt x="14526" y="4547"/>
                  </a:lnTo>
                  <a:lnTo>
                    <a:pt x="14487" y="3886"/>
                  </a:lnTo>
                  <a:lnTo>
                    <a:pt x="14328" y="3503"/>
                  </a:lnTo>
                  <a:lnTo>
                    <a:pt x="6278" y="1309"/>
                  </a:lnTo>
                  <a:lnTo>
                    <a:pt x="634" y="0"/>
                  </a:lnTo>
                  <a:lnTo>
                    <a:pt x="2208" y="1705"/>
                  </a:lnTo>
                  <a:lnTo>
                    <a:pt x="2551" y="2683"/>
                  </a:lnTo>
                  <a:lnTo>
                    <a:pt x="1943" y="6344"/>
                  </a:lnTo>
                  <a:lnTo>
                    <a:pt x="753" y="8909"/>
                  </a:lnTo>
                  <a:lnTo>
                    <a:pt x="0" y="11301"/>
                  </a:lnTo>
                  <a:lnTo>
                    <a:pt x="79" y="12504"/>
                  </a:lnTo>
                  <a:lnTo>
                    <a:pt x="780" y="13706"/>
                  </a:lnTo>
                  <a:lnTo>
                    <a:pt x="3186" y="15596"/>
                  </a:lnTo>
                  <a:lnTo>
                    <a:pt x="4401" y="16812"/>
                  </a:lnTo>
                  <a:lnTo>
                    <a:pt x="5856" y="18676"/>
                  </a:lnTo>
                  <a:lnTo>
                    <a:pt x="7521" y="20487"/>
                  </a:lnTo>
                  <a:lnTo>
                    <a:pt x="10389" y="22853"/>
                  </a:lnTo>
                  <a:lnTo>
                    <a:pt x="11592" y="23276"/>
                  </a:lnTo>
                  <a:lnTo>
                    <a:pt x="11539" y="23937"/>
                  </a:lnTo>
                  <a:lnTo>
                    <a:pt x="11129" y="24835"/>
                  </a:lnTo>
                  <a:lnTo>
                    <a:pt x="10799" y="33638"/>
                  </a:lnTo>
                  <a:lnTo>
                    <a:pt x="10561" y="35912"/>
                  </a:lnTo>
                  <a:lnTo>
                    <a:pt x="10336" y="37061"/>
                  </a:lnTo>
                  <a:lnTo>
                    <a:pt x="10045" y="40353"/>
                  </a:lnTo>
                  <a:lnTo>
                    <a:pt x="9741" y="40815"/>
                  </a:lnTo>
                  <a:lnTo>
                    <a:pt x="9200" y="40776"/>
                  </a:lnTo>
                  <a:lnTo>
                    <a:pt x="8697" y="40908"/>
                  </a:lnTo>
                  <a:lnTo>
                    <a:pt x="8565" y="41555"/>
                  </a:lnTo>
                  <a:lnTo>
                    <a:pt x="8763" y="42230"/>
                  </a:lnTo>
                  <a:lnTo>
                    <a:pt x="10495" y="42705"/>
                  </a:lnTo>
                  <a:lnTo>
                    <a:pt x="10111" y="43194"/>
                  </a:lnTo>
                  <a:lnTo>
                    <a:pt x="8816" y="43657"/>
                  </a:lnTo>
                  <a:lnTo>
                    <a:pt x="8221" y="44635"/>
                  </a:lnTo>
                  <a:lnTo>
                    <a:pt x="8473" y="45772"/>
                  </a:lnTo>
                  <a:lnTo>
                    <a:pt x="7746" y="46671"/>
                  </a:lnTo>
                  <a:lnTo>
                    <a:pt x="7944" y="47292"/>
                  </a:lnTo>
                  <a:lnTo>
                    <a:pt x="8406" y="47741"/>
                  </a:lnTo>
                  <a:lnTo>
                    <a:pt x="9133" y="47569"/>
                  </a:lnTo>
                  <a:lnTo>
                    <a:pt x="11182" y="46049"/>
                  </a:lnTo>
                  <a:lnTo>
                    <a:pt x="12028" y="45891"/>
                  </a:lnTo>
                  <a:lnTo>
                    <a:pt x="13072" y="46208"/>
                  </a:lnTo>
                  <a:lnTo>
                    <a:pt x="15002" y="48508"/>
                  </a:lnTo>
                  <a:lnTo>
                    <a:pt x="15081" y="49644"/>
                  </a:lnTo>
                  <a:lnTo>
                    <a:pt x="14262" y="53517"/>
                  </a:lnTo>
                  <a:lnTo>
                    <a:pt x="13469" y="56518"/>
                  </a:lnTo>
                  <a:lnTo>
                    <a:pt x="13297" y="60496"/>
                  </a:lnTo>
                  <a:lnTo>
                    <a:pt x="14103" y="62743"/>
                  </a:lnTo>
                  <a:lnTo>
                    <a:pt x="13971" y="63972"/>
                  </a:lnTo>
                  <a:lnTo>
                    <a:pt x="13085" y="65029"/>
                  </a:lnTo>
                  <a:lnTo>
                    <a:pt x="11076" y="66576"/>
                  </a:lnTo>
                  <a:lnTo>
                    <a:pt x="11208" y="67620"/>
                  </a:lnTo>
                  <a:lnTo>
                    <a:pt x="12107" y="69576"/>
                  </a:lnTo>
                  <a:lnTo>
                    <a:pt x="13786" y="71770"/>
                  </a:lnTo>
                  <a:lnTo>
                    <a:pt x="17077" y="74467"/>
                  </a:lnTo>
                  <a:lnTo>
                    <a:pt x="18795" y="77996"/>
                  </a:lnTo>
                  <a:lnTo>
                    <a:pt x="18835" y="79423"/>
                  </a:lnTo>
                  <a:lnTo>
                    <a:pt x="17804" y="80864"/>
                  </a:lnTo>
                  <a:lnTo>
                    <a:pt x="16601" y="82106"/>
                  </a:lnTo>
                  <a:lnTo>
                    <a:pt x="16205" y="83904"/>
                  </a:lnTo>
                  <a:lnTo>
                    <a:pt x="16667" y="95694"/>
                  </a:lnTo>
                  <a:lnTo>
                    <a:pt x="14024" y="100822"/>
                  </a:lnTo>
                  <a:lnTo>
                    <a:pt x="13984" y="102289"/>
                  </a:lnTo>
                  <a:lnTo>
                    <a:pt x="14248" y="103981"/>
                  </a:lnTo>
                  <a:lnTo>
                    <a:pt x="14922" y="105012"/>
                  </a:lnTo>
                  <a:lnTo>
                    <a:pt x="16257" y="105290"/>
                  </a:lnTo>
                  <a:lnTo>
                    <a:pt x="17341" y="106281"/>
                  </a:lnTo>
                  <a:lnTo>
                    <a:pt x="16945" y="109876"/>
                  </a:lnTo>
                  <a:lnTo>
                    <a:pt x="16350" y="113537"/>
                  </a:lnTo>
                  <a:lnTo>
                    <a:pt x="16244" y="115309"/>
                  </a:lnTo>
                  <a:lnTo>
                    <a:pt x="15914" y="116154"/>
                  </a:lnTo>
                  <a:lnTo>
                    <a:pt x="14883" y="116842"/>
                  </a:lnTo>
                  <a:lnTo>
                    <a:pt x="14499" y="118005"/>
                  </a:lnTo>
                  <a:lnTo>
                    <a:pt x="14751" y="119432"/>
                  </a:lnTo>
                  <a:lnTo>
                    <a:pt x="14552" y="120490"/>
                  </a:lnTo>
                  <a:lnTo>
                    <a:pt x="15108" y="121851"/>
                  </a:lnTo>
                  <a:lnTo>
                    <a:pt x="16284" y="123556"/>
                  </a:lnTo>
                  <a:lnTo>
                    <a:pt x="18174" y="127786"/>
                  </a:lnTo>
                  <a:lnTo>
                    <a:pt x="18914" y="128116"/>
                  </a:lnTo>
                  <a:lnTo>
                    <a:pt x="19231" y="129002"/>
                  </a:lnTo>
                  <a:lnTo>
                    <a:pt x="19020" y="129874"/>
                  </a:lnTo>
                  <a:lnTo>
                    <a:pt x="19747" y="131738"/>
                  </a:lnTo>
                  <a:lnTo>
                    <a:pt x="21875" y="133601"/>
                  </a:lnTo>
                  <a:lnTo>
                    <a:pt x="24095" y="135240"/>
                  </a:lnTo>
                  <a:lnTo>
                    <a:pt x="25906" y="135478"/>
                  </a:lnTo>
                  <a:lnTo>
                    <a:pt x="26329" y="136932"/>
                  </a:lnTo>
                  <a:lnTo>
                    <a:pt x="27519" y="138796"/>
                  </a:lnTo>
                  <a:lnTo>
                    <a:pt x="28378" y="139615"/>
                  </a:lnTo>
                  <a:lnTo>
                    <a:pt x="29739" y="140144"/>
                  </a:lnTo>
                  <a:lnTo>
                    <a:pt x="30876" y="140422"/>
                  </a:lnTo>
                  <a:lnTo>
                    <a:pt x="30916" y="141994"/>
                  </a:lnTo>
                  <a:lnTo>
                    <a:pt x="34008" y="140369"/>
                  </a:lnTo>
                  <a:lnTo>
                    <a:pt x="41780" y="138399"/>
                  </a:lnTo>
                  <a:lnTo>
                    <a:pt x="41503" y="13743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0" name="Volný tvar: obrazec 67">
              <a:extLst>
                <a:ext uri="{FF2B5EF4-FFF2-40B4-BE49-F238E27FC236}">
                  <a16:creationId xmlns:a16="http://schemas.microsoft.com/office/drawing/2014/main" id="{BCFDDEFE-681A-3F8A-79F0-7288D2A30996}"/>
                </a:ext>
              </a:extLst>
            </p:cNvPr>
            <p:cNvSpPr/>
            <p:nvPr/>
          </p:nvSpPr>
          <p:spPr>
            <a:xfrm>
              <a:off x="5811784" y="4275266"/>
              <a:ext cx="227413" cy="444217"/>
            </a:xfrm>
            <a:custGeom>
              <a:avLst/>
              <a:gdLst>
                <a:gd name="connsiteX0" fmla="*/ 68545 w 213883"/>
                <a:gd name="connsiteY0" fmla="*/ 361271 h 417788"/>
                <a:gd name="connsiteX1" fmla="*/ 68386 w 213883"/>
                <a:gd name="connsiteY1" fmla="*/ 361575 h 417788"/>
                <a:gd name="connsiteX2" fmla="*/ 68479 w 213883"/>
                <a:gd name="connsiteY2" fmla="*/ 363756 h 417788"/>
                <a:gd name="connsiteX3" fmla="*/ 69298 w 213883"/>
                <a:gd name="connsiteY3" fmla="*/ 365236 h 417788"/>
                <a:gd name="connsiteX4" fmla="*/ 70237 w 213883"/>
                <a:gd name="connsiteY4" fmla="*/ 365937 h 417788"/>
                <a:gd name="connsiteX5" fmla="*/ 69418 w 213883"/>
                <a:gd name="connsiteY5" fmla="*/ 362526 h 417788"/>
                <a:gd name="connsiteX6" fmla="*/ 68545 w 213883"/>
                <a:gd name="connsiteY6" fmla="*/ 361271 h 417788"/>
                <a:gd name="connsiteX7" fmla="*/ 56570 w 213883"/>
                <a:gd name="connsiteY7" fmla="*/ 353354 h 417788"/>
                <a:gd name="connsiteX8" fmla="*/ 56848 w 213883"/>
                <a:gd name="connsiteY8" fmla="*/ 352878 h 417788"/>
                <a:gd name="connsiteX9" fmla="*/ 56966 w 213883"/>
                <a:gd name="connsiteY9" fmla="*/ 349388 h 417788"/>
                <a:gd name="connsiteX10" fmla="*/ 55024 w 213883"/>
                <a:gd name="connsiteY10" fmla="*/ 347935 h 417788"/>
                <a:gd name="connsiteX11" fmla="*/ 56570 w 213883"/>
                <a:gd name="connsiteY11" fmla="*/ 353354 h 417788"/>
                <a:gd name="connsiteX12" fmla="*/ 48124 w 213883"/>
                <a:gd name="connsiteY12" fmla="*/ 320482 h 417788"/>
                <a:gd name="connsiteX13" fmla="*/ 47741 w 213883"/>
                <a:gd name="connsiteY13" fmla="*/ 318817 h 417788"/>
                <a:gd name="connsiteX14" fmla="*/ 47067 w 213883"/>
                <a:gd name="connsiteY14" fmla="*/ 319081 h 417788"/>
                <a:gd name="connsiteX15" fmla="*/ 46749 w 213883"/>
                <a:gd name="connsiteY15" fmla="*/ 320059 h 417788"/>
                <a:gd name="connsiteX16" fmla="*/ 46644 w 213883"/>
                <a:gd name="connsiteY16" fmla="*/ 321605 h 417788"/>
                <a:gd name="connsiteX17" fmla="*/ 48032 w 213883"/>
                <a:gd name="connsiteY17" fmla="*/ 321302 h 417788"/>
                <a:gd name="connsiteX18" fmla="*/ 48124 w 213883"/>
                <a:gd name="connsiteY18" fmla="*/ 320482 h 417788"/>
                <a:gd name="connsiteX19" fmla="*/ 148272 w 213883"/>
                <a:gd name="connsiteY19" fmla="*/ 247390 h 417788"/>
                <a:gd name="connsiteX20" fmla="*/ 148048 w 213883"/>
                <a:gd name="connsiteY20" fmla="*/ 248883 h 417788"/>
                <a:gd name="connsiteX21" fmla="*/ 149555 w 213883"/>
                <a:gd name="connsiteY21" fmla="*/ 250086 h 417788"/>
                <a:gd name="connsiteX22" fmla="*/ 149726 w 213883"/>
                <a:gd name="connsiteY22" fmla="*/ 247139 h 417788"/>
                <a:gd name="connsiteX23" fmla="*/ 148761 w 213883"/>
                <a:gd name="connsiteY23" fmla="*/ 246716 h 417788"/>
                <a:gd name="connsiteX24" fmla="*/ 148272 w 213883"/>
                <a:gd name="connsiteY24" fmla="*/ 247390 h 417788"/>
                <a:gd name="connsiteX25" fmla="*/ 143171 w 213883"/>
                <a:gd name="connsiteY25" fmla="*/ 235944 h 417788"/>
                <a:gd name="connsiteX26" fmla="*/ 141545 w 213883"/>
                <a:gd name="connsiteY26" fmla="*/ 234001 h 417788"/>
                <a:gd name="connsiteX27" fmla="*/ 140488 w 213883"/>
                <a:gd name="connsiteY27" fmla="*/ 233710 h 417788"/>
                <a:gd name="connsiteX28" fmla="*/ 140461 w 213883"/>
                <a:gd name="connsiteY28" fmla="*/ 234635 h 417788"/>
                <a:gd name="connsiteX29" fmla="*/ 141492 w 213883"/>
                <a:gd name="connsiteY29" fmla="*/ 238547 h 417788"/>
                <a:gd name="connsiteX30" fmla="*/ 142946 w 213883"/>
                <a:gd name="connsiteY30" fmla="*/ 238733 h 417788"/>
                <a:gd name="connsiteX31" fmla="*/ 143382 w 213883"/>
                <a:gd name="connsiteY31" fmla="*/ 238495 h 417788"/>
                <a:gd name="connsiteX32" fmla="*/ 144704 w 213883"/>
                <a:gd name="connsiteY32" fmla="*/ 239010 h 417788"/>
                <a:gd name="connsiteX33" fmla="*/ 144572 w 213883"/>
                <a:gd name="connsiteY33" fmla="*/ 238336 h 417788"/>
                <a:gd name="connsiteX34" fmla="*/ 144030 w 213883"/>
                <a:gd name="connsiteY34" fmla="*/ 237305 h 417788"/>
                <a:gd name="connsiteX35" fmla="*/ 143171 w 213883"/>
                <a:gd name="connsiteY35" fmla="*/ 235944 h 417788"/>
                <a:gd name="connsiteX36" fmla="*/ 213078 w 213883"/>
                <a:gd name="connsiteY36" fmla="*/ 152079 h 417788"/>
                <a:gd name="connsiteX37" fmla="*/ 211742 w 213883"/>
                <a:gd name="connsiteY37" fmla="*/ 149647 h 417788"/>
                <a:gd name="connsiteX38" fmla="*/ 211319 w 213883"/>
                <a:gd name="connsiteY38" fmla="*/ 145999 h 417788"/>
                <a:gd name="connsiteX39" fmla="*/ 211491 w 213883"/>
                <a:gd name="connsiteY39" fmla="*/ 144215 h 417788"/>
                <a:gd name="connsiteX40" fmla="*/ 211531 w 213883"/>
                <a:gd name="connsiteY40" fmla="*/ 143052 h 417788"/>
                <a:gd name="connsiteX41" fmla="*/ 212853 w 213883"/>
                <a:gd name="connsiteY41" fmla="*/ 141571 h 417788"/>
                <a:gd name="connsiteX42" fmla="*/ 213633 w 213883"/>
                <a:gd name="connsiteY42" fmla="*/ 139457 h 417788"/>
                <a:gd name="connsiteX43" fmla="*/ 213884 w 213883"/>
                <a:gd name="connsiteY43" fmla="*/ 136694 h 417788"/>
                <a:gd name="connsiteX44" fmla="*/ 213698 w 213883"/>
                <a:gd name="connsiteY44" fmla="*/ 134698 h 417788"/>
                <a:gd name="connsiteX45" fmla="*/ 213078 w 213883"/>
                <a:gd name="connsiteY45" fmla="*/ 133469 h 417788"/>
                <a:gd name="connsiteX46" fmla="*/ 211465 w 213883"/>
                <a:gd name="connsiteY46" fmla="*/ 132306 h 417788"/>
                <a:gd name="connsiteX47" fmla="*/ 208861 w 213883"/>
                <a:gd name="connsiteY47" fmla="*/ 131196 h 417788"/>
                <a:gd name="connsiteX48" fmla="*/ 207130 w 213883"/>
                <a:gd name="connsiteY48" fmla="*/ 129795 h 417788"/>
                <a:gd name="connsiteX49" fmla="*/ 206297 w 213883"/>
                <a:gd name="connsiteY49" fmla="*/ 128103 h 417788"/>
                <a:gd name="connsiteX50" fmla="*/ 206178 w 213883"/>
                <a:gd name="connsiteY50" fmla="*/ 126623 h 417788"/>
                <a:gd name="connsiteX51" fmla="*/ 206773 w 213883"/>
                <a:gd name="connsiteY51" fmla="*/ 125340 h 417788"/>
                <a:gd name="connsiteX52" fmla="*/ 204737 w 213883"/>
                <a:gd name="connsiteY52" fmla="*/ 123913 h 417788"/>
                <a:gd name="connsiteX53" fmla="*/ 200058 w 213883"/>
                <a:gd name="connsiteY53" fmla="*/ 122340 h 417788"/>
                <a:gd name="connsiteX54" fmla="*/ 197322 w 213883"/>
                <a:gd name="connsiteY54" fmla="*/ 120450 h 417788"/>
                <a:gd name="connsiteX55" fmla="*/ 196529 w 213883"/>
                <a:gd name="connsiteY55" fmla="*/ 118256 h 417788"/>
                <a:gd name="connsiteX56" fmla="*/ 194296 w 213883"/>
                <a:gd name="connsiteY56" fmla="*/ 115374 h 417788"/>
                <a:gd name="connsiteX57" fmla="*/ 190634 w 213883"/>
                <a:gd name="connsiteY57" fmla="*/ 111806 h 417788"/>
                <a:gd name="connsiteX58" fmla="*/ 188295 w 213883"/>
                <a:gd name="connsiteY58" fmla="*/ 106678 h 417788"/>
                <a:gd name="connsiteX59" fmla="*/ 187277 w 213883"/>
                <a:gd name="connsiteY59" fmla="*/ 99989 h 417788"/>
                <a:gd name="connsiteX60" fmla="*/ 186960 w 213883"/>
                <a:gd name="connsiteY60" fmla="*/ 94544 h 417788"/>
                <a:gd name="connsiteX61" fmla="*/ 187555 w 213883"/>
                <a:gd name="connsiteY61" fmla="*/ 88239 h 417788"/>
                <a:gd name="connsiteX62" fmla="*/ 185083 w 213883"/>
                <a:gd name="connsiteY62" fmla="*/ 83679 h 417788"/>
                <a:gd name="connsiteX63" fmla="*/ 182704 w 213883"/>
                <a:gd name="connsiteY63" fmla="*/ 81274 h 417788"/>
                <a:gd name="connsiteX64" fmla="*/ 179598 w 213883"/>
                <a:gd name="connsiteY64" fmla="*/ 79502 h 417788"/>
                <a:gd name="connsiteX65" fmla="*/ 176532 w 213883"/>
                <a:gd name="connsiteY65" fmla="*/ 76965 h 417788"/>
                <a:gd name="connsiteX66" fmla="*/ 173505 w 213883"/>
                <a:gd name="connsiteY66" fmla="*/ 73660 h 417788"/>
                <a:gd name="connsiteX67" fmla="*/ 169751 w 213883"/>
                <a:gd name="connsiteY67" fmla="*/ 68783 h 417788"/>
                <a:gd name="connsiteX68" fmla="*/ 165270 w 213883"/>
                <a:gd name="connsiteY68" fmla="*/ 62333 h 417788"/>
                <a:gd name="connsiteX69" fmla="*/ 162442 w 213883"/>
                <a:gd name="connsiteY69" fmla="*/ 59439 h 417788"/>
                <a:gd name="connsiteX70" fmla="*/ 161279 w 213883"/>
                <a:gd name="connsiteY70" fmla="*/ 60113 h 417788"/>
                <a:gd name="connsiteX71" fmla="*/ 158582 w 213883"/>
                <a:gd name="connsiteY71" fmla="*/ 59518 h 417788"/>
                <a:gd name="connsiteX72" fmla="*/ 154339 w 213883"/>
                <a:gd name="connsiteY72" fmla="*/ 57654 h 417788"/>
                <a:gd name="connsiteX73" fmla="*/ 150718 w 213883"/>
                <a:gd name="connsiteY73" fmla="*/ 56650 h 417788"/>
                <a:gd name="connsiteX74" fmla="*/ 147717 w 213883"/>
                <a:gd name="connsiteY74" fmla="*/ 56504 h 417788"/>
                <a:gd name="connsiteX75" fmla="*/ 145840 w 213883"/>
                <a:gd name="connsiteY75" fmla="*/ 56927 h 417788"/>
                <a:gd name="connsiteX76" fmla="*/ 145074 w 213883"/>
                <a:gd name="connsiteY76" fmla="*/ 57919 h 417788"/>
                <a:gd name="connsiteX77" fmla="*/ 145127 w 213883"/>
                <a:gd name="connsiteY77" fmla="*/ 58897 h 417788"/>
                <a:gd name="connsiteX78" fmla="*/ 146012 w 213883"/>
                <a:gd name="connsiteY78" fmla="*/ 59861 h 417788"/>
                <a:gd name="connsiteX79" fmla="*/ 145708 w 213883"/>
                <a:gd name="connsiteY79" fmla="*/ 60615 h 417788"/>
                <a:gd name="connsiteX80" fmla="*/ 144215 w 213883"/>
                <a:gd name="connsiteY80" fmla="*/ 61157 h 417788"/>
                <a:gd name="connsiteX81" fmla="*/ 143091 w 213883"/>
                <a:gd name="connsiteY81" fmla="*/ 62227 h 417788"/>
                <a:gd name="connsiteX82" fmla="*/ 141994 w 213883"/>
                <a:gd name="connsiteY82" fmla="*/ 64580 h 417788"/>
                <a:gd name="connsiteX83" fmla="*/ 141426 w 213883"/>
                <a:gd name="connsiteY83" fmla="*/ 67686 h 417788"/>
                <a:gd name="connsiteX84" fmla="*/ 140104 w 213883"/>
                <a:gd name="connsiteY84" fmla="*/ 68876 h 417788"/>
                <a:gd name="connsiteX85" fmla="*/ 137857 w 213883"/>
                <a:gd name="connsiteY85" fmla="*/ 69140 h 417788"/>
                <a:gd name="connsiteX86" fmla="*/ 135729 w 213883"/>
                <a:gd name="connsiteY86" fmla="*/ 70026 h 417788"/>
                <a:gd name="connsiteX87" fmla="*/ 133720 w 213883"/>
                <a:gd name="connsiteY87" fmla="*/ 71533 h 417788"/>
                <a:gd name="connsiteX88" fmla="*/ 132821 w 213883"/>
                <a:gd name="connsiteY88" fmla="*/ 72682 h 417788"/>
                <a:gd name="connsiteX89" fmla="*/ 133046 w 213883"/>
                <a:gd name="connsiteY89" fmla="*/ 73462 h 417788"/>
                <a:gd name="connsiteX90" fmla="*/ 132597 w 213883"/>
                <a:gd name="connsiteY90" fmla="*/ 73634 h 417788"/>
                <a:gd name="connsiteX91" fmla="*/ 131460 w 213883"/>
                <a:gd name="connsiteY91" fmla="*/ 73198 h 417788"/>
                <a:gd name="connsiteX92" fmla="*/ 130812 w 213883"/>
                <a:gd name="connsiteY92" fmla="*/ 72167 h 417788"/>
                <a:gd name="connsiteX93" fmla="*/ 130653 w 213883"/>
                <a:gd name="connsiteY93" fmla="*/ 70554 h 417788"/>
                <a:gd name="connsiteX94" fmla="*/ 129385 w 213883"/>
                <a:gd name="connsiteY94" fmla="*/ 69471 h 417788"/>
                <a:gd name="connsiteX95" fmla="*/ 127006 w 213883"/>
                <a:gd name="connsiteY95" fmla="*/ 68915 h 417788"/>
                <a:gd name="connsiteX96" fmla="*/ 124151 w 213883"/>
                <a:gd name="connsiteY96" fmla="*/ 67184 h 417788"/>
                <a:gd name="connsiteX97" fmla="*/ 120820 w 213883"/>
                <a:gd name="connsiteY97" fmla="*/ 64276 h 417788"/>
                <a:gd name="connsiteX98" fmla="*/ 118560 w 213883"/>
                <a:gd name="connsiteY98" fmla="*/ 62730 h 417788"/>
                <a:gd name="connsiteX99" fmla="*/ 117384 w 213883"/>
                <a:gd name="connsiteY99" fmla="*/ 62545 h 417788"/>
                <a:gd name="connsiteX100" fmla="*/ 115890 w 213883"/>
                <a:gd name="connsiteY100" fmla="*/ 63695 h 417788"/>
                <a:gd name="connsiteX101" fmla="*/ 114079 w 213883"/>
                <a:gd name="connsiteY101" fmla="*/ 66193 h 417788"/>
                <a:gd name="connsiteX102" fmla="*/ 112440 w 213883"/>
                <a:gd name="connsiteY102" fmla="*/ 67184 h 417788"/>
                <a:gd name="connsiteX103" fmla="*/ 110973 w 213883"/>
                <a:gd name="connsiteY103" fmla="*/ 66668 h 417788"/>
                <a:gd name="connsiteX104" fmla="*/ 110008 w 213883"/>
                <a:gd name="connsiteY104" fmla="*/ 67554 h 417788"/>
                <a:gd name="connsiteX105" fmla="*/ 109546 w 213883"/>
                <a:gd name="connsiteY105" fmla="*/ 69841 h 417788"/>
                <a:gd name="connsiteX106" fmla="*/ 108383 w 213883"/>
                <a:gd name="connsiteY106" fmla="*/ 71625 h 417788"/>
                <a:gd name="connsiteX107" fmla="*/ 105580 w 213883"/>
                <a:gd name="connsiteY107" fmla="*/ 73568 h 417788"/>
                <a:gd name="connsiteX108" fmla="*/ 105395 w 213883"/>
                <a:gd name="connsiteY108" fmla="*/ 73793 h 417788"/>
                <a:gd name="connsiteX109" fmla="*/ 102250 w 213883"/>
                <a:gd name="connsiteY109" fmla="*/ 76436 h 417788"/>
                <a:gd name="connsiteX110" fmla="*/ 99778 w 213883"/>
                <a:gd name="connsiteY110" fmla="*/ 79080 h 417788"/>
                <a:gd name="connsiteX111" fmla="*/ 96976 w 213883"/>
                <a:gd name="connsiteY111" fmla="*/ 82635 h 417788"/>
                <a:gd name="connsiteX112" fmla="*/ 95509 w 213883"/>
                <a:gd name="connsiteY112" fmla="*/ 83190 h 417788"/>
                <a:gd name="connsiteX113" fmla="*/ 93936 w 213883"/>
                <a:gd name="connsiteY113" fmla="*/ 82331 h 417788"/>
                <a:gd name="connsiteX114" fmla="*/ 91610 w 213883"/>
                <a:gd name="connsiteY114" fmla="*/ 81446 h 417788"/>
                <a:gd name="connsiteX115" fmla="*/ 90288 w 213883"/>
                <a:gd name="connsiteY115" fmla="*/ 80243 h 417788"/>
                <a:gd name="connsiteX116" fmla="*/ 91755 w 213883"/>
                <a:gd name="connsiteY116" fmla="*/ 74216 h 417788"/>
                <a:gd name="connsiteX117" fmla="*/ 93711 w 213883"/>
                <a:gd name="connsiteY117" fmla="*/ 67541 h 417788"/>
                <a:gd name="connsiteX118" fmla="*/ 94068 w 213883"/>
                <a:gd name="connsiteY118" fmla="*/ 64461 h 417788"/>
                <a:gd name="connsiteX119" fmla="*/ 93896 w 213883"/>
                <a:gd name="connsiteY119" fmla="*/ 62214 h 417788"/>
                <a:gd name="connsiteX120" fmla="*/ 93381 w 213883"/>
                <a:gd name="connsiteY120" fmla="*/ 60390 h 417788"/>
                <a:gd name="connsiteX121" fmla="*/ 92033 w 213883"/>
                <a:gd name="connsiteY121" fmla="*/ 58474 h 417788"/>
                <a:gd name="connsiteX122" fmla="*/ 90803 w 213883"/>
                <a:gd name="connsiteY122" fmla="*/ 56993 h 417788"/>
                <a:gd name="connsiteX123" fmla="*/ 90592 w 213883"/>
                <a:gd name="connsiteY123" fmla="*/ 56002 h 417788"/>
                <a:gd name="connsiteX124" fmla="*/ 90790 w 213883"/>
                <a:gd name="connsiteY124" fmla="*/ 54958 h 417788"/>
                <a:gd name="connsiteX125" fmla="*/ 91715 w 213883"/>
                <a:gd name="connsiteY125" fmla="*/ 53411 h 417788"/>
                <a:gd name="connsiteX126" fmla="*/ 92852 w 213883"/>
                <a:gd name="connsiteY126" fmla="*/ 51019 h 417788"/>
                <a:gd name="connsiteX127" fmla="*/ 93552 w 213883"/>
                <a:gd name="connsiteY127" fmla="*/ 46089 h 417788"/>
                <a:gd name="connsiteX128" fmla="*/ 94478 w 213883"/>
                <a:gd name="connsiteY128" fmla="*/ 40881 h 417788"/>
                <a:gd name="connsiteX129" fmla="*/ 93909 w 213883"/>
                <a:gd name="connsiteY129" fmla="*/ 37722 h 417788"/>
                <a:gd name="connsiteX130" fmla="*/ 92138 w 213883"/>
                <a:gd name="connsiteY130" fmla="*/ 34259 h 417788"/>
                <a:gd name="connsiteX131" fmla="*/ 90988 w 213883"/>
                <a:gd name="connsiteY131" fmla="*/ 30968 h 417788"/>
                <a:gd name="connsiteX132" fmla="*/ 90962 w 213883"/>
                <a:gd name="connsiteY132" fmla="*/ 26488 h 417788"/>
                <a:gd name="connsiteX133" fmla="*/ 90513 w 213883"/>
                <a:gd name="connsiteY133" fmla="*/ 24743 h 417788"/>
                <a:gd name="connsiteX134" fmla="*/ 88993 w 213883"/>
                <a:gd name="connsiteY134" fmla="*/ 23871 h 417788"/>
                <a:gd name="connsiteX135" fmla="*/ 84261 w 213883"/>
                <a:gd name="connsiteY135" fmla="*/ 22972 h 417788"/>
                <a:gd name="connsiteX136" fmla="*/ 82793 w 213883"/>
                <a:gd name="connsiteY136" fmla="*/ 23130 h 417788"/>
                <a:gd name="connsiteX137" fmla="*/ 81697 w 213883"/>
                <a:gd name="connsiteY137" fmla="*/ 23699 h 417788"/>
                <a:gd name="connsiteX138" fmla="*/ 80600 w 213883"/>
                <a:gd name="connsiteY138" fmla="*/ 24915 h 417788"/>
                <a:gd name="connsiteX139" fmla="*/ 79158 w 213883"/>
                <a:gd name="connsiteY139" fmla="*/ 25681 h 417788"/>
                <a:gd name="connsiteX140" fmla="*/ 76304 w 213883"/>
                <a:gd name="connsiteY140" fmla="*/ 26104 h 417788"/>
                <a:gd name="connsiteX141" fmla="*/ 73357 w 213883"/>
                <a:gd name="connsiteY141" fmla="*/ 24584 h 417788"/>
                <a:gd name="connsiteX142" fmla="*/ 70726 w 213883"/>
                <a:gd name="connsiteY142" fmla="*/ 22020 h 417788"/>
                <a:gd name="connsiteX143" fmla="*/ 69761 w 213883"/>
                <a:gd name="connsiteY143" fmla="*/ 18861 h 417788"/>
                <a:gd name="connsiteX144" fmla="*/ 70951 w 213883"/>
                <a:gd name="connsiteY144" fmla="*/ 15107 h 417788"/>
                <a:gd name="connsiteX145" fmla="*/ 71731 w 213883"/>
                <a:gd name="connsiteY145" fmla="*/ 12067 h 417788"/>
                <a:gd name="connsiteX146" fmla="*/ 72088 w 213883"/>
                <a:gd name="connsiteY146" fmla="*/ 9464 h 417788"/>
                <a:gd name="connsiteX147" fmla="*/ 71850 w 213883"/>
                <a:gd name="connsiteY147" fmla="*/ 8234 h 417788"/>
                <a:gd name="connsiteX148" fmla="*/ 71175 w 213883"/>
                <a:gd name="connsiteY148" fmla="*/ 6952 h 417788"/>
                <a:gd name="connsiteX149" fmla="*/ 70462 w 213883"/>
                <a:gd name="connsiteY149" fmla="*/ 6781 h 417788"/>
                <a:gd name="connsiteX150" fmla="*/ 68783 w 213883"/>
                <a:gd name="connsiteY150" fmla="*/ 5181 h 417788"/>
                <a:gd name="connsiteX151" fmla="*/ 66972 w 213883"/>
                <a:gd name="connsiteY151" fmla="*/ 2366 h 417788"/>
                <a:gd name="connsiteX152" fmla="*/ 65453 w 213883"/>
                <a:gd name="connsiteY152" fmla="*/ 1084 h 417788"/>
                <a:gd name="connsiteX153" fmla="*/ 64210 w 213883"/>
                <a:gd name="connsiteY153" fmla="*/ 1322 h 417788"/>
                <a:gd name="connsiteX154" fmla="*/ 63179 w 213883"/>
                <a:gd name="connsiteY154" fmla="*/ 2392 h 417788"/>
                <a:gd name="connsiteX155" fmla="*/ 62346 w 213883"/>
                <a:gd name="connsiteY155" fmla="*/ 4282 h 417788"/>
                <a:gd name="connsiteX156" fmla="*/ 61606 w 213883"/>
                <a:gd name="connsiteY156" fmla="*/ 5049 h 417788"/>
                <a:gd name="connsiteX157" fmla="*/ 60945 w 213883"/>
                <a:gd name="connsiteY157" fmla="*/ 4705 h 417788"/>
                <a:gd name="connsiteX158" fmla="*/ 60906 w 213883"/>
                <a:gd name="connsiteY158" fmla="*/ 3040 h 417788"/>
                <a:gd name="connsiteX159" fmla="*/ 57760 w 213883"/>
                <a:gd name="connsiteY159" fmla="*/ 1269 h 417788"/>
                <a:gd name="connsiteX160" fmla="*/ 56411 w 213883"/>
                <a:gd name="connsiteY160" fmla="*/ 251 h 417788"/>
                <a:gd name="connsiteX161" fmla="*/ 54812 w 213883"/>
                <a:gd name="connsiteY161" fmla="*/ 0 h 417788"/>
                <a:gd name="connsiteX162" fmla="*/ 53372 w 213883"/>
                <a:gd name="connsiteY162" fmla="*/ 1123 h 417788"/>
                <a:gd name="connsiteX163" fmla="*/ 52262 w 213883"/>
                <a:gd name="connsiteY163" fmla="*/ 2339 h 417788"/>
                <a:gd name="connsiteX164" fmla="*/ 51019 w 213883"/>
                <a:gd name="connsiteY164" fmla="*/ 2789 h 417788"/>
                <a:gd name="connsiteX165" fmla="*/ 49036 w 213883"/>
                <a:gd name="connsiteY165" fmla="*/ 2934 h 417788"/>
                <a:gd name="connsiteX166" fmla="*/ 46327 w 213883"/>
                <a:gd name="connsiteY166" fmla="*/ 2300 h 417788"/>
                <a:gd name="connsiteX167" fmla="*/ 44463 w 213883"/>
                <a:gd name="connsiteY167" fmla="*/ 1731 h 417788"/>
                <a:gd name="connsiteX168" fmla="*/ 44238 w 213883"/>
                <a:gd name="connsiteY168" fmla="*/ 2049 h 417788"/>
                <a:gd name="connsiteX169" fmla="*/ 45547 w 213883"/>
                <a:gd name="connsiteY169" fmla="*/ 4626 h 417788"/>
                <a:gd name="connsiteX170" fmla="*/ 46168 w 213883"/>
                <a:gd name="connsiteY170" fmla="*/ 6688 h 417788"/>
                <a:gd name="connsiteX171" fmla="*/ 45930 w 213883"/>
                <a:gd name="connsiteY171" fmla="*/ 7759 h 417788"/>
                <a:gd name="connsiteX172" fmla="*/ 45203 w 213883"/>
                <a:gd name="connsiteY172" fmla="*/ 8657 h 417788"/>
                <a:gd name="connsiteX173" fmla="*/ 44014 w 213883"/>
                <a:gd name="connsiteY173" fmla="*/ 9358 h 417788"/>
                <a:gd name="connsiteX174" fmla="*/ 42560 w 213883"/>
                <a:gd name="connsiteY174" fmla="*/ 9768 h 417788"/>
                <a:gd name="connsiteX175" fmla="*/ 41225 w 213883"/>
                <a:gd name="connsiteY175" fmla="*/ 9728 h 417788"/>
                <a:gd name="connsiteX176" fmla="*/ 38965 w 213883"/>
                <a:gd name="connsiteY176" fmla="*/ 8750 h 417788"/>
                <a:gd name="connsiteX177" fmla="*/ 37339 w 213883"/>
                <a:gd name="connsiteY177" fmla="*/ 8710 h 417788"/>
                <a:gd name="connsiteX178" fmla="*/ 36017 w 213883"/>
                <a:gd name="connsiteY178" fmla="*/ 9199 h 417788"/>
                <a:gd name="connsiteX179" fmla="*/ 35264 w 213883"/>
                <a:gd name="connsiteY179" fmla="*/ 9926 h 417788"/>
                <a:gd name="connsiteX180" fmla="*/ 34920 w 213883"/>
                <a:gd name="connsiteY180" fmla="*/ 10825 h 417788"/>
                <a:gd name="connsiteX181" fmla="*/ 34761 w 213883"/>
                <a:gd name="connsiteY181" fmla="*/ 15927 h 417788"/>
                <a:gd name="connsiteX182" fmla="*/ 34246 w 213883"/>
                <a:gd name="connsiteY182" fmla="*/ 17526 h 417788"/>
                <a:gd name="connsiteX183" fmla="*/ 33347 w 213883"/>
                <a:gd name="connsiteY183" fmla="*/ 18425 h 417788"/>
                <a:gd name="connsiteX184" fmla="*/ 32356 w 213883"/>
                <a:gd name="connsiteY184" fmla="*/ 18517 h 417788"/>
                <a:gd name="connsiteX185" fmla="*/ 30941 w 213883"/>
                <a:gd name="connsiteY185" fmla="*/ 18266 h 417788"/>
                <a:gd name="connsiteX186" fmla="*/ 29527 w 213883"/>
                <a:gd name="connsiteY186" fmla="*/ 18478 h 417788"/>
                <a:gd name="connsiteX187" fmla="*/ 23236 w 213883"/>
                <a:gd name="connsiteY187" fmla="*/ 20447 h 417788"/>
                <a:gd name="connsiteX188" fmla="*/ 22311 w 213883"/>
                <a:gd name="connsiteY188" fmla="*/ 20646 h 417788"/>
                <a:gd name="connsiteX189" fmla="*/ 20275 w 213883"/>
                <a:gd name="connsiteY189" fmla="*/ 20791 h 417788"/>
                <a:gd name="connsiteX190" fmla="*/ 18372 w 213883"/>
                <a:gd name="connsiteY190" fmla="*/ 20844 h 417788"/>
                <a:gd name="connsiteX191" fmla="*/ 17024 w 213883"/>
                <a:gd name="connsiteY191" fmla="*/ 20751 h 417788"/>
                <a:gd name="connsiteX192" fmla="*/ 13627 w 213883"/>
                <a:gd name="connsiteY192" fmla="*/ 18729 h 417788"/>
                <a:gd name="connsiteX193" fmla="*/ 12080 w 213883"/>
                <a:gd name="connsiteY193" fmla="*/ 18517 h 417788"/>
                <a:gd name="connsiteX194" fmla="*/ 11327 w 213883"/>
                <a:gd name="connsiteY194" fmla="*/ 19086 h 417788"/>
                <a:gd name="connsiteX195" fmla="*/ 11089 w 213883"/>
                <a:gd name="connsiteY195" fmla="*/ 21795 h 417788"/>
                <a:gd name="connsiteX196" fmla="*/ 9477 w 213883"/>
                <a:gd name="connsiteY196" fmla="*/ 23514 h 417788"/>
                <a:gd name="connsiteX197" fmla="*/ 7507 w 213883"/>
                <a:gd name="connsiteY197" fmla="*/ 27267 h 417788"/>
                <a:gd name="connsiteX198" fmla="*/ 7639 w 213883"/>
                <a:gd name="connsiteY198" fmla="*/ 32753 h 417788"/>
                <a:gd name="connsiteX199" fmla="*/ 8380 w 213883"/>
                <a:gd name="connsiteY199" fmla="*/ 36572 h 417788"/>
                <a:gd name="connsiteX200" fmla="*/ 6662 w 213883"/>
                <a:gd name="connsiteY200" fmla="*/ 40353 h 417788"/>
                <a:gd name="connsiteX201" fmla="*/ 6688 w 213883"/>
                <a:gd name="connsiteY201" fmla="*/ 42177 h 417788"/>
                <a:gd name="connsiteX202" fmla="*/ 8975 w 213883"/>
                <a:gd name="connsiteY202" fmla="*/ 50966 h 417788"/>
                <a:gd name="connsiteX203" fmla="*/ 8895 w 213883"/>
                <a:gd name="connsiteY203" fmla="*/ 51891 h 417788"/>
                <a:gd name="connsiteX204" fmla="*/ 8512 w 213883"/>
                <a:gd name="connsiteY204" fmla="*/ 52354 h 417788"/>
                <a:gd name="connsiteX205" fmla="*/ 7164 w 213883"/>
                <a:gd name="connsiteY205" fmla="*/ 52658 h 417788"/>
                <a:gd name="connsiteX206" fmla="*/ 4957 w 213883"/>
                <a:gd name="connsiteY206" fmla="*/ 53583 h 417788"/>
                <a:gd name="connsiteX207" fmla="*/ 3542 w 213883"/>
                <a:gd name="connsiteY207" fmla="*/ 54456 h 417788"/>
                <a:gd name="connsiteX208" fmla="*/ 2815 w 213883"/>
                <a:gd name="connsiteY208" fmla="*/ 54561 h 417788"/>
                <a:gd name="connsiteX209" fmla="*/ 568 w 213883"/>
                <a:gd name="connsiteY209" fmla="*/ 53900 h 417788"/>
                <a:gd name="connsiteX210" fmla="*/ 0 w 213883"/>
                <a:gd name="connsiteY210" fmla="*/ 53887 h 417788"/>
                <a:gd name="connsiteX211" fmla="*/ 251 w 213883"/>
                <a:gd name="connsiteY211" fmla="*/ 54561 h 417788"/>
                <a:gd name="connsiteX212" fmla="*/ 2445 w 213883"/>
                <a:gd name="connsiteY212" fmla="*/ 58368 h 417788"/>
                <a:gd name="connsiteX213" fmla="*/ 4467 w 213883"/>
                <a:gd name="connsiteY213" fmla="*/ 60165 h 417788"/>
                <a:gd name="connsiteX214" fmla="*/ 6305 w 213883"/>
                <a:gd name="connsiteY214" fmla="*/ 59967 h 417788"/>
                <a:gd name="connsiteX215" fmla="*/ 7164 w 213883"/>
                <a:gd name="connsiteY215" fmla="*/ 60324 h 417788"/>
                <a:gd name="connsiteX216" fmla="*/ 7031 w 213883"/>
                <a:gd name="connsiteY216" fmla="*/ 61236 h 417788"/>
                <a:gd name="connsiteX217" fmla="*/ 8049 w 213883"/>
                <a:gd name="connsiteY217" fmla="*/ 63615 h 417788"/>
                <a:gd name="connsiteX218" fmla="*/ 10203 w 213883"/>
                <a:gd name="connsiteY218" fmla="*/ 67461 h 417788"/>
                <a:gd name="connsiteX219" fmla="*/ 11062 w 213883"/>
                <a:gd name="connsiteY219" fmla="*/ 70343 h 417788"/>
                <a:gd name="connsiteX220" fmla="*/ 10402 w 213883"/>
                <a:gd name="connsiteY220" fmla="*/ 73211 h 417788"/>
                <a:gd name="connsiteX221" fmla="*/ 10719 w 213883"/>
                <a:gd name="connsiteY221" fmla="*/ 74242 h 417788"/>
                <a:gd name="connsiteX222" fmla="*/ 11354 w 213883"/>
                <a:gd name="connsiteY222" fmla="*/ 74850 h 417788"/>
                <a:gd name="connsiteX223" fmla="*/ 13257 w 213883"/>
                <a:gd name="connsiteY223" fmla="*/ 77520 h 417788"/>
                <a:gd name="connsiteX224" fmla="*/ 17130 w 213883"/>
                <a:gd name="connsiteY224" fmla="*/ 81697 h 417788"/>
                <a:gd name="connsiteX225" fmla="*/ 20976 w 213883"/>
                <a:gd name="connsiteY225" fmla="*/ 86217 h 417788"/>
                <a:gd name="connsiteX226" fmla="*/ 24175 w 213883"/>
                <a:gd name="connsiteY226" fmla="*/ 89984 h 417788"/>
                <a:gd name="connsiteX227" fmla="*/ 26501 w 213883"/>
                <a:gd name="connsiteY227" fmla="*/ 92588 h 417788"/>
                <a:gd name="connsiteX228" fmla="*/ 31576 w 213883"/>
                <a:gd name="connsiteY228" fmla="*/ 97452 h 417788"/>
                <a:gd name="connsiteX229" fmla="*/ 32647 w 213883"/>
                <a:gd name="connsiteY229" fmla="*/ 99725 h 417788"/>
                <a:gd name="connsiteX230" fmla="*/ 33360 w 213883"/>
                <a:gd name="connsiteY230" fmla="*/ 104325 h 417788"/>
                <a:gd name="connsiteX231" fmla="*/ 34788 w 213883"/>
                <a:gd name="connsiteY231" fmla="*/ 106981 h 417788"/>
                <a:gd name="connsiteX232" fmla="*/ 36030 w 213883"/>
                <a:gd name="connsiteY232" fmla="*/ 108885 h 417788"/>
                <a:gd name="connsiteX233" fmla="*/ 36929 w 213883"/>
                <a:gd name="connsiteY233" fmla="*/ 110471 h 417788"/>
                <a:gd name="connsiteX234" fmla="*/ 39189 w 213883"/>
                <a:gd name="connsiteY234" fmla="*/ 115678 h 417788"/>
                <a:gd name="connsiteX235" fmla="*/ 39969 w 213883"/>
                <a:gd name="connsiteY235" fmla="*/ 116392 h 417788"/>
                <a:gd name="connsiteX236" fmla="*/ 43208 w 213883"/>
                <a:gd name="connsiteY236" fmla="*/ 113220 h 417788"/>
                <a:gd name="connsiteX237" fmla="*/ 44119 w 213883"/>
                <a:gd name="connsiteY237" fmla="*/ 113881 h 417788"/>
                <a:gd name="connsiteX238" fmla="*/ 44727 w 213883"/>
                <a:gd name="connsiteY238" fmla="*/ 115071 h 417788"/>
                <a:gd name="connsiteX239" fmla="*/ 44913 w 213883"/>
                <a:gd name="connsiteY239" fmla="*/ 116591 h 417788"/>
                <a:gd name="connsiteX240" fmla="*/ 44542 w 213883"/>
                <a:gd name="connsiteY240" fmla="*/ 118322 h 417788"/>
                <a:gd name="connsiteX241" fmla="*/ 43551 w 213883"/>
                <a:gd name="connsiteY241" fmla="*/ 119908 h 417788"/>
                <a:gd name="connsiteX242" fmla="*/ 38410 w 213883"/>
                <a:gd name="connsiteY242" fmla="*/ 123583 h 417788"/>
                <a:gd name="connsiteX243" fmla="*/ 38317 w 213883"/>
                <a:gd name="connsiteY243" fmla="*/ 126755 h 417788"/>
                <a:gd name="connsiteX244" fmla="*/ 38462 w 213883"/>
                <a:gd name="connsiteY244" fmla="*/ 131553 h 417788"/>
                <a:gd name="connsiteX245" fmla="*/ 39018 w 213883"/>
                <a:gd name="connsiteY245" fmla="*/ 137448 h 417788"/>
                <a:gd name="connsiteX246" fmla="*/ 39758 w 213883"/>
                <a:gd name="connsiteY246" fmla="*/ 141862 h 417788"/>
                <a:gd name="connsiteX247" fmla="*/ 39665 w 213883"/>
                <a:gd name="connsiteY247" fmla="*/ 142880 h 417788"/>
                <a:gd name="connsiteX248" fmla="*/ 39229 w 213883"/>
                <a:gd name="connsiteY248" fmla="*/ 143356 h 417788"/>
                <a:gd name="connsiteX249" fmla="*/ 37101 w 213883"/>
                <a:gd name="connsiteY249" fmla="*/ 143171 h 417788"/>
                <a:gd name="connsiteX250" fmla="*/ 34312 w 213883"/>
                <a:gd name="connsiteY250" fmla="*/ 145391 h 417788"/>
                <a:gd name="connsiteX251" fmla="*/ 33268 w 213883"/>
                <a:gd name="connsiteY251" fmla="*/ 145589 h 417788"/>
                <a:gd name="connsiteX252" fmla="*/ 32026 w 213883"/>
                <a:gd name="connsiteY252" fmla="*/ 146449 h 417788"/>
                <a:gd name="connsiteX253" fmla="*/ 31114 w 213883"/>
                <a:gd name="connsiteY253" fmla="*/ 147506 h 417788"/>
                <a:gd name="connsiteX254" fmla="*/ 30955 w 213883"/>
                <a:gd name="connsiteY254" fmla="*/ 149105 h 417788"/>
                <a:gd name="connsiteX255" fmla="*/ 32065 w 213883"/>
                <a:gd name="connsiteY255" fmla="*/ 153956 h 417788"/>
                <a:gd name="connsiteX256" fmla="*/ 33625 w 213883"/>
                <a:gd name="connsiteY256" fmla="*/ 158516 h 417788"/>
                <a:gd name="connsiteX257" fmla="*/ 36097 w 213883"/>
                <a:gd name="connsiteY257" fmla="*/ 161860 h 417788"/>
                <a:gd name="connsiteX258" fmla="*/ 38053 w 213883"/>
                <a:gd name="connsiteY258" fmla="*/ 164504 h 417788"/>
                <a:gd name="connsiteX259" fmla="*/ 40762 w 213883"/>
                <a:gd name="connsiteY259" fmla="*/ 168178 h 417788"/>
                <a:gd name="connsiteX260" fmla="*/ 42930 w 213883"/>
                <a:gd name="connsiteY260" fmla="*/ 171377 h 417788"/>
                <a:gd name="connsiteX261" fmla="*/ 47014 w 213883"/>
                <a:gd name="connsiteY261" fmla="*/ 174879 h 417788"/>
                <a:gd name="connsiteX262" fmla="*/ 52777 w 213883"/>
                <a:gd name="connsiteY262" fmla="*/ 180126 h 417788"/>
                <a:gd name="connsiteX263" fmla="*/ 55063 w 213883"/>
                <a:gd name="connsiteY263" fmla="*/ 183021 h 417788"/>
                <a:gd name="connsiteX264" fmla="*/ 57165 w 213883"/>
                <a:gd name="connsiteY264" fmla="*/ 186537 h 417788"/>
                <a:gd name="connsiteX265" fmla="*/ 58698 w 213883"/>
                <a:gd name="connsiteY265" fmla="*/ 189537 h 417788"/>
                <a:gd name="connsiteX266" fmla="*/ 59544 w 213883"/>
                <a:gd name="connsiteY266" fmla="*/ 193516 h 417788"/>
                <a:gd name="connsiteX267" fmla="*/ 60139 w 213883"/>
                <a:gd name="connsiteY267" fmla="*/ 195750 h 417788"/>
                <a:gd name="connsiteX268" fmla="*/ 60932 w 213883"/>
                <a:gd name="connsiteY268" fmla="*/ 203204 h 417788"/>
                <a:gd name="connsiteX269" fmla="*/ 60113 w 213883"/>
                <a:gd name="connsiteY269" fmla="*/ 204896 h 417788"/>
                <a:gd name="connsiteX270" fmla="*/ 59558 w 213883"/>
                <a:gd name="connsiteY270" fmla="*/ 206865 h 417788"/>
                <a:gd name="connsiteX271" fmla="*/ 60152 w 213883"/>
                <a:gd name="connsiteY271" fmla="*/ 208927 h 417788"/>
                <a:gd name="connsiteX272" fmla="*/ 61553 w 213883"/>
                <a:gd name="connsiteY272" fmla="*/ 210883 h 417788"/>
                <a:gd name="connsiteX273" fmla="*/ 61751 w 213883"/>
                <a:gd name="connsiteY273" fmla="*/ 213130 h 417788"/>
                <a:gd name="connsiteX274" fmla="*/ 63245 w 213883"/>
                <a:gd name="connsiteY274" fmla="*/ 217148 h 417788"/>
                <a:gd name="connsiteX275" fmla="*/ 65373 w 213883"/>
                <a:gd name="connsiteY275" fmla="*/ 219607 h 417788"/>
                <a:gd name="connsiteX276" fmla="*/ 67369 w 213883"/>
                <a:gd name="connsiteY276" fmla="*/ 221259 h 417788"/>
                <a:gd name="connsiteX277" fmla="*/ 68294 w 213883"/>
                <a:gd name="connsiteY277" fmla="*/ 222568 h 417788"/>
                <a:gd name="connsiteX278" fmla="*/ 68201 w 213883"/>
                <a:gd name="connsiteY278" fmla="*/ 224669 h 417788"/>
                <a:gd name="connsiteX279" fmla="*/ 68929 w 213883"/>
                <a:gd name="connsiteY279" fmla="*/ 226890 h 417788"/>
                <a:gd name="connsiteX280" fmla="*/ 69523 w 213883"/>
                <a:gd name="connsiteY280" fmla="*/ 229309 h 417788"/>
                <a:gd name="connsiteX281" fmla="*/ 70554 w 213883"/>
                <a:gd name="connsiteY281" fmla="*/ 232666 h 417788"/>
                <a:gd name="connsiteX282" fmla="*/ 72272 w 213883"/>
                <a:gd name="connsiteY282" fmla="*/ 235507 h 417788"/>
                <a:gd name="connsiteX283" fmla="*/ 75246 w 213883"/>
                <a:gd name="connsiteY283" fmla="*/ 244218 h 417788"/>
                <a:gd name="connsiteX284" fmla="*/ 75260 w 213883"/>
                <a:gd name="connsiteY284" fmla="*/ 245116 h 417788"/>
                <a:gd name="connsiteX285" fmla="*/ 74414 w 213883"/>
                <a:gd name="connsiteY285" fmla="*/ 246874 h 417788"/>
                <a:gd name="connsiteX286" fmla="*/ 73105 w 213883"/>
                <a:gd name="connsiteY286" fmla="*/ 248474 h 417788"/>
                <a:gd name="connsiteX287" fmla="*/ 72219 w 213883"/>
                <a:gd name="connsiteY287" fmla="*/ 248989 h 417788"/>
                <a:gd name="connsiteX288" fmla="*/ 71466 w 213883"/>
                <a:gd name="connsiteY288" fmla="*/ 250628 h 417788"/>
                <a:gd name="connsiteX289" fmla="*/ 69735 w 213883"/>
                <a:gd name="connsiteY289" fmla="*/ 255281 h 417788"/>
                <a:gd name="connsiteX290" fmla="*/ 66140 w 213883"/>
                <a:gd name="connsiteY290" fmla="*/ 263304 h 417788"/>
                <a:gd name="connsiteX291" fmla="*/ 62426 w 213883"/>
                <a:gd name="connsiteY291" fmla="*/ 268538 h 417788"/>
                <a:gd name="connsiteX292" fmla="*/ 59254 w 213883"/>
                <a:gd name="connsiteY292" fmla="*/ 272252 h 417788"/>
                <a:gd name="connsiteX293" fmla="*/ 56927 w 213883"/>
                <a:gd name="connsiteY293" fmla="*/ 274512 h 417788"/>
                <a:gd name="connsiteX294" fmla="*/ 56280 w 213883"/>
                <a:gd name="connsiteY294" fmla="*/ 275860 h 417788"/>
                <a:gd name="connsiteX295" fmla="*/ 56346 w 213883"/>
                <a:gd name="connsiteY295" fmla="*/ 276917 h 417788"/>
                <a:gd name="connsiteX296" fmla="*/ 56927 w 213883"/>
                <a:gd name="connsiteY296" fmla="*/ 278794 h 417788"/>
                <a:gd name="connsiteX297" fmla="*/ 56993 w 213883"/>
                <a:gd name="connsiteY297" fmla="*/ 282363 h 417788"/>
                <a:gd name="connsiteX298" fmla="*/ 56610 w 213883"/>
                <a:gd name="connsiteY298" fmla="*/ 284623 h 417788"/>
                <a:gd name="connsiteX299" fmla="*/ 56068 w 213883"/>
                <a:gd name="connsiteY299" fmla="*/ 287016 h 417788"/>
                <a:gd name="connsiteX300" fmla="*/ 55817 w 213883"/>
                <a:gd name="connsiteY300" fmla="*/ 289157 h 417788"/>
                <a:gd name="connsiteX301" fmla="*/ 52962 w 213883"/>
                <a:gd name="connsiteY301" fmla="*/ 299123 h 417788"/>
                <a:gd name="connsiteX302" fmla="*/ 51732 w 213883"/>
                <a:gd name="connsiteY302" fmla="*/ 306921 h 417788"/>
                <a:gd name="connsiteX303" fmla="*/ 50609 w 213883"/>
                <a:gd name="connsiteY303" fmla="*/ 308864 h 417788"/>
                <a:gd name="connsiteX304" fmla="*/ 49168 w 213883"/>
                <a:gd name="connsiteY304" fmla="*/ 314574 h 417788"/>
                <a:gd name="connsiteX305" fmla="*/ 48574 w 213883"/>
                <a:gd name="connsiteY305" fmla="*/ 323654 h 417788"/>
                <a:gd name="connsiteX306" fmla="*/ 46802 w 213883"/>
                <a:gd name="connsiteY306" fmla="*/ 329338 h 417788"/>
                <a:gd name="connsiteX307" fmla="*/ 46789 w 213883"/>
                <a:gd name="connsiteY307" fmla="*/ 335669 h 417788"/>
                <a:gd name="connsiteX308" fmla="*/ 47252 w 213883"/>
                <a:gd name="connsiteY308" fmla="*/ 339079 h 417788"/>
                <a:gd name="connsiteX309" fmla="*/ 49221 w 213883"/>
                <a:gd name="connsiteY309" fmla="*/ 344643 h 417788"/>
                <a:gd name="connsiteX310" fmla="*/ 50649 w 213883"/>
                <a:gd name="connsiteY310" fmla="*/ 345754 h 417788"/>
                <a:gd name="connsiteX311" fmla="*/ 52156 w 213883"/>
                <a:gd name="connsiteY311" fmla="*/ 346005 h 417788"/>
                <a:gd name="connsiteX312" fmla="*/ 53372 w 213883"/>
                <a:gd name="connsiteY312" fmla="*/ 344062 h 417788"/>
                <a:gd name="connsiteX313" fmla="*/ 53900 w 213883"/>
                <a:gd name="connsiteY313" fmla="*/ 342053 h 417788"/>
                <a:gd name="connsiteX314" fmla="*/ 55830 w 213883"/>
                <a:gd name="connsiteY314" fmla="*/ 341313 h 417788"/>
                <a:gd name="connsiteX315" fmla="*/ 57310 w 213883"/>
                <a:gd name="connsiteY315" fmla="*/ 342423 h 417788"/>
                <a:gd name="connsiteX316" fmla="*/ 59055 w 213883"/>
                <a:gd name="connsiteY316" fmla="*/ 343784 h 417788"/>
                <a:gd name="connsiteX317" fmla="*/ 61461 w 213883"/>
                <a:gd name="connsiteY317" fmla="*/ 349349 h 417788"/>
                <a:gd name="connsiteX318" fmla="*/ 63602 w 213883"/>
                <a:gd name="connsiteY318" fmla="*/ 350367 h 417788"/>
                <a:gd name="connsiteX319" fmla="*/ 66219 w 213883"/>
                <a:gd name="connsiteY319" fmla="*/ 352098 h 417788"/>
                <a:gd name="connsiteX320" fmla="*/ 68254 w 213883"/>
                <a:gd name="connsiteY320" fmla="*/ 354213 h 417788"/>
                <a:gd name="connsiteX321" fmla="*/ 68215 w 213883"/>
                <a:gd name="connsiteY321" fmla="*/ 357663 h 417788"/>
                <a:gd name="connsiteX322" fmla="*/ 69153 w 213883"/>
                <a:gd name="connsiteY322" fmla="*/ 359011 h 417788"/>
                <a:gd name="connsiteX323" fmla="*/ 71784 w 213883"/>
                <a:gd name="connsiteY323" fmla="*/ 359011 h 417788"/>
                <a:gd name="connsiteX324" fmla="*/ 73924 w 213883"/>
                <a:gd name="connsiteY324" fmla="*/ 361813 h 417788"/>
                <a:gd name="connsiteX325" fmla="*/ 74916 w 213883"/>
                <a:gd name="connsiteY325" fmla="*/ 363439 h 417788"/>
                <a:gd name="connsiteX326" fmla="*/ 76621 w 213883"/>
                <a:gd name="connsiteY326" fmla="*/ 368778 h 417788"/>
                <a:gd name="connsiteX327" fmla="*/ 78577 w 213883"/>
                <a:gd name="connsiteY327" fmla="*/ 369849 h 417788"/>
                <a:gd name="connsiteX328" fmla="*/ 80917 w 213883"/>
                <a:gd name="connsiteY328" fmla="*/ 369981 h 417788"/>
                <a:gd name="connsiteX329" fmla="*/ 82569 w 213883"/>
                <a:gd name="connsiteY329" fmla="*/ 369241 h 417788"/>
                <a:gd name="connsiteX330" fmla="*/ 81657 w 213883"/>
                <a:gd name="connsiteY330" fmla="*/ 373114 h 417788"/>
                <a:gd name="connsiteX331" fmla="*/ 82978 w 213883"/>
                <a:gd name="connsiteY331" fmla="*/ 374911 h 417788"/>
                <a:gd name="connsiteX332" fmla="*/ 84604 w 213883"/>
                <a:gd name="connsiteY332" fmla="*/ 375043 h 417788"/>
                <a:gd name="connsiteX333" fmla="*/ 85979 w 213883"/>
                <a:gd name="connsiteY333" fmla="*/ 376299 h 417788"/>
                <a:gd name="connsiteX334" fmla="*/ 85675 w 213883"/>
                <a:gd name="connsiteY334" fmla="*/ 382789 h 417788"/>
                <a:gd name="connsiteX335" fmla="*/ 90142 w 213883"/>
                <a:gd name="connsiteY335" fmla="*/ 386371 h 417788"/>
                <a:gd name="connsiteX336" fmla="*/ 96777 w 213883"/>
                <a:gd name="connsiteY336" fmla="*/ 395068 h 417788"/>
                <a:gd name="connsiteX337" fmla="*/ 97187 w 213883"/>
                <a:gd name="connsiteY337" fmla="*/ 393746 h 417788"/>
                <a:gd name="connsiteX338" fmla="*/ 97571 w 213883"/>
                <a:gd name="connsiteY338" fmla="*/ 389424 h 417788"/>
                <a:gd name="connsiteX339" fmla="*/ 97915 w 213883"/>
                <a:gd name="connsiteY339" fmla="*/ 388565 h 417788"/>
                <a:gd name="connsiteX340" fmla="*/ 98892 w 213883"/>
                <a:gd name="connsiteY340" fmla="*/ 388142 h 417788"/>
                <a:gd name="connsiteX341" fmla="*/ 100016 w 213883"/>
                <a:gd name="connsiteY341" fmla="*/ 388248 h 417788"/>
                <a:gd name="connsiteX342" fmla="*/ 102276 w 213883"/>
                <a:gd name="connsiteY342" fmla="*/ 392001 h 417788"/>
                <a:gd name="connsiteX343" fmla="*/ 107814 w 213883"/>
                <a:gd name="connsiteY343" fmla="*/ 394328 h 417788"/>
                <a:gd name="connsiteX344" fmla="*/ 109480 w 213883"/>
                <a:gd name="connsiteY344" fmla="*/ 394883 h 417788"/>
                <a:gd name="connsiteX345" fmla="*/ 111581 w 213883"/>
                <a:gd name="connsiteY345" fmla="*/ 393957 h 417788"/>
                <a:gd name="connsiteX346" fmla="*/ 112572 w 213883"/>
                <a:gd name="connsiteY346" fmla="*/ 394539 h 417788"/>
                <a:gd name="connsiteX347" fmla="*/ 113590 w 213883"/>
                <a:gd name="connsiteY347" fmla="*/ 395491 h 417788"/>
                <a:gd name="connsiteX348" fmla="*/ 114278 w 213883"/>
                <a:gd name="connsiteY348" fmla="*/ 398161 h 417788"/>
                <a:gd name="connsiteX349" fmla="*/ 115810 w 213883"/>
                <a:gd name="connsiteY349" fmla="*/ 400593 h 417788"/>
                <a:gd name="connsiteX350" fmla="*/ 118653 w 213883"/>
                <a:gd name="connsiteY350" fmla="*/ 400249 h 417788"/>
                <a:gd name="connsiteX351" fmla="*/ 119683 w 213883"/>
                <a:gd name="connsiteY351" fmla="*/ 400593 h 417788"/>
                <a:gd name="connsiteX352" fmla="*/ 120291 w 213883"/>
                <a:gd name="connsiteY352" fmla="*/ 400672 h 417788"/>
                <a:gd name="connsiteX353" fmla="*/ 120939 w 213883"/>
                <a:gd name="connsiteY353" fmla="*/ 402840 h 417788"/>
                <a:gd name="connsiteX354" fmla="*/ 121362 w 213883"/>
                <a:gd name="connsiteY354" fmla="*/ 406580 h 417788"/>
                <a:gd name="connsiteX355" fmla="*/ 121177 w 213883"/>
                <a:gd name="connsiteY355" fmla="*/ 408761 h 417788"/>
                <a:gd name="connsiteX356" fmla="*/ 119247 w 213883"/>
                <a:gd name="connsiteY356" fmla="*/ 411880 h 417788"/>
                <a:gd name="connsiteX357" fmla="*/ 119062 w 213883"/>
                <a:gd name="connsiteY357" fmla="*/ 414008 h 417788"/>
                <a:gd name="connsiteX358" fmla="*/ 120199 w 213883"/>
                <a:gd name="connsiteY358" fmla="*/ 415317 h 417788"/>
                <a:gd name="connsiteX359" fmla="*/ 121666 w 213883"/>
                <a:gd name="connsiteY359" fmla="*/ 416718 h 417788"/>
                <a:gd name="connsiteX360" fmla="*/ 122512 w 213883"/>
                <a:gd name="connsiteY360" fmla="*/ 417788 h 417788"/>
                <a:gd name="connsiteX361" fmla="*/ 123344 w 213883"/>
                <a:gd name="connsiteY361" fmla="*/ 417617 h 417788"/>
                <a:gd name="connsiteX362" fmla="*/ 124389 w 213883"/>
                <a:gd name="connsiteY362" fmla="*/ 416890 h 417788"/>
                <a:gd name="connsiteX363" fmla="*/ 125288 w 213883"/>
                <a:gd name="connsiteY363" fmla="*/ 415052 h 417788"/>
                <a:gd name="connsiteX364" fmla="*/ 125896 w 213883"/>
                <a:gd name="connsiteY364" fmla="*/ 413480 h 417788"/>
                <a:gd name="connsiteX365" fmla="*/ 129490 w 213883"/>
                <a:gd name="connsiteY365" fmla="*/ 411722 h 417788"/>
                <a:gd name="connsiteX366" fmla="*/ 133205 w 213883"/>
                <a:gd name="connsiteY366" fmla="*/ 410136 h 417788"/>
                <a:gd name="connsiteX367" fmla="*/ 133733 w 213883"/>
                <a:gd name="connsiteY367" fmla="*/ 410294 h 417788"/>
                <a:gd name="connsiteX368" fmla="*/ 134381 w 213883"/>
                <a:gd name="connsiteY368" fmla="*/ 410995 h 417788"/>
                <a:gd name="connsiteX369" fmla="*/ 135689 w 213883"/>
                <a:gd name="connsiteY369" fmla="*/ 413281 h 417788"/>
                <a:gd name="connsiteX370" fmla="*/ 136417 w 213883"/>
                <a:gd name="connsiteY370" fmla="*/ 413770 h 417788"/>
                <a:gd name="connsiteX371" fmla="*/ 137447 w 213883"/>
                <a:gd name="connsiteY371" fmla="*/ 414008 h 417788"/>
                <a:gd name="connsiteX372" fmla="*/ 139205 w 213883"/>
                <a:gd name="connsiteY372" fmla="*/ 413757 h 417788"/>
                <a:gd name="connsiteX373" fmla="*/ 141214 w 213883"/>
                <a:gd name="connsiteY373" fmla="*/ 412462 h 417788"/>
                <a:gd name="connsiteX374" fmla="*/ 142193 w 213883"/>
                <a:gd name="connsiteY374" fmla="*/ 410030 h 417788"/>
                <a:gd name="connsiteX375" fmla="*/ 142576 w 213883"/>
                <a:gd name="connsiteY375" fmla="*/ 408113 h 417788"/>
                <a:gd name="connsiteX376" fmla="*/ 145404 w 213883"/>
                <a:gd name="connsiteY376" fmla="*/ 404796 h 417788"/>
                <a:gd name="connsiteX377" fmla="*/ 145629 w 213883"/>
                <a:gd name="connsiteY377" fmla="*/ 402311 h 417788"/>
                <a:gd name="connsiteX378" fmla="*/ 146369 w 213883"/>
                <a:gd name="connsiteY378" fmla="*/ 400685 h 417788"/>
                <a:gd name="connsiteX379" fmla="*/ 138558 w 213883"/>
                <a:gd name="connsiteY379" fmla="*/ 394116 h 417788"/>
                <a:gd name="connsiteX380" fmla="*/ 133588 w 213883"/>
                <a:gd name="connsiteY380" fmla="*/ 386225 h 417788"/>
                <a:gd name="connsiteX381" fmla="*/ 130548 w 213883"/>
                <a:gd name="connsiteY381" fmla="*/ 383080 h 417788"/>
                <a:gd name="connsiteX382" fmla="*/ 128089 w 213883"/>
                <a:gd name="connsiteY382" fmla="*/ 382115 h 417788"/>
                <a:gd name="connsiteX383" fmla="*/ 125618 w 213883"/>
                <a:gd name="connsiteY383" fmla="*/ 381864 h 417788"/>
                <a:gd name="connsiteX384" fmla="*/ 121983 w 213883"/>
                <a:gd name="connsiteY384" fmla="*/ 382802 h 417788"/>
                <a:gd name="connsiteX385" fmla="*/ 118600 w 213883"/>
                <a:gd name="connsiteY385" fmla="*/ 383199 h 417788"/>
                <a:gd name="connsiteX386" fmla="*/ 112810 w 213883"/>
                <a:gd name="connsiteY386" fmla="*/ 379418 h 417788"/>
                <a:gd name="connsiteX387" fmla="*/ 110431 w 213883"/>
                <a:gd name="connsiteY387" fmla="*/ 376947 h 417788"/>
                <a:gd name="connsiteX388" fmla="*/ 107431 w 213883"/>
                <a:gd name="connsiteY388" fmla="*/ 374290 h 417788"/>
                <a:gd name="connsiteX389" fmla="*/ 105052 w 213883"/>
                <a:gd name="connsiteY389" fmla="*/ 374700 h 417788"/>
                <a:gd name="connsiteX390" fmla="*/ 103373 w 213883"/>
                <a:gd name="connsiteY390" fmla="*/ 373946 h 417788"/>
                <a:gd name="connsiteX391" fmla="*/ 101946 w 213883"/>
                <a:gd name="connsiteY391" fmla="*/ 371343 h 417788"/>
                <a:gd name="connsiteX392" fmla="*/ 97491 w 213883"/>
                <a:gd name="connsiteY392" fmla="*/ 365117 h 417788"/>
                <a:gd name="connsiteX393" fmla="*/ 96249 w 213883"/>
                <a:gd name="connsiteY393" fmla="*/ 362328 h 417788"/>
                <a:gd name="connsiteX394" fmla="*/ 95998 w 213883"/>
                <a:gd name="connsiteY394" fmla="*/ 358694 h 417788"/>
                <a:gd name="connsiteX395" fmla="*/ 98377 w 213883"/>
                <a:gd name="connsiteY395" fmla="*/ 357372 h 417788"/>
                <a:gd name="connsiteX396" fmla="*/ 99976 w 213883"/>
                <a:gd name="connsiteY396" fmla="*/ 359037 h 417788"/>
                <a:gd name="connsiteX397" fmla="*/ 100253 w 213883"/>
                <a:gd name="connsiteY397" fmla="*/ 361059 h 417788"/>
                <a:gd name="connsiteX398" fmla="*/ 99236 w 213883"/>
                <a:gd name="connsiteY398" fmla="*/ 362751 h 417788"/>
                <a:gd name="connsiteX399" fmla="*/ 99381 w 213883"/>
                <a:gd name="connsiteY399" fmla="*/ 363676 h 417788"/>
                <a:gd name="connsiteX400" fmla="*/ 100848 w 213883"/>
                <a:gd name="connsiteY400" fmla="*/ 363637 h 417788"/>
                <a:gd name="connsiteX401" fmla="*/ 101800 w 213883"/>
                <a:gd name="connsiteY401" fmla="*/ 363954 h 417788"/>
                <a:gd name="connsiteX402" fmla="*/ 102659 w 213883"/>
                <a:gd name="connsiteY402" fmla="*/ 366135 h 417788"/>
                <a:gd name="connsiteX403" fmla="*/ 103624 w 213883"/>
                <a:gd name="connsiteY403" fmla="*/ 371316 h 417788"/>
                <a:gd name="connsiteX404" fmla="*/ 106334 w 213883"/>
                <a:gd name="connsiteY404" fmla="*/ 372836 h 417788"/>
                <a:gd name="connsiteX405" fmla="*/ 105144 w 213883"/>
                <a:gd name="connsiteY405" fmla="*/ 369717 h 417788"/>
                <a:gd name="connsiteX406" fmla="*/ 103743 w 213883"/>
                <a:gd name="connsiteY406" fmla="*/ 366756 h 417788"/>
                <a:gd name="connsiteX407" fmla="*/ 98205 w 213883"/>
                <a:gd name="connsiteY407" fmla="*/ 343414 h 417788"/>
                <a:gd name="connsiteX408" fmla="*/ 96698 w 213883"/>
                <a:gd name="connsiteY408" fmla="*/ 339000 h 417788"/>
                <a:gd name="connsiteX409" fmla="*/ 94941 w 213883"/>
                <a:gd name="connsiteY409" fmla="*/ 336634 h 417788"/>
                <a:gd name="connsiteX410" fmla="*/ 94888 w 213883"/>
                <a:gd name="connsiteY410" fmla="*/ 337612 h 417788"/>
                <a:gd name="connsiteX411" fmla="*/ 94821 w 213883"/>
                <a:gd name="connsiteY411" fmla="*/ 338484 h 417788"/>
                <a:gd name="connsiteX412" fmla="*/ 94227 w 213883"/>
                <a:gd name="connsiteY412" fmla="*/ 338907 h 417788"/>
                <a:gd name="connsiteX413" fmla="*/ 92284 w 213883"/>
                <a:gd name="connsiteY413" fmla="*/ 336568 h 417788"/>
                <a:gd name="connsiteX414" fmla="*/ 90499 w 213883"/>
                <a:gd name="connsiteY414" fmla="*/ 334360 h 417788"/>
                <a:gd name="connsiteX415" fmla="*/ 89654 w 213883"/>
                <a:gd name="connsiteY415" fmla="*/ 332047 h 417788"/>
                <a:gd name="connsiteX416" fmla="*/ 87539 w 213883"/>
                <a:gd name="connsiteY416" fmla="*/ 319570 h 417788"/>
                <a:gd name="connsiteX417" fmla="*/ 86732 w 213883"/>
                <a:gd name="connsiteY417" fmla="*/ 317257 h 417788"/>
                <a:gd name="connsiteX418" fmla="*/ 85530 w 213883"/>
                <a:gd name="connsiteY418" fmla="*/ 314613 h 417788"/>
                <a:gd name="connsiteX419" fmla="*/ 82701 w 213883"/>
                <a:gd name="connsiteY419" fmla="*/ 313887 h 417788"/>
                <a:gd name="connsiteX420" fmla="*/ 74665 w 213883"/>
                <a:gd name="connsiteY420" fmla="*/ 316728 h 417788"/>
                <a:gd name="connsiteX421" fmla="*/ 73198 w 213883"/>
                <a:gd name="connsiteY421" fmla="*/ 316398 h 417788"/>
                <a:gd name="connsiteX422" fmla="*/ 71096 w 213883"/>
                <a:gd name="connsiteY422" fmla="*/ 315274 h 417788"/>
                <a:gd name="connsiteX423" fmla="*/ 71228 w 213883"/>
                <a:gd name="connsiteY423" fmla="*/ 312789 h 417788"/>
                <a:gd name="connsiteX424" fmla="*/ 71704 w 213883"/>
                <a:gd name="connsiteY424" fmla="*/ 311045 h 417788"/>
                <a:gd name="connsiteX425" fmla="*/ 68929 w 213883"/>
                <a:gd name="connsiteY425" fmla="*/ 305044 h 417788"/>
                <a:gd name="connsiteX426" fmla="*/ 67977 w 213883"/>
                <a:gd name="connsiteY426" fmla="*/ 302030 h 417788"/>
                <a:gd name="connsiteX427" fmla="*/ 67831 w 213883"/>
                <a:gd name="connsiteY427" fmla="*/ 296374 h 417788"/>
                <a:gd name="connsiteX428" fmla="*/ 68017 w 213883"/>
                <a:gd name="connsiteY428" fmla="*/ 289553 h 417788"/>
                <a:gd name="connsiteX429" fmla="*/ 67739 w 213883"/>
                <a:gd name="connsiteY429" fmla="*/ 287002 h 417788"/>
                <a:gd name="connsiteX430" fmla="*/ 67012 w 213883"/>
                <a:gd name="connsiteY430" fmla="*/ 285482 h 417788"/>
                <a:gd name="connsiteX431" fmla="*/ 68678 w 213883"/>
                <a:gd name="connsiteY431" fmla="*/ 283553 h 417788"/>
                <a:gd name="connsiteX432" fmla="*/ 69510 w 213883"/>
                <a:gd name="connsiteY432" fmla="*/ 278437 h 417788"/>
                <a:gd name="connsiteX433" fmla="*/ 73898 w 213883"/>
                <a:gd name="connsiteY433" fmla="*/ 269384 h 417788"/>
                <a:gd name="connsiteX434" fmla="*/ 74149 w 213883"/>
                <a:gd name="connsiteY434" fmla="*/ 263423 h 417788"/>
                <a:gd name="connsiteX435" fmla="*/ 75075 w 213883"/>
                <a:gd name="connsiteY435" fmla="*/ 260184 h 417788"/>
                <a:gd name="connsiteX436" fmla="*/ 76185 w 213883"/>
                <a:gd name="connsiteY436" fmla="*/ 253192 h 417788"/>
                <a:gd name="connsiteX437" fmla="*/ 78194 w 213883"/>
                <a:gd name="connsiteY437" fmla="*/ 247575 h 417788"/>
                <a:gd name="connsiteX438" fmla="*/ 79819 w 213883"/>
                <a:gd name="connsiteY438" fmla="*/ 245116 h 417788"/>
                <a:gd name="connsiteX439" fmla="*/ 80349 w 213883"/>
                <a:gd name="connsiteY439" fmla="*/ 239803 h 417788"/>
                <a:gd name="connsiteX440" fmla="*/ 82410 w 213883"/>
                <a:gd name="connsiteY440" fmla="*/ 236671 h 417788"/>
                <a:gd name="connsiteX441" fmla="*/ 83586 w 213883"/>
                <a:gd name="connsiteY441" fmla="*/ 233181 h 417788"/>
                <a:gd name="connsiteX442" fmla="*/ 83574 w 213883"/>
                <a:gd name="connsiteY442" fmla="*/ 227987 h 417788"/>
                <a:gd name="connsiteX443" fmla="*/ 81736 w 213883"/>
                <a:gd name="connsiteY443" fmla="*/ 218510 h 417788"/>
                <a:gd name="connsiteX444" fmla="*/ 81987 w 213883"/>
                <a:gd name="connsiteY444" fmla="*/ 216210 h 417788"/>
                <a:gd name="connsiteX445" fmla="*/ 83983 w 213883"/>
                <a:gd name="connsiteY445" fmla="*/ 208465 h 417788"/>
                <a:gd name="connsiteX446" fmla="*/ 82701 w 213883"/>
                <a:gd name="connsiteY446" fmla="*/ 204922 h 417788"/>
                <a:gd name="connsiteX447" fmla="*/ 81022 w 213883"/>
                <a:gd name="connsiteY447" fmla="*/ 202887 h 417788"/>
                <a:gd name="connsiteX448" fmla="*/ 81406 w 213883"/>
                <a:gd name="connsiteY448" fmla="*/ 199781 h 417788"/>
                <a:gd name="connsiteX449" fmla="*/ 83772 w 213883"/>
                <a:gd name="connsiteY449" fmla="*/ 197336 h 417788"/>
                <a:gd name="connsiteX450" fmla="*/ 86455 w 213883"/>
                <a:gd name="connsiteY450" fmla="*/ 196067 h 417788"/>
                <a:gd name="connsiteX451" fmla="*/ 93817 w 213883"/>
                <a:gd name="connsiteY451" fmla="*/ 195221 h 417788"/>
                <a:gd name="connsiteX452" fmla="*/ 95323 w 213883"/>
                <a:gd name="connsiteY452" fmla="*/ 193701 h 417788"/>
                <a:gd name="connsiteX453" fmla="*/ 96764 w 213883"/>
                <a:gd name="connsiteY453" fmla="*/ 195023 h 417788"/>
                <a:gd name="connsiteX454" fmla="*/ 103122 w 213883"/>
                <a:gd name="connsiteY454" fmla="*/ 196688 h 417788"/>
                <a:gd name="connsiteX455" fmla="*/ 104589 w 213883"/>
                <a:gd name="connsiteY455" fmla="*/ 197547 h 417788"/>
                <a:gd name="connsiteX456" fmla="*/ 104391 w 213883"/>
                <a:gd name="connsiteY456" fmla="*/ 199649 h 417788"/>
                <a:gd name="connsiteX457" fmla="*/ 104020 w 213883"/>
                <a:gd name="connsiteY457" fmla="*/ 201195 h 417788"/>
                <a:gd name="connsiteX458" fmla="*/ 104814 w 213883"/>
                <a:gd name="connsiteY458" fmla="*/ 204460 h 417788"/>
                <a:gd name="connsiteX459" fmla="*/ 104153 w 213883"/>
                <a:gd name="connsiteY459" fmla="*/ 208769 h 417788"/>
                <a:gd name="connsiteX460" fmla="*/ 104510 w 213883"/>
                <a:gd name="connsiteY460" fmla="*/ 214888 h 417788"/>
                <a:gd name="connsiteX461" fmla="*/ 103941 w 213883"/>
                <a:gd name="connsiteY461" fmla="*/ 217809 h 417788"/>
                <a:gd name="connsiteX462" fmla="*/ 104946 w 213883"/>
                <a:gd name="connsiteY462" fmla="*/ 219528 h 417788"/>
                <a:gd name="connsiteX463" fmla="*/ 106413 w 213883"/>
                <a:gd name="connsiteY463" fmla="*/ 220453 h 417788"/>
                <a:gd name="connsiteX464" fmla="*/ 109664 w 213883"/>
                <a:gd name="connsiteY464" fmla="*/ 218972 h 417788"/>
                <a:gd name="connsiteX465" fmla="*/ 118586 w 213883"/>
                <a:gd name="connsiteY465" fmla="*/ 220519 h 417788"/>
                <a:gd name="connsiteX466" fmla="*/ 125314 w 213883"/>
                <a:gd name="connsiteY466" fmla="*/ 218536 h 417788"/>
                <a:gd name="connsiteX467" fmla="*/ 128209 w 213883"/>
                <a:gd name="connsiteY467" fmla="*/ 219924 h 417788"/>
                <a:gd name="connsiteX468" fmla="*/ 129649 w 213883"/>
                <a:gd name="connsiteY468" fmla="*/ 221259 h 417788"/>
                <a:gd name="connsiteX469" fmla="*/ 131103 w 213883"/>
                <a:gd name="connsiteY469" fmla="*/ 222092 h 417788"/>
                <a:gd name="connsiteX470" fmla="*/ 133403 w 213883"/>
                <a:gd name="connsiteY470" fmla="*/ 222991 h 417788"/>
                <a:gd name="connsiteX471" fmla="*/ 136099 w 213883"/>
                <a:gd name="connsiteY471" fmla="*/ 225502 h 417788"/>
                <a:gd name="connsiteX472" fmla="*/ 138730 w 213883"/>
                <a:gd name="connsiteY472" fmla="*/ 228648 h 417788"/>
                <a:gd name="connsiteX473" fmla="*/ 139126 w 213883"/>
                <a:gd name="connsiteY473" fmla="*/ 227802 h 417788"/>
                <a:gd name="connsiteX474" fmla="*/ 139311 w 213883"/>
                <a:gd name="connsiteY474" fmla="*/ 226876 h 417788"/>
                <a:gd name="connsiteX475" fmla="*/ 141730 w 213883"/>
                <a:gd name="connsiteY475" fmla="*/ 230881 h 417788"/>
                <a:gd name="connsiteX476" fmla="*/ 144162 w 213883"/>
                <a:gd name="connsiteY476" fmla="*/ 232957 h 417788"/>
                <a:gd name="connsiteX477" fmla="*/ 146964 w 213883"/>
                <a:gd name="connsiteY477" fmla="*/ 234939 h 417788"/>
                <a:gd name="connsiteX478" fmla="*/ 147704 w 213883"/>
                <a:gd name="connsiteY478" fmla="*/ 233564 h 417788"/>
                <a:gd name="connsiteX479" fmla="*/ 148074 w 213883"/>
                <a:gd name="connsiteY479" fmla="*/ 232282 h 417788"/>
                <a:gd name="connsiteX480" fmla="*/ 149713 w 213883"/>
                <a:gd name="connsiteY480" fmla="*/ 233816 h 417788"/>
                <a:gd name="connsiteX481" fmla="*/ 152714 w 213883"/>
                <a:gd name="connsiteY481" fmla="*/ 237662 h 417788"/>
                <a:gd name="connsiteX482" fmla="*/ 153705 w 213883"/>
                <a:gd name="connsiteY482" fmla="*/ 241164 h 417788"/>
                <a:gd name="connsiteX483" fmla="*/ 156256 w 213883"/>
                <a:gd name="connsiteY483" fmla="*/ 244442 h 417788"/>
                <a:gd name="connsiteX484" fmla="*/ 157128 w 213883"/>
                <a:gd name="connsiteY484" fmla="*/ 246385 h 417788"/>
                <a:gd name="connsiteX485" fmla="*/ 157657 w 213883"/>
                <a:gd name="connsiteY485" fmla="*/ 246306 h 417788"/>
                <a:gd name="connsiteX486" fmla="*/ 157208 w 213883"/>
                <a:gd name="connsiteY486" fmla="*/ 245592 h 417788"/>
                <a:gd name="connsiteX487" fmla="*/ 151881 w 213883"/>
                <a:gd name="connsiteY487" fmla="*/ 235494 h 417788"/>
                <a:gd name="connsiteX488" fmla="*/ 150731 w 213883"/>
                <a:gd name="connsiteY488" fmla="*/ 230802 h 417788"/>
                <a:gd name="connsiteX489" fmla="*/ 151193 w 213883"/>
                <a:gd name="connsiteY489" fmla="*/ 227194 h 417788"/>
                <a:gd name="connsiteX490" fmla="*/ 151537 w 213883"/>
                <a:gd name="connsiteY490" fmla="*/ 225978 h 417788"/>
                <a:gd name="connsiteX491" fmla="*/ 150070 w 213883"/>
                <a:gd name="connsiteY491" fmla="*/ 224074 h 417788"/>
                <a:gd name="connsiteX492" fmla="*/ 148061 w 213883"/>
                <a:gd name="connsiteY492" fmla="*/ 221920 h 417788"/>
                <a:gd name="connsiteX493" fmla="*/ 144585 w 213883"/>
                <a:gd name="connsiteY493" fmla="*/ 219091 h 417788"/>
                <a:gd name="connsiteX494" fmla="*/ 143964 w 213883"/>
                <a:gd name="connsiteY494" fmla="*/ 214624 h 417788"/>
                <a:gd name="connsiteX495" fmla="*/ 142761 w 213883"/>
                <a:gd name="connsiteY495" fmla="*/ 209350 h 417788"/>
                <a:gd name="connsiteX496" fmla="*/ 141637 w 213883"/>
                <a:gd name="connsiteY496" fmla="*/ 207579 h 417788"/>
                <a:gd name="connsiteX497" fmla="*/ 139853 w 213883"/>
                <a:gd name="connsiteY497" fmla="*/ 204328 h 417788"/>
                <a:gd name="connsiteX498" fmla="*/ 138809 w 213883"/>
                <a:gd name="connsiteY498" fmla="*/ 201631 h 417788"/>
                <a:gd name="connsiteX499" fmla="*/ 137857 w 213883"/>
                <a:gd name="connsiteY499" fmla="*/ 194520 h 417788"/>
                <a:gd name="connsiteX500" fmla="*/ 138214 w 213883"/>
                <a:gd name="connsiteY500" fmla="*/ 193952 h 417788"/>
                <a:gd name="connsiteX501" fmla="*/ 140474 w 213883"/>
                <a:gd name="connsiteY501" fmla="*/ 193740 h 417788"/>
                <a:gd name="connsiteX502" fmla="*/ 143356 w 213883"/>
                <a:gd name="connsiteY502" fmla="*/ 193225 h 417788"/>
                <a:gd name="connsiteX503" fmla="*/ 143713 w 213883"/>
                <a:gd name="connsiteY503" fmla="*/ 192075 h 417788"/>
                <a:gd name="connsiteX504" fmla="*/ 143105 w 213883"/>
                <a:gd name="connsiteY504" fmla="*/ 191123 h 417788"/>
                <a:gd name="connsiteX505" fmla="*/ 144823 w 213883"/>
                <a:gd name="connsiteY505" fmla="*/ 189511 h 417788"/>
                <a:gd name="connsiteX506" fmla="*/ 147162 w 213883"/>
                <a:gd name="connsiteY506" fmla="*/ 185982 h 417788"/>
                <a:gd name="connsiteX507" fmla="*/ 148867 w 213883"/>
                <a:gd name="connsiteY507" fmla="*/ 182294 h 417788"/>
                <a:gd name="connsiteX508" fmla="*/ 150123 w 213883"/>
                <a:gd name="connsiteY508" fmla="*/ 179968 h 417788"/>
                <a:gd name="connsiteX509" fmla="*/ 150784 w 213883"/>
                <a:gd name="connsiteY509" fmla="*/ 177655 h 417788"/>
                <a:gd name="connsiteX510" fmla="*/ 153467 w 213883"/>
                <a:gd name="connsiteY510" fmla="*/ 174377 h 417788"/>
                <a:gd name="connsiteX511" fmla="*/ 157393 w 213883"/>
                <a:gd name="connsiteY511" fmla="*/ 172117 h 417788"/>
                <a:gd name="connsiteX512" fmla="*/ 160155 w 213883"/>
                <a:gd name="connsiteY512" fmla="*/ 171588 h 417788"/>
                <a:gd name="connsiteX513" fmla="*/ 163010 w 213883"/>
                <a:gd name="connsiteY513" fmla="*/ 170822 h 417788"/>
                <a:gd name="connsiteX514" fmla="*/ 165719 w 213883"/>
                <a:gd name="connsiteY514" fmla="*/ 169724 h 417788"/>
                <a:gd name="connsiteX515" fmla="*/ 167041 w 213883"/>
                <a:gd name="connsiteY515" fmla="*/ 169619 h 417788"/>
                <a:gd name="connsiteX516" fmla="*/ 170676 w 213883"/>
                <a:gd name="connsiteY516" fmla="*/ 170940 h 417788"/>
                <a:gd name="connsiteX517" fmla="*/ 172606 w 213883"/>
                <a:gd name="connsiteY517" fmla="*/ 171284 h 417788"/>
                <a:gd name="connsiteX518" fmla="*/ 174588 w 213883"/>
                <a:gd name="connsiteY518" fmla="*/ 171271 h 417788"/>
                <a:gd name="connsiteX519" fmla="*/ 176663 w 213883"/>
                <a:gd name="connsiteY519" fmla="*/ 171403 h 417788"/>
                <a:gd name="connsiteX520" fmla="*/ 178448 w 213883"/>
                <a:gd name="connsiteY520" fmla="*/ 171271 h 417788"/>
                <a:gd name="connsiteX521" fmla="*/ 182637 w 213883"/>
                <a:gd name="connsiteY521" fmla="*/ 170346 h 417788"/>
                <a:gd name="connsiteX522" fmla="*/ 187264 w 213883"/>
                <a:gd name="connsiteY522" fmla="*/ 171073 h 417788"/>
                <a:gd name="connsiteX523" fmla="*/ 191269 w 213883"/>
                <a:gd name="connsiteY523" fmla="*/ 170491 h 417788"/>
                <a:gd name="connsiteX524" fmla="*/ 196185 w 213883"/>
                <a:gd name="connsiteY524" fmla="*/ 169420 h 417788"/>
                <a:gd name="connsiteX525" fmla="*/ 198723 w 213883"/>
                <a:gd name="connsiteY525" fmla="*/ 170095 h 417788"/>
                <a:gd name="connsiteX526" fmla="*/ 201089 w 213883"/>
                <a:gd name="connsiteY526" fmla="*/ 171165 h 417788"/>
                <a:gd name="connsiteX527" fmla="*/ 201631 w 213883"/>
                <a:gd name="connsiteY527" fmla="*/ 173333 h 417788"/>
                <a:gd name="connsiteX528" fmla="*/ 202253 w 213883"/>
                <a:gd name="connsiteY528" fmla="*/ 174324 h 417788"/>
                <a:gd name="connsiteX529" fmla="*/ 203085 w 213883"/>
                <a:gd name="connsiteY529" fmla="*/ 175091 h 417788"/>
                <a:gd name="connsiteX530" fmla="*/ 204089 w 213883"/>
                <a:gd name="connsiteY530" fmla="*/ 175091 h 417788"/>
                <a:gd name="connsiteX531" fmla="*/ 205213 w 213883"/>
                <a:gd name="connsiteY531" fmla="*/ 173584 h 417788"/>
                <a:gd name="connsiteX532" fmla="*/ 206112 w 213883"/>
                <a:gd name="connsiteY532" fmla="*/ 172024 h 417788"/>
                <a:gd name="connsiteX533" fmla="*/ 206429 w 213883"/>
                <a:gd name="connsiteY533" fmla="*/ 171733 h 417788"/>
                <a:gd name="connsiteX534" fmla="*/ 207856 w 213883"/>
                <a:gd name="connsiteY534" fmla="*/ 171126 h 417788"/>
                <a:gd name="connsiteX535" fmla="*/ 210143 w 213883"/>
                <a:gd name="connsiteY535" fmla="*/ 169751 h 417788"/>
                <a:gd name="connsiteX536" fmla="*/ 211967 w 213883"/>
                <a:gd name="connsiteY536" fmla="*/ 168204 h 417788"/>
                <a:gd name="connsiteX537" fmla="*/ 213104 w 213883"/>
                <a:gd name="connsiteY537" fmla="*/ 166552 h 417788"/>
                <a:gd name="connsiteX538" fmla="*/ 213461 w 213883"/>
                <a:gd name="connsiteY538" fmla="*/ 164847 h 417788"/>
                <a:gd name="connsiteX539" fmla="*/ 213315 w 213883"/>
                <a:gd name="connsiteY539" fmla="*/ 162851 h 417788"/>
                <a:gd name="connsiteX540" fmla="*/ 213315 w 213883"/>
                <a:gd name="connsiteY540" fmla="*/ 157710 h 417788"/>
                <a:gd name="connsiteX541" fmla="*/ 213619 w 213883"/>
                <a:gd name="connsiteY541" fmla="*/ 155185 h 417788"/>
                <a:gd name="connsiteX542" fmla="*/ 213078 w 213883"/>
                <a:gd name="connsiteY542" fmla="*/ 152079 h 41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Lst>
              <a:rect l="l" t="t" r="r" b="b"/>
              <a:pathLst>
                <a:path w="213883" h="417788">
                  <a:moveTo>
                    <a:pt x="68545" y="361271"/>
                  </a:moveTo>
                  <a:lnTo>
                    <a:pt x="68386" y="361575"/>
                  </a:lnTo>
                  <a:lnTo>
                    <a:pt x="68479" y="363756"/>
                  </a:lnTo>
                  <a:lnTo>
                    <a:pt x="69298" y="365236"/>
                  </a:lnTo>
                  <a:lnTo>
                    <a:pt x="70237" y="365937"/>
                  </a:lnTo>
                  <a:lnTo>
                    <a:pt x="69418" y="362526"/>
                  </a:lnTo>
                  <a:lnTo>
                    <a:pt x="68545" y="361271"/>
                  </a:lnTo>
                  <a:close/>
                  <a:moveTo>
                    <a:pt x="56570" y="353354"/>
                  </a:moveTo>
                  <a:lnTo>
                    <a:pt x="56848" y="352878"/>
                  </a:lnTo>
                  <a:lnTo>
                    <a:pt x="56966" y="349388"/>
                  </a:lnTo>
                  <a:lnTo>
                    <a:pt x="55024" y="347935"/>
                  </a:lnTo>
                  <a:lnTo>
                    <a:pt x="56570" y="353354"/>
                  </a:lnTo>
                  <a:close/>
                  <a:moveTo>
                    <a:pt x="48124" y="320482"/>
                  </a:moveTo>
                  <a:lnTo>
                    <a:pt x="47741" y="318817"/>
                  </a:lnTo>
                  <a:lnTo>
                    <a:pt x="47067" y="319081"/>
                  </a:lnTo>
                  <a:lnTo>
                    <a:pt x="46749" y="320059"/>
                  </a:lnTo>
                  <a:lnTo>
                    <a:pt x="46644" y="321605"/>
                  </a:lnTo>
                  <a:lnTo>
                    <a:pt x="48032" y="321302"/>
                  </a:lnTo>
                  <a:lnTo>
                    <a:pt x="48124" y="320482"/>
                  </a:lnTo>
                  <a:close/>
                  <a:moveTo>
                    <a:pt x="148272" y="247390"/>
                  </a:moveTo>
                  <a:lnTo>
                    <a:pt x="148048" y="248883"/>
                  </a:lnTo>
                  <a:lnTo>
                    <a:pt x="149555" y="250086"/>
                  </a:lnTo>
                  <a:lnTo>
                    <a:pt x="149726" y="247139"/>
                  </a:lnTo>
                  <a:lnTo>
                    <a:pt x="148761" y="246716"/>
                  </a:lnTo>
                  <a:lnTo>
                    <a:pt x="148272" y="247390"/>
                  </a:lnTo>
                  <a:close/>
                  <a:moveTo>
                    <a:pt x="143171" y="235944"/>
                  </a:moveTo>
                  <a:lnTo>
                    <a:pt x="141545" y="234001"/>
                  </a:lnTo>
                  <a:lnTo>
                    <a:pt x="140488" y="233710"/>
                  </a:lnTo>
                  <a:lnTo>
                    <a:pt x="140461" y="234635"/>
                  </a:lnTo>
                  <a:lnTo>
                    <a:pt x="141492" y="238547"/>
                  </a:lnTo>
                  <a:lnTo>
                    <a:pt x="142946" y="238733"/>
                  </a:lnTo>
                  <a:lnTo>
                    <a:pt x="143382" y="238495"/>
                  </a:lnTo>
                  <a:lnTo>
                    <a:pt x="144704" y="239010"/>
                  </a:lnTo>
                  <a:lnTo>
                    <a:pt x="144572" y="238336"/>
                  </a:lnTo>
                  <a:lnTo>
                    <a:pt x="144030" y="237305"/>
                  </a:lnTo>
                  <a:lnTo>
                    <a:pt x="143171" y="235944"/>
                  </a:lnTo>
                  <a:close/>
                  <a:moveTo>
                    <a:pt x="213078" y="152079"/>
                  </a:moveTo>
                  <a:lnTo>
                    <a:pt x="211742" y="149647"/>
                  </a:lnTo>
                  <a:lnTo>
                    <a:pt x="211319" y="145999"/>
                  </a:lnTo>
                  <a:lnTo>
                    <a:pt x="211491" y="144215"/>
                  </a:lnTo>
                  <a:lnTo>
                    <a:pt x="211531" y="143052"/>
                  </a:lnTo>
                  <a:lnTo>
                    <a:pt x="212853" y="141571"/>
                  </a:lnTo>
                  <a:lnTo>
                    <a:pt x="213633" y="139457"/>
                  </a:lnTo>
                  <a:lnTo>
                    <a:pt x="213884" y="136694"/>
                  </a:lnTo>
                  <a:lnTo>
                    <a:pt x="213698" y="134698"/>
                  </a:lnTo>
                  <a:lnTo>
                    <a:pt x="213078" y="133469"/>
                  </a:lnTo>
                  <a:lnTo>
                    <a:pt x="211465" y="132306"/>
                  </a:lnTo>
                  <a:lnTo>
                    <a:pt x="208861" y="131196"/>
                  </a:lnTo>
                  <a:lnTo>
                    <a:pt x="207130" y="129795"/>
                  </a:lnTo>
                  <a:lnTo>
                    <a:pt x="206297" y="128103"/>
                  </a:lnTo>
                  <a:lnTo>
                    <a:pt x="206178" y="126623"/>
                  </a:lnTo>
                  <a:lnTo>
                    <a:pt x="206773" y="125340"/>
                  </a:lnTo>
                  <a:lnTo>
                    <a:pt x="204737" y="123913"/>
                  </a:lnTo>
                  <a:lnTo>
                    <a:pt x="200058" y="122340"/>
                  </a:lnTo>
                  <a:lnTo>
                    <a:pt x="197322" y="120450"/>
                  </a:lnTo>
                  <a:lnTo>
                    <a:pt x="196529" y="118256"/>
                  </a:lnTo>
                  <a:lnTo>
                    <a:pt x="194296" y="115374"/>
                  </a:lnTo>
                  <a:lnTo>
                    <a:pt x="190634" y="111806"/>
                  </a:lnTo>
                  <a:lnTo>
                    <a:pt x="188295" y="106678"/>
                  </a:lnTo>
                  <a:lnTo>
                    <a:pt x="187277" y="99989"/>
                  </a:lnTo>
                  <a:lnTo>
                    <a:pt x="186960" y="94544"/>
                  </a:lnTo>
                  <a:lnTo>
                    <a:pt x="187555" y="88239"/>
                  </a:lnTo>
                  <a:lnTo>
                    <a:pt x="185083" y="83679"/>
                  </a:lnTo>
                  <a:lnTo>
                    <a:pt x="182704" y="81274"/>
                  </a:lnTo>
                  <a:lnTo>
                    <a:pt x="179598" y="79502"/>
                  </a:lnTo>
                  <a:lnTo>
                    <a:pt x="176532" y="76965"/>
                  </a:lnTo>
                  <a:lnTo>
                    <a:pt x="173505" y="73660"/>
                  </a:lnTo>
                  <a:lnTo>
                    <a:pt x="169751" y="68783"/>
                  </a:lnTo>
                  <a:lnTo>
                    <a:pt x="165270" y="62333"/>
                  </a:lnTo>
                  <a:lnTo>
                    <a:pt x="162442" y="59439"/>
                  </a:lnTo>
                  <a:lnTo>
                    <a:pt x="161279" y="60113"/>
                  </a:lnTo>
                  <a:lnTo>
                    <a:pt x="158582" y="59518"/>
                  </a:lnTo>
                  <a:lnTo>
                    <a:pt x="154339" y="57654"/>
                  </a:lnTo>
                  <a:lnTo>
                    <a:pt x="150718" y="56650"/>
                  </a:lnTo>
                  <a:lnTo>
                    <a:pt x="147717" y="56504"/>
                  </a:lnTo>
                  <a:lnTo>
                    <a:pt x="145840" y="56927"/>
                  </a:lnTo>
                  <a:lnTo>
                    <a:pt x="145074" y="57919"/>
                  </a:lnTo>
                  <a:lnTo>
                    <a:pt x="145127" y="58897"/>
                  </a:lnTo>
                  <a:lnTo>
                    <a:pt x="146012" y="59861"/>
                  </a:lnTo>
                  <a:lnTo>
                    <a:pt x="145708" y="60615"/>
                  </a:lnTo>
                  <a:lnTo>
                    <a:pt x="144215" y="61157"/>
                  </a:lnTo>
                  <a:lnTo>
                    <a:pt x="143091" y="62227"/>
                  </a:lnTo>
                  <a:lnTo>
                    <a:pt x="141994" y="64580"/>
                  </a:lnTo>
                  <a:lnTo>
                    <a:pt x="141426" y="67686"/>
                  </a:lnTo>
                  <a:lnTo>
                    <a:pt x="140104" y="68876"/>
                  </a:lnTo>
                  <a:lnTo>
                    <a:pt x="137857" y="69140"/>
                  </a:lnTo>
                  <a:lnTo>
                    <a:pt x="135729" y="70026"/>
                  </a:lnTo>
                  <a:lnTo>
                    <a:pt x="133720" y="71533"/>
                  </a:lnTo>
                  <a:lnTo>
                    <a:pt x="132821" y="72682"/>
                  </a:lnTo>
                  <a:lnTo>
                    <a:pt x="133046" y="73462"/>
                  </a:lnTo>
                  <a:lnTo>
                    <a:pt x="132597" y="73634"/>
                  </a:lnTo>
                  <a:lnTo>
                    <a:pt x="131460" y="73198"/>
                  </a:lnTo>
                  <a:lnTo>
                    <a:pt x="130812" y="72167"/>
                  </a:lnTo>
                  <a:lnTo>
                    <a:pt x="130653" y="70554"/>
                  </a:lnTo>
                  <a:lnTo>
                    <a:pt x="129385" y="69471"/>
                  </a:lnTo>
                  <a:lnTo>
                    <a:pt x="127006" y="68915"/>
                  </a:lnTo>
                  <a:lnTo>
                    <a:pt x="124151" y="67184"/>
                  </a:lnTo>
                  <a:lnTo>
                    <a:pt x="120820" y="64276"/>
                  </a:lnTo>
                  <a:lnTo>
                    <a:pt x="118560" y="62730"/>
                  </a:lnTo>
                  <a:lnTo>
                    <a:pt x="117384" y="62545"/>
                  </a:lnTo>
                  <a:lnTo>
                    <a:pt x="115890" y="63695"/>
                  </a:lnTo>
                  <a:lnTo>
                    <a:pt x="114079" y="66193"/>
                  </a:lnTo>
                  <a:lnTo>
                    <a:pt x="112440" y="67184"/>
                  </a:lnTo>
                  <a:lnTo>
                    <a:pt x="110973" y="66668"/>
                  </a:lnTo>
                  <a:lnTo>
                    <a:pt x="110008" y="67554"/>
                  </a:lnTo>
                  <a:lnTo>
                    <a:pt x="109546" y="69841"/>
                  </a:lnTo>
                  <a:lnTo>
                    <a:pt x="108383" y="71625"/>
                  </a:lnTo>
                  <a:lnTo>
                    <a:pt x="105580" y="73568"/>
                  </a:lnTo>
                  <a:lnTo>
                    <a:pt x="105395" y="73793"/>
                  </a:lnTo>
                  <a:lnTo>
                    <a:pt x="102250" y="76436"/>
                  </a:lnTo>
                  <a:lnTo>
                    <a:pt x="99778" y="79080"/>
                  </a:lnTo>
                  <a:lnTo>
                    <a:pt x="96976" y="82635"/>
                  </a:lnTo>
                  <a:lnTo>
                    <a:pt x="95509" y="83190"/>
                  </a:lnTo>
                  <a:lnTo>
                    <a:pt x="93936" y="82331"/>
                  </a:lnTo>
                  <a:lnTo>
                    <a:pt x="91610" y="81446"/>
                  </a:lnTo>
                  <a:lnTo>
                    <a:pt x="90288" y="80243"/>
                  </a:lnTo>
                  <a:lnTo>
                    <a:pt x="91755" y="74216"/>
                  </a:lnTo>
                  <a:lnTo>
                    <a:pt x="93711" y="67541"/>
                  </a:lnTo>
                  <a:lnTo>
                    <a:pt x="94068" y="64461"/>
                  </a:lnTo>
                  <a:lnTo>
                    <a:pt x="93896" y="62214"/>
                  </a:lnTo>
                  <a:lnTo>
                    <a:pt x="93381" y="60390"/>
                  </a:lnTo>
                  <a:lnTo>
                    <a:pt x="92033" y="58474"/>
                  </a:lnTo>
                  <a:lnTo>
                    <a:pt x="90803" y="56993"/>
                  </a:lnTo>
                  <a:lnTo>
                    <a:pt x="90592" y="56002"/>
                  </a:lnTo>
                  <a:lnTo>
                    <a:pt x="90790" y="54958"/>
                  </a:lnTo>
                  <a:lnTo>
                    <a:pt x="91715" y="53411"/>
                  </a:lnTo>
                  <a:lnTo>
                    <a:pt x="92852" y="51019"/>
                  </a:lnTo>
                  <a:lnTo>
                    <a:pt x="93552" y="46089"/>
                  </a:lnTo>
                  <a:lnTo>
                    <a:pt x="94478" y="40881"/>
                  </a:lnTo>
                  <a:lnTo>
                    <a:pt x="93909" y="37722"/>
                  </a:lnTo>
                  <a:lnTo>
                    <a:pt x="92138" y="34259"/>
                  </a:lnTo>
                  <a:lnTo>
                    <a:pt x="90988" y="30968"/>
                  </a:lnTo>
                  <a:lnTo>
                    <a:pt x="90962" y="26488"/>
                  </a:lnTo>
                  <a:lnTo>
                    <a:pt x="90513" y="24743"/>
                  </a:lnTo>
                  <a:lnTo>
                    <a:pt x="88993" y="23871"/>
                  </a:lnTo>
                  <a:lnTo>
                    <a:pt x="84261" y="22972"/>
                  </a:lnTo>
                  <a:lnTo>
                    <a:pt x="82793" y="23130"/>
                  </a:lnTo>
                  <a:lnTo>
                    <a:pt x="81697" y="23699"/>
                  </a:lnTo>
                  <a:lnTo>
                    <a:pt x="80600" y="24915"/>
                  </a:lnTo>
                  <a:lnTo>
                    <a:pt x="79158" y="25681"/>
                  </a:lnTo>
                  <a:lnTo>
                    <a:pt x="76304" y="26104"/>
                  </a:lnTo>
                  <a:lnTo>
                    <a:pt x="73357" y="24584"/>
                  </a:lnTo>
                  <a:lnTo>
                    <a:pt x="70726" y="22020"/>
                  </a:lnTo>
                  <a:lnTo>
                    <a:pt x="69761" y="18861"/>
                  </a:lnTo>
                  <a:lnTo>
                    <a:pt x="70951" y="15107"/>
                  </a:lnTo>
                  <a:lnTo>
                    <a:pt x="71731" y="12067"/>
                  </a:lnTo>
                  <a:lnTo>
                    <a:pt x="72088" y="9464"/>
                  </a:lnTo>
                  <a:lnTo>
                    <a:pt x="71850" y="8234"/>
                  </a:lnTo>
                  <a:lnTo>
                    <a:pt x="71175" y="6952"/>
                  </a:lnTo>
                  <a:lnTo>
                    <a:pt x="70462" y="6781"/>
                  </a:lnTo>
                  <a:lnTo>
                    <a:pt x="68783" y="5181"/>
                  </a:lnTo>
                  <a:lnTo>
                    <a:pt x="66972" y="2366"/>
                  </a:lnTo>
                  <a:lnTo>
                    <a:pt x="65453" y="1084"/>
                  </a:lnTo>
                  <a:lnTo>
                    <a:pt x="64210" y="1322"/>
                  </a:lnTo>
                  <a:lnTo>
                    <a:pt x="63179" y="2392"/>
                  </a:lnTo>
                  <a:lnTo>
                    <a:pt x="62346" y="4282"/>
                  </a:lnTo>
                  <a:lnTo>
                    <a:pt x="61606" y="5049"/>
                  </a:lnTo>
                  <a:lnTo>
                    <a:pt x="60945" y="4705"/>
                  </a:lnTo>
                  <a:lnTo>
                    <a:pt x="60906" y="3040"/>
                  </a:lnTo>
                  <a:lnTo>
                    <a:pt x="57760" y="1269"/>
                  </a:lnTo>
                  <a:lnTo>
                    <a:pt x="56411" y="251"/>
                  </a:lnTo>
                  <a:lnTo>
                    <a:pt x="54812" y="0"/>
                  </a:lnTo>
                  <a:lnTo>
                    <a:pt x="53372" y="1123"/>
                  </a:lnTo>
                  <a:lnTo>
                    <a:pt x="52262" y="2339"/>
                  </a:lnTo>
                  <a:lnTo>
                    <a:pt x="51019" y="2789"/>
                  </a:lnTo>
                  <a:lnTo>
                    <a:pt x="49036" y="2934"/>
                  </a:lnTo>
                  <a:lnTo>
                    <a:pt x="46327" y="2300"/>
                  </a:lnTo>
                  <a:lnTo>
                    <a:pt x="44463" y="1731"/>
                  </a:lnTo>
                  <a:lnTo>
                    <a:pt x="44238" y="2049"/>
                  </a:lnTo>
                  <a:lnTo>
                    <a:pt x="45547" y="4626"/>
                  </a:lnTo>
                  <a:lnTo>
                    <a:pt x="46168" y="6688"/>
                  </a:lnTo>
                  <a:lnTo>
                    <a:pt x="45930" y="7759"/>
                  </a:lnTo>
                  <a:lnTo>
                    <a:pt x="45203" y="8657"/>
                  </a:lnTo>
                  <a:lnTo>
                    <a:pt x="44014" y="9358"/>
                  </a:lnTo>
                  <a:lnTo>
                    <a:pt x="42560" y="9768"/>
                  </a:lnTo>
                  <a:lnTo>
                    <a:pt x="41225" y="9728"/>
                  </a:lnTo>
                  <a:lnTo>
                    <a:pt x="38965" y="8750"/>
                  </a:lnTo>
                  <a:lnTo>
                    <a:pt x="37339" y="8710"/>
                  </a:lnTo>
                  <a:lnTo>
                    <a:pt x="36017" y="9199"/>
                  </a:lnTo>
                  <a:lnTo>
                    <a:pt x="35264" y="9926"/>
                  </a:lnTo>
                  <a:lnTo>
                    <a:pt x="34920" y="10825"/>
                  </a:lnTo>
                  <a:lnTo>
                    <a:pt x="34761" y="15927"/>
                  </a:lnTo>
                  <a:lnTo>
                    <a:pt x="34246" y="17526"/>
                  </a:lnTo>
                  <a:lnTo>
                    <a:pt x="33347" y="18425"/>
                  </a:lnTo>
                  <a:lnTo>
                    <a:pt x="32356" y="18517"/>
                  </a:lnTo>
                  <a:lnTo>
                    <a:pt x="30941" y="18266"/>
                  </a:lnTo>
                  <a:lnTo>
                    <a:pt x="29527" y="18478"/>
                  </a:lnTo>
                  <a:lnTo>
                    <a:pt x="23236" y="20447"/>
                  </a:lnTo>
                  <a:lnTo>
                    <a:pt x="22311" y="20646"/>
                  </a:lnTo>
                  <a:lnTo>
                    <a:pt x="20275" y="20791"/>
                  </a:lnTo>
                  <a:lnTo>
                    <a:pt x="18372" y="20844"/>
                  </a:lnTo>
                  <a:lnTo>
                    <a:pt x="17024" y="20751"/>
                  </a:lnTo>
                  <a:lnTo>
                    <a:pt x="13627" y="18729"/>
                  </a:lnTo>
                  <a:lnTo>
                    <a:pt x="12080" y="18517"/>
                  </a:lnTo>
                  <a:lnTo>
                    <a:pt x="11327" y="19086"/>
                  </a:lnTo>
                  <a:lnTo>
                    <a:pt x="11089" y="21795"/>
                  </a:lnTo>
                  <a:lnTo>
                    <a:pt x="9477" y="23514"/>
                  </a:lnTo>
                  <a:lnTo>
                    <a:pt x="7507" y="27267"/>
                  </a:lnTo>
                  <a:lnTo>
                    <a:pt x="7639" y="32753"/>
                  </a:lnTo>
                  <a:lnTo>
                    <a:pt x="8380" y="36572"/>
                  </a:lnTo>
                  <a:lnTo>
                    <a:pt x="6662" y="40353"/>
                  </a:lnTo>
                  <a:lnTo>
                    <a:pt x="6688" y="42177"/>
                  </a:lnTo>
                  <a:lnTo>
                    <a:pt x="8975" y="50966"/>
                  </a:lnTo>
                  <a:lnTo>
                    <a:pt x="8895" y="51891"/>
                  </a:lnTo>
                  <a:lnTo>
                    <a:pt x="8512" y="52354"/>
                  </a:lnTo>
                  <a:lnTo>
                    <a:pt x="7164" y="52658"/>
                  </a:lnTo>
                  <a:lnTo>
                    <a:pt x="4957" y="53583"/>
                  </a:lnTo>
                  <a:lnTo>
                    <a:pt x="3542" y="54456"/>
                  </a:lnTo>
                  <a:lnTo>
                    <a:pt x="2815" y="54561"/>
                  </a:lnTo>
                  <a:lnTo>
                    <a:pt x="568" y="53900"/>
                  </a:lnTo>
                  <a:lnTo>
                    <a:pt x="0" y="53887"/>
                  </a:lnTo>
                  <a:lnTo>
                    <a:pt x="251" y="54561"/>
                  </a:lnTo>
                  <a:lnTo>
                    <a:pt x="2445" y="58368"/>
                  </a:lnTo>
                  <a:lnTo>
                    <a:pt x="4467" y="60165"/>
                  </a:lnTo>
                  <a:lnTo>
                    <a:pt x="6305" y="59967"/>
                  </a:lnTo>
                  <a:lnTo>
                    <a:pt x="7164" y="60324"/>
                  </a:lnTo>
                  <a:lnTo>
                    <a:pt x="7031" y="61236"/>
                  </a:lnTo>
                  <a:lnTo>
                    <a:pt x="8049" y="63615"/>
                  </a:lnTo>
                  <a:lnTo>
                    <a:pt x="10203" y="67461"/>
                  </a:lnTo>
                  <a:lnTo>
                    <a:pt x="11062" y="70343"/>
                  </a:lnTo>
                  <a:lnTo>
                    <a:pt x="10402" y="73211"/>
                  </a:lnTo>
                  <a:lnTo>
                    <a:pt x="10719" y="74242"/>
                  </a:lnTo>
                  <a:lnTo>
                    <a:pt x="11354" y="74850"/>
                  </a:lnTo>
                  <a:lnTo>
                    <a:pt x="13257" y="77520"/>
                  </a:lnTo>
                  <a:lnTo>
                    <a:pt x="17130" y="81697"/>
                  </a:lnTo>
                  <a:lnTo>
                    <a:pt x="20976" y="86217"/>
                  </a:lnTo>
                  <a:lnTo>
                    <a:pt x="24175" y="89984"/>
                  </a:lnTo>
                  <a:lnTo>
                    <a:pt x="26501" y="92588"/>
                  </a:lnTo>
                  <a:lnTo>
                    <a:pt x="31576" y="97452"/>
                  </a:lnTo>
                  <a:lnTo>
                    <a:pt x="32647" y="99725"/>
                  </a:lnTo>
                  <a:lnTo>
                    <a:pt x="33360" y="104325"/>
                  </a:lnTo>
                  <a:lnTo>
                    <a:pt x="34788" y="106981"/>
                  </a:lnTo>
                  <a:lnTo>
                    <a:pt x="36030" y="108885"/>
                  </a:lnTo>
                  <a:lnTo>
                    <a:pt x="36929" y="110471"/>
                  </a:lnTo>
                  <a:lnTo>
                    <a:pt x="39189" y="115678"/>
                  </a:lnTo>
                  <a:lnTo>
                    <a:pt x="39969" y="116392"/>
                  </a:lnTo>
                  <a:lnTo>
                    <a:pt x="43208" y="113220"/>
                  </a:lnTo>
                  <a:lnTo>
                    <a:pt x="44119" y="113881"/>
                  </a:lnTo>
                  <a:lnTo>
                    <a:pt x="44727" y="115071"/>
                  </a:lnTo>
                  <a:lnTo>
                    <a:pt x="44913" y="116591"/>
                  </a:lnTo>
                  <a:lnTo>
                    <a:pt x="44542" y="118322"/>
                  </a:lnTo>
                  <a:lnTo>
                    <a:pt x="43551" y="119908"/>
                  </a:lnTo>
                  <a:lnTo>
                    <a:pt x="38410" y="123583"/>
                  </a:lnTo>
                  <a:lnTo>
                    <a:pt x="38317" y="126755"/>
                  </a:lnTo>
                  <a:lnTo>
                    <a:pt x="38462" y="131553"/>
                  </a:lnTo>
                  <a:lnTo>
                    <a:pt x="39018" y="137448"/>
                  </a:lnTo>
                  <a:lnTo>
                    <a:pt x="39758" y="141862"/>
                  </a:lnTo>
                  <a:lnTo>
                    <a:pt x="39665" y="142880"/>
                  </a:lnTo>
                  <a:lnTo>
                    <a:pt x="39229" y="143356"/>
                  </a:lnTo>
                  <a:lnTo>
                    <a:pt x="37101" y="143171"/>
                  </a:lnTo>
                  <a:lnTo>
                    <a:pt x="34312" y="145391"/>
                  </a:lnTo>
                  <a:lnTo>
                    <a:pt x="33268" y="145589"/>
                  </a:lnTo>
                  <a:lnTo>
                    <a:pt x="32026" y="146449"/>
                  </a:lnTo>
                  <a:lnTo>
                    <a:pt x="31114" y="147506"/>
                  </a:lnTo>
                  <a:lnTo>
                    <a:pt x="30955" y="149105"/>
                  </a:lnTo>
                  <a:lnTo>
                    <a:pt x="32065" y="153956"/>
                  </a:lnTo>
                  <a:lnTo>
                    <a:pt x="33625" y="158516"/>
                  </a:lnTo>
                  <a:lnTo>
                    <a:pt x="36097" y="161860"/>
                  </a:lnTo>
                  <a:lnTo>
                    <a:pt x="38053" y="164504"/>
                  </a:lnTo>
                  <a:lnTo>
                    <a:pt x="40762" y="168178"/>
                  </a:lnTo>
                  <a:lnTo>
                    <a:pt x="42930" y="171377"/>
                  </a:lnTo>
                  <a:lnTo>
                    <a:pt x="47014" y="174879"/>
                  </a:lnTo>
                  <a:lnTo>
                    <a:pt x="52777" y="180126"/>
                  </a:lnTo>
                  <a:lnTo>
                    <a:pt x="55063" y="183021"/>
                  </a:lnTo>
                  <a:lnTo>
                    <a:pt x="57165" y="186537"/>
                  </a:lnTo>
                  <a:lnTo>
                    <a:pt x="58698" y="189537"/>
                  </a:lnTo>
                  <a:lnTo>
                    <a:pt x="59544" y="193516"/>
                  </a:lnTo>
                  <a:lnTo>
                    <a:pt x="60139" y="195750"/>
                  </a:lnTo>
                  <a:lnTo>
                    <a:pt x="60932" y="203204"/>
                  </a:lnTo>
                  <a:lnTo>
                    <a:pt x="60113" y="204896"/>
                  </a:lnTo>
                  <a:lnTo>
                    <a:pt x="59558" y="206865"/>
                  </a:lnTo>
                  <a:lnTo>
                    <a:pt x="60152" y="208927"/>
                  </a:lnTo>
                  <a:lnTo>
                    <a:pt x="61553" y="210883"/>
                  </a:lnTo>
                  <a:lnTo>
                    <a:pt x="61751" y="213130"/>
                  </a:lnTo>
                  <a:lnTo>
                    <a:pt x="63245" y="217148"/>
                  </a:lnTo>
                  <a:lnTo>
                    <a:pt x="65373" y="219607"/>
                  </a:lnTo>
                  <a:lnTo>
                    <a:pt x="67369" y="221259"/>
                  </a:lnTo>
                  <a:lnTo>
                    <a:pt x="68294" y="222568"/>
                  </a:lnTo>
                  <a:lnTo>
                    <a:pt x="68201" y="224669"/>
                  </a:lnTo>
                  <a:lnTo>
                    <a:pt x="68929" y="226890"/>
                  </a:lnTo>
                  <a:lnTo>
                    <a:pt x="69523" y="229309"/>
                  </a:lnTo>
                  <a:lnTo>
                    <a:pt x="70554" y="232666"/>
                  </a:lnTo>
                  <a:lnTo>
                    <a:pt x="72272" y="235507"/>
                  </a:lnTo>
                  <a:lnTo>
                    <a:pt x="75246" y="244218"/>
                  </a:lnTo>
                  <a:lnTo>
                    <a:pt x="75260" y="245116"/>
                  </a:lnTo>
                  <a:lnTo>
                    <a:pt x="74414" y="246874"/>
                  </a:lnTo>
                  <a:lnTo>
                    <a:pt x="73105" y="248474"/>
                  </a:lnTo>
                  <a:lnTo>
                    <a:pt x="72219" y="248989"/>
                  </a:lnTo>
                  <a:lnTo>
                    <a:pt x="71466" y="250628"/>
                  </a:lnTo>
                  <a:lnTo>
                    <a:pt x="69735" y="255281"/>
                  </a:lnTo>
                  <a:lnTo>
                    <a:pt x="66140" y="263304"/>
                  </a:lnTo>
                  <a:lnTo>
                    <a:pt x="62426" y="268538"/>
                  </a:lnTo>
                  <a:lnTo>
                    <a:pt x="59254" y="272252"/>
                  </a:lnTo>
                  <a:lnTo>
                    <a:pt x="56927" y="274512"/>
                  </a:lnTo>
                  <a:lnTo>
                    <a:pt x="56280" y="275860"/>
                  </a:lnTo>
                  <a:lnTo>
                    <a:pt x="56346" y="276917"/>
                  </a:lnTo>
                  <a:lnTo>
                    <a:pt x="56927" y="278794"/>
                  </a:lnTo>
                  <a:lnTo>
                    <a:pt x="56993" y="282363"/>
                  </a:lnTo>
                  <a:lnTo>
                    <a:pt x="56610" y="284623"/>
                  </a:lnTo>
                  <a:lnTo>
                    <a:pt x="56068" y="287016"/>
                  </a:lnTo>
                  <a:lnTo>
                    <a:pt x="55817" y="289157"/>
                  </a:lnTo>
                  <a:lnTo>
                    <a:pt x="52962" y="299123"/>
                  </a:lnTo>
                  <a:lnTo>
                    <a:pt x="51732" y="306921"/>
                  </a:lnTo>
                  <a:lnTo>
                    <a:pt x="50609" y="308864"/>
                  </a:lnTo>
                  <a:lnTo>
                    <a:pt x="49168" y="314574"/>
                  </a:lnTo>
                  <a:lnTo>
                    <a:pt x="48574" y="323654"/>
                  </a:lnTo>
                  <a:lnTo>
                    <a:pt x="46802" y="329338"/>
                  </a:lnTo>
                  <a:lnTo>
                    <a:pt x="46789" y="335669"/>
                  </a:lnTo>
                  <a:lnTo>
                    <a:pt x="47252" y="339079"/>
                  </a:lnTo>
                  <a:lnTo>
                    <a:pt x="49221" y="344643"/>
                  </a:lnTo>
                  <a:lnTo>
                    <a:pt x="50649" y="345754"/>
                  </a:lnTo>
                  <a:lnTo>
                    <a:pt x="52156" y="346005"/>
                  </a:lnTo>
                  <a:lnTo>
                    <a:pt x="53372" y="344062"/>
                  </a:lnTo>
                  <a:lnTo>
                    <a:pt x="53900" y="342053"/>
                  </a:lnTo>
                  <a:lnTo>
                    <a:pt x="55830" y="341313"/>
                  </a:lnTo>
                  <a:lnTo>
                    <a:pt x="57310" y="342423"/>
                  </a:lnTo>
                  <a:lnTo>
                    <a:pt x="59055" y="343784"/>
                  </a:lnTo>
                  <a:lnTo>
                    <a:pt x="61461" y="349349"/>
                  </a:lnTo>
                  <a:lnTo>
                    <a:pt x="63602" y="350367"/>
                  </a:lnTo>
                  <a:lnTo>
                    <a:pt x="66219" y="352098"/>
                  </a:lnTo>
                  <a:lnTo>
                    <a:pt x="68254" y="354213"/>
                  </a:lnTo>
                  <a:lnTo>
                    <a:pt x="68215" y="357663"/>
                  </a:lnTo>
                  <a:lnTo>
                    <a:pt x="69153" y="359011"/>
                  </a:lnTo>
                  <a:lnTo>
                    <a:pt x="71784" y="359011"/>
                  </a:lnTo>
                  <a:lnTo>
                    <a:pt x="73924" y="361813"/>
                  </a:lnTo>
                  <a:lnTo>
                    <a:pt x="74916" y="363439"/>
                  </a:lnTo>
                  <a:lnTo>
                    <a:pt x="76621" y="368778"/>
                  </a:lnTo>
                  <a:lnTo>
                    <a:pt x="78577" y="369849"/>
                  </a:lnTo>
                  <a:lnTo>
                    <a:pt x="80917" y="369981"/>
                  </a:lnTo>
                  <a:lnTo>
                    <a:pt x="82569" y="369241"/>
                  </a:lnTo>
                  <a:lnTo>
                    <a:pt x="81657" y="373114"/>
                  </a:lnTo>
                  <a:lnTo>
                    <a:pt x="82978" y="374911"/>
                  </a:lnTo>
                  <a:lnTo>
                    <a:pt x="84604" y="375043"/>
                  </a:lnTo>
                  <a:lnTo>
                    <a:pt x="85979" y="376299"/>
                  </a:lnTo>
                  <a:lnTo>
                    <a:pt x="85675" y="382789"/>
                  </a:lnTo>
                  <a:lnTo>
                    <a:pt x="90142" y="386371"/>
                  </a:lnTo>
                  <a:lnTo>
                    <a:pt x="96777" y="395068"/>
                  </a:lnTo>
                  <a:lnTo>
                    <a:pt x="97187" y="393746"/>
                  </a:lnTo>
                  <a:lnTo>
                    <a:pt x="97571" y="389424"/>
                  </a:lnTo>
                  <a:lnTo>
                    <a:pt x="97915" y="388565"/>
                  </a:lnTo>
                  <a:lnTo>
                    <a:pt x="98892" y="388142"/>
                  </a:lnTo>
                  <a:lnTo>
                    <a:pt x="100016" y="388248"/>
                  </a:lnTo>
                  <a:lnTo>
                    <a:pt x="102276" y="392001"/>
                  </a:lnTo>
                  <a:lnTo>
                    <a:pt x="107814" y="394328"/>
                  </a:lnTo>
                  <a:lnTo>
                    <a:pt x="109480" y="394883"/>
                  </a:lnTo>
                  <a:lnTo>
                    <a:pt x="111581" y="393957"/>
                  </a:lnTo>
                  <a:lnTo>
                    <a:pt x="112572" y="394539"/>
                  </a:lnTo>
                  <a:lnTo>
                    <a:pt x="113590" y="395491"/>
                  </a:lnTo>
                  <a:lnTo>
                    <a:pt x="114278" y="398161"/>
                  </a:lnTo>
                  <a:lnTo>
                    <a:pt x="115810" y="400593"/>
                  </a:lnTo>
                  <a:lnTo>
                    <a:pt x="118653" y="400249"/>
                  </a:lnTo>
                  <a:lnTo>
                    <a:pt x="119683" y="400593"/>
                  </a:lnTo>
                  <a:lnTo>
                    <a:pt x="120291" y="400672"/>
                  </a:lnTo>
                  <a:lnTo>
                    <a:pt x="120939" y="402840"/>
                  </a:lnTo>
                  <a:lnTo>
                    <a:pt x="121362" y="406580"/>
                  </a:lnTo>
                  <a:lnTo>
                    <a:pt x="121177" y="408761"/>
                  </a:lnTo>
                  <a:lnTo>
                    <a:pt x="119247" y="411880"/>
                  </a:lnTo>
                  <a:lnTo>
                    <a:pt x="119062" y="414008"/>
                  </a:lnTo>
                  <a:lnTo>
                    <a:pt x="120199" y="415317"/>
                  </a:lnTo>
                  <a:lnTo>
                    <a:pt x="121666" y="416718"/>
                  </a:lnTo>
                  <a:lnTo>
                    <a:pt x="122512" y="417788"/>
                  </a:lnTo>
                  <a:lnTo>
                    <a:pt x="123344" y="417617"/>
                  </a:lnTo>
                  <a:lnTo>
                    <a:pt x="124389" y="416890"/>
                  </a:lnTo>
                  <a:lnTo>
                    <a:pt x="125288" y="415052"/>
                  </a:lnTo>
                  <a:lnTo>
                    <a:pt x="125896" y="413480"/>
                  </a:lnTo>
                  <a:lnTo>
                    <a:pt x="129490" y="411722"/>
                  </a:lnTo>
                  <a:lnTo>
                    <a:pt x="133205" y="410136"/>
                  </a:lnTo>
                  <a:lnTo>
                    <a:pt x="133733" y="410294"/>
                  </a:lnTo>
                  <a:lnTo>
                    <a:pt x="134381" y="410995"/>
                  </a:lnTo>
                  <a:lnTo>
                    <a:pt x="135689" y="413281"/>
                  </a:lnTo>
                  <a:lnTo>
                    <a:pt x="136417" y="413770"/>
                  </a:lnTo>
                  <a:lnTo>
                    <a:pt x="137447" y="414008"/>
                  </a:lnTo>
                  <a:lnTo>
                    <a:pt x="139205" y="413757"/>
                  </a:lnTo>
                  <a:lnTo>
                    <a:pt x="141214" y="412462"/>
                  </a:lnTo>
                  <a:lnTo>
                    <a:pt x="142193" y="410030"/>
                  </a:lnTo>
                  <a:lnTo>
                    <a:pt x="142576" y="408113"/>
                  </a:lnTo>
                  <a:lnTo>
                    <a:pt x="145404" y="404796"/>
                  </a:lnTo>
                  <a:lnTo>
                    <a:pt x="145629" y="402311"/>
                  </a:lnTo>
                  <a:lnTo>
                    <a:pt x="146369" y="400685"/>
                  </a:lnTo>
                  <a:lnTo>
                    <a:pt x="138558" y="394116"/>
                  </a:lnTo>
                  <a:lnTo>
                    <a:pt x="133588" y="386225"/>
                  </a:lnTo>
                  <a:lnTo>
                    <a:pt x="130548" y="383080"/>
                  </a:lnTo>
                  <a:lnTo>
                    <a:pt x="128089" y="382115"/>
                  </a:lnTo>
                  <a:lnTo>
                    <a:pt x="125618" y="381864"/>
                  </a:lnTo>
                  <a:lnTo>
                    <a:pt x="121983" y="382802"/>
                  </a:lnTo>
                  <a:lnTo>
                    <a:pt x="118600" y="383199"/>
                  </a:lnTo>
                  <a:lnTo>
                    <a:pt x="112810" y="379418"/>
                  </a:lnTo>
                  <a:lnTo>
                    <a:pt x="110431" y="376947"/>
                  </a:lnTo>
                  <a:lnTo>
                    <a:pt x="107431" y="374290"/>
                  </a:lnTo>
                  <a:lnTo>
                    <a:pt x="105052" y="374700"/>
                  </a:lnTo>
                  <a:lnTo>
                    <a:pt x="103373" y="373946"/>
                  </a:lnTo>
                  <a:lnTo>
                    <a:pt x="101946" y="371343"/>
                  </a:lnTo>
                  <a:lnTo>
                    <a:pt x="97491" y="365117"/>
                  </a:lnTo>
                  <a:lnTo>
                    <a:pt x="96249" y="362328"/>
                  </a:lnTo>
                  <a:lnTo>
                    <a:pt x="95998" y="358694"/>
                  </a:lnTo>
                  <a:lnTo>
                    <a:pt x="98377" y="357372"/>
                  </a:lnTo>
                  <a:lnTo>
                    <a:pt x="99976" y="359037"/>
                  </a:lnTo>
                  <a:lnTo>
                    <a:pt x="100253" y="361059"/>
                  </a:lnTo>
                  <a:lnTo>
                    <a:pt x="99236" y="362751"/>
                  </a:lnTo>
                  <a:lnTo>
                    <a:pt x="99381" y="363676"/>
                  </a:lnTo>
                  <a:lnTo>
                    <a:pt x="100848" y="363637"/>
                  </a:lnTo>
                  <a:lnTo>
                    <a:pt x="101800" y="363954"/>
                  </a:lnTo>
                  <a:lnTo>
                    <a:pt x="102659" y="366135"/>
                  </a:lnTo>
                  <a:lnTo>
                    <a:pt x="103624" y="371316"/>
                  </a:lnTo>
                  <a:lnTo>
                    <a:pt x="106334" y="372836"/>
                  </a:lnTo>
                  <a:lnTo>
                    <a:pt x="105144" y="369717"/>
                  </a:lnTo>
                  <a:lnTo>
                    <a:pt x="103743" y="366756"/>
                  </a:lnTo>
                  <a:lnTo>
                    <a:pt x="98205" y="343414"/>
                  </a:lnTo>
                  <a:lnTo>
                    <a:pt x="96698" y="339000"/>
                  </a:lnTo>
                  <a:lnTo>
                    <a:pt x="94941" y="336634"/>
                  </a:lnTo>
                  <a:lnTo>
                    <a:pt x="94888" y="337612"/>
                  </a:lnTo>
                  <a:lnTo>
                    <a:pt x="94821" y="338484"/>
                  </a:lnTo>
                  <a:lnTo>
                    <a:pt x="94227" y="338907"/>
                  </a:lnTo>
                  <a:lnTo>
                    <a:pt x="92284" y="336568"/>
                  </a:lnTo>
                  <a:lnTo>
                    <a:pt x="90499" y="334360"/>
                  </a:lnTo>
                  <a:lnTo>
                    <a:pt x="89654" y="332047"/>
                  </a:lnTo>
                  <a:lnTo>
                    <a:pt x="87539" y="319570"/>
                  </a:lnTo>
                  <a:lnTo>
                    <a:pt x="86732" y="317257"/>
                  </a:lnTo>
                  <a:lnTo>
                    <a:pt x="85530" y="314613"/>
                  </a:lnTo>
                  <a:lnTo>
                    <a:pt x="82701" y="313887"/>
                  </a:lnTo>
                  <a:lnTo>
                    <a:pt x="74665" y="316728"/>
                  </a:lnTo>
                  <a:lnTo>
                    <a:pt x="73198" y="316398"/>
                  </a:lnTo>
                  <a:lnTo>
                    <a:pt x="71096" y="315274"/>
                  </a:lnTo>
                  <a:lnTo>
                    <a:pt x="71228" y="312789"/>
                  </a:lnTo>
                  <a:lnTo>
                    <a:pt x="71704" y="311045"/>
                  </a:lnTo>
                  <a:lnTo>
                    <a:pt x="68929" y="305044"/>
                  </a:lnTo>
                  <a:lnTo>
                    <a:pt x="67977" y="302030"/>
                  </a:lnTo>
                  <a:lnTo>
                    <a:pt x="67831" y="296374"/>
                  </a:lnTo>
                  <a:lnTo>
                    <a:pt x="68017" y="289553"/>
                  </a:lnTo>
                  <a:lnTo>
                    <a:pt x="67739" y="287002"/>
                  </a:lnTo>
                  <a:lnTo>
                    <a:pt x="67012" y="285482"/>
                  </a:lnTo>
                  <a:lnTo>
                    <a:pt x="68678" y="283553"/>
                  </a:lnTo>
                  <a:lnTo>
                    <a:pt x="69510" y="278437"/>
                  </a:lnTo>
                  <a:lnTo>
                    <a:pt x="73898" y="269384"/>
                  </a:lnTo>
                  <a:lnTo>
                    <a:pt x="74149" y="263423"/>
                  </a:lnTo>
                  <a:lnTo>
                    <a:pt x="75075" y="260184"/>
                  </a:lnTo>
                  <a:lnTo>
                    <a:pt x="76185" y="253192"/>
                  </a:lnTo>
                  <a:lnTo>
                    <a:pt x="78194" y="247575"/>
                  </a:lnTo>
                  <a:lnTo>
                    <a:pt x="79819" y="245116"/>
                  </a:lnTo>
                  <a:lnTo>
                    <a:pt x="80349" y="239803"/>
                  </a:lnTo>
                  <a:lnTo>
                    <a:pt x="82410" y="236671"/>
                  </a:lnTo>
                  <a:lnTo>
                    <a:pt x="83586" y="233181"/>
                  </a:lnTo>
                  <a:lnTo>
                    <a:pt x="83574" y="227987"/>
                  </a:lnTo>
                  <a:lnTo>
                    <a:pt x="81736" y="218510"/>
                  </a:lnTo>
                  <a:lnTo>
                    <a:pt x="81987" y="216210"/>
                  </a:lnTo>
                  <a:lnTo>
                    <a:pt x="83983" y="208465"/>
                  </a:lnTo>
                  <a:lnTo>
                    <a:pt x="82701" y="204922"/>
                  </a:lnTo>
                  <a:lnTo>
                    <a:pt x="81022" y="202887"/>
                  </a:lnTo>
                  <a:lnTo>
                    <a:pt x="81406" y="199781"/>
                  </a:lnTo>
                  <a:lnTo>
                    <a:pt x="83772" y="197336"/>
                  </a:lnTo>
                  <a:lnTo>
                    <a:pt x="86455" y="196067"/>
                  </a:lnTo>
                  <a:lnTo>
                    <a:pt x="93817" y="195221"/>
                  </a:lnTo>
                  <a:lnTo>
                    <a:pt x="95323" y="193701"/>
                  </a:lnTo>
                  <a:lnTo>
                    <a:pt x="96764" y="195023"/>
                  </a:lnTo>
                  <a:lnTo>
                    <a:pt x="103122" y="196688"/>
                  </a:lnTo>
                  <a:lnTo>
                    <a:pt x="104589" y="197547"/>
                  </a:lnTo>
                  <a:lnTo>
                    <a:pt x="104391" y="199649"/>
                  </a:lnTo>
                  <a:lnTo>
                    <a:pt x="104020" y="201195"/>
                  </a:lnTo>
                  <a:lnTo>
                    <a:pt x="104814" y="204460"/>
                  </a:lnTo>
                  <a:lnTo>
                    <a:pt x="104153" y="208769"/>
                  </a:lnTo>
                  <a:lnTo>
                    <a:pt x="104510" y="214888"/>
                  </a:lnTo>
                  <a:lnTo>
                    <a:pt x="103941" y="217809"/>
                  </a:lnTo>
                  <a:lnTo>
                    <a:pt x="104946" y="219528"/>
                  </a:lnTo>
                  <a:lnTo>
                    <a:pt x="106413" y="220453"/>
                  </a:lnTo>
                  <a:lnTo>
                    <a:pt x="109664" y="218972"/>
                  </a:lnTo>
                  <a:lnTo>
                    <a:pt x="118586" y="220519"/>
                  </a:lnTo>
                  <a:lnTo>
                    <a:pt x="125314" y="218536"/>
                  </a:lnTo>
                  <a:lnTo>
                    <a:pt x="128209" y="219924"/>
                  </a:lnTo>
                  <a:lnTo>
                    <a:pt x="129649" y="221259"/>
                  </a:lnTo>
                  <a:lnTo>
                    <a:pt x="131103" y="222092"/>
                  </a:lnTo>
                  <a:lnTo>
                    <a:pt x="133403" y="222991"/>
                  </a:lnTo>
                  <a:lnTo>
                    <a:pt x="136099" y="225502"/>
                  </a:lnTo>
                  <a:lnTo>
                    <a:pt x="138730" y="228648"/>
                  </a:lnTo>
                  <a:lnTo>
                    <a:pt x="139126" y="227802"/>
                  </a:lnTo>
                  <a:lnTo>
                    <a:pt x="139311" y="226876"/>
                  </a:lnTo>
                  <a:lnTo>
                    <a:pt x="141730" y="230881"/>
                  </a:lnTo>
                  <a:lnTo>
                    <a:pt x="144162" y="232957"/>
                  </a:lnTo>
                  <a:lnTo>
                    <a:pt x="146964" y="234939"/>
                  </a:lnTo>
                  <a:lnTo>
                    <a:pt x="147704" y="233564"/>
                  </a:lnTo>
                  <a:lnTo>
                    <a:pt x="148074" y="232282"/>
                  </a:lnTo>
                  <a:lnTo>
                    <a:pt x="149713" y="233816"/>
                  </a:lnTo>
                  <a:lnTo>
                    <a:pt x="152714" y="237662"/>
                  </a:lnTo>
                  <a:lnTo>
                    <a:pt x="153705" y="241164"/>
                  </a:lnTo>
                  <a:lnTo>
                    <a:pt x="156256" y="244442"/>
                  </a:lnTo>
                  <a:lnTo>
                    <a:pt x="157128" y="246385"/>
                  </a:lnTo>
                  <a:lnTo>
                    <a:pt x="157657" y="246306"/>
                  </a:lnTo>
                  <a:lnTo>
                    <a:pt x="157208" y="245592"/>
                  </a:lnTo>
                  <a:lnTo>
                    <a:pt x="151881" y="235494"/>
                  </a:lnTo>
                  <a:lnTo>
                    <a:pt x="150731" y="230802"/>
                  </a:lnTo>
                  <a:lnTo>
                    <a:pt x="151193" y="227194"/>
                  </a:lnTo>
                  <a:lnTo>
                    <a:pt x="151537" y="225978"/>
                  </a:lnTo>
                  <a:lnTo>
                    <a:pt x="150070" y="224074"/>
                  </a:lnTo>
                  <a:lnTo>
                    <a:pt x="148061" y="221920"/>
                  </a:lnTo>
                  <a:lnTo>
                    <a:pt x="144585" y="219091"/>
                  </a:lnTo>
                  <a:lnTo>
                    <a:pt x="143964" y="214624"/>
                  </a:lnTo>
                  <a:lnTo>
                    <a:pt x="142761" y="209350"/>
                  </a:lnTo>
                  <a:lnTo>
                    <a:pt x="141637" y="207579"/>
                  </a:lnTo>
                  <a:lnTo>
                    <a:pt x="139853" y="204328"/>
                  </a:lnTo>
                  <a:lnTo>
                    <a:pt x="138809" y="201631"/>
                  </a:lnTo>
                  <a:lnTo>
                    <a:pt x="137857" y="194520"/>
                  </a:lnTo>
                  <a:lnTo>
                    <a:pt x="138214" y="193952"/>
                  </a:lnTo>
                  <a:lnTo>
                    <a:pt x="140474" y="193740"/>
                  </a:lnTo>
                  <a:lnTo>
                    <a:pt x="143356" y="193225"/>
                  </a:lnTo>
                  <a:lnTo>
                    <a:pt x="143713" y="192075"/>
                  </a:lnTo>
                  <a:lnTo>
                    <a:pt x="143105" y="191123"/>
                  </a:lnTo>
                  <a:lnTo>
                    <a:pt x="144823" y="189511"/>
                  </a:lnTo>
                  <a:lnTo>
                    <a:pt x="147162" y="185982"/>
                  </a:lnTo>
                  <a:lnTo>
                    <a:pt x="148867" y="182294"/>
                  </a:lnTo>
                  <a:lnTo>
                    <a:pt x="150123" y="179968"/>
                  </a:lnTo>
                  <a:lnTo>
                    <a:pt x="150784" y="177655"/>
                  </a:lnTo>
                  <a:lnTo>
                    <a:pt x="153467" y="174377"/>
                  </a:lnTo>
                  <a:lnTo>
                    <a:pt x="157393" y="172117"/>
                  </a:lnTo>
                  <a:lnTo>
                    <a:pt x="160155" y="171588"/>
                  </a:lnTo>
                  <a:lnTo>
                    <a:pt x="163010" y="170822"/>
                  </a:lnTo>
                  <a:lnTo>
                    <a:pt x="165719" y="169724"/>
                  </a:lnTo>
                  <a:lnTo>
                    <a:pt x="167041" y="169619"/>
                  </a:lnTo>
                  <a:lnTo>
                    <a:pt x="170676" y="170940"/>
                  </a:lnTo>
                  <a:lnTo>
                    <a:pt x="172606" y="171284"/>
                  </a:lnTo>
                  <a:lnTo>
                    <a:pt x="174588" y="171271"/>
                  </a:lnTo>
                  <a:lnTo>
                    <a:pt x="176663" y="171403"/>
                  </a:lnTo>
                  <a:lnTo>
                    <a:pt x="178448" y="171271"/>
                  </a:lnTo>
                  <a:lnTo>
                    <a:pt x="182637" y="170346"/>
                  </a:lnTo>
                  <a:lnTo>
                    <a:pt x="187264" y="171073"/>
                  </a:lnTo>
                  <a:lnTo>
                    <a:pt x="191269" y="170491"/>
                  </a:lnTo>
                  <a:lnTo>
                    <a:pt x="196185" y="169420"/>
                  </a:lnTo>
                  <a:lnTo>
                    <a:pt x="198723" y="170095"/>
                  </a:lnTo>
                  <a:lnTo>
                    <a:pt x="201089" y="171165"/>
                  </a:lnTo>
                  <a:lnTo>
                    <a:pt x="201631" y="173333"/>
                  </a:lnTo>
                  <a:lnTo>
                    <a:pt x="202253" y="174324"/>
                  </a:lnTo>
                  <a:lnTo>
                    <a:pt x="203085" y="175091"/>
                  </a:lnTo>
                  <a:lnTo>
                    <a:pt x="204089" y="175091"/>
                  </a:lnTo>
                  <a:lnTo>
                    <a:pt x="205213" y="173584"/>
                  </a:lnTo>
                  <a:lnTo>
                    <a:pt x="206112" y="172024"/>
                  </a:lnTo>
                  <a:lnTo>
                    <a:pt x="206429" y="171733"/>
                  </a:lnTo>
                  <a:lnTo>
                    <a:pt x="207856" y="171126"/>
                  </a:lnTo>
                  <a:lnTo>
                    <a:pt x="210143" y="169751"/>
                  </a:lnTo>
                  <a:lnTo>
                    <a:pt x="211967" y="168204"/>
                  </a:lnTo>
                  <a:lnTo>
                    <a:pt x="213104" y="166552"/>
                  </a:lnTo>
                  <a:lnTo>
                    <a:pt x="213461" y="164847"/>
                  </a:lnTo>
                  <a:lnTo>
                    <a:pt x="213315" y="162851"/>
                  </a:lnTo>
                  <a:lnTo>
                    <a:pt x="213315" y="157710"/>
                  </a:lnTo>
                  <a:lnTo>
                    <a:pt x="213619" y="155185"/>
                  </a:lnTo>
                  <a:lnTo>
                    <a:pt x="213078" y="15207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1" name="Volný tvar: obrazec 68">
              <a:extLst>
                <a:ext uri="{FF2B5EF4-FFF2-40B4-BE49-F238E27FC236}">
                  <a16:creationId xmlns:a16="http://schemas.microsoft.com/office/drawing/2014/main" id="{E88FC674-E572-986C-7685-BC6564B870D0}"/>
                </a:ext>
              </a:extLst>
            </p:cNvPr>
            <p:cNvSpPr/>
            <p:nvPr/>
          </p:nvSpPr>
          <p:spPr>
            <a:xfrm>
              <a:off x="4040198" y="4918733"/>
              <a:ext cx="292425" cy="322133"/>
            </a:xfrm>
            <a:custGeom>
              <a:avLst/>
              <a:gdLst>
                <a:gd name="connsiteX0" fmla="*/ 256391 w 275027"/>
                <a:gd name="connsiteY0" fmla="*/ 197560 h 302968"/>
                <a:gd name="connsiteX1" fmla="*/ 257739 w 275027"/>
                <a:gd name="connsiteY1" fmla="*/ 197190 h 302968"/>
                <a:gd name="connsiteX2" fmla="*/ 259021 w 275027"/>
                <a:gd name="connsiteY2" fmla="*/ 195340 h 302968"/>
                <a:gd name="connsiteX3" fmla="*/ 260581 w 275027"/>
                <a:gd name="connsiteY3" fmla="*/ 195023 h 302968"/>
                <a:gd name="connsiteX4" fmla="*/ 262484 w 275027"/>
                <a:gd name="connsiteY4" fmla="*/ 190145 h 302968"/>
                <a:gd name="connsiteX5" fmla="*/ 262749 w 275027"/>
                <a:gd name="connsiteY5" fmla="*/ 187912 h 302968"/>
                <a:gd name="connsiteX6" fmla="*/ 262339 w 275027"/>
                <a:gd name="connsiteY6" fmla="*/ 188308 h 302968"/>
                <a:gd name="connsiteX7" fmla="*/ 261202 w 275027"/>
                <a:gd name="connsiteY7" fmla="*/ 190198 h 302968"/>
                <a:gd name="connsiteX8" fmla="*/ 257924 w 275027"/>
                <a:gd name="connsiteY8" fmla="*/ 193066 h 302968"/>
                <a:gd name="connsiteX9" fmla="*/ 256497 w 275027"/>
                <a:gd name="connsiteY9" fmla="*/ 195009 h 302968"/>
                <a:gd name="connsiteX10" fmla="*/ 255043 w 275027"/>
                <a:gd name="connsiteY10" fmla="*/ 196014 h 302968"/>
                <a:gd name="connsiteX11" fmla="*/ 255849 w 275027"/>
                <a:gd name="connsiteY11" fmla="*/ 197190 h 302968"/>
                <a:gd name="connsiteX12" fmla="*/ 256391 w 275027"/>
                <a:gd name="connsiteY12" fmla="*/ 197560 h 302968"/>
                <a:gd name="connsiteX13" fmla="*/ 245975 w 275027"/>
                <a:gd name="connsiteY13" fmla="*/ 143686 h 302968"/>
                <a:gd name="connsiteX14" fmla="*/ 245341 w 275027"/>
                <a:gd name="connsiteY14" fmla="*/ 146211 h 302968"/>
                <a:gd name="connsiteX15" fmla="*/ 246822 w 275027"/>
                <a:gd name="connsiteY15" fmla="*/ 149105 h 302968"/>
                <a:gd name="connsiteX16" fmla="*/ 248540 w 275027"/>
                <a:gd name="connsiteY16" fmla="*/ 149224 h 302968"/>
                <a:gd name="connsiteX17" fmla="*/ 250245 w 275027"/>
                <a:gd name="connsiteY17" fmla="*/ 151643 h 302968"/>
                <a:gd name="connsiteX18" fmla="*/ 251276 w 275027"/>
                <a:gd name="connsiteY18" fmla="*/ 151167 h 302968"/>
                <a:gd name="connsiteX19" fmla="*/ 251831 w 275027"/>
                <a:gd name="connsiteY19" fmla="*/ 153203 h 302968"/>
                <a:gd name="connsiteX20" fmla="*/ 252650 w 275027"/>
                <a:gd name="connsiteY20" fmla="*/ 154168 h 302968"/>
                <a:gd name="connsiteX21" fmla="*/ 253351 w 275027"/>
                <a:gd name="connsiteY21" fmla="*/ 154115 h 302968"/>
                <a:gd name="connsiteX22" fmla="*/ 254712 w 275027"/>
                <a:gd name="connsiteY22" fmla="*/ 153427 h 302968"/>
                <a:gd name="connsiteX23" fmla="*/ 254977 w 275027"/>
                <a:gd name="connsiteY23" fmla="*/ 152304 h 302968"/>
                <a:gd name="connsiteX24" fmla="*/ 253153 w 275027"/>
                <a:gd name="connsiteY24" fmla="*/ 146290 h 302968"/>
                <a:gd name="connsiteX25" fmla="*/ 252941 w 275027"/>
                <a:gd name="connsiteY25" fmla="*/ 146052 h 302968"/>
                <a:gd name="connsiteX26" fmla="*/ 251606 w 275027"/>
                <a:gd name="connsiteY26" fmla="*/ 144625 h 302968"/>
                <a:gd name="connsiteX27" fmla="*/ 250047 w 275027"/>
                <a:gd name="connsiteY27" fmla="*/ 139985 h 302968"/>
                <a:gd name="connsiteX28" fmla="*/ 249822 w 275027"/>
                <a:gd name="connsiteY28" fmla="*/ 136033 h 302968"/>
                <a:gd name="connsiteX29" fmla="*/ 248659 w 275027"/>
                <a:gd name="connsiteY29" fmla="*/ 133509 h 302968"/>
                <a:gd name="connsiteX30" fmla="*/ 247562 w 275027"/>
                <a:gd name="connsiteY30" fmla="*/ 137210 h 302968"/>
                <a:gd name="connsiteX31" fmla="*/ 245671 w 275027"/>
                <a:gd name="connsiteY31" fmla="*/ 139417 h 302968"/>
                <a:gd name="connsiteX32" fmla="*/ 245975 w 275027"/>
                <a:gd name="connsiteY32" fmla="*/ 143686 h 302968"/>
                <a:gd name="connsiteX33" fmla="*/ 257871 w 275027"/>
                <a:gd name="connsiteY33" fmla="*/ 124574 h 302968"/>
                <a:gd name="connsiteX34" fmla="*/ 258717 w 275027"/>
                <a:gd name="connsiteY34" fmla="*/ 125222 h 302968"/>
                <a:gd name="connsiteX35" fmla="*/ 259748 w 275027"/>
                <a:gd name="connsiteY35" fmla="*/ 125631 h 302968"/>
                <a:gd name="connsiteX36" fmla="*/ 260924 w 275027"/>
                <a:gd name="connsiteY36" fmla="*/ 124230 h 302968"/>
                <a:gd name="connsiteX37" fmla="*/ 262392 w 275027"/>
                <a:gd name="connsiteY37" fmla="*/ 120305 h 302968"/>
                <a:gd name="connsiteX38" fmla="*/ 262577 w 275027"/>
                <a:gd name="connsiteY38" fmla="*/ 117476 h 302968"/>
                <a:gd name="connsiteX39" fmla="*/ 262550 w 275027"/>
                <a:gd name="connsiteY39" fmla="*/ 113207 h 302968"/>
                <a:gd name="connsiteX40" fmla="*/ 262947 w 275027"/>
                <a:gd name="connsiteY40" fmla="*/ 111872 h 302968"/>
                <a:gd name="connsiteX41" fmla="*/ 262814 w 275027"/>
                <a:gd name="connsiteY41" fmla="*/ 110444 h 302968"/>
                <a:gd name="connsiteX42" fmla="*/ 260700 w 275027"/>
                <a:gd name="connsiteY42" fmla="*/ 111541 h 302968"/>
                <a:gd name="connsiteX43" fmla="*/ 258030 w 275027"/>
                <a:gd name="connsiteY43" fmla="*/ 111039 h 302968"/>
                <a:gd name="connsiteX44" fmla="*/ 258651 w 275027"/>
                <a:gd name="connsiteY44" fmla="*/ 116313 h 302968"/>
                <a:gd name="connsiteX45" fmla="*/ 257210 w 275027"/>
                <a:gd name="connsiteY45" fmla="*/ 123516 h 302968"/>
                <a:gd name="connsiteX46" fmla="*/ 257871 w 275027"/>
                <a:gd name="connsiteY46" fmla="*/ 124574 h 302968"/>
                <a:gd name="connsiteX47" fmla="*/ 274803 w 275027"/>
                <a:gd name="connsiteY47" fmla="*/ 266846 h 302968"/>
                <a:gd name="connsiteX48" fmla="*/ 274406 w 275027"/>
                <a:gd name="connsiteY48" fmla="*/ 265921 h 302968"/>
                <a:gd name="connsiteX49" fmla="*/ 273283 w 275027"/>
                <a:gd name="connsiteY49" fmla="*/ 264321 h 302968"/>
                <a:gd name="connsiteX50" fmla="*/ 269066 w 275027"/>
                <a:gd name="connsiteY50" fmla="*/ 261136 h 302968"/>
                <a:gd name="connsiteX51" fmla="*/ 267150 w 275027"/>
                <a:gd name="connsiteY51" fmla="*/ 260065 h 302968"/>
                <a:gd name="connsiteX52" fmla="*/ 265828 w 275027"/>
                <a:gd name="connsiteY52" fmla="*/ 258770 h 302968"/>
                <a:gd name="connsiteX53" fmla="*/ 263343 w 275027"/>
                <a:gd name="connsiteY53" fmla="*/ 258849 h 302968"/>
                <a:gd name="connsiteX54" fmla="*/ 262431 w 275027"/>
                <a:gd name="connsiteY54" fmla="*/ 256946 h 302968"/>
                <a:gd name="connsiteX55" fmla="*/ 260449 w 275027"/>
                <a:gd name="connsiteY55" fmla="*/ 254963 h 302968"/>
                <a:gd name="connsiteX56" fmla="*/ 257025 w 275027"/>
                <a:gd name="connsiteY56" fmla="*/ 254355 h 302968"/>
                <a:gd name="connsiteX57" fmla="*/ 258532 w 275027"/>
                <a:gd name="connsiteY57" fmla="*/ 251923 h 302968"/>
                <a:gd name="connsiteX58" fmla="*/ 258360 w 275027"/>
                <a:gd name="connsiteY58" fmla="*/ 249743 h 302968"/>
                <a:gd name="connsiteX59" fmla="*/ 257263 w 275027"/>
                <a:gd name="connsiteY59" fmla="*/ 246570 h 302968"/>
                <a:gd name="connsiteX60" fmla="*/ 256576 w 275027"/>
                <a:gd name="connsiteY60" fmla="*/ 242433 h 302968"/>
                <a:gd name="connsiteX61" fmla="*/ 254897 w 275027"/>
                <a:gd name="connsiteY61" fmla="*/ 237662 h 302968"/>
                <a:gd name="connsiteX62" fmla="*/ 255413 w 275027"/>
                <a:gd name="connsiteY62" fmla="*/ 231529 h 302968"/>
                <a:gd name="connsiteX63" fmla="*/ 250826 w 275027"/>
                <a:gd name="connsiteY63" fmla="*/ 224484 h 302968"/>
                <a:gd name="connsiteX64" fmla="*/ 251566 w 275027"/>
                <a:gd name="connsiteY64" fmla="*/ 223440 h 302968"/>
                <a:gd name="connsiteX65" fmla="*/ 251791 w 275027"/>
                <a:gd name="connsiteY65" fmla="*/ 222198 h 302968"/>
                <a:gd name="connsiteX66" fmla="*/ 249108 w 275027"/>
                <a:gd name="connsiteY66" fmla="*/ 218219 h 302968"/>
                <a:gd name="connsiteX67" fmla="*/ 247429 w 275027"/>
                <a:gd name="connsiteY67" fmla="*/ 210394 h 302968"/>
                <a:gd name="connsiteX68" fmla="*/ 247601 w 275027"/>
                <a:gd name="connsiteY68" fmla="*/ 207764 h 302968"/>
                <a:gd name="connsiteX69" fmla="*/ 248421 w 275027"/>
                <a:gd name="connsiteY69" fmla="*/ 204711 h 302968"/>
                <a:gd name="connsiteX70" fmla="*/ 251051 w 275027"/>
                <a:gd name="connsiteY70" fmla="*/ 198181 h 302968"/>
                <a:gd name="connsiteX71" fmla="*/ 250826 w 275027"/>
                <a:gd name="connsiteY71" fmla="*/ 192564 h 302968"/>
                <a:gd name="connsiteX72" fmla="*/ 248421 w 275027"/>
                <a:gd name="connsiteY72" fmla="*/ 190700 h 302968"/>
                <a:gd name="connsiteX73" fmla="*/ 247324 w 275027"/>
                <a:gd name="connsiteY73" fmla="*/ 191864 h 302968"/>
                <a:gd name="connsiteX74" fmla="*/ 247482 w 275027"/>
                <a:gd name="connsiteY74" fmla="*/ 184237 h 302968"/>
                <a:gd name="connsiteX75" fmla="*/ 249174 w 275027"/>
                <a:gd name="connsiteY75" fmla="*/ 179254 h 302968"/>
                <a:gd name="connsiteX76" fmla="*/ 251236 w 275027"/>
                <a:gd name="connsiteY76" fmla="*/ 175461 h 302968"/>
                <a:gd name="connsiteX77" fmla="*/ 253404 w 275027"/>
                <a:gd name="connsiteY77" fmla="*/ 173121 h 302968"/>
                <a:gd name="connsiteX78" fmla="*/ 254118 w 275027"/>
                <a:gd name="connsiteY78" fmla="*/ 170293 h 302968"/>
                <a:gd name="connsiteX79" fmla="*/ 252346 w 275027"/>
                <a:gd name="connsiteY79" fmla="*/ 166182 h 302968"/>
                <a:gd name="connsiteX80" fmla="*/ 247760 w 275027"/>
                <a:gd name="connsiteY80" fmla="*/ 164385 h 302968"/>
                <a:gd name="connsiteX81" fmla="*/ 246346 w 275027"/>
                <a:gd name="connsiteY81" fmla="*/ 160723 h 302968"/>
                <a:gd name="connsiteX82" fmla="*/ 243834 w 275027"/>
                <a:gd name="connsiteY82" fmla="*/ 157075 h 302968"/>
                <a:gd name="connsiteX83" fmla="*/ 242407 w 275027"/>
                <a:gd name="connsiteY83" fmla="*/ 155476 h 302968"/>
                <a:gd name="connsiteX84" fmla="*/ 240279 w 275027"/>
                <a:gd name="connsiteY84" fmla="*/ 154220 h 302968"/>
                <a:gd name="connsiteX85" fmla="*/ 237649 w 275027"/>
                <a:gd name="connsiteY85" fmla="*/ 150718 h 302968"/>
                <a:gd name="connsiteX86" fmla="*/ 237226 w 275027"/>
                <a:gd name="connsiteY86" fmla="*/ 147149 h 302968"/>
                <a:gd name="connsiteX87" fmla="*/ 236010 w 275027"/>
                <a:gd name="connsiteY87" fmla="*/ 143343 h 302968"/>
                <a:gd name="connsiteX88" fmla="*/ 236446 w 275027"/>
                <a:gd name="connsiteY88" fmla="*/ 137910 h 302968"/>
                <a:gd name="connsiteX89" fmla="*/ 238825 w 275027"/>
                <a:gd name="connsiteY89" fmla="*/ 130799 h 302968"/>
                <a:gd name="connsiteX90" fmla="*/ 240530 w 275027"/>
                <a:gd name="connsiteY90" fmla="*/ 127759 h 302968"/>
                <a:gd name="connsiteX91" fmla="*/ 242631 w 275027"/>
                <a:gd name="connsiteY91" fmla="*/ 119644 h 302968"/>
                <a:gd name="connsiteX92" fmla="*/ 243398 w 275027"/>
                <a:gd name="connsiteY92" fmla="*/ 117780 h 302968"/>
                <a:gd name="connsiteX93" fmla="*/ 244205 w 275027"/>
                <a:gd name="connsiteY93" fmla="*/ 114952 h 302968"/>
                <a:gd name="connsiteX94" fmla="*/ 244350 w 275027"/>
                <a:gd name="connsiteY94" fmla="*/ 112546 h 302968"/>
                <a:gd name="connsiteX95" fmla="*/ 246372 w 275027"/>
                <a:gd name="connsiteY95" fmla="*/ 106783 h 302968"/>
                <a:gd name="connsiteX96" fmla="*/ 246901 w 275027"/>
                <a:gd name="connsiteY96" fmla="*/ 104404 h 302968"/>
                <a:gd name="connsiteX97" fmla="*/ 246121 w 275027"/>
                <a:gd name="connsiteY97" fmla="*/ 103981 h 302968"/>
                <a:gd name="connsiteX98" fmla="*/ 244271 w 275027"/>
                <a:gd name="connsiteY98" fmla="*/ 102461 h 302968"/>
                <a:gd name="connsiteX99" fmla="*/ 240477 w 275027"/>
                <a:gd name="connsiteY99" fmla="*/ 99342 h 302968"/>
                <a:gd name="connsiteX100" fmla="*/ 236684 w 275027"/>
                <a:gd name="connsiteY100" fmla="*/ 96223 h 302968"/>
                <a:gd name="connsiteX101" fmla="*/ 232890 w 275027"/>
                <a:gd name="connsiteY101" fmla="*/ 93103 h 302968"/>
                <a:gd name="connsiteX102" fmla="*/ 229097 w 275027"/>
                <a:gd name="connsiteY102" fmla="*/ 89984 h 302968"/>
                <a:gd name="connsiteX103" fmla="*/ 225304 w 275027"/>
                <a:gd name="connsiteY103" fmla="*/ 86865 h 302968"/>
                <a:gd name="connsiteX104" fmla="*/ 217704 w 275027"/>
                <a:gd name="connsiteY104" fmla="*/ 80613 h 302968"/>
                <a:gd name="connsiteX105" fmla="*/ 213910 w 275027"/>
                <a:gd name="connsiteY105" fmla="*/ 77494 h 302968"/>
                <a:gd name="connsiteX106" fmla="*/ 211676 w 275027"/>
                <a:gd name="connsiteY106" fmla="*/ 75656 h 302968"/>
                <a:gd name="connsiteX107" fmla="*/ 210698 w 275027"/>
                <a:gd name="connsiteY107" fmla="*/ 74572 h 302968"/>
                <a:gd name="connsiteX108" fmla="*/ 209945 w 275027"/>
                <a:gd name="connsiteY108" fmla="*/ 72418 h 302968"/>
                <a:gd name="connsiteX109" fmla="*/ 209575 w 275027"/>
                <a:gd name="connsiteY109" fmla="*/ 71876 h 302968"/>
                <a:gd name="connsiteX110" fmla="*/ 208557 w 275027"/>
                <a:gd name="connsiteY110" fmla="*/ 71202 h 302968"/>
                <a:gd name="connsiteX111" fmla="*/ 207354 w 275027"/>
                <a:gd name="connsiteY111" fmla="*/ 71057 h 302968"/>
                <a:gd name="connsiteX112" fmla="*/ 207011 w 275027"/>
                <a:gd name="connsiteY112" fmla="*/ 70647 h 302968"/>
                <a:gd name="connsiteX113" fmla="*/ 207037 w 275027"/>
                <a:gd name="connsiteY113" fmla="*/ 69603 h 302968"/>
                <a:gd name="connsiteX114" fmla="*/ 207473 w 275027"/>
                <a:gd name="connsiteY114" fmla="*/ 68109 h 302968"/>
                <a:gd name="connsiteX115" fmla="*/ 208901 w 275027"/>
                <a:gd name="connsiteY115" fmla="*/ 65241 h 302968"/>
                <a:gd name="connsiteX116" fmla="*/ 209073 w 275027"/>
                <a:gd name="connsiteY116" fmla="*/ 63562 h 302968"/>
                <a:gd name="connsiteX117" fmla="*/ 208808 w 275027"/>
                <a:gd name="connsiteY117" fmla="*/ 61646 h 302968"/>
                <a:gd name="connsiteX118" fmla="*/ 208398 w 275027"/>
                <a:gd name="connsiteY118" fmla="*/ 58579 h 302968"/>
                <a:gd name="connsiteX119" fmla="*/ 208015 w 275027"/>
                <a:gd name="connsiteY119" fmla="*/ 57879 h 302968"/>
                <a:gd name="connsiteX120" fmla="*/ 205491 w 275027"/>
                <a:gd name="connsiteY120" fmla="*/ 56280 h 302968"/>
                <a:gd name="connsiteX121" fmla="*/ 200204 w 275027"/>
                <a:gd name="connsiteY121" fmla="*/ 52922 h 302968"/>
                <a:gd name="connsiteX122" fmla="*/ 194904 w 275027"/>
                <a:gd name="connsiteY122" fmla="*/ 49565 h 302968"/>
                <a:gd name="connsiteX123" fmla="*/ 189603 w 275027"/>
                <a:gd name="connsiteY123" fmla="*/ 46208 h 302968"/>
                <a:gd name="connsiteX124" fmla="*/ 184303 w 275027"/>
                <a:gd name="connsiteY124" fmla="*/ 42851 h 302968"/>
                <a:gd name="connsiteX125" fmla="*/ 179003 w 275027"/>
                <a:gd name="connsiteY125" fmla="*/ 39480 h 302968"/>
                <a:gd name="connsiteX126" fmla="*/ 173703 w 275027"/>
                <a:gd name="connsiteY126" fmla="*/ 36123 h 302968"/>
                <a:gd name="connsiteX127" fmla="*/ 168403 w 275027"/>
                <a:gd name="connsiteY127" fmla="*/ 32766 h 302968"/>
                <a:gd name="connsiteX128" fmla="*/ 163102 w 275027"/>
                <a:gd name="connsiteY128" fmla="*/ 29409 h 302968"/>
                <a:gd name="connsiteX129" fmla="*/ 157802 w 275027"/>
                <a:gd name="connsiteY129" fmla="*/ 26051 h 302968"/>
                <a:gd name="connsiteX130" fmla="*/ 152502 w 275027"/>
                <a:gd name="connsiteY130" fmla="*/ 22694 h 302968"/>
                <a:gd name="connsiteX131" fmla="*/ 147202 w 275027"/>
                <a:gd name="connsiteY131" fmla="*/ 19337 h 302968"/>
                <a:gd name="connsiteX132" fmla="*/ 141902 w 275027"/>
                <a:gd name="connsiteY132" fmla="*/ 15967 h 302968"/>
                <a:gd name="connsiteX133" fmla="*/ 136588 w 275027"/>
                <a:gd name="connsiteY133" fmla="*/ 12609 h 302968"/>
                <a:gd name="connsiteX134" fmla="*/ 131275 w 275027"/>
                <a:gd name="connsiteY134" fmla="*/ 9252 h 302968"/>
                <a:gd name="connsiteX135" fmla="*/ 125962 w 275027"/>
                <a:gd name="connsiteY135" fmla="*/ 5895 h 302968"/>
                <a:gd name="connsiteX136" fmla="*/ 120648 w 275027"/>
                <a:gd name="connsiteY136" fmla="*/ 2538 h 302968"/>
                <a:gd name="connsiteX137" fmla="*/ 118653 w 275027"/>
                <a:gd name="connsiteY137" fmla="*/ 1269 h 302968"/>
                <a:gd name="connsiteX138" fmla="*/ 116855 w 275027"/>
                <a:gd name="connsiteY138" fmla="*/ 198 h 302968"/>
                <a:gd name="connsiteX139" fmla="*/ 38608 w 275027"/>
                <a:gd name="connsiteY139" fmla="*/ 198 h 302968"/>
                <a:gd name="connsiteX140" fmla="*/ 38079 w 275027"/>
                <a:gd name="connsiteY140" fmla="*/ 119 h 302968"/>
                <a:gd name="connsiteX141" fmla="*/ 37722 w 275027"/>
                <a:gd name="connsiteY141" fmla="*/ 0 h 302968"/>
                <a:gd name="connsiteX142" fmla="*/ 36044 w 275027"/>
                <a:gd name="connsiteY142" fmla="*/ 357 h 302968"/>
                <a:gd name="connsiteX143" fmla="*/ 34312 w 275027"/>
                <a:gd name="connsiteY143" fmla="*/ 1599 h 302968"/>
                <a:gd name="connsiteX144" fmla="*/ 32462 w 275027"/>
                <a:gd name="connsiteY144" fmla="*/ 2115 h 302968"/>
                <a:gd name="connsiteX145" fmla="*/ 30492 w 275027"/>
                <a:gd name="connsiteY145" fmla="*/ 1916 h 302968"/>
                <a:gd name="connsiteX146" fmla="*/ 30241 w 275027"/>
                <a:gd name="connsiteY146" fmla="*/ 2049 h 302968"/>
                <a:gd name="connsiteX147" fmla="*/ 29422 w 275027"/>
                <a:gd name="connsiteY147" fmla="*/ 2498 h 302968"/>
                <a:gd name="connsiteX148" fmla="*/ 29250 w 275027"/>
                <a:gd name="connsiteY148" fmla="*/ 3859 h 302968"/>
                <a:gd name="connsiteX149" fmla="*/ 30188 w 275027"/>
                <a:gd name="connsiteY149" fmla="*/ 6040 h 302968"/>
                <a:gd name="connsiteX150" fmla="*/ 33268 w 275027"/>
                <a:gd name="connsiteY150" fmla="*/ 10547 h 302968"/>
                <a:gd name="connsiteX151" fmla="*/ 35237 w 275027"/>
                <a:gd name="connsiteY151" fmla="*/ 11380 h 302968"/>
                <a:gd name="connsiteX152" fmla="*/ 36519 w 275027"/>
                <a:gd name="connsiteY152" fmla="*/ 13125 h 302968"/>
                <a:gd name="connsiteX153" fmla="*/ 37775 w 275027"/>
                <a:gd name="connsiteY153" fmla="*/ 16072 h 302968"/>
                <a:gd name="connsiteX154" fmla="*/ 38132 w 275027"/>
                <a:gd name="connsiteY154" fmla="*/ 19760 h 302968"/>
                <a:gd name="connsiteX155" fmla="*/ 37590 w 275027"/>
                <a:gd name="connsiteY155" fmla="*/ 24201 h 302968"/>
                <a:gd name="connsiteX156" fmla="*/ 37881 w 275027"/>
                <a:gd name="connsiteY156" fmla="*/ 27505 h 302968"/>
                <a:gd name="connsiteX157" fmla="*/ 39005 w 275027"/>
                <a:gd name="connsiteY157" fmla="*/ 29673 h 302968"/>
                <a:gd name="connsiteX158" fmla="*/ 39282 w 275027"/>
                <a:gd name="connsiteY158" fmla="*/ 32475 h 302968"/>
                <a:gd name="connsiteX159" fmla="*/ 38727 w 275027"/>
                <a:gd name="connsiteY159" fmla="*/ 35925 h 302968"/>
                <a:gd name="connsiteX160" fmla="*/ 38066 w 275027"/>
                <a:gd name="connsiteY160" fmla="*/ 37987 h 302968"/>
                <a:gd name="connsiteX161" fmla="*/ 37286 w 275027"/>
                <a:gd name="connsiteY161" fmla="*/ 38674 h 302968"/>
                <a:gd name="connsiteX162" fmla="*/ 36414 w 275027"/>
                <a:gd name="connsiteY162" fmla="*/ 38925 h 302968"/>
                <a:gd name="connsiteX163" fmla="*/ 35224 w 275027"/>
                <a:gd name="connsiteY163" fmla="*/ 38687 h 302968"/>
                <a:gd name="connsiteX164" fmla="*/ 33770 w 275027"/>
                <a:gd name="connsiteY164" fmla="*/ 38978 h 302968"/>
                <a:gd name="connsiteX165" fmla="*/ 32184 w 275027"/>
                <a:gd name="connsiteY165" fmla="*/ 39626 h 302968"/>
                <a:gd name="connsiteX166" fmla="*/ 31193 w 275027"/>
                <a:gd name="connsiteY166" fmla="*/ 39718 h 302968"/>
                <a:gd name="connsiteX167" fmla="*/ 30691 w 275027"/>
                <a:gd name="connsiteY167" fmla="*/ 40458 h 302968"/>
                <a:gd name="connsiteX168" fmla="*/ 28378 w 275027"/>
                <a:gd name="connsiteY168" fmla="*/ 45745 h 302968"/>
                <a:gd name="connsiteX169" fmla="*/ 27928 w 275027"/>
                <a:gd name="connsiteY169" fmla="*/ 46538 h 302968"/>
                <a:gd name="connsiteX170" fmla="*/ 28179 w 275027"/>
                <a:gd name="connsiteY170" fmla="*/ 47027 h 302968"/>
                <a:gd name="connsiteX171" fmla="*/ 29144 w 275027"/>
                <a:gd name="connsiteY171" fmla="*/ 48032 h 302968"/>
                <a:gd name="connsiteX172" fmla="*/ 28563 w 275027"/>
                <a:gd name="connsiteY172" fmla="*/ 49697 h 302968"/>
                <a:gd name="connsiteX173" fmla="*/ 28325 w 275027"/>
                <a:gd name="connsiteY173" fmla="*/ 50147 h 302968"/>
                <a:gd name="connsiteX174" fmla="*/ 27889 w 275027"/>
                <a:gd name="connsiteY174" fmla="*/ 51693 h 302968"/>
                <a:gd name="connsiteX175" fmla="*/ 28113 w 275027"/>
                <a:gd name="connsiteY175" fmla="*/ 53121 h 302968"/>
                <a:gd name="connsiteX176" fmla="*/ 28655 w 275027"/>
                <a:gd name="connsiteY176" fmla="*/ 53649 h 302968"/>
                <a:gd name="connsiteX177" fmla="*/ 30136 w 275027"/>
                <a:gd name="connsiteY177" fmla="*/ 54337 h 302968"/>
                <a:gd name="connsiteX178" fmla="*/ 32356 w 275027"/>
                <a:gd name="connsiteY178" fmla="*/ 54839 h 302968"/>
                <a:gd name="connsiteX179" fmla="*/ 34973 w 275027"/>
                <a:gd name="connsiteY179" fmla="*/ 56028 h 302968"/>
                <a:gd name="connsiteX180" fmla="*/ 36731 w 275027"/>
                <a:gd name="connsiteY180" fmla="*/ 56240 h 302968"/>
                <a:gd name="connsiteX181" fmla="*/ 37141 w 275027"/>
                <a:gd name="connsiteY181" fmla="*/ 57099 h 302968"/>
                <a:gd name="connsiteX182" fmla="*/ 37048 w 275027"/>
                <a:gd name="connsiteY182" fmla="*/ 58632 h 302968"/>
                <a:gd name="connsiteX183" fmla="*/ 37471 w 275027"/>
                <a:gd name="connsiteY183" fmla="*/ 59967 h 302968"/>
                <a:gd name="connsiteX184" fmla="*/ 37471 w 275027"/>
                <a:gd name="connsiteY184" fmla="*/ 62346 h 302968"/>
                <a:gd name="connsiteX185" fmla="*/ 36929 w 275027"/>
                <a:gd name="connsiteY185" fmla="*/ 64435 h 302968"/>
                <a:gd name="connsiteX186" fmla="*/ 34220 w 275027"/>
                <a:gd name="connsiteY186" fmla="*/ 65413 h 302968"/>
                <a:gd name="connsiteX187" fmla="*/ 32819 w 275027"/>
                <a:gd name="connsiteY187" fmla="*/ 66483 h 302968"/>
                <a:gd name="connsiteX188" fmla="*/ 32436 w 275027"/>
                <a:gd name="connsiteY188" fmla="*/ 67025 h 302968"/>
                <a:gd name="connsiteX189" fmla="*/ 32779 w 275027"/>
                <a:gd name="connsiteY189" fmla="*/ 67660 h 302968"/>
                <a:gd name="connsiteX190" fmla="*/ 32951 w 275027"/>
                <a:gd name="connsiteY190" fmla="*/ 68506 h 302968"/>
                <a:gd name="connsiteX191" fmla="*/ 30387 w 275027"/>
                <a:gd name="connsiteY191" fmla="*/ 70594 h 302968"/>
                <a:gd name="connsiteX192" fmla="*/ 27757 w 275027"/>
                <a:gd name="connsiteY192" fmla="*/ 73317 h 302968"/>
                <a:gd name="connsiteX193" fmla="*/ 27122 w 275027"/>
                <a:gd name="connsiteY193" fmla="*/ 75154 h 302968"/>
                <a:gd name="connsiteX194" fmla="*/ 26580 w 275027"/>
                <a:gd name="connsiteY194" fmla="*/ 77322 h 302968"/>
                <a:gd name="connsiteX195" fmla="*/ 25800 w 275027"/>
                <a:gd name="connsiteY195" fmla="*/ 78709 h 302968"/>
                <a:gd name="connsiteX196" fmla="*/ 23791 w 275027"/>
                <a:gd name="connsiteY196" fmla="*/ 80705 h 302968"/>
                <a:gd name="connsiteX197" fmla="*/ 21729 w 275027"/>
                <a:gd name="connsiteY197" fmla="*/ 84723 h 302968"/>
                <a:gd name="connsiteX198" fmla="*/ 20712 w 275027"/>
                <a:gd name="connsiteY198" fmla="*/ 87340 h 302968"/>
                <a:gd name="connsiteX199" fmla="*/ 15676 w 275027"/>
                <a:gd name="connsiteY199" fmla="*/ 93605 h 302968"/>
                <a:gd name="connsiteX200" fmla="*/ 11222 w 275027"/>
                <a:gd name="connsiteY200" fmla="*/ 96738 h 302968"/>
                <a:gd name="connsiteX201" fmla="*/ 9926 w 275027"/>
                <a:gd name="connsiteY201" fmla="*/ 97809 h 302968"/>
                <a:gd name="connsiteX202" fmla="*/ 2088 w 275027"/>
                <a:gd name="connsiteY202" fmla="*/ 97624 h 302968"/>
                <a:gd name="connsiteX203" fmla="*/ 2101 w 275027"/>
                <a:gd name="connsiteY203" fmla="*/ 98959 h 302968"/>
                <a:gd name="connsiteX204" fmla="*/ 1150 w 275027"/>
                <a:gd name="connsiteY204" fmla="*/ 103823 h 302968"/>
                <a:gd name="connsiteX205" fmla="*/ 66 w 275027"/>
                <a:gd name="connsiteY205" fmla="*/ 108541 h 302968"/>
                <a:gd name="connsiteX206" fmla="*/ 0 w 275027"/>
                <a:gd name="connsiteY206" fmla="*/ 110326 h 302968"/>
                <a:gd name="connsiteX207" fmla="*/ 462 w 275027"/>
                <a:gd name="connsiteY207" fmla="*/ 112705 h 302968"/>
                <a:gd name="connsiteX208" fmla="*/ 2353 w 275027"/>
                <a:gd name="connsiteY208" fmla="*/ 118163 h 302968"/>
                <a:gd name="connsiteX209" fmla="*/ 3727 w 275027"/>
                <a:gd name="connsiteY209" fmla="*/ 122129 h 302968"/>
                <a:gd name="connsiteX210" fmla="*/ 4388 w 275027"/>
                <a:gd name="connsiteY210" fmla="*/ 124508 h 302968"/>
                <a:gd name="connsiteX211" fmla="*/ 5327 w 275027"/>
                <a:gd name="connsiteY211" fmla="*/ 127297 h 302968"/>
                <a:gd name="connsiteX212" fmla="*/ 6582 w 275027"/>
                <a:gd name="connsiteY212" fmla="*/ 131566 h 302968"/>
                <a:gd name="connsiteX213" fmla="*/ 6886 w 275027"/>
                <a:gd name="connsiteY213" fmla="*/ 133601 h 302968"/>
                <a:gd name="connsiteX214" fmla="*/ 6609 w 275027"/>
                <a:gd name="connsiteY214" fmla="*/ 135108 h 302968"/>
                <a:gd name="connsiteX215" fmla="*/ 3926 w 275027"/>
                <a:gd name="connsiteY215" fmla="*/ 140461 h 302968"/>
                <a:gd name="connsiteX216" fmla="*/ 3648 w 275027"/>
                <a:gd name="connsiteY216" fmla="*/ 142140 h 302968"/>
                <a:gd name="connsiteX217" fmla="*/ 4269 w 275027"/>
                <a:gd name="connsiteY217" fmla="*/ 146290 h 302968"/>
                <a:gd name="connsiteX218" fmla="*/ 5089 w 275027"/>
                <a:gd name="connsiteY218" fmla="*/ 150295 h 302968"/>
                <a:gd name="connsiteX219" fmla="*/ 6305 w 275027"/>
                <a:gd name="connsiteY219" fmla="*/ 152568 h 302968"/>
                <a:gd name="connsiteX220" fmla="*/ 9212 w 275027"/>
                <a:gd name="connsiteY220" fmla="*/ 158860 h 302968"/>
                <a:gd name="connsiteX221" fmla="*/ 11393 w 275027"/>
                <a:gd name="connsiteY221" fmla="*/ 160974 h 302968"/>
                <a:gd name="connsiteX222" fmla="*/ 15438 w 275027"/>
                <a:gd name="connsiteY222" fmla="*/ 164120 h 302968"/>
                <a:gd name="connsiteX223" fmla="*/ 19006 w 275027"/>
                <a:gd name="connsiteY223" fmla="*/ 167279 h 302968"/>
                <a:gd name="connsiteX224" fmla="*/ 20368 w 275027"/>
                <a:gd name="connsiteY224" fmla="*/ 168918 h 302968"/>
                <a:gd name="connsiteX225" fmla="*/ 21610 w 275027"/>
                <a:gd name="connsiteY225" fmla="*/ 170755 h 302968"/>
                <a:gd name="connsiteX226" fmla="*/ 24069 w 275027"/>
                <a:gd name="connsiteY226" fmla="*/ 175434 h 302968"/>
                <a:gd name="connsiteX227" fmla="*/ 25549 w 275027"/>
                <a:gd name="connsiteY227" fmla="*/ 179254 h 302968"/>
                <a:gd name="connsiteX228" fmla="*/ 26316 w 275027"/>
                <a:gd name="connsiteY228" fmla="*/ 182704 h 302968"/>
                <a:gd name="connsiteX229" fmla="*/ 28232 w 275027"/>
                <a:gd name="connsiteY229" fmla="*/ 187409 h 302968"/>
                <a:gd name="connsiteX230" fmla="*/ 30003 w 275027"/>
                <a:gd name="connsiteY230" fmla="*/ 191784 h 302968"/>
                <a:gd name="connsiteX231" fmla="*/ 32303 w 275027"/>
                <a:gd name="connsiteY231" fmla="*/ 197124 h 302968"/>
                <a:gd name="connsiteX232" fmla="*/ 33929 w 275027"/>
                <a:gd name="connsiteY232" fmla="*/ 200891 h 302968"/>
                <a:gd name="connsiteX233" fmla="*/ 34656 w 275027"/>
                <a:gd name="connsiteY233" fmla="*/ 203416 h 302968"/>
                <a:gd name="connsiteX234" fmla="*/ 35264 w 275027"/>
                <a:gd name="connsiteY234" fmla="*/ 205451 h 302968"/>
                <a:gd name="connsiteX235" fmla="*/ 36559 w 275027"/>
                <a:gd name="connsiteY235" fmla="*/ 208835 h 302968"/>
                <a:gd name="connsiteX236" fmla="*/ 38053 w 275027"/>
                <a:gd name="connsiteY236" fmla="*/ 211320 h 302968"/>
                <a:gd name="connsiteX237" fmla="*/ 39930 w 275027"/>
                <a:gd name="connsiteY237" fmla="*/ 213500 h 302968"/>
                <a:gd name="connsiteX238" fmla="*/ 41529 w 275027"/>
                <a:gd name="connsiteY238" fmla="*/ 214822 h 302968"/>
                <a:gd name="connsiteX239" fmla="*/ 42586 w 275027"/>
                <a:gd name="connsiteY239" fmla="*/ 215232 h 302968"/>
                <a:gd name="connsiteX240" fmla="*/ 49406 w 275027"/>
                <a:gd name="connsiteY240" fmla="*/ 215100 h 302968"/>
                <a:gd name="connsiteX241" fmla="*/ 51839 w 275027"/>
                <a:gd name="connsiteY241" fmla="*/ 216422 h 302968"/>
                <a:gd name="connsiteX242" fmla="*/ 53953 w 275027"/>
                <a:gd name="connsiteY242" fmla="*/ 218100 h 302968"/>
                <a:gd name="connsiteX243" fmla="*/ 54456 w 275027"/>
                <a:gd name="connsiteY243" fmla="*/ 220704 h 302968"/>
                <a:gd name="connsiteX244" fmla="*/ 55843 w 275027"/>
                <a:gd name="connsiteY244" fmla="*/ 222343 h 302968"/>
                <a:gd name="connsiteX245" fmla="*/ 57337 w 275027"/>
                <a:gd name="connsiteY245" fmla="*/ 223625 h 302968"/>
                <a:gd name="connsiteX246" fmla="*/ 57985 w 275027"/>
                <a:gd name="connsiteY246" fmla="*/ 223784 h 302968"/>
                <a:gd name="connsiteX247" fmla="*/ 59095 w 275027"/>
                <a:gd name="connsiteY247" fmla="*/ 223466 h 302968"/>
                <a:gd name="connsiteX248" fmla="*/ 60919 w 275027"/>
                <a:gd name="connsiteY248" fmla="*/ 223440 h 302968"/>
                <a:gd name="connsiteX249" fmla="*/ 62597 w 275027"/>
                <a:gd name="connsiteY249" fmla="*/ 223995 h 302968"/>
                <a:gd name="connsiteX250" fmla="*/ 63404 w 275027"/>
                <a:gd name="connsiteY250" fmla="*/ 224563 h 302968"/>
                <a:gd name="connsiteX251" fmla="*/ 63457 w 275027"/>
                <a:gd name="connsiteY251" fmla="*/ 226744 h 302968"/>
                <a:gd name="connsiteX252" fmla="*/ 63959 w 275027"/>
                <a:gd name="connsiteY252" fmla="*/ 227722 h 302968"/>
                <a:gd name="connsiteX253" fmla="*/ 66259 w 275027"/>
                <a:gd name="connsiteY253" fmla="*/ 228106 h 302968"/>
                <a:gd name="connsiteX254" fmla="*/ 68598 w 275027"/>
                <a:gd name="connsiteY254" fmla="*/ 228278 h 302968"/>
                <a:gd name="connsiteX255" fmla="*/ 70845 w 275027"/>
                <a:gd name="connsiteY255" fmla="*/ 229758 h 302968"/>
                <a:gd name="connsiteX256" fmla="*/ 73290 w 275027"/>
                <a:gd name="connsiteY256" fmla="*/ 230022 h 302968"/>
                <a:gd name="connsiteX257" fmla="*/ 76119 w 275027"/>
                <a:gd name="connsiteY257" fmla="*/ 230630 h 302968"/>
                <a:gd name="connsiteX258" fmla="*/ 77440 w 275027"/>
                <a:gd name="connsiteY258" fmla="*/ 232216 h 302968"/>
                <a:gd name="connsiteX259" fmla="*/ 80428 w 275027"/>
                <a:gd name="connsiteY259" fmla="*/ 233855 h 302968"/>
                <a:gd name="connsiteX260" fmla="*/ 84089 w 275027"/>
                <a:gd name="connsiteY260" fmla="*/ 235322 h 302968"/>
                <a:gd name="connsiteX261" fmla="*/ 86719 w 275027"/>
                <a:gd name="connsiteY261" fmla="*/ 236974 h 302968"/>
                <a:gd name="connsiteX262" fmla="*/ 88120 w 275027"/>
                <a:gd name="connsiteY262" fmla="*/ 237728 h 302968"/>
                <a:gd name="connsiteX263" fmla="*/ 88557 w 275027"/>
                <a:gd name="connsiteY263" fmla="*/ 237516 h 302968"/>
                <a:gd name="connsiteX264" fmla="*/ 89468 w 275027"/>
                <a:gd name="connsiteY264" fmla="*/ 237384 h 302968"/>
                <a:gd name="connsiteX265" fmla="*/ 93315 w 275027"/>
                <a:gd name="connsiteY265" fmla="*/ 240239 h 302968"/>
                <a:gd name="connsiteX266" fmla="*/ 95667 w 275027"/>
                <a:gd name="connsiteY266" fmla="*/ 240371 h 302968"/>
                <a:gd name="connsiteX267" fmla="*/ 98284 w 275027"/>
                <a:gd name="connsiteY267" fmla="*/ 240900 h 302968"/>
                <a:gd name="connsiteX268" fmla="*/ 100479 w 275027"/>
                <a:gd name="connsiteY268" fmla="*/ 243411 h 302968"/>
                <a:gd name="connsiteX269" fmla="*/ 101642 w 275027"/>
                <a:gd name="connsiteY269" fmla="*/ 243742 h 302968"/>
                <a:gd name="connsiteX270" fmla="*/ 103135 w 275027"/>
                <a:gd name="connsiteY270" fmla="*/ 243398 h 302968"/>
                <a:gd name="connsiteX271" fmla="*/ 107365 w 275027"/>
                <a:gd name="connsiteY271" fmla="*/ 243134 h 302968"/>
                <a:gd name="connsiteX272" fmla="*/ 109057 w 275027"/>
                <a:gd name="connsiteY272" fmla="*/ 243491 h 302968"/>
                <a:gd name="connsiteX273" fmla="*/ 111224 w 275027"/>
                <a:gd name="connsiteY273" fmla="*/ 244958 h 302968"/>
                <a:gd name="connsiteX274" fmla="*/ 112084 w 275027"/>
                <a:gd name="connsiteY274" fmla="*/ 245156 h 302968"/>
                <a:gd name="connsiteX275" fmla="*/ 113445 w 275027"/>
                <a:gd name="connsiteY275" fmla="*/ 245209 h 302968"/>
                <a:gd name="connsiteX276" fmla="*/ 113696 w 275027"/>
                <a:gd name="connsiteY276" fmla="*/ 244812 h 302968"/>
                <a:gd name="connsiteX277" fmla="*/ 113854 w 275027"/>
                <a:gd name="connsiteY277" fmla="*/ 243940 h 302968"/>
                <a:gd name="connsiteX278" fmla="*/ 113643 w 275027"/>
                <a:gd name="connsiteY278" fmla="*/ 242182 h 302968"/>
                <a:gd name="connsiteX279" fmla="*/ 113974 w 275027"/>
                <a:gd name="connsiteY279" fmla="*/ 241231 h 302968"/>
                <a:gd name="connsiteX280" fmla="*/ 114819 w 275027"/>
                <a:gd name="connsiteY280" fmla="*/ 240200 h 302968"/>
                <a:gd name="connsiteX281" fmla="*/ 117106 w 275027"/>
                <a:gd name="connsiteY281" fmla="*/ 241402 h 302968"/>
                <a:gd name="connsiteX282" fmla="*/ 122789 w 275027"/>
                <a:gd name="connsiteY282" fmla="*/ 246874 h 302968"/>
                <a:gd name="connsiteX283" fmla="*/ 122948 w 275027"/>
                <a:gd name="connsiteY283" fmla="*/ 247575 h 302968"/>
                <a:gd name="connsiteX284" fmla="*/ 126543 w 275027"/>
                <a:gd name="connsiteY284" fmla="*/ 253007 h 302968"/>
                <a:gd name="connsiteX285" fmla="*/ 127706 w 275027"/>
                <a:gd name="connsiteY285" fmla="*/ 255307 h 302968"/>
                <a:gd name="connsiteX286" fmla="*/ 127680 w 275027"/>
                <a:gd name="connsiteY286" fmla="*/ 256523 h 302968"/>
                <a:gd name="connsiteX287" fmla="*/ 128737 w 275027"/>
                <a:gd name="connsiteY287" fmla="*/ 261268 h 302968"/>
                <a:gd name="connsiteX288" fmla="*/ 128949 w 275027"/>
                <a:gd name="connsiteY288" fmla="*/ 263489 h 302968"/>
                <a:gd name="connsiteX289" fmla="*/ 128658 w 275027"/>
                <a:gd name="connsiteY289" fmla="*/ 265181 h 302968"/>
                <a:gd name="connsiteX290" fmla="*/ 128684 w 275027"/>
                <a:gd name="connsiteY290" fmla="*/ 266529 h 302968"/>
                <a:gd name="connsiteX291" fmla="*/ 129094 w 275027"/>
                <a:gd name="connsiteY291" fmla="*/ 268472 h 302968"/>
                <a:gd name="connsiteX292" fmla="*/ 128936 w 275027"/>
                <a:gd name="connsiteY292" fmla="*/ 269291 h 302968"/>
                <a:gd name="connsiteX293" fmla="*/ 130191 w 275027"/>
                <a:gd name="connsiteY293" fmla="*/ 272133 h 302968"/>
                <a:gd name="connsiteX294" fmla="*/ 130773 w 275027"/>
                <a:gd name="connsiteY294" fmla="*/ 274525 h 302968"/>
                <a:gd name="connsiteX295" fmla="*/ 130865 w 275027"/>
                <a:gd name="connsiteY295" fmla="*/ 276851 h 302968"/>
                <a:gd name="connsiteX296" fmla="*/ 130456 w 275027"/>
                <a:gd name="connsiteY296" fmla="*/ 279125 h 302968"/>
                <a:gd name="connsiteX297" fmla="*/ 129240 w 275027"/>
                <a:gd name="connsiteY297" fmla="*/ 282442 h 302968"/>
                <a:gd name="connsiteX298" fmla="*/ 129015 w 275027"/>
                <a:gd name="connsiteY298" fmla="*/ 283777 h 302968"/>
                <a:gd name="connsiteX299" fmla="*/ 129253 w 275027"/>
                <a:gd name="connsiteY299" fmla="*/ 284993 h 302968"/>
                <a:gd name="connsiteX300" fmla="*/ 129980 w 275027"/>
                <a:gd name="connsiteY300" fmla="*/ 286315 h 302968"/>
                <a:gd name="connsiteX301" fmla="*/ 131209 w 275027"/>
                <a:gd name="connsiteY301" fmla="*/ 287729 h 302968"/>
                <a:gd name="connsiteX302" fmla="*/ 132121 w 275027"/>
                <a:gd name="connsiteY302" fmla="*/ 289448 h 302968"/>
                <a:gd name="connsiteX303" fmla="*/ 132716 w 275027"/>
                <a:gd name="connsiteY303" fmla="*/ 291457 h 302968"/>
                <a:gd name="connsiteX304" fmla="*/ 133231 w 275027"/>
                <a:gd name="connsiteY304" fmla="*/ 292369 h 302968"/>
                <a:gd name="connsiteX305" fmla="*/ 133905 w 275027"/>
                <a:gd name="connsiteY305" fmla="*/ 292342 h 302968"/>
                <a:gd name="connsiteX306" fmla="*/ 135135 w 275027"/>
                <a:gd name="connsiteY306" fmla="*/ 292659 h 302968"/>
                <a:gd name="connsiteX307" fmla="*/ 136099 w 275027"/>
                <a:gd name="connsiteY307" fmla="*/ 293836 h 302968"/>
                <a:gd name="connsiteX308" fmla="*/ 137210 w 275027"/>
                <a:gd name="connsiteY308" fmla="*/ 295805 h 302968"/>
                <a:gd name="connsiteX309" fmla="*/ 137553 w 275027"/>
                <a:gd name="connsiteY309" fmla="*/ 298078 h 302968"/>
                <a:gd name="connsiteX310" fmla="*/ 137699 w 275027"/>
                <a:gd name="connsiteY310" fmla="*/ 299043 h 302968"/>
                <a:gd name="connsiteX311" fmla="*/ 143237 w 275027"/>
                <a:gd name="connsiteY311" fmla="*/ 298951 h 302968"/>
                <a:gd name="connsiteX312" fmla="*/ 149079 w 275027"/>
                <a:gd name="connsiteY312" fmla="*/ 299189 h 302968"/>
                <a:gd name="connsiteX313" fmla="*/ 149898 w 275027"/>
                <a:gd name="connsiteY313" fmla="*/ 299374 h 302968"/>
                <a:gd name="connsiteX314" fmla="*/ 151207 w 275027"/>
                <a:gd name="connsiteY314" fmla="*/ 299810 h 302968"/>
                <a:gd name="connsiteX315" fmla="*/ 152701 w 275027"/>
                <a:gd name="connsiteY315" fmla="*/ 299744 h 302968"/>
                <a:gd name="connsiteX316" fmla="*/ 154366 w 275027"/>
                <a:gd name="connsiteY316" fmla="*/ 299176 h 302968"/>
                <a:gd name="connsiteX317" fmla="*/ 156229 w 275027"/>
                <a:gd name="connsiteY317" fmla="*/ 297761 h 302968"/>
                <a:gd name="connsiteX318" fmla="*/ 158278 w 275027"/>
                <a:gd name="connsiteY318" fmla="*/ 295528 h 302968"/>
                <a:gd name="connsiteX319" fmla="*/ 161397 w 275027"/>
                <a:gd name="connsiteY319" fmla="*/ 295581 h 302968"/>
                <a:gd name="connsiteX320" fmla="*/ 165588 w 275027"/>
                <a:gd name="connsiteY320" fmla="*/ 297920 h 302968"/>
                <a:gd name="connsiteX321" fmla="*/ 167861 w 275027"/>
                <a:gd name="connsiteY321" fmla="*/ 299955 h 302968"/>
                <a:gd name="connsiteX322" fmla="*/ 168218 w 275027"/>
                <a:gd name="connsiteY322" fmla="*/ 301687 h 302968"/>
                <a:gd name="connsiteX323" fmla="*/ 171033 w 275027"/>
                <a:gd name="connsiteY323" fmla="*/ 302691 h 302968"/>
                <a:gd name="connsiteX324" fmla="*/ 176307 w 275027"/>
                <a:gd name="connsiteY324" fmla="*/ 302969 h 302968"/>
                <a:gd name="connsiteX325" fmla="*/ 180179 w 275027"/>
                <a:gd name="connsiteY325" fmla="*/ 302070 h 302968"/>
                <a:gd name="connsiteX326" fmla="*/ 182638 w 275027"/>
                <a:gd name="connsiteY326" fmla="*/ 299982 h 302968"/>
                <a:gd name="connsiteX327" fmla="*/ 185189 w 275027"/>
                <a:gd name="connsiteY327" fmla="*/ 298885 h 302968"/>
                <a:gd name="connsiteX328" fmla="*/ 187832 w 275027"/>
                <a:gd name="connsiteY328" fmla="*/ 298766 h 302968"/>
                <a:gd name="connsiteX329" fmla="*/ 189802 w 275027"/>
                <a:gd name="connsiteY329" fmla="*/ 299480 h 302968"/>
                <a:gd name="connsiteX330" fmla="*/ 191123 w 275027"/>
                <a:gd name="connsiteY330" fmla="*/ 301039 h 302968"/>
                <a:gd name="connsiteX331" fmla="*/ 193688 w 275027"/>
                <a:gd name="connsiteY331" fmla="*/ 302150 h 302968"/>
                <a:gd name="connsiteX332" fmla="*/ 197507 w 275027"/>
                <a:gd name="connsiteY332" fmla="*/ 302824 h 302968"/>
                <a:gd name="connsiteX333" fmla="*/ 201724 w 275027"/>
                <a:gd name="connsiteY333" fmla="*/ 301819 h 302968"/>
                <a:gd name="connsiteX334" fmla="*/ 206323 w 275027"/>
                <a:gd name="connsiteY334" fmla="*/ 299149 h 302968"/>
                <a:gd name="connsiteX335" fmla="*/ 208980 w 275027"/>
                <a:gd name="connsiteY335" fmla="*/ 296360 h 302968"/>
                <a:gd name="connsiteX336" fmla="*/ 209681 w 275027"/>
                <a:gd name="connsiteY336" fmla="*/ 293452 h 302968"/>
                <a:gd name="connsiteX337" fmla="*/ 210474 w 275027"/>
                <a:gd name="connsiteY337" fmla="*/ 291695 h 302968"/>
                <a:gd name="connsiteX338" fmla="*/ 211359 w 275027"/>
                <a:gd name="connsiteY338" fmla="*/ 291073 h 302968"/>
                <a:gd name="connsiteX339" fmla="*/ 213778 w 275027"/>
                <a:gd name="connsiteY339" fmla="*/ 290716 h 302968"/>
                <a:gd name="connsiteX340" fmla="*/ 217730 w 275027"/>
                <a:gd name="connsiteY340" fmla="*/ 290624 h 302968"/>
                <a:gd name="connsiteX341" fmla="*/ 221153 w 275027"/>
                <a:gd name="connsiteY341" fmla="*/ 291536 h 302968"/>
                <a:gd name="connsiteX342" fmla="*/ 225475 w 275027"/>
                <a:gd name="connsiteY342" fmla="*/ 294417 h 302968"/>
                <a:gd name="connsiteX343" fmla="*/ 228291 w 275027"/>
                <a:gd name="connsiteY343" fmla="*/ 292501 h 302968"/>
                <a:gd name="connsiteX344" fmla="*/ 233115 w 275027"/>
                <a:gd name="connsiteY344" fmla="*/ 289210 h 302968"/>
                <a:gd name="connsiteX345" fmla="*/ 237939 w 275027"/>
                <a:gd name="connsiteY345" fmla="*/ 287465 h 302968"/>
                <a:gd name="connsiteX346" fmla="*/ 242499 w 275027"/>
                <a:gd name="connsiteY346" fmla="*/ 287452 h 302968"/>
                <a:gd name="connsiteX347" fmla="*/ 246266 w 275027"/>
                <a:gd name="connsiteY347" fmla="*/ 286196 h 302968"/>
                <a:gd name="connsiteX348" fmla="*/ 249240 w 275027"/>
                <a:gd name="connsiteY348" fmla="*/ 283711 h 302968"/>
                <a:gd name="connsiteX349" fmla="*/ 252360 w 275027"/>
                <a:gd name="connsiteY349" fmla="*/ 282125 h 302968"/>
                <a:gd name="connsiteX350" fmla="*/ 255624 w 275027"/>
                <a:gd name="connsiteY350" fmla="*/ 281451 h 302968"/>
                <a:gd name="connsiteX351" fmla="*/ 258691 w 275027"/>
                <a:gd name="connsiteY351" fmla="*/ 280248 h 302968"/>
                <a:gd name="connsiteX352" fmla="*/ 263013 w 275027"/>
                <a:gd name="connsiteY352" fmla="*/ 277658 h 302968"/>
                <a:gd name="connsiteX353" fmla="*/ 267507 w 275027"/>
                <a:gd name="connsiteY353" fmla="*/ 273891 h 302968"/>
                <a:gd name="connsiteX354" fmla="*/ 272093 w 275027"/>
                <a:gd name="connsiteY354" fmla="*/ 270044 h 302968"/>
                <a:gd name="connsiteX355" fmla="*/ 275027 w 275027"/>
                <a:gd name="connsiteY355" fmla="*/ 267586 h 302968"/>
                <a:gd name="connsiteX356" fmla="*/ 274803 w 275027"/>
                <a:gd name="connsiteY356" fmla="*/ 266846 h 30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Lst>
              <a:rect l="l" t="t" r="r" b="b"/>
              <a:pathLst>
                <a:path w="275027" h="302968">
                  <a:moveTo>
                    <a:pt x="256391" y="197560"/>
                  </a:moveTo>
                  <a:lnTo>
                    <a:pt x="257739" y="197190"/>
                  </a:lnTo>
                  <a:lnTo>
                    <a:pt x="259021" y="195340"/>
                  </a:lnTo>
                  <a:lnTo>
                    <a:pt x="260581" y="195023"/>
                  </a:lnTo>
                  <a:lnTo>
                    <a:pt x="262484" y="190145"/>
                  </a:lnTo>
                  <a:lnTo>
                    <a:pt x="262749" y="187912"/>
                  </a:lnTo>
                  <a:lnTo>
                    <a:pt x="262339" y="188308"/>
                  </a:lnTo>
                  <a:lnTo>
                    <a:pt x="261202" y="190198"/>
                  </a:lnTo>
                  <a:lnTo>
                    <a:pt x="257924" y="193066"/>
                  </a:lnTo>
                  <a:lnTo>
                    <a:pt x="256497" y="195009"/>
                  </a:lnTo>
                  <a:lnTo>
                    <a:pt x="255043" y="196014"/>
                  </a:lnTo>
                  <a:lnTo>
                    <a:pt x="255849" y="197190"/>
                  </a:lnTo>
                  <a:lnTo>
                    <a:pt x="256391" y="197560"/>
                  </a:lnTo>
                  <a:close/>
                  <a:moveTo>
                    <a:pt x="245975" y="143686"/>
                  </a:moveTo>
                  <a:lnTo>
                    <a:pt x="245341" y="146211"/>
                  </a:lnTo>
                  <a:lnTo>
                    <a:pt x="246822" y="149105"/>
                  </a:lnTo>
                  <a:lnTo>
                    <a:pt x="248540" y="149224"/>
                  </a:lnTo>
                  <a:lnTo>
                    <a:pt x="250245" y="151643"/>
                  </a:lnTo>
                  <a:lnTo>
                    <a:pt x="251276" y="151167"/>
                  </a:lnTo>
                  <a:lnTo>
                    <a:pt x="251831" y="153203"/>
                  </a:lnTo>
                  <a:lnTo>
                    <a:pt x="252650" y="154168"/>
                  </a:lnTo>
                  <a:lnTo>
                    <a:pt x="253351" y="154115"/>
                  </a:lnTo>
                  <a:lnTo>
                    <a:pt x="254712" y="153427"/>
                  </a:lnTo>
                  <a:lnTo>
                    <a:pt x="254977" y="152304"/>
                  </a:lnTo>
                  <a:lnTo>
                    <a:pt x="253153" y="146290"/>
                  </a:lnTo>
                  <a:lnTo>
                    <a:pt x="252941" y="146052"/>
                  </a:lnTo>
                  <a:lnTo>
                    <a:pt x="251606" y="144625"/>
                  </a:lnTo>
                  <a:lnTo>
                    <a:pt x="250047" y="139985"/>
                  </a:lnTo>
                  <a:lnTo>
                    <a:pt x="249822" y="136033"/>
                  </a:lnTo>
                  <a:lnTo>
                    <a:pt x="248659" y="133509"/>
                  </a:lnTo>
                  <a:lnTo>
                    <a:pt x="247562" y="137210"/>
                  </a:lnTo>
                  <a:lnTo>
                    <a:pt x="245671" y="139417"/>
                  </a:lnTo>
                  <a:lnTo>
                    <a:pt x="245975" y="143686"/>
                  </a:lnTo>
                  <a:close/>
                  <a:moveTo>
                    <a:pt x="257871" y="124574"/>
                  </a:moveTo>
                  <a:lnTo>
                    <a:pt x="258717" y="125222"/>
                  </a:lnTo>
                  <a:lnTo>
                    <a:pt x="259748" y="125631"/>
                  </a:lnTo>
                  <a:lnTo>
                    <a:pt x="260924" y="124230"/>
                  </a:lnTo>
                  <a:lnTo>
                    <a:pt x="262392" y="120305"/>
                  </a:lnTo>
                  <a:lnTo>
                    <a:pt x="262577" y="117476"/>
                  </a:lnTo>
                  <a:lnTo>
                    <a:pt x="262550" y="113207"/>
                  </a:lnTo>
                  <a:lnTo>
                    <a:pt x="262947" y="111872"/>
                  </a:lnTo>
                  <a:lnTo>
                    <a:pt x="262814" y="110444"/>
                  </a:lnTo>
                  <a:lnTo>
                    <a:pt x="260700" y="111541"/>
                  </a:lnTo>
                  <a:lnTo>
                    <a:pt x="258030" y="111039"/>
                  </a:lnTo>
                  <a:lnTo>
                    <a:pt x="258651" y="116313"/>
                  </a:lnTo>
                  <a:lnTo>
                    <a:pt x="257210" y="123516"/>
                  </a:lnTo>
                  <a:lnTo>
                    <a:pt x="257871" y="124574"/>
                  </a:lnTo>
                  <a:close/>
                  <a:moveTo>
                    <a:pt x="274803" y="266846"/>
                  </a:moveTo>
                  <a:lnTo>
                    <a:pt x="274406" y="265921"/>
                  </a:lnTo>
                  <a:lnTo>
                    <a:pt x="273283" y="264321"/>
                  </a:lnTo>
                  <a:lnTo>
                    <a:pt x="269066" y="261136"/>
                  </a:lnTo>
                  <a:lnTo>
                    <a:pt x="267150" y="260065"/>
                  </a:lnTo>
                  <a:lnTo>
                    <a:pt x="265828" y="258770"/>
                  </a:lnTo>
                  <a:lnTo>
                    <a:pt x="263343" y="258849"/>
                  </a:lnTo>
                  <a:lnTo>
                    <a:pt x="262431" y="256946"/>
                  </a:lnTo>
                  <a:lnTo>
                    <a:pt x="260449" y="254963"/>
                  </a:lnTo>
                  <a:lnTo>
                    <a:pt x="257025" y="254355"/>
                  </a:lnTo>
                  <a:lnTo>
                    <a:pt x="258532" y="251923"/>
                  </a:lnTo>
                  <a:lnTo>
                    <a:pt x="258360" y="249743"/>
                  </a:lnTo>
                  <a:lnTo>
                    <a:pt x="257263" y="246570"/>
                  </a:lnTo>
                  <a:lnTo>
                    <a:pt x="256576" y="242433"/>
                  </a:lnTo>
                  <a:lnTo>
                    <a:pt x="254897" y="237662"/>
                  </a:lnTo>
                  <a:lnTo>
                    <a:pt x="255413" y="231529"/>
                  </a:lnTo>
                  <a:lnTo>
                    <a:pt x="250826" y="224484"/>
                  </a:lnTo>
                  <a:lnTo>
                    <a:pt x="251566" y="223440"/>
                  </a:lnTo>
                  <a:lnTo>
                    <a:pt x="251791" y="222198"/>
                  </a:lnTo>
                  <a:lnTo>
                    <a:pt x="249108" y="218219"/>
                  </a:lnTo>
                  <a:lnTo>
                    <a:pt x="247429" y="210394"/>
                  </a:lnTo>
                  <a:lnTo>
                    <a:pt x="247601" y="207764"/>
                  </a:lnTo>
                  <a:lnTo>
                    <a:pt x="248421" y="204711"/>
                  </a:lnTo>
                  <a:lnTo>
                    <a:pt x="251051" y="198181"/>
                  </a:lnTo>
                  <a:lnTo>
                    <a:pt x="250826" y="192564"/>
                  </a:lnTo>
                  <a:lnTo>
                    <a:pt x="248421" y="190700"/>
                  </a:lnTo>
                  <a:lnTo>
                    <a:pt x="247324" y="191864"/>
                  </a:lnTo>
                  <a:lnTo>
                    <a:pt x="247482" y="184237"/>
                  </a:lnTo>
                  <a:lnTo>
                    <a:pt x="249174" y="179254"/>
                  </a:lnTo>
                  <a:lnTo>
                    <a:pt x="251236" y="175461"/>
                  </a:lnTo>
                  <a:lnTo>
                    <a:pt x="253404" y="173121"/>
                  </a:lnTo>
                  <a:lnTo>
                    <a:pt x="254118" y="170293"/>
                  </a:lnTo>
                  <a:lnTo>
                    <a:pt x="252346" y="166182"/>
                  </a:lnTo>
                  <a:lnTo>
                    <a:pt x="247760" y="164385"/>
                  </a:lnTo>
                  <a:lnTo>
                    <a:pt x="246346" y="160723"/>
                  </a:lnTo>
                  <a:lnTo>
                    <a:pt x="243834" y="157075"/>
                  </a:lnTo>
                  <a:lnTo>
                    <a:pt x="242407" y="155476"/>
                  </a:lnTo>
                  <a:lnTo>
                    <a:pt x="240279" y="154220"/>
                  </a:lnTo>
                  <a:lnTo>
                    <a:pt x="237649" y="150718"/>
                  </a:lnTo>
                  <a:lnTo>
                    <a:pt x="237226" y="147149"/>
                  </a:lnTo>
                  <a:lnTo>
                    <a:pt x="236010" y="143343"/>
                  </a:lnTo>
                  <a:lnTo>
                    <a:pt x="236446" y="137910"/>
                  </a:lnTo>
                  <a:lnTo>
                    <a:pt x="238825" y="130799"/>
                  </a:lnTo>
                  <a:lnTo>
                    <a:pt x="240530" y="127759"/>
                  </a:lnTo>
                  <a:lnTo>
                    <a:pt x="242631" y="119644"/>
                  </a:lnTo>
                  <a:lnTo>
                    <a:pt x="243398" y="117780"/>
                  </a:lnTo>
                  <a:lnTo>
                    <a:pt x="244205" y="114952"/>
                  </a:lnTo>
                  <a:lnTo>
                    <a:pt x="244350" y="112546"/>
                  </a:lnTo>
                  <a:lnTo>
                    <a:pt x="246372" y="106783"/>
                  </a:lnTo>
                  <a:lnTo>
                    <a:pt x="246901" y="104404"/>
                  </a:lnTo>
                  <a:lnTo>
                    <a:pt x="246121" y="103981"/>
                  </a:lnTo>
                  <a:lnTo>
                    <a:pt x="244271" y="102461"/>
                  </a:lnTo>
                  <a:lnTo>
                    <a:pt x="240477" y="99342"/>
                  </a:lnTo>
                  <a:lnTo>
                    <a:pt x="236684" y="96223"/>
                  </a:lnTo>
                  <a:lnTo>
                    <a:pt x="232890" y="93103"/>
                  </a:lnTo>
                  <a:lnTo>
                    <a:pt x="229097" y="89984"/>
                  </a:lnTo>
                  <a:lnTo>
                    <a:pt x="225304" y="86865"/>
                  </a:lnTo>
                  <a:lnTo>
                    <a:pt x="217704" y="80613"/>
                  </a:lnTo>
                  <a:lnTo>
                    <a:pt x="213910" y="77494"/>
                  </a:lnTo>
                  <a:lnTo>
                    <a:pt x="211676" y="75656"/>
                  </a:lnTo>
                  <a:lnTo>
                    <a:pt x="210698" y="74572"/>
                  </a:lnTo>
                  <a:lnTo>
                    <a:pt x="209945" y="72418"/>
                  </a:lnTo>
                  <a:lnTo>
                    <a:pt x="209575" y="71876"/>
                  </a:lnTo>
                  <a:lnTo>
                    <a:pt x="208557" y="71202"/>
                  </a:lnTo>
                  <a:lnTo>
                    <a:pt x="207354" y="71057"/>
                  </a:lnTo>
                  <a:lnTo>
                    <a:pt x="207011" y="70647"/>
                  </a:lnTo>
                  <a:lnTo>
                    <a:pt x="207037" y="69603"/>
                  </a:lnTo>
                  <a:lnTo>
                    <a:pt x="207473" y="68109"/>
                  </a:lnTo>
                  <a:lnTo>
                    <a:pt x="208901" y="65241"/>
                  </a:lnTo>
                  <a:lnTo>
                    <a:pt x="209073" y="63562"/>
                  </a:lnTo>
                  <a:lnTo>
                    <a:pt x="208808" y="61646"/>
                  </a:lnTo>
                  <a:lnTo>
                    <a:pt x="208398" y="58579"/>
                  </a:lnTo>
                  <a:lnTo>
                    <a:pt x="208015" y="57879"/>
                  </a:lnTo>
                  <a:lnTo>
                    <a:pt x="205491" y="56280"/>
                  </a:lnTo>
                  <a:lnTo>
                    <a:pt x="200204" y="52922"/>
                  </a:lnTo>
                  <a:lnTo>
                    <a:pt x="194904" y="49565"/>
                  </a:lnTo>
                  <a:lnTo>
                    <a:pt x="189603" y="46208"/>
                  </a:lnTo>
                  <a:lnTo>
                    <a:pt x="184303" y="42851"/>
                  </a:lnTo>
                  <a:lnTo>
                    <a:pt x="179003" y="39480"/>
                  </a:lnTo>
                  <a:lnTo>
                    <a:pt x="173703" y="36123"/>
                  </a:lnTo>
                  <a:lnTo>
                    <a:pt x="168403" y="32766"/>
                  </a:lnTo>
                  <a:lnTo>
                    <a:pt x="163102" y="29409"/>
                  </a:lnTo>
                  <a:lnTo>
                    <a:pt x="157802" y="26051"/>
                  </a:lnTo>
                  <a:lnTo>
                    <a:pt x="152502" y="22694"/>
                  </a:lnTo>
                  <a:lnTo>
                    <a:pt x="147202" y="19337"/>
                  </a:lnTo>
                  <a:lnTo>
                    <a:pt x="141902" y="15967"/>
                  </a:lnTo>
                  <a:lnTo>
                    <a:pt x="136588" y="12609"/>
                  </a:lnTo>
                  <a:lnTo>
                    <a:pt x="131275" y="9252"/>
                  </a:lnTo>
                  <a:lnTo>
                    <a:pt x="125962" y="5895"/>
                  </a:lnTo>
                  <a:lnTo>
                    <a:pt x="120648" y="2538"/>
                  </a:lnTo>
                  <a:lnTo>
                    <a:pt x="118653" y="1269"/>
                  </a:lnTo>
                  <a:lnTo>
                    <a:pt x="116855" y="198"/>
                  </a:lnTo>
                  <a:lnTo>
                    <a:pt x="38608" y="198"/>
                  </a:lnTo>
                  <a:lnTo>
                    <a:pt x="38079" y="119"/>
                  </a:lnTo>
                  <a:lnTo>
                    <a:pt x="37722" y="0"/>
                  </a:lnTo>
                  <a:lnTo>
                    <a:pt x="36044" y="357"/>
                  </a:lnTo>
                  <a:lnTo>
                    <a:pt x="34312" y="1599"/>
                  </a:lnTo>
                  <a:lnTo>
                    <a:pt x="32462" y="2115"/>
                  </a:lnTo>
                  <a:lnTo>
                    <a:pt x="30492" y="1916"/>
                  </a:lnTo>
                  <a:lnTo>
                    <a:pt x="30241" y="2049"/>
                  </a:lnTo>
                  <a:lnTo>
                    <a:pt x="29422" y="2498"/>
                  </a:lnTo>
                  <a:lnTo>
                    <a:pt x="29250" y="3859"/>
                  </a:lnTo>
                  <a:lnTo>
                    <a:pt x="30188" y="6040"/>
                  </a:lnTo>
                  <a:lnTo>
                    <a:pt x="33268" y="10547"/>
                  </a:lnTo>
                  <a:lnTo>
                    <a:pt x="35237" y="11380"/>
                  </a:lnTo>
                  <a:lnTo>
                    <a:pt x="36519" y="13125"/>
                  </a:lnTo>
                  <a:lnTo>
                    <a:pt x="37775" y="16072"/>
                  </a:lnTo>
                  <a:lnTo>
                    <a:pt x="38132" y="19760"/>
                  </a:lnTo>
                  <a:lnTo>
                    <a:pt x="37590" y="24201"/>
                  </a:lnTo>
                  <a:lnTo>
                    <a:pt x="37881" y="27505"/>
                  </a:lnTo>
                  <a:lnTo>
                    <a:pt x="39005" y="29673"/>
                  </a:lnTo>
                  <a:lnTo>
                    <a:pt x="39282" y="32475"/>
                  </a:lnTo>
                  <a:lnTo>
                    <a:pt x="38727" y="35925"/>
                  </a:lnTo>
                  <a:lnTo>
                    <a:pt x="38066" y="37987"/>
                  </a:lnTo>
                  <a:lnTo>
                    <a:pt x="37286" y="38674"/>
                  </a:lnTo>
                  <a:lnTo>
                    <a:pt x="36414" y="38925"/>
                  </a:lnTo>
                  <a:lnTo>
                    <a:pt x="35224" y="38687"/>
                  </a:lnTo>
                  <a:lnTo>
                    <a:pt x="33770" y="38978"/>
                  </a:lnTo>
                  <a:lnTo>
                    <a:pt x="32184" y="39626"/>
                  </a:lnTo>
                  <a:lnTo>
                    <a:pt x="31193" y="39718"/>
                  </a:lnTo>
                  <a:lnTo>
                    <a:pt x="30691" y="40458"/>
                  </a:lnTo>
                  <a:lnTo>
                    <a:pt x="28378" y="45745"/>
                  </a:lnTo>
                  <a:lnTo>
                    <a:pt x="27928" y="46538"/>
                  </a:lnTo>
                  <a:lnTo>
                    <a:pt x="28179" y="47027"/>
                  </a:lnTo>
                  <a:lnTo>
                    <a:pt x="29144" y="48032"/>
                  </a:lnTo>
                  <a:lnTo>
                    <a:pt x="28563" y="49697"/>
                  </a:lnTo>
                  <a:lnTo>
                    <a:pt x="28325" y="50147"/>
                  </a:lnTo>
                  <a:lnTo>
                    <a:pt x="27889" y="51693"/>
                  </a:lnTo>
                  <a:lnTo>
                    <a:pt x="28113" y="53121"/>
                  </a:lnTo>
                  <a:lnTo>
                    <a:pt x="28655" y="53649"/>
                  </a:lnTo>
                  <a:lnTo>
                    <a:pt x="30136" y="54337"/>
                  </a:lnTo>
                  <a:lnTo>
                    <a:pt x="32356" y="54839"/>
                  </a:lnTo>
                  <a:lnTo>
                    <a:pt x="34973" y="56028"/>
                  </a:lnTo>
                  <a:lnTo>
                    <a:pt x="36731" y="56240"/>
                  </a:lnTo>
                  <a:lnTo>
                    <a:pt x="37141" y="57099"/>
                  </a:lnTo>
                  <a:lnTo>
                    <a:pt x="37048" y="58632"/>
                  </a:lnTo>
                  <a:lnTo>
                    <a:pt x="37471" y="59967"/>
                  </a:lnTo>
                  <a:lnTo>
                    <a:pt x="37471" y="62346"/>
                  </a:lnTo>
                  <a:lnTo>
                    <a:pt x="36929" y="64435"/>
                  </a:lnTo>
                  <a:lnTo>
                    <a:pt x="34220" y="65413"/>
                  </a:lnTo>
                  <a:lnTo>
                    <a:pt x="32819" y="66483"/>
                  </a:lnTo>
                  <a:lnTo>
                    <a:pt x="32436" y="67025"/>
                  </a:lnTo>
                  <a:lnTo>
                    <a:pt x="32779" y="67660"/>
                  </a:lnTo>
                  <a:lnTo>
                    <a:pt x="32951" y="68506"/>
                  </a:lnTo>
                  <a:lnTo>
                    <a:pt x="30387" y="70594"/>
                  </a:lnTo>
                  <a:lnTo>
                    <a:pt x="27757" y="73317"/>
                  </a:lnTo>
                  <a:lnTo>
                    <a:pt x="27122" y="75154"/>
                  </a:lnTo>
                  <a:lnTo>
                    <a:pt x="26580" y="77322"/>
                  </a:lnTo>
                  <a:lnTo>
                    <a:pt x="25800" y="78709"/>
                  </a:lnTo>
                  <a:lnTo>
                    <a:pt x="23791" y="80705"/>
                  </a:lnTo>
                  <a:lnTo>
                    <a:pt x="21729" y="84723"/>
                  </a:lnTo>
                  <a:lnTo>
                    <a:pt x="20712" y="87340"/>
                  </a:lnTo>
                  <a:lnTo>
                    <a:pt x="15676" y="93605"/>
                  </a:lnTo>
                  <a:lnTo>
                    <a:pt x="11222" y="96738"/>
                  </a:lnTo>
                  <a:lnTo>
                    <a:pt x="9926" y="97809"/>
                  </a:lnTo>
                  <a:lnTo>
                    <a:pt x="2088" y="97624"/>
                  </a:lnTo>
                  <a:lnTo>
                    <a:pt x="2101" y="98959"/>
                  </a:lnTo>
                  <a:lnTo>
                    <a:pt x="1150" y="103823"/>
                  </a:lnTo>
                  <a:lnTo>
                    <a:pt x="66" y="108541"/>
                  </a:lnTo>
                  <a:lnTo>
                    <a:pt x="0" y="110326"/>
                  </a:lnTo>
                  <a:lnTo>
                    <a:pt x="462" y="112705"/>
                  </a:lnTo>
                  <a:lnTo>
                    <a:pt x="2353" y="118163"/>
                  </a:lnTo>
                  <a:lnTo>
                    <a:pt x="3727" y="122129"/>
                  </a:lnTo>
                  <a:lnTo>
                    <a:pt x="4388" y="124508"/>
                  </a:lnTo>
                  <a:lnTo>
                    <a:pt x="5327" y="127297"/>
                  </a:lnTo>
                  <a:lnTo>
                    <a:pt x="6582" y="131566"/>
                  </a:lnTo>
                  <a:lnTo>
                    <a:pt x="6886" y="133601"/>
                  </a:lnTo>
                  <a:lnTo>
                    <a:pt x="6609" y="135108"/>
                  </a:lnTo>
                  <a:lnTo>
                    <a:pt x="3926" y="140461"/>
                  </a:lnTo>
                  <a:lnTo>
                    <a:pt x="3648" y="142140"/>
                  </a:lnTo>
                  <a:lnTo>
                    <a:pt x="4269" y="146290"/>
                  </a:lnTo>
                  <a:lnTo>
                    <a:pt x="5089" y="150295"/>
                  </a:lnTo>
                  <a:lnTo>
                    <a:pt x="6305" y="152568"/>
                  </a:lnTo>
                  <a:lnTo>
                    <a:pt x="9212" y="158860"/>
                  </a:lnTo>
                  <a:lnTo>
                    <a:pt x="11393" y="160974"/>
                  </a:lnTo>
                  <a:lnTo>
                    <a:pt x="15438" y="164120"/>
                  </a:lnTo>
                  <a:lnTo>
                    <a:pt x="19006" y="167279"/>
                  </a:lnTo>
                  <a:lnTo>
                    <a:pt x="20368" y="168918"/>
                  </a:lnTo>
                  <a:lnTo>
                    <a:pt x="21610" y="170755"/>
                  </a:lnTo>
                  <a:lnTo>
                    <a:pt x="24069" y="175434"/>
                  </a:lnTo>
                  <a:lnTo>
                    <a:pt x="25549" y="179254"/>
                  </a:lnTo>
                  <a:lnTo>
                    <a:pt x="26316" y="182704"/>
                  </a:lnTo>
                  <a:lnTo>
                    <a:pt x="28232" y="187409"/>
                  </a:lnTo>
                  <a:lnTo>
                    <a:pt x="30003" y="191784"/>
                  </a:lnTo>
                  <a:lnTo>
                    <a:pt x="32303" y="197124"/>
                  </a:lnTo>
                  <a:lnTo>
                    <a:pt x="33929" y="200891"/>
                  </a:lnTo>
                  <a:lnTo>
                    <a:pt x="34656" y="203416"/>
                  </a:lnTo>
                  <a:lnTo>
                    <a:pt x="35264" y="205451"/>
                  </a:lnTo>
                  <a:lnTo>
                    <a:pt x="36559" y="208835"/>
                  </a:lnTo>
                  <a:lnTo>
                    <a:pt x="38053" y="211320"/>
                  </a:lnTo>
                  <a:lnTo>
                    <a:pt x="39930" y="213500"/>
                  </a:lnTo>
                  <a:lnTo>
                    <a:pt x="41529" y="214822"/>
                  </a:lnTo>
                  <a:lnTo>
                    <a:pt x="42586" y="215232"/>
                  </a:lnTo>
                  <a:lnTo>
                    <a:pt x="49406" y="215100"/>
                  </a:lnTo>
                  <a:lnTo>
                    <a:pt x="51839" y="216422"/>
                  </a:lnTo>
                  <a:lnTo>
                    <a:pt x="53953" y="218100"/>
                  </a:lnTo>
                  <a:lnTo>
                    <a:pt x="54456" y="220704"/>
                  </a:lnTo>
                  <a:lnTo>
                    <a:pt x="55843" y="222343"/>
                  </a:lnTo>
                  <a:lnTo>
                    <a:pt x="57337" y="223625"/>
                  </a:lnTo>
                  <a:lnTo>
                    <a:pt x="57985" y="223784"/>
                  </a:lnTo>
                  <a:lnTo>
                    <a:pt x="59095" y="223466"/>
                  </a:lnTo>
                  <a:lnTo>
                    <a:pt x="60919" y="223440"/>
                  </a:lnTo>
                  <a:lnTo>
                    <a:pt x="62597" y="223995"/>
                  </a:lnTo>
                  <a:lnTo>
                    <a:pt x="63404" y="224563"/>
                  </a:lnTo>
                  <a:lnTo>
                    <a:pt x="63457" y="226744"/>
                  </a:lnTo>
                  <a:lnTo>
                    <a:pt x="63959" y="227722"/>
                  </a:lnTo>
                  <a:lnTo>
                    <a:pt x="66259" y="228106"/>
                  </a:lnTo>
                  <a:lnTo>
                    <a:pt x="68598" y="228278"/>
                  </a:lnTo>
                  <a:lnTo>
                    <a:pt x="70845" y="229758"/>
                  </a:lnTo>
                  <a:lnTo>
                    <a:pt x="73290" y="230022"/>
                  </a:lnTo>
                  <a:lnTo>
                    <a:pt x="76119" y="230630"/>
                  </a:lnTo>
                  <a:lnTo>
                    <a:pt x="77440" y="232216"/>
                  </a:lnTo>
                  <a:lnTo>
                    <a:pt x="80428" y="233855"/>
                  </a:lnTo>
                  <a:lnTo>
                    <a:pt x="84089" y="235322"/>
                  </a:lnTo>
                  <a:lnTo>
                    <a:pt x="86719" y="236974"/>
                  </a:lnTo>
                  <a:lnTo>
                    <a:pt x="88120" y="237728"/>
                  </a:lnTo>
                  <a:lnTo>
                    <a:pt x="88557" y="237516"/>
                  </a:lnTo>
                  <a:lnTo>
                    <a:pt x="89468" y="237384"/>
                  </a:lnTo>
                  <a:lnTo>
                    <a:pt x="93315" y="240239"/>
                  </a:lnTo>
                  <a:lnTo>
                    <a:pt x="95667" y="240371"/>
                  </a:lnTo>
                  <a:lnTo>
                    <a:pt x="98284" y="240900"/>
                  </a:lnTo>
                  <a:lnTo>
                    <a:pt x="100479" y="243411"/>
                  </a:lnTo>
                  <a:lnTo>
                    <a:pt x="101642" y="243742"/>
                  </a:lnTo>
                  <a:lnTo>
                    <a:pt x="103135" y="243398"/>
                  </a:lnTo>
                  <a:lnTo>
                    <a:pt x="107365" y="243134"/>
                  </a:lnTo>
                  <a:lnTo>
                    <a:pt x="109057" y="243491"/>
                  </a:lnTo>
                  <a:lnTo>
                    <a:pt x="111224" y="244958"/>
                  </a:lnTo>
                  <a:lnTo>
                    <a:pt x="112084" y="245156"/>
                  </a:lnTo>
                  <a:lnTo>
                    <a:pt x="113445" y="245209"/>
                  </a:lnTo>
                  <a:lnTo>
                    <a:pt x="113696" y="244812"/>
                  </a:lnTo>
                  <a:lnTo>
                    <a:pt x="113854" y="243940"/>
                  </a:lnTo>
                  <a:lnTo>
                    <a:pt x="113643" y="242182"/>
                  </a:lnTo>
                  <a:lnTo>
                    <a:pt x="113974" y="241231"/>
                  </a:lnTo>
                  <a:lnTo>
                    <a:pt x="114819" y="240200"/>
                  </a:lnTo>
                  <a:lnTo>
                    <a:pt x="117106" y="241402"/>
                  </a:lnTo>
                  <a:lnTo>
                    <a:pt x="122789" y="246874"/>
                  </a:lnTo>
                  <a:lnTo>
                    <a:pt x="122948" y="247575"/>
                  </a:lnTo>
                  <a:lnTo>
                    <a:pt x="126543" y="253007"/>
                  </a:lnTo>
                  <a:lnTo>
                    <a:pt x="127706" y="255307"/>
                  </a:lnTo>
                  <a:lnTo>
                    <a:pt x="127680" y="256523"/>
                  </a:lnTo>
                  <a:lnTo>
                    <a:pt x="128737" y="261268"/>
                  </a:lnTo>
                  <a:lnTo>
                    <a:pt x="128949" y="263489"/>
                  </a:lnTo>
                  <a:lnTo>
                    <a:pt x="128658" y="265181"/>
                  </a:lnTo>
                  <a:lnTo>
                    <a:pt x="128684" y="266529"/>
                  </a:lnTo>
                  <a:lnTo>
                    <a:pt x="129094" y="268472"/>
                  </a:lnTo>
                  <a:lnTo>
                    <a:pt x="128936" y="269291"/>
                  </a:lnTo>
                  <a:lnTo>
                    <a:pt x="130191" y="272133"/>
                  </a:lnTo>
                  <a:lnTo>
                    <a:pt x="130773" y="274525"/>
                  </a:lnTo>
                  <a:lnTo>
                    <a:pt x="130865" y="276851"/>
                  </a:lnTo>
                  <a:lnTo>
                    <a:pt x="130456" y="279125"/>
                  </a:lnTo>
                  <a:lnTo>
                    <a:pt x="129240" y="282442"/>
                  </a:lnTo>
                  <a:lnTo>
                    <a:pt x="129015" y="283777"/>
                  </a:lnTo>
                  <a:lnTo>
                    <a:pt x="129253" y="284993"/>
                  </a:lnTo>
                  <a:lnTo>
                    <a:pt x="129980" y="286315"/>
                  </a:lnTo>
                  <a:lnTo>
                    <a:pt x="131209" y="287729"/>
                  </a:lnTo>
                  <a:lnTo>
                    <a:pt x="132121" y="289448"/>
                  </a:lnTo>
                  <a:lnTo>
                    <a:pt x="132716" y="291457"/>
                  </a:lnTo>
                  <a:lnTo>
                    <a:pt x="133231" y="292369"/>
                  </a:lnTo>
                  <a:lnTo>
                    <a:pt x="133905" y="292342"/>
                  </a:lnTo>
                  <a:lnTo>
                    <a:pt x="135135" y="292659"/>
                  </a:lnTo>
                  <a:lnTo>
                    <a:pt x="136099" y="293836"/>
                  </a:lnTo>
                  <a:lnTo>
                    <a:pt x="137210" y="295805"/>
                  </a:lnTo>
                  <a:lnTo>
                    <a:pt x="137553" y="298078"/>
                  </a:lnTo>
                  <a:lnTo>
                    <a:pt x="137699" y="299043"/>
                  </a:lnTo>
                  <a:lnTo>
                    <a:pt x="143237" y="298951"/>
                  </a:lnTo>
                  <a:lnTo>
                    <a:pt x="149079" y="299189"/>
                  </a:lnTo>
                  <a:lnTo>
                    <a:pt x="149898" y="299374"/>
                  </a:lnTo>
                  <a:lnTo>
                    <a:pt x="151207" y="299810"/>
                  </a:lnTo>
                  <a:lnTo>
                    <a:pt x="152701" y="299744"/>
                  </a:lnTo>
                  <a:lnTo>
                    <a:pt x="154366" y="299176"/>
                  </a:lnTo>
                  <a:lnTo>
                    <a:pt x="156229" y="297761"/>
                  </a:lnTo>
                  <a:lnTo>
                    <a:pt x="158278" y="295528"/>
                  </a:lnTo>
                  <a:lnTo>
                    <a:pt x="161397" y="295581"/>
                  </a:lnTo>
                  <a:lnTo>
                    <a:pt x="165588" y="297920"/>
                  </a:lnTo>
                  <a:lnTo>
                    <a:pt x="167861" y="299955"/>
                  </a:lnTo>
                  <a:lnTo>
                    <a:pt x="168218" y="301687"/>
                  </a:lnTo>
                  <a:lnTo>
                    <a:pt x="171033" y="302691"/>
                  </a:lnTo>
                  <a:lnTo>
                    <a:pt x="176307" y="302969"/>
                  </a:lnTo>
                  <a:lnTo>
                    <a:pt x="180179" y="302070"/>
                  </a:lnTo>
                  <a:lnTo>
                    <a:pt x="182638" y="299982"/>
                  </a:lnTo>
                  <a:lnTo>
                    <a:pt x="185189" y="298885"/>
                  </a:lnTo>
                  <a:lnTo>
                    <a:pt x="187832" y="298766"/>
                  </a:lnTo>
                  <a:lnTo>
                    <a:pt x="189802" y="299480"/>
                  </a:lnTo>
                  <a:lnTo>
                    <a:pt x="191123" y="301039"/>
                  </a:lnTo>
                  <a:lnTo>
                    <a:pt x="193688" y="302150"/>
                  </a:lnTo>
                  <a:lnTo>
                    <a:pt x="197507" y="302824"/>
                  </a:lnTo>
                  <a:lnTo>
                    <a:pt x="201724" y="301819"/>
                  </a:lnTo>
                  <a:lnTo>
                    <a:pt x="206323" y="299149"/>
                  </a:lnTo>
                  <a:lnTo>
                    <a:pt x="208980" y="296360"/>
                  </a:lnTo>
                  <a:lnTo>
                    <a:pt x="209681" y="293452"/>
                  </a:lnTo>
                  <a:lnTo>
                    <a:pt x="210474" y="291695"/>
                  </a:lnTo>
                  <a:lnTo>
                    <a:pt x="211359" y="291073"/>
                  </a:lnTo>
                  <a:lnTo>
                    <a:pt x="213778" y="290716"/>
                  </a:lnTo>
                  <a:lnTo>
                    <a:pt x="217730" y="290624"/>
                  </a:lnTo>
                  <a:lnTo>
                    <a:pt x="221153" y="291536"/>
                  </a:lnTo>
                  <a:lnTo>
                    <a:pt x="225475" y="294417"/>
                  </a:lnTo>
                  <a:lnTo>
                    <a:pt x="228291" y="292501"/>
                  </a:lnTo>
                  <a:lnTo>
                    <a:pt x="233115" y="289210"/>
                  </a:lnTo>
                  <a:lnTo>
                    <a:pt x="237939" y="287465"/>
                  </a:lnTo>
                  <a:lnTo>
                    <a:pt x="242499" y="287452"/>
                  </a:lnTo>
                  <a:lnTo>
                    <a:pt x="246266" y="286196"/>
                  </a:lnTo>
                  <a:lnTo>
                    <a:pt x="249240" y="283711"/>
                  </a:lnTo>
                  <a:lnTo>
                    <a:pt x="252360" y="282125"/>
                  </a:lnTo>
                  <a:lnTo>
                    <a:pt x="255624" y="281451"/>
                  </a:lnTo>
                  <a:lnTo>
                    <a:pt x="258691" y="280248"/>
                  </a:lnTo>
                  <a:lnTo>
                    <a:pt x="263013" y="277658"/>
                  </a:lnTo>
                  <a:lnTo>
                    <a:pt x="267507" y="273891"/>
                  </a:lnTo>
                  <a:lnTo>
                    <a:pt x="272093" y="270044"/>
                  </a:lnTo>
                  <a:lnTo>
                    <a:pt x="275027" y="267586"/>
                  </a:lnTo>
                  <a:lnTo>
                    <a:pt x="274803" y="26684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2" name="Volný tvar: obrazec 69">
              <a:extLst>
                <a:ext uri="{FF2B5EF4-FFF2-40B4-BE49-F238E27FC236}">
                  <a16:creationId xmlns:a16="http://schemas.microsoft.com/office/drawing/2014/main" id="{833CD258-EA98-3094-B23C-7233F525852E}"/>
                </a:ext>
              </a:extLst>
            </p:cNvPr>
            <p:cNvSpPr/>
            <p:nvPr/>
          </p:nvSpPr>
          <p:spPr>
            <a:xfrm>
              <a:off x="4938077" y="3657066"/>
              <a:ext cx="204464" cy="128843"/>
            </a:xfrm>
            <a:custGeom>
              <a:avLst/>
              <a:gdLst>
                <a:gd name="connsiteX0" fmla="*/ 70065 w 192299"/>
                <a:gd name="connsiteY0" fmla="*/ 30334 h 121177"/>
                <a:gd name="connsiteX1" fmla="*/ 68360 w 192299"/>
                <a:gd name="connsiteY1" fmla="*/ 29885 h 121177"/>
                <a:gd name="connsiteX2" fmla="*/ 68017 w 192299"/>
                <a:gd name="connsiteY2" fmla="*/ 29871 h 121177"/>
                <a:gd name="connsiteX3" fmla="*/ 68294 w 192299"/>
                <a:gd name="connsiteY3" fmla="*/ 30426 h 121177"/>
                <a:gd name="connsiteX4" fmla="*/ 69206 w 192299"/>
                <a:gd name="connsiteY4" fmla="*/ 31405 h 121177"/>
                <a:gd name="connsiteX5" fmla="*/ 70409 w 192299"/>
                <a:gd name="connsiteY5" fmla="*/ 32449 h 121177"/>
                <a:gd name="connsiteX6" fmla="*/ 71651 w 192299"/>
                <a:gd name="connsiteY6" fmla="*/ 32568 h 121177"/>
                <a:gd name="connsiteX7" fmla="*/ 73449 w 192299"/>
                <a:gd name="connsiteY7" fmla="*/ 31484 h 121177"/>
                <a:gd name="connsiteX8" fmla="*/ 73225 w 192299"/>
                <a:gd name="connsiteY8" fmla="*/ 30902 h 121177"/>
                <a:gd name="connsiteX9" fmla="*/ 72378 w 192299"/>
                <a:gd name="connsiteY9" fmla="*/ 30638 h 121177"/>
                <a:gd name="connsiteX10" fmla="*/ 70065 w 192299"/>
                <a:gd name="connsiteY10" fmla="*/ 30334 h 121177"/>
                <a:gd name="connsiteX11" fmla="*/ 63787 w 192299"/>
                <a:gd name="connsiteY11" fmla="*/ 2815 h 121177"/>
                <a:gd name="connsiteX12" fmla="*/ 64448 w 192299"/>
                <a:gd name="connsiteY12" fmla="*/ 2749 h 121177"/>
                <a:gd name="connsiteX13" fmla="*/ 64197 w 192299"/>
                <a:gd name="connsiteY13" fmla="*/ 2075 h 121177"/>
                <a:gd name="connsiteX14" fmla="*/ 63192 w 192299"/>
                <a:gd name="connsiteY14" fmla="*/ 938 h 121177"/>
                <a:gd name="connsiteX15" fmla="*/ 61963 w 192299"/>
                <a:gd name="connsiteY15" fmla="*/ 304 h 121177"/>
                <a:gd name="connsiteX16" fmla="*/ 61527 w 192299"/>
                <a:gd name="connsiteY16" fmla="*/ 582 h 121177"/>
                <a:gd name="connsiteX17" fmla="*/ 62201 w 192299"/>
                <a:gd name="connsiteY17" fmla="*/ 1494 h 121177"/>
                <a:gd name="connsiteX18" fmla="*/ 63787 w 192299"/>
                <a:gd name="connsiteY18" fmla="*/ 2815 h 121177"/>
                <a:gd name="connsiteX19" fmla="*/ 191414 w 192299"/>
                <a:gd name="connsiteY19" fmla="*/ 99210 h 121177"/>
                <a:gd name="connsiteX20" fmla="*/ 188295 w 192299"/>
                <a:gd name="connsiteY20" fmla="*/ 96936 h 121177"/>
                <a:gd name="connsiteX21" fmla="*/ 186365 w 192299"/>
                <a:gd name="connsiteY21" fmla="*/ 95720 h 121177"/>
                <a:gd name="connsiteX22" fmla="*/ 185665 w 192299"/>
                <a:gd name="connsiteY22" fmla="*/ 94901 h 121177"/>
                <a:gd name="connsiteX23" fmla="*/ 185506 w 192299"/>
                <a:gd name="connsiteY23" fmla="*/ 92429 h 121177"/>
                <a:gd name="connsiteX24" fmla="*/ 185533 w 192299"/>
                <a:gd name="connsiteY24" fmla="*/ 89984 h 121177"/>
                <a:gd name="connsiteX25" fmla="*/ 184911 w 192299"/>
                <a:gd name="connsiteY25" fmla="*/ 89046 h 121177"/>
                <a:gd name="connsiteX26" fmla="*/ 184237 w 192299"/>
                <a:gd name="connsiteY26" fmla="*/ 88253 h 121177"/>
                <a:gd name="connsiteX27" fmla="*/ 183378 w 192299"/>
                <a:gd name="connsiteY27" fmla="*/ 85583 h 121177"/>
                <a:gd name="connsiteX28" fmla="*/ 181488 w 192299"/>
                <a:gd name="connsiteY28" fmla="*/ 82358 h 121177"/>
                <a:gd name="connsiteX29" fmla="*/ 179809 w 192299"/>
                <a:gd name="connsiteY29" fmla="*/ 80481 h 121177"/>
                <a:gd name="connsiteX30" fmla="*/ 178871 w 192299"/>
                <a:gd name="connsiteY30" fmla="*/ 77943 h 121177"/>
                <a:gd name="connsiteX31" fmla="*/ 178223 w 192299"/>
                <a:gd name="connsiteY31" fmla="*/ 75564 h 121177"/>
                <a:gd name="connsiteX32" fmla="*/ 178805 w 192299"/>
                <a:gd name="connsiteY32" fmla="*/ 71863 h 121177"/>
                <a:gd name="connsiteX33" fmla="*/ 177867 w 192299"/>
                <a:gd name="connsiteY33" fmla="*/ 70264 h 121177"/>
                <a:gd name="connsiteX34" fmla="*/ 175963 w 192299"/>
                <a:gd name="connsiteY34" fmla="*/ 68836 h 121177"/>
                <a:gd name="connsiteX35" fmla="*/ 169989 w 192299"/>
                <a:gd name="connsiteY35" fmla="*/ 66272 h 121177"/>
                <a:gd name="connsiteX36" fmla="*/ 164094 w 192299"/>
                <a:gd name="connsiteY36" fmla="*/ 64567 h 121177"/>
                <a:gd name="connsiteX37" fmla="*/ 162019 w 192299"/>
                <a:gd name="connsiteY37" fmla="*/ 64633 h 121177"/>
                <a:gd name="connsiteX38" fmla="*/ 160697 w 192299"/>
                <a:gd name="connsiteY38" fmla="*/ 64527 h 121177"/>
                <a:gd name="connsiteX39" fmla="*/ 159534 w 192299"/>
                <a:gd name="connsiteY39" fmla="*/ 66034 h 121177"/>
                <a:gd name="connsiteX40" fmla="*/ 159085 w 192299"/>
                <a:gd name="connsiteY40" fmla="*/ 67990 h 121177"/>
                <a:gd name="connsiteX41" fmla="*/ 157842 w 192299"/>
                <a:gd name="connsiteY41" fmla="*/ 68162 h 121177"/>
                <a:gd name="connsiteX42" fmla="*/ 155304 w 192299"/>
                <a:gd name="connsiteY42" fmla="*/ 67329 h 121177"/>
                <a:gd name="connsiteX43" fmla="*/ 153441 w 192299"/>
                <a:gd name="connsiteY43" fmla="*/ 66074 h 121177"/>
                <a:gd name="connsiteX44" fmla="*/ 151709 w 192299"/>
                <a:gd name="connsiteY44" fmla="*/ 63443 h 121177"/>
                <a:gd name="connsiteX45" fmla="*/ 150031 w 192299"/>
                <a:gd name="connsiteY45" fmla="*/ 60073 h 121177"/>
                <a:gd name="connsiteX46" fmla="*/ 149290 w 192299"/>
                <a:gd name="connsiteY46" fmla="*/ 59016 h 121177"/>
                <a:gd name="connsiteX47" fmla="*/ 149317 w 192299"/>
                <a:gd name="connsiteY47" fmla="*/ 58104 h 121177"/>
                <a:gd name="connsiteX48" fmla="*/ 149647 w 192299"/>
                <a:gd name="connsiteY48" fmla="*/ 57297 h 121177"/>
                <a:gd name="connsiteX49" fmla="*/ 150956 w 192299"/>
                <a:gd name="connsiteY49" fmla="*/ 56544 h 121177"/>
                <a:gd name="connsiteX50" fmla="*/ 151009 w 192299"/>
                <a:gd name="connsiteY50" fmla="*/ 55764 h 121177"/>
                <a:gd name="connsiteX51" fmla="*/ 150546 w 192299"/>
                <a:gd name="connsiteY51" fmla="*/ 54813 h 121177"/>
                <a:gd name="connsiteX52" fmla="*/ 149053 w 192299"/>
                <a:gd name="connsiteY52" fmla="*/ 53610 h 121177"/>
                <a:gd name="connsiteX53" fmla="*/ 147400 w 192299"/>
                <a:gd name="connsiteY53" fmla="*/ 51905 h 121177"/>
                <a:gd name="connsiteX54" fmla="*/ 144598 w 192299"/>
                <a:gd name="connsiteY54" fmla="*/ 48362 h 121177"/>
                <a:gd name="connsiteX55" fmla="*/ 144479 w 192299"/>
                <a:gd name="connsiteY55" fmla="*/ 46419 h 121177"/>
                <a:gd name="connsiteX56" fmla="*/ 144083 w 192299"/>
                <a:gd name="connsiteY56" fmla="*/ 43617 h 121177"/>
                <a:gd name="connsiteX57" fmla="*/ 143607 w 192299"/>
                <a:gd name="connsiteY57" fmla="*/ 42137 h 121177"/>
                <a:gd name="connsiteX58" fmla="*/ 142259 w 192299"/>
                <a:gd name="connsiteY58" fmla="*/ 41886 h 121177"/>
                <a:gd name="connsiteX59" fmla="*/ 139814 w 192299"/>
                <a:gd name="connsiteY59" fmla="*/ 41807 h 121177"/>
                <a:gd name="connsiteX60" fmla="*/ 138029 w 192299"/>
                <a:gd name="connsiteY60" fmla="*/ 42309 h 121177"/>
                <a:gd name="connsiteX61" fmla="*/ 137064 w 192299"/>
                <a:gd name="connsiteY61" fmla="*/ 43168 h 121177"/>
                <a:gd name="connsiteX62" fmla="*/ 135003 w 192299"/>
                <a:gd name="connsiteY62" fmla="*/ 44239 h 121177"/>
                <a:gd name="connsiteX63" fmla="*/ 132187 w 192299"/>
                <a:gd name="connsiteY63" fmla="*/ 44596 h 121177"/>
                <a:gd name="connsiteX64" fmla="*/ 128526 w 192299"/>
                <a:gd name="connsiteY64" fmla="*/ 44728 h 121177"/>
                <a:gd name="connsiteX65" fmla="*/ 126729 w 192299"/>
                <a:gd name="connsiteY65" fmla="*/ 44635 h 121177"/>
                <a:gd name="connsiteX66" fmla="*/ 121177 w 192299"/>
                <a:gd name="connsiteY66" fmla="*/ 43908 h 121177"/>
                <a:gd name="connsiteX67" fmla="*/ 119472 w 192299"/>
                <a:gd name="connsiteY67" fmla="*/ 44159 h 121177"/>
                <a:gd name="connsiteX68" fmla="*/ 117926 w 192299"/>
                <a:gd name="connsiteY68" fmla="*/ 44714 h 121177"/>
                <a:gd name="connsiteX69" fmla="*/ 115005 w 192299"/>
                <a:gd name="connsiteY69" fmla="*/ 45296 h 121177"/>
                <a:gd name="connsiteX70" fmla="*/ 113815 w 192299"/>
                <a:gd name="connsiteY70" fmla="*/ 47094 h 121177"/>
                <a:gd name="connsiteX71" fmla="*/ 113352 w 192299"/>
                <a:gd name="connsiteY71" fmla="*/ 48746 h 121177"/>
                <a:gd name="connsiteX72" fmla="*/ 112956 w 192299"/>
                <a:gd name="connsiteY72" fmla="*/ 48970 h 121177"/>
                <a:gd name="connsiteX73" fmla="*/ 110682 w 192299"/>
                <a:gd name="connsiteY73" fmla="*/ 47464 h 121177"/>
                <a:gd name="connsiteX74" fmla="*/ 108885 w 192299"/>
                <a:gd name="connsiteY74" fmla="*/ 46049 h 121177"/>
                <a:gd name="connsiteX75" fmla="*/ 107642 w 192299"/>
                <a:gd name="connsiteY75" fmla="*/ 44873 h 121177"/>
                <a:gd name="connsiteX76" fmla="*/ 106453 w 192299"/>
                <a:gd name="connsiteY76" fmla="*/ 44913 h 121177"/>
                <a:gd name="connsiteX77" fmla="*/ 102699 w 192299"/>
                <a:gd name="connsiteY77" fmla="*/ 47054 h 121177"/>
                <a:gd name="connsiteX78" fmla="*/ 102051 w 192299"/>
                <a:gd name="connsiteY78" fmla="*/ 46988 h 121177"/>
                <a:gd name="connsiteX79" fmla="*/ 100637 w 192299"/>
                <a:gd name="connsiteY79" fmla="*/ 46182 h 121177"/>
                <a:gd name="connsiteX80" fmla="*/ 100373 w 192299"/>
                <a:gd name="connsiteY80" fmla="*/ 44159 h 121177"/>
                <a:gd name="connsiteX81" fmla="*/ 99990 w 192299"/>
                <a:gd name="connsiteY81" fmla="*/ 42877 h 121177"/>
                <a:gd name="connsiteX82" fmla="*/ 98456 w 192299"/>
                <a:gd name="connsiteY82" fmla="*/ 42190 h 121177"/>
                <a:gd name="connsiteX83" fmla="*/ 95496 w 192299"/>
                <a:gd name="connsiteY83" fmla="*/ 42018 h 121177"/>
                <a:gd name="connsiteX84" fmla="*/ 94333 w 192299"/>
                <a:gd name="connsiteY84" fmla="*/ 41291 h 121177"/>
                <a:gd name="connsiteX85" fmla="*/ 94121 w 192299"/>
                <a:gd name="connsiteY85" fmla="*/ 40207 h 121177"/>
                <a:gd name="connsiteX86" fmla="*/ 94134 w 192299"/>
                <a:gd name="connsiteY86" fmla="*/ 39163 h 121177"/>
                <a:gd name="connsiteX87" fmla="*/ 93606 w 192299"/>
                <a:gd name="connsiteY87" fmla="*/ 38357 h 121177"/>
                <a:gd name="connsiteX88" fmla="*/ 92707 w 192299"/>
                <a:gd name="connsiteY88" fmla="*/ 37749 h 121177"/>
                <a:gd name="connsiteX89" fmla="*/ 91226 w 192299"/>
                <a:gd name="connsiteY89" fmla="*/ 37907 h 121177"/>
                <a:gd name="connsiteX90" fmla="*/ 89680 w 192299"/>
                <a:gd name="connsiteY90" fmla="*/ 38727 h 121177"/>
                <a:gd name="connsiteX91" fmla="*/ 88623 w 192299"/>
                <a:gd name="connsiteY91" fmla="*/ 39665 h 121177"/>
                <a:gd name="connsiteX92" fmla="*/ 87116 w 192299"/>
                <a:gd name="connsiteY92" fmla="*/ 40102 h 121177"/>
                <a:gd name="connsiteX93" fmla="*/ 85212 w 192299"/>
                <a:gd name="connsiteY93" fmla="*/ 40273 h 121177"/>
                <a:gd name="connsiteX94" fmla="*/ 84129 w 192299"/>
                <a:gd name="connsiteY94" fmla="*/ 40842 h 121177"/>
                <a:gd name="connsiteX95" fmla="*/ 83296 w 192299"/>
                <a:gd name="connsiteY95" fmla="*/ 43155 h 121177"/>
                <a:gd name="connsiteX96" fmla="*/ 78670 w 192299"/>
                <a:gd name="connsiteY96" fmla="*/ 43644 h 121177"/>
                <a:gd name="connsiteX97" fmla="*/ 77018 w 192299"/>
                <a:gd name="connsiteY97" fmla="*/ 43115 h 121177"/>
                <a:gd name="connsiteX98" fmla="*/ 75366 w 192299"/>
                <a:gd name="connsiteY98" fmla="*/ 41476 h 121177"/>
                <a:gd name="connsiteX99" fmla="*/ 73092 w 192299"/>
                <a:gd name="connsiteY99" fmla="*/ 38846 h 121177"/>
                <a:gd name="connsiteX100" fmla="*/ 72101 w 192299"/>
                <a:gd name="connsiteY100" fmla="*/ 38529 h 121177"/>
                <a:gd name="connsiteX101" fmla="*/ 70488 w 192299"/>
                <a:gd name="connsiteY101" fmla="*/ 38198 h 121177"/>
                <a:gd name="connsiteX102" fmla="*/ 68003 w 192299"/>
                <a:gd name="connsiteY102" fmla="*/ 38357 h 121177"/>
                <a:gd name="connsiteX103" fmla="*/ 64871 w 192299"/>
                <a:gd name="connsiteY103" fmla="*/ 39467 h 121177"/>
                <a:gd name="connsiteX104" fmla="*/ 63827 w 192299"/>
                <a:gd name="connsiteY104" fmla="*/ 38555 h 121177"/>
                <a:gd name="connsiteX105" fmla="*/ 62888 w 192299"/>
                <a:gd name="connsiteY105" fmla="*/ 38291 h 121177"/>
                <a:gd name="connsiteX106" fmla="*/ 62280 w 192299"/>
                <a:gd name="connsiteY106" fmla="*/ 39044 h 121177"/>
                <a:gd name="connsiteX107" fmla="*/ 61448 w 192299"/>
                <a:gd name="connsiteY107" fmla="*/ 38952 h 121177"/>
                <a:gd name="connsiteX108" fmla="*/ 58143 w 192299"/>
                <a:gd name="connsiteY108" fmla="*/ 39163 h 121177"/>
                <a:gd name="connsiteX109" fmla="*/ 53874 w 192299"/>
                <a:gd name="connsiteY109" fmla="*/ 39057 h 121177"/>
                <a:gd name="connsiteX110" fmla="*/ 51323 w 192299"/>
                <a:gd name="connsiteY110" fmla="*/ 38542 h 121177"/>
                <a:gd name="connsiteX111" fmla="*/ 49764 w 192299"/>
                <a:gd name="connsiteY111" fmla="*/ 38568 h 121177"/>
                <a:gd name="connsiteX112" fmla="*/ 46922 w 192299"/>
                <a:gd name="connsiteY112" fmla="*/ 39745 h 121177"/>
                <a:gd name="connsiteX113" fmla="*/ 45270 w 192299"/>
                <a:gd name="connsiteY113" fmla="*/ 39731 h 121177"/>
                <a:gd name="connsiteX114" fmla="*/ 43155 w 192299"/>
                <a:gd name="connsiteY114" fmla="*/ 39943 h 121177"/>
                <a:gd name="connsiteX115" fmla="*/ 41807 w 192299"/>
                <a:gd name="connsiteY115" fmla="*/ 35965 h 121177"/>
                <a:gd name="connsiteX116" fmla="*/ 39983 w 192299"/>
                <a:gd name="connsiteY116" fmla="*/ 33281 h 121177"/>
                <a:gd name="connsiteX117" fmla="*/ 39903 w 192299"/>
                <a:gd name="connsiteY117" fmla="*/ 31418 h 121177"/>
                <a:gd name="connsiteX118" fmla="*/ 40075 w 192299"/>
                <a:gd name="connsiteY118" fmla="*/ 28867 h 121177"/>
                <a:gd name="connsiteX119" fmla="*/ 40379 w 192299"/>
                <a:gd name="connsiteY119" fmla="*/ 27439 h 121177"/>
                <a:gd name="connsiteX120" fmla="*/ 41859 w 192299"/>
                <a:gd name="connsiteY120" fmla="*/ 28047 h 121177"/>
                <a:gd name="connsiteX121" fmla="*/ 43644 w 192299"/>
                <a:gd name="connsiteY121" fmla="*/ 29091 h 121177"/>
                <a:gd name="connsiteX122" fmla="*/ 44595 w 192299"/>
                <a:gd name="connsiteY122" fmla="*/ 28814 h 121177"/>
                <a:gd name="connsiteX123" fmla="*/ 44648 w 192299"/>
                <a:gd name="connsiteY123" fmla="*/ 27955 h 121177"/>
                <a:gd name="connsiteX124" fmla="*/ 44107 w 192299"/>
                <a:gd name="connsiteY124" fmla="*/ 27030 h 121177"/>
                <a:gd name="connsiteX125" fmla="*/ 44040 w 192299"/>
                <a:gd name="connsiteY125" fmla="*/ 27149 h 121177"/>
                <a:gd name="connsiteX126" fmla="*/ 43736 w 192299"/>
                <a:gd name="connsiteY126" fmla="*/ 28259 h 121177"/>
                <a:gd name="connsiteX127" fmla="*/ 43988 w 192299"/>
                <a:gd name="connsiteY127" fmla="*/ 26831 h 121177"/>
                <a:gd name="connsiteX128" fmla="*/ 44107 w 192299"/>
                <a:gd name="connsiteY128" fmla="*/ 27030 h 121177"/>
                <a:gd name="connsiteX129" fmla="*/ 44622 w 192299"/>
                <a:gd name="connsiteY129" fmla="*/ 26118 h 121177"/>
                <a:gd name="connsiteX130" fmla="*/ 49605 w 192299"/>
                <a:gd name="connsiteY130" fmla="*/ 24413 h 121177"/>
                <a:gd name="connsiteX131" fmla="*/ 53927 w 192299"/>
                <a:gd name="connsiteY131" fmla="*/ 23170 h 121177"/>
                <a:gd name="connsiteX132" fmla="*/ 56544 w 192299"/>
                <a:gd name="connsiteY132" fmla="*/ 24003 h 121177"/>
                <a:gd name="connsiteX133" fmla="*/ 61685 w 192299"/>
                <a:gd name="connsiteY133" fmla="*/ 25906 h 121177"/>
                <a:gd name="connsiteX134" fmla="*/ 64329 w 192299"/>
                <a:gd name="connsiteY134" fmla="*/ 26884 h 121177"/>
                <a:gd name="connsiteX135" fmla="*/ 66140 w 192299"/>
                <a:gd name="connsiteY135" fmla="*/ 27466 h 121177"/>
                <a:gd name="connsiteX136" fmla="*/ 68294 w 192299"/>
                <a:gd name="connsiteY136" fmla="*/ 27981 h 121177"/>
                <a:gd name="connsiteX137" fmla="*/ 69220 w 192299"/>
                <a:gd name="connsiteY137" fmla="*/ 27849 h 121177"/>
                <a:gd name="connsiteX138" fmla="*/ 70052 w 192299"/>
                <a:gd name="connsiteY138" fmla="*/ 27281 h 121177"/>
                <a:gd name="connsiteX139" fmla="*/ 70449 w 192299"/>
                <a:gd name="connsiteY139" fmla="*/ 26593 h 121177"/>
                <a:gd name="connsiteX140" fmla="*/ 70330 w 192299"/>
                <a:gd name="connsiteY140" fmla="*/ 26501 h 121177"/>
                <a:gd name="connsiteX141" fmla="*/ 72167 w 192299"/>
                <a:gd name="connsiteY141" fmla="*/ 25166 h 121177"/>
                <a:gd name="connsiteX142" fmla="*/ 76542 w 192299"/>
                <a:gd name="connsiteY142" fmla="*/ 23580 h 121177"/>
                <a:gd name="connsiteX143" fmla="*/ 76648 w 192299"/>
                <a:gd name="connsiteY143" fmla="*/ 22655 h 121177"/>
                <a:gd name="connsiteX144" fmla="*/ 76450 w 192299"/>
                <a:gd name="connsiteY144" fmla="*/ 22139 h 121177"/>
                <a:gd name="connsiteX145" fmla="*/ 75128 w 192299"/>
                <a:gd name="connsiteY145" fmla="*/ 22258 h 121177"/>
                <a:gd name="connsiteX146" fmla="*/ 69709 w 192299"/>
                <a:gd name="connsiteY146" fmla="*/ 23197 h 121177"/>
                <a:gd name="connsiteX147" fmla="*/ 68453 w 192299"/>
                <a:gd name="connsiteY147" fmla="*/ 22840 h 121177"/>
                <a:gd name="connsiteX148" fmla="*/ 67237 w 192299"/>
                <a:gd name="connsiteY148" fmla="*/ 21359 h 121177"/>
                <a:gd name="connsiteX149" fmla="*/ 66087 w 192299"/>
                <a:gd name="connsiteY149" fmla="*/ 19760 h 121177"/>
                <a:gd name="connsiteX150" fmla="*/ 64474 w 192299"/>
                <a:gd name="connsiteY150" fmla="*/ 19178 h 121177"/>
                <a:gd name="connsiteX151" fmla="*/ 62716 w 192299"/>
                <a:gd name="connsiteY151" fmla="*/ 18729 h 121177"/>
                <a:gd name="connsiteX152" fmla="*/ 61950 w 192299"/>
                <a:gd name="connsiteY152" fmla="*/ 18095 h 121177"/>
                <a:gd name="connsiteX153" fmla="*/ 61712 w 192299"/>
                <a:gd name="connsiteY153" fmla="*/ 17315 h 121177"/>
                <a:gd name="connsiteX154" fmla="*/ 61685 w 192299"/>
                <a:gd name="connsiteY154" fmla="*/ 16561 h 121177"/>
                <a:gd name="connsiteX155" fmla="*/ 61712 w 192299"/>
                <a:gd name="connsiteY155" fmla="*/ 16165 h 121177"/>
                <a:gd name="connsiteX156" fmla="*/ 64752 w 192299"/>
                <a:gd name="connsiteY156" fmla="*/ 13125 h 121177"/>
                <a:gd name="connsiteX157" fmla="*/ 67475 w 192299"/>
                <a:gd name="connsiteY157" fmla="*/ 10389 h 121177"/>
                <a:gd name="connsiteX158" fmla="*/ 67726 w 192299"/>
                <a:gd name="connsiteY158" fmla="*/ 10164 h 121177"/>
                <a:gd name="connsiteX159" fmla="*/ 67898 w 192299"/>
                <a:gd name="connsiteY159" fmla="*/ 9649 h 121177"/>
                <a:gd name="connsiteX160" fmla="*/ 68242 w 192299"/>
                <a:gd name="connsiteY160" fmla="*/ 8697 h 121177"/>
                <a:gd name="connsiteX161" fmla="*/ 68109 w 192299"/>
                <a:gd name="connsiteY161" fmla="*/ 8208 h 121177"/>
                <a:gd name="connsiteX162" fmla="*/ 65268 w 192299"/>
                <a:gd name="connsiteY162" fmla="*/ 7124 h 121177"/>
                <a:gd name="connsiteX163" fmla="*/ 65043 w 192299"/>
                <a:gd name="connsiteY163" fmla="*/ 6622 h 121177"/>
                <a:gd name="connsiteX164" fmla="*/ 65426 w 192299"/>
                <a:gd name="connsiteY164" fmla="*/ 6106 h 121177"/>
                <a:gd name="connsiteX165" fmla="*/ 65254 w 192299"/>
                <a:gd name="connsiteY165" fmla="*/ 5419 h 121177"/>
                <a:gd name="connsiteX166" fmla="*/ 62928 w 192299"/>
                <a:gd name="connsiteY166" fmla="*/ 3423 h 121177"/>
                <a:gd name="connsiteX167" fmla="*/ 58989 w 192299"/>
                <a:gd name="connsiteY167" fmla="*/ 317 h 121177"/>
                <a:gd name="connsiteX168" fmla="*/ 57998 w 192299"/>
                <a:gd name="connsiteY168" fmla="*/ 0 h 121177"/>
                <a:gd name="connsiteX169" fmla="*/ 57377 w 192299"/>
                <a:gd name="connsiteY169" fmla="*/ 212 h 121177"/>
                <a:gd name="connsiteX170" fmla="*/ 56927 w 192299"/>
                <a:gd name="connsiteY170" fmla="*/ 3212 h 121177"/>
                <a:gd name="connsiteX171" fmla="*/ 56518 w 192299"/>
                <a:gd name="connsiteY171" fmla="*/ 3978 h 121177"/>
                <a:gd name="connsiteX172" fmla="*/ 53464 w 192299"/>
                <a:gd name="connsiteY172" fmla="*/ 5961 h 121177"/>
                <a:gd name="connsiteX173" fmla="*/ 50821 w 192299"/>
                <a:gd name="connsiteY173" fmla="*/ 7322 h 121177"/>
                <a:gd name="connsiteX174" fmla="*/ 46116 w 192299"/>
                <a:gd name="connsiteY174" fmla="*/ 9741 h 121177"/>
                <a:gd name="connsiteX175" fmla="*/ 44926 w 192299"/>
                <a:gd name="connsiteY175" fmla="*/ 10495 h 121177"/>
                <a:gd name="connsiteX176" fmla="*/ 43921 w 192299"/>
                <a:gd name="connsiteY176" fmla="*/ 10362 h 121177"/>
                <a:gd name="connsiteX177" fmla="*/ 42825 w 192299"/>
                <a:gd name="connsiteY177" fmla="*/ 9887 h 121177"/>
                <a:gd name="connsiteX178" fmla="*/ 39216 w 192299"/>
                <a:gd name="connsiteY178" fmla="*/ 7441 h 121177"/>
                <a:gd name="connsiteX179" fmla="*/ 37075 w 192299"/>
                <a:gd name="connsiteY179" fmla="*/ 6609 h 121177"/>
                <a:gd name="connsiteX180" fmla="*/ 35991 w 192299"/>
                <a:gd name="connsiteY180" fmla="*/ 7441 h 121177"/>
                <a:gd name="connsiteX181" fmla="*/ 35198 w 192299"/>
                <a:gd name="connsiteY181" fmla="*/ 8644 h 121177"/>
                <a:gd name="connsiteX182" fmla="*/ 35925 w 192299"/>
                <a:gd name="connsiteY182" fmla="*/ 11116 h 121177"/>
                <a:gd name="connsiteX183" fmla="*/ 35013 w 192299"/>
                <a:gd name="connsiteY183" fmla="*/ 12424 h 121177"/>
                <a:gd name="connsiteX184" fmla="*/ 33929 w 192299"/>
                <a:gd name="connsiteY184" fmla="*/ 13006 h 121177"/>
                <a:gd name="connsiteX185" fmla="*/ 37842 w 192299"/>
                <a:gd name="connsiteY185" fmla="*/ 19681 h 121177"/>
                <a:gd name="connsiteX186" fmla="*/ 37828 w 192299"/>
                <a:gd name="connsiteY186" fmla="*/ 20540 h 121177"/>
                <a:gd name="connsiteX187" fmla="*/ 36163 w 192299"/>
                <a:gd name="connsiteY187" fmla="*/ 20778 h 121177"/>
                <a:gd name="connsiteX188" fmla="*/ 38053 w 192299"/>
                <a:gd name="connsiteY188" fmla="*/ 23289 h 121177"/>
                <a:gd name="connsiteX189" fmla="*/ 37048 w 192299"/>
                <a:gd name="connsiteY189" fmla="*/ 23580 h 121177"/>
                <a:gd name="connsiteX190" fmla="*/ 34194 w 192299"/>
                <a:gd name="connsiteY190" fmla="*/ 22985 h 121177"/>
                <a:gd name="connsiteX191" fmla="*/ 30453 w 192299"/>
                <a:gd name="connsiteY191" fmla="*/ 22602 h 121177"/>
                <a:gd name="connsiteX192" fmla="*/ 23844 w 192299"/>
                <a:gd name="connsiteY192" fmla="*/ 23725 h 121177"/>
                <a:gd name="connsiteX193" fmla="*/ 23448 w 192299"/>
                <a:gd name="connsiteY193" fmla="*/ 24161 h 121177"/>
                <a:gd name="connsiteX194" fmla="*/ 23395 w 192299"/>
                <a:gd name="connsiteY194" fmla="*/ 24717 h 121177"/>
                <a:gd name="connsiteX195" fmla="*/ 23910 w 192299"/>
                <a:gd name="connsiteY195" fmla="*/ 25219 h 121177"/>
                <a:gd name="connsiteX196" fmla="*/ 27254 w 192299"/>
                <a:gd name="connsiteY196" fmla="*/ 25272 h 121177"/>
                <a:gd name="connsiteX197" fmla="*/ 30466 w 192299"/>
                <a:gd name="connsiteY197" fmla="*/ 25007 h 121177"/>
                <a:gd name="connsiteX198" fmla="*/ 31484 w 192299"/>
                <a:gd name="connsiteY198" fmla="*/ 25483 h 121177"/>
                <a:gd name="connsiteX199" fmla="*/ 31828 w 192299"/>
                <a:gd name="connsiteY199" fmla="*/ 26316 h 121177"/>
                <a:gd name="connsiteX200" fmla="*/ 31577 w 192299"/>
                <a:gd name="connsiteY200" fmla="*/ 26831 h 121177"/>
                <a:gd name="connsiteX201" fmla="*/ 30506 w 192299"/>
                <a:gd name="connsiteY201" fmla="*/ 26924 h 121177"/>
                <a:gd name="connsiteX202" fmla="*/ 28246 w 192299"/>
                <a:gd name="connsiteY202" fmla="*/ 27426 h 121177"/>
                <a:gd name="connsiteX203" fmla="*/ 28100 w 192299"/>
                <a:gd name="connsiteY203" fmla="*/ 27955 h 121177"/>
                <a:gd name="connsiteX204" fmla="*/ 28140 w 192299"/>
                <a:gd name="connsiteY204" fmla="*/ 28470 h 121177"/>
                <a:gd name="connsiteX205" fmla="*/ 29303 w 192299"/>
                <a:gd name="connsiteY205" fmla="*/ 27664 h 121177"/>
                <a:gd name="connsiteX206" fmla="*/ 30440 w 192299"/>
                <a:gd name="connsiteY206" fmla="*/ 28602 h 121177"/>
                <a:gd name="connsiteX207" fmla="*/ 30691 w 192299"/>
                <a:gd name="connsiteY207" fmla="*/ 29158 h 121177"/>
                <a:gd name="connsiteX208" fmla="*/ 30426 w 192299"/>
                <a:gd name="connsiteY208" fmla="*/ 29620 h 121177"/>
                <a:gd name="connsiteX209" fmla="*/ 30017 w 192299"/>
                <a:gd name="connsiteY209" fmla="*/ 29805 h 121177"/>
                <a:gd name="connsiteX210" fmla="*/ 29052 w 192299"/>
                <a:gd name="connsiteY210" fmla="*/ 29105 h 121177"/>
                <a:gd name="connsiteX211" fmla="*/ 28629 w 192299"/>
                <a:gd name="connsiteY211" fmla="*/ 29237 h 121177"/>
                <a:gd name="connsiteX212" fmla="*/ 28550 w 192299"/>
                <a:gd name="connsiteY212" fmla="*/ 29871 h 121177"/>
                <a:gd name="connsiteX213" fmla="*/ 28497 w 192299"/>
                <a:gd name="connsiteY213" fmla="*/ 30612 h 121177"/>
                <a:gd name="connsiteX214" fmla="*/ 28100 w 192299"/>
                <a:gd name="connsiteY214" fmla="*/ 31153 h 121177"/>
                <a:gd name="connsiteX215" fmla="*/ 26924 w 192299"/>
                <a:gd name="connsiteY215" fmla="*/ 30876 h 121177"/>
                <a:gd name="connsiteX216" fmla="*/ 25867 w 192299"/>
                <a:gd name="connsiteY216" fmla="*/ 31087 h 121177"/>
                <a:gd name="connsiteX217" fmla="*/ 25840 w 192299"/>
                <a:gd name="connsiteY217" fmla="*/ 33784 h 121177"/>
                <a:gd name="connsiteX218" fmla="*/ 25999 w 192299"/>
                <a:gd name="connsiteY218" fmla="*/ 36837 h 121177"/>
                <a:gd name="connsiteX219" fmla="*/ 24651 w 192299"/>
                <a:gd name="connsiteY219" fmla="*/ 38872 h 121177"/>
                <a:gd name="connsiteX220" fmla="*/ 23818 w 192299"/>
                <a:gd name="connsiteY220" fmla="*/ 39613 h 121177"/>
                <a:gd name="connsiteX221" fmla="*/ 22390 w 192299"/>
                <a:gd name="connsiteY221" fmla="*/ 39837 h 121177"/>
                <a:gd name="connsiteX222" fmla="*/ 20117 w 192299"/>
                <a:gd name="connsiteY222" fmla="*/ 39586 h 121177"/>
                <a:gd name="connsiteX223" fmla="*/ 18703 w 192299"/>
                <a:gd name="connsiteY223" fmla="*/ 39282 h 121177"/>
                <a:gd name="connsiteX224" fmla="*/ 14724 w 192299"/>
                <a:gd name="connsiteY224" fmla="*/ 38833 h 121177"/>
                <a:gd name="connsiteX225" fmla="*/ 10640 w 192299"/>
                <a:gd name="connsiteY225" fmla="*/ 38000 h 121177"/>
                <a:gd name="connsiteX226" fmla="*/ 6093 w 192299"/>
                <a:gd name="connsiteY226" fmla="*/ 37220 h 121177"/>
                <a:gd name="connsiteX227" fmla="*/ 2432 w 192299"/>
                <a:gd name="connsiteY227" fmla="*/ 39018 h 121177"/>
                <a:gd name="connsiteX228" fmla="*/ 1507 w 192299"/>
                <a:gd name="connsiteY228" fmla="*/ 40115 h 121177"/>
                <a:gd name="connsiteX229" fmla="*/ 1005 w 192299"/>
                <a:gd name="connsiteY229" fmla="*/ 41146 h 121177"/>
                <a:gd name="connsiteX230" fmla="*/ 344 w 192299"/>
                <a:gd name="connsiteY230" fmla="*/ 41622 h 121177"/>
                <a:gd name="connsiteX231" fmla="*/ 0 w 192299"/>
                <a:gd name="connsiteY231" fmla="*/ 47953 h 121177"/>
                <a:gd name="connsiteX232" fmla="*/ 344 w 192299"/>
                <a:gd name="connsiteY232" fmla="*/ 48666 h 121177"/>
                <a:gd name="connsiteX233" fmla="*/ 1454 w 192299"/>
                <a:gd name="connsiteY233" fmla="*/ 49235 h 121177"/>
                <a:gd name="connsiteX234" fmla="*/ 6741 w 192299"/>
                <a:gd name="connsiteY234" fmla="*/ 50557 h 121177"/>
                <a:gd name="connsiteX235" fmla="*/ 7600 w 192299"/>
                <a:gd name="connsiteY235" fmla="*/ 51098 h 121177"/>
                <a:gd name="connsiteX236" fmla="*/ 8181 w 192299"/>
                <a:gd name="connsiteY236" fmla="*/ 51720 h 121177"/>
                <a:gd name="connsiteX237" fmla="*/ 9041 w 192299"/>
                <a:gd name="connsiteY237" fmla="*/ 54588 h 121177"/>
                <a:gd name="connsiteX238" fmla="*/ 9543 w 192299"/>
                <a:gd name="connsiteY238" fmla="*/ 54984 h 121177"/>
                <a:gd name="connsiteX239" fmla="*/ 11341 w 192299"/>
                <a:gd name="connsiteY239" fmla="*/ 55341 h 121177"/>
                <a:gd name="connsiteX240" fmla="*/ 13812 w 192299"/>
                <a:gd name="connsiteY240" fmla="*/ 55315 h 121177"/>
                <a:gd name="connsiteX241" fmla="*/ 15689 w 192299"/>
                <a:gd name="connsiteY241" fmla="*/ 55037 h 121177"/>
                <a:gd name="connsiteX242" fmla="*/ 17711 w 192299"/>
                <a:gd name="connsiteY242" fmla="*/ 55302 h 121177"/>
                <a:gd name="connsiteX243" fmla="*/ 19218 w 192299"/>
                <a:gd name="connsiteY243" fmla="*/ 55910 h 121177"/>
                <a:gd name="connsiteX244" fmla="*/ 20104 w 192299"/>
                <a:gd name="connsiteY244" fmla="*/ 56888 h 121177"/>
                <a:gd name="connsiteX245" fmla="*/ 20712 w 192299"/>
                <a:gd name="connsiteY245" fmla="*/ 57945 h 121177"/>
                <a:gd name="connsiteX246" fmla="*/ 19786 w 192299"/>
                <a:gd name="connsiteY246" fmla="*/ 64250 h 121177"/>
                <a:gd name="connsiteX247" fmla="*/ 20474 w 192299"/>
                <a:gd name="connsiteY247" fmla="*/ 66550 h 121177"/>
                <a:gd name="connsiteX248" fmla="*/ 21915 w 192299"/>
                <a:gd name="connsiteY248" fmla="*/ 69841 h 121177"/>
                <a:gd name="connsiteX249" fmla="*/ 23791 w 192299"/>
                <a:gd name="connsiteY249" fmla="*/ 72431 h 121177"/>
                <a:gd name="connsiteX250" fmla="*/ 26831 w 192299"/>
                <a:gd name="connsiteY250" fmla="*/ 74969 h 121177"/>
                <a:gd name="connsiteX251" fmla="*/ 29078 w 192299"/>
                <a:gd name="connsiteY251" fmla="*/ 76595 h 121177"/>
                <a:gd name="connsiteX252" fmla="*/ 29647 w 192299"/>
                <a:gd name="connsiteY252" fmla="*/ 77361 h 121177"/>
                <a:gd name="connsiteX253" fmla="*/ 30003 w 192299"/>
                <a:gd name="connsiteY253" fmla="*/ 78551 h 121177"/>
                <a:gd name="connsiteX254" fmla="*/ 30017 w 192299"/>
                <a:gd name="connsiteY254" fmla="*/ 80058 h 121177"/>
                <a:gd name="connsiteX255" fmla="*/ 29435 w 192299"/>
                <a:gd name="connsiteY255" fmla="*/ 82463 h 121177"/>
                <a:gd name="connsiteX256" fmla="*/ 28550 w 192299"/>
                <a:gd name="connsiteY256" fmla="*/ 84565 h 121177"/>
                <a:gd name="connsiteX257" fmla="*/ 27294 w 192299"/>
                <a:gd name="connsiteY257" fmla="*/ 85464 h 121177"/>
                <a:gd name="connsiteX258" fmla="*/ 25853 w 192299"/>
                <a:gd name="connsiteY258" fmla="*/ 88134 h 121177"/>
                <a:gd name="connsiteX259" fmla="*/ 24769 w 192299"/>
                <a:gd name="connsiteY259" fmla="*/ 91425 h 121177"/>
                <a:gd name="connsiteX260" fmla="*/ 22245 w 192299"/>
                <a:gd name="connsiteY260" fmla="*/ 95747 h 121177"/>
                <a:gd name="connsiteX261" fmla="*/ 21597 w 192299"/>
                <a:gd name="connsiteY261" fmla="*/ 98152 h 121177"/>
                <a:gd name="connsiteX262" fmla="*/ 22655 w 192299"/>
                <a:gd name="connsiteY262" fmla="*/ 105118 h 121177"/>
                <a:gd name="connsiteX263" fmla="*/ 22179 w 192299"/>
                <a:gd name="connsiteY263" fmla="*/ 107206 h 121177"/>
                <a:gd name="connsiteX264" fmla="*/ 22536 w 192299"/>
                <a:gd name="connsiteY264" fmla="*/ 108131 h 121177"/>
                <a:gd name="connsiteX265" fmla="*/ 24584 w 192299"/>
                <a:gd name="connsiteY265" fmla="*/ 110312 h 121177"/>
                <a:gd name="connsiteX266" fmla="*/ 28008 w 192299"/>
                <a:gd name="connsiteY266" fmla="*/ 112969 h 121177"/>
                <a:gd name="connsiteX267" fmla="*/ 30704 w 192299"/>
                <a:gd name="connsiteY267" fmla="*/ 113603 h 121177"/>
                <a:gd name="connsiteX268" fmla="*/ 33651 w 192299"/>
                <a:gd name="connsiteY268" fmla="*/ 111542 h 121177"/>
                <a:gd name="connsiteX269" fmla="*/ 34841 w 192299"/>
                <a:gd name="connsiteY269" fmla="*/ 111779 h 121177"/>
                <a:gd name="connsiteX270" fmla="*/ 35264 w 192299"/>
                <a:gd name="connsiteY270" fmla="*/ 111105 h 121177"/>
                <a:gd name="connsiteX271" fmla="*/ 35304 w 192299"/>
                <a:gd name="connsiteY271" fmla="*/ 109612 h 121177"/>
                <a:gd name="connsiteX272" fmla="*/ 37048 w 192299"/>
                <a:gd name="connsiteY272" fmla="*/ 108198 h 121177"/>
                <a:gd name="connsiteX273" fmla="*/ 40498 w 192299"/>
                <a:gd name="connsiteY273" fmla="*/ 106876 h 121177"/>
                <a:gd name="connsiteX274" fmla="*/ 42362 w 192299"/>
                <a:gd name="connsiteY274" fmla="*/ 105700 h 121177"/>
                <a:gd name="connsiteX275" fmla="*/ 42904 w 192299"/>
                <a:gd name="connsiteY275" fmla="*/ 104721 h 121177"/>
                <a:gd name="connsiteX276" fmla="*/ 44107 w 192299"/>
                <a:gd name="connsiteY276" fmla="*/ 104444 h 121177"/>
                <a:gd name="connsiteX277" fmla="*/ 45534 w 192299"/>
                <a:gd name="connsiteY277" fmla="*/ 104735 h 121177"/>
                <a:gd name="connsiteX278" fmla="*/ 46433 w 192299"/>
                <a:gd name="connsiteY278" fmla="*/ 104365 h 121177"/>
                <a:gd name="connsiteX279" fmla="*/ 46578 w 192299"/>
                <a:gd name="connsiteY279" fmla="*/ 103439 h 121177"/>
                <a:gd name="connsiteX280" fmla="*/ 46882 w 192299"/>
                <a:gd name="connsiteY280" fmla="*/ 103030 h 121177"/>
                <a:gd name="connsiteX281" fmla="*/ 47516 w 192299"/>
                <a:gd name="connsiteY281" fmla="*/ 102712 h 121177"/>
                <a:gd name="connsiteX282" fmla="*/ 48098 w 192299"/>
                <a:gd name="connsiteY282" fmla="*/ 102541 h 121177"/>
                <a:gd name="connsiteX283" fmla="*/ 49288 w 192299"/>
                <a:gd name="connsiteY283" fmla="*/ 102792 h 121177"/>
                <a:gd name="connsiteX284" fmla="*/ 51733 w 192299"/>
                <a:gd name="connsiteY284" fmla="*/ 104470 h 121177"/>
                <a:gd name="connsiteX285" fmla="*/ 55420 w 192299"/>
                <a:gd name="connsiteY285" fmla="*/ 107590 h 121177"/>
                <a:gd name="connsiteX286" fmla="*/ 57694 w 192299"/>
                <a:gd name="connsiteY286" fmla="*/ 109030 h 121177"/>
                <a:gd name="connsiteX287" fmla="*/ 58553 w 192299"/>
                <a:gd name="connsiteY287" fmla="*/ 108779 h 121177"/>
                <a:gd name="connsiteX288" fmla="*/ 59518 w 192299"/>
                <a:gd name="connsiteY288" fmla="*/ 107827 h 121177"/>
                <a:gd name="connsiteX289" fmla="*/ 60589 w 192299"/>
                <a:gd name="connsiteY289" fmla="*/ 106162 h 121177"/>
                <a:gd name="connsiteX290" fmla="*/ 60443 w 192299"/>
                <a:gd name="connsiteY290" fmla="*/ 103770 h 121177"/>
                <a:gd name="connsiteX291" fmla="*/ 59068 w 192299"/>
                <a:gd name="connsiteY291" fmla="*/ 100650 h 121177"/>
                <a:gd name="connsiteX292" fmla="*/ 59016 w 192299"/>
                <a:gd name="connsiteY292" fmla="*/ 98139 h 121177"/>
                <a:gd name="connsiteX293" fmla="*/ 60285 w 192299"/>
                <a:gd name="connsiteY293" fmla="*/ 96236 h 121177"/>
                <a:gd name="connsiteX294" fmla="*/ 63139 w 192299"/>
                <a:gd name="connsiteY294" fmla="*/ 95060 h 121177"/>
                <a:gd name="connsiteX295" fmla="*/ 67581 w 192299"/>
                <a:gd name="connsiteY295" fmla="*/ 94610 h 121177"/>
                <a:gd name="connsiteX296" fmla="*/ 70422 w 192299"/>
                <a:gd name="connsiteY296" fmla="*/ 94874 h 121177"/>
                <a:gd name="connsiteX297" fmla="*/ 71665 w 192299"/>
                <a:gd name="connsiteY297" fmla="*/ 95853 h 121177"/>
                <a:gd name="connsiteX298" fmla="*/ 73172 w 192299"/>
                <a:gd name="connsiteY298" fmla="*/ 96394 h 121177"/>
                <a:gd name="connsiteX299" fmla="*/ 74943 w 192299"/>
                <a:gd name="connsiteY299" fmla="*/ 96500 h 121177"/>
                <a:gd name="connsiteX300" fmla="*/ 76304 w 192299"/>
                <a:gd name="connsiteY300" fmla="*/ 95377 h 121177"/>
                <a:gd name="connsiteX301" fmla="*/ 77256 w 192299"/>
                <a:gd name="connsiteY301" fmla="*/ 93024 h 121177"/>
                <a:gd name="connsiteX302" fmla="*/ 76701 w 192299"/>
                <a:gd name="connsiteY302" fmla="*/ 90116 h 121177"/>
                <a:gd name="connsiteX303" fmla="*/ 74652 w 192299"/>
                <a:gd name="connsiteY303" fmla="*/ 86653 h 121177"/>
                <a:gd name="connsiteX304" fmla="*/ 74758 w 192299"/>
                <a:gd name="connsiteY304" fmla="*/ 85556 h 121177"/>
                <a:gd name="connsiteX305" fmla="*/ 75207 w 192299"/>
                <a:gd name="connsiteY305" fmla="*/ 85080 h 121177"/>
                <a:gd name="connsiteX306" fmla="*/ 76661 w 192299"/>
                <a:gd name="connsiteY306" fmla="*/ 83825 h 121177"/>
                <a:gd name="connsiteX307" fmla="*/ 78511 w 192299"/>
                <a:gd name="connsiteY307" fmla="*/ 81221 h 121177"/>
                <a:gd name="connsiteX308" fmla="*/ 80111 w 192299"/>
                <a:gd name="connsiteY308" fmla="*/ 77877 h 121177"/>
                <a:gd name="connsiteX309" fmla="*/ 81446 w 192299"/>
                <a:gd name="connsiteY309" fmla="*/ 73793 h 121177"/>
                <a:gd name="connsiteX310" fmla="*/ 83653 w 192299"/>
                <a:gd name="connsiteY310" fmla="*/ 71268 h 121177"/>
                <a:gd name="connsiteX311" fmla="*/ 86746 w 192299"/>
                <a:gd name="connsiteY311" fmla="*/ 70303 h 121177"/>
                <a:gd name="connsiteX312" fmla="*/ 91015 w 192299"/>
                <a:gd name="connsiteY312" fmla="*/ 71400 h 121177"/>
                <a:gd name="connsiteX313" fmla="*/ 96460 w 192299"/>
                <a:gd name="connsiteY313" fmla="*/ 74573 h 121177"/>
                <a:gd name="connsiteX314" fmla="*/ 99130 w 192299"/>
                <a:gd name="connsiteY314" fmla="*/ 78485 h 121177"/>
                <a:gd name="connsiteX315" fmla="*/ 99025 w 192299"/>
                <a:gd name="connsiteY315" fmla="*/ 83137 h 121177"/>
                <a:gd name="connsiteX316" fmla="*/ 99501 w 192299"/>
                <a:gd name="connsiteY316" fmla="*/ 85702 h 121177"/>
                <a:gd name="connsiteX317" fmla="*/ 100571 w 192299"/>
                <a:gd name="connsiteY317" fmla="*/ 86177 h 121177"/>
                <a:gd name="connsiteX318" fmla="*/ 102157 w 192299"/>
                <a:gd name="connsiteY318" fmla="*/ 86045 h 121177"/>
                <a:gd name="connsiteX319" fmla="*/ 104272 w 192299"/>
                <a:gd name="connsiteY319" fmla="*/ 85305 h 121177"/>
                <a:gd name="connsiteX320" fmla="*/ 105752 w 192299"/>
                <a:gd name="connsiteY320" fmla="*/ 85265 h 121177"/>
                <a:gd name="connsiteX321" fmla="*/ 106598 w 192299"/>
                <a:gd name="connsiteY321" fmla="*/ 85926 h 121177"/>
                <a:gd name="connsiteX322" fmla="*/ 106850 w 192299"/>
                <a:gd name="connsiteY322" fmla="*/ 87248 h 121177"/>
                <a:gd name="connsiteX323" fmla="*/ 106493 w 192299"/>
                <a:gd name="connsiteY323" fmla="*/ 89217 h 121177"/>
                <a:gd name="connsiteX324" fmla="*/ 106770 w 192299"/>
                <a:gd name="connsiteY324" fmla="*/ 94755 h 121177"/>
                <a:gd name="connsiteX325" fmla="*/ 107233 w 192299"/>
                <a:gd name="connsiteY325" fmla="*/ 99553 h 121177"/>
                <a:gd name="connsiteX326" fmla="*/ 107682 w 192299"/>
                <a:gd name="connsiteY326" fmla="*/ 104272 h 121177"/>
                <a:gd name="connsiteX327" fmla="*/ 108079 w 192299"/>
                <a:gd name="connsiteY327" fmla="*/ 108422 h 121177"/>
                <a:gd name="connsiteX328" fmla="*/ 109691 w 192299"/>
                <a:gd name="connsiteY328" fmla="*/ 111661 h 121177"/>
                <a:gd name="connsiteX329" fmla="*/ 112123 w 192299"/>
                <a:gd name="connsiteY329" fmla="*/ 116551 h 121177"/>
                <a:gd name="connsiteX330" fmla="*/ 114370 w 192299"/>
                <a:gd name="connsiteY330" fmla="*/ 119776 h 121177"/>
                <a:gd name="connsiteX331" fmla="*/ 116181 w 192299"/>
                <a:gd name="connsiteY331" fmla="*/ 120807 h 121177"/>
                <a:gd name="connsiteX332" fmla="*/ 117846 w 192299"/>
                <a:gd name="connsiteY332" fmla="*/ 121177 h 121177"/>
                <a:gd name="connsiteX333" fmla="*/ 119380 w 192299"/>
                <a:gd name="connsiteY333" fmla="*/ 120886 h 121177"/>
                <a:gd name="connsiteX334" fmla="*/ 122208 w 192299"/>
                <a:gd name="connsiteY334" fmla="*/ 118811 h 121177"/>
                <a:gd name="connsiteX335" fmla="*/ 126305 w 192299"/>
                <a:gd name="connsiteY335" fmla="*/ 114952 h 121177"/>
                <a:gd name="connsiteX336" fmla="*/ 130575 w 192299"/>
                <a:gd name="connsiteY336" fmla="*/ 112586 h 121177"/>
                <a:gd name="connsiteX337" fmla="*/ 137250 w 192299"/>
                <a:gd name="connsiteY337" fmla="*/ 111251 h 121177"/>
                <a:gd name="connsiteX338" fmla="*/ 138651 w 192299"/>
                <a:gd name="connsiteY338" fmla="*/ 107114 h 121177"/>
                <a:gd name="connsiteX339" fmla="*/ 141268 w 192299"/>
                <a:gd name="connsiteY339" fmla="*/ 104391 h 121177"/>
                <a:gd name="connsiteX340" fmla="*/ 147704 w 192299"/>
                <a:gd name="connsiteY340" fmla="*/ 100333 h 121177"/>
                <a:gd name="connsiteX341" fmla="*/ 151352 w 192299"/>
                <a:gd name="connsiteY341" fmla="*/ 98787 h 121177"/>
                <a:gd name="connsiteX342" fmla="*/ 153586 w 192299"/>
                <a:gd name="connsiteY342" fmla="*/ 98522 h 121177"/>
                <a:gd name="connsiteX343" fmla="*/ 156626 w 192299"/>
                <a:gd name="connsiteY343" fmla="*/ 99263 h 121177"/>
                <a:gd name="connsiteX344" fmla="*/ 157340 w 192299"/>
                <a:gd name="connsiteY344" fmla="*/ 99514 h 121177"/>
                <a:gd name="connsiteX345" fmla="*/ 157961 w 192299"/>
                <a:gd name="connsiteY345" fmla="*/ 99712 h 121177"/>
                <a:gd name="connsiteX346" fmla="*/ 159521 w 192299"/>
                <a:gd name="connsiteY346" fmla="*/ 100056 h 121177"/>
                <a:gd name="connsiteX347" fmla="*/ 160116 w 192299"/>
                <a:gd name="connsiteY347" fmla="*/ 101285 h 121177"/>
                <a:gd name="connsiteX348" fmla="*/ 160036 w 192299"/>
                <a:gd name="connsiteY348" fmla="*/ 102620 h 121177"/>
                <a:gd name="connsiteX349" fmla="*/ 158688 w 192299"/>
                <a:gd name="connsiteY349" fmla="*/ 103717 h 121177"/>
                <a:gd name="connsiteX350" fmla="*/ 158384 w 192299"/>
                <a:gd name="connsiteY350" fmla="*/ 104576 h 121177"/>
                <a:gd name="connsiteX351" fmla="*/ 159138 w 192299"/>
                <a:gd name="connsiteY351" fmla="*/ 105210 h 121177"/>
                <a:gd name="connsiteX352" fmla="*/ 161424 w 192299"/>
                <a:gd name="connsiteY352" fmla="*/ 105422 h 121177"/>
                <a:gd name="connsiteX353" fmla="*/ 165733 w 192299"/>
                <a:gd name="connsiteY353" fmla="*/ 103942 h 121177"/>
                <a:gd name="connsiteX354" fmla="*/ 168522 w 192299"/>
                <a:gd name="connsiteY354" fmla="*/ 102990 h 121177"/>
                <a:gd name="connsiteX355" fmla="*/ 170518 w 192299"/>
                <a:gd name="connsiteY355" fmla="*/ 102607 h 121177"/>
                <a:gd name="connsiteX356" fmla="*/ 171086 w 192299"/>
                <a:gd name="connsiteY356" fmla="*/ 101364 h 121177"/>
                <a:gd name="connsiteX357" fmla="*/ 172104 w 192299"/>
                <a:gd name="connsiteY357" fmla="*/ 100122 h 121177"/>
                <a:gd name="connsiteX358" fmla="*/ 174166 w 192299"/>
                <a:gd name="connsiteY358" fmla="*/ 100029 h 121177"/>
                <a:gd name="connsiteX359" fmla="*/ 176558 w 192299"/>
                <a:gd name="connsiteY359" fmla="*/ 100690 h 121177"/>
                <a:gd name="connsiteX360" fmla="*/ 178488 w 192299"/>
                <a:gd name="connsiteY360" fmla="*/ 101073 h 121177"/>
                <a:gd name="connsiteX361" fmla="*/ 181554 w 192299"/>
                <a:gd name="connsiteY361" fmla="*/ 100730 h 121177"/>
                <a:gd name="connsiteX362" fmla="*/ 183457 w 192299"/>
                <a:gd name="connsiteY362" fmla="*/ 101800 h 121177"/>
                <a:gd name="connsiteX363" fmla="*/ 186259 w 192299"/>
                <a:gd name="connsiteY363" fmla="*/ 103849 h 121177"/>
                <a:gd name="connsiteX364" fmla="*/ 187594 w 192299"/>
                <a:gd name="connsiteY364" fmla="*/ 105118 h 121177"/>
                <a:gd name="connsiteX365" fmla="*/ 188031 w 192299"/>
                <a:gd name="connsiteY365" fmla="*/ 105422 h 121177"/>
                <a:gd name="connsiteX366" fmla="*/ 188533 w 192299"/>
                <a:gd name="connsiteY366" fmla="*/ 104893 h 121177"/>
                <a:gd name="connsiteX367" fmla="*/ 190344 w 192299"/>
                <a:gd name="connsiteY367" fmla="*/ 103638 h 121177"/>
                <a:gd name="connsiteX368" fmla="*/ 191652 w 192299"/>
                <a:gd name="connsiteY368" fmla="*/ 102184 h 121177"/>
                <a:gd name="connsiteX369" fmla="*/ 192300 w 192299"/>
                <a:gd name="connsiteY369" fmla="*/ 100981 h 121177"/>
                <a:gd name="connsiteX370" fmla="*/ 191414 w 192299"/>
                <a:gd name="connsiteY370" fmla="*/ 99210 h 12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192299" h="121177">
                  <a:moveTo>
                    <a:pt x="70065" y="30334"/>
                  </a:moveTo>
                  <a:lnTo>
                    <a:pt x="68360" y="29885"/>
                  </a:lnTo>
                  <a:lnTo>
                    <a:pt x="68017" y="29871"/>
                  </a:lnTo>
                  <a:lnTo>
                    <a:pt x="68294" y="30426"/>
                  </a:lnTo>
                  <a:lnTo>
                    <a:pt x="69206" y="31405"/>
                  </a:lnTo>
                  <a:lnTo>
                    <a:pt x="70409" y="32449"/>
                  </a:lnTo>
                  <a:lnTo>
                    <a:pt x="71651" y="32568"/>
                  </a:lnTo>
                  <a:lnTo>
                    <a:pt x="73449" y="31484"/>
                  </a:lnTo>
                  <a:lnTo>
                    <a:pt x="73225" y="30902"/>
                  </a:lnTo>
                  <a:lnTo>
                    <a:pt x="72378" y="30638"/>
                  </a:lnTo>
                  <a:lnTo>
                    <a:pt x="70065" y="30334"/>
                  </a:lnTo>
                  <a:close/>
                  <a:moveTo>
                    <a:pt x="63787" y="2815"/>
                  </a:moveTo>
                  <a:lnTo>
                    <a:pt x="64448" y="2749"/>
                  </a:lnTo>
                  <a:lnTo>
                    <a:pt x="64197" y="2075"/>
                  </a:lnTo>
                  <a:lnTo>
                    <a:pt x="63192" y="938"/>
                  </a:lnTo>
                  <a:lnTo>
                    <a:pt x="61963" y="304"/>
                  </a:lnTo>
                  <a:lnTo>
                    <a:pt x="61527" y="582"/>
                  </a:lnTo>
                  <a:lnTo>
                    <a:pt x="62201" y="1494"/>
                  </a:lnTo>
                  <a:lnTo>
                    <a:pt x="63787" y="2815"/>
                  </a:lnTo>
                  <a:close/>
                  <a:moveTo>
                    <a:pt x="191414" y="99210"/>
                  </a:moveTo>
                  <a:lnTo>
                    <a:pt x="188295" y="96936"/>
                  </a:lnTo>
                  <a:lnTo>
                    <a:pt x="186365" y="95720"/>
                  </a:lnTo>
                  <a:lnTo>
                    <a:pt x="185665" y="94901"/>
                  </a:lnTo>
                  <a:lnTo>
                    <a:pt x="185506" y="92429"/>
                  </a:lnTo>
                  <a:lnTo>
                    <a:pt x="185533" y="89984"/>
                  </a:lnTo>
                  <a:lnTo>
                    <a:pt x="184911" y="89046"/>
                  </a:lnTo>
                  <a:lnTo>
                    <a:pt x="184237" y="88253"/>
                  </a:lnTo>
                  <a:lnTo>
                    <a:pt x="183378" y="85583"/>
                  </a:lnTo>
                  <a:lnTo>
                    <a:pt x="181488" y="82358"/>
                  </a:lnTo>
                  <a:lnTo>
                    <a:pt x="179809" y="80481"/>
                  </a:lnTo>
                  <a:lnTo>
                    <a:pt x="178871" y="77943"/>
                  </a:lnTo>
                  <a:lnTo>
                    <a:pt x="178223" y="75564"/>
                  </a:lnTo>
                  <a:lnTo>
                    <a:pt x="178805" y="71863"/>
                  </a:lnTo>
                  <a:lnTo>
                    <a:pt x="177867" y="70264"/>
                  </a:lnTo>
                  <a:lnTo>
                    <a:pt x="175963" y="68836"/>
                  </a:lnTo>
                  <a:lnTo>
                    <a:pt x="169989" y="66272"/>
                  </a:lnTo>
                  <a:lnTo>
                    <a:pt x="164094" y="64567"/>
                  </a:lnTo>
                  <a:lnTo>
                    <a:pt x="162019" y="64633"/>
                  </a:lnTo>
                  <a:lnTo>
                    <a:pt x="160697" y="64527"/>
                  </a:lnTo>
                  <a:lnTo>
                    <a:pt x="159534" y="66034"/>
                  </a:lnTo>
                  <a:lnTo>
                    <a:pt x="159085" y="67990"/>
                  </a:lnTo>
                  <a:lnTo>
                    <a:pt x="157842" y="68162"/>
                  </a:lnTo>
                  <a:lnTo>
                    <a:pt x="155304" y="67329"/>
                  </a:lnTo>
                  <a:lnTo>
                    <a:pt x="153441" y="66074"/>
                  </a:lnTo>
                  <a:lnTo>
                    <a:pt x="151709" y="63443"/>
                  </a:lnTo>
                  <a:lnTo>
                    <a:pt x="150031" y="60073"/>
                  </a:lnTo>
                  <a:lnTo>
                    <a:pt x="149290" y="59016"/>
                  </a:lnTo>
                  <a:lnTo>
                    <a:pt x="149317" y="58104"/>
                  </a:lnTo>
                  <a:lnTo>
                    <a:pt x="149647" y="57297"/>
                  </a:lnTo>
                  <a:lnTo>
                    <a:pt x="150956" y="56544"/>
                  </a:lnTo>
                  <a:lnTo>
                    <a:pt x="151009" y="55764"/>
                  </a:lnTo>
                  <a:lnTo>
                    <a:pt x="150546" y="54813"/>
                  </a:lnTo>
                  <a:lnTo>
                    <a:pt x="149053" y="53610"/>
                  </a:lnTo>
                  <a:lnTo>
                    <a:pt x="147400" y="51905"/>
                  </a:lnTo>
                  <a:lnTo>
                    <a:pt x="144598" y="48362"/>
                  </a:lnTo>
                  <a:lnTo>
                    <a:pt x="144479" y="46419"/>
                  </a:lnTo>
                  <a:lnTo>
                    <a:pt x="144083" y="43617"/>
                  </a:lnTo>
                  <a:lnTo>
                    <a:pt x="143607" y="42137"/>
                  </a:lnTo>
                  <a:lnTo>
                    <a:pt x="142259" y="41886"/>
                  </a:lnTo>
                  <a:lnTo>
                    <a:pt x="139814" y="41807"/>
                  </a:lnTo>
                  <a:lnTo>
                    <a:pt x="138029" y="42309"/>
                  </a:lnTo>
                  <a:lnTo>
                    <a:pt x="137064" y="43168"/>
                  </a:lnTo>
                  <a:lnTo>
                    <a:pt x="135003" y="44239"/>
                  </a:lnTo>
                  <a:lnTo>
                    <a:pt x="132187" y="44596"/>
                  </a:lnTo>
                  <a:lnTo>
                    <a:pt x="128526" y="44728"/>
                  </a:lnTo>
                  <a:lnTo>
                    <a:pt x="126729" y="44635"/>
                  </a:lnTo>
                  <a:lnTo>
                    <a:pt x="121177" y="43908"/>
                  </a:lnTo>
                  <a:lnTo>
                    <a:pt x="119472" y="44159"/>
                  </a:lnTo>
                  <a:lnTo>
                    <a:pt x="117926" y="44714"/>
                  </a:lnTo>
                  <a:lnTo>
                    <a:pt x="115005" y="45296"/>
                  </a:lnTo>
                  <a:lnTo>
                    <a:pt x="113815" y="47094"/>
                  </a:lnTo>
                  <a:lnTo>
                    <a:pt x="113352" y="48746"/>
                  </a:lnTo>
                  <a:lnTo>
                    <a:pt x="112956" y="48970"/>
                  </a:lnTo>
                  <a:lnTo>
                    <a:pt x="110682" y="47464"/>
                  </a:lnTo>
                  <a:lnTo>
                    <a:pt x="108885" y="46049"/>
                  </a:lnTo>
                  <a:lnTo>
                    <a:pt x="107642" y="44873"/>
                  </a:lnTo>
                  <a:lnTo>
                    <a:pt x="106453" y="44913"/>
                  </a:lnTo>
                  <a:lnTo>
                    <a:pt x="102699" y="47054"/>
                  </a:lnTo>
                  <a:lnTo>
                    <a:pt x="102051" y="46988"/>
                  </a:lnTo>
                  <a:lnTo>
                    <a:pt x="100637" y="46182"/>
                  </a:lnTo>
                  <a:lnTo>
                    <a:pt x="100373" y="44159"/>
                  </a:lnTo>
                  <a:lnTo>
                    <a:pt x="99990" y="42877"/>
                  </a:lnTo>
                  <a:lnTo>
                    <a:pt x="98456" y="42190"/>
                  </a:lnTo>
                  <a:lnTo>
                    <a:pt x="95496" y="42018"/>
                  </a:lnTo>
                  <a:lnTo>
                    <a:pt x="94333" y="41291"/>
                  </a:lnTo>
                  <a:lnTo>
                    <a:pt x="94121" y="40207"/>
                  </a:lnTo>
                  <a:lnTo>
                    <a:pt x="94134" y="39163"/>
                  </a:lnTo>
                  <a:lnTo>
                    <a:pt x="93606" y="38357"/>
                  </a:lnTo>
                  <a:lnTo>
                    <a:pt x="92707" y="37749"/>
                  </a:lnTo>
                  <a:lnTo>
                    <a:pt x="91226" y="37907"/>
                  </a:lnTo>
                  <a:lnTo>
                    <a:pt x="89680" y="38727"/>
                  </a:lnTo>
                  <a:lnTo>
                    <a:pt x="88623" y="39665"/>
                  </a:lnTo>
                  <a:lnTo>
                    <a:pt x="87116" y="40102"/>
                  </a:lnTo>
                  <a:lnTo>
                    <a:pt x="85212" y="40273"/>
                  </a:lnTo>
                  <a:lnTo>
                    <a:pt x="84129" y="40842"/>
                  </a:lnTo>
                  <a:lnTo>
                    <a:pt x="83296" y="43155"/>
                  </a:lnTo>
                  <a:lnTo>
                    <a:pt x="78670" y="43644"/>
                  </a:lnTo>
                  <a:lnTo>
                    <a:pt x="77018" y="43115"/>
                  </a:lnTo>
                  <a:lnTo>
                    <a:pt x="75366" y="41476"/>
                  </a:lnTo>
                  <a:lnTo>
                    <a:pt x="73092" y="38846"/>
                  </a:lnTo>
                  <a:lnTo>
                    <a:pt x="72101" y="38529"/>
                  </a:lnTo>
                  <a:lnTo>
                    <a:pt x="70488" y="38198"/>
                  </a:lnTo>
                  <a:lnTo>
                    <a:pt x="68003" y="38357"/>
                  </a:lnTo>
                  <a:lnTo>
                    <a:pt x="64871" y="39467"/>
                  </a:lnTo>
                  <a:lnTo>
                    <a:pt x="63827" y="38555"/>
                  </a:lnTo>
                  <a:lnTo>
                    <a:pt x="62888" y="38291"/>
                  </a:lnTo>
                  <a:lnTo>
                    <a:pt x="62280" y="39044"/>
                  </a:lnTo>
                  <a:lnTo>
                    <a:pt x="61448" y="38952"/>
                  </a:lnTo>
                  <a:lnTo>
                    <a:pt x="58143" y="39163"/>
                  </a:lnTo>
                  <a:lnTo>
                    <a:pt x="53874" y="39057"/>
                  </a:lnTo>
                  <a:lnTo>
                    <a:pt x="51323" y="38542"/>
                  </a:lnTo>
                  <a:lnTo>
                    <a:pt x="49764" y="38568"/>
                  </a:lnTo>
                  <a:lnTo>
                    <a:pt x="46922" y="39745"/>
                  </a:lnTo>
                  <a:lnTo>
                    <a:pt x="45270" y="39731"/>
                  </a:lnTo>
                  <a:lnTo>
                    <a:pt x="43155" y="39943"/>
                  </a:lnTo>
                  <a:lnTo>
                    <a:pt x="41807" y="35965"/>
                  </a:lnTo>
                  <a:lnTo>
                    <a:pt x="39983" y="33281"/>
                  </a:lnTo>
                  <a:lnTo>
                    <a:pt x="39903" y="31418"/>
                  </a:lnTo>
                  <a:lnTo>
                    <a:pt x="40075" y="28867"/>
                  </a:lnTo>
                  <a:lnTo>
                    <a:pt x="40379" y="27439"/>
                  </a:lnTo>
                  <a:lnTo>
                    <a:pt x="41859" y="28047"/>
                  </a:lnTo>
                  <a:lnTo>
                    <a:pt x="43644" y="29091"/>
                  </a:lnTo>
                  <a:lnTo>
                    <a:pt x="44595" y="28814"/>
                  </a:lnTo>
                  <a:lnTo>
                    <a:pt x="44648" y="27955"/>
                  </a:lnTo>
                  <a:lnTo>
                    <a:pt x="44107" y="27030"/>
                  </a:lnTo>
                  <a:lnTo>
                    <a:pt x="44040" y="27149"/>
                  </a:lnTo>
                  <a:lnTo>
                    <a:pt x="43736" y="28259"/>
                  </a:lnTo>
                  <a:lnTo>
                    <a:pt x="43988" y="26831"/>
                  </a:lnTo>
                  <a:lnTo>
                    <a:pt x="44107" y="27030"/>
                  </a:lnTo>
                  <a:lnTo>
                    <a:pt x="44622" y="26118"/>
                  </a:lnTo>
                  <a:lnTo>
                    <a:pt x="49605" y="24413"/>
                  </a:lnTo>
                  <a:lnTo>
                    <a:pt x="53927" y="23170"/>
                  </a:lnTo>
                  <a:lnTo>
                    <a:pt x="56544" y="24003"/>
                  </a:lnTo>
                  <a:lnTo>
                    <a:pt x="61685" y="25906"/>
                  </a:lnTo>
                  <a:lnTo>
                    <a:pt x="64329" y="26884"/>
                  </a:lnTo>
                  <a:lnTo>
                    <a:pt x="66140" y="27466"/>
                  </a:lnTo>
                  <a:lnTo>
                    <a:pt x="68294" y="27981"/>
                  </a:lnTo>
                  <a:lnTo>
                    <a:pt x="69220" y="27849"/>
                  </a:lnTo>
                  <a:lnTo>
                    <a:pt x="70052" y="27281"/>
                  </a:lnTo>
                  <a:lnTo>
                    <a:pt x="70449" y="26593"/>
                  </a:lnTo>
                  <a:lnTo>
                    <a:pt x="70330" y="26501"/>
                  </a:lnTo>
                  <a:lnTo>
                    <a:pt x="72167" y="25166"/>
                  </a:lnTo>
                  <a:lnTo>
                    <a:pt x="76542" y="23580"/>
                  </a:lnTo>
                  <a:lnTo>
                    <a:pt x="76648" y="22655"/>
                  </a:lnTo>
                  <a:lnTo>
                    <a:pt x="76450" y="22139"/>
                  </a:lnTo>
                  <a:lnTo>
                    <a:pt x="75128" y="22258"/>
                  </a:lnTo>
                  <a:lnTo>
                    <a:pt x="69709" y="23197"/>
                  </a:lnTo>
                  <a:lnTo>
                    <a:pt x="68453" y="22840"/>
                  </a:lnTo>
                  <a:lnTo>
                    <a:pt x="67237" y="21359"/>
                  </a:lnTo>
                  <a:lnTo>
                    <a:pt x="66087" y="19760"/>
                  </a:lnTo>
                  <a:lnTo>
                    <a:pt x="64474" y="19178"/>
                  </a:lnTo>
                  <a:lnTo>
                    <a:pt x="62716" y="18729"/>
                  </a:lnTo>
                  <a:lnTo>
                    <a:pt x="61950" y="18095"/>
                  </a:lnTo>
                  <a:lnTo>
                    <a:pt x="61712" y="17315"/>
                  </a:lnTo>
                  <a:lnTo>
                    <a:pt x="61685" y="16561"/>
                  </a:lnTo>
                  <a:lnTo>
                    <a:pt x="61712" y="16165"/>
                  </a:lnTo>
                  <a:lnTo>
                    <a:pt x="64752" y="13125"/>
                  </a:lnTo>
                  <a:lnTo>
                    <a:pt x="67475" y="10389"/>
                  </a:lnTo>
                  <a:lnTo>
                    <a:pt x="67726" y="10164"/>
                  </a:lnTo>
                  <a:lnTo>
                    <a:pt x="67898" y="9649"/>
                  </a:lnTo>
                  <a:lnTo>
                    <a:pt x="68242" y="8697"/>
                  </a:lnTo>
                  <a:lnTo>
                    <a:pt x="68109" y="8208"/>
                  </a:lnTo>
                  <a:lnTo>
                    <a:pt x="65268" y="7124"/>
                  </a:lnTo>
                  <a:lnTo>
                    <a:pt x="65043" y="6622"/>
                  </a:lnTo>
                  <a:lnTo>
                    <a:pt x="65426" y="6106"/>
                  </a:lnTo>
                  <a:lnTo>
                    <a:pt x="65254" y="5419"/>
                  </a:lnTo>
                  <a:lnTo>
                    <a:pt x="62928" y="3423"/>
                  </a:lnTo>
                  <a:lnTo>
                    <a:pt x="58989" y="317"/>
                  </a:lnTo>
                  <a:lnTo>
                    <a:pt x="57998" y="0"/>
                  </a:lnTo>
                  <a:lnTo>
                    <a:pt x="57377" y="212"/>
                  </a:lnTo>
                  <a:lnTo>
                    <a:pt x="56927" y="3212"/>
                  </a:lnTo>
                  <a:lnTo>
                    <a:pt x="56518" y="3978"/>
                  </a:lnTo>
                  <a:lnTo>
                    <a:pt x="53464" y="5961"/>
                  </a:lnTo>
                  <a:lnTo>
                    <a:pt x="50821" y="7322"/>
                  </a:lnTo>
                  <a:lnTo>
                    <a:pt x="46116" y="9741"/>
                  </a:lnTo>
                  <a:lnTo>
                    <a:pt x="44926" y="10495"/>
                  </a:lnTo>
                  <a:lnTo>
                    <a:pt x="43921" y="10362"/>
                  </a:lnTo>
                  <a:lnTo>
                    <a:pt x="42825" y="9887"/>
                  </a:lnTo>
                  <a:lnTo>
                    <a:pt x="39216" y="7441"/>
                  </a:lnTo>
                  <a:lnTo>
                    <a:pt x="37075" y="6609"/>
                  </a:lnTo>
                  <a:lnTo>
                    <a:pt x="35991" y="7441"/>
                  </a:lnTo>
                  <a:lnTo>
                    <a:pt x="35198" y="8644"/>
                  </a:lnTo>
                  <a:lnTo>
                    <a:pt x="35925" y="11116"/>
                  </a:lnTo>
                  <a:lnTo>
                    <a:pt x="35013" y="12424"/>
                  </a:lnTo>
                  <a:lnTo>
                    <a:pt x="33929" y="13006"/>
                  </a:lnTo>
                  <a:lnTo>
                    <a:pt x="37842" y="19681"/>
                  </a:lnTo>
                  <a:lnTo>
                    <a:pt x="37828" y="20540"/>
                  </a:lnTo>
                  <a:lnTo>
                    <a:pt x="36163" y="20778"/>
                  </a:lnTo>
                  <a:lnTo>
                    <a:pt x="38053" y="23289"/>
                  </a:lnTo>
                  <a:lnTo>
                    <a:pt x="37048" y="23580"/>
                  </a:lnTo>
                  <a:lnTo>
                    <a:pt x="34194" y="22985"/>
                  </a:lnTo>
                  <a:lnTo>
                    <a:pt x="30453" y="22602"/>
                  </a:lnTo>
                  <a:lnTo>
                    <a:pt x="23844" y="23725"/>
                  </a:lnTo>
                  <a:lnTo>
                    <a:pt x="23448" y="24161"/>
                  </a:lnTo>
                  <a:lnTo>
                    <a:pt x="23395" y="24717"/>
                  </a:lnTo>
                  <a:lnTo>
                    <a:pt x="23910" y="25219"/>
                  </a:lnTo>
                  <a:lnTo>
                    <a:pt x="27254" y="25272"/>
                  </a:lnTo>
                  <a:lnTo>
                    <a:pt x="30466" y="25007"/>
                  </a:lnTo>
                  <a:lnTo>
                    <a:pt x="31484" y="25483"/>
                  </a:lnTo>
                  <a:lnTo>
                    <a:pt x="31828" y="26316"/>
                  </a:lnTo>
                  <a:lnTo>
                    <a:pt x="31577" y="26831"/>
                  </a:lnTo>
                  <a:lnTo>
                    <a:pt x="30506" y="26924"/>
                  </a:lnTo>
                  <a:lnTo>
                    <a:pt x="28246" y="27426"/>
                  </a:lnTo>
                  <a:lnTo>
                    <a:pt x="28100" y="27955"/>
                  </a:lnTo>
                  <a:lnTo>
                    <a:pt x="28140" y="28470"/>
                  </a:lnTo>
                  <a:lnTo>
                    <a:pt x="29303" y="27664"/>
                  </a:lnTo>
                  <a:lnTo>
                    <a:pt x="30440" y="28602"/>
                  </a:lnTo>
                  <a:lnTo>
                    <a:pt x="30691" y="29158"/>
                  </a:lnTo>
                  <a:lnTo>
                    <a:pt x="30426" y="29620"/>
                  </a:lnTo>
                  <a:lnTo>
                    <a:pt x="30017" y="29805"/>
                  </a:lnTo>
                  <a:lnTo>
                    <a:pt x="29052" y="29105"/>
                  </a:lnTo>
                  <a:lnTo>
                    <a:pt x="28629" y="29237"/>
                  </a:lnTo>
                  <a:lnTo>
                    <a:pt x="28550" y="29871"/>
                  </a:lnTo>
                  <a:lnTo>
                    <a:pt x="28497" y="30612"/>
                  </a:lnTo>
                  <a:lnTo>
                    <a:pt x="28100" y="31153"/>
                  </a:lnTo>
                  <a:lnTo>
                    <a:pt x="26924" y="30876"/>
                  </a:lnTo>
                  <a:lnTo>
                    <a:pt x="25867" y="31087"/>
                  </a:lnTo>
                  <a:lnTo>
                    <a:pt x="25840" y="33784"/>
                  </a:lnTo>
                  <a:lnTo>
                    <a:pt x="25999" y="36837"/>
                  </a:lnTo>
                  <a:lnTo>
                    <a:pt x="24651" y="38872"/>
                  </a:lnTo>
                  <a:lnTo>
                    <a:pt x="23818" y="39613"/>
                  </a:lnTo>
                  <a:lnTo>
                    <a:pt x="22390" y="39837"/>
                  </a:lnTo>
                  <a:lnTo>
                    <a:pt x="20117" y="39586"/>
                  </a:lnTo>
                  <a:lnTo>
                    <a:pt x="18703" y="39282"/>
                  </a:lnTo>
                  <a:lnTo>
                    <a:pt x="14724" y="38833"/>
                  </a:lnTo>
                  <a:lnTo>
                    <a:pt x="10640" y="38000"/>
                  </a:lnTo>
                  <a:lnTo>
                    <a:pt x="6093" y="37220"/>
                  </a:lnTo>
                  <a:lnTo>
                    <a:pt x="2432" y="39018"/>
                  </a:lnTo>
                  <a:lnTo>
                    <a:pt x="1507" y="40115"/>
                  </a:lnTo>
                  <a:lnTo>
                    <a:pt x="1005" y="41146"/>
                  </a:lnTo>
                  <a:lnTo>
                    <a:pt x="344" y="41622"/>
                  </a:lnTo>
                  <a:lnTo>
                    <a:pt x="0" y="47953"/>
                  </a:lnTo>
                  <a:lnTo>
                    <a:pt x="344" y="48666"/>
                  </a:lnTo>
                  <a:lnTo>
                    <a:pt x="1454" y="49235"/>
                  </a:lnTo>
                  <a:lnTo>
                    <a:pt x="6741" y="50557"/>
                  </a:lnTo>
                  <a:lnTo>
                    <a:pt x="7600" y="51098"/>
                  </a:lnTo>
                  <a:lnTo>
                    <a:pt x="8181" y="51720"/>
                  </a:lnTo>
                  <a:lnTo>
                    <a:pt x="9041" y="54588"/>
                  </a:lnTo>
                  <a:lnTo>
                    <a:pt x="9543" y="54984"/>
                  </a:lnTo>
                  <a:lnTo>
                    <a:pt x="11341" y="55341"/>
                  </a:lnTo>
                  <a:lnTo>
                    <a:pt x="13812" y="55315"/>
                  </a:lnTo>
                  <a:lnTo>
                    <a:pt x="15689" y="55037"/>
                  </a:lnTo>
                  <a:lnTo>
                    <a:pt x="17711" y="55302"/>
                  </a:lnTo>
                  <a:lnTo>
                    <a:pt x="19218" y="55910"/>
                  </a:lnTo>
                  <a:lnTo>
                    <a:pt x="20104" y="56888"/>
                  </a:lnTo>
                  <a:lnTo>
                    <a:pt x="20712" y="57945"/>
                  </a:lnTo>
                  <a:lnTo>
                    <a:pt x="19786" y="64250"/>
                  </a:lnTo>
                  <a:lnTo>
                    <a:pt x="20474" y="66550"/>
                  </a:lnTo>
                  <a:lnTo>
                    <a:pt x="21915" y="69841"/>
                  </a:lnTo>
                  <a:lnTo>
                    <a:pt x="23791" y="72431"/>
                  </a:lnTo>
                  <a:lnTo>
                    <a:pt x="26831" y="74969"/>
                  </a:lnTo>
                  <a:lnTo>
                    <a:pt x="29078" y="76595"/>
                  </a:lnTo>
                  <a:lnTo>
                    <a:pt x="29647" y="77361"/>
                  </a:lnTo>
                  <a:lnTo>
                    <a:pt x="30003" y="78551"/>
                  </a:lnTo>
                  <a:lnTo>
                    <a:pt x="30017" y="80058"/>
                  </a:lnTo>
                  <a:lnTo>
                    <a:pt x="29435" y="82463"/>
                  </a:lnTo>
                  <a:lnTo>
                    <a:pt x="28550" y="84565"/>
                  </a:lnTo>
                  <a:lnTo>
                    <a:pt x="27294" y="85464"/>
                  </a:lnTo>
                  <a:lnTo>
                    <a:pt x="25853" y="88134"/>
                  </a:lnTo>
                  <a:lnTo>
                    <a:pt x="24769" y="91425"/>
                  </a:lnTo>
                  <a:lnTo>
                    <a:pt x="22245" y="95747"/>
                  </a:lnTo>
                  <a:lnTo>
                    <a:pt x="21597" y="98152"/>
                  </a:lnTo>
                  <a:lnTo>
                    <a:pt x="22655" y="105118"/>
                  </a:lnTo>
                  <a:lnTo>
                    <a:pt x="22179" y="107206"/>
                  </a:lnTo>
                  <a:lnTo>
                    <a:pt x="22536" y="108131"/>
                  </a:lnTo>
                  <a:lnTo>
                    <a:pt x="24584" y="110312"/>
                  </a:lnTo>
                  <a:lnTo>
                    <a:pt x="28008" y="112969"/>
                  </a:lnTo>
                  <a:lnTo>
                    <a:pt x="30704" y="113603"/>
                  </a:lnTo>
                  <a:lnTo>
                    <a:pt x="33651" y="111542"/>
                  </a:lnTo>
                  <a:lnTo>
                    <a:pt x="34841" y="111779"/>
                  </a:lnTo>
                  <a:lnTo>
                    <a:pt x="35264" y="111105"/>
                  </a:lnTo>
                  <a:lnTo>
                    <a:pt x="35304" y="109612"/>
                  </a:lnTo>
                  <a:lnTo>
                    <a:pt x="37048" y="108198"/>
                  </a:lnTo>
                  <a:lnTo>
                    <a:pt x="40498" y="106876"/>
                  </a:lnTo>
                  <a:lnTo>
                    <a:pt x="42362" y="105700"/>
                  </a:lnTo>
                  <a:lnTo>
                    <a:pt x="42904" y="104721"/>
                  </a:lnTo>
                  <a:lnTo>
                    <a:pt x="44107" y="104444"/>
                  </a:lnTo>
                  <a:lnTo>
                    <a:pt x="45534" y="104735"/>
                  </a:lnTo>
                  <a:lnTo>
                    <a:pt x="46433" y="104365"/>
                  </a:lnTo>
                  <a:lnTo>
                    <a:pt x="46578" y="103439"/>
                  </a:lnTo>
                  <a:lnTo>
                    <a:pt x="46882" y="103030"/>
                  </a:lnTo>
                  <a:lnTo>
                    <a:pt x="47516" y="102712"/>
                  </a:lnTo>
                  <a:lnTo>
                    <a:pt x="48098" y="102541"/>
                  </a:lnTo>
                  <a:lnTo>
                    <a:pt x="49288" y="102792"/>
                  </a:lnTo>
                  <a:lnTo>
                    <a:pt x="51733" y="104470"/>
                  </a:lnTo>
                  <a:lnTo>
                    <a:pt x="55420" y="107590"/>
                  </a:lnTo>
                  <a:lnTo>
                    <a:pt x="57694" y="109030"/>
                  </a:lnTo>
                  <a:lnTo>
                    <a:pt x="58553" y="108779"/>
                  </a:lnTo>
                  <a:lnTo>
                    <a:pt x="59518" y="107827"/>
                  </a:lnTo>
                  <a:lnTo>
                    <a:pt x="60589" y="106162"/>
                  </a:lnTo>
                  <a:lnTo>
                    <a:pt x="60443" y="103770"/>
                  </a:lnTo>
                  <a:lnTo>
                    <a:pt x="59068" y="100650"/>
                  </a:lnTo>
                  <a:lnTo>
                    <a:pt x="59016" y="98139"/>
                  </a:lnTo>
                  <a:lnTo>
                    <a:pt x="60285" y="96236"/>
                  </a:lnTo>
                  <a:lnTo>
                    <a:pt x="63139" y="95060"/>
                  </a:lnTo>
                  <a:lnTo>
                    <a:pt x="67581" y="94610"/>
                  </a:lnTo>
                  <a:lnTo>
                    <a:pt x="70422" y="94874"/>
                  </a:lnTo>
                  <a:lnTo>
                    <a:pt x="71665" y="95853"/>
                  </a:lnTo>
                  <a:lnTo>
                    <a:pt x="73172" y="96394"/>
                  </a:lnTo>
                  <a:lnTo>
                    <a:pt x="74943" y="96500"/>
                  </a:lnTo>
                  <a:lnTo>
                    <a:pt x="76304" y="95377"/>
                  </a:lnTo>
                  <a:lnTo>
                    <a:pt x="77256" y="93024"/>
                  </a:lnTo>
                  <a:lnTo>
                    <a:pt x="76701" y="90116"/>
                  </a:lnTo>
                  <a:lnTo>
                    <a:pt x="74652" y="86653"/>
                  </a:lnTo>
                  <a:lnTo>
                    <a:pt x="74758" y="85556"/>
                  </a:lnTo>
                  <a:lnTo>
                    <a:pt x="75207" y="85080"/>
                  </a:lnTo>
                  <a:lnTo>
                    <a:pt x="76661" y="83825"/>
                  </a:lnTo>
                  <a:lnTo>
                    <a:pt x="78511" y="81221"/>
                  </a:lnTo>
                  <a:lnTo>
                    <a:pt x="80111" y="77877"/>
                  </a:lnTo>
                  <a:lnTo>
                    <a:pt x="81446" y="73793"/>
                  </a:lnTo>
                  <a:lnTo>
                    <a:pt x="83653" y="71268"/>
                  </a:lnTo>
                  <a:lnTo>
                    <a:pt x="86746" y="70303"/>
                  </a:lnTo>
                  <a:lnTo>
                    <a:pt x="91015" y="71400"/>
                  </a:lnTo>
                  <a:lnTo>
                    <a:pt x="96460" y="74573"/>
                  </a:lnTo>
                  <a:lnTo>
                    <a:pt x="99130" y="78485"/>
                  </a:lnTo>
                  <a:lnTo>
                    <a:pt x="99025" y="83137"/>
                  </a:lnTo>
                  <a:lnTo>
                    <a:pt x="99501" y="85702"/>
                  </a:lnTo>
                  <a:lnTo>
                    <a:pt x="100571" y="86177"/>
                  </a:lnTo>
                  <a:lnTo>
                    <a:pt x="102157" y="86045"/>
                  </a:lnTo>
                  <a:lnTo>
                    <a:pt x="104272" y="85305"/>
                  </a:lnTo>
                  <a:lnTo>
                    <a:pt x="105752" y="85265"/>
                  </a:lnTo>
                  <a:lnTo>
                    <a:pt x="106598" y="85926"/>
                  </a:lnTo>
                  <a:lnTo>
                    <a:pt x="106850" y="87248"/>
                  </a:lnTo>
                  <a:lnTo>
                    <a:pt x="106493" y="89217"/>
                  </a:lnTo>
                  <a:lnTo>
                    <a:pt x="106770" y="94755"/>
                  </a:lnTo>
                  <a:lnTo>
                    <a:pt x="107233" y="99553"/>
                  </a:lnTo>
                  <a:lnTo>
                    <a:pt x="107682" y="104272"/>
                  </a:lnTo>
                  <a:lnTo>
                    <a:pt x="108079" y="108422"/>
                  </a:lnTo>
                  <a:lnTo>
                    <a:pt x="109691" y="111661"/>
                  </a:lnTo>
                  <a:lnTo>
                    <a:pt x="112123" y="116551"/>
                  </a:lnTo>
                  <a:lnTo>
                    <a:pt x="114370" y="119776"/>
                  </a:lnTo>
                  <a:lnTo>
                    <a:pt x="116181" y="120807"/>
                  </a:lnTo>
                  <a:lnTo>
                    <a:pt x="117846" y="121177"/>
                  </a:lnTo>
                  <a:lnTo>
                    <a:pt x="119380" y="120886"/>
                  </a:lnTo>
                  <a:lnTo>
                    <a:pt x="122208" y="118811"/>
                  </a:lnTo>
                  <a:lnTo>
                    <a:pt x="126305" y="114952"/>
                  </a:lnTo>
                  <a:lnTo>
                    <a:pt x="130575" y="112586"/>
                  </a:lnTo>
                  <a:lnTo>
                    <a:pt x="137250" y="111251"/>
                  </a:lnTo>
                  <a:lnTo>
                    <a:pt x="138651" y="107114"/>
                  </a:lnTo>
                  <a:lnTo>
                    <a:pt x="141268" y="104391"/>
                  </a:lnTo>
                  <a:lnTo>
                    <a:pt x="147704" y="100333"/>
                  </a:lnTo>
                  <a:lnTo>
                    <a:pt x="151352" y="98787"/>
                  </a:lnTo>
                  <a:lnTo>
                    <a:pt x="153586" y="98522"/>
                  </a:lnTo>
                  <a:lnTo>
                    <a:pt x="156626" y="99263"/>
                  </a:lnTo>
                  <a:lnTo>
                    <a:pt x="157340" y="99514"/>
                  </a:lnTo>
                  <a:lnTo>
                    <a:pt x="157961" y="99712"/>
                  </a:lnTo>
                  <a:lnTo>
                    <a:pt x="159521" y="100056"/>
                  </a:lnTo>
                  <a:lnTo>
                    <a:pt x="160116" y="101285"/>
                  </a:lnTo>
                  <a:lnTo>
                    <a:pt x="160036" y="102620"/>
                  </a:lnTo>
                  <a:lnTo>
                    <a:pt x="158688" y="103717"/>
                  </a:lnTo>
                  <a:lnTo>
                    <a:pt x="158384" y="104576"/>
                  </a:lnTo>
                  <a:lnTo>
                    <a:pt x="159138" y="105210"/>
                  </a:lnTo>
                  <a:lnTo>
                    <a:pt x="161424" y="105422"/>
                  </a:lnTo>
                  <a:lnTo>
                    <a:pt x="165733" y="103942"/>
                  </a:lnTo>
                  <a:lnTo>
                    <a:pt x="168522" y="102990"/>
                  </a:lnTo>
                  <a:lnTo>
                    <a:pt x="170518" y="102607"/>
                  </a:lnTo>
                  <a:lnTo>
                    <a:pt x="171086" y="101364"/>
                  </a:lnTo>
                  <a:lnTo>
                    <a:pt x="172104" y="100122"/>
                  </a:lnTo>
                  <a:lnTo>
                    <a:pt x="174166" y="100029"/>
                  </a:lnTo>
                  <a:lnTo>
                    <a:pt x="176558" y="100690"/>
                  </a:lnTo>
                  <a:lnTo>
                    <a:pt x="178488" y="101073"/>
                  </a:lnTo>
                  <a:lnTo>
                    <a:pt x="181554" y="100730"/>
                  </a:lnTo>
                  <a:lnTo>
                    <a:pt x="183457" y="101800"/>
                  </a:lnTo>
                  <a:lnTo>
                    <a:pt x="186259" y="103849"/>
                  </a:lnTo>
                  <a:lnTo>
                    <a:pt x="187594" y="105118"/>
                  </a:lnTo>
                  <a:lnTo>
                    <a:pt x="188031" y="105422"/>
                  </a:lnTo>
                  <a:lnTo>
                    <a:pt x="188533" y="104893"/>
                  </a:lnTo>
                  <a:lnTo>
                    <a:pt x="190344" y="103638"/>
                  </a:lnTo>
                  <a:lnTo>
                    <a:pt x="191652" y="102184"/>
                  </a:lnTo>
                  <a:lnTo>
                    <a:pt x="192300" y="100981"/>
                  </a:lnTo>
                  <a:lnTo>
                    <a:pt x="191414" y="9921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3" name="Volný tvar: obrazec 70">
              <a:extLst>
                <a:ext uri="{FF2B5EF4-FFF2-40B4-BE49-F238E27FC236}">
                  <a16:creationId xmlns:a16="http://schemas.microsoft.com/office/drawing/2014/main" id="{2F3D7EC6-0344-D8DE-C886-A86E64473999}"/>
                </a:ext>
              </a:extLst>
            </p:cNvPr>
            <p:cNvSpPr/>
            <p:nvPr/>
          </p:nvSpPr>
          <p:spPr>
            <a:xfrm>
              <a:off x="6328320" y="4129517"/>
              <a:ext cx="91193" cy="100721"/>
            </a:xfrm>
            <a:custGeom>
              <a:avLst/>
              <a:gdLst>
                <a:gd name="connsiteX0" fmla="*/ 1309 w 85767"/>
                <a:gd name="connsiteY0" fmla="*/ 22840 h 94729"/>
                <a:gd name="connsiteX1" fmla="*/ 0 w 85767"/>
                <a:gd name="connsiteY1" fmla="*/ 22628 h 94729"/>
                <a:gd name="connsiteX2" fmla="*/ 410 w 85767"/>
                <a:gd name="connsiteY2" fmla="*/ 23765 h 94729"/>
                <a:gd name="connsiteX3" fmla="*/ 3873 w 85767"/>
                <a:gd name="connsiteY3" fmla="*/ 24386 h 94729"/>
                <a:gd name="connsiteX4" fmla="*/ 4098 w 85767"/>
                <a:gd name="connsiteY4" fmla="*/ 23223 h 94729"/>
                <a:gd name="connsiteX5" fmla="*/ 2670 w 85767"/>
                <a:gd name="connsiteY5" fmla="*/ 21346 h 94729"/>
                <a:gd name="connsiteX6" fmla="*/ 1309 w 85767"/>
                <a:gd name="connsiteY6" fmla="*/ 22840 h 94729"/>
                <a:gd name="connsiteX7" fmla="*/ 84962 w 85767"/>
                <a:gd name="connsiteY7" fmla="*/ 28034 h 94729"/>
                <a:gd name="connsiteX8" fmla="*/ 85768 w 85767"/>
                <a:gd name="connsiteY8" fmla="*/ 20989 h 94729"/>
                <a:gd name="connsiteX9" fmla="*/ 85120 w 85767"/>
                <a:gd name="connsiteY9" fmla="*/ 17989 h 94729"/>
                <a:gd name="connsiteX10" fmla="*/ 84195 w 85767"/>
                <a:gd name="connsiteY10" fmla="*/ 15002 h 94729"/>
                <a:gd name="connsiteX11" fmla="*/ 83904 w 85767"/>
                <a:gd name="connsiteY11" fmla="*/ 12795 h 94729"/>
                <a:gd name="connsiteX12" fmla="*/ 84367 w 85767"/>
                <a:gd name="connsiteY12" fmla="*/ 10799 h 94729"/>
                <a:gd name="connsiteX13" fmla="*/ 85675 w 85767"/>
                <a:gd name="connsiteY13" fmla="*/ 8578 h 94729"/>
                <a:gd name="connsiteX14" fmla="*/ 84605 w 85767"/>
                <a:gd name="connsiteY14" fmla="*/ 6239 h 94729"/>
                <a:gd name="connsiteX15" fmla="*/ 83045 w 85767"/>
                <a:gd name="connsiteY15" fmla="*/ 4877 h 94729"/>
                <a:gd name="connsiteX16" fmla="*/ 79846 w 85767"/>
                <a:gd name="connsiteY16" fmla="*/ 3476 h 94729"/>
                <a:gd name="connsiteX17" fmla="*/ 78564 w 85767"/>
                <a:gd name="connsiteY17" fmla="*/ 2696 h 94729"/>
                <a:gd name="connsiteX18" fmla="*/ 77189 w 85767"/>
                <a:gd name="connsiteY18" fmla="*/ 1256 h 94729"/>
                <a:gd name="connsiteX19" fmla="*/ 75735 w 85767"/>
                <a:gd name="connsiteY19" fmla="*/ 40 h 94729"/>
                <a:gd name="connsiteX20" fmla="*/ 73872 w 85767"/>
                <a:gd name="connsiteY20" fmla="*/ 0 h 94729"/>
                <a:gd name="connsiteX21" fmla="*/ 72405 w 85767"/>
                <a:gd name="connsiteY21" fmla="*/ 793 h 94729"/>
                <a:gd name="connsiteX22" fmla="*/ 70898 w 85767"/>
                <a:gd name="connsiteY22" fmla="*/ 3331 h 94729"/>
                <a:gd name="connsiteX23" fmla="*/ 64910 w 85767"/>
                <a:gd name="connsiteY23" fmla="*/ 5988 h 94729"/>
                <a:gd name="connsiteX24" fmla="*/ 63774 w 85767"/>
                <a:gd name="connsiteY24" fmla="*/ 6899 h 94729"/>
                <a:gd name="connsiteX25" fmla="*/ 62532 w 85767"/>
                <a:gd name="connsiteY25" fmla="*/ 9860 h 94729"/>
                <a:gd name="connsiteX26" fmla="*/ 61685 w 85767"/>
                <a:gd name="connsiteY26" fmla="*/ 13098 h 94729"/>
                <a:gd name="connsiteX27" fmla="*/ 60615 w 85767"/>
                <a:gd name="connsiteY27" fmla="*/ 15663 h 94729"/>
                <a:gd name="connsiteX28" fmla="*/ 59161 w 85767"/>
                <a:gd name="connsiteY28" fmla="*/ 17936 h 94729"/>
                <a:gd name="connsiteX29" fmla="*/ 56980 w 85767"/>
                <a:gd name="connsiteY29" fmla="*/ 22562 h 94729"/>
                <a:gd name="connsiteX30" fmla="*/ 49724 w 85767"/>
                <a:gd name="connsiteY30" fmla="*/ 44305 h 94729"/>
                <a:gd name="connsiteX31" fmla="*/ 49367 w 85767"/>
                <a:gd name="connsiteY31" fmla="*/ 45891 h 94729"/>
                <a:gd name="connsiteX32" fmla="*/ 49869 w 85767"/>
                <a:gd name="connsiteY32" fmla="*/ 49460 h 94729"/>
                <a:gd name="connsiteX33" fmla="*/ 50966 w 85767"/>
                <a:gd name="connsiteY33" fmla="*/ 53068 h 94729"/>
                <a:gd name="connsiteX34" fmla="*/ 50927 w 85767"/>
                <a:gd name="connsiteY34" fmla="*/ 55725 h 94729"/>
                <a:gd name="connsiteX35" fmla="*/ 50544 w 85767"/>
                <a:gd name="connsiteY35" fmla="*/ 58355 h 94729"/>
                <a:gd name="connsiteX36" fmla="*/ 50544 w 85767"/>
                <a:gd name="connsiteY36" fmla="*/ 60113 h 94729"/>
                <a:gd name="connsiteX37" fmla="*/ 51099 w 85767"/>
                <a:gd name="connsiteY37" fmla="*/ 61699 h 94729"/>
                <a:gd name="connsiteX38" fmla="*/ 52315 w 85767"/>
                <a:gd name="connsiteY38" fmla="*/ 63298 h 94729"/>
                <a:gd name="connsiteX39" fmla="*/ 53319 w 85767"/>
                <a:gd name="connsiteY39" fmla="*/ 65056 h 94729"/>
                <a:gd name="connsiteX40" fmla="*/ 56623 w 85767"/>
                <a:gd name="connsiteY40" fmla="*/ 72312 h 94729"/>
                <a:gd name="connsiteX41" fmla="*/ 58051 w 85767"/>
                <a:gd name="connsiteY41" fmla="*/ 74863 h 94729"/>
                <a:gd name="connsiteX42" fmla="*/ 59756 w 85767"/>
                <a:gd name="connsiteY42" fmla="*/ 77269 h 94729"/>
                <a:gd name="connsiteX43" fmla="*/ 59505 w 85767"/>
                <a:gd name="connsiteY43" fmla="*/ 77123 h 94729"/>
                <a:gd name="connsiteX44" fmla="*/ 61553 w 85767"/>
                <a:gd name="connsiteY44" fmla="*/ 78908 h 94729"/>
                <a:gd name="connsiteX45" fmla="*/ 64012 w 85767"/>
                <a:gd name="connsiteY45" fmla="*/ 80111 h 94729"/>
                <a:gd name="connsiteX46" fmla="*/ 66907 w 85767"/>
                <a:gd name="connsiteY46" fmla="*/ 82529 h 94729"/>
                <a:gd name="connsiteX47" fmla="*/ 67766 w 85767"/>
                <a:gd name="connsiteY47" fmla="*/ 83772 h 94729"/>
                <a:gd name="connsiteX48" fmla="*/ 70224 w 85767"/>
                <a:gd name="connsiteY48" fmla="*/ 88094 h 94729"/>
                <a:gd name="connsiteX49" fmla="*/ 71136 w 85767"/>
                <a:gd name="connsiteY49" fmla="*/ 91676 h 94729"/>
                <a:gd name="connsiteX50" fmla="*/ 72788 w 85767"/>
                <a:gd name="connsiteY50" fmla="*/ 93857 h 94729"/>
                <a:gd name="connsiteX51" fmla="*/ 75313 w 85767"/>
                <a:gd name="connsiteY51" fmla="*/ 94729 h 94729"/>
                <a:gd name="connsiteX52" fmla="*/ 75392 w 85767"/>
                <a:gd name="connsiteY52" fmla="*/ 91689 h 94729"/>
                <a:gd name="connsiteX53" fmla="*/ 75207 w 85767"/>
                <a:gd name="connsiteY53" fmla="*/ 88609 h 94729"/>
                <a:gd name="connsiteX54" fmla="*/ 74599 w 85767"/>
                <a:gd name="connsiteY54" fmla="*/ 85199 h 94729"/>
                <a:gd name="connsiteX55" fmla="*/ 74519 w 85767"/>
                <a:gd name="connsiteY55" fmla="*/ 81895 h 94729"/>
                <a:gd name="connsiteX56" fmla="*/ 75115 w 85767"/>
                <a:gd name="connsiteY56" fmla="*/ 78392 h 94729"/>
                <a:gd name="connsiteX57" fmla="*/ 76040 w 85767"/>
                <a:gd name="connsiteY57" fmla="*/ 75075 h 94729"/>
                <a:gd name="connsiteX58" fmla="*/ 78974 w 85767"/>
                <a:gd name="connsiteY58" fmla="*/ 70673 h 94729"/>
                <a:gd name="connsiteX59" fmla="*/ 81301 w 85767"/>
                <a:gd name="connsiteY59" fmla="*/ 65294 h 94729"/>
                <a:gd name="connsiteX60" fmla="*/ 82160 w 85767"/>
                <a:gd name="connsiteY60" fmla="*/ 62452 h 94729"/>
                <a:gd name="connsiteX61" fmla="*/ 82715 w 85767"/>
                <a:gd name="connsiteY61" fmla="*/ 59478 h 94729"/>
                <a:gd name="connsiteX62" fmla="*/ 83349 w 85767"/>
                <a:gd name="connsiteY62" fmla="*/ 52367 h 94729"/>
                <a:gd name="connsiteX63" fmla="*/ 83243 w 85767"/>
                <a:gd name="connsiteY63" fmla="*/ 45468 h 94729"/>
                <a:gd name="connsiteX64" fmla="*/ 83600 w 85767"/>
                <a:gd name="connsiteY64" fmla="*/ 40022 h 94729"/>
                <a:gd name="connsiteX65" fmla="*/ 83270 w 85767"/>
                <a:gd name="connsiteY65" fmla="*/ 34603 h 94729"/>
                <a:gd name="connsiteX66" fmla="*/ 83481 w 85767"/>
                <a:gd name="connsiteY66" fmla="*/ 32422 h 94729"/>
                <a:gd name="connsiteX67" fmla="*/ 84962 w 85767"/>
                <a:gd name="connsiteY67" fmla="*/ 28034 h 9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85767" h="94729">
                  <a:moveTo>
                    <a:pt x="1309" y="22840"/>
                  </a:moveTo>
                  <a:lnTo>
                    <a:pt x="0" y="22628"/>
                  </a:lnTo>
                  <a:lnTo>
                    <a:pt x="410" y="23765"/>
                  </a:lnTo>
                  <a:lnTo>
                    <a:pt x="3873" y="24386"/>
                  </a:lnTo>
                  <a:lnTo>
                    <a:pt x="4098" y="23223"/>
                  </a:lnTo>
                  <a:lnTo>
                    <a:pt x="2670" y="21346"/>
                  </a:lnTo>
                  <a:lnTo>
                    <a:pt x="1309" y="22840"/>
                  </a:lnTo>
                  <a:close/>
                  <a:moveTo>
                    <a:pt x="84962" y="28034"/>
                  </a:moveTo>
                  <a:lnTo>
                    <a:pt x="85768" y="20989"/>
                  </a:lnTo>
                  <a:lnTo>
                    <a:pt x="85120" y="17989"/>
                  </a:lnTo>
                  <a:lnTo>
                    <a:pt x="84195" y="15002"/>
                  </a:lnTo>
                  <a:lnTo>
                    <a:pt x="83904" y="12795"/>
                  </a:lnTo>
                  <a:lnTo>
                    <a:pt x="84367" y="10799"/>
                  </a:lnTo>
                  <a:lnTo>
                    <a:pt x="85675" y="8578"/>
                  </a:lnTo>
                  <a:lnTo>
                    <a:pt x="84605" y="6239"/>
                  </a:lnTo>
                  <a:lnTo>
                    <a:pt x="83045" y="4877"/>
                  </a:lnTo>
                  <a:lnTo>
                    <a:pt x="79846" y="3476"/>
                  </a:lnTo>
                  <a:lnTo>
                    <a:pt x="78564" y="2696"/>
                  </a:lnTo>
                  <a:lnTo>
                    <a:pt x="77189" y="1256"/>
                  </a:lnTo>
                  <a:lnTo>
                    <a:pt x="75735" y="40"/>
                  </a:lnTo>
                  <a:lnTo>
                    <a:pt x="73872" y="0"/>
                  </a:lnTo>
                  <a:lnTo>
                    <a:pt x="72405" y="793"/>
                  </a:lnTo>
                  <a:lnTo>
                    <a:pt x="70898" y="3331"/>
                  </a:lnTo>
                  <a:lnTo>
                    <a:pt x="64910" y="5988"/>
                  </a:lnTo>
                  <a:lnTo>
                    <a:pt x="63774" y="6899"/>
                  </a:lnTo>
                  <a:lnTo>
                    <a:pt x="62532" y="9860"/>
                  </a:lnTo>
                  <a:lnTo>
                    <a:pt x="61685" y="13098"/>
                  </a:lnTo>
                  <a:lnTo>
                    <a:pt x="60615" y="15663"/>
                  </a:lnTo>
                  <a:lnTo>
                    <a:pt x="59161" y="17936"/>
                  </a:lnTo>
                  <a:lnTo>
                    <a:pt x="56980" y="22562"/>
                  </a:lnTo>
                  <a:lnTo>
                    <a:pt x="49724" y="44305"/>
                  </a:lnTo>
                  <a:lnTo>
                    <a:pt x="49367" y="45891"/>
                  </a:lnTo>
                  <a:lnTo>
                    <a:pt x="49869" y="49460"/>
                  </a:lnTo>
                  <a:lnTo>
                    <a:pt x="50966" y="53068"/>
                  </a:lnTo>
                  <a:lnTo>
                    <a:pt x="50927" y="55725"/>
                  </a:lnTo>
                  <a:lnTo>
                    <a:pt x="50544" y="58355"/>
                  </a:lnTo>
                  <a:lnTo>
                    <a:pt x="50544" y="60113"/>
                  </a:lnTo>
                  <a:lnTo>
                    <a:pt x="51099" y="61699"/>
                  </a:lnTo>
                  <a:lnTo>
                    <a:pt x="52315" y="63298"/>
                  </a:lnTo>
                  <a:lnTo>
                    <a:pt x="53319" y="65056"/>
                  </a:lnTo>
                  <a:lnTo>
                    <a:pt x="56623" y="72312"/>
                  </a:lnTo>
                  <a:lnTo>
                    <a:pt x="58051" y="74863"/>
                  </a:lnTo>
                  <a:lnTo>
                    <a:pt x="59756" y="77269"/>
                  </a:lnTo>
                  <a:lnTo>
                    <a:pt x="59505" y="77123"/>
                  </a:lnTo>
                  <a:lnTo>
                    <a:pt x="61553" y="78908"/>
                  </a:lnTo>
                  <a:lnTo>
                    <a:pt x="64012" y="80111"/>
                  </a:lnTo>
                  <a:lnTo>
                    <a:pt x="66907" y="82529"/>
                  </a:lnTo>
                  <a:lnTo>
                    <a:pt x="67766" y="83772"/>
                  </a:lnTo>
                  <a:lnTo>
                    <a:pt x="70224" y="88094"/>
                  </a:lnTo>
                  <a:lnTo>
                    <a:pt x="71136" y="91676"/>
                  </a:lnTo>
                  <a:lnTo>
                    <a:pt x="72788" y="93857"/>
                  </a:lnTo>
                  <a:lnTo>
                    <a:pt x="75313" y="94729"/>
                  </a:lnTo>
                  <a:lnTo>
                    <a:pt x="75392" y="91689"/>
                  </a:lnTo>
                  <a:lnTo>
                    <a:pt x="75207" y="88609"/>
                  </a:lnTo>
                  <a:lnTo>
                    <a:pt x="74599" y="85199"/>
                  </a:lnTo>
                  <a:lnTo>
                    <a:pt x="74519" y="81895"/>
                  </a:lnTo>
                  <a:lnTo>
                    <a:pt x="75115" y="78392"/>
                  </a:lnTo>
                  <a:lnTo>
                    <a:pt x="76040" y="75075"/>
                  </a:lnTo>
                  <a:lnTo>
                    <a:pt x="78974" y="70673"/>
                  </a:lnTo>
                  <a:lnTo>
                    <a:pt x="81301" y="65294"/>
                  </a:lnTo>
                  <a:lnTo>
                    <a:pt x="82160" y="62452"/>
                  </a:lnTo>
                  <a:lnTo>
                    <a:pt x="82715" y="59478"/>
                  </a:lnTo>
                  <a:lnTo>
                    <a:pt x="83349" y="52367"/>
                  </a:lnTo>
                  <a:lnTo>
                    <a:pt x="83243" y="45468"/>
                  </a:lnTo>
                  <a:lnTo>
                    <a:pt x="83600" y="40022"/>
                  </a:lnTo>
                  <a:lnTo>
                    <a:pt x="83270" y="34603"/>
                  </a:lnTo>
                  <a:lnTo>
                    <a:pt x="83481" y="32422"/>
                  </a:lnTo>
                  <a:lnTo>
                    <a:pt x="84962" y="28034"/>
                  </a:lnTo>
                  <a:close/>
                </a:path>
              </a:pathLst>
            </a:custGeom>
            <a:solidFill>
              <a:srgbClr val="1F6CB3"/>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4" name="Volný tvar: obrazec 71">
              <a:extLst>
                <a:ext uri="{FF2B5EF4-FFF2-40B4-BE49-F238E27FC236}">
                  <a16:creationId xmlns:a16="http://schemas.microsoft.com/office/drawing/2014/main" id="{65364F3A-B76A-947A-0D56-C26BE324350A}"/>
                </a:ext>
              </a:extLst>
            </p:cNvPr>
            <p:cNvSpPr/>
            <p:nvPr/>
          </p:nvSpPr>
          <p:spPr>
            <a:xfrm>
              <a:off x="4172737" y="3767259"/>
              <a:ext cx="159507" cy="151060"/>
            </a:xfrm>
            <a:custGeom>
              <a:avLst/>
              <a:gdLst>
                <a:gd name="connsiteX0" fmla="*/ 149978 w 150017"/>
                <a:gd name="connsiteY0" fmla="*/ 5432 h 142073"/>
                <a:gd name="connsiteX1" fmla="*/ 148510 w 150017"/>
                <a:gd name="connsiteY1" fmla="*/ 1943 h 142073"/>
                <a:gd name="connsiteX2" fmla="*/ 147321 w 150017"/>
                <a:gd name="connsiteY2" fmla="*/ 595 h 142073"/>
                <a:gd name="connsiteX3" fmla="*/ 146819 w 150017"/>
                <a:gd name="connsiteY3" fmla="*/ 423 h 142073"/>
                <a:gd name="connsiteX4" fmla="*/ 145722 w 150017"/>
                <a:gd name="connsiteY4" fmla="*/ 0 h 142073"/>
                <a:gd name="connsiteX5" fmla="*/ 144942 w 150017"/>
                <a:gd name="connsiteY5" fmla="*/ 251 h 142073"/>
                <a:gd name="connsiteX6" fmla="*/ 142682 w 150017"/>
                <a:gd name="connsiteY6" fmla="*/ 2617 h 142073"/>
                <a:gd name="connsiteX7" fmla="*/ 138809 w 150017"/>
                <a:gd name="connsiteY7" fmla="*/ 4058 h 142073"/>
                <a:gd name="connsiteX8" fmla="*/ 135571 w 150017"/>
                <a:gd name="connsiteY8" fmla="*/ 4917 h 142073"/>
                <a:gd name="connsiteX9" fmla="*/ 130363 w 150017"/>
                <a:gd name="connsiteY9" fmla="*/ 5987 h 142073"/>
                <a:gd name="connsiteX10" fmla="*/ 126318 w 150017"/>
                <a:gd name="connsiteY10" fmla="*/ 6516 h 142073"/>
                <a:gd name="connsiteX11" fmla="*/ 124574 w 150017"/>
                <a:gd name="connsiteY11" fmla="*/ 6556 h 142073"/>
                <a:gd name="connsiteX12" fmla="*/ 120741 w 150017"/>
                <a:gd name="connsiteY12" fmla="*/ 6080 h 142073"/>
                <a:gd name="connsiteX13" fmla="*/ 117317 w 150017"/>
                <a:gd name="connsiteY13" fmla="*/ 5406 h 142073"/>
                <a:gd name="connsiteX14" fmla="*/ 113987 w 150017"/>
                <a:gd name="connsiteY14" fmla="*/ 5446 h 142073"/>
                <a:gd name="connsiteX15" fmla="*/ 111449 w 150017"/>
                <a:gd name="connsiteY15" fmla="*/ 5736 h 142073"/>
                <a:gd name="connsiteX16" fmla="*/ 105765 w 150017"/>
                <a:gd name="connsiteY16" fmla="*/ 8300 h 142073"/>
                <a:gd name="connsiteX17" fmla="*/ 96183 w 150017"/>
                <a:gd name="connsiteY17" fmla="*/ 13561 h 142073"/>
                <a:gd name="connsiteX18" fmla="*/ 88741 w 150017"/>
                <a:gd name="connsiteY18" fmla="*/ 16086 h 142073"/>
                <a:gd name="connsiteX19" fmla="*/ 84525 w 150017"/>
                <a:gd name="connsiteY19" fmla="*/ 17130 h 142073"/>
                <a:gd name="connsiteX20" fmla="*/ 81194 w 150017"/>
                <a:gd name="connsiteY20" fmla="*/ 17724 h 142073"/>
                <a:gd name="connsiteX21" fmla="*/ 75392 w 150017"/>
                <a:gd name="connsiteY21" fmla="*/ 17751 h 142073"/>
                <a:gd name="connsiteX22" fmla="*/ 70634 w 150017"/>
                <a:gd name="connsiteY22" fmla="*/ 17341 h 142073"/>
                <a:gd name="connsiteX23" fmla="*/ 67382 w 150017"/>
                <a:gd name="connsiteY23" fmla="*/ 17394 h 142073"/>
                <a:gd name="connsiteX24" fmla="*/ 65505 w 150017"/>
                <a:gd name="connsiteY24" fmla="*/ 16760 h 142073"/>
                <a:gd name="connsiteX25" fmla="*/ 62703 w 150017"/>
                <a:gd name="connsiteY25" fmla="*/ 14632 h 142073"/>
                <a:gd name="connsiteX26" fmla="*/ 59359 w 150017"/>
                <a:gd name="connsiteY26" fmla="*/ 12517 h 142073"/>
                <a:gd name="connsiteX27" fmla="*/ 57918 w 150017"/>
                <a:gd name="connsiteY27" fmla="*/ 12028 h 142073"/>
                <a:gd name="connsiteX28" fmla="*/ 56055 w 150017"/>
                <a:gd name="connsiteY28" fmla="*/ 11618 h 142073"/>
                <a:gd name="connsiteX29" fmla="*/ 53372 w 150017"/>
                <a:gd name="connsiteY29" fmla="*/ 11393 h 142073"/>
                <a:gd name="connsiteX30" fmla="*/ 47001 w 150017"/>
                <a:gd name="connsiteY30" fmla="*/ 14473 h 142073"/>
                <a:gd name="connsiteX31" fmla="*/ 45018 w 150017"/>
                <a:gd name="connsiteY31" fmla="*/ 15306 h 142073"/>
                <a:gd name="connsiteX32" fmla="*/ 42798 w 150017"/>
                <a:gd name="connsiteY32" fmla="*/ 15940 h 142073"/>
                <a:gd name="connsiteX33" fmla="*/ 38370 w 150017"/>
                <a:gd name="connsiteY33" fmla="*/ 17817 h 142073"/>
                <a:gd name="connsiteX34" fmla="*/ 36427 w 150017"/>
                <a:gd name="connsiteY34" fmla="*/ 18822 h 142073"/>
                <a:gd name="connsiteX35" fmla="*/ 33863 w 150017"/>
                <a:gd name="connsiteY35" fmla="*/ 18729 h 142073"/>
                <a:gd name="connsiteX36" fmla="*/ 30585 w 150017"/>
                <a:gd name="connsiteY36" fmla="*/ 18465 h 142073"/>
                <a:gd name="connsiteX37" fmla="*/ 27757 w 150017"/>
                <a:gd name="connsiteY37" fmla="*/ 18557 h 142073"/>
                <a:gd name="connsiteX38" fmla="*/ 25734 w 150017"/>
                <a:gd name="connsiteY38" fmla="*/ 17117 h 142073"/>
                <a:gd name="connsiteX39" fmla="*/ 24571 w 150017"/>
                <a:gd name="connsiteY39" fmla="*/ 15504 h 142073"/>
                <a:gd name="connsiteX40" fmla="*/ 20619 w 150017"/>
                <a:gd name="connsiteY40" fmla="*/ 14526 h 142073"/>
                <a:gd name="connsiteX41" fmla="*/ 17843 w 150017"/>
                <a:gd name="connsiteY41" fmla="*/ 14235 h 142073"/>
                <a:gd name="connsiteX42" fmla="*/ 17196 w 150017"/>
                <a:gd name="connsiteY42" fmla="*/ 14949 h 142073"/>
                <a:gd name="connsiteX43" fmla="*/ 16667 w 150017"/>
                <a:gd name="connsiteY43" fmla="*/ 17156 h 142073"/>
                <a:gd name="connsiteX44" fmla="*/ 15993 w 150017"/>
                <a:gd name="connsiteY44" fmla="*/ 22774 h 142073"/>
                <a:gd name="connsiteX45" fmla="*/ 15900 w 150017"/>
                <a:gd name="connsiteY45" fmla="*/ 24175 h 142073"/>
                <a:gd name="connsiteX46" fmla="*/ 18835 w 150017"/>
                <a:gd name="connsiteY46" fmla="*/ 29766 h 142073"/>
                <a:gd name="connsiteX47" fmla="*/ 18795 w 150017"/>
                <a:gd name="connsiteY47" fmla="*/ 30611 h 142073"/>
                <a:gd name="connsiteX48" fmla="*/ 17090 w 150017"/>
                <a:gd name="connsiteY48" fmla="*/ 30902 h 142073"/>
                <a:gd name="connsiteX49" fmla="*/ 15094 w 150017"/>
                <a:gd name="connsiteY49" fmla="*/ 30995 h 142073"/>
                <a:gd name="connsiteX50" fmla="*/ 13839 w 150017"/>
                <a:gd name="connsiteY50" fmla="*/ 31484 h 142073"/>
                <a:gd name="connsiteX51" fmla="*/ 12834 w 150017"/>
                <a:gd name="connsiteY51" fmla="*/ 32422 h 142073"/>
                <a:gd name="connsiteX52" fmla="*/ 12609 w 150017"/>
                <a:gd name="connsiteY52" fmla="*/ 37247 h 142073"/>
                <a:gd name="connsiteX53" fmla="*/ 10375 w 150017"/>
                <a:gd name="connsiteY53" fmla="*/ 38132 h 142073"/>
                <a:gd name="connsiteX54" fmla="*/ 9358 w 150017"/>
                <a:gd name="connsiteY54" fmla="*/ 39137 h 142073"/>
                <a:gd name="connsiteX55" fmla="*/ 8485 w 150017"/>
                <a:gd name="connsiteY55" fmla="*/ 42124 h 142073"/>
                <a:gd name="connsiteX56" fmla="*/ 7878 w 150017"/>
                <a:gd name="connsiteY56" fmla="*/ 42190 h 142073"/>
                <a:gd name="connsiteX57" fmla="*/ 3939 w 150017"/>
                <a:gd name="connsiteY57" fmla="*/ 39930 h 142073"/>
                <a:gd name="connsiteX58" fmla="*/ 2168 w 150017"/>
                <a:gd name="connsiteY58" fmla="*/ 39745 h 142073"/>
                <a:gd name="connsiteX59" fmla="*/ 1084 w 150017"/>
                <a:gd name="connsiteY59" fmla="*/ 41674 h 142073"/>
                <a:gd name="connsiteX60" fmla="*/ 0 w 150017"/>
                <a:gd name="connsiteY60" fmla="*/ 49658 h 142073"/>
                <a:gd name="connsiteX61" fmla="*/ 3595 w 150017"/>
                <a:gd name="connsiteY61" fmla="*/ 53980 h 142073"/>
                <a:gd name="connsiteX62" fmla="*/ 4084 w 150017"/>
                <a:gd name="connsiteY62" fmla="*/ 55989 h 142073"/>
                <a:gd name="connsiteX63" fmla="*/ 4256 w 150017"/>
                <a:gd name="connsiteY63" fmla="*/ 57456 h 142073"/>
                <a:gd name="connsiteX64" fmla="*/ 5036 w 150017"/>
                <a:gd name="connsiteY64" fmla="*/ 59624 h 142073"/>
                <a:gd name="connsiteX65" fmla="*/ 4177 w 150017"/>
                <a:gd name="connsiteY65" fmla="*/ 64303 h 142073"/>
                <a:gd name="connsiteX66" fmla="*/ 4388 w 150017"/>
                <a:gd name="connsiteY66" fmla="*/ 67501 h 142073"/>
                <a:gd name="connsiteX67" fmla="*/ 4890 w 150017"/>
                <a:gd name="connsiteY67" fmla="*/ 70250 h 142073"/>
                <a:gd name="connsiteX68" fmla="*/ 7230 w 150017"/>
                <a:gd name="connsiteY68" fmla="*/ 76621 h 142073"/>
                <a:gd name="connsiteX69" fmla="*/ 11354 w 150017"/>
                <a:gd name="connsiteY69" fmla="*/ 76634 h 142073"/>
                <a:gd name="connsiteX70" fmla="*/ 13984 w 150017"/>
                <a:gd name="connsiteY70" fmla="*/ 76515 h 142073"/>
                <a:gd name="connsiteX71" fmla="*/ 14645 w 150017"/>
                <a:gd name="connsiteY71" fmla="*/ 75207 h 142073"/>
                <a:gd name="connsiteX72" fmla="*/ 16760 w 150017"/>
                <a:gd name="connsiteY72" fmla="*/ 75802 h 142073"/>
                <a:gd name="connsiteX73" fmla="*/ 18028 w 150017"/>
                <a:gd name="connsiteY73" fmla="*/ 77071 h 142073"/>
                <a:gd name="connsiteX74" fmla="*/ 17090 w 150017"/>
                <a:gd name="connsiteY74" fmla="*/ 78392 h 142073"/>
                <a:gd name="connsiteX75" fmla="*/ 15755 w 150017"/>
                <a:gd name="connsiteY75" fmla="*/ 79912 h 142073"/>
                <a:gd name="connsiteX76" fmla="*/ 15874 w 150017"/>
                <a:gd name="connsiteY76" fmla="*/ 80309 h 142073"/>
                <a:gd name="connsiteX77" fmla="*/ 16984 w 150017"/>
                <a:gd name="connsiteY77" fmla="*/ 80441 h 142073"/>
                <a:gd name="connsiteX78" fmla="*/ 18914 w 150017"/>
                <a:gd name="connsiteY78" fmla="*/ 81260 h 142073"/>
                <a:gd name="connsiteX79" fmla="*/ 20143 w 150017"/>
                <a:gd name="connsiteY79" fmla="*/ 82225 h 142073"/>
                <a:gd name="connsiteX80" fmla="*/ 22549 w 150017"/>
                <a:gd name="connsiteY80" fmla="*/ 88226 h 142073"/>
                <a:gd name="connsiteX81" fmla="*/ 21584 w 150017"/>
                <a:gd name="connsiteY81" fmla="*/ 90698 h 142073"/>
                <a:gd name="connsiteX82" fmla="*/ 19932 w 150017"/>
                <a:gd name="connsiteY82" fmla="*/ 92905 h 142073"/>
                <a:gd name="connsiteX83" fmla="*/ 19126 w 150017"/>
                <a:gd name="connsiteY83" fmla="*/ 93103 h 142073"/>
                <a:gd name="connsiteX84" fmla="*/ 17605 w 150017"/>
                <a:gd name="connsiteY84" fmla="*/ 94187 h 142073"/>
                <a:gd name="connsiteX85" fmla="*/ 16389 w 150017"/>
                <a:gd name="connsiteY85" fmla="*/ 95681 h 142073"/>
                <a:gd name="connsiteX86" fmla="*/ 15993 w 150017"/>
                <a:gd name="connsiteY86" fmla="*/ 96632 h 142073"/>
                <a:gd name="connsiteX87" fmla="*/ 16165 w 150017"/>
                <a:gd name="connsiteY87" fmla="*/ 97518 h 142073"/>
                <a:gd name="connsiteX88" fmla="*/ 18161 w 150017"/>
                <a:gd name="connsiteY88" fmla="*/ 98628 h 142073"/>
                <a:gd name="connsiteX89" fmla="*/ 18253 w 150017"/>
                <a:gd name="connsiteY89" fmla="*/ 99064 h 142073"/>
                <a:gd name="connsiteX90" fmla="*/ 17883 w 150017"/>
                <a:gd name="connsiteY90" fmla="*/ 99421 h 142073"/>
                <a:gd name="connsiteX91" fmla="*/ 16337 w 150017"/>
                <a:gd name="connsiteY91" fmla="*/ 99183 h 142073"/>
                <a:gd name="connsiteX92" fmla="*/ 14341 w 150017"/>
                <a:gd name="connsiteY92" fmla="*/ 99064 h 142073"/>
                <a:gd name="connsiteX93" fmla="*/ 13164 w 150017"/>
                <a:gd name="connsiteY93" fmla="*/ 99064 h 142073"/>
                <a:gd name="connsiteX94" fmla="*/ 11816 w 150017"/>
                <a:gd name="connsiteY94" fmla="*/ 99289 h 142073"/>
                <a:gd name="connsiteX95" fmla="*/ 10191 w 150017"/>
                <a:gd name="connsiteY95" fmla="*/ 100637 h 142073"/>
                <a:gd name="connsiteX96" fmla="*/ 9490 w 150017"/>
                <a:gd name="connsiteY96" fmla="*/ 101536 h 142073"/>
                <a:gd name="connsiteX97" fmla="*/ 9120 w 150017"/>
                <a:gd name="connsiteY97" fmla="*/ 102104 h 142073"/>
                <a:gd name="connsiteX98" fmla="*/ 8644 w 150017"/>
                <a:gd name="connsiteY98" fmla="*/ 103942 h 142073"/>
                <a:gd name="connsiteX99" fmla="*/ 9450 w 150017"/>
                <a:gd name="connsiteY99" fmla="*/ 105197 h 142073"/>
                <a:gd name="connsiteX100" fmla="*/ 10799 w 150017"/>
                <a:gd name="connsiteY100" fmla="*/ 105911 h 142073"/>
                <a:gd name="connsiteX101" fmla="*/ 11023 w 150017"/>
                <a:gd name="connsiteY101" fmla="*/ 106281 h 142073"/>
                <a:gd name="connsiteX102" fmla="*/ 10785 w 150017"/>
                <a:gd name="connsiteY102" fmla="*/ 106915 h 142073"/>
                <a:gd name="connsiteX103" fmla="*/ 9543 w 150017"/>
                <a:gd name="connsiteY103" fmla="*/ 107708 h 142073"/>
                <a:gd name="connsiteX104" fmla="*/ 8657 w 150017"/>
                <a:gd name="connsiteY104" fmla="*/ 108673 h 142073"/>
                <a:gd name="connsiteX105" fmla="*/ 8459 w 150017"/>
                <a:gd name="connsiteY105" fmla="*/ 109665 h 142073"/>
                <a:gd name="connsiteX106" fmla="*/ 7454 w 150017"/>
                <a:gd name="connsiteY106" fmla="*/ 110616 h 142073"/>
                <a:gd name="connsiteX107" fmla="*/ 7177 w 150017"/>
                <a:gd name="connsiteY107" fmla="*/ 112348 h 142073"/>
                <a:gd name="connsiteX108" fmla="*/ 6913 w 150017"/>
                <a:gd name="connsiteY108" fmla="*/ 113485 h 142073"/>
                <a:gd name="connsiteX109" fmla="*/ 7031 w 150017"/>
                <a:gd name="connsiteY109" fmla="*/ 114952 h 142073"/>
                <a:gd name="connsiteX110" fmla="*/ 7613 w 150017"/>
                <a:gd name="connsiteY110" fmla="*/ 115771 h 142073"/>
                <a:gd name="connsiteX111" fmla="*/ 8446 w 150017"/>
                <a:gd name="connsiteY111" fmla="*/ 117384 h 142073"/>
                <a:gd name="connsiteX112" fmla="*/ 9001 w 150017"/>
                <a:gd name="connsiteY112" fmla="*/ 118983 h 142073"/>
                <a:gd name="connsiteX113" fmla="*/ 8181 w 150017"/>
                <a:gd name="connsiteY113" fmla="*/ 120318 h 142073"/>
                <a:gd name="connsiteX114" fmla="*/ 8380 w 150017"/>
                <a:gd name="connsiteY114" fmla="*/ 121706 h 142073"/>
                <a:gd name="connsiteX115" fmla="*/ 8723 w 150017"/>
                <a:gd name="connsiteY115" fmla="*/ 122869 h 142073"/>
                <a:gd name="connsiteX116" fmla="*/ 9569 w 150017"/>
                <a:gd name="connsiteY116" fmla="*/ 124243 h 142073"/>
                <a:gd name="connsiteX117" fmla="*/ 8419 w 150017"/>
                <a:gd name="connsiteY117" fmla="*/ 126702 h 142073"/>
                <a:gd name="connsiteX118" fmla="*/ 7282 w 150017"/>
                <a:gd name="connsiteY118" fmla="*/ 128962 h 142073"/>
                <a:gd name="connsiteX119" fmla="*/ 7045 w 150017"/>
                <a:gd name="connsiteY119" fmla="*/ 130297 h 142073"/>
                <a:gd name="connsiteX120" fmla="*/ 9648 w 150017"/>
                <a:gd name="connsiteY120" fmla="*/ 130905 h 142073"/>
                <a:gd name="connsiteX121" fmla="*/ 11208 w 150017"/>
                <a:gd name="connsiteY121" fmla="*/ 132227 h 142073"/>
                <a:gd name="connsiteX122" fmla="*/ 13944 w 150017"/>
                <a:gd name="connsiteY122" fmla="*/ 135980 h 142073"/>
                <a:gd name="connsiteX123" fmla="*/ 17843 w 150017"/>
                <a:gd name="connsiteY123" fmla="*/ 137064 h 142073"/>
                <a:gd name="connsiteX124" fmla="*/ 19456 w 150017"/>
                <a:gd name="connsiteY124" fmla="*/ 138122 h 142073"/>
                <a:gd name="connsiteX125" fmla="*/ 21690 w 150017"/>
                <a:gd name="connsiteY125" fmla="*/ 140117 h 142073"/>
                <a:gd name="connsiteX126" fmla="*/ 24293 w 150017"/>
                <a:gd name="connsiteY126" fmla="*/ 140831 h 142073"/>
                <a:gd name="connsiteX127" fmla="*/ 32462 w 150017"/>
                <a:gd name="connsiteY127" fmla="*/ 142074 h 142073"/>
                <a:gd name="connsiteX128" fmla="*/ 38555 w 150017"/>
                <a:gd name="connsiteY128" fmla="*/ 137897 h 142073"/>
                <a:gd name="connsiteX129" fmla="*/ 43710 w 150017"/>
                <a:gd name="connsiteY129" fmla="*/ 134368 h 142073"/>
                <a:gd name="connsiteX130" fmla="*/ 49552 w 150017"/>
                <a:gd name="connsiteY130" fmla="*/ 130350 h 142073"/>
                <a:gd name="connsiteX131" fmla="*/ 53517 w 150017"/>
                <a:gd name="connsiteY131" fmla="*/ 127627 h 142073"/>
                <a:gd name="connsiteX132" fmla="*/ 60271 w 150017"/>
                <a:gd name="connsiteY132" fmla="*/ 122961 h 142073"/>
                <a:gd name="connsiteX133" fmla="*/ 64739 w 150017"/>
                <a:gd name="connsiteY133" fmla="*/ 120014 h 142073"/>
                <a:gd name="connsiteX134" fmla="*/ 70594 w 150017"/>
                <a:gd name="connsiteY134" fmla="*/ 116141 h 142073"/>
                <a:gd name="connsiteX135" fmla="*/ 76370 w 150017"/>
                <a:gd name="connsiteY135" fmla="*/ 112295 h 142073"/>
                <a:gd name="connsiteX136" fmla="*/ 82714 w 150017"/>
                <a:gd name="connsiteY136" fmla="*/ 108290 h 142073"/>
                <a:gd name="connsiteX137" fmla="*/ 87446 w 150017"/>
                <a:gd name="connsiteY137" fmla="*/ 105290 h 142073"/>
                <a:gd name="connsiteX138" fmla="*/ 94068 w 150017"/>
                <a:gd name="connsiteY138" fmla="*/ 101087 h 142073"/>
                <a:gd name="connsiteX139" fmla="*/ 100439 w 150017"/>
                <a:gd name="connsiteY139" fmla="*/ 97029 h 142073"/>
                <a:gd name="connsiteX140" fmla="*/ 106506 w 150017"/>
                <a:gd name="connsiteY140" fmla="*/ 93156 h 142073"/>
                <a:gd name="connsiteX141" fmla="*/ 113167 w 150017"/>
                <a:gd name="connsiteY141" fmla="*/ 88900 h 142073"/>
                <a:gd name="connsiteX142" fmla="*/ 119128 w 150017"/>
                <a:gd name="connsiteY142" fmla="*/ 85080 h 142073"/>
                <a:gd name="connsiteX143" fmla="*/ 124772 w 150017"/>
                <a:gd name="connsiteY143" fmla="*/ 83521 h 142073"/>
                <a:gd name="connsiteX144" fmla="*/ 125882 w 150017"/>
                <a:gd name="connsiteY144" fmla="*/ 82318 h 142073"/>
                <a:gd name="connsiteX145" fmla="*/ 127997 w 150017"/>
                <a:gd name="connsiteY145" fmla="*/ 77097 h 142073"/>
                <a:gd name="connsiteX146" fmla="*/ 129808 w 150017"/>
                <a:gd name="connsiteY146" fmla="*/ 72630 h 142073"/>
                <a:gd name="connsiteX147" fmla="*/ 129808 w 150017"/>
                <a:gd name="connsiteY147" fmla="*/ 71585 h 142073"/>
                <a:gd name="connsiteX148" fmla="*/ 129187 w 150017"/>
                <a:gd name="connsiteY148" fmla="*/ 65241 h 142073"/>
                <a:gd name="connsiteX149" fmla="*/ 128817 w 150017"/>
                <a:gd name="connsiteY149" fmla="*/ 57786 h 142073"/>
                <a:gd name="connsiteX150" fmla="*/ 129160 w 150017"/>
                <a:gd name="connsiteY150" fmla="*/ 53782 h 142073"/>
                <a:gd name="connsiteX151" fmla="*/ 130085 w 150017"/>
                <a:gd name="connsiteY151" fmla="*/ 50252 h 142073"/>
                <a:gd name="connsiteX152" fmla="*/ 131011 w 150017"/>
                <a:gd name="connsiteY152" fmla="*/ 47675 h 142073"/>
                <a:gd name="connsiteX153" fmla="*/ 130892 w 150017"/>
                <a:gd name="connsiteY153" fmla="*/ 45256 h 142073"/>
                <a:gd name="connsiteX154" fmla="*/ 130482 w 150017"/>
                <a:gd name="connsiteY154" fmla="*/ 42811 h 142073"/>
                <a:gd name="connsiteX155" fmla="*/ 128870 w 150017"/>
                <a:gd name="connsiteY155" fmla="*/ 39097 h 142073"/>
                <a:gd name="connsiteX156" fmla="*/ 127178 w 150017"/>
                <a:gd name="connsiteY156" fmla="*/ 35224 h 142073"/>
                <a:gd name="connsiteX157" fmla="*/ 126940 w 150017"/>
                <a:gd name="connsiteY157" fmla="*/ 31497 h 142073"/>
                <a:gd name="connsiteX158" fmla="*/ 126966 w 150017"/>
                <a:gd name="connsiteY158" fmla="*/ 29501 h 142073"/>
                <a:gd name="connsiteX159" fmla="*/ 127429 w 150017"/>
                <a:gd name="connsiteY159" fmla="*/ 26316 h 142073"/>
                <a:gd name="connsiteX160" fmla="*/ 128539 w 150017"/>
                <a:gd name="connsiteY160" fmla="*/ 23976 h 142073"/>
                <a:gd name="connsiteX161" fmla="*/ 129848 w 150017"/>
                <a:gd name="connsiteY161" fmla="*/ 22536 h 142073"/>
                <a:gd name="connsiteX162" fmla="*/ 135148 w 150017"/>
                <a:gd name="connsiteY162" fmla="*/ 21042 h 142073"/>
                <a:gd name="connsiteX163" fmla="*/ 138280 w 150017"/>
                <a:gd name="connsiteY163" fmla="*/ 20157 h 142073"/>
                <a:gd name="connsiteX164" fmla="*/ 142166 w 150017"/>
                <a:gd name="connsiteY164" fmla="*/ 16019 h 142073"/>
                <a:gd name="connsiteX165" fmla="*/ 144466 w 150017"/>
                <a:gd name="connsiteY165" fmla="*/ 13561 h 142073"/>
                <a:gd name="connsiteX166" fmla="*/ 147612 w 150017"/>
                <a:gd name="connsiteY166" fmla="*/ 9675 h 142073"/>
                <a:gd name="connsiteX167" fmla="*/ 149925 w 150017"/>
                <a:gd name="connsiteY167" fmla="*/ 6807 h 142073"/>
                <a:gd name="connsiteX168" fmla="*/ 150017 w 150017"/>
                <a:gd name="connsiteY168" fmla="*/ 5816 h 1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50017" h="142073">
                  <a:moveTo>
                    <a:pt x="149978" y="5432"/>
                  </a:moveTo>
                  <a:lnTo>
                    <a:pt x="148510" y="1943"/>
                  </a:lnTo>
                  <a:lnTo>
                    <a:pt x="147321" y="595"/>
                  </a:lnTo>
                  <a:lnTo>
                    <a:pt x="146819" y="423"/>
                  </a:lnTo>
                  <a:lnTo>
                    <a:pt x="145722" y="0"/>
                  </a:lnTo>
                  <a:lnTo>
                    <a:pt x="144942" y="251"/>
                  </a:lnTo>
                  <a:lnTo>
                    <a:pt x="142682" y="2617"/>
                  </a:lnTo>
                  <a:lnTo>
                    <a:pt x="138809" y="4058"/>
                  </a:lnTo>
                  <a:lnTo>
                    <a:pt x="135571" y="4917"/>
                  </a:lnTo>
                  <a:lnTo>
                    <a:pt x="130363" y="5987"/>
                  </a:lnTo>
                  <a:lnTo>
                    <a:pt x="126318" y="6516"/>
                  </a:lnTo>
                  <a:lnTo>
                    <a:pt x="124574" y="6556"/>
                  </a:lnTo>
                  <a:lnTo>
                    <a:pt x="120741" y="6080"/>
                  </a:lnTo>
                  <a:lnTo>
                    <a:pt x="117317" y="5406"/>
                  </a:lnTo>
                  <a:lnTo>
                    <a:pt x="113987" y="5446"/>
                  </a:lnTo>
                  <a:lnTo>
                    <a:pt x="111449" y="5736"/>
                  </a:lnTo>
                  <a:lnTo>
                    <a:pt x="105765" y="8300"/>
                  </a:lnTo>
                  <a:lnTo>
                    <a:pt x="96183" y="13561"/>
                  </a:lnTo>
                  <a:lnTo>
                    <a:pt x="88741" y="16086"/>
                  </a:lnTo>
                  <a:lnTo>
                    <a:pt x="84525" y="17130"/>
                  </a:lnTo>
                  <a:lnTo>
                    <a:pt x="81194" y="17724"/>
                  </a:lnTo>
                  <a:lnTo>
                    <a:pt x="75392" y="17751"/>
                  </a:lnTo>
                  <a:lnTo>
                    <a:pt x="70634" y="17341"/>
                  </a:lnTo>
                  <a:lnTo>
                    <a:pt x="67382" y="17394"/>
                  </a:lnTo>
                  <a:lnTo>
                    <a:pt x="65505" y="16760"/>
                  </a:lnTo>
                  <a:lnTo>
                    <a:pt x="62703" y="14632"/>
                  </a:lnTo>
                  <a:lnTo>
                    <a:pt x="59359" y="12517"/>
                  </a:lnTo>
                  <a:lnTo>
                    <a:pt x="57918" y="12028"/>
                  </a:lnTo>
                  <a:lnTo>
                    <a:pt x="56055" y="11618"/>
                  </a:lnTo>
                  <a:lnTo>
                    <a:pt x="53372" y="11393"/>
                  </a:lnTo>
                  <a:lnTo>
                    <a:pt x="47001" y="14473"/>
                  </a:lnTo>
                  <a:lnTo>
                    <a:pt x="45018" y="15306"/>
                  </a:lnTo>
                  <a:lnTo>
                    <a:pt x="42798" y="15940"/>
                  </a:lnTo>
                  <a:lnTo>
                    <a:pt x="38370" y="17817"/>
                  </a:lnTo>
                  <a:lnTo>
                    <a:pt x="36427" y="18822"/>
                  </a:lnTo>
                  <a:lnTo>
                    <a:pt x="33863" y="18729"/>
                  </a:lnTo>
                  <a:lnTo>
                    <a:pt x="30585" y="18465"/>
                  </a:lnTo>
                  <a:lnTo>
                    <a:pt x="27757" y="18557"/>
                  </a:lnTo>
                  <a:lnTo>
                    <a:pt x="25734" y="17117"/>
                  </a:lnTo>
                  <a:lnTo>
                    <a:pt x="24571" y="15504"/>
                  </a:lnTo>
                  <a:lnTo>
                    <a:pt x="20619" y="14526"/>
                  </a:lnTo>
                  <a:lnTo>
                    <a:pt x="17843" y="14235"/>
                  </a:lnTo>
                  <a:lnTo>
                    <a:pt x="17196" y="14949"/>
                  </a:lnTo>
                  <a:lnTo>
                    <a:pt x="16667" y="17156"/>
                  </a:lnTo>
                  <a:lnTo>
                    <a:pt x="15993" y="22774"/>
                  </a:lnTo>
                  <a:lnTo>
                    <a:pt x="15900" y="24175"/>
                  </a:lnTo>
                  <a:lnTo>
                    <a:pt x="18835" y="29766"/>
                  </a:lnTo>
                  <a:lnTo>
                    <a:pt x="18795" y="30611"/>
                  </a:lnTo>
                  <a:lnTo>
                    <a:pt x="17090" y="30902"/>
                  </a:lnTo>
                  <a:lnTo>
                    <a:pt x="15094" y="30995"/>
                  </a:lnTo>
                  <a:lnTo>
                    <a:pt x="13839" y="31484"/>
                  </a:lnTo>
                  <a:lnTo>
                    <a:pt x="12834" y="32422"/>
                  </a:lnTo>
                  <a:lnTo>
                    <a:pt x="12609" y="37247"/>
                  </a:lnTo>
                  <a:lnTo>
                    <a:pt x="10375" y="38132"/>
                  </a:lnTo>
                  <a:lnTo>
                    <a:pt x="9358" y="39137"/>
                  </a:lnTo>
                  <a:lnTo>
                    <a:pt x="8485" y="42124"/>
                  </a:lnTo>
                  <a:lnTo>
                    <a:pt x="7878" y="42190"/>
                  </a:lnTo>
                  <a:lnTo>
                    <a:pt x="3939" y="39930"/>
                  </a:lnTo>
                  <a:lnTo>
                    <a:pt x="2168" y="39745"/>
                  </a:lnTo>
                  <a:lnTo>
                    <a:pt x="1084" y="41674"/>
                  </a:lnTo>
                  <a:lnTo>
                    <a:pt x="0" y="49658"/>
                  </a:lnTo>
                  <a:lnTo>
                    <a:pt x="3595" y="53980"/>
                  </a:lnTo>
                  <a:lnTo>
                    <a:pt x="4084" y="55989"/>
                  </a:lnTo>
                  <a:lnTo>
                    <a:pt x="4256" y="57456"/>
                  </a:lnTo>
                  <a:lnTo>
                    <a:pt x="5036" y="59624"/>
                  </a:lnTo>
                  <a:lnTo>
                    <a:pt x="4177" y="64303"/>
                  </a:lnTo>
                  <a:lnTo>
                    <a:pt x="4388" y="67501"/>
                  </a:lnTo>
                  <a:lnTo>
                    <a:pt x="4890" y="70250"/>
                  </a:lnTo>
                  <a:lnTo>
                    <a:pt x="7230" y="76621"/>
                  </a:lnTo>
                  <a:lnTo>
                    <a:pt x="11354" y="76634"/>
                  </a:lnTo>
                  <a:lnTo>
                    <a:pt x="13984" y="76515"/>
                  </a:lnTo>
                  <a:lnTo>
                    <a:pt x="14645" y="75207"/>
                  </a:lnTo>
                  <a:lnTo>
                    <a:pt x="16760" y="75802"/>
                  </a:lnTo>
                  <a:lnTo>
                    <a:pt x="18028" y="77071"/>
                  </a:lnTo>
                  <a:lnTo>
                    <a:pt x="17090" y="78392"/>
                  </a:lnTo>
                  <a:lnTo>
                    <a:pt x="15755" y="79912"/>
                  </a:lnTo>
                  <a:lnTo>
                    <a:pt x="15874" y="80309"/>
                  </a:lnTo>
                  <a:lnTo>
                    <a:pt x="16984" y="80441"/>
                  </a:lnTo>
                  <a:lnTo>
                    <a:pt x="18914" y="81260"/>
                  </a:lnTo>
                  <a:lnTo>
                    <a:pt x="20143" y="82225"/>
                  </a:lnTo>
                  <a:lnTo>
                    <a:pt x="22549" y="88226"/>
                  </a:lnTo>
                  <a:lnTo>
                    <a:pt x="21584" y="90698"/>
                  </a:lnTo>
                  <a:lnTo>
                    <a:pt x="19932" y="92905"/>
                  </a:lnTo>
                  <a:lnTo>
                    <a:pt x="19126" y="93103"/>
                  </a:lnTo>
                  <a:lnTo>
                    <a:pt x="17605" y="94187"/>
                  </a:lnTo>
                  <a:lnTo>
                    <a:pt x="16389" y="95681"/>
                  </a:lnTo>
                  <a:lnTo>
                    <a:pt x="15993" y="96632"/>
                  </a:lnTo>
                  <a:lnTo>
                    <a:pt x="16165" y="97518"/>
                  </a:lnTo>
                  <a:lnTo>
                    <a:pt x="18161" y="98628"/>
                  </a:lnTo>
                  <a:lnTo>
                    <a:pt x="18253" y="99064"/>
                  </a:lnTo>
                  <a:lnTo>
                    <a:pt x="17883" y="99421"/>
                  </a:lnTo>
                  <a:lnTo>
                    <a:pt x="16337" y="99183"/>
                  </a:lnTo>
                  <a:lnTo>
                    <a:pt x="14341" y="99064"/>
                  </a:lnTo>
                  <a:lnTo>
                    <a:pt x="13164" y="99064"/>
                  </a:lnTo>
                  <a:lnTo>
                    <a:pt x="11816" y="99289"/>
                  </a:lnTo>
                  <a:lnTo>
                    <a:pt x="10191" y="100637"/>
                  </a:lnTo>
                  <a:lnTo>
                    <a:pt x="9490" y="101536"/>
                  </a:lnTo>
                  <a:lnTo>
                    <a:pt x="9120" y="102104"/>
                  </a:lnTo>
                  <a:lnTo>
                    <a:pt x="8644" y="103942"/>
                  </a:lnTo>
                  <a:lnTo>
                    <a:pt x="9450" y="105197"/>
                  </a:lnTo>
                  <a:lnTo>
                    <a:pt x="10799" y="105911"/>
                  </a:lnTo>
                  <a:lnTo>
                    <a:pt x="11023" y="106281"/>
                  </a:lnTo>
                  <a:lnTo>
                    <a:pt x="10785" y="106915"/>
                  </a:lnTo>
                  <a:lnTo>
                    <a:pt x="9543" y="107708"/>
                  </a:lnTo>
                  <a:lnTo>
                    <a:pt x="8657" y="108673"/>
                  </a:lnTo>
                  <a:lnTo>
                    <a:pt x="8459" y="109665"/>
                  </a:lnTo>
                  <a:lnTo>
                    <a:pt x="7454" y="110616"/>
                  </a:lnTo>
                  <a:lnTo>
                    <a:pt x="7177" y="112348"/>
                  </a:lnTo>
                  <a:lnTo>
                    <a:pt x="6913" y="113485"/>
                  </a:lnTo>
                  <a:lnTo>
                    <a:pt x="7031" y="114952"/>
                  </a:lnTo>
                  <a:lnTo>
                    <a:pt x="7613" y="115771"/>
                  </a:lnTo>
                  <a:lnTo>
                    <a:pt x="8446" y="117384"/>
                  </a:lnTo>
                  <a:lnTo>
                    <a:pt x="9001" y="118983"/>
                  </a:lnTo>
                  <a:lnTo>
                    <a:pt x="8181" y="120318"/>
                  </a:lnTo>
                  <a:lnTo>
                    <a:pt x="8380" y="121706"/>
                  </a:lnTo>
                  <a:lnTo>
                    <a:pt x="8723" y="122869"/>
                  </a:lnTo>
                  <a:lnTo>
                    <a:pt x="9569" y="124243"/>
                  </a:lnTo>
                  <a:lnTo>
                    <a:pt x="8419" y="126702"/>
                  </a:lnTo>
                  <a:lnTo>
                    <a:pt x="7282" y="128962"/>
                  </a:lnTo>
                  <a:lnTo>
                    <a:pt x="7045" y="130297"/>
                  </a:lnTo>
                  <a:lnTo>
                    <a:pt x="9648" y="130905"/>
                  </a:lnTo>
                  <a:lnTo>
                    <a:pt x="11208" y="132227"/>
                  </a:lnTo>
                  <a:lnTo>
                    <a:pt x="13944" y="135980"/>
                  </a:lnTo>
                  <a:lnTo>
                    <a:pt x="17843" y="137064"/>
                  </a:lnTo>
                  <a:lnTo>
                    <a:pt x="19456" y="138122"/>
                  </a:lnTo>
                  <a:lnTo>
                    <a:pt x="21690" y="140117"/>
                  </a:lnTo>
                  <a:lnTo>
                    <a:pt x="24293" y="140831"/>
                  </a:lnTo>
                  <a:lnTo>
                    <a:pt x="32462" y="142074"/>
                  </a:lnTo>
                  <a:lnTo>
                    <a:pt x="38555" y="137897"/>
                  </a:lnTo>
                  <a:lnTo>
                    <a:pt x="43710" y="134368"/>
                  </a:lnTo>
                  <a:lnTo>
                    <a:pt x="49552" y="130350"/>
                  </a:lnTo>
                  <a:lnTo>
                    <a:pt x="53517" y="127627"/>
                  </a:lnTo>
                  <a:lnTo>
                    <a:pt x="60271" y="122961"/>
                  </a:lnTo>
                  <a:lnTo>
                    <a:pt x="64739" y="120014"/>
                  </a:lnTo>
                  <a:lnTo>
                    <a:pt x="70594" y="116141"/>
                  </a:lnTo>
                  <a:lnTo>
                    <a:pt x="76370" y="112295"/>
                  </a:lnTo>
                  <a:lnTo>
                    <a:pt x="82714" y="108290"/>
                  </a:lnTo>
                  <a:lnTo>
                    <a:pt x="87446" y="105290"/>
                  </a:lnTo>
                  <a:lnTo>
                    <a:pt x="94068" y="101087"/>
                  </a:lnTo>
                  <a:lnTo>
                    <a:pt x="100439" y="97029"/>
                  </a:lnTo>
                  <a:lnTo>
                    <a:pt x="106506" y="93156"/>
                  </a:lnTo>
                  <a:lnTo>
                    <a:pt x="113167" y="88900"/>
                  </a:lnTo>
                  <a:lnTo>
                    <a:pt x="119128" y="85080"/>
                  </a:lnTo>
                  <a:lnTo>
                    <a:pt x="124772" y="83521"/>
                  </a:lnTo>
                  <a:lnTo>
                    <a:pt x="125882" y="82318"/>
                  </a:lnTo>
                  <a:lnTo>
                    <a:pt x="127997" y="77097"/>
                  </a:lnTo>
                  <a:lnTo>
                    <a:pt x="129808" y="72630"/>
                  </a:lnTo>
                  <a:lnTo>
                    <a:pt x="129808" y="71585"/>
                  </a:lnTo>
                  <a:lnTo>
                    <a:pt x="129187" y="65241"/>
                  </a:lnTo>
                  <a:lnTo>
                    <a:pt x="128817" y="57786"/>
                  </a:lnTo>
                  <a:lnTo>
                    <a:pt x="129160" y="53782"/>
                  </a:lnTo>
                  <a:lnTo>
                    <a:pt x="130085" y="50252"/>
                  </a:lnTo>
                  <a:lnTo>
                    <a:pt x="131011" y="47675"/>
                  </a:lnTo>
                  <a:lnTo>
                    <a:pt x="130892" y="45256"/>
                  </a:lnTo>
                  <a:lnTo>
                    <a:pt x="130482" y="42811"/>
                  </a:lnTo>
                  <a:lnTo>
                    <a:pt x="128870" y="39097"/>
                  </a:lnTo>
                  <a:lnTo>
                    <a:pt x="127178" y="35224"/>
                  </a:lnTo>
                  <a:lnTo>
                    <a:pt x="126940" y="31497"/>
                  </a:lnTo>
                  <a:lnTo>
                    <a:pt x="126966" y="29501"/>
                  </a:lnTo>
                  <a:lnTo>
                    <a:pt x="127429" y="26316"/>
                  </a:lnTo>
                  <a:lnTo>
                    <a:pt x="128539" y="23976"/>
                  </a:lnTo>
                  <a:lnTo>
                    <a:pt x="129848" y="22536"/>
                  </a:lnTo>
                  <a:lnTo>
                    <a:pt x="135148" y="21042"/>
                  </a:lnTo>
                  <a:lnTo>
                    <a:pt x="138280" y="20157"/>
                  </a:lnTo>
                  <a:lnTo>
                    <a:pt x="142166" y="16019"/>
                  </a:lnTo>
                  <a:lnTo>
                    <a:pt x="144466" y="13561"/>
                  </a:lnTo>
                  <a:lnTo>
                    <a:pt x="147612" y="9675"/>
                  </a:lnTo>
                  <a:lnTo>
                    <a:pt x="149925" y="6807"/>
                  </a:lnTo>
                  <a:lnTo>
                    <a:pt x="150017" y="581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5" name="Volný tvar: obrazec 72">
              <a:extLst>
                <a:ext uri="{FF2B5EF4-FFF2-40B4-BE49-F238E27FC236}">
                  <a16:creationId xmlns:a16="http://schemas.microsoft.com/office/drawing/2014/main" id="{FCB9B158-98AF-9F6F-E58E-85ABF67ABAB5}"/>
                </a:ext>
              </a:extLst>
            </p:cNvPr>
            <p:cNvSpPr/>
            <p:nvPr/>
          </p:nvSpPr>
          <p:spPr>
            <a:xfrm>
              <a:off x="3435799" y="3457900"/>
              <a:ext cx="105962" cy="57127"/>
            </a:xfrm>
            <a:custGeom>
              <a:avLst/>
              <a:gdLst>
                <a:gd name="connsiteX0" fmla="*/ 99606 w 99658"/>
                <a:gd name="connsiteY0" fmla="*/ 25166 h 53728"/>
                <a:gd name="connsiteX1" fmla="*/ 99659 w 99658"/>
                <a:gd name="connsiteY1" fmla="*/ 24214 h 53728"/>
                <a:gd name="connsiteX2" fmla="*/ 98787 w 99658"/>
                <a:gd name="connsiteY2" fmla="*/ 22430 h 53728"/>
                <a:gd name="connsiteX3" fmla="*/ 97333 w 99658"/>
                <a:gd name="connsiteY3" fmla="*/ 21862 h 53728"/>
                <a:gd name="connsiteX4" fmla="*/ 93566 w 99658"/>
                <a:gd name="connsiteY4" fmla="*/ 25245 h 53728"/>
                <a:gd name="connsiteX5" fmla="*/ 92548 w 99658"/>
                <a:gd name="connsiteY5" fmla="*/ 25549 h 53728"/>
                <a:gd name="connsiteX6" fmla="*/ 89535 w 99658"/>
                <a:gd name="connsiteY6" fmla="*/ 24611 h 53728"/>
                <a:gd name="connsiteX7" fmla="*/ 86904 w 99658"/>
                <a:gd name="connsiteY7" fmla="*/ 23157 h 53728"/>
                <a:gd name="connsiteX8" fmla="*/ 86627 w 99658"/>
                <a:gd name="connsiteY8" fmla="*/ 22099 h 53728"/>
                <a:gd name="connsiteX9" fmla="*/ 86204 w 99658"/>
                <a:gd name="connsiteY9" fmla="*/ 21240 h 53728"/>
                <a:gd name="connsiteX10" fmla="*/ 83983 w 99658"/>
                <a:gd name="connsiteY10" fmla="*/ 20421 h 53728"/>
                <a:gd name="connsiteX11" fmla="*/ 81221 w 99658"/>
                <a:gd name="connsiteY11" fmla="*/ 19853 h 53728"/>
                <a:gd name="connsiteX12" fmla="*/ 80349 w 99658"/>
                <a:gd name="connsiteY12" fmla="*/ 19853 h 53728"/>
                <a:gd name="connsiteX13" fmla="*/ 78630 w 99658"/>
                <a:gd name="connsiteY13" fmla="*/ 19707 h 53728"/>
                <a:gd name="connsiteX14" fmla="*/ 78300 w 99658"/>
                <a:gd name="connsiteY14" fmla="*/ 19720 h 53728"/>
                <a:gd name="connsiteX15" fmla="*/ 78128 w 99658"/>
                <a:gd name="connsiteY15" fmla="*/ 18742 h 53728"/>
                <a:gd name="connsiteX16" fmla="*/ 78260 w 99658"/>
                <a:gd name="connsiteY16" fmla="*/ 16667 h 53728"/>
                <a:gd name="connsiteX17" fmla="*/ 79225 w 99658"/>
                <a:gd name="connsiteY17" fmla="*/ 13958 h 53728"/>
                <a:gd name="connsiteX18" fmla="*/ 81049 w 99658"/>
                <a:gd name="connsiteY18" fmla="*/ 10614 h 53728"/>
                <a:gd name="connsiteX19" fmla="*/ 81432 w 99658"/>
                <a:gd name="connsiteY19" fmla="*/ 8538 h 53728"/>
                <a:gd name="connsiteX20" fmla="*/ 79873 w 99658"/>
                <a:gd name="connsiteY20" fmla="*/ 7309 h 53728"/>
                <a:gd name="connsiteX21" fmla="*/ 79199 w 99658"/>
                <a:gd name="connsiteY21" fmla="*/ 6952 h 53728"/>
                <a:gd name="connsiteX22" fmla="*/ 75392 w 99658"/>
                <a:gd name="connsiteY22" fmla="*/ 4890 h 53728"/>
                <a:gd name="connsiteX23" fmla="*/ 71731 w 99658"/>
                <a:gd name="connsiteY23" fmla="*/ 2908 h 53728"/>
                <a:gd name="connsiteX24" fmla="*/ 70515 w 99658"/>
                <a:gd name="connsiteY24" fmla="*/ 2908 h 53728"/>
                <a:gd name="connsiteX25" fmla="*/ 65082 w 99658"/>
                <a:gd name="connsiteY25" fmla="*/ 3304 h 53728"/>
                <a:gd name="connsiteX26" fmla="*/ 64924 w 99658"/>
                <a:gd name="connsiteY26" fmla="*/ 3119 h 53728"/>
                <a:gd name="connsiteX27" fmla="*/ 63999 w 99658"/>
                <a:gd name="connsiteY27" fmla="*/ 1996 h 53728"/>
                <a:gd name="connsiteX28" fmla="*/ 63166 w 99658"/>
                <a:gd name="connsiteY28" fmla="*/ 1639 h 53728"/>
                <a:gd name="connsiteX29" fmla="*/ 62664 w 99658"/>
                <a:gd name="connsiteY29" fmla="*/ 1824 h 53728"/>
                <a:gd name="connsiteX30" fmla="*/ 62320 w 99658"/>
                <a:gd name="connsiteY30" fmla="*/ 2141 h 53728"/>
                <a:gd name="connsiteX31" fmla="*/ 61738 w 99658"/>
                <a:gd name="connsiteY31" fmla="*/ 2088 h 53728"/>
                <a:gd name="connsiteX32" fmla="*/ 59333 w 99658"/>
                <a:gd name="connsiteY32" fmla="*/ 264 h 53728"/>
                <a:gd name="connsiteX33" fmla="*/ 58341 w 99658"/>
                <a:gd name="connsiteY33" fmla="*/ 0 h 53728"/>
                <a:gd name="connsiteX34" fmla="*/ 56954 w 99658"/>
                <a:gd name="connsiteY34" fmla="*/ 251 h 53728"/>
                <a:gd name="connsiteX35" fmla="*/ 55315 w 99658"/>
                <a:gd name="connsiteY35" fmla="*/ 1229 h 53728"/>
                <a:gd name="connsiteX36" fmla="*/ 54588 w 99658"/>
                <a:gd name="connsiteY36" fmla="*/ 2432 h 53728"/>
                <a:gd name="connsiteX37" fmla="*/ 54786 w 99658"/>
                <a:gd name="connsiteY37" fmla="*/ 3119 h 53728"/>
                <a:gd name="connsiteX38" fmla="*/ 55632 w 99658"/>
                <a:gd name="connsiteY38" fmla="*/ 3423 h 53728"/>
                <a:gd name="connsiteX39" fmla="*/ 57853 w 99658"/>
                <a:gd name="connsiteY39" fmla="*/ 3225 h 53728"/>
                <a:gd name="connsiteX40" fmla="*/ 58170 w 99658"/>
                <a:gd name="connsiteY40" fmla="*/ 3423 h 53728"/>
                <a:gd name="connsiteX41" fmla="*/ 58236 w 99658"/>
                <a:gd name="connsiteY41" fmla="*/ 3807 h 53728"/>
                <a:gd name="connsiteX42" fmla="*/ 57998 w 99658"/>
                <a:gd name="connsiteY42" fmla="*/ 4190 h 53728"/>
                <a:gd name="connsiteX43" fmla="*/ 56187 w 99658"/>
                <a:gd name="connsiteY43" fmla="*/ 4507 h 53728"/>
                <a:gd name="connsiteX44" fmla="*/ 55659 w 99658"/>
                <a:gd name="connsiteY44" fmla="*/ 4970 h 53728"/>
                <a:gd name="connsiteX45" fmla="*/ 55130 w 99658"/>
                <a:gd name="connsiteY45" fmla="*/ 5075 h 53728"/>
                <a:gd name="connsiteX46" fmla="*/ 54799 w 99658"/>
                <a:gd name="connsiteY46" fmla="*/ 5142 h 53728"/>
                <a:gd name="connsiteX47" fmla="*/ 52883 w 99658"/>
                <a:gd name="connsiteY47" fmla="*/ 4666 h 53728"/>
                <a:gd name="connsiteX48" fmla="*/ 50041 w 99658"/>
                <a:gd name="connsiteY48" fmla="*/ 4666 h 53728"/>
                <a:gd name="connsiteX49" fmla="*/ 47728 w 99658"/>
                <a:gd name="connsiteY49" fmla="*/ 5512 h 53728"/>
                <a:gd name="connsiteX50" fmla="*/ 44054 w 99658"/>
                <a:gd name="connsiteY50" fmla="*/ 5855 h 53728"/>
                <a:gd name="connsiteX51" fmla="*/ 39005 w 99658"/>
                <a:gd name="connsiteY51" fmla="*/ 5697 h 53728"/>
                <a:gd name="connsiteX52" fmla="*/ 37207 w 99658"/>
                <a:gd name="connsiteY52" fmla="*/ 5062 h 53728"/>
                <a:gd name="connsiteX53" fmla="*/ 34524 w 99658"/>
                <a:gd name="connsiteY53" fmla="*/ 6318 h 53728"/>
                <a:gd name="connsiteX54" fmla="*/ 33902 w 99658"/>
                <a:gd name="connsiteY54" fmla="*/ 7415 h 53728"/>
                <a:gd name="connsiteX55" fmla="*/ 32832 w 99658"/>
                <a:gd name="connsiteY55" fmla="*/ 8856 h 53728"/>
                <a:gd name="connsiteX56" fmla="*/ 31127 w 99658"/>
                <a:gd name="connsiteY56" fmla="*/ 9464 h 53728"/>
                <a:gd name="connsiteX57" fmla="*/ 29409 w 99658"/>
                <a:gd name="connsiteY57" fmla="*/ 9675 h 53728"/>
                <a:gd name="connsiteX58" fmla="*/ 28034 w 99658"/>
                <a:gd name="connsiteY58" fmla="*/ 9477 h 53728"/>
                <a:gd name="connsiteX59" fmla="*/ 27268 w 99658"/>
                <a:gd name="connsiteY59" fmla="*/ 8895 h 53728"/>
                <a:gd name="connsiteX60" fmla="*/ 27307 w 99658"/>
                <a:gd name="connsiteY60" fmla="*/ 8367 h 53728"/>
                <a:gd name="connsiteX61" fmla="*/ 26594 w 99658"/>
                <a:gd name="connsiteY61" fmla="*/ 7904 h 53728"/>
                <a:gd name="connsiteX62" fmla="*/ 24769 w 99658"/>
                <a:gd name="connsiteY62" fmla="*/ 7917 h 53728"/>
                <a:gd name="connsiteX63" fmla="*/ 22879 w 99658"/>
                <a:gd name="connsiteY63" fmla="*/ 8909 h 53728"/>
                <a:gd name="connsiteX64" fmla="*/ 21346 w 99658"/>
                <a:gd name="connsiteY64" fmla="*/ 10547 h 53728"/>
                <a:gd name="connsiteX65" fmla="*/ 21795 w 99658"/>
                <a:gd name="connsiteY65" fmla="*/ 11459 h 53728"/>
                <a:gd name="connsiteX66" fmla="*/ 23170 w 99658"/>
                <a:gd name="connsiteY66" fmla="*/ 11697 h 53728"/>
                <a:gd name="connsiteX67" fmla="*/ 23527 w 99658"/>
                <a:gd name="connsiteY67" fmla="*/ 12054 h 53728"/>
                <a:gd name="connsiteX68" fmla="*/ 23514 w 99658"/>
                <a:gd name="connsiteY68" fmla="*/ 12530 h 53728"/>
                <a:gd name="connsiteX69" fmla="*/ 23011 w 99658"/>
                <a:gd name="connsiteY69" fmla="*/ 13098 h 53728"/>
                <a:gd name="connsiteX70" fmla="*/ 22403 w 99658"/>
                <a:gd name="connsiteY70" fmla="*/ 14063 h 53728"/>
                <a:gd name="connsiteX71" fmla="*/ 19456 w 99658"/>
                <a:gd name="connsiteY71" fmla="*/ 16931 h 53728"/>
                <a:gd name="connsiteX72" fmla="*/ 16456 w 99658"/>
                <a:gd name="connsiteY72" fmla="*/ 19826 h 53728"/>
                <a:gd name="connsiteX73" fmla="*/ 15967 w 99658"/>
                <a:gd name="connsiteY73" fmla="*/ 20712 h 53728"/>
                <a:gd name="connsiteX74" fmla="*/ 15028 w 99658"/>
                <a:gd name="connsiteY74" fmla="*/ 21320 h 53728"/>
                <a:gd name="connsiteX75" fmla="*/ 11274 w 99658"/>
                <a:gd name="connsiteY75" fmla="*/ 22866 h 53728"/>
                <a:gd name="connsiteX76" fmla="*/ 10865 w 99658"/>
                <a:gd name="connsiteY76" fmla="*/ 23487 h 53728"/>
                <a:gd name="connsiteX77" fmla="*/ 10600 w 99658"/>
                <a:gd name="connsiteY77" fmla="*/ 26078 h 53728"/>
                <a:gd name="connsiteX78" fmla="*/ 10124 w 99658"/>
                <a:gd name="connsiteY78" fmla="*/ 28193 h 53728"/>
                <a:gd name="connsiteX79" fmla="*/ 7309 w 99658"/>
                <a:gd name="connsiteY79" fmla="*/ 30202 h 53728"/>
                <a:gd name="connsiteX80" fmla="*/ 4507 w 99658"/>
                <a:gd name="connsiteY80" fmla="*/ 32184 h 53728"/>
                <a:gd name="connsiteX81" fmla="*/ 3794 w 99658"/>
                <a:gd name="connsiteY81" fmla="*/ 33400 h 53728"/>
                <a:gd name="connsiteX82" fmla="*/ 3251 w 99658"/>
                <a:gd name="connsiteY82" fmla="*/ 34801 h 53728"/>
                <a:gd name="connsiteX83" fmla="*/ 2353 w 99658"/>
                <a:gd name="connsiteY83" fmla="*/ 36401 h 53728"/>
                <a:gd name="connsiteX84" fmla="*/ 2168 w 99658"/>
                <a:gd name="connsiteY84" fmla="*/ 37233 h 53728"/>
                <a:gd name="connsiteX85" fmla="*/ 3529 w 99658"/>
                <a:gd name="connsiteY85" fmla="*/ 38595 h 53728"/>
                <a:gd name="connsiteX86" fmla="*/ 3331 w 99658"/>
                <a:gd name="connsiteY86" fmla="*/ 39731 h 53728"/>
                <a:gd name="connsiteX87" fmla="*/ 2855 w 99658"/>
                <a:gd name="connsiteY87" fmla="*/ 41344 h 53728"/>
                <a:gd name="connsiteX88" fmla="*/ 1494 w 99658"/>
                <a:gd name="connsiteY88" fmla="*/ 42481 h 53728"/>
                <a:gd name="connsiteX89" fmla="*/ 13 w 99658"/>
                <a:gd name="connsiteY89" fmla="*/ 43115 h 53728"/>
                <a:gd name="connsiteX90" fmla="*/ 0 w 99658"/>
                <a:gd name="connsiteY90" fmla="*/ 44873 h 53728"/>
                <a:gd name="connsiteX91" fmla="*/ 780 w 99658"/>
                <a:gd name="connsiteY91" fmla="*/ 45124 h 53728"/>
                <a:gd name="connsiteX92" fmla="*/ 2564 w 99658"/>
                <a:gd name="connsiteY92" fmla="*/ 44992 h 53728"/>
                <a:gd name="connsiteX93" fmla="*/ 5089 w 99658"/>
                <a:gd name="connsiteY93" fmla="*/ 43723 h 53728"/>
                <a:gd name="connsiteX94" fmla="*/ 6767 w 99658"/>
                <a:gd name="connsiteY94" fmla="*/ 42084 h 53728"/>
                <a:gd name="connsiteX95" fmla="*/ 5842 w 99658"/>
                <a:gd name="connsiteY95" fmla="*/ 40538 h 53728"/>
                <a:gd name="connsiteX96" fmla="*/ 5723 w 99658"/>
                <a:gd name="connsiteY96" fmla="*/ 40234 h 53728"/>
                <a:gd name="connsiteX97" fmla="*/ 5961 w 99658"/>
                <a:gd name="connsiteY97" fmla="*/ 39864 h 53728"/>
                <a:gd name="connsiteX98" fmla="*/ 7944 w 99658"/>
                <a:gd name="connsiteY98" fmla="*/ 38185 h 53728"/>
                <a:gd name="connsiteX99" fmla="*/ 10336 w 99658"/>
                <a:gd name="connsiteY99" fmla="*/ 37167 h 53728"/>
                <a:gd name="connsiteX100" fmla="*/ 13654 w 99658"/>
                <a:gd name="connsiteY100" fmla="*/ 36982 h 53728"/>
                <a:gd name="connsiteX101" fmla="*/ 17632 w 99658"/>
                <a:gd name="connsiteY101" fmla="*/ 37577 h 53728"/>
                <a:gd name="connsiteX102" fmla="*/ 18028 w 99658"/>
                <a:gd name="connsiteY102" fmla="*/ 37828 h 53728"/>
                <a:gd name="connsiteX103" fmla="*/ 17817 w 99658"/>
                <a:gd name="connsiteY103" fmla="*/ 38859 h 53728"/>
                <a:gd name="connsiteX104" fmla="*/ 18147 w 99658"/>
                <a:gd name="connsiteY104" fmla="*/ 40379 h 53728"/>
                <a:gd name="connsiteX105" fmla="*/ 18848 w 99658"/>
                <a:gd name="connsiteY105" fmla="*/ 41450 h 53728"/>
                <a:gd name="connsiteX106" fmla="*/ 17791 w 99658"/>
                <a:gd name="connsiteY106" fmla="*/ 44490 h 53728"/>
                <a:gd name="connsiteX107" fmla="*/ 18518 w 99658"/>
                <a:gd name="connsiteY107" fmla="*/ 45441 h 53728"/>
                <a:gd name="connsiteX108" fmla="*/ 19668 w 99658"/>
                <a:gd name="connsiteY108" fmla="*/ 46578 h 53728"/>
                <a:gd name="connsiteX109" fmla="*/ 20513 w 99658"/>
                <a:gd name="connsiteY109" fmla="*/ 47609 h 53728"/>
                <a:gd name="connsiteX110" fmla="*/ 21756 w 99658"/>
                <a:gd name="connsiteY110" fmla="*/ 48574 h 53728"/>
                <a:gd name="connsiteX111" fmla="*/ 22840 w 99658"/>
                <a:gd name="connsiteY111" fmla="*/ 50173 h 53728"/>
                <a:gd name="connsiteX112" fmla="*/ 23197 w 99658"/>
                <a:gd name="connsiteY112" fmla="*/ 51085 h 53728"/>
                <a:gd name="connsiteX113" fmla="*/ 23963 w 99658"/>
                <a:gd name="connsiteY113" fmla="*/ 51693 h 53728"/>
                <a:gd name="connsiteX114" fmla="*/ 25576 w 99658"/>
                <a:gd name="connsiteY114" fmla="*/ 52341 h 53728"/>
                <a:gd name="connsiteX115" fmla="*/ 30017 w 99658"/>
                <a:gd name="connsiteY115" fmla="*/ 51455 h 53728"/>
                <a:gd name="connsiteX116" fmla="*/ 32779 w 99658"/>
                <a:gd name="connsiteY116" fmla="*/ 50570 h 53728"/>
                <a:gd name="connsiteX117" fmla="*/ 34735 w 99658"/>
                <a:gd name="connsiteY117" fmla="*/ 49645 h 53728"/>
                <a:gd name="connsiteX118" fmla="*/ 35938 w 99658"/>
                <a:gd name="connsiteY118" fmla="*/ 49803 h 53728"/>
                <a:gd name="connsiteX119" fmla="*/ 40260 w 99658"/>
                <a:gd name="connsiteY119" fmla="*/ 51191 h 53728"/>
                <a:gd name="connsiteX120" fmla="*/ 41701 w 99658"/>
                <a:gd name="connsiteY120" fmla="*/ 50490 h 53728"/>
                <a:gd name="connsiteX121" fmla="*/ 44860 w 99658"/>
                <a:gd name="connsiteY121" fmla="*/ 48600 h 53728"/>
                <a:gd name="connsiteX122" fmla="*/ 45349 w 99658"/>
                <a:gd name="connsiteY122" fmla="*/ 47609 h 53728"/>
                <a:gd name="connsiteX123" fmla="*/ 47847 w 99658"/>
                <a:gd name="connsiteY123" fmla="*/ 44609 h 53728"/>
                <a:gd name="connsiteX124" fmla="*/ 47913 w 99658"/>
                <a:gd name="connsiteY124" fmla="*/ 43869 h 53728"/>
                <a:gd name="connsiteX125" fmla="*/ 46922 w 99658"/>
                <a:gd name="connsiteY125" fmla="*/ 41978 h 53728"/>
                <a:gd name="connsiteX126" fmla="*/ 47239 w 99658"/>
                <a:gd name="connsiteY126" fmla="*/ 41569 h 53728"/>
                <a:gd name="connsiteX127" fmla="*/ 50292 w 99658"/>
                <a:gd name="connsiteY127" fmla="*/ 39626 h 53728"/>
                <a:gd name="connsiteX128" fmla="*/ 51799 w 99658"/>
                <a:gd name="connsiteY128" fmla="*/ 37921 h 53728"/>
                <a:gd name="connsiteX129" fmla="*/ 53411 w 99658"/>
                <a:gd name="connsiteY129" fmla="*/ 36771 h 53728"/>
                <a:gd name="connsiteX130" fmla="*/ 54561 w 99658"/>
                <a:gd name="connsiteY130" fmla="*/ 36744 h 53728"/>
                <a:gd name="connsiteX131" fmla="*/ 54865 w 99658"/>
                <a:gd name="connsiteY131" fmla="*/ 37128 h 53728"/>
                <a:gd name="connsiteX132" fmla="*/ 54998 w 99658"/>
                <a:gd name="connsiteY132" fmla="*/ 37934 h 53728"/>
                <a:gd name="connsiteX133" fmla="*/ 54852 w 99658"/>
                <a:gd name="connsiteY133" fmla="*/ 41238 h 53728"/>
                <a:gd name="connsiteX134" fmla="*/ 55288 w 99658"/>
                <a:gd name="connsiteY134" fmla="*/ 42256 h 53728"/>
                <a:gd name="connsiteX135" fmla="*/ 57628 w 99658"/>
                <a:gd name="connsiteY135" fmla="*/ 44635 h 53728"/>
                <a:gd name="connsiteX136" fmla="*/ 59307 w 99658"/>
                <a:gd name="connsiteY136" fmla="*/ 45983 h 53728"/>
                <a:gd name="connsiteX137" fmla="*/ 63232 w 99658"/>
                <a:gd name="connsiteY137" fmla="*/ 46909 h 53728"/>
                <a:gd name="connsiteX138" fmla="*/ 63404 w 99658"/>
                <a:gd name="connsiteY138" fmla="*/ 47358 h 53728"/>
                <a:gd name="connsiteX139" fmla="*/ 62307 w 99658"/>
                <a:gd name="connsiteY139" fmla="*/ 49142 h 53728"/>
                <a:gd name="connsiteX140" fmla="*/ 64659 w 99658"/>
                <a:gd name="connsiteY140" fmla="*/ 51283 h 53728"/>
                <a:gd name="connsiteX141" fmla="*/ 65069 w 99658"/>
                <a:gd name="connsiteY141" fmla="*/ 52843 h 53728"/>
                <a:gd name="connsiteX142" fmla="*/ 66166 w 99658"/>
                <a:gd name="connsiteY142" fmla="*/ 53729 h 53728"/>
                <a:gd name="connsiteX143" fmla="*/ 67726 w 99658"/>
                <a:gd name="connsiteY143" fmla="*/ 53293 h 53728"/>
                <a:gd name="connsiteX144" fmla="*/ 68242 w 99658"/>
                <a:gd name="connsiteY144" fmla="*/ 52473 h 53728"/>
                <a:gd name="connsiteX145" fmla="*/ 67647 w 99658"/>
                <a:gd name="connsiteY145" fmla="*/ 51019 h 53728"/>
                <a:gd name="connsiteX146" fmla="*/ 67211 w 99658"/>
                <a:gd name="connsiteY146" fmla="*/ 49512 h 53728"/>
                <a:gd name="connsiteX147" fmla="*/ 67316 w 99658"/>
                <a:gd name="connsiteY147" fmla="*/ 48627 h 53728"/>
                <a:gd name="connsiteX148" fmla="*/ 67752 w 99658"/>
                <a:gd name="connsiteY148" fmla="*/ 47622 h 53728"/>
                <a:gd name="connsiteX149" fmla="*/ 68850 w 99658"/>
                <a:gd name="connsiteY149" fmla="*/ 46221 h 53728"/>
                <a:gd name="connsiteX150" fmla="*/ 71823 w 99658"/>
                <a:gd name="connsiteY150" fmla="*/ 42996 h 53728"/>
                <a:gd name="connsiteX151" fmla="*/ 72894 w 99658"/>
                <a:gd name="connsiteY151" fmla="*/ 41133 h 53728"/>
                <a:gd name="connsiteX152" fmla="*/ 73105 w 99658"/>
                <a:gd name="connsiteY152" fmla="*/ 38251 h 53728"/>
                <a:gd name="connsiteX153" fmla="*/ 73145 w 99658"/>
                <a:gd name="connsiteY153" fmla="*/ 35938 h 53728"/>
                <a:gd name="connsiteX154" fmla="*/ 74123 w 99658"/>
                <a:gd name="connsiteY154" fmla="*/ 35370 h 53728"/>
                <a:gd name="connsiteX155" fmla="*/ 76225 w 99658"/>
                <a:gd name="connsiteY155" fmla="*/ 35779 h 53728"/>
                <a:gd name="connsiteX156" fmla="*/ 76859 w 99658"/>
                <a:gd name="connsiteY156" fmla="*/ 35740 h 53728"/>
                <a:gd name="connsiteX157" fmla="*/ 77137 w 99658"/>
                <a:gd name="connsiteY157" fmla="*/ 37154 h 53728"/>
                <a:gd name="connsiteX158" fmla="*/ 78009 w 99658"/>
                <a:gd name="connsiteY158" fmla="*/ 39428 h 53728"/>
                <a:gd name="connsiteX159" fmla="*/ 79053 w 99658"/>
                <a:gd name="connsiteY159" fmla="*/ 40604 h 53728"/>
                <a:gd name="connsiteX160" fmla="*/ 80190 w 99658"/>
                <a:gd name="connsiteY160" fmla="*/ 40881 h 53728"/>
                <a:gd name="connsiteX161" fmla="*/ 81512 w 99658"/>
                <a:gd name="connsiteY161" fmla="*/ 40881 h 53728"/>
                <a:gd name="connsiteX162" fmla="*/ 84816 w 99658"/>
                <a:gd name="connsiteY162" fmla="*/ 39494 h 53728"/>
                <a:gd name="connsiteX163" fmla="*/ 86970 w 99658"/>
                <a:gd name="connsiteY163" fmla="*/ 38899 h 53728"/>
                <a:gd name="connsiteX164" fmla="*/ 88173 w 99658"/>
                <a:gd name="connsiteY164" fmla="*/ 39057 h 53728"/>
                <a:gd name="connsiteX165" fmla="*/ 88887 w 99658"/>
                <a:gd name="connsiteY165" fmla="*/ 40009 h 53728"/>
                <a:gd name="connsiteX166" fmla="*/ 90420 w 99658"/>
                <a:gd name="connsiteY166" fmla="*/ 42481 h 53728"/>
                <a:gd name="connsiteX167" fmla="*/ 91293 w 99658"/>
                <a:gd name="connsiteY167" fmla="*/ 42758 h 53728"/>
                <a:gd name="connsiteX168" fmla="*/ 92363 w 99658"/>
                <a:gd name="connsiteY168" fmla="*/ 42467 h 53728"/>
                <a:gd name="connsiteX169" fmla="*/ 92733 w 99658"/>
                <a:gd name="connsiteY169" fmla="*/ 42058 h 53728"/>
                <a:gd name="connsiteX170" fmla="*/ 92403 w 99658"/>
                <a:gd name="connsiteY170" fmla="*/ 41106 h 53728"/>
                <a:gd name="connsiteX171" fmla="*/ 91967 w 99658"/>
                <a:gd name="connsiteY171" fmla="*/ 39031 h 53728"/>
                <a:gd name="connsiteX172" fmla="*/ 91359 w 99658"/>
                <a:gd name="connsiteY172" fmla="*/ 37432 h 53728"/>
                <a:gd name="connsiteX173" fmla="*/ 90552 w 99658"/>
                <a:gd name="connsiteY173" fmla="*/ 36691 h 53728"/>
                <a:gd name="connsiteX174" fmla="*/ 90394 w 99658"/>
                <a:gd name="connsiteY174" fmla="*/ 35713 h 53728"/>
                <a:gd name="connsiteX175" fmla="*/ 90909 w 99658"/>
                <a:gd name="connsiteY175" fmla="*/ 33955 h 53728"/>
                <a:gd name="connsiteX176" fmla="*/ 91491 w 99658"/>
                <a:gd name="connsiteY176" fmla="*/ 32488 h 53728"/>
                <a:gd name="connsiteX177" fmla="*/ 92614 w 99658"/>
                <a:gd name="connsiteY177" fmla="*/ 32092 h 53728"/>
                <a:gd name="connsiteX178" fmla="*/ 93896 w 99658"/>
                <a:gd name="connsiteY178" fmla="*/ 31907 h 53728"/>
                <a:gd name="connsiteX179" fmla="*/ 95588 w 99658"/>
                <a:gd name="connsiteY179" fmla="*/ 33466 h 53728"/>
                <a:gd name="connsiteX180" fmla="*/ 97597 w 99658"/>
                <a:gd name="connsiteY180" fmla="*/ 33955 h 53728"/>
                <a:gd name="connsiteX181" fmla="*/ 99091 w 99658"/>
                <a:gd name="connsiteY181" fmla="*/ 33863 h 53728"/>
                <a:gd name="connsiteX182" fmla="*/ 99355 w 99658"/>
                <a:gd name="connsiteY182" fmla="*/ 32964 h 53728"/>
                <a:gd name="connsiteX183" fmla="*/ 99276 w 99658"/>
                <a:gd name="connsiteY183" fmla="*/ 31973 h 53728"/>
                <a:gd name="connsiteX184" fmla="*/ 98377 w 99658"/>
                <a:gd name="connsiteY184" fmla="*/ 30691 h 53728"/>
                <a:gd name="connsiteX185" fmla="*/ 98562 w 99658"/>
                <a:gd name="connsiteY185" fmla="*/ 28761 h 5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99658" h="53728">
                  <a:moveTo>
                    <a:pt x="99606" y="25166"/>
                  </a:moveTo>
                  <a:lnTo>
                    <a:pt x="99659" y="24214"/>
                  </a:lnTo>
                  <a:lnTo>
                    <a:pt x="98787" y="22430"/>
                  </a:lnTo>
                  <a:lnTo>
                    <a:pt x="97333" y="21862"/>
                  </a:lnTo>
                  <a:lnTo>
                    <a:pt x="93566" y="25245"/>
                  </a:lnTo>
                  <a:lnTo>
                    <a:pt x="92548" y="25549"/>
                  </a:lnTo>
                  <a:lnTo>
                    <a:pt x="89535" y="24611"/>
                  </a:lnTo>
                  <a:lnTo>
                    <a:pt x="86904" y="23157"/>
                  </a:lnTo>
                  <a:lnTo>
                    <a:pt x="86627" y="22099"/>
                  </a:lnTo>
                  <a:lnTo>
                    <a:pt x="86204" y="21240"/>
                  </a:lnTo>
                  <a:lnTo>
                    <a:pt x="83983" y="20421"/>
                  </a:lnTo>
                  <a:lnTo>
                    <a:pt x="81221" y="19853"/>
                  </a:lnTo>
                  <a:lnTo>
                    <a:pt x="80349" y="19853"/>
                  </a:lnTo>
                  <a:lnTo>
                    <a:pt x="78630" y="19707"/>
                  </a:lnTo>
                  <a:lnTo>
                    <a:pt x="78300" y="19720"/>
                  </a:lnTo>
                  <a:lnTo>
                    <a:pt x="78128" y="18742"/>
                  </a:lnTo>
                  <a:lnTo>
                    <a:pt x="78260" y="16667"/>
                  </a:lnTo>
                  <a:lnTo>
                    <a:pt x="79225" y="13958"/>
                  </a:lnTo>
                  <a:lnTo>
                    <a:pt x="81049" y="10614"/>
                  </a:lnTo>
                  <a:lnTo>
                    <a:pt x="81432" y="8538"/>
                  </a:lnTo>
                  <a:lnTo>
                    <a:pt x="79873" y="7309"/>
                  </a:lnTo>
                  <a:lnTo>
                    <a:pt x="79199" y="6952"/>
                  </a:lnTo>
                  <a:lnTo>
                    <a:pt x="75392" y="4890"/>
                  </a:lnTo>
                  <a:lnTo>
                    <a:pt x="71731" y="2908"/>
                  </a:lnTo>
                  <a:lnTo>
                    <a:pt x="70515" y="2908"/>
                  </a:lnTo>
                  <a:lnTo>
                    <a:pt x="65082" y="3304"/>
                  </a:lnTo>
                  <a:lnTo>
                    <a:pt x="64924" y="3119"/>
                  </a:lnTo>
                  <a:lnTo>
                    <a:pt x="63999" y="1996"/>
                  </a:lnTo>
                  <a:lnTo>
                    <a:pt x="63166" y="1639"/>
                  </a:lnTo>
                  <a:lnTo>
                    <a:pt x="62664" y="1824"/>
                  </a:lnTo>
                  <a:lnTo>
                    <a:pt x="62320" y="2141"/>
                  </a:lnTo>
                  <a:lnTo>
                    <a:pt x="61738" y="2088"/>
                  </a:lnTo>
                  <a:lnTo>
                    <a:pt x="59333" y="264"/>
                  </a:lnTo>
                  <a:lnTo>
                    <a:pt x="58341" y="0"/>
                  </a:lnTo>
                  <a:lnTo>
                    <a:pt x="56954" y="251"/>
                  </a:lnTo>
                  <a:lnTo>
                    <a:pt x="55315" y="1229"/>
                  </a:lnTo>
                  <a:lnTo>
                    <a:pt x="54588" y="2432"/>
                  </a:lnTo>
                  <a:lnTo>
                    <a:pt x="54786" y="3119"/>
                  </a:lnTo>
                  <a:lnTo>
                    <a:pt x="55632" y="3423"/>
                  </a:lnTo>
                  <a:lnTo>
                    <a:pt x="57853" y="3225"/>
                  </a:lnTo>
                  <a:lnTo>
                    <a:pt x="58170" y="3423"/>
                  </a:lnTo>
                  <a:lnTo>
                    <a:pt x="58236" y="3807"/>
                  </a:lnTo>
                  <a:lnTo>
                    <a:pt x="57998" y="4190"/>
                  </a:lnTo>
                  <a:lnTo>
                    <a:pt x="56187" y="4507"/>
                  </a:lnTo>
                  <a:lnTo>
                    <a:pt x="55659" y="4970"/>
                  </a:lnTo>
                  <a:lnTo>
                    <a:pt x="55130" y="5075"/>
                  </a:lnTo>
                  <a:lnTo>
                    <a:pt x="54799" y="5142"/>
                  </a:lnTo>
                  <a:lnTo>
                    <a:pt x="52883" y="4666"/>
                  </a:lnTo>
                  <a:lnTo>
                    <a:pt x="50041" y="4666"/>
                  </a:lnTo>
                  <a:lnTo>
                    <a:pt x="47728" y="5512"/>
                  </a:lnTo>
                  <a:lnTo>
                    <a:pt x="44054" y="5855"/>
                  </a:lnTo>
                  <a:lnTo>
                    <a:pt x="39005" y="5697"/>
                  </a:lnTo>
                  <a:lnTo>
                    <a:pt x="37207" y="5062"/>
                  </a:lnTo>
                  <a:lnTo>
                    <a:pt x="34524" y="6318"/>
                  </a:lnTo>
                  <a:lnTo>
                    <a:pt x="33902" y="7415"/>
                  </a:lnTo>
                  <a:lnTo>
                    <a:pt x="32832" y="8856"/>
                  </a:lnTo>
                  <a:lnTo>
                    <a:pt x="31127" y="9464"/>
                  </a:lnTo>
                  <a:lnTo>
                    <a:pt x="29409" y="9675"/>
                  </a:lnTo>
                  <a:lnTo>
                    <a:pt x="28034" y="9477"/>
                  </a:lnTo>
                  <a:lnTo>
                    <a:pt x="27268" y="8895"/>
                  </a:lnTo>
                  <a:lnTo>
                    <a:pt x="27307" y="8367"/>
                  </a:lnTo>
                  <a:lnTo>
                    <a:pt x="26594" y="7904"/>
                  </a:lnTo>
                  <a:lnTo>
                    <a:pt x="24769" y="7917"/>
                  </a:lnTo>
                  <a:lnTo>
                    <a:pt x="22879" y="8909"/>
                  </a:lnTo>
                  <a:lnTo>
                    <a:pt x="21346" y="10547"/>
                  </a:lnTo>
                  <a:lnTo>
                    <a:pt x="21795" y="11459"/>
                  </a:lnTo>
                  <a:lnTo>
                    <a:pt x="23170" y="11697"/>
                  </a:lnTo>
                  <a:lnTo>
                    <a:pt x="23527" y="12054"/>
                  </a:lnTo>
                  <a:lnTo>
                    <a:pt x="23514" y="12530"/>
                  </a:lnTo>
                  <a:lnTo>
                    <a:pt x="23011" y="13098"/>
                  </a:lnTo>
                  <a:lnTo>
                    <a:pt x="22403" y="14063"/>
                  </a:lnTo>
                  <a:lnTo>
                    <a:pt x="19456" y="16931"/>
                  </a:lnTo>
                  <a:lnTo>
                    <a:pt x="16456" y="19826"/>
                  </a:lnTo>
                  <a:lnTo>
                    <a:pt x="15967" y="20712"/>
                  </a:lnTo>
                  <a:lnTo>
                    <a:pt x="15028" y="21320"/>
                  </a:lnTo>
                  <a:lnTo>
                    <a:pt x="11274" y="22866"/>
                  </a:lnTo>
                  <a:lnTo>
                    <a:pt x="10865" y="23487"/>
                  </a:lnTo>
                  <a:lnTo>
                    <a:pt x="10600" y="26078"/>
                  </a:lnTo>
                  <a:lnTo>
                    <a:pt x="10124" y="28193"/>
                  </a:lnTo>
                  <a:lnTo>
                    <a:pt x="7309" y="30202"/>
                  </a:lnTo>
                  <a:lnTo>
                    <a:pt x="4507" y="32184"/>
                  </a:lnTo>
                  <a:lnTo>
                    <a:pt x="3794" y="33400"/>
                  </a:lnTo>
                  <a:lnTo>
                    <a:pt x="3251" y="34801"/>
                  </a:lnTo>
                  <a:lnTo>
                    <a:pt x="2353" y="36401"/>
                  </a:lnTo>
                  <a:lnTo>
                    <a:pt x="2168" y="37233"/>
                  </a:lnTo>
                  <a:lnTo>
                    <a:pt x="3529" y="38595"/>
                  </a:lnTo>
                  <a:lnTo>
                    <a:pt x="3331" y="39731"/>
                  </a:lnTo>
                  <a:lnTo>
                    <a:pt x="2855" y="41344"/>
                  </a:lnTo>
                  <a:lnTo>
                    <a:pt x="1494" y="42481"/>
                  </a:lnTo>
                  <a:lnTo>
                    <a:pt x="13" y="43115"/>
                  </a:lnTo>
                  <a:lnTo>
                    <a:pt x="0" y="44873"/>
                  </a:lnTo>
                  <a:lnTo>
                    <a:pt x="780" y="45124"/>
                  </a:lnTo>
                  <a:lnTo>
                    <a:pt x="2564" y="44992"/>
                  </a:lnTo>
                  <a:lnTo>
                    <a:pt x="5089" y="43723"/>
                  </a:lnTo>
                  <a:lnTo>
                    <a:pt x="6767" y="42084"/>
                  </a:lnTo>
                  <a:lnTo>
                    <a:pt x="5842" y="40538"/>
                  </a:lnTo>
                  <a:lnTo>
                    <a:pt x="5723" y="40234"/>
                  </a:lnTo>
                  <a:lnTo>
                    <a:pt x="5961" y="39864"/>
                  </a:lnTo>
                  <a:lnTo>
                    <a:pt x="7944" y="38185"/>
                  </a:lnTo>
                  <a:lnTo>
                    <a:pt x="10336" y="37167"/>
                  </a:lnTo>
                  <a:lnTo>
                    <a:pt x="13654" y="36982"/>
                  </a:lnTo>
                  <a:lnTo>
                    <a:pt x="17632" y="37577"/>
                  </a:lnTo>
                  <a:lnTo>
                    <a:pt x="18028" y="37828"/>
                  </a:lnTo>
                  <a:lnTo>
                    <a:pt x="17817" y="38859"/>
                  </a:lnTo>
                  <a:lnTo>
                    <a:pt x="18147" y="40379"/>
                  </a:lnTo>
                  <a:lnTo>
                    <a:pt x="18848" y="41450"/>
                  </a:lnTo>
                  <a:lnTo>
                    <a:pt x="17791" y="44490"/>
                  </a:lnTo>
                  <a:lnTo>
                    <a:pt x="18518" y="45441"/>
                  </a:lnTo>
                  <a:lnTo>
                    <a:pt x="19668" y="46578"/>
                  </a:lnTo>
                  <a:lnTo>
                    <a:pt x="20513" y="47609"/>
                  </a:lnTo>
                  <a:lnTo>
                    <a:pt x="21756" y="48574"/>
                  </a:lnTo>
                  <a:lnTo>
                    <a:pt x="22840" y="50173"/>
                  </a:lnTo>
                  <a:lnTo>
                    <a:pt x="23197" y="51085"/>
                  </a:lnTo>
                  <a:lnTo>
                    <a:pt x="23963" y="51693"/>
                  </a:lnTo>
                  <a:lnTo>
                    <a:pt x="25576" y="52341"/>
                  </a:lnTo>
                  <a:lnTo>
                    <a:pt x="30017" y="51455"/>
                  </a:lnTo>
                  <a:lnTo>
                    <a:pt x="32779" y="50570"/>
                  </a:lnTo>
                  <a:lnTo>
                    <a:pt x="34735" y="49645"/>
                  </a:lnTo>
                  <a:lnTo>
                    <a:pt x="35938" y="49803"/>
                  </a:lnTo>
                  <a:lnTo>
                    <a:pt x="40260" y="51191"/>
                  </a:lnTo>
                  <a:lnTo>
                    <a:pt x="41701" y="50490"/>
                  </a:lnTo>
                  <a:lnTo>
                    <a:pt x="44860" y="48600"/>
                  </a:lnTo>
                  <a:lnTo>
                    <a:pt x="45349" y="47609"/>
                  </a:lnTo>
                  <a:lnTo>
                    <a:pt x="47847" y="44609"/>
                  </a:lnTo>
                  <a:lnTo>
                    <a:pt x="47913" y="43869"/>
                  </a:lnTo>
                  <a:lnTo>
                    <a:pt x="46922" y="41978"/>
                  </a:lnTo>
                  <a:lnTo>
                    <a:pt x="47239" y="41569"/>
                  </a:lnTo>
                  <a:lnTo>
                    <a:pt x="50292" y="39626"/>
                  </a:lnTo>
                  <a:lnTo>
                    <a:pt x="51799" y="37921"/>
                  </a:lnTo>
                  <a:lnTo>
                    <a:pt x="53411" y="36771"/>
                  </a:lnTo>
                  <a:lnTo>
                    <a:pt x="54561" y="36744"/>
                  </a:lnTo>
                  <a:lnTo>
                    <a:pt x="54865" y="37128"/>
                  </a:lnTo>
                  <a:lnTo>
                    <a:pt x="54998" y="37934"/>
                  </a:lnTo>
                  <a:lnTo>
                    <a:pt x="54852" y="41238"/>
                  </a:lnTo>
                  <a:lnTo>
                    <a:pt x="55288" y="42256"/>
                  </a:lnTo>
                  <a:lnTo>
                    <a:pt x="57628" y="44635"/>
                  </a:lnTo>
                  <a:lnTo>
                    <a:pt x="59307" y="45983"/>
                  </a:lnTo>
                  <a:lnTo>
                    <a:pt x="63232" y="46909"/>
                  </a:lnTo>
                  <a:lnTo>
                    <a:pt x="63404" y="47358"/>
                  </a:lnTo>
                  <a:lnTo>
                    <a:pt x="62307" y="49142"/>
                  </a:lnTo>
                  <a:lnTo>
                    <a:pt x="64659" y="51283"/>
                  </a:lnTo>
                  <a:lnTo>
                    <a:pt x="65069" y="52843"/>
                  </a:lnTo>
                  <a:lnTo>
                    <a:pt x="66166" y="53729"/>
                  </a:lnTo>
                  <a:lnTo>
                    <a:pt x="67726" y="53293"/>
                  </a:lnTo>
                  <a:lnTo>
                    <a:pt x="68242" y="52473"/>
                  </a:lnTo>
                  <a:lnTo>
                    <a:pt x="67647" y="51019"/>
                  </a:lnTo>
                  <a:lnTo>
                    <a:pt x="67211" y="49512"/>
                  </a:lnTo>
                  <a:lnTo>
                    <a:pt x="67316" y="48627"/>
                  </a:lnTo>
                  <a:lnTo>
                    <a:pt x="67752" y="47622"/>
                  </a:lnTo>
                  <a:lnTo>
                    <a:pt x="68850" y="46221"/>
                  </a:lnTo>
                  <a:lnTo>
                    <a:pt x="71823" y="42996"/>
                  </a:lnTo>
                  <a:lnTo>
                    <a:pt x="72894" y="41133"/>
                  </a:lnTo>
                  <a:lnTo>
                    <a:pt x="73105" y="38251"/>
                  </a:lnTo>
                  <a:lnTo>
                    <a:pt x="73145" y="35938"/>
                  </a:lnTo>
                  <a:lnTo>
                    <a:pt x="74123" y="35370"/>
                  </a:lnTo>
                  <a:lnTo>
                    <a:pt x="76225" y="35779"/>
                  </a:lnTo>
                  <a:lnTo>
                    <a:pt x="76859" y="35740"/>
                  </a:lnTo>
                  <a:lnTo>
                    <a:pt x="77137" y="37154"/>
                  </a:lnTo>
                  <a:lnTo>
                    <a:pt x="78009" y="39428"/>
                  </a:lnTo>
                  <a:lnTo>
                    <a:pt x="79053" y="40604"/>
                  </a:lnTo>
                  <a:lnTo>
                    <a:pt x="80190" y="40881"/>
                  </a:lnTo>
                  <a:lnTo>
                    <a:pt x="81512" y="40881"/>
                  </a:lnTo>
                  <a:lnTo>
                    <a:pt x="84816" y="39494"/>
                  </a:lnTo>
                  <a:lnTo>
                    <a:pt x="86970" y="38899"/>
                  </a:lnTo>
                  <a:lnTo>
                    <a:pt x="88173" y="39057"/>
                  </a:lnTo>
                  <a:lnTo>
                    <a:pt x="88887" y="40009"/>
                  </a:lnTo>
                  <a:lnTo>
                    <a:pt x="90420" y="42481"/>
                  </a:lnTo>
                  <a:lnTo>
                    <a:pt x="91293" y="42758"/>
                  </a:lnTo>
                  <a:lnTo>
                    <a:pt x="92363" y="42467"/>
                  </a:lnTo>
                  <a:lnTo>
                    <a:pt x="92733" y="42058"/>
                  </a:lnTo>
                  <a:lnTo>
                    <a:pt x="92403" y="41106"/>
                  </a:lnTo>
                  <a:lnTo>
                    <a:pt x="91967" y="39031"/>
                  </a:lnTo>
                  <a:lnTo>
                    <a:pt x="91359" y="37432"/>
                  </a:lnTo>
                  <a:lnTo>
                    <a:pt x="90552" y="36691"/>
                  </a:lnTo>
                  <a:lnTo>
                    <a:pt x="90394" y="35713"/>
                  </a:lnTo>
                  <a:lnTo>
                    <a:pt x="90909" y="33955"/>
                  </a:lnTo>
                  <a:lnTo>
                    <a:pt x="91491" y="32488"/>
                  </a:lnTo>
                  <a:lnTo>
                    <a:pt x="92614" y="32092"/>
                  </a:lnTo>
                  <a:lnTo>
                    <a:pt x="93896" y="31907"/>
                  </a:lnTo>
                  <a:lnTo>
                    <a:pt x="95588" y="33466"/>
                  </a:lnTo>
                  <a:lnTo>
                    <a:pt x="97597" y="33955"/>
                  </a:lnTo>
                  <a:lnTo>
                    <a:pt x="99091" y="33863"/>
                  </a:lnTo>
                  <a:lnTo>
                    <a:pt x="99355" y="32964"/>
                  </a:lnTo>
                  <a:lnTo>
                    <a:pt x="99276" y="31973"/>
                  </a:lnTo>
                  <a:lnTo>
                    <a:pt x="98377" y="30691"/>
                  </a:lnTo>
                  <a:lnTo>
                    <a:pt x="98562" y="2876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6" name="Volný tvar: obrazec 73">
              <a:extLst>
                <a:ext uri="{FF2B5EF4-FFF2-40B4-BE49-F238E27FC236}">
                  <a16:creationId xmlns:a16="http://schemas.microsoft.com/office/drawing/2014/main" id="{A0BD65CD-F344-9492-AF90-7DE836B1F6C4}"/>
                </a:ext>
              </a:extLst>
            </p:cNvPr>
            <p:cNvSpPr/>
            <p:nvPr/>
          </p:nvSpPr>
          <p:spPr>
            <a:xfrm>
              <a:off x="3557755" y="2869788"/>
              <a:ext cx="259989" cy="369410"/>
            </a:xfrm>
            <a:custGeom>
              <a:avLst/>
              <a:gdLst>
                <a:gd name="connsiteX0" fmla="*/ 121402 w 244521"/>
                <a:gd name="connsiteY0" fmla="*/ 294906 h 347432"/>
                <a:gd name="connsiteX1" fmla="*/ 120080 w 244521"/>
                <a:gd name="connsiteY1" fmla="*/ 294563 h 347432"/>
                <a:gd name="connsiteX2" fmla="*/ 119512 w 244521"/>
                <a:gd name="connsiteY2" fmla="*/ 295277 h 347432"/>
                <a:gd name="connsiteX3" fmla="*/ 118864 w 244521"/>
                <a:gd name="connsiteY3" fmla="*/ 297061 h 347432"/>
                <a:gd name="connsiteX4" fmla="*/ 117727 w 244521"/>
                <a:gd name="connsiteY4" fmla="*/ 299057 h 347432"/>
                <a:gd name="connsiteX5" fmla="*/ 117067 w 244521"/>
                <a:gd name="connsiteY5" fmla="*/ 301264 h 347432"/>
                <a:gd name="connsiteX6" fmla="*/ 114463 w 244521"/>
                <a:gd name="connsiteY6" fmla="*/ 306247 h 347432"/>
                <a:gd name="connsiteX7" fmla="*/ 112493 w 244521"/>
                <a:gd name="connsiteY7" fmla="*/ 306908 h 347432"/>
                <a:gd name="connsiteX8" fmla="*/ 108316 w 244521"/>
                <a:gd name="connsiteY8" fmla="*/ 315037 h 347432"/>
                <a:gd name="connsiteX9" fmla="*/ 108026 w 244521"/>
                <a:gd name="connsiteY9" fmla="*/ 317297 h 347432"/>
                <a:gd name="connsiteX10" fmla="*/ 108343 w 244521"/>
                <a:gd name="connsiteY10" fmla="*/ 321870 h 347432"/>
                <a:gd name="connsiteX11" fmla="*/ 109030 w 244521"/>
                <a:gd name="connsiteY11" fmla="*/ 323654 h 347432"/>
                <a:gd name="connsiteX12" fmla="*/ 109969 w 244521"/>
                <a:gd name="connsiteY12" fmla="*/ 323747 h 347432"/>
                <a:gd name="connsiteX13" fmla="*/ 110973 w 244521"/>
                <a:gd name="connsiteY13" fmla="*/ 322412 h 347432"/>
                <a:gd name="connsiteX14" fmla="*/ 115586 w 244521"/>
                <a:gd name="connsiteY14" fmla="*/ 308798 h 347432"/>
                <a:gd name="connsiteX15" fmla="*/ 116789 w 244521"/>
                <a:gd name="connsiteY15" fmla="*/ 307873 h 347432"/>
                <a:gd name="connsiteX16" fmla="*/ 117569 w 244521"/>
                <a:gd name="connsiteY16" fmla="*/ 304053 h 347432"/>
                <a:gd name="connsiteX17" fmla="*/ 120807 w 244521"/>
                <a:gd name="connsiteY17" fmla="*/ 298184 h 347432"/>
                <a:gd name="connsiteX18" fmla="*/ 120886 w 244521"/>
                <a:gd name="connsiteY18" fmla="*/ 297629 h 347432"/>
                <a:gd name="connsiteX19" fmla="*/ 120675 w 244521"/>
                <a:gd name="connsiteY19" fmla="*/ 296281 h 347432"/>
                <a:gd name="connsiteX20" fmla="*/ 122010 w 244521"/>
                <a:gd name="connsiteY20" fmla="*/ 295250 h 347432"/>
                <a:gd name="connsiteX21" fmla="*/ 121402 w 244521"/>
                <a:gd name="connsiteY21" fmla="*/ 294906 h 347432"/>
                <a:gd name="connsiteX22" fmla="*/ 157564 w 244521"/>
                <a:gd name="connsiteY22" fmla="*/ 279587 h 347432"/>
                <a:gd name="connsiteX23" fmla="*/ 156375 w 244521"/>
                <a:gd name="connsiteY23" fmla="*/ 279984 h 347432"/>
                <a:gd name="connsiteX24" fmla="*/ 155741 w 244521"/>
                <a:gd name="connsiteY24" fmla="*/ 281742 h 347432"/>
                <a:gd name="connsiteX25" fmla="*/ 154009 w 244521"/>
                <a:gd name="connsiteY25" fmla="*/ 280936 h 347432"/>
                <a:gd name="connsiteX26" fmla="*/ 150308 w 244521"/>
                <a:gd name="connsiteY26" fmla="*/ 281808 h 347432"/>
                <a:gd name="connsiteX27" fmla="*/ 147718 w 244521"/>
                <a:gd name="connsiteY27" fmla="*/ 283738 h 347432"/>
                <a:gd name="connsiteX28" fmla="*/ 145365 w 244521"/>
                <a:gd name="connsiteY28" fmla="*/ 286408 h 347432"/>
                <a:gd name="connsiteX29" fmla="*/ 143832 w 244521"/>
                <a:gd name="connsiteY29" fmla="*/ 287571 h 347432"/>
                <a:gd name="connsiteX30" fmla="*/ 142510 w 244521"/>
                <a:gd name="connsiteY30" fmla="*/ 288998 h 347432"/>
                <a:gd name="connsiteX31" fmla="*/ 142497 w 244521"/>
                <a:gd name="connsiteY31" fmla="*/ 291827 h 347432"/>
                <a:gd name="connsiteX32" fmla="*/ 143105 w 244521"/>
                <a:gd name="connsiteY32" fmla="*/ 294721 h 347432"/>
                <a:gd name="connsiteX33" fmla="*/ 142232 w 244521"/>
                <a:gd name="connsiteY33" fmla="*/ 296492 h 347432"/>
                <a:gd name="connsiteX34" fmla="*/ 143515 w 244521"/>
                <a:gd name="connsiteY34" fmla="*/ 298079 h 347432"/>
                <a:gd name="connsiteX35" fmla="*/ 144545 w 244521"/>
                <a:gd name="connsiteY35" fmla="*/ 300141 h 347432"/>
                <a:gd name="connsiteX36" fmla="*/ 146158 w 244521"/>
                <a:gd name="connsiteY36" fmla="*/ 301462 h 347432"/>
                <a:gd name="connsiteX37" fmla="*/ 144638 w 244521"/>
                <a:gd name="connsiteY37" fmla="*/ 303392 h 347432"/>
                <a:gd name="connsiteX38" fmla="*/ 143515 w 244521"/>
                <a:gd name="connsiteY38" fmla="*/ 305758 h 347432"/>
                <a:gd name="connsiteX39" fmla="*/ 145603 w 244521"/>
                <a:gd name="connsiteY39" fmla="*/ 305467 h 347432"/>
                <a:gd name="connsiteX40" fmla="*/ 147414 w 244521"/>
                <a:gd name="connsiteY40" fmla="*/ 304238 h 347432"/>
                <a:gd name="connsiteX41" fmla="*/ 148233 w 244521"/>
                <a:gd name="connsiteY41" fmla="*/ 301357 h 347432"/>
                <a:gd name="connsiteX42" fmla="*/ 149978 w 244521"/>
                <a:gd name="connsiteY42" fmla="*/ 299374 h 347432"/>
                <a:gd name="connsiteX43" fmla="*/ 151180 w 244521"/>
                <a:gd name="connsiteY43" fmla="*/ 298475 h 347432"/>
                <a:gd name="connsiteX44" fmla="*/ 154419 w 244521"/>
                <a:gd name="connsiteY44" fmla="*/ 297272 h 347432"/>
                <a:gd name="connsiteX45" fmla="*/ 155185 w 244521"/>
                <a:gd name="connsiteY45" fmla="*/ 295144 h 347432"/>
                <a:gd name="connsiteX46" fmla="*/ 155992 w 244521"/>
                <a:gd name="connsiteY46" fmla="*/ 294153 h 347432"/>
                <a:gd name="connsiteX47" fmla="*/ 157155 w 244521"/>
                <a:gd name="connsiteY47" fmla="*/ 293479 h 347432"/>
                <a:gd name="connsiteX48" fmla="*/ 158450 w 244521"/>
                <a:gd name="connsiteY48" fmla="*/ 293162 h 347432"/>
                <a:gd name="connsiteX49" fmla="*/ 155939 w 244521"/>
                <a:gd name="connsiteY49" fmla="*/ 290928 h 347432"/>
                <a:gd name="connsiteX50" fmla="*/ 156084 w 244521"/>
                <a:gd name="connsiteY50" fmla="*/ 285059 h 347432"/>
                <a:gd name="connsiteX51" fmla="*/ 157353 w 244521"/>
                <a:gd name="connsiteY51" fmla="*/ 284438 h 347432"/>
                <a:gd name="connsiteX52" fmla="*/ 158701 w 244521"/>
                <a:gd name="connsiteY52" fmla="*/ 284121 h 347432"/>
                <a:gd name="connsiteX53" fmla="*/ 159587 w 244521"/>
                <a:gd name="connsiteY53" fmla="*/ 282271 h 347432"/>
                <a:gd name="connsiteX54" fmla="*/ 161239 w 244521"/>
                <a:gd name="connsiteY54" fmla="*/ 281649 h 347432"/>
                <a:gd name="connsiteX55" fmla="*/ 158701 w 244521"/>
                <a:gd name="connsiteY55" fmla="*/ 279971 h 347432"/>
                <a:gd name="connsiteX56" fmla="*/ 157564 w 244521"/>
                <a:gd name="connsiteY56" fmla="*/ 279587 h 347432"/>
                <a:gd name="connsiteX57" fmla="*/ 162230 w 244521"/>
                <a:gd name="connsiteY57" fmla="*/ 277856 h 347432"/>
                <a:gd name="connsiteX58" fmla="*/ 160393 w 244521"/>
                <a:gd name="connsiteY58" fmla="*/ 279706 h 347432"/>
                <a:gd name="connsiteX59" fmla="*/ 161424 w 244521"/>
                <a:gd name="connsiteY59" fmla="*/ 280909 h 347432"/>
                <a:gd name="connsiteX60" fmla="*/ 162481 w 244521"/>
                <a:gd name="connsiteY60" fmla="*/ 281028 h 347432"/>
                <a:gd name="connsiteX61" fmla="*/ 162759 w 244521"/>
                <a:gd name="connsiteY61" fmla="*/ 279389 h 347432"/>
                <a:gd name="connsiteX62" fmla="*/ 166248 w 244521"/>
                <a:gd name="connsiteY62" fmla="*/ 278332 h 347432"/>
                <a:gd name="connsiteX63" fmla="*/ 165204 w 244521"/>
                <a:gd name="connsiteY63" fmla="*/ 277949 h 347432"/>
                <a:gd name="connsiteX64" fmla="*/ 162230 w 244521"/>
                <a:gd name="connsiteY64" fmla="*/ 277856 h 347432"/>
                <a:gd name="connsiteX65" fmla="*/ 147493 w 244521"/>
                <a:gd name="connsiteY65" fmla="*/ 248500 h 347432"/>
                <a:gd name="connsiteX66" fmla="*/ 147070 w 244521"/>
                <a:gd name="connsiteY66" fmla="*/ 248408 h 347432"/>
                <a:gd name="connsiteX67" fmla="*/ 145735 w 244521"/>
                <a:gd name="connsiteY67" fmla="*/ 248897 h 347432"/>
                <a:gd name="connsiteX68" fmla="*/ 145352 w 244521"/>
                <a:gd name="connsiteY68" fmla="*/ 249425 h 347432"/>
                <a:gd name="connsiteX69" fmla="*/ 144863 w 244521"/>
                <a:gd name="connsiteY69" fmla="*/ 250641 h 347432"/>
                <a:gd name="connsiteX70" fmla="*/ 145312 w 244521"/>
                <a:gd name="connsiteY70" fmla="*/ 250721 h 347432"/>
                <a:gd name="connsiteX71" fmla="*/ 146197 w 244521"/>
                <a:gd name="connsiteY71" fmla="*/ 250470 h 347432"/>
                <a:gd name="connsiteX72" fmla="*/ 147493 w 244521"/>
                <a:gd name="connsiteY72" fmla="*/ 248500 h 347432"/>
                <a:gd name="connsiteX73" fmla="*/ 149581 w 244521"/>
                <a:gd name="connsiteY73" fmla="*/ 236975 h 347432"/>
                <a:gd name="connsiteX74" fmla="*/ 148643 w 244521"/>
                <a:gd name="connsiteY74" fmla="*/ 237543 h 347432"/>
                <a:gd name="connsiteX75" fmla="*/ 148352 w 244521"/>
                <a:gd name="connsiteY75" fmla="*/ 238587 h 347432"/>
                <a:gd name="connsiteX76" fmla="*/ 148167 w 244521"/>
                <a:gd name="connsiteY76" fmla="*/ 238799 h 347432"/>
                <a:gd name="connsiteX77" fmla="*/ 148735 w 244521"/>
                <a:gd name="connsiteY77" fmla="*/ 239856 h 347432"/>
                <a:gd name="connsiteX78" fmla="*/ 149185 w 244521"/>
                <a:gd name="connsiteY78" fmla="*/ 238997 h 347432"/>
                <a:gd name="connsiteX79" fmla="*/ 149727 w 244521"/>
                <a:gd name="connsiteY79" fmla="*/ 238429 h 347432"/>
                <a:gd name="connsiteX80" fmla="*/ 151167 w 244521"/>
                <a:gd name="connsiteY80" fmla="*/ 237583 h 347432"/>
                <a:gd name="connsiteX81" fmla="*/ 151167 w 244521"/>
                <a:gd name="connsiteY81" fmla="*/ 237318 h 347432"/>
                <a:gd name="connsiteX82" fmla="*/ 149581 w 244521"/>
                <a:gd name="connsiteY82" fmla="*/ 236975 h 347432"/>
                <a:gd name="connsiteX83" fmla="*/ 241878 w 244521"/>
                <a:gd name="connsiteY83" fmla="*/ 73872 h 347432"/>
                <a:gd name="connsiteX84" fmla="*/ 240676 w 244521"/>
                <a:gd name="connsiteY84" fmla="*/ 72141 h 347432"/>
                <a:gd name="connsiteX85" fmla="*/ 238812 w 244521"/>
                <a:gd name="connsiteY85" fmla="*/ 69973 h 347432"/>
                <a:gd name="connsiteX86" fmla="*/ 235785 w 244521"/>
                <a:gd name="connsiteY86" fmla="*/ 68915 h 347432"/>
                <a:gd name="connsiteX87" fmla="*/ 235150 w 244521"/>
                <a:gd name="connsiteY87" fmla="*/ 68321 h 347432"/>
                <a:gd name="connsiteX88" fmla="*/ 234675 w 244521"/>
                <a:gd name="connsiteY88" fmla="*/ 67409 h 347432"/>
                <a:gd name="connsiteX89" fmla="*/ 234411 w 244521"/>
                <a:gd name="connsiteY89" fmla="*/ 66140 h 347432"/>
                <a:gd name="connsiteX90" fmla="*/ 233842 w 244521"/>
                <a:gd name="connsiteY90" fmla="*/ 64263 h 347432"/>
                <a:gd name="connsiteX91" fmla="*/ 233829 w 244521"/>
                <a:gd name="connsiteY91" fmla="*/ 62730 h 347432"/>
                <a:gd name="connsiteX92" fmla="*/ 234093 w 244521"/>
                <a:gd name="connsiteY92" fmla="*/ 61818 h 347432"/>
                <a:gd name="connsiteX93" fmla="*/ 235283 w 244521"/>
                <a:gd name="connsiteY93" fmla="*/ 61197 h 347432"/>
                <a:gd name="connsiteX94" fmla="*/ 236908 w 244521"/>
                <a:gd name="connsiteY94" fmla="*/ 59465 h 347432"/>
                <a:gd name="connsiteX95" fmla="*/ 237146 w 244521"/>
                <a:gd name="connsiteY95" fmla="*/ 58209 h 347432"/>
                <a:gd name="connsiteX96" fmla="*/ 237093 w 244521"/>
                <a:gd name="connsiteY96" fmla="*/ 56280 h 347432"/>
                <a:gd name="connsiteX97" fmla="*/ 237741 w 244521"/>
                <a:gd name="connsiteY97" fmla="*/ 54601 h 347432"/>
                <a:gd name="connsiteX98" fmla="*/ 238574 w 244521"/>
                <a:gd name="connsiteY98" fmla="*/ 53755 h 347432"/>
                <a:gd name="connsiteX99" fmla="*/ 238270 w 244521"/>
                <a:gd name="connsiteY99" fmla="*/ 53081 h 347432"/>
                <a:gd name="connsiteX100" fmla="*/ 237530 w 244521"/>
                <a:gd name="connsiteY100" fmla="*/ 52116 h 347432"/>
                <a:gd name="connsiteX101" fmla="*/ 236036 w 244521"/>
                <a:gd name="connsiteY101" fmla="*/ 50742 h 347432"/>
                <a:gd name="connsiteX102" fmla="*/ 233802 w 244521"/>
                <a:gd name="connsiteY102" fmla="*/ 49063 h 347432"/>
                <a:gd name="connsiteX103" fmla="*/ 232124 w 244521"/>
                <a:gd name="connsiteY103" fmla="*/ 47464 h 347432"/>
                <a:gd name="connsiteX104" fmla="*/ 231304 w 244521"/>
                <a:gd name="connsiteY104" fmla="*/ 45970 h 347432"/>
                <a:gd name="connsiteX105" fmla="*/ 230828 w 244521"/>
                <a:gd name="connsiteY105" fmla="*/ 44635 h 347432"/>
                <a:gd name="connsiteX106" fmla="*/ 230749 w 244521"/>
                <a:gd name="connsiteY106" fmla="*/ 43419 h 347432"/>
                <a:gd name="connsiteX107" fmla="*/ 231225 w 244521"/>
                <a:gd name="connsiteY107" fmla="*/ 42600 h 347432"/>
                <a:gd name="connsiteX108" fmla="*/ 233049 w 244521"/>
                <a:gd name="connsiteY108" fmla="*/ 41555 h 347432"/>
                <a:gd name="connsiteX109" fmla="*/ 233260 w 244521"/>
                <a:gd name="connsiteY109" fmla="*/ 41119 h 347432"/>
                <a:gd name="connsiteX110" fmla="*/ 232256 w 244521"/>
                <a:gd name="connsiteY110" fmla="*/ 38833 h 347432"/>
                <a:gd name="connsiteX111" fmla="*/ 230868 w 244521"/>
                <a:gd name="connsiteY111" fmla="*/ 38410 h 347432"/>
                <a:gd name="connsiteX112" fmla="*/ 228555 w 244521"/>
                <a:gd name="connsiteY112" fmla="*/ 38185 h 347432"/>
                <a:gd name="connsiteX113" fmla="*/ 227273 w 244521"/>
                <a:gd name="connsiteY113" fmla="*/ 38172 h 347432"/>
                <a:gd name="connsiteX114" fmla="*/ 227009 w 244521"/>
                <a:gd name="connsiteY114" fmla="*/ 37921 h 347432"/>
                <a:gd name="connsiteX115" fmla="*/ 226903 w 244521"/>
                <a:gd name="connsiteY115" fmla="*/ 37458 h 347432"/>
                <a:gd name="connsiteX116" fmla="*/ 227062 w 244521"/>
                <a:gd name="connsiteY116" fmla="*/ 36520 h 347432"/>
                <a:gd name="connsiteX117" fmla="*/ 227670 w 244521"/>
                <a:gd name="connsiteY117" fmla="*/ 35449 h 347432"/>
                <a:gd name="connsiteX118" fmla="*/ 228198 w 244521"/>
                <a:gd name="connsiteY118" fmla="*/ 34762 h 347432"/>
                <a:gd name="connsiteX119" fmla="*/ 228211 w 244521"/>
                <a:gd name="connsiteY119" fmla="*/ 34180 h 347432"/>
                <a:gd name="connsiteX120" fmla="*/ 227247 w 244521"/>
                <a:gd name="connsiteY120" fmla="*/ 32198 h 347432"/>
                <a:gd name="connsiteX121" fmla="*/ 226758 w 244521"/>
                <a:gd name="connsiteY121" fmla="*/ 29766 h 347432"/>
                <a:gd name="connsiteX122" fmla="*/ 226811 w 244521"/>
                <a:gd name="connsiteY122" fmla="*/ 27862 h 347432"/>
                <a:gd name="connsiteX123" fmla="*/ 229071 w 244521"/>
                <a:gd name="connsiteY123" fmla="*/ 26461 h 347432"/>
                <a:gd name="connsiteX124" fmla="*/ 229124 w 244521"/>
                <a:gd name="connsiteY124" fmla="*/ 25946 h 347432"/>
                <a:gd name="connsiteX125" fmla="*/ 225938 w 244521"/>
                <a:gd name="connsiteY125" fmla="*/ 24426 h 347432"/>
                <a:gd name="connsiteX126" fmla="*/ 223572 w 244521"/>
                <a:gd name="connsiteY126" fmla="*/ 22707 h 347432"/>
                <a:gd name="connsiteX127" fmla="*/ 222792 w 244521"/>
                <a:gd name="connsiteY127" fmla="*/ 21703 h 347432"/>
                <a:gd name="connsiteX128" fmla="*/ 220281 w 244521"/>
                <a:gd name="connsiteY128" fmla="*/ 21558 h 347432"/>
                <a:gd name="connsiteX129" fmla="*/ 218431 w 244521"/>
                <a:gd name="connsiteY129" fmla="*/ 18650 h 347432"/>
                <a:gd name="connsiteX130" fmla="*/ 216038 w 244521"/>
                <a:gd name="connsiteY130" fmla="*/ 17235 h 347432"/>
                <a:gd name="connsiteX131" fmla="*/ 213699 w 244521"/>
                <a:gd name="connsiteY131" fmla="*/ 16019 h 347432"/>
                <a:gd name="connsiteX132" fmla="*/ 212324 w 244521"/>
                <a:gd name="connsiteY132" fmla="*/ 15451 h 347432"/>
                <a:gd name="connsiteX133" fmla="*/ 204473 w 244521"/>
                <a:gd name="connsiteY133" fmla="*/ 13693 h 347432"/>
                <a:gd name="connsiteX134" fmla="*/ 201393 w 244521"/>
                <a:gd name="connsiteY134" fmla="*/ 13363 h 347432"/>
                <a:gd name="connsiteX135" fmla="*/ 197693 w 244521"/>
                <a:gd name="connsiteY135" fmla="*/ 12345 h 347432"/>
                <a:gd name="connsiteX136" fmla="*/ 194890 w 244521"/>
                <a:gd name="connsiteY136" fmla="*/ 11063 h 347432"/>
                <a:gd name="connsiteX137" fmla="*/ 192511 w 244521"/>
                <a:gd name="connsiteY137" fmla="*/ 10243 h 347432"/>
                <a:gd name="connsiteX138" fmla="*/ 190449 w 244521"/>
                <a:gd name="connsiteY138" fmla="*/ 9226 h 347432"/>
                <a:gd name="connsiteX139" fmla="*/ 187621 w 244521"/>
                <a:gd name="connsiteY139" fmla="*/ 8274 h 347432"/>
                <a:gd name="connsiteX140" fmla="*/ 186762 w 244521"/>
                <a:gd name="connsiteY140" fmla="*/ 7468 h 347432"/>
                <a:gd name="connsiteX141" fmla="*/ 183669 w 244521"/>
                <a:gd name="connsiteY141" fmla="*/ 5961 h 347432"/>
                <a:gd name="connsiteX142" fmla="*/ 182189 w 244521"/>
                <a:gd name="connsiteY142" fmla="*/ 4970 h 347432"/>
                <a:gd name="connsiteX143" fmla="*/ 177206 w 244521"/>
                <a:gd name="connsiteY143" fmla="*/ 3106 h 347432"/>
                <a:gd name="connsiteX144" fmla="*/ 176968 w 244521"/>
                <a:gd name="connsiteY144" fmla="*/ 2366 h 347432"/>
                <a:gd name="connsiteX145" fmla="*/ 176875 w 244521"/>
                <a:gd name="connsiteY145" fmla="*/ 1652 h 347432"/>
                <a:gd name="connsiteX146" fmla="*/ 176637 w 244521"/>
                <a:gd name="connsiteY146" fmla="*/ 1361 h 347432"/>
                <a:gd name="connsiteX147" fmla="*/ 171575 w 244521"/>
                <a:gd name="connsiteY147" fmla="*/ 0 h 347432"/>
                <a:gd name="connsiteX148" fmla="*/ 169222 w 244521"/>
                <a:gd name="connsiteY148" fmla="*/ 79 h 347432"/>
                <a:gd name="connsiteX149" fmla="*/ 162442 w 244521"/>
                <a:gd name="connsiteY149" fmla="*/ 370 h 347432"/>
                <a:gd name="connsiteX150" fmla="*/ 165614 w 244521"/>
                <a:gd name="connsiteY150" fmla="*/ 2432 h 347432"/>
                <a:gd name="connsiteX151" fmla="*/ 166671 w 244521"/>
                <a:gd name="connsiteY151" fmla="*/ 3265 h 347432"/>
                <a:gd name="connsiteX152" fmla="*/ 166975 w 244521"/>
                <a:gd name="connsiteY152" fmla="*/ 4481 h 347432"/>
                <a:gd name="connsiteX153" fmla="*/ 166645 w 244521"/>
                <a:gd name="connsiteY153" fmla="*/ 6741 h 347432"/>
                <a:gd name="connsiteX154" fmla="*/ 165350 w 244521"/>
                <a:gd name="connsiteY154" fmla="*/ 8684 h 347432"/>
                <a:gd name="connsiteX155" fmla="*/ 163790 w 244521"/>
                <a:gd name="connsiteY155" fmla="*/ 10257 h 347432"/>
                <a:gd name="connsiteX156" fmla="*/ 160657 w 244521"/>
                <a:gd name="connsiteY156" fmla="*/ 11816 h 347432"/>
                <a:gd name="connsiteX157" fmla="*/ 165733 w 244521"/>
                <a:gd name="connsiteY157" fmla="*/ 13363 h 347432"/>
                <a:gd name="connsiteX158" fmla="*/ 162534 w 244521"/>
                <a:gd name="connsiteY158" fmla="*/ 15451 h 347432"/>
                <a:gd name="connsiteX159" fmla="*/ 161028 w 244521"/>
                <a:gd name="connsiteY159" fmla="*/ 16271 h 347432"/>
                <a:gd name="connsiteX160" fmla="*/ 159190 w 244521"/>
                <a:gd name="connsiteY160" fmla="*/ 16125 h 347432"/>
                <a:gd name="connsiteX161" fmla="*/ 155873 w 244521"/>
                <a:gd name="connsiteY161" fmla="*/ 15398 h 347432"/>
                <a:gd name="connsiteX162" fmla="*/ 147850 w 244521"/>
                <a:gd name="connsiteY162" fmla="*/ 13654 h 347432"/>
                <a:gd name="connsiteX163" fmla="*/ 144030 w 244521"/>
                <a:gd name="connsiteY163" fmla="*/ 12993 h 347432"/>
                <a:gd name="connsiteX164" fmla="*/ 140646 w 244521"/>
                <a:gd name="connsiteY164" fmla="*/ 12794 h 347432"/>
                <a:gd name="connsiteX165" fmla="*/ 138849 w 244521"/>
                <a:gd name="connsiteY165" fmla="*/ 12821 h 347432"/>
                <a:gd name="connsiteX166" fmla="*/ 131619 w 244521"/>
                <a:gd name="connsiteY166" fmla="*/ 11327 h 347432"/>
                <a:gd name="connsiteX167" fmla="*/ 130244 w 244521"/>
                <a:gd name="connsiteY167" fmla="*/ 11499 h 347432"/>
                <a:gd name="connsiteX168" fmla="*/ 127719 w 244521"/>
                <a:gd name="connsiteY168" fmla="*/ 12147 h 347432"/>
                <a:gd name="connsiteX169" fmla="*/ 127521 w 244521"/>
                <a:gd name="connsiteY169" fmla="*/ 13601 h 347432"/>
                <a:gd name="connsiteX170" fmla="*/ 127905 w 244521"/>
                <a:gd name="connsiteY170" fmla="*/ 17222 h 347432"/>
                <a:gd name="connsiteX171" fmla="*/ 128460 w 244521"/>
                <a:gd name="connsiteY171" fmla="*/ 20024 h 347432"/>
                <a:gd name="connsiteX172" fmla="*/ 127614 w 244521"/>
                <a:gd name="connsiteY172" fmla="*/ 21637 h 347432"/>
                <a:gd name="connsiteX173" fmla="*/ 126728 w 244521"/>
                <a:gd name="connsiteY173" fmla="*/ 22734 h 347432"/>
                <a:gd name="connsiteX174" fmla="*/ 124032 w 244521"/>
                <a:gd name="connsiteY174" fmla="*/ 25695 h 347432"/>
                <a:gd name="connsiteX175" fmla="*/ 117463 w 244521"/>
                <a:gd name="connsiteY175" fmla="*/ 23672 h 347432"/>
                <a:gd name="connsiteX176" fmla="*/ 112982 w 244521"/>
                <a:gd name="connsiteY176" fmla="*/ 22337 h 347432"/>
                <a:gd name="connsiteX177" fmla="*/ 110246 w 244521"/>
                <a:gd name="connsiteY177" fmla="*/ 24109 h 347432"/>
                <a:gd name="connsiteX178" fmla="*/ 103307 w 244521"/>
                <a:gd name="connsiteY178" fmla="*/ 27373 h 347432"/>
                <a:gd name="connsiteX179" fmla="*/ 99976 w 244521"/>
                <a:gd name="connsiteY179" fmla="*/ 33823 h 347432"/>
                <a:gd name="connsiteX180" fmla="*/ 99778 w 244521"/>
                <a:gd name="connsiteY180" fmla="*/ 34035 h 347432"/>
                <a:gd name="connsiteX181" fmla="*/ 97703 w 244521"/>
                <a:gd name="connsiteY181" fmla="*/ 35674 h 347432"/>
                <a:gd name="connsiteX182" fmla="*/ 94967 w 244521"/>
                <a:gd name="connsiteY182" fmla="*/ 36427 h 347432"/>
                <a:gd name="connsiteX183" fmla="*/ 92892 w 244521"/>
                <a:gd name="connsiteY183" fmla="*/ 36797 h 347432"/>
                <a:gd name="connsiteX184" fmla="*/ 91755 w 244521"/>
                <a:gd name="connsiteY184" fmla="*/ 38727 h 347432"/>
                <a:gd name="connsiteX185" fmla="*/ 94729 w 244521"/>
                <a:gd name="connsiteY185" fmla="*/ 41489 h 347432"/>
                <a:gd name="connsiteX186" fmla="*/ 96262 w 244521"/>
                <a:gd name="connsiteY186" fmla="*/ 42943 h 347432"/>
                <a:gd name="connsiteX187" fmla="*/ 97729 w 244521"/>
                <a:gd name="connsiteY187" fmla="*/ 45296 h 347432"/>
                <a:gd name="connsiteX188" fmla="*/ 97544 w 244521"/>
                <a:gd name="connsiteY188" fmla="*/ 46803 h 347432"/>
                <a:gd name="connsiteX189" fmla="*/ 97267 w 244521"/>
                <a:gd name="connsiteY189" fmla="*/ 47741 h 347432"/>
                <a:gd name="connsiteX190" fmla="*/ 94280 w 244521"/>
                <a:gd name="connsiteY190" fmla="*/ 49658 h 347432"/>
                <a:gd name="connsiteX191" fmla="*/ 87922 w 244521"/>
                <a:gd name="connsiteY191" fmla="*/ 54720 h 347432"/>
                <a:gd name="connsiteX192" fmla="*/ 82040 w 244521"/>
                <a:gd name="connsiteY192" fmla="*/ 60020 h 347432"/>
                <a:gd name="connsiteX193" fmla="*/ 79595 w 244521"/>
                <a:gd name="connsiteY193" fmla="*/ 61540 h 347432"/>
                <a:gd name="connsiteX194" fmla="*/ 80904 w 244521"/>
                <a:gd name="connsiteY194" fmla="*/ 66047 h 347432"/>
                <a:gd name="connsiteX195" fmla="*/ 78908 w 244521"/>
                <a:gd name="connsiteY195" fmla="*/ 67369 h 347432"/>
                <a:gd name="connsiteX196" fmla="*/ 74811 w 244521"/>
                <a:gd name="connsiteY196" fmla="*/ 68863 h 347432"/>
                <a:gd name="connsiteX197" fmla="*/ 72709 w 244521"/>
                <a:gd name="connsiteY197" fmla="*/ 69444 h 347432"/>
                <a:gd name="connsiteX198" fmla="*/ 70436 w 244521"/>
                <a:gd name="connsiteY198" fmla="*/ 69788 h 347432"/>
                <a:gd name="connsiteX199" fmla="*/ 63430 w 244521"/>
                <a:gd name="connsiteY199" fmla="*/ 70383 h 347432"/>
                <a:gd name="connsiteX200" fmla="*/ 64818 w 244521"/>
                <a:gd name="connsiteY200" fmla="*/ 75233 h 347432"/>
                <a:gd name="connsiteX201" fmla="*/ 65360 w 244521"/>
                <a:gd name="connsiteY201" fmla="*/ 77388 h 347432"/>
                <a:gd name="connsiteX202" fmla="*/ 65386 w 244521"/>
                <a:gd name="connsiteY202" fmla="*/ 78670 h 347432"/>
                <a:gd name="connsiteX203" fmla="*/ 64699 w 244521"/>
                <a:gd name="connsiteY203" fmla="*/ 79912 h 347432"/>
                <a:gd name="connsiteX204" fmla="*/ 63893 w 244521"/>
                <a:gd name="connsiteY204" fmla="*/ 82291 h 347432"/>
                <a:gd name="connsiteX205" fmla="*/ 62822 w 244521"/>
                <a:gd name="connsiteY205" fmla="*/ 90830 h 347432"/>
                <a:gd name="connsiteX206" fmla="*/ 61831 w 244521"/>
                <a:gd name="connsiteY206" fmla="*/ 91755 h 347432"/>
                <a:gd name="connsiteX207" fmla="*/ 60496 w 244521"/>
                <a:gd name="connsiteY207" fmla="*/ 94081 h 347432"/>
                <a:gd name="connsiteX208" fmla="*/ 56147 w 244521"/>
                <a:gd name="connsiteY208" fmla="*/ 99659 h 347432"/>
                <a:gd name="connsiteX209" fmla="*/ 52619 w 244521"/>
                <a:gd name="connsiteY209" fmla="*/ 103373 h 347432"/>
                <a:gd name="connsiteX210" fmla="*/ 47516 w 244521"/>
                <a:gd name="connsiteY210" fmla="*/ 108739 h 347432"/>
                <a:gd name="connsiteX211" fmla="*/ 51812 w 244521"/>
                <a:gd name="connsiteY211" fmla="*/ 110431 h 347432"/>
                <a:gd name="connsiteX212" fmla="*/ 55738 w 244521"/>
                <a:gd name="connsiteY212" fmla="*/ 111674 h 347432"/>
                <a:gd name="connsiteX213" fmla="*/ 56597 w 244521"/>
                <a:gd name="connsiteY213" fmla="*/ 113577 h 347432"/>
                <a:gd name="connsiteX214" fmla="*/ 57218 w 244521"/>
                <a:gd name="connsiteY214" fmla="*/ 116762 h 347432"/>
                <a:gd name="connsiteX215" fmla="*/ 57139 w 244521"/>
                <a:gd name="connsiteY215" fmla="*/ 118930 h 347432"/>
                <a:gd name="connsiteX216" fmla="*/ 55698 w 244521"/>
                <a:gd name="connsiteY216" fmla="*/ 120886 h 347432"/>
                <a:gd name="connsiteX217" fmla="*/ 54575 w 244521"/>
                <a:gd name="connsiteY217" fmla="*/ 122261 h 347432"/>
                <a:gd name="connsiteX218" fmla="*/ 53781 w 244521"/>
                <a:gd name="connsiteY218" fmla="*/ 122935 h 347432"/>
                <a:gd name="connsiteX219" fmla="*/ 48217 w 244521"/>
                <a:gd name="connsiteY219" fmla="*/ 122274 h 347432"/>
                <a:gd name="connsiteX220" fmla="*/ 41093 w 244521"/>
                <a:gd name="connsiteY220" fmla="*/ 121415 h 347432"/>
                <a:gd name="connsiteX221" fmla="*/ 39256 w 244521"/>
                <a:gd name="connsiteY221" fmla="*/ 121402 h 347432"/>
                <a:gd name="connsiteX222" fmla="*/ 35132 w 244521"/>
                <a:gd name="connsiteY222" fmla="*/ 122023 h 347432"/>
                <a:gd name="connsiteX223" fmla="*/ 31418 w 244521"/>
                <a:gd name="connsiteY223" fmla="*/ 123292 h 347432"/>
                <a:gd name="connsiteX224" fmla="*/ 29462 w 244521"/>
                <a:gd name="connsiteY224" fmla="*/ 124362 h 347432"/>
                <a:gd name="connsiteX225" fmla="*/ 28933 w 244521"/>
                <a:gd name="connsiteY225" fmla="*/ 124785 h 347432"/>
                <a:gd name="connsiteX226" fmla="*/ 26474 w 244521"/>
                <a:gd name="connsiteY226" fmla="*/ 127217 h 347432"/>
                <a:gd name="connsiteX227" fmla="*/ 22086 w 244521"/>
                <a:gd name="connsiteY227" fmla="*/ 131553 h 347432"/>
                <a:gd name="connsiteX228" fmla="*/ 19667 w 244521"/>
                <a:gd name="connsiteY228" fmla="*/ 133443 h 347432"/>
                <a:gd name="connsiteX229" fmla="*/ 20408 w 244521"/>
                <a:gd name="connsiteY229" fmla="*/ 136060 h 347432"/>
                <a:gd name="connsiteX230" fmla="*/ 16363 w 244521"/>
                <a:gd name="connsiteY230" fmla="*/ 141109 h 347432"/>
                <a:gd name="connsiteX231" fmla="*/ 19086 w 244521"/>
                <a:gd name="connsiteY231" fmla="*/ 146224 h 347432"/>
                <a:gd name="connsiteX232" fmla="*/ 19205 w 244521"/>
                <a:gd name="connsiteY232" fmla="*/ 146396 h 347432"/>
                <a:gd name="connsiteX233" fmla="*/ 20645 w 244521"/>
                <a:gd name="connsiteY233" fmla="*/ 148471 h 347432"/>
                <a:gd name="connsiteX234" fmla="*/ 19165 w 244521"/>
                <a:gd name="connsiteY234" fmla="*/ 149806 h 347432"/>
                <a:gd name="connsiteX235" fmla="*/ 18544 w 244521"/>
                <a:gd name="connsiteY235" fmla="*/ 150520 h 347432"/>
                <a:gd name="connsiteX236" fmla="*/ 18782 w 244521"/>
                <a:gd name="connsiteY236" fmla="*/ 152886 h 347432"/>
                <a:gd name="connsiteX237" fmla="*/ 19192 w 244521"/>
                <a:gd name="connsiteY237" fmla="*/ 155529 h 347432"/>
                <a:gd name="connsiteX238" fmla="*/ 18861 w 244521"/>
                <a:gd name="connsiteY238" fmla="*/ 157089 h 347432"/>
                <a:gd name="connsiteX239" fmla="*/ 18729 w 244521"/>
                <a:gd name="connsiteY239" fmla="*/ 158820 h 347432"/>
                <a:gd name="connsiteX240" fmla="*/ 22483 w 244521"/>
                <a:gd name="connsiteY240" fmla="*/ 166605 h 347432"/>
                <a:gd name="connsiteX241" fmla="*/ 22456 w 244521"/>
                <a:gd name="connsiteY241" fmla="*/ 168429 h 347432"/>
                <a:gd name="connsiteX242" fmla="*/ 22284 w 244521"/>
                <a:gd name="connsiteY242" fmla="*/ 169606 h 347432"/>
                <a:gd name="connsiteX243" fmla="*/ 21188 w 244521"/>
                <a:gd name="connsiteY243" fmla="*/ 174456 h 347432"/>
                <a:gd name="connsiteX244" fmla="*/ 19707 w 244521"/>
                <a:gd name="connsiteY244" fmla="*/ 180986 h 347432"/>
                <a:gd name="connsiteX245" fmla="*/ 22403 w 244521"/>
                <a:gd name="connsiteY245" fmla="*/ 182704 h 347432"/>
                <a:gd name="connsiteX246" fmla="*/ 26250 w 244521"/>
                <a:gd name="connsiteY246" fmla="*/ 184766 h 347432"/>
                <a:gd name="connsiteX247" fmla="*/ 28404 w 244521"/>
                <a:gd name="connsiteY247" fmla="*/ 185572 h 347432"/>
                <a:gd name="connsiteX248" fmla="*/ 31603 w 244521"/>
                <a:gd name="connsiteY248" fmla="*/ 188017 h 347432"/>
                <a:gd name="connsiteX249" fmla="*/ 34061 w 244521"/>
                <a:gd name="connsiteY249" fmla="*/ 190410 h 347432"/>
                <a:gd name="connsiteX250" fmla="*/ 33744 w 244521"/>
                <a:gd name="connsiteY250" fmla="*/ 191996 h 347432"/>
                <a:gd name="connsiteX251" fmla="*/ 33070 w 244521"/>
                <a:gd name="connsiteY251" fmla="*/ 193754 h 347432"/>
                <a:gd name="connsiteX252" fmla="*/ 32065 w 244521"/>
                <a:gd name="connsiteY252" fmla="*/ 194983 h 347432"/>
                <a:gd name="connsiteX253" fmla="*/ 31127 w 244521"/>
                <a:gd name="connsiteY253" fmla="*/ 196675 h 347432"/>
                <a:gd name="connsiteX254" fmla="*/ 30717 w 244521"/>
                <a:gd name="connsiteY254" fmla="*/ 197917 h 347432"/>
                <a:gd name="connsiteX255" fmla="*/ 30268 w 244521"/>
                <a:gd name="connsiteY255" fmla="*/ 198248 h 347432"/>
                <a:gd name="connsiteX256" fmla="*/ 26012 w 244521"/>
                <a:gd name="connsiteY256" fmla="*/ 198380 h 347432"/>
                <a:gd name="connsiteX257" fmla="*/ 23765 w 244521"/>
                <a:gd name="connsiteY257" fmla="*/ 198856 h 347432"/>
                <a:gd name="connsiteX258" fmla="*/ 22589 w 244521"/>
                <a:gd name="connsiteY258" fmla="*/ 199384 h 347432"/>
                <a:gd name="connsiteX259" fmla="*/ 23025 w 244521"/>
                <a:gd name="connsiteY259" fmla="*/ 202226 h 347432"/>
                <a:gd name="connsiteX260" fmla="*/ 25668 w 244521"/>
                <a:gd name="connsiteY260" fmla="*/ 207434 h 347432"/>
                <a:gd name="connsiteX261" fmla="*/ 27862 w 244521"/>
                <a:gd name="connsiteY261" fmla="*/ 211148 h 347432"/>
                <a:gd name="connsiteX262" fmla="*/ 28576 w 244521"/>
                <a:gd name="connsiteY262" fmla="*/ 213593 h 347432"/>
                <a:gd name="connsiteX263" fmla="*/ 27889 w 244521"/>
                <a:gd name="connsiteY263" fmla="*/ 216078 h 347432"/>
                <a:gd name="connsiteX264" fmla="*/ 27162 w 244521"/>
                <a:gd name="connsiteY264" fmla="*/ 217347 h 347432"/>
                <a:gd name="connsiteX265" fmla="*/ 27162 w 244521"/>
                <a:gd name="connsiteY265" fmla="*/ 219065 h 347432"/>
                <a:gd name="connsiteX266" fmla="*/ 26633 w 244521"/>
                <a:gd name="connsiteY266" fmla="*/ 222475 h 347432"/>
                <a:gd name="connsiteX267" fmla="*/ 24981 w 244521"/>
                <a:gd name="connsiteY267" fmla="*/ 224207 h 347432"/>
                <a:gd name="connsiteX268" fmla="*/ 22800 w 244521"/>
                <a:gd name="connsiteY268" fmla="*/ 226084 h 347432"/>
                <a:gd name="connsiteX269" fmla="*/ 20368 w 244521"/>
                <a:gd name="connsiteY269" fmla="*/ 227485 h 347432"/>
                <a:gd name="connsiteX270" fmla="*/ 18425 w 244521"/>
                <a:gd name="connsiteY270" fmla="*/ 227881 h 347432"/>
                <a:gd name="connsiteX271" fmla="*/ 16760 w 244521"/>
                <a:gd name="connsiteY271" fmla="*/ 228040 h 347432"/>
                <a:gd name="connsiteX272" fmla="*/ 15650 w 244521"/>
                <a:gd name="connsiteY272" fmla="*/ 228753 h 347432"/>
                <a:gd name="connsiteX273" fmla="*/ 14645 w 244521"/>
                <a:gd name="connsiteY273" fmla="*/ 230855 h 347432"/>
                <a:gd name="connsiteX274" fmla="*/ 13719 w 244521"/>
                <a:gd name="connsiteY274" fmla="*/ 233062 h 347432"/>
                <a:gd name="connsiteX275" fmla="*/ 10667 w 244521"/>
                <a:gd name="connsiteY275" fmla="*/ 235785 h 347432"/>
                <a:gd name="connsiteX276" fmla="*/ 10746 w 244521"/>
                <a:gd name="connsiteY276" fmla="*/ 236737 h 347432"/>
                <a:gd name="connsiteX277" fmla="*/ 11935 w 244521"/>
                <a:gd name="connsiteY277" fmla="*/ 239962 h 347432"/>
                <a:gd name="connsiteX278" fmla="*/ 13059 w 244521"/>
                <a:gd name="connsiteY278" fmla="*/ 243636 h 347432"/>
                <a:gd name="connsiteX279" fmla="*/ 12147 w 244521"/>
                <a:gd name="connsiteY279" fmla="*/ 247073 h 347432"/>
                <a:gd name="connsiteX280" fmla="*/ 11367 w 244521"/>
                <a:gd name="connsiteY280" fmla="*/ 250694 h 347432"/>
                <a:gd name="connsiteX281" fmla="*/ 9979 w 244521"/>
                <a:gd name="connsiteY281" fmla="*/ 253113 h 347432"/>
                <a:gd name="connsiteX282" fmla="*/ 7983 w 244521"/>
                <a:gd name="connsiteY282" fmla="*/ 253972 h 347432"/>
                <a:gd name="connsiteX283" fmla="*/ 6516 w 244521"/>
                <a:gd name="connsiteY283" fmla="*/ 253536 h 347432"/>
                <a:gd name="connsiteX284" fmla="*/ 4851 w 244521"/>
                <a:gd name="connsiteY284" fmla="*/ 250232 h 347432"/>
                <a:gd name="connsiteX285" fmla="*/ 2974 w 244521"/>
                <a:gd name="connsiteY285" fmla="*/ 248923 h 347432"/>
                <a:gd name="connsiteX286" fmla="*/ 978 w 244521"/>
                <a:gd name="connsiteY286" fmla="*/ 249148 h 347432"/>
                <a:gd name="connsiteX287" fmla="*/ 397 w 244521"/>
                <a:gd name="connsiteY287" fmla="*/ 249994 h 347432"/>
                <a:gd name="connsiteX288" fmla="*/ 0 w 244521"/>
                <a:gd name="connsiteY288" fmla="*/ 251474 h 347432"/>
                <a:gd name="connsiteX289" fmla="*/ 450 w 244521"/>
                <a:gd name="connsiteY289" fmla="*/ 253192 h 347432"/>
                <a:gd name="connsiteX290" fmla="*/ 1229 w 244521"/>
                <a:gd name="connsiteY290" fmla="*/ 254659 h 347432"/>
                <a:gd name="connsiteX291" fmla="*/ 1560 w 244521"/>
                <a:gd name="connsiteY291" fmla="*/ 259523 h 347432"/>
                <a:gd name="connsiteX292" fmla="*/ 2538 w 244521"/>
                <a:gd name="connsiteY292" fmla="*/ 264863 h 347432"/>
                <a:gd name="connsiteX293" fmla="*/ 2141 w 244521"/>
                <a:gd name="connsiteY293" fmla="*/ 266211 h 347432"/>
                <a:gd name="connsiteX294" fmla="*/ 2062 w 244521"/>
                <a:gd name="connsiteY294" fmla="*/ 267652 h 347432"/>
                <a:gd name="connsiteX295" fmla="*/ 3714 w 244521"/>
                <a:gd name="connsiteY295" fmla="*/ 267361 h 347432"/>
                <a:gd name="connsiteX296" fmla="*/ 5776 w 244521"/>
                <a:gd name="connsiteY296" fmla="*/ 268419 h 347432"/>
                <a:gd name="connsiteX297" fmla="*/ 6159 w 244521"/>
                <a:gd name="connsiteY297" fmla="*/ 274221 h 347432"/>
                <a:gd name="connsiteX298" fmla="*/ 8195 w 244521"/>
                <a:gd name="connsiteY298" fmla="*/ 277288 h 347432"/>
                <a:gd name="connsiteX299" fmla="*/ 11327 w 244521"/>
                <a:gd name="connsiteY299" fmla="*/ 278028 h 347432"/>
                <a:gd name="connsiteX300" fmla="*/ 11882 w 244521"/>
                <a:gd name="connsiteY300" fmla="*/ 283513 h 347432"/>
                <a:gd name="connsiteX301" fmla="*/ 12001 w 244521"/>
                <a:gd name="connsiteY301" fmla="*/ 284742 h 347432"/>
                <a:gd name="connsiteX302" fmla="*/ 14936 w 244521"/>
                <a:gd name="connsiteY302" fmla="*/ 285747 h 347432"/>
                <a:gd name="connsiteX303" fmla="*/ 15081 w 244521"/>
                <a:gd name="connsiteY303" fmla="*/ 287505 h 347432"/>
                <a:gd name="connsiteX304" fmla="*/ 15742 w 244521"/>
                <a:gd name="connsiteY304" fmla="*/ 289897 h 347432"/>
                <a:gd name="connsiteX305" fmla="*/ 16667 w 244521"/>
                <a:gd name="connsiteY305" fmla="*/ 292422 h 347432"/>
                <a:gd name="connsiteX306" fmla="*/ 18531 w 244521"/>
                <a:gd name="connsiteY306" fmla="*/ 291866 h 347432"/>
                <a:gd name="connsiteX307" fmla="*/ 20593 w 244521"/>
                <a:gd name="connsiteY307" fmla="*/ 297656 h 347432"/>
                <a:gd name="connsiteX308" fmla="*/ 26184 w 244521"/>
                <a:gd name="connsiteY308" fmla="*/ 306102 h 347432"/>
                <a:gd name="connsiteX309" fmla="*/ 29303 w 244521"/>
                <a:gd name="connsiteY309" fmla="*/ 308296 h 347432"/>
                <a:gd name="connsiteX310" fmla="*/ 32330 w 244521"/>
                <a:gd name="connsiteY310" fmla="*/ 312538 h 347432"/>
                <a:gd name="connsiteX311" fmla="*/ 33889 w 244521"/>
                <a:gd name="connsiteY311" fmla="*/ 312895 h 347432"/>
                <a:gd name="connsiteX312" fmla="*/ 35766 w 244521"/>
                <a:gd name="connsiteY312" fmla="*/ 313728 h 347432"/>
                <a:gd name="connsiteX313" fmla="*/ 36533 w 244521"/>
                <a:gd name="connsiteY313" fmla="*/ 316424 h 347432"/>
                <a:gd name="connsiteX314" fmla="*/ 35277 w 244521"/>
                <a:gd name="connsiteY314" fmla="*/ 318090 h 347432"/>
                <a:gd name="connsiteX315" fmla="*/ 33546 w 244521"/>
                <a:gd name="connsiteY315" fmla="*/ 317997 h 347432"/>
                <a:gd name="connsiteX316" fmla="*/ 31153 w 244521"/>
                <a:gd name="connsiteY316" fmla="*/ 318394 h 347432"/>
                <a:gd name="connsiteX317" fmla="*/ 31880 w 244521"/>
                <a:gd name="connsiteY317" fmla="*/ 319887 h 347432"/>
                <a:gd name="connsiteX318" fmla="*/ 32938 w 244521"/>
                <a:gd name="connsiteY318" fmla="*/ 320879 h 347432"/>
                <a:gd name="connsiteX319" fmla="*/ 34193 w 244521"/>
                <a:gd name="connsiteY319" fmla="*/ 323073 h 347432"/>
                <a:gd name="connsiteX320" fmla="*/ 33189 w 244521"/>
                <a:gd name="connsiteY320" fmla="*/ 323654 h 347432"/>
                <a:gd name="connsiteX321" fmla="*/ 32237 w 244521"/>
                <a:gd name="connsiteY321" fmla="*/ 323839 h 347432"/>
                <a:gd name="connsiteX322" fmla="*/ 28113 w 244521"/>
                <a:gd name="connsiteY322" fmla="*/ 322306 h 347432"/>
                <a:gd name="connsiteX323" fmla="*/ 27373 w 244521"/>
                <a:gd name="connsiteY323" fmla="*/ 322372 h 347432"/>
                <a:gd name="connsiteX324" fmla="*/ 28417 w 244521"/>
                <a:gd name="connsiteY324" fmla="*/ 323562 h 347432"/>
                <a:gd name="connsiteX325" fmla="*/ 29924 w 244521"/>
                <a:gd name="connsiteY325" fmla="*/ 326430 h 347432"/>
                <a:gd name="connsiteX326" fmla="*/ 35000 w 244521"/>
                <a:gd name="connsiteY326" fmla="*/ 333210 h 347432"/>
                <a:gd name="connsiteX327" fmla="*/ 37247 w 244521"/>
                <a:gd name="connsiteY327" fmla="*/ 335220 h 347432"/>
                <a:gd name="connsiteX328" fmla="*/ 37934 w 244521"/>
                <a:gd name="connsiteY328" fmla="*/ 336753 h 347432"/>
                <a:gd name="connsiteX329" fmla="*/ 38040 w 244521"/>
                <a:gd name="connsiteY329" fmla="*/ 338193 h 347432"/>
                <a:gd name="connsiteX330" fmla="*/ 37762 w 244521"/>
                <a:gd name="connsiteY330" fmla="*/ 340348 h 347432"/>
                <a:gd name="connsiteX331" fmla="*/ 37286 w 244521"/>
                <a:gd name="connsiteY331" fmla="*/ 342463 h 347432"/>
                <a:gd name="connsiteX332" fmla="*/ 37339 w 244521"/>
                <a:gd name="connsiteY332" fmla="*/ 343837 h 347432"/>
                <a:gd name="connsiteX333" fmla="*/ 36229 w 244521"/>
                <a:gd name="connsiteY333" fmla="*/ 345701 h 347432"/>
                <a:gd name="connsiteX334" fmla="*/ 45296 w 244521"/>
                <a:gd name="connsiteY334" fmla="*/ 347432 h 347432"/>
                <a:gd name="connsiteX335" fmla="*/ 55341 w 244521"/>
                <a:gd name="connsiteY335" fmla="*/ 345251 h 347432"/>
                <a:gd name="connsiteX336" fmla="*/ 61038 w 244521"/>
                <a:gd name="connsiteY336" fmla="*/ 346216 h 347432"/>
                <a:gd name="connsiteX337" fmla="*/ 62981 w 244521"/>
                <a:gd name="connsiteY337" fmla="*/ 346097 h 347432"/>
                <a:gd name="connsiteX338" fmla="*/ 66391 w 244521"/>
                <a:gd name="connsiteY338" fmla="*/ 342608 h 347432"/>
                <a:gd name="connsiteX339" fmla="*/ 64977 w 244521"/>
                <a:gd name="connsiteY339" fmla="*/ 339713 h 347432"/>
                <a:gd name="connsiteX340" fmla="*/ 63404 w 244521"/>
                <a:gd name="connsiteY340" fmla="*/ 337242 h 347432"/>
                <a:gd name="connsiteX341" fmla="*/ 63602 w 244521"/>
                <a:gd name="connsiteY341" fmla="*/ 334492 h 347432"/>
                <a:gd name="connsiteX342" fmla="*/ 64541 w 244521"/>
                <a:gd name="connsiteY342" fmla="*/ 333039 h 347432"/>
                <a:gd name="connsiteX343" fmla="*/ 67382 w 244521"/>
                <a:gd name="connsiteY343" fmla="*/ 330673 h 347432"/>
                <a:gd name="connsiteX344" fmla="*/ 68836 w 244521"/>
                <a:gd name="connsiteY344" fmla="*/ 329681 h 347432"/>
                <a:gd name="connsiteX345" fmla="*/ 70581 w 244521"/>
                <a:gd name="connsiteY345" fmla="*/ 328769 h 347432"/>
                <a:gd name="connsiteX346" fmla="*/ 72603 w 244521"/>
                <a:gd name="connsiteY346" fmla="*/ 329536 h 347432"/>
                <a:gd name="connsiteX347" fmla="*/ 74639 w 244521"/>
                <a:gd name="connsiteY347" fmla="*/ 329192 h 347432"/>
                <a:gd name="connsiteX348" fmla="*/ 73727 w 244521"/>
                <a:gd name="connsiteY348" fmla="*/ 326509 h 347432"/>
                <a:gd name="connsiteX349" fmla="*/ 75115 w 244521"/>
                <a:gd name="connsiteY349" fmla="*/ 325769 h 347432"/>
                <a:gd name="connsiteX350" fmla="*/ 80666 w 244521"/>
                <a:gd name="connsiteY350" fmla="*/ 325491 h 347432"/>
                <a:gd name="connsiteX351" fmla="*/ 86363 w 244521"/>
                <a:gd name="connsiteY351" fmla="*/ 326060 h 347432"/>
                <a:gd name="connsiteX352" fmla="*/ 90116 w 244521"/>
                <a:gd name="connsiteY352" fmla="*/ 325201 h 347432"/>
                <a:gd name="connsiteX353" fmla="*/ 92522 w 244521"/>
                <a:gd name="connsiteY353" fmla="*/ 325135 h 347432"/>
                <a:gd name="connsiteX354" fmla="*/ 94518 w 244521"/>
                <a:gd name="connsiteY354" fmla="*/ 325703 h 347432"/>
                <a:gd name="connsiteX355" fmla="*/ 96712 w 244521"/>
                <a:gd name="connsiteY355" fmla="*/ 326747 h 347432"/>
                <a:gd name="connsiteX356" fmla="*/ 98615 w 244521"/>
                <a:gd name="connsiteY356" fmla="*/ 325624 h 347432"/>
                <a:gd name="connsiteX357" fmla="*/ 100148 w 244521"/>
                <a:gd name="connsiteY357" fmla="*/ 324157 h 347432"/>
                <a:gd name="connsiteX358" fmla="*/ 103069 w 244521"/>
                <a:gd name="connsiteY358" fmla="*/ 316794 h 347432"/>
                <a:gd name="connsiteX359" fmla="*/ 104338 w 244521"/>
                <a:gd name="connsiteY359" fmla="*/ 314442 h 347432"/>
                <a:gd name="connsiteX360" fmla="*/ 106942 w 244521"/>
                <a:gd name="connsiteY360" fmla="*/ 311283 h 347432"/>
                <a:gd name="connsiteX361" fmla="*/ 108065 w 244521"/>
                <a:gd name="connsiteY361" fmla="*/ 308653 h 347432"/>
                <a:gd name="connsiteX362" fmla="*/ 108964 w 244521"/>
                <a:gd name="connsiteY362" fmla="*/ 305533 h 347432"/>
                <a:gd name="connsiteX363" fmla="*/ 110273 w 244521"/>
                <a:gd name="connsiteY363" fmla="*/ 301806 h 347432"/>
                <a:gd name="connsiteX364" fmla="*/ 109784 w 244521"/>
                <a:gd name="connsiteY364" fmla="*/ 299863 h 347432"/>
                <a:gd name="connsiteX365" fmla="*/ 109163 w 244521"/>
                <a:gd name="connsiteY365" fmla="*/ 298647 h 347432"/>
                <a:gd name="connsiteX366" fmla="*/ 109017 w 244521"/>
                <a:gd name="connsiteY366" fmla="*/ 296611 h 347432"/>
                <a:gd name="connsiteX367" fmla="*/ 112017 w 244521"/>
                <a:gd name="connsiteY367" fmla="*/ 292263 h 347432"/>
                <a:gd name="connsiteX368" fmla="*/ 112374 w 244521"/>
                <a:gd name="connsiteY368" fmla="*/ 290413 h 347432"/>
                <a:gd name="connsiteX369" fmla="*/ 111330 w 244521"/>
                <a:gd name="connsiteY369" fmla="*/ 288628 h 347432"/>
                <a:gd name="connsiteX370" fmla="*/ 110841 w 244521"/>
                <a:gd name="connsiteY370" fmla="*/ 286698 h 347432"/>
                <a:gd name="connsiteX371" fmla="*/ 110775 w 244521"/>
                <a:gd name="connsiteY371" fmla="*/ 283566 h 347432"/>
                <a:gd name="connsiteX372" fmla="*/ 110088 w 244521"/>
                <a:gd name="connsiteY372" fmla="*/ 282218 h 347432"/>
                <a:gd name="connsiteX373" fmla="*/ 110828 w 244521"/>
                <a:gd name="connsiteY373" fmla="*/ 279574 h 347432"/>
                <a:gd name="connsiteX374" fmla="*/ 112811 w 244521"/>
                <a:gd name="connsiteY374" fmla="*/ 279455 h 347432"/>
                <a:gd name="connsiteX375" fmla="*/ 112665 w 244521"/>
                <a:gd name="connsiteY375" fmla="*/ 273071 h 347432"/>
                <a:gd name="connsiteX376" fmla="*/ 114026 w 244521"/>
                <a:gd name="connsiteY376" fmla="*/ 271670 h 347432"/>
                <a:gd name="connsiteX377" fmla="*/ 112850 w 244521"/>
                <a:gd name="connsiteY377" fmla="*/ 269344 h 347432"/>
                <a:gd name="connsiteX378" fmla="*/ 111409 w 244521"/>
                <a:gd name="connsiteY378" fmla="*/ 265907 h 347432"/>
                <a:gd name="connsiteX379" fmla="*/ 114872 w 244521"/>
                <a:gd name="connsiteY379" fmla="*/ 265247 h 347432"/>
                <a:gd name="connsiteX380" fmla="*/ 116842 w 244521"/>
                <a:gd name="connsiteY380" fmla="*/ 264387 h 347432"/>
                <a:gd name="connsiteX381" fmla="*/ 114000 w 244521"/>
                <a:gd name="connsiteY381" fmla="*/ 261969 h 347432"/>
                <a:gd name="connsiteX382" fmla="*/ 111859 w 244521"/>
                <a:gd name="connsiteY382" fmla="*/ 261599 h 347432"/>
                <a:gd name="connsiteX383" fmla="*/ 107709 w 244521"/>
                <a:gd name="connsiteY383" fmla="*/ 261255 h 347432"/>
                <a:gd name="connsiteX384" fmla="*/ 105964 w 244521"/>
                <a:gd name="connsiteY384" fmla="*/ 261546 h 347432"/>
                <a:gd name="connsiteX385" fmla="*/ 104470 w 244521"/>
                <a:gd name="connsiteY385" fmla="*/ 260858 h 347432"/>
                <a:gd name="connsiteX386" fmla="*/ 102369 w 244521"/>
                <a:gd name="connsiteY386" fmla="*/ 260634 h 347432"/>
                <a:gd name="connsiteX387" fmla="*/ 104391 w 244521"/>
                <a:gd name="connsiteY387" fmla="*/ 259933 h 347432"/>
                <a:gd name="connsiteX388" fmla="*/ 110933 w 244521"/>
                <a:gd name="connsiteY388" fmla="*/ 260264 h 347432"/>
                <a:gd name="connsiteX389" fmla="*/ 117767 w 244521"/>
                <a:gd name="connsiteY389" fmla="*/ 260184 h 347432"/>
                <a:gd name="connsiteX390" fmla="*/ 120225 w 244521"/>
                <a:gd name="connsiteY390" fmla="*/ 258704 h 347432"/>
                <a:gd name="connsiteX391" fmla="*/ 125089 w 244521"/>
                <a:gd name="connsiteY391" fmla="*/ 256880 h 347432"/>
                <a:gd name="connsiteX392" fmla="*/ 127191 w 244521"/>
                <a:gd name="connsiteY392" fmla="*/ 254845 h 347432"/>
                <a:gd name="connsiteX393" fmla="*/ 131407 w 244521"/>
                <a:gd name="connsiteY393" fmla="*/ 253338 h 347432"/>
                <a:gd name="connsiteX394" fmla="*/ 133271 w 244521"/>
                <a:gd name="connsiteY394" fmla="*/ 252069 h 347432"/>
                <a:gd name="connsiteX395" fmla="*/ 134566 w 244521"/>
                <a:gd name="connsiteY395" fmla="*/ 252346 h 347432"/>
                <a:gd name="connsiteX396" fmla="*/ 137434 w 244521"/>
                <a:gd name="connsiteY396" fmla="*/ 251091 h 347432"/>
                <a:gd name="connsiteX397" fmla="*/ 139840 w 244521"/>
                <a:gd name="connsiteY397" fmla="*/ 249531 h 347432"/>
                <a:gd name="connsiteX398" fmla="*/ 143541 w 244521"/>
                <a:gd name="connsiteY398" fmla="*/ 248302 h 347432"/>
                <a:gd name="connsiteX399" fmla="*/ 144241 w 244521"/>
                <a:gd name="connsiteY399" fmla="*/ 247707 h 347432"/>
                <a:gd name="connsiteX400" fmla="*/ 145206 w 244521"/>
                <a:gd name="connsiteY400" fmla="*/ 246478 h 347432"/>
                <a:gd name="connsiteX401" fmla="*/ 145880 w 244521"/>
                <a:gd name="connsiteY401" fmla="*/ 243597 h 347432"/>
                <a:gd name="connsiteX402" fmla="*/ 147572 w 244521"/>
                <a:gd name="connsiteY402" fmla="*/ 243557 h 347432"/>
                <a:gd name="connsiteX403" fmla="*/ 149912 w 244521"/>
                <a:gd name="connsiteY403" fmla="*/ 242645 h 347432"/>
                <a:gd name="connsiteX404" fmla="*/ 148669 w 244521"/>
                <a:gd name="connsiteY404" fmla="*/ 240887 h 347432"/>
                <a:gd name="connsiteX405" fmla="*/ 147625 w 244521"/>
                <a:gd name="connsiteY405" fmla="*/ 240530 h 347432"/>
                <a:gd name="connsiteX406" fmla="*/ 146647 w 244521"/>
                <a:gd name="connsiteY406" fmla="*/ 240821 h 347432"/>
                <a:gd name="connsiteX407" fmla="*/ 145418 w 244521"/>
                <a:gd name="connsiteY407" fmla="*/ 241548 h 347432"/>
                <a:gd name="connsiteX408" fmla="*/ 144215 w 244521"/>
                <a:gd name="connsiteY408" fmla="*/ 241376 h 347432"/>
                <a:gd name="connsiteX409" fmla="*/ 142906 w 244521"/>
                <a:gd name="connsiteY409" fmla="*/ 241587 h 347432"/>
                <a:gd name="connsiteX410" fmla="*/ 141757 w 244521"/>
                <a:gd name="connsiteY410" fmla="*/ 242513 h 347432"/>
                <a:gd name="connsiteX411" fmla="*/ 140210 w 244521"/>
                <a:gd name="connsiteY411" fmla="*/ 242909 h 347432"/>
                <a:gd name="connsiteX412" fmla="*/ 137130 w 244521"/>
                <a:gd name="connsiteY412" fmla="*/ 242579 h 347432"/>
                <a:gd name="connsiteX413" fmla="*/ 136774 w 244521"/>
                <a:gd name="connsiteY413" fmla="*/ 241786 h 347432"/>
                <a:gd name="connsiteX414" fmla="*/ 140673 w 244521"/>
                <a:gd name="connsiteY414" fmla="*/ 239935 h 347432"/>
                <a:gd name="connsiteX415" fmla="*/ 141757 w 244521"/>
                <a:gd name="connsiteY415" fmla="*/ 240186 h 347432"/>
                <a:gd name="connsiteX416" fmla="*/ 142933 w 244521"/>
                <a:gd name="connsiteY416" fmla="*/ 239737 h 347432"/>
                <a:gd name="connsiteX417" fmla="*/ 144109 w 244521"/>
                <a:gd name="connsiteY417" fmla="*/ 238719 h 347432"/>
                <a:gd name="connsiteX418" fmla="*/ 145378 w 244521"/>
                <a:gd name="connsiteY418" fmla="*/ 238362 h 347432"/>
                <a:gd name="connsiteX419" fmla="*/ 148788 w 244521"/>
                <a:gd name="connsiteY419" fmla="*/ 236406 h 347432"/>
                <a:gd name="connsiteX420" fmla="*/ 149978 w 244521"/>
                <a:gd name="connsiteY420" fmla="*/ 235494 h 347432"/>
                <a:gd name="connsiteX421" fmla="*/ 151471 w 244521"/>
                <a:gd name="connsiteY421" fmla="*/ 234027 h 347432"/>
                <a:gd name="connsiteX422" fmla="*/ 154895 w 244521"/>
                <a:gd name="connsiteY422" fmla="*/ 232071 h 347432"/>
                <a:gd name="connsiteX423" fmla="*/ 156362 w 244521"/>
                <a:gd name="connsiteY423" fmla="*/ 231437 h 347432"/>
                <a:gd name="connsiteX424" fmla="*/ 156653 w 244521"/>
                <a:gd name="connsiteY424" fmla="*/ 229613 h 347432"/>
                <a:gd name="connsiteX425" fmla="*/ 155344 w 244521"/>
                <a:gd name="connsiteY425" fmla="*/ 226652 h 347432"/>
                <a:gd name="connsiteX426" fmla="*/ 154313 w 244521"/>
                <a:gd name="connsiteY426" fmla="*/ 225674 h 347432"/>
                <a:gd name="connsiteX427" fmla="*/ 153612 w 244521"/>
                <a:gd name="connsiteY427" fmla="*/ 224497 h 347432"/>
                <a:gd name="connsiteX428" fmla="*/ 152225 w 244521"/>
                <a:gd name="connsiteY428" fmla="*/ 223110 h 347432"/>
                <a:gd name="connsiteX429" fmla="*/ 148471 w 244521"/>
                <a:gd name="connsiteY429" fmla="*/ 222079 h 347432"/>
                <a:gd name="connsiteX430" fmla="*/ 147110 w 244521"/>
                <a:gd name="connsiteY430" fmla="*/ 221206 h 347432"/>
                <a:gd name="connsiteX431" fmla="*/ 147400 w 244521"/>
                <a:gd name="connsiteY431" fmla="*/ 218602 h 347432"/>
                <a:gd name="connsiteX432" fmla="*/ 144149 w 244521"/>
                <a:gd name="connsiteY432" fmla="*/ 216448 h 347432"/>
                <a:gd name="connsiteX433" fmla="*/ 141149 w 244521"/>
                <a:gd name="connsiteY433" fmla="*/ 215814 h 347432"/>
                <a:gd name="connsiteX434" fmla="*/ 139338 w 244521"/>
                <a:gd name="connsiteY434" fmla="*/ 214611 h 347432"/>
                <a:gd name="connsiteX435" fmla="*/ 136205 w 244521"/>
                <a:gd name="connsiteY435" fmla="*/ 211941 h 347432"/>
                <a:gd name="connsiteX436" fmla="*/ 135002 w 244521"/>
                <a:gd name="connsiteY436" fmla="*/ 209919 h 347432"/>
                <a:gd name="connsiteX437" fmla="*/ 133350 w 244521"/>
                <a:gd name="connsiteY437" fmla="*/ 210170 h 347432"/>
                <a:gd name="connsiteX438" fmla="*/ 130839 w 244521"/>
                <a:gd name="connsiteY438" fmla="*/ 211214 h 347432"/>
                <a:gd name="connsiteX439" fmla="*/ 129240 w 244521"/>
                <a:gd name="connsiteY439" fmla="*/ 211320 h 347432"/>
                <a:gd name="connsiteX440" fmla="*/ 128579 w 244521"/>
                <a:gd name="connsiteY440" fmla="*/ 210024 h 347432"/>
                <a:gd name="connsiteX441" fmla="*/ 127786 w 244521"/>
                <a:gd name="connsiteY441" fmla="*/ 208927 h 347432"/>
                <a:gd name="connsiteX442" fmla="*/ 127019 w 244521"/>
                <a:gd name="connsiteY442" fmla="*/ 208544 h 347432"/>
                <a:gd name="connsiteX443" fmla="*/ 125063 w 244521"/>
                <a:gd name="connsiteY443" fmla="*/ 208570 h 347432"/>
                <a:gd name="connsiteX444" fmla="*/ 123146 w 244521"/>
                <a:gd name="connsiteY444" fmla="*/ 208597 h 347432"/>
                <a:gd name="connsiteX445" fmla="*/ 120913 w 244521"/>
                <a:gd name="connsiteY445" fmla="*/ 207050 h 347432"/>
                <a:gd name="connsiteX446" fmla="*/ 121045 w 244521"/>
                <a:gd name="connsiteY446" fmla="*/ 205438 h 347432"/>
                <a:gd name="connsiteX447" fmla="*/ 121336 w 244521"/>
                <a:gd name="connsiteY447" fmla="*/ 204182 h 347432"/>
                <a:gd name="connsiteX448" fmla="*/ 119670 w 244521"/>
                <a:gd name="connsiteY448" fmla="*/ 200587 h 347432"/>
                <a:gd name="connsiteX449" fmla="*/ 119829 w 244521"/>
                <a:gd name="connsiteY449" fmla="*/ 199715 h 347432"/>
                <a:gd name="connsiteX450" fmla="*/ 119102 w 244521"/>
                <a:gd name="connsiteY450" fmla="*/ 195591 h 347432"/>
                <a:gd name="connsiteX451" fmla="*/ 118864 w 244521"/>
                <a:gd name="connsiteY451" fmla="*/ 192961 h 347432"/>
                <a:gd name="connsiteX452" fmla="*/ 118520 w 244521"/>
                <a:gd name="connsiteY452" fmla="*/ 192221 h 347432"/>
                <a:gd name="connsiteX453" fmla="*/ 119181 w 244521"/>
                <a:gd name="connsiteY453" fmla="*/ 191361 h 347432"/>
                <a:gd name="connsiteX454" fmla="*/ 118705 w 244521"/>
                <a:gd name="connsiteY454" fmla="*/ 190198 h 347432"/>
                <a:gd name="connsiteX455" fmla="*/ 117886 w 244521"/>
                <a:gd name="connsiteY455" fmla="*/ 189577 h 347432"/>
                <a:gd name="connsiteX456" fmla="*/ 118309 w 244521"/>
                <a:gd name="connsiteY456" fmla="*/ 187621 h 347432"/>
                <a:gd name="connsiteX457" fmla="*/ 117912 w 244521"/>
                <a:gd name="connsiteY457" fmla="*/ 186431 h 347432"/>
                <a:gd name="connsiteX458" fmla="*/ 117516 w 244521"/>
                <a:gd name="connsiteY458" fmla="*/ 184607 h 347432"/>
                <a:gd name="connsiteX459" fmla="*/ 119089 w 244521"/>
                <a:gd name="connsiteY459" fmla="*/ 182545 h 347432"/>
                <a:gd name="connsiteX460" fmla="*/ 118626 w 244521"/>
                <a:gd name="connsiteY460" fmla="*/ 180801 h 347432"/>
                <a:gd name="connsiteX461" fmla="*/ 121375 w 244521"/>
                <a:gd name="connsiteY461" fmla="*/ 181633 h 347432"/>
                <a:gd name="connsiteX462" fmla="*/ 123953 w 244521"/>
                <a:gd name="connsiteY462" fmla="*/ 181818 h 347432"/>
                <a:gd name="connsiteX463" fmla="*/ 122935 w 244521"/>
                <a:gd name="connsiteY463" fmla="*/ 180378 h 347432"/>
                <a:gd name="connsiteX464" fmla="*/ 122512 w 244521"/>
                <a:gd name="connsiteY464" fmla="*/ 179320 h 347432"/>
                <a:gd name="connsiteX465" fmla="*/ 121944 w 244521"/>
                <a:gd name="connsiteY465" fmla="*/ 177166 h 347432"/>
                <a:gd name="connsiteX466" fmla="*/ 122552 w 244521"/>
                <a:gd name="connsiteY466" fmla="*/ 174615 h 347432"/>
                <a:gd name="connsiteX467" fmla="*/ 123160 w 244521"/>
                <a:gd name="connsiteY467" fmla="*/ 173174 h 347432"/>
                <a:gd name="connsiteX468" fmla="*/ 124217 w 244521"/>
                <a:gd name="connsiteY468" fmla="*/ 169513 h 347432"/>
                <a:gd name="connsiteX469" fmla="*/ 125182 w 244521"/>
                <a:gd name="connsiteY469" fmla="*/ 168337 h 347432"/>
                <a:gd name="connsiteX470" fmla="*/ 126530 w 244521"/>
                <a:gd name="connsiteY470" fmla="*/ 167808 h 347432"/>
                <a:gd name="connsiteX471" fmla="*/ 124574 w 244521"/>
                <a:gd name="connsiteY471" fmla="*/ 167028 h 347432"/>
                <a:gd name="connsiteX472" fmla="*/ 122406 w 244521"/>
                <a:gd name="connsiteY472" fmla="*/ 165217 h 347432"/>
                <a:gd name="connsiteX473" fmla="*/ 121203 w 244521"/>
                <a:gd name="connsiteY473" fmla="*/ 162891 h 347432"/>
                <a:gd name="connsiteX474" fmla="*/ 121256 w 244521"/>
                <a:gd name="connsiteY474" fmla="*/ 161966 h 347432"/>
                <a:gd name="connsiteX475" fmla="*/ 121825 w 244521"/>
                <a:gd name="connsiteY475" fmla="*/ 160803 h 347432"/>
                <a:gd name="connsiteX476" fmla="*/ 123781 w 244521"/>
                <a:gd name="connsiteY476" fmla="*/ 161464 h 347432"/>
                <a:gd name="connsiteX477" fmla="*/ 125023 w 244521"/>
                <a:gd name="connsiteY477" fmla="*/ 162270 h 347432"/>
                <a:gd name="connsiteX478" fmla="*/ 126504 w 244521"/>
                <a:gd name="connsiteY478" fmla="*/ 162270 h 347432"/>
                <a:gd name="connsiteX479" fmla="*/ 127825 w 244521"/>
                <a:gd name="connsiteY479" fmla="*/ 161001 h 347432"/>
                <a:gd name="connsiteX480" fmla="*/ 130099 w 244521"/>
                <a:gd name="connsiteY480" fmla="*/ 160948 h 347432"/>
                <a:gd name="connsiteX481" fmla="*/ 132187 w 244521"/>
                <a:gd name="connsiteY481" fmla="*/ 159032 h 347432"/>
                <a:gd name="connsiteX482" fmla="*/ 133919 w 244521"/>
                <a:gd name="connsiteY482" fmla="*/ 158477 h 347432"/>
                <a:gd name="connsiteX483" fmla="*/ 133284 w 244521"/>
                <a:gd name="connsiteY483" fmla="*/ 157829 h 347432"/>
                <a:gd name="connsiteX484" fmla="*/ 131791 w 244521"/>
                <a:gd name="connsiteY484" fmla="*/ 157472 h 347432"/>
                <a:gd name="connsiteX485" fmla="*/ 131236 w 244521"/>
                <a:gd name="connsiteY485" fmla="*/ 156996 h 347432"/>
                <a:gd name="connsiteX486" fmla="*/ 131936 w 244521"/>
                <a:gd name="connsiteY486" fmla="*/ 156481 h 347432"/>
                <a:gd name="connsiteX487" fmla="*/ 132531 w 244521"/>
                <a:gd name="connsiteY487" fmla="*/ 155437 h 347432"/>
                <a:gd name="connsiteX488" fmla="*/ 131632 w 244521"/>
                <a:gd name="connsiteY488" fmla="*/ 153784 h 347432"/>
                <a:gd name="connsiteX489" fmla="*/ 130852 w 244521"/>
                <a:gd name="connsiteY489" fmla="*/ 152661 h 347432"/>
                <a:gd name="connsiteX490" fmla="*/ 130482 w 244521"/>
                <a:gd name="connsiteY490" fmla="*/ 151577 h 347432"/>
                <a:gd name="connsiteX491" fmla="*/ 130984 w 244521"/>
                <a:gd name="connsiteY491" fmla="*/ 151233 h 347432"/>
                <a:gd name="connsiteX492" fmla="*/ 131923 w 244521"/>
                <a:gd name="connsiteY492" fmla="*/ 152568 h 347432"/>
                <a:gd name="connsiteX493" fmla="*/ 134685 w 244521"/>
                <a:gd name="connsiteY493" fmla="*/ 152515 h 347432"/>
                <a:gd name="connsiteX494" fmla="*/ 134421 w 244521"/>
                <a:gd name="connsiteY494" fmla="*/ 153123 h 347432"/>
                <a:gd name="connsiteX495" fmla="*/ 134381 w 244521"/>
                <a:gd name="connsiteY495" fmla="*/ 153665 h 347432"/>
                <a:gd name="connsiteX496" fmla="*/ 136232 w 244521"/>
                <a:gd name="connsiteY496" fmla="*/ 153705 h 347432"/>
                <a:gd name="connsiteX497" fmla="*/ 137064 w 244521"/>
                <a:gd name="connsiteY497" fmla="*/ 153123 h 347432"/>
                <a:gd name="connsiteX498" fmla="*/ 137659 w 244521"/>
                <a:gd name="connsiteY498" fmla="*/ 152185 h 347432"/>
                <a:gd name="connsiteX499" fmla="*/ 141757 w 244521"/>
                <a:gd name="connsiteY499" fmla="*/ 150995 h 347432"/>
                <a:gd name="connsiteX500" fmla="*/ 142087 w 244521"/>
                <a:gd name="connsiteY500" fmla="*/ 150176 h 347432"/>
                <a:gd name="connsiteX501" fmla="*/ 142127 w 244521"/>
                <a:gd name="connsiteY501" fmla="*/ 149409 h 347432"/>
                <a:gd name="connsiteX502" fmla="*/ 142378 w 244521"/>
                <a:gd name="connsiteY502" fmla="*/ 148643 h 347432"/>
                <a:gd name="connsiteX503" fmla="*/ 138703 w 244521"/>
                <a:gd name="connsiteY503" fmla="*/ 148458 h 347432"/>
                <a:gd name="connsiteX504" fmla="*/ 139258 w 244521"/>
                <a:gd name="connsiteY504" fmla="*/ 147559 h 347432"/>
                <a:gd name="connsiteX505" fmla="*/ 140474 w 244521"/>
                <a:gd name="connsiteY505" fmla="*/ 147427 h 347432"/>
                <a:gd name="connsiteX506" fmla="*/ 142814 w 244521"/>
                <a:gd name="connsiteY506" fmla="*/ 146766 h 347432"/>
                <a:gd name="connsiteX507" fmla="*/ 143633 w 244521"/>
                <a:gd name="connsiteY507" fmla="*/ 145180 h 347432"/>
                <a:gd name="connsiteX508" fmla="*/ 144109 w 244521"/>
                <a:gd name="connsiteY508" fmla="*/ 143871 h 347432"/>
                <a:gd name="connsiteX509" fmla="*/ 145285 w 244521"/>
                <a:gd name="connsiteY509" fmla="*/ 143911 h 347432"/>
                <a:gd name="connsiteX510" fmla="*/ 147043 w 244521"/>
                <a:gd name="connsiteY510" fmla="*/ 143369 h 347432"/>
                <a:gd name="connsiteX511" fmla="*/ 148206 w 244521"/>
                <a:gd name="connsiteY511" fmla="*/ 143395 h 347432"/>
                <a:gd name="connsiteX512" fmla="*/ 148960 w 244521"/>
                <a:gd name="connsiteY512" fmla="*/ 143158 h 347432"/>
                <a:gd name="connsiteX513" fmla="*/ 148762 w 244521"/>
                <a:gd name="connsiteY513" fmla="*/ 142708 h 347432"/>
                <a:gd name="connsiteX514" fmla="*/ 147625 w 244521"/>
                <a:gd name="connsiteY514" fmla="*/ 142351 h 347432"/>
                <a:gd name="connsiteX515" fmla="*/ 148061 w 244521"/>
                <a:gd name="connsiteY515" fmla="*/ 141862 h 347432"/>
                <a:gd name="connsiteX516" fmla="*/ 152291 w 244521"/>
                <a:gd name="connsiteY516" fmla="*/ 142365 h 347432"/>
                <a:gd name="connsiteX517" fmla="*/ 156018 w 244521"/>
                <a:gd name="connsiteY517" fmla="*/ 139602 h 347432"/>
                <a:gd name="connsiteX518" fmla="*/ 156877 w 244521"/>
                <a:gd name="connsiteY518" fmla="*/ 137553 h 347432"/>
                <a:gd name="connsiteX519" fmla="*/ 158080 w 244521"/>
                <a:gd name="connsiteY519" fmla="*/ 136324 h 347432"/>
                <a:gd name="connsiteX520" fmla="*/ 160869 w 244521"/>
                <a:gd name="connsiteY520" fmla="*/ 137659 h 347432"/>
                <a:gd name="connsiteX521" fmla="*/ 160737 w 244521"/>
                <a:gd name="connsiteY521" fmla="*/ 136760 h 347432"/>
                <a:gd name="connsiteX522" fmla="*/ 160869 w 244521"/>
                <a:gd name="connsiteY522" fmla="*/ 135531 h 347432"/>
                <a:gd name="connsiteX523" fmla="*/ 162600 w 244521"/>
                <a:gd name="connsiteY523" fmla="*/ 136073 h 347432"/>
                <a:gd name="connsiteX524" fmla="*/ 163922 w 244521"/>
                <a:gd name="connsiteY524" fmla="*/ 136813 h 347432"/>
                <a:gd name="connsiteX525" fmla="*/ 165191 w 244521"/>
                <a:gd name="connsiteY525" fmla="*/ 136681 h 347432"/>
                <a:gd name="connsiteX526" fmla="*/ 166209 w 244521"/>
                <a:gd name="connsiteY526" fmla="*/ 134791 h 347432"/>
                <a:gd name="connsiteX527" fmla="*/ 168628 w 244521"/>
                <a:gd name="connsiteY527" fmla="*/ 132967 h 347432"/>
                <a:gd name="connsiteX528" fmla="*/ 174139 w 244521"/>
                <a:gd name="connsiteY528" fmla="*/ 131658 h 347432"/>
                <a:gd name="connsiteX529" fmla="*/ 177232 w 244521"/>
                <a:gd name="connsiteY529" fmla="*/ 130138 h 347432"/>
                <a:gd name="connsiteX530" fmla="*/ 178726 w 244521"/>
                <a:gd name="connsiteY530" fmla="*/ 128856 h 347432"/>
                <a:gd name="connsiteX531" fmla="*/ 182929 w 244521"/>
                <a:gd name="connsiteY531" fmla="*/ 127535 h 347432"/>
                <a:gd name="connsiteX532" fmla="*/ 184488 w 244521"/>
                <a:gd name="connsiteY532" fmla="*/ 126490 h 347432"/>
                <a:gd name="connsiteX533" fmla="*/ 188784 w 244521"/>
                <a:gd name="connsiteY533" fmla="*/ 118719 h 347432"/>
                <a:gd name="connsiteX534" fmla="*/ 193080 w 244521"/>
                <a:gd name="connsiteY534" fmla="*/ 115692 h 347432"/>
                <a:gd name="connsiteX535" fmla="*/ 196913 w 244521"/>
                <a:gd name="connsiteY535" fmla="*/ 113683 h 347432"/>
                <a:gd name="connsiteX536" fmla="*/ 197389 w 244521"/>
                <a:gd name="connsiteY536" fmla="*/ 112771 h 347432"/>
                <a:gd name="connsiteX537" fmla="*/ 197772 w 244521"/>
                <a:gd name="connsiteY537" fmla="*/ 111594 h 347432"/>
                <a:gd name="connsiteX538" fmla="*/ 195208 w 244521"/>
                <a:gd name="connsiteY538" fmla="*/ 109572 h 347432"/>
                <a:gd name="connsiteX539" fmla="*/ 193846 w 244521"/>
                <a:gd name="connsiteY539" fmla="*/ 107457 h 347432"/>
                <a:gd name="connsiteX540" fmla="*/ 192657 w 244521"/>
                <a:gd name="connsiteY540" fmla="*/ 105078 h 347432"/>
                <a:gd name="connsiteX541" fmla="*/ 191137 w 244521"/>
                <a:gd name="connsiteY541" fmla="*/ 103849 h 347432"/>
                <a:gd name="connsiteX542" fmla="*/ 189802 w 244521"/>
                <a:gd name="connsiteY542" fmla="*/ 102990 h 347432"/>
                <a:gd name="connsiteX543" fmla="*/ 190753 w 244521"/>
                <a:gd name="connsiteY543" fmla="*/ 101298 h 347432"/>
                <a:gd name="connsiteX544" fmla="*/ 192485 w 244521"/>
                <a:gd name="connsiteY544" fmla="*/ 99699 h 347432"/>
                <a:gd name="connsiteX545" fmla="*/ 194824 w 244521"/>
                <a:gd name="connsiteY545" fmla="*/ 97928 h 347432"/>
                <a:gd name="connsiteX546" fmla="*/ 197415 w 244521"/>
                <a:gd name="connsiteY546" fmla="*/ 95126 h 347432"/>
                <a:gd name="connsiteX547" fmla="*/ 197468 w 244521"/>
                <a:gd name="connsiteY547" fmla="*/ 94253 h 347432"/>
                <a:gd name="connsiteX548" fmla="*/ 196715 w 244521"/>
                <a:gd name="connsiteY548" fmla="*/ 93103 h 347432"/>
                <a:gd name="connsiteX549" fmla="*/ 195882 w 244521"/>
                <a:gd name="connsiteY549" fmla="*/ 92152 h 347432"/>
                <a:gd name="connsiteX550" fmla="*/ 194507 w 244521"/>
                <a:gd name="connsiteY550" fmla="*/ 91226 h 347432"/>
                <a:gd name="connsiteX551" fmla="*/ 193912 w 244521"/>
                <a:gd name="connsiteY551" fmla="*/ 90367 h 347432"/>
                <a:gd name="connsiteX552" fmla="*/ 194600 w 244521"/>
                <a:gd name="connsiteY552" fmla="*/ 90275 h 347432"/>
                <a:gd name="connsiteX553" fmla="*/ 197005 w 244521"/>
                <a:gd name="connsiteY553" fmla="*/ 91914 h 347432"/>
                <a:gd name="connsiteX554" fmla="*/ 197785 w 244521"/>
                <a:gd name="connsiteY554" fmla="*/ 91742 h 347432"/>
                <a:gd name="connsiteX555" fmla="*/ 197772 w 244521"/>
                <a:gd name="connsiteY555" fmla="*/ 90803 h 347432"/>
                <a:gd name="connsiteX556" fmla="*/ 197415 w 244521"/>
                <a:gd name="connsiteY556" fmla="*/ 90367 h 347432"/>
                <a:gd name="connsiteX557" fmla="*/ 196423 w 244521"/>
                <a:gd name="connsiteY557" fmla="*/ 90010 h 347432"/>
                <a:gd name="connsiteX558" fmla="*/ 195948 w 244521"/>
                <a:gd name="connsiteY558" fmla="*/ 89323 h 347432"/>
                <a:gd name="connsiteX559" fmla="*/ 196067 w 244521"/>
                <a:gd name="connsiteY559" fmla="*/ 88636 h 347432"/>
                <a:gd name="connsiteX560" fmla="*/ 196648 w 244521"/>
                <a:gd name="connsiteY560" fmla="*/ 88107 h 347432"/>
                <a:gd name="connsiteX561" fmla="*/ 198829 w 244521"/>
                <a:gd name="connsiteY561" fmla="*/ 88226 h 347432"/>
                <a:gd name="connsiteX562" fmla="*/ 202543 w 244521"/>
                <a:gd name="connsiteY562" fmla="*/ 87711 h 347432"/>
                <a:gd name="connsiteX563" fmla="*/ 203151 w 244521"/>
                <a:gd name="connsiteY563" fmla="*/ 87380 h 347432"/>
                <a:gd name="connsiteX564" fmla="*/ 203772 w 244521"/>
                <a:gd name="connsiteY564" fmla="*/ 86561 h 347432"/>
                <a:gd name="connsiteX565" fmla="*/ 202808 w 244521"/>
                <a:gd name="connsiteY565" fmla="*/ 85622 h 347432"/>
                <a:gd name="connsiteX566" fmla="*/ 203072 w 244521"/>
                <a:gd name="connsiteY566" fmla="*/ 85028 h 347432"/>
                <a:gd name="connsiteX567" fmla="*/ 206218 w 244521"/>
                <a:gd name="connsiteY567" fmla="*/ 85080 h 347432"/>
                <a:gd name="connsiteX568" fmla="*/ 207315 w 244521"/>
                <a:gd name="connsiteY568" fmla="*/ 84525 h 347432"/>
                <a:gd name="connsiteX569" fmla="*/ 206997 w 244521"/>
                <a:gd name="connsiteY569" fmla="*/ 84102 h 347432"/>
                <a:gd name="connsiteX570" fmla="*/ 206284 w 244521"/>
                <a:gd name="connsiteY570" fmla="*/ 83759 h 347432"/>
                <a:gd name="connsiteX571" fmla="*/ 206033 w 244521"/>
                <a:gd name="connsiteY571" fmla="*/ 83085 h 347432"/>
                <a:gd name="connsiteX572" fmla="*/ 209231 w 244521"/>
                <a:gd name="connsiteY572" fmla="*/ 83415 h 347432"/>
                <a:gd name="connsiteX573" fmla="*/ 209416 w 244521"/>
                <a:gd name="connsiteY573" fmla="*/ 82820 h 347432"/>
                <a:gd name="connsiteX574" fmla="*/ 209337 w 244521"/>
                <a:gd name="connsiteY574" fmla="*/ 80269 h 347432"/>
                <a:gd name="connsiteX575" fmla="*/ 209522 w 244521"/>
                <a:gd name="connsiteY575" fmla="*/ 79635 h 347432"/>
                <a:gd name="connsiteX576" fmla="*/ 210341 w 244521"/>
                <a:gd name="connsiteY576" fmla="*/ 78630 h 347432"/>
                <a:gd name="connsiteX577" fmla="*/ 210791 w 244521"/>
                <a:gd name="connsiteY577" fmla="*/ 77361 h 347432"/>
                <a:gd name="connsiteX578" fmla="*/ 211399 w 244521"/>
                <a:gd name="connsiteY578" fmla="*/ 76886 h 347432"/>
                <a:gd name="connsiteX579" fmla="*/ 212628 w 244521"/>
                <a:gd name="connsiteY579" fmla="*/ 77123 h 347432"/>
                <a:gd name="connsiteX580" fmla="*/ 214148 w 244521"/>
                <a:gd name="connsiteY580" fmla="*/ 78564 h 347432"/>
                <a:gd name="connsiteX581" fmla="*/ 215655 w 244521"/>
                <a:gd name="connsiteY581" fmla="*/ 78260 h 347432"/>
                <a:gd name="connsiteX582" fmla="*/ 217876 w 244521"/>
                <a:gd name="connsiteY582" fmla="*/ 76674 h 347432"/>
                <a:gd name="connsiteX583" fmla="*/ 221325 w 244521"/>
                <a:gd name="connsiteY583" fmla="*/ 78762 h 347432"/>
                <a:gd name="connsiteX584" fmla="*/ 224894 w 244521"/>
                <a:gd name="connsiteY584" fmla="*/ 80018 h 347432"/>
                <a:gd name="connsiteX585" fmla="*/ 225845 w 244521"/>
                <a:gd name="connsiteY585" fmla="*/ 79661 h 347432"/>
                <a:gd name="connsiteX586" fmla="*/ 227009 w 244521"/>
                <a:gd name="connsiteY586" fmla="*/ 78762 h 347432"/>
                <a:gd name="connsiteX587" fmla="*/ 230670 w 244521"/>
                <a:gd name="connsiteY587" fmla="*/ 78313 h 347432"/>
                <a:gd name="connsiteX588" fmla="*/ 233935 w 244521"/>
                <a:gd name="connsiteY588" fmla="*/ 78287 h 347432"/>
                <a:gd name="connsiteX589" fmla="*/ 235745 w 244521"/>
                <a:gd name="connsiteY589" fmla="*/ 77718 h 347432"/>
                <a:gd name="connsiteX590" fmla="*/ 239605 w 244521"/>
                <a:gd name="connsiteY590" fmla="*/ 78855 h 347432"/>
                <a:gd name="connsiteX591" fmla="*/ 244522 w 244521"/>
                <a:gd name="connsiteY591" fmla="*/ 78287 h 347432"/>
                <a:gd name="connsiteX592" fmla="*/ 241878 w 244521"/>
                <a:gd name="connsiteY592" fmla="*/ 73872 h 34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Lst>
              <a:rect l="l" t="t" r="r" b="b"/>
              <a:pathLst>
                <a:path w="244521" h="347432">
                  <a:moveTo>
                    <a:pt x="121402" y="294906"/>
                  </a:moveTo>
                  <a:lnTo>
                    <a:pt x="120080" y="294563"/>
                  </a:lnTo>
                  <a:lnTo>
                    <a:pt x="119512" y="295277"/>
                  </a:lnTo>
                  <a:lnTo>
                    <a:pt x="118864" y="297061"/>
                  </a:lnTo>
                  <a:lnTo>
                    <a:pt x="117727" y="299057"/>
                  </a:lnTo>
                  <a:lnTo>
                    <a:pt x="117067" y="301264"/>
                  </a:lnTo>
                  <a:lnTo>
                    <a:pt x="114463" y="306247"/>
                  </a:lnTo>
                  <a:lnTo>
                    <a:pt x="112493" y="306908"/>
                  </a:lnTo>
                  <a:lnTo>
                    <a:pt x="108316" y="315037"/>
                  </a:lnTo>
                  <a:lnTo>
                    <a:pt x="108026" y="317297"/>
                  </a:lnTo>
                  <a:lnTo>
                    <a:pt x="108343" y="321870"/>
                  </a:lnTo>
                  <a:lnTo>
                    <a:pt x="109030" y="323654"/>
                  </a:lnTo>
                  <a:lnTo>
                    <a:pt x="109969" y="323747"/>
                  </a:lnTo>
                  <a:lnTo>
                    <a:pt x="110973" y="322412"/>
                  </a:lnTo>
                  <a:lnTo>
                    <a:pt x="115586" y="308798"/>
                  </a:lnTo>
                  <a:lnTo>
                    <a:pt x="116789" y="307873"/>
                  </a:lnTo>
                  <a:lnTo>
                    <a:pt x="117569" y="304053"/>
                  </a:lnTo>
                  <a:lnTo>
                    <a:pt x="120807" y="298184"/>
                  </a:lnTo>
                  <a:lnTo>
                    <a:pt x="120886" y="297629"/>
                  </a:lnTo>
                  <a:lnTo>
                    <a:pt x="120675" y="296281"/>
                  </a:lnTo>
                  <a:lnTo>
                    <a:pt x="122010" y="295250"/>
                  </a:lnTo>
                  <a:lnTo>
                    <a:pt x="121402" y="294906"/>
                  </a:lnTo>
                  <a:close/>
                  <a:moveTo>
                    <a:pt x="157564" y="279587"/>
                  </a:moveTo>
                  <a:lnTo>
                    <a:pt x="156375" y="279984"/>
                  </a:lnTo>
                  <a:lnTo>
                    <a:pt x="155741" y="281742"/>
                  </a:lnTo>
                  <a:lnTo>
                    <a:pt x="154009" y="280936"/>
                  </a:lnTo>
                  <a:lnTo>
                    <a:pt x="150308" y="281808"/>
                  </a:lnTo>
                  <a:lnTo>
                    <a:pt x="147718" y="283738"/>
                  </a:lnTo>
                  <a:lnTo>
                    <a:pt x="145365" y="286408"/>
                  </a:lnTo>
                  <a:lnTo>
                    <a:pt x="143832" y="287571"/>
                  </a:lnTo>
                  <a:lnTo>
                    <a:pt x="142510" y="288998"/>
                  </a:lnTo>
                  <a:lnTo>
                    <a:pt x="142497" y="291827"/>
                  </a:lnTo>
                  <a:lnTo>
                    <a:pt x="143105" y="294721"/>
                  </a:lnTo>
                  <a:lnTo>
                    <a:pt x="142232" y="296492"/>
                  </a:lnTo>
                  <a:lnTo>
                    <a:pt x="143515" y="298079"/>
                  </a:lnTo>
                  <a:lnTo>
                    <a:pt x="144545" y="300141"/>
                  </a:lnTo>
                  <a:lnTo>
                    <a:pt x="146158" y="301462"/>
                  </a:lnTo>
                  <a:lnTo>
                    <a:pt x="144638" y="303392"/>
                  </a:lnTo>
                  <a:lnTo>
                    <a:pt x="143515" y="305758"/>
                  </a:lnTo>
                  <a:lnTo>
                    <a:pt x="145603" y="305467"/>
                  </a:lnTo>
                  <a:lnTo>
                    <a:pt x="147414" y="304238"/>
                  </a:lnTo>
                  <a:lnTo>
                    <a:pt x="148233" y="301357"/>
                  </a:lnTo>
                  <a:lnTo>
                    <a:pt x="149978" y="299374"/>
                  </a:lnTo>
                  <a:lnTo>
                    <a:pt x="151180" y="298475"/>
                  </a:lnTo>
                  <a:lnTo>
                    <a:pt x="154419" y="297272"/>
                  </a:lnTo>
                  <a:lnTo>
                    <a:pt x="155185" y="295144"/>
                  </a:lnTo>
                  <a:lnTo>
                    <a:pt x="155992" y="294153"/>
                  </a:lnTo>
                  <a:lnTo>
                    <a:pt x="157155" y="293479"/>
                  </a:lnTo>
                  <a:lnTo>
                    <a:pt x="158450" y="293162"/>
                  </a:lnTo>
                  <a:lnTo>
                    <a:pt x="155939" y="290928"/>
                  </a:lnTo>
                  <a:lnTo>
                    <a:pt x="156084" y="285059"/>
                  </a:lnTo>
                  <a:lnTo>
                    <a:pt x="157353" y="284438"/>
                  </a:lnTo>
                  <a:lnTo>
                    <a:pt x="158701" y="284121"/>
                  </a:lnTo>
                  <a:lnTo>
                    <a:pt x="159587" y="282271"/>
                  </a:lnTo>
                  <a:lnTo>
                    <a:pt x="161239" y="281649"/>
                  </a:lnTo>
                  <a:lnTo>
                    <a:pt x="158701" y="279971"/>
                  </a:lnTo>
                  <a:lnTo>
                    <a:pt x="157564" y="279587"/>
                  </a:lnTo>
                  <a:close/>
                  <a:moveTo>
                    <a:pt x="162230" y="277856"/>
                  </a:moveTo>
                  <a:lnTo>
                    <a:pt x="160393" y="279706"/>
                  </a:lnTo>
                  <a:lnTo>
                    <a:pt x="161424" y="280909"/>
                  </a:lnTo>
                  <a:lnTo>
                    <a:pt x="162481" y="281028"/>
                  </a:lnTo>
                  <a:lnTo>
                    <a:pt x="162759" y="279389"/>
                  </a:lnTo>
                  <a:lnTo>
                    <a:pt x="166248" y="278332"/>
                  </a:lnTo>
                  <a:lnTo>
                    <a:pt x="165204" y="277949"/>
                  </a:lnTo>
                  <a:lnTo>
                    <a:pt x="162230" y="277856"/>
                  </a:lnTo>
                  <a:close/>
                  <a:moveTo>
                    <a:pt x="147493" y="248500"/>
                  </a:moveTo>
                  <a:lnTo>
                    <a:pt x="147070" y="248408"/>
                  </a:lnTo>
                  <a:lnTo>
                    <a:pt x="145735" y="248897"/>
                  </a:lnTo>
                  <a:lnTo>
                    <a:pt x="145352" y="249425"/>
                  </a:lnTo>
                  <a:lnTo>
                    <a:pt x="144863" y="250641"/>
                  </a:lnTo>
                  <a:lnTo>
                    <a:pt x="145312" y="250721"/>
                  </a:lnTo>
                  <a:lnTo>
                    <a:pt x="146197" y="250470"/>
                  </a:lnTo>
                  <a:lnTo>
                    <a:pt x="147493" y="248500"/>
                  </a:lnTo>
                  <a:close/>
                  <a:moveTo>
                    <a:pt x="149581" y="236975"/>
                  </a:moveTo>
                  <a:lnTo>
                    <a:pt x="148643" y="237543"/>
                  </a:lnTo>
                  <a:lnTo>
                    <a:pt x="148352" y="238587"/>
                  </a:lnTo>
                  <a:lnTo>
                    <a:pt x="148167" y="238799"/>
                  </a:lnTo>
                  <a:lnTo>
                    <a:pt x="148735" y="239856"/>
                  </a:lnTo>
                  <a:lnTo>
                    <a:pt x="149185" y="238997"/>
                  </a:lnTo>
                  <a:lnTo>
                    <a:pt x="149727" y="238429"/>
                  </a:lnTo>
                  <a:lnTo>
                    <a:pt x="151167" y="237583"/>
                  </a:lnTo>
                  <a:lnTo>
                    <a:pt x="151167" y="237318"/>
                  </a:lnTo>
                  <a:lnTo>
                    <a:pt x="149581" y="236975"/>
                  </a:lnTo>
                  <a:close/>
                  <a:moveTo>
                    <a:pt x="241878" y="73872"/>
                  </a:moveTo>
                  <a:lnTo>
                    <a:pt x="240676" y="72141"/>
                  </a:lnTo>
                  <a:lnTo>
                    <a:pt x="238812" y="69973"/>
                  </a:lnTo>
                  <a:lnTo>
                    <a:pt x="235785" y="68915"/>
                  </a:lnTo>
                  <a:lnTo>
                    <a:pt x="235150" y="68321"/>
                  </a:lnTo>
                  <a:lnTo>
                    <a:pt x="234675" y="67409"/>
                  </a:lnTo>
                  <a:lnTo>
                    <a:pt x="234411" y="66140"/>
                  </a:lnTo>
                  <a:lnTo>
                    <a:pt x="233842" y="64263"/>
                  </a:lnTo>
                  <a:lnTo>
                    <a:pt x="233829" y="62730"/>
                  </a:lnTo>
                  <a:lnTo>
                    <a:pt x="234093" y="61818"/>
                  </a:lnTo>
                  <a:lnTo>
                    <a:pt x="235283" y="61197"/>
                  </a:lnTo>
                  <a:lnTo>
                    <a:pt x="236908" y="59465"/>
                  </a:lnTo>
                  <a:lnTo>
                    <a:pt x="237146" y="58209"/>
                  </a:lnTo>
                  <a:lnTo>
                    <a:pt x="237093" y="56280"/>
                  </a:lnTo>
                  <a:lnTo>
                    <a:pt x="237741" y="54601"/>
                  </a:lnTo>
                  <a:lnTo>
                    <a:pt x="238574" y="53755"/>
                  </a:lnTo>
                  <a:lnTo>
                    <a:pt x="238270" y="53081"/>
                  </a:lnTo>
                  <a:lnTo>
                    <a:pt x="237530" y="52116"/>
                  </a:lnTo>
                  <a:lnTo>
                    <a:pt x="236036" y="50742"/>
                  </a:lnTo>
                  <a:lnTo>
                    <a:pt x="233802" y="49063"/>
                  </a:lnTo>
                  <a:lnTo>
                    <a:pt x="232124" y="47464"/>
                  </a:lnTo>
                  <a:lnTo>
                    <a:pt x="231304" y="45970"/>
                  </a:lnTo>
                  <a:lnTo>
                    <a:pt x="230828" y="44635"/>
                  </a:lnTo>
                  <a:lnTo>
                    <a:pt x="230749" y="43419"/>
                  </a:lnTo>
                  <a:lnTo>
                    <a:pt x="231225" y="42600"/>
                  </a:lnTo>
                  <a:lnTo>
                    <a:pt x="233049" y="41555"/>
                  </a:lnTo>
                  <a:lnTo>
                    <a:pt x="233260" y="41119"/>
                  </a:lnTo>
                  <a:lnTo>
                    <a:pt x="232256" y="38833"/>
                  </a:lnTo>
                  <a:lnTo>
                    <a:pt x="230868" y="38410"/>
                  </a:lnTo>
                  <a:lnTo>
                    <a:pt x="228555" y="38185"/>
                  </a:lnTo>
                  <a:lnTo>
                    <a:pt x="227273" y="38172"/>
                  </a:lnTo>
                  <a:lnTo>
                    <a:pt x="227009" y="37921"/>
                  </a:lnTo>
                  <a:lnTo>
                    <a:pt x="226903" y="37458"/>
                  </a:lnTo>
                  <a:lnTo>
                    <a:pt x="227062" y="36520"/>
                  </a:lnTo>
                  <a:lnTo>
                    <a:pt x="227670" y="35449"/>
                  </a:lnTo>
                  <a:lnTo>
                    <a:pt x="228198" y="34762"/>
                  </a:lnTo>
                  <a:lnTo>
                    <a:pt x="228211" y="34180"/>
                  </a:lnTo>
                  <a:lnTo>
                    <a:pt x="227247" y="32198"/>
                  </a:lnTo>
                  <a:lnTo>
                    <a:pt x="226758" y="29766"/>
                  </a:lnTo>
                  <a:lnTo>
                    <a:pt x="226811" y="27862"/>
                  </a:lnTo>
                  <a:lnTo>
                    <a:pt x="229071" y="26461"/>
                  </a:lnTo>
                  <a:lnTo>
                    <a:pt x="229124" y="25946"/>
                  </a:lnTo>
                  <a:lnTo>
                    <a:pt x="225938" y="24426"/>
                  </a:lnTo>
                  <a:lnTo>
                    <a:pt x="223572" y="22707"/>
                  </a:lnTo>
                  <a:lnTo>
                    <a:pt x="222792" y="21703"/>
                  </a:lnTo>
                  <a:lnTo>
                    <a:pt x="220281" y="21558"/>
                  </a:lnTo>
                  <a:lnTo>
                    <a:pt x="218431" y="18650"/>
                  </a:lnTo>
                  <a:lnTo>
                    <a:pt x="216038" y="17235"/>
                  </a:lnTo>
                  <a:lnTo>
                    <a:pt x="213699" y="16019"/>
                  </a:lnTo>
                  <a:lnTo>
                    <a:pt x="212324" y="15451"/>
                  </a:lnTo>
                  <a:lnTo>
                    <a:pt x="204473" y="13693"/>
                  </a:lnTo>
                  <a:lnTo>
                    <a:pt x="201393" y="13363"/>
                  </a:lnTo>
                  <a:lnTo>
                    <a:pt x="197693" y="12345"/>
                  </a:lnTo>
                  <a:lnTo>
                    <a:pt x="194890" y="11063"/>
                  </a:lnTo>
                  <a:lnTo>
                    <a:pt x="192511" y="10243"/>
                  </a:lnTo>
                  <a:lnTo>
                    <a:pt x="190449" y="9226"/>
                  </a:lnTo>
                  <a:lnTo>
                    <a:pt x="187621" y="8274"/>
                  </a:lnTo>
                  <a:lnTo>
                    <a:pt x="186762" y="7468"/>
                  </a:lnTo>
                  <a:lnTo>
                    <a:pt x="183669" y="5961"/>
                  </a:lnTo>
                  <a:lnTo>
                    <a:pt x="182189" y="4970"/>
                  </a:lnTo>
                  <a:lnTo>
                    <a:pt x="177206" y="3106"/>
                  </a:lnTo>
                  <a:lnTo>
                    <a:pt x="176968" y="2366"/>
                  </a:lnTo>
                  <a:lnTo>
                    <a:pt x="176875" y="1652"/>
                  </a:lnTo>
                  <a:lnTo>
                    <a:pt x="176637" y="1361"/>
                  </a:lnTo>
                  <a:lnTo>
                    <a:pt x="171575" y="0"/>
                  </a:lnTo>
                  <a:lnTo>
                    <a:pt x="169222" y="79"/>
                  </a:lnTo>
                  <a:lnTo>
                    <a:pt x="162442" y="370"/>
                  </a:lnTo>
                  <a:lnTo>
                    <a:pt x="165614" y="2432"/>
                  </a:lnTo>
                  <a:lnTo>
                    <a:pt x="166671" y="3265"/>
                  </a:lnTo>
                  <a:lnTo>
                    <a:pt x="166975" y="4481"/>
                  </a:lnTo>
                  <a:lnTo>
                    <a:pt x="166645" y="6741"/>
                  </a:lnTo>
                  <a:lnTo>
                    <a:pt x="165350" y="8684"/>
                  </a:lnTo>
                  <a:lnTo>
                    <a:pt x="163790" y="10257"/>
                  </a:lnTo>
                  <a:lnTo>
                    <a:pt x="160657" y="11816"/>
                  </a:lnTo>
                  <a:lnTo>
                    <a:pt x="165733" y="13363"/>
                  </a:lnTo>
                  <a:lnTo>
                    <a:pt x="162534" y="15451"/>
                  </a:lnTo>
                  <a:lnTo>
                    <a:pt x="161028" y="16271"/>
                  </a:lnTo>
                  <a:lnTo>
                    <a:pt x="159190" y="16125"/>
                  </a:lnTo>
                  <a:lnTo>
                    <a:pt x="155873" y="15398"/>
                  </a:lnTo>
                  <a:lnTo>
                    <a:pt x="147850" y="13654"/>
                  </a:lnTo>
                  <a:lnTo>
                    <a:pt x="144030" y="12993"/>
                  </a:lnTo>
                  <a:lnTo>
                    <a:pt x="140646" y="12794"/>
                  </a:lnTo>
                  <a:lnTo>
                    <a:pt x="138849" y="12821"/>
                  </a:lnTo>
                  <a:lnTo>
                    <a:pt x="131619" y="11327"/>
                  </a:lnTo>
                  <a:lnTo>
                    <a:pt x="130244" y="11499"/>
                  </a:lnTo>
                  <a:lnTo>
                    <a:pt x="127719" y="12147"/>
                  </a:lnTo>
                  <a:lnTo>
                    <a:pt x="127521" y="13601"/>
                  </a:lnTo>
                  <a:lnTo>
                    <a:pt x="127905" y="17222"/>
                  </a:lnTo>
                  <a:lnTo>
                    <a:pt x="128460" y="20024"/>
                  </a:lnTo>
                  <a:lnTo>
                    <a:pt x="127614" y="21637"/>
                  </a:lnTo>
                  <a:lnTo>
                    <a:pt x="126728" y="22734"/>
                  </a:lnTo>
                  <a:lnTo>
                    <a:pt x="124032" y="25695"/>
                  </a:lnTo>
                  <a:lnTo>
                    <a:pt x="117463" y="23672"/>
                  </a:lnTo>
                  <a:lnTo>
                    <a:pt x="112982" y="22337"/>
                  </a:lnTo>
                  <a:lnTo>
                    <a:pt x="110246" y="24109"/>
                  </a:lnTo>
                  <a:lnTo>
                    <a:pt x="103307" y="27373"/>
                  </a:lnTo>
                  <a:lnTo>
                    <a:pt x="99976" y="33823"/>
                  </a:lnTo>
                  <a:lnTo>
                    <a:pt x="99778" y="34035"/>
                  </a:lnTo>
                  <a:lnTo>
                    <a:pt x="97703" y="35674"/>
                  </a:lnTo>
                  <a:lnTo>
                    <a:pt x="94967" y="36427"/>
                  </a:lnTo>
                  <a:lnTo>
                    <a:pt x="92892" y="36797"/>
                  </a:lnTo>
                  <a:lnTo>
                    <a:pt x="91755" y="38727"/>
                  </a:lnTo>
                  <a:lnTo>
                    <a:pt x="94729" y="41489"/>
                  </a:lnTo>
                  <a:lnTo>
                    <a:pt x="96262" y="42943"/>
                  </a:lnTo>
                  <a:lnTo>
                    <a:pt x="97729" y="45296"/>
                  </a:lnTo>
                  <a:lnTo>
                    <a:pt x="97544" y="46803"/>
                  </a:lnTo>
                  <a:lnTo>
                    <a:pt x="97267" y="47741"/>
                  </a:lnTo>
                  <a:lnTo>
                    <a:pt x="94280" y="49658"/>
                  </a:lnTo>
                  <a:lnTo>
                    <a:pt x="87922" y="54720"/>
                  </a:lnTo>
                  <a:lnTo>
                    <a:pt x="82040" y="60020"/>
                  </a:lnTo>
                  <a:lnTo>
                    <a:pt x="79595" y="61540"/>
                  </a:lnTo>
                  <a:lnTo>
                    <a:pt x="80904" y="66047"/>
                  </a:lnTo>
                  <a:lnTo>
                    <a:pt x="78908" y="67369"/>
                  </a:lnTo>
                  <a:lnTo>
                    <a:pt x="74811" y="68863"/>
                  </a:lnTo>
                  <a:lnTo>
                    <a:pt x="72709" y="69444"/>
                  </a:lnTo>
                  <a:lnTo>
                    <a:pt x="70436" y="69788"/>
                  </a:lnTo>
                  <a:lnTo>
                    <a:pt x="63430" y="70383"/>
                  </a:lnTo>
                  <a:lnTo>
                    <a:pt x="64818" y="75233"/>
                  </a:lnTo>
                  <a:lnTo>
                    <a:pt x="65360" y="77388"/>
                  </a:lnTo>
                  <a:lnTo>
                    <a:pt x="65386" y="78670"/>
                  </a:lnTo>
                  <a:lnTo>
                    <a:pt x="64699" y="79912"/>
                  </a:lnTo>
                  <a:lnTo>
                    <a:pt x="63893" y="82291"/>
                  </a:lnTo>
                  <a:lnTo>
                    <a:pt x="62822" y="90830"/>
                  </a:lnTo>
                  <a:lnTo>
                    <a:pt x="61831" y="91755"/>
                  </a:lnTo>
                  <a:lnTo>
                    <a:pt x="60496" y="94081"/>
                  </a:lnTo>
                  <a:lnTo>
                    <a:pt x="56147" y="99659"/>
                  </a:lnTo>
                  <a:lnTo>
                    <a:pt x="52619" y="103373"/>
                  </a:lnTo>
                  <a:lnTo>
                    <a:pt x="47516" y="108739"/>
                  </a:lnTo>
                  <a:lnTo>
                    <a:pt x="51812" y="110431"/>
                  </a:lnTo>
                  <a:lnTo>
                    <a:pt x="55738" y="111674"/>
                  </a:lnTo>
                  <a:lnTo>
                    <a:pt x="56597" y="113577"/>
                  </a:lnTo>
                  <a:lnTo>
                    <a:pt x="57218" y="116762"/>
                  </a:lnTo>
                  <a:lnTo>
                    <a:pt x="57139" y="118930"/>
                  </a:lnTo>
                  <a:lnTo>
                    <a:pt x="55698" y="120886"/>
                  </a:lnTo>
                  <a:lnTo>
                    <a:pt x="54575" y="122261"/>
                  </a:lnTo>
                  <a:lnTo>
                    <a:pt x="53781" y="122935"/>
                  </a:lnTo>
                  <a:lnTo>
                    <a:pt x="48217" y="122274"/>
                  </a:lnTo>
                  <a:lnTo>
                    <a:pt x="41093" y="121415"/>
                  </a:lnTo>
                  <a:lnTo>
                    <a:pt x="39256" y="121402"/>
                  </a:lnTo>
                  <a:lnTo>
                    <a:pt x="35132" y="122023"/>
                  </a:lnTo>
                  <a:lnTo>
                    <a:pt x="31418" y="123292"/>
                  </a:lnTo>
                  <a:lnTo>
                    <a:pt x="29462" y="124362"/>
                  </a:lnTo>
                  <a:lnTo>
                    <a:pt x="28933" y="124785"/>
                  </a:lnTo>
                  <a:lnTo>
                    <a:pt x="26474" y="127217"/>
                  </a:lnTo>
                  <a:lnTo>
                    <a:pt x="22086" y="131553"/>
                  </a:lnTo>
                  <a:lnTo>
                    <a:pt x="19667" y="133443"/>
                  </a:lnTo>
                  <a:lnTo>
                    <a:pt x="20408" y="136060"/>
                  </a:lnTo>
                  <a:lnTo>
                    <a:pt x="16363" y="141109"/>
                  </a:lnTo>
                  <a:lnTo>
                    <a:pt x="19086" y="146224"/>
                  </a:lnTo>
                  <a:lnTo>
                    <a:pt x="19205" y="146396"/>
                  </a:lnTo>
                  <a:lnTo>
                    <a:pt x="20645" y="148471"/>
                  </a:lnTo>
                  <a:lnTo>
                    <a:pt x="19165" y="149806"/>
                  </a:lnTo>
                  <a:lnTo>
                    <a:pt x="18544" y="150520"/>
                  </a:lnTo>
                  <a:lnTo>
                    <a:pt x="18782" y="152886"/>
                  </a:lnTo>
                  <a:lnTo>
                    <a:pt x="19192" y="155529"/>
                  </a:lnTo>
                  <a:lnTo>
                    <a:pt x="18861" y="157089"/>
                  </a:lnTo>
                  <a:lnTo>
                    <a:pt x="18729" y="158820"/>
                  </a:lnTo>
                  <a:lnTo>
                    <a:pt x="22483" y="166605"/>
                  </a:lnTo>
                  <a:lnTo>
                    <a:pt x="22456" y="168429"/>
                  </a:lnTo>
                  <a:lnTo>
                    <a:pt x="22284" y="169606"/>
                  </a:lnTo>
                  <a:lnTo>
                    <a:pt x="21188" y="174456"/>
                  </a:lnTo>
                  <a:lnTo>
                    <a:pt x="19707" y="180986"/>
                  </a:lnTo>
                  <a:lnTo>
                    <a:pt x="22403" y="182704"/>
                  </a:lnTo>
                  <a:lnTo>
                    <a:pt x="26250" y="184766"/>
                  </a:lnTo>
                  <a:lnTo>
                    <a:pt x="28404" y="185572"/>
                  </a:lnTo>
                  <a:lnTo>
                    <a:pt x="31603" y="188017"/>
                  </a:lnTo>
                  <a:lnTo>
                    <a:pt x="34061" y="190410"/>
                  </a:lnTo>
                  <a:lnTo>
                    <a:pt x="33744" y="191996"/>
                  </a:lnTo>
                  <a:lnTo>
                    <a:pt x="33070" y="193754"/>
                  </a:lnTo>
                  <a:lnTo>
                    <a:pt x="32065" y="194983"/>
                  </a:lnTo>
                  <a:lnTo>
                    <a:pt x="31127" y="196675"/>
                  </a:lnTo>
                  <a:lnTo>
                    <a:pt x="30717" y="197917"/>
                  </a:lnTo>
                  <a:lnTo>
                    <a:pt x="30268" y="198248"/>
                  </a:lnTo>
                  <a:lnTo>
                    <a:pt x="26012" y="198380"/>
                  </a:lnTo>
                  <a:lnTo>
                    <a:pt x="23765" y="198856"/>
                  </a:lnTo>
                  <a:lnTo>
                    <a:pt x="22589" y="199384"/>
                  </a:lnTo>
                  <a:lnTo>
                    <a:pt x="23025" y="202226"/>
                  </a:lnTo>
                  <a:lnTo>
                    <a:pt x="25668" y="207434"/>
                  </a:lnTo>
                  <a:lnTo>
                    <a:pt x="27862" y="211148"/>
                  </a:lnTo>
                  <a:lnTo>
                    <a:pt x="28576" y="213593"/>
                  </a:lnTo>
                  <a:lnTo>
                    <a:pt x="27889" y="216078"/>
                  </a:lnTo>
                  <a:lnTo>
                    <a:pt x="27162" y="217347"/>
                  </a:lnTo>
                  <a:lnTo>
                    <a:pt x="27162" y="219065"/>
                  </a:lnTo>
                  <a:lnTo>
                    <a:pt x="26633" y="222475"/>
                  </a:lnTo>
                  <a:lnTo>
                    <a:pt x="24981" y="224207"/>
                  </a:lnTo>
                  <a:lnTo>
                    <a:pt x="22800" y="226084"/>
                  </a:lnTo>
                  <a:lnTo>
                    <a:pt x="20368" y="227485"/>
                  </a:lnTo>
                  <a:lnTo>
                    <a:pt x="18425" y="227881"/>
                  </a:lnTo>
                  <a:lnTo>
                    <a:pt x="16760" y="228040"/>
                  </a:lnTo>
                  <a:lnTo>
                    <a:pt x="15650" y="228753"/>
                  </a:lnTo>
                  <a:lnTo>
                    <a:pt x="14645" y="230855"/>
                  </a:lnTo>
                  <a:lnTo>
                    <a:pt x="13719" y="233062"/>
                  </a:lnTo>
                  <a:lnTo>
                    <a:pt x="10667" y="235785"/>
                  </a:lnTo>
                  <a:lnTo>
                    <a:pt x="10746" y="236737"/>
                  </a:lnTo>
                  <a:lnTo>
                    <a:pt x="11935" y="239962"/>
                  </a:lnTo>
                  <a:lnTo>
                    <a:pt x="13059" y="243636"/>
                  </a:lnTo>
                  <a:lnTo>
                    <a:pt x="12147" y="247073"/>
                  </a:lnTo>
                  <a:lnTo>
                    <a:pt x="11367" y="250694"/>
                  </a:lnTo>
                  <a:lnTo>
                    <a:pt x="9979" y="253113"/>
                  </a:lnTo>
                  <a:lnTo>
                    <a:pt x="7983" y="253972"/>
                  </a:lnTo>
                  <a:lnTo>
                    <a:pt x="6516" y="253536"/>
                  </a:lnTo>
                  <a:lnTo>
                    <a:pt x="4851" y="250232"/>
                  </a:lnTo>
                  <a:lnTo>
                    <a:pt x="2974" y="248923"/>
                  </a:lnTo>
                  <a:lnTo>
                    <a:pt x="978" y="249148"/>
                  </a:lnTo>
                  <a:lnTo>
                    <a:pt x="397" y="249994"/>
                  </a:lnTo>
                  <a:lnTo>
                    <a:pt x="0" y="251474"/>
                  </a:lnTo>
                  <a:lnTo>
                    <a:pt x="450" y="253192"/>
                  </a:lnTo>
                  <a:lnTo>
                    <a:pt x="1229" y="254659"/>
                  </a:lnTo>
                  <a:lnTo>
                    <a:pt x="1560" y="259523"/>
                  </a:lnTo>
                  <a:lnTo>
                    <a:pt x="2538" y="264863"/>
                  </a:lnTo>
                  <a:lnTo>
                    <a:pt x="2141" y="266211"/>
                  </a:lnTo>
                  <a:lnTo>
                    <a:pt x="2062" y="267652"/>
                  </a:lnTo>
                  <a:lnTo>
                    <a:pt x="3714" y="267361"/>
                  </a:lnTo>
                  <a:lnTo>
                    <a:pt x="5776" y="268419"/>
                  </a:lnTo>
                  <a:lnTo>
                    <a:pt x="6159" y="274221"/>
                  </a:lnTo>
                  <a:lnTo>
                    <a:pt x="8195" y="277288"/>
                  </a:lnTo>
                  <a:lnTo>
                    <a:pt x="11327" y="278028"/>
                  </a:lnTo>
                  <a:lnTo>
                    <a:pt x="11882" y="283513"/>
                  </a:lnTo>
                  <a:lnTo>
                    <a:pt x="12001" y="284742"/>
                  </a:lnTo>
                  <a:lnTo>
                    <a:pt x="14936" y="285747"/>
                  </a:lnTo>
                  <a:lnTo>
                    <a:pt x="15081" y="287505"/>
                  </a:lnTo>
                  <a:lnTo>
                    <a:pt x="15742" y="289897"/>
                  </a:lnTo>
                  <a:lnTo>
                    <a:pt x="16667" y="292422"/>
                  </a:lnTo>
                  <a:lnTo>
                    <a:pt x="18531" y="291866"/>
                  </a:lnTo>
                  <a:lnTo>
                    <a:pt x="20593" y="297656"/>
                  </a:lnTo>
                  <a:lnTo>
                    <a:pt x="26184" y="306102"/>
                  </a:lnTo>
                  <a:lnTo>
                    <a:pt x="29303" y="308296"/>
                  </a:lnTo>
                  <a:lnTo>
                    <a:pt x="32330" y="312538"/>
                  </a:lnTo>
                  <a:lnTo>
                    <a:pt x="33889" y="312895"/>
                  </a:lnTo>
                  <a:lnTo>
                    <a:pt x="35766" y="313728"/>
                  </a:lnTo>
                  <a:lnTo>
                    <a:pt x="36533" y="316424"/>
                  </a:lnTo>
                  <a:lnTo>
                    <a:pt x="35277" y="318090"/>
                  </a:lnTo>
                  <a:lnTo>
                    <a:pt x="33546" y="317997"/>
                  </a:lnTo>
                  <a:lnTo>
                    <a:pt x="31153" y="318394"/>
                  </a:lnTo>
                  <a:lnTo>
                    <a:pt x="31880" y="319887"/>
                  </a:lnTo>
                  <a:lnTo>
                    <a:pt x="32938" y="320879"/>
                  </a:lnTo>
                  <a:lnTo>
                    <a:pt x="34193" y="323073"/>
                  </a:lnTo>
                  <a:lnTo>
                    <a:pt x="33189" y="323654"/>
                  </a:lnTo>
                  <a:lnTo>
                    <a:pt x="32237" y="323839"/>
                  </a:lnTo>
                  <a:lnTo>
                    <a:pt x="28113" y="322306"/>
                  </a:lnTo>
                  <a:lnTo>
                    <a:pt x="27373" y="322372"/>
                  </a:lnTo>
                  <a:lnTo>
                    <a:pt x="28417" y="323562"/>
                  </a:lnTo>
                  <a:lnTo>
                    <a:pt x="29924" y="326430"/>
                  </a:lnTo>
                  <a:lnTo>
                    <a:pt x="35000" y="333210"/>
                  </a:lnTo>
                  <a:lnTo>
                    <a:pt x="37247" y="335220"/>
                  </a:lnTo>
                  <a:lnTo>
                    <a:pt x="37934" y="336753"/>
                  </a:lnTo>
                  <a:lnTo>
                    <a:pt x="38040" y="338193"/>
                  </a:lnTo>
                  <a:lnTo>
                    <a:pt x="37762" y="340348"/>
                  </a:lnTo>
                  <a:lnTo>
                    <a:pt x="37286" y="342463"/>
                  </a:lnTo>
                  <a:lnTo>
                    <a:pt x="37339" y="343837"/>
                  </a:lnTo>
                  <a:lnTo>
                    <a:pt x="36229" y="345701"/>
                  </a:lnTo>
                  <a:lnTo>
                    <a:pt x="45296" y="347432"/>
                  </a:lnTo>
                  <a:lnTo>
                    <a:pt x="55341" y="345251"/>
                  </a:lnTo>
                  <a:lnTo>
                    <a:pt x="61038" y="346216"/>
                  </a:lnTo>
                  <a:lnTo>
                    <a:pt x="62981" y="346097"/>
                  </a:lnTo>
                  <a:lnTo>
                    <a:pt x="66391" y="342608"/>
                  </a:lnTo>
                  <a:lnTo>
                    <a:pt x="64977" y="339713"/>
                  </a:lnTo>
                  <a:lnTo>
                    <a:pt x="63404" y="337242"/>
                  </a:lnTo>
                  <a:lnTo>
                    <a:pt x="63602" y="334492"/>
                  </a:lnTo>
                  <a:lnTo>
                    <a:pt x="64541" y="333039"/>
                  </a:lnTo>
                  <a:lnTo>
                    <a:pt x="67382" y="330673"/>
                  </a:lnTo>
                  <a:lnTo>
                    <a:pt x="68836" y="329681"/>
                  </a:lnTo>
                  <a:lnTo>
                    <a:pt x="70581" y="328769"/>
                  </a:lnTo>
                  <a:lnTo>
                    <a:pt x="72603" y="329536"/>
                  </a:lnTo>
                  <a:lnTo>
                    <a:pt x="74639" y="329192"/>
                  </a:lnTo>
                  <a:lnTo>
                    <a:pt x="73727" y="326509"/>
                  </a:lnTo>
                  <a:lnTo>
                    <a:pt x="75115" y="325769"/>
                  </a:lnTo>
                  <a:lnTo>
                    <a:pt x="80666" y="325491"/>
                  </a:lnTo>
                  <a:lnTo>
                    <a:pt x="86363" y="326060"/>
                  </a:lnTo>
                  <a:lnTo>
                    <a:pt x="90116" y="325201"/>
                  </a:lnTo>
                  <a:lnTo>
                    <a:pt x="92522" y="325135"/>
                  </a:lnTo>
                  <a:lnTo>
                    <a:pt x="94518" y="325703"/>
                  </a:lnTo>
                  <a:lnTo>
                    <a:pt x="96712" y="326747"/>
                  </a:lnTo>
                  <a:lnTo>
                    <a:pt x="98615" y="325624"/>
                  </a:lnTo>
                  <a:lnTo>
                    <a:pt x="100148" y="324157"/>
                  </a:lnTo>
                  <a:lnTo>
                    <a:pt x="103069" y="316794"/>
                  </a:lnTo>
                  <a:lnTo>
                    <a:pt x="104338" y="314442"/>
                  </a:lnTo>
                  <a:lnTo>
                    <a:pt x="106942" y="311283"/>
                  </a:lnTo>
                  <a:lnTo>
                    <a:pt x="108065" y="308653"/>
                  </a:lnTo>
                  <a:lnTo>
                    <a:pt x="108964" y="305533"/>
                  </a:lnTo>
                  <a:lnTo>
                    <a:pt x="110273" y="301806"/>
                  </a:lnTo>
                  <a:lnTo>
                    <a:pt x="109784" y="299863"/>
                  </a:lnTo>
                  <a:lnTo>
                    <a:pt x="109163" y="298647"/>
                  </a:lnTo>
                  <a:lnTo>
                    <a:pt x="109017" y="296611"/>
                  </a:lnTo>
                  <a:lnTo>
                    <a:pt x="112017" y="292263"/>
                  </a:lnTo>
                  <a:lnTo>
                    <a:pt x="112374" y="290413"/>
                  </a:lnTo>
                  <a:lnTo>
                    <a:pt x="111330" y="288628"/>
                  </a:lnTo>
                  <a:lnTo>
                    <a:pt x="110841" y="286698"/>
                  </a:lnTo>
                  <a:lnTo>
                    <a:pt x="110775" y="283566"/>
                  </a:lnTo>
                  <a:lnTo>
                    <a:pt x="110088" y="282218"/>
                  </a:lnTo>
                  <a:lnTo>
                    <a:pt x="110828" y="279574"/>
                  </a:lnTo>
                  <a:lnTo>
                    <a:pt x="112811" y="279455"/>
                  </a:lnTo>
                  <a:lnTo>
                    <a:pt x="112665" y="273071"/>
                  </a:lnTo>
                  <a:lnTo>
                    <a:pt x="114026" y="271670"/>
                  </a:lnTo>
                  <a:lnTo>
                    <a:pt x="112850" y="269344"/>
                  </a:lnTo>
                  <a:lnTo>
                    <a:pt x="111409" y="265907"/>
                  </a:lnTo>
                  <a:lnTo>
                    <a:pt x="114872" y="265247"/>
                  </a:lnTo>
                  <a:lnTo>
                    <a:pt x="116842" y="264387"/>
                  </a:lnTo>
                  <a:lnTo>
                    <a:pt x="114000" y="261969"/>
                  </a:lnTo>
                  <a:lnTo>
                    <a:pt x="111859" y="261599"/>
                  </a:lnTo>
                  <a:lnTo>
                    <a:pt x="107709" y="261255"/>
                  </a:lnTo>
                  <a:lnTo>
                    <a:pt x="105964" y="261546"/>
                  </a:lnTo>
                  <a:lnTo>
                    <a:pt x="104470" y="260858"/>
                  </a:lnTo>
                  <a:lnTo>
                    <a:pt x="102369" y="260634"/>
                  </a:lnTo>
                  <a:lnTo>
                    <a:pt x="104391" y="259933"/>
                  </a:lnTo>
                  <a:lnTo>
                    <a:pt x="110933" y="260264"/>
                  </a:lnTo>
                  <a:lnTo>
                    <a:pt x="117767" y="260184"/>
                  </a:lnTo>
                  <a:lnTo>
                    <a:pt x="120225" y="258704"/>
                  </a:lnTo>
                  <a:lnTo>
                    <a:pt x="125089" y="256880"/>
                  </a:lnTo>
                  <a:lnTo>
                    <a:pt x="127191" y="254845"/>
                  </a:lnTo>
                  <a:lnTo>
                    <a:pt x="131407" y="253338"/>
                  </a:lnTo>
                  <a:lnTo>
                    <a:pt x="133271" y="252069"/>
                  </a:lnTo>
                  <a:lnTo>
                    <a:pt x="134566" y="252346"/>
                  </a:lnTo>
                  <a:lnTo>
                    <a:pt x="137434" y="251091"/>
                  </a:lnTo>
                  <a:lnTo>
                    <a:pt x="139840" y="249531"/>
                  </a:lnTo>
                  <a:lnTo>
                    <a:pt x="143541" y="248302"/>
                  </a:lnTo>
                  <a:lnTo>
                    <a:pt x="144241" y="247707"/>
                  </a:lnTo>
                  <a:lnTo>
                    <a:pt x="145206" y="246478"/>
                  </a:lnTo>
                  <a:lnTo>
                    <a:pt x="145880" y="243597"/>
                  </a:lnTo>
                  <a:lnTo>
                    <a:pt x="147572" y="243557"/>
                  </a:lnTo>
                  <a:lnTo>
                    <a:pt x="149912" y="242645"/>
                  </a:lnTo>
                  <a:lnTo>
                    <a:pt x="148669" y="240887"/>
                  </a:lnTo>
                  <a:lnTo>
                    <a:pt x="147625" y="240530"/>
                  </a:lnTo>
                  <a:lnTo>
                    <a:pt x="146647" y="240821"/>
                  </a:lnTo>
                  <a:lnTo>
                    <a:pt x="145418" y="241548"/>
                  </a:lnTo>
                  <a:lnTo>
                    <a:pt x="144215" y="241376"/>
                  </a:lnTo>
                  <a:lnTo>
                    <a:pt x="142906" y="241587"/>
                  </a:lnTo>
                  <a:lnTo>
                    <a:pt x="141757" y="242513"/>
                  </a:lnTo>
                  <a:lnTo>
                    <a:pt x="140210" y="242909"/>
                  </a:lnTo>
                  <a:lnTo>
                    <a:pt x="137130" y="242579"/>
                  </a:lnTo>
                  <a:lnTo>
                    <a:pt x="136774" y="241786"/>
                  </a:lnTo>
                  <a:lnTo>
                    <a:pt x="140673" y="239935"/>
                  </a:lnTo>
                  <a:lnTo>
                    <a:pt x="141757" y="240186"/>
                  </a:lnTo>
                  <a:lnTo>
                    <a:pt x="142933" y="239737"/>
                  </a:lnTo>
                  <a:lnTo>
                    <a:pt x="144109" y="238719"/>
                  </a:lnTo>
                  <a:lnTo>
                    <a:pt x="145378" y="238362"/>
                  </a:lnTo>
                  <a:lnTo>
                    <a:pt x="148788" y="236406"/>
                  </a:lnTo>
                  <a:lnTo>
                    <a:pt x="149978" y="235494"/>
                  </a:lnTo>
                  <a:lnTo>
                    <a:pt x="151471" y="234027"/>
                  </a:lnTo>
                  <a:lnTo>
                    <a:pt x="154895" y="232071"/>
                  </a:lnTo>
                  <a:lnTo>
                    <a:pt x="156362" y="231437"/>
                  </a:lnTo>
                  <a:lnTo>
                    <a:pt x="156653" y="229613"/>
                  </a:lnTo>
                  <a:lnTo>
                    <a:pt x="155344" y="226652"/>
                  </a:lnTo>
                  <a:lnTo>
                    <a:pt x="154313" y="225674"/>
                  </a:lnTo>
                  <a:lnTo>
                    <a:pt x="153612" y="224497"/>
                  </a:lnTo>
                  <a:lnTo>
                    <a:pt x="152225" y="223110"/>
                  </a:lnTo>
                  <a:lnTo>
                    <a:pt x="148471" y="222079"/>
                  </a:lnTo>
                  <a:lnTo>
                    <a:pt x="147110" y="221206"/>
                  </a:lnTo>
                  <a:lnTo>
                    <a:pt x="147400" y="218602"/>
                  </a:lnTo>
                  <a:lnTo>
                    <a:pt x="144149" y="216448"/>
                  </a:lnTo>
                  <a:lnTo>
                    <a:pt x="141149" y="215814"/>
                  </a:lnTo>
                  <a:lnTo>
                    <a:pt x="139338" y="214611"/>
                  </a:lnTo>
                  <a:lnTo>
                    <a:pt x="136205" y="211941"/>
                  </a:lnTo>
                  <a:lnTo>
                    <a:pt x="135002" y="209919"/>
                  </a:lnTo>
                  <a:lnTo>
                    <a:pt x="133350" y="210170"/>
                  </a:lnTo>
                  <a:lnTo>
                    <a:pt x="130839" y="211214"/>
                  </a:lnTo>
                  <a:lnTo>
                    <a:pt x="129240" y="211320"/>
                  </a:lnTo>
                  <a:lnTo>
                    <a:pt x="128579" y="210024"/>
                  </a:lnTo>
                  <a:lnTo>
                    <a:pt x="127786" y="208927"/>
                  </a:lnTo>
                  <a:lnTo>
                    <a:pt x="127019" y="208544"/>
                  </a:lnTo>
                  <a:lnTo>
                    <a:pt x="125063" y="208570"/>
                  </a:lnTo>
                  <a:lnTo>
                    <a:pt x="123146" y="208597"/>
                  </a:lnTo>
                  <a:lnTo>
                    <a:pt x="120913" y="207050"/>
                  </a:lnTo>
                  <a:lnTo>
                    <a:pt x="121045" y="205438"/>
                  </a:lnTo>
                  <a:lnTo>
                    <a:pt x="121336" y="204182"/>
                  </a:lnTo>
                  <a:lnTo>
                    <a:pt x="119670" y="200587"/>
                  </a:lnTo>
                  <a:lnTo>
                    <a:pt x="119829" y="199715"/>
                  </a:lnTo>
                  <a:lnTo>
                    <a:pt x="119102" y="195591"/>
                  </a:lnTo>
                  <a:lnTo>
                    <a:pt x="118864" y="192961"/>
                  </a:lnTo>
                  <a:lnTo>
                    <a:pt x="118520" y="192221"/>
                  </a:lnTo>
                  <a:lnTo>
                    <a:pt x="119181" y="191361"/>
                  </a:lnTo>
                  <a:lnTo>
                    <a:pt x="118705" y="190198"/>
                  </a:lnTo>
                  <a:lnTo>
                    <a:pt x="117886" y="189577"/>
                  </a:lnTo>
                  <a:lnTo>
                    <a:pt x="118309" y="187621"/>
                  </a:lnTo>
                  <a:lnTo>
                    <a:pt x="117912" y="186431"/>
                  </a:lnTo>
                  <a:lnTo>
                    <a:pt x="117516" y="184607"/>
                  </a:lnTo>
                  <a:lnTo>
                    <a:pt x="119089" y="182545"/>
                  </a:lnTo>
                  <a:lnTo>
                    <a:pt x="118626" y="180801"/>
                  </a:lnTo>
                  <a:lnTo>
                    <a:pt x="121375" y="181633"/>
                  </a:lnTo>
                  <a:lnTo>
                    <a:pt x="123953" y="181818"/>
                  </a:lnTo>
                  <a:lnTo>
                    <a:pt x="122935" y="180378"/>
                  </a:lnTo>
                  <a:lnTo>
                    <a:pt x="122512" y="179320"/>
                  </a:lnTo>
                  <a:lnTo>
                    <a:pt x="121944" y="177166"/>
                  </a:lnTo>
                  <a:lnTo>
                    <a:pt x="122552" y="174615"/>
                  </a:lnTo>
                  <a:lnTo>
                    <a:pt x="123160" y="173174"/>
                  </a:lnTo>
                  <a:lnTo>
                    <a:pt x="124217" y="169513"/>
                  </a:lnTo>
                  <a:lnTo>
                    <a:pt x="125182" y="168337"/>
                  </a:lnTo>
                  <a:lnTo>
                    <a:pt x="126530" y="167808"/>
                  </a:lnTo>
                  <a:lnTo>
                    <a:pt x="124574" y="167028"/>
                  </a:lnTo>
                  <a:lnTo>
                    <a:pt x="122406" y="165217"/>
                  </a:lnTo>
                  <a:lnTo>
                    <a:pt x="121203" y="162891"/>
                  </a:lnTo>
                  <a:lnTo>
                    <a:pt x="121256" y="161966"/>
                  </a:lnTo>
                  <a:lnTo>
                    <a:pt x="121825" y="160803"/>
                  </a:lnTo>
                  <a:lnTo>
                    <a:pt x="123781" y="161464"/>
                  </a:lnTo>
                  <a:lnTo>
                    <a:pt x="125023" y="162270"/>
                  </a:lnTo>
                  <a:lnTo>
                    <a:pt x="126504" y="162270"/>
                  </a:lnTo>
                  <a:lnTo>
                    <a:pt x="127825" y="161001"/>
                  </a:lnTo>
                  <a:lnTo>
                    <a:pt x="130099" y="160948"/>
                  </a:lnTo>
                  <a:lnTo>
                    <a:pt x="132187" y="159032"/>
                  </a:lnTo>
                  <a:lnTo>
                    <a:pt x="133919" y="158477"/>
                  </a:lnTo>
                  <a:lnTo>
                    <a:pt x="133284" y="157829"/>
                  </a:lnTo>
                  <a:lnTo>
                    <a:pt x="131791" y="157472"/>
                  </a:lnTo>
                  <a:lnTo>
                    <a:pt x="131236" y="156996"/>
                  </a:lnTo>
                  <a:lnTo>
                    <a:pt x="131936" y="156481"/>
                  </a:lnTo>
                  <a:lnTo>
                    <a:pt x="132531" y="155437"/>
                  </a:lnTo>
                  <a:lnTo>
                    <a:pt x="131632" y="153784"/>
                  </a:lnTo>
                  <a:lnTo>
                    <a:pt x="130852" y="152661"/>
                  </a:lnTo>
                  <a:lnTo>
                    <a:pt x="130482" y="151577"/>
                  </a:lnTo>
                  <a:lnTo>
                    <a:pt x="130984" y="151233"/>
                  </a:lnTo>
                  <a:lnTo>
                    <a:pt x="131923" y="152568"/>
                  </a:lnTo>
                  <a:lnTo>
                    <a:pt x="134685" y="152515"/>
                  </a:lnTo>
                  <a:lnTo>
                    <a:pt x="134421" y="153123"/>
                  </a:lnTo>
                  <a:lnTo>
                    <a:pt x="134381" y="153665"/>
                  </a:lnTo>
                  <a:lnTo>
                    <a:pt x="136232" y="153705"/>
                  </a:lnTo>
                  <a:lnTo>
                    <a:pt x="137064" y="153123"/>
                  </a:lnTo>
                  <a:lnTo>
                    <a:pt x="137659" y="152185"/>
                  </a:lnTo>
                  <a:lnTo>
                    <a:pt x="141757" y="150995"/>
                  </a:lnTo>
                  <a:lnTo>
                    <a:pt x="142087" y="150176"/>
                  </a:lnTo>
                  <a:lnTo>
                    <a:pt x="142127" y="149409"/>
                  </a:lnTo>
                  <a:lnTo>
                    <a:pt x="142378" y="148643"/>
                  </a:lnTo>
                  <a:lnTo>
                    <a:pt x="138703" y="148458"/>
                  </a:lnTo>
                  <a:lnTo>
                    <a:pt x="139258" y="147559"/>
                  </a:lnTo>
                  <a:lnTo>
                    <a:pt x="140474" y="147427"/>
                  </a:lnTo>
                  <a:lnTo>
                    <a:pt x="142814" y="146766"/>
                  </a:lnTo>
                  <a:lnTo>
                    <a:pt x="143633" y="145180"/>
                  </a:lnTo>
                  <a:lnTo>
                    <a:pt x="144109" y="143871"/>
                  </a:lnTo>
                  <a:lnTo>
                    <a:pt x="145285" y="143911"/>
                  </a:lnTo>
                  <a:lnTo>
                    <a:pt x="147043" y="143369"/>
                  </a:lnTo>
                  <a:lnTo>
                    <a:pt x="148206" y="143395"/>
                  </a:lnTo>
                  <a:lnTo>
                    <a:pt x="148960" y="143158"/>
                  </a:lnTo>
                  <a:lnTo>
                    <a:pt x="148762" y="142708"/>
                  </a:lnTo>
                  <a:lnTo>
                    <a:pt x="147625" y="142351"/>
                  </a:lnTo>
                  <a:lnTo>
                    <a:pt x="148061" y="141862"/>
                  </a:lnTo>
                  <a:lnTo>
                    <a:pt x="152291" y="142365"/>
                  </a:lnTo>
                  <a:lnTo>
                    <a:pt x="156018" y="139602"/>
                  </a:lnTo>
                  <a:lnTo>
                    <a:pt x="156877" y="137553"/>
                  </a:lnTo>
                  <a:lnTo>
                    <a:pt x="158080" y="136324"/>
                  </a:lnTo>
                  <a:lnTo>
                    <a:pt x="160869" y="137659"/>
                  </a:lnTo>
                  <a:lnTo>
                    <a:pt x="160737" y="136760"/>
                  </a:lnTo>
                  <a:lnTo>
                    <a:pt x="160869" y="135531"/>
                  </a:lnTo>
                  <a:lnTo>
                    <a:pt x="162600" y="136073"/>
                  </a:lnTo>
                  <a:lnTo>
                    <a:pt x="163922" y="136813"/>
                  </a:lnTo>
                  <a:lnTo>
                    <a:pt x="165191" y="136681"/>
                  </a:lnTo>
                  <a:lnTo>
                    <a:pt x="166209" y="134791"/>
                  </a:lnTo>
                  <a:lnTo>
                    <a:pt x="168628" y="132967"/>
                  </a:lnTo>
                  <a:lnTo>
                    <a:pt x="174139" y="131658"/>
                  </a:lnTo>
                  <a:lnTo>
                    <a:pt x="177232" y="130138"/>
                  </a:lnTo>
                  <a:lnTo>
                    <a:pt x="178726" y="128856"/>
                  </a:lnTo>
                  <a:lnTo>
                    <a:pt x="182929" y="127535"/>
                  </a:lnTo>
                  <a:lnTo>
                    <a:pt x="184488" y="126490"/>
                  </a:lnTo>
                  <a:lnTo>
                    <a:pt x="188784" y="118719"/>
                  </a:lnTo>
                  <a:lnTo>
                    <a:pt x="193080" y="115692"/>
                  </a:lnTo>
                  <a:lnTo>
                    <a:pt x="196913" y="113683"/>
                  </a:lnTo>
                  <a:lnTo>
                    <a:pt x="197389" y="112771"/>
                  </a:lnTo>
                  <a:lnTo>
                    <a:pt x="197772" y="111594"/>
                  </a:lnTo>
                  <a:lnTo>
                    <a:pt x="195208" y="109572"/>
                  </a:lnTo>
                  <a:lnTo>
                    <a:pt x="193846" y="107457"/>
                  </a:lnTo>
                  <a:lnTo>
                    <a:pt x="192657" y="105078"/>
                  </a:lnTo>
                  <a:lnTo>
                    <a:pt x="191137" y="103849"/>
                  </a:lnTo>
                  <a:lnTo>
                    <a:pt x="189802" y="102990"/>
                  </a:lnTo>
                  <a:lnTo>
                    <a:pt x="190753" y="101298"/>
                  </a:lnTo>
                  <a:lnTo>
                    <a:pt x="192485" y="99699"/>
                  </a:lnTo>
                  <a:lnTo>
                    <a:pt x="194824" y="97928"/>
                  </a:lnTo>
                  <a:lnTo>
                    <a:pt x="197415" y="95126"/>
                  </a:lnTo>
                  <a:lnTo>
                    <a:pt x="197468" y="94253"/>
                  </a:lnTo>
                  <a:lnTo>
                    <a:pt x="196715" y="93103"/>
                  </a:lnTo>
                  <a:lnTo>
                    <a:pt x="195882" y="92152"/>
                  </a:lnTo>
                  <a:lnTo>
                    <a:pt x="194507" y="91226"/>
                  </a:lnTo>
                  <a:lnTo>
                    <a:pt x="193912" y="90367"/>
                  </a:lnTo>
                  <a:lnTo>
                    <a:pt x="194600" y="90275"/>
                  </a:lnTo>
                  <a:lnTo>
                    <a:pt x="197005" y="91914"/>
                  </a:lnTo>
                  <a:lnTo>
                    <a:pt x="197785" y="91742"/>
                  </a:lnTo>
                  <a:lnTo>
                    <a:pt x="197772" y="90803"/>
                  </a:lnTo>
                  <a:lnTo>
                    <a:pt x="197415" y="90367"/>
                  </a:lnTo>
                  <a:lnTo>
                    <a:pt x="196423" y="90010"/>
                  </a:lnTo>
                  <a:lnTo>
                    <a:pt x="195948" y="89323"/>
                  </a:lnTo>
                  <a:lnTo>
                    <a:pt x="196067" y="88636"/>
                  </a:lnTo>
                  <a:lnTo>
                    <a:pt x="196648" y="88107"/>
                  </a:lnTo>
                  <a:lnTo>
                    <a:pt x="198829" y="88226"/>
                  </a:lnTo>
                  <a:lnTo>
                    <a:pt x="202543" y="87711"/>
                  </a:lnTo>
                  <a:lnTo>
                    <a:pt x="203151" y="87380"/>
                  </a:lnTo>
                  <a:lnTo>
                    <a:pt x="203772" y="86561"/>
                  </a:lnTo>
                  <a:lnTo>
                    <a:pt x="202808" y="85622"/>
                  </a:lnTo>
                  <a:lnTo>
                    <a:pt x="203072" y="85028"/>
                  </a:lnTo>
                  <a:lnTo>
                    <a:pt x="206218" y="85080"/>
                  </a:lnTo>
                  <a:lnTo>
                    <a:pt x="207315" y="84525"/>
                  </a:lnTo>
                  <a:lnTo>
                    <a:pt x="206997" y="84102"/>
                  </a:lnTo>
                  <a:lnTo>
                    <a:pt x="206284" y="83759"/>
                  </a:lnTo>
                  <a:lnTo>
                    <a:pt x="206033" y="83085"/>
                  </a:lnTo>
                  <a:lnTo>
                    <a:pt x="209231" y="83415"/>
                  </a:lnTo>
                  <a:lnTo>
                    <a:pt x="209416" y="82820"/>
                  </a:lnTo>
                  <a:lnTo>
                    <a:pt x="209337" y="80269"/>
                  </a:lnTo>
                  <a:lnTo>
                    <a:pt x="209522" y="79635"/>
                  </a:lnTo>
                  <a:lnTo>
                    <a:pt x="210341" y="78630"/>
                  </a:lnTo>
                  <a:lnTo>
                    <a:pt x="210791" y="77361"/>
                  </a:lnTo>
                  <a:lnTo>
                    <a:pt x="211399" y="76886"/>
                  </a:lnTo>
                  <a:lnTo>
                    <a:pt x="212628" y="77123"/>
                  </a:lnTo>
                  <a:lnTo>
                    <a:pt x="214148" y="78564"/>
                  </a:lnTo>
                  <a:lnTo>
                    <a:pt x="215655" y="78260"/>
                  </a:lnTo>
                  <a:lnTo>
                    <a:pt x="217876" y="76674"/>
                  </a:lnTo>
                  <a:lnTo>
                    <a:pt x="221325" y="78762"/>
                  </a:lnTo>
                  <a:lnTo>
                    <a:pt x="224894" y="80018"/>
                  </a:lnTo>
                  <a:lnTo>
                    <a:pt x="225845" y="79661"/>
                  </a:lnTo>
                  <a:lnTo>
                    <a:pt x="227009" y="78762"/>
                  </a:lnTo>
                  <a:lnTo>
                    <a:pt x="230670" y="78313"/>
                  </a:lnTo>
                  <a:lnTo>
                    <a:pt x="233935" y="78287"/>
                  </a:lnTo>
                  <a:lnTo>
                    <a:pt x="235745" y="77718"/>
                  </a:lnTo>
                  <a:lnTo>
                    <a:pt x="239605" y="78855"/>
                  </a:lnTo>
                  <a:lnTo>
                    <a:pt x="244522" y="78287"/>
                  </a:lnTo>
                  <a:lnTo>
                    <a:pt x="241878" y="7387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7" name="Volný tvar: obrazec 74">
              <a:extLst>
                <a:ext uri="{FF2B5EF4-FFF2-40B4-BE49-F238E27FC236}">
                  <a16:creationId xmlns:a16="http://schemas.microsoft.com/office/drawing/2014/main" id="{70701BC1-7579-A5D7-A4A0-AEA42ECF70A5}"/>
                </a:ext>
              </a:extLst>
            </p:cNvPr>
            <p:cNvSpPr/>
            <p:nvPr/>
          </p:nvSpPr>
          <p:spPr>
            <a:xfrm>
              <a:off x="4063611" y="5662051"/>
              <a:ext cx="34065" cy="47120"/>
            </a:xfrm>
            <a:custGeom>
              <a:avLst/>
              <a:gdLst>
                <a:gd name="connsiteX0" fmla="*/ 31444 w 32038"/>
                <a:gd name="connsiteY0" fmla="*/ 19998 h 44317"/>
                <a:gd name="connsiteX1" fmla="*/ 30863 w 32038"/>
                <a:gd name="connsiteY1" fmla="*/ 17090 h 44317"/>
                <a:gd name="connsiteX2" fmla="*/ 30783 w 32038"/>
                <a:gd name="connsiteY2" fmla="*/ 15226 h 44317"/>
                <a:gd name="connsiteX3" fmla="*/ 31312 w 32038"/>
                <a:gd name="connsiteY3" fmla="*/ 13350 h 44317"/>
                <a:gd name="connsiteX4" fmla="*/ 31656 w 32038"/>
                <a:gd name="connsiteY4" fmla="*/ 10389 h 44317"/>
                <a:gd name="connsiteX5" fmla="*/ 31563 w 32038"/>
                <a:gd name="connsiteY5" fmla="*/ 7798 h 44317"/>
                <a:gd name="connsiteX6" fmla="*/ 29395 w 32038"/>
                <a:gd name="connsiteY6" fmla="*/ 6490 h 44317"/>
                <a:gd name="connsiteX7" fmla="*/ 28920 w 32038"/>
                <a:gd name="connsiteY7" fmla="*/ 6080 h 44317"/>
                <a:gd name="connsiteX8" fmla="*/ 28259 w 32038"/>
                <a:gd name="connsiteY8" fmla="*/ 6397 h 44317"/>
                <a:gd name="connsiteX9" fmla="*/ 27029 w 32038"/>
                <a:gd name="connsiteY9" fmla="*/ 6754 h 44317"/>
                <a:gd name="connsiteX10" fmla="*/ 21571 w 32038"/>
                <a:gd name="connsiteY10" fmla="*/ 3516 h 44317"/>
                <a:gd name="connsiteX11" fmla="*/ 16244 w 32038"/>
                <a:gd name="connsiteY11" fmla="*/ 106 h 44317"/>
                <a:gd name="connsiteX12" fmla="*/ 15464 w 32038"/>
                <a:gd name="connsiteY12" fmla="*/ 0 h 44317"/>
                <a:gd name="connsiteX13" fmla="*/ 14301 w 32038"/>
                <a:gd name="connsiteY13" fmla="*/ 357 h 44317"/>
                <a:gd name="connsiteX14" fmla="*/ 11103 w 32038"/>
                <a:gd name="connsiteY14" fmla="*/ 2842 h 44317"/>
                <a:gd name="connsiteX15" fmla="*/ 8050 w 32038"/>
                <a:gd name="connsiteY15" fmla="*/ 6728 h 44317"/>
                <a:gd name="connsiteX16" fmla="*/ 6582 w 32038"/>
                <a:gd name="connsiteY16" fmla="*/ 10045 h 44317"/>
                <a:gd name="connsiteX17" fmla="*/ 4309 w 32038"/>
                <a:gd name="connsiteY17" fmla="*/ 13468 h 44317"/>
                <a:gd name="connsiteX18" fmla="*/ 634 w 32038"/>
                <a:gd name="connsiteY18" fmla="*/ 18967 h 44317"/>
                <a:gd name="connsiteX19" fmla="*/ 251 w 32038"/>
                <a:gd name="connsiteY19" fmla="*/ 20157 h 44317"/>
                <a:gd name="connsiteX20" fmla="*/ 13 w 32038"/>
                <a:gd name="connsiteY20" fmla="*/ 24637 h 44317"/>
                <a:gd name="connsiteX21" fmla="*/ 0 w 32038"/>
                <a:gd name="connsiteY21" fmla="*/ 28893 h 44317"/>
                <a:gd name="connsiteX22" fmla="*/ 278 w 32038"/>
                <a:gd name="connsiteY22" fmla="*/ 29488 h 44317"/>
                <a:gd name="connsiteX23" fmla="*/ 2115 w 32038"/>
                <a:gd name="connsiteY23" fmla="*/ 29686 h 44317"/>
                <a:gd name="connsiteX24" fmla="*/ 3291 w 32038"/>
                <a:gd name="connsiteY24" fmla="*/ 33176 h 44317"/>
                <a:gd name="connsiteX25" fmla="*/ 6067 w 32038"/>
                <a:gd name="connsiteY25" fmla="*/ 38727 h 44317"/>
                <a:gd name="connsiteX26" fmla="*/ 10997 w 32038"/>
                <a:gd name="connsiteY26" fmla="*/ 42296 h 44317"/>
                <a:gd name="connsiteX27" fmla="*/ 15650 w 32038"/>
                <a:gd name="connsiteY27" fmla="*/ 43908 h 44317"/>
                <a:gd name="connsiteX28" fmla="*/ 22219 w 32038"/>
                <a:gd name="connsiteY28" fmla="*/ 44318 h 44317"/>
                <a:gd name="connsiteX29" fmla="*/ 27439 w 32038"/>
                <a:gd name="connsiteY29" fmla="*/ 44199 h 44317"/>
                <a:gd name="connsiteX30" fmla="*/ 27320 w 32038"/>
                <a:gd name="connsiteY30" fmla="*/ 40472 h 44317"/>
                <a:gd name="connsiteX31" fmla="*/ 28113 w 32038"/>
                <a:gd name="connsiteY31" fmla="*/ 34445 h 44317"/>
                <a:gd name="connsiteX32" fmla="*/ 28959 w 32038"/>
                <a:gd name="connsiteY32" fmla="*/ 30400 h 44317"/>
                <a:gd name="connsiteX33" fmla="*/ 29699 w 32038"/>
                <a:gd name="connsiteY33" fmla="*/ 30215 h 44317"/>
                <a:gd name="connsiteX34" fmla="*/ 31061 w 32038"/>
                <a:gd name="connsiteY34" fmla="*/ 30598 h 44317"/>
                <a:gd name="connsiteX35" fmla="*/ 31788 w 32038"/>
                <a:gd name="connsiteY35" fmla="*/ 31021 h 44317"/>
                <a:gd name="connsiteX36" fmla="*/ 32039 w 32038"/>
                <a:gd name="connsiteY36" fmla="*/ 21981 h 4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038" h="44317">
                  <a:moveTo>
                    <a:pt x="31444" y="19998"/>
                  </a:moveTo>
                  <a:lnTo>
                    <a:pt x="30863" y="17090"/>
                  </a:lnTo>
                  <a:lnTo>
                    <a:pt x="30783" y="15226"/>
                  </a:lnTo>
                  <a:lnTo>
                    <a:pt x="31312" y="13350"/>
                  </a:lnTo>
                  <a:lnTo>
                    <a:pt x="31656" y="10389"/>
                  </a:lnTo>
                  <a:lnTo>
                    <a:pt x="31563" y="7798"/>
                  </a:lnTo>
                  <a:lnTo>
                    <a:pt x="29395" y="6490"/>
                  </a:lnTo>
                  <a:lnTo>
                    <a:pt x="28920" y="6080"/>
                  </a:lnTo>
                  <a:lnTo>
                    <a:pt x="28259" y="6397"/>
                  </a:lnTo>
                  <a:lnTo>
                    <a:pt x="27029" y="6754"/>
                  </a:lnTo>
                  <a:lnTo>
                    <a:pt x="21571" y="3516"/>
                  </a:lnTo>
                  <a:lnTo>
                    <a:pt x="16244" y="106"/>
                  </a:lnTo>
                  <a:lnTo>
                    <a:pt x="15464" y="0"/>
                  </a:lnTo>
                  <a:lnTo>
                    <a:pt x="14301" y="357"/>
                  </a:lnTo>
                  <a:lnTo>
                    <a:pt x="11103" y="2842"/>
                  </a:lnTo>
                  <a:lnTo>
                    <a:pt x="8050" y="6728"/>
                  </a:lnTo>
                  <a:lnTo>
                    <a:pt x="6582" y="10045"/>
                  </a:lnTo>
                  <a:lnTo>
                    <a:pt x="4309" y="13468"/>
                  </a:lnTo>
                  <a:lnTo>
                    <a:pt x="634" y="18967"/>
                  </a:lnTo>
                  <a:lnTo>
                    <a:pt x="251" y="20157"/>
                  </a:lnTo>
                  <a:lnTo>
                    <a:pt x="13" y="24637"/>
                  </a:lnTo>
                  <a:lnTo>
                    <a:pt x="0" y="28893"/>
                  </a:lnTo>
                  <a:lnTo>
                    <a:pt x="278" y="29488"/>
                  </a:lnTo>
                  <a:lnTo>
                    <a:pt x="2115" y="29686"/>
                  </a:lnTo>
                  <a:lnTo>
                    <a:pt x="3291" y="33176"/>
                  </a:lnTo>
                  <a:lnTo>
                    <a:pt x="6067" y="38727"/>
                  </a:lnTo>
                  <a:lnTo>
                    <a:pt x="10997" y="42296"/>
                  </a:lnTo>
                  <a:lnTo>
                    <a:pt x="15650" y="43908"/>
                  </a:lnTo>
                  <a:lnTo>
                    <a:pt x="22219" y="44318"/>
                  </a:lnTo>
                  <a:lnTo>
                    <a:pt x="27439" y="44199"/>
                  </a:lnTo>
                  <a:lnTo>
                    <a:pt x="27320" y="40472"/>
                  </a:lnTo>
                  <a:lnTo>
                    <a:pt x="28113" y="34445"/>
                  </a:lnTo>
                  <a:lnTo>
                    <a:pt x="28959" y="30400"/>
                  </a:lnTo>
                  <a:lnTo>
                    <a:pt x="29699" y="30215"/>
                  </a:lnTo>
                  <a:lnTo>
                    <a:pt x="31061" y="30598"/>
                  </a:lnTo>
                  <a:lnTo>
                    <a:pt x="31788" y="31021"/>
                  </a:lnTo>
                  <a:lnTo>
                    <a:pt x="32039" y="2198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8" name="Volný tvar: obrazec 75">
              <a:extLst>
                <a:ext uri="{FF2B5EF4-FFF2-40B4-BE49-F238E27FC236}">
                  <a16:creationId xmlns:a16="http://schemas.microsoft.com/office/drawing/2014/main" id="{3EA57835-C21A-2594-5B45-4C03DBD5DB02}"/>
                </a:ext>
              </a:extLst>
            </p:cNvPr>
            <p:cNvSpPr/>
            <p:nvPr/>
          </p:nvSpPr>
          <p:spPr>
            <a:xfrm>
              <a:off x="1723632" y="4708746"/>
              <a:ext cx="107846" cy="124696"/>
            </a:xfrm>
            <a:custGeom>
              <a:avLst/>
              <a:gdLst>
                <a:gd name="connsiteX0" fmla="*/ 96011 w 101430"/>
                <a:gd name="connsiteY0" fmla="*/ 19932 h 117277"/>
                <a:gd name="connsiteX1" fmla="*/ 98165 w 101430"/>
                <a:gd name="connsiteY1" fmla="*/ 17923 h 117277"/>
                <a:gd name="connsiteX2" fmla="*/ 100174 w 101430"/>
                <a:gd name="connsiteY2" fmla="*/ 13878 h 117277"/>
                <a:gd name="connsiteX3" fmla="*/ 101113 w 101430"/>
                <a:gd name="connsiteY3" fmla="*/ 10865 h 117277"/>
                <a:gd name="connsiteX4" fmla="*/ 101430 w 101430"/>
                <a:gd name="connsiteY4" fmla="*/ 7719 h 117277"/>
                <a:gd name="connsiteX5" fmla="*/ 101087 w 101430"/>
                <a:gd name="connsiteY5" fmla="*/ 5247 h 117277"/>
                <a:gd name="connsiteX6" fmla="*/ 98932 w 101430"/>
                <a:gd name="connsiteY6" fmla="*/ 3873 h 117277"/>
                <a:gd name="connsiteX7" fmla="*/ 93645 w 101430"/>
                <a:gd name="connsiteY7" fmla="*/ 2366 h 117277"/>
                <a:gd name="connsiteX8" fmla="*/ 81816 w 101430"/>
                <a:gd name="connsiteY8" fmla="*/ 145 h 117277"/>
                <a:gd name="connsiteX9" fmla="*/ 73978 w 101430"/>
                <a:gd name="connsiteY9" fmla="*/ 0 h 117277"/>
                <a:gd name="connsiteX10" fmla="*/ 68188 w 101430"/>
                <a:gd name="connsiteY10" fmla="*/ 1163 h 117277"/>
                <a:gd name="connsiteX11" fmla="*/ 61514 w 101430"/>
                <a:gd name="connsiteY11" fmla="*/ 212 h 117277"/>
                <a:gd name="connsiteX12" fmla="*/ 57020 w 101430"/>
                <a:gd name="connsiteY12" fmla="*/ 899 h 117277"/>
                <a:gd name="connsiteX13" fmla="*/ 54918 w 101430"/>
                <a:gd name="connsiteY13" fmla="*/ 2855 h 117277"/>
                <a:gd name="connsiteX14" fmla="*/ 55196 w 101430"/>
                <a:gd name="connsiteY14" fmla="*/ 5591 h 117277"/>
                <a:gd name="connsiteX15" fmla="*/ 55050 w 101430"/>
                <a:gd name="connsiteY15" fmla="*/ 8314 h 117277"/>
                <a:gd name="connsiteX16" fmla="*/ 54099 w 101430"/>
                <a:gd name="connsiteY16" fmla="*/ 5591 h 117277"/>
                <a:gd name="connsiteX17" fmla="*/ 46803 w 101430"/>
                <a:gd name="connsiteY17" fmla="*/ 3053 h 117277"/>
                <a:gd name="connsiteX18" fmla="*/ 41106 w 101430"/>
                <a:gd name="connsiteY18" fmla="*/ 1573 h 117277"/>
                <a:gd name="connsiteX19" fmla="*/ 28602 w 101430"/>
                <a:gd name="connsiteY19" fmla="*/ 26 h 117277"/>
                <a:gd name="connsiteX20" fmla="*/ 26395 w 101430"/>
                <a:gd name="connsiteY20" fmla="*/ 1546 h 117277"/>
                <a:gd name="connsiteX21" fmla="*/ 25100 w 101430"/>
                <a:gd name="connsiteY21" fmla="*/ 4639 h 117277"/>
                <a:gd name="connsiteX22" fmla="*/ 24227 w 101430"/>
                <a:gd name="connsiteY22" fmla="*/ 7243 h 117277"/>
                <a:gd name="connsiteX23" fmla="*/ 24029 w 101430"/>
                <a:gd name="connsiteY23" fmla="*/ 9887 h 117277"/>
                <a:gd name="connsiteX24" fmla="*/ 22906 w 101430"/>
                <a:gd name="connsiteY24" fmla="*/ 13125 h 117277"/>
                <a:gd name="connsiteX25" fmla="*/ 22602 w 101430"/>
                <a:gd name="connsiteY25" fmla="*/ 12570 h 117277"/>
                <a:gd name="connsiteX26" fmla="*/ 21227 w 101430"/>
                <a:gd name="connsiteY26" fmla="*/ 14367 h 117277"/>
                <a:gd name="connsiteX27" fmla="*/ 20950 w 101430"/>
                <a:gd name="connsiteY27" fmla="*/ 15491 h 117277"/>
                <a:gd name="connsiteX28" fmla="*/ 20024 w 101430"/>
                <a:gd name="connsiteY28" fmla="*/ 17500 h 117277"/>
                <a:gd name="connsiteX29" fmla="*/ 19337 w 101430"/>
                <a:gd name="connsiteY29" fmla="*/ 18597 h 117277"/>
                <a:gd name="connsiteX30" fmla="*/ 20223 w 101430"/>
                <a:gd name="connsiteY30" fmla="*/ 21095 h 117277"/>
                <a:gd name="connsiteX31" fmla="*/ 21333 w 101430"/>
                <a:gd name="connsiteY31" fmla="*/ 21214 h 117277"/>
                <a:gd name="connsiteX32" fmla="*/ 21743 w 101430"/>
                <a:gd name="connsiteY32" fmla="*/ 21531 h 117277"/>
                <a:gd name="connsiteX33" fmla="*/ 22007 w 101430"/>
                <a:gd name="connsiteY33" fmla="*/ 22020 h 117277"/>
                <a:gd name="connsiteX34" fmla="*/ 21928 w 101430"/>
                <a:gd name="connsiteY34" fmla="*/ 22549 h 117277"/>
                <a:gd name="connsiteX35" fmla="*/ 21491 w 101430"/>
                <a:gd name="connsiteY35" fmla="*/ 23025 h 117277"/>
                <a:gd name="connsiteX36" fmla="*/ 20408 w 101430"/>
                <a:gd name="connsiteY36" fmla="*/ 23633 h 117277"/>
                <a:gd name="connsiteX37" fmla="*/ 19363 w 101430"/>
                <a:gd name="connsiteY37" fmla="*/ 25073 h 117277"/>
                <a:gd name="connsiteX38" fmla="*/ 19416 w 101430"/>
                <a:gd name="connsiteY38" fmla="*/ 26673 h 117277"/>
                <a:gd name="connsiteX39" fmla="*/ 18755 w 101430"/>
                <a:gd name="connsiteY39" fmla="*/ 27505 h 117277"/>
                <a:gd name="connsiteX40" fmla="*/ 16720 w 101430"/>
                <a:gd name="connsiteY40" fmla="*/ 27942 h 117277"/>
                <a:gd name="connsiteX41" fmla="*/ 12768 w 101430"/>
                <a:gd name="connsiteY41" fmla="*/ 27942 h 117277"/>
                <a:gd name="connsiteX42" fmla="*/ 10825 w 101430"/>
                <a:gd name="connsiteY42" fmla="*/ 28047 h 117277"/>
                <a:gd name="connsiteX43" fmla="*/ 9265 w 101430"/>
                <a:gd name="connsiteY43" fmla="*/ 28325 h 117277"/>
                <a:gd name="connsiteX44" fmla="*/ 8208 w 101430"/>
                <a:gd name="connsiteY44" fmla="*/ 29356 h 117277"/>
                <a:gd name="connsiteX45" fmla="*/ 6886 w 101430"/>
                <a:gd name="connsiteY45" fmla="*/ 30070 h 117277"/>
                <a:gd name="connsiteX46" fmla="*/ 5868 w 101430"/>
                <a:gd name="connsiteY46" fmla="*/ 30241 h 117277"/>
                <a:gd name="connsiteX47" fmla="*/ 4930 w 101430"/>
                <a:gd name="connsiteY47" fmla="*/ 31444 h 117277"/>
                <a:gd name="connsiteX48" fmla="*/ 3992 w 101430"/>
                <a:gd name="connsiteY48" fmla="*/ 33149 h 117277"/>
                <a:gd name="connsiteX49" fmla="*/ 4256 w 101430"/>
                <a:gd name="connsiteY49" fmla="*/ 34299 h 117277"/>
                <a:gd name="connsiteX50" fmla="*/ 5128 w 101430"/>
                <a:gd name="connsiteY50" fmla="*/ 35859 h 117277"/>
                <a:gd name="connsiteX51" fmla="*/ 5631 w 101430"/>
                <a:gd name="connsiteY51" fmla="*/ 37445 h 117277"/>
                <a:gd name="connsiteX52" fmla="*/ 4851 w 101430"/>
                <a:gd name="connsiteY52" fmla="*/ 40022 h 117277"/>
                <a:gd name="connsiteX53" fmla="*/ 4005 w 101430"/>
                <a:gd name="connsiteY53" fmla="*/ 42005 h 117277"/>
                <a:gd name="connsiteX54" fmla="*/ 3502 w 101430"/>
                <a:gd name="connsiteY54" fmla="*/ 43525 h 117277"/>
                <a:gd name="connsiteX55" fmla="*/ 2802 w 101430"/>
                <a:gd name="connsiteY55" fmla="*/ 46433 h 117277"/>
                <a:gd name="connsiteX56" fmla="*/ 1189 w 101430"/>
                <a:gd name="connsiteY56" fmla="*/ 49644 h 117277"/>
                <a:gd name="connsiteX57" fmla="*/ 53 w 101430"/>
                <a:gd name="connsiteY57" fmla="*/ 51468 h 117277"/>
                <a:gd name="connsiteX58" fmla="*/ 0 w 101430"/>
                <a:gd name="connsiteY58" fmla="*/ 53451 h 117277"/>
                <a:gd name="connsiteX59" fmla="*/ 476 w 101430"/>
                <a:gd name="connsiteY59" fmla="*/ 56266 h 117277"/>
                <a:gd name="connsiteX60" fmla="*/ 3476 w 101430"/>
                <a:gd name="connsiteY60" fmla="*/ 60364 h 117277"/>
                <a:gd name="connsiteX61" fmla="*/ 4454 w 101430"/>
                <a:gd name="connsiteY61" fmla="*/ 62333 h 117277"/>
                <a:gd name="connsiteX62" fmla="*/ 5221 w 101430"/>
                <a:gd name="connsiteY62" fmla="*/ 65479 h 117277"/>
                <a:gd name="connsiteX63" fmla="*/ 7970 w 101430"/>
                <a:gd name="connsiteY63" fmla="*/ 67951 h 117277"/>
                <a:gd name="connsiteX64" fmla="*/ 9688 w 101430"/>
                <a:gd name="connsiteY64" fmla="*/ 69960 h 117277"/>
                <a:gd name="connsiteX65" fmla="*/ 9464 w 101430"/>
                <a:gd name="connsiteY65" fmla="*/ 72603 h 117277"/>
                <a:gd name="connsiteX66" fmla="*/ 9675 w 101430"/>
                <a:gd name="connsiteY66" fmla="*/ 73423 h 117277"/>
                <a:gd name="connsiteX67" fmla="*/ 10759 w 101430"/>
                <a:gd name="connsiteY67" fmla="*/ 74097 h 117277"/>
                <a:gd name="connsiteX68" fmla="*/ 12067 w 101430"/>
                <a:gd name="connsiteY68" fmla="*/ 74599 h 117277"/>
                <a:gd name="connsiteX69" fmla="*/ 13548 w 101430"/>
                <a:gd name="connsiteY69" fmla="*/ 74559 h 117277"/>
                <a:gd name="connsiteX70" fmla="*/ 14870 w 101430"/>
                <a:gd name="connsiteY70" fmla="*/ 74335 h 117277"/>
                <a:gd name="connsiteX71" fmla="*/ 15187 w 101430"/>
                <a:gd name="connsiteY71" fmla="*/ 73964 h 117277"/>
                <a:gd name="connsiteX72" fmla="*/ 18227 w 101430"/>
                <a:gd name="connsiteY72" fmla="*/ 73912 h 117277"/>
                <a:gd name="connsiteX73" fmla="*/ 18544 w 101430"/>
                <a:gd name="connsiteY73" fmla="*/ 74586 h 117277"/>
                <a:gd name="connsiteX74" fmla="*/ 18636 w 101430"/>
                <a:gd name="connsiteY74" fmla="*/ 78392 h 117277"/>
                <a:gd name="connsiteX75" fmla="*/ 18729 w 101430"/>
                <a:gd name="connsiteY75" fmla="*/ 79926 h 117277"/>
                <a:gd name="connsiteX76" fmla="*/ 19443 w 101430"/>
                <a:gd name="connsiteY76" fmla="*/ 80547 h 117277"/>
                <a:gd name="connsiteX77" fmla="*/ 19852 w 101430"/>
                <a:gd name="connsiteY77" fmla="*/ 81498 h 117277"/>
                <a:gd name="connsiteX78" fmla="*/ 19866 w 101430"/>
                <a:gd name="connsiteY78" fmla="*/ 82357 h 117277"/>
                <a:gd name="connsiteX79" fmla="*/ 19958 w 101430"/>
                <a:gd name="connsiteY79" fmla="*/ 84486 h 117277"/>
                <a:gd name="connsiteX80" fmla="*/ 20381 w 101430"/>
                <a:gd name="connsiteY80" fmla="*/ 85609 h 117277"/>
                <a:gd name="connsiteX81" fmla="*/ 20262 w 101430"/>
                <a:gd name="connsiteY81" fmla="*/ 87882 h 117277"/>
                <a:gd name="connsiteX82" fmla="*/ 20553 w 101430"/>
                <a:gd name="connsiteY82" fmla="*/ 88715 h 117277"/>
                <a:gd name="connsiteX83" fmla="*/ 21386 w 101430"/>
                <a:gd name="connsiteY83" fmla="*/ 89284 h 117277"/>
                <a:gd name="connsiteX84" fmla="*/ 22417 w 101430"/>
                <a:gd name="connsiteY84" fmla="*/ 90909 h 117277"/>
                <a:gd name="connsiteX85" fmla="*/ 22813 w 101430"/>
                <a:gd name="connsiteY85" fmla="*/ 91121 h 117277"/>
                <a:gd name="connsiteX86" fmla="*/ 23011 w 101430"/>
                <a:gd name="connsiteY86" fmla="*/ 91689 h 117277"/>
                <a:gd name="connsiteX87" fmla="*/ 23871 w 101430"/>
                <a:gd name="connsiteY87" fmla="*/ 94015 h 117277"/>
                <a:gd name="connsiteX88" fmla="*/ 24320 w 101430"/>
                <a:gd name="connsiteY88" fmla="*/ 94703 h 117277"/>
                <a:gd name="connsiteX89" fmla="*/ 24637 w 101430"/>
                <a:gd name="connsiteY89" fmla="*/ 94808 h 117277"/>
                <a:gd name="connsiteX90" fmla="*/ 24769 w 101430"/>
                <a:gd name="connsiteY90" fmla="*/ 95615 h 117277"/>
                <a:gd name="connsiteX91" fmla="*/ 25377 w 101430"/>
                <a:gd name="connsiteY91" fmla="*/ 97782 h 117277"/>
                <a:gd name="connsiteX92" fmla="*/ 25813 w 101430"/>
                <a:gd name="connsiteY92" fmla="*/ 98324 h 117277"/>
                <a:gd name="connsiteX93" fmla="*/ 26633 w 101430"/>
                <a:gd name="connsiteY93" fmla="*/ 99910 h 117277"/>
                <a:gd name="connsiteX94" fmla="*/ 26950 w 101430"/>
                <a:gd name="connsiteY94" fmla="*/ 101655 h 117277"/>
                <a:gd name="connsiteX95" fmla="*/ 28034 w 101430"/>
                <a:gd name="connsiteY95" fmla="*/ 103611 h 117277"/>
                <a:gd name="connsiteX96" fmla="*/ 29157 w 101430"/>
                <a:gd name="connsiteY96" fmla="*/ 104986 h 117277"/>
                <a:gd name="connsiteX97" fmla="*/ 29660 w 101430"/>
                <a:gd name="connsiteY97" fmla="*/ 106413 h 117277"/>
                <a:gd name="connsiteX98" fmla="*/ 31074 w 101430"/>
                <a:gd name="connsiteY98" fmla="*/ 109572 h 117277"/>
                <a:gd name="connsiteX99" fmla="*/ 32449 w 101430"/>
                <a:gd name="connsiteY99" fmla="*/ 111793 h 117277"/>
                <a:gd name="connsiteX100" fmla="*/ 34365 w 101430"/>
                <a:gd name="connsiteY100" fmla="*/ 112374 h 117277"/>
                <a:gd name="connsiteX101" fmla="*/ 35978 w 101430"/>
                <a:gd name="connsiteY101" fmla="*/ 112678 h 117277"/>
                <a:gd name="connsiteX102" fmla="*/ 36969 w 101430"/>
                <a:gd name="connsiteY102" fmla="*/ 113537 h 117277"/>
                <a:gd name="connsiteX103" fmla="*/ 37947 w 101430"/>
                <a:gd name="connsiteY103" fmla="*/ 114449 h 117277"/>
                <a:gd name="connsiteX104" fmla="*/ 38687 w 101430"/>
                <a:gd name="connsiteY104" fmla="*/ 114727 h 117277"/>
                <a:gd name="connsiteX105" fmla="*/ 40353 w 101430"/>
                <a:gd name="connsiteY105" fmla="*/ 114965 h 117277"/>
                <a:gd name="connsiteX106" fmla="*/ 44305 w 101430"/>
                <a:gd name="connsiteY106" fmla="*/ 116062 h 117277"/>
                <a:gd name="connsiteX107" fmla="*/ 49459 w 101430"/>
                <a:gd name="connsiteY107" fmla="*/ 117278 h 117277"/>
                <a:gd name="connsiteX108" fmla="*/ 50874 w 101430"/>
                <a:gd name="connsiteY108" fmla="*/ 116855 h 117277"/>
                <a:gd name="connsiteX109" fmla="*/ 51720 w 101430"/>
                <a:gd name="connsiteY109" fmla="*/ 115996 h 117277"/>
                <a:gd name="connsiteX110" fmla="*/ 51957 w 101430"/>
                <a:gd name="connsiteY110" fmla="*/ 113485 h 117277"/>
                <a:gd name="connsiteX111" fmla="*/ 52143 w 101430"/>
                <a:gd name="connsiteY111" fmla="*/ 111700 h 117277"/>
                <a:gd name="connsiteX112" fmla="*/ 51006 w 101430"/>
                <a:gd name="connsiteY112" fmla="*/ 110140 h 117277"/>
                <a:gd name="connsiteX113" fmla="*/ 49578 w 101430"/>
                <a:gd name="connsiteY113" fmla="*/ 108356 h 117277"/>
                <a:gd name="connsiteX114" fmla="*/ 48283 w 101430"/>
                <a:gd name="connsiteY114" fmla="*/ 106136 h 117277"/>
                <a:gd name="connsiteX115" fmla="*/ 46697 w 101430"/>
                <a:gd name="connsiteY115" fmla="*/ 105501 h 117277"/>
                <a:gd name="connsiteX116" fmla="*/ 46922 w 101430"/>
                <a:gd name="connsiteY116" fmla="*/ 104364 h 117277"/>
                <a:gd name="connsiteX117" fmla="*/ 47979 w 101430"/>
                <a:gd name="connsiteY117" fmla="*/ 103175 h 117277"/>
                <a:gd name="connsiteX118" fmla="*/ 49050 w 101430"/>
                <a:gd name="connsiteY118" fmla="*/ 102527 h 117277"/>
                <a:gd name="connsiteX119" fmla="*/ 49684 w 101430"/>
                <a:gd name="connsiteY119" fmla="*/ 101721 h 117277"/>
                <a:gd name="connsiteX120" fmla="*/ 50411 w 101430"/>
                <a:gd name="connsiteY120" fmla="*/ 98760 h 117277"/>
                <a:gd name="connsiteX121" fmla="*/ 50860 w 101430"/>
                <a:gd name="connsiteY121" fmla="*/ 98245 h 117277"/>
                <a:gd name="connsiteX122" fmla="*/ 51310 w 101430"/>
                <a:gd name="connsiteY122" fmla="*/ 98113 h 117277"/>
                <a:gd name="connsiteX123" fmla="*/ 51852 w 101430"/>
                <a:gd name="connsiteY123" fmla="*/ 98232 h 117277"/>
                <a:gd name="connsiteX124" fmla="*/ 52896 w 101430"/>
                <a:gd name="connsiteY124" fmla="*/ 98998 h 117277"/>
                <a:gd name="connsiteX125" fmla="*/ 56927 w 101430"/>
                <a:gd name="connsiteY125" fmla="*/ 101351 h 117277"/>
                <a:gd name="connsiteX126" fmla="*/ 58712 w 101430"/>
                <a:gd name="connsiteY126" fmla="*/ 100994 h 117277"/>
                <a:gd name="connsiteX127" fmla="*/ 65558 w 101430"/>
                <a:gd name="connsiteY127" fmla="*/ 100373 h 117277"/>
                <a:gd name="connsiteX128" fmla="*/ 66602 w 101430"/>
                <a:gd name="connsiteY128" fmla="*/ 99012 h 117277"/>
                <a:gd name="connsiteX129" fmla="*/ 68056 w 101430"/>
                <a:gd name="connsiteY129" fmla="*/ 98708 h 117277"/>
                <a:gd name="connsiteX130" fmla="*/ 70541 w 101430"/>
                <a:gd name="connsiteY130" fmla="*/ 97359 h 117277"/>
                <a:gd name="connsiteX131" fmla="*/ 71506 w 101430"/>
                <a:gd name="connsiteY131" fmla="*/ 97267 h 117277"/>
                <a:gd name="connsiteX132" fmla="*/ 72365 w 101430"/>
                <a:gd name="connsiteY132" fmla="*/ 97584 h 117277"/>
                <a:gd name="connsiteX133" fmla="*/ 73462 w 101430"/>
                <a:gd name="connsiteY133" fmla="*/ 97333 h 117277"/>
                <a:gd name="connsiteX134" fmla="*/ 75101 w 101430"/>
                <a:gd name="connsiteY134" fmla="*/ 96064 h 117277"/>
                <a:gd name="connsiteX135" fmla="*/ 75775 w 101430"/>
                <a:gd name="connsiteY135" fmla="*/ 95932 h 117277"/>
                <a:gd name="connsiteX136" fmla="*/ 76013 w 101430"/>
                <a:gd name="connsiteY136" fmla="*/ 97333 h 117277"/>
                <a:gd name="connsiteX137" fmla="*/ 77031 w 101430"/>
                <a:gd name="connsiteY137" fmla="*/ 98774 h 117277"/>
                <a:gd name="connsiteX138" fmla="*/ 78260 w 101430"/>
                <a:gd name="connsiteY138" fmla="*/ 100095 h 117277"/>
                <a:gd name="connsiteX139" fmla="*/ 78868 w 101430"/>
                <a:gd name="connsiteY139" fmla="*/ 100399 h 117277"/>
                <a:gd name="connsiteX140" fmla="*/ 80996 w 101430"/>
                <a:gd name="connsiteY140" fmla="*/ 99976 h 117277"/>
                <a:gd name="connsiteX141" fmla="*/ 82093 w 101430"/>
                <a:gd name="connsiteY141" fmla="*/ 100346 h 117277"/>
                <a:gd name="connsiteX142" fmla="*/ 82556 w 101430"/>
                <a:gd name="connsiteY142" fmla="*/ 101576 h 117277"/>
                <a:gd name="connsiteX143" fmla="*/ 82675 w 101430"/>
                <a:gd name="connsiteY143" fmla="*/ 102660 h 117277"/>
                <a:gd name="connsiteX144" fmla="*/ 83547 w 101430"/>
                <a:gd name="connsiteY144" fmla="*/ 103571 h 117277"/>
                <a:gd name="connsiteX145" fmla="*/ 84684 w 101430"/>
                <a:gd name="connsiteY145" fmla="*/ 103585 h 117277"/>
                <a:gd name="connsiteX146" fmla="*/ 84974 w 101430"/>
                <a:gd name="connsiteY146" fmla="*/ 103334 h 117277"/>
                <a:gd name="connsiteX147" fmla="*/ 85887 w 101430"/>
                <a:gd name="connsiteY147" fmla="*/ 103149 h 117277"/>
                <a:gd name="connsiteX148" fmla="*/ 86706 w 101430"/>
                <a:gd name="connsiteY148" fmla="*/ 103122 h 117277"/>
                <a:gd name="connsiteX149" fmla="*/ 87988 w 101430"/>
                <a:gd name="connsiteY149" fmla="*/ 101060 h 117277"/>
                <a:gd name="connsiteX150" fmla="*/ 90103 w 101430"/>
                <a:gd name="connsiteY150" fmla="*/ 99778 h 117277"/>
                <a:gd name="connsiteX151" fmla="*/ 93857 w 101430"/>
                <a:gd name="connsiteY151" fmla="*/ 92654 h 117277"/>
                <a:gd name="connsiteX152" fmla="*/ 95429 w 101430"/>
                <a:gd name="connsiteY152" fmla="*/ 89720 h 117277"/>
                <a:gd name="connsiteX153" fmla="*/ 95654 w 101430"/>
                <a:gd name="connsiteY153" fmla="*/ 88107 h 117277"/>
                <a:gd name="connsiteX154" fmla="*/ 96143 w 101430"/>
                <a:gd name="connsiteY154" fmla="*/ 84750 h 117277"/>
                <a:gd name="connsiteX155" fmla="*/ 95416 w 101430"/>
                <a:gd name="connsiteY155" fmla="*/ 80666 h 117277"/>
                <a:gd name="connsiteX156" fmla="*/ 95826 w 101430"/>
                <a:gd name="connsiteY156" fmla="*/ 79516 h 117277"/>
                <a:gd name="connsiteX157" fmla="*/ 99038 w 101430"/>
                <a:gd name="connsiteY157" fmla="*/ 74586 h 117277"/>
                <a:gd name="connsiteX158" fmla="*/ 100439 w 101430"/>
                <a:gd name="connsiteY158" fmla="*/ 71903 h 117277"/>
                <a:gd name="connsiteX159" fmla="*/ 100584 w 101430"/>
                <a:gd name="connsiteY159" fmla="*/ 69576 h 117277"/>
                <a:gd name="connsiteX160" fmla="*/ 101007 w 101430"/>
                <a:gd name="connsiteY160" fmla="*/ 67911 h 117277"/>
                <a:gd name="connsiteX161" fmla="*/ 100637 w 101430"/>
                <a:gd name="connsiteY161" fmla="*/ 67039 h 117277"/>
                <a:gd name="connsiteX162" fmla="*/ 99937 w 101430"/>
                <a:gd name="connsiteY162" fmla="*/ 66788 h 117277"/>
                <a:gd name="connsiteX163" fmla="*/ 98800 w 101430"/>
                <a:gd name="connsiteY163" fmla="*/ 64620 h 117277"/>
                <a:gd name="connsiteX164" fmla="*/ 98073 w 101430"/>
                <a:gd name="connsiteY164" fmla="*/ 62836 h 117277"/>
                <a:gd name="connsiteX165" fmla="*/ 95998 w 101430"/>
                <a:gd name="connsiteY165" fmla="*/ 60998 h 117277"/>
                <a:gd name="connsiteX166" fmla="*/ 94597 w 101430"/>
                <a:gd name="connsiteY166" fmla="*/ 59108 h 117277"/>
                <a:gd name="connsiteX167" fmla="*/ 92323 w 101430"/>
                <a:gd name="connsiteY167" fmla="*/ 54786 h 117277"/>
                <a:gd name="connsiteX168" fmla="*/ 92601 w 101430"/>
                <a:gd name="connsiteY168" fmla="*/ 52367 h 117277"/>
                <a:gd name="connsiteX169" fmla="*/ 91953 w 101430"/>
                <a:gd name="connsiteY169" fmla="*/ 51495 h 117277"/>
                <a:gd name="connsiteX170" fmla="*/ 91240 w 101430"/>
                <a:gd name="connsiteY170" fmla="*/ 50596 h 117277"/>
                <a:gd name="connsiteX171" fmla="*/ 91319 w 101430"/>
                <a:gd name="connsiteY171" fmla="*/ 49499 h 117277"/>
                <a:gd name="connsiteX172" fmla="*/ 90896 w 101430"/>
                <a:gd name="connsiteY172" fmla="*/ 46776 h 117277"/>
                <a:gd name="connsiteX173" fmla="*/ 90354 w 101430"/>
                <a:gd name="connsiteY173" fmla="*/ 44225 h 117277"/>
                <a:gd name="connsiteX174" fmla="*/ 90169 w 101430"/>
                <a:gd name="connsiteY174" fmla="*/ 42613 h 117277"/>
                <a:gd name="connsiteX175" fmla="*/ 90830 w 101430"/>
                <a:gd name="connsiteY175" fmla="*/ 39850 h 117277"/>
                <a:gd name="connsiteX176" fmla="*/ 90565 w 101430"/>
                <a:gd name="connsiteY176" fmla="*/ 36771 h 117277"/>
                <a:gd name="connsiteX177" fmla="*/ 89839 w 101430"/>
                <a:gd name="connsiteY177" fmla="*/ 35158 h 117277"/>
                <a:gd name="connsiteX178" fmla="*/ 89693 w 101430"/>
                <a:gd name="connsiteY178" fmla="*/ 32687 h 117277"/>
                <a:gd name="connsiteX179" fmla="*/ 89905 w 101430"/>
                <a:gd name="connsiteY179" fmla="*/ 30479 h 117277"/>
                <a:gd name="connsiteX180" fmla="*/ 90605 w 101430"/>
                <a:gd name="connsiteY180" fmla="*/ 29237 h 117277"/>
                <a:gd name="connsiteX181" fmla="*/ 90513 w 101430"/>
                <a:gd name="connsiteY181" fmla="*/ 27690 h 117277"/>
                <a:gd name="connsiteX182" fmla="*/ 93658 w 101430"/>
                <a:gd name="connsiteY182" fmla="*/ 22774 h 11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101430" h="117277">
                  <a:moveTo>
                    <a:pt x="96011" y="19932"/>
                  </a:moveTo>
                  <a:lnTo>
                    <a:pt x="98165" y="17923"/>
                  </a:lnTo>
                  <a:lnTo>
                    <a:pt x="100174" y="13878"/>
                  </a:lnTo>
                  <a:lnTo>
                    <a:pt x="101113" y="10865"/>
                  </a:lnTo>
                  <a:lnTo>
                    <a:pt x="101430" y="7719"/>
                  </a:lnTo>
                  <a:lnTo>
                    <a:pt x="101087" y="5247"/>
                  </a:lnTo>
                  <a:lnTo>
                    <a:pt x="98932" y="3873"/>
                  </a:lnTo>
                  <a:lnTo>
                    <a:pt x="93645" y="2366"/>
                  </a:lnTo>
                  <a:lnTo>
                    <a:pt x="81816" y="145"/>
                  </a:lnTo>
                  <a:lnTo>
                    <a:pt x="73978" y="0"/>
                  </a:lnTo>
                  <a:lnTo>
                    <a:pt x="68188" y="1163"/>
                  </a:lnTo>
                  <a:lnTo>
                    <a:pt x="61514" y="212"/>
                  </a:lnTo>
                  <a:lnTo>
                    <a:pt x="57020" y="899"/>
                  </a:lnTo>
                  <a:lnTo>
                    <a:pt x="54918" y="2855"/>
                  </a:lnTo>
                  <a:lnTo>
                    <a:pt x="55196" y="5591"/>
                  </a:lnTo>
                  <a:lnTo>
                    <a:pt x="55050" y="8314"/>
                  </a:lnTo>
                  <a:lnTo>
                    <a:pt x="54099" y="5591"/>
                  </a:lnTo>
                  <a:lnTo>
                    <a:pt x="46803" y="3053"/>
                  </a:lnTo>
                  <a:lnTo>
                    <a:pt x="41106" y="1573"/>
                  </a:lnTo>
                  <a:lnTo>
                    <a:pt x="28602" y="26"/>
                  </a:lnTo>
                  <a:lnTo>
                    <a:pt x="26395" y="1546"/>
                  </a:lnTo>
                  <a:lnTo>
                    <a:pt x="25100" y="4639"/>
                  </a:lnTo>
                  <a:lnTo>
                    <a:pt x="24227" y="7243"/>
                  </a:lnTo>
                  <a:lnTo>
                    <a:pt x="24029" y="9887"/>
                  </a:lnTo>
                  <a:lnTo>
                    <a:pt x="22906" y="13125"/>
                  </a:lnTo>
                  <a:lnTo>
                    <a:pt x="22602" y="12570"/>
                  </a:lnTo>
                  <a:lnTo>
                    <a:pt x="21227" y="14367"/>
                  </a:lnTo>
                  <a:lnTo>
                    <a:pt x="20950" y="15491"/>
                  </a:lnTo>
                  <a:lnTo>
                    <a:pt x="20024" y="17500"/>
                  </a:lnTo>
                  <a:lnTo>
                    <a:pt x="19337" y="18597"/>
                  </a:lnTo>
                  <a:lnTo>
                    <a:pt x="20223" y="21095"/>
                  </a:lnTo>
                  <a:lnTo>
                    <a:pt x="21333" y="21214"/>
                  </a:lnTo>
                  <a:lnTo>
                    <a:pt x="21743" y="21531"/>
                  </a:lnTo>
                  <a:lnTo>
                    <a:pt x="22007" y="22020"/>
                  </a:lnTo>
                  <a:lnTo>
                    <a:pt x="21928" y="22549"/>
                  </a:lnTo>
                  <a:lnTo>
                    <a:pt x="21491" y="23025"/>
                  </a:lnTo>
                  <a:lnTo>
                    <a:pt x="20408" y="23633"/>
                  </a:lnTo>
                  <a:lnTo>
                    <a:pt x="19363" y="25073"/>
                  </a:lnTo>
                  <a:lnTo>
                    <a:pt x="19416" y="26673"/>
                  </a:lnTo>
                  <a:lnTo>
                    <a:pt x="18755" y="27505"/>
                  </a:lnTo>
                  <a:lnTo>
                    <a:pt x="16720" y="27942"/>
                  </a:lnTo>
                  <a:lnTo>
                    <a:pt x="12768" y="27942"/>
                  </a:lnTo>
                  <a:lnTo>
                    <a:pt x="10825" y="28047"/>
                  </a:lnTo>
                  <a:lnTo>
                    <a:pt x="9265" y="28325"/>
                  </a:lnTo>
                  <a:lnTo>
                    <a:pt x="8208" y="29356"/>
                  </a:lnTo>
                  <a:lnTo>
                    <a:pt x="6886" y="30070"/>
                  </a:lnTo>
                  <a:lnTo>
                    <a:pt x="5868" y="30241"/>
                  </a:lnTo>
                  <a:lnTo>
                    <a:pt x="4930" y="31444"/>
                  </a:lnTo>
                  <a:lnTo>
                    <a:pt x="3992" y="33149"/>
                  </a:lnTo>
                  <a:lnTo>
                    <a:pt x="4256" y="34299"/>
                  </a:lnTo>
                  <a:lnTo>
                    <a:pt x="5128" y="35859"/>
                  </a:lnTo>
                  <a:lnTo>
                    <a:pt x="5631" y="37445"/>
                  </a:lnTo>
                  <a:lnTo>
                    <a:pt x="4851" y="40022"/>
                  </a:lnTo>
                  <a:lnTo>
                    <a:pt x="4005" y="42005"/>
                  </a:lnTo>
                  <a:lnTo>
                    <a:pt x="3502" y="43525"/>
                  </a:lnTo>
                  <a:lnTo>
                    <a:pt x="2802" y="46433"/>
                  </a:lnTo>
                  <a:lnTo>
                    <a:pt x="1189" y="49644"/>
                  </a:lnTo>
                  <a:lnTo>
                    <a:pt x="53" y="51468"/>
                  </a:lnTo>
                  <a:lnTo>
                    <a:pt x="0" y="53451"/>
                  </a:lnTo>
                  <a:lnTo>
                    <a:pt x="476" y="56266"/>
                  </a:lnTo>
                  <a:lnTo>
                    <a:pt x="3476" y="60364"/>
                  </a:lnTo>
                  <a:lnTo>
                    <a:pt x="4454" y="62333"/>
                  </a:lnTo>
                  <a:lnTo>
                    <a:pt x="5221" y="65479"/>
                  </a:lnTo>
                  <a:lnTo>
                    <a:pt x="7970" y="67951"/>
                  </a:lnTo>
                  <a:lnTo>
                    <a:pt x="9688" y="69960"/>
                  </a:lnTo>
                  <a:lnTo>
                    <a:pt x="9464" y="72603"/>
                  </a:lnTo>
                  <a:lnTo>
                    <a:pt x="9675" y="73423"/>
                  </a:lnTo>
                  <a:lnTo>
                    <a:pt x="10759" y="74097"/>
                  </a:lnTo>
                  <a:lnTo>
                    <a:pt x="12067" y="74599"/>
                  </a:lnTo>
                  <a:lnTo>
                    <a:pt x="13548" y="74559"/>
                  </a:lnTo>
                  <a:lnTo>
                    <a:pt x="14870" y="74335"/>
                  </a:lnTo>
                  <a:lnTo>
                    <a:pt x="15187" y="73964"/>
                  </a:lnTo>
                  <a:lnTo>
                    <a:pt x="18227" y="73912"/>
                  </a:lnTo>
                  <a:lnTo>
                    <a:pt x="18544" y="74586"/>
                  </a:lnTo>
                  <a:lnTo>
                    <a:pt x="18636" y="78392"/>
                  </a:lnTo>
                  <a:lnTo>
                    <a:pt x="18729" y="79926"/>
                  </a:lnTo>
                  <a:lnTo>
                    <a:pt x="19443" y="80547"/>
                  </a:lnTo>
                  <a:lnTo>
                    <a:pt x="19852" y="81498"/>
                  </a:lnTo>
                  <a:lnTo>
                    <a:pt x="19866" y="82357"/>
                  </a:lnTo>
                  <a:lnTo>
                    <a:pt x="19958" y="84486"/>
                  </a:lnTo>
                  <a:lnTo>
                    <a:pt x="20381" y="85609"/>
                  </a:lnTo>
                  <a:lnTo>
                    <a:pt x="20262" y="87882"/>
                  </a:lnTo>
                  <a:lnTo>
                    <a:pt x="20553" y="88715"/>
                  </a:lnTo>
                  <a:lnTo>
                    <a:pt x="21386" y="89284"/>
                  </a:lnTo>
                  <a:lnTo>
                    <a:pt x="22417" y="90909"/>
                  </a:lnTo>
                  <a:lnTo>
                    <a:pt x="22813" y="91121"/>
                  </a:lnTo>
                  <a:lnTo>
                    <a:pt x="23011" y="91689"/>
                  </a:lnTo>
                  <a:lnTo>
                    <a:pt x="23871" y="94015"/>
                  </a:lnTo>
                  <a:lnTo>
                    <a:pt x="24320" y="94703"/>
                  </a:lnTo>
                  <a:lnTo>
                    <a:pt x="24637" y="94808"/>
                  </a:lnTo>
                  <a:lnTo>
                    <a:pt x="24769" y="95615"/>
                  </a:lnTo>
                  <a:lnTo>
                    <a:pt x="25377" y="97782"/>
                  </a:lnTo>
                  <a:lnTo>
                    <a:pt x="25813" y="98324"/>
                  </a:lnTo>
                  <a:lnTo>
                    <a:pt x="26633" y="99910"/>
                  </a:lnTo>
                  <a:lnTo>
                    <a:pt x="26950" y="101655"/>
                  </a:lnTo>
                  <a:lnTo>
                    <a:pt x="28034" y="103611"/>
                  </a:lnTo>
                  <a:lnTo>
                    <a:pt x="29157" y="104986"/>
                  </a:lnTo>
                  <a:lnTo>
                    <a:pt x="29660" y="106413"/>
                  </a:lnTo>
                  <a:lnTo>
                    <a:pt x="31074" y="109572"/>
                  </a:lnTo>
                  <a:lnTo>
                    <a:pt x="32449" y="111793"/>
                  </a:lnTo>
                  <a:lnTo>
                    <a:pt x="34365" y="112374"/>
                  </a:lnTo>
                  <a:lnTo>
                    <a:pt x="35978" y="112678"/>
                  </a:lnTo>
                  <a:lnTo>
                    <a:pt x="36969" y="113537"/>
                  </a:lnTo>
                  <a:lnTo>
                    <a:pt x="37947" y="114449"/>
                  </a:lnTo>
                  <a:lnTo>
                    <a:pt x="38687" y="114727"/>
                  </a:lnTo>
                  <a:lnTo>
                    <a:pt x="40353" y="114965"/>
                  </a:lnTo>
                  <a:lnTo>
                    <a:pt x="44305" y="116062"/>
                  </a:lnTo>
                  <a:lnTo>
                    <a:pt x="49459" y="117278"/>
                  </a:lnTo>
                  <a:lnTo>
                    <a:pt x="50874" y="116855"/>
                  </a:lnTo>
                  <a:lnTo>
                    <a:pt x="51720" y="115996"/>
                  </a:lnTo>
                  <a:lnTo>
                    <a:pt x="51957" y="113485"/>
                  </a:lnTo>
                  <a:lnTo>
                    <a:pt x="52143" y="111700"/>
                  </a:lnTo>
                  <a:lnTo>
                    <a:pt x="51006" y="110140"/>
                  </a:lnTo>
                  <a:lnTo>
                    <a:pt x="49578" y="108356"/>
                  </a:lnTo>
                  <a:lnTo>
                    <a:pt x="48283" y="106136"/>
                  </a:lnTo>
                  <a:lnTo>
                    <a:pt x="46697" y="105501"/>
                  </a:lnTo>
                  <a:lnTo>
                    <a:pt x="46922" y="104364"/>
                  </a:lnTo>
                  <a:lnTo>
                    <a:pt x="47979" y="103175"/>
                  </a:lnTo>
                  <a:lnTo>
                    <a:pt x="49050" y="102527"/>
                  </a:lnTo>
                  <a:lnTo>
                    <a:pt x="49684" y="101721"/>
                  </a:lnTo>
                  <a:lnTo>
                    <a:pt x="50411" y="98760"/>
                  </a:lnTo>
                  <a:lnTo>
                    <a:pt x="50860" y="98245"/>
                  </a:lnTo>
                  <a:lnTo>
                    <a:pt x="51310" y="98113"/>
                  </a:lnTo>
                  <a:lnTo>
                    <a:pt x="51852" y="98232"/>
                  </a:lnTo>
                  <a:lnTo>
                    <a:pt x="52896" y="98998"/>
                  </a:lnTo>
                  <a:lnTo>
                    <a:pt x="56927" y="101351"/>
                  </a:lnTo>
                  <a:lnTo>
                    <a:pt x="58712" y="100994"/>
                  </a:lnTo>
                  <a:lnTo>
                    <a:pt x="65558" y="100373"/>
                  </a:lnTo>
                  <a:lnTo>
                    <a:pt x="66602" y="99012"/>
                  </a:lnTo>
                  <a:lnTo>
                    <a:pt x="68056" y="98708"/>
                  </a:lnTo>
                  <a:lnTo>
                    <a:pt x="70541" y="97359"/>
                  </a:lnTo>
                  <a:lnTo>
                    <a:pt x="71506" y="97267"/>
                  </a:lnTo>
                  <a:lnTo>
                    <a:pt x="72365" y="97584"/>
                  </a:lnTo>
                  <a:lnTo>
                    <a:pt x="73462" y="97333"/>
                  </a:lnTo>
                  <a:lnTo>
                    <a:pt x="75101" y="96064"/>
                  </a:lnTo>
                  <a:lnTo>
                    <a:pt x="75775" y="95932"/>
                  </a:lnTo>
                  <a:lnTo>
                    <a:pt x="76013" y="97333"/>
                  </a:lnTo>
                  <a:lnTo>
                    <a:pt x="77031" y="98774"/>
                  </a:lnTo>
                  <a:lnTo>
                    <a:pt x="78260" y="100095"/>
                  </a:lnTo>
                  <a:lnTo>
                    <a:pt x="78868" y="100399"/>
                  </a:lnTo>
                  <a:lnTo>
                    <a:pt x="80996" y="99976"/>
                  </a:lnTo>
                  <a:lnTo>
                    <a:pt x="82093" y="100346"/>
                  </a:lnTo>
                  <a:lnTo>
                    <a:pt x="82556" y="101576"/>
                  </a:lnTo>
                  <a:lnTo>
                    <a:pt x="82675" y="102660"/>
                  </a:lnTo>
                  <a:lnTo>
                    <a:pt x="83547" y="103571"/>
                  </a:lnTo>
                  <a:lnTo>
                    <a:pt x="84684" y="103585"/>
                  </a:lnTo>
                  <a:lnTo>
                    <a:pt x="84974" y="103334"/>
                  </a:lnTo>
                  <a:lnTo>
                    <a:pt x="85887" y="103149"/>
                  </a:lnTo>
                  <a:lnTo>
                    <a:pt x="86706" y="103122"/>
                  </a:lnTo>
                  <a:lnTo>
                    <a:pt x="87988" y="101060"/>
                  </a:lnTo>
                  <a:lnTo>
                    <a:pt x="90103" y="99778"/>
                  </a:lnTo>
                  <a:lnTo>
                    <a:pt x="93857" y="92654"/>
                  </a:lnTo>
                  <a:lnTo>
                    <a:pt x="95429" y="89720"/>
                  </a:lnTo>
                  <a:lnTo>
                    <a:pt x="95654" y="88107"/>
                  </a:lnTo>
                  <a:lnTo>
                    <a:pt x="96143" y="84750"/>
                  </a:lnTo>
                  <a:lnTo>
                    <a:pt x="95416" y="80666"/>
                  </a:lnTo>
                  <a:lnTo>
                    <a:pt x="95826" y="79516"/>
                  </a:lnTo>
                  <a:lnTo>
                    <a:pt x="99038" y="74586"/>
                  </a:lnTo>
                  <a:lnTo>
                    <a:pt x="100439" y="71903"/>
                  </a:lnTo>
                  <a:lnTo>
                    <a:pt x="100584" y="69576"/>
                  </a:lnTo>
                  <a:lnTo>
                    <a:pt x="101007" y="67911"/>
                  </a:lnTo>
                  <a:lnTo>
                    <a:pt x="100637" y="67039"/>
                  </a:lnTo>
                  <a:lnTo>
                    <a:pt x="99937" y="66788"/>
                  </a:lnTo>
                  <a:lnTo>
                    <a:pt x="98800" y="64620"/>
                  </a:lnTo>
                  <a:lnTo>
                    <a:pt x="98073" y="62836"/>
                  </a:lnTo>
                  <a:lnTo>
                    <a:pt x="95998" y="60998"/>
                  </a:lnTo>
                  <a:lnTo>
                    <a:pt x="94597" y="59108"/>
                  </a:lnTo>
                  <a:lnTo>
                    <a:pt x="92323" y="54786"/>
                  </a:lnTo>
                  <a:lnTo>
                    <a:pt x="92601" y="52367"/>
                  </a:lnTo>
                  <a:lnTo>
                    <a:pt x="91953" y="51495"/>
                  </a:lnTo>
                  <a:lnTo>
                    <a:pt x="91240" y="50596"/>
                  </a:lnTo>
                  <a:lnTo>
                    <a:pt x="91319" y="49499"/>
                  </a:lnTo>
                  <a:lnTo>
                    <a:pt x="90896" y="46776"/>
                  </a:lnTo>
                  <a:lnTo>
                    <a:pt x="90354" y="44225"/>
                  </a:lnTo>
                  <a:lnTo>
                    <a:pt x="90169" y="42613"/>
                  </a:lnTo>
                  <a:lnTo>
                    <a:pt x="90830" y="39850"/>
                  </a:lnTo>
                  <a:lnTo>
                    <a:pt x="90565" y="36771"/>
                  </a:lnTo>
                  <a:lnTo>
                    <a:pt x="89839" y="35158"/>
                  </a:lnTo>
                  <a:lnTo>
                    <a:pt x="89693" y="32687"/>
                  </a:lnTo>
                  <a:lnTo>
                    <a:pt x="89905" y="30479"/>
                  </a:lnTo>
                  <a:lnTo>
                    <a:pt x="90605" y="29237"/>
                  </a:lnTo>
                  <a:lnTo>
                    <a:pt x="90513" y="27690"/>
                  </a:lnTo>
                  <a:lnTo>
                    <a:pt x="93658" y="2277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49" name="Volný tvar: obrazec 76">
              <a:extLst>
                <a:ext uri="{FF2B5EF4-FFF2-40B4-BE49-F238E27FC236}">
                  <a16:creationId xmlns:a16="http://schemas.microsoft.com/office/drawing/2014/main" id="{F8EC5A84-D378-9209-0051-ABB2185325EE}"/>
                </a:ext>
              </a:extLst>
            </p:cNvPr>
            <p:cNvSpPr/>
            <p:nvPr/>
          </p:nvSpPr>
          <p:spPr>
            <a:xfrm>
              <a:off x="3839795" y="4221890"/>
              <a:ext cx="436938" cy="406595"/>
            </a:xfrm>
            <a:custGeom>
              <a:avLst/>
              <a:gdLst>
                <a:gd name="connsiteX0" fmla="*/ 409990 w 410942"/>
                <a:gd name="connsiteY0" fmla="*/ 116643 h 382405"/>
                <a:gd name="connsiteX1" fmla="*/ 403897 w 410942"/>
                <a:gd name="connsiteY1" fmla="*/ 112506 h 382405"/>
                <a:gd name="connsiteX2" fmla="*/ 402602 w 410942"/>
                <a:gd name="connsiteY2" fmla="*/ 110603 h 382405"/>
                <a:gd name="connsiteX3" fmla="*/ 401862 w 410942"/>
                <a:gd name="connsiteY3" fmla="*/ 111224 h 382405"/>
                <a:gd name="connsiteX4" fmla="*/ 400632 w 410942"/>
                <a:gd name="connsiteY4" fmla="*/ 111647 h 382405"/>
                <a:gd name="connsiteX5" fmla="*/ 398729 w 410942"/>
                <a:gd name="connsiteY5" fmla="*/ 109281 h 382405"/>
                <a:gd name="connsiteX6" fmla="*/ 397315 w 410942"/>
                <a:gd name="connsiteY6" fmla="*/ 107127 h 382405"/>
                <a:gd name="connsiteX7" fmla="*/ 393416 w 410942"/>
                <a:gd name="connsiteY7" fmla="*/ 102990 h 382405"/>
                <a:gd name="connsiteX8" fmla="*/ 388552 w 410942"/>
                <a:gd name="connsiteY8" fmla="*/ 99078 h 382405"/>
                <a:gd name="connsiteX9" fmla="*/ 385313 w 410942"/>
                <a:gd name="connsiteY9" fmla="*/ 98430 h 382405"/>
                <a:gd name="connsiteX10" fmla="*/ 383608 w 410942"/>
                <a:gd name="connsiteY10" fmla="*/ 97426 h 382405"/>
                <a:gd name="connsiteX11" fmla="*/ 382062 w 410942"/>
                <a:gd name="connsiteY11" fmla="*/ 95535 h 382405"/>
                <a:gd name="connsiteX12" fmla="*/ 379062 w 410942"/>
                <a:gd name="connsiteY12" fmla="*/ 87856 h 382405"/>
                <a:gd name="connsiteX13" fmla="*/ 375757 w 410942"/>
                <a:gd name="connsiteY13" fmla="*/ 74017 h 382405"/>
                <a:gd name="connsiteX14" fmla="*/ 375876 w 410942"/>
                <a:gd name="connsiteY14" fmla="*/ 68083 h 382405"/>
                <a:gd name="connsiteX15" fmla="*/ 373814 w 410942"/>
                <a:gd name="connsiteY15" fmla="*/ 58791 h 382405"/>
                <a:gd name="connsiteX16" fmla="*/ 373378 w 410942"/>
                <a:gd name="connsiteY16" fmla="*/ 51046 h 382405"/>
                <a:gd name="connsiteX17" fmla="*/ 374171 w 410942"/>
                <a:gd name="connsiteY17" fmla="*/ 46486 h 382405"/>
                <a:gd name="connsiteX18" fmla="*/ 372638 w 410942"/>
                <a:gd name="connsiteY18" fmla="*/ 41529 h 382405"/>
                <a:gd name="connsiteX19" fmla="*/ 372070 w 410942"/>
                <a:gd name="connsiteY19" fmla="*/ 36929 h 382405"/>
                <a:gd name="connsiteX20" fmla="*/ 371581 w 410942"/>
                <a:gd name="connsiteY20" fmla="*/ 34471 h 382405"/>
                <a:gd name="connsiteX21" fmla="*/ 371686 w 410942"/>
                <a:gd name="connsiteY21" fmla="*/ 31035 h 382405"/>
                <a:gd name="connsiteX22" fmla="*/ 373352 w 410942"/>
                <a:gd name="connsiteY22" fmla="*/ 31775 h 382405"/>
                <a:gd name="connsiteX23" fmla="*/ 374369 w 410942"/>
                <a:gd name="connsiteY23" fmla="*/ 32845 h 382405"/>
                <a:gd name="connsiteX24" fmla="*/ 374475 w 410942"/>
                <a:gd name="connsiteY24" fmla="*/ 31907 h 382405"/>
                <a:gd name="connsiteX25" fmla="*/ 374316 w 410942"/>
                <a:gd name="connsiteY25" fmla="*/ 30889 h 382405"/>
                <a:gd name="connsiteX26" fmla="*/ 373087 w 410942"/>
                <a:gd name="connsiteY26" fmla="*/ 28708 h 382405"/>
                <a:gd name="connsiteX27" fmla="*/ 369730 w 410942"/>
                <a:gd name="connsiteY27" fmla="*/ 24756 h 382405"/>
                <a:gd name="connsiteX28" fmla="*/ 365673 w 410942"/>
                <a:gd name="connsiteY28" fmla="*/ 17394 h 382405"/>
                <a:gd name="connsiteX29" fmla="*/ 364390 w 410942"/>
                <a:gd name="connsiteY29" fmla="*/ 12253 h 382405"/>
                <a:gd name="connsiteX30" fmla="*/ 363848 w 410942"/>
                <a:gd name="connsiteY30" fmla="*/ 5816 h 382405"/>
                <a:gd name="connsiteX31" fmla="*/ 355839 w 410942"/>
                <a:gd name="connsiteY31" fmla="*/ 5816 h 382405"/>
                <a:gd name="connsiteX32" fmla="*/ 347816 w 410942"/>
                <a:gd name="connsiteY32" fmla="*/ 5816 h 382405"/>
                <a:gd name="connsiteX33" fmla="*/ 339806 w 410942"/>
                <a:gd name="connsiteY33" fmla="*/ 5816 h 382405"/>
                <a:gd name="connsiteX34" fmla="*/ 331783 w 410942"/>
                <a:gd name="connsiteY34" fmla="*/ 5816 h 382405"/>
                <a:gd name="connsiteX35" fmla="*/ 323773 w 410942"/>
                <a:gd name="connsiteY35" fmla="*/ 5816 h 382405"/>
                <a:gd name="connsiteX36" fmla="*/ 315750 w 410942"/>
                <a:gd name="connsiteY36" fmla="*/ 5816 h 382405"/>
                <a:gd name="connsiteX37" fmla="*/ 307741 w 410942"/>
                <a:gd name="connsiteY37" fmla="*/ 5816 h 382405"/>
                <a:gd name="connsiteX38" fmla="*/ 299718 w 410942"/>
                <a:gd name="connsiteY38" fmla="*/ 5829 h 382405"/>
                <a:gd name="connsiteX39" fmla="*/ 291708 w 410942"/>
                <a:gd name="connsiteY39" fmla="*/ 5829 h 382405"/>
                <a:gd name="connsiteX40" fmla="*/ 267652 w 410942"/>
                <a:gd name="connsiteY40" fmla="*/ 5829 h 382405"/>
                <a:gd name="connsiteX41" fmla="*/ 259642 w 410942"/>
                <a:gd name="connsiteY41" fmla="*/ 5829 h 382405"/>
                <a:gd name="connsiteX42" fmla="*/ 251620 w 410942"/>
                <a:gd name="connsiteY42" fmla="*/ 5829 h 382405"/>
                <a:gd name="connsiteX43" fmla="*/ 243610 w 410942"/>
                <a:gd name="connsiteY43" fmla="*/ 5842 h 382405"/>
                <a:gd name="connsiteX44" fmla="*/ 235587 w 410942"/>
                <a:gd name="connsiteY44" fmla="*/ 5842 h 382405"/>
                <a:gd name="connsiteX45" fmla="*/ 231014 w 410942"/>
                <a:gd name="connsiteY45" fmla="*/ 5842 h 382405"/>
                <a:gd name="connsiteX46" fmla="*/ 231714 w 410942"/>
                <a:gd name="connsiteY46" fmla="*/ 3331 h 382405"/>
                <a:gd name="connsiteX47" fmla="*/ 232137 w 410942"/>
                <a:gd name="connsiteY47" fmla="*/ 1546 h 382405"/>
                <a:gd name="connsiteX48" fmla="*/ 231569 w 410942"/>
                <a:gd name="connsiteY48" fmla="*/ 304 h 382405"/>
                <a:gd name="connsiteX49" fmla="*/ 229996 w 410942"/>
                <a:gd name="connsiteY49" fmla="*/ 0 h 382405"/>
                <a:gd name="connsiteX50" fmla="*/ 228991 w 410942"/>
                <a:gd name="connsiteY50" fmla="*/ 397 h 382405"/>
                <a:gd name="connsiteX51" fmla="*/ 226771 w 410942"/>
                <a:gd name="connsiteY51" fmla="*/ 5657 h 382405"/>
                <a:gd name="connsiteX52" fmla="*/ 225515 w 410942"/>
                <a:gd name="connsiteY52" fmla="*/ 5869 h 382405"/>
                <a:gd name="connsiteX53" fmla="*/ 222673 w 410942"/>
                <a:gd name="connsiteY53" fmla="*/ 5869 h 382405"/>
                <a:gd name="connsiteX54" fmla="*/ 213329 w 410942"/>
                <a:gd name="connsiteY54" fmla="*/ 5869 h 382405"/>
                <a:gd name="connsiteX55" fmla="*/ 203997 w 410942"/>
                <a:gd name="connsiteY55" fmla="*/ 5855 h 382405"/>
                <a:gd name="connsiteX56" fmla="*/ 194666 w 410942"/>
                <a:gd name="connsiteY56" fmla="*/ 5855 h 382405"/>
                <a:gd name="connsiteX57" fmla="*/ 185334 w 410942"/>
                <a:gd name="connsiteY57" fmla="*/ 5855 h 382405"/>
                <a:gd name="connsiteX58" fmla="*/ 176003 w 410942"/>
                <a:gd name="connsiteY58" fmla="*/ 5855 h 382405"/>
                <a:gd name="connsiteX59" fmla="*/ 166671 w 410942"/>
                <a:gd name="connsiteY59" fmla="*/ 5855 h 382405"/>
                <a:gd name="connsiteX60" fmla="*/ 157327 w 410942"/>
                <a:gd name="connsiteY60" fmla="*/ 5855 h 382405"/>
                <a:gd name="connsiteX61" fmla="*/ 147995 w 410942"/>
                <a:gd name="connsiteY61" fmla="*/ 5855 h 382405"/>
                <a:gd name="connsiteX62" fmla="*/ 138664 w 410942"/>
                <a:gd name="connsiteY62" fmla="*/ 5842 h 382405"/>
                <a:gd name="connsiteX63" fmla="*/ 120001 w 410942"/>
                <a:gd name="connsiteY63" fmla="*/ 5842 h 382405"/>
                <a:gd name="connsiteX64" fmla="*/ 110656 w 410942"/>
                <a:gd name="connsiteY64" fmla="*/ 5842 h 382405"/>
                <a:gd name="connsiteX65" fmla="*/ 101325 w 410942"/>
                <a:gd name="connsiteY65" fmla="*/ 5842 h 382405"/>
                <a:gd name="connsiteX66" fmla="*/ 91993 w 410942"/>
                <a:gd name="connsiteY66" fmla="*/ 5842 h 382405"/>
                <a:gd name="connsiteX67" fmla="*/ 73330 w 410942"/>
                <a:gd name="connsiteY67" fmla="*/ 5842 h 382405"/>
                <a:gd name="connsiteX68" fmla="*/ 73621 w 410942"/>
                <a:gd name="connsiteY68" fmla="*/ 19905 h 382405"/>
                <a:gd name="connsiteX69" fmla="*/ 73912 w 410942"/>
                <a:gd name="connsiteY69" fmla="*/ 33982 h 382405"/>
                <a:gd name="connsiteX70" fmla="*/ 74203 w 410942"/>
                <a:gd name="connsiteY70" fmla="*/ 48059 h 382405"/>
                <a:gd name="connsiteX71" fmla="*/ 74493 w 410942"/>
                <a:gd name="connsiteY71" fmla="*/ 62135 h 382405"/>
                <a:gd name="connsiteX72" fmla="*/ 74414 w 410942"/>
                <a:gd name="connsiteY72" fmla="*/ 62188 h 382405"/>
                <a:gd name="connsiteX73" fmla="*/ 74348 w 410942"/>
                <a:gd name="connsiteY73" fmla="*/ 62228 h 382405"/>
                <a:gd name="connsiteX74" fmla="*/ 74268 w 410942"/>
                <a:gd name="connsiteY74" fmla="*/ 62280 h 382405"/>
                <a:gd name="connsiteX75" fmla="*/ 74189 w 410942"/>
                <a:gd name="connsiteY75" fmla="*/ 62333 h 382405"/>
                <a:gd name="connsiteX76" fmla="*/ 68149 w 410942"/>
                <a:gd name="connsiteY76" fmla="*/ 62333 h 382405"/>
                <a:gd name="connsiteX77" fmla="*/ 62095 w 410942"/>
                <a:gd name="connsiteY77" fmla="*/ 62320 h 382405"/>
                <a:gd name="connsiteX78" fmla="*/ 56042 w 410942"/>
                <a:gd name="connsiteY78" fmla="*/ 62320 h 382405"/>
                <a:gd name="connsiteX79" fmla="*/ 50001 w 410942"/>
                <a:gd name="connsiteY79" fmla="*/ 62320 h 382405"/>
                <a:gd name="connsiteX80" fmla="*/ 50068 w 410942"/>
                <a:gd name="connsiteY80" fmla="*/ 65849 h 382405"/>
                <a:gd name="connsiteX81" fmla="*/ 50133 w 410942"/>
                <a:gd name="connsiteY81" fmla="*/ 69365 h 382405"/>
                <a:gd name="connsiteX82" fmla="*/ 50200 w 410942"/>
                <a:gd name="connsiteY82" fmla="*/ 72894 h 382405"/>
                <a:gd name="connsiteX83" fmla="*/ 50266 w 410942"/>
                <a:gd name="connsiteY83" fmla="*/ 76423 h 382405"/>
                <a:gd name="connsiteX84" fmla="*/ 50517 w 410942"/>
                <a:gd name="connsiteY84" fmla="*/ 89019 h 382405"/>
                <a:gd name="connsiteX85" fmla="*/ 50768 w 410942"/>
                <a:gd name="connsiteY85" fmla="*/ 101615 h 382405"/>
                <a:gd name="connsiteX86" fmla="*/ 51006 w 410942"/>
                <a:gd name="connsiteY86" fmla="*/ 114225 h 382405"/>
                <a:gd name="connsiteX87" fmla="*/ 51257 w 410942"/>
                <a:gd name="connsiteY87" fmla="*/ 126821 h 382405"/>
                <a:gd name="connsiteX88" fmla="*/ 51495 w 410942"/>
                <a:gd name="connsiteY88" fmla="*/ 139430 h 382405"/>
                <a:gd name="connsiteX89" fmla="*/ 51720 w 410942"/>
                <a:gd name="connsiteY89" fmla="*/ 152026 h 382405"/>
                <a:gd name="connsiteX90" fmla="*/ 51958 w 410942"/>
                <a:gd name="connsiteY90" fmla="*/ 164636 h 382405"/>
                <a:gd name="connsiteX91" fmla="*/ 52182 w 410942"/>
                <a:gd name="connsiteY91" fmla="*/ 177232 h 382405"/>
                <a:gd name="connsiteX92" fmla="*/ 52248 w 410942"/>
                <a:gd name="connsiteY92" fmla="*/ 181409 h 382405"/>
                <a:gd name="connsiteX93" fmla="*/ 51958 w 410942"/>
                <a:gd name="connsiteY93" fmla="*/ 183074 h 382405"/>
                <a:gd name="connsiteX94" fmla="*/ 51825 w 410942"/>
                <a:gd name="connsiteY94" fmla="*/ 183299 h 382405"/>
                <a:gd name="connsiteX95" fmla="*/ 51363 w 410942"/>
                <a:gd name="connsiteY95" fmla="*/ 183576 h 382405"/>
                <a:gd name="connsiteX96" fmla="*/ 45468 w 410942"/>
                <a:gd name="connsiteY96" fmla="*/ 182413 h 382405"/>
                <a:gd name="connsiteX97" fmla="*/ 42904 w 410942"/>
                <a:gd name="connsiteY97" fmla="*/ 182374 h 382405"/>
                <a:gd name="connsiteX98" fmla="*/ 39309 w 410942"/>
                <a:gd name="connsiteY98" fmla="*/ 183286 h 382405"/>
                <a:gd name="connsiteX99" fmla="*/ 34022 w 410942"/>
                <a:gd name="connsiteY99" fmla="*/ 183761 h 382405"/>
                <a:gd name="connsiteX100" fmla="*/ 30598 w 410942"/>
                <a:gd name="connsiteY100" fmla="*/ 183603 h 382405"/>
                <a:gd name="connsiteX101" fmla="*/ 28259 w 410942"/>
                <a:gd name="connsiteY101" fmla="*/ 185770 h 382405"/>
                <a:gd name="connsiteX102" fmla="*/ 26448 w 410942"/>
                <a:gd name="connsiteY102" fmla="*/ 188388 h 382405"/>
                <a:gd name="connsiteX103" fmla="*/ 27413 w 410942"/>
                <a:gd name="connsiteY103" fmla="*/ 194666 h 382405"/>
                <a:gd name="connsiteX104" fmla="*/ 27241 w 410942"/>
                <a:gd name="connsiteY104" fmla="*/ 196728 h 382405"/>
                <a:gd name="connsiteX105" fmla="*/ 26567 w 410942"/>
                <a:gd name="connsiteY105" fmla="*/ 198882 h 382405"/>
                <a:gd name="connsiteX106" fmla="*/ 24981 w 410942"/>
                <a:gd name="connsiteY106" fmla="*/ 200719 h 382405"/>
                <a:gd name="connsiteX107" fmla="*/ 23395 w 410942"/>
                <a:gd name="connsiteY107" fmla="*/ 202200 h 382405"/>
                <a:gd name="connsiteX108" fmla="*/ 22443 w 410942"/>
                <a:gd name="connsiteY108" fmla="*/ 203495 h 382405"/>
                <a:gd name="connsiteX109" fmla="*/ 21293 w 410942"/>
                <a:gd name="connsiteY109" fmla="*/ 206324 h 382405"/>
                <a:gd name="connsiteX110" fmla="*/ 20434 w 410942"/>
                <a:gd name="connsiteY110" fmla="*/ 207659 h 382405"/>
                <a:gd name="connsiteX111" fmla="*/ 20540 w 410942"/>
                <a:gd name="connsiteY111" fmla="*/ 209430 h 382405"/>
                <a:gd name="connsiteX112" fmla="*/ 20276 w 410942"/>
                <a:gd name="connsiteY112" fmla="*/ 211293 h 382405"/>
                <a:gd name="connsiteX113" fmla="*/ 19324 w 410942"/>
                <a:gd name="connsiteY113" fmla="*/ 212271 h 382405"/>
                <a:gd name="connsiteX114" fmla="*/ 16865 w 410942"/>
                <a:gd name="connsiteY114" fmla="*/ 212985 h 382405"/>
                <a:gd name="connsiteX115" fmla="*/ 15293 w 410942"/>
                <a:gd name="connsiteY115" fmla="*/ 213818 h 382405"/>
                <a:gd name="connsiteX116" fmla="*/ 14024 w 410942"/>
                <a:gd name="connsiteY116" fmla="*/ 215179 h 382405"/>
                <a:gd name="connsiteX117" fmla="*/ 13191 w 410942"/>
                <a:gd name="connsiteY117" fmla="*/ 216157 h 382405"/>
                <a:gd name="connsiteX118" fmla="*/ 13654 w 410942"/>
                <a:gd name="connsiteY118" fmla="*/ 217466 h 382405"/>
                <a:gd name="connsiteX119" fmla="*/ 14301 w 410942"/>
                <a:gd name="connsiteY119" fmla="*/ 219237 h 382405"/>
                <a:gd name="connsiteX120" fmla="*/ 14698 w 410942"/>
                <a:gd name="connsiteY120" fmla="*/ 222039 h 382405"/>
                <a:gd name="connsiteX121" fmla="*/ 14962 w 410942"/>
                <a:gd name="connsiteY121" fmla="*/ 223678 h 382405"/>
                <a:gd name="connsiteX122" fmla="*/ 16191 w 410942"/>
                <a:gd name="connsiteY122" fmla="*/ 225013 h 382405"/>
                <a:gd name="connsiteX123" fmla="*/ 16945 w 410942"/>
                <a:gd name="connsiteY123" fmla="*/ 225965 h 382405"/>
                <a:gd name="connsiteX124" fmla="*/ 17209 w 410942"/>
                <a:gd name="connsiteY124" fmla="*/ 227128 h 382405"/>
                <a:gd name="connsiteX125" fmla="*/ 16509 w 410942"/>
                <a:gd name="connsiteY125" fmla="*/ 228106 h 382405"/>
                <a:gd name="connsiteX126" fmla="*/ 13535 w 410942"/>
                <a:gd name="connsiteY126" fmla="*/ 230141 h 382405"/>
                <a:gd name="connsiteX127" fmla="*/ 12332 w 410942"/>
                <a:gd name="connsiteY127" fmla="*/ 230895 h 382405"/>
                <a:gd name="connsiteX128" fmla="*/ 10957 w 410942"/>
                <a:gd name="connsiteY128" fmla="*/ 231926 h 382405"/>
                <a:gd name="connsiteX129" fmla="*/ 10442 w 410942"/>
                <a:gd name="connsiteY129" fmla="*/ 232309 h 382405"/>
                <a:gd name="connsiteX130" fmla="*/ 8261 w 410942"/>
                <a:gd name="connsiteY130" fmla="*/ 234239 h 382405"/>
                <a:gd name="connsiteX131" fmla="*/ 7164 w 410942"/>
                <a:gd name="connsiteY131" fmla="*/ 235944 h 382405"/>
                <a:gd name="connsiteX132" fmla="*/ 6648 w 410942"/>
                <a:gd name="connsiteY132" fmla="*/ 237358 h 382405"/>
                <a:gd name="connsiteX133" fmla="*/ 6701 w 410942"/>
                <a:gd name="connsiteY133" fmla="*/ 239327 h 382405"/>
                <a:gd name="connsiteX134" fmla="*/ 7851 w 410942"/>
                <a:gd name="connsiteY134" fmla="*/ 242262 h 382405"/>
                <a:gd name="connsiteX135" fmla="*/ 9107 w 410942"/>
                <a:gd name="connsiteY135" fmla="*/ 244760 h 382405"/>
                <a:gd name="connsiteX136" fmla="*/ 9596 w 410942"/>
                <a:gd name="connsiteY136" fmla="*/ 246637 h 382405"/>
                <a:gd name="connsiteX137" fmla="*/ 9900 w 410942"/>
                <a:gd name="connsiteY137" fmla="*/ 248698 h 382405"/>
                <a:gd name="connsiteX138" fmla="*/ 9807 w 410942"/>
                <a:gd name="connsiteY138" fmla="*/ 250641 h 382405"/>
                <a:gd name="connsiteX139" fmla="*/ 9199 w 410942"/>
                <a:gd name="connsiteY139" fmla="*/ 252346 h 382405"/>
                <a:gd name="connsiteX140" fmla="*/ 8116 w 410942"/>
                <a:gd name="connsiteY140" fmla="*/ 253880 h 382405"/>
                <a:gd name="connsiteX141" fmla="*/ 3992 w 410942"/>
                <a:gd name="connsiteY141" fmla="*/ 256761 h 382405"/>
                <a:gd name="connsiteX142" fmla="*/ 1983 w 410942"/>
                <a:gd name="connsiteY142" fmla="*/ 259933 h 382405"/>
                <a:gd name="connsiteX143" fmla="*/ 383 w 410942"/>
                <a:gd name="connsiteY143" fmla="*/ 263780 h 382405"/>
                <a:gd name="connsiteX144" fmla="*/ 0 w 410942"/>
                <a:gd name="connsiteY144" fmla="*/ 265881 h 382405"/>
                <a:gd name="connsiteX145" fmla="*/ 463 w 410942"/>
                <a:gd name="connsiteY145" fmla="*/ 267269 h 382405"/>
                <a:gd name="connsiteX146" fmla="*/ 1335 w 410942"/>
                <a:gd name="connsiteY146" fmla="*/ 268445 h 382405"/>
                <a:gd name="connsiteX147" fmla="*/ 2591 w 410942"/>
                <a:gd name="connsiteY147" fmla="*/ 269053 h 382405"/>
                <a:gd name="connsiteX148" fmla="*/ 4388 w 410942"/>
                <a:gd name="connsiteY148" fmla="*/ 269225 h 382405"/>
                <a:gd name="connsiteX149" fmla="*/ 7362 w 410942"/>
                <a:gd name="connsiteY149" fmla="*/ 268591 h 382405"/>
                <a:gd name="connsiteX150" fmla="*/ 10138 w 410942"/>
                <a:gd name="connsiteY150" fmla="*/ 268168 h 382405"/>
                <a:gd name="connsiteX151" fmla="*/ 13099 w 410942"/>
                <a:gd name="connsiteY151" fmla="*/ 269556 h 382405"/>
                <a:gd name="connsiteX152" fmla="*/ 14671 w 410942"/>
                <a:gd name="connsiteY152" fmla="*/ 272767 h 382405"/>
                <a:gd name="connsiteX153" fmla="*/ 14103 w 410942"/>
                <a:gd name="connsiteY153" fmla="*/ 275133 h 382405"/>
                <a:gd name="connsiteX154" fmla="*/ 15266 w 410942"/>
                <a:gd name="connsiteY154" fmla="*/ 279402 h 382405"/>
                <a:gd name="connsiteX155" fmla="*/ 16310 w 410942"/>
                <a:gd name="connsiteY155" fmla="*/ 284557 h 382405"/>
                <a:gd name="connsiteX156" fmla="*/ 16257 w 410942"/>
                <a:gd name="connsiteY156" fmla="*/ 286289 h 382405"/>
                <a:gd name="connsiteX157" fmla="*/ 16694 w 410942"/>
                <a:gd name="connsiteY157" fmla="*/ 286950 h 382405"/>
                <a:gd name="connsiteX158" fmla="*/ 18544 w 410942"/>
                <a:gd name="connsiteY158" fmla="*/ 287280 h 382405"/>
                <a:gd name="connsiteX159" fmla="*/ 18967 w 410942"/>
                <a:gd name="connsiteY159" fmla="*/ 288483 h 382405"/>
                <a:gd name="connsiteX160" fmla="*/ 18451 w 410942"/>
                <a:gd name="connsiteY160" fmla="*/ 297550 h 382405"/>
                <a:gd name="connsiteX161" fmla="*/ 19350 w 410942"/>
                <a:gd name="connsiteY161" fmla="*/ 300074 h 382405"/>
                <a:gd name="connsiteX162" fmla="*/ 20593 w 410942"/>
                <a:gd name="connsiteY162" fmla="*/ 301885 h 382405"/>
                <a:gd name="connsiteX163" fmla="*/ 22007 w 410942"/>
                <a:gd name="connsiteY163" fmla="*/ 302824 h 382405"/>
                <a:gd name="connsiteX164" fmla="*/ 23421 w 410942"/>
                <a:gd name="connsiteY164" fmla="*/ 304026 h 382405"/>
                <a:gd name="connsiteX165" fmla="*/ 24161 w 410942"/>
                <a:gd name="connsiteY165" fmla="*/ 304872 h 382405"/>
                <a:gd name="connsiteX166" fmla="*/ 25787 w 410942"/>
                <a:gd name="connsiteY166" fmla="*/ 305071 h 382405"/>
                <a:gd name="connsiteX167" fmla="*/ 27638 w 410942"/>
                <a:gd name="connsiteY167" fmla="*/ 306710 h 382405"/>
                <a:gd name="connsiteX168" fmla="*/ 28153 w 410942"/>
                <a:gd name="connsiteY168" fmla="*/ 308904 h 382405"/>
                <a:gd name="connsiteX169" fmla="*/ 28060 w 410942"/>
                <a:gd name="connsiteY169" fmla="*/ 311032 h 382405"/>
                <a:gd name="connsiteX170" fmla="*/ 27029 w 410942"/>
                <a:gd name="connsiteY170" fmla="*/ 315645 h 382405"/>
                <a:gd name="connsiteX171" fmla="*/ 26197 w 410942"/>
                <a:gd name="connsiteY171" fmla="*/ 318724 h 382405"/>
                <a:gd name="connsiteX172" fmla="*/ 27994 w 410942"/>
                <a:gd name="connsiteY172" fmla="*/ 322240 h 382405"/>
                <a:gd name="connsiteX173" fmla="*/ 28840 w 410942"/>
                <a:gd name="connsiteY173" fmla="*/ 323469 h 382405"/>
                <a:gd name="connsiteX174" fmla="*/ 36150 w 410942"/>
                <a:gd name="connsiteY174" fmla="*/ 331770 h 382405"/>
                <a:gd name="connsiteX175" fmla="*/ 37577 w 410942"/>
                <a:gd name="connsiteY175" fmla="*/ 333752 h 382405"/>
                <a:gd name="connsiteX176" fmla="*/ 41212 w 410942"/>
                <a:gd name="connsiteY176" fmla="*/ 339780 h 382405"/>
                <a:gd name="connsiteX177" fmla="*/ 43446 w 410942"/>
                <a:gd name="connsiteY177" fmla="*/ 343864 h 382405"/>
                <a:gd name="connsiteX178" fmla="*/ 46023 w 410942"/>
                <a:gd name="connsiteY178" fmla="*/ 349706 h 382405"/>
                <a:gd name="connsiteX179" fmla="*/ 46301 w 410942"/>
                <a:gd name="connsiteY179" fmla="*/ 352891 h 382405"/>
                <a:gd name="connsiteX180" fmla="*/ 45983 w 410942"/>
                <a:gd name="connsiteY180" fmla="*/ 355614 h 382405"/>
                <a:gd name="connsiteX181" fmla="*/ 45560 w 410942"/>
                <a:gd name="connsiteY181" fmla="*/ 363333 h 382405"/>
                <a:gd name="connsiteX182" fmla="*/ 44913 w 410942"/>
                <a:gd name="connsiteY182" fmla="*/ 365553 h 382405"/>
                <a:gd name="connsiteX183" fmla="*/ 41767 w 410942"/>
                <a:gd name="connsiteY183" fmla="*/ 369717 h 382405"/>
                <a:gd name="connsiteX184" fmla="*/ 41648 w 410942"/>
                <a:gd name="connsiteY184" fmla="*/ 371581 h 382405"/>
                <a:gd name="connsiteX185" fmla="*/ 42309 w 410942"/>
                <a:gd name="connsiteY185" fmla="*/ 373140 h 382405"/>
                <a:gd name="connsiteX186" fmla="*/ 43287 w 410942"/>
                <a:gd name="connsiteY186" fmla="*/ 373788 h 382405"/>
                <a:gd name="connsiteX187" fmla="*/ 43895 w 410942"/>
                <a:gd name="connsiteY187" fmla="*/ 374568 h 382405"/>
                <a:gd name="connsiteX188" fmla="*/ 43551 w 410942"/>
                <a:gd name="connsiteY188" fmla="*/ 378163 h 382405"/>
                <a:gd name="connsiteX189" fmla="*/ 44715 w 410942"/>
                <a:gd name="connsiteY189" fmla="*/ 379577 h 382405"/>
                <a:gd name="connsiteX190" fmla="*/ 47107 w 410942"/>
                <a:gd name="connsiteY190" fmla="*/ 380515 h 382405"/>
                <a:gd name="connsiteX191" fmla="*/ 53147 w 410942"/>
                <a:gd name="connsiteY191" fmla="*/ 381163 h 382405"/>
                <a:gd name="connsiteX192" fmla="*/ 56293 w 410942"/>
                <a:gd name="connsiteY192" fmla="*/ 381679 h 382405"/>
                <a:gd name="connsiteX193" fmla="*/ 58764 w 410942"/>
                <a:gd name="connsiteY193" fmla="*/ 382406 h 382405"/>
                <a:gd name="connsiteX194" fmla="*/ 59082 w 410942"/>
                <a:gd name="connsiteY194" fmla="*/ 381533 h 382405"/>
                <a:gd name="connsiteX195" fmla="*/ 60390 w 410942"/>
                <a:gd name="connsiteY195" fmla="*/ 379511 h 382405"/>
                <a:gd name="connsiteX196" fmla="*/ 62532 w 410942"/>
                <a:gd name="connsiteY196" fmla="*/ 378202 h 382405"/>
                <a:gd name="connsiteX197" fmla="*/ 68281 w 410942"/>
                <a:gd name="connsiteY197" fmla="*/ 376154 h 382405"/>
                <a:gd name="connsiteX198" fmla="*/ 68585 w 410942"/>
                <a:gd name="connsiteY198" fmla="*/ 375361 h 382405"/>
                <a:gd name="connsiteX199" fmla="*/ 68678 w 410942"/>
                <a:gd name="connsiteY199" fmla="*/ 372770 h 382405"/>
                <a:gd name="connsiteX200" fmla="*/ 69140 w 410942"/>
                <a:gd name="connsiteY200" fmla="*/ 371501 h 382405"/>
                <a:gd name="connsiteX201" fmla="*/ 71083 w 410942"/>
                <a:gd name="connsiteY201" fmla="*/ 367893 h 382405"/>
                <a:gd name="connsiteX202" fmla="*/ 71361 w 410942"/>
                <a:gd name="connsiteY202" fmla="*/ 366465 h 382405"/>
                <a:gd name="connsiteX203" fmla="*/ 71414 w 410942"/>
                <a:gd name="connsiteY203" fmla="*/ 363399 h 382405"/>
                <a:gd name="connsiteX204" fmla="*/ 71665 w 410942"/>
                <a:gd name="connsiteY204" fmla="*/ 361958 h 382405"/>
                <a:gd name="connsiteX205" fmla="*/ 72233 w 410942"/>
                <a:gd name="connsiteY205" fmla="*/ 360927 h 382405"/>
                <a:gd name="connsiteX206" fmla="*/ 73793 w 410942"/>
                <a:gd name="connsiteY206" fmla="*/ 359143 h 382405"/>
                <a:gd name="connsiteX207" fmla="*/ 74335 w 410942"/>
                <a:gd name="connsiteY207" fmla="*/ 358059 h 382405"/>
                <a:gd name="connsiteX208" fmla="*/ 74560 w 410942"/>
                <a:gd name="connsiteY208" fmla="*/ 355720 h 382405"/>
                <a:gd name="connsiteX209" fmla="*/ 74335 w 410942"/>
                <a:gd name="connsiteY209" fmla="*/ 351067 h 382405"/>
                <a:gd name="connsiteX210" fmla="*/ 75128 w 410942"/>
                <a:gd name="connsiteY210" fmla="*/ 349243 h 382405"/>
                <a:gd name="connsiteX211" fmla="*/ 78710 w 410942"/>
                <a:gd name="connsiteY211" fmla="*/ 345027 h 382405"/>
                <a:gd name="connsiteX212" fmla="*/ 79661 w 410942"/>
                <a:gd name="connsiteY212" fmla="*/ 343150 h 382405"/>
                <a:gd name="connsiteX213" fmla="*/ 79978 w 410942"/>
                <a:gd name="connsiteY213" fmla="*/ 341458 h 382405"/>
                <a:gd name="connsiteX214" fmla="*/ 79926 w 410942"/>
                <a:gd name="connsiteY214" fmla="*/ 339740 h 382405"/>
                <a:gd name="connsiteX215" fmla="*/ 80124 w 410942"/>
                <a:gd name="connsiteY215" fmla="*/ 338048 h 382405"/>
                <a:gd name="connsiteX216" fmla="*/ 81194 w 410942"/>
                <a:gd name="connsiteY216" fmla="*/ 336409 h 382405"/>
                <a:gd name="connsiteX217" fmla="*/ 82107 w 410942"/>
                <a:gd name="connsiteY217" fmla="*/ 335894 h 382405"/>
                <a:gd name="connsiteX218" fmla="*/ 84777 w 410942"/>
                <a:gd name="connsiteY218" fmla="*/ 335391 h 382405"/>
                <a:gd name="connsiteX219" fmla="*/ 86600 w 410942"/>
                <a:gd name="connsiteY219" fmla="*/ 335709 h 382405"/>
                <a:gd name="connsiteX220" fmla="*/ 99302 w 410942"/>
                <a:gd name="connsiteY220" fmla="*/ 332827 h 382405"/>
                <a:gd name="connsiteX221" fmla="*/ 100809 w 410942"/>
                <a:gd name="connsiteY221" fmla="*/ 333224 h 382405"/>
                <a:gd name="connsiteX222" fmla="*/ 101496 w 410942"/>
                <a:gd name="connsiteY222" fmla="*/ 334929 h 382405"/>
                <a:gd name="connsiteX223" fmla="*/ 101470 w 410942"/>
                <a:gd name="connsiteY223" fmla="*/ 337652 h 382405"/>
                <a:gd name="connsiteX224" fmla="*/ 101695 w 410942"/>
                <a:gd name="connsiteY224" fmla="*/ 338987 h 382405"/>
                <a:gd name="connsiteX225" fmla="*/ 102395 w 410942"/>
                <a:gd name="connsiteY225" fmla="*/ 339925 h 382405"/>
                <a:gd name="connsiteX226" fmla="*/ 104431 w 410942"/>
                <a:gd name="connsiteY226" fmla="*/ 341220 h 382405"/>
                <a:gd name="connsiteX227" fmla="*/ 105858 w 410942"/>
                <a:gd name="connsiteY227" fmla="*/ 343388 h 382405"/>
                <a:gd name="connsiteX228" fmla="*/ 106612 w 410942"/>
                <a:gd name="connsiteY228" fmla="*/ 344181 h 382405"/>
                <a:gd name="connsiteX229" fmla="*/ 108687 w 410942"/>
                <a:gd name="connsiteY229" fmla="*/ 345674 h 382405"/>
                <a:gd name="connsiteX230" fmla="*/ 118309 w 410942"/>
                <a:gd name="connsiteY230" fmla="*/ 358099 h 382405"/>
                <a:gd name="connsiteX231" fmla="*/ 120992 w 410942"/>
                <a:gd name="connsiteY231" fmla="*/ 359275 h 382405"/>
                <a:gd name="connsiteX232" fmla="*/ 123583 w 410942"/>
                <a:gd name="connsiteY232" fmla="*/ 358852 h 382405"/>
                <a:gd name="connsiteX233" fmla="*/ 128711 w 410942"/>
                <a:gd name="connsiteY233" fmla="*/ 356275 h 382405"/>
                <a:gd name="connsiteX234" fmla="*/ 131275 w 410942"/>
                <a:gd name="connsiteY234" fmla="*/ 355614 h 382405"/>
                <a:gd name="connsiteX235" fmla="*/ 149317 w 410942"/>
                <a:gd name="connsiteY235" fmla="*/ 356354 h 382405"/>
                <a:gd name="connsiteX236" fmla="*/ 151326 w 410942"/>
                <a:gd name="connsiteY236" fmla="*/ 355958 h 382405"/>
                <a:gd name="connsiteX237" fmla="*/ 151458 w 410942"/>
                <a:gd name="connsiteY237" fmla="*/ 356011 h 382405"/>
                <a:gd name="connsiteX238" fmla="*/ 154273 w 410942"/>
                <a:gd name="connsiteY238" fmla="*/ 362249 h 382405"/>
                <a:gd name="connsiteX239" fmla="*/ 155595 w 410942"/>
                <a:gd name="connsiteY239" fmla="*/ 363677 h 382405"/>
                <a:gd name="connsiteX240" fmla="*/ 175381 w 410942"/>
                <a:gd name="connsiteY240" fmla="*/ 363743 h 382405"/>
                <a:gd name="connsiteX241" fmla="*/ 174972 w 410942"/>
                <a:gd name="connsiteY241" fmla="*/ 361972 h 382405"/>
                <a:gd name="connsiteX242" fmla="*/ 175210 w 410942"/>
                <a:gd name="connsiteY242" fmla="*/ 359989 h 382405"/>
                <a:gd name="connsiteX243" fmla="*/ 177483 w 410942"/>
                <a:gd name="connsiteY243" fmla="*/ 357438 h 382405"/>
                <a:gd name="connsiteX244" fmla="*/ 178633 w 410942"/>
                <a:gd name="connsiteY244" fmla="*/ 356169 h 382405"/>
                <a:gd name="connsiteX245" fmla="*/ 178633 w 410942"/>
                <a:gd name="connsiteY245" fmla="*/ 356182 h 382405"/>
                <a:gd name="connsiteX246" fmla="*/ 179135 w 410942"/>
                <a:gd name="connsiteY246" fmla="*/ 355720 h 382405"/>
                <a:gd name="connsiteX247" fmla="*/ 182162 w 410942"/>
                <a:gd name="connsiteY247" fmla="*/ 353896 h 382405"/>
                <a:gd name="connsiteX248" fmla="*/ 185123 w 410942"/>
                <a:gd name="connsiteY248" fmla="*/ 352667 h 382405"/>
                <a:gd name="connsiteX249" fmla="*/ 190846 w 410942"/>
                <a:gd name="connsiteY249" fmla="*/ 351239 h 382405"/>
                <a:gd name="connsiteX250" fmla="*/ 192908 w 410942"/>
                <a:gd name="connsiteY250" fmla="*/ 348992 h 382405"/>
                <a:gd name="connsiteX251" fmla="*/ 194031 w 410942"/>
                <a:gd name="connsiteY251" fmla="*/ 346930 h 382405"/>
                <a:gd name="connsiteX252" fmla="*/ 194018 w 410942"/>
                <a:gd name="connsiteY252" fmla="*/ 342872 h 382405"/>
                <a:gd name="connsiteX253" fmla="*/ 194758 w 410942"/>
                <a:gd name="connsiteY253" fmla="*/ 342198 h 382405"/>
                <a:gd name="connsiteX254" fmla="*/ 196120 w 410942"/>
                <a:gd name="connsiteY254" fmla="*/ 341260 h 382405"/>
                <a:gd name="connsiteX255" fmla="*/ 202702 w 410942"/>
                <a:gd name="connsiteY255" fmla="*/ 337638 h 382405"/>
                <a:gd name="connsiteX256" fmla="*/ 203812 w 410942"/>
                <a:gd name="connsiteY256" fmla="*/ 336872 h 382405"/>
                <a:gd name="connsiteX257" fmla="*/ 215642 w 410942"/>
                <a:gd name="connsiteY257" fmla="*/ 345304 h 382405"/>
                <a:gd name="connsiteX258" fmla="*/ 222316 w 410942"/>
                <a:gd name="connsiteY258" fmla="*/ 351979 h 382405"/>
                <a:gd name="connsiteX259" fmla="*/ 222726 w 410942"/>
                <a:gd name="connsiteY259" fmla="*/ 352296 h 382405"/>
                <a:gd name="connsiteX260" fmla="*/ 223070 w 410942"/>
                <a:gd name="connsiteY260" fmla="*/ 352429 h 382405"/>
                <a:gd name="connsiteX261" fmla="*/ 223414 w 410942"/>
                <a:gd name="connsiteY261" fmla="*/ 352191 h 382405"/>
                <a:gd name="connsiteX262" fmla="*/ 223704 w 410942"/>
                <a:gd name="connsiteY262" fmla="*/ 351887 h 382405"/>
                <a:gd name="connsiteX263" fmla="*/ 224167 w 410942"/>
                <a:gd name="connsiteY263" fmla="*/ 351688 h 382405"/>
                <a:gd name="connsiteX264" fmla="*/ 224498 w 410942"/>
                <a:gd name="connsiteY264" fmla="*/ 351596 h 382405"/>
                <a:gd name="connsiteX265" fmla="*/ 227313 w 410942"/>
                <a:gd name="connsiteY265" fmla="*/ 351503 h 382405"/>
                <a:gd name="connsiteX266" fmla="*/ 232626 w 410942"/>
                <a:gd name="connsiteY266" fmla="*/ 351173 h 382405"/>
                <a:gd name="connsiteX267" fmla="*/ 234358 w 410942"/>
                <a:gd name="connsiteY267" fmla="*/ 350380 h 382405"/>
                <a:gd name="connsiteX268" fmla="*/ 244865 w 410942"/>
                <a:gd name="connsiteY268" fmla="*/ 338458 h 382405"/>
                <a:gd name="connsiteX269" fmla="*/ 247522 w 410942"/>
                <a:gd name="connsiteY269" fmla="*/ 334664 h 382405"/>
                <a:gd name="connsiteX270" fmla="*/ 248196 w 410942"/>
                <a:gd name="connsiteY270" fmla="*/ 333885 h 382405"/>
                <a:gd name="connsiteX271" fmla="*/ 249703 w 410942"/>
                <a:gd name="connsiteY271" fmla="*/ 331175 h 382405"/>
                <a:gd name="connsiteX272" fmla="*/ 251263 w 410942"/>
                <a:gd name="connsiteY272" fmla="*/ 326522 h 382405"/>
                <a:gd name="connsiteX273" fmla="*/ 251580 w 410942"/>
                <a:gd name="connsiteY273" fmla="*/ 325994 h 382405"/>
                <a:gd name="connsiteX274" fmla="*/ 263079 w 410942"/>
                <a:gd name="connsiteY274" fmla="*/ 314825 h 382405"/>
                <a:gd name="connsiteX275" fmla="*/ 263476 w 410942"/>
                <a:gd name="connsiteY275" fmla="*/ 313940 h 382405"/>
                <a:gd name="connsiteX276" fmla="*/ 263581 w 410942"/>
                <a:gd name="connsiteY276" fmla="*/ 313239 h 382405"/>
                <a:gd name="connsiteX277" fmla="*/ 261744 w 410942"/>
                <a:gd name="connsiteY277" fmla="*/ 309485 h 382405"/>
                <a:gd name="connsiteX278" fmla="*/ 261334 w 410942"/>
                <a:gd name="connsiteY278" fmla="*/ 307569 h 382405"/>
                <a:gd name="connsiteX279" fmla="*/ 261202 w 410942"/>
                <a:gd name="connsiteY279" fmla="*/ 304635 h 382405"/>
                <a:gd name="connsiteX280" fmla="*/ 261467 w 410942"/>
                <a:gd name="connsiteY280" fmla="*/ 300061 h 382405"/>
                <a:gd name="connsiteX281" fmla="*/ 261295 w 410942"/>
                <a:gd name="connsiteY281" fmla="*/ 297167 h 382405"/>
                <a:gd name="connsiteX282" fmla="*/ 261242 w 410942"/>
                <a:gd name="connsiteY282" fmla="*/ 296850 h 382405"/>
                <a:gd name="connsiteX283" fmla="*/ 261123 w 410942"/>
                <a:gd name="connsiteY283" fmla="*/ 296400 h 382405"/>
                <a:gd name="connsiteX284" fmla="*/ 261043 w 410942"/>
                <a:gd name="connsiteY284" fmla="*/ 296228 h 382405"/>
                <a:gd name="connsiteX285" fmla="*/ 254355 w 410942"/>
                <a:gd name="connsiteY285" fmla="*/ 288020 h 382405"/>
                <a:gd name="connsiteX286" fmla="*/ 270838 w 410942"/>
                <a:gd name="connsiteY286" fmla="*/ 287941 h 382405"/>
                <a:gd name="connsiteX287" fmla="*/ 270864 w 410942"/>
                <a:gd name="connsiteY287" fmla="*/ 287254 h 382405"/>
                <a:gd name="connsiteX288" fmla="*/ 270838 w 410942"/>
                <a:gd name="connsiteY288" fmla="*/ 286897 h 382405"/>
                <a:gd name="connsiteX289" fmla="*/ 270785 w 410942"/>
                <a:gd name="connsiteY289" fmla="*/ 286566 h 382405"/>
                <a:gd name="connsiteX290" fmla="*/ 270454 w 410942"/>
                <a:gd name="connsiteY290" fmla="*/ 285588 h 382405"/>
                <a:gd name="connsiteX291" fmla="*/ 270243 w 410942"/>
                <a:gd name="connsiteY291" fmla="*/ 284280 h 382405"/>
                <a:gd name="connsiteX292" fmla="*/ 270229 w 410942"/>
                <a:gd name="connsiteY292" fmla="*/ 283910 h 382405"/>
                <a:gd name="connsiteX293" fmla="*/ 270243 w 410942"/>
                <a:gd name="connsiteY293" fmla="*/ 283553 h 382405"/>
                <a:gd name="connsiteX294" fmla="*/ 270322 w 410942"/>
                <a:gd name="connsiteY294" fmla="*/ 282879 h 382405"/>
                <a:gd name="connsiteX295" fmla="*/ 270322 w 410942"/>
                <a:gd name="connsiteY295" fmla="*/ 282509 h 382405"/>
                <a:gd name="connsiteX296" fmla="*/ 270309 w 410942"/>
                <a:gd name="connsiteY296" fmla="*/ 282337 h 382405"/>
                <a:gd name="connsiteX297" fmla="*/ 270269 w 410942"/>
                <a:gd name="connsiteY297" fmla="*/ 282165 h 382405"/>
                <a:gd name="connsiteX298" fmla="*/ 270282 w 410942"/>
                <a:gd name="connsiteY298" fmla="*/ 282019 h 382405"/>
                <a:gd name="connsiteX299" fmla="*/ 270349 w 410942"/>
                <a:gd name="connsiteY299" fmla="*/ 281901 h 382405"/>
                <a:gd name="connsiteX300" fmla="*/ 282191 w 410942"/>
                <a:gd name="connsiteY300" fmla="*/ 282072 h 382405"/>
                <a:gd name="connsiteX301" fmla="*/ 282085 w 410942"/>
                <a:gd name="connsiteY301" fmla="*/ 284399 h 382405"/>
                <a:gd name="connsiteX302" fmla="*/ 280751 w 410942"/>
                <a:gd name="connsiteY302" fmla="*/ 289857 h 382405"/>
                <a:gd name="connsiteX303" fmla="*/ 280843 w 410942"/>
                <a:gd name="connsiteY303" fmla="*/ 293135 h 382405"/>
                <a:gd name="connsiteX304" fmla="*/ 280579 w 410942"/>
                <a:gd name="connsiteY304" fmla="*/ 296876 h 382405"/>
                <a:gd name="connsiteX305" fmla="*/ 280499 w 410942"/>
                <a:gd name="connsiteY305" fmla="*/ 297180 h 382405"/>
                <a:gd name="connsiteX306" fmla="*/ 280195 w 410942"/>
                <a:gd name="connsiteY306" fmla="*/ 297986 h 382405"/>
                <a:gd name="connsiteX307" fmla="*/ 279918 w 410942"/>
                <a:gd name="connsiteY307" fmla="*/ 298449 h 382405"/>
                <a:gd name="connsiteX308" fmla="*/ 279601 w 410942"/>
                <a:gd name="connsiteY308" fmla="*/ 298898 h 382405"/>
                <a:gd name="connsiteX309" fmla="*/ 279508 w 410942"/>
                <a:gd name="connsiteY309" fmla="*/ 299057 h 382405"/>
                <a:gd name="connsiteX310" fmla="*/ 279403 w 410942"/>
                <a:gd name="connsiteY310" fmla="*/ 299334 h 382405"/>
                <a:gd name="connsiteX311" fmla="*/ 279403 w 410942"/>
                <a:gd name="connsiteY311" fmla="*/ 299744 h 382405"/>
                <a:gd name="connsiteX312" fmla="*/ 282257 w 410942"/>
                <a:gd name="connsiteY312" fmla="*/ 320694 h 382405"/>
                <a:gd name="connsiteX313" fmla="*/ 282165 w 410942"/>
                <a:gd name="connsiteY313" fmla="*/ 321222 h 382405"/>
                <a:gd name="connsiteX314" fmla="*/ 282085 w 410942"/>
                <a:gd name="connsiteY314" fmla="*/ 321566 h 382405"/>
                <a:gd name="connsiteX315" fmla="*/ 281451 w 410942"/>
                <a:gd name="connsiteY315" fmla="*/ 322874 h 382405"/>
                <a:gd name="connsiteX316" fmla="*/ 281293 w 410942"/>
                <a:gd name="connsiteY316" fmla="*/ 323298 h 382405"/>
                <a:gd name="connsiteX317" fmla="*/ 281266 w 410942"/>
                <a:gd name="connsiteY317" fmla="*/ 323641 h 382405"/>
                <a:gd name="connsiteX318" fmla="*/ 281530 w 410942"/>
                <a:gd name="connsiteY318" fmla="*/ 323866 h 382405"/>
                <a:gd name="connsiteX319" fmla="*/ 287029 w 410942"/>
                <a:gd name="connsiteY319" fmla="*/ 326126 h 382405"/>
                <a:gd name="connsiteX320" fmla="*/ 287293 w 410942"/>
                <a:gd name="connsiteY320" fmla="*/ 326271 h 382405"/>
                <a:gd name="connsiteX321" fmla="*/ 287518 w 410942"/>
                <a:gd name="connsiteY321" fmla="*/ 326456 h 382405"/>
                <a:gd name="connsiteX322" fmla="*/ 289527 w 410942"/>
                <a:gd name="connsiteY322" fmla="*/ 329140 h 382405"/>
                <a:gd name="connsiteX323" fmla="*/ 300458 w 410942"/>
                <a:gd name="connsiteY323" fmla="*/ 339092 h 382405"/>
                <a:gd name="connsiteX324" fmla="*/ 300841 w 410942"/>
                <a:gd name="connsiteY324" fmla="*/ 339581 h 382405"/>
                <a:gd name="connsiteX325" fmla="*/ 302004 w 410942"/>
                <a:gd name="connsiteY325" fmla="*/ 342701 h 382405"/>
                <a:gd name="connsiteX326" fmla="*/ 302136 w 410942"/>
                <a:gd name="connsiteY326" fmla="*/ 343176 h 382405"/>
                <a:gd name="connsiteX327" fmla="*/ 302189 w 410942"/>
                <a:gd name="connsiteY327" fmla="*/ 343930 h 382405"/>
                <a:gd name="connsiteX328" fmla="*/ 302163 w 410942"/>
                <a:gd name="connsiteY328" fmla="*/ 344498 h 382405"/>
                <a:gd name="connsiteX329" fmla="*/ 301925 w 410942"/>
                <a:gd name="connsiteY329" fmla="*/ 346375 h 382405"/>
                <a:gd name="connsiteX330" fmla="*/ 302031 w 410942"/>
                <a:gd name="connsiteY330" fmla="*/ 347221 h 382405"/>
                <a:gd name="connsiteX331" fmla="*/ 302229 w 410942"/>
                <a:gd name="connsiteY331" fmla="*/ 347776 h 382405"/>
                <a:gd name="connsiteX332" fmla="*/ 302388 w 410942"/>
                <a:gd name="connsiteY332" fmla="*/ 348411 h 382405"/>
                <a:gd name="connsiteX333" fmla="*/ 302388 w 410942"/>
                <a:gd name="connsiteY333" fmla="*/ 348609 h 382405"/>
                <a:gd name="connsiteX334" fmla="*/ 302374 w 410942"/>
                <a:gd name="connsiteY334" fmla="*/ 348781 h 382405"/>
                <a:gd name="connsiteX335" fmla="*/ 302295 w 410942"/>
                <a:gd name="connsiteY335" fmla="*/ 349085 h 382405"/>
                <a:gd name="connsiteX336" fmla="*/ 300749 w 410942"/>
                <a:gd name="connsiteY336" fmla="*/ 352680 h 382405"/>
                <a:gd name="connsiteX337" fmla="*/ 300273 w 410942"/>
                <a:gd name="connsiteY337" fmla="*/ 355257 h 382405"/>
                <a:gd name="connsiteX338" fmla="*/ 300154 w 410942"/>
                <a:gd name="connsiteY338" fmla="*/ 357412 h 382405"/>
                <a:gd name="connsiteX339" fmla="*/ 300273 w 410942"/>
                <a:gd name="connsiteY339" fmla="*/ 358654 h 382405"/>
                <a:gd name="connsiteX340" fmla="*/ 300458 w 410942"/>
                <a:gd name="connsiteY340" fmla="*/ 359460 h 382405"/>
                <a:gd name="connsiteX341" fmla="*/ 300550 w 410942"/>
                <a:gd name="connsiteY341" fmla="*/ 359645 h 382405"/>
                <a:gd name="connsiteX342" fmla="*/ 300616 w 410942"/>
                <a:gd name="connsiteY342" fmla="*/ 359777 h 382405"/>
                <a:gd name="connsiteX343" fmla="*/ 300696 w 410942"/>
                <a:gd name="connsiteY343" fmla="*/ 359857 h 382405"/>
                <a:gd name="connsiteX344" fmla="*/ 300775 w 410942"/>
                <a:gd name="connsiteY344" fmla="*/ 359896 h 382405"/>
                <a:gd name="connsiteX345" fmla="*/ 305388 w 410942"/>
                <a:gd name="connsiteY345" fmla="*/ 359923 h 382405"/>
                <a:gd name="connsiteX346" fmla="*/ 305428 w 410942"/>
                <a:gd name="connsiteY346" fmla="*/ 359923 h 382405"/>
                <a:gd name="connsiteX347" fmla="*/ 305428 w 410942"/>
                <a:gd name="connsiteY347" fmla="*/ 358456 h 382405"/>
                <a:gd name="connsiteX348" fmla="*/ 306353 w 410942"/>
                <a:gd name="connsiteY348" fmla="*/ 352349 h 382405"/>
                <a:gd name="connsiteX349" fmla="*/ 307251 w 410942"/>
                <a:gd name="connsiteY349" fmla="*/ 348847 h 382405"/>
                <a:gd name="connsiteX350" fmla="*/ 307873 w 410942"/>
                <a:gd name="connsiteY350" fmla="*/ 347009 h 382405"/>
                <a:gd name="connsiteX351" fmla="*/ 310411 w 410942"/>
                <a:gd name="connsiteY351" fmla="*/ 341181 h 382405"/>
                <a:gd name="connsiteX352" fmla="*/ 310873 w 410942"/>
                <a:gd name="connsiteY352" fmla="*/ 339317 h 382405"/>
                <a:gd name="connsiteX353" fmla="*/ 310926 w 410942"/>
                <a:gd name="connsiteY353" fmla="*/ 337599 h 382405"/>
                <a:gd name="connsiteX354" fmla="*/ 309816 w 410942"/>
                <a:gd name="connsiteY354" fmla="*/ 329787 h 382405"/>
                <a:gd name="connsiteX355" fmla="*/ 311442 w 410942"/>
                <a:gd name="connsiteY355" fmla="*/ 326100 h 382405"/>
                <a:gd name="connsiteX356" fmla="*/ 313556 w 410942"/>
                <a:gd name="connsiteY356" fmla="*/ 322452 h 382405"/>
                <a:gd name="connsiteX357" fmla="*/ 315420 w 410942"/>
                <a:gd name="connsiteY357" fmla="*/ 320892 h 382405"/>
                <a:gd name="connsiteX358" fmla="*/ 316993 w 410942"/>
                <a:gd name="connsiteY358" fmla="*/ 319848 h 382405"/>
                <a:gd name="connsiteX359" fmla="*/ 317746 w 410942"/>
                <a:gd name="connsiteY359" fmla="*/ 320284 h 382405"/>
                <a:gd name="connsiteX360" fmla="*/ 319597 w 410942"/>
                <a:gd name="connsiteY360" fmla="*/ 321963 h 382405"/>
                <a:gd name="connsiteX361" fmla="*/ 322015 w 410942"/>
                <a:gd name="connsiteY361" fmla="*/ 323628 h 382405"/>
                <a:gd name="connsiteX362" fmla="*/ 323126 w 410942"/>
                <a:gd name="connsiteY362" fmla="*/ 323258 h 382405"/>
                <a:gd name="connsiteX363" fmla="*/ 324738 w 410942"/>
                <a:gd name="connsiteY363" fmla="*/ 321804 h 382405"/>
                <a:gd name="connsiteX364" fmla="*/ 325928 w 410942"/>
                <a:gd name="connsiteY364" fmla="*/ 320271 h 382405"/>
                <a:gd name="connsiteX365" fmla="*/ 325716 w 410942"/>
                <a:gd name="connsiteY365" fmla="*/ 317535 h 382405"/>
                <a:gd name="connsiteX366" fmla="*/ 326694 w 410942"/>
                <a:gd name="connsiteY366" fmla="*/ 311891 h 382405"/>
                <a:gd name="connsiteX367" fmla="*/ 326430 w 410942"/>
                <a:gd name="connsiteY367" fmla="*/ 308639 h 382405"/>
                <a:gd name="connsiteX368" fmla="*/ 327514 w 410942"/>
                <a:gd name="connsiteY368" fmla="*/ 304595 h 382405"/>
                <a:gd name="connsiteX369" fmla="*/ 328677 w 410942"/>
                <a:gd name="connsiteY369" fmla="*/ 298911 h 382405"/>
                <a:gd name="connsiteX370" fmla="*/ 329179 w 410942"/>
                <a:gd name="connsiteY370" fmla="*/ 295316 h 382405"/>
                <a:gd name="connsiteX371" fmla="*/ 329867 w 410942"/>
                <a:gd name="connsiteY371" fmla="*/ 293387 h 382405"/>
                <a:gd name="connsiteX372" fmla="*/ 333263 w 410942"/>
                <a:gd name="connsiteY372" fmla="*/ 289421 h 382405"/>
                <a:gd name="connsiteX373" fmla="*/ 336118 w 410942"/>
                <a:gd name="connsiteY373" fmla="*/ 283817 h 382405"/>
                <a:gd name="connsiteX374" fmla="*/ 337929 w 410942"/>
                <a:gd name="connsiteY374" fmla="*/ 279720 h 382405"/>
                <a:gd name="connsiteX375" fmla="*/ 341405 w 410942"/>
                <a:gd name="connsiteY375" fmla="*/ 273032 h 382405"/>
                <a:gd name="connsiteX376" fmla="*/ 343190 w 410942"/>
                <a:gd name="connsiteY376" fmla="*/ 270587 h 382405"/>
                <a:gd name="connsiteX377" fmla="*/ 344657 w 410942"/>
                <a:gd name="connsiteY377" fmla="*/ 269529 h 382405"/>
                <a:gd name="connsiteX378" fmla="*/ 346877 w 410942"/>
                <a:gd name="connsiteY378" fmla="*/ 268855 h 382405"/>
                <a:gd name="connsiteX379" fmla="*/ 351001 w 410942"/>
                <a:gd name="connsiteY379" fmla="*/ 268260 h 382405"/>
                <a:gd name="connsiteX380" fmla="*/ 353962 w 410942"/>
                <a:gd name="connsiteY380" fmla="*/ 267679 h 382405"/>
                <a:gd name="connsiteX381" fmla="*/ 354372 w 410942"/>
                <a:gd name="connsiteY381" fmla="*/ 266819 h 382405"/>
                <a:gd name="connsiteX382" fmla="*/ 354596 w 410942"/>
                <a:gd name="connsiteY382" fmla="*/ 265458 h 382405"/>
                <a:gd name="connsiteX383" fmla="*/ 354557 w 410942"/>
                <a:gd name="connsiteY383" fmla="*/ 262471 h 382405"/>
                <a:gd name="connsiteX384" fmla="*/ 355006 w 410942"/>
                <a:gd name="connsiteY384" fmla="*/ 257316 h 382405"/>
                <a:gd name="connsiteX385" fmla="*/ 356169 w 410942"/>
                <a:gd name="connsiteY385" fmla="*/ 252294 h 382405"/>
                <a:gd name="connsiteX386" fmla="*/ 357583 w 410942"/>
                <a:gd name="connsiteY386" fmla="*/ 248500 h 382405"/>
                <a:gd name="connsiteX387" fmla="*/ 358363 w 410942"/>
                <a:gd name="connsiteY387" fmla="*/ 246769 h 382405"/>
                <a:gd name="connsiteX388" fmla="*/ 359302 w 410942"/>
                <a:gd name="connsiteY388" fmla="*/ 245090 h 382405"/>
                <a:gd name="connsiteX389" fmla="*/ 360319 w 410942"/>
                <a:gd name="connsiteY389" fmla="*/ 242275 h 382405"/>
                <a:gd name="connsiteX390" fmla="*/ 361549 w 410942"/>
                <a:gd name="connsiteY390" fmla="*/ 236168 h 382405"/>
                <a:gd name="connsiteX391" fmla="*/ 361364 w 410942"/>
                <a:gd name="connsiteY391" fmla="*/ 232031 h 382405"/>
                <a:gd name="connsiteX392" fmla="*/ 363135 w 410942"/>
                <a:gd name="connsiteY392" fmla="*/ 224445 h 382405"/>
                <a:gd name="connsiteX393" fmla="*/ 362104 w 410942"/>
                <a:gd name="connsiteY393" fmla="*/ 216329 h 382405"/>
                <a:gd name="connsiteX394" fmla="*/ 361416 w 410942"/>
                <a:gd name="connsiteY394" fmla="*/ 210897 h 382405"/>
                <a:gd name="connsiteX395" fmla="*/ 360690 w 410942"/>
                <a:gd name="connsiteY395" fmla="*/ 205147 h 382405"/>
                <a:gd name="connsiteX396" fmla="*/ 359989 w 410942"/>
                <a:gd name="connsiteY396" fmla="*/ 199728 h 382405"/>
                <a:gd name="connsiteX397" fmla="*/ 362236 w 410942"/>
                <a:gd name="connsiteY397" fmla="*/ 196384 h 382405"/>
                <a:gd name="connsiteX398" fmla="*/ 363227 w 410942"/>
                <a:gd name="connsiteY398" fmla="*/ 193225 h 382405"/>
                <a:gd name="connsiteX399" fmla="*/ 365685 w 410942"/>
                <a:gd name="connsiteY399" fmla="*/ 182929 h 382405"/>
                <a:gd name="connsiteX400" fmla="*/ 366743 w 410942"/>
                <a:gd name="connsiteY400" fmla="*/ 180880 h 382405"/>
                <a:gd name="connsiteX401" fmla="*/ 368752 w 410942"/>
                <a:gd name="connsiteY401" fmla="*/ 175368 h 382405"/>
                <a:gd name="connsiteX402" fmla="*/ 369016 w 410942"/>
                <a:gd name="connsiteY402" fmla="*/ 173782 h 382405"/>
                <a:gd name="connsiteX403" fmla="*/ 370946 w 410942"/>
                <a:gd name="connsiteY403" fmla="*/ 166830 h 382405"/>
                <a:gd name="connsiteX404" fmla="*/ 370576 w 410942"/>
                <a:gd name="connsiteY404" fmla="*/ 162217 h 382405"/>
                <a:gd name="connsiteX405" fmla="*/ 369981 w 410942"/>
                <a:gd name="connsiteY405" fmla="*/ 157551 h 382405"/>
                <a:gd name="connsiteX406" fmla="*/ 371065 w 410942"/>
                <a:gd name="connsiteY406" fmla="*/ 154789 h 382405"/>
                <a:gd name="connsiteX407" fmla="*/ 372056 w 410942"/>
                <a:gd name="connsiteY407" fmla="*/ 152582 h 382405"/>
                <a:gd name="connsiteX408" fmla="*/ 371911 w 410942"/>
                <a:gd name="connsiteY408" fmla="*/ 150718 h 382405"/>
                <a:gd name="connsiteX409" fmla="*/ 372242 w 410942"/>
                <a:gd name="connsiteY409" fmla="*/ 146369 h 382405"/>
                <a:gd name="connsiteX410" fmla="*/ 372532 w 410942"/>
                <a:gd name="connsiteY410" fmla="*/ 145286 h 382405"/>
                <a:gd name="connsiteX411" fmla="*/ 373828 w 410942"/>
                <a:gd name="connsiteY411" fmla="*/ 145219 h 382405"/>
                <a:gd name="connsiteX412" fmla="*/ 376511 w 410942"/>
                <a:gd name="connsiteY412" fmla="*/ 145775 h 382405"/>
                <a:gd name="connsiteX413" fmla="*/ 378454 w 410942"/>
                <a:gd name="connsiteY413" fmla="*/ 145339 h 382405"/>
                <a:gd name="connsiteX414" fmla="*/ 380701 w 410942"/>
                <a:gd name="connsiteY414" fmla="*/ 145339 h 382405"/>
                <a:gd name="connsiteX415" fmla="*/ 382445 w 410942"/>
                <a:gd name="connsiteY415" fmla="*/ 145206 h 382405"/>
                <a:gd name="connsiteX416" fmla="*/ 383423 w 410942"/>
                <a:gd name="connsiteY416" fmla="*/ 143885 h 382405"/>
                <a:gd name="connsiteX417" fmla="*/ 384653 w 410942"/>
                <a:gd name="connsiteY417" fmla="*/ 138809 h 382405"/>
                <a:gd name="connsiteX418" fmla="*/ 385525 w 410942"/>
                <a:gd name="connsiteY418" fmla="*/ 137791 h 382405"/>
                <a:gd name="connsiteX419" fmla="*/ 386225 w 410942"/>
                <a:gd name="connsiteY419" fmla="*/ 137487 h 382405"/>
                <a:gd name="connsiteX420" fmla="*/ 388168 w 410942"/>
                <a:gd name="connsiteY420" fmla="*/ 136549 h 382405"/>
                <a:gd name="connsiteX421" fmla="*/ 389820 w 410942"/>
                <a:gd name="connsiteY421" fmla="*/ 135069 h 382405"/>
                <a:gd name="connsiteX422" fmla="*/ 391169 w 410942"/>
                <a:gd name="connsiteY422" fmla="*/ 134011 h 382405"/>
                <a:gd name="connsiteX423" fmla="*/ 391684 w 410942"/>
                <a:gd name="connsiteY423" fmla="*/ 133800 h 382405"/>
                <a:gd name="connsiteX424" fmla="*/ 393151 w 410942"/>
                <a:gd name="connsiteY424" fmla="*/ 133667 h 382405"/>
                <a:gd name="connsiteX425" fmla="*/ 394592 w 410942"/>
                <a:gd name="connsiteY425" fmla="*/ 133046 h 382405"/>
                <a:gd name="connsiteX426" fmla="*/ 395240 w 410942"/>
                <a:gd name="connsiteY426" fmla="*/ 132319 h 382405"/>
                <a:gd name="connsiteX427" fmla="*/ 397064 w 410942"/>
                <a:gd name="connsiteY427" fmla="*/ 131751 h 382405"/>
                <a:gd name="connsiteX428" fmla="*/ 398901 w 410942"/>
                <a:gd name="connsiteY428" fmla="*/ 132081 h 382405"/>
                <a:gd name="connsiteX429" fmla="*/ 400090 w 410942"/>
                <a:gd name="connsiteY429" fmla="*/ 131447 h 382405"/>
                <a:gd name="connsiteX430" fmla="*/ 400884 w 410942"/>
                <a:gd name="connsiteY430" fmla="*/ 131050 h 382405"/>
                <a:gd name="connsiteX431" fmla="*/ 401809 w 410942"/>
                <a:gd name="connsiteY431" fmla="*/ 131011 h 382405"/>
                <a:gd name="connsiteX432" fmla="*/ 402642 w 410942"/>
                <a:gd name="connsiteY432" fmla="*/ 130429 h 382405"/>
                <a:gd name="connsiteX433" fmla="*/ 402946 w 410942"/>
                <a:gd name="connsiteY433" fmla="*/ 129530 h 382405"/>
                <a:gd name="connsiteX434" fmla="*/ 403474 w 410942"/>
                <a:gd name="connsiteY434" fmla="*/ 128949 h 382405"/>
                <a:gd name="connsiteX435" fmla="*/ 404836 w 410942"/>
                <a:gd name="connsiteY435" fmla="*/ 127640 h 382405"/>
                <a:gd name="connsiteX436" fmla="*/ 405457 w 410942"/>
                <a:gd name="connsiteY436" fmla="*/ 126689 h 382405"/>
                <a:gd name="connsiteX437" fmla="*/ 405708 w 410942"/>
                <a:gd name="connsiteY437" fmla="*/ 125724 h 382405"/>
                <a:gd name="connsiteX438" fmla="*/ 405959 w 410942"/>
                <a:gd name="connsiteY438" fmla="*/ 124957 h 382405"/>
                <a:gd name="connsiteX439" fmla="*/ 406541 w 410942"/>
                <a:gd name="connsiteY439" fmla="*/ 123675 h 382405"/>
                <a:gd name="connsiteX440" fmla="*/ 408880 w 410942"/>
                <a:gd name="connsiteY440" fmla="*/ 120437 h 382405"/>
                <a:gd name="connsiteX441" fmla="*/ 410942 w 410942"/>
                <a:gd name="connsiteY441" fmla="*/ 118560 h 382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Lst>
              <a:rect l="l" t="t" r="r" b="b"/>
              <a:pathLst>
                <a:path w="410942" h="382405">
                  <a:moveTo>
                    <a:pt x="409990" y="116643"/>
                  </a:moveTo>
                  <a:lnTo>
                    <a:pt x="403897" y="112506"/>
                  </a:lnTo>
                  <a:lnTo>
                    <a:pt x="402602" y="110603"/>
                  </a:lnTo>
                  <a:lnTo>
                    <a:pt x="401862" y="111224"/>
                  </a:lnTo>
                  <a:lnTo>
                    <a:pt x="400632" y="111647"/>
                  </a:lnTo>
                  <a:lnTo>
                    <a:pt x="398729" y="109281"/>
                  </a:lnTo>
                  <a:lnTo>
                    <a:pt x="397315" y="107127"/>
                  </a:lnTo>
                  <a:lnTo>
                    <a:pt x="393416" y="102990"/>
                  </a:lnTo>
                  <a:lnTo>
                    <a:pt x="388552" y="99078"/>
                  </a:lnTo>
                  <a:lnTo>
                    <a:pt x="385313" y="98430"/>
                  </a:lnTo>
                  <a:lnTo>
                    <a:pt x="383608" y="97426"/>
                  </a:lnTo>
                  <a:lnTo>
                    <a:pt x="382062" y="95535"/>
                  </a:lnTo>
                  <a:lnTo>
                    <a:pt x="379062" y="87856"/>
                  </a:lnTo>
                  <a:lnTo>
                    <a:pt x="375757" y="74017"/>
                  </a:lnTo>
                  <a:lnTo>
                    <a:pt x="375876" y="68083"/>
                  </a:lnTo>
                  <a:lnTo>
                    <a:pt x="373814" y="58791"/>
                  </a:lnTo>
                  <a:lnTo>
                    <a:pt x="373378" y="51046"/>
                  </a:lnTo>
                  <a:lnTo>
                    <a:pt x="374171" y="46486"/>
                  </a:lnTo>
                  <a:lnTo>
                    <a:pt x="372638" y="41529"/>
                  </a:lnTo>
                  <a:lnTo>
                    <a:pt x="372070" y="36929"/>
                  </a:lnTo>
                  <a:lnTo>
                    <a:pt x="371581" y="34471"/>
                  </a:lnTo>
                  <a:lnTo>
                    <a:pt x="371686" y="31035"/>
                  </a:lnTo>
                  <a:lnTo>
                    <a:pt x="373352" y="31775"/>
                  </a:lnTo>
                  <a:lnTo>
                    <a:pt x="374369" y="32845"/>
                  </a:lnTo>
                  <a:lnTo>
                    <a:pt x="374475" y="31907"/>
                  </a:lnTo>
                  <a:lnTo>
                    <a:pt x="374316" y="30889"/>
                  </a:lnTo>
                  <a:lnTo>
                    <a:pt x="373087" y="28708"/>
                  </a:lnTo>
                  <a:lnTo>
                    <a:pt x="369730" y="24756"/>
                  </a:lnTo>
                  <a:lnTo>
                    <a:pt x="365673" y="17394"/>
                  </a:lnTo>
                  <a:lnTo>
                    <a:pt x="364390" y="12253"/>
                  </a:lnTo>
                  <a:lnTo>
                    <a:pt x="363848" y="5816"/>
                  </a:lnTo>
                  <a:lnTo>
                    <a:pt x="355839" y="5816"/>
                  </a:lnTo>
                  <a:lnTo>
                    <a:pt x="347816" y="5816"/>
                  </a:lnTo>
                  <a:lnTo>
                    <a:pt x="339806" y="5816"/>
                  </a:lnTo>
                  <a:lnTo>
                    <a:pt x="331783" y="5816"/>
                  </a:lnTo>
                  <a:lnTo>
                    <a:pt x="323773" y="5816"/>
                  </a:lnTo>
                  <a:lnTo>
                    <a:pt x="315750" y="5816"/>
                  </a:lnTo>
                  <a:lnTo>
                    <a:pt x="307741" y="5816"/>
                  </a:lnTo>
                  <a:lnTo>
                    <a:pt x="299718" y="5829"/>
                  </a:lnTo>
                  <a:lnTo>
                    <a:pt x="291708" y="5829"/>
                  </a:lnTo>
                  <a:lnTo>
                    <a:pt x="267652" y="5829"/>
                  </a:lnTo>
                  <a:lnTo>
                    <a:pt x="259642" y="5829"/>
                  </a:lnTo>
                  <a:lnTo>
                    <a:pt x="251620" y="5829"/>
                  </a:lnTo>
                  <a:lnTo>
                    <a:pt x="243610" y="5842"/>
                  </a:lnTo>
                  <a:lnTo>
                    <a:pt x="235587" y="5842"/>
                  </a:lnTo>
                  <a:lnTo>
                    <a:pt x="231014" y="5842"/>
                  </a:lnTo>
                  <a:lnTo>
                    <a:pt x="231714" y="3331"/>
                  </a:lnTo>
                  <a:lnTo>
                    <a:pt x="232137" y="1546"/>
                  </a:lnTo>
                  <a:lnTo>
                    <a:pt x="231569" y="304"/>
                  </a:lnTo>
                  <a:lnTo>
                    <a:pt x="229996" y="0"/>
                  </a:lnTo>
                  <a:lnTo>
                    <a:pt x="228991" y="397"/>
                  </a:lnTo>
                  <a:lnTo>
                    <a:pt x="226771" y="5657"/>
                  </a:lnTo>
                  <a:lnTo>
                    <a:pt x="225515" y="5869"/>
                  </a:lnTo>
                  <a:lnTo>
                    <a:pt x="222673" y="5869"/>
                  </a:lnTo>
                  <a:lnTo>
                    <a:pt x="213329" y="5869"/>
                  </a:lnTo>
                  <a:lnTo>
                    <a:pt x="203997" y="5855"/>
                  </a:lnTo>
                  <a:lnTo>
                    <a:pt x="194666" y="5855"/>
                  </a:lnTo>
                  <a:lnTo>
                    <a:pt x="185334" y="5855"/>
                  </a:lnTo>
                  <a:lnTo>
                    <a:pt x="176003" y="5855"/>
                  </a:lnTo>
                  <a:lnTo>
                    <a:pt x="166671" y="5855"/>
                  </a:lnTo>
                  <a:lnTo>
                    <a:pt x="157327" y="5855"/>
                  </a:lnTo>
                  <a:lnTo>
                    <a:pt x="147995" y="5855"/>
                  </a:lnTo>
                  <a:lnTo>
                    <a:pt x="138664" y="5842"/>
                  </a:lnTo>
                  <a:lnTo>
                    <a:pt x="120001" y="5842"/>
                  </a:lnTo>
                  <a:lnTo>
                    <a:pt x="110656" y="5842"/>
                  </a:lnTo>
                  <a:lnTo>
                    <a:pt x="101325" y="5842"/>
                  </a:lnTo>
                  <a:lnTo>
                    <a:pt x="91993" y="5842"/>
                  </a:lnTo>
                  <a:lnTo>
                    <a:pt x="73330" y="5842"/>
                  </a:lnTo>
                  <a:lnTo>
                    <a:pt x="73621" y="19905"/>
                  </a:lnTo>
                  <a:lnTo>
                    <a:pt x="73912" y="33982"/>
                  </a:lnTo>
                  <a:lnTo>
                    <a:pt x="74203" y="48059"/>
                  </a:lnTo>
                  <a:lnTo>
                    <a:pt x="74493" y="62135"/>
                  </a:lnTo>
                  <a:lnTo>
                    <a:pt x="74414" y="62188"/>
                  </a:lnTo>
                  <a:lnTo>
                    <a:pt x="74348" y="62228"/>
                  </a:lnTo>
                  <a:lnTo>
                    <a:pt x="74268" y="62280"/>
                  </a:lnTo>
                  <a:lnTo>
                    <a:pt x="74189" y="62333"/>
                  </a:lnTo>
                  <a:lnTo>
                    <a:pt x="68149" y="62333"/>
                  </a:lnTo>
                  <a:lnTo>
                    <a:pt x="62095" y="62320"/>
                  </a:lnTo>
                  <a:lnTo>
                    <a:pt x="56042" y="62320"/>
                  </a:lnTo>
                  <a:lnTo>
                    <a:pt x="50001" y="62320"/>
                  </a:lnTo>
                  <a:lnTo>
                    <a:pt x="50068" y="65849"/>
                  </a:lnTo>
                  <a:lnTo>
                    <a:pt x="50133" y="69365"/>
                  </a:lnTo>
                  <a:lnTo>
                    <a:pt x="50200" y="72894"/>
                  </a:lnTo>
                  <a:lnTo>
                    <a:pt x="50266" y="76423"/>
                  </a:lnTo>
                  <a:lnTo>
                    <a:pt x="50517" y="89019"/>
                  </a:lnTo>
                  <a:lnTo>
                    <a:pt x="50768" y="101615"/>
                  </a:lnTo>
                  <a:lnTo>
                    <a:pt x="51006" y="114225"/>
                  </a:lnTo>
                  <a:lnTo>
                    <a:pt x="51257" y="126821"/>
                  </a:lnTo>
                  <a:lnTo>
                    <a:pt x="51495" y="139430"/>
                  </a:lnTo>
                  <a:lnTo>
                    <a:pt x="51720" y="152026"/>
                  </a:lnTo>
                  <a:lnTo>
                    <a:pt x="51958" y="164636"/>
                  </a:lnTo>
                  <a:lnTo>
                    <a:pt x="52182" y="177232"/>
                  </a:lnTo>
                  <a:lnTo>
                    <a:pt x="52248" y="181409"/>
                  </a:lnTo>
                  <a:lnTo>
                    <a:pt x="51958" y="183074"/>
                  </a:lnTo>
                  <a:lnTo>
                    <a:pt x="51825" y="183299"/>
                  </a:lnTo>
                  <a:lnTo>
                    <a:pt x="51363" y="183576"/>
                  </a:lnTo>
                  <a:lnTo>
                    <a:pt x="45468" y="182413"/>
                  </a:lnTo>
                  <a:lnTo>
                    <a:pt x="42904" y="182374"/>
                  </a:lnTo>
                  <a:lnTo>
                    <a:pt x="39309" y="183286"/>
                  </a:lnTo>
                  <a:lnTo>
                    <a:pt x="34022" y="183761"/>
                  </a:lnTo>
                  <a:lnTo>
                    <a:pt x="30598" y="183603"/>
                  </a:lnTo>
                  <a:lnTo>
                    <a:pt x="28259" y="185770"/>
                  </a:lnTo>
                  <a:lnTo>
                    <a:pt x="26448" y="188388"/>
                  </a:lnTo>
                  <a:lnTo>
                    <a:pt x="27413" y="194666"/>
                  </a:lnTo>
                  <a:lnTo>
                    <a:pt x="27241" y="196728"/>
                  </a:lnTo>
                  <a:lnTo>
                    <a:pt x="26567" y="198882"/>
                  </a:lnTo>
                  <a:lnTo>
                    <a:pt x="24981" y="200719"/>
                  </a:lnTo>
                  <a:lnTo>
                    <a:pt x="23395" y="202200"/>
                  </a:lnTo>
                  <a:lnTo>
                    <a:pt x="22443" y="203495"/>
                  </a:lnTo>
                  <a:lnTo>
                    <a:pt x="21293" y="206324"/>
                  </a:lnTo>
                  <a:lnTo>
                    <a:pt x="20434" y="207659"/>
                  </a:lnTo>
                  <a:lnTo>
                    <a:pt x="20540" y="209430"/>
                  </a:lnTo>
                  <a:lnTo>
                    <a:pt x="20276" y="211293"/>
                  </a:lnTo>
                  <a:lnTo>
                    <a:pt x="19324" y="212271"/>
                  </a:lnTo>
                  <a:lnTo>
                    <a:pt x="16865" y="212985"/>
                  </a:lnTo>
                  <a:lnTo>
                    <a:pt x="15293" y="213818"/>
                  </a:lnTo>
                  <a:lnTo>
                    <a:pt x="14024" y="215179"/>
                  </a:lnTo>
                  <a:lnTo>
                    <a:pt x="13191" y="216157"/>
                  </a:lnTo>
                  <a:lnTo>
                    <a:pt x="13654" y="217466"/>
                  </a:lnTo>
                  <a:lnTo>
                    <a:pt x="14301" y="219237"/>
                  </a:lnTo>
                  <a:lnTo>
                    <a:pt x="14698" y="222039"/>
                  </a:lnTo>
                  <a:lnTo>
                    <a:pt x="14962" y="223678"/>
                  </a:lnTo>
                  <a:lnTo>
                    <a:pt x="16191" y="225013"/>
                  </a:lnTo>
                  <a:lnTo>
                    <a:pt x="16945" y="225965"/>
                  </a:lnTo>
                  <a:lnTo>
                    <a:pt x="17209" y="227128"/>
                  </a:lnTo>
                  <a:lnTo>
                    <a:pt x="16509" y="228106"/>
                  </a:lnTo>
                  <a:lnTo>
                    <a:pt x="13535" y="230141"/>
                  </a:lnTo>
                  <a:lnTo>
                    <a:pt x="12332" y="230895"/>
                  </a:lnTo>
                  <a:lnTo>
                    <a:pt x="10957" y="231926"/>
                  </a:lnTo>
                  <a:lnTo>
                    <a:pt x="10442" y="232309"/>
                  </a:lnTo>
                  <a:lnTo>
                    <a:pt x="8261" y="234239"/>
                  </a:lnTo>
                  <a:lnTo>
                    <a:pt x="7164" y="235944"/>
                  </a:lnTo>
                  <a:lnTo>
                    <a:pt x="6648" y="237358"/>
                  </a:lnTo>
                  <a:lnTo>
                    <a:pt x="6701" y="239327"/>
                  </a:lnTo>
                  <a:lnTo>
                    <a:pt x="7851" y="242262"/>
                  </a:lnTo>
                  <a:lnTo>
                    <a:pt x="9107" y="244760"/>
                  </a:lnTo>
                  <a:lnTo>
                    <a:pt x="9596" y="246637"/>
                  </a:lnTo>
                  <a:lnTo>
                    <a:pt x="9900" y="248698"/>
                  </a:lnTo>
                  <a:lnTo>
                    <a:pt x="9807" y="250641"/>
                  </a:lnTo>
                  <a:lnTo>
                    <a:pt x="9199" y="252346"/>
                  </a:lnTo>
                  <a:lnTo>
                    <a:pt x="8116" y="253880"/>
                  </a:lnTo>
                  <a:lnTo>
                    <a:pt x="3992" y="256761"/>
                  </a:lnTo>
                  <a:lnTo>
                    <a:pt x="1983" y="259933"/>
                  </a:lnTo>
                  <a:lnTo>
                    <a:pt x="383" y="263780"/>
                  </a:lnTo>
                  <a:lnTo>
                    <a:pt x="0" y="265881"/>
                  </a:lnTo>
                  <a:lnTo>
                    <a:pt x="463" y="267269"/>
                  </a:lnTo>
                  <a:lnTo>
                    <a:pt x="1335" y="268445"/>
                  </a:lnTo>
                  <a:lnTo>
                    <a:pt x="2591" y="269053"/>
                  </a:lnTo>
                  <a:lnTo>
                    <a:pt x="4388" y="269225"/>
                  </a:lnTo>
                  <a:lnTo>
                    <a:pt x="7362" y="268591"/>
                  </a:lnTo>
                  <a:lnTo>
                    <a:pt x="10138" y="268168"/>
                  </a:lnTo>
                  <a:lnTo>
                    <a:pt x="13099" y="269556"/>
                  </a:lnTo>
                  <a:lnTo>
                    <a:pt x="14671" y="272767"/>
                  </a:lnTo>
                  <a:lnTo>
                    <a:pt x="14103" y="275133"/>
                  </a:lnTo>
                  <a:lnTo>
                    <a:pt x="15266" y="279402"/>
                  </a:lnTo>
                  <a:lnTo>
                    <a:pt x="16310" y="284557"/>
                  </a:lnTo>
                  <a:lnTo>
                    <a:pt x="16257" y="286289"/>
                  </a:lnTo>
                  <a:lnTo>
                    <a:pt x="16694" y="286950"/>
                  </a:lnTo>
                  <a:lnTo>
                    <a:pt x="18544" y="287280"/>
                  </a:lnTo>
                  <a:lnTo>
                    <a:pt x="18967" y="288483"/>
                  </a:lnTo>
                  <a:lnTo>
                    <a:pt x="18451" y="297550"/>
                  </a:lnTo>
                  <a:lnTo>
                    <a:pt x="19350" y="300074"/>
                  </a:lnTo>
                  <a:lnTo>
                    <a:pt x="20593" y="301885"/>
                  </a:lnTo>
                  <a:lnTo>
                    <a:pt x="22007" y="302824"/>
                  </a:lnTo>
                  <a:lnTo>
                    <a:pt x="23421" y="304026"/>
                  </a:lnTo>
                  <a:lnTo>
                    <a:pt x="24161" y="304872"/>
                  </a:lnTo>
                  <a:lnTo>
                    <a:pt x="25787" y="305071"/>
                  </a:lnTo>
                  <a:lnTo>
                    <a:pt x="27638" y="306710"/>
                  </a:lnTo>
                  <a:lnTo>
                    <a:pt x="28153" y="308904"/>
                  </a:lnTo>
                  <a:lnTo>
                    <a:pt x="28060" y="311032"/>
                  </a:lnTo>
                  <a:lnTo>
                    <a:pt x="27029" y="315645"/>
                  </a:lnTo>
                  <a:lnTo>
                    <a:pt x="26197" y="318724"/>
                  </a:lnTo>
                  <a:lnTo>
                    <a:pt x="27994" y="322240"/>
                  </a:lnTo>
                  <a:lnTo>
                    <a:pt x="28840" y="323469"/>
                  </a:lnTo>
                  <a:lnTo>
                    <a:pt x="36150" y="331770"/>
                  </a:lnTo>
                  <a:lnTo>
                    <a:pt x="37577" y="333752"/>
                  </a:lnTo>
                  <a:lnTo>
                    <a:pt x="41212" y="339780"/>
                  </a:lnTo>
                  <a:lnTo>
                    <a:pt x="43446" y="343864"/>
                  </a:lnTo>
                  <a:lnTo>
                    <a:pt x="46023" y="349706"/>
                  </a:lnTo>
                  <a:lnTo>
                    <a:pt x="46301" y="352891"/>
                  </a:lnTo>
                  <a:lnTo>
                    <a:pt x="45983" y="355614"/>
                  </a:lnTo>
                  <a:lnTo>
                    <a:pt x="45560" y="363333"/>
                  </a:lnTo>
                  <a:lnTo>
                    <a:pt x="44913" y="365553"/>
                  </a:lnTo>
                  <a:lnTo>
                    <a:pt x="41767" y="369717"/>
                  </a:lnTo>
                  <a:lnTo>
                    <a:pt x="41648" y="371581"/>
                  </a:lnTo>
                  <a:lnTo>
                    <a:pt x="42309" y="373140"/>
                  </a:lnTo>
                  <a:lnTo>
                    <a:pt x="43287" y="373788"/>
                  </a:lnTo>
                  <a:lnTo>
                    <a:pt x="43895" y="374568"/>
                  </a:lnTo>
                  <a:lnTo>
                    <a:pt x="43551" y="378163"/>
                  </a:lnTo>
                  <a:lnTo>
                    <a:pt x="44715" y="379577"/>
                  </a:lnTo>
                  <a:lnTo>
                    <a:pt x="47107" y="380515"/>
                  </a:lnTo>
                  <a:lnTo>
                    <a:pt x="53147" y="381163"/>
                  </a:lnTo>
                  <a:lnTo>
                    <a:pt x="56293" y="381679"/>
                  </a:lnTo>
                  <a:lnTo>
                    <a:pt x="58764" y="382406"/>
                  </a:lnTo>
                  <a:lnTo>
                    <a:pt x="59082" y="381533"/>
                  </a:lnTo>
                  <a:lnTo>
                    <a:pt x="60390" y="379511"/>
                  </a:lnTo>
                  <a:lnTo>
                    <a:pt x="62532" y="378202"/>
                  </a:lnTo>
                  <a:lnTo>
                    <a:pt x="68281" y="376154"/>
                  </a:lnTo>
                  <a:lnTo>
                    <a:pt x="68585" y="375361"/>
                  </a:lnTo>
                  <a:lnTo>
                    <a:pt x="68678" y="372770"/>
                  </a:lnTo>
                  <a:lnTo>
                    <a:pt x="69140" y="371501"/>
                  </a:lnTo>
                  <a:lnTo>
                    <a:pt x="71083" y="367893"/>
                  </a:lnTo>
                  <a:lnTo>
                    <a:pt x="71361" y="366465"/>
                  </a:lnTo>
                  <a:lnTo>
                    <a:pt x="71414" y="363399"/>
                  </a:lnTo>
                  <a:lnTo>
                    <a:pt x="71665" y="361958"/>
                  </a:lnTo>
                  <a:lnTo>
                    <a:pt x="72233" y="360927"/>
                  </a:lnTo>
                  <a:lnTo>
                    <a:pt x="73793" y="359143"/>
                  </a:lnTo>
                  <a:lnTo>
                    <a:pt x="74335" y="358059"/>
                  </a:lnTo>
                  <a:lnTo>
                    <a:pt x="74560" y="355720"/>
                  </a:lnTo>
                  <a:lnTo>
                    <a:pt x="74335" y="351067"/>
                  </a:lnTo>
                  <a:lnTo>
                    <a:pt x="75128" y="349243"/>
                  </a:lnTo>
                  <a:lnTo>
                    <a:pt x="78710" y="345027"/>
                  </a:lnTo>
                  <a:lnTo>
                    <a:pt x="79661" y="343150"/>
                  </a:lnTo>
                  <a:lnTo>
                    <a:pt x="79978" y="341458"/>
                  </a:lnTo>
                  <a:lnTo>
                    <a:pt x="79926" y="339740"/>
                  </a:lnTo>
                  <a:lnTo>
                    <a:pt x="80124" y="338048"/>
                  </a:lnTo>
                  <a:lnTo>
                    <a:pt x="81194" y="336409"/>
                  </a:lnTo>
                  <a:lnTo>
                    <a:pt x="82107" y="335894"/>
                  </a:lnTo>
                  <a:lnTo>
                    <a:pt x="84777" y="335391"/>
                  </a:lnTo>
                  <a:lnTo>
                    <a:pt x="86600" y="335709"/>
                  </a:lnTo>
                  <a:lnTo>
                    <a:pt x="99302" y="332827"/>
                  </a:lnTo>
                  <a:lnTo>
                    <a:pt x="100809" y="333224"/>
                  </a:lnTo>
                  <a:lnTo>
                    <a:pt x="101496" y="334929"/>
                  </a:lnTo>
                  <a:lnTo>
                    <a:pt x="101470" y="337652"/>
                  </a:lnTo>
                  <a:lnTo>
                    <a:pt x="101695" y="338987"/>
                  </a:lnTo>
                  <a:lnTo>
                    <a:pt x="102395" y="339925"/>
                  </a:lnTo>
                  <a:lnTo>
                    <a:pt x="104431" y="341220"/>
                  </a:lnTo>
                  <a:lnTo>
                    <a:pt x="105858" y="343388"/>
                  </a:lnTo>
                  <a:lnTo>
                    <a:pt x="106612" y="344181"/>
                  </a:lnTo>
                  <a:lnTo>
                    <a:pt x="108687" y="345674"/>
                  </a:lnTo>
                  <a:lnTo>
                    <a:pt x="118309" y="358099"/>
                  </a:lnTo>
                  <a:lnTo>
                    <a:pt x="120992" y="359275"/>
                  </a:lnTo>
                  <a:lnTo>
                    <a:pt x="123583" y="358852"/>
                  </a:lnTo>
                  <a:lnTo>
                    <a:pt x="128711" y="356275"/>
                  </a:lnTo>
                  <a:lnTo>
                    <a:pt x="131275" y="355614"/>
                  </a:lnTo>
                  <a:lnTo>
                    <a:pt x="149317" y="356354"/>
                  </a:lnTo>
                  <a:lnTo>
                    <a:pt x="151326" y="355958"/>
                  </a:lnTo>
                  <a:lnTo>
                    <a:pt x="151458" y="356011"/>
                  </a:lnTo>
                  <a:lnTo>
                    <a:pt x="154273" y="362249"/>
                  </a:lnTo>
                  <a:lnTo>
                    <a:pt x="155595" y="363677"/>
                  </a:lnTo>
                  <a:lnTo>
                    <a:pt x="175381" y="363743"/>
                  </a:lnTo>
                  <a:lnTo>
                    <a:pt x="174972" y="361972"/>
                  </a:lnTo>
                  <a:lnTo>
                    <a:pt x="175210" y="359989"/>
                  </a:lnTo>
                  <a:lnTo>
                    <a:pt x="177483" y="357438"/>
                  </a:lnTo>
                  <a:lnTo>
                    <a:pt x="178633" y="356169"/>
                  </a:lnTo>
                  <a:lnTo>
                    <a:pt x="178633" y="356182"/>
                  </a:lnTo>
                  <a:lnTo>
                    <a:pt x="179135" y="355720"/>
                  </a:lnTo>
                  <a:lnTo>
                    <a:pt x="182162" y="353896"/>
                  </a:lnTo>
                  <a:lnTo>
                    <a:pt x="185123" y="352667"/>
                  </a:lnTo>
                  <a:lnTo>
                    <a:pt x="190846" y="351239"/>
                  </a:lnTo>
                  <a:lnTo>
                    <a:pt x="192908" y="348992"/>
                  </a:lnTo>
                  <a:lnTo>
                    <a:pt x="194031" y="346930"/>
                  </a:lnTo>
                  <a:lnTo>
                    <a:pt x="194018" y="342872"/>
                  </a:lnTo>
                  <a:lnTo>
                    <a:pt x="194758" y="342198"/>
                  </a:lnTo>
                  <a:lnTo>
                    <a:pt x="196120" y="341260"/>
                  </a:lnTo>
                  <a:lnTo>
                    <a:pt x="202702" y="337638"/>
                  </a:lnTo>
                  <a:lnTo>
                    <a:pt x="203812" y="336872"/>
                  </a:lnTo>
                  <a:lnTo>
                    <a:pt x="215642" y="345304"/>
                  </a:lnTo>
                  <a:lnTo>
                    <a:pt x="222316" y="351979"/>
                  </a:lnTo>
                  <a:lnTo>
                    <a:pt x="222726" y="352296"/>
                  </a:lnTo>
                  <a:lnTo>
                    <a:pt x="223070" y="352429"/>
                  </a:lnTo>
                  <a:lnTo>
                    <a:pt x="223414" y="352191"/>
                  </a:lnTo>
                  <a:lnTo>
                    <a:pt x="223704" y="351887"/>
                  </a:lnTo>
                  <a:lnTo>
                    <a:pt x="224167" y="351688"/>
                  </a:lnTo>
                  <a:lnTo>
                    <a:pt x="224498" y="351596"/>
                  </a:lnTo>
                  <a:lnTo>
                    <a:pt x="227313" y="351503"/>
                  </a:lnTo>
                  <a:lnTo>
                    <a:pt x="232626" y="351173"/>
                  </a:lnTo>
                  <a:lnTo>
                    <a:pt x="234358" y="350380"/>
                  </a:lnTo>
                  <a:lnTo>
                    <a:pt x="244865" y="338458"/>
                  </a:lnTo>
                  <a:lnTo>
                    <a:pt x="247522" y="334664"/>
                  </a:lnTo>
                  <a:lnTo>
                    <a:pt x="248196" y="333885"/>
                  </a:lnTo>
                  <a:lnTo>
                    <a:pt x="249703" y="331175"/>
                  </a:lnTo>
                  <a:lnTo>
                    <a:pt x="251263" y="326522"/>
                  </a:lnTo>
                  <a:lnTo>
                    <a:pt x="251580" y="325994"/>
                  </a:lnTo>
                  <a:lnTo>
                    <a:pt x="263079" y="314825"/>
                  </a:lnTo>
                  <a:lnTo>
                    <a:pt x="263476" y="313940"/>
                  </a:lnTo>
                  <a:lnTo>
                    <a:pt x="263581" y="313239"/>
                  </a:lnTo>
                  <a:lnTo>
                    <a:pt x="261744" y="309485"/>
                  </a:lnTo>
                  <a:lnTo>
                    <a:pt x="261334" y="307569"/>
                  </a:lnTo>
                  <a:lnTo>
                    <a:pt x="261202" y="304635"/>
                  </a:lnTo>
                  <a:lnTo>
                    <a:pt x="261467" y="300061"/>
                  </a:lnTo>
                  <a:lnTo>
                    <a:pt x="261295" y="297167"/>
                  </a:lnTo>
                  <a:lnTo>
                    <a:pt x="261242" y="296850"/>
                  </a:lnTo>
                  <a:lnTo>
                    <a:pt x="261123" y="296400"/>
                  </a:lnTo>
                  <a:lnTo>
                    <a:pt x="261043" y="296228"/>
                  </a:lnTo>
                  <a:lnTo>
                    <a:pt x="254355" y="288020"/>
                  </a:lnTo>
                  <a:lnTo>
                    <a:pt x="270838" y="287941"/>
                  </a:lnTo>
                  <a:lnTo>
                    <a:pt x="270864" y="287254"/>
                  </a:lnTo>
                  <a:lnTo>
                    <a:pt x="270838" y="286897"/>
                  </a:lnTo>
                  <a:lnTo>
                    <a:pt x="270785" y="286566"/>
                  </a:lnTo>
                  <a:lnTo>
                    <a:pt x="270454" y="285588"/>
                  </a:lnTo>
                  <a:lnTo>
                    <a:pt x="270243" y="284280"/>
                  </a:lnTo>
                  <a:lnTo>
                    <a:pt x="270229" y="283910"/>
                  </a:lnTo>
                  <a:lnTo>
                    <a:pt x="270243" y="283553"/>
                  </a:lnTo>
                  <a:lnTo>
                    <a:pt x="270322" y="282879"/>
                  </a:lnTo>
                  <a:lnTo>
                    <a:pt x="270322" y="282509"/>
                  </a:lnTo>
                  <a:lnTo>
                    <a:pt x="270309" y="282337"/>
                  </a:lnTo>
                  <a:lnTo>
                    <a:pt x="270269" y="282165"/>
                  </a:lnTo>
                  <a:lnTo>
                    <a:pt x="270282" y="282019"/>
                  </a:lnTo>
                  <a:lnTo>
                    <a:pt x="270349" y="281901"/>
                  </a:lnTo>
                  <a:lnTo>
                    <a:pt x="282191" y="282072"/>
                  </a:lnTo>
                  <a:lnTo>
                    <a:pt x="282085" y="284399"/>
                  </a:lnTo>
                  <a:lnTo>
                    <a:pt x="280751" y="289857"/>
                  </a:lnTo>
                  <a:lnTo>
                    <a:pt x="280843" y="293135"/>
                  </a:lnTo>
                  <a:lnTo>
                    <a:pt x="280579" y="296876"/>
                  </a:lnTo>
                  <a:lnTo>
                    <a:pt x="280499" y="297180"/>
                  </a:lnTo>
                  <a:lnTo>
                    <a:pt x="280195" y="297986"/>
                  </a:lnTo>
                  <a:lnTo>
                    <a:pt x="279918" y="298449"/>
                  </a:lnTo>
                  <a:lnTo>
                    <a:pt x="279601" y="298898"/>
                  </a:lnTo>
                  <a:lnTo>
                    <a:pt x="279508" y="299057"/>
                  </a:lnTo>
                  <a:lnTo>
                    <a:pt x="279403" y="299334"/>
                  </a:lnTo>
                  <a:lnTo>
                    <a:pt x="279403" y="299744"/>
                  </a:lnTo>
                  <a:lnTo>
                    <a:pt x="282257" y="320694"/>
                  </a:lnTo>
                  <a:lnTo>
                    <a:pt x="282165" y="321222"/>
                  </a:lnTo>
                  <a:lnTo>
                    <a:pt x="282085" y="321566"/>
                  </a:lnTo>
                  <a:lnTo>
                    <a:pt x="281451" y="322874"/>
                  </a:lnTo>
                  <a:lnTo>
                    <a:pt x="281293" y="323298"/>
                  </a:lnTo>
                  <a:lnTo>
                    <a:pt x="281266" y="323641"/>
                  </a:lnTo>
                  <a:lnTo>
                    <a:pt x="281530" y="323866"/>
                  </a:lnTo>
                  <a:lnTo>
                    <a:pt x="287029" y="326126"/>
                  </a:lnTo>
                  <a:lnTo>
                    <a:pt x="287293" y="326271"/>
                  </a:lnTo>
                  <a:lnTo>
                    <a:pt x="287518" y="326456"/>
                  </a:lnTo>
                  <a:lnTo>
                    <a:pt x="289527" y="329140"/>
                  </a:lnTo>
                  <a:lnTo>
                    <a:pt x="300458" y="339092"/>
                  </a:lnTo>
                  <a:lnTo>
                    <a:pt x="300841" y="339581"/>
                  </a:lnTo>
                  <a:lnTo>
                    <a:pt x="302004" y="342701"/>
                  </a:lnTo>
                  <a:lnTo>
                    <a:pt x="302136" y="343176"/>
                  </a:lnTo>
                  <a:lnTo>
                    <a:pt x="302189" y="343930"/>
                  </a:lnTo>
                  <a:lnTo>
                    <a:pt x="302163" y="344498"/>
                  </a:lnTo>
                  <a:lnTo>
                    <a:pt x="301925" y="346375"/>
                  </a:lnTo>
                  <a:lnTo>
                    <a:pt x="302031" y="347221"/>
                  </a:lnTo>
                  <a:lnTo>
                    <a:pt x="302229" y="347776"/>
                  </a:lnTo>
                  <a:lnTo>
                    <a:pt x="302388" y="348411"/>
                  </a:lnTo>
                  <a:lnTo>
                    <a:pt x="302388" y="348609"/>
                  </a:lnTo>
                  <a:lnTo>
                    <a:pt x="302374" y="348781"/>
                  </a:lnTo>
                  <a:lnTo>
                    <a:pt x="302295" y="349085"/>
                  </a:lnTo>
                  <a:lnTo>
                    <a:pt x="300749" y="352680"/>
                  </a:lnTo>
                  <a:lnTo>
                    <a:pt x="300273" y="355257"/>
                  </a:lnTo>
                  <a:lnTo>
                    <a:pt x="300154" y="357412"/>
                  </a:lnTo>
                  <a:lnTo>
                    <a:pt x="300273" y="358654"/>
                  </a:lnTo>
                  <a:lnTo>
                    <a:pt x="300458" y="359460"/>
                  </a:lnTo>
                  <a:lnTo>
                    <a:pt x="300550" y="359645"/>
                  </a:lnTo>
                  <a:lnTo>
                    <a:pt x="300616" y="359777"/>
                  </a:lnTo>
                  <a:lnTo>
                    <a:pt x="300696" y="359857"/>
                  </a:lnTo>
                  <a:lnTo>
                    <a:pt x="300775" y="359896"/>
                  </a:lnTo>
                  <a:lnTo>
                    <a:pt x="305388" y="359923"/>
                  </a:lnTo>
                  <a:lnTo>
                    <a:pt x="305428" y="359923"/>
                  </a:lnTo>
                  <a:lnTo>
                    <a:pt x="305428" y="358456"/>
                  </a:lnTo>
                  <a:lnTo>
                    <a:pt x="306353" y="352349"/>
                  </a:lnTo>
                  <a:lnTo>
                    <a:pt x="307251" y="348847"/>
                  </a:lnTo>
                  <a:lnTo>
                    <a:pt x="307873" y="347009"/>
                  </a:lnTo>
                  <a:lnTo>
                    <a:pt x="310411" y="341181"/>
                  </a:lnTo>
                  <a:lnTo>
                    <a:pt x="310873" y="339317"/>
                  </a:lnTo>
                  <a:lnTo>
                    <a:pt x="310926" y="337599"/>
                  </a:lnTo>
                  <a:lnTo>
                    <a:pt x="309816" y="329787"/>
                  </a:lnTo>
                  <a:lnTo>
                    <a:pt x="311442" y="326100"/>
                  </a:lnTo>
                  <a:lnTo>
                    <a:pt x="313556" y="322452"/>
                  </a:lnTo>
                  <a:lnTo>
                    <a:pt x="315420" y="320892"/>
                  </a:lnTo>
                  <a:lnTo>
                    <a:pt x="316993" y="319848"/>
                  </a:lnTo>
                  <a:lnTo>
                    <a:pt x="317746" y="320284"/>
                  </a:lnTo>
                  <a:lnTo>
                    <a:pt x="319597" y="321963"/>
                  </a:lnTo>
                  <a:lnTo>
                    <a:pt x="322015" y="323628"/>
                  </a:lnTo>
                  <a:lnTo>
                    <a:pt x="323126" y="323258"/>
                  </a:lnTo>
                  <a:lnTo>
                    <a:pt x="324738" y="321804"/>
                  </a:lnTo>
                  <a:lnTo>
                    <a:pt x="325928" y="320271"/>
                  </a:lnTo>
                  <a:lnTo>
                    <a:pt x="325716" y="317535"/>
                  </a:lnTo>
                  <a:lnTo>
                    <a:pt x="326694" y="311891"/>
                  </a:lnTo>
                  <a:lnTo>
                    <a:pt x="326430" y="308639"/>
                  </a:lnTo>
                  <a:lnTo>
                    <a:pt x="327514" y="304595"/>
                  </a:lnTo>
                  <a:lnTo>
                    <a:pt x="328677" y="298911"/>
                  </a:lnTo>
                  <a:lnTo>
                    <a:pt x="329179" y="295316"/>
                  </a:lnTo>
                  <a:lnTo>
                    <a:pt x="329867" y="293387"/>
                  </a:lnTo>
                  <a:lnTo>
                    <a:pt x="333263" y="289421"/>
                  </a:lnTo>
                  <a:lnTo>
                    <a:pt x="336118" y="283817"/>
                  </a:lnTo>
                  <a:lnTo>
                    <a:pt x="337929" y="279720"/>
                  </a:lnTo>
                  <a:lnTo>
                    <a:pt x="341405" y="273032"/>
                  </a:lnTo>
                  <a:lnTo>
                    <a:pt x="343190" y="270587"/>
                  </a:lnTo>
                  <a:lnTo>
                    <a:pt x="344657" y="269529"/>
                  </a:lnTo>
                  <a:lnTo>
                    <a:pt x="346877" y="268855"/>
                  </a:lnTo>
                  <a:lnTo>
                    <a:pt x="351001" y="268260"/>
                  </a:lnTo>
                  <a:lnTo>
                    <a:pt x="353962" y="267679"/>
                  </a:lnTo>
                  <a:lnTo>
                    <a:pt x="354372" y="266819"/>
                  </a:lnTo>
                  <a:lnTo>
                    <a:pt x="354596" y="265458"/>
                  </a:lnTo>
                  <a:lnTo>
                    <a:pt x="354557" y="262471"/>
                  </a:lnTo>
                  <a:lnTo>
                    <a:pt x="355006" y="257316"/>
                  </a:lnTo>
                  <a:lnTo>
                    <a:pt x="356169" y="252294"/>
                  </a:lnTo>
                  <a:lnTo>
                    <a:pt x="357583" y="248500"/>
                  </a:lnTo>
                  <a:lnTo>
                    <a:pt x="358363" y="246769"/>
                  </a:lnTo>
                  <a:lnTo>
                    <a:pt x="359302" y="245090"/>
                  </a:lnTo>
                  <a:lnTo>
                    <a:pt x="360319" y="242275"/>
                  </a:lnTo>
                  <a:lnTo>
                    <a:pt x="361549" y="236168"/>
                  </a:lnTo>
                  <a:lnTo>
                    <a:pt x="361364" y="232031"/>
                  </a:lnTo>
                  <a:lnTo>
                    <a:pt x="363135" y="224445"/>
                  </a:lnTo>
                  <a:lnTo>
                    <a:pt x="362104" y="216329"/>
                  </a:lnTo>
                  <a:lnTo>
                    <a:pt x="361416" y="210897"/>
                  </a:lnTo>
                  <a:lnTo>
                    <a:pt x="360690" y="205147"/>
                  </a:lnTo>
                  <a:lnTo>
                    <a:pt x="359989" y="199728"/>
                  </a:lnTo>
                  <a:lnTo>
                    <a:pt x="362236" y="196384"/>
                  </a:lnTo>
                  <a:lnTo>
                    <a:pt x="363227" y="193225"/>
                  </a:lnTo>
                  <a:lnTo>
                    <a:pt x="365685" y="182929"/>
                  </a:lnTo>
                  <a:lnTo>
                    <a:pt x="366743" y="180880"/>
                  </a:lnTo>
                  <a:lnTo>
                    <a:pt x="368752" y="175368"/>
                  </a:lnTo>
                  <a:lnTo>
                    <a:pt x="369016" y="173782"/>
                  </a:lnTo>
                  <a:lnTo>
                    <a:pt x="370946" y="166830"/>
                  </a:lnTo>
                  <a:lnTo>
                    <a:pt x="370576" y="162217"/>
                  </a:lnTo>
                  <a:lnTo>
                    <a:pt x="369981" y="157551"/>
                  </a:lnTo>
                  <a:lnTo>
                    <a:pt x="371065" y="154789"/>
                  </a:lnTo>
                  <a:lnTo>
                    <a:pt x="372056" y="152582"/>
                  </a:lnTo>
                  <a:lnTo>
                    <a:pt x="371911" y="150718"/>
                  </a:lnTo>
                  <a:lnTo>
                    <a:pt x="372242" y="146369"/>
                  </a:lnTo>
                  <a:lnTo>
                    <a:pt x="372532" y="145286"/>
                  </a:lnTo>
                  <a:lnTo>
                    <a:pt x="373828" y="145219"/>
                  </a:lnTo>
                  <a:lnTo>
                    <a:pt x="376511" y="145775"/>
                  </a:lnTo>
                  <a:lnTo>
                    <a:pt x="378454" y="145339"/>
                  </a:lnTo>
                  <a:lnTo>
                    <a:pt x="380701" y="145339"/>
                  </a:lnTo>
                  <a:lnTo>
                    <a:pt x="382445" y="145206"/>
                  </a:lnTo>
                  <a:lnTo>
                    <a:pt x="383423" y="143885"/>
                  </a:lnTo>
                  <a:lnTo>
                    <a:pt x="384653" y="138809"/>
                  </a:lnTo>
                  <a:lnTo>
                    <a:pt x="385525" y="137791"/>
                  </a:lnTo>
                  <a:lnTo>
                    <a:pt x="386225" y="137487"/>
                  </a:lnTo>
                  <a:lnTo>
                    <a:pt x="388168" y="136549"/>
                  </a:lnTo>
                  <a:lnTo>
                    <a:pt x="389820" y="135069"/>
                  </a:lnTo>
                  <a:lnTo>
                    <a:pt x="391169" y="134011"/>
                  </a:lnTo>
                  <a:lnTo>
                    <a:pt x="391684" y="133800"/>
                  </a:lnTo>
                  <a:lnTo>
                    <a:pt x="393151" y="133667"/>
                  </a:lnTo>
                  <a:lnTo>
                    <a:pt x="394592" y="133046"/>
                  </a:lnTo>
                  <a:lnTo>
                    <a:pt x="395240" y="132319"/>
                  </a:lnTo>
                  <a:lnTo>
                    <a:pt x="397064" y="131751"/>
                  </a:lnTo>
                  <a:lnTo>
                    <a:pt x="398901" y="132081"/>
                  </a:lnTo>
                  <a:lnTo>
                    <a:pt x="400090" y="131447"/>
                  </a:lnTo>
                  <a:lnTo>
                    <a:pt x="400884" y="131050"/>
                  </a:lnTo>
                  <a:lnTo>
                    <a:pt x="401809" y="131011"/>
                  </a:lnTo>
                  <a:lnTo>
                    <a:pt x="402642" y="130429"/>
                  </a:lnTo>
                  <a:lnTo>
                    <a:pt x="402946" y="129530"/>
                  </a:lnTo>
                  <a:lnTo>
                    <a:pt x="403474" y="128949"/>
                  </a:lnTo>
                  <a:lnTo>
                    <a:pt x="404836" y="127640"/>
                  </a:lnTo>
                  <a:lnTo>
                    <a:pt x="405457" y="126689"/>
                  </a:lnTo>
                  <a:lnTo>
                    <a:pt x="405708" y="125724"/>
                  </a:lnTo>
                  <a:lnTo>
                    <a:pt x="405959" y="124957"/>
                  </a:lnTo>
                  <a:lnTo>
                    <a:pt x="406541" y="123675"/>
                  </a:lnTo>
                  <a:lnTo>
                    <a:pt x="408880" y="120437"/>
                  </a:lnTo>
                  <a:lnTo>
                    <a:pt x="410942" y="11856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0" name="Volný tvar: obrazec 77">
              <a:extLst>
                <a:ext uri="{FF2B5EF4-FFF2-40B4-BE49-F238E27FC236}">
                  <a16:creationId xmlns:a16="http://schemas.microsoft.com/office/drawing/2014/main" id="{8085E038-2D63-E2AF-3C49-FCB2BDA26503}"/>
                </a:ext>
              </a:extLst>
            </p:cNvPr>
            <p:cNvSpPr/>
            <p:nvPr/>
          </p:nvSpPr>
          <p:spPr>
            <a:xfrm>
              <a:off x="4159751" y="3924040"/>
              <a:ext cx="554579" cy="472928"/>
            </a:xfrm>
            <a:custGeom>
              <a:avLst/>
              <a:gdLst>
                <a:gd name="connsiteX0" fmla="*/ 196358 w 521584"/>
                <a:gd name="connsiteY0" fmla="*/ 432632 h 444791"/>
                <a:gd name="connsiteX1" fmla="*/ 195591 w 521584"/>
                <a:gd name="connsiteY1" fmla="*/ 433927 h 444791"/>
                <a:gd name="connsiteX2" fmla="*/ 195776 w 521584"/>
                <a:gd name="connsiteY2" fmla="*/ 434376 h 444791"/>
                <a:gd name="connsiteX3" fmla="*/ 196596 w 521584"/>
                <a:gd name="connsiteY3" fmla="*/ 435275 h 444791"/>
                <a:gd name="connsiteX4" fmla="*/ 194679 w 521584"/>
                <a:gd name="connsiteY4" fmla="*/ 435116 h 444791"/>
                <a:gd name="connsiteX5" fmla="*/ 193635 w 521584"/>
                <a:gd name="connsiteY5" fmla="*/ 434178 h 444791"/>
                <a:gd name="connsiteX6" fmla="*/ 193992 w 521584"/>
                <a:gd name="connsiteY6" fmla="*/ 433332 h 444791"/>
                <a:gd name="connsiteX7" fmla="*/ 193754 w 521584"/>
                <a:gd name="connsiteY7" fmla="*/ 432552 h 444791"/>
                <a:gd name="connsiteX8" fmla="*/ 193450 w 521584"/>
                <a:gd name="connsiteY8" fmla="*/ 428878 h 444791"/>
                <a:gd name="connsiteX9" fmla="*/ 192631 w 521584"/>
                <a:gd name="connsiteY9" fmla="*/ 427265 h 444791"/>
                <a:gd name="connsiteX10" fmla="*/ 191216 w 521584"/>
                <a:gd name="connsiteY10" fmla="*/ 427014 h 444791"/>
                <a:gd name="connsiteX11" fmla="*/ 191890 w 521584"/>
                <a:gd name="connsiteY11" fmla="*/ 428587 h 444791"/>
                <a:gd name="connsiteX12" fmla="*/ 191296 w 521584"/>
                <a:gd name="connsiteY12" fmla="*/ 430107 h 444791"/>
                <a:gd name="connsiteX13" fmla="*/ 190291 w 521584"/>
                <a:gd name="connsiteY13" fmla="*/ 431032 h 444791"/>
                <a:gd name="connsiteX14" fmla="*/ 189313 w 521584"/>
                <a:gd name="connsiteY14" fmla="*/ 431402 h 444791"/>
                <a:gd name="connsiteX15" fmla="*/ 190026 w 521584"/>
                <a:gd name="connsiteY15" fmla="*/ 433332 h 444791"/>
                <a:gd name="connsiteX16" fmla="*/ 192498 w 521584"/>
                <a:gd name="connsiteY16" fmla="*/ 436002 h 444791"/>
                <a:gd name="connsiteX17" fmla="*/ 194190 w 521584"/>
                <a:gd name="connsiteY17" fmla="*/ 436874 h 444791"/>
                <a:gd name="connsiteX18" fmla="*/ 196820 w 521584"/>
                <a:gd name="connsiteY18" fmla="*/ 436359 h 444791"/>
                <a:gd name="connsiteX19" fmla="*/ 197600 w 521584"/>
                <a:gd name="connsiteY19" fmla="*/ 437139 h 444791"/>
                <a:gd name="connsiteX20" fmla="*/ 197785 w 521584"/>
                <a:gd name="connsiteY20" fmla="*/ 437853 h 444791"/>
                <a:gd name="connsiteX21" fmla="*/ 198287 w 521584"/>
                <a:gd name="connsiteY21" fmla="*/ 438527 h 444791"/>
                <a:gd name="connsiteX22" fmla="*/ 199054 w 521584"/>
                <a:gd name="connsiteY22" fmla="*/ 439214 h 444791"/>
                <a:gd name="connsiteX23" fmla="*/ 199252 w 521584"/>
                <a:gd name="connsiteY23" fmla="*/ 438487 h 444791"/>
                <a:gd name="connsiteX24" fmla="*/ 199200 w 521584"/>
                <a:gd name="connsiteY24" fmla="*/ 435315 h 444791"/>
                <a:gd name="connsiteX25" fmla="*/ 196358 w 521584"/>
                <a:gd name="connsiteY25" fmla="*/ 432632 h 444791"/>
                <a:gd name="connsiteX26" fmla="*/ 55394 w 521584"/>
                <a:gd name="connsiteY26" fmla="*/ 185281 h 444791"/>
                <a:gd name="connsiteX27" fmla="*/ 51456 w 521584"/>
                <a:gd name="connsiteY27" fmla="*/ 183550 h 444791"/>
                <a:gd name="connsiteX28" fmla="*/ 50583 w 521584"/>
                <a:gd name="connsiteY28" fmla="*/ 182823 h 444791"/>
                <a:gd name="connsiteX29" fmla="*/ 50028 w 521584"/>
                <a:gd name="connsiteY29" fmla="*/ 181594 h 444791"/>
                <a:gd name="connsiteX30" fmla="*/ 49380 w 521584"/>
                <a:gd name="connsiteY30" fmla="*/ 182823 h 444791"/>
                <a:gd name="connsiteX31" fmla="*/ 50068 w 521584"/>
                <a:gd name="connsiteY31" fmla="*/ 184052 h 444791"/>
                <a:gd name="connsiteX32" fmla="*/ 54813 w 521584"/>
                <a:gd name="connsiteY32" fmla="*/ 185969 h 444791"/>
                <a:gd name="connsiteX33" fmla="*/ 55870 w 521584"/>
                <a:gd name="connsiteY33" fmla="*/ 186920 h 444791"/>
                <a:gd name="connsiteX34" fmla="*/ 56941 w 521584"/>
                <a:gd name="connsiteY34" fmla="*/ 188335 h 444791"/>
                <a:gd name="connsiteX35" fmla="*/ 58738 w 521584"/>
                <a:gd name="connsiteY35" fmla="*/ 190251 h 444791"/>
                <a:gd name="connsiteX36" fmla="*/ 59386 w 521584"/>
                <a:gd name="connsiteY36" fmla="*/ 190251 h 444791"/>
                <a:gd name="connsiteX37" fmla="*/ 60628 w 521584"/>
                <a:gd name="connsiteY37" fmla="*/ 189352 h 444791"/>
                <a:gd name="connsiteX38" fmla="*/ 59875 w 521584"/>
                <a:gd name="connsiteY38" fmla="*/ 189048 h 444791"/>
                <a:gd name="connsiteX39" fmla="*/ 55394 w 521584"/>
                <a:gd name="connsiteY39" fmla="*/ 185281 h 444791"/>
                <a:gd name="connsiteX40" fmla="*/ 51482 w 521584"/>
                <a:gd name="connsiteY40" fmla="*/ 180920 h 444791"/>
                <a:gd name="connsiteX41" fmla="*/ 51456 w 521584"/>
                <a:gd name="connsiteY41" fmla="*/ 180298 h 444791"/>
                <a:gd name="connsiteX42" fmla="*/ 50980 w 521584"/>
                <a:gd name="connsiteY42" fmla="*/ 178580 h 444791"/>
                <a:gd name="connsiteX43" fmla="*/ 50966 w 521584"/>
                <a:gd name="connsiteY43" fmla="*/ 176875 h 444791"/>
                <a:gd name="connsiteX44" fmla="*/ 50147 w 521584"/>
                <a:gd name="connsiteY44" fmla="*/ 178118 h 444791"/>
                <a:gd name="connsiteX45" fmla="*/ 50200 w 521584"/>
                <a:gd name="connsiteY45" fmla="*/ 180298 h 444791"/>
                <a:gd name="connsiteX46" fmla="*/ 51270 w 521584"/>
                <a:gd name="connsiteY46" fmla="*/ 181290 h 444791"/>
                <a:gd name="connsiteX47" fmla="*/ 51482 w 521584"/>
                <a:gd name="connsiteY47" fmla="*/ 180920 h 444791"/>
                <a:gd name="connsiteX48" fmla="*/ 519774 w 521584"/>
                <a:gd name="connsiteY48" fmla="*/ 283037 h 444791"/>
                <a:gd name="connsiteX49" fmla="*/ 517435 w 521584"/>
                <a:gd name="connsiteY49" fmla="*/ 279336 h 444791"/>
                <a:gd name="connsiteX50" fmla="*/ 514989 w 521584"/>
                <a:gd name="connsiteY50" fmla="*/ 275464 h 444791"/>
                <a:gd name="connsiteX51" fmla="*/ 512690 w 521584"/>
                <a:gd name="connsiteY51" fmla="*/ 271816 h 444791"/>
                <a:gd name="connsiteX52" fmla="*/ 511011 w 521584"/>
                <a:gd name="connsiteY52" fmla="*/ 269159 h 444791"/>
                <a:gd name="connsiteX53" fmla="*/ 508989 w 521584"/>
                <a:gd name="connsiteY53" fmla="*/ 265960 h 444791"/>
                <a:gd name="connsiteX54" fmla="*/ 507535 w 521584"/>
                <a:gd name="connsiteY54" fmla="*/ 268220 h 444791"/>
                <a:gd name="connsiteX55" fmla="*/ 507165 w 521584"/>
                <a:gd name="connsiteY55" fmla="*/ 268287 h 444791"/>
                <a:gd name="connsiteX56" fmla="*/ 505209 w 521584"/>
                <a:gd name="connsiteY56" fmla="*/ 268009 h 444791"/>
                <a:gd name="connsiteX57" fmla="*/ 504548 w 521584"/>
                <a:gd name="connsiteY57" fmla="*/ 267916 h 444791"/>
                <a:gd name="connsiteX58" fmla="*/ 502684 w 521584"/>
                <a:gd name="connsiteY58" fmla="*/ 267652 h 444791"/>
                <a:gd name="connsiteX59" fmla="*/ 499789 w 521584"/>
                <a:gd name="connsiteY59" fmla="*/ 267242 h 444791"/>
                <a:gd name="connsiteX60" fmla="*/ 496022 w 521584"/>
                <a:gd name="connsiteY60" fmla="*/ 266714 h 444791"/>
                <a:gd name="connsiteX61" fmla="*/ 491568 w 521584"/>
                <a:gd name="connsiteY61" fmla="*/ 266092 h 444791"/>
                <a:gd name="connsiteX62" fmla="*/ 486598 w 521584"/>
                <a:gd name="connsiteY62" fmla="*/ 265392 h 444791"/>
                <a:gd name="connsiteX63" fmla="*/ 481285 w 521584"/>
                <a:gd name="connsiteY63" fmla="*/ 264652 h 444791"/>
                <a:gd name="connsiteX64" fmla="*/ 475800 w 521584"/>
                <a:gd name="connsiteY64" fmla="*/ 263885 h 444791"/>
                <a:gd name="connsiteX65" fmla="*/ 470315 w 521584"/>
                <a:gd name="connsiteY65" fmla="*/ 263119 h 444791"/>
                <a:gd name="connsiteX66" fmla="*/ 465001 w 521584"/>
                <a:gd name="connsiteY66" fmla="*/ 262378 h 444791"/>
                <a:gd name="connsiteX67" fmla="*/ 460031 w 521584"/>
                <a:gd name="connsiteY67" fmla="*/ 261678 h 444791"/>
                <a:gd name="connsiteX68" fmla="*/ 455590 w 521584"/>
                <a:gd name="connsiteY68" fmla="*/ 261057 h 444791"/>
                <a:gd name="connsiteX69" fmla="*/ 451837 w 521584"/>
                <a:gd name="connsiteY69" fmla="*/ 260528 h 444791"/>
                <a:gd name="connsiteX70" fmla="*/ 448942 w 521584"/>
                <a:gd name="connsiteY70" fmla="*/ 260118 h 444791"/>
                <a:gd name="connsiteX71" fmla="*/ 447078 w 521584"/>
                <a:gd name="connsiteY71" fmla="*/ 259854 h 444791"/>
                <a:gd name="connsiteX72" fmla="*/ 446417 w 521584"/>
                <a:gd name="connsiteY72" fmla="*/ 259761 h 444791"/>
                <a:gd name="connsiteX73" fmla="*/ 444342 w 521584"/>
                <a:gd name="connsiteY73" fmla="*/ 259471 h 444791"/>
                <a:gd name="connsiteX74" fmla="*/ 443126 w 521584"/>
                <a:gd name="connsiteY74" fmla="*/ 257937 h 444791"/>
                <a:gd name="connsiteX75" fmla="*/ 441659 w 521584"/>
                <a:gd name="connsiteY75" fmla="*/ 256087 h 444791"/>
                <a:gd name="connsiteX76" fmla="*/ 440192 w 521584"/>
                <a:gd name="connsiteY76" fmla="*/ 254236 h 444791"/>
                <a:gd name="connsiteX77" fmla="*/ 438725 w 521584"/>
                <a:gd name="connsiteY77" fmla="*/ 252386 h 444791"/>
                <a:gd name="connsiteX78" fmla="*/ 435791 w 521584"/>
                <a:gd name="connsiteY78" fmla="*/ 248685 h 444791"/>
                <a:gd name="connsiteX79" fmla="*/ 434324 w 521584"/>
                <a:gd name="connsiteY79" fmla="*/ 246835 h 444791"/>
                <a:gd name="connsiteX80" fmla="*/ 432857 w 521584"/>
                <a:gd name="connsiteY80" fmla="*/ 244984 h 444791"/>
                <a:gd name="connsiteX81" fmla="*/ 431389 w 521584"/>
                <a:gd name="connsiteY81" fmla="*/ 243134 h 444791"/>
                <a:gd name="connsiteX82" fmla="*/ 429922 w 521584"/>
                <a:gd name="connsiteY82" fmla="*/ 241284 h 444791"/>
                <a:gd name="connsiteX83" fmla="*/ 428455 w 521584"/>
                <a:gd name="connsiteY83" fmla="*/ 239433 h 444791"/>
                <a:gd name="connsiteX84" fmla="*/ 426988 w 521584"/>
                <a:gd name="connsiteY84" fmla="*/ 237583 h 444791"/>
                <a:gd name="connsiteX85" fmla="*/ 425521 w 521584"/>
                <a:gd name="connsiteY85" fmla="*/ 235732 h 444791"/>
                <a:gd name="connsiteX86" fmla="*/ 424054 w 521584"/>
                <a:gd name="connsiteY86" fmla="*/ 233882 h 444791"/>
                <a:gd name="connsiteX87" fmla="*/ 422587 w 521584"/>
                <a:gd name="connsiteY87" fmla="*/ 232031 h 444791"/>
                <a:gd name="connsiteX88" fmla="*/ 421119 w 521584"/>
                <a:gd name="connsiteY88" fmla="*/ 230181 h 444791"/>
                <a:gd name="connsiteX89" fmla="*/ 419652 w 521584"/>
                <a:gd name="connsiteY89" fmla="*/ 228330 h 444791"/>
                <a:gd name="connsiteX90" fmla="*/ 418674 w 521584"/>
                <a:gd name="connsiteY90" fmla="*/ 227088 h 444791"/>
                <a:gd name="connsiteX91" fmla="*/ 418079 w 521584"/>
                <a:gd name="connsiteY91" fmla="*/ 225687 h 444791"/>
                <a:gd name="connsiteX92" fmla="*/ 417722 w 521584"/>
                <a:gd name="connsiteY92" fmla="*/ 222026 h 444791"/>
                <a:gd name="connsiteX93" fmla="*/ 417670 w 521584"/>
                <a:gd name="connsiteY93" fmla="*/ 221219 h 444791"/>
                <a:gd name="connsiteX94" fmla="*/ 416850 w 521584"/>
                <a:gd name="connsiteY94" fmla="*/ 221219 h 444791"/>
                <a:gd name="connsiteX95" fmla="*/ 415396 w 521584"/>
                <a:gd name="connsiteY95" fmla="*/ 220598 h 444791"/>
                <a:gd name="connsiteX96" fmla="*/ 413387 w 521584"/>
                <a:gd name="connsiteY96" fmla="*/ 220294 h 444791"/>
                <a:gd name="connsiteX97" fmla="*/ 411273 w 521584"/>
                <a:gd name="connsiteY97" fmla="*/ 219686 h 444791"/>
                <a:gd name="connsiteX98" fmla="*/ 412449 w 521584"/>
                <a:gd name="connsiteY98" fmla="*/ 215827 h 444791"/>
                <a:gd name="connsiteX99" fmla="*/ 413519 w 521584"/>
                <a:gd name="connsiteY99" fmla="*/ 214294 h 444791"/>
                <a:gd name="connsiteX100" fmla="*/ 413268 w 521584"/>
                <a:gd name="connsiteY100" fmla="*/ 213170 h 444791"/>
                <a:gd name="connsiteX101" fmla="*/ 411510 w 521584"/>
                <a:gd name="connsiteY101" fmla="*/ 213355 h 444791"/>
                <a:gd name="connsiteX102" fmla="*/ 409713 w 521584"/>
                <a:gd name="connsiteY102" fmla="*/ 212139 h 444791"/>
                <a:gd name="connsiteX103" fmla="*/ 407572 w 521584"/>
                <a:gd name="connsiteY103" fmla="*/ 212721 h 444791"/>
                <a:gd name="connsiteX104" fmla="*/ 405563 w 521584"/>
                <a:gd name="connsiteY104" fmla="*/ 213342 h 444791"/>
                <a:gd name="connsiteX105" fmla="*/ 403844 w 521584"/>
                <a:gd name="connsiteY105" fmla="*/ 213329 h 444791"/>
                <a:gd name="connsiteX106" fmla="*/ 402443 w 521584"/>
                <a:gd name="connsiteY106" fmla="*/ 213078 h 444791"/>
                <a:gd name="connsiteX107" fmla="*/ 401478 w 521584"/>
                <a:gd name="connsiteY107" fmla="*/ 212483 h 444791"/>
                <a:gd name="connsiteX108" fmla="*/ 399535 w 521584"/>
                <a:gd name="connsiteY108" fmla="*/ 210090 h 444791"/>
                <a:gd name="connsiteX109" fmla="*/ 398055 w 521584"/>
                <a:gd name="connsiteY109" fmla="*/ 206998 h 444791"/>
                <a:gd name="connsiteX110" fmla="*/ 395967 w 521584"/>
                <a:gd name="connsiteY110" fmla="*/ 204737 h 444791"/>
                <a:gd name="connsiteX111" fmla="*/ 394341 w 521584"/>
                <a:gd name="connsiteY111" fmla="*/ 202067 h 444791"/>
                <a:gd name="connsiteX112" fmla="*/ 391433 w 521584"/>
                <a:gd name="connsiteY112" fmla="*/ 198591 h 444791"/>
                <a:gd name="connsiteX113" fmla="*/ 389755 w 521584"/>
                <a:gd name="connsiteY113" fmla="*/ 192366 h 444791"/>
                <a:gd name="connsiteX114" fmla="*/ 388208 w 521584"/>
                <a:gd name="connsiteY114" fmla="*/ 189022 h 444791"/>
                <a:gd name="connsiteX115" fmla="*/ 383674 w 521584"/>
                <a:gd name="connsiteY115" fmla="*/ 185030 h 444791"/>
                <a:gd name="connsiteX116" fmla="*/ 382525 w 521584"/>
                <a:gd name="connsiteY116" fmla="*/ 183431 h 444791"/>
                <a:gd name="connsiteX117" fmla="*/ 381031 w 521584"/>
                <a:gd name="connsiteY117" fmla="*/ 179677 h 444791"/>
                <a:gd name="connsiteX118" fmla="*/ 379392 w 521584"/>
                <a:gd name="connsiteY118" fmla="*/ 177113 h 444791"/>
                <a:gd name="connsiteX119" fmla="*/ 377938 w 521584"/>
                <a:gd name="connsiteY119" fmla="*/ 173862 h 444791"/>
                <a:gd name="connsiteX120" fmla="*/ 376405 w 521584"/>
                <a:gd name="connsiteY120" fmla="*/ 169632 h 444791"/>
                <a:gd name="connsiteX121" fmla="*/ 376921 w 521584"/>
                <a:gd name="connsiteY121" fmla="*/ 169302 h 444791"/>
                <a:gd name="connsiteX122" fmla="*/ 377952 w 521584"/>
                <a:gd name="connsiteY122" fmla="*/ 169420 h 444791"/>
                <a:gd name="connsiteX123" fmla="*/ 378943 w 521584"/>
                <a:gd name="connsiteY123" fmla="*/ 169936 h 444791"/>
                <a:gd name="connsiteX124" fmla="*/ 379432 w 521584"/>
                <a:gd name="connsiteY124" fmla="*/ 169936 h 444791"/>
                <a:gd name="connsiteX125" fmla="*/ 380370 w 521584"/>
                <a:gd name="connsiteY125" fmla="*/ 164054 h 444791"/>
                <a:gd name="connsiteX126" fmla="*/ 379445 w 521584"/>
                <a:gd name="connsiteY126" fmla="*/ 161331 h 444791"/>
                <a:gd name="connsiteX127" fmla="*/ 377528 w 521584"/>
                <a:gd name="connsiteY127" fmla="*/ 159891 h 444791"/>
                <a:gd name="connsiteX128" fmla="*/ 375348 w 521584"/>
                <a:gd name="connsiteY128" fmla="*/ 157882 h 444791"/>
                <a:gd name="connsiteX129" fmla="*/ 374766 w 521584"/>
                <a:gd name="connsiteY129" fmla="*/ 155569 h 444791"/>
                <a:gd name="connsiteX130" fmla="*/ 374528 w 521584"/>
                <a:gd name="connsiteY130" fmla="*/ 153599 h 444791"/>
                <a:gd name="connsiteX131" fmla="*/ 374925 w 521584"/>
                <a:gd name="connsiteY131" fmla="*/ 153018 h 444791"/>
                <a:gd name="connsiteX132" fmla="*/ 376431 w 521584"/>
                <a:gd name="connsiteY132" fmla="*/ 153665 h 444791"/>
                <a:gd name="connsiteX133" fmla="*/ 377634 w 521584"/>
                <a:gd name="connsiteY133" fmla="*/ 154141 h 444791"/>
                <a:gd name="connsiteX134" fmla="*/ 377991 w 521584"/>
                <a:gd name="connsiteY134" fmla="*/ 154049 h 444791"/>
                <a:gd name="connsiteX135" fmla="*/ 373629 w 521584"/>
                <a:gd name="connsiteY135" fmla="*/ 149343 h 444791"/>
                <a:gd name="connsiteX136" fmla="*/ 366809 w 521584"/>
                <a:gd name="connsiteY136" fmla="*/ 145748 h 444791"/>
                <a:gd name="connsiteX137" fmla="*/ 362011 w 521584"/>
                <a:gd name="connsiteY137" fmla="*/ 140210 h 444791"/>
                <a:gd name="connsiteX138" fmla="*/ 358747 w 521584"/>
                <a:gd name="connsiteY138" fmla="*/ 139377 h 444791"/>
                <a:gd name="connsiteX139" fmla="*/ 355442 w 521584"/>
                <a:gd name="connsiteY139" fmla="*/ 135716 h 444791"/>
                <a:gd name="connsiteX140" fmla="*/ 352561 w 521584"/>
                <a:gd name="connsiteY140" fmla="*/ 132121 h 444791"/>
                <a:gd name="connsiteX141" fmla="*/ 353935 w 521584"/>
                <a:gd name="connsiteY141" fmla="*/ 130561 h 444791"/>
                <a:gd name="connsiteX142" fmla="*/ 351913 w 521584"/>
                <a:gd name="connsiteY142" fmla="*/ 129557 h 444791"/>
                <a:gd name="connsiteX143" fmla="*/ 350155 w 521584"/>
                <a:gd name="connsiteY143" fmla="*/ 128975 h 444791"/>
                <a:gd name="connsiteX144" fmla="*/ 345595 w 521584"/>
                <a:gd name="connsiteY144" fmla="*/ 126702 h 444791"/>
                <a:gd name="connsiteX145" fmla="*/ 342727 w 521584"/>
                <a:gd name="connsiteY145" fmla="*/ 124005 h 444791"/>
                <a:gd name="connsiteX146" fmla="*/ 342873 w 521584"/>
                <a:gd name="connsiteY146" fmla="*/ 122842 h 444791"/>
                <a:gd name="connsiteX147" fmla="*/ 343401 w 521584"/>
                <a:gd name="connsiteY147" fmla="*/ 121838 h 444791"/>
                <a:gd name="connsiteX148" fmla="*/ 342582 w 521584"/>
                <a:gd name="connsiteY148" fmla="*/ 119155 h 444791"/>
                <a:gd name="connsiteX149" fmla="*/ 341577 w 521584"/>
                <a:gd name="connsiteY149" fmla="*/ 117370 h 444791"/>
                <a:gd name="connsiteX150" fmla="*/ 337586 w 521584"/>
                <a:gd name="connsiteY150" fmla="*/ 112467 h 444791"/>
                <a:gd name="connsiteX151" fmla="*/ 334519 w 521584"/>
                <a:gd name="connsiteY151" fmla="*/ 106188 h 444791"/>
                <a:gd name="connsiteX152" fmla="*/ 333687 w 521584"/>
                <a:gd name="connsiteY152" fmla="*/ 103532 h 444791"/>
                <a:gd name="connsiteX153" fmla="*/ 332087 w 521584"/>
                <a:gd name="connsiteY153" fmla="*/ 100875 h 444791"/>
                <a:gd name="connsiteX154" fmla="*/ 327910 w 521584"/>
                <a:gd name="connsiteY154" fmla="*/ 100941 h 444791"/>
                <a:gd name="connsiteX155" fmla="*/ 322650 w 521584"/>
                <a:gd name="connsiteY155" fmla="*/ 101020 h 444791"/>
                <a:gd name="connsiteX156" fmla="*/ 318381 w 521584"/>
                <a:gd name="connsiteY156" fmla="*/ 101087 h 444791"/>
                <a:gd name="connsiteX157" fmla="*/ 313556 w 521584"/>
                <a:gd name="connsiteY157" fmla="*/ 101153 h 444791"/>
                <a:gd name="connsiteX158" fmla="*/ 311190 w 521584"/>
                <a:gd name="connsiteY158" fmla="*/ 98470 h 444791"/>
                <a:gd name="connsiteX159" fmla="*/ 310212 w 521584"/>
                <a:gd name="connsiteY159" fmla="*/ 95549 h 444791"/>
                <a:gd name="connsiteX160" fmla="*/ 309168 w 521584"/>
                <a:gd name="connsiteY160" fmla="*/ 92548 h 444791"/>
                <a:gd name="connsiteX161" fmla="*/ 306657 w 521584"/>
                <a:gd name="connsiteY161" fmla="*/ 88266 h 444791"/>
                <a:gd name="connsiteX162" fmla="*/ 299480 w 521584"/>
                <a:gd name="connsiteY162" fmla="*/ 87235 h 444791"/>
                <a:gd name="connsiteX163" fmla="*/ 295660 w 521584"/>
                <a:gd name="connsiteY163" fmla="*/ 86680 h 444791"/>
                <a:gd name="connsiteX164" fmla="*/ 289395 w 521584"/>
                <a:gd name="connsiteY164" fmla="*/ 85860 h 444791"/>
                <a:gd name="connsiteX165" fmla="*/ 284690 w 521584"/>
                <a:gd name="connsiteY165" fmla="*/ 85252 h 444791"/>
                <a:gd name="connsiteX166" fmla="*/ 280566 w 521584"/>
                <a:gd name="connsiteY166" fmla="*/ 86177 h 444791"/>
                <a:gd name="connsiteX167" fmla="*/ 270705 w 521584"/>
                <a:gd name="connsiteY167" fmla="*/ 85265 h 444791"/>
                <a:gd name="connsiteX168" fmla="*/ 259788 w 521584"/>
                <a:gd name="connsiteY168" fmla="*/ 84261 h 444791"/>
                <a:gd name="connsiteX169" fmla="*/ 248923 w 521584"/>
                <a:gd name="connsiteY169" fmla="*/ 83256 h 444791"/>
                <a:gd name="connsiteX170" fmla="*/ 240848 w 521584"/>
                <a:gd name="connsiteY170" fmla="*/ 82503 h 444791"/>
                <a:gd name="connsiteX171" fmla="*/ 240213 w 521584"/>
                <a:gd name="connsiteY171" fmla="*/ 82252 h 444791"/>
                <a:gd name="connsiteX172" fmla="*/ 231714 w 521584"/>
                <a:gd name="connsiteY172" fmla="*/ 75683 h 444791"/>
                <a:gd name="connsiteX173" fmla="*/ 225000 w 521584"/>
                <a:gd name="connsiteY173" fmla="*/ 70488 h 444791"/>
                <a:gd name="connsiteX174" fmla="*/ 216620 w 521584"/>
                <a:gd name="connsiteY174" fmla="*/ 64012 h 444791"/>
                <a:gd name="connsiteX175" fmla="*/ 208055 w 521584"/>
                <a:gd name="connsiteY175" fmla="*/ 57403 h 444791"/>
                <a:gd name="connsiteX176" fmla="*/ 199371 w 521584"/>
                <a:gd name="connsiteY176" fmla="*/ 50702 h 444791"/>
                <a:gd name="connsiteX177" fmla="*/ 193067 w 521584"/>
                <a:gd name="connsiteY177" fmla="*/ 45838 h 444791"/>
                <a:gd name="connsiteX178" fmla="*/ 185387 w 521584"/>
                <a:gd name="connsiteY178" fmla="*/ 39573 h 444791"/>
                <a:gd name="connsiteX179" fmla="*/ 178395 w 521584"/>
                <a:gd name="connsiteY179" fmla="*/ 33876 h 444791"/>
                <a:gd name="connsiteX180" fmla="*/ 172884 w 521584"/>
                <a:gd name="connsiteY180" fmla="*/ 29382 h 444791"/>
                <a:gd name="connsiteX181" fmla="*/ 165971 w 521584"/>
                <a:gd name="connsiteY181" fmla="*/ 25443 h 444791"/>
                <a:gd name="connsiteX182" fmla="*/ 160578 w 521584"/>
                <a:gd name="connsiteY182" fmla="*/ 22364 h 444791"/>
                <a:gd name="connsiteX183" fmla="*/ 152727 w 521584"/>
                <a:gd name="connsiteY183" fmla="*/ 17883 h 444791"/>
                <a:gd name="connsiteX184" fmla="*/ 146449 w 521584"/>
                <a:gd name="connsiteY184" fmla="*/ 14301 h 444791"/>
                <a:gd name="connsiteX185" fmla="*/ 141083 w 521584"/>
                <a:gd name="connsiteY185" fmla="*/ 11235 h 444791"/>
                <a:gd name="connsiteX186" fmla="*/ 132822 w 521584"/>
                <a:gd name="connsiteY186" fmla="*/ 6503 h 444791"/>
                <a:gd name="connsiteX187" fmla="*/ 130099 w 521584"/>
                <a:gd name="connsiteY187" fmla="*/ 5221 h 444791"/>
                <a:gd name="connsiteX188" fmla="*/ 121838 w 521584"/>
                <a:gd name="connsiteY188" fmla="*/ 3648 h 444791"/>
                <a:gd name="connsiteX189" fmla="*/ 114013 w 521584"/>
                <a:gd name="connsiteY189" fmla="*/ 2313 h 444791"/>
                <a:gd name="connsiteX190" fmla="*/ 105911 w 521584"/>
                <a:gd name="connsiteY190" fmla="*/ 925 h 444791"/>
                <a:gd name="connsiteX191" fmla="*/ 100518 w 521584"/>
                <a:gd name="connsiteY191" fmla="*/ 0 h 444791"/>
                <a:gd name="connsiteX192" fmla="*/ 97267 w 521584"/>
                <a:gd name="connsiteY192" fmla="*/ 3291 h 444791"/>
                <a:gd name="connsiteX193" fmla="*/ 96474 w 521584"/>
                <a:gd name="connsiteY193" fmla="*/ 3648 h 444791"/>
                <a:gd name="connsiteX194" fmla="*/ 92006 w 521584"/>
                <a:gd name="connsiteY194" fmla="*/ 5009 h 444791"/>
                <a:gd name="connsiteX195" fmla="*/ 82847 w 521584"/>
                <a:gd name="connsiteY195" fmla="*/ 7798 h 444791"/>
                <a:gd name="connsiteX196" fmla="*/ 76714 w 521584"/>
                <a:gd name="connsiteY196" fmla="*/ 9662 h 444791"/>
                <a:gd name="connsiteX197" fmla="*/ 68863 w 521584"/>
                <a:gd name="connsiteY197" fmla="*/ 12054 h 444791"/>
                <a:gd name="connsiteX198" fmla="*/ 62333 w 521584"/>
                <a:gd name="connsiteY198" fmla="*/ 14037 h 444791"/>
                <a:gd name="connsiteX199" fmla="*/ 55870 w 521584"/>
                <a:gd name="connsiteY199" fmla="*/ 16006 h 444791"/>
                <a:gd name="connsiteX200" fmla="*/ 49883 w 521584"/>
                <a:gd name="connsiteY200" fmla="*/ 17830 h 444791"/>
                <a:gd name="connsiteX201" fmla="*/ 53676 w 521584"/>
                <a:gd name="connsiteY201" fmla="*/ 21663 h 444791"/>
                <a:gd name="connsiteX202" fmla="*/ 59478 w 521584"/>
                <a:gd name="connsiteY202" fmla="*/ 27519 h 444791"/>
                <a:gd name="connsiteX203" fmla="*/ 63351 w 521584"/>
                <a:gd name="connsiteY203" fmla="*/ 31431 h 444791"/>
                <a:gd name="connsiteX204" fmla="*/ 67951 w 521584"/>
                <a:gd name="connsiteY204" fmla="*/ 36467 h 444791"/>
                <a:gd name="connsiteX205" fmla="*/ 72061 w 521584"/>
                <a:gd name="connsiteY205" fmla="*/ 40961 h 444791"/>
                <a:gd name="connsiteX206" fmla="*/ 76423 w 521584"/>
                <a:gd name="connsiteY206" fmla="*/ 45719 h 444791"/>
                <a:gd name="connsiteX207" fmla="*/ 73740 w 521584"/>
                <a:gd name="connsiteY207" fmla="*/ 47331 h 444791"/>
                <a:gd name="connsiteX208" fmla="*/ 69312 w 521584"/>
                <a:gd name="connsiteY208" fmla="*/ 49988 h 444791"/>
                <a:gd name="connsiteX209" fmla="*/ 68876 w 521584"/>
                <a:gd name="connsiteY209" fmla="*/ 50477 h 444791"/>
                <a:gd name="connsiteX210" fmla="*/ 68519 w 521584"/>
                <a:gd name="connsiteY210" fmla="*/ 50979 h 444791"/>
                <a:gd name="connsiteX211" fmla="*/ 66946 w 521584"/>
                <a:gd name="connsiteY211" fmla="*/ 55725 h 444791"/>
                <a:gd name="connsiteX212" fmla="*/ 65704 w 521584"/>
                <a:gd name="connsiteY212" fmla="*/ 59465 h 444791"/>
                <a:gd name="connsiteX213" fmla="*/ 65228 w 521584"/>
                <a:gd name="connsiteY213" fmla="*/ 59928 h 444791"/>
                <a:gd name="connsiteX214" fmla="*/ 58857 w 521584"/>
                <a:gd name="connsiteY214" fmla="*/ 61302 h 444791"/>
                <a:gd name="connsiteX215" fmla="*/ 52420 w 521584"/>
                <a:gd name="connsiteY215" fmla="*/ 62690 h 444791"/>
                <a:gd name="connsiteX216" fmla="*/ 48363 w 521584"/>
                <a:gd name="connsiteY216" fmla="*/ 63562 h 444791"/>
                <a:gd name="connsiteX217" fmla="*/ 47200 w 521584"/>
                <a:gd name="connsiteY217" fmla="*/ 64527 h 444791"/>
                <a:gd name="connsiteX218" fmla="*/ 44834 w 521584"/>
                <a:gd name="connsiteY218" fmla="*/ 69193 h 444791"/>
                <a:gd name="connsiteX219" fmla="*/ 42375 w 521584"/>
                <a:gd name="connsiteY219" fmla="*/ 74017 h 444791"/>
                <a:gd name="connsiteX220" fmla="*/ 38000 w 521584"/>
                <a:gd name="connsiteY220" fmla="*/ 77956 h 444791"/>
                <a:gd name="connsiteX221" fmla="*/ 33136 w 521584"/>
                <a:gd name="connsiteY221" fmla="*/ 82318 h 444791"/>
                <a:gd name="connsiteX222" fmla="*/ 31881 w 521584"/>
                <a:gd name="connsiteY222" fmla="*/ 82609 h 444791"/>
                <a:gd name="connsiteX223" fmla="*/ 28113 w 521584"/>
                <a:gd name="connsiteY223" fmla="*/ 81935 h 444791"/>
                <a:gd name="connsiteX224" fmla="*/ 21677 w 521584"/>
                <a:gd name="connsiteY224" fmla="*/ 80785 h 444791"/>
                <a:gd name="connsiteX225" fmla="*/ 15451 w 521584"/>
                <a:gd name="connsiteY225" fmla="*/ 79674 h 444791"/>
                <a:gd name="connsiteX226" fmla="*/ 11195 w 521584"/>
                <a:gd name="connsiteY226" fmla="*/ 78921 h 444791"/>
                <a:gd name="connsiteX227" fmla="*/ 6027 w 521584"/>
                <a:gd name="connsiteY227" fmla="*/ 78009 h 444791"/>
                <a:gd name="connsiteX228" fmla="*/ 3463 w 521584"/>
                <a:gd name="connsiteY228" fmla="*/ 95866 h 444791"/>
                <a:gd name="connsiteX229" fmla="*/ 3357 w 521584"/>
                <a:gd name="connsiteY229" fmla="*/ 101880 h 444791"/>
                <a:gd name="connsiteX230" fmla="*/ 1428 w 521584"/>
                <a:gd name="connsiteY230" fmla="*/ 108753 h 444791"/>
                <a:gd name="connsiteX231" fmla="*/ 0 w 521584"/>
                <a:gd name="connsiteY231" fmla="*/ 112017 h 444791"/>
                <a:gd name="connsiteX232" fmla="*/ 344 w 521584"/>
                <a:gd name="connsiteY232" fmla="*/ 114383 h 444791"/>
                <a:gd name="connsiteX233" fmla="*/ 2578 w 521584"/>
                <a:gd name="connsiteY233" fmla="*/ 112520 h 444791"/>
                <a:gd name="connsiteX234" fmla="*/ 5155 w 521584"/>
                <a:gd name="connsiteY234" fmla="*/ 113141 h 444791"/>
                <a:gd name="connsiteX235" fmla="*/ 11235 w 521584"/>
                <a:gd name="connsiteY235" fmla="*/ 113749 h 444791"/>
                <a:gd name="connsiteX236" fmla="*/ 13786 w 521584"/>
                <a:gd name="connsiteY236" fmla="*/ 115216 h 444791"/>
                <a:gd name="connsiteX237" fmla="*/ 20144 w 521584"/>
                <a:gd name="connsiteY237" fmla="*/ 123728 h 444791"/>
                <a:gd name="connsiteX238" fmla="*/ 24426 w 521584"/>
                <a:gd name="connsiteY238" fmla="*/ 132240 h 444791"/>
                <a:gd name="connsiteX239" fmla="*/ 29091 w 521584"/>
                <a:gd name="connsiteY239" fmla="*/ 137157 h 444791"/>
                <a:gd name="connsiteX240" fmla="*/ 31524 w 521584"/>
                <a:gd name="connsiteY240" fmla="*/ 142484 h 444791"/>
                <a:gd name="connsiteX241" fmla="*/ 36176 w 521584"/>
                <a:gd name="connsiteY241" fmla="*/ 147836 h 444791"/>
                <a:gd name="connsiteX242" fmla="*/ 37855 w 521584"/>
                <a:gd name="connsiteY242" fmla="*/ 151088 h 444791"/>
                <a:gd name="connsiteX243" fmla="*/ 41886 w 521584"/>
                <a:gd name="connsiteY243" fmla="*/ 155926 h 444791"/>
                <a:gd name="connsiteX244" fmla="*/ 49142 w 521584"/>
                <a:gd name="connsiteY244" fmla="*/ 169777 h 444791"/>
                <a:gd name="connsiteX245" fmla="*/ 53028 w 521584"/>
                <a:gd name="connsiteY245" fmla="*/ 171641 h 444791"/>
                <a:gd name="connsiteX246" fmla="*/ 53887 w 521584"/>
                <a:gd name="connsiteY246" fmla="*/ 175487 h 444791"/>
                <a:gd name="connsiteX247" fmla="*/ 55566 w 521584"/>
                <a:gd name="connsiteY247" fmla="*/ 179770 h 444791"/>
                <a:gd name="connsiteX248" fmla="*/ 58011 w 521584"/>
                <a:gd name="connsiteY248" fmla="*/ 181435 h 444791"/>
                <a:gd name="connsiteX249" fmla="*/ 59558 w 521584"/>
                <a:gd name="connsiteY249" fmla="*/ 182889 h 444791"/>
                <a:gd name="connsiteX250" fmla="*/ 65598 w 521584"/>
                <a:gd name="connsiteY250" fmla="*/ 192789 h 444791"/>
                <a:gd name="connsiteX251" fmla="*/ 67488 w 521584"/>
                <a:gd name="connsiteY251" fmla="*/ 196754 h 444791"/>
                <a:gd name="connsiteX252" fmla="*/ 68202 w 521584"/>
                <a:gd name="connsiteY252" fmla="*/ 198935 h 444791"/>
                <a:gd name="connsiteX253" fmla="*/ 68916 w 521584"/>
                <a:gd name="connsiteY253" fmla="*/ 202147 h 444791"/>
                <a:gd name="connsiteX254" fmla="*/ 67924 w 521584"/>
                <a:gd name="connsiteY254" fmla="*/ 204592 h 444791"/>
                <a:gd name="connsiteX255" fmla="*/ 67039 w 521584"/>
                <a:gd name="connsiteY255" fmla="*/ 206099 h 444791"/>
                <a:gd name="connsiteX256" fmla="*/ 71149 w 521584"/>
                <a:gd name="connsiteY256" fmla="*/ 211875 h 444791"/>
                <a:gd name="connsiteX257" fmla="*/ 73608 w 521584"/>
                <a:gd name="connsiteY257" fmla="*/ 216303 h 444791"/>
                <a:gd name="connsiteX258" fmla="*/ 76555 w 521584"/>
                <a:gd name="connsiteY258" fmla="*/ 221034 h 444791"/>
                <a:gd name="connsiteX259" fmla="*/ 78895 w 521584"/>
                <a:gd name="connsiteY259" fmla="*/ 221431 h 444791"/>
                <a:gd name="connsiteX260" fmla="*/ 80732 w 521584"/>
                <a:gd name="connsiteY260" fmla="*/ 221523 h 444791"/>
                <a:gd name="connsiteX261" fmla="*/ 83468 w 521584"/>
                <a:gd name="connsiteY261" fmla="*/ 223982 h 444791"/>
                <a:gd name="connsiteX262" fmla="*/ 85874 w 521584"/>
                <a:gd name="connsiteY262" fmla="*/ 224048 h 444791"/>
                <a:gd name="connsiteX263" fmla="*/ 87367 w 521584"/>
                <a:gd name="connsiteY263" fmla="*/ 225766 h 444791"/>
                <a:gd name="connsiteX264" fmla="*/ 90394 w 521584"/>
                <a:gd name="connsiteY264" fmla="*/ 227643 h 444791"/>
                <a:gd name="connsiteX265" fmla="*/ 95218 w 521584"/>
                <a:gd name="connsiteY265" fmla="*/ 231793 h 444791"/>
                <a:gd name="connsiteX266" fmla="*/ 99752 w 521584"/>
                <a:gd name="connsiteY266" fmla="*/ 237424 h 444791"/>
                <a:gd name="connsiteX267" fmla="*/ 101853 w 521584"/>
                <a:gd name="connsiteY267" fmla="*/ 241773 h 444791"/>
                <a:gd name="connsiteX268" fmla="*/ 106175 w 521584"/>
                <a:gd name="connsiteY268" fmla="*/ 248910 h 444791"/>
                <a:gd name="connsiteX269" fmla="*/ 107563 w 521584"/>
                <a:gd name="connsiteY269" fmla="*/ 252056 h 444791"/>
                <a:gd name="connsiteX270" fmla="*/ 108726 w 521584"/>
                <a:gd name="connsiteY270" fmla="*/ 256166 h 444791"/>
                <a:gd name="connsiteX271" fmla="*/ 109744 w 521584"/>
                <a:gd name="connsiteY271" fmla="*/ 257845 h 444791"/>
                <a:gd name="connsiteX272" fmla="*/ 112454 w 521584"/>
                <a:gd name="connsiteY272" fmla="*/ 260872 h 444791"/>
                <a:gd name="connsiteX273" fmla="*/ 111039 w 521584"/>
                <a:gd name="connsiteY273" fmla="*/ 260872 h 444791"/>
                <a:gd name="connsiteX274" fmla="*/ 112493 w 521584"/>
                <a:gd name="connsiteY274" fmla="*/ 263053 h 444791"/>
                <a:gd name="connsiteX275" fmla="*/ 114212 w 521584"/>
                <a:gd name="connsiteY275" fmla="*/ 264031 h 444791"/>
                <a:gd name="connsiteX276" fmla="*/ 114159 w 521584"/>
                <a:gd name="connsiteY276" fmla="*/ 266040 h 444791"/>
                <a:gd name="connsiteX277" fmla="*/ 115771 w 521584"/>
                <a:gd name="connsiteY277" fmla="*/ 269053 h 444791"/>
                <a:gd name="connsiteX278" fmla="*/ 116855 w 521584"/>
                <a:gd name="connsiteY278" fmla="*/ 274684 h 444791"/>
                <a:gd name="connsiteX279" fmla="*/ 116339 w 521584"/>
                <a:gd name="connsiteY279" fmla="*/ 277486 h 444791"/>
                <a:gd name="connsiteX280" fmla="*/ 115573 w 521584"/>
                <a:gd name="connsiteY280" fmla="*/ 280037 h 444791"/>
                <a:gd name="connsiteX281" fmla="*/ 115467 w 521584"/>
                <a:gd name="connsiteY281" fmla="*/ 284835 h 444791"/>
                <a:gd name="connsiteX282" fmla="*/ 114833 w 521584"/>
                <a:gd name="connsiteY282" fmla="*/ 289117 h 444791"/>
                <a:gd name="connsiteX283" fmla="*/ 115983 w 521584"/>
                <a:gd name="connsiteY283" fmla="*/ 292104 h 444791"/>
                <a:gd name="connsiteX284" fmla="*/ 117622 w 521584"/>
                <a:gd name="connsiteY284" fmla="*/ 295263 h 444791"/>
                <a:gd name="connsiteX285" fmla="*/ 119168 w 521584"/>
                <a:gd name="connsiteY285" fmla="*/ 299361 h 444791"/>
                <a:gd name="connsiteX286" fmla="*/ 119366 w 521584"/>
                <a:gd name="connsiteY286" fmla="*/ 301793 h 444791"/>
                <a:gd name="connsiteX287" fmla="*/ 118111 w 521584"/>
                <a:gd name="connsiteY287" fmla="*/ 305256 h 444791"/>
                <a:gd name="connsiteX288" fmla="*/ 122975 w 521584"/>
                <a:gd name="connsiteY288" fmla="*/ 314759 h 444791"/>
                <a:gd name="connsiteX289" fmla="*/ 128526 w 521584"/>
                <a:gd name="connsiteY289" fmla="*/ 321447 h 444791"/>
                <a:gd name="connsiteX290" fmla="*/ 131791 w 521584"/>
                <a:gd name="connsiteY290" fmla="*/ 327646 h 444791"/>
                <a:gd name="connsiteX291" fmla="*/ 134752 w 521584"/>
                <a:gd name="connsiteY291" fmla="*/ 331241 h 444791"/>
                <a:gd name="connsiteX292" fmla="*/ 138690 w 521584"/>
                <a:gd name="connsiteY292" fmla="*/ 333990 h 444791"/>
                <a:gd name="connsiteX293" fmla="*/ 143541 w 521584"/>
                <a:gd name="connsiteY293" fmla="*/ 334757 h 444791"/>
                <a:gd name="connsiteX294" fmla="*/ 153718 w 521584"/>
                <a:gd name="connsiteY294" fmla="*/ 342449 h 444791"/>
                <a:gd name="connsiteX295" fmla="*/ 157208 w 521584"/>
                <a:gd name="connsiteY295" fmla="*/ 347287 h 444791"/>
                <a:gd name="connsiteX296" fmla="*/ 160803 w 521584"/>
                <a:gd name="connsiteY296" fmla="*/ 349177 h 444791"/>
                <a:gd name="connsiteX297" fmla="*/ 161292 w 521584"/>
                <a:gd name="connsiteY297" fmla="*/ 350261 h 444791"/>
                <a:gd name="connsiteX298" fmla="*/ 161741 w 521584"/>
                <a:gd name="connsiteY298" fmla="*/ 352257 h 444791"/>
                <a:gd name="connsiteX299" fmla="*/ 163235 w 521584"/>
                <a:gd name="connsiteY299" fmla="*/ 354834 h 444791"/>
                <a:gd name="connsiteX300" fmla="*/ 164927 w 521584"/>
                <a:gd name="connsiteY300" fmla="*/ 356671 h 444791"/>
                <a:gd name="connsiteX301" fmla="*/ 170412 w 521584"/>
                <a:gd name="connsiteY301" fmla="*/ 368197 h 444791"/>
                <a:gd name="connsiteX302" fmla="*/ 171218 w 521584"/>
                <a:gd name="connsiteY302" fmla="*/ 370827 h 444791"/>
                <a:gd name="connsiteX303" fmla="*/ 172513 w 521584"/>
                <a:gd name="connsiteY303" fmla="*/ 374158 h 444791"/>
                <a:gd name="connsiteX304" fmla="*/ 173386 w 521584"/>
                <a:gd name="connsiteY304" fmla="*/ 377145 h 444791"/>
                <a:gd name="connsiteX305" fmla="*/ 173703 w 521584"/>
                <a:gd name="connsiteY305" fmla="*/ 379603 h 444791"/>
                <a:gd name="connsiteX306" fmla="*/ 178950 w 521584"/>
                <a:gd name="connsiteY306" fmla="*/ 385988 h 444791"/>
                <a:gd name="connsiteX307" fmla="*/ 181065 w 521584"/>
                <a:gd name="connsiteY307" fmla="*/ 391539 h 444791"/>
                <a:gd name="connsiteX308" fmla="*/ 185070 w 521584"/>
                <a:gd name="connsiteY308" fmla="*/ 398557 h 444791"/>
                <a:gd name="connsiteX309" fmla="*/ 187489 w 521584"/>
                <a:gd name="connsiteY309" fmla="*/ 402007 h 444791"/>
                <a:gd name="connsiteX310" fmla="*/ 195195 w 521584"/>
                <a:gd name="connsiteY310" fmla="*/ 408127 h 444791"/>
                <a:gd name="connsiteX311" fmla="*/ 201433 w 521584"/>
                <a:gd name="connsiteY311" fmla="*/ 414749 h 444791"/>
                <a:gd name="connsiteX312" fmla="*/ 202596 w 521584"/>
                <a:gd name="connsiteY312" fmla="*/ 419784 h 444791"/>
                <a:gd name="connsiteX313" fmla="*/ 204011 w 521584"/>
                <a:gd name="connsiteY313" fmla="*/ 423578 h 444791"/>
                <a:gd name="connsiteX314" fmla="*/ 206363 w 521584"/>
                <a:gd name="connsiteY314" fmla="*/ 425626 h 444791"/>
                <a:gd name="connsiteX315" fmla="*/ 208174 w 521584"/>
                <a:gd name="connsiteY315" fmla="*/ 428177 h 444791"/>
                <a:gd name="connsiteX316" fmla="*/ 208504 w 521584"/>
                <a:gd name="connsiteY316" fmla="*/ 430755 h 444791"/>
                <a:gd name="connsiteX317" fmla="*/ 210923 w 521584"/>
                <a:gd name="connsiteY317" fmla="*/ 432645 h 444791"/>
                <a:gd name="connsiteX318" fmla="*/ 212271 w 521584"/>
                <a:gd name="connsiteY318" fmla="*/ 434469 h 444791"/>
                <a:gd name="connsiteX319" fmla="*/ 213051 w 521584"/>
                <a:gd name="connsiteY319" fmla="*/ 436835 h 444791"/>
                <a:gd name="connsiteX320" fmla="*/ 213263 w 521584"/>
                <a:gd name="connsiteY320" fmla="*/ 439188 h 444791"/>
                <a:gd name="connsiteX321" fmla="*/ 214862 w 521584"/>
                <a:gd name="connsiteY321" fmla="*/ 442531 h 444791"/>
                <a:gd name="connsiteX322" fmla="*/ 215192 w 521584"/>
                <a:gd name="connsiteY322" fmla="*/ 444792 h 444791"/>
                <a:gd name="connsiteX323" fmla="*/ 219634 w 521584"/>
                <a:gd name="connsiteY323" fmla="*/ 440919 h 444791"/>
                <a:gd name="connsiteX324" fmla="*/ 220744 w 521584"/>
                <a:gd name="connsiteY324" fmla="*/ 439756 h 444791"/>
                <a:gd name="connsiteX325" fmla="*/ 221365 w 521584"/>
                <a:gd name="connsiteY325" fmla="*/ 438738 h 444791"/>
                <a:gd name="connsiteX326" fmla="*/ 222356 w 521584"/>
                <a:gd name="connsiteY326" fmla="*/ 436544 h 444791"/>
                <a:gd name="connsiteX327" fmla="*/ 223810 w 521584"/>
                <a:gd name="connsiteY327" fmla="*/ 435830 h 444791"/>
                <a:gd name="connsiteX328" fmla="*/ 224233 w 521584"/>
                <a:gd name="connsiteY328" fmla="*/ 433530 h 444791"/>
                <a:gd name="connsiteX329" fmla="*/ 224141 w 521584"/>
                <a:gd name="connsiteY329" fmla="*/ 432381 h 444791"/>
                <a:gd name="connsiteX330" fmla="*/ 223136 w 521584"/>
                <a:gd name="connsiteY330" fmla="*/ 431389 h 444791"/>
                <a:gd name="connsiteX331" fmla="*/ 222304 w 521584"/>
                <a:gd name="connsiteY331" fmla="*/ 428706 h 444791"/>
                <a:gd name="connsiteX332" fmla="*/ 222396 w 521584"/>
                <a:gd name="connsiteY332" fmla="*/ 425309 h 444791"/>
                <a:gd name="connsiteX333" fmla="*/ 222568 w 521584"/>
                <a:gd name="connsiteY333" fmla="*/ 423882 h 444791"/>
                <a:gd name="connsiteX334" fmla="*/ 222951 w 521584"/>
                <a:gd name="connsiteY334" fmla="*/ 421278 h 444791"/>
                <a:gd name="connsiteX335" fmla="*/ 224524 w 521584"/>
                <a:gd name="connsiteY335" fmla="*/ 420313 h 444791"/>
                <a:gd name="connsiteX336" fmla="*/ 224868 w 521584"/>
                <a:gd name="connsiteY336" fmla="*/ 419546 h 444791"/>
                <a:gd name="connsiteX337" fmla="*/ 223546 w 521584"/>
                <a:gd name="connsiteY337" fmla="*/ 417907 h 444791"/>
                <a:gd name="connsiteX338" fmla="*/ 223612 w 521584"/>
                <a:gd name="connsiteY338" fmla="*/ 416929 h 444791"/>
                <a:gd name="connsiteX339" fmla="*/ 226229 w 521584"/>
                <a:gd name="connsiteY339" fmla="*/ 414180 h 444791"/>
                <a:gd name="connsiteX340" fmla="*/ 227273 w 521584"/>
                <a:gd name="connsiteY340" fmla="*/ 413361 h 444791"/>
                <a:gd name="connsiteX341" fmla="*/ 229005 w 521584"/>
                <a:gd name="connsiteY341" fmla="*/ 412502 h 444791"/>
                <a:gd name="connsiteX342" fmla="*/ 230392 w 521584"/>
                <a:gd name="connsiteY342" fmla="*/ 412515 h 444791"/>
                <a:gd name="connsiteX343" fmla="*/ 232018 w 521584"/>
                <a:gd name="connsiteY343" fmla="*/ 413004 h 444791"/>
                <a:gd name="connsiteX344" fmla="*/ 233485 w 521584"/>
                <a:gd name="connsiteY344" fmla="*/ 413770 h 444791"/>
                <a:gd name="connsiteX345" fmla="*/ 234926 w 521584"/>
                <a:gd name="connsiteY345" fmla="*/ 415171 h 444791"/>
                <a:gd name="connsiteX346" fmla="*/ 236459 w 521584"/>
                <a:gd name="connsiteY346" fmla="*/ 416757 h 444791"/>
                <a:gd name="connsiteX347" fmla="*/ 238733 w 521584"/>
                <a:gd name="connsiteY347" fmla="*/ 417366 h 444791"/>
                <a:gd name="connsiteX348" fmla="*/ 240253 w 521584"/>
                <a:gd name="connsiteY348" fmla="*/ 417207 h 444791"/>
                <a:gd name="connsiteX349" fmla="*/ 241535 w 521584"/>
                <a:gd name="connsiteY349" fmla="*/ 417907 h 444791"/>
                <a:gd name="connsiteX350" fmla="*/ 242566 w 521584"/>
                <a:gd name="connsiteY350" fmla="*/ 417524 h 444791"/>
                <a:gd name="connsiteX351" fmla="*/ 243729 w 521584"/>
                <a:gd name="connsiteY351" fmla="*/ 416705 h 444791"/>
                <a:gd name="connsiteX352" fmla="*/ 245645 w 521584"/>
                <a:gd name="connsiteY352" fmla="*/ 416757 h 444791"/>
                <a:gd name="connsiteX353" fmla="*/ 247324 w 521584"/>
                <a:gd name="connsiteY353" fmla="*/ 415819 h 444791"/>
                <a:gd name="connsiteX354" fmla="*/ 252201 w 521584"/>
                <a:gd name="connsiteY354" fmla="*/ 415370 h 444791"/>
                <a:gd name="connsiteX355" fmla="*/ 256933 w 521584"/>
                <a:gd name="connsiteY355" fmla="*/ 415647 h 444791"/>
                <a:gd name="connsiteX356" fmla="*/ 261823 w 521584"/>
                <a:gd name="connsiteY356" fmla="*/ 414867 h 444791"/>
                <a:gd name="connsiteX357" fmla="*/ 266740 w 521584"/>
                <a:gd name="connsiteY357" fmla="*/ 414920 h 444791"/>
                <a:gd name="connsiteX358" fmla="*/ 271710 w 521584"/>
                <a:gd name="connsiteY358" fmla="*/ 414986 h 444791"/>
                <a:gd name="connsiteX359" fmla="*/ 272820 w 521584"/>
                <a:gd name="connsiteY359" fmla="*/ 415105 h 444791"/>
                <a:gd name="connsiteX360" fmla="*/ 273918 w 521584"/>
                <a:gd name="connsiteY360" fmla="*/ 415594 h 444791"/>
                <a:gd name="connsiteX361" fmla="*/ 278213 w 521584"/>
                <a:gd name="connsiteY361" fmla="*/ 418040 h 444791"/>
                <a:gd name="connsiteX362" fmla="*/ 281412 w 521584"/>
                <a:gd name="connsiteY362" fmla="*/ 418542 h 444791"/>
                <a:gd name="connsiteX363" fmla="*/ 287822 w 521584"/>
                <a:gd name="connsiteY363" fmla="*/ 419216 h 444791"/>
                <a:gd name="connsiteX364" fmla="*/ 294669 w 521584"/>
                <a:gd name="connsiteY364" fmla="*/ 419930 h 444791"/>
                <a:gd name="connsiteX365" fmla="*/ 300603 w 521584"/>
                <a:gd name="connsiteY365" fmla="*/ 420551 h 444791"/>
                <a:gd name="connsiteX366" fmla="*/ 305573 w 521584"/>
                <a:gd name="connsiteY366" fmla="*/ 419969 h 444791"/>
                <a:gd name="connsiteX367" fmla="*/ 309697 w 521584"/>
                <a:gd name="connsiteY367" fmla="*/ 419494 h 444791"/>
                <a:gd name="connsiteX368" fmla="*/ 310820 w 521584"/>
                <a:gd name="connsiteY368" fmla="*/ 419573 h 444791"/>
                <a:gd name="connsiteX369" fmla="*/ 312155 w 521584"/>
                <a:gd name="connsiteY369" fmla="*/ 421080 h 444791"/>
                <a:gd name="connsiteX370" fmla="*/ 314839 w 521584"/>
                <a:gd name="connsiteY370" fmla="*/ 424833 h 444791"/>
                <a:gd name="connsiteX371" fmla="*/ 317376 w 521584"/>
                <a:gd name="connsiteY371" fmla="*/ 428376 h 444791"/>
                <a:gd name="connsiteX372" fmla="*/ 321526 w 521584"/>
                <a:gd name="connsiteY372" fmla="*/ 428561 h 444791"/>
                <a:gd name="connsiteX373" fmla="*/ 324117 w 521584"/>
                <a:gd name="connsiteY373" fmla="*/ 427226 h 444791"/>
                <a:gd name="connsiteX374" fmla="*/ 326946 w 521584"/>
                <a:gd name="connsiteY374" fmla="*/ 425349 h 444791"/>
                <a:gd name="connsiteX375" fmla="*/ 328651 w 521584"/>
                <a:gd name="connsiteY375" fmla="*/ 423895 h 444791"/>
                <a:gd name="connsiteX376" fmla="*/ 330422 w 521584"/>
                <a:gd name="connsiteY376" fmla="*/ 418119 h 444791"/>
                <a:gd name="connsiteX377" fmla="*/ 331572 w 521584"/>
                <a:gd name="connsiteY377" fmla="*/ 414392 h 444791"/>
                <a:gd name="connsiteX378" fmla="*/ 334413 w 521584"/>
                <a:gd name="connsiteY378" fmla="*/ 410202 h 444791"/>
                <a:gd name="connsiteX379" fmla="*/ 336792 w 521584"/>
                <a:gd name="connsiteY379" fmla="*/ 406686 h 444791"/>
                <a:gd name="connsiteX380" fmla="*/ 339938 w 521584"/>
                <a:gd name="connsiteY380" fmla="*/ 402033 h 444791"/>
                <a:gd name="connsiteX381" fmla="*/ 341683 w 521584"/>
                <a:gd name="connsiteY381" fmla="*/ 399456 h 444791"/>
                <a:gd name="connsiteX382" fmla="*/ 345119 w 521584"/>
                <a:gd name="connsiteY382" fmla="*/ 394367 h 444791"/>
                <a:gd name="connsiteX383" fmla="*/ 348543 w 521584"/>
                <a:gd name="connsiteY383" fmla="*/ 392385 h 444791"/>
                <a:gd name="connsiteX384" fmla="*/ 355152 w 521584"/>
                <a:gd name="connsiteY384" fmla="*/ 388565 h 444791"/>
                <a:gd name="connsiteX385" fmla="*/ 361628 w 521584"/>
                <a:gd name="connsiteY385" fmla="*/ 384811 h 444791"/>
                <a:gd name="connsiteX386" fmla="*/ 365844 w 521584"/>
                <a:gd name="connsiteY386" fmla="*/ 382366 h 444791"/>
                <a:gd name="connsiteX387" fmla="*/ 369479 w 521584"/>
                <a:gd name="connsiteY387" fmla="*/ 381242 h 444791"/>
                <a:gd name="connsiteX388" fmla="*/ 375638 w 521584"/>
                <a:gd name="connsiteY388" fmla="*/ 380278 h 444791"/>
                <a:gd name="connsiteX389" fmla="*/ 382868 w 521584"/>
                <a:gd name="connsiteY389" fmla="*/ 379141 h 444791"/>
                <a:gd name="connsiteX390" fmla="*/ 390098 w 521584"/>
                <a:gd name="connsiteY390" fmla="*/ 378017 h 444791"/>
                <a:gd name="connsiteX391" fmla="*/ 397804 w 521584"/>
                <a:gd name="connsiteY391" fmla="*/ 376815 h 444791"/>
                <a:gd name="connsiteX392" fmla="*/ 406395 w 521584"/>
                <a:gd name="connsiteY392" fmla="*/ 375466 h 444791"/>
                <a:gd name="connsiteX393" fmla="*/ 412277 w 521584"/>
                <a:gd name="connsiteY393" fmla="*/ 374541 h 444791"/>
                <a:gd name="connsiteX394" fmla="*/ 419784 w 521584"/>
                <a:gd name="connsiteY394" fmla="*/ 373365 h 444791"/>
                <a:gd name="connsiteX395" fmla="*/ 426023 w 521584"/>
                <a:gd name="connsiteY395" fmla="*/ 372387 h 444791"/>
                <a:gd name="connsiteX396" fmla="*/ 431574 w 521584"/>
                <a:gd name="connsiteY396" fmla="*/ 371514 h 444791"/>
                <a:gd name="connsiteX397" fmla="*/ 437284 w 521584"/>
                <a:gd name="connsiteY397" fmla="*/ 370629 h 444791"/>
                <a:gd name="connsiteX398" fmla="*/ 440668 w 521584"/>
                <a:gd name="connsiteY398" fmla="*/ 369294 h 444791"/>
                <a:gd name="connsiteX399" fmla="*/ 444792 w 521584"/>
                <a:gd name="connsiteY399" fmla="*/ 367681 h 444791"/>
                <a:gd name="connsiteX400" fmla="*/ 448916 w 521584"/>
                <a:gd name="connsiteY400" fmla="*/ 366069 h 444791"/>
                <a:gd name="connsiteX401" fmla="*/ 453039 w 521584"/>
                <a:gd name="connsiteY401" fmla="*/ 364443 h 444791"/>
                <a:gd name="connsiteX402" fmla="*/ 457163 w 521584"/>
                <a:gd name="connsiteY402" fmla="*/ 362817 h 444791"/>
                <a:gd name="connsiteX403" fmla="*/ 461287 w 521584"/>
                <a:gd name="connsiteY403" fmla="*/ 361205 h 444791"/>
                <a:gd name="connsiteX404" fmla="*/ 465411 w 521584"/>
                <a:gd name="connsiteY404" fmla="*/ 359579 h 444791"/>
                <a:gd name="connsiteX405" fmla="*/ 469535 w 521584"/>
                <a:gd name="connsiteY405" fmla="*/ 357953 h 444791"/>
                <a:gd name="connsiteX406" fmla="*/ 473659 w 521584"/>
                <a:gd name="connsiteY406" fmla="*/ 356341 h 444791"/>
                <a:gd name="connsiteX407" fmla="*/ 477783 w 521584"/>
                <a:gd name="connsiteY407" fmla="*/ 354715 h 444791"/>
                <a:gd name="connsiteX408" fmla="*/ 481893 w 521584"/>
                <a:gd name="connsiteY408" fmla="*/ 353089 h 444791"/>
                <a:gd name="connsiteX409" fmla="*/ 486017 w 521584"/>
                <a:gd name="connsiteY409" fmla="*/ 351464 h 444791"/>
                <a:gd name="connsiteX410" fmla="*/ 490141 w 521584"/>
                <a:gd name="connsiteY410" fmla="*/ 349851 h 444791"/>
                <a:gd name="connsiteX411" fmla="*/ 494251 w 521584"/>
                <a:gd name="connsiteY411" fmla="*/ 348239 h 444791"/>
                <a:gd name="connsiteX412" fmla="*/ 498362 w 521584"/>
                <a:gd name="connsiteY412" fmla="*/ 346626 h 444791"/>
                <a:gd name="connsiteX413" fmla="*/ 502473 w 521584"/>
                <a:gd name="connsiteY413" fmla="*/ 345000 h 444791"/>
                <a:gd name="connsiteX414" fmla="*/ 506583 w 521584"/>
                <a:gd name="connsiteY414" fmla="*/ 343375 h 444791"/>
                <a:gd name="connsiteX415" fmla="*/ 509121 w 521584"/>
                <a:gd name="connsiteY415" fmla="*/ 342370 h 444791"/>
                <a:gd name="connsiteX416" fmla="*/ 509953 w 521584"/>
                <a:gd name="connsiteY416" fmla="*/ 338603 h 444791"/>
                <a:gd name="connsiteX417" fmla="*/ 510654 w 521584"/>
                <a:gd name="connsiteY417" fmla="*/ 335471 h 444791"/>
                <a:gd name="connsiteX418" fmla="*/ 511341 w 521584"/>
                <a:gd name="connsiteY418" fmla="*/ 332338 h 444791"/>
                <a:gd name="connsiteX419" fmla="*/ 512042 w 521584"/>
                <a:gd name="connsiteY419" fmla="*/ 329205 h 444791"/>
                <a:gd name="connsiteX420" fmla="*/ 512729 w 521584"/>
                <a:gd name="connsiteY420" fmla="*/ 326073 h 444791"/>
                <a:gd name="connsiteX421" fmla="*/ 513417 w 521584"/>
                <a:gd name="connsiteY421" fmla="*/ 322940 h 444791"/>
                <a:gd name="connsiteX422" fmla="*/ 514104 w 521584"/>
                <a:gd name="connsiteY422" fmla="*/ 319808 h 444791"/>
                <a:gd name="connsiteX423" fmla="*/ 514791 w 521584"/>
                <a:gd name="connsiteY423" fmla="*/ 316675 h 444791"/>
                <a:gd name="connsiteX424" fmla="*/ 515478 w 521584"/>
                <a:gd name="connsiteY424" fmla="*/ 313543 h 444791"/>
                <a:gd name="connsiteX425" fmla="*/ 516166 w 521584"/>
                <a:gd name="connsiteY425" fmla="*/ 310410 h 444791"/>
                <a:gd name="connsiteX426" fmla="*/ 516853 w 521584"/>
                <a:gd name="connsiteY426" fmla="*/ 307278 h 444791"/>
                <a:gd name="connsiteX427" fmla="*/ 517540 w 521584"/>
                <a:gd name="connsiteY427" fmla="*/ 304145 h 444791"/>
                <a:gd name="connsiteX428" fmla="*/ 518915 w 521584"/>
                <a:gd name="connsiteY428" fmla="*/ 297894 h 444791"/>
                <a:gd name="connsiteX429" fmla="*/ 519602 w 521584"/>
                <a:gd name="connsiteY429" fmla="*/ 294761 h 444791"/>
                <a:gd name="connsiteX430" fmla="*/ 520290 w 521584"/>
                <a:gd name="connsiteY430" fmla="*/ 291629 h 444791"/>
                <a:gd name="connsiteX431" fmla="*/ 520964 w 521584"/>
                <a:gd name="connsiteY431" fmla="*/ 288496 h 444791"/>
                <a:gd name="connsiteX432" fmla="*/ 521585 w 521584"/>
                <a:gd name="connsiteY432" fmla="*/ 285628 h 444791"/>
                <a:gd name="connsiteX433" fmla="*/ 519774 w 521584"/>
                <a:gd name="connsiteY433" fmla="*/ 283037 h 44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Lst>
              <a:rect l="l" t="t" r="r" b="b"/>
              <a:pathLst>
                <a:path w="521584" h="444791">
                  <a:moveTo>
                    <a:pt x="196358" y="432632"/>
                  </a:moveTo>
                  <a:lnTo>
                    <a:pt x="195591" y="433927"/>
                  </a:lnTo>
                  <a:lnTo>
                    <a:pt x="195776" y="434376"/>
                  </a:lnTo>
                  <a:lnTo>
                    <a:pt x="196596" y="435275"/>
                  </a:lnTo>
                  <a:lnTo>
                    <a:pt x="194679" y="435116"/>
                  </a:lnTo>
                  <a:lnTo>
                    <a:pt x="193635" y="434178"/>
                  </a:lnTo>
                  <a:lnTo>
                    <a:pt x="193992" y="433332"/>
                  </a:lnTo>
                  <a:lnTo>
                    <a:pt x="193754" y="432552"/>
                  </a:lnTo>
                  <a:lnTo>
                    <a:pt x="193450" y="428878"/>
                  </a:lnTo>
                  <a:lnTo>
                    <a:pt x="192631" y="427265"/>
                  </a:lnTo>
                  <a:lnTo>
                    <a:pt x="191216" y="427014"/>
                  </a:lnTo>
                  <a:lnTo>
                    <a:pt x="191890" y="428587"/>
                  </a:lnTo>
                  <a:lnTo>
                    <a:pt x="191296" y="430107"/>
                  </a:lnTo>
                  <a:lnTo>
                    <a:pt x="190291" y="431032"/>
                  </a:lnTo>
                  <a:lnTo>
                    <a:pt x="189313" y="431402"/>
                  </a:lnTo>
                  <a:lnTo>
                    <a:pt x="190026" y="433332"/>
                  </a:lnTo>
                  <a:lnTo>
                    <a:pt x="192498" y="436002"/>
                  </a:lnTo>
                  <a:lnTo>
                    <a:pt x="194190" y="436874"/>
                  </a:lnTo>
                  <a:lnTo>
                    <a:pt x="196820" y="436359"/>
                  </a:lnTo>
                  <a:lnTo>
                    <a:pt x="197600" y="437139"/>
                  </a:lnTo>
                  <a:lnTo>
                    <a:pt x="197785" y="437853"/>
                  </a:lnTo>
                  <a:lnTo>
                    <a:pt x="198287" y="438527"/>
                  </a:lnTo>
                  <a:lnTo>
                    <a:pt x="199054" y="439214"/>
                  </a:lnTo>
                  <a:lnTo>
                    <a:pt x="199252" y="438487"/>
                  </a:lnTo>
                  <a:lnTo>
                    <a:pt x="199200" y="435315"/>
                  </a:lnTo>
                  <a:lnTo>
                    <a:pt x="196358" y="432632"/>
                  </a:lnTo>
                  <a:close/>
                  <a:moveTo>
                    <a:pt x="55394" y="185281"/>
                  </a:moveTo>
                  <a:lnTo>
                    <a:pt x="51456" y="183550"/>
                  </a:lnTo>
                  <a:lnTo>
                    <a:pt x="50583" y="182823"/>
                  </a:lnTo>
                  <a:lnTo>
                    <a:pt x="50028" y="181594"/>
                  </a:lnTo>
                  <a:lnTo>
                    <a:pt x="49380" y="182823"/>
                  </a:lnTo>
                  <a:lnTo>
                    <a:pt x="50068" y="184052"/>
                  </a:lnTo>
                  <a:lnTo>
                    <a:pt x="54813" y="185969"/>
                  </a:lnTo>
                  <a:lnTo>
                    <a:pt x="55870" y="186920"/>
                  </a:lnTo>
                  <a:lnTo>
                    <a:pt x="56941" y="188335"/>
                  </a:lnTo>
                  <a:lnTo>
                    <a:pt x="58738" y="190251"/>
                  </a:lnTo>
                  <a:lnTo>
                    <a:pt x="59386" y="190251"/>
                  </a:lnTo>
                  <a:lnTo>
                    <a:pt x="60628" y="189352"/>
                  </a:lnTo>
                  <a:lnTo>
                    <a:pt x="59875" y="189048"/>
                  </a:lnTo>
                  <a:lnTo>
                    <a:pt x="55394" y="185281"/>
                  </a:lnTo>
                  <a:close/>
                  <a:moveTo>
                    <a:pt x="51482" y="180920"/>
                  </a:moveTo>
                  <a:lnTo>
                    <a:pt x="51456" y="180298"/>
                  </a:lnTo>
                  <a:lnTo>
                    <a:pt x="50980" y="178580"/>
                  </a:lnTo>
                  <a:lnTo>
                    <a:pt x="50966" y="176875"/>
                  </a:lnTo>
                  <a:lnTo>
                    <a:pt x="50147" y="178118"/>
                  </a:lnTo>
                  <a:lnTo>
                    <a:pt x="50200" y="180298"/>
                  </a:lnTo>
                  <a:lnTo>
                    <a:pt x="51270" y="181290"/>
                  </a:lnTo>
                  <a:lnTo>
                    <a:pt x="51482" y="180920"/>
                  </a:lnTo>
                  <a:close/>
                  <a:moveTo>
                    <a:pt x="519774" y="283037"/>
                  </a:moveTo>
                  <a:lnTo>
                    <a:pt x="517435" y="279336"/>
                  </a:lnTo>
                  <a:lnTo>
                    <a:pt x="514989" y="275464"/>
                  </a:lnTo>
                  <a:lnTo>
                    <a:pt x="512690" y="271816"/>
                  </a:lnTo>
                  <a:lnTo>
                    <a:pt x="511011" y="269159"/>
                  </a:lnTo>
                  <a:lnTo>
                    <a:pt x="508989" y="265960"/>
                  </a:lnTo>
                  <a:lnTo>
                    <a:pt x="507535" y="268220"/>
                  </a:lnTo>
                  <a:lnTo>
                    <a:pt x="507165" y="268287"/>
                  </a:lnTo>
                  <a:lnTo>
                    <a:pt x="505209" y="268009"/>
                  </a:lnTo>
                  <a:lnTo>
                    <a:pt x="504548" y="267916"/>
                  </a:lnTo>
                  <a:lnTo>
                    <a:pt x="502684" y="267652"/>
                  </a:lnTo>
                  <a:lnTo>
                    <a:pt x="499789" y="267242"/>
                  </a:lnTo>
                  <a:lnTo>
                    <a:pt x="496022" y="266714"/>
                  </a:lnTo>
                  <a:lnTo>
                    <a:pt x="491568" y="266092"/>
                  </a:lnTo>
                  <a:lnTo>
                    <a:pt x="486598" y="265392"/>
                  </a:lnTo>
                  <a:lnTo>
                    <a:pt x="481285" y="264652"/>
                  </a:lnTo>
                  <a:lnTo>
                    <a:pt x="475800" y="263885"/>
                  </a:lnTo>
                  <a:lnTo>
                    <a:pt x="470315" y="263119"/>
                  </a:lnTo>
                  <a:lnTo>
                    <a:pt x="465001" y="262378"/>
                  </a:lnTo>
                  <a:lnTo>
                    <a:pt x="460031" y="261678"/>
                  </a:lnTo>
                  <a:lnTo>
                    <a:pt x="455590" y="261057"/>
                  </a:lnTo>
                  <a:lnTo>
                    <a:pt x="451837" y="260528"/>
                  </a:lnTo>
                  <a:lnTo>
                    <a:pt x="448942" y="260118"/>
                  </a:lnTo>
                  <a:lnTo>
                    <a:pt x="447078" y="259854"/>
                  </a:lnTo>
                  <a:lnTo>
                    <a:pt x="446417" y="259761"/>
                  </a:lnTo>
                  <a:lnTo>
                    <a:pt x="444342" y="259471"/>
                  </a:lnTo>
                  <a:lnTo>
                    <a:pt x="443126" y="257937"/>
                  </a:lnTo>
                  <a:lnTo>
                    <a:pt x="441659" y="256087"/>
                  </a:lnTo>
                  <a:lnTo>
                    <a:pt x="440192" y="254236"/>
                  </a:lnTo>
                  <a:lnTo>
                    <a:pt x="438725" y="252386"/>
                  </a:lnTo>
                  <a:lnTo>
                    <a:pt x="435791" y="248685"/>
                  </a:lnTo>
                  <a:lnTo>
                    <a:pt x="434324" y="246835"/>
                  </a:lnTo>
                  <a:lnTo>
                    <a:pt x="432857" y="244984"/>
                  </a:lnTo>
                  <a:lnTo>
                    <a:pt x="431389" y="243134"/>
                  </a:lnTo>
                  <a:lnTo>
                    <a:pt x="429922" y="241284"/>
                  </a:lnTo>
                  <a:lnTo>
                    <a:pt x="428455" y="239433"/>
                  </a:lnTo>
                  <a:lnTo>
                    <a:pt x="426988" y="237583"/>
                  </a:lnTo>
                  <a:lnTo>
                    <a:pt x="425521" y="235732"/>
                  </a:lnTo>
                  <a:lnTo>
                    <a:pt x="424054" y="233882"/>
                  </a:lnTo>
                  <a:lnTo>
                    <a:pt x="422587" y="232031"/>
                  </a:lnTo>
                  <a:lnTo>
                    <a:pt x="421119" y="230181"/>
                  </a:lnTo>
                  <a:lnTo>
                    <a:pt x="419652" y="228330"/>
                  </a:lnTo>
                  <a:lnTo>
                    <a:pt x="418674" y="227088"/>
                  </a:lnTo>
                  <a:lnTo>
                    <a:pt x="418079" y="225687"/>
                  </a:lnTo>
                  <a:lnTo>
                    <a:pt x="417722" y="222026"/>
                  </a:lnTo>
                  <a:lnTo>
                    <a:pt x="417670" y="221219"/>
                  </a:lnTo>
                  <a:lnTo>
                    <a:pt x="416850" y="221219"/>
                  </a:lnTo>
                  <a:lnTo>
                    <a:pt x="415396" y="220598"/>
                  </a:lnTo>
                  <a:lnTo>
                    <a:pt x="413387" y="220294"/>
                  </a:lnTo>
                  <a:lnTo>
                    <a:pt x="411273" y="219686"/>
                  </a:lnTo>
                  <a:lnTo>
                    <a:pt x="412449" y="215827"/>
                  </a:lnTo>
                  <a:lnTo>
                    <a:pt x="413519" y="214294"/>
                  </a:lnTo>
                  <a:lnTo>
                    <a:pt x="413268" y="213170"/>
                  </a:lnTo>
                  <a:lnTo>
                    <a:pt x="411510" y="213355"/>
                  </a:lnTo>
                  <a:lnTo>
                    <a:pt x="409713" y="212139"/>
                  </a:lnTo>
                  <a:lnTo>
                    <a:pt x="407572" y="212721"/>
                  </a:lnTo>
                  <a:lnTo>
                    <a:pt x="405563" y="213342"/>
                  </a:lnTo>
                  <a:lnTo>
                    <a:pt x="403844" y="213329"/>
                  </a:lnTo>
                  <a:lnTo>
                    <a:pt x="402443" y="213078"/>
                  </a:lnTo>
                  <a:lnTo>
                    <a:pt x="401478" y="212483"/>
                  </a:lnTo>
                  <a:lnTo>
                    <a:pt x="399535" y="210090"/>
                  </a:lnTo>
                  <a:lnTo>
                    <a:pt x="398055" y="206998"/>
                  </a:lnTo>
                  <a:lnTo>
                    <a:pt x="395967" y="204737"/>
                  </a:lnTo>
                  <a:lnTo>
                    <a:pt x="394341" y="202067"/>
                  </a:lnTo>
                  <a:lnTo>
                    <a:pt x="391433" y="198591"/>
                  </a:lnTo>
                  <a:lnTo>
                    <a:pt x="389755" y="192366"/>
                  </a:lnTo>
                  <a:lnTo>
                    <a:pt x="388208" y="189022"/>
                  </a:lnTo>
                  <a:lnTo>
                    <a:pt x="383674" y="185030"/>
                  </a:lnTo>
                  <a:lnTo>
                    <a:pt x="382525" y="183431"/>
                  </a:lnTo>
                  <a:lnTo>
                    <a:pt x="381031" y="179677"/>
                  </a:lnTo>
                  <a:lnTo>
                    <a:pt x="379392" y="177113"/>
                  </a:lnTo>
                  <a:lnTo>
                    <a:pt x="377938" y="173862"/>
                  </a:lnTo>
                  <a:lnTo>
                    <a:pt x="376405" y="169632"/>
                  </a:lnTo>
                  <a:lnTo>
                    <a:pt x="376921" y="169302"/>
                  </a:lnTo>
                  <a:lnTo>
                    <a:pt x="377952" y="169420"/>
                  </a:lnTo>
                  <a:lnTo>
                    <a:pt x="378943" y="169936"/>
                  </a:lnTo>
                  <a:lnTo>
                    <a:pt x="379432" y="169936"/>
                  </a:lnTo>
                  <a:lnTo>
                    <a:pt x="380370" y="164054"/>
                  </a:lnTo>
                  <a:lnTo>
                    <a:pt x="379445" y="161331"/>
                  </a:lnTo>
                  <a:lnTo>
                    <a:pt x="377528" y="159891"/>
                  </a:lnTo>
                  <a:lnTo>
                    <a:pt x="375348" y="157882"/>
                  </a:lnTo>
                  <a:lnTo>
                    <a:pt x="374766" y="155569"/>
                  </a:lnTo>
                  <a:lnTo>
                    <a:pt x="374528" y="153599"/>
                  </a:lnTo>
                  <a:lnTo>
                    <a:pt x="374925" y="153018"/>
                  </a:lnTo>
                  <a:lnTo>
                    <a:pt x="376431" y="153665"/>
                  </a:lnTo>
                  <a:lnTo>
                    <a:pt x="377634" y="154141"/>
                  </a:lnTo>
                  <a:lnTo>
                    <a:pt x="377991" y="154049"/>
                  </a:lnTo>
                  <a:lnTo>
                    <a:pt x="373629" y="149343"/>
                  </a:lnTo>
                  <a:lnTo>
                    <a:pt x="366809" y="145748"/>
                  </a:lnTo>
                  <a:lnTo>
                    <a:pt x="362011" y="140210"/>
                  </a:lnTo>
                  <a:lnTo>
                    <a:pt x="358747" y="139377"/>
                  </a:lnTo>
                  <a:lnTo>
                    <a:pt x="355442" y="135716"/>
                  </a:lnTo>
                  <a:lnTo>
                    <a:pt x="352561" y="132121"/>
                  </a:lnTo>
                  <a:lnTo>
                    <a:pt x="353935" y="130561"/>
                  </a:lnTo>
                  <a:lnTo>
                    <a:pt x="351913" y="129557"/>
                  </a:lnTo>
                  <a:lnTo>
                    <a:pt x="350155" y="128975"/>
                  </a:lnTo>
                  <a:lnTo>
                    <a:pt x="345595" y="126702"/>
                  </a:lnTo>
                  <a:lnTo>
                    <a:pt x="342727" y="124005"/>
                  </a:lnTo>
                  <a:lnTo>
                    <a:pt x="342873" y="122842"/>
                  </a:lnTo>
                  <a:lnTo>
                    <a:pt x="343401" y="121838"/>
                  </a:lnTo>
                  <a:lnTo>
                    <a:pt x="342582" y="119155"/>
                  </a:lnTo>
                  <a:lnTo>
                    <a:pt x="341577" y="117370"/>
                  </a:lnTo>
                  <a:lnTo>
                    <a:pt x="337586" y="112467"/>
                  </a:lnTo>
                  <a:lnTo>
                    <a:pt x="334519" y="106188"/>
                  </a:lnTo>
                  <a:lnTo>
                    <a:pt x="333687" y="103532"/>
                  </a:lnTo>
                  <a:lnTo>
                    <a:pt x="332087" y="100875"/>
                  </a:lnTo>
                  <a:lnTo>
                    <a:pt x="327910" y="100941"/>
                  </a:lnTo>
                  <a:lnTo>
                    <a:pt x="322650" y="101020"/>
                  </a:lnTo>
                  <a:lnTo>
                    <a:pt x="318381" y="101087"/>
                  </a:lnTo>
                  <a:lnTo>
                    <a:pt x="313556" y="101153"/>
                  </a:lnTo>
                  <a:lnTo>
                    <a:pt x="311190" y="98470"/>
                  </a:lnTo>
                  <a:lnTo>
                    <a:pt x="310212" y="95549"/>
                  </a:lnTo>
                  <a:lnTo>
                    <a:pt x="309168" y="92548"/>
                  </a:lnTo>
                  <a:lnTo>
                    <a:pt x="306657" y="88266"/>
                  </a:lnTo>
                  <a:lnTo>
                    <a:pt x="299480" y="87235"/>
                  </a:lnTo>
                  <a:lnTo>
                    <a:pt x="295660" y="86680"/>
                  </a:lnTo>
                  <a:lnTo>
                    <a:pt x="289395" y="85860"/>
                  </a:lnTo>
                  <a:lnTo>
                    <a:pt x="284690" y="85252"/>
                  </a:lnTo>
                  <a:lnTo>
                    <a:pt x="280566" y="86177"/>
                  </a:lnTo>
                  <a:lnTo>
                    <a:pt x="270705" y="85265"/>
                  </a:lnTo>
                  <a:lnTo>
                    <a:pt x="259788" y="84261"/>
                  </a:lnTo>
                  <a:lnTo>
                    <a:pt x="248923" y="83256"/>
                  </a:lnTo>
                  <a:lnTo>
                    <a:pt x="240848" y="82503"/>
                  </a:lnTo>
                  <a:lnTo>
                    <a:pt x="240213" y="82252"/>
                  </a:lnTo>
                  <a:lnTo>
                    <a:pt x="231714" y="75683"/>
                  </a:lnTo>
                  <a:lnTo>
                    <a:pt x="225000" y="70488"/>
                  </a:lnTo>
                  <a:lnTo>
                    <a:pt x="216620" y="64012"/>
                  </a:lnTo>
                  <a:lnTo>
                    <a:pt x="208055" y="57403"/>
                  </a:lnTo>
                  <a:lnTo>
                    <a:pt x="199371" y="50702"/>
                  </a:lnTo>
                  <a:lnTo>
                    <a:pt x="193067" y="45838"/>
                  </a:lnTo>
                  <a:lnTo>
                    <a:pt x="185387" y="39573"/>
                  </a:lnTo>
                  <a:lnTo>
                    <a:pt x="178395" y="33876"/>
                  </a:lnTo>
                  <a:lnTo>
                    <a:pt x="172884" y="29382"/>
                  </a:lnTo>
                  <a:lnTo>
                    <a:pt x="165971" y="25443"/>
                  </a:lnTo>
                  <a:lnTo>
                    <a:pt x="160578" y="22364"/>
                  </a:lnTo>
                  <a:lnTo>
                    <a:pt x="152727" y="17883"/>
                  </a:lnTo>
                  <a:lnTo>
                    <a:pt x="146449" y="14301"/>
                  </a:lnTo>
                  <a:lnTo>
                    <a:pt x="141083" y="11235"/>
                  </a:lnTo>
                  <a:lnTo>
                    <a:pt x="132822" y="6503"/>
                  </a:lnTo>
                  <a:lnTo>
                    <a:pt x="130099" y="5221"/>
                  </a:lnTo>
                  <a:lnTo>
                    <a:pt x="121838" y="3648"/>
                  </a:lnTo>
                  <a:lnTo>
                    <a:pt x="114013" y="2313"/>
                  </a:lnTo>
                  <a:lnTo>
                    <a:pt x="105911" y="925"/>
                  </a:lnTo>
                  <a:lnTo>
                    <a:pt x="100518" y="0"/>
                  </a:lnTo>
                  <a:lnTo>
                    <a:pt x="97267" y="3291"/>
                  </a:lnTo>
                  <a:lnTo>
                    <a:pt x="96474" y="3648"/>
                  </a:lnTo>
                  <a:lnTo>
                    <a:pt x="92006" y="5009"/>
                  </a:lnTo>
                  <a:lnTo>
                    <a:pt x="82847" y="7798"/>
                  </a:lnTo>
                  <a:lnTo>
                    <a:pt x="76714" y="9662"/>
                  </a:lnTo>
                  <a:lnTo>
                    <a:pt x="68863" y="12054"/>
                  </a:lnTo>
                  <a:lnTo>
                    <a:pt x="62333" y="14037"/>
                  </a:lnTo>
                  <a:lnTo>
                    <a:pt x="55870" y="16006"/>
                  </a:lnTo>
                  <a:lnTo>
                    <a:pt x="49883" y="17830"/>
                  </a:lnTo>
                  <a:lnTo>
                    <a:pt x="53676" y="21663"/>
                  </a:lnTo>
                  <a:lnTo>
                    <a:pt x="59478" y="27519"/>
                  </a:lnTo>
                  <a:lnTo>
                    <a:pt x="63351" y="31431"/>
                  </a:lnTo>
                  <a:lnTo>
                    <a:pt x="67951" y="36467"/>
                  </a:lnTo>
                  <a:lnTo>
                    <a:pt x="72061" y="40961"/>
                  </a:lnTo>
                  <a:lnTo>
                    <a:pt x="76423" y="45719"/>
                  </a:lnTo>
                  <a:lnTo>
                    <a:pt x="73740" y="47331"/>
                  </a:lnTo>
                  <a:lnTo>
                    <a:pt x="69312" y="49988"/>
                  </a:lnTo>
                  <a:lnTo>
                    <a:pt x="68876" y="50477"/>
                  </a:lnTo>
                  <a:lnTo>
                    <a:pt x="68519" y="50979"/>
                  </a:lnTo>
                  <a:lnTo>
                    <a:pt x="66946" y="55725"/>
                  </a:lnTo>
                  <a:lnTo>
                    <a:pt x="65704" y="59465"/>
                  </a:lnTo>
                  <a:lnTo>
                    <a:pt x="65228" y="59928"/>
                  </a:lnTo>
                  <a:lnTo>
                    <a:pt x="58857" y="61302"/>
                  </a:lnTo>
                  <a:lnTo>
                    <a:pt x="52420" y="62690"/>
                  </a:lnTo>
                  <a:lnTo>
                    <a:pt x="48363" y="63562"/>
                  </a:lnTo>
                  <a:lnTo>
                    <a:pt x="47200" y="64527"/>
                  </a:lnTo>
                  <a:lnTo>
                    <a:pt x="44834" y="69193"/>
                  </a:lnTo>
                  <a:lnTo>
                    <a:pt x="42375" y="74017"/>
                  </a:lnTo>
                  <a:lnTo>
                    <a:pt x="38000" y="77956"/>
                  </a:lnTo>
                  <a:lnTo>
                    <a:pt x="33136" y="82318"/>
                  </a:lnTo>
                  <a:lnTo>
                    <a:pt x="31881" y="82609"/>
                  </a:lnTo>
                  <a:lnTo>
                    <a:pt x="28113" y="81935"/>
                  </a:lnTo>
                  <a:lnTo>
                    <a:pt x="21677" y="80785"/>
                  </a:lnTo>
                  <a:lnTo>
                    <a:pt x="15451" y="79674"/>
                  </a:lnTo>
                  <a:lnTo>
                    <a:pt x="11195" y="78921"/>
                  </a:lnTo>
                  <a:lnTo>
                    <a:pt x="6027" y="78009"/>
                  </a:lnTo>
                  <a:lnTo>
                    <a:pt x="3463" y="95866"/>
                  </a:lnTo>
                  <a:lnTo>
                    <a:pt x="3357" y="101880"/>
                  </a:lnTo>
                  <a:lnTo>
                    <a:pt x="1428" y="108753"/>
                  </a:lnTo>
                  <a:lnTo>
                    <a:pt x="0" y="112017"/>
                  </a:lnTo>
                  <a:lnTo>
                    <a:pt x="344" y="114383"/>
                  </a:lnTo>
                  <a:lnTo>
                    <a:pt x="2578" y="112520"/>
                  </a:lnTo>
                  <a:lnTo>
                    <a:pt x="5155" y="113141"/>
                  </a:lnTo>
                  <a:lnTo>
                    <a:pt x="11235" y="113749"/>
                  </a:lnTo>
                  <a:lnTo>
                    <a:pt x="13786" y="115216"/>
                  </a:lnTo>
                  <a:lnTo>
                    <a:pt x="20144" y="123728"/>
                  </a:lnTo>
                  <a:lnTo>
                    <a:pt x="24426" y="132240"/>
                  </a:lnTo>
                  <a:lnTo>
                    <a:pt x="29091" y="137157"/>
                  </a:lnTo>
                  <a:lnTo>
                    <a:pt x="31524" y="142484"/>
                  </a:lnTo>
                  <a:lnTo>
                    <a:pt x="36176" y="147836"/>
                  </a:lnTo>
                  <a:lnTo>
                    <a:pt x="37855" y="151088"/>
                  </a:lnTo>
                  <a:lnTo>
                    <a:pt x="41886" y="155926"/>
                  </a:lnTo>
                  <a:lnTo>
                    <a:pt x="49142" y="169777"/>
                  </a:lnTo>
                  <a:lnTo>
                    <a:pt x="53028" y="171641"/>
                  </a:lnTo>
                  <a:lnTo>
                    <a:pt x="53887" y="175487"/>
                  </a:lnTo>
                  <a:lnTo>
                    <a:pt x="55566" y="179770"/>
                  </a:lnTo>
                  <a:lnTo>
                    <a:pt x="58011" y="181435"/>
                  </a:lnTo>
                  <a:lnTo>
                    <a:pt x="59558" y="182889"/>
                  </a:lnTo>
                  <a:lnTo>
                    <a:pt x="65598" y="192789"/>
                  </a:lnTo>
                  <a:lnTo>
                    <a:pt x="67488" y="196754"/>
                  </a:lnTo>
                  <a:lnTo>
                    <a:pt x="68202" y="198935"/>
                  </a:lnTo>
                  <a:lnTo>
                    <a:pt x="68916" y="202147"/>
                  </a:lnTo>
                  <a:lnTo>
                    <a:pt x="67924" y="204592"/>
                  </a:lnTo>
                  <a:lnTo>
                    <a:pt x="67039" y="206099"/>
                  </a:lnTo>
                  <a:lnTo>
                    <a:pt x="71149" y="211875"/>
                  </a:lnTo>
                  <a:lnTo>
                    <a:pt x="73608" y="216303"/>
                  </a:lnTo>
                  <a:lnTo>
                    <a:pt x="76555" y="221034"/>
                  </a:lnTo>
                  <a:lnTo>
                    <a:pt x="78895" y="221431"/>
                  </a:lnTo>
                  <a:lnTo>
                    <a:pt x="80732" y="221523"/>
                  </a:lnTo>
                  <a:lnTo>
                    <a:pt x="83468" y="223982"/>
                  </a:lnTo>
                  <a:lnTo>
                    <a:pt x="85874" y="224048"/>
                  </a:lnTo>
                  <a:lnTo>
                    <a:pt x="87367" y="225766"/>
                  </a:lnTo>
                  <a:lnTo>
                    <a:pt x="90394" y="227643"/>
                  </a:lnTo>
                  <a:lnTo>
                    <a:pt x="95218" y="231793"/>
                  </a:lnTo>
                  <a:lnTo>
                    <a:pt x="99752" y="237424"/>
                  </a:lnTo>
                  <a:lnTo>
                    <a:pt x="101853" y="241773"/>
                  </a:lnTo>
                  <a:lnTo>
                    <a:pt x="106175" y="248910"/>
                  </a:lnTo>
                  <a:lnTo>
                    <a:pt x="107563" y="252056"/>
                  </a:lnTo>
                  <a:lnTo>
                    <a:pt x="108726" y="256166"/>
                  </a:lnTo>
                  <a:lnTo>
                    <a:pt x="109744" y="257845"/>
                  </a:lnTo>
                  <a:lnTo>
                    <a:pt x="112454" y="260872"/>
                  </a:lnTo>
                  <a:lnTo>
                    <a:pt x="111039" y="260872"/>
                  </a:lnTo>
                  <a:lnTo>
                    <a:pt x="112493" y="263053"/>
                  </a:lnTo>
                  <a:lnTo>
                    <a:pt x="114212" y="264031"/>
                  </a:lnTo>
                  <a:lnTo>
                    <a:pt x="114159" y="266040"/>
                  </a:lnTo>
                  <a:lnTo>
                    <a:pt x="115771" y="269053"/>
                  </a:lnTo>
                  <a:lnTo>
                    <a:pt x="116855" y="274684"/>
                  </a:lnTo>
                  <a:lnTo>
                    <a:pt x="116339" y="277486"/>
                  </a:lnTo>
                  <a:lnTo>
                    <a:pt x="115573" y="280037"/>
                  </a:lnTo>
                  <a:lnTo>
                    <a:pt x="115467" y="284835"/>
                  </a:lnTo>
                  <a:lnTo>
                    <a:pt x="114833" y="289117"/>
                  </a:lnTo>
                  <a:lnTo>
                    <a:pt x="115983" y="292104"/>
                  </a:lnTo>
                  <a:lnTo>
                    <a:pt x="117622" y="295263"/>
                  </a:lnTo>
                  <a:lnTo>
                    <a:pt x="119168" y="299361"/>
                  </a:lnTo>
                  <a:lnTo>
                    <a:pt x="119366" y="301793"/>
                  </a:lnTo>
                  <a:lnTo>
                    <a:pt x="118111" y="305256"/>
                  </a:lnTo>
                  <a:lnTo>
                    <a:pt x="122975" y="314759"/>
                  </a:lnTo>
                  <a:lnTo>
                    <a:pt x="128526" y="321447"/>
                  </a:lnTo>
                  <a:lnTo>
                    <a:pt x="131791" y="327646"/>
                  </a:lnTo>
                  <a:lnTo>
                    <a:pt x="134752" y="331241"/>
                  </a:lnTo>
                  <a:lnTo>
                    <a:pt x="138690" y="333990"/>
                  </a:lnTo>
                  <a:lnTo>
                    <a:pt x="143541" y="334757"/>
                  </a:lnTo>
                  <a:lnTo>
                    <a:pt x="153718" y="342449"/>
                  </a:lnTo>
                  <a:lnTo>
                    <a:pt x="157208" y="347287"/>
                  </a:lnTo>
                  <a:lnTo>
                    <a:pt x="160803" y="349177"/>
                  </a:lnTo>
                  <a:lnTo>
                    <a:pt x="161292" y="350261"/>
                  </a:lnTo>
                  <a:lnTo>
                    <a:pt x="161741" y="352257"/>
                  </a:lnTo>
                  <a:lnTo>
                    <a:pt x="163235" y="354834"/>
                  </a:lnTo>
                  <a:lnTo>
                    <a:pt x="164927" y="356671"/>
                  </a:lnTo>
                  <a:lnTo>
                    <a:pt x="170412" y="368197"/>
                  </a:lnTo>
                  <a:lnTo>
                    <a:pt x="171218" y="370827"/>
                  </a:lnTo>
                  <a:lnTo>
                    <a:pt x="172513" y="374158"/>
                  </a:lnTo>
                  <a:lnTo>
                    <a:pt x="173386" y="377145"/>
                  </a:lnTo>
                  <a:lnTo>
                    <a:pt x="173703" y="379603"/>
                  </a:lnTo>
                  <a:lnTo>
                    <a:pt x="178950" y="385988"/>
                  </a:lnTo>
                  <a:lnTo>
                    <a:pt x="181065" y="391539"/>
                  </a:lnTo>
                  <a:lnTo>
                    <a:pt x="185070" y="398557"/>
                  </a:lnTo>
                  <a:lnTo>
                    <a:pt x="187489" y="402007"/>
                  </a:lnTo>
                  <a:lnTo>
                    <a:pt x="195195" y="408127"/>
                  </a:lnTo>
                  <a:lnTo>
                    <a:pt x="201433" y="414749"/>
                  </a:lnTo>
                  <a:lnTo>
                    <a:pt x="202596" y="419784"/>
                  </a:lnTo>
                  <a:lnTo>
                    <a:pt x="204011" y="423578"/>
                  </a:lnTo>
                  <a:lnTo>
                    <a:pt x="206363" y="425626"/>
                  </a:lnTo>
                  <a:lnTo>
                    <a:pt x="208174" y="428177"/>
                  </a:lnTo>
                  <a:lnTo>
                    <a:pt x="208504" y="430755"/>
                  </a:lnTo>
                  <a:lnTo>
                    <a:pt x="210923" y="432645"/>
                  </a:lnTo>
                  <a:lnTo>
                    <a:pt x="212271" y="434469"/>
                  </a:lnTo>
                  <a:lnTo>
                    <a:pt x="213051" y="436835"/>
                  </a:lnTo>
                  <a:lnTo>
                    <a:pt x="213263" y="439188"/>
                  </a:lnTo>
                  <a:lnTo>
                    <a:pt x="214862" y="442531"/>
                  </a:lnTo>
                  <a:lnTo>
                    <a:pt x="215192" y="444792"/>
                  </a:lnTo>
                  <a:lnTo>
                    <a:pt x="219634" y="440919"/>
                  </a:lnTo>
                  <a:lnTo>
                    <a:pt x="220744" y="439756"/>
                  </a:lnTo>
                  <a:lnTo>
                    <a:pt x="221365" y="438738"/>
                  </a:lnTo>
                  <a:lnTo>
                    <a:pt x="222356" y="436544"/>
                  </a:lnTo>
                  <a:lnTo>
                    <a:pt x="223810" y="435830"/>
                  </a:lnTo>
                  <a:lnTo>
                    <a:pt x="224233" y="433530"/>
                  </a:lnTo>
                  <a:lnTo>
                    <a:pt x="224141" y="432381"/>
                  </a:lnTo>
                  <a:lnTo>
                    <a:pt x="223136" y="431389"/>
                  </a:lnTo>
                  <a:lnTo>
                    <a:pt x="222304" y="428706"/>
                  </a:lnTo>
                  <a:lnTo>
                    <a:pt x="222396" y="425309"/>
                  </a:lnTo>
                  <a:lnTo>
                    <a:pt x="222568" y="423882"/>
                  </a:lnTo>
                  <a:lnTo>
                    <a:pt x="222951" y="421278"/>
                  </a:lnTo>
                  <a:lnTo>
                    <a:pt x="224524" y="420313"/>
                  </a:lnTo>
                  <a:lnTo>
                    <a:pt x="224868" y="419546"/>
                  </a:lnTo>
                  <a:lnTo>
                    <a:pt x="223546" y="417907"/>
                  </a:lnTo>
                  <a:lnTo>
                    <a:pt x="223612" y="416929"/>
                  </a:lnTo>
                  <a:lnTo>
                    <a:pt x="226229" y="414180"/>
                  </a:lnTo>
                  <a:lnTo>
                    <a:pt x="227273" y="413361"/>
                  </a:lnTo>
                  <a:lnTo>
                    <a:pt x="229005" y="412502"/>
                  </a:lnTo>
                  <a:lnTo>
                    <a:pt x="230392" y="412515"/>
                  </a:lnTo>
                  <a:lnTo>
                    <a:pt x="232018" y="413004"/>
                  </a:lnTo>
                  <a:lnTo>
                    <a:pt x="233485" y="413770"/>
                  </a:lnTo>
                  <a:lnTo>
                    <a:pt x="234926" y="415171"/>
                  </a:lnTo>
                  <a:lnTo>
                    <a:pt x="236459" y="416757"/>
                  </a:lnTo>
                  <a:lnTo>
                    <a:pt x="238733" y="417366"/>
                  </a:lnTo>
                  <a:lnTo>
                    <a:pt x="240253" y="417207"/>
                  </a:lnTo>
                  <a:lnTo>
                    <a:pt x="241535" y="417907"/>
                  </a:lnTo>
                  <a:lnTo>
                    <a:pt x="242566" y="417524"/>
                  </a:lnTo>
                  <a:lnTo>
                    <a:pt x="243729" y="416705"/>
                  </a:lnTo>
                  <a:lnTo>
                    <a:pt x="245645" y="416757"/>
                  </a:lnTo>
                  <a:lnTo>
                    <a:pt x="247324" y="415819"/>
                  </a:lnTo>
                  <a:lnTo>
                    <a:pt x="252201" y="415370"/>
                  </a:lnTo>
                  <a:lnTo>
                    <a:pt x="256933" y="415647"/>
                  </a:lnTo>
                  <a:lnTo>
                    <a:pt x="261823" y="414867"/>
                  </a:lnTo>
                  <a:lnTo>
                    <a:pt x="266740" y="414920"/>
                  </a:lnTo>
                  <a:lnTo>
                    <a:pt x="271710" y="414986"/>
                  </a:lnTo>
                  <a:lnTo>
                    <a:pt x="272820" y="415105"/>
                  </a:lnTo>
                  <a:lnTo>
                    <a:pt x="273918" y="415594"/>
                  </a:lnTo>
                  <a:lnTo>
                    <a:pt x="278213" y="418040"/>
                  </a:lnTo>
                  <a:lnTo>
                    <a:pt x="281412" y="418542"/>
                  </a:lnTo>
                  <a:lnTo>
                    <a:pt x="287822" y="419216"/>
                  </a:lnTo>
                  <a:lnTo>
                    <a:pt x="294669" y="419930"/>
                  </a:lnTo>
                  <a:lnTo>
                    <a:pt x="300603" y="420551"/>
                  </a:lnTo>
                  <a:lnTo>
                    <a:pt x="305573" y="419969"/>
                  </a:lnTo>
                  <a:lnTo>
                    <a:pt x="309697" y="419494"/>
                  </a:lnTo>
                  <a:lnTo>
                    <a:pt x="310820" y="419573"/>
                  </a:lnTo>
                  <a:lnTo>
                    <a:pt x="312155" y="421080"/>
                  </a:lnTo>
                  <a:lnTo>
                    <a:pt x="314839" y="424833"/>
                  </a:lnTo>
                  <a:lnTo>
                    <a:pt x="317376" y="428376"/>
                  </a:lnTo>
                  <a:lnTo>
                    <a:pt x="321526" y="428561"/>
                  </a:lnTo>
                  <a:lnTo>
                    <a:pt x="324117" y="427226"/>
                  </a:lnTo>
                  <a:lnTo>
                    <a:pt x="326946" y="425349"/>
                  </a:lnTo>
                  <a:lnTo>
                    <a:pt x="328651" y="423895"/>
                  </a:lnTo>
                  <a:lnTo>
                    <a:pt x="330422" y="418119"/>
                  </a:lnTo>
                  <a:lnTo>
                    <a:pt x="331572" y="414392"/>
                  </a:lnTo>
                  <a:lnTo>
                    <a:pt x="334413" y="410202"/>
                  </a:lnTo>
                  <a:lnTo>
                    <a:pt x="336792" y="406686"/>
                  </a:lnTo>
                  <a:lnTo>
                    <a:pt x="339938" y="402033"/>
                  </a:lnTo>
                  <a:lnTo>
                    <a:pt x="341683" y="399456"/>
                  </a:lnTo>
                  <a:lnTo>
                    <a:pt x="345119" y="394367"/>
                  </a:lnTo>
                  <a:lnTo>
                    <a:pt x="348543" y="392385"/>
                  </a:lnTo>
                  <a:lnTo>
                    <a:pt x="355152" y="388565"/>
                  </a:lnTo>
                  <a:lnTo>
                    <a:pt x="361628" y="384811"/>
                  </a:lnTo>
                  <a:lnTo>
                    <a:pt x="365844" y="382366"/>
                  </a:lnTo>
                  <a:lnTo>
                    <a:pt x="369479" y="381242"/>
                  </a:lnTo>
                  <a:lnTo>
                    <a:pt x="375638" y="380278"/>
                  </a:lnTo>
                  <a:lnTo>
                    <a:pt x="382868" y="379141"/>
                  </a:lnTo>
                  <a:lnTo>
                    <a:pt x="390098" y="378017"/>
                  </a:lnTo>
                  <a:lnTo>
                    <a:pt x="397804" y="376815"/>
                  </a:lnTo>
                  <a:lnTo>
                    <a:pt x="406395" y="375466"/>
                  </a:lnTo>
                  <a:lnTo>
                    <a:pt x="412277" y="374541"/>
                  </a:lnTo>
                  <a:lnTo>
                    <a:pt x="419784" y="373365"/>
                  </a:lnTo>
                  <a:lnTo>
                    <a:pt x="426023" y="372387"/>
                  </a:lnTo>
                  <a:lnTo>
                    <a:pt x="431574" y="371514"/>
                  </a:lnTo>
                  <a:lnTo>
                    <a:pt x="437284" y="370629"/>
                  </a:lnTo>
                  <a:lnTo>
                    <a:pt x="440668" y="369294"/>
                  </a:lnTo>
                  <a:lnTo>
                    <a:pt x="444792" y="367681"/>
                  </a:lnTo>
                  <a:lnTo>
                    <a:pt x="448916" y="366069"/>
                  </a:lnTo>
                  <a:lnTo>
                    <a:pt x="453039" y="364443"/>
                  </a:lnTo>
                  <a:lnTo>
                    <a:pt x="457163" y="362817"/>
                  </a:lnTo>
                  <a:lnTo>
                    <a:pt x="461287" y="361205"/>
                  </a:lnTo>
                  <a:lnTo>
                    <a:pt x="465411" y="359579"/>
                  </a:lnTo>
                  <a:lnTo>
                    <a:pt x="469535" y="357953"/>
                  </a:lnTo>
                  <a:lnTo>
                    <a:pt x="473659" y="356341"/>
                  </a:lnTo>
                  <a:lnTo>
                    <a:pt x="477783" y="354715"/>
                  </a:lnTo>
                  <a:lnTo>
                    <a:pt x="481893" y="353089"/>
                  </a:lnTo>
                  <a:lnTo>
                    <a:pt x="486017" y="351464"/>
                  </a:lnTo>
                  <a:lnTo>
                    <a:pt x="490141" y="349851"/>
                  </a:lnTo>
                  <a:lnTo>
                    <a:pt x="494251" y="348239"/>
                  </a:lnTo>
                  <a:lnTo>
                    <a:pt x="498362" y="346626"/>
                  </a:lnTo>
                  <a:lnTo>
                    <a:pt x="502473" y="345000"/>
                  </a:lnTo>
                  <a:lnTo>
                    <a:pt x="506583" y="343375"/>
                  </a:lnTo>
                  <a:lnTo>
                    <a:pt x="509121" y="342370"/>
                  </a:lnTo>
                  <a:lnTo>
                    <a:pt x="509953" y="338603"/>
                  </a:lnTo>
                  <a:lnTo>
                    <a:pt x="510654" y="335471"/>
                  </a:lnTo>
                  <a:lnTo>
                    <a:pt x="511341" y="332338"/>
                  </a:lnTo>
                  <a:lnTo>
                    <a:pt x="512042" y="329205"/>
                  </a:lnTo>
                  <a:lnTo>
                    <a:pt x="512729" y="326073"/>
                  </a:lnTo>
                  <a:lnTo>
                    <a:pt x="513417" y="322940"/>
                  </a:lnTo>
                  <a:lnTo>
                    <a:pt x="514104" y="319808"/>
                  </a:lnTo>
                  <a:lnTo>
                    <a:pt x="514791" y="316675"/>
                  </a:lnTo>
                  <a:lnTo>
                    <a:pt x="515478" y="313543"/>
                  </a:lnTo>
                  <a:lnTo>
                    <a:pt x="516166" y="310410"/>
                  </a:lnTo>
                  <a:lnTo>
                    <a:pt x="516853" y="307278"/>
                  </a:lnTo>
                  <a:lnTo>
                    <a:pt x="517540" y="304145"/>
                  </a:lnTo>
                  <a:lnTo>
                    <a:pt x="518915" y="297894"/>
                  </a:lnTo>
                  <a:lnTo>
                    <a:pt x="519602" y="294761"/>
                  </a:lnTo>
                  <a:lnTo>
                    <a:pt x="520290" y="291629"/>
                  </a:lnTo>
                  <a:lnTo>
                    <a:pt x="520964" y="288496"/>
                  </a:lnTo>
                  <a:lnTo>
                    <a:pt x="521585" y="285628"/>
                  </a:lnTo>
                  <a:lnTo>
                    <a:pt x="519774" y="28303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1" name="Volný tvar: obrazec 78">
              <a:extLst>
                <a:ext uri="{FF2B5EF4-FFF2-40B4-BE49-F238E27FC236}">
                  <a16:creationId xmlns:a16="http://schemas.microsoft.com/office/drawing/2014/main" id="{77D90A0C-4ED7-6EDE-C8FE-07BAD8999A8B}"/>
                </a:ext>
              </a:extLst>
            </p:cNvPr>
            <p:cNvSpPr/>
            <p:nvPr/>
          </p:nvSpPr>
          <p:spPr>
            <a:xfrm>
              <a:off x="1969456" y="3477785"/>
              <a:ext cx="5663" cy="10174"/>
            </a:xfrm>
            <a:custGeom>
              <a:avLst/>
              <a:gdLst>
                <a:gd name="connsiteX0" fmla="*/ 5076 w 5326"/>
                <a:gd name="connsiteY0" fmla="*/ 7957 h 9569"/>
                <a:gd name="connsiteX1" fmla="*/ 4322 w 5326"/>
                <a:gd name="connsiteY1" fmla="*/ 8063 h 9569"/>
                <a:gd name="connsiteX2" fmla="*/ 3701 w 5326"/>
                <a:gd name="connsiteY2" fmla="*/ 8314 h 9569"/>
                <a:gd name="connsiteX3" fmla="*/ 2657 w 5326"/>
                <a:gd name="connsiteY3" fmla="*/ 9173 h 9569"/>
                <a:gd name="connsiteX4" fmla="*/ 4111 w 5326"/>
                <a:gd name="connsiteY4" fmla="*/ 9569 h 9569"/>
                <a:gd name="connsiteX5" fmla="*/ 4666 w 5326"/>
                <a:gd name="connsiteY5" fmla="*/ 9305 h 9569"/>
                <a:gd name="connsiteX6" fmla="*/ 5076 w 5326"/>
                <a:gd name="connsiteY6" fmla="*/ 8856 h 9569"/>
                <a:gd name="connsiteX7" fmla="*/ 5327 w 5326"/>
                <a:gd name="connsiteY7" fmla="*/ 8221 h 9569"/>
                <a:gd name="connsiteX8" fmla="*/ 5076 w 5326"/>
                <a:gd name="connsiteY8" fmla="*/ 7957 h 9569"/>
                <a:gd name="connsiteX9" fmla="*/ 3265 w 5326"/>
                <a:gd name="connsiteY9" fmla="*/ 6582 h 9569"/>
                <a:gd name="connsiteX10" fmla="*/ 2868 w 5326"/>
                <a:gd name="connsiteY10" fmla="*/ 5512 h 9569"/>
                <a:gd name="connsiteX11" fmla="*/ 2815 w 5326"/>
                <a:gd name="connsiteY11" fmla="*/ 4018 h 9569"/>
                <a:gd name="connsiteX12" fmla="*/ 4375 w 5326"/>
                <a:gd name="connsiteY12" fmla="*/ 1771 h 9569"/>
                <a:gd name="connsiteX13" fmla="*/ 4507 w 5326"/>
                <a:gd name="connsiteY13" fmla="*/ 780 h 9569"/>
                <a:gd name="connsiteX14" fmla="*/ 3067 w 5326"/>
                <a:gd name="connsiteY14" fmla="*/ 0 h 9569"/>
                <a:gd name="connsiteX15" fmla="*/ 2683 w 5326"/>
                <a:gd name="connsiteY15" fmla="*/ 264 h 9569"/>
                <a:gd name="connsiteX16" fmla="*/ 2287 w 5326"/>
                <a:gd name="connsiteY16" fmla="*/ 859 h 9569"/>
                <a:gd name="connsiteX17" fmla="*/ 2221 w 5326"/>
                <a:gd name="connsiteY17" fmla="*/ 4520 h 9569"/>
                <a:gd name="connsiteX18" fmla="*/ 2062 w 5326"/>
                <a:gd name="connsiteY18" fmla="*/ 5062 h 9569"/>
                <a:gd name="connsiteX19" fmla="*/ 436 w 5326"/>
                <a:gd name="connsiteY19" fmla="*/ 6952 h 9569"/>
                <a:gd name="connsiteX20" fmla="*/ 0 w 5326"/>
                <a:gd name="connsiteY20" fmla="*/ 7732 h 9569"/>
                <a:gd name="connsiteX21" fmla="*/ 450 w 5326"/>
                <a:gd name="connsiteY21" fmla="*/ 8393 h 9569"/>
                <a:gd name="connsiteX22" fmla="*/ 2776 w 5326"/>
                <a:gd name="connsiteY22" fmla="*/ 7203 h 9569"/>
                <a:gd name="connsiteX23" fmla="*/ 3265 w 5326"/>
                <a:gd name="connsiteY23" fmla="*/ 6582 h 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26" h="9569">
                  <a:moveTo>
                    <a:pt x="5076" y="7957"/>
                  </a:moveTo>
                  <a:lnTo>
                    <a:pt x="4322" y="8063"/>
                  </a:lnTo>
                  <a:lnTo>
                    <a:pt x="3701" y="8314"/>
                  </a:lnTo>
                  <a:lnTo>
                    <a:pt x="2657" y="9173"/>
                  </a:lnTo>
                  <a:lnTo>
                    <a:pt x="4111" y="9569"/>
                  </a:lnTo>
                  <a:lnTo>
                    <a:pt x="4666" y="9305"/>
                  </a:lnTo>
                  <a:lnTo>
                    <a:pt x="5076" y="8856"/>
                  </a:lnTo>
                  <a:lnTo>
                    <a:pt x="5327" y="8221"/>
                  </a:lnTo>
                  <a:lnTo>
                    <a:pt x="5076" y="7957"/>
                  </a:lnTo>
                  <a:close/>
                  <a:moveTo>
                    <a:pt x="3265" y="6582"/>
                  </a:moveTo>
                  <a:lnTo>
                    <a:pt x="2868" y="5512"/>
                  </a:lnTo>
                  <a:lnTo>
                    <a:pt x="2815" y="4018"/>
                  </a:lnTo>
                  <a:lnTo>
                    <a:pt x="4375" y="1771"/>
                  </a:lnTo>
                  <a:lnTo>
                    <a:pt x="4507" y="780"/>
                  </a:lnTo>
                  <a:lnTo>
                    <a:pt x="3067" y="0"/>
                  </a:lnTo>
                  <a:lnTo>
                    <a:pt x="2683" y="264"/>
                  </a:lnTo>
                  <a:lnTo>
                    <a:pt x="2287" y="859"/>
                  </a:lnTo>
                  <a:lnTo>
                    <a:pt x="2221" y="4520"/>
                  </a:lnTo>
                  <a:lnTo>
                    <a:pt x="2062" y="5062"/>
                  </a:lnTo>
                  <a:lnTo>
                    <a:pt x="436" y="6952"/>
                  </a:lnTo>
                  <a:lnTo>
                    <a:pt x="0" y="7732"/>
                  </a:lnTo>
                  <a:lnTo>
                    <a:pt x="450" y="8393"/>
                  </a:lnTo>
                  <a:lnTo>
                    <a:pt x="2776" y="7203"/>
                  </a:lnTo>
                  <a:lnTo>
                    <a:pt x="3265" y="658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2" name="Volný tvar: obrazec 79">
              <a:extLst>
                <a:ext uri="{FF2B5EF4-FFF2-40B4-BE49-F238E27FC236}">
                  <a16:creationId xmlns:a16="http://schemas.microsoft.com/office/drawing/2014/main" id="{02530AC9-5862-981E-7A74-E07AB22CD2E8}"/>
                </a:ext>
              </a:extLst>
            </p:cNvPr>
            <p:cNvSpPr/>
            <p:nvPr/>
          </p:nvSpPr>
          <p:spPr>
            <a:xfrm>
              <a:off x="5372092" y="4594055"/>
              <a:ext cx="58912" cy="116025"/>
            </a:xfrm>
            <a:custGeom>
              <a:avLst/>
              <a:gdLst>
                <a:gd name="connsiteX0" fmla="*/ 1930 w 55407"/>
                <a:gd name="connsiteY0" fmla="*/ 22179 h 109122"/>
                <a:gd name="connsiteX1" fmla="*/ 4045 w 55407"/>
                <a:gd name="connsiteY1" fmla="*/ 23646 h 109122"/>
                <a:gd name="connsiteX2" fmla="*/ 3225 w 55407"/>
                <a:gd name="connsiteY2" fmla="*/ 21505 h 109122"/>
                <a:gd name="connsiteX3" fmla="*/ 2842 w 55407"/>
                <a:gd name="connsiteY3" fmla="*/ 21082 h 109122"/>
                <a:gd name="connsiteX4" fmla="*/ 0 w 55407"/>
                <a:gd name="connsiteY4" fmla="*/ 19985 h 109122"/>
                <a:gd name="connsiteX5" fmla="*/ 516 w 55407"/>
                <a:gd name="connsiteY5" fmla="*/ 20963 h 109122"/>
                <a:gd name="connsiteX6" fmla="*/ 1930 w 55407"/>
                <a:gd name="connsiteY6" fmla="*/ 22179 h 109122"/>
                <a:gd name="connsiteX7" fmla="*/ 3278 w 55407"/>
                <a:gd name="connsiteY7" fmla="*/ 5419 h 109122"/>
                <a:gd name="connsiteX8" fmla="*/ 4824 w 55407"/>
                <a:gd name="connsiteY8" fmla="*/ 5115 h 109122"/>
                <a:gd name="connsiteX9" fmla="*/ 3331 w 55407"/>
                <a:gd name="connsiteY9" fmla="*/ 3740 h 109122"/>
                <a:gd name="connsiteX10" fmla="*/ 2656 w 55407"/>
                <a:gd name="connsiteY10" fmla="*/ 1983 h 109122"/>
                <a:gd name="connsiteX11" fmla="*/ 2247 w 55407"/>
                <a:gd name="connsiteY11" fmla="*/ 1890 h 109122"/>
                <a:gd name="connsiteX12" fmla="*/ 1917 w 55407"/>
                <a:gd name="connsiteY12" fmla="*/ 2168 h 109122"/>
                <a:gd name="connsiteX13" fmla="*/ 1626 w 55407"/>
                <a:gd name="connsiteY13" fmla="*/ 2723 h 109122"/>
                <a:gd name="connsiteX14" fmla="*/ 1956 w 55407"/>
                <a:gd name="connsiteY14" fmla="*/ 3516 h 109122"/>
                <a:gd name="connsiteX15" fmla="*/ 3278 w 55407"/>
                <a:gd name="connsiteY15" fmla="*/ 5419 h 109122"/>
                <a:gd name="connsiteX16" fmla="*/ 55077 w 55407"/>
                <a:gd name="connsiteY16" fmla="*/ 71295 h 109122"/>
                <a:gd name="connsiteX17" fmla="*/ 53874 w 55407"/>
                <a:gd name="connsiteY17" fmla="*/ 67343 h 109122"/>
                <a:gd name="connsiteX18" fmla="*/ 52949 w 55407"/>
                <a:gd name="connsiteY18" fmla="*/ 66312 h 109122"/>
                <a:gd name="connsiteX19" fmla="*/ 51046 w 55407"/>
                <a:gd name="connsiteY19" fmla="*/ 61791 h 109122"/>
                <a:gd name="connsiteX20" fmla="*/ 49869 w 55407"/>
                <a:gd name="connsiteY20" fmla="*/ 60113 h 109122"/>
                <a:gd name="connsiteX21" fmla="*/ 49671 w 55407"/>
                <a:gd name="connsiteY21" fmla="*/ 59372 h 109122"/>
                <a:gd name="connsiteX22" fmla="*/ 49698 w 55407"/>
                <a:gd name="connsiteY22" fmla="*/ 58513 h 109122"/>
                <a:gd name="connsiteX23" fmla="*/ 49314 w 55407"/>
                <a:gd name="connsiteY23" fmla="*/ 57350 h 109122"/>
                <a:gd name="connsiteX24" fmla="*/ 43208 w 55407"/>
                <a:gd name="connsiteY24" fmla="*/ 47847 h 109122"/>
                <a:gd name="connsiteX25" fmla="*/ 42838 w 55407"/>
                <a:gd name="connsiteY25" fmla="*/ 47027 h 109122"/>
                <a:gd name="connsiteX26" fmla="*/ 42758 w 55407"/>
                <a:gd name="connsiteY26" fmla="*/ 45124 h 109122"/>
                <a:gd name="connsiteX27" fmla="*/ 41264 w 55407"/>
                <a:gd name="connsiteY27" fmla="*/ 39018 h 109122"/>
                <a:gd name="connsiteX28" fmla="*/ 40247 w 55407"/>
                <a:gd name="connsiteY28" fmla="*/ 37868 h 109122"/>
                <a:gd name="connsiteX29" fmla="*/ 38753 w 55407"/>
                <a:gd name="connsiteY29" fmla="*/ 37537 h 109122"/>
                <a:gd name="connsiteX30" fmla="*/ 37537 w 55407"/>
                <a:gd name="connsiteY30" fmla="*/ 36916 h 109122"/>
                <a:gd name="connsiteX31" fmla="*/ 37220 w 55407"/>
                <a:gd name="connsiteY31" fmla="*/ 35674 h 109122"/>
                <a:gd name="connsiteX32" fmla="*/ 37220 w 55407"/>
                <a:gd name="connsiteY32" fmla="*/ 34008 h 109122"/>
                <a:gd name="connsiteX33" fmla="*/ 36625 w 55407"/>
                <a:gd name="connsiteY33" fmla="*/ 32502 h 109122"/>
                <a:gd name="connsiteX34" fmla="*/ 31748 w 55407"/>
                <a:gd name="connsiteY34" fmla="*/ 24862 h 109122"/>
                <a:gd name="connsiteX35" fmla="*/ 30796 w 55407"/>
                <a:gd name="connsiteY35" fmla="*/ 24175 h 109122"/>
                <a:gd name="connsiteX36" fmla="*/ 29686 w 55407"/>
                <a:gd name="connsiteY36" fmla="*/ 23765 h 109122"/>
                <a:gd name="connsiteX37" fmla="*/ 28986 w 55407"/>
                <a:gd name="connsiteY37" fmla="*/ 22271 h 109122"/>
                <a:gd name="connsiteX38" fmla="*/ 28497 w 55407"/>
                <a:gd name="connsiteY38" fmla="*/ 20540 h 109122"/>
                <a:gd name="connsiteX39" fmla="*/ 23593 w 55407"/>
                <a:gd name="connsiteY39" fmla="*/ 12609 h 109122"/>
                <a:gd name="connsiteX40" fmla="*/ 14882 w 55407"/>
                <a:gd name="connsiteY40" fmla="*/ 4811 h 109122"/>
                <a:gd name="connsiteX41" fmla="*/ 11605 w 55407"/>
                <a:gd name="connsiteY41" fmla="*/ 463 h 109122"/>
                <a:gd name="connsiteX42" fmla="*/ 9794 w 55407"/>
                <a:gd name="connsiteY42" fmla="*/ 79 h 109122"/>
                <a:gd name="connsiteX43" fmla="*/ 7256 w 55407"/>
                <a:gd name="connsiteY43" fmla="*/ 145 h 109122"/>
                <a:gd name="connsiteX44" fmla="*/ 4864 w 55407"/>
                <a:gd name="connsiteY44" fmla="*/ 0 h 109122"/>
                <a:gd name="connsiteX45" fmla="*/ 4507 w 55407"/>
                <a:gd name="connsiteY45" fmla="*/ 568 h 109122"/>
                <a:gd name="connsiteX46" fmla="*/ 4256 w 55407"/>
                <a:gd name="connsiteY46" fmla="*/ 1983 h 109122"/>
                <a:gd name="connsiteX47" fmla="*/ 4957 w 55407"/>
                <a:gd name="connsiteY47" fmla="*/ 3199 h 109122"/>
                <a:gd name="connsiteX48" fmla="*/ 6675 w 55407"/>
                <a:gd name="connsiteY48" fmla="*/ 4600 h 109122"/>
                <a:gd name="connsiteX49" fmla="*/ 11988 w 55407"/>
                <a:gd name="connsiteY49" fmla="*/ 5697 h 109122"/>
                <a:gd name="connsiteX50" fmla="*/ 15253 w 55407"/>
                <a:gd name="connsiteY50" fmla="*/ 7455 h 109122"/>
                <a:gd name="connsiteX51" fmla="*/ 16416 w 55407"/>
                <a:gd name="connsiteY51" fmla="*/ 9371 h 109122"/>
                <a:gd name="connsiteX52" fmla="*/ 14922 w 55407"/>
                <a:gd name="connsiteY52" fmla="*/ 9384 h 109122"/>
                <a:gd name="connsiteX53" fmla="*/ 13693 w 55407"/>
                <a:gd name="connsiteY53" fmla="*/ 9807 h 109122"/>
                <a:gd name="connsiteX54" fmla="*/ 12120 w 55407"/>
                <a:gd name="connsiteY54" fmla="*/ 8975 h 109122"/>
                <a:gd name="connsiteX55" fmla="*/ 10560 w 55407"/>
                <a:gd name="connsiteY55" fmla="*/ 7745 h 109122"/>
                <a:gd name="connsiteX56" fmla="*/ 7785 w 55407"/>
                <a:gd name="connsiteY56" fmla="*/ 6622 h 109122"/>
                <a:gd name="connsiteX57" fmla="*/ 8565 w 55407"/>
                <a:gd name="connsiteY57" fmla="*/ 10138 h 109122"/>
                <a:gd name="connsiteX58" fmla="*/ 8922 w 55407"/>
                <a:gd name="connsiteY58" fmla="*/ 13706 h 109122"/>
                <a:gd name="connsiteX59" fmla="*/ 8604 w 55407"/>
                <a:gd name="connsiteY59" fmla="*/ 17011 h 109122"/>
                <a:gd name="connsiteX60" fmla="*/ 7890 w 55407"/>
                <a:gd name="connsiteY60" fmla="*/ 20236 h 109122"/>
                <a:gd name="connsiteX61" fmla="*/ 4758 w 55407"/>
                <a:gd name="connsiteY61" fmla="*/ 25787 h 109122"/>
                <a:gd name="connsiteX62" fmla="*/ 4798 w 55407"/>
                <a:gd name="connsiteY62" fmla="*/ 27281 h 109122"/>
                <a:gd name="connsiteX63" fmla="*/ 5326 w 55407"/>
                <a:gd name="connsiteY63" fmla="*/ 30255 h 109122"/>
                <a:gd name="connsiteX64" fmla="*/ 5340 w 55407"/>
                <a:gd name="connsiteY64" fmla="*/ 31656 h 109122"/>
                <a:gd name="connsiteX65" fmla="*/ 3423 w 55407"/>
                <a:gd name="connsiteY65" fmla="*/ 39560 h 109122"/>
                <a:gd name="connsiteX66" fmla="*/ 3080 w 55407"/>
                <a:gd name="connsiteY66" fmla="*/ 42600 h 109122"/>
                <a:gd name="connsiteX67" fmla="*/ 2802 w 55407"/>
                <a:gd name="connsiteY67" fmla="*/ 49777 h 109122"/>
                <a:gd name="connsiteX68" fmla="*/ 2207 w 55407"/>
                <a:gd name="connsiteY68" fmla="*/ 50662 h 109122"/>
                <a:gd name="connsiteX69" fmla="*/ 1335 w 55407"/>
                <a:gd name="connsiteY69" fmla="*/ 49803 h 109122"/>
                <a:gd name="connsiteX70" fmla="*/ 1044 w 55407"/>
                <a:gd name="connsiteY70" fmla="*/ 42877 h 109122"/>
                <a:gd name="connsiteX71" fmla="*/ 265 w 55407"/>
                <a:gd name="connsiteY71" fmla="*/ 46036 h 109122"/>
                <a:gd name="connsiteX72" fmla="*/ 278 w 55407"/>
                <a:gd name="connsiteY72" fmla="*/ 49327 h 109122"/>
                <a:gd name="connsiteX73" fmla="*/ 1877 w 55407"/>
                <a:gd name="connsiteY73" fmla="*/ 56927 h 109122"/>
                <a:gd name="connsiteX74" fmla="*/ 2908 w 55407"/>
                <a:gd name="connsiteY74" fmla="*/ 62902 h 109122"/>
                <a:gd name="connsiteX75" fmla="*/ 5379 w 55407"/>
                <a:gd name="connsiteY75" fmla="*/ 84261 h 109122"/>
                <a:gd name="connsiteX76" fmla="*/ 7798 w 55407"/>
                <a:gd name="connsiteY76" fmla="*/ 91174 h 109122"/>
                <a:gd name="connsiteX77" fmla="*/ 9517 w 55407"/>
                <a:gd name="connsiteY77" fmla="*/ 97399 h 109122"/>
                <a:gd name="connsiteX78" fmla="*/ 11909 w 55407"/>
                <a:gd name="connsiteY78" fmla="*/ 103360 h 109122"/>
                <a:gd name="connsiteX79" fmla="*/ 16324 w 55407"/>
                <a:gd name="connsiteY79" fmla="*/ 107418 h 109122"/>
                <a:gd name="connsiteX80" fmla="*/ 22073 w 55407"/>
                <a:gd name="connsiteY80" fmla="*/ 109123 h 109122"/>
                <a:gd name="connsiteX81" fmla="*/ 27730 w 55407"/>
                <a:gd name="connsiteY81" fmla="*/ 108290 h 109122"/>
                <a:gd name="connsiteX82" fmla="*/ 33784 w 55407"/>
                <a:gd name="connsiteY82" fmla="*/ 105197 h 109122"/>
                <a:gd name="connsiteX83" fmla="*/ 42018 w 55407"/>
                <a:gd name="connsiteY83" fmla="*/ 101933 h 109122"/>
                <a:gd name="connsiteX84" fmla="*/ 43816 w 55407"/>
                <a:gd name="connsiteY84" fmla="*/ 100888 h 109122"/>
                <a:gd name="connsiteX85" fmla="*/ 50054 w 55407"/>
                <a:gd name="connsiteY85" fmla="*/ 95681 h 109122"/>
                <a:gd name="connsiteX86" fmla="*/ 51838 w 55407"/>
                <a:gd name="connsiteY86" fmla="*/ 93236 h 109122"/>
                <a:gd name="connsiteX87" fmla="*/ 53108 w 55407"/>
                <a:gd name="connsiteY87" fmla="*/ 90341 h 109122"/>
                <a:gd name="connsiteX88" fmla="*/ 54231 w 55407"/>
                <a:gd name="connsiteY88" fmla="*/ 86336 h 109122"/>
                <a:gd name="connsiteX89" fmla="*/ 55143 w 55407"/>
                <a:gd name="connsiteY89" fmla="*/ 82239 h 109122"/>
                <a:gd name="connsiteX90" fmla="*/ 55407 w 55407"/>
                <a:gd name="connsiteY90" fmla="*/ 78868 h 109122"/>
                <a:gd name="connsiteX91" fmla="*/ 55077 w 55407"/>
                <a:gd name="connsiteY91" fmla="*/ 71295 h 10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5407" h="109122">
                  <a:moveTo>
                    <a:pt x="1930" y="22179"/>
                  </a:moveTo>
                  <a:lnTo>
                    <a:pt x="4045" y="23646"/>
                  </a:lnTo>
                  <a:lnTo>
                    <a:pt x="3225" y="21505"/>
                  </a:lnTo>
                  <a:lnTo>
                    <a:pt x="2842" y="21082"/>
                  </a:lnTo>
                  <a:lnTo>
                    <a:pt x="0" y="19985"/>
                  </a:lnTo>
                  <a:lnTo>
                    <a:pt x="516" y="20963"/>
                  </a:lnTo>
                  <a:lnTo>
                    <a:pt x="1930" y="22179"/>
                  </a:lnTo>
                  <a:close/>
                  <a:moveTo>
                    <a:pt x="3278" y="5419"/>
                  </a:moveTo>
                  <a:lnTo>
                    <a:pt x="4824" y="5115"/>
                  </a:lnTo>
                  <a:lnTo>
                    <a:pt x="3331" y="3740"/>
                  </a:lnTo>
                  <a:lnTo>
                    <a:pt x="2656" y="1983"/>
                  </a:lnTo>
                  <a:lnTo>
                    <a:pt x="2247" y="1890"/>
                  </a:lnTo>
                  <a:lnTo>
                    <a:pt x="1917" y="2168"/>
                  </a:lnTo>
                  <a:lnTo>
                    <a:pt x="1626" y="2723"/>
                  </a:lnTo>
                  <a:lnTo>
                    <a:pt x="1956" y="3516"/>
                  </a:lnTo>
                  <a:lnTo>
                    <a:pt x="3278" y="5419"/>
                  </a:lnTo>
                  <a:close/>
                  <a:moveTo>
                    <a:pt x="55077" y="71295"/>
                  </a:moveTo>
                  <a:lnTo>
                    <a:pt x="53874" y="67343"/>
                  </a:lnTo>
                  <a:lnTo>
                    <a:pt x="52949" y="66312"/>
                  </a:lnTo>
                  <a:lnTo>
                    <a:pt x="51046" y="61791"/>
                  </a:lnTo>
                  <a:lnTo>
                    <a:pt x="49869" y="60113"/>
                  </a:lnTo>
                  <a:lnTo>
                    <a:pt x="49671" y="59372"/>
                  </a:lnTo>
                  <a:lnTo>
                    <a:pt x="49698" y="58513"/>
                  </a:lnTo>
                  <a:lnTo>
                    <a:pt x="49314" y="57350"/>
                  </a:lnTo>
                  <a:lnTo>
                    <a:pt x="43208" y="47847"/>
                  </a:lnTo>
                  <a:lnTo>
                    <a:pt x="42838" y="47027"/>
                  </a:lnTo>
                  <a:lnTo>
                    <a:pt x="42758" y="45124"/>
                  </a:lnTo>
                  <a:lnTo>
                    <a:pt x="41264" y="39018"/>
                  </a:lnTo>
                  <a:lnTo>
                    <a:pt x="40247" y="37868"/>
                  </a:lnTo>
                  <a:lnTo>
                    <a:pt x="38753" y="37537"/>
                  </a:lnTo>
                  <a:lnTo>
                    <a:pt x="37537" y="36916"/>
                  </a:lnTo>
                  <a:lnTo>
                    <a:pt x="37220" y="35674"/>
                  </a:lnTo>
                  <a:lnTo>
                    <a:pt x="37220" y="34008"/>
                  </a:lnTo>
                  <a:lnTo>
                    <a:pt x="36625" y="32502"/>
                  </a:lnTo>
                  <a:lnTo>
                    <a:pt x="31748" y="24862"/>
                  </a:lnTo>
                  <a:lnTo>
                    <a:pt x="30796" y="24175"/>
                  </a:lnTo>
                  <a:lnTo>
                    <a:pt x="29686" y="23765"/>
                  </a:lnTo>
                  <a:lnTo>
                    <a:pt x="28986" y="22271"/>
                  </a:lnTo>
                  <a:lnTo>
                    <a:pt x="28497" y="20540"/>
                  </a:lnTo>
                  <a:lnTo>
                    <a:pt x="23593" y="12609"/>
                  </a:lnTo>
                  <a:lnTo>
                    <a:pt x="14882" y="4811"/>
                  </a:lnTo>
                  <a:lnTo>
                    <a:pt x="11605" y="463"/>
                  </a:lnTo>
                  <a:lnTo>
                    <a:pt x="9794" y="79"/>
                  </a:lnTo>
                  <a:lnTo>
                    <a:pt x="7256" y="145"/>
                  </a:lnTo>
                  <a:lnTo>
                    <a:pt x="4864" y="0"/>
                  </a:lnTo>
                  <a:lnTo>
                    <a:pt x="4507" y="568"/>
                  </a:lnTo>
                  <a:lnTo>
                    <a:pt x="4256" y="1983"/>
                  </a:lnTo>
                  <a:lnTo>
                    <a:pt x="4957" y="3199"/>
                  </a:lnTo>
                  <a:lnTo>
                    <a:pt x="6675" y="4600"/>
                  </a:lnTo>
                  <a:lnTo>
                    <a:pt x="11988" y="5697"/>
                  </a:lnTo>
                  <a:lnTo>
                    <a:pt x="15253" y="7455"/>
                  </a:lnTo>
                  <a:lnTo>
                    <a:pt x="16416" y="9371"/>
                  </a:lnTo>
                  <a:lnTo>
                    <a:pt x="14922" y="9384"/>
                  </a:lnTo>
                  <a:lnTo>
                    <a:pt x="13693" y="9807"/>
                  </a:lnTo>
                  <a:lnTo>
                    <a:pt x="12120" y="8975"/>
                  </a:lnTo>
                  <a:lnTo>
                    <a:pt x="10560" y="7745"/>
                  </a:lnTo>
                  <a:lnTo>
                    <a:pt x="7785" y="6622"/>
                  </a:lnTo>
                  <a:lnTo>
                    <a:pt x="8565" y="10138"/>
                  </a:lnTo>
                  <a:lnTo>
                    <a:pt x="8922" y="13706"/>
                  </a:lnTo>
                  <a:lnTo>
                    <a:pt x="8604" y="17011"/>
                  </a:lnTo>
                  <a:lnTo>
                    <a:pt x="7890" y="20236"/>
                  </a:lnTo>
                  <a:lnTo>
                    <a:pt x="4758" y="25787"/>
                  </a:lnTo>
                  <a:lnTo>
                    <a:pt x="4798" y="27281"/>
                  </a:lnTo>
                  <a:lnTo>
                    <a:pt x="5326" y="30255"/>
                  </a:lnTo>
                  <a:lnTo>
                    <a:pt x="5340" y="31656"/>
                  </a:lnTo>
                  <a:lnTo>
                    <a:pt x="3423" y="39560"/>
                  </a:lnTo>
                  <a:lnTo>
                    <a:pt x="3080" y="42600"/>
                  </a:lnTo>
                  <a:lnTo>
                    <a:pt x="2802" y="49777"/>
                  </a:lnTo>
                  <a:lnTo>
                    <a:pt x="2207" y="50662"/>
                  </a:lnTo>
                  <a:lnTo>
                    <a:pt x="1335" y="49803"/>
                  </a:lnTo>
                  <a:lnTo>
                    <a:pt x="1044" y="42877"/>
                  </a:lnTo>
                  <a:lnTo>
                    <a:pt x="265" y="46036"/>
                  </a:lnTo>
                  <a:lnTo>
                    <a:pt x="278" y="49327"/>
                  </a:lnTo>
                  <a:lnTo>
                    <a:pt x="1877" y="56927"/>
                  </a:lnTo>
                  <a:lnTo>
                    <a:pt x="2908" y="62902"/>
                  </a:lnTo>
                  <a:lnTo>
                    <a:pt x="5379" y="84261"/>
                  </a:lnTo>
                  <a:lnTo>
                    <a:pt x="7798" y="91174"/>
                  </a:lnTo>
                  <a:lnTo>
                    <a:pt x="9517" y="97399"/>
                  </a:lnTo>
                  <a:lnTo>
                    <a:pt x="11909" y="103360"/>
                  </a:lnTo>
                  <a:lnTo>
                    <a:pt x="16324" y="107418"/>
                  </a:lnTo>
                  <a:lnTo>
                    <a:pt x="22073" y="109123"/>
                  </a:lnTo>
                  <a:lnTo>
                    <a:pt x="27730" y="108290"/>
                  </a:lnTo>
                  <a:lnTo>
                    <a:pt x="33784" y="105197"/>
                  </a:lnTo>
                  <a:lnTo>
                    <a:pt x="42018" y="101933"/>
                  </a:lnTo>
                  <a:lnTo>
                    <a:pt x="43816" y="100888"/>
                  </a:lnTo>
                  <a:lnTo>
                    <a:pt x="50054" y="95681"/>
                  </a:lnTo>
                  <a:lnTo>
                    <a:pt x="51838" y="93236"/>
                  </a:lnTo>
                  <a:lnTo>
                    <a:pt x="53108" y="90341"/>
                  </a:lnTo>
                  <a:lnTo>
                    <a:pt x="54231" y="86336"/>
                  </a:lnTo>
                  <a:lnTo>
                    <a:pt x="55143" y="82239"/>
                  </a:lnTo>
                  <a:lnTo>
                    <a:pt x="55407" y="78868"/>
                  </a:lnTo>
                  <a:lnTo>
                    <a:pt x="55077" y="7129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3" name="Volný tvar: obrazec 80">
              <a:extLst>
                <a:ext uri="{FF2B5EF4-FFF2-40B4-BE49-F238E27FC236}">
                  <a16:creationId xmlns:a16="http://schemas.microsoft.com/office/drawing/2014/main" id="{BA9239E2-916D-BA43-D2FB-C386931C50A3}"/>
                </a:ext>
              </a:extLst>
            </p:cNvPr>
            <p:cNvSpPr/>
            <p:nvPr/>
          </p:nvSpPr>
          <p:spPr>
            <a:xfrm>
              <a:off x="3067527" y="3577551"/>
              <a:ext cx="302389" cy="228706"/>
            </a:xfrm>
            <a:custGeom>
              <a:avLst/>
              <a:gdLst>
                <a:gd name="connsiteX0" fmla="*/ 282945 w 284398"/>
                <a:gd name="connsiteY0" fmla="*/ 107642 h 215099"/>
                <a:gd name="connsiteX1" fmla="*/ 281716 w 284398"/>
                <a:gd name="connsiteY1" fmla="*/ 107378 h 215099"/>
                <a:gd name="connsiteX2" fmla="*/ 279363 w 284398"/>
                <a:gd name="connsiteY2" fmla="*/ 108224 h 215099"/>
                <a:gd name="connsiteX3" fmla="*/ 277182 w 284398"/>
                <a:gd name="connsiteY3" fmla="*/ 107286 h 215099"/>
                <a:gd name="connsiteX4" fmla="*/ 277539 w 284398"/>
                <a:gd name="connsiteY4" fmla="*/ 105977 h 215099"/>
                <a:gd name="connsiteX5" fmla="*/ 278305 w 284398"/>
                <a:gd name="connsiteY5" fmla="*/ 105276 h 215099"/>
                <a:gd name="connsiteX6" fmla="*/ 278504 w 284398"/>
                <a:gd name="connsiteY6" fmla="*/ 104470 h 215099"/>
                <a:gd name="connsiteX7" fmla="*/ 277790 w 284398"/>
                <a:gd name="connsiteY7" fmla="*/ 103968 h 215099"/>
                <a:gd name="connsiteX8" fmla="*/ 277750 w 284398"/>
                <a:gd name="connsiteY8" fmla="*/ 103505 h 215099"/>
                <a:gd name="connsiteX9" fmla="*/ 278543 w 284398"/>
                <a:gd name="connsiteY9" fmla="*/ 102474 h 215099"/>
                <a:gd name="connsiteX10" fmla="*/ 277658 w 284398"/>
                <a:gd name="connsiteY10" fmla="*/ 102210 h 215099"/>
                <a:gd name="connsiteX11" fmla="*/ 271763 w 284398"/>
                <a:gd name="connsiteY11" fmla="*/ 103955 h 215099"/>
                <a:gd name="connsiteX12" fmla="*/ 268961 w 284398"/>
                <a:gd name="connsiteY12" fmla="*/ 105462 h 215099"/>
                <a:gd name="connsiteX13" fmla="*/ 259193 w 284398"/>
                <a:gd name="connsiteY13" fmla="*/ 112269 h 215099"/>
                <a:gd name="connsiteX14" fmla="*/ 259127 w 284398"/>
                <a:gd name="connsiteY14" fmla="*/ 113432 h 215099"/>
                <a:gd name="connsiteX15" fmla="*/ 259656 w 284398"/>
                <a:gd name="connsiteY15" fmla="*/ 114330 h 215099"/>
                <a:gd name="connsiteX16" fmla="*/ 261136 w 284398"/>
                <a:gd name="connsiteY16" fmla="*/ 114608 h 215099"/>
                <a:gd name="connsiteX17" fmla="*/ 262022 w 284398"/>
                <a:gd name="connsiteY17" fmla="*/ 116102 h 215099"/>
                <a:gd name="connsiteX18" fmla="*/ 263832 w 284398"/>
                <a:gd name="connsiteY18" fmla="*/ 114608 h 215099"/>
                <a:gd name="connsiteX19" fmla="*/ 265194 w 284398"/>
                <a:gd name="connsiteY19" fmla="*/ 113881 h 215099"/>
                <a:gd name="connsiteX20" fmla="*/ 266714 w 284398"/>
                <a:gd name="connsiteY20" fmla="*/ 114278 h 215099"/>
                <a:gd name="connsiteX21" fmla="*/ 267732 w 284398"/>
                <a:gd name="connsiteY21" fmla="*/ 115176 h 215099"/>
                <a:gd name="connsiteX22" fmla="*/ 268181 w 284398"/>
                <a:gd name="connsiteY22" fmla="*/ 118005 h 215099"/>
                <a:gd name="connsiteX23" fmla="*/ 268855 w 284398"/>
                <a:gd name="connsiteY23" fmla="*/ 118719 h 215099"/>
                <a:gd name="connsiteX24" fmla="*/ 271155 w 284398"/>
                <a:gd name="connsiteY24" fmla="*/ 119194 h 215099"/>
                <a:gd name="connsiteX25" fmla="*/ 275080 w 284398"/>
                <a:gd name="connsiteY25" fmla="*/ 121098 h 215099"/>
                <a:gd name="connsiteX26" fmla="*/ 276997 w 284398"/>
                <a:gd name="connsiteY26" fmla="*/ 120186 h 215099"/>
                <a:gd name="connsiteX27" fmla="*/ 279125 w 284398"/>
                <a:gd name="connsiteY27" fmla="*/ 118679 h 215099"/>
                <a:gd name="connsiteX28" fmla="*/ 280315 w 284398"/>
                <a:gd name="connsiteY28" fmla="*/ 116115 h 215099"/>
                <a:gd name="connsiteX29" fmla="*/ 281663 w 284398"/>
                <a:gd name="connsiteY29" fmla="*/ 113894 h 215099"/>
                <a:gd name="connsiteX30" fmla="*/ 283249 w 284398"/>
                <a:gd name="connsiteY30" fmla="*/ 111872 h 215099"/>
                <a:gd name="connsiteX31" fmla="*/ 284399 w 284398"/>
                <a:gd name="connsiteY31" fmla="*/ 109876 h 215099"/>
                <a:gd name="connsiteX32" fmla="*/ 284161 w 284398"/>
                <a:gd name="connsiteY32" fmla="*/ 108092 h 215099"/>
                <a:gd name="connsiteX33" fmla="*/ 282945 w 284398"/>
                <a:gd name="connsiteY33" fmla="*/ 107642 h 215099"/>
                <a:gd name="connsiteX34" fmla="*/ 275860 w 284398"/>
                <a:gd name="connsiteY34" fmla="*/ 54627 h 215099"/>
                <a:gd name="connsiteX35" fmla="*/ 279191 w 284398"/>
                <a:gd name="connsiteY35" fmla="*/ 52063 h 215099"/>
                <a:gd name="connsiteX36" fmla="*/ 281570 w 284398"/>
                <a:gd name="connsiteY36" fmla="*/ 49777 h 215099"/>
                <a:gd name="connsiteX37" fmla="*/ 281478 w 284398"/>
                <a:gd name="connsiteY37" fmla="*/ 45997 h 215099"/>
                <a:gd name="connsiteX38" fmla="*/ 281200 w 284398"/>
                <a:gd name="connsiteY38" fmla="*/ 45203 h 215099"/>
                <a:gd name="connsiteX39" fmla="*/ 280103 w 284398"/>
                <a:gd name="connsiteY39" fmla="*/ 44516 h 215099"/>
                <a:gd name="connsiteX40" fmla="*/ 279561 w 284398"/>
                <a:gd name="connsiteY40" fmla="*/ 43789 h 215099"/>
                <a:gd name="connsiteX41" fmla="*/ 280024 w 284398"/>
                <a:gd name="connsiteY41" fmla="*/ 41212 h 215099"/>
                <a:gd name="connsiteX42" fmla="*/ 281213 w 284398"/>
                <a:gd name="connsiteY42" fmla="*/ 41106 h 215099"/>
                <a:gd name="connsiteX43" fmla="*/ 283249 w 284398"/>
                <a:gd name="connsiteY43" fmla="*/ 40326 h 215099"/>
                <a:gd name="connsiteX44" fmla="*/ 282879 w 284398"/>
                <a:gd name="connsiteY44" fmla="*/ 38833 h 215099"/>
                <a:gd name="connsiteX45" fmla="*/ 281808 w 284398"/>
                <a:gd name="connsiteY45" fmla="*/ 38172 h 215099"/>
                <a:gd name="connsiteX46" fmla="*/ 281226 w 284398"/>
                <a:gd name="connsiteY46" fmla="*/ 36440 h 215099"/>
                <a:gd name="connsiteX47" fmla="*/ 279878 w 284398"/>
                <a:gd name="connsiteY47" fmla="*/ 36440 h 215099"/>
                <a:gd name="connsiteX48" fmla="*/ 277631 w 284398"/>
                <a:gd name="connsiteY48" fmla="*/ 35991 h 215099"/>
                <a:gd name="connsiteX49" fmla="*/ 275781 w 284398"/>
                <a:gd name="connsiteY49" fmla="*/ 35449 h 215099"/>
                <a:gd name="connsiteX50" fmla="*/ 273983 w 284398"/>
                <a:gd name="connsiteY50" fmla="*/ 35753 h 215099"/>
                <a:gd name="connsiteX51" fmla="*/ 272239 w 284398"/>
                <a:gd name="connsiteY51" fmla="*/ 36480 h 215099"/>
                <a:gd name="connsiteX52" fmla="*/ 270719 w 284398"/>
                <a:gd name="connsiteY52" fmla="*/ 36929 h 215099"/>
                <a:gd name="connsiteX53" fmla="*/ 269635 w 284398"/>
                <a:gd name="connsiteY53" fmla="*/ 37048 h 215099"/>
                <a:gd name="connsiteX54" fmla="*/ 268895 w 284398"/>
                <a:gd name="connsiteY54" fmla="*/ 37471 h 215099"/>
                <a:gd name="connsiteX55" fmla="*/ 268511 w 284398"/>
                <a:gd name="connsiteY55" fmla="*/ 38317 h 215099"/>
                <a:gd name="connsiteX56" fmla="*/ 268419 w 284398"/>
                <a:gd name="connsiteY56" fmla="*/ 38912 h 215099"/>
                <a:gd name="connsiteX57" fmla="*/ 266516 w 284398"/>
                <a:gd name="connsiteY57" fmla="*/ 38767 h 215099"/>
                <a:gd name="connsiteX58" fmla="*/ 262167 w 284398"/>
                <a:gd name="connsiteY58" fmla="*/ 37551 h 215099"/>
                <a:gd name="connsiteX59" fmla="*/ 258255 w 284398"/>
                <a:gd name="connsiteY59" fmla="*/ 36718 h 215099"/>
                <a:gd name="connsiteX60" fmla="*/ 255902 w 284398"/>
                <a:gd name="connsiteY60" fmla="*/ 37670 h 215099"/>
                <a:gd name="connsiteX61" fmla="*/ 254369 w 284398"/>
                <a:gd name="connsiteY61" fmla="*/ 38555 h 215099"/>
                <a:gd name="connsiteX62" fmla="*/ 253325 w 284398"/>
                <a:gd name="connsiteY62" fmla="*/ 38423 h 215099"/>
                <a:gd name="connsiteX63" fmla="*/ 252571 w 284398"/>
                <a:gd name="connsiteY63" fmla="*/ 37485 h 215099"/>
                <a:gd name="connsiteX64" fmla="*/ 252069 w 284398"/>
                <a:gd name="connsiteY64" fmla="*/ 36559 h 215099"/>
                <a:gd name="connsiteX65" fmla="*/ 250562 w 284398"/>
                <a:gd name="connsiteY65" fmla="*/ 35713 h 215099"/>
                <a:gd name="connsiteX66" fmla="*/ 247126 w 284398"/>
                <a:gd name="connsiteY66" fmla="*/ 34445 h 215099"/>
                <a:gd name="connsiteX67" fmla="*/ 246491 w 284398"/>
                <a:gd name="connsiteY67" fmla="*/ 34630 h 215099"/>
                <a:gd name="connsiteX68" fmla="*/ 244350 w 284398"/>
                <a:gd name="connsiteY68" fmla="*/ 35740 h 215099"/>
                <a:gd name="connsiteX69" fmla="*/ 243147 w 284398"/>
                <a:gd name="connsiteY69" fmla="*/ 36123 h 215099"/>
                <a:gd name="connsiteX70" fmla="*/ 242050 w 284398"/>
                <a:gd name="connsiteY70" fmla="*/ 36321 h 215099"/>
                <a:gd name="connsiteX71" fmla="*/ 241204 w 284398"/>
                <a:gd name="connsiteY71" fmla="*/ 36242 h 215099"/>
                <a:gd name="connsiteX72" fmla="*/ 240755 w 284398"/>
                <a:gd name="connsiteY72" fmla="*/ 35594 h 215099"/>
                <a:gd name="connsiteX73" fmla="*/ 240847 w 284398"/>
                <a:gd name="connsiteY73" fmla="*/ 34590 h 215099"/>
                <a:gd name="connsiteX74" fmla="*/ 240702 w 284398"/>
                <a:gd name="connsiteY74" fmla="*/ 33691 h 215099"/>
                <a:gd name="connsiteX75" fmla="*/ 240557 w 284398"/>
                <a:gd name="connsiteY75" fmla="*/ 33215 h 215099"/>
                <a:gd name="connsiteX76" fmla="*/ 240913 w 284398"/>
                <a:gd name="connsiteY76" fmla="*/ 31920 h 215099"/>
                <a:gd name="connsiteX77" fmla="*/ 239248 w 284398"/>
                <a:gd name="connsiteY77" fmla="*/ 29329 h 215099"/>
                <a:gd name="connsiteX78" fmla="*/ 237992 w 284398"/>
                <a:gd name="connsiteY78" fmla="*/ 28801 h 215099"/>
                <a:gd name="connsiteX79" fmla="*/ 236076 w 284398"/>
                <a:gd name="connsiteY79" fmla="*/ 28708 h 215099"/>
                <a:gd name="connsiteX80" fmla="*/ 233908 w 284398"/>
                <a:gd name="connsiteY80" fmla="*/ 27915 h 215099"/>
                <a:gd name="connsiteX81" fmla="*/ 231661 w 284398"/>
                <a:gd name="connsiteY81" fmla="*/ 26911 h 215099"/>
                <a:gd name="connsiteX82" fmla="*/ 226176 w 284398"/>
                <a:gd name="connsiteY82" fmla="*/ 25298 h 215099"/>
                <a:gd name="connsiteX83" fmla="*/ 224656 w 284398"/>
                <a:gd name="connsiteY83" fmla="*/ 25100 h 215099"/>
                <a:gd name="connsiteX84" fmla="*/ 224035 w 284398"/>
                <a:gd name="connsiteY84" fmla="*/ 25351 h 215099"/>
                <a:gd name="connsiteX85" fmla="*/ 223586 w 284398"/>
                <a:gd name="connsiteY85" fmla="*/ 26316 h 215099"/>
                <a:gd name="connsiteX86" fmla="*/ 223229 w 284398"/>
                <a:gd name="connsiteY86" fmla="*/ 29039 h 215099"/>
                <a:gd name="connsiteX87" fmla="*/ 222977 w 284398"/>
                <a:gd name="connsiteY87" fmla="*/ 29343 h 215099"/>
                <a:gd name="connsiteX88" fmla="*/ 220387 w 284398"/>
                <a:gd name="connsiteY88" fmla="*/ 29435 h 215099"/>
                <a:gd name="connsiteX89" fmla="*/ 217228 w 284398"/>
                <a:gd name="connsiteY89" fmla="*/ 29052 h 215099"/>
                <a:gd name="connsiteX90" fmla="*/ 215761 w 284398"/>
                <a:gd name="connsiteY90" fmla="*/ 29237 h 215099"/>
                <a:gd name="connsiteX91" fmla="*/ 214452 w 284398"/>
                <a:gd name="connsiteY91" fmla="*/ 29250 h 215099"/>
                <a:gd name="connsiteX92" fmla="*/ 213263 w 284398"/>
                <a:gd name="connsiteY92" fmla="*/ 28523 h 215099"/>
                <a:gd name="connsiteX93" fmla="*/ 207725 w 284398"/>
                <a:gd name="connsiteY93" fmla="*/ 29343 h 215099"/>
                <a:gd name="connsiteX94" fmla="*/ 206826 w 284398"/>
                <a:gd name="connsiteY94" fmla="*/ 28946 h 215099"/>
                <a:gd name="connsiteX95" fmla="*/ 205557 w 284398"/>
                <a:gd name="connsiteY95" fmla="*/ 27717 h 215099"/>
                <a:gd name="connsiteX96" fmla="*/ 204129 w 284398"/>
                <a:gd name="connsiteY96" fmla="*/ 26726 h 215099"/>
                <a:gd name="connsiteX97" fmla="*/ 203006 w 284398"/>
                <a:gd name="connsiteY97" fmla="*/ 26223 h 215099"/>
                <a:gd name="connsiteX98" fmla="*/ 202054 w 284398"/>
                <a:gd name="connsiteY98" fmla="*/ 25642 h 215099"/>
                <a:gd name="connsiteX99" fmla="*/ 201169 w 284398"/>
                <a:gd name="connsiteY99" fmla="*/ 25549 h 215099"/>
                <a:gd name="connsiteX100" fmla="*/ 199781 w 284398"/>
                <a:gd name="connsiteY100" fmla="*/ 26117 h 215099"/>
                <a:gd name="connsiteX101" fmla="*/ 197891 w 284398"/>
                <a:gd name="connsiteY101" fmla="*/ 26355 h 215099"/>
                <a:gd name="connsiteX102" fmla="*/ 196344 w 284398"/>
                <a:gd name="connsiteY102" fmla="*/ 26276 h 215099"/>
                <a:gd name="connsiteX103" fmla="*/ 195512 w 284398"/>
                <a:gd name="connsiteY103" fmla="*/ 26355 h 215099"/>
                <a:gd name="connsiteX104" fmla="*/ 192194 w 284398"/>
                <a:gd name="connsiteY104" fmla="*/ 23342 h 215099"/>
                <a:gd name="connsiteX105" fmla="*/ 191732 w 284398"/>
                <a:gd name="connsiteY105" fmla="*/ 22509 h 215099"/>
                <a:gd name="connsiteX106" fmla="*/ 190013 w 284398"/>
                <a:gd name="connsiteY106" fmla="*/ 22285 h 215099"/>
                <a:gd name="connsiteX107" fmla="*/ 187872 w 284398"/>
                <a:gd name="connsiteY107" fmla="*/ 22245 h 215099"/>
                <a:gd name="connsiteX108" fmla="*/ 182519 w 284398"/>
                <a:gd name="connsiteY108" fmla="*/ 20289 h 215099"/>
                <a:gd name="connsiteX109" fmla="*/ 180087 w 284398"/>
                <a:gd name="connsiteY109" fmla="*/ 19245 h 215099"/>
                <a:gd name="connsiteX110" fmla="*/ 179757 w 284398"/>
                <a:gd name="connsiteY110" fmla="*/ 18623 h 215099"/>
                <a:gd name="connsiteX111" fmla="*/ 179823 w 284398"/>
                <a:gd name="connsiteY111" fmla="*/ 18121 h 215099"/>
                <a:gd name="connsiteX112" fmla="*/ 179386 w 284398"/>
                <a:gd name="connsiteY112" fmla="*/ 18227 h 215099"/>
                <a:gd name="connsiteX113" fmla="*/ 178567 w 284398"/>
                <a:gd name="connsiteY113" fmla="*/ 19112 h 215099"/>
                <a:gd name="connsiteX114" fmla="*/ 178118 w 284398"/>
                <a:gd name="connsiteY114" fmla="*/ 19839 h 215099"/>
                <a:gd name="connsiteX115" fmla="*/ 177576 w 284398"/>
                <a:gd name="connsiteY115" fmla="*/ 19971 h 215099"/>
                <a:gd name="connsiteX116" fmla="*/ 176796 w 284398"/>
                <a:gd name="connsiteY116" fmla="*/ 19852 h 215099"/>
                <a:gd name="connsiteX117" fmla="*/ 176095 w 284398"/>
                <a:gd name="connsiteY117" fmla="*/ 19443 h 215099"/>
                <a:gd name="connsiteX118" fmla="*/ 175686 w 284398"/>
                <a:gd name="connsiteY118" fmla="*/ 18914 h 215099"/>
                <a:gd name="connsiteX119" fmla="*/ 176214 w 284398"/>
                <a:gd name="connsiteY119" fmla="*/ 17989 h 215099"/>
                <a:gd name="connsiteX120" fmla="*/ 177113 w 284398"/>
                <a:gd name="connsiteY120" fmla="*/ 16786 h 215099"/>
                <a:gd name="connsiteX121" fmla="*/ 177536 w 284398"/>
                <a:gd name="connsiteY121" fmla="*/ 15478 h 215099"/>
                <a:gd name="connsiteX122" fmla="*/ 177523 w 284398"/>
                <a:gd name="connsiteY122" fmla="*/ 14301 h 215099"/>
                <a:gd name="connsiteX123" fmla="*/ 176188 w 284398"/>
                <a:gd name="connsiteY123" fmla="*/ 13548 h 215099"/>
                <a:gd name="connsiteX124" fmla="*/ 174179 w 284398"/>
                <a:gd name="connsiteY124" fmla="*/ 13231 h 215099"/>
                <a:gd name="connsiteX125" fmla="*/ 172699 w 284398"/>
                <a:gd name="connsiteY125" fmla="*/ 13138 h 215099"/>
                <a:gd name="connsiteX126" fmla="*/ 170808 w 284398"/>
                <a:gd name="connsiteY126" fmla="*/ 12464 h 215099"/>
                <a:gd name="connsiteX127" fmla="*/ 169923 w 284398"/>
                <a:gd name="connsiteY127" fmla="*/ 11988 h 215099"/>
                <a:gd name="connsiteX128" fmla="*/ 169116 w 284398"/>
                <a:gd name="connsiteY128" fmla="*/ 10680 h 215099"/>
                <a:gd name="connsiteX129" fmla="*/ 169143 w 284398"/>
                <a:gd name="connsiteY129" fmla="*/ 9728 h 215099"/>
                <a:gd name="connsiteX130" fmla="*/ 168350 w 284398"/>
                <a:gd name="connsiteY130" fmla="*/ 9900 h 215099"/>
                <a:gd name="connsiteX131" fmla="*/ 164583 w 284398"/>
                <a:gd name="connsiteY131" fmla="*/ 11420 h 215099"/>
                <a:gd name="connsiteX132" fmla="*/ 159904 w 284398"/>
                <a:gd name="connsiteY132" fmla="*/ 12054 h 215099"/>
                <a:gd name="connsiteX133" fmla="*/ 156745 w 284398"/>
                <a:gd name="connsiteY133" fmla="*/ 11882 h 215099"/>
                <a:gd name="connsiteX134" fmla="*/ 150797 w 284398"/>
                <a:gd name="connsiteY134" fmla="*/ 9569 h 215099"/>
                <a:gd name="connsiteX135" fmla="*/ 144823 w 284398"/>
                <a:gd name="connsiteY135" fmla="*/ 8433 h 215099"/>
                <a:gd name="connsiteX136" fmla="*/ 143158 w 284398"/>
                <a:gd name="connsiteY136" fmla="*/ 8829 h 215099"/>
                <a:gd name="connsiteX137" fmla="*/ 140818 w 284398"/>
                <a:gd name="connsiteY137" fmla="*/ 10693 h 215099"/>
                <a:gd name="connsiteX138" fmla="*/ 132557 w 284398"/>
                <a:gd name="connsiteY138" fmla="*/ 8512 h 215099"/>
                <a:gd name="connsiteX139" fmla="*/ 130284 w 284398"/>
                <a:gd name="connsiteY139" fmla="*/ 6899 h 215099"/>
                <a:gd name="connsiteX140" fmla="*/ 128473 w 284398"/>
                <a:gd name="connsiteY140" fmla="*/ 6675 h 215099"/>
                <a:gd name="connsiteX141" fmla="*/ 124574 w 284398"/>
                <a:gd name="connsiteY141" fmla="*/ 7811 h 215099"/>
                <a:gd name="connsiteX142" fmla="*/ 122010 w 284398"/>
                <a:gd name="connsiteY142" fmla="*/ 7230 h 215099"/>
                <a:gd name="connsiteX143" fmla="*/ 119102 w 284398"/>
                <a:gd name="connsiteY143" fmla="*/ 8221 h 215099"/>
                <a:gd name="connsiteX144" fmla="*/ 112295 w 284398"/>
                <a:gd name="connsiteY144" fmla="*/ 9543 h 215099"/>
                <a:gd name="connsiteX145" fmla="*/ 107550 w 284398"/>
                <a:gd name="connsiteY145" fmla="*/ 9516 h 215099"/>
                <a:gd name="connsiteX146" fmla="*/ 94584 w 284398"/>
                <a:gd name="connsiteY146" fmla="*/ 7164 h 215099"/>
                <a:gd name="connsiteX147" fmla="*/ 89944 w 284398"/>
                <a:gd name="connsiteY147" fmla="*/ 5763 h 215099"/>
                <a:gd name="connsiteX148" fmla="*/ 82107 w 284398"/>
                <a:gd name="connsiteY148" fmla="*/ 4957 h 215099"/>
                <a:gd name="connsiteX149" fmla="*/ 78168 w 284398"/>
                <a:gd name="connsiteY149" fmla="*/ 3251 h 215099"/>
                <a:gd name="connsiteX150" fmla="*/ 72788 w 284398"/>
                <a:gd name="connsiteY150" fmla="*/ 4626 h 215099"/>
                <a:gd name="connsiteX151" fmla="*/ 69563 w 284398"/>
                <a:gd name="connsiteY151" fmla="*/ 4388 h 215099"/>
                <a:gd name="connsiteX152" fmla="*/ 63827 w 284398"/>
                <a:gd name="connsiteY152" fmla="*/ 5075 h 215099"/>
                <a:gd name="connsiteX153" fmla="*/ 60668 w 284398"/>
                <a:gd name="connsiteY153" fmla="*/ 4705 h 215099"/>
                <a:gd name="connsiteX154" fmla="*/ 54257 w 284398"/>
                <a:gd name="connsiteY154" fmla="*/ 4890 h 215099"/>
                <a:gd name="connsiteX155" fmla="*/ 50570 w 284398"/>
                <a:gd name="connsiteY155" fmla="*/ 5750 h 215099"/>
                <a:gd name="connsiteX156" fmla="*/ 46129 w 284398"/>
                <a:gd name="connsiteY156" fmla="*/ 4639 h 215099"/>
                <a:gd name="connsiteX157" fmla="*/ 43274 w 284398"/>
                <a:gd name="connsiteY157" fmla="*/ 1877 h 215099"/>
                <a:gd name="connsiteX158" fmla="*/ 41027 w 284398"/>
                <a:gd name="connsiteY158" fmla="*/ 674 h 215099"/>
                <a:gd name="connsiteX159" fmla="*/ 38952 w 284398"/>
                <a:gd name="connsiteY159" fmla="*/ 1018 h 215099"/>
                <a:gd name="connsiteX160" fmla="*/ 36705 w 284398"/>
                <a:gd name="connsiteY160" fmla="*/ 0 h 215099"/>
                <a:gd name="connsiteX161" fmla="*/ 33083 w 284398"/>
                <a:gd name="connsiteY161" fmla="*/ 1573 h 215099"/>
                <a:gd name="connsiteX162" fmla="*/ 29620 w 284398"/>
                <a:gd name="connsiteY162" fmla="*/ 1916 h 215099"/>
                <a:gd name="connsiteX163" fmla="*/ 26474 w 284398"/>
                <a:gd name="connsiteY163" fmla="*/ 3701 h 215099"/>
                <a:gd name="connsiteX164" fmla="*/ 23659 w 284398"/>
                <a:gd name="connsiteY164" fmla="*/ 5049 h 215099"/>
                <a:gd name="connsiteX165" fmla="*/ 22840 w 284398"/>
                <a:gd name="connsiteY165" fmla="*/ 6146 h 215099"/>
                <a:gd name="connsiteX166" fmla="*/ 23553 w 284398"/>
                <a:gd name="connsiteY166" fmla="*/ 7309 h 215099"/>
                <a:gd name="connsiteX167" fmla="*/ 23487 w 284398"/>
                <a:gd name="connsiteY167" fmla="*/ 8882 h 215099"/>
                <a:gd name="connsiteX168" fmla="*/ 20976 w 284398"/>
                <a:gd name="connsiteY168" fmla="*/ 10045 h 215099"/>
                <a:gd name="connsiteX169" fmla="*/ 19456 w 284398"/>
                <a:gd name="connsiteY169" fmla="*/ 10349 h 215099"/>
                <a:gd name="connsiteX170" fmla="*/ 16720 w 284398"/>
                <a:gd name="connsiteY170" fmla="*/ 11684 h 215099"/>
                <a:gd name="connsiteX171" fmla="*/ 13760 w 284398"/>
                <a:gd name="connsiteY171" fmla="*/ 12239 h 215099"/>
                <a:gd name="connsiteX172" fmla="*/ 9107 w 284398"/>
                <a:gd name="connsiteY172" fmla="*/ 11750 h 215099"/>
                <a:gd name="connsiteX173" fmla="*/ 5446 w 284398"/>
                <a:gd name="connsiteY173" fmla="*/ 14354 h 215099"/>
                <a:gd name="connsiteX174" fmla="*/ 3780 w 284398"/>
                <a:gd name="connsiteY174" fmla="*/ 15028 h 215099"/>
                <a:gd name="connsiteX175" fmla="*/ 1811 w 284398"/>
                <a:gd name="connsiteY175" fmla="*/ 16125 h 215099"/>
                <a:gd name="connsiteX176" fmla="*/ 146 w 284398"/>
                <a:gd name="connsiteY176" fmla="*/ 19892 h 215099"/>
                <a:gd name="connsiteX177" fmla="*/ 0 w 284398"/>
                <a:gd name="connsiteY177" fmla="*/ 21505 h 215099"/>
                <a:gd name="connsiteX178" fmla="*/ 1097 w 284398"/>
                <a:gd name="connsiteY178" fmla="*/ 23302 h 215099"/>
                <a:gd name="connsiteX179" fmla="*/ 2155 w 284398"/>
                <a:gd name="connsiteY179" fmla="*/ 24558 h 215099"/>
                <a:gd name="connsiteX180" fmla="*/ 3965 w 284398"/>
                <a:gd name="connsiteY180" fmla="*/ 25959 h 215099"/>
                <a:gd name="connsiteX181" fmla="*/ 6516 w 284398"/>
                <a:gd name="connsiteY181" fmla="*/ 26382 h 215099"/>
                <a:gd name="connsiteX182" fmla="*/ 6212 w 284398"/>
                <a:gd name="connsiteY182" fmla="*/ 27254 h 215099"/>
                <a:gd name="connsiteX183" fmla="*/ 3727 w 284398"/>
                <a:gd name="connsiteY183" fmla="*/ 30109 h 215099"/>
                <a:gd name="connsiteX184" fmla="*/ 3595 w 284398"/>
                <a:gd name="connsiteY184" fmla="*/ 31986 h 215099"/>
                <a:gd name="connsiteX185" fmla="*/ 4600 w 284398"/>
                <a:gd name="connsiteY185" fmla="*/ 32211 h 215099"/>
                <a:gd name="connsiteX186" fmla="*/ 8737 w 284398"/>
                <a:gd name="connsiteY186" fmla="*/ 30717 h 215099"/>
                <a:gd name="connsiteX187" fmla="*/ 8895 w 284398"/>
                <a:gd name="connsiteY187" fmla="*/ 31827 h 215099"/>
                <a:gd name="connsiteX188" fmla="*/ 8578 w 284398"/>
                <a:gd name="connsiteY188" fmla="*/ 32858 h 215099"/>
                <a:gd name="connsiteX189" fmla="*/ 8301 w 284398"/>
                <a:gd name="connsiteY189" fmla="*/ 35383 h 215099"/>
                <a:gd name="connsiteX190" fmla="*/ 9028 w 284398"/>
                <a:gd name="connsiteY190" fmla="*/ 36348 h 215099"/>
                <a:gd name="connsiteX191" fmla="*/ 10019 w 284398"/>
                <a:gd name="connsiteY191" fmla="*/ 36982 h 215099"/>
                <a:gd name="connsiteX192" fmla="*/ 8988 w 284398"/>
                <a:gd name="connsiteY192" fmla="*/ 38449 h 215099"/>
                <a:gd name="connsiteX193" fmla="*/ 8010 w 284398"/>
                <a:gd name="connsiteY193" fmla="*/ 39097 h 215099"/>
                <a:gd name="connsiteX194" fmla="*/ 7759 w 284398"/>
                <a:gd name="connsiteY194" fmla="*/ 40445 h 215099"/>
                <a:gd name="connsiteX195" fmla="*/ 9728 w 284398"/>
                <a:gd name="connsiteY195" fmla="*/ 40392 h 215099"/>
                <a:gd name="connsiteX196" fmla="*/ 10561 w 284398"/>
                <a:gd name="connsiteY196" fmla="*/ 40749 h 215099"/>
                <a:gd name="connsiteX197" fmla="*/ 8552 w 284398"/>
                <a:gd name="connsiteY197" fmla="*/ 42494 h 215099"/>
                <a:gd name="connsiteX198" fmla="*/ 5684 w 284398"/>
                <a:gd name="connsiteY198" fmla="*/ 45375 h 215099"/>
                <a:gd name="connsiteX199" fmla="*/ 5485 w 284398"/>
                <a:gd name="connsiteY199" fmla="*/ 49724 h 215099"/>
                <a:gd name="connsiteX200" fmla="*/ 6027 w 284398"/>
                <a:gd name="connsiteY200" fmla="*/ 50266 h 215099"/>
                <a:gd name="connsiteX201" fmla="*/ 7772 w 284398"/>
                <a:gd name="connsiteY201" fmla="*/ 49882 h 215099"/>
                <a:gd name="connsiteX202" fmla="*/ 10085 w 284398"/>
                <a:gd name="connsiteY202" fmla="*/ 48032 h 215099"/>
                <a:gd name="connsiteX203" fmla="*/ 12319 w 284398"/>
                <a:gd name="connsiteY203" fmla="*/ 46816 h 215099"/>
                <a:gd name="connsiteX204" fmla="*/ 13535 w 284398"/>
                <a:gd name="connsiteY204" fmla="*/ 46367 h 215099"/>
                <a:gd name="connsiteX205" fmla="*/ 18544 w 284398"/>
                <a:gd name="connsiteY205" fmla="*/ 45111 h 215099"/>
                <a:gd name="connsiteX206" fmla="*/ 19879 w 284398"/>
                <a:gd name="connsiteY206" fmla="*/ 44503 h 215099"/>
                <a:gd name="connsiteX207" fmla="*/ 21082 w 284398"/>
                <a:gd name="connsiteY207" fmla="*/ 44609 h 215099"/>
                <a:gd name="connsiteX208" fmla="*/ 21227 w 284398"/>
                <a:gd name="connsiteY208" fmla="*/ 45203 h 215099"/>
                <a:gd name="connsiteX209" fmla="*/ 21822 w 284398"/>
                <a:gd name="connsiteY209" fmla="*/ 46367 h 215099"/>
                <a:gd name="connsiteX210" fmla="*/ 22536 w 284398"/>
                <a:gd name="connsiteY210" fmla="*/ 47173 h 215099"/>
                <a:gd name="connsiteX211" fmla="*/ 22694 w 284398"/>
                <a:gd name="connsiteY211" fmla="*/ 47768 h 215099"/>
                <a:gd name="connsiteX212" fmla="*/ 20580 w 284398"/>
                <a:gd name="connsiteY212" fmla="*/ 50266 h 215099"/>
                <a:gd name="connsiteX213" fmla="*/ 20249 w 284398"/>
                <a:gd name="connsiteY213" fmla="*/ 51125 h 215099"/>
                <a:gd name="connsiteX214" fmla="*/ 21095 w 284398"/>
                <a:gd name="connsiteY214" fmla="*/ 52737 h 215099"/>
                <a:gd name="connsiteX215" fmla="*/ 21227 w 284398"/>
                <a:gd name="connsiteY215" fmla="*/ 53200 h 215099"/>
                <a:gd name="connsiteX216" fmla="*/ 21690 w 284398"/>
                <a:gd name="connsiteY216" fmla="*/ 53425 h 215099"/>
                <a:gd name="connsiteX217" fmla="*/ 23012 w 284398"/>
                <a:gd name="connsiteY217" fmla="*/ 53359 h 215099"/>
                <a:gd name="connsiteX218" fmla="*/ 25457 w 284398"/>
                <a:gd name="connsiteY218" fmla="*/ 52328 h 215099"/>
                <a:gd name="connsiteX219" fmla="*/ 27135 w 284398"/>
                <a:gd name="connsiteY219" fmla="*/ 51455 h 215099"/>
                <a:gd name="connsiteX220" fmla="*/ 27664 w 284398"/>
                <a:gd name="connsiteY220" fmla="*/ 51812 h 215099"/>
                <a:gd name="connsiteX221" fmla="*/ 32343 w 284398"/>
                <a:gd name="connsiteY221" fmla="*/ 51323 h 215099"/>
                <a:gd name="connsiteX222" fmla="*/ 33414 w 284398"/>
                <a:gd name="connsiteY222" fmla="*/ 51720 h 215099"/>
                <a:gd name="connsiteX223" fmla="*/ 34101 w 284398"/>
                <a:gd name="connsiteY223" fmla="*/ 52156 h 215099"/>
                <a:gd name="connsiteX224" fmla="*/ 36335 w 284398"/>
                <a:gd name="connsiteY224" fmla="*/ 52764 h 215099"/>
                <a:gd name="connsiteX225" fmla="*/ 38806 w 284398"/>
                <a:gd name="connsiteY225" fmla="*/ 52830 h 215099"/>
                <a:gd name="connsiteX226" fmla="*/ 41952 w 284398"/>
                <a:gd name="connsiteY226" fmla="*/ 51984 h 215099"/>
                <a:gd name="connsiteX227" fmla="*/ 43366 w 284398"/>
                <a:gd name="connsiteY227" fmla="*/ 51138 h 215099"/>
                <a:gd name="connsiteX228" fmla="*/ 43697 w 284398"/>
                <a:gd name="connsiteY228" fmla="*/ 50200 h 215099"/>
                <a:gd name="connsiteX229" fmla="*/ 43829 w 284398"/>
                <a:gd name="connsiteY229" fmla="*/ 49486 h 215099"/>
                <a:gd name="connsiteX230" fmla="*/ 44265 w 284398"/>
                <a:gd name="connsiteY230" fmla="*/ 49036 h 215099"/>
                <a:gd name="connsiteX231" fmla="*/ 44992 w 284398"/>
                <a:gd name="connsiteY231" fmla="*/ 48772 h 215099"/>
                <a:gd name="connsiteX232" fmla="*/ 46050 w 284398"/>
                <a:gd name="connsiteY232" fmla="*/ 49235 h 215099"/>
                <a:gd name="connsiteX233" fmla="*/ 47583 w 284398"/>
                <a:gd name="connsiteY233" fmla="*/ 49605 h 215099"/>
                <a:gd name="connsiteX234" fmla="*/ 51323 w 284398"/>
                <a:gd name="connsiteY234" fmla="*/ 49750 h 215099"/>
                <a:gd name="connsiteX235" fmla="*/ 52103 w 284398"/>
                <a:gd name="connsiteY235" fmla="*/ 49235 h 215099"/>
                <a:gd name="connsiteX236" fmla="*/ 53359 w 284398"/>
                <a:gd name="connsiteY236" fmla="*/ 49393 h 215099"/>
                <a:gd name="connsiteX237" fmla="*/ 54984 w 284398"/>
                <a:gd name="connsiteY237" fmla="*/ 50054 h 215099"/>
                <a:gd name="connsiteX238" fmla="*/ 56941 w 284398"/>
                <a:gd name="connsiteY238" fmla="*/ 49843 h 215099"/>
                <a:gd name="connsiteX239" fmla="*/ 57853 w 284398"/>
                <a:gd name="connsiteY239" fmla="*/ 50649 h 215099"/>
                <a:gd name="connsiteX240" fmla="*/ 58170 w 284398"/>
                <a:gd name="connsiteY240" fmla="*/ 51720 h 215099"/>
                <a:gd name="connsiteX241" fmla="*/ 58090 w 284398"/>
                <a:gd name="connsiteY241" fmla="*/ 54046 h 215099"/>
                <a:gd name="connsiteX242" fmla="*/ 57760 w 284398"/>
                <a:gd name="connsiteY242" fmla="*/ 56399 h 215099"/>
                <a:gd name="connsiteX243" fmla="*/ 58077 w 284398"/>
                <a:gd name="connsiteY243" fmla="*/ 57271 h 215099"/>
                <a:gd name="connsiteX244" fmla="*/ 59373 w 284398"/>
                <a:gd name="connsiteY244" fmla="*/ 57496 h 215099"/>
                <a:gd name="connsiteX245" fmla="*/ 61487 w 284398"/>
                <a:gd name="connsiteY245" fmla="*/ 57469 h 215099"/>
                <a:gd name="connsiteX246" fmla="*/ 63351 w 284398"/>
                <a:gd name="connsiteY246" fmla="*/ 58104 h 215099"/>
                <a:gd name="connsiteX247" fmla="*/ 64739 w 284398"/>
                <a:gd name="connsiteY247" fmla="*/ 59214 h 215099"/>
                <a:gd name="connsiteX248" fmla="*/ 65135 w 284398"/>
                <a:gd name="connsiteY248" fmla="*/ 60351 h 215099"/>
                <a:gd name="connsiteX249" fmla="*/ 65281 w 284398"/>
                <a:gd name="connsiteY249" fmla="*/ 61130 h 215099"/>
                <a:gd name="connsiteX250" fmla="*/ 64514 w 284398"/>
                <a:gd name="connsiteY250" fmla="*/ 61580 h 215099"/>
                <a:gd name="connsiteX251" fmla="*/ 63351 w 284398"/>
                <a:gd name="connsiteY251" fmla="*/ 63258 h 215099"/>
                <a:gd name="connsiteX252" fmla="*/ 60575 w 284398"/>
                <a:gd name="connsiteY252" fmla="*/ 65452 h 215099"/>
                <a:gd name="connsiteX253" fmla="*/ 56703 w 284398"/>
                <a:gd name="connsiteY253" fmla="*/ 67435 h 215099"/>
                <a:gd name="connsiteX254" fmla="*/ 53676 w 284398"/>
                <a:gd name="connsiteY254" fmla="*/ 69894 h 215099"/>
                <a:gd name="connsiteX255" fmla="*/ 51482 w 284398"/>
                <a:gd name="connsiteY255" fmla="*/ 72841 h 215099"/>
                <a:gd name="connsiteX256" fmla="*/ 48931 w 284398"/>
                <a:gd name="connsiteY256" fmla="*/ 74097 h 215099"/>
                <a:gd name="connsiteX257" fmla="*/ 48125 w 284398"/>
                <a:gd name="connsiteY257" fmla="*/ 74771 h 215099"/>
                <a:gd name="connsiteX258" fmla="*/ 47768 w 284398"/>
                <a:gd name="connsiteY258" fmla="*/ 75577 h 215099"/>
                <a:gd name="connsiteX259" fmla="*/ 49103 w 284398"/>
                <a:gd name="connsiteY259" fmla="*/ 79199 h 215099"/>
                <a:gd name="connsiteX260" fmla="*/ 49380 w 284398"/>
                <a:gd name="connsiteY260" fmla="*/ 82001 h 215099"/>
                <a:gd name="connsiteX261" fmla="*/ 49512 w 284398"/>
                <a:gd name="connsiteY261" fmla="*/ 85424 h 215099"/>
                <a:gd name="connsiteX262" fmla="*/ 49169 w 284398"/>
                <a:gd name="connsiteY262" fmla="*/ 86402 h 215099"/>
                <a:gd name="connsiteX263" fmla="*/ 48746 w 284398"/>
                <a:gd name="connsiteY263" fmla="*/ 90182 h 215099"/>
                <a:gd name="connsiteX264" fmla="*/ 48283 w 284398"/>
                <a:gd name="connsiteY264" fmla="*/ 91293 h 215099"/>
                <a:gd name="connsiteX265" fmla="*/ 48310 w 284398"/>
                <a:gd name="connsiteY265" fmla="*/ 92191 h 215099"/>
                <a:gd name="connsiteX266" fmla="*/ 48838 w 284398"/>
                <a:gd name="connsiteY266" fmla="*/ 93156 h 215099"/>
                <a:gd name="connsiteX267" fmla="*/ 49037 w 284398"/>
                <a:gd name="connsiteY267" fmla="*/ 94081 h 215099"/>
                <a:gd name="connsiteX268" fmla="*/ 47834 w 284398"/>
                <a:gd name="connsiteY268" fmla="*/ 95271 h 215099"/>
                <a:gd name="connsiteX269" fmla="*/ 45666 w 284398"/>
                <a:gd name="connsiteY269" fmla="*/ 96646 h 215099"/>
                <a:gd name="connsiteX270" fmla="*/ 44054 w 284398"/>
                <a:gd name="connsiteY270" fmla="*/ 97848 h 215099"/>
                <a:gd name="connsiteX271" fmla="*/ 43551 w 284398"/>
                <a:gd name="connsiteY271" fmla="*/ 98985 h 215099"/>
                <a:gd name="connsiteX272" fmla="*/ 43604 w 284398"/>
                <a:gd name="connsiteY272" fmla="*/ 99699 h 215099"/>
                <a:gd name="connsiteX273" fmla="*/ 45983 w 284398"/>
                <a:gd name="connsiteY273" fmla="*/ 102104 h 215099"/>
                <a:gd name="connsiteX274" fmla="*/ 46380 w 284398"/>
                <a:gd name="connsiteY274" fmla="*/ 103082 h 215099"/>
                <a:gd name="connsiteX275" fmla="*/ 45851 w 284398"/>
                <a:gd name="connsiteY275" fmla="*/ 103188 h 215099"/>
                <a:gd name="connsiteX276" fmla="*/ 44080 w 284398"/>
                <a:gd name="connsiteY276" fmla="*/ 107087 h 215099"/>
                <a:gd name="connsiteX277" fmla="*/ 42494 w 284398"/>
                <a:gd name="connsiteY277" fmla="*/ 109466 h 215099"/>
                <a:gd name="connsiteX278" fmla="*/ 42229 w 284398"/>
                <a:gd name="connsiteY278" fmla="*/ 109704 h 215099"/>
                <a:gd name="connsiteX279" fmla="*/ 40564 w 284398"/>
                <a:gd name="connsiteY279" fmla="*/ 110378 h 215099"/>
                <a:gd name="connsiteX280" fmla="*/ 32806 w 284398"/>
                <a:gd name="connsiteY280" fmla="*/ 110405 h 215099"/>
                <a:gd name="connsiteX281" fmla="*/ 30889 w 284398"/>
                <a:gd name="connsiteY281" fmla="*/ 110947 h 215099"/>
                <a:gd name="connsiteX282" fmla="*/ 31114 w 284398"/>
                <a:gd name="connsiteY282" fmla="*/ 111423 h 215099"/>
                <a:gd name="connsiteX283" fmla="*/ 32713 w 284398"/>
                <a:gd name="connsiteY283" fmla="*/ 114489 h 215099"/>
                <a:gd name="connsiteX284" fmla="*/ 34498 w 284398"/>
                <a:gd name="connsiteY284" fmla="*/ 116128 h 215099"/>
                <a:gd name="connsiteX285" fmla="*/ 35092 w 284398"/>
                <a:gd name="connsiteY285" fmla="*/ 116498 h 215099"/>
                <a:gd name="connsiteX286" fmla="*/ 35515 w 284398"/>
                <a:gd name="connsiteY286" fmla="*/ 120093 h 215099"/>
                <a:gd name="connsiteX287" fmla="*/ 38172 w 284398"/>
                <a:gd name="connsiteY287" fmla="*/ 125856 h 215099"/>
                <a:gd name="connsiteX288" fmla="*/ 41106 w 284398"/>
                <a:gd name="connsiteY288" fmla="*/ 126649 h 215099"/>
                <a:gd name="connsiteX289" fmla="*/ 42045 w 284398"/>
                <a:gd name="connsiteY289" fmla="*/ 128090 h 215099"/>
                <a:gd name="connsiteX290" fmla="*/ 41714 w 284398"/>
                <a:gd name="connsiteY290" fmla="*/ 130112 h 215099"/>
                <a:gd name="connsiteX291" fmla="*/ 40643 w 284398"/>
                <a:gd name="connsiteY291" fmla="*/ 132333 h 215099"/>
                <a:gd name="connsiteX292" fmla="*/ 38648 w 284398"/>
                <a:gd name="connsiteY292" fmla="*/ 134619 h 215099"/>
                <a:gd name="connsiteX293" fmla="*/ 36348 w 284398"/>
                <a:gd name="connsiteY293" fmla="*/ 136232 h 215099"/>
                <a:gd name="connsiteX294" fmla="*/ 34801 w 284398"/>
                <a:gd name="connsiteY294" fmla="*/ 137831 h 215099"/>
                <a:gd name="connsiteX295" fmla="*/ 34564 w 284398"/>
                <a:gd name="connsiteY295" fmla="*/ 139695 h 215099"/>
                <a:gd name="connsiteX296" fmla="*/ 33942 w 284398"/>
                <a:gd name="connsiteY296" fmla="*/ 142047 h 215099"/>
                <a:gd name="connsiteX297" fmla="*/ 33123 w 284398"/>
                <a:gd name="connsiteY297" fmla="*/ 143911 h 215099"/>
                <a:gd name="connsiteX298" fmla="*/ 32872 w 284398"/>
                <a:gd name="connsiteY298" fmla="*/ 145167 h 215099"/>
                <a:gd name="connsiteX299" fmla="*/ 37815 w 284398"/>
                <a:gd name="connsiteY299" fmla="*/ 153084 h 215099"/>
                <a:gd name="connsiteX300" fmla="*/ 40895 w 284398"/>
                <a:gd name="connsiteY300" fmla="*/ 152700 h 215099"/>
                <a:gd name="connsiteX301" fmla="*/ 41278 w 284398"/>
                <a:gd name="connsiteY301" fmla="*/ 152886 h 215099"/>
                <a:gd name="connsiteX302" fmla="*/ 40604 w 284398"/>
                <a:gd name="connsiteY302" fmla="*/ 154776 h 215099"/>
                <a:gd name="connsiteX303" fmla="*/ 39481 w 284398"/>
                <a:gd name="connsiteY303" fmla="*/ 156996 h 215099"/>
                <a:gd name="connsiteX304" fmla="*/ 38304 w 284398"/>
                <a:gd name="connsiteY304" fmla="*/ 157419 h 215099"/>
                <a:gd name="connsiteX305" fmla="*/ 35634 w 284398"/>
                <a:gd name="connsiteY305" fmla="*/ 158093 h 215099"/>
                <a:gd name="connsiteX306" fmla="*/ 32964 w 284398"/>
                <a:gd name="connsiteY306" fmla="*/ 160961 h 215099"/>
                <a:gd name="connsiteX307" fmla="*/ 30717 w 284398"/>
                <a:gd name="connsiteY307" fmla="*/ 164411 h 215099"/>
                <a:gd name="connsiteX308" fmla="*/ 29091 w 284398"/>
                <a:gd name="connsiteY308" fmla="*/ 166076 h 215099"/>
                <a:gd name="connsiteX309" fmla="*/ 27426 w 284398"/>
                <a:gd name="connsiteY309" fmla="*/ 170174 h 215099"/>
                <a:gd name="connsiteX310" fmla="*/ 27479 w 284398"/>
                <a:gd name="connsiteY310" fmla="*/ 171958 h 215099"/>
                <a:gd name="connsiteX311" fmla="*/ 27968 w 284398"/>
                <a:gd name="connsiteY311" fmla="*/ 174707 h 215099"/>
                <a:gd name="connsiteX312" fmla="*/ 28920 w 284398"/>
                <a:gd name="connsiteY312" fmla="*/ 181858 h 215099"/>
                <a:gd name="connsiteX313" fmla="*/ 34365 w 284398"/>
                <a:gd name="connsiteY313" fmla="*/ 181012 h 215099"/>
                <a:gd name="connsiteX314" fmla="*/ 39018 w 284398"/>
                <a:gd name="connsiteY314" fmla="*/ 181303 h 215099"/>
                <a:gd name="connsiteX315" fmla="*/ 40102 w 284398"/>
                <a:gd name="connsiteY315" fmla="*/ 180827 h 215099"/>
                <a:gd name="connsiteX316" fmla="*/ 41754 w 284398"/>
                <a:gd name="connsiteY316" fmla="*/ 178990 h 215099"/>
                <a:gd name="connsiteX317" fmla="*/ 41807 w 284398"/>
                <a:gd name="connsiteY317" fmla="*/ 179849 h 215099"/>
                <a:gd name="connsiteX318" fmla="*/ 41119 w 284398"/>
                <a:gd name="connsiteY318" fmla="*/ 181435 h 215099"/>
                <a:gd name="connsiteX319" fmla="*/ 49829 w 284398"/>
                <a:gd name="connsiteY319" fmla="*/ 188335 h 215099"/>
                <a:gd name="connsiteX320" fmla="*/ 51852 w 284398"/>
                <a:gd name="connsiteY320" fmla="*/ 191877 h 215099"/>
                <a:gd name="connsiteX321" fmla="*/ 53742 w 284398"/>
                <a:gd name="connsiteY321" fmla="*/ 189670 h 215099"/>
                <a:gd name="connsiteX322" fmla="*/ 56187 w 284398"/>
                <a:gd name="connsiteY322" fmla="*/ 189524 h 215099"/>
                <a:gd name="connsiteX323" fmla="*/ 55169 w 284398"/>
                <a:gd name="connsiteY323" fmla="*/ 189947 h 215099"/>
                <a:gd name="connsiteX324" fmla="*/ 53478 w 284398"/>
                <a:gd name="connsiteY324" fmla="*/ 191414 h 215099"/>
                <a:gd name="connsiteX325" fmla="*/ 51310 w 284398"/>
                <a:gd name="connsiteY325" fmla="*/ 194851 h 215099"/>
                <a:gd name="connsiteX326" fmla="*/ 51799 w 284398"/>
                <a:gd name="connsiteY326" fmla="*/ 197494 h 215099"/>
                <a:gd name="connsiteX327" fmla="*/ 54416 w 284398"/>
                <a:gd name="connsiteY327" fmla="*/ 198657 h 215099"/>
                <a:gd name="connsiteX328" fmla="*/ 54628 w 284398"/>
                <a:gd name="connsiteY328" fmla="*/ 199569 h 215099"/>
                <a:gd name="connsiteX329" fmla="*/ 54363 w 284398"/>
                <a:gd name="connsiteY329" fmla="*/ 200680 h 215099"/>
                <a:gd name="connsiteX330" fmla="*/ 55116 w 284398"/>
                <a:gd name="connsiteY330" fmla="*/ 203561 h 215099"/>
                <a:gd name="connsiteX331" fmla="*/ 56267 w 284398"/>
                <a:gd name="connsiteY331" fmla="*/ 206231 h 215099"/>
                <a:gd name="connsiteX332" fmla="*/ 59056 w 284398"/>
                <a:gd name="connsiteY332" fmla="*/ 210421 h 215099"/>
                <a:gd name="connsiteX333" fmla="*/ 60919 w 284398"/>
                <a:gd name="connsiteY333" fmla="*/ 210619 h 215099"/>
                <a:gd name="connsiteX334" fmla="*/ 64329 w 284398"/>
                <a:gd name="connsiteY334" fmla="*/ 213302 h 215099"/>
                <a:gd name="connsiteX335" fmla="*/ 68506 w 284398"/>
                <a:gd name="connsiteY335" fmla="*/ 215100 h 215099"/>
                <a:gd name="connsiteX336" fmla="*/ 70264 w 284398"/>
                <a:gd name="connsiteY336" fmla="*/ 214730 h 215099"/>
                <a:gd name="connsiteX337" fmla="*/ 72405 w 284398"/>
                <a:gd name="connsiteY337" fmla="*/ 213725 h 215099"/>
                <a:gd name="connsiteX338" fmla="*/ 72973 w 284398"/>
                <a:gd name="connsiteY338" fmla="*/ 211518 h 215099"/>
                <a:gd name="connsiteX339" fmla="*/ 73832 w 284398"/>
                <a:gd name="connsiteY339" fmla="*/ 211280 h 215099"/>
                <a:gd name="connsiteX340" fmla="*/ 74388 w 284398"/>
                <a:gd name="connsiteY340" fmla="*/ 211994 h 215099"/>
                <a:gd name="connsiteX341" fmla="*/ 74877 w 284398"/>
                <a:gd name="connsiteY341" fmla="*/ 211967 h 215099"/>
                <a:gd name="connsiteX342" fmla="*/ 75775 w 284398"/>
                <a:gd name="connsiteY342" fmla="*/ 209073 h 215099"/>
                <a:gd name="connsiteX343" fmla="*/ 78326 w 284398"/>
                <a:gd name="connsiteY343" fmla="*/ 205107 h 215099"/>
                <a:gd name="connsiteX344" fmla="*/ 79794 w 284398"/>
                <a:gd name="connsiteY344" fmla="*/ 203667 h 215099"/>
                <a:gd name="connsiteX345" fmla="*/ 85437 w 284398"/>
                <a:gd name="connsiteY345" fmla="*/ 201407 h 215099"/>
                <a:gd name="connsiteX346" fmla="*/ 91557 w 284398"/>
                <a:gd name="connsiteY346" fmla="*/ 201288 h 215099"/>
                <a:gd name="connsiteX347" fmla="*/ 95773 w 284398"/>
                <a:gd name="connsiteY347" fmla="*/ 197759 h 215099"/>
                <a:gd name="connsiteX348" fmla="*/ 97465 w 284398"/>
                <a:gd name="connsiteY348" fmla="*/ 195710 h 215099"/>
                <a:gd name="connsiteX349" fmla="*/ 99078 w 284398"/>
                <a:gd name="connsiteY349" fmla="*/ 195194 h 215099"/>
                <a:gd name="connsiteX350" fmla="*/ 111727 w 284398"/>
                <a:gd name="connsiteY350" fmla="*/ 194097 h 215099"/>
                <a:gd name="connsiteX351" fmla="*/ 117516 w 284398"/>
                <a:gd name="connsiteY351" fmla="*/ 194560 h 215099"/>
                <a:gd name="connsiteX352" fmla="*/ 120913 w 284398"/>
                <a:gd name="connsiteY352" fmla="*/ 195485 h 215099"/>
                <a:gd name="connsiteX353" fmla="*/ 124997 w 284398"/>
                <a:gd name="connsiteY353" fmla="*/ 194111 h 215099"/>
                <a:gd name="connsiteX354" fmla="*/ 127574 w 284398"/>
                <a:gd name="connsiteY354" fmla="*/ 194031 h 215099"/>
                <a:gd name="connsiteX355" fmla="*/ 133324 w 284398"/>
                <a:gd name="connsiteY355" fmla="*/ 194467 h 215099"/>
                <a:gd name="connsiteX356" fmla="*/ 135954 w 284398"/>
                <a:gd name="connsiteY356" fmla="*/ 195287 h 215099"/>
                <a:gd name="connsiteX357" fmla="*/ 138730 w 284398"/>
                <a:gd name="connsiteY357" fmla="*/ 194348 h 215099"/>
                <a:gd name="connsiteX358" fmla="*/ 140567 w 284398"/>
                <a:gd name="connsiteY358" fmla="*/ 192657 h 215099"/>
                <a:gd name="connsiteX359" fmla="*/ 143938 w 284398"/>
                <a:gd name="connsiteY359" fmla="*/ 191943 h 215099"/>
                <a:gd name="connsiteX360" fmla="*/ 147361 w 284398"/>
                <a:gd name="connsiteY360" fmla="*/ 192273 h 215099"/>
                <a:gd name="connsiteX361" fmla="*/ 150017 w 284398"/>
                <a:gd name="connsiteY361" fmla="*/ 194415 h 215099"/>
                <a:gd name="connsiteX362" fmla="*/ 151842 w 284398"/>
                <a:gd name="connsiteY362" fmla="*/ 193516 h 215099"/>
                <a:gd name="connsiteX363" fmla="*/ 156084 w 284398"/>
                <a:gd name="connsiteY363" fmla="*/ 188639 h 215099"/>
                <a:gd name="connsiteX364" fmla="*/ 159772 w 284398"/>
                <a:gd name="connsiteY364" fmla="*/ 180378 h 215099"/>
                <a:gd name="connsiteX365" fmla="*/ 163631 w 284398"/>
                <a:gd name="connsiteY365" fmla="*/ 175937 h 215099"/>
                <a:gd name="connsiteX366" fmla="*/ 171152 w 284398"/>
                <a:gd name="connsiteY366" fmla="*/ 170927 h 215099"/>
                <a:gd name="connsiteX367" fmla="*/ 180232 w 284398"/>
                <a:gd name="connsiteY367" fmla="*/ 170636 h 215099"/>
                <a:gd name="connsiteX368" fmla="*/ 182942 w 284398"/>
                <a:gd name="connsiteY368" fmla="*/ 170372 h 215099"/>
                <a:gd name="connsiteX369" fmla="*/ 184132 w 284398"/>
                <a:gd name="connsiteY369" fmla="*/ 169923 h 215099"/>
                <a:gd name="connsiteX370" fmla="*/ 185347 w 284398"/>
                <a:gd name="connsiteY370" fmla="*/ 168918 h 215099"/>
                <a:gd name="connsiteX371" fmla="*/ 183087 w 284398"/>
                <a:gd name="connsiteY371" fmla="*/ 166605 h 215099"/>
                <a:gd name="connsiteX372" fmla="*/ 183352 w 284398"/>
                <a:gd name="connsiteY372" fmla="*/ 164927 h 215099"/>
                <a:gd name="connsiteX373" fmla="*/ 184885 w 284398"/>
                <a:gd name="connsiteY373" fmla="*/ 162627 h 215099"/>
                <a:gd name="connsiteX374" fmla="*/ 185189 w 284398"/>
                <a:gd name="connsiteY374" fmla="*/ 161596 h 215099"/>
                <a:gd name="connsiteX375" fmla="*/ 186682 w 284398"/>
                <a:gd name="connsiteY375" fmla="*/ 158556 h 215099"/>
                <a:gd name="connsiteX376" fmla="*/ 187727 w 284398"/>
                <a:gd name="connsiteY376" fmla="*/ 153969 h 215099"/>
                <a:gd name="connsiteX377" fmla="*/ 190026 w 284398"/>
                <a:gd name="connsiteY377" fmla="*/ 152502 h 215099"/>
                <a:gd name="connsiteX378" fmla="*/ 190859 w 284398"/>
                <a:gd name="connsiteY378" fmla="*/ 149238 h 215099"/>
                <a:gd name="connsiteX379" fmla="*/ 194243 w 284398"/>
                <a:gd name="connsiteY379" fmla="*/ 145854 h 215099"/>
                <a:gd name="connsiteX380" fmla="*/ 202041 w 284398"/>
                <a:gd name="connsiteY380" fmla="*/ 141571 h 215099"/>
                <a:gd name="connsiteX381" fmla="*/ 206548 w 284398"/>
                <a:gd name="connsiteY381" fmla="*/ 138399 h 215099"/>
                <a:gd name="connsiteX382" fmla="*/ 208134 w 284398"/>
                <a:gd name="connsiteY382" fmla="*/ 136615 h 215099"/>
                <a:gd name="connsiteX383" fmla="*/ 207130 w 284398"/>
                <a:gd name="connsiteY383" fmla="*/ 134751 h 215099"/>
                <a:gd name="connsiteX384" fmla="*/ 202834 w 284398"/>
                <a:gd name="connsiteY384" fmla="*/ 132861 h 215099"/>
                <a:gd name="connsiteX385" fmla="*/ 200627 w 284398"/>
                <a:gd name="connsiteY385" fmla="*/ 130627 h 215099"/>
                <a:gd name="connsiteX386" fmla="*/ 199094 w 284398"/>
                <a:gd name="connsiteY386" fmla="*/ 127984 h 215099"/>
                <a:gd name="connsiteX387" fmla="*/ 196675 w 284398"/>
                <a:gd name="connsiteY387" fmla="*/ 117926 h 215099"/>
                <a:gd name="connsiteX388" fmla="*/ 196847 w 284398"/>
                <a:gd name="connsiteY388" fmla="*/ 115018 h 215099"/>
                <a:gd name="connsiteX389" fmla="*/ 203112 w 284398"/>
                <a:gd name="connsiteY389" fmla="*/ 104972 h 215099"/>
                <a:gd name="connsiteX390" fmla="*/ 206006 w 284398"/>
                <a:gd name="connsiteY390" fmla="*/ 103373 h 215099"/>
                <a:gd name="connsiteX391" fmla="*/ 208782 w 284398"/>
                <a:gd name="connsiteY391" fmla="*/ 100769 h 215099"/>
                <a:gd name="connsiteX392" fmla="*/ 213765 w 284398"/>
                <a:gd name="connsiteY392" fmla="*/ 94822 h 215099"/>
                <a:gd name="connsiteX393" fmla="*/ 219475 w 284398"/>
                <a:gd name="connsiteY393" fmla="*/ 86587 h 215099"/>
                <a:gd name="connsiteX394" fmla="*/ 220202 w 284398"/>
                <a:gd name="connsiteY394" fmla="*/ 86376 h 215099"/>
                <a:gd name="connsiteX395" fmla="*/ 220942 w 284398"/>
                <a:gd name="connsiteY395" fmla="*/ 86627 h 215099"/>
                <a:gd name="connsiteX396" fmla="*/ 222356 w 284398"/>
                <a:gd name="connsiteY396" fmla="*/ 86151 h 215099"/>
                <a:gd name="connsiteX397" fmla="*/ 225595 w 284398"/>
                <a:gd name="connsiteY397" fmla="*/ 84604 h 215099"/>
                <a:gd name="connsiteX398" fmla="*/ 226374 w 284398"/>
                <a:gd name="connsiteY398" fmla="*/ 83600 h 215099"/>
                <a:gd name="connsiteX399" fmla="*/ 224299 w 284398"/>
                <a:gd name="connsiteY399" fmla="*/ 81340 h 215099"/>
                <a:gd name="connsiteX400" fmla="*/ 222462 w 284398"/>
                <a:gd name="connsiteY400" fmla="*/ 80811 h 215099"/>
                <a:gd name="connsiteX401" fmla="*/ 224894 w 284398"/>
                <a:gd name="connsiteY401" fmla="*/ 78908 h 215099"/>
                <a:gd name="connsiteX402" fmla="*/ 230049 w 284398"/>
                <a:gd name="connsiteY402" fmla="*/ 74189 h 215099"/>
                <a:gd name="connsiteX403" fmla="*/ 234054 w 284398"/>
                <a:gd name="connsiteY403" fmla="*/ 73211 h 215099"/>
                <a:gd name="connsiteX404" fmla="*/ 242420 w 284398"/>
                <a:gd name="connsiteY404" fmla="*/ 70502 h 215099"/>
                <a:gd name="connsiteX405" fmla="*/ 254316 w 284398"/>
                <a:gd name="connsiteY405" fmla="*/ 67964 h 215099"/>
                <a:gd name="connsiteX406" fmla="*/ 255796 w 284398"/>
                <a:gd name="connsiteY406" fmla="*/ 67039 h 215099"/>
                <a:gd name="connsiteX407" fmla="*/ 259735 w 284398"/>
                <a:gd name="connsiteY407" fmla="*/ 63021 h 215099"/>
                <a:gd name="connsiteX408" fmla="*/ 275860 w 284398"/>
                <a:gd name="connsiteY408" fmla="*/ 54627 h 21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Lst>
              <a:rect l="l" t="t" r="r" b="b"/>
              <a:pathLst>
                <a:path w="284398" h="215099">
                  <a:moveTo>
                    <a:pt x="282945" y="107642"/>
                  </a:moveTo>
                  <a:lnTo>
                    <a:pt x="281716" y="107378"/>
                  </a:lnTo>
                  <a:lnTo>
                    <a:pt x="279363" y="108224"/>
                  </a:lnTo>
                  <a:lnTo>
                    <a:pt x="277182" y="107286"/>
                  </a:lnTo>
                  <a:lnTo>
                    <a:pt x="277539" y="105977"/>
                  </a:lnTo>
                  <a:lnTo>
                    <a:pt x="278305" y="105276"/>
                  </a:lnTo>
                  <a:lnTo>
                    <a:pt x="278504" y="104470"/>
                  </a:lnTo>
                  <a:lnTo>
                    <a:pt x="277790" y="103968"/>
                  </a:lnTo>
                  <a:lnTo>
                    <a:pt x="277750" y="103505"/>
                  </a:lnTo>
                  <a:lnTo>
                    <a:pt x="278543" y="102474"/>
                  </a:lnTo>
                  <a:lnTo>
                    <a:pt x="277658" y="102210"/>
                  </a:lnTo>
                  <a:lnTo>
                    <a:pt x="271763" y="103955"/>
                  </a:lnTo>
                  <a:lnTo>
                    <a:pt x="268961" y="105462"/>
                  </a:lnTo>
                  <a:lnTo>
                    <a:pt x="259193" y="112269"/>
                  </a:lnTo>
                  <a:lnTo>
                    <a:pt x="259127" y="113432"/>
                  </a:lnTo>
                  <a:lnTo>
                    <a:pt x="259656" y="114330"/>
                  </a:lnTo>
                  <a:lnTo>
                    <a:pt x="261136" y="114608"/>
                  </a:lnTo>
                  <a:lnTo>
                    <a:pt x="262022" y="116102"/>
                  </a:lnTo>
                  <a:lnTo>
                    <a:pt x="263832" y="114608"/>
                  </a:lnTo>
                  <a:lnTo>
                    <a:pt x="265194" y="113881"/>
                  </a:lnTo>
                  <a:lnTo>
                    <a:pt x="266714" y="114278"/>
                  </a:lnTo>
                  <a:lnTo>
                    <a:pt x="267732" y="115176"/>
                  </a:lnTo>
                  <a:lnTo>
                    <a:pt x="268181" y="118005"/>
                  </a:lnTo>
                  <a:lnTo>
                    <a:pt x="268855" y="118719"/>
                  </a:lnTo>
                  <a:lnTo>
                    <a:pt x="271155" y="119194"/>
                  </a:lnTo>
                  <a:lnTo>
                    <a:pt x="275080" y="121098"/>
                  </a:lnTo>
                  <a:lnTo>
                    <a:pt x="276997" y="120186"/>
                  </a:lnTo>
                  <a:lnTo>
                    <a:pt x="279125" y="118679"/>
                  </a:lnTo>
                  <a:lnTo>
                    <a:pt x="280315" y="116115"/>
                  </a:lnTo>
                  <a:lnTo>
                    <a:pt x="281663" y="113894"/>
                  </a:lnTo>
                  <a:lnTo>
                    <a:pt x="283249" y="111872"/>
                  </a:lnTo>
                  <a:lnTo>
                    <a:pt x="284399" y="109876"/>
                  </a:lnTo>
                  <a:lnTo>
                    <a:pt x="284161" y="108092"/>
                  </a:lnTo>
                  <a:lnTo>
                    <a:pt x="282945" y="107642"/>
                  </a:lnTo>
                  <a:close/>
                  <a:moveTo>
                    <a:pt x="275860" y="54627"/>
                  </a:moveTo>
                  <a:lnTo>
                    <a:pt x="279191" y="52063"/>
                  </a:lnTo>
                  <a:lnTo>
                    <a:pt x="281570" y="49777"/>
                  </a:lnTo>
                  <a:lnTo>
                    <a:pt x="281478" y="45997"/>
                  </a:lnTo>
                  <a:lnTo>
                    <a:pt x="281200" y="45203"/>
                  </a:lnTo>
                  <a:lnTo>
                    <a:pt x="280103" y="44516"/>
                  </a:lnTo>
                  <a:lnTo>
                    <a:pt x="279561" y="43789"/>
                  </a:lnTo>
                  <a:lnTo>
                    <a:pt x="280024" y="41212"/>
                  </a:lnTo>
                  <a:lnTo>
                    <a:pt x="281213" y="41106"/>
                  </a:lnTo>
                  <a:lnTo>
                    <a:pt x="283249" y="40326"/>
                  </a:lnTo>
                  <a:lnTo>
                    <a:pt x="282879" y="38833"/>
                  </a:lnTo>
                  <a:lnTo>
                    <a:pt x="281808" y="38172"/>
                  </a:lnTo>
                  <a:lnTo>
                    <a:pt x="281226" y="36440"/>
                  </a:lnTo>
                  <a:lnTo>
                    <a:pt x="279878" y="36440"/>
                  </a:lnTo>
                  <a:lnTo>
                    <a:pt x="277631" y="35991"/>
                  </a:lnTo>
                  <a:lnTo>
                    <a:pt x="275781" y="35449"/>
                  </a:lnTo>
                  <a:lnTo>
                    <a:pt x="273983" y="35753"/>
                  </a:lnTo>
                  <a:lnTo>
                    <a:pt x="272239" y="36480"/>
                  </a:lnTo>
                  <a:lnTo>
                    <a:pt x="270719" y="36929"/>
                  </a:lnTo>
                  <a:lnTo>
                    <a:pt x="269635" y="37048"/>
                  </a:lnTo>
                  <a:lnTo>
                    <a:pt x="268895" y="37471"/>
                  </a:lnTo>
                  <a:lnTo>
                    <a:pt x="268511" y="38317"/>
                  </a:lnTo>
                  <a:lnTo>
                    <a:pt x="268419" y="38912"/>
                  </a:lnTo>
                  <a:lnTo>
                    <a:pt x="266516" y="38767"/>
                  </a:lnTo>
                  <a:lnTo>
                    <a:pt x="262167" y="37551"/>
                  </a:lnTo>
                  <a:lnTo>
                    <a:pt x="258255" y="36718"/>
                  </a:lnTo>
                  <a:lnTo>
                    <a:pt x="255902" y="37670"/>
                  </a:lnTo>
                  <a:lnTo>
                    <a:pt x="254369" y="38555"/>
                  </a:lnTo>
                  <a:lnTo>
                    <a:pt x="253325" y="38423"/>
                  </a:lnTo>
                  <a:lnTo>
                    <a:pt x="252571" y="37485"/>
                  </a:lnTo>
                  <a:lnTo>
                    <a:pt x="252069" y="36559"/>
                  </a:lnTo>
                  <a:lnTo>
                    <a:pt x="250562" y="35713"/>
                  </a:lnTo>
                  <a:lnTo>
                    <a:pt x="247126" y="34445"/>
                  </a:lnTo>
                  <a:lnTo>
                    <a:pt x="246491" y="34630"/>
                  </a:lnTo>
                  <a:lnTo>
                    <a:pt x="244350" y="35740"/>
                  </a:lnTo>
                  <a:lnTo>
                    <a:pt x="243147" y="36123"/>
                  </a:lnTo>
                  <a:lnTo>
                    <a:pt x="242050" y="36321"/>
                  </a:lnTo>
                  <a:lnTo>
                    <a:pt x="241204" y="36242"/>
                  </a:lnTo>
                  <a:lnTo>
                    <a:pt x="240755" y="35594"/>
                  </a:lnTo>
                  <a:lnTo>
                    <a:pt x="240847" y="34590"/>
                  </a:lnTo>
                  <a:lnTo>
                    <a:pt x="240702" y="33691"/>
                  </a:lnTo>
                  <a:lnTo>
                    <a:pt x="240557" y="33215"/>
                  </a:lnTo>
                  <a:lnTo>
                    <a:pt x="240913" y="31920"/>
                  </a:lnTo>
                  <a:lnTo>
                    <a:pt x="239248" y="29329"/>
                  </a:lnTo>
                  <a:lnTo>
                    <a:pt x="237992" y="28801"/>
                  </a:lnTo>
                  <a:lnTo>
                    <a:pt x="236076" y="28708"/>
                  </a:lnTo>
                  <a:lnTo>
                    <a:pt x="233908" y="27915"/>
                  </a:lnTo>
                  <a:lnTo>
                    <a:pt x="231661" y="26911"/>
                  </a:lnTo>
                  <a:lnTo>
                    <a:pt x="226176" y="25298"/>
                  </a:lnTo>
                  <a:lnTo>
                    <a:pt x="224656" y="25100"/>
                  </a:lnTo>
                  <a:lnTo>
                    <a:pt x="224035" y="25351"/>
                  </a:lnTo>
                  <a:lnTo>
                    <a:pt x="223586" y="26316"/>
                  </a:lnTo>
                  <a:lnTo>
                    <a:pt x="223229" y="29039"/>
                  </a:lnTo>
                  <a:lnTo>
                    <a:pt x="222977" y="29343"/>
                  </a:lnTo>
                  <a:lnTo>
                    <a:pt x="220387" y="29435"/>
                  </a:lnTo>
                  <a:lnTo>
                    <a:pt x="217228" y="29052"/>
                  </a:lnTo>
                  <a:lnTo>
                    <a:pt x="215761" y="29237"/>
                  </a:lnTo>
                  <a:lnTo>
                    <a:pt x="214452" y="29250"/>
                  </a:lnTo>
                  <a:lnTo>
                    <a:pt x="213263" y="28523"/>
                  </a:lnTo>
                  <a:lnTo>
                    <a:pt x="207725" y="29343"/>
                  </a:lnTo>
                  <a:lnTo>
                    <a:pt x="206826" y="28946"/>
                  </a:lnTo>
                  <a:lnTo>
                    <a:pt x="205557" y="27717"/>
                  </a:lnTo>
                  <a:lnTo>
                    <a:pt x="204129" y="26726"/>
                  </a:lnTo>
                  <a:lnTo>
                    <a:pt x="203006" y="26223"/>
                  </a:lnTo>
                  <a:lnTo>
                    <a:pt x="202054" y="25642"/>
                  </a:lnTo>
                  <a:lnTo>
                    <a:pt x="201169" y="25549"/>
                  </a:lnTo>
                  <a:lnTo>
                    <a:pt x="199781" y="26117"/>
                  </a:lnTo>
                  <a:lnTo>
                    <a:pt x="197891" y="26355"/>
                  </a:lnTo>
                  <a:lnTo>
                    <a:pt x="196344" y="26276"/>
                  </a:lnTo>
                  <a:lnTo>
                    <a:pt x="195512" y="26355"/>
                  </a:lnTo>
                  <a:lnTo>
                    <a:pt x="192194" y="23342"/>
                  </a:lnTo>
                  <a:lnTo>
                    <a:pt x="191732" y="22509"/>
                  </a:lnTo>
                  <a:lnTo>
                    <a:pt x="190013" y="22285"/>
                  </a:lnTo>
                  <a:lnTo>
                    <a:pt x="187872" y="22245"/>
                  </a:lnTo>
                  <a:lnTo>
                    <a:pt x="182519" y="20289"/>
                  </a:lnTo>
                  <a:lnTo>
                    <a:pt x="180087" y="19245"/>
                  </a:lnTo>
                  <a:lnTo>
                    <a:pt x="179757" y="18623"/>
                  </a:lnTo>
                  <a:lnTo>
                    <a:pt x="179823" y="18121"/>
                  </a:lnTo>
                  <a:lnTo>
                    <a:pt x="179386" y="18227"/>
                  </a:lnTo>
                  <a:lnTo>
                    <a:pt x="178567" y="19112"/>
                  </a:lnTo>
                  <a:lnTo>
                    <a:pt x="178118" y="19839"/>
                  </a:lnTo>
                  <a:lnTo>
                    <a:pt x="177576" y="19971"/>
                  </a:lnTo>
                  <a:lnTo>
                    <a:pt x="176796" y="19852"/>
                  </a:lnTo>
                  <a:lnTo>
                    <a:pt x="176095" y="19443"/>
                  </a:lnTo>
                  <a:lnTo>
                    <a:pt x="175686" y="18914"/>
                  </a:lnTo>
                  <a:lnTo>
                    <a:pt x="176214" y="17989"/>
                  </a:lnTo>
                  <a:lnTo>
                    <a:pt x="177113" y="16786"/>
                  </a:lnTo>
                  <a:lnTo>
                    <a:pt x="177536" y="15478"/>
                  </a:lnTo>
                  <a:lnTo>
                    <a:pt x="177523" y="14301"/>
                  </a:lnTo>
                  <a:lnTo>
                    <a:pt x="176188" y="13548"/>
                  </a:lnTo>
                  <a:lnTo>
                    <a:pt x="174179" y="13231"/>
                  </a:lnTo>
                  <a:lnTo>
                    <a:pt x="172699" y="13138"/>
                  </a:lnTo>
                  <a:lnTo>
                    <a:pt x="170808" y="12464"/>
                  </a:lnTo>
                  <a:lnTo>
                    <a:pt x="169923" y="11988"/>
                  </a:lnTo>
                  <a:lnTo>
                    <a:pt x="169116" y="10680"/>
                  </a:lnTo>
                  <a:lnTo>
                    <a:pt x="169143" y="9728"/>
                  </a:lnTo>
                  <a:lnTo>
                    <a:pt x="168350" y="9900"/>
                  </a:lnTo>
                  <a:lnTo>
                    <a:pt x="164583" y="11420"/>
                  </a:lnTo>
                  <a:lnTo>
                    <a:pt x="159904" y="12054"/>
                  </a:lnTo>
                  <a:lnTo>
                    <a:pt x="156745" y="11882"/>
                  </a:lnTo>
                  <a:lnTo>
                    <a:pt x="150797" y="9569"/>
                  </a:lnTo>
                  <a:lnTo>
                    <a:pt x="144823" y="8433"/>
                  </a:lnTo>
                  <a:lnTo>
                    <a:pt x="143158" y="8829"/>
                  </a:lnTo>
                  <a:lnTo>
                    <a:pt x="140818" y="10693"/>
                  </a:lnTo>
                  <a:lnTo>
                    <a:pt x="132557" y="8512"/>
                  </a:lnTo>
                  <a:lnTo>
                    <a:pt x="130284" y="6899"/>
                  </a:lnTo>
                  <a:lnTo>
                    <a:pt x="128473" y="6675"/>
                  </a:lnTo>
                  <a:lnTo>
                    <a:pt x="124574" y="7811"/>
                  </a:lnTo>
                  <a:lnTo>
                    <a:pt x="122010" y="7230"/>
                  </a:lnTo>
                  <a:lnTo>
                    <a:pt x="119102" y="8221"/>
                  </a:lnTo>
                  <a:lnTo>
                    <a:pt x="112295" y="9543"/>
                  </a:lnTo>
                  <a:lnTo>
                    <a:pt x="107550" y="9516"/>
                  </a:lnTo>
                  <a:lnTo>
                    <a:pt x="94584" y="7164"/>
                  </a:lnTo>
                  <a:lnTo>
                    <a:pt x="89944" y="5763"/>
                  </a:lnTo>
                  <a:lnTo>
                    <a:pt x="82107" y="4957"/>
                  </a:lnTo>
                  <a:lnTo>
                    <a:pt x="78168" y="3251"/>
                  </a:lnTo>
                  <a:lnTo>
                    <a:pt x="72788" y="4626"/>
                  </a:lnTo>
                  <a:lnTo>
                    <a:pt x="69563" y="4388"/>
                  </a:lnTo>
                  <a:lnTo>
                    <a:pt x="63827" y="5075"/>
                  </a:lnTo>
                  <a:lnTo>
                    <a:pt x="60668" y="4705"/>
                  </a:lnTo>
                  <a:lnTo>
                    <a:pt x="54257" y="4890"/>
                  </a:lnTo>
                  <a:lnTo>
                    <a:pt x="50570" y="5750"/>
                  </a:lnTo>
                  <a:lnTo>
                    <a:pt x="46129" y="4639"/>
                  </a:lnTo>
                  <a:lnTo>
                    <a:pt x="43274" y="1877"/>
                  </a:lnTo>
                  <a:lnTo>
                    <a:pt x="41027" y="674"/>
                  </a:lnTo>
                  <a:lnTo>
                    <a:pt x="38952" y="1018"/>
                  </a:lnTo>
                  <a:lnTo>
                    <a:pt x="36705" y="0"/>
                  </a:lnTo>
                  <a:lnTo>
                    <a:pt x="33083" y="1573"/>
                  </a:lnTo>
                  <a:lnTo>
                    <a:pt x="29620" y="1916"/>
                  </a:lnTo>
                  <a:lnTo>
                    <a:pt x="26474" y="3701"/>
                  </a:lnTo>
                  <a:lnTo>
                    <a:pt x="23659" y="5049"/>
                  </a:lnTo>
                  <a:lnTo>
                    <a:pt x="22840" y="6146"/>
                  </a:lnTo>
                  <a:lnTo>
                    <a:pt x="23553" y="7309"/>
                  </a:lnTo>
                  <a:lnTo>
                    <a:pt x="23487" y="8882"/>
                  </a:lnTo>
                  <a:lnTo>
                    <a:pt x="20976" y="10045"/>
                  </a:lnTo>
                  <a:lnTo>
                    <a:pt x="19456" y="10349"/>
                  </a:lnTo>
                  <a:lnTo>
                    <a:pt x="16720" y="11684"/>
                  </a:lnTo>
                  <a:lnTo>
                    <a:pt x="13760" y="12239"/>
                  </a:lnTo>
                  <a:lnTo>
                    <a:pt x="9107" y="11750"/>
                  </a:lnTo>
                  <a:lnTo>
                    <a:pt x="5446" y="14354"/>
                  </a:lnTo>
                  <a:lnTo>
                    <a:pt x="3780" y="15028"/>
                  </a:lnTo>
                  <a:lnTo>
                    <a:pt x="1811" y="16125"/>
                  </a:lnTo>
                  <a:lnTo>
                    <a:pt x="146" y="19892"/>
                  </a:lnTo>
                  <a:lnTo>
                    <a:pt x="0" y="21505"/>
                  </a:lnTo>
                  <a:lnTo>
                    <a:pt x="1097" y="23302"/>
                  </a:lnTo>
                  <a:lnTo>
                    <a:pt x="2155" y="24558"/>
                  </a:lnTo>
                  <a:lnTo>
                    <a:pt x="3965" y="25959"/>
                  </a:lnTo>
                  <a:lnTo>
                    <a:pt x="6516" y="26382"/>
                  </a:lnTo>
                  <a:lnTo>
                    <a:pt x="6212" y="27254"/>
                  </a:lnTo>
                  <a:lnTo>
                    <a:pt x="3727" y="30109"/>
                  </a:lnTo>
                  <a:lnTo>
                    <a:pt x="3595" y="31986"/>
                  </a:lnTo>
                  <a:lnTo>
                    <a:pt x="4600" y="32211"/>
                  </a:lnTo>
                  <a:lnTo>
                    <a:pt x="8737" y="30717"/>
                  </a:lnTo>
                  <a:lnTo>
                    <a:pt x="8895" y="31827"/>
                  </a:lnTo>
                  <a:lnTo>
                    <a:pt x="8578" y="32858"/>
                  </a:lnTo>
                  <a:lnTo>
                    <a:pt x="8301" y="35383"/>
                  </a:lnTo>
                  <a:lnTo>
                    <a:pt x="9028" y="36348"/>
                  </a:lnTo>
                  <a:lnTo>
                    <a:pt x="10019" y="36982"/>
                  </a:lnTo>
                  <a:lnTo>
                    <a:pt x="8988" y="38449"/>
                  </a:lnTo>
                  <a:lnTo>
                    <a:pt x="8010" y="39097"/>
                  </a:lnTo>
                  <a:lnTo>
                    <a:pt x="7759" y="40445"/>
                  </a:lnTo>
                  <a:lnTo>
                    <a:pt x="9728" y="40392"/>
                  </a:lnTo>
                  <a:lnTo>
                    <a:pt x="10561" y="40749"/>
                  </a:lnTo>
                  <a:lnTo>
                    <a:pt x="8552" y="42494"/>
                  </a:lnTo>
                  <a:lnTo>
                    <a:pt x="5684" y="45375"/>
                  </a:lnTo>
                  <a:lnTo>
                    <a:pt x="5485" y="49724"/>
                  </a:lnTo>
                  <a:lnTo>
                    <a:pt x="6027" y="50266"/>
                  </a:lnTo>
                  <a:lnTo>
                    <a:pt x="7772" y="49882"/>
                  </a:lnTo>
                  <a:lnTo>
                    <a:pt x="10085" y="48032"/>
                  </a:lnTo>
                  <a:lnTo>
                    <a:pt x="12319" y="46816"/>
                  </a:lnTo>
                  <a:lnTo>
                    <a:pt x="13535" y="46367"/>
                  </a:lnTo>
                  <a:lnTo>
                    <a:pt x="18544" y="45111"/>
                  </a:lnTo>
                  <a:lnTo>
                    <a:pt x="19879" y="44503"/>
                  </a:lnTo>
                  <a:lnTo>
                    <a:pt x="21082" y="44609"/>
                  </a:lnTo>
                  <a:lnTo>
                    <a:pt x="21227" y="45203"/>
                  </a:lnTo>
                  <a:lnTo>
                    <a:pt x="21822" y="46367"/>
                  </a:lnTo>
                  <a:lnTo>
                    <a:pt x="22536" y="47173"/>
                  </a:lnTo>
                  <a:lnTo>
                    <a:pt x="22694" y="47768"/>
                  </a:lnTo>
                  <a:lnTo>
                    <a:pt x="20580" y="50266"/>
                  </a:lnTo>
                  <a:lnTo>
                    <a:pt x="20249" y="51125"/>
                  </a:lnTo>
                  <a:lnTo>
                    <a:pt x="21095" y="52737"/>
                  </a:lnTo>
                  <a:lnTo>
                    <a:pt x="21227" y="53200"/>
                  </a:lnTo>
                  <a:lnTo>
                    <a:pt x="21690" y="53425"/>
                  </a:lnTo>
                  <a:lnTo>
                    <a:pt x="23012" y="53359"/>
                  </a:lnTo>
                  <a:lnTo>
                    <a:pt x="25457" y="52328"/>
                  </a:lnTo>
                  <a:lnTo>
                    <a:pt x="27135" y="51455"/>
                  </a:lnTo>
                  <a:lnTo>
                    <a:pt x="27664" y="51812"/>
                  </a:lnTo>
                  <a:lnTo>
                    <a:pt x="32343" y="51323"/>
                  </a:lnTo>
                  <a:lnTo>
                    <a:pt x="33414" y="51720"/>
                  </a:lnTo>
                  <a:lnTo>
                    <a:pt x="34101" y="52156"/>
                  </a:lnTo>
                  <a:lnTo>
                    <a:pt x="36335" y="52764"/>
                  </a:lnTo>
                  <a:lnTo>
                    <a:pt x="38806" y="52830"/>
                  </a:lnTo>
                  <a:lnTo>
                    <a:pt x="41952" y="51984"/>
                  </a:lnTo>
                  <a:lnTo>
                    <a:pt x="43366" y="51138"/>
                  </a:lnTo>
                  <a:lnTo>
                    <a:pt x="43697" y="50200"/>
                  </a:lnTo>
                  <a:lnTo>
                    <a:pt x="43829" y="49486"/>
                  </a:lnTo>
                  <a:lnTo>
                    <a:pt x="44265" y="49036"/>
                  </a:lnTo>
                  <a:lnTo>
                    <a:pt x="44992" y="48772"/>
                  </a:lnTo>
                  <a:lnTo>
                    <a:pt x="46050" y="49235"/>
                  </a:lnTo>
                  <a:lnTo>
                    <a:pt x="47583" y="49605"/>
                  </a:lnTo>
                  <a:lnTo>
                    <a:pt x="51323" y="49750"/>
                  </a:lnTo>
                  <a:lnTo>
                    <a:pt x="52103" y="49235"/>
                  </a:lnTo>
                  <a:lnTo>
                    <a:pt x="53359" y="49393"/>
                  </a:lnTo>
                  <a:lnTo>
                    <a:pt x="54984" y="50054"/>
                  </a:lnTo>
                  <a:lnTo>
                    <a:pt x="56941" y="49843"/>
                  </a:lnTo>
                  <a:lnTo>
                    <a:pt x="57853" y="50649"/>
                  </a:lnTo>
                  <a:lnTo>
                    <a:pt x="58170" y="51720"/>
                  </a:lnTo>
                  <a:lnTo>
                    <a:pt x="58090" y="54046"/>
                  </a:lnTo>
                  <a:lnTo>
                    <a:pt x="57760" y="56399"/>
                  </a:lnTo>
                  <a:lnTo>
                    <a:pt x="58077" y="57271"/>
                  </a:lnTo>
                  <a:lnTo>
                    <a:pt x="59373" y="57496"/>
                  </a:lnTo>
                  <a:lnTo>
                    <a:pt x="61487" y="57469"/>
                  </a:lnTo>
                  <a:lnTo>
                    <a:pt x="63351" y="58104"/>
                  </a:lnTo>
                  <a:lnTo>
                    <a:pt x="64739" y="59214"/>
                  </a:lnTo>
                  <a:lnTo>
                    <a:pt x="65135" y="60351"/>
                  </a:lnTo>
                  <a:lnTo>
                    <a:pt x="65281" y="61130"/>
                  </a:lnTo>
                  <a:lnTo>
                    <a:pt x="64514" y="61580"/>
                  </a:lnTo>
                  <a:lnTo>
                    <a:pt x="63351" y="63258"/>
                  </a:lnTo>
                  <a:lnTo>
                    <a:pt x="60575" y="65452"/>
                  </a:lnTo>
                  <a:lnTo>
                    <a:pt x="56703" y="67435"/>
                  </a:lnTo>
                  <a:lnTo>
                    <a:pt x="53676" y="69894"/>
                  </a:lnTo>
                  <a:lnTo>
                    <a:pt x="51482" y="72841"/>
                  </a:lnTo>
                  <a:lnTo>
                    <a:pt x="48931" y="74097"/>
                  </a:lnTo>
                  <a:lnTo>
                    <a:pt x="48125" y="74771"/>
                  </a:lnTo>
                  <a:lnTo>
                    <a:pt x="47768" y="75577"/>
                  </a:lnTo>
                  <a:lnTo>
                    <a:pt x="49103" y="79199"/>
                  </a:lnTo>
                  <a:lnTo>
                    <a:pt x="49380" y="82001"/>
                  </a:lnTo>
                  <a:lnTo>
                    <a:pt x="49512" y="85424"/>
                  </a:lnTo>
                  <a:lnTo>
                    <a:pt x="49169" y="86402"/>
                  </a:lnTo>
                  <a:lnTo>
                    <a:pt x="48746" y="90182"/>
                  </a:lnTo>
                  <a:lnTo>
                    <a:pt x="48283" y="91293"/>
                  </a:lnTo>
                  <a:lnTo>
                    <a:pt x="48310" y="92191"/>
                  </a:lnTo>
                  <a:lnTo>
                    <a:pt x="48838" y="93156"/>
                  </a:lnTo>
                  <a:lnTo>
                    <a:pt x="49037" y="94081"/>
                  </a:lnTo>
                  <a:lnTo>
                    <a:pt x="47834" y="95271"/>
                  </a:lnTo>
                  <a:lnTo>
                    <a:pt x="45666" y="96646"/>
                  </a:lnTo>
                  <a:lnTo>
                    <a:pt x="44054" y="97848"/>
                  </a:lnTo>
                  <a:lnTo>
                    <a:pt x="43551" y="98985"/>
                  </a:lnTo>
                  <a:lnTo>
                    <a:pt x="43604" y="99699"/>
                  </a:lnTo>
                  <a:lnTo>
                    <a:pt x="45983" y="102104"/>
                  </a:lnTo>
                  <a:lnTo>
                    <a:pt x="46380" y="103082"/>
                  </a:lnTo>
                  <a:lnTo>
                    <a:pt x="45851" y="103188"/>
                  </a:lnTo>
                  <a:lnTo>
                    <a:pt x="44080" y="107087"/>
                  </a:lnTo>
                  <a:lnTo>
                    <a:pt x="42494" y="109466"/>
                  </a:lnTo>
                  <a:lnTo>
                    <a:pt x="42229" y="109704"/>
                  </a:lnTo>
                  <a:lnTo>
                    <a:pt x="40564" y="110378"/>
                  </a:lnTo>
                  <a:lnTo>
                    <a:pt x="32806" y="110405"/>
                  </a:lnTo>
                  <a:lnTo>
                    <a:pt x="30889" y="110947"/>
                  </a:lnTo>
                  <a:lnTo>
                    <a:pt x="31114" y="111423"/>
                  </a:lnTo>
                  <a:lnTo>
                    <a:pt x="32713" y="114489"/>
                  </a:lnTo>
                  <a:lnTo>
                    <a:pt x="34498" y="116128"/>
                  </a:lnTo>
                  <a:lnTo>
                    <a:pt x="35092" y="116498"/>
                  </a:lnTo>
                  <a:lnTo>
                    <a:pt x="35515" y="120093"/>
                  </a:lnTo>
                  <a:lnTo>
                    <a:pt x="38172" y="125856"/>
                  </a:lnTo>
                  <a:lnTo>
                    <a:pt x="41106" y="126649"/>
                  </a:lnTo>
                  <a:lnTo>
                    <a:pt x="42045" y="128090"/>
                  </a:lnTo>
                  <a:lnTo>
                    <a:pt x="41714" y="130112"/>
                  </a:lnTo>
                  <a:lnTo>
                    <a:pt x="40643" y="132333"/>
                  </a:lnTo>
                  <a:lnTo>
                    <a:pt x="38648" y="134619"/>
                  </a:lnTo>
                  <a:lnTo>
                    <a:pt x="36348" y="136232"/>
                  </a:lnTo>
                  <a:lnTo>
                    <a:pt x="34801" y="137831"/>
                  </a:lnTo>
                  <a:lnTo>
                    <a:pt x="34564" y="139695"/>
                  </a:lnTo>
                  <a:lnTo>
                    <a:pt x="33942" y="142047"/>
                  </a:lnTo>
                  <a:lnTo>
                    <a:pt x="33123" y="143911"/>
                  </a:lnTo>
                  <a:lnTo>
                    <a:pt x="32872" y="145167"/>
                  </a:lnTo>
                  <a:lnTo>
                    <a:pt x="37815" y="153084"/>
                  </a:lnTo>
                  <a:lnTo>
                    <a:pt x="40895" y="152700"/>
                  </a:lnTo>
                  <a:lnTo>
                    <a:pt x="41278" y="152886"/>
                  </a:lnTo>
                  <a:lnTo>
                    <a:pt x="40604" y="154776"/>
                  </a:lnTo>
                  <a:lnTo>
                    <a:pt x="39481" y="156996"/>
                  </a:lnTo>
                  <a:lnTo>
                    <a:pt x="38304" y="157419"/>
                  </a:lnTo>
                  <a:lnTo>
                    <a:pt x="35634" y="158093"/>
                  </a:lnTo>
                  <a:lnTo>
                    <a:pt x="32964" y="160961"/>
                  </a:lnTo>
                  <a:lnTo>
                    <a:pt x="30717" y="164411"/>
                  </a:lnTo>
                  <a:lnTo>
                    <a:pt x="29091" y="166076"/>
                  </a:lnTo>
                  <a:lnTo>
                    <a:pt x="27426" y="170174"/>
                  </a:lnTo>
                  <a:lnTo>
                    <a:pt x="27479" y="171958"/>
                  </a:lnTo>
                  <a:lnTo>
                    <a:pt x="27968" y="174707"/>
                  </a:lnTo>
                  <a:lnTo>
                    <a:pt x="28920" y="181858"/>
                  </a:lnTo>
                  <a:lnTo>
                    <a:pt x="34365" y="181012"/>
                  </a:lnTo>
                  <a:lnTo>
                    <a:pt x="39018" y="181303"/>
                  </a:lnTo>
                  <a:lnTo>
                    <a:pt x="40102" y="180827"/>
                  </a:lnTo>
                  <a:lnTo>
                    <a:pt x="41754" y="178990"/>
                  </a:lnTo>
                  <a:lnTo>
                    <a:pt x="41807" y="179849"/>
                  </a:lnTo>
                  <a:lnTo>
                    <a:pt x="41119" y="181435"/>
                  </a:lnTo>
                  <a:lnTo>
                    <a:pt x="49829" y="188335"/>
                  </a:lnTo>
                  <a:lnTo>
                    <a:pt x="51852" y="191877"/>
                  </a:lnTo>
                  <a:lnTo>
                    <a:pt x="53742" y="189670"/>
                  </a:lnTo>
                  <a:lnTo>
                    <a:pt x="56187" y="189524"/>
                  </a:lnTo>
                  <a:lnTo>
                    <a:pt x="55169" y="189947"/>
                  </a:lnTo>
                  <a:lnTo>
                    <a:pt x="53478" y="191414"/>
                  </a:lnTo>
                  <a:lnTo>
                    <a:pt x="51310" y="194851"/>
                  </a:lnTo>
                  <a:lnTo>
                    <a:pt x="51799" y="197494"/>
                  </a:lnTo>
                  <a:lnTo>
                    <a:pt x="54416" y="198657"/>
                  </a:lnTo>
                  <a:lnTo>
                    <a:pt x="54628" y="199569"/>
                  </a:lnTo>
                  <a:lnTo>
                    <a:pt x="54363" y="200680"/>
                  </a:lnTo>
                  <a:lnTo>
                    <a:pt x="55116" y="203561"/>
                  </a:lnTo>
                  <a:lnTo>
                    <a:pt x="56267" y="206231"/>
                  </a:lnTo>
                  <a:lnTo>
                    <a:pt x="59056" y="210421"/>
                  </a:lnTo>
                  <a:lnTo>
                    <a:pt x="60919" y="210619"/>
                  </a:lnTo>
                  <a:lnTo>
                    <a:pt x="64329" y="213302"/>
                  </a:lnTo>
                  <a:lnTo>
                    <a:pt x="68506" y="215100"/>
                  </a:lnTo>
                  <a:lnTo>
                    <a:pt x="70264" y="214730"/>
                  </a:lnTo>
                  <a:lnTo>
                    <a:pt x="72405" y="213725"/>
                  </a:lnTo>
                  <a:lnTo>
                    <a:pt x="72973" y="211518"/>
                  </a:lnTo>
                  <a:lnTo>
                    <a:pt x="73832" y="211280"/>
                  </a:lnTo>
                  <a:lnTo>
                    <a:pt x="74388" y="211994"/>
                  </a:lnTo>
                  <a:lnTo>
                    <a:pt x="74877" y="211967"/>
                  </a:lnTo>
                  <a:lnTo>
                    <a:pt x="75775" y="209073"/>
                  </a:lnTo>
                  <a:lnTo>
                    <a:pt x="78326" y="205107"/>
                  </a:lnTo>
                  <a:lnTo>
                    <a:pt x="79794" y="203667"/>
                  </a:lnTo>
                  <a:lnTo>
                    <a:pt x="85437" y="201407"/>
                  </a:lnTo>
                  <a:lnTo>
                    <a:pt x="91557" y="201288"/>
                  </a:lnTo>
                  <a:lnTo>
                    <a:pt x="95773" y="197759"/>
                  </a:lnTo>
                  <a:lnTo>
                    <a:pt x="97465" y="195710"/>
                  </a:lnTo>
                  <a:lnTo>
                    <a:pt x="99078" y="195194"/>
                  </a:lnTo>
                  <a:lnTo>
                    <a:pt x="111727" y="194097"/>
                  </a:lnTo>
                  <a:lnTo>
                    <a:pt x="117516" y="194560"/>
                  </a:lnTo>
                  <a:lnTo>
                    <a:pt x="120913" y="195485"/>
                  </a:lnTo>
                  <a:lnTo>
                    <a:pt x="124997" y="194111"/>
                  </a:lnTo>
                  <a:lnTo>
                    <a:pt x="127574" y="194031"/>
                  </a:lnTo>
                  <a:lnTo>
                    <a:pt x="133324" y="194467"/>
                  </a:lnTo>
                  <a:lnTo>
                    <a:pt x="135954" y="195287"/>
                  </a:lnTo>
                  <a:lnTo>
                    <a:pt x="138730" y="194348"/>
                  </a:lnTo>
                  <a:lnTo>
                    <a:pt x="140567" y="192657"/>
                  </a:lnTo>
                  <a:lnTo>
                    <a:pt x="143938" y="191943"/>
                  </a:lnTo>
                  <a:lnTo>
                    <a:pt x="147361" y="192273"/>
                  </a:lnTo>
                  <a:lnTo>
                    <a:pt x="150017" y="194415"/>
                  </a:lnTo>
                  <a:lnTo>
                    <a:pt x="151842" y="193516"/>
                  </a:lnTo>
                  <a:lnTo>
                    <a:pt x="156084" y="188639"/>
                  </a:lnTo>
                  <a:lnTo>
                    <a:pt x="159772" y="180378"/>
                  </a:lnTo>
                  <a:lnTo>
                    <a:pt x="163631" y="175937"/>
                  </a:lnTo>
                  <a:lnTo>
                    <a:pt x="171152" y="170927"/>
                  </a:lnTo>
                  <a:lnTo>
                    <a:pt x="180232" y="170636"/>
                  </a:lnTo>
                  <a:lnTo>
                    <a:pt x="182942" y="170372"/>
                  </a:lnTo>
                  <a:lnTo>
                    <a:pt x="184132" y="169923"/>
                  </a:lnTo>
                  <a:lnTo>
                    <a:pt x="185347" y="168918"/>
                  </a:lnTo>
                  <a:lnTo>
                    <a:pt x="183087" y="166605"/>
                  </a:lnTo>
                  <a:lnTo>
                    <a:pt x="183352" y="164927"/>
                  </a:lnTo>
                  <a:lnTo>
                    <a:pt x="184885" y="162627"/>
                  </a:lnTo>
                  <a:lnTo>
                    <a:pt x="185189" y="161596"/>
                  </a:lnTo>
                  <a:lnTo>
                    <a:pt x="186682" y="158556"/>
                  </a:lnTo>
                  <a:lnTo>
                    <a:pt x="187727" y="153969"/>
                  </a:lnTo>
                  <a:lnTo>
                    <a:pt x="190026" y="152502"/>
                  </a:lnTo>
                  <a:lnTo>
                    <a:pt x="190859" y="149238"/>
                  </a:lnTo>
                  <a:lnTo>
                    <a:pt x="194243" y="145854"/>
                  </a:lnTo>
                  <a:lnTo>
                    <a:pt x="202041" y="141571"/>
                  </a:lnTo>
                  <a:lnTo>
                    <a:pt x="206548" y="138399"/>
                  </a:lnTo>
                  <a:lnTo>
                    <a:pt x="208134" y="136615"/>
                  </a:lnTo>
                  <a:lnTo>
                    <a:pt x="207130" y="134751"/>
                  </a:lnTo>
                  <a:lnTo>
                    <a:pt x="202834" y="132861"/>
                  </a:lnTo>
                  <a:lnTo>
                    <a:pt x="200627" y="130627"/>
                  </a:lnTo>
                  <a:lnTo>
                    <a:pt x="199094" y="127984"/>
                  </a:lnTo>
                  <a:lnTo>
                    <a:pt x="196675" y="117926"/>
                  </a:lnTo>
                  <a:lnTo>
                    <a:pt x="196847" y="115018"/>
                  </a:lnTo>
                  <a:lnTo>
                    <a:pt x="203112" y="104972"/>
                  </a:lnTo>
                  <a:lnTo>
                    <a:pt x="206006" y="103373"/>
                  </a:lnTo>
                  <a:lnTo>
                    <a:pt x="208782" y="100769"/>
                  </a:lnTo>
                  <a:lnTo>
                    <a:pt x="213765" y="94822"/>
                  </a:lnTo>
                  <a:lnTo>
                    <a:pt x="219475" y="86587"/>
                  </a:lnTo>
                  <a:lnTo>
                    <a:pt x="220202" y="86376"/>
                  </a:lnTo>
                  <a:lnTo>
                    <a:pt x="220942" y="86627"/>
                  </a:lnTo>
                  <a:lnTo>
                    <a:pt x="222356" y="86151"/>
                  </a:lnTo>
                  <a:lnTo>
                    <a:pt x="225595" y="84604"/>
                  </a:lnTo>
                  <a:lnTo>
                    <a:pt x="226374" y="83600"/>
                  </a:lnTo>
                  <a:lnTo>
                    <a:pt x="224299" y="81340"/>
                  </a:lnTo>
                  <a:lnTo>
                    <a:pt x="222462" y="80811"/>
                  </a:lnTo>
                  <a:lnTo>
                    <a:pt x="224894" y="78908"/>
                  </a:lnTo>
                  <a:lnTo>
                    <a:pt x="230049" y="74189"/>
                  </a:lnTo>
                  <a:lnTo>
                    <a:pt x="234054" y="73211"/>
                  </a:lnTo>
                  <a:lnTo>
                    <a:pt x="242420" y="70502"/>
                  </a:lnTo>
                  <a:lnTo>
                    <a:pt x="254316" y="67964"/>
                  </a:lnTo>
                  <a:lnTo>
                    <a:pt x="255796" y="67039"/>
                  </a:lnTo>
                  <a:lnTo>
                    <a:pt x="259735" y="63021"/>
                  </a:lnTo>
                  <a:lnTo>
                    <a:pt x="275860" y="54627"/>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4" name="Volný tvar: obrazec 81">
              <a:extLst>
                <a:ext uri="{FF2B5EF4-FFF2-40B4-BE49-F238E27FC236}">
                  <a16:creationId xmlns:a16="http://schemas.microsoft.com/office/drawing/2014/main" id="{BD3A6D25-1527-B922-F82D-4166A8648D63}"/>
                </a:ext>
              </a:extLst>
            </p:cNvPr>
            <p:cNvSpPr/>
            <p:nvPr/>
          </p:nvSpPr>
          <p:spPr>
            <a:xfrm>
              <a:off x="3902277" y="4521623"/>
              <a:ext cx="295348" cy="262308"/>
            </a:xfrm>
            <a:custGeom>
              <a:avLst/>
              <a:gdLst>
                <a:gd name="connsiteX0" fmla="*/ 277367 w 277776"/>
                <a:gd name="connsiteY0" fmla="*/ 189617 h 246702"/>
                <a:gd name="connsiteX1" fmla="*/ 275160 w 277776"/>
                <a:gd name="connsiteY1" fmla="*/ 187634 h 246702"/>
                <a:gd name="connsiteX2" fmla="*/ 273071 w 277776"/>
                <a:gd name="connsiteY2" fmla="*/ 185043 h 246702"/>
                <a:gd name="connsiteX3" fmla="*/ 271789 w 277776"/>
                <a:gd name="connsiteY3" fmla="*/ 182162 h 246702"/>
                <a:gd name="connsiteX4" fmla="*/ 270560 w 277776"/>
                <a:gd name="connsiteY4" fmla="*/ 179809 h 246702"/>
                <a:gd name="connsiteX5" fmla="*/ 269886 w 277776"/>
                <a:gd name="connsiteY5" fmla="*/ 174536 h 246702"/>
                <a:gd name="connsiteX6" fmla="*/ 268326 w 277776"/>
                <a:gd name="connsiteY6" fmla="*/ 171297 h 246702"/>
                <a:gd name="connsiteX7" fmla="*/ 266793 w 277776"/>
                <a:gd name="connsiteY7" fmla="*/ 167332 h 246702"/>
                <a:gd name="connsiteX8" fmla="*/ 264493 w 277776"/>
                <a:gd name="connsiteY8" fmla="*/ 159772 h 246702"/>
                <a:gd name="connsiteX9" fmla="*/ 263502 w 277776"/>
                <a:gd name="connsiteY9" fmla="*/ 157155 h 246702"/>
                <a:gd name="connsiteX10" fmla="*/ 261691 w 277776"/>
                <a:gd name="connsiteY10" fmla="*/ 155410 h 246702"/>
                <a:gd name="connsiteX11" fmla="*/ 259775 w 277776"/>
                <a:gd name="connsiteY11" fmla="*/ 153784 h 246702"/>
                <a:gd name="connsiteX12" fmla="*/ 257779 w 277776"/>
                <a:gd name="connsiteY12" fmla="*/ 150427 h 246702"/>
                <a:gd name="connsiteX13" fmla="*/ 252637 w 277776"/>
                <a:gd name="connsiteY13" fmla="*/ 147480 h 246702"/>
                <a:gd name="connsiteX14" fmla="*/ 250655 w 277776"/>
                <a:gd name="connsiteY14" fmla="*/ 145167 h 246702"/>
                <a:gd name="connsiteX15" fmla="*/ 247205 w 277776"/>
                <a:gd name="connsiteY15" fmla="*/ 141175 h 246702"/>
                <a:gd name="connsiteX16" fmla="*/ 246333 w 277776"/>
                <a:gd name="connsiteY16" fmla="*/ 139166 h 246702"/>
                <a:gd name="connsiteX17" fmla="*/ 246068 w 277776"/>
                <a:gd name="connsiteY17" fmla="*/ 137157 h 246702"/>
                <a:gd name="connsiteX18" fmla="*/ 244984 w 277776"/>
                <a:gd name="connsiteY18" fmla="*/ 135280 h 246702"/>
                <a:gd name="connsiteX19" fmla="*/ 243081 w 277776"/>
                <a:gd name="connsiteY19" fmla="*/ 133165 h 246702"/>
                <a:gd name="connsiteX20" fmla="*/ 237133 w 277776"/>
                <a:gd name="connsiteY20" fmla="*/ 128605 h 246702"/>
                <a:gd name="connsiteX21" fmla="*/ 235508 w 277776"/>
                <a:gd name="connsiteY21" fmla="*/ 128050 h 246702"/>
                <a:gd name="connsiteX22" fmla="*/ 233393 w 277776"/>
                <a:gd name="connsiteY22" fmla="*/ 127561 h 246702"/>
                <a:gd name="connsiteX23" fmla="*/ 230300 w 277776"/>
                <a:gd name="connsiteY23" fmla="*/ 127112 h 246702"/>
                <a:gd name="connsiteX24" fmla="*/ 226150 w 277776"/>
                <a:gd name="connsiteY24" fmla="*/ 126067 h 246702"/>
                <a:gd name="connsiteX25" fmla="*/ 222515 w 277776"/>
                <a:gd name="connsiteY25" fmla="*/ 124283 h 246702"/>
                <a:gd name="connsiteX26" fmla="*/ 220849 w 277776"/>
                <a:gd name="connsiteY26" fmla="*/ 123014 h 246702"/>
                <a:gd name="connsiteX27" fmla="*/ 220453 w 277776"/>
                <a:gd name="connsiteY27" fmla="*/ 122142 h 246702"/>
                <a:gd name="connsiteX28" fmla="*/ 220770 w 277776"/>
                <a:gd name="connsiteY28" fmla="*/ 120675 h 246702"/>
                <a:gd name="connsiteX29" fmla="*/ 222052 w 277776"/>
                <a:gd name="connsiteY29" fmla="*/ 118164 h 246702"/>
                <a:gd name="connsiteX30" fmla="*/ 224458 w 277776"/>
                <a:gd name="connsiteY30" fmla="*/ 112216 h 246702"/>
                <a:gd name="connsiteX31" fmla="*/ 226123 w 277776"/>
                <a:gd name="connsiteY31" fmla="*/ 108105 h 246702"/>
                <a:gd name="connsiteX32" fmla="*/ 227273 w 277776"/>
                <a:gd name="connsiteY32" fmla="*/ 106955 h 246702"/>
                <a:gd name="connsiteX33" fmla="*/ 230459 w 277776"/>
                <a:gd name="connsiteY33" fmla="*/ 106664 h 246702"/>
                <a:gd name="connsiteX34" fmla="*/ 233842 w 277776"/>
                <a:gd name="connsiteY34" fmla="*/ 106783 h 246702"/>
                <a:gd name="connsiteX35" fmla="*/ 236314 w 277776"/>
                <a:gd name="connsiteY35" fmla="*/ 107087 h 246702"/>
                <a:gd name="connsiteX36" fmla="*/ 239803 w 277776"/>
                <a:gd name="connsiteY36" fmla="*/ 107127 h 246702"/>
                <a:gd name="connsiteX37" fmla="*/ 243993 w 277776"/>
                <a:gd name="connsiteY37" fmla="*/ 106783 h 246702"/>
                <a:gd name="connsiteX38" fmla="*/ 245619 w 277776"/>
                <a:gd name="connsiteY38" fmla="*/ 105409 h 246702"/>
                <a:gd name="connsiteX39" fmla="*/ 246914 w 277776"/>
                <a:gd name="connsiteY39" fmla="*/ 103902 h 246702"/>
                <a:gd name="connsiteX40" fmla="*/ 247443 w 277776"/>
                <a:gd name="connsiteY40" fmla="*/ 102858 h 246702"/>
                <a:gd name="connsiteX41" fmla="*/ 247588 w 277776"/>
                <a:gd name="connsiteY41" fmla="*/ 100201 h 246702"/>
                <a:gd name="connsiteX42" fmla="*/ 247549 w 277776"/>
                <a:gd name="connsiteY42" fmla="*/ 98073 h 246702"/>
                <a:gd name="connsiteX43" fmla="*/ 247165 w 277776"/>
                <a:gd name="connsiteY43" fmla="*/ 89891 h 246702"/>
                <a:gd name="connsiteX44" fmla="*/ 246927 w 277776"/>
                <a:gd name="connsiteY44" fmla="*/ 84882 h 246702"/>
                <a:gd name="connsiteX45" fmla="*/ 246650 w 277776"/>
                <a:gd name="connsiteY45" fmla="*/ 79159 h 246702"/>
                <a:gd name="connsiteX46" fmla="*/ 246663 w 277776"/>
                <a:gd name="connsiteY46" fmla="*/ 78022 h 246702"/>
                <a:gd name="connsiteX47" fmla="*/ 246623 w 277776"/>
                <a:gd name="connsiteY47" fmla="*/ 78022 h 246702"/>
                <a:gd name="connsiteX48" fmla="*/ 242011 w 277776"/>
                <a:gd name="connsiteY48" fmla="*/ 77996 h 246702"/>
                <a:gd name="connsiteX49" fmla="*/ 241931 w 277776"/>
                <a:gd name="connsiteY49" fmla="*/ 77956 h 246702"/>
                <a:gd name="connsiteX50" fmla="*/ 241852 w 277776"/>
                <a:gd name="connsiteY50" fmla="*/ 77877 h 246702"/>
                <a:gd name="connsiteX51" fmla="*/ 241786 w 277776"/>
                <a:gd name="connsiteY51" fmla="*/ 77745 h 246702"/>
                <a:gd name="connsiteX52" fmla="*/ 241693 w 277776"/>
                <a:gd name="connsiteY52" fmla="*/ 77560 h 246702"/>
                <a:gd name="connsiteX53" fmla="*/ 241508 w 277776"/>
                <a:gd name="connsiteY53" fmla="*/ 76753 h 246702"/>
                <a:gd name="connsiteX54" fmla="*/ 241389 w 277776"/>
                <a:gd name="connsiteY54" fmla="*/ 75511 h 246702"/>
                <a:gd name="connsiteX55" fmla="*/ 241508 w 277776"/>
                <a:gd name="connsiteY55" fmla="*/ 73357 h 246702"/>
                <a:gd name="connsiteX56" fmla="*/ 241984 w 277776"/>
                <a:gd name="connsiteY56" fmla="*/ 70779 h 246702"/>
                <a:gd name="connsiteX57" fmla="*/ 243530 w 277776"/>
                <a:gd name="connsiteY57" fmla="*/ 67184 h 246702"/>
                <a:gd name="connsiteX58" fmla="*/ 243610 w 277776"/>
                <a:gd name="connsiteY58" fmla="*/ 66880 h 246702"/>
                <a:gd name="connsiteX59" fmla="*/ 243623 w 277776"/>
                <a:gd name="connsiteY59" fmla="*/ 66708 h 246702"/>
                <a:gd name="connsiteX60" fmla="*/ 243623 w 277776"/>
                <a:gd name="connsiteY60" fmla="*/ 66510 h 246702"/>
                <a:gd name="connsiteX61" fmla="*/ 243465 w 277776"/>
                <a:gd name="connsiteY61" fmla="*/ 65875 h 246702"/>
                <a:gd name="connsiteX62" fmla="*/ 243266 w 277776"/>
                <a:gd name="connsiteY62" fmla="*/ 65320 h 246702"/>
                <a:gd name="connsiteX63" fmla="*/ 243160 w 277776"/>
                <a:gd name="connsiteY63" fmla="*/ 64474 h 246702"/>
                <a:gd name="connsiteX64" fmla="*/ 243398 w 277776"/>
                <a:gd name="connsiteY64" fmla="*/ 62598 h 246702"/>
                <a:gd name="connsiteX65" fmla="*/ 243425 w 277776"/>
                <a:gd name="connsiteY65" fmla="*/ 62029 h 246702"/>
                <a:gd name="connsiteX66" fmla="*/ 243372 w 277776"/>
                <a:gd name="connsiteY66" fmla="*/ 61276 h 246702"/>
                <a:gd name="connsiteX67" fmla="*/ 243240 w 277776"/>
                <a:gd name="connsiteY67" fmla="*/ 60800 h 246702"/>
                <a:gd name="connsiteX68" fmla="*/ 242077 w 277776"/>
                <a:gd name="connsiteY68" fmla="*/ 57681 h 246702"/>
                <a:gd name="connsiteX69" fmla="*/ 241693 w 277776"/>
                <a:gd name="connsiteY69" fmla="*/ 57192 h 246702"/>
                <a:gd name="connsiteX70" fmla="*/ 230763 w 277776"/>
                <a:gd name="connsiteY70" fmla="*/ 47239 h 246702"/>
                <a:gd name="connsiteX71" fmla="*/ 228753 w 277776"/>
                <a:gd name="connsiteY71" fmla="*/ 44556 h 246702"/>
                <a:gd name="connsiteX72" fmla="*/ 228529 w 277776"/>
                <a:gd name="connsiteY72" fmla="*/ 44371 h 246702"/>
                <a:gd name="connsiteX73" fmla="*/ 228265 w 277776"/>
                <a:gd name="connsiteY73" fmla="*/ 44225 h 246702"/>
                <a:gd name="connsiteX74" fmla="*/ 222766 w 277776"/>
                <a:gd name="connsiteY74" fmla="*/ 41965 h 246702"/>
                <a:gd name="connsiteX75" fmla="*/ 222502 w 277776"/>
                <a:gd name="connsiteY75" fmla="*/ 41741 h 246702"/>
                <a:gd name="connsiteX76" fmla="*/ 222528 w 277776"/>
                <a:gd name="connsiteY76" fmla="*/ 41397 h 246702"/>
                <a:gd name="connsiteX77" fmla="*/ 222687 w 277776"/>
                <a:gd name="connsiteY77" fmla="*/ 40974 h 246702"/>
                <a:gd name="connsiteX78" fmla="*/ 223321 w 277776"/>
                <a:gd name="connsiteY78" fmla="*/ 39665 h 246702"/>
                <a:gd name="connsiteX79" fmla="*/ 223400 w 277776"/>
                <a:gd name="connsiteY79" fmla="*/ 39322 h 246702"/>
                <a:gd name="connsiteX80" fmla="*/ 223493 w 277776"/>
                <a:gd name="connsiteY80" fmla="*/ 38793 h 246702"/>
                <a:gd name="connsiteX81" fmla="*/ 220638 w 277776"/>
                <a:gd name="connsiteY81" fmla="*/ 17843 h 246702"/>
                <a:gd name="connsiteX82" fmla="*/ 220638 w 277776"/>
                <a:gd name="connsiteY82" fmla="*/ 17434 h 246702"/>
                <a:gd name="connsiteX83" fmla="*/ 220744 w 277776"/>
                <a:gd name="connsiteY83" fmla="*/ 17156 h 246702"/>
                <a:gd name="connsiteX84" fmla="*/ 220836 w 277776"/>
                <a:gd name="connsiteY84" fmla="*/ 16998 h 246702"/>
                <a:gd name="connsiteX85" fmla="*/ 221153 w 277776"/>
                <a:gd name="connsiteY85" fmla="*/ 16548 h 246702"/>
                <a:gd name="connsiteX86" fmla="*/ 221431 w 277776"/>
                <a:gd name="connsiteY86" fmla="*/ 16086 h 246702"/>
                <a:gd name="connsiteX87" fmla="*/ 221735 w 277776"/>
                <a:gd name="connsiteY87" fmla="*/ 15279 h 246702"/>
                <a:gd name="connsiteX88" fmla="*/ 221814 w 277776"/>
                <a:gd name="connsiteY88" fmla="*/ 14975 h 246702"/>
                <a:gd name="connsiteX89" fmla="*/ 222079 w 277776"/>
                <a:gd name="connsiteY89" fmla="*/ 11235 h 246702"/>
                <a:gd name="connsiteX90" fmla="*/ 221986 w 277776"/>
                <a:gd name="connsiteY90" fmla="*/ 7957 h 246702"/>
                <a:gd name="connsiteX91" fmla="*/ 223321 w 277776"/>
                <a:gd name="connsiteY91" fmla="*/ 2498 h 246702"/>
                <a:gd name="connsiteX92" fmla="*/ 223427 w 277776"/>
                <a:gd name="connsiteY92" fmla="*/ 172 h 246702"/>
                <a:gd name="connsiteX93" fmla="*/ 211584 w 277776"/>
                <a:gd name="connsiteY93" fmla="*/ 0 h 246702"/>
                <a:gd name="connsiteX94" fmla="*/ 211518 w 277776"/>
                <a:gd name="connsiteY94" fmla="*/ 119 h 246702"/>
                <a:gd name="connsiteX95" fmla="*/ 211505 w 277776"/>
                <a:gd name="connsiteY95" fmla="*/ 264 h 246702"/>
                <a:gd name="connsiteX96" fmla="*/ 211544 w 277776"/>
                <a:gd name="connsiteY96" fmla="*/ 436 h 246702"/>
                <a:gd name="connsiteX97" fmla="*/ 211558 w 277776"/>
                <a:gd name="connsiteY97" fmla="*/ 608 h 246702"/>
                <a:gd name="connsiteX98" fmla="*/ 211558 w 277776"/>
                <a:gd name="connsiteY98" fmla="*/ 978 h 246702"/>
                <a:gd name="connsiteX99" fmla="*/ 211478 w 277776"/>
                <a:gd name="connsiteY99" fmla="*/ 1652 h 246702"/>
                <a:gd name="connsiteX100" fmla="*/ 211465 w 277776"/>
                <a:gd name="connsiteY100" fmla="*/ 2009 h 246702"/>
                <a:gd name="connsiteX101" fmla="*/ 211478 w 277776"/>
                <a:gd name="connsiteY101" fmla="*/ 2379 h 246702"/>
                <a:gd name="connsiteX102" fmla="*/ 211690 w 277776"/>
                <a:gd name="connsiteY102" fmla="*/ 3688 h 246702"/>
                <a:gd name="connsiteX103" fmla="*/ 212020 w 277776"/>
                <a:gd name="connsiteY103" fmla="*/ 4666 h 246702"/>
                <a:gd name="connsiteX104" fmla="*/ 212073 w 277776"/>
                <a:gd name="connsiteY104" fmla="*/ 4996 h 246702"/>
                <a:gd name="connsiteX105" fmla="*/ 212099 w 277776"/>
                <a:gd name="connsiteY105" fmla="*/ 5353 h 246702"/>
                <a:gd name="connsiteX106" fmla="*/ 212073 w 277776"/>
                <a:gd name="connsiteY106" fmla="*/ 6040 h 246702"/>
                <a:gd name="connsiteX107" fmla="*/ 195591 w 277776"/>
                <a:gd name="connsiteY107" fmla="*/ 6120 h 246702"/>
                <a:gd name="connsiteX108" fmla="*/ 202279 w 277776"/>
                <a:gd name="connsiteY108" fmla="*/ 14328 h 246702"/>
                <a:gd name="connsiteX109" fmla="*/ 202358 w 277776"/>
                <a:gd name="connsiteY109" fmla="*/ 14499 h 246702"/>
                <a:gd name="connsiteX110" fmla="*/ 202477 w 277776"/>
                <a:gd name="connsiteY110" fmla="*/ 14949 h 246702"/>
                <a:gd name="connsiteX111" fmla="*/ 202530 w 277776"/>
                <a:gd name="connsiteY111" fmla="*/ 15266 h 246702"/>
                <a:gd name="connsiteX112" fmla="*/ 202702 w 277776"/>
                <a:gd name="connsiteY112" fmla="*/ 18161 h 246702"/>
                <a:gd name="connsiteX113" fmla="*/ 202438 w 277776"/>
                <a:gd name="connsiteY113" fmla="*/ 22734 h 246702"/>
                <a:gd name="connsiteX114" fmla="*/ 202570 w 277776"/>
                <a:gd name="connsiteY114" fmla="*/ 25668 h 246702"/>
                <a:gd name="connsiteX115" fmla="*/ 202980 w 277776"/>
                <a:gd name="connsiteY115" fmla="*/ 27585 h 246702"/>
                <a:gd name="connsiteX116" fmla="*/ 204817 w 277776"/>
                <a:gd name="connsiteY116" fmla="*/ 31338 h 246702"/>
                <a:gd name="connsiteX117" fmla="*/ 204711 w 277776"/>
                <a:gd name="connsiteY117" fmla="*/ 32039 h 246702"/>
                <a:gd name="connsiteX118" fmla="*/ 204315 w 277776"/>
                <a:gd name="connsiteY118" fmla="*/ 32925 h 246702"/>
                <a:gd name="connsiteX119" fmla="*/ 192815 w 277776"/>
                <a:gd name="connsiteY119" fmla="*/ 44093 h 246702"/>
                <a:gd name="connsiteX120" fmla="*/ 192498 w 277776"/>
                <a:gd name="connsiteY120" fmla="*/ 44622 h 246702"/>
                <a:gd name="connsiteX121" fmla="*/ 190938 w 277776"/>
                <a:gd name="connsiteY121" fmla="*/ 49274 h 246702"/>
                <a:gd name="connsiteX122" fmla="*/ 189432 w 277776"/>
                <a:gd name="connsiteY122" fmla="*/ 51984 h 246702"/>
                <a:gd name="connsiteX123" fmla="*/ 188758 w 277776"/>
                <a:gd name="connsiteY123" fmla="*/ 52764 h 246702"/>
                <a:gd name="connsiteX124" fmla="*/ 186101 w 277776"/>
                <a:gd name="connsiteY124" fmla="*/ 56557 h 246702"/>
                <a:gd name="connsiteX125" fmla="*/ 175593 w 277776"/>
                <a:gd name="connsiteY125" fmla="*/ 68479 h 246702"/>
                <a:gd name="connsiteX126" fmla="*/ 173862 w 277776"/>
                <a:gd name="connsiteY126" fmla="*/ 69272 h 246702"/>
                <a:gd name="connsiteX127" fmla="*/ 168548 w 277776"/>
                <a:gd name="connsiteY127" fmla="*/ 69603 h 246702"/>
                <a:gd name="connsiteX128" fmla="*/ 165733 w 277776"/>
                <a:gd name="connsiteY128" fmla="*/ 69695 h 246702"/>
                <a:gd name="connsiteX129" fmla="*/ 165403 w 277776"/>
                <a:gd name="connsiteY129" fmla="*/ 69788 h 246702"/>
                <a:gd name="connsiteX130" fmla="*/ 164940 w 277776"/>
                <a:gd name="connsiteY130" fmla="*/ 69986 h 246702"/>
                <a:gd name="connsiteX131" fmla="*/ 164649 w 277776"/>
                <a:gd name="connsiteY131" fmla="*/ 70290 h 246702"/>
                <a:gd name="connsiteX132" fmla="*/ 164305 w 277776"/>
                <a:gd name="connsiteY132" fmla="*/ 70528 h 246702"/>
                <a:gd name="connsiteX133" fmla="*/ 163962 w 277776"/>
                <a:gd name="connsiteY133" fmla="*/ 70396 h 246702"/>
                <a:gd name="connsiteX134" fmla="*/ 163552 w 277776"/>
                <a:gd name="connsiteY134" fmla="*/ 70079 h 246702"/>
                <a:gd name="connsiteX135" fmla="*/ 156877 w 277776"/>
                <a:gd name="connsiteY135" fmla="*/ 63404 h 246702"/>
                <a:gd name="connsiteX136" fmla="*/ 145048 w 277776"/>
                <a:gd name="connsiteY136" fmla="*/ 54971 h 246702"/>
                <a:gd name="connsiteX137" fmla="*/ 143938 w 277776"/>
                <a:gd name="connsiteY137" fmla="*/ 55738 h 246702"/>
                <a:gd name="connsiteX138" fmla="*/ 137355 w 277776"/>
                <a:gd name="connsiteY138" fmla="*/ 59359 h 246702"/>
                <a:gd name="connsiteX139" fmla="*/ 135994 w 277776"/>
                <a:gd name="connsiteY139" fmla="*/ 60298 h 246702"/>
                <a:gd name="connsiteX140" fmla="*/ 135254 w 277776"/>
                <a:gd name="connsiteY140" fmla="*/ 60972 h 246702"/>
                <a:gd name="connsiteX141" fmla="*/ 135267 w 277776"/>
                <a:gd name="connsiteY141" fmla="*/ 65030 h 246702"/>
                <a:gd name="connsiteX142" fmla="*/ 134143 w 277776"/>
                <a:gd name="connsiteY142" fmla="*/ 67091 h 246702"/>
                <a:gd name="connsiteX143" fmla="*/ 132082 w 277776"/>
                <a:gd name="connsiteY143" fmla="*/ 69338 h 246702"/>
                <a:gd name="connsiteX144" fmla="*/ 126358 w 277776"/>
                <a:gd name="connsiteY144" fmla="*/ 70766 h 246702"/>
                <a:gd name="connsiteX145" fmla="*/ 123398 w 277776"/>
                <a:gd name="connsiteY145" fmla="*/ 71995 h 246702"/>
                <a:gd name="connsiteX146" fmla="*/ 120371 w 277776"/>
                <a:gd name="connsiteY146" fmla="*/ 73819 h 246702"/>
                <a:gd name="connsiteX147" fmla="*/ 119869 w 277776"/>
                <a:gd name="connsiteY147" fmla="*/ 74282 h 246702"/>
                <a:gd name="connsiteX148" fmla="*/ 119869 w 277776"/>
                <a:gd name="connsiteY148" fmla="*/ 74269 h 246702"/>
                <a:gd name="connsiteX149" fmla="*/ 118719 w 277776"/>
                <a:gd name="connsiteY149" fmla="*/ 75537 h 246702"/>
                <a:gd name="connsiteX150" fmla="*/ 116445 w 277776"/>
                <a:gd name="connsiteY150" fmla="*/ 78088 h 246702"/>
                <a:gd name="connsiteX151" fmla="*/ 116208 w 277776"/>
                <a:gd name="connsiteY151" fmla="*/ 80071 h 246702"/>
                <a:gd name="connsiteX152" fmla="*/ 116617 w 277776"/>
                <a:gd name="connsiteY152" fmla="*/ 81842 h 246702"/>
                <a:gd name="connsiteX153" fmla="*/ 96831 w 277776"/>
                <a:gd name="connsiteY153" fmla="*/ 81776 h 246702"/>
                <a:gd name="connsiteX154" fmla="*/ 95509 w 277776"/>
                <a:gd name="connsiteY154" fmla="*/ 80349 h 246702"/>
                <a:gd name="connsiteX155" fmla="*/ 92694 w 277776"/>
                <a:gd name="connsiteY155" fmla="*/ 74110 h 246702"/>
                <a:gd name="connsiteX156" fmla="*/ 92561 w 277776"/>
                <a:gd name="connsiteY156" fmla="*/ 74057 h 246702"/>
                <a:gd name="connsiteX157" fmla="*/ 90552 w 277776"/>
                <a:gd name="connsiteY157" fmla="*/ 74454 h 246702"/>
                <a:gd name="connsiteX158" fmla="*/ 72511 w 277776"/>
                <a:gd name="connsiteY158" fmla="*/ 73713 h 246702"/>
                <a:gd name="connsiteX159" fmla="*/ 69947 w 277776"/>
                <a:gd name="connsiteY159" fmla="*/ 74374 h 246702"/>
                <a:gd name="connsiteX160" fmla="*/ 64818 w 277776"/>
                <a:gd name="connsiteY160" fmla="*/ 76952 h 246702"/>
                <a:gd name="connsiteX161" fmla="*/ 62228 w 277776"/>
                <a:gd name="connsiteY161" fmla="*/ 77375 h 246702"/>
                <a:gd name="connsiteX162" fmla="*/ 59544 w 277776"/>
                <a:gd name="connsiteY162" fmla="*/ 76198 h 246702"/>
                <a:gd name="connsiteX163" fmla="*/ 49922 w 277776"/>
                <a:gd name="connsiteY163" fmla="*/ 63774 h 246702"/>
                <a:gd name="connsiteX164" fmla="*/ 47847 w 277776"/>
                <a:gd name="connsiteY164" fmla="*/ 62280 h 246702"/>
                <a:gd name="connsiteX165" fmla="*/ 47094 w 277776"/>
                <a:gd name="connsiteY165" fmla="*/ 61487 h 246702"/>
                <a:gd name="connsiteX166" fmla="*/ 45666 w 277776"/>
                <a:gd name="connsiteY166" fmla="*/ 59320 h 246702"/>
                <a:gd name="connsiteX167" fmla="*/ 43631 w 277776"/>
                <a:gd name="connsiteY167" fmla="*/ 58024 h 246702"/>
                <a:gd name="connsiteX168" fmla="*/ 42930 w 277776"/>
                <a:gd name="connsiteY168" fmla="*/ 57086 h 246702"/>
                <a:gd name="connsiteX169" fmla="*/ 42705 w 277776"/>
                <a:gd name="connsiteY169" fmla="*/ 55751 h 246702"/>
                <a:gd name="connsiteX170" fmla="*/ 42732 w 277776"/>
                <a:gd name="connsiteY170" fmla="*/ 53028 h 246702"/>
                <a:gd name="connsiteX171" fmla="*/ 42045 w 277776"/>
                <a:gd name="connsiteY171" fmla="*/ 51323 h 246702"/>
                <a:gd name="connsiteX172" fmla="*/ 40538 w 277776"/>
                <a:gd name="connsiteY172" fmla="*/ 50927 h 246702"/>
                <a:gd name="connsiteX173" fmla="*/ 27836 w 277776"/>
                <a:gd name="connsiteY173" fmla="*/ 53808 h 246702"/>
                <a:gd name="connsiteX174" fmla="*/ 26012 w 277776"/>
                <a:gd name="connsiteY174" fmla="*/ 53491 h 246702"/>
                <a:gd name="connsiteX175" fmla="*/ 23342 w 277776"/>
                <a:gd name="connsiteY175" fmla="*/ 53993 h 246702"/>
                <a:gd name="connsiteX176" fmla="*/ 22430 w 277776"/>
                <a:gd name="connsiteY176" fmla="*/ 54509 h 246702"/>
                <a:gd name="connsiteX177" fmla="*/ 21360 w 277776"/>
                <a:gd name="connsiteY177" fmla="*/ 56147 h 246702"/>
                <a:gd name="connsiteX178" fmla="*/ 21161 w 277776"/>
                <a:gd name="connsiteY178" fmla="*/ 57839 h 246702"/>
                <a:gd name="connsiteX179" fmla="*/ 21214 w 277776"/>
                <a:gd name="connsiteY179" fmla="*/ 59558 h 246702"/>
                <a:gd name="connsiteX180" fmla="*/ 20897 w 277776"/>
                <a:gd name="connsiteY180" fmla="*/ 61249 h 246702"/>
                <a:gd name="connsiteX181" fmla="*/ 19945 w 277776"/>
                <a:gd name="connsiteY181" fmla="*/ 63126 h 246702"/>
                <a:gd name="connsiteX182" fmla="*/ 16363 w 277776"/>
                <a:gd name="connsiteY182" fmla="*/ 67343 h 246702"/>
                <a:gd name="connsiteX183" fmla="*/ 15570 w 277776"/>
                <a:gd name="connsiteY183" fmla="*/ 69167 h 246702"/>
                <a:gd name="connsiteX184" fmla="*/ 15795 w 277776"/>
                <a:gd name="connsiteY184" fmla="*/ 73819 h 246702"/>
                <a:gd name="connsiteX185" fmla="*/ 15570 w 277776"/>
                <a:gd name="connsiteY185" fmla="*/ 76159 h 246702"/>
                <a:gd name="connsiteX186" fmla="*/ 15028 w 277776"/>
                <a:gd name="connsiteY186" fmla="*/ 77243 h 246702"/>
                <a:gd name="connsiteX187" fmla="*/ 13469 w 277776"/>
                <a:gd name="connsiteY187" fmla="*/ 79027 h 246702"/>
                <a:gd name="connsiteX188" fmla="*/ 12900 w 277776"/>
                <a:gd name="connsiteY188" fmla="*/ 80058 h 246702"/>
                <a:gd name="connsiteX189" fmla="*/ 12649 w 277776"/>
                <a:gd name="connsiteY189" fmla="*/ 81498 h 246702"/>
                <a:gd name="connsiteX190" fmla="*/ 12596 w 277776"/>
                <a:gd name="connsiteY190" fmla="*/ 84565 h 246702"/>
                <a:gd name="connsiteX191" fmla="*/ 12319 w 277776"/>
                <a:gd name="connsiteY191" fmla="*/ 85992 h 246702"/>
                <a:gd name="connsiteX192" fmla="*/ 10376 w 277776"/>
                <a:gd name="connsiteY192" fmla="*/ 89601 h 246702"/>
                <a:gd name="connsiteX193" fmla="*/ 9913 w 277776"/>
                <a:gd name="connsiteY193" fmla="*/ 90870 h 246702"/>
                <a:gd name="connsiteX194" fmla="*/ 9821 w 277776"/>
                <a:gd name="connsiteY194" fmla="*/ 93460 h 246702"/>
                <a:gd name="connsiteX195" fmla="*/ 9517 w 277776"/>
                <a:gd name="connsiteY195" fmla="*/ 94253 h 246702"/>
                <a:gd name="connsiteX196" fmla="*/ 3767 w 277776"/>
                <a:gd name="connsiteY196" fmla="*/ 96302 h 246702"/>
                <a:gd name="connsiteX197" fmla="*/ 1626 w 277776"/>
                <a:gd name="connsiteY197" fmla="*/ 97610 h 246702"/>
                <a:gd name="connsiteX198" fmla="*/ 317 w 277776"/>
                <a:gd name="connsiteY198" fmla="*/ 99633 h 246702"/>
                <a:gd name="connsiteX199" fmla="*/ 0 w 277776"/>
                <a:gd name="connsiteY199" fmla="*/ 100505 h 246702"/>
                <a:gd name="connsiteX200" fmla="*/ 1177 w 277776"/>
                <a:gd name="connsiteY200" fmla="*/ 100849 h 246702"/>
                <a:gd name="connsiteX201" fmla="*/ 1837 w 277776"/>
                <a:gd name="connsiteY201" fmla="*/ 102118 h 246702"/>
                <a:gd name="connsiteX202" fmla="*/ 859 w 277776"/>
                <a:gd name="connsiteY202" fmla="*/ 106281 h 246702"/>
                <a:gd name="connsiteX203" fmla="*/ 1586 w 277776"/>
                <a:gd name="connsiteY203" fmla="*/ 108885 h 246702"/>
                <a:gd name="connsiteX204" fmla="*/ 3674 w 277776"/>
                <a:gd name="connsiteY204" fmla="*/ 111079 h 246702"/>
                <a:gd name="connsiteX205" fmla="*/ 5763 w 277776"/>
                <a:gd name="connsiteY205" fmla="*/ 112004 h 246702"/>
                <a:gd name="connsiteX206" fmla="*/ 7772 w 277776"/>
                <a:gd name="connsiteY206" fmla="*/ 112546 h 246702"/>
                <a:gd name="connsiteX207" fmla="*/ 14777 w 277776"/>
                <a:gd name="connsiteY207" fmla="*/ 113894 h 246702"/>
                <a:gd name="connsiteX208" fmla="*/ 17685 w 277776"/>
                <a:gd name="connsiteY208" fmla="*/ 115428 h 246702"/>
                <a:gd name="connsiteX209" fmla="*/ 21558 w 277776"/>
                <a:gd name="connsiteY209" fmla="*/ 120305 h 246702"/>
                <a:gd name="connsiteX210" fmla="*/ 26395 w 277776"/>
                <a:gd name="connsiteY210" fmla="*/ 124733 h 246702"/>
                <a:gd name="connsiteX211" fmla="*/ 27585 w 277776"/>
                <a:gd name="connsiteY211" fmla="*/ 127085 h 246702"/>
                <a:gd name="connsiteX212" fmla="*/ 27386 w 277776"/>
                <a:gd name="connsiteY212" fmla="*/ 129226 h 246702"/>
                <a:gd name="connsiteX213" fmla="*/ 25986 w 277776"/>
                <a:gd name="connsiteY213" fmla="*/ 131817 h 246702"/>
                <a:gd name="connsiteX214" fmla="*/ 26210 w 277776"/>
                <a:gd name="connsiteY214" fmla="*/ 132888 h 246702"/>
                <a:gd name="connsiteX215" fmla="*/ 28444 w 277776"/>
                <a:gd name="connsiteY215" fmla="*/ 135478 h 246702"/>
                <a:gd name="connsiteX216" fmla="*/ 30995 w 277776"/>
                <a:gd name="connsiteY216" fmla="*/ 138135 h 246702"/>
                <a:gd name="connsiteX217" fmla="*/ 35647 w 277776"/>
                <a:gd name="connsiteY217" fmla="*/ 141096 h 246702"/>
                <a:gd name="connsiteX218" fmla="*/ 43710 w 277776"/>
                <a:gd name="connsiteY218" fmla="*/ 145722 h 246702"/>
                <a:gd name="connsiteX219" fmla="*/ 47411 w 277776"/>
                <a:gd name="connsiteY219" fmla="*/ 148828 h 246702"/>
                <a:gd name="connsiteX220" fmla="*/ 48680 w 277776"/>
                <a:gd name="connsiteY220" fmla="*/ 151167 h 246702"/>
                <a:gd name="connsiteX221" fmla="*/ 50755 w 277776"/>
                <a:gd name="connsiteY221" fmla="*/ 153718 h 246702"/>
                <a:gd name="connsiteX222" fmla="*/ 53636 w 277776"/>
                <a:gd name="connsiteY222" fmla="*/ 156058 h 246702"/>
                <a:gd name="connsiteX223" fmla="*/ 55579 w 277776"/>
                <a:gd name="connsiteY223" fmla="*/ 157855 h 246702"/>
                <a:gd name="connsiteX224" fmla="*/ 54297 w 277776"/>
                <a:gd name="connsiteY224" fmla="*/ 162944 h 246702"/>
                <a:gd name="connsiteX225" fmla="*/ 54707 w 277776"/>
                <a:gd name="connsiteY225" fmla="*/ 164609 h 246702"/>
                <a:gd name="connsiteX226" fmla="*/ 55434 w 277776"/>
                <a:gd name="connsiteY226" fmla="*/ 166063 h 246702"/>
                <a:gd name="connsiteX227" fmla="*/ 57126 w 277776"/>
                <a:gd name="connsiteY227" fmla="*/ 168059 h 246702"/>
                <a:gd name="connsiteX228" fmla="*/ 57813 w 277776"/>
                <a:gd name="connsiteY228" fmla="*/ 170636 h 246702"/>
                <a:gd name="connsiteX229" fmla="*/ 59491 w 277776"/>
                <a:gd name="connsiteY229" fmla="*/ 173848 h 246702"/>
                <a:gd name="connsiteX230" fmla="*/ 61487 w 277776"/>
                <a:gd name="connsiteY230" fmla="*/ 175315 h 246702"/>
                <a:gd name="connsiteX231" fmla="*/ 64792 w 277776"/>
                <a:gd name="connsiteY231" fmla="*/ 175857 h 246702"/>
                <a:gd name="connsiteX232" fmla="*/ 66550 w 277776"/>
                <a:gd name="connsiteY232" fmla="*/ 177351 h 246702"/>
                <a:gd name="connsiteX233" fmla="*/ 70211 w 277776"/>
                <a:gd name="connsiteY233" fmla="*/ 179902 h 246702"/>
                <a:gd name="connsiteX234" fmla="*/ 73740 w 277776"/>
                <a:gd name="connsiteY234" fmla="*/ 182109 h 246702"/>
                <a:gd name="connsiteX235" fmla="*/ 75260 w 277776"/>
                <a:gd name="connsiteY235" fmla="*/ 183629 h 246702"/>
                <a:gd name="connsiteX236" fmla="*/ 76198 w 277776"/>
                <a:gd name="connsiteY236" fmla="*/ 184991 h 246702"/>
                <a:gd name="connsiteX237" fmla="*/ 77018 w 277776"/>
                <a:gd name="connsiteY237" fmla="*/ 186577 h 246702"/>
                <a:gd name="connsiteX238" fmla="*/ 77414 w 277776"/>
                <a:gd name="connsiteY238" fmla="*/ 188163 h 246702"/>
                <a:gd name="connsiteX239" fmla="*/ 77520 w 277776"/>
                <a:gd name="connsiteY239" fmla="*/ 191612 h 246702"/>
                <a:gd name="connsiteX240" fmla="*/ 78155 w 277776"/>
                <a:gd name="connsiteY240" fmla="*/ 195882 h 246702"/>
                <a:gd name="connsiteX241" fmla="*/ 80071 w 277776"/>
                <a:gd name="connsiteY241" fmla="*/ 198790 h 246702"/>
                <a:gd name="connsiteX242" fmla="*/ 81856 w 277776"/>
                <a:gd name="connsiteY242" fmla="*/ 200970 h 246702"/>
                <a:gd name="connsiteX243" fmla="*/ 82754 w 277776"/>
                <a:gd name="connsiteY243" fmla="*/ 202953 h 246702"/>
                <a:gd name="connsiteX244" fmla="*/ 84063 w 277776"/>
                <a:gd name="connsiteY244" fmla="*/ 204975 h 246702"/>
                <a:gd name="connsiteX245" fmla="*/ 88398 w 277776"/>
                <a:gd name="connsiteY245" fmla="*/ 208412 h 246702"/>
                <a:gd name="connsiteX246" fmla="*/ 89786 w 277776"/>
                <a:gd name="connsiteY246" fmla="*/ 210315 h 246702"/>
                <a:gd name="connsiteX247" fmla="*/ 90856 w 277776"/>
                <a:gd name="connsiteY247" fmla="*/ 212443 h 246702"/>
                <a:gd name="connsiteX248" fmla="*/ 91530 w 277776"/>
                <a:gd name="connsiteY248" fmla="*/ 214095 h 246702"/>
                <a:gd name="connsiteX249" fmla="*/ 92879 w 277776"/>
                <a:gd name="connsiteY249" fmla="*/ 215417 h 246702"/>
                <a:gd name="connsiteX250" fmla="*/ 94756 w 277776"/>
                <a:gd name="connsiteY250" fmla="*/ 216263 h 246702"/>
                <a:gd name="connsiteX251" fmla="*/ 96355 w 277776"/>
                <a:gd name="connsiteY251" fmla="*/ 217281 h 246702"/>
                <a:gd name="connsiteX252" fmla="*/ 97346 w 277776"/>
                <a:gd name="connsiteY252" fmla="*/ 218761 h 246702"/>
                <a:gd name="connsiteX253" fmla="*/ 98813 w 277776"/>
                <a:gd name="connsiteY253" fmla="*/ 220308 h 246702"/>
                <a:gd name="connsiteX254" fmla="*/ 101668 w 277776"/>
                <a:gd name="connsiteY254" fmla="*/ 222409 h 246702"/>
                <a:gd name="connsiteX255" fmla="*/ 103043 w 277776"/>
                <a:gd name="connsiteY255" fmla="*/ 222462 h 246702"/>
                <a:gd name="connsiteX256" fmla="*/ 104629 w 277776"/>
                <a:gd name="connsiteY256" fmla="*/ 222766 h 246702"/>
                <a:gd name="connsiteX257" fmla="*/ 106030 w 277776"/>
                <a:gd name="connsiteY257" fmla="*/ 223308 h 246702"/>
                <a:gd name="connsiteX258" fmla="*/ 107537 w 277776"/>
                <a:gd name="connsiteY258" fmla="*/ 223149 h 246702"/>
                <a:gd name="connsiteX259" fmla="*/ 109956 w 277776"/>
                <a:gd name="connsiteY259" fmla="*/ 221775 h 246702"/>
                <a:gd name="connsiteX260" fmla="*/ 112797 w 277776"/>
                <a:gd name="connsiteY260" fmla="*/ 219475 h 246702"/>
                <a:gd name="connsiteX261" fmla="*/ 114965 w 277776"/>
                <a:gd name="connsiteY261" fmla="*/ 218047 h 246702"/>
                <a:gd name="connsiteX262" fmla="*/ 120265 w 277776"/>
                <a:gd name="connsiteY262" fmla="*/ 218550 h 246702"/>
                <a:gd name="connsiteX263" fmla="*/ 123226 w 277776"/>
                <a:gd name="connsiteY263" fmla="*/ 219713 h 246702"/>
                <a:gd name="connsiteX264" fmla="*/ 125578 w 277776"/>
                <a:gd name="connsiteY264" fmla="*/ 221338 h 246702"/>
                <a:gd name="connsiteX265" fmla="*/ 127403 w 277776"/>
                <a:gd name="connsiteY265" fmla="*/ 221233 h 246702"/>
                <a:gd name="connsiteX266" fmla="*/ 131368 w 277776"/>
                <a:gd name="connsiteY266" fmla="*/ 218232 h 246702"/>
                <a:gd name="connsiteX267" fmla="*/ 133469 w 277776"/>
                <a:gd name="connsiteY267" fmla="*/ 215021 h 246702"/>
                <a:gd name="connsiteX268" fmla="*/ 135518 w 277776"/>
                <a:gd name="connsiteY268" fmla="*/ 214346 h 246702"/>
                <a:gd name="connsiteX269" fmla="*/ 138637 w 277776"/>
                <a:gd name="connsiteY269" fmla="*/ 215734 h 246702"/>
                <a:gd name="connsiteX270" fmla="*/ 141228 w 277776"/>
                <a:gd name="connsiteY270" fmla="*/ 218721 h 246702"/>
                <a:gd name="connsiteX271" fmla="*/ 143515 w 277776"/>
                <a:gd name="connsiteY271" fmla="*/ 223070 h 246702"/>
                <a:gd name="connsiteX272" fmla="*/ 145114 w 277776"/>
                <a:gd name="connsiteY272" fmla="*/ 224722 h 246702"/>
                <a:gd name="connsiteX273" fmla="*/ 147308 w 277776"/>
                <a:gd name="connsiteY273" fmla="*/ 227286 h 246702"/>
                <a:gd name="connsiteX274" fmla="*/ 151683 w 277776"/>
                <a:gd name="connsiteY274" fmla="*/ 232824 h 246702"/>
                <a:gd name="connsiteX275" fmla="*/ 157327 w 277776"/>
                <a:gd name="connsiteY275" fmla="*/ 235587 h 246702"/>
                <a:gd name="connsiteX276" fmla="*/ 159521 w 277776"/>
                <a:gd name="connsiteY276" fmla="*/ 236948 h 246702"/>
                <a:gd name="connsiteX277" fmla="*/ 160248 w 277776"/>
                <a:gd name="connsiteY277" fmla="*/ 238323 h 246702"/>
                <a:gd name="connsiteX278" fmla="*/ 160671 w 277776"/>
                <a:gd name="connsiteY278" fmla="*/ 240134 h 246702"/>
                <a:gd name="connsiteX279" fmla="*/ 160829 w 277776"/>
                <a:gd name="connsiteY279" fmla="*/ 242116 h 246702"/>
                <a:gd name="connsiteX280" fmla="*/ 161517 w 277776"/>
                <a:gd name="connsiteY280" fmla="*/ 242922 h 246702"/>
                <a:gd name="connsiteX281" fmla="*/ 163037 w 277776"/>
                <a:gd name="connsiteY281" fmla="*/ 242645 h 246702"/>
                <a:gd name="connsiteX282" fmla="*/ 164345 w 277776"/>
                <a:gd name="connsiteY282" fmla="*/ 242367 h 246702"/>
                <a:gd name="connsiteX283" fmla="*/ 165773 w 277776"/>
                <a:gd name="connsiteY283" fmla="*/ 242922 h 246702"/>
                <a:gd name="connsiteX284" fmla="*/ 166777 w 277776"/>
                <a:gd name="connsiteY284" fmla="*/ 244363 h 246702"/>
                <a:gd name="connsiteX285" fmla="*/ 167279 w 277776"/>
                <a:gd name="connsiteY285" fmla="*/ 245487 h 246702"/>
                <a:gd name="connsiteX286" fmla="*/ 167821 w 277776"/>
                <a:gd name="connsiteY286" fmla="*/ 246703 h 246702"/>
                <a:gd name="connsiteX287" fmla="*/ 168561 w 277776"/>
                <a:gd name="connsiteY287" fmla="*/ 245183 h 246702"/>
                <a:gd name="connsiteX288" fmla="*/ 170068 w 277776"/>
                <a:gd name="connsiteY288" fmla="*/ 242645 h 246702"/>
                <a:gd name="connsiteX289" fmla="*/ 173003 w 277776"/>
                <a:gd name="connsiteY289" fmla="*/ 240081 h 246702"/>
                <a:gd name="connsiteX290" fmla="*/ 175593 w 277776"/>
                <a:gd name="connsiteY290" fmla="*/ 238362 h 246702"/>
                <a:gd name="connsiteX291" fmla="*/ 177338 w 277776"/>
                <a:gd name="connsiteY291" fmla="*/ 238362 h 246702"/>
                <a:gd name="connsiteX292" fmla="*/ 180721 w 277776"/>
                <a:gd name="connsiteY292" fmla="*/ 239724 h 246702"/>
                <a:gd name="connsiteX293" fmla="*/ 183788 w 277776"/>
                <a:gd name="connsiteY293" fmla="*/ 241336 h 246702"/>
                <a:gd name="connsiteX294" fmla="*/ 185467 w 277776"/>
                <a:gd name="connsiteY294" fmla="*/ 241416 h 246702"/>
                <a:gd name="connsiteX295" fmla="*/ 187502 w 277776"/>
                <a:gd name="connsiteY295" fmla="*/ 240742 h 246702"/>
                <a:gd name="connsiteX296" fmla="*/ 191692 w 277776"/>
                <a:gd name="connsiteY296" fmla="*/ 237887 h 246702"/>
                <a:gd name="connsiteX297" fmla="*/ 192710 w 277776"/>
                <a:gd name="connsiteY297" fmla="*/ 238799 h 246702"/>
                <a:gd name="connsiteX298" fmla="*/ 193965 w 277776"/>
                <a:gd name="connsiteY298" fmla="*/ 240530 h 246702"/>
                <a:gd name="connsiteX299" fmla="*/ 195327 w 277776"/>
                <a:gd name="connsiteY299" fmla="*/ 243398 h 246702"/>
                <a:gd name="connsiteX300" fmla="*/ 197983 w 277776"/>
                <a:gd name="connsiteY300" fmla="*/ 244707 h 246702"/>
                <a:gd name="connsiteX301" fmla="*/ 199265 w 277776"/>
                <a:gd name="connsiteY301" fmla="*/ 245606 h 246702"/>
                <a:gd name="connsiteX302" fmla="*/ 200178 w 277776"/>
                <a:gd name="connsiteY302" fmla="*/ 245883 h 246702"/>
                <a:gd name="connsiteX303" fmla="*/ 200693 w 277776"/>
                <a:gd name="connsiteY303" fmla="*/ 245645 h 246702"/>
                <a:gd name="connsiteX304" fmla="*/ 201684 w 277776"/>
                <a:gd name="connsiteY304" fmla="*/ 243385 h 246702"/>
                <a:gd name="connsiteX305" fmla="*/ 202887 w 277776"/>
                <a:gd name="connsiteY305" fmla="*/ 242156 h 246702"/>
                <a:gd name="connsiteX306" fmla="*/ 205121 w 277776"/>
                <a:gd name="connsiteY306" fmla="*/ 240609 h 246702"/>
                <a:gd name="connsiteX307" fmla="*/ 210077 w 277776"/>
                <a:gd name="connsiteY307" fmla="*/ 239380 h 246702"/>
                <a:gd name="connsiteX308" fmla="*/ 213620 w 277776"/>
                <a:gd name="connsiteY308" fmla="*/ 238997 h 246702"/>
                <a:gd name="connsiteX309" fmla="*/ 215126 w 277776"/>
                <a:gd name="connsiteY309" fmla="*/ 238733 h 246702"/>
                <a:gd name="connsiteX310" fmla="*/ 217638 w 277776"/>
                <a:gd name="connsiteY310" fmla="*/ 238006 h 246702"/>
                <a:gd name="connsiteX311" fmla="*/ 221590 w 277776"/>
                <a:gd name="connsiteY311" fmla="*/ 235693 h 246702"/>
                <a:gd name="connsiteX312" fmla="*/ 225529 w 277776"/>
                <a:gd name="connsiteY312" fmla="*/ 238680 h 246702"/>
                <a:gd name="connsiteX313" fmla="*/ 229771 w 277776"/>
                <a:gd name="connsiteY313" fmla="*/ 239248 h 246702"/>
                <a:gd name="connsiteX314" fmla="*/ 233895 w 277776"/>
                <a:gd name="connsiteY314" fmla="*/ 239235 h 246702"/>
                <a:gd name="connsiteX315" fmla="*/ 235138 w 277776"/>
                <a:gd name="connsiteY315" fmla="*/ 238323 h 246702"/>
                <a:gd name="connsiteX316" fmla="*/ 235851 w 277776"/>
                <a:gd name="connsiteY316" fmla="*/ 237622 h 246702"/>
                <a:gd name="connsiteX317" fmla="*/ 240121 w 277776"/>
                <a:gd name="connsiteY317" fmla="*/ 232732 h 246702"/>
                <a:gd name="connsiteX318" fmla="*/ 245910 w 277776"/>
                <a:gd name="connsiteY318" fmla="*/ 226084 h 246702"/>
                <a:gd name="connsiteX319" fmla="*/ 250866 w 277776"/>
                <a:gd name="connsiteY319" fmla="*/ 220466 h 246702"/>
                <a:gd name="connsiteX320" fmla="*/ 255889 w 277776"/>
                <a:gd name="connsiteY320" fmla="*/ 214783 h 246702"/>
                <a:gd name="connsiteX321" fmla="*/ 262286 w 277776"/>
                <a:gd name="connsiteY321" fmla="*/ 207579 h 246702"/>
                <a:gd name="connsiteX322" fmla="*/ 268168 w 277776"/>
                <a:gd name="connsiteY322" fmla="*/ 200970 h 246702"/>
                <a:gd name="connsiteX323" fmla="*/ 273243 w 277776"/>
                <a:gd name="connsiteY323" fmla="*/ 195247 h 246702"/>
                <a:gd name="connsiteX324" fmla="*/ 277777 w 277776"/>
                <a:gd name="connsiteY324" fmla="*/ 190145 h 24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277776" h="246702">
                  <a:moveTo>
                    <a:pt x="277367" y="189617"/>
                  </a:moveTo>
                  <a:lnTo>
                    <a:pt x="275160" y="187634"/>
                  </a:lnTo>
                  <a:lnTo>
                    <a:pt x="273071" y="185043"/>
                  </a:lnTo>
                  <a:lnTo>
                    <a:pt x="271789" y="182162"/>
                  </a:lnTo>
                  <a:lnTo>
                    <a:pt x="270560" y="179809"/>
                  </a:lnTo>
                  <a:lnTo>
                    <a:pt x="269886" y="174536"/>
                  </a:lnTo>
                  <a:lnTo>
                    <a:pt x="268326" y="171297"/>
                  </a:lnTo>
                  <a:lnTo>
                    <a:pt x="266793" y="167332"/>
                  </a:lnTo>
                  <a:lnTo>
                    <a:pt x="264493" y="159772"/>
                  </a:lnTo>
                  <a:lnTo>
                    <a:pt x="263502" y="157155"/>
                  </a:lnTo>
                  <a:lnTo>
                    <a:pt x="261691" y="155410"/>
                  </a:lnTo>
                  <a:lnTo>
                    <a:pt x="259775" y="153784"/>
                  </a:lnTo>
                  <a:lnTo>
                    <a:pt x="257779" y="150427"/>
                  </a:lnTo>
                  <a:lnTo>
                    <a:pt x="252637" y="147480"/>
                  </a:lnTo>
                  <a:lnTo>
                    <a:pt x="250655" y="145167"/>
                  </a:lnTo>
                  <a:lnTo>
                    <a:pt x="247205" y="141175"/>
                  </a:lnTo>
                  <a:lnTo>
                    <a:pt x="246333" y="139166"/>
                  </a:lnTo>
                  <a:lnTo>
                    <a:pt x="246068" y="137157"/>
                  </a:lnTo>
                  <a:lnTo>
                    <a:pt x="244984" y="135280"/>
                  </a:lnTo>
                  <a:lnTo>
                    <a:pt x="243081" y="133165"/>
                  </a:lnTo>
                  <a:lnTo>
                    <a:pt x="237133" y="128605"/>
                  </a:lnTo>
                  <a:lnTo>
                    <a:pt x="235508" y="128050"/>
                  </a:lnTo>
                  <a:lnTo>
                    <a:pt x="233393" y="127561"/>
                  </a:lnTo>
                  <a:lnTo>
                    <a:pt x="230300" y="127112"/>
                  </a:lnTo>
                  <a:lnTo>
                    <a:pt x="226150" y="126067"/>
                  </a:lnTo>
                  <a:lnTo>
                    <a:pt x="222515" y="124283"/>
                  </a:lnTo>
                  <a:lnTo>
                    <a:pt x="220849" y="123014"/>
                  </a:lnTo>
                  <a:lnTo>
                    <a:pt x="220453" y="122142"/>
                  </a:lnTo>
                  <a:lnTo>
                    <a:pt x="220770" y="120675"/>
                  </a:lnTo>
                  <a:lnTo>
                    <a:pt x="222052" y="118164"/>
                  </a:lnTo>
                  <a:lnTo>
                    <a:pt x="224458" y="112216"/>
                  </a:lnTo>
                  <a:lnTo>
                    <a:pt x="226123" y="108105"/>
                  </a:lnTo>
                  <a:lnTo>
                    <a:pt x="227273" y="106955"/>
                  </a:lnTo>
                  <a:lnTo>
                    <a:pt x="230459" y="106664"/>
                  </a:lnTo>
                  <a:lnTo>
                    <a:pt x="233842" y="106783"/>
                  </a:lnTo>
                  <a:lnTo>
                    <a:pt x="236314" y="107087"/>
                  </a:lnTo>
                  <a:lnTo>
                    <a:pt x="239803" y="107127"/>
                  </a:lnTo>
                  <a:lnTo>
                    <a:pt x="243993" y="106783"/>
                  </a:lnTo>
                  <a:lnTo>
                    <a:pt x="245619" y="105409"/>
                  </a:lnTo>
                  <a:lnTo>
                    <a:pt x="246914" y="103902"/>
                  </a:lnTo>
                  <a:lnTo>
                    <a:pt x="247443" y="102858"/>
                  </a:lnTo>
                  <a:lnTo>
                    <a:pt x="247588" y="100201"/>
                  </a:lnTo>
                  <a:lnTo>
                    <a:pt x="247549" y="98073"/>
                  </a:lnTo>
                  <a:lnTo>
                    <a:pt x="247165" y="89891"/>
                  </a:lnTo>
                  <a:lnTo>
                    <a:pt x="246927" y="84882"/>
                  </a:lnTo>
                  <a:lnTo>
                    <a:pt x="246650" y="79159"/>
                  </a:lnTo>
                  <a:lnTo>
                    <a:pt x="246663" y="78022"/>
                  </a:lnTo>
                  <a:lnTo>
                    <a:pt x="246623" y="78022"/>
                  </a:lnTo>
                  <a:lnTo>
                    <a:pt x="242011" y="77996"/>
                  </a:lnTo>
                  <a:lnTo>
                    <a:pt x="241931" y="77956"/>
                  </a:lnTo>
                  <a:lnTo>
                    <a:pt x="241852" y="77877"/>
                  </a:lnTo>
                  <a:lnTo>
                    <a:pt x="241786" y="77745"/>
                  </a:lnTo>
                  <a:lnTo>
                    <a:pt x="241693" y="77560"/>
                  </a:lnTo>
                  <a:lnTo>
                    <a:pt x="241508" y="76753"/>
                  </a:lnTo>
                  <a:lnTo>
                    <a:pt x="241389" y="75511"/>
                  </a:lnTo>
                  <a:lnTo>
                    <a:pt x="241508" y="73357"/>
                  </a:lnTo>
                  <a:lnTo>
                    <a:pt x="241984" y="70779"/>
                  </a:lnTo>
                  <a:lnTo>
                    <a:pt x="243530" y="67184"/>
                  </a:lnTo>
                  <a:lnTo>
                    <a:pt x="243610" y="66880"/>
                  </a:lnTo>
                  <a:lnTo>
                    <a:pt x="243623" y="66708"/>
                  </a:lnTo>
                  <a:lnTo>
                    <a:pt x="243623" y="66510"/>
                  </a:lnTo>
                  <a:lnTo>
                    <a:pt x="243465" y="65875"/>
                  </a:lnTo>
                  <a:lnTo>
                    <a:pt x="243266" y="65320"/>
                  </a:lnTo>
                  <a:lnTo>
                    <a:pt x="243160" y="64474"/>
                  </a:lnTo>
                  <a:lnTo>
                    <a:pt x="243398" y="62598"/>
                  </a:lnTo>
                  <a:lnTo>
                    <a:pt x="243425" y="62029"/>
                  </a:lnTo>
                  <a:lnTo>
                    <a:pt x="243372" y="61276"/>
                  </a:lnTo>
                  <a:lnTo>
                    <a:pt x="243240" y="60800"/>
                  </a:lnTo>
                  <a:lnTo>
                    <a:pt x="242077" y="57681"/>
                  </a:lnTo>
                  <a:lnTo>
                    <a:pt x="241693" y="57192"/>
                  </a:lnTo>
                  <a:lnTo>
                    <a:pt x="230763" y="47239"/>
                  </a:lnTo>
                  <a:lnTo>
                    <a:pt x="228753" y="44556"/>
                  </a:lnTo>
                  <a:lnTo>
                    <a:pt x="228529" y="44371"/>
                  </a:lnTo>
                  <a:lnTo>
                    <a:pt x="228265" y="44225"/>
                  </a:lnTo>
                  <a:lnTo>
                    <a:pt x="222766" y="41965"/>
                  </a:lnTo>
                  <a:lnTo>
                    <a:pt x="222502" y="41741"/>
                  </a:lnTo>
                  <a:lnTo>
                    <a:pt x="222528" y="41397"/>
                  </a:lnTo>
                  <a:lnTo>
                    <a:pt x="222687" y="40974"/>
                  </a:lnTo>
                  <a:lnTo>
                    <a:pt x="223321" y="39665"/>
                  </a:lnTo>
                  <a:lnTo>
                    <a:pt x="223400" y="39322"/>
                  </a:lnTo>
                  <a:lnTo>
                    <a:pt x="223493" y="38793"/>
                  </a:lnTo>
                  <a:lnTo>
                    <a:pt x="220638" y="17843"/>
                  </a:lnTo>
                  <a:lnTo>
                    <a:pt x="220638" y="17434"/>
                  </a:lnTo>
                  <a:lnTo>
                    <a:pt x="220744" y="17156"/>
                  </a:lnTo>
                  <a:lnTo>
                    <a:pt x="220836" y="16998"/>
                  </a:lnTo>
                  <a:lnTo>
                    <a:pt x="221153" y="16548"/>
                  </a:lnTo>
                  <a:lnTo>
                    <a:pt x="221431" y="16086"/>
                  </a:lnTo>
                  <a:lnTo>
                    <a:pt x="221735" y="15279"/>
                  </a:lnTo>
                  <a:lnTo>
                    <a:pt x="221814" y="14975"/>
                  </a:lnTo>
                  <a:lnTo>
                    <a:pt x="222079" y="11235"/>
                  </a:lnTo>
                  <a:lnTo>
                    <a:pt x="221986" y="7957"/>
                  </a:lnTo>
                  <a:lnTo>
                    <a:pt x="223321" y="2498"/>
                  </a:lnTo>
                  <a:lnTo>
                    <a:pt x="223427" y="172"/>
                  </a:lnTo>
                  <a:lnTo>
                    <a:pt x="211584" y="0"/>
                  </a:lnTo>
                  <a:lnTo>
                    <a:pt x="211518" y="119"/>
                  </a:lnTo>
                  <a:lnTo>
                    <a:pt x="211505" y="264"/>
                  </a:lnTo>
                  <a:lnTo>
                    <a:pt x="211544" y="436"/>
                  </a:lnTo>
                  <a:lnTo>
                    <a:pt x="211558" y="608"/>
                  </a:lnTo>
                  <a:lnTo>
                    <a:pt x="211558" y="978"/>
                  </a:lnTo>
                  <a:lnTo>
                    <a:pt x="211478" y="1652"/>
                  </a:lnTo>
                  <a:lnTo>
                    <a:pt x="211465" y="2009"/>
                  </a:lnTo>
                  <a:lnTo>
                    <a:pt x="211478" y="2379"/>
                  </a:lnTo>
                  <a:lnTo>
                    <a:pt x="211690" y="3688"/>
                  </a:lnTo>
                  <a:lnTo>
                    <a:pt x="212020" y="4666"/>
                  </a:lnTo>
                  <a:lnTo>
                    <a:pt x="212073" y="4996"/>
                  </a:lnTo>
                  <a:lnTo>
                    <a:pt x="212099" y="5353"/>
                  </a:lnTo>
                  <a:lnTo>
                    <a:pt x="212073" y="6040"/>
                  </a:lnTo>
                  <a:lnTo>
                    <a:pt x="195591" y="6120"/>
                  </a:lnTo>
                  <a:lnTo>
                    <a:pt x="202279" y="14328"/>
                  </a:lnTo>
                  <a:lnTo>
                    <a:pt x="202358" y="14499"/>
                  </a:lnTo>
                  <a:lnTo>
                    <a:pt x="202477" y="14949"/>
                  </a:lnTo>
                  <a:lnTo>
                    <a:pt x="202530" y="15266"/>
                  </a:lnTo>
                  <a:lnTo>
                    <a:pt x="202702" y="18161"/>
                  </a:lnTo>
                  <a:lnTo>
                    <a:pt x="202438" y="22734"/>
                  </a:lnTo>
                  <a:lnTo>
                    <a:pt x="202570" y="25668"/>
                  </a:lnTo>
                  <a:lnTo>
                    <a:pt x="202980" y="27585"/>
                  </a:lnTo>
                  <a:lnTo>
                    <a:pt x="204817" y="31338"/>
                  </a:lnTo>
                  <a:lnTo>
                    <a:pt x="204711" y="32039"/>
                  </a:lnTo>
                  <a:lnTo>
                    <a:pt x="204315" y="32925"/>
                  </a:lnTo>
                  <a:lnTo>
                    <a:pt x="192815" y="44093"/>
                  </a:lnTo>
                  <a:lnTo>
                    <a:pt x="192498" y="44622"/>
                  </a:lnTo>
                  <a:lnTo>
                    <a:pt x="190938" y="49274"/>
                  </a:lnTo>
                  <a:lnTo>
                    <a:pt x="189432" y="51984"/>
                  </a:lnTo>
                  <a:lnTo>
                    <a:pt x="188758" y="52764"/>
                  </a:lnTo>
                  <a:lnTo>
                    <a:pt x="186101" y="56557"/>
                  </a:lnTo>
                  <a:lnTo>
                    <a:pt x="175593" y="68479"/>
                  </a:lnTo>
                  <a:lnTo>
                    <a:pt x="173862" y="69272"/>
                  </a:lnTo>
                  <a:lnTo>
                    <a:pt x="168548" y="69603"/>
                  </a:lnTo>
                  <a:lnTo>
                    <a:pt x="165733" y="69695"/>
                  </a:lnTo>
                  <a:lnTo>
                    <a:pt x="165403" y="69788"/>
                  </a:lnTo>
                  <a:lnTo>
                    <a:pt x="164940" y="69986"/>
                  </a:lnTo>
                  <a:lnTo>
                    <a:pt x="164649" y="70290"/>
                  </a:lnTo>
                  <a:lnTo>
                    <a:pt x="164305" y="70528"/>
                  </a:lnTo>
                  <a:lnTo>
                    <a:pt x="163962" y="70396"/>
                  </a:lnTo>
                  <a:lnTo>
                    <a:pt x="163552" y="70079"/>
                  </a:lnTo>
                  <a:lnTo>
                    <a:pt x="156877" y="63404"/>
                  </a:lnTo>
                  <a:lnTo>
                    <a:pt x="145048" y="54971"/>
                  </a:lnTo>
                  <a:lnTo>
                    <a:pt x="143938" y="55738"/>
                  </a:lnTo>
                  <a:lnTo>
                    <a:pt x="137355" y="59359"/>
                  </a:lnTo>
                  <a:lnTo>
                    <a:pt x="135994" y="60298"/>
                  </a:lnTo>
                  <a:lnTo>
                    <a:pt x="135254" y="60972"/>
                  </a:lnTo>
                  <a:lnTo>
                    <a:pt x="135267" y="65030"/>
                  </a:lnTo>
                  <a:lnTo>
                    <a:pt x="134143" y="67091"/>
                  </a:lnTo>
                  <a:lnTo>
                    <a:pt x="132082" y="69338"/>
                  </a:lnTo>
                  <a:lnTo>
                    <a:pt x="126358" y="70766"/>
                  </a:lnTo>
                  <a:lnTo>
                    <a:pt x="123398" y="71995"/>
                  </a:lnTo>
                  <a:lnTo>
                    <a:pt x="120371" y="73819"/>
                  </a:lnTo>
                  <a:lnTo>
                    <a:pt x="119869" y="74282"/>
                  </a:lnTo>
                  <a:lnTo>
                    <a:pt x="119869" y="74269"/>
                  </a:lnTo>
                  <a:lnTo>
                    <a:pt x="118719" y="75537"/>
                  </a:lnTo>
                  <a:lnTo>
                    <a:pt x="116445" y="78088"/>
                  </a:lnTo>
                  <a:lnTo>
                    <a:pt x="116208" y="80071"/>
                  </a:lnTo>
                  <a:lnTo>
                    <a:pt x="116617" y="81842"/>
                  </a:lnTo>
                  <a:lnTo>
                    <a:pt x="96831" y="81776"/>
                  </a:lnTo>
                  <a:lnTo>
                    <a:pt x="95509" y="80349"/>
                  </a:lnTo>
                  <a:lnTo>
                    <a:pt x="92694" y="74110"/>
                  </a:lnTo>
                  <a:lnTo>
                    <a:pt x="92561" y="74057"/>
                  </a:lnTo>
                  <a:lnTo>
                    <a:pt x="90552" y="74454"/>
                  </a:lnTo>
                  <a:lnTo>
                    <a:pt x="72511" y="73713"/>
                  </a:lnTo>
                  <a:lnTo>
                    <a:pt x="69947" y="74374"/>
                  </a:lnTo>
                  <a:lnTo>
                    <a:pt x="64818" y="76952"/>
                  </a:lnTo>
                  <a:lnTo>
                    <a:pt x="62228" y="77375"/>
                  </a:lnTo>
                  <a:lnTo>
                    <a:pt x="59544" y="76198"/>
                  </a:lnTo>
                  <a:lnTo>
                    <a:pt x="49922" y="63774"/>
                  </a:lnTo>
                  <a:lnTo>
                    <a:pt x="47847" y="62280"/>
                  </a:lnTo>
                  <a:lnTo>
                    <a:pt x="47094" y="61487"/>
                  </a:lnTo>
                  <a:lnTo>
                    <a:pt x="45666" y="59320"/>
                  </a:lnTo>
                  <a:lnTo>
                    <a:pt x="43631" y="58024"/>
                  </a:lnTo>
                  <a:lnTo>
                    <a:pt x="42930" y="57086"/>
                  </a:lnTo>
                  <a:lnTo>
                    <a:pt x="42705" y="55751"/>
                  </a:lnTo>
                  <a:lnTo>
                    <a:pt x="42732" y="53028"/>
                  </a:lnTo>
                  <a:lnTo>
                    <a:pt x="42045" y="51323"/>
                  </a:lnTo>
                  <a:lnTo>
                    <a:pt x="40538" y="50927"/>
                  </a:lnTo>
                  <a:lnTo>
                    <a:pt x="27836" y="53808"/>
                  </a:lnTo>
                  <a:lnTo>
                    <a:pt x="26012" y="53491"/>
                  </a:lnTo>
                  <a:lnTo>
                    <a:pt x="23342" y="53993"/>
                  </a:lnTo>
                  <a:lnTo>
                    <a:pt x="22430" y="54509"/>
                  </a:lnTo>
                  <a:lnTo>
                    <a:pt x="21360" y="56147"/>
                  </a:lnTo>
                  <a:lnTo>
                    <a:pt x="21161" y="57839"/>
                  </a:lnTo>
                  <a:lnTo>
                    <a:pt x="21214" y="59558"/>
                  </a:lnTo>
                  <a:lnTo>
                    <a:pt x="20897" y="61249"/>
                  </a:lnTo>
                  <a:lnTo>
                    <a:pt x="19945" y="63126"/>
                  </a:lnTo>
                  <a:lnTo>
                    <a:pt x="16363" y="67343"/>
                  </a:lnTo>
                  <a:lnTo>
                    <a:pt x="15570" y="69167"/>
                  </a:lnTo>
                  <a:lnTo>
                    <a:pt x="15795" y="73819"/>
                  </a:lnTo>
                  <a:lnTo>
                    <a:pt x="15570" y="76159"/>
                  </a:lnTo>
                  <a:lnTo>
                    <a:pt x="15028" y="77243"/>
                  </a:lnTo>
                  <a:lnTo>
                    <a:pt x="13469" y="79027"/>
                  </a:lnTo>
                  <a:lnTo>
                    <a:pt x="12900" y="80058"/>
                  </a:lnTo>
                  <a:lnTo>
                    <a:pt x="12649" y="81498"/>
                  </a:lnTo>
                  <a:lnTo>
                    <a:pt x="12596" y="84565"/>
                  </a:lnTo>
                  <a:lnTo>
                    <a:pt x="12319" y="85992"/>
                  </a:lnTo>
                  <a:lnTo>
                    <a:pt x="10376" y="89601"/>
                  </a:lnTo>
                  <a:lnTo>
                    <a:pt x="9913" y="90870"/>
                  </a:lnTo>
                  <a:lnTo>
                    <a:pt x="9821" y="93460"/>
                  </a:lnTo>
                  <a:lnTo>
                    <a:pt x="9517" y="94253"/>
                  </a:lnTo>
                  <a:lnTo>
                    <a:pt x="3767" y="96302"/>
                  </a:lnTo>
                  <a:lnTo>
                    <a:pt x="1626" y="97610"/>
                  </a:lnTo>
                  <a:lnTo>
                    <a:pt x="317" y="99633"/>
                  </a:lnTo>
                  <a:lnTo>
                    <a:pt x="0" y="100505"/>
                  </a:lnTo>
                  <a:lnTo>
                    <a:pt x="1177" y="100849"/>
                  </a:lnTo>
                  <a:lnTo>
                    <a:pt x="1837" y="102118"/>
                  </a:lnTo>
                  <a:lnTo>
                    <a:pt x="859" y="106281"/>
                  </a:lnTo>
                  <a:lnTo>
                    <a:pt x="1586" y="108885"/>
                  </a:lnTo>
                  <a:lnTo>
                    <a:pt x="3674" y="111079"/>
                  </a:lnTo>
                  <a:lnTo>
                    <a:pt x="5763" y="112004"/>
                  </a:lnTo>
                  <a:lnTo>
                    <a:pt x="7772" y="112546"/>
                  </a:lnTo>
                  <a:lnTo>
                    <a:pt x="14777" y="113894"/>
                  </a:lnTo>
                  <a:lnTo>
                    <a:pt x="17685" y="115428"/>
                  </a:lnTo>
                  <a:lnTo>
                    <a:pt x="21558" y="120305"/>
                  </a:lnTo>
                  <a:lnTo>
                    <a:pt x="26395" y="124733"/>
                  </a:lnTo>
                  <a:lnTo>
                    <a:pt x="27585" y="127085"/>
                  </a:lnTo>
                  <a:lnTo>
                    <a:pt x="27386" y="129226"/>
                  </a:lnTo>
                  <a:lnTo>
                    <a:pt x="25986" y="131817"/>
                  </a:lnTo>
                  <a:lnTo>
                    <a:pt x="26210" y="132888"/>
                  </a:lnTo>
                  <a:lnTo>
                    <a:pt x="28444" y="135478"/>
                  </a:lnTo>
                  <a:lnTo>
                    <a:pt x="30995" y="138135"/>
                  </a:lnTo>
                  <a:lnTo>
                    <a:pt x="35647" y="141096"/>
                  </a:lnTo>
                  <a:lnTo>
                    <a:pt x="43710" y="145722"/>
                  </a:lnTo>
                  <a:lnTo>
                    <a:pt x="47411" y="148828"/>
                  </a:lnTo>
                  <a:lnTo>
                    <a:pt x="48680" y="151167"/>
                  </a:lnTo>
                  <a:lnTo>
                    <a:pt x="50755" y="153718"/>
                  </a:lnTo>
                  <a:lnTo>
                    <a:pt x="53636" y="156058"/>
                  </a:lnTo>
                  <a:lnTo>
                    <a:pt x="55579" y="157855"/>
                  </a:lnTo>
                  <a:lnTo>
                    <a:pt x="54297" y="162944"/>
                  </a:lnTo>
                  <a:lnTo>
                    <a:pt x="54707" y="164609"/>
                  </a:lnTo>
                  <a:lnTo>
                    <a:pt x="55434" y="166063"/>
                  </a:lnTo>
                  <a:lnTo>
                    <a:pt x="57126" y="168059"/>
                  </a:lnTo>
                  <a:lnTo>
                    <a:pt x="57813" y="170636"/>
                  </a:lnTo>
                  <a:lnTo>
                    <a:pt x="59491" y="173848"/>
                  </a:lnTo>
                  <a:lnTo>
                    <a:pt x="61487" y="175315"/>
                  </a:lnTo>
                  <a:lnTo>
                    <a:pt x="64792" y="175857"/>
                  </a:lnTo>
                  <a:lnTo>
                    <a:pt x="66550" y="177351"/>
                  </a:lnTo>
                  <a:lnTo>
                    <a:pt x="70211" y="179902"/>
                  </a:lnTo>
                  <a:lnTo>
                    <a:pt x="73740" y="182109"/>
                  </a:lnTo>
                  <a:lnTo>
                    <a:pt x="75260" y="183629"/>
                  </a:lnTo>
                  <a:lnTo>
                    <a:pt x="76198" y="184991"/>
                  </a:lnTo>
                  <a:lnTo>
                    <a:pt x="77018" y="186577"/>
                  </a:lnTo>
                  <a:lnTo>
                    <a:pt x="77414" y="188163"/>
                  </a:lnTo>
                  <a:lnTo>
                    <a:pt x="77520" y="191612"/>
                  </a:lnTo>
                  <a:lnTo>
                    <a:pt x="78155" y="195882"/>
                  </a:lnTo>
                  <a:lnTo>
                    <a:pt x="80071" y="198790"/>
                  </a:lnTo>
                  <a:lnTo>
                    <a:pt x="81856" y="200970"/>
                  </a:lnTo>
                  <a:lnTo>
                    <a:pt x="82754" y="202953"/>
                  </a:lnTo>
                  <a:lnTo>
                    <a:pt x="84063" y="204975"/>
                  </a:lnTo>
                  <a:lnTo>
                    <a:pt x="88398" y="208412"/>
                  </a:lnTo>
                  <a:lnTo>
                    <a:pt x="89786" y="210315"/>
                  </a:lnTo>
                  <a:lnTo>
                    <a:pt x="90856" y="212443"/>
                  </a:lnTo>
                  <a:lnTo>
                    <a:pt x="91530" y="214095"/>
                  </a:lnTo>
                  <a:lnTo>
                    <a:pt x="92879" y="215417"/>
                  </a:lnTo>
                  <a:lnTo>
                    <a:pt x="94756" y="216263"/>
                  </a:lnTo>
                  <a:lnTo>
                    <a:pt x="96355" y="217281"/>
                  </a:lnTo>
                  <a:lnTo>
                    <a:pt x="97346" y="218761"/>
                  </a:lnTo>
                  <a:lnTo>
                    <a:pt x="98813" y="220308"/>
                  </a:lnTo>
                  <a:lnTo>
                    <a:pt x="101668" y="222409"/>
                  </a:lnTo>
                  <a:lnTo>
                    <a:pt x="103043" y="222462"/>
                  </a:lnTo>
                  <a:lnTo>
                    <a:pt x="104629" y="222766"/>
                  </a:lnTo>
                  <a:lnTo>
                    <a:pt x="106030" y="223308"/>
                  </a:lnTo>
                  <a:lnTo>
                    <a:pt x="107537" y="223149"/>
                  </a:lnTo>
                  <a:lnTo>
                    <a:pt x="109956" y="221775"/>
                  </a:lnTo>
                  <a:lnTo>
                    <a:pt x="112797" y="219475"/>
                  </a:lnTo>
                  <a:lnTo>
                    <a:pt x="114965" y="218047"/>
                  </a:lnTo>
                  <a:lnTo>
                    <a:pt x="120265" y="218550"/>
                  </a:lnTo>
                  <a:lnTo>
                    <a:pt x="123226" y="219713"/>
                  </a:lnTo>
                  <a:lnTo>
                    <a:pt x="125578" y="221338"/>
                  </a:lnTo>
                  <a:lnTo>
                    <a:pt x="127403" y="221233"/>
                  </a:lnTo>
                  <a:lnTo>
                    <a:pt x="131368" y="218232"/>
                  </a:lnTo>
                  <a:lnTo>
                    <a:pt x="133469" y="215021"/>
                  </a:lnTo>
                  <a:lnTo>
                    <a:pt x="135518" y="214346"/>
                  </a:lnTo>
                  <a:lnTo>
                    <a:pt x="138637" y="215734"/>
                  </a:lnTo>
                  <a:lnTo>
                    <a:pt x="141228" y="218721"/>
                  </a:lnTo>
                  <a:lnTo>
                    <a:pt x="143515" y="223070"/>
                  </a:lnTo>
                  <a:lnTo>
                    <a:pt x="145114" y="224722"/>
                  </a:lnTo>
                  <a:lnTo>
                    <a:pt x="147308" y="227286"/>
                  </a:lnTo>
                  <a:lnTo>
                    <a:pt x="151683" y="232824"/>
                  </a:lnTo>
                  <a:lnTo>
                    <a:pt x="157327" y="235587"/>
                  </a:lnTo>
                  <a:lnTo>
                    <a:pt x="159521" y="236948"/>
                  </a:lnTo>
                  <a:lnTo>
                    <a:pt x="160248" y="238323"/>
                  </a:lnTo>
                  <a:lnTo>
                    <a:pt x="160671" y="240134"/>
                  </a:lnTo>
                  <a:lnTo>
                    <a:pt x="160829" y="242116"/>
                  </a:lnTo>
                  <a:lnTo>
                    <a:pt x="161517" y="242922"/>
                  </a:lnTo>
                  <a:lnTo>
                    <a:pt x="163037" y="242645"/>
                  </a:lnTo>
                  <a:lnTo>
                    <a:pt x="164345" y="242367"/>
                  </a:lnTo>
                  <a:lnTo>
                    <a:pt x="165773" y="242922"/>
                  </a:lnTo>
                  <a:lnTo>
                    <a:pt x="166777" y="244363"/>
                  </a:lnTo>
                  <a:lnTo>
                    <a:pt x="167279" y="245487"/>
                  </a:lnTo>
                  <a:lnTo>
                    <a:pt x="167821" y="246703"/>
                  </a:lnTo>
                  <a:lnTo>
                    <a:pt x="168561" y="245183"/>
                  </a:lnTo>
                  <a:lnTo>
                    <a:pt x="170068" y="242645"/>
                  </a:lnTo>
                  <a:lnTo>
                    <a:pt x="173003" y="240081"/>
                  </a:lnTo>
                  <a:lnTo>
                    <a:pt x="175593" y="238362"/>
                  </a:lnTo>
                  <a:lnTo>
                    <a:pt x="177338" y="238362"/>
                  </a:lnTo>
                  <a:lnTo>
                    <a:pt x="180721" y="239724"/>
                  </a:lnTo>
                  <a:lnTo>
                    <a:pt x="183788" y="241336"/>
                  </a:lnTo>
                  <a:lnTo>
                    <a:pt x="185467" y="241416"/>
                  </a:lnTo>
                  <a:lnTo>
                    <a:pt x="187502" y="240742"/>
                  </a:lnTo>
                  <a:lnTo>
                    <a:pt x="191692" y="237887"/>
                  </a:lnTo>
                  <a:lnTo>
                    <a:pt x="192710" y="238799"/>
                  </a:lnTo>
                  <a:lnTo>
                    <a:pt x="193965" y="240530"/>
                  </a:lnTo>
                  <a:lnTo>
                    <a:pt x="195327" y="243398"/>
                  </a:lnTo>
                  <a:lnTo>
                    <a:pt x="197983" y="244707"/>
                  </a:lnTo>
                  <a:lnTo>
                    <a:pt x="199265" y="245606"/>
                  </a:lnTo>
                  <a:lnTo>
                    <a:pt x="200178" y="245883"/>
                  </a:lnTo>
                  <a:lnTo>
                    <a:pt x="200693" y="245645"/>
                  </a:lnTo>
                  <a:lnTo>
                    <a:pt x="201684" y="243385"/>
                  </a:lnTo>
                  <a:lnTo>
                    <a:pt x="202887" y="242156"/>
                  </a:lnTo>
                  <a:lnTo>
                    <a:pt x="205121" y="240609"/>
                  </a:lnTo>
                  <a:lnTo>
                    <a:pt x="210077" y="239380"/>
                  </a:lnTo>
                  <a:lnTo>
                    <a:pt x="213620" y="238997"/>
                  </a:lnTo>
                  <a:lnTo>
                    <a:pt x="215126" y="238733"/>
                  </a:lnTo>
                  <a:lnTo>
                    <a:pt x="217638" y="238006"/>
                  </a:lnTo>
                  <a:lnTo>
                    <a:pt x="221590" y="235693"/>
                  </a:lnTo>
                  <a:lnTo>
                    <a:pt x="225529" y="238680"/>
                  </a:lnTo>
                  <a:lnTo>
                    <a:pt x="229771" y="239248"/>
                  </a:lnTo>
                  <a:lnTo>
                    <a:pt x="233895" y="239235"/>
                  </a:lnTo>
                  <a:lnTo>
                    <a:pt x="235138" y="238323"/>
                  </a:lnTo>
                  <a:lnTo>
                    <a:pt x="235851" y="237622"/>
                  </a:lnTo>
                  <a:lnTo>
                    <a:pt x="240121" y="232732"/>
                  </a:lnTo>
                  <a:lnTo>
                    <a:pt x="245910" y="226084"/>
                  </a:lnTo>
                  <a:lnTo>
                    <a:pt x="250866" y="220466"/>
                  </a:lnTo>
                  <a:lnTo>
                    <a:pt x="255889" y="214783"/>
                  </a:lnTo>
                  <a:lnTo>
                    <a:pt x="262286" y="207579"/>
                  </a:lnTo>
                  <a:lnTo>
                    <a:pt x="268168" y="200970"/>
                  </a:lnTo>
                  <a:lnTo>
                    <a:pt x="273243" y="195247"/>
                  </a:lnTo>
                  <a:lnTo>
                    <a:pt x="277777" y="19014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5" name="Volný tvar: obrazec 82">
              <a:extLst>
                <a:ext uri="{FF2B5EF4-FFF2-40B4-BE49-F238E27FC236}">
                  <a16:creationId xmlns:a16="http://schemas.microsoft.com/office/drawing/2014/main" id="{F4CD1EA2-D36D-63EE-9FEC-90426F1940E3}"/>
                </a:ext>
              </a:extLst>
            </p:cNvPr>
            <p:cNvSpPr/>
            <p:nvPr/>
          </p:nvSpPr>
          <p:spPr>
            <a:xfrm>
              <a:off x="6406922" y="3726828"/>
              <a:ext cx="104416" cy="131962"/>
            </a:xfrm>
            <a:custGeom>
              <a:avLst/>
              <a:gdLst>
                <a:gd name="connsiteX0" fmla="*/ 47279 w 98204"/>
                <a:gd name="connsiteY0" fmla="*/ 123860 h 124111"/>
                <a:gd name="connsiteX1" fmla="*/ 49288 w 98204"/>
                <a:gd name="connsiteY1" fmla="*/ 124111 h 124111"/>
                <a:gd name="connsiteX2" fmla="*/ 48376 w 98204"/>
                <a:gd name="connsiteY2" fmla="*/ 122763 h 124111"/>
                <a:gd name="connsiteX3" fmla="*/ 46565 w 98204"/>
                <a:gd name="connsiteY3" fmla="*/ 121283 h 124111"/>
                <a:gd name="connsiteX4" fmla="*/ 45494 w 98204"/>
                <a:gd name="connsiteY4" fmla="*/ 121441 h 124111"/>
                <a:gd name="connsiteX5" fmla="*/ 45785 w 98204"/>
                <a:gd name="connsiteY5" fmla="*/ 122552 h 124111"/>
                <a:gd name="connsiteX6" fmla="*/ 47279 w 98204"/>
                <a:gd name="connsiteY6" fmla="*/ 123860 h 124111"/>
                <a:gd name="connsiteX7" fmla="*/ 34074 w 98204"/>
                <a:gd name="connsiteY7" fmla="*/ 116525 h 124111"/>
                <a:gd name="connsiteX8" fmla="*/ 33929 w 98204"/>
                <a:gd name="connsiteY8" fmla="*/ 117397 h 124111"/>
                <a:gd name="connsiteX9" fmla="*/ 32436 w 98204"/>
                <a:gd name="connsiteY9" fmla="*/ 119921 h 124111"/>
                <a:gd name="connsiteX10" fmla="*/ 32581 w 98204"/>
                <a:gd name="connsiteY10" fmla="*/ 121203 h 124111"/>
                <a:gd name="connsiteX11" fmla="*/ 33268 w 98204"/>
                <a:gd name="connsiteY11" fmla="*/ 121468 h 124111"/>
                <a:gd name="connsiteX12" fmla="*/ 34484 w 98204"/>
                <a:gd name="connsiteY12" fmla="*/ 122446 h 124111"/>
                <a:gd name="connsiteX13" fmla="*/ 35832 w 98204"/>
                <a:gd name="connsiteY13" fmla="*/ 122010 h 124111"/>
                <a:gd name="connsiteX14" fmla="*/ 37630 w 98204"/>
                <a:gd name="connsiteY14" fmla="*/ 120424 h 124111"/>
                <a:gd name="connsiteX15" fmla="*/ 37907 w 98204"/>
                <a:gd name="connsiteY15" fmla="*/ 118388 h 124111"/>
                <a:gd name="connsiteX16" fmla="*/ 36546 w 98204"/>
                <a:gd name="connsiteY16" fmla="*/ 117053 h 124111"/>
                <a:gd name="connsiteX17" fmla="*/ 34074 w 98204"/>
                <a:gd name="connsiteY17" fmla="*/ 116525 h 124111"/>
                <a:gd name="connsiteX18" fmla="*/ 69061 w 98204"/>
                <a:gd name="connsiteY18" fmla="*/ 113128 h 124111"/>
                <a:gd name="connsiteX19" fmla="*/ 68453 w 98204"/>
                <a:gd name="connsiteY19" fmla="*/ 114595 h 124111"/>
                <a:gd name="connsiteX20" fmla="*/ 70158 w 98204"/>
                <a:gd name="connsiteY20" fmla="*/ 115930 h 124111"/>
                <a:gd name="connsiteX21" fmla="*/ 70079 w 98204"/>
                <a:gd name="connsiteY21" fmla="*/ 115044 h 124111"/>
                <a:gd name="connsiteX22" fmla="*/ 69061 w 98204"/>
                <a:gd name="connsiteY22" fmla="*/ 113128 h 124111"/>
                <a:gd name="connsiteX23" fmla="*/ 26250 w 98204"/>
                <a:gd name="connsiteY23" fmla="*/ 106493 h 124111"/>
                <a:gd name="connsiteX24" fmla="*/ 25099 w 98204"/>
                <a:gd name="connsiteY24" fmla="*/ 107841 h 124111"/>
                <a:gd name="connsiteX25" fmla="*/ 26474 w 98204"/>
                <a:gd name="connsiteY25" fmla="*/ 108700 h 124111"/>
                <a:gd name="connsiteX26" fmla="*/ 27505 w 98204"/>
                <a:gd name="connsiteY26" fmla="*/ 110259 h 124111"/>
                <a:gd name="connsiteX27" fmla="*/ 29303 w 98204"/>
                <a:gd name="connsiteY27" fmla="*/ 112229 h 124111"/>
                <a:gd name="connsiteX28" fmla="*/ 30413 w 98204"/>
                <a:gd name="connsiteY28" fmla="*/ 112440 h 124111"/>
                <a:gd name="connsiteX29" fmla="*/ 30466 w 98204"/>
                <a:gd name="connsiteY29" fmla="*/ 111753 h 124111"/>
                <a:gd name="connsiteX30" fmla="*/ 29303 w 98204"/>
                <a:gd name="connsiteY30" fmla="*/ 108938 h 124111"/>
                <a:gd name="connsiteX31" fmla="*/ 26250 w 98204"/>
                <a:gd name="connsiteY31" fmla="*/ 106493 h 124111"/>
                <a:gd name="connsiteX32" fmla="*/ 72788 w 98204"/>
                <a:gd name="connsiteY32" fmla="*/ 107524 h 124111"/>
                <a:gd name="connsiteX33" fmla="*/ 70924 w 98204"/>
                <a:gd name="connsiteY33" fmla="*/ 107114 h 124111"/>
                <a:gd name="connsiteX34" fmla="*/ 69431 w 98204"/>
                <a:gd name="connsiteY34" fmla="*/ 106307 h 124111"/>
                <a:gd name="connsiteX35" fmla="*/ 67990 w 98204"/>
                <a:gd name="connsiteY35" fmla="*/ 107642 h 124111"/>
                <a:gd name="connsiteX36" fmla="*/ 68810 w 98204"/>
                <a:gd name="connsiteY36" fmla="*/ 109387 h 124111"/>
                <a:gd name="connsiteX37" fmla="*/ 70501 w 98204"/>
                <a:gd name="connsiteY37" fmla="*/ 111621 h 124111"/>
                <a:gd name="connsiteX38" fmla="*/ 71043 w 98204"/>
                <a:gd name="connsiteY38" fmla="*/ 111608 h 124111"/>
                <a:gd name="connsiteX39" fmla="*/ 71757 w 98204"/>
                <a:gd name="connsiteY39" fmla="*/ 110735 h 124111"/>
                <a:gd name="connsiteX40" fmla="*/ 73449 w 98204"/>
                <a:gd name="connsiteY40" fmla="*/ 112533 h 124111"/>
                <a:gd name="connsiteX41" fmla="*/ 75062 w 98204"/>
                <a:gd name="connsiteY41" fmla="*/ 112401 h 124111"/>
                <a:gd name="connsiteX42" fmla="*/ 74242 w 98204"/>
                <a:gd name="connsiteY42" fmla="*/ 109612 h 124111"/>
                <a:gd name="connsiteX43" fmla="*/ 72788 w 98204"/>
                <a:gd name="connsiteY43" fmla="*/ 107524 h 124111"/>
                <a:gd name="connsiteX44" fmla="*/ 86151 w 98204"/>
                <a:gd name="connsiteY44" fmla="*/ 103809 h 124111"/>
                <a:gd name="connsiteX45" fmla="*/ 85080 w 98204"/>
                <a:gd name="connsiteY45" fmla="*/ 105990 h 124111"/>
                <a:gd name="connsiteX46" fmla="*/ 83560 w 98204"/>
                <a:gd name="connsiteY46" fmla="*/ 107907 h 124111"/>
                <a:gd name="connsiteX47" fmla="*/ 84776 w 98204"/>
                <a:gd name="connsiteY47" fmla="*/ 109215 h 124111"/>
                <a:gd name="connsiteX48" fmla="*/ 88689 w 98204"/>
                <a:gd name="connsiteY48" fmla="*/ 111581 h 124111"/>
                <a:gd name="connsiteX49" fmla="*/ 90222 w 98204"/>
                <a:gd name="connsiteY49" fmla="*/ 109823 h 124111"/>
                <a:gd name="connsiteX50" fmla="*/ 87354 w 98204"/>
                <a:gd name="connsiteY50" fmla="*/ 103677 h 124111"/>
                <a:gd name="connsiteX51" fmla="*/ 86151 w 98204"/>
                <a:gd name="connsiteY51" fmla="*/ 103809 h 124111"/>
                <a:gd name="connsiteX52" fmla="*/ 14750 w 98204"/>
                <a:gd name="connsiteY52" fmla="*/ 58923 h 124111"/>
                <a:gd name="connsiteX53" fmla="*/ 12675 w 98204"/>
                <a:gd name="connsiteY53" fmla="*/ 57734 h 124111"/>
                <a:gd name="connsiteX54" fmla="*/ 14777 w 98204"/>
                <a:gd name="connsiteY54" fmla="*/ 61818 h 124111"/>
                <a:gd name="connsiteX55" fmla="*/ 16826 w 98204"/>
                <a:gd name="connsiteY55" fmla="*/ 63047 h 124111"/>
                <a:gd name="connsiteX56" fmla="*/ 16389 w 98204"/>
                <a:gd name="connsiteY56" fmla="*/ 61183 h 124111"/>
                <a:gd name="connsiteX57" fmla="*/ 14750 w 98204"/>
                <a:gd name="connsiteY57" fmla="*/ 58923 h 124111"/>
                <a:gd name="connsiteX58" fmla="*/ 2762 w 98204"/>
                <a:gd name="connsiteY58" fmla="*/ 24069 h 124111"/>
                <a:gd name="connsiteX59" fmla="*/ 370 w 98204"/>
                <a:gd name="connsiteY59" fmla="*/ 22919 h 124111"/>
                <a:gd name="connsiteX60" fmla="*/ 0 w 98204"/>
                <a:gd name="connsiteY60" fmla="*/ 24373 h 124111"/>
                <a:gd name="connsiteX61" fmla="*/ 2379 w 98204"/>
                <a:gd name="connsiteY61" fmla="*/ 27902 h 124111"/>
                <a:gd name="connsiteX62" fmla="*/ 3066 w 98204"/>
                <a:gd name="connsiteY62" fmla="*/ 28642 h 124111"/>
                <a:gd name="connsiteX63" fmla="*/ 4098 w 98204"/>
                <a:gd name="connsiteY63" fmla="*/ 29025 h 124111"/>
                <a:gd name="connsiteX64" fmla="*/ 5445 w 98204"/>
                <a:gd name="connsiteY64" fmla="*/ 29184 h 124111"/>
                <a:gd name="connsiteX65" fmla="*/ 3939 w 98204"/>
                <a:gd name="connsiteY65" fmla="*/ 25391 h 124111"/>
                <a:gd name="connsiteX66" fmla="*/ 2762 w 98204"/>
                <a:gd name="connsiteY66" fmla="*/ 24069 h 124111"/>
                <a:gd name="connsiteX67" fmla="*/ 96368 w 98204"/>
                <a:gd name="connsiteY67" fmla="*/ 76872 h 124111"/>
                <a:gd name="connsiteX68" fmla="*/ 95416 w 98204"/>
                <a:gd name="connsiteY68" fmla="*/ 73912 h 124111"/>
                <a:gd name="connsiteX69" fmla="*/ 94095 w 98204"/>
                <a:gd name="connsiteY69" fmla="*/ 74282 h 124111"/>
                <a:gd name="connsiteX70" fmla="*/ 93262 w 98204"/>
                <a:gd name="connsiteY70" fmla="*/ 75181 h 124111"/>
                <a:gd name="connsiteX71" fmla="*/ 92349 w 98204"/>
                <a:gd name="connsiteY71" fmla="*/ 74824 h 124111"/>
                <a:gd name="connsiteX72" fmla="*/ 91437 w 98204"/>
                <a:gd name="connsiteY72" fmla="*/ 73859 h 124111"/>
                <a:gd name="connsiteX73" fmla="*/ 90407 w 98204"/>
                <a:gd name="connsiteY73" fmla="*/ 71400 h 124111"/>
                <a:gd name="connsiteX74" fmla="*/ 89389 w 98204"/>
                <a:gd name="connsiteY74" fmla="*/ 69550 h 124111"/>
                <a:gd name="connsiteX75" fmla="*/ 87988 w 98204"/>
                <a:gd name="connsiteY75" fmla="*/ 66087 h 124111"/>
                <a:gd name="connsiteX76" fmla="*/ 88054 w 98204"/>
                <a:gd name="connsiteY76" fmla="*/ 64276 h 124111"/>
                <a:gd name="connsiteX77" fmla="*/ 87459 w 98204"/>
                <a:gd name="connsiteY77" fmla="*/ 61818 h 124111"/>
                <a:gd name="connsiteX78" fmla="*/ 85199 w 98204"/>
                <a:gd name="connsiteY78" fmla="*/ 57046 h 124111"/>
                <a:gd name="connsiteX79" fmla="*/ 84882 w 98204"/>
                <a:gd name="connsiteY79" fmla="*/ 54019 h 124111"/>
                <a:gd name="connsiteX80" fmla="*/ 81551 w 98204"/>
                <a:gd name="connsiteY80" fmla="*/ 48733 h 124111"/>
                <a:gd name="connsiteX81" fmla="*/ 79741 w 98204"/>
                <a:gd name="connsiteY81" fmla="*/ 44886 h 124111"/>
                <a:gd name="connsiteX82" fmla="*/ 75167 w 98204"/>
                <a:gd name="connsiteY82" fmla="*/ 38687 h 124111"/>
                <a:gd name="connsiteX83" fmla="*/ 63562 w 98204"/>
                <a:gd name="connsiteY83" fmla="*/ 27096 h 124111"/>
                <a:gd name="connsiteX84" fmla="*/ 56306 w 98204"/>
                <a:gd name="connsiteY84" fmla="*/ 21082 h 124111"/>
                <a:gd name="connsiteX85" fmla="*/ 47239 w 98204"/>
                <a:gd name="connsiteY85" fmla="*/ 12794 h 124111"/>
                <a:gd name="connsiteX86" fmla="*/ 35845 w 98204"/>
                <a:gd name="connsiteY86" fmla="*/ 0 h 124111"/>
                <a:gd name="connsiteX87" fmla="*/ 35237 w 98204"/>
                <a:gd name="connsiteY87" fmla="*/ 449 h 124111"/>
                <a:gd name="connsiteX88" fmla="*/ 34920 w 98204"/>
                <a:gd name="connsiteY88" fmla="*/ 2855 h 124111"/>
                <a:gd name="connsiteX89" fmla="*/ 34986 w 98204"/>
                <a:gd name="connsiteY89" fmla="*/ 5908 h 124111"/>
                <a:gd name="connsiteX90" fmla="*/ 34458 w 98204"/>
                <a:gd name="connsiteY90" fmla="*/ 7560 h 124111"/>
                <a:gd name="connsiteX91" fmla="*/ 33413 w 98204"/>
                <a:gd name="connsiteY91" fmla="*/ 8472 h 124111"/>
                <a:gd name="connsiteX92" fmla="*/ 32092 w 98204"/>
                <a:gd name="connsiteY92" fmla="*/ 9014 h 124111"/>
                <a:gd name="connsiteX93" fmla="*/ 29091 w 98204"/>
                <a:gd name="connsiteY93" fmla="*/ 9252 h 124111"/>
                <a:gd name="connsiteX94" fmla="*/ 26197 w 98204"/>
                <a:gd name="connsiteY94" fmla="*/ 9041 h 124111"/>
                <a:gd name="connsiteX95" fmla="*/ 25140 w 98204"/>
                <a:gd name="connsiteY95" fmla="*/ 8710 h 124111"/>
                <a:gd name="connsiteX96" fmla="*/ 21372 w 98204"/>
                <a:gd name="connsiteY96" fmla="*/ 8909 h 124111"/>
                <a:gd name="connsiteX97" fmla="*/ 20381 w 98204"/>
                <a:gd name="connsiteY97" fmla="*/ 9120 h 124111"/>
                <a:gd name="connsiteX98" fmla="*/ 14737 w 98204"/>
                <a:gd name="connsiteY98" fmla="*/ 8882 h 124111"/>
                <a:gd name="connsiteX99" fmla="*/ 11961 w 98204"/>
                <a:gd name="connsiteY99" fmla="*/ 9133 h 124111"/>
                <a:gd name="connsiteX100" fmla="*/ 10389 w 98204"/>
                <a:gd name="connsiteY100" fmla="*/ 9728 h 124111"/>
                <a:gd name="connsiteX101" fmla="*/ 9067 w 98204"/>
                <a:gd name="connsiteY101" fmla="*/ 10970 h 124111"/>
                <a:gd name="connsiteX102" fmla="*/ 8261 w 98204"/>
                <a:gd name="connsiteY102" fmla="*/ 12834 h 124111"/>
                <a:gd name="connsiteX103" fmla="*/ 7706 w 98204"/>
                <a:gd name="connsiteY103" fmla="*/ 14830 h 124111"/>
                <a:gd name="connsiteX104" fmla="*/ 6397 w 98204"/>
                <a:gd name="connsiteY104" fmla="*/ 18478 h 124111"/>
                <a:gd name="connsiteX105" fmla="*/ 5128 w 98204"/>
                <a:gd name="connsiteY105" fmla="*/ 20249 h 124111"/>
                <a:gd name="connsiteX106" fmla="*/ 6225 w 98204"/>
                <a:gd name="connsiteY106" fmla="*/ 22813 h 124111"/>
                <a:gd name="connsiteX107" fmla="*/ 6516 w 98204"/>
                <a:gd name="connsiteY107" fmla="*/ 23593 h 124111"/>
                <a:gd name="connsiteX108" fmla="*/ 6040 w 98204"/>
                <a:gd name="connsiteY108" fmla="*/ 24135 h 124111"/>
                <a:gd name="connsiteX109" fmla="*/ 6054 w 98204"/>
                <a:gd name="connsiteY109" fmla="*/ 24888 h 124111"/>
                <a:gd name="connsiteX110" fmla="*/ 5181 w 98204"/>
                <a:gd name="connsiteY110" fmla="*/ 25192 h 124111"/>
                <a:gd name="connsiteX111" fmla="*/ 5194 w 98204"/>
                <a:gd name="connsiteY111" fmla="*/ 25999 h 124111"/>
                <a:gd name="connsiteX112" fmla="*/ 6358 w 98204"/>
                <a:gd name="connsiteY112" fmla="*/ 27796 h 124111"/>
                <a:gd name="connsiteX113" fmla="*/ 7441 w 98204"/>
                <a:gd name="connsiteY113" fmla="*/ 28840 h 124111"/>
                <a:gd name="connsiteX114" fmla="*/ 9397 w 98204"/>
                <a:gd name="connsiteY114" fmla="*/ 30744 h 124111"/>
                <a:gd name="connsiteX115" fmla="*/ 10507 w 98204"/>
                <a:gd name="connsiteY115" fmla="*/ 33731 h 124111"/>
                <a:gd name="connsiteX116" fmla="*/ 12014 w 98204"/>
                <a:gd name="connsiteY116" fmla="*/ 34775 h 124111"/>
                <a:gd name="connsiteX117" fmla="*/ 15610 w 98204"/>
                <a:gd name="connsiteY117" fmla="*/ 38106 h 124111"/>
                <a:gd name="connsiteX118" fmla="*/ 15794 w 98204"/>
                <a:gd name="connsiteY118" fmla="*/ 41027 h 124111"/>
                <a:gd name="connsiteX119" fmla="*/ 16905 w 98204"/>
                <a:gd name="connsiteY119" fmla="*/ 42045 h 124111"/>
                <a:gd name="connsiteX120" fmla="*/ 17830 w 98204"/>
                <a:gd name="connsiteY120" fmla="*/ 43644 h 124111"/>
                <a:gd name="connsiteX121" fmla="*/ 21254 w 98204"/>
                <a:gd name="connsiteY121" fmla="*/ 47305 h 124111"/>
                <a:gd name="connsiteX122" fmla="*/ 23593 w 98204"/>
                <a:gd name="connsiteY122" fmla="*/ 47821 h 124111"/>
                <a:gd name="connsiteX123" fmla="*/ 24214 w 98204"/>
                <a:gd name="connsiteY123" fmla="*/ 48349 h 124111"/>
                <a:gd name="connsiteX124" fmla="*/ 24175 w 98204"/>
                <a:gd name="connsiteY124" fmla="*/ 49301 h 124111"/>
                <a:gd name="connsiteX125" fmla="*/ 22853 w 98204"/>
                <a:gd name="connsiteY125" fmla="*/ 50570 h 124111"/>
                <a:gd name="connsiteX126" fmla="*/ 23130 w 98204"/>
                <a:gd name="connsiteY126" fmla="*/ 51654 h 124111"/>
                <a:gd name="connsiteX127" fmla="*/ 22099 w 98204"/>
                <a:gd name="connsiteY127" fmla="*/ 51032 h 124111"/>
                <a:gd name="connsiteX128" fmla="*/ 19614 w 98204"/>
                <a:gd name="connsiteY128" fmla="*/ 48085 h 124111"/>
                <a:gd name="connsiteX129" fmla="*/ 17196 w 98204"/>
                <a:gd name="connsiteY129" fmla="*/ 47741 h 124111"/>
                <a:gd name="connsiteX130" fmla="*/ 13944 w 98204"/>
                <a:gd name="connsiteY130" fmla="*/ 46036 h 124111"/>
                <a:gd name="connsiteX131" fmla="*/ 11975 w 98204"/>
                <a:gd name="connsiteY131" fmla="*/ 46380 h 124111"/>
                <a:gd name="connsiteX132" fmla="*/ 11062 w 98204"/>
                <a:gd name="connsiteY132" fmla="*/ 47490 h 124111"/>
                <a:gd name="connsiteX133" fmla="*/ 9397 w 98204"/>
                <a:gd name="connsiteY133" fmla="*/ 47807 h 124111"/>
                <a:gd name="connsiteX134" fmla="*/ 7296 w 98204"/>
                <a:gd name="connsiteY134" fmla="*/ 50319 h 124111"/>
                <a:gd name="connsiteX135" fmla="*/ 7137 w 98204"/>
                <a:gd name="connsiteY135" fmla="*/ 53174 h 124111"/>
                <a:gd name="connsiteX136" fmla="*/ 8551 w 98204"/>
                <a:gd name="connsiteY136" fmla="*/ 55487 h 124111"/>
                <a:gd name="connsiteX137" fmla="*/ 9741 w 98204"/>
                <a:gd name="connsiteY137" fmla="*/ 55553 h 124111"/>
                <a:gd name="connsiteX138" fmla="*/ 13878 w 98204"/>
                <a:gd name="connsiteY138" fmla="*/ 56650 h 124111"/>
                <a:gd name="connsiteX139" fmla="*/ 14592 w 98204"/>
                <a:gd name="connsiteY139" fmla="*/ 55870 h 124111"/>
                <a:gd name="connsiteX140" fmla="*/ 15689 w 98204"/>
                <a:gd name="connsiteY140" fmla="*/ 55421 h 124111"/>
                <a:gd name="connsiteX141" fmla="*/ 17394 w 98204"/>
                <a:gd name="connsiteY141" fmla="*/ 58540 h 124111"/>
                <a:gd name="connsiteX142" fmla="*/ 19628 w 98204"/>
                <a:gd name="connsiteY142" fmla="*/ 61646 h 124111"/>
                <a:gd name="connsiteX143" fmla="*/ 20275 w 98204"/>
                <a:gd name="connsiteY143" fmla="*/ 63021 h 124111"/>
                <a:gd name="connsiteX144" fmla="*/ 21121 w 98204"/>
                <a:gd name="connsiteY144" fmla="*/ 65571 h 124111"/>
                <a:gd name="connsiteX145" fmla="*/ 22641 w 98204"/>
                <a:gd name="connsiteY145" fmla="*/ 68598 h 124111"/>
                <a:gd name="connsiteX146" fmla="*/ 23051 w 98204"/>
                <a:gd name="connsiteY146" fmla="*/ 70607 h 124111"/>
                <a:gd name="connsiteX147" fmla="*/ 25087 w 98204"/>
                <a:gd name="connsiteY147" fmla="*/ 72365 h 124111"/>
                <a:gd name="connsiteX148" fmla="*/ 27849 w 98204"/>
                <a:gd name="connsiteY148" fmla="*/ 74295 h 124111"/>
                <a:gd name="connsiteX149" fmla="*/ 28377 w 98204"/>
                <a:gd name="connsiteY149" fmla="*/ 74982 h 124111"/>
                <a:gd name="connsiteX150" fmla="*/ 28126 w 98204"/>
                <a:gd name="connsiteY150" fmla="*/ 76119 h 124111"/>
                <a:gd name="connsiteX151" fmla="*/ 28338 w 98204"/>
                <a:gd name="connsiteY151" fmla="*/ 77613 h 124111"/>
                <a:gd name="connsiteX152" fmla="*/ 30307 w 98204"/>
                <a:gd name="connsiteY152" fmla="*/ 78313 h 124111"/>
                <a:gd name="connsiteX153" fmla="*/ 31391 w 98204"/>
                <a:gd name="connsiteY153" fmla="*/ 79053 h 124111"/>
                <a:gd name="connsiteX154" fmla="*/ 31735 w 98204"/>
                <a:gd name="connsiteY154" fmla="*/ 82014 h 124111"/>
                <a:gd name="connsiteX155" fmla="*/ 29633 w 98204"/>
                <a:gd name="connsiteY155" fmla="*/ 83587 h 124111"/>
                <a:gd name="connsiteX156" fmla="*/ 28734 w 98204"/>
                <a:gd name="connsiteY156" fmla="*/ 84882 h 124111"/>
                <a:gd name="connsiteX157" fmla="*/ 27730 w 98204"/>
                <a:gd name="connsiteY157" fmla="*/ 85517 h 124111"/>
                <a:gd name="connsiteX158" fmla="*/ 28140 w 98204"/>
                <a:gd name="connsiteY158" fmla="*/ 86680 h 124111"/>
                <a:gd name="connsiteX159" fmla="*/ 30162 w 98204"/>
                <a:gd name="connsiteY159" fmla="*/ 87155 h 124111"/>
                <a:gd name="connsiteX160" fmla="*/ 31524 w 98204"/>
                <a:gd name="connsiteY160" fmla="*/ 87697 h 124111"/>
                <a:gd name="connsiteX161" fmla="*/ 31193 w 98204"/>
                <a:gd name="connsiteY161" fmla="*/ 88742 h 124111"/>
                <a:gd name="connsiteX162" fmla="*/ 29462 w 98204"/>
                <a:gd name="connsiteY162" fmla="*/ 89693 h 124111"/>
                <a:gd name="connsiteX163" fmla="*/ 29211 w 98204"/>
                <a:gd name="connsiteY163" fmla="*/ 91002 h 124111"/>
                <a:gd name="connsiteX164" fmla="*/ 29276 w 98204"/>
                <a:gd name="connsiteY164" fmla="*/ 95046 h 124111"/>
                <a:gd name="connsiteX165" fmla="*/ 29527 w 98204"/>
                <a:gd name="connsiteY165" fmla="*/ 97835 h 124111"/>
                <a:gd name="connsiteX166" fmla="*/ 28589 w 98204"/>
                <a:gd name="connsiteY166" fmla="*/ 99633 h 124111"/>
                <a:gd name="connsiteX167" fmla="*/ 30651 w 98204"/>
                <a:gd name="connsiteY167" fmla="*/ 102752 h 124111"/>
                <a:gd name="connsiteX168" fmla="*/ 33546 w 98204"/>
                <a:gd name="connsiteY168" fmla="*/ 105964 h 124111"/>
                <a:gd name="connsiteX169" fmla="*/ 35290 w 98204"/>
                <a:gd name="connsiteY169" fmla="*/ 109083 h 124111"/>
                <a:gd name="connsiteX170" fmla="*/ 36797 w 98204"/>
                <a:gd name="connsiteY170" fmla="*/ 109453 h 124111"/>
                <a:gd name="connsiteX171" fmla="*/ 38145 w 98204"/>
                <a:gd name="connsiteY171" fmla="*/ 108700 h 124111"/>
                <a:gd name="connsiteX172" fmla="*/ 39348 w 98204"/>
                <a:gd name="connsiteY172" fmla="*/ 109057 h 124111"/>
                <a:gd name="connsiteX173" fmla="*/ 38555 w 98204"/>
                <a:gd name="connsiteY173" fmla="*/ 110365 h 124111"/>
                <a:gd name="connsiteX174" fmla="*/ 37246 w 98204"/>
                <a:gd name="connsiteY174" fmla="*/ 111000 h 124111"/>
                <a:gd name="connsiteX175" fmla="*/ 38211 w 98204"/>
                <a:gd name="connsiteY175" fmla="*/ 111542 h 124111"/>
                <a:gd name="connsiteX176" fmla="*/ 39110 w 98204"/>
                <a:gd name="connsiteY176" fmla="*/ 112678 h 124111"/>
                <a:gd name="connsiteX177" fmla="*/ 36811 w 98204"/>
                <a:gd name="connsiteY177" fmla="*/ 112771 h 124111"/>
                <a:gd name="connsiteX178" fmla="*/ 33599 w 98204"/>
                <a:gd name="connsiteY178" fmla="*/ 112044 h 124111"/>
                <a:gd name="connsiteX179" fmla="*/ 33242 w 98204"/>
                <a:gd name="connsiteY179" fmla="*/ 113379 h 124111"/>
                <a:gd name="connsiteX180" fmla="*/ 35753 w 98204"/>
                <a:gd name="connsiteY180" fmla="*/ 115758 h 124111"/>
                <a:gd name="connsiteX181" fmla="*/ 40313 w 98204"/>
                <a:gd name="connsiteY181" fmla="*/ 118481 h 124111"/>
                <a:gd name="connsiteX182" fmla="*/ 41608 w 98204"/>
                <a:gd name="connsiteY182" fmla="*/ 120344 h 124111"/>
                <a:gd name="connsiteX183" fmla="*/ 42494 w 98204"/>
                <a:gd name="connsiteY183" fmla="*/ 122552 h 124111"/>
                <a:gd name="connsiteX184" fmla="*/ 43432 w 98204"/>
                <a:gd name="connsiteY184" fmla="*/ 123583 h 124111"/>
                <a:gd name="connsiteX185" fmla="*/ 44648 w 98204"/>
                <a:gd name="connsiteY185" fmla="*/ 123490 h 124111"/>
                <a:gd name="connsiteX186" fmla="*/ 44344 w 98204"/>
                <a:gd name="connsiteY186" fmla="*/ 121045 h 124111"/>
                <a:gd name="connsiteX187" fmla="*/ 46565 w 98204"/>
                <a:gd name="connsiteY187" fmla="*/ 117965 h 124111"/>
                <a:gd name="connsiteX188" fmla="*/ 47741 w 98204"/>
                <a:gd name="connsiteY188" fmla="*/ 118467 h 124111"/>
                <a:gd name="connsiteX189" fmla="*/ 48917 w 98204"/>
                <a:gd name="connsiteY189" fmla="*/ 119697 h 124111"/>
                <a:gd name="connsiteX190" fmla="*/ 50728 w 98204"/>
                <a:gd name="connsiteY190" fmla="*/ 120040 h 124111"/>
                <a:gd name="connsiteX191" fmla="*/ 52036 w 98204"/>
                <a:gd name="connsiteY191" fmla="*/ 115256 h 124111"/>
                <a:gd name="connsiteX192" fmla="*/ 55513 w 98204"/>
                <a:gd name="connsiteY192" fmla="*/ 111026 h 124111"/>
                <a:gd name="connsiteX193" fmla="*/ 56399 w 98204"/>
                <a:gd name="connsiteY193" fmla="*/ 112017 h 124111"/>
                <a:gd name="connsiteX194" fmla="*/ 56848 w 98204"/>
                <a:gd name="connsiteY194" fmla="*/ 113696 h 124111"/>
                <a:gd name="connsiteX195" fmla="*/ 55923 w 98204"/>
                <a:gd name="connsiteY195" fmla="*/ 115309 h 124111"/>
                <a:gd name="connsiteX196" fmla="*/ 56055 w 98204"/>
                <a:gd name="connsiteY196" fmla="*/ 116987 h 124111"/>
                <a:gd name="connsiteX197" fmla="*/ 60522 w 98204"/>
                <a:gd name="connsiteY197" fmla="*/ 119340 h 124111"/>
                <a:gd name="connsiteX198" fmla="*/ 61434 w 98204"/>
                <a:gd name="connsiteY198" fmla="*/ 118282 h 124111"/>
                <a:gd name="connsiteX199" fmla="*/ 61355 w 98204"/>
                <a:gd name="connsiteY199" fmla="*/ 116802 h 124111"/>
                <a:gd name="connsiteX200" fmla="*/ 62399 w 98204"/>
                <a:gd name="connsiteY200" fmla="*/ 114727 h 124111"/>
                <a:gd name="connsiteX201" fmla="*/ 60390 w 98204"/>
                <a:gd name="connsiteY201" fmla="*/ 112929 h 124111"/>
                <a:gd name="connsiteX202" fmla="*/ 58989 w 98204"/>
                <a:gd name="connsiteY202" fmla="*/ 111370 h 124111"/>
                <a:gd name="connsiteX203" fmla="*/ 58447 w 98204"/>
                <a:gd name="connsiteY203" fmla="*/ 109083 h 124111"/>
                <a:gd name="connsiteX204" fmla="*/ 59927 w 98204"/>
                <a:gd name="connsiteY204" fmla="*/ 108475 h 124111"/>
                <a:gd name="connsiteX205" fmla="*/ 61078 w 98204"/>
                <a:gd name="connsiteY205" fmla="*/ 108594 h 124111"/>
                <a:gd name="connsiteX206" fmla="*/ 62888 w 98204"/>
                <a:gd name="connsiteY206" fmla="*/ 110709 h 124111"/>
                <a:gd name="connsiteX207" fmla="*/ 65307 w 98204"/>
                <a:gd name="connsiteY207" fmla="*/ 112863 h 124111"/>
                <a:gd name="connsiteX208" fmla="*/ 66919 w 98204"/>
                <a:gd name="connsiteY208" fmla="*/ 111991 h 124111"/>
                <a:gd name="connsiteX209" fmla="*/ 66867 w 98204"/>
                <a:gd name="connsiteY209" fmla="*/ 110233 h 124111"/>
                <a:gd name="connsiteX210" fmla="*/ 64315 w 98204"/>
                <a:gd name="connsiteY210" fmla="*/ 108502 h 124111"/>
                <a:gd name="connsiteX211" fmla="*/ 63258 w 98204"/>
                <a:gd name="connsiteY211" fmla="*/ 107180 h 124111"/>
                <a:gd name="connsiteX212" fmla="*/ 63311 w 98204"/>
                <a:gd name="connsiteY212" fmla="*/ 106136 h 124111"/>
                <a:gd name="connsiteX213" fmla="*/ 64302 w 98204"/>
                <a:gd name="connsiteY213" fmla="*/ 105329 h 124111"/>
                <a:gd name="connsiteX214" fmla="*/ 67897 w 98204"/>
                <a:gd name="connsiteY214" fmla="*/ 104999 h 124111"/>
                <a:gd name="connsiteX215" fmla="*/ 69748 w 98204"/>
                <a:gd name="connsiteY215" fmla="*/ 103505 h 124111"/>
                <a:gd name="connsiteX216" fmla="*/ 71109 w 98204"/>
                <a:gd name="connsiteY216" fmla="*/ 103413 h 124111"/>
                <a:gd name="connsiteX217" fmla="*/ 73475 w 98204"/>
                <a:gd name="connsiteY217" fmla="*/ 105937 h 124111"/>
                <a:gd name="connsiteX218" fmla="*/ 75035 w 98204"/>
                <a:gd name="connsiteY218" fmla="*/ 106440 h 124111"/>
                <a:gd name="connsiteX219" fmla="*/ 77996 w 98204"/>
                <a:gd name="connsiteY219" fmla="*/ 106585 h 124111"/>
                <a:gd name="connsiteX220" fmla="*/ 81022 w 98204"/>
                <a:gd name="connsiteY220" fmla="*/ 107616 h 124111"/>
                <a:gd name="connsiteX221" fmla="*/ 82397 w 98204"/>
                <a:gd name="connsiteY221" fmla="*/ 107748 h 124111"/>
                <a:gd name="connsiteX222" fmla="*/ 81789 w 98204"/>
                <a:gd name="connsiteY222" fmla="*/ 105990 h 124111"/>
                <a:gd name="connsiteX223" fmla="*/ 80176 w 98204"/>
                <a:gd name="connsiteY223" fmla="*/ 103598 h 124111"/>
                <a:gd name="connsiteX224" fmla="*/ 80494 w 98204"/>
                <a:gd name="connsiteY224" fmla="*/ 102065 h 124111"/>
                <a:gd name="connsiteX225" fmla="*/ 81379 w 98204"/>
                <a:gd name="connsiteY225" fmla="*/ 101166 h 124111"/>
                <a:gd name="connsiteX226" fmla="*/ 84261 w 98204"/>
                <a:gd name="connsiteY226" fmla="*/ 100637 h 124111"/>
                <a:gd name="connsiteX227" fmla="*/ 88147 w 98204"/>
                <a:gd name="connsiteY227" fmla="*/ 101377 h 124111"/>
                <a:gd name="connsiteX228" fmla="*/ 92402 w 98204"/>
                <a:gd name="connsiteY228" fmla="*/ 101166 h 124111"/>
                <a:gd name="connsiteX229" fmla="*/ 94438 w 98204"/>
                <a:gd name="connsiteY229" fmla="*/ 100558 h 124111"/>
                <a:gd name="connsiteX230" fmla="*/ 97002 w 98204"/>
                <a:gd name="connsiteY230" fmla="*/ 98866 h 124111"/>
                <a:gd name="connsiteX231" fmla="*/ 97980 w 98204"/>
                <a:gd name="connsiteY231" fmla="*/ 94544 h 124111"/>
                <a:gd name="connsiteX232" fmla="*/ 98205 w 98204"/>
                <a:gd name="connsiteY232" fmla="*/ 89812 h 124111"/>
                <a:gd name="connsiteX233" fmla="*/ 97571 w 98204"/>
                <a:gd name="connsiteY233" fmla="*/ 84367 h 124111"/>
                <a:gd name="connsiteX234" fmla="*/ 96368 w 98204"/>
                <a:gd name="connsiteY234" fmla="*/ 76872 h 12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98204" h="124111">
                  <a:moveTo>
                    <a:pt x="47279" y="123860"/>
                  </a:moveTo>
                  <a:lnTo>
                    <a:pt x="49288" y="124111"/>
                  </a:lnTo>
                  <a:lnTo>
                    <a:pt x="48376" y="122763"/>
                  </a:lnTo>
                  <a:lnTo>
                    <a:pt x="46565" y="121283"/>
                  </a:lnTo>
                  <a:lnTo>
                    <a:pt x="45494" y="121441"/>
                  </a:lnTo>
                  <a:lnTo>
                    <a:pt x="45785" y="122552"/>
                  </a:lnTo>
                  <a:lnTo>
                    <a:pt x="47279" y="123860"/>
                  </a:lnTo>
                  <a:close/>
                  <a:moveTo>
                    <a:pt x="34074" y="116525"/>
                  </a:moveTo>
                  <a:lnTo>
                    <a:pt x="33929" y="117397"/>
                  </a:lnTo>
                  <a:lnTo>
                    <a:pt x="32436" y="119921"/>
                  </a:lnTo>
                  <a:lnTo>
                    <a:pt x="32581" y="121203"/>
                  </a:lnTo>
                  <a:lnTo>
                    <a:pt x="33268" y="121468"/>
                  </a:lnTo>
                  <a:lnTo>
                    <a:pt x="34484" y="122446"/>
                  </a:lnTo>
                  <a:lnTo>
                    <a:pt x="35832" y="122010"/>
                  </a:lnTo>
                  <a:lnTo>
                    <a:pt x="37630" y="120424"/>
                  </a:lnTo>
                  <a:lnTo>
                    <a:pt x="37907" y="118388"/>
                  </a:lnTo>
                  <a:lnTo>
                    <a:pt x="36546" y="117053"/>
                  </a:lnTo>
                  <a:lnTo>
                    <a:pt x="34074" y="116525"/>
                  </a:lnTo>
                  <a:close/>
                  <a:moveTo>
                    <a:pt x="69061" y="113128"/>
                  </a:moveTo>
                  <a:lnTo>
                    <a:pt x="68453" y="114595"/>
                  </a:lnTo>
                  <a:lnTo>
                    <a:pt x="70158" y="115930"/>
                  </a:lnTo>
                  <a:lnTo>
                    <a:pt x="70079" y="115044"/>
                  </a:lnTo>
                  <a:lnTo>
                    <a:pt x="69061" y="113128"/>
                  </a:lnTo>
                  <a:close/>
                  <a:moveTo>
                    <a:pt x="26250" y="106493"/>
                  </a:moveTo>
                  <a:lnTo>
                    <a:pt x="25099" y="107841"/>
                  </a:lnTo>
                  <a:lnTo>
                    <a:pt x="26474" y="108700"/>
                  </a:lnTo>
                  <a:lnTo>
                    <a:pt x="27505" y="110259"/>
                  </a:lnTo>
                  <a:lnTo>
                    <a:pt x="29303" y="112229"/>
                  </a:lnTo>
                  <a:lnTo>
                    <a:pt x="30413" y="112440"/>
                  </a:lnTo>
                  <a:lnTo>
                    <a:pt x="30466" y="111753"/>
                  </a:lnTo>
                  <a:lnTo>
                    <a:pt x="29303" y="108938"/>
                  </a:lnTo>
                  <a:lnTo>
                    <a:pt x="26250" y="106493"/>
                  </a:lnTo>
                  <a:close/>
                  <a:moveTo>
                    <a:pt x="72788" y="107524"/>
                  </a:moveTo>
                  <a:lnTo>
                    <a:pt x="70924" y="107114"/>
                  </a:lnTo>
                  <a:lnTo>
                    <a:pt x="69431" y="106307"/>
                  </a:lnTo>
                  <a:lnTo>
                    <a:pt x="67990" y="107642"/>
                  </a:lnTo>
                  <a:lnTo>
                    <a:pt x="68810" y="109387"/>
                  </a:lnTo>
                  <a:lnTo>
                    <a:pt x="70501" y="111621"/>
                  </a:lnTo>
                  <a:lnTo>
                    <a:pt x="71043" y="111608"/>
                  </a:lnTo>
                  <a:lnTo>
                    <a:pt x="71757" y="110735"/>
                  </a:lnTo>
                  <a:lnTo>
                    <a:pt x="73449" y="112533"/>
                  </a:lnTo>
                  <a:lnTo>
                    <a:pt x="75062" y="112401"/>
                  </a:lnTo>
                  <a:lnTo>
                    <a:pt x="74242" y="109612"/>
                  </a:lnTo>
                  <a:lnTo>
                    <a:pt x="72788" y="107524"/>
                  </a:lnTo>
                  <a:close/>
                  <a:moveTo>
                    <a:pt x="86151" y="103809"/>
                  </a:moveTo>
                  <a:lnTo>
                    <a:pt x="85080" y="105990"/>
                  </a:lnTo>
                  <a:lnTo>
                    <a:pt x="83560" y="107907"/>
                  </a:lnTo>
                  <a:lnTo>
                    <a:pt x="84776" y="109215"/>
                  </a:lnTo>
                  <a:lnTo>
                    <a:pt x="88689" y="111581"/>
                  </a:lnTo>
                  <a:lnTo>
                    <a:pt x="90222" y="109823"/>
                  </a:lnTo>
                  <a:lnTo>
                    <a:pt x="87354" y="103677"/>
                  </a:lnTo>
                  <a:lnTo>
                    <a:pt x="86151" y="103809"/>
                  </a:lnTo>
                  <a:close/>
                  <a:moveTo>
                    <a:pt x="14750" y="58923"/>
                  </a:moveTo>
                  <a:lnTo>
                    <a:pt x="12675" y="57734"/>
                  </a:lnTo>
                  <a:lnTo>
                    <a:pt x="14777" y="61818"/>
                  </a:lnTo>
                  <a:lnTo>
                    <a:pt x="16826" y="63047"/>
                  </a:lnTo>
                  <a:lnTo>
                    <a:pt x="16389" y="61183"/>
                  </a:lnTo>
                  <a:lnTo>
                    <a:pt x="14750" y="58923"/>
                  </a:lnTo>
                  <a:close/>
                  <a:moveTo>
                    <a:pt x="2762" y="24069"/>
                  </a:moveTo>
                  <a:lnTo>
                    <a:pt x="370" y="22919"/>
                  </a:lnTo>
                  <a:lnTo>
                    <a:pt x="0" y="24373"/>
                  </a:lnTo>
                  <a:lnTo>
                    <a:pt x="2379" y="27902"/>
                  </a:lnTo>
                  <a:lnTo>
                    <a:pt x="3066" y="28642"/>
                  </a:lnTo>
                  <a:lnTo>
                    <a:pt x="4098" y="29025"/>
                  </a:lnTo>
                  <a:lnTo>
                    <a:pt x="5445" y="29184"/>
                  </a:lnTo>
                  <a:lnTo>
                    <a:pt x="3939" y="25391"/>
                  </a:lnTo>
                  <a:lnTo>
                    <a:pt x="2762" y="24069"/>
                  </a:lnTo>
                  <a:close/>
                  <a:moveTo>
                    <a:pt x="96368" y="76872"/>
                  </a:moveTo>
                  <a:lnTo>
                    <a:pt x="95416" y="73912"/>
                  </a:lnTo>
                  <a:lnTo>
                    <a:pt x="94095" y="74282"/>
                  </a:lnTo>
                  <a:lnTo>
                    <a:pt x="93262" y="75181"/>
                  </a:lnTo>
                  <a:lnTo>
                    <a:pt x="92349" y="74824"/>
                  </a:lnTo>
                  <a:lnTo>
                    <a:pt x="91437" y="73859"/>
                  </a:lnTo>
                  <a:lnTo>
                    <a:pt x="90407" y="71400"/>
                  </a:lnTo>
                  <a:lnTo>
                    <a:pt x="89389" y="69550"/>
                  </a:lnTo>
                  <a:lnTo>
                    <a:pt x="87988" y="66087"/>
                  </a:lnTo>
                  <a:lnTo>
                    <a:pt x="88054" y="64276"/>
                  </a:lnTo>
                  <a:lnTo>
                    <a:pt x="87459" y="61818"/>
                  </a:lnTo>
                  <a:lnTo>
                    <a:pt x="85199" y="57046"/>
                  </a:lnTo>
                  <a:lnTo>
                    <a:pt x="84882" y="54019"/>
                  </a:lnTo>
                  <a:lnTo>
                    <a:pt x="81551" y="48733"/>
                  </a:lnTo>
                  <a:lnTo>
                    <a:pt x="79741" y="44886"/>
                  </a:lnTo>
                  <a:lnTo>
                    <a:pt x="75167" y="38687"/>
                  </a:lnTo>
                  <a:lnTo>
                    <a:pt x="63562" y="27096"/>
                  </a:lnTo>
                  <a:lnTo>
                    <a:pt x="56306" y="21082"/>
                  </a:lnTo>
                  <a:lnTo>
                    <a:pt x="47239" y="12794"/>
                  </a:lnTo>
                  <a:lnTo>
                    <a:pt x="35845" y="0"/>
                  </a:lnTo>
                  <a:lnTo>
                    <a:pt x="35237" y="449"/>
                  </a:lnTo>
                  <a:lnTo>
                    <a:pt x="34920" y="2855"/>
                  </a:lnTo>
                  <a:lnTo>
                    <a:pt x="34986" y="5908"/>
                  </a:lnTo>
                  <a:lnTo>
                    <a:pt x="34458" y="7560"/>
                  </a:lnTo>
                  <a:lnTo>
                    <a:pt x="33413" y="8472"/>
                  </a:lnTo>
                  <a:lnTo>
                    <a:pt x="32092" y="9014"/>
                  </a:lnTo>
                  <a:lnTo>
                    <a:pt x="29091" y="9252"/>
                  </a:lnTo>
                  <a:lnTo>
                    <a:pt x="26197" y="9041"/>
                  </a:lnTo>
                  <a:lnTo>
                    <a:pt x="25140" y="8710"/>
                  </a:lnTo>
                  <a:lnTo>
                    <a:pt x="21372" y="8909"/>
                  </a:lnTo>
                  <a:lnTo>
                    <a:pt x="20381" y="9120"/>
                  </a:lnTo>
                  <a:lnTo>
                    <a:pt x="14737" y="8882"/>
                  </a:lnTo>
                  <a:lnTo>
                    <a:pt x="11961" y="9133"/>
                  </a:lnTo>
                  <a:lnTo>
                    <a:pt x="10389" y="9728"/>
                  </a:lnTo>
                  <a:lnTo>
                    <a:pt x="9067" y="10970"/>
                  </a:lnTo>
                  <a:lnTo>
                    <a:pt x="8261" y="12834"/>
                  </a:lnTo>
                  <a:lnTo>
                    <a:pt x="7706" y="14830"/>
                  </a:lnTo>
                  <a:lnTo>
                    <a:pt x="6397" y="18478"/>
                  </a:lnTo>
                  <a:lnTo>
                    <a:pt x="5128" y="20249"/>
                  </a:lnTo>
                  <a:lnTo>
                    <a:pt x="6225" y="22813"/>
                  </a:lnTo>
                  <a:lnTo>
                    <a:pt x="6516" y="23593"/>
                  </a:lnTo>
                  <a:lnTo>
                    <a:pt x="6040" y="24135"/>
                  </a:lnTo>
                  <a:lnTo>
                    <a:pt x="6054" y="24888"/>
                  </a:lnTo>
                  <a:lnTo>
                    <a:pt x="5181" y="25192"/>
                  </a:lnTo>
                  <a:lnTo>
                    <a:pt x="5194" y="25999"/>
                  </a:lnTo>
                  <a:lnTo>
                    <a:pt x="6358" y="27796"/>
                  </a:lnTo>
                  <a:lnTo>
                    <a:pt x="7441" y="28840"/>
                  </a:lnTo>
                  <a:lnTo>
                    <a:pt x="9397" y="30744"/>
                  </a:lnTo>
                  <a:lnTo>
                    <a:pt x="10507" y="33731"/>
                  </a:lnTo>
                  <a:lnTo>
                    <a:pt x="12014" y="34775"/>
                  </a:lnTo>
                  <a:lnTo>
                    <a:pt x="15610" y="38106"/>
                  </a:lnTo>
                  <a:lnTo>
                    <a:pt x="15794" y="41027"/>
                  </a:lnTo>
                  <a:lnTo>
                    <a:pt x="16905" y="42045"/>
                  </a:lnTo>
                  <a:lnTo>
                    <a:pt x="17830" y="43644"/>
                  </a:lnTo>
                  <a:lnTo>
                    <a:pt x="21254" y="47305"/>
                  </a:lnTo>
                  <a:lnTo>
                    <a:pt x="23593" y="47821"/>
                  </a:lnTo>
                  <a:lnTo>
                    <a:pt x="24214" y="48349"/>
                  </a:lnTo>
                  <a:lnTo>
                    <a:pt x="24175" y="49301"/>
                  </a:lnTo>
                  <a:lnTo>
                    <a:pt x="22853" y="50570"/>
                  </a:lnTo>
                  <a:lnTo>
                    <a:pt x="23130" y="51654"/>
                  </a:lnTo>
                  <a:lnTo>
                    <a:pt x="22099" y="51032"/>
                  </a:lnTo>
                  <a:lnTo>
                    <a:pt x="19614" y="48085"/>
                  </a:lnTo>
                  <a:lnTo>
                    <a:pt x="17196" y="47741"/>
                  </a:lnTo>
                  <a:lnTo>
                    <a:pt x="13944" y="46036"/>
                  </a:lnTo>
                  <a:lnTo>
                    <a:pt x="11975" y="46380"/>
                  </a:lnTo>
                  <a:lnTo>
                    <a:pt x="11062" y="47490"/>
                  </a:lnTo>
                  <a:lnTo>
                    <a:pt x="9397" y="47807"/>
                  </a:lnTo>
                  <a:lnTo>
                    <a:pt x="7296" y="50319"/>
                  </a:lnTo>
                  <a:lnTo>
                    <a:pt x="7137" y="53174"/>
                  </a:lnTo>
                  <a:lnTo>
                    <a:pt x="8551" y="55487"/>
                  </a:lnTo>
                  <a:lnTo>
                    <a:pt x="9741" y="55553"/>
                  </a:lnTo>
                  <a:lnTo>
                    <a:pt x="13878" y="56650"/>
                  </a:lnTo>
                  <a:lnTo>
                    <a:pt x="14592" y="55870"/>
                  </a:lnTo>
                  <a:lnTo>
                    <a:pt x="15689" y="55421"/>
                  </a:lnTo>
                  <a:lnTo>
                    <a:pt x="17394" y="58540"/>
                  </a:lnTo>
                  <a:lnTo>
                    <a:pt x="19628" y="61646"/>
                  </a:lnTo>
                  <a:lnTo>
                    <a:pt x="20275" y="63021"/>
                  </a:lnTo>
                  <a:lnTo>
                    <a:pt x="21121" y="65571"/>
                  </a:lnTo>
                  <a:lnTo>
                    <a:pt x="22641" y="68598"/>
                  </a:lnTo>
                  <a:lnTo>
                    <a:pt x="23051" y="70607"/>
                  </a:lnTo>
                  <a:lnTo>
                    <a:pt x="25087" y="72365"/>
                  </a:lnTo>
                  <a:lnTo>
                    <a:pt x="27849" y="74295"/>
                  </a:lnTo>
                  <a:lnTo>
                    <a:pt x="28377" y="74982"/>
                  </a:lnTo>
                  <a:lnTo>
                    <a:pt x="28126" y="76119"/>
                  </a:lnTo>
                  <a:lnTo>
                    <a:pt x="28338" y="77613"/>
                  </a:lnTo>
                  <a:lnTo>
                    <a:pt x="30307" y="78313"/>
                  </a:lnTo>
                  <a:lnTo>
                    <a:pt x="31391" y="79053"/>
                  </a:lnTo>
                  <a:lnTo>
                    <a:pt x="31735" y="82014"/>
                  </a:lnTo>
                  <a:lnTo>
                    <a:pt x="29633" y="83587"/>
                  </a:lnTo>
                  <a:lnTo>
                    <a:pt x="28734" y="84882"/>
                  </a:lnTo>
                  <a:lnTo>
                    <a:pt x="27730" y="85517"/>
                  </a:lnTo>
                  <a:lnTo>
                    <a:pt x="28140" y="86680"/>
                  </a:lnTo>
                  <a:lnTo>
                    <a:pt x="30162" y="87155"/>
                  </a:lnTo>
                  <a:lnTo>
                    <a:pt x="31524" y="87697"/>
                  </a:lnTo>
                  <a:lnTo>
                    <a:pt x="31193" y="88742"/>
                  </a:lnTo>
                  <a:lnTo>
                    <a:pt x="29462" y="89693"/>
                  </a:lnTo>
                  <a:lnTo>
                    <a:pt x="29211" y="91002"/>
                  </a:lnTo>
                  <a:lnTo>
                    <a:pt x="29276" y="95046"/>
                  </a:lnTo>
                  <a:lnTo>
                    <a:pt x="29527" y="97835"/>
                  </a:lnTo>
                  <a:lnTo>
                    <a:pt x="28589" y="99633"/>
                  </a:lnTo>
                  <a:lnTo>
                    <a:pt x="30651" y="102752"/>
                  </a:lnTo>
                  <a:lnTo>
                    <a:pt x="33546" y="105964"/>
                  </a:lnTo>
                  <a:lnTo>
                    <a:pt x="35290" y="109083"/>
                  </a:lnTo>
                  <a:lnTo>
                    <a:pt x="36797" y="109453"/>
                  </a:lnTo>
                  <a:lnTo>
                    <a:pt x="38145" y="108700"/>
                  </a:lnTo>
                  <a:lnTo>
                    <a:pt x="39348" y="109057"/>
                  </a:lnTo>
                  <a:lnTo>
                    <a:pt x="38555" y="110365"/>
                  </a:lnTo>
                  <a:lnTo>
                    <a:pt x="37246" y="111000"/>
                  </a:lnTo>
                  <a:lnTo>
                    <a:pt x="38211" y="111542"/>
                  </a:lnTo>
                  <a:lnTo>
                    <a:pt x="39110" y="112678"/>
                  </a:lnTo>
                  <a:lnTo>
                    <a:pt x="36811" y="112771"/>
                  </a:lnTo>
                  <a:lnTo>
                    <a:pt x="33599" y="112044"/>
                  </a:lnTo>
                  <a:lnTo>
                    <a:pt x="33242" y="113379"/>
                  </a:lnTo>
                  <a:lnTo>
                    <a:pt x="35753" y="115758"/>
                  </a:lnTo>
                  <a:lnTo>
                    <a:pt x="40313" y="118481"/>
                  </a:lnTo>
                  <a:lnTo>
                    <a:pt x="41608" y="120344"/>
                  </a:lnTo>
                  <a:lnTo>
                    <a:pt x="42494" y="122552"/>
                  </a:lnTo>
                  <a:lnTo>
                    <a:pt x="43432" y="123583"/>
                  </a:lnTo>
                  <a:lnTo>
                    <a:pt x="44648" y="123490"/>
                  </a:lnTo>
                  <a:lnTo>
                    <a:pt x="44344" y="121045"/>
                  </a:lnTo>
                  <a:lnTo>
                    <a:pt x="46565" y="117965"/>
                  </a:lnTo>
                  <a:lnTo>
                    <a:pt x="47741" y="118467"/>
                  </a:lnTo>
                  <a:lnTo>
                    <a:pt x="48917" y="119697"/>
                  </a:lnTo>
                  <a:lnTo>
                    <a:pt x="50728" y="120040"/>
                  </a:lnTo>
                  <a:lnTo>
                    <a:pt x="52036" y="115256"/>
                  </a:lnTo>
                  <a:lnTo>
                    <a:pt x="55513" y="111026"/>
                  </a:lnTo>
                  <a:lnTo>
                    <a:pt x="56399" y="112017"/>
                  </a:lnTo>
                  <a:lnTo>
                    <a:pt x="56848" y="113696"/>
                  </a:lnTo>
                  <a:lnTo>
                    <a:pt x="55923" y="115309"/>
                  </a:lnTo>
                  <a:lnTo>
                    <a:pt x="56055" y="116987"/>
                  </a:lnTo>
                  <a:lnTo>
                    <a:pt x="60522" y="119340"/>
                  </a:lnTo>
                  <a:lnTo>
                    <a:pt x="61434" y="118282"/>
                  </a:lnTo>
                  <a:lnTo>
                    <a:pt x="61355" y="116802"/>
                  </a:lnTo>
                  <a:lnTo>
                    <a:pt x="62399" y="114727"/>
                  </a:lnTo>
                  <a:lnTo>
                    <a:pt x="60390" y="112929"/>
                  </a:lnTo>
                  <a:lnTo>
                    <a:pt x="58989" y="111370"/>
                  </a:lnTo>
                  <a:lnTo>
                    <a:pt x="58447" y="109083"/>
                  </a:lnTo>
                  <a:lnTo>
                    <a:pt x="59927" y="108475"/>
                  </a:lnTo>
                  <a:lnTo>
                    <a:pt x="61078" y="108594"/>
                  </a:lnTo>
                  <a:lnTo>
                    <a:pt x="62888" y="110709"/>
                  </a:lnTo>
                  <a:lnTo>
                    <a:pt x="65307" y="112863"/>
                  </a:lnTo>
                  <a:lnTo>
                    <a:pt x="66919" y="111991"/>
                  </a:lnTo>
                  <a:lnTo>
                    <a:pt x="66867" y="110233"/>
                  </a:lnTo>
                  <a:lnTo>
                    <a:pt x="64315" y="108502"/>
                  </a:lnTo>
                  <a:lnTo>
                    <a:pt x="63258" y="107180"/>
                  </a:lnTo>
                  <a:lnTo>
                    <a:pt x="63311" y="106136"/>
                  </a:lnTo>
                  <a:lnTo>
                    <a:pt x="64302" y="105329"/>
                  </a:lnTo>
                  <a:lnTo>
                    <a:pt x="67897" y="104999"/>
                  </a:lnTo>
                  <a:lnTo>
                    <a:pt x="69748" y="103505"/>
                  </a:lnTo>
                  <a:lnTo>
                    <a:pt x="71109" y="103413"/>
                  </a:lnTo>
                  <a:lnTo>
                    <a:pt x="73475" y="105937"/>
                  </a:lnTo>
                  <a:lnTo>
                    <a:pt x="75035" y="106440"/>
                  </a:lnTo>
                  <a:lnTo>
                    <a:pt x="77996" y="106585"/>
                  </a:lnTo>
                  <a:lnTo>
                    <a:pt x="81022" y="107616"/>
                  </a:lnTo>
                  <a:lnTo>
                    <a:pt x="82397" y="107748"/>
                  </a:lnTo>
                  <a:lnTo>
                    <a:pt x="81789" y="105990"/>
                  </a:lnTo>
                  <a:lnTo>
                    <a:pt x="80176" y="103598"/>
                  </a:lnTo>
                  <a:lnTo>
                    <a:pt x="80494" y="102065"/>
                  </a:lnTo>
                  <a:lnTo>
                    <a:pt x="81379" y="101166"/>
                  </a:lnTo>
                  <a:lnTo>
                    <a:pt x="84261" y="100637"/>
                  </a:lnTo>
                  <a:lnTo>
                    <a:pt x="88147" y="101377"/>
                  </a:lnTo>
                  <a:lnTo>
                    <a:pt x="92402" y="101166"/>
                  </a:lnTo>
                  <a:lnTo>
                    <a:pt x="94438" y="100558"/>
                  </a:lnTo>
                  <a:lnTo>
                    <a:pt x="97002" y="98866"/>
                  </a:lnTo>
                  <a:lnTo>
                    <a:pt x="97980" y="94544"/>
                  </a:lnTo>
                  <a:lnTo>
                    <a:pt x="98205" y="89812"/>
                  </a:lnTo>
                  <a:lnTo>
                    <a:pt x="97571" y="84367"/>
                  </a:lnTo>
                  <a:lnTo>
                    <a:pt x="96368" y="76872"/>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6" name="Volný tvar: obrazec 83">
              <a:extLst>
                <a:ext uri="{FF2B5EF4-FFF2-40B4-BE49-F238E27FC236}">
                  <a16:creationId xmlns:a16="http://schemas.microsoft.com/office/drawing/2014/main" id="{1EC27687-8E8B-9E3D-9469-66B7374472B5}"/>
                </a:ext>
              </a:extLst>
            </p:cNvPr>
            <p:cNvSpPr/>
            <p:nvPr/>
          </p:nvSpPr>
          <p:spPr>
            <a:xfrm>
              <a:off x="3693878" y="5554037"/>
              <a:ext cx="423417" cy="379584"/>
            </a:xfrm>
            <a:custGeom>
              <a:avLst/>
              <a:gdLst>
                <a:gd name="connsiteX0" fmla="*/ 391010 w 398226"/>
                <a:gd name="connsiteY0" fmla="*/ 133073 h 357001"/>
                <a:gd name="connsiteX1" fmla="*/ 388327 w 398226"/>
                <a:gd name="connsiteY1" fmla="*/ 133152 h 357001"/>
                <a:gd name="connsiteX2" fmla="*/ 385313 w 398226"/>
                <a:gd name="connsiteY2" fmla="*/ 133244 h 357001"/>
                <a:gd name="connsiteX3" fmla="*/ 381626 w 398226"/>
                <a:gd name="connsiteY3" fmla="*/ 132451 h 357001"/>
                <a:gd name="connsiteX4" fmla="*/ 379524 w 398226"/>
                <a:gd name="connsiteY4" fmla="*/ 132623 h 357001"/>
                <a:gd name="connsiteX5" fmla="*/ 378784 w 398226"/>
                <a:gd name="connsiteY5" fmla="*/ 132213 h 357001"/>
                <a:gd name="connsiteX6" fmla="*/ 377423 w 398226"/>
                <a:gd name="connsiteY6" fmla="*/ 131830 h 357001"/>
                <a:gd name="connsiteX7" fmla="*/ 376683 w 398226"/>
                <a:gd name="connsiteY7" fmla="*/ 132015 h 357001"/>
                <a:gd name="connsiteX8" fmla="*/ 375823 w 398226"/>
                <a:gd name="connsiteY8" fmla="*/ 136060 h 357001"/>
                <a:gd name="connsiteX9" fmla="*/ 375031 w 398226"/>
                <a:gd name="connsiteY9" fmla="*/ 142087 h 357001"/>
                <a:gd name="connsiteX10" fmla="*/ 375149 w 398226"/>
                <a:gd name="connsiteY10" fmla="*/ 145827 h 357001"/>
                <a:gd name="connsiteX11" fmla="*/ 369928 w 398226"/>
                <a:gd name="connsiteY11" fmla="*/ 145946 h 357001"/>
                <a:gd name="connsiteX12" fmla="*/ 363359 w 398226"/>
                <a:gd name="connsiteY12" fmla="*/ 145537 h 357001"/>
                <a:gd name="connsiteX13" fmla="*/ 358707 w 398226"/>
                <a:gd name="connsiteY13" fmla="*/ 143924 h 357001"/>
                <a:gd name="connsiteX14" fmla="*/ 353777 w 398226"/>
                <a:gd name="connsiteY14" fmla="*/ 140355 h 357001"/>
                <a:gd name="connsiteX15" fmla="*/ 351001 w 398226"/>
                <a:gd name="connsiteY15" fmla="*/ 134804 h 357001"/>
                <a:gd name="connsiteX16" fmla="*/ 349825 w 398226"/>
                <a:gd name="connsiteY16" fmla="*/ 131315 h 357001"/>
                <a:gd name="connsiteX17" fmla="*/ 347987 w 398226"/>
                <a:gd name="connsiteY17" fmla="*/ 131116 h 357001"/>
                <a:gd name="connsiteX18" fmla="*/ 347710 w 398226"/>
                <a:gd name="connsiteY18" fmla="*/ 130522 h 357001"/>
                <a:gd name="connsiteX19" fmla="*/ 347723 w 398226"/>
                <a:gd name="connsiteY19" fmla="*/ 126265 h 357001"/>
                <a:gd name="connsiteX20" fmla="*/ 347948 w 398226"/>
                <a:gd name="connsiteY20" fmla="*/ 121785 h 357001"/>
                <a:gd name="connsiteX21" fmla="*/ 348344 w 398226"/>
                <a:gd name="connsiteY21" fmla="*/ 120595 h 357001"/>
                <a:gd name="connsiteX22" fmla="*/ 352006 w 398226"/>
                <a:gd name="connsiteY22" fmla="*/ 115084 h 357001"/>
                <a:gd name="connsiteX23" fmla="*/ 354279 w 398226"/>
                <a:gd name="connsiteY23" fmla="*/ 111660 h 357001"/>
                <a:gd name="connsiteX24" fmla="*/ 355746 w 398226"/>
                <a:gd name="connsiteY24" fmla="*/ 108343 h 357001"/>
                <a:gd name="connsiteX25" fmla="*/ 358800 w 398226"/>
                <a:gd name="connsiteY25" fmla="*/ 104457 h 357001"/>
                <a:gd name="connsiteX26" fmla="*/ 361998 w 398226"/>
                <a:gd name="connsiteY26" fmla="*/ 101972 h 357001"/>
                <a:gd name="connsiteX27" fmla="*/ 363161 w 398226"/>
                <a:gd name="connsiteY27" fmla="*/ 101615 h 357001"/>
                <a:gd name="connsiteX28" fmla="*/ 363941 w 398226"/>
                <a:gd name="connsiteY28" fmla="*/ 101721 h 357001"/>
                <a:gd name="connsiteX29" fmla="*/ 369254 w 398226"/>
                <a:gd name="connsiteY29" fmla="*/ 105131 h 357001"/>
                <a:gd name="connsiteX30" fmla="*/ 374713 w 398226"/>
                <a:gd name="connsiteY30" fmla="*/ 108369 h 357001"/>
                <a:gd name="connsiteX31" fmla="*/ 375942 w 398226"/>
                <a:gd name="connsiteY31" fmla="*/ 108012 h 357001"/>
                <a:gd name="connsiteX32" fmla="*/ 376603 w 398226"/>
                <a:gd name="connsiteY32" fmla="*/ 107695 h 357001"/>
                <a:gd name="connsiteX33" fmla="*/ 376207 w 398226"/>
                <a:gd name="connsiteY33" fmla="*/ 105647 h 357001"/>
                <a:gd name="connsiteX34" fmla="*/ 376154 w 398226"/>
                <a:gd name="connsiteY34" fmla="*/ 102501 h 357001"/>
                <a:gd name="connsiteX35" fmla="*/ 377885 w 398226"/>
                <a:gd name="connsiteY35" fmla="*/ 98483 h 357001"/>
                <a:gd name="connsiteX36" fmla="*/ 378084 w 398226"/>
                <a:gd name="connsiteY36" fmla="*/ 90777 h 357001"/>
                <a:gd name="connsiteX37" fmla="*/ 378374 w 398226"/>
                <a:gd name="connsiteY37" fmla="*/ 88067 h 357001"/>
                <a:gd name="connsiteX38" fmla="*/ 378559 w 398226"/>
                <a:gd name="connsiteY38" fmla="*/ 82701 h 357001"/>
                <a:gd name="connsiteX39" fmla="*/ 378784 w 398226"/>
                <a:gd name="connsiteY39" fmla="*/ 76198 h 357001"/>
                <a:gd name="connsiteX40" fmla="*/ 378983 w 398226"/>
                <a:gd name="connsiteY40" fmla="*/ 70383 h 357001"/>
                <a:gd name="connsiteX41" fmla="*/ 379234 w 398226"/>
                <a:gd name="connsiteY41" fmla="*/ 65360 h 357001"/>
                <a:gd name="connsiteX42" fmla="*/ 378850 w 398226"/>
                <a:gd name="connsiteY42" fmla="*/ 62981 h 357001"/>
                <a:gd name="connsiteX43" fmla="*/ 378507 w 398226"/>
                <a:gd name="connsiteY43" fmla="*/ 61672 h 357001"/>
                <a:gd name="connsiteX44" fmla="*/ 377568 w 398226"/>
                <a:gd name="connsiteY44" fmla="*/ 59016 h 357001"/>
                <a:gd name="connsiteX45" fmla="*/ 376564 w 398226"/>
                <a:gd name="connsiteY45" fmla="*/ 53478 h 357001"/>
                <a:gd name="connsiteX46" fmla="*/ 375282 w 398226"/>
                <a:gd name="connsiteY46" fmla="*/ 49287 h 357001"/>
                <a:gd name="connsiteX47" fmla="*/ 373537 w 398226"/>
                <a:gd name="connsiteY47" fmla="*/ 46525 h 357001"/>
                <a:gd name="connsiteX48" fmla="*/ 373008 w 398226"/>
                <a:gd name="connsiteY48" fmla="*/ 45071 h 357001"/>
                <a:gd name="connsiteX49" fmla="*/ 372479 w 398226"/>
                <a:gd name="connsiteY49" fmla="*/ 43128 h 357001"/>
                <a:gd name="connsiteX50" fmla="*/ 370854 w 398226"/>
                <a:gd name="connsiteY50" fmla="*/ 39705 h 357001"/>
                <a:gd name="connsiteX51" fmla="*/ 369492 w 398226"/>
                <a:gd name="connsiteY51" fmla="*/ 37709 h 357001"/>
                <a:gd name="connsiteX52" fmla="*/ 369162 w 398226"/>
                <a:gd name="connsiteY52" fmla="*/ 36110 h 357001"/>
                <a:gd name="connsiteX53" fmla="*/ 369360 w 398226"/>
                <a:gd name="connsiteY53" fmla="*/ 31973 h 357001"/>
                <a:gd name="connsiteX54" fmla="*/ 368025 w 398226"/>
                <a:gd name="connsiteY54" fmla="*/ 24544 h 357001"/>
                <a:gd name="connsiteX55" fmla="*/ 367047 w 398226"/>
                <a:gd name="connsiteY55" fmla="*/ 19139 h 357001"/>
                <a:gd name="connsiteX56" fmla="*/ 365501 w 398226"/>
                <a:gd name="connsiteY56" fmla="*/ 13283 h 357001"/>
                <a:gd name="connsiteX57" fmla="*/ 364457 w 398226"/>
                <a:gd name="connsiteY57" fmla="*/ 9358 h 357001"/>
                <a:gd name="connsiteX58" fmla="*/ 364311 w 398226"/>
                <a:gd name="connsiteY58" fmla="*/ 8684 h 357001"/>
                <a:gd name="connsiteX59" fmla="*/ 364232 w 398226"/>
                <a:gd name="connsiteY59" fmla="*/ 7203 h 357001"/>
                <a:gd name="connsiteX60" fmla="*/ 362077 w 398226"/>
                <a:gd name="connsiteY60" fmla="*/ 5591 h 357001"/>
                <a:gd name="connsiteX61" fmla="*/ 359090 w 398226"/>
                <a:gd name="connsiteY61" fmla="*/ 4547 h 357001"/>
                <a:gd name="connsiteX62" fmla="*/ 355270 w 398226"/>
                <a:gd name="connsiteY62" fmla="*/ 4071 h 357001"/>
                <a:gd name="connsiteX63" fmla="*/ 350274 w 398226"/>
                <a:gd name="connsiteY63" fmla="*/ 4269 h 357001"/>
                <a:gd name="connsiteX64" fmla="*/ 344102 w 398226"/>
                <a:gd name="connsiteY64" fmla="*/ 5155 h 357001"/>
                <a:gd name="connsiteX65" fmla="*/ 337546 w 398226"/>
                <a:gd name="connsiteY65" fmla="*/ 4084 h 357001"/>
                <a:gd name="connsiteX66" fmla="*/ 330594 w 398226"/>
                <a:gd name="connsiteY66" fmla="*/ 1070 h 357001"/>
                <a:gd name="connsiteX67" fmla="*/ 324778 w 398226"/>
                <a:gd name="connsiteY67" fmla="*/ 0 h 357001"/>
                <a:gd name="connsiteX68" fmla="*/ 317759 w 398226"/>
                <a:gd name="connsiteY68" fmla="*/ 1309 h 357001"/>
                <a:gd name="connsiteX69" fmla="*/ 317456 w 398226"/>
                <a:gd name="connsiteY69" fmla="*/ 1348 h 357001"/>
                <a:gd name="connsiteX70" fmla="*/ 311706 w 398226"/>
                <a:gd name="connsiteY70" fmla="*/ 1890 h 357001"/>
                <a:gd name="connsiteX71" fmla="*/ 308811 w 398226"/>
                <a:gd name="connsiteY71" fmla="*/ 3727 h 357001"/>
                <a:gd name="connsiteX72" fmla="*/ 307067 w 398226"/>
                <a:gd name="connsiteY72" fmla="*/ 7018 h 357001"/>
                <a:gd name="connsiteX73" fmla="*/ 304410 w 398226"/>
                <a:gd name="connsiteY73" fmla="*/ 9437 h 357001"/>
                <a:gd name="connsiteX74" fmla="*/ 300841 w 398226"/>
                <a:gd name="connsiteY74" fmla="*/ 10983 h 357001"/>
                <a:gd name="connsiteX75" fmla="*/ 297087 w 398226"/>
                <a:gd name="connsiteY75" fmla="*/ 12041 h 357001"/>
                <a:gd name="connsiteX76" fmla="*/ 293135 w 398226"/>
                <a:gd name="connsiteY76" fmla="*/ 12622 h 357001"/>
                <a:gd name="connsiteX77" fmla="*/ 288866 w 398226"/>
                <a:gd name="connsiteY77" fmla="*/ 15451 h 357001"/>
                <a:gd name="connsiteX78" fmla="*/ 284280 w 398226"/>
                <a:gd name="connsiteY78" fmla="*/ 20540 h 357001"/>
                <a:gd name="connsiteX79" fmla="*/ 281927 w 398226"/>
                <a:gd name="connsiteY79" fmla="*/ 23738 h 357001"/>
                <a:gd name="connsiteX80" fmla="*/ 281795 w 398226"/>
                <a:gd name="connsiteY80" fmla="*/ 25060 h 357001"/>
                <a:gd name="connsiteX81" fmla="*/ 280764 w 398226"/>
                <a:gd name="connsiteY81" fmla="*/ 26197 h 357001"/>
                <a:gd name="connsiteX82" fmla="*/ 278834 w 398226"/>
                <a:gd name="connsiteY82" fmla="*/ 27161 h 357001"/>
                <a:gd name="connsiteX83" fmla="*/ 277724 w 398226"/>
                <a:gd name="connsiteY83" fmla="*/ 28312 h 357001"/>
                <a:gd name="connsiteX84" fmla="*/ 277433 w 398226"/>
                <a:gd name="connsiteY84" fmla="*/ 29660 h 357001"/>
                <a:gd name="connsiteX85" fmla="*/ 276402 w 398226"/>
                <a:gd name="connsiteY85" fmla="*/ 30307 h 357001"/>
                <a:gd name="connsiteX86" fmla="*/ 274618 w 398226"/>
                <a:gd name="connsiteY86" fmla="*/ 30254 h 357001"/>
                <a:gd name="connsiteX87" fmla="*/ 273349 w 398226"/>
                <a:gd name="connsiteY87" fmla="*/ 31246 h 357001"/>
                <a:gd name="connsiteX88" fmla="*/ 272569 w 398226"/>
                <a:gd name="connsiteY88" fmla="*/ 33281 h 357001"/>
                <a:gd name="connsiteX89" fmla="*/ 270970 w 398226"/>
                <a:gd name="connsiteY89" fmla="*/ 34510 h 357001"/>
                <a:gd name="connsiteX90" fmla="*/ 268538 w 398226"/>
                <a:gd name="connsiteY90" fmla="*/ 34947 h 357001"/>
                <a:gd name="connsiteX91" fmla="*/ 266410 w 398226"/>
                <a:gd name="connsiteY91" fmla="*/ 36096 h 357001"/>
                <a:gd name="connsiteX92" fmla="*/ 264599 w 398226"/>
                <a:gd name="connsiteY92" fmla="*/ 37960 h 357001"/>
                <a:gd name="connsiteX93" fmla="*/ 263211 w 398226"/>
                <a:gd name="connsiteY93" fmla="*/ 38899 h 357001"/>
                <a:gd name="connsiteX94" fmla="*/ 262260 w 398226"/>
                <a:gd name="connsiteY94" fmla="*/ 38925 h 357001"/>
                <a:gd name="connsiteX95" fmla="*/ 260739 w 398226"/>
                <a:gd name="connsiteY95" fmla="*/ 40432 h 357001"/>
                <a:gd name="connsiteX96" fmla="*/ 258242 w 398226"/>
                <a:gd name="connsiteY96" fmla="*/ 44014 h 357001"/>
                <a:gd name="connsiteX97" fmla="*/ 257792 w 398226"/>
                <a:gd name="connsiteY97" fmla="*/ 45679 h 357001"/>
                <a:gd name="connsiteX98" fmla="*/ 254118 w 398226"/>
                <a:gd name="connsiteY98" fmla="*/ 59174 h 357001"/>
                <a:gd name="connsiteX99" fmla="*/ 252267 w 398226"/>
                <a:gd name="connsiteY99" fmla="*/ 60774 h 357001"/>
                <a:gd name="connsiteX100" fmla="*/ 248699 w 398226"/>
                <a:gd name="connsiteY100" fmla="*/ 63549 h 357001"/>
                <a:gd name="connsiteX101" fmla="*/ 245778 w 398226"/>
                <a:gd name="connsiteY101" fmla="*/ 66880 h 357001"/>
                <a:gd name="connsiteX102" fmla="*/ 244509 w 398226"/>
                <a:gd name="connsiteY102" fmla="*/ 68849 h 357001"/>
                <a:gd name="connsiteX103" fmla="*/ 243161 w 398226"/>
                <a:gd name="connsiteY103" fmla="*/ 69722 h 357001"/>
                <a:gd name="connsiteX104" fmla="*/ 236644 w 398226"/>
                <a:gd name="connsiteY104" fmla="*/ 71361 h 357001"/>
                <a:gd name="connsiteX105" fmla="*/ 234212 w 398226"/>
                <a:gd name="connsiteY105" fmla="*/ 72233 h 357001"/>
                <a:gd name="connsiteX106" fmla="*/ 231265 w 398226"/>
                <a:gd name="connsiteY106" fmla="*/ 73502 h 357001"/>
                <a:gd name="connsiteX107" fmla="*/ 230498 w 398226"/>
                <a:gd name="connsiteY107" fmla="*/ 74652 h 357001"/>
                <a:gd name="connsiteX108" fmla="*/ 229665 w 398226"/>
                <a:gd name="connsiteY108" fmla="*/ 78815 h 357001"/>
                <a:gd name="connsiteX109" fmla="*/ 227498 w 398226"/>
                <a:gd name="connsiteY109" fmla="*/ 84789 h 357001"/>
                <a:gd name="connsiteX110" fmla="*/ 225740 w 398226"/>
                <a:gd name="connsiteY110" fmla="*/ 89191 h 357001"/>
                <a:gd name="connsiteX111" fmla="*/ 224577 w 398226"/>
                <a:gd name="connsiteY111" fmla="*/ 93024 h 357001"/>
                <a:gd name="connsiteX112" fmla="*/ 222608 w 398226"/>
                <a:gd name="connsiteY112" fmla="*/ 97782 h 357001"/>
                <a:gd name="connsiteX113" fmla="*/ 220969 w 398226"/>
                <a:gd name="connsiteY113" fmla="*/ 99381 h 357001"/>
                <a:gd name="connsiteX114" fmla="*/ 219118 w 398226"/>
                <a:gd name="connsiteY114" fmla="*/ 100835 h 357001"/>
                <a:gd name="connsiteX115" fmla="*/ 216739 w 398226"/>
                <a:gd name="connsiteY115" fmla="*/ 101562 h 357001"/>
                <a:gd name="connsiteX116" fmla="*/ 213501 w 398226"/>
                <a:gd name="connsiteY116" fmla="*/ 102025 h 357001"/>
                <a:gd name="connsiteX117" fmla="*/ 210580 w 398226"/>
                <a:gd name="connsiteY117" fmla="*/ 101893 h 357001"/>
                <a:gd name="connsiteX118" fmla="*/ 208306 w 398226"/>
                <a:gd name="connsiteY118" fmla="*/ 101959 h 357001"/>
                <a:gd name="connsiteX119" fmla="*/ 205121 w 398226"/>
                <a:gd name="connsiteY119" fmla="*/ 103637 h 357001"/>
                <a:gd name="connsiteX120" fmla="*/ 202187 w 398226"/>
                <a:gd name="connsiteY120" fmla="*/ 103743 h 357001"/>
                <a:gd name="connsiteX121" fmla="*/ 197547 w 398226"/>
                <a:gd name="connsiteY121" fmla="*/ 102778 h 357001"/>
                <a:gd name="connsiteX122" fmla="*/ 193794 w 398226"/>
                <a:gd name="connsiteY122" fmla="*/ 101840 h 357001"/>
                <a:gd name="connsiteX123" fmla="*/ 192115 w 398226"/>
                <a:gd name="connsiteY123" fmla="*/ 101642 h 357001"/>
                <a:gd name="connsiteX124" fmla="*/ 188863 w 398226"/>
                <a:gd name="connsiteY124" fmla="*/ 98535 h 357001"/>
                <a:gd name="connsiteX125" fmla="*/ 186722 w 398226"/>
                <a:gd name="connsiteY125" fmla="*/ 98588 h 357001"/>
                <a:gd name="connsiteX126" fmla="*/ 183457 w 398226"/>
                <a:gd name="connsiteY126" fmla="*/ 98337 h 357001"/>
                <a:gd name="connsiteX127" fmla="*/ 181634 w 398226"/>
                <a:gd name="connsiteY127" fmla="*/ 97623 h 357001"/>
                <a:gd name="connsiteX128" fmla="*/ 179968 w 398226"/>
                <a:gd name="connsiteY128" fmla="*/ 96037 h 357001"/>
                <a:gd name="connsiteX129" fmla="*/ 176347 w 398226"/>
                <a:gd name="connsiteY129" fmla="*/ 92905 h 357001"/>
                <a:gd name="connsiteX130" fmla="*/ 172791 w 398226"/>
                <a:gd name="connsiteY130" fmla="*/ 90367 h 357001"/>
                <a:gd name="connsiteX131" fmla="*/ 169619 w 398226"/>
                <a:gd name="connsiteY131" fmla="*/ 88874 h 357001"/>
                <a:gd name="connsiteX132" fmla="*/ 166645 w 398226"/>
                <a:gd name="connsiteY132" fmla="*/ 88173 h 357001"/>
                <a:gd name="connsiteX133" fmla="*/ 163777 w 398226"/>
                <a:gd name="connsiteY133" fmla="*/ 88794 h 357001"/>
                <a:gd name="connsiteX134" fmla="*/ 161543 w 398226"/>
                <a:gd name="connsiteY134" fmla="*/ 89468 h 357001"/>
                <a:gd name="connsiteX135" fmla="*/ 160671 w 398226"/>
                <a:gd name="connsiteY135" fmla="*/ 89799 h 357001"/>
                <a:gd name="connsiteX136" fmla="*/ 158926 w 398226"/>
                <a:gd name="connsiteY136" fmla="*/ 91107 h 357001"/>
                <a:gd name="connsiteX137" fmla="*/ 157115 w 398226"/>
                <a:gd name="connsiteY137" fmla="*/ 93592 h 357001"/>
                <a:gd name="connsiteX138" fmla="*/ 155569 w 398226"/>
                <a:gd name="connsiteY138" fmla="*/ 97465 h 357001"/>
                <a:gd name="connsiteX139" fmla="*/ 154961 w 398226"/>
                <a:gd name="connsiteY139" fmla="*/ 99844 h 357001"/>
                <a:gd name="connsiteX140" fmla="*/ 153216 w 398226"/>
                <a:gd name="connsiteY140" fmla="*/ 104880 h 357001"/>
                <a:gd name="connsiteX141" fmla="*/ 150916 w 398226"/>
                <a:gd name="connsiteY141" fmla="*/ 110933 h 357001"/>
                <a:gd name="connsiteX142" fmla="*/ 149846 w 398226"/>
                <a:gd name="connsiteY142" fmla="*/ 112678 h 357001"/>
                <a:gd name="connsiteX143" fmla="*/ 148630 w 398226"/>
                <a:gd name="connsiteY143" fmla="*/ 113974 h 357001"/>
                <a:gd name="connsiteX144" fmla="*/ 146713 w 398226"/>
                <a:gd name="connsiteY144" fmla="*/ 115123 h 357001"/>
                <a:gd name="connsiteX145" fmla="*/ 140461 w 398226"/>
                <a:gd name="connsiteY145" fmla="*/ 119921 h 357001"/>
                <a:gd name="connsiteX146" fmla="*/ 137263 w 398226"/>
                <a:gd name="connsiteY146" fmla="*/ 125327 h 357001"/>
                <a:gd name="connsiteX147" fmla="*/ 135293 w 398226"/>
                <a:gd name="connsiteY147" fmla="*/ 126900 h 357001"/>
                <a:gd name="connsiteX148" fmla="*/ 132941 w 398226"/>
                <a:gd name="connsiteY148" fmla="*/ 127640 h 357001"/>
                <a:gd name="connsiteX149" fmla="*/ 130958 w 398226"/>
                <a:gd name="connsiteY149" fmla="*/ 128103 h 357001"/>
                <a:gd name="connsiteX150" fmla="*/ 129848 w 398226"/>
                <a:gd name="connsiteY150" fmla="*/ 129002 h 357001"/>
                <a:gd name="connsiteX151" fmla="*/ 128566 w 398226"/>
                <a:gd name="connsiteY151" fmla="*/ 131738 h 357001"/>
                <a:gd name="connsiteX152" fmla="*/ 127495 w 398226"/>
                <a:gd name="connsiteY152" fmla="*/ 132702 h 357001"/>
                <a:gd name="connsiteX153" fmla="*/ 126319 w 398226"/>
                <a:gd name="connsiteY153" fmla="*/ 133073 h 357001"/>
                <a:gd name="connsiteX154" fmla="*/ 122816 w 398226"/>
                <a:gd name="connsiteY154" fmla="*/ 132742 h 357001"/>
                <a:gd name="connsiteX155" fmla="*/ 121706 w 398226"/>
                <a:gd name="connsiteY155" fmla="*/ 132465 h 357001"/>
                <a:gd name="connsiteX156" fmla="*/ 112414 w 398226"/>
                <a:gd name="connsiteY156" fmla="*/ 132993 h 357001"/>
                <a:gd name="connsiteX157" fmla="*/ 109599 w 398226"/>
                <a:gd name="connsiteY157" fmla="*/ 132121 h 357001"/>
                <a:gd name="connsiteX158" fmla="*/ 107603 w 398226"/>
                <a:gd name="connsiteY158" fmla="*/ 131777 h 357001"/>
                <a:gd name="connsiteX159" fmla="*/ 104404 w 398226"/>
                <a:gd name="connsiteY159" fmla="*/ 132914 h 357001"/>
                <a:gd name="connsiteX160" fmla="*/ 103096 w 398226"/>
                <a:gd name="connsiteY160" fmla="*/ 132174 h 357001"/>
                <a:gd name="connsiteX161" fmla="*/ 102091 w 398226"/>
                <a:gd name="connsiteY161" fmla="*/ 129900 h 357001"/>
                <a:gd name="connsiteX162" fmla="*/ 101668 w 398226"/>
                <a:gd name="connsiteY162" fmla="*/ 125340 h 357001"/>
                <a:gd name="connsiteX163" fmla="*/ 101906 w 398226"/>
                <a:gd name="connsiteY163" fmla="*/ 121468 h 357001"/>
                <a:gd name="connsiteX164" fmla="*/ 103691 w 398226"/>
                <a:gd name="connsiteY164" fmla="*/ 118533 h 357001"/>
                <a:gd name="connsiteX165" fmla="*/ 105171 w 398226"/>
                <a:gd name="connsiteY165" fmla="*/ 116379 h 357001"/>
                <a:gd name="connsiteX166" fmla="*/ 106638 w 398226"/>
                <a:gd name="connsiteY166" fmla="*/ 113577 h 357001"/>
                <a:gd name="connsiteX167" fmla="*/ 106850 w 398226"/>
                <a:gd name="connsiteY167" fmla="*/ 112321 h 357001"/>
                <a:gd name="connsiteX168" fmla="*/ 106585 w 398226"/>
                <a:gd name="connsiteY168" fmla="*/ 111185 h 357001"/>
                <a:gd name="connsiteX169" fmla="*/ 106347 w 398226"/>
                <a:gd name="connsiteY169" fmla="*/ 108871 h 357001"/>
                <a:gd name="connsiteX170" fmla="*/ 106242 w 398226"/>
                <a:gd name="connsiteY170" fmla="*/ 106519 h 357001"/>
                <a:gd name="connsiteX171" fmla="*/ 104352 w 398226"/>
                <a:gd name="connsiteY171" fmla="*/ 101364 h 357001"/>
                <a:gd name="connsiteX172" fmla="*/ 102025 w 398226"/>
                <a:gd name="connsiteY172" fmla="*/ 94518 h 357001"/>
                <a:gd name="connsiteX173" fmla="*/ 98866 w 398226"/>
                <a:gd name="connsiteY173" fmla="*/ 86878 h 357001"/>
                <a:gd name="connsiteX174" fmla="*/ 97875 w 398226"/>
                <a:gd name="connsiteY174" fmla="*/ 84776 h 357001"/>
                <a:gd name="connsiteX175" fmla="*/ 95866 w 398226"/>
                <a:gd name="connsiteY175" fmla="*/ 81459 h 357001"/>
                <a:gd name="connsiteX176" fmla="*/ 88279 w 398226"/>
                <a:gd name="connsiteY176" fmla="*/ 75154 h 357001"/>
                <a:gd name="connsiteX177" fmla="*/ 87129 w 398226"/>
                <a:gd name="connsiteY177" fmla="*/ 74295 h 357001"/>
                <a:gd name="connsiteX178" fmla="*/ 86931 w 398226"/>
                <a:gd name="connsiteY178" fmla="*/ 86177 h 357001"/>
                <a:gd name="connsiteX179" fmla="*/ 86706 w 398226"/>
                <a:gd name="connsiteY179" fmla="*/ 98760 h 357001"/>
                <a:gd name="connsiteX180" fmla="*/ 86482 w 398226"/>
                <a:gd name="connsiteY180" fmla="*/ 111343 h 357001"/>
                <a:gd name="connsiteX181" fmla="*/ 86243 w 398226"/>
                <a:gd name="connsiteY181" fmla="*/ 123926 h 357001"/>
                <a:gd name="connsiteX182" fmla="*/ 85992 w 398226"/>
                <a:gd name="connsiteY182" fmla="*/ 136509 h 357001"/>
                <a:gd name="connsiteX183" fmla="*/ 85741 w 398226"/>
                <a:gd name="connsiteY183" fmla="*/ 149079 h 357001"/>
                <a:gd name="connsiteX184" fmla="*/ 85477 w 398226"/>
                <a:gd name="connsiteY184" fmla="*/ 161648 h 357001"/>
                <a:gd name="connsiteX185" fmla="*/ 85213 w 398226"/>
                <a:gd name="connsiteY185" fmla="*/ 174218 h 357001"/>
                <a:gd name="connsiteX186" fmla="*/ 85120 w 398226"/>
                <a:gd name="connsiteY186" fmla="*/ 178197 h 357001"/>
                <a:gd name="connsiteX187" fmla="*/ 82648 w 398226"/>
                <a:gd name="connsiteY187" fmla="*/ 178144 h 357001"/>
                <a:gd name="connsiteX188" fmla="*/ 77652 w 398226"/>
                <a:gd name="connsiteY188" fmla="*/ 179677 h 357001"/>
                <a:gd name="connsiteX189" fmla="*/ 74440 w 398226"/>
                <a:gd name="connsiteY189" fmla="*/ 181673 h 357001"/>
                <a:gd name="connsiteX190" fmla="*/ 73013 w 398226"/>
                <a:gd name="connsiteY190" fmla="*/ 184131 h 357001"/>
                <a:gd name="connsiteX191" fmla="*/ 71163 w 398226"/>
                <a:gd name="connsiteY191" fmla="*/ 185625 h 357001"/>
                <a:gd name="connsiteX192" fmla="*/ 68876 w 398226"/>
                <a:gd name="connsiteY192" fmla="*/ 186154 h 357001"/>
                <a:gd name="connsiteX193" fmla="*/ 67845 w 398226"/>
                <a:gd name="connsiteY193" fmla="*/ 187409 h 357001"/>
                <a:gd name="connsiteX194" fmla="*/ 68070 w 398226"/>
                <a:gd name="connsiteY194" fmla="*/ 189392 h 357001"/>
                <a:gd name="connsiteX195" fmla="*/ 67158 w 398226"/>
                <a:gd name="connsiteY195" fmla="*/ 190912 h 357001"/>
                <a:gd name="connsiteX196" fmla="*/ 65109 w 398226"/>
                <a:gd name="connsiteY196" fmla="*/ 191956 h 357001"/>
                <a:gd name="connsiteX197" fmla="*/ 61857 w 398226"/>
                <a:gd name="connsiteY197" fmla="*/ 191652 h 357001"/>
                <a:gd name="connsiteX198" fmla="*/ 57390 w 398226"/>
                <a:gd name="connsiteY198" fmla="*/ 190000 h 357001"/>
                <a:gd name="connsiteX199" fmla="*/ 51667 w 398226"/>
                <a:gd name="connsiteY199" fmla="*/ 189603 h 357001"/>
                <a:gd name="connsiteX200" fmla="*/ 44688 w 398226"/>
                <a:gd name="connsiteY200" fmla="*/ 190476 h 357001"/>
                <a:gd name="connsiteX201" fmla="*/ 39692 w 398226"/>
                <a:gd name="connsiteY201" fmla="*/ 190066 h 357001"/>
                <a:gd name="connsiteX202" fmla="*/ 36678 w 398226"/>
                <a:gd name="connsiteY202" fmla="*/ 188361 h 357001"/>
                <a:gd name="connsiteX203" fmla="*/ 33467 w 398226"/>
                <a:gd name="connsiteY203" fmla="*/ 187396 h 357001"/>
                <a:gd name="connsiteX204" fmla="*/ 30043 w 398226"/>
                <a:gd name="connsiteY204" fmla="*/ 187158 h 357001"/>
                <a:gd name="connsiteX205" fmla="*/ 28074 w 398226"/>
                <a:gd name="connsiteY205" fmla="*/ 186444 h 357001"/>
                <a:gd name="connsiteX206" fmla="*/ 24029 w 398226"/>
                <a:gd name="connsiteY206" fmla="*/ 185175 h 357001"/>
                <a:gd name="connsiteX207" fmla="*/ 23289 w 398226"/>
                <a:gd name="connsiteY207" fmla="*/ 182995 h 357001"/>
                <a:gd name="connsiteX208" fmla="*/ 22840 w 398226"/>
                <a:gd name="connsiteY208" fmla="*/ 181343 h 357001"/>
                <a:gd name="connsiteX209" fmla="*/ 21716 w 398226"/>
                <a:gd name="connsiteY209" fmla="*/ 179611 h 357001"/>
                <a:gd name="connsiteX210" fmla="*/ 21611 w 398226"/>
                <a:gd name="connsiteY210" fmla="*/ 178210 h 357001"/>
                <a:gd name="connsiteX211" fmla="*/ 22536 w 398226"/>
                <a:gd name="connsiteY211" fmla="*/ 177139 h 357001"/>
                <a:gd name="connsiteX212" fmla="*/ 22694 w 398226"/>
                <a:gd name="connsiteY212" fmla="*/ 175421 h 357001"/>
                <a:gd name="connsiteX213" fmla="*/ 22073 w 398226"/>
                <a:gd name="connsiteY213" fmla="*/ 173055 h 357001"/>
                <a:gd name="connsiteX214" fmla="*/ 20963 w 398226"/>
                <a:gd name="connsiteY214" fmla="*/ 171905 h 357001"/>
                <a:gd name="connsiteX215" fmla="*/ 19364 w 398226"/>
                <a:gd name="connsiteY215" fmla="*/ 171971 h 357001"/>
                <a:gd name="connsiteX216" fmla="*/ 18386 w 398226"/>
                <a:gd name="connsiteY216" fmla="*/ 171073 h 357001"/>
                <a:gd name="connsiteX217" fmla="*/ 18029 w 398226"/>
                <a:gd name="connsiteY217" fmla="*/ 169196 h 357001"/>
                <a:gd name="connsiteX218" fmla="*/ 17104 w 398226"/>
                <a:gd name="connsiteY218" fmla="*/ 167768 h 357001"/>
                <a:gd name="connsiteX219" fmla="*/ 14883 w 398226"/>
                <a:gd name="connsiteY219" fmla="*/ 166327 h 357001"/>
                <a:gd name="connsiteX220" fmla="*/ 11909 w 398226"/>
                <a:gd name="connsiteY220" fmla="*/ 167411 h 357001"/>
                <a:gd name="connsiteX221" fmla="*/ 10482 w 398226"/>
                <a:gd name="connsiteY221" fmla="*/ 169050 h 357001"/>
                <a:gd name="connsiteX222" fmla="*/ 9622 w 398226"/>
                <a:gd name="connsiteY222" fmla="*/ 171628 h 357001"/>
                <a:gd name="connsiteX223" fmla="*/ 8856 w 398226"/>
                <a:gd name="connsiteY223" fmla="*/ 172910 h 357001"/>
                <a:gd name="connsiteX224" fmla="*/ 8446 w 398226"/>
                <a:gd name="connsiteY224" fmla="*/ 175064 h 357001"/>
                <a:gd name="connsiteX225" fmla="*/ 8261 w 398226"/>
                <a:gd name="connsiteY225" fmla="*/ 176584 h 357001"/>
                <a:gd name="connsiteX226" fmla="*/ 7481 w 398226"/>
                <a:gd name="connsiteY226" fmla="*/ 178210 h 357001"/>
                <a:gd name="connsiteX227" fmla="*/ 6688 w 398226"/>
                <a:gd name="connsiteY227" fmla="*/ 178871 h 357001"/>
                <a:gd name="connsiteX228" fmla="*/ 5882 w 398226"/>
                <a:gd name="connsiteY228" fmla="*/ 178567 h 357001"/>
                <a:gd name="connsiteX229" fmla="*/ 4349 w 398226"/>
                <a:gd name="connsiteY229" fmla="*/ 179214 h 357001"/>
                <a:gd name="connsiteX230" fmla="*/ 965 w 398226"/>
                <a:gd name="connsiteY230" fmla="*/ 181620 h 357001"/>
                <a:gd name="connsiteX231" fmla="*/ 0 w 398226"/>
                <a:gd name="connsiteY231" fmla="*/ 182876 h 357001"/>
                <a:gd name="connsiteX232" fmla="*/ 793 w 398226"/>
                <a:gd name="connsiteY232" fmla="*/ 183550 h 357001"/>
                <a:gd name="connsiteX233" fmla="*/ 6873 w 398226"/>
                <a:gd name="connsiteY233" fmla="*/ 193926 h 357001"/>
                <a:gd name="connsiteX234" fmla="*/ 11764 w 398226"/>
                <a:gd name="connsiteY234" fmla="*/ 205041 h 357001"/>
                <a:gd name="connsiteX235" fmla="*/ 17183 w 398226"/>
                <a:gd name="connsiteY235" fmla="*/ 224656 h 357001"/>
                <a:gd name="connsiteX236" fmla="*/ 20791 w 398226"/>
                <a:gd name="connsiteY236" fmla="*/ 234371 h 357001"/>
                <a:gd name="connsiteX237" fmla="*/ 28391 w 398226"/>
                <a:gd name="connsiteY237" fmla="*/ 250522 h 357001"/>
                <a:gd name="connsiteX238" fmla="*/ 34418 w 398226"/>
                <a:gd name="connsiteY238" fmla="*/ 260766 h 357001"/>
                <a:gd name="connsiteX239" fmla="*/ 39626 w 398226"/>
                <a:gd name="connsiteY239" fmla="*/ 268419 h 357001"/>
                <a:gd name="connsiteX240" fmla="*/ 40696 w 398226"/>
                <a:gd name="connsiteY240" fmla="*/ 270877 h 357001"/>
                <a:gd name="connsiteX241" fmla="*/ 42838 w 398226"/>
                <a:gd name="connsiteY241" fmla="*/ 281570 h 357001"/>
                <a:gd name="connsiteX242" fmla="*/ 43195 w 398226"/>
                <a:gd name="connsiteY242" fmla="*/ 285707 h 357001"/>
                <a:gd name="connsiteX243" fmla="*/ 42944 w 398226"/>
                <a:gd name="connsiteY243" fmla="*/ 292342 h 357001"/>
                <a:gd name="connsiteX244" fmla="*/ 41080 w 398226"/>
                <a:gd name="connsiteY244" fmla="*/ 296492 h 357001"/>
                <a:gd name="connsiteX245" fmla="*/ 38026 w 398226"/>
                <a:gd name="connsiteY245" fmla="*/ 299228 h 357001"/>
                <a:gd name="connsiteX246" fmla="*/ 35912 w 398226"/>
                <a:gd name="connsiteY246" fmla="*/ 299969 h 357001"/>
                <a:gd name="connsiteX247" fmla="*/ 34260 w 398226"/>
                <a:gd name="connsiteY247" fmla="*/ 298092 h 357001"/>
                <a:gd name="connsiteX248" fmla="*/ 32581 w 398226"/>
                <a:gd name="connsiteY248" fmla="*/ 299268 h 357001"/>
                <a:gd name="connsiteX249" fmla="*/ 31484 w 398226"/>
                <a:gd name="connsiteY249" fmla="*/ 301436 h 357001"/>
                <a:gd name="connsiteX250" fmla="*/ 32052 w 398226"/>
                <a:gd name="connsiteY250" fmla="*/ 305216 h 357001"/>
                <a:gd name="connsiteX251" fmla="*/ 33903 w 398226"/>
                <a:gd name="connsiteY251" fmla="*/ 307608 h 357001"/>
                <a:gd name="connsiteX252" fmla="*/ 34643 w 398226"/>
                <a:gd name="connsiteY252" fmla="*/ 310595 h 357001"/>
                <a:gd name="connsiteX253" fmla="*/ 36560 w 398226"/>
                <a:gd name="connsiteY253" fmla="*/ 312155 h 357001"/>
                <a:gd name="connsiteX254" fmla="*/ 38397 w 398226"/>
                <a:gd name="connsiteY254" fmla="*/ 316437 h 357001"/>
                <a:gd name="connsiteX255" fmla="*/ 40842 w 398226"/>
                <a:gd name="connsiteY255" fmla="*/ 318222 h 357001"/>
                <a:gd name="connsiteX256" fmla="*/ 41926 w 398226"/>
                <a:gd name="connsiteY256" fmla="*/ 320852 h 357001"/>
                <a:gd name="connsiteX257" fmla="*/ 44715 w 398226"/>
                <a:gd name="connsiteY257" fmla="*/ 326602 h 357001"/>
                <a:gd name="connsiteX258" fmla="*/ 45217 w 398226"/>
                <a:gd name="connsiteY258" fmla="*/ 328848 h 357001"/>
                <a:gd name="connsiteX259" fmla="*/ 45362 w 398226"/>
                <a:gd name="connsiteY259" fmla="*/ 331439 h 357001"/>
                <a:gd name="connsiteX260" fmla="*/ 42705 w 398226"/>
                <a:gd name="connsiteY260" fmla="*/ 332893 h 357001"/>
                <a:gd name="connsiteX261" fmla="*/ 42124 w 398226"/>
                <a:gd name="connsiteY261" fmla="*/ 336726 h 357001"/>
                <a:gd name="connsiteX262" fmla="*/ 42481 w 398226"/>
                <a:gd name="connsiteY262" fmla="*/ 339978 h 357001"/>
                <a:gd name="connsiteX263" fmla="*/ 43789 w 398226"/>
                <a:gd name="connsiteY263" fmla="*/ 343017 h 357001"/>
                <a:gd name="connsiteX264" fmla="*/ 44966 w 398226"/>
                <a:gd name="connsiteY264" fmla="*/ 344471 h 357001"/>
                <a:gd name="connsiteX265" fmla="*/ 45098 w 398226"/>
                <a:gd name="connsiteY265" fmla="*/ 339383 h 357001"/>
                <a:gd name="connsiteX266" fmla="*/ 46050 w 398226"/>
                <a:gd name="connsiteY266" fmla="*/ 337718 h 357001"/>
                <a:gd name="connsiteX267" fmla="*/ 46856 w 398226"/>
                <a:gd name="connsiteY267" fmla="*/ 337057 h 357001"/>
                <a:gd name="connsiteX268" fmla="*/ 48548 w 398226"/>
                <a:gd name="connsiteY268" fmla="*/ 336819 h 357001"/>
                <a:gd name="connsiteX269" fmla="*/ 50993 w 398226"/>
                <a:gd name="connsiteY269" fmla="*/ 336660 h 357001"/>
                <a:gd name="connsiteX270" fmla="*/ 52011 w 398226"/>
                <a:gd name="connsiteY270" fmla="*/ 336964 h 357001"/>
                <a:gd name="connsiteX271" fmla="*/ 53332 w 398226"/>
                <a:gd name="connsiteY271" fmla="*/ 337691 h 357001"/>
                <a:gd name="connsiteX272" fmla="*/ 53689 w 398226"/>
                <a:gd name="connsiteY272" fmla="*/ 339978 h 357001"/>
                <a:gd name="connsiteX273" fmla="*/ 53742 w 398226"/>
                <a:gd name="connsiteY273" fmla="*/ 341841 h 357001"/>
                <a:gd name="connsiteX274" fmla="*/ 53583 w 398226"/>
                <a:gd name="connsiteY274" fmla="*/ 343057 h 357001"/>
                <a:gd name="connsiteX275" fmla="*/ 53676 w 398226"/>
                <a:gd name="connsiteY275" fmla="*/ 344974 h 357001"/>
                <a:gd name="connsiteX276" fmla="*/ 55341 w 398226"/>
                <a:gd name="connsiteY276" fmla="*/ 344881 h 357001"/>
                <a:gd name="connsiteX277" fmla="*/ 56544 w 398226"/>
                <a:gd name="connsiteY277" fmla="*/ 344405 h 357001"/>
                <a:gd name="connsiteX278" fmla="*/ 59994 w 398226"/>
                <a:gd name="connsiteY278" fmla="*/ 344591 h 357001"/>
                <a:gd name="connsiteX279" fmla="*/ 61144 w 398226"/>
                <a:gd name="connsiteY279" fmla="*/ 346494 h 357001"/>
                <a:gd name="connsiteX280" fmla="*/ 63404 w 398226"/>
                <a:gd name="connsiteY280" fmla="*/ 346361 h 357001"/>
                <a:gd name="connsiteX281" fmla="*/ 64210 w 398226"/>
                <a:gd name="connsiteY281" fmla="*/ 347062 h 357001"/>
                <a:gd name="connsiteX282" fmla="*/ 65373 w 398226"/>
                <a:gd name="connsiteY282" fmla="*/ 348635 h 357001"/>
                <a:gd name="connsiteX283" fmla="*/ 65135 w 398226"/>
                <a:gd name="connsiteY283" fmla="*/ 350869 h 357001"/>
                <a:gd name="connsiteX284" fmla="*/ 64514 w 398226"/>
                <a:gd name="connsiteY284" fmla="*/ 352124 h 357001"/>
                <a:gd name="connsiteX285" fmla="*/ 66722 w 398226"/>
                <a:gd name="connsiteY285" fmla="*/ 351860 h 357001"/>
                <a:gd name="connsiteX286" fmla="*/ 72339 w 398226"/>
                <a:gd name="connsiteY286" fmla="*/ 356076 h 357001"/>
                <a:gd name="connsiteX287" fmla="*/ 77401 w 398226"/>
                <a:gd name="connsiteY287" fmla="*/ 356169 h 357001"/>
                <a:gd name="connsiteX288" fmla="*/ 79186 w 398226"/>
                <a:gd name="connsiteY288" fmla="*/ 356684 h 357001"/>
                <a:gd name="connsiteX289" fmla="*/ 81393 w 398226"/>
                <a:gd name="connsiteY289" fmla="*/ 357002 h 357001"/>
                <a:gd name="connsiteX290" fmla="*/ 91398 w 398226"/>
                <a:gd name="connsiteY290" fmla="*/ 349098 h 357001"/>
                <a:gd name="connsiteX291" fmla="*/ 93685 w 398226"/>
                <a:gd name="connsiteY291" fmla="*/ 347802 h 357001"/>
                <a:gd name="connsiteX292" fmla="*/ 99487 w 398226"/>
                <a:gd name="connsiteY292" fmla="*/ 347141 h 357001"/>
                <a:gd name="connsiteX293" fmla="*/ 102078 w 398226"/>
                <a:gd name="connsiteY293" fmla="*/ 345622 h 357001"/>
                <a:gd name="connsiteX294" fmla="*/ 104629 w 398226"/>
                <a:gd name="connsiteY294" fmla="*/ 345079 h 357001"/>
                <a:gd name="connsiteX295" fmla="*/ 106294 w 398226"/>
                <a:gd name="connsiteY295" fmla="*/ 345000 h 357001"/>
                <a:gd name="connsiteX296" fmla="*/ 110709 w 398226"/>
                <a:gd name="connsiteY296" fmla="*/ 346203 h 357001"/>
                <a:gd name="connsiteX297" fmla="*/ 113088 w 398226"/>
                <a:gd name="connsiteY297" fmla="*/ 346230 h 357001"/>
                <a:gd name="connsiteX298" fmla="*/ 117926 w 398226"/>
                <a:gd name="connsiteY298" fmla="*/ 345225 h 357001"/>
                <a:gd name="connsiteX299" fmla="*/ 123490 w 398226"/>
                <a:gd name="connsiteY299" fmla="*/ 345212 h 357001"/>
                <a:gd name="connsiteX300" fmla="*/ 134580 w 398226"/>
                <a:gd name="connsiteY300" fmla="*/ 336581 h 357001"/>
                <a:gd name="connsiteX301" fmla="*/ 138584 w 398226"/>
                <a:gd name="connsiteY301" fmla="*/ 336144 h 357001"/>
                <a:gd name="connsiteX302" fmla="*/ 141929 w 398226"/>
                <a:gd name="connsiteY302" fmla="*/ 334902 h 357001"/>
                <a:gd name="connsiteX303" fmla="*/ 146224 w 398226"/>
                <a:gd name="connsiteY303" fmla="*/ 334902 h 357001"/>
                <a:gd name="connsiteX304" fmla="*/ 150652 w 398226"/>
                <a:gd name="connsiteY304" fmla="*/ 336409 h 357001"/>
                <a:gd name="connsiteX305" fmla="*/ 158728 w 398226"/>
                <a:gd name="connsiteY305" fmla="*/ 336924 h 357001"/>
                <a:gd name="connsiteX306" fmla="*/ 160684 w 398226"/>
                <a:gd name="connsiteY306" fmla="*/ 336581 h 357001"/>
                <a:gd name="connsiteX307" fmla="*/ 166341 w 398226"/>
                <a:gd name="connsiteY307" fmla="*/ 334202 h 357001"/>
                <a:gd name="connsiteX308" fmla="*/ 168984 w 398226"/>
                <a:gd name="connsiteY308" fmla="*/ 334413 h 357001"/>
                <a:gd name="connsiteX309" fmla="*/ 180365 w 398226"/>
                <a:gd name="connsiteY309" fmla="*/ 336369 h 357001"/>
                <a:gd name="connsiteX310" fmla="*/ 189961 w 398226"/>
                <a:gd name="connsiteY310" fmla="*/ 339581 h 357001"/>
                <a:gd name="connsiteX311" fmla="*/ 195432 w 398226"/>
                <a:gd name="connsiteY311" fmla="*/ 339422 h 357001"/>
                <a:gd name="connsiteX312" fmla="*/ 197428 w 398226"/>
                <a:gd name="connsiteY312" fmla="*/ 336316 h 357001"/>
                <a:gd name="connsiteX313" fmla="*/ 199834 w 398226"/>
                <a:gd name="connsiteY313" fmla="*/ 333871 h 357001"/>
                <a:gd name="connsiteX314" fmla="*/ 203786 w 398226"/>
                <a:gd name="connsiteY314" fmla="*/ 333501 h 357001"/>
                <a:gd name="connsiteX315" fmla="*/ 210963 w 398226"/>
                <a:gd name="connsiteY315" fmla="*/ 335417 h 357001"/>
                <a:gd name="connsiteX316" fmla="*/ 213249 w 398226"/>
                <a:gd name="connsiteY316" fmla="*/ 335629 h 357001"/>
                <a:gd name="connsiteX317" fmla="*/ 214796 w 398226"/>
                <a:gd name="connsiteY317" fmla="*/ 334942 h 357001"/>
                <a:gd name="connsiteX318" fmla="*/ 215351 w 398226"/>
                <a:gd name="connsiteY318" fmla="*/ 330355 h 357001"/>
                <a:gd name="connsiteX319" fmla="*/ 219131 w 398226"/>
                <a:gd name="connsiteY319" fmla="*/ 327170 h 357001"/>
                <a:gd name="connsiteX320" fmla="*/ 223506 w 398226"/>
                <a:gd name="connsiteY320" fmla="*/ 326443 h 357001"/>
                <a:gd name="connsiteX321" fmla="*/ 233842 w 398226"/>
                <a:gd name="connsiteY321" fmla="*/ 327805 h 357001"/>
                <a:gd name="connsiteX322" fmla="*/ 238270 w 398226"/>
                <a:gd name="connsiteY322" fmla="*/ 326324 h 357001"/>
                <a:gd name="connsiteX323" fmla="*/ 249505 w 398226"/>
                <a:gd name="connsiteY323" fmla="*/ 321050 h 357001"/>
                <a:gd name="connsiteX324" fmla="*/ 256523 w 398226"/>
                <a:gd name="connsiteY324" fmla="*/ 316504 h 357001"/>
                <a:gd name="connsiteX325" fmla="*/ 266357 w 398226"/>
                <a:gd name="connsiteY325" fmla="*/ 309022 h 357001"/>
                <a:gd name="connsiteX326" fmla="*/ 268763 w 398226"/>
                <a:gd name="connsiteY326" fmla="*/ 307833 h 357001"/>
                <a:gd name="connsiteX327" fmla="*/ 277578 w 398226"/>
                <a:gd name="connsiteY327" fmla="*/ 299797 h 357001"/>
                <a:gd name="connsiteX328" fmla="*/ 283381 w 398226"/>
                <a:gd name="connsiteY328" fmla="*/ 295713 h 357001"/>
                <a:gd name="connsiteX329" fmla="*/ 293545 w 398226"/>
                <a:gd name="connsiteY329" fmla="*/ 286408 h 357001"/>
                <a:gd name="connsiteX330" fmla="*/ 300458 w 398226"/>
                <a:gd name="connsiteY330" fmla="*/ 278213 h 357001"/>
                <a:gd name="connsiteX331" fmla="*/ 309419 w 398226"/>
                <a:gd name="connsiteY331" fmla="*/ 268974 h 357001"/>
                <a:gd name="connsiteX332" fmla="*/ 315750 w 398226"/>
                <a:gd name="connsiteY332" fmla="*/ 263224 h 357001"/>
                <a:gd name="connsiteX333" fmla="*/ 318090 w 398226"/>
                <a:gd name="connsiteY333" fmla="*/ 261916 h 357001"/>
                <a:gd name="connsiteX334" fmla="*/ 321606 w 398226"/>
                <a:gd name="connsiteY334" fmla="*/ 259048 h 357001"/>
                <a:gd name="connsiteX335" fmla="*/ 329735 w 398226"/>
                <a:gd name="connsiteY335" fmla="*/ 249148 h 357001"/>
                <a:gd name="connsiteX336" fmla="*/ 334519 w 398226"/>
                <a:gd name="connsiteY336" fmla="*/ 241957 h 357001"/>
                <a:gd name="connsiteX337" fmla="*/ 339528 w 398226"/>
                <a:gd name="connsiteY337" fmla="*/ 234067 h 357001"/>
                <a:gd name="connsiteX338" fmla="*/ 345212 w 398226"/>
                <a:gd name="connsiteY338" fmla="*/ 223850 h 357001"/>
                <a:gd name="connsiteX339" fmla="*/ 348966 w 398226"/>
                <a:gd name="connsiteY339" fmla="*/ 219052 h 357001"/>
                <a:gd name="connsiteX340" fmla="*/ 352944 w 398226"/>
                <a:gd name="connsiteY340" fmla="*/ 210315 h 357001"/>
                <a:gd name="connsiteX341" fmla="*/ 357226 w 398226"/>
                <a:gd name="connsiteY341" fmla="*/ 204314 h 357001"/>
                <a:gd name="connsiteX342" fmla="*/ 368527 w 398226"/>
                <a:gd name="connsiteY342" fmla="*/ 191877 h 357001"/>
                <a:gd name="connsiteX343" fmla="*/ 371290 w 398226"/>
                <a:gd name="connsiteY343" fmla="*/ 191176 h 357001"/>
                <a:gd name="connsiteX344" fmla="*/ 372863 w 398226"/>
                <a:gd name="connsiteY344" fmla="*/ 190383 h 357001"/>
                <a:gd name="connsiteX345" fmla="*/ 374660 w 398226"/>
                <a:gd name="connsiteY345" fmla="*/ 189141 h 357001"/>
                <a:gd name="connsiteX346" fmla="*/ 381203 w 398226"/>
                <a:gd name="connsiteY346" fmla="*/ 182981 h 357001"/>
                <a:gd name="connsiteX347" fmla="*/ 383542 w 398226"/>
                <a:gd name="connsiteY347" fmla="*/ 179505 h 357001"/>
                <a:gd name="connsiteX348" fmla="*/ 387825 w 398226"/>
                <a:gd name="connsiteY348" fmla="*/ 171073 h 357001"/>
                <a:gd name="connsiteX349" fmla="*/ 391631 w 398226"/>
                <a:gd name="connsiteY349" fmla="*/ 154339 h 357001"/>
                <a:gd name="connsiteX350" fmla="*/ 393046 w 398226"/>
                <a:gd name="connsiteY350" fmla="*/ 149660 h 357001"/>
                <a:gd name="connsiteX351" fmla="*/ 397011 w 398226"/>
                <a:gd name="connsiteY351" fmla="*/ 139443 h 357001"/>
                <a:gd name="connsiteX352" fmla="*/ 398227 w 398226"/>
                <a:gd name="connsiteY352" fmla="*/ 132914 h 357001"/>
                <a:gd name="connsiteX353" fmla="*/ 395570 w 398226"/>
                <a:gd name="connsiteY353" fmla="*/ 132967 h 357001"/>
                <a:gd name="connsiteX354" fmla="*/ 391010 w 398226"/>
                <a:gd name="connsiteY354" fmla="*/ 133073 h 357001"/>
                <a:gd name="connsiteX355" fmla="*/ 310530 w 398226"/>
                <a:gd name="connsiteY355" fmla="*/ 202662 h 357001"/>
                <a:gd name="connsiteX356" fmla="*/ 309459 w 398226"/>
                <a:gd name="connsiteY356" fmla="*/ 206112 h 357001"/>
                <a:gd name="connsiteX357" fmla="*/ 307965 w 398226"/>
                <a:gd name="connsiteY357" fmla="*/ 209628 h 357001"/>
                <a:gd name="connsiteX358" fmla="*/ 306829 w 398226"/>
                <a:gd name="connsiteY358" fmla="*/ 211095 h 357001"/>
                <a:gd name="connsiteX359" fmla="*/ 305480 w 398226"/>
                <a:gd name="connsiteY359" fmla="*/ 212020 h 357001"/>
                <a:gd name="connsiteX360" fmla="*/ 304146 w 398226"/>
                <a:gd name="connsiteY360" fmla="*/ 213408 h 357001"/>
                <a:gd name="connsiteX361" fmla="*/ 303524 w 398226"/>
                <a:gd name="connsiteY361" fmla="*/ 216236 h 357001"/>
                <a:gd name="connsiteX362" fmla="*/ 302784 w 398226"/>
                <a:gd name="connsiteY362" fmla="*/ 219554 h 357001"/>
                <a:gd name="connsiteX363" fmla="*/ 301066 w 398226"/>
                <a:gd name="connsiteY363" fmla="*/ 220915 h 357001"/>
                <a:gd name="connsiteX364" fmla="*/ 299731 w 398226"/>
                <a:gd name="connsiteY364" fmla="*/ 221814 h 357001"/>
                <a:gd name="connsiteX365" fmla="*/ 297894 w 398226"/>
                <a:gd name="connsiteY365" fmla="*/ 222911 h 357001"/>
                <a:gd name="connsiteX366" fmla="*/ 293876 w 398226"/>
                <a:gd name="connsiteY366" fmla="*/ 224696 h 357001"/>
                <a:gd name="connsiteX367" fmla="*/ 291682 w 398226"/>
                <a:gd name="connsiteY367" fmla="*/ 225383 h 357001"/>
                <a:gd name="connsiteX368" fmla="*/ 291378 w 398226"/>
                <a:gd name="connsiteY368" fmla="*/ 225436 h 357001"/>
                <a:gd name="connsiteX369" fmla="*/ 290003 w 398226"/>
                <a:gd name="connsiteY369" fmla="*/ 225277 h 357001"/>
                <a:gd name="connsiteX370" fmla="*/ 288152 w 398226"/>
                <a:gd name="connsiteY370" fmla="*/ 225436 h 357001"/>
                <a:gd name="connsiteX371" fmla="*/ 286685 w 398226"/>
                <a:gd name="connsiteY371" fmla="*/ 225819 h 357001"/>
                <a:gd name="connsiteX372" fmla="*/ 285549 w 398226"/>
                <a:gd name="connsiteY372" fmla="*/ 225964 h 357001"/>
                <a:gd name="connsiteX373" fmla="*/ 283619 w 398226"/>
                <a:gd name="connsiteY373" fmla="*/ 227960 h 357001"/>
                <a:gd name="connsiteX374" fmla="*/ 280024 w 398226"/>
                <a:gd name="connsiteY374" fmla="*/ 233340 h 357001"/>
                <a:gd name="connsiteX375" fmla="*/ 279085 w 398226"/>
                <a:gd name="connsiteY375" fmla="*/ 234463 h 357001"/>
                <a:gd name="connsiteX376" fmla="*/ 278742 w 398226"/>
                <a:gd name="connsiteY376" fmla="*/ 236578 h 357001"/>
                <a:gd name="connsiteX377" fmla="*/ 277896 w 398226"/>
                <a:gd name="connsiteY377" fmla="*/ 238257 h 357001"/>
                <a:gd name="connsiteX378" fmla="*/ 276891 w 398226"/>
                <a:gd name="connsiteY378" fmla="*/ 239565 h 357001"/>
                <a:gd name="connsiteX379" fmla="*/ 275953 w 398226"/>
                <a:gd name="connsiteY379" fmla="*/ 239882 h 357001"/>
                <a:gd name="connsiteX380" fmla="*/ 273190 w 398226"/>
                <a:gd name="connsiteY380" fmla="*/ 239367 h 357001"/>
                <a:gd name="connsiteX381" fmla="*/ 269661 w 398226"/>
                <a:gd name="connsiteY381" fmla="*/ 238693 h 357001"/>
                <a:gd name="connsiteX382" fmla="*/ 267665 w 398226"/>
                <a:gd name="connsiteY382" fmla="*/ 237067 h 357001"/>
                <a:gd name="connsiteX383" fmla="*/ 265921 w 398226"/>
                <a:gd name="connsiteY383" fmla="*/ 234939 h 357001"/>
                <a:gd name="connsiteX384" fmla="*/ 265022 w 398226"/>
                <a:gd name="connsiteY384" fmla="*/ 233379 h 357001"/>
                <a:gd name="connsiteX385" fmla="*/ 264044 w 398226"/>
                <a:gd name="connsiteY385" fmla="*/ 232533 h 357001"/>
                <a:gd name="connsiteX386" fmla="*/ 263713 w 398226"/>
                <a:gd name="connsiteY386" fmla="*/ 232058 h 357001"/>
                <a:gd name="connsiteX387" fmla="*/ 262299 w 398226"/>
                <a:gd name="connsiteY387" fmla="*/ 231344 h 357001"/>
                <a:gd name="connsiteX388" fmla="*/ 261770 w 398226"/>
                <a:gd name="connsiteY388" fmla="*/ 230974 h 357001"/>
                <a:gd name="connsiteX389" fmla="*/ 261295 w 398226"/>
                <a:gd name="connsiteY389" fmla="*/ 230709 h 357001"/>
                <a:gd name="connsiteX390" fmla="*/ 260753 w 398226"/>
                <a:gd name="connsiteY390" fmla="*/ 229678 h 357001"/>
                <a:gd name="connsiteX391" fmla="*/ 260449 w 398226"/>
                <a:gd name="connsiteY391" fmla="*/ 228780 h 357001"/>
                <a:gd name="connsiteX392" fmla="*/ 260700 w 398226"/>
                <a:gd name="connsiteY392" fmla="*/ 226282 h 357001"/>
                <a:gd name="connsiteX393" fmla="*/ 259748 w 398226"/>
                <a:gd name="connsiteY393" fmla="*/ 224788 h 357001"/>
                <a:gd name="connsiteX394" fmla="*/ 258109 w 398226"/>
                <a:gd name="connsiteY394" fmla="*/ 222250 h 357001"/>
                <a:gd name="connsiteX395" fmla="*/ 257091 w 398226"/>
                <a:gd name="connsiteY395" fmla="*/ 220162 h 357001"/>
                <a:gd name="connsiteX396" fmla="*/ 255704 w 398226"/>
                <a:gd name="connsiteY396" fmla="*/ 217320 h 357001"/>
                <a:gd name="connsiteX397" fmla="*/ 254884 w 398226"/>
                <a:gd name="connsiteY397" fmla="*/ 214875 h 357001"/>
                <a:gd name="connsiteX398" fmla="*/ 254025 w 398226"/>
                <a:gd name="connsiteY398" fmla="*/ 212350 h 357001"/>
                <a:gd name="connsiteX399" fmla="*/ 254197 w 398226"/>
                <a:gd name="connsiteY399" fmla="*/ 211267 h 357001"/>
                <a:gd name="connsiteX400" fmla="*/ 255149 w 398226"/>
                <a:gd name="connsiteY400" fmla="*/ 210526 h 357001"/>
                <a:gd name="connsiteX401" fmla="*/ 257898 w 398226"/>
                <a:gd name="connsiteY401" fmla="*/ 209258 h 357001"/>
                <a:gd name="connsiteX402" fmla="*/ 260026 w 398226"/>
                <a:gd name="connsiteY402" fmla="*/ 208279 h 357001"/>
                <a:gd name="connsiteX403" fmla="*/ 261599 w 398226"/>
                <a:gd name="connsiteY403" fmla="*/ 206469 h 357001"/>
                <a:gd name="connsiteX404" fmla="*/ 263344 w 398226"/>
                <a:gd name="connsiteY404" fmla="*/ 203786 h 357001"/>
                <a:gd name="connsiteX405" fmla="*/ 264203 w 398226"/>
                <a:gd name="connsiteY405" fmla="*/ 202173 h 357001"/>
                <a:gd name="connsiteX406" fmla="*/ 265022 w 398226"/>
                <a:gd name="connsiteY406" fmla="*/ 201433 h 357001"/>
                <a:gd name="connsiteX407" fmla="*/ 265934 w 398226"/>
                <a:gd name="connsiteY407" fmla="*/ 200296 h 357001"/>
                <a:gd name="connsiteX408" fmla="*/ 267560 w 398226"/>
                <a:gd name="connsiteY408" fmla="*/ 197772 h 357001"/>
                <a:gd name="connsiteX409" fmla="*/ 269370 w 398226"/>
                <a:gd name="connsiteY409" fmla="*/ 194970 h 357001"/>
                <a:gd name="connsiteX410" fmla="*/ 271300 w 398226"/>
                <a:gd name="connsiteY410" fmla="*/ 191956 h 357001"/>
                <a:gd name="connsiteX411" fmla="*/ 273613 w 398226"/>
                <a:gd name="connsiteY411" fmla="*/ 191084 h 357001"/>
                <a:gd name="connsiteX412" fmla="*/ 276772 w 398226"/>
                <a:gd name="connsiteY412" fmla="*/ 190079 h 357001"/>
                <a:gd name="connsiteX413" fmla="*/ 279878 w 398226"/>
                <a:gd name="connsiteY413" fmla="*/ 187449 h 357001"/>
                <a:gd name="connsiteX414" fmla="*/ 283539 w 398226"/>
                <a:gd name="connsiteY414" fmla="*/ 185228 h 357001"/>
                <a:gd name="connsiteX415" fmla="*/ 289395 w 398226"/>
                <a:gd name="connsiteY415" fmla="*/ 182809 h 357001"/>
                <a:gd name="connsiteX416" fmla="*/ 292104 w 398226"/>
                <a:gd name="connsiteY416" fmla="*/ 182202 h 357001"/>
                <a:gd name="connsiteX417" fmla="*/ 293135 w 398226"/>
                <a:gd name="connsiteY417" fmla="*/ 181858 h 357001"/>
                <a:gd name="connsiteX418" fmla="*/ 293757 w 398226"/>
                <a:gd name="connsiteY418" fmla="*/ 182307 h 357001"/>
                <a:gd name="connsiteX419" fmla="*/ 294378 w 398226"/>
                <a:gd name="connsiteY419" fmla="*/ 183695 h 357001"/>
                <a:gd name="connsiteX420" fmla="*/ 295303 w 398226"/>
                <a:gd name="connsiteY420" fmla="*/ 184845 h 357001"/>
                <a:gd name="connsiteX421" fmla="*/ 297484 w 398226"/>
                <a:gd name="connsiteY421" fmla="*/ 186854 h 357001"/>
                <a:gd name="connsiteX422" fmla="*/ 298422 w 398226"/>
                <a:gd name="connsiteY422" fmla="*/ 187343 h 357001"/>
                <a:gd name="connsiteX423" fmla="*/ 300630 w 398226"/>
                <a:gd name="connsiteY423" fmla="*/ 190317 h 357001"/>
                <a:gd name="connsiteX424" fmla="*/ 303048 w 398226"/>
                <a:gd name="connsiteY424" fmla="*/ 192352 h 357001"/>
                <a:gd name="connsiteX425" fmla="*/ 305824 w 398226"/>
                <a:gd name="connsiteY425" fmla="*/ 194705 h 357001"/>
                <a:gd name="connsiteX426" fmla="*/ 307741 w 398226"/>
                <a:gd name="connsiteY426" fmla="*/ 195868 h 357001"/>
                <a:gd name="connsiteX427" fmla="*/ 308719 w 398226"/>
                <a:gd name="connsiteY427" fmla="*/ 196199 h 357001"/>
                <a:gd name="connsiteX428" fmla="*/ 309459 w 398226"/>
                <a:gd name="connsiteY428" fmla="*/ 198287 h 357001"/>
                <a:gd name="connsiteX429" fmla="*/ 310226 w 398226"/>
                <a:gd name="connsiteY429" fmla="*/ 199834 h 357001"/>
                <a:gd name="connsiteX430" fmla="*/ 310635 w 398226"/>
                <a:gd name="connsiteY430" fmla="*/ 201274 h 357001"/>
                <a:gd name="connsiteX431" fmla="*/ 310530 w 398226"/>
                <a:gd name="connsiteY431" fmla="*/ 202662 h 35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398226" h="357001">
                  <a:moveTo>
                    <a:pt x="391010" y="133073"/>
                  </a:moveTo>
                  <a:lnTo>
                    <a:pt x="388327" y="133152"/>
                  </a:lnTo>
                  <a:lnTo>
                    <a:pt x="385313" y="133244"/>
                  </a:lnTo>
                  <a:lnTo>
                    <a:pt x="381626" y="132451"/>
                  </a:lnTo>
                  <a:lnTo>
                    <a:pt x="379524" y="132623"/>
                  </a:lnTo>
                  <a:lnTo>
                    <a:pt x="378784" y="132213"/>
                  </a:lnTo>
                  <a:lnTo>
                    <a:pt x="377423" y="131830"/>
                  </a:lnTo>
                  <a:lnTo>
                    <a:pt x="376683" y="132015"/>
                  </a:lnTo>
                  <a:lnTo>
                    <a:pt x="375823" y="136060"/>
                  </a:lnTo>
                  <a:lnTo>
                    <a:pt x="375031" y="142087"/>
                  </a:lnTo>
                  <a:lnTo>
                    <a:pt x="375149" y="145827"/>
                  </a:lnTo>
                  <a:lnTo>
                    <a:pt x="369928" y="145946"/>
                  </a:lnTo>
                  <a:lnTo>
                    <a:pt x="363359" y="145537"/>
                  </a:lnTo>
                  <a:lnTo>
                    <a:pt x="358707" y="143924"/>
                  </a:lnTo>
                  <a:lnTo>
                    <a:pt x="353777" y="140355"/>
                  </a:lnTo>
                  <a:lnTo>
                    <a:pt x="351001" y="134804"/>
                  </a:lnTo>
                  <a:lnTo>
                    <a:pt x="349825" y="131315"/>
                  </a:lnTo>
                  <a:lnTo>
                    <a:pt x="347987" y="131116"/>
                  </a:lnTo>
                  <a:lnTo>
                    <a:pt x="347710" y="130522"/>
                  </a:lnTo>
                  <a:lnTo>
                    <a:pt x="347723" y="126265"/>
                  </a:lnTo>
                  <a:lnTo>
                    <a:pt x="347948" y="121785"/>
                  </a:lnTo>
                  <a:lnTo>
                    <a:pt x="348344" y="120595"/>
                  </a:lnTo>
                  <a:lnTo>
                    <a:pt x="352006" y="115084"/>
                  </a:lnTo>
                  <a:lnTo>
                    <a:pt x="354279" y="111660"/>
                  </a:lnTo>
                  <a:lnTo>
                    <a:pt x="355746" y="108343"/>
                  </a:lnTo>
                  <a:lnTo>
                    <a:pt x="358800" y="104457"/>
                  </a:lnTo>
                  <a:lnTo>
                    <a:pt x="361998" y="101972"/>
                  </a:lnTo>
                  <a:lnTo>
                    <a:pt x="363161" y="101615"/>
                  </a:lnTo>
                  <a:lnTo>
                    <a:pt x="363941" y="101721"/>
                  </a:lnTo>
                  <a:lnTo>
                    <a:pt x="369254" y="105131"/>
                  </a:lnTo>
                  <a:lnTo>
                    <a:pt x="374713" y="108369"/>
                  </a:lnTo>
                  <a:lnTo>
                    <a:pt x="375942" y="108012"/>
                  </a:lnTo>
                  <a:lnTo>
                    <a:pt x="376603" y="107695"/>
                  </a:lnTo>
                  <a:lnTo>
                    <a:pt x="376207" y="105647"/>
                  </a:lnTo>
                  <a:lnTo>
                    <a:pt x="376154" y="102501"/>
                  </a:lnTo>
                  <a:lnTo>
                    <a:pt x="377885" y="98483"/>
                  </a:lnTo>
                  <a:lnTo>
                    <a:pt x="378084" y="90777"/>
                  </a:lnTo>
                  <a:lnTo>
                    <a:pt x="378374" y="88067"/>
                  </a:lnTo>
                  <a:lnTo>
                    <a:pt x="378559" y="82701"/>
                  </a:lnTo>
                  <a:lnTo>
                    <a:pt x="378784" y="76198"/>
                  </a:lnTo>
                  <a:lnTo>
                    <a:pt x="378983" y="70383"/>
                  </a:lnTo>
                  <a:lnTo>
                    <a:pt x="379234" y="65360"/>
                  </a:lnTo>
                  <a:lnTo>
                    <a:pt x="378850" y="62981"/>
                  </a:lnTo>
                  <a:lnTo>
                    <a:pt x="378507" y="61672"/>
                  </a:lnTo>
                  <a:lnTo>
                    <a:pt x="377568" y="59016"/>
                  </a:lnTo>
                  <a:lnTo>
                    <a:pt x="376564" y="53478"/>
                  </a:lnTo>
                  <a:lnTo>
                    <a:pt x="375282" y="49287"/>
                  </a:lnTo>
                  <a:lnTo>
                    <a:pt x="373537" y="46525"/>
                  </a:lnTo>
                  <a:lnTo>
                    <a:pt x="373008" y="45071"/>
                  </a:lnTo>
                  <a:lnTo>
                    <a:pt x="372479" y="43128"/>
                  </a:lnTo>
                  <a:lnTo>
                    <a:pt x="370854" y="39705"/>
                  </a:lnTo>
                  <a:lnTo>
                    <a:pt x="369492" y="37709"/>
                  </a:lnTo>
                  <a:lnTo>
                    <a:pt x="369162" y="36110"/>
                  </a:lnTo>
                  <a:lnTo>
                    <a:pt x="369360" y="31973"/>
                  </a:lnTo>
                  <a:lnTo>
                    <a:pt x="368025" y="24544"/>
                  </a:lnTo>
                  <a:lnTo>
                    <a:pt x="367047" y="19139"/>
                  </a:lnTo>
                  <a:lnTo>
                    <a:pt x="365501" y="13283"/>
                  </a:lnTo>
                  <a:lnTo>
                    <a:pt x="364457" y="9358"/>
                  </a:lnTo>
                  <a:lnTo>
                    <a:pt x="364311" y="8684"/>
                  </a:lnTo>
                  <a:lnTo>
                    <a:pt x="364232" y="7203"/>
                  </a:lnTo>
                  <a:lnTo>
                    <a:pt x="362077" y="5591"/>
                  </a:lnTo>
                  <a:lnTo>
                    <a:pt x="359090" y="4547"/>
                  </a:lnTo>
                  <a:lnTo>
                    <a:pt x="355270" y="4071"/>
                  </a:lnTo>
                  <a:lnTo>
                    <a:pt x="350274" y="4269"/>
                  </a:lnTo>
                  <a:lnTo>
                    <a:pt x="344102" y="5155"/>
                  </a:lnTo>
                  <a:lnTo>
                    <a:pt x="337546" y="4084"/>
                  </a:lnTo>
                  <a:lnTo>
                    <a:pt x="330594" y="1070"/>
                  </a:lnTo>
                  <a:lnTo>
                    <a:pt x="324778" y="0"/>
                  </a:lnTo>
                  <a:lnTo>
                    <a:pt x="317759" y="1309"/>
                  </a:lnTo>
                  <a:lnTo>
                    <a:pt x="317456" y="1348"/>
                  </a:lnTo>
                  <a:lnTo>
                    <a:pt x="311706" y="1890"/>
                  </a:lnTo>
                  <a:lnTo>
                    <a:pt x="308811" y="3727"/>
                  </a:lnTo>
                  <a:lnTo>
                    <a:pt x="307067" y="7018"/>
                  </a:lnTo>
                  <a:lnTo>
                    <a:pt x="304410" y="9437"/>
                  </a:lnTo>
                  <a:lnTo>
                    <a:pt x="300841" y="10983"/>
                  </a:lnTo>
                  <a:lnTo>
                    <a:pt x="297087" y="12041"/>
                  </a:lnTo>
                  <a:lnTo>
                    <a:pt x="293135" y="12622"/>
                  </a:lnTo>
                  <a:lnTo>
                    <a:pt x="288866" y="15451"/>
                  </a:lnTo>
                  <a:lnTo>
                    <a:pt x="284280" y="20540"/>
                  </a:lnTo>
                  <a:lnTo>
                    <a:pt x="281927" y="23738"/>
                  </a:lnTo>
                  <a:lnTo>
                    <a:pt x="281795" y="25060"/>
                  </a:lnTo>
                  <a:lnTo>
                    <a:pt x="280764" y="26197"/>
                  </a:lnTo>
                  <a:lnTo>
                    <a:pt x="278834" y="27161"/>
                  </a:lnTo>
                  <a:lnTo>
                    <a:pt x="277724" y="28312"/>
                  </a:lnTo>
                  <a:lnTo>
                    <a:pt x="277433" y="29660"/>
                  </a:lnTo>
                  <a:lnTo>
                    <a:pt x="276402" y="30307"/>
                  </a:lnTo>
                  <a:lnTo>
                    <a:pt x="274618" y="30254"/>
                  </a:lnTo>
                  <a:lnTo>
                    <a:pt x="273349" y="31246"/>
                  </a:lnTo>
                  <a:lnTo>
                    <a:pt x="272569" y="33281"/>
                  </a:lnTo>
                  <a:lnTo>
                    <a:pt x="270970" y="34510"/>
                  </a:lnTo>
                  <a:lnTo>
                    <a:pt x="268538" y="34947"/>
                  </a:lnTo>
                  <a:lnTo>
                    <a:pt x="266410" y="36096"/>
                  </a:lnTo>
                  <a:lnTo>
                    <a:pt x="264599" y="37960"/>
                  </a:lnTo>
                  <a:lnTo>
                    <a:pt x="263211" y="38899"/>
                  </a:lnTo>
                  <a:lnTo>
                    <a:pt x="262260" y="38925"/>
                  </a:lnTo>
                  <a:lnTo>
                    <a:pt x="260739" y="40432"/>
                  </a:lnTo>
                  <a:lnTo>
                    <a:pt x="258242" y="44014"/>
                  </a:lnTo>
                  <a:lnTo>
                    <a:pt x="257792" y="45679"/>
                  </a:lnTo>
                  <a:lnTo>
                    <a:pt x="254118" y="59174"/>
                  </a:lnTo>
                  <a:lnTo>
                    <a:pt x="252267" y="60774"/>
                  </a:lnTo>
                  <a:lnTo>
                    <a:pt x="248699" y="63549"/>
                  </a:lnTo>
                  <a:lnTo>
                    <a:pt x="245778" y="66880"/>
                  </a:lnTo>
                  <a:lnTo>
                    <a:pt x="244509" y="68849"/>
                  </a:lnTo>
                  <a:lnTo>
                    <a:pt x="243161" y="69722"/>
                  </a:lnTo>
                  <a:lnTo>
                    <a:pt x="236644" y="71361"/>
                  </a:lnTo>
                  <a:lnTo>
                    <a:pt x="234212" y="72233"/>
                  </a:lnTo>
                  <a:lnTo>
                    <a:pt x="231265" y="73502"/>
                  </a:lnTo>
                  <a:lnTo>
                    <a:pt x="230498" y="74652"/>
                  </a:lnTo>
                  <a:lnTo>
                    <a:pt x="229665" y="78815"/>
                  </a:lnTo>
                  <a:lnTo>
                    <a:pt x="227498" y="84789"/>
                  </a:lnTo>
                  <a:lnTo>
                    <a:pt x="225740" y="89191"/>
                  </a:lnTo>
                  <a:lnTo>
                    <a:pt x="224577" y="93024"/>
                  </a:lnTo>
                  <a:lnTo>
                    <a:pt x="222608" y="97782"/>
                  </a:lnTo>
                  <a:lnTo>
                    <a:pt x="220969" y="99381"/>
                  </a:lnTo>
                  <a:lnTo>
                    <a:pt x="219118" y="100835"/>
                  </a:lnTo>
                  <a:lnTo>
                    <a:pt x="216739" y="101562"/>
                  </a:lnTo>
                  <a:lnTo>
                    <a:pt x="213501" y="102025"/>
                  </a:lnTo>
                  <a:lnTo>
                    <a:pt x="210580" y="101893"/>
                  </a:lnTo>
                  <a:lnTo>
                    <a:pt x="208306" y="101959"/>
                  </a:lnTo>
                  <a:lnTo>
                    <a:pt x="205121" y="103637"/>
                  </a:lnTo>
                  <a:lnTo>
                    <a:pt x="202187" y="103743"/>
                  </a:lnTo>
                  <a:lnTo>
                    <a:pt x="197547" y="102778"/>
                  </a:lnTo>
                  <a:lnTo>
                    <a:pt x="193794" y="101840"/>
                  </a:lnTo>
                  <a:lnTo>
                    <a:pt x="192115" y="101642"/>
                  </a:lnTo>
                  <a:lnTo>
                    <a:pt x="188863" y="98535"/>
                  </a:lnTo>
                  <a:lnTo>
                    <a:pt x="186722" y="98588"/>
                  </a:lnTo>
                  <a:lnTo>
                    <a:pt x="183457" y="98337"/>
                  </a:lnTo>
                  <a:lnTo>
                    <a:pt x="181634" y="97623"/>
                  </a:lnTo>
                  <a:lnTo>
                    <a:pt x="179968" y="96037"/>
                  </a:lnTo>
                  <a:lnTo>
                    <a:pt x="176347" y="92905"/>
                  </a:lnTo>
                  <a:lnTo>
                    <a:pt x="172791" y="90367"/>
                  </a:lnTo>
                  <a:lnTo>
                    <a:pt x="169619" y="88874"/>
                  </a:lnTo>
                  <a:lnTo>
                    <a:pt x="166645" y="88173"/>
                  </a:lnTo>
                  <a:lnTo>
                    <a:pt x="163777" y="88794"/>
                  </a:lnTo>
                  <a:lnTo>
                    <a:pt x="161543" y="89468"/>
                  </a:lnTo>
                  <a:lnTo>
                    <a:pt x="160671" y="89799"/>
                  </a:lnTo>
                  <a:lnTo>
                    <a:pt x="158926" y="91107"/>
                  </a:lnTo>
                  <a:lnTo>
                    <a:pt x="157115" y="93592"/>
                  </a:lnTo>
                  <a:lnTo>
                    <a:pt x="155569" y="97465"/>
                  </a:lnTo>
                  <a:lnTo>
                    <a:pt x="154961" y="99844"/>
                  </a:lnTo>
                  <a:lnTo>
                    <a:pt x="153216" y="104880"/>
                  </a:lnTo>
                  <a:lnTo>
                    <a:pt x="150916" y="110933"/>
                  </a:lnTo>
                  <a:lnTo>
                    <a:pt x="149846" y="112678"/>
                  </a:lnTo>
                  <a:lnTo>
                    <a:pt x="148630" y="113974"/>
                  </a:lnTo>
                  <a:lnTo>
                    <a:pt x="146713" y="115123"/>
                  </a:lnTo>
                  <a:lnTo>
                    <a:pt x="140461" y="119921"/>
                  </a:lnTo>
                  <a:lnTo>
                    <a:pt x="137263" y="125327"/>
                  </a:lnTo>
                  <a:lnTo>
                    <a:pt x="135293" y="126900"/>
                  </a:lnTo>
                  <a:lnTo>
                    <a:pt x="132941" y="127640"/>
                  </a:lnTo>
                  <a:lnTo>
                    <a:pt x="130958" y="128103"/>
                  </a:lnTo>
                  <a:lnTo>
                    <a:pt x="129848" y="129002"/>
                  </a:lnTo>
                  <a:lnTo>
                    <a:pt x="128566" y="131738"/>
                  </a:lnTo>
                  <a:lnTo>
                    <a:pt x="127495" y="132702"/>
                  </a:lnTo>
                  <a:lnTo>
                    <a:pt x="126319" y="133073"/>
                  </a:lnTo>
                  <a:lnTo>
                    <a:pt x="122816" y="132742"/>
                  </a:lnTo>
                  <a:lnTo>
                    <a:pt x="121706" y="132465"/>
                  </a:lnTo>
                  <a:lnTo>
                    <a:pt x="112414" y="132993"/>
                  </a:lnTo>
                  <a:lnTo>
                    <a:pt x="109599" y="132121"/>
                  </a:lnTo>
                  <a:lnTo>
                    <a:pt x="107603" y="131777"/>
                  </a:lnTo>
                  <a:lnTo>
                    <a:pt x="104404" y="132914"/>
                  </a:lnTo>
                  <a:lnTo>
                    <a:pt x="103096" y="132174"/>
                  </a:lnTo>
                  <a:lnTo>
                    <a:pt x="102091" y="129900"/>
                  </a:lnTo>
                  <a:lnTo>
                    <a:pt x="101668" y="125340"/>
                  </a:lnTo>
                  <a:lnTo>
                    <a:pt x="101906" y="121468"/>
                  </a:lnTo>
                  <a:lnTo>
                    <a:pt x="103691" y="118533"/>
                  </a:lnTo>
                  <a:lnTo>
                    <a:pt x="105171" y="116379"/>
                  </a:lnTo>
                  <a:lnTo>
                    <a:pt x="106638" y="113577"/>
                  </a:lnTo>
                  <a:lnTo>
                    <a:pt x="106850" y="112321"/>
                  </a:lnTo>
                  <a:lnTo>
                    <a:pt x="106585" y="111185"/>
                  </a:lnTo>
                  <a:lnTo>
                    <a:pt x="106347" y="108871"/>
                  </a:lnTo>
                  <a:lnTo>
                    <a:pt x="106242" y="106519"/>
                  </a:lnTo>
                  <a:lnTo>
                    <a:pt x="104352" y="101364"/>
                  </a:lnTo>
                  <a:lnTo>
                    <a:pt x="102025" y="94518"/>
                  </a:lnTo>
                  <a:lnTo>
                    <a:pt x="98866" y="86878"/>
                  </a:lnTo>
                  <a:lnTo>
                    <a:pt x="97875" y="84776"/>
                  </a:lnTo>
                  <a:lnTo>
                    <a:pt x="95866" y="81459"/>
                  </a:lnTo>
                  <a:lnTo>
                    <a:pt x="88279" y="75154"/>
                  </a:lnTo>
                  <a:lnTo>
                    <a:pt x="87129" y="74295"/>
                  </a:lnTo>
                  <a:lnTo>
                    <a:pt x="86931" y="86177"/>
                  </a:lnTo>
                  <a:lnTo>
                    <a:pt x="86706" y="98760"/>
                  </a:lnTo>
                  <a:lnTo>
                    <a:pt x="86482" y="111343"/>
                  </a:lnTo>
                  <a:lnTo>
                    <a:pt x="86243" y="123926"/>
                  </a:lnTo>
                  <a:lnTo>
                    <a:pt x="85992" y="136509"/>
                  </a:lnTo>
                  <a:lnTo>
                    <a:pt x="85741" y="149079"/>
                  </a:lnTo>
                  <a:lnTo>
                    <a:pt x="85477" y="161648"/>
                  </a:lnTo>
                  <a:lnTo>
                    <a:pt x="85213" y="174218"/>
                  </a:lnTo>
                  <a:lnTo>
                    <a:pt x="85120" y="178197"/>
                  </a:lnTo>
                  <a:lnTo>
                    <a:pt x="82648" y="178144"/>
                  </a:lnTo>
                  <a:lnTo>
                    <a:pt x="77652" y="179677"/>
                  </a:lnTo>
                  <a:lnTo>
                    <a:pt x="74440" y="181673"/>
                  </a:lnTo>
                  <a:lnTo>
                    <a:pt x="73013" y="184131"/>
                  </a:lnTo>
                  <a:lnTo>
                    <a:pt x="71163" y="185625"/>
                  </a:lnTo>
                  <a:lnTo>
                    <a:pt x="68876" y="186154"/>
                  </a:lnTo>
                  <a:lnTo>
                    <a:pt x="67845" y="187409"/>
                  </a:lnTo>
                  <a:lnTo>
                    <a:pt x="68070" y="189392"/>
                  </a:lnTo>
                  <a:lnTo>
                    <a:pt x="67158" y="190912"/>
                  </a:lnTo>
                  <a:lnTo>
                    <a:pt x="65109" y="191956"/>
                  </a:lnTo>
                  <a:lnTo>
                    <a:pt x="61857" y="191652"/>
                  </a:lnTo>
                  <a:lnTo>
                    <a:pt x="57390" y="190000"/>
                  </a:lnTo>
                  <a:lnTo>
                    <a:pt x="51667" y="189603"/>
                  </a:lnTo>
                  <a:lnTo>
                    <a:pt x="44688" y="190476"/>
                  </a:lnTo>
                  <a:lnTo>
                    <a:pt x="39692" y="190066"/>
                  </a:lnTo>
                  <a:lnTo>
                    <a:pt x="36678" y="188361"/>
                  </a:lnTo>
                  <a:lnTo>
                    <a:pt x="33467" y="187396"/>
                  </a:lnTo>
                  <a:lnTo>
                    <a:pt x="30043" y="187158"/>
                  </a:lnTo>
                  <a:lnTo>
                    <a:pt x="28074" y="186444"/>
                  </a:lnTo>
                  <a:lnTo>
                    <a:pt x="24029" y="185175"/>
                  </a:lnTo>
                  <a:lnTo>
                    <a:pt x="23289" y="182995"/>
                  </a:lnTo>
                  <a:lnTo>
                    <a:pt x="22840" y="181343"/>
                  </a:lnTo>
                  <a:lnTo>
                    <a:pt x="21716" y="179611"/>
                  </a:lnTo>
                  <a:lnTo>
                    <a:pt x="21611" y="178210"/>
                  </a:lnTo>
                  <a:lnTo>
                    <a:pt x="22536" y="177139"/>
                  </a:lnTo>
                  <a:lnTo>
                    <a:pt x="22694" y="175421"/>
                  </a:lnTo>
                  <a:lnTo>
                    <a:pt x="22073" y="173055"/>
                  </a:lnTo>
                  <a:lnTo>
                    <a:pt x="20963" y="171905"/>
                  </a:lnTo>
                  <a:lnTo>
                    <a:pt x="19364" y="171971"/>
                  </a:lnTo>
                  <a:lnTo>
                    <a:pt x="18386" y="171073"/>
                  </a:lnTo>
                  <a:lnTo>
                    <a:pt x="18029" y="169196"/>
                  </a:lnTo>
                  <a:lnTo>
                    <a:pt x="17104" y="167768"/>
                  </a:lnTo>
                  <a:lnTo>
                    <a:pt x="14883" y="166327"/>
                  </a:lnTo>
                  <a:lnTo>
                    <a:pt x="11909" y="167411"/>
                  </a:lnTo>
                  <a:lnTo>
                    <a:pt x="10482" y="169050"/>
                  </a:lnTo>
                  <a:lnTo>
                    <a:pt x="9622" y="171628"/>
                  </a:lnTo>
                  <a:lnTo>
                    <a:pt x="8856" y="172910"/>
                  </a:lnTo>
                  <a:lnTo>
                    <a:pt x="8446" y="175064"/>
                  </a:lnTo>
                  <a:lnTo>
                    <a:pt x="8261" y="176584"/>
                  </a:lnTo>
                  <a:lnTo>
                    <a:pt x="7481" y="178210"/>
                  </a:lnTo>
                  <a:lnTo>
                    <a:pt x="6688" y="178871"/>
                  </a:lnTo>
                  <a:lnTo>
                    <a:pt x="5882" y="178567"/>
                  </a:lnTo>
                  <a:lnTo>
                    <a:pt x="4349" y="179214"/>
                  </a:lnTo>
                  <a:lnTo>
                    <a:pt x="965" y="181620"/>
                  </a:lnTo>
                  <a:lnTo>
                    <a:pt x="0" y="182876"/>
                  </a:lnTo>
                  <a:lnTo>
                    <a:pt x="793" y="183550"/>
                  </a:lnTo>
                  <a:lnTo>
                    <a:pt x="6873" y="193926"/>
                  </a:lnTo>
                  <a:lnTo>
                    <a:pt x="11764" y="205041"/>
                  </a:lnTo>
                  <a:lnTo>
                    <a:pt x="17183" y="224656"/>
                  </a:lnTo>
                  <a:lnTo>
                    <a:pt x="20791" y="234371"/>
                  </a:lnTo>
                  <a:lnTo>
                    <a:pt x="28391" y="250522"/>
                  </a:lnTo>
                  <a:lnTo>
                    <a:pt x="34418" y="260766"/>
                  </a:lnTo>
                  <a:lnTo>
                    <a:pt x="39626" y="268419"/>
                  </a:lnTo>
                  <a:lnTo>
                    <a:pt x="40696" y="270877"/>
                  </a:lnTo>
                  <a:lnTo>
                    <a:pt x="42838" y="281570"/>
                  </a:lnTo>
                  <a:lnTo>
                    <a:pt x="43195" y="285707"/>
                  </a:lnTo>
                  <a:lnTo>
                    <a:pt x="42944" y="292342"/>
                  </a:lnTo>
                  <a:lnTo>
                    <a:pt x="41080" y="296492"/>
                  </a:lnTo>
                  <a:lnTo>
                    <a:pt x="38026" y="299228"/>
                  </a:lnTo>
                  <a:lnTo>
                    <a:pt x="35912" y="299969"/>
                  </a:lnTo>
                  <a:lnTo>
                    <a:pt x="34260" y="298092"/>
                  </a:lnTo>
                  <a:lnTo>
                    <a:pt x="32581" y="299268"/>
                  </a:lnTo>
                  <a:lnTo>
                    <a:pt x="31484" y="301436"/>
                  </a:lnTo>
                  <a:lnTo>
                    <a:pt x="32052" y="305216"/>
                  </a:lnTo>
                  <a:lnTo>
                    <a:pt x="33903" y="307608"/>
                  </a:lnTo>
                  <a:lnTo>
                    <a:pt x="34643" y="310595"/>
                  </a:lnTo>
                  <a:lnTo>
                    <a:pt x="36560" y="312155"/>
                  </a:lnTo>
                  <a:lnTo>
                    <a:pt x="38397" y="316437"/>
                  </a:lnTo>
                  <a:lnTo>
                    <a:pt x="40842" y="318222"/>
                  </a:lnTo>
                  <a:lnTo>
                    <a:pt x="41926" y="320852"/>
                  </a:lnTo>
                  <a:lnTo>
                    <a:pt x="44715" y="326602"/>
                  </a:lnTo>
                  <a:lnTo>
                    <a:pt x="45217" y="328848"/>
                  </a:lnTo>
                  <a:lnTo>
                    <a:pt x="45362" y="331439"/>
                  </a:lnTo>
                  <a:lnTo>
                    <a:pt x="42705" y="332893"/>
                  </a:lnTo>
                  <a:lnTo>
                    <a:pt x="42124" y="336726"/>
                  </a:lnTo>
                  <a:lnTo>
                    <a:pt x="42481" y="339978"/>
                  </a:lnTo>
                  <a:lnTo>
                    <a:pt x="43789" y="343017"/>
                  </a:lnTo>
                  <a:lnTo>
                    <a:pt x="44966" y="344471"/>
                  </a:lnTo>
                  <a:lnTo>
                    <a:pt x="45098" y="339383"/>
                  </a:lnTo>
                  <a:lnTo>
                    <a:pt x="46050" y="337718"/>
                  </a:lnTo>
                  <a:lnTo>
                    <a:pt x="46856" y="337057"/>
                  </a:lnTo>
                  <a:lnTo>
                    <a:pt x="48548" y="336819"/>
                  </a:lnTo>
                  <a:lnTo>
                    <a:pt x="50993" y="336660"/>
                  </a:lnTo>
                  <a:lnTo>
                    <a:pt x="52011" y="336964"/>
                  </a:lnTo>
                  <a:lnTo>
                    <a:pt x="53332" y="337691"/>
                  </a:lnTo>
                  <a:lnTo>
                    <a:pt x="53689" y="339978"/>
                  </a:lnTo>
                  <a:lnTo>
                    <a:pt x="53742" y="341841"/>
                  </a:lnTo>
                  <a:lnTo>
                    <a:pt x="53583" y="343057"/>
                  </a:lnTo>
                  <a:lnTo>
                    <a:pt x="53676" y="344974"/>
                  </a:lnTo>
                  <a:lnTo>
                    <a:pt x="55341" y="344881"/>
                  </a:lnTo>
                  <a:lnTo>
                    <a:pt x="56544" y="344405"/>
                  </a:lnTo>
                  <a:lnTo>
                    <a:pt x="59994" y="344591"/>
                  </a:lnTo>
                  <a:lnTo>
                    <a:pt x="61144" y="346494"/>
                  </a:lnTo>
                  <a:lnTo>
                    <a:pt x="63404" y="346361"/>
                  </a:lnTo>
                  <a:lnTo>
                    <a:pt x="64210" y="347062"/>
                  </a:lnTo>
                  <a:lnTo>
                    <a:pt x="65373" y="348635"/>
                  </a:lnTo>
                  <a:lnTo>
                    <a:pt x="65135" y="350869"/>
                  </a:lnTo>
                  <a:lnTo>
                    <a:pt x="64514" y="352124"/>
                  </a:lnTo>
                  <a:lnTo>
                    <a:pt x="66722" y="351860"/>
                  </a:lnTo>
                  <a:lnTo>
                    <a:pt x="72339" y="356076"/>
                  </a:lnTo>
                  <a:lnTo>
                    <a:pt x="77401" y="356169"/>
                  </a:lnTo>
                  <a:lnTo>
                    <a:pt x="79186" y="356684"/>
                  </a:lnTo>
                  <a:lnTo>
                    <a:pt x="81393" y="357002"/>
                  </a:lnTo>
                  <a:lnTo>
                    <a:pt x="91398" y="349098"/>
                  </a:lnTo>
                  <a:lnTo>
                    <a:pt x="93685" y="347802"/>
                  </a:lnTo>
                  <a:lnTo>
                    <a:pt x="99487" y="347141"/>
                  </a:lnTo>
                  <a:lnTo>
                    <a:pt x="102078" y="345622"/>
                  </a:lnTo>
                  <a:lnTo>
                    <a:pt x="104629" y="345079"/>
                  </a:lnTo>
                  <a:lnTo>
                    <a:pt x="106294" y="345000"/>
                  </a:lnTo>
                  <a:lnTo>
                    <a:pt x="110709" y="346203"/>
                  </a:lnTo>
                  <a:lnTo>
                    <a:pt x="113088" y="346230"/>
                  </a:lnTo>
                  <a:lnTo>
                    <a:pt x="117926" y="345225"/>
                  </a:lnTo>
                  <a:lnTo>
                    <a:pt x="123490" y="345212"/>
                  </a:lnTo>
                  <a:lnTo>
                    <a:pt x="134580" y="336581"/>
                  </a:lnTo>
                  <a:lnTo>
                    <a:pt x="138584" y="336144"/>
                  </a:lnTo>
                  <a:lnTo>
                    <a:pt x="141929" y="334902"/>
                  </a:lnTo>
                  <a:lnTo>
                    <a:pt x="146224" y="334902"/>
                  </a:lnTo>
                  <a:lnTo>
                    <a:pt x="150652" y="336409"/>
                  </a:lnTo>
                  <a:lnTo>
                    <a:pt x="158728" y="336924"/>
                  </a:lnTo>
                  <a:lnTo>
                    <a:pt x="160684" y="336581"/>
                  </a:lnTo>
                  <a:lnTo>
                    <a:pt x="166341" y="334202"/>
                  </a:lnTo>
                  <a:lnTo>
                    <a:pt x="168984" y="334413"/>
                  </a:lnTo>
                  <a:lnTo>
                    <a:pt x="180365" y="336369"/>
                  </a:lnTo>
                  <a:lnTo>
                    <a:pt x="189961" y="339581"/>
                  </a:lnTo>
                  <a:lnTo>
                    <a:pt x="195432" y="339422"/>
                  </a:lnTo>
                  <a:lnTo>
                    <a:pt x="197428" y="336316"/>
                  </a:lnTo>
                  <a:lnTo>
                    <a:pt x="199834" y="333871"/>
                  </a:lnTo>
                  <a:lnTo>
                    <a:pt x="203786" y="333501"/>
                  </a:lnTo>
                  <a:lnTo>
                    <a:pt x="210963" y="335417"/>
                  </a:lnTo>
                  <a:lnTo>
                    <a:pt x="213249" y="335629"/>
                  </a:lnTo>
                  <a:lnTo>
                    <a:pt x="214796" y="334942"/>
                  </a:lnTo>
                  <a:lnTo>
                    <a:pt x="215351" y="330355"/>
                  </a:lnTo>
                  <a:lnTo>
                    <a:pt x="219131" y="327170"/>
                  </a:lnTo>
                  <a:lnTo>
                    <a:pt x="223506" y="326443"/>
                  </a:lnTo>
                  <a:lnTo>
                    <a:pt x="233842" y="327805"/>
                  </a:lnTo>
                  <a:lnTo>
                    <a:pt x="238270" y="326324"/>
                  </a:lnTo>
                  <a:lnTo>
                    <a:pt x="249505" y="321050"/>
                  </a:lnTo>
                  <a:lnTo>
                    <a:pt x="256523" y="316504"/>
                  </a:lnTo>
                  <a:lnTo>
                    <a:pt x="266357" y="309022"/>
                  </a:lnTo>
                  <a:lnTo>
                    <a:pt x="268763" y="307833"/>
                  </a:lnTo>
                  <a:lnTo>
                    <a:pt x="277578" y="299797"/>
                  </a:lnTo>
                  <a:lnTo>
                    <a:pt x="283381" y="295713"/>
                  </a:lnTo>
                  <a:lnTo>
                    <a:pt x="293545" y="286408"/>
                  </a:lnTo>
                  <a:lnTo>
                    <a:pt x="300458" y="278213"/>
                  </a:lnTo>
                  <a:lnTo>
                    <a:pt x="309419" y="268974"/>
                  </a:lnTo>
                  <a:lnTo>
                    <a:pt x="315750" y="263224"/>
                  </a:lnTo>
                  <a:lnTo>
                    <a:pt x="318090" y="261916"/>
                  </a:lnTo>
                  <a:lnTo>
                    <a:pt x="321606" y="259048"/>
                  </a:lnTo>
                  <a:lnTo>
                    <a:pt x="329735" y="249148"/>
                  </a:lnTo>
                  <a:lnTo>
                    <a:pt x="334519" y="241957"/>
                  </a:lnTo>
                  <a:lnTo>
                    <a:pt x="339528" y="234067"/>
                  </a:lnTo>
                  <a:lnTo>
                    <a:pt x="345212" y="223850"/>
                  </a:lnTo>
                  <a:lnTo>
                    <a:pt x="348966" y="219052"/>
                  </a:lnTo>
                  <a:lnTo>
                    <a:pt x="352944" y="210315"/>
                  </a:lnTo>
                  <a:lnTo>
                    <a:pt x="357226" y="204314"/>
                  </a:lnTo>
                  <a:lnTo>
                    <a:pt x="368527" y="191877"/>
                  </a:lnTo>
                  <a:lnTo>
                    <a:pt x="371290" y="191176"/>
                  </a:lnTo>
                  <a:lnTo>
                    <a:pt x="372863" y="190383"/>
                  </a:lnTo>
                  <a:lnTo>
                    <a:pt x="374660" y="189141"/>
                  </a:lnTo>
                  <a:lnTo>
                    <a:pt x="381203" y="182981"/>
                  </a:lnTo>
                  <a:lnTo>
                    <a:pt x="383542" y="179505"/>
                  </a:lnTo>
                  <a:lnTo>
                    <a:pt x="387825" y="171073"/>
                  </a:lnTo>
                  <a:lnTo>
                    <a:pt x="391631" y="154339"/>
                  </a:lnTo>
                  <a:lnTo>
                    <a:pt x="393046" y="149660"/>
                  </a:lnTo>
                  <a:lnTo>
                    <a:pt x="397011" y="139443"/>
                  </a:lnTo>
                  <a:lnTo>
                    <a:pt x="398227" y="132914"/>
                  </a:lnTo>
                  <a:lnTo>
                    <a:pt x="395570" y="132967"/>
                  </a:lnTo>
                  <a:lnTo>
                    <a:pt x="391010" y="133073"/>
                  </a:lnTo>
                  <a:close/>
                  <a:moveTo>
                    <a:pt x="310530" y="202662"/>
                  </a:moveTo>
                  <a:lnTo>
                    <a:pt x="309459" y="206112"/>
                  </a:lnTo>
                  <a:lnTo>
                    <a:pt x="307965" y="209628"/>
                  </a:lnTo>
                  <a:lnTo>
                    <a:pt x="306829" y="211095"/>
                  </a:lnTo>
                  <a:lnTo>
                    <a:pt x="305480" y="212020"/>
                  </a:lnTo>
                  <a:lnTo>
                    <a:pt x="304146" y="213408"/>
                  </a:lnTo>
                  <a:lnTo>
                    <a:pt x="303524" y="216236"/>
                  </a:lnTo>
                  <a:lnTo>
                    <a:pt x="302784" y="219554"/>
                  </a:lnTo>
                  <a:lnTo>
                    <a:pt x="301066" y="220915"/>
                  </a:lnTo>
                  <a:lnTo>
                    <a:pt x="299731" y="221814"/>
                  </a:lnTo>
                  <a:lnTo>
                    <a:pt x="297894" y="222911"/>
                  </a:lnTo>
                  <a:lnTo>
                    <a:pt x="293876" y="224696"/>
                  </a:lnTo>
                  <a:lnTo>
                    <a:pt x="291682" y="225383"/>
                  </a:lnTo>
                  <a:lnTo>
                    <a:pt x="291378" y="225436"/>
                  </a:lnTo>
                  <a:lnTo>
                    <a:pt x="290003" y="225277"/>
                  </a:lnTo>
                  <a:lnTo>
                    <a:pt x="288152" y="225436"/>
                  </a:lnTo>
                  <a:lnTo>
                    <a:pt x="286685" y="225819"/>
                  </a:lnTo>
                  <a:lnTo>
                    <a:pt x="285549" y="225964"/>
                  </a:lnTo>
                  <a:lnTo>
                    <a:pt x="283619" y="227960"/>
                  </a:lnTo>
                  <a:lnTo>
                    <a:pt x="280024" y="233340"/>
                  </a:lnTo>
                  <a:lnTo>
                    <a:pt x="279085" y="234463"/>
                  </a:lnTo>
                  <a:lnTo>
                    <a:pt x="278742" y="236578"/>
                  </a:lnTo>
                  <a:lnTo>
                    <a:pt x="277896" y="238257"/>
                  </a:lnTo>
                  <a:lnTo>
                    <a:pt x="276891" y="239565"/>
                  </a:lnTo>
                  <a:lnTo>
                    <a:pt x="275953" y="239882"/>
                  </a:lnTo>
                  <a:lnTo>
                    <a:pt x="273190" y="239367"/>
                  </a:lnTo>
                  <a:lnTo>
                    <a:pt x="269661" y="238693"/>
                  </a:lnTo>
                  <a:lnTo>
                    <a:pt x="267665" y="237067"/>
                  </a:lnTo>
                  <a:lnTo>
                    <a:pt x="265921" y="234939"/>
                  </a:lnTo>
                  <a:lnTo>
                    <a:pt x="265022" y="233379"/>
                  </a:lnTo>
                  <a:lnTo>
                    <a:pt x="264044" y="232533"/>
                  </a:lnTo>
                  <a:lnTo>
                    <a:pt x="263713" y="232058"/>
                  </a:lnTo>
                  <a:lnTo>
                    <a:pt x="262299" y="231344"/>
                  </a:lnTo>
                  <a:lnTo>
                    <a:pt x="261770" y="230974"/>
                  </a:lnTo>
                  <a:lnTo>
                    <a:pt x="261295" y="230709"/>
                  </a:lnTo>
                  <a:lnTo>
                    <a:pt x="260753" y="229678"/>
                  </a:lnTo>
                  <a:lnTo>
                    <a:pt x="260449" y="228780"/>
                  </a:lnTo>
                  <a:lnTo>
                    <a:pt x="260700" y="226282"/>
                  </a:lnTo>
                  <a:lnTo>
                    <a:pt x="259748" y="224788"/>
                  </a:lnTo>
                  <a:lnTo>
                    <a:pt x="258109" y="222250"/>
                  </a:lnTo>
                  <a:lnTo>
                    <a:pt x="257091" y="220162"/>
                  </a:lnTo>
                  <a:lnTo>
                    <a:pt x="255704" y="217320"/>
                  </a:lnTo>
                  <a:lnTo>
                    <a:pt x="254884" y="214875"/>
                  </a:lnTo>
                  <a:lnTo>
                    <a:pt x="254025" y="212350"/>
                  </a:lnTo>
                  <a:lnTo>
                    <a:pt x="254197" y="211267"/>
                  </a:lnTo>
                  <a:lnTo>
                    <a:pt x="255149" y="210526"/>
                  </a:lnTo>
                  <a:lnTo>
                    <a:pt x="257898" y="209258"/>
                  </a:lnTo>
                  <a:lnTo>
                    <a:pt x="260026" y="208279"/>
                  </a:lnTo>
                  <a:lnTo>
                    <a:pt x="261599" y="206469"/>
                  </a:lnTo>
                  <a:lnTo>
                    <a:pt x="263344" y="203786"/>
                  </a:lnTo>
                  <a:lnTo>
                    <a:pt x="264203" y="202173"/>
                  </a:lnTo>
                  <a:lnTo>
                    <a:pt x="265022" y="201433"/>
                  </a:lnTo>
                  <a:lnTo>
                    <a:pt x="265934" y="200296"/>
                  </a:lnTo>
                  <a:lnTo>
                    <a:pt x="267560" y="197772"/>
                  </a:lnTo>
                  <a:lnTo>
                    <a:pt x="269370" y="194970"/>
                  </a:lnTo>
                  <a:lnTo>
                    <a:pt x="271300" y="191956"/>
                  </a:lnTo>
                  <a:lnTo>
                    <a:pt x="273613" y="191084"/>
                  </a:lnTo>
                  <a:lnTo>
                    <a:pt x="276772" y="190079"/>
                  </a:lnTo>
                  <a:lnTo>
                    <a:pt x="279878" y="187449"/>
                  </a:lnTo>
                  <a:lnTo>
                    <a:pt x="283539" y="185228"/>
                  </a:lnTo>
                  <a:lnTo>
                    <a:pt x="289395" y="182809"/>
                  </a:lnTo>
                  <a:lnTo>
                    <a:pt x="292104" y="182202"/>
                  </a:lnTo>
                  <a:lnTo>
                    <a:pt x="293135" y="181858"/>
                  </a:lnTo>
                  <a:lnTo>
                    <a:pt x="293757" y="182307"/>
                  </a:lnTo>
                  <a:lnTo>
                    <a:pt x="294378" y="183695"/>
                  </a:lnTo>
                  <a:lnTo>
                    <a:pt x="295303" y="184845"/>
                  </a:lnTo>
                  <a:lnTo>
                    <a:pt x="297484" y="186854"/>
                  </a:lnTo>
                  <a:lnTo>
                    <a:pt x="298422" y="187343"/>
                  </a:lnTo>
                  <a:lnTo>
                    <a:pt x="300630" y="190317"/>
                  </a:lnTo>
                  <a:lnTo>
                    <a:pt x="303048" y="192352"/>
                  </a:lnTo>
                  <a:lnTo>
                    <a:pt x="305824" y="194705"/>
                  </a:lnTo>
                  <a:lnTo>
                    <a:pt x="307741" y="195868"/>
                  </a:lnTo>
                  <a:lnTo>
                    <a:pt x="308719" y="196199"/>
                  </a:lnTo>
                  <a:lnTo>
                    <a:pt x="309459" y="198287"/>
                  </a:lnTo>
                  <a:lnTo>
                    <a:pt x="310226" y="199834"/>
                  </a:lnTo>
                  <a:lnTo>
                    <a:pt x="310635" y="201274"/>
                  </a:lnTo>
                  <a:lnTo>
                    <a:pt x="310530" y="20266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7" name="Volný tvar: obrazec 84">
              <a:extLst>
                <a:ext uri="{FF2B5EF4-FFF2-40B4-BE49-F238E27FC236}">
                  <a16:creationId xmlns:a16="http://schemas.microsoft.com/office/drawing/2014/main" id="{2F7D62D7-3E2D-182D-24EC-C9ACB5FFAF38}"/>
                </a:ext>
              </a:extLst>
            </p:cNvPr>
            <p:cNvSpPr/>
            <p:nvPr/>
          </p:nvSpPr>
          <p:spPr>
            <a:xfrm>
              <a:off x="4349460" y="4528819"/>
              <a:ext cx="271795" cy="410881"/>
            </a:xfrm>
            <a:custGeom>
              <a:avLst/>
              <a:gdLst>
                <a:gd name="connsiteX0" fmla="*/ 255056 w 255624"/>
                <a:gd name="connsiteY0" fmla="*/ 42613 h 386436"/>
                <a:gd name="connsiteX1" fmla="*/ 253205 w 255624"/>
                <a:gd name="connsiteY1" fmla="*/ 41952 h 386436"/>
                <a:gd name="connsiteX2" fmla="*/ 250602 w 255624"/>
                <a:gd name="connsiteY2" fmla="*/ 40366 h 386436"/>
                <a:gd name="connsiteX3" fmla="*/ 250443 w 255624"/>
                <a:gd name="connsiteY3" fmla="*/ 41067 h 386436"/>
                <a:gd name="connsiteX4" fmla="*/ 250562 w 255624"/>
                <a:gd name="connsiteY4" fmla="*/ 42481 h 386436"/>
                <a:gd name="connsiteX5" fmla="*/ 247482 w 255624"/>
                <a:gd name="connsiteY5" fmla="*/ 43776 h 386436"/>
                <a:gd name="connsiteX6" fmla="*/ 246702 w 255624"/>
                <a:gd name="connsiteY6" fmla="*/ 43472 h 386436"/>
                <a:gd name="connsiteX7" fmla="*/ 247152 w 255624"/>
                <a:gd name="connsiteY7" fmla="*/ 42705 h 386436"/>
                <a:gd name="connsiteX8" fmla="*/ 248209 w 255624"/>
                <a:gd name="connsiteY8" fmla="*/ 42243 h 386436"/>
                <a:gd name="connsiteX9" fmla="*/ 248434 w 255624"/>
                <a:gd name="connsiteY9" fmla="*/ 40908 h 386436"/>
                <a:gd name="connsiteX10" fmla="*/ 249042 w 255624"/>
                <a:gd name="connsiteY10" fmla="*/ 39203 h 386436"/>
                <a:gd name="connsiteX11" fmla="*/ 249214 w 255624"/>
                <a:gd name="connsiteY11" fmla="*/ 37485 h 386436"/>
                <a:gd name="connsiteX12" fmla="*/ 248381 w 255624"/>
                <a:gd name="connsiteY12" fmla="*/ 25615 h 386436"/>
                <a:gd name="connsiteX13" fmla="*/ 247191 w 255624"/>
                <a:gd name="connsiteY13" fmla="*/ 18306 h 386436"/>
                <a:gd name="connsiteX14" fmla="*/ 248315 w 255624"/>
                <a:gd name="connsiteY14" fmla="*/ 13521 h 386436"/>
                <a:gd name="connsiteX15" fmla="*/ 250192 w 255624"/>
                <a:gd name="connsiteY15" fmla="*/ 9212 h 386436"/>
                <a:gd name="connsiteX16" fmla="*/ 250443 w 255624"/>
                <a:gd name="connsiteY16" fmla="*/ 6741 h 386436"/>
                <a:gd name="connsiteX17" fmla="*/ 250932 w 255624"/>
                <a:gd name="connsiteY17" fmla="*/ 4322 h 386436"/>
                <a:gd name="connsiteX18" fmla="*/ 249346 w 255624"/>
                <a:gd name="connsiteY18" fmla="*/ 4005 h 386436"/>
                <a:gd name="connsiteX19" fmla="*/ 239301 w 255624"/>
                <a:gd name="connsiteY19" fmla="*/ 0 h 386436"/>
                <a:gd name="connsiteX20" fmla="*/ 235468 w 255624"/>
                <a:gd name="connsiteY20" fmla="*/ 1123 h 386436"/>
                <a:gd name="connsiteX21" fmla="*/ 232917 w 255624"/>
                <a:gd name="connsiteY21" fmla="*/ 4534 h 386436"/>
                <a:gd name="connsiteX22" fmla="*/ 231476 w 255624"/>
                <a:gd name="connsiteY22" fmla="*/ 7243 h 386436"/>
                <a:gd name="connsiteX23" fmla="*/ 222832 w 255624"/>
                <a:gd name="connsiteY23" fmla="*/ 12834 h 386436"/>
                <a:gd name="connsiteX24" fmla="*/ 211293 w 255624"/>
                <a:gd name="connsiteY24" fmla="*/ 15055 h 386436"/>
                <a:gd name="connsiteX25" fmla="*/ 205094 w 255624"/>
                <a:gd name="connsiteY25" fmla="*/ 18108 h 386436"/>
                <a:gd name="connsiteX26" fmla="*/ 197058 w 255624"/>
                <a:gd name="connsiteY26" fmla="*/ 20143 h 386436"/>
                <a:gd name="connsiteX27" fmla="*/ 194005 w 255624"/>
                <a:gd name="connsiteY27" fmla="*/ 20487 h 386436"/>
                <a:gd name="connsiteX28" fmla="*/ 193132 w 255624"/>
                <a:gd name="connsiteY28" fmla="*/ 20593 h 386436"/>
                <a:gd name="connsiteX29" fmla="*/ 187396 w 255624"/>
                <a:gd name="connsiteY29" fmla="*/ 18676 h 386436"/>
                <a:gd name="connsiteX30" fmla="*/ 184871 w 255624"/>
                <a:gd name="connsiteY30" fmla="*/ 18729 h 386436"/>
                <a:gd name="connsiteX31" fmla="*/ 181580 w 255624"/>
                <a:gd name="connsiteY31" fmla="*/ 19588 h 386436"/>
                <a:gd name="connsiteX32" fmla="*/ 171297 w 255624"/>
                <a:gd name="connsiteY32" fmla="*/ 23857 h 386436"/>
                <a:gd name="connsiteX33" fmla="*/ 163710 w 255624"/>
                <a:gd name="connsiteY33" fmla="*/ 24624 h 386436"/>
                <a:gd name="connsiteX34" fmla="*/ 157723 w 255624"/>
                <a:gd name="connsiteY34" fmla="*/ 22853 h 386436"/>
                <a:gd name="connsiteX35" fmla="*/ 156018 w 255624"/>
                <a:gd name="connsiteY35" fmla="*/ 22879 h 386436"/>
                <a:gd name="connsiteX36" fmla="*/ 151735 w 255624"/>
                <a:gd name="connsiteY36" fmla="*/ 24968 h 386436"/>
                <a:gd name="connsiteX37" fmla="*/ 145510 w 255624"/>
                <a:gd name="connsiteY37" fmla="*/ 29898 h 386436"/>
                <a:gd name="connsiteX38" fmla="*/ 135518 w 255624"/>
                <a:gd name="connsiteY38" fmla="*/ 34960 h 386436"/>
                <a:gd name="connsiteX39" fmla="*/ 132927 w 255624"/>
                <a:gd name="connsiteY39" fmla="*/ 35304 h 386436"/>
                <a:gd name="connsiteX40" fmla="*/ 127772 w 255624"/>
                <a:gd name="connsiteY40" fmla="*/ 33969 h 386436"/>
                <a:gd name="connsiteX41" fmla="*/ 122062 w 255624"/>
                <a:gd name="connsiteY41" fmla="*/ 33612 h 386436"/>
                <a:gd name="connsiteX42" fmla="*/ 116868 w 255624"/>
                <a:gd name="connsiteY42" fmla="*/ 32422 h 386436"/>
                <a:gd name="connsiteX43" fmla="*/ 113894 w 255624"/>
                <a:gd name="connsiteY43" fmla="*/ 33334 h 386436"/>
                <a:gd name="connsiteX44" fmla="*/ 105118 w 255624"/>
                <a:gd name="connsiteY44" fmla="*/ 37683 h 386436"/>
                <a:gd name="connsiteX45" fmla="*/ 95469 w 255624"/>
                <a:gd name="connsiteY45" fmla="*/ 43697 h 386436"/>
                <a:gd name="connsiteX46" fmla="*/ 81657 w 255624"/>
                <a:gd name="connsiteY46" fmla="*/ 43882 h 386436"/>
                <a:gd name="connsiteX47" fmla="*/ 78961 w 255624"/>
                <a:gd name="connsiteY47" fmla="*/ 42705 h 386436"/>
                <a:gd name="connsiteX48" fmla="*/ 75894 w 255624"/>
                <a:gd name="connsiteY48" fmla="*/ 40485 h 386436"/>
                <a:gd name="connsiteX49" fmla="*/ 68149 w 255624"/>
                <a:gd name="connsiteY49" fmla="*/ 33889 h 386436"/>
                <a:gd name="connsiteX50" fmla="*/ 62452 w 255624"/>
                <a:gd name="connsiteY50" fmla="*/ 26792 h 386436"/>
                <a:gd name="connsiteX51" fmla="*/ 57496 w 255624"/>
                <a:gd name="connsiteY51" fmla="*/ 18002 h 386436"/>
                <a:gd name="connsiteX52" fmla="*/ 52539 w 255624"/>
                <a:gd name="connsiteY52" fmla="*/ 13667 h 386436"/>
                <a:gd name="connsiteX53" fmla="*/ 50490 w 255624"/>
                <a:gd name="connsiteY53" fmla="*/ 17460 h 386436"/>
                <a:gd name="connsiteX54" fmla="*/ 47873 w 255624"/>
                <a:gd name="connsiteY54" fmla="*/ 22298 h 386436"/>
                <a:gd name="connsiteX55" fmla="*/ 44899 w 255624"/>
                <a:gd name="connsiteY55" fmla="*/ 27809 h 386436"/>
                <a:gd name="connsiteX56" fmla="*/ 44516 w 255624"/>
                <a:gd name="connsiteY56" fmla="*/ 28906 h 386436"/>
                <a:gd name="connsiteX57" fmla="*/ 43485 w 255624"/>
                <a:gd name="connsiteY57" fmla="*/ 30519 h 386436"/>
                <a:gd name="connsiteX58" fmla="*/ 42203 w 255624"/>
                <a:gd name="connsiteY58" fmla="*/ 32145 h 386436"/>
                <a:gd name="connsiteX59" fmla="*/ 41079 w 255624"/>
                <a:gd name="connsiteY59" fmla="*/ 33810 h 386436"/>
                <a:gd name="connsiteX60" fmla="*/ 38634 w 255624"/>
                <a:gd name="connsiteY60" fmla="*/ 38489 h 386436"/>
                <a:gd name="connsiteX61" fmla="*/ 38568 w 255624"/>
                <a:gd name="connsiteY61" fmla="*/ 39084 h 386436"/>
                <a:gd name="connsiteX62" fmla="*/ 38912 w 255624"/>
                <a:gd name="connsiteY62" fmla="*/ 40009 h 386436"/>
                <a:gd name="connsiteX63" fmla="*/ 40352 w 255624"/>
                <a:gd name="connsiteY63" fmla="*/ 42150 h 386436"/>
                <a:gd name="connsiteX64" fmla="*/ 41886 w 255624"/>
                <a:gd name="connsiteY64" fmla="*/ 45600 h 386436"/>
                <a:gd name="connsiteX65" fmla="*/ 42785 w 255624"/>
                <a:gd name="connsiteY65" fmla="*/ 48772 h 386436"/>
                <a:gd name="connsiteX66" fmla="*/ 43445 w 255624"/>
                <a:gd name="connsiteY66" fmla="*/ 50305 h 386436"/>
                <a:gd name="connsiteX67" fmla="*/ 45243 w 255624"/>
                <a:gd name="connsiteY67" fmla="*/ 52063 h 386436"/>
                <a:gd name="connsiteX68" fmla="*/ 47873 w 255624"/>
                <a:gd name="connsiteY68" fmla="*/ 55685 h 386436"/>
                <a:gd name="connsiteX69" fmla="*/ 49274 w 255624"/>
                <a:gd name="connsiteY69" fmla="*/ 58130 h 386436"/>
                <a:gd name="connsiteX70" fmla="*/ 52103 w 255624"/>
                <a:gd name="connsiteY70" fmla="*/ 59426 h 386436"/>
                <a:gd name="connsiteX71" fmla="*/ 53094 w 255624"/>
                <a:gd name="connsiteY71" fmla="*/ 62532 h 386436"/>
                <a:gd name="connsiteX72" fmla="*/ 55301 w 255624"/>
                <a:gd name="connsiteY72" fmla="*/ 67078 h 386436"/>
                <a:gd name="connsiteX73" fmla="*/ 57654 w 255624"/>
                <a:gd name="connsiteY73" fmla="*/ 70726 h 386436"/>
                <a:gd name="connsiteX74" fmla="*/ 59901 w 255624"/>
                <a:gd name="connsiteY74" fmla="*/ 73568 h 386436"/>
                <a:gd name="connsiteX75" fmla="*/ 62386 w 255624"/>
                <a:gd name="connsiteY75" fmla="*/ 74665 h 386436"/>
                <a:gd name="connsiteX76" fmla="*/ 63364 w 255624"/>
                <a:gd name="connsiteY76" fmla="*/ 74758 h 386436"/>
                <a:gd name="connsiteX77" fmla="*/ 68611 w 255624"/>
                <a:gd name="connsiteY77" fmla="*/ 80031 h 386436"/>
                <a:gd name="connsiteX78" fmla="*/ 72603 w 255624"/>
                <a:gd name="connsiteY78" fmla="*/ 84036 h 386436"/>
                <a:gd name="connsiteX79" fmla="*/ 73581 w 255624"/>
                <a:gd name="connsiteY79" fmla="*/ 84684 h 386436"/>
                <a:gd name="connsiteX80" fmla="*/ 80692 w 255624"/>
                <a:gd name="connsiteY80" fmla="*/ 87314 h 386436"/>
                <a:gd name="connsiteX81" fmla="*/ 88860 w 255624"/>
                <a:gd name="connsiteY81" fmla="*/ 90328 h 386436"/>
                <a:gd name="connsiteX82" fmla="*/ 95416 w 255624"/>
                <a:gd name="connsiteY82" fmla="*/ 92760 h 386436"/>
                <a:gd name="connsiteX83" fmla="*/ 103769 w 255624"/>
                <a:gd name="connsiteY83" fmla="*/ 95853 h 386436"/>
                <a:gd name="connsiteX84" fmla="*/ 112004 w 255624"/>
                <a:gd name="connsiteY84" fmla="*/ 98893 h 386436"/>
                <a:gd name="connsiteX85" fmla="*/ 119736 w 255624"/>
                <a:gd name="connsiteY85" fmla="*/ 101814 h 386436"/>
                <a:gd name="connsiteX86" fmla="*/ 130588 w 255624"/>
                <a:gd name="connsiteY86" fmla="*/ 105898 h 386436"/>
                <a:gd name="connsiteX87" fmla="*/ 139324 w 255624"/>
                <a:gd name="connsiteY87" fmla="*/ 109202 h 386436"/>
                <a:gd name="connsiteX88" fmla="*/ 146224 w 255624"/>
                <a:gd name="connsiteY88" fmla="*/ 111806 h 386436"/>
                <a:gd name="connsiteX89" fmla="*/ 147704 w 255624"/>
                <a:gd name="connsiteY89" fmla="*/ 112625 h 386436"/>
                <a:gd name="connsiteX90" fmla="*/ 172592 w 255624"/>
                <a:gd name="connsiteY90" fmla="*/ 112625 h 386436"/>
                <a:gd name="connsiteX91" fmla="*/ 166592 w 255624"/>
                <a:gd name="connsiteY91" fmla="*/ 119340 h 386436"/>
                <a:gd name="connsiteX92" fmla="*/ 159811 w 255624"/>
                <a:gd name="connsiteY92" fmla="*/ 126940 h 386436"/>
                <a:gd name="connsiteX93" fmla="*/ 152674 w 255624"/>
                <a:gd name="connsiteY93" fmla="*/ 134923 h 386436"/>
                <a:gd name="connsiteX94" fmla="*/ 148074 w 255624"/>
                <a:gd name="connsiteY94" fmla="*/ 140052 h 386436"/>
                <a:gd name="connsiteX95" fmla="*/ 140778 w 255624"/>
                <a:gd name="connsiteY95" fmla="*/ 148207 h 386436"/>
                <a:gd name="connsiteX96" fmla="*/ 134698 w 255624"/>
                <a:gd name="connsiteY96" fmla="*/ 154987 h 386436"/>
                <a:gd name="connsiteX97" fmla="*/ 128447 w 255624"/>
                <a:gd name="connsiteY97" fmla="*/ 162415 h 386436"/>
                <a:gd name="connsiteX98" fmla="*/ 122789 w 255624"/>
                <a:gd name="connsiteY98" fmla="*/ 169117 h 386436"/>
                <a:gd name="connsiteX99" fmla="*/ 115427 w 255624"/>
                <a:gd name="connsiteY99" fmla="*/ 178408 h 386436"/>
                <a:gd name="connsiteX100" fmla="*/ 110656 w 255624"/>
                <a:gd name="connsiteY100" fmla="*/ 184422 h 386436"/>
                <a:gd name="connsiteX101" fmla="*/ 103188 w 255624"/>
                <a:gd name="connsiteY101" fmla="*/ 193860 h 386436"/>
                <a:gd name="connsiteX102" fmla="*/ 98470 w 255624"/>
                <a:gd name="connsiteY102" fmla="*/ 199781 h 386436"/>
                <a:gd name="connsiteX103" fmla="*/ 97756 w 255624"/>
                <a:gd name="connsiteY103" fmla="*/ 200125 h 386436"/>
                <a:gd name="connsiteX104" fmla="*/ 90896 w 255624"/>
                <a:gd name="connsiteY104" fmla="*/ 199675 h 386436"/>
                <a:gd name="connsiteX105" fmla="*/ 84234 w 255624"/>
                <a:gd name="connsiteY105" fmla="*/ 199239 h 386436"/>
                <a:gd name="connsiteX106" fmla="*/ 75722 w 255624"/>
                <a:gd name="connsiteY106" fmla="*/ 198671 h 386436"/>
                <a:gd name="connsiteX107" fmla="*/ 74744 w 255624"/>
                <a:gd name="connsiteY107" fmla="*/ 198684 h 386436"/>
                <a:gd name="connsiteX108" fmla="*/ 72273 w 255624"/>
                <a:gd name="connsiteY108" fmla="*/ 199252 h 386436"/>
                <a:gd name="connsiteX109" fmla="*/ 70779 w 255624"/>
                <a:gd name="connsiteY109" fmla="*/ 199794 h 386436"/>
                <a:gd name="connsiteX110" fmla="*/ 64673 w 255624"/>
                <a:gd name="connsiteY110" fmla="*/ 201393 h 386436"/>
                <a:gd name="connsiteX111" fmla="*/ 63549 w 255624"/>
                <a:gd name="connsiteY111" fmla="*/ 201803 h 386436"/>
                <a:gd name="connsiteX112" fmla="*/ 58487 w 255624"/>
                <a:gd name="connsiteY112" fmla="*/ 204341 h 386436"/>
                <a:gd name="connsiteX113" fmla="*/ 53332 w 255624"/>
                <a:gd name="connsiteY113" fmla="*/ 207341 h 386436"/>
                <a:gd name="connsiteX114" fmla="*/ 50636 w 255624"/>
                <a:gd name="connsiteY114" fmla="*/ 209628 h 386436"/>
                <a:gd name="connsiteX115" fmla="*/ 48547 w 255624"/>
                <a:gd name="connsiteY115" fmla="*/ 212959 h 386436"/>
                <a:gd name="connsiteX116" fmla="*/ 47675 w 255624"/>
                <a:gd name="connsiteY116" fmla="*/ 215338 h 386436"/>
                <a:gd name="connsiteX117" fmla="*/ 46750 w 255624"/>
                <a:gd name="connsiteY117" fmla="*/ 216382 h 386436"/>
                <a:gd name="connsiteX118" fmla="*/ 45137 w 255624"/>
                <a:gd name="connsiteY118" fmla="*/ 217294 h 386436"/>
                <a:gd name="connsiteX119" fmla="*/ 34273 w 255624"/>
                <a:gd name="connsiteY119" fmla="*/ 219541 h 386436"/>
                <a:gd name="connsiteX120" fmla="*/ 31127 w 255624"/>
                <a:gd name="connsiteY120" fmla="*/ 219845 h 386436"/>
                <a:gd name="connsiteX121" fmla="*/ 26051 w 255624"/>
                <a:gd name="connsiteY121" fmla="*/ 221643 h 386436"/>
                <a:gd name="connsiteX122" fmla="*/ 23368 w 255624"/>
                <a:gd name="connsiteY122" fmla="*/ 224656 h 386436"/>
                <a:gd name="connsiteX123" fmla="*/ 22602 w 255624"/>
                <a:gd name="connsiteY123" fmla="*/ 226176 h 386436"/>
                <a:gd name="connsiteX124" fmla="*/ 19601 w 255624"/>
                <a:gd name="connsiteY124" fmla="*/ 231146 h 386436"/>
                <a:gd name="connsiteX125" fmla="*/ 15980 w 255624"/>
                <a:gd name="connsiteY125" fmla="*/ 237107 h 386436"/>
                <a:gd name="connsiteX126" fmla="*/ 9318 w 255624"/>
                <a:gd name="connsiteY126" fmla="*/ 248091 h 386436"/>
                <a:gd name="connsiteX127" fmla="*/ 4216 w 255624"/>
                <a:gd name="connsiteY127" fmla="*/ 253880 h 386436"/>
                <a:gd name="connsiteX128" fmla="*/ 357 w 255624"/>
                <a:gd name="connsiteY128" fmla="*/ 258241 h 386436"/>
                <a:gd name="connsiteX129" fmla="*/ 0 w 255624"/>
                <a:gd name="connsiteY129" fmla="*/ 259034 h 386436"/>
                <a:gd name="connsiteX130" fmla="*/ 66 w 255624"/>
                <a:gd name="connsiteY130" fmla="*/ 263898 h 386436"/>
                <a:gd name="connsiteX131" fmla="*/ 198 w 255624"/>
                <a:gd name="connsiteY131" fmla="*/ 275807 h 386436"/>
                <a:gd name="connsiteX132" fmla="*/ 423 w 255624"/>
                <a:gd name="connsiteY132" fmla="*/ 299612 h 386436"/>
                <a:gd name="connsiteX133" fmla="*/ 581 w 255624"/>
                <a:gd name="connsiteY133" fmla="*/ 323416 h 386436"/>
                <a:gd name="connsiteX134" fmla="*/ 674 w 255624"/>
                <a:gd name="connsiteY134" fmla="*/ 347221 h 386436"/>
                <a:gd name="connsiteX135" fmla="*/ 687 w 255624"/>
                <a:gd name="connsiteY135" fmla="*/ 359130 h 386436"/>
                <a:gd name="connsiteX136" fmla="*/ 687 w 255624"/>
                <a:gd name="connsiteY136" fmla="*/ 363135 h 386436"/>
                <a:gd name="connsiteX137" fmla="*/ 4097 w 255624"/>
                <a:gd name="connsiteY137" fmla="*/ 368131 h 386436"/>
                <a:gd name="connsiteX138" fmla="*/ 7428 w 255624"/>
                <a:gd name="connsiteY138" fmla="*/ 373021 h 386436"/>
                <a:gd name="connsiteX139" fmla="*/ 11816 w 255624"/>
                <a:gd name="connsiteY139" fmla="*/ 379498 h 386436"/>
                <a:gd name="connsiteX140" fmla="*/ 14169 w 255624"/>
                <a:gd name="connsiteY140" fmla="*/ 382961 h 386436"/>
                <a:gd name="connsiteX141" fmla="*/ 14552 w 255624"/>
                <a:gd name="connsiteY141" fmla="*/ 384124 h 386436"/>
                <a:gd name="connsiteX142" fmla="*/ 14420 w 255624"/>
                <a:gd name="connsiteY142" fmla="*/ 386437 h 386436"/>
                <a:gd name="connsiteX143" fmla="*/ 16918 w 255624"/>
                <a:gd name="connsiteY143" fmla="*/ 383133 h 386436"/>
                <a:gd name="connsiteX144" fmla="*/ 19443 w 255624"/>
                <a:gd name="connsiteY144" fmla="*/ 378943 h 386436"/>
                <a:gd name="connsiteX145" fmla="*/ 22311 w 255624"/>
                <a:gd name="connsiteY145" fmla="*/ 372545 h 386436"/>
                <a:gd name="connsiteX146" fmla="*/ 23368 w 255624"/>
                <a:gd name="connsiteY146" fmla="*/ 371052 h 386436"/>
                <a:gd name="connsiteX147" fmla="*/ 24320 w 255624"/>
                <a:gd name="connsiteY147" fmla="*/ 368369 h 386436"/>
                <a:gd name="connsiteX148" fmla="*/ 25668 w 255624"/>
                <a:gd name="connsiteY148" fmla="*/ 366029 h 386436"/>
                <a:gd name="connsiteX149" fmla="*/ 28840 w 255624"/>
                <a:gd name="connsiteY149" fmla="*/ 362738 h 386436"/>
                <a:gd name="connsiteX150" fmla="*/ 31656 w 255624"/>
                <a:gd name="connsiteY150" fmla="*/ 359394 h 386436"/>
                <a:gd name="connsiteX151" fmla="*/ 36176 w 255624"/>
                <a:gd name="connsiteY151" fmla="*/ 352957 h 386436"/>
                <a:gd name="connsiteX152" fmla="*/ 37841 w 255624"/>
                <a:gd name="connsiteY152" fmla="*/ 351437 h 386436"/>
                <a:gd name="connsiteX153" fmla="*/ 40220 w 255624"/>
                <a:gd name="connsiteY153" fmla="*/ 347631 h 386436"/>
                <a:gd name="connsiteX154" fmla="*/ 42058 w 255624"/>
                <a:gd name="connsiteY154" fmla="*/ 345635 h 386436"/>
                <a:gd name="connsiteX155" fmla="*/ 44000 w 255624"/>
                <a:gd name="connsiteY155" fmla="*/ 343507 h 386436"/>
                <a:gd name="connsiteX156" fmla="*/ 62835 w 255624"/>
                <a:gd name="connsiteY156" fmla="*/ 320984 h 386436"/>
                <a:gd name="connsiteX157" fmla="*/ 69061 w 255624"/>
                <a:gd name="connsiteY157" fmla="*/ 314310 h 386436"/>
                <a:gd name="connsiteX158" fmla="*/ 76899 w 255624"/>
                <a:gd name="connsiteY158" fmla="*/ 307304 h 386436"/>
                <a:gd name="connsiteX159" fmla="*/ 84340 w 255624"/>
                <a:gd name="connsiteY159" fmla="*/ 299255 h 386436"/>
                <a:gd name="connsiteX160" fmla="*/ 98932 w 255624"/>
                <a:gd name="connsiteY160" fmla="*/ 287412 h 386436"/>
                <a:gd name="connsiteX161" fmla="*/ 121441 w 255624"/>
                <a:gd name="connsiteY161" fmla="*/ 273283 h 386436"/>
                <a:gd name="connsiteX162" fmla="*/ 127006 w 255624"/>
                <a:gd name="connsiteY162" fmla="*/ 268617 h 386436"/>
                <a:gd name="connsiteX163" fmla="*/ 147413 w 255624"/>
                <a:gd name="connsiteY163" fmla="*/ 245725 h 386436"/>
                <a:gd name="connsiteX164" fmla="*/ 162957 w 255624"/>
                <a:gd name="connsiteY164" fmla="*/ 226440 h 386436"/>
                <a:gd name="connsiteX165" fmla="*/ 174311 w 255624"/>
                <a:gd name="connsiteY165" fmla="*/ 211505 h 386436"/>
                <a:gd name="connsiteX166" fmla="*/ 180549 w 255624"/>
                <a:gd name="connsiteY166" fmla="*/ 198631 h 386436"/>
                <a:gd name="connsiteX167" fmla="*/ 190648 w 255624"/>
                <a:gd name="connsiteY167" fmla="*/ 183325 h 386436"/>
                <a:gd name="connsiteX168" fmla="*/ 200283 w 255624"/>
                <a:gd name="connsiteY168" fmla="*/ 164134 h 386436"/>
                <a:gd name="connsiteX169" fmla="*/ 201248 w 255624"/>
                <a:gd name="connsiteY169" fmla="*/ 157512 h 386436"/>
                <a:gd name="connsiteX170" fmla="*/ 204592 w 255624"/>
                <a:gd name="connsiteY170" fmla="*/ 147083 h 386436"/>
                <a:gd name="connsiteX171" fmla="*/ 207301 w 255624"/>
                <a:gd name="connsiteY171" fmla="*/ 141056 h 386436"/>
                <a:gd name="connsiteX172" fmla="*/ 212628 w 255624"/>
                <a:gd name="connsiteY172" fmla="*/ 132399 h 386436"/>
                <a:gd name="connsiteX173" fmla="*/ 215047 w 255624"/>
                <a:gd name="connsiteY173" fmla="*/ 127521 h 386436"/>
                <a:gd name="connsiteX174" fmla="*/ 217175 w 255624"/>
                <a:gd name="connsiteY174" fmla="*/ 122155 h 386436"/>
                <a:gd name="connsiteX175" fmla="*/ 219237 w 255624"/>
                <a:gd name="connsiteY175" fmla="*/ 113604 h 386436"/>
                <a:gd name="connsiteX176" fmla="*/ 225317 w 255624"/>
                <a:gd name="connsiteY176" fmla="*/ 106889 h 386436"/>
                <a:gd name="connsiteX177" fmla="*/ 229665 w 255624"/>
                <a:gd name="connsiteY177" fmla="*/ 98152 h 386436"/>
                <a:gd name="connsiteX178" fmla="*/ 230471 w 255624"/>
                <a:gd name="connsiteY178" fmla="*/ 95033 h 386436"/>
                <a:gd name="connsiteX179" fmla="*/ 233009 w 255624"/>
                <a:gd name="connsiteY179" fmla="*/ 88662 h 386436"/>
                <a:gd name="connsiteX180" fmla="*/ 237992 w 255624"/>
                <a:gd name="connsiteY180" fmla="*/ 81208 h 386436"/>
                <a:gd name="connsiteX181" fmla="*/ 239063 w 255624"/>
                <a:gd name="connsiteY181" fmla="*/ 77480 h 386436"/>
                <a:gd name="connsiteX182" fmla="*/ 242394 w 255624"/>
                <a:gd name="connsiteY182" fmla="*/ 72193 h 386436"/>
                <a:gd name="connsiteX183" fmla="*/ 242367 w 255624"/>
                <a:gd name="connsiteY183" fmla="*/ 64223 h 386436"/>
                <a:gd name="connsiteX184" fmla="*/ 243213 w 255624"/>
                <a:gd name="connsiteY184" fmla="*/ 58183 h 386436"/>
                <a:gd name="connsiteX185" fmla="*/ 243557 w 255624"/>
                <a:gd name="connsiteY185" fmla="*/ 48891 h 386436"/>
                <a:gd name="connsiteX186" fmla="*/ 244270 w 255624"/>
                <a:gd name="connsiteY186" fmla="*/ 46565 h 386436"/>
                <a:gd name="connsiteX187" fmla="*/ 246848 w 255624"/>
                <a:gd name="connsiteY187" fmla="*/ 45164 h 386436"/>
                <a:gd name="connsiteX188" fmla="*/ 251104 w 255624"/>
                <a:gd name="connsiteY188" fmla="*/ 43869 h 386436"/>
                <a:gd name="connsiteX189" fmla="*/ 252611 w 255624"/>
                <a:gd name="connsiteY189" fmla="*/ 44648 h 386436"/>
                <a:gd name="connsiteX190" fmla="*/ 255518 w 255624"/>
                <a:gd name="connsiteY190" fmla="*/ 45124 h 386436"/>
                <a:gd name="connsiteX191" fmla="*/ 255624 w 255624"/>
                <a:gd name="connsiteY191" fmla="*/ 44106 h 38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255624" h="386436">
                  <a:moveTo>
                    <a:pt x="255056" y="42613"/>
                  </a:moveTo>
                  <a:lnTo>
                    <a:pt x="253205" y="41952"/>
                  </a:lnTo>
                  <a:lnTo>
                    <a:pt x="250602" y="40366"/>
                  </a:lnTo>
                  <a:lnTo>
                    <a:pt x="250443" y="41067"/>
                  </a:lnTo>
                  <a:lnTo>
                    <a:pt x="250562" y="42481"/>
                  </a:lnTo>
                  <a:lnTo>
                    <a:pt x="247482" y="43776"/>
                  </a:lnTo>
                  <a:lnTo>
                    <a:pt x="246702" y="43472"/>
                  </a:lnTo>
                  <a:lnTo>
                    <a:pt x="247152" y="42705"/>
                  </a:lnTo>
                  <a:lnTo>
                    <a:pt x="248209" y="42243"/>
                  </a:lnTo>
                  <a:lnTo>
                    <a:pt x="248434" y="40908"/>
                  </a:lnTo>
                  <a:lnTo>
                    <a:pt x="249042" y="39203"/>
                  </a:lnTo>
                  <a:lnTo>
                    <a:pt x="249214" y="37485"/>
                  </a:lnTo>
                  <a:lnTo>
                    <a:pt x="248381" y="25615"/>
                  </a:lnTo>
                  <a:lnTo>
                    <a:pt x="247191" y="18306"/>
                  </a:lnTo>
                  <a:lnTo>
                    <a:pt x="248315" y="13521"/>
                  </a:lnTo>
                  <a:lnTo>
                    <a:pt x="250192" y="9212"/>
                  </a:lnTo>
                  <a:lnTo>
                    <a:pt x="250443" y="6741"/>
                  </a:lnTo>
                  <a:lnTo>
                    <a:pt x="250932" y="4322"/>
                  </a:lnTo>
                  <a:lnTo>
                    <a:pt x="249346" y="4005"/>
                  </a:lnTo>
                  <a:lnTo>
                    <a:pt x="239301" y="0"/>
                  </a:lnTo>
                  <a:lnTo>
                    <a:pt x="235468" y="1123"/>
                  </a:lnTo>
                  <a:lnTo>
                    <a:pt x="232917" y="4534"/>
                  </a:lnTo>
                  <a:lnTo>
                    <a:pt x="231476" y="7243"/>
                  </a:lnTo>
                  <a:lnTo>
                    <a:pt x="222832" y="12834"/>
                  </a:lnTo>
                  <a:lnTo>
                    <a:pt x="211293" y="15055"/>
                  </a:lnTo>
                  <a:lnTo>
                    <a:pt x="205094" y="18108"/>
                  </a:lnTo>
                  <a:lnTo>
                    <a:pt x="197058" y="20143"/>
                  </a:lnTo>
                  <a:lnTo>
                    <a:pt x="194005" y="20487"/>
                  </a:lnTo>
                  <a:lnTo>
                    <a:pt x="193132" y="20593"/>
                  </a:lnTo>
                  <a:lnTo>
                    <a:pt x="187396" y="18676"/>
                  </a:lnTo>
                  <a:lnTo>
                    <a:pt x="184871" y="18729"/>
                  </a:lnTo>
                  <a:lnTo>
                    <a:pt x="181580" y="19588"/>
                  </a:lnTo>
                  <a:lnTo>
                    <a:pt x="171297" y="23857"/>
                  </a:lnTo>
                  <a:lnTo>
                    <a:pt x="163710" y="24624"/>
                  </a:lnTo>
                  <a:lnTo>
                    <a:pt x="157723" y="22853"/>
                  </a:lnTo>
                  <a:lnTo>
                    <a:pt x="156018" y="22879"/>
                  </a:lnTo>
                  <a:lnTo>
                    <a:pt x="151735" y="24968"/>
                  </a:lnTo>
                  <a:lnTo>
                    <a:pt x="145510" y="29898"/>
                  </a:lnTo>
                  <a:lnTo>
                    <a:pt x="135518" y="34960"/>
                  </a:lnTo>
                  <a:lnTo>
                    <a:pt x="132927" y="35304"/>
                  </a:lnTo>
                  <a:lnTo>
                    <a:pt x="127772" y="33969"/>
                  </a:lnTo>
                  <a:lnTo>
                    <a:pt x="122062" y="33612"/>
                  </a:lnTo>
                  <a:lnTo>
                    <a:pt x="116868" y="32422"/>
                  </a:lnTo>
                  <a:lnTo>
                    <a:pt x="113894" y="33334"/>
                  </a:lnTo>
                  <a:lnTo>
                    <a:pt x="105118" y="37683"/>
                  </a:lnTo>
                  <a:lnTo>
                    <a:pt x="95469" y="43697"/>
                  </a:lnTo>
                  <a:lnTo>
                    <a:pt x="81657" y="43882"/>
                  </a:lnTo>
                  <a:lnTo>
                    <a:pt x="78961" y="42705"/>
                  </a:lnTo>
                  <a:lnTo>
                    <a:pt x="75894" y="40485"/>
                  </a:lnTo>
                  <a:lnTo>
                    <a:pt x="68149" y="33889"/>
                  </a:lnTo>
                  <a:lnTo>
                    <a:pt x="62452" y="26792"/>
                  </a:lnTo>
                  <a:lnTo>
                    <a:pt x="57496" y="18002"/>
                  </a:lnTo>
                  <a:lnTo>
                    <a:pt x="52539" y="13667"/>
                  </a:lnTo>
                  <a:lnTo>
                    <a:pt x="50490" y="17460"/>
                  </a:lnTo>
                  <a:lnTo>
                    <a:pt x="47873" y="22298"/>
                  </a:lnTo>
                  <a:lnTo>
                    <a:pt x="44899" y="27809"/>
                  </a:lnTo>
                  <a:lnTo>
                    <a:pt x="44516" y="28906"/>
                  </a:lnTo>
                  <a:lnTo>
                    <a:pt x="43485" y="30519"/>
                  </a:lnTo>
                  <a:lnTo>
                    <a:pt x="42203" y="32145"/>
                  </a:lnTo>
                  <a:lnTo>
                    <a:pt x="41079" y="33810"/>
                  </a:lnTo>
                  <a:lnTo>
                    <a:pt x="38634" y="38489"/>
                  </a:lnTo>
                  <a:lnTo>
                    <a:pt x="38568" y="39084"/>
                  </a:lnTo>
                  <a:lnTo>
                    <a:pt x="38912" y="40009"/>
                  </a:lnTo>
                  <a:lnTo>
                    <a:pt x="40352" y="42150"/>
                  </a:lnTo>
                  <a:lnTo>
                    <a:pt x="41886" y="45600"/>
                  </a:lnTo>
                  <a:lnTo>
                    <a:pt x="42785" y="48772"/>
                  </a:lnTo>
                  <a:lnTo>
                    <a:pt x="43445" y="50305"/>
                  </a:lnTo>
                  <a:lnTo>
                    <a:pt x="45243" y="52063"/>
                  </a:lnTo>
                  <a:lnTo>
                    <a:pt x="47873" y="55685"/>
                  </a:lnTo>
                  <a:lnTo>
                    <a:pt x="49274" y="58130"/>
                  </a:lnTo>
                  <a:lnTo>
                    <a:pt x="52103" y="59426"/>
                  </a:lnTo>
                  <a:lnTo>
                    <a:pt x="53094" y="62532"/>
                  </a:lnTo>
                  <a:lnTo>
                    <a:pt x="55301" y="67078"/>
                  </a:lnTo>
                  <a:lnTo>
                    <a:pt x="57654" y="70726"/>
                  </a:lnTo>
                  <a:lnTo>
                    <a:pt x="59901" y="73568"/>
                  </a:lnTo>
                  <a:lnTo>
                    <a:pt x="62386" y="74665"/>
                  </a:lnTo>
                  <a:lnTo>
                    <a:pt x="63364" y="74758"/>
                  </a:lnTo>
                  <a:lnTo>
                    <a:pt x="68611" y="80031"/>
                  </a:lnTo>
                  <a:lnTo>
                    <a:pt x="72603" y="84036"/>
                  </a:lnTo>
                  <a:lnTo>
                    <a:pt x="73581" y="84684"/>
                  </a:lnTo>
                  <a:lnTo>
                    <a:pt x="80692" y="87314"/>
                  </a:lnTo>
                  <a:lnTo>
                    <a:pt x="88860" y="90328"/>
                  </a:lnTo>
                  <a:lnTo>
                    <a:pt x="95416" y="92760"/>
                  </a:lnTo>
                  <a:lnTo>
                    <a:pt x="103769" y="95853"/>
                  </a:lnTo>
                  <a:lnTo>
                    <a:pt x="112004" y="98893"/>
                  </a:lnTo>
                  <a:lnTo>
                    <a:pt x="119736" y="101814"/>
                  </a:lnTo>
                  <a:lnTo>
                    <a:pt x="130588" y="105898"/>
                  </a:lnTo>
                  <a:lnTo>
                    <a:pt x="139324" y="109202"/>
                  </a:lnTo>
                  <a:lnTo>
                    <a:pt x="146224" y="111806"/>
                  </a:lnTo>
                  <a:lnTo>
                    <a:pt x="147704" y="112625"/>
                  </a:lnTo>
                  <a:lnTo>
                    <a:pt x="172592" y="112625"/>
                  </a:lnTo>
                  <a:lnTo>
                    <a:pt x="166592" y="119340"/>
                  </a:lnTo>
                  <a:lnTo>
                    <a:pt x="159811" y="126940"/>
                  </a:lnTo>
                  <a:lnTo>
                    <a:pt x="152674" y="134923"/>
                  </a:lnTo>
                  <a:lnTo>
                    <a:pt x="148074" y="140052"/>
                  </a:lnTo>
                  <a:lnTo>
                    <a:pt x="140778" y="148207"/>
                  </a:lnTo>
                  <a:lnTo>
                    <a:pt x="134698" y="154987"/>
                  </a:lnTo>
                  <a:lnTo>
                    <a:pt x="128447" y="162415"/>
                  </a:lnTo>
                  <a:lnTo>
                    <a:pt x="122789" y="169117"/>
                  </a:lnTo>
                  <a:lnTo>
                    <a:pt x="115427" y="178408"/>
                  </a:lnTo>
                  <a:lnTo>
                    <a:pt x="110656" y="184422"/>
                  </a:lnTo>
                  <a:lnTo>
                    <a:pt x="103188" y="193860"/>
                  </a:lnTo>
                  <a:lnTo>
                    <a:pt x="98470" y="199781"/>
                  </a:lnTo>
                  <a:lnTo>
                    <a:pt x="97756" y="200125"/>
                  </a:lnTo>
                  <a:lnTo>
                    <a:pt x="90896" y="199675"/>
                  </a:lnTo>
                  <a:lnTo>
                    <a:pt x="84234" y="199239"/>
                  </a:lnTo>
                  <a:lnTo>
                    <a:pt x="75722" y="198671"/>
                  </a:lnTo>
                  <a:lnTo>
                    <a:pt x="74744" y="198684"/>
                  </a:lnTo>
                  <a:lnTo>
                    <a:pt x="72273" y="199252"/>
                  </a:lnTo>
                  <a:lnTo>
                    <a:pt x="70779" y="199794"/>
                  </a:lnTo>
                  <a:lnTo>
                    <a:pt x="64673" y="201393"/>
                  </a:lnTo>
                  <a:lnTo>
                    <a:pt x="63549" y="201803"/>
                  </a:lnTo>
                  <a:lnTo>
                    <a:pt x="58487" y="204341"/>
                  </a:lnTo>
                  <a:lnTo>
                    <a:pt x="53332" y="207341"/>
                  </a:lnTo>
                  <a:lnTo>
                    <a:pt x="50636" y="209628"/>
                  </a:lnTo>
                  <a:lnTo>
                    <a:pt x="48547" y="212959"/>
                  </a:lnTo>
                  <a:lnTo>
                    <a:pt x="47675" y="215338"/>
                  </a:lnTo>
                  <a:lnTo>
                    <a:pt x="46750" y="216382"/>
                  </a:lnTo>
                  <a:lnTo>
                    <a:pt x="45137" y="217294"/>
                  </a:lnTo>
                  <a:lnTo>
                    <a:pt x="34273" y="219541"/>
                  </a:lnTo>
                  <a:lnTo>
                    <a:pt x="31127" y="219845"/>
                  </a:lnTo>
                  <a:lnTo>
                    <a:pt x="26051" y="221643"/>
                  </a:lnTo>
                  <a:lnTo>
                    <a:pt x="23368" y="224656"/>
                  </a:lnTo>
                  <a:lnTo>
                    <a:pt x="22602" y="226176"/>
                  </a:lnTo>
                  <a:lnTo>
                    <a:pt x="19601" y="231146"/>
                  </a:lnTo>
                  <a:lnTo>
                    <a:pt x="15980" y="237107"/>
                  </a:lnTo>
                  <a:lnTo>
                    <a:pt x="9318" y="248091"/>
                  </a:lnTo>
                  <a:lnTo>
                    <a:pt x="4216" y="253880"/>
                  </a:lnTo>
                  <a:lnTo>
                    <a:pt x="357" y="258241"/>
                  </a:lnTo>
                  <a:lnTo>
                    <a:pt x="0" y="259034"/>
                  </a:lnTo>
                  <a:lnTo>
                    <a:pt x="66" y="263898"/>
                  </a:lnTo>
                  <a:lnTo>
                    <a:pt x="198" y="275807"/>
                  </a:lnTo>
                  <a:lnTo>
                    <a:pt x="423" y="299612"/>
                  </a:lnTo>
                  <a:lnTo>
                    <a:pt x="581" y="323416"/>
                  </a:lnTo>
                  <a:lnTo>
                    <a:pt x="674" y="347221"/>
                  </a:lnTo>
                  <a:lnTo>
                    <a:pt x="687" y="359130"/>
                  </a:lnTo>
                  <a:lnTo>
                    <a:pt x="687" y="363135"/>
                  </a:lnTo>
                  <a:lnTo>
                    <a:pt x="4097" y="368131"/>
                  </a:lnTo>
                  <a:lnTo>
                    <a:pt x="7428" y="373021"/>
                  </a:lnTo>
                  <a:lnTo>
                    <a:pt x="11816" y="379498"/>
                  </a:lnTo>
                  <a:lnTo>
                    <a:pt x="14169" y="382961"/>
                  </a:lnTo>
                  <a:lnTo>
                    <a:pt x="14552" y="384124"/>
                  </a:lnTo>
                  <a:lnTo>
                    <a:pt x="14420" y="386437"/>
                  </a:lnTo>
                  <a:lnTo>
                    <a:pt x="16918" y="383133"/>
                  </a:lnTo>
                  <a:lnTo>
                    <a:pt x="19443" y="378943"/>
                  </a:lnTo>
                  <a:lnTo>
                    <a:pt x="22311" y="372545"/>
                  </a:lnTo>
                  <a:lnTo>
                    <a:pt x="23368" y="371052"/>
                  </a:lnTo>
                  <a:lnTo>
                    <a:pt x="24320" y="368369"/>
                  </a:lnTo>
                  <a:lnTo>
                    <a:pt x="25668" y="366029"/>
                  </a:lnTo>
                  <a:lnTo>
                    <a:pt x="28840" y="362738"/>
                  </a:lnTo>
                  <a:lnTo>
                    <a:pt x="31656" y="359394"/>
                  </a:lnTo>
                  <a:lnTo>
                    <a:pt x="36176" y="352957"/>
                  </a:lnTo>
                  <a:lnTo>
                    <a:pt x="37841" y="351437"/>
                  </a:lnTo>
                  <a:lnTo>
                    <a:pt x="40220" y="347631"/>
                  </a:lnTo>
                  <a:lnTo>
                    <a:pt x="42058" y="345635"/>
                  </a:lnTo>
                  <a:lnTo>
                    <a:pt x="44000" y="343507"/>
                  </a:lnTo>
                  <a:lnTo>
                    <a:pt x="62835" y="320984"/>
                  </a:lnTo>
                  <a:lnTo>
                    <a:pt x="69061" y="314310"/>
                  </a:lnTo>
                  <a:lnTo>
                    <a:pt x="76899" y="307304"/>
                  </a:lnTo>
                  <a:lnTo>
                    <a:pt x="84340" y="299255"/>
                  </a:lnTo>
                  <a:lnTo>
                    <a:pt x="98932" y="287412"/>
                  </a:lnTo>
                  <a:lnTo>
                    <a:pt x="121441" y="273283"/>
                  </a:lnTo>
                  <a:lnTo>
                    <a:pt x="127006" y="268617"/>
                  </a:lnTo>
                  <a:lnTo>
                    <a:pt x="147413" y="245725"/>
                  </a:lnTo>
                  <a:lnTo>
                    <a:pt x="162957" y="226440"/>
                  </a:lnTo>
                  <a:lnTo>
                    <a:pt x="174311" y="211505"/>
                  </a:lnTo>
                  <a:lnTo>
                    <a:pt x="180549" y="198631"/>
                  </a:lnTo>
                  <a:lnTo>
                    <a:pt x="190648" y="183325"/>
                  </a:lnTo>
                  <a:lnTo>
                    <a:pt x="200283" y="164134"/>
                  </a:lnTo>
                  <a:lnTo>
                    <a:pt x="201248" y="157512"/>
                  </a:lnTo>
                  <a:lnTo>
                    <a:pt x="204592" y="147083"/>
                  </a:lnTo>
                  <a:lnTo>
                    <a:pt x="207301" y="141056"/>
                  </a:lnTo>
                  <a:lnTo>
                    <a:pt x="212628" y="132399"/>
                  </a:lnTo>
                  <a:lnTo>
                    <a:pt x="215047" y="127521"/>
                  </a:lnTo>
                  <a:lnTo>
                    <a:pt x="217175" y="122155"/>
                  </a:lnTo>
                  <a:lnTo>
                    <a:pt x="219237" y="113604"/>
                  </a:lnTo>
                  <a:lnTo>
                    <a:pt x="225317" y="106889"/>
                  </a:lnTo>
                  <a:lnTo>
                    <a:pt x="229665" y="98152"/>
                  </a:lnTo>
                  <a:lnTo>
                    <a:pt x="230471" y="95033"/>
                  </a:lnTo>
                  <a:lnTo>
                    <a:pt x="233009" y="88662"/>
                  </a:lnTo>
                  <a:lnTo>
                    <a:pt x="237992" y="81208"/>
                  </a:lnTo>
                  <a:lnTo>
                    <a:pt x="239063" y="77480"/>
                  </a:lnTo>
                  <a:lnTo>
                    <a:pt x="242394" y="72193"/>
                  </a:lnTo>
                  <a:lnTo>
                    <a:pt x="242367" y="64223"/>
                  </a:lnTo>
                  <a:lnTo>
                    <a:pt x="243213" y="58183"/>
                  </a:lnTo>
                  <a:lnTo>
                    <a:pt x="243557" y="48891"/>
                  </a:lnTo>
                  <a:lnTo>
                    <a:pt x="244270" y="46565"/>
                  </a:lnTo>
                  <a:lnTo>
                    <a:pt x="246848" y="45164"/>
                  </a:lnTo>
                  <a:lnTo>
                    <a:pt x="251104" y="43869"/>
                  </a:lnTo>
                  <a:lnTo>
                    <a:pt x="252611" y="44648"/>
                  </a:lnTo>
                  <a:lnTo>
                    <a:pt x="255518" y="45124"/>
                  </a:lnTo>
                  <a:lnTo>
                    <a:pt x="255624" y="4410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8" name="Volný tvar: obrazec 85">
              <a:extLst>
                <a:ext uri="{FF2B5EF4-FFF2-40B4-BE49-F238E27FC236}">
                  <a16:creationId xmlns:a16="http://schemas.microsoft.com/office/drawing/2014/main" id="{5920BB1E-0A8C-6684-CE0A-33A6F45AA64E}"/>
                </a:ext>
              </a:extLst>
            </p:cNvPr>
            <p:cNvSpPr/>
            <p:nvPr/>
          </p:nvSpPr>
          <p:spPr>
            <a:xfrm>
              <a:off x="3610723" y="3484714"/>
              <a:ext cx="73878" cy="42061"/>
            </a:xfrm>
            <a:custGeom>
              <a:avLst/>
              <a:gdLst>
                <a:gd name="connsiteX0" fmla="*/ 69233 w 69483"/>
                <a:gd name="connsiteY0" fmla="*/ 9424 h 39559"/>
                <a:gd name="connsiteX1" fmla="*/ 67237 w 69483"/>
                <a:gd name="connsiteY1" fmla="*/ 7071 h 39559"/>
                <a:gd name="connsiteX2" fmla="*/ 66378 w 69483"/>
                <a:gd name="connsiteY2" fmla="*/ 6199 h 39559"/>
                <a:gd name="connsiteX3" fmla="*/ 66431 w 69483"/>
                <a:gd name="connsiteY3" fmla="*/ 5036 h 39559"/>
                <a:gd name="connsiteX4" fmla="*/ 66021 w 69483"/>
                <a:gd name="connsiteY4" fmla="*/ 4375 h 39559"/>
                <a:gd name="connsiteX5" fmla="*/ 65307 w 69483"/>
                <a:gd name="connsiteY5" fmla="*/ 3912 h 39559"/>
                <a:gd name="connsiteX6" fmla="*/ 64884 w 69483"/>
                <a:gd name="connsiteY6" fmla="*/ 2234 h 39559"/>
                <a:gd name="connsiteX7" fmla="*/ 64633 w 69483"/>
                <a:gd name="connsiteY7" fmla="*/ 978 h 39559"/>
                <a:gd name="connsiteX8" fmla="*/ 64065 w 69483"/>
                <a:gd name="connsiteY8" fmla="*/ 172 h 39559"/>
                <a:gd name="connsiteX9" fmla="*/ 59848 w 69483"/>
                <a:gd name="connsiteY9" fmla="*/ 0 h 39559"/>
                <a:gd name="connsiteX10" fmla="*/ 58619 w 69483"/>
                <a:gd name="connsiteY10" fmla="*/ 502 h 39559"/>
                <a:gd name="connsiteX11" fmla="*/ 57311 w 69483"/>
                <a:gd name="connsiteY11" fmla="*/ 1705 h 39559"/>
                <a:gd name="connsiteX12" fmla="*/ 57456 w 69483"/>
                <a:gd name="connsiteY12" fmla="*/ 4348 h 39559"/>
                <a:gd name="connsiteX13" fmla="*/ 57284 w 69483"/>
                <a:gd name="connsiteY13" fmla="*/ 4586 h 39559"/>
                <a:gd name="connsiteX14" fmla="*/ 56980 w 69483"/>
                <a:gd name="connsiteY14" fmla="*/ 5128 h 39559"/>
                <a:gd name="connsiteX15" fmla="*/ 52724 w 69483"/>
                <a:gd name="connsiteY15" fmla="*/ 4203 h 39559"/>
                <a:gd name="connsiteX16" fmla="*/ 52579 w 69483"/>
                <a:gd name="connsiteY16" fmla="*/ 4216 h 39559"/>
                <a:gd name="connsiteX17" fmla="*/ 49764 w 69483"/>
                <a:gd name="connsiteY17" fmla="*/ 4547 h 39559"/>
                <a:gd name="connsiteX18" fmla="*/ 47860 w 69483"/>
                <a:gd name="connsiteY18" fmla="*/ 5763 h 39559"/>
                <a:gd name="connsiteX19" fmla="*/ 45521 w 69483"/>
                <a:gd name="connsiteY19" fmla="*/ 6450 h 39559"/>
                <a:gd name="connsiteX20" fmla="*/ 40591 w 69483"/>
                <a:gd name="connsiteY20" fmla="*/ 6080 h 39559"/>
                <a:gd name="connsiteX21" fmla="*/ 35819 w 69483"/>
                <a:gd name="connsiteY21" fmla="*/ 6556 h 39559"/>
                <a:gd name="connsiteX22" fmla="*/ 34682 w 69483"/>
                <a:gd name="connsiteY22" fmla="*/ 6899 h 39559"/>
                <a:gd name="connsiteX23" fmla="*/ 33440 w 69483"/>
                <a:gd name="connsiteY23" fmla="*/ 7111 h 39559"/>
                <a:gd name="connsiteX24" fmla="*/ 32290 w 69483"/>
                <a:gd name="connsiteY24" fmla="*/ 7811 h 39559"/>
                <a:gd name="connsiteX25" fmla="*/ 31642 w 69483"/>
                <a:gd name="connsiteY25" fmla="*/ 8803 h 39559"/>
                <a:gd name="connsiteX26" fmla="*/ 30479 w 69483"/>
                <a:gd name="connsiteY26" fmla="*/ 10058 h 39559"/>
                <a:gd name="connsiteX27" fmla="*/ 28801 w 69483"/>
                <a:gd name="connsiteY27" fmla="*/ 11036 h 39559"/>
                <a:gd name="connsiteX28" fmla="*/ 26964 w 69483"/>
                <a:gd name="connsiteY28" fmla="*/ 11790 h 39559"/>
                <a:gd name="connsiteX29" fmla="*/ 26541 w 69483"/>
                <a:gd name="connsiteY29" fmla="*/ 12438 h 39559"/>
                <a:gd name="connsiteX30" fmla="*/ 25933 w 69483"/>
                <a:gd name="connsiteY30" fmla="*/ 12794 h 39559"/>
                <a:gd name="connsiteX31" fmla="*/ 24902 w 69483"/>
                <a:gd name="connsiteY31" fmla="*/ 12319 h 39559"/>
                <a:gd name="connsiteX32" fmla="*/ 24069 w 69483"/>
                <a:gd name="connsiteY32" fmla="*/ 12345 h 39559"/>
                <a:gd name="connsiteX33" fmla="*/ 23038 w 69483"/>
                <a:gd name="connsiteY33" fmla="*/ 12015 h 39559"/>
                <a:gd name="connsiteX34" fmla="*/ 19654 w 69483"/>
                <a:gd name="connsiteY34" fmla="*/ 11671 h 39559"/>
                <a:gd name="connsiteX35" fmla="*/ 15927 w 69483"/>
                <a:gd name="connsiteY35" fmla="*/ 11089 h 39559"/>
                <a:gd name="connsiteX36" fmla="*/ 14143 w 69483"/>
                <a:gd name="connsiteY36" fmla="*/ 10521 h 39559"/>
                <a:gd name="connsiteX37" fmla="*/ 12120 w 69483"/>
                <a:gd name="connsiteY37" fmla="*/ 10085 h 39559"/>
                <a:gd name="connsiteX38" fmla="*/ 9953 w 69483"/>
                <a:gd name="connsiteY38" fmla="*/ 9715 h 39559"/>
                <a:gd name="connsiteX39" fmla="*/ 8023 w 69483"/>
                <a:gd name="connsiteY39" fmla="*/ 9635 h 39559"/>
                <a:gd name="connsiteX40" fmla="*/ 7045 w 69483"/>
                <a:gd name="connsiteY40" fmla="*/ 9477 h 39559"/>
                <a:gd name="connsiteX41" fmla="*/ 6609 w 69483"/>
                <a:gd name="connsiteY41" fmla="*/ 11050 h 39559"/>
                <a:gd name="connsiteX42" fmla="*/ 5670 w 69483"/>
                <a:gd name="connsiteY42" fmla="*/ 11446 h 39559"/>
                <a:gd name="connsiteX43" fmla="*/ 4045 w 69483"/>
                <a:gd name="connsiteY43" fmla="*/ 12371 h 39559"/>
                <a:gd name="connsiteX44" fmla="*/ 2181 w 69483"/>
                <a:gd name="connsiteY44" fmla="*/ 13640 h 39559"/>
                <a:gd name="connsiteX45" fmla="*/ 450 w 69483"/>
                <a:gd name="connsiteY45" fmla="*/ 15068 h 39559"/>
                <a:gd name="connsiteX46" fmla="*/ 0 w 69483"/>
                <a:gd name="connsiteY46" fmla="*/ 16614 h 39559"/>
                <a:gd name="connsiteX47" fmla="*/ 476 w 69483"/>
                <a:gd name="connsiteY47" fmla="*/ 17619 h 39559"/>
                <a:gd name="connsiteX48" fmla="*/ 965 w 69483"/>
                <a:gd name="connsiteY48" fmla="*/ 17976 h 39559"/>
                <a:gd name="connsiteX49" fmla="*/ 1599 w 69483"/>
                <a:gd name="connsiteY49" fmla="*/ 17658 h 39559"/>
                <a:gd name="connsiteX50" fmla="*/ 2525 w 69483"/>
                <a:gd name="connsiteY50" fmla="*/ 17857 h 39559"/>
                <a:gd name="connsiteX51" fmla="*/ 3714 w 69483"/>
                <a:gd name="connsiteY51" fmla="*/ 18399 h 39559"/>
                <a:gd name="connsiteX52" fmla="*/ 5670 w 69483"/>
                <a:gd name="connsiteY52" fmla="*/ 18940 h 39559"/>
                <a:gd name="connsiteX53" fmla="*/ 5736 w 69483"/>
                <a:gd name="connsiteY53" fmla="*/ 19469 h 39559"/>
                <a:gd name="connsiteX54" fmla="*/ 5327 w 69483"/>
                <a:gd name="connsiteY54" fmla="*/ 20157 h 39559"/>
                <a:gd name="connsiteX55" fmla="*/ 3820 w 69483"/>
                <a:gd name="connsiteY55" fmla="*/ 21372 h 39559"/>
                <a:gd name="connsiteX56" fmla="*/ 2472 w 69483"/>
                <a:gd name="connsiteY56" fmla="*/ 22734 h 39559"/>
                <a:gd name="connsiteX57" fmla="*/ 2340 w 69483"/>
                <a:gd name="connsiteY57" fmla="*/ 23567 h 39559"/>
                <a:gd name="connsiteX58" fmla="*/ 2511 w 69483"/>
                <a:gd name="connsiteY58" fmla="*/ 24175 h 39559"/>
                <a:gd name="connsiteX59" fmla="*/ 3000 w 69483"/>
                <a:gd name="connsiteY59" fmla="*/ 24545 h 39559"/>
                <a:gd name="connsiteX60" fmla="*/ 5036 w 69483"/>
                <a:gd name="connsiteY60" fmla="*/ 24386 h 39559"/>
                <a:gd name="connsiteX61" fmla="*/ 5340 w 69483"/>
                <a:gd name="connsiteY61" fmla="*/ 24875 h 39559"/>
                <a:gd name="connsiteX62" fmla="*/ 4388 w 69483"/>
                <a:gd name="connsiteY62" fmla="*/ 28391 h 39559"/>
                <a:gd name="connsiteX63" fmla="*/ 4705 w 69483"/>
                <a:gd name="connsiteY63" fmla="*/ 28986 h 39559"/>
                <a:gd name="connsiteX64" fmla="*/ 6503 w 69483"/>
                <a:gd name="connsiteY64" fmla="*/ 29554 h 39559"/>
                <a:gd name="connsiteX65" fmla="*/ 7798 w 69483"/>
                <a:gd name="connsiteY65" fmla="*/ 30400 h 39559"/>
                <a:gd name="connsiteX66" fmla="*/ 10270 w 69483"/>
                <a:gd name="connsiteY66" fmla="*/ 32621 h 39559"/>
                <a:gd name="connsiteX67" fmla="*/ 11274 w 69483"/>
                <a:gd name="connsiteY67" fmla="*/ 34431 h 39559"/>
                <a:gd name="connsiteX68" fmla="*/ 10614 w 69483"/>
                <a:gd name="connsiteY68" fmla="*/ 35026 h 39559"/>
                <a:gd name="connsiteX69" fmla="*/ 9081 w 69483"/>
                <a:gd name="connsiteY69" fmla="*/ 35330 h 39559"/>
                <a:gd name="connsiteX70" fmla="*/ 7825 w 69483"/>
                <a:gd name="connsiteY70" fmla="*/ 35171 h 39559"/>
                <a:gd name="connsiteX71" fmla="*/ 6001 w 69483"/>
                <a:gd name="connsiteY71" fmla="*/ 36599 h 39559"/>
                <a:gd name="connsiteX72" fmla="*/ 4692 w 69483"/>
                <a:gd name="connsiteY72" fmla="*/ 37114 h 39559"/>
                <a:gd name="connsiteX73" fmla="*/ 5538 w 69483"/>
                <a:gd name="connsiteY73" fmla="*/ 38225 h 39559"/>
                <a:gd name="connsiteX74" fmla="*/ 11433 w 69483"/>
                <a:gd name="connsiteY74" fmla="*/ 39560 h 39559"/>
                <a:gd name="connsiteX75" fmla="*/ 12689 w 69483"/>
                <a:gd name="connsiteY75" fmla="*/ 38965 h 39559"/>
                <a:gd name="connsiteX76" fmla="*/ 13442 w 69483"/>
                <a:gd name="connsiteY76" fmla="*/ 38066 h 39559"/>
                <a:gd name="connsiteX77" fmla="*/ 13442 w 69483"/>
                <a:gd name="connsiteY77" fmla="*/ 37498 h 39559"/>
                <a:gd name="connsiteX78" fmla="*/ 13944 w 69483"/>
                <a:gd name="connsiteY78" fmla="*/ 37326 h 39559"/>
                <a:gd name="connsiteX79" fmla="*/ 16020 w 69483"/>
                <a:gd name="connsiteY79" fmla="*/ 38198 h 39559"/>
                <a:gd name="connsiteX80" fmla="*/ 17711 w 69483"/>
                <a:gd name="connsiteY80" fmla="*/ 38000 h 39559"/>
                <a:gd name="connsiteX81" fmla="*/ 20421 w 69483"/>
                <a:gd name="connsiteY81" fmla="*/ 37947 h 39559"/>
                <a:gd name="connsiteX82" fmla="*/ 22364 w 69483"/>
                <a:gd name="connsiteY82" fmla="*/ 38092 h 39559"/>
                <a:gd name="connsiteX83" fmla="*/ 23633 w 69483"/>
                <a:gd name="connsiteY83" fmla="*/ 37432 h 39559"/>
                <a:gd name="connsiteX84" fmla="*/ 25325 w 69483"/>
                <a:gd name="connsiteY84" fmla="*/ 34973 h 39559"/>
                <a:gd name="connsiteX85" fmla="*/ 25946 w 69483"/>
                <a:gd name="connsiteY85" fmla="*/ 33585 h 39559"/>
                <a:gd name="connsiteX86" fmla="*/ 26712 w 69483"/>
                <a:gd name="connsiteY86" fmla="*/ 33255 h 39559"/>
                <a:gd name="connsiteX87" fmla="*/ 27228 w 69483"/>
                <a:gd name="connsiteY87" fmla="*/ 33427 h 39559"/>
                <a:gd name="connsiteX88" fmla="*/ 27625 w 69483"/>
                <a:gd name="connsiteY88" fmla="*/ 34563 h 39559"/>
                <a:gd name="connsiteX89" fmla="*/ 28563 w 69483"/>
                <a:gd name="connsiteY89" fmla="*/ 35621 h 39559"/>
                <a:gd name="connsiteX90" fmla="*/ 30466 w 69483"/>
                <a:gd name="connsiteY90" fmla="*/ 37352 h 39559"/>
                <a:gd name="connsiteX91" fmla="*/ 31801 w 69483"/>
                <a:gd name="connsiteY91" fmla="*/ 38185 h 39559"/>
                <a:gd name="connsiteX92" fmla="*/ 33017 w 69483"/>
                <a:gd name="connsiteY92" fmla="*/ 38489 h 39559"/>
                <a:gd name="connsiteX93" fmla="*/ 34180 w 69483"/>
                <a:gd name="connsiteY93" fmla="*/ 37788 h 39559"/>
                <a:gd name="connsiteX94" fmla="*/ 35396 w 69483"/>
                <a:gd name="connsiteY94" fmla="*/ 37590 h 39559"/>
                <a:gd name="connsiteX95" fmla="*/ 38899 w 69483"/>
                <a:gd name="connsiteY95" fmla="*/ 38938 h 39559"/>
                <a:gd name="connsiteX96" fmla="*/ 41846 w 69483"/>
                <a:gd name="connsiteY96" fmla="*/ 39190 h 39559"/>
                <a:gd name="connsiteX97" fmla="*/ 44001 w 69483"/>
                <a:gd name="connsiteY97" fmla="*/ 38489 h 39559"/>
                <a:gd name="connsiteX98" fmla="*/ 43697 w 69483"/>
                <a:gd name="connsiteY98" fmla="*/ 37524 h 39559"/>
                <a:gd name="connsiteX99" fmla="*/ 42877 w 69483"/>
                <a:gd name="connsiteY99" fmla="*/ 36440 h 39559"/>
                <a:gd name="connsiteX100" fmla="*/ 42692 w 69483"/>
                <a:gd name="connsiteY100" fmla="*/ 35396 h 39559"/>
                <a:gd name="connsiteX101" fmla="*/ 42811 w 69483"/>
                <a:gd name="connsiteY101" fmla="*/ 34484 h 39559"/>
                <a:gd name="connsiteX102" fmla="*/ 44291 w 69483"/>
                <a:gd name="connsiteY102" fmla="*/ 33585 h 39559"/>
                <a:gd name="connsiteX103" fmla="*/ 44212 w 69483"/>
                <a:gd name="connsiteY103" fmla="*/ 33189 h 39559"/>
                <a:gd name="connsiteX104" fmla="*/ 42375 w 69483"/>
                <a:gd name="connsiteY104" fmla="*/ 31590 h 39559"/>
                <a:gd name="connsiteX105" fmla="*/ 42454 w 69483"/>
                <a:gd name="connsiteY105" fmla="*/ 31180 h 39559"/>
                <a:gd name="connsiteX106" fmla="*/ 46367 w 69483"/>
                <a:gd name="connsiteY106" fmla="*/ 29395 h 39559"/>
                <a:gd name="connsiteX107" fmla="*/ 50133 w 69483"/>
                <a:gd name="connsiteY107" fmla="*/ 28391 h 39559"/>
                <a:gd name="connsiteX108" fmla="*/ 50729 w 69483"/>
                <a:gd name="connsiteY108" fmla="*/ 27624 h 39559"/>
                <a:gd name="connsiteX109" fmla="*/ 51059 w 69483"/>
                <a:gd name="connsiteY109" fmla="*/ 26461 h 39559"/>
                <a:gd name="connsiteX110" fmla="*/ 51178 w 69483"/>
                <a:gd name="connsiteY110" fmla="*/ 24267 h 39559"/>
                <a:gd name="connsiteX111" fmla="*/ 50927 w 69483"/>
                <a:gd name="connsiteY111" fmla="*/ 22483 h 39559"/>
                <a:gd name="connsiteX112" fmla="*/ 49341 w 69483"/>
                <a:gd name="connsiteY112" fmla="*/ 20817 h 39559"/>
                <a:gd name="connsiteX113" fmla="*/ 49235 w 69483"/>
                <a:gd name="connsiteY113" fmla="*/ 19958 h 39559"/>
                <a:gd name="connsiteX114" fmla="*/ 49578 w 69483"/>
                <a:gd name="connsiteY114" fmla="*/ 19086 h 39559"/>
                <a:gd name="connsiteX115" fmla="*/ 50160 w 69483"/>
                <a:gd name="connsiteY115" fmla="*/ 18293 h 39559"/>
                <a:gd name="connsiteX116" fmla="*/ 51667 w 69483"/>
                <a:gd name="connsiteY116" fmla="*/ 17949 h 39559"/>
                <a:gd name="connsiteX117" fmla="*/ 53425 w 69483"/>
                <a:gd name="connsiteY117" fmla="*/ 17368 h 39559"/>
                <a:gd name="connsiteX118" fmla="*/ 54812 w 69483"/>
                <a:gd name="connsiteY118" fmla="*/ 16707 h 39559"/>
                <a:gd name="connsiteX119" fmla="*/ 56703 w 69483"/>
                <a:gd name="connsiteY119" fmla="*/ 16165 h 39559"/>
                <a:gd name="connsiteX120" fmla="*/ 58183 w 69483"/>
                <a:gd name="connsiteY120" fmla="*/ 15398 h 39559"/>
                <a:gd name="connsiteX121" fmla="*/ 59597 w 69483"/>
                <a:gd name="connsiteY121" fmla="*/ 13587 h 39559"/>
                <a:gd name="connsiteX122" fmla="*/ 60483 w 69483"/>
                <a:gd name="connsiteY122" fmla="*/ 13283 h 39559"/>
                <a:gd name="connsiteX123" fmla="*/ 63166 w 69483"/>
                <a:gd name="connsiteY123" fmla="*/ 13535 h 39559"/>
                <a:gd name="connsiteX124" fmla="*/ 63734 w 69483"/>
                <a:gd name="connsiteY124" fmla="*/ 13098 h 39559"/>
                <a:gd name="connsiteX125" fmla="*/ 63298 w 69483"/>
                <a:gd name="connsiteY125" fmla="*/ 10481 h 39559"/>
                <a:gd name="connsiteX126" fmla="*/ 63761 w 69483"/>
                <a:gd name="connsiteY126" fmla="*/ 9807 h 39559"/>
                <a:gd name="connsiteX127" fmla="*/ 64699 w 69483"/>
                <a:gd name="connsiteY127" fmla="*/ 9437 h 39559"/>
                <a:gd name="connsiteX128" fmla="*/ 65135 w 69483"/>
                <a:gd name="connsiteY128" fmla="*/ 9080 h 39559"/>
                <a:gd name="connsiteX129" fmla="*/ 67501 w 69483"/>
                <a:gd name="connsiteY129" fmla="*/ 9358 h 39559"/>
                <a:gd name="connsiteX130" fmla="*/ 69484 w 69483"/>
                <a:gd name="connsiteY130" fmla="*/ 10032 h 3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9483" h="39559">
                  <a:moveTo>
                    <a:pt x="69233" y="9424"/>
                  </a:moveTo>
                  <a:lnTo>
                    <a:pt x="67237" y="7071"/>
                  </a:lnTo>
                  <a:lnTo>
                    <a:pt x="66378" y="6199"/>
                  </a:lnTo>
                  <a:lnTo>
                    <a:pt x="66431" y="5036"/>
                  </a:lnTo>
                  <a:lnTo>
                    <a:pt x="66021" y="4375"/>
                  </a:lnTo>
                  <a:lnTo>
                    <a:pt x="65307" y="3912"/>
                  </a:lnTo>
                  <a:lnTo>
                    <a:pt x="64884" y="2234"/>
                  </a:lnTo>
                  <a:lnTo>
                    <a:pt x="64633" y="978"/>
                  </a:lnTo>
                  <a:lnTo>
                    <a:pt x="64065" y="172"/>
                  </a:lnTo>
                  <a:lnTo>
                    <a:pt x="59848" y="0"/>
                  </a:lnTo>
                  <a:lnTo>
                    <a:pt x="58619" y="502"/>
                  </a:lnTo>
                  <a:lnTo>
                    <a:pt x="57311" y="1705"/>
                  </a:lnTo>
                  <a:lnTo>
                    <a:pt x="57456" y="4348"/>
                  </a:lnTo>
                  <a:lnTo>
                    <a:pt x="57284" y="4586"/>
                  </a:lnTo>
                  <a:lnTo>
                    <a:pt x="56980" y="5128"/>
                  </a:lnTo>
                  <a:lnTo>
                    <a:pt x="52724" y="4203"/>
                  </a:lnTo>
                  <a:lnTo>
                    <a:pt x="52579" y="4216"/>
                  </a:lnTo>
                  <a:lnTo>
                    <a:pt x="49764" y="4547"/>
                  </a:lnTo>
                  <a:lnTo>
                    <a:pt x="47860" y="5763"/>
                  </a:lnTo>
                  <a:lnTo>
                    <a:pt x="45521" y="6450"/>
                  </a:lnTo>
                  <a:lnTo>
                    <a:pt x="40591" y="6080"/>
                  </a:lnTo>
                  <a:lnTo>
                    <a:pt x="35819" y="6556"/>
                  </a:lnTo>
                  <a:lnTo>
                    <a:pt x="34682" y="6899"/>
                  </a:lnTo>
                  <a:lnTo>
                    <a:pt x="33440" y="7111"/>
                  </a:lnTo>
                  <a:lnTo>
                    <a:pt x="32290" y="7811"/>
                  </a:lnTo>
                  <a:lnTo>
                    <a:pt x="31642" y="8803"/>
                  </a:lnTo>
                  <a:lnTo>
                    <a:pt x="30479" y="10058"/>
                  </a:lnTo>
                  <a:lnTo>
                    <a:pt x="28801" y="11036"/>
                  </a:lnTo>
                  <a:lnTo>
                    <a:pt x="26964" y="11790"/>
                  </a:lnTo>
                  <a:lnTo>
                    <a:pt x="26541" y="12438"/>
                  </a:lnTo>
                  <a:lnTo>
                    <a:pt x="25933" y="12794"/>
                  </a:lnTo>
                  <a:lnTo>
                    <a:pt x="24902" y="12319"/>
                  </a:lnTo>
                  <a:lnTo>
                    <a:pt x="24069" y="12345"/>
                  </a:lnTo>
                  <a:lnTo>
                    <a:pt x="23038" y="12015"/>
                  </a:lnTo>
                  <a:lnTo>
                    <a:pt x="19654" y="11671"/>
                  </a:lnTo>
                  <a:lnTo>
                    <a:pt x="15927" y="11089"/>
                  </a:lnTo>
                  <a:lnTo>
                    <a:pt x="14143" y="10521"/>
                  </a:lnTo>
                  <a:lnTo>
                    <a:pt x="12120" y="10085"/>
                  </a:lnTo>
                  <a:lnTo>
                    <a:pt x="9953" y="9715"/>
                  </a:lnTo>
                  <a:lnTo>
                    <a:pt x="8023" y="9635"/>
                  </a:lnTo>
                  <a:lnTo>
                    <a:pt x="7045" y="9477"/>
                  </a:lnTo>
                  <a:lnTo>
                    <a:pt x="6609" y="11050"/>
                  </a:lnTo>
                  <a:lnTo>
                    <a:pt x="5670" y="11446"/>
                  </a:lnTo>
                  <a:lnTo>
                    <a:pt x="4045" y="12371"/>
                  </a:lnTo>
                  <a:lnTo>
                    <a:pt x="2181" y="13640"/>
                  </a:lnTo>
                  <a:lnTo>
                    <a:pt x="450" y="15068"/>
                  </a:lnTo>
                  <a:lnTo>
                    <a:pt x="0" y="16614"/>
                  </a:lnTo>
                  <a:lnTo>
                    <a:pt x="476" y="17619"/>
                  </a:lnTo>
                  <a:lnTo>
                    <a:pt x="965" y="17976"/>
                  </a:lnTo>
                  <a:lnTo>
                    <a:pt x="1599" y="17658"/>
                  </a:lnTo>
                  <a:lnTo>
                    <a:pt x="2525" y="17857"/>
                  </a:lnTo>
                  <a:lnTo>
                    <a:pt x="3714" y="18399"/>
                  </a:lnTo>
                  <a:lnTo>
                    <a:pt x="5670" y="18940"/>
                  </a:lnTo>
                  <a:lnTo>
                    <a:pt x="5736" y="19469"/>
                  </a:lnTo>
                  <a:lnTo>
                    <a:pt x="5327" y="20157"/>
                  </a:lnTo>
                  <a:lnTo>
                    <a:pt x="3820" y="21372"/>
                  </a:lnTo>
                  <a:lnTo>
                    <a:pt x="2472" y="22734"/>
                  </a:lnTo>
                  <a:lnTo>
                    <a:pt x="2340" y="23567"/>
                  </a:lnTo>
                  <a:lnTo>
                    <a:pt x="2511" y="24175"/>
                  </a:lnTo>
                  <a:lnTo>
                    <a:pt x="3000" y="24545"/>
                  </a:lnTo>
                  <a:lnTo>
                    <a:pt x="5036" y="24386"/>
                  </a:lnTo>
                  <a:lnTo>
                    <a:pt x="5340" y="24875"/>
                  </a:lnTo>
                  <a:lnTo>
                    <a:pt x="4388" y="28391"/>
                  </a:lnTo>
                  <a:lnTo>
                    <a:pt x="4705" y="28986"/>
                  </a:lnTo>
                  <a:lnTo>
                    <a:pt x="6503" y="29554"/>
                  </a:lnTo>
                  <a:lnTo>
                    <a:pt x="7798" y="30400"/>
                  </a:lnTo>
                  <a:lnTo>
                    <a:pt x="10270" y="32621"/>
                  </a:lnTo>
                  <a:lnTo>
                    <a:pt x="11274" y="34431"/>
                  </a:lnTo>
                  <a:lnTo>
                    <a:pt x="10614" y="35026"/>
                  </a:lnTo>
                  <a:lnTo>
                    <a:pt x="9081" y="35330"/>
                  </a:lnTo>
                  <a:lnTo>
                    <a:pt x="7825" y="35171"/>
                  </a:lnTo>
                  <a:lnTo>
                    <a:pt x="6001" y="36599"/>
                  </a:lnTo>
                  <a:lnTo>
                    <a:pt x="4692" y="37114"/>
                  </a:lnTo>
                  <a:lnTo>
                    <a:pt x="5538" y="38225"/>
                  </a:lnTo>
                  <a:lnTo>
                    <a:pt x="11433" y="39560"/>
                  </a:lnTo>
                  <a:lnTo>
                    <a:pt x="12689" y="38965"/>
                  </a:lnTo>
                  <a:lnTo>
                    <a:pt x="13442" y="38066"/>
                  </a:lnTo>
                  <a:lnTo>
                    <a:pt x="13442" y="37498"/>
                  </a:lnTo>
                  <a:lnTo>
                    <a:pt x="13944" y="37326"/>
                  </a:lnTo>
                  <a:lnTo>
                    <a:pt x="16020" y="38198"/>
                  </a:lnTo>
                  <a:lnTo>
                    <a:pt x="17711" y="38000"/>
                  </a:lnTo>
                  <a:lnTo>
                    <a:pt x="20421" y="37947"/>
                  </a:lnTo>
                  <a:lnTo>
                    <a:pt x="22364" y="38092"/>
                  </a:lnTo>
                  <a:lnTo>
                    <a:pt x="23633" y="37432"/>
                  </a:lnTo>
                  <a:lnTo>
                    <a:pt x="25325" y="34973"/>
                  </a:lnTo>
                  <a:lnTo>
                    <a:pt x="25946" y="33585"/>
                  </a:lnTo>
                  <a:lnTo>
                    <a:pt x="26712" y="33255"/>
                  </a:lnTo>
                  <a:lnTo>
                    <a:pt x="27228" y="33427"/>
                  </a:lnTo>
                  <a:lnTo>
                    <a:pt x="27625" y="34563"/>
                  </a:lnTo>
                  <a:lnTo>
                    <a:pt x="28563" y="35621"/>
                  </a:lnTo>
                  <a:lnTo>
                    <a:pt x="30466" y="37352"/>
                  </a:lnTo>
                  <a:lnTo>
                    <a:pt x="31801" y="38185"/>
                  </a:lnTo>
                  <a:lnTo>
                    <a:pt x="33017" y="38489"/>
                  </a:lnTo>
                  <a:lnTo>
                    <a:pt x="34180" y="37788"/>
                  </a:lnTo>
                  <a:lnTo>
                    <a:pt x="35396" y="37590"/>
                  </a:lnTo>
                  <a:lnTo>
                    <a:pt x="38899" y="38938"/>
                  </a:lnTo>
                  <a:lnTo>
                    <a:pt x="41846" y="39190"/>
                  </a:lnTo>
                  <a:lnTo>
                    <a:pt x="44001" y="38489"/>
                  </a:lnTo>
                  <a:lnTo>
                    <a:pt x="43697" y="37524"/>
                  </a:lnTo>
                  <a:lnTo>
                    <a:pt x="42877" y="36440"/>
                  </a:lnTo>
                  <a:lnTo>
                    <a:pt x="42692" y="35396"/>
                  </a:lnTo>
                  <a:lnTo>
                    <a:pt x="42811" y="34484"/>
                  </a:lnTo>
                  <a:lnTo>
                    <a:pt x="44291" y="33585"/>
                  </a:lnTo>
                  <a:lnTo>
                    <a:pt x="44212" y="33189"/>
                  </a:lnTo>
                  <a:lnTo>
                    <a:pt x="42375" y="31590"/>
                  </a:lnTo>
                  <a:lnTo>
                    <a:pt x="42454" y="31180"/>
                  </a:lnTo>
                  <a:lnTo>
                    <a:pt x="46367" y="29395"/>
                  </a:lnTo>
                  <a:lnTo>
                    <a:pt x="50133" y="28391"/>
                  </a:lnTo>
                  <a:lnTo>
                    <a:pt x="50729" y="27624"/>
                  </a:lnTo>
                  <a:lnTo>
                    <a:pt x="51059" y="26461"/>
                  </a:lnTo>
                  <a:lnTo>
                    <a:pt x="51178" y="24267"/>
                  </a:lnTo>
                  <a:lnTo>
                    <a:pt x="50927" y="22483"/>
                  </a:lnTo>
                  <a:lnTo>
                    <a:pt x="49341" y="20817"/>
                  </a:lnTo>
                  <a:lnTo>
                    <a:pt x="49235" y="19958"/>
                  </a:lnTo>
                  <a:lnTo>
                    <a:pt x="49578" y="19086"/>
                  </a:lnTo>
                  <a:lnTo>
                    <a:pt x="50160" y="18293"/>
                  </a:lnTo>
                  <a:lnTo>
                    <a:pt x="51667" y="17949"/>
                  </a:lnTo>
                  <a:lnTo>
                    <a:pt x="53425" y="17368"/>
                  </a:lnTo>
                  <a:lnTo>
                    <a:pt x="54812" y="16707"/>
                  </a:lnTo>
                  <a:lnTo>
                    <a:pt x="56703" y="16165"/>
                  </a:lnTo>
                  <a:lnTo>
                    <a:pt x="58183" y="15398"/>
                  </a:lnTo>
                  <a:lnTo>
                    <a:pt x="59597" y="13587"/>
                  </a:lnTo>
                  <a:lnTo>
                    <a:pt x="60483" y="13283"/>
                  </a:lnTo>
                  <a:lnTo>
                    <a:pt x="63166" y="13535"/>
                  </a:lnTo>
                  <a:lnTo>
                    <a:pt x="63734" y="13098"/>
                  </a:lnTo>
                  <a:lnTo>
                    <a:pt x="63298" y="10481"/>
                  </a:lnTo>
                  <a:lnTo>
                    <a:pt x="63761" y="9807"/>
                  </a:lnTo>
                  <a:lnTo>
                    <a:pt x="64699" y="9437"/>
                  </a:lnTo>
                  <a:lnTo>
                    <a:pt x="65135" y="9080"/>
                  </a:lnTo>
                  <a:lnTo>
                    <a:pt x="67501" y="9358"/>
                  </a:lnTo>
                  <a:lnTo>
                    <a:pt x="69484" y="1003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59" name="Volný tvar: obrazec 86">
              <a:extLst>
                <a:ext uri="{FF2B5EF4-FFF2-40B4-BE49-F238E27FC236}">
                  <a16:creationId xmlns:a16="http://schemas.microsoft.com/office/drawing/2014/main" id="{9D9CBF47-3242-B6F9-3D3A-0C2D540FB0A6}"/>
                </a:ext>
              </a:extLst>
            </p:cNvPr>
            <p:cNvSpPr/>
            <p:nvPr/>
          </p:nvSpPr>
          <p:spPr>
            <a:xfrm>
              <a:off x="3691067" y="3404468"/>
              <a:ext cx="131006" cy="53797"/>
            </a:xfrm>
            <a:custGeom>
              <a:avLst/>
              <a:gdLst>
                <a:gd name="connsiteX0" fmla="*/ 121759 w 123212"/>
                <a:gd name="connsiteY0" fmla="*/ 14209 h 50596"/>
                <a:gd name="connsiteX1" fmla="*/ 115745 w 123212"/>
                <a:gd name="connsiteY1" fmla="*/ 12226 h 50596"/>
                <a:gd name="connsiteX2" fmla="*/ 111687 w 123212"/>
                <a:gd name="connsiteY2" fmla="*/ 10680 h 50596"/>
                <a:gd name="connsiteX3" fmla="*/ 111238 w 123212"/>
                <a:gd name="connsiteY3" fmla="*/ 9675 h 50596"/>
                <a:gd name="connsiteX4" fmla="*/ 110392 w 123212"/>
                <a:gd name="connsiteY4" fmla="*/ 8208 h 50596"/>
                <a:gd name="connsiteX5" fmla="*/ 108634 w 123212"/>
                <a:gd name="connsiteY5" fmla="*/ 6992 h 50596"/>
                <a:gd name="connsiteX6" fmla="*/ 104695 w 123212"/>
                <a:gd name="connsiteY6" fmla="*/ 5935 h 50596"/>
                <a:gd name="connsiteX7" fmla="*/ 103070 w 123212"/>
                <a:gd name="connsiteY7" fmla="*/ 5102 h 50596"/>
                <a:gd name="connsiteX8" fmla="*/ 96765 w 123212"/>
                <a:gd name="connsiteY8" fmla="*/ 4639 h 50596"/>
                <a:gd name="connsiteX9" fmla="*/ 94029 w 123212"/>
                <a:gd name="connsiteY9" fmla="*/ 4626 h 50596"/>
                <a:gd name="connsiteX10" fmla="*/ 92112 w 123212"/>
                <a:gd name="connsiteY10" fmla="*/ 4957 h 50596"/>
                <a:gd name="connsiteX11" fmla="*/ 90883 w 123212"/>
                <a:gd name="connsiteY11" fmla="*/ 4930 h 50596"/>
                <a:gd name="connsiteX12" fmla="*/ 89297 w 123212"/>
                <a:gd name="connsiteY12" fmla="*/ 7085 h 50596"/>
                <a:gd name="connsiteX13" fmla="*/ 88160 w 123212"/>
                <a:gd name="connsiteY13" fmla="*/ 7719 h 50596"/>
                <a:gd name="connsiteX14" fmla="*/ 86442 w 123212"/>
                <a:gd name="connsiteY14" fmla="*/ 7785 h 50596"/>
                <a:gd name="connsiteX15" fmla="*/ 84922 w 123212"/>
                <a:gd name="connsiteY15" fmla="*/ 7402 h 50596"/>
                <a:gd name="connsiteX16" fmla="*/ 83322 w 123212"/>
                <a:gd name="connsiteY16" fmla="*/ 6265 h 50596"/>
                <a:gd name="connsiteX17" fmla="*/ 80838 w 123212"/>
                <a:gd name="connsiteY17" fmla="*/ 5657 h 50596"/>
                <a:gd name="connsiteX18" fmla="*/ 79080 w 123212"/>
                <a:gd name="connsiteY18" fmla="*/ 5948 h 50596"/>
                <a:gd name="connsiteX19" fmla="*/ 77758 w 123212"/>
                <a:gd name="connsiteY19" fmla="*/ 5697 h 50596"/>
                <a:gd name="connsiteX20" fmla="*/ 76635 w 123212"/>
                <a:gd name="connsiteY20" fmla="*/ 5644 h 50596"/>
                <a:gd name="connsiteX21" fmla="*/ 76251 w 123212"/>
                <a:gd name="connsiteY21" fmla="*/ 5869 h 50596"/>
                <a:gd name="connsiteX22" fmla="*/ 75339 w 123212"/>
                <a:gd name="connsiteY22" fmla="*/ 5842 h 50596"/>
                <a:gd name="connsiteX23" fmla="*/ 74057 w 123212"/>
                <a:gd name="connsiteY23" fmla="*/ 6384 h 50596"/>
                <a:gd name="connsiteX24" fmla="*/ 72656 w 123212"/>
                <a:gd name="connsiteY24" fmla="*/ 7151 h 50596"/>
                <a:gd name="connsiteX25" fmla="*/ 71096 w 123212"/>
                <a:gd name="connsiteY25" fmla="*/ 7732 h 50596"/>
                <a:gd name="connsiteX26" fmla="*/ 69947 w 123212"/>
                <a:gd name="connsiteY26" fmla="*/ 8988 h 50596"/>
                <a:gd name="connsiteX27" fmla="*/ 68969 w 123212"/>
                <a:gd name="connsiteY27" fmla="*/ 11459 h 50596"/>
                <a:gd name="connsiteX28" fmla="*/ 65836 w 123212"/>
                <a:gd name="connsiteY28" fmla="*/ 10349 h 50596"/>
                <a:gd name="connsiteX29" fmla="*/ 64831 w 123212"/>
                <a:gd name="connsiteY29" fmla="*/ 10825 h 50596"/>
                <a:gd name="connsiteX30" fmla="*/ 63391 w 123212"/>
                <a:gd name="connsiteY30" fmla="*/ 11142 h 50596"/>
                <a:gd name="connsiteX31" fmla="*/ 62386 w 123212"/>
                <a:gd name="connsiteY31" fmla="*/ 10812 h 50596"/>
                <a:gd name="connsiteX32" fmla="*/ 62584 w 123212"/>
                <a:gd name="connsiteY32" fmla="*/ 9966 h 50596"/>
                <a:gd name="connsiteX33" fmla="*/ 62981 w 123212"/>
                <a:gd name="connsiteY33" fmla="*/ 9014 h 50596"/>
                <a:gd name="connsiteX34" fmla="*/ 62902 w 123212"/>
                <a:gd name="connsiteY34" fmla="*/ 7666 h 50596"/>
                <a:gd name="connsiteX35" fmla="*/ 62545 w 123212"/>
                <a:gd name="connsiteY35" fmla="*/ 6199 h 50596"/>
                <a:gd name="connsiteX36" fmla="*/ 61567 w 123212"/>
                <a:gd name="connsiteY36" fmla="*/ 5723 h 50596"/>
                <a:gd name="connsiteX37" fmla="*/ 60126 w 123212"/>
                <a:gd name="connsiteY37" fmla="*/ 5538 h 50596"/>
                <a:gd name="connsiteX38" fmla="*/ 59373 w 123212"/>
                <a:gd name="connsiteY38" fmla="*/ 5247 h 50596"/>
                <a:gd name="connsiteX39" fmla="*/ 59267 w 123212"/>
                <a:gd name="connsiteY39" fmla="*/ 4758 h 50596"/>
                <a:gd name="connsiteX40" fmla="*/ 58513 w 123212"/>
                <a:gd name="connsiteY40" fmla="*/ 4137 h 50596"/>
                <a:gd name="connsiteX41" fmla="*/ 57165 w 123212"/>
                <a:gd name="connsiteY41" fmla="*/ 2551 h 50596"/>
                <a:gd name="connsiteX42" fmla="*/ 55883 w 123212"/>
                <a:gd name="connsiteY42" fmla="*/ 582 h 50596"/>
                <a:gd name="connsiteX43" fmla="*/ 55024 w 123212"/>
                <a:gd name="connsiteY43" fmla="*/ 0 h 50596"/>
                <a:gd name="connsiteX44" fmla="*/ 53874 w 123212"/>
                <a:gd name="connsiteY44" fmla="*/ 925 h 50596"/>
                <a:gd name="connsiteX45" fmla="*/ 52090 w 123212"/>
                <a:gd name="connsiteY45" fmla="*/ 1996 h 50596"/>
                <a:gd name="connsiteX46" fmla="*/ 50980 w 123212"/>
                <a:gd name="connsiteY46" fmla="*/ 2366 h 50596"/>
                <a:gd name="connsiteX47" fmla="*/ 48918 w 123212"/>
                <a:gd name="connsiteY47" fmla="*/ 5432 h 50596"/>
                <a:gd name="connsiteX48" fmla="*/ 44992 w 123212"/>
                <a:gd name="connsiteY48" fmla="*/ 5538 h 50596"/>
                <a:gd name="connsiteX49" fmla="*/ 44688 w 123212"/>
                <a:gd name="connsiteY49" fmla="*/ 4097 h 50596"/>
                <a:gd name="connsiteX50" fmla="*/ 44212 w 123212"/>
                <a:gd name="connsiteY50" fmla="*/ 2723 h 50596"/>
                <a:gd name="connsiteX51" fmla="*/ 41886 w 123212"/>
                <a:gd name="connsiteY51" fmla="*/ 2379 h 50596"/>
                <a:gd name="connsiteX52" fmla="*/ 41344 w 123212"/>
                <a:gd name="connsiteY52" fmla="*/ 2432 h 50596"/>
                <a:gd name="connsiteX53" fmla="*/ 40115 w 123212"/>
                <a:gd name="connsiteY53" fmla="*/ 2842 h 50596"/>
                <a:gd name="connsiteX54" fmla="*/ 38529 w 123212"/>
                <a:gd name="connsiteY54" fmla="*/ 3000 h 50596"/>
                <a:gd name="connsiteX55" fmla="*/ 36784 w 123212"/>
                <a:gd name="connsiteY55" fmla="*/ 2921 h 50596"/>
                <a:gd name="connsiteX56" fmla="*/ 35476 w 123212"/>
                <a:gd name="connsiteY56" fmla="*/ 3648 h 50596"/>
                <a:gd name="connsiteX57" fmla="*/ 34246 w 123212"/>
                <a:gd name="connsiteY57" fmla="*/ 4851 h 50596"/>
                <a:gd name="connsiteX58" fmla="*/ 32978 w 123212"/>
                <a:gd name="connsiteY58" fmla="*/ 5683 h 50596"/>
                <a:gd name="connsiteX59" fmla="*/ 32290 w 123212"/>
                <a:gd name="connsiteY59" fmla="*/ 6424 h 50596"/>
                <a:gd name="connsiteX60" fmla="*/ 31920 w 123212"/>
                <a:gd name="connsiteY60" fmla="*/ 7190 h 50596"/>
                <a:gd name="connsiteX61" fmla="*/ 27572 w 123212"/>
                <a:gd name="connsiteY61" fmla="*/ 9358 h 50596"/>
                <a:gd name="connsiteX62" fmla="*/ 26990 w 123212"/>
                <a:gd name="connsiteY62" fmla="*/ 10257 h 50596"/>
                <a:gd name="connsiteX63" fmla="*/ 26541 w 123212"/>
                <a:gd name="connsiteY63" fmla="*/ 11499 h 50596"/>
                <a:gd name="connsiteX64" fmla="*/ 26395 w 123212"/>
                <a:gd name="connsiteY64" fmla="*/ 13165 h 50596"/>
                <a:gd name="connsiteX65" fmla="*/ 26131 w 123212"/>
                <a:gd name="connsiteY65" fmla="*/ 14658 h 50596"/>
                <a:gd name="connsiteX66" fmla="*/ 25404 w 123212"/>
                <a:gd name="connsiteY66" fmla="*/ 15438 h 50596"/>
                <a:gd name="connsiteX67" fmla="*/ 23025 w 123212"/>
                <a:gd name="connsiteY67" fmla="*/ 16112 h 50596"/>
                <a:gd name="connsiteX68" fmla="*/ 22443 w 123212"/>
                <a:gd name="connsiteY68" fmla="*/ 16482 h 50596"/>
                <a:gd name="connsiteX69" fmla="*/ 22020 w 123212"/>
                <a:gd name="connsiteY69" fmla="*/ 17249 h 50596"/>
                <a:gd name="connsiteX70" fmla="*/ 20712 w 123212"/>
                <a:gd name="connsiteY70" fmla="*/ 18412 h 50596"/>
                <a:gd name="connsiteX71" fmla="*/ 19165 w 123212"/>
                <a:gd name="connsiteY71" fmla="*/ 19535 h 50596"/>
                <a:gd name="connsiteX72" fmla="*/ 16310 w 123212"/>
                <a:gd name="connsiteY72" fmla="*/ 20804 h 50596"/>
                <a:gd name="connsiteX73" fmla="*/ 13204 w 123212"/>
                <a:gd name="connsiteY73" fmla="*/ 21201 h 50596"/>
                <a:gd name="connsiteX74" fmla="*/ 9133 w 123212"/>
                <a:gd name="connsiteY74" fmla="*/ 20778 h 50596"/>
                <a:gd name="connsiteX75" fmla="*/ 6754 w 123212"/>
                <a:gd name="connsiteY75" fmla="*/ 20289 h 50596"/>
                <a:gd name="connsiteX76" fmla="*/ 5617 w 123212"/>
                <a:gd name="connsiteY76" fmla="*/ 20831 h 50596"/>
                <a:gd name="connsiteX77" fmla="*/ 4098 w 123212"/>
                <a:gd name="connsiteY77" fmla="*/ 22496 h 50596"/>
                <a:gd name="connsiteX78" fmla="*/ 2472 w 123212"/>
                <a:gd name="connsiteY78" fmla="*/ 25364 h 50596"/>
                <a:gd name="connsiteX79" fmla="*/ 1837 w 123212"/>
                <a:gd name="connsiteY79" fmla="*/ 27519 h 50596"/>
                <a:gd name="connsiteX80" fmla="*/ 1758 w 123212"/>
                <a:gd name="connsiteY80" fmla="*/ 27796 h 50596"/>
                <a:gd name="connsiteX81" fmla="*/ 1665 w 123212"/>
                <a:gd name="connsiteY81" fmla="*/ 28840 h 50596"/>
                <a:gd name="connsiteX82" fmla="*/ 859 w 123212"/>
                <a:gd name="connsiteY82" fmla="*/ 30149 h 50596"/>
                <a:gd name="connsiteX83" fmla="*/ 0 w 123212"/>
                <a:gd name="connsiteY83" fmla="*/ 31867 h 50596"/>
                <a:gd name="connsiteX84" fmla="*/ 106 w 123212"/>
                <a:gd name="connsiteY84" fmla="*/ 33361 h 50596"/>
                <a:gd name="connsiteX85" fmla="*/ 2617 w 123212"/>
                <a:gd name="connsiteY85" fmla="*/ 38582 h 50596"/>
                <a:gd name="connsiteX86" fmla="*/ 4798 w 123212"/>
                <a:gd name="connsiteY86" fmla="*/ 41754 h 50596"/>
                <a:gd name="connsiteX87" fmla="*/ 5234 w 123212"/>
                <a:gd name="connsiteY87" fmla="*/ 42957 h 50596"/>
                <a:gd name="connsiteX88" fmla="*/ 6609 w 123212"/>
                <a:gd name="connsiteY88" fmla="*/ 43895 h 50596"/>
                <a:gd name="connsiteX89" fmla="*/ 7204 w 123212"/>
                <a:gd name="connsiteY89" fmla="*/ 43723 h 50596"/>
                <a:gd name="connsiteX90" fmla="*/ 9464 w 123212"/>
                <a:gd name="connsiteY90" fmla="*/ 43935 h 50596"/>
                <a:gd name="connsiteX91" fmla="*/ 10006 w 123212"/>
                <a:gd name="connsiteY91" fmla="*/ 44239 h 50596"/>
                <a:gd name="connsiteX92" fmla="*/ 10363 w 123212"/>
                <a:gd name="connsiteY92" fmla="*/ 44305 h 50596"/>
                <a:gd name="connsiteX93" fmla="*/ 14037 w 123212"/>
                <a:gd name="connsiteY93" fmla="*/ 47160 h 50596"/>
                <a:gd name="connsiteX94" fmla="*/ 17513 w 123212"/>
                <a:gd name="connsiteY94" fmla="*/ 49314 h 50596"/>
                <a:gd name="connsiteX95" fmla="*/ 20329 w 123212"/>
                <a:gd name="connsiteY95" fmla="*/ 50411 h 50596"/>
                <a:gd name="connsiteX96" fmla="*/ 24426 w 123212"/>
                <a:gd name="connsiteY96" fmla="*/ 50504 h 50596"/>
                <a:gd name="connsiteX97" fmla="*/ 28774 w 123212"/>
                <a:gd name="connsiteY97" fmla="*/ 50596 h 50596"/>
                <a:gd name="connsiteX98" fmla="*/ 36031 w 123212"/>
                <a:gd name="connsiteY98" fmla="*/ 50213 h 50596"/>
                <a:gd name="connsiteX99" fmla="*/ 41476 w 123212"/>
                <a:gd name="connsiteY99" fmla="*/ 49935 h 50596"/>
                <a:gd name="connsiteX100" fmla="*/ 41820 w 123212"/>
                <a:gd name="connsiteY100" fmla="*/ 49407 h 50596"/>
                <a:gd name="connsiteX101" fmla="*/ 42587 w 123212"/>
                <a:gd name="connsiteY101" fmla="*/ 48125 h 50596"/>
                <a:gd name="connsiteX102" fmla="*/ 41886 w 123212"/>
                <a:gd name="connsiteY102" fmla="*/ 47014 h 50596"/>
                <a:gd name="connsiteX103" fmla="*/ 41886 w 123212"/>
                <a:gd name="connsiteY103" fmla="*/ 45732 h 50596"/>
                <a:gd name="connsiteX104" fmla="*/ 42732 w 123212"/>
                <a:gd name="connsiteY104" fmla="*/ 44040 h 50596"/>
                <a:gd name="connsiteX105" fmla="*/ 45362 w 123212"/>
                <a:gd name="connsiteY105" fmla="*/ 42653 h 50596"/>
                <a:gd name="connsiteX106" fmla="*/ 53042 w 123212"/>
                <a:gd name="connsiteY106" fmla="*/ 42031 h 50596"/>
                <a:gd name="connsiteX107" fmla="*/ 57417 w 123212"/>
                <a:gd name="connsiteY107" fmla="*/ 41000 h 50596"/>
                <a:gd name="connsiteX108" fmla="*/ 58025 w 123212"/>
                <a:gd name="connsiteY108" fmla="*/ 39573 h 50596"/>
                <a:gd name="connsiteX109" fmla="*/ 59426 w 123212"/>
                <a:gd name="connsiteY109" fmla="*/ 38172 h 50596"/>
                <a:gd name="connsiteX110" fmla="*/ 60761 w 123212"/>
                <a:gd name="connsiteY110" fmla="*/ 37894 h 50596"/>
                <a:gd name="connsiteX111" fmla="*/ 62624 w 123212"/>
                <a:gd name="connsiteY111" fmla="*/ 38529 h 50596"/>
                <a:gd name="connsiteX112" fmla="*/ 64898 w 123212"/>
                <a:gd name="connsiteY112" fmla="*/ 39771 h 50596"/>
                <a:gd name="connsiteX113" fmla="*/ 66867 w 123212"/>
                <a:gd name="connsiteY113" fmla="*/ 40419 h 50596"/>
                <a:gd name="connsiteX114" fmla="*/ 67977 w 123212"/>
                <a:gd name="connsiteY114" fmla="*/ 40009 h 50596"/>
                <a:gd name="connsiteX115" fmla="*/ 71797 w 123212"/>
                <a:gd name="connsiteY115" fmla="*/ 37921 h 50596"/>
                <a:gd name="connsiteX116" fmla="*/ 76198 w 123212"/>
                <a:gd name="connsiteY116" fmla="*/ 35885 h 50596"/>
                <a:gd name="connsiteX117" fmla="*/ 79014 w 123212"/>
                <a:gd name="connsiteY117" fmla="*/ 30374 h 50596"/>
                <a:gd name="connsiteX118" fmla="*/ 79304 w 123212"/>
                <a:gd name="connsiteY118" fmla="*/ 29501 h 50596"/>
                <a:gd name="connsiteX119" fmla="*/ 82622 w 123212"/>
                <a:gd name="connsiteY119" fmla="*/ 28867 h 50596"/>
                <a:gd name="connsiteX120" fmla="*/ 87513 w 123212"/>
                <a:gd name="connsiteY120" fmla="*/ 28986 h 50596"/>
                <a:gd name="connsiteX121" fmla="*/ 90063 w 123212"/>
                <a:gd name="connsiteY121" fmla="*/ 29700 h 50596"/>
                <a:gd name="connsiteX122" fmla="*/ 91967 w 123212"/>
                <a:gd name="connsiteY122" fmla="*/ 30083 h 50596"/>
                <a:gd name="connsiteX123" fmla="*/ 94782 w 123212"/>
                <a:gd name="connsiteY123" fmla="*/ 29951 h 50596"/>
                <a:gd name="connsiteX124" fmla="*/ 98787 w 123212"/>
                <a:gd name="connsiteY124" fmla="*/ 28761 h 50596"/>
                <a:gd name="connsiteX125" fmla="*/ 100294 w 123212"/>
                <a:gd name="connsiteY125" fmla="*/ 28801 h 50596"/>
                <a:gd name="connsiteX126" fmla="*/ 101510 w 123212"/>
                <a:gd name="connsiteY126" fmla="*/ 29633 h 50596"/>
                <a:gd name="connsiteX127" fmla="*/ 102831 w 123212"/>
                <a:gd name="connsiteY127" fmla="*/ 30360 h 50596"/>
                <a:gd name="connsiteX128" fmla="*/ 103744 w 123212"/>
                <a:gd name="connsiteY128" fmla="*/ 31246 h 50596"/>
                <a:gd name="connsiteX129" fmla="*/ 104470 w 123212"/>
                <a:gd name="connsiteY129" fmla="*/ 32488 h 50596"/>
                <a:gd name="connsiteX130" fmla="*/ 104840 w 123212"/>
                <a:gd name="connsiteY130" fmla="*/ 32964 h 50596"/>
                <a:gd name="connsiteX131" fmla="*/ 105448 w 123212"/>
                <a:gd name="connsiteY131" fmla="*/ 33599 h 50596"/>
                <a:gd name="connsiteX132" fmla="*/ 106519 w 123212"/>
                <a:gd name="connsiteY132" fmla="*/ 34484 h 50596"/>
                <a:gd name="connsiteX133" fmla="*/ 107537 w 123212"/>
                <a:gd name="connsiteY133" fmla="*/ 34709 h 50596"/>
                <a:gd name="connsiteX134" fmla="*/ 114991 w 123212"/>
                <a:gd name="connsiteY134" fmla="*/ 33189 h 50596"/>
                <a:gd name="connsiteX135" fmla="*/ 115428 w 123212"/>
                <a:gd name="connsiteY135" fmla="*/ 32858 h 50596"/>
                <a:gd name="connsiteX136" fmla="*/ 115401 w 123212"/>
                <a:gd name="connsiteY136" fmla="*/ 28351 h 50596"/>
                <a:gd name="connsiteX137" fmla="*/ 118547 w 123212"/>
                <a:gd name="connsiteY137" fmla="*/ 25113 h 50596"/>
                <a:gd name="connsiteX138" fmla="*/ 119261 w 123212"/>
                <a:gd name="connsiteY138" fmla="*/ 23474 h 50596"/>
                <a:gd name="connsiteX139" fmla="*/ 120291 w 123212"/>
                <a:gd name="connsiteY139" fmla="*/ 19932 h 50596"/>
                <a:gd name="connsiteX140" fmla="*/ 121124 w 123212"/>
                <a:gd name="connsiteY140" fmla="*/ 18280 h 50596"/>
                <a:gd name="connsiteX141" fmla="*/ 122155 w 123212"/>
                <a:gd name="connsiteY141" fmla="*/ 16905 h 50596"/>
                <a:gd name="connsiteX142" fmla="*/ 122961 w 123212"/>
                <a:gd name="connsiteY142" fmla="*/ 15583 h 50596"/>
                <a:gd name="connsiteX143" fmla="*/ 123213 w 123212"/>
                <a:gd name="connsiteY143" fmla="*/ 14447 h 5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23212" h="50596">
                  <a:moveTo>
                    <a:pt x="121759" y="14209"/>
                  </a:moveTo>
                  <a:lnTo>
                    <a:pt x="115745" y="12226"/>
                  </a:lnTo>
                  <a:lnTo>
                    <a:pt x="111687" y="10680"/>
                  </a:lnTo>
                  <a:lnTo>
                    <a:pt x="111238" y="9675"/>
                  </a:lnTo>
                  <a:lnTo>
                    <a:pt x="110392" y="8208"/>
                  </a:lnTo>
                  <a:lnTo>
                    <a:pt x="108634" y="6992"/>
                  </a:lnTo>
                  <a:lnTo>
                    <a:pt x="104695" y="5935"/>
                  </a:lnTo>
                  <a:lnTo>
                    <a:pt x="103070" y="5102"/>
                  </a:lnTo>
                  <a:lnTo>
                    <a:pt x="96765" y="4639"/>
                  </a:lnTo>
                  <a:lnTo>
                    <a:pt x="94029" y="4626"/>
                  </a:lnTo>
                  <a:lnTo>
                    <a:pt x="92112" y="4957"/>
                  </a:lnTo>
                  <a:lnTo>
                    <a:pt x="90883" y="4930"/>
                  </a:lnTo>
                  <a:lnTo>
                    <a:pt x="89297" y="7085"/>
                  </a:lnTo>
                  <a:lnTo>
                    <a:pt x="88160" y="7719"/>
                  </a:lnTo>
                  <a:lnTo>
                    <a:pt x="86442" y="7785"/>
                  </a:lnTo>
                  <a:lnTo>
                    <a:pt x="84922" y="7402"/>
                  </a:lnTo>
                  <a:lnTo>
                    <a:pt x="83322" y="6265"/>
                  </a:lnTo>
                  <a:lnTo>
                    <a:pt x="80838" y="5657"/>
                  </a:lnTo>
                  <a:lnTo>
                    <a:pt x="79080" y="5948"/>
                  </a:lnTo>
                  <a:lnTo>
                    <a:pt x="77758" y="5697"/>
                  </a:lnTo>
                  <a:lnTo>
                    <a:pt x="76635" y="5644"/>
                  </a:lnTo>
                  <a:lnTo>
                    <a:pt x="76251" y="5869"/>
                  </a:lnTo>
                  <a:lnTo>
                    <a:pt x="75339" y="5842"/>
                  </a:lnTo>
                  <a:lnTo>
                    <a:pt x="74057" y="6384"/>
                  </a:lnTo>
                  <a:lnTo>
                    <a:pt x="72656" y="7151"/>
                  </a:lnTo>
                  <a:lnTo>
                    <a:pt x="71096" y="7732"/>
                  </a:lnTo>
                  <a:lnTo>
                    <a:pt x="69947" y="8988"/>
                  </a:lnTo>
                  <a:lnTo>
                    <a:pt x="68969" y="11459"/>
                  </a:lnTo>
                  <a:lnTo>
                    <a:pt x="65836" y="10349"/>
                  </a:lnTo>
                  <a:lnTo>
                    <a:pt x="64831" y="10825"/>
                  </a:lnTo>
                  <a:lnTo>
                    <a:pt x="63391" y="11142"/>
                  </a:lnTo>
                  <a:lnTo>
                    <a:pt x="62386" y="10812"/>
                  </a:lnTo>
                  <a:lnTo>
                    <a:pt x="62584" y="9966"/>
                  </a:lnTo>
                  <a:lnTo>
                    <a:pt x="62981" y="9014"/>
                  </a:lnTo>
                  <a:lnTo>
                    <a:pt x="62902" y="7666"/>
                  </a:lnTo>
                  <a:lnTo>
                    <a:pt x="62545" y="6199"/>
                  </a:lnTo>
                  <a:lnTo>
                    <a:pt x="61567" y="5723"/>
                  </a:lnTo>
                  <a:lnTo>
                    <a:pt x="60126" y="5538"/>
                  </a:lnTo>
                  <a:lnTo>
                    <a:pt x="59373" y="5247"/>
                  </a:lnTo>
                  <a:lnTo>
                    <a:pt x="59267" y="4758"/>
                  </a:lnTo>
                  <a:lnTo>
                    <a:pt x="58513" y="4137"/>
                  </a:lnTo>
                  <a:lnTo>
                    <a:pt x="57165" y="2551"/>
                  </a:lnTo>
                  <a:lnTo>
                    <a:pt x="55883" y="582"/>
                  </a:lnTo>
                  <a:lnTo>
                    <a:pt x="55024" y="0"/>
                  </a:lnTo>
                  <a:lnTo>
                    <a:pt x="53874" y="925"/>
                  </a:lnTo>
                  <a:lnTo>
                    <a:pt x="52090" y="1996"/>
                  </a:lnTo>
                  <a:lnTo>
                    <a:pt x="50980" y="2366"/>
                  </a:lnTo>
                  <a:lnTo>
                    <a:pt x="48918" y="5432"/>
                  </a:lnTo>
                  <a:lnTo>
                    <a:pt x="44992" y="5538"/>
                  </a:lnTo>
                  <a:lnTo>
                    <a:pt x="44688" y="4097"/>
                  </a:lnTo>
                  <a:lnTo>
                    <a:pt x="44212" y="2723"/>
                  </a:lnTo>
                  <a:lnTo>
                    <a:pt x="41886" y="2379"/>
                  </a:lnTo>
                  <a:lnTo>
                    <a:pt x="41344" y="2432"/>
                  </a:lnTo>
                  <a:lnTo>
                    <a:pt x="40115" y="2842"/>
                  </a:lnTo>
                  <a:lnTo>
                    <a:pt x="38529" y="3000"/>
                  </a:lnTo>
                  <a:lnTo>
                    <a:pt x="36784" y="2921"/>
                  </a:lnTo>
                  <a:lnTo>
                    <a:pt x="35476" y="3648"/>
                  </a:lnTo>
                  <a:lnTo>
                    <a:pt x="34246" y="4851"/>
                  </a:lnTo>
                  <a:lnTo>
                    <a:pt x="32978" y="5683"/>
                  </a:lnTo>
                  <a:lnTo>
                    <a:pt x="32290" y="6424"/>
                  </a:lnTo>
                  <a:lnTo>
                    <a:pt x="31920" y="7190"/>
                  </a:lnTo>
                  <a:lnTo>
                    <a:pt x="27572" y="9358"/>
                  </a:lnTo>
                  <a:lnTo>
                    <a:pt x="26990" y="10257"/>
                  </a:lnTo>
                  <a:lnTo>
                    <a:pt x="26541" y="11499"/>
                  </a:lnTo>
                  <a:lnTo>
                    <a:pt x="26395" y="13165"/>
                  </a:lnTo>
                  <a:lnTo>
                    <a:pt x="26131" y="14658"/>
                  </a:lnTo>
                  <a:lnTo>
                    <a:pt x="25404" y="15438"/>
                  </a:lnTo>
                  <a:lnTo>
                    <a:pt x="23025" y="16112"/>
                  </a:lnTo>
                  <a:lnTo>
                    <a:pt x="22443" y="16482"/>
                  </a:lnTo>
                  <a:lnTo>
                    <a:pt x="22020" y="17249"/>
                  </a:lnTo>
                  <a:lnTo>
                    <a:pt x="20712" y="18412"/>
                  </a:lnTo>
                  <a:lnTo>
                    <a:pt x="19165" y="19535"/>
                  </a:lnTo>
                  <a:lnTo>
                    <a:pt x="16310" y="20804"/>
                  </a:lnTo>
                  <a:lnTo>
                    <a:pt x="13204" y="21201"/>
                  </a:lnTo>
                  <a:lnTo>
                    <a:pt x="9133" y="20778"/>
                  </a:lnTo>
                  <a:lnTo>
                    <a:pt x="6754" y="20289"/>
                  </a:lnTo>
                  <a:lnTo>
                    <a:pt x="5617" y="20831"/>
                  </a:lnTo>
                  <a:lnTo>
                    <a:pt x="4098" y="22496"/>
                  </a:lnTo>
                  <a:lnTo>
                    <a:pt x="2472" y="25364"/>
                  </a:lnTo>
                  <a:lnTo>
                    <a:pt x="1837" y="27519"/>
                  </a:lnTo>
                  <a:lnTo>
                    <a:pt x="1758" y="27796"/>
                  </a:lnTo>
                  <a:lnTo>
                    <a:pt x="1665" y="28840"/>
                  </a:lnTo>
                  <a:lnTo>
                    <a:pt x="859" y="30149"/>
                  </a:lnTo>
                  <a:lnTo>
                    <a:pt x="0" y="31867"/>
                  </a:lnTo>
                  <a:lnTo>
                    <a:pt x="106" y="33361"/>
                  </a:lnTo>
                  <a:lnTo>
                    <a:pt x="2617" y="38582"/>
                  </a:lnTo>
                  <a:lnTo>
                    <a:pt x="4798" y="41754"/>
                  </a:lnTo>
                  <a:lnTo>
                    <a:pt x="5234" y="42957"/>
                  </a:lnTo>
                  <a:lnTo>
                    <a:pt x="6609" y="43895"/>
                  </a:lnTo>
                  <a:lnTo>
                    <a:pt x="7204" y="43723"/>
                  </a:lnTo>
                  <a:lnTo>
                    <a:pt x="9464" y="43935"/>
                  </a:lnTo>
                  <a:lnTo>
                    <a:pt x="10006" y="44239"/>
                  </a:lnTo>
                  <a:lnTo>
                    <a:pt x="10363" y="44305"/>
                  </a:lnTo>
                  <a:lnTo>
                    <a:pt x="14037" y="47160"/>
                  </a:lnTo>
                  <a:lnTo>
                    <a:pt x="17513" y="49314"/>
                  </a:lnTo>
                  <a:lnTo>
                    <a:pt x="20329" y="50411"/>
                  </a:lnTo>
                  <a:lnTo>
                    <a:pt x="24426" y="50504"/>
                  </a:lnTo>
                  <a:lnTo>
                    <a:pt x="28774" y="50596"/>
                  </a:lnTo>
                  <a:lnTo>
                    <a:pt x="36031" y="50213"/>
                  </a:lnTo>
                  <a:lnTo>
                    <a:pt x="41476" y="49935"/>
                  </a:lnTo>
                  <a:lnTo>
                    <a:pt x="41820" y="49407"/>
                  </a:lnTo>
                  <a:lnTo>
                    <a:pt x="42587" y="48125"/>
                  </a:lnTo>
                  <a:lnTo>
                    <a:pt x="41886" y="47014"/>
                  </a:lnTo>
                  <a:lnTo>
                    <a:pt x="41886" y="45732"/>
                  </a:lnTo>
                  <a:lnTo>
                    <a:pt x="42732" y="44040"/>
                  </a:lnTo>
                  <a:lnTo>
                    <a:pt x="45362" y="42653"/>
                  </a:lnTo>
                  <a:lnTo>
                    <a:pt x="53042" y="42031"/>
                  </a:lnTo>
                  <a:lnTo>
                    <a:pt x="57417" y="41000"/>
                  </a:lnTo>
                  <a:lnTo>
                    <a:pt x="58025" y="39573"/>
                  </a:lnTo>
                  <a:lnTo>
                    <a:pt x="59426" y="38172"/>
                  </a:lnTo>
                  <a:lnTo>
                    <a:pt x="60761" y="37894"/>
                  </a:lnTo>
                  <a:lnTo>
                    <a:pt x="62624" y="38529"/>
                  </a:lnTo>
                  <a:lnTo>
                    <a:pt x="64898" y="39771"/>
                  </a:lnTo>
                  <a:lnTo>
                    <a:pt x="66867" y="40419"/>
                  </a:lnTo>
                  <a:lnTo>
                    <a:pt x="67977" y="40009"/>
                  </a:lnTo>
                  <a:lnTo>
                    <a:pt x="71797" y="37921"/>
                  </a:lnTo>
                  <a:lnTo>
                    <a:pt x="76198" y="35885"/>
                  </a:lnTo>
                  <a:lnTo>
                    <a:pt x="79014" y="30374"/>
                  </a:lnTo>
                  <a:lnTo>
                    <a:pt x="79304" y="29501"/>
                  </a:lnTo>
                  <a:lnTo>
                    <a:pt x="82622" y="28867"/>
                  </a:lnTo>
                  <a:lnTo>
                    <a:pt x="87513" y="28986"/>
                  </a:lnTo>
                  <a:lnTo>
                    <a:pt x="90063" y="29700"/>
                  </a:lnTo>
                  <a:lnTo>
                    <a:pt x="91967" y="30083"/>
                  </a:lnTo>
                  <a:lnTo>
                    <a:pt x="94782" y="29951"/>
                  </a:lnTo>
                  <a:lnTo>
                    <a:pt x="98787" y="28761"/>
                  </a:lnTo>
                  <a:lnTo>
                    <a:pt x="100294" y="28801"/>
                  </a:lnTo>
                  <a:lnTo>
                    <a:pt x="101510" y="29633"/>
                  </a:lnTo>
                  <a:lnTo>
                    <a:pt x="102831" y="30360"/>
                  </a:lnTo>
                  <a:lnTo>
                    <a:pt x="103744" y="31246"/>
                  </a:lnTo>
                  <a:lnTo>
                    <a:pt x="104470" y="32488"/>
                  </a:lnTo>
                  <a:lnTo>
                    <a:pt x="104840" y="32964"/>
                  </a:lnTo>
                  <a:lnTo>
                    <a:pt x="105448" y="33599"/>
                  </a:lnTo>
                  <a:lnTo>
                    <a:pt x="106519" y="34484"/>
                  </a:lnTo>
                  <a:lnTo>
                    <a:pt x="107537" y="34709"/>
                  </a:lnTo>
                  <a:lnTo>
                    <a:pt x="114991" y="33189"/>
                  </a:lnTo>
                  <a:lnTo>
                    <a:pt x="115428" y="32858"/>
                  </a:lnTo>
                  <a:lnTo>
                    <a:pt x="115401" y="28351"/>
                  </a:lnTo>
                  <a:lnTo>
                    <a:pt x="118547" y="25113"/>
                  </a:lnTo>
                  <a:lnTo>
                    <a:pt x="119261" y="23474"/>
                  </a:lnTo>
                  <a:lnTo>
                    <a:pt x="120291" y="19932"/>
                  </a:lnTo>
                  <a:lnTo>
                    <a:pt x="121124" y="18280"/>
                  </a:lnTo>
                  <a:lnTo>
                    <a:pt x="122155" y="16905"/>
                  </a:lnTo>
                  <a:lnTo>
                    <a:pt x="122961" y="15583"/>
                  </a:lnTo>
                  <a:lnTo>
                    <a:pt x="123213" y="1444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0" name="Volný tvar: obrazec 87">
              <a:extLst>
                <a:ext uri="{FF2B5EF4-FFF2-40B4-BE49-F238E27FC236}">
                  <a16:creationId xmlns:a16="http://schemas.microsoft.com/office/drawing/2014/main" id="{080F2A15-816E-1FB9-D094-FBD63E42686F}"/>
                </a:ext>
              </a:extLst>
            </p:cNvPr>
            <p:cNvSpPr/>
            <p:nvPr/>
          </p:nvSpPr>
          <p:spPr>
            <a:xfrm>
              <a:off x="6013297" y="4845318"/>
              <a:ext cx="9177" cy="5452"/>
            </a:xfrm>
            <a:custGeom>
              <a:avLst/>
              <a:gdLst>
                <a:gd name="connsiteX0" fmla="*/ 7732 w 8631"/>
                <a:gd name="connsiteY0" fmla="*/ 1546 h 5128"/>
                <a:gd name="connsiteX1" fmla="*/ 6424 w 8631"/>
                <a:gd name="connsiteY1" fmla="*/ 872 h 5128"/>
                <a:gd name="connsiteX2" fmla="*/ 4138 w 8631"/>
                <a:gd name="connsiteY2" fmla="*/ 0 h 5128"/>
                <a:gd name="connsiteX3" fmla="*/ 1335 w 8631"/>
                <a:gd name="connsiteY3" fmla="*/ 661 h 5128"/>
                <a:gd name="connsiteX4" fmla="*/ 0 w 8631"/>
                <a:gd name="connsiteY4" fmla="*/ 3423 h 5128"/>
                <a:gd name="connsiteX5" fmla="*/ 4256 w 8631"/>
                <a:gd name="connsiteY5" fmla="*/ 5128 h 5128"/>
                <a:gd name="connsiteX6" fmla="*/ 7970 w 8631"/>
                <a:gd name="connsiteY6" fmla="*/ 3265 h 5128"/>
                <a:gd name="connsiteX7" fmla="*/ 8631 w 8631"/>
                <a:gd name="connsiteY7" fmla="*/ 2300 h 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31" h="5128">
                  <a:moveTo>
                    <a:pt x="7732" y="1546"/>
                  </a:moveTo>
                  <a:lnTo>
                    <a:pt x="6424" y="872"/>
                  </a:lnTo>
                  <a:lnTo>
                    <a:pt x="4138" y="0"/>
                  </a:lnTo>
                  <a:lnTo>
                    <a:pt x="1335" y="661"/>
                  </a:lnTo>
                  <a:lnTo>
                    <a:pt x="0" y="3423"/>
                  </a:lnTo>
                  <a:lnTo>
                    <a:pt x="4256" y="5128"/>
                  </a:lnTo>
                  <a:lnTo>
                    <a:pt x="7970" y="3265"/>
                  </a:lnTo>
                  <a:lnTo>
                    <a:pt x="8631" y="230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1" name="Volný tvar: obrazec 88">
              <a:extLst>
                <a:ext uri="{FF2B5EF4-FFF2-40B4-BE49-F238E27FC236}">
                  <a16:creationId xmlns:a16="http://schemas.microsoft.com/office/drawing/2014/main" id="{896F1855-2B16-536D-AB21-E55961C892E6}"/>
                </a:ext>
              </a:extLst>
            </p:cNvPr>
            <p:cNvSpPr/>
            <p:nvPr/>
          </p:nvSpPr>
          <p:spPr>
            <a:xfrm>
              <a:off x="2912291" y="4588518"/>
              <a:ext cx="79289" cy="92795"/>
            </a:xfrm>
            <a:custGeom>
              <a:avLst/>
              <a:gdLst>
                <a:gd name="connsiteX0" fmla="*/ 18042 w 74572"/>
                <a:gd name="connsiteY0" fmla="*/ 67488 h 87274"/>
                <a:gd name="connsiteX1" fmla="*/ 16284 w 74572"/>
                <a:gd name="connsiteY1" fmla="*/ 66642 h 87274"/>
                <a:gd name="connsiteX2" fmla="*/ 10323 w 74572"/>
                <a:gd name="connsiteY2" fmla="*/ 67065 h 87274"/>
                <a:gd name="connsiteX3" fmla="*/ 7878 w 74572"/>
                <a:gd name="connsiteY3" fmla="*/ 68506 h 87274"/>
                <a:gd name="connsiteX4" fmla="*/ 16416 w 74572"/>
                <a:gd name="connsiteY4" fmla="*/ 71229 h 87274"/>
                <a:gd name="connsiteX5" fmla="*/ 18055 w 74572"/>
                <a:gd name="connsiteY5" fmla="*/ 73039 h 87274"/>
                <a:gd name="connsiteX6" fmla="*/ 18425 w 74572"/>
                <a:gd name="connsiteY6" fmla="*/ 72299 h 87274"/>
                <a:gd name="connsiteX7" fmla="*/ 19099 w 74572"/>
                <a:gd name="connsiteY7" fmla="*/ 69510 h 87274"/>
                <a:gd name="connsiteX8" fmla="*/ 18822 w 74572"/>
                <a:gd name="connsiteY8" fmla="*/ 68175 h 87274"/>
                <a:gd name="connsiteX9" fmla="*/ 18042 w 74572"/>
                <a:gd name="connsiteY9" fmla="*/ 67488 h 87274"/>
                <a:gd name="connsiteX10" fmla="*/ 71863 w 74572"/>
                <a:gd name="connsiteY10" fmla="*/ 42811 h 87274"/>
                <a:gd name="connsiteX11" fmla="*/ 69285 w 74572"/>
                <a:gd name="connsiteY11" fmla="*/ 46168 h 87274"/>
                <a:gd name="connsiteX12" fmla="*/ 67739 w 74572"/>
                <a:gd name="connsiteY12" fmla="*/ 47477 h 87274"/>
                <a:gd name="connsiteX13" fmla="*/ 66589 w 74572"/>
                <a:gd name="connsiteY13" fmla="*/ 47371 h 87274"/>
                <a:gd name="connsiteX14" fmla="*/ 65386 w 74572"/>
                <a:gd name="connsiteY14" fmla="*/ 47067 h 87274"/>
                <a:gd name="connsiteX15" fmla="*/ 64527 w 74572"/>
                <a:gd name="connsiteY15" fmla="*/ 47305 h 87274"/>
                <a:gd name="connsiteX16" fmla="*/ 63906 w 74572"/>
                <a:gd name="connsiteY16" fmla="*/ 46922 h 87274"/>
                <a:gd name="connsiteX17" fmla="*/ 64170 w 74572"/>
                <a:gd name="connsiteY17" fmla="*/ 46102 h 87274"/>
                <a:gd name="connsiteX18" fmla="*/ 64805 w 74572"/>
                <a:gd name="connsiteY18" fmla="*/ 45071 h 87274"/>
                <a:gd name="connsiteX19" fmla="*/ 66074 w 74572"/>
                <a:gd name="connsiteY19" fmla="*/ 41410 h 87274"/>
                <a:gd name="connsiteX20" fmla="*/ 69246 w 74572"/>
                <a:gd name="connsiteY20" fmla="*/ 37722 h 87274"/>
                <a:gd name="connsiteX21" fmla="*/ 69325 w 74572"/>
                <a:gd name="connsiteY21" fmla="*/ 36956 h 87274"/>
                <a:gd name="connsiteX22" fmla="*/ 68083 w 74572"/>
                <a:gd name="connsiteY22" fmla="*/ 34801 h 87274"/>
                <a:gd name="connsiteX23" fmla="*/ 66788 w 74572"/>
                <a:gd name="connsiteY23" fmla="*/ 31867 h 87274"/>
                <a:gd name="connsiteX24" fmla="*/ 66827 w 74572"/>
                <a:gd name="connsiteY24" fmla="*/ 28722 h 87274"/>
                <a:gd name="connsiteX25" fmla="*/ 66603 w 74572"/>
                <a:gd name="connsiteY25" fmla="*/ 26448 h 87274"/>
                <a:gd name="connsiteX26" fmla="*/ 63853 w 74572"/>
                <a:gd name="connsiteY26" fmla="*/ 25814 h 87274"/>
                <a:gd name="connsiteX27" fmla="*/ 63364 w 74572"/>
                <a:gd name="connsiteY27" fmla="*/ 25430 h 87274"/>
                <a:gd name="connsiteX28" fmla="*/ 63298 w 74572"/>
                <a:gd name="connsiteY28" fmla="*/ 24664 h 87274"/>
                <a:gd name="connsiteX29" fmla="*/ 64038 w 74572"/>
                <a:gd name="connsiteY29" fmla="*/ 22628 h 87274"/>
                <a:gd name="connsiteX30" fmla="*/ 64898 w 74572"/>
                <a:gd name="connsiteY30" fmla="*/ 20751 h 87274"/>
                <a:gd name="connsiteX31" fmla="*/ 65029 w 74572"/>
                <a:gd name="connsiteY31" fmla="*/ 19958 h 87274"/>
                <a:gd name="connsiteX32" fmla="*/ 64845 w 74572"/>
                <a:gd name="connsiteY32" fmla="*/ 19258 h 87274"/>
                <a:gd name="connsiteX33" fmla="*/ 63179 w 74572"/>
                <a:gd name="connsiteY33" fmla="*/ 17249 h 87274"/>
                <a:gd name="connsiteX34" fmla="*/ 60602 w 74572"/>
                <a:gd name="connsiteY34" fmla="*/ 13548 h 87274"/>
                <a:gd name="connsiteX35" fmla="*/ 58223 w 74572"/>
                <a:gd name="connsiteY35" fmla="*/ 9450 h 87274"/>
                <a:gd name="connsiteX36" fmla="*/ 56187 w 74572"/>
                <a:gd name="connsiteY36" fmla="*/ 5935 h 87274"/>
                <a:gd name="connsiteX37" fmla="*/ 54522 w 74572"/>
                <a:gd name="connsiteY37" fmla="*/ 4335 h 87274"/>
                <a:gd name="connsiteX38" fmla="*/ 52936 w 74572"/>
                <a:gd name="connsiteY38" fmla="*/ 2009 h 87274"/>
                <a:gd name="connsiteX39" fmla="*/ 52341 w 74572"/>
                <a:gd name="connsiteY39" fmla="*/ 529 h 87274"/>
                <a:gd name="connsiteX40" fmla="*/ 50662 w 74572"/>
                <a:gd name="connsiteY40" fmla="*/ 0 h 87274"/>
                <a:gd name="connsiteX41" fmla="*/ 45732 w 74572"/>
                <a:gd name="connsiteY41" fmla="*/ 26 h 87274"/>
                <a:gd name="connsiteX42" fmla="*/ 39811 w 74572"/>
                <a:gd name="connsiteY42" fmla="*/ 66 h 87274"/>
                <a:gd name="connsiteX43" fmla="*/ 34815 w 74572"/>
                <a:gd name="connsiteY43" fmla="*/ 93 h 87274"/>
                <a:gd name="connsiteX44" fmla="*/ 34484 w 74572"/>
                <a:gd name="connsiteY44" fmla="*/ 2075 h 87274"/>
                <a:gd name="connsiteX45" fmla="*/ 29012 w 74572"/>
                <a:gd name="connsiteY45" fmla="*/ 3410 h 87274"/>
                <a:gd name="connsiteX46" fmla="*/ 25668 w 74572"/>
                <a:gd name="connsiteY46" fmla="*/ 1877 h 87274"/>
                <a:gd name="connsiteX47" fmla="*/ 21915 w 74572"/>
                <a:gd name="connsiteY47" fmla="*/ 2776 h 87274"/>
                <a:gd name="connsiteX48" fmla="*/ 20064 w 74572"/>
                <a:gd name="connsiteY48" fmla="*/ 3793 h 87274"/>
                <a:gd name="connsiteX49" fmla="*/ 19456 w 74572"/>
                <a:gd name="connsiteY49" fmla="*/ 5908 h 87274"/>
                <a:gd name="connsiteX50" fmla="*/ 18584 w 74572"/>
                <a:gd name="connsiteY50" fmla="*/ 8235 h 87274"/>
                <a:gd name="connsiteX51" fmla="*/ 17777 w 74572"/>
                <a:gd name="connsiteY51" fmla="*/ 9186 h 87274"/>
                <a:gd name="connsiteX52" fmla="*/ 17420 w 74572"/>
                <a:gd name="connsiteY52" fmla="*/ 10230 h 87274"/>
                <a:gd name="connsiteX53" fmla="*/ 16945 w 74572"/>
                <a:gd name="connsiteY53" fmla="*/ 11182 h 87274"/>
                <a:gd name="connsiteX54" fmla="*/ 16191 w 74572"/>
                <a:gd name="connsiteY54" fmla="*/ 12279 h 87274"/>
                <a:gd name="connsiteX55" fmla="*/ 15346 w 74572"/>
                <a:gd name="connsiteY55" fmla="*/ 14473 h 87274"/>
                <a:gd name="connsiteX56" fmla="*/ 13521 w 74572"/>
                <a:gd name="connsiteY56" fmla="*/ 17592 h 87274"/>
                <a:gd name="connsiteX57" fmla="*/ 11618 w 74572"/>
                <a:gd name="connsiteY57" fmla="*/ 19601 h 87274"/>
                <a:gd name="connsiteX58" fmla="*/ 8420 w 74572"/>
                <a:gd name="connsiteY58" fmla="*/ 20698 h 87274"/>
                <a:gd name="connsiteX59" fmla="*/ 7375 w 74572"/>
                <a:gd name="connsiteY59" fmla="*/ 23990 h 87274"/>
                <a:gd name="connsiteX60" fmla="*/ 6622 w 74572"/>
                <a:gd name="connsiteY60" fmla="*/ 25219 h 87274"/>
                <a:gd name="connsiteX61" fmla="*/ 5380 w 74572"/>
                <a:gd name="connsiteY61" fmla="*/ 26170 h 87274"/>
                <a:gd name="connsiteX62" fmla="*/ 4058 w 74572"/>
                <a:gd name="connsiteY62" fmla="*/ 26792 h 87274"/>
                <a:gd name="connsiteX63" fmla="*/ 2855 w 74572"/>
                <a:gd name="connsiteY63" fmla="*/ 26422 h 87274"/>
                <a:gd name="connsiteX64" fmla="*/ 1467 w 74572"/>
                <a:gd name="connsiteY64" fmla="*/ 26157 h 87274"/>
                <a:gd name="connsiteX65" fmla="*/ 0 w 74572"/>
                <a:gd name="connsiteY65" fmla="*/ 26752 h 87274"/>
                <a:gd name="connsiteX66" fmla="*/ 489 w 74572"/>
                <a:gd name="connsiteY66" fmla="*/ 28497 h 87274"/>
                <a:gd name="connsiteX67" fmla="*/ 3384 w 74572"/>
                <a:gd name="connsiteY67" fmla="*/ 31035 h 87274"/>
                <a:gd name="connsiteX68" fmla="*/ 5723 w 74572"/>
                <a:gd name="connsiteY68" fmla="*/ 31497 h 87274"/>
                <a:gd name="connsiteX69" fmla="*/ 5419 w 74572"/>
                <a:gd name="connsiteY69" fmla="*/ 32198 h 87274"/>
                <a:gd name="connsiteX70" fmla="*/ 2036 w 74572"/>
                <a:gd name="connsiteY70" fmla="*/ 32568 h 87274"/>
                <a:gd name="connsiteX71" fmla="*/ 1520 w 74572"/>
                <a:gd name="connsiteY71" fmla="*/ 34749 h 87274"/>
                <a:gd name="connsiteX72" fmla="*/ 1428 w 74572"/>
                <a:gd name="connsiteY72" fmla="*/ 36731 h 87274"/>
                <a:gd name="connsiteX73" fmla="*/ 2538 w 74572"/>
                <a:gd name="connsiteY73" fmla="*/ 40088 h 87274"/>
                <a:gd name="connsiteX74" fmla="*/ 4045 w 74572"/>
                <a:gd name="connsiteY74" fmla="*/ 39758 h 87274"/>
                <a:gd name="connsiteX75" fmla="*/ 4890 w 74572"/>
                <a:gd name="connsiteY75" fmla="*/ 38714 h 87274"/>
                <a:gd name="connsiteX76" fmla="*/ 8234 w 74572"/>
                <a:gd name="connsiteY76" fmla="*/ 39018 h 87274"/>
                <a:gd name="connsiteX77" fmla="*/ 9477 w 74572"/>
                <a:gd name="connsiteY77" fmla="*/ 37855 h 87274"/>
                <a:gd name="connsiteX78" fmla="*/ 9715 w 74572"/>
                <a:gd name="connsiteY78" fmla="*/ 38595 h 87274"/>
                <a:gd name="connsiteX79" fmla="*/ 9226 w 74572"/>
                <a:gd name="connsiteY79" fmla="*/ 39956 h 87274"/>
                <a:gd name="connsiteX80" fmla="*/ 7177 w 74572"/>
                <a:gd name="connsiteY80" fmla="*/ 41516 h 87274"/>
                <a:gd name="connsiteX81" fmla="*/ 4877 w 74572"/>
                <a:gd name="connsiteY81" fmla="*/ 44384 h 87274"/>
                <a:gd name="connsiteX82" fmla="*/ 3067 w 74572"/>
                <a:gd name="connsiteY82" fmla="*/ 43895 h 87274"/>
                <a:gd name="connsiteX83" fmla="*/ 1956 w 74572"/>
                <a:gd name="connsiteY83" fmla="*/ 42705 h 87274"/>
                <a:gd name="connsiteX84" fmla="*/ 516 w 74572"/>
                <a:gd name="connsiteY84" fmla="*/ 42613 h 87274"/>
                <a:gd name="connsiteX85" fmla="*/ 198 w 74572"/>
                <a:gd name="connsiteY85" fmla="*/ 44252 h 87274"/>
                <a:gd name="connsiteX86" fmla="*/ 1930 w 74572"/>
                <a:gd name="connsiteY86" fmla="*/ 46909 h 87274"/>
                <a:gd name="connsiteX87" fmla="*/ 3185 w 74572"/>
                <a:gd name="connsiteY87" fmla="*/ 50332 h 87274"/>
                <a:gd name="connsiteX88" fmla="*/ 6371 w 74572"/>
                <a:gd name="connsiteY88" fmla="*/ 50715 h 87274"/>
                <a:gd name="connsiteX89" fmla="*/ 7944 w 74572"/>
                <a:gd name="connsiteY89" fmla="*/ 52288 h 87274"/>
                <a:gd name="connsiteX90" fmla="*/ 8697 w 74572"/>
                <a:gd name="connsiteY90" fmla="*/ 54839 h 87274"/>
                <a:gd name="connsiteX91" fmla="*/ 9715 w 74572"/>
                <a:gd name="connsiteY91" fmla="*/ 60443 h 87274"/>
                <a:gd name="connsiteX92" fmla="*/ 10442 w 74572"/>
                <a:gd name="connsiteY92" fmla="*/ 61514 h 87274"/>
                <a:gd name="connsiteX93" fmla="*/ 12147 w 74572"/>
                <a:gd name="connsiteY93" fmla="*/ 62294 h 87274"/>
                <a:gd name="connsiteX94" fmla="*/ 14222 w 74572"/>
                <a:gd name="connsiteY94" fmla="*/ 64422 h 87274"/>
                <a:gd name="connsiteX95" fmla="*/ 17381 w 74572"/>
                <a:gd name="connsiteY95" fmla="*/ 64858 h 87274"/>
                <a:gd name="connsiteX96" fmla="*/ 18888 w 74572"/>
                <a:gd name="connsiteY96" fmla="*/ 63364 h 87274"/>
                <a:gd name="connsiteX97" fmla="*/ 19641 w 74572"/>
                <a:gd name="connsiteY97" fmla="*/ 63364 h 87274"/>
                <a:gd name="connsiteX98" fmla="*/ 18861 w 74572"/>
                <a:gd name="connsiteY98" fmla="*/ 65836 h 87274"/>
                <a:gd name="connsiteX99" fmla="*/ 20751 w 74572"/>
                <a:gd name="connsiteY99" fmla="*/ 69246 h 87274"/>
                <a:gd name="connsiteX100" fmla="*/ 19522 w 74572"/>
                <a:gd name="connsiteY100" fmla="*/ 72141 h 87274"/>
                <a:gd name="connsiteX101" fmla="*/ 19377 w 74572"/>
                <a:gd name="connsiteY101" fmla="*/ 73727 h 87274"/>
                <a:gd name="connsiteX102" fmla="*/ 22826 w 74572"/>
                <a:gd name="connsiteY102" fmla="*/ 74982 h 87274"/>
                <a:gd name="connsiteX103" fmla="*/ 33163 w 74572"/>
                <a:gd name="connsiteY103" fmla="*/ 79450 h 87274"/>
                <a:gd name="connsiteX104" fmla="*/ 38000 w 74572"/>
                <a:gd name="connsiteY104" fmla="*/ 82133 h 87274"/>
                <a:gd name="connsiteX105" fmla="*/ 42586 w 74572"/>
                <a:gd name="connsiteY105" fmla="*/ 86138 h 87274"/>
                <a:gd name="connsiteX106" fmla="*/ 43564 w 74572"/>
                <a:gd name="connsiteY106" fmla="*/ 87274 h 87274"/>
                <a:gd name="connsiteX107" fmla="*/ 44899 w 74572"/>
                <a:gd name="connsiteY107" fmla="*/ 86019 h 87274"/>
                <a:gd name="connsiteX108" fmla="*/ 46882 w 74572"/>
                <a:gd name="connsiteY108" fmla="*/ 81961 h 87274"/>
                <a:gd name="connsiteX109" fmla="*/ 49645 w 74572"/>
                <a:gd name="connsiteY109" fmla="*/ 78062 h 87274"/>
                <a:gd name="connsiteX110" fmla="*/ 52195 w 74572"/>
                <a:gd name="connsiteY110" fmla="*/ 75749 h 87274"/>
                <a:gd name="connsiteX111" fmla="*/ 54231 w 74572"/>
                <a:gd name="connsiteY111" fmla="*/ 73370 h 87274"/>
                <a:gd name="connsiteX112" fmla="*/ 56372 w 74572"/>
                <a:gd name="connsiteY112" fmla="*/ 71546 h 87274"/>
                <a:gd name="connsiteX113" fmla="*/ 59439 w 74572"/>
                <a:gd name="connsiteY113" fmla="*/ 69418 h 87274"/>
                <a:gd name="connsiteX114" fmla="*/ 64157 w 74572"/>
                <a:gd name="connsiteY114" fmla="*/ 63814 h 87274"/>
                <a:gd name="connsiteX115" fmla="*/ 65254 w 74572"/>
                <a:gd name="connsiteY115" fmla="*/ 63166 h 87274"/>
                <a:gd name="connsiteX116" fmla="*/ 66047 w 74572"/>
                <a:gd name="connsiteY116" fmla="*/ 59293 h 87274"/>
                <a:gd name="connsiteX117" fmla="*/ 67276 w 74572"/>
                <a:gd name="connsiteY117" fmla="*/ 54350 h 87274"/>
                <a:gd name="connsiteX118" fmla="*/ 68638 w 74572"/>
                <a:gd name="connsiteY118" fmla="*/ 52817 h 87274"/>
                <a:gd name="connsiteX119" fmla="*/ 71810 w 74572"/>
                <a:gd name="connsiteY119" fmla="*/ 51905 h 87274"/>
                <a:gd name="connsiteX120" fmla="*/ 72563 w 74572"/>
                <a:gd name="connsiteY120" fmla="*/ 51046 h 87274"/>
                <a:gd name="connsiteX121" fmla="*/ 73727 w 74572"/>
                <a:gd name="connsiteY121" fmla="*/ 47569 h 87274"/>
                <a:gd name="connsiteX122" fmla="*/ 74493 w 74572"/>
                <a:gd name="connsiteY122" fmla="*/ 43525 h 87274"/>
                <a:gd name="connsiteX123" fmla="*/ 74572 w 74572"/>
                <a:gd name="connsiteY123" fmla="*/ 42653 h 87274"/>
                <a:gd name="connsiteX124" fmla="*/ 72669 w 74572"/>
                <a:gd name="connsiteY124" fmla="*/ 42362 h 87274"/>
                <a:gd name="connsiteX125" fmla="*/ 71863 w 74572"/>
                <a:gd name="connsiteY125" fmla="*/ 42811 h 8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74572" h="87274">
                  <a:moveTo>
                    <a:pt x="18042" y="67488"/>
                  </a:moveTo>
                  <a:lnTo>
                    <a:pt x="16284" y="66642"/>
                  </a:lnTo>
                  <a:lnTo>
                    <a:pt x="10323" y="67065"/>
                  </a:lnTo>
                  <a:lnTo>
                    <a:pt x="7878" y="68506"/>
                  </a:lnTo>
                  <a:lnTo>
                    <a:pt x="16416" y="71229"/>
                  </a:lnTo>
                  <a:lnTo>
                    <a:pt x="18055" y="73039"/>
                  </a:lnTo>
                  <a:lnTo>
                    <a:pt x="18425" y="72299"/>
                  </a:lnTo>
                  <a:lnTo>
                    <a:pt x="19099" y="69510"/>
                  </a:lnTo>
                  <a:lnTo>
                    <a:pt x="18822" y="68175"/>
                  </a:lnTo>
                  <a:lnTo>
                    <a:pt x="18042" y="67488"/>
                  </a:lnTo>
                  <a:close/>
                  <a:moveTo>
                    <a:pt x="71863" y="42811"/>
                  </a:moveTo>
                  <a:lnTo>
                    <a:pt x="69285" y="46168"/>
                  </a:lnTo>
                  <a:lnTo>
                    <a:pt x="67739" y="47477"/>
                  </a:lnTo>
                  <a:lnTo>
                    <a:pt x="66589" y="47371"/>
                  </a:lnTo>
                  <a:lnTo>
                    <a:pt x="65386" y="47067"/>
                  </a:lnTo>
                  <a:lnTo>
                    <a:pt x="64527" y="47305"/>
                  </a:lnTo>
                  <a:lnTo>
                    <a:pt x="63906" y="46922"/>
                  </a:lnTo>
                  <a:lnTo>
                    <a:pt x="64170" y="46102"/>
                  </a:lnTo>
                  <a:lnTo>
                    <a:pt x="64805" y="45071"/>
                  </a:lnTo>
                  <a:lnTo>
                    <a:pt x="66074" y="41410"/>
                  </a:lnTo>
                  <a:lnTo>
                    <a:pt x="69246" y="37722"/>
                  </a:lnTo>
                  <a:lnTo>
                    <a:pt x="69325" y="36956"/>
                  </a:lnTo>
                  <a:lnTo>
                    <a:pt x="68083" y="34801"/>
                  </a:lnTo>
                  <a:lnTo>
                    <a:pt x="66788" y="31867"/>
                  </a:lnTo>
                  <a:lnTo>
                    <a:pt x="66827" y="28722"/>
                  </a:lnTo>
                  <a:lnTo>
                    <a:pt x="66603" y="26448"/>
                  </a:lnTo>
                  <a:lnTo>
                    <a:pt x="63853" y="25814"/>
                  </a:lnTo>
                  <a:lnTo>
                    <a:pt x="63364" y="25430"/>
                  </a:lnTo>
                  <a:lnTo>
                    <a:pt x="63298" y="24664"/>
                  </a:lnTo>
                  <a:lnTo>
                    <a:pt x="64038" y="22628"/>
                  </a:lnTo>
                  <a:lnTo>
                    <a:pt x="64898" y="20751"/>
                  </a:lnTo>
                  <a:lnTo>
                    <a:pt x="65029" y="19958"/>
                  </a:lnTo>
                  <a:lnTo>
                    <a:pt x="64845" y="19258"/>
                  </a:lnTo>
                  <a:lnTo>
                    <a:pt x="63179" y="17249"/>
                  </a:lnTo>
                  <a:lnTo>
                    <a:pt x="60602" y="13548"/>
                  </a:lnTo>
                  <a:lnTo>
                    <a:pt x="58223" y="9450"/>
                  </a:lnTo>
                  <a:lnTo>
                    <a:pt x="56187" y="5935"/>
                  </a:lnTo>
                  <a:lnTo>
                    <a:pt x="54522" y="4335"/>
                  </a:lnTo>
                  <a:lnTo>
                    <a:pt x="52936" y="2009"/>
                  </a:lnTo>
                  <a:lnTo>
                    <a:pt x="52341" y="529"/>
                  </a:lnTo>
                  <a:lnTo>
                    <a:pt x="50662" y="0"/>
                  </a:lnTo>
                  <a:lnTo>
                    <a:pt x="45732" y="26"/>
                  </a:lnTo>
                  <a:lnTo>
                    <a:pt x="39811" y="66"/>
                  </a:lnTo>
                  <a:lnTo>
                    <a:pt x="34815" y="93"/>
                  </a:lnTo>
                  <a:lnTo>
                    <a:pt x="34484" y="2075"/>
                  </a:lnTo>
                  <a:lnTo>
                    <a:pt x="29012" y="3410"/>
                  </a:lnTo>
                  <a:lnTo>
                    <a:pt x="25668" y="1877"/>
                  </a:lnTo>
                  <a:lnTo>
                    <a:pt x="21915" y="2776"/>
                  </a:lnTo>
                  <a:lnTo>
                    <a:pt x="20064" y="3793"/>
                  </a:lnTo>
                  <a:lnTo>
                    <a:pt x="19456" y="5908"/>
                  </a:lnTo>
                  <a:lnTo>
                    <a:pt x="18584" y="8235"/>
                  </a:lnTo>
                  <a:lnTo>
                    <a:pt x="17777" y="9186"/>
                  </a:lnTo>
                  <a:lnTo>
                    <a:pt x="17420" y="10230"/>
                  </a:lnTo>
                  <a:lnTo>
                    <a:pt x="16945" y="11182"/>
                  </a:lnTo>
                  <a:lnTo>
                    <a:pt x="16191" y="12279"/>
                  </a:lnTo>
                  <a:lnTo>
                    <a:pt x="15346" y="14473"/>
                  </a:lnTo>
                  <a:lnTo>
                    <a:pt x="13521" y="17592"/>
                  </a:lnTo>
                  <a:lnTo>
                    <a:pt x="11618" y="19601"/>
                  </a:lnTo>
                  <a:lnTo>
                    <a:pt x="8420" y="20698"/>
                  </a:lnTo>
                  <a:lnTo>
                    <a:pt x="7375" y="23990"/>
                  </a:lnTo>
                  <a:lnTo>
                    <a:pt x="6622" y="25219"/>
                  </a:lnTo>
                  <a:lnTo>
                    <a:pt x="5380" y="26170"/>
                  </a:lnTo>
                  <a:lnTo>
                    <a:pt x="4058" y="26792"/>
                  </a:lnTo>
                  <a:lnTo>
                    <a:pt x="2855" y="26422"/>
                  </a:lnTo>
                  <a:lnTo>
                    <a:pt x="1467" y="26157"/>
                  </a:lnTo>
                  <a:lnTo>
                    <a:pt x="0" y="26752"/>
                  </a:lnTo>
                  <a:lnTo>
                    <a:pt x="489" y="28497"/>
                  </a:lnTo>
                  <a:lnTo>
                    <a:pt x="3384" y="31035"/>
                  </a:lnTo>
                  <a:lnTo>
                    <a:pt x="5723" y="31497"/>
                  </a:lnTo>
                  <a:lnTo>
                    <a:pt x="5419" y="32198"/>
                  </a:lnTo>
                  <a:lnTo>
                    <a:pt x="2036" y="32568"/>
                  </a:lnTo>
                  <a:lnTo>
                    <a:pt x="1520" y="34749"/>
                  </a:lnTo>
                  <a:lnTo>
                    <a:pt x="1428" y="36731"/>
                  </a:lnTo>
                  <a:lnTo>
                    <a:pt x="2538" y="40088"/>
                  </a:lnTo>
                  <a:lnTo>
                    <a:pt x="4045" y="39758"/>
                  </a:lnTo>
                  <a:lnTo>
                    <a:pt x="4890" y="38714"/>
                  </a:lnTo>
                  <a:lnTo>
                    <a:pt x="8234" y="39018"/>
                  </a:lnTo>
                  <a:lnTo>
                    <a:pt x="9477" y="37855"/>
                  </a:lnTo>
                  <a:lnTo>
                    <a:pt x="9715" y="38595"/>
                  </a:lnTo>
                  <a:lnTo>
                    <a:pt x="9226" y="39956"/>
                  </a:lnTo>
                  <a:lnTo>
                    <a:pt x="7177" y="41516"/>
                  </a:lnTo>
                  <a:lnTo>
                    <a:pt x="4877" y="44384"/>
                  </a:lnTo>
                  <a:lnTo>
                    <a:pt x="3067" y="43895"/>
                  </a:lnTo>
                  <a:lnTo>
                    <a:pt x="1956" y="42705"/>
                  </a:lnTo>
                  <a:lnTo>
                    <a:pt x="516" y="42613"/>
                  </a:lnTo>
                  <a:lnTo>
                    <a:pt x="198" y="44252"/>
                  </a:lnTo>
                  <a:lnTo>
                    <a:pt x="1930" y="46909"/>
                  </a:lnTo>
                  <a:lnTo>
                    <a:pt x="3185" y="50332"/>
                  </a:lnTo>
                  <a:lnTo>
                    <a:pt x="6371" y="50715"/>
                  </a:lnTo>
                  <a:lnTo>
                    <a:pt x="7944" y="52288"/>
                  </a:lnTo>
                  <a:lnTo>
                    <a:pt x="8697" y="54839"/>
                  </a:lnTo>
                  <a:lnTo>
                    <a:pt x="9715" y="60443"/>
                  </a:lnTo>
                  <a:lnTo>
                    <a:pt x="10442" y="61514"/>
                  </a:lnTo>
                  <a:lnTo>
                    <a:pt x="12147" y="62294"/>
                  </a:lnTo>
                  <a:lnTo>
                    <a:pt x="14222" y="64422"/>
                  </a:lnTo>
                  <a:lnTo>
                    <a:pt x="17381" y="64858"/>
                  </a:lnTo>
                  <a:lnTo>
                    <a:pt x="18888" y="63364"/>
                  </a:lnTo>
                  <a:lnTo>
                    <a:pt x="19641" y="63364"/>
                  </a:lnTo>
                  <a:lnTo>
                    <a:pt x="18861" y="65836"/>
                  </a:lnTo>
                  <a:lnTo>
                    <a:pt x="20751" y="69246"/>
                  </a:lnTo>
                  <a:lnTo>
                    <a:pt x="19522" y="72141"/>
                  </a:lnTo>
                  <a:lnTo>
                    <a:pt x="19377" y="73727"/>
                  </a:lnTo>
                  <a:lnTo>
                    <a:pt x="22826" y="74982"/>
                  </a:lnTo>
                  <a:lnTo>
                    <a:pt x="33163" y="79450"/>
                  </a:lnTo>
                  <a:lnTo>
                    <a:pt x="38000" y="82133"/>
                  </a:lnTo>
                  <a:lnTo>
                    <a:pt x="42586" y="86138"/>
                  </a:lnTo>
                  <a:lnTo>
                    <a:pt x="43564" y="87274"/>
                  </a:lnTo>
                  <a:lnTo>
                    <a:pt x="44899" y="86019"/>
                  </a:lnTo>
                  <a:lnTo>
                    <a:pt x="46882" y="81961"/>
                  </a:lnTo>
                  <a:lnTo>
                    <a:pt x="49645" y="78062"/>
                  </a:lnTo>
                  <a:lnTo>
                    <a:pt x="52195" y="75749"/>
                  </a:lnTo>
                  <a:lnTo>
                    <a:pt x="54231" y="73370"/>
                  </a:lnTo>
                  <a:lnTo>
                    <a:pt x="56372" y="71546"/>
                  </a:lnTo>
                  <a:lnTo>
                    <a:pt x="59439" y="69418"/>
                  </a:lnTo>
                  <a:lnTo>
                    <a:pt x="64157" y="63814"/>
                  </a:lnTo>
                  <a:lnTo>
                    <a:pt x="65254" y="63166"/>
                  </a:lnTo>
                  <a:lnTo>
                    <a:pt x="66047" y="59293"/>
                  </a:lnTo>
                  <a:lnTo>
                    <a:pt x="67276" y="54350"/>
                  </a:lnTo>
                  <a:lnTo>
                    <a:pt x="68638" y="52817"/>
                  </a:lnTo>
                  <a:lnTo>
                    <a:pt x="71810" y="51905"/>
                  </a:lnTo>
                  <a:lnTo>
                    <a:pt x="72563" y="51046"/>
                  </a:lnTo>
                  <a:lnTo>
                    <a:pt x="73727" y="47569"/>
                  </a:lnTo>
                  <a:lnTo>
                    <a:pt x="74493" y="43525"/>
                  </a:lnTo>
                  <a:lnTo>
                    <a:pt x="74572" y="42653"/>
                  </a:lnTo>
                  <a:lnTo>
                    <a:pt x="72669" y="42362"/>
                  </a:lnTo>
                  <a:lnTo>
                    <a:pt x="71863" y="4281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2" name="Volný tvar: obrazec 89">
              <a:extLst>
                <a:ext uri="{FF2B5EF4-FFF2-40B4-BE49-F238E27FC236}">
                  <a16:creationId xmlns:a16="http://schemas.microsoft.com/office/drawing/2014/main" id="{66161C34-91B1-8D4E-BBFD-A84E2A38D07E}"/>
                </a:ext>
              </a:extLst>
            </p:cNvPr>
            <p:cNvSpPr/>
            <p:nvPr/>
          </p:nvSpPr>
          <p:spPr>
            <a:xfrm>
              <a:off x="3740100" y="3505077"/>
              <a:ext cx="102407" cy="116714"/>
            </a:xfrm>
            <a:custGeom>
              <a:avLst/>
              <a:gdLst>
                <a:gd name="connsiteX0" fmla="*/ 93566 w 96314"/>
                <a:gd name="connsiteY0" fmla="*/ 82172 h 109770"/>
                <a:gd name="connsiteX1" fmla="*/ 92588 w 96314"/>
                <a:gd name="connsiteY1" fmla="*/ 80851 h 109770"/>
                <a:gd name="connsiteX2" fmla="*/ 91332 w 96314"/>
                <a:gd name="connsiteY2" fmla="*/ 79397 h 109770"/>
                <a:gd name="connsiteX3" fmla="*/ 89680 w 96314"/>
                <a:gd name="connsiteY3" fmla="*/ 78392 h 109770"/>
                <a:gd name="connsiteX4" fmla="*/ 86363 w 96314"/>
                <a:gd name="connsiteY4" fmla="*/ 76661 h 109770"/>
                <a:gd name="connsiteX5" fmla="*/ 85014 w 96314"/>
                <a:gd name="connsiteY5" fmla="*/ 74903 h 109770"/>
                <a:gd name="connsiteX6" fmla="*/ 84327 w 96314"/>
                <a:gd name="connsiteY6" fmla="*/ 72630 h 109770"/>
                <a:gd name="connsiteX7" fmla="*/ 83375 w 96314"/>
                <a:gd name="connsiteY7" fmla="*/ 70898 h 109770"/>
                <a:gd name="connsiteX8" fmla="*/ 82384 w 96314"/>
                <a:gd name="connsiteY8" fmla="*/ 69775 h 109770"/>
                <a:gd name="connsiteX9" fmla="*/ 82159 w 96314"/>
                <a:gd name="connsiteY9" fmla="*/ 68863 h 109770"/>
                <a:gd name="connsiteX10" fmla="*/ 81697 w 96314"/>
                <a:gd name="connsiteY10" fmla="*/ 67739 h 109770"/>
                <a:gd name="connsiteX11" fmla="*/ 81485 w 96314"/>
                <a:gd name="connsiteY11" fmla="*/ 65545 h 109770"/>
                <a:gd name="connsiteX12" fmla="*/ 82080 w 96314"/>
                <a:gd name="connsiteY12" fmla="*/ 62611 h 109770"/>
                <a:gd name="connsiteX13" fmla="*/ 82516 w 96314"/>
                <a:gd name="connsiteY13" fmla="*/ 61580 h 109770"/>
                <a:gd name="connsiteX14" fmla="*/ 83587 w 96314"/>
                <a:gd name="connsiteY14" fmla="*/ 61289 h 109770"/>
                <a:gd name="connsiteX15" fmla="*/ 86389 w 96314"/>
                <a:gd name="connsiteY15" fmla="*/ 59716 h 109770"/>
                <a:gd name="connsiteX16" fmla="*/ 86415 w 96314"/>
                <a:gd name="connsiteY16" fmla="*/ 57720 h 109770"/>
                <a:gd name="connsiteX17" fmla="*/ 86865 w 96314"/>
                <a:gd name="connsiteY17" fmla="*/ 56478 h 109770"/>
                <a:gd name="connsiteX18" fmla="*/ 87737 w 96314"/>
                <a:gd name="connsiteY18" fmla="*/ 55764 h 109770"/>
                <a:gd name="connsiteX19" fmla="*/ 88557 w 96314"/>
                <a:gd name="connsiteY19" fmla="*/ 55288 h 109770"/>
                <a:gd name="connsiteX20" fmla="*/ 88160 w 96314"/>
                <a:gd name="connsiteY20" fmla="*/ 54998 h 109770"/>
                <a:gd name="connsiteX21" fmla="*/ 87988 w 96314"/>
                <a:gd name="connsiteY21" fmla="*/ 53953 h 109770"/>
                <a:gd name="connsiteX22" fmla="*/ 87155 w 96314"/>
                <a:gd name="connsiteY22" fmla="*/ 53134 h 109770"/>
                <a:gd name="connsiteX23" fmla="*/ 85636 w 96314"/>
                <a:gd name="connsiteY23" fmla="*/ 52539 h 109770"/>
                <a:gd name="connsiteX24" fmla="*/ 84419 w 96314"/>
                <a:gd name="connsiteY24" fmla="*/ 51455 h 109770"/>
                <a:gd name="connsiteX25" fmla="*/ 83521 w 96314"/>
                <a:gd name="connsiteY25" fmla="*/ 49882 h 109770"/>
                <a:gd name="connsiteX26" fmla="*/ 83613 w 96314"/>
                <a:gd name="connsiteY26" fmla="*/ 48402 h 109770"/>
                <a:gd name="connsiteX27" fmla="*/ 84697 w 96314"/>
                <a:gd name="connsiteY27" fmla="*/ 47014 h 109770"/>
                <a:gd name="connsiteX28" fmla="*/ 86151 w 96314"/>
                <a:gd name="connsiteY28" fmla="*/ 46419 h 109770"/>
                <a:gd name="connsiteX29" fmla="*/ 87962 w 96314"/>
                <a:gd name="connsiteY29" fmla="*/ 46605 h 109770"/>
                <a:gd name="connsiteX30" fmla="*/ 88702 w 96314"/>
                <a:gd name="connsiteY30" fmla="*/ 46208 h 109770"/>
                <a:gd name="connsiteX31" fmla="*/ 88345 w 96314"/>
                <a:gd name="connsiteY31" fmla="*/ 45243 h 109770"/>
                <a:gd name="connsiteX32" fmla="*/ 86508 w 96314"/>
                <a:gd name="connsiteY32" fmla="*/ 43987 h 109770"/>
                <a:gd name="connsiteX33" fmla="*/ 83177 w 96314"/>
                <a:gd name="connsiteY33" fmla="*/ 42481 h 109770"/>
                <a:gd name="connsiteX34" fmla="*/ 79926 w 96314"/>
                <a:gd name="connsiteY34" fmla="*/ 43300 h 109770"/>
                <a:gd name="connsiteX35" fmla="*/ 76753 w 96314"/>
                <a:gd name="connsiteY35" fmla="*/ 46459 h 109770"/>
                <a:gd name="connsiteX36" fmla="*/ 74361 w 96314"/>
                <a:gd name="connsiteY36" fmla="*/ 46975 h 109770"/>
                <a:gd name="connsiteX37" fmla="*/ 72762 w 96314"/>
                <a:gd name="connsiteY37" fmla="*/ 44847 h 109770"/>
                <a:gd name="connsiteX38" fmla="*/ 70052 w 96314"/>
                <a:gd name="connsiteY38" fmla="*/ 43578 h 109770"/>
                <a:gd name="connsiteX39" fmla="*/ 66245 w 96314"/>
                <a:gd name="connsiteY39" fmla="*/ 43181 h 109770"/>
                <a:gd name="connsiteX40" fmla="*/ 63867 w 96314"/>
                <a:gd name="connsiteY40" fmla="*/ 42362 h 109770"/>
                <a:gd name="connsiteX41" fmla="*/ 62928 w 96314"/>
                <a:gd name="connsiteY41" fmla="*/ 41133 h 109770"/>
                <a:gd name="connsiteX42" fmla="*/ 61223 w 96314"/>
                <a:gd name="connsiteY42" fmla="*/ 40181 h 109770"/>
                <a:gd name="connsiteX43" fmla="*/ 57522 w 96314"/>
                <a:gd name="connsiteY43" fmla="*/ 39190 h 109770"/>
                <a:gd name="connsiteX44" fmla="*/ 57416 w 96314"/>
                <a:gd name="connsiteY44" fmla="*/ 38225 h 109770"/>
                <a:gd name="connsiteX45" fmla="*/ 57998 w 96314"/>
                <a:gd name="connsiteY45" fmla="*/ 38000 h 109770"/>
                <a:gd name="connsiteX46" fmla="*/ 59293 w 96314"/>
                <a:gd name="connsiteY46" fmla="*/ 37907 h 109770"/>
                <a:gd name="connsiteX47" fmla="*/ 61025 w 96314"/>
                <a:gd name="connsiteY47" fmla="*/ 37696 h 109770"/>
                <a:gd name="connsiteX48" fmla="*/ 61276 w 96314"/>
                <a:gd name="connsiteY48" fmla="*/ 37154 h 109770"/>
                <a:gd name="connsiteX49" fmla="*/ 61263 w 96314"/>
                <a:gd name="connsiteY49" fmla="*/ 36665 h 109770"/>
                <a:gd name="connsiteX50" fmla="*/ 59862 w 96314"/>
                <a:gd name="connsiteY50" fmla="*/ 36031 h 109770"/>
                <a:gd name="connsiteX51" fmla="*/ 58460 w 96314"/>
                <a:gd name="connsiteY51" fmla="*/ 35594 h 109770"/>
                <a:gd name="connsiteX52" fmla="*/ 57707 w 96314"/>
                <a:gd name="connsiteY52" fmla="*/ 35171 h 109770"/>
                <a:gd name="connsiteX53" fmla="*/ 57218 w 96314"/>
                <a:gd name="connsiteY53" fmla="*/ 34696 h 109770"/>
                <a:gd name="connsiteX54" fmla="*/ 57112 w 96314"/>
                <a:gd name="connsiteY54" fmla="*/ 31907 h 109770"/>
                <a:gd name="connsiteX55" fmla="*/ 57496 w 96314"/>
                <a:gd name="connsiteY55" fmla="*/ 31576 h 109770"/>
                <a:gd name="connsiteX56" fmla="*/ 58051 w 96314"/>
                <a:gd name="connsiteY56" fmla="*/ 31550 h 109770"/>
                <a:gd name="connsiteX57" fmla="*/ 58593 w 96314"/>
                <a:gd name="connsiteY57" fmla="*/ 31259 h 109770"/>
                <a:gd name="connsiteX58" fmla="*/ 58844 w 96314"/>
                <a:gd name="connsiteY58" fmla="*/ 30096 h 109770"/>
                <a:gd name="connsiteX59" fmla="*/ 59531 w 96314"/>
                <a:gd name="connsiteY59" fmla="*/ 29144 h 109770"/>
                <a:gd name="connsiteX60" fmla="*/ 60060 w 96314"/>
                <a:gd name="connsiteY60" fmla="*/ 28814 h 109770"/>
                <a:gd name="connsiteX61" fmla="*/ 59980 w 96314"/>
                <a:gd name="connsiteY61" fmla="*/ 28100 h 109770"/>
                <a:gd name="connsiteX62" fmla="*/ 59399 w 96314"/>
                <a:gd name="connsiteY62" fmla="*/ 27452 h 109770"/>
                <a:gd name="connsiteX63" fmla="*/ 58606 w 96314"/>
                <a:gd name="connsiteY63" fmla="*/ 26884 h 109770"/>
                <a:gd name="connsiteX64" fmla="*/ 57482 w 96314"/>
                <a:gd name="connsiteY64" fmla="*/ 26540 h 109770"/>
                <a:gd name="connsiteX65" fmla="*/ 53967 w 96314"/>
                <a:gd name="connsiteY65" fmla="*/ 25536 h 109770"/>
                <a:gd name="connsiteX66" fmla="*/ 52129 w 96314"/>
                <a:gd name="connsiteY66" fmla="*/ 24161 h 109770"/>
                <a:gd name="connsiteX67" fmla="*/ 51059 w 96314"/>
                <a:gd name="connsiteY67" fmla="*/ 24109 h 109770"/>
                <a:gd name="connsiteX68" fmla="*/ 49327 w 96314"/>
                <a:gd name="connsiteY68" fmla="*/ 23342 h 109770"/>
                <a:gd name="connsiteX69" fmla="*/ 47437 w 96314"/>
                <a:gd name="connsiteY69" fmla="*/ 22139 h 109770"/>
                <a:gd name="connsiteX70" fmla="*/ 45772 w 96314"/>
                <a:gd name="connsiteY70" fmla="*/ 20421 h 109770"/>
                <a:gd name="connsiteX71" fmla="*/ 44001 w 96314"/>
                <a:gd name="connsiteY71" fmla="*/ 19311 h 109770"/>
                <a:gd name="connsiteX72" fmla="*/ 43538 w 96314"/>
                <a:gd name="connsiteY72" fmla="*/ 18861 h 109770"/>
                <a:gd name="connsiteX73" fmla="*/ 43472 w 96314"/>
                <a:gd name="connsiteY73" fmla="*/ 18425 h 109770"/>
                <a:gd name="connsiteX74" fmla="*/ 43763 w 96314"/>
                <a:gd name="connsiteY74" fmla="*/ 17949 h 109770"/>
                <a:gd name="connsiteX75" fmla="*/ 43736 w 96314"/>
                <a:gd name="connsiteY75" fmla="*/ 17434 h 109770"/>
                <a:gd name="connsiteX76" fmla="*/ 43208 w 96314"/>
                <a:gd name="connsiteY76" fmla="*/ 15755 h 109770"/>
                <a:gd name="connsiteX77" fmla="*/ 43419 w 96314"/>
                <a:gd name="connsiteY77" fmla="*/ 13971 h 109770"/>
                <a:gd name="connsiteX78" fmla="*/ 43260 w 96314"/>
                <a:gd name="connsiteY78" fmla="*/ 12319 h 109770"/>
                <a:gd name="connsiteX79" fmla="*/ 43208 w 96314"/>
                <a:gd name="connsiteY79" fmla="*/ 11565 h 109770"/>
                <a:gd name="connsiteX80" fmla="*/ 42864 w 96314"/>
                <a:gd name="connsiteY80" fmla="*/ 11327 h 109770"/>
                <a:gd name="connsiteX81" fmla="*/ 42586 w 96314"/>
                <a:gd name="connsiteY81" fmla="*/ 11578 h 109770"/>
                <a:gd name="connsiteX82" fmla="*/ 42177 w 96314"/>
                <a:gd name="connsiteY82" fmla="*/ 11909 h 109770"/>
                <a:gd name="connsiteX83" fmla="*/ 41754 w 96314"/>
                <a:gd name="connsiteY83" fmla="*/ 11962 h 109770"/>
                <a:gd name="connsiteX84" fmla="*/ 40445 w 96314"/>
                <a:gd name="connsiteY84" fmla="*/ 10746 h 109770"/>
                <a:gd name="connsiteX85" fmla="*/ 38727 w 96314"/>
                <a:gd name="connsiteY85" fmla="*/ 8261 h 109770"/>
                <a:gd name="connsiteX86" fmla="*/ 37617 w 96314"/>
                <a:gd name="connsiteY86" fmla="*/ 7441 h 109770"/>
                <a:gd name="connsiteX87" fmla="*/ 35462 w 96314"/>
                <a:gd name="connsiteY87" fmla="*/ 6305 h 109770"/>
                <a:gd name="connsiteX88" fmla="*/ 33651 w 96314"/>
                <a:gd name="connsiteY88" fmla="*/ 5340 h 109770"/>
                <a:gd name="connsiteX89" fmla="*/ 32277 w 96314"/>
                <a:gd name="connsiteY89" fmla="*/ 3278 h 109770"/>
                <a:gd name="connsiteX90" fmla="*/ 30876 w 96314"/>
                <a:gd name="connsiteY90" fmla="*/ 1679 h 109770"/>
                <a:gd name="connsiteX91" fmla="*/ 30162 w 96314"/>
                <a:gd name="connsiteY91" fmla="*/ 1203 h 109770"/>
                <a:gd name="connsiteX92" fmla="*/ 29052 w 96314"/>
                <a:gd name="connsiteY92" fmla="*/ 753 h 109770"/>
                <a:gd name="connsiteX93" fmla="*/ 23976 w 96314"/>
                <a:gd name="connsiteY93" fmla="*/ 225 h 109770"/>
                <a:gd name="connsiteX94" fmla="*/ 22007 w 96314"/>
                <a:gd name="connsiteY94" fmla="*/ 648 h 109770"/>
                <a:gd name="connsiteX95" fmla="*/ 19337 w 96314"/>
                <a:gd name="connsiteY95" fmla="*/ 489 h 109770"/>
                <a:gd name="connsiteX96" fmla="*/ 16852 w 96314"/>
                <a:gd name="connsiteY96" fmla="*/ 0 h 109770"/>
                <a:gd name="connsiteX97" fmla="*/ 15028 w 96314"/>
                <a:gd name="connsiteY97" fmla="*/ 397 h 109770"/>
                <a:gd name="connsiteX98" fmla="*/ 13482 w 96314"/>
                <a:gd name="connsiteY98" fmla="*/ 2260 h 109770"/>
                <a:gd name="connsiteX99" fmla="*/ 12702 w 96314"/>
                <a:gd name="connsiteY99" fmla="*/ 2895 h 109770"/>
                <a:gd name="connsiteX100" fmla="*/ 12081 w 96314"/>
                <a:gd name="connsiteY100" fmla="*/ 3304 h 109770"/>
                <a:gd name="connsiteX101" fmla="*/ 10719 w 96314"/>
                <a:gd name="connsiteY101" fmla="*/ 3886 h 109770"/>
                <a:gd name="connsiteX102" fmla="*/ 9583 w 96314"/>
                <a:gd name="connsiteY102" fmla="*/ 4586 h 109770"/>
                <a:gd name="connsiteX103" fmla="*/ 8050 w 96314"/>
                <a:gd name="connsiteY103" fmla="*/ 5102 h 109770"/>
                <a:gd name="connsiteX104" fmla="*/ 6675 w 96314"/>
                <a:gd name="connsiteY104" fmla="*/ 5023 h 109770"/>
                <a:gd name="connsiteX105" fmla="*/ 5327 w 96314"/>
                <a:gd name="connsiteY105" fmla="*/ 4230 h 109770"/>
                <a:gd name="connsiteX106" fmla="*/ 4864 w 96314"/>
                <a:gd name="connsiteY106" fmla="*/ 4415 h 109770"/>
                <a:gd name="connsiteX107" fmla="*/ 4481 w 96314"/>
                <a:gd name="connsiteY107" fmla="*/ 5155 h 109770"/>
                <a:gd name="connsiteX108" fmla="*/ 3793 w 96314"/>
                <a:gd name="connsiteY108" fmla="*/ 5776 h 109770"/>
                <a:gd name="connsiteX109" fmla="*/ 1877 w 96314"/>
                <a:gd name="connsiteY109" fmla="*/ 6556 h 109770"/>
                <a:gd name="connsiteX110" fmla="*/ 1375 w 96314"/>
                <a:gd name="connsiteY110" fmla="*/ 6556 h 109770"/>
                <a:gd name="connsiteX111" fmla="*/ 1309 w 96314"/>
                <a:gd name="connsiteY111" fmla="*/ 7217 h 109770"/>
                <a:gd name="connsiteX112" fmla="*/ 1176 w 96314"/>
                <a:gd name="connsiteY112" fmla="*/ 8380 h 109770"/>
                <a:gd name="connsiteX113" fmla="*/ 0 w 96314"/>
                <a:gd name="connsiteY113" fmla="*/ 9199 h 109770"/>
                <a:gd name="connsiteX114" fmla="*/ 1309 w 96314"/>
                <a:gd name="connsiteY114" fmla="*/ 11089 h 109770"/>
                <a:gd name="connsiteX115" fmla="*/ 2604 w 96314"/>
                <a:gd name="connsiteY115" fmla="*/ 14143 h 109770"/>
                <a:gd name="connsiteX116" fmla="*/ 2009 w 96314"/>
                <a:gd name="connsiteY116" fmla="*/ 15663 h 109770"/>
                <a:gd name="connsiteX117" fmla="*/ 2855 w 96314"/>
                <a:gd name="connsiteY117" fmla="*/ 16839 h 109770"/>
                <a:gd name="connsiteX118" fmla="*/ 5141 w 96314"/>
                <a:gd name="connsiteY118" fmla="*/ 17685 h 109770"/>
                <a:gd name="connsiteX119" fmla="*/ 5366 w 96314"/>
                <a:gd name="connsiteY119" fmla="*/ 18015 h 109770"/>
                <a:gd name="connsiteX120" fmla="*/ 4692 w 96314"/>
                <a:gd name="connsiteY120" fmla="*/ 18372 h 109770"/>
                <a:gd name="connsiteX121" fmla="*/ 4150 w 96314"/>
                <a:gd name="connsiteY121" fmla="*/ 19377 h 109770"/>
                <a:gd name="connsiteX122" fmla="*/ 4163 w 96314"/>
                <a:gd name="connsiteY122" fmla="*/ 21201 h 109770"/>
                <a:gd name="connsiteX123" fmla="*/ 6199 w 96314"/>
                <a:gd name="connsiteY123" fmla="*/ 22919 h 109770"/>
                <a:gd name="connsiteX124" fmla="*/ 10283 w 96314"/>
                <a:gd name="connsiteY124" fmla="*/ 24531 h 109770"/>
                <a:gd name="connsiteX125" fmla="*/ 11578 w 96314"/>
                <a:gd name="connsiteY125" fmla="*/ 24809 h 109770"/>
                <a:gd name="connsiteX126" fmla="*/ 12094 w 96314"/>
                <a:gd name="connsiteY126" fmla="*/ 25430 h 109770"/>
                <a:gd name="connsiteX127" fmla="*/ 12781 w 96314"/>
                <a:gd name="connsiteY127" fmla="*/ 25827 h 109770"/>
                <a:gd name="connsiteX128" fmla="*/ 13191 w 96314"/>
                <a:gd name="connsiteY128" fmla="*/ 26329 h 109770"/>
                <a:gd name="connsiteX129" fmla="*/ 13244 w 96314"/>
                <a:gd name="connsiteY129" fmla="*/ 26977 h 109770"/>
                <a:gd name="connsiteX130" fmla="*/ 12966 w 96314"/>
                <a:gd name="connsiteY130" fmla="*/ 27413 h 109770"/>
                <a:gd name="connsiteX131" fmla="*/ 11076 w 96314"/>
                <a:gd name="connsiteY131" fmla="*/ 27571 h 109770"/>
                <a:gd name="connsiteX132" fmla="*/ 8909 w 96314"/>
                <a:gd name="connsiteY132" fmla="*/ 27558 h 109770"/>
                <a:gd name="connsiteX133" fmla="*/ 7336 w 96314"/>
                <a:gd name="connsiteY133" fmla="*/ 26778 h 109770"/>
                <a:gd name="connsiteX134" fmla="*/ 7217 w 96314"/>
                <a:gd name="connsiteY134" fmla="*/ 27347 h 109770"/>
                <a:gd name="connsiteX135" fmla="*/ 7217 w 96314"/>
                <a:gd name="connsiteY135" fmla="*/ 27994 h 109770"/>
                <a:gd name="connsiteX136" fmla="*/ 5736 w 96314"/>
                <a:gd name="connsiteY136" fmla="*/ 28391 h 109770"/>
                <a:gd name="connsiteX137" fmla="*/ 6754 w 96314"/>
                <a:gd name="connsiteY137" fmla="*/ 35158 h 109770"/>
                <a:gd name="connsiteX138" fmla="*/ 6476 w 96314"/>
                <a:gd name="connsiteY138" fmla="*/ 36440 h 109770"/>
                <a:gd name="connsiteX139" fmla="*/ 5935 w 96314"/>
                <a:gd name="connsiteY139" fmla="*/ 36876 h 109770"/>
                <a:gd name="connsiteX140" fmla="*/ 5419 w 96314"/>
                <a:gd name="connsiteY140" fmla="*/ 36691 h 109770"/>
                <a:gd name="connsiteX141" fmla="*/ 4785 w 96314"/>
                <a:gd name="connsiteY141" fmla="*/ 36652 h 109770"/>
                <a:gd name="connsiteX142" fmla="*/ 4481 w 96314"/>
                <a:gd name="connsiteY142" fmla="*/ 37062 h 109770"/>
                <a:gd name="connsiteX143" fmla="*/ 4785 w 96314"/>
                <a:gd name="connsiteY143" fmla="*/ 38026 h 109770"/>
                <a:gd name="connsiteX144" fmla="*/ 5564 w 96314"/>
                <a:gd name="connsiteY144" fmla="*/ 37960 h 109770"/>
                <a:gd name="connsiteX145" fmla="*/ 7534 w 96314"/>
                <a:gd name="connsiteY145" fmla="*/ 37194 h 109770"/>
                <a:gd name="connsiteX146" fmla="*/ 9873 w 96314"/>
                <a:gd name="connsiteY146" fmla="*/ 36784 h 109770"/>
                <a:gd name="connsiteX147" fmla="*/ 11592 w 96314"/>
                <a:gd name="connsiteY147" fmla="*/ 37247 h 109770"/>
                <a:gd name="connsiteX148" fmla="*/ 12411 w 96314"/>
                <a:gd name="connsiteY148" fmla="*/ 37696 h 109770"/>
                <a:gd name="connsiteX149" fmla="*/ 12623 w 96314"/>
                <a:gd name="connsiteY149" fmla="*/ 38317 h 109770"/>
                <a:gd name="connsiteX150" fmla="*/ 12213 w 96314"/>
                <a:gd name="connsiteY150" fmla="*/ 40445 h 109770"/>
                <a:gd name="connsiteX151" fmla="*/ 11354 w 96314"/>
                <a:gd name="connsiteY151" fmla="*/ 42745 h 109770"/>
                <a:gd name="connsiteX152" fmla="*/ 9900 w 96314"/>
                <a:gd name="connsiteY152" fmla="*/ 45124 h 109770"/>
                <a:gd name="connsiteX153" fmla="*/ 8380 w 96314"/>
                <a:gd name="connsiteY153" fmla="*/ 47371 h 109770"/>
                <a:gd name="connsiteX154" fmla="*/ 8010 w 96314"/>
                <a:gd name="connsiteY154" fmla="*/ 48561 h 109770"/>
                <a:gd name="connsiteX155" fmla="*/ 7970 w 96314"/>
                <a:gd name="connsiteY155" fmla="*/ 50451 h 109770"/>
                <a:gd name="connsiteX156" fmla="*/ 7825 w 96314"/>
                <a:gd name="connsiteY156" fmla="*/ 51944 h 109770"/>
                <a:gd name="connsiteX157" fmla="*/ 8076 w 96314"/>
                <a:gd name="connsiteY157" fmla="*/ 52764 h 109770"/>
                <a:gd name="connsiteX158" fmla="*/ 8644 w 96314"/>
                <a:gd name="connsiteY158" fmla="*/ 53517 h 109770"/>
                <a:gd name="connsiteX159" fmla="*/ 10455 w 96314"/>
                <a:gd name="connsiteY159" fmla="*/ 54112 h 109770"/>
                <a:gd name="connsiteX160" fmla="*/ 12927 w 96314"/>
                <a:gd name="connsiteY160" fmla="*/ 55606 h 109770"/>
                <a:gd name="connsiteX161" fmla="*/ 15054 w 96314"/>
                <a:gd name="connsiteY161" fmla="*/ 57562 h 109770"/>
                <a:gd name="connsiteX162" fmla="*/ 17777 w 96314"/>
                <a:gd name="connsiteY162" fmla="*/ 59769 h 109770"/>
                <a:gd name="connsiteX163" fmla="*/ 18637 w 96314"/>
                <a:gd name="connsiteY163" fmla="*/ 60588 h 109770"/>
                <a:gd name="connsiteX164" fmla="*/ 18676 w 96314"/>
                <a:gd name="connsiteY164" fmla="*/ 61474 h 109770"/>
                <a:gd name="connsiteX165" fmla="*/ 17923 w 96314"/>
                <a:gd name="connsiteY165" fmla="*/ 62122 h 109770"/>
                <a:gd name="connsiteX166" fmla="*/ 15689 w 96314"/>
                <a:gd name="connsiteY166" fmla="*/ 62373 h 109770"/>
                <a:gd name="connsiteX167" fmla="*/ 13336 w 96314"/>
                <a:gd name="connsiteY167" fmla="*/ 62188 h 109770"/>
                <a:gd name="connsiteX168" fmla="*/ 12424 w 96314"/>
                <a:gd name="connsiteY168" fmla="*/ 61963 h 109770"/>
                <a:gd name="connsiteX169" fmla="*/ 11592 w 96314"/>
                <a:gd name="connsiteY169" fmla="*/ 62227 h 109770"/>
                <a:gd name="connsiteX170" fmla="*/ 11102 w 96314"/>
                <a:gd name="connsiteY170" fmla="*/ 62730 h 109770"/>
                <a:gd name="connsiteX171" fmla="*/ 11393 w 96314"/>
                <a:gd name="connsiteY171" fmla="*/ 63324 h 109770"/>
                <a:gd name="connsiteX172" fmla="*/ 13905 w 96314"/>
                <a:gd name="connsiteY172" fmla="*/ 66008 h 109770"/>
                <a:gd name="connsiteX173" fmla="*/ 16865 w 96314"/>
                <a:gd name="connsiteY173" fmla="*/ 69867 h 109770"/>
                <a:gd name="connsiteX174" fmla="*/ 17090 w 96314"/>
                <a:gd name="connsiteY174" fmla="*/ 71519 h 109770"/>
                <a:gd name="connsiteX175" fmla="*/ 16799 w 96314"/>
                <a:gd name="connsiteY175" fmla="*/ 72815 h 109770"/>
                <a:gd name="connsiteX176" fmla="*/ 16191 w 96314"/>
                <a:gd name="connsiteY176" fmla="*/ 73727 h 109770"/>
                <a:gd name="connsiteX177" fmla="*/ 15015 w 96314"/>
                <a:gd name="connsiteY177" fmla="*/ 73568 h 109770"/>
                <a:gd name="connsiteX178" fmla="*/ 14103 w 96314"/>
                <a:gd name="connsiteY178" fmla="*/ 72867 h 109770"/>
                <a:gd name="connsiteX179" fmla="*/ 12755 w 96314"/>
                <a:gd name="connsiteY179" fmla="*/ 72907 h 109770"/>
                <a:gd name="connsiteX180" fmla="*/ 11724 w 96314"/>
                <a:gd name="connsiteY180" fmla="*/ 73119 h 109770"/>
                <a:gd name="connsiteX181" fmla="*/ 10428 w 96314"/>
                <a:gd name="connsiteY181" fmla="*/ 74506 h 109770"/>
                <a:gd name="connsiteX182" fmla="*/ 10376 w 96314"/>
                <a:gd name="connsiteY182" fmla="*/ 74837 h 109770"/>
                <a:gd name="connsiteX183" fmla="*/ 10521 w 96314"/>
                <a:gd name="connsiteY183" fmla="*/ 75828 h 109770"/>
                <a:gd name="connsiteX184" fmla="*/ 11063 w 96314"/>
                <a:gd name="connsiteY184" fmla="*/ 76780 h 109770"/>
                <a:gd name="connsiteX185" fmla="*/ 12900 w 96314"/>
                <a:gd name="connsiteY185" fmla="*/ 77758 h 109770"/>
                <a:gd name="connsiteX186" fmla="*/ 15597 w 96314"/>
                <a:gd name="connsiteY186" fmla="*/ 79701 h 109770"/>
                <a:gd name="connsiteX187" fmla="*/ 18835 w 96314"/>
                <a:gd name="connsiteY187" fmla="*/ 83270 h 109770"/>
                <a:gd name="connsiteX188" fmla="*/ 20302 w 96314"/>
                <a:gd name="connsiteY188" fmla="*/ 84327 h 109770"/>
                <a:gd name="connsiteX189" fmla="*/ 21597 w 96314"/>
                <a:gd name="connsiteY189" fmla="*/ 84578 h 109770"/>
                <a:gd name="connsiteX190" fmla="*/ 24148 w 96314"/>
                <a:gd name="connsiteY190" fmla="*/ 86058 h 109770"/>
                <a:gd name="connsiteX191" fmla="*/ 25906 w 96314"/>
                <a:gd name="connsiteY191" fmla="*/ 86429 h 109770"/>
                <a:gd name="connsiteX192" fmla="*/ 27862 w 96314"/>
                <a:gd name="connsiteY192" fmla="*/ 86825 h 109770"/>
                <a:gd name="connsiteX193" fmla="*/ 33057 w 96314"/>
                <a:gd name="connsiteY193" fmla="*/ 89918 h 109770"/>
                <a:gd name="connsiteX194" fmla="*/ 35383 w 96314"/>
                <a:gd name="connsiteY194" fmla="*/ 90817 h 109770"/>
                <a:gd name="connsiteX195" fmla="*/ 37048 w 96314"/>
                <a:gd name="connsiteY195" fmla="*/ 91980 h 109770"/>
                <a:gd name="connsiteX196" fmla="*/ 37273 w 96314"/>
                <a:gd name="connsiteY196" fmla="*/ 93077 h 109770"/>
                <a:gd name="connsiteX197" fmla="*/ 37233 w 96314"/>
                <a:gd name="connsiteY197" fmla="*/ 93751 h 109770"/>
                <a:gd name="connsiteX198" fmla="*/ 40009 w 96314"/>
                <a:gd name="connsiteY198" fmla="*/ 92931 h 109770"/>
                <a:gd name="connsiteX199" fmla="*/ 40392 w 96314"/>
                <a:gd name="connsiteY199" fmla="*/ 92363 h 109770"/>
                <a:gd name="connsiteX200" fmla="*/ 39692 w 96314"/>
                <a:gd name="connsiteY200" fmla="*/ 91121 h 109770"/>
                <a:gd name="connsiteX201" fmla="*/ 40036 w 96314"/>
                <a:gd name="connsiteY201" fmla="*/ 90341 h 109770"/>
                <a:gd name="connsiteX202" fmla="*/ 43313 w 96314"/>
                <a:gd name="connsiteY202" fmla="*/ 88120 h 109770"/>
                <a:gd name="connsiteX203" fmla="*/ 43816 w 96314"/>
                <a:gd name="connsiteY203" fmla="*/ 87116 h 109770"/>
                <a:gd name="connsiteX204" fmla="*/ 43988 w 96314"/>
                <a:gd name="connsiteY204" fmla="*/ 86336 h 109770"/>
                <a:gd name="connsiteX205" fmla="*/ 43498 w 96314"/>
                <a:gd name="connsiteY205" fmla="*/ 85503 h 109770"/>
                <a:gd name="connsiteX206" fmla="*/ 42798 w 96314"/>
                <a:gd name="connsiteY206" fmla="*/ 84195 h 109770"/>
                <a:gd name="connsiteX207" fmla="*/ 43089 w 96314"/>
                <a:gd name="connsiteY207" fmla="*/ 83640 h 109770"/>
                <a:gd name="connsiteX208" fmla="*/ 44794 w 96314"/>
                <a:gd name="connsiteY208" fmla="*/ 82886 h 109770"/>
                <a:gd name="connsiteX209" fmla="*/ 46181 w 96314"/>
                <a:gd name="connsiteY209" fmla="*/ 82001 h 109770"/>
                <a:gd name="connsiteX210" fmla="*/ 47014 w 96314"/>
                <a:gd name="connsiteY210" fmla="*/ 81935 h 109770"/>
                <a:gd name="connsiteX211" fmla="*/ 47569 w 96314"/>
                <a:gd name="connsiteY211" fmla="*/ 82569 h 109770"/>
                <a:gd name="connsiteX212" fmla="*/ 47596 w 96314"/>
                <a:gd name="connsiteY212" fmla="*/ 83217 h 109770"/>
                <a:gd name="connsiteX213" fmla="*/ 48111 w 96314"/>
                <a:gd name="connsiteY213" fmla="*/ 84327 h 109770"/>
                <a:gd name="connsiteX214" fmla="*/ 49195 w 96314"/>
                <a:gd name="connsiteY214" fmla="*/ 84922 h 109770"/>
                <a:gd name="connsiteX215" fmla="*/ 50980 w 96314"/>
                <a:gd name="connsiteY215" fmla="*/ 85887 h 109770"/>
                <a:gd name="connsiteX216" fmla="*/ 53028 w 96314"/>
                <a:gd name="connsiteY216" fmla="*/ 86561 h 109770"/>
                <a:gd name="connsiteX217" fmla="*/ 54680 w 96314"/>
                <a:gd name="connsiteY217" fmla="*/ 87882 h 109770"/>
                <a:gd name="connsiteX218" fmla="*/ 56954 w 96314"/>
                <a:gd name="connsiteY218" fmla="*/ 90248 h 109770"/>
                <a:gd name="connsiteX219" fmla="*/ 57337 w 96314"/>
                <a:gd name="connsiteY219" fmla="*/ 91425 h 109770"/>
                <a:gd name="connsiteX220" fmla="*/ 59346 w 96314"/>
                <a:gd name="connsiteY220" fmla="*/ 92482 h 109770"/>
                <a:gd name="connsiteX221" fmla="*/ 61210 w 96314"/>
                <a:gd name="connsiteY221" fmla="*/ 93658 h 109770"/>
                <a:gd name="connsiteX222" fmla="*/ 61038 w 96314"/>
                <a:gd name="connsiteY222" fmla="*/ 95839 h 109770"/>
                <a:gd name="connsiteX223" fmla="*/ 67290 w 96314"/>
                <a:gd name="connsiteY223" fmla="*/ 97756 h 109770"/>
                <a:gd name="connsiteX224" fmla="*/ 68678 w 96314"/>
                <a:gd name="connsiteY224" fmla="*/ 97743 h 109770"/>
                <a:gd name="connsiteX225" fmla="*/ 69365 w 96314"/>
                <a:gd name="connsiteY225" fmla="*/ 98073 h 109770"/>
                <a:gd name="connsiteX226" fmla="*/ 69365 w 96314"/>
                <a:gd name="connsiteY226" fmla="*/ 98575 h 109770"/>
                <a:gd name="connsiteX227" fmla="*/ 68955 w 96314"/>
                <a:gd name="connsiteY227" fmla="*/ 100109 h 109770"/>
                <a:gd name="connsiteX228" fmla="*/ 66655 w 96314"/>
                <a:gd name="connsiteY228" fmla="*/ 104814 h 109770"/>
                <a:gd name="connsiteX229" fmla="*/ 66497 w 96314"/>
                <a:gd name="connsiteY229" fmla="*/ 105792 h 109770"/>
                <a:gd name="connsiteX230" fmla="*/ 64739 w 96314"/>
                <a:gd name="connsiteY230" fmla="*/ 106823 h 109770"/>
                <a:gd name="connsiteX231" fmla="*/ 64514 w 96314"/>
                <a:gd name="connsiteY231" fmla="*/ 107405 h 109770"/>
                <a:gd name="connsiteX232" fmla="*/ 65082 w 96314"/>
                <a:gd name="connsiteY232" fmla="*/ 108713 h 109770"/>
                <a:gd name="connsiteX233" fmla="*/ 65611 w 96314"/>
                <a:gd name="connsiteY233" fmla="*/ 109625 h 109770"/>
                <a:gd name="connsiteX234" fmla="*/ 66880 w 96314"/>
                <a:gd name="connsiteY234" fmla="*/ 109770 h 109770"/>
                <a:gd name="connsiteX235" fmla="*/ 69603 w 96314"/>
                <a:gd name="connsiteY235" fmla="*/ 109070 h 109770"/>
                <a:gd name="connsiteX236" fmla="*/ 71268 w 96314"/>
                <a:gd name="connsiteY236" fmla="*/ 108105 h 109770"/>
                <a:gd name="connsiteX237" fmla="*/ 72127 w 96314"/>
                <a:gd name="connsiteY237" fmla="*/ 107960 h 109770"/>
                <a:gd name="connsiteX238" fmla="*/ 73264 w 96314"/>
                <a:gd name="connsiteY238" fmla="*/ 107590 h 109770"/>
                <a:gd name="connsiteX239" fmla="*/ 74943 w 96314"/>
                <a:gd name="connsiteY239" fmla="*/ 107642 h 109770"/>
                <a:gd name="connsiteX240" fmla="*/ 76661 w 96314"/>
                <a:gd name="connsiteY240" fmla="*/ 108065 h 109770"/>
                <a:gd name="connsiteX241" fmla="*/ 78776 w 96314"/>
                <a:gd name="connsiteY241" fmla="*/ 107497 h 109770"/>
                <a:gd name="connsiteX242" fmla="*/ 80851 w 96314"/>
                <a:gd name="connsiteY242" fmla="*/ 106598 h 109770"/>
                <a:gd name="connsiteX243" fmla="*/ 81710 w 96314"/>
                <a:gd name="connsiteY243" fmla="*/ 106823 h 109770"/>
                <a:gd name="connsiteX244" fmla="*/ 82662 w 96314"/>
                <a:gd name="connsiteY244" fmla="*/ 107590 h 109770"/>
                <a:gd name="connsiteX245" fmla="*/ 83283 w 96314"/>
                <a:gd name="connsiteY245" fmla="*/ 107801 h 109770"/>
                <a:gd name="connsiteX246" fmla="*/ 85028 w 96314"/>
                <a:gd name="connsiteY246" fmla="*/ 107391 h 109770"/>
                <a:gd name="connsiteX247" fmla="*/ 85516 w 96314"/>
                <a:gd name="connsiteY247" fmla="*/ 106572 h 109770"/>
                <a:gd name="connsiteX248" fmla="*/ 87169 w 96314"/>
                <a:gd name="connsiteY248" fmla="*/ 104325 h 109770"/>
                <a:gd name="connsiteX249" fmla="*/ 87314 w 96314"/>
                <a:gd name="connsiteY249" fmla="*/ 103228 h 109770"/>
                <a:gd name="connsiteX250" fmla="*/ 87089 w 96314"/>
                <a:gd name="connsiteY250" fmla="*/ 102607 h 109770"/>
                <a:gd name="connsiteX251" fmla="*/ 85847 w 96314"/>
                <a:gd name="connsiteY251" fmla="*/ 101536 h 109770"/>
                <a:gd name="connsiteX252" fmla="*/ 84909 w 96314"/>
                <a:gd name="connsiteY252" fmla="*/ 99183 h 109770"/>
                <a:gd name="connsiteX253" fmla="*/ 85411 w 96314"/>
                <a:gd name="connsiteY253" fmla="*/ 96989 h 109770"/>
                <a:gd name="connsiteX254" fmla="*/ 85397 w 96314"/>
                <a:gd name="connsiteY254" fmla="*/ 95866 h 109770"/>
                <a:gd name="connsiteX255" fmla="*/ 84750 w 96314"/>
                <a:gd name="connsiteY255" fmla="*/ 94742 h 109770"/>
                <a:gd name="connsiteX256" fmla="*/ 85292 w 96314"/>
                <a:gd name="connsiteY256" fmla="*/ 93354 h 109770"/>
                <a:gd name="connsiteX257" fmla="*/ 86521 w 96314"/>
                <a:gd name="connsiteY257" fmla="*/ 92601 h 109770"/>
                <a:gd name="connsiteX258" fmla="*/ 87314 w 96314"/>
                <a:gd name="connsiteY258" fmla="*/ 92376 h 109770"/>
                <a:gd name="connsiteX259" fmla="*/ 90658 w 96314"/>
                <a:gd name="connsiteY259" fmla="*/ 92231 h 109770"/>
                <a:gd name="connsiteX260" fmla="*/ 92614 w 96314"/>
                <a:gd name="connsiteY260" fmla="*/ 89442 h 109770"/>
                <a:gd name="connsiteX261" fmla="*/ 93857 w 96314"/>
                <a:gd name="connsiteY261" fmla="*/ 88557 h 109770"/>
                <a:gd name="connsiteX262" fmla="*/ 95099 w 96314"/>
                <a:gd name="connsiteY262" fmla="*/ 86984 h 109770"/>
                <a:gd name="connsiteX263" fmla="*/ 95667 w 96314"/>
                <a:gd name="connsiteY263" fmla="*/ 86402 h 109770"/>
                <a:gd name="connsiteX264" fmla="*/ 96183 w 96314"/>
                <a:gd name="connsiteY264" fmla="*/ 85186 h 109770"/>
                <a:gd name="connsiteX265" fmla="*/ 96315 w 96314"/>
                <a:gd name="connsiteY265" fmla="*/ 83930 h 10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96314" h="109770">
                  <a:moveTo>
                    <a:pt x="93566" y="82172"/>
                  </a:moveTo>
                  <a:lnTo>
                    <a:pt x="92588" y="80851"/>
                  </a:lnTo>
                  <a:lnTo>
                    <a:pt x="91332" y="79397"/>
                  </a:lnTo>
                  <a:lnTo>
                    <a:pt x="89680" y="78392"/>
                  </a:lnTo>
                  <a:lnTo>
                    <a:pt x="86363" y="76661"/>
                  </a:lnTo>
                  <a:lnTo>
                    <a:pt x="85014" y="74903"/>
                  </a:lnTo>
                  <a:lnTo>
                    <a:pt x="84327" y="72630"/>
                  </a:lnTo>
                  <a:lnTo>
                    <a:pt x="83375" y="70898"/>
                  </a:lnTo>
                  <a:lnTo>
                    <a:pt x="82384" y="69775"/>
                  </a:lnTo>
                  <a:lnTo>
                    <a:pt x="82159" y="68863"/>
                  </a:lnTo>
                  <a:lnTo>
                    <a:pt x="81697" y="67739"/>
                  </a:lnTo>
                  <a:lnTo>
                    <a:pt x="81485" y="65545"/>
                  </a:lnTo>
                  <a:lnTo>
                    <a:pt x="82080" y="62611"/>
                  </a:lnTo>
                  <a:lnTo>
                    <a:pt x="82516" y="61580"/>
                  </a:lnTo>
                  <a:lnTo>
                    <a:pt x="83587" y="61289"/>
                  </a:lnTo>
                  <a:lnTo>
                    <a:pt x="86389" y="59716"/>
                  </a:lnTo>
                  <a:lnTo>
                    <a:pt x="86415" y="57720"/>
                  </a:lnTo>
                  <a:lnTo>
                    <a:pt x="86865" y="56478"/>
                  </a:lnTo>
                  <a:lnTo>
                    <a:pt x="87737" y="55764"/>
                  </a:lnTo>
                  <a:lnTo>
                    <a:pt x="88557" y="55288"/>
                  </a:lnTo>
                  <a:lnTo>
                    <a:pt x="88160" y="54998"/>
                  </a:lnTo>
                  <a:lnTo>
                    <a:pt x="87988" y="53953"/>
                  </a:lnTo>
                  <a:lnTo>
                    <a:pt x="87155" y="53134"/>
                  </a:lnTo>
                  <a:lnTo>
                    <a:pt x="85636" y="52539"/>
                  </a:lnTo>
                  <a:lnTo>
                    <a:pt x="84419" y="51455"/>
                  </a:lnTo>
                  <a:lnTo>
                    <a:pt x="83521" y="49882"/>
                  </a:lnTo>
                  <a:lnTo>
                    <a:pt x="83613" y="48402"/>
                  </a:lnTo>
                  <a:lnTo>
                    <a:pt x="84697" y="47014"/>
                  </a:lnTo>
                  <a:lnTo>
                    <a:pt x="86151" y="46419"/>
                  </a:lnTo>
                  <a:lnTo>
                    <a:pt x="87962" y="46605"/>
                  </a:lnTo>
                  <a:lnTo>
                    <a:pt x="88702" y="46208"/>
                  </a:lnTo>
                  <a:lnTo>
                    <a:pt x="88345" y="45243"/>
                  </a:lnTo>
                  <a:lnTo>
                    <a:pt x="86508" y="43987"/>
                  </a:lnTo>
                  <a:lnTo>
                    <a:pt x="83177" y="42481"/>
                  </a:lnTo>
                  <a:lnTo>
                    <a:pt x="79926" y="43300"/>
                  </a:lnTo>
                  <a:lnTo>
                    <a:pt x="76753" y="46459"/>
                  </a:lnTo>
                  <a:lnTo>
                    <a:pt x="74361" y="46975"/>
                  </a:lnTo>
                  <a:lnTo>
                    <a:pt x="72762" y="44847"/>
                  </a:lnTo>
                  <a:lnTo>
                    <a:pt x="70052" y="43578"/>
                  </a:lnTo>
                  <a:lnTo>
                    <a:pt x="66245" y="43181"/>
                  </a:lnTo>
                  <a:lnTo>
                    <a:pt x="63867" y="42362"/>
                  </a:lnTo>
                  <a:lnTo>
                    <a:pt x="62928" y="41133"/>
                  </a:lnTo>
                  <a:lnTo>
                    <a:pt x="61223" y="40181"/>
                  </a:lnTo>
                  <a:lnTo>
                    <a:pt x="57522" y="39190"/>
                  </a:lnTo>
                  <a:lnTo>
                    <a:pt x="57416" y="38225"/>
                  </a:lnTo>
                  <a:lnTo>
                    <a:pt x="57998" y="38000"/>
                  </a:lnTo>
                  <a:lnTo>
                    <a:pt x="59293" y="37907"/>
                  </a:lnTo>
                  <a:lnTo>
                    <a:pt x="61025" y="37696"/>
                  </a:lnTo>
                  <a:lnTo>
                    <a:pt x="61276" y="37154"/>
                  </a:lnTo>
                  <a:lnTo>
                    <a:pt x="61263" y="36665"/>
                  </a:lnTo>
                  <a:lnTo>
                    <a:pt x="59862" y="36031"/>
                  </a:lnTo>
                  <a:lnTo>
                    <a:pt x="58460" y="35594"/>
                  </a:lnTo>
                  <a:lnTo>
                    <a:pt x="57707" y="35171"/>
                  </a:lnTo>
                  <a:lnTo>
                    <a:pt x="57218" y="34696"/>
                  </a:lnTo>
                  <a:lnTo>
                    <a:pt x="57112" y="31907"/>
                  </a:lnTo>
                  <a:lnTo>
                    <a:pt x="57496" y="31576"/>
                  </a:lnTo>
                  <a:lnTo>
                    <a:pt x="58051" y="31550"/>
                  </a:lnTo>
                  <a:lnTo>
                    <a:pt x="58593" y="31259"/>
                  </a:lnTo>
                  <a:lnTo>
                    <a:pt x="58844" y="30096"/>
                  </a:lnTo>
                  <a:lnTo>
                    <a:pt x="59531" y="29144"/>
                  </a:lnTo>
                  <a:lnTo>
                    <a:pt x="60060" y="28814"/>
                  </a:lnTo>
                  <a:lnTo>
                    <a:pt x="59980" y="28100"/>
                  </a:lnTo>
                  <a:lnTo>
                    <a:pt x="59399" y="27452"/>
                  </a:lnTo>
                  <a:lnTo>
                    <a:pt x="58606" y="26884"/>
                  </a:lnTo>
                  <a:lnTo>
                    <a:pt x="57482" y="26540"/>
                  </a:lnTo>
                  <a:lnTo>
                    <a:pt x="53967" y="25536"/>
                  </a:lnTo>
                  <a:lnTo>
                    <a:pt x="52129" y="24161"/>
                  </a:lnTo>
                  <a:lnTo>
                    <a:pt x="51059" y="24109"/>
                  </a:lnTo>
                  <a:lnTo>
                    <a:pt x="49327" y="23342"/>
                  </a:lnTo>
                  <a:lnTo>
                    <a:pt x="47437" y="22139"/>
                  </a:lnTo>
                  <a:lnTo>
                    <a:pt x="45772" y="20421"/>
                  </a:lnTo>
                  <a:lnTo>
                    <a:pt x="44001" y="19311"/>
                  </a:lnTo>
                  <a:lnTo>
                    <a:pt x="43538" y="18861"/>
                  </a:lnTo>
                  <a:lnTo>
                    <a:pt x="43472" y="18425"/>
                  </a:lnTo>
                  <a:lnTo>
                    <a:pt x="43763" y="17949"/>
                  </a:lnTo>
                  <a:lnTo>
                    <a:pt x="43736" y="17434"/>
                  </a:lnTo>
                  <a:lnTo>
                    <a:pt x="43208" y="15755"/>
                  </a:lnTo>
                  <a:lnTo>
                    <a:pt x="43419" y="13971"/>
                  </a:lnTo>
                  <a:lnTo>
                    <a:pt x="43260" y="12319"/>
                  </a:lnTo>
                  <a:lnTo>
                    <a:pt x="43208" y="11565"/>
                  </a:lnTo>
                  <a:lnTo>
                    <a:pt x="42864" y="11327"/>
                  </a:lnTo>
                  <a:lnTo>
                    <a:pt x="42586" y="11578"/>
                  </a:lnTo>
                  <a:lnTo>
                    <a:pt x="42177" y="11909"/>
                  </a:lnTo>
                  <a:lnTo>
                    <a:pt x="41754" y="11962"/>
                  </a:lnTo>
                  <a:lnTo>
                    <a:pt x="40445" y="10746"/>
                  </a:lnTo>
                  <a:lnTo>
                    <a:pt x="38727" y="8261"/>
                  </a:lnTo>
                  <a:lnTo>
                    <a:pt x="37617" y="7441"/>
                  </a:lnTo>
                  <a:lnTo>
                    <a:pt x="35462" y="6305"/>
                  </a:lnTo>
                  <a:lnTo>
                    <a:pt x="33651" y="5340"/>
                  </a:lnTo>
                  <a:lnTo>
                    <a:pt x="32277" y="3278"/>
                  </a:lnTo>
                  <a:lnTo>
                    <a:pt x="30876" y="1679"/>
                  </a:lnTo>
                  <a:lnTo>
                    <a:pt x="30162" y="1203"/>
                  </a:lnTo>
                  <a:lnTo>
                    <a:pt x="29052" y="753"/>
                  </a:lnTo>
                  <a:lnTo>
                    <a:pt x="23976" y="225"/>
                  </a:lnTo>
                  <a:lnTo>
                    <a:pt x="22007" y="648"/>
                  </a:lnTo>
                  <a:lnTo>
                    <a:pt x="19337" y="489"/>
                  </a:lnTo>
                  <a:lnTo>
                    <a:pt x="16852" y="0"/>
                  </a:lnTo>
                  <a:lnTo>
                    <a:pt x="15028" y="397"/>
                  </a:lnTo>
                  <a:lnTo>
                    <a:pt x="13482" y="2260"/>
                  </a:lnTo>
                  <a:lnTo>
                    <a:pt x="12702" y="2895"/>
                  </a:lnTo>
                  <a:lnTo>
                    <a:pt x="12081" y="3304"/>
                  </a:lnTo>
                  <a:lnTo>
                    <a:pt x="10719" y="3886"/>
                  </a:lnTo>
                  <a:lnTo>
                    <a:pt x="9583" y="4586"/>
                  </a:lnTo>
                  <a:lnTo>
                    <a:pt x="8050" y="5102"/>
                  </a:lnTo>
                  <a:lnTo>
                    <a:pt x="6675" y="5023"/>
                  </a:lnTo>
                  <a:lnTo>
                    <a:pt x="5327" y="4230"/>
                  </a:lnTo>
                  <a:lnTo>
                    <a:pt x="4864" y="4415"/>
                  </a:lnTo>
                  <a:lnTo>
                    <a:pt x="4481" y="5155"/>
                  </a:lnTo>
                  <a:lnTo>
                    <a:pt x="3793" y="5776"/>
                  </a:lnTo>
                  <a:lnTo>
                    <a:pt x="1877" y="6556"/>
                  </a:lnTo>
                  <a:lnTo>
                    <a:pt x="1375" y="6556"/>
                  </a:lnTo>
                  <a:lnTo>
                    <a:pt x="1309" y="7217"/>
                  </a:lnTo>
                  <a:lnTo>
                    <a:pt x="1176" y="8380"/>
                  </a:lnTo>
                  <a:lnTo>
                    <a:pt x="0" y="9199"/>
                  </a:lnTo>
                  <a:lnTo>
                    <a:pt x="1309" y="11089"/>
                  </a:lnTo>
                  <a:lnTo>
                    <a:pt x="2604" y="14143"/>
                  </a:lnTo>
                  <a:lnTo>
                    <a:pt x="2009" y="15663"/>
                  </a:lnTo>
                  <a:lnTo>
                    <a:pt x="2855" y="16839"/>
                  </a:lnTo>
                  <a:lnTo>
                    <a:pt x="5141" y="17685"/>
                  </a:lnTo>
                  <a:lnTo>
                    <a:pt x="5366" y="18015"/>
                  </a:lnTo>
                  <a:lnTo>
                    <a:pt x="4692" y="18372"/>
                  </a:lnTo>
                  <a:lnTo>
                    <a:pt x="4150" y="19377"/>
                  </a:lnTo>
                  <a:lnTo>
                    <a:pt x="4163" y="21201"/>
                  </a:lnTo>
                  <a:lnTo>
                    <a:pt x="6199" y="22919"/>
                  </a:lnTo>
                  <a:lnTo>
                    <a:pt x="10283" y="24531"/>
                  </a:lnTo>
                  <a:lnTo>
                    <a:pt x="11578" y="24809"/>
                  </a:lnTo>
                  <a:lnTo>
                    <a:pt x="12094" y="25430"/>
                  </a:lnTo>
                  <a:lnTo>
                    <a:pt x="12781" y="25827"/>
                  </a:lnTo>
                  <a:lnTo>
                    <a:pt x="13191" y="26329"/>
                  </a:lnTo>
                  <a:lnTo>
                    <a:pt x="13244" y="26977"/>
                  </a:lnTo>
                  <a:lnTo>
                    <a:pt x="12966" y="27413"/>
                  </a:lnTo>
                  <a:lnTo>
                    <a:pt x="11076" y="27571"/>
                  </a:lnTo>
                  <a:lnTo>
                    <a:pt x="8909" y="27558"/>
                  </a:lnTo>
                  <a:lnTo>
                    <a:pt x="7336" y="26778"/>
                  </a:lnTo>
                  <a:lnTo>
                    <a:pt x="7217" y="27347"/>
                  </a:lnTo>
                  <a:lnTo>
                    <a:pt x="7217" y="27994"/>
                  </a:lnTo>
                  <a:lnTo>
                    <a:pt x="5736" y="28391"/>
                  </a:lnTo>
                  <a:lnTo>
                    <a:pt x="6754" y="35158"/>
                  </a:lnTo>
                  <a:lnTo>
                    <a:pt x="6476" y="36440"/>
                  </a:lnTo>
                  <a:lnTo>
                    <a:pt x="5935" y="36876"/>
                  </a:lnTo>
                  <a:lnTo>
                    <a:pt x="5419" y="36691"/>
                  </a:lnTo>
                  <a:lnTo>
                    <a:pt x="4785" y="36652"/>
                  </a:lnTo>
                  <a:lnTo>
                    <a:pt x="4481" y="37062"/>
                  </a:lnTo>
                  <a:lnTo>
                    <a:pt x="4785" y="38026"/>
                  </a:lnTo>
                  <a:lnTo>
                    <a:pt x="5564" y="37960"/>
                  </a:lnTo>
                  <a:lnTo>
                    <a:pt x="7534" y="37194"/>
                  </a:lnTo>
                  <a:lnTo>
                    <a:pt x="9873" y="36784"/>
                  </a:lnTo>
                  <a:lnTo>
                    <a:pt x="11592" y="37247"/>
                  </a:lnTo>
                  <a:lnTo>
                    <a:pt x="12411" y="37696"/>
                  </a:lnTo>
                  <a:lnTo>
                    <a:pt x="12623" y="38317"/>
                  </a:lnTo>
                  <a:lnTo>
                    <a:pt x="12213" y="40445"/>
                  </a:lnTo>
                  <a:lnTo>
                    <a:pt x="11354" y="42745"/>
                  </a:lnTo>
                  <a:lnTo>
                    <a:pt x="9900" y="45124"/>
                  </a:lnTo>
                  <a:lnTo>
                    <a:pt x="8380" y="47371"/>
                  </a:lnTo>
                  <a:lnTo>
                    <a:pt x="8010" y="48561"/>
                  </a:lnTo>
                  <a:lnTo>
                    <a:pt x="7970" y="50451"/>
                  </a:lnTo>
                  <a:lnTo>
                    <a:pt x="7825" y="51944"/>
                  </a:lnTo>
                  <a:lnTo>
                    <a:pt x="8076" y="52764"/>
                  </a:lnTo>
                  <a:lnTo>
                    <a:pt x="8644" y="53517"/>
                  </a:lnTo>
                  <a:lnTo>
                    <a:pt x="10455" y="54112"/>
                  </a:lnTo>
                  <a:lnTo>
                    <a:pt x="12927" y="55606"/>
                  </a:lnTo>
                  <a:lnTo>
                    <a:pt x="15054" y="57562"/>
                  </a:lnTo>
                  <a:lnTo>
                    <a:pt x="17777" y="59769"/>
                  </a:lnTo>
                  <a:lnTo>
                    <a:pt x="18637" y="60588"/>
                  </a:lnTo>
                  <a:lnTo>
                    <a:pt x="18676" y="61474"/>
                  </a:lnTo>
                  <a:lnTo>
                    <a:pt x="17923" y="62122"/>
                  </a:lnTo>
                  <a:lnTo>
                    <a:pt x="15689" y="62373"/>
                  </a:lnTo>
                  <a:lnTo>
                    <a:pt x="13336" y="62188"/>
                  </a:lnTo>
                  <a:lnTo>
                    <a:pt x="12424" y="61963"/>
                  </a:lnTo>
                  <a:lnTo>
                    <a:pt x="11592" y="62227"/>
                  </a:lnTo>
                  <a:lnTo>
                    <a:pt x="11102" y="62730"/>
                  </a:lnTo>
                  <a:lnTo>
                    <a:pt x="11393" y="63324"/>
                  </a:lnTo>
                  <a:lnTo>
                    <a:pt x="13905" y="66008"/>
                  </a:lnTo>
                  <a:lnTo>
                    <a:pt x="16865" y="69867"/>
                  </a:lnTo>
                  <a:lnTo>
                    <a:pt x="17090" y="71519"/>
                  </a:lnTo>
                  <a:lnTo>
                    <a:pt x="16799" y="72815"/>
                  </a:lnTo>
                  <a:lnTo>
                    <a:pt x="16191" y="73727"/>
                  </a:lnTo>
                  <a:lnTo>
                    <a:pt x="15015" y="73568"/>
                  </a:lnTo>
                  <a:lnTo>
                    <a:pt x="14103" y="72867"/>
                  </a:lnTo>
                  <a:lnTo>
                    <a:pt x="12755" y="72907"/>
                  </a:lnTo>
                  <a:lnTo>
                    <a:pt x="11724" y="73119"/>
                  </a:lnTo>
                  <a:lnTo>
                    <a:pt x="10428" y="74506"/>
                  </a:lnTo>
                  <a:lnTo>
                    <a:pt x="10376" y="74837"/>
                  </a:lnTo>
                  <a:lnTo>
                    <a:pt x="10521" y="75828"/>
                  </a:lnTo>
                  <a:lnTo>
                    <a:pt x="11063" y="76780"/>
                  </a:lnTo>
                  <a:lnTo>
                    <a:pt x="12900" y="77758"/>
                  </a:lnTo>
                  <a:lnTo>
                    <a:pt x="15597" y="79701"/>
                  </a:lnTo>
                  <a:lnTo>
                    <a:pt x="18835" y="83270"/>
                  </a:lnTo>
                  <a:lnTo>
                    <a:pt x="20302" y="84327"/>
                  </a:lnTo>
                  <a:lnTo>
                    <a:pt x="21597" y="84578"/>
                  </a:lnTo>
                  <a:lnTo>
                    <a:pt x="24148" y="86058"/>
                  </a:lnTo>
                  <a:lnTo>
                    <a:pt x="25906" y="86429"/>
                  </a:lnTo>
                  <a:lnTo>
                    <a:pt x="27862" y="86825"/>
                  </a:lnTo>
                  <a:lnTo>
                    <a:pt x="33057" y="89918"/>
                  </a:lnTo>
                  <a:lnTo>
                    <a:pt x="35383" y="90817"/>
                  </a:lnTo>
                  <a:lnTo>
                    <a:pt x="37048" y="91980"/>
                  </a:lnTo>
                  <a:lnTo>
                    <a:pt x="37273" y="93077"/>
                  </a:lnTo>
                  <a:lnTo>
                    <a:pt x="37233" y="93751"/>
                  </a:lnTo>
                  <a:lnTo>
                    <a:pt x="40009" y="92931"/>
                  </a:lnTo>
                  <a:lnTo>
                    <a:pt x="40392" y="92363"/>
                  </a:lnTo>
                  <a:lnTo>
                    <a:pt x="39692" y="91121"/>
                  </a:lnTo>
                  <a:lnTo>
                    <a:pt x="40036" y="90341"/>
                  </a:lnTo>
                  <a:lnTo>
                    <a:pt x="43313" y="88120"/>
                  </a:lnTo>
                  <a:lnTo>
                    <a:pt x="43816" y="87116"/>
                  </a:lnTo>
                  <a:lnTo>
                    <a:pt x="43988" y="86336"/>
                  </a:lnTo>
                  <a:lnTo>
                    <a:pt x="43498" y="85503"/>
                  </a:lnTo>
                  <a:lnTo>
                    <a:pt x="42798" y="84195"/>
                  </a:lnTo>
                  <a:lnTo>
                    <a:pt x="43089" y="83640"/>
                  </a:lnTo>
                  <a:lnTo>
                    <a:pt x="44794" y="82886"/>
                  </a:lnTo>
                  <a:lnTo>
                    <a:pt x="46181" y="82001"/>
                  </a:lnTo>
                  <a:lnTo>
                    <a:pt x="47014" y="81935"/>
                  </a:lnTo>
                  <a:lnTo>
                    <a:pt x="47569" y="82569"/>
                  </a:lnTo>
                  <a:lnTo>
                    <a:pt x="47596" y="83217"/>
                  </a:lnTo>
                  <a:lnTo>
                    <a:pt x="48111" y="84327"/>
                  </a:lnTo>
                  <a:lnTo>
                    <a:pt x="49195" y="84922"/>
                  </a:lnTo>
                  <a:lnTo>
                    <a:pt x="50980" y="85887"/>
                  </a:lnTo>
                  <a:lnTo>
                    <a:pt x="53028" y="86561"/>
                  </a:lnTo>
                  <a:lnTo>
                    <a:pt x="54680" y="87882"/>
                  </a:lnTo>
                  <a:lnTo>
                    <a:pt x="56954" y="90248"/>
                  </a:lnTo>
                  <a:lnTo>
                    <a:pt x="57337" y="91425"/>
                  </a:lnTo>
                  <a:lnTo>
                    <a:pt x="59346" y="92482"/>
                  </a:lnTo>
                  <a:lnTo>
                    <a:pt x="61210" y="93658"/>
                  </a:lnTo>
                  <a:lnTo>
                    <a:pt x="61038" y="95839"/>
                  </a:lnTo>
                  <a:lnTo>
                    <a:pt x="67290" y="97756"/>
                  </a:lnTo>
                  <a:lnTo>
                    <a:pt x="68678" y="97743"/>
                  </a:lnTo>
                  <a:lnTo>
                    <a:pt x="69365" y="98073"/>
                  </a:lnTo>
                  <a:lnTo>
                    <a:pt x="69365" y="98575"/>
                  </a:lnTo>
                  <a:lnTo>
                    <a:pt x="68955" y="100109"/>
                  </a:lnTo>
                  <a:lnTo>
                    <a:pt x="66655" y="104814"/>
                  </a:lnTo>
                  <a:lnTo>
                    <a:pt x="66497" y="105792"/>
                  </a:lnTo>
                  <a:lnTo>
                    <a:pt x="64739" y="106823"/>
                  </a:lnTo>
                  <a:lnTo>
                    <a:pt x="64514" y="107405"/>
                  </a:lnTo>
                  <a:lnTo>
                    <a:pt x="65082" y="108713"/>
                  </a:lnTo>
                  <a:lnTo>
                    <a:pt x="65611" y="109625"/>
                  </a:lnTo>
                  <a:lnTo>
                    <a:pt x="66880" y="109770"/>
                  </a:lnTo>
                  <a:lnTo>
                    <a:pt x="69603" y="109070"/>
                  </a:lnTo>
                  <a:lnTo>
                    <a:pt x="71268" y="108105"/>
                  </a:lnTo>
                  <a:lnTo>
                    <a:pt x="72127" y="107960"/>
                  </a:lnTo>
                  <a:lnTo>
                    <a:pt x="73264" y="107590"/>
                  </a:lnTo>
                  <a:lnTo>
                    <a:pt x="74943" y="107642"/>
                  </a:lnTo>
                  <a:lnTo>
                    <a:pt x="76661" y="108065"/>
                  </a:lnTo>
                  <a:lnTo>
                    <a:pt x="78776" y="107497"/>
                  </a:lnTo>
                  <a:lnTo>
                    <a:pt x="80851" y="106598"/>
                  </a:lnTo>
                  <a:lnTo>
                    <a:pt x="81710" y="106823"/>
                  </a:lnTo>
                  <a:lnTo>
                    <a:pt x="82662" y="107590"/>
                  </a:lnTo>
                  <a:lnTo>
                    <a:pt x="83283" y="107801"/>
                  </a:lnTo>
                  <a:lnTo>
                    <a:pt x="85028" y="107391"/>
                  </a:lnTo>
                  <a:lnTo>
                    <a:pt x="85516" y="106572"/>
                  </a:lnTo>
                  <a:lnTo>
                    <a:pt x="87169" y="104325"/>
                  </a:lnTo>
                  <a:lnTo>
                    <a:pt x="87314" y="103228"/>
                  </a:lnTo>
                  <a:lnTo>
                    <a:pt x="87089" y="102607"/>
                  </a:lnTo>
                  <a:lnTo>
                    <a:pt x="85847" y="101536"/>
                  </a:lnTo>
                  <a:lnTo>
                    <a:pt x="84909" y="99183"/>
                  </a:lnTo>
                  <a:lnTo>
                    <a:pt x="85411" y="96989"/>
                  </a:lnTo>
                  <a:lnTo>
                    <a:pt x="85397" y="95866"/>
                  </a:lnTo>
                  <a:lnTo>
                    <a:pt x="84750" y="94742"/>
                  </a:lnTo>
                  <a:lnTo>
                    <a:pt x="85292" y="93354"/>
                  </a:lnTo>
                  <a:lnTo>
                    <a:pt x="86521" y="92601"/>
                  </a:lnTo>
                  <a:lnTo>
                    <a:pt x="87314" y="92376"/>
                  </a:lnTo>
                  <a:lnTo>
                    <a:pt x="90658" y="92231"/>
                  </a:lnTo>
                  <a:lnTo>
                    <a:pt x="92614" y="89442"/>
                  </a:lnTo>
                  <a:lnTo>
                    <a:pt x="93857" y="88557"/>
                  </a:lnTo>
                  <a:lnTo>
                    <a:pt x="95099" y="86984"/>
                  </a:lnTo>
                  <a:lnTo>
                    <a:pt x="95667" y="86402"/>
                  </a:lnTo>
                  <a:lnTo>
                    <a:pt x="96183" y="85186"/>
                  </a:lnTo>
                  <a:lnTo>
                    <a:pt x="96315" y="8393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3" name="Volný tvar: obrazec 90">
              <a:extLst>
                <a:ext uri="{FF2B5EF4-FFF2-40B4-BE49-F238E27FC236}">
                  <a16:creationId xmlns:a16="http://schemas.microsoft.com/office/drawing/2014/main" id="{F4B1B5BD-386A-E993-7E2D-BC95A97E4652}"/>
                </a:ext>
              </a:extLst>
            </p:cNvPr>
            <p:cNvSpPr/>
            <p:nvPr/>
          </p:nvSpPr>
          <p:spPr>
            <a:xfrm>
              <a:off x="2804544" y="4387778"/>
              <a:ext cx="160210" cy="130697"/>
            </a:xfrm>
            <a:custGeom>
              <a:avLst/>
              <a:gdLst>
                <a:gd name="connsiteX0" fmla="*/ 148947 w 150678"/>
                <a:gd name="connsiteY0" fmla="*/ 116432 h 122921"/>
                <a:gd name="connsiteX1" fmla="*/ 149158 w 150678"/>
                <a:gd name="connsiteY1" fmla="*/ 114463 h 122921"/>
                <a:gd name="connsiteX2" fmla="*/ 149978 w 150678"/>
                <a:gd name="connsiteY2" fmla="*/ 110286 h 122921"/>
                <a:gd name="connsiteX3" fmla="*/ 149938 w 150678"/>
                <a:gd name="connsiteY3" fmla="*/ 108687 h 122921"/>
                <a:gd name="connsiteX4" fmla="*/ 150678 w 150678"/>
                <a:gd name="connsiteY4" fmla="*/ 105581 h 122921"/>
                <a:gd name="connsiteX5" fmla="*/ 149634 w 150678"/>
                <a:gd name="connsiteY5" fmla="*/ 104180 h 122921"/>
                <a:gd name="connsiteX6" fmla="*/ 149396 w 150678"/>
                <a:gd name="connsiteY6" fmla="*/ 103149 h 122921"/>
                <a:gd name="connsiteX7" fmla="*/ 148233 w 150678"/>
                <a:gd name="connsiteY7" fmla="*/ 101483 h 122921"/>
                <a:gd name="connsiteX8" fmla="*/ 146898 w 150678"/>
                <a:gd name="connsiteY8" fmla="*/ 99130 h 122921"/>
                <a:gd name="connsiteX9" fmla="*/ 146620 w 150678"/>
                <a:gd name="connsiteY9" fmla="*/ 97240 h 122921"/>
                <a:gd name="connsiteX10" fmla="*/ 146171 w 150678"/>
                <a:gd name="connsiteY10" fmla="*/ 95747 h 122921"/>
                <a:gd name="connsiteX11" fmla="*/ 144889 w 150678"/>
                <a:gd name="connsiteY11" fmla="*/ 93487 h 122921"/>
                <a:gd name="connsiteX12" fmla="*/ 143924 w 150678"/>
                <a:gd name="connsiteY12" fmla="*/ 93143 h 122921"/>
                <a:gd name="connsiteX13" fmla="*/ 141862 w 150678"/>
                <a:gd name="connsiteY13" fmla="*/ 92799 h 122921"/>
                <a:gd name="connsiteX14" fmla="*/ 141492 w 150678"/>
                <a:gd name="connsiteY14" fmla="*/ 93566 h 122921"/>
                <a:gd name="connsiteX15" fmla="*/ 140699 w 150678"/>
                <a:gd name="connsiteY15" fmla="*/ 94689 h 122921"/>
                <a:gd name="connsiteX16" fmla="*/ 139985 w 150678"/>
                <a:gd name="connsiteY16" fmla="*/ 95020 h 122921"/>
                <a:gd name="connsiteX17" fmla="*/ 138875 w 150678"/>
                <a:gd name="connsiteY17" fmla="*/ 93645 h 122921"/>
                <a:gd name="connsiteX18" fmla="*/ 138479 w 150678"/>
                <a:gd name="connsiteY18" fmla="*/ 92456 h 122921"/>
                <a:gd name="connsiteX19" fmla="*/ 138518 w 150678"/>
                <a:gd name="connsiteY19" fmla="*/ 91385 h 122921"/>
                <a:gd name="connsiteX20" fmla="*/ 137011 w 150678"/>
                <a:gd name="connsiteY20" fmla="*/ 89508 h 122921"/>
                <a:gd name="connsiteX21" fmla="*/ 134685 w 150678"/>
                <a:gd name="connsiteY21" fmla="*/ 86058 h 122921"/>
                <a:gd name="connsiteX22" fmla="*/ 135016 w 150678"/>
                <a:gd name="connsiteY22" fmla="*/ 83203 h 122921"/>
                <a:gd name="connsiteX23" fmla="*/ 136536 w 150678"/>
                <a:gd name="connsiteY23" fmla="*/ 81670 h 122921"/>
                <a:gd name="connsiteX24" fmla="*/ 136998 w 150678"/>
                <a:gd name="connsiteY24" fmla="*/ 80520 h 122921"/>
                <a:gd name="connsiteX25" fmla="*/ 137170 w 150678"/>
                <a:gd name="connsiteY25" fmla="*/ 79212 h 122921"/>
                <a:gd name="connsiteX26" fmla="*/ 136536 w 150678"/>
                <a:gd name="connsiteY26" fmla="*/ 77639 h 122921"/>
                <a:gd name="connsiteX27" fmla="*/ 135769 w 150678"/>
                <a:gd name="connsiteY27" fmla="*/ 76410 h 122921"/>
                <a:gd name="connsiteX28" fmla="*/ 136060 w 150678"/>
                <a:gd name="connsiteY28" fmla="*/ 73660 h 122921"/>
                <a:gd name="connsiteX29" fmla="*/ 135967 w 150678"/>
                <a:gd name="connsiteY29" fmla="*/ 69854 h 122921"/>
                <a:gd name="connsiteX30" fmla="*/ 134791 w 150678"/>
                <a:gd name="connsiteY30" fmla="*/ 67937 h 122921"/>
                <a:gd name="connsiteX31" fmla="*/ 133733 w 150678"/>
                <a:gd name="connsiteY31" fmla="*/ 66550 h 122921"/>
                <a:gd name="connsiteX32" fmla="*/ 132227 w 150678"/>
                <a:gd name="connsiteY32" fmla="*/ 65043 h 122921"/>
                <a:gd name="connsiteX33" fmla="*/ 130971 w 150678"/>
                <a:gd name="connsiteY33" fmla="*/ 62730 h 122921"/>
                <a:gd name="connsiteX34" fmla="*/ 131592 w 150678"/>
                <a:gd name="connsiteY34" fmla="*/ 59558 h 122921"/>
                <a:gd name="connsiteX35" fmla="*/ 132147 w 150678"/>
                <a:gd name="connsiteY35" fmla="*/ 57377 h 122921"/>
                <a:gd name="connsiteX36" fmla="*/ 129953 w 150678"/>
                <a:gd name="connsiteY36" fmla="*/ 52830 h 122921"/>
                <a:gd name="connsiteX37" fmla="*/ 129411 w 150678"/>
                <a:gd name="connsiteY37" fmla="*/ 52605 h 122921"/>
                <a:gd name="connsiteX38" fmla="*/ 126847 w 150678"/>
                <a:gd name="connsiteY38" fmla="*/ 50570 h 122921"/>
                <a:gd name="connsiteX39" fmla="*/ 125645 w 150678"/>
                <a:gd name="connsiteY39" fmla="*/ 48151 h 122921"/>
                <a:gd name="connsiteX40" fmla="*/ 123636 w 150678"/>
                <a:gd name="connsiteY40" fmla="*/ 46340 h 122921"/>
                <a:gd name="connsiteX41" fmla="*/ 120794 w 150678"/>
                <a:gd name="connsiteY41" fmla="*/ 45124 h 122921"/>
                <a:gd name="connsiteX42" fmla="*/ 118970 w 150678"/>
                <a:gd name="connsiteY42" fmla="*/ 43736 h 122921"/>
                <a:gd name="connsiteX43" fmla="*/ 118150 w 150678"/>
                <a:gd name="connsiteY43" fmla="*/ 42164 h 122921"/>
                <a:gd name="connsiteX44" fmla="*/ 117119 w 150678"/>
                <a:gd name="connsiteY44" fmla="*/ 41119 h 122921"/>
                <a:gd name="connsiteX45" fmla="*/ 116009 w 150678"/>
                <a:gd name="connsiteY45" fmla="*/ 40591 h 122921"/>
                <a:gd name="connsiteX46" fmla="*/ 115930 w 150678"/>
                <a:gd name="connsiteY46" fmla="*/ 40022 h 122921"/>
                <a:gd name="connsiteX47" fmla="*/ 116220 w 150678"/>
                <a:gd name="connsiteY47" fmla="*/ 39256 h 122921"/>
                <a:gd name="connsiteX48" fmla="*/ 115996 w 150678"/>
                <a:gd name="connsiteY48" fmla="*/ 37815 h 122921"/>
                <a:gd name="connsiteX49" fmla="*/ 114397 w 150678"/>
                <a:gd name="connsiteY49" fmla="*/ 34643 h 122921"/>
                <a:gd name="connsiteX50" fmla="*/ 112876 w 150678"/>
                <a:gd name="connsiteY50" fmla="*/ 33176 h 122921"/>
                <a:gd name="connsiteX51" fmla="*/ 111528 w 150678"/>
                <a:gd name="connsiteY51" fmla="*/ 33400 h 122921"/>
                <a:gd name="connsiteX52" fmla="*/ 110788 w 150678"/>
                <a:gd name="connsiteY52" fmla="*/ 33017 h 122921"/>
                <a:gd name="connsiteX53" fmla="*/ 110352 w 150678"/>
                <a:gd name="connsiteY53" fmla="*/ 32316 h 122921"/>
                <a:gd name="connsiteX54" fmla="*/ 110193 w 150678"/>
                <a:gd name="connsiteY54" fmla="*/ 31286 h 122921"/>
                <a:gd name="connsiteX55" fmla="*/ 109308 w 150678"/>
                <a:gd name="connsiteY55" fmla="*/ 30387 h 122921"/>
                <a:gd name="connsiteX56" fmla="*/ 107735 w 150678"/>
                <a:gd name="connsiteY56" fmla="*/ 30003 h 122921"/>
                <a:gd name="connsiteX57" fmla="*/ 106532 w 150678"/>
                <a:gd name="connsiteY57" fmla="*/ 27651 h 122921"/>
                <a:gd name="connsiteX58" fmla="*/ 105713 w 150678"/>
                <a:gd name="connsiteY58" fmla="*/ 23315 h 122921"/>
                <a:gd name="connsiteX59" fmla="*/ 104563 w 150678"/>
                <a:gd name="connsiteY59" fmla="*/ 19932 h 122921"/>
                <a:gd name="connsiteX60" fmla="*/ 103109 w 150678"/>
                <a:gd name="connsiteY60" fmla="*/ 17513 h 122921"/>
                <a:gd name="connsiteX61" fmla="*/ 102038 w 150678"/>
                <a:gd name="connsiteY61" fmla="*/ 16614 h 122921"/>
                <a:gd name="connsiteX62" fmla="*/ 101232 w 150678"/>
                <a:gd name="connsiteY62" fmla="*/ 16443 h 122921"/>
                <a:gd name="connsiteX63" fmla="*/ 100968 w 150678"/>
                <a:gd name="connsiteY63" fmla="*/ 16072 h 122921"/>
                <a:gd name="connsiteX64" fmla="*/ 100769 w 150678"/>
                <a:gd name="connsiteY64" fmla="*/ 15359 h 122921"/>
                <a:gd name="connsiteX65" fmla="*/ 99593 w 150678"/>
                <a:gd name="connsiteY65" fmla="*/ 15121 h 122921"/>
                <a:gd name="connsiteX66" fmla="*/ 97888 w 150678"/>
                <a:gd name="connsiteY66" fmla="*/ 15848 h 122921"/>
                <a:gd name="connsiteX67" fmla="*/ 96381 w 150678"/>
                <a:gd name="connsiteY67" fmla="*/ 15597 h 122921"/>
                <a:gd name="connsiteX68" fmla="*/ 95681 w 150678"/>
                <a:gd name="connsiteY68" fmla="*/ 14420 h 122921"/>
                <a:gd name="connsiteX69" fmla="*/ 94650 w 150678"/>
                <a:gd name="connsiteY69" fmla="*/ 14314 h 122921"/>
                <a:gd name="connsiteX70" fmla="*/ 93315 w 150678"/>
                <a:gd name="connsiteY70" fmla="*/ 15279 h 122921"/>
                <a:gd name="connsiteX71" fmla="*/ 91874 w 150678"/>
                <a:gd name="connsiteY71" fmla="*/ 15002 h 122921"/>
                <a:gd name="connsiteX72" fmla="*/ 90341 w 150678"/>
                <a:gd name="connsiteY72" fmla="*/ 13455 h 122921"/>
                <a:gd name="connsiteX73" fmla="*/ 89508 w 150678"/>
                <a:gd name="connsiteY73" fmla="*/ 11922 h 122921"/>
                <a:gd name="connsiteX74" fmla="*/ 89389 w 150678"/>
                <a:gd name="connsiteY74" fmla="*/ 10389 h 122921"/>
                <a:gd name="connsiteX75" fmla="*/ 86759 w 150678"/>
                <a:gd name="connsiteY75" fmla="*/ 7349 h 122921"/>
                <a:gd name="connsiteX76" fmla="*/ 81631 w 150678"/>
                <a:gd name="connsiteY76" fmla="*/ 2789 h 122921"/>
                <a:gd name="connsiteX77" fmla="*/ 75947 w 150678"/>
                <a:gd name="connsiteY77" fmla="*/ 648 h 122921"/>
                <a:gd name="connsiteX78" fmla="*/ 69695 w 150678"/>
                <a:gd name="connsiteY78" fmla="*/ 938 h 122921"/>
                <a:gd name="connsiteX79" fmla="*/ 66206 w 150678"/>
                <a:gd name="connsiteY79" fmla="*/ 714 h 122921"/>
                <a:gd name="connsiteX80" fmla="*/ 65466 w 150678"/>
                <a:gd name="connsiteY80" fmla="*/ 0 h 122921"/>
                <a:gd name="connsiteX81" fmla="*/ 64699 w 150678"/>
                <a:gd name="connsiteY81" fmla="*/ 66 h 122921"/>
                <a:gd name="connsiteX82" fmla="*/ 63893 w 150678"/>
                <a:gd name="connsiteY82" fmla="*/ 899 h 122921"/>
                <a:gd name="connsiteX83" fmla="*/ 63073 w 150678"/>
                <a:gd name="connsiteY83" fmla="*/ 1071 h 122921"/>
                <a:gd name="connsiteX84" fmla="*/ 62214 w 150678"/>
                <a:gd name="connsiteY84" fmla="*/ 608 h 122921"/>
                <a:gd name="connsiteX85" fmla="*/ 61659 w 150678"/>
                <a:gd name="connsiteY85" fmla="*/ 965 h 122921"/>
                <a:gd name="connsiteX86" fmla="*/ 61408 w 150678"/>
                <a:gd name="connsiteY86" fmla="*/ 2128 h 122921"/>
                <a:gd name="connsiteX87" fmla="*/ 59188 w 150678"/>
                <a:gd name="connsiteY87" fmla="*/ 2723 h 122921"/>
                <a:gd name="connsiteX88" fmla="*/ 55011 w 150678"/>
                <a:gd name="connsiteY88" fmla="*/ 2736 h 122921"/>
                <a:gd name="connsiteX89" fmla="*/ 51614 w 150678"/>
                <a:gd name="connsiteY89" fmla="*/ 3463 h 122921"/>
                <a:gd name="connsiteX90" fmla="*/ 48997 w 150678"/>
                <a:gd name="connsiteY90" fmla="*/ 4877 h 122921"/>
                <a:gd name="connsiteX91" fmla="*/ 45336 w 150678"/>
                <a:gd name="connsiteY91" fmla="*/ 5485 h 122921"/>
                <a:gd name="connsiteX92" fmla="*/ 40643 w 150678"/>
                <a:gd name="connsiteY92" fmla="*/ 5287 h 122921"/>
                <a:gd name="connsiteX93" fmla="*/ 37828 w 150678"/>
                <a:gd name="connsiteY93" fmla="*/ 4758 h 122921"/>
                <a:gd name="connsiteX94" fmla="*/ 36876 w 150678"/>
                <a:gd name="connsiteY94" fmla="*/ 3926 h 122921"/>
                <a:gd name="connsiteX95" fmla="*/ 35528 w 150678"/>
                <a:gd name="connsiteY95" fmla="*/ 3727 h 122921"/>
                <a:gd name="connsiteX96" fmla="*/ 33770 w 150678"/>
                <a:gd name="connsiteY96" fmla="*/ 4177 h 122921"/>
                <a:gd name="connsiteX97" fmla="*/ 32132 w 150678"/>
                <a:gd name="connsiteY97" fmla="*/ 6437 h 122921"/>
                <a:gd name="connsiteX98" fmla="*/ 30611 w 150678"/>
                <a:gd name="connsiteY98" fmla="*/ 10508 h 122921"/>
                <a:gd name="connsiteX99" fmla="*/ 29382 w 150678"/>
                <a:gd name="connsiteY99" fmla="*/ 12834 h 122921"/>
                <a:gd name="connsiteX100" fmla="*/ 28457 w 150678"/>
                <a:gd name="connsiteY100" fmla="*/ 13402 h 122921"/>
                <a:gd name="connsiteX101" fmla="*/ 27386 w 150678"/>
                <a:gd name="connsiteY101" fmla="*/ 16443 h 122921"/>
                <a:gd name="connsiteX102" fmla="*/ 26659 w 150678"/>
                <a:gd name="connsiteY102" fmla="*/ 21518 h 122921"/>
                <a:gd name="connsiteX103" fmla="*/ 25761 w 150678"/>
                <a:gd name="connsiteY103" fmla="*/ 23752 h 122921"/>
                <a:gd name="connsiteX104" fmla="*/ 24783 w 150678"/>
                <a:gd name="connsiteY104" fmla="*/ 26686 h 122921"/>
                <a:gd name="connsiteX105" fmla="*/ 17619 w 150678"/>
                <a:gd name="connsiteY105" fmla="*/ 39137 h 122921"/>
                <a:gd name="connsiteX106" fmla="*/ 9768 w 150678"/>
                <a:gd name="connsiteY106" fmla="*/ 49645 h 122921"/>
                <a:gd name="connsiteX107" fmla="*/ 3093 w 150678"/>
                <a:gd name="connsiteY107" fmla="*/ 53306 h 122921"/>
                <a:gd name="connsiteX108" fmla="*/ 0 w 150678"/>
                <a:gd name="connsiteY108" fmla="*/ 54350 h 122921"/>
                <a:gd name="connsiteX109" fmla="*/ 2141 w 150678"/>
                <a:gd name="connsiteY109" fmla="*/ 57284 h 122921"/>
                <a:gd name="connsiteX110" fmla="*/ 2868 w 150678"/>
                <a:gd name="connsiteY110" fmla="*/ 55249 h 122921"/>
                <a:gd name="connsiteX111" fmla="*/ 4666 w 150678"/>
                <a:gd name="connsiteY111" fmla="*/ 55090 h 122921"/>
                <a:gd name="connsiteX112" fmla="*/ 6754 w 150678"/>
                <a:gd name="connsiteY112" fmla="*/ 55883 h 122921"/>
                <a:gd name="connsiteX113" fmla="*/ 8988 w 150678"/>
                <a:gd name="connsiteY113" fmla="*/ 57588 h 122921"/>
                <a:gd name="connsiteX114" fmla="*/ 11036 w 150678"/>
                <a:gd name="connsiteY114" fmla="*/ 62043 h 122921"/>
                <a:gd name="connsiteX115" fmla="*/ 13574 w 150678"/>
                <a:gd name="connsiteY115" fmla="*/ 64303 h 122921"/>
                <a:gd name="connsiteX116" fmla="*/ 15702 w 150678"/>
                <a:gd name="connsiteY116" fmla="*/ 69801 h 122921"/>
                <a:gd name="connsiteX117" fmla="*/ 17658 w 150678"/>
                <a:gd name="connsiteY117" fmla="*/ 73053 h 122921"/>
                <a:gd name="connsiteX118" fmla="*/ 17724 w 150678"/>
                <a:gd name="connsiteY118" fmla="*/ 75577 h 122921"/>
                <a:gd name="connsiteX119" fmla="*/ 18954 w 150678"/>
                <a:gd name="connsiteY119" fmla="*/ 75524 h 122921"/>
                <a:gd name="connsiteX120" fmla="*/ 20831 w 150678"/>
                <a:gd name="connsiteY120" fmla="*/ 74678 h 122921"/>
                <a:gd name="connsiteX121" fmla="*/ 22047 w 150678"/>
                <a:gd name="connsiteY121" fmla="*/ 74546 h 122921"/>
                <a:gd name="connsiteX122" fmla="*/ 21491 w 150678"/>
                <a:gd name="connsiteY122" fmla="*/ 75471 h 122921"/>
                <a:gd name="connsiteX123" fmla="*/ 19126 w 150678"/>
                <a:gd name="connsiteY123" fmla="*/ 76780 h 122921"/>
                <a:gd name="connsiteX124" fmla="*/ 18253 w 150678"/>
                <a:gd name="connsiteY124" fmla="*/ 78379 h 122921"/>
                <a:gd name="connsiteX125" fmla="*/ 18729 w 150678"/>
                <a:gd name="connsiteY125" fmla="*/ 80190 h 122921"/>
                <a:gd name="connsiteX126" fmla="*/ 21082 w 150678"/>
                <a:gd name="connsiteY126" fmla="*/ 82159 h 122921"/>
                <a:gd name="connsiteX127" fmla="*/ 22509 w 150678"/>
                <a:gd name="connsiteY127" fmla="*/ 84459 h 122921"/>
                <a:gd name="connsiteX128" fmla="*/ 23051 w 150678"/>
                <a:gd name="connsiteY128" fmla="*/ 87354 h 122921"/>
                <a:gd name="connsiteX129" fmla="*/ 29343 w 150678"/>
                <a:gd name="connsiteY129" fmla="*/ 87076 h 122921"/>
                <a:gd name="connsiteX130" fmla="*/ 36943 w 150678"/>
                <a:gd name="connsiteY130" fmla="*/ 87195 h 122921"/>
                <a:gd name="connsiteX131" fmla="*/ 45217 w 150678"/>
                <a:gd name="connsiteY131" fmla="*/ 87314 h 122921"/>
                <a:gd name="connsiteX132" fmla="*/ 49116 w 150678"/>
                <a:gd name="connsiteY132" fmla="*/ 87380 h 122921"/>
                <a:gd name="connsiteX133" fmla="*/ 51270 w 150678"/>
                <a:gd name="connsiteY133" fmla="*/ 83402 h 122921"/>
                <a:gd name="connsiteX134" fmla="*/ 55222 w 150678"/>
                <a:gd name="connsiteY134" fmla="*/ 81644 h 122921"/>
                <a:gd name="connsiteX135" fmla="*/ 59227 w 150678"/>
                <a:gd name="connsiteY135" fmla="*/ 80996 h 122921"/>
                <a:gd name="connsiteX136" fmla="*/ 61302 w 150678"/>
                <a:gd name="connsiteY136" fmla="*/ 81168 h 122921"/>
                <a:gd name="connsiteX137" fmla="*/ 63470 w 150678"/>
                <a:gd name="connsiteY137" fmla="*/ 81763 h 122921"/>
                <a:gd name="connsiteX138" fmla="*/ 67594 w 150678"/>
                <a:gd name="connsiteY138" fmla="*/ 85041 h 122921"/>
                <a:gd name="connsiteX139" fmla="*/ 70184 w 150678"/>
                <a:gd name="connsiteY139" fmla="*/ 85781 h 122921"/>
                <a:gd name="connsiteX140" fmla="*/ 72378 w 150678"/>
                <a:gd name="connsiteY140" fmla="*/ 86534 h 122921"/>
                <a:gd name="connsiteX141" fmla="*/ 73912 w 150678"/>
                <a:gd name="connsiteY141" fmla="*/ 88120 h 122921"/>
                <a:gd name="connsiteX142" fmla="*/ 76383 w 150678"/>
                <a:gd name="connsiteY142" fmla="*/ 89706 h 122921"/>
                <a:gd name="connsiteX143" fmla="*/ 78353 w 150678"/>
                <a:gd name="connsiteY143" fmla="*/ 90143 h 122921"/>
                <a:gd name="connsiteX144" fmla="*/ 79542 w 150678"/>
                <a:gd name="connsiteY144" fmla="*/ 89891 h 122921"/>
                <a:gd name="connsiteX145" fmla="*/ 81512 w 150678"/>
                <a:gd name="connsiteY145" fmla="*/ 89284 h 122921"/>
                <a:gd name="connsiteX146" fmla="*/ 82807 w 150678"/>
                <a:gd name="connsiteY146" fmla="*/ 88795 h 122921"/>
                <a:gd name="connsiteX147" fmla="*/ 87010 w 150678"/>
                <a:gd name="connsiteY147" fmla="*/ 88583 h 122921"/>
                <a:gd name="connsiteX148" fmla="*/ 90050 w 150678"/>
                <a:gd name="connsiteY148" fmla="*/ 90420 h 122921"/>
                <a:gd name="connsiteX149" fmla="*/ 90645 w 150678"/>
                <a:gd name="connsiteY149" fmla="*/ 92416 h 122921"/>
                <a:gd name="connsiteX150" fmla="*/ 90076 w 150678"/>
                <a:gd name="connsiteY150" fmla="*/ 94465 h 122921"/>
                <a:gd name="connsiteX151" fmla="*/ 85913 w 150678"/>
                <a:gd name="connsiteY151" fmla="*/ 95562 h 122921"/>
                <a:gd name="connsiteX152" fmla="*/ 80124 w 150678"/>
                <a:gd name="connsiteY152" fmla="*/ 97280 h 122921"/>
                <a:gd name="connsiteX153" fmla="*/ 75392 w 150678"/>
                <a:gd name="connsiteY153" fmla="*/ 96342 h 122921"/>
                <a:gd name="connsiteX154" fmla="*/ 69682 w 150678"/>
                <a:gd name="connsiteY154" fmla="*/ 94002 h 122921"/>
                <a:gd name="connsiteX155" fmla="*/ 66351 w 150678"/>
                <a:gd name="connsiteY155" fmla="*/ 92323 h 122921"/>
                <a:gd name="connsiteX156" fmla="*/ 64950 w 150678"/>
                <a:gd name="connsiteY156" fmla="*/ 91649 h 122921"/>
                <a:gd name="connsiteX157" fmla="*/ 62875 w 150678"/>
                <a:gd name="connsiteY157" fmla="*/ 90592 h 122921"/>
                <a:gd name="connsiteX158" fmla="*/ 61064 w 150678"/>
                <a:gd name="connsiteY158" fmla="*/ 89442 h 122921"/>
                <a:gd name="connsiteX159" fmla="*/ 59306 w 150678"/>
                <a:gd name="connsiteY159" fmla="*/ 88689 h 122921"/>
                <a:gd name="connsiteX160" fmla="*/ 57971 w 150678"/>
                <a:gd name="connsiteY160" fmla="*/ 88213 h 122921"/>
                <a:gd name="connsiteX161" fmla="*/ 56954 w 150678"/>
                <a:gd name="connsiteY161" fmla="*/ 88821 h 122921"/>
                <a:gd name="connsiteX162" fmla="*/ 56399 w 150678"/>
                <a:gd name="connsiteY162" fmla="*/ 90235 h 122921"/>
                <a:gd name="connsiteX163" fmla="*/ 55553 w 150678"/>
                <a:gd name="connsiteY163" fmla="*/ 91821 h 122921"/>
                <a:gd name="connsiteX164" fmla="*/ 54495 w 150678"/>
                <a:gd name="connsiteY164" fmla="*/ 92746 h 122921"/>
                <a:gd name="connsiteX165" fmla="*/ 49645 w 150678"/>
                <a:gd name="connsiteY165" fmla="*/ 93302 h 122921"/>
                <a:gd name="connsiteX166" fmla="*/ 45283 w 150678"/>
                <a:gd name="connsiteY166" fmla="*/ 93883 h 122921"/>
                <a:gd name="connsiteX167" fmla="*/ 42930 w 150678"/>
                <a:gd name="connsiteY167" fmla="*/ 94385 h 122921"/>
                <a:gd name="connsiteX168" fmla="*/ 41357 w 150678"/>
                <a:gd name="connsiteY168" fmla="*/ 94756 h 122921"/>
                <a:gd name="connsiteX169" fmla="*/ 40736 w 150678"/>
                <a:gd name="connsiteY169" fmla="*/ 99514 h 122921"/>
                <a:gd name="connsiteX170" fmla="*/ 35819 w 150678"/>
                <a:gd name="connsiteY170" fmla="*/ 99461 h 122921"/>
                <a:gd name="connsiteX171" fmla="*/ 30981 w 150678"/>
                <a:gd name="connsiteY171" fmla="*/ 99408 h 122921"/>
                <a:gd name="connsiteX172" fmla="*/ 25959 w 150678"/>
                <a:gd name="connsiteY172" fmla="*/ 99501 h 122921"/>
                <a:gd name="connsiteX173" fmla="*/ 20566 w 150678"/>
                <a:gd name="connsiteY173" fmla="*/ 99580 h 122921"/>
                <a:gd name="connsiteX174" fmla="*/ 19152 w 150678"/>
                <a:gd name="connsiteY174" fmla="*/ 100558 h 122921"/>
                <a:gd name="connsiteX175" fmla="*/ 17658 w 150678"/>
                <a:gd name="connsiteY175" fmla="*/ 102131 h 122921"/>
                <a:gd name="connsiteX176" fmla="*/ 17738 w 150678"/>
                <a:gd name="connsiteY176" fmla="*/ 104510 h 122921"/>
                <a:gd name="connsiteX177" fmla="*/ 17381 w 150678"/>
                <a:gd name="connsiteY177" fmla="*/ 107233 h 122921"/>
                <a:gd name="connsiteX178" fmla="*/ 17487 w 150678"/>
                <a:gd name="connsiteY178" fmla="*/ 112348 h 122921"/>
                <a:gd name="connsiteX179" fmla="*/ 16971 w 150678"/>
                <a:gd name="connsiteY179" fmla="*/ 113260 h 122921"/>
                <a:gd name="connsiteX180" fmla="*/ 17209 w 150678"/>
                <a:gd name="connsiteY180" fmla="*/ 114436 h 122921"/>
                <a:gd name="connsiteX181" fmla="*/ 17764 w 150678"/>
                <a:gd name="connsiteY181" fmla="*/ 115652 h 122921"/>
                <a:gd name="connsiteX182" fmla="*/ 18835 w 150678"/>
                <a:gd name="connsiteY182" fmla="*/ 115150 h 122921"/>
                <a:gd name="connsiteX183" fmla="*/ 19562 w 150678"/>
                <a:gd name="connsiteY183" fmla="*/ 114621 h 122921"/>
                <a:gd name="connsiteX184" fmla="*/ 20474 w 150678"/>
                <a:gd name="connsiteY184" fmla="*/ 112837 h 122921"/>
                <a:gd name="connsiteX185" fmla="*/ 21491 w 150678"/>
                <a:gd name="connsiteY185" fmla="*/ 111978 h 122921"/>
                <a:gd name="connsiteX186" fmla="*/ 22668 w 150678"/>
                <a:gd name="connsiteY186" fmla="*/ 113432 h 122921"/>
                <a:gd name="connsiteX187" fmla="*/ 24954 w 150678"/>
                <a:gd name="connsiteY187" fmla="*/ 114542 h 122921"/>
                <a:gd name="connsiteX188" fmla="*/ 25245 w 150678"/>
                <a:gd name="connsiteY188" fmla="*/ 114978 h 122921"/>
                <a:gd name="connsiteX189" fmla="*/ 25047 w 150678"/>
                <a:gd name="connsiteY189" fmla="*/ 115784 h 122921"/>
                <a:gd name="connsiteX190" fmla="*/ 24109 w 150678"/>
                <a:gd name="connsiteY190" fmla="*/ 115758 h 122921"/>
                <a:gd name="connsiteX191" fmla="*/ 22509 w 150678"/>
                <a:gd name="connsiteY191" fmla="*/ 115097 h 122921"/>
                <a:gd name="connsiteX192" fmla="*/ 19390 w 150678"/>
                <a:gd name="connsiteY192" fmla="*/ 116366 h 122921"/>
                <a:gd name="connsiteX193" fmla="*/ 17315 w 150678"/>
                <a:gd name="connsiteY193" fmla="*/ 117331 h 122921"/>
                <a:gd name="connsiteX194" fmla="*/ 16667 w 150678"/>
                <a:gd name="connsiteY194" fmla="*/ 118838 h 122921"/>
                <a:gd name="connsiteX195" fmla="*/ 17579 w 150678"/>
                <a:gd name="connsiteY195" fmla="*/ 120899 h 122921"/>
                <a:gd name="connsiteX196" fmla="*/ 18399 w 150678"/>
                <a:gd name="connsiteY196" fmla="*/ 122168 h 122921"/>
                <a:gd name="connsiteX197" fmla="*/ 19760 w 150678"/>
                <a:gd name="connsiteY197" fmla="*/ 121891 h 122921"/>
                <a:gd name="connsiteX198" fmla="*/ 23117 w 150678"/>
                <a:gd name="connsiteY198" fmla="*/ 122340 h 122921"/>
                <a:gd name="connsiteX199" fmla="*/ 25734 w 150678"/>
                <a:gd name="connsiteY199" fmla="*/ 121798 h 122921"/>
                <a:gd name="connsiteX200" fmla="*/ 27585 w 150678"/>
                <a:gd name="connsiteY200" fmla="*/ 120899 h 122921"/>
                <a:gd name="connsiteX201" fmla="*/ 30122 w 150678"/>
                <a:gd name="connsiteY201" fmla="*/ 119670 h 122921"/>
                <a:gd name="connsiteX202" fmla="*/ 32541 w 150678"/>
                <a:gd name="connsiteY202" fmla="*/ 119260 h 122921"/>
                <a:gd name="connsiteX203" fmla="*/ 40075 w 150678"/>
                <a:gd name="connsiteY203" fmla="*/ 119816 h 122921"/>
                <a:gd name="connsiteX204" fmla="*/ 46684 w 150678"/>
                <a:gd name="connsiteY204" fmla="*/ 118335 h 122921"/>
                <a:gd name="connsiteX205" fmla="*/ 51627 w 150678"/>
                <a:gd name="connsiteY205" fmla="*/ 115546 h 122921"/>
                <a:gd name="connsiteX206" fmla="*/ 56200 w 150678"/>
                <a:gd name="connsiteY206" fmla="*/ 112982 h 122921"/>
                <a:gd name="connsiteX207" fmla="*/ 62029 w 150678"/>
                <a:gd name="connsiteY207" fmla="*/ 113009 h 122921"/>
                <a:gd name="connsiteX208" fmla="*/ 68294 w 150678"/>
                <a:gd name="connsiteY208" fmla="*/ 113035 h 122921"/>
                <a:gd name="connsiteX209" fmla="*/ 77189 w 150678"/>
                <a:gd name="connsiteY209" fmla="*/ 113075 h 122921"/>
                <a:gd name="connsiteX210" fmla="*/ 84234 w 150678"/>
                <a:gd name="connsiteY210" fmla="*/ 113114 h 122921"/>
                <a:gd name="connsiteX211" fmla="*/ 92548 w 150678"/>
                <a:gd name="connsiteY211" fmla="*/ 113154 h 122921"/>
                <a:gd name="connsiteX212" fmla="*/ 100558 w 150678"/>
                <a:gd name="connsiteY212" fmla="*/ 113485 h 122921"/>
                <a:gd name="connsiteX213" fmla="*/ 101377 w 150678"/>
                <a:gd name="connsiteY213" fmla="*/ 113722 h 122921"/>
                <a:gd name="connsiteX214" fmla="*/ 104946 w 150678"/>
                <a:gd name="connsiteY214" fmla="*/ 114119 h 122921"/>
                <a:gd name="connsiteX215" fmla="*/ 107166 w 150678"/>
                <a:gd name="connsiteY215" fmla="*/ 114119 h 122921"/>
                <a:gd name="connsiteX216" fmla="*/ 108541 w 150678"/>
                <a:gd name="connsiteY216" fmla="*/ 114291 h 122921"/>
                <a:gd name="connsiteX217" fmla="*/ 109096 w 150678"/>
                <a:gd name="connsiteY217" fmla="*/ 114819 h 122921"/>
                <a:gd name="connsiteX218" fmla="*/ 108964 w 150678"/>
                <a:gd name="connsiteY218" fmla="*/ 115771 h 122921"/>
                <a:gd name="connsiteX219" fmla="*/ 108554 w 150678"/>
                <a:gd name="connsiteY219" fmla="*/ 117040 h 122921"/>
                <a:gd name="connsiteX220" fmla="*/ 108977 w 150678"/>
                <a:gd name="connsiteY220" fmla="*/ 118349 h 122921"/>
                <a:gd name="connsiteX221" fmla="*/ 110193 w 150678"/>
                <a:gd name="connsiteY221" fmla="*/ 118692 h 122921"/>
                <a:gd name="connsiteX222" fmla="*/ 110854 w 150678"/>
                <a:gd name="connsiteY222" fmla="*/ 118296 h 122921"/>
                <a:gd name="connsiteX223" fmla="*/ 111488 w 150678"/>
                <a:gd name="connsiteY223" fmla="*/ 117661 h 122921"/>
                <a:gd name="connsiteX224" fmla="*/ 112242 w 150678"/>
                <a:gd name="connsiteY224" fmla="*/ 117159 h 122921"/>
                <a:gd name="connsiteX225" fmla="*/ 113299 w 150678"/>
                <a:gd name="connsiteY225" fmla="*/ 117503 h 122921"/>
                <a:gd name="connsiteX226" fmla="*/ 115507 w 150678"/>
                <a:gd name="connsiteY226" fmla="*/ 119419 h 122921"/>
                <a:gd name="connsiteX227" fmla="*/ 117582 w 150678"/>
                <a:gd name="connsiteY227" fmla="*/ 119948 h 122921"/>
                <a:gd name="connsiteX228" fmla="*/ 119842 w 150678"/>
                <a:gd name="connsiteY228" fmla="*/ 120992 h 122921"/>
                <a:gd name="connsiteX229" fmla="*/ 121970 w 150678"/>
                <a:gd name="connsiteY229" fmla="*/ 121574 h 122921"/>
                <a:gd name="connsiteX230" fmla="*/ 123887 w 150678"/>
                <a:gd name="connsiteY230" fmla="*/ 121494 h 122921"/>
                <a:gd name="connsiteX231" fmla="*/ 125301 w 150678"/>
                <a:gd name="connsiteY231" fmla="*/ 122578 h 122921"/>
                <a:gd name="connsiteX232" fmla="*/ 127971 w 150678"/>
                <a:gd name="connsiteY232" fmla="*/ 122922 h 122921"/>
                <a:gd name="connsiteX233" fmla="*/ 131447 w 150678"/>
                <a:gd name="connsiteY233" fmla="*/ 121547 h 122921"/>
                <a:gd name="connsiteX234" fmla="*/ 134183 w 150678"/>
                <a:gd name="connsiteY234" fmla="*/ 120939 h 122921"/>
                <a:gd name="connsiteX235" fmla="*/ 138003 w 150678"/>
                <a:gd name="connsiteY235" fmla="*/ 120794 h 122921"/>
                <a:gd name="connsiteX236" fmla="*/ 139985 w 150678"/>
                <a:gd name="connsiteY236" fmla="*/ 121243 h 122921"/>
                <a:gd name="connsiteX237" fmla="*/ 145814 w 150678"/>
                <a:gd name="connsiteY237" fmla="*/ 120146 h 122921"/>
                <a:gd name="connsiteX238" fmla="*/ 148709 w 150678"/>
                <a:gd name="connsiteY238" fmla="*/ 120397 h 122921"/>
                <a:gd name="connsiteX239" fmla="*/ 150374 w 150678"/>
                <a:gd name="connsiteY239" fmla="*/ 120767 h 122921"/>
                <a:gd name="connsiteX240" fmla="*/ 150586 w 150678"/>
                <a:gd name="connsiteY240" fmla="*/ 118653 h 122921"/>
                <a:gd name="connsiteX241" fmla="*/ 148973 w 150678"/>
                <a:gd name="connsiteY241" fmla="*/ 117159 h 12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50678" h="122921">
                  <a:moveTo>
                    <a:pt x="148947" y="116432"/>
                  </a:moveTo>
                  <a:lnTo>
                    <a:pt x="149158" y="114463"/>
                  </a:lnTo>
                  <a:lnTo>
                    <a:pt x="149978" y="110286"/>
                  </a:lnTo>
                  <a:lnTo>
                    <a:pt x="149938" y="108687"/>
                  </a:lnTo>
                  <a:lnTo>
                    <a:pt x="150678" y="105581"/>
                  </a:lnTo>
                  <a:lnTo>
                    <a:pt x="149634" y="104180"/>
                  </a:lnTo>
                  <a:lnTo>
                    <a:pt x="149396" y="103149"/>
                  </a:lnTo>
                  <a:lnTo>
                    <a:pt x="148233" y="101483"/>
                  </a:lnTo>
                  <a:lnTo>
                    <a:pt x="146898" y="99130"/>
                  </a:lnTo>
                  <a:lnTo>
                    <a:pt x="146620" y="97240"/>
                  </a:lnTo>
                  <a:lnTo>
                    <a:pt x="146171" y="95747"/>
                  </a:lnTo>
                  <a:lnTo>
                    <a:pt x="144889" y="93487"/>
                  </a:lnTo>
                  <a:lnTo>
                    <a:pt x="143924" y="93143"/>
                  </a:lnTo>
                  <a:lnTo>
                    <a:pt x="141862" y="92799"/>
                  </a:lnTo>
                  <a:lnTo>
                    <a:pt x="141492" y="93566"/>
                  </a:lnTo>
                  <a:lnTo>
                    <a:pt x="140699" y="94689"/>
                  </a:lnTo>
                  <a:lnTo>
                    <a:pt x="139985" y="95020"/>
                  </a:lnTo>
                  <a:lnTo>
                    <a:pt x="138875" y="93645"/>
                  </a:lnTo>
                  <a:lnTo>
                    <a:pt x="138479" y="92456"/>
                  </a:lnTo>
                  <a:lnTo>
                    <a:pt x="138518" y="91385"/>
                  </a:lnTo>
                  <a:lnTo>
                    <a:pt x="137011" y="89508"/>
                  </a:lnTo>
                  <a:lnTo>
                    <a:pt x="134685" y="86058"/>
                  </a:lnTo>
                  <a:lnTo>
                    <a:pt x="135016" y="83203"/>
                  </a:lnTo>
                  <a:lnTo>
                    <a:pt x="136536" y="81670"/>
                  </a:lnTo>
                  <a:lnTo>
                    <a:pt x="136998" y="80520"/>
                  </a:lnTo>
                  <a:lnTo>
                    <a:pt x="137170" y="79212"/>
                  </a:lnTo>
                  <a:lnTo>
                    <a:pt x="136536" y="77639"/>
                  </a:lnTo>
                  <a:lnTo>
                    <a:pt x="135769" y="76410"/>
                  </a:lnTo>
                  <a:lnTo>
                    <a:pt x="136060" y="73660"/>
                  </a:lnTo>
                  <a:lnTo>
                    <a:pt x="135967" y="69854"/>
                  </a:lnTo>
                  <a:lnTo>
                    <a:pt x="134791" y="67937"/>
                  </a:lnTo>
                  <a:lnTo>
                    <a:pt x="133733" y="66550"/>
                  </a:lnTo>
                  <a:lnTo>
                    <a:pt x="132227" y="65043"/>
                  </a:lnTo>
                  <a:lnTo>
                    <a:pt x="130971" y="62730"/>
                  </a:lnTo>
                  <a:lnTo>
                    <a:pt x="131592" y="59558"/>
                  </a:lnTo>
                  <a:lnTo>
                    <a:pt x="132147" y="57377"/>
                  </a:lnTo>
                  <a:lnTo>
                    <a:pt x="129953" y="52830"/>
                  </a:lnTo>
                  <a:lnTo>
                    <a:pt x="129411" y="52605"/>
                  </a:lnTo>
                  <a:lnTo>
                    <a:pt x="126847" y="50570"/>
                  </a:lnTo>
                  <a:lnTo>
                    <a:pt x="125645" y="48151"/>
                  </a:lnTo>
                  <a:lnTo>
                    <a:pt x="123636" y="46340"/>
                  </a:lnTo>
                  <a:lnTo>
                    <a:pt x="120794" y="45124"/>
                  </a:lnTo>
                  <a:lnTo>
                    <a:pt x="118970" y="43736"/>
                  </a:lnTo>
                  <a:lnTo>
                    <a:pt x="118150" y="42164"/>
                  </a:lnTo>
                  <a:lnTo>
                    <a:pt x="117119" y="41119"/>
                  </a:lnTo>
                  <a:lnTo>
                    <a:pt x="116009" y="40591"/>
                  </a:lnTo>
                  <a:lnTo>
                    <a:pt x="115930" y="40022"/>
                  </a:lnTo>
                  <a:lnTo>
                    <a:pt x="116220" y="39256"/>
                  </a:lnTo>
                  <a:lnTo>
                    <a:pt x="115996" y="37815"/>
                  </a:lnTo>
                  <a:lnTo>
                    <a:pt x="114397" y="34643"/>
                  </a:lnTo>
                  <a:lnTo>
                    <a:pt x="112876" y="33176"/>
                  </a:lnTo>
                  <a:lnTo>
                    <a:pt x="111528" y="33400"/>
                  </a:lnTo>
                  <a:lnTo>
                    <a:pt x="110788" y="33017"/>
                  </a:lnTo>
                  <a:lnTo>
                    <a:pt x="110352" y="32316"/>
                  </a:lnTo>
                  <a:lnTo>
                    <a:pt x="110193" y="31286"/>
                  </a:lnTo>
                  <a:lnTo>
                    <a:pt x="109308" y="30387"/>
                  </a:lnTo>
                  <a:lnTo>
                    <a:pt x="107735" y="30003"/>
                  </a:lnTo>
                  <a:lnTo>
                    <a:pt x="106532" y="27651"/>
                  </a:lnTo>
                  <a:lnTo>
                    <a:pt x="105713" y="23315"/>
                  </a:lnTo>
                  <a:lnTo>
                    <a:pt x="104563" y="19932"/>
                  </a:lnTo>
                  <a:lnTo>
                    <a:pt x="103109" y="17513"/>
                  </a:lnTo>
                  <a:lnTo>
                    <a:pt x="102038" y="16614"/>
                  </a:lnTo>
                  <a:lnTo>
                    <a:pt x="101232" y="16443"/>
                  </a:lnTo>
                  <a:lnTo>
                    <a:pt x="100968" y="16072"/>
                  </a:lnTo>
                  <a:lnTo>
                    <a:pt x="100769" y="15359"/>
                  </a:lnTo>
                  <a:lnTo>
                    <a:pt x="99593" y="15121"/>
                  </a:lnTo>
                  <a:lnTo>
                    <a:pt x="97888" y="15848"/>
                  </a:lnTo>
                  <a:lnTo>
                    <a:pt x="96381" y="15597"/>
                  </a:lnTo>
                  <a:lnTo>
                    <a:pt x="95681" y="14420"/>
                  </a:lnTo>
                  <a:lnTo>
                    <a:pt x="94650" y="14314"/>
                  </a:lnTo>
                  <a:lnTo>
                    <a:pt x="93315" y="15279"/>
                  </a:lnTo>
                  <a:lnTo>
                    <a:pt x="91874" y="15002"/>
                  </a:lnTo>
                  <a:lnTo>
                    <a:pt x="90341" y="13455"/>
                  </a:lnTo>
                  <a:lnTo>
                    <a:pt x="89508" y="11922"/>
                  </a:lnTo>
                  <a:lnTo>
                    <a:pt x="89389" y="10389"/>
                  </a:lnTo>
                  <a:lnTo>
                    <a:pt x="86759" y="7349"/>
                  </a:lnTo>
                  <a:lnTo>
                    <a:pt x="81631" y="2789"/>
                  </a:lnTo>
                  <a:lnTo>
                    <a:pt x="75947" y="648"/>
                  </a:lnTo>
                  <a:lnTo>
                    <a:pt x="69695" y="938"/>
                  </a:lnTo>
                  <a:lnTo>
                    <a:pt x="66206" y="714"/>
                  </a:lnTo>
                  <a:lnTo>
                    <a:pt x="65466" y="0"/>
                  </a:lnTo>
                  <a:lnTo>
                    <a:pt x="64699" y="66"/>
                  </a:lnTo>
                  <a:lnTo>
                    <a:pt x="63893" y="899"/>
                  </a:lnTo>
                  <a:lnTo>
                    <a:pt x="63073" y="1071"/>
                  </a:lnTo>
                  <a:lnTo>
                    <a:pt x="62214" y="608"/>
                  </a:lnTo>
                  <a:lnTo>
                    <a:pt x="61659" y="965"/>
                  </a:lnTo>
                  <a:lnTo>
                    <a:pt x="61408" y="2128"/>
                  </a:lnTo>
                  <a:lnTo>
                    <a:pt x="59188" y="2723"/>
                  </a:lnTo>
                  <a:lnTo>
                    <a:pt x="55011" y="2736"/>
                  </a:lnTo>
                  <a:lnTo>
                    <a:pt x="51614" y="3463"/>
                  </a:lnTo>
                  <a:lnTo>
                    <a:pt x="48997" y="4877"/>
                  </a:lnTo>
                  <a:lnTo>
                    <a:pt x="45336" y="5485"/>
                  </a:lnTo>
                  <a:lnTo>
                    <a:pt x="40643" y="5287"/>
                  </a:lnTo>
                  <a:lnTo>
                    <a:pt x="37828" y="4758"/>
                  </a:lnTo>
                  <a:lnTo>
                    <a:pt x="36876" y="3926"/>
                  </a:lnTo>
                  <a:lnTo>
                    <a:pt x="35528" y="3727"/>
                  </a:lnTo>
                  <a:lnTo>
                    <a:pt x="33770" y="4177"/>
                  </a:lnTo>
                  <a:lnTo>
                    <a:pt x="32132" y="6437"/>
                  </a:lnTo>
                  <a:lnTo>
                    <a:pt x="30611" y="10508"/>
                  </a:lnTo>
                  <a:lnTo>
                    <a:pt x="29382" y="12834"/>
                  </a:lnTo>
                  <a:lnTo>
                    <a:pt x="28457" y="13402"/>
                  </a:lnTo>
                  <a:lnTo>
                    <a:pt x="27386" y="16443"/>
                  </a:lnTo>
                  <a:lnTo>
                    <a:pt x="26659" y="21518"/>
                  </a:lnTo>
                  <a:lnTo>
                    <a:pt x="25761" y="23752"/>
                  </a:lnTo>
                  <a:lnTo>
                    <a:pt x="24783" y="26686"/>
                  </a:lnTo>
                  <a:lnTo>
                    <a:pt x="17619" y="39137"/>
                  </a:lnTo>
                  <a:lnTo>
                    <a:pt x="9768" y="49645"/>
                  </a:lnTo>
                  <a:lnTo>
                    <a:pt x="3093" y="53306"/>
                  </a:lnTo>
                  <a:lnTo>
                    <a:pt x="0" y="54350"/>
                  </a:lnTo>
                  <a:lnTo>
                    <a:pt x="2141" y="57284"/>
                  </a:lnTo>
                  <a:lnTo>
                    <a:pt x="2868" y="55249"/>
                  </a:lnTo>
                  <a:lnTo>
                    <a:pt x="4666" y="55090"/>
                  </a:lnTo>
                  <a:lnTo>
                    <a:pt x="6754" y="55883"/>
                  </a:lnTo>
                  <a:lnTo>
                    <a:pt x="8988" y="57588"/>
                  </a:lnTo>
                  <a:lnTo>
                    <a:pt x="11036" y="62043"/>
                  </a:lnTo>
                  <a:lnTo>
                    <a:pt x="13574" y="64303"/>
                  </a:lnTo>
                  <a:lnTo>
                    <a:pt x="15702" y="69801"/>
                  </a:lnTo>
                  <a:lnTo>
                    <a:pt x="17658" y="73053"/>
                  </a:lnTo>
                  <a:lnTo>
                    <a:pt x="17724" y="75577"/>
                  </a:lnTo>
                  <a:lnTo>
                    <a:pt x="18954" y="75524"/>
                  </a:lnTo>
                  <a:lnTo>
                    <a:pt x="20831" y="74678"/>
                  </a:lnTo>
                  <a:lnTo>
                    <a:pt x="22047" y="74546"/>
                  </a:lnTo>
                  <a:lnTo>
                    <a:pt x="21491" y="75471"/>
                  </a:lnTo>
                  <a:lnTo>
                    <a:pt x="19126" y="76780"/>
                  </a:lnTo>
                  <a:lnTo>
                    <a:pt x="18253" y="78379"/>
                  </a:lnTo>
                  <a:lnTo>
                    <a:pt x="18729" y="80190"/>
                  </a:lnTo>
                  <a:lnTo>
                    <a:pt x="21082" y="82159"/>
                  </a:lnTo>
                  <a:lnTo>
                    <a:pt x="22509" y="84459"/>
                  </a:lnTo>
                  <a:lnTo>
                    <a:pt x="23051" y="87354"/>
                  </a:lnTo>
                  <a:lnTo>
                    <a:pt x="29343" y="87076"/>
                  </a:lnTo>
                  <a:lnTo>
                    <a:pt x="36943" y="87195"/>
                  </a:lnTo>
                  <a:lnTo>
                    <a:pt x="45217" y="87314"/>
                  </a:lnTo>
                  <a:lnTo>
                    <a:pt x="49116" y="87380"/>
                  </a:lnTo>
                  <a:lnTo>
                    <a:pt x="51270" y="83402"/>
                  </a:lnTo>
                  <a:lnTo>
                    <a:pt x="55222" y="81644"/>
                  </a:lnTo>
                  <a:lnTo>
                    <a:pt x="59227" y="80996"/>
                  </a:lnTo>
                  <a:lnTo>
                    <a:pt x="61302" y="81168"/>
                  </a:lnTo>
                  <a:lnTo>
                    <a:pt x="63470" y="81763"/>
                  </a:lnTo>
                  <a:lnTo>
                    <a:pt x="67594" y="85041"/>
                  </a:lnTo>
                  <a:lnTo>
                    <a:pt x="70184" y="85781"/>
                  </a:lnTo>
                  <a:lnTo>
                    <a:pt x="72378" y="86534"/>
                  </a:lnTo>
                  <a:lnTo>
                    <a:pt x="73912" y="88120"/>
                  </a:lnTo>
                  <a:lnTo>
                    <a:pt x="76383" y="89706"/>
                  </a:lnTo>
                  <a:lnTo>
                    <a:pt x="78353" y="90143"/>
                  </a:lnTo>
                  <a:lnTo>
                    <a:pt x="79542" y="89891"/>
                  </a:lnTo>
                  <a:lnTo>
                    <a:pt x="81512" y="89284"/>
                  </a:lnTo>
                  <a:lnTo>
                    <a:pt x="82807" y="88795"/>
                  </a:lnTo>
                  <a:lnTo>
                    <a:pt x="87010" y="88583"/>
                  </a:lnTo>
                  <a:lnTo>
                    <a:pt x="90050" y="90420"/>
                  </a:lnTo>
                  <a:lnTo>
                    <a:pt x="90645" y="92416"/>
                  </a:lnTo>
                  <a:lnTo>
                    <a:pt x="90076" y="94465"/>
                  </a:lnTo>
                  <a:lnTo>
                    <a:pt x="85913" y="95562"/>
                  </a:lnTo>
                  <a:lnTo>
                    <a:pt x="80124" y="97280"/>
                  </a:lnTo>
                  <a:lnTo>
                    <a:pt x="75392" y="96342"/>
                  </a:lnTo>
                  <a:lnTo>
                    <a:pt x="69682" y="94002"/>
                  </a:lnTo>
                  <a:lnTo>
                    <a:pt x="66351" y="92323"/>
                  </a:lnTo>
                  <a:lnTo>
                    <a:pt x="64950" y="91649"/>
                  </a:lnTo>
                  <a:lnTo>
                    <a:pt x="62875" y="90592"/>
                  </a:lnTo>
                  <a:lnTo>
                    <a:pt x="61064" y="89442"/>
                  </a:lnTo>
                  <a:lnTo>
                    <a:pt x="59306" y="88689"/>
                  </a:lnTo>
                  <a:lnTo>
                    <a:pt x="57971" y="88213"/>
                  </a:lnTo>
                  <a:lnTo>
                    <a:pt x="56954" y="88821"/>
                  </a:lnTo>
                  <a:lnTo>
                    <a:pt x="56399" y="90235"/>
                  </a:lnTo>
                  <a:lnTo>
                    <a:pt x="55553" y="91821"/>
                  </a:lnTo>
                  <a:lnTo>
                    <a:pt x="54495" y="92746"/>
                  </a:lnTo>
                  <a:lnTo>
                    <a:pt x="49645" y="93302"/>
                  </a:lnTo>
                  <a:lnTo>
                    <a:pt x="45283" y="93883"/>
                  </a:lnTo>
                  <a:lnTo>
                    <a:pt x="42930" y="94385"/>
                  </a:lnTo>
                  <a:lnTo>
                    <a:pt x="41357" y="94756"/>
                  </a:lnTo>
                  <a:lnTo>
                    <a:pt x="40736" y="99514"/>
                  </a:lnTo>
                  <a:lnTo>
                    <a:pt x="35819" y="99461"/>
                  </a:lnTo>
                  <a:lnTo>
                    <a:pt x="30981" y="99408"/>
                  </a:lnTo>
                  <a:lnTo>
                    <a:pt x="25959" y="99501"/>
                  </a:lnTo>
                  <a:lnTo>
                    <a:pt x="20566" y="99580"/>
                  </a:lnTo>
                  <a:lnTo>
                    <a:pt x="19152" y="100558"/>
                  </a:lnTo>
                  <a:lnTo>
                    <a:pt x="17658" y="102131"/>
                  </a:lnTo>
                  <a:lnTo>
                    <a:pt x="17738" y="104510"/>
                  </a:lnTo>
                  <a:lnTo>
                    <a:pt x="17381" y="107233"/>
                  </a:lnTo>
                  <a:lnTo>
                    <a:pt x="17487" y="112348"/>
                  </a:lnTo>
                  <a:lnTo>
                    <a:pt x="16971" y="113260"/>
                  </a:lnTo>
                  <a:lnTo>
                    <a:pt x="17209" y="114436"/>
                  </a:lnTo>
                  <a:lnTo>
                    <a:pt x="17764" y="115652"/>
                  </a:lnTo>
                  <a:lnTo>
                    <a:pt x="18835" y="115150"/>
                  </a:lnTo>
                  <a:lnTo>
                    <a:pt x="19562" y="114621"/>
                  </a:lnTo>
                  <a:lnTo>
                    <a:pt x="20474" y="112837"/>
                  </a:lnTo>
                  <a:lnTo>
                    <a:pt x="21491" y="111978"/>
                  </a:lnTo>
                  <a:lnTo>
                    <a:pt x="22668" y="113432"/>
                  </a:lnTo>
                  <a:lnTo>
                    <a:pt x="24954" y="114542"/>
                  </a:lnTo>
                  <a:lnTo>
                    <a:pt x="25245" y="114978"/>
                  </a:lnTo>
                  <a:lnTo>
                    <a:pt x="25047" y="115784"/>
                  </a:lnTo>
                  <a:lnTo>
                    <a:pt x="24109" y="115758"/>
                  </a:lnTo>
                  <a:lnTo>
                    <a:pt x="22509" y="115097"/>
                  </a:lnTo>
                  <a:lnTo>
                    <a:pt x="19390" y="116366"/>
                  </a:lnTo>
                  <a:lnTo>
                    <a:pt x="17315" y="117331"/>
                  </a:lnTo>
                  <a:lnTo>
                    <a:pt x="16667" y="118838"/>
                  </a:lnTo>
                  <a:lnTo>
                    <a:pt x="17579" y="120899"/>
                  </a:lnTo>
                  <a:lnTo>
                    <a:pt x="18399" y="122168"/>
                  </a:lnTo>
                  <a:lnTo>
                    <a:pt x="19760" y="121891"/>
                  </a:lnTo>
                  <a:lnTo>
                    <a:pt x="23117" y="122340"/>
                  </a:lnTo>
                  <a:lnTo>
                    <a:pt x="25734" y="121798"/>
                  </a:lnTo>
                  <a:lnTo>
                    <a:pt x="27585" y="120899"/>
                  </a:lnTo>
                  <a:lnTo>
                    <a:pt x="30122" y="119670"/>
                  </a:lnTo>
                  <a:lnTo>
                    <a:pt x="32541" y="119260"/>
                  </a:lnTo>
                  <a:lnTo>
                    <a:pt x="40075" y="119816"/>
                  </a:lnTo>
                  <a:lnTo>
                    <a:pt x="46684" y="118335"/>
                  </a:lnTo>
                  <a:lnTo>
                    <a:pt x="51627" y="115546"/>
                  </a:lnTo>
                  <a:lnTo>
                    <a:pt x="56200" y="112982"/>
                  </a:lnTo>
                  <a:lnTo>
                    <a:pt x="62029" y="113009"/>
                  </a:lnTo>
                  <a:lnTo>
                    <a:pt x="68294" y="113035"/>
                  </a:lnTo>
                  <a:lnTo>
                    <a:pt x="77189" y="113075"/>
                  </a:lnTo>
                  <a:lnTo>
                    <a:pt x="84234" y="113114"/>
                  </a:lnTo>
                  <a:lnTo>
                    <a:pt x="92548" y="113154"/>
                  </a:lnTo>
                  <a:lnTo>
                    <a:pt x="100558" y="113485"/>
                  </a:lnTo>
                  <a:lnTo>
                    <a:pt x="101377" y="113722"/>
                  </a:lnTo>
                  <a:lnTo>
                    <a:pt x="104946" y="114119"/>
                  </a:lnTo>
                  <a:lnTo>
                    <a:pt x="107166" y="114119"/>
                  </a:lnTo>
                  <a:lnTo>
                    <a:pt x="108541" y="114291"/>
                  </a:lnTo>
                  <a:lnTo>
                    <a:pt x="109096" y="114819"/>
                  </a:lnTo>
                  <a:lnTo>
                    <a:pt x="108964" y="115771"/>
                  </a:lnTo>
                  <a:lnTo>
                    <a:pt x="108554" y="117040"/>
                  </a:lnTo>
                  <a:lnTo>
                    <a:pt x="108977" y="118349"/>
                  </a:lnTo>
                  <a:lnTo>
                    <a:pt x="110193" y="118692"/>
                  </a:lnTo>
                  <a:lnTo>
                    <a:pt x="110854" y="118296"/>
                  </a:lnTo>
                  <a:lnTo>
                    <a:pt x="111488" y="117661"/>
                  </a:lnTo>
                  <a:lnTo>
                    <a:pt x="112242" y="117159"/>
                  </a:lnTo>
                  <a:lnTo>
                    <a:pt x="113299" y="117503"/>
                  </a:lnTo>
                  <a:lnTo>
                    <a:pt x="115507" y="119419"/>
                  </a:lnTo>
                  <a:lnTo>
                    <a:pt x="117582" y="119948"/>
                  </a:lnTo>
                  <a:lnTo>
                    <a:pt x="119842" y="120992"/>
                  </a:lnTo>
                  <a:lnTo>
                    <a:pt x="121970" y="121574"/>
                  </a:lnTo>
                  <a:lnTo>
                    <a:pt x="123887" y="121494"/>
                  </a:lnTo>
                  <a:lnTo>
                    <a:pt x="125301" y="122578"/>
                  </a:lnTo>
                  <a:lnTo>
                    <a:pt x="127971" y="122922"/>
                  </a:lnTo>
                  <a:lnTo>
                    <a:pt x="131447" y="121547"/>
                  </a:lnTo>
                  <a:lnTo>
                    <a:pt x="134183" y="120939"/>
                  </a:lnTo>
                  <a:lnTo>
                    <a:pt x="138003" y="120794"/>
                  </a:lnTo>
                  <a:lnTo>
                    <a:pt x="139985" y="121243"/>
                  </a:lnTo>
                  <a:lnTo>
                    <a:pt x="145814" y="120146"/>
                  </a:lnTo>
                  <a:lnTo>
                    <a:pt x="148709" y="120397"/>
                  </a:lnTo>
                  <a:lnTo>
                    <a:pt x="150374" y="120767"/>
                  </a:lnTo>
                  <a:lnTo>
                    <a:pt x="150586" y="118653"/>
                  </a:lnTo>
                  <a:lnTo>
                    <a:pt x="148973" y="11715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4" name="Volný tvar: obrazec 91">
              <a:extLst>
                <a:ext uri="{FF2B5EF4-FFF2-40B4-BE49-F238E27FC236}">
                  <a16:creationId xmlns:a16="http://schemas.microsoft.com/office/drawing/2014/main" id="{474438C9-24B4-DEC2-5A3F-2A2127C0352B}"/>
                </a:ext>
              </a:extLst>
            </p:cNvPr>
            <p:cNvSpPr/>
            <p:nvPr/>
          </p:nvSpPr>
          <p:spPr>
            <a:xfrm>
              <a:off x="3588012" y="3571058"/>
              <a:ext cx="2824" cy="2768"/>
            </a:xfrm>
            <a:custGeom>
              <a:avLst/>
              <a:gdLst>
                <a:gd name="connsiteX0" fmla="*/ 2392 w 2656"/>
                <a:gd name="connsiteY0" fmla="*/ 0 h 2603"/>
                <a:gd name="connsiteX1" fmla="*/ 991 w 2656"/>
                <a:gd name="connsiteY1" fmla="*/ 198 h 2603"/>
                <a:gd name="connsiteX2" fmla="*/ 0 w 2656"/>
                <a:gd name="connsiteY2" fmla="*/ 1507 h 2603"/>
                <a:gd name="connsiteX3" fmla="*/ 674 w 2656"/>
                <a:gd name="connsiteY3" fmla="*/ 2604 h 2603"/>
                <a:gd name="connsiteX4" fmla="*/ 1996 w 2656"/>
                <a:gd name="connsiteY4" fmla="*/ 2405 h 2603"/>
                <a:gd name="connsiteX5" fmla="*/ 2657 w 2656"/>
                <a:gd name="connsiteY5" fmla="*/ 1004 h 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6" h="2603">
                  <a:moveTo>
                    <a:pt x="2392" y="0"/>
                  </a:moveTo>
                  <a:lnTo>
                    <a:pt x="991" y="198"/>
                  </a:lnTo>
                  <a:lnTo>
                    <a:pt x="0" y="1507"/>
                  </a:lnTo>
                  <a:lnTo>
                    <a:pt x="674" y="2604"/>
                  </a:lnTo>
                  <a:lnTo>
                    <a:pt x="1996" y="2405"/>
                  </a:lnTo>
                  <a:lnTo>
                    <a:pt x="2657" y="100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5" name="Volný tvar: obrazec 92">
              <a:extLst>
                <a:ext uri="{FF2B5EF4-FFF2-40B4-BE49-F238E27FC236}">
                  <a16:creationId xmlns:a16="http://schemas.microsoft.com/office/drawing/2014/main" id="{E02938FE-51D0-33CF-D87F-A0681CA09B30}"/>
                </a:ext>
              </a:extLst>
            </p:cNvPr>
            <p:cNvSpPr/>
            <p:nvPr/>
          </p:nvSpPr>
          <p:spPr>
            <a:xfrm>
              <a:off x="4028351" y="4920715"/>
              <a:ext cx="53614" cy="52434"/>
            </a:xfrm>
            <a:custGeom>
              <a:avLst/>
              <a:gdLst>
                <a:gd name="connsiteX0" fmla="*/ 50134 w 50424"/>
                <a:gd name="connsiteY0" fmla="*/ 27704 h 49314"/>
                <a:gd name="connsiteX1" fmla="*/ 49010 w 50424"/>
                <a:gd name="connsiteY1" fmla="*/ 25549 h 49314"/>
                <a:gd name="connsiteX2" fmla="*/ 48719 w 50424"/>
                <a:gd name="connsiteY2" fmla="*/ 22245 h 49314"/>
                <a:gd name="connsiteX3" fmla="*/ 49248 w 50424"/>
                <a:gd name="connsiteY3" fmla="*/ 17804 h 49314"/>
                <a:gd name="connsiteX4" fmla="*/ 48891 w 50424"/>
                <a:gd name="connsiteY4" fmla="*/ 14116 h 49314"/>
                <a:gd name="connsiteX5" fmla="*/ 47649 w 50424"/>
                <a:gd name="connsiteY5" fmla="*/ 11169 h 49314"/>
                <a:gd name="connsiteX6" fmla="*/ 46367 w 50424"/>
                <a:gd name="connsiteY6" fmla="*/ 9424 h 49314"/>
                <a:gd name="connsiteX7" fmla="*/ 44397 w 50424"/>
                <a:gd name="connsiteY7" fmla="*/ 8591 h 49314"/>
                <a:gd name="connsiteX8" fmla="*/ 41318 w 50424"/>
                <a:gd name="connsiteY8" fmla="*/ 4098 h 49314"/>
                <a:gd name="connsiteX9" fmla="*/ 40379 w 50424"/>
                <a:gd name="connsiteY9" fmla="*/ 1917 h 49314"/>
                <a:gd name="connsiteX10" fmla="*/ 40564 w 50424"/>
                <a:gd name="connsiteY10" fmla="*/ 555 h 49314"/>
                <a:gd name="connsiteX11" fmla="*/ 41384 w 50424"/>
                <a:gd name="connsiteY11" fmla="*/ 119 h 49314"/>
                <a:gd name="connsiteX12" fmla="*/ 40379 w 50424"/>
                <a:gd name="connsiteY12" fmla="*/ 79 h 49314"/>
                <a:gd name="connsiteX13" fmla="*/ 38939 w 50424"/>
                <a:gd name="connsiteY13" fmla="*/ 0 h 49314"/>
                <a:gd name="connsiteX14" fmla="*/ 37643 w 50424"/>
                <a:gd name="connsiteY14" fmla="*/ 317 h 49314"/>
                <a:gd name="connsiteX15" fmla="*/ 36652 w 50424"/>
                <a:gd name="connsiteY15" fmla="*/ 1414 h 49314"/>
                <a:gd name="connsiteX16" fmla="*/ 35634 w 50424"/>
                <a:gd name="connsiteY16" fmla="*/ 3265 h 49314"/>
                <a:gd name="connsiteX17" fmla="*/ 33810 w 50424"/>
                <a:gd name="connsiteY17" fmla="*/ 5393 h 49314"/>
                <a:gd name="connsiteX18" fmla="*/ 32383 w 50424"/>
                <a:gd name="connsiteY18" fmla="*/ 7283 h 49314"/>
                <a:gd name="connsiteX19" fmla="*/ 31167 w 50424"/>
                <a:gd name="connsiteY19" fmla="*/ 8631 h 49314"/>
                <a:gd name="connsiteX20" fmla="*/ 28391 w 50424"/>
                <a:gd name="connsiteY20" fmla="*/ 10838 h 49314"/>
                <a:gd name="connsiteX21" fmla="*/ 26871 w 50424"/>
                <a:gd name="connsiteY21" fmla="*/ 11486 h 49314"/>
                <a:gd name="connsiteX22" fmla="*/ 26131 w 50424"/>
                <a:gd name="connsiteY22" fmla="*/ 11393 h 49314"/>
                <a:gd name="connsiteX23" fmla="*/ 25668 w 50424"/>
                <a:gd name="connsiteY23" fmla="*/ 10970 h 49314"/>
                <a:gd name="connsiteX24" fmla="*/ 24809 w 50424"/>
                <a:gd name="connsiteY24" fmla="*/ 8155 h 49314"/>
                <a:gd name="connsiteX25" fmla="*/ 24281 w 50424"/>
                <a:gd name="connsiteY25" fmla="*/ 7693 h 49314"/>
                <a:gd name="connsiteX26" fmla="*/ 18888 w 50424"/>
                <a:gd name="connsiteY26" fmla="*/ 9146 h 49314"/>
                <a:gd name="connsiteX27" fmla="*/ 18068 w 50424"/>
                <a:gd name="connsiteY27" fmla="*/ 9173 h 49314"/>
                <a:gd name="connsiteX28" fmla="*/ 17090 w 50424"/>
                <a:gd name="connsiteY28" fmla="*/ 9794 h 49314"/>
                <a:gd name="connsiteX29" fmla="*/ 15346 w 50424"/>
                <a:gd name="connsiteY29" fmla="*/ 11433 h 49314"/>
                <a:gd name="connsiteX30" fmla="*/ 13693 w 50424"/>
                <a:gd name="connsiteY30" fmla="*/ 12543 h 49314"/>
                <a:gd name="connsiteX31" fmla="*/ 12438 w 50424"/>
                <a:gd name="connsiteY31" fmla="*/ 12834 h 49314"/>
                <a:gd name="connsiteX32" fmla="*/ 10336 w 50424"/>
                <a:gd name="connsiteY32" fmla="*/ 15768 h 49314"/>
                <a:gd name="connsiteX33" fmla="*/ 8539 w 50424"/>
                <a:gd name="connsiteY33" fmla="*/ 18557 h 49314"/>
                <a:gd name="connsiteX34" fmla="*/ 7204 w 50424"/>
                <a:gd name="connsiteY34" fmla="*/ 21267 h 49314"/>
                <a:gd name="connsiteX35" fmla="*/ 6860 w 50424"/>
                <a:gd name="connsiteY35" fmla="*/ 22522 h 49314"/>
                <a:gd name="connsiteX36" fmla="*/ 7124 w 50424"/>
                <a:gd name="connsiteY36" fmla="*/ 26025 h 49314"/>
                <a:gd name="connsiteX37" fmla="*/ 7283 w 50424"/>
                <a:gd name="connsiteY37" fmla="*/ 30189 h 49314"/>
                <a:gd name="connsiteX38" fmla="*/ 6873 w 50424"/>
                <a:gd name="connsiteY38" fmla="*/ 31973 h 49314"/>
                <a:gd name="connsiteX39" fmla="*/ 6239 w 50424"/>
                <a:gd name="connsiteY39" fmla="*/ 33057 h 49314"/>
                <a:gd name="connsiteX40" fmla="*/ 3318 w 50424"/>
                <a:gd name="connsiteY40" fmla="*/ 35304 h 49314"/>
                <a:gd name="connsiteX41" fmla="*/ 1388 w 50424"/>
                <a:gd name="connsiteY41" fmla="*/ 36929 h 49314"/>
                <a:gd name="connsiteX42" fmla="*/ 476 w 50424"/>
                <a:gd name="connsiteY42" fmla="*/ 37775 h 49314"/>
                <a:gd name="connsiteX43" fmla="*/ 0 w 50424"/>
                <a:gd name="connsiteY43" fmla="*/ 39084 h 49314"/>
                <a:gd name="connsiteX44" fmla="*/ 833 w 50424"/>
                <a:gd name="connsiteY44" fmla="*/ 42164 h 49314"/>
                <a:gd name="connsiteX45" fmla="*/ 886 w 50424"/>
                <a:gd name="connsiteY45" fmla="*/ 44411 h 49314"/>
                <a:gd name="connsiteX46" fmla="*/ 1573 w 50424"/>
                <a:gd name="connsiteY46" fmla="*/ 45732 h 49314"/>
                <a:gd name="connsiteX47" fmla="*/ 3873 w 50424"/>
                <a:gd name="connsiteY47" fmla="*/ 46816 h 49314"/>
                <a:gd name="connsiteX48" fmla="*/ 4243 w 50424"/>
                <a:gd name="connsiteY48" fmla="*/ 45243 h 49314"/>
                <a:gd name="connsiteX49" fmla="*/ 5115 w 50424"/>
                <a:gd name="connsiteY49" fmla="*/ 43485 h 49314"/>
                <a:gd name="connsiteX50" fmla="*/ 6080 w 50424"/>
                <a:gd name="connsiteY50" fmla="*/ 43300 h 49314"/>
                <a:gd name="connsiteX51" fmla="*/ 8459 w 50424"/>
                <a:gd name="connsiteY51" fmla="*/ 43988 h 49314"/>
                <a:gd name="connsiteX52" fmla="*/ 10931 w 50424"/>
                <a:gd name="connsiteY52" fmla="*/ 45481 h 49314"/>
                <a:gd name="connsiteX53" fmla="*/ 12239 w 50424"/>
                <a:gd name="connsiteY53" fmla="*/ 48825 h 49314"/>
                <a:gd name="connsiteX54" fmla="*/ 13244 w 50424"/>
                <a:gd name="connsiteY54" fmla="*/ 49314 h 49314"/>
                <a:gd name="connsiteX55" fmla="*/ 15068 w 50424"/>
                <a:gd name="connsiteY55" fmla="*/ 49301 h 49314"/>
                <a:gd name="connsiteX56" fmla="*/ 19760 w 50424"/>
                <a:gd name="connsiteY56" fmla="*/ 48865 h 49314"/>
                <a:gd name="connsiteX57" fmla="*/ 20923 w 50424"/>
                <a:gd name="connsiteY57" fmla="*/ 48918 h 49314"/>
                <a:gd name="connsiteX58" fmla="*/ 23051 w 50424"/>
                <a:gd name="connsiteY58" fmla="*/ 48111 h 49314"/>
                <a:gd name="connsiteX59" fmla="*/ 25179 w 50424"/>
                <a:gd name="connsiteY59" fmla="*/ 46710 h 49314"/>
                <a:gd name="connsiteX60" fmla="*/ 25800 w 50424"/>
                <a:gd name="connsiteY60" fmla="*/ 45243 h 49314"/>
                <a:gd name="connsiteX61" fmla="*/ 26303 w 50424"/>
                <a:gd name="connsiteY61" fmla="*/ 41965 h 49314"/>
                <a:gd name="connsiteX62" fmla="*/ 26778 w 50424"/>
                <a:gd name="connsiteY62" fmla="*/ 36057 h 49314"/>
                <a:gd name="connsiteX63" fmla="*/ 27862 w 50424"/>
                <a:gd name="connsiteY63" fmla="*/ 35991 h 49314"/>
                <a:gd name="connsiteX64" fmla="*/ 30810 w 50424"/>
                <a:gd name="connsiteY64" fmla="*/ 38093 h 49314"/>
                <a:gd name="connsiteX65" fmla="*/ 31444 w 50424"/>
                <a:gd name="connsiteY65" fmla="*/ 38238 h 49314"/>
                <a:gd name="connsiteX66" fmla="*/ 32065 w 50424"/>
                <a:gd name="connsiteY66" fmla="*/ 38159 h 49314"/>
                <a:gd name="connsiteX67" fmla="*/ 33096 w 50424"/>
                <a:gd name="connsiteY67" fmla="*/ 37115 h 49314"/>
                <a:gd name="connsiteX68" fmla="*/ 34352 w 50424"/>
                <a:gd name="connsiteY68" fmla="*/ 36269 h 49314"/>
                <a:gd name="connsiteX69" fmla="*/ 35277 w 50424"/>
                <a:gd name="connsiteY69" fmla="*/ 36295 h 49314"/>
                <a:gd name="connsiteX70" fmla="*/ 38714 w 50424"/>
                <a:gd name="connsiteY70" fmla="*/ 35304 h 49314"/>
                <a:gd name="connsiteX71" fmla="*/ 40551 w 50424"/>
                <a:gd name="connsiteY71" fmla="*/ 37088 h 49314"/>
                <a:gd name="connsiteX72" fmla="*/ 41714 w 50424"/>
                <a:gd name="connsiteY72" fmla="*/ 37643 h 49314"/>
                <a:gd name="connsiteX73" fmla="*/ 42322 w 50424"/>
                <a:gd name="connsiteY73" fmla="*/ 37762 h 49314"/>
                <a:gd name="connsiteX74" fmla="*/ 43327 w 50424"/>
                <a:gd name="connsiteY74" fmla="*/ 37670 h 49314"/>
                <a:gd name="connsiteX75" fmla="*/ 44900 w 50424"/>
                <a:gd name="connsiteY75" fmla="*/ 37022 h 49314"/>
                <a:gd name="connsiteX76" fmla="*/ 46353 w 50424"/>
                <a:gd name="connsiteY76" fmla="*/ 36731 h 49314"/>
                <a:gd name="connsiteX77" fmla="*/ 47543 w 50424"/>
                <a:gd name="connsiteY77" fmla="*/ 36969 h 49314"/>
                <a:gd name="connsiteX78" fmla="*/ 48415 w 50424"/>
                <a:gd name="connsiteY78" fmla="*/ 36718 h 49314"/>
                <a:gd name="connsiteX79" fmla="*/ 49195 w 50424"/>
                <a:gd name="connsiteY79" fmla="*/ 36031 h 49314"/>
                <a:gd name="connsiteX80" fmla="*/ 49870 w 50424"/>
                <a:gd name="connsiteY80" fmla="*/ 33969 h 49314"/>
                <a:gd name="connsiteX81" fmla="*/ 50425 w 50424"/>
                <a:gd name="connsiteY81" fmla="*/ 30519 h 49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0424" h="49314">
                  <a:moveTo>
                    <a:pt x="50134" y="27704"/>
                  </a:moveTo>
                  <a:lnTo>
                    <a:pt x="49010" y="25549"/>
                  </a:lnTo>
                  <a:lnTo>
                    <a:pt x="48719" y="22245"/>
                  </a:lnTo>
                  <a:lnTo>
                    <a:pt x="49248" y="17804"/>
                  </a:lnTo>
                  <a:lnTo>
                    <a:pt x="48891" y="14116"/>
                  </a:lnTo>
                  <a:lnTo>
                    <a:pt x="47649" y="11169"/>
                  </a:lnTo>
                  <a:lnTo>
                    <a:pt x="46367" y="9424"/>
                  </a:lnTo>
                  <a:lnTo>
                    <a:pt x="44397" y="8591"/>
                  </a:lnTo>
                  <a:lnTo>
                    <a:pt x="41318" y="4098"/>
                  </a:lnTo>
                  <a:lnTo>
                    <a:pt x="40379" y="1917"/>
                  </a:lnTo>
                  <a:lnTo>
                    <a:pt x="40564" y="555"/>
                  </a:lnTo>
                  <a:lnTo>
                    <a:pt x="41384" y="119"/>
                  </a:lnTo>
                  <a:lnTo>
                    <a:pt x="40379" y="79"/>
                  </a:lnTo>
                  <a:lnTo>
                    <a:pt x="38939" y="0"/>
                  </a:lnTo>
                  <a:lnTo>
                    <a:pt x="37643" y="317"/>
                  </a:lnTo>
                  <a:lnTo>
                    <a:pt x="36652" y="1414"/>
                  </a:lnTo>
                  <a:lnTo>
                    <a:pt x="35634" y="3265"/>
                  </a:lnTo>
                  <a:lnTo>
                    <a:pt x="33810" y="5393"/>
                  </a:lnTo>
                  <a:lnTo>
                    <a:pt x="32383" y="7283"/>
                  </a:lnTo>
                  <a:lnTo>
                    <a:pt x="31167" y="8631"/>
                  </a:lnTo>
                  <a:lnTo>
                    <a:pt x="28391" y="10838"/>
                  </a:lnTo>
                  <a:lnTo>
                    <a:pt x="26871" y="11486"/>
                  </a:lnTo>
                  <a:lnTo>
                    <a:pt x="26131" y="11393"/>
                  </a:lnTo>
                  <a:lnTo>
                    <a:pt x="25668" y="10970"/>
                  </a:lnTo>
                  <a:lnTo>
                    <a:pt x="24809" y="8155"/>
                  </a:lnTo>
                  <a:lnTo>
                    <a:pt x="24281" y="7693"/>
                  </a:lnTo>
                  <a:lnTo>
                    <a:pt x="18888" y="9146"/>
                  </a:lnTo>
                  <a:lnTo>
                    <a:pt x="18068" y="9173"/>
                  </a:lnTo>
                  <a:lnTo>
                    <a:pt x="17090" y="9794"/>
                  </a:lnTo>
                  <a:lnTo>
                    <a:pt x="15346" y="11433"/>
                  </a:lnTo>
                  <a:lnTo>
                    <a:pt x="13693" y="12543"/>
                  </a:lnTo>
                  <a:lnTo>
                    <a:pt x="12438" y="12834"/>
                  </a:lnTo>
                  <a:lnTo>
                    <a:pt x="10336" y="15768"/>
                  </a:lnTo>
                  <a:lnTo>
                    <a:pt x="8539" y="18557"/>
                  </a:lnTo>
                  <a:lnTo>
                    <a:pt x="7204" y="21267"/>
                  </a:lnTo>
                  <a:lnTo>
                    <a:pt x="6860" y="22522"/>
                  </a:lnTo>
                  <a:lnTo>
                    <a:pt x="7124" y="26025"/>
                  </a:lnTo>
                  <a:lnTo>
                    <a:pt x="7283" y="30189"/>
                  </a:lnTo>
                  <a:lnTo>
                    <a:pt x="6873" y="31973"/>
                  </a:lnTo>
                  <a:lnTo>
                    <a:pt x="6239" y="33057"/>
                  </a:lnTo>
                  <a:lnTo>
                    <a:pt x="3318" y="35304"/>
                  </a:lnTo>
                  <a:lnTo>
                    <a:pt x="1388" y="36929"/>
                  </a:lnTo>
                  <a:lnTo>
                    <a:pt x="476" y="37775"/>
                  </a:lnTo>
                  <a:lnTo>
                    <a:pt x="0" y="39084"/>
                  </a:lnTo>
                  <a:lnTo>
                    <a:pt x="833" y="42164"/>
                  </a:lnTo>
                  <a:lnTo>
                    <a:pt x="886" y="44411"/>
                  </a:lnTo>
                  <a:lnTo>
                    <a:pt x="1573" y="45732"/>
                  </a:lnTo>
                  <a:lnTo>
                    <a:pt x="3873" y="46816"/>
                  </a:lnTo>
                  <a:lnTo>
                    <a:pt x="4243" y="45243"/>
                  </a:lnTo>
                  <a:lnTo>
                    <a:pt x="5115" y="43485"/>
                  </a:lnTo>
                  <a:lnTo>
                    <a:pt x="6080" y="43300"/>
                  </a:lnTo>
                  <a:lnTo>
                    <a:pt x="8459" y="43988"/>
                  </a:lnTo>
                  <a:lnTo>
                    <a:pt x="10931" y="45481"/>
                  </a:lnTo>
                  <a:lnTo>
                    <a:pt x="12239" y="48825"/>
                  </a:lnTo>
                  <a:lnTo>
                    <a:pt x="13244" y="49314"/>
                  </a:lnTo>
                  <a:lnTo>
                    <a:pt x="15068" y="49301"/>
                  </a:lnTo>
                  <a:lnTo>
                    <a:pt x="19760" y="48865"/>
                  </a:lnTo>
                  <a:lnTo>
                    <a:pt x="20923" y="48918"/>
                  </a:lnTo>
                  <a:lnTo>
                    <a:pt x="23051" y="48111"/>
                  </a:lnTo>
                  <a:lnTo>
                    <a:pt x="25179" y="46710"/>
                  </a:lnTo>
                  <a:lnTo>
                    <a:pt x="25800" y="45243"/>
                  </a:lnTo>
                  <a:lnTo>
                    <a:pt x="26303" y="41965"/>
                  </a:lnTo>
                  <a:lnTo>
                    <a:pt x="26778" y="36057"/>
                  </a:lnTo>
                  <a:lnTo>
                    <a:pt x="27862" y="35991"/>
                  </a:lnTo>
                  <a:lnTo>
                    <a:pt x="30810" y="38093"/>
                  </a:lnTo>
                  <a:lnTo>
                    <a:pt x="31444" y="38238"/>
                  </a:lnTo>
                  <a:lnTo>
                    <a:pt x="32065" y="38159"/>
                  </a:lnTo>
                  <a:lnTo>
                    <a:pt x="33096" y="37115"/>
                  </a:lnTo>
                  <a:lnTo>
                    <a:pt x="34352" y="36269"/>
                  </a:lnTo>
                  <a:lnTo>
                    <a:pt x="35277" y="36295"/>
                  </a:lnTo>
                  <a:lnTo>
                    <a:pt x="38714" y="35304"/>
                  </a:lnTo>
                  <a:lnTo>
                    <a:pt x="40551" y="37088"/>
                  </a:lnTo>
                  <a:lnTo>
                    <a:pt x="41714" y="37643"/>
                  </a:lnTo>
                  <a:lnTo>
                    <a:pt x="42322" y="37762"/>
                  </a:lnTo>
                  <a:lnTo>
                    <a:pt x="43327" y="37670"/>
                  </a:lnTo>
                  <a:lnTo>
                    <a:pt x="44900" y="37022"/>
                  </a:lnTo>
                  <a:lnTo>
                    <a:pt x="46353" y="36731"/>
                  </a:lnTo>
                  <a:lnTo>
                    <a:pt x="47543" y="36969"/>
                  </a:lnTo>
                  <a:lnTo>
                    <a:pt x="48415" y="36718"/>
                  </a:lnTo>
                  <a:lnTo>
                    <a:pt x="49195" y="36031"/>
                  </a:lnTo>
                  <a:lnTo>
                    <a:pt x="49870" y="33969"/>
                  </a:lnTo>
                  <a:lnTo>
                    <a:pt x="50425" y="3051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6" name="Volný tvar: obrazec 93">
              <a:hlinkClick r:id="rId2"/>
              <a:extLst>
                <a:ext uri="{FF2B5EF4-FFF2-40B4-BE49-F238E27FC236}">
                  <a16:creationId xmlns:a16="http://schemas.microsoft.com/office/drawing/2014/main" id="{82E65EB1-FFB5-4A12-A595-088995D2293B}"/>
                </a:ext>
              </a:extLst>
            </p:cNvPr>
            <p:cNvSpPr/>
            <p:nvPr/>
          </p:nvSpPr>
          <p:spPr>
            <a:xfrm>
              <a:off x="3746129" y="2577096"/>
              <a:ext cx="3391026" cy="1075050"/>
            </a:xfrm>
            <a:custGeom>
              <a:avLst/>
              <a:gdLst>
                <a:gd name="connsiteX0" fmla="*/ 1042469 w 3189276"/>
                <a:gd name="connsiteY0" fmla="*/ 158490 h 1011090"/>
                <a:gd name="connsiteX1" fmla="*/ 1048562 w 3189276"/>
                <a:gd name="connsiteY1" fmla="*/ 158847 h 1011090"/>
                <a:gd name="connsiteX2" fmla="*/ 1053466 w 3189276"/>
                <a:gd name="connsiteY2" fmla="*/ 159653 h 1011090"/>
                <a:gd name="connsiteX3" fmla="*/ 1053928 w 3189276"/>
                <a:gd name="connsiteY3" fmla="*/ 159389 h 1011090"/>
                <a:gd name="connsiteX4" fmla="*/ 1054761 w 3189276"/>
                <a:gd name="connsiteY4" fmla="*/ 159455 h 1011090"/>
                <a:gd name="connsiteX5" fmla="*/ 1055263 w 3189276"/>
                <a:gd name="connsiteY5" fmla="*/ 158926 h 1011090"/>
                <a:gd name="connsiteX6" fmla="*/ 1056136 w 3189276"/>
                <a:gd name="connsiteY6" fmla="*/ 158529 h 1011090"/>
                <a:gd name="connsiteX7" fmla="*/ 1053783 w 3189276"/>
                <a:gd name="connsiteY7" fmla="*/ 157789 h 1011090"/>
                <a:gd name="connsiteX8" fmla="*/ 1047095 w 3189276"/>
                <a:gd name="connsiteY8" fmla="*/ 157128 h 1011090"/>
                <a:gd name="connsiteX9" fmla="*/ 1043288 w 3189276"/>
                <a:gd name="connsiteY9" fmla="*/ 157631 h 1011090"/>
                <a:gd name="connsiteX10" fmla="*/ 1042469 w 3189276"/>
                <a:gd name="connsiteY10" fmla="*/ 158490 h 1011090"/>
                <a:gd name="connsiteX11" fmla="*/ 1066736 w 3189276"/>
                <a:gd name="connsiteY11" fmla="*/ 149105 h 1011090"/>
                <a:gd name="connsiteX12" fmla="*/ 1064766 w 3189276"/>
                <a:gd name="connsiteY12" fmla="*/ 149594 h 1011090"/>
                <a:gd name="connsiteX13" fmla="*/ 1062850 w 3189276"/>
                <a:gd name="connsiteY13" fmla="*/ 150401 h 1011090"/>
                <a:gd name="connsiteX14" fmla="*/ 1063947 w 3189276"/>
                <a:gd name="connsiteY14" fmla="*/ 150943 h 1011090"/>
                <a:gd name="connsiteX15" fmla="*/ 1069260 w 3189276"/>
                <a:gd name="connsiteY15" fmla="*/ 151617 h 1011090"/>
                <a:gd name="connsiteX16" fmla="*/ 1069023 w 3189276"/>
                <a:gd name="connsiteY16" fmla="*/ 150295 h 1011090"/>
                <a:gd name="connsiteX17" fmla="*/ 1069948 w 3189276"/>
                <a:gd name="connsiteY17" fmla="*/ 149053 h 1011090"/>
                <a:gd name="connsiteX18" fmla="*/ 1066736 w 3189276"/>
                <a:gd name="connsiteY18" fmla="*/ 149105 h 1011090"/>
                <a:gd name="connsiteX19" fmla="*/ 1069141 w 3189276"/>
                <a:gd name="connsiteY19" fmla="*/ 29197 h 1011090"/>
                <a:gd name="connsiteX20" fmla="*/ 1072789 w 3189276"/>
                <a:gd name="connsiteY20" fmla="*/ 29686 h 1011090"/>
                <a:gd name="connsiteX21" fmla="*/ 1075406 w 3189276"/>
                <a:gd name="connsiteY21" fmla="*/ 30519 h 1011090"/>
                <a:gd name="connsiteX22" fmla="*/ 1089430 w 3189276"/>
                <a:gd name="connsiteY22" fmla="*/ 31986 h 1011090"/>
                <a:gd name="connsiteX23" fmla="*/ 1101511 w 3189276"/>
                <a:gd name="connsiteY23" fmla="*/ 33757 h 1011090"/>
                <a:gd name="connsiteX24" fmla="*/ 1104881 w 3189276"/>
                <a:gd name="connsiteY24" fmla="*/ 33744 h 1011090"/>
                <a:gd name="connsiteX25" fmla="*/ 1110525 w 3189276"/>
                <a:gd name="connsiteY25" fmla="*/ 32488 h 1011090"/>
                <a:gd name="connsiteX26" fmla="*/ 1113102 w 3189276"/>
                <a:gd name="connsiteY26" fmla="*/ 31537 h 1011090"/>
                <a:gd name="connsiteX27" fmla="*/ 1114662 w 3189276"/>
                <a:gd name="connsiteY27" fmla="*/ 31603 h 1011090"/>
                <a:gd name="connsiteX28" fmla="*/ 1118707 w 3189276"/>
                <a:gd name="connsiteY28" fmla="*/ 31074 h 1011090"/>
                <a:gd name="connsiteX29" fmla="*/ 1131964 w 3189276"/>
                <a:gd name="connsiteY29" fmla="*/ 30572 h 1011090"/>
                <a:gd name="connsiteX30" fmla="*/ 1150931 w 3189276"/>
                <a:gd name="connsiteY30" fmla="*/ 29356 h 1011090"/>
                <a:gd name="connsiteX31" fmla="*/ 1152133 w 3189276"/>
                <a:gd name="connsiteY31" fmla="*/ 28761 h 1011090"/>
                <a:gd name="connsiteX32" fmla="*/ 1152834 w 3189276"/>
                <a:gd name="connsiteY32" fmla="*/ 27809 h 1011090"/>
                <a:gd name="connsiteX33" fmla="*/ 1150389 w 3189276"/>
                <a:gd name="connsiteY33" fmla="*/ 27439 h 1011090"/>
                <a:gd name="connsiteX34" fmla="*/ 1149371 w 3189276"/>
                <a:gd name="connsiteY34" fmla="*/ 27056 h 1011090"/>
                <a:gd name="connsiteX35" fmla="*/ 1144322 w 3189276"/>
                <a:gd name="connsiteY35" fmla="*/ 24545 h 1011090"/>
                <a:gd name="connsiteX36" fmla="*/ 1143146 w 3189276"/>
                <a:gd name="connsiteY36" fmla="*/ 24109 h 1011090"/>
                <a:gd name="connsiteX37" fmla="*/ 1142075 w 3189276"/>
                <a:gd name="connsiteY37" fmla="*/ 23818 h 1011090"/>
                <a:gd name="connsiteX38" fmla="*/ 1141679 w 3189276"/>
                <a:gd name="connsiteY38" fmla="*/ 22351 h 1011090"/>
                <a:gd name="connsiteX39" fmla="*/ 1142485 w 3189276"/>
                <a:gd name="connsiteY39" fmla="*/ 21637 h 1011090"/>
                <a:gd name="connsiteX40" fmla="*/ 1148723 w 3189276"/>
                <a:gd name="connsiteY40" fmla="*/ 21161 h 1011090"/>
                <a:gd name="connsiteX41" fmla="*/ 1149516 w 3189276"/>
                <a:gd name="connsiteY41" fmla="*/ 20778 h 1011090"/>
                <a:gd name="connsiteX42" fmla="*/ 1151208 w 3189276"/>
                <a:gd name="connsiteY42" fmla="*/ 20791 h 1011090"/>
                <a:gd name="connsiteX43" fmla="*/ 1149966 w 3189276"/>
                <a:gd name="connsiteY43" fmla="*/ 19588 h 1011090"/>
                <a:gd name="connsiteX44" fmla="*/ 1148604 w 3189276"/>
                <a:gd name="connsiteY44" fmla="*/ 18941 h 1011090"/>
                <a:gd name="connsiteX45" fmla="*/ 1146001 w 3189276"/>
                <a:gd name="connsiteY45" fmla="*/ 18412 h 1011090"/>
                <a:gd name="connsiteX46" fmla="*/ 1141242 w 3189276"/>
                <a:gd name="connsiteY46" fmla="*/ 18134 h 1011090"/>
                <a:gd name="connsiteX47" fmla="*/ 1128620 w 3189276"/>
                <a:gd name="connsiteY47" fmla="*/ 16006 h 1011090"/>
                <a:gd name="connsiteX48" fmla="*/ 1126888 w 3189276"/>
                <a:gd name="connsiteY48" fmla="*/ 15345 h 1011090"/>
                <a:gd name="connsiteX49" fmla="*/ 1124126 w 3189276"/>
                <a:gd name="connsiteY49" fmla="*/ 14698 h 1011090"/>
                <a:gd name="connsiteX50" fmla="*/ 1122579 w 3189276"/>
                <a:gd name="connsiteY50" fmla="*/ 13865 h 1011090"/>
                <a:gd name="connsiteX51" fmla="*/ 1121218 w 3189276"/>
                <a:gd name="connsiteY51" fmla="*/ 13429 h 1011090"/>
                <a:gd name="connsiteX52" fmla="*/ 1115059 w 3189276"/>
                <a:gd name="connsiteY52" fmla="*/ 11896 h 1011090"/>
                <a:gd name="connsiteX53" fmla="*/ 1113169 w 3189276"/>
                <a:gd name="connsiteY53" fmla="*/ 11737 h 1011090"/>
                <a:gd name="connsiteX54" fmla="*/ 1111384 w 3189276"/>
                <a:gd name="connsiteY54" fmla="*/ 11407 h 1011090"/>
                <a:gd name="connsiteX55" fmla="*/ 1109071 w 3189276"/>
                <a:gd name="connsiteY55" fmla="*/ 10521 h 1011090"/>
                <a:gd name="connsiteX56" fmla="*/ 1107102 w 3189276"/>
                <a:gd name="connsiteY56" fmla="*/ 10164 h 1011090"/>
                <a:gd name="connsiteX57" fmla="*/ 1097572 w 3189276"/>
                <a:gd name="connsiteY57" fmla="*/ 10336 h 1011090"/>
                <a:gd name="connsiteX58" fmla="*/ 1097850 w 3189276"/>
                <a:gd name="connsiteY58" fmla="*/ 11830 h 1011090"/>
                <a:gd name="connsiteX59" fmla="*/ 1095497 w 3189276"/>
                <a:gd name="connsiteY59" fmla="*/ 12715 h 1011090"/>
                <a:gd name="connsiteX60" fmla="*/ 1092576 w 3189276"/>
                <a:gd name="connsiteY60" fmla="*/ 13165 h 1011090"/>
                <a:gd name="connsiteX61" fmla="*/ 1089139 w 3189276"/>
                <a:gd name="connsiteY61" fmla="*/ 13297 h 1011090"/>
                <a:gd name="connsiteX62" fmla="*/ 1085941 w 3189276"/>
                <a:gd name="connsiteY62" fmla="*/ 13627 h 1011090"/>
                <a:gd name="connsiteX63" fmla="*/ 1082769 w 3189276"/>
                <a:gd name="connsiteY63" fmla="*/ 14195 h 1011090"/>
                <a:gd name="connsiteX64" fmla="*/ 1079358 w 3189276"/>
                <a:gd name="connsiteY64" fmla="*/ 14566 h 1011090"/>
                <a:gd name="connsiteX65" fmla="*/ 1077217 w 3189276"/>
                <a:gd name="connsiteY65" fmla="*/ 14539 h 1011090"/>
                <a:gd name="connsiteX66" fmla="*/ 1075261 w 3189276"/>
                <a:gd name="connsiteY66" fmla="*/ 14671 h 1011090"/>
                <a:gd name="connsiteX67" fmla="*/ 1071692 w 3189276"/>
                <a:gd name="connsiteY67" fmla="*/ 15464 h 1011090"/>
                <a:gd name="connsiteX68" fmla="*/ 1071071 w 3189276"/>
                <a:gd name="connsiteY68" fmla="*/ 16614 h 1011090"/>
                <a:gd name="connsiteX69" fmla="*/ 1069102 w 3189276"/>
                <a:gd name="connsiteY69" fmla="*/ 17209 h 1011090"/>
                <a:gd name="connsiteX70" fmla="*/ 1068705 w 3189276"/>
                <a:gd name="connsiteY70" fmla="*/ 17592 h 1011090"/>
                <a:gd name="connsiteX71" fmla="*/ 1068467 w 3189276"/>
                <a:gd name="connsiteY71" fmla="*/ 18742 h 1011090"/>
                <a:gd name="connsiteX72" fmla="*/ 1068811 w 3189276"/>
                <a:gd name="connsiteY72" fmla="*/ 19284 h 1011090"/>
                <a:gd name="connsiteX73" fmla="*/ 1071825 w 3189276"/>
                <a:gd name="connsiteY73" fmla="*/ 19509 h 1011090"/>
                <a:gd name="connsiteX74" fmla="*/ 1078843 w 3189276"/>
                <a:gd name="connsiteY74" fmla="*/ 19086 h 1011090"/>
                <a:gd name="connsiteX75" fmla="*/ 1076398 w 3189276"/>
                <a:gd name="connsiteY75" fmla="*/ 20725 h 1011090"/>
                <a:gd name="connsiteX76" fmla="*/ 1075803 w 3189276"/>
                <a:gd name="connsiteY76" fmla="*/ 22298 h 1011090"/>
                <a:gd name="connsiteX77" fmla="*/ 1073781 w 3189276"/>
                <a:gd name="connsiteY77" fmla="*/ 23884 h 1011090"/>
                <a:gd name="connsiteX78" fmla="*/ 1069406 w 3189276"/>
                <a:gd name="connsiteY78" fmla="*/ 24518 h 1011090"/>
                <a:gd name="connsiteX79" fmla="*/ 1064476 w 3189276"/>
                <a:gd name="connsiteY79" fmla="*/ 24928 h 1011090"/>
                <a:gd name="connsiteX80" fmla="*/ 1062493 w 3189276"/>
                <a:gd name="connsiteY80" fmla="*/ 26038 h 1011090"/>
                <a:gd name="connsiteX81" fmla="*/ 1061211 w 3189276"/>
                <a:gd name="connsiteY81" fmla="*/ 27162 h 1011090"/>
                <a:gd name="connsiteX82" fmla="*/ 1064806 w 3189276"/>
                <a:gd name="connsiteY82" fmla="*/ 28840 h 1011090"/>
                <a:gd name="connsiteX83" fmla="*/ 1069141 w 3189276"/>
                <a:gd name="connsiteY83" fmla="*/ 29197 h 1011090"/>
                <a:gd name="connsiteX84" fmla="*/ 552104 w 3189276"/>
                <a:gd name="connsiteY84" fmla="*/ 220083 h 1011090"/>
                <a:gd name="connsiteX85" fmla="*/ 548548 w 3189276"/>
                <a:gd name="connsiteY85" fmla="*/ 220744 h 1011090"/>
                <a:gd name="connsiteX86" fmla="*/ 547834 w 3189276"/>
                <a:gd name="connsiteY86" fmla="*/ 221484 h 1011090"/>
                <a:gd name="connsiteX87" fmla="*/ 548376 w 3189276"/>
                <a:gd name="connsiteY87" fmla="*/ 222409 h 1011090"/>
                <a:gd name="connsiteX88" fmla="*/ 549209 w 3189276"/>
                <a:gd name="connsiteY88" fmla="*/ 222739 h 1011090"/>
                <a:gd name="connsiteX89" fmla="*/ 551892 w 3189276"/>
                <a:gd name="connsiteY89" fmla="*/ 223466 h 1011090"/>
                <a:gd name="connsiteX90" fmla="*/ 553927 w 3189276"/>
                <a:gd name="connsiteY90" fmla="*/ 223202 h 1011090"/>
                <a:gd name="connsiteX91" fmla="*/ 557946 w 3189276"/>
                <a:gd name="connsiteY91" fmla="*/ 224815 h 1011090"/>
                <a:gd name="connsiteX92" fmla="*/ 559439 w 3189276"/>
                <a:gd name="connsiteY92" fmla="*/ 226335 h 1011090"/>
                <a:gd name="connsiteX93" fmla="*/ 560523 w 3189276"/>
                <a:gd name="connsiteY93" fmla="*/ 227009 h 1011090"/>
                <a:gd name="connsiteX94" fmla="*/ 562836 w 3189276"/>
                <a:gd name="connsiteY94" fmla="*/ 227762 h 1011090"/>
                <a:gd name="connsiteX95" fmla="*/ 564184 w 3189276"/>
                <a:gd name="connsiteY95" fmla="*/ 228740 h 1011090"/>
                <a:gd name="connsiteX96" fmla="*/ 564898 w 3189276"/>
                <a:gd name="connsiteY96" fmla="*/ 229745 h 1011090"/>
                <a:gd name="connsiteX97" fmla="*/ 566524 w 3189276"/>
                <a:gd name="connsiteY97" fmla="*/ 229441 h 1011090"/>
                <a:gd name="connsiteX98" fmla="*/ 566101 w 3189276"/>
                <a:gd name="connsiteY98" fmla="*/ 229044 h 1011090"/>
                <a:gd name="connsiteX99" fmla="*/ 564792 w 3189276"/>
                <a:gd name="connsiteY99" fmla="*/ 228304 h 1011090"/>
                <a:gd name="connsiteX100" fmla="*/ 564898 w 3189276"/>
                <a:gd name="connsiteY100" fmla="*/ 227511 h 1011090"/>
                <a:gd name="connsiteX101" fmla="*/ 566392 w 3189276"/>
                <a:gd name="connsiteY101" fmla="*/ 225304 h 1011090"/>
                <a:gd name="connsiteX102" fmla="*/ 565665 w 3189276"/>
                <a:gd name="connsiteY102" fmla="*/ 224008 h 1011090"/>
                <a:gd name="connsiteX103" fmla="*/ 564515 w 3189276"/>
                <a:gd name="connsiteY103" fmla="*/ 223387 h 1011090"/>
                <a:gd name="connsiteX104" fmla="*/ 563365 w 3189276"/>
                <a:gd name="connsiteY104" fmla="*/ 223480 h 1011090"/>
                <a:gd name="connsiteX105" fmla="*/ 561462 w 3189276"/>
                <a:gd name="connsiteY105" fmla="*/ 222250 h 1011090"/>
                <a:gd name="connsiteX106" fmla="*/ 559188 w 3189276"/>
                <a:gd name="connsiteY106" fmla="*/ 220545 h 1011090"/>
                <a:gd name="connsiteX107" fmla="*/ 556637 w 3189276"/>
                <a:gd name="connsiteY107" fmla="*/ 219739 h 1011090"/>
                <a:gd name="connsiteX108" fmla="*/ 555818 w 3189276"/>
                <a:gd name="connsiteY108" fmla="*/ 219647 h 1011090"/>
                <a:gd name="connsiteX109" fmla="*/ 555738 w 3189276"/>
                <a:gd name="connsiteY109" fmla="*/ 219964 h 1011090"/>
                <a:gd name="connsiteX110" fmla="*/ 556214 w 3189276"/>
                <a:gd name="connsiteY110" fmla="*/ 220770 h 1011090"/>
                <a:gd name="connsiteX111" fmla="*/ 553980 w 3189276"/>
                <a:gd name="connsiteY111" fmla="*/ 220109 h 1011090"/>
                <a:gd name="connsiteX112" fmla="*/ 552104 w 3189276"/>
                <a:gd name="connsiteY112" fmla="*/ 220083 h 1011090"/>
                <a:gd name="connsiteX113" fmla="*/ 1099581 w 3189276"/>
                <a:gd name="connsiteY113" fmla="*/ 39005 h 1011090"/>
                <a:gd name="connsiteX114" fmla="*/ 1102119 w 3189276"/>
                <a:gd name="connsiteY114" fmla="*/ 38106 h 1011090"/>
                <a:gd name="connsiteX115" fmla="*/ 1104855 w 3189276"/>
                <a:gd name="connsiteY115" fmla="*/ 37471 h 1011090"/>
                <a:gd name="connsiteX116" fmla="*/ 1106071 w 3189276"/>
                <a:gd name="connsiteY116" fmla="*/ 35779 h 1011090"/>
                <a:gd name="connsiteX117" fmla="*/ 1100295 w 3189276"/>
                <a:gd name="connsiteY117" fmla="*/ 35079 h 1011090"/>
                <a:gd name="connsiteX118" fmla="*/ 1085319 w 3189276"/>
                <a:gd name="connsiteY118" fmla="*/ 34008 h 1011090"/>
                <a:gd name="connsiteX119" fmla="*/ 1077786 w 3189276"/>
                <a:gd name="connsiteY119" fmla="*/ 33070 h 1011090"/>
                <a:gd name="connsiteX120" fmla="*/ 1071111 w 3189276"/>
                <a:gd name="connsiteY120" fmla="*/ 32938 h 1011090"/>
                <a:gd name="connsiteX121" fmla="*/ 1066128 w 3189276"/>
                <a:gd name="connsiteY121" fmla="*/ 32991 h 1011090"/>
                <a:gd name="connsiteX122" fmla="*/ 1063471 w 3189276"/>
                <a:gd name="connsiteY122" fmla="*/ 33347 h 1011090"/>
                <a:gd name="connsiteX123" fmla="*/ 1062031 w 3189276"/>
                <a:gd name="connsiteY123" fmla="*/ 34286 h 1011090"/>
                <a:gd name="connsiteX124" fmla="*/ 1064489 w 3189276"/>
                <a:gd name="connsiteY124" fmla="*/ 35753 h 1011090"/>
                <a:gd name="connsiteX125" fmla="*/ 1069829 w 3189276"/>
                <a:gd name="connsiteY125" fmla="*/ 37088 h 1011090"/>
                <a:gd name="connsiteX126" fmla="*/ 1075552 w 3189276"/>
                <a:gd name="connsiteY126" fmla="*/ 37960 h 1011090"/>
                <a:gd name="connsiteX127" fmla="*/ 1085108 w 3189276"/>
                <a:gd name="connsiteY127" fmla="*/ 40009 h 1011090"/>
                <a:gd name="connsiteX128" fmla="*/ 1089774 w 3189276"/>
                <a:gd name="connsiteY128" fmla="*/ 40194 h 1011090"/>
                <a:gd name="connsiteX129" fmla="*/ 1093356 w 3189276"/>
                <a:gd name="connsiteY129" fmla="*/ 40009 h 1011090"/>
                <a:gd name="connsiteX130" fmla="*/ 1096726 w 3189276"/>
                <a:gd name="connsiteY130" fmla="*/ 39639 h 1011090"/>
                <a:gd name="connsiteX131" fmla="*/ 1099581 w 3189276"/>
                <a:gd name="connsiteY131" fmla="*/ 39005 h 1011090"/>
                <a:gd name="connsiteX132" fmla="*/ 1208056 w 3189276"/>
                <a:gd name="connsiteY132" fmla="*/ 41648 h 1011090"/>
                <a:gd name="connsiteX133" fmla="*/ 1211202 w 3189276"/>
                <a:gd name="connsiteY133" fmla="*/ 41397 h 1011090"/>
                <a:gd name="connsiteX134" fmla="*/ 1212457 w 3189276"/>
                <a:gd name="connsiteY134" fmla="*/ 40300 h 1011090"/>
                <a:gd name="connsiteX135" fmla="*/ 1209669 w 3189276"/>
                <a:gd name="connsiteY135" fmla="*/ 40035 h 1011090"/>
                <a:gd name="connsiteX136" fmla="*/ 1208122 w 3189276"/>
                <a:gd name="connsiteY136" fmla="*/ 39705 h 1011090"/>
                <a:gd name="connsiteX137" fmla="*/ 1206615 w 3189276"/>
                <a:gd name="connsiteY137" fmla="*/ 39917 h 1011090"/>
                <a:gd name="connsiteX138" fmla="*/ 1206840 w 3189276"/>
                <a:gd name="connsiteY138" fmla="*/ 40287 h 1011090"/>
                <a:gd name="connsiteX139" fmla="*/ 1208056 w 3189276"/>
                <a:gd name="connsiteY139" fmla="*/ 41648 h 1011090"/>
                <a:gd name="connsiteX140" fmla="*/ 992467 w 3189276"/>
                <a:gd name="connsiteY140" fmla="*/ 187528 h 1011090"/>
                <a:gd name="connsiteX141" fmla="*/ 996565 w 3189276"/>
                <a:gd name="connsiteY141" fmla="*/ 188705 h 1011090"/>
                <a:gd name="connsiteX142" fmla="*/ 1006742 w 3189276"/>
                <a:gd name="connsiteY142" fmla="*/ 189630 h 1011090"/>
                <a:gd name="connsiteX143" fmla="*/ 1007800 w 3189276"/>
                <a:gd name="connsiteY143" fmla="*/ 189379 h 1011090"/>
                <a:gd name="connsiteX144" fmla="*/ 1007694 w 3189276"/>
                <a:gd name="connsiteY144" fmla="*/ 188295 h 1011090"/>
                <a:gd name="connsiteX145" fmla="*/ 1005420 w 3189276"/>
                <a:gd name="connsiteY145" fmla="*/ 184898 h 1011090"/>
                <a:gd name="connsiteX146" fmla="*/ 1002182 w 3189276"/>
                <a:gd name="connsiteY146" fmla="*/ 183431 h 1011090"/>
                <a:gd name="connsiteX147" fmla="*/ 1000345 w 3189276"/>
                <a:gd name="connsiteY147" fmla="*/ 182175 h 1011090"/>
                <a:gd name="connsiteX148" fmla="*/ 996155 w 3189276"/>
                <a:gd name="connsiteY148" fmla="*/ 180920 h 1011090"/>
                <a:gd name="connsiteX149" fmla="*/ 990524 w 3189276"/>
                <a:gd name="connsiteY149" fmla="*/ 185506 h 1011090"/>
                <a:gd name="connsiteX150" fmla="*/ 990749 w 3189276"/>
                <a:gd name="connsiteY150" fmla="*/ 186445 h 1011090"/>
                <a:gd name="connsiteX151" fmla="*/ 992467 w 3189276"/>
                <a:gd name="connsiteY151" fmla="*/ 187528 h 1011090"/>
                <a:gd name="connsiteX152" fmla="*/ 1142234 w 3189276"/>
                <a:gd name="connsiteY152" fmla="*/ 31960 h 1011090"/>
                <a:gd name="connsiteX153" fmla="*/ 1139947 w 3189276"/>
                <a:gd name="connsiteY153" fmla="*/ 31854 h 1011090"/>
                <a:gd name="connsiteX154" fmla="*/ 1138467 w 3189276"/>
                <a:gd name="connsiteY154" fmla="*/ 32105 h 1011090"/>
                <a:gd name="connsiteX155" fmla="*/ 1133457 w 3189276"/>
                <a:gd name="connsiteY155" fmla="*/ 31854 h 1011090"/>
                <a:gd name="connsiteX156" fmla="*/ 1127972 w 3189276"/>
                <a:gd name="connsiteY156" fmla="*/ 31933 h 1011090"/>
                <a:gd name="connsiteX157" fmla="*/ 1127034 w 3189276"/>
                <a:gd name="connsiteY157" fmla="*/ 32554 h 1011090"/>
                <a:gd name="connsiteX158" fmla="*/ 1126888 w 3189276"/>
                <a:gd name="connsiteY158" fmla="*/ 33136 h 1011090"/>
                <a:gd name="connsiteX159" fmla="*/ 1126267 w 3189276"/>
                <a:gd name="connsiteY159" fmla="*/ 33361 h 1011090"/>
                <a:gd name="connsiteX160" fmla="*/ 1120266 w 3189276"/>
                <a:gd name="connsiteY160" fmla="*/ 32092 h 1011090"/>
                <a:gd name="connsiteX161" fmla="*/ 1119804 w 3189276"/>
                <a:gd name="connsiteY161" fmla="*/ 32237 h 1011090"/>
                <a:gd name="connsiteX162" fmla="*/ 1118944 w 3189276"/>
                <a:gd name="connsiteY162" fmla="*/ 33281 h 1011090"/>
                <a:gd name="connsiteX163" fmla="*/ 1117980 w 3189276"/>
                <a:gd name="connsiteY163" fmla="*/ 33731 h 1011090"/>
                <a:gd name="connsiteX164" fmla="*/ 1113710 w 3189276"/>
                <a:gd name="connsiteY164" fmla="*/ 35066 h 1011090"/>
                <a:gd name="connsiteX165" fmla="*/ 1114741 w 3189276"/>
                <a:gd name="connsiteY165" fmla="*/ 37220 h 1011090"/>
                <a:gd name="connsiteX166" fmla="*/ 1112931 w 3189276"/>
                <a:gd name="connsiteY166" fmla="*/ 38648 h 1011090"/>
                <a:gd name="connsiteX167" fmla="*/ 1111133 w 3189276"/>
                <a:gd name="connsiteY167" fmla="*/ 39705 h 1011090"/>
                <a:gd name="connsiteX168" fmla="*/ 1105740 w 3189276"/>
                <a:gd name="connsiteY168" fmla="*/ 41066 h 1011090"/>
                <a:gd name="connsiteX169" fmla="*/ 1103454 w 3189276"/>
                <a:gd name="connsiteY169" fmla="*/ 43723 h 1011090"/>
                <a:gd name="connsiteX170" fmla="*/ 1107406 w 3189276"/>
                <a:gd name="connsiteY170" fmla="*/ 44450 h 1011090"/>
                <a:gd name="connsiteX171" fmla="*/ 1110538 w 3189276"/>
                <a:gd name="connsiteY171" fmla="*/ 44358 h 1011090"/>
                <a:gd name="connsiteX172" fmla="*/ 1115164 w 3189276"/>
                <a:gd name="connsiteY172" fmla="*/ 44582 h 1011090"/>
                <a:gd name="connsiteX173" fmla="*/ 1123439 w 3189276"/>
                <a:gd name="connsiteY173" fmla="*/ 45547 h 1011090"/>
                <a:gd name="connsiteX174" fmla="*/ 1126994 w 3189276"/>
                <a:gd name="connsiteY174" fmla="*/ 47411 h 1011090"/>
                <a:gd name="connsiteX175" fmla="*/ 1131580 w 3189276"/>
                <a:gd name="connsiteY175" fmla="*/ 49169 h 1011090"/>
                <a:gd name="connsiteX176" fmla="*/ 1134316 w 3189276"/>
                <a:gd name="connsiteY176" fmla="*/ 49684 h 1011090"/>
                <a:gd name="connsiteX177" fmla="*/ 1135638 w 3189276"/>
                <a:gd name="connsiteY177" fmla="*/ 50702 h 1011090"/>
                <a:gd name="connsiteX178" fmla="*/ 1136259 w 3189276"/>
                <a:gd name="connsiteY178" fmla="*/ 50966 h 1011090"/>
                <a:gd name="connsiteX179" fmla="*/ 1139339 w 3189276"/>
                <a:gd name="connsiteY179" fmla="*/ 51786 h 1011090"/>
                <a:gd name="connsiteX180" fmla="*/ 1143701 w 3189276"/>
                <a:gd name="connsiteY180" fmla="*/ 52460 h 1011090"/>
                <a:gd name="connsiteX181" fmla="*/ 1145551 w 3189276"/>
                <a:gd name="connsiteY181" fmla="*/ 52526 h 1011090"/>
                <a:gd name="connsiteX182" fmla="*/ 1149239 w 3189276"/>
                <a:gd name="connsiteY182" fmla="*/ 51535 h 1011090"/>
                <a:gd name="connsiteX183" fmla="*/ 1150746 w 3189276"/>
                <a:gd name="connsiteY183" fmla="*/ 51561 h 1011090"/>
                <a:gd name="connsiteX184" fmla="*/ 1155372 w 3189276"/>
                <a:gd name="connsiteY184" fmla="*/ 53279 h 1011090"/>
                <a:gd name="connsiteX185" fmla="*/ 1157090 w 3189276"/>
                <a:gd name="connsiteY185" fmla="*/ 53491 h 1011090"/>
                <a:gd name="connsiteX186" fmla="*/ 1165457 w 3189276"/>
                <a:gd name="connsiteY186" fmla="*/ 53200 h 1011090"/>
                <a:gd name="connsiteX187" fmla="*/ 1167043 w 3189276"/>
                <a:gd name="connsiteY187" fmla="*/ 53451 h 1011090"/>
                <a:gd name="connsiteX188" fmla="*/ 1173414 w 3189276"/>
                <a:gd name="connsiteY188" fmla="*/ 53808 h 1011090"/>
                <a:gd name="connsiteX189" fmla="*/ 1174894 w 3189276"/>
                <a:gd name="connsiteY189" fmla="*/ 54231 h 1011090"/>
                <a:gd name="connsiteX190" fmla="*/ 1176546 w 3189276"/>
                <a:gd name="connsiteY190" fmla="*/ 54826 h 1011090"/>
                <a:gd name="connsiteX191" fmla="*/ 1183023 w 3189276"/>
                <a:gd name="connsiteY191" fmla="*/ 56147 h 1011090"/>
                <a:gd name="connsiteX192" fmla="*/ 1188825 w 3189276"/>
                <a:gd name="connsiteY192" fmla="*/ 56980 h 1011090"/>
                <a:gd name="connsiteX193" fmla="*/ 1190913 w 3189276"/>
                <a:gd name="connsiteY193" fmla="*/ 56967 h 1011090"/>
                <a:gd name="connsiteX194" fmla="*/ 1194733 w 3189276"/>
                <a:gd name="connsiteY194" fmla="*/ 57311 h 1011090"/>
                <a:gd name="connsiteX195" fmla="*/ 1196848 w 3189276"/>
                <a:gd name="connsiteY195" fmla="*/ 57099 h 1011090"/>
                <a:gd name="connsiteX196" fmla="*/ 1201051 w 3189276"/>
                <a:gd name="connsiteY196" fmla="*/ 57615 h 1011090"/>
                <a:gd name="connsiteX197" fmla="*/ 1203258 w 3189276"/>
                <a:gd name="connsiteY197" fmla="*/ 57760 h 1011090"/>
                <a:gd name="connsiteX198" fmla="*/ 1209021 w 3189276"/>
                <a:gd name="connsiteY198" fmla="*/ 57152 h 1011090"/>
                <a:gd name="connsiteX199" fmla="*/ 1218458 w 3189276"/>
                <a:gd name="connsiteY199" fmla="*/ 56835 h 1011090"/>
                <a:gd name="connsiteX200" fmla="*/ 1219621 w 3189276"/>
                <a:gd name="connsiteY200" fmla="*/ 56465 h 1011090"/>
                <a:gd name="connsiteX201" fmla="*/ 1223217 w 3189276"/>
                <a:gd name="connsiteY201" fmla="*/ 54284 h 1011090"/>
                <a:gd name="connsiteX202" fmla="*/ 1221697 w 3189276"/>
                <a:gd name="connsiteY202" fmla="*/ 53385 h 1011090"/>
                <a:gd name="connsiteX203" fmla="*/ 1218273 w 3189276"/>
                <a:gd name="connsiteY203" fmla="*/ 51601 h 1011090"/>
                <a:gd name="connsiteX204" fmla="*/ 1216991 w 3189276"/>
                <a:gd name="connsiteY204" fmla="*/ 51363 h 1011090"/>
                <a:gd name="connsiteX205" fmla="*/ 1212788 w 3189276"/>
                <a:gd name="connsiteY205" fmla="*/ 50913 h 1011090"/>
                <a:gd name="connsiteX206" fmla="*/ 1207395 w 3189276"/>
                <a:gd name="connsiteY206" fmla="*/ 48984 h 1011090"/>
                <a:gd name="connsiteX207" fmla="*/ 1201540 w 3189276"/>
                <a:gd name="connsiteY207" fmla="*/ 47688 h 1011090"/>
                <a:gd name="connsiteX208" fmla="*/ 1202240 w 3189276"/>
                <a:gd name="connsiteY208" fmla="*/ 47450 h 1011090"/>
                <a:gd name="connsiteX209" fmla="*/ 1203205 w 3189276"/>
                <a:gd name="connsiteY209" fmla="*/ 47437 h 1011090"/>
                <a:gd name="connsiteX210" fmla="*/ 1207395 w 3189276"/>
                <a:gd name="connsiteY210" fmla="*/ 48058 h 1011090"/>
                <a:gd name="connsiteX211" fmla="*/ 1209695 w 3189276"/>
                <a:gd name="connsiteY211" fmla="*/ 48019 h 1011090"/>
                <a:gd name="connsiteX212" fmla="*/ 1210858 w 3189276"/>
                <a:gd name="connsiteY212" fmla="*/ 47094 h 1011090"/>
                <a:gd name="connsiteX213" fmla="*/ 1210065 w 3189276"/>
                <a:gd name="connsiteY213" fmla="*/ 45878 h 1011090"/>
                <a:gd name="connsiteX214" fmla="*/ 1208003 w 3189276"/>
                <a:gd name="connsiteY214" fmla="*/ 44331 h 1011090"/>
                <a:gd name="connsiteX215" fmla="*/ 1207580 w 3189276"/>
                <a:gd name="connsiteY215" fmla="*/ 43776 h 1011090"/>
                <a:gd name="connsiteX216" fmla="*/ 1207475 w 3189276"/>
                <a:gd name="connsiteY216" fmla="*/ 43313 h 1011090"/>
                <a:gd name="connsiteX217" fmla="*/ 1206602 w 3189276"/>
                <a:gd name="connsiteY217" fmla="*/ 42282 h 1011090"/>
                <a:gd name="connsiteX218" fmla="*/ 1205360 w 3189276"/>
                <a:gd name="connsiteY218" fmla="*/ 41106 h 1011090"/>
                <a:gd name="connsiteX219" fmla="*/ 1205162 w 3189276"/>
                <a:gd name="connsiteY219" fmla="*/ 40630 h 1011090"/>
                <a:gd name="connsiteX220" fmla="*/ 1205320 w 3189276"/>
                <a:gd name="connsiteY220" fmla="*/ 40326 h 1011090"/>
                <a:gd name="connsiteX221" fmla="*/ 1204897 w 3189276"/>
                <a:gd name="connsiteY221" fmla="*/ 38978 h 1011090"/>
                <a:gd name="connsiteX222" fmla="*/ 1206259 w 3189276"/>
                <a:gd name="connsiteY222" fmla="*/ 38225 h 1011090"/>
                <a:gd name="connsiteX223" fmla="*/ 1202809 w 3189276"/>
                <a:gd name="connsiteY223" fmla="*/ 36837 h 1011090"/>
                <a:gd name="connsiteX224" fmla="*/ 1199676 w 3189276"/>
                <a:gd name="connsiteY224" fmla="*/ 35885 h 1011090"/>
                <a:gd name="connsiteX225" fmla="*/ 1197747 w 3189276"/>
                <a:gd name="connsiteY225" fmla="*/ 35462 h 1011090"/>
                <a:gd name="connsiteX226" fmla="*/ 1194297 w 3189276"/>
                <a:gd name="connsiteY226" fmla="*/ 35053 h 1011090"/>
                <a:gd name="connsiteX227" fmla="*/ 1192658 w 3189276"/>
                <a:gd name="connsiteY227" fmla="*/ 34497 h 1011090"/>
                <a:gd name="connsiteX228" fmla="*/ 1190702 w 3189276"/>
                <a:gd name="connsiteY228" fmla="*/ 34180 h 1011090"/>
                <a:gd name="connsiteX229" fmla="*/ 1188838 w 3189276"/>
                <a:gd name="connsiteY229" fmla="*/ 33612 h 1011090"/>
                <a:gd name="connsiteX230" fmla="*/ 1181529 w 3189276"/>
                <a:gd name="connsiteY230" fmla="*/ 33057 h 1011090"/>
                <a:gd name="connsiteX231" fmla="*/ 1177194 w 3189276"/>
                <a:gd name="connsiteY231" fmla="*/ 32925 h 1011090"/>
                <a:gd name="connsiteX232" fmla="*/ 1176387 w 3189276"/>
                <a:gd name="connsiteY232" fmla="*/ 33083 h 1011090"/>
                <a:gd name="connsiteX233" fmla="*/ 1176242 w 3189276"/>
                <a:gd name="connsiteY233" fmla="*/ 33744 h 1011090"/>
                <a:gd name="connsiteX234" fmla="*/ 1177934 w 3189276"/>
                <a:gd name="connsiteY234" fmla="*/ 34815 h 1011090"/>
                <a:gd name="connsiteX235" fmla="*/ 1177233 w 3189276"/>
                <a:gd name="connsiteY235" fmla="*/ 36136 h 1011090"/>
                <a:gd name="connsiteX236" fmla="*/ 1176229 w 3189276"/>
                <a:gd name="connsiteY236" fmla="*/ 36335 h 1011090"/>
                <a:gd name="connsiteX237" fmla="*/ 1172369 w 3189276"/>
                <a:gd name="connsiteY237" fmla="*/ 35819 h 1011090"/>
                <a:gd name="connsiteX238" fmla="*/ 1170453 w 3189276"/>
                <a:gd name="connsiteY238" fmla="*/ 36758 h 1011090"/>
                <a:gd name="connsiteX239" fmla="*/ 1169792 w 3189276"/>
                <a:gd name="connsiteY239" fmla="*/ 38132 h 1011090"/>
                <a:gd name="connsiteX240" fmla="*/ 1169131 w 3189276"/>
                <a:gd name="connsiteY240" fmla="*/ 38529 h 1011090"/>
                <a:gd name="connsiteX241" fmla="*/ 1167862 w 3189276"/>
                <a:gd name="connsiteY241" fmla="*/ 38251 h 1011090"/>
                <a:gd name="connsiteX242" fmla="*/ 1166712 w 3189276"/>
                <a:gd name="connsiteY242" fmla="*/ 36797 h 1011090"/>
                <a:gd name="connsiteX243" fmla="*/ 1167756 w 3189276"/>
                <a:gd name="connsiteY243" fmla="*/ 35925 h 1011090"/>
                <a:gd name="connsiteX244" fmla="*/ 1167135 w 3189276"/>
                <a:gd name="connsiteY244" fmla="*/ 34762 h 1011090"/>
                <a:gd name="connsiteX245" fmla="*/ 1167598 w 3189276"/>
                <a:gd name="connsiteY245" fmla="*/ 33850 h 1011090"/>
                <a:gd name="connsiteX246" fmla="*/ 1168893 w 3189276"/>
                <a:gd name="connsiteY246" fmla="*/ 33480 h 1011090"/>
                <a:gd name="connsiteX247" fmla="*/ 1165496 w 3189276"/>
                <a:gd name="connsiteY247" fmla="*/ 32105 h 1011090"/>
                <a:gd name="connsiteX248" fmla="*/ 1160527 w 3189276"/>
                <a:gd name="connsiteY248" fmla="*/ 30902 h 1011090"/>
                <a:gd name="connsiteX249" fmla="*/ 1158940 w 3189276"/>
                <a:gd name="connsiteY249" fmla="*/ 30717 h 1011090"/>
                <a:gd name="connsiteX250" fmla="*/ 1152067 w 3189276"/>
                <a:gd name="connsiteY250" fmla="*/ 31008 h 1011090"/>
                <a:gd name="connsiteX251" fmla="*/ 1142234 w 3189276"/>
                <a:gd name="connsiteY251" fmla="*/ 31960 h 1011090"/>
                <a:gd name="connsiteX252" fmla="*/ 1210713 w 3189276"/>
                <a:gd name="connsiteY252" fmla="*/ 91583 h 1011090"/>
                <a:gd name="connsiteX253" fmla="*/ 1209021 w 3189276"/>
                <a:gd name="connsiteY253" fmla="*/ 90499 h 1011090"/>
                <a:gd name="connsiteX254" fmla="*/ 1200456 w 3189276"/>
                <a:gd name="connsiteY254" fmla="*/ 92786 h 1011090"/>
                <a:gd name="connsiteX255" fmla="*/ 1194310 w 3189276"/>
                <a:gd name="connsiteY255" fmla="*/ 93658 h 1011090"/>
                <a:gd name="connsiteX256" fmla="*/ 1192684 w 3189276"/>
                <a:gd name="connsiteY256" fmla="*/ 94465 h 1011090"/>
                <a:gd name="connsiteX257" fmla="*/ 1194376 w 3189276"/>
                <a:gd name="connsiteY257" fmla="*/ 94623 h 1011090"/>
                <a:gd name="connsiteX258" fmla="*/ 1199319 w 3189276"/>
                <a:gd name="connsiteY258" fmla="*/ 94412 h 1011090"/>
                <a:gd name="connsiteX259" fmla="*/ 1201381 w 3189276"/>
                <a:gd name="connsiteY259" fmla="*/ 95059 h 1011090"/>
                <a:gd name="connsiteX260" fmla="*/ 1203179 w 3189276"/>
                <a:gd name="connsiteY260" fmla="*/ 95390 h 1011090"/>
                <a:gd name="connsiteX261" fmla="*/ 1206431 w 3189276"/>
                <a:gd name="connsiteY261" fmla="*/ 94808 h 1011090"/>
                <a:gd name="connsiteX262" fmla="*/ 1208598 w 3189276"/>
                <a:gd name="connsiteY262" fmla="*/ 95033 h 1011090"/>
                <a:gd name="connsiteX263" fmla="*/ 1208968 w 3189276"/>
                <a:gd name="connsiteY263" fmla="*/ 94716 h 1011090"/>
                <a:gd name="connsiteX264" fmla="*/ 1209061 w 3189276"/>
                <a:gd name="connsiteY264" fmla="*/ 94306 h 1011090"/>
                <a:gd name="connsiteX265" fmla="*/ 1210330 w 3189276"/>
                <a:gd name="connsiteY265" fmla="*/ 93354 h 1011090"/>
                <a:gd name="connsiteX266" fmla="*/ 1211255 w 3189276"/>
                <a:gd name="connsiteY266" fmla="*/ 92112 h 1011090"/>
                <a:gd name="connsiteX267" fmla="*/ 1210713 w 3189276"/>
                <a:gd name="connsiteY267" fmla="*/ 91583 h 1011090"/>
                <a:gd name="connsiteX268" fmla="*/ 1090474 w 3189276"/>
                <a:gd name="connsiteY268" fmla="*/ 138452 h 1011090"/>
                <a:gd name="connsiteX269" fmla="*/ 1089271 w 3189276"/>
                <a:gd name="connsiteY269" fmla="*/ 139047 h 1011090"/>
                <a:gd name="connsiteX270" fmla="*/ 1086853 w 3189276"/>
                <a:gd name="connsiteY270" fmla="*/ 139642 h 1011090"/>
                <a:gd name="connsiteX271" fmla="*/ 1086483 w 3189276"/>
                <a:gd name="connsiteY271" fmla="*/ 140646 h 1011090"/>
                <a:gd name="connsiteX272" fmla="*/ 1089496 w 3189276"/>
                <a:gd name="connsiteY272" fmla="*/ 141585 h 1011090"/>
                <a:gd name="connsiteX273" fmla="*/ 1094625 w 3189276"/>
                <a:gd name="connsiteY273" fmla="*/ 141638 h 1011090"/>
                <a:gd name="connsiteX274" fmla="*/ 1098907 w 3189276"/>
                <a:gd name="connsiteY274" fmla="*/ 142021 h 1011090"/>
                <a:gd name="connsiteX275" fmla="*/ 1099753 w 3189276"/>
                <a:gd name="connsiteY275" fmla="*/ 141334 h 1011090"/>
                <a:gd name="connsiteX276" fmla="*/ 1100189 w 3189276"/>
                <a:gd name="connsiteY276" fmla="*/ 139602 h 1011090"/>
                <a:gd name="connsiteX277" fmla="*/ 1098180 w 3189276"/>
                <a:gd name="connsiteY277" fmla="*/ 138664 h 1011090"/>
                <a:gd name="connsiteX278" fmla="*/ 1097136 w 3189276"/>
                <a:gd name="connsiteY278" fmla="*/ 138452 h 1011090"/>
                <a:gd name="connsiteX279" fmla="*/ 1093250 w 3189276"/>
                <a:gd name="connsiteY279" fmla="*/ 139087 h 1011090"/>
                <a:gd name="connsiteX280" fmla="*/ 1091492 w 3189276"/>
                <a:gd name="connsiteY280" fmla="*/ 138677 h 1011090"/>
                <a:gd name="connsiteX281" fmla="*/ 1090474 w 3189276"/>
                <a:gd name="connsiteY281" fmla="*/ 138452 h 1011090"/>
                <a:gd name="connsiteX282" fmla="*/ 646621 w 3189276"/>
                <a:gd name="connsiteY282" fmla="*/ 110445 h 1011090"/>
                <a:gd name="connsiteX283" fmla="*/ 645127 w 3189276"/>
                <a:gd name="connsiteY283" fmla="*/ 111317 h 1011090"/>
                <a:gd name="connsiteX284" fmla="*/ 645987 w 3189276"/>
                <a:gd name="connsiteY284" fmla="*/ 112705 h 1011090"/>
                <a:gd name="connsiteX285" fmla="*/ 646899 w 3189276"/>
                <a:gd name="connsiteY285" fmla="*/ 113775 h 1011090"/>
                <a:gd name="connsiteX286" fmla="*/ 646357 w 3189276"/>
                <a:gd name="connsiteY286" fmla="*/ 114436 h 1011090"/>
                <a:gd name="connsiteX287" fmla="*/ 645670 w 3189276"/>
                <a:gd name="connsiteY287" fmla="*/ 114819 h 1011090"/>
                <a:gd name="connsiteX288" fmla="*/ 643370 w 3189276"/>
                <a:gd name="connsiteY288" fmla="*/ 114872 h 1011090"/>
                <a:gd name="connsiteX289" fmla="*/ 641757 w 3189276"/>
                <a:gd name="connsiteY289" fmla="*/ 114106 h 1011090"/>
                <a:gd name="connsiteX290" fmla="*/ 639642 w 3189276"/>
                <a:gd name="connsiteY290" fmla="*/ 114013 h 1011090"/>
                <a:gd name="connsiteX291" fmla="*/ 634395 w 3189276"/>
                <a:gd name="connsiteY291" fmla="*/ 114278 h 1011090"/>
                <a:gd name="connsiteX292" fmla="*/ 632108 w 3189276"/>
                <a:gd name="connsiteY292" fmla="*/ 114925 h 1011090"/>
                <a:gd name="connsiteX293" fmla="*/ 631791 w 3189276"/>
                <a:gd name="connsiteY293" fmla="*/ 116723 h 1011090"/>
                <a:gd name="connsiteX294" fmla="*/ 628051 w 3189276"/>
                <a:gd name="connsiteY294" fmla="*/ 117542 h 1011090"/>
                <a:gd name="connsiteX295" fmla="*/ 621310 w 3189276"/>
                <a:gd name="connsiteY295" fmla="*/ 118388 h 1011090"/>
                <a:gd name="connsiteX296" fmla="*/ 617807 w 3189276"/>
                <a:gd name="connsiteY296" fmla="*/ 119115 h 1011090"/>
                <a:gd name="connsiteX297" fmla="*/ 615917 w 3189276"/>
                <a:gd name="connsiteY297" fmla="*/ 119155 h 1011090"/>
                <a:gd name="connsiteX298" fmla="*/ 614239 w 3189276"/>
                <a:gd name="connsiteY298" fmla="*/ 119525 h 1011090"/>
                <a:gd name="connsiteX299" fmla="*/ 611384 w 3189276"/>
                <a:gd name="connsiteY299" fmla="*/ 121230 h 1011090"/>
                <a:gd name="connsiteX300" fmla="*/ 608172 w 3189276"/>
                <a:gd name="connsiteY300" fmla="*/ 122472 h 1011090"/>
                <a:gd name="connsiteX301" fmla="*/ 602858 w 3189276"/>
                <a:gd name="connsiteY301" fmla="*/ 123715 h 1011090"/>
                <a:gd name="connsiteX302" fmla="*/ 603612 w 3189276"/>
                <a:gd name="connsiteY302" fmla="*/ 124680 h 1011090"/>
                <a:gd name="connsiteX303" fmla="*/ 604273 w 3189276"/>
                <a:gd name="connsiteY303" fmla="*/ 125261 h 1011090"/>
                <a:gd name="connsiteX304" fmla="*/ 600109 w 3189276"/>
                <a:gd name="connsiteY304" fmla="*/ 127138 h 1011090"/>
                <a:gd name="connsiteX305" fmla="*/ 599462 w 3189276"/>
                <a:gd name="connsiteY305" fmla="*/ 128288 h 1011090"/>
                <a:gd name="connsiteX306" fmla="*/ 599329 w 3189276"/>
                <a:gd name="connsiteY306" fmla="*/ 130442 h 1011090"/>
                <a:gd name="connsiteX307" fmla="*/ 599091 w 3189276"/>
                <a:gd name="connsiteY307" fmla="*/ 130773 h 1011090"/>
                <a:gd name="connsiteX308" fmla="*/ 593619 w 3189276"/>
                <a:gd name="connsiteY308" fmla="*/ 130072 h 1011090"/>
                <a:gd name="connsiteX309" fmla="*/ 589918 w 3189276"/>
                <a:gd name="connsiteY309" fmla="*/ 129834 h 1011090"/>
                <a:gd name="connsiteX310" fmla="*/ 588385 w 3189276"/>
                <a:gd name="connsiteY310" fmla="*/ 130033 h 1011090"/>
                <a:gd name="connsiteX311" fmla="*/ 586231 w 3189276"/>
                <a:gd name="connsiteY311" fmla="*/ 130548 h 1011090"/>
                <a:gd name="connsiteX312" fmla="*/ 585914 w 3189276"/>
                <a:gd name="connsiteY312" fmla="*/ 131050 h 1011090"/>
                <a:gd name="connsiteX313" fmla="*/ 586826 w 3189276"/>
                <a:gd name="connsiteY313" fmla="*/ 132161 h 1011090"/>
                <a:gd name="connsiteX314" fmla="*/ 587989 w 3189276"/>
                <a:gd name="connsiteY314" fmla="*/ 132888 h 1011090"/>
                <a:gd name="connsiteX315" fmla="*/ 584526 w 3189276"/>
                <a:gd name="connsiteY315" fmla="*/ 136113 h 1011090"/>
                <a:gd name="connsiteX316" fmla="*/ 583112 w 3189276"/>
                <a:gd name="connsiteY316" fmla="*/ 136152 h 1011090"/>
                <a:gd name="connsiteX317" fmla="*/ 581023 w 3189276"/>
                <a:gd name="connsiteY317" fmla="*/ 135227 h 1011090"/>
                <a:gd name="connsiteX318" fmla="*/ 579040 w 3189276"/>
                <a:gd name="connsiteY318" fmla="*/ 134646 h 1011090"/>
                <a:gd name="connsiteX319" fmla="*/ 576675 w 3189276"/>
                <a:gd name="connsiteY319" fmla="*/ 134157 h 1011090"/>
                <a:gd name="connsiteX320" fmla="*/ 574467 w 3189276"/>
                <a:gd name="connsiteY320" fmla="*/ 133985 h 1011090"/>
                <a:gd name="connsiteX321" fmla="*/ 572828 w 3189276"/>
                <a:gd name="connsiteY321" fmla="*/ 134553 h 1011090"/>
                <a:gd name="connsiteX322" fmla="*/ 571454 w 3189276"/>
                <a:gd name="connsiteY322" fmla="*/ 135505 h 1011090"/>
                <a:gd name="connsiteX323" fmla="*/ 572022 w 3189276"/>
                <a:gd name="connsiteY323" fmla="*/ 136258 h 1011090"/>
                <a:gd name="connsiteX324" fmla="*/ 573079 w 3189276"/>
                <a:gd name="connsiteY324" fmla="*/ 136959 h 1011090"/>
                <a:gd name="connsiteX325" fmla="*/ 575961 w 3189276"/>
                <a:gd name="connsiteY325" fmla="*/ 138175 h 1011090"/>
                <a:gd name="connsiteX326" fmla="*/ 581592 w 3189276"/>
                <a:gd name="connsiteY326" fmla="*/ 137950 h 1011090"/>
                <a:gd name="connsiteX327" fmla="*/ 583535 w 3189276"/>
                <a:gd name="connsiteY327" fmla="*/ 138849 h 1011090"/>
                <a:gd name="connsiteX328" fmla="*/ 584896 w 3189276"/>
                <a:gd name="connsiteY328" fmla="*/ 139206 h 1011090"/>
                <a:gd name="connsiteX329" fmla="*/ 580838 w 3189276"/>
                <a:gd name="connsiteY329" fmla="*/ 140527 h 1011090"/>
                <a:gd name="connsiteX330" fmla="*/ 576833 w 3189276"/>
                <a:gd name="connsiteY330" fmla="*/ 142774 h 1011090"/>
                <a:gd name="connsiteX331" fmla="*/ 574071 w 3189276"/>
                <a:gd name="connsiteY331" fmla="*/ 145880 h 1011090"/>
                <a:gd name="connsiteX332" fmla="*/ 573079 w 3189276"/>
                <a:gd name="connsiteY332" fmla="*/ 146515 h 1011090"/>
                <a:gd name="connsiteX333" fmla="*/ 573952 w 3189276"/>
                <a:gd name="connsiteY333" fmla="*/ 147334 h 1011090"/>
                <a:gd name="connsiteX334" fmla="*/ 575194 w 3189276"/>
                <a:gd name="connsiteY334" fmla="*/ 148101 h 1011090"/>
                <a:gd name="connsiteX335" fmla="*/ 576886 w 3189276"/>
                <a:gd name="connsiteY335" fmla="*/ 148431 h 1011090"/>
                <a:gd name="connsiteX336" fmla="*/ 580191 w 3189276"/>
                <a:gd name="connsiteY336" fmla="*/ 148405 h 1011090"/>
                <a:gd name="connsiteX337" fmla="*/ 583905 w 3189276"/>
                <a:gd name="connsiteY337" fmla="*/ 149423 h 1011090"/>
                <a:gd name="connsiteX338" fmla="*/ 583072 w 3189276"/>
                <a:gd name="connsiteY338" fmla="*/ 149753 h 1011090"/>
                <a:gd name="connsiteX339" fmla="*/ 572353 w 3189276"/>
                <a:gd name="connsiteY339" fmla="*/ 150758 h 1011090"/>
                <a:gd name="connsiteX340" fmla="*/ 571256 w 3189276"/>
                <a:gd name="connsiteY340" fmla="*/ 151128 h 1011090"/>
                <a:gd name="connsiteX341" fmla="*/ 568321 w 3189276"/>
                <a:gd name="connsiteY341" fmla="*/ 156322 h 1011090"/>
                <a:gd name="connsiteX342" fmla="*/ 567185 w 3189276"/>
                <a:gd name="connsiteY342" fmla="*/ 157604 h 1011090"/>
                <a:gd name="connsiteX343" fmla="*/ 566022 w 3189276"/>
                <a:gd name="connsiteY343" fmla="*/ 158344 h 1011090"/>
                <a:gd name="connsiteX344" fmla="*/ 565004 w 3189276"/>
                <a:gd name="connsiteY344" fmla="*/ 159719 h 1011090"/>
                <a:gd name="connsiteX345" fmla="*/ 564224 w 3189276"/>
                <a:gd name="connsiteY345" fmla="*/ 161384 h 1011090"/>
                <a:gd name="connsiteX346" fmla="*/ 563682 w 3189276"/>
                <a:gd name="connsiteY346" fmla="*/ 161569 h 1011090"/>
                <a:gd name="connsiteX347" fmla="*/ 560100 w 3189276"/>
                <a:gd name="connsiteY347" fmla="*/ 161926 h 1011090"/>
                <a:gd name="connsiteX348" fmla="*/ 556994 w 3189276"/>
                <a:gd name="connsiteY348" fmla="*/ 163050 h 1011090"/>
                <a:gd name="connsiteX349" fmla="*/ 554046 w 3189276"/>
                <a:gd name="connsiteY349" fmla="*/ 164477 h 1011090"/>
                <a:gd name="connsiteX350" fmla="*/ 552355 w 3189276"/>
                <a:gd name="connsiteY350" fmla="*/ 164966 h 1011090"/>
                <a:gd name="connsiteX351" fmla="*/ 551192 w 3189276"/>
                <a:gd name="connsiteY351" fmla="*/ 165733 h 1011090"/>
                <a:gd name="connsiteX352" fmla="*/ 553187 w 3189276"/>
                <a:gd name="connsiteY352" fmla="*/ 167279 h 1011090"/>
                <a:gd name="connsiteX353" fmla="*/ 561012 w 3189276"/>
                <a:gd name="connsiteY353" fmla="*/ 170769 h 1011090"/>
                <a:gd name="connsiteX354" fmla="*/ 560364 w 3189276"/>
                <a:gd name="connsiteY354" fmla="*/ 172143 h 1011090"/>
                <a:gd name="connsiteX355" fmla="*/ 564567 w 3189276"/>
                <a:gd name="connsiteY355" fmla="*/ 175078 h 1011090"/>
                <a:gd name="connsiteX356" fmla="*/ 568453 w 3189276"/>
                <a:gd name="connsiteY356" fmla="*/ 173558 h 1011090"/>
                <a:gd name="connsiteX357" fmla="*/ 571626 w 3189276"/>
                <a:gd name="connsiteY357" fmla="*/ 172857 h 1011090"/>
                <a:gd name="connsiteX358" fmla="*/ 575670 w 3189276"/>
                <a:gd name="connsiteY358" fmla="*/ 172751 h 1011090"/>
                <a:gd name="connsiteX359" fmla="*/ 580997 w 3189276"/>
                <a:gd name="connsiteY359" fmla="*/ 174152 h 1011090"/>
                <a:gd name="connsiteX360" fmla="*/ 585980 w 3189276"/>
                <a:gd name="connsiteY360" fmla="*/ 174945 h 1011090"/>
                <a:gd name="connsiteX361" fmla="*/ 594439 w 3189276"/>
                <a:gd name="connsiteY361" fmla="*/ 175197 h 1011090"/>
                <a:gd name="connsiteX362" fmla="*/ 598100 w 3189276"/>
                <a:gd name="connsiteY362" fmla="*/ 175910 h 1011090"/>
                <a:gd name="connsiteX363" fmla="*/ 601748 w 3189276"/>
                <a:gd name="connsiteY363" fmla="*/ 176294 h 1011090"/>
                <a:gd name="connsiteX364" fmla="*/ 605184 w 3189276"/>
                <a:gd name="connsiteY364" fmla="*/ 176135 h 1011090"/>
                <a:gd name="connsiteX365" fmla="*/ 610194 w 3189276"/>
                <a:gd name="connsiteY365" fmla="*/ 174734 h 1011090"/>
                <a:gd name="connsiteX366" fmla="*/ 611648 w 3189276"/>
                <a:gd name="connsiteY366" fmla="*/ 171628 h 1011090"/>
                <a:gd name="connsiteX367" fmla="*/ 616089 w 3189276"/>
                <a:gd name="connsiteY367" fmla="*/ 169249 h 1011090"/>
                <a:gd name="connsiteX368" fmla="*/ 616988 w 3189276"/>
                <a:gd name="connsiteY368" fmla="*/ 168165 h 1011090"/>
                <a:gd name="connsiteX369" fmla="*/ 614688 w 3189276"/>
                <a:gd name="connsiteY369" fmla="*/ 166195 h 1011090"/>
                <a:gd name="connsiteX370" fmla="*/ 610974 w 3189276"/>
                <a:gd name="connsiteY370" fmla="*/ 164662 h 1011090"/>
                <a:gd name="connsiteX371" fmla="*/ 611093 w 3189276"/>
                <a:gd name="connsiteY371" fmla="*/ 164134 h 1011090"/>
                <a:gd name="connsiteX372" fmla="*/ 613538 w 3189276"/>
                <a:gd name="connsiteY372" fmla="*/ 164411 h 1011090"/>
                <a:gd name="connsiteX373" fmla="*/ 616736 w 3189276"/>
                <a:gd name="connsiteY373" fmla="*/ 165535 h 1011090"/>
                <a:gd name="connsiteX374" fmla="*/ 617741 w 3189276"/>
                <a:gd name="connsiteY374" fmla="*/ 165693 h 1011090"/>
                <a:gd name="connsiteX375" fmla="*/ 619420 w 3189276"/>
                <a:gd name="connsiteY375" fmla="*/ 165667 h 1011090"/>
                <a:gd name="connsiteX376" fmla="*/ 620543 w 3189276"/>
                <a:gd name="connsiteY376" fmla="*/ 164861 h 1011090"/>
                <a:gd name="connsiteX377" fmla="*/ 620504 w 3189276"/>
                <a:gd name="connsiteY377" fmla="*/ 163843 h 1011090"/>
                <a:gd name="connsiteX378" fmla="*/ 619657 w 3189276"/>
                <a:gd name="connsiteY378" fmla="*/ 162785 h 1011090"/>
                <a:gd name="connsiteX379" fmla="*/ 617543 w 3189276"/>
                <a:gd name="connsiteY379" fmla="*/ 161080 h 1011090"/>
                <a:gd name="connsiteX380" fmla="*/ 616908 w 3189276"/>
                <a:gd name="connsiteY380" fmla="*/ 160182 h 1011090"/>
                <a:gd name="connsiteX381" fmla="*/ 627099 w 3189276"/>
                <a:gd name="connsiteY381" fmla="*/ 157604 h 1011090"/>
                <a:gd name="connsiteX382" fmla="*/ 628976 w 3189276"/>
                <a:gd name="connsiteY382" fmla="*/ 155397 h 1011090"/>
                <a:gd name="connsiteX383" fmla="*/ 629068 w 3189276"/>
                <a:gd name="connsiteY383" fmla="*/ 154022 h 1011090"/>
                <a:gd name="connsiteX384" fmla="*/ 628302 w 3189276"/>
                <a:gd name="connsiteY384" fmla="*/ 153163 h 1011090"/>
                <a:gd name="connsiteX385" fmla="*/ 625817 w 3189276"/>
                <a:gd name="connsiteY385" fmla="*/ 151075 h 1011090"/>
                <a:gd name="connsiteX386" fmla="*/ 624323 w 3189276"/>
                <a:gd name="connsiteY386" fmla="*/ 150136 h 1011090"/>
                <a:gd name="connsiteX387" fmla="*/ 624469 w 3189276"/>
                <a:gd name="connsiteY387" fmla="*/ 149370 h 1011090"/>
                <a:gd name="connsiteX388" fmla="*/ 631553 w 3189276"/>
                <a:gd name="connsiteY388" fmla="*/ 150176 h 1011090"/>
                <a:gd name="connsiteX389" fmla="*/ 633192 w 3189276"/>
                <a:gd name="connsiteY389" fmla="*/ 149674 h 1011090"/>
                <a:gd name="connsiteX390" fmla="*/ 633959 w 3189276"/>
                <a:gd name="connsiteY390" fmla="*/ 149185 h 1011090"/>
                <a:gd name="connsiteX391" fmla="*/ 634210 w 3189276"/>
                <a:gd name="connsiteY391" fmla="*/ 148193 h 1011090"/>
                <a:gd name="connsiteX392" fmla="*/ 633708 w 3189276"/>
                <a:gd name="connsiteY392" fmla="*/ 146885 h 1011090"/>
                <a:gd name="connsiteX393" fmla="*/ 633483 w 3189276"/>
                <a:gd name="connsiteY393" fmla="*/ 145669 h 1011090"/>
                <a:gd name="connsiteX394" fmla="*/ 634144 w 3189276"/>
                <a:gd name="connsiteY394" fmla="*/ 145061 h 1011090"/>
                <a:gd name="connsiteX395" fmla="*/ 641083 w 3189276"/>
                <a:gd name="connsiteY395" fmla="*/ 146819 h 1011090"/>
                <a:gd name="connsiteX396" fmla="*/ 642445 w 3189276"/>
                <a:gd name="connsiteY396" fmla="*/ 146898 h 1011090"/>
                <a:gd name="connsiteX397" fmla="*/ 643462 w 3189276"/>
                <a:gd name="connsiteY397" fmla="*/ 146303 h 1011090"/>
                <a:gd name="connsiteX398" fmla="*/ 643449 w 3189276"/>
                <a:gd name="connsiteY398" fmla="*/ 145695 h 1011090"/>
                <a:gd name="connsiteX399" fmla="*/ 642457 w 3189276"/>
                <a:gd name="connsiteY399" fmla="*/ 145008 h 1011090"/>
                <a:gd name="connsiteX400" fmla="*/ 642074 w 3189276"/>
                <a:gd name="connsiteY400" fmla="*/ 143885 h 1011090"/>
                <a:gd name="connsiteX401" fmla="*/ 646053 w 3189276"/>
                <a:gd name="connsiteY401" fmla="*/ 143911 h 1011090"/>
                <a:gd name="connsiteX402" fmla="*/ 647573 w 3189276"/>
                <a:gd name="connsiteY402" fmla="*/ 143660 h 1011090"/>
                <a:gd name="connsiteX403" fmla="*/ 649489 w 3189276"/>
                <a:gd name="connsiteY403" fmla="*/ 142761 h 1011090"/>
                <a:gd name="connsiteX404" fmla="*/ 650322 w 3189276"/>
                <a:gd name="connsiteY404" fmla="*/ 141862 h 1011090"/>
                <a:gd name="connsiteX405" fmla="*/ 652186 w 3189276"/>
                <a:gd name="connsiteY405" fmla="*/ 141016 h 1011090"/>
                <a:gd name="connsiteX406" fmla="*/ 652873 w 3189276"/>
                <a:gd name="connsiteY406" fmla="*/ 140369 h 1011090"/>
                <a:gd name="connsiteX407" fmla="*/ 651591 w 3189276"/>
                <a:gd name="connsiteY407" fmla="*/ 139457 h 1011090"/>
                <a:gd name="connsiteX408" fmla="*/ 647705 w 3189276"/>
                <a:gd name="connsiteY408" fmla="*/ 138915 h 1011090"/>
                <a:gd name="connsiteX409" fmla="*/ 647864 w 3189276"/>
                <a:gd name="connsiteY409" fmla="*/ 138095 h 1011090"/>
                <a:gd name="connsiteX410" fmla="*/ 650626 w 3189276"/>
                <a:gd name="connsiteY410" fmla="*/ 137051 h 1011090"/>
                <a:gd name="connsiteX411" fmla="*/ 651551 w 3189276"/>
                <a:gd name="connsiteY411" fmla="*/ 136945 h 1011090"/>
                <a:gd name="connsiteX412" fmla="*/ 653640 w 3189276"/>
                <a:gd name="connsiteY412" fmla="*/ 137038 h 1011090"/>
                <a:gd name="connsiteX413" fmla="*/ 654552 w 3189276"/>
                <a:gd name="connsiteY413" fmla="*/ 136734 h 1011090"/>
                <a:gd name="connsiteX414" fmla="*/ 655873 w 3189276"/>
                <a:gd name="connsiteY414" fmla="*/ 135795 h 1011090"/>
                <a:gd name="connsiteX415" fmla="*/ 657010 w 3189276"/>
                <a:gd name="connsiteY415" fmla="*/ 134632 h 1011090"/>
                <a:gd name="connsiteX416" fmla="*/ 659825 w 3189276"/>
                <a:gd name="connsiteY416" fmla="*/ 133337 h 1011090"/>
                <a:gd name="connsiteX417" fmla="*/ 660790 w 3189276"/>
                <a:gd name="connsiteY417" fmla="*/ 132055 h 1011090"/>
                <a:gd name="connsiteX418" fmla="*/ 662165 w 3189276"/>
                <a:gd name="connsiteY418" fmla="*/ 131315 h 1011090"/>
                <a:gd name="connsiteX419" fmla="*/ 664398 w 3189276"/>
                <a:gd name="connsiteY419" fmla="*/ 131407 h 1011090"/>
                <a:gd name="connsiteX420" fmla="*/ 666460 w 3189276"/>
                <a:gd name="connsiteY420" fmla="*/ 131209 h 1011090"/>
                <a:gd name="connsiteX421" fmla="*/ 672606 w 3189276"/>
                <a:gd name="connsiteY421" fmla="*/ 128830 h 1011090"/>
                <a:gd name="connsiteX422" fmla="*/ 687040 w 3189276"/>
                <a:gd name="connsiteY422" fmla="*/ 125578 h 1011090"/>
                <a:gd name="connsiteX423" fmla="*/ 691190 w 3189276"/>
                <a:gd name="connsiteY423" fmla="*/ 124984 h 1011090"/>
                <a:gd name="connsiteX424" fmla="*/ 696028 w 3189276"/>
                <a:gd name="connsiteY424" fmla="*/ 123543 h 1011090"/>
                <a:gd name="connsiteX425" fmla="*/ 697971 w 3189276"/>
                <a:gd name="connsiteY425" fmla="*/ 123450 h 1011090"/>
                <a:gd name="connsiteX426" fmla="*/ 705372 w 3189276"/>
                <a:gd name="connsiteY426" fmla="*/ 122419 h 1011090"/>
                <a:gd name="connsiteX427" fmla="*/ 712457 w 3189276"/>
                <a:gd name="connsiteY427" fmla="*/ 120926 h 1011090"/>
                <a:gd name="connsiteX428" fmla="*/ 719343 w 3189276"/>
                <a:gd name="connsiteY428" fmla="*/ 119816 h 1011090"/>
                <a:gd name="connsiteX429" fmla="*/ 725370 w 3189276"/>
                <a:gd name="connsiteY429" fmla="*/ 118388 h 1011090"/>
                <a:gd name="connsiteX430" fmla="*/ 735257 w 3189276"/>
                <a:gd name="connsiteY430" fmla="*/ 116670 h 1011090"/>
                <a:gd name="connsiteX431" fmla="*/ 740570 w 3189276"/>
                <a:gd name="connsiteY431" fmla="*/ 115295 h 1011090"/>
                <a:gd name="connsiteX432" fmla="*/ 744113 w 3189276"/>
                <a:gd name="connsiteY432" fmla="*/ 114753 h 1011090"/>
                <a:gd name="connsiteX433" fmla="*/ 747470 w 3189276"/>
                <a:gd name="connsiteY433" fmla="*/ 113974 h 1011090"/>
                <a:gd name="connsiteX434" fmla="*/ 750642 w 3189276"/>
                <a:gd name="connsiteY434" fmla="*/ 112824 h 1011090"/>
                <a:gd name="connsiteX435" fmla="*/ 756140 w 3189276"/>
                <a:gd name="connsiteY435" fmla="*/ 111171 h 1011090"/>
                <a:gd name="connsiteX436" fmla="*/ 762049 w 3189276"/>
                <a:gd name="connsiteY436" fmla="*/ 110154 h 1011090"/>
                <a:gd name="connsiteX437" fmla="*/ 762564 w 3189276"/>
                <a:gd name="connsiteY437" fmla="*/ 109533 h 1011090"/>
                <a:gd name="connsiteX438" fmla="*/ 766093 w 3189276"/>
                <a:gd name="connsiteY438" fmla="*/ 106598 h 1011090"/>
                <a:gd name="connsiteX439" fmla="*/ 769860 w 3189276"/>
                <a:gd name="connsiteY439" fmla="*/ 103942 h 1011090"/>
                <a:gd name="connsiteX440" fmla="*/ 768618 w 3189276"/>
                <a:gd name="connsiteY440" fmla="*/ 103135 h 1011090"/>
                <a:gd name="connsiteX441" fmla="*/ 768406 w 3189276"/>
                <a:gd name="connsiteY441" fmla="*/ 102078 h 1011090"/>
                <a:gd name="connsiteX442" fmla="*/ 768525 w 3189276"/>
                <a:gd name="connsiteY442" fmla="*/ 101047 h 1011090"/>
                <a:gd name="connsiteX443" fmla="*/ 767243 w 3189276"/>
                <a:gd name="connsiteY443" fmla="*/ 99910 h 1011090"/>
                <a:gd name="connsiteX444" fmla="*/ 766172 w 3189276"/>
                <a:gd name="connsiteY444" fmla="*/ 99289 h 1011090"/>
                <a:gd name="connsiteX445" fmla="*/ 762115 w 3189276"/>
                <a:gd name="connsiteY445" fmla="*/ 97558 h 1011090"/>
                <a:gd name="connsiteX446" fmla="*/ 757687 w 3189276"/>
                <a:gd name="connsiteY446" fmla="*/ 96209 h 1011090"/>
                <a:gd name="connsiteX447" fmla="*/ 749201 w 3189276"/>
                <a:gd name="connsiteY447" fmla="*/ 94993 h 1011090"/>
                <a:gd name="connsiteX448" fmla="*/ 742936 w 3189276"/>
                <a:gd name="connsiteY448" fmla="*/ 94544 h 1011090"/>
                <a:gd name="connsiteX449" fmla="*/ 741086 w 3189276"/>
                <a:gd name="connsiteY449" fmla="*/ 94623 h 1011090"/>
                <a:gd name="connsiteX450" fmla="*/ 737305 w 3189276"/>
                <a:gd name="connsiteY450" fmla="*/ 95562 h 1011090"/>
                <a:gd name="connsiteX451" fmla="*/ 730789 w 3189276"/>
                <a:gd name="connsiteY451" fmla="*/ 96408 h 1011090"/>
                <a:gd name="connsiteX452" fmla="*/ 724379 w 3189276"/>
                <a:gd name="connsiteY452" fmla="*/ 98602 h 1011090"/>
                <a:gd name="connsiteX453" fmla="*/ 720837 w 3189276"/>
                <a:gd name="connsiteY453" fmla="*/ 100201 h 1011090"/>
                <a:gd name="connsiteX454" fmla="*/ 719964 w 3189276"/>
                <a:gd name="connsiteY454" fmla="*/ 101443 h 1011090"/>
                <a:gd name="connsiteX455" fmla="*/ 719449 w 3189276"/>
                <a:gd name="connsiteY455" fmla="*/ 103043 h 1011090"/>
                <a:gd name="connsiteX456" fmla="*/ 718167 w 3189276"/>
                <a:gd name="connsiteY456" fmla="*/ 103770 h 1011090"/>
                <a:gd name="connsiteX457" fmla="*/ 716237 w 3189276"/>
                <a:gd name="connsiteY457" fmla="*/ 103783 h 1011090"/>
                <a:gd name="connsiteX458" fmla="*/ 714611 w 3189276"/>
                <a:gd name="connsiteY458" fmla="*/ 104021 h 1011090"/>
                <a:gd name="connsiteX459" fmla="*/ 711730 w 3189276"/>
                <a:gd name="connsiteY459" fmla="*/ 105091 h 1011090"/>
                <a:gd name="connsiteX460" fmla="*/ 710131 w 3189276"/>
                <a:gd name="connsiteY460" fmla="*/ 105488 h 1011090"/>
                <a:gd name="connsiteX461" fmla="*/ 708135 w 3189276"/>
                <a:gd name="connsiteY461" fmla="*/ 105554 h 1011090"/>
                <a:gd name="connsiteX462" fmla="*/ 706284 w 3189276"/>
                <a:gd name="connsiteY462" fmla="*/ 105818 h 1011090"/>
                <a:gd name="connsiteX463" fmla="*/ 703112 w 3189276"/>
                <a:gd name="connsiteY463" fmla="*/ 107074 h 1011090"/>
                <a:gd name="connsiteX464" fmla="*/ 699755 w 3189276"/>
                <a:gd name="connsiteY464" fmla="*/ 108105 h 1011090"/>
                <a:gd name="connsiteX465" fmla="*/ 685256 w 3189276"/>
                <a:gd name="connsiteY465" fmla="*/ 109585 h 1011090"/>
                <a:gd name="connsiteX466" fmla="*/ 677087 w 3189276"/>
                <a:gd name="connsiteY466" fmla="*/ 111158 h 1011090"/>
                <a:gd name="connsiteX467" fmla="*/ 673849 w 3189276"/>
                <a:gd name="connsiteY467" fmla="*/ 110973 h 1011090"/>
                <a:gd name="connsiteX468" fmla="*/ 668919 w 3189276"/>
                <a:gd name="connsiteY468" fmla="*/ 111290 h 1011090"/>
                <a:gd name="connsiteX469" fmla="*/ 664914 w 3189276"/>
                <a:gd name="connsiteY469" fmla="*/ 111053 h 1011090"/>
                <a:gd name="connsiteX470" fmla="*/ 656851 w 3189276"/>
                <a:gd name="connsiteY470" fmla="*/ 109982 h 1011090"/>
                <a:gd name="connsiteX471" fmla="*/ 653164 w 3189276"/>
                <a:gd name="connsiteY471" fmla="*/ 109823 h 1011090"/>
                <a:gd name="connsiteX472" fmla="*/ 647308 w 3189276"/>
                <a:gd name="connsiteY472" fmla="*/ 110180 h 1011090"/>
                <a:gd name="connsiteX473" fmla="*/ 646621 w 3189276"/>
                <a:gd name="connsiteY473" fmla="*/ 110445 h 1011090"/>
                <a:gd name="connsiteX474" fmla="*/ 836727 w 3189276"/>
                <a:gd name="connsiteY474" fmla="*/ 179228 h 1011090"/>
                <a:gd name="connsiteX475" fmla="*/ 836357 w 3189276"/>
                <a:gd name="connsiteY475" fmla="*/ 180193 h 1011090"/>
                <a:gd name="connsiteX476" fmla="*/ 836753 w 3189276"/>
                <a:gd name="connsiteY476" fmla="*/ 181144 h 1011090"/>
                <a:gd name="connsiteX477" fmla="*/ 839476 w 3189276"/>
                <a:gd name="connsiteY477" fmla="*/ 182215 h 1011090"/>
                <a:gd name="connsiteX478" fmla="*/ 840560 w 3189276"/>
                <a:gd name="connsiteY478" fmla="*/ 181779 h 1011090"/>
                <a:gd name="connsiteX479" fmla="*/ 843825 w 3189276"/>
                <a:gd name="connsiteY479" fmla="*/ 182043 h 1011090"/>
                <a:gd name="connsiteX480" fmla="*/ 845186 w 3189276"/>
                <a:gd name="connsiteY480" fmla="*/ 181964 h 1011090"/>
                <a:gd name="connsiteX481" fmla="*/ 849614 w 3189276"/>
                <a:gd name="connsiteY481" fmla="*/ 180906 h 1011090"/>
                <a:gd name="connsiteX482" fmla="*/ 852944 w 3189276"/>
                <a:gd name="connsiteY482" fmla="*/ 180351 h 1011090"/>
                <a:gd name="connsiteX483" fmla="*/ 860439 w 3189276"/>
                <a:gd name="connsiteY483" fmla="*/ 179386 h 1011090"/>
                <a:gd name="connsiteX484" fmla="*/ 864946 w 3189276"/>
                <a:gd name="connsiteY484" fmla="*/ 179122 h 1011090"/>
                <a:gd name="connsiteX485" fmla="*/ 864311 w 3189276"/>
                <a:gd name="connsiteY485" fmla="*/ 177972 h 1011090"/>
                <a:gd name="connsiteX486" fmla="*/ 862792 w 3189276"/>
                <a:gd name="connsiteY486" fmla="*/ 176650 h 1011090"/>
                <a:gd name="connsiteX487" fmla="*/ 859474 w 3189276"/>
                <a:gd name="connsiteY487" fmla="*/ 175315 h 1011090"/>
                <a:gd name="connsiteX488" fmla="*/ 857439 w 3189276"/>
                <a:gd name="connsiteY488" fmla="*/ 174641 h 1011090"/>
                <a:gd name="connsiteX489" fmla="*/ 854332 w 3189276"/>
                <a:gd name="connsiteY489" fmla="*/ 172936 h 1011090"/>
                <a:gd name="connsiteX490" fmla="*/ 852363 w 3189276"/>
                <a:gd name="connsiteY490" fmla="*/ 172249 h 1011090"/>
                <a:gd name="connsiteX491" fmla="*/ 849970 w 3189276"/>
                <a:gd name="connsiteY491" fmla="*/ 171654 h 1011090"/>
                <a:gd name="connsiteX492" fmla="*/ 848398 w 3189276"/>
                <a:gd name="connsiteY492" fmla="*/ 171430 h 1011090"/>
                <a:gd name="connsiteX493" fmla="*/ 838775 w 3189276"/>
                <a:gd name="connsiteY493" fmla="*/ 172262 h 1011090"/>
                <a:gd name="connsiteX494" fmla="*/ 835788 w 3189276"/>
                <a:gd name="connsiteY494" fmla="*/ 173002 h 1011090"/>
                <a:gd name="connsiteX495" fmla="*/ 834308 w 3189276"/>
                <a:gd name="connsiteY495" fmla="*/ 174932 h 1011090"/>
                <a:gd name="connsiteX496" fmla="*/ 836542 w 3189276"/>
                <a:gd name="connsiteY496" fmla="*/ 177985 h 1011090"/>
                <a:gd name="connsiteX497" fmla="*/ 836727 w 3189276"/>
                <a:gd name="connsiteY497" fmla="*/ 179228 h 1011090"/>
                <a:gd name="connsiteX498" fmla="*/ 969073 w 3189276"/>
                <a:gd name="connsiteY498" fmla="*/ 199067 h 1011090"/>
                <a:gd name="connsiteX499" fmla="*/ 973487 w 3189276"/>
                <a:gd name="connsiteY499" fmla="*/ 199424 h 1011090"/>
                <a:gd name="connsiteX500" fmla="*/ 981840 w 3189276"/>
                <a:gd name="connsiteY500" fmla="*/ 199213 h 1011090"/>
                <a:gd name="connsiteX501" fmla="*/ 984167 w 3189276"/>
                <a:gd name="connsiteY501" fmla="*/ 198816 h 1011090"/>
                <a:gd name="connsiteX502" fmla="*/ 986850 w 3189276"/>
                <a:gd name="connsiteY502" fmla="*/ 196899 h 1011090"/>
                <a:gd name="connsiteX503" fmla="*/ 989044 w 3189276"/>
                <a:gd name="connsiteY503" fmla="*/ 196344 h 1011090"/>
                <a:gd name="connsiteX504" fmla="*/ 991714 w 3189276"/>
                <a:gd name="connsiteY504" fmla="*/ 194851 h 1011090"/>
                <a:gd name="connsiteX505" fmla="*/ 991172 w 3189276"/>
                <a:gd name="connsiteY505" fmla="*/ 194349 h 1011090"/>
                <a:gd name="connsiteX506" fmla="*/ 989150 w 3189276"/>
                <a:gd name="connsiteY506" fmla="*/ 193238 h 1011090"/>
                <a:gd name="connsiteX507" fmla="*/ 978748 w 3189276"/>
                <a:gd name="connsiteY507" fmla="*/ 191454 h 1011090"/>
                <a:gd name="connsiteX508" fmla="*/ 975800 w 3189276"/>
                <a:gd name="connsiteY508" fmla="*/ 191467 h 1011090"/>
                <a:gd name="connsiteX509" fmla="*/ 973302 w 3189276"/>
                <a:gd name="connsiteY509" fmla="*/ 192961 h 1011090"/>
                <a:gd name="connsiteX510" fmla="*/ 972443 w 3189276"/>
                <a:gd name="connsiteY510" fmla="*/ 194771 h 1011090"/>
                <a:gd name="connsiteX511" fmla="*/ 971214 w 3189276"/>
                <a:gd name="connsiteY511" fmla="*/ 195842 h 1011090"/>
                <a:gd name="connsiteX512" fmla="*/ 968015 w 3189276"/>
                <a:gd name="connsiteY512" fmla="*/ 197521 h 1011090"/>
                <a:gd name="connsiteX513" fmla="*/ 968174 w 3189276"/>
                <a:gd name="connsiteY513" fmla="*/ 198631 h 1011090"/>
                <a:gd name="connsiteX514" fmla="*/ 969073 w 3189276"/>
                <a:gd name="connsiteY514" fmla="*/ 199067 h 1011090"/>
                <a:gd name="connsiteX515" fmla="*/ 648921 w 3189276"/>
                <a:gd name="connsiteY515" fmla="*/ 235336 h 1011090"/>
                <a:gd name="connsiteX516" fmla="*/ 647322 w 3189276"/>
                <a:gd name="connsiteY516" fmla="*/ 234477 h 1011090"/>
                <a:gd name="connsiteX517" fmla="*/ 645762 w 3189276"/>
                <a:gd name="connsiteY517" fmla="*/ 233855 h 1011090"/>
                <a:gd name="connsiteX518" fmla="*/ 637501 w 3189276"/>
                <a:gd name="connsiteY518" fmla="*/ 231899 h 1011090"/>
                <a:gd name="connsiteX519" fmla="*/ 633959 w 3189276"/>
                <a:gd name="connsiteY519" fmla="*/ 230710 h 1011090"/>
                <a:gd name="connsiteX520" fmla="*/ 624363 w 3189276"/>
                <a:gd name="connsiteY520" fmla="*/ 226506 h 1011090"/>
                <a:gd name="connsiteX521" fmla="*/ 614741 w 3189276"/>
                <a:gd name="connsiteY521" fmla="*/ 220982 h 1011090"/>
                <a:gd name="connsiteX522" fmla="*/ 609203 w 3189276"/>
                <a:gd name="connsiteY522" fmla="*/ 217228 h 1011090"/>
                <a:gd name="connsiteX523" fmla="*/ 603797 w 3189276"/>
                <a:gd name="connsiteY523" fmla="*/ 213011 h 1011090"/>
                <a:gd name="connsiteX524" fmla="*/ 601708 w 3189276"/>
                <a:gd name="connsiteY524" fmla="*/ 210857 h 1011090"/>
                <a:gd name="connsiteX525" fmla="*/ 599541 w 3189276"/>
                <a:gd name="connsiteY525" fmla="*/ 208874 h 1011090"/>
                <a:gd name="connsiteX526" fmla="*/ 595853 w 3189276"/>
                <a:gd name="connsiteY526" fmla="*/ 207354 h 1011090"/>
                <a:gd name="connsiteX527" fmla="*/ 596422 w 3189276"/>
                <a:gd name="connsiteY527" fmla="*/ 205530 h 1011090"/>
                <a:gd name="connsiteX528" fmla="*/ 596012 w 3189276"/>
                <a:gd name="connsiteY528" fmla="*/ 203416 h 1011090"/>
                <a:gd name="connsiteX529" fmla="*/ 596871 w 3189276"/>
                <a:gd name="connsiteY529" fmla="*/ 201684 h 1011090"/>
                <a:gd name="connsiteX530" fmla="*/ 596897 w 3189276"/>
                <a:gd name="connsiteY530" fmla="*/ 200812 h 1011090"/>
                <a:gd name="connsiteX531" fmla="*/ 593897 w 3189276"/>
                <a:gd name="connsiteY531" fmla="*/ 198684 h 1011090"/>
                <a:gd name="connsiteX532" fmla="*/ 593104 w 3189276"/>
                <a:gd name="connsiteY532" fmla="*/ 197217 h 1011090"/>
                <a:gd name="connsiteX533" fmla="*/ 592258 w 3189276"/>
                <a:gd name="connsiteY533" fmla="*/ 196516 h 1011090"/>
                <a:gd name="connsiteX534" fmla="*/ 591637 w 3189276"/>
                <a:gd name="connsiteY534" fmla="*/ 195234 h 1011090"/>
                <a:gd name="connsiteX535" fmla="*/ 592337 w 3189276"/>
                <a:gd name="connsiteY535" fmla="*/ 194401 h 1011090"/>
                <a:gd name="connsiteX536" fmla="*/ 591623 w 3189276"/>
                <a:gd name="connsiteY536" fmla="*/ 193318 h 1011090"/>
                <a:gd name="connsiteX537" fmla="*/ 592020 w 3189276"/>
                <a:gd name="connsiteY537" fmla="*/ 192723 h 1011090"/>
                <a:gd name="connsiteX538" fmla="*/ 594822 w 3189276"/>
                <a:gd name="connsiteY538" fmla="*/ 192181 h 1011090"/>
                <a:gd name="connsiteX539" fmla="*/ 595562 w 3189276"/>
                <a:gd name="connsiteY539" fmla="*/ 190529 h 1011090"/>
                <a:gd name="connsiteX540" fmla="*/ 595364 w 3189276"/>
                <a:gd name="connsiteY540" fmla="*/ 189392 h 1011090"/>
                <a:gd name="connsiteX541" fmla="*/ 594994 w 3189276"/>
                <a:gd name="connsiteY541" fmla="*/ 188374 h 1011090"/>
                <a:gd name="connsiteX542" fmla="*/ 596422 w 3189276"/>
                <a:gd name="connsiteY542" fmla="*/ 187846 h 1011090"/>
                <a:gd name="connsiteX543" fmla="*/ 600995 w 3189276"/>
                <a:gd name="connsiteY543" fmla="*/ 187846 h 1011090"/>
                <a:gd name="connsiteX544" fmla="*/ 601471 w 3189276"/>
                <a:gd name="connsiteY544" fmla="*/ 187449 h 1011090"/>
                <a:gd name="connsiteX545" fmla="*/ 601893 w 3189276"/>
                <a:gd name="connsiteY545" fmla="*/ 186511 h 1011090"/>
                <a:gd name="connsiteX546" fmla="*/ 601695 w 3189276"/>
                <a:gd name="connsiteY546" fmla="*/ 185215 h 1011090"/>
                <a:gd name="connsiteX547" fmla="*/ 600440 w 3189276"/>
                <a:gd name="connsiteY547" fmla="*/ 183444 h 1011090"/>
                <a:gd name="connsiteX548" fmla="*/ 600307 w 3189276"/>
                <a:gd name="connsiteY548" fmla="*/ 182321 h 1011090"/>
                <a:gd name="connsiteX549" fmla="*/ 601986 w 3189276"/>
                <a:gd name="connsiteY549" fmla="*/ 180497 h 1011090"/>
                <a:gd name="connsiteX550" fmla="*/ 602805 w 3189276"/>
                <a:gd name="connsiteY550" fmla="*/ 179915 h 1011090"/>
                <a:gd name="connsiteX551" fmla="*/ 602713 w 3189276"/>
                <a:gd name="connsiteY551" fmla="*/ 178514 h 1011090"/>
                <a:gd name="connsiteX552" fmla="*/ 601101 w 3189276"/>
                <a:gd name="connsiteY552" fmla="*/ 177959 h 1011090"/>
                <a:gd name="connsiteX553" fmla="*/ 597109 w 3189276"/>
                <a:gd name="connsiteY553" fmla="*/ 177272 h 1011090"/>
                <a:gd name="connsiteX554" fmla="*/ 590949 w 3189276"/>
                <a:gd name="connsiteY554" fmla="*/ 176994 h 1011090"/>
                <a:gd name="connsiteX555" fmla="*/ 582490 w 3189276"/>
                <a:gd name="connsiteY555" fmla="*/ 176095 h 1011090"/>
                <a:gd name="connsiteX556" fmla="*/ 578578 w 3189276"/>
                <a:gd name="connsiteY556" fmla="*/ 174998 h 1011090"/>
                <a:gd name="connsiteX557" fmla="*/ 575194 w 3189276"/>
                <a:gd name="connsiteY557" fmla="*/ 174403 h 1011090"/>
                <a:gd name="connsiteX558" fmla="*/ 572802 w 3189276"/>
                <a:gd name="connsiteY558" fmla="*/ 174311 h 1011090"/>
                <a:gd name="connsiteX559" fmla="*/ 570780 w 3189276"/>
                <a:gd name="connsiteY559" fmla="*/ 174707 h 1011090"/>
                <a:gd name="connsiteX560" fmla="*/ 565493 w 3189276"/>
                <a:gd name="connsiteY560" fmla="*/ 176294 h 1011090"/>
                <a:gd name="connsiteX561" fmla="*/ 563523 w 3189276"/>
                <a:gd name="connsiteY561" fmla="*/ 176703 h 1011090"/>
                <a:gd name="connsiteX562" fmla="*/ 561660 w 3189276"/>
                <a:gd name="connsiteY562" fmla="*/ 176809 h 1011090"/>
                <a:gd name="connsiteX563" fmla="*/ 557562 w 3189276"/>
                <a:gd name="connsiteY563" fmla="*/ 176307 h 1011090"/>
                <a:gd name="connsiteX564" fmla="*/ 555685 w 3189276"/>
                <a:gd name="connsiteY564" fmla="*/ 176439 h 1011090"/>
                <a:gd name="connsiteX565" fmla="*/ 553954 w 3189276"/>
                <a:gd name="connsiteY565" fmla="*/ 177179 h 1011090"/>
                <a:gd name="connsiteX566" fmla="*/ 552077 w 3189276"/>
                <a:gd name="connsiteY566" fmla="*/ 177668 h 1011090"/>
                <a:gd name="connsiteX567" fmla="*/ 549553 w 3189276"/>
                <a:gd name="connsiteY567" fmla="*/ 177985 h 1011090"/>
                <a:gd name="connsiteX568" fmla="*/ 548125 w 3189276"/>
                <a:gd name="connsiteY568" fmla="*/ 178924 h 1011090"/>
                <a:gd name="connsiteX569" fmla="*/ 547557 w 3189276"/>
                <a:gd name="connsiteY569" fmla="*/ 179730 h 1011090"/>
                <a:gd name="connsiteX570" fmla="*/ 547821 w 3189276"/>
                <a:gd name="connsiteY570" fmla="*/ 180721 h 1011090"/>
                <a:gd name="connsiteX571" fmla="*/ 549553 w 3189276"/>
                <a:gd name="connsiteY571" fmla="*/ 182823 h 1011090"/>
                <a:gd name="connsiteX572" fmla="*/ 550095 w 3189276"/>
                <a:gd name="connsiteY572" fmla="*/ 183682 h 1011090"/>
                <a:gd name="connsiteX573" fmla="*/ 552751 w 3189276"/>
                <a:gd name="connsiteY573" fmla="*/ 184964 h 1011090"/>
                <a:gd name="connsiteX574" fmla="*/ 550861 w 3189276"/>
                <a:gd name="connsiteY574" fmla="*/ 185255 h 1011090"/>
                <a:gd name="connsiteX575" fmla="*/ 548720 w 3189276"/>
                <a:gd name="connsiteY575" fmla="*/ 185043 h 1011090"/>
                <a:gd name="connsiteX576" fmla="*/ 546803 w 3189276"/>
                <a:gd name="connsiteY576" fmla="*/ 185030 h 1011090"/>
                <a:gd name="connsiteX577" fmla="*/ 545019 w 3189276"/>
                <a:gd name="connsiteY577" fmla="*/ 185334 h 1011090"/>
                <a:gd name="connsiteX578" fmla="*/ 543512 w 3189276"/>
                <a:gd name="connsiteY578" fmla="*/ 185889 h 1011090"/>
                <a:gd name="connsiteX579" fmla="*/ 540274 w 3189276"/>
                <a:gd name="connsiteY579" fmla="*/ 187793 h 1011090"/>
                <a:gd name="connsiteX580" fmla="*/ 539997 w 3189276"/>
                <a:gd name="connsiteY580" fmla="*/ 188308 h 1011090"/>
                <a:gd name="connsiteX581" fmla="*/ 539904 w 3189276"/>
                <a:gd name="connsiteY581" fmla="*/ 189022 h 1011090"/>
                <a:gd name="connsiteX582" fmla="*/ 541543 w 3189276"/>
                <a:gd name="connsiteY582" fmla="*/ 189775 h 1011090"/>
                <a:gd name="connsiteX583" fmla="*/ 543102 w 3189276"/>
                <a:gd name="connsiteY583" fmla="*/ 190278 h 1011090"/>
                <a:gd name="connsiteX584" fmla="*/ 547279 w 3189276"/>
                <a:gd name="connsiteY584" fmla="*/ 190582 h 1011090"/>
                <a:gd name="connsiteX585" fmla="*/ 546407 w 3189276"/>
                <a:gd name="connsiteY585" fmla="*/ 191718 h 1011090"/>
                <a:gd name="connsiteX586" fmla="*/ 546394 w 3189276"/>
                <a:gd name="connsiteY586" fmla="*/ 192353 h 1011090"/>
                <a:gd name="connsiteX587" fmla="*/ 547491 w 3189276"/>
                <a:gd name="connsiteY587" fmla="*/ 193291 h 1011090"/>
                <a:gd name="connsiteX588" fmla="*/ 546129 w 3189276"/>
                <a:gd name="connsiteY588" fmla="*/ 194811 h 1011090"/>
                <a:gd name="connsiteX589" fmla="*/ 545958 w 3189276"/>
                <a:gd name="connsiteY589" fmla="*/ 195869 h 1011090"/>
                <a:gd name="connsiteX590" fmla="*/ 546248 w 3189276"/>
                <a:gd name="connsiteY590" fmla="*/ 196913 h 1011090"/>
                <a:gd name="connsiteX591" fmla="*/ 545997 w 3189276"/>
                <a:gd name="connsiteY591" fmla="*/ 198155 h 1011090"/>
                <a:gd name="connsiteX592" fmla="*/ 545640 w 3189276"/>
                <a:gd name="connsiteY592" fmla="*/ 198975 h 1011090"/>
                <a:gd name="connsiteX593" fmla="*/ 545178 w 3189276"/>
                <a:gd name="connsiteY593" fmla="*/ 199358 h 1011090"/>
                <a:gd name="connsiteX594" fmla="*/ 543301 w 3189276"/>
                <a:gd name="connsiteY594" fmla="*/ 200085 h 1011090"/>
                <a:gd name="connsiteX595" fmla="*/ 542851 w 3189276"/>
                <a:gd name="connsiteY595" fmla="*/ 201354 h 1011090"/>
                <a:gd name="connsiteX596" fmla="*/ 541953 w 3189276"/>
                <a:gd name="connsiteY596" fmla="*/ 202332 h 1011090"/>
                <a:gd name="connsiteX597" fmla="*/ 540776 w 3189276"/>
                <a:gd name="connsiteY597" fmla="*/ 202887 h 1011090"/>
                <a:gd name="connsiteX598" fmla="*/ 537551 w 3189276"/>
                <a:gd name="connsiteY598" fmla="*/ 202861 h 1011090"/>
                <a:gd name="connsiteX599" fmla="*/ 534154 w 3189276"/>
                <a:gd name="connsiteY599" fmla="*/ 202358 h 1011090"/>
                <a:gd name="connsiteX600" fmla="*/ 532859 w 3189276"/>
                <a:gd name="connsiteY600" fmla="*/ 202609 h 1011090"/>
                <a:gd name="connsiteX601" fmla="*/ 530586 w 3189276"/>
                <a:gd name="connsiteY601" fmla="*/ 203587 h 1011090"/>
                <a:gd name="connsiteX602" fmla="*/ 529608 w 3189276"/>
                <a:gd name="connsiteY602" fmla="*/ 204235 h 1011090"/>
                <a:gd name="connsiteX603" fmla="*/ 528682 w 3189276"/>
                <a:gd name="connsiteY603" fmla="*/ 206337 h 1011090"/>
                <a:gd name="connsiteX604" fmla="*/ 528418 w 3189276"/>
                <a:gd name="connsiteY604" fmla="*/ 207381 h 1011090"/>
                <a:gd name="connsiteX605" fmla="*/ 529132 w 3189276"/>
                <a:gd name="connsiteY605" fmla="*/ 209892 h 1011090"/>
                <a:gd name="connsiteX606" fmla="*/ 529740 w 3189276"/>
                <a:gd name="connsiteY606" fmla="*/ 211016 h 1011090"/>
                <a:gd name="connsiteX607" fmla="*/ 532158 w 3189276"/>
                <a:gd name="connsiteY607" fmla="*/ 213990 h 1011090"/>
                <a:gd name="connsiteX608" fmla="*/ 534234 w 3189276"/>
                <a:gd name="connsiteY608" fmla="*/ 215761 h 1011090"/>
                <a:gd name="connsiteX609" fmla="*/ 536428 w 3189276"/>
                <a:gd name="connsiteY609" fmla="*/ 216818 h 1011090"/>
                <a:gd name="connsiteX610" fmla="*/ 538860 w 3189276"/>
                <a:gd name="connsiteY610" fmla="*/ 217598 h 1011090"/>
                <a:gd name="connsiteX611" fmla="*/ 541212 w 3189276"/>
                <a:gd name="connsiteY611" fmla="*/ 217981 h 1011090"/>
                <a:gd name="connsiteX612" fmla="*/ 545336 w 3189276"/>
                <a:gd name="connsiteY612" fmla="*/ 217624 h 1011090"/>
                <a:gd name="connsiteX613" fmla="*/ 549116 w 3189276"/>
                <a:gd name="connsiteY613" fmla="*/ 216541 h 1011090"/>
                <a:gd name="connsiteX614" fmla="*/ 553980 w 3189276"/>
                <a:gd name="connsiteY614" fmla="*/ 217267 h 1011090"/>
                <a:gd name="connsiteX615" fmla="*/ 558131 w 3189276"/>
                <a:gd name="connsiteY615" fmla="*/ 217519 h 1011090"/>
                <a:gd name="connsiteX616" fmla="*/ 565704 w 3189276"/>
                <a:gd name="connsiteY616" fmla="*/ 216435 h 1011090"/>
                <a:gd name="connsiteX617" fmla="*/ 566656 w 3189276"/>
                <a:gd name="connsiteY617" fmla="*/ 216699 h 1011090"/>
                <a:gd name="connsiteX618" fmla="*/ 565757 w 3189276"/>
                <a:gd name="connsiteY618" fmla="*/ 217928 h 1011090"/>
                <a:gd name="connsiteX619" fmla="*/ 566246 w 3189276"/>
                <a:gd name="connsiteY619" fmla="*/ 219739 h 1011090"/>
                <a:gd name="connsiteX620" fmla="*/ 568401 w 3189276"/>
                <a:gd name="connsiteY620" fmla="*/ 221101 h 1011090"/>
                <a:gd name="connsiteX621" fmla="*/ 570238 w 3189276"/>
                <a:gd name="connsiteY621" fmla="*/ 221048 h 1011090"/>
                <a:gd name="connsiteX622" fmla="*/ 572220 w 3189276"/>
                <a:gd name="connsiteY622" fmla="*/ 221272 h 1011090"/>
                <a:gd name="connsiteX623" fmla="*/ 572009 w 3189276"/>
                <a:gd name="connsiteY623" fmla="*/ 222105 h 1011090"/>
                <a:gd name="connsiteX624" fmla="*/ 578155 w 3189276"/>
                <a:gd name="connsiteY624" fmla="*/ 224431 h 1011090"/>
                <a:gd name="connsiteX625" fmla="*/ 583587 w 3189276"/>
                <a:gd name="connsiteY625" fmla="*/ 226070 h 1011090"/>
                <a:gd name="connsiteX626" fmla="*/ 582688 w 3189276"/>
                <a:gd name="connsiteY626" fmla="*/ 226546 h 1011090"/>
                <a:gd name="connsiteX627" fmla="*/ 579344 w 3189276"/>
                <a:gd name="connsiteY627" fmla="*/ 225793 h 1011090"/>
                <a:gd name="connsiteX628" fmla="*/ 577891 w 3189276"/>
                <a:gd name="connsiteY628" fmla="*/ 226044 h 1011090"/>
                <a:gd name="connsiteX629" fmla="*/ 578816 w 3189276"/>
                <a:gd name="connsiteY629" fmla="*/ 227352 h 1011090"/>
                <a:gd name="connsiteX630" fmla="*/ 575353 w 3189276"/>
                <a:gd name="connsiteY630" fmla="*/ 226969 h 1011090"/>
                <a:gd name="connsiteX631" fmla="*/ 574203 w 3189276"/>
                <a:gd name="connsiteY631" fmla="*/ 227775 h 1011090"/>
                <a:gd name="connsiteX632" fmla="*/ 574758 w 3189276"/>
                <a:gd name="connsiteY632" fmla="*/ 228978 h 1011090"/>
                <a:gd name="connsiteX633" fmla="*/ 575631 w 3189276"/>
                <a:gd name="connsiteY633" fmla="*/ 230141 h 1011090"/>
                <a:gd name="connsiteX634" fmla="*/ 575935 w 3189276"/>
                <a:gd name="connsiteY634" fmla="*/ 230987 h 1011090"/>
                <a:gd name="connsiteX635" fmla="*/ 573476 w 3189276"/>
                <a:gd name="connsiteY635" fmla="*/ 231318 h 1011090"/>
                <a:gd name="connsiteX636" fmla="*/ 572234 w 3189276"/>
                <a:gd name="connsiteY636" fmla="*/ 231952 h 1011090"/>
                <a:gd name="connsiteX637" fmla="*/ 578789 w 3189276"/>
                <a:gd name="connsiteY637" fmla="*/ 233327 h 1011090"/>
                <a:gd name="connsiteX638" fmla="*/ 587724 w 3189276"/>
                <a:gd name="connsiteY638" fmla="*/ 234490 h 1011090"/>
                <a:gd name="connsiteX639" fmla="*/ 590275 w 3189276"/>
                <a:gd name="connsiteY639" fmla="*/ 234966 h 1011090"/>
                <a:gd name="connsiteX640" fmla="*/ 594042 w 3189276"/>
                <a:gd name="connsiteY640" fmla="*/ 236168 h 1011090"/>
                <a:gd name="connsiteX641" fmla="*/ 595655 w 3189276"/>
                <a:gd name="connsiteY641" fmla="*/ 236472 h 1011090"/>
                <a:gd name="connsiteX642" fmla="*/ 595470 w 3189276"/>
                <a:gd name="connsiteY642" fmla="*/ 235693 h 1011090"/>
                <a:gd name="connsiteX643" fmla="*/ 595853 w 3189276"/>
                <a:gd name="connsiteY643" fmla="*/ 235018 h 1011090"/>
                <a:gd name="connsiteX644" fmla="*/ 600400 w 3189276"/>
                <a:gd name="connsiteY644" fmla="*/ 236512 h 1011090"/>
                <a:gd name="connsiteX645" fmla="*/ 603797 w 3189276"/>
                <a:gd name="connsiteY645" fmla="*/ 236776 h 1011090"/>
                <a:gd name="connsiteX646" fmla="*/ 607101 w 3189276"/>
                <a:gd name="connsiteY646" fmla="*/ 236790 h 1011090"/>
                <a:gd name="connsiteX647" fmla="*/ 614860 w 3189276"/>
                <a:gd name="connsiteY647" fmla="*/ 236182 h 1011090"/>
                <a:gd name="connsiteX648" fmla="*/ 615362 w 3189276"/>
                <a:gd name="connsiteY648" fmla="*/ 236578 h 1011090"/>
                <a:gd name="connsiteX649" fmla="*/ 615692 w 3189276"/>
                <a:gd name="connsiteY649" fmla="*/ 237358 h 1011090"/>
                <a:gd name="connsiteX650" fmla="*/ 617556 w 3189276"/>
                <a:gd name="connsiteY650" fmla="*/ 237979 h 1011090"/>
                <a:gd name="connsiteX651" fmla="*/ 619420 w 3189276"/>
                <a:gd name="connsiteY651" fmla="*/ 237728 h 1011090"/>
                <a:gd name="connsiteX652" fmla="*/ 619816 w 3189276"/>
                <a:gd name="connsiteY652" fmla="*/ 237186 h 1011090"/>
                <a:gd name="connsiteX653" fmla="*/ 622711 w 3189276"/>
                <a:gd name="connsiteY653" fmla="*/ 237913 h 1011090"/>
                <a:gd name="connsiteX654" fmla="*/ 622936 w 3189276"/>
                <a:gd name="connsiteY654" fmla="*/ 237265 h 1011090"/>
                <a:gd name="connsiteX655" fmla="*/ 623319 w 3189276"/>
                <a:gd name="connsiteY655" fmla="*/ 236988 h 1011090"/>
                <a:gd name="connsiteX656" fmla="*/ 629439 w 3189276"/>
                <a:gd name="connsiteY656" fmla="*/ 239208 h 1011090"/>
                <a:gd name="connsiteX657" fmla="*/ 630562 w 3189276"/>
                <a:gd name="connsiteY657" fmla="*/ 239129 h 1011090"/>
                <a:gd name="connsiteX658" fmla="*/ 631395 w 3189276"/>
                <a:gd name="connsiteY658" fmla="*/ 238495 h 1011090"/>
                <a:gd name="connsiteX659" fmla="*/ 628130 w 3189276"/>
                <a:gd name="connsiteY659" fmla="*/ 236829 h 1011090"/>
                <a:gd name="connsiteX660" fmla="*/ 626544 w 3189276"/>
                <a:gd name="connsiteY660" fmla="*/ 236552 h 1011090"/>
                <a:gd name="connsiteX661" fmla="*/ 624839 w 3189276"/>
                <a:gd name="connsiteY661" fmla="*/ 235666 h 1011090"/>
                <a:gd name="connsiteX662" fmla="*/ 626888 w 3189276"/>
                <a:gd name="connsiteY662" fmla="*/ 235217 h 1011090"/>
                <a:gd name="connsiteX663" fmla="*/ 629148 w 3189276"/>
                <a:gd name="connsiteY663" fmla="*/ 235336 h 1011090"/>
                <a:gd name="connsiteX664" fmla="*/ 630496 w 3189276"/>
                <a:gd name="connsiteY664" fmla="*/ 236063 h 1011090"/>
                <a:gd name="connsiteX665" fmla="*/ 631857 w 3189276"/>
                <a:gd name="connsiteY665" fmla="*/ 237041 h 1011090"/>
                <a:gd name="connsiteX666" fmla="*/ 632426 w 3189276"/>
                <a:gd name="connsiteY666" fmla="*/ 237252 h 1011090"/>
                <a:gd name="connsiteX667" fmla="*/ 641836 w 3189276"/>
                <a:gd name="connsiteY667" fmla="*/ 238600 h 1011090"/>
                <a:gd name="connsiteX668" fmla="*/ 643475 w 3189276"/>
                <a:gd name="connsiteY668" fmla="*/ 238230 h 1011090"/>
                <a:gd name="connsiteX669" fmla="*/ 643462 w 3189276"/>
                <a:gd name="connsiteY669" fmla="*/ 237503 h 1011090"/>
                <a:gd name="connsiteX670" fmla="*/ 646476 w 3189276"/>
                <a:gd name="connsiteY670" fmla="*/ 236922 h 1011090"/>
                <a:gd name="connsiteX671" fmla="*/ 648921 w 3189276"/>
                <a:gd name="connsiteY671" fmla="*/ 235336 h 1011090"/>
                <a:gd name="connsiteX672" fmla="*/ 707553 w 3189276"/>
                <a:gd name="connsiteY672" fmla="*/ 253972 h 1011090"/>
                <a:gd name="connsiteX673" fmla="*/ 706218 w 3189276"/>
                <a:gd name="connsiteY673" fmla="*/ 253325 h 1011090"/>
                <a:gd name="connsiteX674" fmla="*/ 701632 w 3189276"/>
                <a:gd name="connsiteY674" fmla="*/ 251897 h 1011090"/>
                <a:gd name="connsiteX675" fmla="*/ 696860 w 3189276"/>
                <a:gd name="connsiteY675" fmla="*/ 249888 h 1011090"/>
                <a:gd name="connsiteX676" fmla="*/ 690212 w 3189276"/>
                <a:gd name="connsiteY676" fmla="*/ 247800 h 1011090"/>
                <a:gd name="connsiteX677" fmla="*/ 687753 w 3189276"/>
                <a:gd name="connsiteY677" fmla="*/ 246584 h 1011090"/>
                <a:gd name="connsiteX678" fmla="*/ 685269 w 3189276"/>
                <a:gd name="connsiteY678" fmla="*/ 245130 h 1011090"/>
                <a:gd name="connsiteX679" fmla="*/ 682665 w 3189276"/>
                <a:gd name="connsiteY679" fmla="*/ 243940 h 1011090"/>
                <a:gd name="connsiteX680" fmla="*/ 677933 w 3189276"/>
                <a:gd name="connsiteY680" fmla="*/ 242169 h 1011090"/>
                <a:gd name="connsiteX681" fmla="*/ 676981 w 3189276"/>
                <a:gd name="connsiteY681" fmla="*/ 241627 h 1011090"/>
                <a:gd name="connsiteX682" fmla="*/ 676175 w 3189276"/>
                <a:gd name="connsiteY682" fmla="*/ 241521 h 1011090"/>
                <a:gd name="connsiteX683" fmla="*/ 672739 w 3189276"/>
                <a:gd name="connsiteY683" fmla="*/ 242275 h 1011090"/>
                <a:gd name="connsiteX684" fmla="*/ 671417 w 3189276"/>
                <a:gd name="connsiteY684" fmla="*/ 243993 h 1011090"/>
                <a:gd name="connsiteX685" fmla="*/ 670386 w 3189276"/>
                <a:gd name="connsiteY685" fmla="*/ 244205 h 1011090"/>
                <a:gd name="connsiteX686" fmla="*/ 669011 w 3189276"/>
                <a:gd name="connsiteY686" fmla="*/ 244971 h 1011090"/>
                <a:gd name="connsiteX687" fmla="*/ 668694 w 3189276"/>
                <a:gd name="connsiteY687" fmla="*/ 246174 h 1011090"/>
                <a:gd name="connsiteX688" fmla="*/ 671523 w 3189276"/>
                <a:gd name="connsiteY688" fmla="*/ 248791 h 1011090"/>
                <a:gd name="connsiteX689" fmla="*/ 672461 w 3189276"/>
                <a:gd name="connsiteY689" fmla="*/ 249412 h 1011090"/>
                <a:gd name="connsiteX690" fmla="*/ 673386 w 3189276"/>
                <a:gd name="connsiteY690" fmla="*/ 250377 h 1011090"/>
                <a:gd name="connsiteX691" fmla="*/ 674589 w 3189276"/>
                <a:gd name="connsiteY691" fmla="*/ 251249 h 1011090"/>
                <a:gd name="connsiteX692" fmla="*/ 681092 w 3189276"/>
                <a:gd name="connsiteY692" fmla="*/ 254977 h 1011090"/>
                <a:gd name="connsiteX693" fmla="*/ 682110 w 3189276"/>
                <a:gd name="connsiteY693" fmla="*/ 255201 h 1011090"/>
                <a:gd name="connsiteX694" fmla="*/ 683233 w 3189276"/>
                <a:gd name="connsiteY694" fmla="*/ 254554 h 1011090"/>
                <a:gd name="connsiteX695" fmla="*/ 684225 w 3189276"/>
                <a:gd name="connsiteY695" fmla="*/ 254289 h 1011090"/>
                <a:gd name="connsiteX696" fmla="*/ 686696 w 3189276"/>
                <a:gd name="connsiteY696" fmla="*/ 254845 h 1011090"/>
                <a:gd name="connsiteX697" fmla="*/ 688811 w 3189276"/>
                <a:gd name="connsiteY697" fmla="*/ 255030 h 1011090"/>
                <a:gd name="connsiteX698" fmla="*/ 691230 w 3189276"/>
                <a:gd name="connsiteY698" fmla="*/ 255598 h 1011090"/>
                <a:gd name="connsiteX699" fmla="*/ 693424 w 3189276"/>
                <a:gd name="connsiteY699" fmla="*/ 257382 h 1011090"/>
                <a:gd name="connsiteX700" fmla="*/ 693913 w 3189276"/>
                <a:gd name="connsiteY700" fmla="*/ 258611 h 1011090"/>
                <a:gd name="connsiteX701" fmla="*/ 695155 w 3189276"/>
                <a:gd name="connsiteY701" fmla="*/ 259034 h 1011090"/>
                <a:gd name="connsiteX702" fmla="*/ 696887 w 3189276"/>
                <a:gd name="connsiteY702" fmla="*/ 259391 h 1011090"/>
                <a:gd name="connsiteX703" fmla="*/ 698579 w 3189276"/>
                <a:gd name="connsiteY703" fmla="*/ 259642 h 1011090"/>
                <a:gd name="connsiteX704" fmla="*/ 700482 w 3189276"/>
                <a:gd name="connsiteY704" fmla="*/ 259616 h 1011090"/>
                <a:gd name="connsiteX705" fmla="*/ 702200 w 3189276"/>
                <a:gd name="connsiteY705" fmla="*/ 259140 h 1011090"/>
                <a:gd name="connsiteX706" fmla="*/ 705914 w 3189276"/>
                <a:gd name="connsiteY706" fmla="*/ 259827 h 1011090"/>
                <a:gd name="connsiteX707" fmla="*/ 707633 w 3189276"/>
                <a:gd name="connsiteY707" fmla="*/ 259180 h 1011090"/>
                <a:gd name="connsiteX708" fmla="*/ 709562 w 3189276"/>
                <a:gd name="connsiteY708" fmla="*/ 258929 h 1011090"/>
                <a:gd name="connsiteX709" fmla="*/ 709523 w 3189276"/>
                <a:gd name="connsiteY709" fmla="*/ 257329 h 1011090"/>
                <a:gd name="connsiteX710" fmla="*/ 708624 w 3189276"/>
                <a:gd name="connsiteY710" fmla="*/ 255162 h 1011090"/>
                <a:gd name="connsiteX711" fmla="*/ 707553 w 3189276"/>
                <a:gd name="connsiteY711" fmla="*/ 253972 h 1011090"/>
                <a:gd name="connsiteX712" fmla="*/ 807820 w 3189276"/>
                <a:gd name="connsiteY712" fmla="*/ 239261 h 1011090"/>
                <a:gd name="connsiteX713" fmla="*/ 809565 w 3189276"/>
                <a:gd name="connsiteY713" fmla="*/ 240345 h 1011090"/>
                <a:gd name="connsiteX714" fmla="*/ 810662 w 3189276"/>
                <a:gd name="connsiteY714" fmla="*/ 240662 h 1011090"/>
                <a:gd name="connsiteX715" fmla="*/ 810041 w 3189276"/>
                <a:gd name="connsiteY715" fmla="*/ 239724 h 1011090"/>
                <a:gd name="connsiteX716" fmla="*/ 806327 w 3189276"/>
                <a:gd name="connsiteY716" fmla="*/ 236049 h 1011090"/>
                <a:gd name="connsiteX717" fmla="*/ 805573 w 3189276"/>
                <a:gd name="connsiteY717" fmla="*/ 234397 h 1011090"/>
                <a:gd name="connsiteX718" fmla="*/ 805124 w 3189276"/>
                <a:gd name="connsiteY718" fmla="*/ 234318 h 1011090"/>
                <a:gd name="connsiteX719" fmla="*/ 804913 w 3189276"/>
                <a:gd name="connsiteY719" fmla="*/ 234675 h 1011090"/>
                <a:gd name="connsiteX720" fmla="*/ 804860 w 3189276"/>
                <a:gd name="connsiteY720" fmla="*/ 235375 h 1011090"/>
                <a:gd name="connsiteX721" fmla="*/ 806419 w 3189276"/>
                <a:gd name="connsiteY721" fmla="*/ 237979 h 1011090"/>
                <a:gd name="connsiteX722" fmla="*/ 807820 w 3189276"/>
                <a:gd name="connsiteY722" fmla="*/ 239261 h 1011090"/>
                <a:gd name="connsiteX723" fmla="*/ 1036310 w 3189276"/>
                <a:gd name="connsiteY723" fmla="*/ 156930 h 1011090"/>
                <a:gd name="connsiteX724" fmla="*/ 1034076 w 3189276"/>
                <a:gd name="connsiteY724" fmla="*/ 157208 h 1011090"/>
                <a:gd name="connsiteX725" fmla="*/ 1033481 w 3189276"/>
                <a:gd name="connsiteY725" fmla="*/ 157617 h 1011090"/>
                <a:gd name="connsiteX726" fmla="*/ 1034908 w 3189276"/>
                <a:gd name="connsiteY726" fmla="*/ 158331 h 1011090"/>
                <a:gd name="connsiteX727" fmla="*/ 1036957 w 3189276"/>
                <a:gd name="connsiteY727" fmla="*/ 158860 h 1011090"/>
                <a:gd name="connsiteX728" fmla="*/ 1039574 w 3189276"/>
                <a:gd name="connsiteY728" fmla="*/ 159296 h 1011090"/>
                <a:gd name="connsiteX729" fmla="*/ 1040645 w 3189276"/>
                <a:gd name="connsiteY729" fmla="*/ 158529 h 1011090"/>
                <a:gd name="connsiteX730" fmla="*/ 1039944 w 3189276"/>
                <a:gd name="connsiteY730" fmla="*/ 158080 h 1011090"/>
                <a:gd name="connsiteX731" fmla="*/ 1037988 w 3189276"/>
                <a:gd name="connsiteY731" fmla="*/ 157247 h 1011090"/>
                <a:gd name="connsiteX732" fmla="*/ 1036310 w 3189276"/>
                <a:gd name="connsiteY732" fmla="*/ 156930 h 1011090"/>
                <a:gd name="connsiteX733" fmla="*/ 1214797 w 3189276"/>
                <a:gd name="connsiteY733" fmla="*/ 110960 h 1011090"/>
                <a:gd name="connsiteX734" fmla="*/ 1210409 w 3189276"/>
                <a:gd name="connsiteY734" fmla="*/ 110114 h 1011090"/>
                <a:gd name="connsiteX735" fmla="*/ 1210052 w 3189276"/>
                <a:gd name="connsiteY735" fmla="*/ 110709 h 1011090"/>
                <a:gd name="connsiteX736" fmla="*/ 1210885 w 3189276"/>
                <a:gd name="connsiteY736" fmla="*/ 111727 h 1011090"/>
                <a:gd name="connsiteX737" fmla="*/ 1217401 w 3189276"/>
                <a:gd name="connsiteY737" fmla="*/ 112189 h 1011090"/>
                <a:gd name="connsiteX738" fmla="*/ 1220864 w 3189276"/>
                <a:gd name="connsiteY738" fmla="*/ 112916 h 1011090"/>
                <a:gd name="connsiteX739" fmla="*/ 1225331 w 3189276"/>
                <a:gd name="connsiteY739" fmla="*/ 113022 h 1011090"/>
                <a:gd name="connsiteX740" fmla="*/ 1229231 w 3189276"/>
                <a:gd name="connsiteY740" fmla="*/ 113749 h 1011090"/>
                <a:gd name="connsiteX741" fmla="*/ 1228887 w 3189276"/>
                <a:gd name="connsiteY741" fmla="*/ 112546 h 1011090"/>
                <a:gd name="connsiteX742" fmla="*/ 1228080 w 3189276"/>
                <a:gd name="connsiteY742" fmla="*/ 111793 h 1011090"/>
                <a:gd name="connsiteX743" fmla="*/ 1229852 w 3189276"/>
                <a:gd name="connsiteY743" fmla="*/ 111330 h 1011090"/>
                <a:gd name="connsiteX744" fmla="*/ 1231821 w 3189276"/>
                <a:gd name="connsiteY744" fmla="*/ 111594 h 1011090"/>
                <a:gd name="connsiteX745" fmla="*/ 1231292 w 3189276"/>
                <a:gd name="connsiteY745" fmla="*/ 110669 h 1011090"/>
                <a:gd name="connsiteX746" fmla="*/ 1229640 w 3189276"/>
                <a:gd name="connsiteY746" fmla="*/ 110365 h 1011090"/>
                <a:gd name="connsiteX747" fmla="*/ 1224723 w 3189276"/>
                <a:gd name="connsiteY747" fmla="*/ 109770 h 1011090"/>
                <a:gd name="connsiteX748" fmla="*/ 1223481 w 3189276"/>
                <a:gd name="connsiteY748" fmla="*/ 110497 h 1011090"/>
                <a:gd name="connsiteX749" fmla="*/ 1216991 w 3189276"/>
                <a:gd name="connsiteY749" fmla="*/ 110022 h 1011090"/>
                <a:gd name="connsiteX750" fmla="*/ 1214797 w 3189276"/>
                <a:gd name="connsiteY750" fmla="*/ 110960 h 1011090"/>
                <a:gd name="connsiteX751" fmla="*/ 2083312 w 3189276"/>
                <a:gd name="connsiteY751" fmla="*/ 102118 h 1011090"/>
                <a:gd name="connsiteX752" fmla="*/ 2083589 w 3189276"/>
                <a:gd name="connsiteY752" fmla="*/ 101747 h 1011090"/>
                <a:gd name="connsiteX753" fmla="*/ 2082122 w 3189276"/>
                <a:gd name="connsiteY753" fmla="*/ 100241 h 1011090"/>
                <a:gd name="connsiteX754" fmla="*/ 2083127 w 3189276"/>
                <a:gd name="connsiteY754" fmla="*/ 99501 h 1011090"/>
                <a:gd name="connsiteX755" fmla="*/ 2073161 w 3189276"/>
                <a:gd name="connsiteY755" fmla="*/ 100254 h 1011090"/>
                <a:gd name="connsiteX756" fmla="*/ 2071192 w 3189276"/>
                <a:gd name="connsiteY756" fmla="*/ 101747 h 1011090"/>
                <a:gd name="connsiteX757" fmla="*/ 2071403 w 3189276"/>
                <a:gd name="connsiteY757" fmla="*/ 102369 h 1011090"/>
                <a:gd name="connsiteX758" fmla="*/ 2083312 w 3189276"/>
                <a:gd name="connsiteY758" fmla="*/ 102118 h 1011090"/>
                <a:gd name="connsiteX759" fmla="*/ 2040606 w 3189276"/>
                <a:gd name="connsiteY759" fmla="*/ 216104 h 1011090"/>
                <a:gd name="connsiteX760" fmla="*/ 2039945 w 3189276"/>
                <a:gd name="connsiteY760" fmla="*/ 216131 h 1011090"/>
                <a:gd name="connsiteX761" fmla="*/ 2039483 w 3189276"/>
                <a:gd name="connsiteY761" fmla="*/ 216435 h 1011090"/>
                <a:gd name="connsiteX762" fmla="*/ 2039523 w 3189276"/>
                <a:gd name="connsiteY762" fmla="*/ 216726 h 1011090"/>
                <a:gd name="connsiteX763" fmla="*/ 2040540 w 3189276"/>
                <a:gd name="connsiteY763" fmla="*/ 217360 h 1011090"/>
                <a:gd name="connsiteX764" fmla="*/ 2045114 w 3189276"/>
                <a:gd name="connsiteY764" fmla="*/ 218431 h 1011090"/>
                <a:gd name="connsiteX765" fmla="*/ 2046369 w 3189276"/>
                <a:gd name="connsiteY765" fmla="*/ 218325 h 1011090"/>
                <a:gd name="connsiteX766" fmla="*/ 2046951 w 3189276"/>
                <a:gd name="connsiteY766" fmla="*/ 217942 h 1011090"/>
                <a:gd name="connsiteX767" fmla="*/ 2047744 w 3189276"/>
                <a:gd name="connsiteY767" fmla="*/ 217796 h 1011090"/>
                <a:gd name="connsiteX768" fmla="*/ 2048947 w 3189276"/>
                <a:gd name="connsiteY768" fmla="*/ 218008 h 1011090"/>
                <a:gd name="connsiteX769" fmla="*/ 2051855 w 3189276"/>
                <a:gd name="connsiteY769" fmla="*/ 218946 h 1011090"/>
                <a:gd name="connsiteX770" fmla="*/ 2053890 w 3189276"/>
                <a:gd name="connsiteY770" fmla="*/ 219197 h 1011090"/>
                <a:gd name="connsiteX771" fmla="*/ 2055912 w 3189276"/>
                <a:gd name="connsiteY771" fmla="*/ 217241 h 1011090"/>
                <a:gd name="connsiteX772" fmla="*/ 2054472 w 3189276"/>
                <a:gd name="connsiteY772" fmla="*/ 216435 h 1011090"/>
                <a:gd name="connsiteX773" fmla="*/ 2052013 w 3189276"/>
                <a:gd name="connsiteY773" fmla="*/ 215510 h 1011090"/>
                <a:gd name="connsiteX774" fmla="*/ 2051167 w 3189276"/>
                <a:gd name="connsiteY774" fmla="*/ 215404 h 1011090"/>
                <a:gd name="connsiteX775" fmla="*/ 2041981 w 3189276"/>
                <a:gd name="connsiteY775" fmla="*/ 215589 h 1011090"/>
                <a:gd name="connsiteX776" fmla="*/ 2040606 w 3189276"/>
                <a:gd name="connsiteY776" fmla="*/ 216104 h 1011090"/>
                <a:gd name="connsiteX777" fmla="*/ 1921108 w 3189276"/>
                <a:gd name="connsiteY777" fmla="*/ 120212 h 1011090"/>
                <a:gd name="connsiteX778" fmla="*/ 1925034 w 3189276"/>
                <a:gd name="connsiteY778" fmla="*/ 121600 h 1011090"/>
                <a:gd name="connsiteX779" fmla="*/ 1918544 w 3189276"/>
                <a:gd name="connsiteY779" fmla="*/ 121124 h 1011090"/>
                <a:gd name="connsiteX780" fmla="*/ 1918081 w 3189276"/>
                <a:gd name="connsiteY780" fmla="*/ 121825 h 1011090"/>
                <a:gd name="connsiteX781" fmla="*/ 1923394 w 3189276"/>
                <a:gd name="connsiteY781" fmla="*/ 126094 h 1011090"/>
                <a:gd name="connsiteX782" fmla="*/ 1931140 w 3189276"/>
                <a:gd name="connsiteY782" fmla="*/ 130614 h 1011090"/>
                <a:gd name="connsiteX783" fmla="*/ 1929131 w 3189276"/>
                <a:gd name="connsiteY783" fmla="*/ 130654 h 1011090"/>
                <a:gd name="connsiteX784" fmla="*/ 1925470 w 3189276"/>
                <a:gd name="connsiteY784" fmla="*/ 130244 h 1011090"/>
                <a:gd name="connsiteX785" fmla="*/ 1926144 w 3189276"/>
                <a:gd name="connsiteY785" fmla="*/ 131117 h 1011090"/>
                <a:gd name="connsiteX786" fmla="*/ 1928126 w 3189276"/>
                <a:gd name="connsiteY786" fmla="*/ 132333 h 1011090"/>
                <a:gd name="connsiteX787" fmla="*/ 1929964 w 3189276"/>
                <a:gd name="connsiteY787" fmla="*/ 133112 h 1011090"/>
                <a:gd name="connsiteX788" fmla="*/ 1936995 w 3189276"/>
                <a:gd name="connsiteY788" fmla="*/ 135571 h 1011090"/>
                <a:gd name="connsiteX789" fmla="*/ 1943009 w 3189276"/>
                <a:gd name="connsiteY789" fmla="*/ 137104 h 1011090"/>
                <a:gd name="connsiteX790" fmla="*/ 1945468 w 3189276"/>
                <a:gd name="connsiteY790" fmla="*/ 137408 h 1011090"/>
                <a:gd name="connsiteX791" fmla="*/ 1948402 w 3189276"/>
                <a:gd name="connsiteY791" fmla="*/ 138109 h 1011090"/>
                <a:gd name="connsiteX792" fmla="*/ 1956597 w 3189276"/>
                <a:gd name="connsiteY792" fmla="*/ 141149 h 1011090"/>
                <a:gd name="connsiteX793" fmla="*/ 1959412 w 3189276"/>
                <a:gd name="connsiteY793" fmla="*/ 142113 h 1011090"/>
                <a:gd name="connsiteX794" fmla="*/ 1961857 w 3189276"/>
                <a:gd name="connsiteY794" fmla="*/ 142774 h 1011090"/>
                <a:gd name="connsiteX795" fmla="*/ 1977903 w 3189276"/>
                <a:gd name="connsiteY795" fmla="*/ 144915 h 1011090"/>
                <a:gd name="connsiteX796" fmla="*/ 1980705 w 3189276"/>
                <a:gd name="connsiteY796" fmla="*/ 145523 h 1011090"/>
                <a:gd name="connsiteX797" fmla="*/ 1983217 w 3189276"/>
                <a:gd name="connsiteY797" fmla="*/ 145907 h 1011090"/>
                <a:gd name="connsiteX798" fmla="*/ 1985080 w 3189276"/>
                <a:gd name="connsiteY798" fmla="*/ 145841 h 1011090"/>
                <a:gd name="connsiteX799" fmla="*/ 1986098 w 3189276"/>
                <a:gd name="connsiteY799" fmla="*/ 145233 h 1011090"/>
                <a:gd name="connsiteX800" fmla="*/ 1985913 w 3189276"/>
                <a:gd name="connsiteY800" fmla="*/ 143845 h 1011090"/>
                <a:gd name="connsiteX801" fmla="*/ 1984525 w 3189276"/>
                <a:gd name="connsiteY801" fmla="*/ 141875 h 1011090"/>
                <a:gd name="connsiteX802" fmla="*/ 1983045 w 3189276"/>
                <a:gd name="connsiteY802" fmla="*/ 140408 h 1011090"/>
                <a:gd name="connsiteX803" fmla="*/ 1982701 w 3189276"/>
                <a:gd name="connsiteY803" fmla="*/ 139483 h 1011090"/>
                <a:gd name="connsiteX804" fmla="*/ 1983388 w 3189276"/>
                <a:gd name="connsiteY804" fmla="*/ 139073 h 1011090"/>
                <a:gd name="connsiteX805" fmla="*/ 1984697 w 3189276"/>
                <a:gd name="connsiteY805" fmla="*/ 139073 h 1011090"/>
                <a:gd name="connsiteX806" fmla="*/ 1991133 w 3189276"/>
                <a:gd name="connsiteY806" fmla="*/ 140593 h 1011090"/>
                <a:gd name="connsiteX807" fmla="*/ 1996976 w 3189276"/>
                <a:gd name="connsiteY807" fmla="*/ 141651 h 1011090"/>
                <a:gd name="connsiteX808" fmla="*/ 1999989 w 3189276"/>
                <a:gd name="connsiteY808" fmla="*/ 141453 h 1011090"/>
                <a:gd name="connsiteX809" fmla="*/ 2002488 w 3189276"/>
                <a:gd name="connsiteY809" fmla="*/ 140884 h 1011090"/>
                <a:gd name="connsiteX810" fmla="*/ 2012097 w 3189276"/>
                <a:gd name="connsiteY810" fmla="*/ 139972 h 1011090"/>
                <a:gd name="connsiteX811" fmla="*/ 2015018 w 3189276"/>
                <a:gd name="connsiteY811" fmla="*/ 139443 h 1011090"/>
                <a:gd name="connsiteX812" fmla="*/ 2017555 w 3189276"/>
                <a:gd name="connsiteY812" fmla="*/ 138664 h 1011090"/>
                <a:gd name="connsiteX813" fmla="*/ 2021296 w 3189276"/>
                <a:gd name="connsiteY813" fmla="*/ 138465 h 1011090"/>
                <a:gd name="connsiteX814" fmla="*/ 2024494 w 3189276"/>
                <a:gd name="connsiteY814" fmla="*/ 139351 h 1011090"/>
                <a:gd name="connsiteX815" fmla="*/ 2027561 w 3189276"/>
                <a:gd name="connsiteY815" fmla="*/ 140488 h 1011090"/>
                <a:gd name="connsiteX816" fmla="*/ 2030891 w 3189276"/>
                <a:gd name="connsiteY816" fmla="*/ 141585 h 1011090"/>
                <a:gd name="connsiteX817" fmla="*/ 2033112 w 3189276"/>
                <a:gd name="connsiteY817" fmla="*/ 142061 h 1011090"/>
                <a:gd name="connsiteX818" fmla="*/ 2034962 w 3189276"/>
                <a:gd name="connsiteY818" fmla="*/ 142246 h 1011090"/>
                <a:gd name="connsiteX819" fmla="*/ 2036998 w 3189276"/>
                <a:gd name="connsiteY819" fmla="*/ 141875 h 1011090"/>
                <a:gd name="connsiteX820" fmla="*/ 2038584 w 3189276"/>
                <a:gd name="connsiteY820" fmla="*/ 141201 h 1011090"/>
                <a:gd name="connsiteX821" fmla="*/ 2041148 w 3189276"/>
                <a:gd name="connsiteY821" fmla="*/ 138928 h 1011090"/>
                <a:gd name="connsiteX822" fmla="*/ 2034817 w 3189276"/>
                <a:gd name="connsiteY822" fmla="*/ 136893 h 1011090"/>
                <a:gd name="connsiteX823" fmla="*/ 2029583 w 3189276"/>
                <a:gd name="connsiteY823" fmla="*/ 135994 h 1011090"/>
                <a:gd name="connsiteX824" fmla="*/ 2027257 w 3189276"/>
                <a:gd name="connsiteY824" fmla="*/ 135333 h 1011090"/>
                <a:gd name="connsiteX825" fmla="*/ 2014410 w 3189276"/>
                <a:gd name="connsiteY825" fmla="*/ 130641 h 1011090"/>
                <a:gd name="connsiteX826" fmla="*/ 2011779 w 3189276"/>
                <a:gd name="connsiteY826" fmla="*/ 129623 h 1011090"/>
                <a:gd name="connsiteX827" fmla="*/ 2008845 w 3189276"/>
                <a:gd name="connsiteY827" fmla="*/ 128195 h 1011090"/>
                <a:gd name="connsiteX828" fmla="*/ 2001073 w 3189276"/>
                <a:gd name="connsiteY828" fmla="*/ 123741 h 1011090"/>
                <a:gd name="connsiteX829" fmla="*/ 2003730 w 3189276"/>
                <a:gd name="connsiteY829" fmla="*/ 123067 h 1011090"/>
                <a:gd name="connsiteX830" fmla="*/ 2006810 w 3189276"/>
                <a:gd name="connsiteY830" fmla="*/ 122433 h 1011090"/>
                <a:gd name="connsiteX831" fmla="*/ 2013551 w 3189276"/>
                <a:gd name="connsiteY831" fmla="*/ 122605 h 1011090"/>
                <a:gd name="connsiteX832" fmla="*/ 2016339 w 3189276"/>
                <a:gd name="connsiteY832" fmla="*/ 123768 h 1011090"/>
                <a:gd name="connsiteX833" fmla="*/ 2016947 w 3189276"/>
                <a:gd name="connsiteY833" fmla="*/ 124349 h 1011090"/>
                <a:gd name="connsiteX834" fmla="*/ 2017013 w 3189276"/>
                <a:gd name="connsiteY834" fmla="*/ 125697 h 1011090"/>
                <a:gd name="connsiteX835" fmla="*/ 2015691 w 3189276"/>
                <a:gd name="connsiteY835" fmla="*/ 126292 h 1011090"/>
                <a:gd name="connsiteX836" fmla="*/ 2018269 w 3189276"/>
                <a:gd name="connsiteY836" fmla="*/ 128394 h 1011090"/>
                <a:gd name="connsiteX837" fmla="*/ 2022432 w 3189276"/>
                <a:gd name="connsiteY837" fmla="*/ 130839 h 1011090"/>
                <a:gd name="connsiteX838" fmla="*/ 2026239 w 3189276"/>
                <a:gd name="connsiteY838" fmla="*/ 132372 h 1011090"/>
                <a:gd name="connsiteX839" fmla="*/ 2029596 w 3189276"/>
                <a:gd name="connsiteY839" fmla="*/ 133482 h 1011090"/>
                <a:gd name="connsiteX840" fmla="*/ 2037051 w 3189276"/>
                <a:gd name="connsiteY840" fmla="*/ 135716 h 1011090"/>
                <a:gd name="connsiteX841" fmla="*/ 2041955 w 3189276"/>
                <a:gd name="connsiteY841" fmla="*/ 136470 h 1011090"/>
                <a:gd name="connsiteX842" fmla="*/ 2045775 w 3189276"/>
                <a:gd name="connsiteY842" fmla="*/ 136443 h 1011090"/>
                <a:gd name="connsiteX843" fmla="*/ 2053678 w 3189276"/>
                <a:gd name="connsiteY843" fmla="*/ 137315 h 1011090"/>
                <a:gd name="connsiteX844" fmla="*/ 2056494 w 3189276"/>
                <a:gd name="connsiteY844" fmla="*/ 136998 h 1011090"/>
                <a:gd name="connsiteX845" fmla="*/ 2058291 w 3189276"/>
                <a:gd name="connsiteY845" fmla="*/ 136047 h 1011090"/>
                <a:gd name="connsiteX846" fmla="*/ 2060736 w 3189276"/>
                <a:gd name="connsiteY846" fmla="*/ 132372 h 1011090"/>
                <a:gd name="connsiteX847" fmla="*/ 2057723 w 3189276"/>
                <a:gd name="connsiteY847" fmla="*/ 131143 h 1011090"/>
                <a:gd name="connsiteX848" fmla="*/ 2054894 w 3189276"/>
                <a:gd name="connsiteY848" fmla="*/ 130244 h 1011090"/>
                <a:gd name="connsiteX849" fmla="*/ 2054485 w 3189276"/>
                <a:gd name="connsiteY849" fmla="*/ 129134 h 1011090"/>
                <a:gd name="connsiteX850" fmla="*/ 2055688 w 3189276"/>
                <a:gd name="connsiteY850" fmla="*/ 127521 h 1011090"/>
                <a:gd name="connsiteX851" fmla="*/ 2059930 w 3189276"/>
                <a:gd name="connsiteY851" fmla="*/ 126636 h 1011090"/>
                <a:gd name="connsiteX852" fmla="*/ 2057961 w 3189276"/>
                <a:gd name="connsiteY852" fmla="*/ 125896 h 1011090"/>
                <a:gd name="connsiteX853" fmla="*/ 2056322 w 3189276"/>
                <a:gd name="connsiteY853" fmla="*/ 125420 h 1011090"/>
                <a:gd name="connsiteX854" fmla="*/ 2020860 w 3189276"/>
                <a:gd name="connsiteY854" fmla="*/ 119340 h 1011090"/>
                <a:gd name="connsiteX855" fmla="*/ 2018877 w 3189276"/>
                <a:gd name="connsiteY855" fmla="*/ 119406 h 1011090"/>
                <a:gd name="connsiteX856" fmla="*/ 2016022 w 3189276"/>
                <a:gd name="connsiteY856" fmla="*/ 120239 h 1011090"/>
                <a:gd name="connsiteX857" fmla="*/ 2014224 w 3189276"/>
                <a:gd name="connsiteY857" fmla="*/ 120424 h 1011090"/>
                <a:gd name="connsiteX858" fmla="*/ 2009493 w 3189276"/>
                <a:gd name="connsiteY858" fmla="*/ 120133 h 1011090"/>
                <a:gd name="connsiteX859" fmla="*/ 2004007 w 3189276"/>
                <a:gd name="connsiteY859" fmla="*/ 119340 h 1011090"/>
                <a:gd name="connsiteX860" fmla="*/ 1999196 w 3189276"/>
                <a:gd name="connsiteY860" fmla="*/ 118467 h 1011090"/>
                <a:gd name="connsiteX861" fmla="*/ 1986917 w 3189276"/>
                <a:gd name="connsiteY861" fmla="*/ 115427 h 1011090"/>
                <a:gd name="connsiteX862" fmla="*/ 1980481 w 3189276"/>
                <a:gd name="connsiteY862" fmla="*/ 114026 h 1011090"/>
                <a:gd name="connsiteX863" fmla="*/ 1975273 w 3189276"/>
                <a:gd name="connsiteY863" fmla="*/ 113392 h 1011090"/>
                <a:gd name="connsiteX864" fmla="*/ 1974638 w 3189276"/>
                <a:gd name="connsiteY864" fmla="*/ 114978 h 1011090"/>
                <a:gd name="connsiteX865" fmla="*/ 1972708 w 3189276"/>
                <a:gd name="connsiteY865" fmla="*/ 116604 h 1011090"/>
                <a:gd name="connsiteX866" fmla="*/ 1972735 w 3189276"/>
                <a:gd name="connsiteY866" fmla="*/ 117133 h 1011090"/>
                <a:gd name="connsiteX867" fmla="*/ 1973383 w 3189276"/>
                <a:gd name="connsiteY867" fmla="*/ 117939 h 1011090"/>
                <a:gd name="connsiteX868" fmla="*/ 1974969 w 3189276"/>
                <a:gd name="connsiteY868" fmla="*/ 119261 h 1011090"/>
                <a:gd name="connsiteX869" fmla="*/ 1977216 w 3189276"/>
                <a:gd name="connsiteY869" fmla="*/ 120741 h 1011090"/>
                <a:gd name="connsiteX870" fmla="*/ 1979066 w 3189276"/>
                <a:gd name="connsiteY870" fmla="*/ 121825 h 1011090"/>
                <a:gd name="connsiteX871" fmla="*/ 1980732 w 3189276"/>
                <a:gd name="connsiteY871" fmla="*/ 122895 h 1011090"/>
                <a:gd name="connsiteX872" fmla="*/ 1981406 w 3189276"/>
                <a:gd name="connsiteY872" fmla="*/ 123953 h 1011090"/>
                <a:gd name="connsiteX873" fmla="*/ 1980877 w 3189276"/>
                <a:gd name="connsiteY873" fmla="*/ 124415 h 1011090"/>
                <a:gd name="connsiteX874" fmla="*/ 1978115 w 3189276"/>
                <a:gd name="connsiteY874" fmla="*/ 124336 h 1011090"/>
                <a:gd name="connsiteX875" fmla="*/ 1976885 w 3189276"/>
                <a:gd name="connsiteY875" fmla="*/ 124125 h 1011090"/>
                <a:gd name="connsiteX876" fmla="*/ 1975339 w 3189276"/>
                <a:gd name="connsiteY876" fmla="*/ 123702 h 1011090"/>
                <a:gd name="connsiteX877" fmla="*/ 1973634 w 3189276"/>
                <a:gd name="connsiteY877" fmla="*/ 123120 h 1011090"/>
                <a:gd name="connsiteX878" fmla="*/ 1968386 w 3189276"/>
                <a:gd name="connsiteY878" fmla="*/ 120807 h 1011090"/>
                <a:gd name="connsiteX879" fmla="*/ 1965611 w 3189276"/>
                <a:gd name="connsiteY879" fmla="*/ 120225 h 1011090"/>
                <a:gd name="connsiteX880" fmla="*/ 1963998 w 3189276"/>
                <a:gd name="connsiteY880" fmla="*/ 120503 h 1011090"/>
                <a:gd name="connsiteX881" fmla="*/ 1961659 w 3189276"/>
                <a:gd name="connsiteY881" fmla="*/ 120080 h 1011090"/>
                <a:gd name="connsiteX882" fmla="*/ 1952539 w 3189276"/>
                <a:gd name="connsiteY882" fmla="*/ 117370 h 1011090"/>
                <a:gd name="connsiteX883" fmla="*/ 1947001 w 3189276"/>
                <a:gd name="connsiteY883" fmla="*/ 116062 h 1011090"/>
                <a:gd name="connsiteX884" fmla="*/ 1939546 w 3189276"/>
                <a:gd name="connsiteY884" fmla="*/ 114595 h 1011090"/>
                <a:gd name="connsiteX885" fmla="*/ 1936956 w 3189276"/>
                <a:gd name="connsiteY885" fmla="*/ 114000 h 1011090"/>
                <a:gd name="connsiteX886" fmla="*/ 1933744 w 3189276"/>
                <a:gd name="connsiteY886" fmla="*/ 112877 h 1011090"/>
                <a:gd name="connsiteX887" fmla="*/ 1930928 w 3189276"/>
                <a:gd name="connsiteY887" fmla="*/ 112083 h 1011090"/>
                <a:gd name="connsiteX888" fmla="*/ 1929091 w 3189276"/>
                <a:gd name="connsiteY888" fmla="*/ 112017 h 1011090"/>
                <a:gd name="connsiteX889" fmla="*/ 1925034 w 3189276"/>
                <a:gd name="connsiteY889" fmla="*/ 113524 h 1011090"/>
                <a:gd name="connsiteX890" fmla="*/ 1921835 w 3189276"/>
                <a:gd name="connsiteY890" fmla="*/ 113855 h 1011090"/>
                <a:gd name="connsiteX891" fmla="*/ 1921108 w 3189276"/>
                <a:gd name="connsiteY891" fmla="*/ 114595 h 1011090"/>
                <a:gd name="connsiteX892" fmla="*/ 1921240 w 3189276"/>
                <a:gd name="connsiteY892" fmla="*/ 115322 h 1011090"/>
                <a:gd name="connsiteX893" fmla="*/ 1920857 w 3189276"/>
                <a:gd name="connsiteY893" fmla="*/ 115745 h 1011090"/>
                <a:gd name="connsiteX894" fmla="*/ 1917896 w 3189276"/>
                <a:gd name="connsiteY894" fmla="*/ 116009 h 1011090"/>
                <a:gd name="connsiteX895" fmla="*/ 1916323 w 3189276"/>
                <a:gd name="connsiteY895" fmla="*/ 116604 h 1011090"/>
                <a:gd name="connsiteX896" fmla="*/ 1916310 w 3189276"/>
                <a:gd name="connsiteY896" fmla="*/ 117318 h 1011090"/>
                <a:gd name="connsiteX897" fmla="*/ 1916786 w 3189276"/>
                <a:gd name="connsiteY897" fmla="*/ 118309 h 1011090"/>
                <a:gd name="connsiteX898" fmla="*/ 1921108 w 3189276"/>
                <a:gd name="connsiteY898" fmla="*/ 120212 h 1011090"/>
                <a:gd name="connsiteX899" fmla="*/ 2035029 w 3189276"/>
                <a:gd name="connsiteY899" fmla="*/ 159402 h 1011090"/>
                <a:gd name="connsiteX900" fmla="*/ 2032253 w 3189276"/>
                <a:gd name="connsiteY900" fmla="*/ 156771 h 1011090"/>
                <a:gd name="connsiteX901" fmla="*/ 2030654 w 3189276"/>
                <a:gd name="connsiteY901" fmla="*/ 155846 h 1011090"/>
                <a:gd name="connsiteX902" fmla="*/ 2028922 w 3189276"/>
                <a:gd name="connsiteY902" fmla="*/ 155106 h 1011090"/>
                <a:gd name="connsiteX903" fmla="*/ 2026636 w 3189276"/>
                <a:gd name="connsiteY903" fmla="*/ 154617 h 1011090"/>
                <a:gd name="connsiteX904" fmla="*/ 2024733 w 3189276"/>
                <a:gd name="connsiteY904" fmla="*/ 154419 h 1011090"/>
                <a:gd name="connsiteX905" fmla="*/ 2017463 w 3189276"/>
                <a:gd name="connsiteY905" fmla="*/ 154577 h 1011090"/>
                <a:gd name="connsiteX906" fmla="*/ 2015930 w 3189276"/>
                <a:gd name="connsiteY906" fmla="*/ 154789 h 1011090"/>
                <a:gd name="connsiteX907" fmla="*/ 2014753 w 3189276"/>
                <a:gd name="connsiteY907" fmla="*/ 155251 h 1011090"/>
                <a:gd name="connsiteX908" fmla="*/ 2014806 w 3189276"/>
                <a:gd name="connsiteY908" fmla="*/ 156428 h 1011090"/>
                <a:gd name="connsiteX909" fmla="*/ 2021706 w 3189276"/>
                <a:gd name="connsiteY909" fmla="*/ 160446 h 1011090"/>
                <a:gd name="connsiteX910" fmla="*/ 2028103 w 3189276"/>
                <a:gd name="connsiteY910" fmla="*/ 162296 h 1011090"/>
                <a:gd name="connsiteX911" fmla="*/ 2029861 w 3189276"/>
                <a:gd name="connsiteY911" fmla="*/ 162362 h 1011090"/>
                <a:gd name="connsiteX912" fmla="*/ 2035954 w 3189276"/>
                <a:gd name="connsiteY912" fmla="*/ 160552 h 1011090"/>
                <a:gd name="connsiteX913" fmla="*/ 2035029 w 3189276"/>
                <a:gd name="connsiteY913" fmla="*/ 159402 h 1011090"/>
                <a:gd name="connsiteX914" fmla="*/ 2054299 w 3189276"/>
                <a:gd name="connsiteY914" fmla="*/ 162442 h 1011090"/>
                <a:gd name="connsiteX915" fmla="*/ 2050361 w 3189276"/>
                <a:gd name="connsiteY915" fmla="*/ 162680 h 1011090"/>
                <a:gd name="connsiteX916" fmla="*/ 2045034 w 3189276"/>
                <a:gd name="connsiteY916" fmla="*/ 163407 h 1011090"/>
                <a:gd name="connsiteX917" fmla="*/ 2042814 w 3189276"/>
                <a:gd name="connsiteY917" fmla="*/ 163301 h 1011090"/>
                <a:gd name="connsiteX918" fmla="*/ 2041347 w 3189276"/>
                <a:gd name="connsiteY918" fmla="*/ 163539 h 1011090"/>
                <a:gd name="connsiteX919" fmla="*/ 2040673 w 3189276"/>
                <a:gd name="connsiteY919" fmla="*/ 164305 h 1011090"/>
                <a:gd name="connsiteX920" fmla="*/ 2040620 w 3189276"/>
                <a:gd name="connsiteY920" fmla="*/ 165521 h 1011090"/>
                <a:gd name="connsiteX921" fmla="*/ 2041942 w 3189276"/>
                <a:gd name="connsiteY921" fmla="*/ 168852 h 1011090"/>
                <a:gd name="connsiteX922" fmla="*/ 2042113 w 3189276"/>
                <a:gd name="connsiteY922" fmla="*/ 170306 h 1011090"/>
                <a:gd name="connsiteX923" fmla="*/ 2040924 w 3189276"/>
                <a:gd name="connsiteY923" fmla="*/ 172143 h 1011090"/>
                <a:gd name="connsiteX924" fmla="*/ 2037818 w 3189276"/>
                <a:gd name="connsiteY924" fmla="*/ 172712 h 1011090"/>
                <a:gd name="connsiteX925" fmla="*/ 2034051 w 3189276"/>
                <a:gd name="connsiteY925" fmla="*/ 172910 h 1011090"/>
                <a:gd name="connsiteX926" fmla="*/ 2030707 w 3189276"/>
                <a:gd name="connsiteY926" fmla="*/ 173425 h 1011090"/>
                <a:gd name="connsiteX927" fmla="*/ 2034526 w 3189276"/>
                <a:gd name="connsiteY927" fmla="*/ 175011 h 1011090"/>
                <a:gd name="connsiteX928" fmla="*/ 2036932 w 3189276"/>
                <a:gd name="connsiteY928" fmla="*/ 175011 h 1011090"/>
                <a:gd name="connsiteX929" fmla="*/ 2038505 w 3189276"/>
                <a:gd name="connsiteY929" fmla="*/ 174866 h 1011090"/>
                <a:gd name="connsiteX930" fmla="*/ 2042576 w 3189276"/>
                <a:gd name="connsiteY930" fmla="*/ 173201 h 1011090"/>
                <a:gd name="connsiteX931" fmla="*/ 2046713 w 3189276"/>
                <a:gd name="connsiteY931" fmla="*/ 172831 h 1011090"/>
                <a:gd name="connsiteX932" fmla="*/ 2048457 w 3189276"/>
                <a:gd name="connsiteY932" fmla="*/ 172963 h 1011090"/>
                <a:gd name="connsiteX933" fmla="*/ 2057538 w 3189276"/>
                <a:gd name="connsiteY933" fmla="*/ 174245 h 1011090"/>
                <a:gd name="connsiteX934" fmla="*/ 2067028 w 3189276"/>
                <a:gd name="connsiteY934" fmla="*/ 176016 h 1011090"/>
                <a:gd name="connsiteX935" fmla="*/ 2077021 w 3189276"/>
                <a:gd name="connsiteY935" fmla="*/ 176677 h 1011090"/>
                <a:gd name="connsiteX936" fmla="*/ 2081607 w 3189276"/>
                <a:gd name="connsiteY936" fmla="*/ 177325 h 1011090"/>
                <a:gd name="connsiteX937" fmla="*/ 2085810 w 3189276"/>
                <a:gd name="connsiteY937" fmla="*/ 177311 h 1011090"/>
                <a:gd name="connsiteX938" fmla="*/ 2090449 w 3189276"/>
                <a:gd name="connsiteY938" fmla="*/ 177510 h 1011090"/>
                <a:gd name="connsiteX939" fmla="*/ 2097243 w 3189276"/>
                <a:gd name="connsiteY939" fmla="*/ 178051 h 1011090"/>
                <a:gd name="connsiteX940" fmla="*/ 2101367 w 3189276"/>
                <a:gd name="connsiteY940" fmla="*/ 177814 h 1011090"/>
                <a:gd name="connsiteX941" fmla="*/ 2101592 w 3189276"/>
                <a:gd name="connsiteY941" fmla="*/ 177470 h 1011090"/>
                <a:gd name="connsiteX942" fmla="*/ 2094599 w 3189276"/>
                <a:gd name="connsiteY942" fmla="*/ 172672 h 1011090"/>
                <a:gd name="connsiteX943" fmla="*/ 2091771 w 3189276"/>
                <a:gd name="connsiteY943" fmla="*/ 171271 h 1011090"/>
                <a:gd name="connsiteX944" fmla="*/ 2089141 w 3189276"/>
                <a:gd name="connsiteY944" fmla="*/ 170187 h 1011090"/>
                <a:gd name="connsiteX945" fmla="*/ 2069830 w 3189276"/>
                <a:gd name="connsiteY945" fmla="*/ 164927 h 1011090"/>
                <a:gd name="connsiteX946" fmla="*/ 2064847 w 3189276"/>
                <a:gd name="connsiteY946" fmla="*/ 163843 h 1011090"/>
                <a:gd name="connsiteX947" fmla="*/ 2059203 w 3189276"/>
                <a:gd name="connsiteY947" fmla="*/ 162851 h 1011090"/>
                <a:gd name="connsiteX948" fmla="*/ 2054299 w 3189276"/>
                <a:gd name="connsiteY948" fmla="*/ 162442 h 1011090"/>
                <a:gd name="connsiteX949" fmla="*/ 2787865 w 3189276"/>
                <a:gd name="connsiteY949" fmla="*/ 226559 h 1011090"/>
                <a:gd name="connsiteX950" fmla="*/ 2789002 w 3189276"/>
                <a:gd name="connsiteY950" fmla="*/ 227921 h 1011090"/>
                <a:gd name="connsiteX951" fmla="*/ 2791050 w 3189276"/>
                <a:gd name="connsiteY951" fmla="*/ 229005 h 1011090"/>
                <a:gd name="connsiteX952" fmla="*/ 2800091 w 3189276"/>
                <a:gd name="connsiteY952" fmla="*/ 233168 h 1011090"/>
                <a:gd name="connsiteX953" fmla="*/ 2801161 w 3189276"/>
                <a:gd name="connsiteY953" fmla="*/ 233062 h 1011090"/>
                <a:gd name="connsiteX954" fmla="*/ 2804373 w 3189276"/>
                <a:gd name="connsiteY954" fmla="*/ 231807 h 1011090"/>
                <a:gd name="connsiteX955" fmla="*/ 2812475 w 3189276"/>
                <a:gd name="connsiteY955" fmla="*/ 231370 h 1011090"/>
                <a:gd name="connsiteX956" fmla="*/ 2813824 w 3189276"/>
                <a:gd name="connsiteY956" fmla="*/ 229586 h 1011090"/>
                <a:gd name="connsiteX957" fmla="*/ 2814088 w 3189276"/>
                <a:gd name="connsiteY957" fmla="*/ 229520 h 1011090"/>
                <a:gd name="connsiteX958" fmla="*/ 2816599 w 3189276"/>
                <a:gd name="connsiteY958" fmla="*/ 229309 h 1011090"/>
                <a:gd name="connsiteX959" fmla="*/ 2820803 w 3189276"/>
                <a:gd name="connsiteY959" fmla="*/ 229692 h 1011090"/>
                <a:gd name="connsiteX960" fmla="*/ 2826605 w 3189276"/>
                <a:gd name="connsiteY960" fmla="*/ 230815 h 1011090"/>
                <a:gd name="connsiteX961" fmla="*/ 2828389 w 3189276"/>
                <a:gd name="connsiteY961" fmla="*/ 230921 h 1011090"/>
                <a:gd name="connsiteX962" fmla="*/ 2832209 w 3189276"/>
                <a:gd name="connsiteY962" fmla="*/ 230432 h 1011090"/>
                <a:gd name="connsiteX963" fmla="*/ 2840602 w 3189276"/>
                <a:gd name="connsiteY963" fmla="*/ 228687 h 1011090"/>
                <a:gd name="connsiteX964" fmla="*/ 2847846 w 3189276"/>
                <a:gd name="connsiteY964" fmla="*/ 228053 h 1011090"/>
                <a:gd name="connsiteX965" fmla="*/ 2851163 w 3189276"/>
                <a:gd name="connsiteY965" fmla="*/ 227458 h 1011090"/>
                <a:gd name="connsiteX966" fmla="*/ 2852749 w 3189276"/>
                <a:gd name="connsiteY966" fmla="*/ 225145 h 1011090"/>
                <a:gd name="connsiteX967" fmla="*/ 2851242 w 3189276"/>
                <a:gd name="connsiteY967" fmla="*/ 223929 h 1011090"/>
                <a:gd name="connsiteX968" fmla="*/ 2849009 w 3189276"/>
                <a:gd name="connsiteY968" fmla="*/ 222911 h 1011090"/>
                <a:gd name="connsiteX969" fmla="*/ 2847396 w 3189276"/>
                <a:gd name="connsiteY969" fmla="*/ 222475 h 1011090"/>
                <a:gd name="connsiteX970" fmla="*/ 2841105 w 3189276"/>
                <a:gd name="connsiteY970" fmla="*/ 221127 h 1011090"/>
                <a:gd name="connsiteX971" fmla="*/ 2836426 w 3189276"/>
                <a:gd name="connsiteY971" fmla="*/ 219951 h 1011090"/>
                <a:gd name="connsiteX972" fmla="*/ 2833227 w 3189276"/>
                <a:gd name="connsiteY972" fmla="*/ 218867 h 1011090"/>
                <a:gd name="connsiteX973" fmla="*/ 2830821 w 3189276"/>
                <a:gd name="connsiteY973" fmla="*/ 218219 h 1011090"/>
                <a:gd name="connsiteX974" fmla="*/ 2828786 w 3189276"/>
                <a:gd name="connsiteY974" fmla="*/ 217849 h 1011090"/>
                <a:gd name="connsiteX975" fmla="*/ 2824556 w 3189276"/>
                <a:gd name="connsiteY975" fmla="*/ 216752 h 1011090"/>
                <a:gd name="connsiteX976" fmla="*/ 2822600 w 3189276"/>
                <a:gd name="connsiteY976" fmla="*/ 216474 h 1011090"/>
                <a:gd name="connsiteX977" fmla="*/ 2813560 w 3189276"/>
                <a:gd name="connsiteY977" fmla="*/ 215642 h 1011090"/>
                <a:gd name="connsiteX978" fmla="*/ 2810890 w 3189276"/>
                <a:gd name="connsiteY978" fmla="*/ 215272 h 1011090"/>
                <a:gd name="connsiteX979" fmla="*/ 2808708 w 3189276"/>
                <a:gd name="connsiteY979" fmla="*/ 215206 h 1011090"/>
                <a:gd name="connsiteX980" fmla="*/ 2807070 w 3189276"/>
                <a:gd name="connsiteY980" fmla="*/ 215774 h 1011090"/>
                <a:gd name="connsiteX981" fmla="*/ 2804690 w 3189276"/>
                <a:gd name="connsiteY981" fmla="*/ 215893 h 1011090"/>
                <a:gd name="connsiteX982" fmla="*/ 2801558 w 3189276"/>
                <a:gd name="connsiteY982" fmla="*/ 215523 h 1011090"/>
                <a:gd name="connsiteX983" fmla="*/ 2799179 w 3189276"/>
                <a:gd name="connsiteY983" fmla="*/ 215629 h 1011090"/>
                <a:gd name="connsiteX984" fmla="*/ 2797474 w 3189276"/>
                <a:gd name="connsiteY984" fmla="*/ 216250 h 1011090"/>
                <a:gd name="connsiteX985" fmla="*/ 2796720 w 3189276"/>
                <a:gd name="connsiteY985" fmla="*/ 216355 h 1011090"/>
                <a:gd name="connsiteX986" fmla="*/ 2796192 w 3189276"/>
                <a:gd name="connsiteY986" fmla="*/ 216051 h 1011090"/>
                <a:gd name="connsiteX987" fmla="*/ 2794407 w 3189276"/>
                <a:gd name="connsiteY987" fmla="*/ 216051 h 1011090"/>
                <a:gd name="connsiteX988" fmla="*/ 2793747 w 3189276"/>
                <a:gd name="connsiteY988" fmla="*/ 216884 h 1011090"/>
                <a:gd name="connsiteX989" fmla="*/ 2792861 w 3189276"/>
                <a:gd name="connsiteY989" fmla="*/ 218206 h 1011090"/>
                <a:gd name="connsiteX990" fmla="*/ 2790575 w 3189276"/>
                <a:gd name="connsiteY990" fmla="*/ 218629 h 1011090"/>
                <a:gd name="connsiteX991" fmla="*/ 2789596 w 3189276"/>
                <a:gd name="connsiteY991" fmla="*/ 221484 h 1011090"/>
                <a:gd name="connsiteX992" fmla="*/ 2786940 w 3189276"/>
                <a:gd name="connsiteY992" fmla="*/ 223651 h 1011090"/>
                <a:gd name="connsiteX993" fmla="*/ 2787786 w 3189276"/>
                <a:gd name="connsiteY993" fmla="*/ 224881 h 1011090"/>
                <a:gd name="connsiteX994" fmla="*/ 2787865 w 3189276"/>
                <a:gd name="connsiteY994" fmla="*/ 226559 h 1011090"/>
                <a:gd name="connsiteX995" fmla="*/ 2637676 w 3189276"/>
                <a:gd name="connsiteY995" fmla="*/ 256285 h 1011090"/>
                <a:gd name="connsiteX996" fmla="*/ 2638826 w 3189276"/>
                <a:gd name="connsiteY996" fmla="*/ 256695 h 1011090"/>
                <a:gd name="connsiteX997" fmla="*/ 2643359 w 3189276"/>
                <a:gd name="connsiteY997" fmla="*/ 257726 h 1011090"/>
                <a:gd name="connsiteX998" fmla="*/ 2648170 w 3189276"/>
                <a:gd name="connsiteY998" fmla="*/ 259206 h 1011090"/>
                <a:gd name="connsiteX999" fmla="*/ 2653471 w 3189276"/>
                <a:gd name="connsiteY999" fmla="*/ 260369 h 1011090"/>
                <a:gd name="connsiteX1000" fmla="*/ 2666794 w 3189276"/>
                <a:gd name="connsiteY1000" fmla="*/ 262563 h 1011090"/>
                <a:gd name="connsiteX1001" fmla="*/ 2671631 w 3189276"/>
                <a:gd name="connsiteY1001" fmla="*/ 262352 h 1011090"/>
                <a:gd name="connsiteX1002" fmla="*/ 2671750 w 3189276"/>
                <a:gd name="connsiteY1002" fmla="*/ 261863 h 1011090"/>
                <a:gd name="connsiteX1003" fmla="*/ 2671142 w 3189276"/>
                <a:gd name="connsiteY1003" fmla="*/ 261215 h 1011090"/>
                <a:gd name="connsiteX1004" fmla="*/ 2668234 w 3189276"/>
                <a:gd name="connsiteY1004" fmla="*/ 258704 h 1011090"/>
                <a:gd name="connsiteX1005" fmla="*/ 2667666 w 3189276"/>
                <a:gd name="connsiteY1005" fmla="*/ 257885 h 1011090"/>
                <a:gd name="connsiteX1006" fmla="*/ 2668882 w 3189276"/>
                <a:gd name="connsiteY1006" fmla="*/ 257660 h 1011090"/>
                <a:gd name="connsiteX1007" fmla="*/ 2667375 w 3189276"/>
                <a:gd name="connsiteY1007" fmla="*/ 256404 h 1011090"/>
                <a:gd name="connsiteX1008" fmla="*/ 2666344 w 3189276"/>
                <a:gd name="connsiteY1008" fmla="*/ 255836 h 1011090"/>
                <a:gd name="connsiteX1009" fmla="*/ 2664626 w 3189276"/>
                <a:gd name="connsiteY1009" fmla="*/ 255215 h 1011090"/>
                <a:gd name="connsiteX1010" fmla="*/ 2641918 w 3189276"/>
                <a:gd name="connsiteY1010" fmla="*/ 252082 h 1011090"/>
                <a:gd name="connsiteX1011" fmla="*/ 2639262 w 3189276"/>
                <a:gd name="connsiteY1011" fmla="*/ 252254 h 1011090"/>
                <a:gd name="connsiteX1012" fmla="*/ 2637927 w 3189276"/>
                <a:gd name="connsiteY1012" fmla="*/ 253047 h 1011090"/>
                <a:gd name="connsiteX1013" fmla="*/ 2636896 w 3189276"/>
                <a:gd name="connsiteY1013" fmla="*/ 254792 h 1011090"/>
                <a:gd name="connsiteX1014" fmla="*/ 2636922 w 3189276"/>
                <a:gd name="connsiteY1014" fmla="*/ 255453 h 1011090"/>
                <a:gd name="connsiteX1015" fmla="*/ 2637676 w 3189276"/>
                <a:gd name="connsiteY1015" fmla="*/ 256285 h 1011090"/>
                <a:gd name="connsiteX1016" fmla="*/ 2473133 w 3189276"/>
                <a:gd name="connsiteY1016" fmla="*/ 232494 h 1011090"/>
                <a:gd name="connsiteX1017" fmla="*/ 2475353 w 3189276"/>
                <a:gd name="connsiteY1017" fmla="*/ 233221 h 1011090"/>
                <a:gd name="connsiteX1018" fmla="*/ 2478406 w 3189276"/>
                <a:gd name="connsiteY1018" fmla="*/ 233538 h 1011090"/>
                <a:gd name="connsiteX1019" fmla="*/ 2479067 w 3189276"/>
                <a:gd name="connsiteY1019" fmla="*/ 233142 h 1011090"/>
                <a:gd name="connsiteX1020" fmla="*/ 2475789 w 3189276"/>
                <a:gd name="connsiteY1020" fmla="*/ 231727 h 1011090"/>
                <a:gd name="connsiteX1021" fmla="*/ 2473080 w 3189276"/>
                <a:gd name="connsiteY1021" fmla="*/ 230789 h 1011090"/>
                <a:gd name="connsiteX1022" fmla="*/ 2470674 w 3189276"/>
                <a:gd name="connsiteY1022" fmla="*/ 230551 h 1011090"/>
                <a:gd name="connsiteX1023" fmla="*/ 2470899 w 3189276"/>
                <a:gd name="connsiteY1023" fmla="*/ 230815 h 1011090"/>
                <a:gd name="connsiteX1024" fmla="*/ 2473133 w 3189276"/>
                <a:gd name="connsiteY1024" fmla="*/ 232494 h 1011090"/>
                <a:gd name="connsiteX1025" fmla="*/ 2076981 w 3189276"/>
                <a:gd name="connsiteY1025" fmla="*/ 126015 h 1011090"/>
                <a:gd name="connsiteX1026" fmla="*/ 2078012 w 3189276"/>
                <a:gd name="connsiteY1026" fmla="*/ 127706 h 1011090"/>
                <a:gd name="connsiteX1027" fmla="*/ 2079532 w 3189276"/>
                <a:gd name="connsiteY1027" fmla="*/ 129623 h 1011090"/>
                <a:gd name="connsiteX1028" fmla="*/ 2081647 w 3189276"/>
                <a:gd name="connsiteY1028" fmla="*/ 131777 h 1011090"/>
                <a:gd name="connsiteX1029" fmla="*/ 2084290 w 3189276"/>
                <a:gd name="connsiteY1029" fmla="*/ 133919 h 1011090"/>
                <a:gd name="connsiteX1030" fmla="*/ 2096410 w 3189276"/>
                <a:gd name="connsiteY1030" fmla="*/ 135769 h 1011090"/>
                <a:gd name="connsiteX1031" fmla="*/ 2101869 w 3189276"/>
                <a:gd name="connsiteY1031" fmla="*/ 136906 h 1011090"/>
                <a:gd name="connsiteX1032" fmla="*/ 2107698 w 3189276"/>
                <a:gd name="connsiteY1032" fmla="*/ 138320 h 1011090"/>
                <a:gd name="connsiteX1033" fmla="*/ 2110077 w 3189276"/>
                <a:gd name="connsiteY1033" fmla="*/ 138637 h 1011090"/>
                <a:gd name="connsiteX1034" fmla="*/ 2117148 w 3189276"/>
                <a:gd name="connsiteY1034" fmla="*/ 139192 h 1011090"/>
                <a:gd name="connsiteX1035" fmla="*/ 2119977 w 3189276"/>
                <a:gd name="connsiteY1035" fmla="*/ 139787 h 1011090"/>
                <a:gd name="connsiteX1036" fmla="*/ 2126361 w 3189276"/>
                <a:gd name="connsiteY1036" fmla="*/ 141439 h 1011090"/>
                <a:gd name="connsiteX1037" fmla="*/ 2129454 w 3189276"/>
                <a:gd name="connsiteY1037" fmla="*/ 142140 h 1011090"/>
                <a:gd name="connsiteX1038" fmla="*/ 2133750 w 3189276"/>
                <a:gd name="connsiteY1038" fmla="*/ 142695 h 1011090"/>
                <a:gd name="connsiteX1039" fmla="*/ 2147390 w 3189276"/>
                <a:gd name="connsiteY1039" fmla="*/ 143316 h 1011090"/>
                <a:gd name="connsiteX1040" fmla="*/ 2156603 w 3189276"/>
                <a:gd name="connsiteY1040" fmla="*/ 143316 h 1011090"/>
                <a:gd name="connsiteX1041" fmla="*/ 2159907 w 3189276"/>
                <a:gd name="connsiteY1041" fmla="*/ 142814 h 1011090"/>
                <a:gd name="connsiteX1042" fmla="*/ 2165788 w 3189276"/>
                <a:gd name="connsiteY1042" fmla="*/ 141228 h 1011090"/>
                <a:gd name="connsiteX1043" fmla="*/ 2168194 w 3189276"/>
                <a:gd name="connsiteY1043" fmla="*/ 140078 h 1011090"/>
                <a:gd name="connsiteX1044" fmla="*/ 2168419 w 3189276"/>
                <a:gd name="connsiteY1044" fmla="*/ 139510 h 1011090"/>
                <a:gd name="connsiteX1045" fmla="*/ 2164070 w 3189276"/>
                <a:gd name="connsiteY1045" fmla="*/ 134831 h 1011090"/>
                <a:gd name="connsiteX1046" fmla="*/ 2162775 w 3189276"/>
                <a:gd name="connsiteY1046" fmla="*/ 134698 h 1011090"/>
                <a:gd name="connsiteX1047" fmla="*/ 2161902 w 3189276"/>
                <a:gd name="connsiteY1047" fmla="*/ 134857 h 1011090"/>
                <a:gd name="connsiteX1048" fmla="*/ 2161823 w 3189276"/>
                <a:gd name="connsiteY1048" fmla="*/ 135637 h 1011090"/>
                <a:gd name="connsiteX1049" fmla="*/ 2161149 w 3189276"/>
                <a:gd name="connsiteY1049" fmla="*/ 136086 h 1011090"/>
                <a:gd name="connsiteX1050" fmla="*/ 2158056 w 3189276"/>
                <a:gd name="connsiteY1050" fmla="*/ 135320 h 1011090"/>
                <a:gd name="connsiteX1051" fmla="*/ 2154739 w 3189276"/>
                <a:gd name="connsiteY1051" fmla="*/ 134659 h 1011090"/>
                <a:gd name="connsiteX1052" fmla="*/ 2149874 w 3189276"/>
                <a:gd name="connsiteY1052" fmla="*/ 133443 h 1011090"/>
                <a:gd name="connsiteX1053" fmla="*/ 2141323 w 3189276"/>
                <a:gd name="connsiteY1053" fmla="*/ 132888 h 1011090"/>
                <a:gd name="connsiteX1054" fmla="*/ 2131317 w 3189276"/>
                <a:gd name="connsiteY1054" fmla="*/ 132504 h 1011090"/>
                <a:gd name="connsiteX1055" fmla="*/ 2129282 w 3189276"/>
                <a:gd name="connsiteY1055" fmla="*/ 133245 h 1011090"/>
                <a:gd name="connsiteX1056" fmla="*/ 2123942 w 3189276"/>
                <a:gd name="connsiteY1056" fmla="*/ 133059 h 1011090"/>
                <a:gd name="connsiteX1057" fmla="*/ 2120783 w 3189276"/>
                <a:gd name="connsiteY1057" fmla="*/ 132266 h 1011090"/>
                <a:gd name="connsiteX1058" fmla="*/ 2119752 w 3189276"/>
                <a:gd name="connsiteY1058" fmla="*/ 131447 h 1011090"/>
                <a:gd name="connsiteX1059" fmla="*/ 2119316 w 3189276"/>
                <a:gd name="connsiteY1059" fmla="*/ 130852 h 1011090"/>
                <a:gd name="connsiteX1060" fmla="*/ 2117400 w 3189276"/>
                <a:gd name="connsiteY1060" fmla="*/ 129729 h 1011090"/>
                <a:gd name="connsiteX1061" fmla="*/ 2115232 w 3189276"/>
                <a:gd name="connsiteY1061" fmla="*/ 129160 h 1011090"/>
                <a:gd name="connsiteX1062" fmla="*/ 2098684 w 3189276"/>
                <a:gd name="connsiteY1062" fmla="*/ 128566 h 1011090"/>
                <a:gd name="connsiteX1063" fmla="*/ 2097877 w 3189276"/>
                <a:gd name="connsiteY1063" fmla="*/ 128618 h 1011090"/>
                <a:gd name="connsiteX1064" fmla="*/ 2093992 w 3189276"/>
                <a:gd name="connsiteY1064" fmla="*/ 130231 h 1011090"/>
                <a:gd name="connsiteX1065" fmla="*/ 2089339 w 3189276"/>
                <a:gd name="connsiteY1065" fmla="*/ 130086 h 1011090"/>
                <a:gd name="connsiteX1066" fmla="*/ 2086590 w 3189276"/>
                <a:gd name="connsiteY1066" fmla="*/ 128817 h 1011090"/>
                <a:gd name="connsiteX1067" fmla="*/ 2083854 w 3189276"/>
                <a:gd name="connsiteY1067" fmla="*/ 127019 h 1011090"/>
                <a:gd name="connsiteX1068" fmla="*/ 2077866 w 3189276"/>
                <a:gd name="connsiteY1068" fmla="*/ 125459 h 1011090"/>
                <a:gd name="connsiteX1069" fmla="*/ 2076981 w 3189276"/>
                <a:gd name="connsiteY1069" fmla="*/ 126015 h 1011090"/>
                <a:gd name="connsiteX1070" fmla="*/ 2530826 w 3189276"/>
                <a:gd name="connsiteY1070" fmla="*/ 266489 h 1011090"/>
                <a:gd name="connsiteX1071" fmla="*/ 2534580 w 3189276"/>
                <a:gd name="connsiteY1071" fmla="*/ 268194 h 1011090"/>
                <a:gd name="connsiteX1072" fmla="*/ 2538175 w 3189276"/>
                <a:gd name="connsiteY1072" fmla="*/ 271446 h 1011090"/>
                <a:gd name="connsiteX1073" fmla="*/ 2541109 w 3189276"/>
                <a:gd name="connsiteY1073" fmla="*/ 273507 h 1011090"/>
                <a:gd name="connsiteX1074" fmla="*/ 2542841 w 3189276"/>
                <a:gd name="connsiteY1074" fmla="*/ 274195 h 1011090"/>
                <a:gd name="connsiteX1075" fmla="*/ 2547308 w 3189276"/>
                <a:gd name="connsiteY1075" fmla="*/ 275080 h 1011090"/>
                <a:gd name="connsiteX1076" fmla="*/ 2550612 w 3189276"/>
                <a:gd name="connsiteY1076" fmla="*/ 276243 h 1011090"/>
                <a:gd name="connsiteX1077" fmla="*/ 2551458 w 3189276"/>
                <a:gd name="connsiteY1077" fmla="*/ 276944 h 1011090"/>
                <a:gd name="connsiteX1078" fmla="*/ 2552925 w 3189276"/>
                <a:gd name="connsiteY1078" fmla="*/ 278530 h 1011090"/>
                <a:gd name="connsiteX1079" fmla="*/ 2553692 w 3189276"/>
                <a:gd name="connsiteY1079" fmla="*/ 278504 h 1011090"/>
                <a:gd name="connsiteX1080" fmla="*/ 2553573 w 3189276"/>
                <a:gd name="connsiteY1080" fmla="*/ 277869 h 1011090"/>
                <a:gd name="connsiteX1081" fmla="*/ 2552437 w 3189276"/>
                <a:gd name="connsiteY1081" fmla="*/ 276865 h 1011090"/>
                <a:gd name="connsiteX1082" fmla="*/ 2550573 w 3189276"/>
                <a:gd name="connsiteY1082" fmla="*/ 275754 h 1011090"/>
                <a:gd name="connsiteX1083" fmla="*/ 2545908 w 3189276"/>
                <a:gd name="connsiteY1083" fmla="*/ 273600 h 1011090"/>
                <a:gd name="connsiteX1084" fmla="*/ 2542828 w 3189276"/>
                <a:gd name="connsiteY1084" fmla="*/ 271512 h 1011090"/>
                <a:gd name="connsiteX1085" fmla="*/ 2539629 w 3189276"/>
                <a:gd name="connsiteY1085" fmla="*/ 269172 h 1011090"/>
                <a:gd name="connsiteX1086" fmla="*/ 2536814 w 3189276"/>
                <a:gd name="connsiteY1086" fmla="*/ 267348 h 1011090"/>
                <a:gd name="connsiteX1087" fmla="*/ 2535836 w 3189276"/>
                <a:gd name="connsiteY1087" fmla="*/ 266291 h 1011090"/>
                <a:gd name="connsiteX1088" fmla="*/ 2538109 w 3189276"/>
                <a:gd name="connsiteY1088" fmla="*/ 265749 h 1011090"/>
                <a:gd name="connsiteX1089" fmla="*/ 2537316 w 3189276"/>
                <a:gd name="connsiteY1089" fmla="*/ 264216 h 1011090"/>
                <a:gd name="connsiteX1090" fmla="*/ 2534567 w 3189276"/>
                <a:gd name="connsiteY1090" fmla="*/ 262048 h 1011090"/>
                <a:gd name="connsiteX1091" fmla="*/ 2531500 w 3189276"/>
                <a:gd name="connsiteY1091" fmla="*/ 261057 h 1011090"/>
                <a:gd name="connsiteX1092" fmla="*/ 2531051 w 3189276"/>
                <a:gd name="connsiteY1092" fmla="*/ 260925 h 1011090"/>
                <a:gd name="connsiteX1093" fmla="*/ 2530720 w 3189276"/>
                <a:gd name="connsiteY1093" fmla="*/ 261955 h 1011090"/>
                <a:gd name="connsiteX1094" fmla="*/ 2530906 w 3189276"/>
                <a:gd name="connsiteY1094" fmla="*/ 263251 h 1011090"/>
                <a:gd name="connsiteX1095" fmla="*/ 2529319 w 3189276"/>
                <a:gd name="connsiteY1095" fmla="*/ 264929 h 1011090"/>
                <a:gd name="connsiteX1096" fmla="*/ 2530826 w 3189276"/>
                <a:gd name="connsiteY1096" fmla="*/ 266489 h 1011090"/>
                <a:gd name="connsiteX1097" fmla="*/ 1937696 w 3189276"/>
                <a:gd name="connsiteY1097" fmla="*/ 155622 h 1011090"/>
                <a:gd name="connsiteX1098" fmla="*/ 1932607 w 3189276"/>
                <a:gd name="connsiteY1098" fmla="*/ 154868 h 1011090"/>
                <a:gd name="connsiteX1099" fmla="*/ 1934404 w 3189276"/>
                <a:gd name="connsiteY1099" fmla="*/ 156018 h 1011090"/>
                <a:gd name="connsiteX1100" fmla="*/ 1935846 w 3189276"/>
                <a:gd name="connsiteY1100" fmla="*/ 156507 h 1011090"/>
                <a:gd name="connsiteX1101" fmla="*/ 1940709 w 3189276"/>
                <a:gd name="connsiteY1101" fmla="*/ 157802 h 1011090"/>
                <a:gd name="connsiteX1102" fmla="*/ 1943921 w 3189276"/>
                <a:gd name="connsiteY1102" fmla="*/ 159190 h 1011090"/>
                <a:gd name="connsiteX1103" fmla="*/ 1953517 w 3189276"/>
                <a:gd name="connsiteY1103" fmla="*/ 162111 h 1011090"/>
                <a:gd name="connsiteX1104" fmla="*/ 1956015 w 3189276"/>
                <a:gd name="connsiteY1104" fmla="*/ 163103 h 1011090"/>
                <a:gd name="connsiteX1105" fmla="*/ 1956464 w 3189276"/>
                <a:gd name="connsiteY1105" fmla="*/ 162455 h 1011090"/>
                <a:gd name="connsiteX1106" fmla="*/ 1955407 w 3189276"/>
                <a:gd name="connsiteY1106" fmla="*/ 160856 h 1011090"/>
                <a:gd name="connsiteX1107" fmla="*/ 1948494 w 3189276"/>
                <a:gd name="connsiteY1107" fmla="*/ 158503 h 1011090"/>
                <a:gd name="connsiteX1108" fmla="*/ 1937696 w 3189276"/>
                <a:gd name="connsiteY1108" fmla="*/ 155622 h 1011090"/>
                <a:gd name="connsiteX1109" fmla="*/ 1356699 w 3189276"/>
                <a:gd name="connsiteY1109" fmla="*/ 71889 h 1011090"/>
                <a:gd name="connsiteX1110" fmla="*/ 1362105 w 3189276"/>
                <a:gd name="connsiteY1110" fmla="*/ 71837 h 1011090"/>
                <a:gd name="connsiteX1111" fmla="*/ 1365343 w 3189276"/>
                <a:gd name="connsiteY1111" fmla="*/ 72682 h 1011090"/>
                <a:gd name="connsiteX1112" fmla="*/ 1366705 w 3189276"/>
                <a:gd name="connsiteY1112" fmla="*/ 72167 h 1011090"/>
                <a:gd name="connsiteX1113" fmla="*/ 1366903 w 3189276"/>
                <a:gd name="connsiteY1113" fmla="*/ 71176 h 1011090"/>
                <a:gd name="connsiteX1114" fmla="*/ 1363559 w 3189276"/>
                <a:gd name="connsiteY1114" fmla="*/ 70052 h 1011090"/>
                <a:gd name="connsiteX1115" fmla="*/ 1362422 w 3189276"/>
                <a:gd name="connsiteY1115" fmla="*/ 69973 h 1011090"/>
                <a:gd name="connsiteX1116" fmla="*/ 1348187 w 3189276"/>
                <a:gd name="connsiteY1116" fmla="*/ 70422 h 1011090"/>
                <a:gd name="connsiteX1117" fmla="*/ 1346204 w 3189276"/>
                <a:gd name="connsiteY1117" fmla="*/ 70991 h 1011090"/>
                <a:gd name="connsiteX1118" fmla="*/ 1356699 w 3189276"/>
                <a:gd name="connsiteY1118" fmla="*/ 71889 h 1011090"/>
                <a:gd name="connsiteX1119" fmla="*/ 1340507 w 3189276"/>
                <a:gd name="connsiteY1119" fmla="*/ 69775 h 1011090"/>
                <a:gd name="connsiteX1120" fmla="*/ 1342226 w 3189276"/>
                <a:gd name="connsiteY1120" fmla="*/ 69616 h 1011090"/>
                <a:gd name="connsiteX1121" fmla="*/ 1344473 w 3189276"/>
                <a:gd name="connsiteY1121" fmla="*/ 68823 h 1011090"/>
                <a:gd name="connsiteX1122" fmla="*/ 1344566 w 3189276"/>
                <a:gd name="connsiteY1122" fmla="*/ 68479 h 1011090"/>
                <a:gd name="connsiteX1123" fmla="*/ 1347262 w 3189276"/>
                <a:gd name="connsiteY1123" fmla="*/ 68413 h 1011090"/>
                <a:gd name="connsiteX1124" fmla="*/ 1347896 w 3189276"/>
                <a:gd name="connsiteY1124" fmla="*/ 68413 h 1011090"/>
                <a:gd name="connsiteX1125" fmla="*/ 1347169 w 3189276"/>
                <a:gd name="connsiteY1125" fmla="*/ 67818 h 1011090"/>
                <a:gd name="connsiteX1126" fmla="*/ 1346151 w 3189276"/>
                <a:gd name="connsiteY1126" fmla="*/ 67356 h 1011090"/>
                <a:gd name="connsiteX1127" fmla="*/ 1344843 w 3189276"/>
                <a:gd name="connsiteY1127" fmla="*/ 66959 h 1011090"/>
                <a:gd name="connsiteX1128" fmla="*/ 1341816 w 3189276"/>
                <a:gd name="connsiteY1128" fmla="*/ 66880 h 1011090"/>
                <a:gd name="connsiteX1129" fmla="*/ 1341816 w 3189276"/>
                <a:gd name="connsiteY1129" fmla="*/ 68255 h 1011090"/>
                <a:gd name="connsiteX1130" fmla="*/ 1337349 w 3189276"/>
                <a:gd name="connsiteY1130" fmla="*/ 68413 h 1011090"/>
                <a:gd name="connsiteX1131" fmla="*/ 1337904 w 3189276"/>
                <a:gd name="connsiteY1131" fmla="*/ 69325 h 1011090"/>
                <a:gd name="connsiteX1132" fmla="*/ 1340507 w 3189276"/>
                <a:gd name="connsiteY1132" fmla="*/ 69775 h 1011090"/>
                <a:gd name="connsiteX1133" fmla="*/ 1237095 w 3189276"/>
                <a:gd name="connsiteY1133" fmla="*/ 73859 h 1011090"/>
                <a:gd name="connsiteX1134" fmla="*/ 1239408 w 3189276"/>
                <a:gd name="connsiteY1134" fmla="*/ 74361 h 1011090"/>
                <a:gd name="connsiteX1135" fmla="*/ 1245382 w 3189276"/>
                <a:gd name="connsiteY1135" fmla="*/ 74758 h 1011090"/>
                <a:gd name="connsiteX1136" fmla="*/ 1248766 w 3189276"/>
                <a:gd name="connsiteY1136" fmla="*/ 74387 h 1011090"/>
                <a:gd name="connsiteX1137" fmla="*/ 1254423 w 3189276"/>
                <a:gd name="connsiteY1137" fmla="*/ 72894 h 1011090"/>
                <a:gd name="connsiteX1138" fmla="*/ 1260146 w 3189276"/>
                <a:gd name="connsiteY1138" fmla="*/ 70925 h 1011090"/>
                <a:gd name="connsiteX1139" fmla="*/ 1261613 w 3189276"/>
                <a:gd name="connsiteY1139" fmla="*/ 69920 h 1011090"/>
                <a:gd name="connsiteX1140" fmla="*/ 1269358 w 3189276"/>
                <a:gd name="connsiteY1140" fmla="*/ 69867 h 1011090"/>
                <a:gd name="connsiteX1141" fmla="*/ 1276892 w 3189276"/>
                <a:gd name="connsiteY1141" fmla="*/ 69642 h 1011090"/>
                <a:gd name="connsiteX1142" fmla="*/ 1283409 w 3189276"/>
                <a:gd name="connsiteY1142" fmla="*/ 69246 h 1011090"/>
                <a:gd name="connsiteX1143" fmla="*/ 1284849 w 3189276"/>
                <a:gd name="connsiteY1143" fmla="*/ 69722 h 1011090"/>
                <a:gd name="connsiteX1144" fmla="*/ 1286118 w 3189276"/>
                <a:gd name="connsiteY1144" fmla="*/ 69960 h 1011090"/>
                <a:gd name="connsiteX1145" fmla="*/ 1287162 w 3189276"/>
                <a:gd name="connsiteY1145" fmla="*/ 69999 h 1011090"/>
                <a:gd name="connsiteX1146" fmla="*/ 1288814 w 3189276"/>
                <a:gd name="connsiteY1146" fmla="*/ 68598 h 1011090"/>
                <a:gd name="connsiteX1147" fmla="*/ 1300195 w 3189276"/>
                <a:gd name="connsiteY1147" fmla="*/ 68545 h 1011090"/>
                <a:gd name="connsiteX1148" fmla="*/ 1307530 w 3189276"/>
                <a:gd name="connsiteY1148" fmla="*/ 66973 h 1011090"/>
                <a:gd name="connsiteX1149" fmla="*/ 1310716 w 3189276"/>
                <a:gd name="connsiteY1149" fmla="*/ 66682 h 1011090"/>
                <a:gd name="connsiteX1150" fmla="*/ 1314496 w 3189276"/>
                <a:gd name="connsiteY1150" fmla="*/ 66880 h 1011090"/>
                <a:gd name="connsiteX1151" fmla="*/ 1315619 w 3189276"/>
                <a:gd name="connsiteY1151" fmla="*/ 66616 h 1011090"/>
                <a:gd name="connsiteX1152" fmla="*/ 1319611 w 3189276"/>
                <a:gd name="connsiteY1152" fmla="*/ 63615 h 1011090"/>
                <a:gd name="connsiteX1153" fmla="*/ 1317747 w 3189276"/>
                <a:gd name="connsiteY1153" fmla="*/ 61699 h 1011090"/>
                <a:gd name="connsiteX1154" fmla="*/ 1315434 w 3189276"/>
                <a:gd name="connsiteY1154" fmla="*/ 60232 h 1011090"/>
                <a:gd name="connsiteX1155" fmla="*/ 1312923 w 3189276"/>
                <a:gd name="connsiteY1155" fmla="*/ 58883 h 1011090"/>
                <a:gd name="connsiteX1156" fmla="*/ 1310940 w 3189276"/>
                <a:gd name="connsiteY1156" fmla="*/ 57932 h 1011090"/>
                <a:gd name="connsiteX1157" fmla="*/ 1309050 w 3189276"/>
                <a:gd name="connsiteY1157" fmla="*/ 57152 h 1011090"/>
                <a:gd name="connsiteX1158" fmla="*/ 1306367 w 3189276"/>
                <a:gd name="connsiteY1158" fmla="*/ 56663 h 1011090"/>
                <a:gd name="connsiteX1159" fmla="*/ 1303975 w 3189276"/>
                <a:gd name="connsiteY1159" fmla="*/ 56425 h 1011090"/>
                <a:gd name="connsiteX1160" fmla="*/ 1300538 w 3189276"/>
                <a:gd name="connsiteY1160" fmla="*/ 56822 h 1011090"/>
                <a:gd name="connsiteX1161" fmla="*/ 1296573 w 3189276"/>
                <a:gd name="connsiteY1161" fmla="*/ 55923 h 1011090"/>
                <a:gd name="connsiteX1162" fmla="*/ 1295899 w 3189276"/>
                <a:gd name="connsiteY1162" fmla="*/ 55050 h 1011090"/>
                <a:gd name="connsiteX1163" fmla="*/ 1294458 w 3189276"/>
                <a:gd name="connsiteY1163" fmla="*/ 54244 h 1011090"/>
                <a:gd name="connsiteX1164" fmla="*/ 1293427 w 3189276"/>
                <a:gd name="connsiteY1164" fmla="*/ 53980 h 1011090"/>
                <a:gd name="connsiteX1165" fmla="*/ 1287598 w 3189276"/>
                <a:gd name="connsiteY1165" fmla="*/ 53253 h 1011090"/>
                <a:gd name="connsiteX1166" fmla="*/ 1285021 w 3189276"/>
                <a:gd name="connsiteY1166" fmla="*/ 52262 h 1011090"/>
                <a:gd name="connsiteX1167" fmla="*/ 1282311 w 3189276"/>
                <a:gd name="connsiteY1167" fmla="*/ 51059 h 1011090"/>
                <a:gd name="connsiteX1168" fmla="*/ 1279708 w 3189276"/>
                <a:gd name="connsiteY1168" fmla="*/ 50543 h 1011090"/>
                <a:gd name="connsiteX1169" fmla="*/ 1277672 w 3189276"/>
                <a:gd name="connsiteY1169" fmla="*/ 50530 h 1011090"/>
                <a:gd name="connsiteX1170" fmla="*/ 1274487 w 3189276"/>
                <a:gd name="connsiteY1170" fmla="*/ 51006 h 1011090"/>
                <a:gd name="connsiteX1171" fmla="*/ 1272134 w 3189276"/>
                <a:gd name="connsiteY1171" fmla="*/ 52103 h 1011090"/>
                <a:gd name="connsiteX1172" fmla="*/ 1270548 w 3189276"/>
                <a:gd name="connsiteY1172" fmla="*/ 52394 h 1011090"/>
                <a:gd name="connsiteX1173" fmla="*/ 1268592 w 3189276"/>
                <a:gd name="connsiteY1173" fmla="*/ 52407 h 1011090"/>
                <a:gd name="connsiteX1174" fmla="*/ 1267931 w 3189276"/>
                <a:gd name="connsiteY1174" fmla="*/ 53240 h 1011090"/>
                <a:gd name="connsiteX1175" fmla="*/ 1267958 w 3189276"/>
                <a:gd name="connsiteY1175" fmla="*/ 54535 h 1011090"/>
                <a:gd name="connsiteX1176" fmla="*/ 1267310 w 3189276"/>
                <a:gd name="connsiteY1176" fmla="*/ 56108 h 1011090"/>
                <a:gd name="connsiteX1177" fmla="*/ 1265406 w 3189276"/>
                <a:gd name="connsiteY1177" fmla="*/ 56822 h 1011090"/>
                <a:gd name="connsiteX1178" fmla="*/ 1264970 w 3189276"/>
                <a:gd name="connsiteY1178" fmla="*/ 55989 h 1011090"/>
                <a:gd name="connsiteX1179" fmla="*/ 1264138 w 3189276"/>
                <a:gd name="connsiteY1179" fmla="*/ 51402 h 1011090"/>
                <a:gd name="connsiteX1180" fmla="*/ 1263093 w 3189276"/>
                <a:gd name="connsiteY1180" fmla="*/ 50001 h 1011090"/>
                <a:gd name="connsiteX1181" fmla="*/ 1262750 w 3189276"/>
                <a:gd name="connsiteY1181" fmla="*/ 48468 h 1011090"/>
                <a:gd name="connsiteX1182" fmla="*/ 1263199 w 3189276"/>
                <a:gd name="connsiteY1182" fmla="*/ 48125 h 1011090"/>
                <a:gd name="connsiteX1183" fmla="*/ 1264693 w 3189276"/>
                <a:gd name="connsiteY1183" fmla="*/ 47900 h 1011090"/>
                <a:gd name="connsiteX1184" fmla="*/ 1265010 w 3189276"/>
                <a:gd name="connsiteY1184" fmla="*/ 47569 h 1011090"/>
                <a:gd name="connsiteX1185" fmla="*/ 1263344 w 3189276"/>
                <a:gd name="connsiteY1185" fmla="*/ 46935 h 1011090"/>
                <a:gd name="connsiteX1186" fmla="*/ 1257939 w 3189276"/>
                <a:gd name="connsiteY1186" fmla="*/ 45745 h 1011090"/>
                <a:gd name="connsiteX1187" fmla="*/ 1250920 w 3189276"/>
                <a:gd name="connsiteY1187" fmla="*/ 44939 h 1011090"/>
                <a:gd name="connsiteX1188" fmla="*/ 1249083 w 3189276"/>
                <a:gd name="connsiteY1188" fmla="*/ 45005 h 1011090"/>
                <a:gd name="connsiteX1189" fmla="*/ 1248594 w 3189276"/>
                <a:gd name="connsiteY1189" fmla="*/ 45336 h 1011090"/>
                <a:gd name="connsiteX1190" fmla="*/ 1248845 w 3189276"/>
                <a:gd name="connsiteY1190" fmla="*/ 46115 h 1011090"/>
                <a:gd name="connsiteX1191" fmla="*/ 1250246 w 3189276"/>
                <a:gd name="connsiteY1191" fmla="*/ 47318 h 1011090"/>
                <a:gd name="connsiteX1192" fmla="*/ 1252758 w 3189276"/>
                <a:gd name="connsiteY1192" fmla="*/ 48429 h 1011090"/>
                <a:gd name="connsiteX1193" fmla="*/ 1250920 w 3189276"/>
                <a:gd name="connsiteY1193" fmla="*/ 48495 h 1011090"/>
                <a:gd name="connsiteX1194" fmla="*/ 1248713 w 3189276"/>
                <a:gd name="connsiteY1194" fmla="*/ 48270 h 1011090"/>
                <a:gd name="connsiteX1195" fmla="*/ 1246109 w 3189276"/>
                <a:gd name="connsiteY1195" fmla="*/ 47318 h 1011090"/>
                <a:gd name="connsiteX1196" fmla="*/ 1243333 w 3189276"/>
                <a:gd name="connsiteY1196" fmla="*/ 46168 h 1011090"/>
                <a:gd name="connsiteX1197" fmla="*/ 1242302 w 3189276"/>
                <a:gd name="connsiteY1197" fmla="*/ 46129 h 1011090"/>
                <a:gd name="connsiteX1198" fmla="*/ 1240703 w 3189276"/>
                <a:gd name="connsiteY1198" fmla="*/ 46340 h 1011090"/>
                <a:gd name="connsiteX1199" fmla="*/ 1240135 w 3189276"/>
                <a:gd name="connsiteY1199" fmla="*/ 46552 h 1011090"/>
                <a:gd name="connsiteX1200" fmla="*/ 1240479 w 3189276"/>
                <a:gd name="connsiteY1200" fmla="*/ 47292 h 1011090"/>
                <a:gd name="connsiteX1201" fmla="*/ 1241668 w 3189276"/>
                <a:gd name="connsiteY1201" fmla="*/ 48442 h 1011090"/>
                <a:gd name="connsiteX1202" fmla="*/ 1238536 w 3189276"/>
                <a:gd name="connsiteY1202" fmla="*/ 48878 h 1011090"/>
                <a:gd name="connsiteX1203" fmla="*/ 1237412 w 3189276"/>
                <a:gd name="connsiteY1203" fmla="*/ 49433 h 1011090"/>
                <a:gd name="connsiteX1204" fmla="*/ 1237795 w 3189276"/>
                <a:gd name="connsiteY1204" fmla="*/ 50371 h 1011090"/>
                <a:gd name="connsiteX1205" fmla="*/ 1237068 w 3189276"/>
                <a:gd name="connsiteY1205" fmla="*/ 51046 h 1011090"/>
                <a:gd name="connsiteX1206" fmla="*/ 1237954 w 3189276"/>
                <a:gd name="connsiteY1206" fmla="*/ 51587 h 1011090"/>
                <a:gd name="connsiteX1207" fmla="*/ 1239091 w 3189276"/>
                <a:gd name="connsiteY1207" fmla="*/ 53041 h 1011090"/>
                <a:gd name="connsiteX1208" fmla="*/ 1238456 w 3189276"/>
                <a:gd name="connsiteY1208" fmla="*/ 53372 h 1011090"/>
                <a:gd name="connsiteX1209" fmla="*/ 1238073 w 3189276"/>
                <a:gd name="connsiteY1209" fmla="*/ 53901 h 1011090"/>
                <a:gd name="connsiteX1210" fmla="*/ 1238773 w 3189276"/>
                <a:gd name="connsiteY1210" fmla="*/ 54984 h 1011090"/>
                <a:gd name="connsiteX1211" fmla="*/ 1239302 w 3189276"/>
                <a:gd name="connsiteY1211" fmla="*/ 55553 h 1011090"/>
                <a:gd name="connsiteX1212" fmla="*/ 1241985 w 3189276"/>
                <a:gd name="connsiteY1212" fmla="*/ 57271 h 1011090"/>
                <a:gd name="connsiteX1213" fmla="*/ 1243466 w 3189276"/>
                <a:gd name="connsiteY1213" fmla="*/ 57760 h 1011090"/>
                <a:gd name="connsiteX1214" fmla="*/ 1242316 w 3189276"/>
                <a:gd name="connsiteY1214" fmla="*/ 57853 h 1011090"/>
                <a:gd name="connsiteX1215" fmla="*/ 1237941 w 3189276"/>
                <a:gd name="connsiteY1215" fmla="*/ 57575 h 1011090"/>
                <a:gd name="connsiteX1216" fmla="*/ 1236527 w 3189276"/>
                <a:gd name="connsiteY1216" fmla="*/ 57773 h 1011090"/>
                <a:gd name="connsiteX1217" fmla="*/ 1235773 w 3189276"/>
                <a:gd name="connsiteY1217" fmla="*/ 58474 h 1011090"/>
                <a:gd name="connsiteX1218" fmla="*/ 1235416 w 3189276"/>
                <a:gd name="connsiteY1218" fmla="*/ 59967 h 1011090"/>
                <a:gd name="connsiteX1219" fmla="*/ 1236196 w 3189276"/>
                <a:gd name="connsiteY1219" fmla="*/ 60932 h 1011090"/>
                <a:gd name="connsiteX1220" fmla="*/ 1237465 w 3189276"/>
                <a:gd name="connsiteY1220" fmla="*/ 62095 h 1011090"/>
                <a:gd name="connsiteX1221" fmla="*/ 1237690 w 3189276"/>
                <a:gd name="connsiteY1221" fmla="*/ 62862 h 1011090"/>
                <a:gd name="connsiteX1222" fmla="*/ 1237610 w 3189276"/>
                <a:gd name="connsiteY1222" fmla="*/ 63510 h 1011090"/>
                <a:gd name="connsiteX1223" fmla="*/ 1237769 w 3189276"/>
                <a:gd name="connsiteY1223" fmla="*/ 64197 h 1011090"/>
                <a:gd name="connsiteX1224" fmla="*/ 1238826 w 3189276"/>
                <a:gd name="connsiteY1224" fmla="*/ 66034 h 1011090"/>
                <a:gd name="connsiteX1225" fmla="*/ 1239183 w 3189276"/>
                <a:gd name="connsiteY1225" fmla="*/ 66880 h 1011090"/>
                <a:gd name="connsiteX1226" fmla="*/ 1236209 w 3189276"/>
                <a:gd name="connsiteY1226" fmla="*/ 69048 h 1011090"/>
                <a:gd name="connsiteX1227" fmla="*/ 1235377 w 3189276"/>
                <a:gd name="connsiteY1227" fmla="*/ 70171 h 1011090"/>
                <a:gd name="connsiteX1228" fmla="*/ 1235866 w 3189276"/>
                <a:gd name="connsiteY1228" fmla="*/ 72114 h 1011090"/>
                <a:gd name="connsiteX1229" fmla="*/ 1234504 w 3189276"/>
                <a:gd name="connsiteY1229" fmla="*/ 73066 h 1011090"/>
                <a:gd name="connsiteX1230" fmla="*/ 1237095 w 3189276"/>
                <a:gd name="connsiteY1230" fmla="*/ 73859 h 1011090"/>
                <a:gd name="connsiteX1231" fmla="*/ 1233500 w 3189276"/>
                <a:gd name="connsiteY1231" fmla="*/ 110775 h 1011090"/>
                <a:gd name="connsiteX1232" fmla="*/ 1234610 w 3189276"/>
                <a:gd name="connsiteY1232" fmla="*/ 111872 h 1011090"/>
                <a:gd name="connsiteX1233" fmla="*/ 1235099 w 3189276"/>
                <a:gd name="connsiteY1233" fmla="*/ 112110 h 1011090"/>
                <a:gd name="connsiteX1234" fmla="*/ 1235971 w 3189276"/>
                <a:gd name="connsiteY1234" fmla="*/ 112269 h 1011090"/>
                <a:gd name="connsiteX1235" fmla="*/ 1236659 w 3189276"/>
                <a:gd name="connsiteY1235" fmla="*/ 112031 h 1011090"/>
                <a:gd name="connsiteX1236" fmla="*/ 1237822 w 3189276"/>
                <a:gd name="connsiteY1236" fmla="*/ 111224 h 1011090"/>
                <a:gd name="connsiteX1237" fmla="*/ 1237663 w 3189276"/>
                <a:gd name="connsiteY1237" fmla="*/ 109797 h 1011090"/>
                <a:gd name="connsiteX1238" fmla="*/ 1237253 w 3189276"/>
                <a:gd name="connsiteY1238" fmla="*/ 109519 h 1011090"/>
                <a:gd name="connsiteX1239" fmla="*/ 1235720 w 3189276"/>
                <a:gd name="connsiteY1239" fmla="*/ 108911 h 1011090"/>
                <a:gd name="connsiteX1240" fmla="*/ 1233605 w 3189276"/>
                <a:gd name="connsiteY1240" fmla="*/ 108660 h 1011090"/>
                <a:gd name="connsiteX1241" fmla="*/ 1233130 w 3189276"/>
                <a:gd name="connsiteY1241" fmla="*/ 108885 h 1011090"/>
                <a:gd name="connsiteX1242" fmla="*/ 1233553 w 3189276"/>
                <a:gd name="connsiteY1242" fmla="*/ 109334 h 1011090"/>
                <a:gd name="connsiteX1243" fmla="*/ 1233500 w 3189276"/>
                <a:gd name="connsiteY1243" fmla="*/ 110775 h 1011090"/>
                <a:gd name="connsiteX1244" fmla="*/ 1237478 w 3189276"/>
                <a:gd name="connsiteY1244" fmla="*/ 103598 h 1011090"/>
                <a:gd name="connsiteX1245" fmla="*/ 1239342 w 3189276"/>
                <a:gd name="connsiteY1245" fmla="*/ 103730 h 1011090"/>
                <a:gd name="connsiteX1246" fmla="*/ 1239884 w 3189276"/>
                <a:gd name="connsiteY1246" fmla="*/ 103413 h 1011090"/>
                <a:gd name="connsiteX1247" fmla="*/ 1234094 w 3189276"/>
                <a:gd name="connsiteY1247" fmla="*/ 101113 h 1011090"/>
                <a:gd name="connsiteX1248" fmla="*/ 1233315 w 3189276"/>
                <a:gd name="connsiteY1248" fmla="*/ 101483 h 1011090"/>
                <a:gd name="connsiteX1249" fmla="*/ 1235192 w 3189276"/>
                <a:gd name="connsiteY1249" fmla="*/ 102792 h 1011090"/>
                <a:gd name="connsiteX1250" fmla="*/ 1237478 w 3189276"/>
                <a:gd name="connsiteY1250" fmla="*/ 103598 h 1011090"/>
                <a:gd name="connsiteX1251" fmla="*/ 1480044 w 3189276"/>
                <a:gd name="connsiteY1251" fmla="*/ 104497 h 1011090"/>
                <a:gd name="connsiteX1252" fmla="*/ 1482687 w 3189276"/>
                <a:gd name="connsiteY1252" fmla="*/ 104735 h 1011090"/>
                <a:gd name="connsiteX1253" fmla="*/ 1485714 w 3189276"/>
                <a:gd name="connsiteY1253" fmla="*/ 105898 h 1011090"/>
                <a:gd name="connsiteX1254" fmla="*/ 1488847 w 3189276"/>
                <a:gd name="connsiteY1254" fmla="*/ 106625 h 1011090"/>
                <a:gd name="connsiteX1255" fmla="*/ 1489494 w 3189276"/>
                <a:gd name="connsiteY1255" fmla="*/ 106572 h 1011090"/>
                <a:gd name="connsiteX1256" fmla="*/ 1488886 w 3189276"/>
                <a:gd name="connsiteY1256" fmla="*/ 105911 h 1011090"/>
                <a:gd name="connsiteX1257" fmla="*/ 1488913 w 3189276"/>
                <a:gd name="connsiteY1257" fmla="*/ 105554 h 1011090"/>
                <a:gd name="connsiteX1258" fmla="*/ 1489415 w 3189276"/>
                <a:gd name="connsiteY1258" fmla="*/ 105329 h 1011090"/>
                <a:gd name="connsiteX1259" fmla="*/ 1487815 w 3189276"/>
                <a:gd name="connsiteY1259" fmla="*/ 104391 h 1011090"/>
                <a:gd name="connsiteX1260" fmla="*/ 1483493 w 3189276"/>
                <a:gd name="connsiteY1260" fmla="*/ 102937 h 1011090"/>
                <a:gd name="connsiteX1261" fmla="*/ 1481524 w 3189276"/>
                <a:gd name="connsiteY1261" fmla="*/ 102448 h 1011090"/>
                <a:gd name="connsiteX1262" fmla="*/ 1480348 w 3189276"/>
                <a:gd name="connsiteY1262" fmla="*/ 102990 h 1011090"/>
                <a:gd name="connsiteX1263" fmla="*/ 1475536 w 3189276"/>
                <a:gd name="connsiteY1263" fmla="*/ 102673 h 1011090"/>
                <a:gd name="connsiteX1264" fmla="*/ 1475021 w 3189276"/>
                <a:gd name="connsiteY1264" fmla="*/ 102818 h 1011090"/>
                <a:gd name="connsiteX1265" fmla="*/ 1476184 w 3189276"/>
                <a:gd name="connsiteY1265" fmla="*/ 103320 h 1011090"/>
                <a:gd name="connsiteX1266" fmla="*/ 1480044 w 3189276"/>
                <a:gd name="connsiteY1266" fmla="*/ 104497 h 1011090"/>
                <a:gd name="connsiteX1267" fmla="*/ 1702215 w 3189276"/>
                <a:gd name="connsiteY1267" fmla="*/ 182056 h 1011090"/>
                <a:gd name="connsiteX1268" fmla="*/ 1705466 w 3189276"/>
                <a:gd name="connsiteY1268" fmla="*/ 181039 h 1011090"/>
                <a:gd name="connsiteX1269" fmla="*/ 1704607 w 3189276"/>
                <a:gd name="connsiteY1269" fmla="*/ 180642 h 1011090"/>
                <a:gd name="connsiteX1270" fmla="*/ 1700642 w 3189276"/>
                <a:gd name="connsiteY1270" fmla="*/ 179519 h 1011090"/>
                <a:gd name="connsiteX1271" fmla="*/ 1698408 w 3189276"/>
                <a:gd name="connsiteY1271" fmla="*/ 179267 h 1011090"/>
                <a:gd name="connsiteX1272" fmla="*/ 1695223 w 3189276"/>
                <a:gd name="connsiteY1272" fmla="*/ 179545 h 1011090"/>
                <a:gd name="connsiteX1273" fmla="*/ 1693901 w 3189276"/>
                <a:gd name="connsiteY1273" fmla="*/ 180246 h 1011090"/>
                <a:gd name="connsiteX1274" fmla="*/ 1698488 w 3189276"/>
                <a:gd name="connsiteY1274" fmla="*/ 182030 h 1011090"/>
                <a:gd name="connsiteX1275" fmla="*/ 1702215 w 3189276"/>
                <a:gd name="connsiteY1275" fmla="*/ 182056 h 1011090"/>
                <a:gd name="connsiteX1276" fmla="*/ 1384905 w 3189276"/>
                <a:gd name="connsiteY1276" fmla="*/ 89706 h 1011090"/>
                <a:gd name="connsiteX1277" fmla="*/ 1388553 w 3189276"/>
                <a:gd name="connsiteY1277" fmla="*/ 89165 h 1011090"/>
                <a:gd name="connsiteX1278" fmla="*/ 1387508 w 3189276"/>
                <a:gd name="connsiteY1278" fmla="*/ 88504 h 1011090"/>
                <a:gd name="connsiteX1279" fmla="*/ 1386438 w 3189276"/>
                <a:gd name="connsiteY1279" fmla="*/ 88081 h 1011090"/>
                <a:gd name="connsiteX1280" fmla="*/ 1385605 w 3189276"/>
                <a:gd name="connsiteY1280" fmla="*/ 87856 h 1011090"/>
                <a:gd name="connsiteX1281" fmla="*/ 1383438 w 3189276"/>
                <a:gd name="connsiteY1281" fmla="*/ 87499 h 1011090"/>
                <a:gd name="connsiteX1282" fmla="*/ 1381508 w 3189276"/>
                <a:gd name="connsiteY1282" fmla="*/ 87512 h 1011090"/>
                <a:gd name="connsiteX1283" fmla="*/ 1381389 w 3189276"/>
                <a:gd name="connsiteY1283" fmla="*/ 88728 h 1011090"/>
                <a:gd name="connsiteX1284" fmla="*/ 1383121 w 3189276"/>
                <a:gd name="connsiteY1284" fmla="*/ 89733 h 1011090"/>
                <a:gd name="connsiteX1285" fmla="*/ 1384905 w 3189276"/>
                <a:gd name="connsiteY1285" fmla="*/ 89706 h 1011090"/>
                <a:gd name="connsiteX1286" fmla="*/ 1755613 w 3189276"/>
                <a:gd name="connsiteY1286" fmla="*/ 163341 h 1011090"/>
                <a:gd name="connsiteX1287" fmla="*/ 1758296 w 3189276"/>
                <a:gd name="connsiteY1287" fmla="*/ 163935 h 1011090"/>
                <a:gd name="connsiteX1288" fmla="*/ 1759288 w 3189276"/>
                <a:gd name="connsiteY1288" fmla="*/ 163882 h 1011090"/>
                <a:gd name="connsiteX1289" fmla="*/ 1760147 w 3189276"/>
                <a:gd name="connsiteY1289" fmla="*/ 163037 h 1011090"/>
                <a:gd name="connsiteX1290" fmla="*/ 1759539 w 3189276"/>
                <a:gd name="connsiteY1290" fmla="*/ 162759 h 1011090"/>
                <a:gd name="connsiteX1291" fmla="*/ 1757120 w 3189276"/>
                <a:gd name="connsiteY1291" fmla="*/ 162006 h 1011090"/>
                <a:gd name="connsiteX1292" fmla="*/ 1754860 w 3189276"/>
                <a:gd name="connsiteY1292" fmla="*/ 161794 h 1011090"/>
                <a:gd name="connsiteX1293" fmla="*/ 1753657 w 3189276"/>
                <a:gd name="connsiteY1293" fmla="*/ 162125 h 1011090"/>
                <a:gd name="connsiteX1294" fmla="*/ 1754133 w 3189276"/>
                <a:gd name="connsiteY1294" fmla="*/ 162534 h 1011090"/>
                <a:gd name="connsiteX1295" fmla="*/ 1755613 w 3189276"/>
                <a:gd name="connsiteY1295" fmla="*/ 163341 h 1011090"/>
                <a:gd name="connsiteX1296" fmla="*/ 1528855 w 3189276"/>
                <a:gd name="connsiteY1296" fmla="*/ 148788 h 1011090"/>
                <a:gd name="connsiteX1297" fmla="*/ 1529291 w 3189276"/>
                <a:gd name="connsiteY1297" fmla="*/ 149462 h 1011090"/>
                <a:gd name="connsiteX1298" fmla="*/ 1530151 w 3189276"/>
                <a:gd name="connsiteY1298" fmla="*/ 150348 h 1011090"/>
                <a:gd name="connsiteX1299" fmla="*/ 1531221 w 3189276"/>
                <a:gd name="connsiteY1299" fmla="*/ 151855 h 1011090"/>
                <a:gd name="connsiteX1300" fmla="*/ 1530653 w 3189276"/>
                <a:gd name="connsiteY1300" fmla="*/ 152410 h 1011090"/>
                <a:gd name="connsiteX1301" fmla="*/ 1526291 w 3189276"/>
                <a:gd name="connsiteY1301" fmla="*/ 152172 h 1011090"/>
                <a:gd name="connsiteX1302" fmla="*/ 1525300 w 3189276"/>
                <a:gd name="connsiteY1302" fmla="*/ 152304 h 1011090"/>
                <a:gd name="connsiteX1303" fmla="*/ 1524534 w 3189276"/>
                <a:gd name="connsiteY1303" fmla="*/ 152648 h 1011090"/>
                <a:gd name="connsiteX1304" fmla="*/ 1528829 w 3189276"/>
                <a:gd name="connsiteY1304" fmla="*/ 154432 h 1011090"/>
                <a:gd name="connsiteX1305" fmla="*/ 1534698 w 3189276"/>
                <a:gd name="connsiteY1305" fmla="*/ 155635 h 1011090"/>
                <a:gd name="connsiteX1306" fmla="*/ 1539324 w 3189276"/>
                <a:gd name="connsiteY1306" fmla="*/ 156890 h 1011090"/>
                <a:gd name="connsiteX1307" fmla="*/ 1541280 w 3189276"/>
                <a:gd name="connsiteY1307" fmla="*/ 157274 h 1011090"/>
                <a:gd name="connsiteX1308" fmla="*/ 1552501 w 3189276"/>
                <a:gd name="connsiteY1308" fmla="*/ 158424 h 1011090"/>
                <a:gd name="connsiteX1309" fmla="*/ 1552805 w 3189276"/>
                <a:gd name="connsiteY1309" fmla="*/ 158252 h 1011090"/>
                <a:gd name="connsiteX1310" fmla="*/ 1553360 w 3189276"/>
                <a:gd name="connsiteY1310" fmla="*/ 156150 h 1011090"/>
                <a:gd name="connsiteX1311" fmla="*/ 1555938 w 3189276"/>
                <a:gd name="connsiteY1311" fmla="*/ 155199 h 1011090"/>
                <a:gd name="connsiteX1312" fmla="*/ 1556281 w 3189276"/>
                <a:gd name="connsiteY1312" fmla="*/ 154458 h 1011090"/>
                <a:gd name="connsiteX1313" fmla="*/ 1555885 w 3189276"/>
                <a:gd name="connsiteY1313" fmla="*/ 153467 h 1011090"/>
                <a:gd name="connsiteX1314" fmla="*/ 1555925 w 3189276"/>
                <a:gd name="connsiteY1314" fmla="*/ 152674 h 1011090"/>
                <a:gd name="connsiteX1315" fmla="*/ 1555330 w 3189276"/>
                <a:gd name="connsiteY1315" fmla="*/ 151617 h 1011090"/>
                <a:gd name="connsiteX1316" fmla="*/ 1552621 w 3189276"/>
                <a:gd name="connsiteY1316" fmla="*/ 150718 h 1011090"/>
                <a:gd name="connsiteX1317" fmla="*/ 1546012 w 3189276"/>
                <a:gd name="connsiteY1317" fmla="*/ 149859 h 1011090"/>
                <a:gd name="connsiteX1318" fmla="*/ 1529635 w 3189276"/>
                <a:gd name="connsiteY1318" fmla="*/ 148312 h 1011090"/>
                <a:gd name="connsiteX1319" fmla="*/ 1528855 w 3189276"/>
                <a:gd name="connsiteY1319" fmla="*/ 148788 h 1011090"/>
                <a:gd name="connsiteX1320" fmla="*/ 1891223 w 3189276"/>
                <a:gd name="connsiteY1320" fmla="*/ 122697 h 1011090"/>
                <a:gd name="connsiteX1321" fmla="*/ 1893246 w 3189276"/>
                <a:gd name="connsiteY1321" fmla="*/ 124310 h 1011090"/>
                <a:gd name="connsiteX1322" fmla="*/ 1895651 w 3189276"/>
                <a:gd name="connsiteY1322" fmla="*/ 125618 h 1011090"/>
                <a:gd name="connsiteX1323" fmla="*/ 1897012 w 3189276"/>
                <a:gd name="connsiteY1323" fmla="*/ 127389 h 1011090"/>
                <a:gd name="connsiteX1324" fmla="*/ 1897185 w 3189276"/>
                <a:gd name="connsiteY1324" fmla="*/ 128103 h 1011090"/>
                <a:gd name="connsiteX1325" fmla="*/ 1899127 w 3189276"/>
                <a:gd name="connsiteY1325" fmla="*/ 129715 h 1011090"/>
                <a:gd name="connsiteX1326" fmla="*/ 1904269 w 3189276"/>
                <a:gd name="connsiteY1326" fmla="*/ 129887 h 1011090"/>
                <a:gd name="connsiteX1327" fmla="*/ 1906794 w 3189276"/>
                <a:gd name="connsiteY1327" fmla="*/ 129279 h 1011090"/>
                <a:gd name="connsiteX1328" fmla="*/ 1907098 w 3189276"/>
                <a:gd name="connsiteY1328" fmla="*/ 128645 h 1011090"/>
                <a:gd name="connsiteX1329" fmla="*/ 1904679 w 3189276"/>
                <a:gd name="connsiteY1329" fmla="*/ 127601 h 1011090"/>
                <a:gd name="connsiteX1330" fmla="*/ 1903859 w 3189276"/>
                <a:gd name="connsiteY1330" fmla="*/ 126821 h 1011090"/>
                <a:gd name="connsiteX1331" fmla="*/ 1904322 w 3189276"/>
                <a:gd name="connsiteY1331" fmla="*/ 124984 h 1011090"/>
                <a:gd name="connsiteX1332" fmla="*/ 1903000 w 3189276"/>
                <a:gd name="connsiteY1332" fmla="*/ 124547 h 1011090"/>
                <a:gd name="connsiteX1333" fmla="*/ 1897132 w 3189276"/>
                <a:gd name="connsiteY1333" fmla="*/ 123041 h 1011090"/>
                <a:gd name="connsiteX1334" fmla="*/ 1895109 w 3189276"/>
                <a:gd name="connsiteY1334" fmla="*/ 122274 h 1011090"/>
                <a:gd name="connsiteX1335" fmla="*/ 1891911 w 3189276"/>
                <a:gd name="connsiteY1335" fmla="*/ 120767 h 1011090"/>
                <a:gd name="connsiteX1336" fmla="*/ 1888950 w 3189276"/>
                <a:gd name="connsiteY1336" fmla="*/ 119750 h 1011090"/>
                <a:gd name="connsiteX1337" fmla="*/ 1890034 w 3189276"/>
                <a:gd name="connsiteY1337" fmla="*/ 121468 h 1011090"/>
                <a:gd name="connsiteX1338" fmla="*/ 1891223 w 3189276"/>
                <a:gd name="connsiteY1338" fmla="*/ 122697 h 1011090"/>
                <a:gd name="connsiteX1339" fmla="*/ 2164163 w 3189276"/>
                <a:gd name="connsiteY1339" fmla="*/ 113722 h 1011090"/>
                <a:gd name="connsiteX1340" fmla="*/ 2162286 w 3189276"/>
                <a:gd name="connsiteY1340" fmla="*/ 112824 h 1011090"/>
                <a:gd name="connsiteX1341" fmla="*/ 2161017 w 3189276"/>
                <a:gd name="connsiteY1341" fmla="*/ 112348 h 1011090"/>
                <a:gd name="connsiteX1342" fmla="*/ 2160079 w 3189276"/>
                <a:gd name="connsiteY1342" fmla="*/ 112136 h 1011090"/>
                <a:gd name="connsiteX1343" fmla="*/ 2158215 w 3189276"/>
                <a:gd name="connsiteY1343" fmla="*/ 112573 h 1011090"/>
                <a:gd name="connsiteX1344" fmla="*/ 2157951 w 3189276"/>
                <a:gd name="connsiteY1344" fmla="*/ 113247 h 1011090"/>
                <a:gd name="connsiteX1345" fmla="*/ 2163806 w 3189276"/>
                <a:gd name="connsiteY1345" fmla="*/ 114502 h 1011090"/>
                <a:gd name="connsiteX1346" fmla="*/ 2164163 w 3189276"/>
                <a:gd name="connsiteY1346" fmla="*/ 113722 h 1011090"/>
                <a:gd name="connsiteX1347" fmla="*/ 2865900 w 3189276"/>
                <a:gd name="connsiteY1347" fmla="*/ 949352 h 1011090"/>
                <a:gd name="connsiteX1348" fmla="*/ 2865543 w 3189276"/>
                <a:gd name="connsiteY1348" fmla="*/ 949392 h 1011090"/>
                <a:gd name="connsiteX1349" fmla="*/ 2865147 w 3189276"/>
                <a:gd name="connsiteY1349" fmla="*/ 949418 h 1011090"/>
                <a:gd name="connsiteX1350" fmla="*/ 2864737 w 3189276"/>
                <a:gd name="connsiteY1350" fmla="*/ 949286 h 1011090"/>
                <a:gd name="connsiteX1351" fmla="*/ 2864486 w 3189276"/>
                <a:gd name="connsiteY1351" fmla="*/ 949326 h 1011090"/>
                <a:gd name="connsiteX1352" fmla="*/ 2864618 w 3189276"/>
                <a:gd name="connsiteY1352" fmla="*/ 949524 h 1011090"/>
                <a:gd name="connsiteX1353" fmla="*/ 2865015 w 3189276"/>
                <a:gd name="connsiteY1353" fmla="*/ 949709 h 1011090"/>
                <a:gd name="connsiteX1354" fmla="*/ 2865319 w 3189276"/>
                <a:gd name="connsiteY1354" fmla="*/ 950000 h 1011090"/>
                <a:gd name="connsiteX1355" fmla="*/ 2865715 w 3189276"/>
                <a:gd name="connsiteY1355" fmla="*/ 950357 h 1011090"/>
                <a:gd name="connsiteX1356" fmla="*/ 2865967 w 3189276"/>
                <a:gd name="connsiteY1356" fmla="*/ 950291 h 1011090"/>
                <a:gd name="connsiteX1357" fmla="*/ 2866442 w 3189276"/>
                <a:gd name="connsiteY1357" fmla="*/ 950198 h 1011090"/>
                <a:gd name="connsiteX1358" fmla="*/ 2866707 w 3189276"/>
                <a:gd name="connsiteY1358" fmla="*/ 950172 h 1011090"/>
                <a:gd name="connsiteX1359" fmla="*/ 2866323 w 3189276"/>
                <a:gd name="connsiteY1359" fmla="*/ 949656 h 1011090"/>
                <a:gd name="connsiteX1360" fmla="*/ 2865900 w 3189276"/>
                <a:gd name="connsiteY1360" fmla="*/ 949352 h 1011090"/>
                <a:gd name="connsiteX1361" fmla="*/ 642656 w 3189276"/>
                <a:gd name="connsiteY1361" fmla="*/ 887958 h 1011090"/>
                <a:gd name="connsiteX1362" fmla="*/ 643000 w 3189276"/>
                <a:gd name="connsiteY1362" fmla="*/ 889504 h 1011090"/>
                <a:gd name="connsiteX1363" fmla="*/ 644519 w 3189276"/>
                <a:gd name="connsiteY1363" fmla="*/ 892042 h 1011090"/>
                <a:gd name="connsiteX1364" fmla="*/ 644771 w 3189276"/>
                <a:gd name="connsiteY1364" fmla="*/ 891540 h 1011090"/>
                <a:gd name="connsiteX1365" fmla="*/ 644533 w 3189276"/>
                <a:gd name="connsiteY1365" fmla="*/ 889729 h 1011090"/>
                <a:gd name="connsiteX1366" fmla="*/ 643184 w 3189276"/>
                <a:gd name="connsiteY1366" fmla="*/ 887165 h 1011090"/>
                <a:gd name="connsiteX1367" fmla="*/ 642656 w 3189276"/>
                <a:gd name="connsiteY1367" fmla="*/ 887958 h 1011090"/>
                <a:gd name="connsiteX1368" fmla="*/ 290346 w 3189276"/>
                <a:gd name="connsiteY1368" fmla="*/ 370100 h 1011090"/>
                <a:gd name="connsiteX1369" fmla="*/ 289540 w 3189276"/>
                <a:gd name="connsiteY1369" fmla="*/ 369122 h 1011090"/>
                <a:gd name="connsiteX1370" fmla="*/ 287822 w 3189276"/>
                <a:gd name="connsiteY1370" fmla="*/ 368739 h 1011090"/>
                <a:gd name="connsiteX1371" fmla="*/ 285747 w 3189276"/>
                <a:gd name="connsiteY1371" fmla="*/ 369743 h 1011090"/>
                <a:gd name="connsiteX1372" fmla="*/ 285271 w 3189276"/>
                <a:gd name="connsiteY1372" fmla="*/ 369492 h 1011090"/>
                <a:gd name="connsiteX1373" fmla="*/ 284279 w 3189276"/>
                <a:gd name="connsiteY1373" fmla="*/ 369889 h 1011090"/>
                <a:gd name="connsiteX1374" fmla="*/ 285126 w 3189276"/>
                <a:gd name="connsiteY1374" fmla="*/ 371316 h 1011090"/>
                <a:gd name="connsiteX1375" fmla="*/ 286487 w 3189276"/>
                <a:gd name="connsiteY1375" fmla="*/ 372189 h 1011090"/>
                <a:gd name="connsiteX1376" fmla="*/ 287610 w 3189276"/>
                <a:gd name="connsiteY1376" fmla="*/ 372215 h 1011090"/>
                <a:gd name="connsiteX1377" fmla="*/ 289884 w 3189276"/>
                <a:gd name="connsiteY1377" fmla="*/ 374224 h 1011090"/>
                <a:gd name="connsiteX1378" fmla="*/ 290967 w 3189276"/>
                <a:gd name="connsiteY1378" fmla="*/ 373603 h 1011090"/>
                <a:gd name="connsiteX1379" fmla="*/ 290518 w 3189276"/>
                <a:gd name="connsiteY1379" fmla="*/ 372730 h 1011090"/>
                <a:gd name="connsiteX1380" fmla="*/ 290901 w 3189276"/>
                <a:gd name="connsiteY1380" fmla="*/ 371699 h 1011090"/>
                <a:gd name="connsiteX1381" fmla="*/ 290346 w 3189276"/>
                <a:gd name="connsiteY1381" fmla="*/ 370100 h 1011090"/>
                <a:gd name="connsiteX1382" fmla="*/ 920010 w 3189276"/>
                <a:gd name="connsiteY1382" fmla="*/ 331823 h 1011090"/>
                <a:gd name="connsiteX1383" fmla="*/ 916864 w 3189276"/>
                <a:gd name="connsiteY1383" fmla="*/ 331439 h 1011090"/>
                <a:gd name="connsiteX1384" fmla="*/ 914392 w 3189276"/>
                <a:gd name="connsiteY1384" fmla="*/ 330831 h 1011090"/>
                <a:gd name="connsiteX1385" fmla="*/ 910942 w 3189276"/>
                <a:gd name="connsiteY1385" fmla="*/ 330765 h 1011090"/>
                <a:gd name="connsiteX1386" fmla="*/ 908682 w 3189276"/>
                <a:gd name="connsiteY1386" fmla="*/ 330474 h 1011090"/>
                <a:gd name="connsiteX1387" fmla="*/ 908471 w 3189276"/>
                <a:gd name="connsiteY1387" fmla="*/ 331334 h 1011090"/>
                <a:gd name="connsiteX1388" fmla="*/ 913652 w 3189276"/>
                <a:gd name="connsiteY1388" fmla="*/ 335021 h 1011090"/>
                <a:gd name="connsiteX1389" fmla="*/ 918159 w 3189276"/>
                <a:gd name="connsiteY1389" fmla="*/ 336872 h 1011090"/>
                <a:gd name="connsiteX1390" fmla="*/ 921292 w 3189276"/>
                <a:gd name="connsiteY1390" fmla="*/ 336568 h 1011090"/>
                <a:gd name="connsiteX1391" fmla="*/ 921834 w 3189276"/>
                <a:gd name="connsiteY1391" fmla="*/ 336184 h 1011090"/>
                <a:gd name="connsiteX1392" fmla="*/ 922164 w 3189276"/>
                <a:gd name="connsiteY1392" fmla="*/ 334915 h 1011090"/>
                <a:gd name="connsiteX1393" fmla="*/ 920816 w 3189276"/>
                <a:gd name="connsiteY1393" fmla="*/ 334175 h 1011090"/>
                <a:gd name="connsiteX1394" fmla="*/ 920485 w 3189276"/>
                <a:gd name="connsiteY1394" fmla="*/ 333501 h 1011090"/>
                <a:gd name="connsiteX1395" fmla="*/ 920010 w 3189276"/>
                <a:gd name="connsiteY1395" fmla="*/ 331823 h 1011090"/>
                <a:gd name="connsiteX1396" fmla="*/ 2445666 w 3189276"/>
                <a:gd name="connsiteY1396" fmla="*/ 629544 h 1011090"/>
                <a:gd name="connsiteX1397" fmla="*/ 2443935 w 3189276"/>
                <a:gd name="connsiteY1397" fmla="*/ 629518 h 1011090"/>
                <a:gd name="connsiteX1398" fmla="*/ 2441595 w 3189276"/>
                <a:gd name="connsiteY1398" fmla="*/ 631738 h 1011090"/>
                <a:gd name="connsiteX1399" fmla="*/ 2441080 w 3189276"/>
                <a:gd name="connsiteY1399" fmla="*/ 633153 h 1011090"/>
                <a:gd name="connsiteX1400" fmla="*/ 2442349 w 3189276"/>
                <a:gd name="connsiteY1400" fmla="*/ 633417 h 1011090"/>
                <a:gd name="connsiteX1401" fmla="*/ 2444900 w 3189276"/>
                <a:gd name="connsiteY1401" fmla="*/ 633034 h 1011090"/>
                <a:gd name="connsiteX1402" fmla="*/ 2447094 w 3189276"/>
                <a:gd name="connsiteY1402" fmla="*/ 634012 h 1011090"/>
                <a:gd name="connsiteX1403" fmla="*/ 2448826 w 3189276"/>
                <a:gd name="connsiteY1403" fmla="*/ 633933 h 1011090"/>
                <a:gd name="connsiteX1404" fmla="*/ 2447583 w 3189276"/>
                <a:gd name="connsiteY1404" fmla="*/ 629306 h 1011090"/>
                <a:gd name="connsiteX1405" fmla="*/ 2446949 w 3189276"/>
                <a:gd name="connsiteY1405" fmla="*/ 629108 h 1011090"/>
                <a:gd name="connsiteX1406" fmla="*/ 2445666 w 3189276"/>
                <a:gd name="connsiteY1406" fmla="*/ 629544 h 1011090"/>
                <a:gd name="connsiteX1407" fmla="*/ 835722 w 3189276"/>
                <a:gd name="connsiteY1407" fmla="*/ 265617 h 1011090"/>
                <a:gd name="connsiteX1408" fmla="*/ 836145 w 3189276"/>
                <a:gd name="connsiteY1408" fmla="*/ 263542 h 1011090"/>
                <a:gd name="connsiteX1409" fmla="*/ 835352 w 3189276"/>
                <a:gd name="connsiteY1409" fmla="*/ 262537 h 1011090"/>
                <a:gd name="connsiteX1410" fmla="*/ 833277 w 3189276"/>
                <a:gd name="connsiteY1410" fmla="*/ 262458 h 1011090"/>
                <a:gd name="connsiteX1411" fmla="*/ 830938 w 3189276"/>
                <a:gd name="connsiteY1411" fmla="*/ 264639 h 1011090"/>
                <a:gd name="connsiteX1412" fmla="*/ 831519 w 3189276"/>
                <a:gd name="connsiteY1412" fmla="*/ 265022 h 1011090"/>
                <a:gd name="connsiteX1413" fmla="*/ 832669 w 3189276"/>
                <a:gd name="connsiteY1413" fmla="*/ 265498 h 1011090"/>
                <a:gd name="connsiteX1414" fmla="*/ 835722 w 3189276"/>
                <a:gd name="connsiteY1414" fmla="*/ 265617 h 1011090"/>
                <a:gd name="connsiteX1415" fmla="*/ 2454205 w 3189276"/>
                <a:gd name="connsiteY1415" fmla="*/ 634897 h 1011090"/>
                <a:gd name="connsiteX1416" fmla="*/ 2455527 w 3189276"/>
                <a:gd name="connsiteY1416" fmla="*/ 637581 h 1011090"/>
                <a:gd name="connsiteX1417" fmla="*/ 2456386 w 3189276"/>
                <a:gd name="connsiteY1417" fmla="*/ 637528 h 1011090"/>
                <a:gd name="connsiteX1418" fmla="*/ 2458500 w 3189276"/>
                <a:gd name="connsiteY1418" fmla="*/ 635373 h 1011090"/>
                <a:gd name="connsiteX1419" fmla="*/ 2460854 w 3189276"/>
                <a:gd name="connsiteY1419" fmla="*/ 636642 h 1011090"/>
                <a:gd name="connsiteX1420" fmla="*/ 2467475 w 3189276"/>
                <a:gd name="connsiteY1420" fmla="*/ 641242 h 1011090"/>
                <a:gd name="connsiteX1421" fmla="*/ 2468519 w 3189276"/>
                <a:gd name="connsiteY1421" fmla="*/ 640977 h 1011090"/>
                <a:gd name="connsiteX1422" fmla="*/ 2469220 w 3189276"/>
                <a:gd name="connsiteY1422" fmla="*/ 640079 h 1011090"/>
                <a:gd name="connsiteX1423" fmla="*/ 2469735 w 3189276"/>
                <a:gd name="connsiteY1423" fmla="*/ 638678 h 1011090"/>
                <a:gd name="connsiteX1424" fmla="*/ 2470740 w 3189276"/>
                <a:gd name="connsiteY1424" fmla="*/ 637620 h 1011090"/>
                <a:gd name="connsiteX1425" fmla="*/ 2470700 w 3189276"/>
                <a:gd name="connsiteY1425" fmla="*/ 636774 h 1011090"/>
                <a:gd name="connsiteX1426" fmla="*/ 2469458 w 3189276"/>
                <a:gd name="connsiteY1426" fmla="*/ 634633 h 1011090"/>
                <a:gd name="connsiteX1427" fmla="*/ 2469127 w 3189276"/>
                <a:gd name="connsiteY1427" fmla="*/ 632228 h 1011090"/>
                <a:gd name="connsiteX1428" fmla="*/ 2470463 w 3189276"/>
                <a:gd name="connsiteY1428" fmla="*/ 631091 h 1011090"/>
                <a:gd name="connsiteX1429" fmla="*/ 2469167 w 3189276"/>
                <a:gd name="connsiteY1429" fmla="*/ 630377 h 1011090"/>
                <a:gd name="connsiteX1430" fmla="*/ 2466378 w 3189276"/>
                <a:gd name="connsiteY1430" fmla="*/ 630562 h 1011090"/>
                <a:gd name="connsiteX1431" fmla="*/ 2463616 w 3189276"/>
                <a:gd name="connsiteY1431" fmla="*/ 629518 h 1011090"/>
                <a:gd name="connsiteX1432" fmla="*/ 2462598 w 3189276"/>
                <a:gd name="connsiteY1432" fmla="*/ 629055 h 1011090"/>
                <a:gd name="connsiteX1433" fmla="*/ 2453742 w 3189276"/>
                <a:gd name="connsiteY1433" fmla="*/ 626742 h 1011090"/>
                <a:gd name="connsiteX1434" fmla="*/ 2453795 w 3189276"/>
                <a:gd name="connsiteY1434" fmla="*/ 627641 h 1011090"/>
                <a:gd name="connsiteX1435" fmla="*/ 2454786 w 3189276"/>
                <a:gd name="connsiteY1435" fmla="*/ 631553 h 1011090"/>
                <a:gd name="connsiteX1436" fmla="*/ 2454060 w 3189276"/>
                <a:gd name="connsiteY1436" fmla="*/ 631963 h 1011090"/>
                <a:gd name="connsiteX1437" fmla="*/ 2454205 w 3189276"/>
                <a:gd name="connsiteY1437" fmla="*/ 634897 h 1011090"/>
                <a:gd name="connsiteX1438" fmla="*/ 2899869 w 3189276"/>
                <a:gd name="connsiteY1438" fmla="*/ 538344 h 1011090"/>
                <a:gd name="connsiteX1439" fmla="*/ 2900781 w 3189276"/>
                <a:gd name="connsiteY1439" fmla="*/ 538899 h 1011090"/>
                <a:gd name="connsiteX1440" fmla="*/ 2901693 w 3189276"/>
                <a:gd name="connsiteY1440" fmla="*/ 539296 h 1011090"/>
                <a:gd name="connsiteX1441" fmla="*/ 2902354 w 3189276"/>
                <a:gd name="connsiteY1441" fmla="*/ 536838 h 1011090"/>
                <a:gd name="connsiteX1442" fmla="*/ 2904944 w 3189276"/>
                <a:gd name="connsiteY1442" fmla="*/ 533176 h 1011090"/>
                <a:gd name="connsiteX1443" fmla="*/ 2908685 w 3189276"/>
                <a:gd name="connsiteY1443" fmla="*/ 530718 h 1011090"/>
                <a:gd name="connsiteX1444" fmla="*/ 2914117 w 3189276"/>
                <a:gd name="connsiteY1444" fmla="*/ 529475 h 1011090"/>
                <a:gd name="connsiteX1445" fmla="*/ 2912611 w 3189276"/>
                <a:gd name="connsiteY1445" fmla="*/ 527255 h 1011090"/>
                <a:gd name="connsiteX1446" fmla="*/ 2907918 w 3189276"/>
                <a:gd name="connsiteY1446" fmla="*/ 523567 h 1011090"/>
                <a:gd name="connsiteX1447" fmla="*/ 2903663 w 3189276"/>
                <a:gd name="connsiteY1447" fmla="*/ 520726 h 1011090"/>
                <a:gd name="connsiteX1448" fmla="*/ 2902394 w 3189276"/>
                <a:gd name="connsiteY1448" fmla="*/ 520580 h 1011090"/>
                <a:gd name="connsiteX1449" fmla="*/ 2899790 w 3189276"/>
                <a:gd name="connsiteY1449" fmla="*/ 523977 h 1011090"/>
                <a:gd name="connsiteX1450" fmla="*/ 2893220 w 3189276"/>
                <a:gd name="connsiteY1450" fmla="*/ 526092 h 1011090"/>
                <a:gd name="connsiteX1451" fmla="*/ 2894542 w 3189276"/>
                <a:gd name="connsiteY1451" fmla="*/ 527202 h 1011090"/>
                <a:gd name="connsiteX1452" fmla="*/ 2896115 w 3189276"/>
                <a:gd name="connsiteY1452" fmla="*/ 528312 h 1011090"/>
                <a:gd name="connsiteX1453" fmla="*/ 2898666 w 3189276"/>
                <a:gd name="connsiteY1453" fmla="*/ 531736 h 1011090"/>
                <a:gd name="connsiteX1454" fmla="*/ 2900107 w 3189276"/>
                <a:gd name="connsiteY1454" fmla="*/ 535846 h 1011090"/>
                <a:gd name="connsiteX1455" fmla="*/ 2898838 w 3189276"/>
                <a:gd name="connsiteY1455" fmla="*/ 537459 h 1011090"/>
                <a:gd name="connsiteX1456" fmla="*/ 2899869 w 3189276"/>
                <a:gd name="connsiteY1456" fmla="*/ 538344 h 1011090"/>
                <a:gd name="connsiteX1457" fmla="*/ 3189145 w 3189276"/>
                <a:gd name="connsiteY1457" fmla="*/ 387798 h 1011090"/>
                <a:gd name="connsiteX1458" fmla="*/ 3187347 w 3189276"/>
                <a:gd name="connsiteY1458" fmla="*/ 386728 h 1011090"/>
                <a:gd name="connsiteX1459" fmla="*/ 3185114 w 3189276"/>
                <a:gd name="connsiteY1459" fmla="*/ 385710 h 1011090"/>
                <a:gd name="connsiteX1460" fmla="*/ 3183131 w 3189276"/>
                <a:gd name="connsiteY1460" fmla="*/ 384996 h 1011090"/>
                <a:gd name="connsiteX1461" fmla="*/ 3179496 w 3189276"/>
                <a:gd name="connsiteY1461" fmla="*/ 384150 h 1011090"/>
                <a:gd name="connsiteX1462" fmla="*/ 3176112 w 3189276"/>
                <a:gd name="connsiteY1462" fmla="*/ 383516 h 1011090"/>
                <a:gd name="connsiteX1463" fmla="*/ 3173839 w 3189276"/>
                <a:gd name="connsiteY1463" fmla="*/ 383344 h 1011090"/>
                <a:gd name="connsiteX1464" fmla="*/ 3172292 w 3189276"/>
                <a:gd name="connsiteY1464" fmla="*/ 382868 h 1011090"/>
                <a:gd name="connsiteX1465" fmla="*/ 3171288 w 3189276"/>
                <a:gd name="connsiteY1465" fmla="*/ 381996 h 1011090"/>
                <a:gd name="connsiteX1466" fmla="*/ 3169186 w 3189276"/>
                <a:gd name="connsiteY1466" fmla="*/ 380978 h 1011090"/>
                <a:gd name="connsiteX1467" fmla="*/ 3168751 w 3189276"/>
                <a:gd name="connsiteY1467" fmla="*/ 380370 h 1011090"/>
                <a:gd name="connsiteX1468" fmla="*/ 3169359 w 3189276"/>
                <a:gd name="connsiteY1468" fmla="*/ 379577 h 1011090"/>
                <a:gd name="connsiteX1469" fmla="*/ 3168525 w 3189276"/>
                <a:gd name="connsiteY1469" fmla="*/ 378850 h 1011090"/>
                <a:gd name="connsiteX1470" fmla="*/ 3165459 w 3189276"/>
                <a:gd name="connsiteY1470" fmla="*/ 377965 h 1011090"/>
                <a:gd name="connsiteX1471" fmla="*/ 3163146 w 3189276"/>
                <a:gd name="connsiteY1471" fmla="*/ 377687 h 1011090"/>
                <a:gd name="connsiteX1472" fmla="*/ 3162168 w 3189276"/>
                <a:gd name="connsiteY1472" fmla="*/ 378176 h 1011090"/>
                <a:gd name="connsiteX1473" fmla="*/ 3161494 w 3189276"/>
                <a:gd name="connsiteY1473" fmla="*/ 377436 h 1011090"/>
                <a:gd name="connsiteX1474" fmla="*/ 3161732 w 3189276"/>
                <a:gd name="connsiteY1474" fmla="*/ 376709 h 1011090"/>
                <a:gd name="connsiteX1475" fmla="*/ 3163226 w 3189276"/>
                <a:gd name="connsiteY1475" fmla="*/ 376392 h 1011090"/>
                <a:gd name="connsiteX1476" fmla="*/ 3165433 w 3189276"/>
                <a:gd name="connsiteY1476" fmla="*/ 376550 h 1011090"/>
                <a:gd name="connsiteX1477" fmla="*/ 3168341 w 3189276"/>
                <a:gd name="connsiteY1477" fmla="*/ 375929 h 1011090"/>
                <a:gd name="connsiteX1478" fmla="*/ 3170032 w 3189276"/>
                <a:gd name="connsiteY1478" fmla="*/ 374515 h 1011090"/>
                <a:gd name="connsiteX1479" fmla="*/ 3170508 w 3189276"/>
                <a:gd name="connsiteY1479" fmla="*/ 373590 h 1011090"/>
                <a:gd name="connsiteX1480" fmla="*/ 3170614 w 3189276"/>
                <a:gd name="connsiteY1480" fmla="*/ 372453 h 1011090"/>
                <a:gd name="connsiteX1481" fmla="*/ 3167574 w 3189276"/>
                <a:gd name="connsiteY1481" fmla="*/ 370457 h 1011090"/>
                <a:gd name="connsiteX1482" fmla="*/ 3163675 w 3189276"/>
                <a:gd name="connsiteY1482" fmla="*/ 368541 h 1011090"/>
                <a:gd name="connsiteX1483" fmla="*/ 3161177 w 3189276"/>
                <a:gd name="connsiteY1483" fmla="*/ 368025 h 1011090"/>
                <a:gd name="connsiteX1484" fmla="*/ 3159393 w 3189276"/>
                <a:gd name="connsiteY1484" fmla="*/ 368144 h 1011090"/>
                <a:gd name="connsiteX1485" fmla="*/ 3157449 w 3189276"/>
                <a:gd name="connsiteY1485" fmla="*/ 367985 h 1011090"/>
                <a:gd name="connsiteX1486" fmla="*/ 3155057 w 3189276"/>
                <a:gd name="connsiteY1486" fmla="*/ 367483 h 1011090"/>
                <a:gd name="connsiteX1487" fmla="*/ 3160767 w 3189276"/>
                <a:gd name="connsiteY1487" fmla="*/ 366809 h 1011090"/>
                <a:gd name="connsiteX1488" fmla="*/ 3160556 w 3189276"/>
                <a:gd name="connsiteY1488" fmla="*/ 366135 h 1011090"/>
                <a:gd name="connsiteX1489" fmla="*/ 3157331 w 3189276"/>
                <a:gd name="connsiteY1489" fmla="*/ 363095 h 1011090"/>
                <a:gd name="connsiteX1490" fmla="*/ 3155850 w 3189276"/>
                <a:gd name="connsiteY1490" fmla="*/ 362342 h 1011090"/>
                <a:gd name="connsiteX1491" fmla="*/ 3154753 w 3189276"/>
                <a:gd name="connsiteY1491" fmla="*/ 362540 h 1011090"/>
                <a:gd name="connsiteX1492" fmla="*/ 3152572 w 3189276"/>
                <a:gd name="connsiteY1492" fmla="*/ 362500 h 1011090"/>
                <a:gd name="connsiteX1493" fmla="*/ 3152176 w 3189276"/>
                <a:gd name="connsiteY1493" fmla="*/ 361879 h 1011090"/>
                <a:gd name="connsiteX1494" fmla="*/ 3152136 w 3189276"/>
                <a:gd name="connsiteY1494" fmla="*/ 361350 h 1011090"/>
                <a:gd name="connsiteX1495" fmla="*/ 3144219 w 3189276"/>
                <a:gd name="connsiteY1495" fmla="*/ 358482 h 1011090"/>
                <a:gd name="connsiteX1496" fmla="*/ 3137505 w 3189276"/>
                <a:gd name="connsiteY1496" fmla="*/ 356777 h 1011090"/>
                <a:gd name="connsiteX1497" fmla="*/ 3138311 w 3189276"/>
                <a:gd name="connsiteY1497" fmla="*/ 356499 h 1011090"/>
                <a:gd name="connsiteX1498" fmla="*/ 3140491 w 3189276"/>
                <a:gd name="connsiteY1498" fmla="*/ 356566 h 1011090"/>
                <a:gd name="connsiteX1499" fmla="*/ 3144457 w 3189276"/>
                <a:gd name="connsiteY1499" fmla="*/ 357068 h 1011090"/>
                <a:gd name="connsiteX1500" fmla="*/ 3148435 w 3189276"/>
                <a:gd name="connsiteY1500" fmla="*/ 358350 h 1011090"/>
                <a:gd name="connsiteX1501" fmla="*/ 3150431 w 3189276"/>
                <a:gd name="connsiteY1501" fmla="*/ 359222 h 1011090"/>
                <a:gd name="connsiteX1502" fmla="*/ 3151766 w 3189276"/>
                <a:gd name="connsiteY1502" fmla="*/ 359513 h 1011090"/>
                <a:gd name="connsiteX1503" fmla="*/ 3153815 w 3189276"/>
                <a:gd name="connsiteY1503" fmla="*/ 359606 h 1011090"/>
                <a:gd name="connsiteX1504" fmla="*/ 3157978 w 3189276"/>
                <a:gd name="connsiteY1504" fmla="*/ 360227 h 1011090"/>
                <a:gd name="connsiteX1505" fmla="*/ 3159379 w 3189276"/>
                <a:gd name="connsiteY1505" fmla="*/ 361073 h 1011090"/>
                <a:gd name="connsiteX1506" fmla="*/ 3160556 w 3189276"/>
                <a:gd name="connsiteY1506" fmla="*/ 361377 h 1011090"/>
                <a:gd name="connsiteX1507" fmla="*/ 3162247 w 3189276"/>
                <a:gd name="connsiteY1507" fmla="*/ 361020 h 1011090"/>
                <a:gd name="connsiteX1508" fmla="*/ 3167561 w 3189276"/>
                <a:gd name="connsiteY1508" fmla="*/ 360465 h 1011090"/>
                <a:gd name="connsiteX1509" fmla="*/ 3169702 w 3189276"/>
                <a:gd name="connsiteY1509" fmla="*/ 360610 h 1011090"/>
                <a:gd name="connsiteX1510" fmla="*/ 3173363 w 3189276"/>
                <a:gd name="connsiteY1510" fmla="*/ 361218 h 1011090"/>
                <a:gd name="connsiteX1511" fmla="*/ 3174262 w 3189276"/>
                <a:gd name="connsiteY1511" fmla="*/ 361231 h 1011090"/>
                <a:gd name="connsiteX1512" fmla="*/ 3175148 w 3189276"/>
                <a:gd name="connsiteY1512" fmla="*/ 361007 h 1011090"/>
                <a:gd name="connsiteX1513" fmla="*/ 3174738 w 3189276"/>
                <a:gd name="connsiteY1513" fmla="*/ 360042 h 1011090"/>
                <a:gd name="connsiteX1514" fmla="*/ 3170442 w 3189276"/>
                <a:gd name="connsiteY1514" fmla="*/ 358112 h 1011090"/>
                <a:gd name="connsiteX1515" fmla="*/ 3164759 w 3189276"/>
                <a:gd name="connsiteY1515" fmla="*/ 356367 h 1011090"/>
                <a:gd name="connsiteX1516" fmla="*/ 3161005 w 3189276"/>
                <a:gd name="connsiteY1516" fmla="*/ 355059 h 1011090"/>
                <a:gd name="connsiteX1517" fmla="*/ 3158559 w 3189276"/>
                <a:gd name="connsiteY1517" fmla="*/ 354015 h 1011090"/>
                <a:gd name="connsiteX1518" fmla="*/ 3158547 w 3189276"/>
                <a:gd name="connsiteY1518" fmla="*/ 353618 h 1011090"/>
                <a:gd name="connsiteX1519" fmla="*/ 3159617 w 3189276"/>
                <a:gd name="connsiteY1519" fmla="*/ 353777 h 1011090"/>
                <a:gd name="connsiteX1520" fmla="*/ 3164732 w 3189276"/>
                <a:gd name="connsiteY1520" fmla="*/ 355429 h 1011090"/>
                <a:gd name="connsiteX1521" fmla="*/ 3168354 w 3189276"/>
                <a:gd name="connsiteY1521" fmla="*/ 356460 h 1011090"/>
                <a:gd name="connsiteX1522" fmla="*/ 3171645 w 3189276"/>
                <a:gd name="connsiteY1522" fmla="*/ 357200 h 1011090"/>
                <a:gd name="connsiteX1523" fmla="*/ 3174407 w 3189276"/>
                <a:gd name="connsiteY1523" fmla="*/ 357755 h 1011090"/>
                <a:gd name="connsiteX1524" fmla="*/ 3179509 w 3189276"/>
                <a:gd name="connsiteY1524" fmla="*/ 358271 h 1011090"/>
                <a:gd name="connsiteX1525" fmla="*/ 3180249 w 3189276"/>
                <a:gd name="connsiteY1525" fmla="*/ 357411 h 1011090"/>
                <a:gd name="connsiteX1526" fmla="*/ 3178690 w 3189276"/>
                <a:gd name="connsiteY1526" fmla="*/ 356077 h 1011090"/>
                <a:gd name="connsiteX1527" fmla="*/ 3174222 w 3189276"/>
                <a:gd name="connsiteY1527" fmla="*/ 353274 h 1011090"/>
                <a:gd name="connsiteX1528" fmla="*/ 3173139 w 3189276"/>
                <a:gd name="connsiteY1528" fmla="*/ 352243 h 1011090"/>
                <a:gd name="connsiteX1529" fmla="*/ 3173495 w 3189276"/>
                <a:gd name="connsiteY1529" fmla="*/ 350684 h 1011090"/>
                <a:gd name="connsiteX1530" fmla="*/ 3175174 w 3189276"/>
                <a:gd name="connsiteY1530" fmla="*/ 348728 h 1011090"/>
                <a:gd name="connsiteX1531" fmla="*/ 3177170 w 3189276"/>
                <a:gd name="connsiteY1531" fmla="*/ 348106 h 1011090"/>
                <a:gd name="connsiteX1532" fmla="*/ 3178280 w 3189276"/>
                <a:gd name="connsiteY1532" fmla="*/ 348173 h 1011090"/>
                <a:gd name="connsiteX1533" fmla="*/ 3180263 w 3189276"/>
                <a:gd name="connsiteY1533" fmla="*/ 348781 h 1011090"/>
                <a:gd name="connsiteX1534" fmla="*/ 3181650 w 3189276"/>
                <a:gd name="connsiteY1534" fmla="*/ 348952 h 1011090"/>
                <a:gd name="connsiteX1535" fmla="*/ 3181439 w 3189276"/>
                <a:gd name="connsiteY1535" fmla="*/ 347498 h 1011090"/>
                <a:gd name="connsiteX1536" fmla="*/ 3177461 w 3189276"/>
                <a:gd name="connsiteY1536" fmla="*/ 345410 h 1011090"/>
                <a:gd name="connsiteX1537" fmla="*/ 3174646 w 3189276"/>
                <a:gd name="connsiteY1537" fmla="*/ 344908 h 1011090"/>
                <a:gd name="connsiteX1538" fmla="*/ 3167786 w 3189276"/>
                <a:gd name="connsiteY1538" fmla="*/ 344762 h 1011090"/>
                <a:gd name="connsiteX1539" fmla="*/ 3167601 w 3189276"/>
                <a:gd name="connsiteY1539" fmla="*/ 343983 h 1011090"/>
                <a:gd name="connsiteX1540" fmla="*/ 3165961 w 3189276"/>
                <a:gd name="connsiteY1540" fmla="*/ 343123 h 1011090"/>
                <a:gd name="connsiteX1541" fmla="*/ 3164019 w 3189276"/>
                <a:gd name="connsiteY1541" fmla="*/ 342251 h 1011090"/>
                <a:gd name="connsiteX1542" fmla="*/ 3162208 w 3189276"/>
                <a:gd name="connsiteY1542" fmla="*/ 341709 h 1011090"/>
                <a:gd name="connsiteX1543" fmla="*/ 3160952 w 3189276"/>
                <a:gd name="connsiteY1543" fmla="*/ 341617 h 1011090"/>
                <a:gd name="connsiteX1544" fmla="*/ 3159379 w 3189276"/>
                <a:gd name="connsiteY1544" fmla="*/ 342106 h 1011090"/>
                <a:gd name="connsiteX1545" fmla="*/ 3158163 w 3189276"/>
                <a:gd name="connsiteY1545" fmla="*/ 342819 h 1011090"/>
                <a:gd name="connsiteX1546" fmla="*/ 3157793 w 3189276"/>
                <a:gd name="connsiteY1546" fmla="*/ 341789 h 1011090"/>
                <a:gd name="connsiteX1547" fmla="*/ 3158044 w 3189276"/>
                <a:gd name="connsiteY1547" fmla="*/ 341075 h 1011090"/>
                <a:gd name="connsiteX1548" fmla="*/ 3156525 w 3189276"/>
                <a:gd name="connsiteY1548" fmla="*/ 340506 h 1011090"/>
                <a:gd name="connsiteX1549" fmla="*/ 3155176 w 3189276"/>
                <a:gd name="connsiteY1549" fmla="*/ 340176 h 1011090"/>
                <a:gd name="connsiteX1550" fmla="*/ 3142025 w 3189276"/>
                <a:gd name="connsiteY1550" fmla="*/ 335946 h 1011090"/>
                <a:gd name="connsiteX1551" fmla="*/ 3135601 w 3189276"/>
                <a:gd name="connsiteY1551" fmla="*/ 334400 h 1011090"/>
                <a:gd name="connsiteX1552" fmla="*/ 3128636 w 3189276"/>
                <a:gd name="connsiteY1552" fmla="*/ 332338 h 1011090"/>
                <a:gd name="connsiteX1553" fmla="*/ 3119635 w 3189276"/>
                <a:gd name="connsiteY1553" fmla="*/ 328862 h 1011090"/>
                <a:gd name="connsiteX1554" fmla="*/ 3111360 w 3189276"/>
                <a:gd name="connsiteY1554" fmla="*/ 326099 h 1011090"/>
                <a:gd name="connsiteX1555" fmla="*/ 3105479 w 3189276"/>
                <a:gd name="connsiteY1555" fmla="*/ 325082 h 1011090"/>
                <a:gd name="connsiteX1556" fmla="*/ 3101249 w 3189276"/>
                <a:gd name="connsiteY1556" fmla="*/ 325267 h 1011090"/>
                <a:gd name="connsiteX1557" fmla="*/ 3097086 w 3189276"/>
                <a:gd name="connsiteY1557" fmla="*/ 324632 h 1011090"/>
                <a:gd name="connsiteX1558" fmla="*/ 3092605 w 3189276"/>
                <a:gd name="connsiteY1558" fmla="*/ 323773 h 1011090"/>
                <a:gd name="connsiteX1559" fmla="*/ 3084066 w 3189276"/>
                <a:gd name="connsiteY1559" fmla="*/ 322848 h 1011090"/>
                <a:gd name="connsiteX1560" fmla="*/ 3085282 w 3189276"/>
                <a:gd name="connsiteY1560" fmla="*/ 323601 h 1011090"/>
                <a:gd name="connsiteX1561" fmla="*/ 3095077 w 3189276"/>
                <a:gd name="connsiteY1561" fmla="*/ 324976 h 1011090"/>
                <a:gd name="connsiteX1562" fmla="*/ 3097151 w 3189276"/>
                <a:gd name="connsiteY1562" fmla="*/ 325597 h 1011090"/>
                <a:gd name="connsiteX1563" fmla="*/ 3097403 w 3189276"/>
                <a:gd name="connsiteY1563" fmla="*/ 326139 h 1011090"/>
                <a:gd name="connsiteX1564" fmla="*/ 3095909 w 3189276"/>
                <a:gd name="connsiteY1564" fmla="*/ 326271 h 1011090"/>
                <a:gd name="connsiteX1565" fmla="*/ 3089314 w 3189276"/>
                <a:gd name="connsiteY1565" fmla="*/ 325848 h 1011090"/>
                <a:gd name="connsiteX1566" fmla="*/ 3087040 w 3189276"/>
                <a:gd name="connsiteY1566" fmla="*/ 325518 h 1011090"/>
                <a:gd name="connsiteX1567" fmla="*/ 3083855 w 3189276"/>
                <a:gd name="connsiteY1567" fmla="*/ 324461 h 1011090"/>
                <a:gd name="connsiteX1568" fmla="*/ 3083194 w 3189276"/>
                <a:gd name="connsiteY1568" fmla="*/ 324593 h 1011090"/>
                <a:gd name="connsiteX1569" fmla="*/ 3083432 w 3189276"/>
                <a:gd name="connsiteY1569" fmla="*/ 325201 h 1011090"/>
                <a:gd name="connsiteX1570" fmla="*/ 3085706 w 3189276"/>
                <a:gd name="connsiteY1570" fmla="*/ 326602 h 1011090"/>
                <a:gd name="connsiteX1571" fmla="*/ 3088125 w 3189276"/>
                <a:gd name="connsiteY1571" fmla="*/ 327738 h 1011090"/>
                <a:gd name="connsiteX1572" fmla="*/ 3087450 w 3189276"/>
                <a:gd name="connsiteY1572" fmla="*/ 328333 h 1011090"/>
                <a:gd name="connsiteX1573" fmla="*/ 3085402 w 3189276"/>
                <a:gd name="connsiteY1573" fmla="*/ 328056 h 1011090"/>
                <a:gd name="connsiteX1574" fmla="*/ 3083419 w 3189276"/>
                <a:gd name="connsiteY1574" fmla="*/ 326641 h 1011090"/>
                <a:gd name="connsiteX1575" fmla="*/ 3082150 w 3189276"/>
                <a:gd name="connsiteY1575" fmla="*/ 325531 h 1011090"/>
                <a:gd name="connsiteX1576" fmla="*/ 3081119 w 3189276"/>
                <a:gd name="connsiteY1576" fmla="*/ 323575 h 1011090"/>
                <a:gd name="connsiteX1577" fmla="*/ 3081555 w 3189276"/>
                <a:gd name="connsiteY1577" fmla="*/ 323152 h 1011090"/>
                <a:gd name="connsiteX1578" fmla="*/ 3081132 w 3189276"/>
                <a:gd name="connsiteY1578" fmla="*/ 322742 h 1011090"/>
                <a:gd name="connsiteX1579" fmla="*/ 3073612 w 3189276"/>
                <a:gd name="connsiteY1579" fmla="*/ 321870 h 1011090"/>
                <a:gd name="connsiteX1580" fmla="*/ 3070902 w 3189276"/>
                <a:gd name="connsiteY1580" fmla="*/ 321196 h 1011090"/>
                <a:gd name="connsiteX1581" fmla="*/ 3068748 w 3189276"/>
                <a:gd name="connsiteY1581" fmla="*/ 320905 h 1011090"/>
                <a:gd name="connsiteX1582" fmla="*/ 3066329 w 3189276"/>
                <a:gd name="connsiteY1582" fmla="*/ 321843 h 1011090"/>
                <a:gd name="connsiteX1583" fmla="*/ 3055993 w 3189276"/>
                <a:gd name="connsiteY1583" fmla="*/ 321923 h 1011090"/>
                <a:gd name="connsiteX1584" fmla="*/ 3054539 w 3189276"/>
                <a:gd name="connsiteY1584" fmla="*/ 322227 h 1011090"/>
                <a:gd name="connsiteX1585" fmla="*/ 3055438 w 3189276"/>
                <a:gd name="connsiteY1585" fmla="*/ 322901 h 1011090"/>
                <a:gd name="connsiteX1586" fmla="*/ 3056587 w 3189276"/>
                <a:gd name="connsiteY1586" fmla="*/ 323245 h 1011090"/>
                <a:gd name="connsiteX1587" fmla="*/ 3058623 w 3189276"/>
                <a:gd name="connsiteY1587" fmla="*/ 323522 h 1011090"/>
                <a:gd name="connsiteX1588" fmla="*/ 3060196 w 3189276"/>
                <a:gd name="connsiteY1588" fmla="*/ 323469 h 1011090"/>
                <a:gd name="connsiteX1589" fmla="*/ 3062641 w 3189276"/>
                <a:gd name="connsiteY1589" fmla="*/ 324394 h 1011090"/>
                <a:gd name="connsiteX1590" fmla="*/ 3065734 w 3189276"/>
                <a:gd name="connsiteY1590" fmla="*/ 324870 h 1011090"/>
                <a:gd name="connsiteX1591" fmla="*/ 3068391 w 3189276"/>
                <a:gd name="connsiteY1591" fmla="*/ 325822 h 1011090"/>
                <a:gd name="connsiteX1592" fmla="*/ 3071629 w 3189276"/>
                <a:gd name="connsiteY1592" fmla="*/ 327461 h 1011090"/>
                <a:gd name="connsiteX1593" fmla="*/ 3073744 w 3189276"/>
                <a:gd name="connsiteY1593" fmla="*/ 328637 h 1011090"/>
                <a:gd name="connsiteX1594" fmla="*/ 3075726 w 3189276"/>
                <a:gd name="connsiteY1594" fmla="*/ 329827 h 1011090"/>
                <a:gd name="connsiteX1595" fmla="*/ 3077855 w 3189276"/>
                <a:gd name="connsiteY1595" fmla="*/ 331994 h 1011090"/>
                <a:gd name="connsiteX1596" fmla="*/ 3077696 w 3189276"/>
                <a:gd name="connsiteY1596" fmla="*/ 332906 h 1011090"/>
                <a:gd name="connsiteX1597" fmla="*/ 3076717 w 3189276"/>
                <a:gd name="connsiteY1597" fmla="*/ 333409 h 1011090"/>
                <a:gd name="connsiteX1598" fmla="*/ 3079189 w 3189276"/>
                <a:gd name="connsiteY1598" fmla="*/ 334664 h 1011090"/>
                <a:gd name="connsiteX1599" fmla="*/ 3082375 w 3189276"/>
                <a:gd name="connsiteY1599" fmla="*/ 335642 h 1011090"/>
                <a:gd name="connsiteX1600" fmla="*/ 3086419 w 3189276"/>
                <a:gd name="connsiteY1600" fmla="*/ 336105 h 1011090"/>
                <a:gd name="connsiteX1601" fmla="*/ 3089076 w 3189276"/>
                <a:gd name="connsiteY1601" fmla="*/ 336925 h 1011090"/>
                <a:gd name="connsiteX1602" fmla="*/ 3092261 w 3189276"/>
                <a:gd name="connsiteY1602" fmla="*/ 338233 h 1011090"/>
                <a:gd name="connsiteX1603" fmla="*/ 3093610 w 3189276"/>
                <a:gd name="connsiteY1603" fmla="*/ 339912 h 1011090"/>
                <a:gd name="connsiteX1604" fmla="*/ 3094310 w 3189276"/>
                <a:gd name="connsiteY1604" fmla="*/ 341273 h 1011090"/>
                <a:gd name="connsiteX1605" fmla="*/ 3094112 w 3189276"/>
                <a:gd name="connsiteY1605" fmla="*/ 341855 h 1011090"/>
                <a:gd name="connsiteX1606" fmla="*/ 3094826 w 3189276"/>
                <a:gd name="connsiteY1606" fmla="*/ 342859 h 1011090"/>
                <a:gd name="connsiteX1607" fmla="*/ 3094812 w 3189276"/>
                <a:gd name="connsiteY1607" fmla="*/ 343256 h 1011090"/>
                <a:gd name="connsiteX1608" fmla="*/ 3094072 w 3189276"/>
                <a:gd name="connsiteY1608" fmla="*/ 343256 h 1011090"/>
                <a:gd name="connsiteX1609" fmla="*/ 3089551 w 3189276"/>
                <a:gd name="connsiteY1609" fmla="*/ 339502 h 1011090"/>
                <a:gd name="connsiteX1610" fmla="*/ 3085098 w 3189276"/>
                <a:gd name="connsiteY1610" fmla="*/ 337281 h 1011090"/>
                <a:gd name="connsiteX1611" fmla="*/ 3083564 w 3189276"/>
                <a:gd name="connsiteY1611" fmla="*/ 337797 h 1011090"/>
                <a:gd name="connsiteX1612" fmla="*/ 3083458 w 3189276"/>
                <a:gd name="connsiteY1612" fmla="*/ 338378 h 1011090"/>
                <a:gd name="connsiteX1613" fmla="*/ 3084252 w 3189276"/>
                <a:gd name="connsiteY1613" fmla="*/ 340348 h 1011090"/>
                <a:gd name="connsiteX1614" fmla="*/ 3083868 w 3189276"/>
                <a:gd name="connsiteY1614" fmla="*/ 340454 h 1011090"/>
                <a:gd name="connsiteX1615" fmla="*/ 3082428 w 3189276"/>
                <a:gd name="connsiteY1615" fmla="*/ 339766 h 1011090"/>
                <a:gd name="connsiteX1616" fmla="*/ 3079731 w 3189276"/>
                <a:gd name="connsiteY1616" fmla="*/ 338352 h 1011090"/>
                <a:gd name="connsiteX1617" fmla="*/ 3077088 w 3189276"/>
                <a:gd name="connsiteY1617" fmla="*/ 336819 h 1011090"/>
                <a:gd name="connsiteX1618" fmla="*/ 3074986 w 3189276"/>
                <a:gd name="connsiteY1618" fmla="*/ 335695 h 1011090"/>
                <a:gd name="connsiteX1619" fmla="*/ 3071285 w 3189276"/>
                <a:gd name="connsiteY1619" fmla="*/ 334532 h 1011090"/>
                <a:gd name="connsiteX1620" fmla="*/ 3069488 w 3189276"/>
                <a:gd name="connsiteY1620" fmla="*/ 334096 h 1011090"/>
                <a:gd name="connsiteX1621" fmla="*/ 3065615 w 3189276"/>
                <a:gd name="connsiteY1621" fmla="*/ 333858 h 1011090"/>
                <a:gd name="connsiteX1622" fmla="*/ 3064134 w 3189276"/>
                <a:gd name="connsiteY1622" fmla="*/ 333620 h 1011090"/>
                <a:gd name="connsiteX1623" fmla="*/ 3061570 w 3189276"/>
                <a:gd name="connsiteY1623" fmla="*/ 331135 h 1011090"/>
                <a:gd name="connsiteX1624" fmla="*/ 3061306 w 3189276"/>
                <a:gd name="connsiteY1624" fmla="*/ 329681 h 1011090"/>
                <a:gd name="connsiteX1625" fmla="*/ 3056389 w 3189276"/>
                <a:gd name="connsiteY1625" fmla="*/ 326443 h 1011090"/>
                <a:gd name="connsiteX1626" fmla="*/ 3053970 w 3189276"/>
                <a:gd name="connsiteY1626" fmla="*/ 325359 h 1011090"/>
                <a:gd name="connsiteX1627" fmla="*/ 3051551 w 3189276"/>
                <a:gd name="connsiteY1627" fmla="*/ 324408 h 1011090"/>
                <a:gd name="connsiteX1628" fmla="*/ 3047282 w 3189276"/>
                <a:gd name="connsiteY1628" fmla="*/ 322147 h 1011090"/>
                <a:gd name="connsiteX1629" fmla="*/ 3043502 w 3189276"/>
                <a:gd name="connsiteY1629" fmla="*/ 319464 h 1011090"/>
                <a:gd name="connsiteX1630" fmla="*/ 3042313 w 3189276"/>
                <a:gd name="connsiteY1630" fmla="*/ 317878 h 1011090"/>
                <a:gd name="connsiteX1631" fmla="*/ 3039828 w 3189276"/>
                <a:gd name="connsiteY1631" fmla="*/ 315922 h 1011090"/>
                <a:gd name="connsiteX1632" fmla="*/ 3036484 w 3189276"/>
                <a:gd name="connsiteY1632" fmla="*/ 314495 h 1011090"/>
                <a:gd name="connsiteX1633" fmla="*/ 3033854 w 3189276"/>
                <a:gd name="connsiteY1633" fmla="*/ 313768 h 1011090"/>
                <a:gd name="connsiteX1634" fmla="*/ 3033550 w 3189276"/>
                <a:gd name="connsiteY1634" fmla="*/ 314349 h 1011090"/>
                <a:gd name="connsiteX1635" fmla="*/ 3033787 w 3189276"/>
                <a:gd name="connsiteY1635" fmla="*/ 315235 h 1011090"/>
                <a:gd name="connsiteX1636" fmla="*/ 3033603 w 3189276"/>
                <a:gd name="connsiteY1636" fmla="*/ 315512 h 1011090"/>
                <a:gd name="connsiteX1637" fmla="*/ 3029822 w 3189276"/>
                <a:gd name="connsiteY1637" fmla="*/ 315711 h 1011090"/>
                <a:gd name="connsiteX1638" fmla="*/ 3029281 w 3189276"/>
                <a:gd name="connsiteY1638" fmla="*/ 313543 h 1011090"/>
                <a:gd name="connsiteX1639" fmla="*/ 3026505 w 3189276"/>
                <a:gd name="connsiteY1639" fmla="*/ 311732 h 1011090"/>
                <a:gd name="connsiteX1640" fmla="*/ 3024403 w 3189276"/>
                <a:gd name="connsiteY1640" fmla="*/ 310635 h 1011090"/>
                <a:gd name="connsiteX1641" fmla="*/ 3022328 w 3189276"/>
                <a:gd name="connsiteY1641" fmla="*/ 309776 h 1011090"/>
                <a:gd name="connsiteX1642" fmla="*/ 3018971 w 3189276"/>
                <a:gd name="connsiteY1642" fmla="*/ 307939 h 1011090"/>
                <a:gd name="connsiteX1643" fmla="*/ 2974560 w 3189276"/>
                <a:gd name="connsiteY1643" fmla="*/ 297286 h 1011090"/>
                <a:gd name="connsiteX1644" fmla="*/ 2967740 w 3189276"/>
                <a:gd name="connsiteY1644" fmla="*/ 295951 h 1011090"/>
                <a:gd name="connsiteX1645" fmla="*/ 2963749 w 3189276"/>
                <a:gd name="connsiteY1645" fmla="*/ 294801 h 1011090"/>
                <a:gd name="connsiteX1646" fmla="*/ 2960934 w 3189276"/>
                <a:gd name="connsiteY1646" fmla="*/ 294259 h 1011090"/>
                <a:gd name="connsiteX1647" fmla="*/ 2959149 w 3189276"/>
                <a:gd name="connsiteY1647" fmla="*/ 294457 h 1011090"/>
                <a:gd name="connsiteX1648" fmla="*/ 2958342 w 3189276"/>
                <a:gd name="connsiteY1648" fmla="*/ 294761 h 1011090"/>
                <a:gd name="connsiteX1649" fmla="*/ 2956823 w 3189276"/>
                <a:gd name="connsiteY1649" fmla="*/ 294351 h 1011090"/>
                <a:gd name="connsiteX1650" fmla="*/ 2956255 w 3189276"/>
                <a:gd name="connsiteY1650" fmla="*/ 293386 h 1011090"/>
                <a:gd name="connsiteX1651" fmla="*/ 2956994 w 3189276"/>
                <a:gd name="connsiteY1651" fmla="*/ 293069 h 1011090"/>
                <a:gd name="connsiteX1652" fmla="*/ 2951721 w 3189276"/>
                <a:gd name="connsiteY1652" fmla="*/ 291430 h 1011090"/>
                <a:gd name="connsiteX1653" fmla="*/ 2935027 w 3189276"/>
                <a:gd name="connsiteY1653" fmla="*/ 287148 h 1011090"/>
                <a:gd name="connsiteX1654" fmla="*/ 2931921 w 3189276"/>
                <a:gd name="connsiteY1654" fmla="*/ 286566 h 1011090"/>
                <a:gd name="connsiteX1655" fmla="*/ 2935212 w 3189276"/>
                <a:gd name="connsiteY1655" fmla="*/ 287690 h 1011090"/>
                <a:gd name="connsiteX1656" fmla="*/ 2947914 w 3189276"/>
                <a:gd name="connsiteY1656" fmla="*/ 291060 h 1011090"/>
                <a:gd name="connsiteX1657" fmla="*/ 2950531 w 3189276"/>
                <a:gd name="connsiteY1657" fmla="*/ 292025 h 1011090"/>
                <a:gd name="connsiteX1658" fmla="*/ 2950055 w 3189276"/>
                <a:gd name="connsiteY1658" fmla="*/ 293267 h 1011090"/>
                <a:gd name="connsiteX1659" fmla="*/ 2948377 w 3189276"/>
                <a:gd name="connsiteY1659" fmla="*/ 293783 h 1011090"/>
                <a:gd name="connsiteX1660" fmla="*/ 2947002 w 3189276"/>
                <a:gd name="connsiteY1660" fmla="*/ 292395 h 1011090"/>
                <a:gd name="connsiteX1661" fmla="*/ 2944121 w 3189276"/>
                <a:gd name="connsiteY1661" fmla="*/ 290822 h 1011090"/>
                <a:gd name="connsiteX1662" fmla="*/ 2941940 w 3189276"/>
                <a:gd name="connsiteY1662" fmla="*/ 289950 h 1011090"/>
                <a:gd name="connsiteX1663" fmla="*/ 2937777 w 3189276"/>
                <a:gd name="connsiteY1663" fmla="*/ 288945 h 1011090"/>
                <a:gd name="connsiteX1664" fmla="*/ 2932344 w 3189276"/>
                <a:gd name="connsiteY1664" fmla="*/ 288099 h 1011090"/>
                <a:gd name="connsiteX1665" fmla="*/ 2926793 w 3189276"/>
                <a:gd name="connsiteY1665" fmla="*/ 287042 h 1011090"/>
                <a:gd name="connsiteX1666" fmla="*/ 2924321 w 3189276"/>
                <a:gd name="connsiteY1666" fmla="*/ 285919 h 1011090"/>
                <a:gd name="connsiteX1667" fmla="*/ 2921664 w 3189276"/>
                <a:gd name="connsiteY1667" fmla="*/ 284306 h 1011090"/>
                <a:gd name="connsiteX1668" fmla="*/ 2926212 w 3189276"/>
                <a:gd name="connsiteY1668" fmla="*/ 285681 h 1011090"/>
                <a:gd name="connsiteX1669" fmla="*/ 2928194 w 3189276"/>
                <a:gd name="connsiteY1669" fmla="*/ 286104 h 1011090"/>
                <a:gd name="connsiteX1670" fmla="*/ 2922273 w 3189276"/>
                <a:gd name="connsiteY1670" fmla="*/ 283962 h 1011090"/>
                <a:gd name="connsiteX1671" fmla="*/ 2916113 w 3189276"/>
                <a:gd name="connsiteY1671" fmla="*/ 282072 h 1011090"/>
                <a:gd name="connsiteX1672" fmla="*/ 2906213 w 3189276"/>
                <a:gd name="connsiteY1672" fmla="*/ 280367 h 1011090"/>
                <a:gd name="connsiteX1673" fmla="*/ 2903834 w 3189276"/>
                <a:gd name="connsiteY1673" fmla="*/ 279706 h 1011090"/>
                <a:gd name="connsiteX1674" fmla="*/ 2899644 w 3189276"/>
                <a:gd name="connsiteY1674" fmla="*/ 278292 h 1011090"/>
                <a:gd name="connsiteX1675" fmla="*/ 2898680 w 3189276"/>
                <a:gd name="connsiteY1675" fmla="*/ 278173 h 1011090"/>
                <a:gd name="connsiteX1676" fmla="*/ 2897582 w 3189276"/>
                <a:gd name="connsiteY1676" fmla="*/ 278424 h 1011090"/>
                <a:gd name="connsiteX1677" fmla="*/ 2892692 w 3189276"/>
                <a:gd name="connsiteY1677" fmla="*/ 277618 h 1011090"/>
                <a:gd name="connsiteX1678" fmla="*/ 2891859 w 3189276"/>
                <a:gd name="connsiteY1678" fmla="*/ 277459 h 1011090"/>
                <a:gd name="connsiteX1679" fmla="*/ 2890960 w 3189276"/>
                <a:gd name="connsiteY1679" fmla="*/ 276812 h 1011090"/>
                <a:gd name="connsiteX1680" fmla="*/ 2884088 w 3189276"/>
                <a:gd name="connsiteY1680" fmla="*/ 275900 h 1011090"/>
                <a:gd name="connsiteX1681" fmla="*/ 2881206 w 3189276"/>
                <a:gd name="connsiteY1681" fmla="*/ 275027 h 1011090"/>
                <a:gd name="connsiteX1682" fmla="*/ 2864565 w 3189276"/>
                <a:gd name="connsiteY1682" fmla="*/ 270018 h 1011090"/>
                <a:gd name="connsiteX1683" fmla="*/ 2857468 w 3189276"/>
                <a:gd name="connsiteY1683" fmla="*/ 269159 h 1011090"/>
                <a:gd name="connsiteX1684" fmla="*/ 2855934 w 3189276"/>
                <a:gd name="connsiteY1684" fmla="*/ 268445 h 1011090"/>
                <a:gd name="connsiteX1685" fmla="*/ 2854335 w 3189276"/>
                <a:gd name="connsiteY1685" fmla="*/ 267586 h 1011090"/>
                <a:gd name="connsiteX1686" fmla="*/ 2852392 w 3189276"/>
                <a:gd name="connsiteY1686" fmla="*/ 266991 h 1011090"/>
                <a:gd name="connsiteX1687" fmla="*/ 2842743 w 3189276"/>
                <a:gd name="connsiteY1687" fmla="*/ 265432 h 1011090"/>
                <a:gd name="connsiteX1688" fmla="*/ 2832051 w 3189276"/>
                <a:gd name="connsiteY1688" fmla="*/ 264414 h 1011090"/>
                <a:gd name="connsiteX1689" fmla="*/ 2818252 w 3189276"/>
                <a:gd name="connsiteY1689" fmla="*/ 261665 h 1011090"/>
                <a:gd name="connsiteX1690" fmla="*/ 2808577 w 3189276"/>
                <a:gd name="connsiteY1690" fmla="*/ 260845 h 1011090"/>
                <a:gd name="connsiteX1691" fmla="*/ 2795029 w 3189276"/>
                <a:gd name="connsiteY1691" fmla="*/ 257951 h 1011090"/>
                <a:gd name="connsiteX1692" fmla="*/ 2786371 w 3189276"/>
                <a:gd name="connsiteY1692" fmla="*/ 255783 h 1011090"/>
                <a:gd name="connsiteX1693" fmla="*/ 2781798 w 3189276"/>
                <a:gd name="connsiteY1693" fmla="*/ 254950 h 1011090"/>
                <a:gd name="connsiteX1694" fmla="*/ 2778428 w 3189276"/>
                <a:gd name="connsiteY1694" fmla="*/ 254739 h 1011090"/>
                <a:gd name="connsiteX1695" fmla="*/ 2771779 w 3189276"/>
                <a:gd name="connsiteY1695" fmla="*/ 255783 h 1011090"/>
                <a:gd name="connsiteX1696" fmla="*/ 2762765 w 3189276"/>
                <a:gd name="connsiteY1696" fmla="*/ 255889 h 1011090"/>
                <a:gd name="connsiteX1697" fmla="*/ 2753486 w 3189276"/>
                <a:gd name="connsiteY1697" fmla="*/ 255281 h 1011090"/>
                <a:gd name="connsiteX1698" fmla="*/ 2747076 w 3189276"/>
                <a:gd name="connsiteY1698" fmla="*/ 255466 h 1011090"/>
                <a:gd name="connsiteX1699" fmla="*/ 2742635 w 3189276"/>
                <a:gd name="connsiteY1699" fmla="*/ 255069 h 1011090"/>
                <a:gd name="connsiteX1700" fmla="*/ 2735418 w 3189276"/>
                <a:gd name="connsiteY1700" fmla="*/ 253761 h 1011090"/>
                <a:gd name="connsiteX1701" fmla="*/ 2734678 w 3189276"/>
                <a:gd name="connsiteY1701" fmla="*/ 254303 h 1011090"/>
                <a:gd name="connsiteX1702" fmla="*/ 2736767 w 3189276"/>
                <a:gd name="connsiteY1702" fmla="*/ 256669 h 1011090"/>
                <a:gd name="connsiteX1703" fmla="*/ 2731374 w 3189276"/>
                <a:gd name="connsiteY1703" fmla="*/ 255690 h 1011090"/>
                <a:gd name="connsiteX1704" fmla="*/ 2726126 w 3189276"/>
                <a:gd name="connsiteY1704" fmla="*/ 254395 h 1011090"/>
                <a:gd name="connsiteX1705" fmla="*/ 2718897 w 3189276"/>
                <a:gd name="connsiteY1705" fmla="*/ 253245 h 1011090"/>
                <a:gd name="connsiteX1706" fmla="*/ 2707238 w 3189276"/>
                <a:gd name="connsiteY1706" fmla="*/ 252492 h 1011090"/>
                <a:gd name="connsiteX1707" fmla="*/ 2691669 w 3189276"/>
                <a:gd name="connsiteY1707" fmla="*/ 250707 h 1011090"/>
                <a:gd name="connsiteX1708" fmla="*/ 2684201 w 3189276"/>
                <a:gd name="connsiteY1708" fmla="*/ 250245 h 1011090"/>
                <a:gd name="connsiteX1709" fmla="*/ 2676984 w 3189276"/>
                <a:gd name="connsiteY1709" fmla="*/ 249981 h 1011090"/>
                <a:gd name="connsiteX1710" fmla="*/ 2683434 w 3189276"/>
                <a:gd name="connsiteY1710" fmla="*/ 253972 h 1011090"/>
                <a:gd name="connsiteX1711" fmla="*/ 2685787 w 3189276"/>
                <a:gd name="connsiteY1711" fmla="*/ 255889 h 1011090"/>
                <a:gd name="connsiteX1712" fmla="*/ 2686778 w 3189276"/>
                <a:gd name="connsiteY1712" fmla="*/ 258387 h 1011090"/>
                <a:gd name="connsiteX1713" fmla="*/ 2686210 w 3189276"/>
                <a:gd name="connsiteY1713" fmla="*/ 259986 h 1011090"/>
                <a:gd name="connsiteX1714" fmla="*/ 2687386 w 3189276"/>
                <a:gd name="connsiteY1714" fmla="*/ 261321 h 1011090"/>
                <a:gd name="connsiteX1715" fmla="*/ 2696440 w 3189276"/>
                <a:gd name="connsiteY1715" fmla="*/ 262339 h 1011090"/>
                <a:gd name="connsiteX1716" fmla="*/ 2705388 w 3189276"/>
                <a:gd name="connsiteY1716" fmla="*/ 266965 h 1011090"/>
                <a:gd name="connsiteX1717" fmla="*/ 2712645 w 3189276"/>
                <a:gd name="connsiteY1717" fmla="*/ 269926 h 1011090"/>
                <a:gd name="connsiteX1718" fmla="*/ 2719015 w 3189276"/>
                <a:gd name="connsiteY1718" fmla="*/ 272992 h 1011090"/>
                <a:gd name="connsiteX1719" fmla="*/ 2721989 w 3189276"/>
                <a:gd name="connsiteY1719" fmla="*/ 275120 h 1011090"/>
                <a:gd name="connsiteX1720" fmla="*/ 2721012 w 3189276"/>
                <a:gd name="connsiteY1720" fmla="*/ 280367 h 1011090"/>
                <a:gd name="connsiteX1721" fmla="*/ 2713319 w 3189276"/>
                <a:gd name="connsiteY1721" fmla="*/ 281002 h 1011090"/>
                <a:gd name="connsiteX1722" fmla="*/ 2705441 w 3189276"/>
                <a:gd name="connsiteY1722" fmla="*/ 281306 h 1011090"/>
                <a:gd name="connsiteX1723" fmla="*/ 2697471 w 3189276"/>
                <a:gd name="connsiteY1723" fmla="*/ 278107 h 1011090"/>
                <a:gd name="connsiteX1724" fmla="*/ 2690281 w 3189276"/>
                <a:gd name="connsiteY1724" fmla="*/ 274287 h 1011090"/>
                <a:gd name="connsiteX1725" fmla="*/ 2680897 w 3189276"/>
                <a:gd name="connsiteY1725" fmla="*/ 272291 h 1011090"/>
                <a:gd name="connsiteX1726" fmla="*/ 2672252 w 3189276"/>
                <a:gd name="connsiteY1726" fmla="*/ 270745 h 1011090"/>
                <a:gd name="connsiteX1727" fmla="*/ 2668908 w 3189276"/>
                <a:gd name="connsiteY1727" fmla="*/ 270481 h 1011090"/>
                <a:gd name="connsiteX1728" fmla="*/ 2665683 w 3189276"/>
                <a:gd name="connsiteY1728" fmla="*/ 269727 h 1011090"/>
                <a:gd name="connsiteX1729" fmla="*/ 2658559 w 3189276"/>
                <a:gd name="connsiteY1729" fmla="*/ 265551 h 1011090"/>
                <a:gd name="connsiteX1730" fmla="*/ 2652796 w 3189276"/>
                <a:gd name="connsiteY1730" fmla="*/ 262458 h 1011090"/>
                <a:gd name="connsiteX1731" fmla="*/ 2649347 w 3189276"/>
                <a:gd name="connsiteY1731" fmla="*/ 261321 h 1011090"/>
                <a:gd name="connsiteX1732" fmla="*/ 2645143 w 3189276"/>
                <a:gd name="connsiteY1732" fmla="*/ 259576 h 1011090"/>
                <a:gd name="connsiteX1733" fmla="*/ 2642500 w 3189276"/>
                <a:gd name="connsiteY1733" fmla="*/ 258889 h 1011090"/>
                <a:gd name="connsiteX1734" fmla="*/ 2637979 w 3189276"/>
                <a:gd name="connsiteY1734" fmla="*/ 258598 h 1011090"/>
                <a:gd name="connsiteX1735" fmla="*/ 2634120 w 3189276"/>
                <a:gd name="connsiteY1735" fmla="*/ 263000 h 1011090"/>
                <a:gd name="connsiteX1736" fmla="*/ 2632507 w 3189276"/>
                <a:gd name="connsiteY1736" fmla="*/ 264295 h 1011090"/>
                <a:gd name="connsiteX1737" fmla="*/ 2631358 w 3189276"/>
                <a:gd name="connsiteY1737" fmla="*/ 264308 h 1011090"/>
                <a:gd name="connsiteX1738" fmla="*/ 2614690 w 3189276"/>
                <a:gd name="connsiteY1738" fmla="*/ 263211 h 1011090"/>
                <a:gd name="connsiteX1739" fmla="*/ 2609470 w 3189276"/>
                <a:gd name="connsiteY1739" fmla="*/ 262299 h 1011090"/>
                <a:gd name="connsiteX1740" fmla="*/ 2586181 w 3189276"/>
                <a:gd name="connsiteY1740" fmla="*/ 261718 h 1011090"/>
                <a:gd name="connsiteX1741" fmla="*/ 2576241 w 3189276"/>
                <a:gd name="connsiteY1741" fmla="*/ 259114 h 1011090"/>
                <a:gd name="connsiteX1742" fmla="*/ 2571880 w 3189276"/>
                <a:gd name="connsiteY1742" fmla="*/ 258744 h 1011090"/>
                <a:gd name="connsiteX1743" fmla="*/ 2568628 w 3189276"/>
                <a:gd name="connsiteY1743" fmla="*/ 259537 h 1011090"/>
                <a:gd name="connsiteX1744" fmla="*/ 2565178 w 3189276"/>
                <a:gd name="connsiteY1744" fmla="*/ 259735 h 1011090"/>
                <a:gd name="connsiteX1745" fmla="*/ 2559151 w 3189276"/>
                <a:gd name="connsiteY1745" fmla="*/ 259233 h 1011090"/>
                <a:gd name="connsiteX1746" fmla="*/ 2555556 w 3189276"/>
                <a:gd name="connsiteY1746" fmla="*/ 259986 h 1011090"/>
                <a:gd name="connsiteX1747" fmla="*/ 2546383 w 3189276"/>
                <a:gd name="connsiteY1747" fmla="*/ 260779 h 1011090"/>
                <a:gd name="connsiteX1748" fmla="*/ 2543806 w 3189276"/>
                <a:gd name="connsiteY1748" fmla="*/ 261665 h 1011090"/>
                <a:gd name="connsiteX1749" fmla="*/ 2541942 w 3189276"/>
                <a:gd name="connsiteY1749" fmla="*/ 263238 h 1011090"/>
                <a:gd name="connsiteX1750" fmla="*/ 2539827 w 3189276"/>
                <a:gd name="connsiteY1750" fmla="*/ 267163 h 1011090"/>
                <a:gd name="connsiteX1751" fmla="*/ 2541307 w 3189276"/>
                <a:gd name="connsiteY1751" fmla="*/ 269053 h 1011090"/>
                <a:gd name="connsiteX1752" fmla="*/ 2544414 w 3189276"/>
                <a:gd name="connsiteY1752" fmla="*/ 271393 h 1011090"/>
                <a:gd name="connsiteX1753" fmla="*/ 2550308 w 3189276"/>
                <a:gd name="connsiteY1753" fmla="*/ 274671 h 1011090"/>
                <a:gd name="connsiteX1754" fmla="*/ 2555305 w 3189276"/>
                <a:gd name="connsiteY1754" fmla="*/ 278464 h 1011090"/>
                <a:gd name="connsiteX1755" fmla="*/ 2555768 w 3189276"/>
                <a:gd name="connsiteY1755" fmla="*/ 279786 h 1011090"/>
                <a:gd name="connsiteX1756" fmla="*/ 2554247 w 3189276"/>
                <a:gd name="connsiteY1756" fmla="*/ 280433 h 1011090"/>
                <a:gd name="connsiteX1757" fmla="*/ 2557089 w 3189276"/>
                <a:gd name="connsiteY1757" fmla="*/ 284478 h 1011090"/>
                <a:gd name="connsiteX1758" fmla="*/ 2557657 w 3189276"/>
                <a:gd name="connsiteY1758" fmla="*/ 286672 h 1011090"/>
                <a:gd name="connsiteX1759" fmla="*/ 2553877 w 3189276"/>
                <a:gd name="connsiteY1759" fmla="*/ 287254 h 1011090"/>
                <a:gd name="connsiteX1760" fmla="*/ 2554287 w 3189276"/>
                <a:gd name="connsiteY1760" fmla="*/ 285588 h 1011090"/>
                <a:gd name="connsiteX1761" fmla="*/ 2555252 w 3189276"/>
                <a:gd name="connsiteY1761" fmla="*/ 284478 h 1011090"/>
                <a:gd name="connsiteX1762" fmla="*/ 2551234 w 3189276"/>
                <a:gd name="connsiteY1762" fmla="*/ 278464 h 1011090"/>
                <a:gd name="connsiteX1763" fmla="*/ 2548260 w 3189276"/>
                <a:gd name="connsiteY1763" fmla="*/ 276627 h 1011090"/>
                <a:gd name="connsiteX1764" fmla="*/ 2543409 w 3189276"/>
                <a:gd name="connsiteY1764" fmla="*/ 275279 h 1011090"/>
                <a:gd name="connsiteX1765" fmla="*/ 2539629 w 3189276"/>
                <a:gd name="connsiteY1765" fmla="*/ 273864 h 1011090"/>
                <a:gd name="connsiteX1766" fmla="*/ 2531223 w 3189276"/>
                <a:gd name="connsiteY1766" fmla="*/ 268247 h 1011090"/>
                <a:gd name="connsiteX1767" fmla="*/ 2526345 w 3189276"/>
                <a:gd name="connsiteY1767" fmla="*/ 265299 h 1011090"/>
                <a:gd name="connsiteX1768" fmla="*/ 2521350 w 3189276"/>
                <a:gd name="connsiteY1768" fmla="*/ 261797 h 1011090"/>
                <a:gd name="connsiteX1769" fmla="*/ 2516723 w 3189276"/>
                <a:gd name="connsiteY1769" fmla="*/ 260647 h 1011090"/>
                <a:gd name="connsiteX1770" fmla="*/ 2503202 w 3189276"/>
                <a:gd name="connsiteY1770" fmla="*/ 258876 h 1011090"/>
                <a:gd name="connsiteX1771" fmla="*/ 2496302 w 3189276"/>
                <a:gd name="connsiteY1771" fmla="*/ 257567 h 1011090"/>
                <a:gd name="connsiteX1772" fmla="*/ 2491756 w 3189276"/>
                <a:gd name="connsiteY1772" fmla="*/ 255558 h 1011090"/>
                <a:gd name="connsiteX1773" fmla="*/ 2489945 w 3189276"/>
                <a:gd name="connsiteY1773" fmla="*/ 252730 h 1011090"/>
                <a:gd name="connsiteX1774" fmla="*/ 2486905 w 3189276"/>
                <a:gd name="connsiteY1774" fmla="*/ 250575 h 1011090"/>
                <a:gd name="connsiteX1775" fmla="*/ 2485490 w 3189276"/>
                <a:gd name="connsiteY1775" fmla="*/ 248751 h 1011090"/>
                <a:gd name="connsiteX1776" fmla="*/ 2485186 w 3189276"/>
                <a:gd name="connsiteY1776" fmla="*/ 247284 h 1011090"/>
                <a:gd name="connsiteX1777" fmla="*/ 2482795 w 3189276"/>
                <a:gd name="connsiteY1777" fmla="*/ 245209 h 1011090"/>
                <a:gd name="connsiteX1778" fmla="*/ 2478314 w 3189276"/>
                <a:gd name="connsiteY1778" fmla="*/ 242539 h 1011090"/>
                <a:gd name="connsiteX1779" fmla="*/ 2474851 w 3189276"/>
                <a:gd name="connsiteY1779" fmla="*/ 240609 h 1011090"/>
                <a:gd name="connsiteX1780" fmla="*/ 2469788 w 3189276"/>
                <a:gd name="connsiteY1780" fmla="*/ 238296 h 1011090"/>
                <a:gd name="connsiteX1781" fmla="*/ 2466986 w 3189276"/>
                <a:gd name="connsiteY1781" fmla="*/ 237252 h 1011090"/>
                <a:gd name="connsiteX1782" fmla="*/ 2455765 w 3189276"/>
                <a:gd name="connsiteY1782" fmla="*/ 233961 h 1011090"/>
                <a:gd name="connsiteX1783" fmla="*/ 2439639 w 3189276"/>
                <a:gd name="connsiteY1783" fmla="*/ 230604 h 1011090"/>
                <a:gd name="connsiteX1784" fmla="*/ 2424519 w 3189276"/>
                <a:gd name="connsiteY1784" fmla="*/ 228172 h 1011090"/>
                <a:gd name="connsiteX1785" fmla="*/ 2412953 w 3189276"/>
                <a:gd name="connsiteY1785" fmla="*/ 227352 h 1011090"/>
                <a:gd name="connsiteX1786" fmla="*/ 2398838 w 3189276"/>
                <a:gd name="connsiteY1786" fmla="*/ 226903 h 1011090"/>
                <a:gd name="connsiteX1787" fmla="*/ 2384814 w 3189276"/>
                <a:gd name="connsiteY1787" fmla="*/ 226863 h 1011090"/>
                <a:gd name="connsiteX1788" fmla="*/ 2381298 w 3189276"/>
                <a:gd name="connsiteY1788" fmla="*/ 228185 h 1011090"/>
                <a:gd name="connsiteX1789" fmla="*/ 2371398 w 3189276"/>
                <a:gd name="connsiteY1789" fmla="*/ 228291 h 1011090"/>
                <a:gd name="connsiteX1790" fmla="*/ 2362358 w 3189276"/>
                <a:gd name="connsiteY1790" fmla="*/ 229679 h 1011090"/>
                <a:gd name="connsiteX1791" fmla="*/ 2354281 w 3189276"/>
                <a:gd name="connsiteY1791" fmla="*/ 231886 h 1011090"/>
                <a:gd name="connsiteX1792" fmla="*/ 2348400 w 3189276"/>
                <a:gd name="connsiteY1792" fmla="*/ 231912 h 1011090"/>
                <a:gd name="connsiteX1793" fmla="*/ 2337958 w 3189276"/>
                <a:gd name="connsiteY1793" fmla="*/ 232917 h 1011090"/>
                <a:gd name="connsiteX1794" fmla="*/ 2332856 w 3189276"/>
                <a:gd name="connsiteY1794" fmla="*/ 232943 h 1011090"/>
                <a:gd name="connsiteX1795" fmla="*/ 2315092 w 3189276"/>
                <a:gd name="connsiteY1795" fmla="*/ 229494 h 1011090"/>
                <a:gd name="connsiteX1796" fmla="*/ 2318700 w 3189276"/>
                <a:gd name="connsiteY1796" fmla="*/ 229031 h 1011090"/>
                <a:gd name="connsiteX1797" fmla="*/ 2319718 w 3189276"/>
                <a:gd name="connsiteY1797" fmla="*/ 228542 h 1011090"/>
                <a:gd name="connsiteX1798" fmla="*/ 2307875 w 3189276"/>
                <a:gd name="connsiteY1798" fmla="*/ 224022 h 1011090"/>
                <a:gd name="connsiteX1799" fmla="*/ 2302628 w 3189276"/>
                <a:gd name="connsiteY1799" fmla="*/ 222422 h 1011090"/>
                <a:gd name="connsiteX1800" fmla="*/ 2292252 w 3189276"/>
                <a:gd name="connsiteY1800" fmla="*/ 220413 h 1011090"/>
                <a:gd name="connsiteX1801" fmla="*/ 2288922 w 3189276"/>
                <a:gd name="connsiteY1801" fmla="*/ 220255 h 1011090"/>
                <a:gd name="connsiteX1802" fmla="*/ 2286886 w 3189276"/>
                <a:gd name="connsiteY1802" fmla="*/ 220664 h 1011090"/>
                <a:gd name="connsiteX1803" fmla="*/ 2279590 w 3189276"/>
                <a:gd name="connsiteY1803" fmla="*/ 222885 h 1011090"/>
                <a:gd name="connsiteX1804" fmla="*/ 2278255 w 3189276"/>
                <a:gd name="connsiteY1804" fmla="*/ 223823 h 1011090"/>
                <a:gd name="connsiteX1805" fmla="*/ 2279921 w 3189276"/>
                <a:gd name="connsiteY1805" fmla="*/ 221219 h 1011090"/>
                <a:gd name="connsiteX1806" fmla="*/ 2280965 w 3189276"/>
                <a:gd name="connsiteY1806" fmla="*/ 220136 h 1011090"/>
                <a:gd name="connsiteX1807" fmla="*/ 2281361 w 3189276"/>
                <a:gd name="connsiteY1807" fmla="*/ 218523 h 1011090"/>
                <a:gd name="connsiteX1808" fmla="*/ 2279445 w 3189276"/>
                <a:gd name="connsiteY1808" fmla="*/ 217519 h 1011090"/>
                <a:gd name="connsiteX1809" fmla="*/ 2278176 w 3189276"/>
                <a:gd name="connsiteY1809" fmla="*/ 217030 h 1011090"/>
                <a:gd name="connsiteX1810" fmla="*/ 2268963 w 3189276"/>
                <a:gd name="connsiteY1810" fmla="*/ 217241 h 1011090"/>
                <a:gd name="connsiteX1811" fmla="*/ 2268038 w 3189276"/>
                <a:gd name="connsiteY1811" fmla="*/ 217003 h 1011090"/>
                <a:gd name="connsiteX1812" fmla="*/ 2264218 w 3189276"/>
                <a:gd name="connsiteY1812" fmla="*/ 215629 h 1011090"/>
                <a:gd name="connsiteX1813" fmla="*/ 2262606 w 3189276"/>
                <a:gd name="connsiteY1813" fmla="*/ 215153 h 1011090"/>
                <a:gd name="connsiteX1814" fmla="*/ 2254385 w 3189276"/>
                <a:gd name="connsiteY1814" fmla="*/ 213712 h 1011090"/>
                <a:gd name="connsiteX1815" fmla="*/ 2249084 w 3189276"/>
                <a:gd name="connsiteY1815" fmla="*/ 213157 h 1011090"/>
                <a:gd name="connsiteX1816" fmla="*/ 2244260 w 3189276"/>
                <a:gd name="connsiteY1816" fmla="*/ 213104 h 1011090"/>
                <a:gd name="connsiteX1817" fmla="*/ 2242740 w 3189276"/>
                <a:gd name="connsiteY1817" fmla="*/ 212549 h 1011090"/>
                <a:gd name="connsiteX1818" fmla="*/ 2242396 w 3189276"/>
                <a:gd name="connsiteY1818" fmla="*/ 211875 h 1011090"/>
                <a:gd name="connsiteX1819" fmla="*/ 2242013 w 3189276"/>
                <a:gd name="connsiteY1819" fmla="*/ 211439 h 1011090"/>
                <a:gd name="connsiteX1820" fmla="*/ 2242476 w 3189276"/>
                <a:gd name="connsiteY1820" fmla="*/ 210685 h 1011090"/>
                <a:gd name="connsiteX1821" fmla="*/ 2245621 w 3189276"/>
                <a:gd name="connsiteY1821" fmla="*/ 209998 h 1011090"/>
                <a:gd name="connsiteX1822" fmla="*/ 2255640 w 3189276"/>
                <a:gd name="connsiteY1822" fmla="*/ 209601 h 1011090"/>
                <a:gd name="connsiteX1823" fmla="*/ 2256407 w 3189276"/>
                <a:gd name="connsiteY1823" fmla="*/ 208385 h 1011090"/>
                <a:gd name="connsiteX1824" fmla="*/ 2254385 w 3189276"/>
                <a:gd name="connsiteY1824" fmla="*/ 207130 h 1011090"/>
                <a:gd name="connsiteX1825" fmla="*/ 2252482 w 3189276"/>
                <a:gd name="connsiteY1825" fmla="*/ 206178 h 1011090"/>
                <a:gd name="connsiteX1826" fmla="*/ 2245978 w 3189276"/>
                <a:gd name="connsiteY1826" fmla="*/ 203905 h 1011090"/>
                <a:gd name="connsiteX1827" fmla="*/ 2239092 w 3189276"/>
                <a:gd name="connsiteY1827" fmla="*/ 202226 h 1011090"/>
                <a:gd name="connsiteX1828" fmla="*/ 2226998 w 3189276"/>
                <a:gd name="connsiteY1828" fmla="*/ 200204 h 1011090"/>
                <a:gd name="connsiteX1829" fmla="*/ 2215341 w 3189276"/>
                <a:gd name="connsiteY1829" fmla="*/ 198842 h 1011090"/>
                <a:gd name="connsiteX1830" fmla="*/ 2197576 w 3189276"/>
                <a:gd name="connsiteY1830" fmla="*/ 198182 h 1011090"/>
                <a:gd name="connsiteX1831" fmla="*/ 2194972 w 3189276"/>
                <a:gd name="connsiteY1831" fmla="*/ 198486 h 1011090"/>
                <a:gd name="connsiteX1832" fmla="*/ 2193716 w 3189276"/>
                <a:gd name="connsiteY1832" fmla="*/ 199305 h 1011090"/>
                <a:gd name="connsiteX1833" fmla="*/ 2192541 w 3189276"/>
                <a:gd name="connsiteY1833" fmla="*/ 201473 h 1011090"/>
                <a:gd name="connsiteX1834" fmla="*/ 2191642 w 3189276"/>
                <a:gd name="connsiteY1834" fmla="*/ 207791 h 1011090"/>
                <a:gd name="connsiteX1835" fmla="*/ 2189884 w 3189276"/>
                <a:gd name="connsiteY1835" fmla="*/ 210408 h 1011090"/>
                <a:gd name="connsiteX1836" fmla="*/ 2187015 w 3189276"/>
                <a:gd name="connsiteY1836" fmla="*/ 211835 h 1011090"/>
                <a:gd name="connsiteX1837" fmla="*/ 2177697 w 3189276"/>
                <a:gd name="connsiteY1837" fmla="*/ 212998 h 1011090"/>
                <a:gd name="connsiteX1838" fmla="*/ 2175371 w 3189276"/>
                <a:gd name="connsiteY1838" fmla="*/ 212734 h 1011090"/>
                <a:gd name="connsiteX1839" fmla="*/ 2172503 w 3189276"/>
                <a:gd name="connsiteY1839" fmla="*/ 211677 h 1011090"/>
                <a:gd name="connsiteX1840" fmla="*/ 2171803 w 3189276"/>
                <a:gd name="connsiteY1840" fmla="*/ 210751 h 1011090"/>
                <a:gd name="connsiteX1841" fmla="*/ 2171683 w 3189276"/>
                <a:gd name="connsiteY1841" fmla="*/ 209892 h 1011090"/>
                <a:gd name="connsiteX1842" fmla="*/ 2171049 w 3189276"/>
                <a:gd name="connsiteY1842" fmla="*/ 209350 h 1011090"/>
                <a:gd name="connsiteX1843" fmla="*/ 2169133 w 3189276"/>
                <a:gd name="connsiteY1843" fmla="*/ 208280 h 1011090"/>
                <a:gd name="connsiteX1844" fmla="*/ 2168683 w 3189276"/>
                <a:gd name="connsiteY1844" fmla="*/ 207698 h 1011090"/>
                <a:gd name="connsiteX1845" fmla="*/ 2169741 w 3189276"/>
                <a:gd name="connsiteY1845" fmla="*/ 207672 h 1011090"/>
                <a:gd name="connsiteX1846" fmla="*/ 2173256 w 3189276"/>
                <a:gd name="connsiteY1846" fmla="*/ 208425 h 1011090"/>
                <a:gd name="connsiteX1847" fmla="*/ 2175768 w 3189276"/>
                <a:gd name="connsiteY1847" fmla="*/ 208531 h 1011090"/>
                <a:gd name="connsiteX1848" fmla="*/ 2180367 w 3189276"/>
                <a:gd name="connsiteY1848" fmla="*/ 207354 h 1011090"/>
                <a:gd name="connsiteX1849" fmla="*/ 2177988 w 3189276"/>
                <a:gd name="connsiteY1849" fmla="*/ 205530 h 1011090"/>
                <a:gd name="connsiteX1850" fmla="*/ 2174975 w 3189276"/>
                <a:gd name="connsiteY1850" fmla="*/ 204473 h 1011090"/>
                <a:gd name="connsiteX1851" fmla="*/ 2172463 w 3189276"/>
                <a:gd name="connsiteY1851" fmla="*/ 201935 h 1011090"/>
                <a:gd name="connsiteX1852" fmla="*/ 2171591 w 3189276"/>
                <a:gd name="connsiteY1852" fmla="*/ 201274 h 1011090"/>
                <a:gd name="connsiteX1853" fmla="*/ 2171855 w 3189276"/>
                <a:gd name="connsiteY1853" fmla="*/ 200825 h 1011090"/>
                <a:gd name="connsiteX1854" fmla="*/ 2172688 w 3189276"/>
                <a:gd name="connsiteY1854" fmla="*/ 200918 h 1011090"/>
                <a:gd name="connsiteX1855" fmla="*/ 2179495 w 3189276"/>
                <a:gd name="connsiteY1855" fmla="*/ 202742 h 1011090"/>
                <a:gd name="connsiteX1856" fmla="*/ 2180869 w 3189276"/>
                <a:gd name="connsiteY1856" fmla="*/ 202649 h 1011090"/>
                <a:gd name="connsiteX1857" fmla="*/ 2182760 w 3189276"/>
                <a:gd name="connsiteY1857" fmla="*/ 202861 h 1011090"/>
                <a:gd name="connsiteX1858" fmla="*/ 2184597 w 3189276"/>
                <a:gd name="connsiteY1858" fmla="*/ 207275 h 1011090"/>
                <a:gd name="connsiteX1859" fmla="*/ 2186500 w 3189276"/>
                <a:gd name="connsiteY1859" fmla="*/ 207288 h 1011090"/>
                <a:gd name="connsiteX1860" fmla="*/ 2188826 w 3189276"/>
                <a:gd name="connsiteY1860" fmla="*/ 205213 h 1011090"/>
                <a:gd name="connsiteX1861" fmla="*/ 2189620 w 3189276"/>
                <a:gd name="connsiteY1861" fmla="*/ 203191 h 1011090"/>
                <a:gd name="connsiteX1862" fmla="*/ 2189831 w 3189276"/>
                <a:gd name="connsiteY1862" fmla="*/ 200600 h 1011090"/>
                <a:gd name="connsiteX1863" fmla="*/ 2188469 w 3189276"/>
                <a:gd name="connsiteY1863" fmla="*/ 199252 h 1011090"/>
                <a:gd name="connsiteX1864" fmla="*/ 2184107 w 3189276"/>
                <a:gd name="connsiteY1864" fmla="*/ 199094 h 1011090"/>
                <a:gd name="connsiteX1865" fmla="*/ 2158268 w 3189276"/>
                <a:gd name="connsiteY1865" fmla="*/ 200072 h 1011090"/>
                <a:gd name="connsiteX1866" fmla="*/ 2150892 w 3189276"/>
                <a:gd name="connsiteY1866" fmla="*/ 202028 h 1011090"/>
                <a:gd name="connsiteX1867" fmla="*/ 2147297 w 3189276"/>
                <a:gd name="connsiteY1867" fmla="*/ 201618 h 1011090"/>
                <a:gd name="connsiteX1868" fmla="*/ 2143133 w 3189276"/>
                <a:gd name="connsiteY1868" fmla="*/ 200098 h 1011090"/>
                <a:gd name="connsiteX1869" fmla="*/ 2146280 w 3189276"/>
                <a:gd name="connsiteY1869" fmla="*/ 199953 h 1011090"/>
                <a:gd name="connsiteX1870" fmla="*/ 2149029 w 3189276"/>
                <a:gd name="connsiteY1870" fmla="*/ 199027 h 1011090"/>
                <a:gd name="connsiteX1871" fmla="*/ 2150020 w 3189276"/>
                <a:gd name="connsiteY1871" fmla="*/ 197270 h 1011090"/>
                <a:gd name="connsiteX1872" fmla="*/ 2151712 w 3189276"/>
                <a:gd name="connsiteY1872" fmla="*/ 196952 h 1011090"/>
                <a:gd name="connsiteX1873" fmla="*/ 2157316 w 3189276"/>
                <a:gd name="connsiteY1873" fmla="*/ 197032 h 1011090"/>
                <a:gd name="connsiteX1874" fmla="*/ 2162669 w 3189276"/>
                <a:gd name="connsiteY1874" fmla="*/ 197732 h 1011090"/>
                <a:gd name="connsiteX1875" fmla="*/ 2176415 w 3189276"/>
                <a:gd name="connsiteY1875" fmla="*/ 198010 h 1011090"/>
                <a:gd name="connsiteX1876" fmla="*/ 2173917 w 3189276"/>
                <a:gd name="connsiteY1876" fmla="*/ 195895 h 1011090"/>
                <a:gd name="connsiteX1877" fmla="*/ 2170084 w 3189276"/>
                <a:gd name="connsiteY1877" fmla="*/ 195234 h 1011090"/>
                <a:gd name="connsiteX1878" fmla="*/ 2162867 w 3189276"/>
                <a:gd name="connsiteY1878" fmla="*/ 194639 h 1011090"/>
                <a:gd name="connsiteX1879" fmla="*/ 2157541 w 3189276"/>
                <a:gd name="connsiteY1879" fmla="*/ 193622 h 1011090"/>
                <a:gd name="connsiteX1880" fmla="*/ 2151712 w 3189276"/>
                <a:gd name="connsiteY1880" fmla="*/ 192974 h 1011090"/>
                <a:gd name="connsiteX1881" fmla="*/ 2139552 w 3189276"/>
                <a:gd name="connsiteY1881" fmla="*/ 192075 h 1011090"/>
                <a:gd name="connsiteX1882" fmla="*/ 2133961 w 3189276"/>
                <a:gd name="connsiteY1882" fmla="*/ 191322 h 1011090"/>
                <a:gd name="connsiteX1883" fmla="*/ 2122237 w 3189276"/>
                <a:gd name="connsiteY1883" fmla="*/ 190634 h 1011090"/>
                <a:gd name="connsiteX1884" fmla="*/ 2118615 w 3189276"/>
                <a:gd name="connsiteY1884" fmla="*/ 190066 h 1011090"/>
                <a:gd name="connsiteX1885" fmla="*/ 2092709 w 3189276"/>
                <a:gd name="connsiteY1885" fmla="*/ 189551 h 1011090"/>
                <a:gd name="connsiteX1886" fmla="*/ 2081276 w 3189276"/>
                <a:gd name="connsiteY1886" fmla="*/ 188004 h 1011090"/>
                <a:gd name="connsiteX1887" fmla="*/ 2075619 w 3189276"/>
                <a:gd name="connsiteY1887" fmla="*/ 186431 h 1011090"/>
                <a:gd name="connsiteX1888" fmla="*/ 2065957 w 3189276"/>
                <a:gd name="connsiteY1888" fmla="*/ 185678 h 1011090"/>
                <a:gd name="connsiteX1889" fmla="*/ 2064252 w 3189276"/>
                <a:gd name="connsiteY1889" fmla="*/ 185704 h 1011090"/>
                <a:gd name="connsiteX1890" fmla="*/ 2064239 w 3189276"/>
                <a:gd name="connsiteY1890" fmla="*/ 186127 h 1011090"/>
                <a:gd name="connsiteX1891" fmla="*/ 2064689 w 3189276"/>
                <a:gd name="connsiteY1891" fmla="*/ 186788 h 1011090"/>
                <a:gd name="connsiteX1892" fmla="*/ 2073954 w 3189276"/>
                <a:gd name="connsiteY1892" fmla="*/ 189656 h 1011090"/>
                <a:gd name="connsiteX1893" fmla="*/ 2076690 w 3189276"/>
                <a:gd name="connsiteY1893" fmla="*/ 191639 h 1011090"/>
                <a:gd name="connsiteX1894" fmla="*/ 2079624 w 3189276"/>
                <a:gd name="connsiteY1894" fmla="*/ 192617 h 1011090"/>
                <a:gd name="connsiteX1895" fmla="*/ 2075117 w 3189276"/>
                <a:gd name="connsiteY1895" fmla="*/ 194163 h 1011090"/>
                <a:gd name="connsiteX1896" fmla="*/ 2071443 w 3189276"/>
                <a:gd name="connsiteY1896" fmla="*/ 194758 h 1011090"/>
                <a:gd name="connsiteX1897" fmla="*/ 2056586 w 3189276"/>
                <a:gd name="connsiteY1897" fmla="*/ 194692 h 1011090"/>
                <a:gd name="connsiteX1898" fmla="*/ 2055225 w 3189276"/>
                <a:gd name="connsiteY1898" fmla="*/ 195366 h 1011090"/>
                <a:gd name="connsiteX1899" fmla="*/ 2053375 w 3189276"/>
                <a:gd name="connsiteY1899" fmla="*/ 198499 h 1011090"/>
                <a:gd name="connsiteX1900" fmla="*/ 2055317 w 3189276"/>
                <a:gd name="connsiteY1900" fmla="*/ 199992 h 1011090"/>
                <a:gd name="connsiteX1901" fmla="*/ 2058754 w 3189276"/>
                <a:gd name="connsiteY1901" fmla="*/ 202305 h 1011090"/>
                <a:gd name="connsiteX1902" fmla="*/ 2063195 w 3189276"/>
                <a:gd name="connsiteY1902" fmla="*/ 202305 h 1011090"/>
                <a:gd name="connsiteX1903" fmla="*/ 2063235 w 3189276"/>
                <a:gd name="connsiteY1903" fmla="*/ 201288 h 1011090"/>
                <a:gd name="connsiteX1904" fmla="*/ 2064662 w 3189276"/>
                <a:gd name="connsiteY1904" fmla="*/ 200878 h 1011090"/>
                <a:gd name="connsiteX1905" fmla="*/ 2074152 w 3189276"/>
                <a:gd name="connsiteY1905" fmla="*/ 201248 h 1011090"/>
                <a:gd name="connsiteX1906" fmla="*/ 2075606 w 3189276"/>
                <a:gd name="connsiteY1906" fmla="*/ 201671 h 1011090"/>
                <a:gd name="connsiteX1907" fmla="*/ 2073412 w 3189276"/>
                <a:gd name="connsiteY1907" fmla="*/ 202345 h 1011090"/>
                <a:gd name="connsiteX1908" fmla="*/ 2070888 w 3189276"/>
                <a:gd name="connsiteY1908" fmla="*/ 202649 h 1011090"/>
                <a:gd name="connsiteX1909" fmla="*/ 2071575 w 3189276"/>
                <a:gd name="connsiteY1909" fmla="*/ 206099 h 1011090"/>
                <a:gd name="connsiteX1910" fmla="*/ 2067993 w 3189276"/>
                <a:gd name="connsiteY1910" fmla="*/ 207183 h 1011090"/>
                <a:gd name="connsiteX1911" fmla="*/ 2072077 w 3189276"/>
                <a:gd name="connsiteY1911" fmla="*/ 207751 h 1011090"/>
                <a:gd name="connsiteX1912" fmla="*/ 2076254 w 3189276"/>
                <a:gd name="connsiteY1912" fmla="*/ 208716 h 1011090"/>
                <a:gd name="connsiteX1913" fmla="*/ 2081012 w 3189276"/>
                <a:gd name="connsiteY1913" fmla="*/ 212972 h 1011090"/>
                <a:gd name="connsiteX1914" fmla="*/ 2089339 w 3189276"/>
                <a:gd name="connsiteY1914" fmla="*/ 216263 h 1011090"/>
                <a:gd name="connsiteX1915" fmla="*/ 2092009 w 3189276"/>
                <a:gd name="connsiteY1915" fmla="*/ 217796 h 1011090"/>
                <a:gd name="connsiteX1916" fmla="*/ 2085876 w 3189276"/>
                <a:gd name="connsiteY1916" fmla="*/ 217849 h 1011090"/>
                <a:gd name="connsiteX1917" fmla="*/ 2081633 w 3189276"/>
                <a:gd name="connsiteY1917" fmla="*/ 218880 h 1011090"/>
                <a:gd name="connsiteX1918" fmla="*/ 2079677 w 3189276"/>
                <a:gd name="connsiteY1918" fmla="*/ 218880 h 1011090"/>
                <a:gd name="connsiteX1919" fmla="*/ 2072950 w 3189276"/>
                <a:gd name="connsiteY1919" fmla="*/ 216303 h 1011090"/>
                <a:gd name="connsiteX1920" fmla="*/ 2066949 w 3189276"/>
                <a:gd name="connsiteY1920" fmla="*/ 214624 h 1011090"/>
                <a:gd name="connsiteX1921" fmla="*/ 2064847 w 3189276"/>
                <a:gd name="connsiteY1921" fmla="*/ 214492 h 1011090"/>
                <a:gd name="connsiteX1922" fmla="*/ 2064318 w 3189276"/>
                <a:gd name="connsiteY1922" fmla="*/ 216157 h 1011090"/>
                <a:gd name="connsiteX1923" fmla="*/ 2059547 w 3189276"/>
                <a:gd name="connsiteY1923" fmla="*/ 215232 h 1011090"/>
                <a:gd name="connsiteX1924" fmla="*/ 2058252 w 3189276"/>
                <a:gd name="connsiteY1924" fmla="*/ 215377 h 1011090"/>
                <a:gd name="connsiteX1925" fmla="*/ 2057062 w 3189276"/>
                <a:gd name="connsiteY1925" fmla="*/ 216078 h 1011090"/>
                <a:gd name="connsiteX1926" fmla="*/ 2056943 w 3189276"/>
                <a:gd name="connsiteY1926" fmla="*/ 217003 h 1011090"/>
                <a:gd name="connsiteX1927" fmla="*/ 2057750 w 3189276"/>
                <a:gd name="connsiteY1927" fmla="*/ 218444 h 1011090"/>
                <a:gd name="connsiteX1928" fmla="*/ 2057485 w 3189276"/>
                <a:gd name="connsiteY1928" fmla="*/ 219224 h 1011090"/>
                <a:gd name="connsiteX1929" fmla="*/ 2058595 w 3189276"/>
                <a:gd name="connsiteY1929" fmla="*/ 220281 h 1011090"/>
                <a:gd name="connsiteX1930" fmla="*/ 2061001 w 3189276"/>
                <a:gd name="connsiteY1930" fmla="*/ 220757 h 1011090"/>
                <a:gd name="connsiteX1931" fmla="*/ 2062455 w 3189276"/>
                <a:gd name="connsiteY1931" fmla="*/ 220876 h 1011090"/>
                <a:gd name="connsiteX1932" fmla="*/ 2067200 w 3189276"/>
                <a:gd name="connsiteY1932" fmla="*/ 221642 h 1011090"/>
                <a:gd name="connsiteX1933" fmla="*/ 2063763 w 3189276"/>
                <a:gd name="connsiteY1933" fmla="*/ 222065 h 1011090"/>
                <a:gd name="connsiteX1934" fmla="*/ 2063340 w 3189276"/>
                <a:gd name="connsiteY1934" fmla="*/ 222568 h 1011090"/>
                <a:gd name="connsiteX1935" fmla="*/ 2063684 w 3189276"/>
                <a:gd name="connsiteY1935" fmla="*/ 223149 h 1011090"/>
                <a:gd name="connsiteX1936" fmla="*/ 2061648 w 3189276"/>
                <a:gd name="connsiteY1936" fmla="*/ 223942 h 1011090"/>
                <a:gd name="connsiteX1937" fmla="*/ 2063578 w 3189276"/>
                <a:gd name="connsiteY1937" fmla="*/ 224696 h 1011090"/>
                <a:gd name="connsiteX1938" fmla="*/ 2065548 w 3189276"/>
                <a:gd name="connsiteY1938" fmla="*/ 225290 h 1011090"/>
                <a:gd name="connsiteX1939" fmla="*/ 2066578 w 3189276"/>
                <a:gd name="connsiteY1939" fmla="*/ 225898 h 1011090"/>
                <a:gd name="connsiteX1940" fmla="*/ 2065917 w 3189276"/>
                <a:gd name="connsiteY1940" fmla="*/ 226110 h 1011090"/>
                <a:gd name="connsiteX1941" fmla="*/ 2062574 w 3189276"/>
                <a:gd name="connsiteY1941" fmla="*/ 225396 h 1011090"/>
                <a:gd name="connsiteX1942" fmla="*/ 2058754 w 3189276"/>
                <a:gd name="connsiteY1942" fmla="*/ 224365 h 1011090"/>
                <a:gd name="connsiteX1943" fmla="*/ 2052132 w 3189276"/>
                <a:gd name="connsiteY1943" fmla="*/ 222264 h 1011090"/>
                <a:gd name="connsiteX1944" fmla="*/ 2048669 w 3189276"/>
                <a:gd name="connsiteY1944" fmla="*/ 220863 h 1011090"/>
                <a:gd name="connsiteX1945" fmla="*/ 2043594 w 3189276"/>
                <a:gd name="connsiteY1945" fmla="*/ 219554 h 1011090"/>
                <a:gd name="connsiteX1946" fmla="*/ 2026820 w 3189276"/>
                <a:gd name="connsiteY1946" fmla="*/ 215972 h 1011090"/>
                <a:gd name="connsiteX1947" fmla="*/ 2019921 w 3189276"/>
                <a:gd name="connsiteY1947" fmla="*/ 214849 h 1011090"/>
                <a:gd name="connsiteX1948" fmla="*/ 2016009 w 3189276"/>
                <a:gd name="connsiteY1948" fmla="*/ 214598 h 1011090"/>
                <a:gd name="connsiteX1949" fmla="*/ 2010841 w 3189276"/>
                <a:gd name="connsiteY1949" fmla="*/ 215060 h 1011090"/>
                <a:gd name="connsiteX1950" fmla="*/ 2009149 w 3189276"/>
                <a:gd name="connsiteY1950" fmla="*/ 216607 h 1011090"/>
                <a:gd name="connsiteX1951" fmla="*/ 2003995 w 3189276"/>
                <a:gd name="connsiteY1951" fmla="*/ 217267 h 1011090"/>
                <a:gd name="connsiteX1952" fmla="*/ 2001800 w 3189276"/>
                <a:gd name="connsiteY1952" fmla="*/ 218523 h 1011090"/>
                <a:gd name="connsiteX1953" fmla="*/ 2001840 w 3189276"/>
                <a:gd name="connsiteY1953" fmla="*/ 220228 h 1011090"/>
                <a:gd name="connsiteX1954" fmla="*/ 1991464 w 3189276"/>
                <a:gd name="connsiteY1954" fmla="*/ 220413 h 1011090"/>
                <a:gd name="connsiteX1955" fmla="*/ 1982674 w 3189276"/>
                <a:gd name="connsiteY1955" fmla="*/ 219131 h 1011090"/>
                <a:gd name="connsiteX1956" fmla="*/ 1976516 w 3189276"/>
                <a:gd name="connsiteY1956" fmla="*/ 217823 h 1011090"/>
                <a:gd name="connsiteX1957" fmla="*/ 1968215 w 3189276"/>
                <a:gd name="connsiteY1957" fmla="*/ 215153 h 1011090"/>
                <a:gd name="connsiteX1958" fmla="*/ 1959095 w 3189276"/>
                <a:gd name="connsiteY1958" fmla="*/ 211729 h 1011090"/>
                <a:gd name="connsiteX1959" fmla="*/ 1958143 w 3189276"/>
                <a:gd name="connsiteY1959" fmla="*/ 211439 h 1011090"/>
                <a:gd name="connsiteX1960" fmla="*/ 1956689 w 3189276"/>
                <a:gd name="connsiteY1960" fmla="*/ 210725 h 1011090"/>
                <a:gd name="connsiteX1961" fmla="*/ 1953808 w 3189276"/>
                <a:gd name="connsiteY1961" fmla="*/ 209046 h 1011090"/>
                <a:gd name="connsiteX1962" fmla="*/ 1951257 w 3189276"/>
                <a:gd name="connsiteY1962" fmla="*/ 207791 h 1011090"/>
                <a:gd name="connsiteX1963" fmla="*/ 1950477 w 3189276"/>
                <a:gd name="connsiteY1963" fmla="*/ 208491 h 1011090"/>
                <a:gd name="connsiteX1964" fmla="*/ 1950860 w 3189276"/>
                <a:gd name="connsiteY1964" fmla="*/ 212390 h 1011090"/>
                <a:gd name="connsiteX1965" fmla="*/ 1951362 w 3189276"/>
                <a:gd name="connsiteY1965" fmla="*/ 214320 h 1011090"/>
                <a:gd name="connsiteX1966" fmla="*/ 1953319 w 3189276"/>
                <a:gd name="connsiteY1966" fmla="*/ 217994 h 1011090"/>
                <a:gd name="connsiteX1967" fmla="*/ 1955182 w 3189276"/>
                <a:gd name="connsiteY1967" fmla="*/ 221087 h 1011090"/>
                <a:gd name="connsiteX1968" fmla="*/ 1956464 w 3189276"/>
                <a:gd name="connsiteY1968" fmla="*/ 222409 h 1011090"/>
                <a:gd name="connsiteX1969" fmla="*/ 1958553 w 3189276"/>
                <a:gd name="connsiteY1969" fmla="*/ 223546 h 1011090"/>
                <a:gd name="connsiteX1970" fmla="*/ 1957363 w 3189276"/>
                <a:gd name="connsiteY1970" fmla="*/ 224511 h 1011090"/>
                <a:gd name="connsiteX1971" fmla="*/ 1957588 w 3189276"/>
                <a:gd name="connsiteY1971" fmla="*/ 226863 h 1011090"/>
                <a:gd name="connsiteX1972" fmla="*/ 1959161 w 3189276"/>
                <a:gd name="connsiteY1972" fmla="*/ 231529 h 1011090"/>
                <a:gd name="connsiteX1973" fmla="*/ 1958751 w 3189276"/>
                <a:gd name="connsiteY1973" fmla="*/ 233221 h 1011090"/>
                <a:gd name="connsiteX1974" fmla="*/ 1957469 w 3189276"/>
                <a:gd name="connsiteY1974" fmla="*/ 234688 h 1011090"/>
                <a:gd name="connsiteX1975" fmla="*/ 1956107 w 3189276"/>
                <a:gd name="connsiteY1975" fmla="*/ 235230 h 1011090"/>
                <a:gd name="connsiteX1976" fmla="*/ 1953596 w 3189276"/>
                <a:gd name="connsiteY1976" fmla="*/ 235137 h 1011090"/>
                <a:gd name="connsiteX1977" fmla="*/ 1949908 w 3189276"/>
                <a:gd name="connsiteY1977" fmla="*/ 233802 h 1011090"/>
                <a:gd name="connsiteX1978" fmla="*/ 1945309 w 3189276"/>
                <a:gd name="connsiteY1978" fmla="*/ 230723 h 1011090"/>
                <a:gd name="connsiteX1979" fmla="*/ 1943300 w 3189276"/>
                <a:gd name="connsiteY1979" fmla="*/ 230102 h 1011090"/>
                <a:gd name="connsiteX1980" fmla="*/ 1943644 w 3189276"/>
                <a:gd name="connsiteY1980" fmla="*/ 231820 h 1011090"/>
                <a:gd name="connsiteX1981" fmla="*/ 1941198 w 3189276"/>
                <a:gd name="connsiteY1981" fmla="*/ 231727 h 1011090"/>
                <a:gd name="connsiteX1982" fmla="*/ 1935251 w 3189276"/>
                <a:gd name="connsiteY1982" fmla="*/ 230445 h 1011090"/>
                <a:gd name="connsiteX1983" fmla="*/ 1927677 w 3189276"/>
                <a:gd name="connsiteY1983" fmla="*/ 227696 h 1011090"/>
                <a:gd name="connsiteX1984" fmla="*/ 1921610 w 3189276"/>
                <a:gd name="connsiteY1984" fmla="*/ 226440 h 1011090"/>
                <a:gd name="connsiteX1985" fmla="*/ 1907666 w 3189276"/>
                <a:gd name="connsiteY1985" fmla="*/ 219818 h 1011090"/>
                <a:gd name="connsiteX1986" fmla="*/ 1902062 w 3189276"/>
                <a:gd name="connsiteY1986" fmla="*/ 217413 h 1011090"/>
                <a:gd name="connsiteX1987" fmla="*/ 1898295 w 3189276"/>
                <a:gd name="connsiteY1987" fmla="*/ 215470 h 1011090"/>
                <a:gd name="connsiteX1988" fmla="*/ 1894342 w 3189276"/>
                <a:gd name="connsiteY1988" fmla="*/ 215258 h 1011090"/>
                <a:gd name="connsiteX1989" fmla="*/ 1891342 w 3189276"/>
                <a:gd name="connsiteY1989" fmla="*/ 213831 h 1011090"/>
                <a:gd name="connsiteX1990" fmla="*/ 1892056 w 3189276"/>
                <a:gd name="connsiteY1990" fmla="*/ 212813 h 1011090"/>
                <a:gd name="connsiteX1991" fmla="*/ 1896100 w 3189276"/>
                <a:gd name="connsiteY1991" fmla="*/ 211954 h 1011090"/>
                <a:gd name="connsiteX1992" fmla="*/ 1900224 w 3189276"/>
                <a:gd name="connsiteY1992" fmla="*/ 212086 h 1011090"/>
                <a:gd name="connsiteX1993" fmla="*/ 1894356 w 3189276"/>
                <a:gd name="connsiteY1993" fmla="*/ 209535 h 1011090"/>
                <a:gd name="connsiteX1994" fmla="*/ 1891184 w 3189276"/>
                <a:gd name="connsiteY1994" fmla="*/ 208002 h 1011090"/>
                <a:gd name="connsiteX1995" fmla="*/ 1888686 w 3189276"/>
                <a:gd name="connsiteY1995" fmla="*/ 207169 h 1011090"/>
                <a:gd name="connsiteX1996" fmla="*/ 1891210 w 3189276"/>
                <a:gd name="connsiteY1996" fmla="*/ 208888 h 1011090"/>
                <a:gd name="connsiteX1997" fmla="*/ 1891964 w 3189276"/>
                <a:gd name="connsiteY1997" fmla="*/ 210130 h 1011090"/>
                <a:gd name="connsiteX1998" fmla="*/ 1891725 w 3189276"/>
                <a:gd name="connsiteY1998" fmla="*/ 211108 h 1011090"/>
                <a:gd name="connsiteX1999" fmla="*/ 1890166 w 3189276"/>
                <a:gd name="connsiteY1999" fmla="*/ 211729 h 1011090"/>
                <a:gd name="connsiteX2000" fmla="*/ 1871807 w 3189276"/>
                <a:gd name="connsiteY2000" fmla="*/ 204077 h 1011090"/>
                <a:gd name="connsiteX2001" fmla="*/ 1861775 w 3189276"/>
                <a:gd name="connsiteY2001" fmla="*/ 200376 h 1011090"/>
                <a:gd name="connsiteX2002" fmla="*/ 1857017 w 3189276"/>
                <a:gd name="connsiteY2002" fmla="*/ 199041 h 1011090"/>
                <a:gd name="connsiteX2003" fmla="*/ 1852259 w 3189276"/>
                <a:gd name="connsiteY2003" fmla="*/ 196635 h 1011090"/>
                <a:gd name="connsiteX2004" fmla="*/ 1853052 w 3189276"/>
                <a:gd name="connsiteY2004" fmla="*/ 196159 h 1011090"/>
                <a:gd name="connsiteX2005" fmla="*/ 1863176 w 3189276"/>
                <a:gd name="connsiteY2005" fmla="*/ 199001 h 1011090"/>
                <a:gd name="connsiteX2006" fmla="*/ 1869706 w 3189276"/>
                <a:gd name="connsiteY2006" fmla="*/ 200468 h 1011090"/>
                <a:gd name="connsiteX2007" fmla="*/ 1882103 w 3189276"/>
                <a:gd name="connsiteY2007" fmla="*/ 204275 h 1011090"/>
                <a:gd name="connsiteX2008" fmla="*/ 1887866 w 3189276"/>
                <a:gd name="connsiteY2008" fmla="*/ 203984 h 1011090"/>
                <a:gd name="connsiteX2009" fmla="*/ 1888131 w 3189276"/>
                <a:gd name="connsiteY2009" fmla="*/ 202279 h 1011090"/>
                <a:gd name="connsiteX2010" fmla="*/ 1884205 w 3189276"/>
                <a:gd name="connsiteY2010" fmla="*/ 198856 h 1011090"/>
                <a:gd name="connsiteX2011" fmla="*/ 1878693 w 3189276"/>
                <a:gd name="connsiteY2011" fmla="*/ 196067 h 1011090"/>
                <a:gd name="connsiteX2012" fmla="*/ 1874543 w 3189276"/>
                <a:gd name="connsiteY2012" fmla="*/ 194970 h 1011090"/>
                <a:gd name="connsiteX2013" fmla="*/ 1864405 w 3189276"/>
                <a:gd name="connsiteY2013" fmla="*/ 194745 h 1011090"/>
                <a:gd name="connsiteX2014" fmla="*/ 1861088 w 3189276"/>
                <a:gd name="connsiteY2014" fmla="*/ 193846 h 1011090"/>
                <a:gd name="connsiteX2015" fmla="*/ 1862330 w 3189276"/>
                <a:gd name="connsiteY2015" fmla="*/ 193569 h 1011090"/>
                <a:gd name="connsiteX2016" fmla="*/ 1864432 w 3189276"/>
                <a:gd name="connsiteY2016" fmla="*/ 193503 h 1011090"/>
                <a:gd name="connsiteX2017" fmla="*/ 1866639 w 3189276"/>
                <a:gd name="connsiteY2017" fmla="*/ 192683 h 1011090"/>
                <a:gd name="connsiteX2018" fmla="*/ 1869455 w 3189276"/>
                <a:gd name="connsiteY2018" fmla="*/ 190608 h 1011090"/>
                <a:gd name="connsiteX2019" fmla="*/ 1871001 w 3189276"/>
                <a:gd name="connsiteY2019" fmla="*/ 189960 h 1011090"/>
                <a:gd name="connsiteX2020" fmla="*/ 1868741 w 3189276"/>
                <a:gd name="connsiteY2020" fmla="*/ 188361 h 1011090"/>
                <a:gd name="connsiteX2021" fmla="*/ 1862476 w 3189276"/>
                <a:gd name="connsiteY2021" fmla="*/ 186167 h 1011090"/>
                <a:gd name="connsiteX2022" fmla="*/ 1856171 w 3189276"/>
                <a:gd name="connsiteY2022" fmla="*/ 185863 h 1011090"/>
                <a:gd name="connsiteX2023" fmla="*/ 1854624 w 3189276"/>
                <a:gd name="connsiteY2023" fmla="*/ 185651 h 1011090"/>
                <a:gd name="connsiteX2024" fmla="*/ 1855695 w 3189276"/>
                <a:gd name="connsiteY2024" fmla="*/ 184554 h 1011090"/>
                <a:gd name="connsiteX2025" fmla="*/ 1856951 w 3189276"/>
                <a:gd name="connsiteY2025" fmla="*/ 183894 h 1011090"/>
                <a:gd name="connsiteX2026" fmla="*/ 1858444 w 3189276"/>
                <a:gd name="connsiteY2026" fmla="*/ 182241 h 1011090"/>
                <a:gd name="connsiteX2027" fmla="*/ 1857440 w 3189276"/>
                <a:gd name="connsiteY2027" fmla="*/ 180721 h 1011090"/>
                <a:gd name="connsiteX2028" fmla="*/ 1856858 w 3189276"/>
                <a:gd name="connsiteY2028" fmla="*/ 180827 h 1011090"/>
                <a:gd name="connsiteX2029" fmla="*/ 1854268 w 3189276"/>
                <a:gd name="connsiteY2029" fmla="*/ 180761 h 1011090"/>
                <a:gd name="connsiteX2030" fmla="*/ 1852774 w 3189276"/>
                <a:gd name="connsiteY2030" fmla="*/ 180113 h 1011090"/>
                <a:gd name="connsiteX2031" fmla="*/ 1851690 w 3189276"/>
                <a:gd name="connsiteY2031" fmla="*/ 178963 h 1011090"/>
                <a:gd name="connsiteX2032" fmla="*/ 1847791 w 3189276"/>
                <a:gd name="connsiteY2032" fmla="*/ 177985 h 1011090"/>
                <a:gd name="connsiteX2033" fmla="*/ 1844540 w 3189276"/>
                <a:gd name="connsiteY2033" fmla="*/ 177325 h 1011090"/>
                <a:gd name="connsiteX2034" fmla="*/ 1838737 w 3189276"/>
                <a:gd name="connsiteY2034" fmla="*/ 177206 h 1011090"/>
                <a:gd name="connsiteX2035" fmla="*/ 1837944 w 3189276"/>
                <a:gd name="connsiteY2035" fmla="*/ 176452 h 1011090"/>
                <a:gd name="connsiteX2036" fmla="*/ 1837429 w 3189276"/>
                <a:gd name="connsiteY2036" fmla="*/ 175778 h 1011090"/>
                <a:gd name="connsiteX2037" fmla="*/ 1834429 w 3189276"/>
                <a:gd name="connsiteY2037" fmla="*/ 175289 h 1011090"/>
                <a:gd name="connsiteX2038" fmla="*/ 1831388 w 3189276"/>
                <a:gd name="connsiteY2038" fmla="*/ 174417 h 1011090"/>
                <a:gd name="connsiteX2039" fmla="*/ 1829948 w 3189276"/>
                <a:gd name="connsiteY2039" fmla="*/ 173624 h 1011090"/>
                <a:gd name="connsiteX2040" fmla="*/ 1828692 w 3189276"/>
                <a:gd name="connsiteY2040" fmla="*/ 173174 h 1011090"/>
                <a:gd name="connsiteX2041" fmla="*/ 1824026 w 3189276"/>
                <a:gd name="connsiteY2041" fmla="*/ 172368 h 1011090"/>
                <a:gd name="connsiteX2042" fmla="*/ 1810069 w 3189276"/>
                <a:gd name="connsiteY2042" fmla="*/ 170888 h 1011090"/>
                <a:gd name="connsiteX2043" fmla="*/ 1809276 w 3189276"/>
                <a:gd name="connsiteY2043" fmla="*/ 171324 h 1011090"/>
                <a:gd name="connsiteX2044" fmla="*/ 1809804 w 3189276"/>
                <a:gd name="connsiteY2044" fmla="*/ 173439 h 1011090"/>
                <a:gd name="connsiteX2045" fmla="*/ 1807544 w 3189276"/>
                <a:gd name="connsiteY2045" fmla="*/ 175672 h 1011090"/>
                <a:gd name="connsiteX2046" fmla="*/ 1802376 w 3189276"/>
                <a:gd name="connsiteY2046" fmla="*/ 174456 h 1011090"/>
                <a:gd name="connsiteX2047" fmla="*/ 1801490 w 3189276"/>
                <a:gd name="connsiteY2047" fmla="*/ 174337 h 1011090"/>
                <a:gd name="connsiteX2048" fmla="*/ 1800209 w 3189276"/>
                <a:gd name="connsiteY2048" fmla="*/ 173756 h 1011090"/>
                <a:gd name="connsiteX2049" fmla="*/ 1799918 w 3189276"/>
                <a:gd name="connsiteY2049" fmla="*/ 172765 h 1011090"/>
                <a:gd name="connsiteX2050" fmla="*/ 1799389 w 3189276"/>
                <a:gd name="connsiteY2050" fmla="*/ 171800 h 1011090"/>
                <a:gd name="connsiteX2051" fmla="*/ 1797737 w 3189276"/>
                <a:gd name="connsiteY2051" fmla="*/ 171112 h 1011090"/>
                <a:gd name="connsiteX2052" fmla="*/ 1796719 w 3189276"/>
                <a:gd name="connsiteY2052" fmla="*/ 170848 h 1011090"/>
                <a:gd name="connsiteX2053" fmla="*/ 1795014 w 3189276"/>
                <a:gd name="connsiteY2053" fmla="*/ 171535 h 1011090"/>
                <a:gd name="connsiteX2054" fmla="*/ 1791762 w 3189276"/>
                <a:gd name="connsiteY2054" fmla="*/ 171971 h 1011090"/>
                <a:gd name="connsiteX2055" fmla="*/ 1790943 w 3189276"/>
                <a:gd name="connsiteY2055" fmla="*/ 172646 h 1011090"/>
                <a:gd name="connsiteX2056" fmla="*/ 1788141 w 3189276"/>
                <a:gd name="connsiteY2056" fmla="*/ 173121 h 1011090"/>
                <a:gd name="connsiteX2057" fmla="*/ 1786516 w 3189276"/>
                <a:gd name="connsiteY2057" fmla="*/ 171469 h 1011090"/>
                <a:gd name="connsiteX2058" fmla="*/ 1767350 w 3189276"/>
                <a:gd name="connsiteY2058" fmla="*/ 167174 h 1011090"/>
                <a:gd name="connsiteX2059" fmla="*/ 1761931 w 3189276"/>
                <a:gd name="connsiteY2059" fmla="*/ 166288 h 1011090"/>
                <a:gd name="connsiteX2060" fmla="*/ 1759221 w 3189276"/>
                <a:gd name="connsiteY2060" fmla="*/ 166209 h 1011090"/>
                <a:gd name="connsiteX2061" fmla="*/ 1754040 w 3189276"/>
                <a:gd name="connsiteY2061" fmla="*/ 167160 h 1011090"/>
                <a:gd name="connsiteX2062" fmla="*/ 1753195 w 3189276"/>
                <a:gd name="connsiteY2062" fmla="*/ 167676 h 1011090"/>
                <a:gd name="connsiteX2063" fmla="*/ 1752494 w 3189276"/>
                <a:gd name="connsiteY2063" fmla="*/ 169077 h 1011090"/>
                <a:gd name="connsiteX2064" fmla="*/ 1746215 w 3189276"/>
                <a:gd name="connsiteY2064" fmla="*/ 168191 h 1011090"/>
                <a:gd name="connsiteX2065" fmla="*/ 1745713 w 3189276"/>
                <a:gd name="connsiteY2065" fmla="*/ 168852 h 1011090"/>
                <a:gd name="connsiteX2066" fmla="*/ 1746533 w 3189276"/>
                <a:gd name="connsiteY2066" fmla="*/ 171192 h 1011090"/>
                <a:gd name="connsiteX2067" fmla="*/ 1749507 w 3189276"/>
                <a:gd name="connsiteY2067" fmla="*/ 173491 h 1011090"/>
                <a:gd name="connsiteX2068" fmla="*/ 1750802 w 3189276"/>
                <a:gd name="connsiteY2068" fmla="*/ 174126 h 1011090"/>
                <a:gd name="connsiteX2069" fmla="*/ 1752732 w 3189276"/>
                <a:gd name="connsiteY2069" fmla="*/ 175368 h 1011090"/>
                <a:gd name="connsiteX2070" fmla="*/ 1756975 w 3189276"/>
                <a:gd name="connsiteY2070" fmla="*/ 177298 h 1011090"/>
                <a:gd name="connsiteX2071" fmla="*/ 1760834 w 3189276"/>
                <a:gd name="connsiteY2071" fmla="*/ 178845 h 1011090"/>
                <a:gd name="connsiteX2072" fmla="*/ 1760385 w 3189276"/>
                <a:gd name="connsiteY2072" fmla="*/ 179201 h 1011090"/>
                <a:gd name="connsiteX2073" fmla="*/ 1759631 w 3189276"/>
                <a:gd name="connsiteY2073" fmla="*/ 179307 h 1011090"/>
                <a:gd name="connsiteX2074" fmla="*/ 1759341 w 3189276"/>
                <a:gd name="connsiteY2074" fmla="*/ 179955 h 1011090"/>
                <a:gd name="connsiteX2075" fmla="*/ 1759869 w 3189276"/>
                <a:gd name="connsiteY2075" fmla="*/ 181277 h 1011090"/>
                <a:gd name="connsiteX2076" fmla="*/ 1760239 w 3189276"/>
                <a:gd name="connsiteY2076" fmla="*/ 183180 h 1011090"/>
                <a:gd name="connsiteX2077" fmla="*/ 1759010 w 3189276"/>
                <a:gd name="connsiteY2077" fmla="*/ 184250 h 1011090"/>
                <a:gd name="connsiteX2078" fmla="*/ 1755970 w 3189276"/>
                <a:gd name="connsiteY2078" fmla="*/ 184026 h 1011090"/>
                <a:gd name="connsiteX2079" fmla="*/ 1747709 w 3189276"/>
                <a:gd name="connsiteY2079" fmla="*/ 182585 h 1011090"/>
                <a:gd name="connsiteX2080" fmla="*/ 1746466 w 3189276"/>
                <a:gd name="connsiteY2080" fmla="*/ 182836 h 1011090"/>
                <a:gd name="connsiteX2081" fmla="*/ 1747207 w 3189276"/>
                <a:gd name="connsiteY2081" fmla="*/ 183880 h 1011090"/>
                <a:gd name="connsiteX2082" fmla="*/ 1752163 w 3189276"/>
                <a:gd name="connsiteY2082" fmla="*/ 184779 h 1011090"/>
                <a:gd name="connsiteX2083" fmla="*/ 1753155 w 3189276"/>
                <a:gd name="connsiteY2083" fmla="*/ 185347 h 1011090"/>
                <a:gd name="connsiteX2084" fmla="*/ 1752520 w 3189276"/>
                <a:gd name="connsiteY2084" fmla="*/ 185704 h 1011090"/>
                <a:gd name="connsiteX2085" fmla="*/ 1750181 w 3189276"/>
                <a:gd name="connsiteY2085" fmla="*/ 185995 h 1011090"/>
                <a:gd name="connsiteX2086" fmla="*/ 1745316 w 3189276"/>
                <a:gd name="connsiteY2086" fmla="*/ 185929 h 1011090"/>
                <a:gd name="connsiteX2087" fmla="*/ 1740902 w 3189276"/>
                <a:gd name="connsiteY2087" fmla="*/ 185546 h 1011090"/>
                <a:gd name="connsiteX2088" fmla="*/ 1736804 w 3189276"/>
                <a:gd name="connsiteY2088" fmla="*/ 184105 h 1011090"/>
                <a:gd name="connsiteX2089" fmla="*/ 1734187 w 3189276"/>
                <a:gd name="connsiteY2089" fmla="*/ 183907 h 1011090"/>
                <a:gd name="connsiteX2090" fmla="*/ 1727354 w 3189276"/>
                <a:gd name="connsiteY2090" fmla="*/ 183880 h 1011090"/>
                <a:gd name="connsiteX2091" fmla="*/ 1722041 w 3189276"/>
                <a:gd name="connsiteY2091" fmla="*/ 184660 h 1011090"/>
                <a:gd name="connsiteX2092" fmla="*/ 1714031 w 3189276"/>
                <a:gd name="connsiteY2092" fmla="*/ 183656 h 1011090"/>
                <a:gd name="connsiteX2093" fmla="*/ 1702585 w 3189276"/>
                <a:gd name="connsiteY2093" fmla="*/ 183880 h 1011090"/>
                <a:gd name="connsiteX2094" fmla="*/ 1699426 w 3189276"/>
                <a:gd name="connsiteY2094" fmla="*/ 183709 h 1011090"/>
                <a:gd name="connsiteX2095" fmla="*/ 1691707 w 3189276"/>
                <a:gd name="connsiteY2095" fmla="*/ 181779 h 1011090"/>
                <a:gd name="connsiteX2096" fmla="*/ 1682362 w 3189276"/>
                <a:gd name="connsiteY2096" fmla="*/ 180576 h 1011090"/>
                <a:gd name="connsiteX2097" fmla="*/ 1670017 w 3189276"/>
                <a:gd name="connsiteY2097" fmla="*/ 177655 h 1011090"/>
                <a:gd name="connsiteX2098" fmla="*/ 1666091 w 3189276"/>
                <a:gd name="connsiteY2098" fmla="*/ 174932 h 1011090"/>
                <a:gd name="connsiteX2099" fmla="*/ 1665047 w 3189276"/>
                <a:gd name="connsiteY2099" fmla="*/ 172738 h 1011090"/>
                <a:gd name="connsiteX2100" fmla="*/ 1670150 w 3189276"/>
                <a:gd name="connsiteY2100" fmla="*/ 172738 h 1011090"/>
                <a:gd name="connsiteX2101" fmla="*/ 1672859 w 3189276"/>
                <a:gd name="connsiteY2101" fmla="*/ 172355 h 1011090"/>
                <a:gd name="connsiteX2102" fmla="*/ 1671498 w 3189276"/>
                <a:gd name="connsiteY2102" fmla="*/ 171522 h 1011090"/>
                <a:gd name="connsiteX2103" fmla="*/ 1670321 w 3189276"/>
                <a:gd name="connsiteY2103" fmla="*/ 171086 h 1011090"/>
                <a:gd name="connsiteX2104" fmla="*/ 1661809 w 3189276"/>
                <a:gd name="connsiteY2104" fmla="*/ 169923 h 1011090"/>
                <a:gd name="connsiteX2105" fmla="*/ 1642010 w 3189276"/>
                <a:gd name="connsiteY2105" fmla="*/ 169711 h 1011090"/>
                <a:gd name="connsiteX2106" fmla="*/ 1626175 w 3189276"/>
                <a:gd name="connsiteY2106" fmla="*/ 167980 h 1011090"/>
                <a:gd name="connsiteX2107" fmla="*/ 1605701 w 3189276"/>
                <a:gd name="connsiteY2107" fmla="*/ 167385 h 1011090"/>
                <a:gd name="connsiteX2108" fmla="*/ 1599093 w 3189276"/>
                <a:gd name="connsiteY2108" fmla="*/ 169526 h 1011090"/>
                <a:gd name="connsiteX2109" fmla="*/ 1586681 w 3189276"/>
                <a:gd name="connsiteY2109" fmla="*/ 170029 h 1011090"/>
                <a:gd name="connsiteX2110" fmla="*/ 1584421 w 3189276"/>
                <a:gd name="connsiteY2110" fmla="*/ 171178 h 1011090"/>
                <a:gd name="connsiteX2111" fmla="*/ 1579161 w 3189276"/>
                <a:gd name="connsiteY2111" fmla="*/ 171813 h 1011090"/>
                <a:gd name="connsiteX2112" fmla="*/ 1581355 w 3189276"/>
                <a:gd name="connsiteY2112" fmla="*/ 173425 h 1011090"/>
                <a:gd name="connsiteX2113" fmla="*/ 1585624 w 3189276"/>
                <a:gd name="connsiteY2113" fmla="*/ 174668 h 1011090"/>
                <a:gd name="connsiteX2114" fmla="*/ 1587329 w 3189276"/>
                <a:gd name="connsiteY2114" fmla="*/ 174919 h 1011090"/>
                <a:gd name="connsiteX2115" fmla="*/ 1589418 w 3189276"/>
                <a:gd name="connsiteY2115" fmla="*/ 175408 h 1011090"/>
                <a:gd name="connsiteX2116" fmla="*/ 1588902 w 3189276"/>
                <a:gd name="connsiteY2116" fmla="*/ 175844 h 1011090"/>
                <a:gd name="connsiteX2117" fmla="*/ 1588003 w 3189276"/>
                <a:gd name="connsiteY2117" fmla="*/ 176042 h 1011090"/>
                <a:gd name="connsiteX2118" fmla="*/ 1586880 w 3189276"/>
                <a:gd name="connsiteY2118" fmla="*/ 177047 h 1011090"/>
                <a:gd name="connsiteX2119" fmla="*/ 1586470 w 3189276"/>
                <a:gd name="connsiteY2119" fmla="*/ 177972 h 1011090"/>
                <a:gd name="connsiteX2120" fmla="*/ 1588994 w 3189276"/>
                <a:gd name="connsiteY2120" fmla="*/ 180021 h 1011090"/>
                <a:gd name="connsiteX2121" fmla="*/ 1590395 w 3189276"/>
                <a:gd name="connsiteY2121" fmla="*/ 182017 h 1011090"/>
                <a:gd name="connsiteX2122" fmla="*/ 1591096 w 3189276"/>
                <a:gd name="connsiteY2122" fmla="*/ 184792 h 1011090"/>
                <a:gd name="connsiteX2123" fmla="*/ 1590515 w 3189276"/>
                <a:gd name="connsiteY2123" fmla="*/ 186022 h 1011090"/>
                <a:gd name="connsiteX2124" fmla="*/ 1590541 w 3189276"/>
                <a:gd name="connsiteY2124" fmla="*/ 187674 h 1011090"/>
                <a:gd name="connsiteX2125" fmla="*/ 1593528 w 3189276"/>
                <a:gd name="connsiteY2125" fmla="*/ 189194 h 1011090"/>
                <a:gd name="connsiteX2126" fmla="*/ 1595788 w 3189276"/>
                <a:gd name="connsiteY2126" fmla="*/ 189828 h 1011090"/>
                <a:gd name="connsiteX2127" fmla="*/ 1600718 w 3189276"/>
                <a:gd name="connsiteY2127" fmla="*/ 190595 h 1011090"/>
                <a:gd name="connsiteX2128" fmla="*/ 1602674 w 3189276"/>
                <a:gd name="connsiteY2128" fmla="*/ 191123 h 1011090"/>
                <a:gd name="connsiteX2129" fmla="*/ 1602305 w 3189276"/>
                <a:gd name="connsiteY2129" fmla="*/ 191573 h 1011090"/>
                <a:gd name="connsiteX2130" fmla="*/ 1595656 w 3189276"/>
                <a:gd name="connsiteY2130" fmla="*/ 191057 h 1011090"/>
                <a:gd name="connsiteX2131" fmla="*/ 1591784 w 3189276"/>
                <a:gd name="connsiteY2131" fmla="*/ 189392 h 1011090"/>
                <a:gd name="connsiteX2132" fmla="*/ 1590383 w 3189276"/>
                <a:gd name="connsiteY2132" fmla="*/ 188493 h 1011090"/>
                <a:gd name="connsiteX2133" fmla="*/ 1588439 w 3189276"/>
                <a:gd name="connsiteY2133" fmla="*/ 187105 h 1011090"/>
                <a:gd name="connsiteX2134" fmla="*/ 1588955 w 3189276"/>
                <a:gd name="connsiteY2134" fmla="*/ 185599 h 1011090"/>
                <a:gd name="connsiteX2135" fmla="*/ 1590026 w 3189276"/>
                <a:gd name="connsiteY2135" fmla="*/ 184581 h 1011090"/>
                <a:gd name="connsiteX2136" fmla="*/ 1589365 w 3189276"/>
                <a:gd name="connsiteY2136" fmla="*/ 182175 h 1011090"/>
                <a:gd name="connsiteX2137" fmla="*/ 1587303 w 3189276"/>
                <a:gd name="connsiteY2137" fmla="*/ 179968 h 1011090"/>
                <a:gd name="connsiteX2138" fmla="*/ 1582611 w 3189276"/>
                <a:gd name="connsiteY2138" fmla="*/ 175421 h 1011090"/>
                <a:gd name="connsiteX2139" fmla="*/ 1577852 w 3189276"/>
                <a:gd name="connsiteY2139" fmla="*/ 174390 h 1011090"/>
                <a:gd name="connsiteX2140" fmla="*/ 1574178 w 3189276"/>
                <a:gd name="connsiteY2140" fmla="*/ 172857 h 1011090"/>
                <a:gd name="connsiteX2141" fmla="*/ 1574799 w 3189276"/>
                <a:gd name="connsiteY2141" fmla="*/ 170081 h 1011090"/>
                <a:gd name="connsiteX2142" fmla="*/ 1574138 w 3189276"/>
                <a:gd name="connsiteY2142" fmla="*/ 168627 h 1011090"/>
                <a:gd name="connsiteX2143" fmla="*/ 1571177 w 3189276"/>
                <a:gd name="connsiteY2143" fmla="*/ 167279 h 1011090"/>
                <a:gd name="connsiteX2144" fmla="*/ 1565573 w 3189276"/>
                <a:gd name="connsiteY2144" fmla="*/ 164358 h 1011090"/>
                <a:gd name="connsiteX2145" fmla="*/ 1561198 w 3189276"/>
                <a:gd name="connsiteY2145" fmla="*/ 162640 h 1011090"/>
                <a:gd name="connsiteX2146" fmla="*/ 1558767 w 3189276"/>
                <a:gd name="connsiteY2146" fmla="*/ 161926 h 1011090"/>
                <a:gd name="connsiteX2147" fmla="*/ 1556678 w 3189276"/>
                <a:gd name="connsiteY2147" fmla="*/ 161556 h 1011090"/>
                <a:gd name="connsiteX2148" fmla="*/ 1561489 w 3189276"/>
                <a:gd name="connsiteY2148" fmla="*/ 164385 h 1011090"/>
                <a:gd name="connsiteX2149" fmla="*/ 1561608 w 3189276"/>
                <a:gd name="connsiteY2149" fmla="*/ 165839 h 1011090"/>
                <a:gd name="connsiteX2150" fmla="*/ 1561172 w 3189276"/>
                <a:gd name="connsiteY2150" fmla="*/ 166407 h 1011090"/>
                <a:gd name="connsiteX2151" fmla="*/ 1555238 w 3189276"/>
                <a:gd name="connsiteY2151" fmla="*/ 167187 h 1011090"/>
                <a:gd name="connsiteX2152" fmla="*/ 1550968 w 3189276"/>
                <a:gd name="connsiteY2152" fmla="*/ 167240 h 1011090"/>
                <a:gd name="connsiteX2153" fmla="*/ 1544227 w 3189276"/>
                <a:gd name="connsiteY2153" fmla="*/ 166420 h 1011090"/>
                <a:gd name="connsiteX2154" fmla="*/ 1535385 w 3189276"/>
                <a:gd name="connsiteY2154" fmla="*/ 164570 h 1011090"/>
                <a:gd name="connsiteX2155" fmla="*/ 1532318 w 3189276"/>
                <a:gd name="connsiteY2155" fmla="*/ 163288 h 1011090"/>
                <a:gd name="connsiteX2156" fmla="*/ 1529120 w 3189276"/>
                <a:gd name="connsiteY2156" fmla="*/ 161411 h 1011090"/>
                <a:gd name="connsiteX2157" fmla="*/ 1532212 w 3189276"/>
                <a:gd name="connsiteY2157" fmla="*/ 160605 h 1011090"/>
                <a:gd name="connsiteX2158" fmla="*/ 1533191 w 3189276"/>
                <a:gd name="connsiteY2158" fmla="*/ 160076 h 1011090"/>
                <a:gd name="connsiteX2159" fmla="*/ 1529173 w 3189276"/>
                <a:gd name="connsiteY2159" fmla="*/ 159653 h 1011090"/>
                <a:gd name="connsiteX2160" fmla="*/ 1525459 w 3189276"/>
                <a:gd name="connsiteY2160" fmla="*/ 159534 h 1011090"/>
                <a:gd name="connsiteX2161" fmla="*/ 1526873 w 3189276"/>
                <a:gd name="connsiteY2161" fmla="*/ 162072 h 1011090"/>
                <a:gd name="connsiteX2162" fmla="*/ 1524348 w 3189276"/>
                <a:gd name="connsiteY2162" fmla="*/ 161887 h 1011090"/>
                <a:gd name="connsiteX2163" fmla="*/ 1511474 w 3189276"/>
                <a:gd name="connsiteY2163" fmla="*/ 160327 h 1011090"/>
                <a:gd name="connsiteX2164" fmla="*/ 1508990 w 3189276"/>
                <a:gd name="connsiteY2164" fmla="*/ 160842 h 1011090"/>
                <a:gd name="connsiteX2165" fmla="*/ 1506822 w 3189276"/>
                <a:gd name="connsiteY2165" fmla="*/ 162270 h 1011090"/>
                <a:gd name="connsiteX2166" fmla="*/ 1506360 w 3189276"/>
                <a:gd name="connsiteY2166" fmla="*/ 163380 h 1011090"/>
                <a:gd name="connsiteX2167" fmla="*/ 1506386 w 3189276"/>
                <a:gd name="connsiteY2167" fmla="*/ 165204 h 1011090"/>
                <a:gd name="connsiteX2168" fmla="*/ 1508395 w 3189276"/>
                <a:gd name="connsiteY2168" fmla="*/ 166473 h 1011090"/>
                <a:gd name="connsiteX2169" fmla="*/ 1509677 w 3189276"/>
                <a:gd name="connsiteY2169" fmla="*/ 166949 h 1011090"/>
                <a:gd name="connsiteX2170" fmla="*/ 1515797 w 3189276"/>
                <a:gd name="connsiteY2170" fmla="*/ 167266 h 1011090"/>
                <a:gd name="connsiteX2171" fmla="*/ 1520476 w 3189276"/>
                <a:gd name="connsiteY2171" fmla="*/ 166870 h 1011090"/>
                <a:gd name="connsiteX2172" fmla="*/ 1524930 w 3189276"/>
                <a:gd name="connsiteY2172" fmla="*/ 165654 h 1011090"/>
                <a:gd name="connsiteX2173" fmla="*/ 1526714 w 3189276"/>
                <a:gd name="connsiteY2173" fmla="*/ 166103 h 1011090"/>
                <a:gd name="connsiteX2174" fmla="*/ 1528578 w 3189276"/>
                <a:gd name="connsiteY2174" fmla="*/ 166751 h 1011090"/>
                <a:gd name="connsiteX2175" fmla="*/ 1527930 w 3189276"/>
                <a:gd name="connsiteY2175" fmla="*/ 167689 h 1011090"/>
                <a:gd name="connsiteX2176" fmla="*/ 1523437 w 3189276"/>
                <a:gd name="connsiteY2176" fmla="*/ 169050 h 1011090"/>
                <a:gd name="connsiteX2177" fmla="*/ 1517211 w 3189276"/>
                <a:gd name="connsiteY2177" fmla="*/ 172566 h 1011090"/>
                <a:gd name="connsiteX2178" fmla="*/ 1513893 w 3189276"/>
                <a:gd name="connsiteY2178" fmla="*/ 172989 h 1011090"/>
                <a:gd name="connsiteX2179" fmla="*/ 1507880 w 3189276"/>
                <a:gd name="connsiteY2179" fmla="*/ 172236 h 1011090"/>
                <a:gd name="connsiteX2180" fmla="*/ 1507046 w 3189276"/>
                <a:gd name="connsiteY2180" fmla="*/ 174218 h 1011090"/>
                <a:gd name="connsiteX2181" fmla="*/ 1506227 w 3189276"/>
                <a:gd name="connsiteY2181" fmla="*/ 174694 h 1011090"/>
                <a:gd name="connsiteX2182" fmla="*/ 1498720 w 3189276"/>
                <a:gd name="connsiteY2182" fmla="*/ 176042 h 1011090"/>
                <a:gd name="connsiteX2183" fmla="*/ 1495059 w 3189276"/>
                <a:gd name="connsiteY2183" fmla="*/ 176241 h 1011090"/>
                <a:gd name="connsiteX2184" fmla="*/ 1494913 w 3189276"/>
                <a:gd name="connsiteY2184" fmla="*/ 177245 h 1011090"/>
                <a:gd name="connsiteX2185" fmla="*/ 1492772 w 3189276"/>
                <a:gd name="connsiteY2185" fmla="*/ 177430 h 1011090"/>
                <a:gd name="connsiteX2186" fmla="*/ 1490697 w 3189276"/>
                <a:gd name="connsiteY2186" fmla="*/ 177933 h 1011090"/>
                <a:gd name="connsiteX2187" fmla="*/ 1487763 w 3189276"/>
                <a:gd name="connsiteY2187" fmla="*/ 179347 h 1011090"/>
                <a:gd name="connsiteX2188" fmla="*/ 1481405 w 3189276"/>
                <a:gd name="connsiteY2188" fmla="*/ 179571 h 1011090"/>
                <a:gd name="connsiteX2189" fmla="*/ 1476607 w 3189276"/>
                <a:gd name="connsiteY2189" fmla="*/ 179254 h 1011090"/>
                <a:gd name="connsiteX2190" fmla="*/ 1466562 w 3189276"/>
                <a:gd name="connsiteY2190" fmla="*/ 180113 h 1011090"/>
                <a:gd name="connsiteX2191" fmla="*/ 1464473 w 3189276"/>
                <a:gd name="connsiteY2191" fmla="*/ 180867 h 1011090"/>
                <a:gd name="connsiteX2192" fmla="*/ 1463641 w 3189276"/>
                <a:gd name="connsiteY2192" fmla="*/ 181911 h 1011090"/>
                <a:gd name="connsiteX2193" fmla="*/ 1464064 w 3189276"/>
                <a:gd name="connsiteY2193" fmla="*/ 183233 h 1011090"/>
                <a:gd name="connsiteX2194" fmla="*/ 1463588 w 3189276"/>
                <a:gd name="connsiteY2194" fmla="*/ 184409 h 1011090"/>
                <a:gd name="connsiteX2195" fmla="*/ 1459834 w 3189276"/>
                <a:gd name="connsiteY2195" fmla="*/ 186986 h 1011090"/>
                <a:gd name="connsiteX2196" fmla="*/ 1455552 w 3189276"/>
                <a:gd name="connsiteY2196" fmla="*/ 188044 h 1011090"/>
                <a:gd name="connsiteX2197" fmla="*/ 1451349 w 3189276"/>
                <a:gd name="connsiteY2197" fmla="*/ 188335 h 1011090"/>
                <a:gd name="connsiteX2198" fmla="*/ 1454283 w 3189276"/>
                <a:gd name="connsiteY2198" fmla="*/ 186881 h 1011090"/>
                <a:gd name="connsiteX2199" fmla="*/ 1456649 w 3189276"/>
                <a:gd name="connsiteY2199" fmla="*/ 184198 h 1011090"/>
                <a:gd name="connsiteX2200" fmla="*/ 1457865 w 3189276"/>
                <a:gd name="connsiteY2200" fmla="*/ 176307 h 1011090"/>
                <a:gd name="connsiteX2201" fmla="*/ 1465809 w 3189276"/>
                <a:gd name="connsiteY2201" fmla="*/ 175791 h 1011090"/>
                <a:gd name="connsiteX2202" fmla="*/ 1466760 w 3189276"/>
                <a:gd name="connsiteY2202" fmla="*/ 174747 h 1011090"/>
                <a:gd name="connsiteX2203" fmla="*/ 1468412 w 3189276"/>
                <a:gd name="connsiteY2203" fmla="*/ 169949 h 1011090"/>
                <a:gd name="connsiteX2204" fmla="*/ 1469483 w 3189276"/>
                <a:gd name="connsiteY2204" fmla="*/ 169235 h 1011090"/>
                <a:gd name="connsiteX2205" fmla="*/ 1477863 w 3189276"/>
                <a:gd name="connsiteY2205" fmla="*/ 169143 h 1011090"/>
                <a:gd name="connsiteX2206" fmla="*/ 1483731 w 3189276"/>
                <a:gd name="connsiteY2206" fmla="*/ 167583 h 1011090"/>
                <a:gd name="connsiteX2207" fmla="*/ 1490895 w 3189276"/>
                <a:gd name="connsiteY2207" fmla="*/ 159997 h 1011090"/>
                <a:gd name="connsiteX2208" fmla="*/ 1497002 w 3189276"/>
                <a:gd name="connsiteY2208" fmla="*/ 158728 h 1011090"/>
                <a:gd name="connsiteX2209" fmla="*/ 1500213 w 3189276"/>
                <a:gd name="connsiteY2209" fmla="*/ 156930 h 1011090"/>
                <a:gd name="connsiteX2210" fmla="*/ 1500187 w 3189276"/>
                <a:gd name="connsiteY2210" fmla="*/ 156045 h 1011090"/>
                <a:gd name="connsiteX2211" fmla="*/ 1499751 w 3189276"/>
                <a:gd name="connsiteY2211" fmla="*/ 154868 h 1011090"/>
                <a:gd name="connsiteX2212" fmla="*/ 1498231 w 3189276"/>
                <a:gd name="connsiteY2212" fmla="*/ 154154 h 1011090"/>
                <a:gd name="connsiteX2213" fmla="*/ 1497108 w 3189276"/>
                <a:gd name="connsiteY2213" fmla="*/ 153507 h 1011090"/>
                <a:gd name="connsiteX2214" fmla="*/ 1502302 w 3189276"/>
                <a:gd name="connsiteY2214" fmla="*/ 152238 h 1011090"/>
                <a:gd name="connsiteX2215" fmla="*/ 1502711 w 3189276"/>
                <a:gd name="connsiteY2215" fmla="*/ 150295 h 1011090"/>
                <a:gd name="connsiteX2216" fmla="*/ 1509532 w 3189276"/>
                <a:gd name="connsiteY2216" fmla="*/ 148471 h 1011090"/>
                <a:gd name="connsiteX2217" fmla="*/ 1513722 w 3189276"/>
                <a:gd name="connsiteY2217" fmla="*/ 146026 h 1011090"/>
                <a:gd name="connsiteX2218" fmla="*/ 1521335 w 3189276"/>
                <a:gd name="connsiteY2218" fmla="*/ 144215 h 1011090"/>
                <a:gd name="connsiteX2219" fmla="*/ 1524004 w 3189276"/>
                <a:gd name="connsiteY2219" fmla="*/ 141704 h 1011090"/>
                <a:gd name="connsiteX2220" fmla="*/ 1532292 w 3189276"/>
                <a:gd name="connsiteY2220" fmla="*/ 138122 h 1011090"/>
                <a:gd name="connsiteX2221" fmla="*/ 1536799 w 3189276"/>
                <a:gd name="connsiteY2221" fmla="*/ 132002 h 1011090"/>
                <a:gd name="connsiteX2222" fmla="*/ 1534645 w 3189276"/>
                <a:gd name="connsiteY2222" fmla="*/ 128539 h 1011090"/>
                <a:gd name="connsiteX2223" fmla="*/ 1530534 w 3189276"/>
                <a:gd name="connsiteY2223" fmla="*/ 127416 h 1011090"/>
                <a:gd name="connsiteX2224" fmla="*/ 1526331 w 3189276"/>
                <a:gd name="connsiteY2224" fmla="*/ 126715 h 1011090"/>
                <a:gd name="connsiteX2225" fmla="*/ 1522458 w 3189276"/>
                <a:gd name="connsiteY2225" fmla="*/ 125023 h 1011090"/>
                <a:gd name="connsiteX2226" fmla="*/ 1520872 w 3189276"/>
                <a:gd name="connsiteY2226" fmla="*/ 124825 h 1011090"/>
                <a:gd name="connsiteX2227" fmla="*/ 1518691 w 3189276"/>
                <a:gd name="connsiteY2227" fmla="*/ 125896 h 1011090"/>
                <a:gd name="connsiteX2228" fmla="*/ 1510681 w 3189276"/>
                <a:gd name="connsiteY2228" fmla="*/ 122274 h 1011090"/>
                <a:gd name="connsiteX2229" fmla="*/ 1503703 w 3189276"/>
                <a:gd name="connsiteY2229" fmla="*/ 120252 h 1011090"/>
                <a:gd name="connsiteX2230" fmla="*/ 1503570 w 3189276"/>
                <a:gd name="connsiteY2230" fmla="*/ 119961 h 1011090"/>
                <a:gd name="connsiteX2231" fmla="*/ 1503914 w 3189276"/>
                <a:gd name="connsiteY2231" fmla="*/ 119829 h 1011090"/>
                <a:gd name="connsiteX2232" fmla="*/ 1506491 w 3189276"/>
                <a:gd name="connsiteY2232" fmla="*/ 120146 h 1011090"/>
                <a:gd name="connsiteX2233" fmla="*/ 1518281 w 3189276"/>
                <a:gd name="connsiteY2233" fmla="*/ 123133 h 1011090"/>
                <a:gd name="connsiteX2234" fmla="*/ 1523225 w 3189276"/>
                <a:gd name="connsiteY2234" fmla="*/ 123583 h 1011090"/>
                <a:gd name="connsiteX2235" fmla="*/ 1525062 w 3189276"/>
                <a:gd name="connsiteY2235" fmla="*/ 124045 h 1011090"/>
                <a:gd name="connsiteX2236" fmla="*/ 1526767 w 3189276"/>
                <a:gd name="connsiteY2236" fmla="*/ 124812 h 1011090"/>
                <a:gd name="connsiteX2237" fmla="*/ 1527745 w 3189276"/>
                <a:gd name="connsiteY2237" fmla="*/ 126081 h 1011090"/>
                <a:gd name="connsiteX2238" fmla="*/ 1528987 w 3189276"/>
                <a:gd name="connsiteY2238" fmla="*/ 125988 h 1011090"/>
                <a:gd name="connsiteX2239" fmla="*/ 1529239 w 3189276"/>
                <a:gd name="connsiteY2239" fmla="*/ 125459 h 1011090"/>
                <a:gd name="connsiteX2240" fmla="*/ 1528485 w 3189276"/>
                <a:gd name="connsiteY2240" fmla="*/ 123014 h 1011090"/>
                <a:gd name="connsiteX2241" fmla="*/ 1526582 w 3189276"/>
                <a:gd name="connsiteY2241" fmla="*/ 119710 h 1011090"/>
                <a:gd name="connsiteX2242" fmla="*/ 1524652 w 3189276"/>
                <a:gd name="connsiteY2242" fmla="*/ 118282 h 1011090"/>
                <a:gd name="connsiteX2243" fmla="*/ 1520568 w 3189276"/>
                <a:gd name="connsiteY2243" fmla="*/ 118930 h 1011090"/>
                <a:gd name="connsiteX2244" fmla="*/ 1512559 w 3189276"/>
                <a:gd name="connsiteY2244" fmla="*/ 114132 h 1011090"/>
                <a:gd name="connsiteX2245" fmla="*/ 1509783 w 3189276"/>
                <a:gd name="connsiteY2245" fmla="*/ 112691 h 1011090"/>
                <a:gd name="connsiteX2246" fmla="*/ 1506346 w 3189276"/>
                <a:gd name="connsiteY2246" fmla="*/ 111119 h 1011090"/>
                <a:gd name="connsiteX2247" fmla="*/ 1503095 w 3189276"/>
                <a:gd name="connsiteY2247" fmla="*/ 110973 h 1011090"/>
                <a:gd name="connsiteX2248" fmla="*/ 1501958 w 3189276"/>
                <a:gd name="connsiteY2248" fmla="*/ 111370 h 1011090"/>
                <a:gd name="connsiteX2249" fmla="*/ 1503888 w 3189276"/>
                <a:gd name="connsiteY2249" fmla="*/ 111898 h 1011090"/>
                <a:gd name="connsiteX2250" fmla="*/ 1506346 w 3189276"/>
                <a:gd name="connsiteY2250" fmla="*/ 112784 h 1011090"/>
                <a:gd name="connsiteX2251" fmla="*/ 1506505 w 3189276"/>
                <a:gd name="connsiteY2251" fmla="*/ 113683 h 1011090"/>
                <a:gd name="connsiteX2252" fmla="*/ 1506214 w 3189276"/>
                <a:gd name="connsiteY2252" fmla="*/ 114093 h 1011090"/>
                <a:gd name="connsiteX2253" fmla="*/ 1503888 w 3189276"/>
                <a:gd name="connsiteY2253" fmla="*/ 115295 h 1011090"/>
                <a:gd name="connsiteX2254" fmla="*/ 1501324 w 3189276"/>
                <a:gd name="connsiteY2254" fmla="*/ 115401 h 1011090"/>
                <a:gd name="connsiteX2255" fmla="*/ 1501800 w 3189276"/>
                <a:gd name="connsiteY2255" fmla="*/ 114886 h 1011090"/>
                <a:gd name="connsiteX2256" fmla="*/ 1501707 w 3189276"/>
                <a:gd name="connsiteY2256" fmla="*/ 113749 h 1011090"/>
                <a:gd name="connsiteX2257" fmla="*/ 1499288 w 3189276"/>
                <a:gd name="connsiteY2257" fmla="*/ 112506 h 1011090"/>
                <a:gd name="connsiteX2258" fmla="*/ 1497490 w 3189276"/>
                <a:gd name="connsiteY2258" fmla="*/ 111819 h 1011090"/>
                <a:gd name="connsiteX2259" fmla="*/ 1492125 w 3189276"/>
                <a:gd name="connsiteY2259" fmla="*/ 108264 h 1011090"/>
                <a:gd name="connsiteX2260" fmla="*/ 1488080 w 3189276"/>
                <a:gd name="connsiteY2260" fmla="*/ 107735 h 1011090"/>
                <a:gd name="connsiteX2261" fmla="*/ 1485476 w 3189276"/>
                <a:gd name="connsiteY2261" fmla="*/ 107167 h 1011090"/>
                <a:gd name="connsiteX2262" fmla="*/ 1483216 w 3189276"/>
                <a:gd name="connsiteY2262" fmla="*/ 107391 h 1011090"/>
                <a:gd name="connsiteX2263" fmla="*/ 1481062 w 3189276"/>
                <a:gd name="connsiteY2263" fmla="*/ 108330 h 1011090"/>
                <a:gd name="connsiteX2264" fmla="*/ 1481233 w 3189276"/>
                <a:gd name="connsiteY2264" fmla="*/ 107471 h 1011090"/>
                <a:gd name="connsiteX2265" fmla="*/ 1480942 w 3189276"/>
                <a:gd name="connsiteY2265" fmla="*/ 106189 h 1011090"/>
                <a:gd name="connsiteX2266" fmla="*/ 1476488 w 3189276"/>
                <a:gd name="connsiteY2266" fmla="*/ 104616 h 1011090"/>
                <a:gd name="connsiteX2267" fmla="*/ 1472681 w 3189276"/>
                <a:gd name="connsiteY2267" fmla="*/ 103545 h 1011090"/>
                <a:gd name="connsiteX2268" fmla="*/ 1469152 w 3189276"/>
                <a:gd name="connsiteY2268" fmla="*/ 103149 h 1011090"/>
                <a:gd name="connsiteX2269" fmla="*/ 1464064 w 3189276"/>
                <a:gd name="connsiteY2269" fmla="*/ 101774 h 1011090"/>
                <a:gd name="connsiteX2270" fmla="*/ 1458578 w 3189276"/>
                <a:gd name="connsiteY2270" fmla="*/ 100994 h 1011090"/>
                <a:gd name="connsiteX2271" fmla="*/ 1447133 w 3189276"/>
                <a:gd name="connsiteY2271" fmla="*/ 100241 h 1011090"/>
                <a:gd name="connsiteX2272" fmla="*/ 1440299 w 3189276"/>
                <a:gd name="connsiteY2272" fmla="*/ 101232 h 1011090"/>
                <a:gd name="connsiteX2273" fmla="*/ 1429328 w 3189276"/>
                <a:gd name="connsiteY2273" fmla="*/ 100426 h 1011090"/>
                <a:gd name="connsiteX2274" fmla="*/ 1418107 w 3189276"/>
                <a:gd name="connsiteY2274" fmla="*/ 101047 h 1011090"/>
                <a:gd name="connsiteX2275" fmla="*/ 1413441 w 3189276"/>
                <a:gd name="connsiteY2275" fmla="*/ 101060 h 1011090"/>
                <a:gd name="connsiteX2276" fmla="*/ 1410190 w 3189276"/>
                <a:gd name="connsiteY2276" fmla="*/ 100664 h 1011090"/>
                <a:gd name="connsiteX2277" fmla="*/ 1408168 w 3189276"/>
                <a:gd name="connsiteY2277" fmla="*/ 101073 h 1011090"/>
                <a:gd name="connsiteX2278" fmla="*/ 1408339 w 3189276"/>
                <a:gd name="connsiteY2278" fmla="*/ 102316 h 1011090"/>
                <a:gd name="connsiteX2279" fmla="*/ 1409833 w 3189276"/>
                <a:gd name="connsiteY2279" fmla="*/ 104272 h 1011090"/>
                <a:gd name="connsiteX2280" fmla="*/ 1408062 w 3189276"/>
                <a:gd name="connsiteY2280" fmla="*/ 105290 h 1011090"/>
                <a:gd name="connsiteX2281" fmla="*/ 1406753 w 3189276"/>
                <a:gd name="connsiteY2281" fmla="*/ 105554 h 1011090"/>
                <a:gd name="connsiteX2282" fmla="*/ 1398743 w 3189276"/>
                <a:gd name="connsiteY2282" fmla="*/ 105250 h 1011090"/>
                <a:gd name="connsiteX2283" fmla="*/ 1394368 w 3189276"/>
                <a:gd name="connsiteY2283" fmla="*/ 106202 h 1011090"/>
                <a:gd name="connsiteX2284" fmla="*/ 1391183 w 3189276"/>
                <a:gd name="connsiteY2284" fmla="*/ 105462 h 1011090"/>
                <a:gd name="connsiteX2285" fmla="*/ 1386821 w 3189276"/>
                <a:gd name="connsiteY2285" fmla="*/ 105514 h 1011090"/>
                <a:gd name="connsiteX2286" fmla="*/ 1384442 w 3189276"/>
                <a:gd name="connsiteY2286" fmla="*/ 103849 h 1011090"/>
                <a:gd name="connsiteX2287" fmla="*/ 1387152 w 3189276"/>
                <a:gd name="connsiteY2287" fmla="*/ 103915 h 1011090"/>
                <a:gd name="connsiteX2288" fmla="*/ 1389003 w 3189276"/>
                <a:gd name="connsiteY2288" fmla="*/ 104193 h 1011090"/>
                <a:gd name="connsiteX2289" fmla="*/ 1390060 w 3189276"/>
                <a:gd name="connsiteY2289" fmla="*/ 100822 h 1011090"/>
                <a:gd name="connsiteX2290" fmla="*/ 1391857 w 3189276"/>
                <a:gd name="connsiteY2290" fmla="*/ 98866 h 1011090"/>
                <a:gd name="connsiteX2291" fmla="*/ 1393152 w 3189276"/>
                <a:gd name="connsiteY2291" fmla="*/ 96632 h 1011090"/>
                <a:gd name="connsiteX2292" fmla="*/ 1389081 w 3189276"/>
                <a:gd name="connsiteY2292" fmla="*/ 95258 h 1011090"/>
                <a:gd name="connsiteX2293" fmla="*/ 1382499 w 3189276"/>
                <a:gd name="connsiteY2293" fmla="*/ 94333 h 1011090"/>
                <a:gd name="connsiteX2294" fmla="*/ 1379988 w 3189276"/>
                <a:gd name="connsiteY2294" fmla="*/ 94385 h 1011090"/>
                <a:gd name="connsiteX2295" fmla="*/ 1379155 w 3189276"/>
                <a:gd name="connsiteY2295" fmla="*/ 94769 h 1011090"/>
                <a:gd name="connsiteX2296" fmla="*/ 1372335 w 3189276"/>
                <a:gd name="connsiteY2296" fmla="*/ 94042 h 1011090"/>
                <a:gd name="connsiteX2297" fmla="*/ 1369255 w 3189276"/>
                <a:gd name="connsiteY2297" fmla="*/ 94095 h 1011090"/>
                <a:gd name="connsiteX2298" fmla="*/ 1365171 w 3189276"/>
                <a:gd name="connsiteY2298" fmla="*/ 95112 h 1011090"/>
                <a:gd name="connsiteX2299" fmla="*/ 1363282 w 3189276"/>
                <a:gd name="connsiteY2299" fmla="*/ 95033 h 1011090"/>
                <a:gd name="connsiteX2300" fmla="*/ 1359752 w 3189276"/>
                <a:gd name="connsiteY2300" fmla="*/ 92918 h 1011090"/>
                <a:gd name="connsiteX2301" fmla="*/ 1354664 w 3189276"/>
                <a:gd name="connsiteY2301" fmla="*/ 93090 h 1011090"/>
                <a:gd name="connsiteX2302" fmla="*/ 1336238 w 3189276"/>
                <a:gd name="connsiteY2302" fmla="*/ 92892 h 1011090"/>
                <a:gd name="connsiteX2303" fmla="*/ 1337455 w 3189276"/>
                <a:gd name="connsiteY2303" fmla="*/ 92231 h 1011090"/>
                <a:gd name="connsiteX2304" fmla="*/ 1345993 w 3189276"/>
                <a:gd name="connsiteY2304" fmla="*/ 91345 h 1011090"/>
                <a:gd name="connsiteX2305" fmla="*/ 1352113 w 3189276"/>
                <a:gd name="connsiteY2305" fmla="*/ 90010 h 1011090"/>
                <a:gd name="connsiteX2306" fmla="*/ 1354954 w 3189276"/>
                <a:gd name="connsiteY2306" fmla="*/ 87605 h 1011090"/>
                <a:gd name="connsiteX2307" fmla="*/ 1359263 w 3189276"/>
                <a:gd name="connsiteY2307" fmla="*/ 86799 h 1011090"/>
                <a:gd name="connsiteX2308" fmla="*/ 1356606 w 3189276"/>
                <a:gd name="connsiteY2308" fmla="*/ 85596 h 1011090"/>
                <a:gd name="connsiteX2309" fmla="*/ 1354148 w 3189276"/>
                <a:gd name="connsiteY2309" fmla="*/ 84723 h 1011090"/>
                <a:gd name="connsiteX2310" fmla="*/ 1350262 w 3189276"/>
                <a:gd name="connsiteY2310" fmla="*/ 83957 h 1011090"/>
                <a:gd name="connsiteX2311" fmla="*/ 1343191 w 3189276"/>
                <a:gd name="connsiteY2311" fmla="*/ 83455 h 1011090"/>
                <a:gd name="connsiteX2312" fmla="*/ 1336516 w 3189276"/>
                <a:gd name="connsiteY2312" fmla="*/ 82503 h 1011090"/>
                <a:gd name="connsiteX2313" fmla="*/ 1332670 w 3189276"/>
                <a:gd name="connsiteY2313" fmla="*/ 81300 h 1011090"/>
                <a:gd name="connsiteX2314" fmla="*/ 1320602 w 3189276"/>
                <a:gd name="connsiteY2314" fmla="*/ 79661 h 1011090"/>
                <a:gd name="connsiteX2315" fmla="*/ 1317866 w 3189276"/>
                <a:gd name="connsiteY2315" fmla="*/ 79661 h 1011090"/>
                <a:gd name="connsiteX2316" fmla="*/ 1312949 w 3189276"/>
                <a:gd name="connsiteY2316" fmla="*/ 81723 h 1011090"/>
                <a:gd name="connsiteX2317" fmla="*/ 1309024 w 3189276"/>
                <a:gd name="connsiteY2317" fmla="*/ 81538 h 1011090"/>
                <a:gd name="connsiteX2318" fmla="*/ 1306156 w 3189276"/>
                <a:gd name="connsiteY2318" fmla="*/ 81842 h 1011090"/>
                <a:gd name="connsiteX2319" fmla="*/ 1300578 w 3189276"/>
                <a:gd name="connsiteY2319" fmla="*/ 84314 h 1011090"/>
                <a:gd name="connsiteX2320" fmla="*/ 1290268 w 3189276"/>
                <a:gd name="connsiteY2320" fmla="*/ 90856 h 1011090"/>
                <a:gd name="connsiteX2321" fmla="*/ 1288894 w 3189276"/>
                <a:gd name="connsiteY2321" fmla="*/ 92905 h 1011090"/>
                <a:gd name="connsiteX2322" fmla="*/ 1288867 w 3189276"/>
                <a:gd name="connsiteY2322" fmla="*/ 94451 h 1011090"/>
                <a:gd name="connsiteX2323" fmla="*/ 1286567 w 3189276"/>
                <a:gd name="connsiteY2323" fmla="*/ 95258 h 1011090"/>
                <a:gd name="connsiteX2324" fmla="*/ 1287294 w 3189276"/>
                <a:gd name="connsiteY2324" fmla="*/ 97174 h 1011090"/>
                <a:gd name="connsiteX2325" fmla="*/ 1289356 w 3189276"/>
                <a:gd name="connsiteY2325" fmla="*/ 98840 h 1011090"/>
                <a:gd name="connsiteX2326" fmla="*/ 1291749 w 3189276"/>
                <a:gd name="connsiteY2326" fmla="*/ 99725 h 1011090"/>
                <a:gd name="connsiteX2327" fmla="*/ 1295040 w 3189276"/>
                <a:gd name="connsiteY2327" fmla="*/ 101377 h 1011090"/>
                <a:gd name="connsiteX2328" fmla="*/ 1295582 w 3189276"/>
                <a:gd name="connsiteY2328" fmla="*/ 103281 h 1011090"/>
                <a:gd name="connsiteX2329" fmla="*/ 1295661 w 3189276"/>
                <a:gd name="connsiteY2329" fmla="*/ 104536 h 1011090"/>
                <a:gd name="connsiteX2330" fmla="*/ 1297498 w 3189276"/>
                <a:gd name="connsiteY2330" fmla="*/ 105105 h 1011090"/>
                <a:gd name="connsiteX2331" fmla="*/ 1300829 w 3189276"/>
                <a:gd name="connsiteY2331" fmla="*/ 104999 h 1011090"/>
                <a:gd name="connsiteX2332" fmla="*/ 1309738 w 3189276"/>
                <a:gd name="connsiteY2332" fmla="*/ 106083 h 1011090"/>
                <a:gd name="connsiteX2333" fmla="*/ 1309407 w 3189276"/>
                <a:gd name="connsiteY2333" fmla="*/ 107074 h 1011090"/>
                <a:gd name="connsiteX2334" fmla="*/ 1303763 w 3189276"/>
                <a:gd name="connsiteY2334" fmla="*/ 106215 h 1011090"/>
                <a:gd name="connsiteX2335" fmla="*/ 1299692 w 3189276"/>
                <a:gd name="connsiteY2335" fmla="*/ 106255 h 1011090"/>
                <a:gd name="connsiteX2336" fmla="*/ 1295014 w 3189276"/>
                <a:gd name="connsiteY2336" fmla="*/ 105224 h 1011090"/>
                <a:gd name="connsiteX2337" fmla="*/ 1287519 w 3189276"/>
                <a:gd name="connsiteY2337" fmla="*/ 106215 h 1011090"/>
                <a:gd name="connsiteX2338" fmla="*/ 1280924 w 3189276"/>
                <a:gd name="connsiteY2338" fmla="*/ 105990 h 1011090"/>
                <a:gd name="connsiteX2339" fmla="*/ 1275439 w 3189276"/>
                <a:gd name="connsiteY2339" fmla="*/ 106387 h 1011090"/>
                <a:gd name="connsiteX2340" fmla="*/ 1262961 w 3189276"/>
                <a:gd name="connsiteY2340" fmla="*/ 105567 h 1011090"/>
                <a:gd name="connsiteX2341" fmla="*/ 1262565 w 3189276"/>
                <a:gd name="connsiteY2341" fmla="*/ 106189 h 1011090"/>
                <a:gd name="connsiteX2342" fmla="*/ 1266384 w 3189276"/>
                <a:gd name="connsiteY2342" fmla="*/ 107259 h 1011090"/>
                <a:gd name="connsiteX2343" fmla="*/ 1269477 w 3189276"/>
                <a:gd name="connsiteY2343" fmla="*/ 108264 h 1011090"/>
                <a:gd name="connsiteX2344" fmla="*/ 1277989 w 3189276"/>
                <a:gd name="connsiteY2344" fmla="*/ 110616 h 1011090"/>
                <a:gd name="connsiteX2345" fmla="*/ 1281360 w 3189276"/>
                <a:gd name="connsiteY2345" fmla="*/ 111370 h 1011090"/>
                <a:gd name="connsiteX2346" fmla="*/ 1287175 w 3189276"/>
                <a:gd name="connsiteY2346" fmla="*/ 113630 h 1011090"/>
                <a:gd name="connsiteX2347" fmla="*/ 1292264 w 3189276"/>
                <a:gd name="connsiteY2347" fmla="*/ 118097 h 1011090"/>
                <a:gd name="connsiteX2348" fmla="*/ 1291498 w 3189276"/>
                <a:gd name="connsiteY2348" fmla="*/ 119181 h 1011090"/>
                <a:gd name="connsiteX2349" fmla="*/ 1290929 w 3189276"/>
                <a:gd name="connsiteY2349" fmla="*/ 120688 h 1011090"/>
                <a:gd name="connsiteX2350" fmla="*/ 1290070 w 3189276"/>
                <a:gd name="connsiteY2350" fmla="*/ 120966 h 1011090"/>
                <a:gd name="connsiteX2351" fmla="*/ 1288325 w 3189276"/>
                <a:gd name="connsiteY2351" fmla="*/ 120873 h 1011090"/>
                <a:gd name="connsiteX2352" fmla="*/ 1289885 w 3189276"/>
                <a:gd name="connsiteY2352" fmla="*/ 119802 h 1011090"/>
                <a:gd name="connsiteX2353" fmla="*/ 1288973 w 3189276"/>
                <a:gd name="connsiteY2353" fmla="*/ 117529 h 1011090"/>
                <a:gd name="connsiteX2354" fmla="*/ 1288682 w 3189276"/>
                <a:gd name="connsiteY2354" fmla="*/ 115956 h 1011090"/>
                <a:gd name="connsiteX2355" fmla="*/ 1285788 w 3189276"/>
                <a:gd name="connsiteY2355" fmla="*/ 114886 h 1011090"/>
                <a:gd name="connsiteX2356" fmla="*/ 1284902 w 3189276"/>
                <a:gd name="connsiteY2356" fmla="*/ 114793 h 1011090"/>
                <a:gd name="connsiteX2357" fmla="*/ 1283422 w 3189276"/>
                <a:gd name="connsiteY2357" fmla="*/ 114211 h 1011090"/>
                <a:gd name="connsiteX2358" fmla="*/ 1275676 w 3189276"/>
                <a:gd name="connsiteY2358" fmla="*/ 112731 h 1011090"/>
                <a:gd name="connsiteX2359" fmla="*/ 1271658 w 3189276"/>
                <a:gd name="connsiteY2359" fmla="*/ 112083 h 1011090"/>
                <a:gd name="connsiteX2360" fmla="*/ 1267772 w 3189276"/>
                <a:gd name="connsiteY2360" fmla="*/ 111727 h 1011090"/>
                <a:gd name="connsiteX2361" fmla="*/ 1265552 w 3189276"/>
                <a:gd name="connsiteY2361" fmla="*/ 111317 h 1011090"/>
                <a:gd name="connsiteX2362" fmla="*/ 1261666 w 3189276"/>
                <a:gd name="connsiteY2362" fmla="*/ 112665 h 1011090"/>
                <a:gd name="connsiteX2363" fmla="*/ 1259551 w 3189276"/>
                <a:gd name="connsiteY2363" fmla="*/ 112969 h 1011090"/>
                <a:gd name="connsiteX2364" fmla="*/ 1257397 w 3189276"/>
                <a:gd name="connsiteY2364" fmla="*/ 113683 h 1011090"/>
                <a:gd name="connsiteX2365" fmla="*/ 1256723 w 3189276"/>
                <a:gd name="connsiteY2365" fmla="*/ 114661 h 1011090"/>
                <a:gd name="connsiteX2366" fmla="*/ 1252850 w 3189276"/>
                <a:gd name="connsiteY2366" fmla="*/ 114899 h 1011090"/>
                <a:gd name="connsiteX2367" fmla="*/ 1253405 w 3189276"/>
                <a:gd name="connsiteY2367" fmla="*/ 115956 h 1011090"/>
                <a:gd name="connsiteX2368" fmla="*/ 1252189 w 3189276"/>
                <a:gd name="connsiteY2368" fmla="*/ 117014 h 1011090"/>
                <a:gd name="connsiteX2369" fmla="*/ 1248554 w 3189276"/>
                <a:gd name="connsiteY2369" fmla="*/ 115864 h 1011090"/>
                <a:gd name="connsiteX2370" fmla="*/ 1246479 w 3189276"/>
                <a:gd name="connsiteY2370" fmla="*/ 116181 h 1011090"/>
                <a:gd name="connsiteX2371" fmla="*/ 1242990 w 3189276"/>
                <a:gd name="connsiteY2371" fmla="*/ 118084 h 1011090"/>
                <a:gd name="connsiteX2372" fmla="*/ 1237518 w 3189276"/>
                <a:gd name="connsiteY2372" fmla="*/ 118957 h 1011090"/>
                <a:gd name="connsiteX2373" fmla="*/ 1237531 w 3189276"/>
                <a:gd name="connsiteY2373" fmla="*/ 118296 h 1011090"/>
                <a:gd name="connsiteX2374" fmla="*/ 1237082 w 3189276"/>
                <a:gd name="connsiteY2374" fmla="*/ 116815 h 1011090"/>
                <a:gd name="connsiteX2375" fmla="*/ 1235218 w 3189276"/>
                <a:gd name="connsiteY2375" fmla="*/ 116472 h 1011090"/>
                <a:gd name="connsiteX2376" fmla="*/ 1227433 w 3189276"/>
                <a:gd name="connsiteY2376" fmla="*/ 118203 h 1011090"/>
                <a:gd name="connsiteX2377" fmla="*/ 1225424 w 3189276"/>
                <a:gd name="connsiteY2377" fmla="*/ 119366 h 1011090"/>
                <a:gd name="connsiteX2378" fmla="*/ 1223494 w 3189276"/>
                <a:gd name="connsiteY2378" fmla="*/ 118930 h 1011090"/>
                <a:gd name="connsiteX2379" fmla="*/ 1226468 w 3189276"/>
                <a:gd name="connsiteY2379" fmla="*/ 116379 h 1011090"/>
                <a:gd name="connsiteX2380" fmla="*/ 1226375 w 3189276"/>
                <a:gd name="connsiteY2380" fmla="*/ 114806 h 1011090"/>
                <a:gd name="connsiteX2381" fmla="*/ 1223124 w 3189276"/>
                <a:gd name="connsiteY2381" fmla="*/ 114132 h 1011090"/>
                <a:gd name="connsiteX2382" fmla="*/ 1216965 w 3189276"/>
                <a:gd name="connsiteY2382" fmla="*/ 113603 h 1011090"/>
                <a:gd name="connsiteX2383" fmla="*/ 1213290 w 3189276"/>
                <a:gd name="connsiteY2383" fmla="*/ 113551 h 1011090"/>
                <a:gd name="connsiteX2384" fmla="*/ 1208558 w 3189276"/>
                <a:gd name="connsiteY2384" fmla="*/ 114119 h 1011090"/>
                <a:gd name="connsiteX2385" fmla="*/ 1200086 w 3189276"/>
                <a:gd name="connsiteY2385" fmla="*/ 113286 h 1011090"/>
                <a:gd name="connsiteX2386" fmla="*/ 1199888 w 3189276"/>
                <a:gd name="connsiteY2386" fmla="*/ 114238 h 1011090"/>
                <a:gd name="connsiteX2387" fmla="*/ 1198037 w 3189276"/>
                <a:gd name="connsiteY2387" fmla="*/ 114357 h 1011090"/>
                <a:gd name="connsiteX2388" fmla="*/ 1192870 w 3189276"/>
                <a:gd name="connsiteY2388" fmla="*/ 113907 h 1011090"/>
                <a:gd name="connsiteX2389" fmla="*/ 1189050 w 3189276"/>
                <a:gd name="connsiteY2389" fmla="*/ 114397 h 1011090"/>
                <a:gd name="connsiteX2390" fmla="*/ 1186829 w 3189276"/>
                <a:gd name="connsiteY2390" fmla="*/ 115414 h 1011090"/>
                <a:gd name="connsiteX2391" fmla="*/ 1181066 w 3189276"/>
                <a:gd name="connsiteY2391" fmla="*/ 114397 h 1011090"/>
                <a:gd name="connsiteX2392" fmla="*/ 1179454 w 3189276"/>
                <a:gd name="connsiteY2392" fmla="*/ 114436 h 1011090"/>
                <a:gd name="connsiteX2393" fmla="*/ 1178436 w 3189276"/>
                <a:gd name="connsiteY2393" fmla="*/ 116022 h 1011090"/>
                <a:gd name="connsiteX2394" fmla="*/ 1175198 w 3189276"/>
                <a:gd name="connsiteY2394" fmla="*/ 114952 h 1011090"/>
                <a:gd name="connsiteX2395" fmla="*/ 1175330 w 3189276"/>
                <a:gd name="connsiteY2395" fmla="*/ 117027 h 1011090"/>
                <a:gd name="connsiteX2396" fmla="*/ 1177299 w 3189276"/>
                <a:gd name="connsiteY2396" fmla="*/ 118547 h 1011090"/>
                <a:gd name="connsiteX2397" fmla="*/ 1179044 w 3189276"/>
                <a:gd name="connsiteY2397" fmla="*/ 118705 h 1011090"/>
                <a:gd name="connsiteX2398" fmla="*/ 1180194 w 3189276"/>
                <a:gd name="connsiteY2398" fmla="*/ 118481 h 1011090"/>
                <a:gd name="connsiteX2399" fmla="*/ 1180326 w 3189276"/>
                <a:gd name="connsiteY2399" fmla="*/ 117793 h 1011090"/>
                <a:gd name="connsiteX2400" fmla="*/ 1181053 w 3189276"/>
                <a:gd name="connsiteY2400" fmla="*/ 117476 h 1011090"/>
                <a:gd name="connsiteX2401" fmla="*/ 1186036 w 3189276"/>
                <a:gd name="connsiteY2401" fmla="*/ 118732 h 1011090"/>
                <a:gd name="connsiteX2402" fmla="*/ 1186525 w 3189276"/>
                <a:gd name="connsiteY2402" fmla="*/ 118045 h 1011090"/>
                <a:gd name="connsiteX2403" fmla="*/ 1187662 w 3189276"/>
                <a:gd name="connsiteY2403" fmla="*/ 117529 h 1011090"/>
                <a:gd name="connsiteX2404" fmla="*/ 1190266 w 3189276"/>
                <a:gd name="connsiteY2404" fmla="*/ 118282 h 1011090"/>
                <a:gd name="connsiteX2405" fmla="*/ 1197245 w 3189276"/>
                <a:gd name="connsiteY2405" fmla="*/ 117463 h 1011090"/>
                <a:gd name="connsiteX2406" fmla="*/ 1196874 w 3189276"/>
                <a:gd name="connsiteY2406" fmla="*/ 118467 h 1011090"/>
                <a:gd name="connsiteX2407" fmla="*/ 1189393 w 3189276"/>
                <a:gd name="connsiteY2407" fmla="*/ 119750 h 1011090"/>
                <a:gd name="connsiteX2408" fmla="*/ 1175224 w 3189276"/>
                <a:gd name="connsiteY2408" fmla="*/ 121389 h 1011090"/>
                <a:gd name="connsiteX2409" fmla="*/ 1172594 w 3189276"/>
                <a:gd name="connsiteY2409" fmla="*/ 122036 h 1011090"/>
                <a:gd name="connsiteX2410" fmla="*/ 1163791 w 3189276"/>
                <a:gd name="connsiteY2410" fmla="*/ 122605 h 1011090"/>
                <a:gd name="connsiteX2411" fmla="*/ 1159205 w 3189276"/>
                <a:gd name="connsiteY2411" fmla="*/ 124217 h 1011090"/>
                <a:gd name="connsiteX2412" fmla="*/ 1151301 w 3189276"/>
                <a:gd name="connsiteY2412" fmla="*/ 124217 h 1011090"/>
                <a:gd name="connsiteX2413" fmla="*/ 1138823 w 3189276"/>
                <a:gd name="connsiteY2413" fmla="*/ 125499 h 1011090"/>
                <a:gd name="connsiteX2414" fmla="*/ 1131620 w 3189276"/>
                <a:gd name="connsiteY2414" fmla="*/ 128407 h 1011090"/>
                <a:gd name="connsiteX2415" fmla="*/ 1126637 w 3189276"/>
                <a:gd name="connsiteY2415" fmla="*/ 128143 h 1011090"/>
                <a:gd name="connsiteX2416" fmla="*/ 1118971 w 3189276"/>
                <a:gd name="connsiteY2416" fmla="*/ 130363 h 1011090"/>
                <a:gd name="connsiteX2417" fmla="*/ 1116658 w 3189276"/>
                <a:gd name="connsiteY2417" fmla="*/ 132095 h 1011090"/>
                <a:gd name="connsiteX2418" fmla="*/ 1105793 w 3189276"/>
                <a:gd name="connsiteY2418" fmla="*/ 135637 h 1011090"/>
                <a:gd name="connsiteX2419" fmla="*/ 1096224 w 3189276"/>
                <a:gd name="connsiteY2419" fmla="*/ 134262 h 1011090"/>
                <a:gd name="connsiteX2420" fmla="*/ 1093871 w 3189276"/>
                <a:gd name="connsiteY2420" fmla="*/ 134751 h 1011090"/>
                <a:gd name="connsiteX2421" fmla="*/ 1093527 w 3189276"/>
                <a:gd name="connsiteY2421" fmla="*/ 136007 h 1011090"/>
                <a:gd name="connsiteX2422" fmla="*/ 1094651 w 3189276"/>
                <a:gd name="connsiteY2422" fmla="*/ 136985 h 1011090"/>
                <a:gd name="connsiteX2423" fmla="*/ 1097955 w 3189276"/>
                <a:gd name="connsiteY2423" fmla="*/ 136893 h 1011090"/>
                <a:gd name="connsiteX2424" fmla="*/ 1100784 w 3189276"/>
                <a:gd name="connsiteY2424" fmla="*/ 137329 h 1011090"/>
                <a:gd name="connsiteX2425" fmla="*/ 1104551 w 3189276"/>
                <a:gd name="connsiteY2425" fmla="*/ 138201 h 1011090"/>
                <a:gd name="connsiteX2426" fmla="*/ 1105093 w 3189276"/>
                <a:gd name="connsiteY2426" fmla="*/ 139800 h 1011090"/>
                <a:gd name="connsiteX2427" fmla="*/ 1101762 w 3189276"/>
                <a:gd name="connsiteY2427" fmla="*/ 143382 h 1011090"/>
                <a:gd name="connsiteX2428" fmla="*/ 1099872 w 3189276"/>
                <a:gd name="connsiteY2428" fmla="*/ 144730 h 1011090"/>
                <a:gd name="connsiteX2429" fmla="*/ 1096951 w 3189276"/>
                <a:gd name="connsiteY2429" fmla="*/ 145510 h 1011090"/>
                <a:gd name="connsiteX2430" fmla="*/ 1086905 w 3189276"/>
                <a:gd name="connsiteY2430" fmla="*/ 142550 h 1011090"/>
                <a:gd name="connsiteX2431" fmla="*/ 1086601 w 3189276"/>
                <a:gd name="connsiteY2431" fmla="*/ 143858 h 1011090"/>
                <a:gd name="connsiteX2432" fmla="*/ 1086113 w 3189276"/>
                <a:gd name="connsiteY2432" fmla="*/ 144506 h 1011090"/>
                <a:gd name="connsiteX2433" fmla="*/ 1082888 w 3189276"/>
                <a:gd name="connsiteY2433" fmla="*/ 144241 h 1011090"/>
                <a:gd name="connsiteX2434" fmla="*/ 1083099 w 3189276"/>
                <a:gd name="connsiteY2434" fmla="*/ 146356 h 1011090"/>
                <a:gd name="connsiteX2435" fmla="*/ 1088888 w 3189276"/>
                <a:gd name="connsiteY2435" fmla="*/ 146726 h 1011090"/>
                <a:gd name="connsiteX2436" fmla="*/ 1094902 w 3189276"/>
                <a:gd name="connsiteY2436" fmla="*/ 147678 h 1011090"/>
                <a:gd name="connsiteX2437" fmla="*/ 1100691 w 3189276"/>
                <a:gd name="connsiteY2437" fmla="*/ 149079 h 1011090"/>
                <a:gd name="connsiteX2438" fmla="*/ 1105304 w 3189276"/>
                <a:gd name="connsiteY2438" fmla="*/ 150691 h 1011090"/>
                <a:gd name="connsiteX2439" fmla="*/ 1109745 w 3189276"/>
                <a:gd name="connsiteY2439" fmla="*/ 151722 h 1011090"/>
                <a:gd name="connsiteX2440" fmla="*/ 1112561 w 3189276"/>
                <a:gd name="connsiteY2440" fmla="*/ 152608 h 1011090"/>
                <a:gd name="connsiteX2441" fmla="*/ 1107644 w 3189276"/>
                <a:gd name="connsiteY2441" fmla="*/ 153467 h 1011090"/>
                <a:gd name="connsiteX2442" fmla="*/ 1102066 w 3189276"/>
                <a:gd name="connsiteY2442" fmla="*/ 151485 h 1011090"/>
                <a:gd name="connsiteX2443" fmla="*/ 1099383 w 3189276"/>
                <a:gd name="connsiteY2443" fmla="*/ 150824 h 1011090"/>
                <a:gd name="connsiteX2444" fmla="*/ 1096858 w 3189276"/>
                <a:gd name="connsiteY2444" fmla="*/ 150691 h 1011090"/>
                <a:gd name="connsiteX2445" fmla="*/ 1093739 w 3189276"/>
                <a:gd name="connsiteY2445" fmla="*/ 151299 h 1011090"/>
                <a:gd name="connsiteX2446" fmla="*/ 1092589 w 3189276"/>
                <a:gd name="connsiteY2446" fmla="*/ 153679 h 1011090"/>
                <a:gd name="connsiteX2447" fmla="*/ 1096250 w 3189276"/>
                <a:gd name="connsiteY2447" fmla="*/ 154498 h 1011090"/>
                <a:gd name="connsiteX2448" fmla="*/ 1103573 w 3189276"/>
                <a:gd name="connsiteY2448" fmla="*/ 155291 h 1011090"/>
                <a:gd name="connsiteX2449" fmla="*/ 1106586 w 3189276"/>
                <a:gd name="connsiteY2449" fmla="*/ 156375 h 1011090"/>
                <a:gd name="connsiteX2450" fmla="*/ 1121020 w 3189276"/>
                <a:gd name="connsiteY2450" fmla="*/ 163459 h 1011090"/>
                <a:gd name="connsiteX2451" fmla="*/ 1123795 w 3189276"/>
                <a:gd name="connsiteY2451" fmla="*/ 164186 h 1011090"/>
                <a:gd name="connsiteX2452" fmla="*/ 1126875 w 3189276"/>
                <a:gd name="connsiteY2452" fmla="*/ 164490 h 1011090"/>
                <a:gd name="connsiteX2453" fmla="*/ 1128422 w 3189276"/>
                <a:gd name="connsiteY2453" fmla="*/ 164979 h 1011090"/>
                <a:gd name="connsiteX2454" fmla="*/ 1125963 w 3189276"/>
                <a:gd name="connsiteY2454" fmla="*/ 166209 h 1011090"/>
                <a:gd name="connsiteX2455" fmla="*/ 1125593 w 3189276"/>
                <a:gd name="connsiteY2455" fmla="*/ 167359 h 1011090"/>
                <a:gd name="connsiteX2456" fmla="*/ 1124205 w 3189276"/>
                <a:gd name="connsiteY2456" fmla="*/ 169381 h 1011090"/>
                <a:gd name="connsiteX2457" fmla="*/ 1112270 w 3189276"/>
                <a:gd name="connsiteY2457" fmla="*/ 170425 h 1011090"/>
                <a:gd name="connsiteX2458" fmla="*/ 1109071 w 3189276"/>
                <a:gd name="connsiteY2458" fmla="*/ 171192 h 1011090"/>
                <a:gd name="connsiteX2459" fmla="*/ 1108265 w 3189276"/>
                <a:gd name="connsiteY2459" fmla="*/ 171535 h 1011090"/>
                <a:gd name="connsiteX2460" fmla="*/ 1107247 w 3189276"/>
                <a:gd name="connsiteY2460" fmla="*/ 172289 h 1011090"/>
                <a:gd name="connsiteX2461" fmla="*/ 1106732 w 3189276"/>
                <a:gd name="connsiteY2461" fmla="*/ 172950 h 1011090"/>
                <a:gd name="connsiteX2462" fmla="*/ 1107379 w 3189276"/>
                <a:gd name="connsiteY2462" fmla="*/ 174443 h 1011090"/>
                <a:gd name="connsiteX2463" fmla="*/ 1109177 w 3189276"/>
                <a:gd name="connsiteY2463" fmla="*/ 175421 h 1011090"/>
                <a:gd name="connsiteX2464" fmla="*/ 1112468 w 3189276"/>
                <a:gd name="connsiteY2464" fmla="*/ 176333 h 1011090"/>
                <a:gd name="connsiteX2465" fmla="*/ 1125831 w 3189276"/>
                <a:gd name="connsiteY2465" fmla="*/ 180431 h 1011090"/>
                <a:gd name="connsiteX2466" fmla="*/ 1125501 w 3189276"/>
                <a:gd name="connsiteY2466" fmla="*/ 180867 h 1011090"/>
                <a:gd name="connsiteX2467" fmla="*/ 1122104 w 3189276"/>
                <a:gd name="connsiteY2467" fmla="*/ 180100 h 1011090"/>
                <a:gd name="connsiteX2468" fmla="*/ 1117583 w 3189276"/>
                <a:gd name="connsiteY2468" fmla="*/ 178845 h 1011090"/>
                <a:gd name="connsiteX2469" fmla="*/ 1112640 w 3189276"/>
                <a:gd name="connsiteY2469" fmla="*/ 177113 h 1011090"/>
                <a:gd name="connsiteX2470" fmla="*/ 1106877 w 3189276"/>
                <a:gd name="connsiteY2470" fmla="*/ 175884 h 1011090"/>
                <a:gd name="connsiteX2471" fmla="*/ 1105833 w 3189276"/>
                <a:gd name="connsiteY2471" fmla="*/ 174879 h 1011090"/>
                <a:gd name="connsiteX2472" fmla="*/ 1104511 w 3189276"/>
                <a:gd name="connsiteY2472" fmla="*/ 173373 h 1011090"/>
                <a:gd name="connsiteX2473" fmla="*/ 1104287 w 3189276"/>
                <a:gd name="connsiteY2473" fmla="*/ 172910 h 1011090"/>
                <a:gd name="connsiteX2474" fmla="*/ 1104154 w 3189276"/>
                <a:gd name="connsiteY2474" fmla="*/ 172143 h 1011090"/>
                <a:gd name="connsiteX2475" fmla="*/ 1107247 w 3189276"/>
                <a:gd name="connsiteY2475" fmla="*/ 170214 h 1011090"/>
                <a:gd name="connsiteX2476" fmla="*/ 1111173 w 3189276"/>
                <a:gd name="connsiteY2476" fmla="*/ 169275 h 1011090"/>
                <a:gd name="connsiteX2477" fmla="*/ 1115138 w 3189276"/>
                <a:gd name="connsiteY2477" fmla="*/ 167094 h 1011090"/>
                <a:gd name="connsiteX2478" fmla="*/ 1118905 w 3189276"/>
                <a:gd name="connsiteY2478" fmla="*/ 164689 h 1011090"/>
                <a:gd name="connsiteX2479" fmla="*/ 1117081 w 3189276"/>
                <a:gd name="connsiteY2479" fmla="*/ 163869 h 1011090"/>
                <a:gd name="connsiteX2480" fmla="*/ 1115442 w 3189276"/>
                <a:gd name="connsiteY2480" fmla="*/ 163274 h 1011090"/>
                <a:gd name="connsiteX2481" fmla="*/ 1110168 w 3189276"/>
                <a:gd name="connsiteY2481" fmla="*/ 163116 h 1011090"/>
                <a:gd name="connsiteX2482" fmla="*/ 1100387 w 3189276"/>
                <a:gd name="connsiteY2482" fmla="*/ 163949 h 1011090"/>
                <a:gd name="connsiteX2483" fmla="*/ 1094730 w 3189276"/>
                <a:gd name="connsiteY2483" fmla="*/ 164742 h 1011090"/>
                <a:gd name="connsiteX2484" fmla="*/ 1093462 w 3189276"/>
                <a:gd name="connsiteY2484" fmla="*/ 166698 h 1011090"/>
                <a:gd name="connsiteX2485" fmla="*/ 1089457 w 3189276"/>
                <a:gd name="connsiteY2485" fmla="*/ 166989 h 1011090"/>
                <a:gd name="connsiteX2486" fmla="*/ 1087381 w 3189276"/>
                <a:gd name="connsiteY2486" fmla="*/ 167028 h 1011090"/>
                <a:gd name="connsiteX2487" fmla="*/ 1080826 w 3189276"/>
                <a:gd name="connsiteY2487" fmla="*/ 166050 h 1011090"/>
                <a:gd name="connsiteX2488" fmla="*/ 1076054 w 3189276"/>
                <a:gd name="connsiteY2488" fmla="*/ 166962 h 1011090"/>
                <a:gd name="connsiteX2489" fmla="*/ 1063815 w 3189276"/>
                <a:gd name="connsiteY2489" fmla="*/ 167755 h 1011090"/>
                <a:gd name="connsiteX2490" fmla="*/ 1062057 w 3189276"/>
                <a:gd name="connsiteY2490" fmla="*/ 168205 h 1011090"/>
                <a:gd name="connsiteX2491" fmla="*/ 1032595 w 3189276"/>
                <a:gd name="connsiteY2491" fmla="*/ 168376 h 1011090"/>
                <a:gd name="connsiteX2492" fmla="*/ 1026938 w 3189276"/>
                <a:gd name="connsiteY2492" fmla="*/ 168786 h 1011090"/>
                <a:gd name="connsiteX2493" fmla="*/ 1012941 w 3189276"/>
                <a:gd name="connsiteY2493" fmla="*/ 170412 h 1011090"/>
                <a:gd name="connsiteX2494" fmla="*/ 1013443 w 3189276"/>
                <a:gd name="connsiteY2494" fmla="*/ 171615 h 1011090"/>
                <a:gd name="connsiteX2495" fmla="*/ 1014686 w 3189276"/>
                <a:gd name="connsiteY2495" fmla="*/ 172540 h 1011090"/>
                <a:gd name="connsiteX2496" fmla="*/ 1013298 w 3189276"/>
                <a:gd name="connsiteY2496" fmla="*/ 173901 h 1011090"/>
                <a:gd name="connsiteX2497" fmla="*/ 1013179 w 3189276"/>
                <a:gd name="connsiteY2497" fmla="*/ 175183 h 1011090"/>
                <a:gd name="connsiteX2498" fmla="*/ 1014620 w 3189276"/>
                <a:gd name="connsiteY2498" fmla="*/ 176703 h 1011090"/>
                <a:gd name="connsiteX2499" fmla="*/ 1015651 w 3189276"/>
                <a:gd name="connsiteY2499" fmla="*/ 178025 h 1011090"/>
                <a:gd name="connsiteX2500" fmla="*/ 1017395 w 3189276"/>
                <a:gd name="connsiteY2500" fmla="*/ 179743 h 1011090"/>
                <a:gd name="connsiteX2501" fmla="*/ 1019431 w 3189276"/>
                <a:gd name="connsiteY2501" fmla="*/ 181303 h 1011090"/>
                <a:gd name="connsiteX2502" fmla="*/ 1022246 w 3189276"/>
                <a:gd name="connsiteY2502" fmla="*/ 182136 h 1011090"/>
                <a:gd name="connsiteX2503" fmla="*/ 1024678 w 3189276"/>
                <a:gd name="connsiteY2503" fmla="*/ 182678 h 1011090"/>
                <a:gd name="connsiteX2504" fmla="*/ 1027348 w 3189276"/>
                <a:gd name="connsiteY2504" fmla="*/ 184409 h 1011090"/>
                <a:gd name="connsiteX2505" fmla="*/ 1027586 w 3189276"/>
                <a:gd name="connsiteY2505" fmla="*/ 186418 h 1011090"/>
                <a:gd name="connsiteX2506" fmla="*/ 1027493 w 3189276"/>
                <a:gd name="connsiteY2506" fmla="*/ 188731 h 1011090"/>
                <a:gd name="connsiteX2507" fmla="*/ 1027903 w 3189276"/>
                <a:gd name="connsiteY2507" fmla="*/ 189802 h 1011090"/>
                <a:gd name="connsiteX2508" fmla="*/ 1030018 w 3189276"/>
                <a:gd name="connsiteY2508" fmla="*/ 191269 h 1011090"/>
                <a:gd name="connsiteX2509" fmla="*/ 1033388 w 3189276"/>
                <a:gd name="connsiteY2509" fmla="*/ 194190 h 1011090"/>
                <a:gd name="connsiteX2510" fmla="*/ 1034393 w 3189276"/>
                <a:gd name="connsiteY2510" fmla="*/ 194917 h 1011090"/>
                <a:gd name="connsiteX2511" fmla="*/ 1040658 w 3189276"/>
                <a:gd name="connsiteY2511" fmla="*/ 197164 h 1011090"/>
                <a:gd name="connsiteX2512" fmla="*/ 1044359 w 3189276"/>
                <a:gd name="connsiteY2512" fmla="*/ 197878 h 1011090"/>
                <a:gd name="connsiteX2513" fmla="*/ 1049765 w 3189276"/>
                <a:gd name="connsiteY2513" fmla="*/ 198036 h 1011090"/>
                <a:gd name="connsiteX2514" fmla="*/ 1053770 w 3189276"/>
                <a:gd name="connsiteY2514" fmla="*/ 198605 h 1011090"/>
                <a:gd name="connsiteX2515" fmla="*/ 1059982 w 3189276"/>
                <a:gd name="connsiteY2515" fmla="*/ 200006 h 1011090"/>
                <a:gd name="connsiteX2516" fmla="*/ 1061991 w 3189276"/>
                <a:gd name="connsiteY2516" fmla="*/ 200640 h 1011090"/>
                <a:gd name="connsiteX2517" fmla="*/ 1062863 w 3189276"/>
                <a:gd name="connsiteY2517" fmla="*/ 201248 h 1011090"/>
                <a:gd name="connsiteX2518" fmla="*/ 1065797 w 3189276"/>
                <a:gd name="connsiteY2518" fmla="*/ 203680 h 1011090"/>
                <a:gd name="connsiteX2519" fmla="*/ 1067000 w 3189276"/>
                <a:gd name="connsiteY2519" fmla="*/ 204447 h 1011090"/>
                <a:gd name="connsiteX2520" fmla="*/ 1075036 w 3189276"/>
                <a:gd name="connsiteY2520" fmla="*/ 207817 h 1011090"/>
                <a:gd name="connsiteX2521" fmla="*/ 1077310 w 3189276"/>
                <a:gd name="connsiteY2521" fmla="*/ 208333 h 1011090"/>
                <a:gd name="connsiteX2522" fmla="*/ 1085558 w 3189276"/>
                <a:gd name="connsiteY2522" fmla="*/ 208980 h 1011090"/>
                <a:gd name="connsiteX2523" fmla="*/ 1088769 w 3189276"/>
                <a:gd name="connsiteY2523" fmla="*/ 210064 h 1011090"/>
                <a:gd name="connsiteX2524" fmla="*/ 1094466 w 3189276"/>
                <a:gd name="connsiteY2524" fmla="*/ 213368 h 1011090"/>
                <a:gd name="connsiteX2525" fmla="*/ 1095352 w 3189276"/>
                <a:gd name="connsiteY2525" fmla="*/ 214161 h 1011090"/>
                <a:gd name="connsiteX2526" fmla="*/ 1096554 w 3189276"/>
                <a:gd name="connsiteY2526" fmla="*/ 215443 h 1011090"/>
                <a:gd name="connsiteX2527" fmla="*/ 1096991 w 3189276"/>
                <a:gd name="connsiteY2527" fmla="*/ 216620 h 1011090"/>
                <a:gd name="connsiteX2528" fmla="*/ 1097110 w 3189276"/>
                <a:gd name="connsiteY2528" fmla="*/ 217294 h 1011090"/>
                <a:gd name="connsiteX2529" fmla="*/ 1096554 w 3189276"/>
                <a:gd name="connsiteY2529" fmla="*/ 218378 h 1011090"/>
                <a:gd name="connsiteX2530" fmla="*/ 1096211 w 3189276"/>
                <a:gd name="connsiteY2530" fmla="*/ 222819 h 1011090"/>
                <a:gd name="connsiteX2531" fmla="*/ 1096885 w 3189276"/>
                <a:gd name="connsiteY2531" fmla="*/ 226824 h 1011090"/>
                <a:gd name="connsiteX2532" fmla="*/ 1101921 w 3189276"/>
                <a:gd name="connsiteY2532" fmla="*/ 229507 h 1011090"/>
                <a:gd name="connsiteX2533" fmla="*/ 1109758 w 3189276"/>
                <a:gd name="connsiteY2533" fmla="*/ 234688 h 1011090"/>
                <a:gd name="connsiteX2534" fmla="*/ 1112508 w 3189276"/>
                <a:gd name="connsiteY2534" fmla="*/ 236882 h 1011090"/>
                <a:gd name="connsiteX2535" fmla="*/ 1115984 w 3189276"/>
                <a:gd name="connsiteY2535" fmla="*/ 239816 h 1011090"/>
                <a:gd name="connsiteX2536" fmla="*/ 1116605 w 3189276"/>
                <a:gd name="connsiteY2536" fmla="*/ 241693 h 1011090"/>
                <a:gd name="connsiteX2537" fmla="*/ 1116631 w 3189276"/>
                <a:gd name="connsiteY2537" fmla="*/ 242817 h 1011090"/>
                <a:gd name="connsiteX2538" fmla="*/ 1114860 w 3189276"/>
                <a:gd name="connsiteY2538" fmla="*/ 244535 h 1011090"/>
                <a:gd name="connsiteX2539" fmla="*/ 1111596 w 3189276"/>
                <a:gd name="connsiteY2539" fmla="*/ 245103 h 1011090"/>
                <a:gd name="connsiteX2540" fmla="*/ 1108358 w 3189276"/>
                <a:gd name="connsiteY2540" fmla="*/ 246147 h 1011090"/>
                <a:gd name="connsiteX2541" fmla="*/ 1109573 w 3189276"/>
                <a:gd name="connsiteY2541" fmla="*/ 247456 h 1011090"/>
                <a:gd name="connsiteX2542" fmla="*/ 1111239 w 3189276"/>
                <a:gd name="connsiteY2542" fmla="*/ 248963 h 1011090"/>
                <a:gd name="connsiteX2543" fmla="*/ 1111569 w 3189276"/>
                <a:gd name="connsiteY2543" fmla="*/ 250086 h 1011090"/>
                <a:gd name="connsiteX2544" fmla="*/ 1111305 w 3189276"/>
                <a:gd name="connsiteY2544" fmla="*/ 250470 h 1011090"/>
                <a:gd name="connsiteX2545" fmla="*/ 1109230 w 3189276"/>
                <a:gd name="connsiteY2545" fmla="*/ 250575 h 1011090"/>
                <a:gd name="connsiteX2546" fmla="*/ 1107102 w 3189276"/>
                <a:gd name="connsiteY2546" fmla="*/ 250192 h 1011090"/>
                <a:gd name="connsiteX2547" fmla="*/ 1104749 w 3189276"/>
                <a:gd name="connsiteY2547" fmla="*/ 249029 h 1011090"/>
                <a:gd name="connsiteX2548" fmla="*/ 1102251 w 3189276"/>
                <a:gd name="connsiteY2548" fmla="*/ 247535 h 1011090"/>
                <a:gd name="connsiteX2549" fmla="*/ 1102277 w 3189276"/>
                <a:gd name="connsiteY2549" fmla="*/ 245923 h 1011090"/>
                <a:gd name="connsiteX2550" fmla="*/ 1103586 w 3189276"/>
                <a:gd name="connsiteY2550" fmla="*/ 243081 h 1011090"/>
                <a:gd name="connsiteX2551" fmla="*/ 1102885 w 3189276"/>
                <a:gd name="connsiteY2551" fmla="*/ 239023 h 1011090"/>
                <a:gd name="connsiteX2552" fmla="*/ 1101617 w 3189276"/>
                <a:gd name="connsiteY2552" fmla="*/ 236353 h 1011090"/>
                <a:gd name="connsiteX2553" fmla="*/ 1099621 w 3189276"/>
                <a:gd name="connsiteY2553" fmla="*/ 233538 h 1011090"/>
                <a:gd name="connsiteX2554" fmla="*/ 1097651 w 3189276"/>
                <a:gd name="connsiteY2554" fmla="*/ 231674 h 1011090"/>
                <a:gd name="connsiteX2555" fmla="*/ 1094228 w 3189276"/>
                <a:gd name="connsiteY2555" fmla="*/ 230287 h 1011090"/>
                <a:gd name="connsiteX2556" fmla="*/ 1092100 w 3189276"/>
                <a:gd name="connsiteY2556" fmla="*/ 230591 h 1011090"/>
                <a:gd name="connsiteX2557" fmla="*/ 1090329 w 3189276"/>
                <a:gd name="connsiteY2557" fmla="*/ 231807 h 1011090"/>
                <a:gd name="connsiteX2558" fmla="*/ 1090910 w 3189276"/>
                <a:gd name="connsiteY2558" fmla="*/ 236472 h 1011090"/>
                <a:gd name="connsiteX2559" fmla="*/ 1089708 w 3189276"/>
                <a:gd name="connsiteY2559" fmla="*/ 239896 h 1011090"/>
                <a:gd name="connsiteX2560" fmla="*/ 1090157 w 3189276"/>
                <a:gd name="connsiteY2560" fmla="*/ 241323 h 1011090"/>
                <a:gd name="connsiteX2561" fmla="*/ 1091043 w 3189276"/>
                <a:gd name="connsiteY2561" fmla="*/ 242552 h 1011090"/>
                <a:gd name="connsiteX2562" fmla="*/ 1091307 w 3189276"/>
                <a:gd name="connsiteY2562" fmla="*/ 243359 h 1011090"/>
                <a:gd name="connsiteX2563" fmla="*/ 1088849 w 3189276"/>
                <a:gd name="connsiteY2563" fmla="*/ 240649 h 1011090"/>
                <a:gd name="connsiteX2564" fmla="*/ 1087183 w 3189276"/>
                <a:gd name="connsiteY2564" fmla="*/ 238627 h 1011090"/>
                <a:gd name="connsiteX2565" fmla="*/ 1087434 w 3189276"/>
                <a:gd name="connsiteY2565" fmla="*/ 236089 h 1011090"/>
                <a:gd name="connsiteX2566" fmla="*/ 1087051 w 3189276"/>
                <a:gd name="connsiteY2566" fmla="*/ 233736 h 1011090"/>
                <a:gd name="connsiteX2567" fmla="*/ 1085584 w 3189276"/>
                <a:gd name="connsiteY2567" fmla="*/ 232058 h 1011090"/>
                <a:gd name="connsiteX2568" fmla="*/ 1082398 w 3189276"/>
                <a:gd name="connsiteY2568" fmla="*/ 229309 h 1011090"/>
                <a:gd name="connsiteX2569" fmla="*/ 1081764 w 3189276"/>
                <a:gd name="connsiteY2569" fmla="*/ 227947 h 1011090"/>
                <a:gd name="connsiteX2570" fmla="*/ 1081592 w 3189276"/>
                <a:gd name="connsiteY2570" fmla="*/ 227075 h 1011090"/>
                <a:gd name="connsiteX2571" fmla="*/ 1079821 w 3189276"/>
                <a:gd name="connsiteY2571" fmla="*/ 223202 h 1011090"/>
                <a:gd name="connsiteX2572" fmla="*/ 1082319 w 3189276"/>
                <a:gd name="connsiteY2572" fmla="*/ 222435 h 1011090"/>
                <a:gd name="connsiteX2573" fmla="*/ 1087818 w 3189276"/>
                <a:gd name="connsiteY2573" fmla="*/ 219488 h 1011090"/>
                <a:gd name="connsiteX2574" fmla="*/ 1088360 w 3189276"/>
                <a:gd name="connsiteY2574" fmla="*/ 218761 h 1011090"/>
                <a:gd name="connsiteX2575" fmla="*/ 1088875 w 3189276"/>
                <a:gd name="connsiteY2575" fmla="*/ 216197 h 1011090"/>
                <a:gd name="connsiteX2576" fmla="*/ 1089298 w 3189276"/>
                <a:gd name="connsiteY2576" fmla="*/ 215272 h 1011090"/>
                <a:gd name="connsiteX2577" fmla="*/ 1089443 w 3189276"/>
                <a:gd name="connsiteY2577" fmla="*/ 213752 h 1011090"/>
                <a:gd name="connsiteX2578" fmla="*/ 1086377 w 3189276"/>
                <a:gd name="connsiteY2578" fmla="*/ 212549 h 1011090"/>
                <a:gd name="connsiteX2579" fmla="*/ 1083813 w 3189276"/>
                <a:gd name="connsiteY2579" fmla="*/ 211901 h 1011090"/>
                <a:gd name="connsiteX2580" fmla="*/ 1079557 w 3189276"/>
                <a:gd name="connsiteY2580" fmla="*/ 211544 h 1011090"/>
                <a:gd name="connsiteX2581" fmla="*/ 1075949 w 3189276"/>
                <a:gd name="connsiteY2581" fmla="*/ 211677 h 1011090"/>
                <a:gd name="connsiteX2582" fmla="*/ 1068547 w 3189276"/>
                <a:gd name="connsiteY2582" fmla="*/ 212866 h 1011090"/>
                <a:gd name="connsiteX2583" fmla="*/ 1061053 w 3189276"/>
                <a:gd name="connsiteY2583" fmla="*/ 212655 h 1011090"/>
                <a:gd name="connsiteX2584" fmla="*/ 1057946 w 3189276"/>
                <a:gd name="connsiteY2584" fmla="*/ 211954 h 1011090"/>
                <a:gd name="connsiteX2585" fmla="*/ 1042984 w 3189276"/>
                <a:gd name="connsiteY2585" fmla="*/ 206799 h 1011090"/>
                <a:gd name="connsiteX2586" fmla="*/ 1040962 w 3189276"/>
                <a:gd name="connsiteY2586" fmla="*/ 204870 h 1011090"/>
                <a:gd name="connsiteX2587" fmla="*/ 1039508 w 3189276"/>
                <a:gd name="connsiteY2587" fmla="*/ 204063 h 1011090"/>
                <a:gd name="connsiteX2588" fmla="*/ 1038266 w 3189276"/>
                <a:gd name="connsiteY2588" fmla="*/ 203852 h 1011090"/>
                <a:gd name="connsiteX2589" fmla="*/ 1033481 w 3189276"/>
                <a:gd name="connsiteY2589" fmla="*/ 202596 h 1011090"/>
                <a:gd name="connsiteX2590" fmla="*/ 1023317 w 3189276"/>
                <a:gd name="connsiteY2590" fmla="*/ 200997 h 1011090"/>
                <a:gd name="connsiteX2591" fmla="*/ 1011619 w 3189276"/>
                <a:gd name="connsiteY2591" fmla="*/ 197389 h 1011090"/>
                <a:gd name="connsiteX2592" fmla="*/ 995045 w 3189276"/>
                <a:gd name="connsiteY2592" fmla="*/ 197058 h 1011090"/>
                <a:gd name="connsiteX2593" fmla="*/ 990828 w 3189276"/>
                <a:gd name="connsiteY2593" fmla="*/ 197455 h 1011090"/>
                <a:gd name="connsiteX2594" fmla="*/ 987075 w 3189276"/>
                <a:gd name="connsiteY2594" fmla="*/ 198565 h 1011090"/>
                <a:gd name="connsiteX2595" fmla="*/ 984471 w 3189276"/>
                <a:gd name="connsiteY2595" fmla="*/ 200838 h 1011090"/>
                <a:gd name="connsiteX2596" fmla="*/ 983004 w 3189276"/>
                <a:gd name="connsiteY2596" fmla="*/ 201473 h 1011090"/>
                <a:gd name="connsiteX2597" fmla="*/ 980453 w 3189276"/>
                <a:gd name="connsiteY2597" fmla="*/ 201684 h 1011090"/>
                <a:gd name="connsiteX2598" fmla="*/ 980426 w 3189276"/>
                <a:gd name="connsiteY2598" fmla="*/ 202504 h 1011090"/>
                <a:gd name="connsiteX2599" fmla="*/ 980638 w 3189276"/>
                <a:gd name="connsiteY2599" fmla="*/ 203627 h 1011090"/>
                <a:gd name="connsiteX2600" fmla="*/ 982607 w 3189276"/>
                <a:gd name="connsiteY2600" fmla="*/ 204460 h 1011090"/>
                <a:gd name="connsiteX2601" fmla="*/ 987009 w 3189276"/>
                <a:gd name="connsiteY2601" fmla="*/ 203482 h 1011090"/>
                <a:gd name="connsiteX2602" fmla="*/ 991463 w 3189276"/>
                <a:gd name="connsiteY2602" fmla="*/ 203997 h 1011090"/>
                <a:gd name="connsiteX2603" fmla="*/ 994344 w 3189276"/>
                <a:gd name="connsiteY2603" fmla="*/ 205081 h 1011090"/>
                <a:gd name="connsiteX2604" fmla="*/ 997331 w 3189276"/>
                <a:gd name="connsiteY2604" fmla="*/ 207209 h 1011090"/>
                <a:gd name="connsiteX2605" fmla="*/ 997212 w 3189276"/>
                <a:gd name="connsiteY2605" fmla="*/ 208253 h 1011090"/>
                <a:gd name="connsiteX2606" fmla="*/ 991079 w 3189276"/>
                <a:gd name="connsiteY2606" fmla="*/ 209879 h 1011090"/>
                <a:gd name="connsiteX2607" fmla="*/ 987022 w 3189276"/>
                <a:gd name="connsiteY2607" fmla="*/ 209747 h 1011090"/>
                <a:gd name="connsiteX2608" fmla="*/ 976065 w 3189276"/>
                <a:gd name="connsiteY2608" fmla="*/ 206019 h 1011090"/>
                <a:gd name="connsiteX2609" fmla="*/ 972311 w 3189276"/>
                <a:gd name="connsiteY2609" fmla="*/ 205359 h 1011090"/>
                <a:gd name="connsiteX2610" fmla="*/ 964830 w 3189276"/>
                <a:gd name="connsiteY2610" fmla="*/ 205980 h 1011090"/>
                <a:gd name="connsiteX2611" fmla="*/ 960772 w 3189276"/>
                <a:gd name="connsiteY2611" fmla="*/ 207804 h 1011090"/>
                <a:gd name="connsiteX2612" fmla="*/ 959397 w 3189276"/>
                <a:gd name="connsiteY2612" fmla="*/ 208174 h 1011090"/>
                <a:gd name="connsiteX2613" fmla="*/ 961816 w 3189276"/>
                <a:gd name="connsiteY2613" fmla="*/ 210051 h 1011090"/>
                <a:gd name="connsiteX2614" fmla="*/ 965887 w 3189276"/>
                <a:gd name="connsiteY2614" fmla="*/ 213421 h 1011090"/>
                <a:gd name="connsiteX2615" fmla="*/ 968835 w 3189276"/>
                <a:gd name="connsiteY2615" fmla="*/ 215443 h 1011090"/>
                <a:gd name="connsiteX2616" fmla="*/ 971584 w 3189276"/>
                <a:gd name="connsiteY2616" fmla="*/ 216435 h 1011090"/>
                <a:gd name="connsiteX2617" fmla="*/ 980823 w 3189276"/>
                <a:gd name="connsiteY2617" fmla="*/ 218880 h 1011090"/>
                <a:gd name="connsiteX2618" fmla="*/ 985634 w 3189276"/>
                <a:gd name="connsiteY2618" fmla="*/ 219739 h 1011090"/>
                <a:gd name="connsiteX2619" fmla="*/ 993538 w 3189276"/>
                <a:gd name="connsiteY2619" fmla="*/ 221999 h 1011090"/>
                <a:gd name="connsiteX2620" fmla="*/ 997675 w 3189276"/>
                <a:gd name="connsiteY2620" fmla="*/ 222250 h 1011090"/>
                <a:gd name="connsiteX2621" fmla="*/ 1000900 w 3189276"/>
                <a:gd name="connsiteY2621" fmla="*/ 221709 h 1011090"/>
                <a:gd name="connsiteX2622" fmla="*/ 1007112 w 3189276"/>
                <a:gd name="connsiteY2622" fmla="*/ 223043 h 1011090"/>
                <a:gd name="connsiteX2623" fmla="*/ 1012809 w 3189276"/>
                <a:gd name="connsiteY2623" fmla="*/ 227207 h 1011090"/>
                <a:gd name="connsiteX2624" fmla="*/ 1015571 w 3189276"/>
                <a:gd name="connsiteY2624" fmla="*/ 228648 h 1011090"/>
                <a:gd name="connsiteX2625" fmla="*/ 1017739 w 3189276"/>
                <a:gd name="connsiteY2625" fmla="*/ 229375 h 1011090"/>
                <a:gd name="connsiteX2626" fmla="*/ 1020422 w 3189276"/>
                <a:gd name="connsiteY2626" fmla="*/ 229798 h 1011090"/>
                <a:gd name="connsiteX2627" fmla="*/ 1021863 w 3189276"/>
                <a:gd name="connsiteY2627" fmla="*/ 229850 h 1011090"/>
                <a:gd name="connsiteX2628" fmla="*/ 1023026 w 3189276"/>
                <a:gd name="connsiteY2628" fmla="*/ 229295 h 1011090"/>
                <a:gd name="connsiteX2629" fmla="*/ 1026410 w 3189276"/>
                <a:gd name="connsiteY2629" fmla="*/ 229176 h 1011090"/>
                <a:gd name="connsiteX2630" fmla="*/ 1025960 w 3189276"/>
                <a:gd name="connsiteY2630" fmla="*/ 230379 h 1011090"/>
                <a:gd name="connsiteX2631" fmla="*/ 1024903 w 3189276"/>
                <a:gd name="connsiteY2631" fmla="*/ 230762 h 1011090"/>
                <a:gd name="connsiteX2632" fmla="*/ 1017845 w 3189276"/>
                <a:gd name="connsiteY2632" fmla="*/ 231278 h 1011090"/>
                <a:gd name="connsiteX2633" fmla="*/ 1013932 w 3189276"/>
                <a:gd name="connsiteY2633" fmla="*/ 230842 h 1011090"/>
                <a:gd name="connsiteX2634" fmla="*/ 1008645 w 3189276"/>
                <a:gd name="connsiteY2634" fmla="*/ 229533 h 1011090"/>
                <a:gd name="connsiteX2635" fmla="*/ 997543 w 3189276"/>
                <a:gd name="connsiteY2635" fmla="*/ 225317 h 1011090"/>
                <a:gd name="connsiteX2636" fmla="*/ 986837 w 3189276"/>
                <a:gd name="connsiteY2636" fmla="*/ 225013 h 1011090"/>
                <a:gd name="connsiteX2637" fmla="*/ 986427 w 3189276"/>
                <a:gd name="connsiteY2637" fmla="*/ 226242 h 1011090"/>
                <a:gd name="connsiteX2638" fmla="*/ 982052 w 3189276"/>
                <a:gd name="connsiteY2638" fmla="*/ 224524 h 1011090"/>
                <a:gd name="connsiteX2639" fmla="*/ 970659 w 3189276"/>
                <a:gd name="connsiteY2639" fmla="*/ 224141 h 1011090"/>
                <a:gd name="connsiteX2640" fmla="*/ 963336 w 3189276"/>
                <a:gd name="connsiteY2640" fmla="*/ 223043 h 1011090"/>
                <a:gd name="connsiteX2641" fmla="*/ 955181 w 3189276"/>
                <a:gd name="connsiteY2641" fmla="*/ 221286 h 1011090"/>
                <a:gd name="connsiteX2642" fmla="*/ 954071 w 3189276"/>
                <a:gd name="connsiteY2642" fmla="*/ 220440 h 1011090"/>
                <a:gd name="connsiteX2643" fmla="*/ 953027 w 3189276"/>
                <a:gd name="connsiteY2643" fmla="*/ 219250 h 1011090"/>
                <a:gd name="connsiteX2644" fmla="*/ 954533 w 3189276"/>
                <a:gd name="connsiteY2644" fmla="*/ 217757 h 1011090"/>
                <a:gd name="connsiteX2645" fmla="*/ 954877 w 3189276"/>
                <a:gd name="connsiteY2645" fmla="*/ 216831 h 1011090"/>
                <a:gd name="connsiteX2646" fmla="*/ 953780 w 3189276"/>
                <a:gd name="connsiteY2646" fmla="*/ 214056 h 1011090"/>
                <a:gd name="connsiteX2647" fmla="*/ 947039 w 3189276"/>
                <a:gd name="connsiteY2647" fmla="*/ 210394 h 1011090"/>
                <a:gd name="connsiteX2648" fmla="*/ 945427 w 3189276"/>
                <a:gd name="connsiteY2648" fmla="*/ 207050 h 1011090"/>
                <a:gd name="connsiteX2649" fmla="*/ 947198 w 3189276"/>
                <a:gd name="connsiteY2649" fmla="*/ 206495 h 1011090"/>
                <a:gd name="connsiteX2650" fmla="*/ 947224 w 3189276"/>
                <a:gd name="connsiteY2650" fmla="*/ 202186 h 1011090"/>
                <a:gd name="connsiteX2651" fmla="*/ 947978 w 3189276"/>
                <a:gd name="connsiteY2651" fmla="*/ 200772 h 1011090"/>
                <a:gd name="connsiteX2652" fmla="*/ 948546 w 3189276"/>
                <a:gd name="connsiteY2652" fmla="*/ 200283 h 1011090"/>
                <a:gd name="connsiteX2653" fmla="*/ 948744 w 3189276"/>
                <a:gd name="connsiteY2653" fmla="*/ 199305 h 1011090"/>
                <a:gd name="connsiteX2654" fmla="*/ 947092 w 3189276"/>
                <a:gd name="connsiteY2654" fmla="*/ 198076 h 1011090"/>
                <a:gd name="connsiteX2655" fmla="*/ 945810 w 3189276"/>
                <a:gd name="connsiteY2655" fmla="*/ 197336 h 1011090"/>
                <a:gd name="connsiteX2656" fmla="*/ 943801 w 3189276"/>
                <a:gd name="connsiteY2656" fmla="*/ 195617 h 1011090"/>
                <a:gd name="connsiteX2657" fmla="*/ 943206 w 3189276"/>
                <a:gd name="connsiteY2657" fmla="*/ 194362 h 1011090"/>
                <a:gd name="connsiteX2658" fmla="*/ 942215 w 3189276"/>
                <a:gd name="connsiteY2658" fmla="*/ 192789 h 1011090"/>
                <a:gd name="connsiteX2659" fmla="*/ 938461 w 3189276"/>
                <a:gd name="connsiteY2659" fmla="*/ 190423 h 1011090"/>
                <a:gd name="connsiteX2660" fmla="*/ 934998 w 3189276"/>
                <a:gd name="connsiteY2660" fmla="*/ 187885 h 1011090"/>
                <a:gd name="connsiteX2661" fmla="*/ 930425 w 3189276"/>
                <a:gd name="connsiteY2661" fmla="*/ 186603 h 1011090"/>
                <a:gd name="connsiteX2662" fmla="*/ 926764 w 3189276"/>
                <a:gd name="connsiteY2662" fmla="*/ 186577 h 1011090"/>
                <a:gd name="connsiteX2663" fmla="*/ 925653 w 3189276"/>
                <a:gd name="connsiteY2663" fmla="*/ 186920 h 1011090"/>
                <a:gd name="connsiteX2664" fmla="*/ 924688 w 3189276"/>
                <a:gd name="connsiteY2664" fmla="*/ 187528 h 1011090"/>
                <a:gd name="connsiteX2665" fmla="*/ 928072 w 3189276"/>
                <a:gd name="connsiteY2665" fmla="*/ 189841 h 1011090"/>
                <a:gd name="connsiteX2666" fmla="*/ 931310 w 3189276"/>
                <a:gd name="connsiteY2666" fmla="*/ 191903 h 1011090"/>
                <a:gd name="connsiteX2667" fmla="*/ 933240 w 3189276"/>
                <a:gd name="connsiteY2667" fmla="*/ 193516 h 1011090"/>
                <a:gd name="connsiteX2668" fmla="*/ 935725 w 3189276"/>
                <a:gd name="connsiteY2668" fmla="*/ 196437 h 1011090"/>
                <a:gd name="connsiteX2669" fmla="*/ 937866 w 3189276"/>
                <a:gd name="connsiteY2669" fmla="*/ 200045 h 1011090"/>
                <a:gd name="connsiteX2670" fmla="*/ 938144 w 3189276"/>
                <a:gd name="connsiteY2670" fmla="*/ 201512 h 1011090"/>
                <a:gd name="connsiteX2671" fmla="*/ 937853 w 3189276"/>
                <a:gd name="connsiteY2671" fmla="*/ 202755 h 1011090"/>
                <a:gd name="connsiteX2672" fmla="*/ 935527 w 3189276"/>
                <a:gd name="connsiteY2672" fmla="*/ 204301 h 1011090"/>
                <a:gd name="connsiteX2673" fmla="*/ 931152 w 3189276"/>
                <a:gd name="connsiteY2673" fmla="*/ 206152 h 1011090"/>
                <a:gd name="connsiteX2674" fmla="*/ 928588 w 3189276"/>
                <a:gd name="connsiteY2674" fmla="*/ 207050 h 1011090"/>
                <a:gd name="connsiteX2675" fmla="*/ 922679 w 3189276"/>
                <a:gd name="connsiteY2675" fmla="*/ 208042 h 1011090"/>
                <a:gd name="connsiteX2676" fmla="*/ 918952 w 3189276"/>
                <a:gd name="connsiteY2676" fmla="*/ 209641 h 1011090"/>
                <a:gd name="connsiteX2677" fmla="*/ 914154 w 3189276"/>
                <a:gd name="connsiteY2677" fmla="*/ 218880 h 1011090"/>
                <a:gd name="connsiteX2678" fmla="*/ 916097 w 3189276"/>
                <a:gd name="connsiteY2678" fmla="*/ 220268 h 1011090"/>
                <a:gd name="connsiteX2679" fmla="*/ 920776 w 3189276"/>
                <a:gd name="connsiteY2679" fmla="*/ 221788 h 1011090"/>
                <a:gd name="connsiteX2680" fmla="*/ 924054 w 3189276"/>
                <a:gd name="connsiteY2680" fmla="*/ 223096 h 1011090"/>
                <a:gd name="connsiteX2681" fmla="*/ 925918 w 3189276"/>
                <a:gd name="connsiteY2681" fmla="*/ 224193 h 1011090"/>
                <a:gd name="connsiteX2682" fmla="*/ 930676 w 3189276"/>
                <a:gd name="connsiteY2682" fmla="*/ 227630 h 1011090"/>
                <a:gd name="connsiteX2683" fmla="*/ 946616 w 3189276"/>
                <a:gd name="connsiteY2683" fmla="*/ 237305 h 1011090"/>
                <a:gd name="connsiteX2684" fmla="*/ 948215 w 3189276"/>
                <a:gd name="connsiteY2684" fmla="*/ 239063 h 1011090"/>
                <a:gd name="connsiteX2685" fmla="*/ 947594 w 3189276"/>
                <a:gd name="connsiteY2685" fmla="*/ 242182 h 1011090"/>
                <a:gd name="connsiteX2686" fmla="*/ 945110 w 3189276"/>
                <a:gd name="connsiteY2686" fmla="*/ 246227 h 1011090"/>
                <a:gd name="connsiteX2687" fmla="*/ 944501 w 3189276"/>
                <a:gd name="connsiteY2687" fmla="*/ 248513 h 1011090"/>
                <a:gd name="connsiteX2688" fmla="*/ 944951 w 3189276"/>
                <a:gd name="connsiteY2688" fmla="*/ 257290 h 1011090"/>
                <a:gd name="connsiteX2689" fmla="*/ 945902 w 3189276"/>
                <a:gd name="connsiteY2689" fmla="*/ 259550 h 1011090"/>
                <a:gd name="connsiteX2690" fmla="*/ 948956 w 3189276"/>
                <a:gd name="connsiteY2690" fmla="*/ 261678 h 1011090"/>
                <a:gd name="connsiteX2691" fmla="*/ 953502 w 3189276"/>
                <a:gd name="connsiteY2691" fmla="*/ 264361 h 1011090"/>
                <a:gd name="connsiteX2692" fmla="*/ 955697 w 3189276"/>
                <a:gd name="connsiteY2692" fmla="*/ 266397 h 1011090"/>
                <a:gd name="connsiteX2693" fmla="*/ 956516 w 3189276"/>
                <a:gd name="connsiteY2693" fmla="*/ 271617 h 1011090"/>
                <a:gd name="connsiteX2694" fmla="*/ 958340 w 3189276"/>
                <a:gd name="connsiteY2694" fmla="*/ 272926 h 1011090"/>
                <a:gd name="connsiteX2695" fmla="*/ 961274 w 3189276"/>
                <a:gd name="connsiteY2695" fmla="*/ 273613 h 1011090"/>
                <a:gd name="connsiteX2696" fmla="*/ 967857 w 3189276"/>
                <a:gd name="connsiteY2696" fmla="*/ 272899 h 1011090"/>
                <a:gd name="connsiteX2697" fmla="*/ 976778 w 3189276"/>
                <a:gd name="connsiteY2697" fmla="*/ 274182 h 1011090"/>
                <a:gd name="connsiteX2698" fmla="*/ 980757 w 3189276"/>
                <a:gd name="connsiteY2698" fmla="*/ 273574 h 1011090"/>
                <a:gd name="connsiteX2699" fmla="*/ 985753 w 3189276"/>
                <a:gd name="connsiteY2699" fmla="*/ 270666 h 1011090"/>
                <a:gd name="connsiteX2700" fmla="*/ 988132 w 3189276"/>
                <a:gd name="connsiteY2700" fmla="*/ 270349 h 1011090"/>
                <a:gd name="connsiteX2701" fmla="*/ 996327 w 3189276"/>
                <a:gd name="connsiteY2701" fmla="*/ 270745 h 1011090"/>
                <a:gd name="connsiteX2702" fmla="*/ 1009597 w 3189276"/>
                <a:gd name="connsiteY2702" fmla="*/ 273547 h 1011090"/>
                <a:gd name="connsiteX2703" fmla="*/ 1024189 w 3189276"/>
                <a:gd name="connsiteY2703" fmla="*/ 277327 h 1011090"/>
                <a:gd name="connsiteX2704" fmla="*/ 1027440 w 3189276"/>
                <a:gd name="connsiteY2704" fmla="*/ 278609 h 1011090"/>
                <a:gd name="connsiteX2705" fmla="*/ 1030824 w 3189276"/>
                <a:gd name="connsiteY2705" fmla="*/ 278662 h 1011090"/>
                <a:gd name="connsiteX2706" fmla="*/ 1037063 w 3189276"/>
                <a:gd name="connsiteY2706" fmla="*/ 285178 h 1011090"/>
                <a:gd name="connsiteX2707" fmla="*/ 1041345 w 3189276"/>
                <a:gd name="connsiteY2707" fmla="*/ 288734 h 1011090"/>
                <a:gd name="connsiteX2708" fmla="*/ 1043751 w 3189276"/>
                <a:gd name="connsiteY2708" fmla="*/ 291258 h 1011090"/>
                <a:gd name="connsiteX2709" fmla="*/ 1046051 w 3189276"/>
                <a:gd name="connsiteY2709" fmla="*/ 294087 h 1011090"/>
                <a:gd name="connsiteX2710" fmla="*/ 1044068 w 3189276"/>
                <a:gd name="connsiteY2710" fmla="*/ 294682 h 1011090"/>
                <a:gd name="connsiteX2711" fmla="*/ 1042204 w 3189276"/>
                <a:gd name="connsiteY2711" fmla="*/ 294973 h 1011090"/>
                <a:gd name="connsiteX2712" fmla="*/ 1040962 w 3189276"/>
                <a:gd name="connsiteY2712" fmla="*/ 295739 h 1011090"/>
                <a:gd name="connsiteX2713" fmla="*/ 1041107 w 3189276"/>
                <a:gd name="connsiteY2713" fmla="*/ 300141 h 1011090"/>
                <a:gd name="connsiteX2714" fmla="*/ 1042165 w 3189276"/>
                <a:gd name="connsiteY2714" fmla="*/ 302506 h 1011090"/>
                <a:gd name="connsiteX2715" fmla="*/ 1045575 w 3189276"/>
                <a:gd name="connsiteY2715" fmla="*/ 306313 h 1011090"/>
                <a:gd name="connsiteX2716" fmla="*/ 1057140 w 3189276"/>
                <a:gd name="connsiteY2716" fmla="*/ 308097 h 1011090"/>
                <a:gd name="connsiteX2717" fmla="*/ 1065018 w 3189276"/>
                <a:gd name="connsiteY2717" fmla="*/ 309049 h 1011090"/>
                <a:gd name="connsiteX2718" fmla="*/ 1070291 w 3189276"/>
                <a:gd name="connsiteY2718" fmla="*/ 309234 h 1011090"/>
                <a:gd name="connsiteX2719" fmla="*/ 1071441 w 3189276"/>
                <a:gd name="connsiteY2719" fmla="*/ 309670 h 1011090"/>
                <a:gd name="connsiteX2720" fmla="*/ 1072419 w 3189276"/>
                <a:gd name="connsiteY2720" fmla="*/ 310252 h 1011090"/>
                <a:gd name="connsiteX2721" fmla="*/ 1066432 w 3189276"/>
                <a:gd name="connsiteY2721" fmla="*/ 310503 h 1011090"/>
                <a:gd name="connsiteX2722" fmla="*/ 1055554 w 3189276"/>
                <a:gd name="connsiteY2722" fmla="*/ 310966 h 1011090"/>
                <a:gd name="connsiteX2723" fmla="*/ 1051457 w 3189276"/>
                <a:gd name="connsiteY2723" fmla="*/ 310701 h 1011090"/>
                <a:gd name="connsiteX2724" fmla="*/ 1049408 w 3189276"/>
                <a:gd name="connsiteY2724" fmla="*/ 310239 h 1011090"/>
                <a:gd name="connsiteX2725" fmla="*/ 1046897 w 3189276"/>
                <a:gd name="connsiteY2725" fmla="*/ 308917 h 1011090"/>
                <a:gd name="connsiteX2726" fmla="*/ 1042773 w 3189276"/>
                <a:gd name="connsiteY2726" fmla="*/ 307595 h 1011090"/>
                <a:gd name="connsiteX2727" fmla="*/ 1040975 w 3189276"/>
                <a:gd name="connsiteY2727" fmla="*/ 306696 h 1011090"/>
                <a:gd name="connsiteX2728" fmla="*/ 1037618 w 3189276"/>
                <a:gd name="connsiteY2728" fmla="*/ 305665 h 1011090"/>
                <a:gd name="connsiteX2729" fmla="*/ 1036759 w 3189276"/>
                <a:gd name="connsiteY2729" fmla="*/ 301740 h 1011090"/>
                <a:gd name="connsiteX2730" fmla="*/ 1031868 w 3189276"/>
                <a:gd name="connsiteY2730" fmla="*/ 292712 h 1011090"/>
                <a:gd name="connsiteX2731" fmla="*/ 1029344 w 3189276"/>
                <a:gd name="connsiteY2731" fmla="*/ 289011 h 1011090"/>
                <a:gd name="connsiteX2732" fmla="*/ 1025286 w 3189276"/>
                <a:gd name="connsiteY2732" fmla="*/ 285971 h 1011090"/>
                <a:gd name="connsiteX2733" fmla="*/ 1015941 w 3189276"/>
                <a:gd name="connsiteY2733" fmla="*/ 281649 h 1011090"/>
                <a:gd name="connsiteX2734" fmla="*/ 1011936 w 3189276"/>
                <a:gd name="connsiteY2734" fmla="*/ 278768 h 1011090"/>
                <a:gd name="connsiteX2735" fmla="*/ 1008170 w 3189276"/>
                <a:gd name="connsiteY2735" fmla="*/ 276838 h 1011090"/>
                <a:gd name="connsiteX2736" fmla="*/ 1005394 w 3189276"/>
                <a:gd name="connsiteY2736" fmla="*/ 276521 h 1011090"/>
                <a:gd name="connsiteX2737" fmla="*/ 1001825 w 3189276"/>
                <a:gd name="connsiteY2737" fmla="*/ 276891 h 1011090"/>
                <a:gd name="connsiteX2738" fmla="*/ 993432 w 3189276"/>
                <a:gd name="connsiteY2738" fmla="*/ 278675 h 1011090"/>
                <a:gd name="connsiteX2739" fmla="*/ 985515 w 3189276"/>
                <a:gd name="connsiteY2739" fmla="*/ 279614 h 1011090"/>
                <a:gd name="connsiteX2740" fmla="*/ 977069 w 3189276"/>
                <a:gd name="connsiteY2740" fmla="*/ 282257 h 1011090"/>
                <a:gd name="connsiteX2741" fmla="*/ 976501 w 3189276"/>
                <a:gd name="connsiteY2741" fmla="*/ 284465 h 1011090"/>
                <a:gd name="connsiteX2742" fmla="*/ 978008 w 3189276"/>
                <a:gd name="connsiteY2742" fmla="*/ 290175 h 1011090"/>
                <a:gd name="connsiteX2743" fmla="*/ 981748 w 3189276"/>
                <a:gd name="connsiteY2743" fmla="*/ 293003 h 1011090"/>
                <a:gd name="connsiteX2744" fmla="*/ 985079 w 3189276"/>
                <a:gd name="connsiteY2744" fmla="*/ 295039 h 1011090"/>
                <a:gd name="connsiteX2745" fmla="*/ 989004 w 3189276"/>
                <a:gd name="connsiteY2745" fmla="*/ 298528 h 1011090"/>
                <a:gd name="connsiteX2746" fmla="*/ 990815 w 3189276"/>
                <a:gd name="connsiteY2746" fmla="*/ 300643 h 1011090"/>
                <a:gd name="connsiteX2747" fmla="*/ 992150 w 3189276"/>
                <a:gd name="connsiteY2747" fmla="*/ 302771 h 1011090"/>
                <a:gd name="connsiteX2748" fmla="*/ 993538 w 3189276"/>
                <a:gd name="connsiteY2748" fmla="*/ 305943 h 1011090"/>
                <a:gd name="connsiteX2749" fmla="*/ 992758 w 3189276"/>
                <a:gd name="connsiteY2749" fmla="*/ 307674 h 1011090"/>
                <a:gd name="connsiteX2750" fmla="*/ 985304 w 3189276"/>
                <a:gd name="connsiteY2750" fmla="*/ 314481 h 1011090"/>
                <a:gd name="connsiteX2751" fmla="*/ 984788 w 3189276"/>
                <a:gd name="connsiteY2751" fmla="*/ 316583 h 1011090"/>
                <a:gd name="connsiteX2752" fmla="*/ 986004 w 3189276"/>
                <a:gd name="connsiteY2752" fmla="*/ 322491 h 1011090"/>
                <a:gd name="connsiteX2753" fmla="*/ 985462 w 3189276"/>
                <a:gd name="connsiteY2753" fmla="*/ 324672 h 1011090"/>
                <a:gd name="connsiteX2754" fmla="*/ 981999 w 3189276"/>
                <a:gd name="connsiteY2754" fmla="*/ 327950 h 1011090"/>
                <a:gd name="connsiteX2755" fmla="*/ 979488 w 3189276"/>
                <a:gd name="connsiteY2755" fmla="*/ 329272 h 1011090"/>
                <a:gd name="connsiteX2756" fmla="*/ 965358 w 3189276"/>
                <a:gd name="connsiteY2756" fmla="*/ 335286 h 1011090"/>
                <a:gd name="connsiteX2757" fmla="*/ 965411 w 3189276"/>
                <a:gd name="connsiteY2757" fmla="*/ 336607 h 1011090"/>
                <a:gd name="connsiteX2758" fmla="*/ 966416 w 3189276"/>
                <a:gd name="connsiteY2758" fmla="*/ 340890 h 1011090"/>
                <a:gd name="connsiteX2759" fmla="*/ 962636 w 3189276"/>
                <a:gd name="connsiteY2759" fmla="*/ 342819 h 1011090"/>
                <a:gd name="connsiteX2760" fmla="*/ 959900 w 3189276"/>
                <a:gd name="connsiteY2760" fmla="*/ 342978 h 1011090"/>
                <a:gd name="connsiteX2761" fmla="*/ 952260 w 3189276"/>
                <a:gd name="connsiteY2761" fmla="*/ 340837 h 1011090"/>
                <a:gd name="connsiteX2762" fmla="*/ 948070 w 3189276"/>
                <a:gd name="connsiteY2762" fmla="*/ 340202 h 1011090"/>
                <a:gd name="connsiteX2763" fmla="*/ 944012 w 3189276"/>
                <a:gd name="connsiteY2763" fmla="*/ 340031 h 1011090"/>
                <a:gd name="connsiteX2764" fmla="*/ 929235 w 3189276"/>
                <a:gd name="connsiteY2764" fmla="*/ 340625 h 1011090"/>
                <a:gd name="connsiteX2765" fmla="*/ 921860 w 3189276"/>
                <a:gd name="connsiteY2765" fmla="*/ 339171 h 1011090"/>
                <a:gd name="connsiteX2766" fmla="*/ 915621 w 3189276"/>
                <a:gd name="connsiteY2766" fmla="*/ 337136 h 1011090"/>
                <a:gd name="connsiteX2767" fmla="*/ 909925 w 3189276"/>
                <a:gd name="connsiteY2767" fmla="*/ 336488 h 1011090"/>
                <a:gd name="connsiteX2768" fmla="*/ 905061 w 3189276"/>
                <a:gd name="connsiteY2768" fmla="*/ 334823 h 1011090"/>
                <a:gd name="connsiteX2769" fmla="*/ 903395 w 3189276"/>
                <a:gd name="connsiteY2769" fmla="*/ 333303 h 1011090"/>
                <a:gd name="connsiteX2770" fmla="*/ 901439 w 3189276"/>
                <a:gd name="connsiteY2770" fmla="*/ 331281 h 1011090"/>
                <a:gd name="connsiteX2771" fmla="*/ 900197 w 3189276"/>
                <a:gd name="connsiteY2771" fmla="*/ 330237 h 1011090"/>
                <a:gd name="connsiteX2772" fmla="*/ 899232 w 3189276"/>
                <a:gd name="connsiteY2772" fmla="*/ 329695 h 1011090"/>
                <a:gd name="connsiteX2773" fmla="*/ 900118 w 3189276"/>
                <a:gd name="connsiteY2773" fmla="*/ 329021 h 1011090"/>
                <a:gd name="connsiteX2774" fmla="*/ 902549 w 3189276"/>
                <a:gd name="connsiteY2774" fmla="*/ 328703 h 1011090"/>
                <a:gd name="connsiteX2775" fmla="*/ 912436 w 3189276"/>
                <a:gd name="connsiteY2775" fmla="*/ 329047 h 1011090"/>
                <a:gd name="connsiteX2776" fmla="*/ 914604 w 3189276"/>
                <a:gd name="connsiteY2776" fmla="*/ 328294 h 1011090"/>
                <a:gd name="connsiteX2777" fmla="*/ 916124 w 3189276"/>
                <a:gd name="connsiteY2777" fmla="*/ 328677 h 1011090"/>
                <a:gd name="connsiteX2778" fmla="*/ 919732 w 3189276"/>
                <a:gd name="connsiteY2778" fmla="*/ 330527 h 1011090"/>
                <a:gd name="connsiteX2779" fmla="*/ 924080 w 3189276"/>
                <a:gd name="connsiteY2779" fmla="*/ 332206 h 1011090"/>
                <a:gd name="connsiteX2780" fmla="*/ 926936 w 3189276"/>
                <a:gd name="connsiteY2780" fmla="*/ 331928 h 1011090"/>
                <a:gd name="connsiteX2781" fmla="*/ 928773 w 3189276"/>
                <a:gd name="connsiteY2781" fmla="*/ 330554 h 1011090"/>
                <a:gd name="connsiteX2782" fmla="*/ 929724 w 3189276"/>
                <a:gd name="connsiteY2782" fmla="*/ 330541 h 1011090"/>
                <a:gd name="connsiteX2783" fmla="*/ 930953 w 3189276"/>
                <a:gd name="connsiteY2783" fmla="*/ 330752 h 1011090"/>
                <a:gd name="connsiteX2784" fmla="*/ 929209 w 3189276"/>
                <a:gd name="connsiteY2784" fmla="*/ 331836 h 1011090"/>
                <a:gd name="connsiteX2785" fmla="*/ 927266 w 3189276"/>
                <a:gd name="connsiteY2785" fmla="*/ 332629 h 1011090"/>
                <a:gd name="connsiteX2786" fmla="*/ 926883 w 3189276"/>
                <a:gd name="connsiteY2786" fmla="*/ 333131 h 1011090"/>
                <a:gd name="connsiteX2787" fmla="*/ 926936 w 3189276"/>
                <a:gd name="connsiteY2787" fmla="*/ 334228 h 1011090"/>
                <a:gd name="connsiteX2788" fmla="*/ 930914 w 3189276"/>
                <a:gd name="connsiteY2788" fmla="*/ 335550 h 1011090"/>
                <a:gd name="connsiteX2789" fmla="*/ 934311 w 3189276"/>
                <a:gd name="connsiteY2789" fmla="*/ 336264 h 1011090"/>
                <a:gd name="connsiteX2790" fmla="*/ 937972 w 3189276"/>
                <a:gd name="connsiteY2790" fmla="*/ 335563 h 1011090"/>
                <a:gd name="connsiteX2791" fmla="*/ 939637 w 3189276"/>
                <a:gd name="connsiteY2791" fmla="*/ 334189 h 1011090"/>
                <a:gd name="connsiteX2792" fmla="*/ 943788 w 3189276"/>
                <a:gd name="connsiteY2792" fmla="*/ 332179 h 1011090"/>
                <a:gd name="connsiteX2793" fmla="*/ 947515 w 3189276"/>
                <a:gd name="connsiteY2793" fmla="*/ 332272 h 1011090"/>
                <a:gd name="connsiteX2794" fmla="*/ 946788 w 3189276"/>
                <a:gd name="connsiteY2794" fmla="*/ 330382 h 1011090"/>
                <a:gd name="connsiteX2795" fmla="*/ 943431 w 3189276"/>
                <a:gd name="connsiteY2795" fmla="*/ 327487 h 1011090"/>
                <a:gd name="connsiteX2796" fmla="*/ 940867 w 3189276"/>
                <a:gd name="connsiteY2796" fmla="*/ 325478 h 1011090"/>
                <a:gd name="connsiteX2797" fmla="*/ 946762 w 3189276"/>
                <a:gd name="connsiteY2797" fmla="*/ 326007 h 1011090"/>
                <a:gd name="connsiteX2798" fmla="*/ 949246 w 3189276"/>
                <a:gd name="connsiteY2798" fmla="*/ 324355 h 1011090"/>
                <a:gd name="connsiteX2799" fmla="*/ 955815 w 3189276"/>
                <a:gd name="connsiteY2799" fmla="*/ 310278 h 1011090"/>
                <a:gd name="connsiteX2800" fmla="*/ 960957 w 3189276"/>
                <a:gd name="connsiteY2800" fmla="*/ 307635 h 1011090"/>
                <a:gd name="connsiteX2801" fmla="*/ 962226 w 3189276"/>
                <a:gd name="connsiteY2801" fmla="*/ 305930 h 1011090"/>
                <a:gd name="connsiteX2802" fmla="*/ 962543 w 3189276"/>
                <a:gd name="connsiteY2802" fmla="*/ 303564 h 1011090"/>
                <a:gd name="connsiteX2803" fmla="*/ 961539 w 3189276"/>
                <a:gd name="connsiteY2803" fmla="*/ 300960 h 1011090"/>
                <a:gd name="connsiteX2804" fmla="*/ 959226 w 3189276"/>
                <a:gd name="connsiteY2804" fmla="*/ 298118 h 1011090"/>
                <a:gd name="connsiteX2805" fmla="*/ 958248 w 3189276"/>
                <a:gd name="connsiteY2805" fmla="*/ 295937 h 1011090"/>
                <a:gd name="connsiteX2806" fmla="*/ 959120 w 3189276"/>
                <a:gd name="connsiteY2806" fmla="*/ 293215 h 1011090"/>
                <a:gd name="connsiteX2807" fmla="*/ 960997 w 3189276"/>
                <a:gd name="connsiteY2807" fmla="*/ 289937 h 1011090"/>
                <a:gd name="connsiteX2808" fmla="*/ 962636 w 3189276"/>
                <a:gd name="connsiteY2808" fmla="*/ 288707 h 1011090"/>
                <a:gd name="connsiteX2809" fmla="*/ 961645 w 3189276"/>
                <a:gd name="connsiteY2809" fmla="*/ 287491 h 1011090"/>
                <a:gd name="connsiteX2810" fmla="*/ 960640 w 3189276"/>
                <a:gd name="connsiteY2810" fmla="*/ 286487 h 1011090"/>
                <a:gd name="connsiteX2811" fmla="*/ 952405 w 3189276"/>
                <a:gd name="connsiteY2811" fmla="*/ 283315 h 1011090"/>
                <a:gd name="connsiteX2812" fmla="*/ 944105 w 3189276"/>
                <a:gd name="connsiteY2812" fmla="*/ 280724 h 1011090"/>
                <a:gd name="connsiteX2813" fmla="*/ 940906 w 3189276"/>
                <a:gd name="connsiteY2813" fmla="*/ 279297 h 1011090"/>
                <a:gd name="connsiteX2814" fmla="*/ 937853 w 3189276"/>
                <a:gd name="connsiteY2814" fmla="*/ 277063 h 1011090"/>
                <a:gd name="connsiteX2815" fmla="*/ 935514 w 3189276"/>
                <a:gd name="connsiteY2815" fmla="*/ 274393 h 1011090"/>
                <a:gd name="connsiteX2816" fmla="*/ 934562 w 3189276"/>
                <a:gd name="connsiteY2816" fmla="*/ 272635 h 1011090"/>
                <a:gd name="connsiteX2817" fmla="*/ 932209 w 3189276"/>
                <a:gd name="connsiteY2817" fmla="*/ 267309 h 1011090"/>
                <a:gd name="connsiteX2818" fmla="*/ 931892 w 3189276"/>
                <a:gd name="connsiteY2818" fmla="*/ 264797 h 1011090"/>
                <a:gd name="connsiteX2819" fmla="*/ 927570 w 3189276"/>
                <a:gd name="connsiteY2819" fmla="*/ 257475 h 1011090"/>
                <a:gd name="connsiteX2820" fmla="*/ 921358 w 3189276"/>
                <a:gd name="connsiteY2820" fmla="*/ 248540 h 1011090"/>
                <a:gd name="connsiteX2821" fmla="*/ 918939 w 3189276"/>
                <a:gd name="connsiteY2821" fmla="*/ 246134 h 1011090"/>
                <a:gd name="connsiteX2822" fmla="*/ 919666 w 3189276"/>
                <a:gd name="connsiteY2822" fmla="*/ 244482 h 1011090"/>
                <a:gd name="connsiteX2823" fmla="*/ 920538 w 3189276"/>
                <a:gd name="connsiteY2823" fmla="*/ 243121 h 1011090"/>
                <a:gd name="connsiteX2824" fmla="*/ 920657 w 3189276"/>
                <a:gd name="connsiteY2824" fmla="*/ 241852 h 1011090"/>
                <a:gd name="connsiteX2825" fmla="*/ 916375 w 3189276"/>
                <a:gd name="connsiteY2825" fmla="*/ 233313 h 1011090"/>
                <a:gd name="connsiteX2826" fmla="*/ 914022 w 3189276"/>
                <a:gd name="connsiteY2826" fmla="*/ 230049 h 1011090"/>
                <a:gd name="connsiteX2827" fmla="*/ 909330 w 3189276"/>
                <a:gd name="connsiteY2827" fmla="*/ 225674 h 1011090"/>
                <a:gd name="connsiteX2828" fmla="*/ 898386 w 3189276"/>
                <a:gd name="connsiteY2828" fmla="*/ 222065 h 1011090"/>
                <a:gd name="connsiteX2829" fmla="*/ 892636 w 3189276"/>
                <a:gd name="connsiteY2829" fmla="*/ 218576 h 1011090"/>
                <a:gd name="connsiteX2830" fmla="*/ 892214 w 3189276"/>
                <a:gd name="connsiteY2830" fmla="*/ 217320 h 1011090"/>
                <a:gd name="connsiteX2831" fmla="*/ 892214 w 3189276"/>
                <a:gd name="connsiteY2831" fmla="*/ 216474 h 1011090"/>
                <a:gd name="connsiteX2832" fmla="*/ 895227 w 3189276"/>
                <a:gd name="connsiteY2832" fmla="*/ 215060 h 1011090"/>
                <a:gd name="connsiteX2833" fmla="*/ 896694 w 3189276"/>
                <a:gd name="connsiteY2833" fmla="*/ 213064 h 1011090"/>
                <a:gd name="connsiteX2834" fmla="*/ 896668 w 3189276"/>
                <a:gd name="connsiteY2834" fmla="*/ 210157 h 1011090"/>
                <a:gd name="connsiteX2835" fmla="*/ 897553 w 3189276"/>
                <a:gd name="connsiteY2835" fmla="*/ 205768 h 1011090"/>
                <a:gd name="connsiteX2836" fmla="*/ 897514 w 3189276"/>
                <a:gd name="connsiteY2836" fmla="*/ 204235 h 1011090"/>
                <a:gd name="connsiteX2837" fmla="*/ 896126 w 3189276"/>
                <a:gd name="connsiteY2837" fmla="*/ 198195 h 1011090"/>
                <a:gd name="connsiteX2838" fmla="*/ 894791 w 3189276"/>
                <a:gd name="connsiteY2838" fmla="*/ 194996 h 1011090"/>
                <a:gd name="connsiteX2839" fmla="*/ 892306 w 3189276"/>
                <a:gd name="connsiteY2839" fmla="*/ 190238 h 1011090"/>
                <a:gd name="connsiteX2840" fmla="*/ 888473 w 3189276"/>
                <a:gd name="connsiteY2840" fmla="*/ 189035 h 1011090"/>
                <a:gd name="connsiteX2841" fmla="*/ 884587 w 3189276"/>
                <a:gd name="connsiteY2841" fmla="*/ 187991 h 1011090"/>
                <a:gd name="connsiteX2842" fmla="*/ 878071 w 3189276"/>
                <a:gd name="connsiteY2842" fmla="*/ 187119 h 1011090"/>
                <a:gd name="connsiteX2843" fmla="*/ 875229 w 3189276"/>
                <a:gd name="connsiteY2843" fmla="*/ 187330 h 1011090"/>
                <a:gd name="connsiteX2844" fmla="*/ 868673 w 3189276"/>
                <a:gd name="connsiteY2844" fmla="*/ 185453 h 1011090"/>
                <a:gd name="connsiteX2845" fmla="*/ 866492 w 3189276"/>
                <a:gd name="connsiteY2845" fmla="*/ 185189 h 1011090"/>
                <a:gd name="connsiteX2846" fmla="*/ 852191 w 3189276"/>
                <a:gd name="connsiteY2846" fmla="*/ 185718 h 1011090"/>
                <a:gd name="connsiteX2847" fmla="*/ 843679 w 3189276"/>
                <a:gd name="connsiteY2847" fmla="*/ 185466 h 1011090"/>
                <a:gd name="connsiteX2848" fmla="*/ 839000 w 3189276"/>
                <a:gd name="connsiteY2848" fmla="*/ 185889 h 1011090"/>
                <a:gd name="connsiteX2849" fmla="*/ 836383 w 3189276"/>
                <a:gd name="connsiteY2849" fmla="*/ 185837 h 1011090"/>
                <a:gd name="connsiteX2850" fmla="*/ 834599 w 3189276"/>
                <a:gd name="connsiteY2850" fmla="*/ 185546 h 1011090"/>
                <a:gd name="connsiteX2851" fmla="*/ 834374 w 3189276"/>
                <a:gd name="connsiteY2851" fmla="*/ 184766 h 1011090"/>
                <a:gd name="connsiteX2852" fmla="*/ 834916 w 3189276"/>
                <a:gd name="connsiteY2852" fmla="*/ 184211 h 1011090"/>
                <a:gd name="connsiteX2853" fmla="*/ 834374 w 3189276"/>
                <a:gd name="connsiteY2853" fmla="*/ 183735 h 1011090"/>
                <a:gd name="connsiteX2854" fmla="*/ 832894 w 3189276"/>
                <a:gd name="connsiteY2854" fmla="*/ 183642 h 1011090"/>
                <a:gd name="connsiteX2855" fmla="*/ 829444 w 3189276"/>
                <a:gd name="connsiteY2855" fmla="*/ 184237 h 1011090"/>
                <a:gd name="connsiteX2856" fmla="*/ 827118 w 3189276"/>
                <a:gd name="connsiteY2856" fmla="*/ 190727 h 1011090"/>
                <a:gd name="connsiteX2857" fmla="*/ 827118 w 3189276"/>
                <a:gd name="connsiteY2857" fmla="*/ 197085 h 1011090"/>
                <a:gd name="connsiteX2858" fmla="*/ 828122 w 3189276"/>
                <a:gd name="connsiteY2858" fmla="*/ 205768 h 1011090"/>
                <a:gd name="connsiteX2859" fmla="*/ 827752 w 3189276"/>
                <a:gd name="connsiteY2859" fmla="*/ 209456 h 1011090"/>
                <a:gd name="connsiteX2860" fmla="*/ 826391 w 3189276"/>
                <a:gd name="connsiteY2860" fmla="*/ 213368 h 1011090"/>
                <a:gd name="connsiteX2861" fmla="*/ 822624 w 3189276"/>
                <a:gd name="connsiteY2861" fmla="*/ 216474 h 1011090"/>
                <a:gd name="connsiteX2862" fmla="*/ 816967 w 3189276"/>
                <a:gd name="connsiteY2862" fmla="*/ 219633 h 1011090"/>
                <a:gd name="connsiteX2863" fmla="*/ 813041 w 3189276"/>
                <a:gd name="connsiteY2863" fmla="*/ 221127 h 1011090"/>
                <a:gd name="connsiteX2864" fmla="*/ 807543 w 3189276"/>
                <a:gd name="connsiteY2864" fmla="*/ 222647 h 1011090"/>
                <a:gd name="connsiteX2865" fmla="*/ 806631 w 3189276"/>
                <a:gd name="connsiteY2865" fmla="*/ 225951 h 1011090"/>
                <a:gd name="connsiteX2866" fmla="*/ 805071 w 3189276"/>
                <a:gd name="connsiteY2866" fmla="*/ 227313 h 1011090"/>
                <a:gd name="connsiteX2867" fmla="*/ 806485 w 3189276"/>
                <a:gd name="connsiteY2867" fmla="*/ 228238 h 1011090"/>
                <a:gd name="connsiteX2868" fmla="*/ 808957 w 3189276"/>
                <a:gd name="connsiteY2868" fmla="*/ 227722 h 1011090"/>
                <a:gd name="connsiteX2869" fmla="*/ 808614 w 3189276"/>
                <a:gd name="connsiteY2869" fmla="*/ 230075 h 1011090"/>
                <a:gd name="connsiteX2870" fmla="*/ 807715 w 3189276"/>
                <a:gd name="connsiteY2870" fmla="*/ 231516 h 1011090"/>
                <a:gd name="connsiteX2871" fmla="*/ 808310 w 3189276"/>
                <a:gd name="connsiteY2871" fmla="*/ 232349 h 1011090"/>
                <a:gd name="connsiteX2872" fmla="*/ 809340 w 3189276"/>
                <a:gd name="connsiteY2872" fmla="*/ 233419 h 1011090"/>
                <a:gd name="connsiteX2873" fmla="*/ 811733 w 3189276"/>
                <a:gd name="connsiteY2873" fmla="*/ 233908 h 1011090"/>
                <a:gd name="connsiteX2874" fmla="*/ 816953 w 3189276"/>
                <a:gd name="connsiteY2874" fmla="*/ 232970 h 1011090"/>
                <a:gd name="connsiteX2875" fmla="*/ 818645 w 3189276"/>
                <a:gd name="connsiteY2875" fmla="*/ 233882 h 1011090"/>
                <a:gd name="connsiteX2876" fmla="*/ 820668 w 3189276"/>
                <a:gd name="connsiteY2876" fmla="*/ 235270 h 1011090"/>
                <a:gd name="connsiteX2877" fmla="*/ 822875 w 3189276"/>
                <a:gd name="connsiteY2877" fmla="*/ 240847 h 1011090"/>
                <a:gd name="connsiteX2878" fmla="*/ 823734 w 3189276"/>
                <a:gd name="connsiteY2878" fmla="*/ 245658 h 1011090"/>
                <a:gd name="connsiteX2879" fmla="*/ 824448 w 3189276"/>
                <a:gd name="connsiteY2879" fmla="*/ 247430 h 1011090"/>
                <a:gd name="connsiteX2880" fmla="*/ 825941 w 3189276"/>
                <a:gd name="connsiteY2880" fmla="*/ 248566 h 1011090"/>
                <a:gd name="connsiteX2881" fmla="*/ 827448 w 3189276"/>
                <a:gd name="connsiteY2881" fmla="*/ 250060 h 1011090"/>
                <a:gd name="connsiteX2882" fmla="*/ 826668 w 3189276"/>
                <a:gd name="connsiteY2882" fmla="*/ 251884 h 1011090"/>
                <a:gd name="connsiteX2883" fmla="*/ 825611 w 3189276"/>
                <a:gd name="connsiteY2883" fmla="*/ 252479 h 1011090"/>
                <a:gd name="connsiteX2884" fmla="*/ 822954 w 3189276"/>
                <a:gd name="connsiteY2884" fmla="*/ 252267 h 1011090"/>
                <a:gd name="connsiteX2885" fmla="*/ 823311 w 3189276"/>
                <a:gd name="connsiteY2885" fmla="*/ 256325 h 1011090"/>
                <a:gd name="connsiteX2886" fmla="*/ 823985 w 3189276"/>
                <a:gd name="connsiteY2886" fmla="*/ 258730 h 1011090"/>
                <a:gd name="connsiteX2887" fmla="*/ 824963 w 3189276"/>
                <a:gd name="connsiteY2887" fmla="*/ 260647 h 1011090"/>
                <a:gd name="connsiteX2888" fmla="*/ 826206 w 3189276"/>
                <a:gd name="connsiteY2888" fmla="*/ 261837 h 1011090"/>
                <a:gd name="connsiteX2889" fmla="*/ 827871 w 3189276"/>
                <a:gd name="connsiteY2889" fmla="*/ 263145 h 1011090"/>
                <a:gd name="connsiteX2890" fmla="*/ 828043 w 3189276"/>
                <a:gd name="connsiteY2890" fmla="*/ 262127 h 1011090"/>
                <a:gd name="connsiteX2891" fmla="*/ 827884 w 3189276"/>
                <a:gd name="connsiteY2891" fmla="*/ 260726 h 1011090"/>
                <a:gd name="connsiteX2892" fmla="*/ 829246 w 3189276"/>
                <a:gd name="connsiteY2892" fmla="*/ 259827 h 1011090"/>
                <a:gd name="connsiteX2893" fmla="*/ 840626 w 3189276"/>
                <a:gd name="connsiteY2893" fmla="*/ 262418 h 1011090"/>
                <a:gd name="connsiteX2894" fmla="*/ 843983 w 3189276"/>
                <a:gd name="connsiteY2894" fmla="*/ 263713 h 1011090"/>
                <a:gd name="connsiteX2895" fmla="*/ 848755 w 3189276"/>
                <a:gd name="connsiteY2895" fmla="*/ 264903 h 1011090"/>
                <a:gd name="connsiteX2896" fmla="*/ 850684 w 3189276"/>
                <a:gd name="connsiteY2896" fmla="*/ 266304 h 1011090"/>
                <a:gd name="connsiteX2897" fmla="*/ 853698 w 3189276"/>
                <a:gd name="connsiteY2897" fmla="*/ 270692 h 1011090"/>
                <a:gd name="connsiteX2898" fmla="*/ 860029 w 3189276"/>
                <a:gd name="connsiteY2898" fmla="*/ 274710 h 1011090"/>
                <a:gd name="connsiteX2899" fmla="*/ 864642 w 3189276"/>
                <a:gd name="connsiteY2899" fmla="*/ 277103 h 1011090"/>
                <a:gd name="connsiteX2900" fmla="*/ 867246 w 3189276"/>
                <a:gd name="connsiteY2900" fmla="*/ 278054 h 1011090"/>
                <a:gd name="connsiteX2901" fmla="*/ 869242 w 3189276"/>
                <a:gd name="connsiteY2901" fmla="*/ 278292 h 1011090"/>
                <a:gd name="connsiteX2902" fmla="*/ 871700 w 3189276"/>
                <a:gd name="connsiteY2902" fmla="*/ 277367 h 1011090"/>
                <a:gd name="connsiteX2903" fmla="*/ 875692 w 3189276"/>
                <a:gd name="connsiteY2903" fmla="*/ 277499 h 1011090"/>
                <a:gd name="connsiteX2904" fmla="*/ 875189 w 3189276"/>
                <a:gd name="connsiteY2904" fmla="*/ 280671 h 1011090"/>
                <a:gd name="connsiteX2905" fmla="*/ 874661 w 3189276"/>
                <a:gd name="connsiteY2905" fmla="*/ 286672 h 1011090"/>
                <a:gd name="connsiteX2906" fmla="*/ 871343 w 3189276"/>
                <a:gd name="connsiteY2906" fmla="*/ 291933 h 1011090"/>
                <a:gd name="connsiteX2907" fmla="*/ 869321 w 3189276"/>
                <a:gd name="connsiteY2907" fmla="*/ 292752 h 1011090"/>
                <a:gd name="connsiteX2908" fmla="*/ 864338 w 3189276"/>
                <a:gd name="connsiteY2908" fmla="*/ 290598 h 1011090"/>
                <a:gd name="connsiteX2909" fmla="*/ 855257 w 3189276"/>
                <a:gd name="connsiteY2909" fmla="*/ 287954 h 1011090"/>
                <a:gd name="connsiteX2910" fmla="*/ 852826 w 3189276"/>
                <a:gd name="connsiteY2910" fmla="*/ 286381 h 1011090"/>
                <a:gd name="connsiteX2911" fmla="*/ 841842 w 3189276"/>
                <a:gd name="connsiteY2911" fmla="*/ 282205 h 1011090"/>
                <a:gd name="connsiteX2912" fmla="*/ 837771 w 3189276"/>
                <a:gd name="connsiteY2912" fmla="*/ 279350 h 1011090"/>
                <a:gd name="connsiteX2913" fmla="*/ 833092 w 3189276"/>
                <a:gd name="connsiteY2913" fmla="*/ 278913 h 1011090"/>
                <a:gd name="connsiteX2914" fmla="*/ 826259 w 3189276"/>
                <a:gd name="connsiteY2914" fmla="*/ 277578 h 1011090"/>
                <a:gd name="connsiteX2915" fmla="*/ 825188 w 3189276"/>
                <a:gd name="connsiteY2915" fmla="*/ 277261 h 1011090"/>
                <a:gd name="connsiteX2916" fmla="*/ 819227 w 3189276"/>
                <a:gd name="connsiteY2916" fmla="*/ 275477 h 1011090"/>
                <a:gd name="connsiteX2917" fmla="*/ 813821 w 3189276"/>
                <a:gd name="connsiteY2917" fmla="*/ 274512 h 1011090"/>
                <a:gd name="connsiteX2918" fmla="*/ 811786 w 3189276"/>
                <a:gd name="connsiteY2918" fmla="*/ 273190 h 1011090"/>
                <a:gd name="connsiteX2919" fmla="*/ 807556 w 3189276"/>
                <a:gd name="connsiteY2919" fmla="*/ 272212 h 1011090"/>
                <a:gd name="connsiteX2920" fmla="*/ 803591 w 3189276"/>
                <a:gd name="connsiteY2920" fmla="*/ 271551 h 1011090"/>
                <a:gd name="connsiteX2921" fmla="*/ 797471 w 3189276"/>
                <a:gd name="connsiteY2921" fmla="*/ 269926 h 1011090"/>
                <a:gd name="connsiteX2922" fmla="*/ 795277 w 3189276"/>
                <a:gd name="connsiteY2922" fmla="*/ 270454 h 1011090"/>
                <a:gd name="connsiteX2923" fmla="*/ 794986 w 3189276"/>
                <a:gd name="connsiteY2923" fmla="*/ 268604 h 1011090"/>
                <a:gd name="connsiteX2924" fmla="*/ 787664 w 3189276"/>
                <a:gd name="connsiteY2924" fmla="*/ 265987 h 1011090"/>
                <a:gd name="connsiteX2925" fmla="*/ 779297 w 3189276"/>
                <a:gd name="connsiteY2925" fmla="*/ 263634 h 1011090"/>
                <a:gd name="connsiteX2926" fmla="*/ 762789 w 3189276"/>
                <a:gd name="connsiteY2926" fmla="*/ 260303 h 1011090"/>
                <a:gd name="connsiteX2927" fmla="*/ 748897 w 3189276"/>
                <a:gd name="connsiteY2927" fmla="*/ 258704 h 1011090"/>
                <a:gd name="connsiteX2928" fmla="*/ 733195 w 3189276"/>
                <a:gd name="connsiteY2928" fmla="*/ 258228 h 1011090"/>
                <a:gd name="connsiteX2929" fmla="*/ 718682 w 3189276"/>
                <a:gd name="connsiteY2929" fmla="*/ 256140 h 1011090"/>
                <a:gd name="connsiteX2930" fmla="*/ 716805 w 3189276"/>
                <a:gd name="connsiteY2930" fmla="*/ 256246 h 1011090"/>
                <a:gd name="connsiteX2931" fmla="*/ 715352 w 3189276"/>
                <a:gd name="connsiteY2931" fmla="*/ 256854 h 1011090"/>
                <a:gd name="connsiteX2932" fmla="*/ 712127 w 3189276"/>
                <a:gd name="connsiteY2932" fmla="*/ 259894 h 1011090"/>
                <a:gd name="connsiteX2933" fmla="*/ 707461 w 3189276"/>
                <a:gd name="connsiteY2933" fmla="*/ 260832 h 1011090"/>
                <a:gd name="connsiteX2934" fmla="*/ 706192 w 3189276"/>
                <a:gd name="connsiteY2934" fmla="*/ 262299 h 1011090"/>
                <a:gd name="connsiteX2935" fmla="*/ 710593 w 3189276"/>
                <a:gd name="connsiteY2935" fmla="*/ 265471 h 1011090"/>
                <a:gd name="connsiteX2936" fmla="*/ 720123 w 3189276"/>
                <a:gd name="connsiteY2936" fmla="*/ 273719 h 1011090"/>
                <a:gd name="connsiteX2937" fmla="*/ 723269 w 3189276"/>
                <a:gd name="connsiteY2937" fmla="*/ 272886 h 1011090"/>
                <a:gd name="connsiteX2938" fmla="*/ 726282 w 3189276"/>
                <a:gd name="connsiteY2938" fmla="*/ 276666 h 1011090"/>
                <a:gd name="connsiteX2939" fmla="*/ 725079 w 3189276"/>
                <a:gd name="connsiteY2939" fmla="*/ 278847 h 1011090"/>
                <a:gd name="connsiteX2940" fmla="*/ 722978 w 3189276"/>
                <a:gd name="connsiteY2940" fmla="*/ 281438 h 1011090"/>
                <a:gd name="connsiteX2941" fmla="*/ 720876 w 3189276"/>
                <a:gd name="connsiteY2941" fmla="*/ 282826 h 1011090"/>
                <a:gd name="connsiteX2942" fmla="*/ 715193 w 3189276"/>
                <a:gd name="connsiteY2942" fmla="*/ 283526 h 1011090"/>
                <a:gd name="connsiteX2943" fmla="*/ 710316 w 3189276"/>
                <a:gd name="connsiteY2943" fmla="*/ 283368 h 1011090"/>
                <a:gd name="connsiteX2944" fmla="*/ 710792 w 3189276"/>
                <a:gd name="connsiteY2944" fmla="*/ 285800 h 1011090"/>
                <a:gd name="connsiteX2945" fmla="*/ 713144 w 3189276"/>
                <a:gd name="connsiteY2945" fmla="*/ 288060 h 1011090"/>
                <a:gd name="connsiteX2946" fmla="*/ 713210 w 3189276"/>
                <a:gd name="connsiteY2946" fmla="*/ 288998 h 1011090"/>
                <a:gd name="connsiteX2947" fmla="*/ 713250 w 3189276"/>
                <a:gd name="connsiteY2947" fmla="*/ 290188 h 1011090"/>
                <a:gd name="connsiteX2948" fmla="*/ 712801 w 3189276"/>
                <a:gd name="connsiteY2948" fmla="*/ 290809 h 1011090"/>
                <a:gd name="connsiteX2949" fmla="*/ 712391 w 3189276"/>
                <a:gd name="connsiteY2949" fmla="*/ 291192 h 1011090"/>
                <a:gd name="connsiteX2950" fmla="*/ 710818 w 3189276"/>
                <a:gd name="connsiteY2950" fmla="*/ 291880 h 1011090"/>
                <a:gd name="connsiteX2951" fmla="*/ 708597 w 3189276"/>
                <a:gd name="connsiteY2951" fmla="*/ 291893 h 1011090"/>
                <a:gd name="connsiteX2952" fmla="*/ 702742 w 3189276"/>
                <a:gd name="connsiteY2952" fmla="*/ 290717 h 1011090"/>
                <a:gd name="connsiteX2953" fmla="*/ 698433 w 3189276"/>
                <a:gd name="connsiteY2953" fmla="*/ 289659 h 1011090"/>
                <a:gd name="connsiteX2954" fmla="*/ 696953 w 3189276"/>
                <a:gd name="connsiteY2954" fmla="*/ 285535 h 1011090"/>
                <a:gd name="connsiteX2955" fmla="*/ 698209 w 3189276"/>
                <a:gd name="connsiteY2955" fmla="*/ 283738 h 1011090"/>
                <a:gd name="connsiteX2956" fmla="*/ 699411 w 3189276"/>
                <a:gd name="connsiteY2956" fmla="*/ 283328 h 1011090"/>
                <a:gd name="connsiteX2957" fmla="*/ 700429 w 3189276"/>
                <a:gd name="connsiteY2957" fmla="*/ 282614 h 1011090"/>
                <a:gd name="connsiteX2958" fmla="*/ 696583 w 3189276"/>
                <a:gd name="connsiteY2958" fmla="*/ 279958 h 1011090"/>
                <a:gd name="connsiteX2959" fmla="*/ 694111 w 3189276"/>
                <a:gd name="connsiteY2959" fmla="*/ 278847 h 1011090"/>
                <a:gd name="connsiteX2960" fmla="*/ 692433 w 3189276"/>
                <a:gd name="connsiteY2960" fmla="*/ 277023 h 1011090"/>
                <a:gd name="connsiteX2961" fmla="*/ 692049 w 3189276"/>
                <a:gd name="connsiteY2961" fmla="*/ 276230 h 1011090"/>
                <a:gd name="connsiteX2962" fmla="*/ 689564 w 3189276"/>
                <a:gd name="connsiteY2962" fmla="*/ 276283 h 1011090"/>
                <a:gd name="connsiteX2963" fmla="*/ 680180 w 3189276"/>
                <a:gd name="connsiteY2963" fmla="*/ 278371 h 1011090"/>
                <a:gd name="connsiteX2964" fmla="*/ 678871 w 3189276"/>
                <a:gd name="connsiteY2964" fmla="*/ 280341 h 1011090"/>
                <a:gd name="connsiteX2965" fmla="*/ 677153 w 3189276"/>
                <a:gd name="connsiteY2965" fmla="*/ 279006 h 1011090"/>
                <a:gd name="connsiteX2966" fmla="*/ 666315 w 3189276"/>
                <a:gd name="connsiteY2966" fmla="*/ 284941 h 1011090"/>
                <a:gd name="connsiteX2967" fmla="*/ 661372 w 3189276"/>
                <a:gd name="connsiteY2967" fmla="*/ 287042 h 1011090"/>
                <a:gd name="connsiteX2968" fmla="*/ 657288 w 3189276"/>
                <a:gd name="connsiteY2968" fmla="*/ 286738 h 1011090"/>
                <a:gd name="connsiteX2969" fmla="*/ 651512 w 3189276"/>
                <a:gd name="connsiteY2969" fmla="*/ 285482 h 1011090"/>
                <a:gd name="connsiteX2970" fmla="*/ 645180 w 3189276"/>
                <a:gd name="connsiteY2970" fmla="*/ 285363 h 1011090"/>
                <a:gd name="connsiteX2971" fmla="*/ 640713 w 3189276"/>
                <a:gd name="connsiteY2971" fmla="*/ 284769 h 1011090"/>
                <a:gd name="connsiteX2972" fmla="*/ 638651 w 3189276"/>
                <a:gd name="connsiteY2972" fmla="*/ 285046 h 1011090"/>
                <a:gd name="connsiteX2973" fmla="*/ 634673 w 3189276"/>
                <a:gd name="connsiteY2973" fmla="*/ 286513 h 1011090"/>
                <a:gd name="connsiteX2974" fmla="*/ 630060 w 3189276"/>
                <a:gd name="connsiteY2974" fmla="*/ 286712 h 1011090"/>
                <a:gd name="connsiteX2975" fmla="*/ 625989 w 3189276"/>
                <a:gd name="connsiteY2975" fmla="*/ 288813 h 1011090"/>
                <a:gd name="connsiteX2976" fmla="*/ 622790 w 3189276"/>
                <a:gd name="connsiteY2976" fmla="*/ 291364 h 1011090"/>
                <a:gd name="connsiteX2977" fmla="*/ 623226 w 3189276"/>
                <a:gd name="connsiteY2977" fmla="*/ 295501 h 1011090"/>
                <a:gd name="connsiteX2978" fmla="*/ 620768 w 3189276"/>
                <a:gd name="connsiteY2978" fmla="*/ 295924 h 1011090"/>
                <a:gd name="connsiteX2979" fmla="*/ 617093 w 3189276"/>
                <a:gd name="connsiteY2979" fmla="*/ 293783 h 1011090"/>
                <a:gd name="connsiteX2980" fmla="*/ 615349 w 3189276"/>
                <a:gd name="connsiteY2980" fmla="*/ 293281 h 1011090"/>
                <a:gd name="connsiteX2981" fmla="*/ 614014 w 3189276"/>
                <a:gd name="connsiteY2981" fmla="*/ 293743 h 1011090"/>
                <a:gd name="connsiteX2982" fmla="*/ 611146 w 3189276"/>
                <a:gd name="connsiteY2982" fmla="*/ 293955 h 1011090"/>
                <a:gd name="connsiteX2983" fmla="*/ 608766 w 3189276"/>
                <a:gd name="connsiteY2983" fmla="*/ 294127 h 1011090"/>
                <a:gd name="connsiteX2984" fmla="*/ 606639 w 3189276"/>
                <a:gd name="connsiteY2984" fmla="*/ 294893 h 1011090"/>
                <a:gd name="connsiteX2985" fmla="*/ 605608 w 3189276"/>
                <a:gd name="connsiteY2985" fmla="*/ 294801 h 1011090"/>
                <a:gd name="connsiteX2986" fmla="*/ 598060 w 3189276"/>
                <a:gd name="connsiteY2986" fmla="*/ 294113 h 1011090"/>
                <a:gd name="connsiteX2987" fmla="*/ 596038 w 3189276"/>
                <a:gd name="connsiteY2987" fmla="*/ 294180 h 1011090"/>
                <a:gd name="connsiteX2988" fmla="*/ 593342 w 3189276"/>
                <a:gd name="connsiteY2988" fmla="*/ 293928 h 1011090"/>
                <a:gd name="connsiteX2989" fmla="*/ 593553 w 3189276"/>
                <a:gd name="connsiteY2989" fmla="*/ 292871 h 1011090"/>
                <a:gd name="connsiteX2990" fmla="*/ 594175 w 3189276"/>
                <a:gd name="connsiteY2990" fmla="*/ 292118 h 1011090"/>
                <a:gd name="connsiteX2991" fmla="*/ 598060 w 3189276"/>
                <a:gd name="connsiteY2991" fmla="*/ 291549 h 1011090"/>
                <a:gd name="connsiteX2992" fmla="*/ 600003 w 3189276"/>
                <a:gd name="connsiteY2992" fmla="*/ 290703 h 1011090"/>
                <a:gd name="connsiteX2993" fmla="*/ 602726 w 3189276"/>
                <a:gd name="connsiteY2993" fmla="*/ 291179 h 1011090"/>
                <a:gd name="connsiteX2994" fmla="*/ 604114 w 3189276"/>
                <a:gd name="connsiteY2994" fmla="*/ 289910 h 1011090"/>
                <a:gd name="connsiteX2995" fmla="*/ 602964 w 3189276"/>
                <a:gd name="connsiteY2995" fmla="*/ 287478 h 1011090"/>
                <a:gd name="connsiteX2996" fmla="*/ 599210 w 3189276"/>
                <a:gd name="connsiteY2996" fmla="*/ 285152 h 1011090"/>
                <a:gd name="connsiteX2997" fmla="*/ 599911 w 3189276"/>
                <a:gd name="connsiteY2997" fmla="*/ 283354 h 1011090"/>
                <a:gd name="connsiteX2998" fmla="*/ 600122 w 3189276"/>
                <a:gd name="connsiteY2998" fmla="*/ 281134 h 1011090"/>
                <a:gd name="connsiteX2999" fmla="*/ 600717 w 3189276"/>
                <a:gd name="connsiteY2999" fmla="*/ 280883 h 1011090"/>
                <a:gd name="connsiteX3000" fmla="*/ 601180 w 3189276"/>
                <a:gd name="connsiteY3000" fmla="*/ 280103 h 1011090"/>
                <a:gd name="connsiteX3001" fmla="*/ 600003 w 3189276"/>
                <a:gd name="connsiteY3001" fmla="*/ 279455 h 1011090"/>
                <a:gd name="connsiteX3002" fmla="*/ 597677 w 3189276"/>
                <a:gd name="connsiteY3002" fmla="*/ 279138 h 1011090"/>
                <a:gd name="connsiteX3003" fmla="*/ 597466 w 3189276"/>
                <a:gd name="connsiteY3003" fmla="*/ 278596 h 1011090"/>
                <a:gd name="connsiteX3004" fmla="*/ 598682 w 3189276"/>
                <a:gd name="connsiteY3004" fmla="*/ 278134 h 1011090"/>
                <a:gd name="connsiteX3005" fmla="*/ 607458 w 3189276"/>
                <a:gd name="connsiteY3005" fmla="*/ 277222 h 1011090"/>
                <a:gd name="connsiteX3006" fmla="*/ 609295 w 3189276"/>
                <a:gd name="connsiteY3006" fmla="*/ 276561 h 1011090"/>
                <a:gd name="connsiteX3007" fmla="*/ 603651 w 3189276"/>
                <a:gd name="connsiteY3007" fmla="*/ 276296 h 1011090"/>
                <a:gd name="connsiteX3008" fmla="*/ 596752 w 3189276"/>
                <a:gd name="connsiteY3008" fmla="*/ 276468 h 1011090"/>
                <a:gd name="connsiteX3009" fmla="*/ 590434 w 3189276"/>
                <a:gd name="connsiteY3009" fmla="*/ 278464 h 1011090"/>
                <a:gd name="connsiteX3010" fmla="*/ 578763 w 3189276"/>
                <a:gd name="connsiteY3010" fmla="*/ 282799 h 1011090"/>
                <a:gd name="connsiteX3011" fmla="*/ 573635 w 3189276"/>
                <a:gd name="connsiteY3011" fmla="*/ 285747 h 1011090"/>
                <a:gd name="connsiteX3012" fmla="*/ 575274 w 3189276"/>
                <a:gd name="connsiteY3012" fmla="*/ 285694 h 1011090"/>
                <a:gd name="connsiteX3013" fmla="*/ 577521 w 3189276"/>
                <a:gd name="connsiteY3013" fmla="*/ 286117 h 1011090"/>
                <a:gd name="connsiteX3014" fmla="*/ 580045 w 3189276"/>
                <a:gd name="connsiteY3014" fmla="*/ 288192 h 1011090"/>
                <a:gd name="connsiteX3015" fmla="*/ 581605 w 3189276"/>
                <a:gd name="connsiteY3015" fmla="*/ 288721 h 1011090"/>
                <a:gd name="connsiteX3016" fmla="*/ 581129 w 3189276"/>
                <a:gd name="connsiteY3016" fmla="*/ 290095 h 1011090"/>
                <a:gd name="connsiteX3017" fmla="*/ 577957 w 3189276"/>
                <a:gd name="connsiteY3017" fmla="*/ 291166 h 1011090"/>
                <a:gd name="connsiteX3018" fmla="*/ 576780 w 3189276"/>
                <a:gd name="connsiteY3018" fmla="*/ 291893 h 1011090"/>
                <a:gd name="connsiteX3019" fmla="*/ 575525 w 3189276"/>
                <a:gd name="connsiteY3019" fmla="*/ 292184 h 1011090"/>
                <a:gd name="connsiteX3020" fmla="*/ 574269 w 3189276"/>
                <a:gd name="connsiteY3020" fmla="*/ 291919 h 1011090"/>
                <a:gd name="connsiteX3021" fmla="*/ 572683 w 3189276"/>
                <a:gd name="connsiteY3021" fmla="*/ 291364 h 1011090"/>
                <a:gd name="connsiteX3022" fmla="*/ 573106 w 3189276"/>
                <a:gd name="connsiteY3022" fmla="*/ 290294 h 1011090"/>
                <a:gd name="connsiteX3023" fmla="*/ 573820 w 3189276"/>
                <a:gd name="connsiteY3023" fmla="*/ 289315 h 1011090"/>
                <a:gd name="connsiteX3024" fmla="*/ 570344 w 3189276"/>
                <a:gd name="connsiteY3024" fmla="*/ 287571 h 1011090"/>
                <a:gd name="connsiteX3025" fmla="*/ 568929 w 3189276"/>
                <a:gd name="connsiteY3025" fmla="*/ 287346 h 1011090"/>
                <a:gd name="connsiteX3026" fmla="*/ 567832 w 3189276"/>
                <a:gd name="connsiteY3026" fmla="*/ 287412 h 1011090"/>
                <a:gd name="connsiteX3027" fmla="*/ 561462 w 3189276"/>
                <a:gd name="connsiteY3027" fmla="*/ 288906 h 1011090"/>
                <a:gd name="connsiteX3028" fmla="*/ 556954 w 3189276"/>
                <a:gd name="connsiteY3028" fmla="*/ 290677 h 1011090"/>
                <a:gd name="connsiteX3029" fmla="*/ 552579 w 3189276"/>
                <a:gd name="connsiteY3029" fmla="*/ 291615 h 1011090"/>
                <a:gd name="connsiteX3030" fmla="*/ 548310 w 3189276"/>
                <a:gd name="connsiteY3030" fmla="*/ 291933 h 1011090"/>
                <a:gd name="connsiteX3031" fmla="*/ 546023 w 3189276"/>
                <a:gd name="connsiteY3031" fmla="*/ 292712 h 1011090"/>
                <a:gd name="connsiteX3032" fmla="*/ 541609 w 3189276"/>
                <a:gd name="connsiteY3032" fmla="*/ 295105 h 1011090"/>
                <a:gd name="connsiteX3033" fmla="*/ 538648 w 3189276"/>
                <a:gd name="connsiteY3033" fmla="*/ 296136 h 1011090"/>
                <a:gd name="connsiteX3034" fmla="*/ 534009 w 3189276"/>
                <a:gd name="connsiteY3034" fmla="*/ 298792 h 1011090"/>
                <a:gd name="connsiteX3035" fmla="*/ 521307 w 3189276"/>
                <a:gd name="connsiteY3035" fmla="*/ 303498 h 1011090"/>
                <a:gd name="connsiteX3036" fmla="*/ 517738 w 3189276"/>
                <a:gd name="connsiteY3036" fmla="*/ 303894 h 1011090"/>
                <a:gd name="connsiteX3037" fmla="*/ 515531 w 3189276"/>
                <a:gd name="connsiteY3037" fmla="*/ 303511 h 1011090"/>
                <a:gd name="connsiteX3038" fmla="*/ 513747 w 3189276"/>
                <a:gd name="connsiteY3038" fmla="*/ 302877 h 1011090"/>
                <a:gd name="connsiteX3039" fmla="*/ 512835 w 3189276"/>
                <a:gd name="connsiteY3039" fmla="*/ 303405 h 1011090"/>
                <a:gd name="connsiteX3040" fmla="*/ 514434 w 3189276"/>
                <a:gd name="connsiteY3040" fmla="*/ 304542 h 1011090"/>
                <a:gd name="connsiteX3041" fmla="*/ 517302 w 3189276"/>
                <a:gd name="connsiteY3041" fmla="*/ 306855 h 1011090"/>
                <a:gd name="connsiteX3042" fmla="*/ 516866 w 3189276"/>
                <a:gd name="connsiteY3042" fmla="*/ 308058 h 1011090"/>
                <a:gd name="connsiteX3043" fmla="*/ 513456 w 3189276"/>
                <a:gd name="connsiteY3043" fmla="*/ 307727 h 1011090"/>
                <a:gd name="connsiteX3044" fmla="*/ 506887 w 3189276"/>
                <a:gd name="connsiteY3044" fmla="*/ 308811 h 1011090"/>
                <a:gd name="connsiteX3045" fmla="*/ 499868 w 3189276"/>
                <a:gd name="connsiteY3045" fmla="*/ 310186 h 1011090"/>
                <a:gd name="connsiteX3046" fmla="*/ 500529 w 3189276"/>
                <a:gd name="connsiteY3046" fmla="*/ 311851 h 1011090"/>
                <a:gd name="connsiteX3047" fmla="*/ 501454 w 3189276"/>
                <a:gd name="connsiteY3047" fmla="*/ 313318 h 1011090"/>
                <a:gd name="connsiteX3048" fmla="*/ 500926 w 3189276"/>
                <a:gd name="connsiteY3048" fmla="*/ 315724 h 1011090"/>
                <a:gd name="connsiteX3049" fmla="*/ 500212 w 3189276"/>
                <a:gd name="connsiteY3049" fmla="*/ 317667 h 1011090"/>
                <a:gd name="connsiteX3050" fmla="*/ 500846 w 3189276"/>
                <a:gd name="connsiteY3050" fmla="*/ 323284 h 1011090"/>
                <a:gd name="connsiteX3051" fmla="*/ 500371 w 3189276"/>
                <a:gd name="connsiteY3051" fmla="*/ 324963 h 1011090"/>
                <a:gd name="connsiteX3052" fmla="*/ 497753 w 3189276"/>
                <a:gd name="connsiteY3052" fmla="*/ 326086 h 1011090"/>
                <a:gd name="connsiteX3053" fmla="*/ 483545 w 3189276"/>
                <a:gd name="connsiteY3053" fmla="*/ 328637 h 1011090"/>
                <a:gd name="connsiteX3054" fmla="*/ 481020 w 3189276"/>
                <a:gd name="connsiteY3054" fmla="*/ 328796 h 1011090"/>
                <a:gd name="connsiteX3055" fmla="*/ 480042 w 3189276"/>
                <a:gd name="connsiteY3055" fmla="*/ 329258 h 1011090"/>
                <a:gd name="connsiteX3056" fmla="*/ 479091 w 3189276"/>
                <a:gd name="connsiteY3056" fmla="*/ 328796 h 1011090"/>
                <a:gd name="connsiteX3057" fmla="*/ 476117 w 3189276"/>
                <a:gd name="connsiteY3057" fmla="*/ 328214 h 1011090"/>
                <a:gd name="connsiteX3058" fmla="*/ 472138 w 3189276"/>
                <a:gd name="connsiteY3058" fmla="*/ 328201 h 1011090"/>
                <a:gd name="connsiteX3059" fmla="*/ 470248 w 3189276"/>
                <a:gd name="connsiteY3059" fmla="*/ 327963 h 1011090"/>
                <a:gd name="connsiteX3060" fmla="*/ 468107 w 3189276"/>
                <a:gd name="connsiteY3060" fmla="*/ 327038 h 1011090"/>
                <a:gd name="connsiteX3061" fmla="*/ 464948 w 3189276"/>
                <a:gd name="connsiteY3061" fmla="*/ 324646 h 1011090"/>
                <a:gd name="connsiteX3062" fmla="*/ 460031 w 3189276"/>
                <a:gd name="connsiteY3062" fmla="*/ 319861 h 1011090"/>
                <a:gd name="connsiteX3063" fmla="*/ 451493 w 3189276"/>
                <a:gd name="connsiteY3063" fmla="*/ 317442 h 1011090"/>
                <a:gd name="connsiteX3064" fmla="*/ 447343 w 3189276"/>
                <a:gd name="connsiteY3064" fmla="*/ 315843 h 1011090"/>
                <a:gd name="connsiteX3065" fmla="*/ 446219 w 3189276"/>
                <a:gd name="connsiteY3065" fmla="*/ 314323 h 1011090"/>
                <a:gd name="connsiteX3066" fmla="*/ 446457 w 3189276"/>
                <a:gd name="connsiteY3066" fmla="*/ 312763 h 1011090"/>
                <a:gd name="connsiteX3067" fmla="*/ 452986 w 3189276"/>
                <a:gd name="connsiteY3067" fmla="*/ 307635 h 1011090"/>
                <a:gd name="connsiteX3068" fmla="*/ 455352 w 3189276"/>
                <a:gd name="connsiteY3068" fmla="*/ 305969 h 1011090"/>
                <a:gd name="connsiteX3069" fmla="*/ 466798 w 3189276"/>
                <a:gd name="connsiteY3069" fmla="*/ 304502 h 1011090"/>
                <a:gd name="connsiteX3070" fmla="*/ 471438 w 3189276"/>
                <a:gd name="connsiteY3070" fmla="*/ 304370 h 1011090"/>
                <a:gd name="connsiteX3071" fmla="*/ 476064 w 3189276"/>
                <a:gd name="connsiteY3071" fmla="*/ 303762 h 1011090"/>
                <a:gd name="connsiteX3072" fmla="*/ 475046 w 3189276"/>
                <a:gd name="connsiteY3072" fmla="*/ 300828 h 1011090"/>
                <a:gd name="connsiteX3073" fmla="*/ 469297 w 3189276"/>
                <a:gd name="connsiteY3073" fmla="*/ 297246 h 1011090"/>
                <a:gd name="connsiteX3074" fmla="*/ 463071 w 3189276"/>
                <a:gd name="connsiteY3074" fmla="*/ 293096 h 1011090"/>
                <a:gd name="connsiteX3075" fmla="*/ 456833 w 3189276"/>
                <a:gd name="connsiteY3075" fmla="*/ 288575 h 1011090"/>
                <a:gd name="connsiteX3076" fmla="*/ 449550 w 3189276"/>
                <a:gd name="connsiteY3076" fmla="*/ 286976 h 1011090"/>
                <a:gd name="connsiteX3077" fmla="*/ 441276 w 3189276"/>
                <a:gd name="connsiteY3077" fmla="*/ 286223 h 1011090"/>
                <a:gd name="connsiteX3078" fmla="*/ 425058 w 3189276"/>
                <a:gd name="connsiteY3078" fmla="*/ 287095 h 1011090"/>
                <a:gd name="connsiteX3079" fmla="*/ 422692 w 3189276"/>
                <a:gd name="connsiteY3079" fmla="*/ 286923 h 1011090"/>
                <a:gd name="connsiteX3080" fmla="*/ 411299 w 3189276"/>
                <a:gd name="connsiteY3080" fmla="*/ 283791 h 1011090"/>
                <a:gd name="connsiteX3081" fmla="*/ 410215 w 3189276"/>
                <a:gd name="connsiteY3081" fmla="*/ 283751 h 1011090"/>
                <a:gd name="connsiteX3082" fmla="*/ 408814 w 3189276"/>
                <a:gd name="connsiteY3082" fmla="*/ 283949 h 1011090"/>
                <a:gd name="connsiteX3083" fmla="*/ 409514 w 3189276"/>
                <a:gd name="connsiteY3083" fmla="*/ 284848 h 1011090"/>
                <a:gd name="connsiteX3084" fmla="*/ 410532 w 3189276"/>
                <a:gd name="connsiteY3084" fmla="*/ 285496 h 1011090"/>
                <a:gd name="connsiteX3085" fmla="*/ 426419 w 3189276"/>
                <a:gd name="connsiteY3085" fmla="*/ 292250 h 1011090"/>
                <a:gd name="connsiteX3086" fmla="*/ 427569 w 3189276"/>
                <a:gd name="connsiteY3086" fmla="*/ 294008 h 1011090"/>
                <a:gd name="connsiteX3087" fmla="*/ 428653 w 3189276"/>
                <a:gd name="connsiteY3087" fmla="*/ 296400 h 1011090"/>
                <a:gd name="connsiteX3088" fmla="*/ 428706 w 3189276"/>
                <a:gd name="connsiteY3088" fmla="*/ 297405 h 1011090"/>
                <a:gd name="connsiteX3089" fmla="*/ 429314 w 3189276"/>
                <a:gd name="connsiteY3089" fmla="*/ 298396 h 1011090"/>
                <a:gd name="connsiteX3090" fmla="*/ 429724 w 3189276"/>
                <a:gd name="connsiteY3090" fmla="*/ 300220 h 1011090"/>
                <a:gd name="connsiteX3091" fmla="*/ 428468 w 3189276"/>
                <a:gd name="connsiteY3091" fmla="*/ 308071 h 1011090"/>
                <a:gd name="connsiteX3092" fmla="*/ 426710 w 3189276"/>
                <a:gd name="connsiteY3092" fmla="*/ 313675 h 1011090"/>
                <a:gd name="connsiteX3093" fmla="*/ 426327 w 3189276"/>
                <a:gd name="connsiteY3093" fmla="*/ 316345 h 1011090"/>
                <a:gd name="connsiteX3094" fmla="*/ 426578 w 3189276"/>
                <a:gd name="connsiteY3094" fmla="*/ 318169 h 1011090"/>
                <a:gd name="connsiteX3095" fmla="*/ 428362 w 3189276"/>
                <a:gd name="connsiteY3095" fmla="*/ 319768 h 1011090"/>
                <a:gd name="connsiteX3096" fmla="*/ 432566 w 3189276"/>
                <a:gd name="connsiteY3096" fmla="*/ 320284 h 1011090"/>
                <a:gd name="connsiteX3097" fmla="*/ 437046 w 3189276"/>
                <a:gd name="connsiteY3097" fmla="*/ 321936 h 1011090"/>
                <a:gd name="connsiteX3098" fmla="*/ 439769 w 3189276"/>
                <a:gd name="connsiteY3098" fmla="*/ 324262 h 1011090"/>
                <a:gd name="connsiteX3099" fmla="*/ 440694 w 3189276"/>
                <a:gd name="connsiteY3099" fmla="*/ 325888 h 1011090"/>
                <a:gd name="connsiteX3100" fmla="*/ 441818 w 3189276"/>
                <a:gd name="connsiteY3100" fmla="*/ 329377 h 1011090"/>
                <a:gd name="connsiteX3101" fmla="*/ 443615 w 3189276"/>
                <a:gd name="connsiteY3101" fmla="*/ 332378 h 1011090"/>
                <a:gd name="connsiteX3102" fmla="*/ 441685 w 3189276"/>
                <a:gd name="connsiteY3102" fmla="*/ 337030 h 1011090"/>
                <a:gd name="connsiteX3103" fmla="*/ 440403 w 3189276"/>
                <a:gd name="connsiteY3103" fmla="*/ 338854 h 1011090"/>
                <a:gd name="connsiteX3104" fmla="*/ 439240 w 3189276"/>
                <a:gd name="connsiteY3104" fmla="*/ 343084 h 1011090"/>
                <a:gd name="connsiteX3105" fmla="*/ 440958 w 3189276"/>
                <a:gd name="connsiteY3105" fmla="*/ 346097 h 1011090"/>
                <a:gd name="connsiteX3106" fmla="*/ 441038 w 3189276"/>
                <a:gd name="connsiteY3106" fmla="*/ 347287 h 1011090"/>
                <a:gd name="connsiteX3107" fmla="*/ 440892 w 3189276"/>
                <a:gd name="connsiteY3107" fmla="*/ 348662 h 1011090"/>
                <a:gd name="connsiteX3108" fmla="*/ 438976 w 3189276"/>
                <a:gd name="connsiteY3108" fmla="*/ 347644 h 1011090"/>
                <a:gd name="connsiteX3109" fmla="*/ 437297 w 3189276"/>
                <a:gd name="connsiteY3109" fmla="*/ 346441 h 1011090"/>
                <a:gd name="connsiteX3110" fmla="*/ 435130 w 3189276"/>
                <a:gd name="connsiteY3110" fmla="*/ 345370 h 1011090"/>
                <a:gd name="connsiteX3111" fmla="*/ 433028 w 3189276"/>
                <a:gd name="connsiteY3111" fmla="*/ 344974 h 1011090"/>
                <a:gd name="connsiteX3112" fmla="*/ 430992 w 3189276"/>
                <a:gd name="connsiteY3112" fmla="*/ 345265 h 1011090"/>
                <a:gd name="connsiteX3113" fmla="*/ 429605 w 3189276"/>
                <a:gd name="connsiteY3113" fmla="*/ 345833 h 1011090"/>
                <a:gd name="connsiteX3114" fmla="*/ 429433 w 3189276"/>
                <a:gd name="connsiteY3114" fmla="*/ 344604 h 1011090"/>
                <a:gd name="connsiteX3115" fmla="*/ 430847 w 3189276"/>
                <a:gd name="connsiteY3115" fmla="*/ 342701 h 1011090"/>
                <a:gd name="connsiteX3116" fmla="*/ 429657 w 3189276"/>
                <a:gd name="connsiteY3116" fmla="*/ 341709 h 1011090"/>
                <a:gd name="connsiteX3117" fmla="*/ 428481 w 3189276"/>
                <a:gd name="connsiteY3117" fmla="*/ 340969 h 1011090"/>
                <a:gd name="connsiteX3118" fmla="*/ 421925 w 3189276"/>
                <a:gd name="connsiteY3118" fmla="*/ 338656 h 1011090"/>
                <a:gd name="connsiteX3119" fmla="*/ 417643 w 3189276"/>
                <a:gd name="connsiteY3119" fmla="*/ 338524 h 1011090"/>
                <a:gd name="connsiteX3120" fmla="*/ 413982 w 3189276"/>
                <a:gd name="connsiteY3120" fmla="*/ 338762 h 1011090"/>
                <a:gd name="connsiteX3121" fmla="*/ 410096 w 3189276"/>
                <a:gd name="connsiteY3121" fmla="*/ 338484 h 1011090"/>
                <a:gd name="connsiteX3122" fmla="*/ 406884 w 3189276"/>
                <a:gd name="connsiteY3122" fmla="*/ 337017 h 1011090"/>
                <a:gd name="connsiteX3123" fmla="*/ 404122 w 3189276"/>
                <a:gd name="connsiteY3123" fmla="*/ 336224 h 1011090"/>
                <a:gd name="connsiteX3124" fmla="*/ 402166 w 3189276"/>
                <a:gd name="connsiteY3124" fmla="*/ 336105 h 1011090"/>
                <a:gd name="connsiteX3125" fmla="*/ 400130 w 3189276"/>
                <a:gd name="connsiteY3125" fmla="*/ 337427 h 1011090"/>
                <a:gd name="connsiteX3126" fmla="*/ 395768 w 3189276"/>
                <a:gd name="connsiteY3126" fmla="*/ 342502 h 1011090"/>
                <a:gd name="connsiteX3127" fmla="*/ 390891 w 3189276"/>
                <a:gd name="connsiteY3127" fmla="*/ 345846 h 1011090"/>
                <a:gd name="connsiteX3128" fmla="*/ 384018 w 3189276"/>
                <a:gd name="connsiteY3128" fmla="*/ 348371 h 1011090"/>
                <a:gd name="connsiteX3129" fmla="*/ 378559 w 3189276"/>
                <a:gd name="connsiteY3129" fmla="*/ 349190 h 1011090"/>
                <a:gd name="connsiteX3130" fmla="*/ 377158 w 3189276"/>
                <a:gd name="connsiteY3130" fmla="*/ 349798 h 1011090"/>
                <a:gd name="connsiteX3131" fmla="*/ 374515 w 3189276"/>
                <a:gd name="connsiteY3131" fmla="*/ 352746 h 1011090"/>
                <a:gd name="connsiteX3132" fmla="*/ 371580 w 3189276"/>
                <a:gd name="connsiteY3132" fmla="*/ 355019 h 1011090"/>
                <a:gd name="connsiteX3133" fmla="*/ 362844 w 3189276"/>
                <a:gd name="connsiteY3133" fmla="*/ 358813 h 1011090"/>
                <a:gd name="connsiteX3134" fmla="*/ 362540 w 3189276"/>
                <a:gd name="connsiteY3134" fmla="*/ 360372 h 1011090"/>
                <a:gd name="connsiteX3135" fmla="*/ 362434 w 3189276"/>
                <a:gd name="connsiteY3135" fmla="*/ 362513 h 1011090"/>
                <a:gd name="connsiteX3136" fmla="*/ 363927 w 3189276"/>
                <a:gd name="connsiteY3136" fmla="*/ 364945 h 1011090"/>
                <a:gd name="connsiteX3137" fmla="*/ 366333 w 3189276"/>
                <a:gd name="connsiteY3137" fmla="*/ 367298 h 1011090"/>
                <a:gd name="connsiteX3138" fmla="*/ 372109 w 3189276"/>
                <a:gd name="connsiteY3138" fmla="*/ 372056 h 1011090"/>
                <a:gd name="connsiteX3139" fmla="*/ 375110 w 3189276"/>
                <a:gd name="connsiteY3139" fmla="*/ 373669 h 1011090"/>
                <a:gd name="connsiteX3140" fmla="*/ 377488 w 3189276"/>
                <a:gd name="connsiteY3140" fmla="*/ 376207 h 1011090"/>
                <a:gd name="connsiteX3141" fmla="*/ 379498 w 3189276"/>
                <a:gd name="connsiteY3141" fmla="*/ 379128 h 1011090"/>
                <a:gd name="connsiteX3142" fmla="*/ 378929 w 3189276"/>
                <a:gd name="connsiteY3142" fmla="*/ 379722 h 1011090"/>
                <a:gd name="connsiteX3143" fmla="*/ 374885 w 3189276"/>
                <a:gd name="connsiteY3143" fmla="*/ 378995 h 1011090"/>
                <a:gd name="connsiteX3144" fmla="*/ 372188 w 3189276"/>
                <a:gd name="connsiteY3144" fmla="*/ 379326 h 1011090"/>
                <a:gd name="connsiteX3145" fmla="*/ 368673 w 3189276"/>
                <a:gd name="connsiteY3145" fmla="*/ 381322 h 1011090"/>
                <a:gd name="connsiteX3146" fmla="*/ 368567 w 3189276"/>
                <a:gd name="connsiteY3146" fmla="*/ 382168 h 1011090"/>
                <a:gd name="connsiteX3147" fmla="*/ 367589 w 3189276"/>
                <a:gd name="connsiteY3147" fmla="*/ 384150 h 1011090"/>
                <a:gd name="connsiteX3148" fmla="*/ 363994 w 3189276"/>
                <a:gd name="connsiteY3148" fmla="*/ 384309 h 1011090"/>
                <a:gd name="connsiteX3149" fmla="*/ 353406 w 3189276"/>
                <a:gd name="connsiteY3149" fmla="*/ 380727 h 1011090"/>
                <a:gd name="connsiteX3150" fmla="*/ 344630 w 3189276"/>
                <a:gd name="connsiteY3150" fmla="*/ 378916 h 1011090"/>
                <a:gd name="connsiteX3151" fmla="*/ 343229 w 3189276"/>
                <a:gd name="connsiteY3151" fmla="*/ 378797 h 1011090"/>
                <a:gd name="connsiteX3152" fmla="*/ 341154 w 3189276"/>
                <a:gd name="connsiteY3152" fmla="*/ 377898 h 1011090"/>
                <a:gd name="connsiteX3153" fmla="*/ 340427 w 3189276"/>
                <a:gd name="connsiteY3153" fmla="*/ 377158 h 1011090"/>
                <a:gd name="connsiteX3154" fmla="*/ 336964 w 3189276"/>
                <a:gd name="connsiteY3154" fmla="*/ 377304 h 1011090"/>
                <a:gd name="connsiteX3155" fmla="*/ 334810 w 3189276"/>
                <a:gd name="connsiteY3155" fmla="*/ 377224 h 1011090"/>
                <a:gd name="connsiteX3156" fmla="*/ 332655 w 3189276"/>
                <a:gd name="connsiteY3156" fmla="*/ 376630 h 1011090"/>
                <a:gd name="connsiteX3157" fmla="*/ 322306 w 3189276"/>
                <a:gd name="connsiteY3157" fmla="*/ 370920 h 1011090"/>
                <a:gd name="connsiteX3158" fmla="*/ 314521 w 3189276"/>
                <a:gd name="connsiteY3158" fmla="*/ 368778 h 1011090"/>
                <a:gd name="connsiteX3159" fmla="*/ 312803 w 3189276"/>
                <a:gd name="connsiteY3159" fmla="*/ 368739 h 1011090"/>
                <a:gd name="connsiteX3160" fmla="*/ 309763 w 3189276"/>
                <a:gd name="connsiteY3160" fmla="*/ 369320 h 1011090"/>
                <a:gd name="connsiteX3161" fmla="*/ 308877 w 3189276"/>
                <a:gd name="connsiteY3161" fmla="*/ 373920 h 1011090"/>
                <a:gd name="connsiteX3162" fmla="*/ 306617 w 3189276"/>
                <a:gd name="connsiteY3162" fmla="*/ 375202 h 1011090"/>
                <a:gd name="connsiteX3163" fmla="*/ 304357 w 3189276"/>
                <a:gd name="connsiteY3163" fmla="*/ 375123 h 1011090"/>
                <a:gd name="connsiteX3164" fmla="*/ 304701 w 3189276"/>
                <a:gd name="connsiteY3164" fmla="*/ 377396 h 1011090"/>
                <a:gd name="connsiteX3165" fmla="*/ 305943 w 3189276"/>
                <a:gd name="connsiteY3165" fmla="*/ 378797 h 1011090"/>
                <a:gd name="connsiteX3166" fmla="*/ 307014 w 3189276"/>
                <a:gd name="connsiteY3166" fmla="*/ 379802 h 1011090"/>
                <a:gd name="connsiteX3167" fmla="*/ 310106 w 3189276"/>
                <a:gd name="connsiteY3167" fmla="*/ 381427 h 1011090"/>
                <a:gd name="connsiteX3168" fmla="*/ 316279 w 3189276"/>
                <a:gd name="connsiteY3168" fmla="*/ 386318 h 1011090"/>
                <a:gd name="connsiteX3169" fmla="*/ 319425 w 3189276"/>
                <a:gd name="connsiteY3169" fmla="*/ 388327 h 1011090"/>
                <a:gd name="connsiteX3170" fmla="*/ 321605 w 3189276"/>
                <a:gd name="connsiteY3170" fmla="*/ 389094 h 1011090"/>
                <a:gd name="connsiteX3171" fmla="*/ 324302 w 3189276"/>
                <a:gd name="connsiteY3171" fmla="*/ 389199 h 1011090"/>
                <a:gd name="connsiteX3172" fmla="*/ 330118 w 3189276"/>
                <a:gd name="connsiteY3172" fmla="*/ 388618 h 1011090"/>
                <a:gd name="connsiteX3173" fmla="*/ 332245 w 3189276"/>
                <a:gd name="connsiteY3173" fmla="*/ 389384 h 1011090"/>
                <a:gd name="connsiteX3174" fmla="*/ 334598 w 3189276"/>
                <a:gd name="connsiteY3174" fmla="*/ 390534 h 1011090"/>
                <a:gd name="connsiteX3175" fmla="*/ 335656 w 3189276"/>
                <a:gd name="connsiteY3175" fmla="*/ 393363 h 1011090"/>
                <a:gd name="connsiteX3176" fmla="*/ 337902 w 3189276"/>
                <a:gd name="connsiteY3176" fmla="*/ 396271 h 1011090"/>
                <a:gd name="connsiteX3177" fmla="*/ 338418 w 3189276"/>
                <a:gd name="connsiteY3177" fmla="*/ 397910 h 1011090"/>
                <a:gd name="connsiteX3178" fmla="*/ 336858 w 3189276"/>
                <a:gd name="connsiteY3178" fmla="*/ 399839 h 1011090"/>
                <a:gd name="connsiteX3179" fmla="*/ 330778 w 3189276"/>
                <a:gd name="connsiteY3179" fmla="*/ 401240 h 1011090"/>
                <a:gd name="connsiteX3180" fmla="*/ 327487 w 3189276"/>
                <a:gd name="connsiteY3180" fmla="*/ 403249 h 1011090"/>
                <a:gd name="connsiteX3181" fmla="*/ 326139 w 3189276"/>
                <a:gd name="connsiteY3181" fmla="*/ 403170 h 1011090"/>
                <a:gd name="connsiteX3182" fmla="*/ 318037 w 3189276"/>
                <a:gd name="connsiteY3182" fmla="*/ 400844 h 1011090"/>
                <a:gd name="connsiteX3183" fmla="*/ 312842 w 3189276"/>
                <a:gd name="connsiteY3183" fmla="*/ 399945 h 1011090"/>
                <a:gd name="connsiteX3184" fmla="*/ 305864 w 3189276"/>
                <a:gd name="connsiteY3184" fmla="*/ 398491 h 1011090"/>
                <a:gd name="connsiteX3185" fmla="*/ 304502 w 3189276"/>
                <a:gd name="connsiteY3185" fmla="*/ 397698 h 1011090"/>
                <a:gd name="connsiteX3186" fmla="*/ 300762 w 3189276"/>
                <a:gd name="connsiteY3186" fmla="*/ 393825 h 1011090"/>
                <a:gd name="connsiteX3187" fmla="*/ 293453 w 3189276"/>
                <a:gd name="connsiteY3187" fmla="*/ 390164 h 1011090"/>
                <a:gd name="connsiteX3188" fmla="*/ 290280 w 3189276"/>
                <a:gd name="connsiteY3188" fmla="*/ 389094 h 1011090"/>
                <a:gd name="connsiteX3189" fmla="*/ 286328 w 3189276"/>
                <a:gd name="connsiteY3189" fmla="*/ 389887 h 1011090"/>
                <a:gd name="connsiteX3190" fmla="*/ 283434 w 3189276"/>
                <a:gd name="connsiteY3190" fmla="*/ 389490 h 1011090"/>
                <a:gd name="connsiteX3191" fmla="*/ 278318 w 3189276"/>
                <a:gd name="connsiteY3191" fmla="*/ 387547 h 1011090"/>
                <a:gd name="connsiteX3192" fmla="*/ 274591 w 3189276"/>
                <a:gd name="connsiteY3192" fmla="*/ 384560 h 1011090"/>
                <a:gd name="connsiteX3193" fmla="*/ 273679 w 3189276"/>
                <a:gd name="connsiteY3193" fmla="*/ 380899 h 1011090"/>
                <a:gd name="connsiteX3194" fmla="*/ 274419 w 3189276"/>
                <a:gd name="connsiteY3194" fmla="*/ 380106 h 1011090"/>
                <a:gd name="connsiteX3195" fmla="*/ 275226 w 3189276"/>
                <a:gd name="connsiteY3195" fmla="*/ 379670 h 1011090"/>
                <a:gd name="connsiteX3196" fmla="*/ 272741 w 3189276"/>
                <a:gd name="connsiteY3196" fmla="*/ 378573 h 1011090"/>
                <a:gd name="connsiteX3197" fmla="*/ 272106 w 3189276"/>
                <a:gd name="connsiteY3197" fmla="*/ 375770 h 1011090"/>
                <a:gd name="connsiteX3198" fmla="*/ 271313 w 3189276"/>
                <a:gd name="connsiteY3198" fmla="*/ 373946 h 1011090"/>
                <a:gd name="connsiteX3199" fmla="*/ 267943 w 3189276"/>
                <a:gd name="connsiteY3199" fmla="*/ 369426 h 1011090"/>
                <a:gd name="connsiteX3200" fmla="*/ 264863 w 3189276"/>
                <a:gd name="connsiteY3200" fmla="*/ 366703 h 1011090"/>
                <a:gd name="connsiteX3201" fmla="*/ 261863 w 3189276"/>
                <a:gd name="connsiteY3201" fmla="*/ 363782 h 1011090"/>
                <a:gd name="connsiteX3202" fmla="*/ 264176 w 3189276"/>
                <a:gd name="connsiteY3202" fmla="*/ 362275 h 1011090"/>
                <a:gd name="connsiteX3203" fmla="*/ 265273 w 3189276"/>
                <a:gd name="connsiteY3203" fmla="*/ 360954 h 1011090"/>
                <a:gd name="connsiteX3204" fmla="*/ 266423 w 3189276"/>
                <a:gd name="connsiteY3204" fmla="*/ 357147 h 1011090"/>
                <a:gd name="connsiteX3205" fmla="*/ 266542 w 3189276"/>
                <a:gd name="connsiteY3205" fmla="*/ 355852 h 1011090"/>
                <a:gd name="connsiteX3206" fmla="*/ 267084 w 3189276"/>
                <a:gd name="connsiteY3206" fmla="*/ 354570 h 1011090"/>
                <a:gd name="connsiteX3207" fmla="*/ 267163 w 3189276"/>
                <a:gd name="connsiteY3207" fmla="*/ 353380 h 1011090"/>
                <a:gd name="connsiteX3208" fmla="*/ 266806 w 3189276"/>
                <a:gd name="connsiteY3208" fmla="*/ 352191 h 1011090"/>
                <a:gd name="connsiteX3209" fmla="*/ 264612 w 3189276"/>
                <a:gd name="connsiteY3209" fmla="*/ 350036 h 1011090"/>
                <a:gd name="connsiteX3210" fmla="*/ 258294 w 3189276"/>
                <a:gd name="connsiteY3210" fmla="*/ 345688 h 1011090"/>
                <a:gd name="connsiteX3211" fmla="*/ 252465 w 3189276"/>
                <a:gd name="connsiteY3211" fmla="*/ 343309 h 1011090"/>
                <a:gd name="connsiteX3212" fmla="*/ 241812 w 3189276"/>
                <a:gd name="connsiteY3212" fmla="*/ 340956 h 1011090"/>
                <a:gd name="connsiteX3213" fmla="*/ 239010 w 3189276"/>
                <a:gd name="connsiteY3213" fmla="*/ 341088 h 1011090"/>
                <a:gd name="connsiteX3214" fmla="*/ 237913 w 3189276"/>
                <a:gd name="connsiteY3214" fmla="*/ 340744 h 1011090"/>
                <a:gd name="connsiteX3215" fmla="*/ 240014 w 3189276"/>
                <a:gd name="connsiteY3215" fmla="*/ 340321 h 1011090"/>
                <a:gd name="connsiteX3216" fmla="*/ 242010 w 3189276"/>
                <a:gd name="connsiteY3216" fmla="*/ 339396 h 1011090"/>
                <a:gd name="connsiteX3217" fmla="*/ 242922 w 3189276"/>
                <a:gd name="connsiteY3217" fmla="*/ 337969 h 1011090"/>
                <a:gd name="connsiteX3218" fmla="*/ 240213 w 3189276"/>
                <a:gd name="connsiteY3218" fmla="*/ 337268 h 1011090"/>
                <a:gd name="connsiteX3219" fmla="*/ 238058 w 3189276"/>
                <a:gd name="connsiteY3219" fmla="*/ 336951 h 1011090"/>
                <a:gd name="connsiteX3220" fmla="*/ 234344 w 3189276"/>
                <a:gd name="connsiteY3220" fmla="*/ 335788 h 1011090"/>
                <a:gd name="connsiteX3221" fmla="*/ 233512 w 3189276"/>
                <a:gd name="connsiteY3221" fmla="*/ 334757 h 1011090"/>
                <a:gd name="connsiteX3222" fmla="*/ 234146 w 3189276"/>
                <a:gd name="connsiteY3222" fmla="*/ 334017 h 1011090"/>
                <a:gd name="connsiteX3223" fmla="*/ 232983 w 3189276"/>
                <a:gd name="connsiteY3223" fmla="*/ 332153 h 1011090"/>
                <a:gd name="connsiteX3224" fmla="*/ 228185 w 3189276"/>
                <a:gd name="connsiteY3224" fmla="*/ 331558 h 1011090"/>
                <a:gd name="connsiteX3225" fmla="*/ 226876 w 3189276"/>
                <a:gd name="connsiteY3225" fmla="*/ 331135 h 1011090"/>
                <a:gd name="connsiteX3226" fmla="*/ 226665 w 3189276"/>
                <a:gd name="connsiteY3226" fmla="*/ 330514 h 1011090"/>
                <a:gd name="connsiteX3227" fmla="*/ 223123 w 3189276"/>
                <a:gd name="connsiteY3227" fmla="*/ 328492 h 1011090"/>
                <a:gd name="connsiteX3228" fmla="*/ 218602 w 3189276"/>
                <a:gd name="connsiteY3228" fmla="*/ 326377 h 1011090"/>
                <a:gd name="connsiteX3229" fmla="*/ 218906 w 3189276"/>
                <a:gd name="connsiteY3229" fmla="*/ 324236 h 1011090"/>
                <a:gd name="connsiteX3230" fmla="*/ 215655 w 3189276"/>
                <a:gd name="connsiteY3230" fmla="*/ 322676 h 1011090"/>
                <a:gd name="connsiteX3231" fmla="*/ 212879 w 3189276"/>
                <a:gd name="connsiteY3231" fmla="*/ 321579 h 1011090"/>
                <a:gd name="connsiteX3232" fmla="*/ 208755 w 3189276"/>
                <a:gd name="connsiteY3232" fmla="*/ 321169 h 1011090"/>
                <a:gd name="connsiteX3233" fmla="*/ 206997 w 3189276"/>
                <a:gd name="connsiteY3233" fmla="*/ 320403 h 1011090"/>
                <a:gd name="connsiteX3234" fmla="*/ 216382 w 3189276"/>
                <a:gd name="connsiteY3234" fmla="*/ 320614 h 1011090"/>
                <a:gd name="connsiteX3235" fmla="*/ 226506 w 3189276"/>
                <a:gd name="connsiteY3235" fmla="*/ 322214 h 1011090"/>
                <a:gd name="connsiteX3236" fmla="*/ 225779 w 3189276"/>
                <a:gd name="connsiteY3236" fmla="*/ 322835 h 1011090"/>
                <a:gd name="connsiteX3237" fmla="*/ 225251 w 3189276"/>
                <a:gd name="connsiteY3237" fmla="*/ 323800 h 1011090"/>
                <a:gd name="connsiteX3238" fmla="*/ 228621 w 3189276"/>
                <a:gd name="connsiteY3238" fmla="*/ 326562 h 1011090"/>
                <a:gd name="connsiteX3239" fmla="*/ 231661 w 3189276"/>
                <a:gd name="connsiteY3239" fmla="*/ 328135 h 1011090"/>
                <a:gd name="connsiteX3240" fmla="*/ 238191 w 3189276"/>
                <a:gd name="connsiteY3240" fmla="*/ 330078 h 1011090"/>
                <a:gd name="connsiteX3241" fmla="*/ 238957 w 3189276"/>
                <a:gd name="connsiteY3241" fmla="*/ 330078 h 1011090"/>
                <a:gd name="connsiteX3242" fmla="*/ 240213 w 3189276"/>
                <a:gd name="connsiteY3242" fmla="*/ 329589 h 1011090"/>
                <a:gd name="connsiteX3243" fmla="*/ 243425 w 3189276"/>
                <a:gd name="connsiteY3243" fmla="*/ 330408 h 1011090"/>
                <a:gd name="connsiteX3244" fmla="*/ 246121 w 3189276"/>
                <a:gd name="connsiteY3244" fmla="*/ 331492 h 1011090"/>
                <a:gd name="connsiteX3245" fmla="*/ 250840 w 3189276"/>
                <a:gd name="connsiteY3245" fmla="*/ 331571 h 1011090"/>
                <a:gd name="connsiteX3246" fmla="*/ 256774 w 3189276"/>
                <a:gd name="connsiteY3246" fmla="*/ 332840 h 1011090"/>
                <a:gd name="connsiteX3247" fmla="*/ 256484 w 3189276"/>
                <a:gd name="connsiteY3247" fmla="*/ 333369 h 1011090"/>
                <a:gd name="connsiteX3248" fmla="*/ 255915 w 3189276"/>
                <a:gd name="connsiteY3248" fmla="*/ 333779 h 1011090"/>
                <a:gd name="connsiteX3249" fmla="*/ 257831 w 3189276"/>
                <a:gd name="connsiteY3249" fmla="*/ 335312 h 1011090"/>
                <a:gd name="connsiteX3250" fmla="*/ 260171 w 3189276"/>
                <a:gd name="connsiteY3250" fmla="*/ 335087 h 1011090"/>
                <a:gd name="connsiteX3251" fmla="*/ 263925 w 3189276"/>
                <a:gd name="connsiteY3251" fmla="*/ 333832 h 1011090"/>
                <a:gd name="connsiteX3252" fmla="*/ 274882 w 3189276"/>
                <a:gd name="connsiteY3252" fmla="*/ 338299 h 1011090"/>
                <a:gd name="connsiteX3253" fmla="*/ 277829 w 3189276"/>
                <a:gd name="connsiteY3253" fmla="*/ 339105 h 1011090"/>
                <a:gd name="connsiteX3254" fmla="*/ 294378 w 3189276"/>
                <a:gd name="connsiteY3254" fmla="*/ 341405 h 1011090"/>
                <a:gd name="connsiteX3255" fmla="*/ 301832 w 3189276"/>
                <a:gd name="connsiteY3255" fmla="*/ 341617 h 1011090"/>
                <a:gd name="connsiteX3256" fmla="*/ 305943 w 3189276"/>
                <a:gd name="connsiteY3256" fmla="*/ 342132 h 1011090"/>
                <a:gd name="connsiteX3257" fmla="*/ 312010 w 3189276"/>
                <a:gd name="connsiteY3257" fmla="*/ 343295 h 1011090"/>
                <a:gd name="connsiteX3258" fmla="*/ 318764 w 3189276"/>
                <a:gd name="connsiteY3258" fmla="*/ 345648 h 1011090"/>
                <a:gd name="connsiteX3259" fmla="*/ 324051 w 3189276"/>
                <a:gd name="connsiteY3259" fmla="*/ 346481 h 1011090"/>
                <a:gd name="connsiteX3260" fmla="*/ 333541 w 3189276"/>
                <a:gd name="connsiteY3260" fmla="*/ 347247 h 1011090"/>
                <a:gd name="connsiteX3261" fmla="*/ 338326 w 3189276"/>
                <a:gd name="connsiteY3261" fmla="*/ 347128 h 1011090"/>
                <a:gd name="connsiteX3262" fmla="*/ 349877 w 3189276"/>
                <a:gd name="connsiteY3262" fmla="*/ 345582 h 1011090"/>
                <a:gd name="connsiteX3263" fmla="*/ 364152 w 3189276"/>
                <a:gd name="connsiteY3263" fmla="*/ 341458 h 1011090"/>
                <a:gd name="connsiteX3264" fmla="*/ 371105 w 3189276"/>
                <a:gd name="connsiteY3264" fmla="*/ 337863 h 1011090"/>
                <a:gd name="connsiteX3265" fmla="*/ 381242 w 3189276"/>
                <a:gd name="connsiteY3265" fmla="*/ 328571 h 1011090"/>
                <a:gd name="connsiteX3266" fmla="*/ 382313 w 3189276"/>
                <a:gd name="connsiteY3266" fmla="*/ 326417 h 1011090"/>
                <a:gd name="connsiteX3267" fmla="*/ 382498 w 3189276"/>
                <a:gd name="connsiteY3267" fmla="*/ 321368 h 1011090"/>
                <a:gd name="connsiteX3268" fmla="*/ 382036 w 3189276"/>
                <a:gd name="connsiteY3268" fmla="*/ 319226 h 1011090"/>
                <a:gd name="connsiteX3269" fmla="*/ 380185 w 3189276"/>
                <a:gd name="connsiteY3269" fmla="*/ 319015 h 1011090"/>
                <a:gd name="connsiteX3270" fmla="*/ 377515 w 3189276"/>
                <a:gd name="connsiteY3270" fmla="*/ 317839 h 1011090"/>
                <a:gd name="connsiteX3271" fmla="*/ 376788 w 3189276"/>
                <a:gd name="connsiteY3271" fmla="*/ 314944 h 1011090"/>
                <a:gd name="connsiteX3272" fmla="*/ 375083 w 3189276"/>
                <a:gd name="connsiteY3272" fmla="*/ 313530 h 1011090"/>
                <a:gd name="connsiteX3273" fmla="*/ 371686 w 3189276"/>
                <a:gd name="connsiteY3273" fmla="*/ 307000 h 1011090"/>
                <a:gd name="connsiteX3274" fmla="*/ 367827 w 3189276"/>
                <a:gd name="connsiteY3274" fmla="*/ 306287 h 1011090"/>
                <a:gd name="connsiteX3275" fmla="*/ 365619 w 3189276"/>
                <a:gd name="connsiteY3275" fmla="*/ 305533 h 1011090"/>
                <a:gd name="connsiteX3276" fmla="*/ 363121 w 3189276"/>
                <a:gd name="connsiteY3276" fmla="*/ 305150 h 1011090"/>
                <a:gd name="connsiteX3277" fmla="*/ 360200 w 3189276"/>
                <a:gd name="connsiteY3277" fmla="*/ 304132 h 1011090"/>
                <a:gd name="connsiteX3278" fmla="*/ 356341 w 3189276"/>
                <a:gd name="connsiteY3278" fmla="*/ 301475 h 1011090"/>
                <a:gd name="connsiteX3279" fmla="*/ 352759 w 3189276"/>
                <a:gd name="connsiteY3279" fmla="*/ 299704 h 1011090"/>
                <a:gd name="connsiteX3280" fmla="*/ 349600 w 3189276"/>
                <a:gd name="connsiteY3280" fmla="*/ 297312 h 1011090"/>
                <a:gd name="connsiteX3281" fmla="*/ 347802 w 3189276"/>
                <a:gd name="connsiteY3281" fmla="*/ 296440 h 1011090"/>
                <a:gd name="connsiteX3282" fmla="*/ 346586 w 3189276"/>
                <a:gd name="connsiteY3282" fmla="*/ 296162 h 1011090"/>
                <a:gd name="connsiteX3283" fmla="*/ 347684 w 3189276"/>
                <a:gd name="connsiteY3283" fmla="*/ 297365 h 1011090"/>
                <a:gd name="connsiteX3284" fmla="*/ 348622 w 3189276"/>
                <a:gd name="connsiteY3284" fmla="*/ 298660 h 1011090"/>
                <a:gd name="connsiteX3285" fmla="*/ 343877 w 3189276"/>
                <a:gd name="connsiteY3285" fmla="*/ 298343 h 1011090"/>
                <a:gd name="connsiteX3286" fmla="*/ 328901 w 3189276"/>
                <a:gd name="connsiteY3286" fmla="*/ 292250 h 1011090"/>
                <a:gd name="connsiteX3287" fmla="*/ 326483 w 3189276"/>
                <a:gd name="connsiteY3287" fmla="*/ 291774 h 1011090"/>
                <a:gd name="connsiteX3288" fmla="*/ 325716 w 3189276"/>
                <a:gd name="connsiteY3288" fmla="*/ 292329 h 1011090"/>
                <a:gd name="connsiteX3289" fmla="*/ 321381 w 3189276"/>
                <a:gd name="connsiteY3289" fmla="*/ 291523 h 1011090"/>
                <a:gd name="connsiteX3290" fmla="*/ 319715 w 3189276"/>
                <a:gd name="connsiteY3290" fmla="*/ 290095 h 1011090"/>
                <a:gd name="connsiteX3291" fmla="*/ 306723 w 3189276"/>
                <a:gd name="connsiteY3291" fmla="*/ 283460 h 1011090"/>
                <a:gd name="connsiteX3292" fmla="*/ 284795 w 3189276"/>
                <a:gd name="connsiteY3292" fmla="*/ 276019 h 1011090"/>
                <a:gd name="connsiteX3293" fmla="*/ 270018 w 3189276"/>
                <a:gd name="connsiteY3293" fmla="*/ 271538 h 1011090"/>
                <a:gd name="connsiteX3294" fmla="*/ 259299 w 3189276"/>
                <a:gd name="connsiteY3294" fmla="*/ 269542 h 1011090"/>
                <a:gd name="connsiteX3295" fmla="*/ 258321 w 3189276"/>
                <a:gd name="connsiteY3295" fmla="*/ 269780 h 1011090"/>
                <a:gd name="connsiteX3296" fmla="*/ 257462 w 3189276"/>
                <a:gd name="connsiteY3296" fmla="*/ 270613 h 1011090"/>
                <a:gd name="connsiteX3297" fmla="*/ 254501 w 3189276"/>
                <a:gd name="connsiteY3297" fmla="*/ 270838 h 1011090"/>
                <a:gd name="connsiteX3298" fmla="*/ 251831 w 3189276"/>
                <a:gd name="connsiteY3298" fmla="*/ 270679 h 1011090"/>
                <a:gd name="connsiteX3299" fmla="*/ 242209 w 3189276"/>
                <a:gd name="connsiteY3299" fmla="*/ 268895 h 1011090"/>
                <a:gd name="connsiteX3300" fmla="*/ 239922 w 3189276"/>
                <a:gd name="connsiteY3300" fmla="*/ 268657 h 1011090"/>
                <a:gd name="connsiteX3301" fmla="*/ 230075 w 3189276"/>
                <a:gd name="connsiteY3301" fmla="*/ 268723 h 1011090"/>
                <a:gd name="connsiteX3302" fmla="*/ 229136 w 3189276"/>
                <a:gd name="connsiteY3302" fmla="*/ 269225 h 1011090"/>
                <a:gd name="connsiteX3303" fmla="*/ 226427 w 3189276"/>
                <a:gd name="connsiteY3303" fmla="*/ 273005 h 1011090"/>
                <a:gd name="connsiteX3304" fmla="*/ 224722 w 3189276"/>
                <a:gd name="connsiteY3304" fmla="*/ 273772 h 1011090"/>
                <a:gd name="connsiteX3305" fmla="*/ 221378 w 3189276"/>
                <a:gd name="connsiteY3305" fmla="*/ 274472 h 1011090"/>
                <a:gd name="connsiteX3306" fmla="*/ 222158 w 3189276"/>
                <a:gd name="connsiteY3306" fmla="*/ 273322 h 1011090"/>
                <a:gd name="connsiteX3307" fmla="*/ 224378 w 3189276"/>
                <a:gd name="connsiteY3307" fmla="*/ 272490 h 1011090"/>
                <a:gd name="connsiteX3308" fmla="*/ 225383 w 3189276"/>
                <a:gd name="connsiteY3308" fmla="*/ 269741 h 1011090"/>
                <a:gd name="connsiteX3309" fmla="*/ 225251 w 3189276"/>
                <a:gd name="connsiteY3309" fmla="*/ 268604 h 1011090"/>
                <a:gd name="connsiteX3310" fmla="*/ 225779 w 3189276"/>
                <a:gd name="connsiteY3310" fmla="*/ 267110 h 1011090"/>
                <a:gd name="connsiteX3311" fmla="*/ 225370 w 3189276"/>
                <a:gd name="connsiteY3311" fmla="*/ 265921 h 1011090"/>
                <a:gd name="connsiteX3312" fmla="*/ 224035 w 3189276"/>
                <a:gd name="connsiteY3312" fmla="*/ 265537 h 1011090"/>
                <a:gd name="connsiteX3313" fmla="*/ 221788 w 3189276"/>
                <a:gd name="connsiteY3313" fmla="*/ 265934 h 1011090"/>
                <a:gd name="connsiteX3314" fmla="*/ 217069 w 3189276"/>
                <a:gd name="connsiteY3314" fmla="*/ 267361 h 1011090"/>
                <a:gd name="connsiteX3315" fmla="*/ 216329 w 3189276"/>
                <a:gd name="connsiteY3315" fmla="*/ 266978 h 1011090"/>
                <a:gd name="connsiteX3316" fmla="*/ 217479 w 3189276"/>
                <a:gd name="connsiteY3316" fmla="*/ 265498 h 1011090"/>
                <a:gd name="connsiteX3317" fmla="*/ 216977 w 3189276"/>
                <a:gd name="connsiteY3317" fmla="*/ 264916 h 1011090"/>
                <a:gd name="connsiteX3318" fmla="*/ 214928 w 3189276"/>
                <a:gd name="connsiteY3318" fmla="*/ 265141 h 1011090"/>
                <a:gd name="connsiteX3319" fmla="*/ 210341 w 3189276"/>
                <a:gd name="connsiteY3319" fmla="*/ 264467 h 1011090"/>
                <a:gd name="connsiteX3320" fmla="*/ 205715 w 3189276"/>
                <a:gd name="connsiteY3320" fmla="*/ 264718 h 1011090"/>
                <a:gd name="connsiteX3321" fmla="*/ 204526 w 3189276"/>
                <a:gd name="connsiteY3321" fmla="*/ 262934 h 1011090"/>
                <a:gd name="connsiteX3322" fmla="*/ 201288 w 3189276"/>
                <a:gd name="connsiteY3322" fmla="*/ 261929 h 1011090"/>
                <a:gd name="connsiteX3323" fmla="*/ 199873 w 3189276"/>
                <a:gd name="connsiteY3323" fmla="*/ 261083 h 1011090"/>
                <a:gd name="connsiteX3324" fmla="*/ 201222 w 3189276"/>
                <a:gd name="connsiteY3324" fmla="*/ 260105 h 1011090"/>
                <a:gd name="connsiteX3325" fmla="*/ 211941 w 3189276"/>
                <a:gd name="connsiteY3325" fmla="*/ 261718 h 1011090"/>
                <a:gd name="connsiteX3326" fmla="*/ 214862 w 3189276"/>
                <a:gd name="connsiteY3326" fmla="*/ 261810 h 1011090"/>
                <a:gd name="connsiteX3327" fmla="*/ 216184 w 3189276"/>
                <a:gd name="connsiteY3327" fmla="*/ 261229 h 1011090"/>
                <a:gd name="connsiteX3328" fmla="*/ 216302 w 3189276"/>
                <a:gd name="connsiteY3328" fmla="*/ 260184 h 1011090"/>
                <a:gd name="connsiteX3329" fmla="*/ 215972 w 3189276"/>
                <a:gd name="connsiteY3329" fmla="*/ 258968 h 1011090"/>
                <a:gd name="connsiteX3330" fmla="*/ 214650 w 3189276"/>
                <a:gd name="connsiteY3330" fmla="*/ 258268 h 1011090"/>
                <a:gd name="connsiteX3331" fmla="*/ 207632 w 3189276"/>
                <a:gd name="connsiteY3331" fmla="*/ 256973 h 1011090"/>
                <a:gd name="connsiteX3332" fmla="*/ 204222 w 3189276"/>
                <a:gd name="connsiteY3332" fmla="*/ 255505 h 1011090"/>
                <a:gd name="connsiteX3333" fmla="*/ 196529 w 3189276"/>
                <a:gd name="connsiteY3333" fmla="*/ 253496 h 1011090"/>
                <a:gd name="connsiteX3334" fmla="*/ 196437 w 3189276"/>
                <a:gd name="connsiteY3334" fmla="*/ 254435 h 1011090"/>
                <a:gd name="connsiteX3335" fmla="*/ 197891 w 3189276"/>
                <a:gd name="connsiteY3335" fmla="*/ 256285 h 1011090"/>
                <a:gd name="connsiteX3336" fmla="*/ 197415 w 3189276"/>
                <a:gd name="connsiteY3336" fmla="*/ 256880 h 1011090"/>
                <a:gd name="connsiteX3337" fmla="*/ 195181 w 3189276"/>
                <a:gd name="connsiteY3337" fmla="*/ 256365 h 1011090"/>
                <a:gd name="connsiteX3338" fmla="*/ 193622 w 3189276"/>
                <a:gd name="connsiteY3338" fmla="*/ 256748 h 1011090"/>
                <a:gd name="connsiteX3339" fmla="*/ 191837 w 3189276"/>
                <a:gd name="connsiteY3339" fmla="*/ 258982 h 1011090"/>
                <a:gd name="connsiteX3340" fmla="*/ 189802 w 3189276"/>
                <a:gd name="connsiteY3340" fmla="*/ 259550 h 1011090"/>
                <a:gd name="connsiteX3341" fmla="*/ 188136 w 3189276"/>
                <a:gd name="connsiteY3341" fmla="*/ 259722 h 1011090"/>
                <a:gd name="connsiteX3342" fmla="*/ 180536 w 3189276"/>
                <a:gd name="connsiteY3342" fmla="*/ 257845 h 1011090"/>
                <a:gd name="connsiteX3343" fmla="*/ 177245 w 3189276"/>
                <a:gd name="connsiteY3343" fmla="*/ 257514 h 1011090"/>
                <a:gd name="connsiteX3344" fmla="*/ 178778 w 3189276"/>
                <a:gd name="connsiteY3344" fmla="*/ 260634 h 1011090"/>
                <a:gd name="connsiteX3345" fmla="*/ 178937 w 3189276"/>
                <a:gd name="connsiteY3345" fmla="*/ 261718 h 1011090"/>
                <a:gd name="connsiteX3346" fmla="*/ 178659 w 3189276"/>
                <a:gd name="connsiteY3346" fmla="*/ 262775 h 1011090"/>
                <a:gd name="connsiteX3347" fmla="*/ 178104 w 3189276"/>
                <a:gd name="connsiteY3347" fmla="*/ 263317 h 1011090"/>
                <a:gd name="connsiteX3348" fmla="*/ 176849 w 3189276"/>
                <a:gd name="connsiteY3348" fmla="*/ 263555 h 1011090"/>
                <a:gd name="connsiteX3349" fmla="*/ 173703 w 3189276"/>
                <a:gd name="connsiteY3349" fmla="*/ 263462 h 1011090"/>
                <a:gd name="connsiteX3350" fmla="*/ 169236 w 3189276"/>
                <a:gd name="connsiteY3350" fmla="*/ 262220 h 1011090"/>
                <a:gd name="connsiteX3351" fmla="*/ 166288 w 3189276"/>
                <a:gd name="connsiteY3351" fmla="*/ 261057 h 1011090"/>
                <a:gd name="connsiteX3352" fmla="*/ 165429 w 3189276"/>
                <a:gd name="connsiteY3352" fmla="*/ 261004 h 1011090"/>
                <a:gd name="connsiteX3353" fmla="*/ 165085 w 3189276"/>
                <a:gd name="connsiteY3353" fmla="*/ 261149 h 1011090"/>
                <a:gd name="connsiteX3354" fmla="*/ 165944 w 3189276"/>
                <a:gd name="connsiteY3354" fmla="*/ 262312 h 1011090"/>
                <a:gd name="connsiteX3355" fmla="*/ 165918 w 3189276"/>
                <a:gd name="connsiteY3355" fmla="*/ 263211 h 1011090"/>
                <a:gd name="connsiteX3356" fmla="*/ 165667 w 3189276"/>
                <a:gd name="connsiteY3356" fmla="*/ 264189 h 1011090"/>
                <a:gd name="connsiteX3357" fmla="*/ 165244 w 3189276"/>
                <a:gd name="connsiteY3357" fmla="*/ 265075 h 1011090"/>
                <a:gd name="connsiteX3358" fmla="*/ 164570 w 3189276"/>
                <a:gd name="connsiteY3358" fmla="*/ 265815 h 1011090"/>
                <a:gd name="connsiteX3359" fmla="*/ 163050 w 3189276"/>
                <a:gd name="connsiteY3359" fmla="*/ 266780 h 1011090"/>
                <a:gd name="connsiteX3360" fmla="*/ 160261 w 3189276"/>
                <a:gd name="connsiteY3360" fmla="*/ 267533 h 1011090"/>
                <a:gd name="connsiteX3361" fmla="*/ 152476 w 3189276"/>
                <a:gd name="connsiteY3361" fmla="*/ 269014 h 1011090"/>
                <a:gd name="connsiteX3362" fmla="*/ 151947 w 3189276"/>
                <a:gd name="connsiteY3362" fmla="*/ 269674 h 1011090"/>
                <a:gd name="connsiteX3363" fmla="*/ 150017 w 3189276"/>
                <a:gd name="connsiteY3363" fmla="*/ 273811 h 1011090"/>
                <a:gd name="connsiteX3364" fmla="*/ 149409 w 3189276"/>
                <a:gd name="connsiteY3364" fmla="*/ 274419 h 1011090"/>
                <a:gd name="connsiteX3365" fmla="*/ 148537 w 3189276"/>
                <a:gd name="connsiteY3365" fmla="*/ 274935 h 1011090"/>
                <a:gd name="connsiteX3366" fmla="*/ 145867 w 3189276"/>
                <a:gd name="connsiteY3366" fmla="*/ 275596 h 1011090"/>
                <a:gd name="connsiteX3367" fmla="*/ 144704 w 3189276"/>
                <a:gd name="connsiteY3367" fmla="*/ 275887 h 1011090"/>
                <a:gd name="connsiteX3368" fmla="*/ 141135 w 3189276"/>
                <a:gd name="connsiteY3368" fmla="*/ 277050 h 1011090"/>
                <a:gd name="connsiteX3369" fmla="*/ 138968 w 3189276"/>
                <a:gd name="connsiteY3369" fmla="*/ 277830 h 1011090"/>
                <a:gd name="connsiteX3370" fmla="*/ 136298 w 3189276"/>
                <a:gd name="connsiteY3370" fmla="*/ 278398 h 1011090"/>
                <a:gd name="connsiteX3371" fmla="*/ 137130 w 3189276"/>
                <a:gd name="connsiteY3371" fmla="*/ 279165 h 1011090"/>
                <a:gd name="connsiteX3372" fmla="*/ 141743 w 3189276"/>
                <a:gd name="connsiteY3372" fmla="*/ 279323 h 1011090"/>
                <a:gd name="connsiteX3373" fmla="*/ 142484 w 3189276"/>
                <a:gd name="connsiteY3373" fmla="*/ 279535 h 1011090"/>
                <a:gd name="connsiteX3374" fmla="*/ 143052 w 3189276"/>
                <a:gd name="connsiteY3374" fmla="*/ 279931 h 1011090"/>
                <a:gd name="connsiteX3375" fmla="*/ 143237 w 3189276"/>
                <a:gd name="connsiteY3375" fmla="*/ 280552 h 1011090"/>
                <a:gd name="connsiteX3376" fmla="*/ 142933 w 3189276"/>
                <a:gd name="connsiteY3376" fmla="*/ 281570 h 1011090"/>
                <a:gd name="connsiteX3377" fmla="*/ 138822 w 3189276"/>
                <a:gd name="connsiteY3377" fmla="*/ 287174 h 1011090"/>
                <a:gd name="connsiteX3378" fmla="*/ 138849 w 3189276"/>
                <a:gd name="connsiteY3378" fmla="*/ 288351 h 1011090"/>
                <a:gd name="connsiteX3379" fmla="*/ 140977 w 3189276"/>
                <a:gd name="connsiteY3379" fmla="*/ 291642 h 1011090"/>
                <a:gd name="connsiteX3380" fmla="*/ 143858 w 3189276"/>
                <a:gd name="connsiteY3380" fmla="*/ 295528 h 1011090"/>
                <a:gd name="connsiteX3381" fmla="*/ 151048 w 3189276"/>
                <a:gd name="connsiteY3381" fmla="*/ 297259 h 1011090"/>
                <a:gd name="connsiteX3382" fmla="*/ 156414 w 3189276"/>
                <a:gd name="connsiteY3382" fmla="*/ 298607 h 1011090"/>
                <a:gd name="connsiteX3383" fmla="*/ 160234 w 3189276"/>
                <a:gd name="connsiteY3383" fmla="*/ 301806 h 1011090"/>
                <a:gd name="connsiteX3384" fmla="*/ 166380 w 3189276"/>
                <a:gd name="connsiteY3384" fmla="*/ 306035 h 1011090"/>
                <a:gd name="connsiteX3385" fmla="*/ 169539 w 3189276"/>
                <a:gd name="connsiteY3385" fmla="*/ 307622 h 1011090"/>
                <a:gd name="connsiteX3386" fmla="*/ 169777 w 3189276"/>
                <a:gd name="connsiteY3386" fmla="*/ 308111 h 1011090"/>
                <a:gd name="connsiteX3387" fmla="*/ 169381 w 3189276"/>
                <a:gd name="connsiteY3387" fmla="*/ 311032 h 1011090"/>
                <a:gd name="connsiteX3388" fmla="*/ 166327 w 3189276"/>
                <a:gd name="connsiteY3388" fmla="*/ 313966 h 1011090"/>
                <a:gd name="connsiteX3389" fmla="*/ 163420 w 3189276"/>
                <a:gd name="connsiteY3389" fmla="*/ 316438 h 1011090"/>
                <a:gd name="connsiteX3390" fmla="*/ 160472 w 3189276"/>
                <a:gd name="connsiteY3390" fmla="*/ 319425 h 1011090"/>
                <a:gd name="connsiteX3391" fmla="*/ 158186 w 3189276"/>
                <a:gd name="connsiteY3391" fmla="*/ 321976 h 1011090"/>
                <a:gd name="connsiteX3392" fmla="*/ 155754 w 3189276"/>
                <a:gd name="connsiteY3392" fmla="*/ 325042 h 1011090"/>
                <a:gd name="connsiteX3393" fmla="*/ 155569 w 3189276"/>
                <a:gd name="connsiteY3393" fmla="*/ 326033 h 1011090"/>
                <a:gd name="connsiteX3394" fmla="*/ 155661 w 3189276"/>
                <a:gd name="connsiteY3394" fmla="*/ 326972 h 1011090"/>
                <a:gd name="connsiteX3395" fmla="*/ 156322 w 3189276"/>
                <a:gd name="connsiteY3395" fmla="*/ 328016 h 1011090"/>
                <a:gd name="connsiteX3396" fmla="*/ 160618 w 3189276"/>
                <a:gd name="connsiteY3396" fmla="*/ 331770 h 1011090"/>
                <a:gd name="connsiteX3397" fmla="*/ 162362 w 3189276"/>
                <a:gd name="connsiteY3397" fmla="*/ 333686 h 1011090"/>
                <a:gd name="connsiteX3398" fmla="*/ 164411 w 3189276"/>
                <a:gd name="connsiteY3398" fmla="*/ 335761 h 1011090"/>
                <a:gd name="connsiteX3399" fmla="*/ 166248 w 3189276"/>
                <a:gd name="connsiteY3399" fmla="*/ 338022 h 1011090"/>
                <a:gd name="connsiteX3400" fmla="*/ 167425 w 3189276"/>
                <a:gd name="connsiteY3400" fmla="*/ 340057 h 1011090"/>
                <a:gd name="connsiteX3401" fmla="*/ 169222 w 3189276"/>
                <a:gd name="connsiteY3401" fmla="*/ 342040 h 1011090"/>
                <a:gd name="connsiteX3402" fmla="*/ 170306 w 3189276"/>
                <a:gd name="connsiteY3402" fmla="*/ 343057 h 1011090"/>
                <a:gd name="connsiteX3403" fmla="*/ 172077 w 3189276"/>
                <a:gd name="connsiteY3403" fmla="*/ 344485 h 1011090"/>
                <a:gd name="connsiteX3404" fmla="*/ 174271 w 3189276"/>
                <a:gd name="connsiteY3404" fmla="*/ 346600 h 1011090"/>
                <a:gd name="connsiteX3405" fmla="*/ 175157 w 3189276"/>
                <a:gd name="connsiteY3405" fmla="*/ 348278 h 1011090"/>
                <a:gd name="connsiteX3406" fmla="*/ 178897 w 3189276"/>
                <a:gd name="connsiteY3406" fmla="*/ 354107 h 1011090"/>
                <a:gd name="connsiteX3407" fmla="*/ 179413 w 3189276"/>
                <a:gd name="connsiteY3407" fmla="*/ 355601 h 1011090"/>
                <a:gd name="connsiteX3408" fmla="*/ 179439 w 3189276"/>
                <a:gd name="connsiteY3408" fmla="*/ 356698 h 1011090"/>
                <a:gd name="connsiteX3409" fmla="*/ 178236 w 3189276"/>
                <a:gd name="connsiteY3409" fmla="*/ 356975 h 1011090"/>
                <a:gd name="connsiteX3410" fmla="*/ 175514 w 3189276"/>
                <a:gd name="connsiteY3410" fmla="*/ 357147 h 1011090"/>
                <a:gd name="connsiteX3411" fmla="*/ 172632 w 3189276"/>
                <a:gd name="connsiteY3411" fmla="*/ 357874 h 1011090"/>
                <a:gd name="connsiteX3412" fmla="*/ 172513 w 3189276"/>
                <a:gd name="connsiteY3412" fmla="*/ 358112 h 1011090"/>
                <a:gd name="connsiteX3413" fmla="*/ 174668 w 3189276"/>
                <a:gd name="connsiteY3413" fmla="*/ 359487 h 1011090"/>
                <a:gd name="connsiteX3414" fmla="*/ 173306 w 3189276"/>
                <a:gd name="connsiteY3414" fmla="*/ 361839 h 1011090"/>
                <a:gd name="connsiteX3415" fmla="*/ 173571 w 3189276"/>
                <a:gd name="connsiteY3415" fmla="*/ 365223 h 1011090"/>
                <a:gd name="connsiteX3416" fmla="*/ 171998 w 3189276"/>
                <a:gd name="connsiteY3416" fmla="*/ 366994 h 1011090"/>
                <a:gd name="connsiteX3417" fmla="*/ 171892 w 3189276"/>
                <a:gd name="connsiteY3417" fmla="*/ 367404 h 1011090"/>
                <a:gd name="connsiteX3418" fmla="*/ 172024 w 3189276"/>
                <a:gd name="connsiteY3418" fmla="*/ 367747 h 1011090"/>
                <a:gd name="connsiteX3419" fmla="*/ 172394 w 3189276"/>
                <a:gd name="connsiteY3419" fmla="*/ 368012 h 1011090"/>
                <a:gd name="connsiteX3420" fmla="*/ 175884 w 3189276"/>
                <a:gd name="connsiteY3420" fmla="*/ 368488 h 1011090"/>
                <a:gd name="connsiteX3421" fmla="*/ 176254 w 3189276"/>
                <a:gd name="connsiteY3421" fmla="*/ 368977 h 1011090"/>
                <a:gd name="connsiteX3422" fmla="*/ 176426 w 3189276"/>
                <a:gd name="connsiteY3422" fmla="*/ 369968 h 1011090"/>
                <a:gd name="connsiteX3423" fmla="*/ 176254 w 3189276"/>
                <a:gd name="connsiteY3423" fmla="*/ 370893 h 1011090"/>
                <a:gd name="connsiteX3424" fmla="*/ 174641 w 3189276"/>
                <a:gd name="connsiteY3424" fmla="*/ 371581 h 1011090"/>
                <a:gd name="connsiteX3425" fmla="*/ 172949 w 3189276"/>
                <a:gd name="connsiteY3425" fmla="*/ 372598 h 1011090"/>
                <a:gd name="connsiteX3426" fmla="*/ 172685 w 3189276"/>
                <a:gd name="connsiteY3426" fmla="*/ 373537 h 1011090"/>
                <a:gd name="connsiteX3427" fmla="*/ 172870 w 3189276"/>
                <a:gd name="connsiteY3427" fmla="*/ 374369 h 1011090"/>
                <a:gd name="connsiteX3428" fmla="*/ 173716 w 3189276"/>
                <a:gd name="connsiteY3428" fmla="*/ 375770 h 1011090"/>
                <a:gd name="connsiteX3429" fmla="*/ 175183 w 3189276"/>
                <a:gd name="connsiteY3429" fmla="*/ 377409 h 1011090"/>
                <a:gd name="connsiteX3430" fmla="*/ 176888 w 3189276"/>
                <a:gd name="connsiteY3430" fmla="*/ 378440 h 1011090"/>
                <a:gd name="connsiteX3431" fmla="*/ 182545 w 3189276"/>
                <a:gd name="connsiteY3431" fmla="*/ 379418 h 1011090"/>
                <a:gd name="connsiteX3432" fmla="*/ 183378 w 3189276"/>
                <a:gd name="connsiteY3432" fmla="*/ 380225 h 1011090"/>
                <a:gd name="connsiteX3433" fmla="*/ 183854 w 3189276"/>
                <a:gd name="connsiteY3433" fmla="*/ 381335 h 1011090"/>
                <a:gd name="connsiteX3434" fmla="*/ 183907 w 3189276"/>
                <a:gd name="connsiteY3434" fmla="*/ 382419 h 1011090"/>
                <a:gd name="connsiteX3435" fmla="*/ 181673 w 3189276"/>
                <a:gd name="connsiteY3435" fmla="*/ 384586 h 1011090"/>
                <a:gd name="connsiteX3436" fmla="*/ 181819 w 3189276"/>
                <a:gd name="connsiteY3436" fmla="*/ 385419 h 1011090"/>
                <a:gd name="connsiteX3437" fmla="*/ 183180 w 3189276"/>
                <a:gd name="connsiteY3437" fmla="*/ 387441 h 1011090"/>
                <a:gd name="connsiteX3438" fmla="*/ 184739 w 3189276"/>
                <a:gd name="connsiteY3438" fmla="*/ 389371 h 1011090"/>
                <a:gd name="connsiteX3439" fmla="*/ 190449 w 3189276"/>
                <a:gd name="connsiteY3439" fmla="*/ 391459 h 1011090"/>
                <a:gd name="connsiteX3440" fmla="*/ 192485 w 3189276"/>
                <a:gd name="connsiteY3440" fmla="*/ 392609 h 1011090"/>
                <a:gd name="connsiteX3441" fmla="*/ 193119 w 3189276"/>
                <a:gd name="connsiteY3441" fmla="*/ 393521 h 1011090"/>
                <a:gd name="connsiteX3442" fmla="*/ 193622 w 3189276"/>
                <a:gd name="connsiteY3442" fmla="*/ 395002 h 1011090"/>
                <a:gd name="connsiteX3443" fmla="*/ 193833 w 3189276"/>
                <a:gd name="connsiteY3443" fmla="*/ 396601 h 1011090"/>
                <a:gd name="connsiteX3444" fmla="*/ 193622 w 3189276"/>
                <a:gd name="connsiteY3444" fmla="*/ 398029 h 1011090"/>
                <a:gd name="connsiteX3445" fmla="*/ 192207 w 3189276"/>
                <a:gd name="connsiteY3445" fmla="*/ 399866 h 1011090"/>
                <a:gd name="connsiteX3446" fmla="*/ 188823 w 3189276"/>
                <a:gd name="connsiteY3446" fmla="*/ 403487 h 1011090"/>
                <a:gd name="connsiteX3447" fmla="*/ 185070 w 3189276"/>
                <a:gd name="connsiteY3447" fmla="*/ 404888 h 1011090"/>
                <a:gd name="connsiteX3448" fmla="*/ 184871 w 3189276"/>
                <a:gd name="connsiteY3448" fmla="*/ 405192 h 1011090"/>
                <a:gd name="connsiteX3449" fmla="*/ 186273 w 3189276"/>
                <a:gd name="connsiteY3449" fmla="*/ 406355 h 1011090"/>
                <a:gd name="connsiteX3450" fmla="*/ 193965 w 3189276"/>
                <a:gd name="connsiteY3450" fmla="*/ 411008 h 1011090"/>
                <a:gd name="connsiteX3451" fmla="*/ 198856 w 3189276"/>
                <a:gd name="connsiteY3451" fmla="*/ 413189 h 1011090"/>
                <a:gd name="connsiteX3452" fmla="*/ 205478 w 3189276"/>
                <a:gd name="connsiteY3452" fmla="*/ 416136 h 1011090"/>
                <a:gd name="connsiteX3453" fmla="*/ 209826 w 3189276"/>
                <a:gd name="connsiteY3453" fmla="*/ 418463 h 1011090"/>
                <a:gd name="connsiteX3454" fmla="*/ 211372 w 3189276"/>
                <a:gd name="connsiteY3454" fmla="*/ 420141 h 1011090"/>
                <a:gd name="connsiteX3455" fmla="*/ 213395 w 3189276"/>
                <a:gd name="connsiteY3455" fmla="*/ 422005 h 1011090"/>
                <a:gd name="connsiteX3456" fmla="*/ 215575 w 3189276"/>
                <a:gd name="connsiteY3456" fmla="*/ 423525 h 1011090"/>
                <a:gd name="connsiteX3457" fmla="*/ 217188 w 3189276"/>
                <a:gd name="connsiteY3457" fmla="*/ 424847 h 1011090"/>
                <a:gd name="connsiteX3458" fmla="*/ 217849 w 3189276"/>
                <a:gd name="connsiteY3458" fmla="*/ 425693 h 1011090"/>
                <a:gd name="connsiteX3459" fmla="*/ 217941 w 3189276"/>
                <a:gd name="connsiteY3459" fmla="*/ 426605 h 1011090"/>
                <a:gd name="connsiteX3460" fmla="*/ 216501 w 3189276"/>
                <a:gd name="connsiteY3460" fmla="*/ 429367 h 1011090"/>
                <a:gd name="connsiteX3461" fmla="*/ 215774 w 3189276"/>
                <a:gd name="connsiteY3461" fmla="*/ 431508 h 1011090"/>
                <a:gd name="connsiteX3462" fmla="*/ 214386 w 3189276"/>
                <a:gd name="connsiteY3462" fmla="*/ 434654 h 1011090"/>
                <a:gd name="connsiteX3463" fmla="*/ 212800 w 3189276"/>
                <a:gd name="connsiteY3463" fmla="*/ 436848 h 1011090"/>
                <a:gd name="connsiteX3464" fmla="*/ 208531 w 3189276"/>
                <a:gd name="connsiteY3464" fmla="*/ 440853 h 1011090"/>
                <a:gd name="connsiteX3465" fmla="*/ 202054 w 3189276"/>
                <a:gd name="connsiteY3465" fmla="*/ 445849 h 1011090"/>
                <a:gd name="connsiteX3466" fmla="*/ 200600 w 3189276"/>
                <a:gd name="connsiteY3466" fmla="*/ 447356 h 1011090"/>
                <a:gd name="connsiteX3467" fmla="*/ 197600 w 3189276"/>
                <a:gd name="connsiteY3467" fmla="*/ 449986 h 1011090"/>
                <a:gd name="connsiteX3468" fmla="*/ 192564 w 3189276"/>
                <a:gd name="connsiteY3468" fmla="*/ 455286 h 1011090"/>
                <a:gd name="connsiteX3469" fmla="*/ 191229 w 3189276"/>
                <a:gd name="connsiteY3469" fmla="*/ 456449 h 1011090"/>
                <a:gd name="connsiteX3470" fmla="*/ 187053 w 3189276"/>
                <a:gd name="connsiteY3470" fmla="*/ 460679 h 1011090"/>
                <a:gd name="connsiteX3471" fmla="*/ 185070 w 3189276"/>
                <a:gd name="connsiteY3471" fmla="*/ 462027 h 1011090"/>
                <a:gd name="connsiteX3472" fmla="*/ 183537 w 3189276"/>
                <a:gd name="connsiteY3472" fmla="*/ 463283 h 1011090"/>
                <a:gd name="connsiteX3473" fmla="*/ 179347 w 3189276"/>
                <a:gd name="connsiteY3473" fmla="*/ 467288 h 1011090"/>
                <a:gd name="connsiteX3474" fmla="*/ 174668 w 3189276"/>
                <a:gd name="connsiteY3474" fmla="*/ 470328 h 1011090"/>
                <a:gd name="connsiteX3475" fmla="*/ 170042 w 3189276"/>
                <a:gd name="connsiteY3475" fmla="*/ 473156 h 1011090"/>
                <a:gd name="connsiteX3476" fmla="*/ 168720 w 3189276"/>
                <a:gd name="connsiteY3476" fmla="*/ 474597 h 1011090"/>
                <a:gd name="connsiteX3477" fmla="*/ 166988 w 3189276"/>
                <a:gd name="connsiteY3477" fmla="*/ 475694 h 1011090"/>
                <a:gd name="connsiteX3478" fmla="*/ 164887 w 3189276"/>
                <a:gd name="connsiteY3478" fmla="*/ 476738 h 1011090"/>
                <a:gd name="connsiteX3479" fmla="*/ 164014 w 3189276"/>
                <a:gd name="connsiteY3479" fmla="*/ 477320 h 1011090"/>
                <a:gd name="connsiteX3480" fmla="*/ 159454 w 3189276"/>
                <a:gd name="connsiteY3480" fmla="*/ 481206 h 1011090"/>
                <a:gd name="connsiteX3481" fmla="*/ 153110 w 3189276"/>
                <a:gd name="connsiteY3481" fmla="*/ 486611 h 1011090"/>
                <a:gd name="connsiteX3482" fmla="*/ 160565 w 3189276"/>
                <a:gd name="connsiteY3482" fmla="*/ 485713 h 1011090"/>
                <a:gd name="connsiteX3483" fmla="*/ 166830 w 3189276"/>
                <a:gd name="connsiteY3483" fmla="*/ 482977 h 1011090"/>
                <a:gd name="connsiteX3484" fmla="*/ 168205 w 3189276"/>
                <a:gd name="connsiteY3484" fmla="*/ 483611 h 1011090"/>
                <a:gd name="connsiteX3485" fmla="*/ 169791 w 3189276"/>
                <a:gd name="connsiteY3485" fmla="*/ 484682 h 1011090"/>
                <a:gd name="connsiteX3486" fmla="*/ 169817 w 3189276"/>
                <a:gd name="connsiteY3486" fmla="*/ 486440 h 1011090"/>
                <a:gd name="connsiteX3487" fmla="*/ 169632 w 3189276"/>
                <a:gd name="connsiteY3487" fmla="*/ 487761 h 1011090"/>
                <a:gd name="connsiteX3488" fmla="*/ 166870 w 3189276"/>
                <a:gd name="connsiteY3488" fmla="*/ 486506 h 1011090"/>
                <a:gd name="connsiteX3489" fmla="*/ 167662 w 3189276"/>
                <a:gd name="connsiteY3489" fmla="*/ 487973 h 1011090"/>
                <a:gd name="connsiteX3490" fmla="*/ 170425 w 3189276"/>
                <a:gd name="connsiteY3490" fmla="*/ 490748 h 1011090"/>
                <a:gd name="connsiteX3491" fmla="*/ 173941 w 3189276"/>
                <a:gd name="connsiteY3491" fmla="*/ 491872 h 1011090"/>
                <a:gd name="connsiteX3492" fmla="*/ 179518 w 3189276"/>
                <a:gd name="connsiteY3492" fmla="*/ 495494 h 1011090"/>
                <a:gd name="connsiteX3493" fmla="*/ 185572 w 3189276"/>
                <a:gd name="connsiteY3493" fmla="*/ 495890 h 1011090"/>
                <a:gd name="connsiteX3494" fmla="*/ 189445 w 3189276"/>
                <a:gd name="connsiteY3494" fmla="*/ 495216 h 1011090"/>
                <a:gd name="connsiteX3495" fmla="*/ 192485 w 3189276"/>
                <a:gd name="connsiteY3495" fmla="*/ 495388 h 1011090"/>
                <a:gd name="connsiteX3496" fmla="*/ 195763 w 3189276"/>
                <a:gd name="connsiteY3496" fmla="*/ 497318 h 1011090"/>
                <a:gd name="connsiteX3497" fmla="*/ 198181 w 3189276"/>
                <a:gd name="connsiteY3497" fmla="*/ 499763 h 1011090"/>
                <a:gd name="connsiteX3498" fmla="*/ 199926 w 3189276"/>
                <a:gd name="connsiteY3498" fmla="*/ 500384 h 1011090"/>
                <a:gd name="connsiteX3499" fmla="*/ 202332 w 3189276"/>
                <a:gd name="connsiteY3499" fmla="*/ 501560 h 1011090"/>
                <a:gd name="connsiteX3500" fmla="*/ 202200 w 3189276"/>
                <a:gd name="connsiteY3500" fmla="*/ 502935 h 1011090"/>
                <a:gd name="connsiteX3501" fmla="*/ 201631 w 3189276"/>
                <a:gd name="connsiteY3501" fmla="*/ 503728 h 1011090"/>
                <a:gd name="connsiteX3502" fmla="*/ 192300 w 3189276"/>
                <a:gd name="connsiteY3502" fmla="*/ 501600 h 1011090"/>
                <a:gd name="connsiteX3503" fmla="*/ 181726 w 3189276"/>
                <a:gd name="connsiteY3503" fmla="*/ 500463 h 1011090"/>
                <a:gd name="connsiteX3504" fmla="*/ 180497 w 3189276"/>
                <a:gd name="connsiteY3504" fmla="*/ 501468 h 1011090"/>
                <a:gd name="connsiteX3505" fmla="*/ 179386 w 3189276"/>
                <a:gd name="connsiteY3505" fmla="*/ 503001 h 1011090"/>
                <a:gd name="connsiteX3506" fmla="*/ 178910 w 3189276"/>
                <a:gd name="connsiteY3506" fmla="*/ 504217 h 1011090"/>
                <a:gd name="connsiteX3507" fmla="*/ 178316 w 3189276"/>
                <a:gd name="connsiteY3507" fmla="*/ 504891 h 1011090"/>
                <a:gd name="connsiteX3508" fmla="*/ 176769 w 3189276"/>
                <a:gd name="connsiteY3508" fmla="*/ 505327 h 1011090"/>
                <a:gd name="connsiteX3509" fmla="*/ 174403 w 3189276"/>
                <a:gd name="connsiteY3509" fmla="*/ 505459 h 1011090"/>
                <a:gd name="connsiteX3510" fmla="*/ 171496 w 3189276"/>
                <a:gd name="connsiteY3510" fmla="*/ 505169 h 1011090"/>
                <a:gd name="connsiteX3511" fmla="*/ 169685 w 3189276"/>
                <a:gd name="connsiteY3511" fmla="*/ 504349 h 1011090"/>
                <a:gd name="connsiteX3512" fmla="*/ 168522 w 3189276"/>
                <a:gd name="connsiteY3512" fmla="*/ 505261 h 1011090"/>
                <a:gd name="connsiteX3513" fmla="*/ 168178 w 3189276"/>
                <a:gd name="connsiteY3513" fmla="*/ 507336 h 1011090"/>
                <a:gd name="connsiteX3514" fmla="*/ 166526 w 3189276"/>
                <a:gd name="connsiteY3514" fmla="*/ 508420 h 1011090"/>
                <a:gd name="connsiteX3515" fmla="*/ 163988 w 3189276"/>
                <a:gd name="connsiteY3515" fmla="*/ 507587 h 1011090"/>
                <a:gd name="connsiteX3516" fmla="*/ 162164 w 3189276"/>
                <a:gd name="connsiteY3516" fmla="*/ 505988 h 1011090"/>
                <a:gd name="connsiteX3517" fmla="*/ 160723 w 3189276"/>
                <a:gd name="connsiteY3517" fmla="*/ 506120 h 1011090"/>
                <a:gd name="connsiteX3518" fmla="*/ 160023 w 3189276"/>
                <a:gd name="connsiteY3518" fmla="*/ 507587 h 1011090"/>
                <a:gd name="connsiteX3519" fmla="*/ 160922 w 3189276"/>
                <a:gd name="connsiteY3519" fmla="*/ 509597 h 1011090"/>
                <a:gd name="connsiteX3520" fmla="*/ 161569 w 3189276"/>
                <a:gd name="connsiteY3520" fmla="*/ 512015 h 1011090"/>
                <a:gd name="connsiteX3521" fmla="*/ 160763 w 3189276"/>
                <a:gd name="connsiteY3521" fmla="*/ 513826 h 1011090"/>
                <a:gd name="connsiteX3522" fmla="*/ 161926 w 3189276"/>
                <a:gd name="connsiteY3522" fmla="*/ 514632 h 1011090"/>
                <a:gd name="connsiteX3523" fmla="*/ 163433 w 3189276"/>
                <a:gd name="connsiteY3523" fmla="*/ 515928 h 1011090"/>
                <a:gd name="connsiteX3524" fmla="*/ 163882 w 3189276"/>
                <a:gd name="connsiteY3524" fmla="*/ 516668 h 1011090"/>
                <a:gd name="connsiteX3525" fmla="*/ 163486 w 3189276"/>
                <a:gd name="connsiteY3525" fmla="*/ 517104 h 1011090"/>
                <a:gd name="connsiteX3526" fmla="*/ 162191 w 3189276"/>
                <a:gd name="connsiteY3526" fmla="*/ 517474 h 1011090"/>
                <a:gd name="connsiteX3527" fmla="*/ 161939 w 3189276"/>
                <a:gd name="connsiteY3527" fmla="*/ 517871 h 1011090"/>
                <a:gd name="connsiteX3528" fmla="*/ 161424 w 3189276"/>
                <a:gd name="connsiteY3528" fmla="*/ 518545 h 1011090"/>
                <a:gd name="connsiteX3529" fmla="*/ 159864 w 3189276"/>
                <a:gd name="connsiteY3529" fmla="*/ 518664 h 1011090"/>
                <a:gd name="connsiteX3530" fmla="*/ 159111 w 3189276"/>
                <a:gd name="connsiteY3530" fmla="*/ 519166 h 1011090"/>
                <a:gd name="connsiteX3531" fmla="*/ 158410 w 3189276"/>
                <a:gd name="connsiteY3531" fmla="*/ 521373 h 1011090"/>
                <a:gd name="connsiteX3532" fmla="*/ 157009 w 3189276"/>
                <a:gd name="connsiteY3532" fmla="*/ 525034 h 1011090"/>
                <a:gd name="connsiteX3533" fmla="*/ 154604 w 3189276"/>
                <a:gd name="connsiteY3533" fmla="*/ 527823 h 1011090"/>
                <a:gd name="connsiteX3534" fmla="*/ 152595 w 3189276"/>
                <a:gd name="connsiteY3534" fmla="*/ 529357 h 1011090"/>
                <a:gd name="connsiteX3535" fmla="*/ 151749 w 3189276"/>
                <a:gd name="connsiteY3535" fmla="*/ 530533 h 1011090"/>
                <a:gd name="connsiteX3536" fmla="*/ 151299 w 3189276"/>
                <a:gd name="connsiteY3536" fmla="*/ 531947 h 1011090"/>
                <a:gd name="connsiteX3537" fmla="*/ 151326 w 3189276"/>
                <a:gd name="connsiteY3537" fmla="*/ 533361 h 1011090"/>
                <a:gd name="connsiteX3538" fmla="*/ 154339 w 3189276"/>
                <a:gd name="connsiteY3538" fmla="*/ 541146 h 1011090"/>
                <a:gd name="connsiteX3539" fmla="*/ 154471 w 3189276"/>
                <a:gd name="connsiteY3539" fmla="*/ 542547 h 1011090"/>
                <a:gd name="connsiteX3540" fmla="*/ 154141 w 3189276"/>
                <a:gd name="connsiteY3540" fmla="*/ 543988 h 1011090"/>
                <a:gd name="connsiteX3541" fmla="*/ 153956 w 3189276"/>
                <a:gd name="connsiteY3541" fmla="*/ 545455 h 1011090"/>
                <a:gd name="connsiteX3542" fmla="*/ 154405 w 3189276"/>
                <a:gd name="connsiteY3542" fmla="*/ 546737 h 1011090"/>
                <a:gd name="connsiteX3543" fmla="*/ 156045 w 3189276"/>
                <a:gd name="connsiteY3543" fmla="*/ 548918 h 1011090"/>
                <a:gd name="connsiteX3544" fmla="*/ 157908 w 3189276"/>
                <a:gd name="connsiteY3544" fmla="*/ 552170 h 1011090"/>
                <a:gd name="connsiteX3545" fmla="*/ 158741 w 3189276"/>
                <a:gd name="connsiteY3545" fmla="*/ 554245 h 1011090"/>
                <a:gd name="connsiteX3546" fmla="*/ 159811 w 3189276"/>
                <a:gd name="connsiteY3546" fmla="*/ 555011 h 1011090"/>
                <a:gd name="connsiteX3547" fmla="*/ 160829 w 3189276"/>
                <a:gd name="connsiteY3547" fmla="*/ 555567 h 1011090"/>
                <a:gd name="connsiteX3548" fmla="*/ 161067 w 3189276"/>
                <a:gd name="connsiteY3548" fmla="*/ 555923 h 1011090"/>
                <a:gd name="connsiteX3549" fmla="*/ 161080 w 3189276"/>
                <a:gd name="connsiteY3549" fmla="*/ 556294 h 1011090"/>
                <a:gd name="connsiteX3550" fmla="*/ 160631 w 3189276"/>
                <a:gd name="connsiteY3550" fmla="*/ 556703 h 1011090"/>
                <a:gd name="connsiteX3551" fmla="*/ 156467 w 3189276"/>
                <a:gd name="connsiteY3551" fmla="*/ 557800 h 1011090"/>
                <a:gd name="connsiteX3552" fmla="*/ 156018 w 3189276"/>
                <a:gd name="connsiteY3552" fmla="*/ 558726 h 1011090"/>
                <a:gd name="connsiteX3553" fmla="*/ 155674 w 3189276"/>
                <a:gd name="connsiteY3553" fmla="*/ 559757 h 1011090"/>
                <a:gd name="connsiteX3554" fmla="*/ 153969 w 3189276"/>
                <a:gd name="connsiteY3554" fmla="*/ 561276 h 1011090"/>
                <a:gd name="connsiteX3555" fmla="*/ 153560 w 3189276"/>
                <a:gd name="connsiteY3555" fmla="*/ 562704 h 1011090"/>
                <a:gd name="connsiteX3556" fmla="*/ 153388 w 3189276"/>
                <a:gd name="connsiteY3556" fmla="*/ 564343 h 1011090"/>
                <a:gd name="connsiteX3557" fmla="*/ 153401 w 3189276"/>
                <a:gd name="connsiteY3557" fmla="*/ 564925 h 1011090"/>
                <a:gd name="connsiteX3558" fmla="*/ 155820 w 3189276"/>
                <a:gd name="connsiteY3558" fmla="*/ 565030 h 1011090"/>
                <a:gd name="connsiteX3559" fmla="*/ 156718 w 3189276"/>
                <a:gd name="connsiteY3559" fmla="*/ 565453 h 1011090"/>
                <a:gd name="connsiteX3560" fmla="*/ 157512 w 3189276"/>
                <a:gd name="connsiteY3560" fmla="*/ 567515 h 1011090"/>
                <a:gd name="connsiteX3561" fmla="*/ 160433 w 3189276"/>
                <a:gd name="connsiteY3561" fmla="*/ 569141 h 1011090"/>
                <a:gd name="connsiteX3562" fmla="*/ 163129 w 3189276"/>
                <a:gd name="connsiteY3562" fmla="*/ 570489 h 1011090"/>
                <a:gd name="connsiteX3563" fmla="*/ 163843 w 3189276"/>
                <a:gd name="connsiteY3563" fmla="*/ 571110 h 1011090"/>
                <a:gd name="connsiteX3564" fmla="*/ 164173 w 3189276"/>
                <a:gd name="connsiteY3564" fmla="*/ 572313 h 1011090"/>
                <a:gd name="connsiteX3565" fmla="*/ 164173 w 3189276"/>
                <a:gd name="connsiteY3565" fmla="*/ 573714 h 1011090"/>
                <a:gd name="connsiteX3566" fmla="*/ 163935 w 3189276"/>
                <a:gd name="connsiteY3566" fmla="*/ 574441 h 1011090"/>
                <a:gd name="connsiteX3567" fmla="*/ 162970 w 3189276"/>
                <a:gd name="connsiteY3567" fmla="*/ 575274 h 1011090"/>
                <a:gd name="connsiteX3568" fmla="*/ 162283 w 3189276"/>
                <a:gd name="connsiteY3568" fmla="*/ 577388 h 1011090"/>
                <a:gd name="connsiteX3569" fmla="*/ 162389 w 3189276"/>
                <a:gd name="connsiteY3569" fmla="*/ 579411 h 1011090"/>
                <a:gd name="connsiteX3570" fmla="*/ 161318 w 3189276"/>
                <a:gd name="connsiteY3570" fmla="*/ 582900 h 1011090"/>
                <a:gd name="connsiteX3571" fmla="*/ 161662 w 3189276"/>
                <a:gd name="connsiteY3571" fmla="*/ 582966 h 1011090"/>
                <a:gd name="connsiteX3572" fmla="*/ 164675 w 3189276"/>
                <a:gd name="connsiteY3572" fmla="*/ 582332 h 1011090"/>
                <a:gd name="connsiteX3573" fmla="*/ 165588 w 3189276"/>
                <a:gd name="connsiteY3573" fmla="*/ 582689 h 1011090"/>
                <a:gd name="connsiteX3574" fmla="*/ 166354 w 3189276"/>
                <a:gd name="connsiteY3574" fmla="*/ 583469 h 1011090"/>
                <a:gd name="connsiteX3575" fmla="*/ 166817 w 3189276"/>
                <a:gd name="connsiteY3575" fmla="*/ 585663 h 1011090"/>
                <a:gd name="connsiteX3576" fmla="*/ 167940 w 3189276"/>
                <a:gd name="connsiteY3576" fmla="*/ 586654 h 1011090"/>
                <a:gd name="connsiteX3577" fmla="*/ 169143 w 3189276"/>
                <a:gd name="connsiteY3577" fmla="*/ 588200 h 1011090"/>
                <a:gd name="connsiteX3578" fmla="*/ 169605 w 3189276"/>
                <a:gd name="connsiteY3578" fmla="*/ 589403 h 1011090"/>
                <a:gd name="connsiteX3579" fmla="*/ 171733 w 3189276"/>
                <a:gd name="connsiteY3579" fmla="*/ 590831 h 1011090"/>
                <a:gd name="connsiteX3580" fmla="*/ 171998 w 3189276"/>
                <a:gd name="connsiteY3580" fmla="*/ 591756 h 1011090"/>
                <a:gd name="connsiteX3581" fmla="*/ 173584 w 3189276"/>
                <a:gd name="connsiteY3581" fmla="*/ 595034 h 1011090"/>
                <a:gd name="connsiteX3582" fmla="*/ 174271 w 3189276"/>
                <a:gd name="connsiteY3582" fmla="*/ 596924 h 1011090"/>
                <a:gd name="connsiteX3583" fmla="*/ 174654 w 3189276"/>
                <a:gd name="connsiteY3583" fmla="*/ 598378 h 1011090"/>
                <a:gd name="connsiteX3584" fmla="*/ 174271 w 3189276"/>
                <a:gd name="connsiteY3584" fmla="*/ 600241 h 1011090"/>
                <a:gd name="connsiteX3585" fmla="*/ 173888 w 3189276"/>
                <a:gd name="connsiteY3585" fmla="*/ 601497 h 1011090"/>
                <a:gd name="connsiteX3586" fmla="*/ 176968 w 3189276"/>
                <a:gd name="connsiteY3586" fmla="*/ 603797 h 1011090"/>
                <a:gd name="connsiteX3587" fmla="*/ 177642 w 3189276"/>
                <a:gd name="connsiteY3587" fmla="*/ 603889 h 1011090"/>
                <a:gd name="connsiteX3588" fmla="*/ 179096 w 3189276"/>
                <a:gd name="connsiteY3588" fmla="*/ 602977 h 1011090"/>
                <a:gd name="connsiteX3589" fmla="*/ 179400 w 3189276"/>
                <a:gd name="connsiteY3589" fmla="*/ 602911 h 1011090"/>
                <a:gd name="connsiteX3590" fmla="*/ 182625 w 3189276"/>
                <a:gd name="connsiteY3590" fmla="*/ 602832 h 1011090"/>
                <a:gd name="connsiteX3591" fmla="*/ 184224 w 3189276"/>
                <a:gd name="connsiteY3591" fmla="*/ 603638 h 1011090"/>
                <a:gd name="connsiteX3592" fmla="*/ 185519 w 3189276"/>
                <a:gd name="connsiteY3592" fmla="*/ 605211 h 1011090"/>
                <a:gd name="connsiteX3593" fmla="*/ 186696 w 3189276"/>
                <a:gd name="connsiteY3593" fmla="*/ 606467 h 1011090"/>
                <a:gd name="connsiteX3594" fmla="*/ 187845 w 3189276"/>
                <a:gd name="connsiteY3594" fmla="*/ 606810 h 1011090"/>
                <a:gd name="connsiteX3595" fmla="*/ 190819 w 3189276"/>
                <a:gd name="connsiteY3595" fmla="*/ 605224 h 1011090"/>
                <a:gd name="connsiteX3596" fmla="*/ 192498 w 3189276"/>
                <a:gd name="connsiteY3596" fmla="*/ 604709 h 1011090"/>
                <a:gd name="connsiteX3597" fmla="*/ 193648 w 3189276"/>
                <a:gd name="connsiteY3597" fmla="*/ 604722 h 1011090"/>
                <a:gd name="connsiteX3598" fmla="*/ 197864 w 3189276"/>
                <a:gd name="connsiteY3598" fmla="*/ 606136 h 1011090"/>
                <a:gd name="connsiteX3599" fmla="*/ 199860 w 3189276"/>
                <a:gd name="connsiteY3599" fmla="*/ 606916 h 1011090"/>
                <a:gd name="connsiteX3600" fmla="*/ 200389 w 3189276"/>
                <a:gd name="connsiteY3600" fmla="*/ 607617 h 1011090"/>
                <a:gd name="connsiteX3601" fmla="*/ 200534 w 3189276"/>
                <a:gd name="connsiteY3601" fmla="*/ 608449 h 1011090"/>
                <a:gd name="connsiteX3602" fmla="*/ 200177 w 3189276"/>
                <a:gd name="connsiteY3602" fmla="*/ 609679 h 1011090"/>
                <a:gd name="connsiteX3603" fmla="*/ 199939 w 3189276"/>
                <a:gd name="connsiteY3603" fmla="*/ 611014 h 1011090"/>
                <a:gd name="connsiteX3604" fmla="*/ 201367 w 3189276"/>
                <a:gd name="connsiteY3604" fmla="*/ 612600 h 1011090"/>
                <a:gd name="connsiteX3605" fmla="*/ 202927 w 3189276"/>
                <a:gd name="connsiteY3605" fmla="*/ 613670 h 1011090"/>
                <a:gd name="connsiteX3606" fmla="*/ 205768 w 3189276"/>
                <a:gd name="connsiteY3606" fmla="*/ 611899 h 1011090"/>
                <a:gd name="connsiteX3607" fmla="*/ 206839 w 3189276"/>
                <a:gd name="connsiteY3607" fmla="*/ 611410 h 1011090"/>
                <a:gd name="connsiteX3608" fmla="*/ 208068 w 3189276"/>
                <a:gd name="connsiteY3608" fmla="*/ 611397 h 1011090"/>
                <a:gd name="connsiteX3609" fmla="*/ 209641 w 3189276"/>
                <a:gd name="connsiteY3609" fmla="*/ 610736 h 1011090"/>
                <a:gd name="connsiteX3610" fmla="*/ 210712 w 3189276"/>
                <a:gd name="connsiteY3610" fmla="*/ 609745 h 1011090"/>
                <a:gd name="connsiteX3611" fmla="*/ 211809 w 3189276"/>
                <a:gd name="connsiteY3611" fmla="*/ 609401 h 1011090"/>
                <a:gd name="connsiteX3612" fmla="*/ 214029 w 3189276"/>
                <a:gd name="connsiteY3612" fmla="*/ 609639 h 1011090"/>
                <a:gd name="connsiteX3613" fmla="*/ 217955 w 3189276"/>
                <a:gd name="connsiteY3613" fmla="*/ 609401 h 1011090"/>
                <a:gd name="connsiteX3614" fmla="*/ 222766 w 3189276"/>
                <a:gd name="connsiteY3614" fmla="*/ 610947 h 1011090"/>
                <a:gd name="connsiteX3615" fmla="*/ 223228 w 3189276"/>
                <a:gd name="connsiteY3615" fmla="*/ 611423 h 1011090"/>
                <a:gd name="connsiteX3616" fmla="*/ 225766 w 3189276"/>
                <a:gd name="connsiteY3616" fmla="*/ 613247 h 1011090"/>
                <a:gd name="connsiteX3617" fmla="*/ 226691 w 3189276"/>
                <a:gd name="connsiteY3617" fmla="*/ 614146 h 1011090"/>
                <a:gd name="connsiteX3618" fmla="*/ 227484 w 3189276"/>
                <a:gd name="connsiteY3618" fmla="*/ 614437 h 1011090"/>
                <a:gd name="connsiteX3619" fmla="*/ 228833 w 3189276"/>
                <a:gd name="connsiteY3619" fmla="*/ 615322 h 1011090"/>
                <a:gd name="connsiteX3620" fmla="*/ 230551 w 3189276"/>
                <a:gd name="connsiteY3620" fmla="*/ 615878 h 1011090"/>
                <a:gd name="connsiteX3621" fmla="*/ 231674 w 3189276"/>
                <a:gd name="connsiteY3621" fmla="*/ 615706 h 1011090"/>
                <a:gd name="connsiteX3622" fmla="*/ 232256 w 3189276"/>
                <a:gd name="connsiteY3622" fmla="*/ 615997 h 1011090"/>
                <a:gd name="connsiteX3623" fmla="*/ 232864 w 3189276"/>
                <a:gd name="connsiteY3623" fmla="*/ 616697 h 1011090"/>
                <a:gd name="connsiteX3624" fmla="*/ 233062 w 3189276"/>
                <a:gd name="connsiteY3624" fmla="*/ 617887 h 1011090"/>
                <a:gd name="connsiteX3625" fmla="*/ 233340 w 3189276"/>
                <a:gd name="connsiteY3625" fmla="*/ 621283 h 1011090"/>
                <a:gd name="connsiteX3626" fmla="*/ 232666 w 3189276"/>
                <a:gd name="connsiteY3626" fmla="*/ 622275 h 1011090"/>
                <a:gd name="connsiteX3627" fmla="*/ 231926 w 3189276"/>
                <a:gd name="connsiteY3627" fmla="*/ 623081 h 1011090"/>
                <a:gd name="connsiteX3628" fmla="*/ 231793 w 3189276"/>
                <a:gd name="connsiteY3628" fmla="*/ 623702 h 1011090"/>
                <a:gd name="connsiteX3629" fmla="*/ 231978 w 3189276"/>
                <a:gd name="connsiteY3629" fmla="*/ 624456 h 1011090"/>
                <a:gd name="connsiteX3630" fmla="*/ 233485 w 3189276"/>
                <a:gd name="connsiteY3630" fmla="*/ 625923 h 1011090"/>
                <a:gd name="connsiteX3631" fmla="*/ 235481 w 3189276"/>
                <a:gd name="connsiteY3631" fmla="*/ 628209 h 1011090"/>
                <a:gd name="connsiteX3632" fmla="*/ 236049 w 3189276"/>
                <a:gd name="connsiteY3632" fmla="*/ 629531 h 1011090"/>
                <a:gd name="connsiteX3633" fmla="*/ 236181 w 3189276"/>
                <a:gd name="connsiteY3633" fmla="*/ 630522 h 1011090"/>
                <a:gd name="connsiteX3634" fmla="*/ 234252 w 3189276"/>
                <a:gd name="connsiteY3634" fmla="*/ 633443 h 1011090"/>
                <a:gd name="connsiteX3635" fmla="*/ 233564 w 3189276"/>
                <a:gd name="connsiteY3635" fmla="*/ 634131 h 1011090"/>
                <a:gd name="connsiteX3636" fmla="*/ 233221 w 3189276"/>
                <a:gd name="connsiteY3636" fmla="*/ 635571 h 1011090"/>
                <a:gd name="connsiteX3637" fmla="*/ 233128 w 3189276"/>
                <a:gd name="connsiteY3637" fmla="*/ 637039 h 1011090"/>
                <a:gd name="connsiteX3638" fmla="*/ 233366 w 3189276"/>
                <a:gd name="connsiteY3638" fmla="*/ 637647 h 1011090"/>
                <a:gd name="connsiteX3639" fmla="*/ 237543 w 3189276"/>
                <a:gd name="connsiteY3639" fmla="*/ 639973 h 1011090"/>
                <a:gd name="connsiteX3640" fmla="*/ 240570 w 3189276"/>
                <a:gd name="connsiteY3640" fmla="*/ 641242 h 1011090"/>
                <a:gd name="connsiteX3641" fmla="*/ 241297 w 3189276"/>
                <a:gd name="connsiteY3641" fmla="*/ 641863 h 1011090"/>
                <a:gd name="connsiteX3642" fmla="*/ 241402 w 3189276"/>
                <a:gd name="connsiteY3642" fmla="*/ 642246 h 1011090"/>
                <a:gd name="connsiteX3643" fmla="*/ 240200 w 3189276"/>
                <a:gd name="connsiteY3643" fmla="*/ 644758 h 1011090"/>
                <a:gd name="connsiteX3644" fmla="*/ 240133 w 3189276"/>
                <a:gd name="connsiteY3644" fmla="*/ 645432 h 1011090"/>
                <a:gd name="connsiteX3645" fmla="*/ 242566 w 3189276"/>
                <a:gd name="connsiteY3645" fmla="*/ 646476 h 1011090"/>
                <a:gd name="connsiteX3646" fmla="*/ 244046 w 3189276"/>
                <a:gd name="connsiteY3646" fmla="*/ 648115 h 1011090"/>
                <a:gd name="connsiteX3647" fmla="*/ 245513 w 3189276"/>
                <a:gd name="connsiteY3647" fmla="*/ 650785 h 1011090"/>
                <a:gd name="connsiteX3648" fmla="*/ 248037 w 3189276"/>
                <a:gd name="connsiteY3648" fmla="*/ 653349 h 1011090"/>
                <a:gd name="connsiteX3649" fmla="*/ 253047 w 3189276"/>
                <a:gd name="connsiteY3649" fmla="*/ 655622 h 1011090"/>
                <a:gd name="connsiteX3650" fmla="*/ 256682 w 3189276"/>
                <a:gd name="connsiteY3650" fmla="*/ 657103 h 1011090"/>
                <a:gd name="connsiteX3651" fmla="*/ 257488 w 3189276"/>
                <a:gd name="connsiteY3651" fmla="*/ 657777 h 1011090"/>
                <a:gd name="connsiteX3652" fmla="*/ 257845 w 3189276"/>
                <a:gd name="connsiteY3652" fmla="*/ 658583 h 1011090"/>
                <a:gd name="connsiteX3653" fmla="*/ 257818 w 3189276"/>
                <a:gd name="connsiteY3653" fmla="*/ 660341 h 1011090"/>
                <a:gd name="connsiteX3654" fmla="*/ 257210 w 3189276"/>
                <a:gd name="connsiteY3654" fmla="*/ 662482 h 1011090"/>
                <a:gd name="connsiteX3655" fmla="*/ 256761 w 3189276"/>
                <a:gd name="connsiteY3655" fmla="*/ 663672 h 1011090"/>
                <a:gd name="connsiteX3656" fmla="*/ 258228 w 3189276"/>
                <a:gd name="connsiteY3656" fmla="*/ 664174 h 1011090"/>
                <a:gd name="connsiteX3657" fmla="*/ 261823 w 3189276"/>
                <a:gd name="connsiteY3657" fmla="*/ 664042 h 1011090"/>
                <a:gd name="connsiteX3658" fmla="*/ 266264 w 3189276"/>
                <a:gd name="connsiteY3658" fmla="*/ 664465 h 1011090"/>
                <a:gd name="connsiteX3659" fmla="*/ 271842 w 3189276"/>
                <a:gd name="connsiteY3659" fmla="*/ 666831 h 1011090"/>
                <a:gd name="connsiteX3660" fmla="*/ 272001 w 3189276"/>
                <a:gd name="connsiteY3660" fmla="*/ 667888 h 1011090"/>
                <a:gd name="connsiteX3661" fmla="*/ 271591 w 3189276"/>
                <a:gd name="connsiteY3661" fmla="*/ 668853 h 1011090"/>
                <a:gd name="connsiteX3662" fmla="*/ 272093 w 3189276"/>
                <a:gd name="connsiteY3662" fmla="*/ 669871 h 1011090"/>
                <a:gd name="connsiteX3663" fmla="*/ 272780 w 3189276"/>
                <a:gd name="connsiteY3663" fmla="*/ 670743 h 1011090"/>
                <a:gd name="connsiteX3664" fmla="*/ 277697 w 3189276"/>
                <a:gd name="connsiteY3664" fmla="*/ 673400 h 1011090"/>
                <a:gd name="connsiteX3665" fmla="*/ 278239 w 3189276"/>
                <a:gd name="connsiteY3665" fmla="*/ 674166 h 1011090"/>
                <a:gd name="connsiteX3666" fmla="*/ 278490 w 3189276"/>
                <a:gd name="connsiteY3666" fmla="*/ 675462 h 1011090"/>
                <a:gd name="connsiteX3667" fmla="*/ 278490 w 3189276"/>
                <a:gd name="connsiteY3667" fmla="*/ 676400 h 1011090"/>
                <a:gd name="connsiteX3668" fmla="*/ 277248 w 3189276"/>
                <a:gd name="connsiteY3668" fmla="*/ 676598 h 1011090"/>
                <a:gd name="connsiteX3669" fmla="*/ 275900 w 3189276"/>
                <a:gd name="connsiteY3669" fmla="*/ 677048 h 1011090"/>
                <a:gd name="connsiteX3670" fmla="*/ 273758 w 3189276"/>
                <a:gd name="connsiteY3670" fmla="*/ 678184 h 1011090"/>
                <a:gd name="connsiteX3671" fmla="*/ 273058 w 3189276"/>
                <a:gd name="connsiteY3671" fmla="*/ 679797 h 1011090"/>
                <a:gd name="connsiteX3672" fmla="*/ 269635 w 3189276"/>
                <a:gd name="connsiteY3672" fmla="*/ 682004 h 1011090"/>
                <a:gd name="connsiteX3673" fmla="*/ 267467 w 3189276"/>
                <a:gd name="connsiteY3673" fmla="*/ 683009 h 1011090"/>
                <a:gd name="connsiteX3674" fmla="*/ 265643 w 3189276"/>
                <a:gd name="connsiteY3674" fmla="*/ 683062 h 1011090"/>
                <a:gd name="connsiteX3675" fmla="*/ 261228 w 3189276"/>
                <a:gd name="connsiteY3675" fmla="*/ 682612 h 1011090"/>
                <a:gd name="connsiteX3676" fmla="*/ 259563 w 3189276"/>
                <a:gd name="connsiteY3676" fmla="*/ 681515 h 1011090"/>
                <a:gd name="connsiteX3677" fmla="*/ 258797 w 3189276"/>
                <a:gd name="connsiteY3677" fmla="*/ 680511 h 1011090"/>
                <a:gd name="connsiteX3678" fmla="*/ 257065 w 3189276"/>
                <a:gd name="connsiteY3678" fmla="*/ 680061 h 1011090"/>
                <a:gd name="connsiteX3679" fmla="*/ 254831 w 3189276"/>
                <a:gd name="connsiteY3679" fmla="*/ 680022 h 1011090"/>
                <a:gd name="connsiteX3680" fmla="*/ 251778 w 3189276"/>
                <a:gd name="connsiteY3680" fmla="*/ 680193 h 1011090"/>
                <a:gd name="connsiteX3681" fmla="*/ 251197 w 3189276"/>
                <a:gd name="connsiteY3681" fmla="*/ 680497 h 1011090"/>
                <a:gd name="connsiteX3682" fmla="*/ 250853 w 3189276"/>
                <a:gd name="connsiteY3682" fmla="*/ 681727 h 1011090"/>
                <a:gd name="connsiteX3683" fmla="*/ 249809 w 3189276"/>
                <a:gd name="connsiteY3683" fmla="*/ 683828 h 1011090"/>
                <a:gd name="connsiteX3684" fmla="*/ 249029 w 3189276"/>
                <a:gd name="connsiteY3684" fmla="*/ 685018 h 1011090"/>
                <a:gd name="connsiteX3685" fmla="*/ 249888 w 3189276"/>
                <a:gd name="connsiteY3685" fmla="*/ 685745 h 1011090"/>
                <a:gd name="connsiteX3686" fmla="*/ 251302 w 3189276"/>
                <a:gd name="connsiteY3686" fmla="*/ 687265 h 1011090"/>
                <a:gd name="connsiteX3687" fmla="*/ 253443 w 3189276"/>
                <a:gd name="connsiteY3687" fmla="*/ 689194 h 1011090"/>
                <a:gd name="connsiteX3688" fmla="*/ 255624 w 3189276"/>
                <a:gd name="connsiteY3688" fmla="*/ 690913 h 1011090"/>
                <a:gd name="connsiteX3689" fmla="*/ 256391 w 3189276"/>
                <a:gd name="connsiteY3689" fmla="*/ 691970 h 1011090"/>
                <a:gd name="connsiteX3690" fmla="*/ 256457 w 3189276"/>
                <a:gd name="connsiteY3690" fmla="*/ 692723 h 1011090"/>
                <a:gd name="connsiteX3691" fmla="*/ 255637 w 3189276"/>
                <a:gd name="connsiteY3691" fmla="*/ 693609 h 1011090"/>
                <a:gd name="connsiteX3692" fmla="*/ 256008 w 3189276"/>
                <a:gd name="connsiteY3692" fmla="*/ 695380 h 1011090"/>
                <a:gd name="connsiteX3693" fmla="*/ 258215 w 3189276"/>
                <a:gd name="connsiteY3693" fmla="*/ 697720 h 1011090"/>
                <a:gd name="connsiteX3694" fmla="*/ 257620 w 3189276"/>
                <a:gd name="connsiteY3694" fmla="*/ 698090 h 1011090"/>
                <a:gd name="connsiteX3695" fmla="*/ 257792 w 3189276"/>
                <a:gd name="connsiteY3695" fmla="*/ 700971 h 1011090"/>
                <a:gd name="connsiteX3696" fmla="*/ 258188 w 3189276"/>
                <a:gd name="connsiteY3696" fmla="*/ 704038 h 1011090"/>
                <a:gd name="connsiteX3697" fmla="*/ 258797 w 3189276"/>
                <a:gd name="connsiteY3697" fmla="*/ 704778 h 1011090"/>
                <a:gd name="connsiteX3698" fmla="*/ 259907 w 3189276"/>
                <a:gd name="connsiteY3698" fmla="*/ 705386 h 1011090"/>
                <a:gd name="connsiteX3699" fmla="*/ 260911 w 3189276"/>
                <a:gd name="connsiteY3699" fmla="*/ 706509 h 1011090"/>
                <a:gd name="connsiteX3700" fmla="*/ 262682 w 3189276"/>
                <a:gd name="connsiteY3700" fmla="*/ 709073 h 1011090"/>
                <a:gd name="connsiteX3701" fmla="*/ 262867 w 3189276"/>
                <a:gd name="connsiteY3701" fmla="*/ 709747 h 1011090"/>
                <a:gd name="connsiteX3702" fmla="*/ 263277 w 3189276"/>
                <a:gd name="connsiteY3702" fmla="*/ 709787 h 1011090"/>
                <a:gd name="connsiteX3703" fmla="*/ 265366 w 3189276"/>
                <a:gd name="connsiteY3703" fmla="*/ 710554 h 1011090"/>
                <a:gd name="connsiteX3704" fmla="*/ 267546 w 3189276"/>
                <a:gd name="connsiteY3704" fmla="*/ 711215 h 1011090"/>
                <a:gd name="connsiteX3705" fmla="*/ 269000 w 3189276"/>
                <a:gd name="connsiteY3705" fmla="*/ 711254 h 1011090"/>
                <a:gd name="connsiteX3706" fmla="*/ 270705 w 3189276"/>
                <a:gd name="connsiteY3706" fmla="*/ 711109 h 1011090"/>
                <a:gd name="connsiteX3707" fmla="*/ 272609 w 3189276"/>
                <a:gd name="connsiteY3707" fmla="*/ 710236 h 1011090"/>
                <a:gd name="connsiteX3708" fmla="*/ 273904 w 3189276"/>
                <a:gd name="connsiteY3708" fmla="*/ 709404 h 1011090"/>
                <a:gd name="connsiteX3709" fmla="*/ 275067 w 3189276"/>
                <a:gd name="connsiteY3709" fmla="*/ 705121 h 1011090"/>
                <a:gd name="connsiteX3710" fmla="*/ 275596 w 3189276"/>
                <a:gd name="connsiteY3710" fmla="*/ 704513 h 1011090"/>
                <a:gd name="connsiteX3711" fmla="*/ 276495 w 3189276"/>
                <a:gd name="connsiteY3711" fmla="*/ 704183 h 1011090"/>
                <a:gd name="connsiteX3712" fmla="*/ 278028 w 3189276"/>
                <a:gd name="connsiteY3712" fmla="*/ 704143 h 1011090"/>
                <a:gd name="connsiteX3713" fmla="*/ 281068 w 3189276"/>
                <a:gd name="connsiteY3713" fmla="*/ 704936 h 1011090"/>
                <a:gd name="connsiteX3714" fmla="*/ 284597 w 3189276"/>
                <a:gd name="connsiteY3714" fmla="*/ 705650 h 1011090"/>
                <a:gd name="connsiteX3715" fmla="*/ 286566 w 3189276"/>
                <a:gd name="connsiteY3715" fmla="*/ 705544 h 1011090"/>
                <a:gd name="connsiteX3716" fmla="*/ 291562 w 3189276"/>
                <a:gd name="connsiteY3716" fmla="*/ 703271 h 1011090"/>
                <a:gd name="connsiteX3717" fmla="*/ 294470 w 3189276"/>
                <a:gd name="connsiteY3717" fmla="*/ 702914 h 1011090"/>
                <a:gd name="connsiteX3718" fmla="*/ 298052 w 3189276"/>
                <a:gd name="connsiteY3718" fmla="*/ 703456 h 1011090"/>
                <a:gd name="connsiteX3719" fmla="*/ 301502 w 3189276"/>
                <a:gd name="connsiteY3719" fmla="*/ 703482 h 1011090"/>
                <a:gd name="connsiteX3720" fmla="*/ 304053 w 3189276"/>
                <a:gd name="connsiteY3720" fmla="*/ 703152 h 1011090"/>
                <a:gd name="connsiteX3721" fmla="*/ 305943 w 3189276"/>
                <a:gd name="connsiteY3721" fmla="*/ 703945 h 1011090"/>
                <a:gd name="connsiteX3722" fmla="*/ 308388 w 3189276"/>
                <a:gd name="connsiteY3722" fmla="*/ 705676 h 1011090"/>
                <a:gd name="connsiteX3723" fmla="*/ 310741 w 3189276"/>
                <a:gd name="connsiteY3723" fmla="*/ 708267 h 1011090"/>
                <a:gd name="connsiteX3724" fmla="*/ 313490 w 3189276"/>
                <a:gd name="connsiteY3724" fmla="*/ 713039 h 1011090"/>
                <a:gd name="connsiteX3725" fmla="*/ 320323 w 3189276"/>
                <a:gd name="connsiteY3725" fmla="*/ 718431 h 1011090"/>
                <a:gd name="connsiteX3726" fmla="*/ 320575 w 3189276"/>
                <a:gd name="connsiteY3726" fmla="*/ 719489 h 1011090"/>
                <a:gd name="connsiteX3727" fmla="*/ 320165 w 3189276"/>
                <a:gd name="connsiteY3727" fmla="*/ 720163 h 1011090"/>
                <a:gd name="connsiteX3728" fmla="*/ 317257 w 3189276"/>
                <a:gd name="connsiteY3728" fmla="*/ 720824 h 1011090"/>
                <a:gd name="connsiteX3729" fmla="*/ 314785 w 3189276"/>
                <a:gd name="connsiteY3729" fmla="*/ 721181 h 1011090"/>
                <a:gd name="connsiteX3730" fmla="*/ 314785 w 3189276"/>
                <a:gd name="connsiteY3730" fmla="*/ 722106 h 1011090"/>
                <a:gd name="connsiteX3731" fmla="*/ 315592 w 3189276"/>
                <a:gd name="connsiteY3731" fmla="*/ 723110 h 1011090"/>
                <a:gd name="connsiteX3732" fmla="*/ 316953 w 3189276"/>
                <a:gd name="connsiteY3732" fmla="*/ 724577 h 1011090"/>
                <a:gd name="connsiteX3733" fmla="*/ 317389 w 3189276"/>
                <a:gd name="connsiteY3733" fmla="*/ 726467 h 1011090"/>
                <a:gd name="connsiteX3734" fmla="*/ 317574 w 3189276"/>
                <a:gd name="connsiteY3734" fmla="*/ 728212 h 1011090"/>
                <a:gd name="connsiteX3735" fmla="*/ 318288 w 3189276"/>
                <a:gd name="connsiteY3735" fmla="*/ 729759 h 1011090"/>
                <a:gd name="connsiteX3736" fmla="*/ 319345 w 3189276"/>
                <a:gd name="connsiteY3736" fmla="*/ 730380 h 1011090"/>
                <a:gd name="connsiteX3737" fmla="*/ 319570 w 3189276"/>
                <a:gd name="connsiteY3737" fmla="*/ 731160 h 1011090"/>
                <a:gd name="connsiteX3738" fmla="*/ 318579 w 3189276"/>
                <a:gd name="connsiteY3738" fmla="*/ 732111 h 1011090"/>
                <a:gd name="connsiteX3739" fmla="*/ 318341 w 3189276"/>
                <a:gd name="connsiteY3739" fmla="*/ 732693 h 1011090"/>
                <a:gd name="connsiteX3740" fmla="*/ 318817 w 3189276"/>
                <a:gd name="connsiteY3740" fmla="*/ 733010 h 1011090"/>
                <a:gd name="connsiteX3741" fmla="*/ 324355 w 3189276"/>
                <a:gd name="connsiteY3741" fmla="*/ 733195 h 1011090"/>
                <a:gd name="connsiteX3742" fmla="*/ 327183 w 3189276"/>
                <a:gd name="connsiteY3742" fmla="*/ 734120 h 1011090"/>
                <a:gd name="connsiteX3743" fmla="*/ 329351 w 3189276"/>
                <a:gd name="connsiteY3743" fmla="*/ 734966 h 1011090"/>
                <a:gd name="connsiteX3744" fmla="*/ 330395 w 3189276"/>
                <a:gd name="connsiteY3744" fmla="*/ 735046 h 1011090"/>
                <a:gd name="connsiteX3745" fmla="*/ 332642 w 3189276"/>
                <a:gd name="connsiteY3745" fmla="*/ 734504 h 1011090"/>
                <a:gd name="connsiteX3746" fmla="*/ 335206 w 3189276"/>
                <a:gd name="connsiteY3746" fmla="*/ 734160 h 1011090"/>
                <a:gd name="connsiteX3747" fmla="*/ 336779 w 3189276"/>
                <a:gd name="connsiteY3747" fmla="*/ 734120 h 1011090"/>
                <a:gd name="connsiteX3748" fmla="*/ 337479 w 3189276"/>
                <a:gd name="connsiteY3748" fmla="*/ 734742 h 1011090"/>
                <a:gd name="connsiteX3749" fmla="*/ 338193 w 3189276"/>
                <a:gd name="connsiteY3749" fmla="*/ 736367 h 1011090"/>
                <a:gd name="connsiteX3750" fmla="*/ 339343 w 3189276"/>
                <a:gd name="connsiteY3750" fmla="*/ 737993 h 1011090"/>
                <a:gd name="connsiteX3751" fmla="*/ 340268 w 3189276"/>
                <a:gd name="connsiteY3751" fmla="*/ 738456 h 1011090"/>
                <a:gd name="connsiteX3752" fmla="*/ 341788 w 3189276"/>
                <a:gd name="connsiteY3752" fmla="*/ 738376 h 1011090"/>
                <a:gd name="connsiteX3753" fmla="*/ 342714 w 3189276"/>
                <a:gd name="connsiteY3753" fmla="*/ 738456 h 1011090"/>
                <a:gd name="connsiteX3754" fmla="*/ 343295 w 3189276"/>
                <a:gd name="connsiteY3754" fmla="*/ 739077 h 1011090"/>
                <a:gd name="connsiteX3755" fmla="*/ 342872 w 3189276"/>
                <a:gd name="connsiteY3755" fmla="*/ 740015 h 1011090"/>
                <a:gd name="connsiteX3756" fmla="*/ 343136 w 3189276"/>
                <a:gd name="connsiteY3756" fmla="*/ 741020 h 1011090"/>
                <a:gd name="connsiteX3757" fmla="*/ 343983 w 3189276"/>
                <a:gd name="connsiteY3757" fmla="*/ 742262 h 1011090"/>
                <a:gd name="connsiteX3758" fmla="*/ 345185 w 3189276"/>
                <a:gd name="connsiteY3758" fmla="*/ 745130 h 1011090"/>
                <a:gd name="connsiteX3759" fmla="*/ 346045 w 3189276"/>
                <a:gd name="connsiteY3759" fmla="*/ 745990 h 1011090"/>
                <a:gd name="connsiteX3760" fmla="*/ 346692 w 3189276"/>
                <a:gd name="connsiteY3760" fmla="*/ 747073 h 1011090"/>
                <a:gd name="connsiteX3761" fmla="*/ 346864 w 3189276"/>
                <a:gd name="connsiteY3761" fmla="*/ 748316 h 1011090"/>
                <a:gd name="connsiteX3762" fmla="*/ 346401 w 3189276"/>
                <a:gd name="connsiteY3762" fmla="*/ 749400 h 1011090"/>
                <a:gd name="connsiteX3763" fmla="*/ 346084 w 3189276"/>
                <a:gd name="connsiteY3763" fmla="*/ 750259 h 1011090"/>
                <a:gd name="connsiteX3764" fmla="*/ 346785 w 3189276"/>
                <a:gd name="connsiteY3764" fmla="*/ 752202 h 1011090"/>
                <a:gd name="connsiteX3765" fmla="*/ 348741 w 3189276"/>
                <a:gd name="connsiteY3765" fmla="*/ 754383 h 1011090"/>
                <a:gd name="connsiteX3766" fmla="*/ 350049 w 3189276"/>
                <a:gd name="connsiteY3766" fmla="*/ 754924 h 1011090"/>
                <a:gd name="connsiteX3767" fmla="*/ 351305 w 3189276"/>
                <a:gd name="connsiteY3767" fmla="*/ 756867 h 1011090"/>
                <a:gd name="connsiteX3768" fmla="*/ 353182 w 3189276"/>
                <a:gd name="connsiteY3768" fmla="*/ 757489 h 1011090"/>
                <a:gd name="connsiteX3769" fmla="*/ 355601 w 3189276"/>
                <a:gd name="connsiteY3769" fmla="*/ 755850 h 1011090"/>
                <a:gd name="connsiteX3770" fmla="*/ 357517 w 3189276"/>
                <a:gd name="connsiteY3770" fmla="*/ 754991 h 1011090"/>
                <a:gd name="connsiteX3771" fmla="*/ 360121 w 3189276"/>
                <a:gd name="connsiteY3771" fmla="*/ 755466 h 1011090"/>
                <a:gd name="connsiteX3772" fmla="*/ 362513 w 3189276"/>
                <a:gd name="connsiteY3772" fmla="*/ 755770 h 1011090"/>
                <a:gd name="connsiteX3773" fmla="*/ 364245 w 3189276"/>
                <a:gd name="connsiteY3773" fmla="*/ 756881 h 1011090"/>
                <a:gd name="connsiteX3774" fmla="*/ 365633 w 3189276"/>
                <a:gd name="connsiteY3774" fmla="*/ 758414 h 1011090"/>
                <a:gd name="connsiteX3775" fmla="*/ 367113 w 3189276"/>
                <a:gd name="connsiteY3775" fmla="*/ 759273 h 1011090"/>
                <a:gd name="connsiteX3776" fmla="*/ 368408 w 3189276"/>
                <a:gd name="connsiteY3776" fmla="*/ 758824 h 1011090"/>
                <a:gd name="connsiteX3777" fmla="*/ 371303 w 3189276"/>
                <a:gd name="connsiteY3777" fmla="*/ 759273 h 1011090"/>
                <a:gd name="connsiteX3778" fmla="*/ 372770 w 3189276"/>
                <a:gd name="connsiteY3778" fmla="*/ 760529 h 1011090"/>
                <a:gd name="connsiteX3779" fmla="*/ 374158 w 3189276"/>
                <a:gd name="connsiteY3779" fmla="*/ 761229 h 1011090"/>
                <a:gd name="connsiteX3780" fmla="*/ 375678 w 3189276"/>
                <a:gd name="connsiteY3780" fmla="*/ 760211 h 1011090"/>
                <a:gd name="connsiteX3781" fmla="*/ 376854 w 3189276"/>
                <a:gd name="connsiteY3781" fmla="*/ 758956 h 1011090"/>
                <a:gd name="connsiteX3782" fmla="*/ 381626 w 3189276"/>
                <a:gd name="connsiteY3782" fmla="*/ 757647 h 1011090"/>
                <a:gd name="connsiteX3783" fmla="*/ 384666 w 3189276"/>
                <a:gd name="connsiteY3783" fmla="*/ 757317 h 1011090"/>
                <a:gd name="connsiteX3784" fmla="*/ 385485 w 3189276"/>
                <a:gd name="connsiteY3784" fmla="*/ 757066 h 1011090"/>
                <a:gd name="connsiteX3785" fmla="*/ 387164 w 3189276"/>
                <a:gd name="connsiteY3785" fmla="*/ 756141 h 1011090"/>
                <a:gd name="connsiteX3786" fmla="*/ 388975 w 3189276"/>
                <a:gd name="connsiteY3786" fmla="*/ 755519 h 1011090"/>
                <a:gd name="connsiteX3787" fmla="*/ 390719 w 3189276"/>
                <a:gd name="connsiteY3787" fmla="*/ 755691 h 1011090"/>
                <a:gd name="connsiteX3788" fmla="*/ 392702 w 3189276"/>
                <a:gd name="connsiteY3788" fmla="*/ 757634 h 1011090"/>
                <a:gd name="connsiteX3789" fmla="*/ 394658 w 3189276"/>
                <a:gd name="connsiteY3789" fmla="*/ 758969 h 1011090"/>
                <a:gd name="connsiteX3790" fmla="*/ 395464 w 3189276"/>
                <a:gd name="connsiteY3790" fmla="*/ 761071 h 1011090"/>
                <a:gd name="connsiteX3791" fmla="*/ 398042 w 3189276"/>
                <a:gd name="connsiteY3791" fmla="*/ 763965 h 1011090"/>
                <a:gd name="connsiteX3792" fmla="*/ 403963 w 3189276"/>
                <a:gd name="connsiteY3792" fmla="*/ 767930 h 1011090"/>
                <a:gd name="connsiteX3793" fmla="*/ 406236 w 3189276"/>
                <a:gd name="connsiteY3793" fmla="*/ 769146 h 1011090"/>
                <a:gd name="connsiteX3794" fmla="*/ 407624 w 3189276"/>
                <a:gd name="connsiteY3794" fmla="*/ 768935 h 1011090"/>
                <a:gd name="connsiteX3795" fmla="*/ 408325 w 3189276"/>
                <a:gd name="connsiteY3795" fmla="*/ 768618 h 1011090"/>
                <a:gd name="connsiteX3796" fmla="*/ 408602 w 3189276"/>
                <a:gd name="connsiteY3796" fmla="*/ 768208 h 1011090"/>
                <a:gd name="connsiteX3797" fmla="*/ 408629 w 3189276"/>
                <a:gd name="connsiteY3797" fmla="*/ 766265 h 1011090"/>
                <a:gd name="connsiteX3798" fmla="*/ 409197 w 3189276"/>
                <a:gd name="connsiteY3798" fmla="*/ 765551 h 1011090"/>
                <a:gd name="connsiteX3799" fmla="*/ 410281 w 3189276"/>
                <a:gd name="connsiteY3799" fmla="*/ 765525 h 1011090"/>
                <a:gd name="connsiteX3800" fmla="*/ 414814 w 3189276"/>
                <a:gd name="connsiteY3800" fmla="*/ 767944 h 1011090"/>
                <a:gd name="connsiteX3801" fmla="*/ 417035 w 3189276"/>
                <a:gd name="connsiteY3801" fmla="*/ 768208 h 1011090"/>
                <a:gd name="connsiteX3802" fmla="*/ 419123 w 3189276"/>
                <a:gd name="connsiteY3802" fmla="*/ 768261 h 1011090"/>
                <a:gd name="connsiteX3803" fmla="*/ 422203 w 3189276"/>
                <a:gd name="connsiteY3803" fmla="*/ 770138 h 1011090"/>
                <a:gd name="connsiteX3804" fmla="*/ 425534 w 3189276"/>
                <a:gd name="connsiteY3804" fmla="*/ 771777 h 1011090"/>
                <a:gd name="connsiteX3805" fmla="*/ 427926 w 3189276"/>
                <a:gd name="connsiteY3805" fmla="*/ 771948 h 1011090"/>
                <a:gd name="connsiteX3806" fmla="*/ 429724 w 3189276"/>
                <a:gd name="connsiteY3806" fmla="*/ 771301 h 1011090"/>
                <a:gd name="connsiteX3807" fmla="*/ 430966 w 3189276"/>
                <a:gd name="connsiteY3807" fmla="*/ 770918 h 1011090"/>
                <a:gd name="connsiteX3808" fmla="*/ 431865 w 3189276"/>
                <a:gd name="connsiteY3808" fmla="*/ 771539 h 1011090"/>
                <a:gd name="connsiteX3809" fmla="*/ 432830 w 3189276"/>
                <a:gd name="connsiteY3809" fmla="*/ 772940 h 1011090"/>
                <a:gd name="connsiteX3810" fmla="*/ 434231 w 3189276"/>
                <a:gd name="connsiteY3810" fmla="*/ 774037 h 1011090"/>
                <a:gd name="connsiteX3811" fmla="*/ 435698 w 3189276"/>
                <a:gd name="connsiteY3811" fmla="*/ 774354 h 1011090"/>
                <a:gd name="connsiteX3812" fmla="*/ 437760 w 3189276"/>
                <a:gd name="connsiteY3812" fmla="*/ 774433 h 1011090"/>
                <a:gd name="connsiteX3813" fmla="*/ 441646 w 3189276"/>
                <a:gd name="connsiteY3813" fmla="*/ 776561 h 1011090"/>
                <a:gd name="connsiteX3814" fmla="*/ 445333 w 3189276"/>
                <a:gd name="connsiteY3814" fmla="*/ 778729 h 1011090"/>
                <a:gd name="connsiteX3815" fmla="*/ 447448 w 3189276"/>
                <a:gd name="connsiteY3815" fmla="*/ 778848 h 1011090"/>
                <a:gd name="connsiteX3816" fmla="*/ 449127 w 3189276"/>
                <a:gd name="connsiteY3816" fmla="*/ 778214 h 1011090"/>
                <a:gd name="connsiteX3817" fmla="*/ 450673 w 3189276"/>
                <a:gd name="connsiteY3817" fmla="*/ 778055 h 1011090"/>
                <a:gd name="connsiteX3818" fmla="*/ 451850 w 3189276"/>
                <a:gd name="connsiteY3818" fmla="*/ 778597 h 1011090"/>
                <a:gd name="connsiteX3819" fmla="*/ 452312 w 3189276"/>
                <a:gd name="connsiteY3819" fmla="*/ 779535 h 1011090"/>
                <a:gd name="connsiteX3820" fmla="*/ 451704 w 3189276"/>
                <a:gd name="connsiteY3820" fmla="*/ 780791 h 1011090"/>
                <a:gd name="connsiteX3821" fmla="*/ 451982 w 3189276"/>
                <a:gd name="connsiteY3821" fmla="*/ 782588 h 1011090"/>
                <a:gd name="connsiteX3822" fmla="*/ 453740 w 3189276"/>
                <a:gd name="connsiteY3822" fmla="*/ 784320 h 1011090"/>
                <a:gd name="connsiteX3823" fmla="*/ 454057 w 3189276"/>
                <a:gd name="connsiteY3823" fmla="*/ 786012 h 1011090"/>
                <a:gd name="connsiteX3824" fmla="*/ 453872 w 3189276"/>
                <a:gd name="connsiteY3824" fmla="*/ 787545 h 1011090"/>
                <a:gd name="connsiteX3825" fmla="*/ 453251 w 3189276"/>
                <a:gd name="connsiteY3825" fmla="*/ 788959 h 1011090"/>
                <a:gd name="connsiteX3826" fmla="*/ 451506 w 3189276"/>
                <a:gd name="connsiteY3826" fmla="*/ 790902 h 1011090"/>
                <a:gd name="connsiteX3827" fmla="*/ 449893 w 3189276"/>
                <a:gd name="connsiteY3827" fmla="*/ 792713 h 1011090"/>
                <a:gd name="connsiteX3828" fmla="*/ 447171 w 3189276"/>
                <a:gd name="connsiteY3828" fmla="*/ 793466 h 1011090"/>
                <a:gd name="connsiteX3829" fmla="*/ 445704 w 3189276"/>
                <a:gd name="connsiteY3829" fmla="*/ 794259 h 1011090"/>
                <a:gd name="connsiteX3830" fmla="*/ 446325 w 3189276"/>
                <a:gd name="connsiteY3830" fmla="*/ 795594 h 1011090"/>
                <a:gd name="connsiteX3831" fmla="*/ 447554 w 3189276"/>
                <a:gd name="connsiteY3831" fmla="*/ 796837 h 1011090"/>
                <a:gd name="connsiteX3832" fmla="*/ 450118 w 3189276"/>
                <a:gd name="connsiteY3832" fmla="*/ 797841 h 1011090"/>
                <a:gd name="connsiteX3833" fmla="*/ 452973 w 3189276"/>
                <a:gd name="connsiteY3833" fmla="*/ 798568 h 1011090"/>
                <a:gd name="connsiteX3834" fmla="*/ 453409 w 3189276"/>
                <a:gd name="connsiteY3834" fmla="*/ 799375 h 1011090"/>
                <a:gd name="connsiteX3835" fmla="*/ 453053 w 3189276"/>
                <a:gd name="connsiteY3835" fmla="*/ 799784 h 1011090"/>
                <a:gd name="connsiteX3836" fmla="*/ 451347 w 3189276"/>
                <a:gd name="connsiteY3836" fmla="*/ 800154 h 1011090"/>
                <a:gd name="connsiteX3837" fmla="*/ 448862 w 3189276"/>
                <a:gd name="connsiteY3837" fmla="*/ 799771 h 1011090"/>
                <a:gd name="connsiteX3838" fmla="*/ 448162 w 3189276"/>
                <a:gd name="connsiteY3838" fmla="*/ 800485 h 1011090"/>
                <a:gd name="connsiteX3839" fmla="*/ 447223 w 3189276"/>
                <a:gd name="connsiteY3839" fmla="*/ 801661 h 1011090"/>
                <a:gd name="connsiteX3840" fmla="*/ 446801 w 3189276"/>
                <a:gd name="connsiteY3840" fmla="*/ 803789 h 1011090"/>
                <a:gd name="connsiteX3841" fmla="*/ 446536 w 3189276"/>
                <a:gd name="connsiteY3841" fmla="*/ 805759 h 1011090"/>
                <a:gd name="connsiteX3842" fmla="*/ 449259 w 3189276"/>
                <a:gd name="connsiteY3842" fmla="*/ 806287 h 1011090"/>
                <a:gd name="connsiteX3843" fmla="*/ 450911 w 3189276"/>
                <a:gd name="connsiteY3843" fmla="*/ 807094 h 1011090"/>
                <a:gd name="connsiteX3844" fmla="*/ 451638 w 3189276"/>
                <a:gd name="connsiteY3844" fmla="*/ 808706 h 1011090"/>
                <a:gd name="connsiteX3845" fmla="*/ 452457 w 3189276"/>
                <a:gd name="connsiteY3845" fmla="*/ 810504 h 1011090"/>
                <a:gd name="connsiteX3846" fmla="*/ 452854 w 3189276"/>
                <a:gd name="connsiteY3846" fmla="*/ 812116 h 1011090"/>
                <a:gd name="connsiteX3847" fmla="*/ 452101 w 3189276"/>
                <a:gd name="connsiteY3847" fmla="*/ 812909 h 1011090"/>
                <a:gd name="connsiteX3848" fmla="*/ 452167 w 3189276"/>
                <a:gd name="connsiteY3848" fmla="*/ 813716 h 1011090"/>
                <a:gd name="connsiteX3849" fmla="*/ 452643 w 3189276"/>
                <a:gd name="connsiteY3849" fmla="*/ 814112 h 1011090"/>
                <a:gd name="connsiteX3850" fmla="*/ 453806 w 3189276"/>
                <a:gd name="connsiteY3850" fmla="*/ 814297 h 1011090"/>
                <a:gd name="connsiteX3851" fmla="*/ 454731 w 3189276"/>
                <a:gd name="connsiteY3851" fmla="*/ 814654 h 1011090"/>
                <a:gd name="connsiteX3852" fmla="*/ 454929 w 3189276"/>
                <a:gd name="connsiteY3852" fmla="*/ 815513 h 1011090"/>
                <a:gd name="connsiteX3853" fmla="*/ 453555 w 3189276"/>
                <a:gd name="connsiteY3853" fmla="*/ 817430 h 1011090"/>
                <a:gd name="connsiteX3854" fmla="*/ 452537 w 3189276"/>
                <a:gd name="connsiteY3854" fmla="*/ 821104 h 1011090"/>
                <a:gd name="connsiteX3855" fmla="*/ 451995 w 3189276"/>
                <a:gd name="connsiteY3855" fmla="*/ 823060 h 1011090"/>
                <a:gd name="connsiteX3856" fmla="*/ 452378 w 3189276"/>
                <a:gd name="connsiteY3856" fmla="*/ 825188 h 1011090"/>
                <a:gd name="connsiteX3857" fmla="*/ 451612 w 3189276"/>
                <a:gd name="connsiteY3857" fmla="*/ 826365 h 1011090"/>
                <a:gd name="connsiteX3858" fmla="*/ 449920 w 3189276"/>
                <a:gd name="connsiteY3858" fmla="*/ 826457 h 1011090"/>
                <a:gd name="connsiteX3859" fmla="*/ 444065 w 3189276"/>
                <a:gd name="connsiteY3859" fmla="*/ 826669 h 1011090"/>
                <a:gd name="connsiteX3860" fmla="*/ 438936 w 3189276"/>
                <a:gd name="connsiteY3860" fmla="*/ 826563 h 1011090"/>
                <a:gd name="connsiteX3861" fmla="*/ 436676 w 3189276"/>
                <a:gd name="connsiteY3861" fmla="*/ 826259 h 1011090"/>
                <a:gd name="connsiteX3862" fmla="*/ 433187 w 3189276"/>
                <a:gd name="connsiteY3862" fmla="*/ 826074 h 1011090"/>
                <a:gd name="connsiteX3863" fmla="*/ 431548 w 3189276"/>
                <a:gd name="connsiteY3863" fmla="*/ 826576 h 1011090"/>
                <a:gd name="connsiteX3864" fmla="*/ 429763 w 3189276"/>
                <a:gd name="connsiteY3864" fmla="*/ 829973 h 1011090"/>
                <a:gd name="connsiteX3865" fmla="*/ 428230 w 3189276"/>
                <a:gd name="connsiteY3865" fmla="*/ 831308 h 1011090"/>
                <a:gd name="connsiteX3866" fmla="*/ 425547 w 3189276"/>
                <a:gd name="connsiteY3866" fmla="*/ 832511 h 1011090"/>
                <a:gd name="connsiteX3867" fmla="*/ 422467 w 3189276"/>
                <a:gd name="connsiteY3867" fmla="*/ 832854 h 1011090"/>
                <a:gd name="connsiteX3868" fmla="*/ 420868 w 3189276"/>
                <a:gd name="connsiteY3868" fmla="*/ 834255 h 1011090"/>
                <a:gd name="connsiteX3869" fmla="*/ 420538 w 3189276"/>
                <a:gd name="connsiteY3869" fmla="*/ 836463 h 1011090"/>
                <a:gd name="connsiteX3870" fmla="*/ 420762 w 3189276"/>
                <a:gd name="connsiteY3870" fmla="*/ 838419 h 1011090"/>
                <a:gd name="connsiteX3871" fmla="*/ 420604 w 3189276"/>
                <a:gd name="connsiteY3871" fmla="*/ 839397 h 1011090"/>
                <a:gd name="connsiteX3872" fmla="*/ 420036 w 3189276"/>
                <a:gd name="connsiteY3872" fmla="*/ 840256 h 1011090"/>
                <a:gd name="connsiteX3873" fmla="*/ 419877 w 3189276"/>
                <a:gd name="connsiteY3873" fmla="*/ 840864 h 1011090"/>
                <a:gd name="connsiteX3874" fmla="*/ 420115 w 3189276"/>
                <a:gd name="connsiteY3874" fmla="*/ 841538 h 1011090"/>
                <a:gd name="connsiteX3875" fmla="*/ 420881 w 3189276"/>
                <a:gd name="connsiteY3875" fmla="*/ 841776 h 1011090"/>
                <a:gd name="connsiteX3876" fmla="*/ 421806 w 3189276"/>
                <a:gd name="connsiteY3876" fmla="*/ 842080 h 1011090"/>
                <a:gd name="connsiteX3877" fmla="*/ 421873 w 3189276"/>
                <a:gd name="connsiteY3877" fmla="*/ 842569 h 1011090"/>
                <a:gd name="connsiteX3878" fmla="*/ 421622 w 3189276"/>
                <a:gd name="connsiteY3878" fmla="*/ 843177 h 1011090"/>
                <a:gd name="connsiteX3879" fmla="*/ 420736 w 3189276"/>
                <a:gd name="connsiteY3879" fmla="*/ 843851 h 1011090"/>
                <a:gd name="connsiteX3880" fmla="*/ 420445 w 3189276"/>
                <a:gd name="connsiteY3880" fmla="*/ 844882 h 1011090"/>
                <a:gd name="connsiteX3881" fmla="*/ 420696 w 3189276"/>
                <a:gd name="connsiteY3881" fmla="*/ 845979 h 1011090"/>
                <a:gd name="connsiteX3882" fmla="*/ 421053 w 3189276"/>
                <a:gd name="connsiteY3882" fmla="*/ 847195 h 1011090"/>
                <a:gd name="connsiteX3883" fmla="*/ 426710 w 3189276"/>
                <a:gd name="connsiteY3883" fmla="*/ 844869 h 1011090"/>
                <a:gd name="connsiteX3884" fmla="*/ 428508 w 3189276"/>
                <a:gd name="connsiteY3884" fmla="*/ 843111 h 1011090"/>
                <a:gd name="connsiteX3885" fmla="*/ 432499 w 3189276"/>
                <a:gd name="connsiteY3885" fmla="*/ 842490 h 1011090"/>
                <a:gd name="connsiteX3886" fmla="*/ 432023 w 3189276"/>
                <a:gd name="connsiteY3886" fmla="*/ 843203 h 1011090"/>
                <a:gd name="connsiteX3887" fmla="*/ 430094 w 3189276"/>
                <a:gd name="connsiteY3887" fmla="*/ 843851 h 1011090"/>
                <a:gd name="connsiteX3888" fmla="*/ 428310 w 3189276"/>
                <a:gd name="connsiteY3888" fmla="*/ 845556 h 1011090"/>
                <a:gd name="connsiteX3889" fmla="*/ 430887 w 3189276"/>
                <a:gd name="connsiteY3889" fmla="*/ 845728 h 1011090"/>
                <a:gd name="connsiteX3890" fmla="*/ 436504 w 3189276"/>
                <a:gd name="connsiteY3890" fmla="*/ 844856 h 1011090"/>
                <a:gd name="connsiteX3891" fmla="*/ 438236 w 3189276"/>
                <a:gd name="connsiteY3891" fmla="*/ 842186 h 1011090"/>
                <a:gd name="connsiteX3892" fmla="*/ 442042 w 3189276"/>
                <a:gd name="connsiteY3892" fmla="*/ 842278 h 1011090"/>
                <a:gd name="connsiteX3893" fmla="*/ 443391 w 3189276"/>
                <a:gd name="connsiteY3893" fmla="*/ 844195 h 1011090"/>
                <a:gd name="connsiteX3894" fmla="*/ 444845 w 3189276"/>
                <a:gd name="connsiteY3894" fmla="*/ 846785 h 1011090"/>
                <a:gd name="connsiteX3895" fmla="*/ 444884 w 3189276"/>
                <a:gd name="connsiteY3895" fmla="*/ 847750 h 1011090"/>
                <a:gd name="connsiteX3896" fmla="*/ 444580 w 3189276"/>
                <a:gd name="connsiteY3896" fmla="*/ 848490 h 1011090"/>
                <a:gd name="connsiteX3897" fmla="*/ 441487 w 3189276"/>
                <a:gd name="connsiteY3897" fmla="*/ 849059 h 1011090"/>
                <a:gd name="connsiteX3898" fmla="*/ 434746 w 3189276"/>
                <a:gd name="connsiteY3898" fmla="*/ 852297 h 1011090"/>
                <a:gd name="connsiteX3899" fmla="*/ 431112 w 3189276"/>
                <a:gd name="connsiteY3899" fmla="*/ 853209 h 1011090"/>
                <a:gd name="connsiteX3900" fmla="*/ 427093 w 3189276"/>
                <a:gd name="connsiteY3900" fmla="*/ 854861 h 1011090"/>
                <a:gd name="connsiteX3901" fmla="*/ 428495 w 3189276"/>
                <a:gd name="connsiteY3901" fmla="*/ 857095 h 1011090"/>
                <a:gd name="connsiteX3902" fmla="*/ 429036 w 3189276"/>
                <a:gd name="connsiteY3902" fmla="*/ 858985 h 1011090"/>
                <a:gd name="connsiteX3903" fmla="*/ 425494 w 3189276"/>
                <a:gd name="connsiteY3903" fmla="*/ 858575 h 1011090"/>
                <a:gd name="connsiteX3904" fmla="*/ 422890 w 3189276"/>
                <a:gd name="connsiteY3904" fmla="*/ 857941 h 1011090"/>
                <a:gd name="connsiteX3905" fmla="*/ 421370 w 3189276"/>
                <a:gd name="connsiteY3905" fmla="*/ 858232 h 1011090"/>
                <a:gd name="connsiteX3906" fmla="*/ 417405 w 3189276"/>
                <a:gd name="connsiteY3906" fmla="*/ 860241 h 1011090"/>
                <a:gd name="connsiteX3907" fmla="*/ 415118 w 3189276"/>
                <a:gd name="connsiteY3907" fmla="*/ 859805 h 1011090"/>
                <a:gd name="connsiteX3908" fmla="*/ 412871 w 3189276"/>
                <a:gd name="connsiteY3908" fmla="*/ 859738 h 1011090"/>
                <a:gd name="connsiteX3909" fmla="*/ 414206 w 3189276"/>
                <a:gd name="connsiteY3909" fmla="*/ 862607 h 1011090"/>
                <a:gd name="connsiteX3910" fmla="*/ 416982 w 3189276"/>
                <a:gd name="connsiteY3910" fmla="*/ 866070 h 1011090"/>
                <a:gd name="connsiteX3911" fmla="*/ 418476 w 3189276"/>
                <a:gd name="connsiteY3911" fmla="*/ 866717 h 1011090"/>
                <a:gd name="connsiteX3912" fmla="*/ 420657 w 3189276"/>
                <a:gd name="connsiteY3912" fmla="*/ 866400 h 1011090"/>
                <a:gd name="connsiteX3913" fmla="*/ 426499 w 3189276"/>
                <a:gd name="connsiteY3913" fmla="*/ 870603 h 1011090"/>
                <a:gd name="connsiteX3914" fmla="*/ 430992 w 3189276"/>
                <a:gd name="connsiteY3914" fmla="*/ 874780 h 1011090"/>
                <a:gd name="connsiteX3915" fmla="*/ 428984 w 3189276"/>
                <a:gd name="connsiteY3915" fmla="*/ 875071 h 1011090"/>
                <a:gd name="connsiteX3916" fmla="*/ 426961 w 3189276"/>
                <a:gd name="connsiteY3916" fmla="*/ 874648 h 1011090"/>
                <a:gd name="connsiteX3917" fmla="*/ 424119 w 3189276"/>
                <a:gd name="connsiteY3917" fmla="*/ 874661 h 1011090"/>
                <a:gd name="connsiteX3918" fmla="*/ 423327 w 3189276"/>
                <a:gd name="connsiteY3918" fmla="*/ 877199 h 1011090"/>
                <a:gd name="connsiteX3919" fmla="*/ 422388 w 3189276"/>
                <a:gd name="connsiteY3919" fmla="*/ 879075 h 1011090"/>
                <a:gd name="connsiteX3920" fmla="*/ 422045 w 3189276"/>
                <a:gd name="connsiteY3920" fmla="*/ 878111 h 1011090"/>
                <a:gd name="connsiteX3921" fmla="*/ 421965 w 3189276"/>
                <a:gd name="connsiteY3921" fmla="*/ 876815 h 1011090"/>
                <a:gd name="connsiteX3922" fmla="*/ 420524 w 3189276"/>
                <a:gd name="connsiteY3922" fmla="*/ 875969 h 1011090"/>
                <a:gd name="connsiteX3923" fmla="*/ 418885 w 3189276"/>
                <a:gd name="connsiteY3923" fmla="*/ 877238 h 1011090"/>
                <a:gd name="connsiteX3924" fmla="*/ 417577 w 3189276"/>
                <a:gd name="connsiteY3924" fmla="*/ 882803 h 1011090"/>
                <a:gd name="connsiteX3925" fmla="*/ 414273 w 3189276"/>
                <a:gd name="connsiteY3925" fmla="*/ 886808 h 1011090"/>
                <a:gd name="connsiteX3926" fmla="*/ 413334 w 3189276"/>
                <a:gd name="connsiteY3926" fmla="*/ 889266 h 1011090"/>
                <a:gd name="connsiteX3927" fmla="*/ 413519 w 3189276"/>
                <a:gd name="connsiteY3927" fmla="*/ 891064 h 1011090"/>
                <a:gd name="connsiteX3928" fmla="*/ 414114 w 3189276"/>
                <a:gd name="connsiteY3928" fmla="*/ 891421 h 1011090"/>
                <a:gd name="connsiteX3929" fmla="*/ 414947 w 3189276"/>
                <a:gd name="connsiteY3929" fmla="*/ 891368 h 1011090"/>
                <a:gd name="connsiteX3930" fmla="*/ 415185 w 3189276"/>
                <a:gd name="connsiteY3930" fmla="*/ 892980 h 1011090"/>
                <a:gd name="connsiteX3931" fmla="*/ 414801 w 3189276"/>
                <a:gd name="connsiteY3931" fmla="*/ 894421 h 1011090"/>
                <a:gd name="connsiteX3932" fmla="*/ 406488 w 3189276"/>
                <a:gd name="connsiteY3932" fmla="*/ 896245 h 1011090"/>
                <a:gd name="connsiteX3933" fmla="*/ 405496 w 3189276"/>
                <a:gd name="connsiteY3933" fmla="*/ 897302 h 1011090"/>
                <a:gd name="connsiteX3934" fmla="*/ 402932 w 3189276"/>
                <a:gd name="connsiteY3934" fmla="*/ 896470 h 1011090"/>
                <a:gd name="connsiteX3935" fmla="*/ 399839 w 3189276"/>
                <a:gd name="connsiteY3935" fmla="*/ 894249 h 1011090"/>
                <a:gd name="connsiteX3936" fmla="*/ 397196 w 3189276"/>
                <a:gd name="connsiteY3936" fmla="*/ 893059 h 1011090"/>
                <a:gd name="connsiteX3937" fmla="*/ 395649 w 3189276"/>
                <a:gd name="connsiteY3937" fmla="*/ 893535 h 1011090"/>
                <a:gd name="connsiteX3938" fmla="*/ 394143 w 3189276"/>
                <a:gd name="connsiteY3938" fmla="*/ 894579 h 1011090"/>
                <a:gd name="connsiteX3939" fmla="*/ 395147 w 3189276"/>
                <a:gd name="connsiteY3939" fmla="*/ 895227 h 1011090"/>
                <a:gd name="connsiteX3940" fmla="*/ 396284 w 3189276"/>
                <a:gd name="connsiteY3940" fmla="*/ 895452 h 1011090"/>
                <a:gd name="connsiteX3941" fmla="*/ 399363 w 3189276"/>
                <a:gd name="connsiteY3941" fmla="*/ 896840 h 1011090"/>
                <a:gd name="connsiteX3942" fmla="*/ 397975 w 3189276"/>
                <a:gd name="connsiteY3942" fmla="*/ 897884 h 1011090"/>
                <a:gd name="connsiteX3943" fmla="*/ 392530 w 3189276"/>
                <a:gd name="connsiteY3943" fmla="*/ 899708 h 1011090"/>
                <a:gd name="connsiteX3944" fmla="*/ 392834 w 3189276"/>
                <a:gd name="connsiteY3944" fmla="*/ 900646 h 1011090"/>
                <a:gd name="connsiteX3945" fmla="*/ 393442 w 3189276"/>
                <a:gd name="connsiteY3945" fmla="*/ 901334 h 1011090"/>
                <a:gd name="connsiteX3946" fmla="*/ 400209 w 3189276"/>
                <a:gd name="connsiteY3946" fmla="*/ 902893 h 1011090"/>
                <a:gd name="connsiteX3947" fmla="*/ 406369 w 3189276"/>
                <a:gd name="connsiteY3947" fmla="*/ 907850 h 1011090"/>
                <a:gd name="connsiteX3948" fmla="*/ 408378 w 3189276"/>
                <a:gd name="connsiteY3948" fmla="*/ 909687 h 1011090"/>
                <a:gd name="connsiteX3949" fmla="*/ 410321 w 3189276"/>
                <a:gd name="connsiteY3949" fmla="*/ 912886 h 1011090"/>
                <a:gd name="connsiteX3950" fmla="*/ 411827 w 3189276"/>
                <a:gd name="connsiteY3950" fmla="*/ 914340 h 1011090"/>
                <a:gd name="connsiteX3951" fmla="*/ 413850 w 3189276"/>
                <a:gd name="connsiteY3951" fmla="*/ 915436 h 1011090"/>
                <a:gd name="connsiteX3952" fmla="*/ 415674 w 3189276"/>
                <a:gd name="connsiteY3952" fmla="*/ 916111 h 1011090"/>
                <a:gd name="connsiteX3953" fmla="*/ 418674 w 3189276"/>
                <a:gd name="connsiteY3953" fmla="*/ 916375 h 1011090"/>
                <a:gd name="connsiteX3954" fmla="*/ 421820 w 3189276"/>
                <a:gd name="connsiteY3954" fmla="*/ 915344 h 1011090"/>
                <a:gd name="connsiteX3955" fmla="*/ 430226 w 3189276"/>
                <a:gd name="connsiteY3955" fmla="*/ 922984 h 1011090"/>
                <a:gd name="connsiteX3956" fmla="*/ 433319 w 3189276"/>
                <a:gd name="connsiteY3956" fmla="*/ 924213 h 1011090"/>
                <a:gd name="connsiteX3957" fmla="*/ 440800 w 3189276"/>
                <a:gd name="connsiteY3957" fmla="*/ 925759 h 1011090"/>
                <a:gd name="connsiteX3958" fmla="*/ 442743 w 3189276"/>
                <a:gd name="connsiteY3958" fmla="*/ 926579 h 1011090"/>
                <a:gd name="connsiteX3959" fmla="*/ 457956 w 3189276"/>
                <a:gd name="connsiteY3959" fmla="*/ 937245 h 1011090"/>
                <a:gd name="connsiteX3960" fmla="*/ 462807 w 3189276"/>
                <a:gd name="connsiteY3960" fmla="*/ 941871 h 1011090"/>
                <a:gd name="connsiteX3961" fmla="*/ 471821 w 3189276"/>
                <a:gd name="connsiteY3961" fmla="*/ 948824 h 1011090"/>
                <a:gd name="connsiteX3962" fmla="*/ 474385 w 3189276"/>
                <a:gd name="connsiteY3962" fmla="*/ 950264 h 1011090"/>
                <a:gd name="connsiteX3963" fmla="*/ 475165 w 3189276"/>
                <a:gd name="connsiteY3963" fmla="*/ 948493 h 1011090"/>
                <a:gd name="connsiteX3964" fmla="*/ 476275 w 3189276"/>
                <a:gd name="connsiteY3964" fmla="*/ 946630 h 1011090"/>
                <a:gd name="connsiteX3965" fmla="*/ 477690 w 3189276"/>
                <a:gd name="connsiteY3965" fmla="*/ 946180 h 1011090"/>
                <a:gd name="connsiteX3966" fmla="*/ 482131 w 3189276"/>
                <a:gd name="connsiteY3966" fmla="*/ 946920 h 1011090"/>
                <a:gd name="connsiteX3967" fmla="*/ 486241 w 3189276"/>
                <a:gd name="connsiteY3967" fmla="*/ 947753 h 1011090"/>
                <a:gd name="connsiteX3968" fmla="*/ 489070 w 3189276"/>
                <a:gd name="connsiteY3968" fmla="*/ 947158 h 1011090"/>
                <a:gd name="connsiteX3969" fmla="*/ 492744 w 3189276"/>
                <a:gd name="connsiteY3969" fmla="*/ 948625 h 1011090"/>
                <a:gd name="connsiteX3970" fmla="*/ 496154 w 3189276"/>
                <a:gd name="connsiteY3970" fmla="*/ 950317 h 1011090"/>
                <a:gd name="connsiteX3971" fmla="*/ 499512 w 3189276"/>
                <a:gd name="connsiteY3971" fmla="*/ 951507 h 1011090"/>
                <a:gd name="connsiteX3972" fmla="*/ 505882 w 3189276"/>
                <a:gd name="connsiteY3972" fmla="*/ 952630 h 1011090"/>
                <a:gd name="connsiteX3973" fmla="*/ 508420 w 3189276"/>
                <a:gd name="connsiteY3973" fmla="*/ 954190 h 1011090"/>
                <a:gd name="connsiteX3974" fmla="*/ 511354 w 3189276"/>
                <a:gd name="connsiteY3974" fmla="*/ 955750 h 1011090"/>
                <a:gd name="connsiteX3975" fmla="*/ 522087 w 3189276"/>
                <a:gd name="connsiteY3975" fmla="*/ 956543 h 1011090"/>
                <a:gd name="connsiteX3976" fmla="*/ 522906 w 3189276"/>
                <a:gd name="connsiteY3976" fmla="*/ 956291 h 1011090"/>
                <a:gd name="connsiteX3977" fmla="*/ 523646 w 3189276"/>
                <a:gd name="connsiteY3977" fmla="*/ 956067 h 1011090"/>
                <a:gd name="connsiteX3978" fmla="*/ 527123 w 3189276"/>
                <a:gd name="connsiteY3978" fmla="*/ 955498 h 1011090"/>
                <a:gd name="connsiteX3979" fmla="*/ 530295 w 3189276"/>
                <a:gd name="connsiteY3979" fmla="*/ 955604 h 1011090"/>
                <a:gd name="connsiteX3980" fmla="*/ 533903 w 3189276"/>
                <a:gd name="connsiteY3980" fmla="*/ 957494 h 1011090"/>
                <a:gd name="connsiteX3981" fmla="*/ 536018 w 3189276"/>
                <a:gd name="connsiteY3981" fmla="*/ 957388 h 1011090"/>
                <a:gd name="connsiteX3982" fmla="*/ 538239 w 3189276"/>
                <a:gd name="connsiteY3982" fmla="*/ 957098 h 1011090"/>
                <a:gd name="connsiteX3983" fmla="*/ 541318 w 3189276"/>
                <a:gd name="connsiteY3983" fmla="*/ 958102 h 1011090"/>
                <a:gd name="connsiteX3984" fmla="*/ 543790 w 3189276"/>
                <a:gd name="connsiteY3984" fmla="*/ 959226 h 1011090"/>
                <a:gd name="connsiteX3985" fmla="*/ 544160 w 3189276"/>
                <a:gd name="connsiteY3985" fmla="*/ 960362 h 1011090"/>
                <a:gd name="connsiteX3986" fmla="*/ 546420 w 3189276"/>
                <a:gd name="connsiteY3986" fmla="*/ 962015 h 1011090"/>
                <a:gd name="connsiteX3987" fmla="*/ 552659 w 3189276"/>
                <a:gd name="connsiteY3987" fmla="*/ 964539 h 1011090"/>
                <a:gd name="connsiteX3988" fmla="*/ 557628 w 3189276"/>
                <a:gd name="connsiteY3988" fmla="*/ 965967 h 1011090"/>
                <a:gd name="connsiteX3989" fmla="*/ 559254 w 3189276"/>
                <a:gd name="connsiteY3989" fmla="*/ 966971 h 1011090"/>
                <a:gd name="connsiteX3990" fmla="*/ 563127 w 3189276"/>
                <a:gd name="connsiteY3990" fmla="*/ 968623 h 1011090"/>
                <a:gd name="connsiteX3991" fmla="*/ 563576 w 3189276"/>
                <a:gd name="connsiteY3991" fmla="*/ 969152 h 1011090"/>
                <a:gd name="connsiteX3992" fmla="*/ 563603 w 3189276"/>
                <a:gd name="connsiteY3992" fmla="*/ 969826 h 1011090"/>
                <a:gd name="connsiteX3993" fmla="*/ 562757 w 3189276"/>
                <a:gd name="connsiteY3993" fmla="*/ 971069 h 1011090"/>
                <a:gd name="connsiteX3994" fmla="*/ 562664 w 3189276"/>
                <a:gd name="connsiteY3994" fmla="*/ 972179 h 1011090"/>
                <a:gd name="connsiteX3995" fmla="*/ 563246 w 3189276"/>
                <a:gd name="connsiteY3995" fmla="*/ 972813 h 1011090"/>
                <a:gd name="connsiteX3996" fmla="*/ 564845 w 3189276"/>
                <a:gd name="connsiteY3996" fmla="*/ 973421 h 1011090"/>
                <a:gd name="connsiteX3997" fmla="*/ 567845 w 3189276"/>
                <a:gd name="connsiteY3997" fmla="*/ 973553 h 1011090"/>
                <a:gd name="connsiteX3998" fmla="*/ 568797 w 3189276"/>
                <a:gd name="connsiteY3998" fmla="*/ 972760 h 1011090"/>
                <a:gd name="connsiteX3999" fmla="*/ 570938 w 3189276"/>
                <a:gd name="connsiteY3999" fmla="*/ 972192 h 1011090"/>
                <a:gd name="connsiteX4000" fmla="*/ 572974 w 3189276"/>
                <a:gd name="connsiteY4000" fmla="*/ 971174 h 1011090"/>
                <a:gd name="connsiteX4001" fmla="*/ 575710 w 3189276"/>
                <a:gd name="connsiteY4001" fmla="*/ 969813 h 1011090"/>
                <a:gd name="connsiteX4002" fmla="*/ 579516 w 3189276"/>
                <a:gd name="connsiteY4002" fmla="*/ 968584 h 1011090"/>
                <a:gd name="connsiteX4003" fmla="*/ 581116 w 3189276"/>
                <a:gd name="connsiteY4003" fmla="*/ 968584 h 1011090"/>
                <a:gd name="connsiteX4004" fmla="*/ 582715 w 3189276"/>
                <a:gd name="connsiteY4004" fmla="*/ 968954 h 1011090"/>
                <a:gd name="connsiteX4005" fmla="*/ 583905 w 3189276"/>
                <a:gd name="connsiteY4005" fmla="*/ 969641 h 1011090"/>
                <a:gd name="connsiteX4006" fmla="*/ 586099 w 3189276"/>
                <a:gd name="connsiteY4006" fmla="*/ 972179 h 1011090"/>
                <a:gd name="connsiteX4007" fmla="*/ 587341 w 3189276"/>
                <a:gd name="connsiteY4007" fmla="*/ 968623 h 1011090"/>
                <a:gd name="connsiteX4008" fmla="*/ 587764 w 3189276"/>
                <a:gd name="connsiteY4008" fmla="*/ 968359 h 1011090"/>
                <a:gd name="connsiteX4009" fmla="*/ 589522 w 3189276"/>
                <a:gd name="connsiteY4009" fmla="*/ 969073 h 1011090"/>
                <a:gd name="connsiteX4010" fmla="*/ 592588 w 3189276"/>
                <a:gd name="connsiteY4010" fmla="*/ 970064 h 1011090"/>
                <a:gd name="connsiteX4011" fmla="*/ 594677 w 3189276"/>
                <a:gd name="connsiteY4011" fmla="*/ 970593 h 1011090"/>
                <a:gd name="connsiteX4012" fmla="*/ 595879 w 3189276"/>
                <a:gd name="connsiteY4012" fmla="*/ 971320 h 1011090"/>
                <a:gd name="connsiteX4013" fmla="*/ 599475 w 3189276"/>
                <a:gd name="connsiteY4013" fmla="*/ 974558 h 1011090"/>
                <a:gd name="connsiteX4014" fmla="*/ 604418 w 3189276"/>
                <a:gd name="connsiteY4014" fmla="*/ 974399 h 1011090"/>
                <a:gd name="connsiteX4015" fmla="*/ 606599 w 3189276"/>
                <a:gd name="connsiteY4015" fmla="*/ 974888 h 1011090"/>
                <a:gd name="connsiteX4016" fmla="*/ 607815 w 3189276"/>
                <a:gd name="connsiteY4016" fmla="*/ 975430 h 1011090"/>
                <a:gd name="connsiteX4017" fmla="*/ 608423 w 3189276"/>
                <a:gd name="connsiteY4017" fmla="*/ 976065 h 1011090"/>
                <a:gd name="connsiteX4018" fmla="*/ 608053 w 3189276"/>
                <a:gd name="connsiteY4018" fmla="*/ 979290 h 1011090"/>
                <a:gd name="connsiteX4019" fmla="*/ 607366 w 3189276"/>
                <a:gd name="connsiteY4019" fmla="*/ 982647 h 1011090"/>
                <a:gd name="connsiteX4020" fmla="*/ 607590 w 3189276"/>
                <a:gd name="connsiteY4020" fmla="*/ 983453 h 1011090"/>
                <a:gd name="connsiteX4021" fmla="*/ 609797 w 3189276"/>
                <a:gd name="connsiteY4021" fmla="*/ 984722 h 1011090"/>
                <a:gd name="connsiteX4022" fmla="*/ 612732 w 3189276"/>
                <a:gd name="connsiteY4022" fmla="*/ 986070 h 1011090"/>
                <a:gd name="connsiteX4023" fmla="*/ 614371 w 3189276"/>
                <a:gd name="connsiteY4023" fmla="*/ 987141 h 1011090"/>
                <a:gd name="connsiteX4024" fmla="*/ 615521 w 3189276"/>
                <a:gd name="connsiteY4024" fmla="*/ 988106 h 1011090"/>
                <a:gd name="connsiteX4025" fmla="*/ 617781 w 3189276"/>
                <a:gd name="connsiteY4025" fmla="*/ 988833 h 1011090"/>
                <a:gd name="connsiteX4026" fmla="*/ 620384 w 3189276"/>
                <a:gd name="connsiteY4026" fmla="*/ 989295 h 1011090"/>
                <a:gd name="connsiteX4027" fmla="*/ 621601 w 3189276"/>
                <a:gd name="connsiteY4027" fmla="*/ 989348 h 1011090"/>
                <a:gd name="connsiteX4028" fmla="*/ 622988 w 3189276"/>
                <a:gd name="connsiteY4028" fmla="*/ 990154 h 1011090"/>
                <a:gd name="connsiteX4029" fmla="*/ 626504 w 3189276"/>
                <a:gd name="connsiteY4029" fmla="*/ 991688 h 1011090"/>
                <a:gd name="connsiteX4030" fmla="*/ 626980 w 3189276"/>
                <a:gd name="connsiteY4030" fmla="*/ 992058 h 1011090"/>
                <a:gd name="connsiteX4031" fmla="*/ 629531 w 3189276"/>
                <a:gd name="connsiteY4031" fmla="*/ 992626 h 1011090"/>
                <a:gd name="connsiteX4032" fmla="*/ 630113 w 3189276"/>
                <a:gd name="connsiteY4032" fmla="*/ 994225 h 1011090"/>
                <a:gd name="connsiteX4033" fmla="*/ 630602 w 3189276"/>
                <a:gd name="connsiteY4033" fmla="*/ 994556 h 1011090"/>
                <a:gd name="connsiteX4034" fmla="*/ 631593 w 3189276"/>
                <a:gd name="connsiteY4034" fmla="*/ 994371 h 1011090"/>
                <a:gd name="connsiteX4035" fmla="*/ 633179 w 3189276"/>
                <a:gd name="connsiteY4035" fmla="*/ 993697 h 1011090"/>
                <a:gd name="connsiteX4036" fmla="*/ 634606 w 3189276"/>
                <a:gd name="connsiteY4036" fmla="*/ 994212 h 1011090"/>
                <a:gd name="connsiteX4037" fmla="*/ 636655 w 3189276"/>
                <a:gd name="connsiteY4037" fmla="*/ 996115 h 1011090"/>
                <a:gd name="connsiteX4038" fmla="*/ 639378 w 3189276"/>
                <a:gd name="connsiteY4038" fmla="*/ 998124 h 1011090"/>
                <a:gd name="connsiteX4039" fmla="*/ 640898 w 3189276"/>
                <a:gd name="connsiteY4039" fmla="*/ 999473 h 1011090"/>
                <a:gd name="connsiteX4040" fmla="*/ 641559 w 3189276"/>
                <a:gd name="connsiteY4040" fmla="*/ 1000411 h 1011090"/>
                <a:gd name="connsiteX4041" fmla="*/ 642933 w 3189276"/>
                <a:gd name="connsiteY4041" fmla="*/ 1001310 h 1011090"/>
                <a:gd name="connsiteX4042" fmla="*/ 644903 w 3189276"/>
                <a:gd name="connsiteY4042" fmla="*/ 1002367 h 1011090"/>
                <a:gd name="connsiteX4043" fmla="*/ 646608 w 3189276"/>
                <a:gd name="connsiteY4043" fmla="*/ 1004033 h 1011090"/>
                <a:gd name="connsiteX4044" fmla="*/ 648511 w 3189276"/>
                <a:gd name="connsiteY4044" fmla="*/ 1007905 h 1011090"/>
                <a:gd name="connsiteX4045" fmla="*/ 649952 w 3189276"/>
                <a:gd name="connsiteY4045" fmla="*/ 1008804 h 1011090"/>
                <a:gd name="connsiteX4046" fmla="*/ 654829 w 3189276"/>
                <a:gd name="connsiteY4046" fmla="*/ 1010271 h 1011090"/>
                <a:gd name="connsiteX4047" fmla="*/ 656508 w 3189276"/>
                <a:gd name="connsiteY4047" fmla="*/ 1010575 h 1011090"/>
                <a:gd name="connsiteX4048" fmla="*/ 661147 w 3189276"/>
                <a:gd name="connsiteY4048" fmla="*/ 1011091 h 1011090"/>
                <a:gd name="connsiteX4049" fmla="*/ 662693 w 3189276"/>
                <a:gd name="connsiteY4049" fmla="*/ 1010721 h 1011090"/>
                <a:gd name="connsiteX4050" fmla="*/ 664491 w 3189276"/>
                <a:gd name="connsiteY4050" fmla="*/ 1007377 h 1011090"/>
                <a:gd name="connsiteX4051" fmla="*/ 666037 w 3189276"/>
                <a:gd name="connsiteY4051" fmla="*/ 1003940 h 1011090"/>
                <a:gd name="connsiteX4052" fmla="*/ 667888 w 3189276"/>
                <a:gd name="connsiteY4052" fmla="*/ 1003226 h 1011090"/>
                <a:gd name="connsiteX4053" fmla="*/ 671166 w 3189276"/>
                <a:gd name="connsiteY4053" fmla="*/ 1001574 h 1011090"/>
                <a:gd name="connsiteX4054" fmla="*/ 673029 w 3189276"/>
                <a:gd name="connsiteY4054" fmla="*/ 1000015 h 1011090"/>
                <a:gd name="connsiteX4055" fmla="*/ 673637 w 3189276"/>
                <a:gd name="connsiteY4055" fmla="*/ 998323 h 1011090"/>
                <a:gd name="connsiteX4056" fmla="*/ 675105 w 3189276"/>
                <a:gd name="connsiteY4056" fmla="*/ 995137 h 1011090"/>
                <a:gd name="connsiteX4057" fmla="*/ 676030 w 3189276"/>
                <a:gd name="connsiteY4057" fmla="*/ 993353 h 1011090"/>
                <a:gd name="connsiteX4058" fmla="*/ 673558 w 3189276"/>
                <a:gd name="connsiteY4058" fmla="*/ 991688 h 1011090"/>
                <a:gd name="connsiteX4059" fmla="*/ 672329 w 3189276"/>
                <a:gd name="connsiteY4059" fmla="*/ 991172 h 1011090"/>
                <a:gd name="connsiteX4060" fmla="*/ 671219 w 3189276"/>
                <a:gd name="connsiteY4060" fmla="*/ 990366 h 1011090"/>
                <a:gd name="connsiteX4061" fmla="*/ 668787 w 3189276"/>
                <a:gd name="connsiteY4061" fmla="*/ 986890 h 1011090"/>
                <a:gd name="connsiteX4062" fmla="*/ 666619 w 3189276"/>
                <a:gd name="connsiteY4062" fmla="*/ 984127 h 1011090"/>
                <a:gd name="connsiteX4063" fmla="*/ 662429 w 3189276"/>
                <a:gd name="connsiteY4063" fmla="*/ 979395 h 1011090"/>
                <a:gd name="connsiteX4064" fmla="*/ 655358 w 3189276"/>
                <a:gd name="connsiteY4064" fmla="*/ 972298 h 1011090"/>
                <a:gd name="connsiteX4065" fmla="*/ 654023 w 3189276"/>
                <a:gd name="connsiteY4065" fmla="*/ 971439 h 1011090"/>
                <a:gd name="connsiteX4066" fmla="*/ 652899 w 3189276"/>
                <a:gd name="connsiteY4066" fmla="*/ 970460 h 1011090"/>
                <a:gd name="connsiteX4067" fmla="*/ 651868 w 3189276"/>
                <a:gd name="connsiteY4067" fmla="*/ 966905 h 1011090"/>
                <a:gd name="connsiteX4068" fmla="*/ 649753 w 3189276"/>
                <a:gd name="connsiteY4068" fmla="*/ 964381 h 1011090"/>
                <a:gd name="connsiteX4069" fmla="*/ 647057 w 3189276"/>
                <a:gd name="connsiteY4069" fmla="*/ 962636 h 1011090"/>
                <a:gd name="connsiteX4070" fmla="*/ 646000 w 3189276"/>
                <a:gd name="connsiteY4070" fmla="*/ 961750 h 1011090"/>
                <a:gd name="connsiteX4071" fmla="*/ 645246 w 3189276"/>
                <a:gd name="connsiteY4071" fmla="*/ 960785 h 1011090"/>
                <a:gd name="connsiteX4072" fmla="*/ 645498 w 3189276"/>
                <a:gd name="connsiteY4072" fmla="*/ 955776 h 1011090"/>
                <a:gd name="connsiteX4073" fmla="*/ 645220 w 3189276"/>
                <a:gd name="connsiteY4073" fmla="*/ 954362 h 1011090"/>
                <a:gd name="connsiteX4074" fmla="*/ 644202 w 3189276"/>
                <a:gd name="connsiteY4074" fmla="*/ 951335 h 1011090"/>
                <a:gd name="connsiteX4075" fmla="*/ 644031 w 3189276"/>
                <a:gd name="connsiteY4075" fmla="*/ 947846 h 1011090"/>
                <a:gd name="connsiteX4076" fmla="*/ 644519 w 3189276"/>
                <a:gd name="connsiteY4076" fmla="*/ 943061 h 1011090"/>
                <a:gd name="connsiteX4077" fmla="*/ 645286 w 3189276"/>
                <a:gd name="connsiteY4077" fmla="*/ 939757 h 1011090"/>
                <a:gd name="connsiteX4078" fmla="*/ 645326 w 3189276"/>
                <a:gd name="connsiteY4078" fmla="*/ 937615 h 1011090"/>
                <a:gd name="connsiteX4079" fmla="*/ 643674 w 3189276"/>
                <a:gd name="connsiteY4079" fmla="*/ 938977 h 1011090"/>
                <a:gd name="connsiteX4080" fmla="*/ 642762 w 3189276"/>
                <a:gd name="connsiteY4080" fmla="*/ 946603 h 1011090"/>
                <a:gd name="connsiteX4081" fmla="*/ 640924 w 3189276"/>
                <a:gd name="connsiteY4081" fmla="*/ 940470 h 1011090"/>
                <a:gd name="connsiteX4082" fmla="*/ 638374 w 3189276"/>
                <a:gd name="connsiteY4082" fmla="*/ 934641 h 1011090"/>
                <a:gd name="connsiteX4083" fmla="*/ 636615 w 3189276"/>
                <a:gd name="connsiteY4083" fmla="*/ 931641 h 1011090"/>
                <a:gd name="connsiteX4084" fmla="*/ 634448 w 3189276"/>
                <a:gd name="connsiteY4084" fmla="*/ 929209 h 1011090"/>
                <a:gd name="connsiteX4085" fmla="*/ 631712 w 3189276"/>
                <a:gd name="connsiteY4085" fmla="*/ 927319 h 1011090"/>
                <a:gd name="connsiteX4086" fmla="*/ 629095 w 3189276"/>
                <a:gd name="connsiteY4086" fmla="*/ 925085 h 1011090"/>
                <a:gd name="connsiteX4087" fmla="*/ 626465 w 3189276"/>
                <a:gd name="connsiteY4087" fmla="*/ 923882 h 1011090"/>
                <a:gd name="connsiteX4088" fmla="*/ 622658 w 3189276"/>
                <a:gd name="connsiteY4088" fmla="*/ 922970 h 1011090"/>
                <a:gd name="connsiteX4089" fmla="*/ 621786 w 3189276"/>
                <a:gd name="connsiteY4089" fmla="*/ 922124 h 1011090"/>
                <a:gd name="connsiteX4090" fmla="*/ 621231 w 3189276"/>
                <a:gd name="connsiteY4090" fmla="*/ 920710 h 1011090"/>
                <a:gd name="connsiteX4091" fmla="*/ 621164 w 3189276"/>
                <a:gd name="connsiteY4091" fmla="*/ 919137 h 1011090"/>
                <a:gd name="connsiteX4092" fmla="*/ 621587 w 3189276"/>
                <a:gd name="connsiteY4092" fmla="*/ 916520 h 1011090"/>
                <a:gd name="connsiteX4093" fmla="*/ 623226 w 3189276"/>
                <a:gd name="connsiteY4093" fmla="*/ 914829 h 1011090"/>
                <a:gd name="connsiteX4094" fmla="*/ 625526 w 3189276"/>
                <a:gd name="connsiteY4094" fmla="*/ 913071 h 1011090"/>
                <a:gd name="connsiteX4095" fmla="*/ 625910 w 3189276"/>
                <a:gd name="connsiteY4095" fmla="*/ 911894 h 1011090"/>
                <a:gd name="connsiteX4096" fmla="*/ 626094 w 3189276"/>
                <a:gd name="connsiteY4096" fmla="*/ 910506 h 1011090"/>
                <a:gd name="connsiteX4097" fmla="*/ 627086 w 3189276"/>
                <a:gd name="connsiteY4097" fmla="*/ 911551 h 1011090"/>
                <a:gd name="connsiteX4098" fmla="*/ 628183 w 3189276"/>
                <a:gd name="connsiteY4098" fmla="*/ 912119 h 1011090"/>
                <a:gd name="connsiteX4099" fmla="*/ 628447 w 3189276"/>
                <a:gd name="connsiteY4099" fmla="*/ 909687 h 1011090"/>
                <a:gd name="connsiteX4100" fmla="*/ 629187 w 3189276"/>
                <a:gd name="connsiteY4100" fmla="*/ 907942 h 1011090"/>
                <a:gd name="connsiteX4101" fmla="*/ 630258 w 3189276"/>
                <a:gd name="connsiteY4101" fmla="*/ 904162 h 1011090"/>
                <a:gd name="connsiteX4102" fmla="*/ 631315 w 3189276"/>
                <a:gd name="connsiteY4102" fmla="*/ 900726 h 1011090"/>
                <a:gd name="connsiteX4103" fmla="*/ 632214 w 3189276"/>
                <a:gd name="connsiteY4103" fmla="*/ 898849 h 1011090"/>
                <a:gd name="connsiteX4104" fmla="*/ 632730 w 3189276"/>
                <a:gd name="connsiteY4104" fmla="*/ 896734 h 1011090"/>
                <a:gd name="connsiteX4105" fmla="*/ 632597 w 3189276"/>
                <a:gd name="connsiteY4105" fmla="*/ 893271 h 1011090"/>
                <a:gd name="connsiteX4106" fmla="*/ 633457 w 3189276"/>
                <a:gd name="connsiteY4106" fmla="*/ 892941 h 1011090"/>
                <a:gd name="connsiteX4107" fmla="*/ 634118 w 3189276"/>
                <a:gd name="connsiteY4107" fmla="*/ 892333 h 1011090"/>
                <a:gd name="connsiteX4108" fmla="*/ 634514 w 3189276"/>
                <a:gd name="connsiteY4108" fmla="*/ 891354 h 1011090"/>
                <a:gd name="connsiteX4109" fmla="*/ 634659 w 3189276"/>
                <a:gd name="connsiteY4109" fmla="*/ 890271 h 1011090"/>
                <a:gd name="connsiteX4110" fmla="*/ 634184 w 3189276"/>
                <a:gd name="connsiteY4110" fmla="*/ 888301 h 1011090"/>
                <a:gd name="connsiteX4111" fmla="*/ 632439 w 3189276"/>
                <a:gd name="connsiteY4111" fmla="*/ 886160 h 1011090"/>
                <a:gd name="connsiteX4112" fmla="*/ 632756 w 3189276"/>
                <a:gd name="connsiteY4112" fmla="*/ 885935 h 1011090"/>
                <a:gd name="connsiteX4113" fmla="*/ 633470 w 3189276"/>
                <a:gd name="connsiteY4113" fmla="*/ 886305 h 1011090"/>
                <a:gd name="connsiteX4114" fmla="*/ 635122 w 3189276"/>
                <a:gd name="connsiteY4114" fmla="*/ 887402 h 1011090"/>
                <a:gd name="connsiteX4115" fmla="*/ 636695 w 3189276"/>
                <a:gd name="connsiteY4115" fmla="*/ 888790 h 1011090"/>
                <a:gd name="connsiteX4116" fmla="*/ 636708 w 3189276"/>
                <a:gd name="connsiteY4116" fmla="*/ 886794 h 1011090"/>
                <a:gd name="connsiteX4117" fmla="*/ 637699 w 3189276"/>
                <a:gd name="connsiteY4117" fmla="*/ 885988 h 1011090"/>
                <a:gd name="connsiteX4118" fmla="*/ 639206 w 3189276"/>
                <a:gd name="connsiteY4118" fmla="*/ 886543 h 1011090"/>
                <a:gd name="connsiteX4119" fmla="*/ 640700 w 3189276"/>
                <a:gd name="connsiteY4119" fmla="*/ 886623 h 1011090"/>
                <a:gd name="connsiteX4120" fmla="*/ 645366 w 3189276"/>
                <a:gd name="connsiteY4120" fmla="*/ 885023 h 1011090"/>
                <a:gd name="connsiteX4121" fmla="*/ 647652 w 3189276"/>
                <a:gd name="connsiteY4121" fmla="*/ 884587 h 1011090"/>
                <a:gd name="connsiteX4122" fmla="*/ 649635 w 3189276"/>
                <a:gd name="connsiteY4122" fmla="*/ 883464 h 1011090"/>
                <a:gd name="connsiteX4123" fmla="*/ 653944 w 3189276"/>
                <a:gd name="connsiteY4123" fmla="*/ 879142 h 1011090"/>
                <a:gd name="connsiteX4124" fmla="*/ 655027 w 3189276"/>
                <a:gd name="connsiteY4124" fmla="*/ 878943 h 1011090"/>
                <a:gd name="connsiteX4125" fmla="*/ 656217 w 3189276"/>
                <a:gd name="connsiteY4125" fmla="*/ 879142 h 1011090"/>
                <a:gd name="connsiteX4126" fmla="*/ 657446 w 3189276"/>
                <a:gd name="connsiteY4126" fmla="*/ 879948 h 1011090"/>
                <a:gd name="connsiteX4127" fmla="*/ 658702 w 3189276"/>
                <a:gd name="connsiteY4127" fmla="*/ 880410 h 1011090"/>
                <a:gd name="connsiteX4128" fmla="*/ 659548 w 3189276"/>
                <a:gd name="connsiteY4128" fmla="*/ 880186 h 1011090"/>
                <a:gd name="connsiteX4129" fmla="*/ 659878 w 3189276"/>
                <a:gd name="connsiteY4129" fmla="*/ 879538 h 1011090"/>
                <a:gd name="connsiteX4130" fmla="*/ 658570 w 3189276"/>
                <a:gd name="connsiteY4130" fmla="*/ 878005 h 1011090"/>
                <a:gd name="connsiteX4131" fmla="*/ 657949 w 3189276"/>
                <a:gd name="connsiteY4131" fmla="*/ 876551 h 1011090"/>
                <a:gd name="connsiteX4132" fmla="*/ 657578 w 3189276"/>
                <a:gd name="connsiteY4132" fmla="*/ 874965 h 1011090"/>
                <a:gd name="connsiteX4133" fmla="*/ 658808 w 3189276"/>
                <a:gd name="connsiteY4133" fmla="*/ 874568 h 1011090"/>
                <a:gd name="connsiteX4134" fmla="*/ 660301 w 3189276"/>
                <a:gd name="connsiteY4134" fmla="*/ 874582 h 1011090"/>
                <a:gd name="connsiteX4135" fmla="*/ 665826 w 3189276"/>
                <a:gd name="connsiteY4135" fmla="*/ 872136 h 1011090"/>
                <a:gd name="connsiteX4136" fmla="*/ 666315 w 3189276"/>
                <a:gd name="connsiteY4136" fmla="*/ 871053 h 1011090"/>
                <a:gd name="connsiteX4137" fmla="*/ 666368 w 3189276"/>
                <a:gd name="connsiteY4137" fmla="*/ 869585 h 1011090"/>
                <a:gd name="connsiteX4138" fmla="*/ 668985 w 3189276"/>
                <a:gd name="connsiteY4138" fmla="*/ 869308 h 1011090"/>
                <a:gd name="connsiteX4139" fmla="*/ 668443 w 3189276"/>
                <a:gd name="connsiteY4139" fmla="*/ 868052 h 1011090"/>
                <a:gd name="connsiteX4140" fmla="*/ 667319 w 3189276"/>
                <a:gd name="connsiteY4140" fmla="*/ 867735 h 1011090"/>
                <a:gd name="connsiteX4141" fmla="*/ 661834 w 3189276"/>
                <a:gd name="connsiteY4141" fmla="*/ 865158 h 1011090"/>
                <a:gd name="connsiteX4142" fmla="*/ 657393 w 3189276"/>
                <a:gd name="connsiteY4142" fmla="*/ 863347 h 1011090"/>
                <a:gd name="connsiteX4143" fmla="*/ 653454 w 3189276"/>
                <a:gd name="connsiteY4143" fmla="*/ 861734 h 1011090"/>
                <a:gd name="connsiteX4144" fmla="*/ 652860 w 3189276"/>
                <a:gd name="connsiteY4144" fmla="*/ 861443 h 1011090"/>
                <a:gd name="connsiteX4145" fmla="*/ 651723 w 3189276"/>
                <a:gd name="connsiteY4145" fmla="*/ 860650 h 1011090"/>
                <a:gd name="connsiteX4146" fmla="*/ 650784 w 3189276"/>
                <a:gd name="connsiteY4146" fmla="*/ 859421 h 1011090"/>
                <a:gd name="connsiteX4147" fmla="*/ 650375 w 3189276"/>
                <a:gd name="connsiteY4147" fmla="*/ 858073 h 1011090"/>
                <a:gd name="connsiteX4148" fmla="*/ 650547 w 3189276"/>
                <a:gd name="connsiteY4148" fmla="*/ 857082 h 1011090"/>
                <a:gd name="connsiteX4149" fmla="*/ 651313 w 3189276"/>
                <a:gd name="connsiteY4149" fmla="*/ 856447 h 1011090"/>
                <a:gd name="connsiteX4150" fmla="*/ 652305 w 3189276"/>
                <a:gd name="connsiteY4150" fmla="*/ 856209 h 1011090"/>
                <a:gd name="connsiteX4151" fmla="*/ 653270 w 3189276"/>
                <a:gd name="connsiteY4151" fmla="*/ 856408 h 1011090"/>
                <a:gd name="connsiteX4152" fmla="*/ 654406 w 3189276"/>
                <a:gd name="connsiteY4152" fmla="*/ 857016 h 1011090"/>
                <a:gd name="connsiteX4153" fmla="*/ 656375 w 3189276"/>
                <a:gd name="connsiteY4153" fmla="*/ 857743 h 1011090"/>
                <a:gd name="connsiteX4154" fmla="*/ 658781 w 3189276"/>
                <a:gd name="connsiteY4154" fmla="*/ 857875 h 1011090"/>
                <a:gd name="connsiteX4155" fmla="*/ 660156 w 3189276"/>
                <a:gd name="connsiteY4155" fmla="*/ 857306 h 1011090"/>
                <a:gd name="connsiteX4156" fmla="*/ 660103 w 3189276"/>
                <a:gd name="connsiteY4156" fmla="*/ 855958 h 1011090"/>
                <a:gd name="connsiteX4157" fmla="*/ 656336 w 3189276"/>
                <a:gd name="connsiteY4157" fmla="*/ 850975 h 1011090"/>
                <a:gd name="connsiteX4158" fmla="*/ 652979 w 3189276"/>
                <a:gd name="connsiteY4158" fmla="*/ 846957 h 1011090"/>
                <a:gd name="connsiteX4159" fmla="*/ 649622 w 3189276"/>
                <a:gd name="connsiteY4159" fmla="*/ 842490 h 1011090"/>
                <a:gd name="connsiteX4160" fmla="*/ 648247 w 3189276"/>
                <a:gd name="connsiteY4160" fmla="*/ 840864 h 1011090"/>
                <a:gd name="connsiteX4161" fmla="*/ 644467 w 3189276"/>
                <a:gd name="connsiteY4161" fmla="*/ 837123 h 1011090"/>
                <a:gd name="connsiteX4162" fmla="*/ 640739 w 3189276"/>
                <a:gd name="connsiteY4162" fmla="*/ 833436 h 1011090"/>
                <a:gd name="connsiteX4163" fmla="*/ 637726 w 3189276"/>
                <a:gd name="connsiteY4163" fmla="*/ 830158 h 1011090"/>
                <a:gd name="connsiteX4164" fmla="*/ 636285 w 3189276"/>
                <a:gd name="connsiteY4164" fmla="*/ 829140 h 1011090"/>
                <a:gd name="connsiteX4165" fmla="*/ 632346 w 3189276"/>
                <a:gd name="connsiteY4165" fmla="*/ 828717 h 1011090"/>
                <a:gd name="connsiteX4166" fmla="*/ 624839 w 3189276"/>
                <a:gd name="connsiteY4166" fmla="*/ 827911 h 1011090"/>
                <a:gd name="connsiteX4167" fmla="*/ 622169 w 3189276"/>
                <a:gd name="connsiteY4167" fmla="*/ 827528 h 1011090"/>
                <a:gd name="connsiteX4168" fmla="*/ 620266 w 3189276"/>
                <a:gd name="connsiteY4168" fmla="*/ 828506 h 1011090"/>
                <a:gd name="connsiteX4169" fmla="*/ 618323 w 3189276"/>
                <a:gd name="connsiteY4169" fmla="*/ 829272 h 1011090"/>
                <a:gd name="connsiteX4170" fmla="*/ 616076 w 3189276"/>
                <a:gd name="connsiteY4170" fmla="*/ 827845 h 1011090"/>
                <a:gd name="connsiteX4171" fmla="*/ 614080 w 3189276"/>
                <a:gd name="connsiteY4171" fmla="*/ 825519 h 1011090"/>
                <a:gd name="connsiteX4172" fmla="*/ 612890 w 3189276"/>
                <a:gd name="connsiteY4172" fmla="*/ 823562 h 1011090"/>
                <a:gd name="connsiteX4173" fmla="*/ 612917 w 3189276"/>
                <a:gd name="connsiteY4173" fmla="*/ 821567 h 1011090"/>
                <a:gd name="connsiteX4174" fmla="*/ 612533 w 3189276"/>
                <a:gd name="connsiteY4174" fmla="*/ 818619 h 1011090"/>
                <a:gd name="connsiteX4175" fmla="*/ 610802 w 3189276"/>
                <a:gd name="connsiteY4175" fmla="*/ 815698 h 1011090"/>
                <a:gd name="connsiteX4176" fmla="*/ 609216 w 3189276"/>
                <a:gd name="connsiteY4176" fmla="*/ 814257 h 1011090"/>
                <a:gd name="connsiteX4177" fmla="*/ 605700 w 3189276"/>
                <a:gd name="connsiteY4177" fmla="*/ 813174 h 1011090"/>
                <a:gd name="connsiteX4178" fmla="*/ 601034 w 3189276"/>
                <a:gd name="connsiteY4178" fmla="*/ 810728 h 1011090"/>
                <a:gd name="connsiteX4179" fmla="*/ 599065 w 3189276"/>
                <a:gd name="connsiteY4179" fmla="*/ 806261 h 1011090"/>
                <a:gd name="connsiteX4180" fmla="*/ 599911 w 3189276"/>
                <a:gd name="connsiteY4180" fmla="*/ 799864 h 1011090"/>
                <a:gd name="connsiteX4181" fmla="*/ 602330 w 3189276"/>
                <a:gd name="connsiteY4181" fmla="*/ 795343 h 1011090"/>
                <a:gd name="connsiteX4182" fmla="*/ 604352 w 3189276"/>
                <a:gd name="connsiteY4182" fmla="*/ 793453 h 1011090"/>
                <a:gd name="connsiteX4183" fmla="*/ 605171 w 3189276"/>
                <a:gd name="connsiteY4183" fmla="*/ 791801 h 1011090"/>
                <a:gd name="connsiteX4184" fmla="*/ 605264 w 3189276"/>
                <a:gd name="connsiteY4184" fmla="*/ 790374 h 1011090"/>
                <a:gd name="connsiteX4185" fmla="*/ 604709 w 3189276"/>
                <a:gd name="connsiteY4185" fmla="*/ 789012 h 1011090"/>
                <a:gd name="connsiteX4186" fmla="*/ 603017 w 3189276"/>
                <a:gd name="connsiteY4186" fmla="*/ 787558 h 1011090"/>
                <a:gd name="connsiteX4187" fmla="*/ 600558 w 3189276"/>
                <a:gd name="connsiteY4187" fmla="*/ 786144 h 1011090"/>
                <a:gd name="connsiteX4188" fmla="*/ 599118 w 3189276"/>
                <a:gd name="connsiteY4188" fmla="*/ 784399 h 1011090"/>
                <a:gd name="connsiteX4189" fmla="*/ 598853 w 3189276"/>
                <a:gd name="connsiteY4189" fmla="*/ 780685 h 1011090"/>
                <a:gd name="connsiteX4190" fmla="*/ 599250 w 3189276"/>
                <a:gd name="connsiteY4190" fmla="*/ 775332 h 1011090"/>
                <a:gd name="connsiteX4191" fmla="*/ 600625 w 3189276"/>
                <a:gd name="connsiteY4191" fmla="*/ 771050 h 1011090"/>
                <a:gd name="connsiteX4192" fmla="*/ 603136 w 3189276"/>
                <a:gd name="connsiteY4192" fmla="*/ 768684 h 1011090"/>
                <a:gd name="connsiteX4193" fmla="*/ 605370 w 3189276"/>
                <a:gd name="connsiteY4193" fmla="*/ 766992 h 1011090"/>
                <a:gd name="connsiteX4194" fmla="*/ 606070 w 3189276"/>
                <a:gd name="connsiteY4194" fmla="*/ 765406 h 1011090"/>
                <a:gd name="connsiteX4195" fmla="*/ 605674 w 3189276"/>
                <a:gd name="connsiteY4195" fmla="*/ 763172 h 1011090"/>
                <a:gd name="connsiteX4196" fmla="*/ 605184 w 3189276"/>
                <a:gd name="connsiteY4196" fmla="*/ 761057 h 1011090"/>
                <a:gd name="connsiteX4197" fmla="*/ 605555 w 3189276"/>
                <a:gd name="connsiteY4197" fmla="*/ 759524 h 1011090"/>
                <a:gd name="connsiteX4198" fmla="*/ 606387 w 3189276"/>
                <a:gd name="connsiteY4198" fmla="*/ 758308 h 1011090"/>
                <a:gd name="connsiteX4199" fmla="*/ 607313 w 3189276"/>
                <a:gd name="connsiteY4199" fmla="*/ 757211 h 1011090"/>
                <a:gd name="connsiteX4200" fmla="*/ 608674 w 3189276"/>
                <a:gd name="connsiteY4200" fmla="*/ 755982 h 1011090"/>
                <a:gd name="connsiteX4201" fmla="*/ 610683 w 3189276"/>
                <a:gd name="connsiteY4201" fmla="*/ 755691 h 1011090"/>
                <a:gd name="connsiteX4202" fmla="*/ 613181 w 3189276"/>
                <a:gd name="connsiteY4202" fmla="*/ 756669 h 1011090"/>
                <a:gd name="connsiteX4203" fmla="*/ 616829 w 3189276"/>
                <a:gd name="connsiteY4203" fmla="*/ 759286 h 1011090"/>
                <a:gd name="connsiteX4204" fmla="*/ 622473 w 3189276"/>
                <a:gd name="connsiteY4204" fmla="*/ 764454 h 1011090"/>
                <a:gd name="connsiteX4205" fmla="*/ 625777 w 3189276"/>
                <a:gd name="connsiteY4205" fmla="*/ 767838 h 1011090"/>
                <a:gd name="connsiteX4206" fmla="*/ 626940 w 3189276"/>
                <a:gd name="connsiteY4206" fmla="*/ 768882 h 1011090"/>
                <a:gd name="connsiteX4207" fmla="*/ 629743 w 3189276"/>
                <a:gd name="connsiteY4207" fmla="*/ 770904 h 1011090"/>
                <a:gd name="connsiteX4208" fmla="*/ 632069 w 3189276"/>
                <a:gd name="connsiteY4208" fmla="*/ 771724 h 1011090"/>
                <a:gd name="connsiteX4209" fmla="*/ 635400 w 3189276"/>
                <a:gd name="connsiteY4209" fmla="*/ 770455 h 1011090"/>
                <a:gd name="connsiteX4210" fmla="*/ 638545 w 3189276"/>
                <a:gd name="connsiteY4210" fmla="*/ 768988 h 1011090"/>
                <a:gd name="connsiteX4211" fmla="*/ 639457 w 3189276"/>
                <a:gd name="connsiteY4211" fmla="*/ 768049 h 1011090"/>
                <a:gd name="connsiteX4212" fmla="*/ 639880 w 3189276"/>
                <a:gd name="connsiteY4212" fmla="*/ 766662 h 1011090"/>
                <a:gd name="connsiteX4213" fmla="*/ 638836 w 3189276"/>
                <a:gd name="connsiteY4213" fmla="*/ 764282 h 1011090"/>
                <a:gd name="connsiteX4214" fmla="*/ 637792 w 3189276"/>
                <a:gd name="connsiteY4214" fmla="*/ 762736 h 1011090"/>
                <a:gd name="connsiteX4215" fmla="*/ 636615 w 3189276"/>
                <a:gd name="connsiteY4215" fmla="*/ 760767 h 1011090"/>
                <a:gd name="connsiteX4216" fmla="*/ 634831 w 3189276"/>
                <a:gd name="connsiteY4216" fmla="*/ 757330 h 1011090"/>
                <a:gd name="connsiteX4217" fmla="*/ 632941 w 3189276"/>
                <a:gd name="connsiteY4217" fmla="*/ 751951 h 1011090"/>
                <a:gd name="connsiteX4218" fmla="*/ 631699 w 3189276"/>
                <a:gd name="connsiteY4218" fmla="*/ 750246 h 1011090"/>
                <a:gd name="connsiteX4219" fmla="*/ 632307 w 3189276"/>
                <a:gd name="connsiteY4219" fmla="*/ 750047 h 1011090"/>
                <a:gd name="connsiteX4220" fmla="*/ 634104 w 3189276"/>
                <a:gd name="connsiteY4220" fmla="*/ 750404 h 1011090"/>
                <a:gd name="connsiteX4221" fmla="*/ 635730 w 3189276"/>
                <a:gd name="connsiteY4221" fmla="*/ 750550 h 1011090"/>
                <a:gd name="connsiteX4222" fmla="*/ 637752 w 3189276"/>
                <a:gd name="connsiteY4222" fmla="*/ 749373 h 1011090"/>
                <a:gd name="connsiteX4223" fmla="*/ 640396 w 3189276"/>
                <a:gd name="connsiteY4223" fmla="*/ 747153 h 1011090"/>
                <a:gd name="connsiteX4224" fmla="*/ 645352 w 3189276"/>
                <a:gd name="connsiteY4224" fmla="*/ 743729 h 1011090"/>
                <a:gd name="connsiteX4225" fmla="*/ 646066 w 3189276"/>
                <a:gd name="connsiteY4225" fmla="*/ 741469 h 1011090"/>
                <a:gd name="connsiteX4226" fmla="*/ 646476 w 3189276"/>
                <a:gd name="connsiteY4226" fmla="*/ 738958 h 1011090"/>
                <a:gd name="connsiteX4227" fmla="*/ 647705 w 3189276"/>
                <a:gd name="connsiteY4227" fmla="*/ 737411 h 1011090"/>
                <a:gd name="connsiteX4228" fmla="*/ 651208 w 3189276"/>
                <a:gd name="connsiteY4228" fmla="*/ 736896 h 1011090"/>
                <a:gd name="connsiteX4229" fmla="*/ 654380 w 3189276"/>
                <a:gd name="connsiteY4229" fmla="*/ 736090 h 1011090"/>
                <a:gd name="connsiteX4230" fmla="*/ 656336 w 3189276"/>
                <a:gd name="connsiteY4230" fmla="*/ 734305 h 1011090"/>
                <a:gd name="connsiteX4231" fmla="*/ 659680 w 3189276"/>
                <a:gd name="connsiteY4231" fmla="*/ 732746 h 1011090"/>
                <a:gd name="connsiteX4232" fmla="*/ 662508 w 3189276"/>
                <a:gd name="connsiteY4232" fmla="*/ 731794 h 1011090"/>
                <a:gd name="connsiteX4233" fmla="*/ 663645 w 3189276"/>
                <a:gd name="connsiteY4233" fmla="*/ 730922 h 1011090"/>
                <a:gd name="connsiteX4234" fmla="*/ 664293 w 3189276"/>
                <a:gd name="connsiteY4234" fmla="*/ 729613 h 1011090"/>
                <a:gd name="connsiteX4235" fmla="*/ 666923 w 3189276"/>
                <a:gd name="connsiteY4235" fmla="*/ 725926 h 1011090"/>
                <a:gd name="connsiteX4236" fmla="*/ 669130 w 3189276"/>
                <a:gd name="connsiteY4236" fmla="*/ 723652 h 1011090"/>
                <a:gd name="connsiteX4237" fmla="*/ 670981 w 3189276"/>
                <a:gd name="connsiteY4237" fmla="*/ 721313 h 1011090"/>
                <a:gd name="connsiteX4238" fmla="*/ 671443 w 3189276"/>
                <a:gd name="connsiteY4238" fmla="*/ 719846 h 1011090"/>
                <a:gd name="connsiteX4239" fmla="*/ 673400 w 3189276"/>
                <a:gd name="connsiteY4239" fmla="*/ 720110 h 1011090"/>
                <a:gd name="connsiteX4240" fmla="*/ 676545 w 3189276"/>
                <a:gd name="connsiteY4240" fmla="*/ 721128 h 1011090"/>
                <a:gd name="connsiteX4241" fmla="*/ 679889 w 3189276"/>
                <a:gd name="connsiteY4241" fmla="*/ 722053 h 1011090"/>
                <a:gd name="connsiteX4242" fmla="*/ 682506 w 3189276"/>
                <a:gd name="connsiteY4242" fmla="*/ 723494 h 1011090"/>
                <a:gd name="connsiteX4243" fmla="*/ 683299 w 3189276"/>
                <a:gd name="connsiteY4243" fmla="*/ 724974 h 1011090"/>
                <a:gd name="connsiteX4244" fmla="*/ 683802 w 3189276"/>
                <a:gd name="connsiteY4244" fmla="*/ 726137 h 1011090"/>
                <a:gd name="connsiteX4245" fmla="*/ 684872 w 3189276"/>
                <a:gd name="connsiteY4245" fmla="*/ 726732 h 1011090"/>
                <a:gd name="connsiteX4246" fmla="*/ 685996 w 3189276"/>
                <a:gd name="connsiteY4246" fmla="*/ 726838 h 1011090"/>
                <a:gd name="connsiteX4247" fmla="*/ 687582 w 3189276"/>
                <a:gd name="connsiteY4247" fmla="*/ 726547 h 1011090"/>
                <a:gd name="connsiteX4248" fmla="*/ 690476 w 3189276"/>
                <a:gd name="connsiteY4248" fmla="*/ 726494 h 1011090"/>
                <a:gd name="connsiteX4249" fmla="*/ 693583 w 3189276"/>
                <a:gd name="connsiteY4249" fmla="*/ 724591 h 1011090"/>
                <a:gd name="connsiteX4250" fmla="*/ 697759 w 3189276"/>
                <a:gd name="connsiteY4250" fmla="*/ 721379 h 1011090"/>
                <a:gd name="connsiteX4251" fmla="*/ 702055 w 3189276"/>
                <a:gd name="connsiteY4251" fmla="*/ 720387 h 1011090"/>
                <a:gd name="connsiteX4252" fmla="*/ 704632 w 3189276"/>
                <a:gd name="connsiteY4252" fmla="*/ 721154 h 1011090"/>
                <a:gd name="connsiteX4253" fmla="*/ 707183 w 3189276"/>
                <a:gd name="connsiteY4253" fmla="*/ 723520 h 1011090"/>
                <a:gd name="connsiteX4254" fmla="*/ 709298 w 3189276"/>
                <a:gd name="connsiteY4254" fmla="*/ 725754 h 1011090"/>
                <a:gd name="connsiteX4255" fmla="*/ 711109 w 3189276"/>
                <a:gd name="connsiteY4255" fmla="*/ 726586 h 1011090"/>
                <a:gd name="connsiteX4256" fmla="*/ 712113 w 3189276"/>
                <a:gd name="connsiteY4256" fmla="*/ 726613 h 1011090"/>
                <a:gd name="connsiteX4257" fmla="*/ 712497 w 3189276"/>
                <a:gd name="connsiteY4257" fmla="*/ 726639 h 1011090"/>
                <a:gd name="connsiteX4258" fmla="*/ 714360 w 3189276"/>
                <a:gd name="connsiteY4258" fmla="*/ 726137 h 1011090"/>
                <a:gd name="connsiteX4259" fmla="*/ 714505 w 3189276"/>
                <a:gd name="connsiteY4259" fmla="*/ 726150 h 1011090"/>
                <a:gd name="connsiteX4260" fmla="*/ 716356 w 3189276"/>
                <a:gd name="connsiteY4260" fmla="*/ 726243 h 1011090"/>
                <a:gd name="connsiteX4261" fmla="*/ 718299 w 3189276"/>
                <a:gd name="connsiteY4261" fmla="*/ 726996 h 1011090"/>
                <a:gd name="connsiteX4262" fmla="*/ 721233 w 3189276"/>
                <a:gd name="connsiteY4262" fmla="*/ 727089 h 1011090"/>
                <a:gd name="connsiteX4263" fmla="*/ 725146 w 3189276"/>
                <a:gd name="connsiteY4263" fmla="*/ 726507 h 1011090"/>
                <a:gd name="connsiteX4264" fmla="*/ 725516 w 3189276"/>
                <a:gd name="connsiteY4264" fmla="*/ 726269 h 1011090"/>
                <a:gd name="connsiteX4265" fmla="*/ 727538 w 3189276"/>
                <a:gd name="connsiteY4265" fmla="*/ 726573 h 1011090"/>
                <a:gd name="connsiteX4266" fmla="*/ 730168 w 3189276"/>
                <a:gd name="connsiteY4266" fmla="*/ 727604 h 1011090"/>
                <a:gd name="connsiteX4267" fmla="*/ 732323 w 3189276"/>
                <a:gd name="connsiteY4267" fmla="*/ 728833 h 1011090"/>
                <a:gd name="connsiteX4268" fmla="*/ 736618 w 3189276"/>
                <a:gd name="connsiteY4268" fmla="*/ 732852 h 1011090"/>
                <a:gd name="connsiteX4269" fmla="*/ 738773 w 3189276"/>
                <a:gd name="connsiteY4269" fmla="*/ 733882 h 1011090"/>
                <a:gd name="connsiteX4270" fmla="*/ 743002 w 3189276"/>
                <a:gd name="connsiteY4270" fmla="*/ 735310 h 1011090"/>
                <a:gd name="connsiteX4271" fmla="*/ 745130 w 3189276"/>
                <a:gd name="connsiteY4271" fmla="*/ 736566 h 1011090"/>
                <a:gd name="connsiteX4272" fmla="*/ 747747 w 3189276"/>
                <a:gd name="connsiteY4272" fmla="*/ 738588 h 1011090"/>
                <a:gd name="connsiteX4273" fmla="*/ 749162 w 3189276"/>
                <a:gd name="connsiteY4273" fmla="*/ 739817 h 1011090"/>
                <a:gd name="connsiteX4274" fmla="*/ 752017 w 3189276"/>
                <a:gd name="connsiteY4274" fmla="*/ 742038 h 1011090"/>
                <a:gd name="connsiteX4275" fmla="*/ 755585 w 3189276"/>
                <a:gd name="connsiteY4275" fmla="*/ 745686 h 1011090"/>
                <a:gd name="connsiteX4276" fmla="*/ 756775 w 3189276"/>
                <a:gd name="connsiteY4276" fmla="*/ 748593 h 1011090"/>
                <a:gd name="connsiteX4277" fmla="*/ 757991 w 3189276"/>
                <a:gd name="connsiteY4277" fmla="*/ 751052 h 1011090"/>
                <a:gd name="connsiteX4278" fmla="*/ 759273 w 3189276"/>
                <a:gd name="connsiteY4278" fmla="*/ 752215 h 1011090"/>
                <a:gd name="connsiteX4279" fmla="*/ 760132 w 3189276"/>
                <a:gd name="connsiteY4279" fmla="*/ 752360 h 1011090"/>
                <a:gd name="connsiteX4280" fmla="*/ 760912 w 3189276"/>
                <a:gd name="connsiteY4280" fmla="*/ 751951 h 1011090"/>
                <a:gd name="connsiteX4281" fmla="*/ 761493 w 3189276"/>
                <a:gd name="connsiteY4281" fmla="*/ 750827 h 1011090"/>
                <a:gd name="connsiteX4282" fmla="*/ 761322 w 3189276"/>
                <a:gd name="connsiteY4282" fmla="*/ 748950 h 1011090"/>
                <a:gd name="connsiteX4283" fmla="*/ 760238 w 3189276"/>
                <a:gd name="connsiteY4283" fmla="*/ 745646 h 1011090"/>
                <a:gd name="connsiteX4284" fmla="*/ 758876 w 3189276"/>
                <a:gd name="connsiteY4284" fmla="*/ 742950 h 1011090"/>
                <a:gd name="connsiteX4285" fmla="*/ 757792 w 3189276"/>
                <a:gd name="connsiteY4285" fmla="*/ 742090 h 1011090"/>
                <a:gd name="connsiteX4286" fmla="*/ 757132 w 3189276"/>
                <a:gd name="connsiteY4286" fmla="*/ 741139 h 1011090"/>
                <a:gd name="connsiteX4287" fmla="*/ 757409 w 3189276"/>
                <a:gd name="connsiteY4287" fmla="*/ 739936 h 1011090"/>
                <a:gd name="connsiteX4288" fmla="*/ 758744 w 3189276"/>
                <a:gd name="connsiteY4288" fmla="*/ 739354 h 1011090"/>
                <a:gd name="connsiteX4289" fmla="*/ 760674 w 3189276"/>
                <a:gd name="connsiteY4289" fmla="*/ 739724 h 1011090"/>
                <a:gd name="connsiteX4290" fmla="*/ 764097 w 3189276"/>
                <a:gd name="connsiteY4290" fmla="*/ 741271 h 1011090"/>
                <a:gd name="connsiteX4291" fmla="*/ 767745 w 3189276"/>
                <a:gd name="connsiteY4291" fmla="*/ 743227 h 1011090"/>
                <a:gd name="connsiteX4292" fmla="*/ 772490 w 3189276"/>
                <a:gd name="connsiteY4292" fmla="*/ 746637 h 1011090"/>
                <a:gd name="connsiteX4293" fmla="*/ 776614 w 3189276"/>
                <a:gd name="connsiteY4293" fmla="*/ 748805 h 1011090"/>
                <a:gd name="connsiteX4294" fmla="*/ 780963 w 3189276"/>
                <a:gd name="connsiteY4294" fmla="*/ 750536 h 1011090"/>
                <a:gd name="connsiteX4295" fmla="*/ 784201 w 3189276"/>
                <a:gd name="connsiteY4295" fmla="*/ 751052 h 1011090"/>
                <a:gd name="connsiteX4296" fmla="*/ 786474 w 3189276"/>
                <a:gd name="connsiteY4296" fmla="*/ 750523 h 1011090"/>
                <a:gd name="connsiteX4297" fmla="*/ 788946 w 3189276"/>
                <a:gd name="connsiteY4297" fmla="*/ 749109 h 1011090"/>
                <a:gd name="connsiteX4298" fmla="*/ 791127 w 3189276"/>
                <a:gd name="connsiteY4298" fmla="*/ 747483 h 1011090"/>
                <a:gd name="connsiteX4299" fmla="*/ 791867 w 3189276"/>
                <a:gd name="connsiteY4299" fmla="*/ 745765 h 1011090"/>
                <a:gd name="connsiteX4300" fmla="*/ 792237 w 3189276"/>
                <a:gd name="connsiteY4300" fmla="*/ 743901 h 1011090"/>
                <a:gd name="connsiteX4301" fmla="*/ 795502 w 3189276"/>
                <a:gd name="connsiteY4301" fmla="*/ 741403 h 1011090"/>
                <a:gd name="connsiteX4302" fmla="*/ 798476 w 3189276"/>
                <a:gd name="connsiteY4302" fmla="*/ 739130 h 1011090"/>
                <a:gd name="connsiteX4303" fmla="*/ 800207 w 3189276"/>
                <a:gd name="connsiteY4303" fmla="*/ 739540 h 1011090"/>
                <a:gd name="connsiteX4304" fmla="*/ 801529 w 3189276"/>
                <a:gd name="connsiteY4304" fmla="*/ 740187 h 1011090"/>
                <a:gd name="connsiteX4305" fmla="*/ 804820 w 3189276"/>
                <a:gd name="connsiteY4305" fmla="*/ 738799 h 1011090"/>
                <a:gd name="connsiteX4306" fmla="*/ 805997 w 3189276"/>
                <a:gd name="connsiteY4306" fmla="*/ 738416 h 1011090"/>
                <a:gd name="connsiteX4307" fmla="*/ 809340 w 3189276"/>
                <a:gd name="connsiteY4307" fmla="*/ 737874 h 1011090"/>
                <a:gd name="connsiteX4308" fmla="*/ 813147 w 3189276"/>
                <a:gd name="connsiteY4308" fmla="*/ 738667 h 1011090"/>
                <a:gd name="connsiteX4309" fmla="*/ 816676 w 3189276"/>
                <a:gd name="connsiteY4309" fmla="*/ 741112 h 1011090"/>
                <a:gd name="connsiteX4310" fmla="*/ 819888 w 3189276"/>
                <a:gd name="connsiteY4310" fmla="*/ 742685 h 1011090"/>
                <a:gd name="connsiteX4311" fmla="*/ 822333 w 3189276"/>
                <a:gd name="connsiteY4311" fmla="*/ 742500 h 1011090"/>
                <a:gd name="connsiteX4312" fmla="*/ 824184 w 3189276"/>
                <a:gd name="connsiteY4312" fmla="*/ 741694 h 1011090"/>
                <a:gd name="connsiteX4313" fmla="*/ 825135 w 3189276"/>
                <a:gd name="connsiteY4313" fmla="*/ 740174 h 1011090"/>
                <a:gd name="connsiteX4314" fmla="*/ 825677 w 3189276"/>
                <a:gd name="connsiteY4314" fmla="*/ 738376 h 1011090"/>
                <a:gd name="connsiteX4315" fmla="*/ 826748 w 3189276"/>
                <a:gd name="connsiteY4315" fmla="*/ 737226 h 1011090"/>
                <a:gd name="connsiteX4316" fmla="*/ 826946 w 3189276"/>
                <a:gd name="connsiteY4316" fmla="*/ 737160 h 1011090"/>
                <a:gd name="connsiteX4317" fmla="*/ 831546 w 3189276"/>
                <a:gd name="connsiteY4317" fmla="*/ 737782 h 1011090"/>
                <a:gd name="connsiteX4318" fmla="*/ 834308 w 3189276"/>
                <a:gd name="connsiteY4318" fmla="*/ 737689 h 1011090"/>
                <a:gd name="connsiteX4319" fmla="*/ 834533 w 3189276"/>
                <a:gd name="connsiteY4319" fmla="*/ 737425 h 1011090"/>
                <a:gd name="connsiteX4320" fmla="*/ 838339 w 3189276"/>
                <a:gd name="connsiteY4320" fmla="*/ 737914 h 1011090"/>
                <a:gd name="connsiteX4321" fmla="*/ 843084 w 3189276"/>
                <a:gd name="connsiteY4321" fmla="*/ 740438 h 1011090"/>
                <a:gd name="connsiteX4322" fmla="*/ 846375 w 3189276"/>
                <a:gd name="connsiteY4322" fmla="*/ 743240 h 1011090"/>
                <a:gd name="connsiteX4323" fmla="*/ 850579 w 3189276"/>
                <a:gd name="connsiteY4323" fmla="*/ 746822 h 1011090"/>
                <a:gd name="connsiteX4324" fmla="*/ 852403 w 3189276"/>
                <a:gd name="connsiteY4324" fmla="*/ 747985 h 1011090"/>
                <a:gd name="connsiteX4325" fmla="*/ 854716 w 3189276"/>
                <a:gd name="connsiteY4325" fmla="*/ 748488 h 1011090"/>
                <a:gd name="connsiteX4326" fmla="*/ 856487 w 3189276"/>
                <a:gd name="connsiteY4326" fmla="*/ 748699 h 1011090"/>
                <a:gd name="connsiteX4327" fmla="*/ 858932 w 3189276"/>
                <a:gd name="connsiteY4327" fmla="*/ 749254 h 1011090"/>
                <a:gd name="connsiteX4328" fmla="*/ 865210 w 3189276"/>
                <a:gd name="connsiteY4328" fmla="*/ 750008 h 1011090"/>
                <a:gd name="connsiteX4329" fmla="*/ 866254 w 3189276"/>
                <a:gd name="connsiteY4329" fmla="*/ 750444 h 1011090"/>
                <a:gd name="connsiteX4330" fmla="*/ 867034 w 3189276"/>
                <a:gd name="connsiteY4330" fmla="*/ 751025 h 1011090"/>
                <a:gd name="connsiteX4331" fmla="*/ 867008 w 3189276"/>
                <a:gd name="connsiteY4331" fmla="*/ 752982 h 1011090"/>
                <a:gd name="connsiteX4332" fmla="*/ 867695 w 3189276"/>
                <a:gd name="connsiteY4332" fmla="*/ 753484 h 1011090"/>
                <a:gd name="connsiteX4333" fmla="*/ 872229 w 3189276"/>
                <a:gd name="connsiteY4333" fmla="*/ 752083 h 1011090"/>
                <a:gd name="connsiteX4334" fmla="*/ 873260 w 3189276"/>
                <a:gd name="connsiteY4334" fmla="*/ 751039 h 1011090"/>
                <a:gd name="connsiteX4335" fmla="*/ 874066 w 3189276"/>
                <a:gd name="connsiteY4335" fmla="*/ 748091 h 1011090"/>
                <a:gd name="connsiteX4336" fmla="*/ 874687 w 3189276"/>
                <a:gd name="connsiteY4336" fmla="*/ 745117 h 1011090"/>
                <a:gd name="connsiteX4337" fmla="*/ 875454 w 3189276"/>
                <a:gd name="connsiteY4337" fmla="*/ 744007 h 1011090"/>
                <a:gd name="connsiteX4338" fmla="*/ 876524 w 3189276"/>
                <a:gd name="connsiteY4338" fmla="*/ 743716 h 1011090"/>
                <a:gd name="connsiteX4339" fmla="*/ 877806 w 3189276"/>
                <a:gd name="connsiteY4339" fmla="*/ 744152 h 1011090"/>
                <a:gd name="connsiteX4340" fmla="*/ 879908 w 3189276"/>
                <a:gd name="connsiteY4340" fmla="*/ 745910 h 1011090"/>
                <a:gd name="connsiteX4341" fmla="*/ 882591 w 3189276"/>
                <a:gd name="connsiteY4341" fmla="*/ 747695 h 1011090"/>
                <a:gd name="connsiteX4342" fmla="*/ 885737 w 3189276"/>
                <a:gd name="connsiteY4342" fmla="*/ 748382 h 1011090"/>
                <a:gd name="connsiteX4343" fmla="*/ 887614 w 3189276"/>
                <a:gd name="connsiteY4343" fmla="*/ 748659 h 1011090"/>
                <a:gd name="connsiteX4344" fmla="*/ 890456 w 3189276"/>
                <a:gd name="connsiteY4344" fmla="*/ 748805 h 1011090"/>
                <a:gd name="connsiteX4345" fmla="*/ 896773 w 3189276"/>
                <a:gd name="connsiteY4345" fmla="*/ 747933 h 1011090"/>
                <a:gd name="connsiteX4346" fmla="*/ 902285 w 3189276"/>
                <a:gd name="connsiteY4346" fmla="*/ 745765 h 1011090"/>
                <a:gd name="connsiteX4347" fmla="*/ 905114 w 3189276"/>
                <a:gd name="connsiteY4347" fmla="*/ 743412 h 1011090"/>
                <a:gd name="connsiteX4348" fmla="*/ 905722 w 3189276"/>
                <a:gd name="connsiteY4348" fmla="*/ 739896 h 1011090"/>
                <a:gd name="connsiteX4349" fmla="*/ 905563 w 3189276"/>
                <a:gd name="connsiteY4349" fmla="*/ 735891 h 1011090"/>
                <a:gd name="connsiteX4350" fmla="*/ 906383 w 3189276"/>
                <a:gd name="connsiteY4350" fmla="*/ 733367 h 1011090"/>
                <a:gd name="connsiteX4351" fmla="*/ 904968 w 3189276"/>
                <a:gd name="connsiteY4351" fmla="*/ 730790 h 1011090"/>
                <a:gd name="connsiteX4352" fmla="*/ 901162 w 3189276"/>
                <a:gd name="connsiteY4352" fmla="*/ 728344 h 1011090"/>
                <a:gd name="connsiteX4353" fmla="*/ 899906 w 3189276"/>
                <a:gd name="connsiteY4353" fmla="*/ 727604 h 1011090"/>
                <a:gd name="connsiteX4354" fmla="*/ 892042 w 3189276"/>
                <a:gd name="connsiteY4354" fmla="*/ 726230 h 1011090"/>
                <a:gd name="connsiteX4355" fmla="*/ 891288 w 3189276"/>
                <a:gd name="connsiteY4355" fmla="*/ 725238 h 1011090"/>
                <a:gd name="connsiteX4356" fmla="*/ 890799 w 3189276"/>
                <a:gd name="connsiteY4356" fmla="*/ 725014 h 1011090"/>
                <a:gd name="connsiteX4357" fmla="*/ 882816 w 3189276"/>
                <a:gd name="connsiteY4357" fmla="*/ 722846 h 1011090"/>
                <a:gd name="connsiteX4358" fmla="*/ 878996 w 3189276"/>
                <a:gd name="connsiteY4358" fmla="*/ 721921 h 1011090"/>
                <a:gd name="connsiteX4359" fmla="*/ 877582 w 3189276"/>
                <a:gd name="connsiteY4359" fmla="*/ 720493 h 1011090"/>
                <a:gd name="connsiteX4360" fmla="*/ 876366 w 3189276"/>
                <a:gd name="connsiteY4360" fmla="*/ 718616 h 1011090"/>
                <a:gd name="connsiteX4361" fmla="*/ 873590 w 3189276"/>
                <a:gd name="connsiteY4361" fmla="*/ 716951 h 1011090"/>
                <a:gd name="connsiteX4362" fmla="*/ 868594 w 3189276"/>
                <a:gd name="connsiteY4362" fmla="*/ 715431 h 1011090"/>
                <a:gd name="connsiteX4363" fmla="*/ 867457 w 3189276"/>
                <a:gd name="connsiteY4363" fmla="*/ 714281 h 1011090"/>
                <a:gd name="connsiteX4364" fmla="*/ 867867 w 3189276"/>
                <a:gd name="connsiteY4364" fmla="*/ 713118 h 1011090"/>
                <a:gd name="connsiteX4365" fmla="*/ 871079 w 3189276"/>
                <a:gd name="connsiteY4365" fmla="*/ 711809 h 1011090"/>
                <a:gd name="connsiteX4366" fmla="*/ 874357 w 3189276"/>
                <a:gd name="connsiteY4366" fmla="*/ 709073 h 1011090"/>
                <a:gd name="connsiteX4367" fmla="*/ 875771 w 3189276"/>
                <a:gd name="connsiteY4367" fmla="*/ 708505 h 1011090"/>
                <a:gd name="connsiteX4368" fmla="*/ 879379 w 3189276"/>
                <a:gd name="connsiteY4368" fmla="*/ 708386 h 1011090"/>
                <a:gd name="connsiteX4369" fmla="*/ 882076 w 3189276"/>
                <a:gd name="connsiteY4369" fmla="*/ 706152 h 1011090"/>
                <a:gd name="connsiteX4370" fmla="*/ 884019 w 3189276"/>
                <a:gd name="connsiteY4370" fmla="*/ 704870 h 1011090"/>
                <a:gd name="connsiteX4371" fmla="*/ 884772 w 3189276"/>
                <a:gd name="connsiteY4371" fmla="*/ 703350 h 1011090"/>
                <a:gd name="connsiteX4372" fmla="*/ 883979 w 3189276"/>
                <a:gd name="connsiteY4372" fmla="*/ 701791 h 1011090"/>
                <a:gd name="connsiteX4373" fmla="*/ 879181 w 3189276"/>
                <a:gd name="connsiteY4373" fmla="*/ 697059 h 1011090"/>
                <a:gd name="connsiteX4374" fmla="*/ 877318 w 3189276"/>
                <a:gd name="connsiteY4374" fmla="*/ 694204 h 1011090"/>
                <a:gd name="connsiteX4375" fmla="*/ 877344 w 3189276"/>
                <a:gd name="connsiteY4375" fmla="*/ 692340 h 1011090"/>
                <a:gd name="connsiteX4376" fmla="*/ 878652 w 3189276"/>
                <a:gd name="connsiteY4376" fmla="*/ 690331 h 1011090"/>
                <a:gd name="connsiteX4377" fmla="*/ 879406 w 3189276"/>
                <a:gd name="connsiteY4377" fmla="*/ 689234 h 1011090"/>
                <a:gd name="connsiteX4378" fmla="*/ 880106 w 3189276"/>
                <a:gd name="connsiteY4378" fmla="*/ 687265 h 1011090"/>
                <a:gd name="connsiteX4379" fmla="*/ 880648 w 3189276"/>
                <a:gd name="connsiteY4379" fmla="*/ 686207 h 1011090"/>
                <a:gd name="connsiteX4380" fmla="*/ 883887 w 3189276"/>
                <a:gd name="connsiteY4380" fmla="*/ 685758 h 1011090"/>
                <a:gd name="connsiteX4381" fmla="*/ 887931 w 3189276"/>
                <a:gd name="connsiteY4381" fmla="*/ 685573 h 1011090"/>
                <a:gd name="connsiteX4382" fmla="*/ 890892 w 3189276"/>
                <a:gd name="connsiteY4382" fmla="*/ 686049 h 1011090"/>
                <a:gd name="connsiteX4383" fmla="*/ 894910 w 3189276"/>
                <a:gd name="connsiteY4383" fmla="*/ 686300 h 1011090"/>
                <a:gd name="connsiteX4384" fmla="*/ 898611 w 3189276"/>
                <a:gd name="connsiteY4384" fmla="*/ 686657 h 1011090"/>
                <a:gd name="connsiteX4385" fmla="*/ 900527 w 3189276"/>
                <a:gd name="connsiteY4385" fmla="*/ 686987 h 1011090"/>
                <a:gd name="connsiteX4386" fmla="*/ 901664 w 3189276"/>
                <a:gd name="connsiteY4386" fmla="*/ 686379 h 1011090"/>
                <a:gd name="connsiteX4387" fmla="*/ 902298 w 3189276"/>
                <a:gd name="connsiteY4387" fmla="*/ 685322 h 1011090"/>
                <a:gd name="connsiteX4388" fmla="*/ 901823 w 3189276"/>
                <a:gd name="connsiteY4388" fmla="*/ 683921 h 1011090"/>
                <a:gd name="connsiteX4389" fmla="*/ 899985 w 3189276"/>
                <a:gd name="connsiteY4389" fmla="*/ 682559 h 1011090"/>
                <a:gd name="connsiteX4390" fmla="*/ 894170 w 3189276"/>
                <a:gd name="connsiteY4390" fmla="*/ 680775 h 1011090"/>
                <a:gd name="connsiteX4391" fmla="*/ 891460 w 3189276"/>
                <a:gd name="connsiteY4391" fmla="*/ 679308 h 1011090"/>
                <a:gd name="connsiteX4392" fmla="*/ 889742 w 3189276"/>
                <a:gd name="connsiteY4392" fmla="*/ 679466 h 1011090"/>
                <a:gd name="connsiteX4393" fmla="*/ 886649 w 3189276"/>
                <a:gd name="connsiteY4393" fmla="*/ 679017 h 1011090"/>
                <a:gd name="connsiteX4394" fmla="*/ 883688 w 3189276"/>
                <a:gd name="connsiteY4394" fmla="*/ 678052 h 1011090"/>
                <a:gd name="connsiteX4395" fmla="*/ 881230 w 3189276"/>
                <a:gd name="connsiteY4395" fmla="*/ 677735 h 1011090"/>
                <a:gd name="connsiteX4396" fmla="*/ 880040 w 3189276"/>
                <a:gd name="connsiteY4396" fmla="*/ 676400 h 1011090"/>
                <a:gd name="connsiteX4397" fmla="*/ 879948 w 3189276"/>
                <a:gd name="connsiteY4397" fmla="*/ 674536 h 1011090"/>
                <a:gd name="connsiteX4398" fmla="*/ 880516 w 3189276"/>
                <a:gd name="connsiteY4398" fmla="*/ 673466 h 1011090"/>
                <a:gd name="connsiteX4399" fmla="*/ 882089 w 3189276"/>
                <a:gd name="connsiteY4399" fmla="*/ 672937 h 1011090"/>
                <a:gd name="connsiteX4400" fmla="*/ 884058 w 3189276"/>
                <a:gd name="connsiteY4400" fmla="*/ 673201 h 1011090"/>
                <a:gd name="connsiteX4401" fmla="*/ 885869 w 3189276"/>
                <a:gd name="connsiteY4401" fmla="*/ 672422 h 1011090"/>
                <a:gd name="connsiteX4402" fmla="*/ 886318 w 3189276"/>
                <a:gd name="connsiteY4402" fmla="*/ 671972 h 1011090"/>
                <a:gd name="connsiteX4403" fmla="*/ 886305 w 3189276"/>
                <a:gd name="connsiteY4403" fmla="*/ 671391 h 1011090"/>
                <a:gd name="connsiteX4404" fmla="*/ 885710 w 3189276"/>
                <a:gd name="connsiteY4404" fmla="*/ 670558 h 1011090"/>
                <a:gd name="connsiteX4405" fmla="*/ 884547 w 3189276"/>
                <a:gd name="connsiteY4405" fmla="*/ 669871 h 1011090"/>
                <a:gd name="connsiteX4406" fmla="*/ 883133 w 3189276"/>
                <a:gd name="connsiteY4406" fmla="*/ 669686 h 1011090"/>
                <a:gd name="connsiteX4407" fmla="*/ 881758 w 3189276"/>
                <a:gd name="connsiteY4407" fmla="*/ 670280 h 1011090"/>
                <a:gd name="connsiteX4408" fmla="*/ 880014 w 3189276"/>
                <a:gd name="connsiteY4408" fmla="*/ 670664 h 1011090"/>
                <a:gd name="connsiteX4409" fmla="*/ 876591 w 3189276"/>
                <a:gd name="connsiteY4409" fmla="*/ 669805 h 1011090"/>
                <a:gd name="connsiteX4410" fmla="*/ 873749 w 3189276"/>
                <a:gd name="connsiteY4410" fmla="*/ 668774 h 1011090"/>
                <a:gd name="connsiteX4411" fmla="*/ 873577 w 3189276"/>
                <a:gd name="connsiteY4411" fmla="*/ 667822 h 1011090"/>
                <a:gd name="connsiteX4412" fmla="*/ 874978 w 3189276"/>
                <a:gd name="connsiteY4412" fmla="*/ 666394 h 1011090"/>
                <a:gd name="connsiteX4413" fmla="*/ 875440 w 3189276"/>
                <a:gd name="connsiteY4413" fmla="*/ 665245 h 1011090"/>
                <a:gd name="connsiteX4414" fmla="*/ 874938 w 3189276"/>
                <a:gd name="connsiteY4414" fmla="*/ 663645 h 1011090"/>
                <a:gd name="connsiteX4415" fmla="*/ 874344 w 3189276"/>
                <a:gd name="connsiteY4415" fmla="*/ 661782 h 1011090"/>
                <a:gd name="connsiteX4416" fmla="*/ 874291 w 3189276"/>
                <a:gd name="connsiteY4416" fmla="*/ 659601 h 1011090"/>
                <a:gd name="connsiteX4417" fmla="*/ 875652 w 3189276"/>
                <a:gd name="connsiteY4417" fmla="*/ 658107 h 1011090"/>
                <a:gd name="connsiteX4418" fmla="*/ 877555 w 3189276"/>
                <a:gd name="connsiteY4418" fmla="*/ 657314 h 1011090"/>
                <a:gd name="connsiteX4419" fmla="*/ 883583 w 3189276"/>
                <a:gd name="connsiteY4419" fmla="*/ 658768 h 1011090"/>
                <a:gd name="connsiteX4420" fmla="*/ 890944 w 3189276"/>
                <a:gd name="connsiteY4420" fmla="*/ 660063 h 1011090"/>
                <a:gd name="connsiteX4421" fmla="*/ 892068 w 3189276"/>
                <a:gd name="connsiteY4421" fmla="*/ 659852 h 1011090"/>
                <a:gd name="connsiteX4422" fmla="*/ 892200 w 3189276"/>
                <a:gd name="connsiteY4422" fmla="*/ 659165 h 1011090"/>
                <a:gd name="connsiteX4423" fmla="*/ 892795 w 3189276"/>
                <a:gd name="connsiteY4423" fmla="*/ 658557 h 1011090"/>
                <a:gd name="connsiteX4424" fmla="*/ 902338 w 3189276"/>
                <a:gd name="connsiteY4424" fmla="*/ 658279 h 1011090"/>
                <a:gd name="connsiteX4425" fmla="*/ 903937 w 3189276"/>
                <a:gd name="connsiteY4425" fmla="*/ 657446 h 1011090"/>
                <a:gd name="connsiteX4426" fmla="*/ 904651 w 3189276"/>
                <a:gd name="connsiteY4426" fmla="*/ 656785 h 1011090"/>
                <a:gd name="connsiteX4427" fmla="*/ 913599 w 3189276"/>
                <a:gd name="connsiteY4427" fmla="*/ 655821 h 1011090"/>
                <a:gd name="connsiteX4428" fmla="*/ 914405 w 3189276"/>
                <a:gd name="connsiteY4428" fmla="*/ 654909 h 1011090"/>
                <a:gd name="connsiteX4429" fmla="*/ 915476 w 3189276"/>
                <a:gd name="connsiteY4429" fmla="*/ 654063 h 1011090"/>
                <a:gd name="connsiteX4430" fmla="*/ 917604 w 3189276"/>
                <a:gd name="connsiteY4430" fmla="*/ 654076 h 1011090"/>
                <a:gd name="connsiteX4431" fmla="*/ 920023 w 3189276"/>
                <a:gd name="connsiteY4431" fmla="*/ 653732 h 1011090"/>
                <a:gd name="connsiteX4432" fmla="*/ 923208 w 3189276"/>
                <a:gd name="connsiteY4432" fmla="*/ 652701 h 1011090"/>
                <a:gd name="connsiteX4433" fmla="*/ 925521 w 3189276"/>
                <a:gd name="connsiteY4433" fmla="*/ 652133 h 1011090"/>
                <a:gd name="connsiteX4434" fmla="*/ 925918 w 3189276"/>
                <a:gd name="connsiteY4434" fmla="*/ 652080 h 1011090"/>
                <a:gd name="connsiteX4435" fmla="*/ 928640 w 3189276"/>
                <a:gd name="connsiteY4435" fmla="*/ 652305 h 1011090"/>
                <a:gd name="connsiteX4436" fmla="*/ 931654 w 3189276"/>
                <a:gd name="connsiteY4436" fmla="*/ 651485 h 1011090"/>
                <a:gd name="connsiteX4437" fmla="*/ 932236 w 3189276"/>
                <a:gd name="connsiteY4437" fmla="*/ 651142 h 1011090"/>
                <a:gd name="connsiteX4438" fmla="*/ 932553 w 3189276"/>
                <a:gd name="connsiteY4438" fmla="*/ 650520 h 1011090"/>
                <a:gd name="connsiteX4439" fmla="*/ 935011 w 3189276"/>
                <a:gd name="connsiteY4439" fmla="*/ 649331 h 1011090"/>
                <a:gd name="connsiteX4440" fmla="*/ 940153 w 3189276"/>
                <a:gd name="connsiteY4440" fmla="*/ 648353 h 1011090"/>
                <a:gd name="connsiteX4441" fmla="*/ 941699 w 3189276"/>
                <a:gd name="connsiteY4441" fmla="*/ 648947 h 1011090"/>
                <a:gd name="connsiteX4442" fmla="*/ 944409 w 3189276"/>
                <a:gd name="connsiteY4442" fmla="*/ 649212 h 1011090"/>
                <a:gd name="connsiteX4443" fmla="*/ 947594 w 3189276"/>
                <a:gd name="connsiteY4443" fmla="*/ 648776 h 1011090"/>
                <a:gd name="connsiteX4444" fmla="*/ 949801 w 3189276"/>
                <a:gd name="connsiteY4444" fmla="*/ 648022 h 1011090"/>
                <a:gd name="connsiteX4445" fmla="*/ 951493 w 3189276"/>
                <a:gd name="connsiteY4445" fmla="*/ 648762 h 1011090"/>
                <a:gd name="connsiteX4446" fmla="*/ 953701 w 3189276"/>
                <a:gd name="connsiteY4446" fmla="*/ 649529 h 1011090"/>
                <a:gd name="connsiteX4447" fmla="*/ 954930 w 3189276"/>
                <a:gd name="connsiteY4447" fmla="*/ 648881 h 1011090"/>
                <a:gd name="connsiteX4448" fmla="*/ 954930 w 3189276"/>
                <a:gd name="connsiteY4448" fmla="*/ 646833 h 1011090"/>
                <a:gd name="connsiteX4449" fmla="*/ 955168 w 3189276"/>
                <a:gd name="connsiteY4449" fmla="*/ 644824 h 1011090"/>
                <a:gd name="connsiteX4450" fmla="*/ 956476 w 3189276"/>
                <a:gd name="connsiteY4450" fmla="*/ 643872 h 1011090"/>
                <a:gd name="connsiteX4451" fmla="*/ 957653 w 3189276"/>
                <a:gd name="connsiteY4451" fmla="*/ 643528 h 1011090"/>
                <a:gd name="connsiteX4452" fmla="*/ 958552 w 3189276"/>
                <a:gd name="connsiteY4452" fmla="*/ 642762 h 1011090"/>
                <a:gd name="connsiteX4453" fmla="*/ 959159 w 3189276"/>
                <a:gd name="connsiteY4453" fmla="*/ 641955 h 1011090"/>
                <a:gd name="connsiteX4454" fmla="*/ 964023 w 3189276"/>
                <a:gd name="connsiteY4454" fmla="*/ 642074 h 1011090"/>
                <a:gd name="connsiteX4455" fmla="*/ 967632 w 3189276"/>
                <a:gd name="connsiteY4455" fmla="*/ 640079 h 1011090"/>
                <a:gd name="connsiteX4456" fmla="*/ 968795 w 3189276"/>
                <a:gd name="connsiteY4456" fmla="*/ 640977 h 1011090"/>
                <a:gd name="connsiteX4457" fmla="*/ 974320 w 3189276"/>
                <a:gd name="connsiteY4457" fmla="*/ 640766 h 1011090"/>
                <a:gd name="connsiteX4458" fmla="*/ 980810 w 3189276"/>
                <a:gd name="connsiteY4458" fmla="*/ 639484 h 1011090"/>
                <a:gd name="connsiteX4459" fmla="*/ 984749 w 3189276"/>
                <a:gd name="connsiteY4459" fmla="*/ 638889 h 1011090"/>
                <a:gd name="connsiteX4460" fmla="*/ 991436 w 3189276"/>
                <a:gd name="connsiteY4460" fmla="*/ 637554 h 1011090"/>
                <a:gd name="connsiteX4461" fmla="*/ 994358 w 3189276"/>
                <a:gd name="connsiteY4461" fmla="*/ 636470 h 1011090"/>
                <a:gd name="connsiteX4462" fmla="*/ 998851 w 3189276"/>
                <a:gd name="connsiteY4462" fmla="*/ 635783 h 1011090"/>
                <a:gd name="connsiteX4463" fmla="*/ 1003028 w 3189276"/>
                <a:gd name="connsiteY4463" fmla="*/ 635307 h 1011090"/>
                <a:gd name="connsiteX4464" fmla="*/ 1005169 w 3189276"/>
                <a:gd name="connsiteY4464" fmla="*/ 633404 h 1011090"/>
                <a:gd name="connsiteX4465" fmla="*/ 1007363 w 3189276"/>
                <a:gd name="connsiteY4465" fmla="*/ 633140 h 1011090"/>
                <a:gd name="connsiteX4466" fmla="*/ 1010099 w 3189276"/>
                <a:gd name="connsiteY4466" fmla="*/ 632981 h 1011090"/>
                <a:gd name="connsiteX4467" fmla="*/ 1011632 w 3189276"/>
                <a:gd name="connsiteY4467" fmla="*/ 632518 h 1011090"/>
                <a:gd name="connsiteX4468" fmla="*/ 1012492 w 3189276"/>
                <a:gd name="connsiteY4468" fmla="*/ 631818 h 1011090"/>
                <a:gd name="connsiteX4469" fmla="*/ 1012716 w 3189276"/>
                <a:gd name="connsiteY4469" fmla="*/ 630496 h 1011090"/>
                <a:gd name="connsiteX4470" fmla="*/ 1011699 w 3189276"/>
                <a:gd name="connsiteY4470" fmla="*/ 628817 h 1011090"/>
                <a:gd name="connsiteX4471" fmla="*/ 1010840 w 3189276"/>
                <a:gd name="connsiteY4471" fmla="*/ 627601 h 1011090"/>
                <a:gd name="connsiteX4472" fmla="*/ 1012571 w 3189276"/>
                <a:gd name="connsiteY4472" fmla="*/ 626914 h 1011090"/>
                <a:gd name="connsiteX4473" fmla="*/ 1015333 w 3189276"/>
                <a:gd name="connsiteY4473" fmla="*/ 626703 h 1011090"/>
                <a:gd name="connsiteX4474" fmla="*/ 1017025 w 3189276"/>
                <a:gd name="connsiteY4474" fmla="*/ 626425 h 1011090"/>
                <a:gd name="connsiteX4475" fmla="*/ 1019893 w 3189276"/>
                <a:gd name="connsiteY4475" fmla="*/ 623663 h 1011090"/>
                <a:gd name="connsiteX4476" fmla="*/ 1022088 w 3189276"/>
                <a:gd name="connsiteY4476" fmla="*/ 622341 h 1011090"/>
                <a:gd name="connsiteX4477" fmla="*/ 1024559 w 3189276"/>
                <a:gd name="connsiteY4477" fmla="*/ 621508 h 1011090"/>
                <a:gd name="connsiteX4478" fmla="*/ 1030335 w 3189276"/>
                <a:gd name="connsiteY4478" fmla="*/ 621958 h 1011090"/>
                <a:gd name="connsiteX4479" fmla="*/ 1035609 w 3189276"/>
                <a:gd name="connsiteY4479" fmla="*/ 622381 h 1011090"/>
                <a:gd name="connsiteX4480" fmla="*/ 1041253 w 3189276"/>
                <a:gd name="connsiteY4480" fmla="*/ 623702 h 1011090"/>
                <a:gd name="connsiteX4481" fmla="*/ 1044597 w 3189276"/>
                <a:gd name="connsiteY4481" fmla="*/ 625341 h 1011090"/>
                <a:gd name="connsiteX4482" fmla="*/ 1047399 w 3189276"/>
                <a:gd name="connsiteY4482" fmla="*/ 626584 h 1011090"/>
                <a:gd name="connsiteX4483" fmla="*/ 1049831 w 3189276"/>
                <a:gd name="connsiteY4483" fmla="*/ 627178 h 1011090"/>
                <a:gd name="connsiteX4484" fmla="*/ 1051959 w 3189276"/>
                <a:gd name="connsiteY4484" fmla="*/ 627562 h 1011090"/>
                <a:gd name="connsiteX4485" fmla="*/ 1054047 w 3189276"/>
                <a:gd name="connsiteY4485" fmla="*/ 626993 h 1011090"/>
                <a:gd name="connsiteX4486" fmla="*/ 1055369 w 3189276"/>
                <a:gd name="connsiteY4486" fmla="*/ 626227 h 1011090"/>
                <a:gd name="connsiteX4487" fmla="*/ 1055898 w 3189276"/>
                <a:gd name="connsiteY4487" fmla="*/ 625143 h 1011090"/>
                <a:gd name="connsiteX4488" fmla="*/ 1057034 w 3189276"/>
                <a:gd name="connsiteY4488" fmla="*/ 624363 h 1011090"/>
                <a:gd name="connsiteX4489" fmla="*/ 1062031 w 3189276"/>
                <a:gd name="connsiteY4489" fmla="*/ 623755 h 1011090"/>
                <a:gd name="connsiteX4490" fmla="*/ 1063577 w 3189276"/>
                <a:gd name="connsiteY4490" fmla="*/ 624931 h 1011090"/>
                <a:gd name="connsiteX4491" fmla="*/ 1067463 w 3189276"/>
                <a:gd name="connsiteY4491" fmla="*/ 628474 h 1011090"/>
                <a:gd name="connsiteX4492" fmla="*/ 1071018 w 3189276"/>
                <a:gd name="connsiteY4492" fmla="*/ 633206 h 1011090"/>
                <a:gd name="connsiteX4493" fmla="*/ 1076279 w 3189276"/>
                <a:gd name="connsiteY4493" fmla="*/ 639484 h 1011090"/>
                <a:gd name="connsiteX4494" fmla="*/ 1078724 w 3189276"/>
                <a:gd name="connsiteY4494" fmla="*/ 642577 h 1011090"/>
                <a:gd name="connsiteX4495" fmla="*/ 1078803 w 3189276"/>
                <a:gd name="connsiteY4495" fmla="*/ 644202 h 1011090"/>
                <a:gd name="connsiteX4496" fmla="*/ 1079676 w 3189276"/>
                <a:gd name="connsiteY4496" fmla="*/ 646423 h 1011090"/>
                <a:gd name="connsiteX4497" fmla="*/ 1080469 w 3189276"/>
                <a:gd name="connsiteY4497" fmla="*/ 648868 h 1011090"/>
                <a:gd name="connsiteX4498" fmla="*/ 1079451 w 3189276"/>
                <a:gd name="connsiteY4498" fmla="*/ 651644 h 1011090"/>
                <a:gd name="connsiteX4499" fmla="*/ 1080799 w 3189276"/>
                <a:gd name="connsiteY4499" fmla="*/ 652939 h 1011090"/>
                <a:gd name="connsiteX4500" fmla="*/ 1086456 w 3189276"/>
                <a:gd name="connsiteY4500" fmla="*/ 654380 h 1011090"/>
                <a:gd name="connsiteX4501" fmla="*/ 1093409 w 3189276"/>
                <a:gd name="connsiteY4501" fmla="*/ 653851 h 1011090"/>
                <a:gd name="connsiteX4502" fmla="*/ 1097361 w 3189276"/>
                <a:gd name="connsiteY4502" fmla="*/ 652688 h 1011090"/>
                <a:gd name="connsiteX4503" fmla="*/ 1099978 w 3189276"/>
                <a:gd name="connsiteY4503" fmla="*/ 653111 h 1011090"/>
                <a:gd name="connsiteX4504" fmla="*/ 1100982 w 3189276"/>
                <a:gd name="connsiteY4504" fmla="*/ 652410 h 1011090"/>
                <a:gd name="connsiteX4505" fmla="*/ 1101009 w 3189276"/>
                <a:gd name="connsiteY4505" fmla="*/ 650362 h 1011090"/>
                <a:gd name="connsiteX4506" fmla="*/ 1102515 w 3189276"/>
                <a:gd name="connsiteY4506" fmla="*/ 649899 h 1011090"/>
                <a:gd name="connsiteX4507" fmla="*/ 1104815 w 3189276"/>
                <a:gd name="connsiteY4507" fmla="*/ 651327 h 1011090"/>
                <a:gd name="connsiteX4508" fmla="*/ 1107036 w 3189276"/>
                <a:gd name="connsiteY4508" fmla="*/ 653759 h 1011090"/>
                <a:gd name="connsiteX4509" fmla="*/ 1108860 w 3189276"/>
                <a:gd name="connsiteY4509" fmla="*/ 655318 h 1011090"/>
                <a:gd name="connsiteX4510" fmla="*/ 1109494 w 3189276"/>
                <a:gd name="connsiteY4510" fmla="*/ 657182 h 1011090"/>
                <a:gd name="connsiteX4511" fmla="*/ 1110882 w 3189276"/>
                <a:gd name="connsiteY4511" fmla="*/ 659574 h 1011090"/>
                <a:gd name="connsiteX4512" fmla="*/ 1112005 w 3189276"/>
                <a:gd name="connsiteY4512" fmla="*/ 660182 h 1011090"/>
                <a:gd name="connsiteX4513" fmla="*/ 1113406 w 3189276"/>
                <a:gd name="connsiteY4513" fmla="*/ 659270 h 1011090"/>
                <a:gd name="connsiteX4514" fmla="*/ 1114358 w 3189276"/>
                <a:gd name="connsiteY4514" fmla="*/ 658728 h 1011090"/>
                <a:gd name="connsiteX4515" fmla="*/ 1114358 w 3189276"/>
                <a:gd name="connsiteY4515" fmla="*/ 658001 h 1011090"/>
                <a:gd name="connsiteX4516" fmla="*/ 1113512 w 3189276"/>
                <a:gd name="connsiteY4516" fmla="*/ 657103 h 1011090"/>
                <a:gd name="connsiteX4517" fmla="*/ 1112918 w 3189276"/>
                <a:gd name="connsiteY4517" fmla="*/ 656191 h 1011090"/>
                <a:gd name="connsiteX4518" fmla="*/ 1112970 w 3189276"/>
                <a:gd name="connsiteY4518" fmla="*/ 655358 h 1011090"/>
                <a:gd name="connsiteX4519" fmla="*/ 1113671 w 3189276"/>
                <a:gd name="connsiteY4519" fmla="*/ 655014 h 1011090"/>
                <a:gd name="connsiteX4520" fmla="*/ 1116275 w 3189276"/>
                <a:gd name="connsiteY4520" fmla="*/ 655279 h 1011090"/>
                <a:gd name="connsiteX4521" fmla="*/ 1120094 w 3189276"/>
                <a:gd name="connsiteY4521" fmla="*/ 655741 h 1011090"/>
                <a:gd name="connsiteX4522" fmla="*/ 1125752 w 3189276"/>
                <a:gd name="connsiteY4522" fmla="*/ 659125 h 1011090"/>
                <a:gd name="connsiteX4523" fmla="*/ 1128316 w 3189276"/>
                <a:gd name="connsiteY4523" fmla="*/ 659746 h 1011090"/>
                <a:gd name="connsiteX4524" fmla="*/ 1129320 w 3189276"/>
                <a:gd name="connsiteY4524" fmla="*/ 659812 h 1011090"/>
                <a:gd name="connsiteX4525" fmla="*/ 1131435 w 3189276"/>
                <a:gd name="connsiteY4525" fmla="*/ 659614 h 1011090"/>
                <a:gd name="connsiteX4526" fmla="*/ 1133669 w 3189276"/>
                <a:gd name="connsiteY4526" fmla="*/ 658636 h 1011090"/>
                <a:gd name="connsiteX4527" fmla="*/ 1134951 w 3189276"/>
                <a:gd name="connsiteY4527" fmla="*/ 657420 h 1011090"/>
                <a:gd name="connsiteX4528" fmla="*/ 1135294 w 3189276"/>
                <a:gd name="connsiteY4528" fmla="*/ 656825 h 1011090"/>
                <a:gd name="connsiteX4529" fmla="*/ 1136352 w 3189276"/>
                <a:gd name="connsiteY4529" fmla="*/ 656931 h 1011090"/>
                <a:gd name="connsiteX4530" fmla="*/ 1137541 w 3189276"/>
                <a:gd name="connsiteY4530" fmla="*/ 657499 h 1011090"/>
                <a:gd name="connsiteX4531" fmla="*/ 1138097 w 3189276"/>
                <a:gd name="connsiteY4531" fmla="*/ 658742 h 1011090"/>
                <a:gd name="connsiteX4532" fmla="*/ 1138044 w 3189276"/>
                <a:gd name="connsiteY4532" fmla="*/ 660526 h 1011090"/>
                <a:gd name="connsiteX4533" fmla="*/ 1136074 w 3189276"/>
                <a:gd name="connsiteY4533" fmla="*/ 662165 h 1011090"/>
                <a:gd name="connsiteX4534" fmla="*/ 1133418 w 3189276"/>
                <a:gd name="connsiteY4534" fmla="*/ 663685 h 1011090"/>
                <a:gd name="connsiteX4535" fmla="*/ 1132545 w 3189276"/>
                <a:gd name="connsiteY4535" fmla="*/ 666487 h 1011090"/>
                <a:gd name="connsiteX4536" fmla="*/ 1133272 w 3189276"/>
                <a:gd name="connsiteY4536" fmla="*/ 669408 h 1011090"/>
                <a:gd name="connsiteX4537" fmla="*/ 1134726 w 3189276"/>
                <a:gd name="connsiteY4537" fmla="*/ 670888 h 1011090"/>
                <a:gd name="connsiteX4538" fmla="*/ 1135850 w 3189276"/>
                <a:gd name="connsiteY4538" fmla="*/ 671880 h 1011090"/>
                <a:gd name="connsiteX4539" fmla="*/ 1136603 w 3189276"/>
                <a:gd name="connsiteY4539" fmla="*/ 673267 h 1011090"/>
                <a:gd name="connsiteX4540" fmla="*/ 1137409 w 3189276"/>
                <a:gd name="connsiteY4540" fmla="*/ 673453 h 1011090"/>
                <a:gd name="connsiteX4541" fmla="*/ 1138519 w 3189276"/>
                <a:gd name="connsiteY4541" fmla="*/ 672884 h 1011090"/>
                <a:gd name="connsiteX4542" fmla="*/ 1141031 w 3189276"/>
                <a:gd name="connsiteY4542" fmla="*/ 670003 h 1011090"/>
                <a:gd name="connsiteX4543" fmla="*/ 1142604 w 3189276"/>
                <a:gd name="connsiteY4543" fmla="*/ 669289 h 1011090"/>
                <a:gd name="connsiteX4544" fmla="*/ 1145115 w 3189276"/>
                <a:gd name="connsiteY4544" fmla="*/ 668840 h 1011090"/>
                <a:gd name="connsiteX4545" fmla="*/ 1149622 w 3189276"/>
                <a:gd name="connsiteY4545" fmla="*/ 669064 h 1011090"/>
                <a:gd name="connsiteX4546" fmla="*/ 1152979 w 3189276"/>
                <a:gd name="connsiteY4546" fmla="*/ 670003 h 1011090"/>
                <a:gd name="connsiteX4547" fmla="*/ 1154922 w 3189276"/>
                <a:gd name="connsiteY4547" fmla="*/ 671311 h 1011090"/>
                <a:gd name="connsiteX4548" fmla="*/ 1156918 w 3189276"/>
                <a:gd name="connsiteY4548" fmla="*/ 672382 h 1011090"/>
                <a:gd name="connsiteX4549" fmla="*/ 1157817 w 3189276"/>
                <a:gd name="connsiteY4549" fmla="*/ 671933 h 1011090"/>
                <a:gd name="connsiteX4550" fmla="*/ 1157883 w 3189276"/>
                <a:gd name="connsiteY4550" fmla="*/ 670690 h 1011090"/>
                <a:gd name="connsiteX4551" fmla="*/ 1157341 w 3189276"/>
                <a:gd name="connsiteY4551" fmla="*/ 669263 h 1011090"/>
                <a:gd name="connsiteX4552" fmla="*/ 1157328 w 3189276"/>
                <a:gd name="connsiteY4552" fmla="*/ 668099 h 1011090"/>
                <a:gd name="connsiteX4553" fmla="*/ 1161002 w 3189276"/>
                <a:gd name="connsiteY4553" fmla="*/ 665218 h 1011090"/>
                <a:gd name="connsiteX4554" fmla="*/ 1163448 w 3189276"/>
                <a:gd name="connsiteY4554" fmla="*/ 663302 h 1011090"/>
                <a:gd name="connsiteX4555" fmla="*/ 1164465 w 3189276"/>
                <a:gd name="connsiteY4555" fmla="*/ 663077 h 1011090"/>
                <a:gd name="connsiteX4556" fmla="*/ 1166778 w 3189276"/>
                <a:gd name="connsiteY4556" fmla="*/ 663473 h 1011090"/>
                <a:gd name="connsiteX4557" fmla="*/ 1168021 w 3189276"/>
                <a:gd name="connsiteY4557" fmla="*/ 663275 h 1011090"/>
                <a:gd name="connsiteX4558" fmla="*/ 1170823 w 3189276"/>
                <a:gd name="connsiteY4558" fmla="*/ 661478 h 1011090"/>
                <a:gd name="connsiteX4559" fmla="*/ 1173281 w 3189276"/>
                <a:gd name="connsiteY4559" fmla="*/ 659429 h 1011090"/>
                <a:gd name="connsiteX4560" fmla="*/ 1173030 w 3189276"/>
                <a:gd name="connsiteY4560" fmla="*/ 658041 h 1011090"/>
                <a:gd name="connsiteX4561" fmla="*/ 1172634 w 3189276"/>
                <a:gd name="connsiteY4561" fmla="*/ 656785 h 1011090"/>
                <a:gd name="connsiteX4562" fmla="*/ 1173215 w 3189276"/>
                <a:gd name="connsiteY4562" fmla="*/ 656217 h 1011090"/>
                <a:gd name="connsiteX4563" fmla="*/ 1177643 w 3189276"/>
                <a:gd name="connsiteY4563" fmla="*/ 655781 h 1011090"/>
                <a:gd name="connsiteX4564" fmla="*/ 1178304 w 3189276"/>
                <a:gd name="connsiteY4564" fmla="*/ 655543 h 1011090"/>
                <a:gd name="connsiteX4565" fmla="*/ 1181661 w 3189276"/>
                <a:gd name="connsiteY4565" fmla="*/ 654116 h 1011090"/>
                <a:gd name="connsiteX4566" fmla="*/ 1186102 w 3189276"/>
                <a:gd name="connsiteY4566" fmla="*/ 651697 h 1011090"/>
                <a:gd name="connsiteX4567" fmla="*/ 1188151 w 3189276"/>
                <a:gd name="connsiteY4567" fmla="*/ 650269 h 1011090"/>
                <a:gd name="connsiteX4568" fmla="*/ 1192698 w 3189276"/>
                <a:gd name="connsiteY4568" fmla="*/ 649635 h 1011090"/>
                <a:gd name="connsiteX4569" fmla="*/ 1193425 w 3189276"/>
                <a:gd name="connsiteY4569" fmla="*/ 649225 h 1011090"/>
                <a:gd name="connsiteX4570" fmla="*/ 1194614 w 3189276"/>
                <a:gd name="connsiteY4570" fmla="*/ 648260 h 1011090"/>
                <a:gd name="connsiteX4571" fmla="*/ 1197059 w 3189276"/>
                <a:gd name="connsiteY4571" fmla="*/ 646925 h 1011090"/>
                <a:gd name="connsiteX4572" fmla="*/ 1198632 w 3189276"/>
                <a:gd name="connsiteY4572" fmla="*/ 646780 h 1011090"/>
                <a:gd name="connsiteX4573" fmla="*/ 1198989 w 3189276"/>
                <a:gd name="connsiteY4573" fmla="*/ 650005 h 1011090"/>
                <a:gd name="connsiteX4574" fmla="*/ 1198764 w 3189276"/>
                <a:gd name="connsiteY4574" fmla="*/ 653732 h 1011090"/>
                <a:gd name="connsiteX4575" fmla="*/ 1198170 w 3189276"/>
                <a:gd name="connsiteY4575" fmla="*/ 654723 h 1011090"/>
                <a:gd name="connsiteX4576" fmla="*/ 1193213 w 3189276"/>
                <a:gd name="connsiteY4576" fmla="*/ 654552 h 1011090"/>
                <a:gd name="connsiteX4577" fmla="*/ 1193649 w 3189276"/>
                <a:gd name="connsiteY4577" fmla="*/ 655569 h 1011090"/>
                <a:gd name="connsiteX4578" fmla="*/ 1195063 w 3189276"/>
                <a:gd name="connsiteY4578" fmla="*/ 657129 h 1011090"/>
                <a:gd name="connsiteX4579" fmla="*/ 1195975 w 3189276"/>
                <a:gd name="connsiteY4579" fmla="*/ 658001 h 1011090"/>
                <a:gd name="connsiteX4580" fmla="*/ 1196901 w 3189276"/>
                <a:gd name="connsiteY4580" fmla="*/ 658794 h 1011090"/>
                <a:gd name="connsiteX4581" fmla="*/ 1198778 w 3189276"/>
                <a:gd name="connsiteY4581" fmla="*/ 660156 h 1011090"/>
                <a:gd name="connsiteX4582" fmla="*/ 1205267 w 3189276"/>
                <a:gd name="connsiteY4582" fmla="*/ 663368 h 1011090"/>
                <a:gd name="connsiteX4583" fmla="*/ 1213541 w 3189276"/>
                <a:gd name="connsiteY4583" fmla="*/ 667465 h 1011090"/>
                <a:gd name="connsiteX4584" fmla="*/ 1222569 w 3189276"/>
                <a:gd name="connsiteY4584" fmla="*/ 672065 h 1011090"/>
                <a:gd name="connsiteX4585" fmla="*/ 1228874 w 3189276"/>
                <a:gd name="connsiteY4585" fmla="*/ 675276 h 1011090"/>
                <a:gd name="connsiteX4586" fmla="*/ 1231570 w 3189276"/>
                <a:gd name="connsiteY4586" fmla="*/ 676942 h 1011090"/>
                <a:gd name="connsiteX4587" fmla="*/ 1233394 w 3189276"/>
                <a:gd name="connsiteY4587" fmla="*/ 678237 h 1011090"/>
                <a:gd name="connsiteX4588" fmla="*/ 1239025 w 3189276"/>
                <a:gd name="connsiteY4588" fmla="*/ 682929 h 1011090"/>
                <a:gd name="connsiteX4589" fmla="*/ 1244364 w 3189276"/>
                <a:gd name="connsiteY4589" fmla="*/ 687384 h 1011090"/>
                <a:gd name="connsiteX4590" fmla="*/ 1253511 w 3189276"/>
                <a:gd name="connsiteY4590" fmla="*/ 695235 h 1011090"/>
                <a:gd name="connsiteX4591" fmla="*/ 1261877 w 3189276"/>
                <a:gd name="connsiteY4591" fmla="*/ 702835 h 1011090"/>
                <a:gd name="connsiteX4592" fmla="*/ 1271077 w 3189276"/>
                <a:gd name="connsiteY4592" fmla="*/ 711215 h 1011090"/>
                <a:gd name="connsiteX4593" fmla="*/ 1276403 w 3189276"/>
                <a:gd name="connsiteY4593" fmla="*/ 716079 h 1011090"/>
                <a:gd name="connsiteX4594" fmla="*/ 1287374 w 3189276"/>
                <a:gd name="connsiteY4594" fmla="*/ 726256 h 1011090"/>
                <a:gd name="connsiteX4595" fmla="*/ 1290467 w 3189276"/>
                <a:gd name="connsiteY4595" fmla="*/ 729388 h 1011090"/>
                <a:gd name="connsiteX4596" fmla="*/ 1296322 w 3189276"/>
                <a:gd name="connsiteY4596" fmla="*/ 735323 h 1011090"/>
                <a:gd name="connsiteX4597" fmla="*/ 1301622 w 3189276"/>
                <a:gd name="connsiteY4597" fmla="*/ 740901 h 1011090"/>
                <a:gd name="connsiteX4598" fmla="*/ 1306301 w 3189276"/>
                <a:gd name="connsiteY4598" fmla="*/ 745831 h 1011090"/>
                <a:gd name="connsiteX4599" fmla="*/ 1308191 w 3189276"/>
                <a:gd name="connsiteY4599" fmla="*/ 746280 h 1011090"/>
                <a:gd name="connsiteX4600" fmla="*/ 1307795 w 3189276"/>
                <a:gd name="connsiteY4600" fmla="*/ 744945 h 1011090"/>
                <a:gd name="connsiteX4601" fmla="*/ 1307742 w 3189276"/>
                <a:gd name="connsiteY4601" fmla="*/ 744060 h 1011090"/>
                <a:gd name="connsiteX4602" fmla="*/ 1308429 w 3189276"/>
                <a:gd name="connsiteY4602" fmla="*/ 743558 h 1011090"/>
                <a:gd name="connsiteX4603" fmla="*/ 1309857 w 3189276"/>
                <a:gd name="connsiteY4603" fmla="*/ 742104 h 1011090"/>
                <a:gd name="connsiteX4604" fmla="*/ 1310795 w 3189276"/>
                <a:gd name="connsiteY4604" fmla="*/ 741747 h 1011090"/>
                <a:gd name="connsiteX4605" fmla="*/ 1312460 w 3189276"/>
                <a:gd name="connsiteY4605" fmla="*/ 741892 h 1011090"/>
                <a:gd name="connsiteX4606" fmla="*/ 1313848 w 3189276"/>
                <a:gd name="connsiteY4606" fmla="*/ 741152 h 1011090"/>
                <a:gd name="connsiteX4607" fmla="*/ 1313901 w 3189276"/>
                <a:gd name="connsiteY4607" fmla="*/ 739751 h 1011090"/>
                <a:gd name="connsiteX4608" fmla="*/ 1312460 w 3189276"/>
                <a:gd name="connsiteY4608" fmla="*/ 737160 h 1011090"/>
                <a:gd name="connsiteX4609" fmla="*/ 1311720 w 3189276"/>
                <a:gd name="connsiteY4609" fmla="*/ 735971 h 1011090"/>
                <a:gd name="connsiteX4610" fmla="*/ 1311773 w 3189276"/>
                <a:gd name="connsiteY4610" fmla="*/ 734689 h 1011090"/>
                <a:gd name="connsiteX4611" fmla="*/ 1312487 w 3189276"/>
                <a:gd name="connsiteY4611" fmla="*/ 734186 h 1011090"/>
                <a:gd name="connsiteX4612" fmla="*/ 1313610 w 3189276"/>
                <a:gd name="connsiteY4612" fmla="*/ 733777 h 1011090"/>
                <a:gd name="connsiteX4613" fmla="*/ 1314707 w 3189276"/>
                <a:gd name="connsiteY4613" fmla="*/ 733565 h 1011090"/>
                <a:gd name="connsiteX4614" fmla="*/ 1315091 w 3189276"/>
                <a:gd name="connsiteY4614" fmla="*/ 732124 h 1011090"/>
                <a:gd name="connsiteX4615" fmla="*/ 1316730 w 3189276"/>
                <a:gd name="connsiteY4615" fmla="*/ 731688 h 1011090"/>
                <a:gd name="connsiteX4616" fmla="*/ 1318514 w 3189276"/>
                <a:gd name="connsiteY4616" fmla="*/ 731953 h 1011090"/>
                <a:gd name="connsiteX4617" fmla="*/ 1319915 w 3189276"/>
                <a:gd name="connsiteY4617" fmla="*/ 732006 h 1011090"/>
                <a:gd name="connsiteX4618" fmla="*/ 1321567 w 3189276"/>
                <a:gd name="connsiteY4618" fmla="*/ 733063 h 1011090"/>
                <a:gd name="connsiteX4619" fmla="*/ 1322836 w 3189276"/>
                <a:gd name="connsiteY4619" fmla="*/ 734504 h 1011090"/>
                <a:gd name="connsiteX4620" fmla="*/ 1324197 w 3189276"/>
                <a:gd name="connsiteY4620" fmla="*/ 734609 h 1011090"/>
                <a:gd name="connsiteX4621" fmla="*/ 1326299 w 3189276"/>
                <a:gd name="connsiteY4621" fmla="*/ 734464 h 1011090"/>
                <a:gd name="connsiteX4622" fmla="*/ 1327092 w 3189276"/>
                <a:gd name="connsiteY4622" fmla="*/ 735680 h 1011090"/>
                <a:gd name="connsiteX4623" fmla="*/ 1327304 w 3189276"/>
                <a:gd name="connsiteY4623" fmla="*/ 737702 h 1011090"/>
                <a:gd name="connsiteX4624" fmla="*/ 1327184 w 3189276"/>
                <a:gd name="connsiteY4624" fmla="*/ 739262 h 1011090"/>
                <a:gd name="connsiteX4625" fmla="*/ 1327568 w 3189276"/>
                <a:gd name="connsiteY4625" fmla="*/ 740518 h 1011090"/>
                <a:gd name="connsiteX4626" fmla="*/ 1328956 w 3189276"/>
                <a:gd name="connsiteY4626" fmla="*/ 741126 h 1011090"/>
                <a:gd name="connsiteX4627" fmla="*/ 1332921 w 3189276"/>
                <a:gd name="connsiteY4627" fmla="*/ 740584 h 1011090"/>
                <a:gd name="connsiteX4628" fmla="*/ 1334520 w 3189276"/>
                <a:gd name="connsiteY4628" fmla="*/ 740848 h 1011090"/>
                <a:gd name="connsiteX4629" fmla="*/ 1335511 w 3189276"/>
                <a:gd name="connsiteY4629" fmla="*/ 742117 h 1011090"/>
                <a:gd name="connsiteX4630" fmla="*/ 1336529 w 3189276"/>
                <a:gd name="connsiteY4630" fmla="*/ 743174 h 1011090"/>
                <a:gd name="connsiteX4631" fmla="*/ 1337349 w 3189276"/>
                <a:gd name="connsiteY4631" fmla="*/ 744470 h 1011090"/>
                <a:gd name="connsiteX4632" fmla="*/ 1337494 w 3189276"/>
                <a:gd name="connsiteY4632" fmla="*/ 745897 h 1011090"/>
                <a:gd name="connsiteX4633" fmla="*/ 1338578 w 3189276"/>
                <a:gd name="connsiteY4633" fmla="*/ 746756 h 1011090"/>
                <a:gd name="connsiteX4634" fmla="*/ 1342200 w 3189276"/>
                <a:gd name="connsiteY4634" fmla="*/ 746783 h 1011090"/>
                <a:gd name="connsiteX4635" fmla="*/ 1344473 w 3189276"/>
                <a:gd name="connsiteY4635" fmla="*/ 746095 h 1011090"/>
                <a:gd name="connsiteX4636" fmla="*/ 1348372 w 3189276"/>
                <a:gd name="connsiteY4636" fmla="*/ 746042 h 1011090"/>
                <a:gd name="connsiteX4637" fmla="*/ 1352522 w 3189276"/>
                <a:gd name="connsiteY4637" fmla="*/ 747562 h 1011090"/>
                <a:gd name="connsiteX4638" fmla="*/ 1354888 w 3189276"/>
                <a:gd name="connsiteY4638" fmla="*/ 747324 h 1011090"/>
                <a:gd name="connsiteX4639" fmla="*/ 1357108 w 3189276"/>
                <a:gd name="connsiteY4639" fmla="*/ 746717 h 1011090"/>
                <a:gd name="connsiteX4640" fmla="*/ 1360876 w 3189276"/>
                <a:gd name="connsiteY4640" fmla="*/ 747113 h 1011090"/>
                <a:gd name="connsiteX4641" fmla="*/ 1362925 w 3189276"/>
                <a:gd name="connsiteY4641" fmla="*/ 745910 h 1011090"/>
                <a:gd name="connsiteX4642" fmla="*/ 1364061 w 3189276"/>
                <a:gd name="connsiteY4642" fmla="*/ 744417 h 1011090"/>
                <a:gd name="connsiteX4643" fmla="*/ 1364127 w 3189276"/>
                <a:gd name="connsiteY4643" fmla="*/ 743240 h 1011090"/>
                <a:gd name="connsiteX4644" fmla="*/ 1364775 w 3189276"/>
                <a:gd name="connsiteY4644" fmla="*/ 742593 h 1011090"/>
                <a:gd name="connsiteX4645" fmla="*/ 1368185 w 3189276"/>
                <a:gd name="connsiteY4645" fmla="*/ 742593 h 1011090"/>
                <a:gd name="connsiteX4646" fmla="*/ 1370299 w 3189276"/>
                <a:gd name="connsiteY4646" fmla="*/ 742474 h 1011090"/>
                <a:gd name="connsiteX4647" fmla="*/ 1371172 w 3189276"/>
                <a:gd name="connsiteY4647" fmla="*/ 740742 h 1011090"/>
                <a:gd name="connsiteX4648" fmla="*/ 1372296 w 3189276"/>
                <a:gd name="connsiteY4648" fmla="*/ 739962 h 1011090"/>
                <a:gd name="connsiteX4649" fmla="*/ 1374674 w 3189276"/>
                <a:gd name="connsiteY4649" fmla="*/ 739817 h 1011090"/>
                <a:gd name="connsiteX4650" fmla="*/ 1376472 w 3189276"/>
                <a:gd name="connsiteY4650" fmla="*/ 739817 h 1011090"/>
                <a:gd name="connsiteX4651" fmla="*/ 1381958 w 3189276"/>
                <a:gd name="connsiteY4651" fmla="*/ 741416 h 1011090"/>
                <a:gd name="connsiteX4652" fmla="*/ 1385446 w 3189276"/>
                <a:gd name="connsiteY4652" fmla="*/ 742738 h 1011090"/>
                <a:gd name="connsiteX4653" fmla="*/ 1389293 w 3189276"/>
                <a:gd name="connsiteY4653" fmla="*/ 744628 h 1011090"/>
                <a:gd name="connsiteX4654" fmla="*/ 1391632 w 3189276"/>
                <a:gd name="connsiteY4654" fmla="*/ 745818 h 1011090"/>
                <a:gd name="connsiteX4655" fmla="*/ 1393986 w 3189276"/>
                <a:gd name="connsiteY4655" fmla="*/ 748488 h 1011090"/>
                <a:gd name="connsiteX4656" fmla="*/ 1396893 w 3189276"/>
                <a:gd name="connsiteY4656" fmla="*/ 750457 h 1011090"/>
                <a:gd name="connsiteX4657" fmla="*/ 1399497 w 3189276"/>
                <a:gd name="connsiteY4657" fmla="*/ 752757 h 1011090"/>
                <a:gd name="connsiteX4658" fmla="*/ 1400845 w 3189276"/>
                <a:gd name="connsiteY4658" fmla="*/ 755030 h 1011090"/>
                <a:gd name="connsiteX4659" fmla="*/ 1403899 w 3189276"/>
                <a:gd name="connsiteY4659" fmla="*/ 759114 h 1011090"/>
                <a:gd name="connsiteX4660" fmla="*/ 1405868 w 3189276"/>
                <a:gd name="connsiteY4660" fmla="*/ 760463 h 1011090"/>
                <a:gd name="connsiteX4661" fmla="*/ 1407546 w 3189276"/>
                <a:gd name="connsiteY4661" fmla="*/ 760463 h 1011090"/>
                <a:gd name="connsiteX4662" fmla="*/ 1409899 w 3189276"/>
                <a:gd name="connsiteY4662" fmla="*/ 761018 h 1011090"/>
                <a:gd name="connsiteX4663" fmla="*/ 1412423 w 3189276"/>
                <a:gd name="connsiteY4663" fmla="*/ 761467 h 1011090"/>
                <a:gd name="connsiteX4664" fmla="*/ 1418689 w 3189276"/>
                <a:gd name="connsiteY4664" fmla="*/ 764507 h 1011090"/>
                <a:gd name="connsiteX4665" fmla="*/ 1420566 w 3189276"/>
                <a:gd name="connsiteY4665" fmla="*/ 764600 h 1011090"/>
                <a:gd name="connsiteX4666" fmla="*/ 1422284 w 3189276"/>
                <a:gd name="connsiteY4666" fmla="*/ 765327 h 1011090"/>
                <a:gd name="connsiteX4667" fmla="*/ 1423077 w 3189276"/>
                <a:gd name="connsiteY4667" fmla="*/ 766728 h 1011090"/>
                <a:gd name="connsiteX4668" fmla="*/ 1423209 w 3189276"/>
                <a:gd name="connsiteY4668" fmla="*/ 768353 h 1011090"/>
                <a:gd name="connsiteX4669" fmla="*/ 1424398 w 3189276"/>
                <a:gd name="connsiteY4669" fmla="*/ 769913 h 1011090"/>
                <a:gd name="connsiteX4670" fmla="*/ 1426857 w 3189276"/>
                <a:gd name="connsiteY4670" fmla="*/ 771909 h 1011090"/>
                <a:gd name="connsiteX4671" fmla="*/ 1428959 w 3189276"/>
                <a:gd name="connsiteY4671" fmla="*/ 773852 h 1011090"/>
                <a:gd name="connsiteX4672" fmla="*/ 1431509 w 3189276"/>
                <a:gd name="connsiteY4672" fmla="*/ 776205 h 1011090"/>
                <a:gd name="connsiteX4673" fmla="*/ 1432541 w 3189276"/>
                <a:gd name="connsiteY4673" fmla="*/ 777553 h 1011090"/>
                <a:gd name="connsiteX4674" fmla="*/ 1434007 w 3189276"/>
                <a:gd name="connsiteY4674" fmla="*/ 778002 h 1011090"/>
                <a:gd name="connsiteX4675" fmla="*/ 1435462 w 3189276"/>
                <a:gd name="connsiteY4675" fmla="*/ 777328 h 1011090"/>
                <a:gd name="connsiteX4676" fmla="*/ 1438422 w 3189276"/>
                <a:gd name="connsiteY4676" fmla="*/ 777843 h 1011090"/>
                <a:gd name="connsiteX4677" fmla="*/ 1447264 w 3189276"/>
                <a:gd name="connsiteY4677" fmla="*/ 779192 h 1011090"/>
                <a:gd name="connsiteX4678" fmla="*/ 1448494 w 3189276"/>
                <a:gd name="connsiteY4678" fmla="*/ 779363 h 1011090"/>
                <a:gd name="connsiteX4679" fmla="*/ 1449961 w 3189276"/>
                <a:gd name="connsiteY4679" fmla="*/ 780765 h 1011090"/>
                <a:gd name="connsiteX4680" fmla="*/ 1451111 w 3189276"/>
                <a:gd name="connsiteY4680" fmla="*/ 780646 h 1011090"/>
                <a:gd name="connsiteX4681" fmla="*/ 1452459 w 3189276"/>
                <a:gd name="connsiteY4681" fmla="*/ 780593 h 1011090"/>
                <a:gd name="connsiteX4682" fmla="*/ 1454442 w 3189276"/>
                <a:gd name="connsiteY4682" fmla="*/ 780765 h 1011090"/>
                <a:gd name="connsiteX4683" fmla="*/ 1455248 w 3189276"/>
                <a:gd name="connsiteY4683" fmla="*/ 779469 h 1011090"/>
                <a:gd name="connsiteX4684" fmla="*/ 1455869 w 3189276"/>
                <a:gd name="connsiteY4684" fmla="*/ 778333 h 1011090"/>
                <a:gd name="connsiteX4685" fmla="*/ 1458023 w 3189276"/>
                <a:gd name="connsiteY4685" fmla="*/ 776931 h 1011090"/>
                <a:gd name="connsiteX4686" fmla="*/ 1459504 w 3189276"/>
                <a:gd name="connsiteY4686" fmla="*/ 775028 h 1011090"/>
                <a:gd name="connsiteX4687" fmla="*/ 1460707 w 3189276"/>
                <a:gd name="connsiteY4687" fmla="*/ 773350 h 1011090"/>
                <a:gd name="connsiteX4688" fmla="*/ 1462029 w 3189276"/>
                <a:gd name="connsiteY4688" fmla="*/ 773125 h 1011090"/>
                <a:gd name="connsiteX4689" fmla="*/ 1463508 w 3189276"/>
                <a:gd name="connsiteY4689" fmla="*/ 773905 h 1011090"/>
                <a:gd name="connsiteX4690" fmla="*/ 1464156 w 3189276"/>
                <a:gd name="connsiteY4690" fmla="*/ 775359 h 1011090"/>
                <a:gd name="connsiteX4691" fmla="*/ 1463178 w 3189276"/>
                <a:gd name="connsiteY4691" fmla="*/ 776429 h 1011090"/>
                <a:gd name="connsiteX4692" fmla="*/ 1462597 w 3189276"/>
                <a:gd name="connsiteY4692" fmla="*/ 777724 h 1011090"/>
                <a:gd name="connsiteX4693" fmla="*/ 1463390 w 3189276"/>
                <a:gd name="connsiteY4693" fmla="*/ 779020 h 1011090"/>
                <a:gd name="connsiteX4694" fmla="*/ 1465346 w 3189276"/>
                <a:gd name="connsiteY4694" fmla="*/ 779139 h 1011090"/>
                <a:gd name="connsiteX4695" fmla="*/ 1468267 w 3189276"/>
                <a:gd name="connsiteY4695" fmla="*/ 781082 h 1011090"/>
                <a:gd name="connsiteX4696" fmla="*/ 1473210 w 3189276"/>
                <a:gd name="connsiteY4696" fmla="*/ 785642 h 1011090"/>
                <a:gd name="connsiteX4697" fmla="*/ 1474651 w 3189276"/>
                <a:gd name="connsiteY4697" fmla="*/ 786593 h 1011090"/>
                <a:gd name="connsiteX4698" fmla="*/ 1476541 w 3189276"/>
                <a:gd name="connsiteY4698" fmla="*/ 787492 h 1011090"/>
                <a:gd name="connsiteX4699" fmla="*/ 1478392 w 3189276"/>
                <a:gd name="connsiteY4699" fmla="*/ 787902 h 1011090"/>
                <a:gd name="connsiteX4700" fmla="*/ 1480519 w 3189276"/>
                <a:gd name="connsiteY4700" fmla="*/ 788550 h 1011090"/>
                <a:gd name="connsiteX4701" fmla="*/ 1482661 w 3189276"/>
                <a:gd name="connsiteY4701" fmla="*/ 790440 h 1011090"/>
                <a:gd name="connsiteX4702" fmla="*/ 1483930 w 3189276"/>
                <a:gd name="connsiteY4702" fmla="*/ 792145 h 1011090"/>
                <a:gd name="connsiteX4703" fmla="*/ 1486084 w 3189276"/>
                <a:gd name="connsiteY4703" fmla="*/ 792396 h 1011090"/>
                <a:gd name="connsiteX4704" fmla="*/ 1487207 w 3189276"/>
                <a:gd name="connsiteY4704" fmla="*/ 791986 h 1011090"/>
                <a:gd name="connsiteX4705" fmla="*/ 1487723 w 3189276"/>
                <a:gd name="connsiteY4705" fmla="*/ 791127 h 1011090"/>
                <a:gd name="connsiteX4706" fmla="*/ 1488939 w 3189276"/>
                <a:gd name="connsiteY4706" fmla="*/ 790849 h 1011090"/>
                <a:gd name="connsiteX4707" fmla="*/ 1490776 w 3189276"/>
                <a:gd name="connsiteY4707" fmla="*/ 790440 h 1011090"/>
                <a:gd name="connsiteX4708" fmla="*/ 1492613 w 3189276"/>
                <a:gd name="connsiteY4708" fmla="*/ 789924 h 1011090"/>
                <a:gd name="connsiteX4709" fmla="*/ 1493777 w 3189276"/>
                <a:gd name="connsiteY4709" fmla="*/ 790017 h 1011090"/>
                <a:gd name="connsiteX4710" fmla="*/ 1493869 w 3189276"/>
                <a:gd name="connsiteY4710" fmla="*/ 790017 h 1011090"/>
                <a:gd name="connsiteX4711" fmla="*/ 1496380 w 3189276"/>
                <a:gd name="connsiteY4711" fmla="*/ 789951 h 1011090"/>
                <a:gd name="connsiteX4712" fmla="*/ 1497292 w 3189276"/>
                <a:gd name="connsiteY4712" fmla="*/ 789329 h 1011090"/>
                <a:gd name="connsiteX4713" fmla="*/ 1497794 w 3189276"/>
                <a:gd name="connsiteY4713" fmla="*/ 788431 h 1011090"/>
                <a:gd name="connsiteX4714" fmla="*/ 1499275 w 3189276"/>
                <a:gd name="connsiteY4714" fmla="*/ 787426 h 1011090"/>
                <a:gd name="connsiteX4715" fmla="*/ 1499195 w 3189276"/>
                <a:gd name="connsiteY4715" fmla="*/ 786263 h 1011090"/>
                <a:gd name="connsiteX4716" fmla="*/ 1498271 w 3189276"/>
                <a:gd name="connsiteY4716" fmla="*/ 783976 h 1011090"/>
                <a:gd name="connsiteX4717" fmla="*/ 1498707 w 3189276"/>
                <a:gd name="connsiteY4717" fmla="*/ 782047 h 1011090"/>
                <a:gd name="connsiteX4718" fmla="*/ 1501628 w 3189276"/>
                <a:gd name="connsiteY4718" fmla="*/ 781478 h 1011090"/>
                <a:gd name="connsiteX4719" fmla="*/ 1502711 w 3189276"/>
                <a:gd name="connsiteY4719" fmla="*/ 781201 h 1011090"/>
                <a:gd name="connsiteX4720" fmla="*/ 1504113 w 3189276"/>
                <a:gd name="connsiteY4720" fmla="*/ 781478 h 1011090"/>
                <a:gd name="connsiteX4721" fmla="*/ 1506003 w 3189276"/>
                <a:gd name="connsiteY4721" fmla="*/ 781214 h 1011090"/>
                <a:gd name="connsiteX4722" fmla="*/ 1507893 w 3189276"/>
                <a:gd name="connsiteY4722" fmla="*/ 781121 h 1011090"/>
                <a:gd name="connsiteX4723" fmla="*/ 1509214 w 3189276"/>
                <a:gd name="connsiteY4723" fmla="*/ 781716 h 1011090"/>
                <a:gd name="connsiteX4724" fmla="*/ 1510840 w 3189276"/>
                <a:gd name="connsiteY4724" fmla="*/ 782218 h 1011090"/>
                <a:gd name="connsiteX4725" fmla="*/ 1512638 w 3189276"/>
                <a:gd name="connsiteY4725" fmla="*/ 782152 h 1011090"/>
                <a:gd name="connsiteX4726" fmla="*/ 1512876 w 3189276"/>
                <a:gd name="connsiteY4726" fmla="*/ 781240 h 1011090"/>
                <a:gd name="connsiteX4727" fmla="*/ 1512413 w 3189276"/>
                <a:gd name="connsiteY4727" fmla="*/ 779971 h 1011090"/>
                <a:gd name="connsiteX4728" fmla="*/ 1513061 w 3189276"/>
                <a:gd name="connsiteY4728" fmla="*/ 779641 h 1011090"/>
                <a:gd name="connsiteX4729" fmla="*/ 1514422 w 3189276"/>
                <a:gd name="connsiteY4729" fmla="*/ 780527 h 1011090"/>
                <a:gd name="connsiteX4730" fmla="*/ 1515255 w 3189276"/>
                <a:gd name="connsiteY4730" fmla="*/ 781187 h 1011090"/>
                <a:gd name="connsiteX4731" fmla="*/ 1516206 w 3189276"/>
                <a:gd name="connsiteY4731" fmla="*/ 781491 h 1011090"/>
                <a:gd name="connsiteX4732" fmla="*/ 1518070 w 3189276"/>
                <a:gd name="connsiteY4732" fmla="*/ 780712 h 1011090"/>
                <a:gd name="connsiteX4733" fmla="*/ 1519247 w 3189276"/>
                <a:gd name="connsiteY4733" fmla="*/ 779866 h 1011090"/>
                <a:gd name="connsiteX4734" fmla="*/ 1518995 w 3189276"/>
                <a:gd name="connsiteY4734" fmla="*/ 778121 h 1011090"/>
                <a:gd name="connsiteX4735" fmla="*/ 1519524 w 3189276"/>
                <a:gd name="connsiteY4735" fmla="*/ 777262 h 1011090"/>
                <a:gd name="connsiteX4736" fmla="*/ 1520912 w 3189276"/>
                <a:gd name="connsiteY4736" fmla="*/ 777698 h 1011090"/>
                <a:gd name="connsiteX4737" fmla="*/ 1523000 w 3189276"/>
                <a:gd name="connsiteY4737" fmla="*/ 777685 h 1011090"/>
                <a:gd name="connsiteX4738" fmla="*/ 1524150 w 3189276"/>
                <a:gd name="connsiteY4738" fmla="*/ 776337 h 1011090"/>
                <a:gd name="connsiteX4739" fmla="*/ 1525948 w 3189276"/>
                <a:gd name="connsiteY4739" fmla="*/ 775266 h 1011090"/>
                <a:gd name="connsiteX4740" fmla="*/ 1527362 w 3189276"/>
                <a:gd name="connsiteY4740" fmla="*/ 774777 h 1011090"/>
                <a:gd name="connsiteX4741" fmla="*/ 1527309 w 3189276"/>
                <a:gd name="connsiteY4741" fmla="*/ 773865 h 1011090"/>
                <a:gd name="connsiteX4742" fmla="*/ 1525683 w 3189276"/>
                <a:gd name="connsiteY4742" fmla="*/ 771869 h 1011090"/>
                <a:gd name="connsiteX4743" fmla="*/ 1524943 w 3189276"/>
                <a:gd name="connsiteY4743" fmla="*/ 769675 h 1011090"/>
                <a:gd name="connsiteX4744" fmla="*/ 1526582 w 3189276"/>
                <a:gd name="connsiteY4744" fmla="*/ 768433 h 1011090"/>
                <a:gd name="connsiteX4745" fmla="*/ 1529424 w 3189276"/>
                <a:gd name="connsiteY4745" fmla="*/ 768287 h 1011090"/>
                <a:gd name="connsiteX4746" fmla="*/ 1531208 w 3189276"/>
                <a:gd name="connsiteY4746" fmla="*/ 767441 h 1011090"/>
                <a:gd name="connsiteX4747" fmla="*/ 1530786 w 3189276"/>
                <a:gd name="connsiteY4747" fmla="*/ 765115 h 1011090"/>
                <a:gd name="connsiteX4748" fmla="*/ 1531552 w 3189276"/>
                <a:gd name="connsiteY4748" fmla="*/ 764441 h 1011090"/>
                <a:gd name="connsiteX4749" fmla="*/ 1532516 w 3189276"/>
                <a:gd name="connsiteY4749" fmla="*/ 764177 h 1011090"/>
                <a:gd name="connsiteX4750" fmla="*/ 1534975 w 3189276"/>
                <a:gd name="connsiteY4750" fmla="*/ 763807 h 1011090"/>
                <a:gd name="connsiteX4751" fmla="*/ 1536442 w 3189276"/>
                <a:gd name="connsiteY4751" fmla="*/ 762855 h 1011090"/>
                <a:gd name="connsiteX4752" fmla="*/ 1537407 w 3189276"/>
                <a:gd name="connsiteY4752" fmla="*/ 762432 h 1011090"/>
                <a:gd name="connsiteX4753" fmla="*/ 1540130 w 3189276"/>
                <a:gd name="connsiteY4753" fmla="*/ 761163 h 1011090"/>
                <a:gd name="connsiteX4754" fmla="*/ 1543012 w 3189276"/>
                <a:gd name="connsiteY4754" fmla="*/ 760912 h 1011090"/>
                <a:gd name="connsiteX4755" fmla="*/ 1543844 w 3189276"/>
                <a:gd name="connsiteY4755" fmla="*/ 759894 h 1011090"/>
                <a:gd name="connsiteX4756" fmla="*/ 1544280 w 3189276"/>
                <a:gd name="connsiteY4756" fmla="*/ 758625 h 1011090"/>
                <a:gd name="connsiteX4757" fmla="*/ 1545734 w 3189276"/>
                <a:gd name="connsiteY4757" fmla="*/ 758136 h 1011090"/>
                <a:gd name="connsiteX4758" fmla="*/ 1546950 w 3189276"/>
                <a:gd name="connsiteY4758" fmla="*/ 757026 h 1011090"/>
                <a:gd name="connsiteX4759" fmla="*/ 1548576 w 3189276"/>
                <a:gd name="connsiteY4759" fmla="*/ 755625 h 1011090"/>
                <a:gd name="connsiteX4760" fmla="*/ 1549382 w 3189276"/>
                <a:gd name="connsiteY4760" fmla="*/ 755427 h 1011090"/>
                <a:gd name="connsiteX4761" fmla="*/ 1552699 w 3189276"/>
                <a:gd name="connsiteY4761" fmla="*/ 754607 h 1011090"/>
                <a:gd name="connsiteX4762" fmla="*/ 1554008 w 3189276"/>
                <a:gd name="connsiteY4762" fmla="*/ 754303 h 1011090"/>
                <a:gd name="connsiteX4763" fmla="*/ 1554788 w 3189276"/>
                <a:gd name="connsiteY4763" fmla="*/ 754118 h 1011090"/>
                <a:gd name="connsiteX4764" fmla="*/ 1556414 w 3189276"/>
                <a:gd name="connsiteY4764" fmla="*/ 754171 h 1011090"/>
                <a:gd name="connsiteX4765" fmla="*/ 1556414 w 3189276"/>
                <a:gd name="connsiteY4765" fmla="*/ 752691 h 1011090"/>
                <a:gd name="connsiteX4766" fmla="*/ 1557537 w 3189276"/>
                <a:gd name="connsiteY4766" fmla="*/ 751607 h 1011090"/>
                <a:gd name="connsiteX4767" fmla="*/ 1558991 w 3189276"/>
                <a:gd name="connsiteY4767" fmla="*/ 751237 h 1011090"/>
                <a:gd name="connsiteX4768" fmla="*/ 1559295 w 3189276"/>
                <a:gd name="connsiteY4768" fmla="*/ 750153 h 1011090"/>
                <a:gd name="connsiteX4769" fmla="*/ 1560221 w 3189276"/>
                <a:gd name="connsiteY4769" fmla="*/ 748778 h 1011090"/>
                <a:gd name="connsiteX4770" fmla="*/ 1561978 w 3189276"/>
                <a:gd name="connsiteY4770" fmla="*/ 748012 h 1011090"/>
                <a:gd name="connsiteX4771" fmla="*/ 1565203 w 3189276"/>
                <a:gd name="connsiteY4771" fmla="*/ 747906 h 1011090"/>
                <a:gd name="connsiteX4772" fmla="*/ 1568455 w 3189276"/>
                <a:gd name="connsiteY4772" fmla="*/ 748065 h 1011090"/>
                <a:gd name="connsiteX4773" fmla="*/ 1570252 w 3189276"/>
                <a:gd name="connsiteY4773" fmla="*/ 747827 h 1011090"/>
                <a:gd name="connsiteX4774" fmla="*/ 1570873 w 3189276"/>
                <a:gd name="connsiteY4774" fmla="*/ 745791 h 1011090"/>
                <a:gd name="connsiteX4775" fmla="*/ 1570702 w 3189276"/>
                <a:gd name="connsiteY4775" fmla="*/ 744787 h 1011090"/>
                <a:gd name="connsiteX4776" fmla="*/ 1570583 w 3189276"/>
                <a:gd name="connsiteY4776" fmla="*/ 743756 h 1011090"/>
                <a:gd name="connsiteX4777" fmla="*/ 1571666 w 3189276"/>
                <a:gd name="connsiteY4777" fmla="*/ 743359 h 1011090"/>
                <a:gd name="connsiteX4778" fmla="*/ 1573993 w 3189276"/>
                <a:gd name="connsiteY4778" fmla="*/ 745025 h 1011090"/>
                <a:gd name="connsiteX4779" fmla="*/ 1575764 w 3189276"/>
                <a:gd name="connsiteY4779" fmla="*/ 746069 h 1011090"/>
                <a:gd name="connsiteX4780" fmla="*/ 1578262 w 3189276"/>
                <a:gd name="connsiteY4780" fmla="*/ 747153 h 1011090"/>
                <a:gd name="connsiteX4781" fmla="*/ 1579769 w 3189276"/>
                <a:gd name="connsiteY4781" fmla="*/ 748170 h 1011090"/>
                <a:gd name="connsiteX4782" fmla="*/ 1581012 w 3189276"/>
                <a:gd name="connsiteY4782" fmla="*/ 748316 h 1011090"/>
                <a:gd name="connsiteX4783" fmla="*/ 1581897 w 3189276"/>
                <a:gd name="connsiteY4783" fmla="*/ 747562 h 1011090"/>
                <a:gd name="connsiteX4784" fmla="*/ 1581910 w 3189276"/>
                <a:gd name="connsiteY4784" fmla="*/ 745712 h 1011090"/>
                <a:gd name="connsiteX4785" fmla="*/ 1583443 w 3189276"/>
                <a:gd name="connsiteY4785" fmla="*/ 745421 h 1011090"/>
                <a:gd name="connsiteX4786" fmla="*/ 1585412 w 3189276"/>
                <a:gd name="connsiteY4786" fmla="*/ 745712 h 1011090"/>
                <a:gd name="connsiteX4787" fmla="*/ 1586325 w 3189276"/>
                <a:gd name="connsiteY4787" fmla="*/ 746624 h 1011090"/>
                <a:gd name="connsiteX4788" fmla="*/ 1586893 w 3189276"/>
                <a:gd name="connsiteY4788" fmla="*/ 747510 h 1011090"/>
                <a:gd name="connsiteX4789" fmla="*/ 1588479 w 3189276"/>
                <a:gd name="connsiteY4789" fmla="*/ 749096 h 1011090"/>
                <a:gd name="connsiteX4790" fmla="*/ 1591136 w 3189276"/>
                <a:gd name="connsiteY4790" fmla="*/ 750483 h 1011090"/>
                <a:gd name="connsiteX4791" fmla="*/ 1593673 w 3189276"/>
                <a:gd name="connsiteY4791" fmla="*/ 750417 h 1011090"/>
                <a:gd name="connsiteX4792" fmla="*/ 1594599 w 3189276"/>
                <a:gd name="connsiteY4792" fmla="*/ 750166 h 1011090"/>
                <a:gd name="connsiteX4793" fmla="*/ 1597203 w 3189276"/>
                <a:gd name="connsiteY4793" fmla="*/ 750365 h 1011090"/>
                <a:gd name="connsiteX4794" fmla="*/ 1599806 w 3189276"/>
                <a:gd name="connsiteY4794" fmla="*/ 750669 h 1011090"/>
                <a:gd name="connsiteX4795" fmla="*/ 1602648 w 3189276"/>
                <a:gd name="connsiteY4795" fmla="*/ 750999 h 1011090"/>
                <a:gd name="connsiteX4796" fmla="*/ 1603455 w 3189276"/>
                <a:gd name="connsiteY4796" fmla="*/ 751052 h 1011090"/>
                <a:gd name="connsiteX4797" fmla="*/ 1606415 w 3189276"/>
                <a:gd name="connsiteY4797" fmla="*/ 751224 h 1011090"/>
                <a:gd name="connsiteX4798" fmla="*/ 1610724 w 3189276"/>
                <a:gd name="connsiteY4798" fmla="*/ 751462 h 1011090"/>
                <a:gd name="connsiteX4799" fmla="*/ 1612522 w 3189276"/>
                <a:gd name="connsiteY4799" fmla="*/ 751356 h 1011090"/>
                <a:gd name="connsiteX4800" fmla="*/ 1616513 w 3189276"/>
                <a:gd name="connsiteY4800" fmla="*/ 751805 h 1011090"/>
                <a:gd name="connsiteX4801" fmla="*/ 1617874 w 3189276"/>
                <a:gd name="connsiteY4801" fmla="*/ 753034 h 1011090"/>
                <a:gd name="connsiteX4802" fmla="*/ 1619950 w 3189276"/>
                <a:gd name="connsiteY4802" fmla="*/ 755942 h 1011090"/>
                <a:gd name="connsiteX4803" fmla="*/ 1621853 w 3189276"/>
                <a:gd name="connsiteY4803" fmla="*/ 758718 h 1011090"/>
                <a:gd name="connsiteX4804" fmla="*/ 1623069 w 3189276"/>
                <a:gd name="connsiteY4804" fmla="*/ 760952 h 1011090"/>
                <a:gd name="connsiteX4805" fmla="*/ 1624589 w 3189276"/>
                <a:gd name="connsiteY4805" fmla="*/ 762102 h 1011090"/>
                <a:gd name="connsiteX4806" fmla="*/ 1626029 w 3189276"/>
                <a:gd name="connsiteY4806" fmla="*/ 762485 h 1011090"/>
                <a:gd name="connsiteX4807" fmla="*/ 1627285 w 3189276"/>
                <a:gd name="connsiteY4807" fmla="*/ 763384 h 1011090"/>
                <a:gd name="connsiteX4808" fmla="*/ 1629321 w 3189276"/>
                <a:gd name="connsiteY4808" fmla="*/ 764613 h 1011090"/>
                <a:gd name="connsiteX4809" fmla="*/ 1631224 w 3189276"/>
                <a:gd name="connsiteY4809" fmla="*/ 766371 h 1011090"/>
                <a:gd name="connsiteX4810" fmla="*/ 1632480 w 3189276"/>
                <a:gd name="connsiteY4810" fmla="*/ 766252 h 1011090"/>
                <a:gd name="connsiteX4811" fmla="*/ 1633207 w 3189276"/>
                <a:gd name="connsiteY4811" fmla="*/ 765829 h 1011090"/>
                <a:gd name="connsiteX4812" fmla="*/ 1635163 w 3189276"/>
                <a:gd name="connsiteY4812" fmla="*/ 765697 h 1011090"/>
                <a:gd name="connsiteX4813" fmla="*/ 1637793 w 3189276"/>
                <a:gd name="connsiteY4813" fmla="*/ 765816 h 1011090"/>
                <a:gd name="connsiteX4814" fmla="*/ 1640040 w 3189276"/>
                <a:gd name="connsiteY4814" fmla="*/ 766794 h 1011090"/>
                <a:gd name="connsiteX4815" fmla="*/ 1641322 w 3189276"/>
                <a:gd name="connsiteY4815" fmla="*/ 768076 h 1011090"/>
                <a:gd name="connsiteX4816" fmla="*/ 1643107 w 3189276"/>
                <a:gd name="connsiteY4816" fmla="*/ 768790 h 1011090"/>
                <a:gd name="connsiteX4817" fmla="*/ 1644190 w 3189276"/>
                <a:gd name="connsiteY4817" fmla="*/ 768552 h 1011090"/>
                <a:gd name="connsiteX4818" fmla="*/ 1647733 w 3189276"/>
                <a:gd name="connsiteY4818" fmla="*/ 768538 h 1011090"/>
                <a:gd name="connsiteX4819" fmla="*/ 1648988 w 3189276"/>
                <a:gd name="connsiteY4819" fmla="*/ 768618 h 1011090"/>
                <a:gd name="connsiteX4820" fmla="*/ 1650535 w 3189276"/>
                <a:gd name="connsiteY4820" fmla="*/ 769318 h 1011090"/>
                <a:gd name="connsiteX4821" fmla="*/ 1652345 w 3189276"/>
                <a:gd name="connsiteY4821" fmla="*/ 769437 h 1011090"/>
                <a:gd name="connsiteX4822" fmla="*/ 1652888 w 3189276"/>
                <a:gd name="connsiteY4822" fmla="*/ 768538 h 1011090"/>
                <a:gd name="connsiteX4823" fmla="*/ 1655650 w 3189276"/>
                <a:gd name="connsiteY4823" fmla="*/ 767930 h 1011090"/>
                <a:gd name="connsiteX4824" fmla="*/ 1656813 w 3189276"/>
                <a:gd name="connsiteY4824" fmla="*/ 766648 h 1011090"/>
                <a:gd name="connsiteX4825" fmla="*/ 1658161 w 3189276"/>
                <a:gd name="connsiteY4825" fmla="*/ 766635 h 1011090"/>
                <a:gd name="connsiteX4826" fmla="*/ 1659483 w 3189276"/>
                <a:gd name="connsiteY4826" fmla="*/ 767243 h 1011090"/>
                <a:gd name="connsiteX4827" fmla="*/ 1660659 w 3189276"/>
                <a:gd name="connsiteY4827" fmla="*/ 768076 h 1011090"/>
                <a:gd name="connsiteX4828" fmla="*/ 1661651 w 3189276"/>
                <a:gd name="connsiteY4828" fmla="*/ 767706 h 1011090"/>
                <a:gd name="connsiteX4829" fmla="*/ 1661955 w 3189276"/>
                <a:gd name="connsiteY4829" fmla="*/ 767018 h 1011090"/>
                <a:gd name="connsiteX4830" fmla="*/ 1662972 w 3189276"/>
                <a:gd name="connsiteY4830" fmla="*/ 767018 h 1011090"/>
                <a:gd name="connsiteX4831" fmla="*/ 1664188 w 3189276"/>
                <a:gd name="connsiteY4831" fmla="*/ 767468 h 1011090"/>
                <a:gd name="connsiteX4832" fmla="*/ 1667109 w 3189276"/>
                <a:gd name="connsiteY4832" fmla="*/ 768248 h 1011090"/>
                <a:gd name="connsiteX4833" fmla="*/ 1669647 w 3189276"/>
                <a:gd name="connsiteY4833" fmla="*/ 769702 h 1011090"/>
                <a:gd name="connsiteX4834" fmla="*/ 1671141 w 3189276"/>
                <a:gd name="connsiteY4834" fmla="*/ 769847 h 1011090"/>
                <a:gd name="connsiteX4835" fmla="*/ 1672793 w 3189276"/>
                <a:gd name="connsiteY4835" fmla="*/ 769424 h 1011090"/>
                <a:gd name="connsiteX4836" fmla="*/ 1673560 w 3189276"/>
                <a:gd name="connsiteY4836" fmla="*/ 769226 h 1011090"/>
                <a:gd name="connsiteX4837" fmla="*/ 1674709 w 3189276"/>
                <a:gd name="connsiteY4837" fmla="*/ 769940 h 1011090"/>
                <a:gd name="connsiteX4838" fmla="*/ 1676084 w 3189276"/>
                <a:gd name="connsiteY4838" fmla="*/ 770323 h 1011090"/>
                <a:gd name="connsiteX4839" fmla="*/ 1676745 w 3189276"/>
                <a:gd name="connsiteY4839" fmla="*/ 769794 h 1011090"/>
                <a:gd name="connsiteX4840" fmla="*/ 1678119 w 3189276"/>
                <a:gd name="connsiteY4840" fmla="*/ 769411 h 1011090"/>
                <a:gd name="connsiteX4841" fmla="*/ 1684438 w 3189276"/>
                <a:gd name="connsiteY4841" fmla="*/ 770204 h 1011090"/>
                <a:gd name="connsiteX4842" fmla="*/ 1686499 w 3189276"/>
                <a:gd name="connsiteY4842" fmla="*/ 771658 h 1011090"/>
                <a:gd name="connsiteX4843" fmla="*/ 1687874 w 3189276"/>
                <a:gd name="connsiteY4843" fmla="*/ 772345 h 1011090"/>
                <a:gd name="connsiteX4844" fmla="*/ 1689288 w 3189276"/>
                <a:gd name="connsiteY4844" fmla="*/ 773535 h 1011090"/>
                <a:gd name="connsiteX4845" fmla="*/ 1691244 w 3189276"/>
                <a:gd name="connsiteY4845" fmla="*/ 774381 h 1011090"/>
                <a:gd name="connsiteX4846" fmla="*/ 1694390 w 3189276"/>
                <a:gd name="connsiteY4846" fmla="*/ 774090 h 1011090"/>
                <a:gd name="connsiteX4847" fmla="*/ 1695249 w 3189276"/>
                <a:gd name="connsiteY4847" fmla="*/ 773217 h 1011090"/>
                <a:gd name="connsiteX4848" fmla="*/ 1696994 w 3189276"/>
                <a:gd name="connsiteY4848" fmla="*/ 771288 h 1011090"/>
                <a:gd name="connsiteX4849" fmla="*/ 1697152 w 3189276"/>
                <a:gd name="connsiteY4849" fmla="*/ 769411 h 1011090"/>
                <a:gd name="connsiteX4850" fmla="*/ 1698197 w 3189276"/>
                <a:gd name="connsiteY4850" fmla="*/ 768803 h 1011090"/>
                <a:gd name="connsiteX4851" fmla="*/ 1699558 w 3189276"/>
                <a:gd name="connsiteY4851" fmla="*/ 768499 h 1011090"/>
                <a:gd name="connsiteX4852" fmla="*/ 1700959 w 3189276"/>
                <a:gd name="connsiteY4852" fmla="*/ 768499 h 1011090"/>
                <a:gd name="connsiteX4853" fmla="*/ 1702413 w 3189276"/>
                <a:gd name="connsiteY4853" fmla="*/ 768433 h 1011090"/>
                <a:gd name="connsiteX4854" fmla="*/ 1703550 w 3189276"/>
                <a:gd name="connsiteY4854" fmla="*/ 767058 h 1011090"/>
                <a:gd name="connsiteX4855" fmla="*/ 1704779 w 3189276"/>
                <a:gd name="connsiteY4855" fmla="*/ 766582 h 1011090"/>
                <a:gd name="connsiteX4856" fmla="*/ 1706088 w 3189276"/>
                <a:gd name="connsiteY4856" fmla="*/ 764838 h 1011090"/>
                <a:gd name="connsiteX4857" fmla="*/ 1706101 w 3189276"/>
                <a:gd name="connsiteY4857" fmla="*/ 764045 h 1011090"/>
                <a:gd name="connsiteX4858" fmla="*/ 1706153 w 3189276"/>
                <a:gd name="connsiteY4858" fmla="*/ 762022 h 1011090"/>
                <a:gd name="connsiteX4859" fmla="*/ 1706167 w 3189276"/>
                <a:gd name="connsiteY4859" fmla="*/ 760727 h 1011090"/>
                <a:gd name="connsiteX4860" fmla="*/ 1706259 w 3189276"/>
                <a:gd name="connsiteY4860" fmla="*/ 758678 h 1011090"/>
                <a:gd name="connsiteX4861" fmla="*/ 1705229 w 3189276"/>
                <a:gd name="connsiteY4861" fmla="*/ 755374 h 1011090"/>
                <a:gd name="connsiteX4862" fmla="*/ 1704699 w 3189276"/>
                <a:gd name="connsiteY4862" fmla="*/ 753629 h 1011090"/>
                <a:gd name="connsiteX4863" fmla="*/ 1703787 w 3189276"/>
                <a:gd name="connsiteY4863" fmla="*/ 752360 h 1011090"/>
                <a:gd name="connsiteX4864" fmla="*/ 1702188 w 3189276"/>
                <a:gd name="connsiteY4864" fmla="*/ 751713 h 1011090"/>
                <a:gd name="connsiteX4865" fmla="*/ 1700404 w 3189276"/>
                <a:gd name="connsiteY4865" fmla="*/ 751395 h 1011090"/>
                <a:gd name="connsiteX4866" fmla="*/ 1698501 w 3189276"/>
                <a:gd name="connsiteY4866" fmla="*/ 750431 h 1011090"/>
                <a:gd name="connsiteX4867" fmla="*/ 1696888 w 3189276"/>
                <a:gd name="connsiteY4867" fmla="*/ 749320 h 1011090"/>
                <a:gd name="connsiteX4868" fmla="*/ 1695487 w 3189276"/>
                <a:gd name="connsiteY4868" fmla="*/ 747747 h 1011090"/>
                <a:gd name="connsiteX4869" fmla="*/ 1693729 w 3189276"/>
                <a:gd name="connsiteY4869" fmla="*/ 745910 h 1011090"/>
                <a:gd name="connsiteX4870" fmla="*/ 1693121 w 3189276"/>
                <a:gd name="connsiteY4870" fmla="*/ 744588 h 1011090"/>
                <a:gd name="connsiteX4871" fmla="*/ 1692381 w 3189276"/>
                <a:gd name="connsiteY4871" fmla="*/ 743571 h 1011090"/>
                <a:gd name="connsiteX4872" fmla="*/ 1691231 w 3189276"/>
                <a:gd name="connsiteY4872" fmla="*/ 742698 h 1011090"/>
                <a:gd name="connsiteX4873" fmla="*/ 1689090 w 3189276"/>
                <a:gd name="connsiteY4873" fmla="*/ 741165 h 1011090"/>
                <a:gd name="connsiteX4874" fmla="*/ 1687861 w 3189276"/>
                <a:gd name="connsiteY4874" fmla="*/ 740029 h 1011090"/>
                <a:gd name="connsiteX4875" fmla="*/ 1687173 w 3189276"/>
                <a:gd name="connsiteY4875" fmla="*/ 738218 h 1011090"/>
                <a:gd name="connsiteX4876" fmla="*/ 1687226 w 3189276"/>
                <a:gd name="connsiteY4876" fmla="*/ 735125 h 1011090"/>
                <a:gd name="connsiteX4877" fmla="*/ 1686645 w 3189276"/>
                <a:gd name="connsiteY4877" fmla="*/ 733684 h 1011090"/>
                <a:gd name="connsiteX4878" fmla="*/ 1686394 w 3189276"/>
                <a:gd name="connsiteY4878" fmla="*/ 732785 h 1011090"/>
                <a:gd name="connsiteX4879" fmla="*/ 1685891 w 3189276"/>
                <a:gd name="connsiteY4879" fmla="*/ 731979 h 1011090"/>
                <a:gd name="connsiteX4880" fmla="*/ 1685455 w 3189276"/>
                <a:gd name="connsiteY4880" fmla="*/ 730129 h 1011090"/>
                <a:gd name="connsiteX4881" fmla="*/ 1685970 w 3189276"/>
                <a:gd name="connsiteY4881" fmla="*/ 729349 h 1011090"/>
                <a:gd name="connsiteX4882" fmla="*/ 1685997 w 3189276"/>
                <a:gd name="connsiteY4882" fmla="*/ 727366 h 1011090"/>
                <a:gd name="connsiteX4883" fmla="*/ 1686935 w 3189276"/>
                <a:gd name="connsiteY4883" fmla="*/ 726454 h 1011090"/>
                <a:gd name="connsiteX4884" fmla="*/ 1688654 w 3189276"/>
                <a:gd name="connsiteY4884" fmla="*/ 726388 h 1011090"/>
                <a:gd name="connsiteX4885" fmla="*/ 1689130 w 3189276"/>
                <a:gd name="connsiteY4885" fmla="*/ 725846 h 1011090"/>
                <a:gd name="connsiteX4886" fmla="*/ 1688482 w 3189276"/>
                <a:gd name="connsiteY4886" fmla="*/ 723864 h 1011090"/>
                <a:gd name="connsiteX4887" fmla="*/ 1688535 w 3189276"/>
                <a:gd name="connsiteY4887" fmla="*/ 722344 h 1011090"/>
                <a:gd name="connsiteX4888" fmla="*/ 1688535 w 3189276"/>
                <a:gd name="connsiteY4888" fmla="*/ 721273 h 1011090"/>
                <a:gd name="connsiteX4889" fmla="*/ 1688984 w 3189276"/>
                <a:gd name="connsiteY4889" fmla="*/ 720097 h 1011090"/>
                <a:gd name="connsiteX4890" fmla="*/ 1693967 w 3189276"/>
                <a:gd name="connsiteY4890" fmla="*/ 717823 h 1011090"/>
                <a:gd name="connsiteX4891" fmla="*/ 1695051 w 3189276"/>
                <a:gd name="connsiteY4891" fmla="*/ 715008 h 1011090"/>
                <a:gd name="connsiteX4892" fmla="*/ 1695210 w 3189276"/>
                <a:gd name="connsiteY4892" fmla="*/ 713594 h 1011090"/>
                <a:gd name="connsiteX4893" fmla="*/ 1694588 w 3189276"/>
                <a:gd name="connsiteY4893" fmla="*/ 710541 h 1011090"/>
                <a:gd name="connsiteX4894" fmla="*/ 1694866 w 3189276"/>
                <a:gd name="connsiteY4894" fmla="*/ 709258 h 1011090"/>
                <a:gd name="connsiteX4895" fmla="*/ 1696479 w 3189276"/>
                <a:gd name="connsiteY4895" fmla="*/ 709681 h 1011090"/>
                <a:gd name="connsiteX4896" fmla="*/ 1699056 w 3189276"/>
                <a:gd name="connsiteY4896" fmla="*/ 711479 h 1011090"/>
                <a:gd name="connsiteX4897" fmla="*/ 1700285 w 3189276"/>
                <a:gd name="connsiteY4897" fmla="*/ 711492 h 1011090"/>
                <a:gd name="connsiteX4898" fmla="*/ 1702612 w 3189276"/>
                <a:gd name="connsiteY4898" fmla="*/ 712470 h 1011090"/>
                <a:gd name="connsiteX4899" fmla="*/ 1708625 w 3189276"/>
                <a:gd name="connsiteY4899" fmla="*/ 714506 h 1011090"/>
                <a:gd name="connsiteX4900" fmla="*/ 1711639 w 3189276"/>
                <a:gd name="connsiteY4900" fmla="*/ 715140 h 1011090"/>
                <a:gd name="connsiteX4901" fmla="*/ 1713463 w 3189276"/>
                <a:gd name="connsiteY4901" fmla="*/ 715338 h 1011090"/>
                <a:gd name="connsiteX4902" fmla="*/ 1716040 w 3189276"/>
                <a:gd name="connsiteY4902" fmla="*/ 715907 h 1011090"/>
                <a:gd name="connsiteX4903" fmla="*/ 1718142 w 3189276"/>
                <a:gd name="connsiteY4903" fmla="*/ 717096 h 1011090"/>
                <a:gd name="connsiteX4904" fmla="*/ 1722041 w 3189276"/>
                <a:gd name="connsiteY4904" fmla="*/ 719053 h 1011090"/>
                <a:gd name="connsiteX4905" fmla="*/ 1724724 w 3189276"/>
                <a:gd name="connsiteY4905" fmla="*/ 719555 h 1011090"/>
                <a:gd name="connsiteX4906" fmla="*/ 1729020 w 3189276"/>
                <a:gd name="connsiteY4906" fmla="*/ 719753 h 1011090"/>
                <a:gd name="connsiteX4907" fmla="*/ 1734175 w 3189276"/>
                <a:gd name="connsiteY4907" fmla="*/ 719859 h 1011090"/>
                <a:gd name="connsiteX4908" fmla="*/ 1735800 w 3189276"/>
                <a:gd name="connsiteY4908" fmla="*/ 720202 h 1011090"/>
                <a:gd name="connsiteX4909" fmla="*/ 1740281 w 3189276"/>
                <a:gd name="connsiteY4909" fmla="*/ 721617 h 1011090"/>
                <a:gd name="connsiteX4910" fmla="*/ 1745238 w 3189276"/>
                <a:gd name="connsiteY4910" fmla="*/ 723176 h 1011090"/>
                <a:gd name="connsiteX4911" fmla="*/ 1749864 w 3189276"/>
                <a:gd name="connsiteY4911" fmla="*/ 724564 h 1011090"/>
                <a:gd name="connsiteX4912" fmla="*/ 1753393 w 3189276"/>
                <a:gd name="connsiteY4912" fmla="*/ 725648 h 1011090"/>
                <a:gd name="connsiteX4913" fmla="*/ 1755692 w 3189276"/>
                <a:gd name="connsiteY4913" fmla="*/ 726692 h 1011090"/>
                <a:gd name="connsiteX4914" fmla="*/ 1757662 w 3189276"/>
                <a:gd name="connsiteY4914" fmla="*/ 727287 h 1011090"/>
                <a:gd name="connsiteX4915" fmla="*/ 1759168 w 3189276"/>
                <a:gd name="connsiteY4915" fmla="*/ 726771 h 1011090"/>
                <a:gd name="connsiteX4916" fmla="*/ 1761521 w 3189276"/>
                <a:gd name="connsiteY4916" fmla="*/ 726890 h 1011090"/>
                <a:gd name="connsiteX4917" fmla="*/ 1767561 w 3189276"/>
                <a:gd name="connsiteY4917" fmla="*/ 728146 h 1011090"/>
                <a:gd name="connsiteX4918" fmla="*/ 1771514 w 3189276"/>
                <a:gd name="connsiteY4918" fmla="*/ 729204 h 1011090"/>
                <a:gd name="connsiteX4919" fmla="*/ 1774765 w 3189276"/>
                <a:gd name="connsiteY4919" fmla="*/ 729983 h 1011090"/>
                <a:gd name="connsiteX4920" fmla="*/ 1776285 w 3189276"/>
                <a:gd name="connsiteY4920" fmla="*/ 731067 h 1011090"/>
                <a:gd name="connsiteX4921" fmla="*/ 1777144 w 3189276"/>
                <a:gd name="connsiteY4921" fmla="*/ 732508 h 1011090"/>
                <a:gd name="connsiteX4922" fmla="*/ 1777409 w 3189276"/>
                <a:gd name="connsiteY4922" fmla="*/ 733724 h 1011090"/>
                <a:gd name="connsiteX4923" fmla="*/ 1779180 w 3189276"/>
                <a:gd name="connsiteY4923" fmla="*/ 736685 h 1011090"/>
                <a:gd name="connsiteX4924" fmla="*/ 1780911 w 3189276"/>
                <a:gd name="connsiteY4924" fmla="*/ 738231 h 1011090"/>
                <a:gd name="connsiteX4925" fmla="*/ 1782352 w 3189276"/>
                <a:gd name="connsiteY4925" fmla="*/ 740319 h 1011090"/>
                <a:gd name="connsiteX4926" fmla="*/ 1783740 w 3189276"/>
                <a:gd name="connsiteY4926" fmla="*/ 742302 h 1011090"/>
                <a:gd name="connsiteX4927" fmla="*/ 1784533 w 3189276"/>
                <a:gd name="connsiteY4927" fmla="*/ 744271 h 1011090"/>
                <a:gd name="connsiteX4928" fmla="*/ 1785511 w 3189276"/>
                <a:gd name="connsiteY4928" fmla="*/ 745316 h 1011090"/>
                <a:gd name="connsiteX4929" fmla="*/ 1786727 w 3189276"/>
                <a:gd name="connsiteY4929" fmla="*/ 745923 h 1011090"/>
                <a:gd name="connsiteX4930" fmla="*/ 1788299 w 3189276"/>
                <a:gd name="connsiteY4930" fmla="*/ 747298 h 1011090"/>
                <a:gd name="connsiteX4931" fmla="*/ 1788762 w 3189276"/>
                <a:gd name="connsiteY4931" fmla="*/ 748739 h 1011090"/>
                <a:gd name="connsiteX4932" fmla="*/ 1788829 w 3189276"/>
                <a:gd name="connsiteY4932" fmla="*/ 749585 h 1011090"/>
                <a:gd name="connsiteX4933" fmla="*/ 1789595 w 3189276"/>
                <a:gd name="connsiteY4933" fmla="*/ 750933 h 1011090"/>
                <a:gd name="connsiteX4934" fmla="*/ 1791207 w 3189276"/>
                <a:gd name="connsiteY4934" fmla="*/ 752056 h 1011090"/>
                <a:gd name="connsiteX4935" fmla="*/ 1792847 w 3189276"/>
                <a:gd name="connsiteY4935" fmla="*/ 752281 h 1011090"/>
                <a:gd name="connsiteX4936" fmla="*/ 1794340 w 3189276"/>
                <a:gd name="connsiteY4936" fmla="*/ 752572 h 1011090"/>
                <a:gd name="connsiteX4937" fmla="*/ 1796904 w 3189276"/>
                <a:gd name="connsiteY4937" fmla="*/ 754330 h 1011090"/>
                <a:gd name="connsiteX4938" fmla="*/ 1800909 w 3189276"/>
                <a:gd name="connsiteY4938" fmla="*/ 756352 h 1011090"/>
                <a:gd name="connsiteX4939" fmla="*/ 1802971 w 3189276"/>
                <a:gd name="connsiteY4939" fmla="*/ 756920 h 1011090"/>
                <a:gd name="connsiteX4940" fmla="*/ 1805482 w 3189276"/>
                <a:gd name="connsiteY4940" fmla="*/ 757832 h 1011090"/>
                <a:gd name="connsiteX4941" fmla="*/ 1809831 w 3189276"/>
                <a:gd name="connsiteY4941" fmla="*/ 758731 h 1011090"/>
                <a:gd name="connsiteX4942" fmla="*/ 1812620 w 3189276"/>
                <a:gd name="connsiteY4942" fmla="*/ 758995 h 1011090"/>
                <a:gd name="connsiteX4943" fmla="*/ 1814550 w 3189276"/>
                <a:gd name="connsiteY4943" fmla="*/ 759722 h 1011090"/>
                <a:gd name="connsiteX4944" fmla="*/ 1816981 w 3189276"/>
                <a:gd name="connsiteY4944" fmla="*/ 761467 h 1011090"/>
                <a:gd name="connsiteX4945" fmla="*/ 1819691 w 3189276"/>
                <a:gd name="connsiteY4945" fmla="*/ 761824 h 1011090"/>
                <a:gd name="connsiteX4946" fmla="*/ 1821634 w 3189276"/>
                <a:gd name="connsiteY4946" fmla="*/ 762432 h 1011090"/>
                <a:gd name="connsiteX4947" fmla="*/ 1824965 w 3189276"/>
                <a:gd name="connsiteY4947" fmla="*/ 763159 h 1011090"/>
                <a:gd name="connsiteX4948" fmla="*/ 1826709 w 3189276"/>
                <a:gd name="connsiteY4948" fmla="*/ 762736 h 1011090"/>
                <a:gd name="connsiteX4949" fmla="*/ 1828110 w 3189276"/>
                <a:gd name="connsiteY4949" fmla="*/ 762128 h 1011090"/>
                <a:gd name="connsiteX4950" fmla="*/ 1829326 w 3189276"/>
                <a:gd name="connsiteY4950" fmla="*/ 762247 h 1011090"/>
                <a:gd name="connsiteX4951" fmla="*/ 1831745 w 3189276"/>
                <a:gd name="connsiteY4951" fmla="*/ 762643 h 1011090"/>
                <a:gd name="connsiteX4952" fmla="*/ 1834389 w 3189276"/>
                <a:gd name="connsiteY4952" fmla="*/ 762723 h 1011090"/>
                <a:gd name="connsiteX4953" fmla="*/ 1836358 w 3189276"/>
                <a:gd name="connsiteY4953" fmla="*/ 762300 h 1011090"/>
                <a:gd name="connsiteX4954" fmla="*/ 1837455 w 3189276"/>
                <a:gd name="connsiteY4954" fmla="*/ 761071 h 1011090"/>
                <a:gd name="connsiteX4955" fmla="*/ 1838618 w 3189276"/>
                <a:gd name="connsiteY4955" fmla="*/ 759405 h 1011090"/>
                <a:gd name="connsiteX4956" fmla="*/ 1840601 w 3189276"/>
                <a:gd name="connsiteY4956" fmla="*/ 758559 h 1011090"/>
                <a:gd name="connsiteX4957" fmla="*/ 1843257 w 3189276"/>
                <a:gd name="connsiteY4957" fmla="*/ 758255 h 1011090"/>
                <a:gd name="connsiteX4958" fmla="*/ 1844830 w 3189276"/>
                <a:gd name="connsiteY4958" fmla="*/ 757581 h 1011090"/>
                <a:gd name="connsiteX4959" fmla="*/ 1850541 w 3189276"/>
                <a:gd name="connsiteY4959" fmla="*/ 756458 h 1011090"/>
                <a:gd name="connsiteX4960" fmla="*/ 1852986 w 3189276"/>
                <a:gd name="connsiteY4960" fmla="*/ 756259 h 1011090"/>
                <a:gd name="connsiteX4961" fmla="*/ 1854373 w 3189276"/>
                <a:gd name="connsiteY4961" fmla="*/ 755176 h 1011090"/>
                <a:gd name="connsiteX4962" fmla="*/ 1855669 w 3189276"/>
                <a:gd name="connsiteY4962" fmla="*/ 754330 h 1011090"/>
                <a:gd name="connsiteX4963" fmla="*/ 1857995 w 3189276"/>
                <a:gd name="connsiteY4963" fmla="*/ 753973 h 1011090"/>
                <a:gd name="connsiteX4964" fmla="*/ 1861881 w 3189276"/>
                <a:gd name="connsiteY4964" fmla="*/ 754858 h 1011090"/>
                <a:gd name="connsiteX4965" fmla="*/ 1865542 w 3189276"/>
                <a:gd name="connsiteY4965" fmla="*/ 755599 h 1011090"/>
                <a:gd name="connsiteX4966" fmla="*/ 1869613 w 3189276"/>
                <a:gd name="connsiteY4966" fmla="*/ 755836 h 1011090"/>
                <a:gd name="connsiteX4967" fmla="*/ 1872785 w 3189276"/>
                <a:gd name="connsiteY4967" fmla="*/ 756854 h 1011090"/>
                <a:gd name="connsiteX4968" fmla="*/ 1875164 w 3189276"/>
                <a:gd name="connsiteY4968" fmla="*/ 757819 h 1011090"/>
                <a:gd name="connsiteX4969" fmla="*/ 1878495 w 3189276"/>
                <a:gd name="connsiteY4969" fmla="*/ 758586 h 1011090"/>
                <a:gd name="connsiteX4970" fmla="*/ 1881561 w 3189276"/>
                <a:gd name="connsiteY4970" fmla="*/ 758229 h 1011090"/>
                <a:gd name="connsiteX4971" fmla="*/ 1885844 w 3189276"/>
                <a:gd name="connsiteY4971" fmla="*/ 757925 h 1011090"/>
                <a:gd name="connsiteX4972" fmla="*/ 1889043 w 3189276"/>
                <a:gd name="connsiteY4972" fmla="*/ 758374 h 1011090"/>
                <a:gd name="connsiteX4973" fmla="*/ 1893074 w 3189276"/>
                <a:gd name="connsiteY4973" fmla="*/ 760132 h 1011090"/>
                <a:gd name="connsiteX4974" fmla="*/ 1895731 w 3189276"/>
                <a:gd name="connsiteY4974" fmla="*/ 761546 h 1011090"/>
                <a:gd name="connsiteX4975" fmla="*/ 1899484 w 3189276"/>
                <a:gd name="connsiteY4975" fmla="*/ 764560 h 1011090"/>
                <a:gd name="connsiteX4976" fmla="*/ 1902234 w 3189276"/>
                <a:gd name="connsiteY4976" fmla="*/ 766186 h 1011090"/>
                <a:gd name="connsiteX4977" fmla="*/ 1904824 w 3189276"/>
                <a:gd name="connsiteY4977" fmla="*/ 767375 h 1011090"/>
                <a:gd name="connsiteX4978" fmla="*/ 1907335 w 3189276"/>
                <a:gd name="connsiteY4978" fmla="*/ 767455 h 1011090"/>
                <a:gd name="connsiteX4979" fmla="*/ 1913534 w 3189276"/>
                <a:gd name="connsiteY4979" fmla="*/ 767547 h 1011090"/>
                <a:gd name="connsiteX4980" fmla="*/ 1917248 w 3189276"/>
                <a:gd name="connsiteY4980" fmla="*/ 768182 h 1011090"/>
                <a:gd name="connsiteX4981" fmla="*/ 1920236 w 3189276"/>
                <a:gd name="connsiteY4981" fmla="*/ 768512 h 1011090"/>
                <a:gd name="connsiteX4982" fmla="*/ 1921254 w 3189276"/>
                <a:gd name="connsiteY4982" fmla="*/ 769146 h 1011090"/>
                <a:gd name="connsiteX4983" fmla="*/ 1922086 w 3189276"/>
                <a:gd name="connsiteY4983" fmla="*/ 771222 h 1011090"/>
                <a:gd name="connsiteX4984" fmla="*/ 1923751 w 3189276"/>
                <a:gd name="connsiteY4984" fmla="*/ 774195 h 1011090"/>
                <a:gd name="connsiteX4985" fmla="*/ 1924438 w 3189276"/>
                <a:gd name="connsiteY4985" fmla="*/ 775557 h 1011090"/>
                <a:gd name="connsiteX4986" fmla="*/ 1925615 w 3189276"/>
                <a:gd name="connsiteY4986" fmla="*/ 776588 h 1011090"/>
                <a:gd name="connsiteX4987" fmla="*/ 1926673 w 3189276"/>
                <a:gd name="connsiteY4987" fmla="*/ 776773 h 1011090"/>
                <a:gd name="connsiteX4988" fmla="*/ 1927968 w 3189276"/>
                <a:gd name="connsiteY4988" fmla="*/ 778227 h 1011090"/>
                <a:gd name="connsiteX4989" fmla="*/ 1929818 w 3189276"/>
                <a:gd name="connsiteY4989" fmla="*/ 779086 h 1011090"/>
                <a:gd name="connsiteX4990" fmla="*/ 1932872 w 3189276"/>
                <a:gd name="connsiteY4990" fmla="*/ 780130 h 1011090"/>
                <a:gd name="connsiteX4991" fmla="*/ 1938951 w 3189276"/>
                <a:gd name="connsiteY4991" fmla="*/ 783659 h 1011090"/>
                <a:gd name="connsiteX4992" fmla="*/ 1942256 w 3189276"/>
                <a:gd name="connsiteY4992" fmla="*/ 785166 h 1011090"/>
                <a:gd name="connsiteX4993" fmla="*/ 1944516 w 3189276"/>
                <a:gd name="connsiteY4993" fmla="*/ 785681 h 1011090"/>
                <a:gd name="connsiteX4994" fmla="*/ 1946922 w 3189276"/>
                <a:gd name="connsiteY4994" fmla="*/ 785324 h 1011090"/>
                <a:gd name="connsiteX4995" fmla="*/ 1950993 w 3189276"/>
                <a:gd name="connsiteY4995" fmla="*/ 785338 h 1011090"/>
                <a:gd name="connsiteX4996" fmla="*/ 1957892 w 3189276"/>
                <a:gd name="connsiteY4996" fmla="*/ 785351 h 1011090"/>
                <a:gd name="connsiteX4997" fmla="*/ 1963179 w 3189276"/>
                <a:gd name="connsiteY4997" fmla="*/ 786408 h 1011090"/>
                <a:gd name="connsiteX4998" fmla="*/ 1965201 w 3189276"/>
                <a:gd name="connsiteY4998" fmla="*/ 787135 h 1011090"/>
                <a:gd name="connsiteX4999" fmla="*/ 1970475 w 3189276"/>
                <a:gd name="connsiteY4999" fmla="*/ 787981 h 1011090"/>
                <a:gd name="connsiteX5000" fmla="*/ 1976290 w 3189276"/>
                <a:gd name="connsiteY5000" fmla="*/ 788906 h 1011090"/>
                <a:gd name="connsiteX5001" fmla="*/ 1981287 w 3189276"/>
                <a:gd name="connsiteY5001" fmla="*/ 789871 h 1011090"/>
                <a:gd name="connsiteX5002" fmla="*/ 1983269 w 3189276"/>
                <a:gd name="connsiteY5002" fmla="*/ 788616 h 1011090"/>
                <a:gd name="connsiteX5003" fmla="*/ 1985530 w 3189276"/>
                <a:gd name="connsiteY5003" fmla="*/ 788497 h 1011090"/>
                <a:gd name="connsiteX5004" fmla="*/ 1988226 w 3189276"/>
                <a:gd name="connsiteY5004" fmla="*/ 789409 h 1011090"/>
                <a:gd name="connsiteX5005" fmla="*/ 1991160 w 3189276"/>
                <a:gd name="connsiteY5005" fmla="*/ 790770 h 1011090"/>
                <a:gd name="connsiteX5006" fmla="*/ 1992799 w 3189276"/>
                <a:gd name="connsiteY5006" fmla="*/ 790625 h 1011090"/>
                <a:gd name="connsiteX5007" fmla="*/ 1995033 w 3189276"/>
                <a:gd name="connsiteY5007" fmla="*/ 789990 h 1011090"/>
                <a:gd name="connsiteX5008" fmla="*/ 2001179 w 3189276"/>
                <a:gd name="connsiteY5008" fmla="*/ 786184 h 1011090"/>
                <a:gd name="connsiteX5009" fmla="*/ 2003294 w 3189276"/>
                <a:gd name="connsiteY5009" fmla="*/ 784769 h 1011090"/>
                <a:gd name="connsiteX5010" fmla="*/ 2005514 w 3189276"/>
                <a:gd name="connsiteY5010" fmla="*/ 785126 h 1011090"/>
                <a:gd name="connsiteX5011" fmla="*/ 2007034 w 3189276"/>
                <a:gd name="connsiteY5011" fmla="*/ 784624 h 1011090"/>
                <a:gd name="connsiteX5012" fmla="*/ 2008171 w 3189276"/>
                <a:gd name="connsiteY5012" fmla="*/ 784201 h 1011090"/>
                <a:gd name="connsiteX5013" fmla="*/ 2011343 w 3189276"/>
                <a:gd name="connsiteY5013" fmla="*/ 783619 h 1011090"/>
                <a:gd name="connsiteX5014" fmla="*/ 2013378 w 3189276"/>
                <a:gd name="connsiteY5014" fmla="*/ 783461 h 1011090"/>
                <a:gd name="connsiteX5015" fmla="*/ 2015387 w 3189276"/>
                <a:gd name="connsiteY5015" fmla="*/ 783117 h 1011090"/>
                <a:gd name="connsiteX5016" fmla="*/ 2018414 w 3189276"/>
                <a:gd name="connsiteY5016" fmla="*/ 782893 h 1011090"/>
                <a:gd name="connsiteX5017" fmla="*/ 2023477 w 3189276"/>
                <a:gd name="connsiteY5017" fmla="*/ 780408 h 1011090"/>
                <a:gd name="connsiteX5018" fmla="*/ 2025816 w 3189276"/>
                <a:gd name="connsiteY5018" fmla="*/ 779919 h 1011090"/>
                <a:gd name="connsiteX5019" fmla="*/ 2030601 w 3189276"/>
                <a:gd name="connsiteY5019" fmla="*/ 780606 h 1011090"/>
                <a:gd name="connsiteX5020" fmla="*/ 2032729 w 3189276"/>
                <a:gd name="connsiteY5020" fmla="*/ 780157 h 1011090"/>
                <a:gd name="connsiteX5021" fmla="*/ 2034395 w 3189276"/>
                <a:gd name="connsiteY5021" fmla="*/ 778901 h 1011090"/>
                <a:gd name="connsiteX5022" fmla="*/ 2036733 w 3189276"/>
                <a:gd name="connsiteY5022" fmla="*/ 777606 h 1011090"/>
                <a:gd name="connsiteX5023" fmla="*/ 2036364 w 3189276"/>
                <a:gd name="connsiteY5023" fmla="*/ 775504 h 1011090"/>
                <a:gd name="connsiteX5024" fmla="*/ 2036311 w 3189276"/>
                <a:gd name="connsiteY5024" fmla="*/ 772636 h 1011090"/>
                <a:gd name="connsiteX5025" fmla="*/ 2038478 w 3189276"/>
                <a:gd name="connsiteY5025" fmla="*/ 770521 h 1011090"/>
                <a:gd name="connsiteX5026" fmla="*/ 2040170 w 3189276"/>
                <a:gd name="connsiteY5026" fmla="*/ 768671 h 1011090"/>
                <a:gd name="connsiteX5027" fmla="*/ 2041942 w 3189276"/>
                <a:gd name="connsiteY5027" fmla="*/ 766873 h 1011090"/>
                <a:gd name="connsiteX5028" fmla="*/ 2044519 w 3189276"/>
                <a:gd name="connsiteY5028" fmla="*/ 765379 h 1011090"/>
                <a:gd name="connsiteX5029" fmla="*/ 2047123 w 3189276"/>
                <a:gd name="connsiteY5029" fmla="*/ 764296 h 1011090"/>
                <a:gd name="connsiteX5030" fmla="*/ 2049595 w 3189276"/>
                <a:gd name="connsiteY5030" fmla="*/ 761454 h 1011090"/>
                <a:gd name="connsiteX5031" fmla="*/ 2052026 w 3189276"/>
                <a:gd name="connsiteY5031" fmla="*/ 760013 h 1011090"/>
                <a:gd name="connsiteX5032" fmla="*/ 2053387 w 3189276"/>
                <a:gd name="connsiteY5032" fmla="*/ 759551 h 1011090"/>
                <a:gd name="connsiteX5033" fmla="*/ 2055621 w 3189276"/>
                <a:gd name="connsiteY5033" fmla="*/ 760066 h 1011090"/>
                <a:gd name="connsiteX5034" fmla="*/ 2059468 w 3189276"/>
                <a:gd name="connsiteY5034" fmla="*/ 760449 h 1011090"/>
                <a:gd name="connsiteX5035" fmla="*/ 2062019 w 3189276"/>
                <a:gd name="connsiteY5035" fmla="*/ 760330 h 1011090"/>
                <a:gd name="connsiteX5036" fmla="*/ 2063684 w 3189276"/>
                <a:gd name="connsiteY5036" fmla="*/ 760661 h 1011090"/>
                <a:gd name="connsiteX5037" fmla="*/ 2067438 w 3189276"/>
                <a:gd name="connsiteY5037" fmla="*/ 762049 h 1011090"/>
                <a:gd name="connsiteX5038" fmla="*/ 2070821 w 3189276"/>
                <a:gd name="connsiteY5038" fmla="*/ 763265 h 1011090"/>
                <a:gd name="connsiteX5039" fmla="*/ 2074125 w 3189276"/>
                <a:gd name="connsiteY5039" fmla="*/ 765432 h 1011090"/>
                <a:gd name="connsiteX5040" fmla="*/ 2079703 w 3189276"/>
                <a:gd name="connsiteY5040" fmla="*/ 768459 h 1011090"/>
                <a:gd name="connsiteX5041" fmla="*/ 2082255 w 3189276"/>
                <a:gd name="connsiteY5041" fmla="*/ 769477 h 1011090"/>
                <a:gd name="connsiteX5042" fmla="*/ 2083893 w 3189276"/>
                <a:gd name="connsiteY5042" fmla="*/ 769900 h 1011090"/>
                <a:gd name="connsiteX5043" fmla="*/ 2087502 w 3189276"/>
                <a:gd name="connsiteY5043" fmla="*/ 770191 h 1011090"/>
                <a:gd name="connsiteX5044" fmla="*/ 2090396 w 3189276"/>
                <a:gd name="connsiteY5044" fmla="*/ 770336 h 1011090"/>
                <a:gd name="connsiteX5045" fmla="*/ 2091678 w 3189276"/>
                <a:gd name="connsiteY5045" fmla="*/ 769649 h 1011090"/>
                <a:gd name="connsiteX5046" fmla="*/ 2093780 w 3189276"/>
                <a:gd name="connsiteY5046" fmla="*/ 768380 h 1011090"/>
                <a:gd name="connsiteX5047" fmla="*/ 2097362 w 3189276"/>
                <a:gd name="connsiteY5047" fmla="*/ 766767 h 1011090"/>
                <a:gd name="connsiteX5048" fmla="*/ 2099173 w 3189276"/>
                <a:gd name="connsiteY5048" fmla="*/ 766807 h 1011090"/>
                <a:gd name="connsiteX5049" fmla="*/ 2102583 w 3189276"/>
                <a:gd name="connsiteY5049" fmla="*/ 767666 h 1011090"/>
                <a:gd name="connsiteX5050" fmla="*/ 2107843 w 3189276"/>
                <a:gd name="connsiteY5050" fmla="*/ 769252 h 1011090"/>
                <a:gd name="connsiteX5051" fmla="*/ 2110275 w 3189276"/>
                <a:gd name="connsiteY5051" fmla="*/ 770442 h 1011090"/>
                <a:gd name="connsiteX5052" fmla="*/ 2112245 w 3189276"/>
                <a:gd name="connsiteY5052" fmla="*/ 771909 h 1011090"/>
                <a:gd name="connsiteX5053" fmla="*/ 2118073 w 3189276"/>
                <a:gd name="connsiteY5053" fmla="*/ 774275 h 1011090"/>
                <a:gd name="connsiteX5054" fmla="*/ 2121669 w 3189276"/>
                <a:gd name="connsiteY5054" fmla="*/ 775504 h 1011090"/>
                <a:gd name="connsiteX5055" fmla="*/ 2127617 w 3189276"/>
                <a:gd name="connsiteY5055" fmla="*/ 777381 h 1011090"/>
                <a:gd name="connsiteX5056" fmla="*/ 2132890 w 3189276"/>
                <a:gd name="connsiteY5056" fmla="*/ 777804 h 1011090"/>
                <a:gd name="connsiteX5057" fmla="*/ 2138878 w 3189276"/>
                <a:gd name="connsiteY5057" fmla="*/ 779826 h 1011090"/>
                <a:gd name="connsiteX5058" fmla="*/ 2141719 w 3189276"/>
                <a:gd name="connsiteY5058" fmla="*/ 780434 h 1011090"/>
                <a:gd name="connsiteX5059" fmla="*/ 2143041 w 3189276"/>
                <a:gd name="connsiteY5059" fmla="*/ 780434 h 1011090"/>
                <a:gd name="connsiteX5060" fmla="*/ 2146967 w 3189276"/>
                <a:gd name="connsiteY5060" fmla="*/ 775504 h 1011090"/>
                <a:gd name="connsiteX5061" fmla="*/ 2150258 w 3189276"/>
                <a:gd name="connsiteY5061" fmla="*/ 771341 h 1011090"/>
                <a:gd name="connsiteX5062" fmla="*/ 2154924 w 3189276"/>
                <a:gd name="connsiteY5062" fmla="*/ 768089 h 1011090"/>
                <a:gd name="connsiteX5063" fmla="*/ 2159510 w 3189276"/>
                <a:gd name="connsiteY5063" fmla="*/ 767653 h 1011090"/>
                <a:gd name="connsiteX5064" fmla="*/ 2162577 w 3189276"/>
                <a:gd name="connsiteY5064" fmla="*/ 766701 h 1011090"/>
                <a:gd name="connsiteX5065" fmla="*/ 2164136 w 3189276"/>
                <a:gd name="connsiteY5065" fmla="*/ 765247 h 1011090"/>
                <a:gd name="connsiteX5066" fmla="*/ 2164110 w 3189276"/>
                <a:gd name="connsiteY5066" fmla="*/ 762815 h 1011090"/>
                <a:gd name="connsiteX5067" fmla="*/ 2162484 w 3189276"/>
                <a:gd name="connsiteY5067" fmla="*/ 759418 h 1011090"/>
                <a:gd name="connsiteX5068" fmla="*/ 2160264 w 3189276"/>
                <a:gd name="connsiteY5068" fmla="*/ 757370 h 1011090"/>
                <a:gd name="connsiteX5069" fmla="*/ 2157462 w 3189276"/>
                <a:gd name="connsiteY5069" fmla="*/ 756656 h 1011090"/>
                <a:gd name="connsiteX5070" fmla="*/ 2156417 w 3189276"/>
                <a:gd name="connsiteY5070" fmla="*/ 755942 h 1011090"/>
                <a:gd name="connsiteX5071" fmla="*/ 2157118 w 3189276"/>
                <a:gd name="connsiteY5071" fmla="*/ 755215 h 1011090"/>
                <a:gd name="connsiteX5072" fmla="*/ 2157105 w 3189276"/>
                <a:gd name="connsiteY5072" fmla="*/ 753801 h 1011090"/>
                <a:gd name="connsiteX5073" fmla="*/ 2156351 w 3189276"/>
                <a:gd name="connsiteY5073" fmla="*/ 751699 h 1011090"/>
                <a:gd name="connsiteX5074" fmla="*/ 2156483 w 3189276"/>
                <a:gd name="connsiteY5074" fmla="*/ 749704 h 1011090"/>
                <a:gd name="connsiteX5075" fmla="*/ 2157514 w 3189276"/>
                <a:gd name="connsiteY5075" fmla="*/ 747827 h 1011090"/>
                <a:gd name="connsiteX5076" fmla="*/ 2157422 w 3189276"/>
                <a:gd name="connsiteY5076" fmla="*/ 745738 h 1011090"/>
                <a:gd name="connsiteX5077" fmla="*/ 2156219 w 3189276"/>
                <a:gd name="connsiteY5077" fmla="*/ 743452 h 1011090"/>
                <a:gd name="connsiteX5078" fmla="*/ 2156113 w 3189276"/>
                <a:gd name="connsiteY5078" fmla="*/ 741165 h 1011090"/>
                <a:gd name="connsiteX5079" fmla="*/ 2157091 w 3189276"/>
                <a:gd name="connsiteY5079" fmla="*/ 738892 h 1011090"/>
                <a:gd name="connsiteX5080" fmla="*/ 2157078 w 3189276"/>
                <a:gd name="connsiteY5080" fmla="*/ 736777 h 1011090"/>
                <a:gd name="connsiteX5081" fmla="*/ 2156073 w 3189276"/>
                <a:gd name="connsiteY5081" fmla="*/ 734821 h 1011090"/>
                <a:gd name="connsiteX5082" fmla="*/ 2155783 w 3189276"/>
                <a:gd name="connsiteY5082" fmla="*/ 732442 h 1011090"/>
                <a:gd name="connsiteX5083" fmla="*/ 2156391 w 3189276"/>
                <a:gd name="connsiteY5083" fmla="*/ 728225 h 1011090"/>
                <a:gd name="connsiteX5084" fmla="*/ 2155412 w 3189276"/>
                <a:gd name="connsiteY5084" fmla="*/ 723375 h 1011090"/>
                <a:gd name="connsiteX5085" fmla="*/ 2156906 w 3189276"/>
                <a:gd name="connsiteY5085" fmla="*/ 720057 h 1011090"/>
                <a:gd name="connsiteX5086" fmla="*/ 2160541 w 3189276"/>
                <a:gd name="connsiteY5086" fmla="*/ 716647 h 1011090"/>
                <a:gd name="connsiteX5087" fmla="*/ 2161982 w 3189276"/>
                <a:gd name="connsiteY5087" fmla="*/ 713276 h 1011090"/>
                <a:gd name="connsiteX5088" fmla="*/ 2161242 w 3189276"/>
                <a:gd name="connsiteY5088" fmla="*/ 709933 h 1011090"/>
                <a:gd name="connsiteX5089" fmla="*/ 2159180 w 3189276"/>
                <a:gd name="connsiteY5089" fmla="*/ 706985 h 1011090"/>
                <a:gd name="connsiteX5090" fmla="*/ 2155796 w 3189276"/>
                <a:gd name="connsiteY5090" fmla="*/ 704434 h 1011090"/>
                <a:gd name="connsiteX5091" fmla="*/ 2153747 w 3189276"/>
                <a:gd name="connsiteY5091" fmla="*/ 701843 h 1011090"/>
                <a:gd name="connsiteX5092" fmla="*/ 2153021 w 3189276"/>
                <a:gd name="connsiteY5092" fmla="*/ 699200 h 1011090"/>
                <a:gd name="connsiteX5093" fmla="*/ 2150786 w 3189276"/>
                <a:gd name="connsiteY5093" fmla="*/ 697231 h 1011090"/>
                <a:gd name="connsiteX5094" fmla="*/ 2147046 w 3189276"/>
                <a:gd name="connsiteY5094" fmla="*/ 695922 h 1011090"/>
                <a:gd name="connsiteX5095" fmla="*/ 2143412 w 3189276"/>
                <a:gd name="connsiteY5095" fmla="*/ 695592 h 1011090"/>
                <a:gd name="connsiteX5096" fmla="*/ 2139869 w 3189276"/>
                <a:gd name="connsiteY5096" fmla="*/ 696253 h 1011090"/>
                <a:gd name="connsiteX5097" fmla="*/ 2137080 w 3189276"/>
                <a:gd name="connsiteY5097" fmla="*/ 695433 h 1011090"/>
                <a:gd name="connsiteX5098" fmla="*/ 2135045 w 3189276"/>
                <a:gd name="connsiteY5098" fmla="*/ 693133 h 1011090"/>
                <a:gd name="connsiteX5099" fmla="*/ 2134860 w 3189276"/>
                <a:gd name="connsiteY5099" fmla="*/ 691270 h 1011090"/>
                <a:gd name="connsiteX5100" fmla="*/ 2136525 w 3189276"/>
                <a:gd name="connsiteY5100" fmla="*/ 689855 h 1011090"/>
                <a:gd name="connsiteX5101" fmla="*/ 2138494 w 3189276"/>
                <a:gd name="connsiteY5101" fmla="*/ 686406 h 1011090"/>
                <a:gd name="connsiteX5102" fmla="*/ 2140755 w 3189276"/>
                <a:gd name="connsiteY5102" fmla="*/ 680920 h 1011090"/>
                <a:gd name="connsiteX5103" fmla="*/ 2144627 w 3189276"/>
                <a:gd name="connsiteY5103" fmla="*/ 677894 h 1011090"/>
                <a:gd name="connsiteX5104" fmla="*/ 2152901 w 3189276"/>
                <a:gd name="connsiteY5104" fmla="*/ 677021 h 1011090"/>
                <a:gd name="connsiteX5105" fmla="*/ 2158810 w 3189276"/>
                <a:gd name="connsiteY5105" fmla="*/ 675237 h 1011090"/>
                <a:gd name="connsiteX5106" fmla="*/ 2164823 w 3189276"/>
                <a:gd name="connsiteY5106" fmla="*/ 673413 h 1011090"/>
                <a:gd name="connsiteX5107" fmla="*/ 2169449 w 3189276"/>
                <a:gd name="connsiteY5107" fmla="*/ 672514 h 1011090"/>
                <a:gd name="connsiteX5108" fmla="*/ 2170771 w 3189276"/>
                <a:gd name="connsiteY5108" fmla="*/ 673122 h 1011090"/>
                <a:gd name="connsiteX5109" fmla="*/ 2173745 w 3189276"/>
                <a:gd name="connsiteY5109" fmla="*/ 673267 h 1011090"/>
                <a:gd name="connsiteX5110" fmla="*/ 2178358 w 3189276"/>
                <a:gd name="connsiteY5110" fmla="*/ 672963 h 1011090"/>
                <a:gd name="connsiteX5111" fmla="*/ 2182297 w 3189276"/>
                <a:gd name="connsiteY5111" fmla="*/ 672184 h 1011090"/>
                <a:gd name="connsiteX5112" fmla="*/ 2185561 w 3189276"/>
                <a:gd name="connsiteY5112" fmla="*/ 670928 h 1011090"/>
                <a:gd name="connsiteX5113" fmla="*/ 2188628 w 3189276"/>
                <a:gd name="connsiteY5113" fmla="*/ 670637 h 1011090"/>
                <a:gd name="connsiteX5114" fmla="*/ 2191509 w 3189276"/>
                <a:gd name="connsiteY5114" fmla="*/ 671298 h 1011090"/>
                <a:gd name="connsiteX5115" fmla="*/ 2192910 w 3189276"/>
                <a:gd name="connsiteY5115" fmla="*/ 671338 h 1011090"/>
                <a:gd name="connsiteX5116" fmla="*/ 2193928 w 3189276"/>
                <a:gd name="connsiteY5116" fmla="*/ 671417 h 1011090"/>
                <a:gd name="connsiteX5117" fmla="*/ 2194457 w 3189276"/>
                <a:gd name="connsiteY5117" fmla="*/ 671417 h 1011090"/>
                <a:gd name="connsiteX5118" fmla="*/ 2195091 w 3189276"/>
                <a:gd name="connsiteY5118" fmla="*/ 670888 h 1011090"/>
                <a:gd name="connsiteX5119" fmla="*/ 2198581 w 3189276"/>
                <a:gd name="connsiteY5119" fmla="*/ 671840 h 1011090"/>
                <a:gd name="connsiteX5120" fmla="*/ 2205942 w 3189276"/>
                <a:gd name="connsiteY5120" fmla="*/ 674669 h 1011090"/>
                <a:gd name="connsiteX5121" fmla="*/ 2210212 w 3189276"/>
                <a:gd name="connsiteY5121" fmla="*/ 675924 h 1011090"/>
                <a:gd name="connsiteX5122" fmla="*/ 2211375 w 3189276"/>
                <a:gd name="connsiteY5122" fmla="*/ 675620 h 1011090"/>
                <a:gd name="connsiteX5123" fmla="*/ 2213437 w 3189276"/>
                <a:gd name="connsiteY5123" fmla="*/ 676413 h 1011090"/>
                <a:gd name="connsiteX5124" fmla="*/ 2216411 w 3189276"/>
                <a:gd name="connsiteY5124" fmla="*/ 678290 h 1011090"/>
                <a:gd name="connsiteX5125" fmla="*/ 2219239 w 3189276"/>
                <a:gd name="connsiteY5125" fmla="*/ 679400 h 1011090"/>
                <a:gd name="connsiteX5126" fmla="*/ 2223284 w 3189276"/>
                <a:gd name="connsiteY5126" fmla="*/ 679916 h 1011090"/>
                <a:gd name="connsiteX5127" fmla="*/ 2228399 w 3189276"/>
                <a:gd name="connsiteY5127" fmla="*/ 681978 h 1011090"/>
                <a:gd name="connsiteX5128" fmla="*/ 2229959 w 3189276"/>
                <a:gd name="connsiteY5128" fmla="*/ 682083 h 1011090"/>
                <a:gd name="connsiteX5129" fmla="*/ 2229655 w 3189276"/>
                <a:gd name="connsiteY5129" fmla="*/ 680934 h 1011090"/>
                <a:gd name="connsiteX5130" fmla="*/ 2230541 w 3189276"/>
                <a:gd name="connsiteY5130" fmla="*/ 680273 h 1011090"/>
                <a:gd name="connsiteX5131" fmla="*/ 2232615 w 3189276"/>
                <a:gd name="connsiteY5131" fmla="*/ 680101 h 1011090"/>
                <a:gd name="connsiteX5132" fmla="*/ 2236528 w 3189276"/>
                <a:gd name="connsiteY5132" fmla="*/ 681119 h 1011090"/>
                <a:gd name="connsiteX5133" fmla="*/ 2242264 w 3189276"/>
                <a:gd name="connsiteY5133" fmla="*/ 683326 h 1011090"/>
                <a:gd name="connsiteX5134" fmla="*/ 2245568 w 3189276"/>
                <a:gd name="connsiteY5134" fmla="*/ 684304 h 1011090"/>
                <a:gd name="connsiteX5135" fmla="*/ 2246441 w 3189276"/>
                <a:gd name="connsiteY5135" fmla="*/ 684040 h 1011090"/>
                <a:gd name="connsiteX5136" fmla="*/ 2247855 w 3189276"/>
                <a:gd name="connsiteY5136" fmla="*/ 684449 h 1011090"/>
                <a:gd name="connsiteX5137" fmla="*/ 2249494 w 3189276"/>
                <a:gd name="connsiteY5137" fmla="*/ 685494 h 1011090"/>
                <a:gd name="connsiteX5138" fmla="*/ 2250472 w 3189276"/>
                <a:gd name="connsiteY5138" fmla="*/ 686776 h 1011090"/>
                <a:gd name="connsiteX5139" fmla="*/ 2250657 w 3189276"/>
                <a:gd name="connsiteY5139" fmla="*/ 687463 h 1011090"/>
                <a:gd name="connsiteX5140" fmla="*/ 2252429 w 3189276"/>
                <a:gd name="connsiteY5140" fmla="*/ 688547 h 1011090"/>
                <a:gd name="connsiteX5141" fmla="*/ 2253592 w 3189276"/>
                <a:gd name="connsiteY5141" fmla="*/ 688547 h 1011090"/>
                <a:gd name="connsiteX5142" fmla="*/ 2255852 w 3189276"/>
                <a:gd name="connsiteY5142" fmla="*/ 689062 h 1011090"/>
                <a:gd name="connsiteX5143" fmla="*/ 2258680 w 3189276"/>
                <a:gd name="connsiteY5143" fmla="*/ 690979 h 1011090"/>
                <a:gd name="connsiteX5144" fmla="*/ 2260637 w 3189276"/>
                <a:gd name="connsiteY5144" fmla="*/ 691864 h 1011090"/>
                <a:gd name="connsiteX5145" fmla="*/ 2262103 w 3189276"/>
                <a:gd name="connsiteY5145" fmla="*/ 692631 h 1011090"/>
                <a:gd name="connsiteX5146" fmla="*/ 2262725 w 3189276"/>
                <a:gd name="connsiteY5146" fmla="*/ 693265 h 1011090"/>
                <a:gd name="connsiteX5147" fmla="*/ 2263266 w 3189276"/>
                <a:gd name="connsiteY5147" fmla="*/ 693913 h 1011090"/>
                <a:gd name="connsiteX5148" fmla="*/ 2263346 w 3189276"/>
                <a:gd name="connsiteY5148" fmla="*/ 694415 h 1011090"/>
                <a:gd name="connsiteX5149" fmla="*/ 2263425 w 3189276"/>
                <a:gd name="connsiteY5149" fmla="*/ 695235 h 1011090"/>
                <a:gd name="connsiteX5150" fmla="*/ 2263901 w 3189276"/>
                <a:gd name="connsiteY5150" fmla="*/ 696120 h 1011090"/>
                <a:gd name="connsiteX5151" fmla="*/ 2265236 w 3189276"/>
                <a:gd name="connsiteY5151" fmla="*/ 697112 h 1011090"/>
                <a:gd name="connsiteX5152" fmla="*/ 2268104 w 3189276"/>
                <a:gd name="connsiteY5152" fmla="*/ 697839 h 1011090"/>
                <a:gd name="connsiteX5153" fmla="*/ 2269426 w 3189276"/>
                <a:gd name="connsiteY5153" fmla="*/ 698579 h 1011090"/>
                <a:gd name="connsiteX5154" fmla="*/ 2270272 w 3189276"/>
                <a:gd name="connsiteY5154" fmla="*/ 699530 h 1011090"/>
                <a:gd name="connsiteX5155" fmla="*/ 2271752 w 3189276"/>
                <a:gd name="connsiteY5155" fmla="*/ 700588 h 1011090"/>
                <a:gd name="connsiteX5156" fmla="*/ 2274211 w 3189276"/>
                <a:gd name="connsiteY5156" fmla="*/ 701804 h 1011090"/>
                <a:gd name="connsiteX5157" fmla="*/ 2275533 w 3189276"/>
                <a:gd name="connsiteY5157" fmla="*/ 702822 h 1011090"/>
                <a:gd name="connsiteX5158" fmla="*/ 2275731 w 3189276"/>
                <a:gd name="connsiteY5158" fmla="*/ 703641 h 1011090"/>
                <a:gd name="connsiteX5159" fmla="*/ 2276682 w 3189276"/>
                <a:gd name="connsiteY5159" fmla="*/ 704328 h 1011090"/>
                <a:gd name="connsiteX5160" fmla="*/ 2277846 w 3189276"/>
                <a:gd name="connsiteY5160" fmla="*/ 704857 h 1011090"/>
                <a:gd name="connsiteX5161" fmla="*/ 2279378 w 3189276"/>
                <a:gd name="connsiteY5161" fmla="*/ 706800 h 1011090"/>
                <a:gd name="connsiteX5162" fmla="*/ 2280224 w 3189276"/>
                <a:gd name="connsiteY5162" fmla="*/ 707923 h 1011090"/>
                <a:gd name="connsiteX5163" fmla="*/ 2282392 w 3189276"/>
                <a:gd name="connsiteY5163" fmla="*/ 709179 h 1011090"/>
                <a:gd name="connsiteX5164" fmla="*/ 2284454 w 3189276"/>
                <a:gd name="connsiteY5164" fmla="*/ 711757 h 1011090"/>
                <a:gd name="connsiteX5165" fmla="*/ 2287335 w 3189276"/>
                <a:gd name="connsiteY5165" fmla="*/ 714611 h 1011090"/>
                <a:gd name="connsiteX5166" fmla="*/ 2293099 w 3189276"/>
                <a:gd name="connsiteY5166" fmla="*/ 718524 h 1011090"/>
                <a:gd name="connsiteX5167" fmla="*/ 2295570 w 3189276"/>
                <a:gd name="connsiteY5167" fmla="*/ 720652 h 1011090"/>
                <a:gd name="connsiteX5168" fmla="*/ 2297050 w 3189276"/>
                <a:gd name="connsiteY5168" fmla="*/ 723176 h 1011090"/>
                <a:gd name="connsiteX5169" fmla="*/ 2298293 w 3189276"/>
                <a:gd name="connsiteY5169" fmla="*/ 724366 h 1011090"/>
                <a:gd name="connsiteX5170" fmla="*/ 2300090 w 3189276"/>
                <a:gd name="connsiteY5170" fmla="*/ 724947 h 1011090"/>
                <a:gd name="connsiteX5171" fmla="*/ 2301491 w 3189276"/>
                <a:gd name="connsiteY5171" fmla="*/ 726018 h 1011090"/>
                <a:gd name="connsiteX5172" fmla="*/ 2302482 w 3189276"/>
                <a:gd name="connsiteY5172" fmla="*/ 727591 h 1011090"/>
                <a:gd name="connsiteX5173" fmla="*/ 2303699 w 3189276"/>
                <a:gd name="connsiteY5173" fmla="*/ 728569 h 1011090"/>
                <a:gd name="connsiteX5174" fmla="*/ 2304835 w 3189276"/>
                <a:gd name="connsiteY5174" fmla="*/ 729600 h 1011090"/>
                <a:gd name="connsiteX5175" fmla="*/ 2305629 w 3189276"/>
                <a:gd name="connsiteY5175" fmla="*/ 731212 h 1011090"/>
                <a:gd name="connsiteX5176" fmla="*/ 2307056 w 3189276"/>
                <a:gd name="connsiteY5176" fmla="*/ 732666 h 1011090"/>
                <a:gd name="connsiteX5177" fmla="*/ 2308351 w 3189276"/>
                <a:gd name="connsiteY5177" fmla="*/ 733512 h 1011090"/>
                <a:gd name="connsiteX5178" fmla="*/ 2309924 w 3189276"/>
                <a:gd name="connsiteY5178" fmla="*/ 735085 h 1011090"/>
                <a:gd name="connsiteX5179" fmla="*/ 2311536 w 3189276"/>
                <a:gd name="connsiteY5179" fmla="*/ 737055 h 1011090"/>
                <a:gd name="connsiteX5180" fmla="*/ 2315687 w 3189276"/>
                <a:gd name="connsiteY5180" fmla="*/ 740161 h 1011090"/>
                <a:gd name="connsiteX5181" fmla="*/ 2322375 w 3189276"/>
                <a:gd name="connsiteY5181" fmla="*/ 744430 h 1011090"/>
                <a:gd name="connsiteX5182" fmla="*/ 2326922 w 3189276"/>
                <a:gd name="connsiteY5182" fmla="*/ 747747 h 1011090"/>
                <a:gd name="connsiteX5183" fmla="*/ 2329353 w 3189276"/>
                <a:gd name="connsiteY5183" fmla="*/ 750113 h 1011090"/>
                <a:gd name="connsiteX5184" fmla="*/ 2330649 w 3189276"/>
                <a:gd name="connsiteY5184" fmla="*/ 752056 h 1011090"/>
                <a:gd name="connsiteX5185" fmla="*/ 2330820 w 3189276"/>
                <a:gd name="connsiteY5185" fmla="*/ 753590 h 1011090"/>
                <a:gd name="connsiteX5186" fmla="*/ 2331508 w 3189276"/>
                <a:gd name="connsiteY5186" fmla="*/ 754700 h 1011090"/>
                <a:gd name="connsiteX5187" fmla="*/ 2332711 w 3189276"/>
                <a:gd name="connsiteY5187" fmla="*/ 755400 h 1011090"/>
                <a:gd name="connsiteX5188" fmla="*/ 2333557 w 3189276"/>
                <a:gd name="connsiteY5188" fmla="*/ 756339 h 1011090"/>
                <a:gd name="connsiteX5189" fmla="*/ 2334032 w 3189276"/>
                <a:gd name="connsiteY5189" fmla="*/ 757528 h 1011090"/>
                <a:gd name="connsiteX5190" fmla="*/ 2336213 w 3189276"/>
                <a:gd name="connsiteY5190" fmla="*/ 758943 h 1011090"/>
                <a:gd name="connsiteX5191" fmla="*/ 2342029 w 3189276"/>
                <a:gd name="connsiteY5191" fmla="*/ 761401 h 1011090"/>
                <a:gd name="connsiteX5192" fmla="*/ 2342782 w 3189276"/>
                <a:gd name="connsiteY5192" fmla="*/ 765168 h 1011090"/>
                <a:gd name="connsiteX5193" fmla="*/ 2344051 w 3189276"/>
                <a:gd name="connsiteY5193" fmla="*/ 767811 h 1011090"/>
                <a:gd name="connsiteX5194" fmla="*/ 2346073 w 3189276"/>
                <a:gd name="connsiteY5194" fmla="*/ 770600 h 1011090"/>
                <a:gd name="connsiteX5195" fmla="*/ 2348386 w 3189276"/>
                <a:gd name="connsiteY5195" fmla="*/ 772570 h 1011090"/>
                <a:gd name="connsiteX5196" fmla="*/ 2350977 w 3189276"/>
                <a:gd name="connsiteY5196" fmla="*/ 773706 h 1011090"/>
                <a:gd name="connsiteX5197" fmla="*/ 2352907 w 3189276"/>
                <a:gd name="connsiteY5197" fmla="*/ 774896 h 1011090"/>
                <a:gd name="connsiteX5198" fmla="*/ 2354162 w 3189276"/>
                <a:gd name="connsiteY5198" fmla="*/ 776138 h 1011090"/>
                <a:gd name="connsiteX5199" fmla="*/ 2357269 w 3189276"/>
                <a:gd name="connsiteY5199" fmla="*/ 777500 h 1011090"/>
                <a:gd name="connsiteX5200" fmla="*/ 2362238 w 3189276"/>
                <a:gd name="connsiteY5200" fmla="*/ 778967 h 1011090"/>
                <a:gd name="connsiteX5201" fmla="*/ 2367565 w 3189276"/>
                <a:gd name="connsiteY5201" fmla="*/ 779218 h 1011090"/>
                <a:gd name="connsiteX5202" fmla="*/ 2373248 w 3189276"/>
                <a:gd name="connsiteY5202" fmla="*/ 778253 h 1011090"/>
                <a:gd name="connsiteX5203" fmla="*/ 2377003 w 3189276"/>
                <a:gd name="connsiteY5203" fmla="*/ 778095 h 1011090"/>
                <a:gd name="connsiteX5204" fmla="*/ 2378826 w 3189276"/>
                <a:gd name="connsiteY5204" fmla="*/ 778729 h 1011090"/>
                <a:gd name="connsiteX5205" fmla="*/ 2379923 w 3189276"/>
                <a:gd name="connsiteY5205" fmla="*/ 779694 h 1011090"/>
                <a:gd name="connsiteX5206" fmla="*/ 2380307 w 3189276"/>
                <a:gd name="connsiteY5206" fmla="*/ 780989 h 1011090"/>
                <a:gd name="connsiteX5207" fmla="*/ 2381919 w 3189276"/>
                <a:gd name="connsiteY5207" fmla="*/ 781835 h 1011090"/>
                <a:gd name="connsiteX5208" fmla="*/ 2384761 w 3189276"/>
                <a:gd name="connsiteY5208" fmla="*/ 782245 h 1011090"/>
                <a:gd name="connsiteX5209" fmla="*/ 2387061 w 3189276"/>
                <a:gd name="connsiteY5209" fmla="*/ 783064 h 1011090"/>
                <a:gd name="connsiteX5210" fmla="*/ 2388819 w 3189276"/>
                <a:gd name="connsiteY5210" fmla="*/ 784294 h 1011090"/>
                <a:gd name="connsiteX5211" fmla="*/ 2390233 w 3189276"/>
                <a:gd name="connsiteY5211" fmla="*/ 784637 h 1011090"/>
                <a:gd name="connsiteX5212" fmla="*/ 2391303 w 3189276"/>
                <a:gd name="connsiteY5212" fmla="*/ 784109 h 1011090"/>
                <a:gd name="connsiteX5213" fmla="*/ 2392731 w 3189276"/>
                <a:gd name="connsiteY5213" fmla="*/ 784188 h 1011090"/>
                <a:gd name="connsiteX5214" fmla="*/ 2394502 w 3189276"/>
                <a:gd name="connsiteY5214" fmla="*/ 784875 h 1011090"/>
                <a:gd name="connsiteX5215" fmla="*/ 2395229 w 3189276"/>
                <a:gd name="connsiteY5215" fmla="*/ 784637 h 1011090"/>
                <a:gd name="connsiteX5216" fmla="*/ 2395507 w 3189276"/>
                <a:gd name="connsiteY5216" fmla="*/ 783897 h 1011090"/>
                <a:gd name="connsiteX5217" fmla="*/ 2396723 w 3189276"/>
                <a:gd name="connsiteY5217" fmla="*/ 783897 h 1011090"/>
                <a:gd name="connsiteX5218" fmla="*/ 2397978 w 3189276"/>
                <a:gd name="connsiteY5218" fmla="*/ 783910 h 1011090"/>
                <a:gd name="connsiteX5219" fmla="*/ 2399908 w 3189276"/>
                <a:gd name="connsiteY5219" fmla="*/ 785708 h 1011090"/>
                <a:gd name="connsiteX5220" fmla="*/ 2401812 w 3189276"/>
                <a:gd name="connsiteY5220" fmla="*/ 786726 h 1011090"/>
                <a:gd name="connsiteX5221" fmla="*/ 2403688 w 3189276"/>
                <a:gd name="connsiteY5221" fmla="*/ 786950 h 1011090"/>
                <a:gd name="connsiteX5222" fmla="*/ 2407733 w 3189276"/>
                <a:gd name="connsiteY5222" fmla="*/ 789144 h 1011090"/>
                <a:gd name="connsiteX5223" fmla="*/ 2417038 w 3189276"/>
                <a:gd name="connsiteY5223" fmla="*/ 795383 h 1011090"/>
                <a:gd name="connsiteX5224" fmla="*/ 2421915 w 3189276"/>
                <a:gd name="connsiteY5224" fmla="*/ 797604 h 1011090"/>
                <a:gd name="connsiteX5225" fmla="*/ 2425827 w 3189276"/>
                <a:gd name="connsiteY5225" fmla="*/ 798304 h 1011090"/>
                <a:gd name="connsiteX5226" fmla="*/ 2430242 w 3189276"/>
                <a:gd name="connsiteY5226" fmla="*/ 798449 h 1011090"/>
                <a:gd name="connsiteX5227" fmla="*/ 2433176 w 3189276"/>
                <a:gd name="connsiteY5227" fmla="*/ 800881 h 1011090"/>
                <a:gd name="connsiteX5228" fmla="*/ 2433665 w 3189276"/>
                <a:gd name="connsiteY5228" fmla="*/ 803446 h 1011090"/>
                <a:gd name="connsiteX5229" fmla="*/ 2434723 w 3189276"/>
                <a:gd name="connsiteY5229" fmla="*/ 805587 h 1011090"/>
                <a:gd name="connsiteX5230" fmla="*/ 2436190 w 3189276"/>
                <a:gd name="connsiteY5230" fmla="*/ 806353 h 1011090"/>
                <a:gd name="connsiteX5231" fmla="*/ 2439124 w 3189276"/>
                <a:gd name="connsiteY5231" fmla="*/ 808878 h 1011090"/>
                <a:gd name="connsiteX5232" fmla="*/ 2441966 w 3189276"/>
                <a:gd name="connsiteY5232" fmla="*/ 810345 h 1011090"/>
                <a:gd name="connsiteX5233" fmla="*/ 2443049 w 3189276"/>
                <a:gd name="connsiteY5233" fmla="*/ 811508 h 1011090"/>
                <a:gd name="connsiteX5234" fmla="*/ 2444755 w 3189276"/>
                <a:gd name="connsiteY5234" fmla="*/ 812803 h 1011090"/>
                <a:gd name="connsiteX5235" fmla="*/ 2445878 w 3189276"/>
                <a:gd name="connsiteY5235" fmla="*/ 815209 h 1011090"/>
                <a:gd name="connsiteX5236" fmla="*/ 2446407 w 3189276"/>
                <a:gd name="connsiteY5236" fmla="*/ 818712 h 1011090"/>
                <a:gd name="connsiteX5237" fmla="*/ 2448707 w 3189276"/>
                <a:gd name="connsiteY5237" fmla="*/ 821712 h 1011090"/>
                <a:gd name="connsiteX5238" fmla="*/ 2452777 w 3189276"/>
                <a:gd name="connsiteY5238" fmla="*/ 824197 h 1011090"/>
                <a:gd name="connsiteX5239" fmla="*/ 2455712 w 3189276"/>
                <a:gd name="connsiteY5239" fmla="*/ 826589 h 1011090"/>
                <a:gd name="connsiteX5240" fmla="*/ 2457509 w 3189276"/>
                <a:gd name="connsiteY5240" fmla="*/ 828889 h 1011090"/>
                <a:gd name="connsiteX5241" fmla="*/ 2459003 w 3189276"/>
                <a:gd name="connsiteY5241" fmla="*/ 830290 h 1011090"/>
                <a:gd name="connsiteX5242" fmla="*/ 2460206 w 3189276"/>
                <a:gd name="connsiteY5242" fmla="*/ 830779 h 1011090"/>
                <a:gd name="connsiteX5243" fmla="*/ 2462717 w 3189276"/>
                <a:gd name="connsiteY5243" fmla="*/ 830607 h 1011090"/>
                <a:gd name="connsiteX5244" fmla="*/ 2466550 w 3189276"/>
                <a:gd name="connsiteY5244" fmla="*/ 829775 h 1011090"/>
                <a:gd name="connsiteX5245" fmla="*/ 2469828 w 3189276"/>
                <a:gd name="connsiteY5245" fmla="*/ 829920 h 1011090"/>
                <a:gd name="connsiteX5246" fmla="*/ 2472551 w 3189276"/>
                <a:gd name="connsiteY5246" fmla="*/ 831043 h 1011090"/>
                <a:gd name="connsiteX5247" fmla="*/ 2477600 w 3189276"/>
                <a:gd name="connsiteY5247" fmla="*/ 831083 h 1011090"/>
                <a:gd name="connsiteX5248" fmla="*/ 2484975 w 3189276"/>
                <a:gd name="connsiteY5248" fmla="*/ 830052 h 1011090"/>
                <a:gd name="connsiteX5249" fmla="*/ 2489839 w 3189276"/>
                <a:gd name="connsiteY5249" fmla="*/ 829735 h 1011090"/>
                <a:gd name="connsiteX5250" fmla="*/ 2492205 w 3189276"/>
                <a:gd name="connsiteY5250" fmla="*/ 830131 h 1011090"/>
                <a:gd name="connsiteX5251" fmla="*/ 2493170 w 3189276"/>
                <a:gd name="connsiteY5251" fmla="*/ 828651 h 1011090"/>
                <a:gd name="connsiteX5252" fmla="*/ 2492720 w 3189276"/>
                <a:gd name="connsiteY5252" fmla="*/ 825294 h 1011090"/>
                <a:gd name="connsiteX5253" fmla="*/ 2493276 w 3189276"/>
                <a:gd name="connsiteY5253" fmla="*/ 823708 h 1011090"/>
                <a:gd name="connsiteX5254" fmla="*/ 2494848 w 3189276"/>
                <a:gd name="connsiteY5254" fmla="*/ 823906 h 1011090"/>
                <a:gd name="connsiteX5255" fmla="*/ 2496461 w 3189276"/>
                <a:gd name="connsiteY5255" fmla="*/ 822822 h 1011090"/>
                <a:gd name="connsiteX5256" fmla="*/ 2498113 w 3189276"/>
                <a:gd name="connsiteY5256" fmla="*/ 820470 h 1011090"/>
                <a:gd name="connsiteX5257" fmla="*/ 2500109 w 3189276"/>
                <a:gd name="connsiteY5257" fmla="*/ 819333 h 1011090"/>
                <a:gd name="connsiteX5258" fmla="*/ 2503625 w 3189276"/>
                <a:gd name="connsiteY5258" fmla="*/ 819452 h 1011090"/>
                <a:gd name="connsiteX5259" fmla="*/ 2507365 w 3189276"/>
                <a:gd name="connsiteY5259" fmla="*/ 819571 h 1011090"/>
                <a:gd name="connsiteX5260" fmla="*/ 2509044 w 3189276"/>
                <a:gd name="connsiteY5260" fmla="*/ 818579 h 1011090"/>
                <a:gd name="connsiteX5261" fmla="*/ 2509890 w 3189276"/>
                <a:gd name="connsiteY5261" fmla="*/ 816518 h 1011090"/>
                <a:gd name="connsiteX5262" fmla="*/ 2512467 w 3189276"/>
                <a:gd name="connsiteY5262" fmla="*/ 814694 h 1011090"/>
                <a:gd name="connsiteX5263" fmla="*/ 2518917 w 3189276"/>
                <a:gd name="connsiteY5263" fmla="*/ 812314 h 1011090"/>
                <a:gd name="connsiteX5264" fmla="*/ 2520596 w 3189276"/>
                <a:gd name="connsiteY5264" fmla="*/ 811944 h 1011090"/>
                <a:gd name="connsiteX5265" fmla="*/ 2521587 w 3189276"/>
                <a:gd name="connsiteY5265" fmla="*/ 812076 h 1011090"/>
                <a:gd name="connsiteX5266" fmla="*/ 2524482 w 3189276"/>
                <a:gd name="connsiteY5266" fmla="*/ 812447 h 1011090"/>
                <a:gd name="connsiteX5267" fmla="*/ 2527429 w 3189276"/>
                <a:gd name="connsiteY5267" fmla="*/ 813372 h 1011090"/>
                <a:gd name="connsiteX5268" fmla="*/ 2530866 w 3189276"/>
                <a:gd name="connsiteY5268" fmla="*/ 815249 h 1011090"/>
                <a:gd name="connsiteX5269" fmla="*/ 2531976 w 3189276"/>
                <a:gd name="connsiteY5269" fmla="*/ 816452 h 1011090"/>
                <a:gd name="connsiteX5270" fmla="*/ 2532730 w 3189276"/>
                <a:gd name="connsiteY5270" fmla="*/ 818024 h 1011090"/>
                <a:gd name="connsiteX5271" fmla="*/ 2532835 w 3189276"/>
                <a:gd name="connsiteY5271" fmla="*/ 818936 h 1011090"/>
                <a:gd name="connsiteX5272" fmla="*/ 2532571 w 3189276"/>
                <a:gd name="connsiteY5272" fmla="*/ 819967 h 1011090"/>
                <a:gd name="connsiteX5273" fmla="*/ 2532769 w 3189276"/>
                <a:gd name="connsiteY5273" fmla="*/ 821633 h 1011090"/>
                <a:gd name="connsiteX5274" fmla="*/ 2534157 w 3189276"/>
                <a:gd name="connsiteY5274" fmla="*/ 822941 h 1011090"/>
                <a:gd name="connsiteX5275" fmla="*/ 2537223 w 3189276"/>
                <a:gd name="connsiteY5275" fmla="*/ 825730 h 1011090"/>
                <a:gd name="connsiteX5276" fmla="*/ 2539563 w 3189276"/>
                <a:gd name="connsiteY5276" fmla="*/ 827739 h 1011090"/>
                <a:gd name="connsiteX5277" fmla="*/ 2542246 w 3189276"/>
                <a:gd name="connsiteY5277" fmla="*/ 830118 h 1011090"/>
                <a:gd name="connsiteX5278" fmla="*/ 2542259 w 3189276"/>
                <a:gd name="connsiteY5278" fmla="*/ 830977 h 1011090"/>
                <a:gd name="connsiteX5279" fmla="*/ 2542590 w 3189276"/>
                <a:gd name="connsiteY5279" fmla="*/ 832630 h 1011090"/>
                <a:gd name="connsiteX5280" fmla="*/ 2542153 w 3189276"/>
                <a:gd name="connsiteY5280" fmla="*/ 835418 h 1011090"/>
                <a:gd name="connsiteX5281" fmla="*/ 2541625 w 3189276"/>
                <a:gd name="connsiteY5281" fmla="*/ 836489 h 1011090"/>
                <a:gd name="connsiteX5282" fmla="*/ 2540990 w 3189276"/>
                <a:gd name="connsiteY5282" fmla="*/ 837533 h 1011090"/>
                <a:gd name="connsiteX5283" fmla="*/ 2538928 w 3189276"/>
                <a:gd name="connsiteY5283" fmla="*/ 837784 h 1011090"/>
                <a:gd name="connsiteX5284" fmla="*/ 2538135 w 3189276"/>
                <a:gd name="connsiteY5284" fmla="*/ 838022 h 1011090"/>
                <a:gd name="connsiteX5285" fmla="*/ 2537342 w 3189276"/>
                <a:gd name="connsiteY5285" fmla="*/ 838458 h 1011090"/>
                <a:gd name="connsiteX5286" fmla="*/ 2537290 w 3189276"/>
                <a:gd name="connsiteY5286" fmla="*/ 839450 h 1011090"/>
                <a:gd name="connsiteX5287" fmla="*/ 2536959 w 3189276"/>
                <a:gd name="connsiteY5287" fmla="*/ 840137 h 1011090"/>
                <a:gd name="connsiteX5288" fmla="*/ 2536562 w 3189276"/>
                <a:gd name="connsiteY5288" fmla="*/ 841525 h 1011090"/>
                <a:gd name="connsiteX5289" fmla="*/ 2537210 w 3189276"/>
                <a:gd name="connsiteY5289" fmla="*/ 842728 h 1011090"/>
                <a:gd name="connsiteX5290" fmla="*/ 2538902 w 3189276"/>
                <a:gd name="connsiteY5290" fmla="*/ 844512 h 1011090"/>
                <a:gd name="connsiteX5291" fmla="*/ 2540316 w 3189276"/>
                <a:gd name="connsiteY5291" fmla="*/ 846336 h 1011090"/>
                <a:gd name="connsiteX5292" fmla="*/ 2539893 w 3189276"/>
                <a:gd name="connsiteY5292" fmla="*/ 847975 h 1011090"/>
                <a:gd name="connsiteX5293" fmla="*/ 2540330 w 3189276"/>
                <a:gd name="connsiteY5293" fmla="*/ 850486 h 1011090"/>
                <a:gd name="connsiteX5294" fmla="*/ 2540462 w 3189276"/>
                <a:gd name="connsiteY5294" fmla="*/ 851240 h 1011090"/>
                <a:gd name="connsiteX5295" fmla="*/ 2541070 w 3189276"/>
                <a:gd name="connsiteY5295" fmla="*/ 853143 h 1011090"/>
                <a:gd name="connsiteX5296" fmla="*/ 2541307 w 3189276"/>
                <a:gd name="connsiteY5296" fmla="*/ 853804 h 1011090"/>
                <a:gd name="connsiteX5297" fmla="*/ 2543422 w 3189276"/>
                <a:gd name="connsiteY5297" fmla="*/ 857809 h 1011090"/>
                <a:gd name="connsiteX5298" fmla="*/ 2543660 w 3189276"/>
                <a:gd name="connsiteY5298" fmla="*/ 860545 h 1011090"/>
                <a:gd name="connsiteX5299" fmla="*/ 2543595 w 3189276"/>
                <a:gd name="connsiteY5299" fmla="*/ 863717 h 1011090"/>
                <a:gd name="connsiteX5300" fmla="*/ 2545194 w 3189276"/>
                <a:gd name="connsiteY5300" fmla="*/ 865607 h 1011090"/>
                <a:gd name="connsiteX5301" fmla="*/ 2546621 w 3189276"/>
                <a:gd name="connsiteY5301" fmla="*/ 867365 h 1011090"/>
                <a:gd name="connsiteX5302" fmla="*/ 2546647 w 3189276"/>
                <a:gd name="connsiteY5302" fmla="*/ 868211 h 1011090"/>
                <a:gd name="connsiteX5303" fmla="*/ 2546978 w 3189276"/>
                <a:gd name="connsiteY5303" fmla="*/ 868951 h 1011090"/>
                <a:gd name="connsiteX5304" fmla="*/ 2547705 w 3189276"/>
                <a:gd name="connsiteY5304" fmla="*/ 870643 h 1011090"/>
                <a:gd name="connsiteX5305" fmla="*/ 2547467 w 3189276"/>
                <a:gd name="connsiteY5305" fmla="*/ 871290 h 1011090"/>
                <a:gd name="connsiteX5306" fmla="*/ 2546277 w 3189276"/>
                <a:gd name="connsiteY5306" fmla="*/ 872348 h 1011090"/>
                <a:gd name="connsiteX5307" fmla="*/ 2545947 w 3189276"/>
                <a:gd name="connsiteY5307" fmla="*/ 873617 h 1011090"/>
                <a:gd name="connsiteX5308" fmla="*/ 2547348 w 3189276"/>
                <a:gd name="connsiteY5308" fmla="*/ 875546 h 1011090"/>
                <a:gd name="connsiteX5309" fmla="*/ 2547797 w 3189276"/>
                <a:gd name="connsiteY5309" fmla="*/ 877225 h 1011090"/>
                <a:gd name="connsiteX5310" fmla="*/ 2547850 w 3189276"/>
                <a:gd name="connsiteY5310" fmla="*/ 878705 h 1011090"/>
                <a:gd name="connsiteX5311" fmla="*/ 2547546 w 3189276"/>
                <a:gd name="connsiteY5311" fmla="*/ 879670 h 1011090"/>
                <a:gd name="connsiteX5312" fmla="*/ 2546661 w 3189276"/>
                <a:gd name="connsiteY5312" fmla="*/ 880291 h 1011090"/>
                <a:gd name="connsiteX5313" fmla="*/ 2546132 w 3189276"/>
                <a:gd name="connsiteY5313" fmla="*/ 880820 h 1011090"/>
                <a:gd name="connsiteX5314" fmla="*/ 2546634 w 3189276"/>
                <a:gd name="connsiteY5314" fmla="*/ 882697 h 1011090"/>
                <a:gd name="connsiteX5315" fmla="*/ 2547308 w 3189276"/>
                <a:gd name="connsiteY5315" fmla="*/ 884151 h 1011090"/>
                <a:gd name="connsiteX5316" fmla="*/ 2547586 w 3189276"/>
                <a:gd name="connsiteY5316" fmla="*/ 885592 h 1011090"/>
                <a:gd name="connsiteX5317" fmla="*/ 2548841 w 3189276"/>
                <a:gd name="connsiteY5317" fmla="*/ 887072 h 1011090"/>
                <a:gd name="connsiteX5318" fmla="*/ 2548960 w 3189276"/>
                <a:gd name="connsiteY5318" fmla="*/ 888354 h 1011090"/>
                <a:gd name="connsiteX5319" fmla="*/ 2547691 w 3189276"/>
                <a:gd name="connsiteY5319" fmla="*/ 889253 h 1011090"/>
                <a:gd name="connsiteX5320" fmla="*/ 2546978 w 3189276"/>
                <a:gd name="connsiteY5320" fmla="*/ 889782 h 1011090"/>
                <a:gd name="connsiteX5321" fmla="*/ 2546159 w 3189276"/>
                <a:gd name="connsiteY5321" fmla="*/ 889993 h 1011090"/>
                <a:gd name="connsiteX5322" fmla="*/ 2545180 w 3189276"/>
                <a:gd name="connsiteY5322" fmla="*/ 891381 h 1011090"/>
                <a:gd name="connsiteX5323" fmla="*/ 2546410 w 3189276"/>
                <a:gd name="connsiteY5323" fmla="*/ 896139 h 1011090"/>
                <a:gd name="connsiteX5324" fmla="*/ 2547691 w 3189276"/>
                <a:gd name="connsiteY5324" fmla="*/ 898915 h 1011090"/>
                <a:gd name="connsiteX5325" fmla="*/ 2549529 w 3189276"/>
                <a:gd name="connsiteY5325" fmla="*/ 901373 h 1011090"/>
                <a:gd name="connsiteX5326" fmla="*/ 2548168 w 3189276"/>
                <a:gd name="connsiteY5326" fmla="*/ 902920 h 1011090"/>
                <a:gd name="connsiteX5327" fmla="*/ 2547203 w 3189276"/>
                <a:gd name="connsiteY5327" fmla="*/ 904149 h 1011090"/>
                <a:gd name="connsiteX5328" fmla="*/ 2545881 w 3189276"/>
                <a:gd name="connsiteY5328" fmla="*/ 903713 h 1011090"/>
                <a:gd name="connsiteX5329" fmla="*/ 2544519 w 3189276"/>
                <a:gd name="connsiteY5329" fmla="*/ 903303 h 1011090"/>
                <a:gd name="connsiteX5330" fmla="*/ 2541625 w 3189276"/>
                <a:gd name="connsiteY5330" fmla="*/ 902774 h 1011090"/>
                <a:gd name="connsiteX5331" fmla="*/ 2540131 w 3189276"/>
                <a:gd name="connsiteY5331" fmla="*/ 902417 h 1011090"/>
                <a:gd name="connsiteX5332" fmla="*/ 2537052 w 3189276"/>
                <a:gd name="connsiteY5332" fmla="*/ 901624 h 1011090"/>
                <a:gd name="connsiteX5333" fmla="*/ 2532293 w 3189276"/>
                <a:gd name="connsiteY5333" fmla="*/ 900607 h 1011090"/>
                <a:gd name="connsiteX5334" fmla="*/ 2527535 w 3189276"/>
                <a:gd name="connsiteY5334" fmla="*/ 899417 h 1011090"/>
                <a:gd name="connsiteX5335" fmla="*/ 2524614 w 3189276"/>
                <a:gd name="connsiteY5335" fmla="*/ 898796 h 1011090"/>
                <a:gd name="connsiteX5336" fmla="*/ 2522314 w 3189276"/>
                <a:gd name="connsiteY5336" fmla="*/ 898307 h 1011090"/>
                <a:gd name="connsiteX5337" fmla="*/ 2520305 w 3189276"/>
                <a:gd name="connsiteY5337" fmla="*/ 897487 h 1011090"/>
                <a:gd name="connsiteX5338" fmla="*/ 2518164 w 3189276"/>
                <a:gd name="connsiteY5338" fmla="*/ 896033 h 1011090"/>
                <a:gd name="connsiteX5339" fmla="*/ 2517238 w 3189276"/>
                <a:gd name="connsiteY5339" fmla="*/ 896628 h 1011090"/>
                <a:gd name="connsiteX5340" fmla="*/ 2517080 w 3189276"/>
                <a:gd name="connsiteY5340" fmla="*/ 898346 h 1011090"/>
                <a:gd name="connsiteX5341" fmla="*/ 2515719 w 3189276"/>
                <a:gd name="connsiteY5341" fmla="*/ 899364 h 1011090"/>
                <a:gd name="connsiteX5342" fmla="*/ 2515943 w 3189276"/>
                <a:gd name="connsiteY5342" fmla="*/ 901254 h 1011090"/>
                <a:gd name="connsiteX5343" fmla="*/ 2516010 w 3189276"/>
                <a:gd name="connsiteY5343" fmla="*/ 902708 h 1011090"/>
                <a:gd name="connsiteX5344" fmla="*/ 2515111 w 3189276"/>
                <a:gd name="connsiteY5344" fmla="*/ 904638 h 1011090"/>
                <a:gd name="connsiteX5345" fmla="*/ 2514674 w 3189276"/>
                <a:gd name="connsiteY5345" fmla="*/ 907718 h 1011090"/>
                <a:gd name="connsiteX5346" fmla="*/ 2511449 w 3189276"/>
                <a:gd name="connsiteY5346" fmla="*/ 909026 h 1011090"/>
                <a:gd name="connsiteX5347" fmla="*/ 2510802 w 3189276"/>
                <a:gd name="connsiteY5347" fmla="*/ 909462 h 1011090"/>
                <a:gd name="connsiteX5348" fmla="*/ 2507709 w 3189276"/>
                <a:gd name="connsiteY5348" fmla="*/ 909740 h 1011090"/>
                <a:gd name="connsiteX5349" fmla="*/ 2506942 w 3189276"/>
                <a:gd name="connsiteY5349" fmla="*/ 910321 h 1011090"/>
                <a:gd name="connsiteX5350" fmla="*/ 2506506 w 3189276"/>
                <a:gd name="connsiteY5350" fmla="*/ 911537 h 1011090"/>
                <a:gd name="connsiteX5351" fmla="*/ 2506903 w 3189276"/>
                <a:gd name="connsiteY5351" fmla="*/ 912753 h 1011090"/>
                <a:gd name="connsiteX5352" fmla="*/ 2508463 w 3189276"/>
                <a:gd name="connsiteY5352" fmla="*/ 914035 h 1011090"/>
                <a:gd name="connsiteX5353" fmla="*/ 2511238 w 3189276"/>
                <a:gd name="connsiteY5353" fmla="*/ 916600 h 1011090"/>
                <a:gd name="connsiteX5354" fmla="*/ 2512851 w 3189276"/>
                <a:gd name="connsiteY5354" fmla="*/ 918344 h 1011090"/>
                <a:gd name="connsiteX5355" fmla="*/ 2515745 w 3189276"/>
                <a:gd name="connsiteY5355" fmla="*/ 921807 h 1011090"/>
                <a:gd name="connsiteX5356" fmla="*/ 2524984 w 3189276"/>
                <a:gd name="connsiteY5356" fmla="*/ 932659 h 1011090"/>
                <a:gd name="connsiteX5357" fmla="*/ 2525130 w 3189276"/>
                <a:gd name="connsiteY5357" fmla="*/ 934536 h 1011090"/>
                <a:gd name="connsiteX5358" fmla="*/ 2528962 w 3189276"/>
                <a:gd name="connsiteY5358" fmla="*/ 942664 h 1011090"/>
                <a:gd name="connsiteX5359" fmla="*/ 2530020 w 3189276"/>
                <a:gd name="connsiteY5359" fmla="*/ 944131 h 1011090"/>
                <a:gd name="connsiteX5360" fmla="*/ 2531263 w 3189276"/>
                <a:gd name="connsiteY5360" fmla="*/ 946418 h 1011090"/>
                <a:gd name="connsiteX5361" fmla="*/ 2532280 w 3189276"/>
                <a:gd name="connsiteY5361" fmla="*/ 948097 h 1011090"/>
                <a:gd name="connsiteX5362" fmla="*/ 2533126 w 3189276"/>
                <a:gd name="connsiteY5362" fmla="*/ 948506 h 1011090"/>
                <a:gd name="connsiteX5363" fmla="*/ 2534249 w 3189276"/>
                <a:gd name="connsiteY5363" fmla="*/ 949088 h 1011090"/>
                <a:gd name="connsiteX5364" fmla="*/ 2535214 w 3189276"/>
                <a:gd name="connsiteY5364" fmla="*/ 950066 h 1011090"/>
                <a:gd name="connsiteX5365" fmla="*/ 2535981 w 3189276"/>
                <a:gd name="connsiteY5365" fmla="*/ 951560 h 1011090"/>
                <a:gd name="connsiteX5366" fmla="*/ 2536206 w 3189276"/>
                <a:gd name="connsiteY5366" fmla="*/ 952670 h 1011090"/>
                <a:gd name="connsiteX5367" fmla="*/ 2536840 w 3189276"/>
                <a:gd name="connsiteY5367" fmla="*/ 954851 h 1011090"/>
                <a:gd name="connsiteX5368" fmla="*/ 2537818 w 3189276"/>
                <a:gd name="connsiteY5368" fmla="*/ 958010 h 1011090"/>
                <a:gd name="connsiteX5369" fmla="*/ 2537607 w 3189276"/>
                <a:gd name="connsiteY5369" fmla="*/ 959226 h 1011090"/>
                <a:gd name="connsiteX5370" fmla="*/ 2537554 w 3189276"/>
                <a:gd name="connsiteY5370" fmla="*/ 960191 h 1011090"/>
                <a:gd name="connsiteX5371" fmla="*/ 2537409 w 3189276"/>
                <a:gd name="connsiteY5371" fmla="*/ 960852 h 1011090"/>
                <a:gd name="connsiteX5372" fmla="*/ 2538612 w 3189276"/>
                <a:gd name="connsiteY5372" fmla="*/ 963085 h 1011090"/>
                <a:gd name="connsiteX5373" fmla="*/ 2539114 w 3189276"/>
                <a:gd name="connsiteY5373" fmla="*/ 964566 h 1011090"/>
                <a:gd name="connsiteX5374" fmla="*/ 2537990 w 3189276"/>
                <a:gd name="connsiteY5374" fmla="*/ 965094 h 1011090"/>
                <a:gd name="connsiteX5375" fmla="*/ 2537052 w 3189276"/>
                <a:gd name="connsiteY5375" fmla="*/ 965953 h 1011090"/>
                <a:gd name="connsiteX5376" fmla="*/ 2535188 w 3189276"/>
                <a:gd name="connsiteY5376" fmla="*/ 965636 h 1011090"/>
                <a:gd name="connsiteX5377" fmla="*/ 2533813 w 3189276"/>
                <a:gd name="connsiteY5377" fmla="*/ 965808 h 1011090"/>
                <a:gd name="connsiteX5378" fmla="*/ 2532307 w 3189276"/>
                <a:gd name="connsiteY5378" fmla="*/ 966376 h 1011090"/>
                <a:gd name="connsiteX5379" fmla="*/ 2529386 w 3189276"/>
                <a:gd name="connsiteY5379" fmla="*/ 967037 h 1011090"/>
                <a:gd name="connsiteX5380" fmla="*/ 2527971 w 3189276"/>
                <a:gd name="connsiteY5380" fmla="*/ 967923 h 1011090"/>
                <a:gd name="connsiteX5381" fmla="*/ 2527416 w 3189276"/>
                <a:gd name="connsiteY5381" fmla="*/ 968570 h 1011090"/>
                <a:gd name="connsiteX5382" fmla="*/ 2527218 w 3189276"/>
                <a:gd name="connsiteY5382" fmla="*/ 969350 h 1011090"/>
                <a:gd name="connsiteX5383" fmla="*/ 2527522 w 3189276"/>
                <a:gd name="connsiteY5383" fmla="*/ 970090 h 1011090"/>
                <a:gd name="connsiteX5384" fmla="*/ 2528183 w 3189276"/>
                <a:gd name="connsiteY5384" fmla="*/ 970474 h 1011090"/>
                <a:gd name="connsiteX5385" fmla="*/ 2530205 w 3189276"/>
                <a:gd name="connsiteY5385" fmla="*/ 970778 h 1011090"/>
                <a:gd name="connsiteX5386" fmla="*/ 2532254 w 3189276"/>
                <a:gd name="connsiteY5386" fmla="*/ 972179 h 1011090"/>
                <a:gd name="connsiteX5387" fmla="*/ 2533285 w 3189276"/>
                <a:gd name="connsiteY5387" fmla="*/ 973712 h 1011090"/>
                <a:gd name="connsiteX5388" fmla="*/ 2532465 w 3189276"/>
                <a:gd name="connsiteY5388" fmla="*/ 974584 h 1011090"/>
                <a:gd name="connsiteX5389" fmla="*/ 2534012 w 3189276"/>
                <a:gd name="connsiteY5389" fmla="*/ 976250 h 1011090"/>
                <a:gd name="connsiteX5390" fmla="*/ 2536364 w 3189276"/>
                <a:gd name="connsiteY5390" fmla="*/ 977862 h 1011090"/>
                <a:gd name="connsiteX5391" fmla="*/ 2537778 w 3189276"/>
                <a:gd name="connsiteY5391" fmla="*/ 979039 h 1011090"/>
                <a:gd name="connsiteX5392" fmla="*/ 2538612 w 3189276"/>
                <a:gd name="connsiteY5392" fmla="*/ 980268 h 1011090"/>
                <a:gd name="connsiteX5393" fmla="*/ 2539655 w 3189276"/>
                <a:gd name="connsiteY5393" fmla="*/ 980955 h 1011090"/>
                <a:gd name="connsiteX5394" fmla="*/ 2540277 w 3189276"/>
                <a:gd name="connsiteY5394" fmla="*/ 980321 h 1011090"/>
                <a:gd name="connsiteX5395" fmla="*/ 2539642 w 3189276"/>
                <a:gd name="connsiteY5395" fmla="*/ 974928 h 1011090"/>
                <a:gd name="connsiteX5396" fmla="*/ 2534765 w 3189276"/>
                <a:gd name="connsiteY5396" fmla="*/ 971280 h 1011090"/>
                <a:gd name="connsiteX5397" fmla="*/ 2535571 w 3189276"/>
                <a:gd name="connsiteY5397" fmla="*/ 970817 h 1011090"/>
                <a:gd name="connsiteX5398" fmla="*/ 2540475 w 3189276"/>
                <a:gd name="connsiteY5398" fmla="*/ 971888 h 1011090"/>
                <a:gd name="connsiteX5399" fmla="*/ 2542100 w 3189276"/>
                <a:gd name="connsiteY5399" fmla="*/ 971584 h 1011090"/>
                <a:gd name="connsiteX5400" fmla="*/ 2545418 w 3189276"/>
                <a:gd name="connsiteY5400" fmla="*/ 972113 h 1011090"/>
                <a:gd name="connsiteX5401" fmla="*/ 2546290 w 3189276"/>
                <a:gd name="connsiteY5401" fmla="*/ 970157 h 1011090"/>
                <a:gd name="connsiteX5402" fmla="*/ 2546212 w 3189276"/>
                <a:gd name="connsiteY5402" fmla="*/ 968121 h 1011090"/>
                <a:gd name="connsiteX5403" fmla="*/ 2547718 w 3189276"/>
                <a:gd name="connsiteY5403" fmla="*/ 966746 h 1011090"/>
                <a:gd name="connsiteX5404" fmla="*/ 2547797 w 3189276"/>
                <a:gd name="connsiteY5404" fmla="*/ 961988 h 1011090"/>
                <a:gd name="connsiteX5405" fmla="*/ 2549225 w 3189276"/>
                <a:gd name="connsiteY5405" fmla="*/ 956358 h 1011090"/>
                <a:gd name="connsiteX5406" fmla="*/ 2550044 w 3189276"/>
                <a:gd name="connsiteY5406" fmla="*/ 954917 h 1011090"/>
                <a:gd name="connsiteX5407" fmla="*/ 2552569 w 3189276"/>
                <a:gd name="connsiteY5407" fmla="*/ 953648 h 1011090"/>
                <a:gd name="connsiteX5408" fmla="*/ 2553508 w 3189276"/>
                <a:gd name="connsiteY5408" fmla="*/ 953807 h 1011090"/>
                <a:gd name="connsiteX5409" fmla="*/ 2554591 w 3189276"/>
                <a:gd name="connsiteY5409" fmla="*/ 954243 h 1011090"/>
                <a:gd name="connsiteX5410" fmla="*/ 2553719 w 3189276"/>
                <a:gd name="connsiteY5410" fmla="*/ 957230 h 1011090"/>
                <a:gd name="connsiteX5411" fmla="*/ 2554181 w 3189276"/>
                <a:gd name="connsiteY5411" fmla="*/ 959292 h 1011090"/>
                <a:gd name="connsiteX5412" fmla="*/ 2556005 w 3189276"/>
                <a:gd name="connsiteY5412" fmla="*/ 959279 h 1011090"/>
                <a:gd name="connsiteX5413" fmla="*/ 2557473 w 3189276"/>
                <a:gd name="connsiteY5413" fmla="*/ 958631 h 1011090"/>
                <a:gd name="connsiteX5414" fmla="*/ 2560116 w 3189276"/>
                <a:gd name="connsiteY5414" fmla="*/ 955194 h 1011090"/>
                <a:gd name="connsiteX5415" fmla="*/ 2560764 w 3189276"/>
                <a:gd name="connsiteY5415" fmla="*/ 953331 h 1011090"/>
                <a:gd name="connsiteX5416" fmla="*/ 2562508 w 3189276"/>
                <a:gd name="connsiteY5416" fmla="*/ 955366 h 1011090"/>
                <a:gd name="connsiteX5417" fmla="*/ 2567399 w 3189276"/>
                <a:gd name="connsiteY5417" fmla="*/ 965068 h 1011090"/>
                <a:gd name="connsiteX5418" fmla="*/ 2571007 w 3189276"/>
                <a:gd name="connsiteY5418" fmla="*/ 964341 h 1011090"/>
                <a:gd name="connsiteX5419" fmla="*/ 2573756 w 3189276"/>
                <a:gd name="connsiteY5419" fmla="*/ 965385 h 1011090"/>
                <a:gd name="connsiteX5420" fmla="*/ 2576690 w 3189276"/>
                <a:gd name="connsiteY5420" fmla="*/ 965266 h 1011090"/>
                <a:gd name="connsiteX5421" fmla="*/ 2581475 w 3189276"/>
                <a:gd name="connsiteY5421" fmla="*/ 967513 h 1011090"/>
                <a:gd name="connsiteX5422" fmla="*/ 2582665 w 3189276"/>
                <a:gd name="connsiteY5422" fmla="*/ 967196 h 1011090"/>
                <a:gd name="connsiteX5423" fmla="*/ 2584264 w 3189276"/>
                <a:gd name="connsiteY5423" fmla="*/ 967117 h 1011090"/>
                <a:gd name="connsiteX5424" fmla="*/ 2587027 w 3189276"/>
                <a:gd name="connsiteY5424" fmla="*/ 969443 h 1011090"/>
                <a:gd name="connsiteX5425" fmla="*/ 2589710 w 3189276"/>
                <a:gd name="connsiteY5425" fmla="*/ 970143 h 1011090"/>
                <a:gd name="connsiteX5426" fmla="*/ 2592499 w 3189276"/>
                <a:gd name="connsiteY5426" fmla="*/ 968319 h 1011090"/>
                <a:gd name="connsiteX5427" fmla="*/ 2597310 w 3189276"/>
                <a:gd name="connsiteY5427" fmla="*/ 966561 h 1011090"/>
                <a:gd name="connsiteX5428" fmla="*/ 2600059 w 3189276"/>
                <a:gd name="connsiteY5428" fmla="*/ 966509 h 1011090"/>
                <a:gd name="connsiteX5429" fmla="*/ 2605015 w 3189276"/>
                <a:gd name="connsiteY5429" fmla="*/ 963297 h 1011090"/>
                <a:gd name="connsiteX5430" fmla="*/ 2606813 w 3189276"/>
                <a:gd name="connsiteY5430" fmla="*/ 960706 h 1011090"/>
                <a:gd name="connsiteX5431" fmla="*/ 2614942 w 3189276"/>
                <a:gd name="connsiteY5431" fmla="*/ 953926 h 1011090"/>
                <a:gd name="connsiteX5432" fmla="*/ 2617837 w 3189276"/>
                <a:gd name="connsiteY5432" fmla="*/ 950211 h 1011090"/>
                <a:gd name="connsiteX5433" fmla="*/ 2621061 w 3189276"/>
                <a:gd name="connsiteY5433" fmla="*/ 947502 h 1011090"/>
                <a:gd name="connsiteX5434" fmla="*/ 2621392 w 3189276"/>
                <a:gd name="connsiteY5434" fmla="*/ 943167 h 1011090"/>
                <a:gd name="connsiteX5435" fmla="*/ 2623969 w 3189276"/>
                <a:gd name="connsiteY5435" fmla="*/ 939069 h 1011090"/>
                <a:gd name="connsiteX5436" fmla="*/ 2623057 w 3189276"/>
                <a:gd name="connsiteY5436" fmla="*/ 937324 h 1011090"/>
                <a:gd name="connsiteX5437" fmla="*/ 2622859 w 3189276"/>
                <a:gd name="connsiteY5437" fmla="*/ 935342 h 1011090"/>
                <a:gd name="connsiteX5438" fmla="*/ 2623903 w 3189276"/>
                <a:gd name="connsiteY5438" fmla="*/ 924371 h 1011090"/>
                <a:gd name="connsiteX5439" fmla="*/ 2625331 w 3189276"/>
                <a:gd name="connsiteY5439" fmla="*/ 922561 h 1011090"/>
                <a:gd name="connsiteX5440" fmla="*/ 2628001 w 3189276"/>
                <a:gd name="connsiteY5440" fmla="*/ 921212 h 1011090"/>
                <a:gd name="connsiteX5441" fmla="*/ 2628278 w 3189276"/>
                <a:gd name="connsiteY5441" fmla="*/ 919217 h 1011090"/>
                <a:gd name="connsiteX5442" fmla="*/ 2627485 w 3189276"/>
                <a:gd name="connsiteY5442" fmla="*/ 916348 h 1011090"/>
                <a:gd name="connsiteX5443" fmla="*/ 2629573 w 3189276"/>
                <a:gd name="connsiteY5443" fmla="*/ 912093 h 1011090"/>
                <a:gd name="connsiteX5444" fmla="*/ 2630168 w 3189276"/>
                <a:gd name="connsiteY5444" fmla="*/ 907823 h 1011090"/>
                <a:gd name="connsiteX5445" fmla="*/ 2631437 w 3189276"/>
                <a:gd name="connsiteY5445" fmla="*/ 902748 h 1011090"/>
                <a:gd name="connsiteX5446" fmla="*/ 2631384 w 3189276"/>
                <a:gd name="connsiteY5446" fmla="*/ 900250 h 1011090"/>
                <a:gd name="connsiteX5447" fmla="*/ 2635297 w 3189276"/>
                <a:gd name="connsiteY5447" fmla="*/ 894143 h 1011090"/>
                <a:gd name="connsiteX5448" fmla="*/ 2637306 w 3189276"/>
                <a:gd name="connsiteY5448" fmla="*/ 887363 h 1011090"/>
                <a:gd name="connsiteX5449" fmla="*/ 2640055 w 3189276"/>
                <a:gd name="connsiteY5449" fmla="*/ 882459 h 1011090"/>
                <a:gd name="connsiteX5450" fmla="*/ 2640029 w 3189276"/>
                <a:gd name="connsiteY5450" fmla="*/ 879419 h 1011090"/>
                <a:gd name="connsiteX5451" fmla="*/ 2641958 w 3189276"/>
                <a:gd name="connsiteY5451" fmla="*/ 870537 h 1011090"/>
                <a:gd name="connsiteX5452" fmla="*/ 2640570 w 3189276"/>
                <a:gd name="connsiteY5452" fmla="*/ 864682 h 1011090"/>
                <a:gd name="connsiteX5453" fmla="*/ 2641971 w 3189276"/>
                <a:gd name="connsiteY5453" fmla="*/ 862461 h 1011090"/>
                <a:gd name="connsiteX5454" fmla="*/ 2639645 w 3189276"/>
                <a:gd name="connsiteY5454" fmla="*/ 856897 h 1011090"/>
                <a:gd name="connsiteX5455" fmla="*/ 2639499 w 3189276"/>
                <a:gd name="connsiteY5455" fmla="*/ 852892 h 1011090"/>
                <a:gd name="connsiteX5456" fmla="*/ 2638614 w 3189276"/>
                <a:gd name="connsiteY5456" fmla="*/ 850513 h 1011090"/>
                <a:gd name="connsiteX5457" fmla="*/ 2638442 w 3189276"/>
                <a:gd name="connsiteY5457" fmla="*/ 848279 h 1011090"/>
                <a:gd name="connsiteX5458" fmla="*/ 2641773 w 3189276"/>
                <a:gd name="connsiteY5458" fmla="*/ 839265 h 1011090"/>
                <a:gd name="connsiteX5459" fmla="*/ 2640900 w 3189276"/>
                <a:gd name="connsiteY5459" fmla="*/ 832312 h 1011090"/>
                <a:gd name="connsiteX5460" fmla="*/ 2640848 w 3189276"/>
                <a:gd name="connsiteY5460" fmla="*/ 825334 h 1011090"/>
                <a:gd name="connsiteX5461" fmla="*/ 2642487 w 3189276"/>
                <a:gd name="connsiteY5461" fmla="*/ 822902 h 1011090"/>
                <a:gd name="connsiteX5462" fmla="*/ 2643809 w 3189276"/>
                <a:gd name="connsiteY5462" fmla="*/ 819743 h 1011090"/>
                <a:gd name="connsiteX5463" fmla="*/ 2643994 w 3189276"/>
                <a:gd name="connsiteY5463" fmla="*/ 817231 h 1011090"/>
                <a:gd name="connsiteX5464" fmla="*/ 2646558 w 3189276"/>
                <a:gd name="connsiteY5464" fmla="*/ 813279 h 1011090"/>
                <a:gd name="connsiteX5465" fmla="*/ 2647232 w 3189276"/>
                <a:gd name="connsiteY5465" fmla="*/ 810543 h 1011090"/>
                <a:gd name="connsiteX5466" fmla="*/ 2646597 w 3189276"/>
                <a:gd name="connsiteY5466" fmla="*/ 807754 h 1011090"/>
                <a:gd name="connsiteX5467" fmla="*/ 2643095 w 3189276"/>
                <a:gd name="connsiteY5467" fmla="*/ 800881 h 1011090"/>
                <a:gd name="connsiteX5468" fmla="*/ 2642844 w 3189276"/>
                <a:gd name="connsiteY5468" fmla="*/ 795608 h 1011090"/>
                <a:gd name="connsiteX5469" fmla="*/ 2641284 w 3189276"/>
                <a:gd name="connsiteY5469" fmla="*/ 794762 h 1011090"/>
                <a:gd name="connsiteX5470" fmla="*/ 2639619 w 3189276"/>
                <a:gd name="connsiteY5470" fmla="*/ 793136 h 1011090"/>
                <a:gd name="connsiteX5471" fmla="*/ 2638720 w 3189276"/>
                <a:gd name="connsiteY5471" fmla="*/ 791312 h 1011090"/>
                <a:gd name="connsiteX5472" fmla="*/ 2638469 w 3189276"/>
                <a:gd name="connsiteY5472" fmla="*/ 790228 h 1011090"/>
                <a:gd name="connsiteX5473" fmla="*/ 2637636 w 3189276"/>
                <a:gd name="connsiteY5473" fmla="*/ 788536 h 1011090"/>
                <a:gd name="connsiteX5474" fmla="*/ 2637068 w 3189276"/>
                <a:gd name="connsiteY5474" fmla="*/ 786633 h 1011090"/>
                <a:gd name="connsiteX5475" fmla="*/ 2636962 w 3189276"/>
                <a:gd name="connsiteY5475" fmla="*/ 785483 h 1011090"/>
                <a:gd name="connsiteX5476" fmla="*/ 2633724 w 3189276"/>
                <a:gd name="connsiteY5476" fmla="*/ 778200 h 1011090"/>
                <a:gd name="connsiteX5477" fmla="*/ 2630379 w 3189276"/>
                <a:gd name="connsiteY5477" fmla="*/ 773654 h 1011090"/>
                <a:gd name="connsiteX5478" fmla="*/ 2628119 w 3189276"/>
                <a:gd name="connsiteY5478" fmla="*/ 771896 h 1011090"/>
                <a:gd name="connsiteX5479" fmla="*/ 2626401 w 3189276"/>
                <a:gd name="connsiteY5479" fmla="*/ 769543 h 1011090"/>
                <a:gd name="connsiteX5480" fmla="*/ 2626547 w 3189276"/>
                <a:gd name="connsiteY5480" fmla="*/ 766186 h 1011090"/>
                <a:gd name="connsiteX5481" fmla="*/ 2626771 w 3189276"/>
                <a:gd name="connsiteY5481" fmla="*/ 765631 h 1011090"/>
                <a:gd name="connsiteX5482" fmla="*/ 2626454 w 3189276"/>
                <a:gd name="connsiteY5482" fmla="*/ 764838 h 1011090"/>
                <a:gd name="connsiteX5483" fmla="*/ 2624670 w 3189276"/>
                <a:gd name="connsiteY5483" fmla="*/ 764177 h 1011090"/>
                <a:gd name="connsiteX5484" fmla="*/ 2623573 w 3189276"/>
                <a:gd name="connsiteY5484" fmla="*/ 763516 h 1011090"/>
                <a:gd name="connsiteX5485" fmla="*/ 2614017 w 3189276"/>
                <a:gd name="connsiteY5485" fmla="*/ 752149 h 1011090"/>
                <a:gd name="connsiteX5486" fmla="*/ 2609853 w 3189276"/>
                <a:gd name="connsiteY5486" fmla="*/ 745210 h 1011090"/>
                <a:gd name="connsiteX5487" fmla="*/ 2608742 w 3189276"/>
                <a:gd name="connsiteY5487" fmla="*/ 740121 h 1011090"/>
                <a:gd name="connsiteX5488" fmla="*/ 2607963 w 3189276"/>
                <a:gd name="connsiteY5488" fmla="*/ 738363 h 1011090"/>
                <a:gd name="connsiteX5489" fmla="*/ 2604619 w 3189276"/>
                <a:gd name="connsiteY5489" fmla="*/ 733433 h 1011090"/>
                <a:gd name="connsiteX5490" fmla="*/ 2604103 w 3189276"/>
                <a:gd name="connsiteY5490" fmla="*/ 728490 h 1011090"/>
                <a:gd name="connsiteX5491" fmla="*/ 2601843 w 3189276"/>
                <a:gd name="connsiteY5491" fmla="*/ 722899 h 1011090"/>
                <a:gd name="connsiteX5492" fmla="*/ 2603799 w 3189276"/>
                <a:gd name="connsiteY5492" fmla="*/ 719978 h 1011090"/>
                <a:gd name="connsiteX5493" fmla="*/ 2603759 w 3189276"/>
                <a:gd name="connsiteY5493" fmla="*/ 716369 h 1011090"/>
                <a:gd name="connsiteX5494" fmla="*/ 2604817 w 3189276"/>
                <a:gd name="connsiteY5494" fmla="*/ 714744 h 1011090"/>
                <a:gd name="connsiteX5495" fmla="*/ 2602319 w 3189276"/>
                <a:gd name="connsiteY5495" fmla="*/ 711043 h 1011090"/>
                <a:gd name="connsiteX5496" fmla="*/ 2601870 w 3189276"/>
                <a:gd name="connsiteY5496" fmla="*/ 707765 h 1011090"/>
                <a:gd name="connsiteX5497" fmla="*/ 2599055 w 3189276"/>
                <a:gd name="connsiteY5497" fmla="*/ 706258 h 1011090"/>
                <a:gd name="connsiteX5498" fmla="*/ 2596583 w 3189276"/>
                <a:gd name="connsiteY5498" fmla="*/ 705267 h 1011090"/>
                <a:gd name="connsiteX5499" fmla="*/ 2591098 w 3189276"/>
                <a:gd name="connsiteY5499" fmla="*/ 702636 h 1011090"/>
                <a:gd name="connsiteX5500" fmla="*/ 2588864 w 3189276"/>
                <a:gd name="connsiteY5500" fmla="*/ 700812 h 1011090"/>
                <a:gd name="connsiteX5501" fmla="*/ 2588798 w 3189276"/>
                <a:gd name="connsiteY5501" fmla="*/ 697720 h 1011090"/>
                <a:gd name="connsiteX5502" fmla="*/ 2587040 w 3189276"/>
                <a:gd name="connsiteY5502" fmla="*/ 694957 h 1011090"/>
                <a:gd name="connsiteX5503" fmla="*/ 2582770 w 3189276"/>
                <a:gd name="connsiteY5503" fmla="*/ 689895 h 1011090"/>
                <a:gd name="connsiteX5504" fmla="*/ 2577946 w 3189276"/>
                <a:gd name="connsiteY5504" fmla="*/ 688349 h 1011090"/>
                <a:gd name="connsiteX5505" fmla="*/ 2570360 w 3189276"/>
                <a:gd name="connsiteY5505" fmla="*/ 684516 h 1011090"/>
                <a:gd name="connsiteX5506" fmla="*/ 2568575 w 3189276"/>
                <a:gd name="connsiteY5506" fmla="*/ 683220 h 1011090"/>
                <a:gd name="connsiteX5507" fmla="*/ 2569500 w 3189276"/>
                <a:gd name="connsiteY5507" fmla="*/ 683128 h 1011090"/>
                <a:gd name="connsiteX5508" fmla="*/ 2577378 w 3189276"/>
                <a:gd name="connsiteY5508" fmla="*/ 685176 h 1011090"/>
                <a:gd name="connsiteX5509" fmla="*/ 2578699 w 3189276"/>
                <a:gd name="connsiteY5509" fmla="*/ 682969 h 1011090"/>
                <a:gd name="connsiteX5510" fmla="*/ 2578369 w 3189276"/>
                <a:gd name="connsiteY5510" fmla="*/ 680643 h 1011090"/>
                <a:gd name="connsiteX5511" fmla="*/ 2575382 w 3189276"/>
                <a:gd name="connsiteY5511" fmla="*/ 677722 h 1011090"/>
                <a:gd name="connsiteX5512" fmla="*/ 2571166 w 3189276"/>
                <a:gd name="connsiteY5512" fmla="*/ 676598 h 1011090"/>
                <a:gd name="connsiteX5513" fmla="*/ 2564266 w 3189276"/>
                <a:gd name="connsiteY5513" fmla="*/ 673386 h 1011090"/>
                <a:gd name="connsiteX5514" fmla="*/ 2563182 w 3189276"/>
                <a:gd name="connsiteY5514" fmla="*/ 672303 h 1011090"/>
                <a:gd name="connsiteX5515" fmla="*/ 2554234 w 3189276"/>
                <a:gd name="connsiteY5515" fmla="*/ 669567 h 1011090"/>
                <a:gd name="connsiteX5516" fmla="*/ 2542312 w 3189276"/>
                <a:gd name="connsiteY5516" fmla="*/ 663764 h 1011090"/>
                <a:gd name="connsiteX5517" fmla="*/ 2535942 w 3189276"/>
                <a:gd name="connsiteY5517" fmla="*/ 658715 h 1011090"/>
                <a:gd name="connsiteX5518" fmla="*/ 2533496 w 3189276"/>
                <a:gd name="connsiteY5518" fmla="*/ 657367 h 1011090"/>
                <a:gd name="connsiteX5519" fmla="*/ 2523372 w 3189276"/>
                <a:gd name="connsiteY5519" fmla="*/ 653256 h 1011090"/>
                <a:gd name="connsiteX5520" fmla="*/ 2520926 w 3189276"/>
                <a:gd name="connsiteY5520" fmla="*/ 651882 h 1011090"/>
                <a:gd name="connsiteX5521" fmla="*/ 2518627 w 3189276"/>
                <a:gd name="connsiteY5521" fmla="*/ 651327 h 1011090"/>
                <a:gd name="connsiteX5522" fmla="*/ 2512348 w 3189276"/>
                <a:gd name="connsiteY5522" fmla="*/ 653574 h 1011090"/>
                <a:gd name="connsiteX5523" fmla="*/ 2507299 w 3189276"/>
                <a:gd name="connsiteY5523" fmla="*/ 652913 h 1011090"/>
                <a:gd name="connsiteX5524" fmla="*/ 2496474 w 3189276"/>
                <a:gd name="connsiteY5524" fmla="*/ 650177 h 1011090"/>
                <a:gd name="connsiteX5525" fmla="*/ 2496144 w 3189276"/>
                <a:gd name="connsiteY5525" fmla="*/ 650758 h 1011090"/>
                <a:gd name="connsiteX5526" fmla="*/ 2499038 w 3189276"/>
                <a:gd name="connsiteY5526" fmla="*/ 652781 h 1011090"/>
                <a:gd name="connsiteX5527" fmla="*/ 2500439 w 3189276"/>
                <a:gd name="connsiteY5527" fmla="*/ 654790 h 1011090"/>
                <a:gd name="connsiteX5528" fmla="*/ 2503070 w 3189276"/>
                <a:gd name="connsiteY5528" fmla="*/ 657578 h 1011090"/>
                <a:gd name="connsiteX5529" fmla="*/ 2506401 w 3189276"/>
                <a:gd name="connsiteY5529" fmla="*/ 662244 h 1011090"/>
                <a:gd name="connsiteX5530" fmla="*/ 2508304 w 3189276"/>
                <a:gd name="connsiteY5530" fmla="*/ 665588 h 1011090"/>
                <a:gd name="connsiteX5531" fmla="*/ 2508925 w 3189276"/>
                <a:gd name="connsiteY5531" fmla="*/ 670280 h 1011090"/>
                <a:gd name="connsiteX5532" fmla="*/ 2508370 w 3189276"/>
                <a:gd name="connsiteY5532" fmla="*/ 671166 h 1011090"/>
                <a:gd name="connsiteX5533" fmla="*/ 2505925 w 3189276"/>
                <a:gd name="connsiteY5533" fmla="*/ 671549 h 1011090"/>
                <a:gd name="connsiteX5534" fmla="*/ 2504404 w 3189276"/>
                <a:gd name="connsiteY5534" fmla="*/ 671523 h 1011090"/>
                <a:gd name="connsiteX5535" fmla="*/ 2503823 w 3189276"/>
                <a:gd name="connsiteY5535" fmla="*/ 669686 h 1011090"/>
                <a:gd name="connsiteX5536" fmla="*/ 2504484 w 3189276"/>
                <a:gd name="connsiteY5536" fmla="*/ 667492 h 1011090"/>
                <a:gd name="connsiteX5537" fmla="*/ 2504761 w 3189276"/>
                <a:gd name="connsiteY5537" fmla="*/ 663619 h 1011090"/>
                <a:gd name="connsiteX5538" fmla="*/ 2501946 w 3189276"/>
                <a:gd name="connsiteY5538" fmla="*/ 660182 h 1011090"/>
                <a:gd name="connsiteX5539" fmla="*/ 2500823 w 3189276"/>
                <a:gd name="connsiteY5539" fmla="*/ 659839 h 1011090"/>
                <a:gd name="connsiteX5540" fmla="*/ 2500109 w 3189276"/>
                <a:gd name="connsiteY5540" fmla="*/ 659839 h 1011090"/>
                <a:gd name="connsiteX5541" fmla="*/ 2498787 w 3189276"/>
                <a:gd name="connsiteY5541" fmla="*/ 661187 h 1011090"/>
                <a:gd name="connsiteX5542" fmla="*/ 2500096 w 3189276"/>
                <a:gd name="connsiteY5542" fmla="*/ 666090 h 1011090"/>
                <a:gd name="connsiteX5543" fmla="*/ 2496368 w 3189276"/>
                <a:gd name="connsiteY5543" fmla="*/ 669382 h 1011090"/>
                <a:gd name="connsiteX5544" fmla="*/ 2492826 w 3189276"/>
                <a:gd name="connsiteY5544" fmla="*/ 670545 h 1011090"/>
                <a:gd name="connsiteX5545" fmla="*/ 2484631 w 3189276"/>
                <a:gd name="connsiteY5545" fmla="*/ 671113 h 1011090"/>
                <a:gd name="connsiteX5546" fmla="*/ 2482900 w 3189276"/>
                <a:gd name="connsiteY5546" fmla="*/ 670915 h 1011090"/>
                <a:gd name="connsiteX5547" fmla="*/ 2481512 w 3189276"/>
                <a:gd name="connsiteY5547" fmla="*/ 670029 h 1011090"/>
                <a:gd name="connsiteX5548" fmla="*/ 2482332 w 3189276"/>
                <a:gd name="connsiteY5548" fmla="*/ 668628 h 1011090"/>
                <a:gd name="connsiteX5549" fmla="*/ 2485002 w 3189276"/>
                <a:gd name="connsiteY5549" fmla="*/ 666606 h 1011090"/>
                <a:gd name="connsiteX5550" fmla="*/ 2484274 w 3189276"/>
                <a:gd name="connsiteY5550" fmla="*/ 662350 h 1011090"/>
                <a:gd name="connsiteX5551" fmla="*/ 2486442 w 3189276"/>
                <a:gd name="connsiteY5551" fmla="*/ 661345 h 1011090"/>
                <a:gd name="connsiteX5552" fmla="*/ 2486522 w 3189276"/>
                <a:gd name="connsiteY5552" fmla="*/ 660182 h 1011090"/>
                <a:gd name="connsiteX5553" fmla="*/ 2481552 w 3189276"/>
                <a:gd name="connsiteY5553" fmla="*/ 659548 h 1011090"/>
                <a:gd name="connsiteX5554" fmla="*/ 2477243 w 3189276"/>
                <a:gd name="connsiteY5554" fmla="*/ 658015 h 1011090"/>
                <a:gd name="connsiteX5555" fmla="*/ 2472789 w 3189276"/>
                <a:gd name="connsiteY5555" fmla="*/ 656058 h 1011090"/>
                <a:gd name="connsiteX5556" fmla="*/ 2473635 w 3189276"/>
                <a:gd name="connsiteY5556" fmla="*/ 655437 h 1011090"/>
                <a:gd name="connsiteX5557" fmla="*/ 2474494 w 3189276"/>
                <a:gd name="connsiteY5557" fmla="*/ 655252 h 1011090"/>
                <a:gd name="connsiteX5558" fmla="*/ 2475234 w 3189276"/>
                <a:gd name="connsiteY5558" fmla="*/ 654552 h 1011090"/>
                <a:gd name="connsiteX5559" fmla="*/ 2475683 w 3189276"/>
                <a:gd name="connsiteY5559" fmla="*/ 651155 h 1011090"/>
                <a:gd name="connsiteX5560" fmla="*/ 2472551 w 3189276"/>
                <a:gd name="connsiteY5560" fmla="*/ 650943 h 1011090"/>
                <a:gd name="connsiteX5561" fmla="*/ 2469656 w 3189276"/>
                <a:gd name="connsiteY5561" fmla="*/ 651181 h 1011090"/>
                <a:gd name="connsiteX5562" fmla="*/ 2466867 w 3189276"/>
                <a:gd name="connsiteY5562" fmla="*/ 653864 h 1011090"/>
                <a:gd name="connsiteX5563" fmla="*/ 2467079 w 3189276"/>
                <a:gd name="connsiteY5563" fmla="*/ 655305 h 1011090"/>
                <a:gd name="connsiteX5564" fmla="*/ 2470224 w 3189276"/>
                <a:gd name="connsiteY5564" fmla="*/ 657222 h 1011090"/>
                <a:gd name="connsiteX5565" fmla="*/ 2472709 w 3189276"/>
                <a:gd name="connsiteY5565" fmla="*/ 658067 h 1011090"/>
                <a:gd name="connsiteX5566" fmla="*/ 2474930 w 3189276"/>
                <a:gd name="connsiteY5566" fmla="*/ 663526 h 1011090"/>
                <a:gd name="connsiteX5567" fmla="*/ 2471493 w 3189276"/>
                <a:gd name="connsiteY5567" fmla="*/ 662812 h 1011090"/>
                <a:gd name="connsiteX5568" fmla="*/ 2468903 w 3189276"/>
                <a:gd name="connsiteY5568" fmla="*/ 663050 h 1011090"/>
                <a:gd name="connsiteX5569" fmla="*/ 2468361 w 3189276"/>
                <a:gd name="connsiteY5569" fmla="*/ 664584 h 1011090"/>
                <a:gd name="connsiteX5570" fmla="*/ 2466127 w 3189276"/>
                <a:gd name="connsiteY5570" fmla="*/ 663989 h 1011090"/>
                <a:gd name="connsiteX5571" fmla="*/ 2462651 w 3189276"/>
                <a:gd name="connsiteY5571" fmla="*/ 660579 h 1011090"/>
                <a:gd name="connsiteX5572" fmla="*/ 2460854 w 3189276"/>
                <a:gd name="connsiteY5572" fmla="*/ 657116 h 1011090"/>
                <a:gd name="connsiteX5573" fmla="*/ 2455394 w 3189276"/>
                <a:gd name="connsiteY5573" fmla="*/ 649278 h 1011090"/>
                <a:gd name="connsiteX5574" fmla="*/ 2454298 w 3189276"/>
                <a:gd name="connsiteY5574" fmla="*/ 646634 h 1011090"/>
                <a:gd name="connsiteX5575" fmla="*/ 2451998 w 3189276"/>
                <a:gd name="connsiteY5575" fmla="*/ 643713 h 1011090"/>
                <a:gd name="connsiteX5576" fmla="*/ 2450147 w 3189276"/>
                <a:gd name="connsiteY5576" fmla="*/ 642127 h 1011090"/>
                <a:gd name="connsiteX5577" fmla="*/ 2448350 w 3189276"/>
                <a:gd name="connsiteY5577" fmla="*/ 642035 h 1011090"/>
                <a:gd name="connsiteX5578" fmla="*/ 2445772 w 3189276"/>
                <a:gd name="connsiteY5578" fmla="*/ 642326 h 1011090"/>
                <a:gd name="connsiteX5579" fmla="*/ 2438609 w 3189276"/>
                <a:gd name="connsiteY5579" fmla="*/ 642312 h 1011090"/>
                <a:gd name="connsiteX5580" fmla="*/ 2431180 w 3189276"/>
                <a:gd name="connsiteY5580" fmla="*/ 643119 h 1011090"/>
                <a:gd name="connsiteX5581" fmla="*/ 2420184 w 3189276"/>
                <a:gd name="connsiteY5581" fmla="*/ 640224 h 1011090"/>
                <a:gd name="connsiteX5582" fmla="*/ 2417514 w 3189276"/>
                <a:gd name="connsiteY5582" fmla="*/ 639828 h 1011090"/>
                <a:gd name="connsiteX5583" fmla="*/ 2415584 w 3189276"/>
                <a:gd name="connsiteY5583" fmla="*/ 639180 h 1011090"/>
                <a:gd name="connsiteX5584" fmla="*/ 2412266 w 3189276"/>
                <a:gd name="connsiteY5584" fmla="*/ 636259 h 1011090"/>
                <a:gd name="connsiteX5585" fmla="*/ 2411407 w 3189276"/>
                <a:gd name="connsiteY5585" fmla="*/ 634593 h 1011090"/>
                <a:gd name="connsiteX5586" fmla="*/ 2411116 w 3189276"/>
                <a:gd name="connsiteY5586" fmla="*/ 633523 h 1011090"/>
                <a:gd name="connsiteX5587" fmla="*/ 2413218 w 3189276"/>
                <a:gd name="connsiteY5587" fmla="*/ 628976 h 1011090"/>
                <a:gd name="connsiteX5588" fmla="*/ 2416575 w 3189276"/>
                <a:gd name="connsiteY5588" fmla="*/ 627720 h 1011090"/>
                <a:gd name="connsiteX5589" fmla="*/ 2421214 w 3189276"/>
                <a:gd name="connsiteY5589" fmla="*/ 622618 h 1011090"/>
                <a:gd name="connsiteX5590" fmla="*/ 2421400 w 3189276"/>
                <a:gd name="connsiteY5590" fmla="*/ 618415 h 1011090"/>
                <a:gd name="connsiteX5591" fmla="*/ 2422193 w 3189276"/>
                <a:gd name="connsiteY5591" fmla="*/ 616644 h 1011090"/>
                <a:gd name="connsiteX5592" fmla="*/ 2426501 w 3189276"/>
                <a:gd name="connsiteY5592" fmla="*/ 613525 h 1011090"/>
                <a:gd name="connsiteX5593" fmla="*/ 2428775 w 3189276"/>
                <a:gd name="connsiteY5593" fmla="*/ 610842 h 1011090"/>
                <a:gd name="connsiteX5594" fmla="*/ 2430281 w 3189276"/>
                <a:gd name="connsiteY5594" fmla="*/ 608264 h 1011090"/>
                <a:gd name="connsiteX5595" fmla="*/ 2432449 w 3189276"/>
                <a:gd name="connsiteY5595" fmla="*/ 606070 h 1011090"/>
                <a:gd name="connsiteX5596" fmla="*/ 2433269 w 3189276"/>
                <a:gd name="connsiteY5596" fmla="*/ 602422 h 1011090"/>
                <a:gd name="connsiteX5597" fmla="*/ 2435106 w 3189276"/>
                <a:gd name="connsiteY5597" fmla="*/ 601695 h 1011090"/>
                <a:gd name="connsiteX5598" fmla="*/ 2436348 w 3189276"/>
                <a:gd name="connsiteY5598" fmla="*/ 593910 h 1011090"/>
                <a:gd name="connsiteX5599" fmla="*/ 2436229 w 3189276"/>
                <a:gd name="connsiteY5599" fmla="*/ 592179 h 1011090"/>
                <a:gd name="connsiteX5600" fmla="*/ 2435000 w 3189276"/>
                <a:gd name="connsiteY5600" fmla="*/ 589800 h 1011090"/>
                <a:gd name="connsiteX5601" fmla="*/ 2434855 w 3189276"/>
                <a:gd name="connsiteY5601" fmla="*/ 588729 h 1011090"/>
                <a:gd name="connsiteX5602" fmla="*/ 2436256 w 3189276"/>
                <a:gd name="connsiteY5602" fmla="*/ 579847 h 1011090"/>
                <a:gd name="connsiteX5603" fmla="*/ 2439653 w 3189276"/>
                <a:gd name="connsiteY5603" fmla="*/ 576609 h 1011090"/>
                <a:gd name="connsiteX5604" fmla="*/ 2440049 w 3189276"/>
                <a:gd name="connsiteY5604" fmla="*/ 572035 h 1011090"/>
                <a:gd name="connsiteX5605" fmla="*/ 2443816 w 3189276"/>
                <a:gd name="connsiteY5605" fmla="*/ 570238 h 1011090"/>
                <a:gd name="connsiteX5606" fmla="*/ 2444438 w 3189276"/>
                <a:gd name="connsiteY5606" fmla="*/ 569485 h 1011090"/>
                <a:gd name="connsiteX5607" fmla="*/ 2444464 w 3189276"/>
                <a:gd name="connsiteY5607" fmla="*/ 566920 h 1011090"/>
                <a:gd name="connsiteX5608" fmla="*/ 2446856 w 3189276"/>
                <a:gd name="connsiteY5608" fmla="*/ 565387 h 1011090"/>
                <a:gd name="connsiteX5609" fmla="*/ 2447213 w 3189276"/>
                <a:gd name="connsiteY5609" fmla="*/ 564462 h 1011090"/>
                <a:gd name="connsiteX5610" fmla="*/ 2446843 w 3189276"/>
                <a:gd name="connsiteY5610" fmla="*/ 560827 h 1011090"/>
                <a:gd name="connsiteX5611" fmla="*/ 2452910 w 3189276"/>
                <a:gd name="connsiteY5611" fmla="*/ 557510 h 1011090"/>
                <a:gd name="connsiteX5612" fmla="*/ 2452659 w 3189276"/>
                <a:gd name="connsiteY5612" fmla="*/ 556148 h 1011090"/>
                <a:gd name="connsiteX5613" fmla="*/ 2448271 w 3189276"/>
                <a:gd name="connsiteY5613" fmla="*/ 547055 h 1011090"/>
                <a:gd name="connsiteX5614" fmla="*/ 2448231 w 3189276"/>
                <a:gd name="connsiteY5614" fmla="*/ 544662 h 1011090"/>
                <a:gd name="connsiteX5615" fmla="*/ 2449513 w 3189276"/>
                <a:gd name="connsiteY5615" fmla="*/ 541702 h 1011090"/>
                <a:gd name="connsiteX5616" fmla="*/ 2454113 w 3189276"/>
                <a:gd name="connsiteY5616" fmla="*/ 538794 h 1011090"/>
                <a:gd name="connsiteX5617" fmla="*/ 2456360 w 3189276"/>
                <a:gd name="connsiteY5617" fmla="*/ 535635 h 1011090"/>
                <a:gd name="connsiteX5618" fmla="*/ 2457086 w 3189276"/>
                <a:gd name="connsiteY5618" fmla="*/ 533124 h 1011090"/>
                <a:gd name="connsiteX5619" fmla="*/ 2456360 w 3189276"/>
                <a:gd name="connsiteY5619" fmla="*/ 526488 h 1011090"/>
                <a:gd name="connsiteX5620" fmla="*/ 2458752 w 3189276"/>
                <a:gd name="connsiteY5620" fmla="*/ 522510 h 1011090"/>
                <a:gd name="connsiteX5621" fmla="*/ 2461620 w 3189276"/>
                <a:gd name="connsiteY5621" fmla="*/ 520237 h 1011090"/>
                <a:gd name="connsiteX5622" fmla="*/ 2470700 w 3189276"/>
                <a:gd name="connsiteY5622" fmla="*/ 516853 h 1011090"/>
                <a:gd name="connsiteX5623" fmla="*/ 2478010 w 3189276"/>
                <a:gd name="connsiteY5623" fmla="*/ 517540 h 1011090"/>
                <a:gd name="connsiteX5624" fmla="*/ 2483244 w 3189276"/>
                <a:gd name="connsiteY5624" fmla="*/ 515782 h 1011090"/>
                <a:gd name="connsiteX5625" fmla="*/ 2488425 w 3189276"/>
                <a:gd name="connsiteY5625" fmla="*/ 515862 h 1011090"/>
                <a:gd name="connsiteX5626" fmla="*/ 2496435 w 3189276"/>
                <a:gd name="connsiteY5626" fmla="*/ 516694 h 1011090"/>
                <a:gd name="connsiteX5627" fmla="*/ 2516975 w 3189276"/>
                <a:gd name="connsiteY5627" fmla="*/ 515729 h 1011090"/>
                <a:gd name="connsiteX5628" fmla="*/ 2522023 w 3189276"/>
                <a:gd name="connsiteY5628" fmla="*/ 516760 h 1011090"/>
                <a:gd name="connsiteX5629" fmla="*/ 2524575 w 3189276"/>
                <a:gd name="connsiteY5629" fmla="*/ 517884 h 1011090"/>
                <a:gd name="connsiteX5630" fmla="*/ 2529954 w 3189276"/>
                <a:gd name="connsiteY5630" fmla="*/ 521320 h 1011090"/>
                <a:gd name="connsiteX5631" fmla="*/ 2533021 w 3189276"/>
                <a:gd name="connsiteY5631" fmla="*/ 522047 h 1011090"/>
                <a:gd name="connsiteX5632" fmla="*/ 2536232 w 3189276"/>
                <a:gd name="connsiteY5632" fmla="*/ 520726 h 1011090"/>
                <a:gd name="connsiteX5633" fmla="*/ 2534382 w 3189276"/>
                <a:gd name="connsiteY5633" fmla="*/ 515293 h 1011090"/>
                <a:gd name="connsiteX5634" fmla="*/ 2535571 w 3189276"/>
                <a:gd name="connsiteY5634" fmla="*/ 514606 h 1011090"/>
                <a:gd name="connsiteX5635" fmla="*/ 2543052 w 3189276"/>
                <a:gd name="connsiteY5635" fmla="*/ 516787 h 1011090"/>
                <a:gd name="connsiteX5636" fmla="*/ 2547969 w 3189276"/>
                <a:gd name="connsiteY5636" fmla="*/ 516972 h 1011090"/>
                <a:gd name="connsiteX5637" fmla="*/ 2559958 w 3189276"/>
                <a:gd name="connsiteY5637" fmla="*/ 519496 h 1011090"/>
                <a:gd name="connsiteX5638" fmla="*/ 2562879 w 3189276"/>
                <a:gd name="connsiteY5638" fmla="*/ 518928 h 1011090"/>
                <a:gd name="connsiteX5639" fmla="*/ 2564134 w 3189276"/>
                <a:gd name="connsiteY5639" fmla="*/ 516390 h 1011090"/>
                <a:gd name="connsiteX5640" fmla="*/ 2571139 w 3189276"/>
                <a:gd name="connsiteY5640" fmla="*/ 515703 h 1011090"/>
                <a:gd name="connsiteX5641" fmla="*/ 2579731 w 3189276"/>
                <a:gd name="connsiteY5641" fmla="*/ 519655 h 1011090"/>
                <a:gd name="connsiteX5642" fmla="*/ 2584568 w 3189276"/>
                <a:gd name="connsiteY5642" fmla="*/ 519774 h 1011090"/>
                <a:gd name="connsiteX5643" fmla="*/ 2587688 w 3189276"/>
                <a:gd name="connsiteY5643" fmla="*/ 519126 h 1011090"/>
                <a:gd name="connsiteX5644" fmla="*/ 2586472 w 3189276"/>
                <a:gd name="connsiteY5644" fmla="*/ 516879 h 1011090"/>
                <a:gd name="connsiteX5645" fmla="*/ 2584172 w 3189276"/>
                <a:gd name="connsiteY5645" fmla="*/ 516073 h 1011090"/>
                <a:gd name="connsiteX5646" fmla="*/ 2581938 w 3189276"/>
                <a:gd name="connsiteY5646" fmla="*/ 516760 h 1011090"/>
                <a:gd name="connsiteX5647" fmla="*/ 2579294 w 3189276"/>
                <a:gd name="connsiteY5647" fmla="*/ 514817 h 1011090"/>
                <a:gd name="connsiteX5648" fmla="*/ 2578898 w 3189276"/>
                <a:gd name="connsiteY5648" fmla="*/ 512637 h 1011090"/>
                <a:gd name="connsiteX5649" fmla="*/ 2582942 w 3189276"/>
                <a:gd name="connsiteY5649" fmla="*/ 514130 h 1011090"/>
                <a:gd name="connsiteX5650" fmla="*/ 2586960 w 3189276"/>
                <a:gd name="connsiteY5650" fmla="*/ 513985 h 1011090"/>
                <a:gd name="connsiteX5651" fmla="*/ 2588203 w 3189276"/>
                <a:gd name="connsiteY5651" fmla="*/ 513786 h 1011090"/>
                <a:gd name="connsiteX5652" fmla="*/ 2586617 w 3189276"/>
                <a:gd name="connsiteY5652" fmla="*/ 512782 h 1011090"/>
                <a:gd name="connsiteX5653" fmla="*/ 2584832 w 3189276"/>
                <a:gd name="connsiteY5653" fmla="*/ 511949 h 1011090"/>
                <a:gd name="connsiteX5654" fmla="*/ 2581726 w 3189276"/>
                <a:gd name="connsiteY5654" fmla="*/ 510086 h 1011090"/>
                <a:gd name="connsiteX5655" fmla="*/ 2583682 w 3189276"/>
                <a:gd name="connsiteY5655" fmla="*/ 507548 h 1011090"/>
                <a:gd name="connsiteX5656" fmla="*/ 2585520 w 3189276"/>
                <a:gd name="connsiteY5656" fmla="*/ 506702 h 1011090"/>
                <a:gd name="connsiteX5657" fmla="*/ 2589630 w 3189276"/>
                <a:gd name="connsiteY5657" fmla="*/ 506464 h 1011090"/>
                <a:gd name="connsiteX5658" fmla="*/ 2603932 w 3189276"/>
                <a:gd name="connsiteY5658" fmla="*/ 509557 h 1011090"/>
                <a:gd name="connsiteX5659" fmla="*/ 2606720 w 3189276"/>
                <a:gd name="connsiteY5659" fmla="*/ 509874 h 1011090"/>
                <a:gd name="connsiteX5660" fmla="*/ 2610620 w 3189276"/>
                <a:gd name="connsiteY5660" fmla="*/ 511130 h 1011090"/>
                <a:gd name="connsiteX5661" fmla="*/ 2615722 w 3189276"/>
                <a:gd name="connsiteY5661" fmla="*/ 512015 h 1011090"/>
                <a:gd name="connsiteX5662" fmla="*/ 2613990 w 3189276"/>
                <a:gd name="connsiteY5662" fmla="*/ 512835 h 1011090"/>
                <a:gd name="connsiteX5663" fmla="*/ 2613660 w 3189276"/>
                <a:gd name="connsiteY5663" fmla="*/ 513628 h 1011090"/>
                <a:gd name="connsiteX5664" fmla="*/ 2615986 w 3189276"/>
                <a:gd name="connsiteY5664" fmla="*/ 513311 h 1011090"/>
                <a:gd name="connsiteX5665" fmla="*/ 2619251 w 3189276"/>
                <a:gd name="connsiteY5665" fmla="*/ 514275 h 1011090"/>
                <a:gd name="connsiteX5666" fmla="*/ 2621352 w 3189276"/>
                <a:gd name="connsiteY5666" fmla="*/ 514500 h 1011090"/>
                <a:gd name="connsiteX5667" fmla="*/ 2621762 w 3189276"/>
                <a:gd name="connsiteY5667" fmla="*/ 514117 h 1011090"/>
                <a:gd name="connsiteX5668" fmla="*/ 2621484 w 3189276"/>
                <a:gd name="connsiteY5668" fmla="*/ 512874 h 1011090"/>
                <a:gd name="connsiteX5669" fmla="*/ 2621629 w 3189276"/>
                <a:gd name="connsiteY5669" fmla="*/ 511619 h 1011090"/>
                <a:gd name="connsiteX5670" fmla="*/ 2622277 w 3189276"/>
                <a:gd name="connsiteY5670" fmla="*/ 511249 h 1011090"/>
                <a:gd name="connsiteX5671" fmla="*/ 2625080 w 3189276"/>
                <a:gd name="connsiteY5671" fmla="*/ 511315 h 1011090"/>
                <a:gd name="connsiteX5672" fmla="*/ 2629217 w 3189276"/>
                <a:gd name="connsiteY5672" fmla="*/ 511883 h 1011090"/>
                <a:gd name="connsiteX5673" fmla="*/ 2632944 w 3189276"/>
                <a:gd name="connsiteY5673" fmla="*/ 512848 h 1011090"/>
                <a:gd name="connsiteX5674" fmla="*/ 2644482 w 3189276"/>
                <a:gd name="connsiteY5674" fmla="*/ 518069 h 1011090"/>
                <a:gd name="connsiteX5675" fmla="*/ 2648408 w 3189276"/>
                <a:gd name="connsiteY5675" fmla="*/ 519087 h 1011090"/>
                <a:gd name="connsiteX5676" fmla="*/ 2651488 w 3189276"/>
                <a:gd name="connsiteY5676" fmla="*/ 518915 h 1011090"/>
                <a:gd name="connsiteX5677" fmla="*/ 2653127 w 3189276"/>
                <a:gd name="connsiteY5677" fmla="*/ 519245 h 1011090"/>
                <a:gd name="connsiteX5678" fmla="*/ 2656392 w 3189276"/>
                <a:gd name="connsiteY5678" fmla="*/ 520659 h 1011090"/>
                <a:gd name="connsiteX5679" fmla="*/ 2652624 w 3189276"/>
                <a:gd name="connsiteY5679" fmla="*/ 522312 h 1011090"/>
                <a:gd name="connsiteX5680" fmla="*/ 2647827 w 3189276"/>
                <a:gd name="connsiteY5680" fmla="*/ 522655 h 1011090"/>
                <a:gd name="connsiteX5681" fmla="*/ 2642777 w 3189276"/>
                <a:gd name="connsiteY5681" fmla="*/ 522206 h 1011090"/>
                <a:gd name="connsiteX5682" fmla="*/ 2637200 w 3189276"/>
                <a:gd name="connsiteY5682" fmla="*/ 524321 h 1011090"/>
                <a:gd name="connsiteX5683" fmla="*/ 2646742 w 3189276"/>
                <a:gd name="connsiteY5683" fmla="*/ 529727 h 1011090"/>
                <a:gd name="connsiteX5684" fmla="*/ 2654568 w 3189276"/>
                <a:gd name="connsiteY5684" fmla="*/ 529951 h 1011090"/>
                <a:gd name="connsiteX5685" fmla="*/ 2661150 w 3189276"/>
                <a:gd name="connsiteY5685" fmla="*/ 528815 h 1011090"/>
                <a:gd name="connsiteX5686" fmla="*/ 2660436 w 3189276"/>
                <a:gd name="connsiteY5686" fmla="*/ 526554 h 1011090"/>
                <a:gd name="connsiteX5687" fmla="*/ 2662656 w 3189276"/>
                <a:gd name="connsiteY5687" fmla="*/ 525682 h 1011090"/>
                <a:gd name="connsiteX5688" fmla="*/ 2664401 w 3189276"/>
                <a:gd name="connsiteY5688" fmla="*/ 525801 h 1011090"/>
                <a:gd name="connsiteX5689" fmla="*/ 2669821 w 3189276"/>
                <a:gd name="connsiteY5689" fmla="*/ 527691 h 1011090"/>
                <a:gd name="connsiteX5690" fmla="*/ 2675438 w 3189276"/>
                <a:gd name="connsiteY5690" fmla="*/ 528418 h 1011090"/>
                <a:gd name="connsiteX5691" fmla="*/ 2676389 w 3189276"/>
                <a:gd name="connsiteY5691" fmla="*/ 528088 h 1011090"/>
                <a:gd name="connsiteX5692" fmla="*/ 2676548 w 3189276"/>
                <a:gd name="connsiteY5692" fmla="*/ 524360 h 1011090"/>
                <a:gd name="connsiteX5693" fmla="*/ 2678596 w 3189276"/>
                <a:gd name="connsiteY5693" fmla="*/ 524030 h 1011090"/>
                <a:gd name="connsiteX5694" fmla="*/ 2680222 w 3189276"/>
                <a:gd name="connsiteY5694" fmla="*/ 524109 h 1011090"/>
                <a:gd name="connsiteX5695" fmla="*/ 2678716 w 3189276"/>
                <a:gd name="connsiteY5695" fmla="*/ 520897 h 1011090"/>
                <a:gd name="connsiteX5696" fmla="*/ 2685166 w 3189276"/>
                <a:gd name="connsiteY5696" fmla="*/ 520633 h 1011090"/>
                <a:gd name="connsiteX5697" fmla="*/ 2692052 w 3189276"/>
                <a:gd name="connsiteY5697" fmla="*/ 523514 h 1011090"/>
                <a:gd name="connsiteX5698" fmla="*/ 2695475 w 3189276"/>
                <a:gd name="connsiteY5698" fmla="*/ 524519 h 1011090"/>
                <a:gd name="connsiteX5699" fmla="*/ 2699335 w 3189276"/>
                <a:gd name="connsiteY5699" fmla="*/ 523660 h 1011090"/>
                <a:gd name="connsiteX5700" fmla="*/ 2699811 w 3189276"/>
                <a:gd name="connsiteY5700" fmla="*/ 521598 h 1011090"/>
                <a:gd name="connsiteX5701" fmla="*/ 2700696 w 3189276"/>
                <a:gd name="connsiteY5701" fmla="*/ 520845 h 1011090"/>
                <a:gd name="connsiteX5702" fmla="*/ 2707635 w 3189276"/>
                <a:gd name="connsiteY5702" fmla="*/ 522801 h 1011090"/>
                <a:gd name="connsiteX5703" fmla="*/ 2708812 w 3189276"/>
                <a:gd name="connsiteY5703" fmla="*/ 521598 h 1011090"/>
                <a:gd name="connsiteX5704" fmla="*/ 2712473 w 3189276"/>
                <a:gd name="connsiteY5704" fmla="*/ 521386 h 1011090"/>
                <a:gd name="connsiteX5705" fmla="*/ 2715499 w 3189276"/>
                <a:gd name="connsiteY5705" fmla="*/ 521532 h 1011090"/>
                <a:gd name="connsiteX5706" fmla="*/ 2713200 w 3189276"/>
                <a:gd name="connsiteY5706" fmla="*/ 519443 h 1011090"/>
                <a:gd name="connsiteX5707" fmla="*/ 2711058 w 3189276"/>
                <a:gd name="connsiteY5707" fmla="*/ 517104 h 1011090"/>
                <a:gd name="connsiteX5708" fmla="*/ 2704727 w 3189276"/>
                <a:gd name="connsiteY5708" fmla="*/ 514778 h 1011090"/>
                <a:gd name="connsiteX5709" fmla="*/ 2694510 w 3189276"/>
                <a:gd name="connsiteY5709" fmla="*/ 512425 h 1011090"/>
                <a:gd name="connsiteX5710" fmla="*/ 2691576 w 3189276"/>
                <a:gd name="connsiteY5710" fmla="*/ 513945 h 1011090"/>
                <a:gd name="connsiteX5711" fmla="*/ 2690029 w 3189276"/>
                <a:gd name="connsiteY5711" fmla="*/ 514104 h 1011090"/>
                <a:gd name="connsiteX5712" fmla="*/ 2688629 w 3189276"/>
                <a:gd name="connsiteY5712" fmla="*/ 513892 h 1011090"/>
                <a:gd name="connsiteX5713" fmla="*/ 2686157 w 3189276"/>
                <a:gd name="connsiteY5713" fmla="*/ 512716 h 1011090"/>
                <a:gd name="connsiteX5714" fmla="*/ 2685417 w 3189276"/>
                <a:gd name="connsiteY5714" fmla="*/ 510852 h 1011090"/>
                <a:gd name="connsiteX5715" fmla="*/ 2685046 w 3189276"/>
                <a:gd name="connsiteY5715" fmla="*/ 509345 h 1011090"/>
                <a:gd name="connsiteX5716" fmla="*/ 2683064 w 3189276"/>
                <a:gd name="connsiteY5716" fmla="*/ 507482 h 1011090"/>
                <a:gd name="connsiteX5717" fmla="*/ 2680817 w 3189276"/>
                <a:gd name="connsiteY5717" fmla="*/ 504812 h 1011090"/>
                <a:gd name="connsiteX5718" fmla="*/ 2681584 w 3189276"/>
                <a:gd name="connsiteY5718" fmla="*/ 503688 h 1011090"/>
                <a:gd name="connsiteX5719" fmla="*/ 2682417 w 3189276"/>
                <a:gd name="connsiteY5719" fmla="*/ 503503 h 1011090"/>
                <a:gd name="connsiteX5720" fmla="*/ 2679443 w 3189276"/>
                <a:gd name="connsiteY5720" fmla="*/ 498045 h 1011090"/>
                <a:gd name="connsiteX5721" fmla="*/ 2679588 w 3189276"/>
                <a:gd name="connsiteY5721" fmla="*/ 490775 h 1011090"/>
                <a:gd name="connsiteX5722" fmla="*/ 2683923 w 3189276"/>
                <a:gd name="connsiteY5722" fmla="*/ 486307 h 1011090"/>
                <a:gd name="connsiteX5723" fmla="*/ 2685998 w 3189276"/>
                <a:gd name="connsiteY5723" fmla="*/ 482897 h 1011090"/>
                <a:gd name="connsiteX5724" fmla="*/ 2686104 w 3189276"/>
                <a:gd name="connsiteY5724" fmla="*/ 480452 h 1011090"/>
                <a:gd name="connsiteX5725" fmla="*/ 2684069 w 3189276"/>
                <a:gd name="connsiteY5725" fmla="*/ 474835 h 1011090"/>
                <a:gd name="connsiteX5726" fmla="*/ 2685325 w 3189276"/>
                <a:gd name="connsiteY5726" fmla="*/ 470737 h 1011090"/>
                <a:gd name="connsiteX5727" fmla="*/ 2686633 w 3189276"/>
                <a:gd name="connsiteY5727" fmla="*/ 469429 h 1011090"/>
                <a:gd name="connsiteX5728" fmla="*/ 2687677 w 3189276"/>
                <a:gd name="connsiteY5728" fmla="*/ 467724 h 1011090"/>
                <a:gd name="connsiteX5729" fmla="*/ 2682853 w 3189276"/>
                <a:gd name="connsiteY5729" fmla="*/ 462397 h 1011090"/>
                <a:gd name="connsiteX5730" fmla="*/ 2683646 w 3189276"/>
                <a:gd name="connsiteY5730" fmla="*/ 461142 h 1011090"/>
                <a:gd name="connsiteX5731" fmla="*/ 2684637 w 3189276"/>
                <a:gd name="connsiteY5731" fmla="*/ 460230 h 1011090"/>
                <a:gd name="connsiteX5732" fmla="*/ 2685311 w 3189276"/>
                <a:gd name="connsiteY5732" fmla="*/ 457401 h 1011090"/>
                <a:gd name="connsiteX5733" fmla="*/ 2688919 w 3189276"/>
                <a:gd name="connsiteY5733" fmla="*/ 455577 h 1011090"/>
                <a:gd name="connsiteX5734" fmla="*/ 2689395 w 3189276"/>
                <a:gd name="connsiteY5734" fmla="*/ 454255 h 1011090"/>
                <a:gd name="connsiteX5735" fmla="*/ 2695964 w 3189276"/>
                <a:gd name="connsiteY5735" fmla="*/ 454348 h 1011090"/>
                <a:gd name="connsiteX5736" fmla="*/ 2702454 w 3189276"/>
                <a:gd name="connsiteY5736" fmla="*/ 455405 h 1011090"/>
                <a:gd name="connsiteX5737" fmla="*/ 2703723 w 3189276"/>
                <a:gd name="connsiteY5737" fmla="*/ 455114 h 1011090"/>
                <a:gd name="connsiteX5738" fmla="*/ 2705560 w 3189276"/>
                <a:gd name="connsiteY5738" fmla="*/ 453568 h 1011090"/>
                <a:gd name="connsiteX5739" fmla="*/ 2710159 w 3189276"/>
                <a:gd name="connsiteY5739" fmla="*/ 453951 h 1011090"/>
                <a:gd name="connsiteX5740" fmla="*/ 2714469 w 3189276"/>
                <a:gd name="connsiteY5740" fmla="*/ 452947 h 1011090"/>
                <a:gd name="connsiteX5741" fmla="*/ 2717350 w 3189276"/>
                <a:gd name="connsiteY5741" fmla="*/ 451110 h 1011090"/>
                <a:gd name="connsiteX5742" fmla="*/ 2719346 w 3189276"/>
                <a:gd name="connsiteY5742" fmla="*/ 450925 h 1011090"/>
                <a:gd name="connsiteX5743" fmla="*/ 2721857 w 3189276"/>
                <a:gd name="connsiteY5743" fmla="*/ 451308 h 1011090"/>
                <a:gd name="connsiteX5744" fmla="*/ 2727395 w 3189276"/>
                <a:gd name="connsiteY5744" fmla="*/ 454017 h 1011090"/>
                <a:gd name="connsiteX5745" fmla="*/ 2729589 w 3189276"/>
                <a:gd name="connsiteY5745" fmla="*/ 454691 h 1011090"/>
                <a:gd name="connsiteX5746" fmla="*/ 2732457 w 3189276"/>
                <a:gd name="connsiteY5746" fmla="*/ 456278 h 1011090"/>
                <a:gd name="connsiteX5747" fmla="*/ 2734678 w 3189276"/>
                <a:gd name="connsiteY5747" fmla="*/ 455286 h 1011090"/>
                <a:gd name="connsiteX5748" fmla="*/ 2739542 w 3189276"/>
                <a:gd name="connsiteY5748" fmla="*/ 451599 h 1011090"/>
                <a:gd name="connsiteX5749" fmla="*/ 2740599 w 3189276"/>
                <a:gd name="connsiteY5749" fmla="*/ 451572 h 1011090"/>
                <a:gd name="connsiteX5750" fmla="*/ 2742265 w 3189276"/>
                <a:gd name="connsiteY5750" fmla="*/ 451810 h 1011090"/>
                <a:gd name="connsiteX5751" fmla="*/ 2744116 w 3189276"/>
                <a:gd name="connsiteY5751" fmla="*/ 453238 h 1011090"/>
                <a:gd name="connsiteX5752" fmla="*/ 2745344 w 3189276"/>
                <a:gd name="connsiteY5752" fmla="*/ 454387 h 1011090"/>
                <a:gd name="connsiteX5753" fmla="*/ 2748147 w 3189276"/>
                <a:gd name="connsiteY5753" fmla="*/ 458115 h 1011090"/>
                <a:gd name="connsiteX5754" fmla="*/ 2749654 w 3189276"/>
                <a:gd name="connsiteY5754" fmla="*/ 460930 h 1011090"/>
                <a:gd name="connsiteX5755" fmla="*/ 2751200 w 3189276"/>
                <a:gd name="connsiteY5755" fmla="*/ 466402 h 1011090"/>
                <a:gd name="connsiteX5756" fmla="*/ 2751173 w 3189276"/>
                <a:gd name="connsiteY5756" fmla="*/ 467222 h 1011090"/>
                <a:gd name="connsiteX5757" fmla="*/ 2753421 w 3189276"/>
                <a:gd name="connsiteY5757" fmla="*/ 468689 h 1011090"/>
                <a:gd name="connsiteX5758" fmla="*/ 2757134 w 3189276"/>
                <a:gd name="connsiteY5758" fmla="*/ 471398 h 1011090"/>
                <a:gd name="connsiteX5759" fmla="*/ 2758139 w 3189276"/>
                <a:gd name="connsiteY5759" fmla="*/ 474346 h 1011090"/>
                <a:gd name="connsiteX5760" fmla="*/ 2758892 w 3189276"/>
                <a:gd name="connsiteY5760" fmla="*/ 475813 h 1011090"/>
                <a:gd name="connsiteX5761" fmla="*/ 2761099 w 3189276"/>
                <a:gd name="connsiteY5761" fmla="*/ 476157 h 1011090"/>
                <a:gd name="connsiteX5762" fmla="*/ 2761668 w 3189276"/>
                <a:gd name="connsiteY5762" fmla="*/ 474518 h 1011090"/>
                <a:gd name="connsiteX5763" fmla="*/ 2764087 w 3189276"/>
                <a:gd name="connsiteY5763" fmla="*/ 473487 h 1011090"/>
                <a:gd name="connsiteX5764" fmla="*/ 2766082 w 3189276"/>
                <a:gd name="connsiteY5764" fmla="*/ 473566 h 1011090"/>
                <a:gd name="connsiteX5765" fmla="*/ 2768568 w 3189276"/>
                <a:gd name="connsiteY5765" fmla="*/ 474055 h 1011090"/>
                <a:gd name="connsiteX5766" fmla="*/ 2771065 w 3189276"/>
                <a:gd name="connsiteY5766" fmla="*/ 479038 h 1011090"/>
                <a:gd name="connsiteX5767" fmla="*/ 2773471 w 3189276"/>
                <a:gd name="connsiteY5767" fmla="*/ 481655 h 1011090"/>
                <a:gd name="connsiteX5768" fmla="*/ 2774106 w 3189276"/>
                <a:gd name="connsiteY5768" fmla="*/ 482659 h 1011090"/>
                <a:gd name="connsiteX5769" fmla="*/ 2775520 w 3189276"/>
                <a:gd name="connsiteY5769" fmla="*/ 484008 h 1011090"/>
                <a:gd name="connsiteX5770" fmla="*/ 2776960 w 3189276"/>
                <a:gd name="connsiteY5770" fmla="*/ 483267 h 1011090"/>
                <a:gd name="connsiteX5771" fmla="*/ 2777384 w 3189276"/>
                <a:gd name="connsiteY5771" fmla="*/ 482197 h 1011090"/>
                <a:gd name="connsiteX5772" fmla="*/ 2778745 w 3189276"/>
                <a:gd name="connsiteY5772" fmla="*/ 481391 h 1011090"/>
                <a:gd name="connsiteX5773" fmla="*/ 2783992 w 3189276"/>
                <a:gd name="connsiteY5773" fmla="*/ 481047 h 1011090"/>
                <a:gd name="connsiteX5774" fmla="*/ 2782948 w 3189276"/>
                <a:gd name="connsiteY5774" fmla="*/ 477465 h 1011090"/>
                <a:gd name="connsiteX5775" fmla="*/ 2783344 w 3189276"/>
                <a:gd name="connsiteY5775" fmla="*/ 475654 h 1011090"/>
                <a:gd name="connsiteX5776" fmla="*/ 2789345 w 3189276"/>
                <a:gd name="connsiteY5776" fmla="*/ 460838 h 1011090"/>
                <a:gd name="connsiteX5777" fmla="*/ 2789821 w 3189276"/>
                <a:gd name="connsiteY5777" fmla="*/ 457731 h 1011090"/>
                <a:gd name="connsiteX5778" fmla="*/ 2791817 w 3189276"/>
                <a:gd name="connsiteY5778" fmla="*/ 457520 h 1011090"/>
                <a:gd name="connsiteX5779" fmla="*/ 2794395 w 3189276"/>
                <a:gd name="connsiteY5779" fmla="*/ 458035 h 1011090"/>
                <a:gd name="connsiteX5780" fmla="*/ 2796113 w 3189276"/>
                <a:gd name="connsiteY5780" fmla="*/ 457969 h 1011090"/>
                <a:gd name="connsiteX5781" fmla="*/ 2795240 w 3189276"/>
                <a:gd name="connsiteY5781" fmla="*/ 456886 h 1011090"/>
                <a:gd name="connsiteX5782" fmla="*/ 2795438 w 3189276"/>
                <a:gd name="connsiteY5782" fmla="*/ 456476 h 1011090"/>
                <a:gd name="connsiteX5783" fmla="*/ 2797659 w 3189276"/>
                <a:gd name="connsiteY5783" fmla="*/ 456634 h 1011090"/>
                <a:gd name="connsiteX5784" fmla="*/ 2802087 w 3189276"/>
                <a:gd name="connsiteY5784" fmla="*/ 459384 h 1011090"/>
                <a:gd name="connsiteX5785" fmla="*/ 2805074 w 3189276"/>
                <a:gd name="connsiteY5785" fmla="*/ 460758 h 1011090"/>
                <a:gd name="connsiteX5786" fmla="*/ 2805827 w 3189276"/>
                <a:gd name="connsiteY5786" fmla="*/ 460507 h 1011090"/>
                <a:gd name="connsiteX5787" fmla="*/ 2806091 w 3189276"/>
                <a:gd name="connsiteY5787" fmla="*/ 460084 h 1011090"/>
                <a:gd name="connsiteX5788" fmla="*/ 2805946 w 3189276"/>
                <a:gd name="connsiteY5788" fmla="*/ 459040 h 1011090"/>
                <a:gd name="connsiteX5789" fmla="*/ 2806131 w 3189276"/>
                <a:gd name="connsiteY5789" fmla="*/ 458194 h 1011090"/>
                <a:gd name="connsiteX5790" fmla="*/ 2805708 w 3189276"/>
                <a:gd name="connsiteY5790" fmla="*/ 456793 h 1011090"/>
                <a:gd name="connsiteX5791" fmla="*/ 2803633 w 3189276"/>
                <a:gd name="connsiteY5791" fmla="*/ 455841 h 1011090"/>
                <a:gd name="connsiteX5792" fmla="*/ 2798134 w 3189276"/>
                <a:gd name="connsiteY5792" fmla="*/ 454440 h 1011090"/>
                <a:gd name="connsiteX5793" fmla="*/ 2795386 w 3189276"/>
                <a:gd name="connsiteY5793" fmla="*/ 451903 h 1011090"/>
                <a:gd name="connsiteX5794" fmla="*/ 2792940 w 3189276"/>
                <a:gd name="connsiteY5794" fmla="*/ 447858 h 1011090"/>
                <a:gd name="connsiteX5795" fmla="*/ 2789663 w 3189276"/>
                <a:gd name="connsiteY5795" fmla="*/ 445228 h 1011090"/>
                <a:gd name="connsiteX5796" fmla="*/ 2787402 w 3189276"/>
                <a:gd name="connsiteY5796" fmla="*/ 442518 h 1011090"/>
                <a:gd name="connsiteX5797" fmla="*/ 2786781 w 3189276"/>
                <a:gd name="connsiteY5797" fmla="*/ 441144 h 1011090"/>
                <a:gd name="connsiteX5798" fmla="*/ 2786953 w 3189276"/>
                <a:gd name="connsiteY5798" fmla="*/ 440549 h 1011090"/>
                <a:gd name="connsiteX5799" fmla="*/ 2786755 w 3189276"/>
                <a:gd name="connsiteY5799" fmla="*/ 439637 h 1011090"/>
                <a:gd name="connsiteX5800" fmla="*/ 2783186 w 3189276"/>
                <a:gd name="connsiteY5800" fmla="*/ 437548 h 1011090"/>
                <a:gd name="connsiteX5801" fmla="*/ 2782367 w 3189276"/>
                <a:gd name="connsiteY5801" fmla="*/ 436121 h 1011090"/>
                <a:gd name="connsiteX5802" fmla="*/ 2782063 w 3189276"/>
                <a:gd name="connsiteY5802" fmla="*/ 435117 h 1011090"/>
                <a:gd name="connsiteX5803" fmla="*/ 2795690 w 3189276"/>
                <a:gd name="connsiteY5803" fmla="*/ 431429 h 1011090"/>
                <a:gd name="connsiteX5804" fmla="*/ 2798611 w 3189276"/>
                <a:gd name="connsiteY5804" fmla="*/ 431217 h 1011090"/>
                <a:gd name="connsiteX5805" fmla="*/ 2802364 w 3189276"/>
                <a:gd name="connsiteY5805" fmla="*/ 431958 h 1011090"/>
                <a:gd name="connsiteX5806" fmla="*/ 2809872 w 3189276"/>
                <a:gd name="connsiteY5806" fmla="*/ 434601 h 1011090"/>
                <a:gd name="connsiteX5807" fmla="*/ 2816388 w 3189276"/>
                <a:gd name="connsiteY5807" fmla="*/ 435976 h 1011090"/>
                <a:gd name="connsiteX5808" fmla="*/ 2823935 w 3189276"/>
                <a:gd name="connsiteY5808" fmla="*/ 436557 h 1011090"/>
                <a:gd name="connsiteX5809" fmla="*/ 2825746 w 3189276"/>
                <a:gd name="connsiteY5809" fmla="*/ 437747 h 1011090"/>
                <a:gd name="connsiteX5810" fmla="*/ 2822600 w 3189276"/>
                <a:gd name="connsiteY5810" fmla="*/ 437337 h 1011090"/>
                <a:gd name="connsiteX5811" fmla="*/ 2821754 w 3189276"/>
                <a:gd name="connsiteY5811" fmla="*/ 437707 h 1011090"/>
                <a:gd name="connsiteX5812" fmla="*/ 2823261 w 3189276"/>
                <a:gd name="connsiteY5812" fmla="*/ 438791 h 1011090"/>
                <a:gd name="connsiteX5813" fmla="*/ 2823869 w 3189276"/>
                <a:gd name="connsiteY5813" fmla="*/ 439597 h 1011090"/>
                <a:gd name="connsiteX5814" fmla="*/ 2821107 w 3189276"/>
                <a:gd name="connsiteY5814" fmla="*/ 438646 h 1011090"/>
                <a:gd name="connsiteX5815" fmla="*/ 2815899 w 3189276"/>
                <a:gd name="connsiteY5815" fmla="*/ 438130 h 1011090"/>
                <a:gd name="connsiteX5816" fmla="*/ 2810427 w 3189276"/>
                <a:gd name="connsiteY5816" fmla="*/ 437073 h 1011090"/>
                <a:gd name="connsiteX5817" fmla="*/ 2809118 w 3189276"/>
                <a:gd name="connsiteY5817" fmla="*/ 437152 h 1011090"/>
                <a:gd name="connsiteX5818" fmla="*/ 2806752 w 3189276"/>
                <a:gd name="connsiteY5818" fmla="*/ 440298 h 1011090"/>
                <a:gd name="connsiteX5819" fmla="*/ 2806805 w 3189276"/>
                <a:gd name="connsiteY5819" fmla="*/ 441686 h 1011090"/>
                <a:gd name="connsiteX5820" fmla="*/ 2811537 w 3189276"/>
                <a:gd name="connsiteY5820" fmla="*/ 447977 h 1011090"/>
                <a:gd name="connsiteX5821" fmla="*/ 2816467 w 3189276"/>
                <a:gd name="connsiteY5821" fmla="*/ 452339 h 1011090"/>
                <a:gd name="connsiteX5822" fmla="*/ 2820340 w 3189276"/>
                <a:gd name="connsiteY5822" fmla="*/ 456502 h 1011090"/>
                <a:gd name="connsiteX5823" fmla="*/ 2819732 w 3189276"/>
                <a:gd name="connsiteY5823" fmla="*/ 458300 h 1011090"/>
                <a:gd name="connsiteX5824" fmla="*/ 2821238 w 3189276"/>
                <a:gd name="connsiteY5824" fmla="*/ 460388 h 1011090"/>
                <a:gd name="connsiteX5825" fmla="*/ 2823446 w 3189276"/>
                <a:gd name="connsiteY5825" fmla="*/ 462873 h 1011090"/>
                <a:gd name="connsiteX5826" fmla="*/ 2827979 w 3189276"/>
                <a:gd name="connsiteY5826" fmla="*/ 463930 h 1011090"/>
                <a:gd name="connsiteX5827" fmla="*/ 2829288 w 3189276"/>
                <a:gd name="connsiteY5827" fmla="*/ 464737 h 1011090"/>
                <a:gd name="connsiteX5828" fmla="*/ 2830861 w 3189276"/>
                <a:gd name="connsiteY5828" fmla="*/ 465873 h 1011090"/>
                <a:gd name="connsiteX5829" fmla="*/ 2831681 w 3189276"/>
                <a:gd name="connsiteY5829" fmla="*/ 468517 h 1011090"/>
                <a:gd name="connsiteX5830" fmla="*/ 2830055 w 3189276"/>
                <a:gd name="connsiteY5830" fmla="*/ 471834 h 1011090"/>
                <a:gd name="connsiteX5831" fmla="*/ 2830240 w 3189276"/>
                <a:gd name="connsiteY5831" fmla="*/ 472522 h 1011090"/>
                <a:gd name="connsiteX5832" fmla="*/ 2831244 w 3189276"/>
                <a:gd name="connsiteY5832" fmla="*/ 474029 h 1011090"/>
                <a:gd name="connsiteX5833" fmla="*/ 2837509 w 3189276"/>
                <a:gd name="connsiteY5833" fmla="*/ 476831 h 1011090"/>
                <a:gd name="connsiteX5834" fmla="*/ 2836201 w 3189276"/>
                <a:gd name="connsiteY5834" fmla="*/ 477848 h 1011090"/>
                <a:gd name="connsiteX5835" fmla="*/ 2834655 w 3189276"/>
                <a:gd name="connsiteY5835" fmla="*/ 478549 h 1011090"/>
                <a:gd name="connsiteX5836" fmla="*/ 2833835 w 3189276"/>
                <a:gd name="connsiteY5836" fmla="*/ 479818 h 1011090"/>
                <a:gd name="connsiteX5837" fmla="*/ 2826843 w 3189276"/>
                <a:gd name="connsiteY5837" fmla="*/ 480267 h 1011090"/>
                <a:gd name="connsiteX5838" fmla="*/ 2825257 w 3189276"/>
                <a:gd name="connsiteY5838" fmla="*/ 483439 h 1011090"/>
                <a:gd name="connsiteX5839" fmla="*/ 2819930 w 3189276"/>
                <a:gd name="connsiteY5839" fmla="*/ 486598 h 1011090"/>
                <a:gd name="connsiteX5840" fmla="*/ 2818013 w 3189276"/>
                <a:gd name="connsiteY5840" fmla="*/ 488409 h 1011090"/>
                <a:gd name="connsiteX5841" fmla="*/ 2818054 w 3189276"/>
                <a:gd name="connsiteY5841" fmla="*/ 489599 h 1011090"/>
                <a:gd name="connsiteX5842" fmla="*/ 2820287 w 3189276"/>
                <a:gd name="connsiteY5842" fmla="*/ 494449 h 1011090"/>
                <a:gd name="connsiteX5843" fmla="*/ 2820723 w 3189276"/>
                <a:gd name="connsiteY5843" fmla="*/ 496511 h 1011090"/>
                <a:gd name="connsiteX5844" fmla="*/ 2818212 w 3189276"/>
                <a:gd name="connsiteY5844" fmla="*/ 499736 h 1011090"/>
                <a:gd name="connsiteX5845" fmla="*/ 2818767 w 3189276"/>
                <a:gd name="connsiteY5845" fmla="*/ 504442 h 1011090"/>
                <a:gd name="connsiteX5846" fmla="*/ 2817670 w 3189276"/>
                <a:gd name="connsiteY5846" fmla="*/ 510112 h 1011090"/>
                <a:gd name="connsiteX5847" fmla="*/ 2815502 w 3189276"/>
                <a:gd name="connsiteY5847" fmla="*/ 510760 h 1011090"/>
                <a:gd name="connsiteX5848" fmla="*/ 2813744 w 3189276"/>
                <a:gd name="connsiteY5848" fmla="*/ 512174 h 1011090"/>
                <a:gd name="connsiteX5849" fmla="*/ 2814088 w 3189276"/>
                <a:gd name="connsiteY5849" fmla="*/ 516152 h 1011090"/>
                <a:gd name="connsiteX5850" fmla="*/ 2811418 w 3189276"/>
                <a:gd name="connsiteY5850" fmla="*/ 523091 h 1011090"/>
                <a:gd name="connsiteX5851" fmla="*/ 2815212 w 3189276"/>
                <a:gd name="connsiteY5851" fmla="*/ 531524 h 1011090"/>
                <a:gd name="connsiteX5852" fmla="*/ 2815370 w 3189276"/>
                <a:gd name="connsiteY5852" fmla="*/ 534339 h 1011090"/>
                <a:gd name="connsiteX5853" fmla="*/ 2814802 w 3189276"/>
                <a:gd name="connsiteY5853" fmla="*/ 536573 h 1011090"/>
                <a:gd name="connsiteX5854" fmla="*/ 2815317 w 3189276"/>
                <a:gd name="connsiteY5854" fmla="*/ 538952 h 1011090"/>
                <a:gd name="connsiteX5855" fmla="*/ 2814419 w 3189276"/>
                <a:gd name="connsiteY5855" fmla="*/ 541450 h 1011090"/>
                <a:gd name="connsiteX5856" fmla="*/ 2811220 w 3189276"/>
                <a:gd name="connsiteY5856" fmla="*/ 545178 h 1011090"/>
                <a:gd name="connsiteX5857" fmla="*/ 2809620 w 3189276"/>
                <a:gd name="connsiteY5857" fmla="*/ 548284 h 1011090"/>
                <a:gd name="connsiteX5858" fmla="*/ 2809171 w 3189276"/>
                <a:gd name="connsiteY5858" fmla="*/ 550359 h 1011090"/>
                <a:gd name="connsiteX5859" fmla="*/ 2810255 w 3189276"/>
                <a:gd name="connsiteY5859" fmla="*/ 552315 h 1011090"/>
                <a:gd name="connsiteX5860" fmla="*/ 2808497 w 3189276"/>
                <a:gd name="connsiteY5860" fmla="*/ 551892 h 1011090"/>
                <a:gd name="connsiteX5861" fmla="*/ 2804770 w 3189276"/>
                <a:gd name="connsiteY5861" fmla="*/ 552923 h 1011090"/>
                <a:gd name="connsiteX5862" fmla="*/ 2797606 w 3189276"/>
                <a:gd name="connsiteY5862" fmla="*/ 552038 h 1011090"/>
                <a:gd name="connsiteX5863" fmla="*/ 2799126 w 3189276"/>
                <a:gd name="connsiteY5863" fmla="*/ 557827 h 1011090"/>
                <a:gd name="connsiteX5864" fmla="*/ 2794976 w 3189276"/>
                <a:gd name="connsiteY5864" fmla="*/ 558422 h 1011090"/>
                <a:gd name="connsiteX5865" fmla="*/ 2788856 w 3189276"/>
                <a:gd name="connsiteY5865" fmla="*/ 557021 h 1011090"/>
                <a:gd name="connsiteX5866" fmla="*/ 2787244 w 3189276"/>
                <a:gd name="connsiteY5866" fmla="*/ 557721 h 1011090"/>
                <a:gd name="connsiteX5867" fmla="*/ 2787032 w 3189276"/>
                <a:gd name="connsiteY5867" fmla="*/ 558355 h 1011090"/>
                <a:gd name="connsiteX5868" fmla="*/ 2787098 w 3189276"/>
                <a:gd name="connsiteY5868" fmla="*/ 559188 h 1011090"/>
                <a:gd name="connsiteX5869" fmla="*/ 2791195 w 3189276"/>
                <a:gd name="connsiteY5869" fmla="*/ 561052 h 1011090"/>
                <a:gd name="connsiteX5870" fmla="*/ 2793812 w 3189276"/>
                <a:gd name="connsiteY5870" fmla="*/ 562664 h 1011090"/>
                <a:gd name="connsiteX5871" fmla="*/ 2795584 w 3189276"/>
                <a:gd name="connsiteY5871" fmla="*/ 564105 h 1011090"/>
                <a:gd name="connsiteX5872" fmla="*/ 2798360 w 3189276"/>
                <a:gd name="connsiteY5872" fmla="*/ 566590 h 1011090"/>
                <a:gd name="connsiteX5873" fmla="*/ 2800408 w 3189276"/>
                <a:gd name="connsiteY5873" fmla="*/ 571229 h 1011090"/>
                <a:gd name="connsiteX5874" fmla="*/ 2801585 w 3189276"/>
                <a:gd name="connsiteY5874" fmla="*/ 574864 h 1011090"/>
                <a:gd name="connsiteX5875" fmla="*/ 2800950 w 3189276"/>
                <a:gd name="connsiteY5875" fmla="*/ 578314 h 1011090"/>
                <a:gd name="connsiteX5876" fmla="*/ 2797751 w 3189276"/>
                <a:gd name="connsiteY5876" fmla="*/ 584632 h 1011090"/>
                <a:gd name="connsiteX5877" fmla="*/ 2797659 w 3189276"/>
                <a:gd name="connsiteY5877" fmla="*/ 585411 h 1011090"/>
                <a:gd name="connsiteX5878" fmla="*/ 2798254 w 3189276"/>
                <a:gd name="connsiteY5878" fmla="*/ 586905 h 1011090"/>
                <a:gd name="connsiteX5879" fmla="*/ 2808894 w 3189276"/>
                <a:gd name="connsiteY5879" fmla="*/ 603400 h 1011090"/>
                <a:gd name="connsiteX5880" fmla="*/ 2814525 w 3189276"/>
                <a:gd name="connsiteY5880" fmla="*/ 610789 h 1011090"/>
                <a:gd name="connsiteX5881" fmla="*/ 2824028 w 3189276"/>
                <a:gd name="connsiteY5881" fmla="*/ 622618 h 1011090"/>
                <a:gd name="connsiteX5882" fmla="*/ 2827993 w 3189276"/>
                <a:gd name="connsiteY5882" fmla="*/ 626597 h 1011090"/>
                <a:gd name="connsiteX5883" fmla="*/ 2837602 w 3189276"/>
                <a:gd name="connsiteY5883" fmla="*/ 635519 h 1011090"/>
                <a:gd name="connsiteX5884" fmla="*/ 2848004 w 3189276"/>
                <a:gd name="connsiteY5884" fmla="*/ 644678 h 1011090"/>
                <a:gd name="connsiteX5885" fmla="*/ 2866918 w 3189276"/>
                <a:gd name="connsiteY5885" fmla="*/ 660552 h 1011090"/>
                <a:gd name="connsiteX5886" fmla="*/ 2872403 w 3189276"/>
                <a:gd name="connsiteY5886" fmla="*/ 665482 h 1011090"/>
                <a:gd name="connsiteX5887" fmla="*/ 2893564 w 3189276"/>
                <a:gd name="connsiteY5887" fmla="*/ 685309 h 1011090"/>
                <a:gd name="connsiteX5888" fmla="*/ 2897199 w 3189276"/>
                <a:gd name="connsiteY5888" fmla="*/ 689089 h 1011090"/>
                <a:gd name="connsiteX5889" fmla="*/ 2901006 w 3189276"/>
                <a:gd name="connsiteY5889" fmla="*/ 692300 h 1011090"/>
                <a:gd name="connsiteX5890" fmla="*/ 2905486 w 3189276"/>
                <a:gd name="connsiteY5890" fmla="*/ 695565 h 1011090"/>
                <a:gd name="connsiteX5891" fmla="*/ 2911183 w 3189276"/>
                <a:gd name="connsiteY5891" fmla="*/ 698724 h 1011090"/>
                <a:gd name="connsiteX5892" fmla="*/ 2914871 w 3189276"/>
                <a:gd name="connsiteY5892" fmla="*/ 702584 h 1011090"/>
                <a:gd name="connsiteX5893" fmla="*/ 2928022 w 3189276"/>
                <a:gd name="connsiteY5893" fmla="*/ 714863 h 1011090"/>
                <a:gd name="connsiteX5894" fmla="*/ 2938503 w 3189276"/>
                <a:gd name="connsiteY5894" fmla="*/ 726745 h 1011090"/>
                <a:gd name="connsiteX5895" fmla="*/ 2941147 w 3189276"/>
                <a:gd name="connsiteY5895" fmla="*/ 729322 h 1011090"/>
                <a:gd name="connsiteX5896" fmla="*/ 2943209 w 3189276"/>
                <a:gd name="connsiteY5896" fmla="*/ 731186 h 1011090"/>
                <a:gd name="connsiteX5897" fmla="*/ 2947901 w 3189276"/>
                <a:gd name="connsiteY5897" fmla="*/ 733499 h 1011090"/>
                <a:gd name="connsiteX5898" fmla="*/ 2951192 w 3189276"/>
                <a:gd name="connsiteY5898" fmla="*/ 736301 h 1011090"/>
                <a:gd name="connsiteX5899" fmla="*/ 2953201 w 3189276"/>
                <a:gd name="connsiteY5899" fmla="*/ 738403 h 1011090"/>
                <a:gd name="connsiteX5900" fmla="*/ 2955488 w 3189276"/>
                <a:gd name="connsiteY5900" fmla="*/ 740518 h 1011090"/>
                <a:gd name="connsiteX5901" fmla="*/ 2956770 w 3189276"/>
                <a:gd name="connsiteY5901" fmla="*/ 739500 h 1011090"/>
                <a:gd name="connsiteX5902" fmla="*/ 2959638 w 3189276"/>
                <a:gd name="connsiteY5902" fmla="*/ 733882 h 1011090"/>
                <a:gd name="connsiteX5903" fmla="*/ 2961238 w 3189276"/>
                <a:gd name="connsiteY5903" fmla="*/ 728543 h 1011090"/>
                <a:gd name="connsiteX5904" fmla="*/ 2960457 w 3189276"/>
                <a:gd name="connsiteY5904" fmla="*/ 726613 h 1011090"/>
                <a:gd name="connsiteX5905" fmla="*/ 2961277 w 3189276"/>
                <a:gd name="connsiteY5905" fmla="*/ 725133 h 1011090"/>
                <a:gd name="connsiteX5906" fmla="*/ 2963775 w 3189276"/>
                <a:gd name="connsiteY5906" fmla="*/ 723216 h 1011090"/>
                <a:gd name="connsiteX5907" fmla="*/ 2964938 w 3189276"/>
                <a:gd name="connsiteY5907" fmla="*/ 717678 h 1011090"/>
                <a:gd name="connsiteX5908" fmla="*/ 2963088 w 3189276"/>
                <a:gd name="connsiteY5908" fmla="*/ 710052 h 1011090"/>
                <a:gd name="connsiteX5909" fmla="*/ 2960735 w 3189276"/>
                <a:gd name="connsiteY5909" fmla="*/ 704262 h 1011090"/>
                <a:gd name="connsiteX5910" fmla="*/ 2959480 w 3189276"/>
                <a:gd name="connsiteY5910" fmla="*/ 702147 h 1011090"/>
                <a:gd name="connsiteX5911" fmla="*/ 2957761 w 3189276"/>
                <a:gd name="connsiteY5911" fmla="*/ 700059 h 1011090"/>
                <a:gd name="connsiteX5912" fmla="*/ 2953294 w 3189276"/>
                <a:gd name="connsiteY5912" fmla="*/ 695565 h 1011090"/>
                <a:gd name="connsiteX5913" fmla="*/ 2952910 w 3189276"/>
                <a:gd name="connsiteY5913" fmla="*/ 693900 h 1011090"/>
                <a:gd name="connsiteX5914" fmla="*/ 2949963 w 3189276"/>
                <a:gd name="connsiteY5914" fmla="*/ 688904 h 1011090"/>
                <a:gd name="connsiteX5915" fmla="*/ 2947742 w 3189276"/>
                <a:gd name="connsiteY5915" fmla="*/ 687595 h 1011090"/>
                <a:gd name="connsiteX5916" fmla="*/ 2944160 w 3189276"/>
                <a:gd name="connsiteY5916" fmla="*/ 686643 h 1011090"/>
                <a:gd name="connsiteX5917" fmla="*/ 2943156 w 3189276"/>
                <a:gd name="connsiteY5917" fmla="*/ 684621 h 1011090"/>
                <a:gd name="connsiteX5918" fmla="*/ 2944676 w 3189276"/>
                <a:gd name="connsiteY5918" fmla="*/ 684145 h 1011090"/>
                <a:gd name="connsiteX5919" fmla="*/ 2947134 w 3189276"/>
                <a:gd name="connsiteY5919" fmla="*/ 685097 h 1011090"/>
                <a:gd name="connsiteX5920" fmla="*/ 2950029 w 3189276"/>
                <a:gd name="connsiteY5920" fmla="*/ 687238 h 1011090"/>
                <a:gd name="connsiteX5921" fmla="*/ 2951985 w 3189276"/>
                <a:gd name="connsiteY5921" fmla="*/ 687952 h 1011090"/>
                <a:gd name="connsiteX5922" fmla="*/ 2952950 w 3189276"/>
                <a:gd name="connsiteY5922" fmla="*/ 684225 h 1011090"/>
                <a:gd name="connsiteX5923" fmla="*/ 2955131 w 3189276"/>
                <a:gd name="connsiteY5923" fmla="*/ 682348 h 1011090"/>
                <a:gd name="connsiteX5924" fmla="*/ 2961647 w 3189276"/>
                <a:gd name="connsiteY5924" fmla="*/ 679110 h 1011090"/>
                <a:gd name="connsiteX5925" fmla="*/ 2965771 w 3189276"/>
                <a:gd name="connsiteY5925" fmla="*/ 679321 h 1011090"/>
                <a:gd name="connsiteX5926" fmla="*/ 2972102 w 3189276"/>
                <a:gd name="connsiteY5926" fmla="*/ 682136 h 1011090"/>
                <a:gd name="connsiteX5927" fmla="*/ 2973635 w 3189276"/>
                <a:gd name="connsiteY5927" fmla="*/ 682017 h 1011090"/>
                <a:gd name="connsiteX5928" fmla="*/ 2969511 w 3189276"/>
                <a:gd name="connsiteY5928" fmla="*/ 678105 h 1011090"/>
                <a:gd name="connsiteX5929" fmla="*/ 2964647 w 3189276"/>
                <a:gd name="connsiteY5929" fmla="*/ 675263 h 1011090"/>
                <a:gd name="connsiteX5930" fmla="*/ 2962995 w 3189276"/>
                <a:gd name="connsiteY5930" fmla="*/ 673466 h 1011090"/>
                <a:gd name="connsiteX5931" fmla="*/ 2961568 w 3189276"/>
                <a:gd name="connsiteY5931" fmla="*/ 670664 h 1011090"/>
                <a:gd name="connsiteX5932" fmla="*/ 2958964 w 3189276"/>
                <a:gd name="connsiteY5932" fmla="*/ 668826 h 1011090"/>
                <a:gd name="connsiteX5933" fmla="*/ 2956743 w 3189276"/>
                <a:gd name="connsiteY5933" fmla="*/ 667439 h 1011090"/>
                <a:gd name="connsiteX5934" fmla="*/ 2953359 w 3189276"/>
                <a:gd name="connsiteY5934" fmla="*/ 664465 h 1011090"/>
                <a:gd name="connsiteX5935" fmla="*/ 2949302 w 3189276"/>
                <a:gd name="connsiteY5935" fmla="*/ 658438 h 1011090"/>
                <a:gd name="connsiteX5936" fmla="*/ 2948033 w 3189276"/>
                <a:gd name="connsiteY5936" fmla="*/ 655160 h 1011090"/>
                <a:gd name="connsiteX5937" fmla="*/ 2947888 w 3189276"/>
                <a:gd name="connsiteY5937" fmla="*/ 653600 h 1011090"/>
                <a:gd name="connsiteX5938" fmla="*/ 2949844 w 3189276"/>
                <a:gd name="connsiteY5938" fmla="*/ 650943 h 1011090"/>
                <a:gd name="connsiteX5939" fmla="*/ 2950954 w 3189276"/>
                <a:gd name="connsiteY5939" fmla="*/ 647123 h 1011090"/>
                <a:gd name="connsiteX5940" fmla="*/ 2953452 w 3189276"/>
                <a:gd name="connsiteY5940" fmla="*/ 644176 h 1011090"/>
                <a:gd name="connsiteX5941" fmla="*/ 2955898 w 3189276"/>
                <a:gd name="connsiteY5941" fmla="*/ 643185 h 1011090"/>
                <a:gd name="connsiteX5942" fmla="*/ 2959453 w 3189276"/>
                <a:gd name="connsiteY5942" fmla="*/ 642656 h 1011090"/>
                <a:gd name="connsiteX5943" fmla="*/ 2964899 w 3189276"/>
                <a:gd name="connsiteY5943" fmla="*/ 644731 h 1011090"/>
                <a:gd name="connsiteX5944" fmla="*/ 2971930 w 3189276"/>
                <a:gd name="connsiteY5944" fmla="*/ 644850 h 1011090"/>
                <a:gd name="connsiteX5945" fmla="*/ 2973609 w 3189276"/>
                <a:gd name="connsiteY5945" fmla="*/ 644401 h 1011090"/>
                <a:gd name="connsiteX5946" fmla="*/ 2974587 w 3189276"/>
                <a:gd name="connsiteY5946" fmla="*/ 640237 h 1011090"/>
                <a:gd name="connsiteX5947" fmla="*/ 2975816 w 3189276"/>
                <a:gd name="connsiteY5947" fmla="*/ 638545 h 1011090"/>
                <a:gd name="connsiteX5948" fmla="*/ 2971771 w 3189276"/>
                <a:gd name="connsiteY5948" fmla="*/ 634963 h 1011090"/>
                <a:gd name="connsiteX5949" fmla="*/ 2967080 w 3189276"/>
                <a:gd name="connsiteY5949" fmla="*/ 631976 h 1011090"/>
                <a:gd name="connsiteX5950" fmla="*/ 2959784 w 3189276"/>
                <a:gd name="connsiteY5950" fmla="*/ 628223 h 1011090"/>
                <a:gd name="connsiteX5951" fmla="*/ 2957219 w 3189276"/>
                <a:gd name="connsiteY5951" fmla="*/ 626452 h 1011090"/>
                <a:gd name="connsiteX5952" fmla="*/ 2952025 w 3189276"/>
                <a:gd name="connsiteY5952" fmla="*/ 622381 h 1011090"/>
                <a:gd name="connsiteX5953" fmla="*/ 2948258 w 3189276"/>
                <a:gd name="connsiteY5953" fmla="*/ 618706 h 1011090"/>
                <a:gd name="connsiteX5954" fmla="*/ 2945112 w 3189276"/>
                <a:gd name="connsiteY5954" fmla="*/ 614490 h 1011090"/>
                <a:gd name="connsiteX5955" fmla="*/ 2943235 w 3189276"/>
                <a:gd name="connsiteY5955" fmla="*/ 609560 h 1011090"/>
                <a:gd name="connsiteX5956" fmla="*/ 2939891 w 3189276"/>
                <a:gd name="connsiteY5956" fmla="*/ 602951 h 1011090"/>
                <a:gd name="connsiteX5957" fmla="*/ 2940116 w 3189276"/>
                <a:gd name="connsiteY5957" fmla="*/ 601933 h 1011090"/>
                <a:gd name="connsiteX5958" fmla="*/ 2942389 w 3189276"/>
                <a:gd name="connsiteY5958" fmla="*/ 600360 h 1011090"/>
                <a:gd name="connsiteX5959" fmla="*/ 2943725 w 3189276"/>
                <a:gd name="connsiteY5959" fmla="*/ 599092 h 1011090"/>
                <a:gd name="connsiteX5960" fmla="*/ 2944425 w 3189276"/>
                <a:gd name="connsiteY5960" fmla="*/ 598431 h 1011090"/>
                <a:gd name="connsiteX5961" fmla="*/ 2939865 w 3189276"/>
                <a:gd name="connsiteY5961" fmla="*/ 594769 h 1011090"/>
                <a:gd name="connsiteX5962" fmla="*/ 2940420 w 3189276"/>
                <a:gd name="connsiteY5962" fmla="*/ 593289 h 1011090"/>
                <a:gd name="connsiteX5963" fmla="*/ 2941160 w 3189276"/>
                <a:gd name="connsiteY5963" fmla="*/ 592364 h 1011090"/>
                <a:gd name="connsiteX5964" fmla="*/ 2945773 w 3189276"/>
                <a:gd name="connsiteY5964" fmla="*/ 592721 h 1011090"/>
                <a:gd name="connsiteX5965" fmla="*/ 2946275 w 3189276"/>
                <a:gd name="connsiteY5965" fmla="*/ 591888 h 1011090"/>
                <a:gd name="connsiteX5966" fmla="*/ 2947835 w 3189276"/>
                <a:gd name="connsiteY5966" fmla="*/ 591518 h 1011090"/>
                <a:gd name="connsiteX5967" fmla="*/ 2948522 w 3189276"/>
                <a:gd name="connsiteY5967" fmla="*/ 593448 h 1011090"/>
                <a:gd name="connsiteX5968" fmla="*/ 2948178 w 3189276"/>
                <a:gd name="connsiteY5968" fmla="*/ 594756 h 1011090"/>
                <a:gd name="connsiteX5969" fmla="*/ 2946328 w 3189276"/>
                <a:gd name="connsiteY5969" fmla="*/ 596567 h 1011090"/>
                <a:gd name="connsiteX5970" fmla="*/ 2947240 w 3189276"/>
                <a:gd name="connsiteY5970" fmla="*/ 599184 h 1011090"/>
                <a:gd name="connsiteX5971" fmla="*/ 2956122 w 3189276"/>
                <a:gd name="connsiteY5971" fmla="*/ 603599 h 1011090"/>
                <a:gd name="connsiteX5972" fmla="*/ 2959691 w 3189276"/>
                <a:gd name="connsiteY5972" fmla="*/ 604445 h 1011090"/>
                <a:gd name="connsiteX5973" fmla="*/ 2960959 w 3189276"/>
                <a:gd name="connsiteY5973" fmla="*/ 604154 h 1011090"/>
                <a:gd name="connsiteX5974" fmla="*/ 2961396 w 3189276"/>
                <a:gd name="connsiteY5974" fmla="*/ 601709 h 1011090"/>
                <a:gd name="connsiteX5975" fmla="*/ 2961885 w 3189276"/>
                <a:gd name="connsiteY5975" fmla="*/ 600730 h 1011090"/>
                <a:gd name="connsiteX5976" fmla="*/ 2961819 w 3189276"/>
                <a:gd name="connsiteY5976" fmla="*/ 599171 h 1011090"/>
                <a:gd name="connsiteX5977" fmla="*/ 2955117 w 3189276"/>
                <a:gd name="connsiteY5977" fmla="*/ 593474 h 1011090"/>
                <a:gd name="connsiteX5978" fmla="*/ 2950888 w 3189276"/>
                <a:gd name="connsiteY5978" fmla="*/ 590381 h 1011090"/>
                <a:gd name="connsiteX5979" fmla="*/ 2947782 w 3189276"/>
                <a:gd name="connsiteY5979" fmla="*/ 587117 h 1011090"/>
                <a:gd name="connsiteX5980" fmla="*/ 2944888 w 3189276"/>
                <a:gd name="connsiteY5980" fmla="*/ 586125 h 1011090"/>
                <a:gd name="connsiteX5981" fmla="*/ 2942006 w 3189276"/>
                <a:gd name="connsiteY5981" fmla="*/ 585702 h 1011090"/>
                <a:gd name="connsiteX5982" fmla="*/ 2939957 w 3189276"/>
                <a:gd name="connsiteY5982" fmla="*/ 586191 h 1011090"/>
                <a:gd name="connsiteX5983" fmla="*/ 2937539 w 3189276"/>
                <a:gd name="connsiteY5983" fmla="*/ 585293 h 1011090"/>
                <a:gd name="connsiteX5984" fmla="*/ 2935080 w 3189276"/>
                <a:gd name="connsiteY5984" fmla="*/ 583852 h 1011090"/>
                <a:gd name="connsiteX5985" fmla="*/ 2933098 w 3189276"/>
                <a:gd name="connsiteY5985" fmla="*/ 582160 h 1011090"/>
                <a:gd name="connsiteX5986" fmla="*/ 2929529 w 3189276"/>
                <a:gd name="connsiteY5986" fmla="*/ 578261 h 1011090"/>
                <a:gd name="connsiteX5987" fmla="*/ 2927216 w 3189276"/>
                <a:gd name="connsiteY5987" fmla="*/ 576173 h 1011090"/>
                <a:gd name="connsiteX5988" fmla="*/ 2922392 w 3189276"/>
                <a:gd name="connsiteY5988" fmla="*/ 572458 h 1011090"/>
                <a:gd name="connsiteX5989" fmla="*/ 2921307 w 3189276"/>
                <a:gd name="connsiteY5989" fmla="*/ 571401 h 1011090"/>
                <a:gd name="connsiteX5990" fmla="*/ 2919629 w 3189276"/>
                <a:gd name="connsiteY5990" fmla="*/ 569471 h 1011090"/>
                <a:gd name="connsiteX5991" fmla="*/ 2919946 w 3189276"/>
                <a:gd name="connsiteY5991" fmla="*/ 566312 h 1011090"/>
                <a:gd name="connsiteX5992" fmla="*/ 2920621 w 3189276"/>
                <a:gd name="connsiteY5992" fmla="*/ 564012 h 1011090"/>
                <a:gd name="connsiteX5993" fmla="*/ 2920224 w 3189276"/>
                <a:gd name="connsiteY5993" fmla="*/ 562109 h 1011090"/>
                <a:gd name="connsiteX5994" fmla="*/ 2919378 w 3189276"/>
                <a:gd name="connsiteY5994" fmla="*/ 560814 h 1011090"/>
                <a:gd name="connsiteX5995" fmla="*/ 2916748 w 3189276"/>
                <a:gd name="connsiteY5995" fmla="*/ 558091 h 1011090"/>
                <a:gd name="connsiteX5996" fmla="*/ 2913800 w 3189276"/>
                <a:gd name="connsiteY5996" fmla="*/ 556862 h 1011090"/>
                <a:gd name="connsiteX5997" fmla="*/ 2902103 w 3189276"/>
                <a:gd name="connsiteY5997" fmla="*/ 554007 h 1011090"/>
                <a:gd name="connsiteX5998" fmla="*/ 2900742 w 3189276"/>
                <a:gd name="connsiteY5998" fmla="*/ 553954 h 1011090"/>
                <a:gd name="connsiteX5999" fmla="*/ 2899274 w 3189276"/>
                <a:gd name="connsiteY5999" fmla="*/ 555117 h 1011090"/>
                <a:gd name="connsiteX6000" fmla="*/ 2901970 w 3189276"/>
                <a:gd name="connsiteY6000" fmla="*/ 558739 h 1011090"/>
                <a:gd name="connsiteX6001" fmla="*/ 2901786 w 3189276"/>
                <a:gd name="connsiteY6001" fmla="*/ 560021 h 1011090"/>
                <a:gd name="connsiteX6002" fmla="*/ 2901032 w 3189276"/>
                <a:gd name="connsiteY6002" fmla="*/ 559294 h 1011090"/>
                <a:gd name="connsiteX6003" fmla="*/ 2900503 w 3189276"/>
                <a:gd name="connsiteY6003" fmla="*/ 558422 h 1011090"/>
                <a:gd name="connsiteX6004" fmla="*/ 2894741 w 3189276"/>
                <a:gd name="connsiteY6004" fmla="*/ 557087 h 1011090"/>
                <a:gd name="connsiteX6005" fmla="*/ 2891463 w 3189276"/>
                <a:gd name="connsiteY6005" fmla="*/ 555897 h 1011090"/>
                <a:gd name="connsiteX6006" fmla="*/ 2889071 w 3189276"/>
                <a:gd name="connsiteY6006" fmla="*/ 554747 h 1011090"/>
                <a:gd name="connsiteX6007" fmla="*/ 2886572 w 3189276"/>
                <a:gd name="connsiteY6007" fmla="*/ 553108 h 1011090"/>
                <a:gd name="connsiteX6008" fmla="*/ 2883070 w 3189276"/>
                <a:gd name="connsiteY6008" fmla="*/ 550597 h 1011090"/>
                <a:gd name="connsiteX6009" fmla="*/ 2879435 w 3189276"/>
                <a:gd name="connsiteY6009" fmla="*/ 545469 h 1011090"/>
                <a:gd name="connsiteX6010" fmla="*/ 2876448 w 3189276"/>
                <a:gd name="connsiteY6010" fmla="*/ 540909 h 1011090"/>
                <a:gd name="connsiteX6011" fmla="*/ 2875430 w 3189276"/>
                <a:gd name="connsiteY6011" fmla="*/ 534088 h 1011090"/>
                <a:gd name="connsiteX6012" fmla="*/ 2876699 w 3189276"/>
                <a:gd name="connsiteY6012" fmla="*/ 531709 h 1011090"/>
                <a:gd name="connsiteX6013" fmla="*/ 2876884 w 3189276"/>
                <a:gd name="connsiteY6013" fmla="*/ 528074 h 1011090"/>
                <a:gd name="connsiteX6014" fmla="*/ 2877942 w 3189276"/>
                <a:gd name="connsiteY6014" fmla="*/ 527427 h 1011090"/>
                <a:gd name="connsiteX6015" fmla="*/ 2878020 w 3189276"/>
                <a:gd name="connsiteY6015" fmla="*/ 526845 h 1011090"/>
                <a:gd name="connsiteX6016" fmla="*/ 2877756 w 3189276"/>
                <a:gd name="connsiteY6016" fmla="*/ 525973 h 1011090"/>
                <a:gd name="connsiteX6017" fmla="*/ 2873804 w 3189276"/>
                <a:gd name="connsiteY6017" fmla="*/ 523528 h 1011090"/>
                <a:gd name="connsiteX6018" fmla="*/ 2873857 w 3189276"/>
                <a:gd name="connsiteY6018" fmla="*/ 522933 h 1011090"/>
                <a:gd name="connsiteX6019" fmla="*/ 2874254 w 3189276"/>
                <a:gd name="connsiteY6019" fmla="*/ 522642 h 1011090"/>
                <a:gd name="connsiteX6020" fmla="*/ 2876236 w 3189276"/>
                <a:gd name="connsiteY6020" fmla="*/ 523078 h 1011090"/>
                <a:gd name="connsiteX6021" fmla="*/ 2875152 w 3189276"/>
                <a:gd name="connsiteY6021" fmla="*/ 518624 h 1011090"/>
                <a:gd name="connsiteX6022" fmla="*/ 2868888 w 3189276"/>
                <a:gd name="connsiteY6022" fmla="*/ 512980 h 1011090"/>
                <a:gd name="connsiteX6023" fmla="*/ 2864631 w 3189276"/>
                <a:gd name="connsiteY6023" fmla="*/ 508169 h 1011090"/>
                <a:gd name="connsiteX6024" fmla="*/ 2863323 w 3189276"/>
                <a:gd name="connsiteY6024" fmla="*/ 506200 h 1011090"/>
                <a:gd name="connsiteX6025" fmla="*/ 2862689 w 3189276"/>
                <a:gd name="connsiteY6025" fmla="*/ 504812 h 1011090"/>
                <a:gd name="connsiteX6026" fmla="*/ 2862873 w 3189276"/>
                <a:gd name="connsiteY6026" fmla="*/ 503464 h 1011090"/>
                <a:gd name="connsiteX6027" fmla="*/ 2863693 w 3189276"/>
                <a:gd name="connsiteY6027" fmla="*/ 502763 h 1011090"/>
                <a:gd name="connsiteX6028" fmla="*/ 2864156 w 3189276"/>
                <a:gd name="connsiteY6028" fmla="*/ 501098 h 1011090"/>
                <a:gd name="connsiteX6029" fmla="*/ 2863799 w 3189276"/>
                <a:gd name="connsiteY6029" fmla="*/ 499816 h 1011090"/>
                <a:gd name="connsiteX6030" fmla="*/ 2864142 w 3189276"/>
                <a:gd name="connsiteY6030" fmla="*/ 499472 h 1011090"/>
                <a:gd name="connsiteX6031" fmla="*/ 2866905 w 3189276"/>
                <a:gd name="connsiteY6031" fmla="*/ 499578 h 1011090"/>
                <a:gd name="connsiteX6032" fmla="*/ 2869561 w 3189276"/>
                <a:gd name="connsiteY6032" fmla="*/ 500093 h 1011090"/>
                <a:gd name="connsiteX6033" fmla="*/ 2872853 w 3189276"/>
                <a:gd name="connsiteY6033" fmla="*/ 500939 h 1011090"/>
                <a:gd name="connsiteX6034" fmla="*/ 2874928 w 3189276"/>
                <a:gd name="connsiteY6034" fmla="*/ 503186 h 1011090"/>
                <a:gd name="connsiteX6035" fmla="*/ 2875483 w 3189276"/>
                <a:gd name="connsiteY6035" fmla="*/ 501217 h 1011090"/>
                <a:gd name="connsiteX6036" fmla="*/ 2875549 w 3189276"/>
                <a:gd name="connsiteY6036" fmla="*/ 499036 h 1011090"/>
                <a:gd name="connsiteX6037" fmla="*/ 2876382 w 3189276"/>
                <a:gd name="connsiteY6037" fmla="*/ 498653 h 1011090"/>
                <a:gd name="connsiteX6038" fmla="*/ 2878417 w 3189276"/>
                <a:gd name="connsiteY6038" fmla="*/ 498943 h 1011090"/>
                <a:gd name="connsiteX6039" fmla="*/ 2883149 w 3189276"/>
                <a:gd name="connsiteY6039" fmla="*/ 500595 h 1011090"/>
                <a:gd name="connsiteX6040" fmla="*/ 2888912 w 3189276"/>
                <a:gd name="connsiteY6040" fmla="*/ 503781 h 1011090"/>
                <a:gd name="connsiteX6041" fmla="*/ 2891370 w 3189276"/>
                <a:gd name="connsiteY6041" fmla="*/ 504640 h 1011090"/>
                <a:gd name="connsiteX6042" fmla="*/ 2893273 w 3189276"/>
                <a:gd name="connsiteY6042" fmla="*/ 504574 h 1011090"/>
                <a:gd name="connsiteX6043" fmla="*/ 2894080 w 3189276"/>
                <a:gd name="connsiteY6043" fmla="*/ 504125 h 1011090"/>
                <a:gd name="connsiteX6044" fmla="*/ 2892705 w 3189276"/>
                <a:gd name="connsiteY6044" fmla="*/ 501930 h 1011090"/>
                <a:gd name="connsiteX6045" fmla="*/ 2888475 w 3189276"/>
                <a:gd name="connsiteY6045" fmla="*/ 497978 h 1011090"/>
                <a:gd name="connsiteX6046" fmla="*/ 2889864 w 3189276"/>
                <a:gd name="connsiteY6046" fmla="*/ 497304 h 1011090"/>
                <a:gd name="connsiteX6047" fmla="*/ 2891410 w 3189276"/>
                <a:gd name="connsiteY6047" fmla="*/ 497040 h 1011090"/>
                <a:gd name="connsiteX6048" fmla="*/ 2891952 w 3189276"/>
                <a:gd name="connsiteY6048" fmla="*/ 495229 h 1011090"/>
                <a:gd name="connsiteX6049" fmla="*/ 2894370 w 3189276"/>
                <a:gd name="connsiteY6049" fmla="*/ 494423 h 1011090"/>
                <a:gd name="connsiteX6050" fmla="*/ 2897979 w 3189276"/>
                <a:gd name="connsiteY6050" fmla="*/ 491317 h 1011090"/>
                <a:gd name="connsiteX6051" fmla="*/ 2899076 w 3189276"/>
                <a:gd name="connsiteY6051" fmla="*/ 488131 h 1011090"/>
                <a:gd name="connsiteX6052" fmla="*/ 2902354 w 3189276"/>
                <a:gd name="connsiteY6052" fmla="*/ 488013 h 1011090"/>
                <a:gd name="connsiteX6053" fmla="*/ 2903557 w 3189276"/>
                <a:gd name="connsiteY6053" fmla="*/ 489837 h 1011090"/>
                <a:gd name="connsiteX6054" fmla="*/ 2905248 w 3189276"/>
                <a:gd name="connsiteY6054" fmla="*/ 491594 h 1011090"/>
                <a:gd name="connsiteX6055" fmla="*/ 2908923 w 3189276"/>
                <a:gd name="connsiteY6055" fmla="*/ 495930 h 1011090"/>
                <a:gd name="connsiteX6056" fmla="*/ 2910324 w 3189276"/>
                <a:gd name="connsiteY6056" fmla="*/ 498243 h 1011090"/>
                <a:gd name="connsiteX6057" fmla="*/ 2912888 w 3189276"/>
                <a:gd name="connsiteY6057" fmla="*/ 501071 h 1011090"/>
                <a:gd name="connsiteX6058" fmla="*/ 2914818 w 3189276"/>
                <a:gd name="connsiteY6058" fmla="*/ 502552 h 1011090"/>
                <a:gd name="connsiteX6059" fmla="*/ 2917686 w 3189276"/>
                <a:gd name="connsiteY6059" fmla="*/ 504429 h 1011090"/>
                <a:gd name="connsiteX6060" fmla="*/ 2919219 w 3189276"/>
                <a:gd name="connsiteY6060" fmla="*/ 504257 h 1011090"/>
                <a:gd name="connsiteX6061" fmla="*/ 2919920 w 3189276"/>
                <a:gd name="connsiteY6061" fmla="*/ 503834 h 1011090"/>
                <a:gd name="connsiteX6062" fmla="*/ 2920144 w 3189276"/>
                <a:gd name="connsiteY6062" fmla="*/ 501904 h 1011090"/>
                <a:gd name="connsiteX6063" fmla="*/ 2919748 w 3189276"/>
                <a:gd name="connsiteY6063" fmla="*/ 492599 h 1011090"/>
                <a:gd name="connsiteX6064" fmla="*/ 2922035 w 3189276"/>
                <a:gd name="connsiteY6064" fmla="*/ 490035 h 1011090"/>
                <a:gd name="connsiteX6065" fmla="*/ 2928101 w 3189276"/>
                <a:gd name="connsiteY6065" fmla="*/ 488422 h 1011090"/>
                <a:gd name="connsiteX6066" fmla="*/ 2929278 w 3189276"/>
                <a:gd name="connsiteY6066" fmla="*/ 487378 h 1011090"/>
                <a:gd name="connsiteX6067" fmla="*/ 2935120 w 3189276"/>
                <a:gd name="connsiteY6067" fmla="*/ 485713 h 1011090"/>
                <a:gd name="connsiteX6068" fmla="*/ 2941028 w 3189276"/>
                <a:gd name="connsiteY6068" fmla="*/ 485237 h 1011090"/>
                <a:gd name="connsiteX6069" fmla="*/ 2946024 w 3189276"/>
                <a:gd name="connsiteY6069" fmla="*/ 485990 h 1011090"/>
                <a:gd name="connsiteX6070" fmla="*/ 2948337 w 3189276"/>
                <a:gd name="connsiteY6070" fmla="*/ 485964 h 1011090"/>
                <a:gd name="connsiteX6071" fmla="*/ 2956069 w 3189276"/>
                <a:gd name="connsiteY6071" fmla="*/ 485131 h 1011090"/>
                <a:gd name="connsiteX6072" fmla="*/ 2958224 w 3189276"/>
                <a:gd name="connsiteY6072" fmla="*/ 486149 h 1011090"/>
                <a:gd name="connsiteX6073" fmla="*/ 2968586 w 3189276"/>
                <a:gd name="connsiteY6073" fmla="*/ 489202 h 1011090"/>
                <a:gd name="connsiteX6074" fmla="*/ 2977680 w 3189276"/>
                <a:gd name="connsiteY6074" fmla="*/ 493656 h 1011090"/>
                <a:gd name="connsiteX6075" fmla="*/ 2978922 w 3189276"/>
                <a:gd name="connsiteY6075" fmla="*/ 494040 h 1011090"/>
                <a:gd name="connsiteX6076" fmla="*/ 2980548 w 3189276"/>
                <a:gd name="connsiteY6076" fmla="*/ 494872 h 1011090"/>
                <a:gd name="connsiteX6077" fmla="*/ 2982861 w 3189276"/>
                <a:gd name="connsiteY6077" fmla="*/ 496683 h 1011090"/>
                <a:gd name="connsiteX6078" fmla="*/ 2984764 w 3189276"/>
                <a:gd name="connsiteY6078" fmla="*/ 497807 h 1011090"/>
                <a:gd name="connsiteX6079" fmla="*/ 2986985 w 3189276"/>
                <a:gd name="connsiteY6079" fmla="*/ 498771 h 1011090"/>
                <a:gd name="connsiteX6080" fmla="*/ 2992827 w 3189276"/>
                <a:gd name="connsiteY6080" fmla="*/ 500873 h 1011090"/>
                <a:gd name="connsiteX6081" fmla="*/ 2997374 w 3189276"/>
                <a:gd name="connsiteY6081" fmla="*/ 501402 h 1011090"/>
                <a:gd name="connsiteX6082" fmla="*/ 2996951 w 3189276"/>
                <a:gd name="connsiteY6082" fmla="*/ 500265 h 1011090"/>
                <a:gd name="connsiteX6083" fmla="*/ 2996342 w 3189276"/>
                <a:gd name="connsiteY6083" fmla="*/ 499287 h 1011090"/>
                <a:gd name="connsiteX6084" fmla="*/ 2991730 w 3189276"/>
                <a:gd name="connsiteY6084" fmla="*/ 493815 h 1011090"/>
                <a:gd name="connsiteX6085" fmla="*/ 2990725 w 3189276"/>
                <a:gd name="connsiteY6085" fmla="*/ 491660 h 1011090"/>
                <a:gd name="connsiteX6086" fmla="*/ 2989205 w 3189276"/>
                <a:gd name="connsiteY6086" fmla="*/ 490352 h 1011090"/>
                <a:gd name="connsiteX6087" fmla="*/ 2988320 w 3189276"/>
                <a:gd name="connsiteY6087" fmla="*/ 489295 h 1011090"/>
                <a:gd name="connsiteX6088" fmla="*/ 2990249 w 3189276"/>
                <a:gd name="connsiteY6088" fmla="*/ 487709 h 1011090"/>
                <a:gd name="connsiteX6089" fmla="*/ 2992417 w 3189276"/>
                <a:gd name="connsiteY6089" fmla="*/ 487021 h 1011090"/>
                <a:gd name="connsiteX6090" fmla="*/ 2996951 w 3189276"/>
                <a:gd name="connsiteY6090" fmla="*/ 481800 h 1011090"/>
                <a:gd name="connsiteX6091" fmla="*/ 2998100 w 3189276"/>
                <a:gd name="connsiteY6091" fmla="*/ 478787 h 1011090"/>
                <a:gd name="connsiteX6092" fmla="*/ 3000281 w 3189276"/>
                <a:gd name="connsiteY6092" fmla="*/ 478932 h 1011090"/>
                <a:gd name="connsiteX6093" fmla="*/ 3001194 w 3189276"/>
                <a:gd name="connsiteY6093" fmla="*/ 478245 h 1011090"/>
                <a:gd name="connsiteX6094" fmla="*/ 3001643 w 3189276"/>
                <a:gd name="connsiteY6094" fmla="*/ 477306 h 1011090"/>
                <a:gd name="connsiteX6095" fmla="*/ 3002555 w 3189276"/>
                <a:gd name="connsiteY6095" fmla="*/ 476923 h 1011090"/>
                <a:gd name="connsiteX6096" fmla="*/ 3002912 w 3189276"/>
                <a:gd name="connsiteY6096" fmla="*/ 474808 h 1011090"/>
                <a:gd name="connsiteX6097" fmla="*/ 3004485 w 3189276"/>
                <a:gd name="connsiteY6097" fmla="*/ 473169 h 1011090"/>
                <a:gd name="connsiteX6098" fmla="*/ 3002198 w 3189276"/>
                <a:gd name="connsiteY6098" fmla="*/ 471768 h 1011090"/>
                <a:gd name="connsiteX6099" fmla="*/ 3001299 w 3189276"/>
                <a:gd name="connsiteY6099" fmla="*/ 470460 h 1011090"/>
                <a:gd name="connsiteX6100" fmla="*/ 3002714 w 3189276"/>
                <a:gd name="connsiteY6100" fmla="*/ 469984 h 1011090"/>
                <a:gd name="connsiteX6101" fmla="*/ 3004299 w 3189276"/>
                <a:gd name="connsiteY6101" fmla="*/ 469865 h 1011090"/>
                <a:gd name="connsiteX6102" fmla="*/ 3004696 w 3189276"/>
                <a:gd name="connsiteY6102" fmla="*/ 468358 h 1011090"/>
                <a:gd name="connsiteX6103" fmla="*/ 3003136 w 3189276"/>
                <a:gd name="connsiteY6103" fmla="*/ 467182 h 1011090"/>
                <a:gd name="connsiteX6104" fmla="*/ 3003334 w 3189276"/>
                <a:gd name="connsiteY6104" fmla="*/ 466693 h 1011090"/>
                <a:gd name="connsiteX6105" fmla="*/ 3004603 w 3189276"/>
                <a:gd name="connsiteY6105" fmla="*/ 466785 h 1011090"/>
                <a:gd name="connsiteX6106" fmla="*/ 3006705 w 3189276"/>
                <a:gd name="connsiteY6106" fmla="*/ 467235 h 1011090"/>
                <a:gd name="connsiteX6107" fmla="*/ 3006916 w 3189276"/>
                <a:gd name="connsiteY6107" fmla="*/ 466759 h 1011090"/>
                <a:gd name="connsiteX6108" fmla="*/ 3003560 w 3189276"/>
                <a:gd name="connsiteY6108" fmla="*/ 465120 h 1011090"/>
                <a:gd name="connsiteX6109" fmla="*/ 3001074 w 3189276"/>
                <a:gd name="connsiteY6109" fmla="*/ 463574 h 1011090"/>
                <a:gd name="connsiteX6110" fmla="*/ 3001021 w 3189276"/>
                <a:gd name="connsiteY6110" fmla="*/ 462728 h 1011090"/>
                <a:gd name="connsiteX6111" fmla="*/ 3006877 w 3189276"/>
                <a:gd name="connsiteY6111" fmla="*/ 464340 h 1011090"/>
                <a:gd name="connsiteX6112" fmla="*/ 3008384 w 3189276"/>
                <a:gd name="connsiteY6112" fmla="*/ 464327 h 1011090"/>
                <a:gd name="connsiteX6113" fmla="*/ 3008794 w 3189276"/>
                <a:gd name="connsiteY6113" fmla="*/ 460481 h 1011090"/>
                <a:gd name="connsiteX6114" fmla="*/ 3008384 w 3189276"/>
                <a:gd name="connsiteY6114" fmla="*/ 456410 h 1011090"/>
                <a:gd name="connsiteX6115" fmla="*/ 3013433 w 3189276"/>
                <a:gd name="connsiteY6115" fmla="*/ 457348 h 1011090"/>
                <a:gd name="connsiteX6116" fmla="*/ 3015997 w 3189276"/>
                <a:gd name="connsiteY6116" fmla="*/ 454387 h 1011090"/>
                <a:gd name="connsiteX6117" fmla="*/ 3018151 w 3189276"/>
                <a:gd name="connsiteY6117" fmla="*/ 453819 h 1011090"/>
                <a:gd name="connsiteX6118" fmla="*/ 3022447 w 3189276"/>
                <a:gd name="connsiteY6118" fmla="*/ 453661 h 1011090"/>
                <a:gd name="connsiteX6119" fmla="*/ 3022936 w 3189276"/>
                <a:gd name="connsiteY6119" fmla="*/ 452537 h 1011090"/>
                <a:gd name="connsiteX6120" fmla="*/ 3022447 w 3189276"/>
                <a:gd name="connsiteY6120" fmla="*/ 450488 h 1011090"/>
                <a:gd name="connsiteX6121" fmla="*/ 3024351 w 3189276"/>
                <a:gd name="connsiteY6121" fmla="*/ 450713 h 1011090"/>
                <a:gd name="connsiteX6122" fmla="*/ 3029043 w 3189276"/>
                <a:gd name="connsiteY6122" fmla="*/ 448281 h 1011090"/>
                <a:gd name="connsiteX6123" fmla="*/ 3028355 w 3189276"/>
                <a:gd name="connsiteY6123" fmla="*/ 446550 h 1011090"/>
                <a:gd name="connsiteX6124" fmla="*/ 3029664 w 3189276"/>
                <a:gd name="connsiteY6124" fmla="*/ 446074 h 1011090"/>
                <a:gd name="connsiteX6125" fmla="*/ 3030946 w 3189276"/>
                <a:gd name="connsiteY6125" fmla="*/ 445902 h 1011090"/>
                <a:gd name="connsiteX6126" fmla="*/ 3032506 w 3189276"/>
                <a:gd name="connsiteY6126" fmla="*/ 444461 h 1011090"/>
                <a:gd name="connsiteX6127" fmla="*/ 3041269 w 3189276"/>
                <a:gd name="connsiteY6127" fmla="*/ 440351 h 1011090"/>
                <a:gd name="connsiteX6128" fmla="*/ 3041295 w 3189276"/>
                <a:gd name="connsiteY6128" fmla="*/ 438698 h 1011090"/>
                <a:gd name="connsiteX6129" fmla="*/ 3043423 w 3189276"/>
                <a:gd name="connsiteY6129" fmla="*/ 436293 h 1011090"/>
                <a:gd name="connsiteX6130" fmla="*/ 3046437 w 3189276"/>
                <a:gd name="connsiteY6130" fmla="*/ 435526 h 1011090"/>
                <a:gd name="connsiteX6131" fmla="*/ 3050534 w 3189276"/>
                <a:gd name="connsiteY6131" fmla="*/ 434892 h 1011090"/>
                <a:gd name="connsiteX6132" fmla="*/ 3050137 w 3189276"/>
                <a:gd name="connsiteY6132" fmla="*/ 434112 h 1011090"/>
                <a:gd name="connsiteX6133" fmla="*/ 3045472 w 3189276"/>
                <a:gd name="connsiteY6133" fmla="*/ 433226 h 1011090"/>
                <a:gd name="connsiteX6134" fmla="*/ 3043595 w 3189276"/>
                <a:gd name="connsiteY6134" fmla="*/ 432407 h 1011090"/>
                <a:gd name="connsiteX6135" fmla="*/ 3042445 w 3189276"/>
                <a:gd name="connsiteY6135" fmla="*/ 431535 h 1011090"/>
                <a:gd name="connsiteX6136" fmla="*/ 3042022 w 3189276"/>
                <a:gd name="connsiteY6136" fmla="*/ 430808 h 1011090"/>
                <a:gd name="connsiteX6137" fmla="*/ 3040885 w 3189276"/>
                <a:gd name="connsiteY6137" fmla="*/ 429407 h 1011090"/>
                <a:gd name="connsiteX6138" fmla="*/ 3041797 w 3189276"/>
                <a:gd name="connsiteY6138" fmla="*/ 429089 h 1011090"/>
                <a:gd name="connsiteX6139" fmla="*/ 3044652 w 3189276"/>
                <a:gd name="connsiteY6139" fmla="*/ 430081 h 1011090"/>
                <a:gd name="connsiteX6140" fmla="*/ 3046317 w 3189276"/>
                <a:gd name="connsiteY6140" fmla="*/ 430081 h 1011090"/>
                <a:gd name="connsiteX6141" fmla="*/ 3045987 w 3189276"/>
                <a:gd name="connsiteY6141" fmla="*/ 429222 h 1011090"/>
                <a:gd name="connsiteX6142" fmla="*/ 3046872 w 3189276"/>
                <a:gd name="connsiteY6142" fmla="*/ 429301 h 1011090"/>
                <a:gd name="connsiteX6143" fmla="*/ 3048710 w 3189276"/>
                <a:gd name="connsiteY6143" fmla="*/ 430424 h 1011090"/>
                <a:gd name="connsiteX6144" fmla="*/ 3049530 w 3189276"/>
                <a:gd name="connsiteY6144" fmla="*/ 431733 h 1011090"/>
                <a:gd name="connsiteX6145" fmla="*/ 3050468 w 3189276"/>
                <a:gd name="connsiteY6145" fmla="*/ 432764 h 1011090"/>
                <a:gd name="connsiteX6146" fmla="*/ 3051882 w 3189276"/>
                <a:gd name="connsiteY6146" fmla="*/ 433914 h 1011090"/>
                <a:gd name="connsiteX6147" fmla="*/ 3053402 w 3189276"/>
                <a:gd name="connsiteY6147" fmla="*/ 434205 h 1011090"/>
                <a:gd name="connsiteX6148" fmla="*/ 3059614 w 3189276"/>
                <a:gd name="connsiteY6148" fmla="*/ 434323 h 1011090"/>
                <a:gd name="connsiteX6149" fmla="*/ 3067703 w 3189276"/>
                <a:gd name="connsiteY6149" fmla="*/ 435235 h 1011090"/>
                <a:gd name="connsiteX6150" fmla="*/ 3092327 w 3189276"/>
                <a:gd name="connsiteY6150" fmla="*/ 440099 h 1011090"/>
                <a:gd name="connsiteX6151" fmla="*/ 3094931 w 3189276"/>
                <a:gd name="connsiteY6151" fmla="*/ 440906 h 1011090"/>
                <a:gd name="connsiteX6152" fmla="*/ 3096517 w 3189276"/>
                <a:gd name="connsiteY6152" fmla="*/ 440998 h 1011090"/>
                <a:gd name="connsiteX6153" fmla="*/ 3094297 w 3189276"/>
                <a:gd name="connsiteY6153" fmla="*/ 439069 h 1011090"/>
                <a:gd name="connsiteX6154" fmla="*/ 3092764 w 3189276"/>
                <a:gd name="connsiteY6154" fmla="*/ 437218 h 1011090"/>
                <a:gd name="connsiteX6155" fmla="*/ 3093596 w 3189276"/>
                <a:gd name="connsiteY6155" fmla="*/ 436174 h 1011090"/>
                <a:gd name="connsiteX6156" fmla="*/ 3093900 w 3189276"/>
                <a:gd name="connsiteY6156" fmla="*/ 433570 h 1011090"/>
                <a:gd name="connsiteX6157" fmla="*/ 3093266 w 3189276"/>
                <a:gd name="connsiteY6157" fmla="*/ 431680 h 1011090"/>
                <a:gd name="connsiteX6158" fmla="*/ 3090438 w 3189276"/>
                <a:gd name="connsiteY6158" fmla="*/ 429499 h 1011090"/>
                <a:gd name="connsiteX6159" fmla="*/ 3086353 w 3189276"/>
                <a:gd name="connsiteY6159" fmla="*/ 427239 h 1011090"/>
                <a:gd name="connsiteX6160" fmla="*/ 3083154 w 3189276"/>
                <a:gd name="connsiteY6160" fmla="*/ 426710 h 1011090"/>
                <a:gd name="connsiteX6161" fmla="*/ 3079784 w 3189276"/>
                <a:gd name="connsiteY6161" fmla="*/ 425296 h 1011090"/>
                <a:gd name="connsiteX6162" fmla="*/ 3076705 w 3189276"/>
                <a:gd name="connsiteY6162" fmla="*/ 423565 h 1011090"/>
                <a:gd name="connsiteX6163" fmla="*/ 3076413 w 3189276"/>
                <a:gd name="connsiteY6163" fmla="*/ 422309 h 1011090"/>
                <a:gd name="connsiteX6164" fmla="*/ 3077233 w 3189276"/>
                <a:gd name="connsiteY6164" fmla="*/ 421807 h 1011090"/>
                <a:gd name="connsiteX6165" fmla="*/ 3074629 w 3189276"/>
                <a:gd name="connsiteY6165" fmla="*/ 420049 h 1011090"/>
                <a:gd name="connsiteX6166" fmla="*/ 3072131 w 3189276"/>
                <a:gd name="connsiteY6166" fmla="*/ 418965 h 1011090"/>
                <a:gd name="connsiteX6167" fmla="*/ 3063223 w 3189276"/>
                <a:gd name="connsiteY6167" fmla="*/ 416639 h 1011090"/>
                <a:gd name="connsiteX6168" fmla="*/ 3059099 w 3189276"/>
                <a:gd name="connsiteY6168" fmla="*/ 415066 h 1011090"/>
                <a:gd name="connsiteX6169" fmla="*/ 3057222 w 3189276"/>
                <a:gd name="connsiteY6169" fmla="*/ 413678 h 1011090"/>
                <a:gd name="connsiteX6170" fmla="*/ 3050177 w 3189276"/>
                <a:gd name="connsiteY6170" fmla="*/ 410149 h 1011090"/>
                <a:gd name="connsiteX6171" fmla="*/ 3050838 w 3189276"/>
                <a:gd name="connsiteY6171" fmla="*/ 410902 h 1011090"/>
                <a:gd name="connsiteX6172" fmla="*/ 3053297 w 3189276"/>
                <a:gd name="connsiteY6172" fmla="*/ 412607 h 1011090"/>
                <a:gd name="connsiteX6173" fmla="*/ 3054037 w 3189276"/>
                <a:gd name="connsiteY6173" fmla="*/ 413810 h 1011090"/>
                <a:gd name="connsiteX6174" fmla="*/ 3052530 w 3189276"/>
                <a:gd name="connsiteY6174" fmla="*/ 413625 h 1011090"/>
                <a:gd name="connsiteX6175" fmla="*/ 3051102 w 3189276"/>
                <a:gd name="connsiteY6175" fmla="*/ 412673 h 1011090"/>
                <a:gd name="connsiteX6176" fmla="*/ 3049133 w 3189276"/>
                <a:gd name="connsiteY6176" fmla="*/ 410625 h 1011090"/>
                <a:gd name="connsiteX6177" fmla="*/ 3046965 w 3189276"/>
                <a:gd name="connsiteY6177" fmla="*/ 409739 h 1011090"/>
                <a:gd name="connsiteX6178" fmla="*/ 3042776 w 3189276"/>
                <a:gd name="connsiteY6178" fmla="*/ 409303 h 1011090"/>
                <a:gd name="connsiteX6179" fmla="*/ 3041242 w 3189276"/>
                <a:gd name="connsiteY6179" fmla="*/ 408510 h 1011090"/>
                <a:gd name="connsiteX6180" fmla="*/ 3043331 w 3189276"/>
                <a:gd name="connsiteY6180" fmla="*/ 407373 h 1011090"/>
                <a:gd name="connsiteX6181" fmla="*/ 3044401 w 3189276"/>
                <a:gd name="connsiteY6181" fmla="*/ 407373 h 1011090"/>
                <a:gd name="connsiteX6182" fmla="*/ 3044824 w 3189276"/>
                <a:gd name="connsiteY6182" fmla="*/ 406963 h 1011090"/>
                <a:gd name="connsiteX6183" fmla="*/ 3038295 w 3189276"/>
                <a:gd name="connsiteY6183" fmla="*/ 402562 h 1011090"/>
                <a:gd name="connsiteX6184" fmla="*/ 3033418 w 3189276"/>
                <a:gd name="connsiteY6184" fmla="*/ 399482 h 1011090"/>
                <a:gd name="connsiteX6185" fmla="*/ 3030880 w 3189276"/>
                <a:gd name="connsiteY6185" fmla="*/ 399218 h 1011090"/>
                <a:gd name="connsiteX6186" fmla="*/ 3028078 w 3189276"/>
                <a:gd name="connsiteY6186" fmla="*/ 398319 h 1011090"/>
                <a:gd name="connsiteX6187" fmla="*/ 3025963 w 3189276"/>
                <a:gd name="connsiteY6187" fmla="*/ 396376 h 1011090"/>
                <a:gd name="connsiteX6188" fmla="*/ 3024720 w 3189276"/>
                <a:gd name="connsiteY6188" fmla="*/ 395398 h 1011090"/>
                <a:gd name="connsiteX6189" fmla="*/ 3018482 w 3189276"/>
                <a:gd name="connsiteY6189" fmla="*/ 392067 h 1011090"/>
                <a:gd name="connsiteX6190" fmla="*/ 3015402 w 3189276"/>
                <a:gd name="connsiteY6190" fmla="*/ 390733 h 1011090"/>
                <a:gd name="connsiteX6191" fmla="*/ 3012151 w 3189276"/>
                <a:gd name="connsiteY6191" fmla="*/ 389477 h 1011090"/>
                <a:gd name="connsiteX6192" fmla="*/ 3012733 w 3189276"/>
                <a:gd name="connsiteY6192" fmla="*/ 390865 h 1011090"/>
                <a:gd name="connsiteX6193" fmla="*/ 3014543 w 3189276"/>
                <a:gd name="connsiteY6193" fmla="*/ 392715 h 1011090"/>
                <a:gd name="connsiteX6194" fmla="*/ 3013420 w 3189276"/>
                <a:gd name="connsiteY6194" fmla="*/ 393112 h 1011090"/>
                <a:gd name="connsiteX6195" fmla="*/ 3011582 w 3189276"/>
                <a:gd name="connsiteY6195" fmla="*/ 393046 h 1011090"/>
                <a:gd name="connsiteX6196" fmla="*/ 3003784 w 3189276"/>
                <a:gd name="connsiteY6196" fmla="*/ 390984 h 1011090"/>
                <a:gd name="connsiteX6197" fmla="*/ 2994308 w 3189276"/>
                <a:gd name="connsiteY6197" fmla="*/ 387494 h 1011090"/>
                <a:gd name="connsiteX6198" fmla="*/ 2989629 w 3189276"/>
                <a:gd name="connsiteY6198" fmla="*/ 384296 h 1011090"/>
                <a:gd name="connsiteX6199" fmla="*/ 2985293 w 3189276"/>
                <a:gd name="connsiteY6199" fmla="*/ 380211 h 1011090"/>
                <a:gd name="connsiteX6200" fmla="*/ 2983654 w 3189276"/>
                <a:gd name="connsiteY6200" fmla="*/ 379551 h 1011090"/>
                <a:gd name="connsiteX6201" fmla="*/ 2982544 w 3189276"/>
                <a:gd name="connsiteY6201" fmla="*/ 379286 h 1011090"/>
                <a:gd name="connsiteX6202" fmla="*/ 2977931 w 3189276"/>
                <a:gd name="connsiteY6202" fmla="*/ 380648 h 1011090"/>
                <a:gd name="connsiteX6203" fmla="*/ 2976807 w 3189276"/>
                <a:gd name="connsiteY6203" fmla="*/ 382776 h 1011090"/>
                <a:gd name="connsiteX6204" fmla="*/ 2974970 w 3189276"/>
                <a:gd name="connsiteY6204" fmla="*/ 383000 h 1011090"/>
                <a:gd name="connsiteX6205" fmla="*/ 2968824 w 3189276"/>
                <a:gd name="connsiteY6205" fmla="*/ 381560 h 1011090"/>
                <a:gd name="connsiteX6206" fmla="*/ 2965018 w 3189276"/>
                <a:gd name="connsiteY6206" fmla="*/ 383965 h 1011090"/>
                <a:gd name="connsiteX6207" fmla="*/ 2964674 w 3189276"/>
                <a:gd name="connsiteY6207" fmla="*/ 382564 h 1011090"/>
                <a:gd name="connsiteX6208" fmla="*/ 2965163 w 3189276"/>
                <a:gd name="connsiteY6208" fmla="*/ 382022 h 1011090"/>
                <a:gd name="connsiteX6209" fmla="*/ 2965097 w 3189276"/>
                <a:gd name="connsiteY6209" fmla="*/ 380991 h 1011090"/>
                <a:gd name="connsiteX6210" fmla="*/ 2961554 w 3189276"/>
                <a:gd name="connsiteY6210" fmla="*/ 379035 h 1011090"/>
                <a:gd name="connsiteX6211" fmla="*/ 2958581 w 3189276"/>
                <a:gd name="connsiteY6211" fmla="*/ 377568 h 1011090"/>
                <a:gd name="connsiteX6212" fmla="*/ 2955725 w 3189276"/>
                <a:gd name="connsiteY6212" fmla="*/ 376524 h 1011090"/>
                <a:gd name="connsiteX6213" fmla="*/ 2952924 w 3189276"/>
                <a:gd name="connsiteY6213" fmla="*/ 376022 h 1011090"/>
                <a:gd name="connsiteX6214" fmla="*/ 2952117 w 3189276"/>
                <a:gd name="connsiteY6214" fmla="*/ 377000 h 1011090"/>
                <a:gd name="connsiteX6215" fmla="*/ 2951774 w 3189276"/>
                <a:gd name="connsiteY6215" fmla="*/ 377991 h 1011090"/>
                <a:gd name="connsiteX6216" fmla="*/ 2949738 w 3189276"/>
                <a:gd name="connsiteY6216" fmla="*/ 379062 h 1011090"/>
                <a:gd name="connsiteX6217" fmla="*/ 2944306 w 3189276"/>
                <a:gd name="connsiteY6217" fmla="*/ 379960 h 1011090"/>
                <a:gd name="connsiteX6218" fmla="*/ 2939865 w 3189276"/>
                <a:gd name="connsiteY6218" fmla="*/ 379960 h 1011090"/>
                <a:gd name="connsiteX6219" fmla="*/ 2934406 w 3189276"/>
                <a:gd name="connsiteY6219" fmla="*/ 381586 h 1011090"/>
                <a:gd name="connsiteX6220" fmla="*/ 2931472 w 3189276"/>
                <a:gd name="connsiteY6220" fmla="*/ 381520 h 1011090"/>
                <a:gd name="connsiteX6221" fmla="*/ 2938887 w 3189276"/>
                <a:gd name="connsiteY6221" fmla="*/ 379207 h 1011090"/>
                <a:gd name="connsiteX6222" fmla="*/ 2944345 w 3189276"/>
                <a:gd name="connsiteY6222" fmla="*/ 379035 h 1011090"/>
                <a:gd name="connsiteX6223" fmla="*/ 2949672 w 3189276"/>
                <a:gd name="connsiteY6223" fmla="*/ 377528 h 1011090"/>
                <a:gd name="connsiteX6224" fmla="*/ 2951152 w 3189276"/>
                <a:gd name="connsiteY6224" fmla="*/ 374621 h 1011090"/>
                <a:gd name="connsiteX6225" fmla="*/ 2961620 w 3189276"/>
                <a:gd name="connsiteY6225" fmla="*/ 377251 h 1011090"/>
                <a:gd name="connsiteX6226" fmla="*/ 2964542 w 3189276"/>
                <a:gd name="connsiteY6226" fmla="*/ 377634 h 1011090"/>
                <a:gd name="connsiteX6227" fmla="*/ 2969446 w 3189276"/>
                <a:gd name="connsiteY6227" fmla="*/ 377409 h 1011090"/>
                <a:gd name="connsiteX6228" fmla="*/ 2976028 w 3189276"/>
                <a:gd name="connsiteY6228" fmla="*/ 378969 h 1011090"/>
                <a:gd name="connsiteX6229" fmla="*/ 2976940 w 3189276"/>
                <a:gd name="connsiteY6229" fmla="*/ 378520 h 1011090"/>
                <a:gd name="connsiteX6230" fmla="*/ 2976477 w 3189276"/>
                <a:gd name="connsiteY6230" fmla="*/ 377105 h 1011090"/>
                <a:gd name="connsiteX6231" fmla="*/ 2971771 w 3189276"/>
                <a:gd name="connsiteY6231" fmla="*/ 374977 h 1011090"/>
                <a:gd name="connsiteX6232" fmla="*/ 2968401 w 3189276"/>
                <a:gd name="connsiteY6232" fmla="*/ 373669 h 1011090"/>
                <a:gd name="connsiteX6233" fmla="*/ 2966009 w 3189276"/>
                <a:gd name="connsiteY6233" fmla="*/ 373259 h 1011090"/>
                <a:gd name="connsiteX6234" fmla="*/ 2960722 w 3189276"/>
                <a:gd name="connsiteY6234" fmla="*/ 373484 h 1011090"/>
                <a:gd name="connsiteX6235" fmla="*/ 2956466 w 3189276"/>
                <a:gd name="connsiteY6235" fmla="*/ 373034 h 1011090"/>
                <a:gd name="connsiteX6236" fmla="*/ 2953624 w 3189276"/>
                <a:gd name="connsiteY6236" fmla="*/ 372493 h 1011090"/>
                <a:gd name="connsiteX6237" fmla="*/ 2954206 w 3189276"/>
                <a:gd name="connsiteY6237" fmla="*/ 371898 h 1011090"/>
                <a:gd name="connsiteX6238" fmla="*/ 2959334 w 3189276"/>
                <a:gd name="connsiteY6238" fmla="*/ 372730 h 1011090"/>
                <a:gd name="connsiteX6239" fmla="*/ 2962717 w 3189276"/>
                <a:gd name="connsiteY6239" fmla="*/ 371633 h 1011090"/>
                <a:gd name="connsiteX6240" fmla="*/ 2970621 w 3189276"/>
                <a:gd name="connsiteY6240" fmla="*/ 373312 h 1011090"/>
                <a:gd name="connsiteX6241" fmla="*/ 2974005 w 3189276"/>
                <a:gd name="connsiteY6241" fmla="*/ 374819 h 1011090"/>
                <a:gd name="connsiteX6242" fmla="*/ 2976358 w 3189276"/>
                <a:gd name="connsiteY6242" fmla="*/ 375374 h 1011090"/>
                <a:gd name="connsiteX6243" fmla="*/ 2986086 w 3189276"/>
                <a:gd name="connsiteY6243" fmla="*/ 379194 h 1011090"/>
                <a:gd name="connsiteX6244" fmla="*/ 2991281 w 3189276"/>
                <a:gd name="connsiteY6244" fmla="*/ 380714 h 1011090"/>
                <a:gd name="connsiteX6245" fmla="*/ 3002978 w 3189276"/>
                <a:gd name="connsiteY6245" fmla="*/ 381824 h 1011090"/>
                <a:gd name="connsiteX6246" fmla="*/ 3009745 w 3189276"/>
                <a:gd name="connsiteY6246" fmla="*/ 383555 h 1011090"/>
                <a:gd name="connsiteX6247" fmla="*/ 3012217 w 3189276"/>
                <a:gd name="connsiteY6247" fmla="*/ 382855 h 1011090"/>
                <a:gd name="connsiteX6248" fmla="*/ 3015786 w 3189276"/>
                <a:gd name="connsiteY6248" fmla="*/ 379101 h 1011090"/>
                <a:gd name="connsiteX6249" fmla="*/ 3020094 w 3189276"/>
                <a:gd name="connsiteY6249" fmla="*/ 378097 h 1011090"/>
                <a:gd name="connsiteX6250" fmla="*/ 3020636 w 3189276"/>
                <a:gd name="connsiteY6250" fmla="*/ 375638 h 1011090"/>
                <a:gd name="connsiteX6251" fmla="*/ 3020187 w 3189276"/>
                <a:gd name="connsiteY6251" fmla="*/ 372902 h 1011090"/>
                <a:gd name="connsiteX6252" fmla="*/ 3021231 w 3189276"/>
                <a:gd name="connsiteY6252" fmla="*/ 372902 h 1011090"/>
                <a:gd name="connsiteX6253" fmla="*/ 3023213 w 3189276"/>
                <a:gd name="connsiteY6253" fmla="*/ 371514 h 1011090"/>
                <a:gd name="connsiteX6254" fmla="*/ 3022751 w 3189276"/>
                <a:gd name="connsiteY6254" fmla="*/ 371184 h 1011090"/>
                <a:gd name="connsiteX6255" fmla="*/ 3023874 w 3189276"/>
                <a:gd name="connsiteY6255" fmla="*/ 369016 h 1011090"/>
                <a:gd name="connsiteX6256" fmla="*/ 3023266 w 3189276"/>
                <a:gd name="connsiteY6256" fmla="*/ 367602 h 1011090"/>
                <a:gd name="connsiteX6257" fmla="*/ 3020649 w 3189276"/>
                <a:gd name="connsiteY6257" fmla="*/ 364086 h 1011090"/>
                <a:gd name="connsiteX6258" fmla="*/ 3019923 w 3189276"/>
                <a:gd name="connsiteY6258" fmla="*/ 362619 h 1011090"/>
                <a:gd name="connsiteX6259" fmla="*/ 3019381 w 3189276"/>
                <a:gd name="connsiteY6259" fmla="*/ 360848 h 1011090"/>
                <a:gd name="connsiteX6260" fmla="*/ 3017543 w 3189276"/>
                <a:gd name="connsiteY6260" fmla="*/ 359407 h 1011090"/>
                <a:gd name="connsiteX6261" fmla="*/ 3014979 w 3189276"/>
                <a:gd name="connsiteY6261" fmla="*/ 357834 h 1011090"/>
                <a:gd name="connsiteX6262" fmla="*/ 3011741 w 3189276"/>
                <a:gd name="connsiteY6262" fmla="*/ 356618 h 1011090"/>
                <a:gd name="connsiteX6263" fmla="*/ 3005767 w 3189276"/>
                <a:gd name="connsiteY6263" fmla="*/ 354900 h 1011090"/>
                <a:gd name="connsiteX6264" fmla="*/ 3002542 w 3189276"/>
                <a:gd name="connsiteY6264" fmla="*/ 353763 h 1011090"/>
                <a:gd name="connsiteX6265" fmla="*/ 2998088 w 3189276"/>
                <a:gd name="connsiteY6265" fmla="*/ 351371 h 1011090"/>
                <a:gd name="connsiteX6266" fmla="*/ 2994215 w 3189276"/>
                <a:gd name="connsiteY6266" fmla="*/ 348490 h 1011090"/>
                <a:gd name="connsiteX6267" fmla="*/ 2992020 w 3189276"/>
                <a:gd name="connsiteY6267" fmla="*/ 346335 h 1011090"/>
                <a:gd name="connsiteX6268" fmla="*/ 2990421 w 3189276"/>
                <a:gd name="connsiteY6268" fmla="*/ 344406 h 1011090"/>
                <a:gd name="connsiteX6269" fmla="*/ 2993594 w 3189276"/>
                <a:gd name="connsiteY6269" fmla="*/ 345793 h 1011090"/>
                <a:gd name="connsiteX6270" fmla="*/ 2996766 w 3189276"/>
                <a:gd name="connsiteY6270" fmla="*/ 345476 h 1011090"/>
                <a:gd name="connsiteX6271" fmla="*/ 2997823 w 3189276"/>
                <a:gd name="connsiteY6271" fmla="*/ 344947 h 1011090"/>
                <a:gd name="connsiteX6272" fmla="*/ 2996065 w 3189276"/>
                <a:gd name="connsiteY6272" fmla="*/ 343546 h 1011090"/>
                <a:gd name="connsiteX6273" fmla="*/ 2993303 w 3189276"/>
                <a:gd name="connsiteY6273" fmla="*/ 341881 h 1011090"/>
                <a:gd name="connsiteX6274" fmla="*/ 2993580 w 3189276"/>
                <a:gd name="connsiteY6274" fmla="*/ 341445 h 1011090"/>
                <a:gd name="connsiteX6275" fmla="*/ 2995206 w 3189276"/>
                <a:gd name="connsiteY6275" fmla="*/ 341260 h 1011090"/>
                <a:gd name="connsiteX6276" fmla="*/ 2994069 w 3189276"/>
                <a:gd name="connsiteY6276" fmla="*/ 340255 h 1011090"/>
                <a:gd name="connsiteX6277" fmla="*/ 2993977 w 3189276"/>
                <a:gd name="connsiteY6277" fmla="*/ 339727 h 1011090"/>
                <a:gd name="connsiteX6278" fmla="*/ 2995655 w 3189276"/>
                <a:gd name="connsiteY6278" fmla="*/ 340440 h 1011090"/>
                <a:gd name="connsiteX6279" fmla="*/ 2999607 w 3189276"/>
                <a:gd name="connsiteY6279" fmla="*/ 343242 h 1011090"/>
                <a:gd name="connsiteX6280" fmla="*/ 3002053 w 3189276"/>
                <a:gd name="connsiteY6280" fmla="*/ 343943 h 1011090"/>
                <a:gd name="connsiteX6281" fmla="*/ 3004934 w 3189276"/>
                <a:gd name="connsiteY6281" fmla="*/ 344525 h 1011090"/>
                <a:gd name="connsiteX6282" fmla="*/ 3005582 w 3189276"/>
                <a:gd name="connsiteY6282" fmla="*/ 344353 h 1011090"/>
                <a:gd name="connsiteX6283" fmla="*/ 3005925 w 3189276"/>
                <a:gd name="connsiteY6283" fmla="*/ 343969 h 1011090"/>
                <a:gd name="connsiteX6284" fmla="*/ 3006018 w 3189276"/>
                <a:gd name="connsiteY6284" fmla="*/ 343123 h 1011090"/>
                <a:gd name="connsiteX6285" fmla="*/ 3004525 w 3189276"/>
                <a:gd name="connsiteY6285" fmla="*/ 340229 h 1011090"/>
                <a:gd name="connsiteX6286" fmla="*/ 3004590 w 3189276"/>
                <a:gd name="connsiteY6286" fmla="*/ 339092 h 1011090"/>
                <a:gd name="connsiteX6287" fmla="*/ 3007379 w 3189276"/>
                <a:gd name="connsiteY6287" fmla="*/ 341181 h 1011090"/>
                <a:gd name="connsiteX6288" fmla="*/ 3010459 w 3189276"/>
                <a:gd name="connsiteY6288" fmla="*/ 344075 h 1011090"/>
                <a:gd name="connsiteX6289" fmla="*/ 3011014 w 3189276"/>
                <a:gd name="connsiteY6289" fmla="*/ 344868 h 1011090"/>
                <a:gd name="connsiteX6290" fmla="*/ 3011001 w 3189276"/>
                <a:gd name="connsiteY6290" fmla="*/ 345899 h 1011090"/>
                <a:gd name="connsiteX6291" fmla="*/ 3013300 w 3189276"/>
                <a:gd name="connsiteY6291" fmla="*/ 348040 h 1011090"/>
                <a:gd name="connsiteX6292" fmla="*/ 3013803 w 3189276"/>
                <a:gd name="connsiteY6292" fmla="*/ 348622 h 1011090"/>
                <a:gd name="connsiteX6293" fmla="*/ 3010895 w 3189276"/>
                <a:gd name="connsiteY6293" fmla="*/ 348040 h 1011090"/>
                <a:gd name="connsiteX6294" fmla="*/ 3009547 w 3189276"/>
                <a:gd name="connsiteY6294" fmla="*/ 348159 h 1011090"/>
                <a:gd name="connsiteX6295" fmla="*/ 3013961 w 3189276"/>
                <a:gd name="connsiteY6295" fmla="*/ 350525 h 1011090"/>
                <a:gd name="connsiteX6296" fmla="*/ 3018072 w 3189276"/>
                <a:gd name="connsiteY6296" fmla="*/ 352296 h 1011090"/>
                <a:gd name="connsiteX6297" fmla="*/ 3022553 w 3189276"/>
                <a:gd name="connsiteY6297" fmla="*/ 354001 h 1011090"/>
                <a:gd name="connsiteX6298" fmla="*/ 3026240 w 3189276"/>
                <a:gd name="connsiteY6298" fmla="*/ 355019 h 1011090"/>
                <a:gd name="connsiteX6299" fmla="*/ 3026809 w 3189276"/>
                <a:gd name="connsiteY6299" fmla="*/ 354993 h 1011090"/>
                <a:gd name="connsiteX6300" fmla="*/ 3027760 w 3189276"/>
                <a:gd name="connsiteY6300" fmla="*/ 355363 h 1011090"/>
                <a:gd name="connsiteX6301" fmla="*/ 3029320 w 3189276"/>
                <a:gd name="connsiteY6301" fmla="*/ 356447 h 1011090"/>
                <a:gd name="connsiteX6302" fmla="*/ 3032360 w 3189276"/>
                <a:gd name="connsiteY6302" fmla="*/ 359011 h 1011090"/>
                <a:gd name="connsiteX6303" fmla="*/ 3034673 w 3189276"/>
                <a:gd name="connsiteY6303" fmla="*/ 360385 h 1011090"/>
                <a:gd name="connsiteX6304" fmla="*/ 3037832 w 3189276"/>
                <a:gd name="connsiteY6304" fmla="*/ 361416 h 1011090"/>
                <a:gd name="connsiteX6305" fmla="*/ 3040132 w 3189276"/>
                <a:gd name="connsiteY6305" fmla="*/ 361681 h 1011090"/>
                <a:gd name="connsiteX6306" fmla="*/ 3051499 w 3189276"/>
                <a:gd name="connsiteY6306" fmla="*/ 361562 h 1011090"/>
                <a:gd name="connsiteX6307" fmla="*/ 3054975 w 3189276"/>
                <a:gd name="connsiteY6307" fmla="*/ 361218 h 1011090"/>
                <a:gd name="connsiteX6308" fmla="*/ 3057513 w 3189276"/>
                <a:gd name="connsiteY6308" fmla="*/ 358799 h 1011090"/>
                <a:gd name="connsiteX6309" fmla="*/ 3059337 w 3189276"/>
                <a:gd name="connsiteY6309" fmla="*/ 358509 h 1011090"/>
                <a:gd name="connsiteX6310" fmla="*/ 3062284 w 3189276"/>
                <a:gd name="connsiteY6310" fmla="*/ 358813 h 1011090"/>
                <a:gd name="connsiteX6311" fmla="*/ 3071206 w 3189276"/>
                <a:gd name="connsiteY6311" fmla="*/ 360147 h 1011090"/>
                <a:gd name="connsiteX6312" fmla="*/ 3082414 w 3189276"/>
                <a:gd name="connsiteY6312" fmla="*/ 362038 h 1011090"/>
                <a:gd name="connsiteX6313" fmla="*/ 3089737 w 3189276"/>
                <a:gd name="connsiteY6313" fmla="*/ 364972 h 1011090"/>
                <a:gd name="connsiteX6314" fmla="*/ 3095142 w 3189276"/>
                <a:gd name="connsiteY6314" fmla="*/ 367933 h 1011090"/>
                <a:gd name="connsiteX6315" fmla="*/ 3100033 w 3189276"/>
                <a:gd name="connsiteY6315" fmla="*/ 371091 h 1011090"/>
                <a:gd name="connsiteX6316" fmla="*/ 3101249 w 3189276"/>
                <a:gd name="connsiteY6316" fmla="*/ 372374 h 1011090"/>
                <a:gd name="connsiteX6317" fmla="*/ 3102848 w 3189276"/>
                <a:gd name="connsiteY6317" fmla="*/ 373444 h 1011090"/>
                <a:gd name="connsiteX6318" fmla="*/ 3107699 w 3189276"/>
                <a:gd name="connsiteY6318" fmla="*/ 375057 h 1011090"/>
                <a:gd name="connsiteX6319" fmla="*/ 3114136 w 3189276"/>
                <a:gd name="connsiteY6319" fmla="*/ 377026 h 1011090"/>
                <a:gd name="connsiteX6320" fmla="*/ 3115484 w 3189276"/>
                <a:gd name="connsiteY6320" fmla="*/ 377489 h 1011090"/>
                <a:gd name="connsiteX6321" fmla="*/ 3117361 w 3189276"/>
                <a:gd name="connsiteY6321" fmla="*/ 378282 h 1011090"/>
                <a:gd name="connsiteX6322" fmla="*/ 3118749 w 3189276"/>
                <a:gd name="connsiteY6322" fmla="*/ 378639 h 1011090"/>
                <a:gd name="connsiteX6323" fmla="*/ 3121683 w 3189276"/>
                <a:gd name="connsiteY6323" fmla="*/ 378850 h 1011090"/>
                <a:gd name="connsiteX6324" fmla="*/ 3123243 w 3189276"/>
                <a:gd name="connsiteY6324" fmla="*/ 378467 h 1011090"/>
                <a:gd name="connsiteX6325" fmla="*/ 3125173 w 3189276"/>
                <a:gd name="connsiteY6325" fmla="*/ 378361 h 1011090"/>
                <a:gd name="connsiteX6326" fmla="*/ 3130380 w 3189276"/>
                <a:gd name="connsiteY6326" fmla="*/ 379299 h 1011090"/>
                <a:gd name="connsiteX6327" fmla="*/ 3137346 w 3189276"/>
                <a:gd name="connsiteY6327" fmla="*/ 380753 h 1011090"/>
                <a:gd name="connsiteX6328" fmla="*/ 3144933 w 3189276"/>
                <a:gd name="connsiteY6328" fmla="*/ 382749 h 1011090"/>
                <a:gd name="connsiteX6329" fmla="*/ 3149162 w 3189276"/>
                <a:gd name="connsiteY6329" fmla="*/ 384243 h 1011090"/>
                <a:gd name="connsiteX6330" fmla="*/ 3157516 w 3189276"/>
                <a:gd name="connsiteY6330" fmla="*/ 387455 h 1011090"/>
                <a:gd name="connsiteX6331" fmla="*/ 3160847 w 3189276"/>
                <a:gd name="connsiteY6331" fmla="*/ 388433 h 1011090"/>
                <a:gd name="connsiteX6332" fmla="*/ 3165631 w 3189276"/>
                <a:gd name="connsiteY6332" fmla="*/ 389556 h 1011090"/>
                <a:gd name="connsiteX6333" fmla="*/ 3167098 w 3189276"/>
                <a:gd name="connsiteY6333" fmla="*/ 389741 h 1011090"/>
                <a:gd name="connsiteX6334" fmla="*/ 3168010 w 3189276"/>
                <a:gd name="connsiteY6334" fmla="*/ 389543 h 1011090"/>
                <a:gd name="connsiteX6335" fmla="*/ 3168274 w 3189276"/>
                <a:gd name="connsiteY6335" fmla="*/ 387970 h 1011090"/>
                <a:gd name="connsiteX6336" fmla="*/ 3168037 w 3189276"/>
                <a:gd name="connsiteY6336" fmla="*/ 386714 h 1011090"/>
                <a:gd name="connsiteX6337" fmla="*/ 3167230 w 3189276"/>
                <a:gd name="connsiteY6337" fmla="*/ 385208 h 1011090"/>
                <a:gd name="connsiteX6338" fmla="*/ 3169398 w 3189276"/>
                <a:gd name="connsiteY6338" fmla="*/ 386503 h 1011090"/>
                <a:gd name="connsiteX6339" fmla="*/ 3170958 w 3189276"/>
                <a:gd name="connsiteY6339" fmla="*/ 387626 h 1011090"/>
                <a:gd name="connsiteX6340" fmla="*/ 3170812 w 3189276"/>
                <a:gd name="connsiteY6340" fmla="*/ 388433 h 1011090"/>
                <a:gd name="connsiteX6341" fmla="*/ 3172742 w 3189276"/>
                <a:gd name="connsiteY6341" fmla="*/ 389821 h 1011090"/>
                <a:gd name="connsiteX6342" fmla="*/ 3176919 w 3189276"/>
                <a:gd name="connsiteY6342" fmla="*/ 391446 h 1011090"/>
                <a:gd name="connsiteX6343" fmla="*/ 3179523 w 3189276"/>
                <a:gd name="connsiteY6343" fmla="*/ 391697 h 1011090"/>
                <a:gd name="connsiteX6344" fmla="*/ 3181743 w 3189276"/>
                <a:gd name="connsiteY6344" fmla="*/ 391248 h 1011090"/>
                <a:gd name="connsiteX6345" fmla="*/ 3181624 w 3189276"/>
                <a:gd name="connsiteY6345" fmla="*/ 390495 h 1011090"/>
                <a:gd name="connsiteX6346" fmla="*/ 3181016 w 3189276"/>
                <a:gd name="connsiteY6346" fmla="*/ 389450 h 1011090"/>
                <a:gd name="connsiteX6347" fmla="*/ 3175570 w 3189276"/>
                <a:gd name="connsiteY6347" fmla="*/ 386001 h 1011090"/>
                <a:gd name="connsiteX6348" fmla="*/ 3175795 w 3189276"/>
                <a:gd name="connsiteY6348" fmla="*/ 385538 h 1011090"/>
                <a:gd name="connsiteX6349" fmla="*/ 3178875 w 3189276"/>
                <a:gd name="connsiteY6349" fmla="*/ 386212 h 1011090"/>
                <a:gd name="connsiteX6350" fmla="*/ 3180910 w 3189276"/>
                <a:gd name="connsiteY6350" fmla="*/ 387190 h 1011090"/>
                <a:gd name="connsiteX6351" fmla="*/ 3182893 w 3189276"/>
                <a:gd name="connsiteY6351" fmla="*/ 388380 h 1011090"/>
                <a:gd name="connsiteX6352" fmla="*/ 3183924 w 3189276"/>
                <a:gd name="connsiteY6352" fmla="*/ 388512 h 1011090"/>
                <a:gd name="connsiteX6353" fmla="*/ 3189277 w 3189276"/>
                <a:gd name="connsiteY6353" fmla="*/ 388340 h 1011090"/>
                <a:gd name="connsiteX6354" fmla="*/ 3189145 w 3189276"/>
                <a:gd name="connsiteY6354" fmla="*/ 387798 h 1011090"/>
                <a:gd name="connsiteX6355" fmla="*/ 527836 w 3189276"/>
                <a:gd name="connsiteY6355" fmla="*/ 2776 h 1011090"/>
                <a:gd name="connsiteX6356" fmla="*/ 532581 w 3189276"/>
                <a:gd name="connsiteY6356" fmla="*/ 2432 h 1011090"/>
                <a:gd name="connsiteX6357" fmla="*/ 548046 w 3189276"/>
                <a:gd name="connsiteY6357" fmla="*/ 1665 h 1011090"/>
                <a:gd name="connsiteX6358" fmla="*/ 547781 w 3189276"/>
                <a:gd name="connsiteY6358" fmla="*/ 1282 h 1011090"/>
                <a:gd name="connsiteX6359" fmla="*/ 548019 w 3189276"/>
                <a:gd name="connsiteY6359" fmla="*/ 502 h 1011090"/>
                <a:gd name="connsiteX6360" fmla="*/ 545468 w 3189276"/>
                <a:gd name="connsiteY6360" fmla="*/ 0 h 1011090"/>
                <a:gd name="connsiteX6361" fmla="*/ 528828 w 3189276"/>
                <a:gd name="connsiteY6361" fmla="*/ 463 h 1011090"/>
                <a:gd name="connsiteX6362" fmla="*/ 526938 w 3189276"/>
                <a:gd name="connsiteY6362" fmla="*/ 1005 h 1011090"/>
                <a:gd name="connsiteX6363" fmla="*/ 526911 w 3189276"/>
                <a:gd name="connsiteY6363" fmla="*/ 1864 h 1011090"/>
                <a:gd name="connsiteX6364" fmla="*/ 526673 w 3189276"/>
                <a:gd name="connsiteY6364" fmla="*/ 2313 h 1011090"/>
                <a:gd name="connsiteX6365" fmla="*/ 526977 w 3189276"/>
                <a:gd name="connsiteY6365" fmla="*/ 2511 h 1011090"/>
                <a:gd name="connsiteX6366" fmla="*/ 527836 w 3189276"/>
                <a:gd name="connsiteY6366" fmla="*/ 2776 h 1011090"/>
                <a:gd name="connsiteX6367" fmla="*/ 549262 w 3189276"/>
                <a:gd name="connsiteY6367" fmla="*/ 19496 h 1011090"/>
                <a:gd name="connsiteX6368" fmla="*/ 552460 w 3189276"/>
                <a:gd name="connsiteY6368" fmla="*/ 19284 h 1011090"/>
                <a:gd name="connsiteX6369" fmla="*/ 552897 w 3189276"/>
                <a:gd name="connsiteY6369" fmla="*/ 18319 h 1011090"/>
                <a:gd name="connsiteX6370" fmla="*/ 551654 w 3189276"/>
                <a:gd name="connsiteY6370" fmla="*/ 17103 h 1011090"/>
                <a:gd name="connsiteX6371" fmla="*/ 549883 w 3189276"/>
                <a:gd name="connsiteY6371" fmla="*/ 16442 h 1011090"/>
                <a:gd name="connsiteX6372" fmla="*/ 548363 w 3189276"/>
                <a:gd name="connsiteY6372" fmla="*/ 15398 h 1011090"/>
                <a:gd name="connsiteX6373" fmla="*/ 545627 w 3189276"/>
                <a:gd name="connsiteY6373" fmla="*/ 14473 h 1011090"/>
                <a:gd name="connsiteX6374" fmla="*/ 543631 w 3189276"/>
                <a:gd name="connsiteY6374" fmla="*/ 14103 h 1011090"/>
                <a:gd name="connsiteX6375" fmla="*/ 538397 w 3189276"/>
                <a:gd name="connsiteY6375" fmla="*/ 13508 h 1011090"/>
                <a:gd name="connsiteX6376" fmla="*/ 536824 w 3189276"/>
                <a:gd name="connsiteY6376" fmla="*/ 13151 h 1011090"/>
                <a:gd name="connsiteX6377" fmla="*/ 535965 w 3189276"/>
                <a:gd name="connsiteY6377" fmla="*/ 13072 h 1011090"/>
                <a:gd name="connsiteX6378" fmla="*/ 531009 w 3189276"/>
                <a:gd name="connsiteY6378" fmla="*/ 14658 h 1011090"/>
                <a:gd name="connsiteX6379" fmla="*/ 527083 w 3189276"/>
                <a:gd name="connsiteY6379" fmla="*/ 14381 h 1011090"/>
                <a:gd name="connsiteX6380" fmla="*/ 524400 w 3189276"/>
                <a:gd name="connsiteY6380" fmla="*/ 14922 h 1011090"/>
                <a:gd name="connsiteX6381" fmla="*/ 528577 w 3189276"/>
                <a:gd name="connsiteY6381" fmla="*/ 16786 h 1011090"/>
                <a:gd name="connsiteX6382" fmla="*/ 534154 w 3189276"/>
                <a:gd name="connsiteY6382" fmla="*/ 17262 h 1011090"/>
                <a:gd name="connsiteX6383" fmla="*/ 538172 w 3189276"/>
                <a:gd name="connsiteY6383" fmla="*/ 19020 h 1011090"/>
                <a:gd name="connsiteX6384" fmla="*/ 543843 w 3189276"/>
                <a:gd name="connsiteY6384" fmla="*/ 19549 h 1011090"/>
                <a:gd name="connsiteX6385" fmla="*/ 549262 w 3189276"/>
                <a:gd name="connsiteY6385" fmla="*/ 19496 h 1011090"/>
                <a:gd name="connsiteX6386" fmla="*/ 535622 w 3189276"/>
                <a:gd name="connsiteY6386" fmla="*/ 24941 h 1011090"/>
                <a:gd name="connsiteX6387" fmla="*/ 528524 w 3189276"/>
                <a:gd name="connsiteY6387" fmla="*/ 24598 h 1011090"/>
                <a:gd name="connsiteX6388" fmla="*/ 527850 w 3189276"/>
                <a:gd name="connsiteY6388" fmla="*/ 25073 h 1011090"/>
                <a:gd name="connsiteX6389" fmla="*/ 529237 w 3189276"/>
                <a:gd name="connsiteY6389" fmla="*/ 25510 h 1011090"/>
                <a:gd name="connsiteX6390" fmla="*/ 531405 w 3189276"/>
                <a:gd name="connsiteY6390" fmla="*/ 26435 h 1011090"/>
                <a:gd name="connsiteX6391" fmla="*/ 532132 w 3189276"/>
                <a:gd name="connsiteY6391" fmla="*/ 26963 h 1011090"/>
                <a:gd name="connsiteX6392" fmla="*/ 532648 w 3189276"/>
                <a:gd name="connsiteY6392" fmla="*/ 27717 h 1011090"/>
                <a:gd name="connsiteX6393" fmla="*/ 535291 w 3189276"/>
                <a:gd name="connsiteY6393" fmla="*/ 30255 h 1011090"/>
                <a:gd name="connsiteX6394" fmla="*/ 536507 w 3189276"/>
                <a:gd name="connsiteY6394" fmla="*/ 30942 h 1011090"/>
                <a:gd name="connsiteX6395" fmla="*/ 537657 w 3189276"/>
                <a:gd name="connsiteY6395" fmla="*/ 31299 h 1011090"/>
                <a:gd name="connsiteX6396" fmla="*/ 544398 w 3189276"/>
                <a:gd name="connsiteY6396" fmla="*/ 31973 h 1011090"/>
                <a:gd name="connsiteX6397" fmla="*/ 546579 w 3189276"/>
                <a:gd name="connsiteY6397" fmla="*/ 31603 h 1011090"/>
                <a:gd name="connsiteX6398" fmla="*/ 548879 w 3189276"/>
                <a:gd name="connsiteY6398" fmla="*/ 30215 h 1011090"/>
                <a:gd name="connsiteX6399" fmla="*/ 550240 w 3189276"/>
                <a:gd name="connsiteY6399" fmla="*/ 30109 h 1011090"/>
                <a:gd name="connsiteX6400" fmla="*/ 550134 w 3189276"/>
                <a:gd name="connsiteY6400" fmla="*/ 29237 h 1011090"/>
                <a:gd name="connsiteX6401" fmla="*/ 549500 w 3189276"/>
                <a:gd name="connsiteY6401" fmla="*/ 28298 h 1011090"/>
                <a:gd name="connsiteX6402" fmla="*/ 551006 w 3189276"/>
                <a:gd name="connsiteY6402" fmla="*/ 27902 h 1011090"/>
                <a:gd name="connsiteX6403" fmla="*/ 563933 w 3189276"/>
                <a:gd name="connsiteY6403" fmla="*/ 27439 h 1011090"/>
                <a:gd name="connsiteX6404" fmla="*/ 561223 w 3189276"/>
                <a:gd name="connsiteY6404" fmla="*/ 26593 h 1011090"/>
                <a:gd name="connsiteX6405" fmla="*/ 558659 w 3189276"/>
                <a:gd name="connsiteY6405" fmla="*/ 26078 h 1011090"/>
                <a:gd name="connsiteX6406" fmla="*/ 550491 w 3189276"/>
                <a:gd name="connsiteY6406" fmla="*/ 25166 h 1011090"/>
                <a:gd name="connsiteX6407" fmla="*/ 535622 w 3189276"/>
                <a:gd name="connsiteY6407" fmla="*/ 24941 h 1011090"/>
                <a:gd name="connsiteX6408" fmla="*/ 562466 w 3189276"/>
                <a:gd name="connsiteY6408" fmla="*/ 24082 h 1011090"/>
                <a:gd name="connsiteX6409" fmla="*/ 563312 w 3189276"/>
                <a:gd name="connsiteY6409" fmla="*/ 24386 h 1011090"/>
                <a:gd name="connsiteX6410" fmla="*/ 568903 w 3189276"/>
                <a:gd name="connsiteY6410" fmla="*/ 25761 h 1011090"/>
                <a:gd name="connsiteX6411" fmla="*/ 572577 w 3189276"/>
                <a:gd name="connsiteY6411" fmla="*/ 25483 h 1011090"/>
                <a:gd name="connsiteX6412" fmla="*/ 577785 w 3189276"/>
                <a:gd name="connsiteY6412" fmla="*/ 24571 h 1011090"/>
                <a:gd name="connsiteX6413" fmla="*/ 585385 w 3189276"/>
                <a:gd name="connsiteY6413" fmla="*/ 25695 h 1011090"/>
                <a:gd name="connsiteX6414" fmla="*/ 590659 w 3189276"/>
                <a:gd name="connsiteY6414" fmla="*/ 25999 h 1011090"/>
                <a:gd name="connsiteX6415" fmla="*/ 593144 w 3189276"/>
                <a:gd name="connsiteY6415" fmla="*/ 24386 h 1011090"/>
                <a:gd name="connsiteX6416" fmla="*/ 597558 w 3189276"/>
                <a:gd name="connsiteY6416" fmla="*/ 23818 h 1011090"/>
                <a:gd name="connsiteX6417" fmla="*/ 598179 w 3189276"/>
                <a:gd name="connsiteY6417" fmla="*/ 22866 h 1011090"/>
                <a:gd name="connsiteX6418" fmla="*/ 599343 w 3189276"/>
                <a:gd name="connsiteY6418" fmla="*/ 22589 h 1011090"/>
                <a:gd name="connsiteX6419" fmla="*/ 603836 w 3189276"/>
                <a:gd name="connsiteY6419" fmla="*/ 22298 h 1011090"/>
                <a:gd name="connsiteX6420" fmla="*/ 603559 w 3189276"/>
                <a:gd name="connsiteY6420" fmla="*/ 21055 h 1011090"/>
                <a:gd name="connsiteX6421" fmla="*/ 604127 w 3189276"/>
                <a:gd name="connsiteY6421" fmla="*/ 20196 h 1011090"/>
                <a:gd name="connsiteX6422" fmla="*/ 603836 w 3189276"/>
                <a:gd name="connsiteY6422" fmla="*/ 19007 h 1011090"/>
                <a:gd name="connsiteX6423" fmla="*/ 602396 w 3189276"/>
                <a:gd name="connsiteY6423" fmla="*/ 18266 h 1011090"/>
                <a:gd name="connsiteX6424" fmla="*/ 600981 w 3189276"/>
                <a:gd name="connsiteY6424" fmla="*/ 17685 h 1011090"/>
                <a:gd name="connsiteX6425" fmla="*/ 596871 w 3189276"/>
                <a:gd name="connsiteY6425" fmla="*/ 17328 h 1011090"/>
                <a:gd name="connsiteX6426" fmla="*/ 592919 w 3189276"/>
                <a:gd name="connsiteY6426" fmla="*/ 17196 h 1011090"/>
                <a:gd name="connsiteX6427" fmla="*/ 588967 w 3189276"/>
                <a:gd name="connsiteY6427" fmla="*/ 17751 h 1011090"/>
                <a:gd name="connsiteX6428" fmla="*/ 581896 w 3189276"/>
                <a:gd name="connsiteY6428" fmla="*/ 18412 h 1011090"/>
                <a:gd name="connsiteX6429" fmla="*/ 577005 w 3189276"/>
                <a:gd name="connsiteY6429" fmla="*/ 18822 h 1011090"/>
                <a:gd name="connsiteX6430" fmla="*/ 573926 w 3189276"/>
                <a:gd name="connsiteY6430" fmla="*/ 18874 h 1011090"/>
                <a:gd name="connsiteX6431" fmla="*/ 572815 w 3189276"/>
                <a:gd name="connsiteY6431" fmla="*/ 18200 h 1011090"/>
                <a:gd name="connsiteX6432" fmla="*/ 570529 w 3189276"/>
                <a:gd name="connsiteY6432" fmla="*/ 18002 h 1011090"/>
                <a:gd name="connsiteX6433" fmla="*/ 564885 w 3189276"/>
                <a:gd name="connsiteY6433" fmla="*/ 18227 h 1011090"/>
                <a:gd name="connsiteX6434" fmla="*/ 563246 w 3189276"/>
                <a:gd name="connsiteY6434" fmla="*/ 18597 h 1011090"/>
                <a:gd name="connsiteX6435" fmla="*/ 562995 w 3189276"/>
                <a:gd name="connsiteY6435" fmla="*/ 19205 h 1011090"/>
                <a:gd name="connsiteX6436" fmla="*/ 562374 w 3189276"/>
                <a:gd name="connsiteY6436" fmla="*/ 19522 h 1011090"/>
                <a:gd name="connsiteX6437" fmla="*/ 561382 w 3189276"/>
                <a:gd name="connsiteY6437" fmla="*/ 20513 h 1011090"/>
                <a:gd name="connsiteX6438" fmla="*/ 561329 w 3189276"/>
                <a:gd name="connsiteY6438" fmla="*/ 22271 h 1011090"/>
                <a:gd name="connsiteX6439" fmla="*/ 561607 w 3189276"/>
                <a:gd name="connsiteY6439" fmla="*/ 23104 h 1011090"/>
                <a:gd name="connsiteX6440" fmla="*/ 562466 w 3189276"/>
                <a:gd name="connsiteY6440" fmla="*/ 24082 h 1011090"/>
                <a:gd name="connsiteX6441" fmla="*/ 541966 w 3189276"/>
                <a:gd name="connsiteY6441" fmla="*/ 8723 h 1011090"/>
                <a:gd name="connsiteX6442" fmla="*/ 541873 w 3189276"/>
                <a:gd name="connsiteY6442" fmla="*/ 9133 h 1011090"/>
                <a:gd name="connsiteX6443" fmla="*/ 543816 w 3189276"/>
                <a:gd name="connsiteY6443" fmla="*/ 9556 h 1011090"/>
                <a:gd name="connsiteX6444" fmla="*/ 549817 w 3189276"/>
                <a:gd name="connsiteY6444" fmla="*/ 9939 h 1011090"/>
                <a:gd name="connsiteX6445" fmla="*/ 552936 w 3189276"/>
                <a:gd name="connsiteY6445" fmla="*/ 9702 h 1011090"/>
                <a:gd name="connsiteX6446" fmla="*/ 553623 w 3189276"/>
                <a:gd name="connsiteY6446" fmla="*/ 9345 h 1011090"/>
                <a:gd name="connsiteX6447" fmla="*/ 551694 w 3189276"/>
                <a:gd name="connsiteY6447" fmla="*/ 8605 h 1011090"/>
                <a:gd name="connsiteX6448" fmla="*/ 548191 w 3189276"/>
                <a:gd name="connsiteY6448" fmla="*/ 8036 h 1011090"/>
                <a:gd name="connsiteX6449" fmla="*/ 545323 w 3189276"/>
                <a:gd name="connsiteY6449" fmla="*/ 8142 h 1011090"/>
                <a:gd name="connsiteX6450" fmla="*/ 541966 w 3189276"/>
                <a:gd name="connsiteY6450" fmla="*/ 8723 h 1011090"/>
                <a:gd name="connsiteX6451" fmla="*/ 580653 w 3189276"/>
                <a:gd name="connsiteY6451" fmla="*/ 16522 h 1011090"/>
                <a:gd name="connsiteX6452" fmla="*/ 585187 w 3189276"/>
                <a:gd name="connsiteY6452" fmla="*/ 16138 h 1011090"/>
                <a:gd name="connsiteX6453" fmla="*/ 589456 w 3189276"/>
                <a:gd name="connsiteY6453" fmla="*/ 15028 h 1011090"/>
                <a:gd name="connsiteX6454" fmla="*/ 590408 w 3189276"/>
                <a:gd name="connsiteY6454" fmla="*/ 14314 h 1011090"/>
                <a:gd name="connsiteX6455" fmla="*/ 588042 w 3189276"/>
                <a:gd name="connsiteY6455" fmla="*/ 13336 h 1011090"/>
                <a:gd name="connsiteX6456" fmla="*/ 574983 w 3189276"/>
                <a:gd name="connsiteY6456" fmla="*/ 13627 h 1011090"/>
                <a:gd name="connsiteX6457" fmla="*/ 569194 w 3189276"/>
                <a:gd name="connsiteY6457" fmla="*/ 14922 h 1011090"/>
                <a:gd name="connsiteX6458" fmla="*/ 568361 w 3189276"/>
                <a:gd name="connsiteY6458" fmla="*/ 15240 h 1011090"/>
                <a:gd name="connsiteX6459" fmla="*/ 568242 w 3189276"/>
                <a:gd name="connsiteY6459" fmla="*/ 15504 h 1011090"/>
                <a:gd name="connsiteX6460" fmla="*/ 572617 w 3189276"/>
                <a:gd name="connsiteY6460" fmla="*/ 16033 h 1011090"/>
                <a:gd name="connsiteX6461" fmla="*/ 580653 w 3189276"/>
                <a:gd name="connsiteY6461" fmla="*/ 16522 h 1011090"/>
                <a:gd name="connsiteX6462" fmla="*/ 495031 w 3189276"/>
                <a:gd name="connsiteY6462" fmla="*/ 269741 h 1011090"/>
                <a:gd name="connsiteX6463" fmla="*/ 495269 w 3189276"/>
                <a:gd name="connsiteY6463" fmla="*/ 271776 h 1011090"/>
                <a:gd name="connsiteX6464" fmla="*/ 495665 w 3189276"/>
                <a:gd name="connsiteY6464" fmla="*/ 273851 h 1011090"/>
                <a:gd name="connsiteX6465" fmla="*/ 496075 w 3189276"/>
                <a:gd name="connsiteY6465" fmla="*/ 275186 h 1011090"/>
                <a:gd name="connsiteX6466" fmla="*/ 496802 w 3189276"/>
                <a:gd name="connsiteY6466" fmla="*/ 276521 h 1011090"/>
                <a:gd name="connsiteX6467" fmla="*/ 497516 w 3189276"/>
                <a:gd name="connsiteY6467" fmla="*/ 277526 h 1011090"/>
                <a:gd name="connsiteX6468" fmla="*/ 500833 w 3189276"/>
                <a:gd name="connsiteY6468" fmla="*/ 280803 h 1011090"/>
                <a:gd name="connsiteX6469" fmla="*/ 505539 w 3189276"/>
                <a:gd name="connsiteY6469" fmla="*/ 282522 h 1011090"/>
                <a:gd name="connsiteX6470" fmla="*/ 509887 w 3189276"/>
                <a:gd name="connsiteY6470" fmla="*/ 282284 h 1011090"/>
                <a:gd name="connsiteX6471" fmla="*/ 514527 w 3189276"/>
                <a:gd name="connsiteY6471" fmla="*/ 281438 h 1011090"/>
                <a:gd name="connsiteX6472" fmla="*/ 521981 w 3189276"/>
                <a:gd name="connsiteY6472" fmla="*/ 279495 h 1011090"/>
                <a:gd name="connsiteX6473" fmla="*/ 524942 w 3189276"/>
                <a:gd name="connsiteY6473" fmla="*/ 276772 h 1011090"/>
                <a:gd name="connsiteX6474" fmla="*/ 525761 w 3189276"/>
                <a:gd name="connsiteY6474" fmla="*/ 274882 h 1011090"/>
                <a:gd name="connsiteX6475" fmla="*/ 528312 w 3189276"/>
                <a:gd name="connsiteY6475" fmla="*/ 273164 h 1011090"/>
                <a:gd name="connsiteX6476" fmla="*/ 529383 w 3189276"/>
                <a:gd name="connsiteY6476" fmla="*/ 273811 h 1011090"/>
                <a:gd name="connsiteX6477" fmla="*/ 530308 w 3189276"/>
                <a:gd name="connsiteY6477" fmla="*/ 275252 h 1011090"/>
                <a:gd name="connsiteX6478" fmla="*/ 531233 w 3189276"/>
                <a:gd name="connsiteY6478" fmla="*/ 274988 h 1011090"/>
                <a:gd name="connsiteX6479" fmla="*/ 532040 w 3189276"/>
                <a:gd name="connsiteY6479" fmla="*/ 274036 h 1011090"/>
                <a:gd name="connsiteX6480" fmla="*/ 530916 w 3189276"/>
                <a:gd name="connsiteY6480" fmla="*/ 271736 h 1011090"/>
                <a:gd name="connsiteX6481" fmla="*/ 528550 w 3189276"/>
                <a:gd name="connsiteY6481" fmla="*/ 270031 h 1011090"/>
                <a:gd name="connsiteX6482" fmla="*/ 525021 w 3189276"/>
                <a:gd name="connsiteY6482" fmla="*/ 268789 h 1011090"/>
                <a:gd name="connsiteX6483" fmla="*/ 509451 w 3189276"/>
                <a:gd name="connsiteY6483" fmla="*/ 264004 h 1011090"/>
                <a:gd name="connsiteX6484" fmla="*/ 504561 w 3189276"/>
                <a:gd name="connsiteY6484" fmla="*/ 264044 h 1011090"/>
                <a:gd name="connsiteX6485" fmla="*/ 502723 w 3189276"/>
                <a:gd name="connsiteY6485" fmla="*/ 264387 h 1011090"/>
                <a:gd name="connsiteX6486" fmla="*/ 499340 w 3189276"/>
                <a:gd name="connsiteY6486" fmla="*/ 265775 h 1011090"/>
                <a:gd name="connsiteX6487" fmla="*/ 496128 w 3189276"/>
                <a:gd name="connsiteY6487" fmla="*/ 267917 h 1011090"/>
                <a:gd name="connsiteX6488" fmla="*/ 495031 w 3189276"/>
                <a:gd name="connsiteY6488" fmla="*/ 269741 h 1011090"/>
                <a:gd name="connsiteX6489" fmla="*/ 567541 w 3189276"/>
                <a:gd name="connsiteY6489" fmla="*/ 34947 h 1011090"/>
                <a:gd name="connsiteX6490" fmla="*/ 568255 w 3189276"/>
                <a:gd name="connsiteY6490" fmla="*/ 35238 h 1011090"/>
                <a:gd name="connsiteX6491" fmla="*/ 570370 w 3189276"/>
                <a:gd name="connsiteY6491" fmla="*/ 35423 h 1011090"/>
                <a:gd name="connsiteX6492" fmla="*/ 575512 w 3189276"/>
                <a:gd name="connsiteY6492" fmla="*/ 34788 h 1011090"/>
                <a:gd name="connsiteX6493" fmla="*/ 578472 w 3189276"/>
                <a:gd name="connsiteY6493" fmla="*/ 34048 h 1011090"/>
                <a:gd name="connsiteX6494" fmla="*/ 575657 w 3189276"/>
                <a:gd name="connsiteY6494" fmla="*/ 32356 h 1011090"/>
                <a:gd name="connsiteX6495" fmla="*/ 571216 w 3189276"/>
                <a:gd name="connsiteY6495" fmla="*/ 31669 h 1011090"/>
                <a:gd name="connsiteX6496" fmla="*/ 563616 w 3189276"/>
                <a:gd name="connsiteY6496" fmla="*/ 32911 h 1011090"/>
                <a:gd name="connsiteX6497" fmla="*/ 562902 w 3189276"/>
                <a:gd name="connsiteY6497" fmla="*/ 33136 h 1011090"/>
                <a:gd name="connsiteX6498" fmla="*/ 563206 w 3189276"/>
                <a:gd name="connsiteY6498" fmla="*/ 34246 h 1011090"/>
                <a:gd name="connsiteX6499" fmla="*/ 566273 w 3189276"/>
                <a:gd name="connsiteY6499" fmla="*/ 34643 h 1011090"/>
                <a:gd name="connsiteX6500" fmla="*/ 567541 w 3189276"/>
                <a:gd name="connsiteY6500" fmla="*/ 34947 h 1011090"/>
                <a:gd name="connsiteX6501" fmla="*/ 502657 w 3189276"/>
                <a:gd name="connsiteY6501" fmla="*/ 29633 h 1011090"/>
                <a:gd name="connsiteX6502" fmla="*/ 506517 w 3189276"/>
                <a:gd name="connsiteY6502" fmla="*/ 28748 h 1011090"/>
                <a:gd name="connsiteX6503" fmla="*/ 505499 w 3189276"/>
                <a:gd name="connsiteY6503" fmla="*/ 28206 h 1011090"/>
                <a:gd name="connsiteX6504" fmla="*/ 504058 w 3189276"/>
                <a:gd name="connsiteY6504" fmla="*/ 27915 h 1011090"/>
                <a:gd name="connsiteX6505" fmla="*/ 502221 w 3189276"/>
                <a:gd name="connsiteY6505" fmla="*/ 27770 h 1011090"/>
                <a:gd name="connsiteX6506" fmla="*/ 500278 w 3189276"/>
                <a:gd name="connsiteY6506" fmla="*/ 28338 h 1011090"/>
                <a:gd name="connsiteX6507" fmla="*/ 498996 w 3189276"/>
                <a:gd name="connsiteY6507" fmla="*/ 29078 h 1011090"/>
                <a:gd name="connsiteX6508" fmla="*/ 500384 w 3189276"/>
                <a:gd name="connsiteY6508" fmla="*/ 29607 h 1011090"/>
                <a:gd name="connsiteX6509" fmla="*/ 502657 w 3189276"/>
                <a:gd name="connsiteY6509" fmla="*/ 29633 h 1011090"/>
                <a:gd name="connsiteX6510" fmla="*/ 597307 w 3189276"/>
                <a:gd name="connsiteY6510" fmla="*/ 3635 h 1011090"/>
                <a:gd name="connsiteX6511" fmla="*/ 598113 w 3189276"/>
                <a:gd name="connsiteY6511" fmla="*/ 3886 h 1011090"/>
                <a:gd name="connsiteX6512" fmla="*/ 603136 w 3189276"/>
                <a:gd name="connsiteY6512" fmla="*/ 4309 h 1011090"/>
                <a:gd name="connsiteX6513" fmla="*/ 613009 w 3189276"/>
                <a:gd name="connsiteY6513" fmla="*/ 4520 h 1011090"/>
                <a:gd name="connsiteX6514" fmla="*/ 614688 w 3189276"/>
                <a:gd name="connsiteY6514" fmla="*/ 4296 h 1011090"/>
                <a:gd name="connsiteX6515" fmla="*/ 616142 w 3189276"/>
                <a:gd name="connsiteY6515" fmla="*/ 3582 h 1011090"/>
                <a:gd name="connsiteX6516" fmla="*/ 615719 w 3189276"/>
                <a:gd name="connsiteY6516" fmla="*/ 3331 h 1011090"/>
                <a:gd name="connsiteX6517" fmla="*/ 614543 w 3189276"/>
                <a:gd name="connsiteY6517" fmla="*/ 2921 h 1011090"/>
                <a:gd name="connsiteX6518" fmla="*/ 600347 w 3189276"/>
                <a:gd name="connsiteY6518" fmla="*/ 2366 h 1011090"/>
                <a:gd name="connsiteX6519" fmla="*/ 592813 w 3189276"/>
                <a:gd name="connsiteY6519" fmla="*/ 2577 h 1011090"/>
                <a:gd name="connsiteX6520" fmla="*/ 590487 w 3189276"/>
                <a:gd name="connsiteY6520" fmla="*/ 3053 h 1011090"/>
                <a:gd name="connsiteX6521" fmla="*/ 596910 w 3189276"/>
                <a:gd name="connsiteY6521" fmla="*/ 3410 h 1011090"/>
                <a:gd name="connsiteX6522" fmla="*/ 597307 w 3189276"/>
                <a:gd name="connsiteY6522" fmla="*/ 3635 h 1011090"/>
                <a:gd name="connsiteX6523" fmla="*/ 512240 w 3189276"/>
                <a:gd name="connsiteY6523" fmla="*/ 31946 h 1011090"/>
                <a:gd name="connsiteX6524" fmla="*/ 513800 w 3189276"/>
                <a:gd name="connsiteY6524" fmla="*/ 32277 h 1011090"/>
                <a:gd name="connsiteX6525" fmla="*/ 519946 w 3189276"/>
                <a:gd name="connsiteY6525" fmla="*/ 32475 h 1011090"/>
                <a:gd name="connsiteX6526" fmla="*/ 532185 w 3189276"/>
                <a:gd name="connsiteY6526" fmla="*/ 32568 h 1011090"/>
                <a:gd name="connsiteX6527" fmla="*/ 533348 w 3189276"/>
                <a:gd name="connsiteY6527" fmla="*/ 32131 h 1011090"/>
                <a:gd name="connsiteX6528" fmla="*/ 532701 w 3189276"/>
                <a:gd name="connsiteY6528" fmla="*/ 31272 h 1011090"/>
                <a:gd name="connsiteX6529" fmla="*/ 532766 w 3189276"/>
                <a:gd name="connsiteY6529" fmla="*/ 30241 h 1011090"/>
                <a:gd name="connsiteX6530" fmla="*/ 531352 w 3189276"/>
                <a:gd name="connsiteY6530" fmla="*/ 27915 h 1011090"/>
                <a:gd name="connsiteX6531" fmla="*/ 530268 w 3189276"/>
                <a:gd name="connsiteY6531" fmla="*/ 27281 h 1011090"/>
                <a:gd name="connsiteX6532" fmla="*/ 528022 w 3189276"/>
                <a:gd name="connsiteY6532" fmla="*/ 26990 h 1011090"/>
                <a:gd name="connsiteX6533" fmla="*/ 524400 w 3189276"/>
                <a:gd name="connsiteY6533" fmla="*/ 27043 h 1011090"/>
                <a:gd name="connsiteX6534" fmla="*/ 523990 w 3189276"/>
                <a:gd name="connsiteY6534" fmla="*/ 27664 h 1011090"/>
                <a:gd name="connsiteX6535" fmla="*/ 514130 w 3189276"/>
                <a:gd name="connsiteY6535" fmla="*/ 27453 h 1011090"/>
                <a:gd name="connsiteX6536" fmla="*/ 513839 w 3189276"/>
                <a:gd name="connsiteY6536" fmla="*/ 27849 h 1011090"/>
                <a:gd name="connsiteX6537" fmla="*/ 515544 w 3189276"/>
                <a:gd name="connsiteY6537" fmla="*/ 30043 h 1011090"/>
                <a:gd name="connsiteX6538" fmla="*/ 514936 w 3189276"/>
                <a:gd name="connsiteY6538" fmla="*/ 30810 h 1011090"/>
                <a:gd name="connsiteX6539" fmla="*/ 512240 w 3189276"/>
                <a:gd name="connsiteY6539" fmla="*/ 31946 h 1011090"/>
                <a:gd name="connsiteX6540" fmla="*/ 611555 w 3189276"/>
                <a:gd name="connsiteY6540" fmla="*/ 17183 h 1011090"/>
                <a:gd name="connsiteX6541" fmla="*/ 608634 w 3189276"/>
                <a:gd name="connsiteY6541" fmla="*/ 17936 h 1011090"/>
                <a:gd name="connsiteX6542" fmla="*/ 607934 w 3189276"/>
                <a:gd name="connsiteY6542" fmla="*/ 18504 h 1011090"/>
                <a:gd name="connsiteX6543" fmla="*/ 612388 w 3189276"/>
                <a:gd name="connsiteY6543" fmla="*/ 19601 h 1011090"/>
                <a:gd name="connsiteX6544" fmla="*/ 616750 w 3189276"/>
                <a:gd name="connsiteY6544" fmla="*/ 20527 h 1011090"/>
                <a:gd name="connsiteX6545" fmla="*/ 619790 w 3189276"/>
                <a:gd name="connsiteY6545" fmla="*/ 20804 h 1011090"/>
                <a:gd name="connsiteX6546" fmla="*/ 622605 w 3189276"/>
                <a:gd name="connsiteY6546" fmla="*/ 20751 h 1011090"/>
                <a:gd name="connsiteX6547" fmla="*/ 639854 w 3189276"/>
                <a:gd name="connsiteY6547" fmla="*/ 19734 h 1011090"/>
                <a:gd name="connsiteX6548" fmla="*/ 645854 w 3189276"/>
                <a:gd name="connsiteY6548" fmla="*/ 18557 h 1011090"/>
                <a:gd name="connsiteX6549" fmla="*/ 651023 w 3189276"/>
                <a:gd name="connsiteY6549" fmla="*/ 16509 h 1011090"/>
                <a:gd name="connsiteX6550" fmla="*/ 649502 w 3189276"/>
                <a:gd name="connsiteY6550" fmla="*/ 15821 h 1011090"/>
                <a:gd name="connsiteX6551" fmla="*/ 648762 w 3189276"/>
                <a:gd name="connsiteY6551" fmla="*/ 15081 h 1011090"/>
                <a:gd name="connsiteX6552" fmla="*/ 648419 w 3189276"/>
                <a:gd name="connsiteY6552" fmla="*/ 14195 h 1011090"/>
                <a:gd name="connsiteX6553" fmla="*/ 646766 w 3189276"/>
                <a:gd name="connsiteY6553" fmla="*/ 13469 h 1011090"/>
                <a:gd name="connsiteX6554" fmla="*/ 644017 w 3189276"/>
                <a:gd name="connsiteY6554" fmla="*/ 12609 h 1011090"/>
                <a:gd name="connsiteX6555" fmla="*/ 641479 w 3189276"/>
                <a:gd name="connsiteY6555" fmla="*/ 12147 h 1011090"/>
                <a:gd name="connsiteX6556" fmla="*/ 637673 w 3189276"/>
                <a:gd name="connsiteY6556" fmla="*/ 11645 h 1011090"/>
                <a:gd name="connsiteX6557" fmla="*/ 634210 w 3189276"/>
                <a:gd name="connsiteY6557" fmla="*/ 11618 h 1011090"/>
                <a:gd name="connsiteX6558" fmla="*/ 630496 w 3189276"/>
                <a:gd name="connsiteY6558" fmla="*/ 12041 h 1011090"/>
                <a:gd name="connsiteX6559" fmla="*/ 630086 w 3189276"/>
                <a:gd name="connsiteY6559" fmla="*/ 12596 h 1011090"/>
                <a:gd name="connsiteX6560" fmla="*/ 629914 w 3189276"/>
                <a:gd name="connsiteY6560" fmla="*/ 13283 h 1011090"/>
                <a:gd name="connsiteX6561" fmla="*/ 630192 w 3189276"/>
                <a:gd name="connsiteY6561" fmla="*/ 14566 h 1011090"/>
                <a:gd name="connsiteX6562" fmla="*/ 629623 w 3189276"/>
                <a:gd name="connsiteY6562" fmla="*/ 15253 h 1011090"/>
                <a:gd name="connsiteX6563" fmla="*/ 626200 w 3189276"/>
                <a:gd name="connsiteY6563" fmla="*/ 15570 h 1011090"/>
                <a:gd name="connsiteX6564" fmla="*/ 622526 w 3189276"/>
                <a:gd name="connsiteY6564" fmla="*/ 15570 h 1011090"/>
                <a:gd name="connsiteX6565" fmla="*/ 615098 w 3189276"/>
                <a:gd name="connsiteY6565" fmla="*/ 15834 h 1011090"/>
                <a:gd name="connsiteX6566" fmla="*/ 611555 w 3189276"/>
                <a:gd name="connsiteY6566" fmla="*/ 17183 h 1011090"/>
                <a:gd name="connsiteX6567" fmla="*/ 499670 w 3189276"/>
                <a:gd name="connsiteY6567" fmla="*/ 11816 h 1011090"/>
                <a:gd name="connsiteX6568" fmla="*/ 506490 w 3189276"/>
                <a:gd name="connsiteY6568" fmla="*/ 11182 h 1011090"/>
                <a:gd name="connsiteX6569" fmla="*/ 509623 w 3189276"/>
                <a:gd name="connsiteY6569" fmla="*/ 12001 h 1011090"/>
                <a:gd name="connsiteX6570" fmla="*/ 511923 w 3189276"/>
                <a:gd name="connsiteY6570" fmla="*/ 12067 h 1011090"/>
                <a:gd name="connsiteX6571" fmla="*/ 514037 w 3189276"/>
                <a:gd name="connsiteY6571" fmla="*/ 11645 h 1011090"/>
                <a:gd name="connsiteX6572" fmla="*/ 515901 w 3189276"/>
                <a:gd name="connsiteY6572" fmla="*/ 10931 h 1011090"/>
                <a:gd name="connsiteX6573" fmla="*/ 521730 w 3189276"/>
                <a:gd name="connsiteY6573" fmla="*/ 12001 h 1011090"/>
                <a:gd name="connsiteX6574" fmla="*/ 526673 w 3189276"/>
                <a:gd name="connsiteY6574" fmla="*/ 12781 h 1011090"/>
                <a:gd name="connsiteX6575" fmla="*/ 531114 w 3189276"/>
                <a:gd name="connsiteY6575" fmla="*/ 12160 h 1011090"/>
                <a:gd name="connsiteX6576" fmla="*/ 532965 w 3189276"/>
                <a:gd name="connsiteY6576" fmla="*/ 11658 h 1011090"/>
                <a:gd name="connsiteX6577" fmla="*/ 533837 w 3189276"/>
                <a:gd name="connsiteY6577" fmla="*/ 10627 h 1011090"/>
                <a:gd name="connsiteX6578" fmla="*/ 531696 w 3189276"/>
                <a:gd name="connsiteY6578" fmla="*/ 9754 h 1011090"/>
                <a:gd name="connsiteX6579" fmla="*/ 530123 w 3189276"/>
                <a:gd name="connsiteY6579" fmla="*/ 8591 h 1011090"/>
                <a:gd name="connsiteX6580" fmla="*/ 537670 w 3189276"/>
                <a:gd name="connsiteY6580" fmla="*/ 8261 h 1011090"/>
                <a:gd name="connsiteX6581" fmla="*/ 540208 w 3189276"/>
                <a:gd name="connsiteY6581" fmla="*/ 7693 h 1011090"/>
                <a:gd name="connsiteX6582" fmla="*/ 537723 w 3189276"/>
                <a:gd name="connsiteY6582" fmla="*/ 6873 h 1011090"/>
                <a:gd name="connsiteX6583" fmla="*/ 531141 w 3189276"/>
                <a:gd name="connsiteY6583" fmla="*/ 6529 h 1011090"/>
                <a:gd name="connsiteX6584" fmla="*/ 528550 w 3189276"/>
                <a:gd name="connsiteY6584" fmla="*/ 6120 h 1011090"/>
                <a:gd name="connsiteX6585" fmla="*/ 527295 w 3189276"/>
                <a:gd name="connsiteY6585" fmla="*/ 5419 h 1011090"/>
                <a:gd name="connsiteX6586" fmla="*/ 525656 w 3189276"/>
                <a:gd name="connsiteY6586" fmla="*/ 5089 h 1011090"/>
                <a:gd name="connsiteX6587" fmla="*/ 521981 w 3189276"/>
                <a:gd name="connsiteY6587" fmla="*/ 5472 h 1011090"/>
                <a:gd name="connsiteX6588" fmla="*/ 520686 w 3189276"/>
                <a:gd name="connsiteY6588" fmla="*/ 5604 h 1011090"/>
                <a:gd name="connsiteX6589" fmla="*/ 516483 w 3189276"/>
                <a:gd name="connsiteY6589" fmla="*/ 5498 h 1011090"/>
                <a:gd name="connsiteX6590" fmla="*/ 515042 w 3189276"/>
                <a:gd name="connsiteY6590" fmla="*/ 6040 h 1011090"/>
                <a:gd name="connsiteX6591" fmla="*/ 512200 w 3189276"/>
                <a:gd name="connsiteY6591" fmla="*/ 7600 h 1011090"/>
                <a:gd name="connsiteX6592" fmla="*/ 507865 w 3189276"/>
                <a:gd name="connsiteY6592" fmla="*/ 8248 h 1011090"/>
                <a:gd name="connsiteX6593" fmla="*/ 505076 w 3189276"/>
                <a:gd name="connsiteY6593" fmla="*/ 9754 h 1011090"/>
                <a:gd name="connsiteX6594" fmla="*/ 499088 w 3189276"/>
                <a:gd name="connsiteY6594" fmla="*/ 9279 h 1011090"/>
                <a:gd name="connsiteX6595" fmla="*/ 494502 w 3189276"/>
                <a:gd name="connsiteY6595" fmla="*/ 9609 h 1011090"/>
                <a:gd name="connsiteX6596" fmla="*/ 497053 w 3189276"/>
                <a:gd name="connsiteY6596" fmla="*/ 11103 h 1011090"/>
                <a:gd name="connsiteX6597" fmla="*/ 499670 w 3189276"/>
                <a:gd name="connsiteY6597" fmla="*/ 11816 h 1011090"/>
                <a:gd name="connsiteX6598" fmla="*/ 462067 w 3189276"/>
                <a:gd name="connsiteY6598" fmla="*/ 30096 h 1011090"/>
                <a:gd name="connsiteX6599" fmla="*/ 463058 w 3189276"/>
                <a:gd name="connsiteY6599" fmla="*/ 30294 h 1011090"/>
                <a:gd name="connsiteX6600" fmla="*/ 463640 w 3189276"/>
                <a:gd name="connsiteY6600" fmla="*/ 30532 h 1011090"/>
                <a:gd name="connsiteX6601" fmla="*/ 467102 w 3189276"/>
                <a:gd name="connsiteY6601" fmla="*/ 30638 h 1011090"/>
                <a:gd name="connsiteX6602" fmla="*/ 477253 w 3189276"/>
                <a:gd name="connsiteY6602" fmla="*/ 30413 h 1011090"/>
                <a:gd name="connsiteX6603" fmla="*/ 478879 w 3189276"/>
                <a:gd name="connsiteY6603" fmla="*/ 29699 h 1011090"/>
                <a:gd name="connsiteX6604" fmla="*/ 480743 w 3189276"/>
                <a:gd name="connsiteY6604" fmla="*/ 29594 h 1011090"/>
                <a:gd name="connsiteX6605" fmla="*/ 481430 w 3189276"/>
                <a:gd name="connsiteY6605" fmla="*/ 28840 h 1011090"/>
                <a:gd name="connsiteX6606" fmla="*/ 475178 w 3189276"/>
                <a:gd name="connsiteY6606" fmla="*/ 27796 h 1011090"/>
                <a:gd name="connsiteX6607" fmla="*/ 472548 w 3189276"/>
                <a:gd name="connsiteY6607" fmla="*/ 26990 h 1011090"/>
                <a:gd name="connsiteX6608" fmla="*/ 471901 w 3189276"/>
                <a:gd name="connsiteY6608" fmla="*/ 26316 h 1011090"/>
                <a:gd name="connsiteX6609" fmla="*/ 469574 w 3189276"/>
                <a:gd name="connsiteY6609" fmla="*/ 26118 h 1011090"/>
                <a:gd name="connsiteX6610" fmla="*/ 464578 w 3189276"/>
                <a:gd name="connsiteY6610" fmla="*/ 26316 h 1011090"/>
                <a:gd name="connsiteX6611" fmla="*/ 463045 w 3189276"/>
                <a:gd name="connsiteY6611" fmla="*/ 27347 h 1011090"/>
                <a:gd name="connsiteX6612" fmla="*/ 462807 w 3189276"/>
                <a:gd name="connsiteY6612" fmla="*/ 27889 h 1011090"/>
                <a:gd name="connsiteX6613" fmla="*/ 461432 w 3189276"/>
                <a:gd name="connsiteY6613" fmla="*/ 28298 h 1011090"/>
                <a:gd name="connsiteX6614" fmla="*/ 456925 w 3189276"/>
                <a:gd name="connsiteY6614" fmla="*/ 28682 h 1011090"/>
                <a:gd name="connsiteX6615" fmla="*/ 456185 w 3189276"/>
                <a:gd name="connsiteY6615" fmla="*/ 28920 h 1011090"/>
                <a:gd name="connsiteX6616" fmla="*/ 458736 w 3189276"/>
                <a:gd name="connsiteY6616" fmla="*/ 29871 h 1011090"/>
                <a:gd name="connsiteX6617" fmla="*/ 462067 w 3189276"/>
                <a:gd name="connsiteY6617" fmla="*/ 30096 h 1011090"/>
                <a:gd name="connsiteX6618" fmla="*/ 348199 w 3189276"/>
                <a:gd name="connsiteY6618" fmla="*/ 23355 h 1011090"/>
                <a:gd name="connsiteX6619" fmla="*/ 352270 w 3189276"/>
                <a:gd name="connsiteY6619" fmla="*/ 23791 h 1011090"/>
                <a:gd name="connsiteX6620" fmla="*/ 357015 w 3189276"/>
                <a:gd name="connsiteY6620" fmla="*/ 23183 h 1011090"/>
                <a:gd name="connsiteX6621" fmla="*/ 358112 w 3189276"/>
                <a:gd name="connsiteY6621" fmla="*/ 23712 h 1011090"/>
                <a:gd name="connsiteX6622" fmla="*/ 359183 w 3189276"/>
                <a:gd name="connsiteY6622" fmla="*/ 24783 h 1011090"/>
                <a:gd name="connsiteX6623" fmla="*/ 360769 w 3189276"/>
                <a:gd name="connsiteY6623" fmla="*/ 25483 h 1011090"/>
                <a:gd name="connsiteX6624" fmla="*/ 364324 w 3189276"/>
                <a:gd name="connsiteY6624" fmla="*/ 25298 h 1011090"/>
                <a:gd name="connsiteX6625" fmla="*/ 366240 w 3189276"/>
                <a:gd name="connsiteY6625" fmla="*/ 24941 h 1011090"/>
                <a:gd name="connsiteX6626" fmla="*/ 367338 w 3189276"/>
                <a:gd name="connsiteY6626" fmla="*/ 23725 h 1011090"/>
                <a:gd name="connsiteX6627" fmla="*/ 367972 w 3189276"/>
                <a:gd name="connsiteY6627" fmla="*/ 23342 h 1011090"/>
                <a:gd name="connsiteX6628" fmla="*/ 373087 w 3189276"/>
                <a:gd name="connsiteY6628" fmla="*/ 23329 h 1011090"/>
                <a:gd name="connsiteX6629" fmla="*/ 374713 w 3189276"/>
                <a:gd name="connsiteY6629" fmla="*/ 22456 h 1011090"/>
                <a:gd name="connsiteX6630" fmla="*/ 375479 w 3189276"/>
                <a:gd name="connsiteY6630" fmla="*/ 22351 h 1011090"/>
                <a:gd name="connsiteX6631" fmla="*/ 377185 w 3189276"/>
                <a:gd name="connsiteY6631" fmla="*/ 22509 h 1011090"/>
                <a:gd name="connsiteX6632" fmla="*/ 378242 w 3189276"/>
                <a:gd name="connsiteY6632" fmla="*/ 21240 h 1011090"/>
                <a:gd name="connsiteX6633" fmla="*/ 379617 w 3189276"/>
                <a:gd name="connsiteY6633" fmla="*/ 20989 h 1011090"/>
                <a:gd name="connsiteX6634" fmla="*/ 380462 w 3189276"/>
                <a:gd name="connsiteY6634" fmla="*/ 19985 h 1011090"/>
                <a:gd name="connsiteX6635" fmla="*/ 381850 w 3189276"/>
                <a:gd name="connsiteY6635" fmla="*/ 19549 h 1011090"/>
                <a:gd name="connsiteX6636" fmla="*/ 383040 w 3189276"/>
                <a:gd name="connsiteY6636" fmla="*/ 19707 h 1011090"/>
                <a:gd name="connsiteX6637" fmla="*/ 387970 w 3189276"/>
                <a:gd name="connsiteY6637" fmla="*/ 21346 h 1011090"/>
                <a:gd name="connsiteX6638" fmla="*/ 397262 w 3189276"/>
                <a:gd name="connsiteY6638" fmla="*/ 22073 h 1011090"/>
                <a:gd name="connsiteX6639" fmla="*/ 398121 w 3189276"/>
                <a:gd name="connsiteY6639" fmla="*/ 21994 h 1011090"/>
                <a:gd name="connsiteX6640" fmla="*/ 397354 w 3189276"/>
                <a:gd name="connsiteY6640" fmla="*/ 20421 h 1011090"/>
                <a:gd name="connsiteX6641" fmla="*/ 394631 w 3189276"/>
                <a:gd name="connsiteY6641" fmla="*/ 19284 h 1011090"/>
                <a:gd name="connsiteX6642" fmla="*/ 392821 w 3189276"/>
                <a:gd name="connsiteY6642" fmla="*/ 18782 h 1011090"/>
                <a:gd name="connsiteX6643" fmla="*/ 391155 w 3189276"/>
                <a:gd name="connsiteY6643" fmla="*/ 18544 h 1011090"/>
                <a:gd name="connsiteX6644" fmla="*/ 389556 w 3189276"/>
                <a:gd name="connsiteY6644" fmla="*/ 18465 h 1011090"/>
                <a:gd name="connsiteX6645" fmla="*/ 384401 w 3189276"/>
                <a:gd name="connsiteY6645" fmla="*/ 18663 h 1011090"/>
                <a:gd name="connsiteX6646" fmla="*/ 377026 w 3189276"/>
                <a:gd name="connsiteY6646" fmla="*/ 17910 h 1011090"/>
                <a:gd name="connsiteX6647" fmla="*/ 375665 w 3189276"/>
                <a:gd name="connsiteY6647" fmla="*/ 17923 h 1011090"/>
                <a:gd name="connsiteX6648" fmla="*/ 370946 w 3189276"/>
                <a:gd name="connsiteY6648" fmla="*/ 18637 h 1011090"/>
                <a:gd name="connsiteX6649" fmla="*/ 368104 w 3189276"/>
                <a:gd name="connsiteY6649" fmla="*/ 19734 h 1011090"/>
                <a:gd name="connsiteX6650" fmla="*/ 361059 w 3189276"/>
                <a:gd name="connsiteY6650" fmla="*/ 20104 h 1011090"/>
                <a:gd name="connsiteX6651" fmla="*/ 343361 w 3189276"/>
                <a:gd name="connsiteY6651" fmla="*/ 21637 h 1011090"/>
                <a:gd name="connsiteX6652" fmla="*/ 340348 w 3189276"/>
                <a:gd name="connsiteY6652" fmla="*/ 22403 h 1011090"/>
                <a:gd name="connsiteX6653" fmla="*/ 344207 w 3189276"/>
                <a:gd name="connsiteY6653" fmla="*/ 22641 h 1011090"/>
                <a:gd name="connsiteX6654" fmla="*/ 348199 w 3189276"/>
                <a:gd name="connsiteY6654" fmla="*/ 23355 h 1011090"/>
                <a:gd name="connsiteX6655" fmla="*/ 405298 w 3189276"/>
                <a:gd name="connsiteY6655" fmla="*/ 329629 h 1011090"/>
                <a:gd name="connsiteX6656" fmla="*/ 405232 w 3189276"/>
                <a:gd name="connsiteY6656" fmla="*/ 329999 h 1011090"/>
                <a:gd name="connsiteX6657" fmla="*/ 405774 w 3189276"/>
                <a:gd name="connsiteY6657" fmla="*/ 330858 h 1011090"/>
                <a:gd name="connsiteX6658" fmla="*/ 409766 w 3189276"/>
                <a:gd name="connsiteY6658" fmla="*/ 332008 h 1011090"/>
                <a:gd name="connsiteX6659" fmla="*/ 410387 w 3189276"/>
                <a:gd name="connsiteY6659" fmla="*/ 331677 h 1011090"/>
                <a:gd name="connsiteX6660" fmla="*/ 409739 w 3189276"/>
                <a:gd name="connsiteY6660" fmla="*/ 330858 h 1011090"/>
                <a:gd name="connsiteX6661" fmla="*/ 408338 w 3189276"/>
                <a:gd name="connsiteY6661" fmla="*/ 329708 h 1011090"/>
                <a:gd name="connsiteX6662" fmla="*/ 406686 w 3189276"/>
                <a:gd name="connsiteY6662" fmla="*/ 329377 h 1011090"/>
                <a:gd name="connsiteX6663" fmla="*/ 405298 w 3189276"/>
                <a:gd name="connsiteY6663" fmla="*/ 329629 h 1011090"/>
                <a:gd name="connsiteX6664" fmla="*/ 2763624 w 3189276"/>
                <a:gd name="connsiteY6664" fmla="*/ 874251 h 1011090"/>
                <a:gd name="connsiteX6665" fmla="*/ 2762752 w 3189276"/>
                <a:gd name="connsiteY6665" fmla="*/ 872625 h 1011090"/>
                <a:gd name="connsiteX6666" fmla="*/ 2762144 w 3189276"/>
                <a:gd name="connsiteY6666" fmla="*/ 871092 h 1011090"/>
                <a:gd name="connsiteX6667" fmla="*/ 2761377 w 3189276"/>
                <a:gd name="connsiteY6667" fmla="*/ 867497 h 1011090"/>
                <a:gd name="connsiteX6668" fmla="*/ 2760505 w 3189276"/>
                <a:gd name="connsiteY6668" fmla="*/ 866241 h 1011090"/>
                <a:gd name="connsiteX6669" fmla="*/ 2756579 w 3189276"/>
                <a:gd name="connsiteY6669" fmla="*/ 861576 h 1011090"/>
                <a:gd name="connsiteX6670" fmla="*/ 2752138 w 3189276"/>
                <a:gd name="connsiteY6670" fmla="*/ 856685 h 1011090"/>
                <a:gd name="connsiteX6671" fmla="*/ 2750552 w 3189276"/>
                <a:gd name="connsiteY6671" fmla="*/ 855588 h 1011090"/>
                <a:gd name="connsiteX6672" fmla="*/ 2748913 w 3189276"/>
                <a:gd name="connsiteY6672" fmla="*/ 855205 h 1011090"/>
                <a:gd name="connsiteX6673" fmla="*/ 2747433 w 3189276"/>
                <a:gd name="connsiteY6673" fmla="*/ 855152 h 1011090"/>
                <a:gd name="connsiteX6674" fmla="*/ 2745424 w 3189276"/>
                <a:gd name="connsiteY6674" fmla="*/ 855496 h 1011090"/>
                <a:gd name="connsiteX6675" fmla="*/ 2743653 w 3189276"/>
                <a:gd name="connsiteY6675" fmla="*/ 854134 h 1011090"/>
                <a:gd name="connsiteX6676" fmla="*/ 2738829 w 3189276"/>
                <a:gd name="connsiteY6676" fmla="*/ 849799 h 1011090"/>
                <a:gd name="connsiteX6677" fmla="*/ 2732907 w 3189276"/>
                <a:gd name="connsiteY6677" fmla="*/ 843666 h 1011090"/>
                <a:gd name="connsiteX6678" fmla="*/ 2729629 w 3189276"/>
                <a:gd name="connsiteY6678" fmla="*/ 840904 h 1011090"/>
                <a:gd name="connsiteX6679" fmla="*/ 2728135 w 3189276"/>
                <a:gd name="connsiteY6679" fmla="*/ 839820 h 1011090"/>
                <a:gd name="connsiteX6680" fmla="*/ 2726668 w 3189276"/>
                <a:gd name="connsiteY6680" fmla="*/ 838987 h 1011090"/>
                <a:gd name="connsiteX6681" fmla="*/ 2724831 w 3189276"/>
                <a:gd name="connsiteY6681" fmla="*/ 838313 h 1011090"/>
                <a:gd name="connsiteX6682" fmla="*/ 2722941 w 3189276"/>
                <a:gd name="connsiteY6682" fmla="*/ 837309 h 1011090"/>
                <a:gd name="connsiteX6683" fmla="*/ 2719716 w 3189276"/>
                <a:gd name="connsiteY6683" fmla="*/ 834969 h 1011090"/>
                <a:gd name="connsiteX6684" fmla="*/ 2714984 w 3189276"/>
                <a:gd name="connsiteY6684" fmla="*/ 830898 h 1011090"/>
                <a:gd name="connsiteX6685" fmla="*/ 2713504 w 3189276"/>
                <a:gd name="connsiteY6685" fmla="*/ 829405 h 1011090"/>
                <a:gd name="connsiteX6686" fmla="*/ 2710516 w 3189276"/>
                <a:gd name="connsiteY6686" fmla="*/ 825347 h 1011090"/>
                <a:gd name="connsiteX6687" fmla="*/ 2707635 w 3189276"/>
                <a:gd name="connsiteY6687" fmla="*/ 820179 h 1011090"/>
                <a:gd name="connsiteX6688" fmla="*/ 2706036 w 3189276"/>
                <a:gd name="connsiteY6688" fmla="*/ 815354 h 1011090"/>
                <a:gd name="connsiteX6689" fmla="*/ 2700234 w 3189276"/>
                <a:gd name="connsiteY6689" fmla="*/ 796837 h 1011090"/>
                <a:gd name="connsiteX6690" fmla="*/ 2697802 w 3189276"/>
                <a:gd name="connsiteY6690" fmla="*/ 791669 h 1011090"/>
                <a:gd name="connsiteX6691" fmla="*/ 2697682 w 3189276"/>
                <a:gd name="connsiteY6691" fmla="*/ 789091 h 1011090"/>
                <a:gd name="connsiteX6692" fmla="*/ 2699295 w 3189276"/>
                <a:gd name="connsiteY6692" fmla="*/ 787334 h 1011090"/>
                <a:gd name="connsiteX6693" fmla="*/ 2701925 w 3189276"/>
                <a:gd name="connsiteY6693" fmla="*/ 786567 h 1011090"/>
                <a:gd name="connsiteX6694" fmla="*/ 2709129 w 3189276"/>
                <a:gd name="connsiteY6694" fmla="*/ 785985 h 1011090"/>
                <a:gd name="connsiteX6695" fmla="*/ 2711085 w 3189276"/>
                <a:gd name="connsiteY6695" fmla="*/ 786078 h 1011090"/>
                <a:gd name="connsiteX6696" fmla="*/ 2714958 w 3189276"/>
                <a:gd name="connsiteY6696" fmla="*/ 786963 h 1011090"/>
                <a:gd name="connsiteX6697" fmla="*/ 2717257 w 3189276"/>
                <a:gd name="connsiteY6697" fmla="*/ 787717 h 1011090"/>
                <a:gd name="connsiteX6698" fmla="*/ 2719729 w 3189276"/>
                <a:gd name="connsiteY6698" fmla="*/ 788840 h 1011090"/>
                <a:gd name="connsiteX6699" fmla="*/ 2725902 w 3189276"/>
                <a:gd name="connsiteY6699" fmla="*/ 792660 h 1011090"/>
                <a:gd name="connsiteX6700" fmla="*/ 2730330 w 3189276"/>
                <a:gd name="connsiteY6700" fmla="*/ 794960 h 1011090"/>
                <a:gd name="connsiteX6701" fmla="*/ 2734863 w 3189276"/>
                <a:gd name="connsiteY6701" fmla="*/ 797524 h 1011090"/>
                <a:gd name="connsiteX6702" fmla="*/ 2738246 w 3189276"/>
                <a:gd name="connsiteY6702" fmla="*/ 799692 h 1011090"/>
                <a:gd name="connsiteX6703" fmla="*/ 2742027 w 3189276"/>
                <a:gd name="connsiteY6703" fmla="*/ 803446 h 1011090"/>
                <a:gd name="connsiteX6704" fmla="*/ 2743666 w 3189276"/>
                <a:gd name="connsiteY6704" fmla="*/ 804503 h 1011090"/>
                <a:gd name="connsiteX6705" fmla="*/ 2740018 w 3189276"/>
                <a:gd name="connsiteY6705" fmla="*/ 799560 h 1011090"/>
                <a:gd name="connsiteX6706" fmla="*/ 2738551 w 3189276"/>
                <a:gd name="connsiteY6706" fmla="*/ 798132 h 1011090"/>
                <a:gd name="connsiteX6707" fmla="*/ 2735564 w 3189276"/>
                <a:gd name="connsiteY6707" fmla="*/ 796348 h 1011090"/>
                <a:gd name="connsiteX6708" fmla="*/ 2729483 w 3189276"/>
                <a:gd name="connsiteY6708" fmla="*/ 793176 h 1011090"/>
                <a:gd name="connsiteX6709" fmla="*/ 2724963 w 3189276"/>
                <a:gd name="connsiteY6709" fmla="*/ 789607 h 1011090"/>
                <a:gd name="connsiteX6710" fmla="*/ 2720879 w 3189276"/>
                <a:gd name="connsiteY6710" fmla="*/ 785999 h 1011090"/>
                <a:gd name="connsiteX6711" fmla="*/ 2717786 w 3189276"/>
                <a:gd name="connsiteY6711" fmla="*/ 782681 h 1011090"/>
                <a:gd name="connsiteX6712" fmla="*/ 2714561 w 3189276"/>
                <a:gd name="connsiteY6712" fmla="*/ 779443 h 1011090"/>
                <a:gd name="connsiteX6713" fmla="*/ 2711058 w 3189276"/>
                <a:gd name="connsiteY6713" fmla="*/ 776376 h 1011090"/>
                <a:gd name="connsiteX6714" fmla="*/ 2704331 w 3189276"/>
                <a:gd name="connsiteY6714" fmla="*/ 769940 h 1011090"/>
                <a:gd name="connsiteX6715" fmla="*/ 2691457 w 3189276"/>
                <a:gd name="connsiteY6715" fmla="*/ 759339 h 1011090"/>
                <a:gd name="connsiteX6716" fmla="*/ 2685139 w 3189276"/>
                <a:gd name="connsiteY6716" fmla="*/ 753206 h 1011090"/>
                <a:gd name="connsiteX6717" fmla="*/ 2665406 w 3189276"/>
                <a:gd name="connsiteY6717" fmla="*/ 733036 h 1011090"/>
                <a:gd name="connsiteX6718" fmla="*/ 2663780 w 3189276"/>
                <a:gd name="connsiteY6718" fmla="*/ 732204 h 1011090"/>
                <a:gd name="connsiteX6719" fmla="*/ 2662974 w 3189276"/>
                <a:gd name="connsiteY6719" fmla="*/ 731596 h 1011090"/>
                <a:gd name="connsiteX6720" fmla="*/ 2660687 w 3189276"/>
                <a:gd name="connsiteY6720" fmla="*/ 728807 h 1011090"/>
                <a:gd name="connsiteX6721" fmla="*/ 2658956 w 3189276"/>
                <a:gd name="connsiteY6721" fmla="*/ 726917 h 1011090"/>
                <a:gd name="connsiteX6722" fmla="*/ 2657105 w 3189276"/>
                <a:gd name="connsiteY6722" fmla="*/ 725582 h 1011090"/>
                <a:gd name="connsiteX6723" fmla="*/ 2653695 w 3189276"/>
                <a:gd name="connsiteY6723" fmla="*/ 723877 h 1011090"/>
                <a:gd name="connsiteX6724" fmla="*/ 2652202 w 3189276"/>
                <a:gd name="connsiteY6724" fmla="*/ 722542 h 1011090"/>
                <a:gd name="connsiteX6725" fmla="*/ 2649716 w 3189276"/>
                <a:gd name="connsiteY6725" fmla="*/ 719502 h 1011090"/>
                <a:gd name="connsiteX6726" fmla="*/ 2646558 w 3189276"/>
                <a:gd name="connsiteY6726" fmla="*/ 716687 h 1011090"/>
                <a:gd name="connsiteX6727" fmla="*/ 2643214 w 3189276"/>
                <a:gd name="connsiteY6727" fmla="*/ 714070 h 1011090"/>
                <a:gd name="connsiteX6728" fmla="*/ 2639473 w 3189276"/>
                <a:gd name="connsiteY6728" fmla="*/ 710303 h 1011090"/>
                <a:gd name="connsiteX6729" fmla="*/ 2634094 w 3189276"/>
                <a:gd name="connsiteY6729" fmla="*/ 703112 h 1011090"/>
                <a:gd name="connsiteX6730" fmla="*/ 2632666 w 3189276"/>
                <a:gd name="connsiteY6730" fmla="*/ 700588 h 1011090"/>
                <a:gd name="connsiteX6731" fmla="*/ 2633235 w 3189276"/>
                <a:gd name="connsiteY6731" fmla="*/ 699623 h 1011090"/>
                <a:gd name="connsiteX6732" fmla="*/ 2632798 w 3189276"/>
                <a:gd name="connsiteY6732" fmla="*/ 698262 h 1011090"/>
                <a:gd name="connsiteX6733" fmla="*/ 2631556 w 3189276"/>
                <a:gd name="connsiteY6733" fmla="*/ 695988 h 1011090"/>
                <a:gd name="connsiteX6734" fmla="*/ 2629851 w 3189276"/>
                <a:gd name="connsiteY6734" fmla="*/ 693662 h 1011090"/>
                <a:gd name="connsiteX6735" fmla="*/ 2623903 w 3189276"/>
                <a:gd name="connsiteY6735" fmla="*/ 686564 h 1011090"/>
                <a:gd name="connsiteX6736" fmla="*/ 2619330 w 3189276"/>
                <a:gd name="connsiteY6736" fmla="*/ 681951 h 1011090"/>
                <a:gd name="connsiteX6737" fmla="*/ 2616898 w 3189276"/>
                <a:gd name="connsiteY6737" fmla="*/ 679718 h 1011090"/>
                <a:gd name="connsiteX6738" fmla="*/ 2614386 w 3189276"/>
                <a:gd name="connsiteY6738" fmla="*/ 677603 h 1011090"/>
                <a:gd name="connsiteX6739" fmla="*/ 2607394 w 3189276"/>
                <a:gd name="connsiteY6739" fmla="*/ 672422 h 1011090"/>
                <a:gd name="connsiteX6740" fmla="*/ 2596820 w 3189276"/>
                <a:gd name="connsiteY6740" fmla="*/ 664214 h 1011090"/>
                <a:gd name="connsiteX6741" fmla="*/ 2596834 w 3189276"/>
                <a:gd name="connsiteY6741" fmla="*/ 663764 h 1011090"/>
                <a:gd name="connsiteX6742" fmla="*/ 2594798 w 3189276"/>
                <a:gd name="connsiteY6742" fmla="*/ 661953 h 1011090"/>
                <a:gd name="connsiteX6743" fmla="*/ 2593384 w 3189276"/>
                <a:gd name="connsiteY6743" fmla="*/ 659878 h 1011090"/>
                <a:gd name="connsiteX6744" fmla="*/ 2592591 w 3189276"/>
                <a:gd name="connsiteY6744" fmla="*/ 657922 h 1011090"/>
                <a:gd name="connsiteX6745" fmla="*/ 2591706 w 3189276"/>
                <a:gd name="connsiteY6745" fmla="*/ 656402 h 1011090"/>
                <a:gd name="connsiteX6746" fmla="*/ 2590252 w 3189276"/>
                <a:gd name="connsiteY6746" fmla="*/ 654922 h 1011090"/>
                <a:gd name="connsiteX6747" fmla="*/ 2580008 w 3189276"/>
                <a:gd name="connsiteY6747" fmla="*/ 648154 h 1011090"/>
                <a:gd name="connsiteX6748" fmla="*/ 2578079 w 3189276"/>
                <a:gd name="connsiteY6748" fmla="*/ 647560 h 1011090"/>
                <a:gd name="connsiteX6749" fmla="*/ 2578832 w 3189276"/>
                <a:gd name="connsiteY6749" fmla="*/ 649106 h 1011090"/>
                <a:gd name="connsiteX6750" fmla="*/ 2579003 w 3189276"/>
                <a:gd name="connsiteY6750" fmla="*/ 650560 h 1011090"/>
                <a:gd name="connsiteX6751" fmla="*/ 2578224 w 3189276"/>
                <a:gd name="connsiteY6751" fmla="*/ 651221 h 1011090"/>
                <a:gd name="connsiteX6752" fmla="*/ 2573638 w 3189276"/>
                <a:gd name="connsiteY6752" fmla="*/ 651168 h 1011090"/>
                <a:gd name="connsiteX6753" fmla="*/ 2579387 w 3189276"/>
                <a:gd name="connsiteY6753" fmla="*/ 654710 h 1011090"/>
                <a:gd name="connsiteX6754" fmla="*/ 2587714 w 3189276"/>
                <a:gd name="connsiteY6754" fmla="*/ 659535 h 1011090"/>
                <a:gd name="connsiteX6755" fmla="*/ 2590106 w 3189276"/>
                <a:gd name="connsiteY6755" fmla="*/ 661478 h 1011090"/>
                <a:gd name="connsiteX6756" fmla="*/ 2591415 w 3189276"/>
                <a:gd name="connsiteY6756" fmla="*/ 663619 h 1011090"/>
                <a:gd name="connsiteX6757" fmla="*/ 2592340 w 3189276"/>
                <a:gd name="connsiteY6757" fmla="*/ 665747 h 1011090"/>
                <a:gd name="connsiteX6758" fmla="*/ 2593450 w 3189276"/>
                <a:gd name="connsiteY6758" fmla="*/ 665919 h 1011090"/>
                <a:gd name="connsiteX6759" fmla="*/ 2594507 w 3189276"/>
                <a:gd name="connsiteY6759" fmla="*/ 667412 h 1011090"/>
                <a:gd name="connsiteX6760" fmla="*/ 2592314 w 3189276"/>
                <a:gd name="connsiteY6760" fmla="*/ 667994 h 1011090"/>
                <a:gd name="connsiteX6761" fmla="*/ 2592855 w 3189276"/>
                <a:gd name="connsiteY6761" fmla="*/ 669738 h 1011090"/>
                <a:gd name="connsiteX6762" fmla="*/ 2595552 w 3189276"/>
                <a:gd name="connsiteY6762" fmla="*/ 671100 h 1011090"/>
                <a:gd name="connsiteX6763" fmla="*/ 2596332 w 3189276"/>
                <a:gd name="connsiteY6763" fmla="*/ 673492 h 1011090"/>
                <a:gd name="connsiteX6764" fmla="*/ 2594984 w 3189276"/>
                <a:gd name="connsiteY6764" fmla="*/ 674483 h 1011090"/>
                <a:gd name="connsiteX6765" fmla="*/ 2594032 w 3189276"/>
                <a:gd name="connsiteY6765" fmla="*/ 674708 h 1011090"/>
                <a:gd name="connsiteX6766" fmla="*/ 2592882 w 3189276"/>
                <a:gd name="connsiteY6766" fmla="*/ 674629 h 1011090"/>
                <a:gd name="connsiteX6767" fmla="*/ 2588203 w 3189276"/>
                <a:gd name="connsiteY6767" fmla="*/ 672514 h 1011090"/>
                <a:gd name="connsiteX6768" fmla="*/ 2587145 w 3189276"/>
                <a:gd name="connsiteY6768" fmla="*/ 672197 h 1011090"/>
                <a:gd name="connsiteX6769" fmla="*/ 2584264 w 3189276"/>
                <a:gd name="connsiteY6769" fmla="*/ 673254 h 1011090"/>
                <a:gd name="connsiteX6770" fmla="*/ 2583378 w 3189276"/>
                <a:gd name="connsiteY6770" fmla="*/ 675052 h 1011090"/>
                <a:gd name="connsiteX6771" fmla="*/ 2583868 w 3189276"/>
                <a:gd name="connsiteY6771" fmla="*/ 676400 h 1011090"/>
                <a:gd name="connsiteX6772" fmla="*/ 2588612 w 3189276"/>
                <a:gd name="connsiteY6772" fmla="*/ 681806 h 1011090"/>
                <a:gd name="connsiteX6773" fmla="*/ 2591533 w 3189276"/>
                <a:gd name="connsiteY6773" fmla="*/ 684489 h 1011090"/>
                <a:gd name="connsiteX6774" fmla="*/ 2596503 w 3189276"/>
                <a:gd name="connsiteY6774" fmla="*/ 691098 h 1011090"/>
                <a:gd name="connsiteX6775" fmla="*/ 2600548 w 3189276"/>
                <a:gd name="connsiteY6775" fmla="*/ 697521 h 1011090"/>
                <a:gd name="connsiteX6776" fmla="*/ 2601539 w 3189276"/>
                <a:gd name="connsiteY6776" fmla="*/ 700244 h 1011090"/>
                <a:gd name="connsiteX6777" fmla="*/ 2602213 w 3189276"/>
                <a:gd name="connsiteY6777" fmla="*/ 702835 h 1011090"/>
                <a:gd name="connsiteX6778" fmla="*/ 2603601 w 3189276"/>
                <a:gd name="connsiteY6778" fmla="*/ 705161 h 1011090"/>
                <a:gd name="connsiteX6779" fmla="*/ 2610990 w 3189276"/>
                <a:gd name="connsiteY6779" fmla="*/ 714347 h 1011090"/>
                <a:gd name="connsiteX6780" fmla="*/ 2613951 w 3189276"/>
                <a:gd name="connsiteY6780" fmla="*/ 716700 h 1011090"/>
                <a:gd name="connsiteX6781" fmla="*/ 2617030 w 3189276"/>
                <a:gd name="connsiteY6781" fmla="*/ 718259 h 1011090"/>
                <a:gd name="connsiteX6782" fmla="*/ 2617043 w 3189276"/>
                <a:gd name="connsiteY6782" fmla="*/ 719277 h 1011090"/>
                <a:gd name="connsiteX6783" fmla="*/ 2616316 w 3189276"/>
                <a:gd name="connsiteY6783" fmla="*/ 719700 h 1011090"/>
                <a:gd name="connsiteX6784" fmla="*/ 2618352 w 3189276"/>
                <a:gd name="connsiteY6784" fmla="*/ 720956 h 1011090"/>
                <a:gd name="connsiteX6785" fmla="*/ 2621775 w 3189276"/>
                <a:gd name="connsiteY6785" fmla="*/ 722595 h 1011090"/>
                <a:gd name="connsiteX6786" fmla="*/ 2626930 w 3189276"/>
                <a:gd name="connsiteY6786" fmla="*/ 725569 h 1011090"/>
                <a:gd name="connsiteX6787" fmla="*/ 2630657 w 3189276"/>
                <a:gd name="connsiteY6787" fmla="*/ 728040 h 1011090"/>
                <a:gd name="connsiteX6788" fmla="*/ 2637464 w 3189276"/>
                <a:gd name="connsiteY6788" fmla="*/ 733671 h 1011090"/>
                <a:gd name="connsiteX6789" fmla="*/ 2642143 w 3189276"/>
                <a:gd name="connsiteY6789" fmla="*/ 739777 h 1011090"/>
                <a:gd name="connsiteX6790" fmla="*/ 2643068 w 3189276"/>
                <a:gd name="connsiteY6790" fmla="*/ 742725 h 1011090"/>
                <a:gd name="connsiteX6791" fmla="*/ 2644403 w 3189276"/>
                <a:gd name="connsiteY6791" fmla="*/ 745831 h 1011090"/>
                <a:gd name="connsiteX6792" fmla="*/ 2646650 w 3189276"/>
                <a:gd name="connsiteY6792" fmla="*/ 749823 h 1011090"/>
                <a:gd name="connsiteX6793" fmla="*/ 2649108 w 3189276"/>
                <a:gd name="connsiteY6793" fmla="*/ 752982 h 1011090"/>
                <a:gd name="connsiteX6794" fmla="*/ 2654779 w 3189276"/>
                <a:gd name="connsiteY6794" fmla="*/ 758533 h 1011090"/>
                <a:gd name="connsiteX6795" fmla="*/ 2656920 w 3189276"/>
                <a:gd name="connsiteY6795" fmla="*/ 761150 h 1011090"/>
                <a:gd name="connsiteX6796" fmla="*/ 2669556 w 3189276"/>
                <a:gd name="connsiteY6796" fmla="*/ 778927 h 1011090"/>
                <a:gd name="connsiteX6797" fmla="*/ 2671367 w 3189276"/>
                <a:gd name="connsiteY6797" fmla="*/ 782483 h 1011090"/>
                <a:gd name="connsiteX6798" fmla="*/ 2672940 w 3189276"/>
                <a:gd name="connsiteY6798" fmla="*/ 785999 h 1011090"/>
                <a:gd name="connsiteX6799" fmla="*/ 2676455 w 3189276"/>
                <a:gd name="connsiteY6799" fmla="*/ 792435 h 1011090"/>
                <a:gd name="connsiteX6800" fmla="*/ 2677619 w 3189276"/>
                <a:gd name="connsiteY6800" fmla="*/ 795370 h 1011090"/>
                <a:gd name="connsiteX6801" fmla="*/ 2679390 w 3189276"/>
                <a:gd name="connsiteY6801" fmla="*/ 801489 h 1011090"/>
                <a:gd name="connsiteX6802" fmla="*/ 2680447 w 3189276"/>
                <a:gd name="connsiteY6802" fmla="*/ 802811 h 1011090"/>
                <a:gd name="connsiteX6803" fmla="*/ 2681874 w 3189276"/>
                <a:gd name="connsiteY6803" fmla="*/ 804120 h 1011090"/>
                <a:gd name="connsiteX6804" fmla="*/ 2688113 w 3189276"/>
                <a:gd name="connsiteY6804" fmla="*/ 809023 h 1011090"/>
                <a:gd name="connsiteX6805" fmla="*/ 2693982 w 3189276"/>
                <a:gd name="connsiteY6805" fmla="*/ 814191 h 1011090"/>
                <a:gd name="connsiteX6806" fmla="*/ 2700194 w 3189276"/>
                <a:gd name="connsiteY6806" fmla="*/ 821831 h 1011090"/>
                <a:gd name="connsiteX6807" fmla="*/ 2701555 w 3189276"/>
                <a:gd name="connsiteY6807" fmla="*/ 824911 h 1011090"/>
                <a:gd name="connsiteX6808" fmla="*/ 2701688 w 3189276"/>
                <a:gd name="connsiteY6808" fmla="*/ 827501 h 1011090"/>
                <a:gd name="connsiteX6809" fmla="*/ 2702348 w 3189276"/>
                <a:gd name="connsiteY6809" fmla="*/ 830475 h 1011090"/>
                <a:gd name="connsiteX6810" fmla="*/ 2703300 w 3189276"/>
                <a:gd name="connsiteY6810" fmla="*/ 833608 h 1011090"/>
                <a:gd name="connsiteX6811" fmla="*/ 2704066 w 3189276"/>
                <a:gd name="connsiteY6811" fmla="*/ 834810 h 1011090"/>
                <a:gd name="connsiteX6812" fmla="*/ 2708151 w 3189276"/>
                <a:gd name="connsiteY6812" fmla="*/ 840230 h 1011090"/>
                <a:gd name="connsiteX6813" fmla="*/ 2710755 w 3189276"/>
                <a:gd name="connsiteY6813" fmla="*/ 843071 h 1011090"/>
                <a:gd name="connsiteX6814" fmla="*/ 2713147 w 3189276"/>
                <a:gd name="connsiteY6814" fmla="*/ 845953 h 1011090"/>
                <a:gd name="connsiteX6815" fmla="*/ 2714535 w 3189276"/>
                <a:gd name="connsiteY6815" fmla="*/ 848993 h 1011090"/>
                <a:gd name="connsiteX6816" fmla="*/ 2717429 w 3189276"/>
                <a:gd name="connsiteY6816" fmla="*/ 858285 h 1011090"/>
                <a:gd name="connsiteX6817" fmla="*/ 2720998 w 3189276"/>
                <a:gd name="connsiteY6817" fmla="*/ 864999 h 1011090"/>
                <a:gd name="connsiteX6818" fmla="*/ 2727924 w 3189276"/>
                <a:gd name="connsiteY6818" fmla="*/ 872731 h 1011090"/>
                <a:gd name="connsiteX6819" fmla="*/ 2729695 w 3189276"/>
                <a:gd name="connsiteY6819" fmla="*/ 875005 h 1011090"/>
                <a:gd name="connsiteX6820" fmla="*/ 2731731 w 3189276"/>
                <a:gd name="connsiteY6820" fmla="*/ 877066 h 1011090"/>
                <a:gd name="connsiteX6821" fmla="*/ 2733858 w 3189276"/>
                <a:gd name="connsiteY6821" fmla="*/ 878494 h 1011090"/>
                <a:gd name="connsiteX6822" fmla="*/ 2736026 w 3189276"/>
                <a:gd name="connsiteY6822" fmla="*/ 879723 h 1011090"/>
                <a:gd name="connsiteX6823" fmla="*/ 2736172 w 3189276"/>
                <a:gd name="connsiteY6823" fmla="*/ 877463 h 1011090"/>
                <a:gd name="connsiteX6824" fmla="*/ 2735881 w 3189276"/>
                <a:gd name="connsiteY6824" fmla="*/ 874991 h 1011090"/>
                <a:gd name="connsiteX6825" fmla="*/ 2733185 w 3189276"/>
                <a:gd name="connsiteY6825" fmla="*/ 867576 h 1011090"/>
                <a:gd name="connsiteX6826" fmla="*/ 2732392 w 3189276"/>
                <a:gd name="connsiteY6826" fmla="*/ 864787 h 1011090"/>
                <a:gd name="connsiteX6827" fmla="*/ 2731916 w 3189276"/>
                <a:gd name="connsiteY6827" fmla="*/ 862131 h 1011090"/>
                <a:gd name="connsiteX6828" fmla="*/ 2731902 w 3189276"/>
                <a:gd name="connsiteY6828" fmla="*/ 859659 h 1011090"/>
                <a:gd name="connsiteX6829" fmla="*/ 2733079 w 3189276"/>
                <a:gd name="connsiteY6829" fmla="*/ 858099 h 1011090"/>
                <a:gd name="connsiteX6830" fmla="*/ 2734070 w 3189276"/>
                <a:gd name="connsiteY6830" fmla="*/ 857676 h 1011090"/>
                <a:gd name="connsiteX6831" fmla="*/ 2735418 w 3189276"/>
                <a:gd name="connsiteY6831" fmla="*/ 857822 h 1011090"/>
                <a:gd name="connsiteX6832" fmla="*/ 2737375 w 3189276"/>
                <a:gd name="connsiteY6832" fmla="*/ 858932 h 1011090"/>
                <a:gd name="connsiteX6833" fmla="*/ 2739357 w 3189276"/>
                <a:gd name="connsiteY6833" fmla="*/ 860320 h 1011090"/>
                <a:gd name="connsiteX6834" fmla="*/ 2740375 w 3189276"/>
                <a:gd name="connsiteY6834" fmla="*/ 860730 h 1011090"/>
                <a:gd name="connsiteX6835" fmla="*/ 2745450 w 3189276"/>
                <a:gd name="connsiteY6835" fmla="*/ 861073 h 1011090"/>
                <a:gd name="connsiteX6836" fmla="*/ 2751253 w 3189276"/>
                <a:gd name="connsiteY6836" fmla="*/ 861999 h 1011090"/>
                <a:gd name="connsiteX6837" fmla="*/ 2754306 w 3189276"/>
                <a:gd name="connsiteY6837" fmla="*/ 864285 h 1011090"/>
                <a:gd name="connsiteX6838" fmla="*/ 2756844 w 3189276"/>
                <a:gd name="connsiteY6838" fmla="*/ 867537 h 1011090"/>
                <a:gd name="connsiteX6839" fmla="*/ 2760386 w 3189276"/>
                <a:gd name="connsiteY6839" fmla="*/ 871304 h 1011090"/>
                <a:gd name="connsiteX6840" fmla="*/ 2764166 w 3189276"/>
                <a:gd name="connsiteY6840" fmla="*/ 876630 h 1011090"/>
                <a:gd name="connsiteX6841" fmla="*/ 2764140 w 3189276"/>
                <a:gd name="connsiteY6841" fmla="*/ 875507 h 1011090"/>
                <a:gd name="connsiteX6842" fmla="*/ 2763624 w 3189276"/>
                <a:gd name="connsiteY6842" fmla="*/ 874251 h 1011090"/>
                <a:gd name="connsiteX6843" fmla="*/ 398412 w 3189276"/>
                <a:gd name="connsiteY6843" fmla="*/ 24333 h 1011090"/>
                <a:gd name="connsiteX6844" fmla="*/ 395464 w 3189276"/>
                <a:gd name="connsiteY6844" fmla="*/ 23408 h 1011090"/>
                <a:gd name="connsiteX6845" fmla="*/ 394407 w 3189276"/>
                <a:gd name="connsiteY6845" fmla="*/ 23210 h 1011090"/>
                <a:gd name="connsiteX6846" fmla="*/ 392992 w 3189276"/>
                <a:gd name="connsiteY6846" fmla="*/ 23342 h 1011090"/>
                <a:gd name="connsiteX6847" fmla="*/ 391657 w 3189276"/>
                <a:gd name="connsiteY6847" fmla="*/ 23672 h 1011090"/>
                <a:gd name="connsiteX6848" fmla="*/ 386992 w 3189276"/>
                <a:gd name="connsiteY6848" fmla="*/ 23950 h 1011090"/>
                <a:gd name="connsiteX6849" fmla="*/ 383582 w 3189276"/>
                <a:gd name="connsiteY6849" fmla="*/ 24479 h 1011090"/>
                <a:gd name="connsiteX6850" fmla="*/ 380211 w 3189276"/>
                <a:gd name="connsiteY6850" fmla="*/ 25523 h 1011090"/>
                <a:gd name="connsiteX6851" fmla="*/ 369862 w 3189276"/>
                <a:gd name="connsiteY6851" fmla="*/ 28246 h 1011090"/>
                <a:gd name="connsiteX6852" fmla="*/ 371699 w 3189276"/>
                <a:gd name="connsiteY6852" fmla="*/ 29052 h 1011090"/>
                <a:gd name="connsiteX6853" fmla="*/ 373550 w 3189276"/>
                <a:gd name="connsiteY6853" fmla="*/ 29435 h 1011090"/>
                <a:gd name="connsiteX6854" fmla="*/ 376299 w 3189276"/>
                <a:gd name="connsiteY6854" fmla="*/ 30466 h 1011090"/>
                <a:gd name="connsiteX6855" fmla="*/ 380304 w 3189276"/>
                <a:gd name="connsiteY6855" fmla="*/ 30519 h 1011090"/>
                <a:gd name="connsiteX6856" fmla="*/ 381692 w 3189276"/>
                <a:gd name="connsiteY6856" fmla="*/ 30360 h 1011090"/>
                <a:gd name="connsiteX6857" fmla="*/ 382868 w 3189276"/>
                <a:gd name="connsiteY6857" fmla="*/ 29567 h 1011090"/>
                <a:gd name="connsiteX6858" fmla="*/ 385789 w 3189276"/>
                <a:gd name="connsiteY6858" fmla="*/ 29277 h 1011090"/>
                <a:gd name="connsiteX6859" fmla="*/ 389715 w 3189276"/>
                <a:gd name="connsiteY6859" fmla="*/ 29395 h 1011090"/>
                <a:gd name="connsiteX6860" fmla="*/ 391274 w 3189276"/>
                <a:gd name="connsiteY6860" fmla="*/ 29898 h 1011090"/>
                <a:gd name="connsiteX6861" fmla="*/ 387930 w 3189276"/>
                <a:gd name="connsiteY6861" fmla="*/ 31061 h 1011090"/>
                <a:gd name="connsiteX6862" fmla="*/ 386899 w 3189276"/>
                <a:gd name="connsiteY6862" fmla="*/ 31814 h 1011090"/>
                <a:gd name="connsiteX6863" fmla="*/ 388816 w 3189276"/>
                <a:gd name="connsiteY6863" fmla="*/ 32396 h 1011090"/>
                <a:gd name="connsiteX6864" fmla="*/ 391896 w 3189276"/>
                <a:gd name="connsiteY6864" fmla="*/ 32264 h 1011090"/>
                <a:gd name="connsiteX6865" fmla="*/ 393125 w 3189276"/>
                <a:gd name="connsiteY6865" fmla="*/ 32052 h 1011090"/>
                <a:gd name="connsiteX6866" fmla="*/ 393997 w 3189276"/>
                <a:gd name="connsiteY6866" fmla="*/ 31616 h 1011090"/>
                <a:gd name="connsiteX6867" fmla="*/ 395002 w 3189276"/>
                <a:gd name="connsiteY6867" fmla="*/ 31418 h 1011090"/>
                <a:gd name="connsiteX6868" fmla="*/ 398755 w 3189276"/>
                <a:gd name="connsiteY6868" fmla="*/ 32118 h 1011090"/>
                <a:gd name="connsiteX6869" fmla="*/ 399866 w 3189276"/>
                <a:gd name="connsiteY6869" fmla="*/ 31841 h 1011090"/>
                <a:gd name="connsiteX6870" fmla="*/ 400421 w 3189276"/>
                <a:gd name="connsiteY6870" fmla="*/ 30929 h 1011090"/>
                <a:gd name="connsiteX6871" fmla="*/ 400513 w 3189276"/>
                <a:gd name="connsiteY6871" fmla="*/ 30453 h 1011090"/>
                <a:gd name="connsiteX6872" fmla="*/ 400817 w 3189276"/>
                <a:gd name="connsiteY6872" fmla="*/ 30228 h 1011090"/>
                <a:gd name="connsiteX6873" fmla="*/ 404479 w 3189276"/>
                <a:gd name="connsiteY6873" fmla="*/ 30876 h 1011090"/>
                <a:gd name="connsiteX6874" fmla="*/ 405998 w 3189276"/>
                <a:gd name="connsiteY6874" fmla="*/ 30982 h 1011090"/>
                <a:gd name="connsiteX6875" fmla="*/ 407254 w 3189276"/>
                <a:gd name="connsiteY6875" fmla="*/ 30849 h 1011090"/>
                <a:gd name="connsiteX6876" fmla="*/ 407320 w 3189276"/>
                <a:gd name="connsiteY6876" fmla="*/ 30003 h 1011090"/>
                <a:gd name="connsiteX6877" fmla="*/ 406673 w 3189276"/>
                <a:gd name="connsiteY6877" fmla="*/ 29343 h 1011090"/>
                <a:gd name="connsiteX6878" fmla="*/ 405959 w 3189276"/>
                <a:gd name="connsiteY6878" fmla="*/ 28906 h 1011090"/>
                <a:gd name="connsiteX6879" fmla="*/ 405271 w 3189276"/>
                <a:gd name="connsiteY6879" fmla="*/ 28695 h 1011090"/>
                <a:gd name="connsiteX6880" fmla="*/ 401544 w 3189276"/>
                <a:gd name="connsiteY6880" fmla="*/ 28444 h 1011090"/>
                <a:gd name="connsiteX6881" fmla="*/ 401267 w 3189276"/>
                <a:gd name="connsiteY6881" fmla="*/ 28259 h 1011090"/>
                <a:gd name="connsiteX6882" fmla="*/ 402813 w 3189276"/>
                <a:gd name="connsiteY6882" fmla="*/ 27241 h 1011090"/>
                <a:gd name="connsiteX6883" fmla="*/ 403976 w 3189276"/>
                <a:gd name="connsiteY6883" fmla="*/ 26950 h 1011090"/>
                <a:gd name="connsiteX6884" fmla="*/ 414537 w 3189276"/>
                <a:gd name="connsiteY6884" fmla="*/ 26805 h 1011090"/>
                <a:gd name="connsiteX6885" fmla="*/ 417260 w 3189276"/>
                <a:gd name="connsiteY6885" fmla="*/ 25893 h 1011090"/>
                <a:gd name="connsiteX6886" fmla="*/ 416110 w 3189276"/>
                <a:gd name="connsiteY6886" fmla="*/ 25021 h 1011090"/>
                <a:gd name="connsiteX6887" fmla="*/ 417339 w 3189276"/>
                <a:gd name="connsiteY6887" fmla="*/ 24545 h 1011090"/>
                <a:gd name="connsiteX6888" fmla="*/ 423710 w 3189276"/>
                <a:gd name="connsiteY6888" fmla="*/ 23990 h 1011090"/>
                <a:gd name="connsiteX6889" fmla="*/ 434046 w 3189276"/>
                <a:gd name="connsiteY6889" fmla="*/ 23752 h 1011090"/>
                <a:gd name="connsiteX6890" fmla="*/ 436240 w 3189276"/>
                <a:gd name="connsiteY6890" fmla="*/ 22562 h 1011090"/>
                <a:gd name="connsiteX6891" fmla="*/ 443919 w 3189276"/>
                <a:gd name="connsiteY6891" fmla="*/ 21002 h 1011090"/>
                <a:gd name="connsiteX6892" fmla="*/ 441646 w 3189276"/>
                <a:gd name="connsiteY6892" fmla="*/ 20024 h 1011090"/>
                <a:gd name="connsiteX6893" fmla="*/ 439518 w 3189276"/>
                <a:gd name="connsiteY6893" fmla="*/ 19958 h 1011090"/>
                <a:gd name="connsiteX6894" fmla="*/ 429803 w 3189276"/>
                <a:gd name="connsiteY6894" fmla="*/ 17275 h 1011090"/>
                <a:gd name="connsiteX6895" fmla="*/ 427781 w 3189276"/>
                <a:gd name="connsiteY6895" fmla="*/ 16839 h 1011090"/>
                <a:gd name="connsiteX6896" fmla="*/ 422163 w 3189276"/>
                <a:gd name="connsiteY6896" fmla="*/ 16892 h 1011090"/>
                <a:gd name="connsiteX6897" fmla="*/ 419652 w 3189276"/>
                <a:gd name="connsiteY6897" fmla="*/ 16588 h 1011090"/>
                <a:gd name="connsiteX6898" fmla="*/ 417339 w 3189276"/>
                <a:gd name="connsiteY6898" fmla="*/ 16654 h 1011090"/>
                <a:gd name="connsiteX6899" fmla="*/ 408497 w 3189276"/>
                <a:gd name="connsiteY6899" fmla="*/ 17725 h 1011090"/>
                <a:gd name="connsiteX6900" fmla="*/ 404901 w 3189276"/>
                <a:gd name="connsiteY6900" fmla="*/ 18531 h 1011090"/>
                <a:gd name="connsiteX6901" fmla="*/ 404492 w 3189276"/>
                <a:gd name="connsiteY6901" fmla="*/ 20553 h 1011090"/>
                <a:gd name="connsiteX6902" fmla="*/ 405734 w 3189276"/>
                <a:gd name="connsiteY6902" fmla="*/ 21597 h 1011090"/>
                <a:gd name="connsiteX6903" fmla="*/ 406580 w 3189276"/>
                <a:gd name="connsiteY6903" fmla="*/ 23408 h 1011090"/>
                <a:gd name="connsiteX6904" fmla="*/ 405510 w 3189276"/>
                <a:gd name="connsiteY6904" fmla="*/ 24214 h 1011090"/>
                <a:gd name="connsiteX6905" fmla="*/ 398412 w 3189276"/>
                <a:gd name="connsiteY6905" fmla="*/ 24333 h 1011090"/>
                <a:gd name="connsiteX6906" fmla="*/ 66774 w 3189276"/>
                <a:gd name="connsiteY6906" fmla="*/ 636298 h 1011090"/>
                <a:gd name="connsiteX6907" fmla="*/ 66576 w 3189276"/>
                <a:gd name="connsiteY6907" fmla="*/ 635426 h 1011090"/>
                <a:gd name="connsiteX6908" fmla="*/ 64620 w 3189276"/>
                <a:gd name="connsiteY6908" fmla="*/ 633893 h 1011090"/>
                <a:gd name="connsiteX6909" fmla="*/ 62267 w 3189276"/>
                <a:gd name="connsiteY6909" fmla="*/ 632783 h 1011090"/>
                <a:gd name="connsiteX6910" fmla="*/ 60840 w 3189276"/>
                <a:gd name="connsiteY6910" fmla="*/ 630430 h 1011090"/>
                <a:gd name="connsiteX6911" fmla="*/ 56227 w 3189276"/>
                <a:gd name="connsiteY6911" fmla="*/ 630298 h 1011090"/>
                <a:gd name="connsiteX6912" fmla="*/ 51891 w 3189276"/>
                <a:gd name="connsiteY6912" fmla="*/ 630430 h 1011090"/>
                <a:gd name="connsiteX6913" fmla="*/ 50517 w 3189276"/>
                <a:gd name="connsiteY6913" fmla="*/ 630311 h 1011090"/>
                <a:gd name="connsiteX6914" fmla="*/ 46314 w 3189276"/>
                <a:gd name="connsiteY6914" fmla="*/ 629320 h 1011090"/>
                <a:gd name="connsiteX6915" fmla="*/ 42216 w 3189276"/>
                <a:gd name="connsiteY6915" fmla="*/ 627734 h 1011090"/>
                <a:gd name="connsiteX6916" fmla="*/ 39493 w 3189276"/>
                <a:gd name="connsiteY6916" fmla="*/ 626808 h 1011090"/>
                <a:gd name="connsiteX6917" fmla="*/ 37180 w 3189276"/>
                <a:gd name="connsiteY6917" fmla="*/ 625764 h 1011090"/>
                <a:gd name="connsiteX6918" fmla="*/ 35898 w 3189276"/>
                <a:gd name="connsiteY6918" fmla="*/ 624667 h 1011090"/>
                <a:gd name="connsiteX6919" fmla="*/ 34008 w 3189276"/>
                <a:gd name="connsiteY6919" fmla="*/ 624958 h 1011090"/>
                <a:gd name="connsiteX6920" fmla="*/ 32726 w 3189276"/>
                <a:gd name="connsiteY6920" fmla="*/ 624971 h 1011090"/>
                <a:gd name="connsiteX6921" fmla="*/ 32740 w 3189276"/>
                <a:gd name="connsiteY6921" fmla="*/ 629135 h 1011090"/>
                <a:gd name="connsiteX6922" fmla="*/ 32343 w 3189276"/>
                <a:gd name="connsiteY6922" fmla="*/ 633734 h 1011090"/>
                <a:gd name="connsiteX6923" fmla="*/ 28378 w 3189276"/>
                <a:gd name="connsiteY6923" fmla="*/ 634607 h 1011090"/>
                <a:gd name="connsiteX6924" fmla="*/ 26104 w 3189276"/>
                <a:gd name="connsiteY6924" fmla="*/ 634422 h 1011090"/>
                <a:gd name="connsiteX6925" fmla="*/ 23672 w 3189276"/>
                <a:gd name="connsiteY6925" fmla="*/ 633417 h 1011090"/>
                <a:gd name="connsiteX6926" fmla="*/ 21650 w 3189276"/>
                <a:gd name="connsiteY6926" fmla="*/ 633192 h 1011090"/>
                <a:gd name="connsiteX6927" fmla="*/ 19879 w 3189276"/>
                <a:gd name="connsiteY6927" fmla="*/ 632479 h 1011090"/>
                <a:gd name="connsiteX6928" fmla="*/ 25047 w 3189276"/>
                <a:gd name="connsiteY6928" fmla="*/ 627112 h 1011090"/>
                <a:gd name="connsiteX6929" fmla="*/ 26924 w 3189276"/>
                <a:gd name="connsiteY6929" fmla="*/ 624575 h 1011090"/>
                <a:gd name="connsiteX6930" fmla="*/ 25708 w 3189276"/>
                <a:gd name="connsiteY6930" fmla="*/ 624363 h 1011090"/>
                <a:gd name="connsiteX6931" fmla="*/ 24677 w 3189276"/>
                <a:gd name="connsiteY6931" fmla="*/ 625817 h 1011090"/>
                <a:gd name="connsiteX6932" fmla="*/ 21425 w 3189276"/>
                <a:gd name="connsiteY6932" fmla="*/ 629267 h 1011090"/>
                <a:gd name="connsiteX6933" fmla="*/ 18306 w 3189276"/>
                <a:gd name="connsiteY6933" fmla="*/ 632135 h 1011090"/>
                <a:gd name="connsiteX6934" fmla="*/ 15795 w 3189276"/>
                <a:gd name="connsiteY6934" fmla="*/ 633298 h 1011090"/>
                <a:gd name="connsiteX6935" fmla="*/ 9754 w 3189276"/>
                <a:gd name="connsiteY6935" fmla="*/ 633153 h 1011090"/>
                <a:gd name="connsiteX6936" fmla="*/ 7031 w 3189276"/>
                <a:gd name="connsiteY6936" fmla="*/ 634091 h 1011090"/>
                <a:gd name="connsiteX6937" fmla="*/ 6727 w 3189276"/>
                <a:gd name="connsiteY6937" fmla="*/ 636510 h 1011090"/>
                <a:gd name="connsiteX6938" fmla="*/ 6662 w 3189276"/>
                <a:gd name="connsiteY6938" fmla="*/ 638651 h 1011090"/>
                <a:gd name="connsiteX6939" fmla="*/ 5062 w 3189276"/>
                <a:gd name="connsiteY6939" fmla="*/ 641757 h 1011090"/>
                <a:gd name="connsiteX6940" fmla="*/ 3093 w 3189276"/>
                <a:gd name="connsiteY6940" fmla="*/ 644136 h 1011090"/>
                <a:gd name="connsiteX6941" fmla="*/ 0 w 3189276"/>
                <a:gd name="connsiteY6941" fmla="*/ 646423 h 1011090"/>
                <a:gd name="connsiteX6942" fmla="*/ 846 w 3189276"/>
                <a:gd name="connsiteY6942" fmla="*/ 646740 h 1011090"/>
                <a:gd name="connsiteX6943" fmla="*/ 6727 w 3189276"/>
                <a:gd name="connsiteY6943" fmla="*/ 647084 h 1011090"/>
                <a:gd name="connsiteX6944" fmla="*/ 12689 w 3189276"/>
                <a:gd name="connsiteY6944" fmla="*/ 647441 h 1011090"/>
                <a:gd name="connsiteX6945" fmla="*/ 22271 w 3189276"/>
                <a:gd name="connsiteY6945" fmla="*/ 647824 h 1011090"/>
                <a:gd name="connsiteX6946" fmla="*/ 32264 w 3189276"/>
                <a:gd name="connsiteY6946" fmla="*/ 648221 h 1011090"/>
                <a:gd name="connsiteX6947" fmla="*/ 42626 w 3189276"/>
                <a:gd name="connsiteY6947" fmla="*/ 648630 h 1011090"/>
                <a:gd name="connsiteX6948" fmla="*/ 53848 w 3189276"/>
                <a:gd name="connsiteY6948" fmla="*/ 649080 h 1011090"/>
                <a:gd name="connsiteX6949" fmla="*/ 65677 w 3189276"/>
                <a:gd name="connsiteY6949" fmla="*/ 649344 h 1011090"/>
                <a:gd name="connsiteX6950" fmla="*/ 66391 w 3189276"/>
                <a:gd name="connsiteY6950" fmla="*/ 649172 h 1011090"/>
                <a:gd name="connsiteX6951" fmla="*/ 65413 w 3189276"/>
                <a:gd name="connsiteY6951" fmla="*/ 647864 h 1011090"/>
                <a:gd name="connsiteX6952" fmla="*/ 64302 w 3189276"/>
                <a:gd name="connsiteY6952" fmla="*/ 645524 h 1011090"/>
                <a:gd name="connsiteX6953" fmla="*/ 64263 w 3189276"/>
                <a:gd name="connsiteY6953" fmla="*/ 643661 h 1011090"/>
                <a:gd name="connsiteX6954" fmla="*/ 64646 w 3189276"/>
                <a:gd name="connsiteY6954" fmla="*/ 641797 h 1011090"/>
                <a:gd name="connsiteX6955" fmla="*/ 66774 w 3189276"/>
                <a:gd name="connsiteY6955" fmla="*/ 636298 h 1011090"/>
                <a:gd name="connsiteX6956" fmla="*/ 478522 w 3189276"/>
                <a:gd name="connsiteY6956" fmla="*/ 24928 h 1011090"/>
                <a:gd name="connsiteX6957" fmla="*/ 486268 w 3189276"/>
                <a:gd name="connsiteY6957" fmla="*/ 25959 h 1011090"/>
                <a:gd name="connsiteX6958" fmla="*/ 487840 w 3189276"/>
                <a:gd name="connsiteY6958" fmla="*/ 24994 h 1011090"/>
                <a:gd name="connsiteX6959" fmla="*/ 487893 w 3189276"/>
                <a:gd name="connsiteY6959" fmla="*/ 24505 h 1011090"/>
                <a:gd name="connsiteX6960" fmla="*/ 486968 w 3189276"/>
                <a:gd name="connsiteY6960" fmla="*/ 23725 h 1011090"/>
                <a:gd name="connsiteX6961" fmla="*/ 483624 w 3189276"/>
                <a:gd name="connsiteY6961" fmla="*/ 23315 h 1011090"/>
                <a:gd name="connsiteX6962" fmla="*/ 483043 w 3189276"/>
                <a:gd name="connsiteY6962" fmla="*/ 23078 h 1011090"/>
                <a:gd name="connsiteX6963" fmla="*/ 478099 w 3189276"/>
                <a:gd name="connsiteY6963" fmla="*/ 22496 h 1011090"/>
                <a:gd name="connsiteX6964" fmla="*/ 478284 w 3189276"/>
                <a:gd name="connsiteY6964" fmla="*/ 23289 h 1011090"/>
                <a:gd name="connsiteX6965" fmla="*/ 479170 w 3189276"/>
                <a:gd name="connsiteY6965" fmla="*/ 23672 h 1011090"/>
                <a:gd name="connsiteX6966" fmla="*/ 479448 w 3189276"/>
                <a:gd name="connsiteY6966" fmla="*/ 24175 h 1011090"/>
                <a:gd name="connsiteX6967" fmla="*/ 478800 w 3189276"/>
                <a:gd name="connsiteY6967" fmla="*/ 24386 h 1011090"/>
                <a:gd name="connsiteX6968" fmla="*/ 478522 w 3189276"/>
                <a:gd name="connsiteY6968" fmla="*/ 24928 h 1011090"/>
                <a:gd name="connsiteX6969" fmla="*/ 483743 w 3189276"/>
                <a:gd name="connsiteY6969" fmla="*/ 19152 h 1011090"/>
                <a:gd name="connsiteX6970" fmla="*/ 486188 w 3189276"/>
                <a:gd name="connsiteY6970" fmla="*/ 19231 h 1011090"/>
                <a:gd name="connsiteX6971" fmla="*/ 487775 w 3189276"/>
                <a:gd name="connsiteY6971" fmla="*/ 19562 h 1011090"/>
                <a:gd name="connsiteX6972" fmla="*/ 488766 w 3189276"/>
                <a:gd name="connsiteY6972" fmla="*/ 20051 h 1011090"/>
                <a:gd name="connsiteX6973" fmla="*/ 495493 w 3189276"/>
                <a:gd name="connsiteY6973" fmla="*/ 19813 h 1011090"/>
                <a:gd name="connsiteX6974" fmla="*/ 502538 w 3189276"/>
                <a:gd name="connsiteY6974" fmla="*/ 20712 h 1011090"/>
                <a:gd name="connsiteX6975" fmla="*/ 505935 w 3189276"/>
                <a:gd name="connsiteY6975" fmla="*/ 21941 h 1011090"/>
                <a:gd name="connsiteX6976" fmla="*/ 508658 w 3189276"/>
                <a:gd name="connsiteY6976" fmla="*/ 22113 h 1011090"/>
                <a:gd name="connsiteX6977" fmla="*/ 515240 w 3189276"/>
                <a:gd name="connsiteY6977" fmla="*/ 22033 h 1011090"/>
                <a:gd name="connsiteX6978" fmla="*/ 522536 w 3189276"/>
                <a:gd name="connsiteY6978" fmla="*/ 21465 h 1011090"/>
                <a:gd name="connsiteX6979" fmla="*/ 533176 w 3189276"/>
                <a:gd name="connsiteY6979" fmla="*/ 19760 h 1011090"/>
                <a:gd name="connsiteX6980" fmla="*/ 534485 w 3189276"/>
                <a:gd name="connsiteY6980" fmla="*/ 19086 h 1011090"/>
                <a:gd name="connsiteX6981" fmla="*/ 532225 w 3189276"/>
                <a:gd name="connsiteY6981" fmla="*/ 18584 h 1011090"/>
                <a:gd name="connsiteX6982" fmla="*/ 521069 w 3189276"/>
                <a:gd name="connsiteY6982" fmla="*/ 16879 h 1011090"/>
                <a:gd name="connsiteX6983" fmla="*/ 513403 w 3189276"/>
                <a:gd name="connsiteY6983" fmla="*/ 15319 h 1011090"/>
                <a:gd name="connsiteX6984" fmla="*/ 508433 w 3189276"/>
                <a:gd name="connsiteY6984" fmla="*/ 14751 h 1011090"/>
                <a:gd name="connsiteX6985" fmla="*/ 497873 w 3189276"/>
                <a:gd name="connsiteY6985" fmla="*/ 14922 h 1011090"/>
                <a:gd name="connsiteX6986" fmla="*/ 485343 w 3189276"/>
                <a:gd name="connsiteY6986" fmla="*/ 13178 h 1011090"/>
                <a:gd name="connsiteX6987" fmla="*/ 484087 w 3189276"/>
                <a:gd name="connsiteY6987" fmla="*/ 13231 h 1011090"/>
                <a:gd name="connsiteX6988" fmla="*/ 482184 w 3189276"/>
                <a:gd name="connsiteY6988" fmla="*/ 15530 h 1011090"/>
                <a:gd name="connsiteX6989" fmla="*/ 482342 w 3189276"/>
                <a:gd name="connsiteY6989" fmla="*/ 17050 h 1011090"/>
                <a:gd name="connsiteX6990" fmla="*/ 480426 w 3189276"/>
                <a:gd name="connsiteY6990" fmla="*/ 17090 h 1011090"/>
                <a:gd name="connsiteX6991" fmla="*/ 477769 w 3189276"/>
                <a:gd name="connsiteY6991" fmla="*/ 17645 h 1011090"/>
                <a:gd name="connsiteX6992" fmla="*/ 478734 w 3189276"/>
                <a:gd name="connsiteY6992" fmla="*/ 18716 h 1011090"/>
                <a:gd name="connsiteX6993" fmla="*/ 483743 w 3189276"/>
                <a:gd name="connsiteY6993" fmla="*/ 19152 h 1011090"/>
                <a:gd name="connsiteX6994" fmla="*/ 420075 w 3189276"/>
                <a:gd name="connsiteY6994" fmla="*/ 13706 h 1011090"/>
                <a:gd name="connsiteX6995" fmla="*/ 422084 w 3189276"/>
                <a:gd name="connsiteY6995" fmla="*/ 14407 h 1011090"/>
                <a:gd name="connsiteX6996" fmla="*/ 423617 w 3189276"/>
                <a:gd name="connsiteY6996" fmla="*/ 14486 h 1011090"/>
                <a:gd name="connsiteX6997" fmla="*/ 425653 w 3189276"/>
                <a:gd name="connsiteY6997" fmla="*/ 14381 h 1011090"/>
                <a:gd name="connsiteX6998" fmla="*/ 425944 w 3189276"/>
                <a:gd name="connsiteY6998" fmla="*/ 13931 h 1011090"/>
                <a:gd name="connsiteX6999" fmla="*/ 427966 w 3189276"/>
                <a:gd name="connsiteY6999" fmla="*/ 13270 h 1011090"/>
                <a:gd name="connsiteX7000" fmla="*/ 426499 w 3189276"/>
                <a:gd name="connsiteY7000" fmla="*/ 12490 h 1011090"/>
                <a:gd name="connsiteX7001" fmla="*/ 423829 w 3189276"/>
                <a:gd name="connsiteY7001" fmla="*/ 12134 h 1011090"/>
                <a:gd name="connsiteX7002" fmla="*/ 421952 w 3189276"/>
                <a:gd name="connsiteY7002" fmla="*/ 12160 h 1011090"/>
                <a:gd name="connsiteX7003" fmla="*/ 421000 w 3189276"/>
                <a:gd name="connsiteY7003" fmla="*/ 12358 h 1011090"/>
                <a:gd name="connsiteX7004" fmla="*/ 420908 w 3189276"/>
                <a:gd name="connsiteY7004" fmla="*/ 12609 h 1011090"/>
                <a:gd name="connsiteX7005" fmla="*/ 420458 w 3189276"/>
                <a:gd name="connsiteY7005" fmla="*/ 12940 h 1011090"/>
                <a:gd name="connsiteX7006" fmla="*/ 419031 w 3189276"/>
                <a:gd name="connsiteY7006" fmla="*/ 13006 h 1011090"/>
                <a:gd name="connsiteX7007" fmla="*/ 419361 w 3189276"/>
                <a:gd name="connsiteY7007" fmla="*/ 13363 h 1011090"/>
                <a:gd name="connsiteX7008" fmla="*/ 420075 w 3189276"/>
                <a:gd name="connsiteY7008" fmla="*/ 13706 h 1011090"/>
                <a:gd name="connsiteX7009" fmla="*/ 2625357 w 3189276"/>
                <a:gd name="connsiteY7009" fmla="*/ 525603 h 1011090"/>
                <a:gd name="connsiteX7010" fmla="*/ 2626864 w 3189276"/>
                <a:gd name="connsiteY7010" fmla="*/ 526317 h 1011090"/>
                <a:gd name="connsiteX7011" fmla="*/ 2628159 w 3189276"/>
                <a:gd name="connsiteY7011" fmla="*/ 526026 h 1011090"/>
                <a:gd name="connsiteX7012" fmla="*/ 2628939 w 3189276"/>
                <a:gd name="connsiteY7012" fmla="*/ 524030 h 1011090"/>
                <a:gd name="connsiteX7013" fmla="*/ 2627921 w 3189276"/>
                <a:gd name="connsiteY7013" fmla="*/ 523316 h 1011090"/>
                <a:gd name="connsiteX7014" fmla="*/ 2626004 w 3189276"/>
                <a:gd name="connsiteY7014" fmla="*/ 522338 h 1011090"/>
                <a:gd name="connsiteX7015" fmla="*/ 2626163 w 3189276"/>
                <a:gd name="connsiteY7015" fmla="*/ 523977 h 1011090"/>
                <a:gd name="connsiteX7016" fmla="*/ 2624829 w 3189276"/>
                <a:gd name="connsiteY7016" fmla="*/ 525101 h 1011090"/>
                <a:gd name="connsiteX7017" fmla="*/ 2625357 w 3189276"/>
                <a:gd name="connsiteY7017" fmla="*/ 525603 h 1011090"/>
                <a:gd name="connsiteX7018" fmla="*/ 443628 w 3189276"/>
                <a:gd name="connsiteY7018" fmla="*/ 33017 h 1011090"/>
                <a:gd name="connsiteX7019" fmla="*/ 438223 w 3189276"/>
                <a:gd name="connsiteY7019" fmla="*/ 32145 h 1011090"/>
                <a:gd name="connsiteX7020" fmla="*/ 434654 w 3189276"/>
                <a:gd name="connsiteY7020" fmla="*/ 33017 h 1011090"/>
                <a:gd name="connsiteX7021" fmla="*/ 431640 w 3189276"/>
                <a:gd name="connsiteY7021" fmla="*/ 33268 h 1011090"/>
                <a:gd name="connsiteX7022" fmla="*/ 426287 w 3189276"/>
                <a:gd name="connsiteY7022" fmla="*/ 34312 h 1011090"/>
                <a:gd name="connsiteX7023" fmla="*/ 432486 w 3189276"/>
                <a:gd name="connsiteY7023" fmla="*/ 35396 h 1011090"/>
                <a:gd name="connsiteX7024" fmla="*/ 442069 w 3189276"/>
                <a:gd name="connsiteY7024" fmla="*/ 35251 h 1011090"/>
                <a:gd name="connsiteX7025" fmla="*/ 447699 w 3189276"/>
                <a:gd name="connsiteY7025" fmla="*/ 35475 h 1011090"/>
                <a:gd name="connsiteX7026" fmla="*/ 447633 w 3189276"/>
                <a:gd name="connsiteY7026" fmla="*/ 35251 h 1011090"/>
                <a:gd name="connsiteX7027" fmla="*/ 447105 w 3189276"/>
                <a:gd name="connsiteY7027" fmla="*/ 35013 h 1011090"/>
                <a:gd name="connsiteX7028" fmla="*/ 445532 w 3189276"/>
                <a:gd name="connsiteY7028" fmla="*/ 34471 h 1011090"/>
                <a:gd name="connsiteX7029" fmla="*/ 444025 w 3189276"/>
                <a:gd name="connsiteY7029" fmla="*/ 34114 h 1011090"/>
                <a:gd name="connsiteX7030" fmla="*/ 443747 w 3189276"/>
                <a:gd name="connsiteY7030" fmla="*/ 33744 h 1011090"/>
                <a:gd name="connsiteX7031" fmla="*/ 443628 w 3189276"/>
                <a:gd name="connsiteY7031" fmla="*/ 33017 h 1011090"/>
                <a:gd name="connsiteX7032" fmla="*/ 427596 w 3189276"/>
                <a:gd name="connsiteY7032" fmla="*/ 30413 h 1011090"/>
                <a:gd name="connsiteX7033" fmla="*/ 426340 w 3189276"/>
                <a:gd name="connsiteY7033" fmla="*/ 29766 h 1011090"/>
                <a:gd name="connsiteX7034" fmla="*/ 420551 w 3189276"/>
                <a:gd name="connsiteY7034" fmla="*/ 29567 h 1011090"/>
                <a:gd name="connsiteX7035" fmla="*/ 416202 w 3189276"/>
                <a:gd name="connsiteY7035" fmla="*/ 30915 h 1011090"/>
                <a:gd name="connsiteX7036" fmla="*/ 416929 w 3189276"/>
                <a:gd name="connsiteY7036" fmla="*/ 31352 h 1011090"/>
                <a:gd name="connsiteX7037" fmla="*/ 423617 w 3189276"/>
                <a:gd name="connsiteY7037" fmla="*/ 32792 h 1011090"/>
                <a:gd name="connsiteX7038" fmla="*/ 424727 w 3189276"/>
                <a:gd name="connsiteY7038" fmla="*/ 32528 h 1011090"/>
                <a:gd name="connsiteX7039" fmla="*/ 424688 w 3189276"/>
                <a:gd name="connsiteY7039" fmla="*/ 31854 h 1011090"/>
                <a:gd name="connsiteX7040" fmla="*/ 427873 w 3189276"/>
                <a:gd name="connsiteY7040" fmla="*/ 30651 h 1011090"/>
                <a:gd name="connsiteX7041" fmla="*/ 427596 w 3189276"/>
                <a:gd name="connsiteY7041" fmla="*/ 30413 h 101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Lst>
              <a:rect l="l" t="t" r="r" b="b"/>
              <a:pathLst>
                <a:path w="3189276" h="1011090">
                  <a:moveTo>
                    <a:pt x="1042469" y="158490"/>
                  </a:moveTo>
                  <a:lnTo>
                    <a:pt x="1048562" y="158847"/>
                  </a:lnTo>
                  <a:lnTo>
                    <a:pt x="1053466" y="159653"/>
                  </a:lnTo>
                  <a:lnTo>
                    <a:pt x="1053928" y="159389"/>
                  </a:lnTo>
                  <a:lnTo>
                    <a:pt x="1054761" y="159455"/>
                  </a:lnTo>
                  <a:lnTo>
                    <a:pt x="1055263" y="158926"/>
                  </a:lnTo>
                  <a:lnTo>
                    <a:pt x="1056136" y="158529"/>
                  </a:lnTo>
                  <a:lnTo>
                    <a:pt x="1053783" y="157789"/>
                  </a:lnTo>
                  <a:lnTo>
                    <a:pt x="1047095" y="157128"/>
                  </a:lnTo>
                  <a:lnTo>
                    <a:pt x="1043288" y="157631"/>
                  </a:lnTo>
                  <a:lnTo>
                    <a:pt x="1042469" y="158490"/>
                  </a:lnTo>
                  <a:close/>
                  <a:moveTo>
                    <a:pt x="1066736" y="149105"/>
                  </a:moveTo>
                  <a:lnTo>
                    <a:pt x="1064766" y="149594"/>
                  </a:lnTo>
                  <a:lnTo>
                    <a:pt x="1062850" y="150401"/>
                  </a:lnTo>
                  <a:lnTo>
                    <a:pt x="1063947" y="150943"/>
                  </a:lnTo>
                  <a:lnTo>
                    <a:pt x="1069260" y="151617"/>
                  </a:lnTo>
                  <a:lnTo>
                    <a:pt x="1069023" y="150295"/>
                  </a:lnTo>
                  <a:lnTo>
                    <a:pt x="1069948" y="149053"/>
                  </a:lnTo>
                  <a:lnTo>
                    <a:pt x="1066736" y="149105"/>
                  </a:lnTo>
                  <a:close/>
                  <a:moveTo>
                    <a:pt x="1069141" y="29197"/>
                  </a:moveTo>
                  <a:lnTo>
                    <a:pt x="1072789" y="29686"/>
                  </a:lnTo>
                  <a:lnTo>
                    <a:pt x="1075406" y="30519"/>
                  </a:lnTo>
                  <a:lnTo>
                    <a:pt x="1089430" y="31986"/>
                  </a:lnTo>
                  <a:lnTo>
                    <a:pt x="1101511" y="33757"/>
                  </a:lnTo>
                  <a:lnTo>
                    <a:pt x="1104881" y="33744"/>
                  </a:lnTo>
                  <a:lnTo>
                    <a:pt x="1110525" y="32488"/>
                  </a:lnTo>
                  <a:lnTo>
                    <a:pt x="1113102" y="31537"/>
                  </a:lnTo>
                  <a:lnTo>
                    <a:pt x="1114662" y="31603"/>
                  </a:lnTo>
                  <a:lnTo>
                    <a:pt x="1118707" y="31074"/>
                  </a:lnTo>
                  <a:lnTo>
                    <a:pt x="1131964" y="30572"/>
                  </a:lnTo>
                  <a:lnTo>
                    <a:pt x="1150931" y="29356"/>
                  </a:lnTo>
                  <a:lnTo>
                    <a:pt x="1152133" y="28761"/>
                  </a:lnTo>
                  <a:lnTo>
                    <a:pt x="1152834" y="27809"/>
                  </a:lnTo>
                  <a:lnTo>
                    <a:pt x="1150389" y="27439"/>
                  </a:lnTo>
                  <a:lnTo>
                    <a:pt x="1149371" y="27056"/>
                  </a:lnTo>
                  <a:lnTo>
                    <a:pt x="1144322" y="24545"/>
                  </a:lnTo>
                  <a:lnTo>
                    <a:pt x="1143146" y="24109"/>
                  </a:lnTo>
                  <a:lnTo>
                    <a:pt x="1142075" y="23818"/>
                  </a:lnTo>
                  <a:lnTo>
                    <a:pt x="1141679" y="22351"/>
                  </a:lnTo>
                  <a:lnTo>
                    <a:pt x="1142485" y="21637"/>
                  </a:lnTo>
                  <a:lnTo>
                    <a:pt x="1148723" y="21161"/>
                  </a:lnTo>
                  <a:lnTo>
                    <a:pt x="1149516" y="20778"/>
                  </a:lnTo>
                  <a:lnTo>
                    <a:pt x="1151208" y="20791"/>
                  </a:lnTo>
                  <a:lnTo>
                    <a:pt x="1149966" y="19588"/>
                  </a:lnTo>
                  <a:lnTo>
                    <a:pt x="1148604" y="18941"/>
                  </a:lnTo>
                  <a:lnTo>
                    <a:pt x="1146001" y="18412"/>
                  </a:lnTo>
                  <a:lnTo>
                    <a:pt x="1141242" y="18134"/>
                  </a:lnTo>
                  <a:lnTo>
                    <a:pt x="1128620" y="16006"/>
                  </a:lnTo>
                  <a:lnTo>
                    <a:pt x="1126888" y="15345"/>
                  </a:lnTo>
                  <a:lnTo>
                    <a:pt x="1124126" y="14698"/>
                  </a:lnTo>
                  <a:lnTo>
                    <a:pt x="1122579" y="13865"/>
                  </a:lnTo>
                  <a:lnTo>
                    <a:pt x="1121218" y="13429"/>
                  </a:lnTo>
                  <a:lnTo>
                    <a:pt x="1115059" y="11896"/>
                  </a:lnTo>
                  <a:lnTo>
                    <a:pt x="1113169" y="11737"/>
                  </a:lnTo>
                  <a:lnTo>
                    <a:pt x="1111384" y="11407"/>
                  </a:lnTo>
                  <a:lnTo>
                    <a:pt x="1109071" y="10521"/>
                  </a:lnTo>
                  <a:lnTo>
                    <a:pt x="1107102" y="10164"/>
                  </a:lnTo>
                  <a:lnTo>
                    <a:pt x="1097572" y="10336"/>
                  </a:lnTo>
                  <a:lnTo>
                    <a:pt x="1097850" y="11830"/>
                  </a:lnTo>
                  <a:lnTo>
                    <a:pt x="1095497" y="12715"/>
                  </a:lnTo>
                  <a:lnTo>
                    <a:pt x="1092576" y="13165"/>
                  </a:lnTo>
                  <a:lnTo>
                    <a:pt x="1089139" y="13297"/>
                  </a:lnTo>
                  <a:lnTo>
                    <a:pt x="1085941" y="13627"/>
                  </a:lnTo>
                  <a:lnTo>
                    <a:pt x="1082769" y="14195"/>
                  </a:lnTo>
                  <a:lnTo>
                    <a:pt x="1079358" y="14566"/>
                  </a:lnTo>
                  <a:lnTo>
                    <a:pt x="1077217" y="14539"/>
                  </a:lnTo>
                  <a:lnTo>
                    <a:pt x="1075261" y="14671"/>
                  </a:lnTo>
                  <a:lnTo>
                    <a:pt x="1071692" y="15464"/>
                  </a:lnTo>
                  <a:lnTo>
                    <a:pt x="1071071" y="16614"/>
                  </a:lnTo>
                  <a:lnTo>
                    <a:pt x="1069102" y="17209"/>
                  </a:lnTo>
                  <a:lnTo>
                    <a:pt x="1068705" y="17592"/>
                  </a:lnTo>
                  <a:lnTo>
                    <a:pt x="1068467" y="18742"/>
                  </a:lnTo>
                  <a:lnTo>
                    <a:pt x="1068811" y="19284"/>
                  </a:lnTo>
                  <a:lnTo>
                    <a:pt x="1071825" y="19509"/>
                  </a:lnTo>
                  <a:lnTo>
                    <a:pt x="1078843" y="19086"/>
                  </a:lnTo>
                  <a:lnTo>
                    <a:pt x="1076398" y="20725"/>
                  </a:lnTo>
                  <a:lnTo>
                    <a:pt x="1075803" y="22298"/>
                  </a:lnTo>
                  <a:lnTo>
                    <a:pt x="1073781" y="23884"/>
                  </a:lnTo>
                  <a:lnTo>
                    <a:pt x="1069406" y="24518"/>
                  </a:lnTo>
                  <a:lnTo>
                    <a:pt x="1064476" y="24928"/>
                  </a:lnTo>
                  <a:lnTo>
                    <a:pt x="1062493" y="26038"/>
                  </a:lnTo>
                  <a:lnTo>
                    <a:pt x="1061211" y="27162"/>
                  </a:lnTo>
                  <a:lnTo>
                    <a:pt x="1064806" y="28840"/>
                  </a:lnTo>
                  <a:lnTo>
                    <a:pt x="1069141" y="29197"/>
                  </a:lnTo>
                  <a:close/>
                  <a:moveTo>
                    <a:pt x="552104" y="220083"/>
                  </a:moveTo>
                  <a:lnTo>
                    <a:pt x="548548" y="220744"/>
                  </a:lnTo>
                  <a:lnTo>
                    <a:pt x="547834" y="221484"/>
                  </a:lnTo>
                  <a:lnTo>
                    <a:pt x="548376" y="222409"/>
                  </a:lnTo>
                  <a:lnTo>
                    <a:pt x="549209" y="222739"/>
                  </a:lnTo>
                  <a:lnTo>
                    <a:pt x="551892" y="223466"/>
                  </a:lnTo>
                  <a:lnTo>
                    <a:pt x="553927" y="223202"/>
                  </a:lnTo>
                  <a:lnTo>
                    <a:pt x="557946" y="224815"/>
                  </a:lnTo>
                  <a:lnTo>
                    <a:pt x="559439" y="226335"/>
                  </a:lnTo>
                  <a:lnTo>
                    <a:pt x="560523" y="227009"/>
                  </a:lnTo>
                  <a:lnTo>
                    <a:pt x="562836" y="227762"/>
                  </a:lnTo>
                  <a:lnTo>
                    <a:pt x="564184" y="228740"/>
                  </a:lnTo>
                  <a:lnTo>
                    <a:pt x="564898" y="229745"/>
                  </a:lnTo>
                  <a:lnTo>
                    <a:pt x="566524" y="229441"/>
                  </a:lnTo>
                  <a:lnTo>
                    <a:pt x="566101" y="229044"/>
                  </a:lnTo>
                  <a:lnTo>
                    <a:pt x="564792" y="228304"/>
                  </a:lnTo>
                  <a:lnTo>
                    <a:pt x="564898" y="227511"/>
                  </a:lnTo>
                  <a:lnTo>
                    <a:pt x="566392" y="225304"/>
                  </a:lnTo>
                  <a:lnTo>
                    <a:pt x="565665" y="224008"/>
                  </a:lnTo>
                  <a:lnTo>
                    <a:pt x="564515" y="223387"/>
                  </a:lnTo>
                  <a:lnTo>
                    <a:pt x="563365" y="223480"/>
                  </a:lnTo>
                  <a:lnTo>
                    <a:pt x="561462" y="222250"/>
                  </a:lnTo>
                  <a:lnTo>
                    <a:pt x="559188" y="220545"/>
                  </a:lnTo>
                  <a:lnTo>
                    <a:pt x="556637" y="219739"/>
                  </a:lnTo>
                  <a:lnTo>
                    <a:pt x="555818" y="219647"/>
                  </a:lnTo>
                  <a:lnTo>
                    <a:pt x="555738" y="219964"/>
                  </a:lnTo>
                  <a:lnTo>
                    <a:pt x="556214" y="220770"/>
                  </a:lnTo>
                  <a:lnTo>
                    <a:pt x="553980" y="220109"/>
                  </a:lnTo>
                  <a:lnTo>
                    <a:pt x="552104" y="220083"/>
                  </a:lnTo>
                  <a:close/>
                  <a:moveTo>
                    <a:pt x="1099581" y="39005"/>
                  </a:moveTo>
                  <a:lnTo>
                    <a:pt x="1102119" y="38106"/>
                  </a:lnTo>
                  <a:lnTo>
                    <a:pt x="1104855" y="37471"/>
                  </a:lnTo>
                  <a:lnTo>
                    <a:pt x="1106071" y="35779"/>
                  </a:lnTo>
                  <a:lnTo>
                    <a:pt x="1100295" y="35079"/>
                  </a:lnTo>
                  <a:lnTo>
                    <a:pt x="1085319" y="34008"/>
                  </a:lnTo>
                  <a:lnTo>
                    <a:pt x="1077786" y="33070"/>
                  </a:lnTo>
                  <a:lnTo>
                    <a:pt x="1071111" y="32938"/>
                  </a:lnTo>
                  <a:lnTo>
                    <a:pt x="1066128" y="32991"/>
                  </a:lnTo>
                  <a:lnTo>
                    <a:pt x="1063471" y="33347"/>
                  </a:lnTo>
                  <a:lnTo>
                    <a:pt x="1062031" y="34286"/>
                  </a:lnTo>
                  <a:lnTo>
                    <a:pt x="1064489" y="35753"/>
                  </a:lnTo>
                  <a:lnTo>
                    <a:pt x="1069829" y="37088"/>
                  </a:lnTo>
                  <a:lnTo>
                    <a:pt x="1075552" y="37960"/>
                  </a:lnTo>
                  <a:lnTo>
                    <a:pt x="1085108" y="40009"/>
                  </a:lnTo>
                  <a:lnTo>
                    <a:pt x="1089774" y="40194"/>
                  </a:lnTo>
                  <a:lnTo>
                    <a:pt x="1093356" y="40009"/>
                  </a:lnTo>
                  <a:lnTo>
                    <a:pt x="1096726" y="39639"/>
                  </a:lnTo>
                  <a:lnTo>
                    <a:pt x="1099581" y="39005"/>
                  </a:lnTo>
                  <a:close/>
                  <a:moveTo>
                    <a:pt x="1208056" y="41648"/>
                  </a:moveTo>
                  <a:lnTo>
                    <a:pt x="1211202" y="41397"/>
                  </a:lnTo>
                  <a:lnTo>
                    <a:pt x="1212457" y="40300"/>
                  </a:lnTo>
                  <a:lnTo>
                    <a:pt x="1209669" y="40035"/>
                  </a:lnTo>
                  <a:lnTo>
                    <a:pt x="1208122" y="39705"/>
                  </a:lnTo>
                  <a:lnTo>
                    <a:pt x="1206615" y="39917"/>
                  </a:lnTo>
                  <a:lnTo>
                    <a:pt x="1206840" y="40287"/>
                  </a:lnTo>
                  <a:lnTo>
                    <a:pt x="1208056" y="41648"/>
                  </a:lnTo>
                  <a:close/>
                  <a:moveTo>
                    <a:pt x="992467" y="187528"/>
                  </a:moveTo>
                  <a:lnTo>
                    <a:pt x="996565" y="188705"/>
                  </a:lnTo>
                  <a:lnTo>
                    <a:pt x="1006742" y="189630"/>
                  </a:lnTo>
                  <a:lnTo>
                    <a:pt x="1007800" y="189379"/>
                  </a:lnTo>
                  <a:lnTo>
                    <a:pt x="1007694" y="188295"/>
                  </a:lnTo>
                  <a:lnTo>
                    <a:pt x="1005420" y="184898"/>
                  </a:lnTo>
                  <a:lnTo>
                    <a:pt x="1002182" y="183431"/>
                  </a:lnTo>
                  <a:lnTo>
                    <a:pt x="1000345" y="182175"/>
                  </a:lnTo>
                  <a:lnTo>
                    <a:pt x="996155" y="180920"/>
                  </a:lnTo>
                  <a:lnTo>
                    <a:pt x="990524" y="185506"/>
                  </a:lnTo>
                  <a:lnTo>
                    <a:pt x="990749" y="186445"/>
                  </a:lnTo>
                  <a:lnTo>
                    <a:pt x="992467" y="187528"/>
                  </a:lnTo>
                  <a:close/>
                  <a:moveTo>
                    <a:pt x="1142234" y="31960"/>
                  </a:moveTo>
                  <a:lnTo>
                    <a:pt x="1139947" y="31854"/>
                  </a:lnTo>
                  <a:lnTo>
                    <a:pt x="1138467" y="32105"/>
                  </a:lnTo>
                  <a:lnTo>
                    <a:pt x="1133457" y="31854"/>
                  </a:lnTo>
                  <a:lnTo>
                    <a:pt x="1127972" y="31933"/>
                  </a:lnTo>
                  <a:lnTo>
                    <a:pt x="1127034" y="32554"/>
                  </a:lnTo>
                  <a:lnTo>
                    <a:pt x="1126888" y="33136"/>
                  </a:lnTo>
                  <a:lnTo>
                    <a:pt x="1126267" y="33361"/>
                  </a:lnTo>
                  <a:lnTo>
                    <a:pt x="1120266" y="32092"/>
                  </a:lnTo>
                  <a:lnTo>
                    <a:pt x="1119804" y="32237"/>
                  </a:lnTo>
                  <a:lnTo>
                    <a:pt x="1118944" y="33281"/>
                  </a:lnTo>
                  <a:lnTo>
                    <a:pt x="1117980" y="33731"/>
                  </a:lnTo>
                  <a:lnTo>
                    <a:pt x="1113710" y="35066"/>
                  </a:lnTo>
                  <a:lnTo>
                    <a:pt x="1114741" y="37220"/>
                  </a:lnTo>
                  <a:lnTo>
                    <a:pt x="1112931" y="38648"/>
                  </a:lnTo>
                  <a:lnTo>
                    <a:pt x="1111133" y="39705"/>
                  </a:lnTo>
                  <a:lnTo>
                    <a:pt x="1105740" y="41066"/>
                  </a:lnTo>
                  <a:lnTo>
                    <a:pt x="1103454" y="43723"/>
                  </a:lnTo>
                  <a:lnTo>
                    <a:pt x="1107406" y="44450"/>
                  </a:lnTo>
                  <a:lnTo>
                    <a:pt x="1110538" y="44358"/>
                  </a:lnTo>
                  <a:lnTo>
                    <a:pt x="1115164" y="44582"/>
                  </a:lnTo>
                  <a:lnTo>
                    <a:pt x="1123439" y="45547"/>
                  </a:lnTo>
                  <a:lnTo>
                    <a:pt x="1126994" y="47411"/>
                  </a:lnTo>
                  <a:lnTo>
                    <a:pt x="1131580" y="49169"/>
                  </a:lnTo>
                  <a:lnTo>
                    <a:pt x="1134316" y="49684"/>
                  </a:lnTo>
                  <a:lnTo>
                    <a:pt x="1135638" y="50702"/>
                  </a:lnTo>
                  <a:lnTo>
                    <a:pt x="1136259" y="50966"/>
                  </a:lnTo>
                  <a:lnTo>
                    <a:pt x="1139339" y="51786"/>
                  </a:lnTo>
                  <a:lnTo>
                    <a:pt x="1143701" y="52460"/>
                  </a:lnTo>
                  <a:lnTo>
                    <a:pt x="1145551" y="52526"/>
                  </a:lnTo>
                  <a:lnTo>
                    <a:pt x="1149239" y="51535"/>
                  </a:lnTo>
                  <a:lnTo>
                    <a:pt x="1150746" y="51561"/>
                  </a:lnTo>
                  <a:lnTo>
                    <a:pt x="1155372" y="53279"/>
                  </a:lnTo>
                  <a:lnTo>
                    <a:pt x="1157090" y="53491"/>
                  </a:lnTo>
                  <a:lnTo>
                    <a:pt x="1165457" y="53200"/>
                  </a:lnTo>
                  <a:lnTo>
                    <a:pt x="1167043" y="53451"/>
                  </a:lnTo>
                  <a:lnTo>
                    <a:pt x="1173414" y="53808"/>
                  </a:lnTo>
                  <a:lnTo>
                    <a:pt x="1174894" y="54231"/>
                  </a:lnTo>
                  <a:lnTo>
                    <a:pt x="1176546" y="54826"/>
                  </a:lnTo>
                  <a:lnTo>
                    <a:pt x="1183023" y="56147"/>
                  </a:lnTo>
                  <a:lnTo>
                    <a:pt x="1188825" y="56980"/>
                  </a:lnTo>
                  <a:lnTo>
                    <a:pt x="1190913" y="56967"/>
                  </a:lnTo>
                  <a:lnTo>
                    <a:pt x="1194733" y="57311"/>
                  </a:lnTo>
                  <a:lnTo>
                    <a:pt x="1196848" y="57099"/>
                  </a:lnTo>
                  <a:lnTo>
                    <a:pt x="1201051" y="57615"/>
                  </a:lnTo>
                  <a:lnTo>
                    <a:pt x="1203258" y="57760"/>
                  </a:lnTo>
                  <a:lnTo>
                    <a:pt x="1209021" y="57152"/>
                  </a:lnTo>
                  <a:lnTo>
                    <a:pt x="1218458" y="56835"/>
                  </a:lnTo>
                  <a:lnTo>
                    <a:pt x="1219621" y="56465"/>
                  </a:lnTo>
                  <a:lnTo>
                    <a:pt x="1223217" y="54284"/>
                  </a:lnTo>
                  <a:lnTo>
                    <a:pt x="1221697" y="53385"/>
                  </a:lnTo>
                  <a:lnTo>
                    <a:pt x="1218273" y="51601"/>
                  </a:lnTo>
                  <a:lnTo>
                    <a:pt x="1216991" y="51363"/>
                  </a:lnTo>
                  <a:lnTo>
                    <a:pt x="1212788" y="50913"/>
                  </a:lnTo>
                  <a:lnTo>
                    <a:pt x="1207395" y="48984"/>
                  </a:lnTo>
                  <a:lnTo>
                    <a:pt x="1201540" y="47688"/>
                  </a:lnTo>
                  <a:lnTo>
                    <a:pt x="1202240" y="47450"/>
                  </a:lnTo>
                  <a:lnTo>
                    <a:pt x="1203205" y="47437"/>
                  </a:lnTo>
                  <a:lnTo>
                    <a:pt x="1207395" y="48058"/>
                  </a:lnTo>
                  <a:lnTo>
                    <a:pt x="1209695" y="48019"/>
                  </a:lnTo>
                  <a:lnTo>
                    <a:pt x="1210858" y="47094"/>
                  </a:lnTo>
                  <a:lnTo>
                    <a:pt x="1210065" y="45878"/>
                  </a:lnTo>
                  <a:lnTo>
                    <a:pt x="1208003" y="44331"/>
                  </a:lnTo>
                  <a:lnTo>
                    <a:pt x="1207580" y="43776"/>
                  </a:lnTo>
                  <a:lnTo>
                    <a:pt x="1207475" y="43313"/>
                  </a:lnTo>
                  <a:lnTo>
                    <a:pt x="1206602" y="42282"/>
                  </a:lnTo>
                  <a:lnTo>
                    <a:pt x="1205360" y="41106"/>
                  </a:lnTo>
                  <a:lnTo>
                    <a:pt x="1205162" y="40630"/>
                  </a:lnTo>
                  <a:lnTo>
                    <a:pt x="1205320" y="40326"/>
                  </a:lnTo>
                  <a:lnTo>
                    <a:pt x="1204897" y="38978"/>
                  </a:lnTo>
                  <a:lnTo>
                    <a:pt x="1206259" y="38225"/>
                  </a:lnTo>
                  <a:lnTo>
                    <a:pt x="1202809" y="36837"/>
                  </a:lnTo>
                  <a:lnTo>
                    <a:pt x="1199676" y="35885"/>
                  </a:lnTo>
                  <a:lnTo>
                    <a:pt x="1197747" y="35462"/>
                  </a:lnTo>
                  <a:lnTo>
                    <a:pt x="1194297" y="35053"/>
                  </a:lnTo>
                  <a:lnTo>
                    <a:pt x="1192658" y="34497"/>
                  </a:lnTo>
                  <a:lnTo>
                    <a:pt x="1190702" y="34180"/>
                  </a:lnTo>
                  <a:lnTo>
                    <a:pt x="1188838" y="33612"/>
                  </a:lnTo>
                  <a:lnTo>
                    <a:pt x="1181529" y="33057"/>
                  </a:lnTo>
                  <a:lnTo>
                    <a:pt x="1177194" y="32925"/>
                  </a:lnTo>
                  <a:lnTo>
                    <a:pt x="1176387" y="33083"/>
                  </a:lnTo>
                  <a:lnTo>
                    <a:pt x="1176242" y="33744"/>
                  </a:lnTo>
                  <a:lnTo>
                    <a:pt x="1177934" y="34815"/>
                  </a:lnTo>
                  <a:lnTo>
                    <a:pt x="1177233" y="36136"/>
                  </a:lnTo>
                  <a:lnTo>
                    <a:pt x="1176229" y="36335"/>
                  </a:lnTo>
                  <a:lnTo>
                    <a:pt x="1172369" y="35819"/>
                  </a:lnTo>
                  <a:lnTo>
                    <a:pt x="1170453" y="36758"/>
                  </a:lnTo>
                  <a:lnTo>
                    <a:pt x="1169792" y="38132"/>
                  </a:lnTo>
                  <a:lnTo>
                    <a:pt x="1169131" y="38529"/>
                  </a:lnTo>
                  <a:lnTo>
                    <a:pt x="1167862" y="38251"/>
                  </a:lnTo>
                  <a:lnTo>
                    <a:pt x="1166712" y="36797"/>
                  </a:lnTo>
                  <a:lnTo>
                    <a:pt x="1167756" y="35925"/>
                  </a:lnTo>
                  <a:lnTo>
                    <a:pt x="1167135" y="34762"/>
                  </a:lnTo>
                  <a:lnTo>
                    <a:pt x="1167598" y="33850"/>
                  </a:lnTo>
                  <a:lnTo>
                    <a:pt x="1168893" y="33480"/>
                  </a:lnTo>
                  <a:lnTo>
                    <a:pt x="1165496" y="32105"/>
                  </a:lnTo>
                  <a:lnTo>
                    <a:pt x="1160527" y="30902"/>
                  </a:lnTo>
                  <a:lnTo>
                    <a:pt x="1158940" y="30717"/>
                  </a:lnTo>
                  <a:lnTo>
                    <a:pt x="1152067" y="31008"/>
                  </a:lnTo>
                  <a:lnTo>
                    <a:pt x="1142234" y="31960"/>
                  </a:lnTo>
                  <a:close/>
                  <a:moveTo>
                    <a:pt x="1210713" y="91583"/>
                  </a:moveTo>
                  <a:lnTo>
                    <a:pt x="1209021" y="90499"/>
                  </a:lnTo>
                  <a:lnTo>
                    <a:pt x="1200456" y="92786"/>
                  </a:lnTo>
                  <a:lnTo>
                    <a:pt x="1194310" y="93658"/>
                  </a:lnTo>
                  <a:lnTo>
                    <a:pt x="1192684" y="94465"/>
                  </a:lnTo>
                  <a:lnTo>
                    <a:pt x="1194376" y="94623"/>
                  </a:lnTo>
                  <a:lnTo>
                    <a:pt x="1199319" y="94412"/>
                  </a:lnTo>
                  <a:lnTo>
                    <a:pt x="1201381" y="95059"/>
                  </a:lnTo>
                  <a:lnTo>
                    <a:pt x="1203179" y="95390"/>
                  </a:lnTo>
                  <a:lnTo>
                    <a:pt x="1206431" y="94808"/>
                  </a:lnTo>
                  <a:lnTo>
                    <a:pt x="1208598" y="95033"/>
                  </a:lnTo>
                  <a:lnTo>
                    <a:pt x="1208968" y="94716"/>
                  </a:lnTo>
                  <a:lnTo>
                    <a:pt x="1209061" y="94306"/>
                  </a:lnTo>
                  <a:lnTo>
                    <a:pt x="1210330" y="93354"/>
                  </a:lnTo>
                  <a:lnTo>
                    <a:pt x="1211255" y="92112"/>
                  </a:lnTo>
                  <a:lnTo>
                    <a:pt x="1210713" y="91583"/>
                  </a:lnTo>
                  <a:close/>
                  <a:moveTo>
                    <a:pt x="1090474" y="138452"/>
                  </a:moveTo>
                  <a:lnTo>
                    <a:pt x="1089271" y="139047"/>
                  </a:lnTo>
                  <a:lnTo>
                    <a:pt x="1086853" y="139642"/>
                  </a:lnTo>
                  <a:lnTo>
                    <a:pt x="1086483" y="140646"/>
                  </a:lnTo>
                  <a:lnTo>
                    <a:pt x="1089496" y="141585"/>
                  </a:lnTo>
                  <a:lnTo>
                    <a:pt x="1094625" y="141638"/>
                  </a:lnTo>
                  <a:lnTo>
                    <a:pt x="1098907" y="142021"/>
                  </a:lnTo>
                  <a:lnTo>
                    <a:pt x="1099753" y="141334"/>
                  </a:lnTo>
                  <a:lnTo>
                    <a:pt x="1100189" y="139602"/>
                  </a:lnTo>
                  <a:lnTo>
                    <a:pt x="1098180" y="138664"/>
                  </a:lnTo>
                  <a:lnTo>
                    <a:pt x="1097136" y="138452"/>
                  </a:lnTo>
                  <a:lnTo>
                    <a:pt x="1093250" y="139087"/>
                  </a:lnTo>
                  <a:lnTo>
                    <a:pt x="1091492" y="138677"/>
                  </a:lnTo>
                  <a:lnTo>
                    <a:pt x="1090474" y="138452"/>
                  </a:lnTo>
                  <a:close/>
                  <a:moveTo>
                    <a:pt x="646621" y="110445"/>
                  </a:moveTo>
                  <a:lnTo>
                    <a:pt x="645127" y="111317"/>
                  </a:lnTo>
                  <a:lnTo>
                    <a:pt x="645987" y="112705"/>
                  </a:lnTo>
                  <a:lnTo>
                    <a:pt x="646899" y="113775"/>
                  </a:lnTo>
                  <a:lnTo>
                    <a:pt x="646357" y="114436"/>
                  </a:lnTo>
                  <a:lnTo>
                    <a:pt x="645670" y="114819"/>
                  </a:lnTo>
                  <a:lnTo>
                    <a:pt x="643370" y="114872"/>
                  </a:lnTo>
                  <a:lnTo>
                    <a:pt x="641757" y="114106"/>
                  </a:lnTo>
                  <a:lnTo>
                    <a:pt x="639642" y="114013"/>
                  </a:lnTo>
                  <a:lnTo>
                    <a:pt x="634395" y="114278"/>
                  </a:lnTo>
                  <a:lnTo>
                    <a:pt x="632108" y="114925"/>
                  </a:lnTo>
                  <a:lnTo>
                    <a:pt x="631791" y="116723"/>
                  </a:lnTo>
                  <a:lnTo>
                    <a:pt x="628051" y="117542"/>
                  </a:lnTo>
                  <a:lnTo>
                    <a:pt x="621310" y="118388"/>
                  </a:lnTo>
                  <a:lnTo>
                    <a:pt x="617807" y="119115"/>
                  </a:lnTo>
                  <a:lnTo>
                    <a:pt x="615917" y="119155"/>
                  </a:lnTo>
                  <a:lnTo>
                    <a:pt x="614239" y="119525"/>
                  </a:lnTo>
                  <a:lnTo>
                    <a:pt x="611384" y="121230"/>
                  </a:lnTo>
                  <a:lnTo>
                    <a:pt x="608172" y="122472"/>
                  </a:lnTo>
                  <a:lnTo>
                    <a:pt x="602858" y="123715"/>
                  </a:lnTo>
                  <a:lnTo>
                    <a:pt x="603612" y="124680"/>
                  </a:lnTo>
                  <a:lnTo>
                    <a:pt x="604273" y="125261"/>
                  </a:lnTo>
                  <a:lnTo>
                    <a:pt x="600109" y="127138"/>
                  </a:lnTo>
                  <a:lnTo>
                    <a:pt x="599462" y="128288"/>
                  </a:lnTo>
                  <a:lnTo>
                    <a:pt x="599329" y="130442"/>
                  </a:lnTo>
                  <a:lnTo>
                    <a:pt x="599091" y="130773"/>
                  </a:lnTo>
                  <a:lnTo>
                    <a:pt x="593619" y="130072"/>
                  </a:lnTo>
                  <a:lnTo>
                    <a:pt x="589918" y="129834"/>
                  </a:lnTo>
                  <a:lnTo>
                    <a:pt x="588385" y="130033"/>
                  </a:lnTo>
                  <a:lnTo>
                    <a:pt x="586231" y="130548"/>
                  </a:lnTo>
                  <a:lnTo>
                    <a:pt x="585914" y="131050"/>
                  </a:lnTo>
                  <a:lnTo>
                    <a:pt x="586826" y="132161"/>
                  </a:lnTo>
                  <a:lnTo>
                    <a:pt x="587989" y="132888"/>
                  </a:lnTo>
                  <a:lnTo>
                    <a:pt x="584526" y="136113"/>
                  </a:lnTo>
                  <a:lnTo>
                    <a:pt x="583112" y="136152"/>
                  </a:lnTo>
                  <a:lnTo>
                    <a:pt x="581023" y="135227"/>
                  </a:lnTo>
                  <a:lnTo>
                    <a:pt x="579040" y="134646"/>
                  </a:lnTo>
                  <a:lnTo>
                    <a:pt x="576675" y="134157"/>
                  </a:lnTo>
                  <a:lnTo>
                    <a:pt x="574467" y="133985"/>
                  </a:lnTo>
                  <a:lnTo>
                    <a:pt x="572828" y="134553"/>
                  </a:lnTo>
                  <a:lnTo>
                    <a:pt x="571454" y="135505"/>
                  </a:lnTo>
                  <a:lnTo>
                    <a:pt x="572022" y="136258"/>
                  </a:lnTo>
                  <a:lnTo>
                    <a:pt x="573079" y="136959"/>
                  </a:lnTo>
                  <a:lnTo>
                    <a:pt x="575961" y="138175"/>
                  </a:lnTo>
                  <a:lnTo>
                    <a:pt x="581592" y="137950"/>
                  </a:lnTo>
                  <a:lnTo>
                    <a:pt x="583535" y="138849"/>
                  </a:lnTo>
                  <a:lnTo>
                    <a:pt x="584896" y="139206"/>
                  </a:lnTo>
                  <a:lnTo>
                    <a:pt x="580838" y="140527"/>
                  </a:lnTo>
                  <a:lnTo>
                    <a:pt x="576833" y="142774"/>
                  </a:lnTo>
                  <a:lnTo>
                    <a:pt x="574071" y="145880"/>
                  </a:lnTo>
                  <a:lnTo>
                    <a:pt x="573079" y="146515"/>
                  </a:lnTo>
                  <a:lnTo>
                    <a:pt x="573952" y="147334"/>
                  </a:lnTo>
                  <a:lnTo>
                    <a:pt x="575194" y="148101"/>
                  </a:lnTo>
                  <a:lnTo>
                    <a:pt x="576886" y="148431"/>
                  </a:lnTo>
                  <a:lnTo>
                    <a:pt x="580191" y="148405"/>
                  </a:lnTo>
                  <a:lnTo>
                    <a:pt x="583905" y="149423"/>
                  </a:lnTo>
                  <a:lnTo>
                    <a:pt x="583072" y="149753"/>
                  </a:lnTo>
                  <a:lnTo>
                    <a:pt x="572353" y="150758"/>
                  </a:lnTo>
                  <a:lnTo>
                    <a:pt x="571256" y="151128"/>
                  </a:lnTo>
                  <a:lnTo>
                    <a:pt x="568321" y="156322"/>
                  </a:lnTo>
                  <a:lnTo>
                    <a:pt x="567185" y="157604"/>
                  </a:lnTo>
                  <a:lnTo>
                    <a:pt x="566022" y="158344"/>
                  </a:lnTo>
                  <a:lnTo>
                    <a:pt x="565004" y="159719"/>
                  </a:lnTo>
                  <a:lnTo>
                    <a:pt x="564224" y="161384"/>
                  </a:lnTo>
                  <a:lnTo>
                    <a:pt x="563682" y="161569"/>
                  </a:lnTo>
                  <a:lnTo>
                    <a:pt x="560100" y="161926"/>
                  </a:lnTo>
                  <a:lnTo>
                    <a:pt x="556994" y="163050"/>
                  </a:lnTo>
                  <a:lnTo>
                    <a:pt x="554046" y="164477"/>
                  </a:lnTo>
                  <a:lnTo>
                    <a:pt x="552355" y="164966"/>
                  </a:lnTo>
                  <a:lnTo>
                    <a:pt x="551192" y="165733"/>
                  </a:lnTo>
                  <a:lnTo>
                    <a:pt x="553187" y="167279"/>
                  </a:lnTo>
                  <a:lnTo>
                    <a:pt x="561012" y="170769"/>
                  </a:lnTo>
                  <a:lnTo>
                    <a:pt x="560364" y="172143"/>
                  </a:lnTo>
                  <a:lnTo>
                    <a:pt x="564567" y="175078"/>
                  </a:lnTo>
                  <a:lnTo>
                    <a:pt x="568453" y="173558"/>
                  </a:lnTo>
                  <a:lnTo>
                    <a:pt x="571626" y="172857"/>
                  </a:lnTo>
                  <a:lnTo>
                    <a:pt x="575670" y="172751"/>
                  </a:lnTo>
                  <a:lnTo>
                    <a:pt x="580997" y="174152"/>
                  </a:lnTo>
                  <a:lnTo>
                    <a:pt x="585980" y="174945"/>
                  </a:lnTo>
                  <a:lnTo>
                    <a:pt x="594439" y="175197"/>
                  </a:lnTo>
                  <a:lnTo>
                    <a:pt x="598100" y="175910"/>
                  </a:lnTo>
                  <a:lnTo>
                    <a:pt x="601748" y="176294"/>
                  </a:lnTo>
                  <a:lnTo>
                    <a:pt x="605184" y="176135"/>
                  </a:lnTo>
                  <a:lnTo>
                    <a:pt x="610194" y="174734"/>
                  </a:lnTo>
                  <a:lnTo>
                    <a:pt x="611648" y="171628"/>
                  </a:lnTo>
                  <a:lnTo>
                    <a:pt x="616089" y="169249"/>
                  </a:lnTo>
                  <a:lnTo>
                    <a:pt x="616988" y="168165"/>
                  </a:lnTo>
                  <a:lnTo>
                    <a:pt x="614688" y="166195"/>
                  </a:lnTo>
                  <a:lnTo>
                    <a:pt x="610974" y="164662"/>
                  </a:lnTo>
                  <a:lnTo>
                    <a:pt x="611093" y="164134"/>
                  </a:lnTo>
                  <a:lnTo>
                    <a:pt x="613538" y="164411"/>
                  </a:lnTo>
                  <a:lnTo>
                    <a:pt x="616736" y="165535"/>
                  </a:lnTo>
                  <a:lnTo>
                    <a:pt x="617741" y="165693"/>
                  </a:lnTo>
                  <a:lnTo>
                    <a:pt x="619420" y="165667"/>
                  </a:lnTo>
                  <a:lnTo>
                    <a:pt x="620543" y="164861"/>
                  </a:lnTo>
                  <a:lnTo>
                    <a:pt x="620504" y="163843"/>
                  </a:lnTo>
                  <a:lnTo>
                    <a:pt x="619657" y="162785"/>
                  </a:lnTo>
                  <a:lnTo>
                    <a:pt x="617543" y="161080"/>
                  </a:lnTo>
                  <a:lnTo>
                    <a:pt x="616908" y="160182"/>
                  </a:lnTo>
                  <a:lnTo>
                    <a:pt x="627099" y="157604"/>
                  </a:lnTo>
                  <a:lnTo>
                    <a:pt x="628976" y="155397"/>
                  </a:lnTo>
                  <a:lnTo>
                    <a:pt x="629068" y="154022"/>
                  </a:lnTo>
                  <a:lnTo>
                    <a:pt x="628302" y="153163"/>
                  </a:lnTo>
                  <a:lnTo>
                    <a:pt x="625817" y="151075"/>
                  </a:lnTo>
                  <a:lnTo>
                    <a:pt x="624323" y="150136"/>
                  </a:lnTo>
                  <a:lnTo>
                    <a:pt x="624469" y="149370"/>
                  </a:lnTo>
                  <a:lnTo>
                    <a:pt x="631553" y="150176"/>
                  </a:lnTo>
                  <a:lnTo>
                    <a:pt x="633192" y="149674"/>
                  </a:lnTo>
                  <a:lnTo>
                    <a:pt x="633959" y="149185"/>
                  </a:lnTo>
                  <a:lnTo>
                    <a:pt x="634210" y="148193"/>
                  </a:lnTo>
                  <a:lnTo>
                    <a:pt x="633708" y="146885"/>
                  </a:lnTo>
                  <a:lnTo>
                    <a:pt x="633483" y="145669"/>
                  </a:lnTo>
                  <a:lnTo>
                    <a:pt x="634144" y="145061"/>
                  </a:lnTo>
                  <a:lnTo>
                    <a:pt x="641083" y="146819"/>
                  </a:lnTo>
                  <a:lnTo>
                    <a:pt x="642445" y="146898"/>
                  </a:lnTo>
                  <a:lnTo>
                    <a:pt x="643462" y="146303"/>
                  </a:lnTo>
                  <a:lnTo>
                    <a:pt x="643449" y="145695"/>
                  </a:lnTo>
                  <a:lnTo>
                    <a:pt x="642457" y="145008"/>
                  </a:lnTo>
                  <a:lnTo>
                    <a:pt x="642074" y="143885"/>
                  </a:lnTo>
                  <a:lnTo>
                    <a:pt x="646053" y="143911"/>
                  </a:lnTo>
                  <a:lnTo>
                    <a:pt x="647573" y="143660"/>
                  </a:lnTo>
                  <a:lnTo>
                    <a:pt x="649489" y="142761"/>
                  </a:lnTo>
                  <a:lnTo>
                    <a:pt x="650322" y="141862"/>
                  </a:lnTo>
                  <a:lnTo>
                    <a:pt x="652186" y="141016"/>
                  </a:lnTo>
                  <a:lnTo>
                    <a:pt x="652873" y="140369"/>
                  </a:lnTo>
                  <a:lnTo>
                    <a:pt x="651591" y="139457"/>
                  </a:lnTo>
                  <a:lnTo>
                    <a:pt x="647705" y="138915"/>
                  </a:lnTo>
                  <a:lnTo>
                    <a:pt x="647864" y="138095"/>
                  </a:lnTo>
                  <a:lnTo>
                    <a:pt x="650626" y="137051"/>
                  </a:lnTo>
                  <a:lnTo>
                    <a:pt x="651551" y="136945"/>
                  </a:lnTo>
                  <a:lnTo>
                    <a:pt x="653640" y="137038"/>
                  </a:lnTo>
                  <a:lnTo>
                    <a:pt x="654552" y="136734"/>
                  </a:lnTo>
                  <a:lnTo>
                    <a:pt x="655873" y="135795"/>
                  </a:lnTo>
                  <a:lnTo>
                    <a:pt x="657010" y="134632"/>
                  </a:lnTo>
                  <a:lnTo>
                    <a:pt x="659825" y="133337"/>
                  </a:lnTo>
                  <a:lnTo>
                    <a:pt x="660790" y="132055"/>
                  </a:lnTo>
                  <a:lnTo>
                    <a:pt x="662165" y="131315"/>
                  </a:lnTo>
                  <a:lnTo>
                    <a:pt x="664398" y="131407"/>
                  </a:lnTo>
                  <a:lnTo>
                    <a:pt x="666460" y="131209"/>
                  </a:lnTo>
                  <a:lnTo>
                    <a:pt x="672606" y="128830"/>
                  </a:lnTo>
                  <a:lnTo>
                    <a:pt x="687040" y="125578"/>
                  </a:lnTo>
                  <a:lnTo>
                    <a:pt x="691190" y="124984"/>
                  </a:lnTo>
                  <a:lnTo>
                    <a:pt x="696028" y="123543"/>
                  </a:lnTo>
                  <a:lnTo>
                    <a:pt x="697971" y="123450"/>
                  </a:lnTo>
                  <a:lnTo>
                    <a:pt x="705372" y="122419"/>
                  </a:lnTo>
                  <a:lnTo>
                    <a:pt x="712457" y="120926"/>
                  </a:lnTo>
                  <a:lnTo>
                    <a:pt x="719343" y="119816"/>
                  </a:lnTo>
                  <a:lnTo>
                    <a:pt x="725370" y="118388"/>
                  </a:lnTo>
                  <a:lnTo>
                    <a:pt x="735257" y="116670"/>
                  </a:lnTo>
                  <a:lnTo>
                    <a:pt x="740570" y="115295"/>
                  </a:lnTo>
                  <a:lnTo>
                    <a:pt x="744113" y="114753"/>
                  </a:lnTo>
                  <a:lnTo>
                    <a:pt x="747470" y="113974"/>
                  </a:lnTo>
                  <a:lnTo>
                    <a:pt x="750642" y="112824"/>
                  </a:lnTo>
                  <a:lnTo>
                    <a:pt x="756140" y="111171"/>
                  </a:lnTo>
                  <a:lnTo>
                    <a:pt x="762049" y="110154"/>
                  </a:lnTo>
                  <a:lnTo>
                    <a:pt x="762564" y="109533"/>
                  </a:lnTo>
                  <a:lnTo>
                    <a:pt x="766093" y="106598"/>
                  </a:lnTo>
                  <a:lnTo>
                    <a:pt x="769860" y="103942"/>
                  </a:lnTo>
                  <a:lnTo>
                    <a:pt x="768618" y="103135"/>
                  </a:lnTo>
                  <a:lnTo>
                    <a:pt x="768406" y="102078"/>
                  </a:lnTo>
                  <a:lnTo>
                    <a:pt x="768525" y="101047"/>
                  </a:lnTo>
                  <a:lnTo>
                    <a:pt x="767243" y="99910"/>
                  </a:lnTo>
                  <a:lnTo>
                    <a:pt x="766172" y="99289"/>
                  </a:lnTo>
                  <a:lnTo>
                    <a:pt x="762115" y="97558"/>
                  </a:lnTo>
                  <a:lnTo>
                    <a:pt x="757687" y="96209"/>
                  </a:lnTo>
                  <a:lnTo>
                    <a:pt x="749201" y="94993"/>
                  </a:lnTo>
                  <a:lnTo>
                    <a:pt x="742936" y="94544"/>
                  </a:lnTo>
                  <a:lnTo>
                    <a:pt x="741086" y="94623"/>
                  </a:lnTo>
                  <a:lnTo>
                    <a:pt x="737305" y="95562"/>
                  </a:lnTo>
                  <a:lnTo>
                    <a:pt x="730789" y="96408"/>
                  </a:lnTo>
                  <a:lnTo>
                    <a:pt x="724379" y="98602"/>
                  </a:lnTo>
                  <a:lnTo>
                    <a:pt x="720837" y="100201"/>
                  </a:lnTo>
                  <a:lnTo>
                    <a:pt x="719964" y="101443"/>
                  </a:lnTo>
                  <a:lnTo>
                    <a:pt x="719449" y="103043"/>
                  </a:lnTo>
                  <a:lnTo>
                    <a:pt x="718167" y="103770"/>
                  </a:lnTo>
                  <a:lnTo>
                    <a:pt x="716237" y="103783"/>
                  </a:lnTo>
                  <a:lnTo>
                    <a:pt x="714611" y="104021"/>
                  </a:lnTo>
                  <a:lnTo>
                    <a:pt x="711730" y="105091"/>
                  </a:lnTo>
                  <a:lnTo>
                    <a:pt x="710131" y="105488"/>
                  </a:lnTo>
                  <a:lnTo>
                    <a:pt x="708135" y="105554"/>
                  </a:lnTo>
                  <a:lnTo>
                    <a:pt x="706284" y="105818"/>
                  </a:lnTo>
                  <a:lnTo>
                    <a:pt x="703112" y="107074"/>
                  </a:lnTo>
                  <a:lnTo>
                    <a:pt x="699755" y="108105"/>
                  </a:lnTo>
                  <a:lnTo>
                    <a:pt x="685256" y="109585"/>
                  </a:lnTo>
                  <a:lnTo>
                    <a:pt x="677087" y="111158"/>
                  </a:lnTo>
                  <a:lnTo>
                    <a:pt x="673849" y="110973"/>
                  </a:lnTo>
                  <a:lnTo>
                    <a:pt x="668919" y="111290"/>
                  </a:lnTo>
                  <a:lnTo>
                    <a:pt x="664914" y="111053"/>
                  </a:lnTo>
                  <a:lnTo>
                    <a:pt x="656851" y="109982"/>
                  </a:lnTo>
                  <a:lnTo>
                    <a:pt x="653164" y="109823"/>
                  </a:lnTo>
                  <a:lnTo>
                    <a:pt x="647308" y="110180"/>
                  </a:lnTo>
                  <a:lnTo>
                    <a:pt x="646621" y="110445"/>
                  </a:lnTo>
                  <a:close/>
                  <a:moveTo>
                    <a:pt x="836727" y="179228"/>
                  </a:moveTo>
                  <a:lnTo>
                    <a:pt x="836357" y="180193"/>
                  </a:lnTo>
                  <a:lnTo>
                    <a:pt x="836753" y="181144"/>
                  </a:lnTo>
                  <a:lnTo>
                    <a:pt x="839476" y="182215"/>
                  </a:lnTo>
                  <a:lnTo>
                    <a:pt x="840560" y="181779"/>
                  </a:lnTo>
                  <a:lnTo>
                    <a:pt x="843825" y="182043"/>
                  </a:lnTo>
                  <a:lnTo>
                    <a:pt x="845186" y="181964"/>
                  </a:lnTo>
                  <a:lnTo>
                    <a:pt x="849614" y="180906"/>
                  </a:lnTo>
                  <a:lnTo>
                    <a:pt x="852944" y="180351"/>
                  </a:lnTo>
                  <a:lnTo>
                    <a:pt x="860439" y="179386"/>
                  </a:lnTo>
                  <a:lnTo>
                    <a:pt x="864946" y="179122"/>
                  </a:lnTo>
                  <a:lnTo>
                    <a:pt x="864311" y="177972"/>
                  </a:lnTo>
                  <a:lnTo>
                    <a:pt x="862792" y="176650"/>
                  </a:lnTo>
                  <a:lnTo>
                    <a:pt x="859474" y="175315"/>
                  </a:lnTo>
                  <a:lnTo>
                    <a:pt x="857439" y="174641"/>
                  </a:lnTo>
                  <a:lnTo>
                    <a:pt x="854332" y="172936"/>
                  </a:lnTo>
                  <a:lnTo>
                    <a:pt x="852363" y="172249"/>
                  </a:lnTo>
                  <a:lnTo>
                    <a:pt x="849970" y="171654"/>
                  </a:lnTo>
                  <a:lnTo>
                    <a:pt x="848398" y="171430"/>
                  </a:lnTo>
                  <a:lnTo>
                    <a:pt x="838775" y="172262"/>
                  </a:lnTo>
                  <a:lnTo>
                    <a:pt x="835788" y="173002"/>
                  </a:lnTo>
                  <a:lnTo>
                    <a:pt x="834308" y="174932"/>
                  </a:lnTo>
                  <a:lnTo>
                    <a:pt x="836542" y="177985"/>
                  </a:lnTo>
                  <a:lnTo>
                    <a:pt x="836727" y="179228"/>
                  </a:lnTo>
                  <a:close/>
                  <a:moveTo>
                    <a:pt x="969073" y="199067"/>
                  </a:moveTo>
                  <a:lnTo>
                    <a:pt x="973487" y="199424"/>
                  </a:lnTo>
                  <a:lnTo>
                    <a:pt x="981840" y="199213"/>
                  </a:lnTo>
                  <a:lnTo>
                    <a:pt x="984167" y="198816"/>
                  </a:lnTo>
                  <a:lnTo>
                    <a:pt x="986850" y="196899"/>
                  </a:lnTo>
                  <a:lnTo>
                    <a:pt x="989044" y="196344"/>
                  </a:lnTo>
                  <a:lnTo>
                    <a:pt x="991714" y="194851"/>
                  </a:lnTo>
                  <a:lnTo>
                    <a:pt x="991172" y="194349"/>
                  </a:lnTo>
                  <a:lnTo>
                    <a:pt x="989150" y="193238"/>
                  </a:lnTo>
                  <a:lnTo>
                    <a:pt x="978748" y="191454"/>
                  </a:lnTo>
                  <a:lnTo>
                    <a:pt x="975800" y="191467"/>
                  </a:lnTo>
                  <a:lnTo>
                    <a:pt x="973302" y="192961"/>
                  </a:lnTo>
                  <a:lnTo>
                    <a:pt x="972443" y="194771"/>
                  </a:lnTo>
                  <a:lnTo>
                    <a:pt x="971214" y="195842"/>
                  </a:lnTo>
                  <a:lnTo>
                    <a:pt x="968015" y="197521"/>
                  </a:lnTo>
                  <a:lnTo>
                    <a:pt x="968174" y="198631"/>
                  </a:lnTo>
                  <a:lnTo>
                    <a:pt x="969073" y="199067"/>
                  </a:lnTo>
                  <a:close/>
                  <a:moveTo>
                    <a:pt x="648921" y="235336"/>
                  </a:moveTo>
                  <a:lnTo>
                    <a:pt x="647322" y="234477"/>
                  </a:lnTo>
                  <a:lnTo>
                    <a:pt x="645762" y="233855"/>
                  </a:lnTo>
                  <a:lnTo>
                    <a:pt x="637501" y="231899"/>
                  </a:lnTo>
                  <a:lnTo>
                    <a:pt x="633959" y="230710"/>
                  </a:lnTo>
                  <a:lnTo>
                    <a:pt x="624363" y="226506"/>
                  </a:lnTo>
                  <a:lnTo>
                    <a:pt x="614741" y="220982"/>
                  </a:lnTo>
                  <a:lnTo>
                    <a:pt x="609203" y="217228"/>
                  </a:lnTo>
                  <a:lnTo>
                    <a:pt x="603797" y="213011"/>
                  </a:lnTo>
                  <a:lnTo>
                    <a:pt x="601708" y="210857"/>
                  </a:lnTo>
                  <a:lnTo>
                    <a:pt x="599541" y="208874"/>
                  </a:lnTo>
                  <a:lnTo>
                    <a:pt x="595853" y="207354"/>
                  </a:lnTo>
                  <a:lnTo>
                    <a:pt x="596422" y="205530"/>
                  </a:lnTo>
                  <a:lnTo>
                    <a:pt x="596012" y="203416"/>
                  </a:lnTo>
                  <a:lnTo>
                    <a:pt x="596871" y="201684"/>
                  </a:lnTo>
                  <a:lnTo>
                    <a:pt x="596897" y="200812"/>
                  </a:lnTo>
                  <a:lnTo>
                    <a:pt x="593897" y="198684"/>
                  </a:lnTo>
                  <a:lnTo>
                    <a:pt x="593104" y="197217"/>
                  </a:lnTo>
                  <a:lnTo>
                    <a:pt x="592258" y="196516"/>
                  </a:lnTo>
                  <a:lnTo>
                    <a:pt x="591637" y="195234"/>
                  </a:lnTo>
                  <a:lnTo>
                    <a:pt x="592337" y="194401"/>
                  </a:lnTo>
                  <a:lnTo>
                    <a:pt x="591623" y="193318"/>
                  </a:lnTo>
                  <a:lnTo>
                    <a:pt x="592020" y="192723"/>
                  </a:lnTo>
                  <a:lnTo>
                    <a:pt x="594822" y="192181"/>
                  </a:lnTo>
                  <a:lnTo>
                    <a:pt x="595562" y="190529"/>
                  </a:lnTo>
                  <a:lnTo>
                    <a:pt x="595364" y="189392"/>
                  </a:lnTo>
                  <a:lnTo>
                    <a:pt x="594994" y="188374"/>
                  </a:lnTo>
                  <a:lnTo>
                    <a:pt x="596422" y="187846"/>
                  </a:lnTo>
                  <a:lnTo>
                    <a:pt x="600995" y="187846"/>
                  </a:lnTo>
                  <a:lnTo>
                    <a:pt x="601471" y="187449"/>
                  </a:lnTo>
                  <a:lnTo>
                    <a:pt x="601893" y="186511"/>
                  </a:lnTo>
                  <a:lnTo>
                    <a:pt x="601695" y="185215"/>
                  </a:lnTo>
                  <a:lnTo>
                    <a:pt x="600440" y="183444"/>
                  </a:lnTo>
                  <a:lnTo>
                    <a:pt x="600307" y="182321"/>
                  </a:lnTo>
                  <a:lnTo>
                    <a:pt x="601986" y="180497"/>
                  </a:lnTo>
                  <a:lnTo>
                    <a:pt x="602805" y="179915"/>
                  </a:lnTo>
                  <a:lnTo>
                    <a:pt x="602713" y="178514"/>
                  </a:lnTo>
                  <a:lnTo>
                    <a:pt x="601101" y="177959"/>
                  </a:lnTo>
                  <a:lnTo>
                    <a:pt x="597109" y="177272"/>
                  </a:lnTo>
                  <a:lnTo>
                    <a:pt x="590949" y="176994"/>
                  </a:lnTo>
                  <a:lnTo>
                    <a:pt x="582490" y="176095"/>
                  </a:lnTo>
                  <a:lnTo>
                    <a:pt x="578578" y="174998"/>
                  </a:lnTo>
                  <a:lnTo>
                    <a:pt x="575194" y="174403"/>
                  </a:lnTo>
                  <a:lnTo>
                    <a:pt x="572802" y="174311"/>
                  </a:lnTo>
                  <a:lnTo>
                    <a:pt x="570780" y="174707"/>
                  </a:lnTo>
                  <a:lnTo>
                    <a:pt x="565493" y="176294"/>
                  </a:lnTo>
                  <a:lnTo>
                    <a:pt x="563523" y="176703"/>
                  </a:lnTo>
                  <a:lnTo>
                    <a:pt x="561660" y="176809"/>
                  </a:lnTo>
                  <a:lnTo>
                    <a:pt x="557562" y="176307"/>
                  </a:lnTo>
                  <a:lnTo>
                    <a:pt x="555685" y="176439"/>
                  </a:lnTo>
                  <a:lnTo>
                    <a:pt x="553954" y="177179"/>
                  </a:lnTo>
                  <a:lnTo>
                    <a:pt x="552077" y="177668"/>
                  </a:lnTo>
                  <a:lnTo>
                    <a:pt x="549553" y="177985"/>
                  </a:lnTo>
                  <a:lnTo>
                    <a:pt x="548125" y="178924"/>
                  </a:lnTo>
                  <a:lnTo>
                    <a:pt x="547557" y="179730"/>
                  </a:lnTo>
                  <a:lnTo>
                    <a:pt x="547821" y="180721"/>
                  </a:lnTo>
                  <a:lnTo>
                    <a:pt x="549553" y="182823"/>
                  </a:lnTo>
                  <a:lnTo>
                    <a:pt x="550095" y="183682"/>
                  </a:lnTo>
                  <a:lnTo>
                    <a:pt x="552751" y="184964"/>
                  </a:lnTo>
                  <a:lnTo>
                    <a:pt x="550861" y="185255"/>
                  </a:lnTo>
                  <a:lnTo>
                    <a:pt x="548720" y="185043"/>
                  </a:lnTo>
                  <a:lnTo>
                    <a:pt x="546803" y="185030"/>
                  </a:lnTo>
                  <a:lnTo>
                    <a:pt x="545019" y="185334"/>
                  </a:lnTo>
                  <a:lnTo>
                    <a:pt x="543512" y="185889"/>
                  </a:lnTo>
                  <a:lnTo>
                    <a:pt x="540274" y="187793"/>
                  </a:lnTo>
                  <a:lnTo>
                    <a:pt x="539997" y="188308"/>
                  </a:lnTo>
                  <a:lnTo>
                    <a:pt x="539904" y="189022"/>
                  </a:lnTo>
                  <a:lnTo>
                    <a:pt x="541543" y="189775"/>
                  </a:lnTo>
                  <a:lnTo>
                    <a:pt x="543102" y="190278"/>
                  </a:lnTo>
                  <a:lnTo>
                    <a:pt x="547279" y="190582"/>
                  </a:lnTo>
                  <a:lnTo>
                    <a:pt x="546407" y="191718"/>
                  </a:lnTo>
                  <a:lnTo>
                    <a:pt x="546394" y="192353"/>
                  </a:lnTo>
                  <a:lnTo>
                    <a:pt x="547491" y="193291"/>
                  </a:lnTo>
                  <a:lnTo>
                    <a:pt x="546129" y="194811"/>
                  </a:lnTo>
                  <a:lnTo>
                    <a:pt x="545958" y="195869"/>
                  </a:lnTo>
                  <a:lnTo>
                    <a:pt x="546248" y="196913"/>
                  </a:lnTo>
                  <a:lnTo>
                    <a:pt x="545997" y="198155"/>
                  </a:lnTo>
                  <a:lnTo>
                    <a:pt x="545640" y="198975"/>
                  </a:lnTo>
                  <a:lnTo>
                    <a:pt x="545178" y="199358"/>
                  </a:lnTo>
                  <a:lnTo>
                    <a:pt x="543301" y="200085"/>
                  </a:lnTo>
                  <a:lnTo>
                    <a:pt x="542851" y="201354"/>
                  </a:lnTo>
                  <a:lnTo>
                    <a:pt x="541953" y="202332"/>
                  </a:lnTo>
                  <a:lnTo>
                    <a:pt x="540776" y="202887"/>
                  </a:lnTo>
                  <a:lnTo>
                    <a:pt x="537551" y="202861"/>
                  </a:lnTo>
                  <a:lnTo>
                    <a:pt x="534154" y="202358"/>
                  </a:lnTo>
                  <a:lnTo>
                    <a:pt x="532859" y="202609"/>
                  </a:lnTo>
                  <a:lnTo>
                    <a:pt x="530586" y="203587"/>
                  </a:lnTo>
                  <a:lnTo>
                    <a:pt x="529608" y="204235"/>
                  </a:lnTo>
                  <a:lnTo>
                    <a:pt x="528682" y="206337"/>
                  </a:lnTo>
                  <a:lnTo>
                    <a:pt x="528418" y="207381"/>
                  </a:lnTo>
                  <a:lnTo>
                    <a:pt x="529132" y="209892"/>
                  </a:lnTo>
                  <a:lnTo>
                    <a:pt x="529740" y="211016"/>
                  </a:lnTo>
                  <a:lnTo>
                    <a:pt x="532158" y="213990"/>
                  </a:lnTo>
                  <a:lnTo>
                    <a:pt x="534234" y="215761"/>
                  </a:lnTo>
                  <a:lnTo>
                    <a:pt x="536428" y="216818"/>
                  </a:lnTo>
                  <a:lnTo>
                    <a:pt x="538860" y="217598"/>
                  </a:lnTo>
                  <a:lnTo>
                    <a:pt x="541212" y="217981"/>
                  </a:lnTo>
                  <a:lnTo>
                    <a:pt x="545336" y="217624"/>
                  </a:lnTo>
                  <a:lnTo>
                    <a:pt x="549116" y="216541"/>
                  </a:lnTo>
                  <a:lnTo>
                    <a:pt x="553980" y="217267"/>
                  </a:lnTo>
                  <a:lnTo>
                    <a:pt x="558131" y="217519"/>
                  </a:lnTo>
                  <a:lnTo>
                    <a:pt x="565704" y="216435"/>
                  </a:lnTo>
                  <a:lnTo>
                    <a:pt x="566656" y="216699"/>
                  </a:lnTo>
                  <a:lnTo>
                    <a:pt x="565757" y="217928"/>
                  </a:lnTo>
                  <a:lnTo>
                    <a:pt x="566246" y="219739"/>
                  </a:lnTo>
                  <a:lnTo>
                    <a:pt x="568401" y="221101"/>
                  </a:lnTo>
                  <a:lnTo>
                    <a:pt x="570238" y="221048"/>
                  </a:lnTo>
                  <a:lnTo>
                    <a:pt x="572220" y="221272"/>
                  </a:lnTo>
                  <a:lnTo>
                    <a:pt x="572009" y="222105"/>
                  </a:lnTo>
                  <a:lnTo>
                    <a:pt x="578155" y="224431"/>
                  </a:lnTo>
                  <a:lnTo>
                    <a:pt x="583587" y="226070"/>
                  </a:lnTo>
                  <a:lnTo>
                    <a:pt x="582688" y="226546"/>
                  </a:lnTo>
                  <a:lnTo>
                    <a:pt x="579344" y="225793"/>
                  </a:lnTo>
                  <a:lnTo>
                    <a:pt x="577891" y="226044"/>
                  </a:lnTo>
                  <a:lnTo>
                    <a:pt x="578816" y="227352"/>
                  </a:lnTo>
                  <a:lnTo>
                    <a:pt x="575353" y="226969"/>
                  </a:lnTo>
                  <a:lnTo>
                    <a:pt x="574203" y="227775"/>
                  </a:lnTo>
                  <a:lnTo>
                    <a:pt x="574758" y="228978"/>
                  </a:lnTo>
                  <a:lnTo>
                    <a:pt x="575631" y="230141"/>
                  </a:lnTo>
                  <a:lnTo>
                    <a:pt x="575935" y="230987"/>
                  </a:lnTo>
                  <a:lnTo>
                    <a:pt x="573476" y="231318"/>
                  </a:lnTo>
                  <a:lnTo>
                    <a:pt x="572234" y="231952"/>
                  </a:lnTo>
                  <a:lnTo>
                    <a:pt x="578789" y="233327"/>
                  </a:lnTo>
                  <a:lnTo>
                    <a:pt x="587724" y="234490"/>
                  </a:lnTo>
                  <a:lnTo>
                    <a:pt x="590275" y="234966"/>
                  </a:lnTo>
                  <a:lnTo>
                    <a:pt x="594042" y="236168"/>
                  </a:lnTo>
                  <a:lnTo>
                    <a:pt x="595655" y="236472"/>
                  </a:lnTo>
                  <a:lnTo>
                    <a:pt x="595470" y="235693"/>
                  </a:lnTo>
                  <a:lnTo>
                    <a:pt x="595853" y="235018"/>
                  </a:lnTo>
                  <a:lnTo>
                    <a:pt x="600400" y="236512"/>
                  </a:lnTo>
                  <a:lnTo>
                    <a:pt x="603797" y="236776"/>
                  </a:lnTo>
                  <a:lnTo>
                    <a:pt x="607101" y="236790"/>
                  </a:lnTo>
                  <a:lnTo>
                    <a:pt x="614860" y="236182"/>
                  </a:lnTo>
                  <a:lnTo>
                    <a:pt x="615362" y="236578"/>
                  </a:lnTo>
                  <a:lnTo>
                    <a:pt x="615692" y="237358"/>
                  </a:lnTo>
                  <a:lnTo>
                    <a:pt x="617556" y="237979"/>
                  </a:lnTo>
                  <a:lnTo>
                    <a:pt x="619420" y="237728"/>
                  </a:lnTo>
                  <a:lnTo>
                    <a:pt x="619816" y="237186"/>
                  </a:lnTo>
                  <a:lnTo>
                    <a:pt x="622711" y="237913"/>
                  </a:lnTo>
                  <a:lnTo>
                    <a:pt x="622936" y="237265"/>
                  </a:lnTo>
                  <a:lnTo>
                    <a:pt x="623319" y="236988"/>
                  </a:lnTo>
                  <a:lnTo>
                    <a:pt x="629439" y="239208"/>
                  </a:lnTo>
                  <a:lnTo>
                    <a:pt x="630562" y="239129"/>
                  </a:lnTo>
                  <a:lnTo>
                    <a:pt x="631395" y="238495"/>
                  </a:lnTo>
                  <a:lnTo>
                    <a:pt x="628130" y="236829"/>
                  </a:lnTo>
                  <a:lnTo>
                    <a:pt x="626544" y="236552"/>
                  </a:lnTo>
                  <a:lnTo>
                    <a:pt x="624839" y="235666"/>
                  </a:lnTo>
                  <a:lnTo>
                    <a:pt x="626888" y="235217"/>
                  </a:lnTo>
                  <a:lnTo>
                    <a:pt x="629148" y="235336"/>
                  </a:lnTo>
                  <a:lnTo>
                    <a:pt x="630496" y="236063"/>
                  </a:lnTo>
                  <a:lnTo>
                    <a:pt x="631857" y="237041"/>
                  </a:lnTo>
                  <a:lnTo>
                    <a:pt x="632426" y="237252"/>
                  </a:lnTo>
                  <a:lnTo>
                    <a:pt x="641836" y="238600"/>
                  </a:lnTo>
                  <a:lnTo>
                    <a:pt x="643475" y="238230"/>
                  </a:lnTo>
                  <a:lnTo>
                    <a:pt x="643462" y="237503"/>
                  </a:lnTo>
                  <a:lnTo>
                    <a:pt x="646476" y="236922"/>
                  </a:lnTo>
                  <a:lnTo>
                    <a:pt x="648921" y="235336"/>
                  </a:lnTo>
                  <a:close/>
                  <a:moveTo>
                    <a:pt x="707553" y="253972"/>
                  </a:moveTo>
                  <a:lnTo>
                    <a:pt x="706218" y="253325"/>
                  </a:lnTo>
                  <a:lnTo>
                    <a:pt x="701632" y="251897"/>
                  </a:lnTo>
                  <a:lnTo>
                    <a:pt x="696860" y="249888"/>
                  </a:lnTo>
                  <a:lnTo>
                    <a:pt x="690212" y="247800"/>
                  </a:lnTo>
                  <a:lnTo>
                    <a:pt x="687753" y="246584"/>
                  </a:lnTo>
                  <a:lnTo>
                    <a:pt x="685269" y="245130"/>
                  </a:lnTo>
                  <a:lnTo>
                    <a:pt x="682665" y="243940"/>
                  </a:lnTo>
                  <a:lnTo>
                    <a:pt x="677933" y="242169"/>
                  </a:lnTo>
                  <a:lnTo>
                    <a:pt x="676981" y="241627"/>
                  </a:lnTo>
                  <a:lnTo>
                    <a:pt x="676175" y="241521"/>
                  </a:lnTo>
                  <a:lnTo>
                    <a:pt x="672739" y="242275"/>
                  </a:lnTo>
                  <a:lnTo>
                    <a:pt x="671417" y="243993"/>
                  </a:lnTo>
                  <a:lnTo>
                    <a:pt x="670386" y="244205"/>
                  </a:lnTo>
                  <a:lnTo>
                    <a:pt x="669011" y="244971"/>
                  </a:lnTo>
                  <a:lnTo>
                    <a:pt x="668694" y="246174"/>
                  </a:lnTo>
                  <a:lnTo>
                    <a:pt x="671523" y="248791"/>
                  </a:lnTo>
                  <a:lnTo>
                    <a:pt x="672461" y="249412"/>
                  </a:lnTo>
                  <a:lnTo>
                    <a:pt x="673386" y="250377"/>
                  </a:lnTo>
                  <a:lnTo>
                    <a:pt x="674589" y="251249"/>
                  </a:lnTo>
                  <a:lnTo>
                    <a:pt x="681092" y="254977"/>
                  </a:lnTo>
                  <a:lnTo>
                    <a:pt x="682110" y="255201"/>
                  </a:lnTo>
                  <a:lnTo>
                    <a:pt x="683233" y="254554"/>
                  </a:lnTo>
                  <a:lnTo>
                    <a:pt x="684225" y="254289"/>
                  </a:lnTo>
                  <a:lnTo>
                    <a:pt x="686696" y="254845"/>
                  </a:lnTo>
                  <a:lnTo>
                    <a:pt x="688811" y="255030"/>
                  </a:lnTo>
                  <a:lnTo>
                    <a:pt x="691230" y="255598"/>
                  </a:lnTo>
                  <a:lnTo>
                    <a:pt x="693424" y="257382"/>
                  </a:lnTo>
                  <a:lnTo>
                    <a:pt x="693913" y="258611"/>
                  </a:lnTo>
                  <a:lnTo>
                    <a:pt x="695155" y="259034"/>
                  </a:lnTo>
                  <a:lnTo>
                    <a:pt x="696887" y="259391"/>
                  </a:lnTo>
                  <a:lnTo>
                    <a:pt x="698579" y="259642"/>
                  </a:lnTo>
                  <a:lnTo>
                    <a:pt x="700482" y="259616"/>
                  </a:lnTo>
                  <a:lnTo>
                    <a:pt x="702200" y="259140"/>
                  </a:lnTo>
                  <a:lnTo>
                    <a:pt x="705914" y="259827"/>
                  </a:lnTo>
                  <a:lnTo>
                    <a:pt x="707633" y="259180"/>
                  </a:lnTo>
                  <a:lnTo>
                    <a:pt x="709562" y="258929"/>
                  </a:lnTo>
                  <a:lnTo>
                    <a:pt x="709523" y="257329"/>
                  </a:lnTo>
                  <a:lnTo>
                    <a:pt x="708624" y="255162"/>
                  </a:lnTo>
                  <a:lnTo>
                    <a:pt x="707553" y="253972"/>
                  </a:lnTo>
                  <a:close/>
                  <a:moveTo>
                    <a:pt x="807820" y="239261"/>
                  </a:moveTo>
                  <a:lnTo>
                    <a:pt x="809565" y="240345"/>
                  </a:lnTo>
                  <a:lnTo>
                    <a:pt x="810662" y="240662"/>
                  </a:lnTo>
                  <a:lnTo>
                    <a:pt x="810041" y="239724"/>
                  </a:lnTo>
                  <a:lnTo>
                    <a:pt x="806327" y="236049"/>
                  </a:lnTo>
                  <a:lnTo>
                    <a:pt x="805573" y="234397"/>
                  </a:lnTo>
                  <a:lnTo>
                    <a:pt x="805124" y="234318"/>
                  </a:lnTo>
                  <a:lnTo>
                    <a:pt x="804913" y="234675"/>
                  </a:lnTo>
                  <a:lnTo>
                    <a:pt x="804860" y="235375"/>
                  </a:lnTo>
                  <a:lnTo>
                    <a:pt x="806419" y="237979"/>
                  </a:lnTo>
                  <a:lnTo>
                    <a:pt x="807820" y="239261"/>
                  </a:lnTo>
                  <a:close/>
                  <a:moveTo>
                    <a:pt x="1036310" y="156930"/>
                  </a:moveTo>
                  <a:lnTo>
                    <a:pt x="1034076" y="157208"/>
                  </a:lnTo>
                  <a:lnTo>
                    <a:pt x="1033481" y="157617"/>
                  </a:lnTo>
                  <a:lnTo>
                    <a:pt x="1034908" y="158331"/>
                  </a:lnTo>
                  <a:lnTo>
                    <a:pt x="1036957" y="158860"/>
                  </a:lnTo>
                  <a:lnTo>
                    <a:pt x="1039574" y="159296"/>
                  </a:lnTo>
                  <a:lnTo>
                    <a:pt x="1040645" y="158529"/>
                  </a:lnTo>
                  <a:lnTo>
                    <a:pt x="1039944" y="158080"/>
                  </a:lnTo>
                  <a:lnTo>
                    <a:pt x="1037988" y="157247"/>
                  </a:lnTo>
                  <a:lnTo>
                    <a:pt x="1036310" y="156930"/>
                  </a:lnTo>
                  <a:close/>
                  <a:moveTo>
                    <a:pt x="1214797" y="110960"/>
                  </a:moveTo>
                  <a:lnTo>
                    <a:pt x="1210409" y="110114"/>
                  </a:lnTo>
                  <a:lnTo>
                    <a:pt x="1210052" y="110709"/>
                  </a:lnTo>
                  <a:lnTo>
                    <a:pt x="1210885" y="111727"/>
                  </a:lnTo>
                  <a:lnTo>
                    <a:pt x="1217401" y="112189"/>
                  </a:lnTo>
                  <a:lnTo>
                    <a:pt x="1220864" y="112916"/>
                  </a:lnTo>
                  <a:lnTo>
                    <a:pt x="1225331" y="113022"/>
                  </a:lnTo>
                  <a:lnTo>
                    <a:pt x="1229231" y="113749"/>
                  </a:lnTo>
                  <a:lnTo>
                    <a:pt x="1228887" y="112546"/>
                  </a:lnTo>
                  <a:lnTo>
                    <a:pt x="1228080" y="111793"/>
                  </a:lnTo>
                  <a:lnTo>
                    <a:pt x="1229852" y="111330"/>
                  </a:lnTo>
                  <a:lnTo>
                    <a:pt x="1231821" y="111594"/>
                  </a:lnTo>
                  <a:lnTo>
                    <a:pt x="1231292" y="110669"/>
                  </a:lnTo>
                  <a:lnTo>
                    <a:pt x="1229640" y="110365"/>
                  </a:lnTo>
                  <a:lnTo>
                    <a:pt x="1224723" y="109770"/>
                  </a:lnTo>
                  <a:lnTo>
                    <a:pt x="1223481" y="110497"/>
                  </a:lnTo>
                  <a:lnTo>
                    <a:pt x="1216991" y="110022"/>
                  </a:lnTo>
                  <a:lnTo>
                    <a:pt x="1214797" y="110960"/>
                  </a:lnTo>
                  <a:close/>
                  <a:moveTo>
                    <a:pt x="2083312" y="102118"/>
                  </a:moveTo>
                  <a:lnTo>
                    <a:pt x="2083589" y="101747"/>
                  </a:lnTo>
                  <a:lnTo>
                    <a:pt x="2082122" y="100241"/>
                  </a:lnTo>
                  <a:lnTo>
                    <a:pt x="2083127" y="99501"/>
                  </a:lnTo>
                  <a:lnTo>
                    <a:pt x="2073161" y="100254"/>
                  </a:lnTo>
                  <a:lnTo>
                    <a:pt x="2071192" y="101747"/>
                  </a:lnTo>
                  <a:lnTo>
                    <a:pt x="2071403" y="102369"/>
                  </a:lnTo>
                  <a:lnTo>
                    <a:pt x="2083312" y="102118"/>
                  </a:lnTo>
                  <a:close/>
                  <a:moveTo>
                    <a:pt x="2040606" y="216104"/>
                  </a:moveTo>
                  <a:lnTo>
                    <a:pt x="2039945" y="216131"/>
                  </a:lnTo>
                  <a:lnTo>
                    <a:pt x="2039483" y="216435"/>
                  </a:lnTo>
                  <a:lnTo>
                    <a:pt x="2039523" y="216726"/>
                  </a:lnTo>
                  <a:lnTo>
                    <a:pt x="2040540" y="217360"/>
                  </a:lnTo>
                  <a:lnTo>
                    <a:pt x="2045114" y="218431"/>
                  </a:lnTo>
                  <a:lnTo>
                    <a:pt x="2046369" y="218325"/>
                  </a:lnTo>
                  <a:lnTo>
                    <a:pt x="2046951" y="217942"/>
                  </a:lnTo>
                  <a:lnTo>
                    <a:pt x="2047744" y="217796"/>
                  </a:lnTo>
                  <a:lnTo>
                    <a:pt x="2048947" y="218008"/>
                  </a:lnTo>
                  <a:lnTo>
                    <a:pt x="2051855" y="218946"/>
                  </a:lnTo>
                  <a:lnTo>
                    <a:pt x="2053890" y="219197"/>
                  </a:lnTo>
                  <a:lnTo>
                    <a:pt x="2055912" y="217241"/>
                  </a:lnTo>
                  <a:lnTo>
                    <a:pt x="2054472" y="216435"/>
                  </a:lnTo>
                  <a:lnTo>
                    <a:pt x="2052013" y="215510"/>
                  </a:lnTo>
                  <a:lnTo>
                    <a:pt x="2051167" y="215404"/>
                  </a:lnTo>
                  <a:lnTo>
                    <a:pt x="2041981" y="215589"/>
                  </a:lnTo>
                  <a:lnTo>
                    <a:pt x="2040606" y="216104"/>
                  </a:lnTo>
                  <a:close/>
                  <a:moveTo>
                    <a:pt x="1921108" y="120212"/>
                  </a:moveTo>
                  <a:lnTo>
                    <a:pt x="1925034" y="121600"/>
                  </a:lnTo>
                  <a:lnTo>
                    <a:pt x="1918544" y="121124"/>
                  </a:lnTo>
                  <a:lnTo>
                    <a:pt x="1918081" y="121825"/>
                  </a:lnTo>
                  <a:lnTo>
                    <a:pt x="1923394" y="126094"/>
                  </a:lnTo>
                  <a:lnTo>
                    <a:pt x="1931140" y="130614"/>
                  </a:lnTo>
                  <a:lnTo>
                    <a:pt x="1929131" y="130654"/>
                  </a:lnTo>
                  <a:lnTo>
                    <a:pt x="1925470" y="130244"/>
                  </a:lnTo>
                  <a:lnTo>
                    <a:pt x="1926144" y="131117"/>
                  </a:lnTo>
                  <a:lnTo>
                    <a:pt x="1928126" y="132333"/>
                  </a:lnTo>
                  <a:lnTo>
                    <a:pt x="1929964" y="133112"/>
                  </a:lnTo>
                  <a:lnTo>
                    <a:pt x="1936995" y="135571"/>
                  </a:lnTo>
                  <a:lnTo>
                    <a:pt x="1943009" y="137104"/>
                  </a:lnTo>
                  <a:lnTo>
                    <a:pt x="1945468" y="137408"/>
                  </a:lnTo>
                  <a:lnTo>
                    <a:pt x="1948402" y="138109"/>
                  </a:lnTo>
                  <a:lnTo>
                    <a:pt x="1956597" y="141149"/>
                  </a:lnTo>
                  <a:lnTo>
                    <a:pt x="1959412" y="142113"/>
                  </a:lnTo>
                  <a:lnTo>
                    <a:pt x="1961857" y="142774"/>
                  </a:lnTo>
                  <a:lnTo>
                    <a:pt x="1977903" y="144915"/>
                  </a:lnTo>
                  <a:lnTo>
                    <a:pt x="1980705" y="145523"/>
                  </a:lnTo>
                  <a:lnTo>
                    <a:pt x="1983217" y="145907"/>
                  </a:lnTo>
                  <a:lnTo>
                    <a:pt x="1985080" y="145841"/>
                  </a:lnTo>
                  <a:lnTo>
                    <a:pt x="1986098" y="145233"/>
                  </a:lnTo>
                  <a:lnTo>
                    <a:pt x="1985913" y="143845"/>
                  </a:lnTo>
                  <a:lnTo>
                    <a:pt x="1984525" y="141875"/>
                  </a:lnTo>
                  <a:lnTo>
                    <a:pt x="1983045" y="140408"/>
                  </a:lnTo>
                  <a:lnTo>
                    <a:pt x="1982701" y="139483"/>
                  </a:lnTo>
                  <a:lnTo>
                    <a:pt x="1983388" y="139073"/>
                  </a:lnTo>
                  <a:lnTo>
                    <a:pt x="1984697" y="139073"/>
                  </a:lnTo>
                  <a:lnTo>
                    <a:pt x="1991133" y="140593"/>
                  </a:lnTo>
                  <a:lnTo>
                    <a:pt x="1996976" y="141651"/>
                  </a:lnTo>
                  <a:lnTo>
                    <a:pt x="1999989" y="141453"/>
                  </a:lnTo>
                  <a:lnTo>
                    <a:pt x="2002488" y="140884"/>
                  </a:lnTo>
                  <a:lnTo>
                    <a:pt x="2012097" y="139972"/>
                  </a:lnTo>
                  <a:lnTo>
                    <a:pt x="2015018" y="139443"/>
                  </a:lnTo>
                  <a:lnTo>
                    <a:pt x="2017555" y="138664"/>
                  </a:lnTo>
                  <a:lnTo>
                    <a:pt x="2021296" y="138465"/>
                  </a:lnTo>
                  <a:lnTo>
                    <a:pt x="2024494" y="139351"/>
                  </a:lnTo>
                  <a:lnTo>
                    <a:pt x="2027561" y="140488"/>
                  </a:lnTo>
                  <a:lnTo>
                    <a:pt x="2030891" y="141585"/>
                  </a:lnTo>
                  <a:lnTo>
                    <a:pt x="2033112" y="142061"/>
                  </a:lnTo>
                  <a:lnTo>
                    <a:pt x="2034962" y="142246"/>
                  </a:lnTo>
                  <a:lnTo>
                    <a:pt x="2036998" y="141875"/>
                  </a:lnTo>
                  <a:lnTo>
                    <a:pt x="2038584" y="141201"/>
                  </a:lnTo>
                  <a:lnTo>
                    <a:pt x="2041148" y="138928"/>
                  </a:lnTo>
                  <a:lnTo>
                    <a:pt x="2034817" y="136893"/>
                  </a:lnTo>
                  <a:lnTo>
                    <a:pt x="2029583" y="135994"/>
                  </a:lnTo>
                  <a:lnTo>
                    <a:pt x="2027257" y="135333"/>
                  </a:lnTo>
                  <a:lnTo>
                    <a:pt x="2014410" y="130641"/>
                  </a:lnTo>
                  <a:lnTo>
                    <a:pt x="2011779" y="129623"/>
                  </a:lnTo>
                  <a:lnTo>
                    <a:pt x="2008845" y="128195"/>
                  </a:lnTo>
                  <a:lnTo>
                    <a:pt x="2001073" y="123741"/>
                  </a:lnTo>
                  <a:lnTo>
                    <a:pt x="2003730" y="123067"/>
                  </a:lnTo>
                  <a:lnTo>
                    <a:pt x="2006810" y="122433"/>
                  </a:lnTo>
                  <a:lnTo>
                    <a:pt x="2013551" y="122605"/>
                  </a:lnTo>
                  <a:lnTo>
                    <a:pt x="2016339" y="123768"/>
                  </a:lnTo>
                  <a:lnTo>
                    <a:pt x="2016947" y="124349"/>
                  </a:lnTo>
                  <a:lnTo>
                    <a:pt x="2017013" y="125697"/>
                  </a:lnTo>
                  <a:lnTo>
                    <a:pt x="2015691" y="126292"/>
                  </a:lnTo>
                  <a:lnTo>
                    <a:pt x="2018269" y="128394"/>
                  </a:lnTo>
                  <a:lnTo>
                    <a:pt x="2022432" y="130839"/>
                  </a:lnTo>
                  <a:lnTo>
                    <a:pt x="2026239" y="132372"/>
                  </a:lnTo>
                  <a:lnTo>
                    <a:pt x="2029596" y="133482"/>
                  </a:lnTo>
                  <a:lnTo>
                    <a:pt x="2037051" y="135716"/>
                  </a:lnTo>
                  <a:lnTo>
                    <a:pt x="2041955" y="136470"/>
                  </a:lnTo>
                  <a:lnTo>
                    <a:pt x="2045775" y="136443"/>
                  </a:lnTo>
                  <a:lnTo>
                    <a:pt x="2053678" y="137315"/>
                  </a:lnTo>
                  <a:lnTo>
                    <a:pt x="2056494" y="136998"/>
                  </a:lnTo>
                  <a:lnTo>
                    <a:pt x="2058291" y="136047"/>
                  </a:lnTo>
                  <a:lnTo>
                    <a:pt x="2060736" y="132372"/>
                  </a:lnTo>
                  <a:lnTo>
                    <a:pt x="2057723" y="131143"/>
                  </a:lnTo>
                  <a:lnTo>
                    <a:pt x="2054894" y="130244"/>
                  </a:lnTo>
                  <a:lnTo>
                    <a:pt x="2054485" y="129134"/>
                  </a:lnTo>
                  <a:lnTo>
                    <a:pt x="2055688" y="127521"/>
                  </a:lnTo>
                  <a:lnTo>
                    <a:pt x="2059930" y="126636"/>
                  </a:lnTo>
                  <a:lnTo>
                    <a:pt x="2057961" y="125896"/>
                  </a:lnTo>
                  <a:lnTo>
                    <a:pt x="2056322" y="125420"/>
                  </a:lnTo>
                  <a:lnTo>
                    <a:pt x="2020860" y="119340"/>
                  </a:lnTo>
                  <a:lnTo>
                    <a:pt x="2018877" y="119406"/>
                  </a:lnTo>
                  <a:lnTo>
                    <a:pt x="2016022" y="120239"/>
                  </a:lnTo>
                  <a:lnTo>
                    <a:pt x="2014224" y="120424"/>
                  </a:lnTo>
                  <a:lnTo>
                    <a:pt x="2009493" y="120133"/>
                  </a:lnTo>
                  <a:lnTo>
                    <a:pt x="2004007" y="119340"/>
                  </a:lnTo>
                  <a:lnTo>
                    <a:pt x="1999196" y="118467"/>
                  </a:lnTo>
                  <a:lnTo>
                    <a:pt x="1986917" y="115427"/>
                  </a:lnTo>
                  <a:lnTo>
                    <a:pt x="1980481" y="114026"/>
                  </a:lnTo>
                  <a:lnTo>
                    <a:pt x="1975273" y="113392"/>
                  </a:lnTo>
                  <a:lnTo>
                    <a:pt x="1974638" y="114978"/>
                  </a:lnTo>
                  <a:lnTo>
                    <a:pt x="1972708" y="116604"/>
                  </a:lnTo>
                  <a:lnTo>
                    <a:pt x="1972735" y="117133"/>
                  </a:lnTo>
                  <a:lnTo>
                    <a:pt x="1973383" y="117939"/>
                  </a:lnTo>
                  <a:lnTo>
                    <a:pt x="1974969" y="119261"/>
                  </a:lnTo>
                  <a:lnTo>
                    <a:pt x="1977216" y="120741"/>
                  </a:lnTo>
                  <a:lnTo>
                    <a:pt x="1979066" y="121825"/>
                  </a:lnTo>
                  <a:lnTo>
                    <a:pt x="1980732" y="122895"/>
                  </a:lnTo>
                  <a:lnTo>
                    <a:pt x="1981406" y="123953"/>
                  </a:lnTo>
                  <a:lnTo>
                    <a:pt x="1980877" y="124415"/>
                  </a:lnTo>
                  <a:lnTo>
                    <a:pt x="1978115" y="124336"/>
                  </a:lnTo>
                  <a:lnTo>
                    <a:pt x="1976885" y="124125"/>
                  </a:lnTo>
                  <a:lnTo>
                    <a:pt x="1975339" y="123702"/>
                  </a:lnTo>
                  <a:lnTo>
                    <a:pt x="1973634" y="123120"/>
                  </a:lnTo>
                  <a:lnTo>
                    <a:pt x="1968386" y="120807"/>
                  </a:lnTo>
                  <a:lnTo>
                    <a:pt x="1965611" y="120225"/>
                  </a:lnTo>
                  <a:lnTo>
                    <a:pt x="1963998" y="120503"/>
                  </a:lnTo>
                  <a:lnTo>
                    <a:pt x="1961659" y="120080"/>
                  </a:lnTo>
                  <a:lnTo>
                    <a:pt x="1952539" y="117370"/>
                  </a:lnTo>
                  <a:lnTo>
                    <a:pt x="1947001" y="116062"/>
                  </a:lnTo>
                  <a:lnTo>
                    <a:pt x="1939546" y="114595"/>
                  </a:lnTo>
                  <a:lnTo>
                    <a:pt x="1936956" y="114000"/>
                  </a:lnTo>
                  <a:lnTo>
                    <a:pt x="1933744" y="112877"/>
                  </a:lnTo>
                  <a:lnTo>
                    <a:pt x="1930928" y="112083"/>
                  </a:lnTo>
                  <a:lnTo>
                    <a:pt x="1929091" y="112017"/>
                  </a:lnTo>
                  <a:lnTo>
                    <a:pt x="1925034" y="113524"/>
                  </a:lnTo>
                  <a:lnTo>
                    <a:pt x="1921835" y="113855"/>
                  </a:lnTo>
                  <a:lnTo>
                    <a:pt x="1921108" y="114595"/>
                  </a:lnTo>
                  <a:lnTo>
                    <a:pt x="1921240" y="115322"/>
                  </a:lnTo>
                  <a:lnTo>
                    <a:pt x="1920857" y="115745"/>
                  </a:lnTo>
                  <a:lnTo>
                    <a:pt x="1917896" y="116009"/>
                  </a:lnTo>
                  <a:lnTo>
                    <a:pt x="1916323" y="116604"/>
                  </a:lnTo>
                  <a:lnTo>
                    <a:pt x="1916310" y="117318"/>
                  </a:lnTo>
                  <a:lnTo>
                    <a:pt x="1916786" y="118309"/>
                  </a:lnTo>
                  <a:lnTo>
                    <a:pt x="1921108" y="120212"/>
                  </a:lnTo>
                  <a:close/>
                  <a:moveTo>
                    <a:pt x="2035029" y="159402"/>
                  </a:moveTo>
                  <a:lnTo>
                    <a:pt x="2032253" y="156771"/>
                  </a:lnTo>
                  <a:lnTo>
                    <a:pt x="2030654" y="155846"/>
                  </a:lnTo>
                  <a:lnTo>
                    <a:pt x="2028922" y="155106"/>
                  </a:lnTo>
                  <a:lnTo>
                    <a:pt x="2026636" y="154617"/>
                  </a:lnTo>
                  <a:lnTo>
                    <a:pt x="2024733" y="154419"/>
                  </a:lnTo>
                  <a:lnTo>
                    <a:pt x="2017463" y="154577"/>
                  </a:lnTo>
                  <a:lnTo>
                    <a:pt x="2015930" y="154789"/>
                  </a:lnTo>
                  <a:lnTo>
                    <a:pt x="2014753" y="155251"/>
                  </a:lnTo>
                  <a:lnTo>
                    <a:pt x="2014806" y="156428"/>
                  </a:lnTo>
                  <a:lnTo>
                    <a:pt x="2021706" y="160446"/>
                  </a:lnTo>
                  <a:lnTo>
                    <a:pt x="2028103" y="162296"/>
                  </a:lnTo>
                  <a:lnTo>
                    <a:pt x="2029861" y="162362"/>
                  </a:lnTo>
                  <a:lnTo>
                    <a:pt x="2035954" y="160552"/>
                  </a:lnTo>
                  <a:lnTo>
                    <a:pt x="2035029" y="159402"/>
                  </a:lnTo>
                  <a:close/>
                  <a:moveTo>
                    <a:pt x="2054299" y="162442"/>
                  </a:moveTo>
                  <a:lnTo>
                    <a:pt x="2050361" y="162680"/>
                  </a:lnTo>
                  <a:lnTo>
                    <a:pt x="2045034" y="163407"/>
                  </a:lnTo>
                  <a:lnTo>
                    <a:pt x="2042814" y="163301"/>
                  </a:lnTo>
                  <a:lnTo>
                    <a:pt x="2041347" y="163539"/>
                  </a:lnTo>
                  <a:lnTo>
                    <a:pt x="2040673" y="164305"/>
                  </a:lnTo>
                  <a:lnTo>
                    <a:pt x="2040620" y="165521"/>
                  </a:lnTo>
                  <a:lnTo>
                    <a:pt x="2041942" y="168852"/>
                  </a:lnTo>
                  <a:lnTo>
                    <a:pt x="2042113" y="170306"/>
                  </a:lnTo>
                  <a:lnTo>
                    <a:pt x="2040924" y="172143"/>
                  </a:lnTo>
                  <a:lnTo>
                    <a:pt x="2037818" y="172712"/>
                  </a:lnTo>
                  <a:lnTo>
                    <a:pt x="2034051" y="172910"/>
                  </a:lnTo>
                  <a:lnTo>
                    <a:pt x="2030707" y="173425"/>
                  </a:lnTo>
                  <a:lnTo>
                    <a:pt x="2034526" y="175011"/>
                  </a:lnTo>
                  <a:lnTo>
                    <a:pt x="2036932" y="175011"/>
                  </a:lnTo>
                  <a:lnTo>
                    <a:pt x="2038505" y="174866"/>
                  </a:lnTo>
                  <a:lnTo>
                    <a:pt x="2042576" y="173201"/>
                  </a:lnTo>
                  <a:lnTo>
                    <a:pt x="2046713" y="172831"/>
                  </a:lnTo>
                  <a:lnTo>
                    <a:pt x="2048457" y="172963"/>
                  </a:lnTo>
                  <a:lnTo>
                    <a:pt x="2057538" y="174245"/>
                  </a:lnTo>
                  <a:lnTo>
                    <a:pt x="2067028" y="176016"/>
                  </a:lnTo>
                  <a:lnTo>
                    <a:pt x="2077021" y="176677"/>
                  </a:lnTo>
                  <a:lnTo>
                    <a:pt x="2081607" y="177325"/>
                  </a:lnTo>
                  <a:lnTo>
                    <a:pt x="2085810" y="177311"/>
                  </a:lnTo>
                  <a:lnTo>
                    <a:pt x="2090449" y="177510"/>
                  </a:lnTo>
                  <a:lnTo>
                    <a:pt x="2097243" y="178051"/>
                  </a:lnTo>
                  <a:lnTo>
                    <a:pt x="2101367" y="177814"/>
                  </a:lnTo>
                  <a:lnTo>
                    <a:pt x="2101592" y="177470"/>
                  </a:lnTo>
                  <a:lnTo>
                    <a:pt x="2094599" y="172672"/>
                  </a:lnTo>
                  <a:lnTo>
                    <a:pt x="2091771" y="171271"/>
                  </a:lnTo>
                  <a:lnTo>
                    <a:pt x="2089141" y="170187"/>
                  </a:lnTo>
                  <a:lnTo>
                    <a:pt x="2069830" y="164927"/>
                  </a:lnTo>
                  <a:lnTo>
                    <a:pt x="2064847" y="163843"/>
                  </a:lnTo>
                  <a:lnTo>
                    <a:pt x="2059203" y="162851"/>
                  </a:lnTo>
                  <a:lnTo>
                    <a:pt x="2054299" y="162442"/>
                  </a:lnTo>
                  <a:close/>
                  <a:moveTo>
                    <a:pt x="2787865" y="226559"/>
                  </a:moveTo>
                  <a:lnTo>
                    <a:pt x="2789002" y="227921"/>
                  </a:lnTo>
                  <a:lnTo>
                    <a:pt x="2791050" y="229005"/>
                  </a:lnTo>
                  <a:lnTo>
                    <a:pt x="2800091" y="233168"/>
                  </a:lnTo>
                  <a:lnTo>
                    <a:pt x="2801161" y="233062"/>
                  </a:lnTo>
                  <a:lnTo>
                    <a:pt x="2804373" y="231807"/>
                  </a:lnTo>
                  <a:lnTo>
                    <a:pt x="2812475" y="231370"/>
                  </a:lnTo>
                  <a:lnTo>
                    <a:pt x="2813824" y="229586"/>
                  </a:lnTo>
                  <a:lnTo>
                    <a:pt x="2814088" y="229520"/>
                  </a:lnTo>
                  <a:lnTo>
                    <a:pt x="2816599" y="229309"/>
                  </a:lnTo>
                  <a:lnTo>
                    <a:pt x="2820803" y="229692"/>
                  </a:lnTo>
                  <a:lnTo>
                    <a:pt x="2826605" y="230815"/>
                  </a:lnTo>
                  <a:lnTo>
                    <a:pt x="2828389" y="230921"/>
                  </a:lnTo>
                  <a:lnTo>
                    <a:pt x="2832209" y="230432"/>
                  </a:lnTo>
                  <a:lnTo>
                    <a:pt x="2840602" y="228687"/>
                  </a:lnTo>
                  <a:lnTo>
                    <a:pt x="2847846" y="228053"/>
                  </a:lnTo>
                  <a:lnTo>
                    <a:pt x="2851163" y="227458"/>
                  </a:lnTo>
                  <a:lnTo>
                    <a:pt x="2852749" y="225145"/>
                  </a:lnTo>
                  <a:lnTo>
                    <a:pt x="2851242" y="223929"/>
                  </a:lnTo>
                  <a:lnTo>
                    <a:pt x="2849009" y="222911"/>
                  </a:lnTo>
                  <a:lnTo>
                    <a:pt x="2847396" y="222475"/>
                  </a:lnTo>
                  <a:lnTo>
                    <a:pt x="2841105" y="221127"/>
                  </a:lnTo>
                  <a:lnTo>
                    <a:pt x="2836426" y="219951"/>
                  </a:lnTo>
                  <a:lnTo>
                    <a:pt x="2833227" y="218867"/>
                  </a:lnTo>
                  <a:lnTo>
                    <a:pt x="2830821" y="218219"/>
                  </a:lnTo>
                  <a:lnTo>
                    <a:pt x="2828786" y="217849"/>
                  </a:lnTo>
                  <a:lnTo>
                    <a:pt x="2824556" y="216752"/>
                  </a:lnTo>
                  <a:lnTo>
                    <a:pt x="2822600" y="216474"/>
                  </a:lnTo>
                  <a:lnTo>
                    <a:pt x="2813560" y="215642"/>
                  </a:lnTo>
                  <a:lnTo>
                    <a:pt x="2810890" y="215272"/>
                  </a:lnTo>
                  <a:lnTo>
                    <a:pt x="2808708" y="215206"/>
                  </a:lnTo>
                  <a:lnTo>
                    <a:pt x="2807070" y="215774"/>
                  </a:lnTo>
                  <a:lnTo>
                    <a:pt x="2804690" y="215893"/>
                  </a:lnTo>
                  <a:lnTo>
                    <a:pt x="2801558" y="215523"/>
                  </a:lnTo>
                  <a:lnTo>
                    <a:pt x="2799179" y="215629"/>
                  </a:lnTo>
                  <a:lnTo>
                    <a:pt x="2797474" y="216250"/>
                  </a:lnTo>
                  <a:lnTo>
                    <a:pt x="2796720" y="216355"/>
                  </a:lnTo>
                  <a:lnTo>
                    <a:pt x="2796192" y="216051"/>
                  </a:lnTo>
                  <a:lnTo>
                    <a:pt x="2794407" y="216051"/>
                  </a:lnTo>
                  <a:lnTo>
                    <a:pt x="2793747" y="216884"/>
                  </a:lnTo>
                  <a:lnTo>
                    <a:pt x="2792861" y="218206"/>
                  </a:lnTo>
                  <a:lnTo>
                    <a:pt x="2790575" y="218629"/>
                  </a:lnTo>
                  <a:lnTo>
                    <a:pt x="2789596" y="221484"/>
                  </a:lnTo>
                  <a:lnTo>
                    <a:pt x="2786940" y="223651"/>
                  </a:lnTo>
                  <a:lnTo>
                    <a:pt x="2787786" y="224881"/>
                  </a:lnTo>
                  <a:lnTo>
                    <a:pt x="2787865" y="226559"/>
                  </a:lnTo>
                  <a:close/>
                  <a:moveTo>
                    <a:pt x="2637676" y="256285"/>
                  </a:moveTo>
                  <a:lnTo>
                    <a:pt x="2638826" y="256695"/>
                  </a:lnTo>
                  <a:lnTo>
                    <a:pt x="2643359" y="257726"/>
                  </a:lnTo>
                  <a:lnTo>
                    <a:pt x="2648170" y="259206"/>
                  </a:lnTo>
                  <a:lnTo>
                    <a:pt x="2653471" y="260369"/>
                  </a:lnTo>
                  <a:lnTo>
                    <a:pt x="2666794" y="262563"/>
                  </a:lnTo>
                  <a:lnTo>
                    <a:pt x="2671631" y="262352"/>
                  </a:lnTo>
                  <a:lnTo>
                    <a:pt x="2671750" y="261863"/>
                  </a:lnTo>
                  <a:lnTo>
                    <a:pt x="2671142" y="261215"/>
                  </a:lnTo>
                  <a:lnTo>
                    <a:pt x="2668234" y="258704"/>
                  </a:lnTo>
                  <a:lnTo>
                    <a:pt x="2667666" y="257885"/>
                  </a:lnTo>
                  <a:lnTo>
                    <a:pt x="2668882" y="257660"/>
                  </a:lnTo>
                  <a:lnTo>
                    <a:pt x="2667375" y="256404"/>
                  </a:lnTo>
                  <a:lnTo>
                    <a:pt x="2666344" y="255836"/>
                  </a:lnTo>
                  <a:lnTo>
                    <a:pt x="2664626" y="255215"/>
                  </a:lnTo>
                  <a:lnTo>
                    <a:pt x="2641918" y="252082"/>
                  </a:lnTo>
                  <a:lnTo>
                    <a:pt x="2639262" y="252254"/>
                  </a:lnTo>
                  <a:lnTo>
                    <a:pt x="2637927" y="253047"/>
                  </a:lnTo>
                  <a:lnTo>
                    <a:pt x="2636896" y="254792"/>
                  </a:lnTo>
                  <a:lnTo>
                    <a:pt x="2636922" y="255453"/>
                  </a:lnTo>
                  <a:lnTo>
                    <a:pt x="2637676" y="256285"/>
                  </a:lnTo>
                  <a:close/>
                  <a:moveTo>
                    <a:pt x="2473133" y="232494"/>
                  </a:moveTo>
                  <a:lnTo>
                    <a:pt x="2475353" y="233221"/>
                  </a:lnTo>
                  <a:lnTo>
                    <a:pt x="2478406" y="233538"/>
                  </a:lnTo>
                  <a:lnTo>
                    <a:pt x="2479067" y="233142"/>
                  </a:lnTo>
                  <a:lnTo>
                    <a:pt x="2475789" y="231727"/>
                  </a:lnTo>
                  <a:lnTo>
                    <a:pt x="2473080" y="230789"/>
                  </a:lnTo>
                  <a:lnTo>
                    <a:pt x="2470674" y="230551"/>
                  </a:lnTo>
                  <a:lnTo>
                    <a:pt x="2470899" y="230815"/>
                  </a:lnTo>
                  <a:lnTo>
                    <a:pt x="2473133" y="232494"/>
                  </a:lnTo>
                  <a:close/>
                  <a:moveTo>
                    <a:pt x="2076981" y="126015"/>
                  </a:moveTo>
                  <a:lnTo>
                    <a:pt x="2078012" y="127706"/>
                  </a:lnTo>
                  <a:lnTo>
                    <a:pt x="2079532" y="129623"/>
                  </a:lnTo>
                  <a:lnTo>
                    <a:pt x="2081647" y="131777"/>
                  </a:lnTo>
                  <a:lnTo>
                    <a:pt x="2084290" y="133919"/>
                  </a:lnTo>
                  <a:lnTo>
                    <a:pt x="2096410" y="135769"/>
                  </a:lnTo>
                  <a:lnTo>
                    <a:pt x="2101869" y="136906"/>
                  </a:lnTo>
                  <a:lnTo>
                    <a:pt x="2107698" y="138320"/>
                  </a:lnTo>
                  <a:lnTo>
                    <a:pt x="2110077" y="138637"/>
                  </a:lnTo>
                  <a:lnTo>
                    <a:pt x="2117148" y="139192"/>
                  </a:lnTo>
                  <a:lnTo>
                    <a:pt x="2119977" y="139787"/>
                  </a:lnTo>
                  <a:lnTo>
                    <a:pt x="2126361" y="141439"/>
                  </a:lnTo>
                  <a:lnTo>
                    <a:pt x="2129454" y="142140"/>
                  </a:lnTo>
                  <a:lnTo>
                    <a:pt x="2133750" y="142695"/>
                  </a:lnTo>
                  <a:lnTo>
                    <a:pt x="2147390" y="143316"/>
                  </a:lnTo>
                  <a:lnTo>
                    <a:pt x="2156603" y="143316"/>
                  </a:lnTo>
                  <a:lnTo>
                    <a:pt x="2159907" y="142814"/>
                  </a:lnTo>
                  <a:lnTo>
                    <a:pt x="2165788" y="141228"/>
                  </a:lnTo>
                  <a:lnTo>
                    <a:pt x="2168194" y="140078"/>
                  </a:lnTo>
                  <a:lnTo>
                    <a:pt x="2168419" y="139510"/>
                  </a:lnTo>
                  <a:lnTo>
                    <a:pt x="2164070" y="134831"/>
                  </a:lnTo>
                  <a:lnTo>
                    <a:pt x="2162775" y="134698"/>
                  </a:lnTo>
                  <a:lnTo>
                    <a:pt x="2161902" y="134857"/>
                  </a:lnTo>
                  <a:lnTo>
                    <a:pt x="2161823" y="135637"/>
                  </a:lnTo>
                  <a:lnTo>
                    <a:pt x="2161149" y="136086"/>
                  </a:lnTo>
                  <a:lnTo>
                    <a:pt x="2158056" y="135320"/>
                  </a:lnTo>
                  <a:lnTo>
                    <a:pt x="2154739" y="134659"/>
                  </a:lnTo>
                  <a:lnTo>
                    <a:pt x="2149874" y="133443"/>
                  </a:lnTo>
                  <a:lnTo>
                    <a:pt x="2141323" y="132888"/>
                  </a:lnTo>
                  <a:lnTo>
                    <a:pt x="2131317" y="132504"/>
                  </a:lnTo>
                  <a:lnTo>
                    <a:pt x="2129282" y="133245"/>
                  </a:lnTo>
                  <a:lnTo>
                    <a:pt x="2123942" y="133059"/>
                  </a:lnTo>
                  <a:lnTo>
                    <a:pt x="2120783" y="132266"/>
                  </a:lnTo>
                  <a:lnTo>
                    <a:pt x="2119752" y="131447"/>
                  </a:lnTo>
                  <a:lnTo>
                    <a:pt x="2119316" y="130852"/>
                  </a:lnTo>
                  <a:lnTo>
                    <a:pt x="2117400" y="129729"/>
                  </a:lnTo>
                  <a:lnTo>
                    <a:pt x="2115232" y="129160"/>
                  </a:lnTo>
                  <a:lnTo>
                    <a:pt x="2098684" y="128566"/>
                  </a:lnTo>
                  <a:lnTo>
                    <a:pt x="2097877" y="128618"/>
                  </a:lnTo>
                  <a:lnTo>
                    <a:pt x="2093992" y="130231"/>
                  </a:lnTo>
                  <a:lnTo>
                    <a:pt x="2089339" y="130086"/>
                  </a:lnTo>
                  <a:lnTo>
                    <a:pt x="2086590" y="128817"/>
                  </a:lnTo>
                  <a:lnTo>
                    <a:pt x="2083854" y="127019"/>
                  </a:lnTo>
                  <a:lnTo>
                    <a:pt x="2077866" y="125459"/>
                  </a:lnTo>
                  <a:lnTo>
                    <a:pt x="2076981" y="126015"/>
                  </a:lnTo>
                  <a:close/>
                  <a:moveTo>
                    <a:pt x="2530826" y="266489"/>
                  </a:moveTo>
                  <a:lnTo>
                    <a:pt x="2534580" y="268194"/>
                  </a:lnTo>
                  <a:lnTo>
                    <a:pt x="2538175" y="271446"/>
                  </a:lnTo>
                  <a:lnTo>
                    <a:pt x="2541109" y="273507"/>
                  </a:lnTo>
                  <a:lnTo>
                    <a:pt x="2542841" y="274195"/>
                  </a:lnTo>
                  <a:lnTo>
                    <a:pt x="2547308" y="275080"/>
                  </a:lnTo>
                  <a:lnTo>
                    <a:pt x="2550612" y="276243"/>
                  </a:lnTo>
                  <a:lnTo>
                    <a:pt x="2551458" y="276944"/>
                  </a:lnTo>
                  <a:lnTo>
                    <a:pt x="2552925" y="278530"/>
                  </a:lnTo>
                  <a:lnTo>
                    <a:pt x="2553692" y="278504"/>
                  </a:lnTo>
                  <a:lnTo>
                    <a:pt x="2553573" y="277869"/>
                  </a:lnTo>
                  <a:lnTo>
                    <a:pt x="2552437" y="276865"/>
                  </a:lnTo>
                  <a:lnTo>
                    <a:pt x="2550573" y="275754"/>
                  </a:lnTo>
                  <a:lnTo>
                    <a:pt x="2545908" y="273600"/>
                  </a:lnTo>
                  <a:lnTo>
                    <a:pt x="2542828" y="271512"/>
                  </a:lnTo>
                  <a:lnTo>
                    <a:pt x="2539629" y="269172"/>
                  </a:lnTo>
                  <a:lnTo>
                    <a:pt x="2536814" y="267348"/>
                  </a:lnTo>
                  <a:lnTo>
                    <a:pt x="2535836" y="266291"/>
                  </a:lnTo>
                  <a:lnTo>
                    <a:pt x="2538109" y="265749"/>
                  </a:lnTo>
                  <a:lnTo>
                    <a:pt x="2537316" y="264216"/>
                  </a:lnTo>
                  <a:lnTo>
                    <a:pt x="2534567" y="262048"/>
                  </a:lnTo>
                  <a:lnTo>
                    <a:pt x="2531500" y="261057"/>
                  </a:lnTo>
                  <a:lnTo>
                    <a:pt x="2531051" y="260925"/>
                  </a:lnTo>
                  <a:lnTo>
                    <a:pt x="2530720" y="261955"/>
                  </a:lnTo>
                  <a:lnTo>
                    <a:pt x="2530906" y="263251"/>
                  </a:lnTo>
                  <a:lnTo>
                    <a:pt x="2529319" y="264929"/>
                  </a:lnTo>
                  <a:lnTo>
                    <a:pt x="2530826" y="266489"/>
                  </a:lnTo>
                  <a:close/>
                  <a:moveTo>
                    <a:pt x="1937696" y="155622"/>
                  </a:moveTo>
                  <a:lnTo>
                    <a:pt x="1932607" y="154868"/>
                  </a:lnTo>
                  <a:lnTo>
                    <a:pt x="1934404" y="156018"/>
                  </a:lnTo>
                  <a:lnTo>
                    <a:pt x="1935846" y="156507"/>
                  </a:lnTo>
                  <a:lnTo>
                    <a:pt x="1940709" y="157802"/>
                  </a:lnTo>
                  <a:lnTo>
                    <a:pt x="1943921" y="159190"/>
                  </a:lnTo>
                  <a:lnTo>
                    <a:pt x="1953517" y="162111"/>
                  </a:lnTo>
                  <a:lnTo>
                    <a:pt x="1956015" y="163103"/>
                  </a:lnTo>
                  <a:lnTo>
                    <a:pt x="1956464" y="162455"/>
                  </a:lnTo>
                  <a:lnTo>
                    <a:pt x="1955407" y="160856"/>
                  </a:lnTo>
                  <a:lnTo>
                    <a:pt x="1948494" y="158503"/>
                  </a:lnTo>
                  <a:lnTo>
                    <a:pt x="1937696" y="155622"/>
                  </a:lnTo>
                  <a:close/>
                  <a:moveTo>
                    <a:pt x="1356699" y="71889"/>
                  </a:moveTo>
                  <a:lnTo>
                    <a:pt x="1362105" y="71837"/>
                  </a:lnTo>
                  <a:lnTo>
                    <a:pt x="1365343" y="72682"/>
                  </a:lnTo>
                  <a:lnTo>
                    <a:pt x="1366705" y="72167"/>
                  </a:lnTo>
                  <a:lnTo>
                    <a:pt x="1366903" y="71176"/>
                  </a:lnTo>
                  <a:lnTo>
                    <a:pt x="1363559" y="70052"/>
                  </a:lnTo>
                  <a:lnTo>
                    <a:pt x="1362422" y="69973"/>
                  </a:lnTo>
                  <a:lnTo>
                    <a:pt x="1348187" y="70422"/>
                  </a:lnTo>
                  <a:lnTo>
                    <a:pt x="1346204" y="70991"/>
                  </a:lnTo>
                  <a:lnTo>
                    <a:pt x="1356699" y="71889"/>
                  </a:lnTo>
                  <a:close/>
                  <a:moveTo>
                    <a:pt x="1340507" y="69775"/>
                  </a:moveTo>
                  <a:lnTo>
                    <a:pt x="1342226" y="69616"/>
                  </a:lnTo>
                  <a:lnTo>
                    <a:pt x="1344473" y="68823"/>
                  </a:lnTo>
                  <a:lnTo>
                    <a:pt x="1344566" y="68479"/>
                  </a:lnTo>
                  <a:lnTo>
                    <a:pt x="1347262" y="68413"/>
                  </a:lnTo>
                  <a:lnTo>
                    <a:pt x="1347896" y="68413"/>
                  </a:lnTo>
                  <a:lnTo>
                    <a:pt x="1347169" y="67818"/>
                  </a:lnTo>
                  <a:lnTo>
                    <a:pt x="1346151" y="67356"/>
                  </a:lnTo>
                  <a:lnTo>
                    <a:pt x="1344843" y="66959"/>
                  </a:lnTo>
                  <a:lnTo>
                    <a:pt x="1341816" y="66880"/>
                  </a:lnTo>
                  <a:lnTo>
                    <a:pt x="1341816" y="68255"/>
                  </a:lnTo>
                  <a:lnTo>
                    <a:pt x="1337349" y="68413"/>
                  </a:lnTo>
                  <a:lnTo>
                    <a:pt x="1337904" y="69325"/>
                  </a:lnTo>
                  <a:lnTo>
                    <a:pt x="1340507" y="69775"/>
                  </a:lnTo>
                  <a:close/>
                  <a:moveTo>
                    <a:pt x="1237095" y="73859"/>
                  </a:moveTo>
                  <a:lnTo>
                    <a:pt x="1239408" y="74361"/>
                  </a:lnTo>
                  <a:lnTo>
                    <a:pt x="1245382" y="74758"/>
                  </a:lnTo>
                  <a:lnTo>
                    <a:pt x="1248766" y="74387"/>
                  </a:lnTo>
                  <a:lnTo>
                    <a:pt x="1254423" y="72894"/>
                  </a:lnTo>
                  <a:lnTo>
                    <a:pt x="1260146" y="70925"/>
                  </a:lnTo>
                  <a:lnTo>
                    <a:pt x="1261613" y="69920"/>
                  </a:lnTo>
                  <a:lnTo>
                    <a:pt x="1269358" y="69867"/>
                  </a:lnTo>
                  <a:lnTo>
                    <a:pt x="1276892" y="69642"/>
                  </a:lnTo>
                  <a:lnTo>
                    <a:pt x="1283409" y="69246"/>
                  </a:lnTo>
                  <a:lnTo>
                    <a:pt x="1284849" y="69722"/>
                  </a:lnTo>
                  <a:lnTo>
                    <a:pt x="1286118" y="69960"/>
                  </a:lnTo>
                  <a:lnTo>
                    <a:pt x="1287162" y="69999"/>
                  </a:lnTo>
                  <a:lnTo>
                    <a:pt x="1288814" y="68598"/>
                  </a:lnTo>
                  <a:lnTo>
                    <a:pt x="1300195" y="68545"/>
                  </a:lnTo>
                  <a:lnTo>
                    <a:pt x="1307530" y="66973"/>
                  </a:lnTo>
                  <a:lnTo>
                    <a:pt x="1310716" y="66682"/>
                  </a:lnTo>
                  <a:lnTo>
                    <a:pt x="1314496" y="66880"/>
                  </a:lnTo>
                  <a:lnTo>
                    <a:pt x="1315619" y="66616"/>
                  </a:lnTo>
                  <a:lnTo>
                    <a:pt x="1319611" y="63615"/>
                  </a:lnTo>
                  <a:lnTo>
                    <a:pt x="1317747" y="61699"/>
                  </a:lnTo>
                  <a:lnTo>
                    <a:pt x="1315434" y="60232"/>
                  </a:lnTo>
                  <a:lnTo>
                    <a:pt x="1312923" y="58883"/>
                  </a:lnTo>
                  <a:lnTo>
                    <a:pt x="1310940" y="57932"/>
                  </a:lnTo>
                  <a:lnTo>
                    <a:pt x="1309050" y="57152"/>
                  </a:lnTo>
                  <a:lnTo>
                    <a:pt x="1306367" y="56663"/>
                  </a:lnTo>
                  <a:lnTo>
                    <a:pt x="1303975" y="56425"/>
                  </a:lnTo>
                  <a:lnTo>
                    <a:pt x="1300538" y="56822"/>
                  </a:lnTo>
                  <a:lnTo>
                    <a:pt x="1296573" y="55923"/>
                  </a:lnTo>
                  <a:lnTo>
                    <a:pt x="1295899" y="55050"/>
                  </a:lnTo>
                  <a:lnTo>
                    <a:pt x="1294458" y="54244"/>
                  </a:lnTo>
                  <a:lnTo>
                    <a:pt x="1293427" y="53980"/>
                  </a:lnTo>
                  <a:lnTo>
                    <a:pt x="1287598" y="53253"/>
                  </a:lnTo>
                  <a:lnTo>
                    <a:pt x="1285021" y="52262"/>
                  </a:lnTo>
                  <a:lnTo>
                    <a:pt x="1282311" y="51059"/>
                  </a:lnTo>
                  <a:lnTo>
                    <a:pt x="1279708" y="50543"/>
                  </a:lnTo>
                  <a:lnTo>
                    <a:pt x="1277672" y="50530"/>
                  </a:lnTo>
                  <a:lnTo>
                    <a:pt x="1274487" y="51006"/>
                  </a:lnTo>
                  <a:lnTo>
                    <a:pt x="1272134" y="52103"/>
                  </a:lnTo>
                  <a:lnTo>
                    <a:pt x="1270548" y="52394"/>
                  </a:lnTo>
                  <a:lnTo>
                    <a:pt x="1268592" y="52407"/>
                  </a:lnTo>
                  <a:lnTo>
                    <a:pt x="1267931" y="53240"/>
                  </a:lnTo>
                  <a:lnTo>
                    <a:pt x="1267958" y="54535"/>
                  </a:lnTo>
                  <a:lnTo>
                    <a:pt x="1267310" y="56108"/>
                  </a:lnTo>
                  <a:lnTo>
                    <a:pt x="1265406" y="56822"/>
                  </a:lnTo>
                  <a:lnTo>
                    <a:pt x="1264970" y="55989"/>
                  </a:lnTo>
                  <a:lnTo>
                    <a:pt x="1264138" y="51402"/>
                  </a:lnTo>
                  <a:lnTo>
                    <a:pt x="1263093" y="50001"/>
                  </a:lnTo>
                  <a:lnTo>
                    <a:pt x="1262750" y="48468"/>
                  </a:lnTo>
                  <a:lnTo>
                    <a:pt x="1263199" y="48125"/>
                  </a:lnTo>
                  <a:lnTo>
                    <a:pt x="1264693" y="47900"/>
                  </a:lnTo>
                  <a:lnTo>
                    <a:pt x="1265010" y="47569"/>
                  </a:lnTo>
                  <a:lnTo>
                    <a:pt x="1263344" y="46935"/>
                  </a:lnTo>
                  <a:lnTo>
                    <a:pt x="1257939" y="45745"/>
                  </a:lnTo>
                  <a:lnTo>
                    <a:pt x="1250920" y="44939"/>
                  </a:lnTo>
                  <a:lnTo>
                    <a:pt x="1249083" y="45005"/>
                  </a:lnTo>
                  <a:lnTo>
                    <a:pt x="1248594" y="45336"/>
                  </a:lnTo>
                  <a:lnTo>
                    <a:pt x="1248845" y="46115"/>
                  </a:lnTo>
                  <a:lnTo>
                    <a:pt x="1250246" y="47318"/>
                  </a:lnTo>
                  <a:lnTo>
                    <a:pt x="1252758" y="48429"/>
                  </a:lnTo>
                  <a:lnTo>
                    <a:pt x="1250920" y="48495"/>
                  </a:lnTo>
                  <a:lnTo>
                    <a:pt x="1248713" y="48270"/>
                  </a:lnTo>
                  <a:lnTo>
                    <a:pt x="1246109" y="47318"/>
                  </a:lnTo>
                  <a:lnTo>
                    <a:pt x="1243333" y="46168"/>
                  </a:lnTo>
                  <a:lnTo>
                    <a:pt x="1242302" y="46129"/>
                  </a:lnTo>
                  <a:lnTo>
                    <a:pt x="1240703" y="46340"/>
                  </a:lnTo>
                  <a:lnTo>
                    <a:pt x="1240135" y="46552"/>
                  </a:lnTo>
                  <a:lnTo>
                    <a:pt x="1240479" y="47292"/>
                  </a:lnTo>
                  <a:lnTo>
                    <a:pt x="1241668" y="48442"/>
                  </a:lnTo>
                  <a:lnTo>
                    <a:pt x="1238536" y="48878"/>
                  </a:lnTo>
                  <a:lnTo>
                    <a:pt x="1237412" y="49433"/>
                  </a:lnTo>
                  <a:lnTo>
                    <a:pt x="1237795" y="50371"/>
                  </a:lnTo>
                  <a:lnTo>
                    <a:pt x="1237068" y="51046"/>
                  </a:lnTo>
                  <a:lnTo>
                    <a:pt x="1237954" y="51587"/>
                  </a:lnTo>
                  <a:lnTo>
                    <a:pt x="1239091" y="53041"/>
                  </a:lnTo>
                  <a:lnTo>
                    <a:pt x="1238456" y="53372"/>
                  </a:lnTo>
                  <a:lnTo>
                    <a:pt x="1238073" y="53901"/>
                  </a:lnTo>
                  <a:lnTo>
                    <a:pt x="1238773" y="54984"/>
                  </a:lnTo>
                  <a:lnTo>
                    <a:pt x="1239302" y="55553"/>
                  </a:lnTo>
                  <a:lnTo>
                    <a:pt x="1241985" y="57271"/>
                  </a:lnTo>
                  <a:lnTo>
                    <a:pt x="1243466" y="57760"/>
                  </a:lnTo>
                  <a:lnTo>
                    <a:pt x="1242316" y="57853"/>
                  </a:lnTo>
                  <a:lnTo>
                    <a:pt x="1237941" y="57575"/>
                  </a:lnTo>
                  <a:lnTo>
                    <a:pt x="1236527" y="57773"/>
                  </a:lnTo>
                  <a:lnTo>
                    <a:pt x="1235773" y="58474"/>
                  </a:lnTo>
                  <a:lnTo>
                    <a:pt x="1235416" y="59967"/>
                  </a:lnTo>
                  <a:lnTo>
                    <a:pt x="1236196" y="60932"/>
                  </a:lnTo>
                  <a:lnTo>
                    <a:pt x="1237465" y="62095"/>
                  </a:lnTo>
                  <a:lnTo>
                    <a:pt x="1237690" y="62862"/>
                  </a:lnTo>
                  <a:lnTo>
                    <a:pt x="1237610" y="63510"/>
                  </a:lnTo>
                  <a:lnTo>
                    <a:pt x="1237769" y="64197"/>
                  </a:lnTo>
                  <a:lnTo>
                    <a:pt x="1238826" y="66034"/>
                  </a:lnTo>
                  <a:lnTo>
                    <a:pt x="1239183" y="66880"/>
                  </a:lnTo>
                  <a:lnTo>
                    <a:pt x="1236209" y="69048"/>
                  </a:lnTo>
                  <a:lnTo>
                    <a:pt x="1235377" y="70171"/>
                  </a:lnTo>
                  <a:lnTo>
                    <a:pt x="1235866" y="72114"/>
                  </a:lnTo>
                  <a:lnTo>
                    <a:pt x="1234504" y="73066"/>
                  </a:lnTo>
                  <a:lnTo>
                    <a:pt x="1237095" y="73859"/>
                  </a:lnTo>
                  <a:close/>
                  <a:moveTo>
                    <a:pt x="1233500" y="110775"/>
                  </a:moveTo>
                  <a:lnTo>
                    <a:pt x="1234610" y="111872"/>
                  </a:lnTo>
                  <a:lnTo>
                    <a:pt x="1235099" y="112110"/>
                  </a:lnTo>
                  <a:lnTo>
                    <a:pt x="1235971" y="112269"/>
                  </a:lnTo>
                  <a:lnTo>
                    <a:pt x="1236659" y="112031"/>
                  </a:lnTo>
                  <a:lnTo>
                    <a:pt x="1237822" y="111224"/>
                  </a:lnTo>
                  <a:lnTo>
                    <a:pt x="1237663" y="109797"/>
                  </a:lnTo>
                  <a:lnTo>
                    <a:pt x="1237253" y="109519"/>
                  </a:lnTo>
                  <a:lnTo>
                    <a:pt x="1235720" y="108911"/>
                  </a:lnTo>
                  <a:lnTo>
                    <a:pt x="1233605" y="108660"/>
                  </a:lnTo>
                  <a:lnTo>
                    <a:pt x="1233130" y="108885"/>
                  </a:lnTo>
                  <a:lnTo>
                    <a:pt x="1233553" y="109334"/>
                  </a:lnTo>
                  <a:lnTo>
                    <a:pt x="1233500" y="110775"/>
                  </a:lnTo>
                  <a:close/>
                  <a:moveTo>
                    <a:pt x="1237478" y="103598"/>
                  </a:moveTo>
                  <a:lnTo>
                    <a:pt x="1239342" y="103730"/>
                  </a:lnTo>
                  <a:lnTo>
                    <a:pt x="1239884" y="103413"/>
                  </a:lnTo>
                  <a:lnTo>
                    <a:pt x="1234094" y="101113"/>
                  </a:lnTo>
                  <a:lnTo>
                    <a:pt x="1233315" y="101483"/>
                  </a:lnTo>
                  <a:lnTo>
                    <a:pt x="1235192" y="102792"/>
                  </a:lnTo>
                  <a:lnTo>
                    <a:pt x="1237478" y="103598"/>
                  </a:lnTo>
                  <a:close/>
                  <a:moveTo>
                    <a:pt x="1480044" y="104497"/>
                  </a:moveTo>
                  <a:lnTo>
                    <a:pt x="1482687" y="104735"/>
                  </a:lnTo>
                  <a:lnTo>
                    <a:pt x="1485714" y="105898"/>
                  </a:lnTo>
                  <a:lnTo>
                    <a:pt x="1488847" y="106625"/>
                  </a:lnTo>
                  <a:lnTo>
                    <a:pt x="1489494" y="106572"/>
                  </a:lnTo>
                  <a:lnTo>
                    <a:pt x="1488886" y="105911"/>
                  </a:lnTo>
                  <a:lnTo>
                    <a:pt x="1488913" y="105554"/>
                  </a:lnTo>
                  <a:lnTo>
                    <a:pt x="1489415" y="105329"/>
                  </a:lnTo>
                  <a:lnTo>
                    <a:pt x="1487815" y="104391"/>
                  </a:lnTo>
                  <a:lnTo>
                    <a:pt x="1483493" y="102937"/>
                  </a:lnTo>
                  <a:lnTo>
                    <a:pt x="1481524" y="102448"/>
                  </a:lnTo>
                  <a:lnTo>
                    <a:pt x="1480348" y="102990"/>
                  </a:lnTo>
                  <a:lnTo>
                    <a:pt x="1475536" y="102673"/>
                  </a:lnTo>
                  <a:lnTo>
                    <a:pt x="1475021" y="102818"/>
                  </a:lnTo>
                  <a:lnTo>
                    <a:pt x="1476184" y="103320"/>
                  </a:lnTo>
                  <a:lnTo>
                    <a:pt x="1480044" y="104497"/>
                  </a:lnTo>
                  <a:close/>
                  <a:moveTo>
                    <a:pt x="1702215" y="182056"/>
                  </a:moveTo>
                  <a:lnTo>
                    <a:pt x="1705466" y="181039"/>
                  </a:lnTo>
                  <a:lnTo>
                    <a:pt x="1704607" y="180642"/>
                  </a:lnTo>
                  <a:lnTo>
                    <a:pt x="1700642" y="179519"/>
                  </a:lnTo>
                  <a:lnTo>
                    <a:pt x="1698408" y="179267"/>
                  </a:lnTo>
                  <a:lnTo>
                    <a:pt x="1695223" y="179545"/>
                  </a:lnTo>
                  <a:lnTo>
                    <a:pt x="1693901" y="180246"/>
                  </a:lnTo>
                  <a:lnTo>
                    <a:pt x="1698488" y="182030"/>
                  </a:lnTo>
                  <a:lnTo>
                    <a:pt x="1702215" y="182056"/>
                  </a:lnTo>
                  <a:close/>
                  <a:moveTo>
                    <a:pt x="1384905" y="89706"/>
                  </a:moveTo>
                  <a:lnTo>
                    <a:pt x="1388553" y="89165"/>
                  </a:lnTo>
                  <a:lnTo>
                    <a:pt x="1387508" y="88504"/>
                  </a:lnTo>
                  <a:lnTo>
                    <a:pt x="1386438" y="88081"/>
                  </a:lnTo>
                  <a:lnTo>
                    <a:pt x="1385605" y="87856"/>
                  </a:lnTo>
                  <a:lnTo>
                    <a:pt x="1383438" y="87499"/>
                  </a:lnTo>
                  <a:lnTo>
                    <a:pt x="1381508" y="87512"/>
                  </a:lnTo>
                  <a:lnTo>
                    <a:pt x="1381389" y="88728"/>
                  </a:lnTo>
                  <a:lnTo>
                    <a:pt x="1383121" y="89733"/>
                  </a:lnTo>
                  <a:lnTo>
                    <a:pt x="1384905" y="89706"/>
                  </a:lnTo>
                  <a:close/>
                  <a:moveTo>
                    <a:pt x="1755613" y="163341"/>
                  </a:moveTo>
                  <a:lnTo>
                    <a:pt x="1758296" y="163935"/>
                  </a:lnTo>
                  <a:lnTo>
                    <a:pt x="1759288" y="163882"/>
                  </a:lnTo>
                  <a:lnTo>
                    <a:pt x="1760147" y="163037"/>
                  </a:lnTo>
                  <a:lnTo>
                    <a:pt x="1759539" y="162759"/>
                  </a:lnTo>
                  <a:lnTo>
                    <a:pt x="1757120" y="162006"/>
                  </a:lnTo>
                  <a:lnTo>
                    <a:pt x="1754860" y="161794"/>
                  </a:lnTo>
                  <a:lnTo>
                    <a:pt x="1753657" y="162125"/>
                  </a:lnTo>
                  <a:lnTo>
                    <a:pt x="1754133" y="162534"/>
                  </a:lnTo>
                  <a:lnTo>
                    <a:pt x="1755613" y="163341"/>
                  </a:lnTo>
                  <a:close/>
                  <a:moveTo>
                    <a:pt x="1528855" y="148788"/>
                  </a:moveTo>
                  <a:lnTo>
                    <a:pt x="1529291" y="149462"/>
                  </a:lnTo>
                  <a:lnTo>
                    <a:pt x="1530151" y="150348"/>
                  </a:lnTo>
                  <a:lnTo>
                    <a:pt x="1531221" y="151855"/>
                  </a:lnTo>
                  <a:lnTo>
                    <a:pt x="1530653" y="152410"/>
                  </a:lnTo>
                  <a:lnTo>
                    <a:pt x="1526291" y="152172"/>
                  </a:lnTo>
                  <a:lnTo>
                    <a:pt x="1525300" y="152304"/>
                  </a:lnTo>
                  <a:lnTo>
                    <a:pt x="1524534" y="152648"/>
                  </a:lnTo>
                  <a:lnTo>
                    <a:pt x="1528829" y="154432"/>
                  </a:lnTo>
                  <a:lnTo>
                    <a:pt x="1534698" y="155635"/>
                  </a:lnTo>
                  <a:lnTo>
                    <a:pt x="1539324" y="156890"/>
                  </a:lnTo>
                  <a:lnTo>
                    <a:pt x="1541280" y="157274"/>
                  </a:lnTo>
                  <a:lnTo>
                    <a:pt x="1552501" y="158424"/>
                  </a:lnTo>
                  <a:lnTo>
                    <a:pt x="1552805" y="158252"/>
                  </a:lnTo>
                  <a:lnTo>
                    <a:pt x="1553360" y="156150"/>
                  </a:lnTo>
                  <a:lnTo>
                    <a:pt x="1555938" y="155199"/>
                  </a:lnTo>
                  <a:lnTo>
                    <a:pt x="1556281" y="154458"/>
                  </a:lnTo>
                  <a:lnTo>
                    <a:pt x="1555885" y="153467"/>
                  </a:lnTo>
                  <a:lnTo>
                    <a:pt x="1555925" y="152674"/>
                  </a:lnTo>
                  <a:lnTo>
                    <a:pt x="1555330" y="151617"/>
                  </a:lnTo>
                  <a:lnTo>
                    <a:pt x="1552621" y="150718"/>
                  </a:lnTo>
                  <a:lnTo>
                    <a:pt x="1546012" y="149859"/>
                  </a:lnTo>
                  <a:lnTo>
                    <a:pt x="1529635" y="148312"/>
                  </a:lnTo>
                  <a:lnTo>
                    <a:pt x="1528855" y="148788"/>
                  </a:lnTo>
                  <a:close/>
                  <a:moveTo>
                    <a:pt x="1891223" y="122697"/>
                  </a:moveTo>
                  <a:lnTo>
                    <a:pt x="1893246" y="124310"/>
                  </a:lnTo>
                  <a:lnTo>
                    <a:pt x="1895651" y="125618"/>
                  </a:lnTo>
                  <a:lnTo>
                    <a:pt x="1897012" y="127389"/>
                  </a:lnTo>
                  <a:lnTo>
                    <a:pt x="1897185" y="128103"/>
                  </a:lnTo>
                  <a:lnTo>
                    <a:pt x="1899127" y="129715"/>
                  </a:lnTo>
                  <a:lnTo>
                    <a:pt x="1904269" y="129887"/>
                  </a:lnTo>
                  <a:lnTo>
                    <a:pt x="1906794" y="129279"/>
                  </a:lnTo>
                  <a:lnTo>
                    <a:pt x="1907098" y="128645"/>
                  </a:lnTo>
                  <a:lnTo>
                    <a:pt x="1904679" y="127601"/>
                  </a:lnTo>
                  <a:lnTo>
                    <a:pt x="1903859" y="126821"/>
                  </a:lnTo>
                  <a:lnTo>
                    <a:pt x="1904322" y="124984"/>
                  </a:lnTo>
                  <a:lnTo>
                    <a:pt x="1903000" y="124547"/>
                  </a:lnTo>
                  <a:lnTo>
                    <a:pt x="1897132" y="123041"/>
                  </a:lnTo>
                  <a:lnTo>
                    <a:pt x="1895109" y="122274"/>
                  </a:lnTo>
                  <a:lnTo>
                    <a:pt x="1891911" y="120767"/>
                  </a:lnTo>
                  <a:lnTo>
                    <a:pt x="1888950" y="119750"/>
                  </a:lnTo>
                  <a:lnTo>
                    <a:pt x="1890034" y="121468"/>
                  </a:lnTo>
                  <a:lnTo>
                    <a:pt x="1891223" y="122697"/>
                  </a:lnTo>
                  <a:close/>
                  <a:moveTo>
                    <a:pt x="2164163" y="113722"/>
                  </a:moveTo>
                  <a:lnTo>
                    <a:pt x="2162286" y="112824"/>
                  </a:lnTo>
                  <a:lnTo>
                    <a:pt x="2161017" y="112348"/>
                  </a:lnTo>
                  <a:lnTo>
                    <a:pt x="2160079" y="112136"/>
                  </a:lnTo>
                  <a:lnTo>
                    <a:pt x="2158215" y="112573"/>
                  </a:lnTo>
                  <a:lnTo>
                    <a:pt x="2157951" y="113247"/>
                  </a:lnTo>
                  <a:lnTo>
                    <a:pt x="2163806" y="114502"/>
                  </a:lnTo>
                  <a:lnTo>
                    <a:pt x="2164163" y="113722"/>
                  </a:lnTo>
                  <a:close/>
                  <a:moveTo>
                    <a:pt x="2865900" y="949352"/>
                  </a:moveTo>
                  <a:lnTo>
                    <a:pt x="2865543" y="949392"/>
                  </a:lnTo>
                  <a:lnTo>
                    <a:pt x="2865147" y="949418"/>
                  </a:lnTo>
                  <a:lnTo>
                    <a:pt x="2864737" y="949286"/>
                  </a:lnTo>
                  <a:lnTo>
                    <a:pt x="2864486" y="949326"/>
                  </a:lnTo>
                  <a:lnTo>
                    <a:pt x="2864618" y="949524"/>
                  </a:lnTo>
                  <a:lnTo>
                    <a:pt x="2865015" y="949709"/>
                  </a:lnTo>
                  <a:lnTo>
                    <a:pt x="2865319" y="950000"/>
                  </a:lnTo>
                  <a:lnTo>
                    <a:pt x="2865715" y="950357"/>
                  </a:lnTo>
                  <a:lnTo>
                    <a:pt x="2865967" y="950291"/>
                  </a:lnTo>
                  <a:lnTo>
                    <a:pt x="2866442" y="950198"/>
                  </a:lnTo>
                  <a:lnTo>
                    <a:pt x="2866707" y="950172"/>
                  </a:lnTo>
                  <a:lnTo>
                    <a:pt x="2866323" y="949656"/>
                  </a:lnTo>
                  <a:lnTo>
                    <a:pt x="2865900" y="949352"/>
                  </a:lnTo>
                  <a:close/>
                  <a:moveTo>
                    <a:pt x="642656" y="887958"/>
                  </a:moveTo>
                  <a:lnTo>
                    <a:pt x="643000" y="889504"/>
                  </a:lnTo>
                  <a:lnTo>
                    <a:pt x="644519" y="892042"/>
                  </a:lnTo>
                  <a:lnTo>
                    <a:pt x="644771" y="891540"/>
                  </a:lnTo>
                  <a:lnTo>
                    <a:pt x="644533" y="889729"/>
                  </a:lnTo>
                  <a:lnTo>
                    <a:pt x="643184" y="887165"/>
                  </a:lnTo>
                  <a:lnTo>
                    <a:pt x="642656" y="887958"/>
                  </a:lnTo>
                  <a:close/>
                  <a:moveTo>
                    <a:pt x="290346" y="370100"/>
                  </a:moveTo>
                  <a:lnTo>
                    <a:pt x="289540" y="369122"/>
                  </a:lnTo>
                  <a:lnTo>
                    <a:pt x="287822" y="368739"/>
                  </a:lnTo>
                  <a:lnTo>
                    <a:pt x="285747" y="369743"/>
                  </a:lnTo>
                  <a:lnTo>
                    <a:pt x="285271" y="369492"/>
                  </a:lnTo>
                  <a:lnTo>
                    <a:pt x="284279" y="369889"/>
                  </a:lnTo>
                  <a:lnTo>
                    <a:pt x="285126" y="371316"/>
                  </a:lnTo>
                  <a:lnTo>
                    <a:pt x="286487" y="372189"/>
                  </a:lnTo>
                  <a:lnTo>
                    <a:pt x="287610" y="372215"/>
                  </a:lnTo>
                  <a:lnTo>
                    <a:pt x="289884" y="374224"/>
                  </a:lnTo>
                  <a:lnTo>
                    <a:pt x="290967" y="373603"/>
                  </a:lnTo>
                  <a:lnTo>
                    <a:pt x="290518" y="372730"/>
                  </a:lnTo>
                  <a:lnTo>
                    <a:pt x="290901" y="371699"/>
                  </a:lnTo>
                  <a:lnTo>
                    <a:pt x="290346" y="370100"/>
                  </a:lnTo>
                  <a:close/>
                  <a:moveTo>
                    <a:pt x="920010" y="331823"/>
                  </a:moveTo>
                  <a:lnTo>
                    <a:pt x="916864" y="331439"/>
                  </a:lnTo>
                  <a:lnTo>
                    <a:pt x="914392" y="330831"/>
                  </a:lnTo>
                  <a:lnTo>
                    <a:pt x="910942" y="330765"/>
                  </a:lnTo>
                  <a:lnTo>
                    <a:pt x="908682" y="330474"/>
                  </a:lnTo>
                  <a:lnTo>
                    <a:pt x="908471" y="331334"/>
                  </a:lnTo>
                  <a:lnTo>
                    <a:pt x="913652" y="335021"/>
                  </a:lnTo>
                  <a:lnTo>
                    <a:pt x="918159" y="336872"/>
                  </a:lnTo>
                  <a:lnTo>
                    <a:pt x="921292" y="336568"/>
                  </a:lnTo>
                  <a:lnTo>
                    <a:pt x="921834" y="336184"/>
                  </a:lnTo>
                  <a:lnTo>
                    <a:pt x="922164" y="334915"/>
                  </a:lnTo>
                  <a:lnTo>
                    <a:pt x="920816" y="334175"/>
                  </a:lnTo>
                  <a:lnTo>
                    <a:pt x="920485" y="333501"/>
                  </a:lnTo>
                  <a:lnTo>
                    <a:pt x="920010" y="331823"/>
                  </a:lnTo>
                  <a:close/>
                  <a:moveTo>
                    <a:pt x="2445666" y="629544"/>
                  </a:moveTo>
                  <a:lnTo>
                    <a:pt x="2443935" y="629518"/>
                  </a:lnTo>
                  <a:lnTo>
                    <a:pt x="2441595" y="631738"/>
                  </a:lnTo>
                  <a:lnTo>
                    <a:pt x="2441080" y="633153"/>
                  </a:lnTo>
                  <a:lnTo>
                    <a:pt x="2442349" y="633417"/>
                  </a:lnTo>
                  <a:lnTo>
                    <a:pt x="2444900" y="633034"/>
                  </a:lnTo>
                  <a:lnTo>
                    <a:pt x="2447094" y="634012"/>
                  </a:lnTo>
                  <a:lnTo>
                    <a:pt x="2448826" y="633933"/>
                  </a:lnTo>
                  <a:lnTo>
                    <a:pt x="2447583" y="629306"/>
                  </a:lnTo>
                  <a:lnTo>
                    <a:pt x="2446949" y="629108"/>
                  </a:lnTo>
                  <a:lnTo>
                    <a:pt x="2445666" y="629544"/>
                  </a:lnTo>
                  <a:close/>
                  <a:moveTo>
                    <a:pt x="835722" y="265617"/>
                  </a:moveTo>
                  <a:lnTo>
                    <a:pt x="836145" y="263542"/>
                  </a:lnTo>
                  <a:lnTo>
                    <a:pt x="835352" y="262537"/>
                  </a:lnTo>
                  <a:lnTo>
                    <a:pt x="833277" y="262458"/>
                  </a:lnTo>
                  <a:lnTo>
                    <a:pt x="830938" y="264639"/>
                  </a:lnTo>
                  <a:lnTo>
                    <a:pt x="831519" y="265022"/>
                  </a:lnTo>
                  <a:lnTo>
                    <a:pt x="832669" y="265498"/>
                  </a:lnTo>
                  <a:lnTo>
                    <a:pt x="835722" y="265617"/>
                  </a:lnTo>
                  <a:close/>
                  <a:moveTo>
                    <a:pt x="2454205" y="634897"/>
                  </a:moveTo>
                  <a:lnTo>
                    <a:pt x="2455527" y="637581"/>
                  </a:lnTo>
                  <a:lnTo>
                    <a:pt x="2456386" y="637528"/>
                  </a:lnTo>
                  <a:lnTo>
                    <a:pt x="2458500" y="635373"/>
                  </a:lnTo>
                  <a:lnTo>
                    <a:pt x="2460854" y="636642"/>
                  </a:lnTo>
                  <a:lnTo>
                    <a:pt x="2467475" y="641242"/>
                  </a:lnTo>
                  <a:lnTo>
                    <a:pt x="2468519" y="640977"/>
                  </a:lnTo>
                  <a:lnTo>
                    <a:pt x="2469220" y="640079"/>
                  </a:lnTo>
                  <a:lnTo>
                    <a:pt x="2469735" y="638678"/>
                  </a:lnTo>
                  <a:lnTo>
                    <a:pt x="2470740" y="637620"/>
                  </a:lnTo>
                  <a:lnTo>
                    <a:pt x="2470700" y="636774"/>
                  </a:lnTo>
                  <a:lnTo>
                    <a:pt x="2469458" y="634633"/>
                  </a:lnTo>
                  <a:lnTo>
                    <a:pt x="2469127" y="632228"/>
                  </a:lnTo>
                  <a:lnTo>
                    <a:pt x="2470463" y="631091"/>
                  </a:lnTo>
                  <a:lnTo>
                    <a:pt x="2469167" y="630377"/>
                  </a:lnTo>
                  <a:lnTo>
                    <a:pt x="2466378" y="630562"/>
                  </a:lnTo>
                  <a:lnTo>
                    <a:pt x="2463616" y="629518"/>
                  </a:lnTo>
                  <a:lnTo>
                    <a:pt x="2462598" y="629055"/>
                  </a:lnTo>
                  <a:lnTo>
                    <a:pt x="2453742" y="626742"/>
                  </a:lnTo>
                  <a:lnTo>
                    <a:pt x="2453795" y="627641"/>
                  </a:lnTo>
                  <a:lnTo>
                    <a:pt x="2454786" y="631553"/>
                  </a:lnTo>
                  <a:lnTo>
                    <a:pt x="2454060" y="631963"/>
                  </a:lnTo>
                  <a:lnTo>
                    <a:pt x="2454205" y="634897"/>
                  </a:lnTo>
                  <a:close/>
                  <a:moveTo>
                    <a:pt x="2899869" y="538344"/>
                  </a:moveTo>
                  <a:lnTo>
                    <a:pt x="2900781" y="538899"/>
                  </a:lnTo>
                  <a:lnTo>
                    <a:pt x="2901693" y="539296"/>
                  </a:lnTo>
                  <a:lnTo>
                    <a:pt x="2902354" y="536838"/>
                  </a:lnTo>
                  <a:lnTo>
                    <a:pt x="2904944" y="533176"/>
                  </a:lnTo>
                  <a:lnTo>
                    <a:pt x="2908685" y="530718"/>
                  </a:lnTo>
                  <a:lnTo>
                    <a:pt x="2914117" y="529475"/>
                  </a:lnTo>
                  <a:lnTo>
                    <a:pt x="2912611" y="527255"/>
                  </a:lnTo>
                  <a:lnTo>
                    <a:pt x="2907918" y="523567"/>
                  </a:lnTo>
                  <a:lnTo>
                    <a:pt x="2903663" y="520726"/>
                  </a:lnTo>
                  <a:lnTo>
                    <a:pt x="2902394" y="520580"/>
                  </a:lnTo>
                  <a:lnTo>
                    <a:pt x="2899790" y="523977"/>
                  </a:lnTo>
                  <a:lnTo>
                    <a:pt x="2893220" y="526092"/>
                  </a:lnTo>
                  <a:lnTo>
                    <a:pt x="2894542" y="527202"/>
                  </a:lnTo>
                  <a:lnTo>
                    <a:pt x="2896115" y="528312"/>
                  </a:lnTo>
                  <a:lnTo>
                    <a:pt x="2898666" y="531736"/>
                  </a:lnTo>
                  <a:lnTo>
                    <a:pt x="2900107" y="535846"/>
                  </a:lnTo>
                  <a:lnTo>
                    <a:pt x="2898838" y="537459"/>
                  </a:lnTo>
                  <a:lnTo>
                    <a:pt x="2899869" y="538344"/>
                  </a:lnTo>
                  <a:close/>
                  <a:moveTo>
                    <a:pt x="3189145" y="387798"/>
                  </a:moveTo>
                  <a:lnTo>
                    <a:pt x="3187347" y="386728"/>
                  </a:lnTo>
                  <a:lnTo>
                    <a:pt x="3185114" y="385710"/>
                  </a:lnTo>
                  <a:lnTo>
                    <a:pt x="3183131" y="384996"/>
                  </a:lnTo>
                  <a:lnTo>
                    <a:pt x="3179496" y="384150"/>
                  </a:lnTo>
                  <a:lnTo>
                    <a:pt x="3176112" y="383516"/>
                  </a:lnTo>
                  <a:lnTo>
                    <a:pt x="3173839" y="383344"/>
                  </a:lnTo>
                  <a:lnTo>
                    <a:pt x="3172292" y="382868"/>
                  </a:lnTo>
                  <a:lnTo>
                    <a:pt x="3171288" y="381996"/>
                  </a:lnTo>
                  <a:lnTo>
                    <a:pt x="3169186" y="380978"/>
                  </a:lnTo>
                  <a:lnTo>
                    <a:pt x="3168751" y="380370"/>
                  </a:lnTo>
                  <a:lnTo>
                    <a:pt x="3169359" y="379577"/>
                  </a:lnTo>
                  <a:lnTo>
                    <a:pt x="3168525" y="378850"/>
                  </a:lnTo>
                  <a:lnTo>
                    <a:pt x="3165459" y="377965"/>
                  </a:lnTo>
                  <a:lnTo>
                    <a:pt x="3163146" y="377687"/>
                  </a:lnTo>
                  <a:lnTo>
                    <a:pt x="3162168" y="378176"/>
                  </a:lnTo>
                  <a:lnTo>
                    <a:pt x="3161494" y="377436"/>
                  </a:lnTo>
                  <a:lnTo>
                    <a:pt x="3161732" y="376709"/>
                  </a:lnTo>
                  <a:lnTo>
                    <a:pt x="3163226" y="376392"/>
                  </a:lnTo>
                  <a:lnTo>
                    <a:pt x="3165433" y="376550"/>
                  </a:lnTo>
                  <a:lnTo>
                    <a:pt x="3168341" y="375929"/>
                  </a:lnTo>
                  <a:lnTo>
                    <a:pt x="3170032" y="374515"/>
                  </a:lnTo>
                  <a:lnTo>
                    <a:pt x="3170508" y="373590"/>
                  </a:lnTo>
                  <a:lnTo>
                    <a:pt x="3170614" y="372453"/>
                  </a:lnTo>
                  <a:lnTo>
                    <a:pt x="3167574" y="370457"/>
                  </a:lnTo>
                  <a:lnTo>
                    <a:pt x="3163675" y="368541"/>
                  </a:lnTo>
                  <a:lnTo>
                    <a:pt x="3161177" y="368025"/>
                  </a:lnTo>
                  <a:lnTo>
                    <a:pt x="3159393" y="368144"/>
                  </a:lnTo>
                  <a:lnTo>
                    <a:pt x="3157449" y="367985"/>
                  </a:lnTo>
                  <a:lnTo>
                    <a:pt x="3155057" y="367483"/>
                  </a:lnTo>
                  <a:lnTo>
                    <a:pt x="3160767" y="366809"/>
                  </a:lnTo>
                  <a:lnTo>
                    <a:pt x="3160556" y="366135"/>
                  </a:lnTo>
                  <a:lnTo>
                    <a:pt x="3157331" y="363095"/>
                  </a:lnTo>
                  <a:lnTo>
                    <a:pt x="3155850" y="362342"/>
                  </a:lnTo>
                  <a:lnTo>
                    <a:pt x="3154753" y="362540"/>
                  </a:lnTo>
                  <a:lnTo>
                    <a:pt x="3152572" y="362500"/>
                  </a:lnTo>
                  <a:lnTo>
                    <a:pt x="3152176" y="361879"/>
                  </a:lnTo>
                  <a:lnTo>
                    <a:pt x="3152136" y="361350"/>
                  </a:lnTo>
                  <a:lnTo>
                    <a:pt x="3144219" y="358482"/>
                  </a:lnTo>
                  <a:lnTo>
                    <a:pt x="3137505" y="356777"/>
                  </a:lnTo>
                  <a:lnTo>
                    <a:pt x="3138311" y="356499"/>
                  </a:lnTo>
                  <a:lnTo>
                    <a:pt x="3140491" y="356566"/>
                  </a:lnTo>
                  <a:lnTo>
                    <a:pt x="3144457" y="357068"/>
                  </a:lnTo>
                  <a:lnTo>
                    <a:pt x="3148435" y="358350"/>
                  </a:lnTo>
                  <a:lnTo>
                    <a:pt x="3150431" y="359222"/>
                  </a:lnTo>
                  <a:lnTo>
                    <a:pt x="3151766" y="359513"/>
                  </a:lnTo>
                  <a:lnTo>
                    <a:pt x="3153815" y="359606"/>
                  </a:lnTo>
                  <a:lnTo>
                    <a:pt x="3157978" y="360227"/>
                  </a:lnTo>
                  <a:lnTo>
                    <a:pt x="3159379" y="361073"/>
                  </a:lnTo>
                  <a:lnTo>
                    <a:pt x="3160556" y="361377"/>
                  </a:lnTo>
                  <a:lnTo>
                    <a:pt x="3162247" y="361020"/>
                  </a:lnTo>
                  <a:lnTo>
                    <a:pt x="3167561" y="360465"/>
                  </a:lnTo>
                  <a:lnTo>
                    <a:pt x="3169702" y="360610"/>
                  </a:lnTo>
                  <a:lnTo>
                    <a:pt x="3173363" y="361218"/>
                  </a:lnTo>
                  <a:lnTo>
                    <a:pt x="3174262" y="361231"/>
                  </a:lnTo>
                  <a:lnTo>
                    <a:pt x="3175148" y="361007"/>
                  </a:lnTo>
                  <a:lnTo>
                    <a:pt x="3174738" y="360042"/>
                  </a:lnTo>
                  <a:lnTo>
                    <a:pt x="3170442" y="358112"/>
                  </a:lnTo>
                  <a:lnTo>
                    <a:pt x="3164759" y="356367"/>
                  </a:lnTo>
                  <a:lnTo>
                    <a:pt x="3161005" y="355059"/>
                  </a:lnTo>
                  <a:lnTo>
                    <a:pt x="3158559" y="354015"/>
                  </a:lnTo>
                  <a:lnTo>
                    <a:pt x="3158547" y="353618"/>
                  </a:lnTo>
                  <a:lnTo>
                    <a:pt x="3159617" y="353777"/>
                  </a:lnTo>
                  <a:lnTo>
                    <a:pt x="3164732" y="355429"/>
                  </a:lnTo>
                  <a:lnTo>
                    <a:pt x="3168354" y="356460"/>
                  </a:lnTo>
                  <a:lnTo>
                    <a:pt x="3171645" y="357200"/>
                  </a:lnTo>
                  <a:lnTo>
                    <a:pt x="3174407" y="357755"/>
                  </a:lnTo>
                  <a:lnTo>
                    <a:pt x="3179509" y="358271"/>
                  </a:lnTo>
                  <a:lnTo>
                    <a:pt x="3180249" y="357411"/>
                  </a:lnTo>
                  <a:lnTo>
                    <a:pt x="3178690" y="356077"/>
                  </a:lnTo>
                  <a:lnTo>
                    <a:pt x="3174222" y="353274"/>
                  </a:lnTo>
                  <a:lnTo>
                    <a:pt x="3173139" y="352243"/>
                  </a:lnTo>
                  <a:lnTo>
                    <a:pt x="3173495" y="350684"/>
                  </a:lnTo>
                  <a:lnTo>
                    <a:pt x="3175174" y="348728"/>
                  </a:lnTo>
                  <a:lnTo>
                    <a:pt x="3177170" y="348106"/>
                  </a:lnTo>
                  <a:lnTo>
                    <a:pt x="3178280" y="348173"/>
                  </a:lnTo>
                  <a:lnTo>
                    <a:pt x="3180263" y="348781"/>
                  </a:lnTo>
                  <a:lnTo>
                    <a:pt x="3181650" y="348952"/>
                  </a:lnTo>
                  <a:lnTo>
                    <a:pt x="3181439" y="347498"/>
                  </a:lnTo>
                  <a:lnTo>
                    <a:pt x="3177461" y="345410"/>
                  </a:lnTo>
                  <a:lnTo>
                    <a:pt x="3174646" y="344908"/>
                  </a:lnTo>
                  <a:lnTo>
                    <a:pt x="3167786" y="344762"/>
                  </a:lnTo>
                  <a:lnTo>
                    <a:pt x="3167601" y="343983"/>
                  </a:lnTo>
                  <a:lnTo>
                    <a:pt x="3165961" y="343123"/>
                  </a:lnTo>
                  <a:lnTo>
                    <a:pt x="3164019" y="342251"/>
                  </a:lnTo>
                  <a:lnTo>
                    <a:pt x="3162208" y="341709"/>
                  </a:lnTo>
                  <a:lnTo>
                    <a:pt x="3160952" y="341617"/>
                  </a:lnTo>
                  <a:lnTo>
                    <a:pt x="3159379" y="342106"/>
                  </a:lnTo>
                  <a:lnTo>
                    <a:pt x="3158163" y="342819"/>
                  </a:lnTo>
                  <a:lnTo>
                    <a:pt x="3157793" y="341789"/>
                  </a:lnTo>
                  <a:lnTo>
                    <a:pt x="3158044" y="341075"/>
                  </a:lnTo>
                  <a:lnTo>
                    <a:pt x="3156525" y="340506"/>
                  </a:lnTo>
                  <a:lnTo>
                    <a:pt x="3155176" y="340176"/>
                  </a:lnTo>
                  <a:lnTo>
                    <a:pt x="3142025" y="335946"/>
                  </a:lnTo>
                  <a:lnTo>
                    <a:pt x="3135601" y="334400"/>
                  </a:lnTo>
                  <a:lnTo>
                    <a:pt x="3128636" y="332338"/>
                  </a:lnTo>
                  <a:lnTo>
                    <a:pt x="3119635" y="328862"/>
                  </a:lnTo>
                  <a:lnTo>
                    <a:pt x="3111360" y="326099"/>
                  </a:lnTo>
                  <a:lnTo>
                    <a:pt x="3105479" y="325082"/>
                  </a:lnTo>
                  <a:lnTo>
                    <a:pt x="3101249" y="325267"/>
                  </a:lnTo>
                  <a:lnTo>
                    <a:pt x="3097086" y="324632"/>
                  </a:lnTo>
                  <a:lnTo>
                    <a:pt x="3092605" y="323773"/>
                  </a:lnTo>
                  <a:lnTo>
                    <a:pt x="3084066" y="322848"/>
                  </a:lnTo>
                  <a:lnTo>
                    <a:pt x="3085282" y="323601"/>
                  </a:lnTo>
                  <a:lnTo>
                    <a:pt x="3095077" y="324976"/>
                  </a:lnTo>
                  <a:lnTo>
                    <a:pt x="3097151" y="325597"/>
                  </a:lnTo>
                  <a:lnTo>
                    <a:pt x="3097403" y="326139"/>
                  </a:lnTo>
                  <a:lnTo>
                    <a:pt x="3095909" y="326271"/>
                  </a:lnTo>
                  <a:lnTo>
                    <a:pt x="3089314" y="325848"/>
                  </a:lnTo>
                  <a:lnTo>
                    <a:pt x="3087040" y="325518"/>
                  </a:lnTo>
                  <a:lnTo>
                    <a:pt x="3083855" y="324461"/>
                  </a:lnTo>
                  <a:lnTo>
                    <a:pt x="3083194" y="324593"/>
                  </a:lnTo>
                  <a:lnTo>
                    <a:pt x="3083432" y="325201"/>
                  </a:lnTo>
                  <a:lnTo>
                    <a:pt x="3085706" y="326602"/>
                  </a:lnTo>
                  <a:lnTo>
                    <a:pt x="3088125" y="327738"/>
                  </a:lnTo>
                  <a:lnTo>
                    <a:pt x="3087450" y="328333"/>
                  </a:lnTo>
                  <a:lnTo>
                    <a:pt x="3085402" y="328056"/>
                  </a:lnTo>
                  <a:lnTo>
                    <a:pt x="3083419" y="326641"/>
                  </a:lnTo>
                  <a:lnTo>
                    <a:pt x="3082150" y="325531"/>
                  </a:lnTo>
                  <a:lnTo>
                    <a:pt x="3081119" y="323575"/>
                  </a:lnTo>
                  <a:lnTo>
                    <a:pt x="3081555" y="323152"/>
                  </a:lnTo>
                  <a:lnTo>
                    <a:pt x="3081132" y="322742"/>
                  </a:lnTo>
                  <a:lnTo>
                    <a:pt x="3073612" y="321870"/>
                  </a:lnTo>
                  <a:lnTo>
                    <a:pt x="3070902" y="321196"/>
                  </a:lnTo>
                  <a:lnTo>
                    <a:pt x="3068748" y="320905"/>
                  </a:lnTo>
                  <a:lnTo>
                    <a:pt x="3066329" y="321843"/>
                  </a:lnTo>
                  <a:lnTo>
                    <a:pt x="3055993" y="321923"/>
                  </a:lnTo>
                  <a:lnTo>
                    <a:pt x="3054539" y="322227"/>
                  </a:lnTo>
                  <a:lnTo>
                    <a:pt x="3055438" y="322901"/>
                  </a:lnTo>
                  <a:lnTo>
                    <a:pt x="3056587" y="323245"/>
                  </a:lnTo>
                  <a:lnTo>
                    <a:pt x="3058623" y="323522"/>
                  </a:lnTo>
                  <a:lnTo>
                    <a:pt x="3060196" y="323469"/>
                  </a:lnTo>
                  <a:lnTo>
                    <a:pt x="3062641" y="324394"/>
                  </a:lnTo>
                  <a:lnTo>
                    <a:pt x="3065734" y="324870"/>
                  </a:lnTo>
                  <a:lnTo>
                    <a:pt x="3068391" y="325822"/>
                  </a:lnTo>
                  <a:lnTo>
                    <a:pt x="3071629" y="327461"/>
                  </a:lnTo>
                  <a:lnTo>
                    <a:pt x="3073744" y="328637"/>
                  </a:lnTo>
                  <a:lnTo>
                    <a:pt x="3075726" y="329827"/>
                  </a:lnTo>
                  <a:lnTo>
                    <a:pt x="3077855" y="331994"/>
                  </a:lnTo>
                  <a:lnTo>
                    <a:pt x="3077696" y="332906"/>
                  </a:lnTo>
                  <a:lnTo>
                    <a:pt x="3076717" y="333409"/>
                  </a:lnTo>
                  <a:lnTo>
                    <a:pt x="3079189" y="334664"/>
                  </a:lnTo>
                  <a:lnTo>
                    <a:pt x="3082375" y="335642"/>
                  </a:lnTo>
                  <a:lnTo>
                    <a:pt x="3086419" y="336105"/>
                  </a:lnTo>
                  <a:lnTo>
                    <a:pt x="3089076" y="336925"/>
                  </a:lnTo>
                  <a:lnTo>
                    <a:pt x="3092261" y="338233"/>
                  </a:lnTo>
                  <a:lnTo>
                    <a:pt x="3093610" y="339912"/>
                  </a:lnTo>
                  <a:lnTo>
                    <a:pt x="3094310" y="341273"/>
                  </a:lnTo>
                  <a:lnTo>
                    <a:pt x="3094112" y="341855"/>
                  </a:lnTo>
                  <a:lnTo>
                    <a:pt x="3094826" y="342859"/>
                  </a:lnTo>
                  <a:lnTo>
                    <a:pt x="3094812" y="343256"/>
                  </a:lnTo>
                  <a:lnTo>
                    <a:pt x="3094072" y="343256"/>
                  </a:lnTo>
                  <a:lnTo>
                    <a:pt x="3089551" y="339502"/>
                  </a:lnTo>
                  <a:lnTo>
                    <a:pt x="3085098" y="337281"/>
                  </a:lnTo>
                  <a:lnTo>
                    <a:pt x="3083564" y="337797"/>
                  </a:lnTo>
                  <a:lnTo>
                    <a:pt x="3083458" y="338378"/>
                  </a:lnTo>
                  <a:lnTo>
                    <a:pt x="3084252" y="340348"/>
                  </a:lnTo>
                  <a:lnTo>
                    <a:pt x="3083868" y="340454"/>
                  </a:lnTo>
                  <a:lnTo>
                    <a:pt x="3082428" y="339766"/>
                  </a:lnTo>
                  <a:lnTo>
                    <a:pt x="3079731" y="338352"/>
                  </a:lnTo>
                  <a:lnTo>
                    <a:pt x="3077088" y="336819"/>
                  </a:lnTo>
                  <a:lnTo>
                    <a:pt x="3074986" y="335695"/>
                  </a:lnTo>
                  <a:lnTo>
                    <a:pt x="3071285" y="334532"/>
                  </a:lnTo>
                  <a:lnTo>
                    <a:pt x="3069488" y="334096"/>
                  </a:lnTo>
                  <a:lnTo>
                    <a:pt x="3065615" y="333858"/>
                  </a:lnTo>
                  <a:lnTo>
                    <a:pt x="3064134" y="333620"/>
                  </a:lnTo>
                  <a:lnTo>
                    <a:pt x="3061570" y="331135"/>
                  </a:lnTo>
                  <a:lnTo>
                    <a:pt x="3061306" y="329681"/>
                  </a:lnTo>
                  <a:lnTo>
                    <a:pt x="3056389" y="326443"/>
                  </a:lnTo>
                  <a:lnTo>
                    <a:pt x="3053970" y="325359"/>
                  </a:lnTo>
                  <a:lnTo>
                    <a:pt x="3051551" y="324408"/>
                  </a:lnTo>
                  <a:lnTo>
                    <a:pt x="3047282" y="322147"/>
                  </a:lnTo>
                  <a:lnTo>
                    <a:pt x="3043502" y="319464"/>
                  </a:lnTo>
                  <a:lnTo>
                    <a:pt x="3042313" y="317878"/>
                  </a:lnTo>
                  <a:lnTo>
                    <a:pt x="3039828" y="315922"/>
                  </a:lnTo>
                  <a:lnTo>
                    <a:pt x="3036484" y="314495"/>
                  </a:lnTo>
                  <a:lnTo>
                    <a:pt x="3033854" y="313768"/>
                  </a:lnTo>
                  <a:lnTo>
                    <a:pt x="3033550" y="314349"/>
                  </a:lnTo>
                  <a:lnTo>
                    <a:pt x="3033787" y="315235"/>
                  </a:lnTo>
                  <a:lnTo>
                    <a:pt x="3033603" y="315512"/>
                  </a:lnTo>
                  <a:lnTo>
                    <a:pt x="3029822" y="315711"/>
                  </a:lnTo>
                  <a:lnTo>
                    <a:pt x="3029281" y="313543"/>
                  </a:lnTo>
                  <a:lnTo>
                    <a:pt x="3026505" y="311732"/>
                  </a:lnTo>
                  <a:lnTo>
                    <a:pt x="3024403" y="310635"/>
                  </a:lnTo>
                  <a:lnTo>
                    <a:pt x="3022328" y="309776"/>
                  </a:lnTo>
                  <a:lnTo>
                    <a:pt x="3018971" y="307939"/>
                  </a:lnTo>
                  <a:lnTo>
                    <a:pt x="2974560" y="297286"/>
                  </a:lnTo>
                  <a:lnTo>
                    <a:pt x="2967740" y="295951"/>
                  </a:lnTo>
                  <a:lnTo>
                    <a:pt x="2963749" y="294801"/>
                  </a:lnTo>
                  <a:lnTo>
                    <a:pt x="2960934" y="294259"/>
                  </a:lnTo>
                  <a:lnTo>
                    <a:pt x="2959149" y="294457"/>
                  </a:lnTo>
                  <a:lnTo>
                    <a:pt x="2958342" y="294761"/>
                  </a:lnTo>
                  <a:lnTo>
                    <a:pt x="2956823" y="294351"/>
                  </a:lnTo>
                  <a:lnTo>
                    <a:pt x="2956255" y="293386"/>
                  </a:lnTo>
                  <a:lnTo>
                    <a:pt x="2956994" y="293069"/>
                  </a:lnTo>
                  <a:lnTo>
                    <a:pt x="2951721" y="291430"/>
                  </a:lnTo>
                  <a:lnTo>
                    <a:pt x="2935027" y="287148"/>
                  </a:lnTo>
                  <a:lnTo>
                    <a:pt x="2931921" y="286566"/>
                  </a:lnTo>
                  <a:lnTo>
                    <a:pt x="2935212" y="287690"/>
                  </a:lnTo>
                  <a:lnTo>
                    <a:pt x="2947914" y="291060"/>
                  </a:lnTo>
                  <a:lnTo>
                    <a:pt x="2950531" y="292025"/>
                  </a:lnTo>
                  <a:lnTo>
                    <a:pt x="2950055" y="293267"/>
                  </a:lnTo>
                  <a:lnTo>
                    <a:pt x="2948377" y="293783"/>
                  </a:lnTo>
                  <a:lnTo>
                    <a:pt x="2947002" y="292395"/>
                  </a:lnTo>
                  <a:lnTo>
                    <a:pt x="2944121" y="290822"/>
                  </a:lnTo>
                  <a:lnTo>
                    <a:pt x="2941940" y="289950"/>
                  </a:lnTo>
                  <a:lnTo>
                    <a:pt x="2937777" y="288945"/>
                  </a:lnTo>
                  <a:lnTo>
                    <a:pt x="2932344" y="288099"/>
                  </a:lnTo>
                  <a:lnTo>
                    <a:pt x="2926793" y="287042"/>
                  </a:lnTo>
                  <a:lnTo>
                    <a:pt x="2924321" y="285919"/>
                  </a:lnTo>
                  <a:lnTo>
                    <a:pt x="2921664" y="284306"/>
                  </a:lnTo>
                  <a:lnTo>
                    <a:pt x="2926212" y="285681"/>
                  </a:lnTo>
                  <a:lnTo>
                    <a:pt x="2928194" y="286104"/>
                  </a:lnTo>
                  <a:lnTo>
                    <a:pt x="2922273" y="283962"/>
                  </a:lnTo>
                  <a:lnTo>
                    <a:pt x="2916113" y="282072"/>
                  </a:lnTo>
                  <a:lnTo>
                    <a:pt x="2906213" y="280367"/>
                  </a:lnTo>
                  <a:lnTo>
                    <a:pt x="2903834" y="279706"/>
                  </a:lnTo>
                  <a:lnTo>
                    <a:pt x="2899644" y="278292"/>
                  </a:lnTo>
                  <a:lnTo>
                    <a:pt x="2898680" y="278173"/>
                  </a:lnTo>
                  <a:lnTo>
                    <a:pt x="2897582" y="278424"/>
                  </a:lnTo>
                  <a:lnTo>
                    <a:pt x="2892692" y="277618"/>
                  </a:lnTo>
                  <a:lnTo>
                    <a:pt x="2891859" y="277459"/>
                  </a:lnTo>
                  <a:lnTo>
                    <a:pt x="2890960" y="276812"/>
                  </a:lnTo>
                  <a:lnTo>
                    <a:pt x="2884088" y="275900"/>
                  </a:lnTo>
                  <a:lnTo>
                    <a:pt x="2881206" y="275027"/>
                  </a:lnTo>
                  <a:lnTo>
                    <a:pt x="2864565" y="270018"/>
                  </a:lnTo>
                  <a:lnTo>
                    <a:pt x="2857468" y="269159"/>
                  </a:lnTo>
                  <a:lnTo>
                    <a:pt x="2855934" y="268445"/>
                  </a:lnTo>
                  <a:lnTo>
                    <a:pt x="2854335" y="267586"/>
                  </a:lnTo>
                  <a:lnTo>
                    <a:pt x="2852392" y="266991"/>
                  </a:lnTo>
                  <a:lnTo>
                    <a:pt x="2842743" y="265432"/>
                  </a:lnTo>
                  <a:lnTo>
                    <a:pt x="2832051" y="264414"/>
                  </a:lnTo>
                  <a:lnTo>
                    <a:pt x="2818252" y="261665"/>
                  </a:lnTo>
                  <a:lnTo>
                    <a:pt x="2808577" y="260845"/>
                  </a:lnTo>
                  <a:lnTo>
                    <a:pt x="2795029" y="257951"/>
                  </a:lnTo>
                  <a:lnTo>
                    <a:pt x="2786371" y="255783"/>
                  </a:lnTo>
                  <a:lnTo>
                    <a:pt x="2781798" y="254950"/>
                  </a:lnTo>
                  <a:lnTo>
                    <a:pt x="2778428" y="254739"/>
                  </a:lnTo>
                  <a:lnTo>
                    <a:pt x="2771779" y="255783"/>
                  </a:lnTo>
                  <a:lnTo>
                    <a:pt x="2762765" y="255889"/>
                  </a:lnTo>
                  <a:lnTo>
                    <a:pt x="2753486" y="255281"/>
                  </a:lnTo>
                  <a:lnTo>
                    <a:pt x="2747076" y="255466"/>
                  </a:lnTo>
                  <a:lnTo>
                    <a:pt x="2742635" y="255069"/>
                  </a:lnTo>
                  <a:lnTo>
                    <a:pt x="2735418" y="253761"/>
                  </a:lnTo>
                  <a:lnTo>
                    <a:pt x="2734678" y="254303"/>
                  </a:lnTo>
                  <a:lnTo>
                    <a:pt x="2736767" y="256669"/>
                  </a:lnTo>
                  <a:lnTo>
                    <a:pt x="2731374" y="255690"/>
                  </a:lnTo>
                  <a:lnTo>
                    <a:pt x="2726126" y="254395"/>
                  </a:lnTo>
                  <a:lnTo>
                    <a:pt x="2718897" y="253245"/>
                  </a:lnTo>
                  <a:lnTo>
                    <a:pt x="2707238" y="252492"/>
                  </a:lnTo>
                  <a:lnTo>
                    <a:pt x="2691669" y="250707"/>
                  </a:lnTo>
                  <a:lnTo>
                    <a:pt x="2684201" y="250245"/>
                  </a:lnTo>
                  <a:lnTo>
                    <a:pt x="2676984" y="249981"/>
                  </a:lnTo>
                  <a:lnTo>
                    <a:pt x="2683434" y="253972"/>
                  </a:lnTo>
                  <a:lnTo>
                    <a:pt x="2685787" y="255889"/>
                  </a:lnTo>
                  <a:lnTo>
                    <a:pt x="2686778" y="258387"/>
                  </a:lnTo>
                  <a:lnTo>
                    <a:pt x="2686210" y="259986"/>
                  </a:lnTo>
                  <a:lnTo>
                    <a:pt x="2687386" y="261321"/>
                  </a:lnTo>
                  <a:lnTo>
                    <a:pt x="2696440" y="262339"/>
                  </a:lnTo>
                  <a:lnTo>
                    <a:pt x="2705388" y="266965"/>
                  </a:lnTo>
                  <a:lnTo>
                    <a:pt x="2712645" y="269926"/>
                  </a:lnTo>
                  <a:lnTo>
                    <a:pt x="2719015" y="272992"/>
                  </a:lnTo>
                  <a:lnTo>
                    <a:pt x="2721989" y="275120"/>
                  </a:lnTo>
                  <a:lnTo>
                    <a:pt x="2721012" y="280367"/>
                  </a:lnTo>
                  <a:lnTo>
                    <a:pt x="2713319" y="281002"/>
                  </a:lnTo>
                  <a:lnTo>
                    <a:pt x="2705441" y="281306"/>
                  </a:lnTo>
                  <a:lnTo>
                    <a:pt x="2697471" y="278107"/>
                  </a:lnTo>
                  <a:lnTo>
                    <a:pt x="2690281" y="274287"/>
                  </a:lnTo>
                  <a:lnTo>
                    <a:pt x="2680897" y="272291"/>
                  </a:lnTo>
                  <a:lnTo>
                    <a:pt x="2672252" y="270745"/>
                  </a:lnTo>
                  <a:lnTo>
                    <a:pt x="2668908" y="270481"/>
                  </a:lnTo>
                  <a:lnTo>
                    <a:pt x="2665683" y="269727"/>
                  </a:lnTo>
                  <a:lnTo>
                    <a:pt x="2658559" y="265551"/>
                  </a:lnTo>
                  <a:lnTo>
                    <a:pt x="2652796" y="262458"/>
                  </a:lnTo>
                  <a:lnTo>
                    <a:pt x="2649347" y="261321"/>
                  </a:lnTo>
                  <a:lnTo>
                    <a:pt x="2645143" y="259576"/>
                  </a:lnTo>
                  <a:lnTo>
                    <a:pt x="2642500" y="258889"/>
                  </a:lnTo>
                  <a:lnTo>
                    <a:pt x="2637979" y="258598"/>
                  </a:lnTo>
                  <a:lnTo>
                    <a:pt x="2634120" y="263000"/>
                  </a:lnTo>
                  <a:lnTo>
                    <a:pt x="2632507" y="264295"/>
                  </a:lnTo>
                  <a:lnTo>
                    <a:pt x="2631358" y="264308"/>
                  </a:lnTo>
                  <a:lnTo>
                    <a:pt x="2614690" y="263211"/>
                  </a:lnTo>
                  <a:lnTo>
                    <a:pt x="2609470" y="262299"/>
                  </a:lnTo>
                  <a:lnTo>
                    <a:pt x="2586181" y="261718"/>
                  </a:lnTo>
                  <a:lnTo>
                    <a:pt x="2576241" y="259114"/>
                  </a:lnTo>
                  <a:lnTo>
                    <a:pt x="2571880" y="258744"/>
                  </a:lnTo>
                  <a:lnTo>
                    <a:pt x="2568628" y="259537"/>
                  </a:lnTo>
                  <a:lnTo>
                    <a:pt x="2565178" y="259735"/>
                  </a:lnTo>
                  <a:lnTo>
                    <a:pt x="2559151" y="259233"/>
                  </a:lnTo>
                  <a:lnTo>
                    <a:pt x="2555556" y="259986"/>
                  </a:lnTo>
                  <a:lnTo>
                    <a:pt x="2546383" y="260779"/>
                  </a:lnTo>
                  <a:lnTo>
                    <a:pt x="2543806" y="261665"/>
                  </a:lnTo>
                  <a:lnTo>
                    <a:pt x="2541942" y="263238"/>
                  </a:lnTo>
                  <a:lnTo>
                    <a:pt x="2539827" y="267163"/>
                  </a:lnTo>
                  <a:lnTo>
                    <a:pt x="2541307" y="269053"/>
                  </a:lnTo>
                  <a:lnTo>
                    <a:pt x="2544414" y="271393"/>
                  </a:lnTo>
                  <a:lnTo>
                    <a:pt x="2550308" y="274671"/>
                  </a:lnTo>
                  <a:lnTo>
                    <a:pt x="2555305" y="278464"/>
                  </a:lnTo>
                  <a:lnTo>
                    <a:pt x="2555768" y="279786"/>
                  </a:lnTo>
                  <a:lnTo>
                    <a:pt x="2554247" y="280433"/>
                  </a:lnTo>
                  <a:lnTo>
                    <a:pt x="2557089" y="284478"/>
                  </a:lnTo>
                  <a:lnTo>
                    <a:pt x="2557657" y="286672"/>
                  </a:lnTo>
                  <a:lnTo>
                    <a:pt x="2553877" y="287254"/>
                  </a:lnTo>
                  <a:lnTo>
                    <a:pt x="2554287" y="285588"/>
                  </a:lnTo>
                  <a:lnTo>
                    <a:pt x="2555252" y="284478"/>
                  </a:lnTo>
                  <a:lnTo>
                    <a:pt x="2551234" y="278464"/>
                  </a:lnTo>
                  <a:lnTo>
                    <a:pt x="2548260" y="276627"/>
                  </a:lnTo>
                  <a:lnTo>
                    <a:pt x="2543409" y="275279"/>
                  </a:lnTo>
                  <a:lnTo>
                    <a:pt x="2539629" y="273864"/>
                  </a:lnTo>
                  <a:lnTo>
                    <a:pt x="2531223" y="268247"/>
                  </a:lnTo>
                  <a:lnTo>
                    <a:pt x="2526345" y="265299"/>
                  </a:lnTo>
                  <a:lnTo>
                    <a:pt x="2521350" y="261797"/>
                  </a:lnTo>
                  <a:lnTo>
                    <a:pt x="2516723" y="260647"/>
                  </a:lnTo>
                  <a:lnTo>
                    <a:pt x="2503202" y="258876"/>
                  </a:lnTo>
                  <a:lnTo>
                    <a:pt x="2496302" y="257567"/>
                  </a:lnTo>
                  <a:lnTo>
                    <a:pt x="2491756" y="255558"/>
                  </a:lnTo>
                  <a:lnTo>
                    <a:pt x="2489945" y="252730"/>
                  </a:lnTo>
                  <a:lnTo>
                    <a:pt x="2486905" y="250575"/>
                  </a:lnTo>
                  <a:lnTo>
                    <a:pt x="2485490" y="248751"/>
                  </a:lnTo>
                  <a:lnTo>
                    <a:pt x="2485186" y="247284"/>
                  </a:lnTo>
                  <a:lnTo>
                    <a:pt x="2482795" y="245209"/>
                  </a:lnTo>
                  <a:lnTo>
                    <a:pt x="2478314" y="242539"/>
                  </a:lnTo>
                  <a:lnTo>
                    <a:pt x="2474851" y="240609"/>
                  </a:lnTo>
                  <a:lnTo>
                    <a:pt x="2469788" y="238296"/>
                  </a:lnTo>
                  <a:lnTo>
                    <a:pt x="2466986" y="237252"/>
                  </a:lnTo>
                  <a:lnTo>
                    <a:pt x="2455765" y="233961"/>
                  </a:lnTo>
                  <a:lnTo>
                    <a:pt x="2439639" y="230604"/>
                  </a:lnTo>
                  <a:lnTo>
                    <a:pt x="2424519" y="228172"/>
                  </a:lnTo>
                  <a:lnTo>
                    <a:pt x="2412953" y="227352"/>
                  </a:lnTo>
                  <a:lnTo>
                    <a:pt x="2398838" y="226903"/>
                  </a:lnTo>
                  <a:lnTo>
                    <a:pt x="2384814" y="226863"/>
                  </a:lnTo>
                  <a:lnTo>
                    <a:pt x="2381298" y="228185"/>
                  </a:lnTo>
                  <a:lnTo>
                    <a:pt x="2371398" y="228291"/>
                  </a:lnTo>
                  <a:lnTo>
                    <a:pt x="2362358" y="229679"/>
                  </a:lnTo>
                  <a:lnTo>
                    <a:pt x="2354281" y="231886"/>
                  </a:lnTo>
                  <a:lnTo>
                    <a:pt x="2348400" y="231912"/>
                  </a:lnTo>
                  <a:lnTo>
                    <a:pt x="2337958" y="232917"/>
                  </a:lnTo>
                  <a:lnTo>
                    <a:pt x="2332856" y="232943"/>
                  </a:lnTo>
                  <a:lnTo>
                    <a:pt x="2315092" y="229494"/>
                  </a:lnTo>
                  <a:lnTo>
                    <a:pt x="2318700" y="229031"/>
                  </a:lnTo>
                  <a:lnTo>
                    <a:pt x="2319718" y="228542"/>
                  </a:lnTo>
                  <a:lnTo>
                    <a:pt x="2307875" y="224022"/>
                  </a:lnTo>
                  <a:lnTo>
                    <a:pt x="2302628" y="222422"/>
                  </a:lnTo>
                  <a:lnTo>
                    <a:pt x="2292252" y="220413"/>
                  </a:lnTo>
                  <a:lnTo>
                    <a:pt x="2288922" y="220255"/>
                  </a:lnTo>
                  <a:lnTo>
                    <a:pt x="2286886" y="220664"/>
                  </a:lnTo>
                  <a:lnTo>
                    <a:pt x="2279590" y="222885"/>
                  </a:lnTo>
                  <a:lnTo>
                    <a:pt x="2278255" y="223823"/>
                  </a:lnTo>
                  <a:lnTo>
                    <a:pt x="2279921" y="221219"/>
                  </a:lnTo>
                  <a:lnTo>
                    <a:pt x="2280965" y="220136"/>
                  </a:lnTo>
                  <a:lnTo>
                    <a:pt x="2281361" y="218523"/>
                  </a:lnTo>
                  <a:lnTo>
                    <a:pt x="2279445" y="217519"/>
                  </a:lnTo>
                  <a:lnTo>
                    <a:pt x="2278176" y="217030"/>
                  </a:lnTo>
                  <a:lnTo>
                    <a:pt x="2268963" y="217241"/>
                  </a:lnTo>
                  <a:lnTo>
                    <a:pt x="2268038" y="217003"/>
                  </a:lnTo>
                  <a:lnTo>
                    <a:pt x="2264218" y="215629"/>
                  </a:lnTo>
                  <a:lnTo>
                    <a:pt x="2262606" y="215153"/>
                  </a:lnTo>
                  <a:lnTo>
                    <a:pt x="2254385" y="213712"/>
                  </a:lnTo>
                  <a:lnTo>
                    <a:pt x="2249084" y="213157"/>
                  </a:lnTo>
                  <a:lnTo>
                    <a:pt x="2244260" y="213104"/>
                  </a:lnTo>
                  <a:lnTo>
                    <a:pt x="2242740" y="212549"/>
                  </a:lnTo>
                  <a:lnTo>
                    <a:pt x="2242396" y="211875"/>
                  </a:lnTo>
                  <a:lnTo>
                    <a:pt x="2242013" y="211439"/>
                  </a:lnTo>
                  <a:lnTo>
                    <a:pt x="2242476" y="210685"/>
                  </a:lnTo>
                  <a:lnTo>
                    <a:pt x="2245621" y="209998"/>
                  </a:lnTo>
                  <a:lnTo>
                    <a:pt x="2255640" y="209601"/>
                  </a:lnTo>
                  <a:lnTo>
                    <a:pt x="2256407" y="208385"/>
                  </a:lnTo>
                  <a:lnTo>
                    <a:pt x="2254385" y="207130"/>
                  </a:lnTo>
                  <a:lnTo>
                    <a:pt x="2252482" y="206178"/>
                  </a:lnTo>
                  <a:lnTo>
                    <a:pt x="2245978" y="203905"/>
                  </a:lnTo>
                  <a:lnTo>
                    <a:pt x="2239092" y="202226"/>
                  </a:lnTo>
                  <a:lnTo>
                    <a:pt x="2226998" y="200204"/>
                  </a:lnTo>
                  <a:lnTo>
                    <a:pt x="2215341" y="198842"/>
                  </a:lnTo>
                  <a:lnTo>
                    <a:pt x="2197576" y="198182"/>
                  </a:lnTo>
                  <a:lnTo>
                    <a:pt x="2194972" y="198486"/>
                  </a:lnTo>
                  <a:lnTo>
                    <a:pt x="2193716" y="199305"/>
                  </a:lnTo>
                  <a:lnTo>
                    <a:pt x="2192541" y="201473"/>
                  </a:lnTo>
                  <a:lnTo>
                    <a:pt x="2191642" y="207791"/>
                  </a:lnTo>
                  <a:lnTo>
                    <a:pt x="2189884" y="210408"/>
                  </a:lnTo>
                  <a:lnTo>
                    <a:pt x="2187015" y="211835"/>
                  </a:lnTo>
                  <a:lnTo>
                    <a:pt x="2177697" y="212998"/>
                  </a:lnTo>
                  <a:lnTo>
                    <a:pt x="2175371" y="212734"/>
                  </a:lnTo>
                  <a:lnTo>
                    <a:pt x="2172503" y="211677"/>
                  </a:lnTo>
                  <a:lnTo>
                    <a:pt x="2171803" y="210751"/>
                  </a:lnTo>
                  <a:lnTo>
                    <a:pt x="2171683" y="209892"/>
                  </a:lnTo>
                  <a:lnTo>
                    <a:pt x="2171049" y="209350"/>
                  </a:lnTo>
                  <a:lnTo>
                    <a:pt x="2169133" y="208280"/>
                  </a:lnTo>
                  <a:lnTo>
                    <a:pt x="2168683" y="207698"/>
                  </a:lnTo>
                  <a:lnTo>
                    <a:pt x="2169741" y="207672"/>
                  </a:lnTo>
                  <a:lnTo>
                    <a:pt x="2173256" y="208425"/>
                  </a:lnTo>
                  <a:lnTo>
                    <a:pt x="2175768" y="208531"/>
                  </a:lnTo>
                  <a:lnTo>
                    <a:pt x="2180367" y="207354"/>
                  </a:lnTo>
                  <a:lnTo>
                    <a:pt x="2177988" y="205530"/>
                  </a:lnTo>
                  <a:lnTo>
                    <a:pt x="2174975" y="204473"/>
                  </a:lnTo>
                  <a:lnTo>
                    <a:pt x="2172463" y="201935"/>
                  </a:lnTo>
                  <a:lnTo>
                    <a:pt x="2171591" y="201274"/>
                  </a:lnTo>
                  <a:lnTo>
                    <a:pt x="2171855" y="200825"/>
                  </a:lnTo>
                  <a:lnTo>
                    <a:pt x="2172688" y="200918"/>
                  </a:lnTo>
                  <a:lnTo>
                    <a:pt x="2179495" y="202742"/>
                  </a:lnTo>
                  <a:lnTo>
                    <a:pt x="2180869" y="202649"/>
                  </a:lnTo>
                  <a:lnTo>
                    <a:pt x="2182760" y="202861"/>
                  </a:lnTo>
                  <a:lnTo>
                    <a:pt x="2184597" y="207275"/>
                  </a:lnTo>
                  <a:lnTo>
                    <a:pt x="2186500" y="207288"/>
                  </a:lnTo>
                  <a:lnTo>
                    <a:pt x="2188826" y="205213"/>
                  </a:lnTo>
                  <a:lnTo>
                    <a:pt x="2189620" y="203191"/>
                  </a:lnTo>
                  <a:lnTo>
                    <a:pt x="2189831" y="200600"/>
                  </a:lnTo>
                  <a:lnTo>
                    <a:pt x="2188469" y="199252"/>
                  </a:lnTo>
                  <a:lnTo>
                    <a:pt x="2184107" y="199094"/>
                  </a:lnTo>
                  <a:lnTo>
                    <a:pt x="2158268" y="200072"/>
                  </a:lnTo>
                  <a:lnTo>
                    <a:pt x="2150892" y="202028"/>
                  </a:lnTo>
                  <a:lnTo>
                    <a:pt x="2147297" y="201618"/>
                  </a:lnTo>
                  <a:lnTo>
                    <a:pt x="2143133" y="200098"/>
                  </a:lnTo>
                  <a:lnTo>
                    <a:pt x="2146280" y="199953"/>
                  </a:lnTo>
                  <a:lnTo>
                    <a:pt x="2149029" y="199027"/>
                  </a:lnTo>
                  <a:lnTo>
                    <a:pt x="2150020" y="197270"/>
                  </a:lnTo>
                  <a:lnTo>
                    <a:pt x="2151712" y="196952"/>
                  </a:lnTo>
                  <a:lnTo>
                    <a:pt x="2157316" y="197032"/>
                  </a:lnTo>
                  <a:lnTo>
                    <a:pt x="2162669" y="197732"/>
                  </a:lnTo>
                  <a:lnTo>
                    <a:pt x="2176415" y="198010"/>
                  </a:lnTo>
                  <a:lnTo>
                    <a:pt x="2173917" y="195895"/>
                  </a:lnTo>
                  <a:lnTo>
                    <a:pt x="2170084" y="195234"/>
                  </a:lnTo>
                  <a:lnTo>
                    <a:pt x="2162867" y="194639"/>
                  </a:lnTo>
                  <a:lnTo>
                    <a:pt x="2157541" y="193622"/>
                  </a:lnTo>
                  <a:lnTo>
                    <a:pt x="2151712" y="192974"/>
                  </a:lnTo>
                  <a:lnTo>
                    <a:pt x="2139552" y="192075"/>
                  </a:lnTo>
                  <a:lnTo>
                    <a:pt x="2133961" y="191322"/>
                  </a:lnTo>
                  <a:lnTo>
                    <a:pt x="2122237" y="190634"/>
                  </a:lnTo>
                  <a:lnTo>
                    <a:pt x="2118615" y="190066"/>
                  </a:lnTo>
                  <a:lnTo>
                    <a:pt x="2092709" y="189551"/>
                  </a:lnTo>
                  <a:lnTo>
                    <a:pt x="2081276" y="188004"/>
                  </a:lnTo>
                  <a:lnTo>
                    <a:pt x="2075619" y="186431"/>
                  </a:lnTo>
                  <a:lnTo>
                    <a:pt x="2065957" y="185678"/>
                  </a:lnTo>
                  <a:lnTo>
                    <a:pt x="2064252" y="185704"/>
                  </a:lnTo>
                  <a:lnTo>
                    <a:pt x="2064239" y="186127"/>
                  </a:lnTo>
                  <a:lnTo>
                    <a:pt x="2064689" y="186788"/>
                  </a:lnTo>
                  <a:lnTo>
                    <a:pt x="2073954" y="189656"/>
                  </a:lnTo>
                  <a:lnTo>
                    <a:pt x="2076690" y="191639"/>
                  </a:lnTo>
                  <a:lnTo>
                    <a:pt x="2079624" y="192617"/>
                  </a:lnTo>
                  <a:lnTo>
                    <a:pt x="2075117" y="194163"/>
                  </a:lnTo>
                  <a:lnTo>
                    <a:pt x="2071443" y="194758"/>
                  </a:lnTo>
                  <a:lnTo>
                    <a:pt x="2056586" y="194692"/>
                  </a:lnTo>
                  <a:lnTo>
                    <a:pt x="2055225" y="195366"/>
                  </a:lnTo>
                  <a:lnTo>
                    <a:pt x="2053375" y="198499"/>
                  </a:lnTo>
                  <a:lnTo>
                    <a:pt x="2055317" y="199992"/>
                  </a:lnTo>
                  <a:lnTo>
                    <a:pt x="2058754" y="202305"/>
                  </a:lnTo>
                  <a:lnTo>
                    <a:pt x="2063195" y="202305"/>
                  </a:lnTo>
                  <a:lnTo>
                    <a:pt x="2063235" y="201288"/>
                  </a:lnTo>
                  <a:lnTo>
                    <a:pt x="2064662" y="200878"/>
                  </a:lnTo>
                  <a:lnTo>
                    <a:pt x="2074152" y="201248"/>
                  </a:lnTo>
                  <a:lnTo>
                    <a:pt x="2075606" y="201671"/>
                  </a:lnTo>
                  <a:lnTo>
                    <a:pt x="2073412" y="202345"/>
                  </a:lnTo>
                  <a:lnTo>
                    <a:pt x="2070888" y="202649"/>
                  </a:lnTo>
                  <a:lnTo>
                    <a:pt x="2071575" y="206099"/>
                  </a:lnTo>
                  <a:lnTo>
                    <a:pt x="2067993" y="207183"/>
                  </a:lnTo>
                  <a:lnTo>
                    <a:pt x="2072077" y="207751"/>
                  </a:lnTo>
                  <a:lnTo>
                    <a:pt x="2076254" y="208716"/>
                  </a:lnTo>
                  <a:lnTo>
                    <a:pt x="2081012" y="212972"/>
                  </a:lnTo>
                  <a:lnTo>
                    <a:pt x="2089339" y="216263"/>
                  </a:lnTo>
                  <a:lnTo>
                    <a:pt x="2092009" y="217796"/>
                  </a:lnTo>
                  <a:lnTo>
                    <a:pt x="2085876" y="217849"/>
                  </a:lnTo>
                  <a:lnTo>
                    <a:pt x="2081633" y="218880"/>
                  </a:lnTo>
                  <a:lnTo>
                    <a:pt x="2079677" y="218880"/>
                  </a:lnTo>
                  <a:lnTo>
                    <a:pt x="2072950" y="216303"/>
                  </a:lnTo>
                  <a:lnTo>
                    <a:pt x="2066949" y="214624"/>
                  </a:lnTo>
                  <a:lnTo>
                    <a:pt x="2064847" y="214492"/>
                  </a:lnTo>
                  <a:lnTo>
                    <a:pt x="2064318" y="216157"/>
                  </a:lnTo>
                  <a:lnTo>
                    <a:pt x="2059547" y="215232"/>
                  </a:lnTo>
                  <a:lnTo>
                    <a:pt x="2058252" y="215377"/>
                  </a:lnTo>
                  <a:lnTo>
                    <a:pt x="2057062" y="216078"/>
                  </a:lnTo>
                  <a:lnTo>
                    <a:pt x="2056943" y="217003"/>
                  </a:lnTo>
                  <a:lnTo>
                    <a:pt x="2057750" y="218444"/>
                  </a:lnTo>
                  <a:lnTo>
                    <a:pt x="2057485" y="219224"/>
                  </a:lnTo>
                  <a:lnTo>
                    <a:pt x="2058595" y="220281"/>
                  </a:lnTo>
                  <a:lnTo>
                    <a:pt x="2061001" y="220757"/>
                  </a:lnTo>
                  <a:lnTo>
                    <a:pt x="2062455" y="220876"/>
                  </a:lnTo>
                  <a:lnTo>
                    <a:pt x="2067200" y="221642"/>
                  </a:lnTo>
                  <a:lnTo>
                    <a:pt x="2063763" y="222065"/>
                  </a:lnTo>
                  <a:lnTo>
                    <a:pt x="2063340" y="222568"/>
                  </a:lnTo>
                  <a:lnTo>
                    <a:pt x="2063684" y="223149"/>
                  </a:lnTo>
                  <a:lnTo>
                    <a:pt x="2061648" y="223942"/>
                  </a:lnTo>
                  <a:lnTo>
                    <a:pt x="2063578" y="224696"/>
                  </a:lnTo>
                  <a:lnTo>
                    <a:pt x="2065548" y="225290"/>
                  </a:lnTo>
                  <a:lnTo>
                    <a:pt x="2066578" y="225898"/>
                  </a:lnTo>
                  <a:lnTo>
                    <a:pt x="2065917" y="226110"/>
                  </a:lnTo>
                  <a:lnTo>
                    <a:pt x="2062574" y="225396"/>
                  </a:lnTo>
                  <a:lnTo>
                    <a:pt x="2058754" y="224365"/>
                  </a:lnTo>
                  <a:lnTo>
                    <a:pt x="2052132" y="222264"/>
                  </a:lnTo>
                  <a:lnTo>
                    <a:pt x="2048669" y="220863"/>
                  </a:lnTo>
                  <a:lnTo>
                    <a:pt x="2043594" y="219554"/>
                  </a:lnTo>
                  <a:lnTo>
                    <a:pt x="2026820" y="215972"/>
                  </a:lnTo>
                  <a:lnTo>
                    <a:pt x="2019921" y="214849"/>
                  </a:lnTo>
                  <a:lnTo>
                    <a:pt x="2016009" y="214598"/>
                  </a:lnTo>
                  <a:lnTo>
                    <a:pt x="2010841" y="215060"/>
                  </a:lnTo>
                  <a:lnTo>
                    <a:pt x="2009149" y="216607"/>
                  </a:lnTo>
                  <a:lnTo>
                    <a:pt x="2003995" y="217267"/>
                  </a:lnTo>
                  <a:lnTo>
                    <a:pt x="2001800" y="218523"/>
                  </a:lnTo>
                  <a:lnTo>
                    <a:pt x="2001840" y="220228"/>
                  </a:lnTo>
                  <a:lnTo>
                    <a:pt x="1991464" y="220413"/>
                  </a:lnTo>
                  <a:lnTo>
                    <a:pt x="1982674" y="219131"/>
                  </a:lnTo>
                  <a:lnTo>
                    <a:pt x="1976516" y="217823"/>
                  </a:lnTo>
                  <a:lnTo>
                    <a:pt x="1968215" y="215153"/>
                  </a:lnTo>
                  <a:lnTo>
                    <a:pt x="1959095" y="211729"/>
                  </a:lnTo>
                  <a:lnTo>
                    <a:pt x="1958143" y="211439"/>
                  </a:lnTo>
                  <a:lnTo>
                    <a:pt x="1956689" y="210725"/>
                  </a:lnTo>
                  <a:lnTo>
                    <a:pt x="1953808" y="209046"/>
                  </a:lnTo>
                  <a:lnTo>
                    <a:pt x="1951257" y="207791"/>
                  </a:lnTo>
                  <a:lnTo>
                    <a:pt x="1950477" y="208491"/>
                  </a:lnTo>
                  <a:lnTo>
                    <a:pt x="1950860" y="212390"/>
                  </a:lnTo>
                  <a:lnTo>
                    <a:pt x="1951362" y="214320"/>
                  </a:lnTo>
                  <a:lnTo>
                    <a:pt x="1953319" y="217994"/>
                  </a:lnTo>
                  <a:lnTo>
                    <a:pt x="1955182" y="221087"/>
                  </a:lnTo>
                  <a:lnTo>
                    <a:pt x="1956464" y="222409"/>
                  </a:lnTo>
                  <a:lnTo>
                    <a:pt x="1958553" y="223546"/>
                  </a:lnTo>
                  <a:lnTo>
                    <a:pt x="1957363" y="224511"/>
                  </a:lnTo>
                  <a:lnTo>
                    <a:pt x="1957588" y="226863"/>
                  </a:lnTo>
                  <a:lnTo>
                    <a:pt x="1959161" y="231529"/>
                  </a:lnTo>
                  <a:lnTo>
                    <a:pt x="1958751" y="233221"/>
                  </a:lnTo>
                  <a:lnTo>
                    <a:pt x="1957469" y="234688"/>
                  </a:lnTo>
                  <a:lnTo>
                    <a:pt x="1956107" y="235230"/>
                  </a:lnTo>
                  <a:lnTo>
                    <a:pt x="1953596" y="235137"/>
                  </a:lnTo>
                  <a:lnTo>
                    <a:pt x="1949908" y="233802"/>
                  </a:lnTo>
                  <a:lnTo>
                    <a:pt x="1945309" y="230723"/>
                  </a:lnTo>
                  <a:lnTo>
                    <a:pt x="1943300" y="230102"/>
                  </a:lnTo>
                  <a:lnTo>
                    <a:pt x="1943644" y="231820"/>
                  </a:lnTo>
                  <a:lnTo>
                    <a:pt x="1941198" y="231727"/>
                  </a:lnTo>
                  <a:lnTo>
                    <a:pt x="1935251" y="230445"/>
                  </a:lnTo>
                  <a:lnTo>
                    <a:pt x="1927677" y="227696"/>
                  </a:lnTo>
                  <a:lnTo>
                    <a:pt x="1921610" y="226440"/>
                  </a:lnTo>
                  <a:lnTo>
                    <a:pt x="1907666" y="219818"/>
                  </a:lnTo>
                  <a:lnTo>
                    <a:pt x="1902062" y="217413"/>
                  </a:lnTo>
                  <a:lnTo>
                    <a:pt x="1898295" y="215470"/>
                  </a:lnTo>
                  <a:lnTo>
                    <a:pt x="1894342" y="215258"/>
                  </a:lnTo>
                  <a:lnTo>
                    <a:pt x="1891342" y="213831"/>
                  </a:lnTo>
                  <a:lnTo>
                    <a:pt x="1892056" y="212813"/>
                  </a:lnTo>
                  <a:lnTo>
                    <a:pt x="1896100" y="211954"/>
                  </a:lnTo>
                  <a:lnTo>
                    <a:pt x="1900224" y="212086"/>
                  </a:lnTo>
                  <a:lnTo>
                    <a:pt x="1894356" y="209535"/>
                  </a:lnTo>
                  <a:lnTo>
                    <a:pt x="1891184" y="208002"/>
                  </a:lnTo>
                  <a:lnTo>
                    <a:pt x="1888686" y="207169"/>
                  </a:lnTo>
                  <a:lnTo>
                    <a:pt x="1891210" y="208888"/>
                  </a:lnTo>
                  <a:lnTo>
                    <a:pt x="1891964" y="210130"/>
                  </a:lnTo>
                  <a:lnTo>
                    <a:pt x="1891725" y="211108"/>
                  </a:lnTo>
                  <a:lnTo>
                    <a:pt x="1890166" y="211729"/>
                  </a:lnTo>
                  <a:lnTo>
                    <a:pt x="1871807" y="204077"/>
                  </a:lnTo>
                  <a:lnTo>
                    <a:pt x="1861775" y="200376"/>
                  </a:lnTo>
                  <a:lnTo>
                    <a:pt x="1857017" y="199041"/>
                  </a:lnTo>
                  <a:lnTo>
                    <a:pt x="1852259" y="196635"/>
                  </a:lnTo>
                  <a:lnTo>
                    <a:pt x="1853052" y="196159"/>
                  </a:lnTo>
                  <a:lnTo>
                    <a:pt x="1863176" y="199001"/>
                  </a:lnTo>
                  <a:lnTo>
                    <a:pt x="1869706" y="200468"/>
                  </a:lnTo>
                  <a:lnTo>
                    <a:pt x="1882103" y="204275"/>
                  </a:lnTo>
                  <a:lnTo>
                    <a:pt x="1887866" y="203984"/>
                  </a:lnTo>
                  <a:lnTo>
                    <a:pt x="1888131" y="202279"/>
                  </a:lnTo>
                  <a:lnTo>
                    <a:pt x="1884205" y="198856"/>
                  </a:lnTo>
                  <a:lnTo>
                    <a:pt x="1878693" y="196067"/>
                  </a:lnTo>
                  <a:lnTo>
                    <a:pt x="1874543" y="194970"/>
                  </a:lnTo>
                  <a:lnTo>
                    <a:pt x="1864405" y="194745"/>
                  </a:lnTo>
                  <a:lnTo>
                    <a:pt x="1861088" y="193846"/>
                  </a:lnTo>
                  <a:lnTo>
                    <a:pt x="1862330" y="193569"/>
                  </a:lnTo>
                  <a:lnTo>
                    <a:pt x="1864432" y="193503"/>
                  </a:lnTo>
                  <a:lnTo>
                    <a:pt x="1866639" y="192683"/>
                  </a:lnTo>
                  <a:lnTo>
                    <a:pt x="1869455" y="190608"/>
                  </a:lnTo>
                  <a:lnTo>
                    <a:pt x="1871001" y="189960"/>
                  </a:lnTo>
                  <a:lnTo>
                    <a:pt x="1868741" y="188361"/>
                  </a:lnTo>
                  <a:lnTo>
                    <a:pt x="1862476" y="186167"/>
                  </a:lnTo>
                  <a:lnTo>
                    <a:pt x="1856171" y="185863"/>
                  </a:lnTo>
                  <a:lnTo>
                    <a:pt x="1854624" y="185651"/>
                  </a:lnTo>
                  <a:lnTo>
                    <a:pt x="1855695" y="184554"/>
                  </a:lnTo>
                  <a:lnTo>
                    <a:pt x="1856951" y="183894"/>
                  </a:lnTo>
                  <a:lnTo>
                    <a:pt x="1858444" y="182241"/>
                  </a:lnTo>
                  <a:lnTo>
                    <a:pt x="1857440" y="180721"/>
                  </a:lnTo>
                  <a:lnTo>
                    <a:pt x="1856858" y="180827"/>
                  </a:lnTo>
                  <a:lnTo>
                    <a:pt x="1854268" y="180761"/>
                  </a:lnTo>
                  <a:lnTo>
                    <a:pt x="1852774" y="180113"/>
                  </a:lnTo>
                  <a:lnTo>
                    <a:pt x="1851690" y="178963"/>
                  </a:lnTo>
                  <a:lnTo>
                    <a:pt x="1847791" y="177985"/>
                  </a:lnTo>
                  <a:lnTo>
                    <a:pt x="1844540" y="177325"/>
                  </a:lnTo>
                  <a:lnTo>
                    <a:pt x="1838737" y="177206"/>
                  </a:lnTo>
                  <a:lnTo>
                    <a:pt x="1837944" y="176452"/>
                  </a:lnTo>
                  <a:lnTo>
                    <a:pt x="1837429" y="175778"/>
                  </a:lnTo>
                  <a:lnTo>
                    <a:pt x="1834429" y="175289"/>
                  </a:lnTo>
                  <a:lnTo>
                    <a:pt x="1831388" y="174417"/>
                  </a:lnTo>
                  <a:lnTo>
                    <a:pt x="1829948" y="173624"/>
                  </a:lnTo>
                  <a:lnTo>
                    <a:pt x="1828692" y="173174"/>
                  </a:lnTo>
                  <a:lnTo>
                    <a:pt x="1824026" y="172368"/>
                  </a:lnTo>
                  <a:lnTo>
                    <a:pt x="1810069" y="170888"/>
                  </a:lnTo>
                  <a:lnTo>
                    <a:pt x="1809276" y="171324"/>
                  </a:lnTo>
                  <a:lnTo>
                    <a:pt x="1809804" y="173439"/>
                  </a:lnTo>
                  <a:lnTo>
                    <a:pt x="1807544" y="175672"/>
                  </a:lnTo>
                  <a:lnTo>
                    <a:pt x="1802376" y="174456"/>
                  </a:lnTo>
                  <a:lnTo>
                    <a:pt x="1801490" y="174337"/>
                  </a:lnTo>
                  <a:lnTo>
                    <a:pt x="1800209" y="173756"/>
                  </a:lnTo>
                  <a:lnTo>
                    <a:pt x="1799918" y="172765"/>
                  </a:lnTo>
                  <a:lnTo>
                    <a:pt x="1799389" y="171800"/>
                  </a:lnTo>
                  <a:lnTo>
                    <a:pt x="1797737" y="171112"/>
                  </a:lnTo>
                  <a:lnTo>
                    <a:pt x="1796719" y="170848"/>
                  </a:lnTo>
                  <a:lnTo>
                    <a:pt x="1795014" y="171535"/>
                  </a:lnTo>
                  <a:lnTo>
                    <a:pt x="1791762" y="171971"/>
                  </a:lnTo>
                  <a:lnTo>
                    <a:pt x="1790943" y="172646"/>
                  </a:lnTo>
                  <a:lnTo>
                    <a:pt x="1788141" y="173121"/>
                  </a:lnTo>
                  <a:lnTo>
                    <a:pt x="1786516" y="171469"/>
                  </a:lnTo>
                  <a:lnTo>
                    <a:pt x="1767350" y="167174"/>
                  </a:lnTo>
                  <a:lnTo>
                    <a:pt x="1761931" y="166288"/>
                  </a:lnTo>
                  <a:lnTo>
                    <a:pt x="1759221" y="166209"/>
                  </a:lnTo>
                  <a:lnTo>
                    <a:pt x="1754040" y="167160"/>
                  </a:lnTo>
                  <a:lnTo>
                    <a:pt x="1753195" y="167676"/>
                  </a:lnTo>
                  <a:lnTo>
                    <a:pt x="1752494" y="169077"/>
                  </a:lnTo>
                  <a:lnTo>
                    <a:pt x="1746215" y="168191"/>
                  </a:lnTo>
                  <a:lnTo>
                    <a:pt x="1745713" y="168852"/>
                  </a:lnTo>
                  <a:lnTo>
                    <a:pt x="1746533" y="171192"/>
                  </a:lnTo>
                  <a:lnTo>
                    <a:pt x="1749507" y="173491"/>
                  </a:lnTo>
                  <a:lnTo>
                    <a:pt x="1750802" y="174126"/>
                  </a:lnTo>
                  <a:lnTo>
                    <a:pt x="1752732" y="175368"/>
                  </a:lnTo>
                  <a:lnTo>
                    <a:pt x="1756975" y="177298"/>
                  </a:lnTo>
                  <a:lnTo>
                    <a:pt x="1760834" y="178845"/>
                  </a:lnTo>
                  <a:lnTo>
                    <a:pt x="1760385" y="179201"/>
                  </a:lnTo>
                  <a:lnTo>
                    <a:pt x="1759631" y="179307"/>
                  </a:lnTo>
                  <a:lnTo>
                    <a:pt x="1759341" y="179955"/>
                  </a:lnTo>
                  <a:lnTo>
                    <a:pt x="1759869" y="181277"/>
                  </a:lnTo>
                  <a:lnTo>
                    <a:pt x="1760239" y="183180"/>
                  </a:lnTo>
                  <a:lnTo>
                    <a:pt x="1759010" y="184250"/>
                  </a:lnTo>
                  <a:lnTo>
                    <a:pt x="1755970" y="184026"/>
                  </a:lnTo>
                  <a:lnTo>
                    <a:pt x="1747709" y="182585"/>
                  </a:lnTo>
                  <a:lnTo>
                    <a:pt x="1746466" y="182836"/>
                  </a:lnTo>
                  <a:lnTo>
                    <a:pt x="1747207" y="183880"/>
                  </a:lnTo>
                  <a:lnTo>
                    <a:pt x="1752163" y="184779"/>
                  </a:lnTo>
                  <a:lnTo>
                    <a:pt x="1753155" y="185347"/>
                  </a:lnTo>
                  <a:lnTo>
                    <a:pt x="1752520" y="185704"/>
                  </a:lnTo>
                  <a:lnTo>
                    <a:pt x="1750181" y="185995"/>
                  </a:lnTo>
                  <a:lnTo>
                    <a:pt x="1745316" y="185929"/>
                  </a:lnTo>
                  <a:lnTo>
                    <a:pt x="1740902" y="185546"/>
                  </a:lnTo>
                  <a:lnTo>
                    <a:pt x="1736804" y="184105"/>
                  </a:lnTo>
                  <a:lnTo>
                    <a:pt x="1734187" y="183907"/>
                  </a:lnTo>
                  <a:lnTo>
                    <a:pt x="1727354" y="183880"/>
                  </a:lnTo>
                  <a:lnTo>
                    <a:pt x="1722041" y="184660"/>
                  </a:lnTo>
                  <a:lnTo>
                    <a:pt x="1714031" y="183656"/>
                  </a:lnTo>
                  <a:lnTo>
                    <a:pt x="1702585" y="183880"/>
                  </a:lnTo>
                  <a:lnTo>
                    <a:pt x="1699426" y="183709"/>
                  </a:lnTo>
                  <a:lnTo>
                    <a:pt x="1691707" y="181779"/>
                  </a:lnTo>
                  <a:lnTo>
                    <a:pt x="1682362" y="180576"/>
                  </a:lnTo>
                  <a:lnTo>
                    <a:pt x="1670017" y="177655"/>
                  </a:lnTo>
                  <a:lnTo>
                    <a:pt x="1666091" y="174932"/>
                  </a:lnTo>
                  <a:lnTo>
                    <a:pt x="1665047" y="172738"/>
                  </a:lnTo>
                  <a:lnTo>
                    <a:pt x="1670150" y="172738"/>
                  </a:lnTo>
                  <a:lnTo>
                    <a:pt x="1672859" y="172355"/>
                  </a:lnTo>
                  <a:lnTo>
                    <a:pt x="1671498" y="171522"/>
                  </a:lnTo>
                  <a:lnTo>
                    <a:pt x="1670321" y="171086"/>
                  </a:lnTo>
                  <a:lnTo>
                    <a:pt x="1661809" y="169923"/>
                  </a:lnTo>
                  <a:lnTo>
                    <a:pt x="1642010" y="169711"/>
                  </a:lnTo>
                  <a:lnTo>
                    <a:pt x="1626175" y="167980"/>
                  </a:lnTo>
                  <a:lnTo>
                    <a:pt x="1605701" y="167385"/>
                  </a:lnTo>
                  <a:lnTo>
                    <a:pt x="1599093" y="169526"/>
                  </a:lnTo>
                  <a:lnTo>
                    <a:pt x="1586681" y="170029"/>
                  </a:lnTo>
                  <a:lnTo>
                    <a:pt x="1584421" y="171178"/>
                  </a:lnTo>
                  <a:lnTo>
                    <a:pt x="1579161" y="171813"/>
                  </a:lnTo>
                  <a:lnTo>
                    <a:pt x="1581355" y="173425"/>
                  </a:lnTo>
                  <a:lnTo>
                    <a:pt x="1585624" y="174668"/>
                  </a:lnTo>
                  <a:lnTo>
                    <a:pt x="1587329" y="174919"/>
                  </a:lnTo>
                  <a:lnTo>
                    <a:pt x="1589418" y="175408"/>
                  </a:lnTo>
                  <a:lnTo>
                    <a:pt x="1588902" y="175844"/>
                  </a:lnTo>
                  <a:lnTo>
                    <a:pt x="1588003" y="176042"/>
                  </a:lnTo>
                  <a:lnTo>
                    <a:pt x="1586880" y="177047"/>
                  </a:lnTo>
                  <a:lnTo>
                    <a:pt x="1586470" y="177972"/>
                  </a:lnTo>
                  <a:lnTo>
                    <a:pt x="1588994" y="180021"/>
                  </a:lnTo>
                  <a:lnTo>
                    <a:pt x="1590395" y="182017"/>
                  </a:lnTo>
                  <a:lnTo>
                    <a:pt x="1591096" y="184792"/>
                  </a:lnTo>
                  <a:lnTo>
                    <a:pt x="1590515" y="186022"/>
                  </a:lnTo>
                  <a:lnTo>
                    <a:pt x="1590541" y="187674"/>
                  </a:lnTo>
                  <a:lnTo>
                    <a:pt x="1593528" y="189194"/>
                  </a:lnTo>
                  <a:lnTo>
                    <a:pt x="1595788" y="189828"/>
                  </a:lnTo>
                  <a:lnTo>
                    <a:pt x="1600718" y="190595"/>
                  </a:lnTo>
                  <a:lnTo>
                    <a:pt x="1602674" y="191123"/>
                  </a:lnTo>
                  <a:lnTo>
                    <a:pt x="1602305" y="191573"/>
                  </a:lnTo>
                  <a:lnTo>
                    <a:pt x="1595656" y="191057"/>
                  </a:lnTo>
                  <a:lnTo>
                    <a:pt x="1591784" y="189392"/>
                  </a:lnTo>
                  <a:lnTo>
                    <a:pt x="1590383" y="188493"/>
                  </a:lnTo>
                  <a:lnTo>
                    <a:pt x="1588439" y="187105"/>
                  </a:lnTo>
                  <a:lnTo>
                    <a:pt x="1588955" y="185599"/>
                  </a:lnTo>
                  <a:lnTo>
                    <a:pt x="1590026" y="184581"/>
                  </a:lnTo>
                  <a:lnTo>
                    <a:pt x="1589365" y="182175"/>
                  </a:lnTo>
                  <a:lnTo>
                    <a:pt x="1587303" y="179968"/>
                  </a:lnTo>
                  <a:lnTo>
                    <a:pt x="1582611" y="175421"/>
                  </a:lnTo>
                  <a:lnTo>
                    <a:pt x="1577852" y="174390"/>
                  </a:lnTo>
                  <a:lnTo>
                    <a:pt x="1574178" y="172857"/>
                  </a:lnTo>
                  <a:lnTo>
                    <a:pt x="1574799" y="170081"/>
                  </a:lnTo>
                  <a:lnTo>
                    <a:pt x="1574138" y="168627"/>
                  </a:lnTo>
                  <a:lnTo>
                    <a:pt x="1571177" y="167279"/>
                  </a:lnTo>
                  <a:lnTo>
                    <a:pt x="1565573" y="164358"/>
                  </a:lnTo>
                  <a:lnTo>
                    <a:pt x="1561198" y="162640"/>
                  </a:lnTo>
                  <a:lnTo>
                    <a:pt x="1558767" y="161926"/>
                  </a:lnTo>
                  <a:lnTo>
                    <a:pt x="1556678" y="161556"/>
                  </a:lnTo>
                  <a:lnTo>
                    <a:pt x="1561489" y="164385"/>
                  </a:lnTo>
                  <a:lnTo>
                    <a:pt x="1561608" y="165839"/>
                  </a:lnTo>
                  <a:lnTo>
                    <a:pt x="1561172" y="166407"/>
                  </a:lnTo>
                  <a:lnTo>
                    <a:pt x="1555238" y="167187"/>
                  </a:lnTo>
                  <a:lnTo>
                    <a:pt x="1550968" y="167240"/>
                  </a:lnTo>
                  <a:lnTo>
                    <a:pt x="1544227" y="166420"/>
                  </a:lnTo>
                  <a:lnTo>
                    <a:pt x="1535385" y="164570"/>
                  </a:lnTo>
                  <a:lnTo>
                    <a:pt x="1532318" y="163288"/>
                  </a:lnTo>
                  <a:lnTo>
                    <a:pt x="1529120" y="161411"/>
                  </a:lnTo>
                  <a:lnTo>
                    <a:pt x="1532212" y="160605"/>
                  </a:lnTo>
                  <a:lnTo>
                    <a:pt x="1533191" y="160076"/>
                  </a:lnTo>
                  <a:lnTo>
                    <a:pt x="1529173" y="159653"/>
                  </a:lnTo>
                  <a:lnTo>
                    <a:pt x="1525459" y="159534"/>
                  </a:lnTo>
                  <a:lnTo>
                    <a:pt x="1526873" y="162072"/>
                  </a:lnTo>
                  <a:lnTo>
                    <a:pt x="1524348" y="161887"/>
                  </a:lnTo>
                  <a:lnTo>
                    <a:pt x="1511474" y="160327"/>
                  </a:lnTo>
                  <a:lnTo>
                    <a:pt x="1508990" y="160842"/>
                  </a:lnTo>
                  <a:lnTo>
                    <a:pt x="1506822" y="162270"/>
                  </a:lnTo>
                  <a:lnTo>
                    <a:pt x="1506360" y="163380"/>
                  </a:lnTo>
                  <a:lnTo>
                    <a:pt x="1506386" y="165204"/>
                  </a:lnTo>
                  <a:lnTo>
                    <a:pt x="1508395" y="166473"/>
                  </a:lnTo>
                  <a:lnTo>
                    <a:pt x="1509677" y="166949"/>
                  </a:lnTo>
                  <a:lnTo>
                    <a:pt x="1515797" y="167266"/>
                  </a:lnTo>
                  <a:lnTo>
                    <a:pt x="1520476" y="166870"/>
                  </a:lnTo>
                  <a:lnTo>
                    <a:pt x="1524930" y="165654"/>
                  </a:lnTo>
                  <a:lnTo>
                    <a:pt x="1526714" y="166103"/>
                  </a:lnTo>
                  <a:lnTo>
                    <a:pt x="1528578" y="166751"/>
                  </a:lnTo>
                  <a:lnTo>
                    <a:pt x="1527930" y="167689"/>
                  </a:lnTo>
                  <a:lnTo>
                    <a:pt x="1523437" y="169050"/>
                  </a:lnTo>
                  <a:lnTo>
                    <a:pt x="1517211" y="172566"/>
                  </a:lnTo>
                  <a:lnTo>
                    <a:pt x="1513893" y="172989"/>
                  </a:lnTo>
                  <a:lnTo>
                    <a:pt x="1507880" y="172236"/>
                  </a:lnTo>
                  <a:lnTo>
                    <a:pt x="1507046" y="174218"/>
                  </a:lnTo>
                  <a:lnTo>
                    <a:pt x="1506227" y="174694"/>
                  </a:lnTo>
                  <a:lnTo>
                    <a:pt x="1498720" y="176042"/>
                  </a:lnTo>
                  <a:lnTo>
                    <a:pt x="1495059" y="176241"/>
                  </a:lnTo>
                  <a:lnTo>
                    <a:pt x="1494913" y="177245"/>
                  </a:lnTo>
                  <a:lnTo>
                    <a:pt x="1492772" y="177430"/>
                  </a:lnTo>
                  <a:lnTo>
                    <a:pt x="1490697" y="177933"/>
                  </a:lnTo>
                  <a:lnTo>
                    <a:pt x="1487763" y="179347"/>
                  </a:lnTo>
                  <a:lnTo>
                    <a:pt x="1481405" y="179571"/>
                  </a:lnTo>
                  <a:lnTo>
                    <a:pt x="1476607" y="179254"/>
                  </a:lnTo>
                  <a:lnTo>
                    <a:pt x="1466562" y="180113"/>
                  </a:lnTo>
                  <a:lnTo>
                    <a:pt x="1464473" y="180867"/>
                  </a:lnTo>
                  <a:lnTo>
                    <a:pt x="1463641" y="181911"/>
                  </a:lnTo>
                  <a:lnTo>
                    <a:pt x="1464064" y="183233"/>
                  </a:lnTo>
                  <a:lnTo>
                    <a:pt x="1463588" y="184409"/>
                  </a:lnTo>
                  <a:lnTo>
                    <a:pt x="1459834" y="186986"/>
                  </a:lnTo>
                  <a:lnTo>
                    <a:pt x="1455552" y="188044"/>
                  </a:lnTo>
                  <a:lnTo>
                    <a:pt x="1451349" y="188335"/>
                  </a:lnTo>
                  <a:lnTo>
                    <a:pt x="1454283" y="186881"/>
                  </a:lnTo>
                  <a:lnTo>
                    <a:pt x="1456649" y="184198"/>
                  </a:lnTo>
                  <a:lnTo>
                    <a:pt x="1457865" y="176307"/>
                  </a:lnTo>
                  <a:lnTo>
                    <a:pt x="1465809" y="175791"/>
                  </a:lnTo>
                  <a:lnTo>
                    <a:pt x="1466760" y="174747"/>
                  </a:lnTo>
                  <a:lnTo>
                    <a:pt x="1468412" y="169949"/>
                  </a:lnTo>
                  <a:lnTo>
                    <a:pt x="1469483" y="169235"/>
                  </a:lnTo>
                  <a:lnTo>
                    <a:pt x="1477863" y="169143"/>
                  </a:lnTo>
                  <a:lnTo>
                    <a:pt x="1483731" y="167583"/>
                  </a:lnTo>
                  <a:lnTo>
                    <a:pt x="1490895" y="159997"/>
                  </a:lnTo>
                  <a:lnTo>
                    <a:pt x="1497002" y="158728"/>
                  </a:lnTo>
                  <a:lnTo>
                    <a:pt x="1500213" y="156930"/>
                  </a:lnTo>
                  <a:lnTo>
                    <a:pt x="1500187" y="156045"/>
                  </a:lnTo>
                  <a:lnTo>
                    <a:pt x="1499751" y="154868"/>
                  </a:lnTo>
                  <a:lnTo>
                    <a:pt x="1498231" y="154154"/>
                  </a:lnTo>
                  <a:lnTo>
                    <a:pt x="1497108" y="153507"/>
                  </a:lnTo>
                  <a:lnTo>
                    <a:pt x="1502302" y="152238"/>
                  </a:lnTo>
                  <a:lnTo>
                    <a:pt x="1502711" y="150295"/>
                  </a:lnTo>
                  <a:lnTo>
                    <a:pt x="1509532" y="148471"/>
                  </a:lnTo>
                  <a:lnTo>
                    <a:pt x="1513722" y="146026"/>
                  </a:lnTo>
                  <a:lnTo>
                    <a:pt x="1521335" y="144215"/>
                  </a:lnTo>
                  <a:lnTo>
                    <a:pt x="1524004" y="141704"/>
                  </a:lnTo>
                  <a:lnTo>
                    <a:pt x="1532292" y="138122"/>
                  </a:lnTo>
                  <a:lnTo>
                    <a:pt x="1536799" y="132002"/>
                  </a:lnTo>
                  <a:lnTo>
                    <a:pt x="1534645" y="128539"/>
                  </a:lnTo>
                  <a:lnTo>
                    <a:pt x="1530534" y="127416"/>
                  </a:lnTo>
                  <a:lnTo>
                    <a:pt x="1526331" y="126715"/>
                  </a:lnTo>
                  <a:lnTo>
                    <a:pt x="1522458" y="125023"/>
                  </a:lnTo>
                  <a:lnTo>
                    <a:pt x="1520872" y="124825"/>
                  </a:lnTo>
                  <a:lnTo>
                    <a:pt x="1518691" y="125896"/>
                  </a:lnTo>
                  <a:lnTo>
                    <a:pt x="1510681" y="122274"/>
                  </a:lnTo>
                  <a:lnTo>
                    <a:pt x="1503703" y="120252"/>
                  </a:lnTo>
                  <a:lnTo>
                    <a:pt x="1503570" y="119961"/>
                  </a:lnTo>
                  <a:lnTo>
                    <a:pt x="1503914" y="119829"/>
                  </a:lnTo>
                  <a:lnTo>
                    <a:pt x="1506491" y="120146"/>
                  </a:lnTo>
                  <a:lnTo>
                    <a:pt x="1518281" y="123133"/>
                  </a:lnTo>
                  <a:lnTo>
                    <a:pt x="1523225" y="123583"/>
                  </a:lnTo>
                  <a:lnTo>
                    <a:pt x="1525062" y="124045"/>
                  </a:lnTo>
                  <a:lnTo>
                    <a:pt x="1526767" y="124812"/>
                  </a:lnTo>
                  <a:lnTo>
                    <a:pt x="1527745" y="126081"/>
                  </a:lnTo>
                  <a:lnTo>
                    <a:pt x="1528987" y="125988"/>
                  </a:lnTo>
                  <a:lnTo>
                    <a:pt x="1529239" y="125459"/>
                  </a:lnTo>
                  <a:lnTo>
                    <a:pt x="1528485" y="123014"/>
                  </a:lnTo>
                  <a:lnTo>
                    <a:pt x="1526582" y="119710"/>
                  </a:lnTo>
                  <a:lnTo>
                    <a:pt x="1524652" y="118282"/>
                  </a:lnTo>
                  <a:lnTo>
                    <a:pt x="1520568" y="118930"/>
                  </a:lnTo>
                  <a:lnTo>
                    <a:pt x="1512559" y="114132"/>
                  </a:lnTo>
                  <a:lnTo>
                    <a:pt x="1509783" y="112691"/>
                  </a:lnTo>
                  <a:lnTo>
                    <a:pt x="1506346" y="111119"/>
                  </a:lnTo>
                  <a:lnTo>
                    <a:pt x="1503095" y="110973"/>
                  </a:lnTo>
                  <a:lnTo>
                    <a:pt x="1501958" y="111370"/>
                  </a:lnTo>
                  <a:lnTo>
                    <a:pt x="1503888" y="111898"/>
                  </a:lnTo>
                  <a:lnTo>
                    <a:pt x="1506346" y="112784"/>
                  </a:lnTo>
                  <a:lnTo>
                    <a:pt x="1506505" y="113683"/>
                  </a:lnTo>
                  <a:lnTo>
                    <a:pt x="1506214" y="114093"/>
                  </a:lnTo>
                  <a:lnTo>
                    <a:pt x="1503888" y="115295"/>
                  </a:lnTo>
                  <a:lnTo>
                    <a:pt x="1501324" y="115401"/>
                  </a:lnTo>
                  <a:lnTo>
                    <a:pt x="1501800" y="114886"/>
                  </a:lnTo>
                  <a:lnTo>
                    <a:pt x="1501707" y="113749"/>
                  </a:lnTo>
                  <a:lnTo>
                    <a:pt x="1499288" y="112506"/>
                  </a:lnTo>
                  <a:lnTo>
                    <a:pt x="1497490" y="111819"/>
                  </a:lnTo>
                  <a:lnTo>
                    <a:pt x="1492125" y="108264"/>
                  </a:lnTo>
                  <a:lnTo>
                    <a:pt x="1488080" y="107735"/>
                  </a:lnTo>
                  <a:lnTo>
                    <a:pt x="1485476" y="107167"/>
                  </a:lnTo>
                  <a:lnTo>
                    <a:pt x="1483216" y="107391"/>
                  </a:lnTo>
                  <a:lnTo>
                    <a:pt x="1481062" y="108330"/>
                  </a:lnTo>
                  <a:lnTo>
                    <a:pt x="1481233" y="107471"/>
                  </a:lnTo>
                  <a:lnTo>
                    <a:pt x="1480942" y="106189"/>
                  </a:lnTo>
                  <a:lnTo>
                    <a:pt x="1476488" y="104616"/>
                  </a:lnTo>
                  <a:lnTo>
                    <a:pt x="1472681" y="103545"/>
                  </a:lnTo>
                  <a:lnTo>
                    <a:pt x="1469152" y="103149"/>
                  </a:lnTo>
                  <a:lnTo>
                    <a:pt x="1464064" y="101774"/>
                  </a:lnTo>
                  <a:lnTo>
                    <a:pt x="1458578" y="100994"/>
                  </a:lnTo>
                  <a:lnTo>
                    <a:pt x="1447133" y="100241"/>
                  </a:lnTo>
                  <a:lnTo>
                    <a:pt x="1440299" y="101232"/>
                  </a:lnTo>
                  <a:lnTo>
                    <a:pt x="1429328" y="100426"/>
                  </a:lnTo>
                  <a:lnTo>
                    <a:pt x="1418107" y="101047"/>
                  </a:lnTo>
                  <a:lnTo>
                    <a:pt x="1413441" y="101060"/>
                  </a:lnTo>
                  <a:lnTo>
                    <a:pt x="1410190" y="100664"/>
                  </a:lnTo>
                  <a:lnTo>
                    <a:pt x="1408168" y="101073"/>
                  </a:lnTo>
                  <a:lnTo>
                    <a:pt x="1408339" y="102316"/>
                  </a:lnTo>
                  <a:lnTo>
                    <a:pt x="1409833" y="104272"/>
                  </a:lnTo>
                  <a:lnTo>
                    <a:pt x="1408062" y="105290"/>
                  </a:lnTo>
                  <a:lnTo>
                    <a:pt x="1406753" y="105554"/>
                  </a:lnTo>
                  <a:lnTo>
                    <a:pt x="1398743" y="105250"/>
                  </a:lnTo>
                  <a:lnTo>
                    <a:pt x="1394368" y="106202"/>
                  </a:lnTo>
                  <a:lnTo>
                    <a:pt x="1391183" y="105462"/>
                  </a:lnTo>
                  <a:lnTo>
                    <a:pt x="1386821" y="105514"/>
                  </a:lnTo>
                  <a:lnTo>
                    <a:pt x="1384442" y="103849"/>
                  </a:lnTo>
                  <a:lnTo>
                    <a:pt x="1387152" y="103915"/>
                  </a:lnTo>
                  <a:lnTo>
                    <a:pt x="1389003" y="104193"/>
                  </a:lnTo>
                  <a:lnTo>
                    <a:pt x="1390060" y="100822"/>
                  </a:lnTo>
                  <a:lnTo>
                    <a:pt x="1391857" y="98866"/>
                  </a:lnTo>
                  <a:lnTo>
                    <a:pt x="1393152" y="96632"/>
                  </a:lnTo>
                  <a:lnTo>
                    <a:pt x="1389081" y="95258"/>
                  </a:lnTo>
                  <a:lnTo>
                    <a:pt x="1382499" y="94333"/>
                  </a:lnTo>
                  <a:lnTo>
                    <a:pt x="1379988" y="94385"/>
                  </a:lnTo>
                  <a:lnTo>
                    <a:pt x="1379155" y="94769"/>
                  </a:lnTo>
                  <a:lnTo>
                    <a:pt x="1372335" y="94042"/>
                  </a:lnTo>
                  <a:lnTo>
                    <a:pt x="1369255" y="94095"/>
                  </a:lnTo>
                  <a:lnTo>
                    <a:pt x="1365171" y="95112"/>
                  </a:lnTo>
                  <a:lnTo>
                    <a:pt x="1363282" y="95033"/>
                  </a:lnTo>
                  <a:lnTo>
                    <a:pt x="1359752" y="92918"/>
                  </a:lnTo>
                  <a:lnTo>
                    <a:pt x="1354664" y="93090"/>
                  </a:lnTo>
                  <a:lnTo>
                    <a:pt x="1336238" y="92892"/>
                  </a:lnTo>
                  <a:lnTo>
                    <a:pt x="1337455" y="92231"/>
                  </a:lnTo>
                  <a:lnTo>
                    <a:pt x="1345993" y="91345"/>
                  </a:lnTo>
                  <a:lnTo>
                    <a:pt x="1352113" y="90010"/>
                  </a:lnTo>
                  <a:lnTo>
                    <a:pt x="1354954" y="87605"/>
                  </a:lnTo>
                  <a:lnTo>
                    <a:pt x="1359263" y="86799"/>
                  </a:lnTo>
                  <a:lnTo>
                    <a:pt x="1356606" y="85596"/>
                  </a:lnTo>
                  <a:lnTo>
                    <a:pt x="1354148" y="84723"/>
                  </a:lnTo>
                  <a:lnTo>
                    <a:pt x="1350262" y="83957"/>
                  </a:lnTo>
                  <a:lnTo>
                    <a:pt x="1343191" y="83455"/>
                  </a:lnTo>
                  <a:lnTo>
                    <a:pt x="1336516" y="82503"/>
                  </a:lnTo>
                  <a:lnTo>
                    <a:pt x="1332670" y="81300"/>
                  </a:lnTo>
                  <a:lnTo>
                    <a:pt x="1320602" y="79661"/>
                  </a:lnTo>
                  <a:lnTo>
                    <a:pt x="1317866" y="79661"/>
                  </a:lnTo>
                  <a:lnTo>
                    <a:pt x="1312949" y="81723"/>
                  </a:lnTo>
                  <a:lnTo>
                    <a:pt x="1309024" y="81538"/>
                  </a:lnTo>
                  <a:lnTo>
                    <a:pt x="1306156" y="81842"/>
                  </a:lnTo>
                  <a:lnTo>
                    <a:pt x="1300578" y="84314"/>
                  </a:lnTo>
                  <a:lnTo>
                    <a:pt x="1290268" y="90856"/>
                  </a:lnTo>
                  <a:lnTo>
                    <a:pt x="1288894" y="92905"/>
                  </a:lnTo>
                  <a:lnTo>
                    <a:pt x="1288867" y="94451"/>
                  </a:lnTo>
                  <a:lnTo>
                    <a:pt x="1286567" y="95258"/>
                  </a:lnTo>
                  <a:lnTo>
                    <a:pt x="1287294" y="97174"/>
                  </a:lnTo>
                  <a:lnTo>
                    <a:pt x="1289356" y="98840"/>
                  </a:lnTo>
                  <a:lnTo>
                    <a:pt x="1291749" y="99725"/>
                  </a:lnTo>
                  <a:lnTo>
                    <a:pt x="1295040" y="101377"/>
                  </a:lnTo>
                  <a:lnTo>
                    <a:pt x="1295582" y="103281"/>
                  </a:lnTo>
                  <a:lnTo>
                    <a:pt x="1295661" y="104536"/>
                  </a:lnTo>
                  <a:lnTo>
                    <a:pt x="1297498" y="105105"/>
                  </a:lnTo>
                  <a:lnTo>
                    <a:pt x="1300829" y="104999"/>
                  </a:lnTo>
                  <a:lnTo>
                    <a:pt x="1309738" y="106083"/>
                  </a:lnTo>
                  <a:lnTo>
                    <a:pt x="1309407" y="107074"/>
                  </a:lnTo>
                  <a:lnTo>
                    <a:pt x="1303763" y="106215"/>
                  </a:lnTo>
                  <a:lnTo>
                    <a:pt x="1299692" y="106255"/>
                  </a:lnTo>
                  <a:lnTo>
                    <a:pt x="1295014" y="105224"/>
                  </a:lnTo>
                  <a:lnTo>
                    <a:pt x="1287519" y="106215"/>
                  </a:lnTo>
                  <a:lnTo>
                    <a:pt x="1280924" y="105990"/>
                  </a:lnTo>
                  <a:lnTo>
                    <a:pt x="1275439" y="106387"/>
                  </a:lnTo>
                  <a:lnTo>
                    <a:pt x="1262961" y="105567"/>
                  </a:lnTo>
                  <a:lnTo>
                    <a:pt x="1262565" y="106189"/>
                  </a:lnTo>
                  <a:lnTo>
                    <a:pt x="1266384" y="107259"/>
                  </a:lnTo>
                  <a:lnTo>
                    <a:pt x="1269477" y="108264"/>
                  </a:lnTo>
                  <a:lnTo>
                    <a:pt x="1277989" y="110616"/>
                  </a:lnTo>
                  <a:lnTo>
                    <a:pt x="1281360" y="111370"/>
                  </a:lnTo>
                  <a:lnTo>
                    <a:pt x="1287175" y="113630"/>
                  </a:lnTo>
                  <a:lnTo>
                    <a:pt x="1292264" y="118097"/>
                  </a:lnTo>
                  <a:lnTo>
                    <a:pt x="1291498" y="119181"/>
                  </a:lnTo>
                  <a:lnTo>
                    <a:pt x="1290929" y="120688"/>
                  </a:lnTo>
                  <a:lnTo>
                    <a:pt x="1290070" y="120966"/>
                  </a:lnTo>
                  <a:lnTo>
                    <a:pt x="1288325" y="120873"/>
                  </a:lnTo>
                  <a:lnTo>
                    <a:pt x="1289885" y="119802"/>
                  </a:lnTo>
                  <a:lnTo>
                    <a:pt x="1288973" y="117529"/>
                  </a:lnTo>
                  <a:lnTo>
                    <a:pt x="1288682" y="115956"/>
                  </a:lnTo>
                  <a:lnTo>
                    <a:pt x="1285788" y="114886"/>
                  </a:lnTo>
                  <a:lnTo>
                    <a:pt x="1284902" y="114793"/>
                  </a:lnTo>
                  <a:lnTo>
                    <a:pt x="1283422" y="114211"/>
                  </a:lnTo>
                  <a:lnTo>
                    <a:pt x="1275676" y="112731"/>
                  </a:lnTo>
                  <a:lnTo>
                    <a:pt x="1271658" y="112083"/>
                  </a:lnTo>
                  <a:lnTo>
                    <a:pt x="1267772" y="111727"/>
                  </a:lnTo>
                  <a:lnTo>
                    <a:pt x="1265552" y="111317"/>
                  </a:lnTo>
                  <a:lnTo>
                    <a:pt x="1261666" y="112665"/>
                  </a:lnTo>
                  <a:lnTo>
                    <a:pt x="1259551" y="112969"/>
                  </a:lnTo>
                  <a:lnTo>
                    <a:pt x="1257397" y="113683"/>
                  </a:lnTo>
                  <a:lnTo>
                    <a:pt x="1256723" y="114661"/>
                  </a:lnTo>
                  <a:lnTo>
                    <a:pt x="1252850" y="114899"/>
                  </a:lnTo>
                  <a:lnTo>
                    <a:pt x="1253405" y="115956"/>
                  </a:lnTo>
                  <a:lnTo>
                    <a:pt x="1252189" y="117014"/>
                  </a:lnTo>
                  <a:lnTo>
                    <a:pt x="1248554" y="115864"/>
                  </a:lnTo>
                  <a:lnTo>
                    <a:pt x="1246479" y="116181"/>
                  </a:lnTo>
                  <a:lnTo>
                    <a:pt x="1242990" y="118084"/>
                  </a:lnTo>
                  <a:lnTo>
                    <a:pt x="1237518" y="118957"/>
                  </a:lnTo>
                  <a:lnTo>
                    <a:pt x="1237531" y="118296"/>
                  </a:lnTo>
                  <a:lnTo>
                    <a:pt x="1237082" y="116815"/>
                  </a:lnTo>
                  <a:lnTo>
                    <a:pt x="1235218" y="116472"/>
                  </a:lnTo>
                  <a:lnTo>
                    <a:pt x="1227433" y="118203"/>
                  </a:lnTo>
                  <a:lnTo>
                    <a:pt x="1225424" y="119366"/>
                  </a:lnTo>
                  <a:lnTo>
                    <a:pt x="1223494" y="118930"/>
                  </a:lnTo>
                  <a:lnTo>
                    <a:pt x="1226468" y="116379"/>
                  </a:lnTo>
                  <a:lnTo>
                    <a:pt x="1226375" y="114806"/>
                  </a:lnTo>
                  <a:lnTo>
                    <a:pt x="1223124" y="114132"/>
                  </a:lnTo>
                  <a:lnTo>
                    <a:pt x="1216965" y="113603"/>
                  </a:lnTo>
                  <a:lnTo>
                    <a:pt x="1213290" y="113551"/>
                  </a:lnTo>
                  <a:lnTo>
                    <a:pt x="1208558" y="114119"/>
                  </a:lnTo>
                  <a:lnTo>
                    <a:pt x="1200086" y="113286"/>
                  </a:lnTo>
                  <a:lnTo>
                    <a:pt x="1199888" y="114238"/>
                  </a:lnTo>
                  <a:lnTo>
                    <a:pt x="1198037" y="114357"/>
                  </a:lnTo>
                  <a:lnTo>
                    <a:pt x="1192870" y="113907"/>
                  </a:lnTo>
                  <a:lnTo>
                    <a:pt x="1189050" y="114397"/>
                  </a:lnTo>
                  <a:lnTo>
                    <a:pt x="1186829" y="115414"/>
                  </a:lnTo>
                  <a:lnTo>
                    <a:pt x="1181066" y="114397"/>
                  </a:lnTo>
                  <a:lnTo>
                    <a:pt x="1179454" y="114436"/>
                  </a:lnTo>
                  <a:lnTo>
                    <a:pt x="1178436" y="116022"/>
                  </a:lnTo>
                  <a:lnTo>
                    <a:pt x="1175198" y="114952"/>
                  </a:lnTo>
                  <a:lnTo>
                    <a:pt x="1175330" y="117027"/>
                  </a:lnTo>
                  <a:lnTo>
                    <a:pt x="1177299" y="118547"/>
                  </a:lnTo>
                  <a:lnTo>
                    <a:pt x="1179044" y="118705"/>
                  </a:lnTo>
                  <a:lnTo>
                    <a:pt x="1180194" y="118481"/>
                  </a:lnTo>
                  <a:lnTo>
                    <a:pt x="1180326" y="117793"/>
                  </a:lnTo>
                  <a:lnTo>
                    <a:pt x="1181053" y="117476"/>
                  </a:lnTo>
                  <a:lnTo>
                    <a:pt x="1186036" y="118732"/>
                  </a:lnTo>
                  <a:lnTo>
                    <a:pt x="1186525" y="118045"/>
                  </a:lnTo>
                  <a:lnTo>
                    <a:pt x="1187662" y="117529"/>
                  </a:lnTo>
                  <a:lnTo>
                    <a:pt x="1190266" y="118282"/>
                  </a:lnTo>
                  <a:lnTo>
                    <a:pt x="1197245" y="117463"/>
                  </a:lnTo>
                  <a:lnTo>
                    <a:pt x="1196874" y="118467"/>
                  </a:lnTo>
                  <a:lnTo>
                    <a:pt x="1189393" y="119750"/>
                  </a:lnTo>
                  <a:lnTo>
                    <a:pt x="1175224" y="121389"/>
                  </a:lnTo>
                  <a:lnTo>
                    <a:pt x="1172594" y="122036"/>
                  </a:lnTo>
                  <a:lnTo>
                    <a:pt x="1163791" y="122605"/>
                  </a:lnTo>
                  <a:lnTo>
                    <a:pt x="1159205" y="124217"/>
                  </a:lnTo>
                  <a:lnTo>
                    <a:pt x="1151301" y="124217"/>
                  </a:lnTo>
                  <a:lnTo>
                    <a:pt x="1138823" y="125499"/>
                  </a:lnTo>
                  <a:lnTo>
                    <a:pt x="1131620" y="128407"/>
                  </a:lnTo>
                  <a:lnTo>
                    <a:pt x="1126637" y="128143"/>
                  </a:lnTo>
                  <a:lnTo>
                    <a:pt x="1118971" y="130363"/>
                  </a:lnTo>
                  <a:lnTo>
                    <a:pt x="1116658" y="132095"/>
                  </a:lnTo>
                  <a:lnTo>
                    <a:pt x="1105793" y="135637"/>
                  </a:lnTo>
                  <a:lnTo>
                    <a:pt x="1096224" y="134262"/>
                  </a:lnTo>
                  <a:lnTo>
                    <a:pt x="1093871" y="134751"/>
                  </a:lnTo>
                  <a:lnTo>
                    <a:pt x="1093527" y="136007"/>
                  </a:lnTo>
                  <a:lnTo>
                    <a:pt x="1094651" y="136985"/>
                  </a:lnTo>
                  <a:lnTo>
                    <a:pt x="1097955" y="136893"/>
                  </a:lnTo>
                  <a:lnTo>
                    <a:pt x="1100784" y="137329"/>
                  </a:lnTo>
                  <a:lnTo>
                    <a:pt x="1104551" y="138201"/>
                  </a:lnTo>
                  <a:lnTo>
                    <a:pt x="1105093" y="139800"/>
                  </a:lnTo>
                  <a:lnTo>
                    <a:pt x="1101762" y="143382"/>
                  </a:lnTo>
                  <a:lnTo>
                    <a:pt x="1099872" y="144730"/>
                  </a:lnTo>
                  <a:lnTo>
                    <a:pt x="1096951" y="145510"/>
                  </a:lnTo>
                  <a:lnTo>
                    <a:pt x="1086905" y="142550"/>
                  </a:lnTo>
                  <a:lnTo>
                    <a:pt x="1086601" y="143858"/>
                  </a:lnTo>
                  <a:lnTo>
                    <a:pt x="1086113" y="144506"/>
                  </a:lnTo>
                  <a:lnTo>
                    <a:pt x="1082888" y="144241"/>
                  </a:lnTo>
                  <a:lnTo>
                    <a:pt x="1083099" y="146356"/>
                  </a:lnTo>
                  <a:lnTo>
                    <a:pt x="1088888" y="146726"/>
                  </a:lnTo>
                  <a:lnTo>
                    <a:pt x="1094902" y="147678"/>
                  </a:lnTo>
                  <a:lnTo>
                    <a:pt x="1100691" y="149079"/>
                  </a:lnTo>
                  <a:lnTo>
                    <a:pt x="1105304" y="150691"/>
                  </a:lnTo>
                  <a:lnTo>
                    <a:pt x="1109745" y="151722"/>
                  </a:lnTo>
                  <a:lnTo>
                    <a:pt x="1112561" y="152608"/>
                  </a:lnTo>
                  <a:lnTo>
                    <a:pt x="1107644" y="153467"/>
                  </a:lnTo>
                  <a:lnTo>
                    <a:pt x="1102066" y="151485"/>
                  </a:lnTo>
                  <a:lnTo>
                    <a:pt x="1099383" y="150824"/>
                  </a:lnTo>
                  <a:lnTo>
                    <a:pt x="1096858" y="150691"/>
                  </a:lnTo>
                  <a:lnTo>
                    <a:pt x="1093739" y="151299"/>
                  </a:lnTo>
                  <a:lnTo>
                    <a:pt x="1092589" y="153679"/>
                  </a:lnTo>
                  <a:lnTo>
                    <a:pt x="1096250" y="154498"/>
                  </a:lnTo>
                  <a:lnTo>
                    <a:pt x="1103573" y="155291"/>
                  </a:lnTo>
                  <a:lnTo>
                    <a:pt x="1106586" y="156375"/>
                  </a:lnTo>
                  <a:lnTo>
                    <a:pt x="1121020" y="163459"/>
                  </a:lnTo>
                  <a:lnTo>
                    <a:pt x="1123795" y="164186"/>
                  </a:lnTo>
                  <a:lnTo>
                    <a:pt x="1126875" y="164490"/>
                  </a:lnTo>
                  <a:lnTo>
                    <a:pt x="1128422" y="164979"/>
                  </a:lnTo>
                  <a:lnTo>
                    <a:pt x="1125963" y="166209"/>
                  </a:lnTo>
                  <a:lnTo>
                    <a:pt x="1125593" y="167359"/>
                  </a:lnTo>
                  <a:lnTo>
                    <a:pt x="1124205" y="169381"/>
                  </a:lnTo>
                  <a:lnTo>
                    <a:pt x="1112270" y="170425"/>
                  </a:lnTo>
                  <a:lnTo>
                    <a:pt x="1109071" y="171192"/>
                  </a:lnTo>
                  <a:lnTo>
                    <a:pt x="1108265" y="171535"/>
                  </a:lnTo>
                  <a:lnTo>
                    <a:pt x="1107247" y="172289"/>
                  </a:lnTo>
                  <a:lnTo>
                    <a:pt x="1106732" y="172950"/>
                  </a:lnTo>
                  <a:lnTo>
                    <a:pt x="1107379" y="174443"/>
                  </a:lnTo>
                  <a:lnTo>
                    <a:pt x="1109177" y="175421"/>
                  </a:lnTo>
                  <a:lnTo>
                    <a:pt x="1112468" y="176333"/>
                  </a:lnTo>
                  <a:lnTo>
                    <a:pt x="1125831" y="180431"/>
                  </a:lnTo>
                  <a:lnTo>
                    <a:pt x="1125501" y="180867"/>
                  </a:lnTo>
                  <a:lnTo>
                    <a:pt x="1122104" y="180100"/>
                  </a:lnTo>
                  <a:lnTo>
                    <a:pt x="1117583" y="178845"/>
                  </a:lnTo>
                  <a:lnTo>
                    <a:pt x="1112640" y="177113"/>
                  </a:lnTo>
                  <a:lnTo>
                    <a:pt x="1106877" y="175884"/>
                  </a:lnTo>
                  <a:lnTo>
                    <a:pt x="1105833" y="174879"/>
                  </a:lnTo>
                  <a:lnTo>
                    <a:pt x="1104511" y="173373"/>
                  </a:lnTo>
                  <a:lnTo>
                    <a:pt x="1104287" y="172910"/>
                  </a:lnTo>
                  <a:lnTo>
                    <a:pt x="1104154" y="172143"/>
                  </a:lnTo>
                  <a:lnTo>
                    <a:pt x="1107247" y="170214"/>
                  </a:lnTo>
                  <a:lnTo>
                    <a:pt x="1111173" y="169275"/>
                  </a:lnTo>
                  <a:lnTo>
                    <a:pt x="1115138" y="167094"/>
                  </a:lnTo>
                  <a:lnTo>
                    <a:pt x="1118905" y="164689"/>
                  </a:lnTo>
                  <a:lnTo>
                    <a:pt x="1117081" y="163869"/>
                  </a:lnTo>
                  <a:lnTo>
                    <a:pt x="1115442" y="163274"/>
                  </a:lnTo>
                  <a:lnTo>
                    <a:pt x="1110168" y="163116"/>
                  </a:lnTo>
                  <a:lnTo>
                    <a:pt x="1100387" y="163949"/>
                  </a:lnTo>
                  <a:lnTo>
                    <a:pt x="1094730" y="164742"/>
                  </a:lnTo>
                  <a:lnTo>
                    <a:pt x="1093462" y="166698"/>
                  </a:lnTo>
                  <a:lnTo>
                    <a:pt x="1089457" y="166989"/>
                  </a:lnTo>
                  <a:lnTo>
                    <a:pt x="1087381" y="167028"/>
                  </a:lnTo>
                  <a:lnTo>
                    <a:pt x="1080826" y="166050"/>
                  </a:lnTo>
                  <a:lnTo>
                    <a:pt x="1076054" y="166962"/>
                  </a:lnTo>
                  <a:lnTo>
                    <a:pt x="1063815" y="167755"/>
                  </a:lnTo>
                  <a:lnTo>
                    <a:pt x="1062057" y="168205"/>
                  </a:lnTo>
                  <a:lnTo>
                    <a:pt x="1032595" y="168376"/>
                  </a:lnTo>
                  <a:lnTo>
                    <a:pt x="1026938" y="168786"/>
                  </a:lnTo>
                  <a:lnTo>
                    <a:pt x="1012941" y="170412"/>
                  </a:lnTo>
                  <a:lnTo>
                    <a:pt x="1013443" y="171615"/>
                  </a:lnTo>
                  <a:lnTo>
                    <a:pt x="1014686" y="172540"/>
                  </a:lnTo>
                  <a:lnTo>
                    <a:pt x="1013298" y="173901"/>
                  </a:lnTo>
                  <a:lnTo>
                    <a:pt x="1013179" y="175183"/>
                  </a:lnTo>
                  <a:lnTo>
                    <a:pt x="1014620" y="176703"/>
                  </a:lnTo>
                  <a:lnTo>
                    <a:pt x="1015651" y="178025"/>
                  </a:lnTo>
                  <a:lnTo>
                    <a:pt x="1017395" y="179743"/>
                  </a:lnTo>
                  <a:lnTo>
                    <a:pt x="1019431" y="181303"/>
                  </a:lnTo>
                  <a:lnTo>
                    <a:pt x="1022246" y="182136"/>
                  </a:lnTo>
                  <a:lnTo>
                    <a:pt x="1024678" y="182678"/>
                  </a:lnTo>
                  <a:lnTo>
                    <a:pt x="1027348" y="184409"/>
                  </a:lnTo>
                  <a:lnTo>
                    <a:pt x="1027586" y="186418"/>
                  </a:lnTo>
                  <a:lnTo>
                    <a:pt x="1027493" y="188731"/>
                  </a:lnTo>
                  <a:lnTo>
                    <a:pt x="1027903" y="189802"/>
                  </a:lnTo>
                  <a:lnTo>
                    <a:pt x="1030018" y="191269"/>
                  </a:lnTo>
                  <a:lnTo>
                    <a:pt x="1033388" y="194190"/>
                  </a:lnTo>
                  <a:lnTo>
                    <a:pt x="1034393" y="194917"/>
                  </a:lnTo>
                  <a:lnTo>
                    <a:pt x="1040658" y="197164"/>
                  </a:lnTo>
                  <a:lnTo>
                    <a:pt x="1044359" y="197878"/>
                  </a:lnTo>
                  <a:lnTo>
                    <a:pt x="1049765" y="198036"/>
                  </a:lnTo>
                  <a:lnTo>
                    <a:pt x="1053770" y="198605"/>
                  </a:lnTo>
                  <a:lnTo>
                    <a:pt x="1059982" y="200006"/>
                  </a:lnTo>
                  <a:lnTo>
                    <a:pt x="1061991" y="200640"/>
                  </a:lnTo>
                  <a:lnTo>
                    <a:pt x="1062863" y="201248"/>
                  </a:lnTo>
                  <a:lnTo>
                    <a:pt x="1065797" y="203680"/>
                  </a:lnTo>
                  <a:lnTo>
                    <a:pt x="1067000" y="204447"/>
                  </a:lnTo>
                  <a:lnTo>
                    <a:pt x="1075036" y="207817"/>
                  </a:lnTo>
                  <a:lnTo>
                    <a:pt x="1077310" y="208333"/>
                  </a:lnTo>
                  <a:lnTo>
                    <a:pt x="1085558" y="208980"/>
                  </a:lnTo>
                  <a:lnTo>
                    <a:pt x="1088769" y="210064"/>
                  </a:lnTo>
                  <a:lnTo>
                    <a:pt x="1094466" y="213368"/>
                  </a:lnTo>
                  <a:lnTo>
                    <a:pt x="1095352" y="214161"/>
                  </a:lnTo>
                  <a:lnTo>
                    <a:pt x="1096554" y="215443"/>
                  </a:lnTo>
                  <a:lnTo>
                    <a:pt x="1096991" y="216620"/>
                  </a:lnTo>
                  <a:lnTo>
                    <a:pt x="1097110" y="217294"/>
                  </a:lnTo>
                  <a:lnTo>
                    <a:pt x="1096554" y="218378"/>
                  </a:lnTo>
                  <a:lnTo>
                    <a:pt x="1096211" y="222819"/>
                  </a:lnTo>
                  <a:lnTo>
                    <a:pt x="1096885" y="226824"/>
                  </a:lnTo>
                  <a:lnTo>
                    <a:pt x="1101921" y="229507"/>
                  </a:lnTo>
                  <a:lnTo>
                    <a:pt x="1109758" y="234688"/>
                  </a:lnTo>
                  <a:lnTo>
                    <a:pt x="1112508" y="236882"/>
                  </a:lnTo>
                  <a:lnTo>
                    <a:pt x="1115984" y="239816"/>
                  </a:lnTo>
                  <a:lnTo>
                    <a:pt x="1116605" y="241693"/>
                  </a:lnTo>
                  <a:lnTo>
                    <a:pt x="1116631" y="242817"/>
                  </a:lnTo>
                  <a:lnTo>
                    <a:pt x="1114860" y="244535"/>
                  </a:lnTo>
                  <a:lnTo>
                    <a:pt x="1111596" y="245103"/>
                  </a:lnTo>
                  <a:lnTo>
                    <a:pt x="1108358" y="246147"/>
                  </a:lnTo>
                  <a:lnTo>
                    <a:pt x="1109573" y="247456"/>
                  </a:lnTo>
                  <a:lnTo>
                    <a:pt x="1111239" y="248963"/>
                  </a:lnTo>
                  <a:lnTo>
                    <a:pt x="1111569" y="250086"/>
                  </a:lnTo>
                  <a:lnTo>
                    <a:pt x="1111305" y="250470"/>
                  </a:lnTo>
                  <a:lnTo>
                    <a:pt x="1109230" y="250575"/>
                  </a:lnTo>
                  <a:lnTo>
                    <a:pt x="1107102" y="250192"/>
                  </a:lnTo>
                  <a:lnTo>
                    <a:pt x="1104749" y="249029"/>
                  </a:lnTo>
                  <a:lnTo>
                    <a:pt x="1102251" y="247535"/>
                  </a:lnTo>
                  <a:lnTo>
                    <a:pt x="1102277" y="245923"/>
                  </a:lnTo>
                  <a:lnTo>
                    <a:pt x="1103586" y="243081"/>
                  </a:lnTo>
                  <a:lnTo>
                    <a:pt x="1102885" y="239023"/>
                  </a:lnTo>
                  <a:lnTo>
                    <a:pt x="1101617" y="236353"/>
                  </a:lnTo>
                  <a:lnTo>
                    <a:pt x="1099621" y="233538"/>
                  </a:lnTo>
                  <a:lnTo>
                    <a:pt x="1097651" y="231674"/>
                  </a:lnTo>
                  <a:lnTo>
                    <a:pt x="1094228" y="230287"/>
                  </a:lnTo>
                  <a:lnTo>
                    <a:pt x="1092100" y="230591"/>
                  </a:lnTo>
                  <a:lnTo>
                    <a:pt x="1090329" y="231807"/>
                  </a:lnTo>
                  <a:lnTo>
                    <a:pt x="1090910" y="236472"/>
                  </a:lnTo>
                  <a:lnTo>
                    <a:pt x="1089708" y="239896"/>
                  </a:lnTo>
                  <a:lnTo>
                    <a:pt x="1090157" y="241323"/>
                  </a:lnTo>
                  <a:lnTo>
                    <a:pt x="1091043" y="242552"/>
                  </a:lnTo>
                  <a:lnTo>
                    <a:pt x="1091307" y="243359"/>
                  </a:lnTo>
                  <a:lnTo>
                    <a:pt x="1088849" y="240649"/>
                  </a:lnTo>
                  <a:lnTo>
                    <a:pt x="1087183" y="238627"/>
                  </a:lnTo>
                  <a:lnTo>
                    <a:pt x="1087434" y="236089"/>
                  </a:lnTo>
                  <a:lnTo>
                    <a:pt x="1087051" y="233736"/>
                  </a:lnTo>
                  <a:lnTo>
                    <a:pt x="1085584" y="232058"/>
                  </a:lnTo>
                  <a:lnTo>
                    <a:pt x="1082398" y="229309"/>
                  </a:lnTo>
                  <a:lnTo>
                    <a:pt x="1081764" y="227947"/>
                  </a:lnTo>
                  <a:lnTo>
                    <a:pt x="1081592" y="227075"/>
                  </a:lnTo>
                  <a:lnTo>
                    <a:pt x="1079821" y="223202"/>
                  </a:lnTo>
                  <a:lnTo>
                    <a:pt x="1082319" y="222435"/>
                  </a:lnTo>
                  <a:lnTo>
                    <a:pt x="1087818" y="219488"/>
                  </a:lnTo>
                  <a:lnTo>
                    <a:pt x="1088360" y="218761"/>
                  </a:lnTo>
                  <a:lnTo>
                    <a:pt x="1088875" y="216197"/>
                  </a:lnTo>
                  <a:lnTo>
                    <a:pt x="1089298" y="215272"/>
                  </a:lnTo>
                  <a:lnTo>
                    <a:pt x="1089443" y="213752"/>
                  </a:lnTo>
                  <a:lnTo>
                    <a:pt x="1086377" y="212549"/>
                  </a:lnTo>
                  <a:lnTo>
                    <a:pt x="1083813" y="211901"/>
                  </a:lnTo>
                  <a:lnTo>
                    <a:pt x="1079557" y="211544"/>
                  </a:lnTo>
                  <a:lnTo>
                    <a:pt x="1075949" y="211677"/>
                  </a:lnTo>
                  <a:lnTo>
                    <a:pt x="1068547" y="212866"/>
                  </a:lnTo>
                  <a:lnTo>
                    <a:pt x="1061053" y="212655"/>
                  </a:lnTo>
                  <a:lnTo>
                    <a:pt x="1057946" y="211954"/>
                  </a:lnTo>
                  <a:lnTo>
                    <a:pt x="1042984" y="206799"/>
                  </a:lnTo>
                  <a:lnTo>
                    <a:pt x="1040962" y="204870"/>
                  </a:lnTo>
                  <a:lnTo>
                    <a:pt x="1039508" y="204063"/>
                  </a:lnTo>
                  <a:lnTo>
                    <a:pt x="1038266" y="203852"/>
                  </a:lnTo>
                  <a:lnTo>
                    <a:pt x="1033481" y="202596"/>
                  </a:lnTo>
                  <a:lnTo>
                    <a:pt x="1023317" y="200997"/>
                  </a:lnTo>
                  <a:lnTo>
                    <a:pt x="1011619" y="197389"/>
                  </a:lnTo>
                  <a:lnTo>
                    <a:pt x="995045" y="197058"/>
                  </a:lnTo>
                  <a:lnTo>
                    <a:pt x="990828" y="197455"/>
                  </a:lnTo>
                  <a:lnTo>
                    <a:pt x="987075" y="198565"/>
                  </a:lnTo>
                  <a:lnTo>
                    <a:pt x="984471" y="200838"/>
                  </a:lnTo>
                  <a:lnTo>
                    <a:pt x="983004" y="201473"/>
                  </a:lnTo>
                  <a:lnTo>
                    <a:pt x="980453" y="201684"/>
                  </a:lnTo>
                  <a:lnTo>
                    <a:pt x="980426" y="202504"/>
                  </a:lnTo>
                  <a:lnTo>
                    <a:pt x="980638" y="203627"/>
                  </a:lnTo>
                  <a:lnTo>
                    <a:pt x="982607" y="204460"/>
                  </a:lnTo>
                  <a:lnTo>
                    <a:pt x="987009" y="203482"/>
                  </a:lnTo>
                  <a:lnTo>
                    <a:pt x="991463" y="203997"/>
                  </a:lnTo>
                  <a:lnTo>
                    <a:pt x="994344" y="205081"/>
                  </a:lnTo>
                  <a:lnTo>
                    <a:pt x="997331" y="207209"/>
                  </a:lnTo>
                  <a:lnTo>
                    <a:pt x="997212" y="208253"/>
                  </a:lnTo>
                  <a:lnTo>
                    <a:pt x="991079" y="209879"/>
                  </a:lnTo>
                  <a:lnTo>
                    <a:pt x="987022" y="209747"/>
                  </a:lnTo>
                  <a:lnTo>
                    <a:pt x="976065" y="206019"/>
                  </a:lnTo>
                  <a:lnTo>
                    <a:pt x="972311" y="205359"/>
                  </a:lnTo>
                  <a:lnTo>
                    <a:pt x="964830" y="205980"/>
                  </a:lnTo>
                  <a:lnTo>
                    <a:pt x="960772" y="207804"/>
                  </a:lnTo>
                  <a:lnTo>
                    <a:pt x="959397" y="208174"/>
                  </a:lnTo>
                  <a:lnTo>
                    <a:pt x="961816" y="210051"/>
                  </a:lnTo>
                  <a:lnTo>
                    <a:pt x="965887" y="213421"/>
                  </a:lnTo>
                  <a:lnTo>
                    <a:pt x="968835" y="215443"/>
                  </a:lnTo>
                  <a:lnTo>
                    <a:pt x="971584" y="216435"/>
                  </a:lnTo>
                  <a:lnTo>
                    <a:pt x="980823" y="218880"/>
                  </a:lnTo>
                  <a:lnTo>
                    <a:pt x="985634" y="219739"/>
                  </a:lnTo>
                  <a:lnTo>
                    <a:pt x="993538" y="221999"/>
                  </a:lnTo>
                  <a:lnTo>
                    <a:pt x="997675" y="222250"/>
                  </a:lnTo>
                  <a:lnTo>
                    <a:pt x="1000900" y="221709"/>
                  </a:lnTo>
                  <a:lnTo>
                    <a:pt x="1007112" y="223043"/>
                  </a:lnTo>
                  <a:lnTo>
                    <a:pt x="1012809" y="227207"/>
                  </a:lnTo>
                  <a:lnTo>
                    <a:pt x="1015571" y="228648"/>
                  </a:lnTo>
                  <a:lnTo>
                    <a:pt x="1017739" y="229375"/>
                  </a:lnTo>
                  <a:lnTo>
                    <a:pt x="1020422" y="229798"/>
                  </a:lnTo>
                  <a:lnTo>
                    <a:pt x="1021863" y="229850"/>
                  </a:lnTo>
                  <a:lnTo>
                    <a:pt x="1023026" y="229295"/>
                  </a:lnTo>
                  <a:lnTo>
                    <a:pt x="1026410" y="229176"/>
                  </a:lnTo>
                  <a:lnTo>
                    <a:pt x="1025960" y="230379"/>
                  </a:lnTo>
                  <a:lnTo>
                    <a:pt x="1024903" y="230762"/>
                  </a:lnTo>
                  <a:lnTo>
                    <a:pt x="1017845" y="231278"/>
                  </a:lnTo>
                  <a:lnTo>
                    <a:pt x="1013932" y="230842"/>
                  </a:lnTo>
                  <a:lnTo>
                    <a:pt x="1008645" y="229533"/>
                  </a:lnTo>
                  <a:lnTo>
                    <a:pt x="997543" y="225317"/>
                  </a:lnTo>
                  <a:lnTo>
                    <a:pt x="986837" y="225013"/>
                  </a:lnTo>
                  <a:lnTo>
                    <a:pt x="986427" y="226242"/>
                  </a:lnTo>
                  <a:lnTo>
                    <a:pt x="982052" y="224524"/>
                  </a:lnTo>
                  <a:lnTo>
                    <a:pt x="970659" y="224141"/>
                  </a:lnTo>
                  <a:lnTo>
                    <a:pt x="963336" y="223043"/>
                  </a:lnTo>
                  <a:lnTo>
                    <a:pt x="955181" y="221286"/>
                  </a:lnTo>
                  <a:lnTo>
                    <a:pt x="954071" y="220440"/>
                  </a:lnTo>
                  <a:lnTo>
                    <a:pt x="953027" y="219250"/>
                  </a:lnTo>
                  <a:lnTo>
                    <a:pt x="954533" y="217757"/>
                  </a:lnTo>
                  <a:lnTo>
                    <a:pt x="954877" y="216831"/>
                  </a:lnTo>
                  <a:lnTo>
                    <a:pt x="953780" y="214056"/>
                  </a:lnTo>
                  <a:lnTo>
                    <a:pt x="947039" y="210394"/>
                  </a:lnTo>
                  <a:lnTo>
                    <a:pt x="945427" y="207050"/>
                  </a:lnTo>
                  <a:lnTo>
                    <a:pt x="947198" y="206495"/>
                  </a:lnTo>
                  <a:lnTo>
                    <a:pt x="947224" y="202186"/>
                  </a:lnTo>
                  <a:lnTo>
                    <a:pt x="947978" y="200772"/>
                  </a:lnTo>
                  <a:lnTo>
                    <a:pt x="948546" y="200283"/>
                  </a:lnTo>
                  <a:lnTo>
                    <a:pt x="948744" y="199305"/>
                  </a:lnTo>
                  <a:lnTo>
                    <a:pt x="947092" y="198076"/>
                  </a:lnTo>
                  <a:lnTo>
                    <a:pt x="945810" y="197336"/>
                  </a:lnTo>
                  <a:lnTo>
                    <a:pt x="943801" y="195617"/>
                  </a:lnTo>
                  <a:lnTo>
                    <a:pt x="943206" y="194362"/>
                  </a:lnTo>
                  <a:lnTo>
                    <a:pt x="942215" y="192789"/>
                  </a:lnTo>
                  <a:lnTo>
                    <a:pt x="938461" y="190423"/>
                  </a:lnTo>
                  <a:lnTo>
                    <a:pt x="934998" y="187885"/>
                  </a:lnTo>
                  <a:lnTo>
                    <a:pt x="930425" y="186603"/>
                  </a:lnTo>
                  <a:lnTo>
                    <a:pt x="926764" y="186577"/>
                  </a:lnTo>
                  <a:lnTo>
                    <a:pt x="925653" y="186920"/>
                  </a:lnTo>
                  <a:lnTo>
                    <a:pt x="924688" y="187528"/>
                  </a:lnTo>
                  <a:lnTo>
                    <a:pt x="928072" y="189841"/>
                  </a:lnTo>
                  <a:lnTo>
                    <a:pt x="931310" y="191903"/>
                  </a:lnTo>
                  <a:lnTo>
                    <a:pt x="933240" y="193516"/>
                  </a:lnTo>
                  <a:lnTo>
                    <a:pt x="935725" y="196437"/>
                  </a:lnTo>
                  <a:lnTo>
                    <a:pt x="937866" y="200045"/>
                  </a:lnTo>
                  <a:lnTo>
                    <a:pt x="938144" y="201512"/>
                  </a:lnTo>
                  <a:lnTo>
                    <a:pt x="937853" y="202755"/>
                  </a:lnTo>
                  <a:lnTo>
                    <a:pt x="935527" y="204301"/>
                  </a:lnTo>
                  <a:lnTo>
                    <a:pt x="931152" y="206152"/>
                  </a:lnTo>
                  <a:lnTo>
                    <a:pt x="928588" y="207050"/>
                  </a:lnTo>
                  <a:lnTo>
                    <a:pt x="922679" y="208042"/>
                  </a:lnTo>
                  <a:lnTo>
                    <a:pt x="918952" y="209641"/>
                  </a:lnTo>
                  <a:lnTo>
                    <a:pt x="914154" y="218880"/>
                  </a:lnTo>
                  <a:lnTo>
                    <a:pt x="916097" y="220268"/>
                  </a:lnTo>
                  <a:lnTo>
                    <a:pt x="920776" y="221788"/>
                  </a:lnTo>
                  <a:lnTo>
                    <a:pt x="924054" y="223096"/>
                  </a:lnTo>
                  <a:lnTo>
                    <a:pt x="925918" y="224193"/>
                  </a:lnTo>
                  <a:lnTo>
                    <a:pt x="930676" y="227630"/>
                  </a:lnTo>
                  <a:lnTo>
                    <a:pt x="946616" y="237305"/>
                  </a:lnTo>
                  <a:lnTo>
                    <a:pt x="948215" y="239063"/>
                  </a:lnTo>
                  <a:lnTo>
                    <a:pt x="947594" y="242182"/>
                  </a:lnTo>
                  <a:lnTo>
                    <a:pt x="945110" y="246227"/>
                  </a:lnTo>
                  <a:lnTo>
                    <a:pt x="944501" y="248513"/>
                  </a:lnTo>
                  <a:lnTo>
                    <a:pt x="944951" y="257290"/>
                  </a:lnTo>
                  <a:lnTo>
                    <a:pt x="945902" y="259550"/>
                  </a:lnTo>
                  <a:lnTo>
                    <a:pt x="948956" y="261678"/>
                  </a:lnTo>
                  <a:lnTo>
                    <a:pt x="953502" y="264361"/>
                  </a:lnTo>
                  <a:lnTo>
                    <a:pt x="955697" y="266397"/>
                  </a:lnTo>
                  <a:lnTo>
                    <a:pt x="956516" y="271617"/>
                  </a:lnTo>
                  <a:lnTo>
                    <a:pt x="958340" y="272926"/>
                  </a:lnTo>
                  <a:lnTo>
                    <a:pt x="961274" y="273613"/>
                  </a:lnTo>
                  <a:lnTo>
                    <a:pt x="967857" y="272899"/>
                  </a:lnTo>
                  <a:lnTo>
                    <a:pt x="976778" y="274182"/>
                  </a:lnTo>
                  <a:lnTo>
                    <a:pt x="980757" y="273574"/>
                  </a:lnTo>
                  <a:lnTo>
                    <a:pt x="985753" y="270666"/>
                  </a:lnTo>
                  <a:lnTo>
                    <a:pt x="988132" y="270349"/>
                  </a:lnTo>
                  <a:lnTo>
                    <a:pt x="996327" y="270745"/>
                  </a:lnTo>
                  <a:lnTo>
                    <a:pt x="1009597" y="273547"/>
                  </a:lnTo>
                  <a:lnTo>
                    <a:pt x="1024189" y="277327"/>
                  </a:lnTo>
                  <a:lnTo>
                    <a:pt x="1027440" y="278609"/>
                  </a:lnTo>
                  <a:lnTo>
                    <a:pt x="1030824" y="278662"/>
                  </a:lnTo>
                  <a:lnTo>
                    <a:pt x="1037063" y="285178"/>
                  </a:lnTo>
                  <a:lnTo>
                    <a:pt x="1041345" y="288734"/>
                  </a:lnTo>
                  <a:lnTo>
                    <a:pt x="1043751" y="291258"/>
                  </a:lnTo>
                  <a:lnTo>
                    <a:pt x="1046051" y="294087"/>
                  </a:lnTo>
                  <a:lnTo>
                    <a:pt x="1044068" y="294682"/>
                  </a:lnTo>
                  <a:lnTo>
                    <a:pt x="1042204" y="294973"/>
                  </a:lnTo>
                  <a:lnTo>
                    <a:pt x="1040962" y="295739"/>
                  </a:lnTo>
                  <a:lnTo>
                    <a:pt x="1041107" y="300141"/>
                  </a:lnTo>
                  <a:lnTo>
                    <a:pt x="1042165" y="302506"/>
                  </a:lnTo>
                  <a:lnTo>
                    <a:pt x="1045575" y="306313"/>
                  </a:lnTo>
                  <a:lnTo>
                    <a:pt x="1057140" y="308097"/>
                  </a:lnTo>
                  <a:lnTo>
                    <a:pt x="1065018" y="309049"/>
                  </a:lnTo>
                  <a:lnTo>
                    <a:pt x="1070291" y="309234"/>
                  </a:lnTo>
                  <a:lnTo>
                    <a:pt x="1071441" y="309670"/>
                  </a:lnTo>
                  <a:lnTo>
                    <a:pt x="1072419" y="310252"/>
                  </a:lnTo>
                  <a:lnTo>
                    <a:pt x="1066432" y="310503"/>
                  </a:lnTo>
                  <a:lnTo>
                    <a:pt x="1055554" y="310966"/>
                  </a:lnTo>
                  <a:lnTo>
                    <a:pt x="1051457" y="310701"/>
                  </a:lnTo>
                  <a:lnTo>
                    <a:pt x="1049408" y="310239"/>
                  </a:lnTo>
                  <a:lnTo>
                    <a:pt x="1046897" y="308917"/>
                  </a:lnTo>
                  <a:lnTo>
                    <a:pt x="1042773" y="307595"/>
                  </a:lnTo>
                  <a:lnTo>
                    <a:pt x="1040975" y="306696"/>
                  </a:lnTo>
                  <a:lnTo>
                    <a:pt x="1037618" y="305665"/>
                  </a:lnTo>
                  <a:lnTo>
                    <a:pt x="1036759" y="301740"/>
                  </a:lnTo>
                  <a:lnTo>
                    <a:pt x="1031868" y="292712"/>
                  </a:lnTo>
                  <a:lnTo>
                    <a:pt x="1029344" y="289011"/>
                  </a:lnTo>
                  <a:lnTo>
                    <a:pt x="1025286" y="285971"/>
                  </a:lnTo>
                  <a:lnTo>
                    <a:pt x="1015941" y="281649"/>
                  </a:lnTo>
                  <a:lnTo>
                    <a:pt x="1011936" y="278768"/>
                  </a:lnTo>
                  <a:lnTo>
                    <a:pt x="1008170" y="276838"/>
                  </a:lnTo>
                  <a:lnTo>
                    <a:pt x="1005394" y="276521"/>
                  </a:lnTo>
                  <a:lnTo>
                    <a:pt x="1001825" y="276891"/>
                  </a:lnTo>
                  <a:lnTo>
                    <a:pt x="993432" y="278675"/>
                  </a:lnTo>
                  <a:lnTo>
                    <a:pt x="985515" y="279614"/>
                  </a:lnTo>
                  <a:lnTo>
                    <a:pt x="977069" y="282257"/>
                  </a:lnTo>
                  <a:lnTo>
                    <a:pt x="976501" y="284465"/>
                  </a:lnTo>
                  <a:lnTo>
                    <a:pt x="978008" y="290175"/>
                  </a:lnTo>
                  <a:lnTo>
                    <a:pt x="981748" y="293003"/>
                  </a:lnTo>
                  <a:lnTo>
                    <a:pt x="985079" y="295039"/>
                  </a:lnTo>
                  <a:lnTo>
                    <a:pt x="989004" y="298528"/>
                  </a:lnTo>
                  <a:lnTo>
                    <a:pt x="990815" y="300643"/>
                  </a:lnTo>
                  <a:lnTo>
                    <a:pt x="992150" y="302771"/>
                  </a:lnTo>
                  <a:lnTo>
                    <a:pt x="993538" y="305943"/>
                  </a:lnTo>
                  <a:lnTo>
                    <a:pt x="992758" y="307674"/>
                  </a:lnTo>
                  <a:lnTo>
                    <a:pt x="985304" y="314481"/>
                  </a:lnTo>
                  <a:lnTo>
                    <a:pt x="984788" y="316583"/>
                  </a:lnTo>
                  <a:lnTo>
                    <a:pt x="986004" y="322491"/>
                  </a:lnTo>
                  <a:lnTo>
                    <a:pt x="985462" y="324672"/>
                  </a:lnTo>
                  <a:lnTo>
                    <a:pt x="981999" y="327950"/>
                  </a:lnTo>
                  <a:lnTo>
                    <a:pt x="979488" y="329272"/>
                  </a:lnTo>
                  <a:lnTo>
                    <a:pt x="965358" y="335286"/>
                  </a:lnTo>
                  <a:lnTo>
                    <a:pt x="965411" y="336607"/>
                  </a:lnTo>
                  <a:lnTo>
                    <a:pt x="966416" y="340890"/>
                  </a:lnTo>
                  <a:lnTo>
                    <a:pt x="962636" y="342819"/>
                  </a:lnTo>
                  <a:lnTo>
                    <a:pt x="959900" y="342978"/>
                  </a:lnTo>
                  <a:lnTo>
                    <a:pt x="952260" y="340837"/>
                  </a:lnTo>
                  <a:lnTo>
                    <a:pt x="948070" y="340202"/>
                  </a:lnTo>
                  <a:lnTo>
                    <a:pt x="944012" y="340031"/>
                  </a:lnTo>
                  <a:lnTo>
                    <a:pt x="929235" y="340625"/>
                  </a:lnTo>
                  <a:lnTo>
                    <a:pt x="921860" y="339171"/>
                  </a:lnTo>
                  <a:lnTo>
                    <a:pt x="915621" y="337136"/>
                  </a:lnTo>
                  <a:lnTo>
                    <a:pt x="909925" y="336488"/>
                  </a:lnTo>
                  <a:lnTo>
                    <a:pt x="905061" y="334823"/>
                  </a:lnTo>
                  <a:lnTo>
                    <a:pt x="903395" y="333303"/>
                  </a:lnTo>
                  <a:lnTo>
                    <a:pt x="901439" y="331281"/>
                  </a:lnTo>
                  <a:lnTo>
                    <a:pt x="900197" y="330237"/>
                  </a:lnTo>
                  <a:lnTo>
                    <a:pt x="899232" y="329695"/>
                  </a:lnTo>
                  <a:lnTo>
                    <a:pt x="900118" y="329021"/>
                  </a:lnTo>
                  <a:lnTo>
                    <a:pt x="902549" y="328703"/>
                  </a:lnTo>
                  <a:lnTo>
                    <a:pt x="912436" y="329047"/>
                  </a:lnTo>
                  <a:lnTo>
                    <a:pt x="914604" y="328294"/>
                  </a:lnTo>
                  <a:lnTo>
                    <a:pt x="916124" y="328677"/>
                  </a:lnTo>
                  <a:lnTo>
                    <a:pt x="919732" y="330527"/>
                  </a:lnTo>
                  <a:lnTo>
                    <a:pt x="924080" y="332206"/>
                  </a:lnTo>
                  <a:lnTo>
                    <a:pt x="926936" y="331928"/>
                  </a:lnTo>
                  <a:lnTo>
                    <a:pt x="928773" y="330554"/>
                  </a:lnTo>
                  <a:lnTo>
                    <a:pt x="929724" y="330541"/>
                  </a:lnTo>
                  <a:lnTo>
                    <a:pt x="930953" y="330752"/>
                  </a:lnTo>
                  <a:lnTo>
                    <a:pt x="929209" y="331836"/>
                  </a:lnTo>
                  <a:lnTo>
                    <a:pt x="927266" y="332629"/>
                  </a:lnTo>
                  <a:lnTo>
                    <a:pt x="926883" y="333131"/>
                  </a:lnTo>
                  <a:lnTo>
                    <a:pt x="926936" y="334228"/>
                  </a:lnTo>
                  <a:lnTo>
                    <a:pt x="930914" y="335550"/>
                  </a:lnTo>
                  <a:lnTo>
                    <a:pt x="934311" y="336264"/>
                  </a:lnTo>
                  <a:lnTo>
                    <a:pt x="937972" y="335563"/>
                  </a:lnTo>
                  <a:lnTo>
                    <a:pt x="939637" y="334189"/>
                  </a:lnTo>
                  <a:lnTo>
                    <a:pt x="943788" y="332179"/>
                  </a:lnTo>
                  <a:lnTo>
                    <a:pt x="947515" y="332272"/>
                  </a:lnTo>
                  <a:lnTo>
                    <a:pt x="946788" y="330382"/>
                  </a:lnTo>
                  <a:lnTo>
                    <a:pt x="943431" y="327487"/>
                  </a:lnTo>
                  <a:lnTo>
                    <a:pt x="940867" y="325478"/>
                  </a:lnTo>
                  <a:lnTo>
                    <a:pt x="946762" y="326007"/>
                  </a:lnTo>
                  <a:lnTo>
                    <a:pt x="949246" y="324355"/>
                  </a:lnTo>
                  <a:lnTo>
                    <a:pt x="955815" y="310278"/>
                  </a:lnTo>
                  <a:lnTo>
                    <a:pt x="960957" y="307635"/>
                  </a:lnTo>
                  <a:lnTo>
                    <a:pt x="962226" y="305930"/>
                  </a:lnTo>
                  <a:lnTo>
                    <a:pt x="962543" y="303564"/>
                  </a:lnTo>
                  <a:lnTo>
                    <a:pt x="961539" y="300960"/>
                  </a:lnTo>
                  <a:lnTo>
                    <a:pt x="959226" y="298118"/>
                  </a:lnTo>
                  <a:lnTo>
                    <a:pt x="958248" y="295937"/>
                  </a:lnTo>
                  <a:lnTo>
                    <a:pt x="959120" y="293215"/>
                  </a:lnTo>
                  <a:lnTo>
                    <a:pt x="960997" y="289937"/>
                  </a:lnTo>
                  <a:lnTo>
                    <a:pt x="962636" y="288707"/>
                  </a:lnTo>
                  <a:lnTo>
                    <a:pt x="961645" y="287491"/>
                  </a:lnTo>
                  <a:lnTo>
                    <a:pt x="960640" y="286487"/>
                  </a:lnTo>
                  <a:lnTo>
                    <a:pt x="952405" y="283315"/>
                  </a:lnTo>
                  <a:lnTo>
                    <a:pt x="944105" y="280724"/>
                  </a:lnTo>
                  <a:lnTo>
                    <a:pt x="940906" y="279297"/>
                  </a:lnTo>
                  <a:lnTo>
                    <a:pt x="937853" y="277063"/>
                  </a:lnTo>
                  <a:lnTo>
                    <a:pt x="935514" y="274393"/>
                  </a:lnTo>
                  <a:lnTo>
                    <a:pt x="934562" y="272635"/>
                  </a:lnTo>
                  <a:lnTo>
                    <a:pt x="932209" y="267309"/>
                  </a:lnTo>
                  <a:lnTo>
                    <a:pt x="931892" y="264797"/>
                  </a:lnTo>
                  <a:lnTo>
                    <a:pt x="927570" y="257475"/>
                  </a:lnTo>
                  <a:lnTo>
                    <a:pt x="921358" y="248540"/>
                  </a:lnTo>
                  <a:lnTo>
                    <a:pt x="918939" y="246134"/>
                  </a:lnTo>
                  <a:lnTo>
                    <a:pt x="919666" y="244482"/>
                  </a:lnTo>
                  <a:lnTo>
                    <a:pt x="920538" y="243121"/>
                  </a:lnTo>
                  <a:lnTo>
                    <a:pt x="920657" y="241852"/>
                  </a:lnTo>
                  <a:lnTo>
                    <a:pt x="916375" y="233313"/>
                  </a:lnTo>
                  <a:lnTo>
                    <a:pt x="914022" y="230049"/>
                  </a:lnTo>
                  <a:lnTo>
                    <a:pt x="909330" y="225674"/>
                  </a:lnTo>
                  <a:lnTo>
                    <a:pt x="898386" y="222065"/>
                  </a:lnTo>
                  <a:lnTo>
                    <a:pt x="892636" y="218576"/>
                  </a:lnTo>
                  <a:lnTo>
                    <a:pt x="892214" y="217320"/>
                  </a:lnTo>
                  <a:lnTo>
                    <a:pt x="892214" y="216474"/>
                  </a:lnTo>
                  <a:lnTo>
                    <a:pt x="895227" y="215060"/>
                  </a:lnTo>
                  <a:lnTo>
                    <a:pt x="896694" y="213064"/>
                  </a:lnTo>
                  <a:lnTo>
                    <a:pt x="896668" y="210157"/>
                  </a:lnTo>
                  <a:lnTo>
                    <a:pt x="897553" y="205768"/>
                  </a:lnTo>
                  <a:lnTo>
                    <a:pt x="897514" y="204235"/>
                  </a:lnTo>
                  <a:lnTo>
                    <a:pt x="896126" y="198195"/>
                  </a:lnTo>
                  <a:lnTo>
                    <a:pt x="894791" y="194996"/>
                  </a:lnTo>
                  <a:lnTo>
                    <a:pt x="892306" y="190238"/>
                  </a:lnTo>
                  <a:lnTo>
                    <a:pt x="888473" y="189035"/>
                  </a:lnTo>
                  <a:lnTo>
                    <a:pt x="884587" y="187991"/>
                  </a:lnTo>
                  <a:lnTo>
                    <a:pt x="878071" y="187119"/>
                  </a:lnTo>
                  <a:lnTo>
                    <a:pt x="875229" y="187330"/>
                  </a:lnTo>
                  <a:lnTo>
                    <a:pt x="868673" y="185453"/>
                  </a:lnTo>
                  <a:lnTo>
                    <a:pt x="866492" y="185189"/>
                  </a:lnTo>
                  <a:lnTo>
                    <a:pt x="852191" y="185718"/>
                  </a:lnTo>
                  <a:lnTo>
                    <a:pt x="843679" y="185466"/>
                  </a:lnTo>
                  <a:lnTo>
                    <a:pt x="839000" y="185889"/>
                  </a:lnTo>
                  <a:lnTo>
                    <a:pt x="836383" y="185837"/>
                  </a:lnTo>
                  <a:lnTo>
                    <a:pt x="834599" y="185546"/>
                  </a:lnTo>
                  <a:lnTo>
                    <a:pt x="834374" y="184766"/>
                  </a:lnTo>
                  <a:lnTo>
                    <a:pt x="834916" y="184211"/>
                  </a:lnTo>
                  <a:lnTo>
                    <a:pt x="834374" y="183735"/>
                  </a:lnTo>
                  <a:lnTo>
                    <a:pt x="832894" y="183642"/>
                  </a:lnTo>
                  <a:lnTo>
                    <a:pt x="829444" y="184237"/>
                  </a:lnTo>
                  <a:lnTo>
                    <a:pt x="827118" y="190727"/>
                  </a:lnTo>
                  <a:lnTo>
                    <a:pt x="827118" y="197085"/>
                  </a:lnTo>
                  <a:lnTo>
                    <a:pt x="828122" y="205768"/>
                  </a:lnTo>
                  <a:lnTo>
                    <a:pt x="827752" y="209456"/>
                  </a:lnTo>
                  <a:lnTo>
                    <a:pt x="826391" y="213368"/>
                  </a:lnTo>
                  <a:lnTo>
                    <a:pt x="822624" y="216474"/>
                  </a:lnTo>
                  <a:lnTo>
                    <a:pt x="816967" y="219633"/>
                  </a:lnTo>
                  <a:lnTo>
                    <a:pt x="813041" y="221127"/>
                  </a:lnTo>
                  <a:lnTo>
                    <a:pt x="807543" y="222647"/>
                  </a:lnTo>
                  <a:lnTo>
                    <a:pt x="806631" y="225951"/>
                  </a:lnTo>
                  <a:lnTo>
                    <a:pt x="805071" y="227313"/>
                  </a:lnTo>
                  <a:lnTo>
                    <a:pt x="806485" y="228238"/>
                  </a:lnTo>
                  <a:lnTo>
                    <a:pt x="808957" y="227722"/>
                  </a:lnTo>
                  <a:lnTo>
                    <a:pt x="808614" y="230075"/>
                  </a:lnTo>
                  <a:lnTo>
                    <a:pt x="807715" y="231516"/>
                  </a:lnTo>
                  <a:lnTo>
                    <a:pt x="808310" y="232349"/>
                  </a:lnTo>
                  <a:lnTo>
                    <a:pt x="809340" y="233419"/>
                  </a:lnTo>
                  <a:lnTo>
                    <a:pt x="811733" y="233908"/>
                  </a:lnTo>
                  <a:lnTo>
                    <a:pt x="816953" y="232970"/>
                  </a:lnTo>
                  <a:lnTo>
                    <a:pt x="818645" y="233882"/>
                  </a:lnTo>
                  <a:lnTo>
                    <a:pt x="820668" y="235270"/>
                  </a:lnTo>
                  <a:lnTo>
                    <a:pt x="822875" y="240847"/>
                  </a:lnTo>
                  <a:lnTo>
                    <a:pt x="823734" y="245658"/>
                  </a:lnTo>
                  <a:lnTo>
                    <a:pt x="824448" y="247430"/>
                  </a:lnTo>
                  <a:lnTo>
                    <a:pt x="825941" y="248566"/>
                  </a:lnTo>
                  <a:lnTo>
                    <a:pt x="827448" y="250060"/>
                  </a:lnTo>
                  <a:lnTo>
                    <a:pt x="826668" y="251884"/>
                  </a:lnTo>
                  <a:lnTo>
                    <a:pt x="825611" y="252479"/>
                  </a:lnTo>
                  <a:lnTo>
                    <a:pt x="822954" y="252267"/>
                  </a:lnTo>
                  <a:lnTo>
                    <a:pt x="823311" y="256325"/>
                  </a:lnTo>
                  <a:lnTo>
                    <a:pt x="823985" y="258730"/>
                  </a:lnTo>
                  <a:lnTo>
                    <a:pt x="824963" y="260647"/>
                  </a:lnTo>
                  <a:lnTo>
                    <a:pt x="826206" y="261837"/>
                  </a:lnTo>
                  <a:lnTo>
                    <a:pt x="827871" y="263145"/>
                  </a:lnTo>
                  <a:lnTo>
                    <a:pt x="828043" y="262127"/>
                  </a:lnTo>
                  <a:lnTo>
                    <a:pt x="827884" y="260726"/>
                  </a:lnTo>
                  <a:lnTo>
                    <a:pt x="829246" y="259827"/>
                  </a:lnTo>
                  <a:lnTo>
                    <a:pt x="840626" y="262418"/>
                  </a:lnTo>
                  <a:lnTo>
                    <a:pt x="843983" y="263713"/>
                  </a:lnTo>
                  <a:lnTo>
                    <a:pt x="848755" y="264903"/>
                  </a:lnTo>
                  <a:lnTo>
                    <a:pt x="850684" y="266304"/>
                  </a:lnTo>
                  <a:lnTo>
                    <a:pt x="853698" y="270692"/>
                  </a:lnTo>
                  <a:lnTo>
                    <a:pt x="860029" y="274710"/>
                  </a:lnTo>
                  <a:lnTo>
                    <a:pt x="864642" y="277103"/>
                  </a:lnTo>
                  <a:lnTo>
                    <a:pt x="867246" y="278054"/>
                  </a:lnTo>
                  <a:lnTo>
                    <a:pt x="869242" y="278292"/>
                  </a:lnTo>
                  <a:lnTo>
                    <a:pt x="871700" y="277367"/>
                  </a:lnTo>
                  <a:lnTo>
                    <a:pt x="875692" y="277499"/>
                  </a:lnTo>
                  <a:lnTo>
                    <a:pt x="875189" y="280671"/>
                  </a:lnTo>
                  <a:lnTo>
                    <a:pt x="874661" y="286672"/>
                  </a:lnTo>
                  <a:lnTo>
                    <a:pt x="871343" y="291933"/>
                  </a:lnTo>
                  <a:lnTo>
                    <a:pt x="869321" y="292752"/>
                  </a:lnTo>
                  <a:lnTo>
                    <a:pt x="864338" y="290598"/>
                  </a:lnTo>
                  <a:lnTo>
                    <a:pt x="855257" y="287954"/>
                  </a:lnTo>
                  <a:lnTo>
                    <a:pt x="852826" y="286381"/>
                  </a:lnTo>
                  <a:lnTo>
                    <a:pt x="841842" y="282205"/>
                  </a:lnTo>
                  <a:lnTo>
                    <a:pt x="837771" y="279350"/>
                  </a:lnTo>
                  <a:lnTo>
                    <a:pt x="833092" y="278913"/>
                  </a:lnTo>
                  <a:lnTo>
                    <a:pt x="826259" y="277578"/>
                  </a:lnTo>
                  <a:lnTo>
                    <a:pt x="825188" y="277261"/>
                  </a:lnTo>
                  <a:lnTo>
                    <a:pt x="819227" y="275477"/>
                  </a:lnTo>
                  <a:lnTo>
                    <a:pt x="813821" y="274512"/>
                  </a:lnTo>
                  <a:lnTo>
                    <a:pt x="811786" y="273190"/>
                  </a:lnTo>
                  <a:lnTo>
                    <a:pt x="807556" y="272212"/>
                  </a:lnTo>
                  <a:lnTo>
                    <a:pt x="803591" y="271551"/>
                  </a:lnTo>
                  <a:lnTo>
                    <a:pt x="797471" y="269926"/>
                  </a:lnTo>
                  <a:lnTo>
                    <a:pt x="795277" y="270454"/>
                  </a:lnTo>
                  <a:lnTo>
                    <a:pt x="794986" y="268604"/>
                  </a:lnTo>
                  <a:lnTo>
                    <a:pt x="787664" y="265987"/>
                  </a:lnTo>
                  <a:lnTo>
                    <a:pt x="779297" y="263634"/>
                  </a:lnTo>
                  <a:lnTo>
                    <a:pt x="762789" y="260303"/>
                  </a:lnTo>
                  <a:lnTo>
                    <a:pt x="748897" y="258704"/>
                  </a:lnTo>
                  <a:lnTo>
                    <a:pt x="733195" y="258228"/>
                  </a:lnTo>
                  <a:lnTo>
                    <a:pt x="718682" y="256140"/>
                  </a:lnTo>
                  <a:lnTo>
                    <a:pt x="716805" y="256246"/>
                  </a:lnTo>
                  <a:lnTo>
                    <a:pt x="715352" y="256854"/>
                  </a:lnTo>
                  <a:lnTo>
                    <a:pt x="712127" y="259894"/>
                  </a:lnTo>
                  <a:lnTo>
                    <a:pt x="707461" y="260832"/>
                  </a:lnTo>
                  <a:lnTo>
                    <a:pt x="706192" y="262299"/>
                  </a:lnTo>
                  <a:lnTo>
                    <a:pt x="710593" y="265471"/>
                  </a:lnTo>
                  <a:lnTo>
                    <a:pt x="720123" y="273719"/>
                  </a:lnTo>
                  <a:lnTo>
                    <a:pt x="723269" y="272886"/>
                  </a:lnTo>
                  <a:lnTo>
                    <a:pt x="726282" y="276666"/>
                  </a:lnTo>
                  <a:lnTo>
                    <a:pt x="725079" y="278847"/>
                  </a:lnTo>
                  <a:lnTo>
                    <a:pt x="722978" y="281438"/>
                  </a:lnTo>
                  <a:lnTo>
                    <a:pt x="720876" y="282826"/>
                  </a:lnTo>
                  <a:lnTo>
                    <a:pt x="715193" y="283526"/>
                  </a:lnTo>
                  <a:lnTo>
                    <a:pt x="710316" y="283368"/>
                  </a:lnTo>
                  <a:lnTo>
                    <a:pt x="710792" y="285800"/>
                  </a:lnTo>
                  <a:lnTo>
                    <a:pt x="713144" y="288060"/>
                  </a:lnTo>
                  <a:lnTo>
                    <a:pt x="713210" y="288998"/>
                  </a:lnTo>
                  <a:lnTo>
                    <a:pt x="713250" y="290188"/>
                  </a:lnTo>
                  <a:lnTo>
                    <a:pt x="712801" y="290809"/>
                  </a:lnTo>
                  <a:lnTo>
                    <a:pt x="712391" y="291192"/>
                  </a:lnTo>
                  <a:lnTo>
                    <a:pt x="710818" y="291880"/>
                  </a:lnTo>
                  <a:lnTo>
                    <a:pt x="708597" y="291893"/>
                  </a:lnTo>
                  <a:lnTo>
                    <a:pt x="702742" y="290717"/>
                  </a:lnTo>
                  <a:lnTo>
                    <a:pt x="698433" y="289659"/>
                  </a:lnTo>
                  <a:lnTo>
                    <a:pt x="696953" y="285535"/>
                  </a:lnTo>
                  <a:lnTo>
                    <a:pt x="698209" y="283738"/>
                  </a:lnTo>
                  <a:lnTo>
                    <a:pt x="699411" y="283328"/>
                  </a:lnTo>
                  <a:lnTo>
                    <a:pt x="700429" y="282614"/>
                  </a:lnTo>
                  <a:lnTo>
                    <a:pt x="696583" y="279958"/>
                  </a:lnTo>
                  <a:lnTo>
                    <a:pt x="694111" y="278847"/>
                  </a:lnTo>
                  <a:lnTo>
                    <a:pt x="692433" y="277023"/>
                  </a:lnTo>
                  <a:lnTo>
                    <a:pt x="692049" y="276230"/>
                  </a:lnTo>
                  <a:lnTo>
                    <a:pt x="689564" y="276283"/>
                  </a:lnTo>
                  <a:lnTo>
                    <a:pt x="680180" y="278371"/>
                  </a:lnTo>
                  <a:lnTo>
                    <a:pt x="678871" y="280341"/>
                  </a:lnTo>
                  <a:lnTo>
                    <a:pt x="677153" y="279006"/>
                  </a:lnTo>
                  <a:lnTo>
                    <a:pt x="666315" y="284941"/>
                  </a:lnTo>
                  <a:lnTo>
                    <a:pt x="661372" y="287042"/>
                  </a:lnTo>
                  <a:lnTo>
                    <a:pt x="657288" y="286738"/>
                  </a:lnTo>
                  <a:lnTo>
                    <a:pt x="651512" y="285482"/>
                  </a:lnTo>
                  <a:lnTo>
                    <a:pt x="645180" y="285363"/>
                  </a:lnTo>
                  <a:lnTo>
                    <a:pt x="640713" y="284769"/>
                  </a:lnTo>
                  <a:lnTo>
                    <a:pt x="638651" y="285046"/>
                  </a:lnTo>
                  <a:lnTo>
                    <a:pt x="634673" y="286513"/>
                  </a:lnTo>
                  <a:lnTo>
                    <a:pt x="630060" y="286712"/>
                  </a:lnTo>
                  <a:lnTo>
                    <a:pt x="625989" y="288813"/>
                  </a:lnTo>
                  <a:lnTo>
                    <a:pt x="622790" y="291364"/>
                  </a:lnTo>
                  <a:lnTo>
                    <a:pt x="623226" y="295501"/>
                  </a:lnTo>
                  <a:lnTo>
                    <a:pt x="620768" y="295924"/>
                  </a:lnTo>
                  <a:lnTo>
                    <a:pt x="617093" y="293783"/>
                  </a:lnTo>
                  <a:lnTo>
                    <a:pt x="615349" y="293281"/>
                  </a:lnTo>
                  <a:lnTo>
                    <a:pt x="614014" y="293743"/>
                  </a:lnTo>
                  <a:lnTo>
                    <a:pt x="611146" y="293955"/>
                  </a:lnTo>
                  <a:lnTo>
                    <a:pt x="608766" y="294127"/>
                  </a:lnTo>
                  <a:lnTo>
                    <a:pt x="606639" y="294893"/>
                  </a:lnTo>
                  <a:lnTo>
                    <a:pt x="605608" y="294801"/>
                  </a:lnTo>
                  <a:lnTo>
                    <a:pt x="598060" y="294113"/>
                  </a:lnTo>
                  <a:lnTo>
                    <a:pt x="596038" y="294180"/>
                  </a:lnTo>
                  <a:lnTo>
                    <a:pt x="593342" y="293928"/>
                  </a:lnTo>
                  <a:lnTo>
                    <a:pt x="593553" y="292871"/>
                  </a:lnTo>
                  <a:lnTo>
                    <a:pt x="594175" y="292118"/>
                  </a:lnTo>
                  <a:lnTo>
                    <a:pt x="598060" y="291549"/>
                  </a:lnTo>
                  <a:lnTo>
                    <a:pt x="600003" y="290703"/>
                  </a:lnTo>
                  <a:lnTo>
                    <a:pt x="602726" y="291179"/>
                  </a:lnTo>
                  <a:lnTo>
                    <a:pt x="604114" y="289910"/>
                  </a:lnTo>
                  <a:lnTo>
                    <a:pt x="602964" y="287478"/>
                  </a:lnTo>
                  <a:lnTo>
                    <a:pt x="599210" y="285152"/>
                  </a:lnTo>
                  <a:lnTo>
                    <a:pt x="599911" y="283354"/>
                  </a:lnTo>
                  <a:lnTo>
                    <a:pt x="600122" y="281134"/>
                  </a:lnTo>
                  <a:lnTo>
                    <a:pt x="600717" y="280883"/>
                  </a:lnTo>
                  <a:lnTo>
                    <a:pt x="601180" y="280103"/>
                  </a:lnTo>
                  <a:lnTo>
                    <a:pt x="600003" y="279455"/>
                  </a:lnTo>
                  <a:lnTo>
                    <a:pt x="597677" y="279138"/>
                  </a:lnTo>
                  <a:lnTo>
                    <a:pt x="597466" y="278596"/>
                  </a:lnTo>
                  <a:lnTo>
                    <a:pt x="598682" y="278134"/>
                  </a:lnTo>
                  <a:lnTo>
                    <a:pt x="607458" y="277222"/>
                  </a:lnTo>
                  <a:lnTo>
                    <a:pt x="609295" y="276561"/>
                  </a:lnTo>
                  <a:lnTo>
                    <a:pt x="603651" y="276296"/>
                  </a:lnTo>
                  <a:lnTo>
                    <a:pt x="596752" y="276468"/>
                  </a:lnTo>
                  <a:lnTo>
                    <a:pt x="590434" y="278464"/>
                  </a:lnTo>
                  <a:lnTo>
                    <a:pt x="578763" y="282799"/>
                  </a:lnTo>
                  <a:lnTo>
                    <a:pt x="573635" y="285747"/>
                  </a:lnTo>
                  <a:lnTo>
                    <a:pt x="575274" y="285694"/>
                  </a:lnTo>
                  <a:lnTo>
                    <a:pt x="577521" y="286117"/>
                  </a:lnTo>
                  <a:lnTo>
                    <a:pt x="580045" y="288192"/>
                  </a:lnTo>
                  <a:lnTo>
                    <a:pt x="581605" y="288721"/>
                  </a:lnTo>
                  <a:lnTo>
                    <a:pt x="581129" y="290095"/>
                  </a:lnTo>
                  <a:lnTo>
                    <a:pt x="577957" y="291166"/>
                  </a:lnTo>
                  <a:lnTo>
                    <a:pt x="576780" y="291893"/>
                  </a:lnTo>
                  <a:lnTo>
                    <a:pt x="575525" y="292184"/>
                  </a:lnTo>
                  <a:lnTo>
                    <a:pt x="574269" y="291919"/>
                  </a:lnTo>
                  <a:lnTo>
                    <a:pt x="572683" y="291364"/>
                  </a:lnTo>
                  <a:lnTo>
                    <a:pt x="573106" y="290294"/>
                  </a:lnTo>
                  <a:lnTo>
                    <a:pt x="573820" y="289315"/>
                  </a:lnTo>
                  <a:lnTo>
                    <a:pt x="570344" y="287571"/>
                  </a:lnTo>
                  <a:lnTo>
                    <a:pt x="568929" y="287346"/>
                  </a:lnTo>
                  <a:lnTo>
                    <a:pt x="567832" y="287412"/>
                  </a:lnTo>
                  <a:lnTo>
                    <a:pt x="561462" y="288906"/>
                  </a:lnTo>
                  <a:lnTo>
                    <a:pt x="556954" y="290677"/>
                  </a:lnTo>
                  <a:lnTo>
                    <a:pt x="552579" y="291615"/>
                  </a:lnTo>
                  <a:lnTo>
                    <a:pt x="548310" y="291933"/>
                  </a:lnTo>
                  <a:lnTo>
                    <a:pt x="546023" y="292712"/>
                  </a:lnTo>
                  <a:lnTo>
                    <a:pt x="541609" y="295105"/>
                  </a:lnTo>
                  <a:lnTo>
                    <a:pt x="538648" y="296136"/>
                  </a:lnTo>
                  <a:lnTo>
                    <a:pt x="534009" y="298792"/>
                  </a:lnTo>
                  <a:lnTo>
                    <a:pt x="521307" y="303498"/>
                  </a:lnTo>
                  <a:lnTo>
                    <a:pt x="517738" y="303894"/>
                  </a:lnTo>
                  <a:lnTo>
                    <a:pt x="515531" y="303511"/>
                  </a:lnTo>
                  <a:lnTo>
                    <a:pt x="513747" y="302877"/>
                  </a:lnTo>
                  <a:lnTo>
                    <a:pt x="512835" y="303405"/>
                  </a:lnTo>
                  <a:lnTo>
                    <a:pt x="514434" y="304542"/>
                  </a:lnTo>
                  <a:lnTo>
                    <a:pt x="517302" y="306855"/>
                  </a:lnTo>
                  <a:lnTo>
                    <a:pt x="516866" y="308058"/>
                  </a:lnTo>
                  <a:lnTo>
                    <a:pt x="513456" y="307727"/>
                  </a:lnTo>
                  <a:lnTo>
                    <a:pt x="506887" y="308811"/>
                  </a:lnTo>
                  <a:lnTo>
                    <a:pt x="499868" y="310186"/>
                  </a:lnTo>
                  <a:lnTo>
                    <a:pt x="500529" y="311851"/>
                  </a:lnTo>
                  <a:lnTo>
                    <a:pt x="501454" y="313318"/>
                  </a:lnTo>
                  <a:lnTo>
                    <a:pt x="500926" y="315724"/>
                  </a:lnTo>
                  <a:lnTo>
                    <a:pt x="500212" y="317667"/>
                  </a:lnTo>
                  <a:lnTo>
                    <a:pt x="500846" y="323284"/>
                  </a:lnTo>
                  <a:lnTo>
                    <a:pt x="500371" y="324963"/>
                  </a:lnTo>
                  <a:lnTo>
                    <a:pt x="497753" y="326086"/>
                  </a:lnTo>
                  <a:lnTo>
                    <a:pt x="483545" y="328637"/>
                  </a:lnTo>
                  <a:lnTo>
                    <a:pt x="481020" y="328796"/>
                  </a:lnTo>
                  <a:lnTo>
                    <a:pt x="480042" y="329258"/>
                  </a:lnTo>
                  <a:lnTo>
                    <a:pt x="479091" y="328796"/>
                  </a:lnTo>
                  <a:lnTo>
                    <a:pt x="476117" y="328214"/>
                  </a:lnTo>
                  <a:lnTo>
                    <a:pt x="472138" y="328201"/>
                  </a:lnTo>
                  <a:lnTo>
                    <a:pt x="470248" y="327963"/>
                  </a:lnTo>
                  <a:lnTo>
                    <a:pt x="468107" y="327038"/>
                  </a:lnTo>
                  <a:lnTo>
                    <a:pt x="464948" y="324646"/>
                  </a:lnTo>
                  <a:lnTo>
                    <a:pt x="460031" y="319861"/>
                  </a:lnTo>
                  <a:lnTo>
                    <a:pt x="451493" y="317442"/>
                  </a:lnTo>
                  <a:lnTo>
                    <a:pt x="447343" y="315843"/>
                  </a:lnTo>
                  <a:lnTo>
                    <a:pt x="446219" y="314323"/>
                  </a:lnTo>
                  <a:lnTo>
                    <a:pt x="446457" y="312763"/>
                  </a:lnTo>
                  <a:lnTo>
                    <a:pt x="452986" y="307635"/>
                  </a:lnTo>
                  <a:lnTo>
                    <a:pt x="455352" y="305969"/>
                  </a:lnTo>
                  <a:lnTo>
                    <a:pt x="466798" y="304502"/>
                  </a:lnTo>
                  <a:lnTo>
                    <a:pt x="471438" y="304370"/>
                  </a:lnTo>
                  <a:lnTo>
                    <a:pt x="476064" y="303762"/>
                  </a:lnTo>
                  <a:lnTo>
                    <a:pt x="475046" y="300828"/>
                  </a:lnTo>
                  <a:lnTo>
                    <a:pt x="469297" y="297246"/>
                  </a:lnTo>
                  <a:lnTo>
                    <a:pt x="463071" y="293096"/>
                  </a:lnTo>
                  <a:lnTo>
                    <a:pt x="456833" y="288575"/>
                  </a:lnTo>
                  <a:lnTo>
                    <a:pt x="449550" y="286976"/>
                  </a:lnTo>
                  <a:lnTo>
                    <a:pt x="441276" y="286223"/>
                  </a:lnTo>
                  <a:lnTo>
                    <a:pt x="425058" y="287095"/>
                  </a:lnTo>
                  <a:lnTo>
                    <a:pt x="422692" y="286923"/>
                  </a:lnTo>
                  <a:lnTo>
                    <a:pt x="411299" y="283791"/>
                  </a:lnTo>
                  <a:lnTo>
                    <a:pt x="410215" y="283751"/>
                  </a:lnTo>
                  <a:lnTo>
                    <a:pt x="408814" y="283949"/>
                  </a:lnTo>
                  <a:lnTo>
                    <a:pt x="409514" y="284848"/>
                  </a:lnTo>
                  <a:lnTo>
                    <a:pt x="410532" y="285496"/>
                  </a:lnTo>
                  <a:lnTo>
                    <a:pt x="426419" y="292250"/>
                  </a:lnTo>
                  <a:lnTo>
                    <a:pt x="427569" y="294008"/>
                  </a:lnTo>
                  <a:lnTo>
                    <a:pt x="428653" y="296400"/>
                  </a:lnTo>
                  <a:lnTo>
                    <a:pt x="428706" y="297405"/>
                  </a:lnTo>
                  <a:lnTo>
                    <a:pt x="429314" y="298396"/>
                  </a:lnTo>
                  <a:lnTo>
                    <a:pt x="429724" y="300220"/>
                  </a:lnTo>
                  <a:lnTo>
                    <a:pt x="428468" y="308071"/>
                  </a:lnTo>
                  <a:lnTo>
                    <a:pt x="426710" y="313675"/>
                  </a:lnTo>
                  <a:lnTo>
                    <a:pt x="426327" y="316345"/>
                  </a:lnTo>
                  <a:lnTo>
                    <a:pt x="426578" y="318169"/>
                  </a:lnTo>
                  <a:lnTo>
                    <a:pt x="428362" y="319768"/>
                  </a:lnTo>
                  <a:lnTo>
                    <a:pt x="432566" y="320284"/>
                  </a:lnTo>
                  <a:lnTo>
                    <a:pt x="437046" y="321936"/>
                  </a:lnTo>
                  <a:lnTo>
                    <a:pt x="439769" y="324262"/>
                  </a:lnTo>
                  <a:lnTo>
                    <a:pt x="440694" y="325888"/>
                  </a:lnTo>
                  <a:lnTo>
                    <a:pt x="441818" y="329377"/>
                  </a:lnTo>
                  <a:lnTo>
                    <a:pt x="443615" y="332378"/>
                  </a:lnTo>
                  <a:lnTo>
                    <a:pt x="441685" y="337030"/>
                  </a:lnTo>
                  <a:lnTo>
                    <a:pt x="440403" y="338854"/>
                  </a:lnTo>
                  <a:lnTo>
                    <a:pt x="439240" y="343084"/>
                  </a:lnTo>
                  <a:lnTo>
                    <a:pt x="440958" y="346097"/>
                  </a:lnTo>
                  <a:lnTo>
                    <a:pt x="441038" y="347287"/>
                  </a:lnTo>
                  <a:lnTo>
                    <a:pt x="440892" y="348662"/>
                  </a:lnTo>
                  <a:lnTo>
                    <a:pt x="438976" y="347644"/>
                  </a:lnTo>
                  <a:lnTo>
                    <a:pt x="437297" y="346441"/>
                  </a:lnTo>
                  <a:lnTo>
                    <a:pt x="435130" y="345370"/>
                  </a:lnTo>
                  <a:lnTo>
                    <a:pt x="433028" y="344974"/>
                  </a:lnTo>
                  <a:lnTo>
                    <a:pt x="430992" y="345265"/>
                  </a:lnTo>
                  <a:lnTo>
                    <a:pt x="429605" y="345833"/>
                  </a:lnTo>
                  <a:lnTo>
                    <a:pt x="429433" y="344604"/>
                  </a:lnTo>
                  <a:lnTo>
                    <a:pt x="430847" y="342701"/>
                  </a:lnTo>
                  <a:lnTo>
                    <a:pt x="429657" y="341709"/>
                  </a:lnTo>
                  <a:lnTo>
                    <a:pt x="428481" y="340969"/>
                  </a:lnTo>
                  <a:lnTo>
                    <a:pt x="421925" y="338656"/>
                  </a:lnTo>
                  <a:lnTo>
                    <a:pt x="417643" y="338524"/>
                  </a:lnTo>
                  <a:lnTo>
                    <a:pt x="413982" y="338762"/>
                  </a:lnTo>
                  <a:lnTo>
                    <a:pt x="410096" y="338484"/>
                  </a:lnTo>
                  <a:lnTo>
                    <a:pt x="406884" y="337017"/>
                  </a:lnTo>
                  <a:lnTo>
                    <a:pt x="404122" y="336224"/>
                  </a:lnTo>
                  <a:lnTo>
                    <a:pt x="402166" y="336105"/>
                  </a:lnTo>
                  <a:lnTo>
                    <a:pt x="400130" y="337427"/>
                  </a:lnTo>
                  <a:lnTo>
                    <a:pt x="395768" y="342502"/>
                  </a:lnTo>
                  <a:lnTo>
                    <a:pt x="390891" y="345846"/>
                  </a:lnTo>
                  <a:lnTo>
                    <a:pt x="384018" y="348371"/>
                  </a:lnTo>
                  <a:lnTo>
                    <a:pt x="378559" y="349190"/>
                  </a:lnTo>
                  <a:lnTo>
                    <a:pt x="377158" y="349798"/>
                  </a:lnTo>
                  <a:lnTo>
                    <a:pt x="374515" y="352746"/>
                  </a:lnTo>
                  <a:lnTo>
                    <a:pt x="371580" y="355019"/>
                  </a:lnTo>
                  <a:lnTo>
                    <a:pt x="362844" y="358813"/>
                  </a:lnTo>
                  <a:lnTo>
                    <a:pt x="362540" y="360372"/>
                  </a:lnTo>
                  <a:lnTo>
                    <a:pt x="362434" y="362513"/>
                  </a:lnTo>
                  <a:lnTo>
                    <a:pt x="363927" y="364945"/>
                  </a:lnTo>
                  <a:lnTo>
                    <a:pt x="366333" y="367298"/>
                  </a:lnTo>
                  <a:lnTo>
                    <a:pt x="372109" y="372056"/>
                  </a:lnTo>
                  <a:lnTo>
                    <a:pt x="375110" y="373669"/>
                  </a:lnTo>
                  <a:lnTo>
                    <a:pt x="377488" y="376207"/>
                  </a:lnTo>
                  <a:lnTo>
                    <a:pt x="379498" y="379128"/>
                  </a:lnTo>
                  <a:lnTo>
                    <a:pt x="378929" y="379722"/>
                  </a:lnTo>
                  <a:lnTo>
                    <a:pt x="374885" y="378995"/>
                  </a:lnTo>
                  <a:lnTo>
                    <a:pt x="372188" y="379326"/>
                  </a:lnTo>
                  <a:lnTo>
                    <a:pt x="368673" y="381322"/>
                  </a:lnTo>
                  <a:lnTo>
                    <a:pt x="368567" y="382168"/>
                  </a:lnTo>
                  <a:lnTo>
                    <a:pt x="367589" y="384150"/>
                  </a:lnTo>
                  <a:lnTo>
                    <a:pt x="363994" y="384309"/>
                  </a:lnTo>
                  <a:lnTo>
                    <a:pt x="353406" y="380727"/>
                  </a:lnTo>
                  <a:lnTo>
                    <a:pt x="344630" y="378916"/>
                  </a:lnTo>
                  <a:lnTo>
                    <a:pt x="343229" y="378797"/>
                  </a:lnTo>
                  <a:lnTo>
                    <a:pt x="341154" y="377898"/>
                  </a:lnTo>
                  <a:lnTo>
                    <a:pt x="340427" y="377158"/>
                  </a:lnTo>
                  <a:lnTo>
                    <a:pt x="336964" y="377304"/>
                  </a:lnTo>
                  <a:lnTo>
                    <a:pt x="334810" y="377224"/>
                  </a:lnTo>
                  <a:lnTo>
                    <a:pt x="332655" y="376630"/>
                  </a:lnTo>
                  <a:lnTo>
                    <a:pt x="322306" y="370920"/>
                  </a:lnTo>
                  <a:lnTo>
                    <a:pt x="314521" y="368778"/>
                  </a:lnTo>
                  <a:lnTo>
                    <a:pt x="312803" y="368739"/>
                  </a:lnTo>
                  <a:lnTo>
                    <a:pt x="309763" y="369320"/>
                  </a:lnTo>
                  <a:lnTo>
                    <a:pt x="308877" y="373920"/>
                  </a:lnTo>
                  <a:lnTo>
                    <a:pt x="306617" y="375202"/>
                  </a:lnTo>
                  <a:lnTo>
                    <a:pt x="304357" y="375123"/>
                  </a:lnTo>
                  <a:lnTo>
                    <a:pt x="304701" y="377396"/>
                  </a:lnTo>
                  <a:lnTo>
                    <a:pt x="305943" y="378797"/>
                  </a:lnTo>
                  <a:lnTo>
                    <a:pt x="307014" y="379802"/>
                  </a:lnTo>
                  <a:lnTo>
                    <a:pt x="310106" y="381427"/>
                  </a:lnTo>
                  <a:lnTo>
                    <a:pt x="316279" y="386318"/>
                  </a:lnTo>
                  <a:lnTo>
                    <a:pt x="319425" y="388327"/>
                  </a:lnTo>
                  <a:lnTo>
                    <a:pt x="321605" y="389094"/>
                  </a:lnTo>
                  <a:lnTo>
                    <a:pt x="324302" y="389199"/>
                  </a:lnTo>
                  <a:lnTo>
                    <a:pt x="330118" y="388618"/>
                  </a:lnTo>
                  <a:lnTo>
                    <a:pt x="332245" y="389384"/>
                  </a:lnTo>
                  <a:lnTo>
                    <a:pt x="334598" y="390534"/>
                  </a:lnTo>
                  <a:lnTo>
                    <a:pt x="335656" y="393363"/>
                  </a:lnTo>
                  <a:lnTo>
                    <a:pt x="337902" y="396271"/>
                  </a:lnTo>
                  <a:lnTo>
                    <a:pt x="338418" y="397910"/>
                  </a:lnTo>
                  <a:lnTo>
                    <a:pt x="336858" y="399839"/>
                  </a:lnTo>
                  <a:lnTo>
                    <a:pt x="330778" y="401240"/>
                  </a:lnTo>
                  <a:lnTo>
                    <a:pt x="327487" y="403249"/>
                  </a:lnTo>
                  <a:lnTo>
                    <a:pt x="326139" y="403170"/>
                  </a:lnTo>
                  <a:lnTo>
                    <a:pt x="318037" y="400844"/>
                  </a:lnTo>
                  <a:lnTo>
                    <a:pt x="312842" y="399945"/>
                  </a:lnTo>
                  <a:lnTo>
                    <a:pt x="305864" y="398491"/>
                  </a:lnTo>
                  <a:lnTo>
                    <a:pt x="304502" y="397698"/>
                  </a:lnTo>
                  <a:lnTo>
                    <a:pt x="300762" y="393825"/>
                  </a:lnTo>
                  <a:lnTo>
                    <a:pt x="293453" y="390164"/>
                  </a:lnTo>
                  <a:lnTo>
                    <a:pt x="290280" y="389094"/>
                  </a:lnTo>
                  <a:lnTo>
                    <a:pt x="286328" y="389887"/>
                  </a:lnTo>
                  <a:lnTo>
                    <a:pt x="283434" y="389490"/>
                  </a:lnTo>
                  <a:lnTo>
                    <a:pt x="278318" y="387547"/>
                  </a:lnTo>
                  <a:lnTo>
                    <a:pt x="274591" y="384560"/>
                  </a:lnTo>
                  <a:lnTo>
                    <a:pt x="273679" y="380899"/>
                  </a:lnTo>
                  <a:lnTo>
                    <a:pt x="274419" y="380106"/>
                  </a:lnTo>
                  <a:lnTo>
                    <a:pt x="275226" y="379670"/>
                  </a:lnTo>
                  <a:lnTo>
                    <a:pt x="272741" y="378573"/>
                  </a:lnTo>
                  <a:lnTo>
                    <a:pt x="272106" y="375770"/>
                  </a:lnTo>
                  <a:lnTo>
                    <a:pt x="271313" y="373946"/>
                  </a:lnTo>
                  <a:lnTo>
                    <a:pt x="267943" y="369426"/>
                  </a:lnTo>
                  <a:lnTo>
                    <a:pt x="264863" y="366703"/>
                  </a:lnTo>
                  <a:lnTo>
                    <a:pt x="261863" y="363782"/>
                  </a:lnTo>
                  <a:lnTo>
                    <a:pt x="264176" y="362275"/>
                  </a:lnTo>
                  <a:lnTo>
                    <a:pt x="265273" y="360954"/>
                  </a:lnTo>
                  <a:lnTo>
                    <a:pt x="266423" y="357147"/>
                  </a:lnTo>
                  <a:lnTo>
                    <a:pt x="266542" y="355852"/>
                  </a:lnTo>
                  <a:lnTo>
                    <a:pt x="267084" y="354570"/>
                  </a:lnTo>
                  <a:lnTo>
                    <a:pt x="267163" y="353380"/>
                  </a:lnTo>
                  <a:lnTo>
                    <a:pt x="266806" y="352191"/>
                  </a:lnTo>
                  <a:lnTo>
                    <a:pt x="264612" y="350036"/>
                  </a:lnTo>
                  <a:lnTo>
                    <a:pt x="258294" y="345688"/>
                  </a:lnTo>
                  <a:lnTo>
                    <a:pt x="252465" y="343309"/>
                  </a:lnTo>
                  <a:lnTo>
                    <a:pt x="241812" y="340956"/>
                  </a:lnTo>
                  <a:lnTo>
                    <a:pt x="239010" y="341088"/>
                  </a:lnTo>
                  <a:lnTo>
                    <a:pt x="237913" y="340744"/>
                  </a:lnTo>
                  <a:lnTo>
                    <a:pt x="240014" y="340321"/>
                  </a:lnTo>
                  <a:lnTo>
                    <a:pt x="242010" y="339396"/>
                  </a:lnTo>
                  <a:lnTo>
                    <a:pt x="242922" y="337969"/>
                  </a:lnTo>
                  <a:lnTo>
                    <a:pt x="240213" y="337268"/>
                  </a:lnTo>
                  <a:lnTo>
                    <a:pt x="238058" y="336951"/>
                  </a:lnTo>
                  <a:lnTo>
                    <a:pt x="234344" y="335788"/>
                  </a:lnTo>
                  <a:lnTo>
                    <a:pt x="233512" y="334757"/>
                  </a:lnTo>
                  <a:lnTo>
                    <a:pt x="234146" y="334017"/>
                  </a:lnTo>
                  <a:lnTo>
                    <a:pt x="232983" y="332153"/>
                  </a:lnTo>
                  <a:lnTo>
                    <a:pt x="228185" y="331558"/>
                  </a:lnTo>
                  <a:lnTo>
                    <a:pt x="226876" y="331135"/>
                  </a:lnTo>
                  <a:lnTo>
                    <a:pt x="226665" y="330514"/>
                  </a:lnTo>
                  <a:lnTo>
                    <a:pt x="223123" y="328492"/>
                  </a:lnTo>
                  <a:lnTo>
                    <a:pt x="218602" y="326377"/>
                  </a:lnTo>
                  <a:lnTo>
                    <a:pt x="218906" y="324236"/>
                  </a:lnTo>
                  <a:lnTo>
                    <a:pt x="215655" y="322676"/>
                  </a:lnTo>
                  <a:lnTo>
                    <a:pt x="212879" y="321579"/>
                  </a:lnTo>
                  <a:lnTo>
                    <a:pt x="208755" y="321169"/>
                  </a:lnTo>
                  <a:lnTo>
                    <a:pt x="206997" y="320403"/>
                  </a:lnTo>
                  <a:lnTo>
                    <a:pt x="216382" y="320614"/>
                  </a:lnTo>
                  <a:lnTo>
                    <a:pt x="226506" y="322214"/>
                  </a:lnTo>
                  <a:lnTo>
                    <a:pt x="225779" y="322835"/>
                  </a:lnTo>
                  <a:lnTo>
                    <a:pt x="225251" y="323800"/>
                  </a:lnTo>
                  <a:lnTo>
                    <a:pt x="228621" y="326562"/>
                  </a:lnTo>
                  <a:lnTo>
                    <a:pt x="231661" y="328135"/>
                  </a:lnTo>
                  <a:lnTo>
                    <a:pt x="238191" y="330078"/>
                  </a:lnTo>
                  <a:lnTo>
                    <a:pt x="238957" y="330078"/>
                  </a:lnTo>
                  <a:lnTo>
                    <a:pt x="240213" y="329589"/>
                  </a:lnTo>
                  <a:lnTo>
                    <a:pt x="243425" y="330408"/>
                  </a:lnTo>
                  <a:lnTo>
                    <a:pt x="246121" y="331492"/>
                  </a:lnTo>
                  <a:lnTo>
                    <a:pt x="250840" y="331571"/>
                  </a:lnTo>
                  <a:lnTo>
                    <a:pt x="256774" y="332840"/>
                  </a:lnTo>
                  <a:lnTo>
                    <a:pt x="256484" y="333369"/>
                  </a:lnTo>
                  <a:lnTo>
                    <a:pt x="255915" y="333779"/>
                  </a:lnTo>
                  <a:lnTo>
                    <a:pt x="257831" y="335312"/>
                  </a:lnTo>
                  <a:lnTo>
                    <a:pt x="260171" y="335087"/>
                  </a:lnTo>
                  <a:lnTo>
                    <a:pt x="263925" y="333832"/>
                  </a:lnTo>
                  <a:lnTo>
                    <a:pt x="274882" y="338299"/>
                  </a:lnTo>
                  <a:lnTo>
                    <a:pt x="277829" y="339105"/>
                  </a:lnTo>
                  <a:lnTo>
                    <a:pt x="294378" y="341405"/>
                  </a:lnTo>
                  <a:lnTo>
                    <a:pt x="301832" y="341617"/>
                  </a:lnTo>
                  <a:lnTo>
                    <a:pt x="305943" y="342132"/>
                  </a:lnTo>
                  <a:lnTo>
                    <a:pt x="312010" y="343295"/>
                  </a:lnTo>
                  <a:lnTo>
                    <a:pt x="318764" y="345648"/>
                  </a:lnTo>
                  <a:lnTo>
                    <a:pt x="324051" y="346481"/>
                  </a:lnTo>
                  <a:lnTo>
                    <a:pt x="333541" y="347247"/>
                  </a:lnTo>
                  <a:lnTo>
                    <a:pt x="338326" y="347128"/>
                  </a:lnTo>
                  <a:lnTo>
                    <a:pt x="349877" y="345582"/>
                  </a:lnTo>
                  <a:lnTo>
                    <a:pt x="364152" y="341458"/>
                  </a:lnTo>
                  <a:lnTo>
                    <a:pt x="371105" y="337863"/>
                  </a:lnTo>
                  <a:lnTo>
                    <a:pt x="381242" y="328571"/>
                  </a:lnTo>
                  <a:lnTo>
                    <a:pt x="382313" y="326417"/>
                  </a:lnTo>
                  <a:lnTo>
                    <a:pt x="382498" y="321368"/>
                  </a:lnTo>
                  <a:lnTo>
                    <a:pt x="382036" y="319226"/>
                  </a:lnTo>
                  <a:lnTo>
                    <a:pt x="380185" y="319015"/>
                  </a:lnTo>
                  <a:lnTo>
                    <a:pt x="377515" y="317839"/>
                  </a:lnTo>
                  <a:lnTo>
                    <a:pt x="376788" y="314944"/>
                  </a:lnTo>
                  <a:lnTo>
                    <a:pt x="375083" y="313530"/>
                  </a:lnTo>
                  <a:lnTo>
                    <a:pt x="371686" y="307000"/>
                  </a:lnTo>
                  <a:lnTo>
                    <a:pt x="367827" y="306287"/>
                  </a:lnTo>
                  <a:lnTo>
                    <a:pt x="365619" y="305533"/>
                  </a:lnTo>
                  <a:lnTo>
                    <a:pt x="363121" y="305150"/>
                  </a:lnTo>
                  <a:lnTo>
                    <a:pt x="360200" y="304132"/>
                  </a:lnTo>
                  <a:lnTo>
                    <a:pt x="356341" y="301475"/>
                  </a:lnTo>
                  <a:lnTo>
                    <a:pt x="352759" y="299704"/>
                  </a:lnTo>
                  <a:lnTo>
                    <a:pt x="349600" y="297312"/>
                  </a:lnTo>
                  <a:lnTo>
                    <a:pt x="347802" y="296440"/>
                  </a:lnTo>
                  <a:lnTo>
                    <a:pt x="346586" y="296162"/>
                  </a:lnTo>
                  <a:lnTo>
                    <a:pt x="347684" y="297365"/>
                  </a:lnTo>
                  <a:lnTo>
                    <a:pt x="348622" y="298660"/>
                  </a:lnTo>
                  <a:lnTo>
                    <a:pt x="343877" y="298343"/>
                  </a:lnTo>
                  <a:lnTo>
                    <a:pt x="328901" y="292250"/>
                  </a:lnTo>
                  <a:lnTo>
                    <a:pt x="326483" y="291774"/>
                  </a:lnTo>
                  <a:lnTo>
                    <a:pt x="325716" y="292329"/>
                  </a:lnTo>
                  <a:lnTo>
                    <a:pt x="321381" y="291523"/>
                  </a:lnTo>
                  <a:lnTo>
                    <a:pt x="319715" y="290095"/>
                  </a:lnTo>
                  <a:lnTo>
                    <a:pt x="306723" y="283460"/>
                  </a:lnTo>
                  <a:lnTo>
                    <a:pt x="284795" y="276019"/>
                  </a:lnTo>
                  <a:lnTo>
                    <a:pt x="270018" y="271538"/>
                  </a:lnTo>
                  <a:lnTo>
                    <a:pt x="259299" y="269542"/>
                  </a:lnTo>
                  <a:lnTo>
                    <a:pt x="258321" y="269780"/>
                  </a:lnTo>
                  <a:lnTo>
                    <a:pt x="257462" y="270613"/>
                  </a:lnTo>
                  <a:lnTo>
                    <a:pt x="254501" y="270838"/>
                  </a:lnTo>
                  <a:lnTo>
                    <a:pt x="251831" y="270679"/>
                  </a:lnTo>
                  <a:lnTo>
                    <a:pt x="242209" y="268895"/>
                  </a:lnTo>
                  <a:lnTo>
                    <a:pt x="239922" y="268657"/>
                  </a:lnTo>
                  <a:lnTo>
                    <a:pt x="230075" y="268723"/>
                  </a:lnTo>
                  <a:lnTo>
                    <a:pt x="229136" y="269225"/>
                  </a:lnTo>
                  <a:lnTo>
                    <a:pt x="226427" y="273005"/>
                  </a:lnTo>
                  <a:lnTo>
                    <a:pt x="224722" y="273772"/>
                  </a:lnTo>
                  <a:lnTo>
                    <a:pt x="221378" y="274472"/>
                  </a:lnTo>
                  <a:lnTo>
                    <a:pt x="222158" y="273322"/>
                  </a:lnTo>
                  <a:lnTo>
                    <a:pt x="224378" y="272490"/>
                  </a:lnTo>
                  <a:lnTo>
                    <a:pt x="225383" y="269741"/>
                  </a:lnTo>
                  <a:lnTo>
                    <a:pt x="225251" y="268604"/>
                  </a:lnTo>
                  <a:lnTo>
                    <a:pt x="225779" y="267110"/>
                  </a:lnTo>
                  <a:lnTo>
                    <a:pt x="225370" y="265921"/>
                  </a:lnTo>
                  <a:lnTo>
                    <a:pt x="224035" y="265537"/>
                  </a:lnTo>
                  <a:lnTo>
                    <a:pt x="221788" y="265934"/>
                  </a:lnTo>
                  <a:lnTo>
                    <a:pt x="217069" y="267361"/>
                  </a:lnTo>
                  <a:lnTo>
                    <a:pt x="216329" y="266978"/>
                  </a:lnTo>
                  <a:lnTo>
                    <a:pt x="217479" y="265498"/>
                  </a:lnTo>
                  <a:lnTo>
                    <a:pt x="216977" y="264916"/>
                  </a:lnTo>
                  <a:lnTo>
                    <a:pt x="214928" y="265141"/>
                  </a:lnTo>
                  <a:lnTo>
                    <a:pt x="210341" y="264467"/>
                  </a:lnTo>
                  <a:lnTo>
                    <a:pt x="205715" y="264718"/>
                  </a:lnTo>
                  <a:lnTo>
                    <a:pt x="204526" y="262934"/>
                  </a:lnTo>
                  <a:lnTo>
                    <a:pt x="201288" y="261929"/>
                  </a:lnTo>
                  <a:lnTo>
                    <a:pt x="199873" y="261083"/>
                  </a:lnTo>
                  <a:lnTo>
                    <a:pt x="201222" y="260105"/>
                  </a:lnTo>
                  <a:lnTo>
                    <a:pt x="211941" y="261718"/>
                  </a:lnTo>
                  <a:lnTo>
                    <a:pt x="214862" y="261810"/>
                  </a:lnTo>
                  <a:lnTo>
                    <a:pt x="216184" y="261229"/>
                  </a:lnTo>
                  <a:lnTo>
                    <a:pt x="216302" y="260184"/>
                  </a:lnTo>
                  <a:lnTo>
                    <a:pt x="215972" y="258968"/>
                  </a:lnTo>
                  <a:lnTo>
                    <a:pt x="214650" y="258268"/>
                  </a:lnTo>
                  <a:lnTo>
                    <a:pt x="207632" y="256973"/>
                  </a:lnTo>
                  <a:lnTo>
                    <a:pt x="204222" y="255505"/>
                  </a:lnTo>
                  <a:lnTo>
                    <a:pt x="196529" y="253496"/>
                  </a:lnTo>
                  <a:lnTo>
                    <a:pt x="196437" y="254435"/>
                  </a:lnTo>
                  <a:lnTo>
                    <a:pt x="197891" y="256285"/>
                  </a:lnTo>
                  <a:lnTo>
                    <a:pt x="197415" y="256880"/>
                  </a:lnTo>
                  <a:lnTo>
                    <a:pt x="195181" y="256365"/>
                  </a:lnTo>
                  <a:lnTo>
                    <a:pt x="193622" y="256748"/>
                  </a:lnTo>
                  <a:lnTo>
                    <a:pt x="191837" y="258982"/>
                  </a:lnTo>
                  <a:lnTo>
                    <a:pt x="189802" y="259550"/>
                  </a:lnTo>
                  <a:lnTo>
                    <a:pt x="188136" y="259722"/>
                  </a:lnTo>
                  <a:lnTo>
                    <a:pt x="180536" y="257845"/>
                  </a:lnTo>
                  <a:lnTo>
                    <a:pt x="177245" y="257514"/>
                  </a:lnTo>
                  <a:lnTo>
                    <a:pt x="178778" y="260634"/>
                  </a:lnTo>
                  <a:lnTo>
                    <a:pt x="178937" y="261718"/>
                  </a:lnTo>
                  <a:lnTo>
                    <a:pt x="178659" y="262775"/>
                  </a:lnTo>
                  <a:lnTo>
                    <a:pt x="178104" y="263317"/>
                  </a:lnTo>
                  <a:lnTo>
                    <a:pt x="176849" y="263555"/>
                  </a:lnTo>
                  <a:lnTo>
                    <a:pt x="173703" y="263462"/>
                  </a:lnTo>
                  <a:lnTo>
                    <a:pt x="169236" y="262220"/>
                  </a:lnTo>
                  <a:lnTo>
                    <a:pt x="166288" y="261057"/>
                  </a:lnTo>
                  <a:lnTo>
                    <a:pt x="165429" y="261004"/>
                  </a:lnTo>
                  <a:lnTo>
                    <a:pt x="165085" y="261149"/>
                  </a:lnTo>
                  <a:lnTo>
                    <a:pt x="165944" y="262312"/>
                  </a:lnTo>
                  <a:lnTo>
                    <a:pt x="165918" y="263211"/>
                  </a:lnTo>
                  <a:lnTo>
                    <a:pt x="165667" y="264189"/>
                  </a:lnTo>
                  <a:lnTo>
                    <a:pt x="165244" y="265075"/>
                  </a:lnTo>
                  <a:lnTo>
                    <a:pt x="164570" y="265815"/>
                  </a:lnTo>
                  <a:lnTo>
                    <a:pt x="163050" y="266780"/>
                  </a:lnTo>
                  <a:lnTo>
                    <a:pt x="160261" y="267533"/>
                  </a:lnTo>
                  <a:lnTo>
                    <a:pt x="152476" y="269014"/>
                  </a:lnTo>
                  <a:lnTo>
                    <a:pt x="151947" y="269674"/>
                  </a:lnTo>
                  <a:lnTo>
                    <a:pt x="150017" y="273811"/>
                  </a:lnTo>
                  <a:lnTo>
                    <a:pt x="149409" y="274419"/>
                  </a:lnTo>
                  <a:lnTo>
                    <a:pt x="148537" y="274935"/>
                  </a:lnTo>
                  <a:lnTo>
                    <a:pt x="145867" y="275596"/>
                  </a:lnTo>
                  <a:lnTo>
                    <a:pt x="144704" y="275887"/>
                  </a:lnTo>
                  <a:lnTo>
                    <a:pt x="141135" y="277050"/>
                  </a:lnTo>
                  <a:lnTo>
                    <a:pt x="138968" y="277830"/>
                  </a:lnTo>
                  <a:lnTo>
                    <a:pt x="136298" y="278398"/>
                  </a:lnTo>
                  <a:lnTo>
                    <a:pt x="137130" y="279165"/>
                  </a:lnTo>
                  <a:lnTo>
                    <a:pt x="141743" y="279323"/>
                  </a:lnTo>
                  <a:lnTo>
                    <a:pt x="142484" y="279535"/>
                  </a:lnTo>
                  <a:lnTo>
                    <a:pt x="143052" y="279931"/>
                  </a:lnTo>
                  <a:lnTo>
                    <a:pt x="143237" y="280552"/>
                  </a:lnTo>
                  <a:lnTo>
                    <a:pt x="142933" y="281570"/>
                  </a:lnTo>
                  <a:lnTo>
                    <a:pt x="138822" y="287174"/>
                  </a:lnTo>
                  <a:lnTo>
                    <a:pt x="138849" y="288351"/>
                  </a:lnTo>
                  <a:lnTo>
                    <a:pt x="140977" y="291642"/>
                  </a:lnTo>
                  <a:lnTo>
                    <a:pt x="143858" y="295528"/>
                  </a:lnTo>
                  <a:lnTo>
                    <a:pt x="151048" y="297259"/>
                  </a:lnTo>
                  <a:lnTo>
                    <a:pt x="156414" y="298607"/>
                  </a:lnTo>
                  <a:lnTo>
                    <a:pt x="160234" y="301806"/>
                  </a:lnTo>
                  <a:lnTo>
                    <a:pt x="166380" y="306035"/>
                  </a:lnTo>
                  <a:lnTo>
                    <a:pt x="169539" y="307622"/>
                  </a:lnTo>
                  <a:lnTo>
                    <a:pt x="169777" y="308111"/>
                  </a:lnTo>
                  <a:lnTo>
                    <a:pt x="169381" y="311032"/>
                  </a:lnTo>
                  <a:lnTo>
                    <a:pt x="166327" y="313966"/>
                  </a:lnTo>
                  <a:lnTo>
                    <a:pt x="163420" y="316438"/>
                  </a:lnTo>
                  <a:lnTo>
                    <a:pt x="160472" y="319425"/>
                  </a:lnTo>
                  <a:lnTo>
                    <a:pt x="158186" y="321976"/>
                  </a:lnTo>
                  <a:lnTo>
                    <a:pt x="155754" y="325042"/>
                  </a:lnTo>
                  <a:lnTo>
                    <a:pt x="155569" y="326033"/>
                  </a:lnTo>
                  <a:lnTo>
                    <a:pt x="155661" y="326972"/>
                  </a:lnTo>
                  <a:lnTo>
                    <a:pt x="156322" y="328016"/>
                  </a:lnTo>
                  <a:lnTo>
                    <a:pt x="160618" y="331770"/>
                  </a:lnTo>
                  <a:lnTo>
                    <a:pt x="162362" y="333686"/>
                  </a:lnTo>
                  <a:lnTo>
                    <a:pt x="164411" y="335761"/>
                  </a:lnTo>
                  <a:lnTo>
                    <a:pt x="166248" y="338022"/>
                  </a:lnTo>
                  <a:lnTo>
                    <a:pt x="167425" y="340057"/>
                  </a:lnTo>
                  <a:lnTo>
                    <a:pt x="169222" y="342040"/>
                  </a:lnTo>
                  <a:lnTo>
                    <a:pt x="170306" y="343057"/>
                  </a:lnTo>
                  <a:lnTo>
                    <a:pt x="172077" y="344485"/>
                  </a:lnTo>
                  <a:lnTo>
                    <a:pt x="174271" y="346600"/>
                  </a:lnTo>
                  <a:lnTo>
                    <a:pt x="175157" y="348278"/>
                  </a:lnTo>
                  <a:lnTo>
                    <a:pt x="178897" y="354107"/>
                  </a:lnTo>
                  <a:lnTo>
                    <a:pt x="179413" y="355601"/>
                  </a:lnTo>
                  <a:lnTo>
                    <a:pt x="179439" y="356698"/>
                  </a:lnTo>
                  <a:lnTo>
                    <a:pt x="178236" y="356975"/>
                  </a:lnTo>
                  <a:lnTo>
                    <a:pt x="175514" y="357147"/>
                  </a:lnTo>
                  <a:lnTo>
                    <a:pt x="172632" y="357874"/>
                  </a:lnTo>
                  <a:lnTo>
                    <a:pt x="172513" y="358112"/>
                  </a:lnTo>
                  <a:lnTo>
                    <a:pt x="174668" y="359487"/>
                  </a:lnTo>
                  <a:lnTo>
                    <a:pt x="173306" y="361839"/>
                  </a:lnTo>
                  <a:lnTo>
                    <a:pt x="173571" y="365223"/>
                  </a:lnTo>
                  <a:lnTo>
                    <a:pt x="171998" y="366994"/>
                  </a:lnTo>
                  <a:lnTo>
                    <a:pt x="171892" y="367404"/>
                  </a:lnTo>
                  <a:lnTo>
                    <a:pt x="172024" y="367747"/>
                  </a:lnTo>
                  <a:lnTo>
                    <a:pt x="172394" y="368012"/>
                  </a:lnTo>
                  <a:lnTo>
                    <a:pt x="175884" y="368488"/>
                  </a:lnTo>
                  <a:lnTo>
                    <a:pt x="176254" y="368977"/>
                  </a:lnTo>
                  <a:lnTo>
                    <a:pt x="176426" y="369968"/>
                  </a:lnTo>
                  <a:lnTo>
                    <a:pt x="176254" y="370893"/>
                  </a:lnTo>
                  <a:lnTo>
                    <a:pt x="174641" y="371581"/>
                  </a:lnTo>
                  <a:lnTo>
                    <a:pt x="172949" y="372598"/>
                  </a:lnTo>
                  <a:lnTo>
                    <a:pt x="172685" y="373537"/>
                  </a:lnTo>
                  <a:lnTo>
                    <a:pt x="172870" y="374369"/>
                  </a:lnTo>
                  <a:lnTo>
                    <a:pt x="173716" y="375770"/>
                  </a:lnTo>
                  <a:lnTo>
                    <a:pt x="175183" y="377409"/>
                  </a:lnTo>
                  <a:lnTo>
                    <a:pt x="176888" y="378440"/>
                  </a:lnTo>
                  <a:lnTo>
                    <a:pt x="182545" y="379418"/>
                  </a:lnTo>
                  <a:lnTo>
                    <a:pt x="183378" y="380225"/>
                  </a:lnTo>
                  <a:lnTo>
                    <a:pt x="183854" y="381335"/>
                  </a:lnTo>
                  <a:lnTo>
                    <a:pt x="183907" y="382419"/>
                  </a:lnTo>
                  <a:lnTo>
                    <a:pt x="181673" y="384586"/>
                  </a:lnTo>
                  <a:lnTo>
                    <a:pt x="181819" y="385419"/>
                  </a:lnTo>
                  <a:lnTo>
                    <a:pt x="183180" y="387441"/>
                  </a:lnTo>
                  <a:lnTo>
                    <a:pt x="184739" y="389371"/>
                  </a:lnTo>
                  <a:lnTo>
                    <a:pt x="190449" y="391459"/>
                  </a:lnTo>
                  <a:lnTo>
                    <a:pt x="192485" y="392609"/>
                  </a:lnTo>
                  <a:lnTo>
                    <a:pt x="193119" y="393521"/>
                  </a:lnTo>
                  <a:lnTo>
                    <a:pt x="193622" y="395002"/>
                  </a:lnTo>
                  <a:lnTo>
                    <a:pt x="193833" y="396601"/>
                  </a:lnTo>
                  <a:lnTo>
                    <a:pt x="193622" y="398029"/>
                  </a:lnTo>
                  <a:lnTo>
                    <a:pt x="192207" y="399866"/>
                  </a:lnTo>
                  <a:lnTo>
                    <a:pt x="188823" y="403487"/>
                  </a:lnTo>
                  <a:lnTo>
                    <a:pt x="185070" y="404888"/>
                  </a:lnTo>
                  <a:lnTo>
                    <a:pt x="184871" y="405192"/>
                  </a:lnTo>
                  <a:lnTo>
                    <a:pt x="186273" y="406355"/>
                  </a:lnTo>
                  <a:lnTo>
                    <a:pt x="193965" y="411008"/>
                  </a:lnTo>
                  <a:lnTo>
                    <a:pt x="198856" y="413189"/>
                  </a:lnTo>
                  <a:lnTo>
                    <a:pt x="205478" y="416136"/>
                  </a:lnTo>
                  <a:lnTo>
                    <a:pt x="209826" y="418463"/>
                  </a:lnTo>
                  <a:lnTo>
                    <a:pt x="211372" y="420141"/>
                  </a:lnTo>
                  <a:lnTo>
                    <a:pt x="213395" y="422005"/>
                  </a:lnTo>
                  <a:lnTo>
                    <a:pt x="215575" y="423525"/>
                  </a:lnTo>
                  <a:lnTo>
                    <a:pt x="217188" y="424847"/>
                  </a:lnTo>
                  <a:lnTo>
                    <a:pt x="217849" y="425693"/>
                  </a:lnTo>
                  <a:lnTo>
                    <a:pt x="217941" y="426605"/>
                  </a:lnTo>
                  <a:lnTo>
                    <a:pt x="216501" y="429367"/>
                  </a:lnTo>
                  <a:lnTo>
                    <a:pt x="215774" y="431508"/>
                  </a:lnTo>
                  <a:lnTo>
                    <a:pt x="214386" y="434654"/>
                  </a:lnTo>
                  <a:lnTo>
                    <a:pt x="212800" y="436848"/>
                  </a:lnTo>
                  <a:lnTo>
                    <a:pt x="208531" y="440853"/>
                  </a:lnTo>
                  <a:lnTo>
                    <a:pt x="202054" y="445849"/>
                  </a:lnTo>
                  <a:lnTo>
                    <a:pt x="200600" y="447356"/>
                  </a:lnTo>
                  <a:lnTo>
                    <a:pt x="197600" y="449986"/>
                  </a:lnTo>
                  <a:lnTo>
                    <a:pt x="192564" y="455286"/>
                  </a:lnTo>
                  <a:lnTo>
                    <a:pt x="191229" y="456449"/>
                  </a:lnTo>
                  <a:lnTo>
                    <a:pt x="187053" y="460679"/>
                  </a:lnTo>
                  <a:lnTo>
                    <a:pt x="185070" y="462027"/>
                  </a:lnTo>
                  <a:lnTo>
                    <a:pt x="183537" y="463283"/>
                  </a:lnTo>
                  <a:lnTo>
                    <a:pt x="179347" y="467288"/>
                  </a:lnTo>
                  <a:lnTo>
                    <a:pt x="174668" y="470328"/>
                  </a:lnTo>
                  <a:lnTo>
                    <a:pt x="170042" y="473156"/>
                  </a:lnTo>
                  <a:lnTo>
                    <a:pt x="168720" y="474597"/>
                  </a:lnTo>
                  <a:lnTo>
                    <a:pt x="166988" y="475694"/>
                  </a:lnTo>
                  <a:lnTo>
                    <a:pt x="164887" y="476738"/>
                  </a:lnTo>
                  <a:lnTo>
                    <a:pt x="164014" y="477320"/>
                  </a:lnTo>
                  <a:lnTo>
                    <a:pt x="159454" y="481206"/>
                  </a:lnTo>
                  <a:lnTo>
                    <a:pt x="153110" y="486611"/>
                  </a:lnTo>
                  <a:lnTo>
                    <a:pt x="160565" y="485713"/>
                  </a:lnTo>
                  <a:lnTo>
                    <a:pt x="166830" y="482977"/>
                  </a:lnTo>
                  <a:lnTo>
                    <a:pt x="168205" y="483611"/>
                  </a:lnTo>
                  <a:lnTo>
                    <a:pt x="169791" y="484682"/>
                  </a:lnTo>
                  <a:lnTo>
                    <a:pt x="169817" y="486440"/>
                  </a:lnTo>
                  <a:lnTo>
                    <a:pt x="169632" y="487761"/>
                  </a:lnTo>
                  <a:lnTo>
                    <a:pt x="166870" y="486506"/>
                  </a:lnTo>
                  <a:lnTo>
                    <a:pt x="167662" y="487973"/>
                  </a:lnTo>
                  <a:lnTo>
                    <a:pt x="170425" y="490748"/>
                  </a:lnTo>
                  <a:lnTo>
                    <a:pt x="173941" y="491872"/>
                  </a:lnTo>
                  <a:lnTo>
                    <a:pt x="179518" y="495494"/>
                  </a:lnTo>
                  <a:lnTo>
                    <a:pt x="185572" y="495890"/>
                  </a:lnTo>
                  <a:lnTo>
                    <a:pt x="189445" y="495216"/>
                  </a:lnTo>
                  <a:lnTo>
                    <a:pt x="192485" y="495388"/>
                  </a:lnTo>
                  <a:lnTo>
                    <a:pt x="195763" y="497318"/>
                  </a:lnTo>
                  <a:lnTo>
                    <a:pt x="198181" y="499763"/>
                  </a:lnTo>
                  <a:lnTo>
                    <a:pt x="199926" y="500384"/>
                  </a:lnTo>
                  <a:lnTo>
                    <a:pt x="202332" y="501560"/>
                  </a:lnTo>
                  <a:lnTo>
                    <a:pt x="202200" y="502935"/>
                  </a:lnTo>
                  <a:lnTo>
                    <a:pt x="201631" y="503728"/>
                  </a:lnTo>
                  <a:lnTo>
                    <a:pt x="192300" y="501600"/>
                  </a:lnTo>
                  <a:lnTo>
                    <a:pt x="181726" y="500463"/>
                  </a:lnTo>
                  <a:lnTo>
                    <a:pt x="180497" y="501468"/>
                  </a:lnTo>
                  <a:lnTo>
                    <a:pt x="179386" y="503001"/>
                  </a:lnTo>
                  <a:lnTo>
                    <a:pt x="178910" y="504217"/>
                  </a:lnTo>
                  <a:lnTo>
                    <a:pt x="178316" y="504891"/>
                  </a:lnTo>
                  <a:lnTo>
                    <a:pt x="176769" y="505327"/>
                  </a:lnTo>
                  <a:lnTo>
                    <a:pt x="174403" y="505459"/>
                  </a:lnTo>
                  <a:lnTo>
                    <a:pt x="171496" y="505169"/>
                  </a:lnTo>
                  <a:lnTo>
                    <a:pt x="169685" y="504349"/>
                  </a:lnTo>
                  <a:lnTo>
                    <a:pt x="168522" y="505261"/>
                  </a:lnTo>
                  <a:lnTo>
                    <a:pt x="168178" y="507336"/>
                  </a:lnTo>
                  <a:lnTo>
                    <a:pt x="166526" y="508420"/>
                  </a:lnTo>
                  <a:lnTo>
                    <a:pt x="163988" y="507587"/>
                  </a:lnTo>
                  <a:lnTo>
                    <a:pt x="162164" y="505988"/>
                  </a:lnTo>
                  <a:lnTo>
                    <a:pt x="160723" y="506120"/>
                  </a:lnTo>
                  <a:lnTo>
                    <a:pt x="160023" y="507587"/>
                  </a:lnTo>
                  <a:lnTo>
                    <a:pt x="160922" y="509597"/>
                  </a:lnTo>
                  <a:lnTo>
                    <a:pt x="161569" y="512015"/>
                  </a:lnTo>
                  <a:lnTo>
                    <a:pt x="160763" y="513826"/>
                  </a:lnTo>
                  <a:lnTo>
                    <a:pt x="161926" y="514632"/>
                  </a:lnTo>
                  <a:lnTo>
                    <a:pt x="163433" y="515928"/>
                  </a:lnTo>
                  <a:lnTo>
                    <a:pt x="163882" y="516668"/>
                  </a:lnTo>
                  <a:lnTo>
                    <a:pt x="163486" y="517104"/>
                  </a:lnTo>
                  <a:lnTo>
                    <a:pt x="162191" y="517474"/>
                  </a:lnTo>
                  <a:lnTo>
                    <a:pt x="161939" y="517871"/>
                  </a:lnTo>
                  <a:lnTo>
                    <a:pt x="161424" y="518545"/>
                  </a:lnTo>
                  <a:lnTo>
                    <a:pt x="159864" y="518664"/>
                  </a:lnTo>
                  <a:lnTo>
                    <a:pt x="159111" y="519166"/>
                  </a:lnTo>
                  <a:lnTo>
                    <a:pt x="158410" y="521373"/>
                  </a:lnTo>
                  <a:lnTo>
                    <a:pt x="157009" y="525034"/>
                  </a:lnTo>
                  <a:lnTo>
                    <a:pt x="154604" y="527823"/>
                  </a:lnTo>
                  <a:lnTo>
                    <a:pt x="152595" y="529357"/>
                  </a:lnTo>
                  <a:lnTo>
                    <a:pt x="151749" y="530533"/>
                  </a:lnTo>
                  <a:lnTo>
                    <a:pt x="151299" y="531947"/>
                  </a:lnTo>
                  <a:lnTo>
                    <a:pt x="151326" y="533361"/>
                  </a:lnTo>
                  <a:lnTo>
                    <a:pt x="154339" y="541146"/>
                  </a:lnTo>
                  <a:lnTo>
                    <a:pt x="154471" y="542547"/>
                  </a:lnTo>
                  <a:lnTo>
                    <a:pt x="154141" y="543988"/>
                  </a:lnTo>
                  <a:lnTo>
                    <a:pt x="153956" y="545455"/>
                  </a:lnTo>
                  <a:lnTo>
                    <a:pt x="154405" y="546737"/>
                  </a:lnTo>
                  <a:lnTo>
                    <a:pt x="156045" y="548918"/>
                  </a:lnTo>
                  <a:lnTo>
                    <a:pt x="157908" y="552170"/>
                  </a:lnTo>
                  <a:lnTo>
                    <a:pt x="158741" y="554245"/>
                  </a:lnTo>
                  <a:lnTo>
                    <a:pt x="159811" y="555011"/>
                  </a:lnTo>
                  <a:lnTo>
                    <a:pt x="160829" y="555567"/>
                  </a:lnTo>
                  <a:lnTo>
                    <a:pt x="161067" y="555923"/>
                  </a:lnTo>
                  <a:lnTo>
                    <a:pt x="161080" y="556294"/>
                  </a:lnTo>
                  <a:lnTo>
                    <a:pt x="160631" y="556703"/>
                  </a:lnTo>
                  <a:lnTo>
                    <a:pt x="156467" y="557800"/>
                  </a:lnTo>
                  <a:lnTo>
                    <a:pt x="156018" y="558726"/>
                  </a:lnTo>
                  <a:lnTo>
                    <a:pt x="155674" y="559757"/>
                  </a:lnTo>
                  <a:lnTo>
                    <a:pt x="153969" y="561276"/>
                  </a:lnTo>
                  <a:lnTo>
                    <a:pt x="153560" y="562704"/>
                  </a:lnTo>
                  <a:lnTo>
                    <a:pt x="153388" y="564343"/>
                  </a:lnTo>
                  <a:lnTo>
                    <a:pt x="153401" y="564925"/>
                  </a:lnTo>
                  <a:lnTo>
                    <a:pt x="155820" y="565030"/>
                  </a:lnTo>
                  <a:lnTo>
                    <a:pt x="156718" y="565453"/>
                  </a:lnTo>
                  <a:lnTo>
                    <a:pt x="157512" y="567515"/>
                  </a:lnTo>
                  <a:lnTo>
                    <a:pt x="160433" y="569141"/>
                  </a:lnTo>
                  <a:lnTo>
                    <a:pt x="163129" y="570489"/>
                  </a:lnTo>
                  <a:lnTo>
                    <a:pt x="163843" y="571110"/>
                  </a:lnTo>
                  <a:lnTo>
                    <a:pt x="164173" y="572313"/>
                  </a:lnTo>
                  <a:lnTo>
                    <a:pt x="164173" y="573714"/>
                  </a:lnTo>
                  <a:lnTo>
                    <a:pt x="163935" y="574441"/>
                  </a:lnTo>
                  <a:lnTo>
                    <a:pt x="162970" y="575274"/>
                  </a:lnTo>
                  <a:lnTo>
                    <a:pt x="162283" y="577388"/>
                  </a:lnTo>
                  <a:lnTo>
                    <a:pt x="162389" y="579411"/>
                  </a:lnTo>
                  <a:lnTo>
                    <a:pt x="161318" y="582900"/>
                  </a:lnTo>
                  <a:lnTo>
                    <a:pt x="161662" y="582966"/>
                  </a:lnTo>
                  <a:lnTo>
                    <a:pt x="164675" y="582332"/>
                  </a:lnTo>
                  <a:lnTo>
                    <a:pt x="165588" y="582689"/>
                  </a:lnTo>
                  <a:lnTo>
                    <a:pt x="166354" y="583469"/>
                  </a:lnTo>
                  <a:lnTo>
                    <a:pt x="166817" y="585663"/>
                  </a:lnTo>
                  <a:lnTo>
                    <a:pt x="167940" y="586654"/>
                  </a:lnTo>
                  <a:lnTo>
                    <a:pt x="169143" y="588200"/>
                  </a:lnTo>
                  <a:lnTo>
                    <a:pt x="169605" y="589403"/>
                  </a:lnTo>
                  <a:lnTo>
                    <a:pt x="171733" y="590831"/>
                  </a:lnTo>
                  <a:lnTo>
                    <a:pt x="171998" y="591756"/>
                  </a:lnTo>
                  <a:lnTo>
                    <a:pt x="173584" y="595034"/>
                  </a:lnTo>
                  <a:lnTo>
                    <a:pt x="174271" y="596924"/>
                  </a:lnTo>
                  <a:lnTo>
                    <a:pt x="174654" y="598378"/>
                  </a:lnTo>
                  <a:lnTo>
                    <a:pt x="174271" y="600241"/>
                  </a:lnTo>
                  <a:lnTo>
                    <a:pt x="173888" y="601497"/>
                  </a:lnTo>
                  <a:lnTo>
                    <a:pt x="176968" y="603797"/>
                  </a:lnTo>
                  <a:lnTo>
                    <a:pt x="177642" y="603889"/>
                  </a:lnTo>
                  <a:lnTo>
                    <a:pt x="179096" y="602977"/>
                  </a:lnTo>
                  <a:lnTo>
                    <a:pt x="179400" y="602911"/>
                  </a:lnTo>
                  <a:lnTo>
                    <a:pt x="182625" y="602832"/>
                  </a:lnTo>
                  <a:lnTo>
                    <a:pt x="184224" y="603638"/>
                  </a:lnTo>
                  <a:lnTo>
                    <a:pt x="185519" y="605211"/>
                  </a:lnTo>
                  <a:lnTo>
                    <a:pt x="186696" y="606467"/>
                  </a:lnTo>
                  <a:lnTo>
                    <a:pt x="187845" y="606810"/>
                  </a:lnTo>
                  <a:lnTo>
                    <a:pt x="190819" y="605224"/>
                  </a:lnTo>
                  <a:lnTo>
                    <a:pt x="192498" y="604709"/>
                  </a:lnTo>
                  <a:lnTo>
                    <a:pt x="193648" y="604722"/>
                  </a:lnTo>
                  <a:lnTo>
                    <a:pt x="197864" y="606136"/>
                  </a:lnTo>
                  <a:lnTo>
                    <a:pt x="199860" y="606916"/>
                  </a:lnTo>
                  <a:lnTo>
                    <a:pt x="200389" y="607617"/>
                  </a:lnTo>
                  <a:lnTo>
                    <a:pt x="200534" y="608449"/>
                  </a:lnTo>
                  <a:lnTo>
                    <a:pt x="200177" y="609679"/>
                  </a:lnTo>
                  <a:lnTo>
                    <a:pt x="199939" y="611014"/>
                  </a:lnTo>
                  <a:lnTo>
                    <a:pt x="201367" y="612600"/>
                  </a:lnTo>
                  <a:lnTo>
                    <a:pt x="202927" y="613670"/>
                  </a:lnTo>
                  <a:lnTo>
                    <a:pt x="205768" y="611899"/>
                  </a:lnTo>
                  <a:lnTo>
                    <a:pt x="206839" y="611410"/>
                  </a:lnTo>
                  <a:lnTo>
                    <a:pt x="208068" y="611397"/>
                  </a:lnTo>
                  <a:lnTo>
                    <a:pt x="209641" y="610736"/>
                  </a:lnTo>
                  <a:lnTo>
                    <a:pt x="210712" y="609745"/>
                  </a:lnTo>
                  <a:lnTo>
                    <a:pt x="211809" y="609401"/>
                  </a:lnTo>
                  <a:lnTo>
                    <a:pt x="214029" y="609639"/>
                  </a:lnTo>
                  <a:lnTo>
                    <a:pt x="217955" y="609401"/>
                  </a:lnTo>
                  <a:lnTo>
                    <a:pt x="222766" y="610947"/>
                  </a:lnTo>
                  <a:lnTo>
                    <a:pt x="223228" y="611423"/>
                  </a:lnTo>
                  <a:lnTo>
                    <a:pt x="225766" y="613247"/>
                  </a:lnTo>
                  <a:lnTo>
                    <a:pt x="226691" y="614146"/>
                  </a:lnTo>
                  <a:lnTo>
                    <a:pt x="227484" y="614437"/>
                  </a:lnTo>
                  <a:lnTo>
                    <a:pt x="228833" y="615322"/>
                  </a:lnTo>
                  <a:lnTo>
                    <a:pt x="230551" y="615878"/>
                  </a:lnTo>
                  <a:lnTo>
                    <a:pt x="231674" y="615706"/>
                  </a:lnTo>
                  <a:lnTo>
                    <a:pt x="232256" y="615997"/>
                  </a:lnTo>
                  <a:lnTo>
                    <a:pt x="232864" y="616697"/>
                  </a:lnTo>
                  <a:lnTo>
                    <a:pt x="233062" y="617887"/>
                  </a:lnTo>
                  <a:lnTo>
                    <a:pt x="233340" y="621283"/>
                  </a:lnTo>
                  <a:lnTo>
                    <a:pt x="232666" y="622275"/>
                  </a:lnTo>
                  <a:lnTo>
                    <a:pt x="231926" y="623081"/>
                  </a:lnTo>
                  <a:lnTo>
                    <a:pt x="231793" y="623702"/>
                  </a:lnTo>
                  <a:lnTo>
                    <a:pt x="231978" y="624456"/>
                  </a:lnTo>
                  <a:lnTo>
                    <a:pt x="233485" y="625923"/>
                  </a:lnTo>
                  <a:lnTo>
                    <a:pt x="235481" y="628209"/>
                  </a:lnTo>
                  <a:lnTo>
                    <a:pt x="236049" y="629531"/>
                  </a:lnTo>
                  <a:lnTo>
                    <a:pt x="236181" y="630522"/>
                  </a:lnTo>
                  <a:lnTo>
                    <a:pt x="234252" y="633443"/>
                  </a:lnTo>
                  <a:lnTo>
                    <a:pt x="233564" y="634131"/>
                  </a:lnTo>
                  <a:lnTo>
                    <a:pt x="233221" y="635571"/>
                  </a:lnTo>
                  <a:lnTo>
                    <a:pt x="233128" y="637039"/>
                  </a:lnTo>
                  <a:lnTo>
                    <a:pt x="233366" y="637647"/>
                  </a:lnTo>
                  <a:lnTo>
                    <a:pt x="237543" y="639973"/>
                  </a:lnTo>
                  <a:lnTo>
                    <a:pt x="240570" y="641242"/>
                  </a:lnTo>
                  <a:lnTo>
                    <a:pt x="241297" y="641863"/>
                  </a:lnTo>
                  <a:lnTo>
                    <a:pt x="241402" y="642246"/>
                  </a:lnTo>
                  <a:lnTo>
                    <a:pt x="240200" y="644758"/>
                  </a:lnTo>
                  <a:lnTo>
                    <a:pt x="240133" y="645432"/>
                  </a:lnTo>
                  <a:lnTo>
                    <a:pt x="242566" y="646476"/>
                  </a:lnTo>
                  <a:lnTo>
                    <a:pt x="244046" y="648115"/>
                  </a:lnTo>
                  <a:lnTo>
                    <a:pt x="245513" y="650785"/>
                  </a:lnTo>
                  <a:lnTo>
                    <a:pt x="248037" y="653349"/>
                  </a:lnTo>
                  <a:lnTo>
                    <a:pt x="253047" y="655622"/>
                  </a:lnTo>
                  <a:lnTo>
                    <a:pt x="256682" y="657103"/>
                  </a:lnTo>
                  <a:lnTo>
                    <a:pt x="257488" y="657777"/>
                  </a:lnTo>
                  <a:lnTo>
                    <a:pt x="257845" y="658583"/>
                  </a:lnTo>
                  <a:lnTo>
                    <a:pt x="257818" y="660341"/>
                  </a:lnTo>
                  <a:lnTo>
                    <a:pt x="257210" y="662482"/>
                  </a:lnTo>
                  <a:lnTo>
                    <a:pt x="256761" y="663672"/>
                  </a:lnTo>
                  <a:lnTo>
                    <a:pt x="258228" y="664174"/>
                  </a:lnTo>
                  <a:lnTo>
                    <a:pt x="261823" y="664042"/>
                  </a:lnTo>
                  <a:lnTo>
                    <a:pt x="266264" y="664465"/>
                  </a:lnTo>
                  <a:lnTo>
                    <a:pt x="271842" y="666831"/>
                  </a:lnTo>
                  <a:lnTo>
                    <a:pt x="272001" y="667888"/>
                  </a:lnTo>
                  <a:lnTo>
                    <a:pt x="271591" y="668853"/>
                  </a:lnTo>
                  <a:lnTo>
                    <a:pt x="272093" y="669871"/>
                  </a:lnTo>
                  <a:lnTo>
                    <a:pt x="272780" y="670743"/>
                  </a:lnTo>
                  <a:lnTo>
                    <a:pt x="277697" y="673400"/>
                  </a:lnTo>
                  <a:lnTo>
                    <a:pt x="278239" y="674166"/>
                  </a:lnTo>
                  <a:lnTo>
                    <a:pt x="278490" y="675462"/>
                  </a:lnTo>
                  <a:lnTo>
                    <a:pt x="278490" y="676400"/>
                  </a:lnTo>
                  <a:lnTo>
                    <a:pt x="277248" y="676598"/>
                  </a:lnTo>
                  <a:lnTo>
                    <a:pt x="275900" y="677048"/>
                  </a:lnTo>
                  <a:lnTo>
                    <a:pt x="273758" y="678184"/>
                  </a:lnTo>
                  <a:lnTo>
                    <a:pt x="273058" y="679797"/>
                  </a:lnTo>
                  <a:lnTo>
                    <a:pt x="269635" y="682004"/>
                  </a:lnTo>
                  <a:lnTo>
                    <a:pt x="267467" y="683009"/>
                  </a:lnTo>
                  <a:lnTo>
                    <a:pt x="265643" y="683062"/>
                  </a:lnTo>
                  <a:lnTo>
                    <a:pt x="261228" y="682612"/>
                  </a:lnTo>
                  <a:lnTo>
                    <a:pt x="259563" y="681515"/>
                  </a:lnTo>
                  <a:lnTo>
                    <a:pt x="258797" y="680511"/>
                  </a:lnTo>
                  <a:lnTo>
                    <a:pt x="257065" y="680061"/>
                  </a:lnTo>
                  <a:lnTo>
                    <a:pt x="254831" y="680022"/>
                  </a:lnTo>
                  <a:lnTo>
                    <a:pt x="251778" y="680193"/>
                  </a:lnTo>
                  <a:lnTo>
                    <a:pt x="251197" y="680497"/>
                  </a:lnTo>
                  <a:lnTo>
                    <a:pt x="250853" y="681727"/>
                  </a:lnTo>
                  <a:lnTo>
                    <a:pt x="249809" y="683828"/>
                  </a:lnTo>
                  <a:lnTo>
                    <a:pt x="249029" y="685018"/>
                  </a:lnTo>
                  <a:lnTo>
                    <a:pt x="249888" y="685745"/>
                  </a:lnTo>
                  <a:lnTo>
                    <a:pt x="251302" y="687265"/>
                  </a:lnTo>
                  <a:lnTo>
                    <a:pt x="253443" y="689194"/>
                  </a:lnTo>
                  <a:lnTo>
                    <a:pt x="255624" y="690913"/>
                  </a:lnTo>
                  <a:lnTo>
                    <a:pt x="256391" y="691970"/>
                  </a:lnTo>
                  <a:lnTo>
                    <a:pt x="256457" y="692723"/>
                  </a:lnTo>
                  <a:lnTo>
                    <a:pt x="255637" y="693609"/>
                  </a:lnTo>
                  <a:lnTo>
                    <a:pt x="256008" y="695380"/>
                  </a:lnTo>
                  <a:lnTo>
                    <a:pt x="258215" y="697720"/>
                  </a:lnTo>
                  <a:lnTo>
                    <a:pt x="257620" y="698090"/>
                  </a:lnTo>
                  <a:lnTo>
                    <a:pt x="257792" y="700971"/>
                  </a:lnTo>
                  <a:lnTo>
                    <a:pt x="258188" y="704038"/>
                  </a:lnTo>
                  <a:lnTo>
                    <a:pt x="258797" y="704778"/>
                  </a:lnTo>
                  <a:lnTo>
                    <a:pt x="259907" y="705386"/>
                  </a:lnTo>
                  <a:lnTo>
                    <a:pt x="260911" y="706509"/>
                  </a:lnTo>
                  <a:lnTo>
                    <a:pt x="262682" y="709073"/>
                  </a:lnTo>
                  <a:lnTo>
                    <a:pt x="262867" y="709747"/>
                  </a:lnTo>
                  <a:lnTo>
                    <a:pt x="263277" y="709787"/>
                  </a:lnTo>
                  <a:lnTo>
                    <a:pt x="265366" y="710554"/>
                  </a:lnTo>
                  <a:lnTo>
                    <a:pt x="267546" y="711215"/>
                  </a:lnTo>
                  <a:lnTo>
                    <a:pt x="269000" y="711254"/>
                  </a:lnTo>
                  <a:lnTo>
                    <a:pt x="270705" y="711109"/>
                  </a:lnTo>
                  <a:lnTo>
                    <a:pt x="272609" y="710236"/>
                  </a:lnTo>
                  <a:lnTo>
                    <a:pt x="273904" y="709404"/>
                  </a:lnTo>
                  <a:lnTo>
                    <a:pt x="275067" y="705121"/>
                  </a:lnTo>
                  <a:lnTo>
                    <a:pt x="275596" y="704513"/>
                  </a:lnTo>
                  <a:lnTo>
                    <a:pt x="276495" y="704183"/>
                  </a:lnTo>
                  <a:lnTo>
                    <a:pt x="278028" y="704143"/>
                  </a:lnTo>
                  <a:lnTo>
                    <a:pt x="281068" y="704936"/>
                  </a:lnTo>
                  <a:lnTo>
                    <a:pt x="284597" y="705650"/>
                  </a:lnTo>
                  <a:lnTo>
                    <a:pt x="286566" y="705544"/>
                  </a:lnTo>
                  <a:lnTo>
                    <a:pt x="291562" y="703271"/>
                  </a:lnTo>
                  <a:lnTo>
                    <a:pt x="294470" y="702914"/>
                  </a:lnTo>
                  <a:lnTo>
                    <a:pt x="298052" y="703456"/>
                  </a:lnTo>
                  <a:lnTo>
                    <a:pt x="301502" y="703482"/>
                  </a:lnTo>
                  <a:lnTo>
                    <a:pt x="304053" y="703152"/>
                  </a:lnTo>
                  <a:lnTo>
                    <a:pt x="305943" y="703945"/>
                  </a:lnTo>
                  <a:lnTo>
                    <a:pt x="308388" y="705676"/>
                  </a:lnTo>
                  <a:lnTo>
                    <a:pt x="310741" y="708267"/>
                  </a:lnTo>
                  <a:lnTo>
                    <a:pt x="313490" y="713039"/>
                  </a:lnTo>
                  <a:lnTo>
                    <a:pt x="320323" y="718431"/>
                  </a:lnTo>
                  <a:lnTo>
                    <a:pt x="320575" y="719489"/>
                  </a:lnTo>
                  <a:lnTo>
                    <a:pt x="320165" y="720163"/>
                  </a:lnTo>
                  <a:lnTo>
                    <a:pt x="317257" y="720824"/>
                  </a:lnTo>
                  <a:lnTo>
                    <a:pt x="314785" y="721181"/>
                  </a:lnTo>
                  <a:lnTo>
                    <a:pt x="314785" y="722106"/>
                  </a:lnTo>
                  <a:lnTo>
                    <a:pt x="315592" y="723110"/>
                  </a:lnTo>
                  <a:lnTo>
                    <a:pt x="316953" y="724577"/>
                  </a:lnTo>
                  <a:lnTo>
                    <a:pt x="317389" y="726467"/>
                  </a:lnTo>
                  <a:lnTo>
                    <a:pt x="317574" y="728212"/>
                  </a:lnTo>
                  <a:lnTo>
                    <a:pt x="318288" y="729759"/>
                  </a:lnTo>
                  <a:lnTo>
                    <a:pt x="319345" y="730380"/>
                  </a:lnTo>
                  <a:lnTo>
                    <a:pt x="319570" y="731160"/>
                  </a:lnTo>
                  <a:lnTo>
                    <a:pt x="318579" y="732111"/>
                  </a:lnTo>
                  <a:lnTo>
                    <a:pt x="318341" y="732693"/>
                  </a:lnTo>
                  <a:lnTo>
                    <a:pt x="318817" y="733010"/>
                  </a:lnTo>
                  <a:lnTo>
                    <a:pt x="324355" y="733195"/>
                  </a:lnTo>
                  <a:lnTo>
                    <a:pt x="327183" y="734120"/>
                  </a:lnTo>
                  <a:lnTo>
                    <a:pt x="329351" y="734966"/>
                  </a:lnTo>
                  <a:lnTo>
                    <a:pt x="330395" y="735046"/>
                  </a:lnTo>
                  <a:lnTo>
                    <a:pt x="332642" y="734504"/>
                  </a:lnTo>
                  <a:lnTo>
                    <a:pt x="335206" y="734160"/>
                  </a:lnTo>
                  <a:lnTo>
                    <a:pt x="336779" y="734120"/>
                  </a:lnTo>
                  <a:lnTo>
                    <a:pt x="337479" y="734742"/>
                  </a:lnTo>
                  <a:lnTo>
                    <a:pt x="338193" y="736367"/>
                  </a:lnTo>
                  <a:lnTo>
                    <a:pt x="339343" y="737993"/>
                  </a:lnTo>
                  <a:lnTo>
                    <a:pt x="340268" y="738456"/>
                  </a:lnTo>
                  <a:lnTo>
                    <a:pt x="341788" y="738376"/>
                  </a:lnTo>
                  <a:lnTo>
                    <a:pt x="342714" y="738456"/>
                  </a:lnTo>
                  <a:lnTo>
                    <a:pt x="343295" y="739077"/>
                  </a:lnTo>
                  <a:lnTo>
                    <a:pt x="342872" y="740015"/>
                  </a:lnTo>
                  <a:lnTo>
                    <a:pt x="343136" y="741020"/>
                  </a:lnTo>
                  <a:lnTo>
                    <a:pt x="343983" y="742262"/>
                  </a:lnTo>
                  <a:lnTo>
                    <a:pt x="345185" y="745130"/>
                  </a:lnTo>
                  <a:lnTo>
                    <a:pt x="346045" y="745990"/>
                  </a:lnTo>
                  <a:lnTo>
                    <a:pt x="346692" y="747073"/>
                  </a:lnTo>
                  <a:lnTo>
                    <a:pt x="346864" y="748316"/>
                  </a:lnTo>
                  <a:lnTo>
                    <a:pt x="346401" y="749400"/>
                  </a:lnTo>
                  <a:lnTo>
                    <a:pt x="346084" y="750259"/>
                  </a:lnTo>
                  <a:lnTo>
                    <a:pt x="346785" y="752202"/>
                  </a:lnTo>
                  <a:lnTo>
                    <a:pt x="348741" y="754383"/>
                  </a:lnTo>
                  <a:lnTo>
                    <a:pt x="350049" y="754924"/>
                  </a:lnTo>
                  <a:lnTo>
                    <a:pt x="351305" y="756867"/>
                  </a:lnTo>
                  <a:lnTo>
                    <a:pt x="353182" y="757489"/>
                  </a:lnTo>
                  <a:lnTo>
                    <a:pt x="355601" y="755850"/>
                  </a:lnTo>
                  <a:lnTo>
                    <a:pt x="357517" y="754991"/>
                  </a:lnTo>
                  <a:lnTo>
                    <a:pt x="360121" y="755466"/>
                  </a:lnTo>
                  <a:lnTo>
                    <a:pt x="362513" y="755770"/>
                  </a:lnTo>
                  <a:lnTo>
                    <a:pt x="364245" y="756881"/>
                  </a:lnTo>
                  <a:lnTo>
                    <a:pt x="365633" y="758414"/>
                  </a:lnTo>
                  <a:lnTo>
                    <a:pt x="367113" y="759273"/>
                  </a:lnTo>
                  <a:lnTo>
                    <a:pt x="368408" y="758824"/>
                  </a:lnTo>
                  <a:lnTo>
                    <a:pt x="371303" y="759273"/>
                  </a:lnTo>
                  <a:lnTo>
                    <a:pt x="372770" y="760529"/>
                  </a:lnTo>
                  <a:lnTo>
                    <a:pt x="374158" y="761229"/>
                  </a:lnTo>
                  <a:lnTo>
                    <a:pt x="375678" y="760211"/>
                  </a:lnTo>
                  <a:lnTo>
                    <a:pt x="376854" y="758956"/>
                  </a:lnTo>
                  <a:lnTo>
                    <a:pt x="381626" y="757647"/>
                  </a:lnTo>
                  <a:lnTo>
                    <a:pt x="384666" y="757317"/>
                  </a:lnTo>
                  <a:lnTo>
                    <a:pt x="385485" y="757066"/>
                  </a:lnTo>
                  <a:lnTo>
                    <a:pt x="387164" y="756141"/>
                  </a:lnTo>
                  <a:lnTo>
                    <a:pt x="388975" y="755519"/>
                  </a:lnTo>
                  <a:lnTo>
                    <a:pt x="390719" y="755691"/>
                  </a:lnTo>
                  <a:lnTo>
                    <a:pt x="392702" y="757634"/>
                  </a:lnTo>
                  <a:lnTo>
                    <a:pt x="394658" y="758969"/>
                  </a:lnTo>
                  <a:lnTo>
                    <a:pt x="395464" y="761071"/>
                  </a:lnTo>
                  <a:lnTo>
                    <a:pt x="398042" y="763965"/>
                  </a:lnTo>
                  <a:lnTo>
                    <a:pt x="403963" y="767930"/>
                  </a:lnTo>
                  <a:lnTo>
                    <a:pt x="406236" y="769146"/>
                  </a:lnTo>
                  <a:lnTo>
                    <a:pt x="407624" y="768935"/>
                  </a:lnTo>
                  <a:lnTo>
                    <a:pt x="408325" y="768618"/>
                  </a:lnTo>
                  <a:lnTo>
                    <a:pt x="408602" y="768208"/>
                  </a:lnTo>
                  <a:lnTo>
                    <a:pt x="408629" y="766265"/>
                  </a:lnTo>
                  <a:lnTo>
                    <a:pt x="409197" y="765551"/>
                  </a:lnTo>
                  <a:lnTo>
                    <a:pt x="410281" y="765525"/>
                  </a:lnTo>
                  <a:lnTo>
                    <a:pt x="414814" y="767944"/>
                  </a:lnTo>
                  <a:lnTo>
                    <a:pt x="417035" y="768208"/>
                  </a:lnTo>
                  <a:lnTo>
                    <a:pt x="419123" y="768261"/>
                  </a:lnTo>
                  <a:lnTo>
                    <a:pt x="422203" y="770138"/>
                  </a:lnTo>
                  <a:lnTo>
                    <a:pt x="425534" y="771777"/>
                  </a:lnTo>
                  <a:lnTo>
                    <a:pt x="427926" y="771948"/>
                  </a:lnTo>
                  <a:lnTo>
                    <a:pt x="429724" y="771301"/>
                  </a:lnTo>
                  <a:lnTo>
                    <a:pt x="430966" y="770918"/>
                  </a:lnTo>
                  <a:lnTo>
                    <a:pt x="431865" y="771539"/>
                  </a:lnTo>
                  <a:lnTo>
                    <a:pt x="432830" y="772940"/>
                  </a:lnTo>
                  <a:lnTo>
                    <a:pt x="434231" y="774037"/>
                  </a:lnTo>
                  <a:lnTo>
                    <a:pt x="435698" y="774354"/>
                  </a:lnTo>
                  <a:lnTo>
                    <a:pt x="437760" y="774433"/>
                  </a:lnTo>
                  <a:lnTo>
                    <a:pt x="441646" y="776561"/>
                  </a:lnTo>
                  <a:lnTo>
                    <a:pt x="445333" y="778729"/>
                  </a:lnTo>
                  <a:lnTo>
                    <a:pt x="447448" y="778848"/>
                  </a:lnTo>
                  <a:lnTo>
                    <a:pt x="449127" y="778214"/>
                  </a:lnTo>
                  <a:lnTo>
                    <a:pt x="450673" y="778055"/>
                  </a:lnTo>
                  <a:lnTo>
                    <a:pt x="451850" y="778597"/>
                  </a:lnTo>
                  <a:lnTo>
                    <a:pt x="452312" y="779535"/>
                  </a:lnTo>
                  <a:lnTo>
                    <a:pt x="451704" y="780791"/>
                  </a:lnTo>
                  <a:lnTo>
                    <a:pt x="451982" y="782588"/>
                  </a:lnTo>
                  <a:lnTo>
                    <a:pt x="453740" y="784320"/>
                  </a:lnTo>
                  <a:lnTo>
                    <a:pt x="454057" y="786012"/>
                  </a:lnTo>
                  <a:lnTo>
                    <a:pt x="453872" y="787545"/>
                  </a:lnTo>
                  <a:lnTo>
                    <a:pt x="453251" y="788959"/>
                  </a:lnTo>
                  <a:lnTo>
                    <a:pt x="451506" y="790902"/>
                  </a:lnTo>
                  <a:lnTo>
                    <a:pt x="449893" y="792713"/>
                  </a:lnTo>
                  <a:lnTo>
                    <a:pt x="447171" y="793466"/>
                  </a:lnTo>
                  <a:lnTo>
                    <a:pt x="445704" y="794259"/>
                  </a:lnTo>
                  <a:lnTo>
                    <a:pt x="446325" y="795594"/>
                  </a:lnTo>
                  <a:lnTo>
                    <a:pt x="447554" y="796837"/>
                  </a:lnTo>
                  <a:lnTo>
                    <a:pt x="450118" y="797841"/>
                  </a:lnTo>
                  <a:lnTo>
                    <a:pt x="452973" y="798568"/>
                  </a:lnTo>
                  <a:lnTo>
                    <a:pt x="453409" y="799375"/>
                  </a:lnTo>
                  <a:lnTo>
                    <a:pt x="453053" y="799784"/>
                  </a:lnTo>
                  <a:lnTo>
                    <a:pt x="451347" y="800154"/>
                  </a:lnTo>
                  <a:lnTo>
                    <a:pt x="448862" y="799771"/>
                  </a:lnTo>
                  <a:lnTo>
                    <a:pt x="448162" y="800485"/>
                  </a:lnTo>
                  <a:lnTo>
                    <a:pt x="447223" y="801661"/>
                  </a:lnTo>
                  <a:lnTo>
                    <a:pt x="446801" y="803789"/>
                  </a:lnTo>
                  <a:lnTo>
                    <a:pt x="446536" y="805759"/>
                  </a:lnTo>
                  <a:lnTo>
                    <a:pt x="449259" y="806287"/>
                  </a:lnTo>
                  <a:lnTo>
                    <a:pt x="450911" y="807094"/>
                  </a:lnTo>
                  <a:lnTo>
                    <a:pt x="451638" y="808706"/>
                  </a:lnTo>
                  <a:lnTo>
                    <a:pt x="452457" y="810504"/>
                  </a:lnTo>
                  <a:lnTo>
                    <a:pt x="452854" y="812116"/>
                  </a:lnTo>
                  <a:lnTo>
                    <a:pt x="452101" y="812909"/>
                  </a:lnTo>
                  <a:lnTo>
                    <a:pt x="452167" y="813716"/>
                  </a:lnTo>
                  <a:lnTo>
                    <a:pt x="452643" y="814112"/>
                  </a:lnTo>
                  <a:lnTo>
                    <a:pt x="453806" y="814297"/>
                  </a:lnTo>
                  <a:lnTo>
                    <a:pt x="454731" y="814654"/>
                  </a:lnTo>
                  <a:lnTo>
                    <a:pt x="454929" y="815513"/>
                  </a:lnTo>
                  <a:lnTo>
                    <a:pt x="453555" y="817430"/>
                  </a:lnTo>
                  <a:lnTo>
                    <a:pt x="452537" y="821104"/>
                  </a:lnTo>
                  <a:lnTo>
                    <a:pt x="451995" y="823060"/>
                  </a:lnTo>
                  <a:lnTo>
                    <a:pt x="452378" y="825188"/>
                  </a:lnTo>
                  <a:lnTo>
                    <a:pt x="451612" y="826365"/>
                  </a:lnTo>
                  <a:lnTo>
                    <a:pt x="449920" y="826457"/>
                  </a:lnTo>
                  <a:lnTo>
                    <a:pt x="444065" y="826669"/>
                  </a:lnTo>
                  <a:lnTo>
                    <a:pt x="438936" y="826563"/>
                  </a:lnTo>
                  <a:lnTo>
                    <a:pt x="436676" y="826259"/>
                  </a:lnTo>
                  <a:lnTo>
                    <a:pt x="433187" y="826074"/>
                  </a:lnTo>
                  <a:lnTo>
                    <a:pt x="431548" y="826576"/>
                  </a:lnTo>
                  <a:lnTo>
                    <a:pt x="429763" y="829973"/>
                  </a:lnTo>
                  <a:lnTo>
                    <a:pt x="428230" y="831308"/>
                  </a:lnTo>
                  <a:lnTo>
                    <a:pt x="425547" y="832511"/>
                  </a:lnTo>
                  <a:lnTo>
                    <a:pt x="422467" y="832854"/>
                  </a:lnTo>
                  <a:lnTo>
                    <a:pt x="420868" y="834255"/>
                  </a:lnTo>
                  <a:lnTo>
                    <a:pt x="420538" y="836463"/>
                  </a:lnTo>
                  <a:lnTo>
                    <a:pt x="420762" y="838419"/>
                  </a:lnTo>
                  <a:lnTo>
                    <a:pt x="420604" y="839397"/>
                  </a:lnTo>
                  <a:lnTo>
                    <a:pt x="420036" y="840256"/>
                  </a:lnTo>
                  <a:lnTo>
                    <a:pt x="419877" y="840864"/>
                  </a:lnTo>
                  <a:lnTo>
                    <a:pt x="420115" y="841538"/>
                  </a:lnTo>
                  <a:lnTo>
                    <a:pt x="420881" y="841776"/>
                  </a:lnTo>
                  <a:lnTo>
                    <a:pt x="421806" y="842080"/>
                  </a:lnTo>
                  <a:lnTo>
                    <a:pt x="421873" y="842569"/>
                  </a:lnTo>
                  <a:lnTo>
                    <a:pt x="421622" y="843177"/>
                  </a:lnTo>
                  <a:lnTo>
                    <a:pt x="420736" y="843851"/>
                  </a:lnTo>
                  <a:lnTo>
                    <a:pt x="420445" y="844882"/>
                  </a:lnTo>
                  <a:lnTo>
                    <a:pt x="420696" y="845979"/>
                  </a:lnTo>
                  <a:lnTo>
                    <a:pt x="421053" y="847195"/>
                  </a:lnTo>
                  <a:lnTo>
                    <a:pt x="426710" y="844869"/>
                  </a:lnTo>
                  <a:lnTo>
                    <a:pt x="428508" y="843111"/>
                  </a:lnTo>
                  <a:lnTo>
                    <a:pt x="432499" y="842490"/>
                  </a:lnTo>
                  <a:lnTo>
                    <a:pt x="432023" y="843203"/>
                  </a:lnTo>
                  <a:lnTo>
                    <a:pt x="430094" y="843851"/>
                  </a:lnTo>
                  <a:lnTo>
                    <a:pt x="428310" y="845556"/>
                  </a:lnTo>
                  <a:lnTo>
                    <a:pt x="430887" y="845728"/>
                  </a:lnTo>
                  <a:lnTo>
                    <a:pt x="436504" y="844856"/>
                  </a:lnTo>
                  <a:lnTo>
                    <a:pt x="438236" y="842186"/>
                  </a:lnTo>
                  <a:lnTo>
                    <a:pt x="442042" y="842278"/>
                  </a:lnTo>
                  <a:lnTo>
                    <a:pt x="443391" y="844195"/>
                  </a:lnTo>
                  <a:lnTo>
                    <a:pt x="444845" y="846785"/>
                  </a:lnTo>
                  <a:lnTo>
                    <a:pt x="444884" y="847750"/>
                  </a:lnTo>
                  <a:lnTo>
                    <a:pt x="444580" y="848490"/>
                  </a:lnTo>
                  <a:lnTo>
                    <a:pt x="441487" y="849059"/>
                  </a:lnTo>
                  <a:lnTo>
                    <a:pt x="434746" y="852297"/>
                  </a:lnTo>
                  <a:lnTo>
                    <a:pt x="431112" y="853209"/>
                  </a:lnTo>
                  <a:lnTo>
                    <a:pt x="427093" y="854861"/>
                  </a:lnTo>
                  <a:lnTo>
                    <a:pt x="428495" y="857095"/>
                  </a:lnTo>
                  <a:lnTo>
                    <a:pt x="429036" y="858985"/>
                  </a:lnTo>
                  <a:lnTo>
                    <a:pt x="425494" y="858575"/>
                  </a:lnTo>
                  <a:lnTo>
                    <a:pt x="422890" y="857941"/>
                  </a:lnTo>
                  <a:lnTo>
                    <a:pt x="421370" y="858232"/>
                  </a:lnTo>
                  <a:lnTo>
                    <a:pt x="417405" y="860241"/>
                  </a:lnTo>
                  <a:lnTo>
                    <a:pt x="415118" y="859805"/>
                  </a:lnTo>
                  <a:lnTo>
                    <a:pt x="412871" y="859738"/>
                  </a:lnTo>
                  <a:lnTo>
                    <a:pt x="414206" y="862607"/>
                  </a:lnTo>
                  <a:lnTo>
                    <a:pt x="416982" y="866070"/>
                  </a:lnTo>
                  <a:lnTo>
                    <a:pt x="418476" y="866717"/>
                  </a:lnTo>
                  <a:lnTo>
                    <a:pt x="420657" y="866400"/>
                  </a:lnTo>
                  <a:lnTo>
                    <a:pt x="426499" y="870603"/>
                  </a:lnTo>
                  <a:lnTo>
                    <a:pt x="430992" y="874780"/>
                  </a:lnTo>
                  <a:lnTo>
                    <a:pt x="428984" y="875071"/>
                  </a:lnTo>
                  <a:lnTo>
                    <a:pt x="426961" y="874648"/>
                  </a:lnTo>
                  <a:lnTo>
                    <a:pt x="424119" y="874661"/>
                  </a:lnTo>
                  <a:lnTo>
                    <a:pt x="423327" y="877199"/>
                  </a:lnTo>
                  <a:lnTo>
                    <a:pt x="422388" y="879075"/>
                  </a:lnTo>
                  <a:lnTo>
                    <a:pt x="422045" y="878111"/>
                  </a:lnTo>
                  <a:lnTo>
                    <a:pt x="421965" y="876815"/>
                  </a:lnTo>
                  <a:lnTo>
                    <a:pt x="420524" y="875969"/>
                  </a:lnTo>
                  <a:lnTo>
                    <a:pt x="418885" y="877238"/>
                  </a:lnTo>
                  <a:lnTo>
                    <a:pt x="417577" y="882803"/>
                  </a:lnTo>
                  <a:lnTo>
                    <a:pt x="414273" y="886808"/>
                  </a:lnTo>
                  <a:lnTo>
                    <a:pt x="413334" y="889266"/>
                  </a:lnTo>
                  <a:lnTo>
                    <a:pt x="413519" y="891064"/>
                  </a:lnTo>
                  <a:lnTo>
                    <a:pt x="414114" y="891421"/>
                  </a:lnTo>
                  <a:lnTo>
                    <a:pt x="414947" y="891368"/>
                  </a:lnTo>
                  <a:lnTo>
                    <a:pt x="415185" y="892980"/>
                  </a:lnTo>
                  <a:lnTo>
                    <a:pt x="414801" y="894421"/>
                  </a:lnTo>
                  <a:lnTo>
                    <a:pt x="406488" y="896245"/>
                  </a:lnTo>
                  <a:lnTo>
                    <a:pt x="405496" y="897302"/>
                  </a:lnTo>
                  <a:lnTo>
                    <a:pt x="402932" y="896470"/>
                  </a:lnTo>
                  <a:lnTo>
                    <a:pt x="399839" y="894249"/>
                  </a:lnTo>
                  <a:lnTo>
                    <a:pt x="397196" y="893059"/>
                  </a:lnTo>
                  <a:lnTo>
                    <a:pt x="395649" y="893535"/>
                  </a:lnTo>
                  <a:lnTo>
                    <a:pt x="394143" y="894579"/>
                  </a:lnTo>
                  <a:lnTo>
                    <a:pt x="395147" y="895227"/>
                  </a:lnTo>
                  <a:lnTo>
                    <a:pt x="396284" y="895452"/>
                  </a:lnTo>
                  <a:lnTo>
                    <a:pt x="399363" y="896840"/>
                  </a:lnTo>
                  <a:lnTo>
                    <a:pt x="397975" y="897884"/>
                  </a:lnTo>
                  <a:lnTo>
                    <a:pt x="392530" y="899708"/>
                  </a:lnTo>
                  <a:lnTo>
                    <a:pt x="392834" y="900646"/>
                  </a:lnTo>
                  <a:lnTo>
                    <a:pt x="393442" y="901334"/>
                  </a:lnTo>
                  <a:lnTo>
                    <a:pt x="400209" y="902893"/>
                  </a:lnTo>
                  <a:lnTo>
                    <a:pt x="406369" y="907850"/>
                  </a:lnTo>
                  <a:lnTo>
                    <a:pt x="408378" y="909687"/>
                  </a:lnTo>
                  <a:lnTo>
                    <a:pt x="410321" y="912886"/>
                  </a:lnTo>
                  <a:lnTo>
                    <a:pt x="411827" y="914340"/>
                  </a:lnTo>
                  <a:lnTo>
                    <a:pt x="413850" y="915436"/>
                  </a:lnTo>
                  <a:lnTo>
                    <a:pt x="415674" y="916111"/>
                  </a:lnTo>
                  <a:lnTo>
                    <a:pt x="418674" y="916375"/>
                  </a:lnTo>
                  <a:lnTo>
                    <a:pt x="421820" y="915344"/>
                  </a:lnTo>
                  <a:lnTo>
                    <a:pt x="430226" y="922984"/>
                  </a:lnTo>
                  <a:lnTo>
                    <a:pt x="433319" y="924213"/>
                  </a:lnTo>
                  <a:lnTo>
                    <a:pt x="440800" y="925759"/>
                  </a:lnTo>
                  <a:lnTo>
                    <a:pt x="442743" y="926579"/>
                  </a:lnTo>
                  <a:lnTo>
                    <a:pt x="457956" y="937245"/>
                  </a:lnTo>
                  <a:lnTo>
                    <a:pt x="462807" y="941871"/>
                  </a:lnTo>
                  <a:lnTo>
                    <a:pt x="471821" y="948824"/>
                  </a:lnTo>
                  <a:lnTo>
                    <a:pt x="474385" y="950264"/>
                  </a:lnTo>
                  <a:lnTo>
                    <a:pt x="475165" y="948493"/>
                  </a:lnTo>
                  <a:lnTo>
                    <a:pt x="476275" y="946630"/>
                  </a:lnTo>
                  <a:lnTo>
                    <a:pt x="477690" y="946180"/>
                  </a:lnTo>
                  <a:lnTo>
                    <a:pt x="482131" y="946920"/>
                  </a:lnTo>
                  <a:lnTo>
                    <a:pt x="486241" y="947753"/>
                  </a:lnTo>
                  <a:lnTo>
                    <a:pt x="489070" y="947158"/>
                  </a:lnTo>
                  <a:lnTo>
                    <a:pt x="492744" y="948625"/>
                  </a:lnTo>
                  <a:lnTo>
                    <a:pt x="496154" y="950317"/>
                  </a:lnTo>
                  <a:lnTo>
                    <a:pt x="499512" y="951507"/>
                  </a:lnTo>
                  <a:lnTo>
                    <a:pt x="505882" y="952630"/>
                  </a:lnTo>
                  <a:lnTo>
                    <a:pt x="508420" y="954190"/>
                  </a:lnTo>
                  <a:lnTo>
                    <a:pt x="511354" y="955750"/>
                  </a:lnTo>
                  <a:lnTo>
                    <a:pt x="522087" y="956543"/>
                  </a:lnTo>
                  <a:lnTo>
                    <a:pt x="522906" y="956291"/>
                  </a:lnTo>
                  <a:lnTo>
                    <a:pt x="523646" y="956067"/>
                  </a:lnTo>
                  <a:lnTo>
                    <a:pt x="527123" y="955498"/>
                  </a:lnTo>
                  <a:lnTo>
                    <a:pt x="530295" y="955604"/>
                  </a:lnTo>
                  <a:lnTo>
                    <a:pt x="533903" y="957494"/>
                  </a:lnTo>
                  <a:lnTo>
                    <a:pt x="536018" y="957388"/>
                  </a:lnTo>
                  <a:lnTo>
                    <a:pt x="538239" y="957098"/>
                  </a:lnTo>
                  <a:lnTo>
                    <a:pt x="541318" y="958102"/>
                  </a:lnTo>
                  <a:lnTo>
                    <a:pt x="543790" y="959226"/>
                  </a:lnTo>
                  <a:lnTo>
                    <a:pt x="544160" y="960362"/>
                  </a:lnTo>
                  <a:lnTo>
                    <a:pt x="546420" y="962015"/>
                  </a:lnTo>
                  <a:lnTo>
                    <a:pt x="552659" y="964539"/>
                  </a:lnTo>
                  <a:lnTo>
                    <a:pt x="557628" y="965967"/>
                  </a:lnTo>
                  <a:lnTo>
                    <a:pt x="559254" y="966971"/>
                  </a:lnTo>
                  <a:lnTo>
                    <a:pt x="563127" y="968623"/>
                  </a:lnTo>
                  <a:lnTo>
                    <a:pt x="563576" y="969152"/>
                  </a:lnTo>
                  <a:lnTo>
                    <a:pt x="563603" y="969826"/>
                  </a:lnTo>
                  <a:lnTo>
                    <a:pt x="562757" y="971069"/>
                  </a:lnTo>
                  <a:lnTo>
                    <a:pt x="562664" y="972179"/>
                  </a:lnTo>
                  <a:lnTo>
                    <a:pt x="563246" y="972813"/>
                  </a:lnTo>
                  <a:lnTo>
                    <a:pt x="564845" y="973421"/>
                  </a:lnTo>
                  <a:lnTo>
                    <a:pt x="567845" y="973553"/>
                  </a:lnTo>
                  <a:lnTo>
                    <a:pt x="568797" y="972760"/>
                  </a:lnTo>
                  <a:lnTo>
                    <a:pt x="570938" y="972192"/>
                  </a:lnTo>
                  <a:lnTo>
                    <a:pt x="572974" y="971174"/>
                  </a:lnTo>
                  <a:lnTo>
                    <a:pt x="575710" y="969813"/>
                  </a:lnTo>
                  <a:lnTo>
                    <a:pt x="579516" y="968584"/>
                  </a:lnTo>
                  <a:lnTo>
                    <a:pt x="581116" y="968584"/>
                  </a:lnTo>
                  <a:lnTo>
                    <a:pt x="582715" y="968954"/>
                  </a:lnTo>
                  <a:lnTo>
                    <a:pt x="583905" y="969641"/>
                  </a:lnTo>
                  <a:lnTo>
                    <a:pt x="586099" y="972179"/>
                  </a:lnTo>
                  <a:lnTo>
                    <a:pt x="587341" y="968623"/>
                  </a:lnTo>
                  <a:lnTo>
                    <a:pt x="587764" y="968359"/>
                  </a:lnTo>
                  <a:lnTo>
                    <a:pt x="589522" y="969073"/>
                  </a:lnTo>
                  <a:lnTo>
                    <a:pt x="592588" y="970064"/>
                  </a:lnTo>
                  <a:lnTo>
                    <a:pt x="594677" y="970593"/>
                  </a:lnTo>
                  <a:lnTo>
                    <a:pt x="595879" y="971320"/>
                  </a:lnTo>
                  <a:lnTo>
                    <a:pt x="599475" y="974558"/>
                  </a:lnTo>
                  <a:lnTo>
                    <a:pt x="604418" y="974399"/>
                  </a:lnTo>
                  <a:lnTo>
                    <a:pt x="606599" y="974888"/>
                  </a:lnTo>
                  <a:lnTo>
                    <a:pt x="607815" y="975430"/>
                  </a:lnTo>
                  <a:lnTo>
                    <a:pt x="608423" y="976065"/>
                  </a:lnTo>
                  <a:lnTo>
                    <a:pt x="608053" y="979290"/>
                  </a:lnTo>
                  <a:lnTo>
                    <a:pt x="607366" y="982647"/>
                  </a:lnTo>
                  <a:lnTo>
                    <a:pt x="607590" y="983453"/>
                  </a:lnTo>
                  <a:lnTo>
                    <a:pt x="609797" y="984722"/>
                  </a:lnTo>
                  <a:lnTo>
                    <a:pt x="612732" y="986070"/>
                  </a:lnTo>
                  <a:lnTo>
                    <a:pt x="614371" y="987141"/>
                  </a:lnTo>
                  <a:lnTo>
                    <a:pt x="615521" y="988106"/>
                  </a:lnTo>
                  <a:lnTo>
                    <a:pt x="617781" y="988833"/>
                  </a:lnTo>
                  <a:lnTo>
                    <a:pt x="620384" y="989295"/>
                  </a:lnTo>
                  <a:lnTo>
                    <a:pt x="621601" y="989348"/>
                  </a:lnTo>
                  <a:lnTo>
                    <a:pt x="622988" y="990154"/>
                  </a:lnTo>
                  <a:lnTo>
                    <a:pt x="626504" y="991688"/>
                  </a:lnTo>
                  <a:lnTo>
                    <a:pt x="626980" y="992058"/>
                  </a:lnTo>
                  <a:lnTo>
                    <a:pt x="629531" y="992626"/>
                  </a:lnTo>
                  <a:lnTo>
                    <a:pt x="630113" y="994225"/>
                  </a:lnTo>
                  <a:lnTo>
                    <a:pt x="630602" y="994556"/>
                  </a:lnTo>
                  <a:lnTo>
                    <a:pt x="631593" y="994371"/>
                  </a:lnTo>
                  <a:lnTo>
                    <a:pt x="633179" y="993697"/>
                  </a:lnTo>
                  <a:lnTo>
                    <a:pt x="634606" y="994212"/>
                  </a:lnTo>
                  <a:lnTo>
                    <a:pt x="636655" y="996115"/>
                  </a:lnTo>
                  <a:lnTo>
                    <a:pt x="639378" y="998124"/>
                  </a:lnTo>
                  <a:lnTo>
                    <a:pt x="640898" y="999473"/>
                  </a:lnTo>
                  <a:lnTo>
                    <a:pt x="641559" y="1000411"/>
                  </a:lnTo>
                  <a:lnTo>
                    <a:pt x="642933" y="1001310"/>
                  </a:lnTo>
                  <a:lnTo>
                    <a:pt x="644903" y="1002367"/>
                  </a:lnTo>
                  <a:lnTo>
                    <a:pt x="646608" y="1004033"/>
                  </a:lnTo>
                  <a:lnTo>
                    <a:pt x="648511" y="1007905"/>
                  </a:lnTo>
                  <a:lnTo>
                    <a:pt x="649952" y="1008804"/>
                  </a:lnTo>
                  <a:lnTo>
                    <a:pt x="654829" y="1010271"/>
                  </a:lnTo>
                  <a:lnTo>
                    <a:pt x="656508" y="1010575"/>
                  </a:lnTo>
                  <a:lnTo>
                    <a:pt x="661147" y="1011091"/>
                  </a:lnTo>
                  <a:lnTo>
                    <a:pt x="662693" y="1010721"/>
                  </a:lnTo>
                  <a:lnTo>
                    <a:pt x="664491" y="1007377"/>
                  </a:lnTo>
                  <a:lnTo>
                    <a:pt x="666037" y="1003940"/>
                  </a:lnTo>
                  <a:lnTo>
                    <a:pt x="667888" y="1003226"/>
                  </a:lnTo>
                  <a:lnTo>
                    <a:pt x="671166" y="1001574"/>
                  </a:lnTo>
                  <a:lnTo>
                    <a:pt x="673029" y="1000015"/>
                  </a:lnTo>
                  <a:lnTo>
                    <a:pt x="673637" y="998323"/>
                  </a:lnTo>
                  <a:lnTo>
                    <a:pt x="675105" y="995137"/>
                  </a:lnTo>
                  <a:lnTo>
                    <a:pt x="676030" y="993353"/>
                  </a:lnTo>
                  <a:lnTo>
                    <a:pt x="673558" y="991688"/>
                  </a:lnTo>
                  <a:lnTo>
                    <a:pt x="672329" y="991172"/>
                  </a:lnTo>
                  <a:lnTo>
                    <a:pt x="671219" y="990366"/>
                  </a:lnTo>
                  <a:lnTo>
                    <a:pt x="668787" y="986890"/>
                  </a:lnTo>
                  <a:lnTo>
                    <a:pt x="666619" y="984127"/>
                  </a:lnTo>
                  <a:lnTo>
                    <a:pt x="662429" y="979395"/>
                  </a:lnTo>
                  <a:lnTo>
                    <a:pt x="655358" y="972298"/>
                  </a:lnTo>
                  <a:lnTo>
                    <a:pt x="654023" y="971439"/>
                  </a:lnTo>
                  <a:lnTo>
                    <a:pt x="652899" y="970460"/>
                  </a:lnTo>
                  <a:lnTo>
                    <a:pt x="651868" y="966905"/>
                  </a:lnTo>
                  <a:lnTo>
                    <a:pt x="649753" y="964381"/>
                  </a:lnTo>
                  <a:lnTo>
                    <a:pt x="647057" y="962636"/>
                  </a:lnTo>
                  <a:lnTo>
                    <a:pt x="646000" y="961750"/>
                  </a:lnTo>
                  <a:lnTo>
                    <a:pt x="645246" y="960785"/>
                  </a:lnTo>
                  <a:lnTo>
                    <a:pt x="645498" y="955776"/>
                  </a:lnTo>
                  <a:lnTo>
                    <a:pt x="645220" y="954362"/>
                  </a:lnTo>
                  <a:lnTo>
                    <a:pt x="644202" y="951335"/>
                  </a:lnTo>
                  <a:lnTo>
                    <a:pt x="644031" y="947846"/>
                  </a:lnTo>
                  <a:lnTo>
                    <a:pt x="644519" y="943061"/>
                  </a:lnTo>
                  <a:lnTo>
                    <a:pt x="645286" y="939757"/>
                  </a:lnTo>
                  <a:lnTo>
                    <a:pt x="645326" y="937615"/>
                  </a:lnTo>
                  <a:lnTo>
                    <a:pt x="643674" y="938977"/>
                  </a:lnTo>
                  <a:lnTo>
                    <a:pt x="642762" y="946603"/>
                  </a:lnTo>
                  <a:lnTo>
                    <a:pt x="640924" y="940470"/>
                  </a:lnTo>
                  <a:lnTo>
                    <a:pt x="638374" y="934641"/>
                  </a:lnTo>
                  <a:lnTo>
                    <a:pt x="636615" y="931641"/>
                  </a:lnTo>
                  <a:lnTo>
                    <a:pt x="634448" y="929209"/>
                  </a:lnTo>
                  <a:lnTo>
                    <a:pt x="631712" y="927319"/>
                  </a:lnTo>
                  <a:lnTo>
                    <a:pt x="629095" y="925085"/>
                  </a:lnTo>
                  <a:lnTo>
                    <a:pt x="626465" y="923882"/>
                  </a:lnTo>
                  <a:lnTo>
                    <a:pt x="622658" y="922970"/>
                  </a:lnTo>
                  <a:lnTo>
                    <a:pt x="621786" y="922124"/>
                  </a:lnTo>
                  <a:lnTo>
                    <a:pt x="621231" y="920710"/>
                  </a:lnTo>
                  <a:lnTo>
                    <a:pt x="621164" y="919137"/>
                  </a:lnTo>
                  <a:lnTo>
                    <a:pt x="621587" y="916520"/>
                  </a:lnTo>
                  <a:lnTo>
                    <a:pt x="623226" y="914829"/>
                  </a:lnTo>
                  <a:lnTo>
                    <a:pt x="625526" y="913071"/>
                  </a:lnTo>
                  <a:lnTo>
                    <a:pt x="625910" y="911894"/>
                  </a:lnTo>
                  <a:lnTo>
                    <a:pt x="626094" y="910506"/>
                  </a:lnTo>
                  <a:lnTo>
                    <a:pt x="627086" y="911551"/>
                  </a:lnTo>
                  <a:lnTo>
                    <a:pt x="628183" y="912119"/>
                  </a:lnTo>
                  <a:lnTo>
                    <a:pt x="628447" y="909687"/>
                  </a:lnTo>
                  <a:lnTo>
                    <a:pt x="629187" y="907942"/>
                  </a:lnTo>
                  <a:lnTo>
                    <a:pt x="630258" y="904162"/>
                  </a:lnTo>
                  <a:lnTo>
                    <a:pt x="631315" y="900726"/>
                  </a:lnTo>
                  <a:lnTo>
                    <a:pt x="632214" y="898849"/>
                  </a:lnTo>
                  <a:lnTo>
                    <a:pt x="632730" y="896734"/>
                  </a:lnTo>
                  <a:lnTo>
                    <a:pt x="632597" y="893271"/>
                  </a:lnTo>
                  <a:lnTo>
                    <a:pt x="633457" y="892941"/>
                  </a:lnTo>
                  <a:lnTo>
                    <a:pt x="634118" y="892333"/>
                  </a:lnTo>
                  <a:lnTo>
                    <a:pt x="634514" y="891354"/>
                  </a:lnTo>
                  <a:lnTo>
                    <a:pt x="634659" y="890271"/>
                  </a:lnTo>
                  <a:lnTo>
                    <a:pt x="634184" y="888301"/>
                  </a:lnTo>
                  <a:lnTo>
                    <a:pt x="632439" y="886160"/>
                  </a:lnTo>
                  <a:lnTo>
                    <a:pt x="632756" y="885935"/>
                  </a:lnTo>
                  <a:lnTo>
                    <a:pt x="633470" y="886305"/>
                  </a:lnTo>
                  <a:lnTo>
                    <a:pt x="635122" y="887402"/>
                  </a:lnTo>
                  <a:lnTo>
                    <a:pt x="636695" y="888790"/>
                  </a:lnTo>
                  <a:lnTo>
                    <a:pt x="636708" y="886794"/>
                  </a:lnTo>
                  <a:lnTo>
                    <a:pt x="637699" y="885988"/>
                  </a:lnTo>
                  <a:lnTo>
                    <a:pt x="639206" y="886543"/>
                  </a:lnTo>
                  <a:lnTo>
                    <a:pt x="640700" y="886623"/>
                  </a:lnTo>
                  <a:lnTo>
                    <a:pt x="645366" y="885023"/>
                  </a:lnTo>
                  <a:lnTo>
                    <a:pt x="647652" y="884587"/>
                  </a:lnTo>
                  <a:lnTo>
                    <a:pt x="649635" y="883464"/>
                  </a:lnTo>
                  <a:lnTo>
                    <a:pt x="653944" y="879142"/>
                  </a:lnTo>
                  <a:lnTo>
                    <a:pt x="655027" y="878943"/>
                  </a:lnTo>
                  <a:lnTo>
                    <a:pt x="656217" y="879142"/>
                  </a:lnTo>
                  <a:lnTo>
                    <a:pt x="657446" y="879948"/>
                  </a:lnTo>
                  <a:lnTo>
                    <a:pt x="658702" y="880410"/>
                  </a:lnTo>
                  <a:lnTo>
                    <a:pt x="659548" y="880186"/>
                  </a:lnTo>
                  <a:lnTo>
                    <a:pt x="659878" y="879538"/>
                  </a:lnTo>
                  <a:lnTo>
                    <a:pt x="658570" y="878005"/>
                  </a:lnTo>
                  <a:lnTo>
                    <a:pt x="657949" y="876551"/>
                  </a:lnTo>
                  <a:lnTo>
                    <a:pt x="657578" y="874965"/>
                  </a:lnTo>
                  <a:lnTo>
                    <a:pt x="658808" y="874568"/>
                  </a:lnTo>
                  <a:lnTo>
                    <a:pt x="660301" y="874582"/>
                  </a:lnTo>
                  <a:lnTo>
                    <a:pt x="665826" y="872136"/>
                  </a:lnTo>
                  <a:lnTo>
                    <a:pt x="666315" y="871053"/>
                  </a:lnTo>
                  <a:lnTo>
                    <a:pt x="666368" y="869585"/>
                  </a:lnTo>
                  <a:lnTo>
                    <a:pt x="668985" y="869308"/>
                  </a:lnTo>
                  <a:lnTo>
                    <a:pt x="668443" y="868052"/>
                  </a:lnTo>
                  <a:lnTo>
                    <a:pt x="667319" y="867735"/>
                  </a:lnTo>
                  <a:lnTo>
                    <a:pt x="661834" y="865158"/>
                  </a:lnTo>
                  <a:lnTo>
                    <a:pt x="657393" y="863347"/>
                  </a:lnTo>
                  <a:lnTo>
                    <a:pt x="653454" y="861734"/>
                  </a:lnTo>
                  <a:lnTo>
                    <a:pt x="652860" y="861443"/>
                  </a:lnTo>
                  <a:lnTo>
                    <a:pt x="651723" y="860650"/>
                  </a:lnTo>
                  <a:lnTo>
                    <a:pt x="650784" y="859421"/>
                  </a:lnTo>
                  <a:lnTo>
                    <a:pt x="650375" y="858073"/>
                  </a:lnTo>
                  <a:lnTo>
                    <a:pt x="650547" y="857082"/>
                  </a:lnTo>
                  <a:lnTo>
                    <a:pt x="651313" y="856447"/>
                  </a:lnTo>
                  <a:lnTo>
                    <a:pt x="652305" y="856209"/>
                  </a:lnTo>
                  <a:lnTo>
                    <a:pt x="653270" y="856408"/>
                  </a:lnTo>
                  <a:lnTo>
                    <a:pt x="654406" y="857016"/>
                  </a:lnTo>
                  <a:lnTo>
                    <a:pt x="656375" y="857743"/>
                  </a:lnTo>
                  <a:lnTo>
                    <a:pt x="658781" y="857875"/>
                  </a:lnTo>
                  <a:lnTo>
                    <a:pt x="660156" y="857306"/>
                  </a:lnTo>
                  <a:lnTo>
                    <a:pt x="660103" y="855958"/>
                  </a:lnTo>
                  <a:lnTo>
                    <a:pt x="656336" y="850975"/>
                  </a:lnTo>
                  <a:lnTo>
                    <a:pt x="652979" y="846957"/>
                  </a:lnTo>
                  <a:lnTo>
                    <a:pt x="649622" y="842490"/>
                  </a:lnTo>
                  <a:lnTo>
                    <a:pt x="648247" y="840864"/>
                  </a:lnTo>
                  <a:lnTo>
                    <a:pt x="644467" y="837123"/>
                  </a:lnTo>
                  <a:lnTo>
                    <a:pt x="640739" y="833436"/>
                  </a:lnTo>
                  <a:lnTo>
                    <a:pt x="637726" y="830158"/>
                  </a:lnTo>
                  <a:lnTo>
                    <a:pt x="636285" y="829140"/>
                  </a:lnTo>
                  <a:lnTo>
                    <a:pt x="632346" y="828717"/>
                  </a:lnTo>
                  <a:lnTo>
                    <a:pt x="624839" y="827911"/>
                  </a:lnTo>
                  <a:lnTo>
                    <a:pt x="622169" y="827528"/>
                  </a:lnTo>
                  <a:lnTo>
                    <a:pt x="620266" y="828506"/>
                  </a:lnTo>
                  <a:lnTo>
                    <a:pt x="618323" y="829272"/>
                  </a:lnTo>
                  <a:lnTo>
                    <a:pt x="616076" y="827845"/>
                  </a:lnTo>
                  <a:lnTo>
                    <a:pt x="614080" y="825519"/>
                  </a:lnTo>
                  <a:lnTo>
                    <a:pt x="612890" y="823562"/>
                  </a:lnTo>
                  <a:lnTo>
                    <a:pt x="612917" y="821567"/>
                  </a:lnTo>
                  <a:lnTo>
                    <a:pt x="612533" y="818619"/>
                  </a:lnTo>
                  <a:lnTo>
                    <a:pt x="610802" y="815698"/>
                  </a:lnTo>
                  <a:lnTo>
                    <a:pt x="609216" y="814257"/>
                  </a:lnTo>
                  <a:lnTo>
                    <a:pt x="605700" y="813174"/>
                  </a:lnTo>
                  <a:lnTo>
                    <a:pt x="601034" y="810728"/>
                  </a:lnTo>
                  <a:lnTo>
                    <a:pt x="599065" y="806261"/>
                  </a:lnTo>
                  <a:lnTo>
                    <a:pt x="599911" y="799864"/>
                  </a:lnTo>
                  <a:lnTo>
                    <a:pt x="602330" y="795343"/>
                  </a:lnTo>
                  <a:lnTo>
                    <a:pt x="604352" y="793453"/>
                  </a:lnTo>
                  <a:lnTo>
                    <a:pt x="605171" y="791801"/>
                  </a:lnTo>
                  <a:lnTo>
                    <a:pt x="605264" y="790374"/>
                  </a:lnTo>
                  <a:lnTo>
                    <a:pt x="604709" y="789012"/>
                  </a:lnTo>
                  <a:lnTo>
                    <a:pt x="603017" y="787558"/>
                  </a:lnTo>
                  <a:lnTo>
                    <a:pt x="600558" y="786144"/>
                  </a:lnTo>
                  <a:lnTo>
                    <a:pt x="599118" y="784399"/>
                  </a:lnTo>
                  <a:lnTo>
                    <a:pt x="598853" y="780685"/>
                  </a:lnTo>
                  <a:lnTo>
                    <a:pt x="599250" y="775332"/>
                  </a:lnTo>
                  <a:lnTo>
                    <a:pt x="600625" y="771050"/>
                  </a:lnTo>
                  <a:lnTo>
                    <a:pt x="603136" y="768684"/>
                  </a:lnTo>
                  <a:lnTo>
                    <a:pt x="605370" y="766992"/>
                  </a:lnTo>
                  <a:lnTo>
                    <a:pt x="606070" y="765406"/>
                  </a:lnTo>
                  <a:lnTo>
                    <a:pt x="605674" y="763172"/>
                  </a:lnTo>
                  <a:lnTo>
                    <a:pt x="605184" y="761057"/>
                  </a:lnTo>
                  <a:lnTo>
                    <a:pt x="605555" y="759524"/>
                  </a:lnTo>
                  <a:lnTo>
                    <a:pt x="606387" y="758308"/>
                  </a:lnTo>
                  <a:lnTo>
                    <a:pt x="607313" y="757211"/>
                  </a:lnTo>
                  <a:lnTo>
                    <a:pt x="608674" y="755982"/>
                  </a:lnTo>
                  <a:lnTo>
                    <a:pt x="610683" y="755691"/>
                  </a:lnTo>
                  <a:lnTo>
                    <a:pt x="613181" y="756669"/>
                  </a:lnTo>
                  <a:lnTo>
                    <a:pt x="616829" y="759286"/>
                  </a:lnTo>
                  <a:lnTo>
                    <a:pt x="622473" y="764454"/>
                  </a:lnTo>
                  <a:lnTo>
                    <a:pt x="625777" y="767838"/>
                  </a:lnTo>
                  <a:lnTo>
                    <a:pt x="626940" y="768882"/>
                  </a:lnTo>
                  <a:lnTo>
                    <a:pt x="629743" y="770904"/>
                  </a:lnTo>
                  <a:lnTo>
                    <a:pt x="632069" y="771724"/>
                  </a:lnTo>
                  <a:lnTo>
                    <a:pt x="635400" y="770455"/>
                  </a:lnTo>
                  <a:lnTo>
                    <a:pt x="638545" y="768988"/>
                  </a:lnTo>
                  <a:lnTo>
                    <a:pt x="639457" y="768049"/>
                  </a:lnTo>
                  <a:lnTo>
                    <a:pt x="639880" y="766662"/>
                  </a:lnTo>
                  <a:lnTo>
                    <a:pt x="638836" y="764282"/>
                  </a:lnTo>
                  <a:lnTo>
                    <a:pt x="637792" y="762736"/>
                  </a:lnTo>
                  <a:lnTo>
                    <a:pt x="636615" y="760767"/>
                  </a:lnTo>
                  <a:lnTo>
                    <a:pt x="634831" y="757330"/>
                  </a:lnTo>
                  <a:lnTo>
                    <a:pt x="632941" y="751951"/>
                  </a:lnTo>
                  <a:lnTo>
                    <a:pt x="631699" y="750246"/>
                  </a:lnTo>
                  <a:lnTo>
                    <a:pt x="632307" y="750047"/>
                  </a:lnTo>
                  <a:lnTo>
                    <a:pt x="634104" y="750404"/>
                  </a:lnTo>
                  <a:lnTo>
                    <a:pt x="635730" y="750550"/>
                  </a:lnTo>
                  <a:lnTo>
                    <a:pt x="637752" y="749373"/>
                  </a:lnTo>
                  <a:lnTo>
                    <a:pt x="640396" y="747153"/>
                  </a:lnTo>
                  <a:lnTo>
                    <a:pt x="645352" y="743729"/>
                  </a:lnTo>
                  <a:lnTo>
                    <a:pt x="646066" y="741469"/>
                  </a:lnTo>
                  <a:lnTo>
                    <a:pt x="646476" y="738958"/>
                  </a:lnTo>
                  <a:lnTo>
                    <a:pt x="647705" y="737411"/>
                  </a:lnTo>
                  <a:lnTo>
                    <a:pt x="651208" y="736896"/>
                  </a:lnTo>
                  <a:lnTo>
                    <a:pt x="654380" y="736090"/>
                  </a:lnTo>
                  <a:lnTo>
                    <a:pt x="656336" y="734305"/>
                  </a:lnTo>
                  <a:lnTo>
                    <a:pt x="659680" y="732746"/>
                  </a:lnTo>
                  <a:lnTo>
                    <a:pt x="662508" y="731794"/>
                  </a:lnTo>
                  <a:lnTo>
                    <a:pt x="663645" y="730922"/>
                  </a:lnTo>
                  <a:lnTo>
                    <a:pt x="664293" y="729613"/>
                  </a:lnTo>
                  <a:lnTo>
                    <a:pt x="666923" y="725926"/>
                  </a:lnTo>
                  <a:lnTo>
                    <a:pt x="669130" y="723652"/>
                  </a:lnTo>
                  <a:lnTo>
                    <a:pt x="670981" y="721313"/>
                  </a:lnTo>
                  <a:lnTo>
                    <a:pt x="671443" y="719846"/>
                  </a:lnTo>
                  <a:lnTo>
                    <a:pt x="673400" y="720110"/>
                  </a:lnTo>
                  <a:lnTo>
                    <a:pt x="676545" y="721128"/>
                  </a:lnTo>
                  <a:lnTo>
                    <a:pt x="679889" y="722053"/>
                  </a:lnTo>
                  <a:lnTo>
                    <a:pt x="682506" y="723494"/>
                  </a:lnTo>
                  <a:lnTo>
                    <a:pt x="683299" y="724974"/>
                  </a:lnTo>
                  <a:lnTo>
                    <a:pt x="683802" y="726137"/>
                  </a:lnTo>
                  <a:lnTo>
                    <a:pt x="684872" y="726732"/>
                  </a:lnTo>
                  <a:lnTo>
                    <a:pt x="685996" y="726838"/>
                  </a:lnTo>
                  <a:lnTo>
                    <a:pt x="687582" y="726547"/>
                  </a:lnTo>
                  <a:lnTo>
                    <a:pt x="690476" y="726494"/>
                  </a:lnTo>
                  <a:lnTo>
                    <a:pt x="693583" y="724591"/>
                  </a:lnTo>
                  <a:lnTo>
                    <a:pt x="697759" y="721379"/>
                  </a:lnTo>
                  <a:lnTo>
                    <a:pt x="702055" y="720387"/>
                  </a:lnTo>
                  <a:lnTo>
                    <a:pt x="704632" y="721154"/>
                  </a:lnTo>
                  <a:lnTo>
                    <a:pt x="707183" y="723520"/>
                  </a:lnTo>
                  <a:lnTo>
                    <a:pt x="709298" y="725754"/>
                  </a:lnTo>
                  <a:lnTo>
                    <a:pt x="711109" y="726586"/>
                  </a:lnTo>
                  <a:lnTo>
                    <a:pt x="712113" y="726613"/>
                  </a:lnTo>
                  <a:lnTo>
                    <a:pt x="712497" y="726639"/>
                  </a:lnTo>
                  <a:lnTo>
                    <a:pt x="714360" y="726137"/>
                  </a:lnTo>
                  <a:lnTo>
                    <a:pt x="714505" y="726150"/>
                  </a:lnTo>
                  <a:lnTo>
                    <a:pt x="716356" y="726243"/>
                  </a:lnTo>
                  <a:lnTo>
                    <a:pt x="718299" y="726996"/>
                  </a:lnTo>
                  <a:lnTo>
                    <a:pt x="721233" y="727089"/>
                  </a:lnTo>
                  <a:lnTo>
                    <a:pt x="725146" y="726507"/>
                  </a:lnTo>
                  <a:lnTo>
                    <a:pt x="725516" y="726269"/>
                  </a:lnTo>
                  <a:lnTo>
                    <a:pt x="727538" y="726573"/>
                  </a:lnTo>
                  <a:lnTo>
                    <a:pt x="730168" y="727604"/>
                  </a:lnTo>
                  <a:lnTo>
                    <a:pt x="732323" y="728833"/>
                  </a:lnTo>
                  <a:lnTo>
                    <a:pt x="736618" y="732852"/>
                  </a:lnTo>
                  <a:lnTo>
                    <a:pt x="738773" y="733882"/>
                  </a:lnTo>
                  <a:lnTo>
                    <a:pt x="743002" y="735310"/>
                  </a:lnTo>
                  <a:lnTo>
                    <a:pt x="745130" y="736566"/>
                  </a:lnTo>
                  <a:lnTo>
                    <a:pt x="747747" y="738588"/>
                  </a:lnTo>
                  <a:lnTo>
                    <a:pt x="749162" y="739817"/>
                  </a:lnTo>
                  <a:lnTo>
                    <a:pt x="752017" y="742038"/>
                  </a:lnTo>
                  <a:lnTo>
                    <a:pt x="755585" y="745686"/>
                  </a:lnTo>
                  <a:lnTo>
                    <a:pt x="756775" y="748593"/>
                  </a:lnTo>
                  <a:lnTo>
                    <a:pt x="757991" y="751052"/>
                  </a:lnTo>
                  <a:lnTo>
                    <a:pt x="759273" y="752215"/>
                  </a:lnTo>
                  <a:lnTo>
                    <a:pt x="760132" y="752360"/>
                  </a:lnTo>
                  <a:lnTo>
                    <a:pt x="760912" y="751951"/>
                  </a:lnTo>
                  <a:lnTo>
                    <a:pt x="761493" y="750827"/>
                  </a:lnTo>
                  <a:lnTo>
                    <a:pt x="761322" y="748950"/>
                  </a:lnTo>
                  <a:lnTo>
                    <a:pt x="760238" y="745646"/>
                  </a:lnTo>
                  <a:lnTo>
                    <a:pt x="758876" y="742950"/>
                  </a:lnTo>
                  <a:lnTo>
                    <a:pt x="757792" y="742090"/>
                  </a:lnTo>
                  <a:lnTo>
                    <a:pt x="757132" y="741139"/>
                  </a:lnTo>
                  <a:lnTo>
                    <a:pt x="757409" y="739936"/>
                  </a:lnTo>
                  <a:lnTo>
                    <a:pt x="758744" y="739354"/>
                  </a:lnTo>
                  <a:lnTo>
                    <a:pt x="760674" y="739724"/>
                  </a:lnTo>
                  <a:lnTo>
                    <a:pt x="764097" y="741271"/>
                  </a:lnTo>
                  <a:lnTo>
                    <a:pt x="767745" y="743227"/>
                  </a:lnTo>
                  <a:lnTo>
                    <a:pt x="772490" y="746637"/>
                  </a:lnTo>
                  <a:lnTo>
                    <a:pt x="776614" y="748805"/>
                  </a:lnTo>
                  <a:lnTo>
                    <a:pt x="780963" y="750536"/>
                  </a:lnTo>
                  <a:lnTo>
                    <a:pt x="784201" y="751052"/>
                  </a:lnTo>
                  <a:lnTo>
                    <a:pt x="786474" y="750523"/>
                  </a:lnTo>
                  <a:lnTo>
                    <a:pt x="788946" y="749109"/>
                  </a:lnTo>
                  <a:lnTo>
                    <a:pt x="791127" y="747483"/>
                  </a:lnTo>
                  <a:lnTo>
                    <a:pt x="791867" y="745765"/>
                  </a:lnTo>
                  <a:lnTo>
                    <a:pt x="792237" y="743901"/>
                  </a:lnTo>
                  <a:lnTo>
                    <a:pt x="795502" y="741403"/>
                  </a:lnTo>
                  <a:lnTo>
                    <a:pt x="798476" y="739130"/>
                  </a:lnTo>
                  <a:lnTo>
                    <a:pt x="800207" y="739540"/>
                  </a:lnTo>
                  <a:lnTo>
                    <a:pt x="801529" y="740187"/>
                  </a:lnTo>
                  <a:lnTo>
                    <a:pt x="804820" y="738799"/>
                  </a:lnTo>
                  <a:lnTo>
                    <a:pt x="805997" y="738416"/>
                  </a:lnTo>
                  <a:lnTo>
                    <a:pt x="809340" y="737874"/>
                  </a:lnTo>
                  <a:lnTo>
                    <a:pt x="813147" y="738667"/>
                  </a:lnTo>
                  <a:lnTo>
                    <a:pt x="816676" y="741112"/>
                  </a:lnTo>
                  <a:lnTo>
                    <a:pt x="819888" y="742685"/>
                  </a:lnTo>
                  <a:lnTo>
                    <a:pt x="822333" y="742500"/>
                  </a:lnTo>
                  <a:lnTo>
                    <a:pt x="824184" y="741694"/>
                  </a:lnTo>
                  <a:lnTo>
                    <a:pt x="825135" y="740174"/>
                  </a:lnTo>
                  <a:lnTo>
                    <a:pt x="825677" y="738376"/>
                  </a:lnTo>
                  <a:lnTo>
                    <a:pt x="826748" y="737226"/>
                  </a:lnTo>
                  <a:lnTo>
                    <a:pt x="826946" y="737160"/>
                  </a:lnTo>
                  <a:lnTo>
                    <a:pt x="831546" y="737782"/>
                  </a:lnTo>
                  <a:lnTo>
                    <a:pt x="834308" y="737689"/>
                  </a:lnTo>
                  <a:lnTo>
                    <a:pt x="834533" y="737425"/>
                  </a:lnTo>
                  <a:lnTo>
                    <a:pt x="838339" y="737914"/>
                  </a:lnTo>
                  <a:lnTo>
                    <a:pt x="843084" y="740438"/>
                  </a:lnTo>
                  <a:lnTo>
                    <a:pt x="846375" y="743240"/>
                  </a:lnTo>
                  <a:lnTo>
                    <a:pt x="850579" y="746822"/>
                  </a:lnTo>
                  <a:lnTo>
                    <a:pt x="852403" y="747985"/>
                  </a:lnTo>
                  <a:lnTo>
                    <a:pt x="854716" y="748488"/>
                  </a:lnTo>
                  <a:lnTo>
                    <a:pt x="856487" y="748699"/>
                  </a:lnTo>
                  <a:lnTo>
                    <a:pt x="858932" y="749254"/>
                  </a:lnTo>
                  <a:lnTo>
                    <a:pt x="865210" y="750008"/>
                  </a:lnTo>
                  <a:lnTo>
                    <a:pt x="866254" y="750444"/>
                  </a:lnTo>
                  <a:lnTo>
                    <a:pt x="867034" y="751025"/>
                  </a:lnTo>
                  <a:lnTo>
                    <a:pt x="867008" y="752982"/>
                  </a:lnTo>
                  <a:lnTo>
                    <a:pt x="867695" y="753484"/>
                  </a:lnTo>
                  <a:lnTo>
                    <a:pt x="872229" y="752083"/>
                  </a:lnTo>
                  <a:lnTo>
                    <a:pt x="873260" y="751039"/>
                  </a:lnTo>
                  <a:lnTo>
                    <a:pt x="874066" y="748091"/>
                  </a:lnTo>
                  <a:lnTo>
                    <a:pt x="874687" y="745117"/>
                  </a:lnTo>
                  <a:lnTo>
                    <a:pt x="875454" y="744007"/>
                  </a:lnTo>
                  <a:lnTo>
                    <a:pt x="876524" y="743716"/>
                  </a:lnTo>
                  <a:lnTo>
                    <a:pt x="877806" y="744152"/>
                  </a:lnTo>
                  <a:lnTo>
                    <a:pt x="879908" y="745910"/>
                  </a:lnTo>
                  <a:lnTo>
                    <a:pt x="882591" y="747695"/>
                  </a:lnTo>
                  <a:lnTo>
                    <a:pt x="885737" y="748382"/>
                  </a:lnTo>
                  <a:lnTo>
                    <a:pt x="887614" y="748659"/>
                  </a:lnTo>
                  <a:lnTo>
                    <a:pt x="890456" y="748805"/>
                  </a:lnTo>
                  <a:lnTo>
                    <a:pt x="896773" y="747933"/>
                  </a:lnTo>
                  <a:lnTo>
                    <a:pt x="902285" y="745765"/>
                  </a:lnTo>
                  <a:lnTo>
                    <a:pt x="905114" y="743412"/>
                  </a:lnTo>
                  <a:lnTo>
                    <a:pt x="905722" y="739896"/>
                  </a:lnTo>
                  <a:lnTo>
                    <a:pt x="905563" y="735891"/>
                  </a:lnTo>
                  <a:lnTo>
                    <a:pt x="906383" y="733367"/>
                  </a:lnTo>
                  <a:lnTo>
                    <a:pt x="904968" y="730790"/>
                  </a:lnTo>
                  <a:lnTo>
                    <a:pt x="901162" y="728344"/>
                  </a:lnTo>
                  <a:lnTo>
                    <a:pt x="899906" y="727604"/>
                  </a:lnTo>
                  <a:lnTo>
                    <a:pt x="892042" y="726230"/>
                  </a:lnTo>
                  <a:lnTo>
                    <a:pt x="891288" y="725238"/>
                  </a:lnTo>
                  <a:lnTo>
                    <a:pt x="890799" y="725014"/>
                  </a:lnTo>
                  <a:lnTo>
                    <a:pt x="882816" y="722846"/>
                  </a:lnTo>
                  <a:lnTo>
                    <a:pt x="878996" y="721921"/>
                  </a:lnTo>
                  <a:lnTo>
                    <a:pt x="877582" y="720493"/>
                  </a:lnTo>
                  <a:lnTo>
                    <a:pt x="876366" y="718616"/>
                  </a:lnTo>
                  <a:lnTo>
                    <a:pt x="873590" y="716951"/>
                  </a:lnTo>
                  <a:lnTo>
                    <a:pt x="868594" y="715431"/>
                  </a:lnTo>
                  <a:lnTo>
                    <a:pt x="867457" y="714281"/>
                  </a:lnTo>
                  <a:lnTo>
                    <a:pt x="867867" y="713118"/>
                  </a:lnTo>
                  <a:lnTo>
                    <a:pt x="871079" y="711809"/>
                  </a:lnTo>
                  <a:lnTo>
                    <a:pt x="874357" y="709073"/>
                  </a:lnTo>
                  <a:lnTo>
                    <a:pt x="875771" y="708505"/>
                  </a:lnTo>
                  <a:lnTo>
                    <a:pt x="879379" y="708386"/>
                  </a:lnTo>
                  <a:lnTo>
                    <a:pt x="882076" y="706152"/>
                  </a:lnTo>
                  <a:lnTo>
                    <a:pt x="884019" y="704870"/>
                  </a:lnTo>
                  <a:lnTo>
                    <a:pt x="884772" y="703350"/>
                  </a:lnTo>
                  <a:lnTo>
                    <a:pt x="883979" y="701791"/>
                  </a:lnTo>
                  <a:lnTo>
                    <a:pt x="879181" y="697059"/>
                  </a:lnTo>
                  <a:lnTo>
                    <a:pt x="877318" y="694204"/>
                  </a:lnTo>
                  <a:lnTo>
                    <a:pt x="877344" y="692340"/>
                  </a:lnTo>
                  <a:lnTo>
                    <a:pt x="878652" y="690331"/>
                  </a:lnTo>
                  <a:lnTo>
                    <a:pt x="879406" y="689234"/>
                  </a:lnTo>
                  <a:lnTo>
                    <a:pt x="880106" y="687265"/>
                  </a:lnTo>
                  <a:lnTo>
                    <a:pt x="880648" y="686207"/>
                  </a:lnTo>
                  <a:lnTo>
                    <a:pt x="883887" y="685758"/>
                  </a:lnTo>
                  <a:lnTo>
                    <a:pt x="887931" y="685573"/>
                  </a:lnTo>
                  <a:lnTo>
                    <a:pt x="890892" y="686049"/>
                  </a:lnTo>
                  <a:lnTo>
                    <a:pt x="894910" y="686300"/>
                  </a:lnTo>
                  <a:lnTo>
                    <a:pt x="898611" y="686657"/>
                  </a:lnTo>
                  <a:lnTo>
                    <a:pt x="900527" y="686987"/>
                  </a:lnTo>
                  <a:lnTo>
                    <a:pt x="901664" y="686379"/>
                  </a:lnTo>
                  <a:lnTo>
                    <a:pt x="902298" y="685322"/>
                  </a:lnTo>
                  <a:lnTo>
                    <a:pt x="901823" y="683921"/>
                  </a:lnTo>
                  <a:lnTo>
                    <a:pt x="899985" y="682559"/>
                  </a:lnTo>
                  <a:lnTo>
                    <a:pt x="894170" y="680775"/>
                  </a:lnTo>
                  <a:lnTo>
                    <a:pt x="891460" y="679308"/>
                  </a:lnTo>
                  <a:lnTo>
                    <a:pt x="889742" y="679466"/>
                  </a:lnTo>
                  <a:lnTo>
                    <a:pt x="886649" y="679017"/>
                  </a:lnTo>
                  <a:lnTo>
                    <a:pt x="883688" y="678052"/>
                  </a:lnTo>
                  <a:lnTo>
                    <a:pt x="881230" y="677735"/>
                  </a:lnTo>
                  <a:lnTo>
                    <a:pt x="880040" y="676400"/>
                  </a:lnTo>
                  <a:lnTo>
                    <a:pt x="879948" y="674536"/>
                  </a:lnTo>
                  <a:lnTo>
                    <a:pt x="880516" y="673466"/>
                  </a:lnTo>
                  <a:lnTo>
                    <a:pt x="882089" y="672937"/>
                  </a:lnTo>
                  <a:lnTo>
                    <a:pt x="884058" y="673201"/>
                  </a:lnTo>
                  <a:lnTo>
                    <a:pt x="885869" y="672422"/>
                  </a:lnTo>
                  <a:lnTo>
                    <a:pt x="886318" y="671972"/>
                  </a:lnTo>
                  <a:lnTo>
                    <a:pt x="886305" y="671391"/>
                  </a:lnTo>
                  <a:lnTo>
                    <a:pt x="885710" y="670558"/>
                  </a:lnTo>
                  <a:lnTo>
                    <a:pt x="884547" y="669871"/>
                  </a:lnTo>
                  <a:lnTo>
                    <a:pt x="883133" y="669686"/>
                  </a:lnTo>
                  <a:lnTo>
                    <a:pt x="881758" y="670280"/>
                  </a:lnTo>
                  <a:lnTo>
                    <a:pt x="880014" y="670664"/>
                  </a:lnTo>
                  <a:lnTo>
                    <a:pt x="876591" y="669805"/>
                  </a:lnTo>
                  <a:lnTo>
                    <a:pt x="873749" y="668774"/>
                  </a:lnTo>
                  <a:lnTo>
                    <a:pt x="873577" y="667822"/>
                  </a:lnTo>
                  <a:lnTo>
                    <a:pt x="874978" y="666394"/>
                  </a:lnTo>
                  <a:lnTo>
                    <a:pt x="875440" y="665245"/>
                  </a:lnTo>
                  <a:lnTo>
                    <a:pt x="874938" y="663645"/>
                  </a:lnTo>
                  <a:lnTo>
                    <a:pt x="874344" y="661782"/>
                  </a:lnTo>
                  <a:lnTo>
                    <a:pt x="874291" y="659601"/>
                  </a:lnTo>
                  <a:lnTo>
                    <a:pt x="875652" y="658107"/>
                  </a:lnTo>
                  <a:lnTo>
                    <a:pt x="877555" y="657314"/>
                  </a:lnTo>
                  <a:lnTo>
                    <a:pt x="883583" y="658768"/>
                  </a:lnTo>
                  <a:lnTo>
                    <a:pt x="890944" y="660063"/>
                  </a:lnTo>
                  <a:lnTo>
                    <a:pt x="892068" y="659852"/>
                  </a:lnTo>
                  <a:lnTo>
                    <a:pt x="892200" y="659165"/>
                  </a:lnTo>
                  <a:lnTo>
                    <a:pt x="892795" y="658557"/>
                  </a:lnTo>
                  <a:lnTo>
                    <a:pt x="902338" y="658279"/>
                  </a:lnTo>
                  <a:lnTo>
                    <a:pt x="903937" y="657446"/>
                  </a:lnTo>
                  <a:lnTo>
                    <a:pt x="904651" y="656785"/>
                  </a:lnTo>
                  <a:lnTo>
                    <a:pt x="913599" y="655821"/>
                  </a:lnTo>
                  <a:lnTo>
                    <a:pt x="914405" y="654909"/>
                  </a:lnTo>
                  <a:lnTo>
                    <a:pt x="915476" y="654063"/>
                  </a:lnTo>
                  <a:lnTo>
                    <a:pt x="917604" y="654076"/>
                  </a:lnTo>
                  <a:lnTo>
                    <a:pt x="920023" y="653732"/>
                  </a:lnTo>
                  <a:lnTo>
                    <a:pt x="923208" y="652701"/>
                  </a:lnTo>
                  <a:lnTo>
                    <a:pt x="925521" y="652133"/>
                  </a:lnTo>
                  <a:lnTo>
                    <a:pt x="925918" y="652080"/>
                  </a:lnTo>
                  <a:lnTo>
                    <a:pt x="928640" y="652305"/>
                  </a:lnTo>
                  <a:lnTo>
                    <a:pt x="931654" y="651485"/>
                  </a:lnTo>
                  <a:lnTo>
                    <a:pt x="932236" y="651142"/>
                  </a:lnTo>
                  <a:lnTo>
                    <a:pt x="932553" y="650520"/>
                  </a:lnTo>
                  <a:lnTo>
                    <a:pt x="935011" y="649331"/>
                  </a:lnTo>
                  <a:lnTo>
                    <a:pt x="940153" y="648353"/>
                  </a:lnTo>
                  <a:lnTo>
                    <a:pt x="941699" y="648947"/>
                  </a:lnTo>
                  <a:lnTo>
                    <a:pt x="944409" y="649212"/>
                  </a:lnTo>
                  <a:lnTo>
                    <a:pt x="947594" y="648776"/>
                  </a:lnTo>
                  <a:lnTo>
                    <a:pt x="949801" y="648022"/>
                  </a:lnTo>
                  <a:lnTo>
                    <a:pt x="951493" y="648762"/>
                  </a:lnTo>
                  <a:lnTo>
                    <a:pt x="953701" y="649529"/>
                  </a:lnTo>
                  <a:lnTo>
                    <a:pt x="954930" y="648881"/>
                  </a:lnTo>
                  <a:lnTo>
                    <a:pt x="954930" y="646833"/>
                  </a:lnTo>
                  <a:lnTo>
                    <a:pt x="955168" y="644824"/>
                  </a:lnTo>
                  <a:lnTo>
                    <a:pt x="956476" y="643872"/>
                  </a:lnTo>
                  <a:lnTo>
                    <a:pt x="957653" y="643528"/>
                  </a:lnTo>
                  <a:lnTo>
                    <a:pt x="958552" y="642762"/>
                  </a:lnTo>
                  <a:lnTo>
                    <a:pt x="959159" y="641955"/>
                  </a:lnTo>
                  <a:lnTo>
                    <a:pt x="964023" y="642074"/>
                  </a:lnTo>
                  <a:lnTo>
                    <a:pt x="967632" y="640079"/>
                  </a:lnTo>
                  <a:lnTo>
                    <a:pt x="968795" y="640977"/>
                  </a:lnTo>
                  <a:lnTo>
                    <a:pt x="974320" y="640766"/>
                  </a:lnTo>
                  <a:lnTo>
                    <a:pt x="980810" y="639484"/>
                  </a:lnTo>
                  <a:lnTo>
                    <a:pt x="984749" y="638889"/>
                  </a:lnTo>
                  <a:lnTo>
                    <a:pt x="991436" y="637554"/>
                  </a:lnTo>
                  <a:lnTo>
                    <a:pt x="994358" y="636470"/>
                  </a:lnTo>
                  <a:lnTo>
                    <a:pt x="998851" y="635783"/>
                  </a:lnTo>
                  <a:lnTo>
                    <a:pt x="1003028" y="635307"/>
                  </a:lnTo>
                  <a:lnTo>
                    <a:pt x="1005169" y="633404"/>
                  </a:lnTo>
                  <a:lnTo>
                    <a:pt x="1007363" y="633140"/>
                  </a:lnTo>
                  <a:lnTo>
                    <a:pt x="1010099" y="632981"/>
                  </a:lnTo>
                  <a:lnTo>
                    <a:pt x="1011632" y="632518"/>
                  </a:lnTo>
                  <a:lnTo>
                    <a:pt x="1012492" y="631818"/>
                  </a:lnTo>
                  <a:lnTo>
                    <a:pt x="1012716" y="630496"/>
                  </a:lnTo>
                  <a:lnTo>
                    <a:pt x="1011699" y="628817"/>
                  </a:lnTo>
                  <a:lnTo>
                    <a:pt x="1010840" y="627601"/>
                  </a:lnTo>
                  <a:lnTo>
                    <a:pt x="1012571" y="626914"/>
                  </a:lnTo>
                  <a:lnTo>
                    <a:pt x="1015333" y="626703"/>
                  </a:lnTo>
                  <a:lnTo>
                    <a:pt x="1017025" y="626425"/>
                  </a:lnTo>
                  <a:lnTo>
                    <a:pt x="1019893" y="623663"/>
                  </a:lnTo>
                  <a:lnTo>
                    <a:pt x="1022088" y="622341"/>
                  </a:lnTo>
                  <a:lnTo>
                    <a:pt x="1024559" y="621508"/>
                  </a:lnTo>
                  <a:lnTo>
                    <a:pt x="1030335" y="621958"/>
                  </a:lnTo>
                  <a:lnTo>
                    <a:pt x="1035609" y="622381"/>
                  </a:lnTo>
                  <a:lnTo>
                    <a:pt x="1041253" y="623702"/>
                  </a:lnTo>
                  <a:lnTo>
                    <a:pt x="1044597" y="625341"/>
                  </a:lnTo>
                  <a:lnTo>
                    <a:pt x="1047399" y="626584"/>
                  </a:lnTo>
                  <a:lnTo>
                    <a:pt x="1049831" y="627178"/>
                  </a:lnTo>
                  <a:lnTo>
                    <a:pt x="1051959" y="627562"/>
                  </a:lnTo>
                  <a:lnTo>
                    <a:pt x="1054047" y="626993"/>
                  </a:lnTo>
                  <a:lnTo>
                    <a:pt x="1055369" y="626227"/>
                  </a:lnTo>
                  <a:lnTo>
                    <a:pt x="1055898" y="625143"/>
                  </a:lnTo>
                  <a:lnTo>
                    <a:pt x="1057034" y="624363"/>
                  </a:lnTo>
                  <a:lnTo>
                    <a:pt x="1062031" y="623755"/>
                  </a:lnTo>
                  <a:lnTo>
                    <a:pt x="1063577" y="624931"/>
                  </a:lnTo>
                  <a:lnTo>
                    <a:pt x="1067463" y="628474"/>
                  </a:lnTo>
                  <a:lnTo>
                    <a:pt x="1071018" y="633206"/>
                  </a:lnTo>
                  <a:lnTo>
                    <a:pt x="1076279" y="639484"/>
                  </a:lnTo>
                  <a:lnTo>
                    <a:pt x="1078724" y="642577"/>
                  </a:lnTo>
                  <a:lnTo>
                    <a:pt x="1078803" y="644202"/>
                  </a:lnTo>
                  <a:lnTo>
                    <a:pt x="1079676" y="646423"/>
                  </a:lnTo>
                  <a:lnTo>
                    <a:pt x="1080469" y="648868"/>
                  </a:lnTo>
                  <a:lnTo>
                    <a:pt x="1079451" y="651644"/>
                  </a:lnTo>
                  <a:lnTo>
                    <a:pt x="1080799" y="652939"/>
                  </a:lnTo>
                  <a:lnTo>
                    <a:pt x="1086456" y="654380"/>
                  </a:lnTo>
                  <a:lnTo>
                    <a:pt x="1093409" y="653851"/>
                  </a:lnTo>
                  <a:lnTo>
                    <a:pt x="1097361" y="652688"/>
                  </a:lnTo>
                  <a:lnTo>
                    <a:pt x="1099978" y="653111"/>
                  </a:lnTo>
                  <a:lnTo>
                    <a:pt x="1100982" y="652410"/>
                  </a:lnTo>
                  <a:lnTo>
                    <a:pt x="1101009" y="650362"/>
                  </a:lnTo>
                  <a:lnTo>
                    <a:pt x="1102515" y="649899"/>
                  </a:lnTo>
                  <a:lnTo>
                    <a:pt x="1104815" y="651327"/>
                  </a:lnTo>
                  <a:lnTo>
                    <a:pt x="1107036" y="653759"/>
                  </a:lnTo>
                  <a:lnTo>
                    <a:pt x="1108860" y="655318"/>
                  </a:lnTo>
                  <a:lnTo>
                    <a:pt x="1109494" y="657182"/>
                  </a:lnTo>
                  <a:lnTo>
                    <a:pt x="1110882" y="659574"/>
                  </a:lnTo>
                  <a:lnTo>
                    <a:pt x="1112005" y="660182"/>
                  </a:lnTo>
                  <a:lnTo>
                    <a:pt x="1113406" y="659270"/>
                  </a:lnTo>
                  <a:lnTo>
                    <a:pt x="1114358" y="658728"/>
                  </a:lnTo>
                  <a:lnTo>
                    <a:pt x="1114358" y="658001"/>
                  </a:lnTo>
                  <a:lnTo>
                    <a:pt x="1113512" y="657103"/>
                  </a:lnTo>
                  <a:lnTo>
                    <a:pt x="1112918" y="656191"/>
                  </a:lnTo>
                  <a:lnTo>
                    <a:pt x="1112970" y="655358"/>
                  </a:lnTo>
                  <a:lnTo>
                    <a:pt x="1113671" y="655014"/>
                  </a:lnTo>
                  <a:lnTo>
                    <a:pt x="1116275" y="655279"/>
                  </a:lnTo>
                  <a:lnTo>
                    <a:pt x="1120094" y="655741"/>
                  </a:lnTo>
                  <a:lnTo>
                    <a:pt x="1125752" y="659125"/>
                  </a:lnTo>
                  <a:lnTo>
                    <a:pt x="1128316" y="659746"/>
                  </a:lnTo>
                  <a:lnTo>
                    <a:pt x="1129320" y="659812"/>
                  </a:lnTo>
                  <a:lnTo>
                    <a:pt x="1131435" y="659614"/>
                  </a:lnTo>
                  <a:lnTo>
                    <a:pt x="1133669" y="658636"/>
                  </a:lnTo>
                  <a:lnTo>
                    <a:pt x="1134951" y="657420"/>
                  </a:lnTo>
                  <a:lnTo>
                    <a:pt x="1135294" y="656825"/>
                  </a:lnTo>
                  <a:lnTo>
                    <a:pt x="1136352" y="656931"/>
                  </a:lnTo>
                  <a:lnTo>
                    <a:pt x="1137541" y="657499"/>
                  </a:lnTo>
                  <a:lnTo>
                    <a:pt x="1138097" y="658742"/>
                  </a:lnTo>
                  <a:lnTo>
                    <a:pt x="1138044" y="660526"/>
                  </a:lnTo>
                  <a:lnTo>
                    <a:pt x="1136074" y="662165"/>
                  </a:lnTo>
                  <a:lnTo>
                    <a:pt x="1133418" y="663685"/>
                  </a:lnTo>
                  <a:lnTo>
                    <a:pt x="1132545" y="666487"/>
                  </a:lnTo>
                  <a:lnTo>
                    <a:pt x="1133272" y="669408"/>
                  </a:lnTo>
                  <a:lnTo>
                    <a:pt x="1134726" y="670888"/>
                  </a:lnTo>
                  <a:lnTo>
                    <a:pt x="1135850" y="671880"/>
                  </a:lnTo>
                  <a:lnTo>
                    <a:pt x="1136603" y="673267"/>
                  </a:lnTo>
                  <a:lnTo>
                    <a:pt x="1137409" y="673453"/>
                  </a:lnTo>
                  <a:lnTo>
                    <a:pt x="1138519" y="672884"/>
                  </a:lnTo>
                  <a:lnTo>
                    <a:pt x="1141031" y="670003"/>
                  </a:lnTo>
                  <a:lnTo>
                    <a:pt x="1142604" y="669289"/>
                  </a:lnTo>
                  <a:lnTo>
                    <a:pt x="1145115" y="668840"/>
                  </a:lnTo>
                  <a:lnTo>
                    <a:pt x="1149622" y="669064"/>
                  </a:lnTo>
                  <a:lnTo>
                    <a:pt x="1152979" y="670003"/>
                  </a:lnTo>
                  <a:lnTo>
                    <a:pt x="1154922" y="671311"/>
                  </a:lnTo>
                  <a:lnTo>
                    <a:pt x="1156918" y="672382"/>
                  </a:lnTo>
                  <a:lnTo>
                    <a:pt x="1157817" y="671933"/>
                  </a:lnTo>
                  <a:lnTo>
                    <a:pt x="1157883" y="670690"/>
                  </a:lnTo>
                  <a:lnTo>
                    <a:pt x="1157341" y="669263"/>
                  </a:lnTo>
                  <a:lnTo>
                    <a:pt x="1157328" y="668099"/>
                  </a:lnTo>
                  <a:lnTo>
                    <a:pt x="1161002" y="665218"/>
                  </a:lnTo>
                  <a:lnTo>
                    <a:pt x="1163448" y="663302"/>
                  </a:lnTo>
                  <a:lnTo>
                    <a:pt x="1164465" y="663077"/>
                  </a:lnTo>
                  <a:lnTo>
                    <a:pt x="1166778" y="663473"/>
                  </a:lnTo>
                  <a:lnTo>
                    <a:pt x="1168021" y="663275"/>
                  </a:lnTo>
                  <a:lnTo>
                    <a:pt x="1170823" y="661478"/>
                  </a:lnTo>
                  <a:lnTo>
                    <a:pt x="1173281" y="659429"/>
                  </a:lnTo>
                  <a:lnTo>
                    <a:pt x="1173030" y="658041"/>
                  </a:lnTo>
                  <a:lnTo>
                    <a:pt x="1172634" y="656785"/>
                  </a:lnTo>
                  <a:lnTo>
                    <a:pt x="1173215" y="656217"/>
                  </a:lnTo>
                  <a:lnTo>
                    <a:pt x="1177643" y="655781"/>
                  </a:lnTo>
                  <a:lnTo>
                    <a:pt x="1178304" y="655543"/>
                  </a:lnTo>
                  <a:lnTo>
                    <a:pt x="1181661" y="654116"/>
                  </a:lnTo>
                  <a:lnTo>
                    <a:pt x="1186102" y="651697"/>
                  </a:lnTo>
                  <a:lnTo>
                    <a:pt x="1188151" y="650269"/>
                  </a:lnTo>
                  <a:lnTo>
                    <a:pt x="1192698" y="649635"/>
                  </a:lnTo>
                  <a:lnTo>
                    <a:pt x="1193425" y="649225"/>
                  </a:lnTo>
                  <a:lnTo>
                    <a:pt x="1194614" y="648260"/>
                  </a:lnTo>
                  <a:lnTo>
                    <a:pt x="1197059" y="646925"/>
                  </a:lnTo>
                  <a:lnTo>
                    <a:pt x="1198632" y="646780"/>
                  </a:lnTo>
                  <a:lnTo>
                    <a:pt x="1198989" y="650005"/>
                  </a:lnTo>
                  <a:lnTo>
                    <a:pt x="1198764" y="653732"/>
                  </a:lnTo>
                  <a:lnTo>
                    <a:pt x="1198170" y="654723"/>
                  </a:lnTo>
                  <a:lnTo>
                    <a:pt x="1193213" y="654552"/>
                  </a:lnTo>
                  <a:lnTo>
                    <a:pt x="1193649" y="655569"/>
                  </a:lnTo>
                  <a:lnTo>
                    <a:pt x="1195063" y="657129"/>
                  </a:lnTo>
                  <a:lnTo>
                    <a:pt x="1195975" y="658001"/>
                  </a:lnTo>
                  <a:lnTo>
                    <a:pt x="1196901" y="658794"/>
                  </a:lnTo>
                  <a:lnTo>
                    <a:pt x="1198778" y="660156"/>
                  </a:lnTo>
                  <a:lnTo>
                    <a:pt x="1205267" y="663368"/>
                  </a:lnTo>
                  <a:lnTo>
                    <a:pt x="1213541" y="667465"/>
                  </a:lnTo>
                  <a:lnTo>
                    <a:pt x="1222569" y="672065"/>
                  </a:lnTo>
                  <a:lnTo>
                    <a:pt x="1228874" y="675276"/>
                  </a:lnTo>
                  <a:lnTo>
                    <a:pt x="1231570" y="676942"/>
                  </a:lnTo>
                  <a:lnTo>
                    <a:pt x="1233394" y="678237"/>
                  </a:lnTo>
                  <a:lnTo>
                    <a:pt x="1239025" y="682929"/>
                  </a:lnTo>
                  <a:lnTo>
                    <a:pt x="1244364" y="687384"/>
                  </a:lnTo>
                  <a:lnTo>
                    <a:pt x="1253511" y="695235"/>
                  </a:lnTo>
                  <a:lnTo>
                    <a:pt x="1261877" y="702835"/>
                  </a:lnTo>
                  <a:lnTo>
                    <a:pt x="1271077" y="711215"/>
                  </a:lnTo>
                  <a:lnTo>
                    <a:pt x="1276403" y="716079"/>
                  </a:lnTo>
                  <a:lnTo>
                    <a:pt x="1287374" y="726256"/>
                  </a:lnTo>
                  <a:lnTo>
                    <a:pt x="1290467" y="729388"/>
                  </a:lnTo>
                  <a:lnTo>
                    <a:pt x="1296322" y="735323"/>
                  </a:lnTo>
                  <a:lnTo>
                    <a:pt x="1301622" y="740901"/>
                  </a:lnTo>
                  <a:lnTo>
                    <a:pt x="1306301" y="745831"/>
                  </a:lnTo>
                  <a:lnTo>
                    <a:pt x="1308191" y="746280"/>
                  </a:lnTo>
                  <a:lnTo>
                    <a:pt x="1307795" y="744945"/>
                  </a:lnTo>
                  <a:lnTo>
                    <a:pt x="1307742" y="744060"/>
                  </a:lnTo>
                  <a:lnTo>
                    <a:pt x="1308429" y="743558"/>
                  </a:lnTo>
                  <a:lnTo>
                    <a:pt x="1309857" y="742104"/>
                  </a:lnTo>
                  <a:lnTo>
                    <a:pt x="1310795" y="741747"/>
                  </a:lnTo>
                  <a:lnTo>
                    <a:pt x="1312460" y="741892"/>
                  </a:lnTo>
                  <a:lnTo>
                    <a:pt x="1313848" y="741152"/>
                  </a:lnTo>
                  <a:lnTo>
                    <a:pt x="1313901" y="739751"/>
                  </a:lnTo>
                  <a:lnTo>
                    <a:pt x="1312460" y="737160"/>
                  </a:lnTo>
                  <a:lnTo>
                    <a:pt x="1311720" y="735971"/>
                  </a:lnTo>
                  <a:lnTo>
                    <a:pt x="1311773" y="734689"/>
                  </a:lnTo>
                  <a:lnTo>
                    <a:pt x="1312487" y="734186"/>
                  </a:lnTo>
                  <a:lnTo>
                    <a:pt x="1313610" y="733777"/>
                  </a:lnTo>
                  <a:lnTo>
                    <a:pt x="1314707" y="733565"/>
                  </a:lnTo>
                  <a:lnTo>
                    <a:pt x="1315091" y="732124"/>
                  </a:lnTo>
                  <a:lnTo>
                    <a:pt x="1316730" y="731688"/>
                  </a:lnTo>
                  <a:lnTo>
                    <a:pt x="1318514" y="731953"/>
                  </a:lnTo>
                  <a:lnTo>
                    <a:pt x="1319915" y="732006"/>
                  </a:lnTo>
                  <a:lnTo>
                    <a:pt x="1321567" y="733063"/>
                  </a:lnTo>
                  <a:lnTo>
                    <a:pt x="1322836" y="734504"/>
                  </a:lnTo>
                  <a:lnTo>
                    <a:pt x="1324197" y="734609"/>
                  </a:lnTo>
                  <a:lnTo>
                    <a:pt x="1326299" y="734464"/>
                  </a:lnTo>
                  <a:lnTo>
                    <a:pt x="1327092" y="735680"/>
                  </a:lnTo>
                  <a:lnTo>
                    <a:pt x="1327304" y="737702"/>
                  </a:lnTo>
                  <a:lnTo>
                    <a:pt x="1327184" y="739262"/>
                  </a:lnTo>
                  <a:lnTo>
                    <a:pt x="1327568" y="740518"/>
                  </a:lnTo>
                  <a:lnTo>
                    <a:pt x="1328956" y="741126"/>
                  </a:lnTo>
                  <a:lnTo>
                    <a:pt x="1332921" y="740584"/>
                  </a:lnTo>
                  <a:lnTo>
                    <a:pt x="1334520" y="740848"/>
                  </a:lnTo>
                  <a:lnTo>
                    <a:pt x="1335511" y="742117"/>
                  </a:lnTo>
                  <a:lnTo>
                    <a:pt x="1336529" y="743174"/>
                  </a:lnTo>
                  <a:lnTo>
                    <a:pt x="1337349" y="744470"/>
                  </a:lnTo>
                  <a:lnTo>
                    <a:pt x="1337494" y="745897"/>
                  </a:lnTo>
                  <a:lnTo>
                    <a:pt x="1338578" y="746756"/>
                  </a:lnTo>
                  <a:lnTo>
                    <a:pt x="1342200" y="746783"/>
                  </a:lnTo>
                  <a:lnTo>
                    <a:pt x="1344473" y="746095"/>
                  </a:lnTo>
                  <a:lnTo>
                    <a:pt x="1348372" y="746042"/>
                  </a:lnTo>
                  <a:lnTo>
                    <a:pt x="1352522" y="747562"/>
                  </a:lnTo>
                  <a:lnTo>
                    <a:pt x="1354888" y="747324"/>
                  </a:lnTo>
                  <a:lnTo>
                    <a:pt x="1357108" y="746717"/>
                  </a:lnTo>
                  <a:lnTo>
                    <a:pt x="1360876" y="747113"/>
                  </a:lnTo>
                  <a:lnTo>
                    <a:pt x="1362925" y="745910"/>
                  </a:lnTo>
                  <a:lnTo>
                    <a:pt x="1364061" y="744417"/>
                  </a:lnTo>
                  <a:lnTo>
                    <a:pt x="1364127" y="743240"/>
                  </a:lnTo>
                  <a:lnTo>
                    <a:pt x="1364775" y="742593"/>
                  </a:lnTo>
                  <a:lnTo>
                    <a:pt x="1368185" y="742593"/>
                  </a:lnTo>
                  <a:lnTo>
                    <a:pt x="1370299" y="742474"/>
                  </a:lnTo>
                  <a:lnTo>
                    <a:pt x="1371172" y="740742"/>
                  </a:lnTo>
                  <a:lnTo>
                    <a:pt x="1372296" y="739962"/>
                  </a:lnTo>
                  <a:lnTo>
                    <a:pt x="1374674" y="739817"/>
                  </a:lnTo>
                  <a:lnTo>
                    <a:pt x="1376472" y="739817"/>
                  </a:lnTo>
                  <a:lnTo>
                    <a:pt x="1381958" y="741416"/>
                  </a:lnTo>
                  <a:lnTo>
                    <a:pt x="1385446" y="742738"/>
                  </a:lnTo>
                  <a:lnTo>
                    <a:pt x="1389293" y="744628"/>
                  </a:lnTo>
                  <a:lnTo>
                    <a:pt x="1391632" y="745818"/>
                  </a:lnTo>
                  <a:lnTo>
                    <a:pt x="1393986" y="748488"/>
                  </a:lnTo>
                  <a:lnTo>
                    <a:pt x="1396893" y="750457"/>
                  </a:lnTo>
                  <a:lnTo>
                    <a:pt x="1399497" y="752757"/>
                  </a:lnTo>
                  <a:lnTo>
                    <a:pt x="1400845" y="755030"/>
                  </a:lnTo>
                  <a:lnTo>
                    <a:pt x="1403899" y="759114"/>
                  </a:lnTo>
                  <a:lnTo>
                    <a:pt x="1405868" y="760463"/>
                  </a:lnTo>
                  <a:lnTo>
                    <a:pt x="1407546" y="760463"/>
                  </a:lnTo>
                  <a:lnTo>
                    <a:pt x="1409899" y="761018"/>
                  </a:lnTo>
                  <a:lnTo>
                    <a:pt x="1412423" y="761467"/>
                  </a:lnTo>
                  <a:lnTo>
                    <a:pt x="1418689" y="764507"/>
                  </a:lnTo>
                  <a:lnTo>
                    <a:pt x="1420566" y="764600"/>
                  </a:lnTo>
                  <a:lnTo>
                    <a:pt x="1422284" y="765327"/>
                  </a:lnTo>
                  <a:lnTo>
                    <a:pt x="1423077" y="766728"/>
                  </a:lnTo>
                  <a:lnTo>
                    <a:pt x="1423209" y="768353"/>
                  </a:lnTo>
                  <a:lnTo>
                    <a:pt x="1424398" y="769913"/>
                  </a:lnTo>
                  <a:lnTo>
                    <a:pt x="1426857" y="771909"/>
                  </a:lnTo>
                  <a:lnTo>
                    <a:pt x="1428959" y="773852"/>
                  </a:lnTo>
                  <a:lnTo>
                    <a:pt x="1431509" y="776205"/>
                  </a:lnTo>
                  <a:lnTo>
                    <a:pt x="1432541" y="777553"/>
                  </a:lnTo>
                  <a:lnTo>
                    <a:pt x="1434007" y="778002"/>
                  </a:lnTo>
                  <a:lnTo>
                    <a:pt x="1435462" y="777328"/>
                  </a:lnTo>
                  <a:lnTo>
                    <a:pt x="1438422" y="777843"/>
                  </a:lnTo>
                  <a:lnTo>
                    <a:pt x="1447264" y="779192"/>
                  </a:lnTo>
                  <a:lnTo>
                    <a:pt x="1448494" y="779363"/>
                  </a:lnTo>
                  <a:lnTo>
                    <a:pt x="1449961" y="780765"/>
                  </a:lnTo>
                  <a:lnTo>
                    <a:pt x="1451111" y="780646"/>
                  </a:lnTo>
                  <a:lnTo>
                    <a:pt x="1452459" y="780593"/>
                  </a:lnTo>
                  <a:lnTo>
                    <a:pt x="1454442" y="780765"/>
                  </a:lnTo>
                  <a:lnTo>
                    <a:pt x="1455248" y="779469"/>
                  </a:lnTo>
                  <a:lnTo>
                    <a:pt x="1455869" y="778333"/>
                  </a:lnTo>
                  <a:lnTo>
                    <a:pt x="1458023" y="776931"/>
                  </a:lnTo>
                  <a:lnTo>
                    <a:pt x="1459504" y="775028"/>
                  </a:lnTo>
                  <a:lnTo>
                    <a:pt x="1460707" y="773350"/>
                  </a:lnTo>
                  <a:lnTo>
                    <a:pt x="1462029" y="773125"/>
                  </a:lnTo>
                  <a:lnTo>
                    <a:pt x="1463508" y="773905"/>
                  </a:lnTo>
                  <a:lnTo>
                    <a:pt x="1464156" y="775359"/>
                  </a:lnTo>
                  <a:lnTo>
                    <a:pt x="1463178" y="776429"/>
                  </a:lnTo>
                  <a:lnTo>
                    <a:pt x="1462597" y="777724"/>
                  </a:lnTo>
                  <a:lnTo>
                    <a:pt x="1463390" y="779020"/>
                  </a:lnTo>
                  <a:lnTo>
                    <a:pt x="1465346" y="779139"/>
                  </a:lnTo>
                  <a:lnTo>
                    <a:pt x="1468267" y="781082"/>
                  </a:lnTo>
                  <a:lnTo>
                    <a:pt x="1473210" y="785642"/>
                  </a:lnTo>
                  <a:lnTo>
                    <a:pt x="1474651" y="786593"/>
                  </a:lnTo>
                  <a:lnTo>
                    <a:pt x="1476541" y="787492"/>
                  </a:lnTo>
                  <a:lnTo>
                    <a:pt x="1478392" y="787902"/>
                  </a:lnTo>
                  <a:lnTo>
                    <a:pt x="1480519" y="788550"/>
                  </a:lnTo>
                  <a:lnTo>
                    <a:pt x="1482661" y="790440"/>
                  </a:lnTo>
                  <a:lnTo>
                    <a:pt x="1483930" y="792145"/>
                  </a:lnTo>
                  <a:lnTo>
                    <a:pt x="1486084" y="792396"/>
                  </a:lnTo>
                  <a:lnTo>
                    <a:pt x="1487207" y="791986"/>
                  </a:lnTo>
                  <a:lnTo>
                    <a:pt x="1487723" y="791127"/>
                  </a:lnTo>
                  <a:lnTo>
                    <a:pt x="1488939" y="790849"/>
                  </a:lnTo>
                  <a:lnTo>
                    <a:pt x="1490776" y="790440"/>
                  </a:lnTo>
                  <a:lnTo>
                    <a:pt x="1492613" y="789924"/>
                  </a:lnTo>
                  <a:lnTo>
                    <a:pt x="1493777" y="790017"/>
                  </a:lnTo>
                  <a:lnTo>
                    <a:pt x="1493869" y="790017"/>
                  </a:lnTo>
                  <a:lnTo>
                    <a:pt x="1496380" y="789951"/>
                  </a:lnTo>
                  <a:lnTo>
                    <a:pt x="1497292" y="789329"/>
                  </a:lnTo>
                  <a:lnTo>
                    <a:pt x="1497794" y="788431"/>
                  </a:lnTo>
                  <a:lnTo>
                    <a:pt x="1499275" y="787426"/>
                  </a:lnTo>
                  <a:lnTo>
                    <a:pt x="1499195" y="786263"/>
                  </a:lnTo>
                  <a:lnTo>
                    <a:pt x="1498271" y="783976"/>
                  </a:lnTo>
                  <a:lnTo>
                    <a:pt x="1498707" y="782047"/>
                  </a:lnTo>
                  <a:lnTo>
                    <a:pt x="1501628" y="781478"/>
                  </a:lnTo>
                  <a:lnTo>
                    <a:pt x="1502711" y="781201"/>
                  </a:lnTo>
                  <a:lnTo>
                    <a:pt x="1504113" y="781478"/>
                  </a:lnTo>
                  <a:lnTo>
                    <a:pt x="1506003" y="781214"/>
                  </a:lnTo>
                  <a:lnTo>
                    <a:pt x="1507893" y="781121"/>
                  </a:lnTo>
                  <a:lnTo>
                    <a:pt x="1509214" y="781716"/>
                  </a:lnTo>
                  <a:lnTo>
                    <a:pt x="1510840" y="782218"/>
                  </a:lnTo>
                  <a:lnTo>
                    <a:pt x="1512638" y="782152"/>
                  </a:lnTo>
                  <a:lnTo>
                    <a:pt x="1512876" y="781240"/>
                  </a:lnTo>
                  <a:lnTo>
                    <a:pt x="1512413" y="779971"/>
                  </a:lnTo>
                  <a:lnTo>
                    <a:pt x="1513061" y="779641"/>
                  </a:lnTo>
                  <a:lnTo>
                    <a:pt x="1514422" y="780527"/>
                  </a:lnTo>
                  <a:lnTo>
                    <a:pt x="1515255" y="781187"/>
                  </a:lnTo>
                  <a:lnTo>
                    <a:pt x="1516206" y="781491"/>
                  </a:lnTo>
                  <a:lnTo>
                    <a:pt x="1518070" y="780712"/>
                  </a:lnTo>
                  <a:lnTo>
                    <a:pt x="1519247" y="779866"/>
                  </a:lnTo>
                  <a:lnTo>
                    <a:pt x="1518995" y="778121"/>
                  </a:lnTo>
                  <a:lnTo>
                    <a:pt x="1519524" y="777262"/>
                  </a:lnTo>
                  <a:lnTo>
                    <a:pt x="1520912" y="777698"/>
                  </a:lnTo>
                  <a:lnTo>
                    <a:pt x="1523000" y="777685"/>
                  </a:lnTo>
                  <a:lnTo>
                    <a:pt x="1524150" y="776337"/>
                  </a:lnTo>
                  <a:lnTo>
                    <a:pt x="1525948" y="775266"/>
                  </a:lnTo>
                  <a:lnTo>
                    <a:pt x="1527362" y="774777"/>
                  </a:lnTo>
                  <a:lnTo>
                    <a:pt x="1527309" y="773865"/>
                  </a:lnTo>
                  <a:lnTo>
                    <a:pt x="1525683" y="771869"/>
                  </a:lnTo>
                  <a:lnTo>
                    <a:pt x="1524943" y="769675"/>
                  </a:lnTo>
                  <a:lnTo>
                    <a:pt x="1526582" y="768433"/>
                  </a:lnTo>
                  <a:lnTo>
                    <a:pt x="1529424" y="768287"/>
                  </a:lnTo>
                  <a:lnTo>
                    <a:pt x="1531208" y="767441"/>
                  </a:lnTo>
                  <a:lnTo>
                    <a:pt x="1530786" y="765115"/>
                  </a:lnTo>
                  <a:lnTo>
                    <a:pt x="1531552" y="764441"/>
                  </a:lnTo>
                  <a:lnTo>
                    <a:pt x="1532516" y="764177"/>
                  </a:lnTo>
                  <a:lnTo>
                    <a:pt x="1534975" y="763807"/>
                  </a:lnTo>
                  <a:lnTo>
                    <a:pt x="1536442" y="762855"/>
                  </a:lnTo>
                  <a:lnTo>
                    <a:pt x="1537407" y="762432"/>
                  </a:lnTo>
                  <a:lnTo>
                    <a:pt x="1540130" y="761163"/>
                  </a:lnTo>
                  <a:lnTo>
                    <a:pt x="1543012" y="760912"/>
                  </a:lnTo>
                  <a:lnTo>
                    <a:pt x="1543844" y="759894"/>
                  </a:lnTo>
                  <a:lnTo>
                    <a:pt x="1544280" y="758625"/>
                  </a:lnTo>
                  <a:lnTo>
                    <a:pt x="1545734" y="758136"/>
                  </a:lnTo>
                  <a:lnTo>
                    <a:pt x="1546950" y="757026"/>
                  </a:lnTo>
                  <a:lnTo>
                    <a:pt x="1548576" y="755625"/>
                  </a:lnTo>
                  <a:lnTo>
                    <a:pt x="1549382" y="755427"/>
                  </a:lnTo>
                  <a:lnTo>
                    <a:pt x="1552699" y="754607"/>
                  </a:lnTo>
                  <a:lnTo>
                    <a:pt x="1554008" y="754303"/>
                  </a:lnTo>
                  <a:lnTo>
                    <a:pt x="1554788" y="754118"/>
                  </a:lnTo>
                  <a:lnTo>
                    <a:pt x="1556414" y="754171"/>
                  </a:lnTo>
                  <a:lnTo>
                    <a:pt x="1556414" y="752691"/>
                  </a:lnTo>
                  <a:lnTo>
                    <a:pt x="1557537" y="751607"/>
                  </a:lnTo>
                  <a:lnTo>
                    <a:pt x="1558991" y="751237"/>
                  </a:lnTo>
                  <a:lnTo>
                    <a:pt x="1559295" y="750153"/>
                  </a:lnTo>
                  <a:lnTo>
                    <a:pt x="1560221" y="748778"/>
                  </a:lnTo>
                  <a:lnTo>
                    <a:pt x="1561978" y="748012"/>
                  </a:lnTo>
                  <a:lnTo>
                    <a:pt x="1565203" y="747906"/>
                  </a:lnTo>
                  <a:lnTo>
                    <a:pt x="1568455" y="748065"/>
                  </a:lnTo>
                  <a:lnTo>
                    <a:pt x="1570252" y="747827"/>
                  </a:lnTo>
                  <a:lnTo>
                    <a:pt x="1570873" y="745791"/>
                  </a:lnTo>
                  <a:lnTo>
                    <a:pt x="1570702" y="744787"/>
                  </a:lnTo>
                  <a:lnTo>
                    <a:pt x="1570583" y="743756"/>
                  </a:lnTo>
                  <a:lnTo>
                    <a:pt x="1571666" y="743359"/>
                  </a:lnTo>
                  <a:lnTo>
                    <a:pt x="1573993" y="745025"/>
                  </a:lnTo>
                  <a:lnTo>
                    <a:pt x="1575764" y="746069"/>
                  </a:lnTo>
                  <a:lnTo>
                    <a:pt x="1578262" y="747153"/>
                  </a:lnTo>
                  <a:lnTo>
                    <a:pt x="1579769" y="748170"/>
                  </a:lnTo>
                  <a:lnTo>
                    <a:pt x="1581012" y="748316"/>
                  </a:lnTo>
                  <a:lnTo>
                    <a:pt x="1581897" y="747562"/>
                  </a:lnTo>
                  <a:lnTo>
                    <a:pt x="1581910" y="745712"/>
                  </a:lnTo>
                  <a:lnTo>
                    <a:pt x="1583443" y="745421"/>
                  </a:lnTo>
                  <a:lnTo>
                    <a:pt x="1585412" y="745712"/>
                  </a:lnTo>
                  <a:lnTo>
                    <a:pt x="1586325" y="746624"/>
                  </a:lnTo>
                  <a:lnTo>
                    <a:pt x="1586893" y="747510"/>
                  </a:lnTo>
                  <a:lnTo>
                    <a:pt x="1588479" y="749096"/>
                  </a:lnTo>
                  <a:lnTo>
                    <a:pt x="1591136" y="750483"/>
                  </a:lnTo>
                  <a:lnTo>
                    <a:pt x="1593673" y="750417"/>
                  </a:lnTo>
                  <a:lnTo>
                    <a:pt x="1594599" y="750166"/>
                  </a:lnTo>
                  <a:lnTo>
                    <a:pt x="1597203" y="750365"/>
                  </a:lnTo>
                  <a:lnTo>
                    <a:pt x="1599806" y="750669"/>
                  </a:lnTo>
                  <a:lnTo>
                    <a:pt x="1602648" y="750999"/>
                  </a:lnTo>
                  <a:lnTo>
                    <a:pt x="1603455" y="751052"/>
                  </a:lnTo>
                  <a:lnTo>
                    <a:pt x="1606415" y="751224"/>
                  </a:lnTo>
                  <a:lnTo>
                    <a:pt x="1610724" y="751462"/>
                  </a:lnTo>
                  <a:lnTo>
                    <a:pt x="1612522" y="751356"/>
                  </a:lnTo>
                  <a:lnTo>
                    <a:pt x="1616513" y="751805"/>
                  </a:lnTo>
                  <a:lnTo>
                    <a:pt x="1617874" y="753034"/>
                  </a:lnTo>
                  <a:lnTo>
                    <a:pt x="1619950" y="755942"/>
                  </a:lnTo>
                  <a:lnTo>
                    <a:pt x="1621853" y="758718"/>
                  </a:lnTo>
                  <a:lnTo>
                    <a:pt x="1623069" y="760952"/>
                  </a:lnTo>
                  <a:lnTo>
                    <a:pt x="1624589" y="762102"/>
                  </a:lnTo>
                  <a:lnTo>
                    <a:pt x="1626029" y="762485"/>
                  </a:lnTo>
                  <a:lnTo>
                    <a:pt x="1627285" y="763384"/>
                  </a:lnTo>
                  <a:lnTo>
                    <a:pt x="1629321" y="764613"/>
                  </a:lnTo>
                  <a:lnTo>
                    <a:pt x="1631224" y="766371"/>
                  </a:lnTo>
                  <a:lnTo>
                    <a:pt x="1632480" y="766252"/>
                  </a:lnTo>
                  <a:lnTo>
                    <a:pt x="1633207" y="765829"/>
                  </a:lnTo>
                  <a:lnTo>
                    <a:pt x="1635163" y="765697"/>
                  </a:lnTo>
                  <a:lnTo>
                    <a:pt x="1637793" y="765816"/>
                  </a:lnTo>
                  <a:lnTo>
                    <a:pt x="1640040" y="766794"/>
                  </a:lnTo>
                  <a:lnTo>
                    <a:pt x="1641322" y="768076"/>
                  </a:lnTo>
                  <a:lnTo>
                    <a:pt x="1643107" y="768790"/>
                  </a:lnTo>
                  <a:lnTo>
                    <a:pt x="1644190" y="768552"/>
                  </a:lnTo>
                  <a:lnTo>
                    <a:pt x="1647733" y="768538"/>
                  </a:lnTo>
                  <a:lnTo>
                    <a:pt x="1648988" y="768618"/>
                  </a:lnTo>
                  <a:lnTo>
                    <a:pt x="1650535" y="769318"/>
                  </a:lnTo>
                  <a:lnTo>
                    <a:pt x="1652345" y="769437"/>
                  </a:lnTo>
                  <a:lnTo>
                    <a:pt x="1652888" y="768538"/>
                  </a:lnTo>
                  <a:lnTo>
                    <a:pt x="1655650" y="767930"/>
                  </a:lnTo>
                  <a:lnTo>
                    <a:pt x="1656813" y="766648"/>
                  </a:lnTo>
                  <a:lnTo>
                    <a:pt x="1658161" y="766635"/>
                  </a:lnTo>
                  <a:lnTo>
                    <a:pt x="1659483" y="767243"/>
                  </a:lnTo>
                  <a:lnTo>
                    <a:pt x="1660659" y="768076"/>
                  </a:lnTo>
                  <a:lnTo>
                    <a:pt x="1661651" y="767706"/>
                  </a:lnTo>
                  <a:lnTo>
                    <a:pt x="1661955" y="767018"/>
                  </a:lnTo>
                  <a:lnTo>
                    <a:pt x="1662972" y="767018"/>
                  </a:lnTo>
                  <a:lnTo>
                    <a:pt x="1664188" y="767468"/>
                  </a:lnTo>
                  <a:lnTo>
                    <a:pt x="1667109" y="768248"/>
                  </a:lnTo>
                  <a:lnTo>
                    <a:pt x="1669647" y="769702"/>
                  </a:lnTo>
                  <a:lnTo>
                    <a:pt x="1671141" y="769847"/>
                  </a:lnTo>
                  <a:lnTo>
                    <a:pt x="1672793" y="769424"/>
                  </a:lnTo>
                  <a:lnTo>
                    <a:pt x="1673560" y="769226"/>
                  </a:lnTo>
                  <a:lnTo>
                    <a:pt x="1674709" y="769940"/>
                  </a:lnTo>
                  <a:lnTo>
                    <a:pt x="1676084" y="770323"/>
                  </a:lnTo>
                  <a:lnTo>
                    <a:pt x="1676745" y="769794"/>
                  </a:lnTo>
                  <a:lnTo>
                    <a:pt x="1678119" y="769411"/>
                  </a:lnTo>
                  <a:lnTo>
                    <a:pt x="1684438" y="770204"/>
                  </a:lnTo>
                  <a:lnTo>
                    <a:pt x="1686499" y="771658"/>
                  </a:lnTo>
                  <a:lnTo>
                    <a:pt x="1687874" y="772345"/>
                  </a:lnTo>
                  <a:lnTo>
                    <a:pt x="1689288" y="773535"/>
                  </a:lnTo>
                  <a:lnTo>
                    <a:pt x="1691244" y="774381"/>
                  </a:lnTo>
                  <a:lnTo>
                    <a:pt x="1694390" y="774090"/>
                  </a:lnTo>
                  <a:lnTo>
                    <a:pt x="1695249" y="773217"/>
                  </a:lnTo>
                  <a:lnTo>
                    <a:pt x="1696994" y="771288"/>
                  </a:lnTo>
                  <a:lnTo>
                    <a:pt x="1697152" y="769411"/>
                  </a:lnTo>
                  <a:lnTo>
                    <a:pt x="1698197" y="768803"/>
                  </a:lnTo>
                  <a:lnTo>
                    <a:pt x="1699558" y="768499"/>
                  </a:lnTo>
                  <a:lnTo>
                    <a:pt x="1700959" y="768499"/>
                  </a:lnTo>
                  <a:lnTo>
                    <a:pt x="1702413" y="768433"/>
                  </a:lnTo>
                  <a:lnTo>
                    <a:pt x="1703550" y="767058"/>
                  </a:lnTo>
                  <a:lnTo>
                    <a:pt x="1704779" y="766582"/>
                  </a:lnTo>
                  <a:lnTo>
                    <a:pt x="1706088" y="764838"/>
                  </a:lnTo>
                  <a:lnTo>
                    <a:pt x="1706101" y="764045"/>
                  </a:lnTo>
                  <a:lnTo>
                    <a:pt x="1706153" y="762022"/>
                  </a:lnTo>
                  <a:lnTo>
                    <a:pt x="1706167" y="760727"/>
                  </a:lnTo>
                  <a:lnTo>
                    <a:pt x="1706259" y="758678"/>
                  </a:lnTo>
                  <a:lnTo>
                    <a:pt x="1705229" y="755374"/>
                  </a:lnTo>
                  <a:lnTo>
                    <a:pt x="1704699" y="753629"/>
                  </a:lnTo>
                  <a:lnTo>
                    <a:pt x="1703787" y="752360"/>
                  </a:lnTo>
                  <a:lnTo>
                    <a:pt x="1702188" y="751713"/>
                  </a:lnTo>
                  <a:lnTo>
                    <a:pt x="1700404" y="751395"/>
                  </a:lnTo>
                  <a:lnTo>
                    <a:pt x="1698501" y="750431"/>
                  </a:lnTo>
                  <a:lnTo>
                    <a:pt x="1696888" y="749320"/>
                  </a:lnTo>
                  <a:lnTo>
                    <a:pt x="1695487" y="747747"/>
                  </a:lnTo>
                  <a:lnTo>
                    <a:pt x="1693729" y="745910"/>
                  </a:lnTo>
                  <a:lnTo>
                    <a:pt x="1693121" y="744588"/>
                  </a:lnTo>
                  <a:lnTo>
                    <a:pt x="1692381" y="743571"/>
                  </a:lnTo>
                  <a:lnTo>
                    <a:pt x="1691231" y="742698"/>
                  </a:lnTo>
                  <a:lnTo>
                    <a:pt x="1689090" y="741165"/>
                  </a:lnTo>
                  <a:lnTo>
                    <a:pt x="1687861" y="740029"/>
                  </a:lnTo>
                  <a:lnTo>
                    <a:pt x="1687173" y="738218"/>
                  </a:lnTo>
                  <a:lnTo>
                    <a:pt x="1687226" y="735125"/>
                  </a:lnTo>
                  <a:lnTo>
                    <a:pt x="1686645" y="733684"/>
                  </a:lnTo>
                  <a:lnTo>
                    <a:pt x="1686394" y="732785"/>
                  </a:lnTo>
                  <a:lnTo>
                    <a:pt x="1685891" y="731979"/>
                  </a:lnTo>
                  <a:lnTo>
                    <a:pt x="1685455" y="730129"/>
                  </a:lnTo>
                  <a:lnTo>
                    <a:pt x="1685970" y="729349"/>
                  </a:lnTo>
                  <a:lnTo>
                    <a:pt x="1685997" y="727366"/>
                  </a:lnTo>
                  <a:lnTo>
                    <a:pt x="1686935" y="726454"/>
                  </a:lnTo>
                  <a:lnTo>
                    <a:pt x="1688654" y="726388"/>
                  </a:lnTo>
                  <a:lnTo>
                    <a:pt x="1689130" y="725846"/>
                  </a:lnTo>
                  <a:lnTo>
                    <a:pt x="1688482" y="723864"/>
                  </a:lnTo>
                  <a:lnTo>
                    <a:pt x="1688535" y="722344"/>
                  </a:lnTo>
                  <a:lnTo>
                    <a:pt x="1688535" y="721273"/>
                  </a:lnTo>
                  <a:lnTo>
                    <a:pt x="1688984" y="720097"/>
                  </a:lnTo>
                  <a:lnTo>
                    <a:pt x="1693967" y="717823"/>
                  </a:lnTo>
                  <a:lnTo>
                    <a:pt x="1695051" y="715008"/>
                  </a:lnTo>
                  <a:lnTo>
                    <a:pt x="1695210" y="713594"/>
                  </a:lnTo>
                  <a:lnTo>
                    <a:pt x="1694588" y="710541"/>
                  </a:lnTo>
                  <a:lnTo>
                    <a:pt x="1694866" y="709258"/>
                  </a:lnTo>
                  <a:lnTo>
                    <a:pt x="1696479" y="709681"/>
                  </a:lnTo>
                  <a:lnTo>
                    <a:pt x="1699056" y="711479"/>
                  </a:lnTo>
                  <a:lnTo>
                    <a:pt x="1700285" y="711492"/>
                  </a:lnTo>
                  <a:lnTo>
                    <a:pt x="1702612" y="712470"/>
                  </a:lnTo>
                  <a:lnTo>
                    <a:pt x="1708625" y="714506"/>
                  </a:lnTo>
                  <a:lnTo>
                    <a:pt x="1711639" y="715140"/>
                  </a:lnTo>
                  <a:lnTo>
                    <a:pt x="1713463" y="715338"/>
                  </a:lnTo>
                  <a:lnTo>
                    <a:pt x="1716040" y="715907"/>
                  </a:lnTo>
                  <a:lnTo>
                    <a:pt x="1718142" y="717096"/>
                  </a:lnTo>
                  <a:lnTo>
                    <a:pt x="1722041" y="719053"/>
                  </a:lnTo>
                  <a:lnTo>
                    <a:pt x="1724724" y="719555"/>
                  </a:lnTo>
                  <a:lnTo>
                    <a:pt x="1729020" y="719753"/>
                  </a:lnTo>
                  <a:lnTo>
                    <a:pt x="1734175" y="719859"/>
                  </a:lnTo>
                  <a:lnTo>
                    <a:pt x="1735800" y="720202"/>
                  </a:lnTo>
                  <a:lnTo>
                    <a:pt x="1740281" y="721617"/>
                  </a:lnTo>
                  <a:lnTo>
                    <a:pt x="1745238" y="723176"/>
                  </a:lnTo>
                  <a:lnTo>
                    <a:pt x="1749864" y="724564"/>
                  </a:lnTo>
                  <a:lnTo>
                    <a:pt x="1753393" y="725648"/>
                  </a:lnTo>
                  <a:lnTo>
                    <a:pt x="1755692" y="726692"/>
                  </a:lnTo>
                  <a:lnTo>
                    <a:pt x="1757662" y="727287"/>
                  </a:lnTo>
                  <a:lnTo>
                    <a:pt x="1759168" y="726771"/>
                  </a:lnTo>
                  <a:lnTo>
                    <a:pt x="1761521" y="726890"/>
                  </a:lnTo>
                  <a:lnTo>
                    <a:pt x="1767561" y="728146"/>
                  </a:lnTo>
                  <a:lnTo>
                    <a:pt x="1771514" y="729204"/>
                  </a:lnTo>
                  <a:lnTo>
                    <a:pt x="1774765" y="729983"/>
                  </a:lnTo>
                  <a:lnTo>
                    <a:pt x="1776285" y="731067"/>
                  </a:lnTo>
                  <a:lnTo>
                    <a:pt x="1777144" y="732508"/>
                  </a:lnTo>
                  <a:lnTo>
                    <a:pt x="1777409" y="733724"/>
                  </a:lnTo>
                  <a:lnTo>
                    <a:pt x="1779180" y="736685"/>
                  </a:lnTo>
                  <a:lnTo>
                    <a:pt x="1780911" y="738231"/>
                  </a:lnTo>
                  <a:lnTo>
                    <a:pt x="1782352" y="740319"/>
                  </a:lnTo>
                  <a:lnTo>
                    <a:pt x="1783740" y="742302"/>
                  </a:lnTo>
                  <a:lnTo>
                    <a:pt x="1784533" y="744271"/>
                  </a:lnTo>
                  <a:lnTo>
                    <a:pt x="1785511" y="745316"/>
                  </a:lnTo>
                  <a:lnTo>
                    <a:pt x="1786727" y="745923"/>
                  </a:lnTo>
                  <a:lnTo>
                    <a:pt x="1788299" y="747298"/>
                  </a:lnTo>
                  <a:lnTo>
                    <a:pt x="1788762" y="748739"/>
                  </a:lnTo>
                  <a:lnTo>
                    <a:pt x="1788829" y="749585"/>
                  </a:lnTo>
                  <a:lnTo>
                    <a:pt x="1789595" y="750933"/>
                  </a:lnTo>
                  <a:lnTo>
                    <a:pt x="1791207" y="752056"/>
                  </a:lnTo>
                  <a:lnTo>
                    <a:pt x="1792847" y="752281"/>
                  </a:lnTo>
                  <a:lnTo>
                    <a:pt x="1794340" y="752572"/>
                  </a:lnTo>
                  <a:lnTo>
                    <a:pt x="1796904" y="754330"/>
                  </a:lnTo>
                  <a:lnTo>
                    <a:pt x="1800909" y="756352"/>
                  </a:lnTo>
                  <a:lnTo>
                    <a:pt x="1802971" y="756920"/>
                  </a:lnTo>
                  <a:lnTo>
                    <a:pt x="1805482" y="757832"/>
                  </a:lnTo>
                  <a:lnTo>
                    <a:pt x="1809831" y="758731"/>
                  </a:lnTo>
                  <a:lnTo>
                    <a:pt x="1812620" y="758995"/>
                  </a:lnTo>
                  <a:lnTo>
                    <a:pt x="1814550" y="759722"/>
                  </a:lnTo>
                  <a:lnTo>
                    <a:pt x="1816981" y="761467"/>
                  </a:lnTo>
                  <a:lnTo>
                    <a:pt x="1819691" y="761824"/>
                  </a:lnTo>
                  <a:lnTo>
                    <a:pt x="1821634" y="762432"/>
                  </a:lnTo>
                  <a:lnTo>
                    <a:pt x="1824965" y="763159"/>
                  </a:lnTo>
                  <a:lnTo>
                    <a:pt x="1826709" y="762736"/>
                  </a:lnTo>
                  <a:lnTo>
                    <a:pt x="1828110" y="762128"/>
                  </a:lnTo>
                  <a:lnTo>
                    <a:pt x="1829326" y="762247"/>
                  </a:lnTo>
                  <a:lnTo>
                    <a:pt x="1831745" y="762643"/>
                  </a:lnTo>
                  <a:lnTo>
                    <a:pt x="1834389" y="762723"/>
                  </a:lnTo>
                  <a:lnTo>
                    <a:pt x="1836358" y="762300"/>
                  </a:lnTo>
                  <a:lnTo>
                    <a:pt x="1837455" y="761071"/>
                  </a:lnTo>
                  <a:lnTo>
                    <a:pt x="1838618" y="759405"/>
                  </a:lnTo>
                  <a:lnTo>
                    <a:pt x="1840601" y="758559"/>
                  </a:lnTo>
                  <a:lnTo>
                    <a:pt x="1843257" y="758255"/>
                  </a:lnTo>
                  <a:lnTo>
                    <a:pt x="1844830" y="757581"/>
                  </a:lnTo>
                  <a:lnTo>
                    <a:pt x="1850541" y="756458"/>
                  </a:lnTo>
                  <a:lnTo>
                    <a:pt x="1852986" y="756259"/>
                  </a:lnTo>
                  <a:lnTo>
                    <a:pt x="1854373" y="755176"/>
                  </a:lnTo>
                  <a:lnTo>
                    <a:pt x="1855669" y="754330"/>
                  </a:lnTo>
                  <a:lnTo>
                    <a:pt x="1857995" y="753973"/>
                  </a:lnTo>
                  <a:lnTo>
                    <a:pt x="1861881" y="754858"/>
                  </a:lnTo>
                  <a:lnTo>
                    <a:pt x="1865542" y="755599"/>
                  </a:lnTo>
                  <a:lnTo>
                    <a:pt x="1869613" y="755836"/>
                  </a:lnTo>
                  <a:lnTo>
                    <a:pt x="1872785" y="756854"/>
                  </a:lnTo>
                  <a:lnTo>
                    <a:pt x="1875164" y="757819"/>
                  </a:lnTo>
                  <a:lnTo>
                    <a:pt x="1878495" y="758586"/>
                  </a:lnTo>
                  <a:lnTo>
                    <a:pt x="1881561" y="758229"/>
                  </a:lnTo>
                  <a:lnTo>
                    <a:pt x="1885844" y="757925"/>
                  </a:lnTo>
                  <a:lnTo>
                    <a:pt x="1889043" y="758374"/>
                  </a:lnTo>
                  <a:lnTo>
                    <a:pt x="1893074" y="760132"/>
                  </a:lnTo>
                  <a:lnTo>
                    <a:pt x="1895731" y="761546"/>
                  </a:lnTo>
                  <a:lnTo>
                    <a:pt x="1899484" y="764560"/>
                  </a:lnTo>
                  <a:lnTo>
                    <a:pt x="1902234" y="766186"/>
                  </a:lnTo>
                  <a:lnTo>
                    <a:pt x="1904824" y="767375"/>
                  </a:lnTo>
                  <a:lnTo>
                    <a:pt x="1907335" y="767455"/>
                  </a:lnTo>
                  <a:lnTo>
                    <a:pt x="1913534" y="767547"/>
                  </a:lnTo>
                  <a:lnTo>
                    <a:pt x="1917248" y="768182"/>
                  </a:lnTo>
                  <a:lnTo>
                    <a:pt x="1920236" y="768512"/>
                  </a:lnTo>
                  <a:lnTo>
                    <a:pt x="1921254" y="769146"/>
                  </a:lnTo>
                  <a:lnTo>
                    <a:pt x="1922086" y="771222"/>
                  </a:lnTo>
                  <a:lnTo>
                    <a:pt x="1923751" y="774195"/>
                  </a:lnTo>
                  <a:lnTo>
                    <a:pt x="1924438" y="775557"/>
                  </a:lnTo>
                  <a:lnTo>
                    <a:pt x="1925615" y="776588"/>
                  </a:lnTo>
                  <a:lnTo>
                    <a:pt x="1926673" y="776773"/>
                  </a:lnTo>
                  <a:lnTo>
                    <a:pt x="1927968" y="778227"/>
                  </a:lnTo>
                  <a:lnTo>
                    <a:pt x="1929818" y="779086"/>
                  </a:lnTo>
                  <a:lnTo>
                    <a:pt x="1932872" y="780130"/>
                  </a:lnTo>
                  <a:lnTo>
                    <a:pt x="1938951" y="783659"/>
                  </a:lnTo>
                  <a:lnTo>
                    <a:pt x="1942256" y="785166"/>
                  </a:lnTo>
                  <a:lnTo>
                    <a:pt x="1944516" y="785681"/>
                  </a:lnTo>
                  <a:lnTo>
                    <a:pt x="1946922" y="785324"/>
                  </a:lnTo>
                  <a:lnTo>
                    <a:pt x="1950993" y="785338"/>
                  </a:lnTo>
                  <a:lnTo>
                    <a:pt x="1957892" y="785351"/>
                  </a:lnTo>
                  <a:lnTo>
                    <a:pt x="1963179" y="786408"/>
                  </a:lnTo>
                  <a:lnTo>
                    <a:pt x="1965201" y="787135"/>
                  </a:lnTo>
                  <a:lnTo>
                    <a:pt x="1970475" y="787981"/>
                  </a:lnTo>
                  <a:lnTo>
                    <a:pt x="1976290" y="788906"/>
                  </a:lnTo>
                  <a:lnTo>
                    <a:pt x="1981287" y="789871"/>
                  </a:lnTo>
                  <a:lnTo>
                    <a:pt x="1983269" y="788616"/>
                  </a:lnTo>
                  <a:lnTo>
                    <a:pt x="1985530" y="788497"/>
                  </a:lnTo>
                  <a:lnTo>
                    <a:pt x="1988226" y="789409"/>
                  </a:lnTo>
                  <a:lnTo>
                    <a:pt x="1991160" y="790770"/>
                  </a:lnTo>
                  <a:lnTo>
                    <a:pt x="1992799" y="790625"/>
                  </a:lnTo>
                  <a:lnTo>
                    <a:pt x="1995033" y="789990"/>
                  </a:lnTo>
                  <a:lnTo>
                    <a:pt x="2001179" y="786184"/>
                  </a:lnTo>
                  <a:lnTo>
                    <a:pt x="2003294" y="784769"/>
                  </a:lnTo>
                  <a:lnTo>
                    <a:pt x="2005514" y="785126"/>
                  </a:lnTo>
                  <a:lnTo>
                    <a:pt x="2007034" y="784624"/>
                  </a:lnTo>
                  <a:lnTo>
                    <a:pt x="2008171" y="784201"/>
                  </a:lnTo>
                  <a:lnTo>
                    <a:pt x="2011343" y="783619"/>
                  </a:lnTo>
                  <a:lnTo>
                    <a:pt x="2013378" y="783461"/>
                  </a:lnTo>
                  <a:lnTo>
                    <a:pt x="2015387" y="783117"/>
                  </a:lnTo>
                  <a:lnTo>
                    <a:pt x="2018414" y="782893"/>
                  </a:lnTo>
                  <a:lnTo>
                    <a:pt x="2023477" y="780408"/>
                  </a:lnTo>
                  <a:lnTo>
                    <a:pt x="2025816" y="779919"/>
                  </a:lnTo>
                  <a:lnTo>
                    <a:pt x="2030601" y="780606"/>
                  </a:lnTo>
                  <a:lnTo>
                    <a:pt x="2032729" y="780157"/>
                  </a:lnTo>
                  <a:lnTo>
                    <a:pt x="2034395" y="778901"/>
                  </a:lnTo>
                  <a:lnTo>
                    <a:pt x="2036733" y="777606"/>
                  </a:lnTo>
                  <a:lnTo>
                    <a:pt x="2036364" y="775504"/>
                  </a:lnTo>
                  <a:lnTo>
                    <a:pt x="2036311" y="772636"/>
                  </a:lnTo>
                  <a:lnTo>
                    <a:pt x="2038478" y="770521"/>
                  </a:lnTo>
                  <a:lnTo>
                    <a:pt x="2040170" y="768671"/>
                  </a:lnTo>
                  <a:lnTo>
                    <a:pt x="2041942" y="766873"/>
                  </a:lnTo>
                  <a:lnTo>
                    <a:pt x="2044519" y="765379"/>
                  </a:lnTo>
                  <a:lnTo>
                    <a:pt x="2047123" y="764296"/>
                  </a:lnTo>
                  <a:lnTo>
                    <a:pt x="2049595" y="761454"/>
                  </a:lnTo>
                  <a:lnTo>
                    <a:pt x="2052026" y="760013"/>
                  </a:lnTo>
                  <a:lnTo>
                    <a:pt x="2053387" y="759551"/>
                  </a:lnTo>
                  <a:lnTo>
                    <a:pt x="2055621" y="760066"/>
                  </a:lnTo>
                  <a:lnTo>
                    <a:pt x="2059468" y="760449"/>
                  </a:lnTo>
                  <a:lnTo>
                    <a:pt x="2062019" y="760330"/>
                  </a:lnTo>
                  <a:lnTo>
                    <a:pt x="2063684" y="760661"/>
                  </a:lnTo>
                  <a:lnTo>
                    <a:pt x="2067438" y="762049"/>
                  </a:lnTo>
                  <a:lnTo>
                    <a:pt x="2070821" y="763265"/>
                  </a:lnTo>
                  <a:lnTo>
                    <a:pt x="2074125" y="765432"/>
                  </a:lnTo>
                  <a:lnTo>
                    <a:pt x="2079703" y="768459"/>
                  </a:lnTo>
                  <a:lnTo>
                    <a:pt x="2082255" y="769477"/>
                  </a:lnTo>
                  <a:lnTo>
                    <a:pt x="2083893" y="769900"/>
                  </a:lnTo>
                  <a:lnTo>
                    <a:pt x="2087502" y="770191"/>
                  </a:lnTo>
                  <a:lnTo>
                    <a:pt x="2090396" y="770336"/>
                  </a:lnTo>
                  <a:lnTo>
                    <a:pt x="2091678" y="769649"/>
                  </a:lnTo>
                  <a:lnTo>
                    <a:pt x="2093780" y="768380"/>
                  </a:lnTo>
                  <a:lnTo>
                    <a:pt x="2097362" y="766767"/>
                  </a:lnTo>
                  <a:lnTo>
                    <a:pt x="2099173" y="766807"/>
                  </a:lnTo>
                  <a:lnTo>
                    <a:pt x="2102583" y="767666"/>
                  </a:lnTo>
                  <a:lnTo>
                    <a:pt x="2107843" y="769252"/>
                  </a:lnTo>
                  <a:lnTo>
                    <a:pt x="2110275" y="770442"/>
                  </a:lnTo>
                  <a:lnTo>
                    <a:pt x="2112245" y="771909"/>
                  </a:lnTo>
                  <a:lnTo>
                    <a:pt x="2118073" y="774275"/>
                  </a:lnTo>
                  <a:lnTo>
                    <a:pt x="2121669" y="775504"/>
                  </a:lnTo>
                  <a:lnTo>
                    <a:pt x="2127617" y="777381"/>
                  </a:lnTo>
                  <a:lnTo>
                    <a:pt x="2132890" y="777804"/>
                  </a:lnTo>
                  <a:lnTo>
                    <a:pt x="2138878" y="779826"/>
                  </a:lnTo>
                  <a:lnTo>
                    <a:pt x="2141719" y="780434"/>
                  </a:lnTo>
                  <a:lnTo>
                    <a:pt x="2143041" y="780434"/>
                  </a:lnTo>
                  <a:lnTo>
                    <a:pt x="2146967" y="775504"/>
                  </a:lnTo>
                  <a:lnTo>
                    <a:pt x="2150258" y="771341"/>
                  </a:lnTo>
                  <a:lnTo>
                    <a:pt x="2154924" y="768089"/>
                  </a:lnTo>
                  <a:lnTo>
                    <a:pt x="2159510" y="767653"/>
                  </a:lnTo>
                  <a:lnTo>
                    <a:pt x="2162577" y="766701"/>
                  </a:lnTo>
                  <a:lnTo>
                    <a:pt x="2164136" y="765247"/>
                  </a:lnTo>
                  <a:lnTo>
                    <a:pt x="2164110" y="762815"/>
                  </a:lnTo>
                  <a:lnTo>
                    <a:pt x="2162484" y="759418"/>
                  </a:lnTo>
                  <a:lnTo>
                    <a:pt x="2160264" y="757370"/>
                  </a:lnTo>
                  <a:lnTo>
                    <a:pt x="2157462" y="756656"/>
                  </a:lnTo>
                  <a:lnTo>
                    <a:pt x="2156417" y="755942"/>
                  </a:lnTo>
                  <a:lnTo>
                    <a:pt x="2157118" y="755215"/>
                  </a:lnTo>
                  <a:lnTo>
                    <a:pt x="2157105" y="753801"/>
                  </a:lnTo>
                  <a:lnTo>
                    <a:pt x="2156351" y="751699"/>
                  </a:lnTo>
                  <a:lnTo>
                    <a:pt x="2156483" y="749704"/>
                  </a:lnTo>
                  <a:lnTo>
                    <a:pt x="2157514" y="747827"/>
                  </a:lnTo>
                  <a:lnTo>
                    <a:pt x="2157422" y="745738"/>
                  </a:lnTo>
                  <a:lnTo>
                    <a:pt x="2156219" y="743452"/>
                  </a:lnTo>
                  <a:lnTo>
                    <a:pt x="2156113" y="741165"/>
                  </a:lnTo>
                  <a:lnTo>
                    <a:pt x="2157091" y="738892"/>
                  </a:lnTo>
                  <a:lnTo>
                    <a:pt x="2157078" y="736777"/>
                  </a:lnTo>
                  <a:lnTo>
                    <a:pt x="2156073" y="734821"/>
                  </a:lnTo>
                  <a:lnTo>
                    <a:pt x="2155783" y="732442"/>
                  </a:lnTo>
                  <a:lnTo>
                    <a:pt x="2156391" y="728225"/>
                  </a:lnTo>
                  <a:lnTo>
                    <a:pt x="2155412" y="723375"/>
                  </a:lnTo>
                  <a:lnTo>
                    <a:pt x="2156906" y="720057"/>
                  </a:lnTo>
                  <a:lnTo>
                    <a:pt x="2160541" y="716647"/>
                  </a:lnTo>
                  <a:lnTo>
                    <a:pt x="2161982" y="713276"/>
                  </a:lnTo>
                  <a:lnTo>
                    <a:pt x="2161242" y="709933"/>
                  </a:lnTo>
                  <a:lnTo>
                    <a:pt x="2159180" y="706985"/>
                  </a:lnTo>
                  <a:lnTo>
                    <a:pt x="2155796" y="704434"/>
                  </a:lnTo>
                  <a:lnTo>
                    <a:pt x="2153747" y="701843"/>
                  </a:lnTo>
                  <a:lnTo>
                    <a:pt x="2153021" y="699200"/>
                  </a:lnTo>
                  <a:lnTo>
                    <a:pt x="2150786" y="697231"/>
                  </a:lnTo>
                  <a:lnTo>
                    <a:pt x="2147046" y="695922"/>
                  </a:lnTo>
                  <a:lnTo>
                    <a:pt x="2143412" y="695592"/>
                  </a:lnTo>
                  <a:lnTo>
                    <a:pt x="2139869" y="696253"/>
                  </a:lnTo>
                  <a:lnTo>
                    <a:pt x="2137080" y="695433"/>
                  </a:lnTo>
                  <a:lnTo>
                    <a:pt x="2135045" y="693133"/>
                  </a:lnTo>
                  <a:lnTo>
                    <a:pt x="2134860" y="691270"/>
                  </a:lnTo>
                  <a:lnTo>
                    <a:pt x="2136525" y="689855"/>
                  </a:lnTo>
                  <a:lnTo>
                    <a:pt x="2138494" y="686406"/>
                  </a:lnTo>
                  <a:lnTo>
                    <a:pt x="2140755" y="680920"/>
                  </a:lnTo>
                  <a:lnTo>
                    <a:pt x="2144627" y="677894"/>
                  </a:lnTo>
                  <a:lnTo>
                    <a:pt x="2152901" y="677021"/>
                  </a:lnTo>
                  <a:lnTo>
                    <a:pt x="2158810" y="675237"/>
                  </a:lnTo>
                  <a:lnTo>
                    <a:pt x="2164823" y="673413"/>
                  </a:lnTo>
                  <a:lnTo>
                    <a:pt x="2169449" y="672514"/>
                  </a:lnTo>
                  <a:lnTo>
                    <a:pt x="2170771" y="673122"/>
                  </a:lnTo>
                  <a:lnTo>
                    <a:pt x="2173745" y="673267"/>
                  </a:lnTo>
                  <a:lnTo>
                    <a:pt x="2178358" y="672963"/>
                  </a:lnTo>
                  <a:lnTo>
                    <a:pt x="2182297" y="672184"/>
                  </a:lnTo>
                  <a:lnTo>
                    <a:pt x="2185561" y="670928"/>
                  </a:lnTo>
                  <a:lnTo>
                    <a:pt x="2188628" y="670637"/>
                  </a:lnTo>
                  <a:lnTo>
                    <a:pt x="2191509" y="671298"/>
                  </a:lnTo>
                  <a:lnTo>
                    <a:pt x="2192910" y="671338"/>
                  </a:lnTo>
                  <a:lnTo>
                    <a:pt x="2193928" y="671417"/>
                  </a:lnTo>
                  <a:lnTo>
                    <a:pt x="2194457" y="671417"/>
                  </a:lnTo>
                  <a:lnTo>
                    <a:pt x="2195091" y="670888"/>
                  </a:lnTo>
                  <a:lnTo>
                    <a:pt x="2198581" y="671840"/>
                  </a:lnTo>
                  <a:lnTo>
                    <a:pt x="2205942" y="674669"/>
                  </a:lnTo>
                  <a:lnTo>
                    <a:pt x="2210212" y="675924"/>
                  </a:lnTo>
                  <a:lnTo>
                    <a:pt x="2211375" y="675620"/>
                  </a:lnTo>
                  <a:lnTo>
                    <a:pt x="2213437" y="676413"/>
                  </a:lnTo>
                  <a:lnTo>
                    <a:pt x="2216411" y="678290"/>
                  </a:lnTo>
                  <a:lnTo>
                    <a:pt x="2219239" y="679400"/>
                  </a:lnTo>
                  <a:lnTo>
                    <a:pt x="2223284" y="679916"/>
                  </a:lnTo>
                  <a:lnTo>
                    <a:pt x="2228399" y="681978"/>
                  </a:lnTo>
                  <a:lnTo>
                    <a:pt x="2229959" y="682083"/>
                  </a:lnTo>
                  <a:lnTo>
                    <a:pt x="2229655" y="680934"/>
                  </a:lnTo>
                  <a:lnTo>
                    <a:pt x="2230541" y="680273"/>
                  </a:lnTo>
                  <a:lnTo>
                    <a:pt x="2232615" y="680101"/>
                  </a:lnTo>
                  <a:lnTo>
                    <a:pt x="2236528" y="681119"/>
                  </a:lnTo>
                  <a:lnTo>
                    <a:pt x="2242264" y="683326"/>
                  </a:lnTo>
                  <a:lnTo>
                    <a:pt x="2245568" y="684304"/>
                  </a:lnTo>
                  <a:lnTo>
                    <a:pt x="2246441" y="684040"/>
                  </a:lnTo>
                  <a:lnTo>
                    <a:pt x="2247855" y="684449"/>
                  </a:lnTo>
                  <a:lnTo>
                    <a:pt x="2249494" y="685494"/>
                  </a:lnTo>
                  <a:lnTo>
                    <a:pt x="2250472" y="686776"/>
                  </a:lnTo>
                  <a:lnTo>
                    <a:pt x="2250657" y="687463"/>
                  </a:lnTo>
                  <a:lnTo>
                    <a:pt x="2252429" y="688547"/>
                  </a:lnTo>
                  <a:lnTo>
                    <a:pt x="2253592" y="688547"/>
                  </a:lnTo>
                  <a:lnTo>
                    <a:pt x="2255852" y="689062"/>
                  </a:lnTo>
                  <a:lnTo>
                    <a:pt x="2258680" y="690979"/>
                  </a:lnTo>
                  <a:lnTo>
                    <a:pt x="2260637" y="691864"/>
                  </a:lnTo>
                  <a:lnTo>
                    <a:pt x="2262103" y="692631"/>
                  </a:lnTo>
                  <a:lnTo>
                    <a:pt x="2262725" y="693265"/>
                  </a:lnTo>
                  <a:lnTo>
                    <a:pt x="2263266" y="693913"/>
                  </a:lnTo>
                  <a:lnTo>
                    <a:pt x="2263346" y="694415"/>
                  </a:lnTo>
                  <a:lnTo>
                    <a:pt x="2263425" y="695235"/>
                  </a:lnTo>
                  <a:lnTo>
                    <a:pt x="2263901" y="696120"/>
                  </a:lnTo>
                  <a:lnTo>
                    <a:pt x="2265236" y="697112"/>
                  </a:lnTo>
                  <a:lnTo>
                    <a:pt x="2268104" y="697839"/>
                  </a:lnTo>
                  <a:lnTo>
                    <a:pt x="2269426" y="698579"/>
                  </a:lnTo>
                  <a:lnTo>
                    <a:pt x="2270272" y="699530"/>
                  </a:lnTo>
                  <a:lnTo>
                    <a:pt x="2271752" y="700588"/>
                  </a:lnTo>
                  <a:lnTo>
                    <a:pt x="2274211" y="701804"/>
                  </a:lnTo>
                  <a:lnTo>
                    <a:pt x="2275533" y="702822"/>
                  </a:lnTo>
                  <a:lnTo>
                    <a:pt x="2275731" y="703641"/>
                  </a:lnTo>
                  <a:lnTo>
                    <a:pt x="2276682" y="704328"/>
                  </a:lnTo>
                  <a:lnTo>
                    <a:pt x="2277846" y="704857"/>
                  </a:lnTo>
                  <a:lnTo>
                    <a:pt x="2279378" y="706800"/>
                  </a:lnTo>
                  <a:lnTo>
                    <a:pt x="2280224" y="707923"/>
                  </a:lnTo>
                  <a:lnTo>
                    <a:pt x="2282392" y="709179"/>
                  </a:lnTo>
                  <a:lnTo>
                    <a:pt x="2284454" y="711757"/>
                  </a:lnTo>
                  <a:lnTo>
                    <a:pt x="2287335" y="714611"/>
                  </a:lnTo>
                  <a:lnTo>
                    <a:pt x="2293099" y="718524"/>
                  </a:lnTo>
                  <a:lnTo>
                    <a:pt x="2295570" y="720652"/>
                  </a:lnTo>
                  <a:lnTo>
                    <a:pt x="2297050" y="723176"/>
                  </a:lnTo>
                  <a:lnTo>
                    <a:pt x="2298293" y="724366"/>
                  </a:lnTo>
                  <a:lnTo>
                    <a:pt x="2300090" y="724947"/>
                  </a:lnTo>
                  <a:lnTo>
                    <a:pt x="2301491" y="726018"/>
                  </a:lnTo>
                  <a:lnTo>
                    <a:pt x="2302482" y="727591"/>
                  </a:lnTo>
                  <a:lnTo>
                    <a:pt x="2303699" y="728569"/>
                  </a:lnTo>
                  <a:lnTo>
                    <a:pt x="2304835" y="729600"/>
                  </a:lnTo>
                  <a:lnTo>
                    <a:pt x="2305629" y="731212"/>
                  </a:lnTo>
                  <a:lnTo>
                    <a:pt x="2307056" y="732666"/>
                  </a:lnTo>
                  <a:lnTo>
                    <a:pt x="2308351" y="733512"/>
                  </a:lnTo>
                  <a:lnTo>
                    <a:pt x="2309924" y="735085"/>
                  </a:lnTo>
                  <a:lnTo>
                    <a:pt x="2311536" y="737055"/>
                  </a:lnTo>
                  <a:lnTo>
                    <a:pt x="2315687" y="740161"/>
                  </a:lnTo>
                  <a:lnTo>
                    <a:pt x="2322375" y="744430"/>
                  </a:lnTo>
                  <a:lnTo>
                    <a:pt x="2326922" y="747747"/>
                  </a:lnTo>
                  <a:lnTo>
                    <a:pt x="2329353" y="750113"/>
                  </a:lnTo>
                  <a:lnTo>
                    <a:pt x="2330649" y="752056"/>
                  </a:lnTo>
                  <a:lnTo>
                    <a:pt x="2330820" y="753590"/>
                  </a:lnTo>
                  <a:lnTo>
                    <a:pt x="2331508" y="754700"/>
                  </a:lnTo>
                  <a:lnTo>
                    <a:pt x="2332711" y="755400"/>
                  </a:lnTo>
                  <a:lnTo>
                    <a:pt x="2333557" y="756339"/>
                  </a:lnTo>
                  <a:lnTo>
                    <a:pt x="2334032" y="757528"/>
                  </a:lnTo>
                  <a:lnTo>
                    <a:pt x="2336213" y="758943"/>
                  </a:lnTo>
                  <a:lnTo>
                    <a:pt x="2342029" y="761401"/>
                  </a:lnTo>
                  <a:lnTo>
                    <a:pt x="2342782" y="765168"/>
                  </a:lnTo>
                  <a:lnTo>
                    <a:pt x="2344051" y="767811"/>
                  </a:lnTo>
                  <a:lnTo>
                    <a:pt x="2346073" y="770600"/>
                  </a:lnTo>
                  <a:lnTo>
                    <a:pt x="2348386" y="772570"/>
                  </a:lnTo>
                  <a:lnTo>
                    <a:pt x="2350977" y="773706"/>
                  </a:lnTo>
                  <a:lnTo>
                    <a:pt x="2352907" y="774896"/>
                  </a:lnTo>
                  <a:lnTo>
                    <a:pt x="2354162" y="776138"/>
                  </a:lnTo>
                  <a:lnTo>
                    <a:pt x="2357269" y="777500"/>
                  </a:lnTo>
                  <a:lnTo>
                    <a:pt x="2362238" y="778967"/>
                  </a:lnTo>
                  <a:lnTo>
                    <a:pt x="2367565" y="779218"/>
                  </a:lnTo>
                  <a:lnTo>
                    <a:pt x="2373248" y="778253"/>
                  </a:lnTo>
                  <a:lnTo>
                    <a:pt x="2377003" y="778095"/>
                  </a:lnTo>
                  <a:lnTo>
                    <a:pt x="2378826" y="778729"/>
                  </a:lnTo>
                  <a:lnTo>
                    <a:pt x="2379923" y="779694"/>
                  </a:lnTo>
                  <a:lnTo>
                    <a:pt x="2380307" y="780989"/>
                  </a:lnTo>
                  <a:lnTo>
                    <a:pt x="2381919" y="781835"/>
                  </a:lnTo>
                  <a:lnTo>
                    <a:pt x="2384761" y="782245"/>
                  </a:lnTo>
                  <a:lnTo>
                    <a:pt x="2387061" y="783064"/>
                  </a:lnTo>
                  <a:lnTo>
                    <a:pt x="2388819" y="784294"/>
                  </a:lnTo>
                  <a:lnTo>
                    <a:pt x="2390233" y="784637"/>
                  </a:lnTo>
                  <a:lnTo>
                    <a:pt x="2391303" y="784109"/>
                  </a:lnTo>
                  <a:lnTo>
                    <a:pt x="2392731" y="784188"/>
                  </a:lnTo>
                  <a:lnTo>
                    <a:pt x="2394502" y="784875"/>
                  </a:lnTo>
                  <a:lnTo>
                    <a:pt x="2395229" y="784637"/>
                  </a:lnTo>
                  <a:lnTo>
                    <a:pt x="2395507" y="783897"/>
                  </a:lnTo>
                  <a:lnTo>
                    <a:pt x="2396723" y="783897"/>
                  </a:lnTo>
                  <a:lnTo>
                    <a:pt x="2397978" y="783910"/>
                  </a:lnTo>
                  <a:lnTo>
                    <a:pt x="2399908" y="785708"/>
                  </a:lnTo>
                  <a:lnTo>
                    <a:pt x="2401812" y="786726"/>
                  </a:lnTo>
                  <a:lnTo>
                    <a:pt x="2403688" y="786950"/>
                  </a:lnTo>
                  <a:lnTo>
                    <a:pt x="2407733" y="789144"/>
                  </a:lnTo>
                  <a:lnTo>
                    <a:pt x="2417038" y="795383"/>
                  </a:lnTo>
                  <a:lnTo>
                    <a:pt x="2421915" y="797604"/>
                  </a:lnTo>
                  <a:lnTo>
                    <a:pt x="2425827" y="798304"/>
                  </a:lnTo>
                  <a:lnTo>
                    <a:pt x="2430242" y="798449"/>
                  </a:lnTo>
                  <a:lnTo>
                    <a:pt x="2433176" y="800881"/>
                  </a:lnTo>
                  <a:lnTo>
                    <a:pt x="2433665" y="803446"/>
                  </a:lnTo>
                  <a:lnTo>
                    <a:pt x="2434723" y="805587"/>
                  </a:lnTo>
                  <a:lnTo>
                    <a:pt x="2436190" y="806353"/>
                  </a:lnTo>
                  <a:lnTo>
                    <a:pt x="2439124" y="808878"/>
                  </a:lnTo>
                  <a:lnTo>
                    <a:pt x="2441966" y="810345"/>
                  </a:lnTo>
                  <a:lnTo>
                    <a:pt x="2443049" y="811508"/>
                  </a:lnTo>
                  <a:lnTo>
                    <a:pt x="2444755" y="812803"/>
                  </a:lnTo>
                  <a:lnTo>
                    <a:pt x="2445878" y="815209"/>
                  </a:lnTo>
                  <a:lnTo>
                    <a:pt x="2446407" y="818712"/>
                  </a:lnTo>
                  <a:lnTo>
                    <a:pt x="2448707" y="821712"/>
                  </a:lnTo>
                  <a:lnTo>
                    <a:pt x="2452777" y="824197"/>
                  </a:lnTo>
                  <a:lnTo>
                    <a:pt x="2455712" y="826589"/>
                  </a:lnTo>
                  <a:lnTo>
                    <a:pt x="2457509" y="828889"/>
                  </a:lnTo>
                  <a:lnTo>
                    <a:pt x="2459003" y="830290"/>
                  </a:lnTo>
                  <a:lnTo>
                    <a:pt x="2460206" y="830779"/>
                  </a:lnTo>
                  <a:lnTo>
                    <a:pt x="2462717" y="830607"/>
                  </a:lnTo>
                  <a:lnTo>
                    <a:pt x="2466550" y="829775"/>
                  </a:lnTo>
                  <a:lnTo>
                    <a:pt x="2469828" y="829920"/>
                  </a:lnTo>
                  <a:lnTo>
                    <a:pt x="2472551" y="831043"/>
                  </a:lnTo>
                  <a:lnTo>
                    <a:pt x="2477600" y="831083"/>
                  </a:lnTo>
                  <a:lnTo>
                    <a:pt x="2484975" y="830052"/>
                  </a:lnTo>
                  <a:lnTo>
                    <a:pt x="2489839" y="829735"/>
                  </a:lnTo>
                  <a:lnTo>
                    <a:pt x="2492205" y="830131"/>
                  </a:lnTo>
                  <a:lnTo>
                    <a:pt x="2493170" y="828651"/>
                  </a:lnTo>
                  <a:lnTo>
                    <a:pt x="2492720" y="825294"/>
                  </a:lnTo>
                  <a:lnTo>
                    <a:pt x="2493276" y="823708"/>
                  </a:lnTo>
                  <a:lnTo>
                    <a:pt x="2494848" y="823906"/>
                  </a:lnTo>
                  <a:lnTo>
                    <a:pt x="2496461" y="822822"/>
                  </a:lnTo>
                  <a:lnTo>
                    <a:pt x="2498113" y="820470"/>
                  </a:lnTo>
                  <a:lnTo>
                    <a:pt x="2500109" y="819333"/>
                  </a:lnTo>
                  <a:lnTo>
                    <a:pt x="2503625" y="819452"/>
                  </a:lnTo>
                  <a:lnTo>
                    <a:pt x="2507365" y="819571"/>
                  </a:lnTo>
                  <a:lnTo>
                    <a:pt x="2509044" y="818579"/>
                  </a:lnTo>
                  <a:lnTo>
                    <a:pt x="2509890" y="816518"/>
                  </a:lnTo>
                  <a:lnTo>
                    <a:pt x="2512467" y="814694"/>
                  </a:lnTo>
                  <a:lnTo>
                    <a:pt x="2518917" y="812314"/>
                  </a:lnTo>
                  <a:lnTo>
                    <a:pt x="2520596" y="811944"/>
                  </a:lnTo>
                  <a:lnTo>
                    <a:pt x="2521587" y="812076"/>
                  </a:lnTo>
                  <a:lnTo>
                    <a:pt x="2524482" y="812447"/>
                  </a:lnTo>
                  <a:lnTo>
                    <a:pt x="2527429" y="813372"/>
                  </a:lnTo>
                  <a:lnTo>
                    <a:pt x="2530866" y="815249"/>
                  </a:lnTo>
                  <a:lnTo>
                    <a:pt x="2531976" y="816452"/>
                  </a:lnTo>
                  <a:lnTo>
                    <a:pt x="2532730" y="818024"/>
                  </a:lnTo>
                  <a:lnTo>
                    <a:pt x="2532835" y="818936"/>
                  </a:lnTo>
                  <a:lnTo>
                    <a:pt x="2532571" y="819967"/>
                  </a:lnTo>
                  <a:lnTo>
                    <a:pt x="2532769" y="821633"/>
                  </a:lnTo>
                  <a:lnTo>
                    <a:pt x="2534157" y="822941"/>
                  </a:lnTo>
                  <a:lnTo>
                    <a:pt x="2537223" y="825730"/>
                  </a:lnTo>
                  <a:lnTo>
                    <a:pt x="2539563" y="827739"/>
                  </a:lnTo>
                  <a:lnTo>
                    <a:pt x="2542246" y="830118"/>
                  </a:lnTo>
                  <a:lnTo>
                    <a:pt x="2542259" y="830977"/>
                  </a:lnTo>
                  <a:lnTo>
                    <a:pt x="2542590" y="832630"/>
                  </a:lnTo>
                  <a:lnTo>
                    <a:pt x="2542153" y="835418"/>
                  </a:lnTo>
                  <a:lnTo>
                    <a:pt x="2541625" y="836489"/>
                  </a:lnTo>
                  <a:lnTo>
                    <a:pt x="2540990" y="837533"/>
                  </a:lnTo>
                  <a:lnTo>
                    <a:pt x="2538928" y="837784"/>
                  </a:lnTo>
                  <a:lnTo>
                    <a:pt x="2538135" y="838022"/>
                  </a:lnTo>
                  <a:lnTo>
                    <a:pt x="2537342" y="838458"/>
                  </a:lnTo>
                  <a:lnTo>
                    <a:pt x="2537290" y="839450"/>
                  </a:lnTo>
                  <a:lnTo>
                    <a:pt x="2536959" y="840137"/>
                  </a:lnTo>
                  <a:lnTo>
                    <a:pt x="2536562" y="841525"/>
                  </a:lnTo>
                  <a:lnTo>
                    <a:pt x="2537210" y="842728"/>
                  </a:lnTo>
                  <a:lnTo>
                    <a:pt x="2538902" y="844512"/>
                  </a:lnTo>
                  <a:lnTo>
                    <a:pt x="2540316" y="846336"/>
                  </a:lnTo>
                  <a:lnTo>
                    <a:pt x="2539893" y="847975"/>
                  </a:lnTo>
                  <a:lnTo>
                    <a:pt x="2540330" y="850486"/>
                  </a:lnTo>
                  <a:lnTo>
                    <a:pt x="2540462" y="851240"/>
                  </a:lnTo>
                  <a:lnTo>
                    <a:pt x="2541070" y="853143"/>
                  </a:lnTo>
                  <a:lnTo>
                    <a:pt x="2541307" y="853804"/>
                  </a:lnTo>
                  <a:lnTo>
                    <a:pt x="2543422" y="857809"/>
                  </a:lnTo>
                  <a:lnTo>
                    <a:pt x="2543660" y="860545"/>
                  </a:lnTo>
                  <a:lnTo>
                    <a:pt x="2543595" y="863717"/>
                  </a:lnTo>
                  <a:lnTo>
                    <a:pt x="2545194" y="865607"/>
                  </a:lnTo>
                  <a:lnTo>
                    <a:pt x="2546621" y="867365"/>
                  </a:lnTo>
                  <a:lnTo>
                    <a:pt x="2546647" y="868211"/>
                  </a:lnTo>
                  <a:lnTo>
                    <a:pt x="2546978" y="868951"/>
                  </a:lnTo>
                  <a:lnTo>
                    <a:pt x="2547705" y="870643"/>
                  </a:lnTo>
                  <a:lnTo>
                    <a:pt x="2547467" y="871290"/>
                  </a:lnTo>
                  <a:lnTo>
                    <a:pt x="2546277" y="872348"/>
                  </a:lnTo>
                  <a:lnTo>
                    <a:pt x="2545947" y="873617"/>
                  </a:lnTo>
                  <a:lnTo>
                    <a:pt x="2547348" y="875546"/>
                  </a:lnTo>
                  <a:lnTo>
                    <a:pt x="2547797" y="877225"/>
                  </a:lnTo>
                  <a:lnTo>
                    <a:pt x="2547850" y="878705"/>
                  </a:lnTo>
                  <a:lnTo>
                    <a:pt x="2547546" y="879670"/>
                  </a:lnTo>
                  <a:lnTo>
                    <a:pt x="2546661" y="880291"/>
                  </a:lnTo>
                  <a:lnTo>
                    <a:pt x="2546132" y="880820"/>
                  </a:lnTo>
                  <a:lnTo>
                    <a:pt x="2546634" y="882697"/>
                  </a:lnTo>
                  <a:lnTo>
                    <a:pt x="2547308" y="884151"/>
                  </a:lnTo>
                  <a:lnTo>
                    <a:pt x="2547586" y="885592"/>
                  </a:lnTo>
                  <a:lnTo>
                    <a:pt x="2548841" y="887072"/>
                  </a:lnTo>
                  <a:lnTo>
                    <a:pt x="2548960" y="888354"/>
                  </a:lnTo>
                  <a:lnTo>
                    <a:pt x="2547691" y="889253"/>
                  </a:lnTo>
                  <a:lnTo>
                    <a:pt x="2546978" y="889782"/>
                  </a:lnTo>
                  <a:lnTo>
                    <a:pt x="2546159" y="889993"/>
                  </a:lnTo>
                  <a:lnTo>
                    <a:pt x="2545180" y="891381"/>
                  </a:lnTo>
                  <a:lnTo>
                    <a:pt x="2546410" y="896139"/>
                  </a:lnTo>
                  <a:lnTo>
                    <a:pt x="2547691" y="898915"/>
                  </a:lnTo>
                  <a:lnTo>
                    <a:pt x="2549529" y="901373"/>
                  </a:lnTo>
                  <a:lnTo>
                    <a:pt x="2548168" y="902920"/>
                  </a:lnTo>
                  <a:lnTo>
                    <a:pt x="2547203" y="904149"/>
                  </a:lnTo>
                  <a:lnTo>
                    <a:pt x="2545881" y="903713"/>
                  </a:lnTo>
                  <a:lnTo>
                    <a:pt x="2544519" y="903303"/>
                  </a:lnTo>
                  <a:lnTo>
                    <a:pt x="2541625" y="902774"/>
                  </a:lnTo>
                  <a:lnTo>
                    <a:pt x="2540131" y="902417"/>
                  </a:lnTo>
                  <a:lnTo>
                    <a:pt x="2537052" y="901624"/>
                  </a:lnTo>
                  <a:lnTo>
                    <a:pt x="2532293" y="900607"/>
                  </a:lnTo>
                  <a:lnTo>
                    <a:pt x="2527535" y="899417"/>
                  </a:lnTo>
                  <a:lnTo>
                    <a:pt x="2524614" y="898796"/>
                  </a:lnTo>
                  <a:lnTo>
                    <a:pt x="2522314" y="898307"/>
                  </a:lnTo>
                  <a:lnTo>
                    <a:pt x="2520305" y="897487"/>
                  </a:lnTo>
                  <a:lnTo>
                    <a:pt x="2518164" y="896033"/>
                  </a:lnTo>
                  <a:lnTo>
                    <a:pt x="2517238" y="896628"/>
                  </a:lnTo>
                  <a:lnTo>
                    <a:pt x="2517080" y="898346"/>
                  </a:lnTo>
                  <a:lnTo>
                    <a:pt x="2515719" y="899364"/>
                  </a:lnTo>
                  <a:lnTo>
                    <a:pt x="2515943" y="901254"/>
                  </a:lnTo>
                  <a:lnTo>
                    <a:pt x="2516010" y="902708"/>
                  </a:lnTo>
                  <a:lnTo>
                    <a:pt x="2515111" y="904638"/>
                  </a:lnTo>
                  <a:lnTo>
                    <a:pt x="2514674" y="907718"/>
                  </a:lnTo>
                  <a:lnTo>
                    <a:pt x="2511449" y="909026"/>
                  </a:lnTo>
                  <a:lnTo>
                    <a:pt x="2510802" y="909462"/>
                  </a:lnTo>
                  <a:lnTo>
                    <a:pt x="2507709" y="909740"/>
                  </a:lnTo>
                  <a:lnTo>
                    <a:pt x="2506942" y="910321"/>
                  </a:lnTo>
                  <a:lnTo>
                    <a:pt x="2506506" y="911537"/>
                  </a:lnTo>
                  <a:lnTo>
                    <a:pt x="2506903" y="912753"/>
                  </a:lnTo>
                  <a:lnTo>
                    <a:pt x="2508463" y="914035"/>
                  </a:lnTo>
                  <a:lnTo>
                    <a:pt x="2511238" y="916600"/>
                  </a:lnTo>
                  <a:lnTo>
                    <a:pt x="2512851" y="918344"/>
                  </a:lnTo>
                  <a:lnTo>
                    <a:pt x="2515745" y="921807"/>
                  </a:lnTo>
                  <a:lnTo>
                    <a:pt x="2524984" y="932659"/>
                  </a:lnTo>
                  <a:lnTo>
                    <a:pt x="2525130" y="934536"/>
                  </a:lnTo>
                  <a:lnTo>
                    <a:pt x="2528962" y="942664"/>
                  </a:lnTo>
                  <a:lnTo>
                    <a:pt x="2530020" y="944131"/>
                  </a:lnTo>
                  <a:lnTo>
                    <a:pt x="2531263" y="946418"/>
                  </a:lnTo>
                  <a:lnTo>
                    <a:pt x="2532280" y="948097"/>
                  </a:lnTo>
                  <a:lnTo>
                    <a:pt x="2533126" y="948506"/>
                  </a:lnTo>
                  <a:lnTo>
                    <a:pt x="2534249" y="949088"/>
                  </a:lnTo>
                  <a:lnTo>
                    <a:pt x="2535214" y="950066"/>
                  </a:lnTo>
                  <a:lnTo>
                    <a:pt x="2535981" y="951560"/>
                  </a:lnTo>
                  <a:lnTo>
                    <a:pt x="2536206" y="952670"/>
                  </a:lnTo>
                  <a:lnTo>
                    <a:pt x="2536840" y="954851"/>
                  </a:lnTo>
                  <a:lnTo>
                    <a:pt x="2537818" y="958010"/>
                  </a:lnTo>
                  <a:lnTo>
                    <a:pt x="2537607" y="959226"/>
                  </a:lnTo>
                  <a:lnTo>
                    <a:pt x="2537554" y="960191"/>
                  </a:lnTo>
                  <a:lnTo>
                    <a:pt x="2537409" y="960852"/>
                  </a:lnTo>
                  <a:lnTo>
                    <a:pt x="2538612" y="963085"/>
                  </a:lnTo>
                  <a:lnTo>
                    <a:pt x="2539114" y="964566"/>
                  </a:lnTo>
                  <a:lnTo>
                    <a:pt x="2537990" y="965094"/>
                  </a:lnTo>
                  <a:lnTo>
                    <a:pt x="2537052" y="965953"/>
                  </a:lnTo>
                  <a:lnTo>
                    <a:pt x="2535188" y="965636"/>
                  </a:lnTo>
                  <a:lnTo>
                    <a:pt x="2533813" y="965808"/>
                  </a:lnTo>
                  <a:lnTo>
                    <a:pt x="2532307" y="966376"/>
                  </a:lnTo>
                  <a:lnTo>
                    <a:pt x="2529386" y="967037"/>
                  </a:lnTo>
                  <a:lnTo>
                    <a:pt x="2527971" y="967923"/>
                  </a:lnTo>
                  <a:lnTo>
                    <a:pt x="2527416" y="968570"/>
                  </a:lnTo>
                  <a:lnTo>
                    <a:pt x="2527218" y="969350"/>
                  </a:lnTo>
                  <a:lnTo>
                    <a:pt x="2527522" y="970090"/>
                  </a:lnTo>
                  <a:lnTo>
                    <a:pt x="2528183" y="970474"/>
                  </a:lnTo>
                  <a:lnTo>
                    <a:pt x="2530205" y="970778"/>
                  </a:lnTo>
                  <a:lnTo>
                    <a:pt x="2532254" y="972179"/>
                  </a:lnTo>
                  <a:lnTo>
                    <a:pt x="2533285" y="973712"/>
                  </a:lnTo>
                  <a:lnTo>
                    <a:pt x="2532465" y="974584"/>
                  </a:lnTo>
                  <a:lnTo>
                    <a:pt x="2534012" y="976250"/>
                  </a:lnTo>
                  <a:lnTo>
                    <a:pt x="2536364" y="977862"/>
                  </a:lnTo>
                  <a:lnTo>
                    <a:pt x="2537778" y="979039"/>
                  </a:lnTo>
                  <a:lnTo>
                    <a:pt x="2538612" y="980268"/>
                  </a:lnTo>
                  <a:lnTo>
                    <a:pt x="2539655" y="980955"/>
                  </a:lnTo>
                  <a:lnTo>
                    <a:pt x="2540277" y="980321"/>
                  </a:lnTo>
                  <a:lnTo>
                    <a:pt x="2539642" y="974928"/>
                  </a:lnTo>
                  <a:lnTo>
                    <a:pt x="2534765" y="971280"/>
                  </a:lnTo>
                  <a:lnTo>
                    <a:pt x="2535571" y="970817"/>
                  </a:lnTo>
                  <a:lnTo>
                    <a:pt x="2540475" y="971888"/>
                  </a:lnTo>
                  <a:lnTo>
                    <a:pt x="2542100" y="971584"/>
                  </a:lnTo>
                  <a:lnTo>
                    <a:pt x="2545418" y="972113"/>
                  </a:lnTo>
                  <a:lnTo>
                    <a:pt x="2546290" y="970157"/>
                  </a:lnTo>
                  <a:lnTo>
                    <a:pt x="2546212" y="968121"/>
                  </a:lnTo>
                  <a:lnTo>
                    <a:pt x="2547718" y="966746"/>
                  </a:lnTo>
                  <a:lnTo>
                    <a:pt x="2547797" y="961988"/>
                  </a:lnTo>
                  <a:lnTo>
                    <a:pt x="2549225" y="956358"/>
                  </a:lnTo>
                  <a:lnTo>
                    <a:pt x="2550044" y="954917"/>
                  </a:lnTo>
                  <a:lnTo>
                    <a:pt x="2552569" y="953648"/>
                  </a:lnTo>
                  <a:lnTo>
                    <a:pt x="2553508" y="953807"/>
                  </a:lnTo>
                  <a:lnTo>
                    <a:pt x="2554591" y="954243"/>
                  </a:lnTo>
                  <a:lnTo>
                    <a:pt x="2553719" y="957230"/>
                  </a:lnTo>
                  <a:lnTo>
                    <a:pt x="2554181" y="959292"/>
                  </a:lnTo>
                  <a:lnTo>
                    <a:pt x="2556005" y="959279"/>
                  </a:lnTo>
                  <a:lnTo>
                    <a:pt x="2557473" y="958631"/>
                  </a:lnTo>
                  <a:lnTo>
                    <a:pt x="2560116" y="955194"/>
                  </a:lnTo>
                  <a:lnTo>
                    <a:pt x="2560764" y="953331"/>
                  </a:lnTo>
                  <a:lnTo>
                    <a:pt x="2562508" y="955366"/>
                  </a:lnTo>
                  <a:lnTo>
                    <a:pt x="2567399" y="965068"/>
                  </a:lnTo>
                  <a:lnTo>
                    <a:pt x="2571007" y="964341"/>
                  </a:lnTo>
                  <a:lnTo>
                    <a:pt x="2573756" y="965385"/>
                  </a:lnTo>
                  <a:lnTo>
                    <a:pt x="2576690" y="965266"/>
                  </a:lnTo>
                  <a:lnTo>
                    <a:pt x="2581475" y="967513"/>
                  </a:lnTo>
                  <a:lnTo>
                    <a:pt x="2582665" y="967196"/>
                  </a:lnTo>
                  <a:lnTo>
                    <a:pt x="2584264" y="967117"/>
                  </a:lnTo>
                  <a:lnTo>
                    <a:pt x="2587027" y="969443"/>
                  </a:lnTo>
                  <a:lnTo>
                    <a:pt x="2589710" y="970143"/>
                  </a:lnTo>
                  <a:lnTo>
                    <a:pt x="2592499" y="968319"/>
                  </a:lnTo>
                  <a:lnTo>
                    <a:pt x="2597310" y="966561"/>
                  </a:lnTo>
                  <a:lnTo>
                    <a:pt x="2600059" y="966509"/>
                  </a:lnTo>
                  <a:lnTo>
                    <a:pt x="2605015" y="963297"/>
                  </a:lnTo>
                  <a:lnTo>
                    <a:pt x="2606813" y="960706"/>
                  </a:lnTo>
                  <a:lnTo>
                    <a:pt x="2614942" y="953926"/>
                  </a:lnTo>
                  <a:lnTo>
                    <a:pt x="2617837" y="950211"/>
                  </a:lnTo>
                  <a:lnTo>
                    <a:pt x="2621061" y="947502"/>
                  </a:lnTo>
                  <a:lnTo>
                    <a:pt x="2621392" y="943167"/>
                  </a:lnTo>
                  <a:lnTo>
                    <a:pt x="2623969" y="939069"/>
                  </a:lnTo>
                  <a:lnTo>
                    <a:pt x="2623057" y="937324"/>
                  </a:lnTo>
                  <a:lnTo>
                    <a:pt x="2622859" y="935342"/>
                  </a:lnTo>
                  <a:lnTo>
                    <a:pt x="2623903" y="924371"/>
                  </a:lnTo>
                  <a:lnTo>
                    <a:pt x="2625331" y="922561"/>
                  </a:lnTo>
                  <a:lnTo>
                    <a:pt x="2628001" y="921212"/>
                  </a:lnTo>
                  <a:lnTo>
                    <a:pt x="2628278" y="919217"/>
                  </a:lnTo>
                  <a:lnTo>
                    <a:pt x="2627485" y="916348"/>
                  </a:lnTo>
                  <a:lnTo>
                    <a:pt x="2629573" y="912093"/>
                  </a:lnTo>
                  <a:lnTo>
                    <a:pt x="2630168" y="907823"/>
                  </a:lnTo>
                  <a:lnTo>
                    <a:pt x="2631437" y="902748"/>
                  </a:lnTo>
                  <a:lnTo>
                    <a:pt x="2631384" y="900250"/>
                  </a:lnTo>
                  <a:lnTo>
                    <a:pt x="2635297" y="894143"/>
                  </a:lnTo>
                  <a:lnTo>
                    <a:pt x="2637306" y="887363"/>
                  </a:lnTo>
                  <a:lnTo>
                    <a:pt x="2640055" y="882459"/>
                  </a:lnTo>
                  <a:lnTo>
                    <a:pt x="2640029" y="879419"/>
                  </a:lnTo>
                  <a:lnTo>
                    <a:pt x="2641958" y="870537"/>
                  </a:lnTo>
                  <a:lnTo>
                    <a:pt x="2640570" y="864682"/>
                  </a:lnTo>
                  <a:lnTo>
                    <a:pt x="2641971" y="862461"/>
                  </a:lnTo>
                  <a:lnTo>
                    <a:pt x="2639645" y="856897"/>
                  </a:lnTo>
                  <a:lnTo>
                    <a:pt x="2639499" y="852892"/>
                  </a:lnTo>
                  <a:lnTo>
                    <a:pt x="2638614" y="850513"/>
                  </a:lnTo>
                  <a:lnTo>
                    <a:pt x="2638442" y="848279"/>
                  </a:lnTo>
                  <a:lnTo>
                    <a:pt x="2641773" y="839265"/>
                  </a:lnTo>
                  <a:lnTo>
                    <a:pt x="2640900" y="832312"/>
                  </a:lnTo>
                  <a:lnTo>
                    <a:pt x="2640848" y="825334"/>
                  </a:lnTo>
                  <a:lnTo>
                    <a:pt x="2642487" y="822902"/>
                  </a:lnTo>
                  <a:lnTo>
                    <a:pt x="2643809" y="819743"/>
                  </a:lnTo>
                  <a:lnTo>
                    <a:pt x="2643994" y="817231"/>
                  </a:lnTo>
                  <a:lnTo>
                    <a:pt x="2646558" y="813279"/>
                  </a:lnTo>
                  <a:lnTo>
                    <a:pt x="2647232" y="810543"/>
                  </a:lnTo>
                  <a:lnTo>
                    <a:pt x="2646597" y="807754"/>
                  </a:lnTo>
                  <a:lnTo>
                    <a:pt x="2643095" y="800881"/>
                  </a:lnTo>
                  <a:lnTo>
                    <a:pt x="2642844" y="795608"/>
                  </a:lnTo>
                  <a:lnTo>
                    <a:pt x="2641284" y="794762"/>
                  </a:lnTo>
                  <a:lnTo>
                    <a:pt x="2639619" y="793136"/>
                  </a:lnTo>
                  <a:lnTo>
                    <a:pt x="2638720" y="791312"/>
                  </a:lnTo>
                  <a:lnTo>
                    <a:pt x="2638469" y="790228"/>
                  </a:lnTo>
                  <a:lnTo>
                    <a:pt x="2637636" y="788536"/>
                  </a:lnTo>
                  <a:lnTo>
                    <a:pt x="2637068" y="786633"/>
                  </a:lnTo>
                  <a:lnTo>
                    <a:pt x="2636962" y="785483"/>
                  </a:lnTo>
                  <a:lnTo>
                    <a:pt x="2633724" y="778200"/>
                  </a:lnTo>
                  <a:lnTo>
                    <a:pt x="2630379" y="773654"/>
                  </a:lnTo>
                  <a:lnTo>
                    <a:pt x="2628119" y="771896"/>
                  </a:lnTo>
                  <a:lnTo>
                    <a:pt x="2626401" y="769543"/>
                  </a:lnTo>
                  <a:lnTo>
                    <a:pt x="2626547" y="766186"/>
                  </a:lnTo>
                  <a:lnTo>
                    <a:pt x="2626771" y="765631"/>
                  </a:lnTo>
                  <a:lnTo>
                    <a:pt x="2626454" y="764838"/>
                  </a:lnTo>
                  <a:lnTo>
                    <a:pt x="2624670" y="764177"/>
                  </a:lnTo>
                  <a:lnTo>
                    <a:pt x="2623573" y="763516"/>
                  </a:lnTo>
                  <a:lnTo>
                    <a:pt x="2614017" y="752149"/>
                  </a:lnTo>
                  <a:lnTo>
                    <a:pt x="2609853" y="745210"/>
                  </a:lnTo>
                  <a:lnTo>
                    <a:pt x="2608742" y="740121"/>
                  </a:lnTo>
                  <a:lnTo>
                    <a:pt x="2607963" y="738363"/>
                  </a:lnTo>
                  <a:lnTo>
                    <a:pt x="2604619" y="733433"/>
                  </a:lnTo>
                  <a:lnTo>
                    <a:pt x="2604103" y="728490"/>
                  </a:lnTo>
                  <a:lnTo>
                    <a:pt x="2601843" y="722899"/>
                  </a:lnTo>
                  <a:lnTo>
                    <a:pt x="2603799" y="719978"/>
                  </a:lnTo>
                  <a:lnTo>
                    <a:pt x="2603759" y="716369"/>
                  </a:lnTo>
                  <a:lnTo>
                    <a:pt x="2604817" y="714744"/>
                  </a:lnTo>
                  <a:lnTo>
                    <a:pt x="2602319" y="711043"/>
                  </a:lnTo>
                  <a:lnTo>
                    <a:pt x="2601870" y="707765"/>
                  </a:lnTo>
                  <a:lnTo>
                    <a:pt x="2599055" y="706258"/>
                  </a:lnTo>
                  <a:lnTo>
                    <a:pt x="2596583" y="705267"/>
                  </a:lnTo>
                  <a:lnTo>
                    <a:pt x="2591098" y="702636"/>
                  </a:lnTo>
                  <a:lnTo>
                    <a:pt x="2588864" y="700812"/>
                  </a:lnTo>
                  <a:lnTo>
                    <a:pt x="2588798" y="697720"/>
                  </a:lnTo>
                  <a:lnTo>
                    <a:pt x="2587040" y="694957"/>
                  </a:lnTo>
                  <a:lnTo>
                    <a:pt x="2582770" y="689895"/>
                  </a:lnTo>
                  <a:lnTo>
                    <a:pt x="2577946" y="688349"/>
                  </a:lnTo>
                  <a:lnTo>
                    <a:pt x="2570360" y="684516"/>
                  </a:lnTo>
                  <a:lnTo>
                    <a:pt x="2568575" y="683220"/>
                  </a:lnTo>
                  <a:lnTo>
                    <a:pt x="2569500" y="683128"/>
                  </a:lnTo>
                  <a:lnTo>
                    <a:pt x="2577378" y="685176"/>
                  </a:lnTo>
                  <a:lnTo>
                    <a:pt x="2578699" y="682969"/>
                  </a:lnTo>
                  <a:lnTo>
                    <a:pt x="2578369" y="680643"/>
                  </a:lnTo>
                  <a:lnTo>
                    <a:pt x="2575382" y="677722"/>
                  </a:lnTo>
                  <a:lnTo>
                    <a:pt x="2571166" y="676598"/>
                  </a:lnTo>
                  <a:lnTo>
                    <a:pt x="2564266" y="673386"/>
                  </a:lnTo>
                  <a:lnTo>
                    <a:pt x="2563182" y="672303"/>
                  </a:lnTo>
                  <a:lnTo>
                    <a:pt x="2554234" y="669567"/>
                  </a:lnTo>
                  <a:lnTo>
                    <a:pt x="2542312" y="663764"/>
                  </a:lnTo>
                  <a:lnTo>
                    <a:pt x="2535942" y="658715"/>
                  </a:lnTo>
                  <a:lnTo>
                    <a:pt x="2533496" y="657367"/>
                  </a:lnTo>
                  <a:lnTo>
                    <a:pt x="2523372" y="653256"/>
                  </a:lnTo>
                  <a:lnTo>
                    <a:pt x="2520926" y="651882"/>
                  </a:lnTo>
                  <a:lnTo>
                    <a:pt x="2518627" y="651327"/>
                  </a:lnTo>
                  <a:lnTo>
                    <a:pt x="2512348" y="653574"/>
                  </a:lnTo>
                  <a:lnTo>
                    <a:pt x="2507299" y="652913"/>
                  </a:lnTo>
                  <a:lnTo>
                    <a:pt x="2496474" y="650177"/>
                  </a:lnTo>
                  <a:lnTo>
                    <a:pt x="2496144" y="650758"/>
                  </a:lnTo>
                  <a:lnTo>
                    <a:pt x="2499038" y="652781"/>
                  </a:lnTo>
                  <a:lnTo>
                    <a:pt x="2500439" y="654790"/>
                  </a:lnTo>
                  <a:lnTo>
                    <a:pt x="2503070" y="657578"/>
                  </a:lnTo>
                  <a:lnTo>
                    <a:pt x="2506401" y="662244"/>
                  </a:lnTo>
                  <a:lnTo>
                    <a:pt x="2508304" y="665588"/>
                  </a:lnTo>
                  <a:lnTo>
                    <a:pt x="2508925" y="670280"/>
                  </a:lnTo>
                  <a:lnTo>
                    <a:pt x="2508370" y="671166"/>
                  </a:lnTo>
                  <a:lnTo>
                    <a:pt x="2505925" y="671549"/>
                  </a:lnTo>
                  <a:lnTo>
                    <a:pt x="2504404" y="671523"/>
                  </a:lnTo>
                  <a:lnTo>
                    <a:pt x="2503823" y="669686"/>
                  </a:lnTo>
                  <a:lnTo>
                    <a:pt x="2504484" y="667492"/>
                  </a:lnTo>
                  <a:lnTo>
                    <a:pt x="2504761" y="663619"/>
                  </a:lnTo>
                  <a:lnTo>
                    <a:pt x="2501946" y="660182"/>
                  </a:lnTo>
                  <a:lnTo>
                    <a:pt x="2500823" y="659839"/>
                  </a:lnTo>
                  <a:lnTo>
                    <a:pt x="2500109" y="659839"/>
                  </a:lnTo>
                  <a:lnTo>
                    <a:pt x="2498787" y="661187"/>
                  </a:lnTo>
                  <a:lnTo>
                    <a:pt x="2500096" y="666090"/>
                  </a:lnTo>
                  <a:lnTo>
                    <a:pt x="2496368" y="669382"/>
                  </a:lnTo>
                  <a:lnTo>
                    <a:pt x="2492826" y="670545"/>
                  </a:lnTo>
                  <a:lnTo>
                    <a:pt x="2484631" y="671113"/>
                  </a:lnTo>
                  <a:lnTo>
                    <a:pt x="2482900" y="670915"/>
                  </a:lnTo>
                  <a:lnTo>
                    <a:pt x="2481512" y="670029"/>
                  </a:lnTo>
                  <a:lnTo>
                    <a:pt x="2482332" y="668628"/>
                  </a:lnTo>
                  <a:lnTo>
                    <a:pt x="2485002" y="666606"/>
                  </a:lnTo>
                  <a:lnTo>
                    <a:pt x="2484274" y="662350"/>
                  </a:lnTo>
                  <a:lnTo>
                    <a:pt x="2486442" y="661345"/>
                  </a:lnTo>
                  <a:lnTo>
                    <a:pt x="2486522" y="660182"/>
                  </a:lnTo>
                  <a:lnTo>
                    <a:pt x="2481552" y="659548"/>
                  </a:lnTo>
                  <a:lnTo>
                    <a:pt x="2477243" y="658015"/>
                  </a:lnTo>
                  <a:lnTo>
                    <a:pt x="2472789" y="656058"/>
                  </a:lnTo>
                  <a:lnTo>
                    <a:pt x="2473635" y="655437"/>
                  </a:lnTo>
                  <a:lnTo>
                    <a:pt x="2474494" y="655252"/>
                  </a:lnTo>
                  <a:lnTo>
                    <a:pt x="2475234" y="654552"/>
                  </a:lnTo>
                  <a:lnTo>
                    <a:pt x="2475683" y="651155"/>
                  </a:lnTo>
                  <a:lnTo>
                    <a:pt x="2472551" y="650943"/>
                  </a:lnTo>
                  <a:lnTo>
                    <a:pt x="2469656" y="651181"/>
                  </a:lnTo>
                  <a:lnTo>
                    <a:pt x="2466867" y="653864"/>
                  </a:lnTo>
                  <a:lnTo>
                    <a:pt x="2467079" y="655305"/>
                  </a:lnTo>
                  <a:lnTo>
                    <a:pt x="2470224" y="657222"/>
                  </a:lnTo>
                  <a:lnTo>
                    <a:pt x="2472709" y="658067"/>
                  </a:lnTo>
                  <a:lnTo>
                    <a:pt x="2474930" y="663526"/>
                  </a:lnTo>
                  <a:lnTo>
                    <a:pt x="2471493" y="662812"/>
                  </a:lnTo>
                  <a:lnTo>
                    <a:pt x="2468903" y="663050"/>
                  </a:lnTo>
                  <a:lnTo>
                    <a:pt x="2468361" y="664584"/>
                  </a:lnTo>
                  <a:lnTo>
                    <a:pt x="2466127" y="663989"/>
                  </a:lnTo>
                  <a:lnTo>
                    <a:pt x="2462651" y="660579"/>
                  </a:lnTo>
                  <a:lnTo>
                    <a:pt x="2460854" y="657116"/>
                  </a:lnTo>
                  <a:lnTo>
                    <a:pt x="2455394" y="649278"/>
                  </a:lnTo>
                  <a:lnTo>
                    <a:pt x="2454298" y="646634"/>
                  </a:lnTo>
                  <a:lnTo>
                    <a:pt x="2451998" y="643713"/>
                  </a:lnTo>
                  <a:lnTo>
                    <a:pt x="2450147" y="642127"/>
                  </a:lnTo>
                  <a:lnTo>
                    <a:pt x="2448350" y="642035"/>
                  </a:lnTo>
                  <a:lnTo>
                    <a:pt x="2445772" y="642326"/>
                  </a:lnTo>
                  <a:lnTo>
                    <a:pt x="2438609" y="642312"/>
                  </a:lnTo>
                  <a:lnTo>
                    <a:pt x="2431180" y="643119"/>
                  </a:lnTo>
                  <a:lnTo>
                    <a:pt x="2420184" y="640224"/>
                  </a:lnTo>
                  <a:lnTo>
                    <a:pt x="2417514" y="639828"/>
                  </a:lnTo>
                  <a:lnTo>
                    <a:pt x="2415584" y="639180"/>
                  </a:lnTo>
                  <a:lnTo>
                    <a:pt x="2412266" y="636259"/>
                  </a:lnTo>
                  <a:lnTo>
                    <a:pt x="2411407" y="634593"/>
                  </a:lnTo>
                  <a:lnTo>
                    <a:pt x="2411116" y="633523"/>
                  </a:lnTo>
                  <a:lnTo>
                    <a:pt x="2413218" y="628976"/>
                  </a:lnTo>
                  <a:lnTo>
                    <a:pt x="2416575" y="627720"/>
                  </a:lnTo>
                  <a:lnTo>
                    <a:pt x="2421214" y="622618"/>
                  </a:lnTo>
                  <a:lnTo>
                    <a:pt x="2421400" y="618415"/>
                  </a:lnTo>
                  <a:lnTo>
                    <a:pt x="2422193" y="616644"/>
                  </a:lnTo>
                  <a:lnTo>
                    <a:pt x="2426501" y="613525"/>
                  </a:lnTo>
                  <a:lnTo>
                    <a:pt x="2428775" y="610842"/>
                  </a:lnTo>
                  <a:lnTo>
                    <a:pt x="2430281" y="608264"/>
                  </a:lnTo>
                  <a:lnTo>
                    <a:pt x="2432449" y="606070"/>
                  </a:lnTo>
                  <a:lnTo>
                    <a:pt x="2433269" y="602422"/>
                  </a:lnTo>
                  <a:lnTo>
                    <a:pt x="2435106" y="601695"/>
                  </a:lnTo>
                  <a:lnTo>
                    <a:pt x="2436348" y="593910"/>
                  </a:lnTo>
                  <a:lnTo>
                    <a:pt x="2436229" y="592179"/>
                  </a:lnTo>
                  <a:lnTo>
                    <a:pt x="2435000" y="589800"/>
                  </a:lnTo>
                  <a:lnTo>
                    <a:pt x="2434855" y="588729"/>
                  </a:lnTo>
                  <a:lnTo>
                    <a:pt x="2436256" y="579847"/>
                  </a:lnTo>
                  <a:lnTo>
                    <a:pt x="2439653" y="576609"/>
                  </a:lnTo>
                  <a:lnTo>
                    <a:pt x="2440049" y="572035"/>
                  </a:lnTo>
                  <a:lnTo>
                    <a:pt x="2443816" y="570238"/>
                  </a:lnTo>
                  <a:lnTo>
                    <a:pt x="2444438" y="569485"/>
                  </a:lnTo>
                  <a:lnTo>
                    <a:pt x="2444464" y="566920"/>
                  </a:lnTo>
                  <a:lnTo>
                    <a:pt x="2446856" y="565387"/>
                  </a:lnTo>
                  <a:lnTo>
                    <a:pt x="2447213" y="564462"/>
                  </a:lnTo>
                  <a:lnTo>
                    <a:pt x="2446843" y="560827"/>
                  </a:lnTo>
                  <a:lnTo>
                    <a:pt x="2452910" y="557510"/>
                  </a:lnTo>
                  <a:lnTo>
                    <a:pt x="2452659" y="556148"/>
                  </a:lnTo>
                  <a:lnTo>
                    <a:pt x="2448271" y="547055"/>
                  </a:lnTo>
                  <a:lnTo>
                    <a:pt x="2448231" y="544662"/>
                  </a:lnTo>
                  <a:lnTo>
                    <a:pt x="2449513" y="541702"/>
                  </a:lnTo>
                  <a:lnTo>
                    <a:pt x="2454113" y="538794"/>
                  </a:lnTo>
                  <a:lnTo>
                    <a:pt x="2456360" y="535635"/>
                  </a:lnTo>
                  <a:lnTo>
                    <a:pt x="2457086" y="533124"/>
                  </a:lnTo>
                  <a:lnTo>
                    <a:pt x="2456360" y="526488"/>
                  </a:lnTo>
                  <a:lnTo>
                    <a:pt x="2458752" y="522510"/>
                  </a:lnTo>
                  <a:lnTo>
                    <a:pt x="2461620" y="520237"/>
                  </a:lnTo>
                  <a:lnTo>
                    <a:pt x="2470700" y="516853"/>
                  </a:lnTo>
                  <a:lnTo>
                    <a:pt x="2478010" y="517540"/>
                  </a:lnTo>
                  <a:lnTo>
                    <a:pt x="2483244" y="515782"/>
                  </a:lnTo>
                  <a:lnTo>
                    <a:pt x="2488425" y="515862"/>
                  </a:lnTo>
                  <a:lnTo>
                    <a:pt x="2496435" y="516694"/>
                  </a:lnTo>
                  <a:lnTo>
                    <a:pt x="2516975" y="515729"/>
                  </a:lnTo>
                  <a:lnTo>
                    <a:pt x="2522023" y="516760"/>
                  </a:lnTo>
                  <a:lnTo>
                    <a:pt x="2524575" y="517884"/>
                  </a:lnTo>
                  <a:lnTo>
                    <a:pt x="2529954" y="521320"/>
                  </a:lnTo>
                  <a:lnTo>
                    <a:pt x="2533021" y="522047"/>
                  </a:lnTo>
                  <a:lnTo>
                    <a:pt x="2536232" y="520726"/>
                  </a:lnTo>
                  <a:lnTo>
                    <a:pt x="2534382" y="515293"/>
                  </a:lnTo>
                  <a:lnTo>
                    <a:pt x="2535571" y="514606"/>
                  </a:lnTo>
                  <a:lnTo>
                    <a:pt x="2543052" y="516787"/>
                  </a:lnTo>
                  <a:lnTo>
                    <a:pt x="2547969" y="516972"/>
                  </a:lnTo>
                  <a:lnTo>
                    <a:pt x="2559958" y="519496"/>
                  </a:lnTo>
                  <a:lnTo>
                    <a:pt x="2562879" y="518928"/>
                  </a:lnTo>
                  <a:lnTo>
                    <a:pt x="2564134" y="516390"/>
                  </a:lnTo>
                  <a:lnTo>
                    <a:pt x="2571139" y="515703"/>
                  </a:lnTo>
                  <a:lnTo>
                    <a:pt x="2579731" y="519655"/>
                  </a:lnTo>
                  <a:lnTo>
                    <a:pt x="2584568" y="519774"/>
                  </a:lnTo>
                  <a:lnTo>
                    <a:pt x="2587688" y="519126"/>
                  </a:lnTo>
                  <a:lnTo>
                    <a:pt x="2586472" y="516879"/>
                  </a:lnTo>
                  <a:lnTo>
                    <a:pt x="2584172" y="516073"/>
                  </a:lnTo>
                  <a:lnTo>
                    <a:pt x="2581938" y="516760"/>
                  </a:lnTo>
                  <a:lnTo>
                    <a:pt x="2579294" y="514817"/>
                  </a:lnTo>
                  <a:lnTo>
                    <a:pt x="2578898" y="512637"/>
                  </a:lnTo>
                  <a:lnTo>
                    <a:pt x="2582942" y="514130"/>
                  </a:lnTo>
                  <a:lnTo>
                    <a:pt x="2586960" y="513985"/>
                  </a:lnTo>
                  <a:lnTo>
                    <a:pt x="2588203" y="513786"/>
                  </a:lnTo>
                  <a:lnTo>
                    <a:pt x="2586617" y="512782"/>
                  </a:lnTo>
                  <a:lnTo>
                    <a:pt x="2584832" y="511949"/>
                  </a:lnTo>
                  <a:lnTo>
                    <a:pt x="2581726" y="510086"/>
                  </a:lnTo>
                  <a:lnTo>
                    <a:pt x="2583682" y="507548"/>
                  </a:lnTo>
                  <a:lnTo>
                    <a:pt x="2585520" y="506702"/>
                  </a:lnTo>
                  <a:lnTo>
                    <a:pt x="2589630" y="506464"/>
                  </a:lnTo>
                  <a:lnTo>
                    <a:pt x="2603932" y="509557"/>
                  </a:lnTo>
                  <a:lnTo>
                    <a:pt x="2606720" y="509874"/>
                  </a:lnTo>
                  <a:lnTo>
                    <a:pt x="2610620" y="511130"/>
                  </a:lnTo>
                  <a:lnTo>
                    <a:pt x="2615722" y="512015"/>
                  </a:lnTo>
                  <a:lnTo>
                    <a:pt x="2613990" y="512835"/>
                  </a:lnTo>
                  <a:lnTo>
                    <a:pt x="2613660" y="513628"/>
                  </a:lnTo>
                  <a:lnTo>
                    <a:pt x="2615986" y="513311"/>
                  </a:lnTo>
                  <a:lnTo>
                    <a:pt x="2619251" y="514275"/>
                  </a:lnTo>
                  <a:lnTo>
                    <a:pt x="2621352" y="514500"/>
                  </a:lnTo>
                  <a:lnTo>
                    <a:pt x="2621762" y="514117"/>
                  </a:lnTo>
                  <a:lnTo>
                    <a:pt x="2621484" y="512874"/>
                  </a:lnTo>
                  <a:lnTo>
                    <a:pt x="2621629" y="511619"/>
                  </a:lnTo>
                  <a:lnTo>
                    <a:pt x="2622277" y="511249"/>
                  </a:lnTo>
                  <a:lnTo>
                    <a:pt x="2625080" y="511315"/>
                  </a:lnTo>
                  <a:lnTo>
                    <a:pt x="2629217" y="511883"/>
                  </a:lnTo>
                  <a:lnTo>
                    <a:pt x="2632944" y="512848"/>
                  </a:lnTo>
                  <a:lnTo>
                    <a:pt x="2644482" y="518069"/>
                  </a:lnTo>
                  <a:lnTo>
                    <a:pt x="2648408" y="519087"/>
                  </a:lnTo>
                  <a:lnTo>
                    <a:pt x="2651488" y="518915"/>
                  </a:lnTo>
                  <a:lnTo>
                    <a:pt x="2653127" y="519245"/>
                  </a:lnTo>
                  <a:lnTo>
                    <a:pt x="2656392" y="520659"/>
                  </a:lnTo>
                  <a:lnTo>
                    <a:pt x="2652624" y="522312"/>
                  </a:lnTo>
                  <a:lnTo>
                    <a:pt x="2647827" y="522655"/>
                  </a:lnTo>
                  <a:lnTo>
                    <a:pt x="2642777" y="522206"/>
                  </a:lnTo>
                  <a:lnTo>
                    <a:pt x="2637200" y="524321"/>
                  </a:lnTo>
                  <a:lnTo>
                    <a:pt x="2646742" y="529727"/>
                  </a:lnTo>
                  <a:lnTo>
                    <a:pt x="2654568" y="529951"/>
                  </a:lnTo>
                  <a:lnTo>
                    <a:pt x="2661150" y="528815"/>
                  </a:lnTo>
                  <a:lnTo>
                    <a:pt x="2660436" y="526554"/>
                  </a:lnTo>
                  <a:lnTo>
                    <a:pt x="2662656" y="525682"/>
                  </a:lnTo>
                  <a:lnTo>
                    <a:pt x="2664401" y="525801"/>
                  </a:lnTo>
                  <a:lnTo>
                    <a:pt x="2669821" y="527691"/>
                  </a:lnTo>
                  <a:lnTo>
                    <a:pt x="2675438" y="528418"/>
                  </a:lnTo>
                  <a:lnTo>
                    <a:pt x="2676389" y="528088"/>
                  </a:lnTo>
                  <a:lnTo>
                    <a:pt x="2676548" y="524360"/>
                  </a:lnTo>
                  <a:lnTo>
                    <a:pt x="2678596" y="524030"/>
                  </a:lnTo>
                  <a:lnTo>
                    <a:pt x="2680222" y="524109"/>
                  </a:lnTo>
                  <a:lnTo>
                    <a:pt x="2678716" y="520897"/>
                  </a:lnTo>
                  <a:lnTo>
                    <a:pt x="2685166" y="520633"/>
                  </a:lnTo>
                  <a:lnTo>
                    <a:pt x="2692052" y="523514"/>
                  </a:lnTo>
                  <a:lnTo>
                    <a:pt x="2695475" y="524519"/>
                  </a:lnTo>
                  <a:lnTo>
                    <a:pt x="2699335" y="523660"/>
                  </a:lnTo>
                  <a:lnTo>
                    <a:pt x="2699811" y="521598"/>
                  </a:lnTo>
                  <a:lnTo>
                    <a:pt x="2700696" y="520845"/>
                  </a:lnTo>
                  <a:lnTo>
                    <a:pt x="2707635" y="522801"/>
                  </a:lnTo>
                  <a:lnTo>
                    <a:pt x="2708812" y="521598"/>
                  </a:lnTo>
                  <a:lnTo>
                    <a:pt x="2712473" y="521386"/>
                  </a:lnTo>
                  <a:lnTo>
                    <a:pt x="2715499" y="521532"/>
                  </a:lnTo>
                  <a:lnTo>
                    <a:pt x="2713200" y="519443"/>
                  </a:lnTo>
                  <a:lnTo>
                    <a:pt x="2711058" y="517104"/>
                  </a:lnTo>
                  <a:lnTo>
                    <a:pt x="2704727" y="514778"/>
                  </a:lnTo>
                  <a:lnTo>
                    <a:pt x="2694510" y="512425"/>
                  </a:lnTo>
                  <a:lnTo>
                    <a:pt x="2691576" y="513945"/>
                  </a:lnTo>
                  <a:lnTo>
                    <a:pt x="2690029" y="514104"/>
                  </a:lnTo>
                  <a:lnTo>
                    <a:pt x="2688629" y="513892"/>
                  </a:lnTo>
                  <a:lnTo>
                    <a:pt x="2686157" y="512716"/>
                  </a:lnTo>
                  <a:lnTo>
                    <a:pt x="2685417" y="510852"/>
                  </a:lnTo>
                  <a:lnTo>
                    <a:pt x="2685046" y="509345"/>
                  </a:lnTo>
                  <a:lnTo>
                    <a:pt x="2683064" y="507482"/>
                  </a:lnTo>
                  <a:lnTo>
                    <a:pt x="2680817" y="504812"/>
                  </a:lnTo>
                  <a:lnTo>
                    <a:pt x="2681584" y="503688"/>
                  </a:lnTo>
                  <a:lnTo>
                    <a:pt x="2682417" y="503503"/>
                  </a:lnTo>
                  <a:lnTo>
                    <a:pt x="2679443" y="498045"/>
                  </a:lnTo>
                  <a:lnTo>
                    <a:pt x="2679588" y="490775"/>
                  </a:lnTo>
                  <a:lnTo>
                    <a:pt x="2683923" y="486307"/>
                  </a:lnTo>
                  <a:lnTo>
                    <a:pt x="2685998" y="482897"/>
                  </a:lnTo>
                  <a:lnTo>
                    <a:pt x="2686104" y="480452"/>
                  </a:lnTo>
                  <a:lnTo>
                    <a:pt x="2684069" y="474835"/>
                  </a:lnTo>
                  <a:lnTo>
                    <a:pt x="2685325" y="470737"/>
                  </a:lnTo>
                  <a:lnTo>
                    <a:pt x="2686633" y="469429"/>
                  </a:lnTo>
                  <a:lnTo>
                    <a:pt x="2687677" y="467724"/>
                  </a:lnTo>
                  <a:lnTo>
                    <a:pt x="2682853" y="462397"/>
                  </a:lnTo>
                  <a:lnTo>
                    <a:pt x="2683646" y="461142"/>
                  </a:lnTo>
                  <a:lnTo>
                    <a:pt x="2684637" y="460230"/>
                  </a:lnTo>
                  <a:lnTo>
                    <a:pt x="2685311" y="457401"/>
                  </a:lnTo>
                  <a:lnTo>
                    <a:pt x="2688919" y="455577"/>
                  </a:lnTo>
                  <a:lnTo>
                    <a:pt x="2689395" y="454255"/>
                  </a:lnTo>
                  <a:lnTo>
                    <a:pt x="2695964" y="454348"/>
                  </a:lnTo>
                  <a:lnTo>
                    <a:pt x="2702454" y="455405"/>
                  </a:lnTo>
                  <a:lnTo>
                    <a:pt x="2703723" y="455114"/>
                  </a:lnTo>
                  <a:lnTo>
                    <a:pt x="2705560" y="453568"/>
                  </a:lnTo>
                  <a:lnTo>
                    <a:pt x="2710159" y="453951"/>
                  </a:lnTo>
                  <a:lnTo>
                    <a:pt x="2714469" y="452947"/>
                  </a:lnTo>
                  <a:lnTo>
                    <a:pt x="2717350" y="451110"/>
                  </a:lnTo>
                  <a:lnTo>
                    <a:pt x="2719346" y="450925"/>
                  </a:lnTo>
                  <a:lnTo>
                    <a:pt x="2721857" y="451308"/>
                  </a:lnTo>
                  <a:lnTo>
                    <a:pt x="2727395" y="454017"/>
                  </a:lnTo>
                  <a:lnTo>
                    <a:pt x="2729589" y="454691"/>
                  </a:lnTo>
                  <a:lnTo>
                    <a:pt x="2732457" y="456278"/>
                  </a:lnTo>
                  <a:lnTo>
                    <a:pt x="2734678" y="455286"/>
                  </a:lnTo>
                  <a:lnTo>
                    <a:pt x="2739542" y="451599"/>
                  </a:lnTo>
                  <a:lnTo>
                    <a:pt x="2740599" y="451572"/>
                  </a:lnTo>
                  <a:lnTo>
                    <a:pt x="2742265" y="451810"/>
                  </a:lnTo>
                  <a:lnTo>
                    <a:pt x="2744116" y="453238"/>
                  </a:lnTo>
                  <a:lnTo>
                    <a:pt x="2745344" y="454387"/>
                  </a:lnTo>
                  <a:lnTo>
                    <a:pt x="2748147" y="458115"/>
                  </a:lnTo>
                  <a:lnTo>
                    <a:pt x="2749654" y="460930"/>
                  </a:lnTo>
                  <a:lnTo>
                    <a:pt x="2751200" y="466402"/>
                  </a:lnTo>
                  <a:lnTo>
                    <a:pt x="2751173" y="467222"/>
                  </a:lnTo>
                  <a:lnTo>
                    <a:pt x="2753421" y="468689"/>
                  </a:lnTo>
                  <a:lnTo>
                    <a:pt x="2757134" y="471398"/>
                  </a:lnTo>
                  <a:lnTo>
                    <a:pt x="2758139" y="474346"/>
                  </a:lnTo>
                  <a:lnTo>
                    <a:pt x="2758892" y="475813"/>
                  </a:lnTo>
                  <a:lnTo>
                    <a:pt x="2761099" y="476157"/>
                  </a:lnTo>
                  <a:lnTo>
                    <a:pt x="2761668" y="474518"/>
                  </a:lnTo>
                  <a:lnTo>
                    <a:pt x="2764087" y="473487"/>
                  </a:lnTo>
                  <a:lnTo>
                    <a:pt x="2766082" y="473566"/>
                  </a:lnTo>
                  <a:lnTo>
                    <a:pt x="2768568" y="474055"/>
                  </a:lnTo>
                  <a:lnTo>
                    <a:pt x="2771065" y="479038"/>
                  </a:lnTo>
                  <a:lnTo>
                    <a:pt x="2773471" y="481655"/>
                  </a:lnTo>
                  <a:lnTo>
                    <a:pt x="2774106" y="482659"/>
                  </a:lnTo>
                  <a:lnTo>
                    <a:pt x="2775520" y="484008"/>
                  </a:lnTo>
                  <a:lnTo>
                    <a:pt x="2776960" y="483267"/>
                  </a:lnTo>
                  <a:lnTo>
                    <a:pt x="2777384" y="482197"/>
                  </a:lnTo>
                  <a:lnTo>
                    <a:pt x="2778745" y="481391"/>
                  </a:lnTo>
                  <a:lnTo>
                    <a:pt x="2783992" y="481047"/>
                  </a:lnTo>
                  <a:lnTo>
                    <a:pt x="2782948" y="477465"/>
                  </a:lnTo>
                  <a:lnTo>
                    <a:pt x="2783344" y="475654"/>
                  </a:lnTo>
                  <a:lnTo>
                    <a:pt x="2789345" y="460838"/>
                  </a:lnTo>
                  <a:lnTo>
                    <a:pt x="2789821" y="457731"/>
                  </a:lnTo>
                  <a:lnTo>
                    <a:pt x="2791817" y="457520"/>
                  </a:lnTo>
                  <a:lnTo>
                    <a:pt x="2794395" y="458035"/>
                  </a:lnTo>
                  <a:lnTo>
                    <a:pt x="2796113" y="457969"/>
                  </a:lnTo>
                  <a:lnTo>
                    <a:pt x="2795240" y="456886"/>
                  </a:lnTo>
                  <a:lnTo>
                    <a:pt x="2795438" y="456476"/>
                  </a:lnTo>
                  <a:lnTo>
                    <a:pt x="2797659" y="456634"/>
                  </a:lnTo>
                  <a:lnTo>
                    <a:pt x="2802087" y="459384"/>
                  </a:lnTo>
                  <a:lnTo>
                    <a:pt x="2805074" y="460758"/>
                  </a:lnTo>
                  <a:lnTo>
                    <a:pt x="2805827" y="460507"/>
                  </a:lnTo>
                  <a:lnTo>
                    <a:pt x="2806091" y="460084"/>
                  </a:lnTo>
                  <a:lnTo>
                    <a:pt x="2805946" y="459040"/>
                  </a:lnTo>
                  <a:lnTo>
                    <a:pt x="2806131" y="458194"/>
                  </a:lnTo>
                  <a:lnTo>
                    <a:pt x="2805708" y="456793"/>
                  </a:lnTo>
                  <a:lnTo>
                    <a:pt x="2803633" y="455841"/>
                  </a:lnTo>
                  <a:lnTo>
                    <a:pt x="2798134" y="454440"/>
                  </a:lnTo>
                  <a:lnTo>
                    <a:pt x="2795386" y="451903"/>
                  </a:lnTo>
                  <a:lnTo>
                    <a:pt x="2792940" y="447858"/>
                  </a:lnTo>
                  <a:lnTo>
                    <a:pt x="2789663" y="445228"/>
                  </a:lnTo>
                  <a:lnTo>
                    <a:pt x="2787402" y="442518"/>
                  </a:lnTo>
                  <a:lnTo>
                    <a:pt x="2786781" y="441144"/>
                  </a:lnTo>
                  <a:lnTo>
                    <a:pt x="2786953" y="440549"/>
                  </a:lnTo>
                  <a:lnTo>
                    <a:pt x="2786755" y="439637"/>
                  </a:lnTo>
                  <a:lnTo>
                    <a:pt x="2783186" y="437548"/>
                  </a:lnTo>
                  <a:lnTo>
                    <a:pt x="2782367" y="436121"/>
                  </a:lnTo>
                  <a:lnTo>
                    <a:pt x="2782063" y="435117"/>
                  </a:lnTo>
                  <a:lnTo>
                    <a:pt x="2795690" y="431429"/>
                  </a:lnTo>
                  <a:lnTo>
                    <a:pt x="2798611" y="431217"/>
                  </a:lnTo>
                  <a:lnTo>
                    <a:pt x="2802364" y="431958"/>
                  </a:lnTo>
                  <a:lnTo>
                    <a:pt x="2809872" y="434601"/>
                  </a:lnTo>
                  <a:lnTo>
                    <a:pt x="2816388" y="435976"/>
                  </a:lnTo>
                  <a:lnTo>
                    <a:pt x="2823935" y="436557"/>
                  </a:lnTo>
                  <a:lnTo>
                    <a:pt x="2825746" y="437747"/>
                  </a:lnTo>
                  <a:lnTo>
                    <a:pt x="2822600" y="437337"/>
                  </a:lnTo>
                  <a:lnTo>
                    <a:pt x="2821754" y="437707"/>
                  </a:lnTo>
                  <a:lnTo>
                    <a:pt x="2823261" y="438791"/>
                  </a:lnTo>
                  <a:lnTo>
                    <a:pt x="2823869" y="439597"/>
                  </a:lnTo>
                  <a:lnTo>
                    <a:pt x="2821107" y="438646"/>
                  </a:lnTo>
                  <a:lnTo>
                    <a:pt x="2815899" y="438130"/>
                  </a:lnTo>
                  <a:lnTo>
                    <a:pt x="2810427" y="437073"/>
                  </a:lnTo>
                  <a:lnTo>
                    <a:pt x="2809118" y="437152"/>
                  </a:lnTo>
                  <a:lnTo>
                    <a:pt x="2806752" y="440298"/>
                  </a:lnTo>
                  <a:lnTo>
                    <a:pt x="2806805" y="441686"/>
                  </a:lnTo>
                  <a:lnTo>
                    <a:pt x="2811537" y="447977"/>
                  </a:lnTo>
                  <a:lnTo>
                    <a:pt x="2816467" y="452339"/>
                  </a:lnTo>
                  <a:lnTo>
                    <a:pt x="2820340" y="456502"/>
                  </a:lnTo>
                  <a:lnTo>
                    <a:pt x="2819732" y="458300"/>
                  </a:lnTo>
                  <a:lnTo>
                    <a:pt x="2821238" y="460388"/>
                  </a:lnTo>
                  <a:lnTo>
                    <a:pt x="2823446" y="462873"/>
                  </a:lnTo>
                  <a:lnTo>
                    <a:pt x="2827979" y="463930"/>
                  </a:lnTo>
                  <a:lnTo>
                    <a:pt x="2829288" y="464737"/>
                  </a:lnTo>
                  <a:lnTo>
                    <a:pt x="2830861" y="465873"/>
                  </a:lnTo>
                  <a:lnTo>
                    <a:pt x="2831681" y="468517"/>
                  </a:lnTo>
                  <a:lnTo>
                    <a:pt x="2830055" y="471834"/>
                  </a:lnTo>
                  <a:lnTo>
                    <a:pt x="2830240" y="472522"/>
                  </a:lnTo>
                  <a:lnTo>
                    <a:pt x="2831244" y="474029"/>
                  </a:lnTo>
                  <a:lnTo>
                    <a:pt x="2837509" y="476831"/>
                  </a:lnTo>
                  <a:lnTo>
                    <a:pt x="2836201" y="477848"/>
                  </a:lnTo>
                  <a:lnTo>
                    <a:pt x="2834655" y="478549"/>
                  </a:lnTo>
                  <a:lnTo>
                    <a:pt x="2833835" y="479818"/>
                  </a:lnTo>
                  <a:lnTo>
                    <a:pt x="2826843" y="480267"/>
                  </a:lnTo>
                  <a:lnTo>
                    <a:pt x="2825257" y="483439"/>
                  </a:lnTo>
                  <a:lnTo>
                    <a:pt x="2819930" y="486598"/>
                  </a:lnTo>
                  <a:lnTo>
                    <a:pt x="2818013" y="488409"/>
                  </a:lnTo>
                  <a:lnTo>
                    <a:pt x="2818054" y="489599"/>
                  </a:lnTo>
                  <a:lnTo>
                    <a:pt x="2820287" y="494449"/>
                  </a:lnTo>
                  <a:lnTo>
                    <a:pt x="2820723" y="496511"/>
                  </a:lnTo>
                  <a:lnTo>
                    <a:pt x="2818212" y="499736"/>
                  </a:lnTo>
                  <a:lnTo>
                    <a:pt x="2818767" y="504442"/>
                  </a:lnTo>
                  <a:lnTo>
                    <a:pt x="2817670" y="510112"/>
                  </a:lnTo>
                  <a:lnTo>
                    <a:pt x="2815502" y="510760"/>
                  </a:lnTo>
                  <a:lnTo>
                    <a:pt x="2813744" y="512174"/>
                  </a:lnTo>
                  <a:lnTo>
                    <a:pt x="2814088" y="516152"/>
                  </a:lnTo>
                  <a:lnTo>
                    <a:pt x="2811418" y="523091"/>
                  </a:lnTo>
                  <a:lnTo>
                    <a:pt x="2815212" y="531524"/>
                  </a:lnTo>
                  <a:lnTo>
                    <a:pt x="2815370" y="534339"/>
                  </a:lnTo>
                  <a:lnTo>
                    <a:pt x="2814802" y="536573"/>
                  </a:lnTo>
                  <a:lnTo>
                    <a:pt x="2815317" y="538952"/>
                  </a:lnTo>
                  <a:lnTo>
                    <a:pt x="2814419" y="541450"/>
                  </a:lnTo>
                  <a:lnTo>
                    <a:pt x="2811220" y="545178"/>
                  </a:lnTo>
                  <a:lnTo>
                    <a:pt x="2809620" y="548284"/>
                  </a:lnTo>
                  <a:lnTo>
                    <a:pt x="2809171" y="550359"/>
                  </a:lnTo>
                  <a:lnTo>
                    <a:pt x="2810255" y="552315"/>
                  </a:lnTo>
                  <a:lnTo>
                    <a:pt x="2808497" y="551892"/>
                  </a:lnTo>
                  <a:lnTo>
                    <a:pt x="2804770" y="552923"/>
                  </a:lnTo>
                  <a:lnTo>
                    <a:pt x="2797606" y="552038"/>
                  </a:lnTo>
                  <a:lnTo>
                    <a:pt x="2799126" y="557827"/>
                  </a:lnTo>
                  <a:lnTo>
                    <a:pt x="2794976" y="558422"/>
                  </a:lnTo>
                  <a:lnTo>
                    <a:pt x="2788856" y="557021"/>
                  </a:lnTo>
                  <a:lnTo>
                    <a:pt x="2787244" y="557721"/>
                  </a:lnTo>
                  <a:lnTo>
                    <a:pt x="2787032" y="558355"/>
                  </a:lnTo>
                  <a:lnTo>
                    <a:pt x="2787098" y="559188"/>
                  </a:lnTo>
                  <a:lnTo>
                    <a:pt x="2791195" y="561052"/>
                  </a:lnTo>
                  <a:lnTo>
                    <a:pt x="2793812" y="562664"/>
                  </a:lnTo>
                  <a:lnTo>
                    <a:pt x="2795584" y="564105"/>
                  </a:lnTo>
                  <a:lnTo>
                    <a:pt x="2798360" y="566590"/>
                  </a:lnTo>
                  <a:lnTo>
                    <a:pt x="2800408" y="571229"/>
                  </a:lnTo>
                  <a:lnTo>
                    <a:pt x="2801585" y="574864"/>
                  </a:lnTo>
                  <a:lnTo>
                    <a:pt x="2800950" y="578314"/>
                  </a:lnTo>
                  <a:lnTo>
                    <a:pt x="2797751" y="584632"/>
                  </a:lnTo>
                  <a:lnTo>
                    <a:pt x="2797659" y="585411"/>
                  </a:lnTo>
                  <a:lnTo>
                    <a:pt x="2798254" y="586905"/>
                  </a:lnTo>
                  <a:lnTo>
                    <a:pt x="2808894" y="603400"/>
                  </a:lnTo>
                  <a:lnTo>
                    <a:pt x="2814525" y="610789"/>
                  </a:lnTo>
                  <a:lnTo>
                    <a:pt x="2824028" y="622618"/>
                  </a:lnTo>
                  <a:lnTo>
                    <a:pt x="2827993" y="626597"/>
                  </a:lnTo>
                  <a:lnTo>
                    <a:pt x="2837602" y="635519"/>
                  </a:lnTo>
                  <a:lnTo>
                    <a:pt x="2848004" y="644678"/>
                  </a:lnTo>
                  <a:lnTo>
                    <a:pt x="2866918" y="660552"/>
                  </a:lnTo>
                  <a:lnTo>
                    <a:pt x="2872403" y="665482"/>
                  </a:lnTo>
                  <a:lnTo>
                    <a:pt x="2893564" y="685309"/>
                  </a:lnTo>
                  <a:lnTo>
                    <a:pt x="2897199" y="689089"/>
                  </a:lnTo>
                  <a:lnTo>
                    <a:pt x="2901006" y="692300"/>
                  </a:lnTo>
                  <a:lnTo>
                    <a:pt x="2905486" y="695565"/>
                  </a:lnTo>
                  <a:lnTo>
                    <a:pt x="2911183" y="698724"/>
                  </a:lnTo>
                  <a:lnTo>
                    <a:pt x="2914871" y="702584"/>
                  </a:lnTo>
                  <a:lnTo>
                    <a:pt x="2928022" y="714863"/>
                  </a:lnTo>
                  <a:lnTo>
                    <a:pt x="2938503" y="726745"/>
                  </a:lnTo>
                  <a:lnTo>
                    <a:pt x="2941147" y="729322"/>
                  </a:lnTo>
                  <a:lnTo>
                    <a:pt x="2943209" y="731186"/>
                  </a:lnTo>
                  <a:lnTo>
                    <a:pt x="2947901" y="733499"/>
                  </a:lnTo>
                  <a:lnTo>
                    <a:pt x="2951192" y="736301"/>
                  </a:lnTo>
                  <a:lnTo>
                    <a:pt x="2953201" y="738403"/>
                  </a:lnTo>
                  <a:lnTo>
                    <a:pt x="2955488" y="740518"/>
                  </a:lnTo>
                  <a:lnTo>
                    <a:pt x="2956770" y="739500"/>
                  </a:lnTo>
                  <a:lnTo>
                    <a:pt x="2959638" y="733882"/>
                  </a:lnTo>
                  <a:lnTo>
                    <a:pt x="2961238" y="728543"/>
                  </a:lnTo>
                  <a:lnTo>
                    <a:pt x="2960457" y="726613"/>
                  </a:lnTo>
                  <a:lnTo>
                    <a:pt x="2961277" y="725133"/>
                  </a:lnTo>
                  <a:lnTo>
                    <a:pt x="2963775" y="723216"/>
                  </a:lnTo>
                  <a:lnTo>
                    <a:pt x="2964938" y="717678"/>
                  </a:lnTo>
                  <a:lnTo>
                    <a:pt x="2963088" y="710052"/>
                  </a:lnTo>
                  <a:lnTo>
                    <a:pt x="2960735" y="704262"/>
                  </a:lnTo>
                  <a:lnTo>
                    <a:pt x="2959480" y="702147"/>
                  </a:lnTo>
                  <a:lnTo>
                    <a:pt x="2957761" y="700059"/>
                  </a:lnTo>
                  <a:lnTo>
                    <a:pt x="2953294" y="695565"/>
                  </a:lnTo>
                  <a:lnTo>
                    <a:pt x="2952910" y="693900"/>
                  </a:lnTo>
                  <a:lnTo>
                    <a:pt x="2949963" y="688904"/>
                  </a:lnTo>
                  <a:lnTo>
                    <a:pt x="2947742" y="687595"/>
                  </a:lnTo>
                  <a:lnTo>
                    <a:pt x="2944160" y="686643"/>
                  </a:lnTo>
                  <a:lnTo>
                    <a:pt x="2943156" y="684621"/>
                  </a:lnTo>
                  <a:lnTo>
                    <a:pt x="2944676" y="684145"/>
                  </a:lnTo>
                  <a:lnTo>
                    <a:pt x="2947134" y="685097"/>
                  </a:lnTo>
                  <a:lnTo>
                    <a:pt x="2950029" y="687238"/>
                  </a:lnTo>
                  <a:lnTo>
                    <a:pt x="2951985" y="687952"/>
                  </a:lnTo>
                  <a:lnTo>
                    <a:pt x="2952950" y="684225"/>
                  </a:lnTo>
                  <a:lnTo>
                    <a:pt x="2955131" y="682348"/>
                  </a:lnTo>
                  <a:lnTo>
                    <a:pt x="2961647" y="679110"/>
                  </a:lnTo>
                  <a:lnTo>
                    <a:pt x="2965771" y="679321"/>
                  </a:lnTo>
                  <a:lnTo>
                    <a:pt x="2972102" y="682136"/>
                  </a:lnTo>
                  <a:lnTo>
                    <a:pt x="2973635" y="682017"/>
                  </a:lnTo>
                  <a:lnTo>
                    <a:pt x="2969511" y="678105"/>
                  </a:lnTo>
                  <a:lnTo>
                    <a:pt x="2964647" y="675263"/>
                  </a:lnTo>
                  <a:lnTo>
                    <a:pt x="2962995" y="673466"/>
                  </a:lnTo>
                  <a:lnTo>
                    <a:pt x="2961568" y="670664"/>
                  </a:lnTo>
                  <a:lnTo>
                    <a:pt x="2958964" y="668826"/>
                  </a:lnTo>
                  <a:lnTo>
                    <a:pt x="2956743" y="667439"/>
                  </a:lnTo>
                  <a:lnTo>
                    <a:pt x="2953359" y="664465"/>
                  </a:lnTo>
                  <a:lnTo>
                    <a:pt x="2949302" y="658438"/>
                  </a:lnTo>
                  <a:lnTo>
                    <a:pt x="2948033" y="655160"/>
                  </a:lnTo>
                  <a:lnTo>
                    <a:pt x="2947888" y="653600"/>
                  </a:lnTo>
                  <a:lnTo>
                    <a:pt x="2949844" y="650943"/>
                  </a:lnTo>
                  <a:lnTo>
                    <a:pt x="2950954" y="647123"/>
                  </a:lnTo>
                  <a:lnTo>
                    <a:pt x="2953452" y="644176"/>
                  </a:lnTo>
                  <a:lnTo>
                    <a:pt x="2955898" y="643185"/>
                  </a:lnTo>
                  <a:lnTo>
                    <a:pt x="2959453" y="642656"/>
                  </a:lnTo>
                  <a:lnTo>
                    <a:pt x="2964899" y="644731"/>
                  </a:lnTo>
                  <a:lnTo>
                    <a:pt x="2971930" y="644850"/>
                  </a:lnTo>
                  <a:lnTo>
                    <a:pt x="2973609" y="644401"/>
                  </a:lnTo>
                  <a:lnTo>
                    <a:pt x="2974587" y="640237"/>
                  </a:lnTo>
                  <a:lnTo>
                    <a:pt x="2975816" y="638545"/>
                  </a:lnTo>
                  <a:lnTo>
                    <a:pt x="2971771" y="634963"/>
                  </a:lnTo>
                  <a:lnTo>
                    <a:pt x="2967080" y="631976"/>
                  </a:lnTo>
                  <a:lnTo>
                    <a:pt x="2959784" y="628223"/>
                  </a:lnTo>
                  <a:lnTo>
                    <a:pt x="2957219" y="626452"/>
                  </a:lnTo>
                  <a:lnTo>
                    <a:pt x="2952025" y="622381"/>
                  </a:lnTo>
                  <a:lnTo>
                    <a:pt x="2948258" y="618706"/>
                  </a:lnTo>
                  <a:lnTo>
                    <a:pt x="2945112" y="614490"/>
                  </a:lnTo>
                  <a:lnTo>
                    <a:pt x="2943235" y="609560"/>
                  </a:lnTo>
                  <a:lnTo>
                    <a:pt x="2939891" y="602951"/>
                  </a:lnTo>
                  <a:lnTo>
                    <a:pt x="2940116" y="601933"/>
                  </a:lnTo>
                  <a:lnTo>
                    <a:pt x="2942389" y="600360"/>
                  </a:lnTo>
                  <a:lnTo>
                    <a:pt x="2943725" y="599092"/>
                  </a:lnTo>
                  <a:lnTo>
                    <a:pt x="2944425" y="598431"/>
                  </a:lnTo>
                  <a:lnTo>
                    <a:pt x="2939865" y="594769"/>
                  </a:lnTo>
                  <a:lnTo>
                    <a:pt x="2940420" y="593289"/>
                  </a:lnTo>
                  <a:lnTo>
                    <a:pt x="2941160" y="592364"/>
                  </a:lnTo>
                  <a:lnTo>
                    <a:pt x="2945773" y="592721"/>
                  </a:lnTo>
                  <a:lnTo>
                    <a:pt x="2946275" y="591888"/>
                  </a:lnTo>
                  <a:lnTo>
                    <a:pt x="2947835" y="591518"/>
                  </a:lnTo>
                  <a:lnTo>
                    <a:pt x="2948522" y="593448"/>
                  </a:lnTo>
                  <a:lnTo>
                    <a:pt x="2948178" y="594756"/>
                  </a:lnTo>
                  <a:lnTo>
                    <a:pt x="2946328" y="596567"/>
                  </a:lnTo>
                  <a:lnTo>
                    <a:pt x="2947240" y="599184"/>
                  </a:lnTo>
                  <a:lnTo>
                    <a:pt x="2956122" y="603599"/>
                  </a:lnTo>
                  <a:lnTo>
                    <a:pt x="2959691" y="604445"/>
                  </a:lnTo>
                  <a:lnTo>
                    <a:pt x="2960959" y="604154"/>
                  </a:lnTo>
                  <a:lnTo>
                    <a:pt x="2961396" y="601709"/>
                  </a:lnTo>
                  <a:lnTo>
                    <a:pt x="2961885" y="600730"/>
                  </a:lnTo>
                  <a:lnTo>
                    <a:pt x="2961819" y="599171"/>
                  </a:lnTo>
                  <a:lnTo>
                    <a:pt x="2955117" y="593474"/>
                  </a:lnTo>
                  <a:lnTo>
                    <a:pt x="2950888" y="590381"/>
                  </a:lnTo>
                  <a:lnTo>
                    <a:pt x="2947782" y="587117"/>
                  </a:lnTo>
                  <a:lnTo>
                    <a:pt x="2944888" y="586125"/>
                  </a:lnTo>
                  <a:lnTo>
                    <a:pt x="2942006" y="585702"/>
                  </a:lnTo>
                  <a:lnTo>
                    <a:pt x="2939957" y="586191"/>
                  </a:lnTo>
                  <a:lnTo>
                    <a:pt x="2937539" y="585293"/>
                  </a:lnTo>
                  <a:lnTo>
                    <a:pt x="2935080" y="583852"/>
                  </a:lnTo>
                  <a:lnTo>
                    <a:pt x="2933098" y="582160"/>
                  </a:lnTo>
                  <a:lnTo>
                    <a:pt x="2929529" y="578261"/>
                  </a:lnTo>
                  <a:lnTo>
                    <a:pt x="2927216" y="576173"/>
                  </a:lnTo>
                  <a:lnTo>
                    <a:pt x="2922392" y="572458"/>
                  </a:lnTo>
                  <a:lnTo>
                    <a:pt x="2921307" y="571401"/>
                  </a:lnTo>
                  <a:lnTo>
                    <a:pt x="2919629" y="569471"/>
                  </a:lnTo>
                  <a:lnTo>
                    <a:pt x="2919946" y="566312"/>
                  </a:lnTo>
                  <a:lnTo>
                    <a:pt x="2920621" y="564012"/>
                  </a:lnTo>
                  <a:lnTo>
                    <a:pt x="2920224" y="562109"/>
                  </a:lnTo>
                  <a:lnTo>
                    <a:pt x="2919378" y="560814"/>
                  </a:lnTo>
                  <a:lnTo>
                    <a:pt x="2916748" y="558091"/>
                  </a:lnTo>
                  <a:lnTo>
                    <a:pt x="2913800" y="556862"/>
                  </a:lnTo>
                  <a:lnTo>
                    <a:pt x="2902103" y="554007"/>
                  </a:lnTo>
                  <a:lnTo>
                    <a:pt x="2900742" y="553954"/>
                  </a:lnTo>
                  <a:lnTo>
                    <a:pt x="2899274" y="555117"/>
                  </a:lnTo>
                  <a:lnTo>
                    <a:pt x="2901970" y="558739"/>
                  </a:lnTo>
                  <a:lnTo>
                    <a:pt x="2901786" y="560021"/>
                  </a:lnTo>
                  <a:lnTo>
                    <a:pt x="2901032" y="559294"/>
                  </a:lnTo>
                  <a:lnTo>
                    <a:pt x="2900503" y="558422"/>
                  </a:lnTo>
                  <a:lnTo>
                    <a:pt x="2894741" y="557087"/>
                  </a:lnTo>
                  <a:lnTo>
                    <a:pt x="2891463" y="555897"/>
                  </a:lnTo>
                  <a:lnTo>
                    <a:pt x="2889071" y="554747"/>
                  </a:lnTo>
                  <a:lnTo>
                    <a:pt x="2886572" y="553108"/>
                  </a:lnTo>
                  <a:lnTo>
                    <a:pt x="2883070" y="550597"/>
                  </a:lnTo>
                  <a:lnTo>
                    <a:pt x="2879435" y="545469"/>
                  </a:lnTo>
                  <a:lnTo>
                    <a:pt x="2876448" y="540909"/>
                  </a:lnTo>
                  <a:lnTo>
                    <a:pt x="2875430" y="534088"/>
                  </a:lnTo>
                  <a:lnTo>
                    <a:pt x="2876699" y="531709"/>
                  </a:lnTo>
                  <a:lnTo>
                    <a:pt x="2876884" y="528074"/>
                  </a:lnTo>
                  <a:lnTo>
                    <a:pt x="2877942" y="527427"/>
                  </a:lnTo>
                  <a:lnTo>
                    <a:pt x="2878020" y="526845"/>
                  </a:lnTo>
                  <a:lnTo>
                    <a:pt x="2877756" y="525973"/>
                  </a:lnTo>
                  <a:lnTo>
                    <a:pt x="2873804" y="523528"/>
                  </a:lnTo>
                  <a:lnTo>
                    <a:pt x="2873857" y="522933"/>
                  </a:lnTo>
                  <a:lnTo>
                    <a:pt x="2874254" y="522642"/>
                  </a:lnTo>
                  <a:lnTo>
                    <a:pt x="2876236" y="523078"/>
                  </a:lnTo>
                  <a:lnTo>
                    <a:pt x="2875152" y="518624"/>
                  </a:lnTo>
                  <a:lnTo>
                    <a:pt x="2868888" y="512980"/>
                  </a:lnTo>
                  <a:lnTo>
                    <a:pt x="2864631" y="508169"/>
                  </a:lnTo>
                  <a:lnTo>
                    <a:pt x="2863323" y="506200"/>
                  </a:lnTo>
                  <a:lnTo>
                    <a:pt x="2862689" y="504812"/>
                  </a:lnTo>
                  <a:lnTo>
                    <a:pt x="2862873" y="503464"/>
                  </a:lnTo>
                  <a:lnTo>
                    <a:pt x="2863693" y="502763"/>
                  </a:lnTo>
                  <a:lnTo>
                    <a:pt x="2864156" y="501098"/>
                  </a:lnTo>
                  <a:lnTo>
                    <a:pt x="2863799" y="499816"/>
                  </a:lnTo>
                  <a:lnTo>
                    <a:pt x="2864142" y="499472"/>
                  </a:lnTo>
                  <a:lnTo>
                    <a:pt x="2866905" y="499578"/>
                  </a:lnTo>
                  <a:lnTo>
                    <a:pt x="2869561" y="500093"/>
                  </a:lnTo>
                  <a:lnTo>
                    <a:pt x="2872853" y="500939"/>
                  </a:lnTo>
                  <a:lnTo>
                    <a:pt x="2874928" y="503186"/>
                  </a:lnTo>
                  <a:lnTo>
                    <a:pt x="2875483" y="501217"/>
                  </a:lnTo>
                  <a:lnTo>
                    <a:pt x="2875549" y="499036"/>
                  </a:lnTo>
                  <a:lnTo>
                    <a:pt x="2876382" y="498653"/>
                  </a:lnTo>
                  <a:lnTo>
                    <a:pt x="2878417" y="498943"/>
                  </a:lnTo>
                  <a:lnTo>
                    <a:pt x="2883149" y="500595"/>
                  </a:lnTo>
                  <a:lnTo>
                    <a:pt x="2888912" y="503781"/>
                  </a:lnTo>
                  <a:lnTo>
                    <a:pt x="2891370" y="504640"/>
                  </a:lnTo>
                  <a:lnTo>
                    <a:pt x="2893273" y="504574"/>
                  </a:lnTo>
                  <a:lnTo>
                    <a:pt x="2894080" y="504125"/>
                  </a:lnTo>
                  <a:lnTo>
                    <a:pt x="2892705" y="501930"/>
                  </a:lnTo>
                  <a:lnTo>
                    <a:pt x="2888475" y="497978"/>
                  </a:lnTo>
                  <a:lnTo>
                    <a:pt x="2889864" y="497304"/>
                  </a:lnTo>
                  <a:lnTo>
                    <a:pt x="2891410" y="497040"/>
                  </a:lnTo>
                  <a:lnTo>
                    <a:pt x="2891952" y="495229"/>
                  </a:lnTo>
                  <a:lnTo>
                    <a:pt x="2894370" y="494423"/>
                  </a:lnTo>
                  <a:lnTo>
                    <a:pt x="2897979" y="491317"/>
                  </a:lnTo>
                  <a:lnTo>
                    <a:pt x="2899076" y="488131"/>
                  </a:lnTo>
                  <a:lnTo>
                    <a:pt x="2902354" y="488013"/>
                  </a:lnTo>
                  <a:lnTo>
                    <a:pt x="2903557" y="489837"/>
                  </a:lnTo>
                  <a:lnTo>
                    <a:pt x="2905248" y="491594"/>
                  </a:lnTo>
                  <a:lnTo>
                    <a:pt x="2908923" y="495930"/>
                  </a:lnTo>
                  <a:lnTo>
                    <a:pt x="2910324" y="498243"/>
                  </a:lnTo>
                  <a:lnTo>
                    <a:pt x="2912888" y="501071"/>
                  </a:lnTo>
                  <a:lnTo>
                    <a:pt x="2914818" y="502552"/>
                  </a:lnTo>
                  <a:lnTo>
                    <a:pt x="2917686" y="504429"/>
                  </a:lnTo>
                  <a:lnTo>
                    <a:pt x="2919219" y="504257"/>
                  </a:lnTo>
                  <a:lnTo>
                    <a:pt x="2919920" y="503834"/>
                  </a:lnTo>
                  <a:lnTo>
                    <a:pt x="2920144" y="501904"/>
                  </a:lnTo>
                  <a:lnTo>
                    <a:pt x="2919748" y="492599"/>
                  </a:lnTo>
                  <a:lnTo>
                    <a:pt x="2922035" y="490035"/>
                  </a:lnTo>
                  <a:lnTo>
                    <a:pt x="2928101" y="488422"/>
                  </a:lnTo>
                  <a:lnTo>
                    <a:pt x="2929278" y="487378"/>
                  </a:lnTo>
                  <a:lnTo>
                    <a:pt x="2935120" y="485713"/>
                  </a:lnTo>
                  <a:lnTo>
                    <a:pt x="2941028" y="485237"/>
                  </a:lnTo>
                  <a:lnTo>
                    <a:pt x="2946024" y="485990"/>
                  </a:lnTo>
                  <a:lnTo>
                    <a:pt x="2948337" y="485964"/>
                  </a:lnTo>
                  <a:lnTo>
                    <a:pt x="2956069" y="485131"/>
                  </a:lnTo>
                  <a:lnTo>
                    <a:pt x="2958224" y="486149"/>
                  </a:lnTo>
                  <a:lnTo>
                    <a:pt x="2968586" y="489202"/>
                  </a:lnTo>
                  <a:lnTo>
                    <a:pt x="2977680" y="493656"/>
                  </a:lnTo>
                  <a:lnTo>
                    <a:pt x="2978922" y="494040"/>
                  </a:lnTo>
                  <a:lnTo>
                    <a:pt x="2980548" y="494872"/>
                  </a:lnTo>
                  <a:lnTo>
                    <a:pt x="2982861" y="496683"/>
                  </a:lnTo>
                  <a:lnTo>
                    <a:pt x="2984764" y="497807"/>
                  </a:lnTo>
                  <a:lnTo>
                    <a:pt x="2986985" y="498771"/>
                  </a:lnTo>
                  <a:lnTo>
                    <a:pt x="2992827" y="500873"/>
                  </a:lnTo>
                  <a:lnTo>
                    <a:pt x="2997374" y="501402"/>
                  </a:lnTo>
                  <a:lnTo>
                    <a:pt x="2996951" y="500265"/>
                  </a:lnTo>
                  <a:lnTo>
                    <a:pt x="2996342" y="499287"/>
                  </a:lnTo>
                  <a:lnTo>
                    <a:pt x="2991730" y="493815"/>
                  </a:lnTo>
                  <a:lnTo>
                    <a:pt x="2990725" y="491660"/>
                  </a:lnTo>
                  <a:lnTo>
                    <a:pt x="2989205" y="490352"/>
                  </a:lnTo>
                  <a:lnTo>
                    <a:pt x="2988320" y="489295"/>
                  </a:lnTo>
                  <a:lnTo>
                    <a:pt x="2990249" y="487709"/>
                  </a:lnTo>
                  <a:lnTo>
                    <a:pt x="2992417" y="487021"/>
                  </a:lnTo>
                  <a:lnTo>
                    <a:pt x="2996951" y="481800"/>
                  </a:lnTo>
                  <a:lnTo>
                    <a:pt x="2998100" y="478787"/>
                  </a:lnTo>
                  <a:lnTo>
                    <a:pt x="3000281" y="478932"/>
                  </a:lnTo>
                  <a:lnTo>
                    <a:pt x="3001194" y="478245"/>
                  </a:lnTo>
                  <a:lnTo>
                    <a:pt x="3001643" y="477306"/>
                  </a:lnTo>
                  <a:lnTo>
                    <a:pt x="3002555" y="476923"/>
                  </a:lnTo>
                  <a:lnTo>
                    <a:pt x="3002912" y="474808"/>
                  </a:lnTo>
                  <a:lnTo>
                    <a:pt x="3004485" y="473169"/>
                  </a:lnTo>
                  <a:lnTo>
                    <a:pt x="3002198" y="471768"/>
                  </a:lnTo>
                  <a:lnTo>
                    <a:pt x="3001299" y="470460"/>
                  </a:lnTo>
                  <a:lnTo>
                    <a:pt x="3002714" y="469984"/>
                  </a:lnTo>
                  <a:lnTo>
                    <a:pt x="3004299" y="469865"/>
                  </a:lnTo>
                  <a:lnTo>
                    <a:pt x="3004696" y="468358"/>
                  </a:lnTo>
                  <a:lnTo>
                    <a:pt x="3003136" y="467182"/>
                  </a:lnTo>
                  <a:lnTo>
                    <a:pt x="3003334" y="466693"/>
                  </a:lnTo>
                  <a:lnTo>
                    <a:pt x="3004603" y="466785"/>
                  </a:lnTo>
                  <a:lnTo>
                    <a:pt x="3006705" y="467235"/>
                  </a:lnTo>
                  <a:lnTo>
                    <a:pt x="3006916" y="466759"/>
                  </a:lnTo>
                  <a:lnTo>
                    <a:pt x="3003560" y="465120"/>
                  </a:lnTo>
                  <a:lnTo>
                    <a:pt x="3001074" y="463574"/>
                  </a:lnTo>
                  <a:lnTo>
                    <a:pt x="3001021" y="462728"/>
                  </a:lnTo>
                  <a:lnTo>
                    <a:pt x="3006877" y="464340"/>
                  </a:lnTo>
                  <a:lnTo>
                    <a:pt x="3008384" y="464327"/>
                  </a:lnTo>
                  <a:lnTo>
                    <a:pt x="3008794" y="460481"/>
                  </a:lnTo>
                  <a:lnTo>
                    <a:pt x="3008384" y="456410"/>
                  </a:lnTo>
                  <a:lnTo>
                    <a:pt x="3013433" y="457348"/>
                  </a:lnTo>
                  <a:lnTo>
                    <a:pt x="3015997" y="454387"/>
                  </a:lnTo>
                  <a:lnTo>
                    <a:pt x="3018151" y="453819"/>
                  </a:lnTo>
                  <a:lnTo>
                    <a:pt x="3022447" y="453661"/>
                  </a:lnTo>
                  <a:lnTo>
                    <a:pt x="3022936" y="452537"/>
                  </a:lnTo>
                  <a:lnTo>
                    <a:pt x="3022447" y="450488"/>
                  </a:lnTo>
                  <a:lnTo>
                    <a:pt x="3024351" y="450713"/>
                  </a:lnTo>
                  <a:lnTo>
                    <a:pt x="3029043" y="448281"/>
                  </a:lnTo>
                  <a:lnTo>
                    <a:pt x="3028355" y="446550"/>
                  </a:lnTo>
                  <a:lnTo>
                    <a:pt x="3029664" y="446074"/>
                  </a:lnTo>
                  <a:lnTo>
                    <a:pt x="3030946" y="445902"/>
                  </a:lnTo>
                  <a:lnTo>
                    <a:pt x="3032506" y="444461"/>
                  </a:lnTo>
                  <a:lnTo>
                    <a:pt x="3041269" y="440351"/>
                  </a:lnTo>
                  <a:lnTo>
                    <a:pt x="3041295" y="438698"/>
                  </a:lnTo>
                  <a:lnTo>
                    <a:pt x="3043423" y="436293"/>
                  </a:lnTo>
                  <a:lnTo>
                    <a:pt x="3046437" y="435526"/>
                  </a:lnTo>
                  <a:lnTo>
                    <a:pt x="3050534" y="434892"/>
                  </a:lnTo>
                  <a:lnTo>
                    <a:pt x="3050137" y="434112"/>
                  </a:lnTo>
                  <a:lnTo>
                    <a:pt x="3045472" y="433226"/>
                  </a:lnTo>
                  <a:lnTo>
                    <a:pt x="3043595" y="432407"/>
                  </a:lnTo>
                  <a:lnTo>
                    <a:pt x="3042445" y="431535"/>
                  </a:lnTo>
                  <a:lnTo>
                    <a:pt x="3042022" y="430808"/>
                  </a:lnTo>
                  <a:lnTo>
                    <a:pt x="3040885" y="429407"/>
                  </a:lnTo>
                  <a:lnTo>
                    <a:pt x="3041797" y="429089"/>
                  </a:lnTo>
                  <a:lnTo>
                    <a:pt x="3044652" y="430081"/>
                  </a:lnTo>
                  <a:lnTo>
                    <a:pt x="3046317" y="430081"/>
                  </a:lnTo>
                  <a:lnTo>
                    <a:pt x="3045987" y="429222"/>
                  </a:lnTo>
                  <a:lnTo>
                    <a:pt x="3046872" y="429301"/>
                  </a:lnTo>
                  <a:lnTo>
                    <a:pt x="3048710" y="430424"/>
                  </a:lnTo>
                  <a:lnTo>
                    <a:pt x="3049530" y="431733"/>
                  </a:lnTo>
                  <a:lnTo>
                    <a:pt x="3050468" y="432764"/>
                  </a:lnTo>
                  <a:lnTo>
                    <a:pt x="3051882" y="433914"/>
                  </a:lnTo>
                  <a:lnTo>
                    <a:pt x="3053402" y="434205"/>
                  </a:lnTo>
                  <a:lnTo>
                    <a:pt x="3059614" y="434323"/>
                  </a:lnTo>
                  <a:lnTo>
                    <a:pt x="3067703" y="435235"/>
                  </a:lnTo>
                  <a:lnTo>
                    <a:pt x="3092327" y="440099"/>
                  </a:lnTo>
                  <a:lnTo>
                    <a:pt x="3094931" y="440906"/>
                  </a:lnTo>
                  <a:lnTo>
                    <a:pt x="3096517" y="440998"/>
                  </a:lnTo>
                  <a:lnTo>
                    <a:pt x="3094297" y="439069"/>
                  </a:lnTo>
                  <a:lnTo>
                    <a:pt x="3092764" y="437218"/>
                  </a:lnTo>
                  <a:lnTo>
                    <a:pt x="3093596" y="436174"/>
                  </a:lnTo>
                  <a:lnTo>
                    <a:pt x="3093900" y="433570"/>
                  </a:lnTo>
                  <a:lnTo>
                    <a:pt x="3093266" y="431680"/>
                  </a:lnTo>
                  <a:lnTo>
                    <a:pt x="3090438" y="429499"/>
                  </a:lnTo>
                  <a:lnTo>
                    <a:pt x="3086353" y="427239"/>
                  </a:lnTo>
                  <a:lnTo>
                    <a:pt x="3083154" y="426710"/>
                  </a:lnTo>
                  <a:lnTo>
                    <a:pt x="3079784" y="425296"/>
                  </a:lnTo>
                  <a:lnTo>
                    <a:pt x="3076705" y="423565"/>
                  </a:lnTo>
                  <a:lnTo>
                    <a:pt x="3076413" y="422309"/>
                  </a:lnTo>
                  <a:lnTo>
                    <a:pt x="3077233" y="421807"/>
                  </a:lnTo>
                  <a:lnTo>
                    <a:pt x="3074629" y="420049"/>
                  </a:lnTo>
                  <a:lnTo>
                    <a:pt x="3072131" y="418965"/>
                  </a:lnTo>
                  <a:lnTo>
                    <a:pt x="3063223" y="416639"/>
                  </a:lnTo>
                  <a:lnTo>
                    <a:pt x="3059099" y="415066"/>
                  </a:lnTo>
                  <a:lnTo>
                    <a:pt x="3057222" y="413678"/>
                  </a:lnTo>
                  <a:lnTo>
                    <a:pt x="3050177" y="410149"/>
                  </a:lnTo>
                  <a:lnTo>
                    <a:pt x="3050838" y="410902"/>
                  </a:lnTo>
                  <a:lnTo>
                    <a:pt x="3053297" y="412607"/>
                  </a:lnTo>
                  <a:lnTo>
                    <a:pt x="3054037" y="413810"/>
                  </a:lnTo>
                  <a:lnTo>
                    <a:pt x="3052530" y="413625"/>
                  </a:lnTo>
                  <a:lnTo>
                    <a:pt x="3051102" y="412673"/>
                  </a:lnTo>
                  <a:lnTo>
                    <a:pt x="3049133" y="410625"/>
                  </a:lnTo>
                  <a:lnTo>
                    <a:pt x="3046965" y="409739"/>
                  </a:lnTo>
                  <a:lnTo>
                    <a:pt x="3042776" y="409303"/>
                  </a:lnTo>
                  <a:lnTo>
                    <a:pt x="3041242" y="408510"/>
                  </a:lnTo>
                  <a:lnTo>
                    <a:pt x="3043331" y="407373"/>
                  </a:lnTo>
                  <a:lnTo>
                    <a:pt x="3044401" y="407373"/>
                  </a:lnTo>
                  <a:lnTo>
                    <a:pt x="3044824" y="406963"/>
                  </a:lnTo>
                  <a:lnTo>
                    <a:pt x="3038295" y="402562"/>
                  </a:lnTo>
                  <a:lnTo>
                    <a:pt x="3033418" y="399482"/>
                  </a:lnTo>
                  <a:lnTo>
                    <a:pt x="3030880" y="399218"/>
                  </a:lnTo>
                  <a:lnTo>
                    <a:pt x="3028078" y="398319"/>
                  </a:lnTo>
                  <a:lnTo>
                    <a:pt x="3025963" y="396376"/>
                  </a:lnTo>
                  <a:lnTo>
                    <a:pt x="3024720" y="395398"/>
                  </a:lnTo>
                  <a:lnTo>
                    <a:pt x="3018482" y="392067"/>
                  </a:lnTo>
                  <a:lnTo>
                    <a:pt x="3015402" y="390733"/>
                  </a:lnTo>
                  <a:lnTo>
                    <a:pt x="3012151" y="389477"/>
                  </a:lnTo>
                  <a:lnTo>
                    <a:pt x="3012733" y="390865"/>
                  </a:lnTo>
                  <a:lnTo>
                    <a:pt x="3014543" y="392715"/>
                  </a:lnTo>
                  <a:lnTo>
                    <a:pt x="3013420" y="393112"/>
                  </a:lnTo>
                  <a:lnTo>
                    <a:pt x="3011582" y="393046"/>
                  </a:lnTo>
                  <a:lnTo>
                    <a:pt x="3003784" y="390984"/>
                  </a:lnTo>
                  <a:lnTo>
                    <a:pt x="2994308" y="387494"/>
                  </a:lnTo>
                  <a:lnTo>
                    <a:pt x="2989629" y="384296"/>
                  </a:lnTo>
                  <a:lnTo>
                    <a:pt x="2985293" y="380211"/>
                  </a:lnTo>
                  <a:lnTo>
                    <a:pt x="2983654" y="379551"/>
                  </a:lnTo>
                  <a:lnTo>
                    <a:pt x="2982544" y="379286"/>
                  </a:lnTo>
                  <a:lnTo>
                    <a:pt x="2977931" y="380648"/>
                  </a:lnTo>
                  <a:lnTo>
                    <a:pt x="2976807" y="382776"/>
                  </a:lnTo>
                  <a:lnTo>
                    <a:pt x="2974970" y="383000"/>
                  </a:lnTo>
                  <a:lnTo>
                    <a:pt x="2968824" y="381560"/>
                  </a:lnTo>
                  <a:lnTo>
                    <a:pt x="2965018" y="383965"/>
                  </a:lnTo>
                  <a:lnTo>
                    <a:pt x="2964674" y="382564"/>
                  </a:lnTo>
                  <a:lnTo>
                    <a:pt x="2965163" y="382022"/>
                  </a:lnTo>
                  <a:lnTo>
                    <a:pt x="2965097" y="380991"/>
                  </a:lnTo>
                  <a:lnTo>
                    <a:pt x="2961554" y="379035"/>
                  </a:lnTo>
                  <a:lnTo>
                    <a:pt x="2958581" y="377568"/>
                  </a:lnTo>
                  <a:lnTo>
                    <a:pt x="2955725" y="376524"/>
                  </a:lnTo>
                  <a:lnTo>
                    <a:pt x="2952924" y="376022"/>
                  </a:lnTo>
                  <a:lnTo>
                    <a:pt x="2952117" y="377000"/>
                  </a:lnTo>
                  <a:lnTo>
                    <a:pt x="2951774" y="377991"/>
                  </a:lnTo>
                  <a:lnTo>
                    <a:pt x="2949738" y="379062"/>
                  </a:lnTo>
                  <a:lnTo>
                    <a:pt x="2944306" y="379960"/>
                  </a:lnTo>
                  <a:lnTo>
                    <a:pt x="2939865" y="379960"/>
                  </a:lnTo>
                  <a:lnTo>
                    <a:pt x="2934406" y="381586"/>
                  </a:lnTo>
                  <a:lnTo>
                    <a:pt x="2931472" y="381520"/>
                  </a:lnTo>
                  <a:lnTo>
                    <a:pt x="2938887" y="379207"/>
                  </a:lnTo>
                  <a:lnTo>
                    <a:pt x="2944345" y="379035"/>
                  </a:lnTo>
                  <a:lnTo>
                    <a:pt x="2949672" y="377528"/>
                  </a:lnTo>
                  <a:lnTo>
                    <a:pt x="2951152" y="374621"/>
                  </a:lnTo>
                  <a:lnTo>
                    <a:pt x="2961620" y="377251"/>
                  </a:lnTo>
                  <a:lnTo>
                    <a:pt x="2964542" y="377634"/>
                  </a:lnTo>
                  <a:lnTo>
                    <a:pt x="2969446" y="377409"/>
                  </a:lnTo>
                  <a:lnTo>
                    <a:pt x="2976028" y="378969"/>
                  </a:lnTo>
                  <a:lnTo>
                    <a:pt x="2976940" y="378520"/>
                  </a:lnTo>
                  <a:lnTo>
                    <a:pt x="2976477" y="377105"/>
                  </a:lnTo>
                  <a:lnTo>
                    <a:pt x="2971771" y="374977"/>
                  </a:lnTo>
                  <a:lnTo>
                    <a:pt x="2968401" y="373669"/>
                  </a:lnTo>
                  <a:lnTo>
                    <a:pt x="2966009" y="373259"/>
                  </a:lnTo>
                  <a:lnTo>
                    <a:pt x="2960722" y="373484"/>
                  </a:lnTo>
                  <a:lnTo>
                    <a:pt x="2956466" y="373034"/>
                  </a:lnTo>
                  <a:lnTo>
                    <a:pt x="2953624" y="372493"/>
                  </a:lnTo>
                  <a:lnTo>
                    <a:pt x="2954206" y="371898"/>
                  </a:lnTo>
                  <a:lnTo>
                    <a:pt x="2959334" y="372730"/>
                  </a:lnTo>
                  <a:lnTo>
                    <a:pt x="2962717" y="371633"/>
                  </a:lnTo>
                  <a:lnTo>
                    <a:pt x="2970621" y="373312"/>
                  </a:lnTo>
                  <a:lnTo>
                    <a:pt x="2974005" y="374819"/>
                  </a:lnTo>
                  <a:lnTo>
                    <a:pt x="2976358" y="375374"/>
                  </a:lnTo>
                  <a:lnTo>
                    <a:pt x="2986086" y="379194"/>
                  </a:lnTo>
                  <a:lnTo>
                    <a:pt x="2991281" y="380714"/>
                  </a:lnTo>
                  <a:lnTo>
                    <a:pt x="3002978" y="381824"/>
                  </a:lnTo>
                  <a:lnTo>
                    <a:pt x="3009745" y="383555"/>
                  </a:lnTo>
                  <a:lnTo>
                    <a:pt x="3012217" y="382855"/>
                  </a:lnTo>
                  <a:lnTo>
                    <a:pt x="3015786" y="379101"/>
                  </a:lnTo>
                  <a:lnTo>
                    <a:pt x="3020094" y="378097"/>
                  </a:lnTo>
                  <a:lnTo>
                    <a:pt x="3020636" y="375638"/>
                  </a:lnTo>
                  <a:lnTo>
                    <a:pt x="3020187" y="372902"/>
                  </a:lnTo>
                  <a:lnTo>
                    <a:pt x="3021231" y="372902"/>
                  </a:lnTo>
                  <a:lnTo>
                    <a:pt x="3023213" y="371514"/>
                  </a:lnTo>
                  <a:lnTo>
                    <a:pt x="3022751" y="371184"/>
                  </a:lnTo>
                  <a:lnTo>
                    <a:pt x="3023874" y="369016"/>
                  </a:lnTo>
                  <a:lnTo>
                    <a:pt x="3023266" y="367602"/>
                  </a:lnTo>
                  <a:lnTo>
                    <a:pt x="3020649" y="364086"/>
                  </a:lnTo>
                  <a:lnTo>
                    <a:pt x="3019923" y="362619"/>
                  </a:lnTo>
                  <a:lnTo>
                    <a:pt x="3019381" y="360848"/>
                  </a:lnTo>
                  <a:lnTo>
                    <a:pt x="3017543" y="359407"/>
                  </a:lnTo>
                  <a:lnTo>
                    <a:pt x="3014979" y="357834"/>
                  </a:lnTo>
                  <a:lnTo>
                    <a:pt x="3011741" y="356618"/>
                  </a:lnTo>
                  <a:lnTo>
                    <a:pt x="3005767" y="354900"/>
                  </a:lnTo>
                  <a:lnTo>
                    <a:pt x="3002542" y="353763"/>
                  </a:lnTo>
                  <a:lnTo>
                    <a:pt x="2998088" y="351371"/>
                  </a:lnTo>
                  <a:lnTo>
                    <a:pt x="2994215" y="348490"/>
                  </a:lnTo>
                  <a:lnTo>
                    <a:pt x="2992020" y="346335"/>
                  </a:lnTo>
                  <a:lnTo>
                    <a:pt x="2990421" y="344406"/>
                  </a:lnTo>
                  <a:lnTo>
                    <a:pt x="2993594" y="345793"/>
                  </a:lnTo>
                  <a:lnTo>
                    <a:pt x="2996766" y="345476"/>
                  </a:lnTo>
                  <a:lnTo>
                    <a:pt x="2997823" y="344947"/>
                  </a:lnTo>
                  <a:lnTo>
                    <a:pt x="2996065" y="343546"/>
                  </a:lnTo>
                  <a:lnTo>
                    <a:pt x="2993303" y="341881"/>
                  </a:lnTo>
                  <a:lnTo>
                    <a:pt x="2993580" y="341445"/>
                  </a:lnTo>
                  <a:lnTo>
                    <a:pt x="2995206" y="341260"/>
                  </a:lnTo>
                  <a:lnTo>
                    <a:pt x="2994069" y="340255"/>
                  </a:lnTo>
                  <a:lnTo>
                    <a:pt x="2993977" y="339727"/>
                  </a:lnTo>
                  <a:lnTo>
                    <a:pt x="2995655" y="340440"/>
                  </a:lnTo>
                  <a:lnTo>
                    <a:pt x="2999607" y="343242"/>
                  </a:lnTo>
                  <a:lnTo>
                    <a:pt x="3002053" y="343943"/>
                  </a:lnTo>
                  <a:lnTo>
                    <a:pt x="3004934" y="344525"/>
                  </a:lnTo>
                  <a:lnTo>
                    <a:pt x="3005582" y="344353"/>
                  </a:lnTo>
                  <a:lnTo>
                    <a:pt x="3005925" y="343969"/>
                  </a:lnTo>
                  <a:lnTo>
                    <a:pt x="3006018" y="343123"/>
                  </a:lnTo>
                  <a:lnTo>
                    <a:pt x="3004525" y="340229"/>
                  </a:lnTo>
                  <a:lnTo>
                    <a:pt x="3004590" y="339092"/>
                  </a:lnTo>
                  <a:lnTo>
                    <a:pt x="3007379" y="341181"/>
                  </a:lnTo>
                  <a:lnTo>
                    <a:pt x="3010459" y="344075"/>
                  </a:lnTo>
                  <a:lnTo>
                    <a:pt x="3011014" y="344868"/>
                  </a:lnTo>
                  <a:lnTo>
                    <a:pt x="3011001" y="345899"/>
                  </a:lnTo>
                  <a:lnTo>
                    <a:pt x="3013300" y="348040"/>
                  </a:lnTo>
                  <a:lnTo>
                    <a:pt x="3013803" y="348622"/>
                  </a:lnTo>
                  <a:lnTo>
                    <a:pt x="3010895" y="348040"/>
                  </a:lnTo>
                  <a:lnTo>
                    <a:pt x="3009547" y="348159"/>
                  </a:lnTo>
                  <a:lnTo>
                    <a:pt x="3013961" y="350525"/>
                  </a:lnTo>
                  <a:lnTo>
                    <a:pt x="3018072" y="352296"/>
                  </a:lnTo>
                  <a:lnTo>
                    <a:pt x="3022553" y="354001"/>
                  </a:lnTo>
                  <a:lnTo>
                    <a:pt x="3026240" y="355019"/>
                  </a:lnTo>
                  <a:lnTo>
                    <a:pt x="3026809" y="354993"/>
                  </a:lnTo>
                  <a:lnTo>
                    <a:pt x="3027760" y="355363"/>
                  </a:lnTo>
                  <a:lnTo>
                    <a:pt x="3029320" y="356447"/>
                  </a:lnTo>
                  <a:lnTo>
                    <a:pt x="3032360" y="359011"/>
                  </a:lnTo>
                  <a:lnTo>
                    <a:pt x="3034673" y="360385"/>
                  </a:lnTo>
                  <a:lnTo>
                    <a:pt x="3037832" y="361416"/>
                  </a:lnTo>
                  <a:lnTo>
                    <a:pt x="3040132" y="361681"/>
                  </a:lnTo>
                  <a:lnTo>
                    <a:pt x="3051499" y="361562"/>
                  </a:lnTo>
                  <a:lnTo>
                    <a:pt x="3054975" y="361218"/>
                  </a:lnTo>
                  <a:lnTo>
                    <a:pt x="3057513" y="358799"/>
                  </a:lnTo>
                  <a:lnTo>
                    <a:pt x="3059337" y="358509"/>
                  </a:lnTo>
                  <a:lnTo>
                    <a:pt x="3062284" y="358813"/>
                  </a:lnTo>
                  <a:lnTo>
                    <a:pt x="3071206" y="360147"/>
                  </a:lnTo>
                  <a:lnTo>
                    <a:pt x="3082414" y="362038"/>
                  </a:lnTo>
                  <a:lnTo>
                    <a:pt x="3089737" y="364972"/>
                  </a:lnTo>
                  <a:lnTo>
                    <a:pt x="3095142" y="367933"/>
                  </a:lnTo>
                  <a:lnTo>
                    <a:pt x="3100033" y="371091"/>
                  </a:lnTo>
                  <a:lnTo>
                    <a:pt x="3101249" y="372374"/>
                  </a:lnTo>
                  <a:lnTo>
                    <a:pt x="3102848" y="373444"/>
                  </a:lnTo>
                  <a:lnTo>
                    <a:pt x="3107699" y="375057"/>
                  </a:lnTo>
                  <a:lnTo>
                    <a:pt x="3114136" y="377026"/>
                  </a:lnTo>
                  <a:lnTo>
                    <a:pt x="3115484" y="377489"/>
                  </a:lnTo>
                  <a:lnTo>
                    <a:pt x="3117361" y="378282"/>
                  </a:lnTo>
                  <a:lnTo>
                    <a:pt x="3118749" y="378639"/>
                  </a:lnTo>
                  <a:lnTo>
                    <a:pt x="3121683" y="378850"/>
                  </a:lnTo>
                  <a:lnTo>
                    <a:pt x="3123243" y="378467"/>
                  </a:lnTo>
                  <a:lnTo>
                    <a:pt x="3125173" y="378361"/>
                  </a:lnTo>
                  <a:lnTo>
                    <a:pt x="3130380" y="379299"/>
                  </a:lnTo>
                  <a:lnTo>
                    <a:pt x="3137346" y="380753"/>
                  </a:lnTo>
                  <a:lnTo>
                    <a:pt x="3144933" y="382749"/>
                  </a:lnTo>
                  <a:lnTo>
                    <a:pt x="3149162" y="384243"/>
                  </a:lnTo>
                  <a:lnTo>
                    <a:pt x="3157516" y="387455"/>
                  </a:lnTo>
                  <a:lnTo>
                    <a:pt x="3160847" y="388433"/>
                  </a:lnTo>
                  <a:lnTo>
                    <a:pt x="3165631" y="389556"/>
                  </a:lnTo>
                  <a:lnTo>
                    <a:pt x="3167098" y="389741"/>
                  </a:lnTo>
                  <a:lnTo>
                    <a:pt x="3168010" y="389543"/>
                  </a:lnTo>
                  <a:lnTo>
                    <a:pt x="3168274" y="387970"/>
                  </a:lnTo>
                  <a:lnTo>
                    <a:pt x="3168037" y="386714"/>
                  </a:lnTo>
                  <a:lnTo>
                    <a:pt x="3167230" y="385208"/>
                  </a:lnTo>
                  <a:lnTo>
                    <a:pt x="3169398" y="386503"/>
                  </a:lnTo>
                  <a:lnTo>
                    <a:pt x="3170958" y="387626"/>
                  </a:lnTo>
                  <a:lnTo>
                    <a:pt x="3170812" y="388433"/>
                  </a:lnTo>
                  <a:lnTo>
                    <a:pt x="3172742" y="389821"/>
                  </a:lnTo>
                  <a:lnTo>
                    <a:pt x="3176919" y="391446"/>
                  </a:lnTo>
                  <a:lnTo>
                    <a:pt x="3179523" y="391697"/>
                  </a:lnTo>
                  <a:lnTo>
                    <a:pt x="3181743" y="391248"/>
                  </a:lnTo>
                  <a:lnTo>
                    <a:pt x="3181624" y="390495"/>
                  </a:lnTo>
                  <a:lnTo>
                    <a:pt x="3181016" y="389450"/>
                  </a:lnTo>
                  <a:lnTo>
                    <a:pt x="3175570" y="386001"/>
                  </a:lnTo>
                  <a:lnTo>
                    <a:pt x="3175795" y="385538"/>
                  </a:lnTo>
                  <a:lnTo>
                    <a:pt x="3178875" y="386212"/>
                  </a:lnTo>
                  <a:lnTo>
                    <a:pt x="3180910" y="387190"/>
                  </a:lnTo>
                  <a:lnTo>
                    <a:pt x="3182893" y="388380"/>
                  </a:lnTo>
                  <a:lnTo>
                    <a:pt x="3183924" y="388512"/>
                  </a:lnTo>
                  <a:lnTo>
                    <a:pt x="3189277" y="388340"/>
                  </a:lnTo>
                  <a:lnTo>
                    <a:pt x="3189145" y="387798"/>
                  </a:lnTo>
                  <a:close/>
                  <a:moveTo>
                    <a:pt x="527836" y="2776"/>
                  </a:moveTo>
                  <a:lnTo>
                    <a:pt x="532581" y="2432"/>
                  </a:lnTo>
                  <a:lnTo>
                    <a:pt x="548046" y="1665"/>
                  </a:lnTo>
                  <a:lnTo>
                    <a:pt x="547781" y="1282"/>
                  </a:lnTo>
                  <a:lnTo>
                    <a:pt x="548019" y="502"/>
                  </a:lnTo>
                  <a:lnTo>
                    <a:pt x="545468" y="0"/>
                  </a:lnTo>
                  <a:lnTo>
                    <a:pt x="528828" y="463"/>
                  </a:lnTo>
                  <a:lnTo>
                    <a:pt x="526938" y="1005"/>
                  </a:lnTo>
                  <a:lnTo>
                    <a:pt x="526911" y="1864"/>
                  </a:lnTo>
                  <a:lnTo>
                    <a:pt x="526673" y="2313"/>
                  </a:lnTo>
                  <a:lnTo>
                    <a:pt x="526977" y="2511"/>
                  </a:lnTo>
                  <a:lnTo>
                    <a:pt x="527836" y="2776"/>
                  </a:lnTo>
                  <a:close/>
                  <a:moveTo>
                    <a:pt x="549262" y="19496"/>
                  </a:moveTo>
                  <a:lnTo>
                    <a:pt x="552460" y="19284"/>
                  </a:lnTo>
                  <a:lnTo>
                    <a:pt x="552897" y="18319"/>
                  </a:lnTo>
                  <a:lnTo>
                    <a:pt x="551654" y="17103"/>
                  </a:lnTo>
                  <a:lnTo>
                    <a:pt x="549883" y="16442"/>
                  </a:lnTo>
                  <a:lnTo>
                    <a:pt x="548363" y="15398"/>
                  </a:lnTo>
                  <a:lnTo>
                    <a:pt x="545627" y="14473"/>
                  </a:lnTo>
                  <a:lnTo>
                    <a:pt x="543631" y="14103"/>
                  </a:lnTo>
                  <a:lnTo>
                    <a:pt x="538397" y="13508"/>
                  </a:lnTo>
                  <a:lnTo>
                    <a:pt x="536824" y="13151"/>
                  </a:lnTo>
                  <a:lnTo>
                    <a:pt x="535965" y="13072"/>
                  </a:lnTo>
                  <a:lnTo>
                    <a:pt x="531009" y="14658"/>
                  </a:lnTo>
                  <a:lnTo>
                    <a:pt x="527083" y="14381"/>
                  </a:lnTo>
                  <a:lnTo>
                    <a:pt x="524400" y="14922"/>
                  </a:lnTo>
                  <a:lnTo>
                    <a:pt x="528577" y="16786"/>
                  </a:lnTo>
                  <a:lnTo>
                    <a:pt x="534154" y="17262"/>
                  </a:lnTo>
                  <a:lnTo>
                    <a:pt x="538172" y="19020"/>
                  </a:lnTo>
                  <a:lnTo>
                    <a:pt x="543843" y="19549"/>
                  </a:lnTo>
                  <a:lnTo>
                    <a:pt x="549262" y="19496"/>
                  </a:lnTo>
                  <a:close/>
                  <a:moveTo>
                    <a:pt x="535622" y="24941"/>
                  </a:moveTo>
                  <a:lnTo>
                    <a:pt x="528524" y="24598"/>
                  </a:lnTo>
                  <a:lnTo>
                    <a:pt x="527850" y="25073"/>
                  </a:lnTo>
                  <a:lnTo>
                    <a:pt x="529237" y="25510"/>
                  </a:lnTo>
                  <a:lnTo>
                    <a:pt x="531405" y="26435"/>
                  </a:lnTo>
                  <a:lnTo>
                    <a:pt x="532132" y="26963"/>
                  </a:lnTo>
                  <a:lnTo>
                    <a:pt x="532648" y="27717"/>
                  </a:lnTo>
                  <a:lnTo>
                    <a:pt x="535291" y="30255"/>
                  </a:lnTo>
                  <a:lnTo>
                    <a:pt x="536507" y="30942"/>
                  </a:lnTo>
                  <a:lnTo>
                    <a:pt x="537657" y="31299"/>
                  </a:lnTo>
                  <a:lnTo>
                    <a:pt x="544398" y="31973"/>
                  </a:lnTo>
                  <a:lnTo>
                    <a:pt x="546579" y="31603"/>
                  </a:lnTo>
                  <a:lnTo>
                    <a:pt x="548879" y="30215"/>
                  </a:lnTo>
                  <a:lnTo>
                    <a:pt x="550240" y="30109"/>
                  </a:lnTo>
                  <a:lnTo>
                    <a:pt x="550134" y="29237"/>
                  </a:lnTo>
                  <a:lnTo>
                    <a:pt x="549500" y="28298"/>
                  </a:lnTo>
                  <a:lnTo>
                    <a:pt x="551006" y="27902"/>
                  </a:lnTo>
                  <a:lnTo>
                    <a:pt x="563933" y="27439"/>
                  </a:lnTo>
                  <a:lnTo>
                    <a:pt x="561223" y="26593"/>
                  </a:lnTo>
                  <a:lnTo>
                    <a:pt x="558659" y="26078"/>
                  </a:lnTo>
                  <a:lnTo>
                    <a:pt x="550491" y="25166"/>
                  </a:lnTo>
                  <a:lnTo>
                    <a:pt x="535622" y="24941"/>
                  </a:lnTo>
                  <a:close/>
                  <a:moveTo>
                    <a:pt x="562466" y="24082"/>
                  </a:moveTo>
                  <a:lnTo>
                    <a:pt x="563312" y="24386"/>
                  </a:lnTo>
                  <a:lnTo>
                    <a:pt x="568903" y="25761"/>
                  </a:lnTo>
                  <a:lnTo>
                    <a:pt x="572577" y="25483"/>
                  </a:lnTo>
                  <a:lnTo>
                    <a:pt x="577785" y="24571"/>
                  </a:lnTo>
                  <a:lnTo>
                    <a:pt x="585385" y="25695"/>
                  </a:lnTo>
                  <a:lnTo>
                    <a:pt x="590659" y="25999"/>
                  </a:lnTo>
                  <a:lnTo>
                    <a:pt x="593144" y="24386"/>
                  </a:lnTo>
                  <a:lnTo>
                    <a:pt x="597558" y="23818"/>
                  </a:lnTo>
                  <a:lnTo>
                    <a:pt x="598179" y="22866"/>
                  </a:lnTo>
                  <a:lnTo>
                    <a:pt x="599343" y="22589"/>
                  </a:lnTo>
                  <a:lnTo>
                    <a:pt x="603836" y="22298"/>
                  </a:lnTo>
                  <a:lnTo>
                    <a:pt x="603559" y="21055"/>
                  </a:lnTo>
                  <a:lnTo>
                    <a:pt x="604127" y="20196"/>
                  </a:lnTo>
                  <a:lnTo>
                    <a:pt x="603836" y="19007"/>
                  </a:lnTo>
                  <a:lnTo>
                    <a:pt x="602396" y="18266"/>
                  </a:lnTo>
                  <a:lnTo>
                    <a:pt x="600981" y="17685"/>
                  </a:lnTo>
                  <a:lnTo>
                    <a:pt x="596871" y="17328"/>
                  </a:lnTo>
                  <a:lnTo>
                    <a:pt x="592919" y="17196"/>
                  </a:lnTo>
                  <a:lnTo>
                    <a:pt x="588967" y="17751"/>
                  </a:lnTo>
                  <a:lnTo>
                    <a:pt x="581896" y="18412"/>
                  </a:lnTo>
                  <a:lnTo>
                    <a:pt x="577005" y="18822"/>
                  </a:lnTo>
                  <a:lnTo>
                    <a:pt x="573926" y="18874"/>
                  </a:lnTo>
                  <a:lnTo>
                    <a:pt x="572815" y="18200"/>
                  </a:lnTo>
                  <a:lnTo>
                    <a:pt x="570529" y="18002"/>
                  </a:lnTo>
                  <a:lnTo>
                    <a:pt x="564885" y="18227"/>
                  </a:lnTo>
                  <a:lnTo>
                    <a:pt x="563246" y="18597"/>
                  </a:lnTo>
                  <a:lnTo>
                    <a:pt x="562995" y="19205"/>
                  </a:lnTo>
                  <a:lnTo>
                    <a:pt x="562374" y="19522"/>
                  </a:lnTo>
                  <a:lnTo>
                    <a:pt x="561382" y="20513"/>
                  </a:lnTo>
                  <a:lnTo>
                    <a:pt x="561329" y="22271"/>
                  </a:lnTo>
                  <a:lnTo>
                    <a:pt x="561607" y="23104"/>
                  </a:lnTo>
                  <a:lnTo>
                    <a:pt x="562466" y="24082"/>
                  </a:lnTo>
                  <a:close/>
                  <a:moveTo>
                    <a:pt x="541966" y="8723"/>
                  </a:moveTo>
                  <a:lnTo>
                    <a:pt x="541873" y="9133"/>
                  </a:lnTo>
                  <a:lnTo>
                    <a:pt x="543816" y="9556"/>
                  </a:lnTo>
                  <a:lnTo>
                    <a:pt x="549817" y="9939"/>
                  </a:lnTo>
                  <a:lnTo>
                    <a:pt x="552936" y="9702"/>
                  </a:lnTo>
                  <a:lnTo>
                    <a:pt x="553623" y="9345"/>
                  </a:lnTo>
                  <a:lnTo>
                    <a:pt x="551694" y="8605"/>
                  </a:lnTo>
                  <a:lnTo>
                    <a:pt x="548191" y="8036"/>
                  </a:lnTo>
                  <a:lnTo>
                    <a:pt x="545323" y="8142"/>
                  </a:lnTo>
                  <a:lnTo>
                    <a:pt x="541966" y="8723"/>
                  </a:lnTo>
                  <a:close/>
                  <a:moveTo>
                    <a:pt x="580653" y="16522"/>
                  </a:moveTo>
                  <a:lnTo>
                    <a:pt x="585187" y="16138"/>
                  </a:lnTo>
                  <a:lnTo>
                    <a:pt x="589456" y="15028"/>
                  </a:lnTo>
                  <a:lnTo>
                    <a:pt x="590408" y="14314"/>
                  </a:lnTo>
                  <a:lnTo>
                    <a:pt x="588042" y="13336"/>
                  </a:lnTo>
                  <a:lnTo>
                    <a:pt x="574983" y="13627"/>
                  </a:lnTo>
                  <a:lnTo>
                    <a:pt x="569194" y="14922"/>
                  </a:lnTo>
                  <a:lnTo>
                    <a:pt x="568361" y="15240"/>
                  </a:lnTo>
                  <a:lnTo>
                    <a:pt x="568242" y="15504"/>
                  </a:lnTo>
                  <a:lnTo>
                    <a:pt x="572617" y="16033"/>
                  </a:lnTo>
                  <a:lnTo>
                    <a:pt x="580653" y="16522"/>
                  </a:lnTo>
                  <a:close/>
                  <a:moveTo>
                    <a:pt x="495031" y="269741"/>
                  </a:moveTo>
                  <a:lnTo>
                    <a:pt x="495269" y="271776"/>
                  </a:lnTo>
                  <a:lnTo>
                    <a:pt x="495665" y="273851"/>
                  </a:lnTo>
                  <a:lnTo>
                    <a:pt x="496075" y="275186"/>
                  </a:lnTo>
                  <a:lnTo>
                    <a:pt x="496802" y="276521"/>
                  </a:lnTo>
                  <a:lnTo>
                    <a:pt x="497516" y="277526"/>
                  </a:lnTo>
                  <a:lnTo>
                    <a:pt x="500833" y="280803"/>
                  </a:lnTo>
                  <a:lnTo>
                    <a:pt x="505539" y="282522"/>
                  </a:lnTo>
                  <a:lnTo>
                    <a:pt x="509887" y="282284"/>
                  </a:lnTo>
                  <a:lnTo>
                    <a:pt x="514527" y="281438"/>
                  </a:lnTo>
                  <a:lnTo>
                    <a:pt x="521981" y="279495"/>
                  </a:lnTo>
                  <a:lnTo>
                    <a:pt x="524942" y="276772"/>
                  </a:lnTo>
                  <a:lnTo>
                    <a:pt x="525761" y="274882"/>
                  </a:lnTo>
                  <a:lnTo>
                    <a:pt x="528312" y="273164"/>
                  </a:lnTo>
                  <a:lnTo>
                    <a:pt x="529383" y="273811"/>
                  </a:lnTo>
                  <a:lnTo>
                    <a:pt x="530308" y="275252"/>
                  </a:lnTo>
                  <a:lnTo>
                    <a:pt x="531233" y="274988"/>
                  </a:lnTo>
                  <a:lnTo>
                    <a:pt x="532040" y="274036"/>
                  </a:lnTo>
                  <a:lnTo>
                    <a:pt x="530916" y="271736"/>
                  </a:lnTo>
                  <a:lnTo>
                    <a:pt x="528550" y="270031"/>
                  </a:lnTo>
                  <a:lnTo>
                    <a:pt x="525021" y="268789"/>
                  </a:lnTo>
                  <a:lnTo>
                    <a:pt x="509451" y="264004"/>
                  </a:lnTo>
                  <a:lnTo>
                    <a:pt x="504561" y="264044"/>
                  </a:lnTo>
                  <a:lnTo>
                    <a:pt x="502723" y="264387"/>
                  </a:lnTo>
                  <a:lnTo>
                    <a:pt x="499340" y="265775"/>
                  </a:lnTo>
                  <a:lnTo>
                    <a:pt x="496128" y="267917"/>
                  </a:lnTo>
                  <a:lnTo>
                    <a:pt x="495031" y="269741"/>
                  </a:lnTo>
                  <a:close/>
                  <a:moveTo>
                    <a:pt x="567541" y="34947"/>
                  </a:moveTo>
                  <a:lnTo>
                    <a:pt x="568255" y="35238"/>
                  </a:lnTo>
                  <a:lnTo>
                    <a:pt x="570370" y="35423"/>
                  </a:lnTo>
                  <a:lnTo>
                    <a:pt x="575512" y="34788"/>
                  </a:lnTo>
                  <a:lnTo>
                    <a:pt x="578472" y="34048"/>
                  </a:lnTo>
                  <a:lnTo>
                    <a:pt x="575657" y="32356"/>
                  </a:lnTo>
                  <a:lnTo>
                    <a:pt x="571216" y="31669"/>
                  </a:lnTo>
                  <a:lnTo>
                    <a:pt x="563616" y="32911"/>
                  </a:lnTo>
                  <a:lnTo>
                    <a:pt x="562902" y="33136"/>
                  </a:lnTo>
                  <a:lnTo>
                    <a:pt x="563206" y="34246"/>
                  </a:lnTo>
                  <a:lnTo>
                    <a:pt x="566273" y="34643"/>
                  </a:lnTo>
                  <a:lnTo>
                    <a:pt x="567541" y="34947"/>
                  </a:lnTo>
                  <a:close/>
                  <a:moveTo>
                    <a:pt x="502657" y="29633"/>
                  </a:moveTo>
                  <a:lnTo>
                    <a:pt x="506517" y="28748"/>
                  </a:lnTo>
                  <a:lnTo>
                    <a:pt x="505499" y="28206"/>
                  </a:lnTo>
                  <a:lnTo>
                    <a:pt x="504058" y="27915"/>
                  </a:lnTo>
                  <a:lnTo>
                    <a:pt x="502221" y="27770"/>
                  </a:lnTo>
                  <a:lnTo>
                    <a:pt x="500278" y="28338"/>
                  </a:lnTo>
                  <a:lnTo>
                    <a:pt x="498996" y="29078"/>
                  </a:lnTo>
                  <a:lnTo>
                    <a:pt x="500384" y="29607"/>
                  </a:lnTo>
                  <a:lnTo>
                    <a:pt x="502657" y="29633"/>
                  </a:lnTo>
                  <a:close/>
                  <a:moveTo>
                    <a:pt x="597307" y="3635"/>
                  </a:moveTo>
                  <a:lnTo>
                    <a:pt x="598113" y="3886"/>
                  </a:lnTo>
                  <a:lnTo>
                    <a:pt x="603136" y="4309"/>
                  </a:lnTo>
                  <a:lnTo>
                    <a:pt x="613009" y="4520"/>
                  </a:lnTo>
                  <a:lnTo>
                    <a:pt x="614688" y="4296"/>
                  </a:lnTo>
                  <a:lnTo>
                    <a:pt x="616142" y="3582"/>
                  </a:lnTo>
                  <a:lnTo>
                    <a:pt x="615719" y="3331"/>
                  </a:lnTo>
                  <a:lnTo>
                    <a:pt x="614543" y="2921"/>
                  </a:lnTo>
                  <a:lnTo>
                    <a:pt x="600347" y="2366"/>
                  </a:lnTo>
                  <a:lnTo>
                    <a:pt x="592813" y="2577"/>
                  </a:lnTo>
                  <a:lnTo>
                    <a:pt x="590487" y="3053"/>
                  </a:lnTo>
                  <a:lnTo>
                    <a:pt x="596910" y="3410"/>
                  </a:lnTo>
                  <a:lnTo>
                    <a:pt x="597307" y="3635"/>
                  </a:lnTo>
                  <a:close/>
                  <a:moveTo>
                    <a:pt x="512240" y="31946"/>
                  </a:moveTo>
                  <a:lnTo>
                    <a:pt x="513800" y="32277"/>
                  </a:lnTo>
                  <a:lnTo>
                    <a:pt x="519946" y="32475"/>
                  </a:lnTo>
                  <a:lnTo>
                    <a:pt x="532185" y="32568"/>
                  </a:lnTo>
                  <a:lnTo>
                    <a:pt x="533348" y="32131"/>
                  </a:lnTo>
                  <a:lnTo>
                    <a:pt x="532701" y="31272"/>
                  </a:lnTo>
                  <a:lnTo>
                    <a:pt x="532766" y="30241"/>
                  </a:lnTo>
                  <a:lnTo>
                    <a:pt x="531352" y="27915"/>
                  </a:lnTo>
                  <a:lnTo>
                    <a:pt x="530268" y="27281"/>
                  </a:lnTo>
                  <a:lnTo>
                    <a:pt x="528022" y="26990"/>
                  </a:lnTo>
                  <a:lnTo>
                    <a:pt x="524400" y="27043"/>
                  </a:lnTo>
                  <a:lnTo>
                    <a:pt x="523990" y="27664"/>
                  </a:lnTo>
                  <a:lnTo>
                    <a:pt x="514130" y="27453"/>
                  </a:lnTo>
                  <a:lnTo>
                    <a:pt x="513839" y="27849"/>
                  </a:lnTo>
                  <a:lnTo>
                    <a:pt x="515544" y="30043"/>
                  </a:lnTo>
                  <a:lnTo>
                    <a:pt x="514936" y="30810"/>
                  </a:lnTo>
                  <a:lnTo>
                    <a:pt x="512240" y="31946"/>
                  </a:lnTo>
                  <a:close/>
                  <a:moveTo>
                    <a:pt x="611555" y="17183"/>
                  </a:moveTo>
                  <a:lnTo>
                    <a:pt x="608634" y="17936"/>
                  </a:lnTo>
                  <a:lnTo>
                    <a:pt x="607934" y="18504"/>
                  </a:lnTo>
                  <a:lnTo>
                    <a:pt x="612388" y="19601"/>
                  </a:lnTo>
                  <a:lnTo>
                    <a:pt x="616750" y="20527"/>
                  </a:lnTo>
                  <a:lnTo>
                    <a:pt x="619790" y="20804"/>
                  </a:lnTo>
                  <a:lnTo>
                    <a:pt x="622605" y="20751"/>
                  </a:lnTo>
                  <a:lnTo>
                    <a:pt x="639854" y="19734"/>
                  </a:lnTo>
                  <a:lnTo>
                    <a:pt x="645854" y="18557"/>
                  </a:lnTo>
                  <a:lnTo>
                    <a:pt x="651023" y="16509"/>
                  </a:lnTo>
                  <a:lnTo>
                    <a:pt x="649502" y="15821"/>
                  </a:lnTo>
                  <a:lnTo>
                    <a:pt x="648762" y="15081"/>
                  </a:lnTo>
                  <a:lnTo>
                    <a:pt x="648419" y="14195"/>
                  </a:lnTo>
                  <a:lnTo>
                    <a:pt x="646766" y="13469"/>
                  </a:lnTo>
                  <a:lnTo>
                    <a:pt x="644017" y="12609"/>
                  </a:lnTo>
                  <a:lnTo>
                    <a:pt x="641479" y="12147"/>
                  </a:lnTo>
                  <a:lnTo>
                    <a:pt x="637673" y="11645"/>
                  </a:lnTo>
                  <a:lnTo>
                    <a:pt x="634210" y="11618"/>
                  </a:lnTo>
                  <a:lnTo>
                    <a:pt x="630496" y="12041"/>
                  </a:lnTo>
                  <a:lnTo>
                    <a:pt x="630086" y="12596"/>
                  </a:lnTo>
                  <a:lnTo>
                    <a:pt x="629914" y="13283"/>
                  </a:lnTo>
                  <a:lnTo>
                    <a:pt x="630192" y="14566"/>
                  </a:lnTo>
                  <a:lnTo>
                    <a:pt x="629623" y="15253"/>
                  </a:lnTo>
                  <a:lnTo>
                    <a:pt x="626200" y="15570"/>
                  </a:lnTo>
                  <a:lnTo>
                    <a:pt x="622526" y="15570"/>
                  </a:lnTo>
                  <a:lnTo>
                    <a:pt x="615098" y="15834"/>
                  </a:lnTo>
                  <a:lnTo>
                    <a:pt x="611555" y="17183"/>
                  </a:lnTo>
                  <a:close/>
                  <a:moveTo>
                    <a:pt x="499670" y="11816"/>
                  </a:moveTo>
                  <a:lnTo>
                    <a:pt x="506490" y="11182"/>
                  </a:lnTo>
                  <a:lnTo>
                    <a:pt x="509623" y="12001"/>
                  </a:lnTo>
                  <a:lnTo>
                    <a:pt x="511923" y="12067"/>
                  </a:lnTo>
                  <a:lnTo>
                    <a:pt x="514037" y="11645"/>
                  </a:lnTo>
                  <a:lnTo>
                    <a:pt x="515901" y="10931"/>
                  </a:lnTo>
                  <a:lnTo>
                    <a:pt x="521730" y="12001"/>
                  </a:lnTo>
                  <a:lnTo>
                    <a:pt x="526673" y="12781"/>
                  </a:lnTo>
                  <a:lnTo>
                    <a:pt x="531114" y="12160"/>
                  </a:lnTo>
                  <a:lnTo>
                    <a:pt x="532965" y="11658"/>
                  </a:lnTo>
                  <a:lnTo>
                    <a:pt x="533837" y="10627"/>
                  </a:lnTo>
                  <a:lnTo>
                    <a:pt x="531696" y="9754"/>
                  </a:lnTo>
                  <a:lnTo>
                    <a:pt x="530123" y="8591"/>
                  </a:lnTo>
                  <a:lnTo>
                    <a:pt x="537670" y="8261"/>
                  </a:lnTo>
                  <a:lnTo>
                    <a:pt x="540208" y="7693"/>
                  </a:lnTo>
                  <a:lnTo>
                    <a:pt x="537723" y="6873"/>
                  </a:lnTo>
                  <a:lnTo>
                    <a:pt x="531141" y="6529"/>
                  </a:lnTo>
                  <a:lnTo>
                    <a:pt x="528550" y="6120"/>
                  </a:lnTo>
                  <a:lnTo>
                    <a:pt x="527295" y="5419"/>
                  </a:lnTo>
                  <a:lnTo>
                    <a:pt x="525656" y="5089"/>
                  </a:lnTo>
                  <a:lnTo>
                    <a:pt x="521981" y="5472"/>
                  </a:lnTo>
                  <a:lnTo>
                    <a:pt x="520686" y="5604"/>
                  </a:lnTo>
                  <a:lnTo>
                    <a:pt x="516483" y="5498"/>
                  </a:lnTo>
                  <a:lnTo>
                    <a:pt x="515042" y="6040"/>
                  </a:lnTo>
                  <a:lnTo>
                    <a:pt x="512200" y="7600"/>
                  </a:lnTo>
                  <a:lnTo>
                    <a:pt x="507865" y="8248"/>
                  </a:lnTo>
                  <a:lnTo>
                    <a:pt x="505076" y="9754"/>
                  </a:lnTo>
                  <a:lnTo>
                    <a:pt x="499088" y="9279"/>
                  </a:lnTo>
                  <a:lnTo>
                    <a:pt x="494502" y="9609"/>
                  </a:lnTo>
                  <a:lnTo>
                    <a:pt x="497053" y="11103"/>
                  </a:lnTo>
                  <a:lnTo>
                    <a:pt x="499670" y="11816"/>
                  </a:lnTo>
                  <a:close/>
                  <a:moveTo>
                    <a:pt x="462067" y="30096"/>
                  </a:moveTo>
                  <a:lnTo>
                    <a:pt x="463058" y="30294"/>
                  </a:lnTo>
                  <a:lnTo>
                    <a:pt x="463640" y="30532"/>
                  </a:lnTo>
                  <a:lnTo>
                    <a:pt x="467102" y="30638"/>
                  </a:lnTo>
                  <a:lnTo>
                    <a:pt x="477253" y="30413"/>
                  </a:lnTo>
                  <a:lnTo>
                    <a:pt x="478879" y="29699"/>
                  </a:lnTo>
                  <a:lnTo>
                    <a:pt x="480743" y="29594"/>
                  </a:lnTo>
                  <a:lnTo>
                    <a:pt x="481430" y="28840"/>
                  </a:lnTo>
                  <a:lnTo>
                    <a:pt x="475178" y="27796"/>
                  </a:lnTo>
                  <a:lnTo>
                    <a:pt x="472548" y="26990"/>
                  </a:lnTo>
                  <a:lnTo>
                    <a:pt x="471901" y="26316"/>
                  </a:lnTo>
                  <a:lnTo>
                    <a:pt x="469574" y="26118"/>
                  </a:lnTo>
                  <a:lnTo>
                    <a:pt x="464578" y="26316"/>
                  </a:lnTo>
                  <a:lnTo>
                    <a:pt x="463045" y="27347"/>
                  </a:lnTo>
                  <a:lnTo>
                    <a:pt x="462807" y="27889"/>
                  </a:lnTo>
                  <a:lnTo>
                    <a:pt x="461432" y="28298"/>
                  </a:lnTo>
                  <a:lnTo>
                    <a:pt x="456925" y="28682"/>
                  </a:lnTo>
                  <a:lnTo>
                    <a:pt x="456185" y="28920"/>
                  </a:lnTo>
                  <a:lnTo>
                    <a:pt x="458736" y="29871"/>
                  </a:lnTo>
                  <a:lnTo>
                    <a:pt x="462067" y="30096"/>
                  </a:lnTo>
                  <a:close/>
                  <a:moveTo>
                    <a:pt x="348199" y="23355"/>
                  </a:moveTo>
                  <a:lnTo>
                    <a:pt x="352270" y="23791"/>
                  </a:lnTo>
                  <a:lnTo>
                    <a:pt x="357015" y="23183"/>
                  </a:lnTo>
                  <a:lnTo>
                    <a:pt x="358112" y="23712"/>
                  </a:lnTo>
                  <a:lnTo>
                    <a:pt x="359183" y="24783"/>
                  </a:lnTo>
                  <a:lnTo>
                    <a:pt x="360769" y="25483"/>
                  </a:lnTo>
                  <a:lnTo>
                    <a:pt x="364324" y="25298"/>
                  </a:lnTo>
                  <a:lnTo>
                    <a:pt x="366240" y="24941"/>
                  </a:lnTo>
                  <a:lnTo>
                    <a:pt x="367338" y="23725"/>
                  </a:lnTo>
                  <a:lnTo>
                    <a:pt x="367972" y="23342"/>
                  </a:lnTo>
                  <a:lnTo>
                    <a:pt x="373087" y="23329"/>
                  </a:lnTo>
                  <a:lnTo>
                    <a:pt x="374713" y="22456"/>
                  </a:lnTo>
                  <a:lnTo>
                    <a:pt x="375479" y="22351"/>
                  </a:lnTo>
                  <a:lnTo>
                    <a:pt x="377185" y="22509"/>
                  </a:lnTo>
                  <a:lnTo>
                    <a:pt x="378242" y="21240"/>
                  </a:lnTo>
                  <a:lnTo>
                    <a:pt x="379617" y="20989"/>
                  </a:lnTo>
                  <a:lnTo>
                    <a:pt x="380462" y="19985"/>
                  </a:lnTo>
                  <a:lnTo>
                    <a:pt x="381850" y="19549"/>
                  </a:lnTo>
                  <a:lnTo>
                    <a:pt x="383040" y="19707"/>
                  </a:lnTo>
                  <a:lnTo>
                    <a:pt x="387970" y="21346"/>
                  </a:lnTo>
                  <a:lnTo>
                    <a:pt x="397262" y="22073"/>
                  </a:lnTo>
                  <a:lnTo>
                    <a:pt x="398121" y="21994"/>
                  </a:lnTo>
                  <a:lnTo>
                    <a:pt x="397354" y="20421"/>
                  </a:lnTo>
                  <a:lnTo>
                    <a:pt x="394631" y="19284"/>
                  </a:lnTo>
                  <a:lnTo>
                    <a:pt x="392821" y="18782"/>
                  </a:lnTo>
                  <a:lnTo>
                    <a:pt x="391155" y="18544"/>
                  </a:lnTo>
                  <a:lnTo>
                    <a:pt x="389556" y="18465"/>
                  </a:lnTo>
                  <a:lnTo>
                    <a:pt x="384401" y="18663"/>
                  </a:lnTo>
                  <a:lnTo>
                    <a:pt x="377026" y="17910"/>
                  </a:lnTo>
                  <a:lnTo>
                    <a:pt x="375665" y="17923"/>
                  </a:lnTo>
                  <a:lnTo>
                    <a:pt x="370946" y="18637"/>
                  </a:lnTo>
                  <a:lnTo>
                    <a:pt x="368104" y="19734"/>
                  </a:lnTo>
                  <a:lnTo>
                    <a:pt x="361059" y="20104"/>
                  </a:lnTo>
                  <a:lnTo>
                    <a:pt x="343361" y="21637"/>
                  </a:lnTo>
                  <a:lnTo>
                    <a:pt x="340348" y="22403"/>
                  </a:lnTo>
                  <a:lnTo>
                    <a:pt x="344207" y="22641"/>
                  </a:lnTo>
                  <a:lnTo>
                    <a:pt x="348199" y="23355"/>
                  </a:lnTo>
                  <a:close/>
                  <a:moveTo>
                    <a:pt x="405298" y="329629"/>
                  </a:moveTo>
                  <a:lnTo>
                    <a:pt x="405232" y="329999"/>
                  </a:lnTo>
                  <a:lnTo>
                    <a:pt x="405774" y="330858"/>
                  </a:lnTo>
                  <a:lnTo>
                    <a:pt x="409766" y="332008"/>
                  </a:lnTo>
                  <a:lnTo>
                    <a:pt x="410387" y="331677"/>
                  </a:lnTo>
                  <a:lnTo>
                    <a:pt x="409739" y="330858"/>
                  </a:lnTo>
                  <a:lnTo>
                    <a:pt x="408338" y="329708"/>
                  </a:lnTo>
                  <a:lnTo>
                    <a:pt x="406686" y="329377"/>
                  </a:lnTo>
                  <a:lnTo>
                    <a:pt x="405298" y="329629"/>
                  </a:lnTo>
                  <a:close/>
                  <a:moveTo>
                    <a:pt x="2763624" y="874251"/>
                  </a:moveTo>
                  <a:lnTo>
                    <a:pt x="2762752" y="872625"/>
                  </a:lnTo>
                  <a:lnTo>
                    <a:pt x="2762144" y="871092"/>
                  </a:lnTo>
                  <a:lnTo>
                    <a:pt x="2761377" y="867497"/>
                  </a:lnTo>
                  <a:lnTo>
                    <a:pt x="2760505" y="866241"/>
                  </a:lnTo>
                  <a:lnTo>
                    <a:pt x="2756579" y="861576"/>
                  </a:lnTo>
                  <a:lnTo>
                    <a:pt x="2752138" y="856685"/>
                  </a:lnTo>
                  <a:lnTo>
                    <a:pt x="2750552" y="855588"/>
                  </a:lnTo>
                  <a:lnTo>
                    <a:pt x="2748913" y="855205"/>
                  </a:lnTo>
                  <a:lnTo>
                    <a:pt x="2747433" y="855152"/>
                  </a:lnTo>
                  <a:lnTo>
                    <a:pt x="2745424" y="855496"/>
                  </a:lnTo>
                  <a:lnTo>
                    <a:pt x="2743653" y="854134"/>
                  </a:lnTo>
                  <a:lnTo>
                    <a:pt x="2738829" y="849799"/>
                  </a:lnTo>
                  <a:lnTo>
                    <a:pt x="2732907" y="843666"/>
                  </a:lnTo>
                  <a:lnTo>
                    <a:pt x="2729629" y="840904"/>
                  </a:lnTo>
                  <a:lnTo>
                    <a:pt x="2728135" y="839820"/>
                  </a:lnTo>
                  <a:lnTo>
                    <a:pt x="2726668" y="838987"/>
                  </a:lnTo>
                  <a:lnTo>
                    <a:pt x="2724831" y="838313"/>
                  </a:lnTo>
                  <a:lnTo>
                    <a:pt x="2722941" y="837309"/>
                  </a:lnTo>
                  <a:lnTo>
                    <a:pt x="2719716" y="834969"/>
                  </a:lnTo>
                  <a:lnTo>
                    <a:pt x="2714984" y="830898"/>
                  </a:lnTo>
                  <a:lnTo>
                    <a:pt x="2713504" y="829405"/>
                  </a:lnTo>
                  <a:lnTo>
                    <a:pt x="2710516" y="825347"/>
                  </a:lnTo>
                  <a:lnTo>
                    <a:pt x="2707635" y="820179"/>
                  </a:lnTo>
                  <a:lnTo>
                    <a:pt x="2706036" y="815354"/>
                  </a:lnTo>
                  <a:lnTo>
                    <a:pt x="2700234" y="796837"/>
                  </a:lnTo>
                  <a:lnTo>
                    <a:pt x="2697802" y="791669"/>
                  </a:lnTo>
                  <a:lnTo>
                    <a:pt x="2697682" y="789091"/>
                  </a:lnTo>
                  <a:lnTo>
                    <a:pt x="2699295" y="787334"/>
                  </a:lnTo>
                  <a:lnTo>
                    <a:pt x="2701925" y="786567"/>
                  </a:lnTo>
                  <a:lnTo>
                    <a:pt x="2709129" y="785985"/>
                  </a:lnTo>
                  <a:lnTo>
                    <a:pt x="2711085" y="786078"/>
                  </a:lnTo>
                  <a:lnTo>
                    <a:pt x="2714958" y="786963"/>
                  </a:lnTo>
                  <a:lnTo>
                    <a:pt x="2717257" y="787717"/>
                  </a:lnTo>
                  <a:lnTo>
                    <a:pt x="2719729" y="788840"/>
                  </a:lnTo>
                  <a:lnTo>
                    <a:pt x="2725902" y="792660"/>
                  </a:lnTo>
                  <a:lnTo>
                    <a:pt x="2730330" y="794960"/>
                  </a:lnTo>
                  <a:lnTo>
                    <a:pt x="2734863" y="797524"/>
                  </a:lnTo>
                  <a:lnTo>
                    <a:pt x="2738246" y="799692"/>
                  </a:lnTo>
                  <a:lnTo>
                    <a:pt x="2742027" y="803446"/>
                  </a:lnTo>
                  <a:lnTo>
                    <a:pt x="2743666" y="804503"/>
                  </a:lnTo>
                  <a:lnTo>
                    <a:pt x="2740018" y="799560"/>
                  </a:lnTo>
                  <a:lnTo>
                    <a:pt x="2738551" y="798132"/>
                  </a:lnTo>
                  <a:lnTo>
                    <a:pt x="2735564" y="796348"/>
                  </a:lnTo>
                  <a:lnTo>
                    <a:pt x="2729483" y="793176"/>
                  </a:lnTo>
                  <a:lnTo>
                    <a:pt x="2724963" y="789607"/>
                  </a:lnTo>
                  <a:lnTo>
                    <a:pt x="2720879" y="785999"/>
                  </a:lnTo>
                  <a:lnTo>
                    <a:pt x="2717786" y="782681"/>
                  </a:lnTo>
                  <a:lnTo>
                    <a:pt x="2714561" y="779443"/>
                  </a:lnTo>
                  <a:lnTo>
                    <a:pt x="2711058" y="776376"/>
                  </a:lnTo>
                  <a:lnTo>
                    <a:pt x="2704331" y="769940"/>
                  </a:lnTo>
                  <a:lnTo>
                    <a:pt x="2691457" y="759339"/>
                  </a:lnTo>
                  <a:lnTo>
                    <a:pt x="2685139" y="753206"/>
                  </a:lnTo>
                  <a:lnTo>
                    <a:pt x="2665406" y="733036"/>
                  </a:lnTo>
                  <a:lnTo>
                    <a:pt x="2663780" y="732204"/>
                  </a:lnTo>
                  <a:lnTo>
                    <a:pt x="2662974" y="731596"/>
                  </a:lnTo>
                  <a:lnTo>
                    <a:pt x="2660687" y="728807"/>
                  </a:lnTo>
                  <a:lnTo>
                    <a:pt x="2658956" y="726917"/>
                  </a:lnTo>
                  <a:lnTo>
                    <a:pt x="2657105" y="725582"/>
                  </a:lnTo>
                  <a:lnTo>
                    <a:pt x="2653695" y="723877"/>
                  </a:lnTo>
                  <a:lnTo>
                    <a:pt x="2652202" y="722542"/>
                  </a:lnTo>
                  <a:lnTo>
                    <a:pt x="2649716" y="719502"/>
                  </a:lnTo>
                  <a:lnTo>
                    <a:pt x="2646558" y="716687"/>
                  </a:lnTo>
                  <a:lnTo>
                    <a:pt x="2643214" y="714070"/>
                  </a:lnTo>
                  <a:lnTo>
                    <a:pt x="2639473" y="710303"/>
                  </a:lnTo>
                  <a:lnTo>
                    <a:pt x="2634094" y="703112"/>
                  </a:lnTo>
                  <a:lnTo>
                    <a:pt x="2632666" y="700588"/>
                  </a:lnTo>
                  <a:lnTo>
                    <a:pt x="2633235" y="699623"/>
                  </a:lnTo>
                  <a:lnTo>
                    <a:pt x="2632798" y="698262"/>
                  </a:lnTo>
                  <a:lnTo>
                    <a:pt x="2631556" y="695988"/>
                  </a:lnTo>
                  <a:lnTo>
                    <a:pt x="2629851" y="693662"/>
                  </a:lnTo>
                  <a:lnTo>
                    <a:pt x="2623903" y="686564"/>
                  </a:lnTo>
                  <a:lnTo>
                    <a:pt x="2619330" y="681951"/>
                  </a:lnTo>
                  <a:lnTo>
                    <a:pt x="2616898" y="679718"/>
                  </a:lnTo>
                  <a:lnTo>
                    <a:pt x="2614386" y="677603"/>
                  </a:lnTo>
                  <a:lnTo>
                    <a:pt x="2607394" y="672422"/>
                  </a:lnTo>
                  <a:lnTo>
                    <a:pt x="2596820" y="664214"/>
                  </a:lnTo>
                  <a:lnTo>
                    <a:pt x="2596834" y="663764"/>
                  </a:lnTo>
                  <a:lnTo>
                    <a:pt x="2594798" y="661953"/>
                  </a:lnTo>
                  <a:lnTo>
                    <a:pt x="2593384" y="659878"/>
                  </a:lnTo>
                  <a:lnTo>
                    <a:pt x="2592591" y="657922"/>
                  </a:lnTo>
                  <a:lnTo>
                    <a:pt x="2591706" y="656402"/>
                  </a:lnTo>
                  <a:lnTo>
                    <a:pt x="2590252" y="654922"/>
                  </a:lnTo>
                  <a:lnTo>
                    <a:pt x="2580008" y="648154"/>
                  </a:lnTo>
                  <a:lnTo>
                    <a:pt x="2578079" y="647560"/>
                  </a:lnTo>
                  <a:lnTo>
                    <a:pt x="2578832" y="649106"/>
                  </a:lnTo>
                  <a:lnTo>
                    <a:pt x="2579003" y="650560"/>
                  </a:lnTo>
                  <a:lnTo>
                    <a:pt x="2578224" y="651221"/>
                  </a:lnTo>
                  <a:lnTo>
                    <a:pt x="2573638" y="651168"/>
                  </a:lnTo>
                  <a:lnTo>
                    <a:pt x="2579387" y="654710"/>
                  </a:lnTo>
                  <a:lnTo>
                    <a:pt x="2587714" y="659535"/>
                  </a:lnTo>
                  <a:lnTo>
                    <a:pt x="2590106" y="661478"/>
                  </a:lnTo>
                  <a:lnTo>
                    <a:pt x="2591415" y="663619"/>
                  </a:lnTo>
                  <a:lnTo>
                    <a:pt x="2592340" y="665747"/>
                  </a:lnTo>
                  <a:lnTo>
                    <a:pt x="2593450" y="665919"/>
                  </a:lnTo>
                  <a:lnTo>
                    <a:pt x="2594507" y="667412"/>
                  </a:lnTo>
                  <a:lnTo>
                    <a:pt x="2592314" y="667994"/>
                  </a:lnTo>
                  <a:lnTo>
                    <a:pt x="2592855" y="669738"/>
                  </a:lnTo>
                  <a:lnTo>
                    <a:pt x="2595552" y="671100"/>
                  </a:lnTo>
                  <a:lnTo>
                    <a:pt x="2596332" y="673492"/>
                  </a:lnTo>
                  <a:lnTo>
                    <a:pt x="2594984" y="674483"/>
                  </a:lnTo>
                  <a:lnTo>
                    <a:pt x="2594032" y="674708"/>
                  </a:lnTo>
                  <a:lnTo>
                    <a:pt x="2592882" y="674629"/>
                  </a:lnTo>
                  <a:lnTo>
                    <a:pt x="2588203" y="672514"/>
                  </a:lnTo>
                  <a:lnTo>
                    <a:pt x="2587145" y="672197"/>
                  </a:lnTo>
                  <a:lnTo>
                    <a:pt x="2584264" y="673254"/>
                  </a:lnTo>
                  <a:lnTo>
                    <a:pt x="2583378" y="675052"/>
                  </a:lnTo>
                  <a:lnTo>
                    <a:pt x="2583868" y="676400"/>
                  </a:lnTo>
                  <a:lnTo>
                    <a:pt x="2588612" y="681806"/>
                  </a:lnTo>
                  <a:lnTo>
                    <a:pt x="2591533" y="684489"/>
                  </a:lnTo>
                  <a:lnTo>
                    <a:pt x="2596503" y="691098"/>
                  </a:lnTo>
                  <a:lnTo>
                    <a:pt x="2600548" y="697521"/>
                  </a:lnTo>
                  <a:lnTo>
                    <a:pt x="2601539" y="700244"/>
                  </a:lnTo>
                  <a:lnTo>
                    <a:pt x="2602213" y="702835"/>
                  </a:lnTo>
                  <a:lnTo>
                    <a:pt x="2603601" y="705161"/>
                  </a:lnTo>
                  <a:lnTo>
                    <a:pt x="2610990" y="714347"/>
                  </a:lnTo>
                  <a:lnTo>
                    <a:pt x="2613951" y="716700"/>
                  </a:lnTo>
                  <a:lnTo>
                    <a:pt x="2617030" y="718259"/>
                  </a:lnTo>
                  <a:lnTo>
                    <a:pt x="2617043" y="719277"/>
                  </a:lnTo>
                  <a:lnTo>
                    <a:pt x="2616316" y="719700"/>
                  </a:lnTo>
                  <a:lnTo>
                    <a:pt x="2618352" y="720956"/>
                  </a:lnTo>
                  <a:lnTo>
                    <a:pt x="2621775" y="722595"/>
                  </a:lnTo>
                  <a:lnTo>
                    <a:pt x="2626930" y="725569"/>
                  </a:lnTo>
                  <a:lnTo>
                    <a:pt x="2630657" y="728040"/>
                  </a:lnTo>
                  <a:lnTo>
                    <a:pt x="2637464" y="733671"/>
                  </a:lnTo>
                  <a:lnTo>
                    <a:pt x="2642143" y="739777"/>
                  </a:lnTo>
                  <a:lnTo>
                    <a:pt x="2643068" y="742725"/>
                  </a:lnTo>
                  <a:lnTo>
                    <a:pt x="2644403" y="745831"/>
                  </a:lnTo>
                  <a:lnTo>
                    <a:pt x="2646650" y="749823"/>
                  </a:lnTo>
                  <a:lnTo>
                    <a:pt x="2649108" y="752982"/>
                  </a:lnTo>
                  <a:lnTo>
                    <a:pt x="2654779" y="758533"/>
                  </a:lnTo>
                  <a:lnTo>
                    <a:pt x="2656920" y="761150"/>
                  </a:lnTo>
                  <a:lnTo>
                    <a:pt x="2669556" y="778927"/>
                  </a:lnTo>
                  <a:lnTo>
                    <a:pt x="2671367" y="782483"/>
                  </a:lnTo>
                  <a:lnTo>
                    <a:pt x="2672940" y="785999"/>
                  </a:lnTo>
                  <a:lnTo>
                    <a:pt x="2676455" y="792435"/>
                  </a:lnTo>
                  <a:lnTo>
                    <a:pt x="2677619" y="795370"/>
                  </a:lnTo>
                  <a:lnTo>
                    <a:pt x="2679390" y="801489"/>
                  </a:lnTo>
                  <a:lnTo>
                    <a:pt x="2680447" y="802811"/>
                  </a:lnTo>
                  <a:lnTo>
                    <a:pt x="2681874" y="804120"/>
                  </a:lnTo>
                  <a:lnTo>
                    <a:pt x="2688113" y="809023"/>
                  </a:lnTo>
                  <a:lnTo>
                    <a:pt x="2693982" y="814191"/>
                  </a:lnTo>
                  <a:lnTo>
                    <a:pt x="2700194" y="821831"/>
                  </a:lnTo>
                  <a:lnTo>
                    <a:pt x="2701555" y="824911"/>
                  </a:lnTo>
                  <a:lnTo>
                    <a:pt x="2701688" y="827501"/>
                  </a:lnTo>
                  <a:lnTo>
                    <a:pt x="2702348" y="830475"/>
                  </a:lnTo>
                  <a:lnTo>
                    <a:pt x="2703300" y="833608"/>
                  </a:lnTo>
                  <a:lnTo>
                    <a:pt x="2704066" y="834810"/>
                  </a:lnTo>
                  <a:lnTo>
                    <a:pt x="2708151" y="840230"/>
                  </a:lnTo>
                  <a:lnTo>
                    <a:pt x="2710755" y="843071"/>
                  </a:lnTo>
                  <a:lnTo>
                    <a:pt x="2713147" y="845953"/>
                  </a:lnTo>
                  <a:lnTo>
                    <a:pt x="2714535" y="848993"/>
                  </a:lnTo>
                  <a:lnTo>
                    <a:pt x="2717429" y="858285"/>
                  </a:lnTo>
                  <a:lnTo>
                    <a:pt x="2720998" y="864999"/>
                  </a:lnTo>
                  <a:lnTo>
                    <a:pt x="2727924" y="872731"/>
                  </a:lnTo>
                  <a:lnTo>
                    <a:pt x="2729695" y="875005"/>
                  </a:lnTo>
                  <a:lnTo>
                    <a:pt x="2731731" y="877066"/>
                  </a:lnTo>
                  <a:lnTo>
                    <a:pt x="2733858" y="878494"/>
                  </a:lnTo>
                  <a:lnTo>
                    <a:pt x="2736026" y="879723"/>
                  </a:lnTo>
                  <a:lnTo>
                    <a:pt x="2736172" y="877463"/>
                  </a:lnTo>
                  <a:lnTo>
                    <a:pt x="2735881" y="874991"/>
                  </a:lnTo>
                  <a:lnTo>
                    <a:pt x="2733185" y="867576"/>
                  </a:lnTo>
                  <a:lnTo>
                    <a:pt x="2732392" y="864787"/>
                  </a:lnTo>
                  <a:lnTo>
                    <a:pt x="2731916" y="862131"/>
                  </a:lnTo>
                  <a:lnTo>
                    <a:pt x="2731902" y="859659"/>
                  </a:lnTo>
                  <a:lnTo>
                    <a:pt x="2733079" y="858099"/>
                  </a:lnTo>
                  <a:lnTo>
                    <a:pt x="2734070" y="857676"/>
                  </a:lnTo>
                  <a:lnTo>
                    <a:pt x="2735418" y="857822"/>
                  </a:lnTo>
                  <a:lnTo>
                    <a:pt x="2737375" y="858932"/>
                  </a:lnTo>
                  <a:lnTo>
                    <a:pt x="2739357" y="860320"/>
                  </a:lnTo>
                  <a:lnTo>
                    <a:pt x="2740375" y="860730"/>
                  </a:lnTo>
                  <a:lnTo>
                    <a:pt x="2745450" y="861073"/>
                  </a:lnTo>
                  <a:lnTo>
                    <a:pt x="2751253" y="861999"/>
                  </a:lnTo>
                  <a:lnTo>
                    <a:pt x="2754306" y="864285"/>
                  </a:lnTo>
                  <a:lnTo>
                    <a:pt x="2756844" y="867537"/>
                  </a:lnTo>
                  <a:lnTo>
                    <a:pt x="2760386" y="871304"/>
                  </a:lnTo>
                  <a:lnTo>
                    <a:pt x="2764166" y="876630"/>
                  </a:lnTo>
                  <a:lnTo>
                    <a:pt x="2764140" y="875507"/>
                  </a:lnTo>
                  <a:lnTo>
                    <a:pt x="2763624" y="874251"/>
                  </a:lnTo>
                  <a:close/>
                  <a:moveTo>
                    <a:pt x="398412" y="24333"/>
                  </a:moveTo>
                  <a:lnTo>
                    <a:pt x="395464" y="23408"/>
                  </a:lnTo>
                  <a:lnTo>
                    <a:pt x="394407" y="23210"/>
                  </a:lnTo>
                  <a:lnTo>
                    <a:pt x="392992" y="23342"/>
                  </a:lnTo>
                  <a:lnTo>
                    <a:pt x="391657" y="23672"/>
                  </a:lnTo>
                  <a:lnTo>
                    <a:pt x="386992" y="23950"/>
                  </a:lnTo>
                  <a:lnTo>
                    <a:pt x="383582" y="24479"/>
                  </a:lnTo>
                  <a:lnTo>
                    <a:pt x="380211" y="25523"/>
                  </a:lnTo>
                  <a:lnTo>
                    <a:pt x="369862" y="28246"/>
                  </a:lnTo>
                  <a:lnTo>
                    <a:pt x="371699" y="29052"/>
                  </a:lnTo>
                  <a:lnTo>
                    <a:pt x="373550" y="29435"/>
                  </a:lnTo>
                  <a:lnTo>
                    <a:pt x="376299" y="30466"/>
                  </a:lnTo>
                  <a:lnTo>
                    <a:pt x="380304" y="30519"/>
                  </a:lnTo>
                  <a:lnTo>
                    <a:pt x="381692" y="30360"/>
                  </a:lnTo>
                  <a:lnTo>
                    <a:pt x="382868" y="29567"/>
                  </a:lnTo>
                  <a:lnTo>
                    <a:pt x="385789" y="29277"/>
                  </a:lnTo>
                  <a:lnTo>
                    <a:pt x="389715" y="29395"/>
                  </a:lnTo>
                  <a:lnTo>
                    <a:pt x="391274" y="29898"/>
                  </a:lnTo>
                  <a:lnTo>
                    <a:pt x="387930" y="31061"/>
                  </a:lnTo>
                  <a:lnTo>
                    <a:pt x="386899" y="31814"/>
                  </a:lnTo>
                  <a:lnTo>
                    <a:pt x="388816" y="32396"/>
                  </a:lnTo>
                  <a:lnTo>
                    <a:pt x="391896" y="32264"/>
                  </a:lnTo>
                  <a:lnTo>
                    <a:pt x="393125" y="32052"/>
                  </a:lnTo>
                  <a:lnTo>
                    <a:pt x="393997" y="31616"/>
                  </a:lnTo>
                  <a:lnTo>
                    <a:pt x="395002" y="31418"/>
                  </a:lnTo>
                  <a:lnTo>
                    <a:pt x="398755" y="32118"/>
                  </a:lnTo>
                  <a:lnTo>
                    <a:pt x="399866" y="31841"/>
                  </a:lnTo>
                  <a:lnTo>
                    <a:pt x="400421" y="30929"/>
                  </a:lnTo>
                  <a:lnTo>
                    <a:pt x="400513" y="30453"/>
                  </a:lnTo>
                  <a:lnTo>
                    <a:pt x="400817" y="30228"/>
                  </a:lnTo>
                  <a:lnTo>
                    <a:pt x="404479" y="30876"/>
                  </a:lnTo>
                  <a:lnTo>
                    <a:pt x="405998" y="30982"/>
                  </a:lnTo>
                  <a:lnTo>
                    <a:pt x="407254" y="30849"/>
                  </a:lnTo>
                  <a:lnTo>
                    <a:pt x="407320" y="30003"/>
                  </a:lnTo>
                  <a:lnTo>
                    <a:pt x="406673" y="29343"/>
                  </a:lnTo>
                  <a:lnTo>
                    <a:pt x="405959" y="28906"/>
                  </a:lnTo>
                  <a:lnTo>
                    <a:pt x="405271" y="28695"/>
                  </a:lnTo>
                  <a:lnTo>
                    <a:pt x="401544" y="28444"/>
                  </a:lnTo>
                  <a:lnTo>
                    <a:pt x="401267" y="28259"/>
                  </a:lnTo>
                  <a:lnTo>
                    <a:pt x="402813" y="27241"/>
                  </a:lnTo>
                  <a:lnTo>
                    <a:pt x="403976" y="26950"/>
                  </a:lnTo>
                  <a:lnTo>
                    <a:pt x="414537" y="26805"/>
                  </a:lnTo>
                  <a:lnTo>
                    <a:pt x="417260" y="25893"/>
                  </a:lnTo>
                  <a:lnTo>
                    <a:pt x="416110" y="25021"/>
                  </a:lnTo>
                  <a:lnTo>
                    <a:pt x="417339" y="24545"/>
                  </a:lnTo>
                  <a:lnTo>
                    <a:pt x="423710" y="23990"/>
                  </a:lnTo>
                  <a:lnTo>
                    <a:pt x="434046" y="23752"/>
                  </a:lnTo>
                  <a:lnTo>
                    <a:pt x="436240" y="22562"/>
                  </a:lnTo>
                  <a:lnTo>
                    <a:pt x="443919" y="21002"/>
                  </a:lnTo>
                  <a:lnTo>
                    <a:pt x="441646" y="20024"/>
                  </a:lnTo>
                  <a:lnTo>
                    <a:pt x="439518" y="19958"/>
                  </a:lnTo>
                  <a:lnTo>
                    <a:pt x="429803" y="17275"/>
                  </a:lnTo>
                  <a:lnTo>
                    <a:pt x="427781" y="16839"/>
                  </a:lnTo>
                  <a:lnTo>
                    <a:pt x="422163" y="16892"/>
                  </a:lnTo>
                  <a:lnTo>
                    <a:pt x="419652" y="16588"/>
                  </a:lnTo>
                  <a:lnTo>
                    <a:pt x="417339" y="16654"/>
                  </a:lnTo>
                  <a:lnTo>
                    <a:pt x="408497" y="17725"/>
                  </a:lnTo>
                  <a:lnTo>
                    <a:pt x="404901" y="18531"/>
                  </a:lnTo>
                  <a:lnTo>
                    <a:pt x="404492" y="20553"/>
                  </a:lnTo>
                  <a:lnTo>
                    <a:pt x="405734" y="21597"/>
                  </a:lnTo>
                  <a:lnTo>
                    <a:pt x="406580" y="23408"/>
                  </a:lnTo>
                  <a:lnTo>
                    <a:pt x="405510" y="24214"/>
                  </a:lnTo>
                  <a:lnTo>
                    <a:pt x="398412" y="24333"/>
                  </a:lnTo>
                  <a:close/>
                  <a:moveTo>
                    <a:pt x="66774" y="636298"/>
                  </a:moveTo>
                  <a:lnTo>
                    <a:pt x="66576" y="635426"/>
                  </a:lnTo>
                  <a:lnTo>
                    <a:pt x="64620" y="633893"/>
                  </a:lnTo>
                  <a:lnTo>
                    <a:pt x="62267" y="632783"/>
                  </a:lnTo>
                  <a:lnTo>
                    <a:pt x="60840" y="630430"/>
                  </a:lnTo>
                  <a:lnTo>
                    <a:pt x="56227" y="630298"/>
                  </a:lnTo>
                  <a:lnTo>
                    <a:pt x="51891" y="630430"/>
                  </a:lnTo>
                  <a:lnTo>
                    <a:pt x="50517" y="630311"/>
                  </a:lnTo>
                  <a:lnTo>
                    <a:pt x="46314" y="629320"/>
                  </a:lnTo>
                  <a:lnTo>
                    <a:pt x="42216" y="627734"/>
                  </a:lnTo>
                  <a:lnTo>
                    <a:pt x="39493" y="626808"/>
                  </a:lnTo>
                  <a:lnTo>
                    <a:pt x="37180" y="625764"/>
                  </a:lnTo>
                  <a:lnTo>
                    <a:pt x="35898" y="624667"/>
                  </a:lnTo>
                  <a:lnTo>
                    <a:pt x="34008" y="624958"/>
                  </a:lnTo>
                  <a:lnTo>
                    <a:pt x="32726" y="624971"/>
                  </a:lnTo>
                  <a:lnTo>
                    <a:pt x="32740" y="629135"/>
                  </a:lnTo>
                  <a:lnTo>
                    <a:pt x="32343" y="633734"/>
                  </a:lnTo>
                  <a:lnTo>
                    <a:pt x="28378" y="634607"/>
                  </a:lnTo>
                  <a:lnTo>
                    <a:pt x="26104" y="634422"/>
                  </a:lnTo>
                  <a:lnTo>
                    <a:pt x="23672" y="633417"/>
                  </a:lnTo>
                  <a:lnTo>
                    <a:pt x="21650" y="633192"/>
                  </a:lnTo>
                  <a:lnTo>
                    <a:pt x="19879" y="632479"/>
                  </a:lnTo>
                  <a:lnTo>
                    <a:pt x="25047" y="627112"/>
                  </a:lnTo>
                  <a:lnTo>
                    <a:pt x="26924" y="624575"/>
                  </a:lnTo>
                  <a:lnTo>
                    <a:pt x="25708" y="624363"/>
                  </a:lnTo>
                  <a:lnTo>
                    <a:pt x="24677" y="625817"/>
                  </a:lnTo>
                  <a:lnTo>
                    <a:pt x="21425" y="629267"/>
                  </a:lnTo>
                  <a:lnTo>
                    <a:pt x="18306" y="632135"/>
                  </a:lnTo>
                  <a:lnTo>
                    <a:pt x="15795" y="633298"/>
                  </a:lnTo>
                  <a:lnTo>
                    <a:pt x="9754" y="633153"/>
                  </a:lnTo>
                  <a:lnTo>
                    <a:pt x="7031" y="634091"/>
                  </a:lnTo>
                  <a:lnTo>
                    <a:pt x="6727" y="636510"/>
                  </a:lnTo>
                  <a:lnTo>
                    <a:pt x="6662" y="638651"/>
                  </a:lnTo>
                  <a:lnTo>
                    <a:pt x="5062" y="641757"/>
                  </a:lnTo>
                  <a:lnTo>
                    <a:pt x="3093" y="644136"/>
                  </a:lnTo>
                  <a:lnTo>
                    <a:pt x="0" y="646423"/>
                  </a:lnTo>
                  <a:lnTo>
                    <a:pt x="846" y="646740"/>
                  </a:lnTo>
                  <a:lnTo>
                    <a:pt x="6727" y="647084"/>
                  </a:lnTo>
                  <a:lnTo>
                    <a:pt x="12689" y="647441"/>
                  </a:lnTo>
                  <a:lnTo>
                    <a:pt x="22271" y="647824"/>
                  </a:lnTo>
                  <a:lnTo>
                    <a:pt x="32264" y="648221"/>
                  </a:lnTo>
                  <a:lnTo>
                    <a:pt x="42626" y="648630"/>
                  </a:lnTo>
                  <a:lnTo>
                    <a:pt x="53848" y="649080"/>
                  </a:lnTo>
                  <a:lnTo>
                    <a:pt x="65677" y="649344"/>
                  </a:lnTo>
                  <a:lnTo>
                    <a:pt x="66391" y="649172"/>
                  </a:lnTo>
                  <a:lnTo>
                    <a:pt x="65413" y="647864"/>
                  </a:lnTo>
                  <a:lnTo>
                    <a:pt x="64302" y="645524"/>
                  </a:lnTo>
                  <a:lnTo>
                    <a:pt x="64263" y="643661"/>
                  </a:lnTo>
                  <a:lnTo>
                    <a:pt x="64646" y="641797"/>
                  </a:lnTo>
                  <a:lnTo>
                    <a:pt x="66774" y="636298"/>
                  </a:lnTo>
                  <a:close/>
                  <a:moveTo>
                    <a:pt x="478522" y="24928"/>
                  </a:moveTo>
                  <a:lnTo>
                    <a:pt x="486268" y="25959"/>
                  </a:lnTo>
                  <a:lnTo>
                    <a:pt x="487840" y="24994"/>
                  </a:lnTo>
                  <a:lnTo>
                    <a:pt x="487893" y="24505"/>
                  </a:lnTo>
                  <a:lnTo>
                    <a:pt x="486968" y="23725"/>
                  </a:lnTo>
                  <a:lnTo>
                    <a:pt x="483624" y="23315"/>
                  </a:lnTo>
                  <a:lnTo>
                    <a:pt x="483043" y="23078"/>
                  </a:lnTo>
                  <a:lnTo>
                    <a:pt x="478099" y="22496"/>
                  </a:lnTo>
                  <a:lnTo>
                    <a:pt x="478284" y="23289"/>
                  </a:lnTo>
                  <a:lnTo>
                    <a:pt x="479170" y="23672"/>
                  </a:lnTo>
                  <a:lnTo>
                    <a:pt x="479448" y="24175"/>
                  </a:lnTo>
                  <a:lnTo>
                    <a:pt x="478800" y="24386"/>
                  </a:lnTo>
                  <a:lnTo>
                    <a:pt x="478522" y="24928"/>
                  </a:lnTo>
                  <a:close/>
                  <a:moveTo>
                    <a:pt x="483743" y="19152"/>
                  </a:moveTo>
                  <a:lnTo>
                    <a:pt x="486188" y="19231"/>
                  </a:lnTo>
                  <a:lnTo>
                    <a:pt x="487775" y="19562"/>
                  </a:lnTo>
                  <a:lnTo>
                    <a:pt x="488766" y="20051"/>
                  </a:lnTo>
                  <a:lnTo>
                    <a:pt x="495493" y="19813"/>
                  </a:lnTo>
                  <a:lnTo>
                    <a:pt x="502538" y="20712"/>
                  </a:lnTo>
                  <a:lnTo>
                    <a:pt x="505935" y="21941"/>
                  </a:lnTo>
                  <a:lnTo>
                    <a:pt x="508658" y="22113"/>
                  </a:lnTo>
                  <a:lnTo>
                    <a:pt x="515240" y="22033"/>
                  </a:lnTo>
                  <a:lnTo>
                    <a:pt x="522536" y="21465"/>
                  </a:lnTo>
                  <a:lnTo>
                    <a:pt x="533176" y="19760"/>
                  </a:lnTo>
                  <a:lnTo>
                    <a:pt x="534485" y="19086"/>
                  </a:lnTo>
                  <a:lnTo>
                    <a:pt x="532225" y="18584"/>
                  </a:lnTo>
                  <a:lnTo>
                    <a:pt x="521069" y="16879"/>
                  </a:lnTo>
                  <a:lnTo>
                    <a:pt x="513403" y="15319"/>
                  </a:lnTo>
                  <a:lnTo>
                    <a:pt x="508433" y="14751"/>
                  </a:lnTo>
                  <a:lnTo>
                    <a:pt x="497873" y="14922"/>
                  </a:lnTo>
                  <a:lnTo>
                    <a:pt x="485343" y="13178"/>
                  </a:lnTo>
                  <a:lnTo>
                    <a:pt x="484087" y="13231"/>
                  </a:lnTo>
                  <a:lnTo>
                    <a:pt x="482184" y="15530"/>
                  </a:lnTo>
                  <a:lnTo>
                    <a:pt x="482342" y="17050"/>
                  </a:lnTo>
                  <a:lnTo>
                    <a:pt x="480426" y="17090"/>
                  </a:lnTo>
                  <a:lnTo>
                    <a:pt x="477769" y="17645"/>
                  </a:lnTo>
                  <a:lnTo>
                    <a:pt x="478734" y="18716"/>
                  </a:lnTo>
                  <a:lnTo>
                    <a:pt x="483743" y="19152"/>
                  </a:lnTo>
                  <a:close/>
                  <a:moveTo>
                    <a:pt x="420075" y="13706"/>
                  </a:moveTo>
                  <a:lnTo>
                    <a:pt x="422084" y="14407"/>
                  </a:lnTo>
                  <a:lnTo>
                    <a:pt x="423617" y="14486"/>
                  </a:lnTo>
                  <a:lnTo>
                    <a:pt x="425653" y="14381"/>
                  </a:lnTo>
                  <a:lnTo>
                    <a:pt x="425944" y="13931"/>
                  </a:lnTo>
                  <a:lnTo>
                    <a:pt x="427966" y="13270"/>
                  </a:lnTo>
                  <a:lnTo>
                    <a:pt x="426499" y="12490"/>
                  </a:lnTo>
                  <a:lnTo>
                    <a:pt x="423829" y="12134"/>
                  </a:lnTo>
                  <a:lnTo>
                    <a:pt x="421952" y="12160"/>
                  </a:lnTo>
                  <a:lnTo>
                    <a:pt x="421000" y="12358"/>
                  </a:lnTo>
                  <a:lnTo>
                    <a:pt x="420908" y="12609"/>
                  </a:lnTo>
                  <a:lnTo>
                    <a:pt x="420458" y="12940"/>
                  </a:lnTo>
                  <a:lnTo>
                    <a:pt x="419031" y="13006"/>
                  </a:lnTo>
                  <a:lnTo>
                    <a:pt x="419361" y="13363"/>
                  </a:lnTo>
                  <a:lnTo>
                    <a:pt x="420075" y="13706"/>
                  </a:lnTo>
                  <a:close/>
                  <a:moveTo>
                    <a:pt x="2625357" y="525603"/>
                  </a:moveTo>
                  <a:lnTo>
                    <a:pt x="2626864" y="526317"/>
                  </a:lnTo>
                  <a:lnTo>
                    <a:pt x="2628159" y="526026"/>
                  </a:lnTo>
                  <a:lnTo>
                    <a:pt x="2628939" y="524030"/>
                  </a:lnTo>
                  <a:lnTo>
                    <a:pt x="2627921" y="523316"/>
                  </a:lnTo>
                  <a:lnTo>
                    <a:pt x="2626004" y="522338"/>
                  </a:lnTo>
                  <a:lnTo>
                    <a:pt x="2626163" y="523977"/>
                  </a:lnTo>
                  <a:lnTo>
                    <a:pt x="2624829" y="525101"/>
                  </a:lnTo>
                  <a:lnTo>
                    <a:pt x="2625357" y="525603"/>
                  </a:lnTo>
                  <a:close/>
                  <a:moveTo>
                    <a:pt x="443628" y="33017"/>
                  </a:moveTo>
                  <a:lnTo>
                    <a:pt x="438223" y="32145"/>
                  </a:lnTo>
                  <a:lnTo>
                    <a:pt x="434654" y="33017"/>
                  </a:lnTo>
                  <a:lnTo>
                    <a:pt x="431640" y="33268"/>
                  </a:lnTo>
                  <a:lnTo>
                    <a:pt x="426287" y="34312"/>
                  </a:lnTo>
                  <a:lnTo>
                    <a:pt x="432486" y="35396"/>
                  </a:lnTo>
                  <a:lnTo>
                    <a:pt x="442069" y="35251"/>
                  </a:lnTo>
                  <a:lnTo>
                    <a:pt x="447699" y="35475"/>
                  </a:lnTo>
                  <a:lnTo>
                    <a:pt x="447633" y="35251"/>
                  </a:lnTo>
                  <a:lnTo>
                    <a:pt x="447105" y="35013"/>
                  </a:lnTo>
                  <a:lnTo>
                    <a:pt x="445532" y="34471"/>
                  </a:lnTo>
                  <a:lnTo>
                    <a:pt x="444025" y="34114"/>
                  </a:lnTo>
                  <a:lnTo>
                    <a:pt x="443747" y="33744"/>
                  </a:lnTo>
                  <a:lnTo>
                    <a:pt x="443628" y="33017"/>
                  </a:lnTo>
                  <a:close/>
                  <a:moveTo>
                    <a:pt x="427596" y="30413"/>
                  </a:moveTo>
                  <a:lnTo>
                    <a:pt x="426340" y="29766"/>
                  </a:lnTo>
                  <a:lnTo>
                    <a:pt x="420551" y="29567"/>
                  </a:lnTo>
                  <a:lnTo>
                    <a:pt x="416202" y="30915"/>
                  </a:lnTo>
                  <a:lnTo>
                    <a:pt x="416929" y="31352"/>
                  </a:lnTo>
                  <a:lnTo>
                    <a:pt x="423617" y="32792"/>
                  </a:lnTo>
                  <a:lnTo>
                    <a:pt x="424727" y="32528"/>
                  </a:lnTo>
                  <a:lnTo>
                    <a:pt x="424688" y="31854"/>
                  </a:lnTo>
                  <a:lnTo>
                    <a:pt x="427873" y="30651"/>
                  </a:lnTo>
                  <a:lnTo>
                    <a:pt x="427596" y="3041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7" name="Volný tvar: obrazec 94">
              <a:extLst>
                <a:ext uri="{FF2B5EF4-FFF2-40B4-BE49-F238E27FC236}">
                  <a16:creationId xmlns:a16="http://schemas.microsoft.com/office/drawing/2014/main" id="{AAC9E6CF-D666-9DD9-889D-1BAA78A6F146}"/>
                </a:ext>
              </a:extLst>
            </p:cNvPr>
            <p:cNvSpPr/>
            <p:nvPr/>
          </p:nvSpPr>
          <p:spPr>
            <a:xfrm>
              <a:off x="3772928" y="3443565"/>
              <a:ext cx="225896" cy="136740"/>
            </a:xfrm>
            <a:custGeom>
              <a:avLst/>
              <a:gdLst>
                <a:gd name="connsiteX0" fmla="*/ 211108 w 212456"/>
                <a:gd name="connsiteY0" fmla="*/ 81393 h 128605"/>
                <a:gd name="connsiteX1" fmla="*/ 209086 w 212456"/>
                <a:gd name="connsiteY1" fmla="*/ 79833 h 128605"/>
                <a:gd name="connsiteX2" fmla="*/ 205306 w 212456"/>
                <a:gd name="connsiteY2" fmla="*/ 78498 h 128605"/>
                <a:gd name="connsiteX3" fmla="*/ 201327 w 212456"/>
                <a:gd name="connsiteY3" fmla="*/ 78947 h 128605"/>
                <a:gd name="connsiteX4" fmla="*/ 197151 w 212456"/>
                <a:gd name="connsiteY4" fmla="*/ 81221 h 128605"/>
                <a:gd name="connsiteX5" fmla="*/ 194256 w 212456"/>
                <a:gd name="connsiteY5" fmla="*/ 82054 h 128605"/>
                <a:gd name="connsiteX6" fmla="*/ 192643 w 212456"/>
                <a:gd name="connsiteY6" fmla="*/ 81472 h 128605"/>
                <a:gd name="connsiteX7" fmla="*/ 191692 w 212456"/>
                <a:gd name="connsiteY7" fmla="*/ 81512 h 128605"/>
                <a:gd name="connsiteX8" fmla="*/ 191414 w 212456"/>
                <a:gd name="connsiteY8" fmla="*/ 82159 h 128605"/>
                <a:gd name="connsiteX9" fmla="*/ 191533 w 212456"/>
                <a:gd name="connsiteY9" fmla="*/ 82688 h 128605"/>
                <a:gd name="connsiteX10" fmla="*/ 192049 w 212456"/>
                <a:gd name="connsiteY10" fmla="*/ 83098 h 128605"/>
                <a:gd name="connsiteX11" fmla="*/ 192009 w 212456"/>
                <a:gd name="connsiteY11" fmla="*/ 83402 h 128605"/>
                <a:gd name="connsiteX12" fmla="*/ 191401 w 212456"/>
                <a:gd name="connsiteY12" fmla="*/ 83587 h 128605"/>
                <a:gd name="connsiteX13" fmla="*/ 184356 w 212456"/>
                <a:gd name="connsiteY13" fmla="*/ 82001 h 128605"/>
                <a:gd name="connsiteX14" fmla="*/ 181250 w 212456"/>
                <a:gd name="connsiteY14" fmla="*/ 80481 h 128605"/>
                <a:gd name="connsiteX15" fmla="*/ 178660 w 212456"/>
                <a:gd name="connsiteY15" fmla="*/ 77652 h 128605"/>
                <a:gd name="connsiteX16" fmla="*/ 177391 w 212456"/>
                <a:gd name="connsiteY16" fmla="*/ 75907 h 128605"/>
                <a:gd name="connsiteX17" fmla="*/ 176135 w 212456"/>
                <a:gd name="connsiteY17" fmla="*/ 74388 h 128605"/>
                <a:gd name="connsiteX18" fmla="*/ 175236 w 212456"/>
                <a:gd name="connsiteY18" fmla="*/ 73568 h 128605"/>
                <a:gd name="connsiteX19" fmla="*/ 175553 w 212456"/>
                <a:gd name="connsiteY19" fmla="*/ 73185 h 128605"/>
                <a:gd name="connsiteX20" fmla="*/ 176426 w 212456"/>
                <a:gd name="connsiteY20" fmla="*/ 72762 h 128605"/>
                <a:gd name="connsiteX21" fmla="*/ 177021 w 212456"/>
                <a:gd name="connsiteY21" fmla="*/ 72246 h 128605"/>
                <a:gd name="connsiteX22" fmla="*/ 176796 w 212456"/>
                <a:gd name="connsiteY22" fmla="*/ 70422 h 128605"/>
                <a:gd name="connsiteX23" fmla="*/ 176148 w 212456"/>
                <a:gd name="connsiteY23" fmla="*/ 68334 h 128605"/>
                <a:gd name="connsiteX24" fmla="*/ 175633 w 212456"/>
                <a:gd name="connsiteY24" fmla="*/ 67329 h 128605"/>
                <a:gd name="connsiteX25" fmla="*/ 175448 w 212456"/>
                <a:gd name="connsiteY25" fmla="*/ 65743 h 128605"/>
                <a:gd name="connsiteX26" fmla="*/ 174932 w 212456"/>
                <a:gd name="connsiteY26" fmla="*/ 63272 h 128605"/>
                <a:gd name="connsiteX27" fmla="*/ 174985 w 212456"/>
                <a:gd name="connsiteY27" fmla="*/ 58698 h 128605"/>
                <a:gd name="connsiteX28" fmla="*/ 176280 w 212456"/>
                <a:gd name="connsiteY28" fmla="*/ 52936 h 128605"/>
                <a:gd name="connsiteX29" fmla="*/ 177021 w 212456"/>
                <a:gd name="connsiteY29" fmla="*/ 50081 h 128605"/>
                <a:gd name="connsiteX30" fmla="*/ 176413 w 212456"/>
                <a:gd name="connsiteY30" fmla="*/ 48508 h 128605"/>
                <a:gd name="connsiteX31" fmla="*/ 176465 w 212456"/>
                <a:gd name="connsiteY31" fmla="*/ 44847 h 128605"/>
                <a:gd name="connsiteX32" fmla="*/ 175540 w 212456"/>
                <a:gd name="connsiteY32" fmla="*/ 43036 h 128605"/>
                <a:gd name="connsiteX33" fmla="*/ 174126 w 212456"/>
                <a:gd name="connsiteY33" fmla="*/ 40670 h 128605"/>
                <a:gd name="connsiteX34" fmla="*/ 171958 w 212456"/>
                <a:gd name="connsiteY34" fmla="*/ 35515 h 128605"/>
                <a:gd name="connsiteX35" fmla="*/ 169645 w 212456"/>
                <a:gd name="connsiteY35" fmla="*/ 33731 h 128605"/>
                <a:gd name="connsiteX36" fmla="*/ 166817 w 212456"/>
                <a:gd name="connsiteY36" fmla="*/ 31761 h 128605"/>
                <a:gd name="connsiteX37" fmla="*/ 165561 w 212456"/>
                <a:gd name="connsiteY37" fmla="*/ 30268 h 128605"/>
                <a:gd name="connsiteX38" fmla="*/ 164662 w 212456"/>
                <a:gd name="connsiteY38" fmla="*/ 28629 h 128605"/>
                <a:gd name="connsiteX39" fmla="*/ 162944 w 212456"/>
                <a:gd name="connsiteY39" fmla="*/ 27003 h 128605"/>
                <a:gd name="connsiteX40" fmla="*/ 161001 w 212456"/>
                <a:gd name="connsiteY40" fmla="*/ 25510 h 128605"/>
                <a:gd name="connsiteX41" fmla="*/ 158530 w 212456"/>
                <a:gd name="connsiteY41" fmla="*/ 21782 h 128605"/>
                <a:gd name="connsiteX42" fmla="*/ 157261 w 212456"/>
                <a:gd name="connsiteY42" fmla="*/ 20090 h 128605"/>
                <a:gd name="connsiteX43" fmla="*/ 156877 w 212456"/>
                <a:gd name="connsiteY43" fmla="*/ 19641 h 128605"/>
                <a:gd name="connsiteX44" fmla="*/ 154208 w 212456"/>
                <a:gd name="connsiteY44" fmla="*/ 17235 h 128605"/>
                <a:gd name="connsiteX45" fmla="*/ 152727 w 212456"/>
                <a:gd name="connsiteY45" fmla="*/ 15081 h 128605"/>
                <a:gd name="connsiteX46" fmla="*/ 151921 w 212456"/>
                <a:gd name="connsiteY46" fmla="*/ 13297 h 128605"/>
                <a:gd name="connsiteX47" fmla="*/ 151405 w 212456"/>
                <a:gd name="connsiteY47" fmla="*/ 11658 h 128605"/>
                <a:gd name="connsiteX48" fmla="*/ 149409 w 212456"/>
                <a:gd name="connsiteY48" fmla="*/ 8406 h 128605"/>
                <a:gd name="connsiteX49" fmla="*/ 147625 w 212456"/>
                <a:gd name="connsiteY49" fmla="*/ 5961 h 128605"/>
                <a:gd name="connsiteX50" fmla="*/ 145986 w 212456"/>
                <a:gd name="connsiteY50" fmla="*/ 4230 h 128605"/>
                <a:gd name="connsiteX51" fmla="*/ 145193 w 212456"/>
                <a:gd name="connsiteY51" fmla="*/ 3000 h 128605"/>
                <a:gd name="connsiteX52" fmla="*/ 143316 w 212456"/>
                <a:gd name="connsiteY52" fmla="*/ 1454 h 128605"/>
                <a:gd name="connsiteX53" fmla="*/ 140726 w 212456"/>
                <a:gd name="connsiteY53" fmla="*/ 212 h 128605"/>
                <a:gd name="connsiteX54" fmla="*/ 139100 w 212456"/>
                <a:gd name="connsiteY54" fmla="*/ 0 h 128605"/>
                <a:gd name="connsiteX55" fmla="*/ 137025 w 212456"/>
                <a:gd name="connsiteY55" fmla="*/ 106 h 128605"/>
                <a:gd name="connsiteX56" fmla="*/ 136034 w 212456"/>
                <a:gd name="connsiteY56" fmla="*/ 423 h 128605"/>
                <a:gd name="connsiteX57" fmla="*/ 133218 w 212456"/>
                <a:gd name="connsiteY57" fmla="*/ 925 h 128605"/>
                <a:gd name="connsiteX58" fmla="*/ 130284 w 212456"/>
                <a:gd name="connsiteY58" fmla="*/ 1652 h 128605"/>
                <a:gd name="connsiteX59" fmla="*/ 129848 w 212456"/>
                <a:gd name="connsiteY59" fmla="*/ 4150 h 128605"/>
                <a:gd name="connsiteX60" fmla="*/ 129068 w 212456"/>
                <a:gd name="connsiteY60" fmla="*/ 5498 h 128605"/>
                <a:gd name="connsiteX61" fmla="*/ 127601 w 212456"/>
                <a:gd name="connsiteY61" fmla="*/ 7494 h 128605"/>
                <a:gd name="connsiteX62" fmla="*/ 122076 w 212456"/>
                <a:gd name="connsiteY62" fmla="*/ 8182 h 128605"/>
                <a:gd name="connsiteX63" fmla="*/ 117331 w 212456"/>
                <a:gd name="connsiteY63" fmla="*/ 9146 h 128605"/>
                <a:gd name="connsiteX64" fmla="*/ 112440 w 212456"/>
                <a:gd name="connsiteY64" fmla="*/ 9754 h 128605"/>
                <a:gd name="connsiteX65" fmla="*/ 106136 w 212456"/>
                <a:gd name="connsiteY65" fmla="*/ 12173 h 128605"/>
                <a:gd name="connsiteX66" fmla="*/ 104180 w 212456"/>
                <a:gd name="connsiteY66" fmla="*/ 14314 h 128605"/>
                <a:gd name="connsiteX67" fmla="*/ 102144 w 212456"/>
                <a:gd name="connsiteY67" fmla="*/ 14909 h 128605"/>
                <a:gd name="connsiteX68" fmla="*/ 100267 w 212456"/>
                <a:gd name="connsiteY68" fmla="*/ 15081 h 128605"/>
                <a:gd name="connsiteX69" fmla="*/ 98972 w 212456"/>
                <a:gd name="connsiteY69" fmla="*/ 13891 h 128605"/>
                <a:gd name="connsiteX70" fmla="*/ 94637 w 212456"/>
                <a:gd name="connsiteY70" fmla="*/ 10693 h 128605"/>
                <a:gd name="connsiteX71" fmla="*/ 92945 w 212456"/>
                <a:gd name="connsiteY71" fmla="*/ 9186 h 128605"/>
                <a:gd name="connsiteX72" fmla="*/ 90830 w 212456"/>
                <a:gd name="connsiteY72" fmla="*/ 8750 h 128605"/>
                <a:gd name="connsiteX73" fmla="*/ 88583 w 212456"/>
                <a:gd name="connsiteY73" fmla="*/ 9001 h 128605"/>
                <a:gd name="connsiteX74" fmla="*/ 86455 w 212456"/>
                <a:gd name="connsiteY74" fmla="*/ 9741 h 128605"/>
                <a:gd name="connsiteX75" fmla="*/ 84182 w 212456"/>
                <a:gd name="connsiteY75" fmla="*/ 9887 h 128605"/>
                <a:gd name="connsiteX76" fmla="*/ 81512 w 212456"/>
                <a:gd name="connsiteY76" fmla="*/ 8816 h 128605"/>
                <a:gd name="connsiteX77" fmla="*/ 81248 w 212456"/>
                <a:gd name="connsiteY77" fmla="*/ 8909 h 128605"/>
                <a:gd name="connsiteX78" fmla="*/ 80256 w 212456"/>
                <a:gd name="connsiteY78" fmla="*/ 9054 h 128605"/>
                <a:gd name="connsiteX79" fmla="*/ 73740 w 212456"/>
                <a:gd name="connsiteY79" fmla="*/ 7759 h 128605"/>
                <a:gd name="connsiteX80" fmla="*/ 73132 w 212456"/>
                <a:gd name="connsiteY80" fmla="*/ 7547 h 128605"/>
                <a:gd name="connsiteX81" fmla="*/ 72841 w 212456"/>
                <a:gd name="connsiteY81" fmla="*/ 7494 h 128605"/>
                <a:gd name="connsiteX82" fmla="*/ 71956 w 212456"/>
                <a:gd name="connsiteY82" fmla="*/ 7402 h 128605"/>
                <a:gd name="connsiteX83" fmla="*/ 67118 w 212456"/>
                <a:gd name="connsiteY83" fmla="*/ 7560 h 128605"/>
                <a:gd name="connsiteX84" fmla="*/ 62439 w 212456"/>
                <a:gd name="connsiteY84" fmla="*/ 4943 h 128605"/>
                <a:gd name="connsiteX85" fmla="*/ 61051 w 212456"/>
                <a:gd name="connsiteY85" fmla="*/ 4864 h 128605"/>
                <a:gd name="connsiteX86" fmla="*/ 60047 w 212456"/>
                <a:gd name="connsiteY86" fmla="*/ 5921 h 128605"/>
                <a:gd name="connsiteX87" fmla="*/ 59333 w 212456"/>
                <a:gd name="connsiteY87" fmla="*/ 7098 h 128605"/>
                <a:gd name="connsiteX88" fmla="*/ 56293 w 212456"/>
                <a:gd name="connsiteY88" fmla="*/ 8274 h 128605"/>
                <a:gd name="connsiteX89" fmla="*/ 55526 w 212456"/>
                <a:gd name="connsiteY89" fmla="*/ 8737 h 128605"/>
                <a:gd name="connsiteX90" fmla="*/ 55011 w 212456"/>
                <a:gd name="connsiteY90" fmla="*/ 9424 h 128605"/>
                <a:gd name="connsiteX91" fmla="*/ 51376 w 212456"/>
                <a:gd name="connsiteY91" fmla="*/ 12834 h 128605"/>
                <a:gd name="connsiteX92" fmla="*/ 49922 w 212456"/>
                <a:gd name="connsiteY92" fmla="*/ 13746 h 128605"/>
                <a:gd name="connsiteX93" fmla="*/ 48931 w 212456"/>
                <a:gd name="connsiteY93" fmla="*/ 13931 h 128605"/>
                <a:gd name="connsiteX94" fmla="*/ 47345 w 212456"/>
                <a:gd name="connsiteY94" fmla="*/ 13574 h 128605"/>
                <a:gd name="connsiteX95" fmla="*/ 45732 w 212456"/>
                <a:gd name="connsiteY95" fmla="*/ 13839 h 128605"/>
                <a:gd name="connsiteX96" fmla="*/ 44331 w 212456"/>
                <a:gd name="connsiteY96" fmla="*/ 14579 h 128605"/>
                <a:gd name="connsiteX97" fmla="*/ 42996 w 212456"/>
                <a:gd name="connsiteY97" fmla="*/ 14803 h 128605"/>
                <a:gd name="connsiteX98" fmla="*/ 42045 w 212456"/>
                <a:gd name="connsiteY98" fmla="*/ 15676 h 128605"/>
                <a:gd name="connsiteX99" fmla="*/ 40829 w 212456"/>
                <a:gd name="connsiteY99" fmla="*/ 17540 h 128605"/>
                <a:gd name="connsiteX100" fmla="*/ 39309 w 212456"/>
                <a:gd name="connsiteY100" fmla="*/ 19112 h 128605"/>
                <a:gd name="connsiteX101" fmla="*/ 37736 w 212456"/>
                <a:gd name="connsiteY101" fmla="*/ 20090 h 128605"/>
                <a:gd name="connsiteX102" fmla="*/ 36943 w 212456"/>
                <a:gd name="connsiteY102" fmla="*/ 20963 h 128605"/>
                <a:gd name="connsiteX103" fmla="*/ 37022 w 212456"/>
                <a:gd name="connsiteY103" fmla="*/ 23990 h 128605"/>
                <a:gd name="connsiteX104" fmla="*/ 36163 w 212456"/>
                <a:gd name="connsiteY104" fmla="*/ 24862 h 128605"/>
                <a:gd name="connsiteX105" fmla="*/ 35000 w 212456"/>
                <a:gd name="connsiteY105" fmla="*/ 25734 h 128605"/>
                <a:gd name="connsiteX106" fmla="*/ 34378 w 212456"/>
                <a:gd name="connsiteY106" fmla="*/ 26501 h 128605"/>
                <a:gd name="connsiteX107" fmla="*/ 32779 w 212456"/>
                <a:gd name="connsiteY107" fmla="*/ 31101 h 128605"/>
                <a:gd name="connsiteX108" fmla="*/ 31457 w 212456"/>
                <a:gd name="connsiteY108" fmla="*/ 32581 h 128605"/>
                <a:gd name="connsiteX109" fmla="*/ 30175 w 212456"/>
                <a:gd name="connsiteY109" fmla="*/ 33704 h 128605"/>
                <a:gd name="connsiteX110" fmla="*/ 30017 w 212456"/>
                <a:gd name="connsiteY110" fmla="*/ 34735 h 128605"/>
                <a:gd name="connsiteX111" fmla="*/ 30109 w 212456"/>
                <a:gd name="connsiteY111" fmla="*/ 35925 h 128605"/>
                <a:gd name="connsiteX112" fmla="*/ 28722 w 212456"/>
                <a:gd name="connsiteY112" fmla="*/ 38278 h 128605"/>
                <a:gd name="connsiteX113" fmla="*/ 26858 w 212456"/>
                <a:gd name="connsiteY113" fmla="*/ 40736 h 128605"/>
                <a:gd name="connsiteX114" fmla="*/ 26527 w 212456"/>
                <a:gd name="connsiteY114" fmla="*/ 41741 h 128605"/>
                <a:gd name="connsiteX115" fmla="*/ 27043 w 212456"/>
                <a:gd name="connsiteY115" fmla="*/ 43089 h 128605"/>
                <a:gd name="connsiteX116" fmla="*/ 25219 w 212456"/>
                <a:gd name="connsiteY116" fmla="*/ 44648 h 128605"/>
                <a:gd name="connsiteX117" fmla="*/ 24161 w 212456"/>
                <a:gd name="connsiteY117" fmla="*/ 45402 h 128605"/>
                <a:gd name="connsiteX118" fmla="*/ 23263 w 212456"/>
                <a:gd name="connsiteY118" fmla="*/ 45759 h 128605"/>
                <a:gd name="connsiteX119" fmla="*/ 22747 w 212456"/>
                <a:gd name="connsiteY119" fmla="*/ 46737 h 128605"/>
                <a:gd name="connsiteX120" fmla="*/ 21928 w 212456"/>
                <a:gd name="connsiteY120" fmla="*/ 49103 h 128605"/>
                <a:gd name="connsiteX121" fmla="*/ 22232 w 212456"/>
                <a:gd name="connsiteY121" fmla="*/ 50173 h 128605"/>
                <a:gd name="connsiteX122" fmla="*/ 22311 w 212456"/>
                <a:gd name="connsiteY122" fmla="*/ 51151 h 128605"/>
                <a:gd name="connsiteX123" fmla="*/ 20725 w 212456"/>
                <a:gd name="connsiteY123" fmla="*/ 51720 h 128605"/>
                <a:gd name="connsiteX124" fmla="*/ 20302 w 212456"/>
                <a:gd name="connsiteY124" fmla="*/ 52803 h 128605"/>
                <a:gd name="connsiteX125" fmla="*/ 19958 w 212456"/>
                <a:gd name="connsiteY125" fmla="*/ 54125 h 128605"/>
                <a:gd name="connsiteX126" fmla="*/ 19324 w 212456"/>
                <a:gd name="connsiteY126" fmla="*/ 54733 h 128605"/>
                <a:gd name="connsiteX127" fmla="*/ 17553 w 212456"/>
                <a:gd name="connsiteY127" fmla="*/ 55843 h 128605"/>
                <a:gd name="connsiteX128" fmla="*/ 13032 w 212456"/>
                <a:gd name="connsiteY128" fmla="*/ 55368 h 128605"/>
                <a:gd name="connsiteX129" fmla="*/ 11341 w 212456"/>
                <a:gd name="connsiteY129" fmla="*/ 55738 h 128605"/>
                <a:gd name="connsiteX130" fmla="*/ 10878 w 212456"/>
                <a:gd name="connsiteY130" fmla="*/ 56531 h 128605"/>
                <a:gd name="connsiteX131" fmla="*/ 10799 w 212456"/>
                <a:gd name="connsiteY131" fmla="*/ 57165 h 128605"/>
                <a:gd name="connsiteX132" fmla="*/ 10270 w 212456"/>
                <a:gd name="connsiteY132" fmla="*/ 57760 h 128605"/>
                <a:gd name="connsiteX133" fmla="*/ 9279 w 212456"/>
                <a:gd name="connsiteY133" fmla="*/ 58513 h 128605"/>
                <a:gd name="connsiteX134" fmla="*/ 8235 w 212456"/>
                <a:gd name="connsiteY134" fmla="*/ 58844 h 128605"/>
                <a:gd name="connsiteX135" fmla="*/ 5842 w 212456"/>
                <a:gd name="connsiteY135" fmla="*/ 57919 h 128605"/>
                <a:gd name="connsiteX136" fmla="*/ 846 w 212456"/>
                <a:gd name="connsiteY136" fmla="*/ 58857 h 128605"/>
                <a:gd name="connsiteX137" fmla="*/ 0 w 212456"/>
                <a:gd name="connsiteY137" fmla="*/ 59531 h 128605"/>
                <a:gd name="connsiteX138" fmla="*/ 1401 w 212456"/>
                <a:gd name="connsiteY138" fmla="*/ 61130 h 128605"/>
                <a:gd name="connsiteX139" fmla="*/ 2776 w 212456"/>
                <a:gd name="connsiteY139" fmla="*/ 63192 h 128605"/>
                <a:gd name="connsiteX140" fmla="*/ 4587 w 212456"/>
                <a:gd name="connsiteY140" fmla="*/ 64157 h 128605"/>
                <a:gd name="connsiteX141" fmla="*/ 6741 w 212456"/>
                <a:gd name="connsiteY141" fmla="*/ 65294 h 128605"/>
                <a:gd name="connsiteX142" fmla="*/ 7851 w 212456"/>
                <a:gd name="connsiteY142" fmla="*/ 66113 h 128605"/>
                <a:gd name="connsiteX143" fmla="*/ 9570 w 212456"/>
                <a:gd name="connsiteY143" fmla="*/ 68598 h 128605"/>
                <a:gd name="connsiteX144" fmla="*/ 10878 w 212456"/>
                <a:gd name="connsiteY144" fmla="*/ 69814 h 128605"/>
                <a:gd name="connsiteX145" fmla="*/ 11301 w 212456"/>
                <a:gd name="connsiteY145" fmla="*/ 69761 h 128605"/>
                <a:gd name="connsiteX146" fmla="*/ 11711 w 212456"/>
                <a:gd name="connsiteY146" fmla="*/ 69431 h 128605"/>
                <a:gd name="connsiteX147" fmla="*/ 11988 w 212456"/>
                <a:gd name="connsiteY147" fmla="*/ 69180 h 128605"/>
                <a:gd name="connsiteX148" fmla="*/ 12332 w 212456"/>
                <a:gd name="connsiteY148" fmla="*/ 69418 h 128605"/>
                <a:gd name="connsiteX149" fmla="*/ 12385 w 212456"/>
                <a:gd name="connsiteY149" fmla="*/ 70171 h 128605"/>
                <a:gd name="connsiteX150" fmla="*/ 12544 w 212456"/>
                <a:gd name="connsiteY150" fmla="*/ 71823 h 128605"/>
                <a:gd name="connsiteX151" fmla="*/ 12332 w 212456"/>
                <a:gd name="connsiteY151" fmla="*/ 73608 h 128605"/>
                <a:gd name="connsiteX152" fmla="*/ 12861 w 212456"/>
                <a:gd name="connsiteY152" fmla="*/ 75286 h 128605"/>
                <a:gd name="connsiteX153" fmla="*/ 12887 w 212456"/>
                <a:gd name="connsiteY153" fmla="*/ 75802 h 128605"/>
                <a:gd name="connsiteX154" fmla="*/ 12596 w 212456"/>
                <a:gd name="connsiteY154" fmla="*/ 76278 h 128605"/>
                <a:gd name="connsiteX155" fmla="*/ 12662 w 212456"/>
                <a:gd name="connsiteY155" fmla="*/ 76714 h 128605"/>
                <a:gd name="connsiteX156" fmla="*/ 13125 w 212456"/>
                <a:gd name="connsiteY156" fmla="*/ 77163 h 128605"/>
                <a:gd name="connsiteX157" fmla="*/ 14896 w 212456"/>
                <a:gd name="connsiteY157" fmla="*/ 78273 h 128605"/>
                <a:gd name="connsiteX158" fmla="*/ 16561 w 212456"/>
                <a:gd name="connsiteY158" fmla="*/ 79992 h 128605"/>
                <a:gd name="connsiteX159" fmla="*/ 18452 w 212456"/>
                <a:gd name="connsiteY159" fmla="*/ 81194 h 128605"/>
                <a:gd name="connsiteX160" fmla="*/ 20183 w 212456"/>
                <a:gd name="connsiteY160" fmla="*/ 81961 h 128605"/>
                <a:gd name="connsiteX161" fmla="*/ 21254 w 212456"/>
                <a:gd name="connsiteY161" fmla="*/ 82014 h 128605"/>
                <a:gd name="connsiteX162" fmla="*/ 23091 w 212456"/>
                <a:gd name="connsiteY162" fmla="*/ 83389 h 128605"/>
                <a:gd name="connsiteX163" fmla="*/ 26607 w 212456"/>
                <a:gd name="connsiteY163" fmla="*/ 84393 h 128605"/>
                <a:gd name="connsiteX164" fmla="*/ 27730 w 212456"/>
                <a:gd name="connsiteY164" fmla="*/ 84737 h 128605"/>
                <a:gd name="connsiteX165" fmla="*/ 28523 w 212456"/>
                <a:gd name="connsiteY165" fmla="*/ 85305 h 128605"/>
                <a:gd name="connsiteX166" fmla="*/ 29105 w 212456"/>
                <a:gd name="connsiteY166" fmla="*/ 85953 h 128605"/>
                <a:gd name="connsiteX167" fmla="*/ 29184 w 212456"/>
                <a:gd name="connsiteY167" fmla="*/ 86666 h 128605"/>
                <a:gd name="connsiteX168" fmla="*/ 28656 w 212456"/>
                <a:gd name="connsiteY168" fmla="*/ 86997 h 128605"/>
                <a:gd name="connsiteX169" fmla="*/ 27968 w 212456"/>
                <a:gd name="connsiteY169" fmla="*/ 87948 h 128605"/>
                <a:gd name="connsiteX170" fmla="*/ 27717 w 212456"/>
                <a:gd name="connsiteY170" fmla="*/ 89112 h 128605"/>
                <a:gd name="connsiteX171" fmla="*/ 27175 w 212456"/>
                <a:gd name="connsiteY171" fmla="*/ 89402 h 128605"/>
                <a:gd name="connsiteX172" fmla="*/ 26620 w 212456"/>
                <a:gd name="connsiteY172" fmla="*/ 89429 h 128605"/>
                <a:gd name="connsiteX173" fmla="*/ 26237 w 212456"/>
                <a:gd name="connsiteY173" fmla="*/ 89759 h 128605"/>
                <a:gd name="connsiteX174" fmla="*/ 26342 w 212456"/>
                <a:gd name="connsiteY174" fmla="*/ 92548 h 128605"/>
                <a:gd name="connsiteX175" fmla="*/ 26831 w 212456"/>
                <a:gd name="connsiteY175" fmla="*/ 93024 h 128605"/>
                <a:gd name="connsiteX176" fmla="*/ 27585 w 212456"/>
                <a:gd name="connsiteY176" fmla="*/ 93447 h 128605"/>
                <a:gd name="connsiteX177" fmla="*/ 28986 w 212456"/>
                <a:gd name="connsiteY177" fmla="*/ 93883 h 128605"/>
                <a:gd name="connsiteX178" fmla="*/ 30387 w 212456"/>
                <a:gd name="connsiteY178" fmla="*/ 94518 h 128605"/>
                <a:gd name="connsiteX179" fmla="*/ 30400 w 212456"/>
                <a:gd name="connsiteY179" fmla="*/ 95007 h 128605"/>
                <a:gd name="connsiteX180" fmla="*/ 30149 w 212456"/>
                <a:gd name="connsiteY180" fmla="*/ 95548 h 128605"/>
                <a:gd name="connsiteX181" fmla="*/ 28417 w 212456"/>
                <a:gd name="connsiteY181" fmla="*/ 95760 h 128605"/>
                <a:gd name="connsiteX182" fmla="*/ 27122 w 212456"/>
                <a:gd name="connsiteY182" fmla="*/ 95853 h 128605"/>
                <a:gd name="connsiteX183" fmla="*/ 26541 w 212456"/>
                <a:gd name="connsiteY183" fmla="*/ 96077 h 128605"/>
                <a:gd name="connsiteX184" fmla="*/ 26646 w 212456"/>
                <a:gd name="connsiteY184" fmla="*/ 97042 h 128605"/>
                <a:gd name="connsiteX185" fmla="*/ 30347 w 212456"/>
                <a:gd name="connsiteY185" fmla="*/ 98033 h 128605"/>
                <a:gd name="connsiteX186" fmla="*/ 32052 w 212456"/>
                <a:gd name="connsiteY186" fmla="*/ 98985 h 128605"/>
                <a:gd name="connsiteX187" fmla="*/ 32991 w 212456"/>
                <a:gd name="connsiteY187" fmla="*/ 100214 h 128605"/>
                <a:gd name="connsiteX188" fmla="*/ 35370 w 212456"/>
                <a:gd name="connsiteY188" fmla="*/ 101034 h 128605"/>
                <a:gd name="connsiteX189" fmla="*/ 39177 w 212456"/>
                <a:gd name="connsiteY189" fmla="*/ 101430 h 128605"/>
                <a:gd name="connsiteX190" fmla="*/ 41886 w 212456"/>
                <a:gd name="connsiteY190" fmla="*/ 102699 h 128605"/>
                <a:gd name="connsiteX191" fmla="*/ 43485 w 212456"/>
                <a:gd name="connsiteY191" fmla="*/ 104827 h 128605"/>
                <a:gd name="connsiteX192" fmla="*/ 45878 w 212456"/>
                <a:gd name="connsiteY192" fmla="*/ 104312 h 128605"/>
                <a:gd name="connsiteX193" fmla="*/ 49050 w 212456"/>
                <a:gd name="connsiteY193" fmla="*/ 101153 h 128605"/>
                <a:gd name="connsiteX194" fmla="*/ 52301 w 212456"/>
                <a:gd name="connsiteY194" fmla="*/ 100333 h 128605"/>
                <a:gd name="connsiteX195" fmla="*/ 55632 w 212456"/>
                <a:gd name="connsiteY195" fmla="*/ 101840 h 128605"/>
                <a:gd name="connsiteX196" fmla="*/ 57470 w 212456"/>
                <a:gd name="connsiteY196" fmla="*/ 103096 h 128605"/>
                <a:gd name="connsiteX197" fmla="*/ 57826 w 212456"/>
                <a:gd name="connsiteY197" fmla="*/ 104060 h 128605"/>
                <a:gd name="connsiteX198" fmla="*/ 57086 w 212456"/>
                <a:gd name="connsiteY198" fmla="*/ 104457 h 128605"/>
                <a:gd name="connsiteX199" fmla="*/ 55275 w 212456"/>
                <a:gd name="connsiteY199" fmla="*/ 104272 h 128605"/>
                <a:gd name="connsiteX200" fmla="*/ 53821 w 212456"/>
                <a:gd name="connsiteY200" fmla="*/ 104867 h 128605"/>
                <a:gd name="connsiteX201" fmla="*/ 52738 w 212456"/>
                <a:gd name="connsiteY201" fmla="*/ 106255 h 128605"/>
                <a:gd name="connsiteX202" fmla="*/ 52645 w 212456"/>
                <a:gd name="connsiteY202" fmla="*/ 107735 h 128605"/>
                <a:gd name="connsiteX203" fmla="*/ 53544 w 212456"/>
                <a:gd name="connsiteY203" fmla="*/ 109308 h 128605"/>
                <a:gd name="connsiteX204" fmla="*/ 54760 w 212456"/>
                <a:gd name="connsiteY204" fmla="*/ 110392 h 128605"/>
                <a:gd name="connsiteX205" fmla="*/ 56280 w 212456"/>
                <a:gd name="connsiteY205" fmla="*/ 110986 h 128605"/>
                <a:gd name="connsiteX206" fmla="*/ 57113 w 212456"/>
                <a:gd name="connsiteY206" fmla="*/ 111806 h 128605"/>
                <a:gd name="connsiteX207" fmla="*/ 57284 w 212456"/>
                <a:gd name="connsiteY207" fmla="*/ 112850 h 128605"/>
                <a:gd name="connsiteX208" fmla="*/ 57681 w 212456"/>
                <a:gd name="connsiteY208" fmla="*/ 113141 h 128605"/>
                <a:gd name="connsiteX209" fmla="*/ 59320 w 212456"/>
                <a:gd name="connsiteY209" fmla="*/ 114304 h 128605"/>
                <a:gd name="connsiteX210" fmla="*/ 63259 w 212456"/>
                <a:gd name="connsiteY210" fmla="*/ 116154 h 128605"/>
                <a:gd name="connsiteX211" fmla="*/ 65201 w 212456"/>
                <a:gd name="connsiteY211" fmla="*/ 117503 h 128605"/>
                <a:gd name="connsiteX212" fmla="*/ 65162 w 212456"/>
                <a:gd name="connsiteY212" fmla="*/ 118335 h 128605"/>
                <a:gd name="connsiteX213" fmla="*/ 64329 w 212456"/>
                <a:gd name="connsiteY213" fmla="*/ 119168 h 128605"/>
                <a:gd name="connsiteX214" fmla="*/ 62717 w 212456"/>
                <a:gd name="connsiteY214" fmla="*/ 119974 h 128605"/>
                <a:gd name="connsiteX215" fmla="*/ 61805 w 212456"/>
                <a:gd name="connsiteY215" fmla="*/ 121045 h 128605"/>
                <a:gd name="connsiteX216" fmla="*/ 61620 w 212456"/>
                <a:gd name="connsiteY216" fmla="*/ 122380 h 128605"/>
                <a:gd name="connsiteX217" fmla="*/ 61924 w 212456"/>
                <a:gd name="connsiteY217" fmla="*/ 123318 h 128605"/>
                <a:gd name="connsiteX218" fmla="*/ 63126 w 212456"/>
                <a:gd name="connsiteY218" fmla="*/ 124151 h 128605"/>
                <a:gd name="connsiteX219" fmla="*/ 69947 w 212456"/>
                <a:gd name="connsiteY219" fmla="*/ 123067 h 128605"/>
                <a:gd name="connsiteX220" fmla="*/ 76952 w 212456"/>
                <a:gd name="connsiteY220" fmla="*/ 123622 h 128605"/>
                <a:gd name="connsiteX221" fmla="*/ 86442 w 212456"/>
                <a:gd name="connsiteY221" fmla="*/ 125446 h 128605"/>
                <a:gd name="connsiteX222" fmla="*/ 92707 w 212456"/>
                <a:gd name="connsiteY222" fmla="*/ 126081 h 128605"/>
                <a:gd name="connsiteX223" fmla="*/ 97240 w 212456"/>
                <a:gd name="connsiteY223" fmla="*/ 125235 h 128605"/>
                <a:gd name="connsiteX224" fmla="*/ 105858 w 212456"/>
                <a:gd name="connsiteY224" fmla="*/ 126768 h 128605"/>
                <a:gd name="connsiteX225" fmla="*/ 113868 w 212456"/>
                <a:gd name="connsiteY225" fmla="*/ 128182 h 128605"/>
                <a:gd name="connsiteX226" fmla="*/ 121508 w 212456"/>
                <a:gd name="connsiteY226" fmla="*/ 128605 h 128605"/>
                <a:gd name="connsiteX227" fmla="*/ 125698 w 212456"/>
                <a:gd name="connsiteY227" fmla="*/ 127495 h 128605"/>
                <a:gd name="connsiteX228" fmla="*/ 128579 w 212456"/>
                <a:gd name="connsiteY228" fmla="*/ 125988 h 128605"/>
                <a:gd name="connsiteX229" fmla="*/ 130958 w 212456"/>
                <a:gd name="connsiteY229" fmla="*/ 123160 h 128605"/>
                <a:gd name="connsiteX230" fmla="*/ 137038 w 212456"/>
                <a:gd name="connsiteY230" fmla="*/ 119432 h 128605"/>
                <a:gd name="connsiteX231" fmla="*/ 143039 w 212456"/>
                <a:gd name="connsiteY231" fmla="*/ 117331 h 128605"/>
                <a:gd name="connsiteX232" fmla="*/ 150969 w 212456"/>
                <a:gd name="connsiteY232" fmla="*/ 115639 h 128605"/>
                <a:gd name="connsiteX233" fmla="*/ 156296 w 212456"/>
                <a:gd name="connsiteY233" fmla="*/ 115057 h 128605"/>
                <a:gd name="connsiteX234" fmla="*/ 157102 w 212456"/>
                <a:gd name="connsiteY234" fmla="*/ 115639 h 128605"/>
                <a:gd name="connsiteX235" fmla="*/ 164226 w 212456"/>
                <a:gd name="connsiteY235" fmla="*/ 119076 h 128605"/>
                <a:gd name="connsiteX236" fmla="*/ 167279 w 212456"/>
                <a:gd name="connsiteY236" fmla="*/ 119076 h 128605"/>
                <a:gd name="connsiteX237" fmla="*/ 169804 w 212456"/>
                <a:gd name="connsiteY237" fmla="*/ 119683 h 128605"/>
                <a:gd name="connsiteX238" fmla="*/ 170769 w 212456"/>
                <a:gd name="connsiteY238" fmla="*/ 120595 h 128605"/>
                <a:gd name="connsiteX239" fmla="*/ 171417 w 212456"/>
                <a:gd name="connsiteY239" fmla="*/ 120820 h 128605"/>
                <a:gd name="connsiteX240" fmla="*/ 174628 w 212456"/>
                <a:gd name="connsiteY240" fmla="*/ 119974 h 128605"/>
                <a:gd name="connsiteX241" fmla="*/ 176241 w 212456"/>
                <a:gd name="connsiteY241" fmla="*/ 121851 h 128605"/>
                <a:gd name="connsiteX242" fmla="*/ 178726 w 212456"/>
                <a:gd name="connsiteY242" fmla="*/ 124468 h 128605"/>
                <a:gd name="connsiteX243" fmla="*/ 182718 w 212456"/>
                <a:gd name="connsiteY243" fmla="*/ 125830 h 128605"/>
                <a:gd name="connsiteX244" fmla="*/ 186233 w 212456"/>
                <a:gd name="connsiteY244" fmla="*/ 126596 h 128605"/>
                <a:gd name="connsiteX245" fmla="*/ 187330 w 212456"/>
                <a:gd name="connsiteY245" fmla="*/ 126715 h 128605"/>
                <a:gd name="connsiteX246" fmla="*/ 190978 w 212456"/>
                <a:gd name="connsiteY246" fmla="*/ 126662 h 128605"/>
                <a:gd name="connsiteX247" fmla="*/ 190965 w 212456"/>
                <a:gd name="connsiteY247" fmla="*/ 125155 h 128605"/>
                <a:gd name="connsiteX248" fmla="*/ 192062 w 212456"/>
                <a:gd name="connsiteY248" fmla="*/ 120067 h 128605"/>
                <a:gd name="connsiteX249" fmla="*/ 191044 w 212456"/>
                <a:gd name="connsiteY249" fmla="*/ 111555 h 128605"/>
                <a:gd name="connsiteX250" fmla="*/ 192062 w 212456"/>
                <a:gd name="connsiteY250" fmla="*/ 109414 h 128605"/>
                <a:gd name="connsiteX251" fmla="*/ 195168 w 212456"/>
                <a:gd name="connsiteY251" fmla="*/ 105805 h 128605"/>
                <a:gd name="connsiteX252" fmla="*/ 195829 w 212456"/>
                <a:gd name="connsiteY252" fmla="*/ 103928 h 128605"/>
                <a:gd name="connsiteX253" fmla="*/ 194031 w 212456"/>
                <a:gd name="connsiteY253" fmla="*/ 104193 h 128605"/>
                <a:gd name="connsiteX254" fmla="*/ 194084 w 212456"/>
                <a:gd name="connsiteY254" fmla="*/ 103175 h 128605"/>
                <a:gd name="connsiteX255" fmla="*/ 194745 w 212456"/>
                <a:gd name="connsiteY255" fmla="*/ 102236 h 128605"/>
                <a:gd name="connsiteX256" fmla="*/ 194613 w 212456"/>
                <a:gd name="connsiteY256" fmla="*/ 100056 h 128605"/>
                <a:gd name="connsiteX257" fmla="*/ 195009 w 212456"/>
                <a:gd name="connsiteY257" fmla="*/ 99144 h 128605"/>
                <a:gd name="connsiteX258" fmla="*/ 196120 w 212456"/>
                <a:gd name="connsiteY258" fmla="*/ 97491 h 128605"/>
                <a:gd name="connsiteX259" fmla="*/ 195076 w 212456"/>
                <a:gd name="connsiteY259" fmla="*/ 94518 h 128605"/>
                <a:gd name="connsiteX260" fmla="*/ 195842 w 212456"/>
                <a:gd name="connsiteY260" fmla="*/ 93222 h 128605"/>
                <a:gd name="connsiteX261" fmla="*/ 196900 w 212456"/>
                <a:gd name="connsiteY261" fmla="*/ 92482 h 128605"/>
                <a:gd name="connsiteX262" fmla="*/ 199504 w 212456"/>
                <a:gd name="connsiteY262" fmla="*/ 92971 h 128605"/>
                <a:gd name="connsiteX263" fmla="*/ 198565 w 212456"/>
                <a:gd name="connsiteY263" fmla="*/ 94333 h 128605"/>
                <a:gd name="connsiteX264" fmla="*/ 199173 w 212456"/>
                <a:gd name="connsiteY264" fmla="*/ 95813 h 128605"/>
                <a:gd name="connsiteX265" fmla="*/ 199609 w 212456"/>
                <a:gd name="connsiteY265" fmla="*/ 97795 h 128605"/>
                <a:gd name="connsiteX266" fmla="*/ 198975 w 212456"/>
                <a:gd name="connsiteY266" fmla="*/ 98932 h 128605"/>
                <a:gd name="connsiteX267" fmla="*/ 210170 w 212456"/>
                <a:gd name="connsiteY267" fmla="*/ 96579 h 128605"/>
                <a:gd name="connsiteX268" fmla="*/ 211069 w 212456"/>
                <a:gd name="connsiteY268" fmla="*/ 94610 h 128605"/>
                <a:gd name="connsiteX269" fmla="*/ 211584 w 212456"/>
                <a:gd name="connsiteY269" fmla="*/ 92852 h 128605"/>
                <a:gd name="connsiteX270" fmla="*/ 212113 w 212456"/>
                <a:gd name="connsiteY270" fmla="*/ 85847 h 128605"/>
                <a:gd name="connsiteX271" fmla="*/ 212245 w 212456"/>
                <a:gd name="connsiteY271" fmla="*/ 84710 h 128605"/>
                <a:gd name="connsiteX272" fmla="*/ 212457 w 212456"/>
                <a:gd name="connsiteY272" fmla="*/ 82886 h 128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212456" h="128605">
                  <a:moveTo>
                    <a:pt x="211108" y="81393"/>
                  </a:moveTo>
                  <a:lnTo>
                    <a:pt x="209086" y="79833"/>
                  </a:lnTo>
                  <a:lnTo>
                    <a:pt x="205306" y="78498"/>
                  </a:lnTo>
                  <a:lnTo>
                    <a:pt x="201327" y="78947"/>
                  </a:lnTo>
                  <a:lnTo>
                    <a:pt x="197151" y="81221"/>
                  </a:lnTo>
                  <a:lnTo>
                    <a:pt x="194256" y="82054"/>
                  </a:lnTo>
                  <a:lnTo>
                    <a:pt x="192643" y="81472"/>
                  </a:lnTo>
                  <a:lnTo>
                    <a:pt x="191692" y="81512"/>
                  </a:lnTo>
                  <a:lnTo>
                    <a:pt x="191414" y="82159"/>
                  </a:lnTo>
                  <a:lnTo>
                    <a:pt x="191533" y="82688"/>
                  </a:lnTo>
                  <a:lnTo>
                    <a:pt x="192049" y="83098"/>
                  </a:lnTo>
                  <a:lnTo>
                    <a:pt x="192009" y="83402"/>
                  </a:lnTo>
                  <a:lnTo>
                    <a:pt x="191401" y="83587"/>
                  </a:lnTo>
                  <a:lnTo>
                    <a:pt x="184356" y="82001"/>
                  </a:lnTo>
                  <a:lnTo>
                    <a:pt x="181250" y="80481"/>
                  </a:lnTo>
                  <a:lnTo>
                    <a:pt x="178660" y="77652"/>
                  </a:lnTo>
                  <a:lnTo>
                    <a:pt x="177391" y="75907"/>
                  </a:lnTo>
                  <a:lnTo>
                    <a:pt x="176135" y="74388"/>
                  </a:lnTo>
                  <a:lnTo>
                    <a:pt x="175236" y="73568"/>
                  </a:lnTo>
                  <a:lnTo>
                    <a:pt x="175553" y="73185"/>
                  </a:lnTo>
                  <a:lnTo>
                    <a:pt x="176426" y="72762"/>
                  </a:lnTo>
                  <a:lnTo>
                    <a:pt x="177021" y="72246"/>
                  </a:lnTo>
                  <a:lnTo>
                    <a:pt x="176796" y="70422"/>
                  </a:lnTo>
                  <a:lnTo>
                    <a:pt x="176148" y="68334"/>
                  </a:lnTo>
                  <a:lnTo>
                    <a:pt x="175633" y="67329"/>
                  </a:lnTo>
                  <a:lnTo>
                    <a:pt x="175448" y="65743"/>
                  </a:lnTo>
                  <a:lnTo>
                    <a:pt x="174932" y="63272"/>
                  </a:lnTo>
                  <a:lnTo>
                    <a:pt x="174985" y="58698"/>
                  </a:lnTo>
                  <a:lnTo>
                    <a:pt x="176280" y="52936"/>
                  </a:lnTo>
                  <a:lnTo>
                    <a:pt x="177021" y="50081"/>
                  </a:lnTo>
                  <a:lnTo>
                    <a:pt x="176413" y="48508"/>
                  </a:lnTo>
                  <a:lnTo>
                    <a:pt x="176465" y="44847"/>
                  </a:lnTo>
                  <a:lnTo>
                    <a:pt x="175540" y="43036"/>
                  </a:lnTo>
                  <a:lnTo>
                    <a:pt x="174126" y="40670"/>
                  </a:lnTo>
                  <a:lnTo>
                    <a:pt x="171958" y="35515"/>
                  </a:lnTo>
                  <a:lnTo>
                    <a:pt x="169645" y="33731"/>
                  </a:lnTo>
                  <a:lnTo>
                    <a:pt x="166817" y="31761"/>
                  </a:lnTo>
                  <a:lnTo>
                    <a:pt x="165561" y="30268"/>
                  </a:lnTo>
                  <a:lnTo>
                    <a:pt x="164662" y="28629"/>
                  </a:lnTo>
                  <a:lnTo>
                    <a:pt x="162944" y="27003"/>
                  </a:lnTo>
                  <a:lnTo>
                    <a:pt x="161001" y="25510"/>
                  </a:lnTo>
                  <a:lnTo>
                    <a:pt x="158530" y="21782"/>
                  </a:lnTo>
                  <a:lnTo>
                    <a:pt x="157261" y="20090"/>
                  </a:lnTo>
                  <a:lnTo>
                    <a:pt x="156877" y="19641"/>
                  </a:lnTo>
                  <a:lnTo>
                    <a:pt x="154208" y="17235"/>
                  </a:lnTo>
                  <a:lnTo>
                    <a:pt x="152727" y="15081"/>
                  </a:lnTo>
                  <a:lnTo>
                    <a:pt x="151921" y="13297"/>
                  </a:lnTo>
                  <a:lnTo>
                    <a:pt x="151405" y="11658"/>
                  </a:lnTo>
                  <a:lnTo>
                    <a:pt x="149409" y="8406"/>
                  </a:lnTo>
                  <a:lnTo>
                    <a:pt x="147625" y="5961"/>
                  </a:lnTo>
                  <a:lnTo>
                    <a:pt x="145986" y="4230"/>
                  </a:lnTo>
                  <a:lnTo>
                    <a:pt x="145193" y="3000"/>
                  </a:lnTo>
                  <a:lnTo>
                    <a:pt x="143316" y="1454"/>
                  </a:lnTo>
                  <a:lnTo>
                    <a:pt x="140726" y="212"/>
                  </a:lnTo>
                  <a:lnTo>
                    <a:pt x="139100" y="0"/>
                  </a:lnTo>
                  <a:lnTo>
                    <a:pt x="137025" y="106"/>
                  </a:lnTo>
                  <a:lnTo>
                    <a:pt x="136034" y="423"/>
                  </a:lnTo>
                  <a:lnTo>
                    <a:pt x="133218" y="925"/>
                  </a:lnTo>
                  <a:lnTo>
                    <a:pt x="130284" y="1652"/>
                  </a:lnTo>
                  <a:lnTo>
                    <a:pt x="129848" y="4150"/>
                  </a:lnTo>
                  <a:lnTo>
                    <a:pt x="129068" y="5498"/>
                  </a:lnTo>
                  <a:lnTo>
                    <a:pt x="127601" y="7494"/>
                  </a:lnTo>
                  <a:lnTo>
                    <a:pt x="122076" y="8182"/>
                  </a:lnTo>
                  <a:lnTo>
                    <a:pt x="117331" y="9146"/>
                  </a:lnTo>
                  <a:lnTo>
                    <a:pt x="112440" y="9754"/>
                  </a:lnTo>
                  <a:lnTo>
                    <a:pt x="106136" y="12173"/>
                  </a:lnTo>
                  <a:lnTo>
                    <a:pt x="104180" y="14314"/>
                  </a:lnTo>
                  <a:lnTo>
                    <a:pt x="102144" y="14909"/>
                  </a:lnTo>
                  <a:lnTo>
                    <a:pt x="100267" y="15081"/>
                  </a:lnTo>
                  <a:lnTo>
                    <a:pt x="98972" y="13891"/>
                  </a:lnTo>
                  <a:lnTo>
                    <a:pt x="94637" y="10693"/>
                  </a:lnTo>
                  <a:lnTo>
                    <a:pt x="92945" y="9186"/>
                  </a:lnTo>
                  <a:lnTo>
                    <a:pt x="90830" y="8750"/>
                  </a:lnTo>
                  <a:lnTo>
                    <a:pt x="88583" y="9001"/>
                  </a:lnTo>
                  <a:lnTo>
                    <a:pt x="86455" y="9741"/>
                  </a:lnTo>
                  <a:lnTo>
                    <a:pt x="84182" y="9887"/>
                  </a:lnTo>
                  <a:lnTo>
                    <a:pt x="81512" y="8816"/>
                  </a:lnTo>
                  <a:lnTo>
                    <a:pt x="81248" y="8909"/>
                  </a:lnTo>
                  <a:lnTo>
                    <a:pt x="80256" y="9054"/>
                  </a:lnTo>
                  <a:lnTo>
                    <a:pt x="73740" y="7759"/>
                  </a:lnTo>
                  <a:lnTo>
                    <a:pt x="73132" y="7547"/>
                  </a:lnTo>
                  <a:lnTo>
                    <a:pt x="72841" y="7494"/>
                  </a:lnTo>
                  <a:lnTo>
                    <a:pt x="71956" y="7402"/>
                  </a:lnTo>
                  <a:lnTo>
                    <a:pt x="67118" y="7560"/>
                  </a:lnTo>
                  <a:lnTo>
                    <a:pt x="62439" y="4943"/>
                  </a:lnTo>
                  <a:lnTo>
                    <a:pt x="61051" y="4864"/>
                  </a:lnTo>
                  <a:lnTo>
                    <a:pt x="60047" y="5921"/>
                  </a:lnTo>
                  <a:lnTo>
                    <a:pt x="59333" y="7098"/>
                  </a:lnTo>
                  <a:lnTo>
                    <a:pt x="56293" y="8274"/>
                  </a:lnTo>
                  <a:lnTo>
                    <a:pt x="55526" y="8737"/>
                  </a:lnTo>
                  <a:lnTo>
                    <a:pt x="55011" y="9424"/>
                  </a:lnTo>
                  <a:lnTo>
                    <a:pt x="51376" y="12834"/>
                  </a:lnTo>
                  <a:lnTo>
                    <a:pt x="49922" y="13746"/>
                  </a:lnTo>
                  <a:lnTo>
                    <a:pt x="48931" y="13931"/>
                  </a:lnTo>
                  <a:lnTo>
                    <a:pt x="47345" y="13574"/>
                  </a:lnTo>
                  <a:lnTo>
                    <a:pt x="45732" y="13839"/>
                  </a:lnTo>
                  <a:lnTo>
                    <a:pt x="44331" y="14579"/>
                  </a:lnTo>
                  <a:lnTo>
                    <a:pt x="42996" y="14803"/>
                  </a:lnTo>
                  <a:lnTo>
                    <a:pt x="42045" y="15676"/>
                  </a:lnTo>
                  <a:lnTo>
                    <a:pt x="40829" y="17540"/>
                  </a:lnTo>
                  <a:lnTo>
                    <a:pt x="39309" y="19112"/>
                  </a:lnTo>
                  <a:lnTo>
                    <a:pt x="37736" y="20090"/>
                  </a:lnTo>
                  <a:lnTo>
                    <a:pt x="36943" y="20963"/>
                  </a:lnTo>
                  <a:lnTo>
                    <a:pt x="37022" y="23990"/>
                  </a:lnTo>
                  <a:lnTo>
                    <a:pt x="36163" y="24862"/>
                  </a:lnTo>
                  <a:lnTo>
                    <a:pt x="35000" y="25734"/>
                  </a:lnTo>
                  <a:lnTo>
                    <a:pt x="34378" y="26501"/>
                  </a:lnTo>
                  <a:lnTo>
                    <a:pt x="32779" y="31101"/>
                  </a:lnTo>
                  <a:lnTo>
                    <a:pt x="31457" y="32581"/>
                  </a:lnTo>
                  <a:lnTo>
                    <a:pt x="30175" y="33704"/>
                  </a:lnTo>
                  <a:lnTo>
                    <a:pt x="30017" y="34735"/>
                  </a:lnTo>
                  <a:lnTo>
                    <a:pt x="30109" y="35925"/>
                  </a:lnTo>
                  <a:lnTo>
                    <a:pt x="28722" y="38278"/>
                  </a:lnTo>
                  <a:lnTo>
                    <a:pt x="26858" y="40736"/>
                  </a:lnTo>
                  <a:lnTo>
                    <a:pt x="26527" y="41741"/>
                  </a:lnTo>
                  <a:lnTo>
                    <a:pt x="27043" y="43089"/>
                  </a:lnTo>
                  <a:lnTo>
                    <a:pt x="25219" y="44648"/>
                  </a:lnTo>
                  <a:lnTo>
                    <a:pt x="24161" y="45402"/>
                  </a:lnTo>
                  <a:lnTo>
                    <a:pt x="23263" y="45759"/>
                  </a:lnTo>
                  <a:lnTo>
                    <a:pt x="22747" y="46737"/>
                  </a:lnTo>
                  <a:lnTo>
                    <a:pt x="21928" y="49103"/>
                  </a:lnTo>
                  <a:lnTo>
                    <a:pt x="22232" y="50173"/>
                  </a:lnTo>
                  <a:lnTo>
                    <a:pt x="22311" y="51151"/>
                  </a:lnTo>
                  <a:lnTo>
                    <a:pt x="20725" y="51720"/>
                  </a:lnTo>
                  <a:lnTo>
                    <a:pt x="20302" y="52803"/>
                  </a:lnTo>
                  <a:lnTo>
                    <a:pt x="19958" y="54125"/>
                  </a:lnTo>
                  <a:lnTo>
                    <a:pt x="19324" y="54733"/>
                  </a:lnTo>
                  <a:lnTo>
                    <a:pt x="17553" y="55843"/>
                  </a:lnTo>
                  <a:lnTo>
                    <a:pt x="13032" y="55368"/>
                  </a:lnTo>
                  <a:lnTo>
                    <a:pt x="11341" y="55738"/>
                  </a:lnTo>
                  <a:lnTo>
                    <a:pt x="10878" y="56531"/>
                  </a:lnTo>
                  <a:lnTo>
                    <a:pt x="10799" y="57165"/>
                  </a:lnTo>
                  <a:lnTo>
                    <a:pt x="10270" y="57760"/>
                  </a:lnTo>
                  <a:lnTo>
                    <a:pt x="9279" y="58513"/>
                  </a:lnTo>
                  <a:lnTo>
                    <a:pt x="8235" y="58844"/>
                  </a:lnTo>
                  <a:lnTo>
                    <a:pt x="5842" y="57919"/>
                  </a:lnTo>
                  <a:lnTo>
                    <a:pt x="846" y="58857"/>
                  </a:lnTo>
                  <a:lnTo>
                    <a:pt x="0" y="59531"/>
                  </a:lnTo>
                  <a:lnTo>
                    <a:pt x="1401" y="61130"/>
                  </a:lnTo>
                  <a:lnTo>
                    <a:pt x="2776" y="63192"/>
                  </a:lnTo>
                  <a:lnTo>
                    <a:pt x="4587" y="64157"/>
                  </a:lnTo>
                  <a:lnTo>
                    <a:pt x="6741" y="65294"/>
                  </a:lnTo>
                  <a:lnTo>
                    <a:pt x="7851" y="66113"/>
                  </a:lnTo>
                  <a:lnTo>
                    <a:pt x="9570" y="68598"/>
                  </a:lnTo>
                  <a:lnTo>
                    <a:pt x="10878" y="69814"/>
                  </a:lnTo>
                  <a:lnTo>
                    <a:pt x="11301" y="69761"/>
                  </a:lnTo>
                  <a:lnTo>
                    <a:pt x="11711" y="69431"/>
                  </a:lnTo>
                  <a:lnTo>
                    <a:pt x="11988" y="69180"/>
                  </a:lnTo>
                  <a:lnTo>
                    <a:pt x="12332" y="69418"/>
                  </a:lnTo>
                  <a:lnTo>
                    <a:pt x="12385" y="70171"/>
                  </a:lnTo>
                  <a:lnTo>
                    <a:pt x="12544" y="71823"/>
                  </a:lnTo>
                  <a:lnTo>
                    <a:pt x="12332" y="73608"/>
                  </a:lnTo>
                  <a:lnTo>
                    <a:pt x="12861" y="75286"/>
                  </a:lnTo>
                  <a:lnTo>
                    <a:pt x="12887" y="75802"/>
                  </a:lnTo>
                  <a:lnTo>
                    <a:pt x="12596" y="76278"/>
                  </a:lnTo>
                  <a:lnTo>
                    <a:pt x="12662" y="76714"/>
                  </a:lnTo>
                  <a:lnTo>
                    <a:pt x="13125" y="77163"/>
                  </a:lnTo>
                  <a:lnTo>
                    <a:pt x="14896" y="78273"/>
                  </a:lnTo>
                  <a:lnTo>
                    <a:pt x="16561" y="79992"/>
                  </a:lnTo>
                  <a:lnTo>
                    <a:pt x="18452" y="81194"/>
                  </a:lnTo>
                  <a:lnTo>
                    <a:pt x="20183" y="81961"/>
                  </a:lnTo>
                  <a:lnTo>
                    <a:pt x="21254" y="82014"/>
                  </a:lnTo>
                  <a:lnTo>
                    <a:pt x="23091" y="83389"/>
                  </a:lnTo>
                  <a:lnTo>
                    <a:pt x="26607" y="84393"/>
                  </a:lnTo>
                  <a:lnTo>
                    <a:pt x="27730" y="84737"/>
                  </a:lnTo>
                  <a:lnTo>
                    <a:pt x="28523" y="85305"/>
                  </a:lnTo>
                  <a:lnTo>
                    <a:pt x="29105" y="85953"/>
                  </a:lnTo>
                  <a:lnTo>
                    <a:pt x="29184" y="86666"/>
                  </a:lnTo>
                  <a:lnTo>
                    <a:pt x="28656" y="86997"/>
                  </a:lnTo>
                  <a:lnTo>
                    <a:pt x="27968" y="87948"/>
                  </a:lnTo>
                  <a:lnTo>
                    <a:pt x="27717" y="89112"/>
                  </a:lnTo>
                  <a:lnTo>
                    <a:pt x="27175" y="89402"/>
                  </a:lnTo>
                  <a:lnTo>
                    <a:pt x="26620" y="89429"/>
                  </a:lnTo>
                  <a:lnTo>
                    <a:pt x="26237" y="89759"/>
                  </a:lnTo>
                  <a:lnTo>
                    <a:pt x="26342" y="92548"/>
                  </a:lnTo>
                  <a:lnTo>
                    <a:pt x="26831" y="93024"/>
                  </a:lnTo>
                  <a:lnTo>
                    <a:pt x="27585" y="93447"/>
                  </a:lnTo>
                  <a:lnTo>
                    <a:pt x="28986" y="93883"/>
                  </a:lnTo>
                  <a:lnTo>
                    <a:pt x="30387" y="94518"/>
                  </a:lnTo>
                  <a:lnTo>
                    <a:pt x="30400" y="95007"/>
                  </a:lnTo>
                  <a:lnTo>
                    <a:pt x="30149" y="95548"/>
                  </a:lnTo>
                  <a:lnTo>
                    <a:pt x="28417" y="95760"/>
                  </a:lnTo>
                  <a:lnTo>
                    <a:pt x="27122" y="95853"/>
                  </a:lnTo>
                  <a:lnTo>
                    <a:pt x="26541" y="96077"/>
                  </a:lnTo>
                  <a:lnTo>
                    <a:pt x="26646" y="97042"/>
                  </a:lnTo>
                  <a:lnTo>
                    <a:pt x="30347" y="98033"/>
                  </a:lnTo>
                  <a:lnTo>
                    <a:pt x="32052" y="98985"/>
                  </a:lnTo>
                  <a:lnTo>
                    <a:pt x="32991" y="100214"/>
                  </a:lnTo>
                  <a:lnTo>
                    <a:pt x="35370" y="101034"/>
                  </a:lnTo>
                  <a:lnTo>
                    <a:pt x="39177" y="101430"/>
                  </a:lnTo>
                  <a:lnTo>
                    <a:pt x="41886" y="102699"/>
                  </a:lnTo>
                  <a:lnTo>
                    <a:pt x="43485" y="104827"/>
                  </a:lnTo>
                  <a:lnTo>
                    <a:pt x="45878" y="104312"/>
                  </a:lnTo>
                  <a:lnTo>
                    <a:pt x="49050" y="101153"/>
                  </a:lnTo>
                  <a:lnTo>
                    <a:pt x="52301" y="100333"/>
                  </a:lnTo>
                  <a:lnTo>
                    <a:pt x="55632" y="101840"/>
                  </a:lnTo>
                  <a:lnTo>
                    <a:pt x="57470" y="103096"/>
                  </a:lnTo>
                  <a:lnTo>
                    <a:pt x="57826" y="104060"/>
                  </a:lnTo>
                  <a:lnTo>
                    <a:pt x="57086" y="104457"/>
                  </a:lnTo>
                  <a:lnTo>
                    <a:pt x="55275" y="104272"/>
                  </a:lnTo>
                  <a:lnTo>
                    <a:pt x="53821" y="104867"/>
                  </a:lnTo>
                  <a:lnTo>
                    <a:pt x="52738" y="106255"/>
                  </a:lnTo>
                  <a:lnTo>
                    <a:pt x="52645" y="107735"/>
                  </a:lnTo>
                  <a:lnTo>
                    <a:pt x="53544" y="109308"/>
                  </a:lnTo>
                  <a:lnTo>
                    <a:pt x="54760" y="110392"/>
                  </a:lnTo>
                  <a:lnTo>
                    <a:pt x="56280" y="110986"/>
                  </a:lnTo>
                  <a:lnTo>
                    <a:pt x="57113" y="111806"/>
                  </a:lnTo>
                  <a:lnTo>
                    <a:pt x="57284" y="112850"/>
                  </a:lnTo>
                  <a:lnTo>
                    <a:pt x="57681" y="113141"/>
                  </a:lnTo>
                  <a:lnTo>
                    <a:pt x="59320" y="114304"/>
                  </a:lnTo>
                  <a:lnTo>
                    <a:pt x="63259" y="116154"/>
                  </a:lnTo>
                  <a:lnTo>
                    <a:pt x="65201" y="117503"/>
                  </a:lnTo>
                  <a:lnTo>
                    <a:pt x="65162" y="118335"/>
                  </a:lnTo>
                  <a:lnTo>
                    <a:pt x="64329" y="119168"/>
                  </a:lnTo>
                  <a:lnTo>
                    <a:pt x="62717" y="119974"/>
                  </a:lnTo>
                  <a:lnTo>
                    <a:pt x="61805" y="121045"/>
                  </a:lnTo>
                  <a:lnTo>
                    <a:pt x="61620" y="122380"/>
                  </a:lnTo>
                  <a:lnTo>
                    <a:pt x="61924" y="123318"/>
                  </a:lnTo>
                  <a:lnTo>
                    <a:pt x="63126" y="124151"/>
                  </a:lnTo>
                  <a:lnTo>
                    <a:pt x="69947" y="123067"/>
                  </a:lnTo>
                  <a:lnTo>
                    <a:pt x="76952" y="123622"/>
                  </a:lnTo>
                  <a:lnTo>
                    <a:pt x="86442" y="125446"/>
                  </a:lnTo>
                  <a:lnTo>
                    <a:pt x="92707" y="126081"/>
                  </a:lnTo>
                  <a:lnTo>
                    <a:pt x="97240" y="125235"/>
                  </a:lnTo>
                  <a:lnTo>
                    <a:pt x="105858" y="126768"/>
                  </a:lnTo>
                  <a:lnTo>
                    <a:pt x="113868" y="128182"/>
                  </a:lnTo>
                  <a:lnTo>
                    <a:pt x="121508" y="128605"/>
                  </a:lnTo>
                  <a:lnTo>
                    <a:pt x="125698" y="127495"/>
                  </a:lnTo>
                  <a:lnTo>
                    <a:pt x="128579" y="125988"/>
                  </a:lnTo>
                  <a:lnTo>
                    <a:pt x="130958" y="123160"/>
                  </a:lnTo>
                  <a:lnTo>
                    <a:pt x="137038" y="119432"/>
                  </a:lnTo>
                  <a:lnTo>
                    <a:pt x="143039" y="117331"/>
                  </a:lnTo>
                  <a:lnTo>
                    <a:pt x="150969" y="115639"/>
                  </a:lnTo>
                  <a:lnTo>
                    <a:pt x="156296" y="115057"/>
                  </a:lnTo>
                  <a:lnTo>
                    <a:pt x="157102" y="115639"/>
                  </a:lnTo>
                  <a:lnTo>
                    <a:pt x="164226" y="119076"/>
                  </a:lnTo>
                  <a:lnTo>
                    <a:pt x="167279" y="119076"/>
                  </a:lnTo>
                  <a:lnTo>
                    <a:pt x="169804" y="119683"/>
                  </a:lnTo>
                  <a:lnTo>
                    <a:pt x="170769" y="120595"/>
                  </a:lnTo>
                  <a:lnTo>
                    <a:pt x="171417" y="120820"/>
                  </a:lnTo>
                  <a:lnTo>
                    <a:pt x="174628" y="119974"/>
                  </a:lnTo>
                  <a:lnTo>
                    <a:pt x="176241" y="121851"/>
                  </a:lnTo>
                  <a:lnTo>
                    <a:pt x="178726" y="124468"/>
                  </a:lnTo>
                  <a:lnTo>
                    <a:pt x="182718" y="125830"/>
                  </a:lnTo>
                  <a:lnTo>
                    <a:pt x="186233" y="126596"/>
                  </a:lnTo>
                  <a:lnTo>
                    <a:pt x="187330" y="126715"/>
                  </a:lnTo>
                  <a:lnTo>
                    <a:pt x="190978" y="126662"/>
                  </a:lnTo>
                  <a:lnTo>
                    <a:pt x="190965" y="125155"/>
                  </a:lnTo>
                  <a:lnTo>
                    <a:pt x="192062" y="120067"/>
                  </a:lnTo>
                  <a:lnTo>
                    <a:pt x="191044" y="111555"/>
                  </a:lnTo>
                  <a:lnTo>
                    <a:pt x="192062" y="109414"/>
                  </a:lnTo>
                  <a:lnTo>
                    <a:pt x="195168" y="105805"/>
                  </a:lnTo>
                  <a:lnTo>
                    <a:pt x="195829" y="103928"/>
                  </a:lnTo>
                  <a:lnTo>
                    <a:pt x="194031" y="104193"/>
                  </a:lnTo>
                  <a:lnTo>
                    <a:pt x="194084" y="103175"/>
                  </a:lnTo>
                  <a:lnTo>
                    <a:pt x="194745" y="102236"/>
                  </a:lnTo>
                  <a:lnTo>
                    <a:pt x="194613" y="100056"/>
                  </a:lnTo>
                  <a:lnTo>
                    <a:pt x="195009" y="99144"/>
                  </a:lnTo>
                  <a:lnTo>
                    <a:pt x="196120" y="97491"/>
                  </a:lnTo>
                  <a:lnTo>
                    <a:pt x="195076" y="94518"/>
                  </a:lnTo>
                  <a:lnTo>
                    <a:pt x="195842" y="93222"/>
                  </a:lnTo>
                  <a:lnTo>
                    <a:pt x="196900" y="92482"/>
                  </a:lnTo>
                  <a:lnTo>
                    <a:pt x="199504" y="92971"/>
                  </a:lnTo>
                  <a:lnTo>
                    <a:pt x="198565" y="94333"/>
                  </a:lnTo>
                  <a:lnTo>
                    <a:pt x="199173" y="95813"/>
                  </a:lnTo>
                  <a:lnTo>
                    <a:pt x="199609" y="97795"/>
                  </a:lnTo>
                  <a:lnTo>
                    <a:pt x="198975" y="98932"/>
                  </a:lnTo>
                  <a:lnTo>
                    <a:pt x="210170" y="96579"/>
                  </a:lnTo>
                  <a:lnTo>
                    <a:pt x="211069" y="94610"/>
                  </a:lnTo>
                  <a:lnTo>
                    <a:pt x="211584" y="92852"/>
                  </a:lnTo>
                  <a:lnTo>
                    <a:pt x="212113" y="85847"/>
                  </a:lnTo>
                  <a:lnTo>
                    <a:pt x="212245" y="84710"/>
                  </a:lnTo>
                  <a:lnTo>
                    <a:pt x="212457" y="8288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8" name="Volný tvar: obrazec 95">
              <a:extLst>
                <a:ext uri="{FF2B5EF4-FFF2-40B4-BE49-F238E27FC236}">
                  <a16:creationId xmlns:a16="http://schemas.microsoft.com/office/drawing/2014/main" id="{31D84913-574E-DEDA-41FE-798A2F4B2C84}"/>
                </a:ext>
              </a:extLst>
            </p:cNvPr>
            <p:cNvSpPr/>
            <p:nvPr/>
          </p:nvSpPr>
          <p:spPr>
            <a:xfrm>
              <a:off x="4580288" y="4103166"/>
              <a:ext cx="22864" cy="47767"/>
            </a:xfrm>
            <a:custGeom>
              <a:avLst/>
              <a:gdLst>
                <a:gd name="connsiteX0" fmla="*/ 21121 w 21504"/>
                <a:gd name="connsiteY0" fmla="*/ 28431 h 44925"/>
                <a:gd name="connsiteX1" fmla="*/ 19839 w 21504"/>
                <a:gd name="connsiteY1" fmla="*/ 24571 h 44925"/>
                <a:gd name="connsiteX2" fmla="*/ 18583 w 21504"/>
                <a:gd name="connsiteY2" fmla="*/ 21597 h 44925"/>
                <a:gd name="connsiteX3" fmla="*/ 18213 w 21504"/>
                <a:gd name="connsiteY3" fmla="*/ 19826 h 44925"/>
                <a:gd name="connsiteX4" fmla="*/ 17447 w 21504"/>
                <a:gd name="connsiteY4" fmla="*/ 17777 h 44925"/>
                <a:gd name="connsiteX5" fmla="*/ 18095 w 21504"/>
                <a:gd name="connsiteY5" fmla="*/ 13323 h 44925"/>
                <a:gd name="connsiteX6" fmla="*/ 18967 w 21504"/>
                <a:gd name="connsiteY6" fmla="*/ 10521 h 44925"/>
                <a:gd name="connsiteX7" fmla="*/ 17975 w 21504"/>
                <a:gd name="connsiteY7" fmla="*/ 7098 h 44925"/>
                <a:gd name="connsiteX8" fmla="*/ 13997 w 21504"/>
                <a:gd name="connsiteY8" fmla="*/ 4018 h 44925"/>
                <a:gd name="connsiteX9" fmla="*/ 10587 w 21504"/>
                <a:gd name="connsiteY9" fmla="*/ 0 h 44925"/>
                <a:gd name="connsiteX10" fmla="*/ 7018 w 21504"/>
                <a:gd name="connsiteY10" fmla="*/ 2049 h 44925"/>
                <a:gd name="connsiteX11" fmla="*/ 4705 w 21504"/>
                <a:gd name="connsiteY11" fmla="*/ 4851 h 44925"/>
                <a:gd name="connsiteX12" fmla="*/ 2895 w 21504"/>
                <a:gd name="connsiteY12" fmla="*/ 12134 h 44925"/>
                <a:gd name="connsiteX13" fmla="*/ 2287 w 21504"/>
                <a:gd name="connsiteY13" fmla="*/ 15279 h 44925"/>
                <a:gd name="connsiteX14" fmla="*/ 952 w 21504"/>
                <a:gd name="connsiteY14" fmla="*/ 18557 h 44925"/>
                <a:gd name="connsiteX15" fmla="*/ 106 w 21504"/>
                <a:gd name="connsiteY15" fmla="*/ 20038 h 44925"/>
                <a:gd name="connsiteX16" fmla="*/ 0 w 21504"/>
                <a:gd name="connsiteY16" fmla="*/ 21320 h 44925"/>
                <a:gd name="connsiteX17" fmla="*/ 1044 w 21504"/>
                <a:gd name="connsiteY17" fmla="*/ 27598 h 44925"/>
                <a:gd name="connsiteX18" fmla="*/ 3344 w 21504"/>
                <a:gd name="connsiteY18" fmla="*/ 35766 h 44925"/>
                <a:gd name="connsiteX19" fmla="*/ 3159 w 21504"/>
                <a:gd name="connsiteY19" fmla="*/ 36837 h 44925"/>
                <a:gd name="connsiteX20" fmla="*/ 2524 w 21504"/>
                <a:gd name="connsiteY20" fmla="*/ 38568 h 44925"/>
                <a:gd name="connsiteX21" fmla="*/ 3991 w 21504"/>
                <a:gd name="connsiteY21" fmla="*/ 41674 h 44925"/>
                <a:gd name="connsiteX22" fmla="*/ 5935 w 21504"/>
                <a:gd name="connsiteY22" fmla="*/ 44054 h 44925"/>
                <a:gd name="connsiteX23" fmla="*/ 6899 w 21504"/>
                <a:gd name="connsiteY23" fmla="*/ 44662 h 44925"/>
                <a:gd name="connsiteX24" fmla="*/ 8300 w 21504"/>
                <a:gd name="connsiteY24" fmla="*/ 44899 h 44925"/>
                <a:gd name="connsiteX25" fmla="*/ 10019 w 21504"/>
                <a:gd name="connsiteY25" fmla="*/ 44926 h 44925"/>
                <a:gd name="connsiteX26" fmla="*/ 12028 w 21504"/>
                <a:gd name="connsiteY26" fmla="*/ 44291 h 44925"/>
                <a:gd name="connsiteX27" fmla="*/ 14169 w 21504"/>
                <a:gd name="connsiteY27" fmla="*/ 43710 h 44925"/>
                <a:gd name="connsiteX28" fmla="*/ 17209 w 21504"/>
                <a:gd name="connsiteY28" fmla="*/ 42639 h 44925"/>
                <a:gd name="connsiteX29" fmla="*/ 17936 w 21504"/>
                <a:gd name="connsiteY29" fmla="*/ 41992 h 44925"/>
                <a:gd name="connsiteX30" fmla="*/ 20011 w 21504"/>
                <a:gd name="connsiteY30" fmla="*/ 35700 h 44925"/>
                <a:gd name="connsiteX31" fmla="*/ 21161 w 21504"/>
                <a:gd name="connsiteY31" fmla="*/ 33612 h 44925"/>
                <a:gd name="connsiteX32" fmla="*/ 21504 w 21504"/>
                <a:gd name="connsiteY32" fmla="*/ 31114 h 4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04" h="44925">
                  <a:moveTo>
                    <a:pt x="21121" y="28431"/>
                  </a:moveTo>
                  <a:lnTo>
                    <a:pt x="19839" y="24571"/>
                  </a:lnTo>
                  <a:lnTo>
                    <a:pt x="18583" y="21597"/>
                  </a:lnTo>
                  <a:lnTo>
                    <a:pt x="18213" y="19826"/>
                  </a:lnTo>
                  <a:lnTo>
                    <a:pt x="17447" y="17777"/>
                  </a:lnTo>
                  <a:lnTo>
                    <a:pt x="18095" y="13323"/>
                  </a:lnTo>
                  <a:lnTo>
                    <a:pt x="18967" y="10521"/>
                  </a:lnTo>
                  <a:lnTo>
                    <a:pt x="17975" y="7098"/>
                  </a:lnTo>
                  <a:lnTo>
                    <a:pt x="13997" y="4018"/>
                  </a:lnTo>
                  <a:lnTo>
                    <a:pt x="10587" y="0"/>
                  </a:lnTo>
                  <a:lnTo>
                    <a:pt x="7018" y="2049"/>
                  </a:lnTo>
                  <a:lnTo>
                    <a:pt x="4705" y="4851"/>
                  </a:lnTo>
                  <a:lnTo>
                    <a:pt x="2895" y="12134"/>
                  </a:lnTo>
                  <a:lnTo>
                    <a:pt x="2287" y="15279"/>
                  </a:lnTo>
                  <a:lnTo>
                    <a:pt x="952" y="18557"/>
                  </a:lnTo>
                  <a:lnTo>
                    <a:pt x="106" y="20038"/>
                  </a:lnTo>
                  <a:lnTo>
                    <a:pt x="0" y="21320"/>
                  </a:lnTo>
                  <a:lnTo>
                    <a:pt x="1044" y="27598"/>
                  </a:lnTo>
                  <a:lnTo>
                    <a:pt x="3344" y="35766"/>
                  </a:lnTo>
                  <a:lnTo>
                    <a:pt x="3159" y="36837"/>
                  </a:lnTo>
                  <a:lnTo>
                    <a:pt x="2524" y="38568"/>
                  </a:lnTo>
                  <a:lnTo>
                    <a:pt x="3991" y="41674"/>
                  </a:lnTo>
                  <a:lnTo>
                    <a:pt x="5935" y="44054"/>
                  </a:lnTo>
                  <a:lnTo>
                    <a:pt x="6899" y="44662"/>
                  </a:lnTo>
                  <a:lnTo>
                    <a:pt x="8300" y="44899"/>
                  </a:lnTo>
                  <a:lnTo>
                    <a:pt x="10019" y="44926"/>
                  </a:lnTo>
                  <a:lnTo>
                    <a:pt x="12028" y="44291"/>
                  </a:lnTo>
                  <a:lnTo>
                    <a:pt x="14169" y="43710"/>
                  </a:lnTo>
                  <a:lnTo>
                    <a:pt x="17209" y="42639"/>
                  </a:lnTo>
                  <a:lnTo>
                    <a:pt x="17936" y="41992"/>
                  </a:lnTo>
                  <a:lnTo>
                    <a:pt x="20011" y="35700"/>
                  </a:lnTo>
                  <a:lnTo>
                    <a:pt x="21161" y="33612"/>
                  </a:lnTo>
                  <a:lnTo>
                    <a:pt x="21504" y="3111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69" name="Volný tvar: obrazec 96">
              <a:extLst>
                <a:ext uri="{FF2B5EF4-FFF2-40B4-BE49-F238E27FC236}">
                  <a16:creationId xmlns:a16="http://schemas.microsoft.com/office/drawing/2014/main" id="{EFCE7D4C-F3C9-9D35-9F46-EDA5B451A092}"/>
                </a:ext>
              </a:extLst>
            </p:cNvPr>
            <p:cNvSpPr/>
            <p:nvPr/>
          </p:nvSpPr>
          <p:spPr>
            <a:xfrm>
              <a:off x="1490231" y="4332421"/>
              <a:ext cx="69227" cy="17272"/>
            </a:xfrm>
            <a:custGeom>
              <a:avLst/>
              <a:gdLst>
                <a:gd name="connsiteX0" fmla="*/ 1943 w 65108"/>
                <a:gd name="connsiteY0" fmla="*/ 11288 h 16244"/>
                <a:gd name="connsiteX1" fmla="*/ 515 w 65108"/>
                <a:gd name="connsiteY1" fmla="*/ 11341 h 16244"/>
                <a:gd name="connsiteX2" fmla="*/ 212 w 65108"/>
                <a:gd name="connsiteY2" fmla="*/ 11499 h 16244"/>
                <a:gd name="connsiteX3" fmla="*/ 0 w 65108"/>
                <a:gd name="connsiteY3" fmla="*/ 11909 h 16244"/>
                <a:gd name="connsiteX4" fmla="*/ 119 w 65108"/>
                <a:gd name="connsiteY4" fmla="*/ 12292 h 16244"/>
                <a:gd name="connsiteX5" fmla="*/ 767 w 65108"/>
                <a:gd name="connsiteY5" fmla="*/ 12715 h 16244"/>
                <a:gd name="connsiteX6" fmla="*/ 899 w 65108"/>
                <a:gd name="connsiteY6" fmla="*/ 12966 h 16244"/>
                <a:gd name="connsiteX7" fmla="*/ 991 w 65108"/>
                <a:gd name="connsiteY7" fmla="*/ 13046 h 16244"/>
                <a:gd name="connsiteX8" fmla="*/ 1216 w 65108"/>
                <a:gd name="connsiteY8" fmla="*/ 13072 h 16244"/>
                <a:gd name="connsiteX9" fmla="*/ 1454 w 65108"/>
                <a:gd name="connsiteY9" fmla="*/ 13046 h 16244"/>
                <a:gd name="connsiteX10" fmla="*/ 1573 w 65108"/>
                <a:gd name="connsiteY10" fmla="*/ 12966 h 16244"/>
                <a:gd name="connsiteX11" fmla="*/ 1626 w 65108"/>
                <a:gd name="connsiteY11" fmla="*/ 12742 h 16244"/>
                <a:gd name="connsiteX12" fmla="*/ 1718 w 65108"/>
                <a:gd name="connsiteY12" fmla="*/ 12609 h 16244"/>
                <a:gd name="connsiteX13" fmla="*/ 1837 w 65108"/>
                <a:gd name="connsiteY13" fmla="*/ 12491 h 16244"/>
                <a:gd name="connsiteX14" fmla="*/ 2141 w 65108"/>
                <a:gd name="connsiteY14" fmla="*/ 12001 h 16244"/>
                <a:gd name="connsiteX15" fmla="*/ 2300 w 65108"/>
                <a:gd name="connsiteY15" fmla="*/ 11803 h 16244"/>
                <a:gd name="connsiteX16" fmla="*/ 2313 w 65108"/>
                <a:gd name="connsiteY16" fmla="*/ 11605 h 16244"/>
                <a:gd name="connsiteX17" fmla="*/ 2062 w 65108"/>
                <a:gd name="connsiteY17" fmla="*/ 11314 h 16244"/>
                <a:gd name="connsiteX18" fmla="*/ 1943 w 65108"/>
                <a:gd name="connsiteY18" fmla="*/ 11288 h 16244"/>
                <a:gd name="connsiteX19" fmla="*/ 64937 w 65108"/>
                <a:gd name="connsiteY19" fmla="*/ 10667 h 16244"/>
                <a:gd name="connsiteX20" fmla="*/ 63430 w 65108"/>
                <a:gd name="connsiteY20" fmla="*/ 10191 h 16244"/>
                <a:gd name="connsiteX21" fmla="*/ 60721 w 65108"/>
                <a:gd name="connsiteY21" fmla="*/ 10085 h 16244"/>
                <a:gd name="connsiteX22" fmla="*/ 58302 w 65108"/>
                <a:gd name="connsiteY22" fmla="*/ 10865 h 16244"/>
                <a:gd name="connsiteX23" fmla="*/ 58632 w 65108"/>
                <a:gd name="connsiteY23" fmla="*/ 11697 h 16244"/>
                <a:gd name="connsiteX24" fmla="*/ 59862 w 65108"/>
                <a:gd name="connsiteY24" fmla="*/ 11922 h 16244"/>
                <a:gd name="connsiteX25" fmla="*/ 61805 w 65108"/>
                <a:gd name="connsiteY25" fmla="*/ 11750 h 16244"/>
                <a:gd name="connsiteX26" fmla="*/ 65109 w 65108"/>
                <a:gd name="connsiteY26" fmla="*/ 10970 h 16244"/>
                <a:gd name="connsiteX27" fmla="*/ 64937 w 65108"/>
                <a:gd name="connsiteY27" fmla="*/ 10667 h 16244"/>
                <a:gd name="connsiteX28" fmla="*/ 51706 w 65108"/>
                <a:gd name="connsiteY28" fmla="*/ 2207 h 16244"/>
                <a:gd name="connsiteX29" fmla="*/ 47080 w 65108"/>
                <a:gd name="connsiteY29" fmla="*/ 1494 h 16244"/>
                <a:gd name="connsiteX30" fmla="*/ 46539 w 65108"/>
                <a:gd name="connsiteY30" fmla="*/ 1494 h 16244"/>
                <a:gd name="connsiteX31" fmla="*/ 47001 w 65108"/>
                <a:gd name="connsiteY31" fmla="*/ 2657 h 16244"/>
                <a:gd name="connsiteX32" fmla="*/ 46248 w 65108"/>
                <a:gd name="connsiteY32" fmla="*/ 2736 h 16244"/>
                <a:gd name="connsiteX33" fmla="*/ 45547 w 65108"/>
                <a:gd name="connsiteY33" fmla="*/ 2181 h 16244"/>
                <a:gd name="connsiteX34" fmla="*/ 45045 w 65108"/>
                <a:gd name="connsiteY34" fmla="*/ 1454 h 16244"/>
                <a:gd name="connsiteX35" fmla="*/ 44186 w 65108"/>
                <a:gd name="connsiteY35" fmla="*/ 1309 h 16244"/>
                <a:gd name="connsiteX36" fmla="*/ 28893 w 65108"/>
                <a:gd name="connsiteY36" fmla="*/ 833 h 16244"/>
                <a:gd name="connsiteX37" fmla="*/ 22919 w 65108"/>
                <a:gd name="connsiteY37" fmla="*/ 0 h 16244"/>
                <a:gd name="connsiteX38" fmla="*/ 21584 w 65108"/>
                <a:gd name="connsiteY38" fmla="*/ 212 h 16244"/>
                <a:gd name="connsiteX39" fmla="*/ 20408 w 65108"/>
                <a:gd name="connsiteY39" fmla="*/ 648 h 16244"/>
                <a:gd name="connsiteX40" fmla="*/ 19879 w 65108"/>
                <a:gd name="connsiteY40" fmla="*/ 2445 h 16244"/>
                <a:gd name="connsiteX41" fmla="*/ 18716 w 65108"/>
                <a:gd name="connsiteY41" fmla="*/ 3635 h 16244"/>
                <a:gd name="connsiteX42" fmla="*/ 17381 w 65108"/>
                <a:gd name="connsiteY42" fmla="*/ 4454 h 16244"/>
                <a:gd name="connsiteX43" fmla="*/ 17857 w 65108"/>
                <a:gd name="connsiteY43" fmla="*/ 5697 h 16244"/>
                <a:gd name="connsiteX44" fmla="*/ 18597 w 65108"/>
                <a:gd name="connsiteY44" fmla="*/ 6754 h 16244"/>
                <a:gd name="connsiteX45" fmla="*/ 19192 w 65108"/>
                <a:gd name="connsiteY45" fmla="*/ 8419 h 16244"/>
                <a:gd name="connsiteX46" fmla="*/ 18914 w 65108"/>
                <a:gd name="connsiteY46" fmla="*/ 10442 h 16244"/>
                <a:gd name="connsiteX47" fmla="*/ 17857 w 65108"/>
                <a:gd name="connsiteY47" fmla="*/ 14909 h 16244"/>
                <a:gd name="connsiteX48" fmla="*/ 19112 w 65108"/>
                <a:gd name="connsiteY48" fmla="*/ 15689 h 16244"/>
                <a:gd name="connsiteX49" fmla="*/ 22298 w 65108"/>
                <a:gd name="connsiteY49" fmla="*/ 15649 h 16244"/>
                <a:gd name="connsiteX50" fmla="*/ 23540 w 65108"/>
                <a:gd name="connsiteY50" fmla="*/ 16046 h 16244"/>
                <a:gd name="connsiteX51" fmla="*/ 25034 w 65108"/>
                <a:gd name="connsiteY51" fmla="*/ 16218 h 16244"/>
                <a:gd name="connsiteX52" fmla="*/ 26593 w 65108"/>
                <a:gd name="connsiteY52" fmla="*/ 16019 h 16244"/>
                <a:gd name="connsiteX53" fmla="*/ 28298 w 65108"/>
                <a:gd name="connsiteY53" fmla="*/ 15134 h 16244"/>
                <a:gd name="connsiteX54" fmla="*/ 32554 w 65108"/>
                <a:gd name="connsiteY54" fmla="*/ 15385 h 16244"/>
                <a:gd name="connsiteX55" fmla="*/ 34735 w 65108"/>
                <a:gd name="connsiteY55" fmla="*/ 15121 h 16244"/>
                <a:gd name="connsiteX56" fmla="*/ 37141 w 65108"/>
                <a:gd name="connsiteY56" fmla="*/ 16152 h 16244"/>
                <a:gd name="connsiteX57" fmla="*/ 39216 w 65108"/>
                <a:gd name="connsiteY57" fmla="*/ 15768 h 16244"/>
                <a:gd name="connsiteX58" fmla="*/ 40154 w 65108"/>
                <a:gd name="connsiteY58" fmla="*/ 16165 h 16244"/>
                <a:gd name="connsiteX59" fmla="*/ 41146 w 65108"/>
                <a:gd name="connsiteY59" fmla="*/ 16244 h 16244"/>
                <a:gd name="connsiteX60" fmla="*/ 43842 w 65108"/>
                <a:gd name="connsiteY60" fmla="*/ 16178 h 16244"/>
                <a:gd name="connsiteX61" fmla="*/ 47966 w 65108"/>
                <a:gd name="connsiteY61" fmla="*/ 15478 h 16244"/>
                <a:gd name="connsiteX62" fmla="*/ 51588 w 65108"/>
                <a:gd name="connsiteY62" fmla="*/ 13138 h 16244"/>
                <a:gd name="connsiteX63" fmla="*/ 53081 w 65108"/>
                <a:gd name="connsiteY63" fmla="*/ 11129 h 16244"/>
                <a:gd name="connsiteX64" fmla="*/ 54826 w 65108"/>
                <a:gd name="connsiteY64" fmla="*/ 9490 h 16244"/>
                <a:gd name="connsiteX65" fmla="*/ 57403 w 65108"/>
                <a:gd name="connsiteY65" fmla="*/ 7917 h 16244"/>
                <a:gd name="connsiteX66" fmla="*/ 57641 w 65108"/>
                <a:gd name="connsiteY66" fmla="*/ 3992 h 16244"/>
                <a:gd name="connsiteX67" fmla="*/ 54588 w 65108"/>
                <a:gd name="connsiteY67" fmla="*/ 3423 h 16244"/>
                <a:gd name="connsiteX68" fmla="*/ 51706 w 65108"/>
                <a:gd name="connsiteY68" fmla="*/ 2207 h 1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108" h="16244">
                  <a:moveTo>
                    <a:pt x="1943" y="11288"/>
                  </a:moveTo>
                  <a:lnTo>
                    <a:pt x="515" y="11341"/>
                  </a:lnTo>
                  <a:lnTo>
                    <a:pt x="212" y="11499"/>
                  </a:lnTo>
                  <a:lnTo>
                    <a:pt x="0" y="11909"/>
                  </a:lnTo>
                  <a:lnTo>
                    <a:pt x="119" y="12292"/>
                  </a:lnTo>
                  <a:lnTo>
                    <a:pt x="767" y="12715"/>
                  </a:lnTo>
                  <a:lnTo>
                    <a:pt x="899" y="12966"/>
                  </a:lnTo>
                  <a:lnTo>
                    <a:pt x="991" y="13046"/>
                  </a:lnTo>
                  <a:lnTo>
                    <a:pt x="1216" y="13072"/>
                  </a:lnTo>
                  <a:lnTo>
                    <a:pt x="1454" y="13046"/>
                  </a:lnTo>
                  <a:lnTo>
                    <a:pt x="1573" y="12966"/>
                  </a:lnTo>
                  <a:lnTo>
                    <a:pt x="1626" y="12742"/>
                  </a:lnTo>
                  <a:lnTo>
                    <a:pt x="1718" y="12609"/>
                  </a:lnTo>
                  <a:lnTo>
                    <a:pt x="1837" y="12491"/>
                  </a:lnTo>
                  <a:lnTo>
                    <a:pt x="2141" y="12001"/>
                  </a:lnTo>
                  <a:lnTo>
                    <a:pt x="2300" y="11803"/>
                  </a:lnTo>
                  <a:lnTo>
                    <a:pt x="2313" y="11605"/>
                  </a:lnTo>
                  <a:lnTo>
                    <a:pt x="2062" y="11314"/>
                  </a:lnTo>
                  <a:lnTo>
                    <a:pt x="1943" y="11288"/>
                  </a:lnTo>
                  <a:close/>
                  <a:moveTo>
                    <a:pt x="64937" y="10667"/>
                  </a:moveTo>
                  <a:lnTo>
                    <a:pt x="63430" y="10191"/>
                  </a:lnTo>
                  <a:lnTo>
                    <a:pt x="60721" y="10085"/>
                  </a:lnTo>
                  <a:lnTo>
                    <a:pt x="58302" y="10865"/>
                  </a:lnTo>
                  <a:lnTo>
                    <a:pt x="58632" y="11697"/>
                  </a:lnTo>
                  <a:lnTo>
                    <a:pt x="59862" y="11922"/>
                  </a:lnTo>
                  <a:lnTo>
                    <a:pt x="61805" y="11750"/>
                  </a:lnTo>
                  <a:lnTo>
                    <a:pt x="65109" y="10970"/>
                  </a:lnTo>
                  <a:lnTo>
                    <a:pt x="64937" y="10667"/>
                  </a:lnTo>
                  <a:close/>
                  <a:moveTo>
                    <a:pt x="51706" y="2207"/>
                  </a:moveTo>
                  <a:lnTo>
                    <a:pt x="47080" y="1494"/>
                  </a:lnTo>
                  <a:lnTo>
                    <a:pt x="46539" y="1494"/>
                  </a:lnTo>
                  <a:lnTo>
                    <a:pt x="47001" y="2657"/>
                  </a:lnTo>
                  <a:lnTo>
                    <a:pt x="46248" y="2736"/>
                  </a:lnTo>
                  <a:lnTo>
                    <a:pt x="45547" y="2181"/>
                  </a:lnTo>
                  <a:lnTo>
                    <a:pt x="45045" y="1454"/>
                  </a:lnTo>
                  <a:lnTo>
                    <a:pt x="44186" y="1309"/>
                  </a:lnTo>
                  <a:lnTo>
                    <a:pt x="28893" y="833"/>
                  </a:lnTo>
                  <a:lnTo>
                    <a:pt x="22919" y="0"/>
                  </a:lnTo>
                  <a:lnTo>
                    <a:pt x="21584" y="212"/>
                  </a:lnTo>
                  <a:lnTo>
                    <a:pt x="20408" y="648"/>
                  </a:lnTo>
                  <a:lnTo>
                    <a:pt x="19879" y="2445"/>
                  </a:lnTo>
                  <a:lnTo>
                    <a:pt x="18716" y="3635"/>
                  </a:lnTo>
                  <a:lnTo>
                    <a:pt x="17381" y="4454"/>
                  </a:lnTo>
                  <a:lnTo>
                    <a:pt x="17857" y="5697"/>
                  </a:lnTo>
                  <a:lnTo>
                    <a:pt x="18597" y="6754"/>
                  </a:lnTo>
                  <a:lnTo>
                    <a:pt x="19192" y="8419"/>
                  </a:lnTo>
                  <a:lnTo>
                    <a:pt x="18914" y="10442"/>
                  </a:lnTo>
                  <a:lnTo>
                    <a:pt x="17857" y="14909"/>
                  </a:lnTo>
                  <a:lnTo>
                    <a:pt x="19112" y="15689"/>
                  </a:lnTo>
                  <a:lnTo>
                    <a:pt x="22298" y="15649"/>
                  </a:lnTo>
                  <a:lnTo>
                    <a:pt x="23540" y="16046"/>
                  </a:lnTo>
                  <a:lnTo>
                    <a:pt x="25034" y="16218"/>
                  </a:lnTo>
                  <a:lnTo>
                    <a:pt x="26593" y="16019"/>
                  </a:lnTo>
                  <a:lnTo>
                    <a:pt x="28298" y="15134"/>
                  </a:lnTo>
                  <a:lnTo>
                    <a:pt x="32554" y="15385"/>
                  </a:lnTo>
                  <a:lnTo>
                    <a:pt x="34735" y="15121"/>
                  </a:lnTo>
                  <a:lnTo>
                    <a:pt x="37141" y="16152"/>
                  </a:lnTo>
                  <a:lnTo>
                    <a:pt x="39216" y="15768"/>
                  </a:lnTo>
                  <a:lnTo>
                    <a:pt x="40154" y="16165"/>
                  </a:lnTo>
                  <a:lnTo>
                    <a:pt x="41146" y="16244"/>
                  </a:lnTo>
                  <a:lnTo>
                    <a:pt x="43842" y="16178"/>
                  </a:lnTo>
                  <a:lnTo>
                    <a:pt x="47966" y="15478"/>
                  </a:lnTo>
                  <a:lnTo>
                    <a:pt x="51588" y="13138"/>
                  </a:lnTo>
                  <a:lnTo>
                    <a:pt x="53081" y="11129"/>
                  </a:lnTo>
                  <a:lnTo>
                    <a:pt x="54826" y="9490"/>
                  </a:lnTo>
                  <a:lnTo>
                    <a:pt x="57403" y="7917"/>
                  </a:lnTo>
                  <a:lnTo>
                    <a:pt x="57641" y="3992"/>
                  </a:lnTo>
                  <a:lnTo>
                    <a:pt x="54588" y="3423"/>
                  </a:lnTo>
                  <a:lnTo>
                    <a:pt x="51706" y="220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0" name="Volný tvar: obrazec 97">
              <a:extLst>
                <a:ext uri="{FF2B5EF4-FFF2-40B4-BE49-F238E27FC236}">
                  <a16:creationId xmlns:a16="http://schemas.microsoft.com/office/drawing/2014/main" id="{52E4748E-4929-65F6-D3E0-9B1B07C5A9C7}"/>
                </a:ext>
              </a:extLst>
            </p:cNvPr>
            <p:cNvSpPr/>
            <p:nvPr/>
          </p:nvSpPr>
          <p:spPr>
            <a:xfrm>
              <a:off x="3050649" y="3624841"/>
              <a:ext cx="86316" cy="151327"/>
            </a:xfrm>
            <a:custGeom>
              <a:avLst/>
              <a:gdLst>
                <a:gd name="connsiteX0" fmla="*/ 81009 w 81181"/>
                <a:gd name="connsiteY0" fmla="*/ 15848 h 142324"/>
                <a:gd name="connsiteX1" fmla="*/ 80613 w 81181"/>
                <a:gd name="connsiteY1" fmla="*/ 14711 h 142324"/>
                <a:gd name="connsiteX2" fmla="*/ 79225 w 81181"/>
                <a:gd name="connsiteY2" fmla="*/ 13601 h 142324"/>
                <a:gd name="connsiteX3" fmla="*/ 77361 w 81181"/>
                <a:gd name="connsiteY3" fmla="*/ 12966 h 142324"/>
                <a:gd name="connsiteX4" fmla="*/ 75247 w 81181"/>
                <a:gd name="connsiteY4" fmla="*/ 12993 h 142324"/>
                <a:gd name="connsiteX5" fmla="*/ 73951 w 81181"/>
                <a:gd name="connsiteY5" fmla="*/ 12768 h 142324"/>
                <a:gd name="connsiteX6" fmla="*/ 73634 w 81181"/>
                <a:gd name="connsiteY6" fmla="*/ 11896 h 142324"/>
                <a:gd name="connsiteX7" fmla="*/ 73964 w 81181"/>
                <a:gd name="connsiteY7" fmla="*/ 9543 h 142324"/>
                <a:gd name="connsiteX8" fmla="*/ 74044 w 81181"/>
                <a:gd name="connsiteY8" fmla="*/ 7217 h 142324"/>
                <a:gd name="connsiteX9" fmla="*/ 73727 w 81181"/>
                <a:gd name="connsiteY9" fmla="*/ 6146 h 142324"/>
                <a:gd name="connsiteX10" fmla="*/ 72815 w 81181"/>
                <a:gd name="connsiteY10" fmla="*/ 5340 h 142324"/>
                <a:gd name="connsiteX11" fmla="*/ 70859 w 81181"/>
                <a:gd name="connsiteY11" fmla="*/ 5551 h 142324"/>
                <a:gd name="connsiteX12" fmla="*/ 69233 w 81181"/>
                <a:gd name="connsiteY12" fmla="*/ 4890 h 142324"/>
                <a:gd name="connsiteX13" fmla="*/ 67977 w 81181"/>
                <a:gd name="connsiteY13" fmla="*/ 4732 h 142324"/>
                <a:gd name="connsiteX14" fmla="*/ 67197 w 81181"/>
                <a:gd name="connsiteY14" fmla="*/ 5247 h 142324"/>
                <a:gd name="connsiteX15" fmla="*/ 63457 w 81181"/>
                <a:gd name="connsiteY15" fmla="*/ 5102 h 142324"/>
                <a:gd name="connsiteX16" fmla="*/ 61924 w 81181"/>
                <a:gd name="connsiteY16" fmla="*/ 4732 h 142324"/>
                <a:gd name="connsiteX17" fmla="*/ 60866 w 81181"/>
                <a:gd name="connsiteY17" fmla="*/ 4269 h 142324"/>
                <a:gd name="connsiteX18" fmla="*/ 60139 w 81181"/>
                <a:gd name="connsiteY18" fmla="*/ 4534 h 142324"/>
                <a:gd name="connsiteX19" fmla="*/ 59703 w 81181"/>
                <a:gd name="connsiteY19" fmla="*/ 4983 h 142324"/>
                <a:gd name="connsiteX20" fmla="*/ 59571 w 81181"/>
                <a:gd name="connsiteY20" fmla="*/ 5697 h 142324"/>
                <a:gd name="connsiteX21" fmla="*/ 59240 w 81181"/>
                <a:gd name="connsiteY21" fmla="*/ 6635 h 142324"/>
                <a:gd name="connsiteX22" fmla="*/ 57826 w 81181"/>
                <a:gd name="connsiteY22" fmla="*/ 7481 h 142324"/>
                <a:gd name="connsiteX23" fmla="*/ 54680 w 81181"/>
                <a:gd name="connsiteY23" fmla="*/ 8327 h 142324"/>
                <a:gd name="connsiteX24" fmla="*/ 52209 w 81181"/>
                <a:gd name="connsiteY24" fmla="*/ 8261 h 142324"/>
                <a:gd name="connsiteX25" fmla="*/ 49975 w 81181"/>
                <a:gd name="connsiteY25" fmla="*/ 7653 h 142324"/>
                <a:gd name="connsiteX26" fmla="*/ 49288 w 81181"/>
                <a:gd name="connsiteY26" fmla="*/ 7217 h 142324"/>
                <a:gd name="connsiteX27" fmla="*/ 48217 w 81181"/>
                <a:gd name="connsiteY27" fmla="*/ 6820 h 142324"/>
                <a:gd name="connsiteX28" fmla="*/ 43538 w 81181"/>
                <a:gd name="connsiteY28" fmla="*/ 7309 h 142324"/>
                <a:gd name="connsiteX29" fmla="*/ 43009 w 81181"/>
                <a:gd name="connsiteY29" fmla="*/ 6952 h 142324"/>
                <a:gd name="connsiteX30" fmla="*/ 41331 w 81181"/>
                <a:gd name="connsiteY30" fmla="*/ 7825 h 142324"/>
                <a:gd name="connsiteX31" fmla="*/ 38886 w 81181"/>
                <a:gd name="connsiteY31" fmla="*/ 8856 h 142324"/>
                <a:gd name="connsiteX32" fmla="*/ 37564 w 81181"/>
                <a:gd name="connsiteY32" fmla="*/ 8922 h 142324"/>
                <a:gd name="connsiteX33" fmla="*/ 37101 w 81181"/>
                <a:gd name="connsiteY33" fmla="*/ 8697 h 142324"/>
                <a:gd name="connsiteX34" fmla="*/ 36969 w 81181"/>
                <a:gd name="connsiteY34" fmla="*/ 8234 h 142324"/>
                <a:gd name="connsiteX35" fmla="*/ 36123 w 81181"/>
                <a:gd name="connsiteY35" fmla="*/ 6622 h 142324"/>
                <a:gd name="connsiteX36" fmla="*/ 36454 w 81181"/>
                <a:gd name="connsiteY36" fmla="*/ 5763 h 142324"/>
                <a:gd name="connsiteX37" fmla="*/ 38569 w 81181"/>
                <a:gd name="connsiteY37" fmla="*/ 3265 h 142324"/>
                <a:gd name="connsiteX38" fmla="*/ 38410 w 81181"/>
                <a:gd name="connsiteY38" fmla="*/ 2670 h 142324"/>
                <a:gd name="connsiteX39" fmla="*/ 37696 w 81181"/>
                <a:gd name="connsiteY39" fmla="*/ 1864 h 142324"/>
                <a:gd name="connsiteX40" fmla="*/ 37101 w 81181"/>
                <a:gd name="connsiteY40" fmla="*/ 701 h 142324"/>
                <a:gd name="connsiteX41" fmla="*/ 36956 w 81181"/>
                <a:gd name="connsiteY41" fmla="*/ 106 h 142324"/>
                <a:gd name="connsiteX42" fmla="*/ 35753 w 81181"/>
                <a:gd name="connsiteY42" fmla="*/ 0 h 142324"/>
                <a:gd name="connsiteX43" fmla="*/ 34418 w 81181"/>
                <a:gd name="connsiteY43" fmla="*/ 608 h 142324"/>
                <a:gd name="connsiteX44" fmla="*/ 29409 w 81181"/>
                <a:gd name="connsiteY44" fmla="*/ 1864 h 142324"/>
                <a:gd name="connsiteX45" fmla="*/ 28193 w 81181"/>
                <a:gd name="connsiteY45" fmla="*/ 2313 h 142324"/>
                <a:gd name="connsiteX46" fmla="*/ 25959 w 81181"/>
                <a:gd name="connsiteY46" fmla="*/ 3529 h 142324"/>
                <a:gd name="connsiteX47" fmla="*/ 23646 w 81181"/>
                <a:gd name="connsiteY47" fmla="*/ 5379 h 142324"/>
                <a:gd name="connsiteX48" fmla="*/ 21069 w 81181"/>
                <a:gd name="connsiteY48" fmla="*/ 8367 h 142324"/>
                <a:gd name="connsiteX49" fmla="*/ 20685 w 81181"/>
                <a:gd name="connsiteY49" fmla="*/ 10217 h 142324"/>
                <a:gd name="connsiteX50" fmla="*/ 21478 w 81181"/>
                <a:gd name="connsiteY50" fmla="*/ 11856 h 142324"/>
                <a:gd name="connsiteX51" fmla="*/ 23540 w 81181"/>
                <a:gd name="connsiteY51" fmla="*/ 12041 h 142324"/>
                <a:gd name="connsiteX52" fmla="*/ 22166 w 81181"/>
                <a:gd name="connsiteY52" fmla="*/ 13323 h 142324"/>
                <a:gd name="connsiteX53" fmla="*/ 22060 w 81181"/>
                <a:gd name="connsiteY53" fmla="*/ 15848 h 142324"/>
                <a:gd name="connsiteX54" fmla="*/ 22919 w 81181"/>
                <a:gd name="connsiteY54" fmla="*/ 23434 h 142324"/>
                <a:gd name="connsiteX55" fmla="*/ 24056 w 81181"/>
                <a:gd name="connsiteY55" fmla="*/ 27030 h 142324"/>
                <a:gd name="connsiteX56" fmla="*/ 24228 w 81181"/>
                <a:gd name="connsiteY56" fmla="*/ 28920 h 142324"/>
                <a:gd name="connsiteX57" fmla="*/ 24188 w 81181"/>
                <a:gd name="connsiteY57" fmla="*/ 30493 h 142324"/>
                <a:gd name="connsiteX58" fmla="*/ 23501 w 81181"/>
                <a:gd name="connsiteY58" fmla="*/ 33625 h 142324"/>
                <a:gd name="connsiteX59" fmla="*/ 22866 w 81181"/>
                <a:gd name="connsiteY59" fmla="*/ 38172 h 142324"/>
                <a:gd name="connsiteX60" fmla="*/ 21544 w 81181"/>
                <a:gd name="connsiteY60" fmla="*/ 41000 h 142324"/>
                <a:gd name="connsiteX61" fmla="*/ 20500 w 81181"/>
                <a:gd name="connsiteY61" fmla="*/ 42256 h 142324"/>
                <a:gd name="connsiteX62" fmla="*/ 17381 w 81181"/>
                <a:gd name="connsiteY62" fmla="*/ 51918 h 142324"/>
                <a:gd name="connsiteX63" fmla="*/ 16879 w 81181"/>
                <a:gd name="connsiteY63" fmla="*/ 54152 h 142324"/>
                <a:gd name="connsiteX64" fmla="*/ 17632 w 81181"/>
                <a:gd name="connsiteY64" fmla="*/ 54931 h 142324"/>
                <a:gd name="connsiteX65" fmla="*/ 17857 w 81181"/>
                <a:gd name="connsiteY65" fmla="*/ 55949 h 142324"/>
                <a:gd name="connsiteX66" fmla="*/ 13350 w 81181"/>
                <a:gd name="connsiteY66" fmla="*/ 61963 h 142324"/>
                <a:gd name="connsiteX67" fmla="*/ 9384 w 81181"/>
                <a:gd name="connsiteY67" fmla="*/ 69801 h 142324"/>
                <a:gd name="connsiteX68" fmla="*/ 6741 w 81181"/>
                <a:gd name="connsiteY68" fmla="*/ 73092 h 142324"/>
                <a:gd name="connsiteX69" fmla="*/ 5089 w 81181"/>
                <a:gd name="connsiteY69" fmla="*/ 74083 h 142324"/>
                <a:gd name="connsiteX70" fmla="*/ 3688 w 81181"/>
                <a:gd name="connsiteY70" fmla="*/ 75577 h 142324"/>
                <a:gd name="connsiteX71" fmla="*/ 3965 w 81181"/>
                <a:gd name="connsiteY71" fmla="*/ 77110 h 142324"/>
                <a:gd name="connsiteX72" fmla="*/ 3978 w 81181"/>
                <a:gd name="connsiteY72" fmla="*/ 78141 h 142324"/>
                <a:gd name="connsiteX73" fmla="*/ 2247 w 81181"/>
                <a:gd name="connsiteY73" fmla="*/ 82001 h 142324"/>
                <a:gd name="connsiteX74" fmla="*/ 1507 w 81181"/>
                <a:gd name="connsiteY74" fmla="*/ 86310 h 142324"/>
                <a:gd name="connsiteX75" fmla="*/ 264 w 81181"/>
                <a:gd name="connsiteY75" fmla="*/ 89376 h 142324"/>
                <a:gd name="connsiteX76" fmla="*/ 26 w 81181"/>
                <a:gd name="connsiteY76" fmla="*/ 90922 h 142324"/>
                <a:gd name="connsiteX77" fmla="*/ 0 w 81181"/>
                <a:gd name="connsiteY77" fmla="*/ 92865 h 142324"/>
                <a:gd name="connsiteX78" fmla="*/ 1428 w 81181"/>
                <a:gd name="connsiteY78" fmla="*/ 93526 h 142324"/>
                <a:gd name="connsiteX79" fmla="*/ 2643 w 81181"/>
                <a:gd name="connsiteY79" fmla="*/ 93804 h 142324"/>
                <a:gd name="connsiteX80" fmla="*/ 5089 w 81181"/>
                <a:gd name="connsiteY80" fmla="*/ 93381 h 142324"/>
                <a:gd name="connsiteX81" fmla="*/ 7851 w 81181"/>
                <a:gd name="connsiteY81" fmla="*/ 92522 h 142324"/>
                <a:gd name="connsiteX82" fmla="*/ 9094 w 81181"/>
                <a:gd name="connsiteY82" fmla="*/ 89905 h 142324"/>
                <a:gd name="connsiteX83" fmla="*/ 12662 w 81181"/>
                <a:gd name="connsiteY83" fmla="*/ 84737 h 142324"/>
                <a:gd name="connsiteX84" fmla="*/ 14777 w 81181"/>
                <a:gd name="connsiteY84" fmla="*/ 83322 h 142324"/>
                <a:gd name="connsiteX85" fmla="*/ 16561 w 81181"/>
                <a:gd name="connsiteY85" fmla="*/ 82979 h 142324"/>
                <a:gd name="connsiteX86" fmla="*/ 12993 w 81181"/>
                <a:gd name="connsiteY86" fmla="*/ 85252 h 142324"/>
                <a:gd name="connsiteX87" fmla="*/ 11341 w 81181"/>
                <a:gd name="connsiteY87" fmla="*/ 87962 h 142324"/>
                <a:gd name="connsiteX88" fmla="*/ 11658 w 81181"/>
                <a:gd name="connsiteY88" fmla="*/ 90817 h 142324"/>
                <a:gd name="connsiteX89" fmla="*/ 10508 w 81181"/>
                <a:gd name="connsiteY89" fmla="*/ 92416 h 142324"/>
                <a:gd name="connsiteX90" fmla="*/ 8737 w 81181"/>
                <a:gd name="connsiteY90" fmla="*/ 93843 h 142324"/>
                <a:gd name="connsiteX91" fmla="*/ 6754 w 81181"/>
                <a:gd name="connsiteY91" fmla="*/ 94095 h 142324"/>
                <a:gd name="connsiteX92" fmla="*/ 5009 w 81181"/>
                <a:gd name="connsiteY92" fmla="*/ 94980 h 142324"/>
                <a:gd name="connsiteX93" fmla="*/ 5842 w 81181"/>
                <a:gd name="connsiteY93" fmla="*/ 98351 h 142324"/>
                <a:gd name="connsiteX94" fmla="*/ 5406 w 81181"/>
                <a:gd name="connsiteY94" fmla="*/ 100941 h 142324"/>
                <a:gd name="connsiteX95" fmla="*/ 6001 w 81181"/>
                <a:gd name="connsiteY95" fmla="*/ 101219 h 142324"/>
                <a:gd name="connsiteX96" fmla="*/ 8142 w 81181"/>
                <a:gd name="connsiteY96" fmla="*/ 100730 h 142324"/>
                <a:gd name="connsiteX97" fmla="*/ 12464 w 81181"/>
                <a:gd name="connsiteY97" fmla="*/ 99104 h 142324"/>
                <a:gd name="connsiteX98" fmla="*/ 13693 w 81181"/>
                <a:gd name="connsiteY98" fmla="*/ 99170 h 142324"/>
                <a:gd name="connsiteX99" fmla="*/ 15160 w 81181"/>
                <a:gd name="connsiteY99" fmla="*/ 98932 h 142324"/>
                <a:gd name="connsiteX100" fmla="*/ 16588 w 81181"/>
                <a:gd name="connsiteY100" fmla="*/ 99950 h 142324"/>
                <a:gd name="connsiteX101" fmla="*/ 17989 w 81181"/>
                <a:gd name="connsiteY101" fmla="*/ 101615 h 142324"/>
                <a:gd name="connsiteX102" fmla="*/ 13099 w 81181"/>
                <a:gd name="connsiteY102" fmla="*/ 100981 h 142324"/>
                <a:gd name="connsiteX103" fmla="*/ 14407 w 81181"/>
                <a:gd name="connsiteY103" fmla="*/ 105184 h 142324"/>
                <a:gd name="connsiteX104" fmla="*/ 14354 w 81181"/>
                <a:gd name="connsiteY104" fmla="*/ 108502 h 142324"/>
                <a:gd name="connsiteX105" fmla="*/ 12094 w 81181"/>
                <a:gd name="connsiteY105" fmla="*/ 114952 h 142324"/>
                <a:gd name="connsiteX106" fmla="*/ 13217 w 81181"/>
                <a:gd name="connsiteY106" fmla="*/ 117437 h 142324"/>
                <a:gd name="connsiteX107" fmla="*/ 13640 w 81181"/>
                <a:gd name="connsiteY107" fmla="*/ 121428 h 142324"/>
                <a:gd name="connsiteX108" fmla="*/ 12729 w 81181"/>
                <a:gd name="connsiteY108" fmla="*/ 125460 h 142324"/>
                <a:gd name="connsiteX109" fmla="*/ 12490 w 81181"/>
                <a:gd name="connsiteY109" fmla="*/ 130112 h 142324"/>
                <a:gd name="connsiteX110" fmla="*/ 9332 w 81181"/>
                <a:gd name="connsiteY110" fmla="*/ 137725 h 142324"/>
                <a:gd name="connsiteX111" fmla="*/ 7389 w 81181"/>
                <a:gd name="connsiteY111" fmla="*/ 141571 h 142324"/>
                <a:gd name="connsiteX112" fmla="*/ 8816 w 81181"/>
                <a:gd name="connsiteY112" fmla="*/ 142034 h 142324"/>
                <a:gd name="connsiteX113" fmla="*/ 10970 w 81181"/>
                <a:gd name="connsiteY113" fmla="*/ 140316 h 142324"/>
                <a:gd name="connsiteX114" fmla="*/ 13521 w 81181"/>
                <a:gd name="connsiteY114" fmla="*/ 140342 h 142324"/>
                <a:gd name="connsiteX115" fmla="*/ 16918 w 81181"/>
                <a:gd name="connsiteY115" fmla="*/ 138994 h 142324"/>
                <a:gd name="connsiteX116" fmla="*/ 19522 w 81181"/>
                <a:gd name="connsiteY116" fmla="*/ 139602 h 142324"/>
                <a:gd name="connsiteX117" fmla="*/ 27585 w 81181"/>
                <a:gd name="connsiteY117" fmla="*/ 140263 h 142324"/>
                <a:gd name="connsiteX118" fmla="*/ 32039 w 81181"/>
                <a:gd name="connsiteY118" fmla="*/ 142325 h 142324"/>
                <a:gd name="connsiteX119" fmla="*/ 34498 w 81181"/>
                <a:gd name="connsiteY119" fmla="*/ 142312 h 142324"/>
                <a:gd name="connsiteX120" fmla="*/ 42758 w 81181"/>
                <a:gd name="connsiteY120" fmla="*/ 137633 h 142324"/>
                <a:gd name="connsiteX121" fmla="*/ 44820 w 81181"/>
                <a:gd name="connsiteY121" fmla="*/ 137315 h 142324"/>
                <a:gd name="connsiteX122" fmla="*/ 43869 w 81181"/>
                <a:gd name="connsiteY122" fmla="*/ 130165 h 142324"/>
                <a:gd name="connsiteX123" fmla="*/ 43380 w 81181"/>
                <a:gd name="connsiteY123" fmla="*/ 127416 h 142324"/>
                <a:gd name="connsiteX124" fmla="*/ 43327 w 81181"/>
                <a:gd name="connsiteY124" fmla="*/ 125631 h 142324"/>
                <a:gd name="connsiteX125" fmla="*/ 44992 w 81181"/>
                <a:gd name="connsiteY125" fmla="*/ 121534 h 142324"/>
                <a:gd name="connsiteX126" fmla="*/ 46618 w 81181"/>
                <a:gd name="connsiteY126" fmla="*/ 119869 h 142324"/>
                <a:gd name="connsiteX127" fmla="*/ 48865 w 81181"/>
                <a:gd name="connsiteY127" fmla="*/ 116419 h 142324"/>
                <a:gd name="connsiteX128" fmla="*/ 51535 w 81181"/>
                <a:gd name="connsiteY128" fmla="*/ 113551 h 142324"/>
                <a:gd name="connsiteX129" fmla="*/ 54205 w 81181"/>
                <a:gd name="connsiteY129" fmla="*/ 112877 h 142324"/>
                <a:gd name="connsiteX130" fmla="*/ 55381 w 81181"/>
                <a:gd name="connsiteY130" fmla="*/ 112454 h 142324"/>
                <a:gd name="connsiteX131" fmla="*/ 56504 w 81181"/>
                <a:gd name="connsiteY131" fmla="*/ 110233 h 142324"/>
                <a:gd name="connsiteX132" fmla="*/ 57178 w 81181"/>
                <a:gd name="connsiteY132" fmla="*/ 108343 h 142324"/>
                <a:gd name="connsiteX133" fmla="*/ 56795 w 81181"/>
                <a:gd name="connsiteY133" fmla="*/ 108158 h 142324"/>
                <a:gd name="connsiteX134" fmla="*/ 53716 w 81181"/>
                <a:gd name="connsiteY134" fmla="*/ 108541 h 142324"/>
                <a:gd name="connsiteX135" fmla="*/ 48772 w 81181"/>
                <a:gd name="connsiteY135" fmla="*/ 100624 h 142324"/>
                <a:gd name="connsiteX136" fmla="*/ 49023 w 81181"/>
                <a:gd name="connsiteY136" fmla="*/ 99368 h 142324"/>
                <a:gd name="connsiteX137" fmla="*/ 49843 w 81181"/>
                <a:gd name="connsiteY137" fmla="*/ 97505 h 142324"/>
                <a:gd name="connsiteX138" fmla="*/ 50464 w 81181"/>
                <a:gd name="connsiteY138" fmla="*/ 95152 h 142324"/>
                <a:gd name="connsiteX139" fmla="*/ 50702 w 81181"/>
                <a:gd name="connsiteY139" fmla="*/ 93288 h 142324"/>
                <a:gd name="connsiteX140" fmla="*/ 52248 w 81181"/>
                <a:gd name="connsiteY140" fmla="*/ 91689 h 142324"/>
                <a:gd name="connsiteX141" fmla="*/ 54548 w 81181"/>
                <a:gd name="connsiteY141" fmla="*/ 90077 h 142324"/>
                <a:gd name="connsiteX142" fmla="*/ 56544 w 81181"/>
                <a:gd name="connsiteY142" fmla="*/ 87790 h 142324"/>
                <a:gd name="connsiteX143" fmla="*/ 57615 w 81181"/>
                <a:gd name="connsiteY143" fmla="*/ 85569 h 142324"/>
                <a:gd name="connsiteX144" fmla="*/ 57945 w 81181"/>
                <a:gd name="connsiteY144" fmla="*/ 83547 h 142324"/>
                <a:gd name="connsiteX145" fmla="*/ 57007 w 81181"/>
                <a:gd name="connsiteY145" fmla="*/ 82106 h 142324"/>
                <a:gd name="connsiteX146" fmla="*/ 54073 w 81181"/>
                <a:gd name="connsiteY146" fmla="*/ 81313 h 142324"/>
                <a:gd name="connsiteX147" fmla="*/ 51416 w 81181"/>
                <a:gd name="connsiteY147" fmla="*/ 75551 h 142324"/>
                <a:gd name="connsiteX148" fmla="*/ 50993 w 81181"/>
                <a:gd name="connsiteY148" fmla="*/ 71955 h 142324"/>
                <a:gd name="connsiteX149" fmla="*/ 50398 w 81181"/>
                <a:gd name="connsiteY149" fmla="*/ 71585 h 142324"/>
                <a:gd name="connsiteX150" fmla="*/ 48614 w 81181"/>
                <a:gd name="connsiteY150" fmla="*/ 69946 h 142324"/>
                <a:gd name="connsiteX151" fmla="*/ 47014 w 81181"/>
                <a:gd name="connsiteY151" fmla="*/ 66880 h 142324"/>
                <a:gd name="connsiteX152" fmla="*/ 46790 w 81181"/>
                <a:gd name="connsiteY152" fmla="*/ 66404 h 142324"/>
                <a:gd name="connsiteX153" fmla="*/ 48706 w 81181"/>
                <a:gd name="connsiteY153" fmla="*/ 65862 h 142324"/>
                <a:gd name="connsiteX154" fmla="*/ 56465 w 81181"/>
                <a:gd name="connsiteY154" fmla="*/ 65836 h 142324"/>
                <a:gd name="connsiteX155" fmla="*/ 58130 w 81181"/>
                <a:gd name="connsiteY155" fmla="*/ 65162 h 142324"/>
                <a:gd name="connsiteX156" fmla="*/ 58395 w 81181"/>
                <a:gd name="connsiteY156" fmla="*/ 64924 h 142324"/>
                <a:gd name="connsiteX157" fmla="*/ 59981 w 81181"/>
                <a:gd name="connsiteY157" fmla="*/ 62545 h 142324"/>
                <a:gd name="connsiteX158" fmla="*/ 61752 w 81181"/>
                <a:gd name="connsiteY158" fmla="*/ 58646 h 142324"/>
                <a:gd name="connsiteX159" fmla="*/ 62280 w 81181"/>
                <a:gd name="connsiteY159" fmla="*/ 58540 h 142324"/>
                <a:gd name="connsiteX160" fmla="*/ 61884 w 81181"/>
                <a:gd name="connsiteY160" fmla="*/ 57562 h 142324"/>
                <a:gd name="connsiteX161" fmla="*/ 59505 w 81181"/>
                <a:gd name="connsiteY161" fmla="*/ 55156 h 142324"/>
                <a:gd name="connsiteX162" fmla="*/ 59452 w 81181"/>
                <a:gd name="connsiteY162" fmla="*/ 54442 h 142324"/>
                <a:gd name="connsiteX163" fmla="*/ 59954 w 81181"/>
                <a:gd name="connsiteY163" fmla="*/ 53306 h 142324"/>
                <a:gd name="connsiteX164" fmla="*/ 61567 w 81181"/>
                <a:gd name="connsiteY164" fmla="*/ 52103 h 142324"/>
                <a:gd name="connsiteX165" fmla="*/ 63734 w 81181"/>
                <a:gd name="connsiteY165" fmla="*/ 50728 h 142324"/>
                <a:gd name="connsiteX166" fmla="*/ 64937 w 81181"/>
                <a:gd name="connsiteY166" fmla="*/ 49539 h 142324"/>
                <a:gd name="connsiteX167" fmla="*/ 64739 w 81181"/>
                <a:gd name="connsiteY167" fmla="*/ 48614 h 142324"/>
                <a:gd name="connsiteX168" fmla="*/ 64210 w 81181"/>
                <a:gd name="connsiteY168" fmla="*/ 47649 h 142324"/>
                <a:gd name="connsiteX169" fmla="*/ 64184 w 81181"/>
                <a:gd name="connsiteY169" fmla="*/ 46750 h 142324"/>
                <a:gd name="connsiteX170" fmla="*/ 64646 w 81181"/>
                <a:gd name="connsiteY170" fmla="*/ 45640 h 142324"/>
                <a:gd name="connsiteX171" fmla="*/ 65069 w 81181"/>
                <a:gd name="connsiteY171" fmla="*/ 41860 h 142324"/>
                <a:gd name="connsiteX172" fmla="*/ 65413 w 81181"/>
                <a:gd name="connsiteY172" fmla="*/ 40881 h 142324"/>
                <a:gd name="connsiteX173" fmla="*/ 65281 w 81181"/>
                <a:gd name="connsiteY173" fmla="*/ 37458 h 142324"/>
                <a:gd name="connsiteX174" fmla="*/ 65003 w 81181"/>
                <a:gd name="connsiteY174" fmla="*/ 34656 h 142324"/>
                <a:gd name="connsiteX175" fmla="*/ 63668 w 81181"/>
                <a:gd name="connsiteY175" fmla="*/ 31034 h 142324"/>
                <a:gd name="connsiteX176" fmla="*/ 64025 w 81181"/>
                <a:gd name="connsiteY176" fmla="*/ 30228 h 142324"/>
                <a:gd name="connsiteX177" fmla="*/ 64831 w 81181"/>
                <a:gd name="connsiteY177" fmla="*/ 29554 h 142324"/>
                <a:gd name="connsiteX178" fmla="*/ 67382 w 81181"/>
                <a:gd name="connsiteY178" fmla="*/ 28298 h 142324"/>
                <a:gd name="connsiteX179" fmla="*/ 69577 w 81181"/>
                <a:gd name="connsiteY179" fmla="*/ 25351 h 142324"/>
                <a:gd name="connsiteX180" fmla="*/ 72603 w 81181"/>
                <a:gd name="connsiteY180" fmla="*/ 22893 h 142324"/>
                <a:gd name="connsiteX181" fmla="*/ 76476 w 81181"/>
                <a:gd name="connsiteY181" fmla="*/ 20910 h 142324"/>
                <a:gd name="connsiteX182" fmla="*/ 79251 w 81181"/>
                <a:gd name="connsiteY182" fmla="*/ 18716 h 142324"/>
                <a:gd name="connsiteX183" fmla="*/ 80415 w 81181"/>
                <a:gd name="connsiteY183" fmla="*/ 17037 h 142324"/>
                <a:gd name="connsiteX184" fmla="*/ 81181 w 81181"/>
                <a:gd name="connsiteY184" fmla="*/ 16588 h 142324"/>
                <a:gd name="connsiteX185" fmla="*/ 81009 w 81181"/>
                <a:gd name="connsiteY185" fmla="*/ 15848 h 14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81181" h="142324">
                  <a:moveTo>
                    <a:pt x="81009" y="15848"/>
                  </a:moveTo>
                  <a:lnTo>
                    <a:pt x="80613" y="14711"/>
                  </a:lnTo>
                  <a:lnTo>
                    <a:pt x="79225" y="13601"/>
                  </a:lnTo>
                  <a:lnTo>
                    <a:pt x="77361" y="12966"/>
                  </a:lnTo>
                  <a:lnTo>
                    <a:pt x="75247" y="12993"/>
                  </a:lnTo>
                  <a:lnTo>
                    <a:pt x="73951" y="12768"/>
                  </a:lnTo>
                  <a:lnTo>
                    <a:pt x="73634" y="11896"/>
                  </a:lnTo>
                  <a:lnTo>
                    <a:pt x="73964" y="9543"/>
                  </a:lnTo>
                  <a:lnTo>
                    <a:pt x="74044" y="7217"/>
                  </a:lnTo>
                  <a:lnTo>
                    <a:pt x="73727" y="6146"/>
                  </a:lnTo>
                  <a:lnTo>
                    <a:pt x="72815" y="5340"/>
                  </a:lnTo>
                  <a:lnTo>
                    <a:pt x="70859" y="5551"/>
                  </a:lnTo>
                  <a:lnTo>
                    <a:pt x="69233" y="4890"/>
                  </a:lnTo>
                  <a:lnTo>
                    <a:pt x="67977" y="4732"/>
                  </a:lnTo>
                  <a:lnTo>
                    <a:pt x="67197" y="5247"/>
                  </a:lnTo>
                  <a:lnTo>
                    <a:pt x="63457" y="5102"/>
                  </a:lnTo>
                  <a:lnTo>
                    <a:pt x="61924" y="4732"/>
                  </a:lnTo>
                  <a:lnTo>
                    <a:pt x="60866" y="4269"/>
                  </a:lnTo>
                  <a:lnTo>
                    <a:pt x="60139" y="4534"/>
                  </a:lnTo>
                  <a:lnTo>
                    <a:pt x="59703" y="4983"/>
                  </a:lnTo>
                  <a:lnTo>
                    <a:pt x="59571" y="5697"/>
                  </a:lnTo>
                  <a:lnTo>
                    <a:pt x="59240" y="6635"/>
                  </a:lnTo>
                  <a:lnTo>
                    <a:pt x="57826" y="7481"/>
                  </a:lnTo>
                  <a:lnTo>
                    <a:pt x="54680" y="8327"/>
                  </a:lnTo>
                  <a:lnTo>
                    <a:pt x="52209" y="8261"/>
                  </a:lnTo>
                  <a:lnTo>
                    <a:pt x="49975" y="7653"/>
                  </a:lnTo>
                  <a:lnTo>
                    <a:pt x="49288" y="7217"/>
                  </a:lnTo>
                  <a:lnTo>
                    <a:pt x="48217" y="6820"/>
                  </a:lnTo>
                  <a:lnTo>
                    <a:pt x="43538" y="7309"/>
                  </a:lnTo>
                  <a:lnTo>
                    <a:pt x="43009" y="6952"/>
                  </a:lnTo>
                  <a:lnTo>
                    <a:pt x="41331" y="7825"/>
                  </a:lnTo>
                  <a:lnTo>
                    <a:pt x="38886" y="8856"/>
                  </a:lnTo>
                  <a:lnTo>
                    <a:pt x="37564" y="8922"/>
                  </a:lnTo>
                  <a:lnTo>
                    <a:pt x="37101" y="8697"/>
                  </a:lnTo>
                  <a:lnTo>
                    <a:pt x="36969" y="8234"/>
                  </a:lnTo>
                  <a:lnTo>
                    <a:pt x="36123" y="6622"/>
                  </a:lnTo>
                  <a:lnTo>
                    <a:pt x="36454" y="5763"/>
                  </a:lnTo>
                  <a:lnTo>
                    <a:pt x="38569" y="3265"/>
                  </a:lnTo>
                  <a:lnTo>
                    <a:pt x="38410" y="2670"/>
                  </a:lnTo>
                  <a:lnTo>
                    <a:pt x="37696" y="1864"/>
                  </a:lnTo>
                  <a:lnTo>
                    <a:pt x="37101" y="701"/>
                  </a:lnTo>
                  <a:lnTo>
                    <a:pt x="36956" y="106"/>
                  </a:lnTo>
                  <a:lnTo>
                    <a:pt x="35753" y="0"/>
                  </a:lnTo>
                  <a:lnTo>
                    <a:pt x="34418" y="608"/>
                  </a:lnTo>
                  <a:lnTo>
                    <a:pt x="29409" y="1864"/>
                  </a:lnTo>
                  <a:lnTo>
                    <a:pt x="28193" y="2313"/>
                  </a:lnTo>
                  <a:lnTo>
                    <a:pt x="25959" y="3529"/>
                  </a:lnTo>
                  <a:lnTo>
                    <a:pt x="23646" y="5379"/>
                  </a:lnTo>
                  <a:lnTo>
                    <a:pt x="21069" y="8367"/>
                  </a:lnTo>
                  <a:lnTo>
                    <a:pt x="20685" y="10217"/>
                  </a:lnTo>
                  <a:lnTo>
                    <a:pt x="21478" y="11856"/>
                  </a:lnTo>
                  <a:lnTo>
                    <a:pt x="23540" y="12041"/>
                  </a:lnTo>
                  <a:lnTo>
                    <a:pt x="22166" y="13323"/>
                  </a:lnTo>
                  <a:lnTo>
                    <a:pt x="22060" y="15848"/>
                  </a:lnTo>
                  <a:lnTo>
                    <a:pt x="22919" y="23434"/>
                  </a:lnTo>
                  <a:lnTo>
                    <a:pt x="24056" y="27030"/>
                  </a:lnTo>
                  <a:lnTo>
                    <a:pt x="24228" y="28920"/>
                  </a:lnTo>
                  <a:lnTo>
                    <a:pt x="24188" y="30493"/>
                  </a:lnTo>
                  <a:lnTo>
                    <a:pt x="23501" y="33625"/>
                  </a:lnTo>
                  <a:lnTo>
                    <a:pt x="22866" y="38172"/>
                  </a:lnTo>
                  <a:lnTo>
                    <a:pt x="21544" y="41000"/>
                  </a:lnTo>
                  <a:lnTo>
                    <a:pt x="20500" y="42256"/>
                  </a:lnTo>
                  <a:lnTo>
                    <a:pt x="17381" y="51918"/>
                  </a:lnTo>
                  <a:lnTo>
                    <a:pt x="16879" y="54152"/>
                  </a:lnTo>
                  <a:lnTo>
                    <a:pt x="17632" y="54931"/>
                  </a:lnTo>
                  <a:lnTo>
                    <a:pt x="17857" y="55949"/>
                  </a:lnTo>
                  <a:lnTo>
                    <a:pt x="13350" y="61963"/>
                  </a:lnTo>
                  <a:lnTo>
                    <a:pt x="9384" y="69801"/>
                  </a:lnTo>
                  <a:lnTo>
                    <a:pt x="6741" y="73092"/>
                  </a:lnTo>
                  <a:lnTo>
                    <a:pt x="5089" y="74083"/>
                  </a:lnTo>
                  <a:lnTo>
                    <a:pt x="3688" y="75577"/>
                  </a:lnTo>
                  <a:lnTo>
                    <a:pt x="3965" y="77110"/>
                  </a:lnTo>
                  <a:lnTo>
                    <a:pt x="3978" y="78141"/>
                  </a:lnTo>
                  <a:lnTo>
                    <a:pt x="2247" y="82001"/>
                  </a:lnTo>
                  <a:lnTo>
                    <a:pt x="1507" y="86310"/>
                  </a:lnTo>
                  <a:lnTo>
                    <a:pt x="264" y="89376"/>
                  </a:lnTo>
                  <a:lnTo>
                    <a:pt x="26" y="90922"/>
                  </a:lnTo>
                  <a:lnTo>
                    <a:pt x="0" y="92865"/>
                  </a:lnTo>
                  <a:lnTo>
                    <a:pt x="1428" y="93526"/>
                  </a:lnTo>
                  <a:lnTo>
                    <a:pt x="2643" y="93804"/>
                  </a:lnTo>
                  <a:lnTo>
                    <a:pt x="5089" y="93381"/>
                  </a:lnTo>
                  <a:lnTo>
                    <a:pt x="7851" y="92522"/>
                  </a:lnTo>
                  <a:lnTo>
                    <a:pt x="9094" y="89905"/>
                  </a:lnTo>
                  <a:lnTo>
                    <a:pt x="12662" y="84737"/>
                  </a:lnTo>
                  <a:lnTo>
                    <a:pt x="14777" y="83322"/>
                  </a:lnTo>
                  <a:lnTo>
                    <a:pt x="16561" y="82979"/>
                  </a:lnTo>
                  <a:lnTo>
                    <a:pt x="12993" y="85252"/>
                  </a:lnTo>
                  <a:lnTo>
                    <a:pt x="11341" y="87962"/>
                  </a:lnTo>
                  <a:lnTo>
                    <a:pt x="11658" y="90817"/>
                  </a:lnTo>
                  <a:lnTo>
                    <a:pt x="10508" y="92416"/>
                  </a:lnTo>
                  <a:lnTo>
                    <a:pt x="8737" y="93843"/>
                  </a:lnTo>
                  <a:lnTo>
                    <a:pt x="6754" y="94095"/>
                  </a:lnTo>
                  <a:lnTo>
                    <a:pt x="5009" y="94980"/>
                  </a:lnTo>
                  <a:lnTo>
                    <a:pt x="5842" y="98351"/>
                  </a:lnTo>
                  <a:lnTo>
                    <a:pt x="5406" y="100941"/>
                  </a:lnTo>
                  <a:lnTo>
                    <a:pt x="6001" y="101219"/>
                  </a:lnTo>
                  <a:lnTo>
                    <a:pt x="8142" y="100730"/>
                  </a:lnTo>
                  <a:lnTo>
                    <a:pt x="12464" y="99104"/>
                  </a:lnTo>
                  <a:lnTo>
                    <a:pt x="13693" y="99170"/>
                  </a:lnTo>
                  <a:lnTo>
                    <a:pt x="15160" y="98932"/>
                  </a:lnTo>
                  <a:lnTo>
                    <a:pt x="16588" y="99950"/>
                  </a:lnTo>
                  <a:lnTo>
                    <a:pt x="17989" y="101615"/>
                  </a:lnTo>
                  <a:lnTo>
                    <a:pt x="13099" y="100981"/>
                  </a:lnTo>
                  <a:lnTo>
                    <a:pt x="14407" y="105184"/>
                  </a:lnTo>
                  <a:lnTo>
                    <a:pt x="14354" y="108502"/>
                  </a:lnTo>
                  <a:lnTo>
                    <a:pt x="12094" y="114952"/>
                  </a:lnTo>
                  <a:lnTo>
                    <a:pt x="13217" y="117437"/>
                  </a:lnTo>
                  <a:lnTo>
                    <a:pt x="13640" y="121428"/>
                  </a:lnTo>
                  <a:lnTo>
                    <a:pt x="12729" y="125460"/>
                  </a:lnTo>
                  <a:lnTo>
                    <a:pt x="12490" y="130112"/>
                  </a:lnTo>
                  <a:lnTo>
                    <a:pt x="9332" y="137725"/>
                  </a:lnTo>
                  <a:lnTo>
                    <a:pt x="7389" y="141571"/>
                  </a:lnTo>
                  <a:lnTo>
                    <a:pt x="8816" y="142034"/>
                  </a:lnTo>
                  <a:lnTo>
                    <a:pt x="10970" y="140316"/>
                  </a:lnTo>
                  <a:lnTo>
                    <a:pt x="13521" y="140342"/>
                  </a:lnTo>
                  <a:lnTo>
                    <a:pt x="16918" y="138994"/>
                  </a:lnTo>
                  <a:lnTo>
                    <a:pt x="19522" y="139602"/>
                  </a:lnTo>
                  <a:lnTo>
                    <a:pt x="27585" y="140263"/>
                  </a:lnTo>
                  <a:lnTo>
                    <a:pt x="32039" y="142325"/>
                  </a:lnTo>
                  <a:lnTo>
                    <a:pt x="34498" y="142312"/>
                  </a:lnTo>
                  <a:lnTo>
                    <a:pt x="42758" y="137633"/>
                  </a:lnTo>
                  <a:lnTo>
                    <a:pt x="44820" y="137315"/>
                  </a:lnTo>
                  <a:lnTo>
                    <a:pt x="43869" y="130165"/>
                  </a:lnTo>
                  <a:lnTo>
                    <a:pt x="43380" y="127416"/>
                  </a:lnTo>
                  <a:lnTo>
                    <a:pt x="43327" y="125631"/>
                  </a:lnTo>
                  <a:lnTo>
                    <a:pt x="44992" y="121534"/>
                  </a:lnTo>
                  <a:lnTo>
                    <a:pt x="46618" y="119869"/>
                  </a:lnTo>
                  <a:lnTo>
                    <a:pt x="48865" y="116419"/>
                  </a:lnTo>
                  <a:lnTo>
                    <a:pt x="51535" y="113551"/>
                  </a:lnTo>
                  <a:lnTo>
                    <a:pt x="54205" y="112877"/>
                  </a:lnTo>
                  <a:lnTo>
                    <a:pt x="55381" y="112454"/>
                  </a:lnTo>
                  <a:lnTo>
                    <a:pt x="56504" y="110233"/>
                  </a:lnTo>
                  <a:lnTo>
                    <a:pt x="57178" y="108343"/>
                  </a:lnTo>
                  <a:lnTo>
                    <a:pt x="56795" y="108158"/>
                  </a:lnTo>
                  <a:lnTo>
                    <a:pt x="53716" y="108541"/>
                  </a:lnTo>
                  <a:lnTo>
                    <a:pt x="48772" y="100624"/>
                  </a:lnTo>
                  <a:lnTo>
                    <a:pt x="49023" y="99368"/>
                  </a:lnTo>
                  <a:lnTo>
                    <a:pt x="49843" y="97505"/>
                  </a:lnTo>
                  <a:lnTo>
                    <a:pt x="50464" y="95152"/>
                  </a:lnTo>
                  <a:lnTo>
                    <a:pt x="50702" y="93288"/>
                  </a:lnTo>
                  <a:lnTo>
                    <a:pt x="52248" y="91689"/>
                  </a:lnTo>
                  <a:lnTo>
                    <a:pt x="54548" y="90077"/>
                  </a:lnTo>
                  <a:lnTo>
                    <a:pt x="56544" y="87790"/>
                  </a:lnTo>
                  <a:lnTo>
                    <a:pt x="57615" y="85569"/>
                  </a:lnTo>
                  <a:lnTo>
                    <a:pt x="57945" y="83547"/>
                  </a:lnTo>
                  <a:lnTo>
                    <a:pt x="57007" y="82106"/>
                  </a:lnTo>
                  <a:lnTo>
                    <a:pt x="54073" y="81313"/>
                  </a:lnTo>
                  <a:lnTo>
                    <a:pt x="51416" y="75551"/>
                  </a:lnTo>
                  <a:lnTo>
                    <a:pt x="50993" y="71955"/>
                  </a:lnTo>
                  <a:lnTo>
                    <a:pt x="50398" y="71585"/>
                  </a:lnTo>
                  <a:lnTo>
                    <a:pt x="48614" y="69946"/>
                  </a:lnTo>
                  <a:lnTo>
                    <a:pt x="47014" y="66880"/>
                  </a:lnTo>
                  <a:lnTo>
                    <a:pt x="46790" y="66404"/>
                  </a:lnTo>
                  <a:lnTo>
                    <a:pt x="48706" y="65862"/>
                  </a:lnTo>
                  <a:lnTo>
                    <a:pt x="56465" y="65836"/>
                  </a:lnTo>
                  <a:lnTo>
                    <a:pt x="58130" y="65162"/>
                  </a:lnTo>
                  <a:lnTo>
                    <a:pt x="58395" y="64924"/>
                  </a:lnTo>
                  <a:lnTo>
                    <a:pt x="59981" y="62545"/>
                  </a:lnTo>
                  <a:lnTo>
                    <a:pt x="61752" y="58646"/>
                  </a:lnTo>
                  <a:lnTo>
                    <a:pt x="62280" y="58540"/>
                  </a:lnTo>
                  <a:lnTo>
                    <a:pt x="61884" y="57562"/>
                  </a:lnTo>
                  <a:lnTo>
                    <a:pt x="59505" y="55156"/>
                  </a:lnTo>
                  <a:lnTo>
                    <a:pt x="59452" y="54442"/>
                  </a:lnTo>
                  <a:lnTo>
                    <a:pt x="59954" y="53306"/>
                  </a:lnTo>
                  <a:lnTo>
                    <a:pt x="61567" y="52103"/>
                  </a:lnTo>
                  <a:lnTo>
                    <a:pt x="63734" y="50728"/>
                  </a:lnTo>
                  <a:lnTo>
                    <a:pt x="64937" y="49539"/>
                  </a:lnTo>
                  <a:lnTo>
                    <a:pt x="64739" y="48614"/>
                  </a:lnTo>
                  <a:lnTo>
                    <a:pt x="64210" y="47649"/>
                  </a:lnTo>
                  <a:lnTo>
                    <a:pt x="64184" y="46750"/>
                  </a:lnTo>
                  <a:lnTo>
                    <a:pt x="64646" y="45640"/>
                  </a:lnTo>
                  <a:lnTo>
                    <a:pt x="65069" y="41860"/>
                  </a:lnTo>
                  <a:lnTo>
                    <a:pt x="65413" y="40881"/>
                  </a:lnTo>
                  <a:lnTo>
                    <a:pt x="65281" y="37458"/>
                  </a:lnTo>
                  <a:lnTo>
                    <a:pt x="65003" y="34656"/>
                  </a:lnTo>
                  <a:lnTo>
                    <a:pt x="63668" y="31034"/>
                  </a:lnTo>
                  <a:lnTo>
                    <a:pt x="64025" y="30228"/>
                  </a:lnTo>
                  <a:lnTo>
                    <a:pt x="64831" y="29554"/>
                  </a:lnTo>
                  <a:lnTo>
                    <a:pt x="67382" y="28298"/>
                  </a:lnTo>
                  <a:lnTo>
                    <a:pt x="69577" y="25351"/>
                  </a:lnTo>
                  <a:lnTo>
                    <a:pt x="72603" y="22893"/>
                  </a:lnTo>
                  <a:lnTo>
                    <a:pt x="76476" y="20910"/>
                  </a:lnTo>
                  <a:lnTo>
                    <a:pt x="79251" y="18716"/>
                  </a:lnTo>
                  <a:lnTo>
                    <a:pt x="80415" y="17037"/>
                  </a:lnTo>
                  <a:lnTo>
                    <a:pt x="81181" y="16588"/>
                  </a:lnTo>
                  <a:lnTo>
                    <a:pt x="81009" y="1584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1" name="Volný tvar: obrazec 98">
              <a:extLst>
                <a:ext uri="{FF2B5EF4-FFF2-40B4-BE49-F238E27FC236}">
                  <a16:creationId xmlns:a16="http://schemas.microsoft.com/office/drawing/2014/main" id="{ECBFE7BB-A910-1092-08AA-53EECCC23B1E}"/>
                </a:ext>
              </a:extLst>
            </p:cNvPr>
            <p:cNvSpPr/>
            <p:nvPr/>
          </p:nvSpPr>
          <p:spPr>
            <a:xfrm>
              <a:off x="3625114" y="3253659"/>
              <a:ext cx="229859" cy="167685"/>
            </a:xfrm>
            <a:custGeom>
              <a:avLst/>
              <a:gdLst>
                <a:gd name="connsiteX0" fmla="*/ 216104 w 216183"/>
                <a:gd name="connsiteY0" fmla="*/ 113894 h 157709"/>
                <a:gd name="connsiteX1" fmla="*/ 214849 w 216183"/>
                <a:gd name="connsiteY1" fmla="*/ 111013 h 157709"/>
                <a:gd name="connsiteX2" fmla="*/ 213937 w 216183"/>
                <a:gd name="connsiteY2" fmla="*/ 109982 h 157709"/>
                <a:gd name="connsiteX3" fmla="*/ 213263 w 216183"/>
                <a:gd name="connsiteY3" fmla="*/ 109295 h 157709"/>
                <a:gd name="connsiteX4" fmla="*/ 213606 w 216183"/>
                <a:gd name="connsiteY4" fmla="*/ 108647 h 157709"/>
                <a:gd name="connsiteX5" fmla="*/ 214214 w 216183"/>
                <a:gd name="connsiteY5" fmla="*/ 108462 h 157709"/>
                <a:gd name="connsiteX6" fmla="*/ 214981 w 216183"/>
                <a:gd name="connsiteY6" fmla="*/ 108369 h 157709"/>
                <a:gd name="connsiteX7" fmla="*/ 215880 w 216183"/>
                <a:gd name="connsiteY7" fmla="*/ 107669 h 157709"/>
                <a:gd name="connsiteX8" fmla="*/ 215602 w 216183"/>
                <a:gd name="connsiteY8" fmla="*/ 106915 h 157709"/>
                <a:gd name="connsiteX9" fmla="*/ 213104 w 216183"/>
                <a:gd name="connsiteY9" fmla="*/ 105065 h 157709"/>
                <a:gd name="connsiteX10" fmla="*/ 211967 w 216183"/>
                <a:gd name="connsiteY10" fmla="*/ 103651 h 157709"/>
                <a:gd name="connsiteX11" fmla="*/ 210090 w 216183"/>
                <a:gd name="connsiteY11" fmla="*/ 100016 h 157709"/>
                <a:gd name="connsiteX12" fmla="*/ 206561 w 216183"/>
                <a:gd name="connsiteY12" fmla="*/ 96223 h 157709"/>
                <a:gd name="connsiteX13" fmla="*/ 205451 w 216183"/>
                <a:gd name="connsiteY13" fmla="*/ 95007 h 157709"/>
                <a:gd name="connsiteX14" fmla="*/ 205213 w 216183"/>
                <a:gd name="connsiteY14" fmla="*/ 93857 h 157709"/>
                <a:gd name="connsiteX15" fmla="*/ 205597 w 216183"/>
                <a:gd name="connsiteY15" fmla="*/ 92694 h 157709"/>
                <a:gd name="connsiteX16" fmla="*/ 205042 w 216183"/>
                <a:gd name="connsiteY16" fmla="*/ 91226 h 157709"/>
                <a:gd name="connsiteX17" fmla="*/ 203759 w 216183"/>
                <a:gd name="connsiteY17" fmla="*/ 89363 h 157709"/>
                <a:gd name="connsiteX18" fmla="*/ 202147 w 216183"/>
                <a:gd name="connsiteY18" fmla="*/ 86614 h 157709"/>
                <a:gd name="connsiteX19" fmla="*/ 202081 w 216183"/>
                <a:gd name="connsiteY19" fmla="*/ 84129 h 157709"/>
                <a:gd name="connsiteX20" fmla="*/ 202755 w 216183"/>
                <a:gd name="connsiteY20" fmla="*/ 82728 h 157709"/>
                <a:gd name="connsiteX21" fmla="*/ 203601 w 216183"/>
                <a:gd name="connsiteY21" fmla="*/ 81446 h 157709"/>
                <a:gd name="connsiteX22" fmla="*/ 203072 w 216183"/>
                <a:gd name="connsiteY22" fmla="*/ 79542 h 157709"/>
                <a:gd name="connsiteX23" fmla="*/ 203812 w 216183"/>
                <a:gd name="connsiteY23" fmla="*/ 77018 h 157709"/>
                <a:gd name="connsiteX24" fmla="*/ 203707 w 216183"/>
                <a:gd name="connsiteY24" fmla="*/ 75181 h 157709"/>
                <a:gd name="connsiteX25" fmla="*/ 203231 w 216183"/>
                <a:gd name="connsiteY25" fmla="*/ 74401 h 157709"/>
                <a:gd name="connsiteX26" fmla="*/ 202411 w 216183"/>
                <a:gd name="connsiteY26" fmla="*/ 73489 h 157709"/>
                <a:gd name="connsiteX27" fmla="*/ 200270 w 216183"/>
                <a:gd name="connsiteY27" fmla="*/ 72484 h 157709"/>
                <a:gd name="connsiteX28" fmla="*/ 199292 w 216183"/>
                <a:gd name="connsiteY28" fmla="*/ 71691 h 157709"/>
                <a:gd name="connsiteX29" fmla="*/ 196424 w 216183"/>
                <a:gd name="connsiteY29" fmla="*/ 70634 h 157709"/>
                <a:gd name="connsiteX30" fmla="*/ 193555 w 216183"/>
                <a:gd name="connsiteY30" fmla="*/ 69325 h 157709"/>
                <a:gd name="connsiteX31" fmla="*/ 193027 w 216183"/>
                <a:gd name="connsiteY31" fmla="*/ 68519 h 157709"/>
                <a:gd name="connsiteX32" fmla="*/ 193119 w 216183"/>
                <a:gd name="connsiteY32" fmla="*/ 67977 h 157709"/>
                <a:gd name="connsiteX33" fmla="*/ 193542 w 216183"/>
                <a:gd name="connsiteY33" fmla="*/ 67131 h 157709"/>
                <a:gd name="connsiteX34" fmla="*/ 195472 w 216183"/>
                <a:gd name="connsiteY34" fmla="*/ 64686 h 157709"/>
                <a:gd name="connsiteX35" fmla="*/ 197574 w 216183"/>
                <a:gd name="connsiteY35" fmla="*/ 62320 h 157709"/>
                <a:gd name="connsiteX36" fmla="*/ 198961 w 216183"/>
                <a:gd name="connsiteY36" fmla="*/ 61368 h 157709"/>
                <a:gd name="connsiteX37" fmla="*/ 206495 w 216183"/>
                <a:gd name="connsiteY37" fmla="*/ 58328 h 157709"/>
                <a:gd name="connsiteX38" fmla="*/ 207606 w 216183"/>
                <a:gd name="connsiteY38" fmla="*/ 57258 h 157709"/>
                <a:gd name="connsiteX39" fmla="*/ 207764 w 216183"/>
                <a:gd name="connsiteY39" fmla="*/ 55460 h 157709"/>
                <a:gd name="connsiteX40" fmla="*/ 207685 w 216183"/>
                <a:gd name="connsiteY40" fmla="*/ 54152 h 157709"/>
                <a:gd name="connsiteX41" fmla="*/ 207341 w 216183"/>
                <a:gd name="connsiteY41" fmla="*/ 51839 h 157709"/>
                <a:gd name="connsiteX42" fmla="*/ 206614 w 216183"/>
                <a:gd name="connsiteY42" fmla="*/ 48534 h 157709"/>
                <a:gd name="connsiteX43" fmla="*/ 205834 w 216183"/>
                <a:gd name="connsiteY43" fmla="*/ 46248 h 157709"/>
                <a:gd name="connsiteX44" fmla="*/ 204024 w 216183"/>
                <a:gd name="connsiteY44" fmla="*/ 41978 h 157709"/>
                <a:gd name="connsiteX45" fmla="*/ 199292 w 216183"/>
                <a:gd name="connsiteY45" fmla="*/ 33162 h 157709"/>
                <a:gd name="connsiteX46" fmla="*/ 196159 w 216183"/>
                <a:gd name="connsiteY46" fmla="*/ 24016 h 157709"/>
                <a:gd name="connsiteX47" fmla="*/ 195974 w 216183"/>
                <a:gd name="connsiteY47" fmla="*/ 23514 h 157709"/>
                <a:gd name="connsiteX48" fmla="*/ 195988 w 216183"/>
                <a:gd name="connsiteY48" fmla="*/ 22245 h 157709"/>
                <a:gd name="connsiteX49" fmla="*/ 195803 w 216183"/>
                <a:gd name="connsiteY49" fmla="*/ 20289 h 157709"/>
                <a:gd name="connsiteX50" fmla="*/ 195076 w 216183"/>
                <a:gd name="connsiteY50" fmla="*/ 18570 h 157709"/>
                <a:gd name="connsiteX51" fmla="*/ 193199 w 216183"/>
                <a:gd name="connsiteY51" fmla="*/ 17037 h 157709"/>
                <a:gd name="connsiteX52" fmla="*/ 191282 w 216183"/>
                <a:gd name="connsiteY52" fmla="*/ 15967 h 157709"/>
                <a:gd name="connsiteX53" fmla="*/ 188837 w 216183"/>
                <a:gd name="connsiteY53" fmla="*/ 14870 h 157709"/>
                <a:gd name="connsiteX54" fmla="*/ 187066 w 216183"/>
                <a:gd name="connsiteY54" fmla="*/ 14394 h 157709"/>
                <a:gd name="connsiteX55" fmla="*/ 186114 w 216183"/>
                <a:gd name="connsiteY55" fmla="*/ 14262 h 157709"/>
                <a:gd name="connsiteX56" fmla="*/ 185850 w 216183"/>
                <a:gd name="connsiteY56" fmla="*/ 13627 h 157709"/>
                <a:gd name="connsiteX57" fmla="*/ 185453 w 216183"/>
                <a:gd name="connsiteY57" fmla="*/ 13085 h 157709"/>
                <a:gd name="connsiteX58" fmla="*/ 184608 w 216183"/>
                <a:gd name="connsiteY58" fmla="*/ 12596 h 157709"/>
                <a:gd name="connsiteX59" fmla="*/ 182823 w 216183"/>
                <a:gd name="connsiteY59" fmla="*/ 11962 h 157709"/>
                <a:gd name="connsiteX60" fmla="*/ 181343 w 216183"/>
                <a:gd name="connsiteY60" fmla="*/ 11816 h 157709"/>
                <a:gd name="connsiteX61" fmla="*/ 180219 w 216183"/>
                <a:gd name="connsiteY61" fmla="*/ 12860 h 157709"/>
                <a:gd name="connsiteX62" fmla="*/ 179505 w 216183"/>
                <a:gd name="connsiteY62" fmla="*/ 13032 h 157709"/>
                <a:gd name="connsiteX63" fmla="*/ 167689 w 216183"/>
                <a:gd name="connsiteY63" fmla="*/ 12781 h 157709"/>
                <a:gd name="connsiteX64" fmla="*/ 156454 w 216183"/>
                <a:gd name="connsiteY64" fmla="*/ 12332 h 157709"/>
                <a:gd name="connsiteX65" fmla="*/ 146092 w 216183"/>
                <a:gd name="connsiteY65" fmla="*/ 11922 h 157709"/>
                <a:gd name="connsiteX66" fmla="*/ 136099 w 216183"/>
                <a:gd name="connsiteY66" fmla="*/ 11526 h 157709"/>
                <a:gd name="connsiteX67" fmla="*/ 126517 w 216183"/>
                <a:gd name="connsiteY67" fmla="*/ 11142 h 157709"/>
                <a:gd name="connsiteX68" fmla="*/ 120543 w 216183"/>
                <a:gd name="connsiteY68" fmla="*/ 10799 h 157709"/>
                <a:gd name="connsiteX69" fmla="*/ 114661 w 216183"/>
                <a:gd name="connsiteY69" fmla="*/ 10442 h 157709"/>
                <a:gd name="connsiteX70" fmla="*/ 113815 w 216183"/>
                <a:gd name="connsiteY70" fmla="*/ 10125 h 157709"/>
                <a:gd name="connsiteX71" fmla="*/ 112916 w 216183"/>
                <a:gd name="connsiteY71" fmla="*/ 10772 h 157709"/>
                <a:gd name="connsiteX72" fmla="*/ 109784 w 216183"/>
                <a:gd name="connsiteY72" fmla="*/ 12067 h 157709"/>
                <a:gd name="connsiteX73" fmla="*/ 100809 w 216183"/>
                <a:gd name="connsiteY73" fmla="*/ 13072 h 157709"/>
                <a:gd name="connsiteX74" fmla="*/ 97848 w 216183"/>
                <a:gd name="connsiteY74" fmla="*/ 12517 h 157709"/>
                <a:gd name="connsiteX75" fmla="*/ 94280 w 216183"/>
                <a:gd name="connsiteY75" fmla="*/ 10878 h 157709"/>
                <a:gd name="connsiteX76" fmla="*/ 92442 w 216183"/>
                <a:gd name="connsiteY76" fmla="*/ 8684 h 157709"/>
                <a:gd name="connsiteX77" fmla="*/ 88980 w 216183"/>
                <a:gd name="connsiteY77" fmla="*/ 2498 h 157709"/>
                <a:gd name="connsiteX78" fmla="*/ 90354 w 216183"/>
                <a:gd name="connsiteY78" fmla="*/ 2577 h 157709"/>
                <a:gd name="connsiteX79" fmla="*/ 94147 w 216183"/>
                <a:gd name="connsiteY79" fmla="*/ 4613 h 157709"/>
                <a:gd name="connsiteX80" fmla="*/ 96725 w 216183"/>
                <a:gd name="connsiteY80" fmla="*/ 5472 h 157709"/>
                <a:gd name="connsiteX81" fmla="*/ 95813 w 216183"/>
                <a:gd name="connsiteY81" fmla="*/ 4097 h 157709"/>
                <a:gd name="connsiteX82" fmla="*/ 91015 w 216183"/>
                <a:gd name="connsiteY82" fmla="*/ 1837 h 157709"/>
                <a:gd name="connsiteX83" fmla="*/ 86508 w 216183"/>
                <a:gd name="connsiteY83" fmla="*/ 0 h 157709"/>
                <a:gd name="connsiteX84" fmla="*/ 81551 w 216183"/>
                <a:gd name="connsiteY84" fmla="*/ 66 h 157709"/>
                <a:gd name="connsiteX85" fmla="*/ 76502 w 216183"/>
                <a:gd name="connsiteY85" fmla="*/ 568 h 157709"/>
                <a:gd name="connsiteX86" fmla="*/ 64474 w 216183"/>
                <a:gd name="connsiteY86" fmla="*/ 2895 h 157709"/>
                <a:gd name="connsiteX87" fmla="*/ 59227 w 216183"/>
                <a:gd name="connsiteY87" fmla="*/ 4970 h 157709"/>
                <a:gd name="connsiteX88" fmla="*/ 56742 w 216183"/>
                <a:gd name="connsiteY88" fmla="*/ 6450 h 157709"/>
                <a:gd name="connsiteX89" fmla="*/ 49975 w 216183"/>
                <a:gd name="connsiteY89" fmla="*/ 7587 h 157709"/>
                <a:gd name="connsiteX90" fmla="*/ 46234 w 216183"/>
                <a:gd name="connsiteY90" fmla="*/ 10719 h 157709"/>
                <a:gd name="connsiteX91" fmla="*/ 44556 w 216183"/>
                <a:gd name="connsiteY91" fmla="*/ 12728 h 157709"/>
                <a:gd name="connsiteX92" fmla="*/ 43472 w 216183"/>
                <a:gd name="connsiteY92" fmla="*/ 13495 h 157709"/>
                <a:gd name="connsiteX93" fmla="*/ 42401 w 216183"/>
                <a:gd name="connsiteY93" fmla="*/ 14632 h 157709"/>
                <a:gd name="connsiteX94" fmla="*/ 39414 w 216183"/>
                <a:gd name="connsiteY94" fmla="*/ 15279 h 157709"/>
                <a:gd name="connsiteX95" fmla="*/ 36427 w 216183"/>
                <a:gd name="connsiteY95" fmla="*/ 15610 h 157709"/>
                <a:gd name="connsiteX96" fmla="*/ 23686 w 216183"/>
                <a:gd name="connsiteY96" fmla="*/ 18663 h 157709"/>
                <a:gd name="connsiteX97" fmla="*/ 11737 w 216183"/>
                <a:gd name="connsiteY97" fmla="*/ 21914 h 157709"/>
                <a:gd name="connsiteX98" fmla="*/ 4825 w 216183"/>
                <a:gd name="connsiteY98" fmla="*/ 24426 h 157709"/>
                <a:gd name="connsiteX99" fmla="*/ 1983 w 216183"/>
                <a:gd name="connsiteY99" fmla="*/ 24228 h 157709"/>
                <a:gd name="connsiteX100" fmla="*/ 1177 w 216183"/>
                <a:gd name="connsiteY100" fmla="*/ 23738 h 157709"/>
                <a:gd name="connsiteX101" fmla="*/ 925 w 216183"/>
                <a:gd name="connsiteY101" fmla="*/ 24571 h 157709"/>
                <a:gd name="connsiteX102" fmla="*/ 1269 w 216183"/>
                <a:gd name="connsiteY102" fmla="*/ 25866 h 157709"/>
                <a:gd name="connsiteX103" fmla="*/ 4164 w 216183"/>
                <a:gd name="connsiteY103" fmla="*/ 26197 h 157709"/>
                <a:gd name="connsiteX104" fmla="*/ 8552 w 216183"/>
                <a:gd name="connsiteY104" fmla="*/ 27149 h 157709"/>
                <a:gd name="connsiteX105" fmla="*/ 8737 w 216183"/>
                <a:gd name="connsiteY105" fmla="*/ 29012 h 157709"/>
                <a:gd name="connsiteX106" fmla="*/ 8486 w 216183"/>
                <a:gd name="connsiteY106" fmla="*/ 30255 h 157709"/>
                <a:gd name="connsiteX107" fmla="*/ 8922 w 216183"/>
                <a:gd name="connsiteY107" fmla="*/ 31101 h 157709"/>
                <a:gd name="connsiteX108" fmla="*/ 9186 w 216183"/>
                <a:gd name="connsiteY108" fmla="*/ 32079 h 157709"/>
                <a:gd name="connsiteX109" fmla="*/ 7151 w 216183"/>
                <a:gd name="connsiteY109" fmla="*/ 31206 h 157709"/>
                <a:gd name="connsiteX110" fmla="*/ 2300 w 216183"/>
                <a:gd name="connsiteY110" fmla="*/ 29660 h 157709"/>
                <a:gd name="connsiteX111" fmla="*/ 2472 w 216183"/>
                <a:gd name="connsiteY111" fmla="*/ 30255 h 157709"/>
                <a:gd name="connsiteX112" fmla="*/ 2802 w 216183"/>
                <a:gd name="connsiteY112" fmla="*/ 32475 h 157709"/>
                <a:gd name="connsiteX113" fmla="*/ 3238 w 216183"/>
                <a:gd name="connsiteY113" fmla="*/ 34299 h 157709"/>
                <a:gd name="connsiteX114" fmla="*/ 5829 w 216183"/>
                <a:gd name="connsiteY114" fmla="*/ 41635 h 157709"/>
                <a:gd name="connsiteX115" fmla="*/ 5829 w 216183"/>
                <a:gd name="connsiteY115" fmla="*/ 43432 h 157709"/>
                <a:gd name="connsiteX116" fmla="*/ 5803 w 216183"/>
                <a:gd name="connsiteY116" fmla="*/ 43908 h 157709"/>
                <a:gd name="connsiteX117" fmla="*/ 4970 w 216183"/>
                <a:gd name="connsiteY117" fmla="*/ 46433 h 157709"/>
                <a:gd name="connsiteX118" fmla="*/ 3410 w 216183"/>
                <a:gd name="connsiteY118" fmla="*/ 48547 h 157709"/>
                <a:gd name="connsiteX119" fmla="*/ 1335 w 216183"/>
                <a:gd name="connsiteY119" fmla="*/ 49750 h 157709"/>
                <a:gd name="connsiteX120" fmla="*/ 198 w 216183"/>
                <a:gd name="connsiteY120" fmla="*/ 51072 h 157709"/>
                <a:gd name="connsiteX121" fmla="*/ 0 w 216183"/>
                <a:gd name="connsiteY121" fmla="*/ 52552 h 157709"/>
                <a:gd name="connsiteX122" fmla="*/ 2710 w 216183"/>
                <a:gd name="connsiteY122" fmla="*/ 55130 h 157709"/>
                <a:gd name="connsiteX123" fmla="*/ 8314 w 216183"/>
                <a:gd name="connsiteY123" fmla="*/ 58831 h 157709"/>
                <a:gd name="connsiteX124" fmla="*/ 10627 w 216183"/>
                <a:gd name="connsiteY124" fmla="*/ 61990 h 157709"/>
                <a:gd name="connsiteX125" fmla="*/ 9622 w 216183"/>
                <a:gd name="connsiteY125" fmla="*/ 64620 h 157709"/>
                <a:gd name="connsiteX126" fmla="*/ 9345 w 216183"/>
                <a:gd name="connsiteY126" fmla="*/ 66550 h 157709"/>
                <a:gd name="connsiteX127" fmla="*/ 9781 w 216183"/>
                <a:gd name="connsiteY127" fmla="*/ 67779 h 157709"/>
                <a:gd name="connsiteX128" fmla="*/ 10693 w 216183"/>
                <a:gd name="connsiteY128" fmla="*/ 68770 h 157709"/>
                <a:gd name="connsiteX129" fmla="*/ 12081 w 216183"/>
                <a:gd name="connsiteY129" fmla="*/ 69510 h 157709"/>
                <a:gd name="connsiteX130" fmla="*/ 12649 w 216183"/>
                <a:gd name="connsiteY130" fmla="*/ 70660 h 157709"/>
                <a:gd name="connsiteX131" fmla="*/ 12398 w 216183"/>
                <a:gd name="connsiteY131" fmla="*/ 72220 h 157709"/>
                <a:gd name="connsiteX132" fmla="*/ 12689 w 216183"/>
                <a:gd name="connsiteY132" fmla="*/ 73290 h 157709"/>
                <a:gd name="connsiteX133" fmla="*/ 13733 w 216183"/>
                <a:gd name="connsiteY133" fmla="*/ 74070 h 157709"/>
                <a:gd name="connsiteX134" fmla="*/ 13640 w 216183"/>
                <a:gd name="connsiteY134" fmla="*/ 74361 h 157709"/>
                <a:gd name="connsiteX135" fmla="*/ 13164 w 216183"/>
                <a:gd name="connsiteY135" fmla="*/ 75445 h 157709"/>
                <a:gd name="connsiteX136" fmla="*/ 12530 w 216183"/>
                <a:gd name="connsiteY136" fmla="*/ 77414 h 157709"/>
                <a:gd name="connsiteX137" fmla="*/ 12173 w 216183"/>
                <a:gd name="connsiteY137" fmla="*/ 78855 h 157709"/>
                <a:gd name="connsiteX138" fmla="*/ 10653 w 216183"/>
                <a:gd name="connsiteY138" fmla="*/ 80824 h 157709"/>
                <a:gd name="connsiteX139" fmla="*/ 11169 w 216183"/>
                <a:gd name="connsiteY139" fmla="*/ 82490 h 157709"/>
                <a:gd name="connsiteX140" fmla="*/ 12438 w 216183"/>
                <a:gd name="connsiteY140" fmla="*/ 84459 h 157709"/>
                <a:gd name="connsiteX141" fmla="*/ 13389 w 216183"/>
                <a:gd name="connsiteY141" fmla="*/ 85450 h 157709"/>
                <a:gd name="connsiteX142" fmla="*/ 13707 w 216183"/>
                <a:gd name="connsiteY142" fmla="*/ 86389 h 157709"/>
                <a:gd name="connsiteX143" fmla="*/ 13164 w 216183"/>
                <a:gd name="connsiteY143" fmla="*/ 88623 h 157709"/>
                <a:gd name="connsiteX144" fmla="*/ 13468 w 216183"/>
                <a:gd name="connsiteY144" fmla="*/ 89191 h 157709"/>
                <a:gd name="connsiteX145" fmla="*/ 17394 w 216183"/>
                <a:gd name="connsiteY145" fmla="*/ 90843 h 157709"/>
                <a:gd name="connsiteX146" fmla="*/ 18042 w 216183"/>
                <a:gd name="connsiteY146" fmla="*/ 91597 h 157709"/>
                <a:gd name="connsiteX147" fmla="*/ 18451 w 216183"/>
                <a:gd name="connsiteY147" fmla="*/ 93183 h 157709"/>
                <a:gd name="connsiteX148" fmla="*/ 19892 w 216183"/>
                <a:gd name="connsiteY148" fmla="*/ 96566 h 157709"/>
                <a:gd name="connsiteX149" fmla="*/ 18861 w 216183"/>
                <a:gd name="connsiteY149" fmla="*/ 100862 h 157709"/>
                <a:gd name="connsiteX150" fmla="*/ 17923 w 216183"/>
                <a:gd name="connsiteY150" fmla="*/ 103215 h 157709"/>
                <a:gd name="connsiteX151" fmla="*/ 15781 w 216183"/>
                <a:gd name="connsiteY151" fmla="*/ 106942 h 157709"/>
                <a:gd name="connsiteX152" fmla="*/ 15689 w 216183"/>
                <a:gd name="connsiteY152" fmla="*/ 107299 h 157709"/>
                <a:gd name="connsiteX153" fmla="*/ 17540 w 216183"/>
                <a:gd name="connsiteY153" fmla="*/ 107233 h 157709"/>
                <a:gd name="connsiteX154" fmla="*/ 19403 w 216183"/>
                <a:gd name="connsiteY154" fmla="*/ 106545 h 157709"/>
                <a:gd name="connsiteX155" fmla="*/ 19535 w 216183"/>
                <a:gd name="connsiteY155" fmla="*/ 105435 h 157709"/>
                <a:gd name="connsiteX156" fmla="*/ 19364 w 216183"/>
                <a:gd name="connsiteY156" fmla="*/ 103360 h 157709"/>
                <a:gd name="connsiteX157" fmla="*/ 19562 w 216183"/>
                <a:gd name="connsiteY157" fmla="*/ 103056 h 157709"/>
                <a:gd name="connsiteX158" fmla="*/ 22417 w 216183"/>
                <a:gd name="connsiteY158" fmla="*/ 103638 h 157709"/>
                <a:gd name="connsiteX159" fmla="*/ 25285 w 216183"/>
                <a:gd name="connsiteY159" fmla="*/ 104576 h 157709"/>
                <a:gd name="connsiteX160" fmla="*/ 25734 w 216183"/>
                <a:gd name="connsiteY160" fmla="*/ 106638 h 157709"/>
                <a:gd name="connsiteX161" fmla="*/ 26527 w 216183"/>
                <a:gd name="connsiteY161" fmla="*/ 107656 h 157709"/>
                <a:gd name="connsiteX162" fmla="*/ 27453 w 216183"/>
                <a:gd name="connsiteY162" fmla="*/ 108581 h 157709"/>
                <a:gd name="connsiteX163" fmla="*/ 28325 w 216183"/>
                <a:gd name="connsiteY163" fmla="*/ 109004 h 157709"/>
                <a:gd name="connsiteX164" fmla="*/ 29819 w 216183"/>
                <a:gd name="connsiteY164" fmla="*/ 109070 h 157709"/>
                <a:gd name="connsiteX165" fmla="*/ 33731 w 216183"/>
                <a:gd name="connsiteY165" fmla="*/ 110299 h 157709"/>
                <a:gd name="connsiteX166" fmla="*/ 35608 w 216183"/>
                <a:gd name="connsiteY166" fmla="*/ 110550 h 157709"/>
                <a:gd name="connsiteX167" fmla="*/ 37538 w 216183"/>
                <a:gd name="connsiteY167" fmla="*/ 111396 h 157709"/>
                <a:gd name="connsiteX168" fmla="*/ 39177 w 216183"/>
                <a:gd name="connsiteY168" fmla="*/ 112255 h 157709"/>
                <a:gd name="connsiteX169" fmla="*/ 40353 w 216183"/>
                <a:gd name="connsiteY169" fmla="*/ 112440 h 157709"/>
                <a:gd name="connsiteX170" fmla="*/ 40934 w 216183"/>
                <a:gd name="connsiteY170" fmla="*/ 113392 h 157709"/>
                <a:gd name="connsiteX171" fmla="*/ 41674 w 216183"/>
                <a:gd name="connsiteY171" fmla="*/ 114040 h 157709"/>
                <a:gd name="connsiteX172" fmla="*/ 42930 w 216183"/>
                <a:gd name="connsiteY172" fmla="*/ 113537 h 157709"/>
                <a:gd name="connsiteX173" fmla="*/ 47569 w 216183"/>
                <a:gd name="connsiteY173" fmla="*/ 112837 h 157709"/>
                <a:gd name="connsiteX174" fmla="*/ 49274 w 216183"/>
                <a:gd name="connsiteY174" fmla="*/ 113775 h 157709"/>
                <a:gd name="connsiteX175" fmla="*/ 50438 w 216183"/>
                <a:gd name="connsiteY175" fmla="*/ 114767 h 157709"/>
                <a:gd name="connsiteX176" fmla="*/ 50596 w 216183"/>
                <a:gd name="connsiteY176" fmla="*/ 115084 h 157709"/>
                <a:gd name="connsiteX177" fmla="*/ 50028 w 216183"/>
                <a:gd name="connsiteY177" fmla="*/ 115956 h 157709"/>
                <a:gd name="connsiteX178" fmla="*/ 49777 w 216183"/>
                <a:gd name="connsiteY178" fmla="*/ 116630 h 157709"/>
                <a:gd name="connsiteX179" fmla="*/ 49301 w 216183"/>
                <a:gd name="connsiteY179" fmla="*/ 117080 h 157709"/>
                <a:gd name="connsiteX180" fmla="*/ 47715 w 216183"/>
                <a:gd name="connsiteY180" fmla="*/ 117555 h 157709"/>
                <a:gd name="connsiteX181" fmla="*/ 46829 w 216183"/>
                <a:gd name="connsiteY181" fmla="*/ 118335 h 157709"/>
                <a:gd name="connsiteX182" fmla="*/ 46208 w 216183"/>
                <a:gd name="connsiteY182" fmla="*/ 119181 h 157709"/>
                <a:gd name="connsiteX183" fmla="*/ 46671 w 216183"/>
                <a:gd name="connsiteY183" fmla="*/ 119988 h 157709"/>
                <a:gd name="connsiteX184" fmla="*/ 47992 w 216183"/>
                <a:gd name="connsiteY184" fmla="*/ 120595 h 157709"/>
                <a:gd name="connsiteX185" fmla="*/ 48918 w 216183"/>
                <a:gd name="connsiteY185" fmla="*/ 120728 h 157709"/>
                <a:gd name="connsiteX186" fmla="*/ 49301 w 216183"/>
                <a:gd name="connsiteY186" fmla="*/ 121322 h 157709"/>
                <a:gd name="connsiteX187" fmla="*/ 52341 w 216183"/>
                <a:gd name="connsiteY187" fmla="*/ 123979 h 157709"/>
                <a:gd name="connsiteX188" fmla="*/ 54812 w 216183"/>
                <a:gd name="connsiteY188" fmla="*/ 127442 h 157709"/>
                <a:gd name="connsiteX189" fmla="*/ 55738 w 216183"/>
                <a:gd name="connsiteY189" fmla="*/ 127984 h 157709"/>
                <a:gd name="connsiteX190" fmla="*/ 56610 w 216183"/>
                <a:gd name="connsiteY190" fmla="*/ 128116 h 157709"/>
                <a:gd name="connsiteX191" fmla="*/ 57601 w 216183"/>
                <a:gd name="connsiteY191" fmla="*/ 127601 h 157709"/>
                <a:gd name="connsiteX192" fmla="*/ 58712 w 216183"/>
                <a:gd name="connsiteY192" fmla="*/ 126477 h 157709"/>
                <a:gd name="connsiteX193" fmla="*/ 60060 w 216183"/>
                <a:gd name="connsiteY193" fmla="*/ 125671 h 157709"/>
                <a:gd name="connsiteX194" fmla="*/ 61197 w 216183"/>
                <a:gd name="connsiteY194" fmla="*/ 125248 h 157709"/>
                <a:gd name="connsiteX195" fmla="*/ 63206 w 216183"/>
                <a:gd name="connsiteY195" fmla="*/ 124296 h 157709"/>
                <a:gd name="connsiteX196" fmla="*/ 63272 w 216183"/>
                <a:gd name="connsiteY196" fmla="*/ 123662 h 157709"/>
                <a:gd name="connsiteX197" fmla="*/ 61487 w 216183"/>
                <a:gd name="connsiteY197" fmla="*/ 121322 h 157709"/>
                <a:gd name="connsiteX198" fmla="*/ 60443 w 216183"/>
                <a:gd name="connsiteY198" fmla="*/ 119432 h 157709"/>
                <a:gd name="connsiteX199" fmla="*/ 60668 w 216183"/>
                <a:gd name="connsiteY199" fmla="*/ 119089 h 157709"/>
                <a:gd name="connsiteX200" fmla="*/ 62849 w 216183"/>
                <a:gd name="connsiteY200" fmla="*/ 119393 h 157709"/>
                <a:gd name="connsiteX201" fmla="*/ 66589 w 216183"/>
                <a:gd name="connsiteY201" fmla="*/ 120424 h 157709"/>
                <a:gd name="connsiteX202" fmla="*/ 72392 w 216183"/>
                <a:gd name="connsiteY202" fmla="*/ 123807 h 157709"/>
                <a:gd name="connsiteX203" fmla="*/ 73409 w 216183"/>
                <a:gd name="connsiteY203" fmla="*/ 123807 h 157709"/>
                <a:gd name="connsiteX204" fmla="*/ 75392 w 216183"/>
                <a:gd name="connsiteY204" fmla="*/ 123543 h 157709"/>
                <a:gd name="connsiteX205" fmla="*/ 77547 w 216183"/>
                <a:gd name="connsiteY205" fmla="*/ 123001 h 157709"/>
                <a:gd name="connsiteX206" fmla="*/ 78551 w 216183"/>
                <a:gd name="connsiteY206" fmla="*/ 122367 h 157709"/>
                <a:gd name="connsiteX207" fmla="*/ 78947 w 216183"/>
                <a:gd name="connsiteY207" fmla="*/ 122605 h 157709"/>
                <a:gd name="connsiteX208" fmla="*/ 79344 w 216183"/>
                <a:gd name="connsiteY208" fmla="*/ 124455 h 157709"/>
                <a:gd name="connsiteX209" fmla="*/ 78815 w 216183"/>
                <a:gd name="connsiteY209" fmla="*/ 125473 h 157709"/>
                <a:gd name="connsiteX210" fmla="*/ 76264 w 216183"/>
                <a:gd name="connsiteY210" fmla="*/ 126464 h 157709"/>
                <a:gd name="connsiteX211" fmla="*/ 76423 w 216183"/>
                <a:gd name="connsiteY211" fmla="*/ 126953 h 157709"/>
                <a:gd name="connsiteX212" fmla="*/ 77110 w 216183"/>
                <a:gd name="connsiteY212" fmla="*/ 127588 h 157709"/>
                <a:gd name="connsiteX213" fmla="*/ 78300 w 216183"/>
                <a:gd name="connsiteY213" fmla="*/ 128024 h 157709"/>
                <a:gd name="connsiteX214" fmla="*/ 79767 w 216183"/>
                <a:gd name="connsiteY214" fmla="*/ 129226 h 157709"/>
                <a:gd name="connsiteX215" fmla="*/ 80798 w 216183"/>
                <a:gd name="connsiteY215" fmla="*/ 130601 h 157709"/>
                <a:gd name="connsiteX216" fmla="*/ 81670 w 216183"/>
                <a:gd name="connsiteY216" fmla="*/ 131236 h 157709"/>
                <a:gd name="connsiteX217" fmla="*/ 82635 w 216183"/>
                <a:gd name="connsiteY217" fmla="*/ 131540 h 157709"/>
                <a:gd name="connsiteX218" fmla="*/ 84961 w 216183"/>
                <a:gd name="connsiteY218" fmla="*/ 130813 h 157709"/>
                <a:gd name="connsiteX219" fmla="*/ 85609 w 216183"/>
                <a:gd name="connsiteY219" fmla="*/ 130231 h 157709"/>
                <a:gd name="connsiteX220" fmla="*/ 85887 w 216183"/>
                <a:gd name="connsiteY220" fmla="*/ 129821 h 157709"/>
                <a:gd name="connsiteX221" fmla="*/ 86349 w 216183"/>
                <a:gd name="connsiteY221" fmla="*/ 129914 h 157709"/>
                <a:gd name="connsiteX222" fmla="*/ 87208 w 216183"/>
                <a:gd name="connsiteY222" fmla="*/ 130588 h 157709"/>
                <a:gd name="connsiteX223" fmla="*/ 87473 w 216183"/>
                <a:gd name="connsiteY223" fmla="*/ 130984 h 157709"/>
                <a:gd name="connsiteX224" fmla="*/ 89799 w 216183"/>
                <a:gd name="connsiteY224" fmla="*/ 131751 h 157709"/>
                <a:gd name="connsiteX225" fmla="*/ 91160 w 216183"/>
                <a:gd name="connsiteY225" fmla="*/ 132703 h 157709"/>
                <a:gd name="connsiteX226" fmla="*/ 92020 w 216183"/>
                <a:gd name="connsiteY226" fmla="*/ 133139 h 157709"/>
                <a:gd name="connsiteX227" fmla="*/ 92945 w 216183"/>
                <a:gd name="connsiteY227" fmla="*/ 132703 h 157709"/>
                <a:gd name="connsiteX228" fmla="*/ 96606 w 216183"/>
                <a:gd name="connsiteY228" fmla="*/ 133456 h 157709"/>
                <a:gd name="connsiteX229" fmla="*/ 97637 w 216183"/>
                <a:gd name="connsiteY229" fmla="*/ 134090 h 157709"/>
                <a:gd name="connsiteX230" fmla="*/ 97994 w 216183"/>
                <a:gd name="connsiteY230" fmla="*/ 135148 h 157709"/>
                <a:gd name="connsiteX231" fmla="*/ 97848 w 216183"/>
                <a:gd name="connsiteY231" fmla="*/ 135782 h 157709"/>
                <a:gd name="connsiteX232" fmla="*/ 98470 w 216183"/>
                <a:gd name="connsiteY232" fmla="*/ 137434 h 157709"/>
                <a:gd name="connsiteX233" fmla="*/ 103254 w 216183"/>
                <a:gd name="connsiteY233" fmla="*/ 141386 h 157709"/>
                <a:gd name="connsiteX234" fmla="*/ 103823 w 216183"/>
                <a:gd name="connsiteY234" fmla="*/ 143409 h 157709"/>
                <a:gd name="connsiteX235" fmla="*/ 103915 w 216183"/>
                <a:gd name="connsiteY235" fmla="*/ 144215 h 157709"/>
                <a:gd name="connsiteX236" fmla="*/ 106242 w 216183"/>
                <a:gd name="connsiteY236" fmla="*/ 144559 h 157709"/>
                <a:gd name="connsiteX237" fmla="*/ 106717 w 216183"/>
                <a:gd name="connsiteY237" fmla="*/ 145933 h 157709"/>
                <a:gd name="connsiteX238" fmla="*/ 107021 w 216183"/>
                <a:gd name="connsiteY238" fmla="*/ 147374 h 157709"/>
                <a:gd name="connsiteX239" fmla="*/ 110947 w 216183"/>
                <a:gd name="connsiteY239" fmla="*/ 147268 h 157709"/>
                <a:gd name="connsiteX240" fmla="*/ 113009 w 216183"/>
                <a:gd name="connsiteY240" fmla="*/ 144202 h 157709"/>
                <a:gd name="connsiteX241" fmla="*/ 114119 w 216183"/>
                <a:gd name="connsiteY241" fmla="*/ 143832 h 157709"/>
                <a:gd name="connsiteX242" fmla="*/ 115903 w 216183"/>
                <a:gd name="connsiteY242" fmla="*/ 142761 h 157709"/>
                <a:gd name="connsiteX243" fmla="*/ 117053 w 216183"/>
                <a:gd name="connsiteY243" fmla="*/ 141836 h 157709"/>
                <a:gd name="connsiteX244" fmla="*/ 117912 w 216183"/>
                <a:gd name="connsiteY244" fmla="*/ 142417 h 157709"/>
                <a:gd name="connsiteX245" fmla="*/ 119194 w 216183"/>
                <a:gd name="connsiteY245" fmla="*/ 144387 h 157709"/>
                <a:gd name="connsiteX246" fmla="*/ 120543 w 216183"/>
                <a:gd name="connsiteY246" fmla="*/ 145973 h 157709"/>
                <a:gd name="connsiteX247" fmla="*/ 121296 w 216183"/>
                <a:gd name="connsiteY247" fmla="*/ 146594 h 157709"/>
                <a:gd name="connsiteX248" fmla="*/ 121402 w 216183"/>
                <a:gd name="connsiteY248" fmla="*/ 147083 h 157709"/>
                <a:gd name="connsiteX249" fmla="*/ 122155 w 216183"/>
                <a:gd name="connsiteY249" fmla="*/ 147374 h 157709"/>
                <a:gd name="connsiteX250" fmla="*/ 123596 w 216183"/>
                <a:gd name="connsiteY250" fmla="*/ 147559 h 157709"/>
                <a:gd name="connsiteX251" fmla="*/ 124574 w 216183"/>
                <a:gd name="connsiteY251" fmla="*/ 148035 h 157709"/>
                <a:gd name="connsiteX252" fmla="*/ 124931 w 216183"/>
                <a:gd name="connsiteY252" fmla="*/ 149502 h 157709"/>
                <a:gd name="connsiteX253" fmla="*/ 125010 w 216183"/>
                <a:gd name="connsiteY253" fmla="*/ 150850 h 157709"/>
                <a:gd name="connsiteX254" fmla="*/ 124614 w 216183"/>
                <a:gd name="connsiteY254" fmla="*/ 151802 h 157709"/>
                <a:gd name="connsiteX255" fmla="*/ 124415 w 216183"/>
                <a:gd name="connsiteY255" fmla="*/ 152648 h 157709"/>
                <a:gd name="connsiteX256" fmla="*/ 125420 w 216183"/>
                <a:gd name="connsiteY256" fmla="*/ 152978 h 157709"/>
                <a:gd name="connsiteX257" fmla="*/ 126860 w 216183"/>
                <a:gd name="connsiteY257" fmla="*/ 152661 h 157709"/>
                <a:gd name="connsiteX258" fmla="*/ 127865 w 216183"/>
                <a:gd name="connsiteY258" fmla="*/ 152185 h 157709"/>
                <a:gd name="connsiteX259" fmla="*/ 130998 w 216183"/>
                <a:gd name="connsiteY259" fmla="*/ 153295 h 157709"/>
                <a:gd name="connsiteX260" fmla="*/ 131976 w 216183"/>
                <a:gd name="connsiteY260" fmla="*/ 150824 h 157709"/>
                <a:gd name="connsiteX261" fmla="*/ 133126 w 216183"/>
                <a:gd name="connsiteY261" fmla="*/ 149568 h 157709"/>
                <a:gd name="connsiteX262" fmla="*/ 134685 w 216183"/>
                <a:gd name="connsiteY262" fmla="*/ 148986 h 157709"/>
                <a:gd name="connsiteX263" fmla="*/ 136086 w 216183"/>
                <a:gd name="connsiteY263" fmla="*/ 148220 h 157709"/>
                <a:gd name="connsiteX264" fmla="*/ 137368 w 216183"/>
                <a:gd name="connsiteY264" fmla="*/ 147678 h 157709"/>
                <a:gd name="connsiteX265" fmla="*/ 138280 w 216183"/>
                <a:gd name="connsiteY265" fmla="*/ 147704 h 157709"/>
                <a:gd name="connsiteX266" fmla="*/ 138664 w 216183"/>
                <a:gd name="connsiteY266" fmla="*/ 147480 h 157709"/>
                <a:gd name="connsiteX267" fmla="*/ 139787 w 216183"/>
                <a:gd name="connsiteY267" fmla="*/ 147533 h 157709"/>
                <a:gd name="connsiteX268" fmla="*/ 141109 w 216183"/>
                <a:gd name="connsiteY268" fmla="*/ 147784 h 157709"/>
                <a:gd name="connsiteX269" fmla="*/ 142867 w 216183"/>
                <a:gd name="connsiteY269" fmla="*/ 147493 h 157709"/>
                <a:gd name="connsiteX270" fmla="*/ 145352 w 216183"/>
                <a:gd name="connsiteY270" fmla="*/ 148101 h 157709"/>
                <a:gd name="connsiteX271" fmla="*/ 146951 w 216183"/>
                <a:gd name="connsiteY271" fmla="*/ 149238 h 157709"/>
                <a:gd name="connsiteX272" fmla="*/ 148471 w 216183"/>
                <a:gd name="connsiteY272" fmla="*/ 149621 h 157709"/>
                <a:gd name="connsiteX273" fmla="*/ 150189 w 216183"/>
                <a:gd name="connsiteY273" fmla="*/ 149555 h 157709"/>
                <a:gd name="connsiteX274" fmla="*/ 151326 w 216183"/>
                <a:gd name="connsiteY274" fmla="*/ 148920 h 157709"/>
                <a:gd name="connsiteX275" fmla="*/ 152912 w 216183"/>
                <a:gd name="connsiteY275" fmla="*/ 146766 h 157709"/>
                <a:gd name="connsiteX276" fmla="*/ 154141 w 216183"/>
                <a:gd name="connsiteY276" fmla="*/ 146792 h 157709"/>
                <a:gd name="connsiteX277" fmla="*/ 156058 w 216183"/>
                <a:gd name="connsiteY277" fmla="*/ 146462 h 157709"/>
                <a:gd name="connsiteX278" fmla="*/ 158794 w 216183"/>
                <a:gd name="connsiteY278" fmla="*/ 146475 h 157709"/>
                <a:gd name="connsiteX279" fmla="*/ 165099 w 216183"/>
                <a:gd name="connsiteY279" fmla="*/ 146938 h 157709"/>
                <a:gd name="connsiteX280" fmla="*/ 166724 w 216183"/>
                <a:gd name="connsiteY280" fmla="*/ 147770 h 157709"/>
                <a:gd name="connsiteX281" fmla="*/ 170663 w 216183"/>
                <a:gd name="connsiteY281" fmla="*/ 148828 h 157709"/>
                <a:gd name="connsiteX282" fmla="*/ 172421 w 216183"/>
                <a:gd name="connsiteY282" fmla="*/ 150044 h 157709"/>
                <a:gd name="connsiteX283" fmla="*/ 173267 w 216183"/>
                <a:gd name="connsiteY283" fmla="*/ 151511 h 157709"/>
                <a:gd name="connsiteX284" fmla="*/ 173716 w 216183"/>
                <a:gd name="connsiteY284" fmla="*/ 152515 h 157709"/>
                <a:gd name="connsiteX285" fmla="*/ 177774 w 216183"/>
                <a:gd name="connsiteY285" fmla="*/ 154062 h 157709"/>
                <a:gd name="connsiteX286" fmla="*/ 183788 w 216183"/>
                <a:gd name="connsiteY286" fmla="*/ 156045 h 157709"/>
                <a:gd name="connsiteX287" fmla="*/ 185242 w 216183"/>
                <a:gd name="connsiteY287" fmla="*/ 156282 h 157709"/>
                <a:gd name="connsiteX288" fmla="*/ 186127 w 216183"/>
                <a:gd name="connsiteY288" fmla="*/ 156150 h 157709"/>
                <a:gd name="connsiteX289" fmla="*/ 188837 w 216183"/>
                <a:gd name="connsiteY289" fmla="*/ 157181 h 157709"/>
                <a:gd name="connsiteX290" fmla="*/ 191242 w 216183"/>
                <a:gd name="connsiteY290" fmla="*/ 157710 h 157709"/>
                <a:gd name="connsiteX291" fmla="*/ 191864 w 216183"/>
                <a:gd name="connsiteY291" fmla="*/ 157208 h 157709"/>
                <a:gd name="connsiteX292" fmla="*/ 192088 w 216183"/>
                <a:gd name="connsiteY292" fmla="*/ 156560 h 157709"/>
                <a:gd name="connsiteX293" fmla="*/ 191943 w 216183"/>
                <a:gd name="connsiteY293" fmla="*/ 156045 h 157709"/>
                <a:gd name="connsiteX294" fmla="*/ 189960 w 216183"/>
                <a:gd name="connsiteY294" fmla="*/ 154525 h 157709"/>
                <a:gd name="connsiteX295" fmla="*/ 188705 w 216183"/>
                <a:gd name="connsiteY295" fmla="*/ 153560 h 157709"/>
                <a:gd name="connsiteX296" fmla="*/ 188599 w 216183"/>
                <a:gd name="connsiteY296" fmla="*/ 152978 h 157709"/>
                <a:gd name="connsiteX297" fmla="*/ 188943 w 216183"/>
                <a:gd name="connsiteY297" fmla="*/ 151643 h 157709"/>
                <a:gd name="connsiteX298" fmla="*/ 189075 w 216183"/>
                <a:gd name="connsiteY298" fmla="*/ 150150 h 157709"/>
                <a:gd name="connsiteX299" fmla="*/ 188705 w 216183"/>
                <a:gd name="connsiteY299" fmla="*/ 148537 h 157709"/>
                <a:gd name="connsiteX300" fmla="*/ 187185 w 216183"/>
                <a:gd name="connsiteY300" fmla="*/ 144968 h 157709"/>
                <a:gd name="connsiteX301" fmla="*/ 186854 w 216183"/>
                <a:gd name="connsiteY301" fmla="*/ 143448 h 157709"/>
                <a:gd name="connsiteX302" fmla="*/ 187964 w 216183"/>
                <a:gd name="connsiteY302" fmla="*/ 141598 h 157709"/>
                <a:gd name="connsiteX303" fmla="*/ 191692 w 216183"/>
                <a:gd name="connsiteY303" fmla="*/ 137197 h 157709"/>
                <a:gd name="connsiteX304" fmla="*/ 192921 w 216183"/>
                <a:gd name="connsiteY304" fmla="*/ 135544 h 157709"/>
                <a:gd name="connsiteX305" fmla="*/ 194600 w 216183"/>
                <a:gd name="connsiteY305" fmla="*/ 133549 h 157709"/>
                <a:gd name="connsiteX306" fmla="*/ 199226 w 216183"/>
                <a:gd name="connsiteY306" fmla="*/ 128790 h 157709"/>
                <a:gd name="connsiteX307" fmla="*/ 202160 w 216183"/>
                <a:gd name="connsiteY307" fmla="*/ 126015 h 157709"/>
                <a:gd name="connsiteX308" fmla="*/ 204156 w 216183"/>
                <a:gd name="connsiteY308" fmla="*/ 124481 h 157709"/>
                <a:gd name="connsiteX309" fmla="*/ 207064 w 216183"/>
                <a:gd name="connsiteY309" fmla="*/ 121825 h 157709"/>
                <a:gd name="connsiteX310" fmla="*/ 208319 w 216183"/>
                <a:gd name="connsiteY310" fmla="*/ 120450 h 157709"/>
                <a:gd name="connsiteX311" fmla="*/ 213884 w 216183"/>
                <a:gd name="connsiteY311" fmla="*/ 119551 h 157709"/>
                <a:gd name="connsiteX312" fmla="*/ 214492 w 216183"/>
                <a:gd name="connsiteY312" fmla="*/ 118269 h 157709"/>
                <a:gd name="connsiteX313" fmla="*/ 215417 w 216183"/>
                <a:gd name="connsiteY313" fmla="*/ 116868 h 157709"/>
                <a:gd name="connsiteX314" fmla="*/ 216184 w 216183"/>
                <a:gd name="connsiteY314" fmla="*/ 116260 h 15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216183" h="157709">
                  <a:moveTo>
                    <a:pt x="216104" y="113894"/>
                  </a:moveTo>
                  <a:lnTo>
                    <a:pt x="214849" y="111013"/>
                  </a:lnTo>
                  <a:lnTo>
                    <a:pt x="213937" y="109982"/>
                  </a:lnTo>
                  <a:lnTo>
                    <a:pt x="213263" y="109295"/>
                  </a:lnTo>
                  <a:lnTo>
                    <a:pt x="213606" y="108647"/>
                  </a:lnTo>
                  <a:lnTo>
                    <a:pt x="214214" y="108462"/>
                  </a:lnTo>
                  <a:lnTo>
                    <a:pt x="214981" y="108369"/>
                  </a:lnTo>
                  <a:lnTo>
                    <a:pt x="215880" y="107669"/>
                  </a:lnTo>
                  <a:lnTo>
                    <a:pt x="215602" y="106915"/>
                  </a:lnTo>
                  <a:lnTo>
                    <a:pt x="213104" y="105065"/>
                  </a:lnTo>
                  <a:lnTo>
                    <a:pt x="211967" y="103651"/>
                  </a:lnTo>
                  <a:lnTo>
                    <a:pt x="210090" y="100016"/>
                  </a:lnTo>
                  <a:lnTo>
                    <a:pt x="206561" y="96223"/>
                  </a:lnTo>
                  <a:lnTo>
                    <a:pt x="205451" y="95007"/>
                  </a:lnTo>
                  <a:lnTo>
                    <a:pt x="205213" y="93857"/>
                  </a:lnTo>
                  <a:lnTo>
                    <a:pt x="205597" y="92694"/>
                  </a:lnTo>
                  <a:lnTo>
                    <a:pt x="205042" y="91226"/>
                  </a:lnTo>
                  <a:lnTo>
                    <a:pt x="203759" y="89363"/>
                  </a:lnTo>
                  <a:lnTo>
                    <a:pt x="202147" y="86614"/>
                  </a:lnTo>
                  <a:lnTo>
                    <a:pt x="202081" y="84129"/>
                  </a:lnTo>
                  <a:lnTo>
                    <a:pt x="202755" y="82728"/>
                  </a:lnTo>
                  <a:lnTo>
                    <a:pt x="203601" y="81446"/>
                  </a:lnTo>
                  <a:lnTo>
                    <a:pt x="203072" y="79542"/>
                  </a:lnTo>
                  <a:lnTo>
                    <a:pt x="203812" y="77018"/>
                  </a:lnTo>
                  <a:lnTo>
                    <a:pt x="203707" y="75181"/>
                  </a:lnTo>
                  <a:lnTo>
                    <a:pt x="203231" y="74401"/>
                  </a:lnTo>
                  <a:lnTo>
                    <a:pt x="202411" y="73489"/>
                  </a:lnTo>
                  <a:lnTo>
                    <a:pt x="200270" y="72484"/>
                  </a:lnTo>
                  <a:lnTo>
                    <a:pt x="199292" y="71691"/>
                  </a:lnTo>
                  <a:lnTo>
                    <a:pt x="196424" y="70634"/>
                  </a:lnTo>
                  <a:lnTo>
                    <a:pt x="193555" y="69325"/>
                  </a:lnTo>
                  <a:lnTo>
                    <a:pt x="193027" y="68519"/>
                  </a:lnTo>
                  <a:lnTo>
                    <a:pt x="193119" y="67977"/>
                  </a:lnTo>
                  <a:lnTo>
                    <a:pt x="193542" y="67131"/>
                  </a:lnTo>
                  <a:lnTo>
                    <a:pt x="195472" y="64686"/>
                  </a:lnTo>
                  <a:lnTo>
                    <a:pt x="197574" y="62320"/>
                  </a:lnTo>
                  <a:lnTo>
                    <a:pt x="198961" y="61368"/>
                  </a:lnTo>
                  <a:lnTo>
                    <a:pt x="206495" y="58328"/>
                  </a:lnTo>
                  <a:lnTo>
                    <a:pt x="207606" y="57258"/>
                  </a:lnTo>
                  <a:lnTo>
                    <a:pt x="207764" y="55460"/>
                  </a:lnTo>
                  <a:lnTo>
                    <a:pt x="207685" y="54152"/>
                  </a:lnTo>
                  <a:lnTo>
                    <a:pt x="207341" y="51839"/>
                  </a:lnTo>
                  <a:lnTo>
                    <a:pt x="206614" y="48534"/>
                  </a:lnTo>
                  <a:lnTo>
                    <a:pt x="205834" y="46248"/>
                  </a:lnTo>
                  <a:lnTo>
                    <a:pt x="204024" y="41978"/>
                  </a:lnTo>
                  <a:lnTo>
                    <a:pt x="199292" y="33162"/>
                  </a:lnTo>
                  <a:lnTo>
                    <a:pt x="196159" y="24016"/>
                  </a:lnTo>
                  <a:lnTo>
                    <a:pt x="195974" y="23514"/>
                  </a:lnTo>
                  <a:lnTo>
                    <a:pt x="195988" y="22245"/>
                  </a:lnTo>
                  <a:lnTo>
                    <a:pt x="195803" y="20289"/>
                  </a:lnTo>
                  <a:lnTo>
                    <a:pt x="195076" y="18570"/>
                  </a:lnTo>
                  <a:lnTo>
                    <a:pt x="193199" y="17037"/>
                  </a:lnTo>
                  <a:lnTo>
                    <a:pt x="191282" y="15967"/>
                  </a:lnTo>
                  <a:lnTo>
                    <a:pt x="188837" y="14870"/>
                  </a:lnTo>
                  <a:lnTo>
                    <a:pt x="187066" y="14394"/>
                  </a:lnTo>
                  <a:lnTo>
                    <a:pt x="186114" y="14262"/>
                  </a:lnTo>
                  <a:lnTo>
                    <a:pt x="185850" y="13627"/>
                  </a:lnTo>
                  <a:lnTo>
                    <a:pt x="185453" y="13085"/>
                  </a:lnTo>
                  <a:lnTo>
                    <a:pt x="184608" y="12596"/>
                  </a:lnTo>
                  <a:lnTo>
                    <a:pt x="182823" y="11962"/>
                  </a:lnTo>
                  <a:lnTo>
                    <a:pt x="181343" y="11816"/>
                  </a:lnTo>
                  <a:lnTo>
                    <a:pt x="180219" y="12860"/>
                  </a:lnTo>
                  <a:lnTo>
                    <a:pt x="179505" y="13032"/>
                  </a:lnTo>
                  <a:lnTo>
                    <a:pt x="167689" y="12781"/>
                  </a:lnTo>
                  <a:lnTo>
                    <a:pt x="156454" y="12332"/>
                  </a:lnTo>
                  <a:lnTo>
                    <a:pt x="146092" y="11922"/>
                  </a:lnTo>
                  <a:lnTo>
                    <a:pt x="136099" y="11526"/>
                  </a:lnTo>
                  <a:lnTo>
                    <a:pt x="126517" y="11142"/>
                  </a:lnTo>
                  <a:lnTo>
                    <a:pt x="120543" y="10799"/>
                  </a:lnTo>
                  <a:lnTo>
                    <a:pt x="114661" y="10442"/>
                  </a:lnTo>
                  <a:lnTo>
                    <a:pt x="113815" y="10125"/>
                  </a:lnTo>
                  <a:lnTo>
                    <a:pt x="112916" y="10772"/>
                  </a:lnTo>
                  <a:lnTo>
                    <a:pt x="109784" y="12067"/>
                  </a:lnTo>
                  <a:lnTo>
                    <a:pt x="100809" y="13072"/>
                  </a:lnTo>
                  <a:lnTo>
                    <a:pt x="97848" y="12517"/>
                  </a:lnTo>
                  <a:lnTo>
                    <a:pt x="94280" y="10878"/>
                  </a:lnTo>
                  <a:lnTo>
                    <a:pt x="92442" y="8684"/>
                  </a:lnTo>
                  <a:lnTo>
                    <a:pt x="88980" y="2498"/>
                  </a:lnTo>
                  <a:lnTo>
                    <a:pt x="90354" y="2577"/>
                  </a:lnTo>
                  <a:lnTo>
                    <a:pt x="94147" y="4613"/>
                  </a:lnTo>
                  <a:lnTo>
                    <a:pt x="96725" y="5472"/>
                  </a:lnTo>
                  <a:lnTo>
                    <a:pt x="95813" y="4097"/>
                  </a:lnTo>
                  <a:lnTo>
                    <a:pt x="91015" y="1837"/>
                  </a:lnTo>
                  <a:lnTo>
                    <a:pt x="86508" y="0"/>
                  </a:lnTo>
                  <a:lnTo>
                    <a:pt x="81551" y="66"/>
                  </a:lnTo>
                  <a:lnTo>
                    <a:pt x="76502" y="568"/>
                  </a:lnTo>
                  <a:lnTo>
                    <a:pt x="64474" y="2895"/>
                  </a:lnTo>
                  <a:lnTo>
                    <a:pt x="59227" y="4970"/>
                  </a:lnTo>
                  <a:lnTo>
                    <a:pt x="56742" y="6450"/>
                  </a:lnTo>
                  <a:lnTo>
                    <a:pt x="49975" y="7587"/>
                  </a:lnTo>
                  <a:lnTo>
                    <a:pt x="46234" y="10719"/>
                  </a:lnTo>
                  <a:lnTo>
                    <a:pt x="44556" y="12728"/>
                  </a:lnTo>
                  <a:lnTo>
                    <a:pt x="43472" y="13495"/>
                  </a:lnTo>
                  <a:lnTo>
                    <a:pt x="42401" y="14632"/>
                  </a:lnTo>
                  <a:lnTo>
                    <a:pt x="39414" y="15279"/>
                  </a:lnTo>
                  <a:lnTo>
                    <a:pt x="36427" y="15610"/>
                  </a:lnTo>
                  <a:lnTo>
                    <a:pt x="23686" y="18663"/>
                  </a:lnTo>
                  <a:lnTo>
                    <a:pt x="11737" y="21914"/>
                  </a:lnTo>
                  <a:lnTo>
                    <a:pt x="4825" y="24426"/>
                  </a:lnTo>
                  <a:lnTo>
                    <a:pt x="1983" y="24228"/>
                  </a:lnTo>
                  <a:lnTo>
                    <a:pt x="1177" y="23738"/>
                  </a:lnTo>
                  <a:lnTo>
                    <a:pt x="925" y="24571"/>
                  </a:lnTo>
                  <a:lnTo>
                    <a:pt x="1269" y="25866"/>
                  </a:lnTo>
                  <a:lnTo>
                    <a:pt x="4164" y="26197"/>
                  </a:lnTo>
                  <a:lnTo>
                    <a:pt x="8552" y="27149"/>
                  </a:lnTo>
                  <a:lnTo>
                    <a:pt x="8737" y="29012"/>
                  </a:lnTo>
                  <a:lnTo>
                    <a:pt x="8486" y="30255"/>
                  </a:lnTo>
                  <a:lnTo>
                    <a:pt x="8922" y="31101"/>
                  </a:lnTo>
                  <a:lnTo>
                    <a:pt x="9186" y="32079"/>
                  </a:lnTo>
                  <a:lnTo>
                    <a:pt x="7151" y="31206"/>
                  </a:lnTo>
                  <a:lnTo>
                    <a:pt x="2300" y="29660"/>
                  </a:lnTo>
                  <a:lnTo>
                    <a:pt x="2472" y="30255"/>
                  </a:lnTo>
                  <a:lnTo>
                    <a:pt x="2802" y="32475"/>
                  </a:lnTo>
                  <a:lnTo>
                    <a:pt x="3238" y="34299"/>
                  </a:lnTo>
                  <a:lnTo>
                    <a:pt x="5829" y="41635"/>
                  </a:lnTo>
                  <a:lnTo>
                    <a:pt x="5829" y="43432"/>
                  </a:lnTo>
                  <a:lnTo>
                    <a:pt x="5803" y="43908"/>
                  </a:lnTo>
                  <a:lnTo>
                    <a:pt x="4970" y="46433"/>
                  </a:lnTo>
                  <a:lnTo>
                    <a:pt x="3410" y="48547"/>
                  </a:lnTo>
                  <a:lnTo>
                    <a:pt x="1335" y="49750"/>
                  </a:lnTo>
                  <a:lnTo>
                    <a:pt x="198" y="51072"/>
                  </a:lnTo>
                  <a:lnTo>
                    <a:pt x="0" y="52552"/>
                  </a:lnTo>
                  <a:lnTo>
                    <a:pt x="2710" y="55130"/>
                  </a:lnTo>
                  <a:lnTo>
                    <a:pt x="8314" y="58831"/>
                  </a:lnTo>
                  <a:lnTo>
                    <a:pt x="10627" y="61990"/>
                  </a:lnTo>
                  <a:lnTo>
                    <a:pt x="9622" y="64620"/>
                  </a:lnTo>
                  <a:lnTo>
                    <a:pt x="9345" y="66550"/>
                  </a:lnTo>
                  <a:lnTo>
                    <a:pt x="9781" y="67779"/>
                  </a:lnTo>
                  <a:lnTo>
                    <a:pt x="10693" y="68770"/>
                  </a:lnTo>
                  <a:lnTo>
                    <a:pt x="12081" y="69510"/>
                  </a:lnTo>
                  <a:lnTo>
                    <a:pt x="12649" y="70660"/>
                  </a:lnTo>
                  <a:lnTo>
                    <a:pt x="12398" y="72220"/>
                  </a:lnTo>
                  <a:lnTo>
                    <a:pt x="12689" y="73290"/>
                  </a:lnTo>
                  <a:lnTo>
                    <a:pt x="13733" y="74070"/>
                  </a:lnTo>
                  <a:lnTo>
                    <a:pt x="13640" y="74361"/>
                  </a:lnTo>
                  <a:lnTo>
                    <a:pt x="13164" y="75445"/>
                  </a:lnTo>
                  <a:lnTo>
                    <a:pt x="12530" y="77414"/>
                  </a:lnTo>
                  <a:lnTo>
                    <a:pt x="12173" y="78855"/>
                  </a:lnTo>
                  <a:lnTo>
                    <a:pt x="10653" y="80824"/>
                  </a:lnTo>
                  <a:lnTo>
                    <a:pt x="11169" y="82490"/>
                  </a:lnTo>
                  <a:lnTo>
                    <a:pt x="12438" y="84459"/>
                  </a:lnTo>
                  <a:lnTo>
                    <a:pt x="13389" y="85450"/>
                  </a:lnTo>
                  <a:lnTo>
                    <a:pt x="13707" y="86389"/>
                  </a:lnTo>
                  <a:lnTo>
                    <a:pt x="13164" y="88623"/>
                  </a:lnTo>
                  <a:lnTo>
                    <a:pt x="13468" y="89191"/>
                  </a:lnTo>
                  <a:lnTo>
                    <a:pt x="17394" y="90843"/>
                  </a:lnTo>
                  <a:lnTo>
                    <a:pt x="18042" y="91597"/>
                  </a:lnTo>
                  <a:lnTo>
                    <a:pt x="18451" y="93183"/>
                  </a:lnTo>
                  <a:lnTo>
                    <a:pt x="19892" y="96566"/>
                  </a:lnTo>
                  <a:lnTo>
                    <a:pt x="18861" y="100862"/>
                  </a:lnTo>
                  <a:lnTo>
                    <a:pt x="17923" y="103215"/>
                  </a:lnTo>
                  <a:lnTo>
                    <a:pt x="15781" y="106942"/>
                  </a:lnTo>
                  <a:lnTo>
                    <a:pt x="15689" y="107299"/>
                  </a:lnTo>
                  <a:lnTo>
                    <a:pt x="17540" y="107233"/>
                  </a:lnTo>
                  <a:lnTo>
                    <a:pt x="19403" y="106545"/>
                  </a:lnTo>
                  <a:lnTo>
                    <a:pt x="19535" y="105435"/>
                  </a:lnTo>
                  <a:lnTo>
                    <a:pt x="19364" y="103360"/>
                  </a:lnTo>
                  <a:lnTo>
                    <a:pt x="19562" y="103056"/>
                  </a:lnTo>
                  <a:lnTo>
                    <a:pt x="22417" y="103638"/>
                  </a:lnTo>
                  <a:lnTo>
                    <a:pt x="25285" y="104576"/>
                  </a:lnTo>
                  <a:lnTo>
                    <a:pt x="25734" y="106638"/>
                  </a:lnTo>
                  <a:lnTo>
                    <a:pt x="26527" y="107656"/>
                  </a:lnTo>
                  <a:lnTo>
                    <a:pt x="27453" y="108581"/>
                  </a:lnTo>
                  <a:lnTo>
                    <a:pt x="28325" y="109004"/>
                  </a:lnTo>
                  <a:lnTo>
                    <a:pt x="29819" y="109070"/>
                  </a:lnTo>
                  <a:lnTo>
                    <a:pt x="33731" y="110299"/>
                  </a:lnTo>
                  <a:lnTo>
                    <a:pt x="35608" y="110550"/>
                  </a:lnTo>
                  <a:lnTo>
                    <a:pt x="37538" y="111396"/>
                  </a:lnTo>
                  <a:lnTo>
                    <a:pt x="39177" y="112255"/>
                  </a:lnTo>
                  <a:lnTo>
                    <a:pt x="40353" y="112440"/>
                  </a:lnTo>
                  <a:lnTo>
                    <a:pt x="40934" y="113392"/>
                  </a:lnTo>
                  <a:lnTo>
                    <a:pt x="41674" y="114040"/>
                  </a:lnTo>
                  <a:lnTo>
                    <a:pt x="42930" y="113537"/>
                  </a:lnTo>
                  <a:lnTo>
                    <a:pt x="47569" y="112837"/>
                  </a:lnTo>
                  <a:lnTo>
                    <a:pt x="49274" y="113775"/>
                  </a:lnTo>
                  <a:lnTo>
                    <a:pt x="50438" y="114767"/>
                  </a:lnTo>
                  <a:lnTo>
                    <a:pt x="50596" y="115084"/>
                  </a:lnTo>
                  <a:lnTo>
                    <a:pt x="50028" y="115956"/>
                  </a:lnTo>
                  <a:lnTo>
                    <a:pt x="49777" y="116630"/>
                  </a:lnTo>
                  <a:lnTo>
                    <a:pt x="49301" y="117080"/>
                  </a:lnTo>
                  <a:lnTo>
                    <a:pt x="47715" y="117555"/>
                  </a:lnTo>
                  <a:lnTo>
                    <a:pt x="46829" y="118335"/>
                  </a:lnTo>
                  <a:lnTo>
                    <a:pt x="46208" y="119181"/>
                  </a:lnTo>
                  <a:lnTo>
                    <a:pt x="46671" y="119988"/>
                  </a:lnTo>
                  <a:lnTo>
                    <a:pt x="47992" y="120595"/>
                  </a:lnTo>
                  <a:lnTo>
                    <a:pt x="48918" y="120728"/>
                  </a:lnTo>
                  <a:lnTo>
                    <a:pt x="49301" y="121322"/>
                  </a:lnTo>
                  <a:lnTo>
                    <a:pt x="52341" y="123979"/>
                  </a:lnTo>
                  <a:lnTo>
                    <a:pt x="54812" y="127442"/>
                  </a:lnTo>
                  <a:lnTo>
                    <a:pt x="55738" y="127984"/>
                  </a:lnTo>
                  <a:lnTo>
                    <a:pt x="56610" y="128116"/>
                  </a:lnTo>
                  <a:lnTo>
                    <a:pt x="57601" y="127601"/>
                  </a:lnTo>
                  <a:lnTo>
                    <a:pt x="58712" y="126477"/>
                  </a:lnTo>
                  <a:lnTo>
                    <a:pt x="60060" y="125671"/>
                  </a:lnTo>
                  <a:lnTo>
                    <a:pt x="61197" y="125248"/>
                  </a:lnTo>
                  <a:lnTo>
                    <a:pt x="63206" y="124296"/>
                  </a:lnTo>
                  <a:lnTo>
                    <a:pt x="63272" y="123662"/>
                  </a:lnTo>
                  <a:lnTo>
                    <a:pt x="61487" y="121322"/>
                  </a:lnTo>
                  <a:lnTo>
                    <a:pt x="60443" y="119432"/>
                  </a:lnTo>
                  <a:lnTo>
                    <a:pt x="60668" y="119089"/>
                  </a:lnTo>
                  <a:lnTo>
                    <a:pt x="62849" y="119393"/>
                  </a:lnTo>
                  <a:lnTo>
                    <a:pt x="66589" y="120424"/>
                  </a:lnTo>
                  <a:lnTo>
                    <a:pt x="72392" y="123807"/>
                  </a:lnTo>
                  <a:lnTo>
                    <a:pt x="73409" y="123807"/>
                  </a:lnTo>
                  <a:lnTo>
                    <a:pt x="75392" y="123543"/>
                  </a:lnTo>
                  <a:lnTo>
                    <a:pt x="77547" y="123001"/>
                  </a:lnTo>
                  <a:lnTo>
                    <a:pt x="78551" y="122367"/>
                  </a:lnTo>
                  <a:lnTo>
                    <a:pt x="78947" y="122605"/>
                  </a:lnTo>
                  <a:lnTo>
                    <a:pt x="79344" y="124455"/>
                  </a:lnTo>
                  <a:lnTo>
                    <a:pt x="78815" y="125473"/>
                  </a:lnTo>
                  <a:lnTo>
                    <a:pt x="76264" y="126464"/>
                  </a:lnTo>
                  <a:lnTo>
                    <a:pt x="76423" y="126953"/>
                  </a:lnTo>
                  <a:lnTo>
                    <a:pt x="77110" y="127588"/>
                  </a:lnTo>
                  <a:lnTo>
                    <a:pt x="78300" y="128024"/>
                  </a:lnTo>
                  <a:lnTo>
                    <a:pt x="79767" y="129226"/>
                  </a:lnTo>
                  <a:lnTo>
                    <a:pt x="80798" y="130601"/>
                  </a:lnTo>
                  <a:lnTo>
                    <a:pt x="81670" y="131236"/>
                  </a:lnTo>
                  <a:lnTo>
                    <a:pt x="82635" y="131540"/>
                  </a:lnTo>
                  <a:lnTo>
                    <a:pt x="84961" y="130813"/>
                  </a:lnTo>
                  <a:lnTo>
                    <a:pt x="85609" y="130231"/>
                  </a:lnTo>
                  <a:lnTo>
                    <a:pt x="85887" y="129821"/>
                  </a:lnTo>
                  <a:lnTo>
                    <a:pt x="86349" y="129914"/>
                  </a:lnTo>
                  <a:lnTo>
                    <a:pt x="87208" y="130588"/>
                  </a:lnTo>
                  <a:lnTo>
                    <a:pt x="87473" y="130984"/>
                  </a:lnTo>
                  <a:lnTo>
                    <a:pt x="89799" y="131751"/>
                  </a:lnTo>
                  <a:lnTo>
                    <a:pt x="91160" y="132703"/>
                  </a:lnTo>
                  <a:lnTo>
                    <a:pt x="92020" y="133139"/>
                  </a:lnTo>
                  <a:lnTo>
                    <a:pt x="92945" y="132703"/>
                  </a:lnTo>
                  <a:lnTo>
                    <a:pt x="96606" y="133456"/>
                  </a:lnTo>
                  <a:lnTo>
                    <a:pt x="97637" y="134090"/>
                  </a:lnTo>
                  <a:lnTo>
                    <a:pt x="97994" y="135148"/>
                  </a:lnTo>
                  <a:lnTo>
                    <a:pt x="97848" y="135782"/>
                  </a:lnTo>
                  <a:lnTo>
                    <a:pt x="98470" y="137434"/>
                  </a:lnTo>
                  <a:lnTo>
                    <a:pt x="103254" y="141386"/>
                  </a:lnTo>
                  <a:lnTo>
                    <a:pt x="103823" y="143409"/>
                  </a:lnTo>
                  <a:lnTo>
                    <a:pt x="103915" y="144215"/>
                  </a:lnTo>
                  <a:lnTo>
                    <a:pt x="106242" y="144559"/>
                  </a:lnTo>
                  <a:lnTo>
                    <a:pt x="106717" y="145933"/>
                  </a:lnTo>
                  <a:lnTo>
                    <a:pt x="107021" y="147374"/>
                  </a:lnTo>
                  <a:lnTo>
                    <a:pt x="110947" y="147268"/>
                  </a:lnTo>
                  <a:lnTo>
                    <a:pt x="113009" y="144202"/>
                  </a:lnTo>
                  <a:lnTo>
                    <a:pt x="114119" y="143832"/>
                  </a:lnTo>
                  <a:lnTo>
                    <a:pt x="115903" y="142761"/>
                  </a:lnTo>
                  <a:lnTo>
                    <a:pt x="117053" y="141836"/>
                  </a:lnTo>
                  <a:lnTo>
                    <a:pt x="117912" y="142417"/>
                  </a:lnTo>
                  <a:lnTo>
                    <a:pt x="119194" y="144387"/>
                  </a:lnTo>
                  <a:lnTo>
                    <a:pt x="120543" y="145973"/>
                  </a:lnTo>
                  <a:lnTo>
                    <a:pt x="121296" y="146594"/>
                  </a:lnTo>
                  <a:lnTo>
                    <a:pt x="121402" y="147083"/>
                  </a:lnTo>
                  <a:lnTo>
                    <a:pt x="122155" y="147374"/>
                  </a:lnTo>
                  <a:lnTo>
                    <a:pt x="123596" y="147559"/>
                  </a:lnTo>
                  <a:lnTo>
                    <a:pt x="124574" y="148035"/>
                  </a:lnTo>
                  <a:lnTo>
                    <a:pt x="124931" y="149502"/>
                  </a:lnTo>
                  <a:lnTo>
                    <a:pt x="125010" y="150850"/>
                  </a:lnTo>
                  <a:lnTo>
                    <a:pt x="124614" y="151802"/>
                  </a:lnTo>
                  <a:lnTo>
                    <a:pt x="124415" y="152648"/>
                  </a:lnTo>
                  <a:lnTo>
                    <a:pt x="125420" y="152978"/>
                  </a:lnTo>
                  <a:lnTo>
                    <a:pt x="126860" y="152661"/>
                  </a:lnTo>
                  <a:lnTo>
                    <a:pt x="127865" y="152185"/>
                  </a:lnTo>
                  <a:lnTo>
                    <a:pt x="130998" y="153295"/>
                  </a:lnTo>
                  <a:lnTo>
                    <a:pt x="131976" y="150824"/>
                  </a:lnTo>
                  <a:lnTo>
                    <a:pt x="133126" y="149568"/>
                  </a:lnTo>
                  <a:lnTo>
                    <a:pt x="134685" y="148986"/>
                  </a:lnTo>
                  <a:lnTo>
                    <a:pt x="136086" y="148220"/>
                  </a:lnTo>
                  <a:lnTo>
                    <a:pt x="137368" y="147678"/>
                  </a:lnTo>
                  <a:lnTo>
                    <a:pt x="138280" y="147704"/>
                  </a:lnTo>
                  <a:lnTo>
                    <a:pt x="138664" y="147480"/>
                  </a:lnTo>
                  <a:lnTo>
                    <a:pt x="139787" y="147533"/>
                  </a:lnTo>
                  <a:lnTo>
                    <a:pt x="141109" y="147784"/>
                  </a:lnTo>
                  <a:lnTo>
                    <a:pt x="142867" y="147493"/>
                  </a:lnTo>
                  <a:lnTo>
                    <a:pt x="145352" y="148101"/>
                  </a:lnTo>
                  <a:lnTo>
                    <a:pt x="146951" y="149238"/>
                  </a:lnTo>
                  <a:lnTo>
                    <a:pt x="148471" y="149621"/>
                  </a:lnTo>
                  <a:lnTo>
                    <a:pt x="150189" y="149555"/>
                  </a:lnTo>
                  <a:lnTo>
                    <a:pt x="151326" y="148920"/>
                  </a:lnTo>
                  <a:lnTo>
                    <a:pt x="152912" y="146766"/>
                  </a:lnTo>
                  <a:lnTo>
                    <a:pt x="154141" y="146792"/>
                  </a:lnTo>
                  <a:lnTo>
                    <a:pt x="156058" y="146462"/>
                  </a:lnTo>
                  <a:lnTo>
                    <a:pt x="158794" y="146475"/>
                  </a:lnTo>
                  <a:lnTo>
                    <a:pt x="165099" y="146938"/>
                  </a:lnTo>
                  <a:lnTo>
                    <a:pt x="166724" y="147770"/>
                  </a:lnTo>
                  <a:lnTo>
                    <a:pt x="170663" y="148828"/>
                  </a:lnTo>
                  <a:lnTo>
                    <a:pt x="172421" y="150044"/>
                  </a:lnTo>
                  <a:lnTo>
                    <a:pt x="173267" y="151511"/>
                  </a:lnTo>
                  <a:lnTo>
                    <a:pt x="173716" y="152515"/>
                  </a:lnTo>
                  <a:lnTo>
                    <a:pt x="177774" y="154062"/>
                  </a:lnTo>
                  <a:lnTo>
                    <a:pt x="183788" y="156045"/>
                  </a:lnTo>
                  <a:lnTo>
                    <a:pt x="185242" y="156282"/>
                  </a:lnTo>
                  <a:lnTo>
                    <a:pt x="186127" y="156150"/>
                  </a:lnTo>
                  <a:lnTo>
                    <a:pt x="188837" y="157181"/>
                  </a:lnTo>
                  <a:lnTo>
                    <a:pt x="191242" y="157710"/>
                  </a:lnTo>
                  <a:lnTo>
                    <a:pt x="191864" y="157208"/>
                  </a:lnTo>
                  <a:lnTo>
                    <a:pt x="192088" y="156560"/>
                  </a:lnTo>
                  <a:lnTo>
                    <a:pt x="191943" y="156045"/>
                  </a:lnTo>
                  <a:lnTo>
                    <a:pt x="189960" y="154525"/>
                  </a:lnTo>
                  <a:lnTo>
                    <a:pt x="188705" y="153560"/>
                  </a:lnTo>
                  <a:lnTo>
                    <a:pt x="188599" y="152978"/>
                  </a:lnTo>
                  <a:lnTo>
                    <a:pt x="188943" y="151643"/>
                  </a:lnTo>
                  <a:lnTo>
                    <a:pt x="189075" y="150150"/>
                  </a:lnTo>
                  <a:lnTo>
                    <a:pt x="188705" y="148537"/>
                  </a:lnTo>
                  <a:lnTo>
                    <a:pt x="187185" y="144968"/>
                  </a:lnTo>
                  <a:lnTo>
                    <a:pt x="186854" y="143448"/>
                  </a:lnTo>
                  <a:lnTo>
                    <a:pt x="187964" y="141598"/>
                  </a:lnTo>
                  <a:lnTo>
                    <a:pt x="191692" y="137197"/>
                  </a:lnTo>
                  <a:lnTo>
                    <a:pt x="192921" y="135544"/>
                  </a:lnTo>
                  <a:lnTo>
                    <a:pt x="194600" y="133549"/>
                  </a:lnTo>
                  <a:lnTo>
                    <a:pt x="199226" y="128790"/>
                  </a:lnTo>
                  <a:lnTo>
                    <a:pt x="202160" y="126015"/>
                  </a:lnTo>
                  <a:lnTo>
                    <a:pt x="204156" y="124481"/>
                  </a:lnTo>
                  <a:lnTo>
                    <a:pt x="207064" y="121825"/>
                  </a:lnTo>
                  <a:lnTo>
                    <a:pt x="208319" y="120450"/>
                  </a:lnTo>
                  <a:lnTo>
                    <a:pt x="213884" y="119551"/>
                  </a:lnTo>
                  <a:lnTo>
                    <a:pt x="214492" y="118269"/>
                  </a:lnTo>
                  <a:lnTo>
                    <a:pt x="215417" y="116868"/>
                  </a:lnTo>
                  <a:lnTo>
                    <a:pt x="216184" y="11626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272" name="Volný tvar: obrazec 99">
              <a:extLst>
                <a:ext uri="{FF2B5EF4-FFF2-40B4-BE49-F238E27FC236}">
                  <a16:creationId xmlns:a16="http://schemas.microsoft.com/office/drawing/2014/main" id="{1B484FB3-94CC-F18F-EC97-7958F0D6E0D0}"/>
                </a:ext>
              </a:extLst>
            </p:cNvPr>
            <p:cNvSpPr/>
            <p:nvPr/>
          </p:nvSpPr>
          <p:spPr>
            <a:xfrm>
              <a:off x="6364255" y="4329624"/>
              <a:ext cx="250012" cy="390911"/>
            </a:xfrm>
            <a:custGeom>
              <a:avLst/>
              <a:gdLst>
                <a:gd name="connsiteX0" fmla="*/ 123266 w 235137"/>
                <a:gd name="connsiteY0" fmla="*/ 335457 h 367654"/>
                <a:gd name="connsiteX1" fmla="*/ 119803 w 235137"/>
                <a:gd name="connsiteY1" fmla="*/ 337281 h 367654"/>
                <a:gd name="connsiteX2" fmla="*/ 117754 w 235137"/>
                <a:gd name="connsiteY2" fmla="*/ 337625 h 367654"/>
                <a:gd name="connsiteX3" fmla="*/ 117252 w 235137"/>
                <a:gd name="connsiteY3" fmla="*/ 339053 h 367654"/>
                <a:gd name="connsiteX4" fmla="*/ 118917 w 235137"/>
                <a:gd name="connsiteY4" fmla="*/ 340493 h 367654"/>
                <a:gd name="connsiteX5" fmla="*/ 119168 w 235137"/>
                <a:gd name="connsiteY5" fmla="*/ 341775 h 367654"/>
                <a:gd name="connsiteX6" fmla="*/ 121296 w 235137"/>
                <a:gd name="connsiteY6" fmla="*/ 344643 h 367654"/>
                <a:gd name="connsiteX7" fmla="*/ 122103 w 235137"/>
                <a:gd name="connsiteY7" fmla="*/ 344683 h 367654"/>
                <a:gd name="connsiteX8" fmla="*/ 124614 w 235137"/>
                <a:gd name="connsiteY8" fmla="*/ 344300 h 367654"/>
                <a:gd name="connsiteX9" fmla="*/ 127217 w 235137"/>
                <a:gd name="connsiteY9" fmla="*/ 342753 h 367654"/>
                <a:gd name="connsiteX10" fmla="*/ 128328 w 235137"/>
                <a:gd name="connsiteY10" fmla="*/ 340017 h 367654"/>
                <a:gd name="connsiteX11" fmla="*/ 130086 w 235137"/>
                <a:gd name="connsiteY11" fmla="*/ 339383 h 367654"/>
                <a:gd name="connsiteX12" fmla="*/ 129148 w 235137"/>
                <a:gd name="connsiteY12" fmla="*/ 338352 h 367654"/>
                <a:gd name="connsiteX13" fmla="*/ 123266 w 235137"/>
                <a:gd name="connsiteY13" fmla="*/ 335457 h 367654"/>
                <a:gd name="connsiteX14" fmla="*/ 213554 w 235137"/>
                <a:gd name="connsiteY14" fmla="*/ 322888 h 367654"/>
                <a:gd name="connsiteX15" fmla="*/ 212959 w 235137"/>
                <a:gd name="connsiteY15" fmla="*/ 326060 h 367654"/>
                <a:gd name="connsiteX16" fmla="*/ 213633 w 235137"/>
                <a:gd name="connsiteY16" fmla="*/ 326998 h 367654"/>
                <a:gd name="connsiteX17" fmla="*/ 215391 w 235137"/>
                <a:gd name="connsiteY17" fmla="*/ 330792 h 367654"/>
                <a:gd name="connsiteX18" fmla="*/ 215682 w 235137"/>
                <a:gd name="connsiteY18" fmla="*/ 329179 h 367654"/>
                <a:gd name="connsiteX19" fmla="*/ 215365 w 235137"/>
                <a:gd name="connsiteY19" fmla="*/ 324434 h 367654"/>
                <a:gd name="connsiteX20" fmla="*/ 213554 w 235137"/>
                <a:gd name="connsiteY20" fmla="*/ 322888 h 367654"/>
                <a:gd name="connsiteX21" fmla="*/ 143422 w 235137"/>
                <a:gd name="connsiteY21" fmla="*/ 315896 h 367654"/>
                <a:gd name="connsiteX22" fmla="*/ 142404 w 235137"/>
                <a:gd name="connsiteY22" fmla="*/ 316913 h 367654"/>
                <a:gd name="connsiteX23" fmla="*/ 141122 w 235137"/>
                <a:gd name="connsiteY23" fmla="*/ 316028 h 367654"/>
                <a:gd name="connsiteX24" fmla="*/ 140541 w 235137"/>
                <a:gd name="connsiteY24" fmla="*/ 317019 h 367654"/>
                <a:gd name="connsiteX25" fmla="*/ 140871 w 235137"/>
                <a:gd name="connsiteY25" fmla="*/ 319200 h 367654"/>
                <a:gd name="connsiteX26" fmla="*/ 141744 w 235137"/>
                <a:gd name="connsiteY26" fmla="*/ 319240 h 367654"/>
                <a:gd name="connsiteX27" fmla="*/ 144255 w 235137"/>
                <a:gd name="connsiteY27" fmla="*/ 317931 h 367654"/>
                <a:gd name="connsiteX28" fmla="*/ 144321 w 235137"/>
                <a:gd name="connsiteY28" fmla="*/ 317231 h 367654"/>
                <a:gd name="connsiteX29" fmla="*/ 144004 w 235137"/>
                <a:gd name="connsiteY29" fmla="*/ 316570 h 367654"/>
                <a:gd name="connsiteX30" fmla="*/ 143422 w 235137"/>
                <a:gd name="connsiteY30" fmla="*/ 315896 h 367654"/>
                <a:gd name="connsiteX31" fmla="*/ 184502 w 235137"/>
                <a:gd name="connsiteY31" fmla="*/ 264771 h 367654"/>
                <a:gd name="connsiteX32" fmla="*/ 183180 w 235137"/>
                <a:gd name="connsiteY32" fmla="*/ 265260 h 367654"/>
                <a:gd name="connsiteX33" fmla="*/ 182929 w 235137"/>
                <a:gd name="connsiteY33" fmla="*/ 266687 h 367654"/>
                <a:gd name="connsiteX34" fmla="*/ 183682 w 235137"/>
                <a:gd name="connsiteY34" fmla="*/ 267890 h 367654"/>
                <a:gd name="connsiteX35" fmla="*/ 186577 w 235137"/>
                <a:gd name="connsiteY35" fmla="*/ 269278 h 367654"/>
                <a:gd name="connsiteX36" fmla="*/ 187158 w 235137"/>
                <a:gd name="connsiteY36" fmla="*/ 267599 h 367654"/>
                <a:gd name="connsiteX37" fmla="*/ 186643 w 235137"/>
                <a:gd name="connsiteY37" fmla="*/ 266264 h 367654"/>
                <a:gd name="connsiteX38" fmla="*/ 185202 w 235137"/>
                <a:gd name="connsiteY38" fmla="*/ 264771 h 367654"/>
                <a:gd name="connsiteX39" fmla="*/ 184502 w 235137"/>
                <a:gd name="connsiteY39" fmla="*/ 264771 h 367654"/>
                <a:gd name="connsiteX40" fmla="*/ 158239 w 235137"/>
                <a:gd name="connsiteY40" fmla="*/ 263753 h 367654"/>
                <a:gd name="connsiteX41" fmla="*/ 157552 w 235137"/>
                <a:gd name="connsiteY41" fmla="*/ 264057 h 367654"/>
                <a:gd name="connsiteX42" fmla="*/ 155410 w 235137"/>
                <a:gd name="connsiteY42" fmla="*/ 265604 h 367654"/>
                <a:gd name="connsiteX43" fmla="*/ 154366 w 235137"/>
                <a:gd name="connsiteY43" fmla="*/ 265551 h 367654"/>
                <a:gd name="connsiteX44" fmla="*/ 154419 w 235137"/>
                <a:gd name="connsiteY44" fmla="*/ 266212 h 367654"/>
                <a:gd name="connsiteX45" fmla="*/ 155728 w 235137"/>
                <a:gd name="connsiteY45" fmla="*/ 267969 h 367654"/>
                <a:gd name="connsiteX46" fmla="*/ 157617 w 235137"/>
                <a:gd name="connsiteY46" fmla="*/ 268710 h 367654"/>
                <a:gd name="connsiteX47" fmla="*/ 159838 w 235137"/>
                <a:gd name="connsiteY47" fmla="*/ 267850 h 367654"/>
                <a:gd name="connsiteX48" fmla="*/ 159402 w 235137"/>
                <a:gd name="connsiteY48" fmla="*/ 264916 h 367654"/>
                <a:gd name="connsiteX49" fmla="*/ 158239 w 235137"/>
                <a:gd name="connsiteY49" fmla="*/ 263753 h 367654"/>
                <a:gd name="connsiteX50" fmla="*/ 215100 w 235137"/>
                <a:gd name="connsiteY50" fmla="*/ 254871 h 367654"/>
                <a:gd name="connsiteX51" fmla="*/ 215443 w 235137"/>
                <a:gd name="connsiteY51" fmla="*/ 252294 h 367654"/>
                <a:gd name="connsiteX52" fmla="*/ 214651 w 235137"/>
                <a:gd name="connsiteY52" fmla="*/ 250192 h 367654"/>
                <a:gd name="connsiteX53" fmla="*/ 214215 w 235137"/>
                <a:gd name="connsiteY53" fmla="*/ 250747 h 367654"/>
                <a:gd name="connsiteX54" fmla="*/ 213831 w 235137"/>
                <a:gd name="connsiteY54" fmla="*/ 254078 h 367654"/>
                <a:gd name="connsiteX55" fmla="*/ 214704 w 235137"/>
                <a:gd name="connsiteY55" fmla="*/ 255585 h 367654"/>
                <a:gd name="connsiteX56" fmla="*/ 215100 w 235137"/>
                <a:gd name="connsiteY56" fmla="*/ 254871 h 367654"/>
                <a:gd name="connsiteX57" fmla="*/ 234781 w 235137"/>
                <a:gd name="connsiteY57" fmla="*/ 312684 h 367654"/>
                <a:gd name="connsiteX58" fmla="*/ 233961 w 235137"/>
                <a:gd name="connsiteY58" fmla="*/ 308996 h 367654"/>
                <a:gd name="connsiteX59" fmla="*/ 233235 w 235137"/>
                <a:gd name="connsiteY59" fmla="*/ 307648 h 367654"/>
                <a:gd name="connsiteX60" fmla="*/ 231926 w 235137"/>
                <a:gd name="connsiteY60" fmla="*/ 306736 h 367654"/>
                <a:gd name="connsiteX61" fmla="*/ 230313 w 235137"/>
                <a:gd name="connsiteY61" fmla="*/ 304595 h 367654"/>
                <a:gd name="connsiteX62" fmla="*/ 229877 w 235137"/>
                <a:gd name="connsiteY62" fmla="*/ 301925 h 367654"/>
                <a:gd name="connsiteX63" fmla="*/ 230234 w 235137"/>
                <a:gd name="connsiteY63" fmla="*/ 295673 h 367654"/>
                <a:gd name="connsiteX64" fmla="*/ 230181 w 235137"/>
                <a:gd name="connsiteY64" fmla="*/ 294140 h 367654"/>
                <a:gd name="connsiteX65" fmla="*/ 227974 w 235137"/>
                <a:gd name="connsiteY65" fmla="*/ 290637 h 367654"/>
                <a:gd name="connsiteX66" fmla="*/ 227300 w 235137"/>
                <a:gd name="connsiteY66" fmla="*/ 286196 h 367654"/>
                <a:gd name="connsiteX67" fmla="*/ 225119 w 235137"/>
                <a:gd name="connsiteY67" fmla="*/ 284636 h 367654"/>
                <a:gd name="connsiteX68" fmla="*/ 222356 w 235137"/>
                <a:gd name="connsiteY68" fmla="*/ 284055 h 367654"/>
                <a:gd name="connsiteX69" fmla="*/ 221444 w 235137"/>
                <a:gd name="connsiteY69" fmla="*/ 283050 h 367654"/>
                <a:gd name="connsiteX70" fmla="*/ 221431 w 235137"/>
                <a:gd name="connsiteY70" fmla="*/ 282152 h 367654"/>
                <a:gd name="connsiteX71" fmla="*/ 223242 w 235137"/>
                <a:gd name="connsiteY71" fmla="*/ 280209 h 367654"/>
                <a:gd name="connsiteX72" fmla="*/ 224207 w 235137"/>
                <a:gd name="connsiteY72" fmla="*/ 278860 h 367654"/>
                <a:gd name="connsiteX73" fmla="*/ 225397 w 235137"/>
                <a:gd name="connsiteY73" fmla="*/ 276019 h 367654"/>
                <a:gd name="connsiteX74" fmla="*/ 224801 w 235137"/>
                <a:gd name="connsiteY74" fmla="*/ 272992 h 367654"/>
                <a:gd name="connsiteX75" fmla="*/ 222145 w 235137"/>
                <a:gd name="connsiteY75" fmla="*/ 269357 h 367654"/>
                <a:gd name="connsiteX76" fmla="*/ 221629 w 235137"/>
                <a:gd name="connsiteY76" fmla="*/ 268102 h 367654"/>
                <a:gd name="connsiteX77" fmla="*/ 221325 w 235137"/>
                <a:gd name="connsiteY77" fmla="*/ 263806 h 367654"/>
                <a:gd name="connsiteX78" fmla="*/ 218735 w 235137"/>
                <a:gd name="connsiteY78" fmla="*/ 264255 h 367654"/>
                <a:gd name="connsiteX79" fmla="*/ 216567 w 235137"/>
                <a:gd name="connsiteY79" fmla="*/ 262550 h 367654"/>
                <a:gd name="connsiteX80" fmla="*/ 215061 w 235137"/>
                <a:gd name="connsiteY80" fmla="*/ 259563 h 367654"/>
                <a:gd name="connsiteX81" fmla="*/ 212919 w 235137"/>
                <a:gd name="connsiteY81" fmla="*/ 257118 h 367654"/>
                <a:gd name="connsiteX82" fmla="*/ 206773 w 235137"/>
                <a:gd name="connsiteY82" fmla="*/ 253126 h 367654"/>
                <a:gd name="connsiteX83" fmla="*/ 203508 w 235137"/>
                <a:gd name="connsiteY83" fmla="*/ 250166 h 367654"/>
                <a:gd name="connsiteX84" fmla="*/ 202279 w 235137"/>
                <a:gd name="connsiteY84" fmla="*/ 250232 h 367654"/>
                <a:gd name="connsiteX85" fmla="*/ 201063 w 235137"/>
                <a:gd name="connsiteY85" fmla="*/ 252703 h 367654"/>
                <a:gd name="connsiteX86" fmla="*/ 204341 w 235137"/>
                <a:gd name="connsiteY86" fmla="*/ 263819 h 367654"/>
                <a:gd name="connsiteX87" fmla="*/ 205214 w 235137"/>
                <a:gd name="connsiteY87" fmla="*/ 267626 h 367654"/>
                <a:gd name="connsiteX88" fmla="*/ 204618 w 235137"/>
                <a:gd name="connsiteY88" fmla="*/ 271195 h 367654"/>
                <a:gd name="connsiteX89" fmla="*/ 201605 w 235137"/>
                <a:gd name="connsiteY89" fmla="*/ 271842 h 367654"/>
                <a:gd name="connsiteX90" fmla="*/ 198354 w 235137"/>
                <a:gd name="connsiteY90" fmla="*/ 270864 h 367654"/>
                <a:gd name="connsiteX91" fmla="*/ 197402 w 235137"/>
                <a:gd name="connsiteY91" fmla="*/ 270851 h 367654"/>
                <a:gd name="connsiteX92" fmla="*/ 196794 w 235137"/>
                <a:gd name="connsiteY92" fmla="*/ 273825 h 367654"/>
                <a:gd name="connsiteX93" fmla="*/ 196027 w 235137"/>
                <a:gd name="connsiteY93" fmla="*/ 275332 h 367654"/>
                <a:gd name="connsiteX94" fmla="*/ 193635 w 235137"/>
                <a:gd name="connsiteY94" fmla="*/ 274710 h 367654"/>
                <a:gd name="connsiteX95" fmla="*/ 190939 w 235137"/>
                <a:gd name="connsiteY95" fmla="*/ 272847 h 367654"/>
                <a:gd name="connsiteX96" fmla="*/ 189049 w 235137"/>
                <a:gd name="connsiteY96" fmla="*/ 272410 h 367654"/>
                <a:gd name="connsiteX97" fmla="*/ 187595 w 235137"/>
                <a:gd name="connsiteY97" fmla="*/ 273772 h 367654"/>
                <a:gd name="connsiteX98" fmla="*/ 187225 w 235137"/>
                <a:gd name="connsiteY98" fmla="*/ 275186 h 367654"/>
                <a:gd name="connsiteX99" fmla="*/ 186987 w 235137"/>
                <a:gd name="connsiteY99" fmla="*/ 280394 h 367654"/>
                <a:gd name="connsiteX100" fmla="*/ 186485 w 235137"/>
                <a:gd name="connsiteY100" fmla="*/ 283976 h 367654"/>
                <a:gd name="connsiteX101" fmla="*/ 183841 w 235137"/>
                <a:gd name="connsiteY101" fmla="*/ 285112 h 367654"/>
                <a:gd name="connsiteX102" fmla="*/ 179426 w 235137"/>
                <a:gd name="connsiteY102" fmla="*/ 282746 h 367654"/>
                <a:gd name="connsiteX103" fmla="*/ 178290 w 235137"/>
                <a:gd name="connsiteY103" fmla="*/ 282932 h 367654"/>
                <a:gd name="connsiteX104" fmla="*/ 177206 w 235137"/>
                <a:gd name="connsiteY104" fmla="*/ 284068 h 367654"/>
                <a:gd name="connsiteX105" fmla="*/ 176492 w 235137"/>
                <a:gd name="connsiteY105" fmla="*/ 285509 h 367654"/>
                <a:gd name="connsiteX106" fmla="*/ 175686 w 235137"/>
                <a:gd name="connsiteY106" fmla="*/ 288972 h 367654"/>
                <a:gd name="connsiteX107" fmla="*/ 174483 w 235137"/>
                <a:gd name="connsiteY107" fmla="*/ 292210 h 367654"/>
                <a:gd name="connsiteX108" fmla="*/ 173862 w 235137"/>
                <a:gd name="connsiteY108" fmla="*/ 293386 h 367654"/>
                <a:gd name="connsiteX109" fmla="*/ 172963 w 235137"/>
                <a:gd name="connsiteY109" fmla="*/ 294180 h 367654"/>
                <a:gd name="connsiteX110" fmla="*/ 168998 w 235137"/>
                <a:gd name="connsiteY110" fmla="*/ 295382 h 367654"/>
                <a:gd name="connsiteX111" fmla="*/ 167425 w 235137"/>
                <a:gd name="connsiteY111" fmla="*/ 296241 h 367654"/>
                <a:gd name="connsiteX112" fmla="*/ 164293 w 235137"/>
                <a:gd name="connsiteY112" fmla="*/ 298475 h 367654"/>
                <a:gd name="connsiteX113" fmla="*/ 163130 w 235137"/>
                <a:gd name="connsiteY113" fmla="*/ 298211 h 367654"/>
                <a:gd name="connsiteX114" fmla="*/ 165456 w 235137"/>
                <a:gd name="connsiteY114" fmla="*/ 295752 h 367654"/>
                <a:gd name="connsiteX115" fmla="*/ 165971 w 235137"/>
                <a:gd name="connsiteY115" fmla="*/ 294523 h 367654"/>
                <a:gd name="connsiteX116" fmla="*/ 165191 w 235137"/>
                <a:gd name="connsiteY116" fmla="*/ 289236 h 367654"/>
                <a:gd name="connsiteX117" fmla="*/ 164795 w 235137"/>
                <a:gd name="connsiteY117" fmla="*/ 287637 h 367654"/>
                <a:gd name="connsiteX118" fmla="*/ 162931 w 235137"/>
                <a:gd name="connsiteY118" fmla="*/ 284385 h 367654"/>
                <a:gd name="connsiteX119" fmla="*/ 160221 w 235137"/>
                <a:gd name="connsiteY119" fmla="*/ 282323 h 367654"/>
                <a:gd name="connsiteX120" fmla="*/ 157274 w 235137"/>
                <a:gd name="connsiteY120" fmla="*/ 281570 h 367654"/>
                <a:gd name="connsiteX121" fmla="*/ 155595 w 235137"/>
                <a:gd name="connsiteY121" fmla="*/ 280605 h 367654"/>
                <a:gd name="connsiteX122" fmla="*/ 153956 w 235137"/>
                <a:gd name="connsiteY122" fmla="*/ 279984 h 367654"/>
                <a:gd name="connsiteX123" fmla="*/ 152780 w 235137"/>
                <a:gd name="connsiteY123" fmla="*/ 282456 h 367654"/>
                <a:gd name="connsiteX124" fmla="*/ 151908 w 235137"/>
                <a:gd name="connsiteY124" fmla="*/ 283738 h 367654"/>
                <a:gd name="connsiteX125" fmla="*/ 150758 w 235137"/>
                <a:gd name="connsiteY125" fmla="*/ 284557 h 367654"/>
                <a:gd name="connsiteX126" fmla="*/ 147189 w 235137"/>
                <a:gd name="connsiteY126" fmla="*/ 285271 h 367654"/>
                <a:gd name="connsiteX127" fmla="*/ 145986 w 235137"/>
                <a:gd name="connsiteY127" fmla="*/ 286262 h 367654"/>
                <a:gd name="connsiteX128" fmla="*/ 144956 w 235137"/>
                <a:gd name="connsiteY128" fmla="*/ 287584 h 367654"/>
                <a:gd name="connsiteX129" fmla="*/ 144202 w 235137"/>
                <a:gd name="connsiteY129" fmla="*/ 288588 h 367654"/>
                <a:gd name="connsiteX130" fmla="*/ 143819 w 235137"/>
                <a:gd name="connsiteY130" fmla="*/ 289778 h 367654"/>
                <a:gd name="connsiteX131" fmla="*/ 144057 w 235137"/>
                <a:gd name="connsiteY131" fmla="*/ 291734 h 367654"/>
                <a:gd name="connsiteX132" fmla="*/ 144030 w 235137"/>
                <a:gd name="connsiteY132" fmla="*/ 293611 h 367654"/>
                <a:gd name="connsiteX133" fmla="*/ 142035 w 235137"/>
                <a:gd name="connsiteY133" fmla="*/ 295422 h 367654"/>
                <a:gd name="connsiteX134" fmla="*/ 139417 w 235137"/>
                <a:gd name="connsiteY134" fmla="*/ 296070 h 367654"/>
                <a:gd name="connsiteX135" fmla="*/ 136153 w 235137"/>
                <a:gd name="connsiteY135" fmla="*/ 296083 h 367654"/>
                <a:gd name="connsiteX136" fmla="*/ 134144 w 235137"/>
                <a:gd name="connsiteY136" fmla="*/ 297206 h 367654"/>
                <a:gd name="connsiteX137" fmla="*/ 129187 w 235137"/>
                <a:gd name="connsiteY137" fmla="*/ 298541 h 367654"/>
                <a:gd name="connsiteX138" fmla="*/ 127984 w 235137"/>
                <a:gd name="connsiteY138" fmla="*/ 299030 h 367654"/>
                <a:gd name="connsiteX139" fmla="*/ 125803 w 235137"/>
                <a:gd name="connsiteY139" fmla="*/ 301383 h 367654"/>
                <a:gd name="connsiteX140" fmla="*/ 123279 w 235137"/>
                <a:gd name="connsiteY140" fmla="*/ 305190 h 367654"/>
                <a:gd name="connsiteX141" fmla="*/ 123068 w 235137"/>
                <a:gd name="connsiteY141" fmla="*/ 306458 h 367654"/>
                <a:gd name="connsiteX142" fmla="*/ 123133 w 235137"/>
                <a:gd name="connsiteY142" fmla="*/ 309432 h 367654"/>
                <a:gd name="connsiteX143" fmla="*/ 121970 w 235137"/>
                <a:gd name="connsiteY143" fmla="*/ 317799 h 367654"/>
                <a:gd name="connsiteX144" fmla="*/ 120715 w 235137"/>
                <a:gd name="connsiteY144" fmla="*/ 320191 h 367654"/>
                <a:gd name="connsiteX145" fmla="*/ 119195 w 235137"/>
                <a:gd name="connsiteY145" fmla="*/ 322425 h 367654"/>
                <a:gd name="connsiteX146" fmla="*/ 118891 w 235137"/>
                <a:gd name="connsiteY146" fmla="*/ 325941 h 367654"/>
                <a:gd name="connsiteX147" fmla="*/ 120569 w 235137"/>
                <a:gd name="connsiteY147" fmla="*/ 328968 h 367654"/>
                <a:gd name="connsiteX148" fmla="*/ 122209 w 235137"/>
                <a:gd name="connsiteY148" fmla="*/ 330091 h 367654"/>
                <a:gd name="connsiteX149" fmla="*/ 123992 w 235137"/>
                <a:gd name="connsiteY149" fmla="*/ 330514 h 367654"/>
                <a:gd name="connsiteX150" fmla="*/ 125037 w 235137"/>
                <a:gd name="connsiteY150" fmla="*/ 329496 h 367654"/>
                <a:gd name="connsiteX151" fmla="*/ 125790 w 235137"/>
                <a:gd name="connsiteY151" fmla="*/ 327950 h 367654"/>
                <a:gd name="connsiteX152" fmla="*/ 127390 w 235137"/>
                <a:gd name="connsiteY152" fmla="*/ 323271 h 367654"/>
                <a:gd name="connsiteX153" fmla="*/ 128791 w 235137"/>
                <a:gd name="connsiteY153" fmla="*/ 318460 h 367654"/>
                <a:gd name="connsiteX154" fmla="*/ 131619 w 235137"/>
                <a:gd name="connsiteY154" fmla="*/ 312221 h 367654"/>
                <a:gd name="connsiteX155" fmla="*/ 132122 w 235137"/>
                <a:gd name="connsiteY155" fmla="*/ 310027 h 367654"/>
                <a:gd name="connsiteX156" fmla="*/ 132650 w 235137"/>
                <a:gd name="connsiteY156" fmla="*/ 309075 h 367654"/>
                <a:gd name="connsiteX157" fmla="*/ 135426 w 235137"/>
                <a:gd name="connsiteY157" fmla="*/ 306525 h 367654"/>
                <a:gd name="connsiteX158" fmla="*/ 137844 w 235137"/>
                <a:gd name="connsiteY158" fmla="*/ 306221 h 367654"/>
                <a:gd name="connsiteX159" fmla="*/ 139880 w 235137"/>
                <a:gd name="connsiteY159" fmla="*/ 307674 h 367654"/>
                <a:gd name="connsiteX160" fmla="*/ 140845 w 235137"/>
                <a:gd name="connsiteY160" fmla="*/ 312301 h 367654"/>
                <a:gd name="connsiteX161" fmla="*/ 141505 w 235137"/>
                <a:gd name="connsiteY161" fmla="*/ 313120 h 367654"/>
                <a:gd name="connsiteX162" fmla="*/ 143343 w 235137"/>
                <a:gd name="connsiteY162" fmla="*/ 313080 h 367654"/>
                <a:gd name="connsiteX163" fmla="*/ 145127 w 235137"/>
                <a:gd name="connsiteY163" fmla="*/ 312631 h 367654"/>
                <a:gd name="connsiteX164" fmla="*/ 146488 w 235137"/>
                <a:gd name="connsiteY164" fmla="*/ 310714 h 367654"/>
                <a:gd name="connsiteX165" fmla="*/ 147520 w 235137"/>
                <a:gd name="connsiteY165" fmla="*/ 308282 h 367654"/>
                <a:gd name="connsiteX166" fmla="*/ 148194 w 235137"/>
                <a:gd name="connsiteY166" fmla="*/ 309234 h 367654"/>
                <a:gd name="connsiteX167" fmla="*/ 148696 w 235137"/>
                <a:gd name="connsiteY167" fmla="*/ 310278 h 367654"/>
                <a:gd name="connsiteX168" fmla="*/ 149093 w 235137"/>
                <a:gd name="connsiteY168" fmla="*/ 311825 h 367654"/>
                <a:gd name="connsiteX169" fmla="*/ 149859 w 235137"/>
                <a:gd name="connsiteY169" fmla="*/ 313120 h 367654"/>
                <a:gd name="connsiteX170" fmla="*/ 152556 w 235137"/>
                <a:gd name="connsiteY170" fmla="*/ 314971 h 367654"/>
                <a:gd name="connsiteX171" fmla="*/ 155371 w 235137"/>
                <a:gd name="connsiteY171" fmla="*/ 316570 h 367654"/>
                <a:gd name="connsiteX172" fmla="*/ 157036 w 235137"/>
                <a:gd name="connsiteY172" fmla="*/ 309287 h 367654"/>
                <a:gd name="connsiteX173" fmla="*/ 157089 w 235137"/>
                <a:gd name="connsiteY173" fmla="*/ 308018 h 367654"/>
                <a:gd name="connsiteX174" fmla="*/ 156904 w 235137"/>
                <a:gd name="connsiteY174" fmla="*/ 306710 h 367654"/>
                <a:gd name="connsiteX175" fmla="*/ 157195 w 235137"/>
                <a:gd name="connsiteY175" fmla="*/ 305256 h 367654"/>
                <a:gd name="connsiteX176" fmla="*/ 158649 w 235137"/>
                <a:gd name="connsiteY176" fmla="*/ 304568 h 367654"/>
                <a:gd name="connsiteX177" fmla="*/ 160036 w 235137"/>
                <a:gd name="connsiteY177" fmla="*/ 304582 h 367654"/>
                <a:gd name="connsiteX178" fmla="*/ 161477 w 235137"/>
                <a:gd name="connsiteY178" fmla="*/ 304978 h 367654"/>
                <a:gd name="connsiteX179" fmla="*/ 162826 w 235137"/>
                <a:gd name="connsiteY179" fmla="*/ 305890 h 367654"/>
                <a:gd name="connsiteX180" fmla="*/ 164081 w 235137"/>
                <a:gd name="connsiteY180" fmla="*/ 307093 h 367654"/>
                <a:gd name="connsiteX181" fmla="*/ 169288 w 235137"/>
                <a:gd name="connsiteY181" fmla="*/ 309300 h 367654"/>
                <a:gd name="connsiteX182" fmla="*/ 171919 w 235137"/>
                <a:gd name="connsiteY182" fmla="*/ 311745 h 367654"/>
                <a:gd name="connsiteX183" fmla="*/ 175025 w 235137"/>
                <a:gd name="connsiteY183" fmla="*/ 315737 h 367654"/>
                <a:gd name="connsiteX184" fmla="*/ 175699 w 235137"/>
                <a:gd name="connsiteY184" fmla="*/ 316874 h 367654"/>
                <a:gd name="connsiteX185" fmla="*/ 175964 w 235137"/>
                <a:gd name="connsiteY185" fmla="*/ 318685 h 367654"/>
                <a:gd name="connsiteX186" fmla="*/ 175527 w 235137"/>
                <a:gd name="connsiteY186" fmla="*/ 320509 h 367654"/>
                <a:gd name="connsiteX187" fmla="*/ 174800 w 235137"/>
                <a:gd name="connsiteY187" fmla="*/ 321883 h 367654"/>
                <a:gd name="connsiteX188" fmla="*/ 173862 w 235137"/>
                <a:gd name="connsiteY188" fmla="*/ 323112 h 367654"/>
                <a:gd name="connsiteX189" fmla="*/ 172157 w 235137"/>
                <a:gd name="connsiteY189" fmla="*/ 324831 h 367654"/>
                <a:gd name="connsiteX190" fmla="*/ 170875 w 235137"/>
                <a:gd name="connsiteY190" fmla="*/ 328227 h 367654"/>
                <a:gd name="connsiteX191" fmla="*/ 170875 w 235137"/>
                <a:gd name="connsiteY191" fmla="*/ 330038 h 367654"/>
                <a:gd name="connsiteX192" fmla="*/ 171165 w 235137"/>
                <a:gd name="connsiteY192" fmla="*/ 331928 h 367654"/>
                <a:gd name="connsiteX193" fmla="*/ 172990 w 235137"/>
                <a:gd name="connsiteY193" fmla="*/ 337480 h 367654"/>
                <a:gd name="connsiteX194" fmla="*/ 173241 w 235137"/>
                <a:gd name="connsiteY194" fmla="*/ 341260 h 367654"/>
                <a:gd name="connsiteX195" fmla="*/ 174153 w 235137"/>
                <a:gd name="connsiteY195" fmla="*/ 344881 h 367654"/>
                <a:gd name="connsiteX196" fmla="*/ 177774 w 235137"/>
                <a:gd name="connsiteY196" fmla="*/ 349719 h 367654"/>
                <a:gd name="connsiteX197" fmla="*/ 182585 w 235137"/>
                <a:gd name="connsiteY197" fmla="*/ 352931 h 367654"/>
                <a:gd name="connsiteX198" fmla="*/ 188692 w 235137"/>
                <a:gd name="connsiteY198" fmla="*/ 356367 h 367654"/>
                <a:gd name="connsiteX199" fmla="*/ 196133 w 235137"/>
                <a:gd name="connsiteY199" fmla="*/ 359843 h 367654"/>
                <a:gd name="connsiteX200" fmla="*/ 197336 w 235137"/>
                <a:gd name="connsiteY200" fmla="*/ 360121 h 367654"/>
                <a:gd name="connsiteX201" fmla="*/ 198829 w 235137"/>
                <a:gd name="connsiteY201" fmla="*/ 359976 h 367654"/>
                <a:gd name="connsiteX202" fmla="*/ 199794 w 235137"/>
                <a:gd name="connsiteY202" fmla="*/ 358971 h 367654"/>
                <a:gd name="connsiteX203" fmla="*/ 202015 w 235137"/>
                <a:gd name="connsiteY203" fmla="*/ 354993 h 367654"/>
                <a:gd name="connsiteX204" fmla="*/ 202411 w 235137"/>
                <a:gd name="connsiteY204" fmla="*/ 354557 h 367654"/>
                <a:gd name="connsiteX205" fmla="*/ 203416 w 235137"/>
                <a:gd name="connsiteY205" fmla="*/ 354358 h 367654"/>
                <a:gd name="connsiteX206" fmla="*/ 204394 w 235137"/>
                <a:gd name="connsiteY206" fmla="*/ 355389 h 367654"/>
                <a:gd name="connsiteX207" fmla="*/ 204473 w 235137"/>
                <a:gd name="connsiteY207" fmla="*/ 358429 h 367654"/>
                <a:gd name="connsiteX208" fmla="*/ 203865 w 235137"/>
                <a:gd name="connsiteY208" fmla="*/ 361747 h 367654"/>
                <a:gd name="connsiteX209" fmla="*/ 204130 w 235137"/>
                <a:gd name="connsiteY209" fmla="*/ 363201 h 367654"/>
                <a:gd name="connsiteX210" fmla="*/ 205478 w 235137"/>
                <a:gd name="connsiteY210" fmla="*/ 366717 h 367654"/>
                <a:gd name="connsiteX211" fmla="*/ 206984 w 235137"/>
                <a:gd name="connsiteY211" fmla="*/ 367655 h 367654"/>
                <a:gd name="connsiteX212" fmla="*/ 209615 w 235137"/>
                <a:gd name="connsiteY212" fmla="*/ 365805 h 367654"/>
                <a:gd name="connsiteX213" fmla="*/ 213091 w 235137"/>
                <a:gd name="connsiteY213" fmla="*/ 359989 h 367654"/>
                <a:gd name="connsiteX214" fmla="*/ 214426 w 235137"/>
                <a:gd name="connsiteY214" fmla="*/ 356922 h 367654"/>
                <a:gd name="connsiteX215" fmla="*/ 214109 w 235137"/>
                <a:gd name="connsiteY215" fmla="*/ 349957 h 367654"/>
                <a:gd name="connsiteX216" fmla="*/ 211677 w 235137"/>
                <a:gd name="connsiteY216" fmla="*/ 343150 h 367654"/>
                <a:gd name="connsiteX217" fmla="*/ 211029 w 235137"/>
                <a:gd name="connsiteY217" fmla="*/ 342198 h 367654"/>
                <a:gd name="connsiteX218" fmla="*/ 208967 w 235137"/>
                <a:gd name="connsiteY218" fmla="*/ 340110 h 367654"/>
                <a:gd name="connsiteX219" fmla="*/ 207580 w 235137"/>
                <a:gd name="connsiteY219" fmla="*/ 339171 h 367654"/>
                <a:gd name="connsiteX220" fmla="*/ 206139 w 235137"/>
                <a:gd name="connsiteY220" fmla="*/ 336832 h 367654"/>
                <a:gd name="connsiteX221" fmla="*/ 206469 w 235137"/>
                <a:gd name="connsiteY221" fmla="*/ 333845 h 367654"/>
                <a:gd name="connsiteX222" fmla="*/ 207857 w 235137"/>
                <a:gd name="connsiteY222" fmla="*/ 330580 h 367654"/>
                <a:gd name="connsiteX223" fmla="*/ 209601 w 235137"/>
                <a:gd name="connsiteY223" fmla="*/ 327606 h 367654"/>
                <a:gd name="connsiteX224" fmla="*/ 211902 w 235137"/>
                <a:gd name="connsiteY224" fmla="*/ 325108 h 367654"/>
                <a:gd name="connsiteX225" fmla="*/ 212298 w 235137"/>
                <a:gd name="connsiteY225" fmla="*/ 323535 h 367654"/>
                <a:gd name="connsiteX226" fmla="*/ 212443 w 235137"/>
                <a:gd name="connsiteY226" fmla="*/ 321791 h 367654"/>
                <a:gd name="connsiteX227" fmla="*/ 212840 w 235137"/>
                <a:gd name="connsiteY227" fmla="*/ 320641 h 367654"/>
                <a:gd name="connsiteX228" fmla="*/ 214836 w 235137"/>
                <a:gd name="connsiteY228" fmla="*/ 318975 h 367654"/>
                <a:gd name="connsiteX229" fmla="*/ 216078 w 235137"/>
                <a:gd name="connsiteY229" fmla="*/ 318658 h 367654"/>
                <a:gd name="connsiteX230" fmla="*/ 218365 w 235137"/>
                <a:gd name="connsiteY230" fmla="*/ 324764 h 367654"/>
                <a:gd name="connsiteX231" fmla="*/ 220017 w 235137"/>
                <a:gd name="connsiteY231" fmla="*/ 327130 h 367654"/>
                <a:gd name="connsiteX232" fmla="*/ 220757 w 235137"/>
                <a:gd name="connsiteY232" fmla="*/ 329668 h 367654"/>
                <a:gd name="connsiteX233" fmla="*/ 222370 w 235137"/>
                <a:gd name="connsiteY233" fmla="*/ 332510 h 367654"/>
                <a:gd name="connsiteX234" fmla="*/ 223480 w 235137"/>
                <a:gd name="connsiteY234" fmla="*/ 335616 h 367654"/>
                <a:gd name="connsiteX235" fmla="*/ 224617 w 235137"/>
                <a:gd name="connsiteY235" fmla="*/ 342502 h 367654"/>
                <a:gd name="connsiteX236" fmla="*/ 225582 w 235137"/>
                <a:gd name="connsiteY236" fmla="*/ 345106 h 367654"/>
                <a:gd name="connsiteX237" fmla="*/ 226890 w 235137"/>
                <a:gd name="connsiteY237" fmla="*/ 347591 h 367654"/>
                <a:gd name="connsiteX238" fmla="*/ 227406 w 235137"/>
                <a:gd name="connsiteY238" fmla="*/ 342687 h 367654"/>
                <a:gd name="connsiteX239" fmla="*/ 227471 w 235137"/>
                <a:gd name="connsiteY239" fmla="*/ 335616 h 367654"/>
                <a:gd name="connsiteX240" fmla="*/ 226070 w 235137"/>
                <a:gd name="connsiteY240" fmla="*/ 332259 h 367654"/>
                <a:gd name="connsiteX241" fmla="*/ 226626 w 235137"/>
                <a:gd name="connsiteY241" fmla="*/ 331175 h 367654"/>
                <a:gd name="connsiteX242" fmla="*/ 228569 w 235137"/>
                <a:gd name="connsiteY242" fmla="*/ 331426 h 367654"/>
                <a:gd name="connsiteX243" fmla="*/ 231952 w 235137"/>
                <a:gd name="connsiteY243" fmla="*/ 327752 h 367654"/>
                <a:gd name="connsiteX244" fmla="*/ 234345 w 235137"/>
                <a:gd name="connsiteY244" fmla="*/ 323139 h 367654"/>
                <a:gd name="connsiteX245" fmla="*/ 235085 w 235137"/>
                <a:gd name="connsiteY245" fmla="*/ 321103 h 367654"/>
                <a:gd name="connsiteX246" fmla="*/ 235138 w 235137"/>
                <a:gd name="connsiteY246" fmla="*/ 318922 h 367654"/>
                <a:gd name="connsiteX247" fmla="*/ 234781 w 235137"/>
                <a:gd name="connsiteY247" fmla="*/ 312684 h 367654"/>
                <a:gd name="connsiteX248" fmla="*/ 216607 w 235137"/>
                <a:gd name="connsiteY248" fmla="*/ 250139 h 367654"/>
                <a:gd name="connsiteX249" fmla="*/ 216911 w 235137"/>
                <a:gd name="connsiteY249" fmla="*/ 249981 h 367654"/>
                <a:gd name="connsiteX250" fmla="*/ 218827 w 235137"/>
                <a:gd name="connsiteY250" fmla="*/ 249941 h 367654"/>
                <a:gd name="connsiteX251" fmla="*/ 219634 w 235137"/>
                <a:gd name="connsiteY251" fmla="*/ 249029 h 367654"/>
                <a:gd name="connsiteX252" fmla="*/ 218193 w 235137"/>
                <a:gd name="connsiteY252" fmla="*/ 247192 h 367654"/>
                <a:gd name="connsiteX253" fmla="*/ 218339 w 235137"/>
                <a:gd name="connsiteY253" fmla="*/ 246465 h 367654"/>
                <a:gd name="connsiteX254" fmla="*/ 218233 w 235137"/>
                <a:gd name="connsiteY254" fmla="*/ 244984 h 367654"/>
                <a:gd name="connsiteX255" fmla="*/ 216567 w 235137"/>
                <a:gd name="connsiteY255" fmla="*/ 241720 h 367654"/>
                <a:gd name="connsiteX256" fmla="*/ 215021 w 235137"/>
                <a:gd name="connsiteY256" fmla="*/ 245447 h 367654"/>
                <a:gd name="connsiteX257" fmla="*/ 215047 w 235137"/>
                <a:gd name="connsiteY257" fmla="*/ 247945 h 367654"/>
                <a:gd name="connsiteX258" fmla="*/ 216607 w 235137"/>
                <a:gd name="connsiteY258" fmla="*/ 250139 h 367654"/>
                <a:gd name="connsiteX259" fmla="*/ 197349 w 235137"/>
                <a:gd name="connsiteY259" fmla="*/ 245288 h 367654"/>
                <a:gd name="connsiteX260" fmla="*/ 197059 w 235137"/>
                <a:gd name="connsiteY260" fmla="*/ 243887 h 367654"/>
                <a:gd name="connsiteX261" fmla="*/ 195499 w 235137"/>
                <a:gd name="connsiteY261" fmla="*/ 240120 h 367654"/>
                <a:gd name="connsiteX262" fmla="*/ 194045 w 235137"/>
                <a:gd name="connsiteY262" fmla="*/ 239116 h 367654"/>
                <a:gd name="connsiteX263" fmla="*/ 192974 w 235137"/>
                <a:gd name="connsiteY263" fmla="*/ 239010 h 367654"/>
                <a:gd name="connsiteX264" fmla="*/ 193834 w 235137"/>
                <a:gd name="connsiteY264" fmla="*/ 241614 h 367654"/>
                <a:gd name="connsiteX265" fmla="*/ 197349 w 235137"/>
                <a:gd name="connsiteY265" fmla="*/ 245288 h 367654"/>
                <a:gd name="connsiteX266" fmla="*/ 167372 w 235137"/>
                <a:gd name="connsiteY266" fmla="*/ 241654 h 367654"/>
                <a:gd name="connsiteX267" fmla="*/ 166671 w 235137"/>
                <a:gd name="connsiteY267" fmla="*/ 243385 h 367654"/>
                <a:gd name="connsiteX268" fmla="*/ 163116 w 235137"/>
                <a:gd name="connsiteY268" fmla="*/ 245658 h 367654"/>
                <a:gd name="connsiteX269" fmla="*/ 162098 w 235137"/>
                <a:gd name="connsiteY269" fmla="*/ 246808 h 367654"/>
                <a:gd name="connsiteX270" fmla="*/ 161080 w 235137"/>
                <a:gd name="connsiteY270" fmla="*/ 248540 h 367654"/>
                <a:gd name="connsiteX271" fmla="*/ 161530 w 235137"/>
                <a:gd name="connsiteY271" fmla="*/ 250126 h 367654"/>
                <a:gd name="connsiteX272" fmla="*/ 162759 w 235137"/>
                <a:gd name="connsiteY272" fmla="*/ 252545 h 367654"/>
                <a:gd name="connsiteX273" fmla="*/ 164464 w 235137"/>
                <a:gd name="connsiteY273" fmla="*/ 254012 h 367654"/>
                <a:gd name="connsiteX274" fmla="*/ 169156 w 235137"/>
                <a:gd name="connsiteY274" fmla="*/ 254712 h 367654"/>
                <a:gd name="connsiteX275" fmla="*/ 174985 w 235137"/>
                <a:gd name="connsiteY275" fmla="*/ 253840 h 367654"/>
                <a:gd name="connsiteX276" fmla="*/ 176017 w 235137"/>
                <a:gd name="connsiteY276" fmla="*/ 253166 h 367654"/>
                <a:gd name="connsiteX277" fmla="*/ 177642 w 235137"/>
                <a:gd name="connsiteY277" fmla="*/ 250509 h 367654"/>
                <a:gd name="connsiteX278" fmla="*/ 178330 w 235137"/>
                <a:gd name="connsiteY278" fmla="*/ 250351 h 367654"/>
                <a:gd name="connsiteX279" fmla="*/ 180286 w 235137"/>
                <a:gd name="connsiteY279" fmla="*/ 250430 h 367654"/>
                <a:gd name="connsiteX280" fmla="*/ 180444 w 235137"/>
                <a:gd name="connsiteY280" fmla="*/ 249399 h 367654"/>
                <a:gd name="connsiteX281" fmla="*/ 180060 w 235137"/>
                <a:gd name="connsiteY281" fmla="*/ 248196 h 367654"/>
                <a:gd name="connsiteX282" fmla="*/ 179268 w 235137"/>
                <a:gd name="connsiteY282" fmla="*/ 246795 h 367654"/>
                <a:gd name="connsiteX283" fmla="*/ 179466 w 235137"/>
                <a:gd name="connsiteY283" fmla="*/ 242632 h 367654"/>
                <a:gd name="connsiteX284" fmla="*/ 177113 w 235137"/>
                <a:gd name="connsiteY284" fmla="*/ 241535 h 367654"/>
                <a:gd name="connsiteX285" fmla="*/ 174972 w 235137"/>
                <a:gd name="connsiteY285" fmla="*/ 239816 h 367654"/>
                <a:gd name="connsiteX286" fmla="*/ 174153 w 235137"/>
                <a:gd name="connsiteY286" fmla="*/ 239724 h 367654"/>
                <a:gd name="connsiteX287" fmla="*/ 173584 w 235137"/>
                <a:gd name="connsiteY287" fmla="*/ 239393 h 367654"/>
                <a:gd name="connsiteX288" fmla="*/ 173148 w 235137"/>
                <a:gd name="connsiteY288" fmla="*/ 238865 h 367654"/>
                <a:gd name="connsiteX289" fmla="*/ 169156 w 235137"/>
                <a:gd name="connsiteY289" fmla="*/ 239565 h 367654"/>
                <a:gd name="connsiteX290" fmla="*/ 167372 w 235137"/>
                <a:gd name="connsiteY290" fmla="*/ 241654 h 367654"/>
                <a:gd name="connsiteX291" fmla="*/ 205530 w 235137"/>
                <a:gd name="connsiteY291" fmla="*/ 230947 h 367654"/>
                <a:gd name="connsiteX292" fmla="*/ 205068 w 235137"/>
                <a:gd name="connsiteY292" fmla="*/ 231040 h 367654"/>
                <a:gd name="connsiteX293" fmla="*/ 204169 w 235137"/>
                <a:gd name="connsiteY293" fmla="*/ 232653 h 367654"/>
                <a:gd name="connsiteX294" fmla="*/ 203574 w 235137"/>
                <a:gd name="connsiteY294" fmla="*/ 233102 h 367654"/>
                <a:gd name="connsiteX295" fmla="*/ 202332 w 235137"/>
                <a:gd name="connsiteY295" fmla="*/ 234622 h 367654"/>
                <a:gd name="connsiteX296" fmla="*/ 202557 w 235137"/>
                <a:gd name="connsiteY296" fmla="*/ 237966 h 367654"/>
                <a:gd name="connsiteX297" fmla="*/ 202054 w 235137"/>
                <a:gd name="connsiteY297" fmla="*/ 240028 h 367654"/>
                <a:gd name="connsiteX298" fmla="*/ 203112 w 235137"/>
                <a:gd name="connsiteY298" fmla="*/ 240834 h 367654"/>
                <a:gd name="connsiteX299" fmla="*/ 204724 w 235137"/>
                <a:gd name="connsiteY299" fmla="*/ 243425 h 367654"/>
                <a:gd name="connsiteX300" fmla="*/ 206297 w 235137"/>
                <a:gd name="connsiteY300" fmla="*/ 244958 h 367654"/>
                <a:gd name="connsiteX301" fmla="*/ 207024 w 235137"/>
                <a:gd name="connsiteY301" fmla="*/ 246584 h 367654"/>
                <a:gd name="connsiteX302" fmla="*/ 207394 w 235137"/>
                <a:gd name="connsiteY302" fmla="*/ 245791 h 367654"/>
                <a:gd name="connsiteX303" fmla="*/ 207394 w 235137"/>
                <a:gd name="connsiteY303" fmla="*/ 245103 h 367654"/>
                <a:gd name="connsiteX304" fmla="*/ 207130 w 235137"/>
                <a:gd name="connsiteY304" fmla="*/ 244416 h 367654"/>
                <a:gd name="connsiteX305" fmla="*/ 207341 w 235137"/>
                <a:gd name="connsiteY305" fmla="*/ 241350 h 367654"/>
                <a:gd name="connsiteX306" fmla="*/ 205518 w 235137"/>
                <a:gd name="connsiteY306" fmla="*/ 236446 h 367654"/>
                <a:gd name="connsiteX307" fmla="*/ 206099 w 235137"/>
                <a:gd name="connsiteY307" fmla="*/ 232309 h 367654"/>
                <a:gd name="connsiteX308" fmla="*/ 205530 w 235137"/>
                <a:gd name="connsiteY308" fmla="*/ 230947 h 367654"/>
                <a:gd name="connsiteX309" fmla="*/ 60628 w 235137"/>
                <a:gd name="connsiteY309" fmla="*/ 225304 h 367654"/>
                <a:gd name="connsiteX310" fmla="*/ 58672 w 235137"/>
                <a:gd name="connsiteY310" fmla="*/ 227802 h 367654"/>
                <a:gd name="connsiteX311" fmla="*/ 59611 w 235137"/>
                <a:gd name="connsiteY311" fmla="*/ 230525 h 367654"/>
                <a:gd name="connsiteX312" fmla="*/ 62598 w 235137"/>
                <a:gd name="connsiteY312" fmla="*/ 229652 h 367654"/>
                <a:gd name="connsiteX313" fmla="*/ 64091 w 235137"/>
                <a:gd name="connsiteY313" fmla="*/ 228159 h 367654"/>
                <a:gd name="connsiteX314" fmla="*/ 64699 w 235137"/>
                <a:gd name="connsiteY314" fmla="*/ 227273 h 367654"/>
                <a:gd name="connsiteX315" fmla="*/ 63166 w 235137"/>
                <a:gd name="connsiteY315" fmla="*/ 226295 h 367654"/>
                <a:gd name="connsiteX316" fmla="*/ 60628 w 235137"/>
                <a:gd name="connsiteY316" fmla="*/ 225304 h 367654"/>
                <a:gd name="connsiteX317" fmla="*/ 173029 w 235137"/>
                <a:gd name="connsiteY317" fmla="*/ 224180 h 367654"/>
                <a:gd name="connsiteX318" fmla="*/ 172725 w 235137"/>
                <a:gd name="connsiteY318" fmla="*/ 223850 h 367654"/>
                <a:gd name="connsiteX319" fmla="*/ 171787 w 235137"/>
                <a:gd name="connsiteY319" fmla="*/ 223414 h 367654"/>
                <a:gd name="connsiteX320" fmla="*/ 170901 w 235137"/>
                <a:gd name="connsiteY320" fmla="*/ 226388 h 367654"/>
                <a:gd name="connsiteX321" fmla="*/ 171575 w 235137"/>
                <a:gd name="connsiteY321" fmla="*/ 226255 h 367654"/>
                <a:gd name="connsiteX322" fmla="*/ 173121 w 235137"/>
                <a:gd name="connsiteY322" fmla="*/ 225502 h 367654"/>
                <a:gd name="connsiteX323" fmla="*/ 173029 w 235137"/>
                <a:gd name="connsiteY323" fmla="*/ 224180 h 367654"/>
                <a:gd name="connsiteX324" fmla="*/ 129240 w 235137"/>
                <a:gd name="connsiteY324" fmla="*/ 230353 h 367654"/>
                <a:gd name="connsiteX325" fmla="*/ 129861 w 235137"/>
                <a:gd name="connsiteY325" fmla="*/ 230406 h 367654"/>
                <a:gd name="connsiteX326" fmla="*/ 130522 w 235137"/>
                <a:gd name="connsiteY326" fmla="*/ 230022 h 367654"/>
                <a:gd name="connsiteX327" fmla="*/ 131249 w 235137"/>
                <a:gd name="connsiteY327" fmla="*/ 229295 h 367654"/>
                <a:gd name="connsiteX328" fmla="*/ 132253 w 235137"/>
                <a:gd name="connsiteY328" fmla="*/ 224881 h 367654"/>
                <a:gd name="connsiteX329" fmla="*/ 131923 w 235137"/>
                <a:gd name="connsiteY329" fmla="*/ 223414 h 367654"/>
                <a:gd name="connsiteX330" fmla="*/ 131143 w 235137"/>
                <a:gd name="connsiteY330" fmla="*/ 222449 h 367654"/>
                <a:gd name="connsiteX331" fmla="*/ 130429 w 235137"/>
                <a:gd name="connsiteY331" fmla="*/ 222502 h 367654"/>
                <a:gd name="connsiteX332" fmla="*/ 129874 w 235137"/>
                <a:gd name="connsiteY332" fmla="*/ 222964 h 367654"/>
                <a:gd name="connsiteX333" fmla="*/ 129385 w 235137"/>
                <a:gd name="connsiteY333" fmla="*/ 223744 h 367654"/>
                <a:gd name="connsiteX334" fmla="*/ 127403 w 235137"/>
                <a:gd name="connsiteY334" fmla="*/ 226216 h 367654"/>
                <a:gd name="connsiteX335" fmla="*/ 127165 w 235137"/>
                <a:gd name="connsiteY335" fmla="*/ 229467 h 367654"/>
                <a:gd name="connsiteX336" fmla="*/ 127865 w 235137"/>
                <a:gd name="connsiteY336" fmla="*/ 231370 h 367654"/>
                <a:gd name="connsiteX337" fmla="*/ 129240 w 235137"/>
                <a:gd name="connsiteY337" fmla="*/ 230353 h 367654"/>
                <a:gd name="connsiteX338" fmla="*/ 125830 w 235137"/>
                <a:gd name="connsiteY338" fmla="*/ 248381 h 367654"/>
                <a:gd name="connsiteX339" fmla="*/ 126411 w 235137"/>
                <a:gd name="connsiteY339" fmla="*/ 252029 h 367654"/>
                <a:gd name="connsiteX340" fmla="*/ 130641 w 235137"/>
                <a:gd name="connsiteY340" fmla="*/ 257990 h 367654"/>
                <a:gd name="connsiteX341" fmla="*/ 131923 w 235137"/>
                <a:gd name="connsiteY341" fmla="*/ 259114 h 367654"/>
                <a:gd name="connsiteX342" fmla="*/ 133338 w 235137"/>
                <a:gd name="connsiteY342" fmla="*/ 260039 h 367654"/>
                <a:gd name="connsiteX343" fmla="*/ 136100 w 235137"/>
                <a:gd name="connsiteY343" fmla="*/ 261136 h 367654"/>
                <a:gd name="connsiteX344" fmla="*/ 138545 w 235137"/>
                <a:gd name="connsiteY344" fmla="*/ 262590 h 367654"/>
                <a:gd name="connsiteX345" fmla="*/ 141017 w 235137"/>
                <a:gd name="connsiteY345" fmla="*/ 268577 h 367654"/>
                <a:gd name="connsiteX346" fmla="*/ 142286 w 235137"/>
                <a:gd name="connsiteY346" fmla="*/ 269965 h 367654"/>
                <a:gd name="connsiteX347" fmla="*/ 144030 w 235137"/>
                <a:gd name="connsiteY347" fmla="*/ 270124 h 367654"/>
                <a:gd name="connsiteX348" fmla="*/ 145656 w 235137"/>
                <a:gd name="connsiteY348" fmla="*/ 269820 h 367654"/>
                <a:gd name="connsiteX349" fmla="*/ 147136 w 235137"/>
                <a:gd name="connsiteY349" fmla="*/ 269146 h 367654"/>
                <a:gd name="connsiteX350" fmla="*/ 147969 w 235137"/>
                <a:gd name="connsiteY350" fmla="*/ 268194 h 367654"/>
                <a:gd name="connsiteX351" fmla="*/ 149370 w 235137"/>
                <a:gd name="connsiteY351" fmla="*/ 265485 h 367654"/>
                <a:gd name="connsiteX352" fmla="*/ 149925 w 235137"/>
                <a:gd name="connsiteY352" fmla="*/ 263912 h 367654"/>
                <a:gd name="connsiteX353" fmla="*/ 149859 w 235137"/>
                <a:gd name="connsiteY353" fmla="*/ 262656 h 367654"/>
                <a:gd name="connsiteX354" fmla="*/ 149436 w 235137"/>
                <a:gd name="connsiteY354" fmla="*/ 261546 h 367654"/>
                <a:gd name="connsiteX355" fmla="*/ 144942 w 235137"/>
                <a:gd name="connsiteY355" fmla="*/ 254501 h 367654"/>
                <a:gd name="connsiteX356" fmla="*/ 144810 w 235137"/>
                <a:gd name="connsiteY356" fmla="*/ 252994 h 367654"/>
                <a:gd name="connsiteX357" fmla="*/ 145021 w 235137"/>
                <a:gd name="connsiteY357" fmla="*/ 251434 h 367654"/>
                <a:gd name="connsiteX358" fmla="*/ 144665 w 235137"/>
                <a:gd name="connsiteY358" fmla="*/ 247205 h 367654"/>
                <a:gd name="connsiteX359" fmla="*/ 145114 w 235137"/>
                <a:gd name="connsiteY359" fmla="*/ 245249 h 367654"/>
                <a:gd name="connsiteX360" fmla="*/ 146806 w 235137"/>
                <a:gd name="connsiteY360" fmla="*/ 241693 h 367654"/>
                <a:gd name="connsiteX361" fmla="*/ 147387 w 235137"/>
                <a:gd name="connsiteY361" fmla="*/ 239843 h 367654"/>
                <a:gd name="connsiteX362" fmla="*/ 148088 w 235137"/>
                <a:gd name="connsiteY362" fmla="*/ 234173 h 367654"/>
                <a:gd name="connsiteX363" fmla="*/ 149344 w 235137"/>
                <a:gd name="connsiteY363" fmla="*/ 230406 h 367654"/>
                <a:gd name="connsiteX364" fmla="*/ 151167 w 235137"/>
                <a:gd name="connsiteY364" fmla="*/ 226916 h 367654"/>
                <a:gd name="connsiteX365" fmla="*/ 151828 w 235137"/>
                <a:gd name="connsiteY365" fmla="*/ 224669 h 367654"/>
                <a:gd name="connsiteX366" fmla="*/ 152516 w 235137"/>
                <a:gd name="connsiteY366" fmla="*/ 221312 h 367654"/>
                <a:gd name="connsiteX367" fmla="*/ 152304 w 235137"/>
                <a:gd name="connsiteY367" fmla="*/ 220321 h 367654"/>
                <a:gd name="connsiteX368" fmla="*/ 150745 w 235137"/>
                <a:gd name="connsiteY368" fmla="*/ 217294 h 367654"/>
                <a:gd name="connsiteX369" fmla="*/ 144255 w 235137"/>
                <a:gd name="connsiteY369" fmla="*/ 215298 h 367654"/>
                <a:gd name="connsiteX370" fmla="*/ 143409 w 235137"/>
                <a:gd name="connsiteY370" fmla="*/ 215443 h 367654"/>
                <a:gd name="connsiteX371" fmla="*/ 138704 w 235137"/>
                <a:gd name="connsiteY371" fmla="*/ 217611 h 367654"/>
                <a:gd name="connsiteX372" fmla="*/ 137752 w 235137"/>
                <a:gd name="connsiteY372" fmla="*/ 218325 h 367654"/>
                <a:gd name="connsiteX373" fmla="*/ 137540 w 235137"/>
                <a:gd name="connsiteY373" fmla="*/ 219752 h 367654"/>
                <a:gd name="connsiteX374" fmla="*/ 137699 w 235137"/>
                <a:gd name="connsiteY374" fmla="*/ 221748 h 367654"/>
                <a:gd name="connsiteX375" fmla="*/ 137607 w 235137"/>
                <a:gd name="connsiteY375" fmla="*/ 223651 h 367654"/>
                <a:gd name="connsiteX376" fmla="*/ 136536 w 235137"/>
                <a:gd name="connsiteY376" fmla="*/ 226361 h 367654"/>
                <a:gd name="connsiteX377" fmla="*/ 135412 w 235137"/>
                <a:gd name="connsiteY377" fmla="*/ 227749 h 367654"/>
                <a:gd name="connsiteX378" fmla="*/ 134580 w 235137"/>
                <a:gd name="connsiteY378" fmla="*/ 229150 h 367654"/>
                <a:gd name="connsiteX379" fmla="*/ 135716 w 235137"/>
                <a:gd name="connsiteY379" fmla="*/ 232216 h 367654"/>
                <a:gd name="connsiteX380" fmla="*/ 136338 w 235137"/>
                <a:gd name="connsiteY380" fmla="*/ 235362 h 367654"/>
                <a:gd name="connsiteX381" fmla="*/ 136695 w 235137"/>
                <a:gd name="connsiteY381" fmla="*/ 239856 h 367654"/>
                <a:gd name="connsiteX382" fmla="*/ 136522 w 235137"/>
                <a:gd name="connsiteY382" fmla="*/ 240927 h 367654"/>
                <a:gd name="connsiteX383" fmla="*/ 133205 w 235137"/>
                <a:gd name="connsiteY383" fmla="*/ 243663 h 367654"/>
                <a:gd name="connsiteX384" fmla="*/ 131619 w 235137"/>
                <a:gd name="connsiteY384" fmla="*/ 243901 h 367654"/>
                <a:gd name="connsiteX385" fmla="*/ 128513 w 235137"/>
                <a:gd name="connsiteY385" fmla="*/ 243967 h 367654"/>
                <a:gd name="connsiteX386" fmla="*/ 127270 w 235137"/>
                <a:gd name="connsiteY386" fmla="*/ 244469 h 367654"/>
                <a:gd name="connsiteX387" fmla="*/ 126279 w 235137"/>
                <a:gd name="connsiteY387" fmla="*/ 246319 h 367654"/>
                <a:gd name="connsiteX388" fmla="*/ 125830 w 235137"/>
                <a:gd name="connsiteY388" fmla="*/ 248381 h 367654"/>
                <a:gd name="connsiteX389" fmla="*/ 164240 w 235137"/>
                <a:gd name="connsiteY389" fmla="*/ 217228 h 367654"/>
                <a:gd name="connsiteX390" fmla="*/ 163949 w 235137"/>
                <a:gd name="connsiteY390" fmla="*/ 214320 h 367654"/>
                <a:gd name="connsiteX391" fmla="*/ 163565 w 235137"/>
                <a:gd name="connsiteY391" fmla="*/ 213619 h 367654"/>
                <a:gd name="connsiteX392" fmla="*/ 163341 w 235137"/>
                <a:gd name="connsiteY392" fmla="*/ 212126 h 367654"/>
                <a:gd name="connsiteX393" fmla="*/ 163579 w 235137"/>
                <a:gd name="connsiteY393" fmla="*/ 209007 h 367654"/>
                <a:gd name="connsiteX394" fmla="*/ 162957 w 235137"/>
                <a:gd name="connsiteY394" fmla="*/ 207421 h 367654"/>
                <a:gd name="connsiteX395" fmla="*/ 161411 w 235137"/>
                <a:gd name="connsiteY395" fmla="*/ 209866 h 367654"/>
                <a:gd name="connsiteX396" fmla="*/ 161464 w 235137"/>
                <a:gd name="connsiteY396" fmla="*/ 211267 h 367654"/>
                <a:gd name="connsiteX397" fmla="*/ 161266 w 235137"/>
                <a:gd name="connsiteY397" fmla="*/ 212919 h 367654"/>
                <a:gd name="connsiteX398" fmla="*/ 160737 w 235137"/>
                <a:gd name="connsiteY398" fmla="*/ 214003 h 367654"/>
                <a:gd name="connsiteX399" fmla="*/ 161068 w 235137"/>
                <a:gd name="connsiteY399" fmla="*/ 216184 h 367654"/>
                <a:gd name="connsiteX400" fmla="*/ 159217 w 235137"/>
                <a:gd name="connsiteY400" fmla="*/ 222766 h 367654"/>
                <a:gd name="connsiteX401" fmla="*/ 157036 w 235137"/>
                <a:gd name="connsiteY401" fmla="*/ 227537 h 367654"/>
                <a:gd name="connsiteX402" fmla="*/ 156878 w 235137"/>
                <a:gd name="connsiteY402" fmla="*/ 230036 h 367654"/>
                <a:gd name="connsiteX403" fmla="*/ 154353 w 235137"/>
                <a:gd name="connsiteY403" fmla="*/ 234860 h 367654"/>
                <a:gd name="connsiteX404" fmla="*/ 152793 w 235137"/>
                <a:gd name="connsiteY404" fmla="*/ 239446 h 367654"/>
                <a:gd name="connsiteX405" fmla="*/ 150017 w 235137"/>
                <a:gd name="connsiteY405" fmla="*/ 244337 h 367654"/>
                <a:gd name="connsiteX406" fmla="*/ 150639 w 235137"/>
                <a:gd name="connsiteY406" fmla="*/ 246531 h 367654"/>
                <a:gd name="connsiteX407" fmla="*/ 149436 w 235137"/>
                <a:gd name="connsiteY407" fmla="*/ 255320 h 367654"/>
                <a:gd name="connsiteX408" fmla="*/ 149357 w 235137"/>
                <a:gd name="connsiteY408" fmla="*/ 257832 h 367654"/>
                <a:gd name="connsiteX409" fmla="*/ 149899 w 235137"/>
                <a:gd name="connsiteY409" fmla="*/ 259695 h 367654"/>
                <a:gd name="connsiteX410" fmla="*/ 150798 w 235137"/>
                <a:gd name="connsiteY410" fmla="*/ 258942 h 367654"/>
                <a:gd name="connsiteX411" fmla="*/ 153547 w 235137"/>
                <a:gd name="connsiteY411" fmla="*/ 254990 h 367654"/>
                <a:gd name="connsiteX412" fmla="*/ 156283 w 235137"/>
                <a:gd name="connsiteY412" fmla="*/ 245592 h 367654"/>
                <a:gd name="connsiteX413" fmla="*/ 156283 w 235137"/>
                <a:gd name="connsiteY413" fmla="*/ 242817 h 367654"/>
                <a:gd name="connsiteX414" fmla="*/ 157446 w 235137"/>
                <a:gd name="connsiteY414" fmla="*/ 239764 h 367654"/>
                <a:gd name="connsiteX415" fmla="*/ 159415 w 235137"/>
                <a:gd name="connsiteY415" fmla="*/ 237146 h 367654"/>
                <a:gd name="connsiteX416" fmla="*/ 161437 w 235137"/>
                <a:gd name="connsiteY416" fmla="*/ 236102 h 367654"/>
                <a:gd name="connsiteX417" fmla="*/ 163235 w 235137"/>
                <a:gd name="connsiteY417" fmla="*/ 234437 h 367654"/>
                <a:gd name="connsiteX418" fmla="*/ 164345 w 235137"/>
                <a:gd name="connsiteY418" fmla="*/ 232071 h 367654"/>
                <a:gd name="connsiteX419" fmla="*/ 165033 w 235137"/>
                <a:gd name="connsiteY419" fmla="*/ 226837 h 367654"/>
                <a:gd name="connsiteX420" fmla="*/ 163989 w 235137"/>
                <a:gd name="connsiteY420" fmla="*/ 221682 h 367654"/>
                <a:gd name="connsiteX421" fmla="*/ 164240 w 235137"/>
                <a:gd name="connsiteY421" fmla="*/ 217228 h 367654"/>
                <a:gd name="connsiteX422" fmla="*/ 155556 w 235137"/>
                <a:gd name="connsiteY422" fmla="*/ 207249 h 367654"/>
                <a:gd name="connsiteX423" fmla="*/ 154802 w 235137"/>
                <a:gd name="connsiteY423" fmla="*/ 208134 h 367654"/>
                <a:gd name="connsiteX424" fmla="*/ 155781 w 235137"/>
                <a:gd name="connsiteY424" fmla="*/ 210857 h 367654"/>
                <a:gd name="connsiteX425" fmla="*/ 157737 w 235137"/>
                <a:gd name="connsiteY425" fmla="*/ 210884 h 367654"/>
                <a:gd name="connsiteX426" fmla="*/ 155926 w 235137"/>
                <a:gd name="connsiteY426" fmla="*/ 207143 h 367654"/>
                <a:gd name="connsiteX427" fmla="*/ 155556 w 235137"/>
                <a:gd name="connsiteY427" fmla="*/ 207249 h 367654"/>
                <a:gd name="connsiteX428" fmla="*/ 54615 w 235137"/>
                <a:gd name="connsiteY428" fmla="*/ 223400 h 367654"/>
                <a:gd name="connsiteX429" fmla="*/ 51786 w 235137"/>
                <a:gd name="connsiteY429" fmla="*/ 216461 h 367654"/>
                <a:gd name="connsiteX430" fmla="*/ 52434 w 235137"/>
                <a:gd name="connsiteY430" fmla="*/ 213857 h 367654"/>
                <a:gd name="connsiteX431" fmla="*/ 51561 w 235137"/>
                <a:gd name="connsiteY431" fmla="*/ 212271 h 367654"/>
                <a:gd name="connsiteX432" fmla="*/ 51469 w 235137"/>
                <a:gd name="connsiteY432" fmla="*/ 210712 h 367654"/>
                <a:gd name="connsiteX433" fmla="*/ 51826 w 235137"/>
                <a:gd name="connsiteY433" fmla="*/ 207606 h 367654"/>
                <a:gd name="connsiteX434" fmla="*/ 51535 w 235137"/>
                <a:gd name="connsiteY434" fmla="*/ 206284 h 367654"/>
                <a:gd name="connsiteX435" fmla="*/ 50160 w 235137"/>
                <a:gd name="connsiteY435" fmla="*/ 205359 h 367654"/>
                <a:gd name="connsiteX436" fmla="*/ 49407 w 235137"/>
                <a:gd name="connsiteY436" fmla="*/ 206852 h 367654"/>
                <a:gd name="connsiteX437" fmla="*/ 46975 w 235137"/>
                <a:gd name="connsiteY437" fmla="*/ 214227 h 367654"/>
                <a:gd name="connsiteX438" fmla="*/ 46248 w 235137"/>
                <a:gd name="connsiteY438" fmla="*/ 215906 h 367654"/>
                <a:gd name="connsiteX439" fmla="*/ 45455 w 235137"/>
                <a:gd name="connsiteY439" fmla="*/ 219541 h 367654"/>
                <a:gd name="connsiteX440" fmla="*/ 46565 w 235137"/>
                <a:gd name="connsiteY440" fmla="*/ 222198 h 367654"/>
                <a:gd name="connsiteX441" fmla="*/ 47121 w 235137"/>
                <a:gd name="connsiteY441" fmla="*/ 223995 h 367654"/>
                <a:gd name="connsiteX442" fmla="*/ 46750 w 235137"/>
                <a:gd name="connsiteY442" fmla="*/ 227194 h 367654"/>
                <a:gd name="connsiteX443" fmla="*/ 45415 w 235137"/>
                <a:gd name="connsiteY443" fmla="*/ 229930 h 367654"/>
                <a:gd name="connsiteX444" fmla="*/ 44569 w 235137"/>
                <a:gd name="connsiteY444" fmla="*/ 231000 h 367654"/>
                <a:gd name="connsiteX445" fmla="*/ 43578 w 235137"/>
                <a:gd name="connsiteY445" fmla="*/ 231860 h 367654"/>
                <a:gd name="connsiteX446" fmla="*/ 42058 w 235137"/>
                <a:gd name="connsiteY446" fmla="*/ 232520 h 367654"/>
                <a:gd name="connsiteX447" fmla="*/ 40736 w 235137"/>
                <a:gd name="connsiteY447" fmla="*/ 233432 h 367654"/>
                <a:gd name="connsiteX448" fmla="*/ 36811 w 235137"/>
                <a:gd name="connsiteY448" fmla="*/ 239711 h 367654"/>
                <a:gd name="connsiteX449" fmla="*/ 36256 w 235137"/>
                <a:gd name="connsiteY449" fmla="*/ 240438 h 367654"/>
                <a:gd name="connsiteX450" fmla="*/ 34114 w 235137"/>
                <a:gd name="connsiteY450" fmla="*/ 242420 h 367654"/>
                <a:gd name="connsiteX451" fmla="*/ 29819 w 235137"/>
                <a:gd name="connsiteY451" fmla="*/ 249240 h 367654"/>
                <a:gd name="connsiteX452" fmla="*/ 25523 w 235137"/>
                <a:gd name="connsiteY452" fmla="*/ 254633 h 367654"/>
                <a:gd name="connsiteX453" fmla="*/ 20368 w 235137"/>
                <a:gd name="connsiteY453" fmla="*/ 261863 h 367654"/>
                <a:gd name="connsiteX454" fmla="*/ 18267 w 235137"/>
                <a:gd name="connsiteY454" fmla="*/ 264031 h 367654"/>
                <a:gd name="connsiteX455" fmla="*/ 17288 w 235137"/>
                <a:gd name="connsiteY455" fmla="*/ 264493 h 367654"/>
                <a:gd name="connsiteX456" fmla="*/ 16007 w 235137"/>
                <a:gd name="connsiteY456" fmla="*/ 264559 h 367654"/>
                <a:gd name="connsiteX457" fmla="*/ 14870 w 235137"/>
                <a:gd name="connsiteY457" fmla="*/ 264863 h 367654"/>
                <a:gd name="connsiteX458" fmla="*/ 11685 w 235137"/>
                <a:gd name="connsiteY458" fmla="*/ 268881 h 367654"/>
                <a:gd name="connsiteX459" fmla="*/ 8169 w 235137"/>
                <a:gd name="connsiteY459" fmla="*/ 272556 h 367654"/>
                <a:gd name="connsiteX460" fmla="*/ 6728 w 235137"/>
                <a:gd name="connsiteY460" fmla="*/ 274406 h 367654"/>
                <a:gd name="connsiteX461" fmla="*/ 4203 w 235137"/>
                <a:gd name="connsiteY461" fmla="*/ 278253 h 367654"/>
                <a:gd name="connsiteX462" fmla="*/ 2617 w 235137"/>
                <a:gd name="connsiteY462" fmla="*/ 279746 h 367654"/>
                <a:gd name="connsiteX463" fmla="*/ 609 w 235137"/>
                <a:gd name="connsiteY463" fmla="*/ 284623 h 367654"/>
                <a:gd name="connsiteX464" fmla="*/ 79 w 235137"/>
                <a:gd name="connsiteY464" fmla="*/ 287002 h 367654"/>
                <a:gd name="connsiteX465" fmla="*/ 0 w 235137"/>
                <a:gd name="connsiteY465" fmla="*/ 289527 h 367654"/>
                <a:gd name="connsiteX466" fmla="*/ 2168 w 235137"/>
                <a:gd name="connsiteY466" fmla="*/ 287478 h 367654"/>
                <a:gd name="connsiteX467" fmla="*/ 4587 w 235137"/>
                <a:gd name="connsiteY467" fmla="*/ 285892 h 367654"/>
                <a:gd name="connsiteX468" fmla="*/ 5961 w 235137"/>
                <a:gd name="connsiteY468" fmla="*/ 285456 h 367654"/>
                <a:gd name="connsiteX469" fmla="*/ 7085 w 235137"/>
                <a:gd name="connsiteY469" fmla="*/ 284689 h 367654"/>
                <a:gd name="connsiteX470" fmla="*/ 7548 w 235137"/>
                <a:gd name="connsiteY470" fmla="*/ 283077 h 367654"/>
                <a:gd name="connsiteX471" fmla="*/ 8261 w 235137"/>
                <a:gd name="connsiteY471" fmla="*/ 281768 h 367654"/>
                <a:gd name="connsiteX472" fmla="*/ 10865 w 235137"/>
                <a:gd name="connsiteY472" fmla="*/ 280751 h 367654"/>
                <a:gd name="connsiteX473" fmla="*/ 13257 w 235137"/>
                <a:gd name="connsiteY473" fmla="*/ 279310 h 367654"/>
                <a:gd name="connsiteX474" fmla="*/ 15822 w 235137"/>
                <a:gd name="connsiteY474" fmla="*/ 277340 h 367654"/>
                <a:gd name="connsiteX475" fmla="*/ 18174 w 235137"/>
                <a:gd name="connsiteY475" fmla="*/ 275107 h 367654"/>
                <a:gd name="connsiteX476" fmla="*/ 19945 w 235137"/>
                <a:gd name="connsiteY476" fmla="*/ 272093 h 367654"/>
                <a:gd name="connsiteX477" fmla="*/ 21320 w 235137"/>
                <a:gd name="connsiteY477" fmla="*/ 268762 h 367654"/>
                <a:gd name="connsiteX478" fmla="*/ 23554 w 235137"/>
                <a:gd name="connsiteY478" fmla="*/ 266886 h 367654"/>
                <a:gd name="connsiteX479" fmla="*/ 26475 w 235137"/>
                <a:gd name="connsiteY479" fmla="*/ 265934 h 367654"/>
                <a:gd name="connsiteX480" fmla="*/ 28484 w 235137"/>
                <a:gd name="connsiteY480" fmla="*/ 264388 h 367654"/>
                <a:gd name="connsiteX481" fmla="*/ 30057 w 235137"/>
                <a:gd name="connsiteY481" fmla="*/ 262220 h 367654"/>
                <a:gd name="connsiteX482" fmla="*/ 31484 w 235137"/>
                <a:gd name="connsiteY482" fmla="*/ 259669 h 367654"/>
                <a:gd name="connsiteX483" fmla="*/ 35819 w 235137"/>
                <a:gd name="connsiteY483" fmla="*/ 249954 h 367654"/>
                <a:gd name="connsiteX484" fmla="*/ 35145 w 235137"/>
                <a:gd name="connsiteY484" fmla="*/ 247258 h 367654"/>
                <a:gd name="connsiteX485" fmla="*/ 35701 w 235137"/>
                <a:gd name="connsiteY485" fmla="*/ 245738 h 367654"/>
                <a:gd name="connsiteX486" fmla="*/ 36930 w 235137"/>
                <a:gd name="connsiteY486" fmla="*/ 244799 h 367654"/>
                <a:gd name="connsiteX487" fmla="*/ 39666 w 235137"/>
                <a:gd name="connsiteY487" fmla="*/ 243557 h 367654"/>
                <a:gd name="connsiteX488" fmla="*/ 45548 w 235137"/>
                <a:gd name="connsiteY488" fmla="*/ 241654 h 367654"/>
                <a:gd name="connsiteX489" fmla="*/ 46129 w 235137"/>
                <a:gd name="connsiteY489" fmla="*/ 240530 h 367654"/>
                <a:gd name="connsiteX490" fmla="*/ 46340 w 235137"/>
                <a:gd name="connsiteY490" fmla="*/ 239076 h 367654"/>
                <a:gd name="connsiteX491" fmla="*/ 47424 w 235137"/>
                <a:gd name="connsiteY491" fmla="*/ 236261 h 367654"/>
                <a:gd name="connsiteX492" fmla="*/ 49354 w 235137"/>
                <a:gd name="connsiteY492" fmla="*/ 234120 h 367654"/>
                <a:gd name="connsiteX493" fmla="*/ 50609 w 235137"/>
                <a:gd name="connsiteY493" fmla="*/ 233353 h 367654"/>
                <a:gd name="connsiteX494" fmla="*/ 53478 w 235137"/>
                <a:gd name="connsiteY494" fmla="*/ 232653 h 367654"/>
                <a:gd name="connsiteX495" fmla="*/ 54773 w 235137"/>
                <a:gd name="connsiteY495" fmla="*/ 231860 h 367654"/>
                <a:gd name="connsiteX496" fmla="*/ 56835 w 235137"/>
                <a:gd name="connsiteY496" fmla="*/ 229229 h 367654"/>
                <a:gd name="connsiteX497" fmla="*/ 56650 w 235137"/>
                <a:gd name="connsiteY497" fmla="*/ 227775 h 367654"/>
                <a:gd name="connsiteX498" fmla="*/ 54615 w 235137"/>
                <a:gd name="connsiteY498" fmla="*/ 223400 h 367654"/>
                <a:gd name="connsiteX499" fmla="*/ 59294 w 235137"/>
                <a:gd name="connsiteY499" fmla="*/ 201790 h 367654"/>
                <a:gd name="connsiteX500" fmla="*/ 58619 w 235137"/>
                <a:gd name="connsiteY500" fmla="*/ 200296 h 367654"/>
                <a:gd name="connsiteX501" fmla="*/ 57787 w 235137"/>
                <a:gd name="connsiteY501" fmla="*/ 200574 h 367654"/>
                <a:gd name="connsiteX502" fmla="*/ 56280 w 235137"/>
                <a:gd name="connsiteY502" fmla="*/ 201750 h 367654"/>
                <a:gd name="connsiteX503" fmla="*/ 55394 w 235137"/>
                <a:gd name="connsiteY503" fmla="*/ 201724 h 367654"/>
                <a:gd name="connsiteX504" fmla="*/ 55619 w 235137"/>
                <a:gd name="connsiteY504" fmla="*/ 202927 h 367654"/>
                <a:gd name="connsiteX505" fmla="*/ 57377 w 235137"/>
                <a:gd name="connsiteY505" fmla="*/ 203588 h 367654"/>
                <a:gd name="connsiteX506" fmla="*/ 58262 w 235137"/>
                <a:gd name="connsiteY506" fmla="*/ 204526 h 367654"/>
                <a:gd name="connsiteX507" fmla="*/ 58817 w 235137"/>
                <a:gd name="connsiteY507" fmla="*/ 204037 h 367654"/>
                <a:gd name="connsiteX508" fmla="*/ 59294 w 235137"/>
                <a:gd name="connsiteY508" fmla="*/ 201790 h 367654"/>
                <a:gd name="connsiteX509" fmla="*/ 192128 w 235137"/>
                <a:gd name="connsiteY509" fmla="*/ 237212 h 367654"/>
                <a:gd name="connsiteX510" fmla="*/ 193120 w 235137"/>
                <a:gd name="connsiteY510" fmla="*/ 238032 h 367654"/>
                <a:gd name="connsiteX511" fmla="*/ 192947 w 235137"/>
                <a:gd name="connsiteY511" fmla="*/ 236737 h 367654"/>
                <a:gd name="connsiteX512" fmla="*/ 193067 w 235137"/>
                <a:gd name="connsiteY512" fmla="*/ 235693 h 367654"/>
                <a:gd name="connsiteX513" fmla="*/ 195697 w 235137"/>
                <a:gd name="connsiteY513" fmla="*/ 235930 h 367654"/>
                <a:gd name="connsiteX514" fmla="*/ 195961 w 235137"/>
                <a:gd name="connsiteY514" fmla="*/ 234688 h 367654"/>
                <a:gd name="connsiteX515" fmla="*/ 195657 w 235137"/>
                <a:gd name="connsiteY515" fmla="*/ 233498 h 367654"/>
                <a:gd name="connsiteX516" fmla="*/ 193834 w 235137"/>
                <a:gd name="connsiteY516" fmla="*/ 230458 h 367654"/>
                <a:gd name="connsiteX517" fmla="*/ 193265 w 235137"/>
                <a:gd name="connsiteY517" fmla="*/ 226863 h 367654"/>
                <a:gd name="connsiteX518" fmla="*/ 192551 w 235137"/>
                <a:gd name="connsiteY518" fmla="*/ 225383 h 367654"/>
                <a:gd name="connsiteX519" fmla="*/ 191521 w 235137"/>
                <a:gd name="connsiteY519" fmla="*/ 224048 h 367654"/>
                <a:gd name="connsiteX520" fmla="*/ 190344 w 235137"/>
                <a:gd name="connsiteY520" fmla="*/ 223004 h 367654"/>
                <a:gd name="connsiteX521" fmla="*/ 189022 w 235137"/>
                <a:gd name="connsiteY521" fmla="*/ 222158 h 367654"/>
                <a:gd name="connsiteX522" fmla="*/ 188427 w 235137"/>
                <a:gd name="connsiteY522" fmla="*/ 221193 h 367654"/>
                <a:gd name="connsiteX523" fmla="*/ 188652 w 235137"/>
                <a:gd name="connsiteY523" fmla="*/ 216501 h 367654"/>
                <a:gd name="connsiteX524" fmla="*/ 188282 w 235137"/>
                <a:gd name="connsiteY524" fmla="*/ 211320 h 367654"/>
                <a:gd name="connsiteX525" fmla="*/ 187635 w 235137"/>
                <a:gd name="connsiteY525" fmla="*/ 209165 h 367654"/>
                <a:gd name="connsiteX526" fmla="*/ 186709 w 235137"/>
                <a:gd name="connsiteY526" fmla="*/ 207923 h 367654"/>
                <a:gd name="connsiteX527" fmla="*/ 184806 w 235137"/>
                <a:gd name="connsiteY527" fmla="*/ 204619 h 367654"/>
                <a:gd name="connsiteX528" fmla="*/ 182030 w 235137"/>
                <a:gd name="connsiteY528" fmla="*/ 203812 h 367654"/>
                <a:gd name="connsiteX529" fmla="*/ 179849 w 235137"/>
                <a:gd name="connsiteY529" fmla="*/ 206046 h 367654"/>
                <a:gd name="connsiteX530" fmla="*/ 177906 w 235137"/>
                <a:gd name="connsiteY530" fmla="*/ 206443 h 367654"/>
                <a:gd name="connsiteX531" fmla="*/ 176082 w 235137"/>
                <a:gd name="connsiteY531" fmla="*/ 205451 h 367654"/>
                <a:gd name="connsiteX532" fmla="*/ 175289 w 235137"/>
                <a:gd name="connsiteY532" fmla="*/ 203984 h 367654"/>
                <a:gd name="connsiteX533" fmla="*/ 174285 w 235137"/>
                <a:gd name="connsiteY533" fmla="*/ 203164 h 367654"/>
                <a:gd name="connsiteX534" fmla="*/ 172329 w 235137"/>
                <a:gd name="connsiteY534" fmla="*/ 202226 h 367654"/>
                <a:gd name="connsiteX535" fmla="*/ 170637 w 235137"/>
                <a:gd name="connsiteY535" fmla="*/ 200600 h 367654"/>
                <a:gd name="connsiteX536" fmla="*/ 169500 w 235137"/>
                <a:gd name="connsiteY536" fmla="*/ 200032 h 367654"/>
                <a:gd name="connsiteX537" fmla="*/ 169077 w 235137"/>
                <a:gd name="connsiteY537" fmla="*/ 201420 h 367654"/>
                <a:gd name="connsiteX538" fmla="*/ 169804 w 235137"/>
                <a:gd name="connsiteY538" fmla="*/ 203085 h 367654"/>
                <a:gd name="connsiteX539" fmla="*/ 170822 w 235137"/>
                <a:gd name="connsiteY539" fmla="*/ 204671 h 367654"/>
                <a:gd name="connsiteX540" fmla="*/ 172553 w 235137"/>
                <a:gd name="connsiteY540" fmla="*/ 210897 h 367654"/>
                <a:gd name="connsiteX541" fmla="*/ 173981 w 235137"/>
                <a:gd name="connsiteY541" fmla="*/ 217307 h 367654"/>
                <a:gd name="connsiteX542" fmla="*/ 175448 w 235137"/>
                <a:gd name="connsiteY542" fmla="*/ 217849 h 367654"/>
                <a:gd name="connsiteX543" fmla="*/ 178104 w 235137"/>
                <a:gd name="connsiteY543" fmla="*/ 216210 h 367654"/>
                <a:gd name="connsiteX544" fmla="*/ 179268 w 235137"/>
                <a:gd name="connsiteY544" fmla="*/ 216223 h 367654"/>
                <a:gd name="connsiteX545" fmla="*/ 181369 w 235137"/>
                <a:gd name="connsiteY545" fmla="*/ 218550 h 367654"/>
                <a:gd name="connsiteX546" fmla="*/ 182810 w 235137"/>
                <a:gd name="connsiteY546" fmla="*/ 221325 h 367654"/>
                <a:gd name="connsiteX547" fmla="*/ 183193 w 235137"/>
                <a:gd name="connsiteY547" fmla="*/ 222726 h 367654"/>
                <a:gd name="connsiteX548" fmla="*/ 183352 w 235137"/>
                <a:gd name="connsiteY548" fmla="*/ 224127 h 367654"/>
                <a:gd name="connsiteX549" fmla="*/ 182440 w 235137"/>
                <a:gd name="connsiteY549" fmla="*/ 230974 h 367654"/>
                <a:gd name="connsiteX550" fmla="*/ 184000 w 235137"/>
                <a:gd name="connsiteY550" fmla="*/ 234146 h 367654"/>
                <a:gd name="connsiteX551" fmla="*/ 184184 w 235137"/>
                <a:gd name="connsiteY551" fmla="*/ 235640 h 367654"/>
                <a:gd name="connsiteX552" fmla="*/ 184172 w 235137"/>
                <a:gd name="connsiteY552" fmla="*/ 238653 h 367654"/>
                <a:gd name="connsiteX553" fmla="*/ 185043 w 235137"/>
                <a:gd name="connsiteY553" fmla="*/ 239605 h 367654"/>
                <a:gd name="connsiteX554" fmla="*/ 188031 w 235137"/>
                <a:gd name="connsiteY554" fmla="*/ 240702 h 367654"/>
                <a:gd name="connsiteX555" fmla="*/ 190595 w 235137"/>
                <a:gd name="connsiteY555" fmla="*/ 242473 h 367654"/>
                <a:gd name="connsiteX556" fmla="*/ 190330 w 235137"/>
                <a:gd name="connsiteY556" fmla="*/ 240147 h 367654"/>
                <a:gd name="connsiteX557" fmla="*/ 189670 w 235137"/>
                <a:gd name="connsiteY557" fmla="*/ 237834 h 367654"/>
                <a:gd name="connsiteX558" fmla="*/ 188824 w 235137"/>
                <a:gd name="connsiteY558" fmla="*/ 233023 h 367654"/>
                <a:gd name="connsiteX559" fmla="*/ 190330 w 235137"/>
                <a:gd name="connsiteY559" fmla="*/ 234265 h 367654"/>
                <a:gd name="connsiteX560" fmla="*/ 192128 w 235137"/>
                <a:gd name="connsiteY560" fmla="*/ 237212 h 367654"/>
                <a:gd name="connsiteX561" fmla="*/ 173412 w 235137"/>
                <a:gd name="connsiteY561" fmla="*/ 201407 h 367654"/>
                <a:gd name="connsiteX562" fmla="*/ 176492 w 235137"/>
                <a:gd name="connsiteY562" fmla="*/ 201222 h 367654"/>
                <a:gd name="connsiteX563" fmla="*/ 176677 w 235137"/>
                <a:gd name="connsiteY563" fmla="*/ 199596 h 367654"/>
                <a:gd name="connsiteX564" fmla="*/ 174999 w 235137"/>
                <a:gd name="connsiteY564" fmla="*/ 197045 h 367654"/>
                <a:gd name="connsiteX565" fmla="*/ 173531 w 235137"/>
                <a:gd name="connsiteY565" fmla="*/ 195710 h 367654"/>
                <a:gd name="connsiteX566" fmla="*/ 171681 w 235137"/>
                <a:gd name="connsiteY566" fmla="*/ 195485 h 367654"/>
                <a:gd name="connsiteX567" fmla="*/ 169857 w 235137"/>
                <a:gd name="connsiteY567" fmla="*/ 196305 h 367654"/>
                <a:gd name="connsiteX568" fmla="*/ 171932 w 235137"/>
                <a:gd name="connsiteY568" fmla="*/ 200098 h 367654"/>
                <a:gd name="connsiteX569" fmla="*/ 173412 w 235137"/>
                <a:gd name="connsiteY569" fmla="*/ 201407 h 367654"/>
                <a:gd name="connsiteX570" fmla="*/ 181237 w 235137"/>
                <a:gd name="connsiteY570" fmla="*/ 199384 h 367654"/>
                <a:gd name="connsiteX571" fmla="*/ 182004 w 235137"/>
                <a:gd name="connsiteY571" fmla="*/ 199781 h 367654"/>
                <a:gd name="connsiteX572" fmla="*/ 182321 w 235137"/>
                <a:gd name="connsiteY572" fmla="*/ 198327 h 367654"/>
                <a:gd name="connsiteX573" fmla="*/ 181409 w 235137"/>
                <a:gd name="connsiteY573" fmla="*/ 197428 h 367654"/>
                <a:gd name="connsiteX574" fmla="*/ 180431 w 235137"/>
                <a:gd name="connsiteY574" fmla="*/ 195829 h 367654"/>
                <a:gd name="connsiteX575" fmla="*/ 178911 w 235137"/>
                <a:gd name="connsiteY575" fmla="*/ 194917 h 367654"/>
                <a:gd name="connsiteX576" fmla="*/ 179387 w 235137"/>
                <a:gd name="connsiteY576" fmla="*/ 196516 h 367654"/>
                <a:gd name="connsiteX577" fmla="*/ 180537 w 235137"/>
                <a:gd name="connsiteY577" fmla="*/ 198710 h 367654"/>
                <a:gd name="connsiteX578" fmla="*/ 181237 w 235137"/>
                <a:gd name="connsiteY578" fmla="*/ 199384 h 367654"/>
                <a:gd name="connsiteX579" fmla="*/ 126808 w 235137"/>
                <a:gd name="connsiteY579" fmla="*/ 223836 h 367654"/>
                <a:gd name="connsiteX580" fmla="*/ 130284 w 235137"/>
                <a:gd name="connsiteY580" fmla="*/ 220757 h 367654"/>
                <a:gd name="connsiteX581" fmla="*/ 132637 w 235137"/>
                <a:gd name="connsiteY581" fmla="*/ 220109 h 367654"/>
                <a:gd name="connsiteX582" fmla="*/ 133020 w 235137"/>
                <a:gd name="connsiteY582" fmla="*/ 218523 h 367654"/>
                <a:gd name="connsiteX583" fmla="*/ 132822 w 235137"/>
                <a:gd name="connsiteY583" fmla="*/ 216792 h 367654"/>
                <a:gd name="connsiteX584" fmla="*/ 133034 w 235137"/>
                <a:gd name="connsiteY584" fmla="*/ 215417 h 367654"/>
                <a:gd name="connsiteX585" fmla="*/ 134038 w 235137"/>
                <a:gd name="connsiteY585" fmla="*/ 214505 h 367654"/>
                <a:gd name="connsiteX586" fmla="*/ 136232 w 235137"/>
                <a:gd name="connsiteY586" fmla="*/ 213501 h 367654"/>
                <a:gd name="connsiteX587" fmla="*/ 138017 w 235137"/>
                <a:gd name="connsiteY587" fmla="*/ 211848 h 367654"/>
                <a:gd name="connsiteX588" fmla="*/ 139272 w 235137"/>
                <a:gd name="connsiteY588" fmla="*/ 209575 h 367654"/>
                <a:gd name="connsiteX589" fmla="*/ 140131 w 235137"/>
                <a:gd name="connsiteY589" fmla="*/ 207037 h 367654"/>
                <a:gd name="connsiteX590" fmla="*/ 140541 w 235137"/>
                <a:gd name="connsiteY590" fmla="*/ 204870 h 367654"/>
                <a:gd name="connsiteX591" fmla="*/ 140634 w 235137"/>
                <a:gd name="connsiteY591" fmla="*/ 202636 h 367654"/>
                <a:gd name="connsiteX592" fmla="*/ 140422 w 235137"/>
                <a:gd name="connsiteY592" fmla="*/ 200006 h 367654"/>
                <a:gd name="connsiteX593" fmla="*/ 139021 w 235137"/>
                <a:gd name="connsiteY593" fmla="*/ 199834 h 367654"/>
                <a:gd name="connsiteX594" fmla="*/ 134130 w 235137"/>
                <a:gd name="connsiteY594" fmla="*/ 202662 h 367654"/>
                <a:gd name="connsiteX595" fmla="*/ 134157 w 235137"/>
                <a:gd name="connsiteY595" fmla="*/ 201367 h 367654"/>
                <a:gd name="connsiteX596" fmla="*/ 134804 w 235137"/>
                <a:gd name="connsiteY596" fmla="*/ 200177 h 367654"/>
                <a:gd name="connsiteX597" fmla="*/ 132306 w 235137"/>
                <a:gd name="connsiteY597" fmla="*/ 198301 h 367654"/>
                <a:gd name="connsiteX598" fmla="*/ 129504 w 235137"/>
                <a:gd name="connsiteY598" fmla="*/ 197957 h 367654"/>
                <a:gd name="connsiteX599" fmla="*/ 126808 w 235137"/>
                <a:gd name="connsiteY599" fmla="*/ 199199 h 367654"/>
                <a:gd name="connsiteX600" fmla="*/ 123781 w 235137"/>
                <a:gd name="connsiteY600" fmla="*/ 197759 h 367654"/>
                <a:gd name="connsiteX601" fmla="*/ 121138 w 235137"/>
                <a:gd name="connsiteY601" fmla="*/ 195300 h 367654"/>
                <a:gd name="connsiteX602" fmla="*/ 118256 w 235137"/>
                <a:gd name="connsiteY602" fmla="*/ 193331 h 367654"/>
                <a:gd name="connsiteX603" fmla="*/ 112969 w 235137"/>
                <a:gd name="connsiteY603" fmla="*/ 190978 h 367654"/>
                <a:gd name="connsiteX604" fmla="*/ 111423 w 235137"/>
                <a:gd name="connsiteY604" fmla="*/ 189841 h 367654"/>
                <a:gd name="connsiteX605" fmla="*/ 109797 w 235137"/>
                <a:gd name="connsiteY605" fmla="*/ 189788 h 367654"/>
                <a:gd name="connsiteX606" fmla="*/ 108739 w 235137"/>
                <a:gd name="connsiteY606" fmla="*/ 191005 h 367654"/>
                <a:gd name="connsiteX607" fmla="*/ 108304 w 235137"/>
                <a:gd name="connsiteY607" fmla="*/ 192802 h 367654"/>
                <a:gd name="connsiteX608" fmla="*/ 109626 w 235137"/>
                <a:gd name="connsiteY608" fmla="*/ 193727 h 367654"/>
                <a:gd name="connsiteX609" fmla="*/ 112851 w 235137"/>
                <a:gd name="connsiteY609" fmla="*/ 194705 h 367654"/>
                <a:gd name="connsiteX610" fmla="*/ 113828 w 235137"/>
                <a:gd name="connsiteY610" fmla="*/ 195921 h 367654"/>
                <a:gd name="connsiteX611" fmla="*/ 113987 w 235137"/>
                <a:gd name="connsiteY611" fmla="*/ 196992 h 367654"/>
                <a:gd name="connsiteX612" fmla="*/ 113749 w 235137"/>
                <a:gd name="connsiteY612" fmla="*/ 205953 h 367654"/>
                <a:gd name="connsiteX613" fmla="*/ 114132 w 235137"/>
                <a:gd name="connsiteY613" fmla="*/ 212404 h 367654"/>
                <a:gd name="connsiteX614" fmla="*/ 113683 w 235137"/>
                <a:gd name="connsiteY614" fmla="*/ 215747 h 367654"/>
                <a:gd name="connsiteX615" fmla="*/ 112560 w 235137"/>
                <a:gd name="connsiteY615" fmla="*/ 218788 h 367654"/>
                <a:gd name="connsiteX616" fmla="*/ 112494 w 235137"/>
                <a:gd name="connsiteY616" fmla="*/ 222012 h 367654"/>
                <a:gd name="connsiteX617" fmla="*/ 113181 w 235137"/>
                <a:gd name="connsiteY617" fmla="*/ 223665 h 367654"/>
                <a:gd name="connsiteX618" fmla="*/ 113524 w 235137"/>
                <a:gd name="connsiteY618" fmla="*/ 225370 h 367654"/>
                <a:gd name="connsiteX619" fmla="*/ 112731 w 235137"/>
                <a:gd name="connsiteY619" fmla="*/ 229467 h 367654"/>
                <a:gd name="connsiteX620" fmla="*/ 112903 w 235137"/>
                <a:gd name="connsiteY620" fmla="*/ 230115 h 367654"/>
                <a:gd name="connsiteX621" fmla="*/ 113353 w 235137"/>
                <a:gd name="connsiteY621" fmla="*/ 230868 h 367654"/>
                <a:gd name="connsiteX622" fmla="*/ 114172 w 235137"/>
                <a:gd name="connsiteY622" fmla="*/ 230472 h 367654"/>
                <a:gd name="connsiteX623" fmla="*/ 115613 w 235137"/>
                <a:gd name="connsiteY623" fmla="*/ 228899 h 367654"/>
                <a:gd name="connsiteX624" fmla="*/ 116869 w 235137"/>
                <a:gd name="connsiteY624" fmla="*/ 227167 h 367654"/>
                <a:gd name="connsiteX625" fmla="*/ 118957 w 235137"/>
                <a:gd name="connsiteY625" fmla="*/ 225832 h 367654"/>
                <a:gd name="connsiteX626" fmla="*/ 126808 w 235137"/>
                <a:gd name="connsiteY626" fmla="*/ 223836 h 367654"/>
                <a:gd name="connsiteX627" fmla="*/ 61884 w 235137"/>
                <a:gd name="connsiteY627" fmla="*/ 189220 h 367654"/>
                <a:gd name="connsiteX628" fmla="*/ 60906 w 235137"/>
                <a:gd name="connsiteY628" fmla="*/ 188797 h 367654"/>
                <a:gd name="connsiteX629" fmla="*/ 59809 w 235137"/>
                <a:gd name="connsiteY629" fmla="*/ 188004 h 367654"/>
                <a:gd name="connsiteX630" fmla="*/ 58752 w 235137"/>
                <a:gd name="connsiteY630" fmla="*/ 187409 h 367654"/>
                <a:gd name="connsiteX631" fmla="*/ 57456 w 235137"/>
                <a:gd name="connsiteY631" fmla="*/ 188189 h 367654"/>
                <a:gd name="connsiteX632" fmla="*/ 59730 w 235137"/>
                <a:gd name="connsiteY632" fmla="*/ 193265 h 367654"/>
                <a:gd name="connsiteX633" fmla="*/ 59796 w 235137"/>
                <a:gd name="connsiteY633" fmla="*/ 194230 h 367654"/>
                <a:gd name="connsiteX634" fmla="*/ 60259 w 235137"/>
                <a:gd name="connsiteY634" fmla="*/ 195631 h 367654"/>
                <a:gd name="connsiteX635" fmla="*/ 60787 w 235137"/>
                <a:gd name="connsiteY635" fmla="*/ 196239 h 367654"/>
                <a:gd name="connsiteX636" fmla="*/ 62558 w 235137"/>
                <a:gd name="connsiteY636" fmla="*/ 195287 h 367654"/>
                <a:gd name="connsiteX637" fmla="*/ 63192 w 235137"/>
                <a:gd name="connsiteY637" fmla="*/ 193027 h 367654"/>
                <a:gd name="connsiteX638" fmla="*/ 62823 w 235137"/>
                <a:gd name="connsiteY638" fmla="*/ 191956 h 367654"/>
                <a:gd name="connsiteX639" fmla="*/ 62915 w 235137"/>
                <a:gd name="connsiteY639" fmla="*/ 190846 h 367654"/>
                <a:gd name="connsiteX640" fmla="*/ 61884 w 235137"/>
                <a:gd name="connsiteY640" fmla="*/ 189220 h 367654"/>
                <a:gd name="connsiteX641" fmla="*/ 65809 w 235137"/>
                <a:gd name="connsiteY641" fmla="*/ 180669 h 367654"/>
                <a:gd name="connsiteX642" fmla="*/ 65109 w 235137"/>
                <a:gd name="connsiteY642" fmla="*/ 182162 h 367654"/>
                <a:gd name="connsiteX643" fmla="*/ 64184 w 235137"/>
                <a:gd name="connsiteY643" fmla="*/ 182572 h 367654"/>
                <a:gd name="connsiteX644" fmla="*/ 62783 w 235137"/>
                <a:gd name="connsiteY644" fmla="*/ 182136 h 367654"/>
                <a:gd name="connsiteX645" fmla="*/ 62135 w 235137"/>
                <a:gd name="connsiteY645" fmla="*/ 181290 h 367654"/>
                <a:gd name="connsiteX646" fmla="*/ 59108 w 235137"/>
                <a:gd name="connsiteY646" fmla="*/ 179241 h 367654"/>
                <a:gd name="connsiteX647" fmla="*/ 57787 w 235137"/>
                <a:gd name="connsiteY647" fmla="*/ 177867 h 367654"/>
                <a:gd name="connsiteX648" fmla="*/ 57311 w 235137"/>
                <a:gd name="connsiteY648" fmla="*/ 178025 h 367654"/>
                <a:gd name="connsiteX649" fmla="*/ 57073 w 235137"/>
                <a:gd name="connsiteY649" fmla="*/ 178408 h 367654"/>
                <a:gd name="connsiteX650" fmla="*/ 56994 w 235137"/>
                <a:gd name="connsiteY650" fmla="*/ 178977 h 367654"/>
                <a:gd name="connsiteX651" fmla="*/ 57311 w 235137"/>
                <a:gd name="connsiteY651" fmla="*/ 179188 h 367654"/>
                <a:gd name="connsiteX652" fmla="*/ 56848 w 235137"/>
                <a:gd name="connsiteY652" fmla="*/ 179995 h 367654"/>
                <a:gd name="connsiteX653" fmla="*/ 56888 w 235137"/>
                <a:gd name="connsiteY653" fmla="*/ 181263 h 367654"/>
                <a:gd name="connsiteX654" fmla="*/ 57694 w 235137"/>
                <a:gd name="connsiteY654" fmla="*/ 181832 h 367654"/>
                <a:gd name="connsiteX655" fmla="*/ 59518 w 235137"/>
                <a:gd name="connsiteY655" fmla="*/ 184925 h 367654"/>
                <a:gd name="connsiteX656" fmla="*/ 61012 w 235137"/>
                <a:gd name="connsiteY656" fmla="*/ 186643 h 367654"/>
                <a:gd name="connsiteX657" fmla="*/ 63272 w 235137"/>
                <a:gd name="connsiteY657" fmla="*/ 187053 h 367654"/>
                <a:gd name="connsiteX658" fmla="*/ 65030 w 235137"/>
                <a:gd name="connsiteY658" fmla="*/ 186326 h 367654"/>
                <a:gd name="connsiteX659" fmla="*/ 66801 w 235137"/>
                <a:gd name="connsiteY659" fmla="*/ 186749 h 367654"/>
                <a:gd name="connsiteX660" fmla="*/ 68546 w 235137"/>
                <a:gd name="connsiteY660" fmla="*/ 186537 h 367654"/>
                <a:gd name="connsiteX661" fmla="*/ 69034 w 235137"/>
                <a:gd name="connsiteY661" fmla="*/ 184700 h 367654"/>
                <a:gd name="connsiteX662" fmla="*/ 66854 w 235137"/>
                <a:gd name="connsiteY662" fmla="*/ 182889 h 367654"/>
                <a:gd name="connsiteX663" fmla="*/ 65809 w 235137"/>
                <a:gd name="connsiteY663" fmla="*/ 180669 h 367654"/>
                <a:gd name="connsiteX664" fmla="*/ 120635 w 235137"/>
                <a:gd name="connsiteY664" fmla="*/ 172989 h 367654"/>
                <a:gd name="connsiteX665" fmla="*/ 119539 w 235137"/>
                <a:gd name="connsiteY665" fmla="*/ 174033 h 367654"/>
                <a:gd name="connsiteX666" fmla="*/ 120014 w 235137"/>
                <a:gd name="connsiteY666" fmla="*/ 174760 h 367654"/>
                <a:gd name="connsiteX667" fmla="*/ 121653 w 235137"/>
                <a:gd name="connsiteY667" fmla="*/ 176056 h 367654"/>
                <a:gd name="connsiteX668" fmla="*/ 124522 w 235137"/>
                <a:gd name="connsiteY668" fmla="*/ 178831 h 367654"/>
                <a:gd name="connsiteX669" fmla="*/ 125724 w 235137"/>
                <a:gd name="connsiteY669" fmla="*/ 178170 h 367654"/>
                <a:gd name="connsiteX670" fmla="*/ 126226 w 235137"/>
                <a:gd name="connsiteY670" fmla="*/ 176095 h 367654"/>
                <a:gd name="connsiteX671" fmla="*/ 125856 w 235137"/>
                <a:gd name="connsiteY671" fmla="*/ 174906 h 367654"/>
                <a:gd name="connsiteX672" fmla="*/ 123913 w 235137"/>
                <a:gd name="connsiteY672" fmla="*/ 173002 h 367654"/>
                <a:gd name="connsiteX673" fmla="*/ 120635 w 235137"/>
                <a:gd name="connsiteY673" fmla="*/ 172989 h 367654"/>
                <a:gd name="connsiteX674" fmla="*/ 168800 w 235137"/>
                <a:gd name="connsiteY674" fmla="*/ 179995 h 367654"/>
                <a:gd name="connsiteX675" fmla="*/ 170571 w 235137"/>
                <a:gd name="connsiteY675" fmla="*/ 182572 h 367654"/>
                <a:gd name="connsiteX676" fmla="*/ 172857 w 235137"/>
                <a:gd name="connsiteY676" fmla="*/ 184647 h 367654"/>
                <a:gd name="connsiteX677" fmla="*/ 173994 w 235137"/>
                <a:gd name="connsiteY677" fmla="*/ 185321 h 367654"/>
                <a:gd name="connsiteX678" fmla="*/ 176690 w 235137"/>
                <a:gd name="connsiteY678" fmla="*/ 186286 h 367654"/>
                <a:gd name="connsiteX679" fmla="*/ 178752 w 235137"/>
                <a:gd name="connsiteY679" fmla="*/ 188758 h 367654"/>
                <a:gd name="connsiteX680" fmla="*/ 179995 w 235137"/>
                <a:gd name="connsiteY680" fmla="*/ 189802 h 367654"/>
                <a:gd name="connsiteX681" fmla="*/ 180748 w 235137"/>
                <a:gd name="connsiteY681" fmla="*/ 191057 h 367654"/>
                <a:gd name="connsiteX682" fmla="*/ 182532 w 235137"/>
                <a:gd name="connsiteY682" fmla="*/ 193225 h 367654"/>
                <a:gd name="connsiteX683" fmla="*/ 183868 w 235137"/>
                <a:gd name="connsiteY683" fmla="*/ 193820 h 367654"/>
                <a:gd name="connsiteX684" fmla="*/ 185308 w 235137"/>
                <a:gd name="connsiteY684" fmla="*/ 193529 h 367654"/>
                <a:gd name="connsiteX685" fmla="*/ 185559 w 235137"/>
                <a:gd name="connsiteY685" fmla="*/ 195300 h 367654"/>
                <a:gd name="connsiteX686" fmla="*/ 185255 w 235137"/>
                <a:gd name="connsiteY686" fmla="*/ 197098 h 367654"/>
                <a:gd name="connsiteX687" fmla="*/ 183947 w 235137"/>
                <a:gd name="connsiteY687" fmla="*/ 199358 h 367654"/>
                <a:gd name="connsiteX688" fmla="*/ 184872 w 235137"/>
                <a:gd name="connsiteY688" fmla="*/ 201592 h 367654"/>
                <a:gd name="connsiteX689" fmla="*/ 187462 w 235137"/>
                <a:gd name="connsiteY689" fmla="*/ 205491 h 367654"/>
                <a:gd name="connsiteX690" fmla="*/ 188943 w 235137"/>
                <a:gd name="connsiteY690" fmla="*/ 207011 h 367654"/>
                <a:gd name="connsiteX691" fmla="*/ 190687 w 235137"/>
                <a:gd name="connsiteY691" fmla="*/ 207579 h 367654"/>
                <a:gd name="connsiteX692" fmla="*/ 192935 w 235137"/>
                <a:gd name="connsiteY692" fmla="*/ 211029 h 367654"/>
                <a:gd name="connsiteX693" fmla="*/ 194878 w 235137"/>
                <a:gd name="connsiteY693" fmla="*/ 211108 h 367654"/>
                <a:gd name="connsiteX694" fmla="*/ 197944 w 235137"/>
                <a:gd name="connsiteY694" fmla="*/ 211941 h 367654"/>
                <a:gd name="connsiteX695" fmla="*/ 202768 w 235137"/>
                <a:gd name="connsiteY695" fmla="*/ 211386 h 367654"/>
                <a:gd name="connsiteX696" fmla="*/ 203945 w 235137"/>
                <a:gd name="connsiteY696" fmla="*/ 211703 h 367654"/>
                <a:gd name="connsiteX697" fmla="*/ 205650 w 235137"/>
                <a:gd name="connsiteY697" fmla="*/ 213712 h 367654"/>
                <a:gd name="connsiteX698" fmla="*/ 205914 w 235137"/>
                <a:gd name="connsiteY698" fmla="*/ 213038 h 367654"/>
                <a:gd name="connsiteX699" fmla="*/ 204553 w 235137"/>
                <a:gd name="connsiteY699" fmla="*/ 210460 h 367654"/>
                <a:gd name="connsiteX700" fmla="*/ 202464 w 235137"/>
                <a:gd name="connsiteY700" fmla="*/ 208504 h 367654"/>
                <a:gd name="connsiteX701" fmla="*/ 201116 w 235137"/>
                <a:gd name="connsiteY701" fmla="*/ 208385 h 367654"/>
                <a:gd name="connsiteX702" fmla="*/ 201222 w 235137"/>
                <a:gd name="connsiteY702" fmla="*/ 207222 h 367654"/>
                <a:gd name="connsiteX703" fmla="*/ 201764 w 235137"/>
                <a:gd name="connsiteY703" fmla="*/ 205993 h 367654"/>
                <a:gd name="connsiteX704" fmla="*/ 201208 w 235137"/>
                <a:gd name="connsiteY704" fmla="*/ 204433 h 367654"/>
                <a:gd name="connsiteX705" fmla="*/ 198591 w 235137"/>
                <a:gd name="connsiteY705" fmla="*/ 199741 h 367654"/>
                <a:gd name="connsiteX706" fmla="*/ 198103 w 235137"/>
                <a:gd name="connsiteY706" fmla="*/ 198327 h 367654"/>
                <a:gd name="connsiteX707" fmla="*/ 198129 w 235137"/>
                <a:gd name="connsiteY707" fmla="*/ 196595 h 367654"/>
                <a:gd name="connsiteX708" fmla="*/ 197891 w 235137"/>
                <a:gd name="connsiteY708" fmla="*/ 194943 h 367654"/>
                <a:gd name="connsiteX709" fmla="*/ 196913 w 235137"/>
                <a:gd name="connsiteY709" fmla="*/ 193304 h 367654"/>
                <a:gd name="connsiteX710" fmla="*/ 196200 w 235137"/>
                <a:gd name="connsiteY710" fmla="*/ 188189 h 367654"/>
                <a:gd name="connsiteX711" fmla="*/ 197310 w 235137"/>
                <a:gd name="connsiteY711" fmla="*/ 185308 h 367654"/>
                <a:gd name="connsiteX712" fmla="*/ 196820 w 235137"/>
                <a:gd name="connsiteY712" fmla="*/ 183008 h 367654"/>
                <a:gd name="connsiteX713" fmla="*/ 197455 w 235137"/>
                <a:gd name="connsiteY713" fmla="*/ 181435 h 367654"/>
                <a:gd name="connsiteX714" fmla="*/ 195921 w 235137"/>
                <a:gd name="connsiteY714" fmla="*/ 179730 h 367654"/>
                <a:gd name="connsiteX715" fmla="*/ 194032 w 235137"/>
                <a:gd name="connsiteY715" fmla="*/ 178805 h 367654"/>
                <a:gd name="connsiteX716" fmla="*/ 192604 w 235137"/>
                <a:gd name="connsiteY716" fmla="*/ 178580 h 367654"/>
                <a:gd name="connsiteX717" fmla="*/ 191719 w 235137"/>
                <a:gd name="connsiteY717" fmla="*/ 177761 h 367654"/>
                <a:gd name="connsiteX718" fmla="*/ 191705 w 235137"/>
                <a:gd name="connsiteY718" fmla="*/ 175910 h 367654"/>
                <a:gd name="connsiteX719" fmla="*/ 191097 w 235137"/>
                <a:gd name="connsiteY719" fmla="*/ 174245 h 367654"/>
                <a:gd name="connsiteX720" fmla="*/ 189088 w 235137"/>
                <a:gd name="connsiteY720" fmla="*/ 171945 h 367654"/>
                <a:gd name="connsiteX721" fmla="*/ 186736 w 235137"/>
                <a:gd name="connsiteY721" fmla="*/ 170689 h 367654"/>
                <a:gd name="connsiteX722" fmla="*/ 179162 w 235137"/>
                <a:gd name="connsiteY722" fmla="*/ 171760 h 367654"/>
                <a:gd name="connsiteX723" fmla="*/ 172395 w 235137"/>
                <a:gd name="connsiteY723" fmla="*/ 171998 h 367654"/>
                <a:gd name="connsiteX724" fmla="*/ 165548 w 235137"/>
                <a:gd name="connsiteY724" fmla="*/ 170782 h 367654"/>
                <a:gd name="connsiteX725" fmla="*/ 166817 w 235137"/>
                <a:gd name="connsiteY725" fmla="*/ 175461 h 367654"/>
                <a:gd name="connsiteX726" fmla="*/ 168800 w 235137"/>
                <a:gd name="connsiteY726" fmla="*/ 179995 h 367654"/>
                <a:gd name="connsiteX727" fmla="*/ 140091 w 235137"/>
                <a:gd name="connsiteY727" fmla="*/ 183867 h 367654"/>
                <a:gd name="connsiteX728" fmla="*/ 139127 w 235137"/>
                <a:gd name="connsiteY728" fmla="*/ 187780 h 367654"/>
                <a:gd name="connsiteX729" fmla="*/ 139298 w 235137"/>
                <a:gd name="connsiteY729" fmla="*/ 188969 h 367654"/>
                <a:gd name="connsiteX730" fmla="*/ 142325 w 235137"/>
                <a:gd name="connsiteY730" fmla="*/ 185836 h 367654"/>
                <a:gd name="connsiteX731" fmla="*/ 144995 w 235137"/>
                <a:gd name="connsiteY731" fmla="*/ 181382 h 367654"/>
                <a:gd name="connsiteX732" fmla="*/ 146290 w 235137"/>
                <a:gd name="connsiteY732" fmla="*/ 180748 h 367654"/>
                <a:gd name="connsiteX733" fmla="*/ 147771 w 235137"/>
                <a:gd name="connsiteY733" fmla="*/ 181316 h 367654"/>
                <a:gd name="connsiteX734" fmla="*/ 150084 w 235137"/>
                <a:gd name="connsiteY734" fmla="*/ 184330 h 367654"/>
                <a:gd name="connsiteX735" fmla="*/ 151524 w 235137"/>
                <a:gd name="connsiteY735" fmla="*/ 184925 h 367654"/>
                <a:gd name="connsiteX736" fmla="*/ 151762 w 235137"/>
                <a:gd name="connsiteY736" fmla="*/ 185467 h 367654"/>
                <a:gd name="connsiteX737" fmla="*/ 153415 w 235137"/>
                <a:gd name="connsiteY737" fmla="*/ 186801 h 367654"/>
                <a:gd name="connsiteX738" fmla="*/ 153295 w 235137"/>
                <a:gd name="connsiteY738" fmla="*/ 188242 h 367654"/>
                <a:gd name="connsiteX739" fmla="*/ 154062 w 235137"/>
                <a:gd name="connsiteY739" fmla="*/ 188718 h 367654"/>
                <a:gd name="connsiteX740" fmla="*/ 156442 w 235137"/>
                <a:gd name="connsiteY740" fmla="*/ 189313 h 367654"/>
                <a:gd name="connsiteX741" fmla="*/ 160063 w 235137"/>
                <a:gd name="connsiteY741" fmla="*/ 191983 h 367654"/>
                <a:gd name="connsiteX742" fmla="*/ 161808 w 235137"/>
                <a:gd name="connsiteY742" fmla="*/ 193860 h 367654"/>
                <a:gd name="connsiteX743" fmla="*/ 161887 w 235137"/>
                <a:gd name="connsiteY743" fmla="*/ 192194 h 367654"/>
                <a:gd name="connsiteX744" fmla="*/ 161068 w 235137"/>
                <a:gd name="connsiteY744" fmla="*/ 187806 h 367654"/>
                <a:gd name="connsiteX745" fmla="*/ 157208 w 235137"/>
                <a:gd name="connsiteY745" fmla="*/ 182096 h 367654"/>
                <a:gd name="connsiteX746" fmla="*/ 152106 w 235137"/>
                <a:gd name="connsiteY746" fmla="*/ 178752 h 367654"/>
                <a:gd name="connsiteX747" fmla="*/ 148234 w 235137"/>
                <a:gd name="connsiteY747" fmla="*/ 175368 h 367654"/>
                <a:gd name="connsiteX748" fmla="*/ 147731 w 235137"/>
                <a:gd name="connsiteY748" fmla="*/ 174298 h 367654"/>
                <a:gd name="connsiteX749" fmla="*/ 145180 w 235137"/>
                <a:gd name="connsiteY749" fmla="*/ 172698 h 367654"/>
                <a:gd name="connsiteX750" fmla="*/ 141929 w 235137"/>
                <a:gd name="connsiteY750" fmla="*/ 171535 h 367654"/>
                <a:gd name="connsiteX751" fmla="*/ 139312 w 235137"/>
                <a:gd name="connsiteY751" fmla="*/ 170372 h 367654"/>
                <a:gd name="connsiteX752" fmla="*/ 139669 w 235137"/>
                <a:gd name="connsiteY752" fmla="*/ 172884 h 367654"/>
                <a:gd name="connsiteX753" fmla="*/ 140646 w 235137"/>
                <a:gd name="connsiteY753" fmla="*/ 175686 h 367654"/>
                <a:gd name="connsiteX754" fmla="*/ 140303 w 235137"/>
                <a:gd name="connsiteY754" fmla="*/ 177589 h 367654"/>
                <a:gd name="connsiteX755" fmla="*/ 140091 w 235137"/>
                <a:gd name="connsiteY755" fmla="*/ 183867 h 367654"/>
                <a:gd name="connsiteX756" fmla="*/ 115533 w 235137"/>
                <a:gd name="connsiteY756" fmla="*/ 170134 h 367654"/>
                <a:gd name="connsiteX757" fmla="*/ 114899 w 235137"/>
                <a:gd name="connsiteY757" fmla="*/ 171152 h 367654"/>
                <a:gd name="connsiteX758" fmla="*/ 115388 w 235137"/>
                <a:gd name="connsiteY758" fmla="*/ 172672 h 367654"/>
                <a:gd name="connsiteX759" fmla="*/ 115864 w 235137"/>
                <a:gd name="connsiteY759" fmla="*/ 172804 h 367654"/>
                <a:gd name="connsiteX760" fmla="*/ 116538 w 235137"/>
                <a:gd name="connsiteY760" fmla="*/ 171945 h 367654"/>
                <a:gd name="connsiteX761" fmla="*/ 115772 w 235137"/>
                <a:gd name="connsiteY761" fmla="*/ 170240 h 367654"/>
                <a:gd name="connsiteX762" fmla="*/ 115533 w 235137"/>
                <a:gd name="connsiteY762" fmla="*/ 170134 h 367654"/>
                <a:gd name="connsiteX763" fmla="*/ 110418 w 235137"/>
                <a:gd name="connsiteY763" fmla="*/ 183894 h 367654"/>
                <a:gd name="connsiteX764" fmla="*/ 111687 w 235137"/>
                <a:gd name="connsiteY764" fmla="*/ 176849 h 367654"/>
                <a:gd name="connsiteX765" fmla="*/ 112070 w 235137"/>
                <a:gd name="connsiteY765" fmla="*/ 171694 h 367654"/>
                <a:gd name="connsiteX766" fmla="*/ 111806 w 235137"/>
                <a:gd name="connsiteY766" fmla="*/ 169579 h 367654"/>
                <a:gd name="connsiteX767" fmla="*/ 112044 w 235137"/>
                <a:gd name="connsiteY767" fmla="*/ 168443 h 367654"/>
                <a:gd name="connsiteX768" fmla="*/ 111026 w 235137"/>
                <a:gd name="connsiteY768" fmla="*/ 168495 h 367654"/>
                <a:gd name="connsiteX769" fmla="*/ 108647 w 235137"/>
                <a:gd name="connsiteY769" fmla="*/ 169962 h 367654"/>
                <a:gd name="connsiteX770" fmla="*/ 108832 w 235137"/>
                <a:gd name="connsiteY770" fmla="*/ 174575 h 367654"/>
                <a:gd name="connsiteX771" fmla="*/ 107775 w 235137"/>
                <a:gd name="connsiteY771" fmla="*/ 175990 h 367654"/>
                <a:gd name="connsiteX772" fmla="*/ 107497 w 235137"/>
                <a:gd name="connsiteY772" fmla="*/ 177523 h 367654"/>
                <a:gd name="connsiteX773" fmla="*/ 107921 w 235137"/>
                <a:gd name="connsiteY773" fmla="*/ 178686 h 367654"/>
                <a:gd name="connsiteX774" fmla="*/ 109202 w 235137"/>
                <a:gd name="connsiteY774" fmla="*/ 179955 h 367654"/>
                <a:gd name="connsiteX775" fmla="*/ 108819 w 235137"/>
                <a:gd name="connsiteY775" fmla="*/ 181475 h 367654"/>
                <a:gd name="connsiteX776" fmla="*/ 110418 w 235137"/>
                <a:gd name="connsiteY776" fmla="*/ 183894 h 367654"/>
                <a:gd name="connsiteX777" fmla="*/ 152397 w 235137"/>
                <a:gd name="connsiteY777" fmla="*/ 175619 h 367654"/>
                <a:gd name="connsiteX778" fmla="*/ 153428 w 235137"/>
                <a:gd name="connsiteY778" fmla="*/ 176532 h 367654"/>
                <a:gd name="connsiteX779" fmla="*/ 153071 w 235137"/>
                <a:gd name="connsiteY779" fmla="*/ 174060 h 367654"/>
                <a:gd name="connsiteX780" fmla="*/ 150943 w 235137"/>
                <a:gd name="connsiteY780" fmla="*/ 169632 h 367654"/>
                <a:gd name="connsiteX781" fmla="*/ 148590 w 235137"/>
                <a:gd name="connsiteY781" fmla="*/ 167821 h 367654"/>
                <a:gd name="connsiteX782" fmla="*/ 147863 w 235137"/>
                <a:gd name="connsiteY782" fmla="*/ 168998 h 367654"/>
                <a:gd name="connsiteX783" fmla="*/ 148881 w 235137"/>
                <a:gd name="connsiteY783" fmla="*/ 170769 h 367654"/>
                <a:gd name="connsiteX784" fmla="*/ 152397 w 235137"/>
                <a:gd name="connsiteY784" fmla="*/ 175619 h 367654"/>
                <a:gd name="connsiteX785" fmla="*/ 142193 w 235137"/>
                <a:gd name="connsiteY785" fmla="*/ 167081 h 367654"/>
                <a:gd name="connsiteX786" fmla="*/ 139602 w 235137"/>
                <a:gd name="connsiteY786" fmla="*/ 162772 h 367654"/>
                <a:gd name="connsiteX787" fmla="*/ 137567 w 235137"/>
                <a:gd name="connsiteY787" fmla="*/ 161305 h 367654"/>
                <a:gd name="connsiteX788" fmla="*/ 132875 w 235137"/>
                <a:gd name="connsiteY788" fmla="*/ 155423 h 367654"/>
                <a:gd name="connsiteX789" fmla="*/ 132214 w 235137"/>
                <a:gd name="connsiteY789" fmla="*/ 155344 h 367654"/>
                <a:gd name="connsiteX790" fmla="*/ 130773 w 235137"/>
                <a:gd name="connsiteY790" fmla="*/ 155595 h 367654"/>
                <a:gd name="connsiteX791" fmla="*/ 130721 w 235137"/>
                <a:gd name="connsiteY791" fmla="*/ 156970 h 367654"/>
                <a:gd name="connsiteX792" fmla="*/ 131408 w 235137"/>
                <a:gd name="connsiteY792" fmla="*/ 157644 h 367654"/>
                <a:gd name="connsiteX793" fmla="*/ 133536 w 235137"/>
                <a:gd name="connsiteY793" fmla="*/ 158807 h 367654"/>
                <a:gd name="connsiteX794" fmla="*/ 136681 w 235137"/>
                <a:gd name="connsiteY794" fmla="*/ 162125 h 367654"/>
                <a:gd name="connsiteX795" fmla="*/ 139576 w 235137"/>
                <a:gd name="connsiteY795" fmla="*/ 164120 h 367654"/>
                <a:gd name="connsiteX796" fmla="*/ 142193 w 235137"/>
                <a:gd name="connsiteY796" fmla="*/ 167081 h 367654"/>
                <a:gd name="connsiteX797" fmla="*/ 94584 w 235137"/>
                <a:gd name="connsiteY797" fmla="*/ 174932 h 367654"/>
                <a:gd name="connsiteX798" fmla="*/ 95469 w 235137"/>
                <a:gd name="connsiteY798" fmla="*/ 172527 h 367654"/>
                <a:gd name="connsiteX799" fmla="*/ 96765 w 235137"/>
                <a:gd name="connsiteY799" fmla="*/ 170372 h 367654"/>
                <a:gd name="connsiteX800" fmla="*/ 97135 w 235137"/>
                <a:gd name="connsiteY800" fmla="*/ 168852 h 367654"/>
                <a:gd name="connsiteX801" fmla="*/ 95020 w 235137"/>
                <a:gd name="connsiteY801" fmla="*/ 163235 h 367654"/>
                <a:gd name="connsiteX802" fmla="*/ 94610 w 235137"/>
                <a:gd name="connsiteY802" fmla="*/ 160565 h 367654"/>
                <a:gd name="connsiteX803" fmla="*/ 94703 w 235137"/>
                <a:gd name="connsiteY803" fmla="*/ 158080 h 367654"/>
                <a:gd name="connsiteX804" fmla="*/ 95694 w 235137"/>
                <a:gd name="connsiteY804" fmla="*/ 156124 h 367654"/>
                <a:gd name="connsiteX805" fmla="*/ 95165 w 235137"/>
                <a:gd name="connsiteY805" fmla="*/ 154934 h 367654"/>
                <a:gd name="connsiteX806" fmla="*/ 92984 w 235137"/>
                <a:gd name="connsiteY806" fmla="*/ 153322 h 367654"/>
                <a:gd name="connsiteX807" fmla="*/ 90632 w 235137"/>
                <a:gd name="connsiteY807" fmla="*/ 151141 h 367654"/>
                <a:gd name="connsiteX808" fmla="*/ 88491 w 235137"/>
                <a:gd name="connsiteY808" fmla="*/ 148074 h 367654"/>
                <a:gd name="connsiteX809" fmla="*/ 86283 w 235137"/>
                <a:gd name="connsiteY809" fmla="*/ 146436 h 367654"/>
                <a:gd name="connsiteX810" fmla="*/ 84460 w 235137"/>
                <a:gd name="connsiteY810" fmla="*/ 147876 h 367654"/>
                <a:gd name="connsiteX811" fmla="*/ 83296 w 235137"/>
                <a:gd name="connsiteY811" fmla="*/ 147043 h 367654"/>
                <a:gd name="connsiteX812" fmla="*/ 81882 w 235137"/>
                <a:gd name="connsiteY812" fmla="*/ 146541 h 367654"/>
                <a:gd name="connsiteX813" fmla="*/ 80613 w 235137"/>
                <a:gd name="connsiteY813" fmla="*/ 144929 h 367654"/>
                <a:gd name="connsiteX814" fmla="*/ 78947 w 235137"/>
                <a:gd name="connsiteY814" fmla="*/ 144506 h 367654"/>
                <a:gd name="connsiteX815" fmla="*/ 75088 w 235137"/>
                <a:gd name="connsiteY815" fmla="*/ 145352 h 367654"/>
                <a:gd name="connsiteX816" fmla="*/ 73793 w 235137"/>
                <a:gd name="connsiteY816" fmla="*/ 145114 h 367654"/>
                <a:gd name="connsiteX817" fmla="*/ 72471 w 235137"/>
                <a:gd name="connsiteY817" fmla="*/ 144598 h 367654"/>
                <a:gd name="connsiteX818" fmla="*/ 67806 w 235137"/>
                <a:gd name="connsiteY818" fmla="*/ 143898 h 367654"/>
                <a:gd name="connsiteX819" fmla="*/ 66166 w 235137"/>
                <a:gd name="connsiteY819" fmla="*/ 144043 h 367654"/>
                <a:gd name="connsiteX820" fmla="*/ 65109 w 235137"/>
                <a:gd name="connsiteY820" fmla="*/ 145286 h 367654"/>
                <a:gd name="connsiteX821" fmla="*/ 64950 w 235137"/>
                <a:gd name="connsiteY821" fmla="*/ 146991 h 367654"/>
                <a:gd name="connsiteX822" fmla="*/ 66193 w 235137"/>
                <a:gd name="connsiteY822" fmla="*/ 147295 h 367654"/>
                <a:gd name="connsiteX823" fmla="*/ 67435 w 235137"/>
                <a:gd name="connsiteY823" fmla="*/ 147189 h 367654"/>
                <a:gd name="connsiteX824" fmla="*/ 67898 w 235137"/>
                <a:gd name="connsiteY824" fmla="*/ 147519 h 367654"/>
                <a:gd name="connsiteX825" fmla="*/ 68783 w 235137"/>
                <a:gd name="connsiteY825" fmla="*/ 149846 h 367654"/>
                <a:gd name="connsiteX826" fmla="*/ 69629 w 235137"/>
                <a:gd name="connsiteY826" fmla="*/ 151286 h 367654"/>
                <a:gd name="connsiteX827" fmla="*/ 71400 w 235137"/>
                <a:gd name="connsiteY827" fmla="*/ 152727 h 367654"/>
                <a:gd name="connsiteX828" fmla="*/ 73462 w 235137"/>
                <a:gd name="connsiteY828" fmla="*/ 153850 h 367654"/>
                <a:gd name="connsiteX829" fmla="*/ 74296 w 235137"/>
                <a:gd name="connsiteY829" fmla="*/ 154934 h 367654"/>
                <a:gd name="connsiteX830" fmla="*/ 76860 w 235137"/>
                <a:gd name="connsiteY830" fmla="*/ 159481 h 367654"/>
                <a:gd name="connsiteX831" fmla="*/ 77375 w 235137"/>
                <a:gd name="connsiteY831" fmla="*/ 163129 h 367654"/>
                <a:gd name="connsiteX832" fmla="*/ 77719 w 235137"/>
                <a:gd name="connsiteY832" fmla="*/ 164557 h 367654"/>
                <a:gd name="connsiteX833" fmla="*/ 78327 w 235137"/>
                <a:gd name="connsiteY833" fmla="*/ 165759 h 367654"/>
                <a:gd name="connsiteX834" fmla="*/ 79913 w 235137"/>
                <a:gd name="connsiteY834" fmla="*/ 167015 h 367654"/>
                <a:gd name="connsiteX835" fmla="*/ 81195 w 235137"/>
                <a:gd name="connsiteY835" fmla="*/ 168654 h 367654"/>
                <a:gd name="connsiteX836" fmla="*/ 81935 w 235137"/>
                <a:gd name="connsiteY836" fmla="*/ 170478 h 367654"/>
                <a:gd name="connsiteX837" fmla="*/ 82160 w 235137"/>
                <a:gd name="connsiteY837" fmla="*/ 172447 h 367654"/>
                <a:gd name="connsiteX838" fmla="*/ 83349 w 235137"/>
                <a:gd name="connsiteY838" fmla="*/ 174285 h 367654"/>
                <a:gd name="connsiteX839" fmla="*/ 85728 w 235137"/>
                <a:gd name="connsiteY839" fmla="*/ 176730 h 367654"/>
                <a:gd name="connsiteX840" fmla="*/ 86653 w 235137"/>
                <a:gd name="connsiteY840" fmla="*/ 177325 h 367654"/>
                <a:gd name="connsiteX841" fmla="*/ 87354 w 235137"/>
                <a:gd name="connsiteY841" fmla="*/ 178329 h 367654"/>
                <a:gd name="connsiteX842" fmla="*/ 87738 w 235137"/>
                <a:gd name="connsiteY842" fmla="*/ 179743 h 367654"/>
                <a:gd name="connsiteX843" fmla="*/ 88742 w 235137"/>
                <a:gd name="connsiteY843" fmla="*/ 180219 h 367654"/>
                <a:gd name="connsiteX844" fmla="*/ 90804 w 235137"/>
                <a:gd name="connsiteY844" fmla="*/ 180721 h 367654"/>
                <a:gd name="connsiteX845" fmla="*/ 91927 w 235137"/>
                <a:gd name="connsiteY845" fmla="*/ 179082 h 367654"/>
                <a:gd name="connsiteX846" fmla="*/ 92680 w 235137"/>
                <a:gd name="connsiteY846" fmla="*/ 178316 h 367654"/>
                <a:gd name="connsiteX847" fmla="*/ 93513 w 235137"/>
                <a:gd name="connsiteY847" fmla="*/ 178051 h 367654"/>
                <a:gd name="connsiteX848" fmla="*/ 94478 w 235137"/>
                <a:gd name="connsiteY848" fmla="*/ 178408 h 367654"/>
                <a:gd name="connsiteX849" fmla="*/ 94452 w 235137"/>
                <a:gd name="connsiteY849" fmla="*/ 176703 h 367654"/>
                <a:gd name="connsiteX850" fmla="*/ 94822 w 235137"/>
                <a:gd name="connsiteY850" fmla="*/ 175910 h 367654"/>
                <a:gd name="connsiteX851" fmla="*/ 94584 w 235137"/>
                <a:gd name="connsiteY851" fmla="*/ 174932 h 367654"/>
                <a:gd name="connsiteX852" fmla="*/ 105541 w 235137"/>
                <a:gd name="connsiteY852" fmla="*/ 143184 h 367654"/>
                <a:gd name="connsiteX853" fmla="*/ 105092 w 235137"/>
                <a:gd name="connsiteY853" fmla="*/ 143448 h 367654"/>
                <a:gd name="connsiteX854" fmla="*/ 103558 w 235137"/>
                <a:gd name="connsiteY854" fmla="*/ 143369 h 367654"/>
                <a:gd name="connsiteX855" fmla="*/ 102263 w 235137"/>
                <a:gd name="connsiteY855" fmla="*/ 142642 h 367654"/>
                <a:gd name="connsiteX856" fmla="*/ 101457 w 235137"/>
                <a:gd name="connsiteY856" fmla="*/ 146647 h 367654"/>
                <a:gd name="connsiteX857" fmla="*/ 102118 w 235137"/>
                <a:gd name="connsiteY857" fmla="*/ 149357 h 367654"/>
                <a:gd name="connsiteX858" fmla="*/ 103426 w 235137"/>
                <a:gd name="connsiteY858" fmla="*/ 150678 h 367654"/>
                <a:gd name="connsiteX859" fmla="*/ 106863 w 235137"/>
                <a:gd name="connsiteY859" fmla="*/ 152846 h 367654"/>
                <a:gd name="connsiteX860" fmla="*/ 107695 w 235137"/>
                <a:gd name="connsiteY860" fmla="*/ 151960 h 367654"/>
                <a:gd name="connsiteX861" fmla="*/ 107894 w 235137"/>
                <a:gd name="connsiteY861" fmla="*/ 151048 h 367654"/>
                <a:gd name="connsiteX862" fmla="*/ 109255 w 235137"/>
                <a:gd name="connsiteY862" fmla="*/ 148326 h 367654"/>
                <a:gd name="connsiteX863" fmla="*/ 108700 w 235137"/>
                <a:gd name="connsiteY863" fmla="*/ 146753 h 367654"/>
                <a:gd name="connsiteX864" fmla="*/ 108739 w 235137"/>
                <a:gd name="connsiteY864" fmla="*/ 145563 h 367654"/>
                <a:gd name="connsiteX865" fmla="*/ 105541 w 235137"/>
                <a:gd name="connsiteY865" fmla="*/ 143184 h 367654"/>
                <a:gd name="connsiteX866" fmla="*/ 156375 w 235137"/>
                <a:gd name="connsiteY866" fmla="*/ 141519 h 367654"/>
                <a:gd name="connsiteX867" fmla="*/ 159548 w 235137"/>
                <a:gd name="connsiteY867" fmla="*/ 143607 h 367654"/>
                <a:gd name="connsiteX868" fmla="*/ 161160 w 235137"/>
                <a:gd name="connsiteY868" fmla="*/ 142047 h 367654"/>
                <a:gd name="connsiteX869" fmla="*/ 162296 w 235137"/>
                <a:gd name="connsiteY869" fmla="*/ 141942 h 367654"/>
                <a:gd name="connsiteX870" fmla="*/ 163182 w 235137"/>
                <a:gd name="connsiteY870" fmla="*/ 142589 h 367654"/>
                <a:gd name="connsiteX871" fmla="*/ 163618 w 235137"/>
                <a:gd name="connsiteY871" fmla="*/ 140752 h 367654"/>
                <a:gd name="connsiteX872" fmla="*/ 164702 w 235137"/>
                <a:gd name="connsiteY872" fmla="*/ 139417 h 367654"/>
                <a:gd name="connsiteX873" fmla="*/ 164266 w 235137"/>
                <a:gd name="connsiteY873" fmla="*/ 137421 h 367654"/>
                <a:gd name="connsiteX874" fmla="*/ 164372 w 235137"/>
                <a:gd name="connsiteY874" fmla="*/ 134011 h 367654"/>
                <a:gd name="connsiteX875" fmla="*/ 162178 w 235137"/>
                <a:gd name="connsiteY875" fmla="*/ 132319 h 367654"/>
                <a:gd name="connsiteX876" fmla="*/ 161424 w 235137"/>
                <a:gd name="connsiteY876" fmla="*/ 131870 h 367654"/>
                <a:gd name="connsiteX877" fmla="*/ 158900 w 235137"/>
                <a:gd name="connsiteY877" fmla="*/ 128182 h 367654"/>
                <a:gd name="connsiteX878" fmla="*/ 158001 w 235137"/>
                <a:gd name="connsiteY878" fmla="*/ 128698 h 367654"/>
                <a:gd name="connsiteX879" fmla="*/ 157313 w 235137"/>
                <a:gd name="connsiteY879" fmla="*/ 129636 h 367654"/>
                <a:gd name="connsiteX880" fmla="*/ 156719 w 235137"/>
                <a:gd name="connsiteY880" fmla="*/ 130945 h 367654"/>
                <a:gd name="connsiteX881" fmla="*/ 157393 w 235137"/>
                <a:gd name="connsiteY881" fmla="*/ 136285 h 367654"/>
                <a:gd name="connsiteX882" fmla="*/ 155728 w 235137"/>
                <a:gd name="connsiteY882" fmla="*/ 139880 h 367654"/>
                <a:gd name="connsiteX883" fmla="*/ 156375 w 235137"/>
                <a:gd name="connsiteY883" fmla="*/ 141519 h 367654"/>
                <a:gd name="connsiteX884" fmla="*/ 102078 w 235137"/>
                <a:gd name="connsiteY884" fmla="*/ 124587 h 367654"/>
                <a:gd name="connsiteX885" fmla="*/ 102171 w 235137"/>
                <a:gd name="connsiteY885" fmla="*/ 125261 h 367654"/>
                <a:gd name="connsiteX886" fmla="*/ 102501 w 235137"/>
                <a:gd name="connsiteY886" fmla="*/ 125975 h 367654"/>
                <a:gd name="connsiteX887" fmla="*/ 108356 w 235137"/>
                <a:gd name="connsiteY887" fmla="*/ 130152 h 367654"/>
                <a:gd name="connsiteX888" fmla="*/ 108290 w 235137"/>
                <a:gd name="connsiteY888" fmla="*/ 129002 h 367654"/>
                <a:gd name="connsiteX889" fmla="*/ 102316 w 235137"/>
                <a:gd name="connsiteY889" fmla="*/ 123913 h 367654"/>
                <a:gd name="connsiteX890" fmla="*/ 102078 w 235137"/>
                <a:gd name="connsiteY890" fmla="*/ 124587 h 367654"/>
                <a:gd name="connsiteX891" fmla="*/ 41542 w 235137"/>
                <a:gd name="connsiteY891" fmla="*/ 73634 h 367654"/>
                <a:gd name="connsiteX892" fmla="*/ 42732 w 235137"/>
                <a:gd name="connsiteY892" fmla="*/ 75233 h 367654"/>
                <a:gd name="connsiteX893" fmla="*/ 44186 w 235137"/>
                <a:gd name="connsiteY893" fmla="*/ 76542 h 367654"/>
                <a:gd name="connsiteX894" fmla="*/ 44847 w 235137"/>
                <a:gd name="connsiteY894" fmla="*/ 77414 h 367654"/>
                <a:gd name="connsiteX895" fmla="*/ 45243 w 235137"/>
                <a:gd name="connsiteY895" fmla="*/ 78472 h 367654"/>
                <a:gd name="connsiteX896" fmla="*/ 47834 w 235137"/>
                <a:gd name="connsiteY896" fmla="*/ 89958 h 367654"/>
                <a:gd name="connsiteX897" fmla="*/ 48839 w 235137"/>
                <a:gd name="connsiteY897" fmla="*/ 92522 h 367654"/>
                <a:gd name="connsiteX898" fmla="*/ 50385 w 235137"/>
                <a:gd name="connsiteY898" fmla="*/ 95654 h 367654"/>
                <a:gd name="connsiteX899" fmla="*/ 51601 w 235137"/>
                <a:gd name="connsiteY899" fmla="*/ 98893 h 367654"/>
                <a:gd name="connsiteX900" fmla="*/ 52302 w 235137"/>
                <a:gd name="connsiteY900" fmla="*/ 102752 h 367654"/>
                <a:gd name="connsiteX901" fmla="*/ 53703 w 235137"/>
                <a:gd name="connsiteY901" fmla="*/ 106347 h 367654"/>
                <a:gd name="connsiteX902" fmla="*/ 55262 w 235137"/>
                <a:gd name="connsiteY902" fmla="*/ 107775 h 367654"/>
                <a:gd name="connsiteX903" fmla="*/ 57113 w 235137"/>
                <a:gd name="connsiteY903" fmla="*/ 107537 h 367654"/>
                <a:gd name="connsiteX904" fmla="*/ 58078 w 235137"/>
                <a:gd name="connsiteY904" fmla="*/ 107973 h 367654"/>
                <a:gd name="connsiteX905" fmla="*/ 59294 w 235137"/>
                <a:gd name="connsiteY905" fmla="*/ 111053 h 367654"/>
                <a:gd name="connsiteX906" fmla="*/ 61580 w 235137"/>
                <a:gd name="connsiteY906" fmla="*/ 113194 h 367654"/>
                <a:gd name="connsiteX907" fmla="*/ 62756 w 235137"/>
                <a:gd name="connsiteY907" fmla="*/ 116445 h 367654"/>
                <a:gd name="connsiteX908" fmla="*/ 63946 w 235137"/>
                <a:gd name="connsiteY908" fmla="*/ 117569 h 367654"/>
                <a:gd name="connsiteX909" fmla="*/ 65400 w 235137"/>
                <a:gd name="connsiteY909" fmla="*/ 117939 h 367654"/>
                <a:gd name="connsiteX910" fmla="*/ 66880 w 235137"/>
                <a:gd name="connsiteY910" fmla="*/ 117912 h 367654"/>
                <a:gd name="connsiteX911" fmla="*/ 67555 w 235137"/>
                <a:gd name="connsiteY911" fmla="*/ 116736 h 367654"/>
                <a:gd name="connsiteX912" fmla="*/ 67012 w 235137"/>
                <a:gd name="connsiteY912" fmla="*/ 113590 h 367654"/>
                <a:gd name="connsiteX913" fmla="*/ 65505 w 235137"/>
                <a:gd name="connsiteY913" fmla="*/ 108740 h 367654"/>
                <a:gd name="connsiteX914" fmla="*/ 65995 w 235137"/>
                <a:gd name="connsiteY914" fmla="*/ 105488 h 367654"/>
                <a:gd name="connsiteX915" fmla="*/ 67581 w 235137"/>
                <a:gd name="connsiteY915" fmla="*/ 107325 h 367654"/>
                <a:gd name="connsiteX916" fmla="*/ 69444 w 235137"/>
                <a:gd name="connsiteY916" fmla="*/ 108449 h 367654"/>
                <a:gd name="connsiteX917" fmla="*/ 71903 w 235137"/>
                <a:gd name="connsiteY917" fmla="*/ 108951 h 367654"/>
                <a:gd name="connsiteX918" fmla="*/ 74123 w 235137"/>
                <a:gd name="connsiteY918" fmla="*/ 110167 h 367654"/>
                <a:gd name="connsiteX919" fmla="*/ 75696 w 235137"/>
                <a:gd name="connsiteY919" fmla="*/ 112163 h 367654"/>
                <a:gd name="connsiteX920" fmla="*/ 76265 w 235137"/>
                <a:gd name="connsiteY920" fmla="*/ 114621 h 367654"/>
                <a:gd name="connsiteX921" fmla="*/ 75762 w 235137"/>
                <a:gd name="connsiteY921" fmla="*/ 116458 h 367654"/>
                <a:gd name="connsiteX922" fmla="*/ 70687 w 235137"/>
                <a:gd name="connsiteY922" fmla="*/ 122168 h 367654"/>
                <a:gd name="connsiteX923" fmla="*/ 69722 w 235137"/>
                <a:gd name="connsiteY923" fmla="*/ 123490 h 367654"/>
                <a:gd name="connsiteX924" fmla="*/ 69273 w 235137"/>
                <a:gd name="connsiteY924" fmla="*/ 125076 h 367654"/>
                <a:gd name="connsiteX925" fmla="*/ 69947 w 235137"/>
                <a:gd name="connsiteY925" fmla="*/ 130522 h 367654"/>
                <a:gd name="connsiteX926" fmla="*/ 71070 w 235137"/>
                <a:gd name="connsiteY926" fmla="*/ 135914 h 367654"/>
                <a:gd name="connsiteX927" fmla="*/ 73026 w 235137"/>
                <a:gd name="connsiteY927" fmla="*/ 133205 h 367654"/>
                <a:gd name="connsiteX928" fmla="*/ 75842 w 235137"/>
                <a:gd name="connsiteY928" fmla="*/ 133654 h 367654"/>
                <a:gd name="connsiteX929" fmla="*/ 78525 w 235137"/>
                <a:gd name="connsiteY929" fmla="*/ 137130 h 367654"/>
                <a:gd name="connsiteX930" fmla="*/ 80362 w 235137"/>
                <a:gd name="connsiteY930" fmla="*/ 137236 h 367654"/>
                <a:gd name="connsiteX931" fmla="*/ 82834 w 235137"/>
                <a:gd name="connsiteY931" fmla="*/ 139457 h 367654"/>
                <a:gd name="connsiteX932" fmla="*/ 85636 w 235137"/>
                <a:gd name="connsiteY932" fmla="*/ 140567 h 367654"/>
                <a:gd name="connsiteX933" fmla="*/ 89086 w 235137"/>
                <a:gd name="connsiteY933" fmla="*/ 140316 h 367654"/>
                <a:gd name="connsiteX934" fmla="*/ 91412 w 235137"/>
                <a:gd name="connsiteY934" fmla="*/ 138545 h 367654"/>
                <a:gd name="connsiteX935" fmla="*/ 91253 w 235137"/>
                <a:gd name="connsiteY935" fmla="*/ 136311 h 367654"/>
                <a:gd name="connsiteX936" fmla="*/ 92324 w 235137"/>
                <a:gd name="connsiteY936" fmla="*/ 134857 h 367654"/>
                <a:gd name="connsiteX937" fmla="*/ 95601 w 235137"/>
                <a:gd name="connsiteY937" fmla="*/ 132769 h 367654"/>
                <a:gd name="connsiteX938" fmla="*/ 96725 w 235137"/>
                <a:gd name="connsiteY938" fmla="*/ 132240 h 367654"/>
                <a:gd name="connsiteX939" fmla="*/ 97955 w 235137"/>
                <a:gd name="connsiteY939" fmla="*/ 131923 h 367654"/>
                <a:gd name="connsiteX940" fmla="*/ 98853 w 235137"/>
                <a:gd name="connsiteY940" fmla="*/ 132161 h 367654"/>
                <a:gd name="connsiteX941" fmla="*/ 106652 w 235137"/>
                <a:gd name="connsiteY941" fmla="*/ 136377 h 367654"/>
                <a:gd name="connsiteX942" fmla="*/ 110405 w 235137"/>
                <a:gd name="connsiteY942" fmla="*/ 140329 h 367654"/>
                <a:gd name="connsiteX943" fmla="*/ 115071 w 235137"/>
                <a:gd name="connsiteY943" fmla="*/ 143937 h 367654"/>
                <a:gd name="connsiteX944" fmla="*/ 115917 w 235137"/>
                <a:gd name="connsiteY944" fmla="*/ 144717 h 367654"/>
                <a:gd name="connsiteX945" fmla="*/ 118587 w 235137"/>
                <a:gd name="connsiteY945" fmla="*/ 148365 h 367654"/>
                <a:gd name="connsiteX946" fmla="*/ 119115 w 235137"/>
                <a:gd name="connsiteY946" fmla="*/ 149780 h 367654"/>
                <a:gd name="connsiteX947" fmla="*/ 119353 w 235137"/>
                <a:gd name="connsiteY947" fmla="*/ 151299 h 367654"/>
                <a:gd name="connsiteX948" fmla="*/ 121666 w 235137"/>
                <a:gd name="connsiteY948" fmla="*/ 153163 h 367654"/>
                <a:gd name="connsiteX949" fmla="*/ 123332 w 235137"/>
                <a:gd name="connsiteY949" fmla="*/ 151498 h 367654"/>
                <a:gd name="connsiteX950" fmla="*/ 122697 w 235137"/>
                <a:gd name="connsiteY950" fmla="*/ 147480 h 367654"/>
                <a:gd name="connsiteX951" fmla="*/ 120847 w 235137"/>
                <a:gd name="connsiteY951" fmla="*/ 144043 h 367654"/>
                <a:gd name="connsiteX952" fmla="*/ 120371 w 235137"/>
                <a:gd name="connsiteY952" fmla="*/ 142774 h 367654"/>
                <a:gd name="connsiteX953" fmla="*/ 117873 w 235137"/>
                <a:gd name="connsiteY953" fmla="*/ 140091 h 367654"/>
                <a:gd name="connsiteX954" fmla="*/ 117530 w 235137"/>
                <a:gd name="connsiteY954" fmla="*/ 138783 h 367654"/>
                <a:gd name="connsiteX955" fmla="*/ 117424 w 235137"/>
                <a:gd name="connsiteY955" fmla="*/ 137091 h 367654"/>
                <a:gd name="connsiteX956" fmla="*/ 116974 w 235137"/>
                <a:gd name="connsiteY956" fmla="*/ 135478 h 367654"/>
                <a:gd name="connsiteX957" fmla="*/ 116115 w 235137"/>
                <a:gd name="connsiteY957" fmla="*/ 133601 h 367654"/>
                <a:gd name="connsiteX958" fmla="*/ 116419 w 235137"/>
                <a:gd name="connsiteY958" fmla="*/ 132372 h 367654"/>
                <a:gd name="connsiteX959" fmla="*/ 117846 w 235137"/>
                <a:gd name="connsiteY959" fmla="*/ 132518 h 367654"/>
                <a:gd name="connsiteX960" fmla="*/ 119195 w 235137"/>
                <a:gd name="connsiteY960" fmla="*/ 133007 h 367654"/>
                <a:gd name="connsiteX961" fmla="*/ 124376 w 235137"/>
                <a:gd name="connsiteY961" fmla="*/ 137831 h 367654"/>
                <a:gd name="connsiteX962" fmla="*/ 126808 w 235137"/>
                <a:gd name="connsiteY962" fmla="*/ 141215 h 367654"/>
                <a:gd name="connsiteX963" fmla="*/ 127707 w 235137"/>
                <a:gd name="connsiteY963" fmla="*/ 141928 h 367654"/>
                <a:gd name="connsiteX964" fmla="*/ 134817 w 235137"/>
                <a:gd name="connsiteY964" fmla="*/ 146171 h 367654"/>
                <a:gd name="connsiteX965" fmla="*/ 135651 w 235137"/>
                <a:gd name="connsiteY965" fmla="*/ 147268 h 367654"/>
                <a:gd name="connsiteX966" fmla="*/ 136166 w 235137"/>
                <a:gd name="connsiteY966" fmla="*/ 148669 h 367654"/>
                <a:gd name="connsiteX967" fmla="*/ 138836 w 235137"/>
                <a:gd name="connsiteY967" fmla="*/ 152568 h 367654"/>
                <a:gd name="connsiteX968" fmla="*/ 139087 w 235137"/>
                <a:gd name="connsiteY968" fmla="*/ 155860 h 367654"/>
                <a:gd name="connsiteX969" fmla="*/ 139774 w 235137"/>
                <a:gd name="connsiteY969" fmla="*/ 157406 h 367654"/>
                <a:gd name="connsiteX970" fmla="*/ 142074 w 235137"/>
                <a:gd name="connsiteY970" fmla="*/ 157710 h 367654"/>
                <a:gd name="connsiteX971" fmla="*/ 148022 w 235137"/>
                <a:gd name="connsiteY971" fmla="*/ 161133 h 367654"/>
                <a:gd name="connsiteX972" fmla="*/ 150771 w 235137"/>
                <a:gd name="connsiteY972" fmla="*/ 161556 h 367654"/>
                <a:gd name="connsiteX973" fmla="*/ 152383 w 235137"/>
                <a:gd name="connsiteY973" fmla="*/ 161318 h 367654"/>
                <a:gd name="connsiteX974" fmla="*/ 153824 w 235137"/>
                <a:gd name="connsiteY974" fmla="*/ 160605 h 367654"/>
                <a:gd name="connsiteX975" fmla="*/ 155133 w 235137"/>
                <a:gd name="connsiteY975" fmla="*/ 160340 h 367654"/>
                <a:gd name="connsiteX976" fmla="*/ 155965 w 235137"/>
                <a:gd name="connsiteY976" fmla="*/ 161001 h 367654"/>
                <a:gd name="connsiteX977" fmla="*/ 154987 w 235137"/>
                <a:gd name="connsiteY977" fmla="*/ 164147 h 367654"/>
                <a:gd name="connsiteX978" fmla="*/ 154922 w 235137"/>
                <a:gd name="connsiteY978" fmla="*/ 167398 h 367654"/>
                <a:gd name="connsiteX979" fmla="*/ 157287 w 235137"/>
                <a:gd name="connsiteY979" fmla="*/ 170068 h 367654"/>
                <a:gd name="connsiteX980" fmla="*/ 159799 w 235137"/>
                <a:gd name="connsiteY980" fmla="*/ 170861 h 367654"/>
                <a:gd name="connsiteX981" fmla="*/ 161028 w 235137"/>
                <a:gd name="connsiteY981" fmla="*/ 164530 h 367654"/>
                <a:gd name="connsiteX982" fmla="*/ 160393 w 235137"/>
                <a:gd name="connsiteY982" fmla="*/ 157617 h 367654"/>
                <a:gd name="connsiteX983" fmla="*/ 159481 w 235137"/>
                <a:gd name="connsiteY983" fmla="*/ 157921 h 367654"/>
                <a:gd name="connsiteX984" fmla="*/ 158582 w 235137"/>
                <a:gd name="connsiteY984" fmla="*/ 157723 h 367654"/>
                <a:gd name="connsiteX985" fmla="*/ 155542 w 235137"/>
                <a:gd name="connsiteY985" fmla="*/ 155807 h 367654"/>
                <a:gd name="connsiteX986" fmla="*/ 153441 w 235137"/>
                <a:gd name="connsiteY986" fmla="*/ 155318 h 367654"/>
                <a:gd name="connsiteX987" fmla="*/ 151287 w 235137"/>
                <a:gd name="connsiteY987" fmla="*/ 155503 h 367654"/>
                <a:gd name="connsiteX988" fmla="*/ 151802 w 235137"/>
                <a:gd name="connsiteY988" fmla="*/ 153216 h 367654"/>
                <a:gd name="connsiteX989" fmla="*/ 151617 w 235137"/>
                <a:gd name="connsiteY989" fmla="*/ 151022 h 367654"/>
                <a:gd name="connsiteX990" fmla="*/ 149991 w 235137"/>
                <a:gd name="connsiteY990" fmla="*/ 148643 h 367654"/>
                <a:gd name="connsiteX991" fmla="*/ 148220 w 235137"/>
                <a:gd name="connsiteY991" fmla="*/ 146436 h 367654"/>
                <a:gd name="connsiteX992" fmla="*/ 145537 w 235137"/>
                <a:gd name="connsiteY992" fmla="*/ 143713 h 367654"/>
                <a:gd name="connsiteX993" fmla="*/ 143700 w 235137"/>
                <a:gd name="connsiteY993" fmla="*/ 140382 h 367654"/>
                <a:gd name="connsiteX994" fmla="*/ 144929 w 235137"/>
                <a:gd name="connsiteY994" fmla="*/ 138730 h 367654"/>
                <a:gd name="connsiteX995" fmla="*/ 149793 w 235137"/>
                <a:gd name="connsiteY995" fmla="*/ 138241 h 367654"/>
                <a:gd name="connsiteX996" fmla="*/ 150798 w 235137"/>
                <a:gd name="connsiteY996" fmla="*/ 136047 h 367654"/>
                <a:gd name="connsiteX997" fmla="*/ 149635 w 235137"/>
                <a:gd name="connsiteY997" fmla="*/ 134989 h 367654"/>
                <a:gd name="connsiteX998" fmla="*/ 147255 w 235137"/>
                <a:gd name="connsiteY998" fmla="*/ 133654 h 367654"/>
                <a:gd name="connsiteX999" fmla="*/ 146172 w 235137"/>
                <a:gd name="connsiteY999" fmla="*/ 133297 h 367654"/>
                <a:gd name="connsiteX1000" fmla="*/ 144903 w 235137"/>
                <a:gd name="connsiteY1000" fmla="*/ 133258 h 367654"/>
                <a:gd name="connsiteX1001" fmla="*/ 139708 w 235137"/>
                <a:gd name="connsiteY1001" fmla="*/ 131341 h 367654"/>
                <a:gd name="connsiteX1002" fmla="*/ 138135 w 235137"/>
                <a:gd name="connsiteY1002" fmla="*/ 129583 h 367654"/>
                <a:gd name="connsiteX1003" fmla="*/ 136602 w 235137"/>
                <a:gd name="connsiteY1003" fmla="*/ 128645 h 367654"/>
                <a:gd name="connsiteX1004" fmla="*/ 135743 w 235137"/>
                <a:gd name="connsiteY1004" fmla="*/ 129689 h 367654"/>
                <a:gd name="connsiteX1005" fmla="*/ 135386 w 235137"/>
                <a:gd name="connsiteY1005" fmla="*/ 131077 h 367654"/>
                <a:gd name="connsiteX1006" fmla="*/ 136655 w 235137"/>
                <a:gd name="connsiteY1006" fmla="*/ 132174 h 367654"/>
                <a:gd name="connsiteX1007" fmla="*/ 136787 w 235137"/>
                <a:gd name="connsiteY1007" fmla="*/ 135002 h 367654"/>
                <a:gd name="connsiteX1008" fmla="*/ 135465 w 235137"/>
                <a:gd name="connsiteY1008" fmla="*/ 137514 h 367654"/>
                <a:gd name="connsiteX1009" fmla="*/ 132253 w 235137"/>
                <a:gd name="connsiteY1009" fmla="*/ 137434 h 367654"/>
                <a:gd name="connsiteX1010" fmla="*/ 131090 w 235137"/>
                <a:gd name="connsiteY1010" fmla="*/ 136351 h 367654"/>
                <a:gd name="connsiteX1011" fmla="*/ 130826 w 235137"/>
                <a:gd name="connsiteY1011" fmla="*/ 134751 h 367654"/>
                <a:gd name="connsiteX1012" fmla="*/ 130972 w 235137"/>
                <a:gd name="connsiteY1012" fmla="*/ 133139 h 367654"/>
                <a:gd name="connsiteX1013" fmla="*/ 130786 w 235137"/>
                <a:gd name="connsiteY1013" fmla="*/ 131526 h 367654"/>
                <a:gd name="connsiteX1014" fmla="*/ 128975 w 235137"/>
                <a:gd name="connsiteY1014" fmla="*/ 128143 h 367654"/>
                <a:gd name="connsiteX1015" fmla="*/ 126609 w 235137"/>
                <a:gd name="connsiteY1015" fmla="*/ 125089 h 367654"/>
                <a:gd name="connsiteX1016" fmla="*/ 124455 w 235137"/>
                <a:gd name="connsiteY1016" fmla="*/ 123318 h 367654"/>
                <a:gd name="connsiteX1017" fmla="*/ 121983 w 235137"/>
                <a:gd name="connsiteY1017" fmla="*/ 122353 h 367654"/>
                <a:gd name="connsiteX1018" fmla="*/ 118560 w 235137"/>
                <a:gd name="connsiteY1018" fmla="*/ 121428 h 367654"/>
                <a:gd name="connsiteX1019" fmla="*/ 115177 w 235137"/>
                <a:gd name="connsiteY1019" fmla="*/ 121296 h 367654"/>
                <a:gd name="connsiteX1020" fmla="*/ 112731 w 235137"/>
                <a:gd name="connsiteY1020" fmla="*/ 122948 h 367654"/>
                <a:gd name="connsiteX1021" fmla="*/ 110485 w 235137"/>
                <a:gd name="connsiteY1021" fmla="*/ 125010 h 367654"/>
                <a:gd name="connsiteX1022" fmla="*/ 109427 w 235137"/>
                <a:gd name="connsiteY1022" fmla="*/ 125460 h 367654"/>
                <a:gd name="connsiteX1023" fmla="*/ 108581 w 235137"/>
                <a:gd name="connsiteY1023" fmla="*/ 126226 h 367654"/>
                <a:gd name="connsiteX1024" fmla="*/ 108780 w 235137"/>
                <a:gd name="connsiteY1024" fmla="*/ 127257 h 367654"/>
                <a:gd name="connsiteX1025" fmla="*/ 110789 w 235137"/>
                <a:gd name="connsiteY1025" fmla="*/ 129147 h 367654"/>
                <a:gd name="connsiteX1026" fmla="*/ 111278 w 235137"/>
                <a:gd name="connsiteY1026" fmla="*/ 130522 h 367654"/>
                <a:gd name="connsiteX1027" fmla="*/ 109877 w 235137"/>
                <a:gd name="connsiteY1027" fmla="*/ 130998 h 367654"/>
                <a:gd name="connsiteX1028" fmla="*/ 109639 w 235137"/>
                <a:gd name="connsiteY1028" fmla="*/ 132385 h 367654"/>
                <a:gd name="connsiteX1029" fmla="*/ 107960 w 235137"/>
                <a:gd name="connsiteY1029" fmla="*/ 132319 h 367654"/>
                <a:gd name="connsiteX1030" fmla="*/ 106308 w 235137"/>
                <a:gd name="connsiteY1030" fmla="*/ 131910 h 367654"/>
                <a:gd name="connsiteX1031" fmla="*/ 101906 w 235137"/>
                <a:gd name="connsiteY1031" fmla="*/ 129834 h 367654"/>
                <a:gd name="connsiteX1032" fmla="*/ 100307 w 235137"/>
                <a:gd name="connsiteY1032" fmla="*/ 128632 h 367654"/>
                <a:gd name="connsiteX1033" fmla="*/ 98826 w 235137"/>
                <a:gd name="connsiteY1033" fmla="*/ 127204 h 367654"/>
                <a:gd name="connsiteX1034" fmla="*/ 97796 w 235137"/>
                <a:gd name="connsiteY1034" fmla="*/ 125671 h 367654"/>
                <a:gd name="connsiteX1035" fmla="*/ 97201 w 235137"/>
                <a:gd name="connsiteY1035" fmla="*/ 123807 h 367654"/>
                <a:gd name="connsiteX1036" fmla="*/ 93765 w 235137"/>
                <a:gd name="connsiteY1036" fmla="*/ 116815 h 367654"/>
                <a:gd name="connsiteX1037" fmla="*/ 92905 w 235137"/>
                <a:gd name="connsiteY1037" fmla="*/ 114000 h 367654"/>
                <a:gd name="connsiteX1038" fmla="*/ 92509 w 235137"/>
                <a:gd name="connsiteY1038" fmla="*/ 111158 h 367654"/>
                <a:gd name="connsiteX1039" fmla="*/ 94002 w 235137"/>
                <a:gd name="connsiteY1039" fmla="*/ 109585 h 367654"/>
                <a:gd name="connsiteX1040" fmla="*/ 93659 w 235137"/>
                <a:gd name="connsiteY1040" fmla="*/ 108792 h 367654"/>
                <a:gd name="connsiteX1041" fmla="*/ 92945 w 235137"/>
                <a:gd name="connsiteY1041" fmla="*/ 108105 h 367654"/>
                <a:gd name="connsiteX1042" fmla="*/ 89284 w 235137"/>
                <a:gd name="connsiteY1042" fmla="*/ 102184 h 367654"/>
                <a:gd name="connsiteX1043" fmla="*/ 85768 w 235137"/>
                <a:gd name="connsiteY1043" fmla="*/ 96051 h 367654"/>
                <a:gd name="connsiteX1044" fmla="*/ 84684 w 235137"/>
                <a:gd name="connsiteY1044" fmla="*/ 94623 h 367654"/>
                <a:gd name="connsiteX1045" fmla="*/ 84301 w 235137"/>
                <a:gd name="connsiteY1045" fmla="*/ 92984 h 367654"/>
                <a:gd name="connsiteX1046" fmla="*/ 84591 w 235137"/>
                <a:gd name="connsiteY1046" fmla="*/ 91557 h 367654"/>
                <a:gd name="connsiteX1047" fmla="*/ 85424 w 235137"/>
                <a:gd name="connsiteY1047" fmla="*/ 90381 h 367654"/>
                <a:gd name="connsiteX1048" fmla="*/ 85992 w 235137"/>
                <a:gd name="connsiteY1048" fmla="*/ 87764 h 367654"/>
                <a:gd name="connsiteX1049" fmla="*/ 87750 w 235137"/>
                <a:gd name="connsiteY1049" fmla="*/ 84552 h 367654"/>
                <a:gd name="connsiteX1050" fmla="*/ 88253 w 235137"/>
                <a:gd name="connsiteY1050" fmla="*/ 83230 h 367654"/>
                <a:gd name="connsiteX1051" fmla="*/ 88081 w 235137"/>
                <a:gd name="connsiteY1051" fmla="*/ 81644 h 367654"/>
                <a:gd name="connsiteX1052" fmla="*/ 87407 w 235137"/>
                <a:gd name="connsiteY1052" fmla="*/ 80177 h 367654"/>
                <a:gd name="connsiteX1053" fmla="*/ 86482 w 235137"/>
                <a:gd name="connsiteY1053" fmla="*/ 78802 h 367654"/>
                <a:gd name="connsiteX1054" fmla="*/ 86904 w 235137"/>
                <a:gd name="connsiteY1054" fmla="*/ 75788 h 367654"/>
                <a:gd name="connsiteX1055" fmla="*/ 88795 w 235137"/>
                <a:gd name="connsiteY1055" fmla="*/ 73489 h 367654"/>
                <a:gd name="connsiteX1056" fmla="*/ 91095 w 235137"/>
                <a:gd name="connsiteY1056" fmla="*/ 71718 h 367654"/>
                <a:gd name="connsiteX1057" fmla="*/ 95350 w 235137"/>
                <a:gd name="connsiteY1057" fmla="*/ 69444 h 367654"/>
                <a:gd name="connsiteX1058" fmla="*/ 99197 w 235137"/>
                <a:gd name="connsiteY1058" fmla="*/ 68678 h 367654"/>
                <a:gd name="connsiteX1059" fmla="*/ 100466 w 235137"/>
                <a:gd name="connsiteY1059" fmla="*/ 63972 h 367654"/>
                <a:gd name="connsiteX1060" fmla="*/ 100400 w 235137"/>
                <a:gd name="connsiteY1060" fmla="*/ 61606 h 367654"/>
                <a:gd name="connsiteX1061" fmla="*/ 103691 w 235137"/>
                <a:gd name="connsiteY1061" fmla="*/ 50662 h 367654"/>
                <a:gd name="connsiteX1062" fmla="*/ 104008 w 235137"/>
                <a:gd name="connsiteY1062" fmla="*/ 45930 h 367654"/>
                <a:gd name="connsiteX1063" fmla="*/ 104510 w 235137"/>
                <a:gd name="connsiteY1063" fmla="*/ 44014 h 367654"/>
                <a:gd name="connsiteX1064" fmla="*/ 104696 w 235137"/>
                <a:gd name="connsiteY1064" fmla="*/ 42124 h 367654"/>
                <a:gd name="connsiteX1065" fmla="*/ 103294 w 235137"/>
                <a:gd name="connsiteY1065" fmla="*/ 41265 h 367654"/>
                <a:gd name="connsiteX1066" fmla="*/ 101708 w 235137"/>
                <a:gd name="connsiteY1066" fmla="*/ 40617 h 367654"/>
                <a:gd name="connsiteX1067" fmla="*/ 101087 w 235137"/>
                <a:gd name="connsiteY1067" fmla="*/ 38912 h 367654"/>
                <a:gd name="connsiteX1068" fmla="*/ 100651 w 235137"/>
                <a:gd name="connsiteY1068" fmla="*/ 36982 h 367654"/>
                <a:gd name="connsiteX1069" fmla="*/ 99858 w 235137"/>
                <a:gd name="connsiteY1069" fmla="*/ 35912 h 367654"/>
                <a:gd name="connsiteX1070" fmla="*/ 97347 w 235137"/>
                <a:gd name="connsiteY1070" fmla="*/ 34484 h 367654"/>
                <a:gd name="connsiteX1071" fmla="*/ 96382 w 235137"/>
                <a:gd name="connsiteY1071" fmla="*/ 33361 h 367654"/>
                <a:gd name="connsiteX1072" fmla="*/ 94240 w 235137"/>
                <a:gd name="connsiteY1072" fmla="*/ 29382 h 367654"/>
                <a:gd name="connsiteX1073" fmla="*/ 93288 w 235137"/>
                <a:gd name="connsiteY1073" fmla="*/ 26871 h 367654"/>
                <a:gd name="connsiteX1074" fmla="*/ 92852 w 235137"/>
                <a:gd name="connsiteY1074" fmla="*/ 24267 h 367654"/>
                <a:gd name="connsiteX1075" fmla="*/ 92178 w 235137"/>
                <a:gd name="connsiteY1075" fmla="*/ 15570 h 367654"/>
                <a:gd name="connsiteX1076" fmla="*/ 92826 w 235137"/>
                <a:gd name="connsiteY1076" fmla="*/ 12940 h 367654"/>
                <a:gd name="connsiteX1077" fmla="*/ 94227 w 235137"/>
                <a:gd name="connsiteY1077" fmla="*/ 10759 h 367654"/>
                <a:gd name="connsiteX1078" fmla="*/ 94359 w 235137"/>
                <a:gd name="connsiteY1078" fmla="*/ 8327 h 367654"/>
                <a:gd name="connsiteX1079" fmla="*/ 93606 w 235137"/>
                <a:gd name="connsiteY1079" fmla="*/ 6001 h 367654"/>
                <a:gd name="connsiteX1080" fmla="*/ 92509 w 235137"/>
                <a:gd name="connsiteY1080" fmla="*/ 4415 h 367654"/>
                <a:gd name="connsiteX1081" fmla="*/ 91226 w 235137"/>
                <a:gd name="connsiteY1081" fmla="*/ 3238 h 367654"/>
                <a:gd name="connsiteX1082" fmla="*/ 89456 w 235137"/>
                <a:gd name="connsiteY1082" fmla="*/ 3635 h 367654"/>
                <a:gd name="connsiteX1083" fmla="*/ 88266 w 235137"/>
                <a:gd name="connsiteY1083" fmla="*/ 6886 h 367654"/>
                <a:gd name="connsiteX1084" fmla="*/ 87513 w 235137"/>
                <a:gd name="connsiteY1084" fmla="*/ 8129 h 367654"/>
                <a:gd name="connsiteX1085" fmla="*/ 85464 w 235137"/>
                <a:gd name="connsiteY1085" fmla="*/ 9332 h 367654"/>
                <a:gd name="connsiteX1086" fmla="*/ 82913 w 235137"/>
                <a:gd name="connsiteY1086" fmla="*/ 9041 h 367654"/>
                <a:gd name="connsiteX1087" fmla="*/ 79595 w 235137"/>
                <a:gd name="connsiteY1087" fmla="*/ 8063 h 367654"/>
                <a:gd name="connsiteX1088" fmla="*/ 76344 w 235137"/>
                <a:gd name="connsiteY1088" fmla="*/ 6754 h 367654"/>
                <a:gd name="connsiteX1089" fmla="*/ 67184 w 235137"/>
                <a:gd name="connsiteY1089" fmla="*/ 1467 h 367654"/>
                <a:gd name="connsiteX1090" fmla="*/ 63192 w 235137"/>
                <a:gd name="connsiteY1090" fmla="*/ 0 h 367654"/>
                <a:gd name="connsiteX1091" fmla="*/ 61964 w 235137"/>
                <a:gd name="connsiteY1091" fmla="*/ 40 h 367654"/>
                <a:gd name="connsiteX1092" fmla="*/ 58990 w 235137"/>
                <a:gd name="connsiteY1092" fmla="*/ 846 h 367654"/>
                <a:gd name="connsiteX1093" fmla="*/ 57522 w 235137"/>
                <a:gd name="connsiteY1093" fmla="*/ 449 h 367654"/>
                <a:gd name="connsiteX1094" fmla="*/ 56174 w 235137"/>
                <a:gd name="connsiteY1094" fmla="*/ 317 h 367654"/>
                <a:gd name="connsiteX1095" fmla="*/ 53861 w 235137"/>
                <a:gd name="connsiteY1095" fmla="*/ 1943 h 367654"/>
                <a:gd name="connsiteX1096" fmla="*/ 51337 w 235137"/>
                <a:gd name="connsiteY1096" fmla="*/ 3014 h 367654"/>
                <a:gd name="connsiteX1097" fmla="*/ 51588 w 235137"/>
                <a:gd name="connsiteY1097" fmla="*/ 6939 h 367654"/>
                <a:gd name="connsiteX1098" fmla="*/ 51231 w 235137"/>
                <a:gd name="connsiteY1098" fmla="*/ 9900 h 367654"/>
                <a:gd name="connsiteX1099" fmla="*/ 50557 w 235137"/>
                <a:gd name="connsiteY1099" fmla="*/ 12768 h 367654"/>
                <a:gd name="connsiteX1100" fmla="*/ 49248 w 235137"/>
                <a:gd name="connsiteY1100" fmla="*/ 27585 h 367654"/>
                <a:gd name="connsiteX1101" fmla="*/ 50028 w 235137"/>
                <a:gd name="connsiteY1101" fmla="*/ 30493 h 367654"/>
                <a:gd name="connsiteX1102" fmla="*/ 51733 w 235137"/>
                <a:gd name="connsiteY1102" fmla="*/ 33229 h 367654"/>
                <a:gd name="connsiteX1103" fmla="*/ 52063 w 235137"/>
                <a:gd name="connsiteY1103" fmla="*/ 34960 h 367654"/>
                <a:gd name="connsiteX1104" fmla="*/ 52143 w 235137"/>
                <a:gd name="connsiteY1104" fmla="*/ 37987 h 367654"/>
                <a:gd name="connsiteX1105" fmla="*/ 53121 w 235137"/>
                <a:gd name="connsiteY1105" fmla="*/ 43062 h 367654"/>
                <a:gd name="connsiteX1106" fmla="*/ 53412 w 235137"/>
                <a:gd name="connsiteY1106" fmla="*/ 46856 h 367654"/>
                <a:gd name="connsiteX1107" fmla="*/ 52063 w 235137"/>
                <a:gd name="connsiteY1107" fmla="*/ 52328 h 367654"/>
                <a:gd name="connsiteX1108" fmla="*/ 52130 w 235137"/>
                <a:gd name="connsiteY1108" fmla="*/ 55619 h 367654"/>
                <a:gd name="connsiteX1109" fmla="*/ 52632 w 235137"/>
                <a:gd name="connsiteY1109" fmla="*/ 58897 h 367654"/>
                <a:gd name="connsiteX1110" fmla="*/ 53650 w 235137"/>
                <a:gd name="connsiteY1110" fmla="*/ 62545 h 367654"/>
                <a:gd name="connsiteX1111" fmla="*/ 55963 w 235137"/>
                <a:gd name="connsiteY1111" fmla="*/ 67594 h 367654"/>
                <a:gd name="connsiteX1112" fmla="*/ 56200 w 235137"/>
                <a:gd name="connsiteY1112" fmla="*/ 69312 h 367654"/>
                <a:gd name="connsiteX1113" fmla="*/ 55910 w 235137"/>
                <a:gd name="connsiteY1113" fmla="*/ 70766 h 367654"/>
                <a:gd name="connsiteX1114" fmla="*/ 55302 w 235137"/>
                <a:gd name="connsiteY1114" fmla="*/ 71982 h 367654"/>
                <a:gd name="connsiteX1115" fmla="*/ 53742 w 235137"/>
                <a:gd name="connsiteY1115" fmla="*/ 72405 h 367654"/>
                <a:gd name="connsiteX1116" fmla="*/ 51006 w 235137"/>
                <a:gd name="connsiteY1116" fmla="*/ 72511 h 367654"/>
                <a:gd name="connsiteX1117" fmla="*/ 50054 w 235137"/>
                <a:gd name="connsiteY1117" fmla="*/ 71982 h 367654"/>
                <a:gd name="connsiteX1118" fmla="*/ 47345 w 235137"/>
                <a:gd name="connsiteY1118" fmla="*/ 68638 h 367654"/>
                <a:gd name="connsiteX1119" fmla="*/ 46036 w 235137"/>
                <a:gd name="connsiteY1119" fmla="*/ 67766 h 367654"/>
                <a:gd name="connsiteX1120" fmla="*/ 44596 w 235137"/>
                <a:gd name="connsiteY1120" fmla="*/ 67105 h 367654"/>
                <a:gd name="connsiteX1121" fmla="*/ 43301 w 235137"/>
                <a:gd name="connsiteY1121" fmla="*/ 65730 h 367654"/>
                <a:gd name="connsiteX1122" fmla="*/ 41781 w 235137"/>
                <a:gd name="connsiteY1122" fmla="*/ 64620 h 367654"/>
                <a:gd name="connsiteX1123" fmla="*/ 40869 w 235137"/>
                <a:gd name="connsiteY1123" fmla="*/ 65281 h 367654"/>
                <a:gd name="connsiteX1124" fmla="*/ 40631 w 235137"/>
                <a:gd name="connsiteY1124" fmla="*/ 66642 h 367654"/>
                <a:gd name="connsiteX1125" fmla="*/ 41173 w 235137"/>
                <a:gd name="connsiteY1125" fmla="*/ 72299 h 367654"/>
                <a:gd name="connsiteX1126" fmla="*/ 41542 w 235137"/>
                <a:gd name="connsiteY1126" fmla="*/ 73634 h 36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Lst>
              <a:rect l="l" t="t" r="r" b="b"/>
              <a:pathLst>
                <a:path w="235137" h="367654">
                  <a:moveTo>
                    <a:pt x="123266" y="335457"/>
                  </a:moveTo>
                  <a:lnTo>
                    <a:pt x="119803" y="337281"/>
                  </a:lnTo>
                  <a:lnTo>
                    <a:pt x="117754" y="337625"/>
                  </a:lnTo>
                  <a:lnTo>
                    <a:pt x="117252" y="339053"/>
                  </a:lnTo>
                  <a:lnTo>
                    <a:pt x="118917" y="340493"/>
                  </a:lnTo>
                  <a:lnTo>
                    <a:pt x="119168" y="341775"/>
                  </a:lnTo>
                  <a:lnTo>
                    <a:pt x="121296" y="344643"/>
                  </a:lnTo>
                  <a:lnTo>
                    <a:pt x="122103" y="344683"/>
                  </a:lnTo>
                  <a:lnTo>
                    <a:pt x="124614" y="344300"/>
                  </a:lnTo>
                  <a:lnTo>
                    <a:pt x="127217" y="342753"/>
                  </a:lnTo>
                  <a:lnTo>
                    <a:pt x="128328" y="340017"/>
                  </a:lnTo>
                  <a:lnTo>
                    <a:pt x="130086" y="339383"/>
                  </a:lnTo>
                  <a:lnTo>
                    <a:pt x="129148" y="338352"/>
                  </a:lnTo>
                  <a:lnTo>
                    <a:pt x="123266" y="335457"/>
                  </a:lnTo>
                  <a:close/>
                  <a:moveTo>
                    <a:pt x="213554" y="322888"/>
                  </a:moveTo>
                  <a:lnTo>
                    <a:pt x="212959" y="326060"/>
                  </a:lnTo>
                  <a:lnTo>
                    <a:pt x="213633" y="326998"/>
                  </a:lnTo>
                  <a:lnTo>
                    <a:pt x="215391" y="330792"/>
                  </a:lnTo>
                  <a:lnTo>
                    <a:pt x="215682" y="329179"/>
                  </a:lnTo>
                  <a:lnTo>
                    <a:pt x="215365" y="324434"/>
                  </a:lnTo>
                  <a:lnTo>
                    <a:pt x="213554" y="322888"/>
                  </a:lnTo>
                  <a:close/>
                  <a:moveTo>
                    <a:pt x="143422" y="315896"/>
                  </a:moveTo>
                  <a:lnTo>
                    <a:pt x="142404" y="316913"/>
                  </a:lnTo>
                  <a:lnTo>
                    <a:pt x="141122" y="316028"/>
                  </a:lnTo>
                  <a:lnTo>
                    <a:pt x="140541" y="317019"/>
                  </a:lnTo>
                  <a:lnTo>
                    <a:pt x="140871" y="319200"/>
                  </a:lnTo>
                  <a:lnTo>
                    <a:pt x="141744" y="319240"/>
                  </a:lnTo>
                  <a:lnTo>
                    <a:pt x="144255" y="317931"/>
                  </a:lnTo>
                  <a:lnTo>
                    <a:pt x="144321" y="317231"/>
                  </a:lnTo>
                  <a:lnTo>
                    <a:pt x="144004" y="316570"/>
                  </a:lnTo>
                  <a:lnTo>
                    <a:pt x="143422" y="315896"/>
                  </a:lnTo>
                  <a:close/>
                  <a:moveTo>
                    <a:pt x="184502" y="264771"/>
                  </a:moveTo>
                  <a:lnTo>
                    <a:pt x="183180" y="265260"/>
                  </a:lnTo>
                  <a:lnTo>
                    <a:pt x="182929" y="266687"/>
                  </a:lnTo>
                  <a:lnTo>
                    <a:pt x="183682" y="267890"/>
                  </a:lnTo>
                  <a:lnTo>
                    <a:pt x="186577" y="269278"/>
                  </a:lnTo>
                  <a:lnTo>
                    <a:pt x="187158" y="267599"/>
                  </a:lnTo>
                  <a:lnTo>
                    <a:pt x="186643" y="266264"/>
                  </a:lnTo>
                  <a:lnTo>
                    <a:pt x="185202" y="264771"/>
                  </a:lnTo>
                  <a:lnTo>
                    <a:pt x="184502" y="264771"/>
                  </a:lnTo>
                  <a:close/>
                  <a:moveTo>
                    <a:pt x="158239" y="263753"/>
                  </a:moveTo>
                  <a:lnTo>
                    <a:pt x="157552" y="264057"/>
                  </a:lnTo>
                  <a:lnTo>
                    <a:pt x="155410" y="265604"/>
                  </a:lnTo>
                  <a:lnTo>
                    <a:pt x="154366" y="265551"/>
                  </a:lnTo>
                  <a:lnTo>
                    <a:pt x="154419" y="266212"/>
                  </a:lnTo>
                  <a:lnTo>
                    <a:pt x="155728" y="267969"/>
                  </a:lnTo>
                  <a:lnTo>
                    <a:pt x="157617" y="268710"/>
                  </a:lnTo>
                  <a:lnTo>
                    <a:pt x="159838" y="267850"/>
                  </a:lnTo>
                  <a:lnTo>
                    <a:pt x="159402" y="264916"/>
                  </a:lnTo>
                  <a:lnTo>
                    <a:pt x="158239" y="263753"/>
                  </a:lnTo>
                  <a:close/>
                  <a:moveTo>
                    <a:pt x="215100" y="254871"/>
                  </a:moveTo>
                  <a:lnTo>
                    <a:pt x="215443" y="252294"/>
                  </a:lnTo>
                  <a:lnTo>
                    <a:pt x="214651" y="250192"/>
                  </a:lnTo>
                  <a:lnTo>
                    <a:pt x="214215" y="250747"/>
                  </a:lnTo>
                  <a:lnTo>
                    <a:pt x="213831" y="254078"/>
                  </a:lnTo>
                  <a:lnTo>
                    <a:pt x="214704" y="255585"/>
                  </a:lnTo>
                  <a:lnTo>
                    <a:pt x="215100" y="254871"/>
                  </a:lnTo>
                  <a:close/>
                  <a:moveTo>
                    <a:pt x="234781" y="312684"/>
                  </a:moveTo>
                  <a:lnTo>
                    <a:pt x="233961" y="308996"/>
                  </a:lnTo>
                  <a:lnTo>
                    <a:pt x="233235" y="307648"/>
                  </a:lnTo>
                  <a:lnTo>
                    <a:pt x="231926" y="306736"/>
                  </a:lnTo>
                  <a:lnTo>
                    <a:pt x="230313" y="304595"/>
                  </a:lnTo>
                  <a:lnTo>
                    <a:pt x="229877" y="301925"/>
                  </a:lnTo>
                  <a:lnTo>
                    <a:pt x="230234" y="295673"/>
                  </a:lnTo>
                  <a:lnTo>
                    <a:pt x="230181" y="294140"/>
                  </a:lnTo>
                  <a:lnTo>
                    <a:pt x="227974" y="290637"/>
                  </a:lnTo>
                  <a:lnTo>
                    <a:pt x="227300" y="286196"/>
                  </a:lnTo>
                  <a:lnTo>
                    <a:pt x="225119" y="284636"/>
                  </a:lnTo>
                  <a:lnTo>
                    <a:pt x="222356" y="284055"/>
                  </a:lnTo>
                  <a:lnTo>
                    <a:pt x="221444" y="283050"/>
                  </a:lnTo>
                  <a:lnTo>
                    <a:pt x="221431" y="282152"/>
                  </a:lnTo>
                  <a:lnTo>
                    <a:pt x="223242" y="280209"/>
                  </a:lnTo>
                  <a:lnTo>
                    <a:pt x="224207" y="278860"/>
                  </a:lnTo>
                  <a:lnTo>
                    <a:pt x="225397" y="276019"/>
                  </a:lnTo>
                  <a:lnTo>
                    <a:pt x="224801" y="272992"/>
                  </a:lnTo>
                  <a:lnTo>
                    <a:pt x="222145" y="269357"/>
                  </a:lnTo>
                  <a:lnTo>
                    <a:pt x="221629" y="268102"/>
                  </a:lnTo>
                  <a:lnTo>
                    <a:pt x="221325" y="263806"/>
                  </a:lnTo>
                  <a:lnTo>
                    <a:pt x="218735" y="264255"/>
                  </a:lnTo>
                  <a:lnTo>
                    <a:pt x="216567" y="262550"/>
                  </a:lnTo>
                  <a:lnTo>
                    <a:pt x="215061" y="259563"/>
                  </a:lnTo>
                  <a:lnTo>
                    <a:pt x="212919" y="257118"/>
                  </a:lnTo>
                  <a:lnTo>
                    <a:pt x="206773" y="253126"/>
                  </a:lnTo>
                  <a:lnTo>
                    <a:pt x="203508" y="250166"/>
                  </a:lnTo>
                  <a:lnTo>
                    <a:pt x="202279" y="250232"/>
                  </a:lnTo>
                  <a:lnTo>
                    <a:pt x="201063" y="252703"/>
                  </a:lnTo>
                  <a:lnTo>
                    <a:pt x="204341" y="263819"/>
                  </a:lnTo>
                  <a:lnTo>
                    <a:pt x="205214" y="267626"/>
                  </a:lnTo>
                  <a:lnTo>
                    <a:pt x="204618" y="271195"/>
                  </a:lnTo>
                  <a:lnTo>
                    <a:pt x="201605" y="271842"/>
                  </a:lnTo>
                  <a:lnTo>
                    <a:pt x="198354" y="270864"/>
                  </a:lnTo>
                  <a:lnTo>
                    <a:pt x="197402" y="270851"/>
                  </a:lnTo>
                  <a:lnTo>
                    <a:pt x="196794" y="273825"/>
                  </a:lnTo>
                  <a:lnTo>
                    <a:pt x="196027" y="275332"/>
                  </a:lnTo>
                  <a:lnTo>
                    <a:pt x="193635" y="274710"/>
                  </a:lnTo>
                  <a:lnTo>
                    <a:pt x="190939" y="272847"/>
                  </a:lnTo>
                  <a:lnTo>
                    <a:pt x="189049" y="272410"/>
                  </a:lnTo>
                  <a:lnTo>
                    <a:pt x="187595" y="273772"/>
                  </a:lnTo>
                  <a:lnTo>
                    <a:pt x="187225" y="275186"/>
                  </a:lnTo>
                  <a:lnTo>
                    <a:pt x="186987" y="280394"/>
                  </a:lnTo>
                  <a:lnTo>
                    <a:pt x="186485" y="283976"/>
                  </a:lnTo>
                  <a:lnTo>
                    <a:pt x="183841" y="285112"/>
                  </a:lnTo>
                  <a:lnTo>
                    <a:pt x="179426" y="282746"/>
                  </a:lnTo>
                  <a:lnTo>
                    <a:pt x="178290" y="282932"/>
                  </a:lnTo>
                  <a:lnTo>
                    <a:pt x="177206" y="284068"/>
                  </a:lnTo>
                  <a:lnTo>
                    <a:pt x="176492" y="285509"/>
                  </a:lnTo>
                  <a:lnTo>
                    <a:pt x="175686" y="288972"/>
                  </a:lnTo>
                  <a:lnTo>
                    <a:pt x="174483" y="292210"/>
                  </a:lnTo>
                  <a:lnTo>
                    <a:pt x="173862" y="293386"/>
                  </a:lnTo>
                  <a:lnTo>
                    <a:pt x="172963" y="294180"/>
                  </a:lnTo>
                  <a:lnTo>
                    <a:pt x="168998" y="295382"/>
                  </a:lnTo>
                  <a:lnTo>
                    <a:pt x="167425" y="296241"/>
                  </a:lnTo>
                  <a:lnTo>
                    <a:pt x="164293" y="298475"/>
                  </a:lnTo>
                  <a:lnTo>
                    <a:pt x="163130" y="298211"/>
                  </a:lnTo>
                  <a:lnTo>
                    <a:pt x="165456" y="295752"/>
                  </a:lnTo>
                  <a:lnTo>
                    <a:pt x="165971" y="294523"/>
                  </a:lnTo>
                  <a:lnTo>
                    <a:pt x="165191" y="289236"/>
                  </a:lnTo>
                  <a:lnTo>
                    <a:pt x="164795" y="287637"/>
                  </a:lnTo>
                  <a:lnTo>
                    <a:pt x="162931" y="284385"/>
                  </a:lnTo>
                  <a:lnTo>
                    <a:pt x="160221" y="282323"/>
                  </a:lnTo>
                  <a:lnTo>
                    <a:pt x="157274" y="281570"/>
                  </a:lnTo>
                  <a:lnTo>
                    <a:pt x="155595" y="280605"/>
                  </a:lnTo>
                  <a:lnTo>
                    <a:pt x="153956" y="279984"/>
                  </a:lnTo>
                  <a:lnTo>
                    <a:pt x="152780" y="282456"/>
                  </a:lnTo>
                  <a:lnTo>
                    <a:pt x="151908" y="283738"/>
                  </a:lnTo>
                  <a:lnTo>
                    <a:pt x="150758" y="284557"/>
                  </a:lnTo>
                  <a:lnTo>
                    <a:pt x="147189" y="285271"/>
                  </a:lnTo>
                  <a:lnTo>
                    <a:pt x="145986" y="286262"/>
                  </a:lnTo>
                  <a:lnTo>
                    <a:pt x="144956" y="287584"/>
                  </a:lnTo>
                  <a:lnTo>
                    <a:pt x="144202" y="288588"/>
                  </a:lnTo>
                  <a:lnTo>
                    <a:pt x="143819" y="289778"/>
                  </a:lnTo>
                  <a:lnTo>
                    <a:pt x="144057" y="291734"/>
                  </a:lnTo>
                  <a:lnTo>
                    <a:pt x="144030" y="293611"/>
                  </a:lnTo>
                  <a:lnTo>
                    <a:pt x="142035" y="295422"/>
                  </a:lnTo>
                  <a:lnTo>
                    <a:pt x="139417" y="296070"/>
                  </a:lnTo>
                  <a:lnTo>
                    <a:pt x="136153" y="296083"/>
                  </a:lnTo>
                  <a:lnTo>
                    <a:pt x="134144" y="297206"/>
                  </a:lnTo>
                  <a:lnTo>
                    <a:pt x="129187" y="298541"/>
                  </a:lnTo>
                  <a:lnTo>
                    <a:pt x="127984" y="299030"/>
                  </a:lnTo>
                  <a:lnTo>
                    <a:pt x="125803" y="301383"/>
                  </a:lnTo>
                  <a:lnTo>
                    <a:pt x="123279" y="305190"/>
                  </a:lnTo>
                  <a:lnTo>
                    <a:pt x="123068" y="306458"/>
                  </a:lnTo>
                  <a:lnTo>
                    <a:pt x="123133" y="309432"/>
                  </a:lnTo>
                  <a:lnTo>
                    <a:pt x="121970" y="317799"/>
                  </a:lnTo>
                  <a:lnTo>
                    <a:pt x="120715" y="320191"/>
                  </a:lnTo>
                  <a:lnTo>
                    <a:pt x="119195" y="322425"/>
                  </a:lnTo>
                  <a:lnTo>
                    <a:pt x="118891" y="325941"/>
                  </a:lnTo>
                  <a:lnTo>
                    <a:pt x="120569" y="328968"/>
                  </a:lnTo>
                  <a:lnTo>
                    <a:pt x="122209" y="330091"/>
                  </a:lnTo>
                  <a:lnTo>
                    <a:pt x="123992" y="330514"/>
                  </a:lnTo>
                  <a:lnTo>
                    <a:pt x="125037" y="329496"/>
                  </a:lnTo>
                  <a:lnTo>
                    <a:pt x="125790" y="327950"/>
                  </a:lnTo>
                  <a:lnTo>
                    <a:pt x="127390" y="323271"/>
                  </a:lnTo>
                  <a:lnTo>
                    <a:pt x="128791" y="318460"/>
                  </a:lnTo>
                  <a:lnTo>
                    <a:pt x="131619" y="312221"/>
                  </a:lnTo>
                  <a:lnTo>
                    <a:pt x="132122" y="310027"/>
                  </a:lnTo>
                  <a:lnTo>
                    <a:pt x="132650" y="309075"/>
                  </a:lnTo>
                  <a:lnTo>
                    <a:pt x="135426" y="306525"/>
                  </a:lnTo>
                  <a:lnTo>
                    <a:pt x="137844" y="306221"/>
                  </a:lnTo>
                  <a:lnTo>
                    <a:pt x="139880" y="307674"/>
                  </a:lnTo>
                  <a:lnTo>
                    <a:pt x="140845" y="312301"/>
                  </a:lnTo>
                  <a:lnTo>
                    <a:pt x="141505" y="313120"/>
                  </a:lnTo>
                  <a:lnTo>
                    <a:pt x="143343" y="313080"/>
                  </a:lnTo>
                  <a:lnTo>
                    <a:pt x="145127" y="312631"/>
                  </a:lnTo>
                  <a:lnTo>
                    <a:pt x="146488" y="310714"/>
                  </a:lnTo>
                  <a:lnTo>
                    <a:pt x="147520" y="308282"/>
                  </a:lnTo>
                  <a:lnTo>
                    <a:pt x="148194" y="309234"/>
                  </a:lnTo>
                  <a:lnTo>
                    <a:pt x="148696" y="310278"/>
                  </a:lnTo>
                  <a:lnTo>
                    <a:pt x="149093" y="311825"/>
                  </a:lnTo>
                  <a:lnTo>
                    <a:pt x="149859" y="313120"/>
                  </a:lnTo>
                  <a:lnTo>
                    <a:pt x="152556" y="314971"/>
                  </a:lnTo>
                  <a:lnTo>
                    <a:pt x="155371" y="316570"/>
                  </a:lnTo>
                  <a:lnTo>
                    <a:pt x="157036" y="309287"/>
                  </a:lnTo>
                  <a:lnTo>
                    <a:pt x="157089" y="308018"/>
                  </a:lnTo>
                  <a:lnTo>
                    <a:pt x="156904" y="306710"/>
                  </a:lnTo>
                  <a:lnTo>
                    <a:pt x="157195" y="305256"/>
                  </a:lnTo>
                  <a:lnTo>
                    <a:pt x="158649" y="304568"/>
                  </a:lnTo>
                  <a:lnTo>
                    <a:pt x="160036" y="304582"/>
                  </a:lnTo>
                  <a:lnTo>
                    <a:pt x="161477" y="304978"/>
                  </a:lnTo>
                  <a:lnTo>
                    <a:pt x="162826" y="305890"/>
                  </a:lnTo>
                  <a:lnTo>
                    <a:pt x="164081" y="307093"/>
                  </a:lnTo>
                  <a:lnTo>
                    <a:pt x="169288" y="309300"/>
                  </a:lnTo>
                  <a:lnTo>
                    <a:pt x="171919" y="311745"/>
                  </a:lnTo>
                  <a:lnTo>
                    <a:pt x="175025" y="315737"/>
                  </a:lnTo>
                  <a:lnTo>
                    <a:pt x="175699" y="316874"/>
                  </a:lnTo>
                  <a:lnTo>
                    <a:pt x="175964" y="318685"/>
                  </a:lnTo>
                  <a:lnTo>
                    <a:pt x="175527" y="320509"/>
                  </a:lnTo>
                  <a:lnTo>
                    <a:pt x="174800" y="321883"/>
                  </a:lnTo>
                  <a:lnTo>
                    <a:pt x="173862" y="323112"/>
                  </a:lnTo>
                  <a:lnTo>
                    <a:pt x="172157" y="324831"/>
                  </a:lnTo>
                  <a:lnTo>
                    <a:pt x="170875" y="328227"/>
                  </a:lnTo>
                  <a:lnTo>
                    <a:pt x="170875" y="330038"/>
                  </a:lnTo>
                  <a:lnTo>
                    <a:pt x="171165" y="331928"/>
                  </a:lnTo>
                  <a:lnTo>
                    <a:pt x="172990" y="337480"/>
                  </a:lnTo>
                  <a:lnTo>
                    <a:pt x="173241" y="341260"/>
                  </a:lnTo>
                  <a:lnTo>
                    <a:pt x="174153" y="344881"/>
                  </a:lnTo>
                  <a:lnTo>
                    <a:pt x="177774" y="349719"/>
                  </a:lnTo>
                  <a:lnTo>
                    <a:pt x="182585" y="352931"/>
                  </a:lnTo>
                  <a:lnTo>
                    <a:pt x="188692" y="356367"/>
                  </a:lnTo>
                  <a:lnTo>
                    <a:pt x="196133" y="359843"/>
                  </a:lnTo>
                  <a:lnTo>
                    <a:pt x="197336" y="360121"/>
                  </a:lnTo>
                  <a:lnTo>
                    <a:pt x="198829" y="359976"/>
                  </a:lnTo>
                  <a:lnTo>
                    <a:pt x="199794" y="358971"/>
                  </a:lnTo>
                  <a:lnTo>
                    <a:pt x="202015" y="354993"/>
                  </a:lnTo>
                  <a:lnTo>
                    <a:pt x="202411" y="354557"/>
                  </a:lnTo>
                  <a:lnTo>
                    <a:pt x="203416" y="354358"/>
                  </a:lnTo>
                  <a:lnTo>
                    <a:pt x="204394" y="355389"/>
                  </a:lnTo>
                  <a:lnTo>
                    <a:pt x="204473" y="358429"/>
                  </a:lnTo>
                  <a:lnTo>
                    <a:pt x="203865" y="361747"/>
                  </a:lnTo>
                  <a:lnTo>
                    <a:pt x="204130" y="363201"/>
                  </a:lnTo>
                  <a:lnTo>
                    <a:pt x="205478" y="366717"/>
                  </a:lnTo>
                  <a:lnTo>
                    <a:pt x="206984" y="367655"/>
                  </a:lnTo>
                  <a:lnTo>
                    <a:pt x="209615" y="365805"/>
                  </a:lnTo>
                  <a:lnTo>
                    <a:pt x="213091" y="359989"/>
                  </a:lnTo>
                  <a:lnTo>
                    <a:pt x="214426" y="356922"/>
                  </a:lnTo>
                  <a:lnTo>
                    <a:pt x="214109" y="349957"/>
                  </a:lnTo>
                  <a:lnTo>
                    <a:pt x="211677" y="343150"/>
                  </a:lnTo>
                  <a:lnTo>
                    <a:pt x="211029" y="342198"/>
                  </a:lnTo>
                  <a:lnTo>
                    <a:pt x="208967" y="340110"/>
                  </a:lnTo>
                  <a:lnTo>
                    <a:pt x="207580" y="339171"/>
                  </a:lnTo>
                  <a:lnTo>
                    <a:pt x="206139" y="336832"/>
                  </a:lnTo>
                  <a:lnTo>
                    <a:pt x="206469" y="333845"/>
                  </a:lnTo>
                  <a:lnTo>
                    <a:pt x="207857" y="330580"/>
                  </a:lnTo>
                  <a:lnTo>
                    <a:pt x="209601" y="327606"/>
                  </a:lnTo>
                  <a:lnTo>
                    <a:pt x="211902" y="325108"/>
                  </a:lnTo>
                  <a:lnTo>
                    <a:pt x="212298" y="323535"/>
                  </a:lnTo>
                  <a:lnTo>
                    <a:pt x="212443" y="321791"/>
                  </a:lnTo>
                  <a:lnTo>
                    <a:pt x="212840" y="320641"/>
                  </a:lnTo>
                  <a:lnTo>
                    <a:pt x="214836" y="318975"/>
                  </a:lnTo>
                  <a:lnTo>
                    <a:pt x="216078" y="318658"/>
                  </a:lnTo>
                  <a:lnTo>
                    <a:pt x="218365" y="324764"/>
                  </a:lnTo>
                  <a:lnTo>
                    <a:pt x="220017" y="327130"/>
                  </a:lnTo>
                  <a:lnTo>
                    <a:pt x="220757" y="329668"/>
                  </a:lnTo>
                  <a:lnTo>
                    <a:pt x="222370" y="332510"/>
                  </a:lnTo>
                  <a:lnTo>
                    <a:pt x="223480" y="335616"/>
                  </a:lnTo>
                  <a:lnTo>
                    <a:pt x="224617" y="342502"/>
                  </a:lnTo>
                  <a:lnTo>
                    <a:pt x="225582" y="345106"/>
                  </a:lnTo>
                  <a:lnTo>
                    <a:pt x="226890" y="347591"/>
                  </a:lnTo>
                  <a:lnTo>
                    <a:pt x="227406" y="342687"/>
                  </a:lnTo>
                  <a:lnTo>
                    <a:pt x="227471" y="335616"/>
                  </a:lnTo>
                  <a:lnTo>
                    <a:pt x="226070" y="332259"/>
                  </a:lnTo>
                  <a:lnTo>
                    <a:pt x="226626" y="331175"/>
                  </a:lnTo>
                  <a:lnTo>
                    <a:pt x="228569" y="331426"/>
                  </a:lnTo>
                  <a:lnTo>
                    <a:pt x="231952" y="327752"/>
                  </a:lnTo>
                  <a:lnTo>
                    <a:pt x="234345" y="323139"/>
                  </a:lnTo>
                  <a:lnTo>
                    <a:pt x="235085" y="321103"/>
                  </a:lnTo>
                  <a:lnTo>
                    <a:pt x="235138" y="318922"/>
                  </a:lnTo>
                  <a:lnTo>
                    <a:pt x="234781" y="312684"/>
                  </a:lnTo>
                  <a:close/>
                  <a:moveTo>
                    <a:pt x="216607" y="250139"/>
                  </a:moveTo>
                  <a:lnTo>
                    <a:pt x="216911" y="249981"/>
                  </a:lnTo>
                  <a:lnTo>
                    <a:pt x="218827" y="249941"/>
                  </a:lnTo>
                  <a:lnTo>
                    <a:pt x="219634" y="249029"/>
                  </a:lnTo>
                  <a:lnTo>
                    <a:pt x="218193" y="247192"/>
                  </a:lnTo>
                  <a:lnTo>
                    <a:pt x="218339" y="246465"/>
                  </a:lnTo>
                  <a:lnTo>
                    <a:pt x="218233" y="244984"/>
                  </a:lnTo>
                  <a:lnTo>
                    <a:pt x="216567" y="241720"/>
                  </a:lnTo>
                  <a:lnTo>
                    <a:pt x="215021" y="245447"/>
                  </a:lnTo>
                  <a:lnTo>
                    <a:pt x="215047" y="247945"/>
                  </a:lnTo>
                  <a:lnTo>
                    <a:pt x="216607" y="250139"/>
                  </a:lnTo>
                  <a:close/>
                  <a:moveTo>
                    <a:pt x="197349" y="245288"/>
                  </a:moveTo>
                  <a:lnTo>
                    <a:pt x="197059" y="243887"/>
                  </a:lnTo>
                  <a:lnTo>
                    <a:pt x="195499" y="240120"/>
                  </a:lnTo>
                  <a:lnTo>
                    <a:pt x="194045" y="239116"/>
                  </a:lnTo>
                  <a:lnTo>
                    <a:pt x="192974" y="239010"/>
                  </a:lnTo>
                  <a:lnTo>
                    <a:pt x="193834" y="241614"/>
                  </a:lnTo>
                  <a:lnTo>
                    <a:pt x="197349" y="245288"/>
                  </a:lnTo>
                  <a:close/>
                  <a:moveTo>
                    <a:pt x="167372" y="241654"/>
                  </a:moveTo>
                  <a:lnTo>
                    <a:pt x="166671" y="243385"/>
                  </a:lnTo>
                  <a:lnTo>
                    <a:pt x="163116" y="245658"/>
                  </a:lnTo>
                  <a:lnTo>
                    <a:pt x="162098" y="246808"/>
                  </a:lnTo>
                  <a:lnTo>
                    <a:pt x="161080" y="248540"/>
                  </a:lnTo>
                  <a:lnTo>
                    <a:pt x="161530" y="250126"/>
                  </a:lnTo>
                  <a:lnTo>
                    <a:pt x="162759" y="252545"/>
                  </a:lnTo>
                  <a:lnTo>
                    <a:pt x="164464" y="254012"/>
                  </a:lnTo>
                  <a:lnTo>
                    <a:pt x="169156" y="254712"/>
                  </a:lnTo>
                  <a:lnTo>
                    <a:pt x="174985" y="253840"/>
                  </a:lnTo>
                  <a:lnTo>
                    <a:pt x="176017" y="253166"/>
                  </a:lnTo>
                  <a:lnTo>
                    <a:pt x="177642" y="250509"/>
                  </a:lnTo>
                  <a:lnTo>
                    <a:pt x="178330" y="250351"/>
                  </a:lnTo>
                  <a:lnTo>
                    <a:pt x="180286" y="250430"/>
                  </a:lnTo>
                  <a:lnTo>
                    <a:pt x="180444" y="249399"/>
                  </a:lnTo>
                  <a:lnTo>
                    <a:pt x="180060" y="248196"/>
                  </a:lnTo>
                  <a:lnTo>
                    <a:pt x="179268" y="246795"/>
                  </a:lnTo>
                  <a:lnTo>
                    <a:pt x="179466" y="242632"/>
                  </a:lnTo>
                  <a:lnTo>
                    <a:pt x="177113" y="241535"/>
                  </a:lnTo>
                  <a:lnTo>
                    <a:pt x="174972" y="239816"/>
                  </a:lnTo>
                  <a:lnTo>
                    <a:pt x="174153" y="239724"/>
                  </a:lnTo>
                  <a:lnTo>
                    <a:pt x="173584" y="239393"/>
                  </a:lnTo>
                  <a:lnTo>
                    <a:pt x="173148" y="238865"/>
                  </a:lnTo>
                  <a:lnTo>
                    <a:pt x="169156" y="239565"/>
                  </a:lnTo>
                  <a:lnTo>
                    <a:pt x="167372" y="241654"/>
                  </a:lnTo>
                  <a:close/>
                  <a:moveTo>
                    <a:pt x="205530" y="230947"/>
                  </a:moveTo>
                  <a:lnTo>
                    <a:pt x="205068" y="231040"/>
                  </a:lnTo>
                  <a:lnTo>
                    <a:pt x="204169" y="232653"/>
                  </a:lnTo>
                  <a:lnTo>
                    <a:pt x="203574" y="233102"/>
                  </a:lnTo>
                  <a:lnTo>
                    <a:pt x="202332" y="234622"/>
                  </a:lnTo>
                  <a:lnTo>
                    <a:pt x="202557" y="237966"/>
                  </a:lnTo>
                  <a:lnTo>
                    <a:pt x="202054" y="240028"/>
                  </a:lnTo>
                  <a:lnTo>
                    <a:pt x="203112" y="240834"/>
                  </a:lnTo>
                  <a:lnTo>
                    <a:pt x="204724" y="243425"/>
                  </a:lnTo>
                  <a:lnTo>
                    <a:pt x="206297" y="244958"/>
                  </a:lnTo>
                  <a:lnTo>
                    <a:pt x="207024" y="246584"/>
                  </a:lnTo>
                  <a:lnTo>
                    <a:pt x="207394" y="245791"/>
                  </a:lnTo>
                  <a:lnTo>
                    <a:pt x="207394" y="245103"/>
                  </a:lnTo>
                  <a:lnTo>
                    <a:pt x="207130" y="244416"/>
                  </a:lnTo>
                  <a:lnTo>
                    <a:pt x="207341" y="241350"/>
                  </a:lnTo>
                  <a:lnTo>
                    <a:pt x="205518" y="236446"/>
                  </a:lnTo>
                  <a:lnTo>
                    <a:pt x="206099" y="232309"/>
                  </a:lnTo>
                  <a:lnTo>
                    <a:pt x="205530" y="230947"/>
                  </a:lnTo>
                  <a:close/>
                  <a:moveTo>
                    <a:pt x="60628" y="225304"/>
                  </a:moveTo>
                  <a:lnTo>
                    <a:pt x="58672" y="227802"/>
                  </a:lnTo>
                  <a:lnTo>
                    <a:pt x="59611" y="230525"/>
                  </a:lnTo>
                  <a:lnTo>
                    <a:pt x="62598" y="229652"/>
                  </a:lnTo>
                  <a:lnTo>
                    <a:pt x="64091" y="228159"/>
                  </a:lnTo>
                  <a:lnTo>
                    <a:pt x="64699" y="227273"/>
                  </a:lnTo>
                  <a:lnTo>
                    <a:pt x="63166" y="226295"/>
                  </a:lnTo>
                  <a:lnTo>
                    <a:pt x="60628" y="225304"/>
                  </a:lnTo>
                  <a:close/>
                  <a:moveTo>
                    <a:pt x="173029" y="224180"/>
                  </a:moveTo>
                  <a:lnTo>
                    <a:pt x="172725" y="223850"/>
                  </a:lnTo>
                  <a:lnTo>
                    <a:pt x="171787" y="223414"/>
                  </a:lnTo>
                  <a:lnTo>
                    <a:pt x="170901" y="226388"/>
                  </a:lnTo>
                  <a:lnTo>
                    <a:pt x="171575" y="226255"/>
                  </a:lnTo>
                  <a:lnTo>
                    <a:pt x="173121" y="225502"/>
                  </a:lnTo>
                  <a:lnTo>
                    <a:pt x="173029" y="224180"/>
                  </a:lnTo>
                  <a:close/>
                  <a:moveTo>
                    <a:pt x="129240" y="230353"/>
                  </a:moveTo>
                  <a:lnTo>
                    <a:pt x="129861" y="230406"/>
                  </a:lnTo>
                  <a:lnTo>
                    <a:pt x="130522" y="230022"/>
                  </a:lnTo>
                  <a:lnTo>
                    <a:pt x="131249" y="229295"/>
                  </a:lnTo>
                  <a:lnTo>
                    <a:pt x="132253" y="224881"/>
                  </a:lnTo>
                  <a:lnTo>
                    <a:pt x="131923" y="223414"/>
                  </a:lnTo>
                  <a:lnTo>
                    <a:pt x="131143" y="222449"/>
                  </a:lnTo>
                  <a:lnTo>
                    <a:pt x="130429" y="222502"/>
                  </a:lnTo>
                  <a:lnTo>
                    <a:pt x="129874" y="222964"/>
                  </a:lnTo>
                  <a:lnTo>
                    <a:pt x="129385" y="223744"/>
                  </a:lnTo>
                  <a:lnTo>
                    <a:pt x="127403" y="226216"/>
                  </a:lnTo>
                  <a:lnTo>
                    <a:pt x="127165" y="229467"/>
                  </a:lnTo>
                  <a:lnTo>
                    <a:pt x="127865" y="231370"/>
                  </a:lnTo>
                  <a:lnTo>
                    <a:pt x="129240" y="230353"/>
                  </a:lnTo>
                  <a:close/>
                  <a:moveTo>
                    <a:pt x="125830" y="248381"/>
                  </a:moveTo>
                  <a:lnTo>
                    <a:pt x="126411" y="252029"/>
                  </a:lnTo>
                  <a:lnTo>
                    <a:pt x="130641" y="257990"/>
                  </a:lnTo>
                  <a:lnTo>
                    <a:pt x="131923" y="259114"/>
                  </a:lnTo>
                  <a:lnTo>
                    <a:pt x="133338" y="260039"/>
                  </a:lnTo>
                  <a:lnTo>
                    <a:pt x="136100" y="261136"/>
                  </a:lnTo>
                  <a:lnTo>
                    <a:pt x="138545" y="262590"/>
                  </a:lnTo>
                  <a:lnTo>
                    <a:pt x="141017" y="268577"/>
                  </a:lnTo>
                  <a:lnTo>
                    <a:pt x="142286" y="269965"/>
                  </a:lnTo>
                  <a:lnTo>
                    <a:pt x="144030" y="270124"/>
                  </a:lnTo>
                  <a:lnTo>
                    <a:pt x="145656" y="269820"/>
                  </a:lnTo>
                  <a:lnTo>
                    <a:pt x="147136" y="269146"/>
                  </a:lnTo>
                  <a:lnTo>
                    <a:pt x="147969" y="268194"/>
                  </a:lnTo>
                  <a:lnTo>
                    <a:pt x="149370" y="265485"/>
                  </a:lnTo>
                  <a:lnTo>
                    <a:pt x="149925" y="263912"/>
                  </a:lnTo>
                  <a:lnTo>
                    <a:pt x="149859" y="262656"/>
                  </a:lnTo>
                  <a:lnTo>
                    <a:pt x="149436" y="261546"/>
                  </a:lnTo>
                  <a:lnTo>
                    <a:pt x="144942" y="254501"/>
                  </a:lnTo>
                  <a:lnTo>
                    <a:pt x="144810" y="252994"/>
                  </a:lnTo>
                  <a:lnTo>
                    <a:pt x="145021" y="251434"/>
                  </a:lnTo>
                  <a:lnTo>
                    <a:pt x="144665" y="247205"/>
                  </a:lnTo>
                  <a:lnTo>
                    <a:pt x="145114" y="245249"/>
                  </a:lnTo>
                  <a:lnTo>
                    <a:pt x="146806" y="241693"/>
                  </a:lnTo>
                  <a:lnTo>
                    <a:pt x="147387" y="239843"/>
                  </a:lnTo>
                  <a:lnTo>
                    <a:pt x="148088" y="234173"/>
                  </a:lnTo>
                  <a:lnTo>
                    <a:pt x="149344" y="230406"/>
                  </a:lnTo>
                  <a:lnTo>
                    <a:pt x="151167" y="226916"/>
                  </a:lnTo>
                  <a:lnTo>
                    <a:pt x="151828" y="224669"/>
                  </a:lnTo>
                  <a:lnTo>
                    <a:pt x="152516" y="221312"/>
                  </a:lnTo>
                  <a:lnTo>
                    <a:pt x="152304" y="220321"/>
                  </a:lnTo>
                  <a:lnTo>
                    <a:pt x="150745" y="217294"/>
                  </a:lnTo>
                  <a:lnTo>
                    <a:pt x="144255" y="215298"/>
                  </a:lnTo>
                  <a:lnTo>
                    <a:pt x="143409" y="215443"/>
                  </a:lnTo>
                  <a:lnTo>
                    <a:pt x="138704" y="217611"/>
                  </a:lnTo>
                  <a:lnTo>
                    <a:pt x="137752" y="218325"/>
                  </a:lnTo>
                  <a:lnTo>
                    <a:pt x="137540" y="219752"/>
                  </a:lnTo>
                  <a:lnTo>
                    <a:pt x="137699" y="221748"/>
                  </a:lnTo>
                  <a:lnTo>
                    <a:pt x="137607" y="223651"/>
                  </a:lnTo>
                  <a:lnTo>
                    <a:pt x="136536" y="226361"/>
                  </a:lnTo>
                  <a:lnTo>
                    <a:pt x="135412" y="227749"/>
                  </a:lnTo>
                  <a:lnTo>
                    <a:pt x="134580" y="229150"/>
                  </a:lnTo>
                  <a:lnTo>
                    <a:pt x="135716" y="232216"/>
                  </a:lnTo>
                  <a:lnTo>
                    <a:pt x="136338" y="235362"/>
                  </a:lnTo>
                  <a:lnTo>
                    <a:pt x="136695" y="239856"/>
                  </a:lnTo>
                  <a:lnTo>
                    <a:pt x="136522" y="240927"/>
                  </a:lnTo>
                  <a:lnTo>
                    <a:pt x="133205" y="243663"/>
                  </a:lnTo>
                  <a:lnTo>
                    <a:pt x="131619" y="243901"/>
                  </a:lnTo>
                  <a:lnTo>
                    <a:pt x="128513" y="243967"/>
                  </a:lnTo>
                  <a:lnTo>
                    <a:pt x="127270" y="244469"/>
                  </a:lnTo>
                  <a:lnTo>
                    <a:pt x="126279" y="246319"/>
                  </a:lnTo>
                  <a:lnTo>
                    <a:pt x="125830" y="248381"/>
                  </a:lnTo>
                  <a:close/>
                  <a:moveTo>
                    <a:pt x="164240" y="217228"/>
                  </a:moveTo>
                  <a:lnTo>
                    <a:pt x="163949" y="214320"/>
                  </a:lnTo>
                  <a:lnTo>
                    <a:pt x="163565" y="213619"/>
                  </a:lnTo>
                  <a:lnTo>
                    <a:pt x="163341" y="212126"/>
                  </a:lnTo>
                  <a:lnTo>
                    <a:pt x="163579" y="209007"/>
                  </a:lnTo>
                  <a:lnTo>
                    <a:pt x="162957" y="207421"/>
                  </a:lnTo>
                  <a:lnTo>
                    <a:pt x="161411" y="209866"/>
                  </a:lnTo>
                  <a:lnTo>
                    <a:pt x="161464" y="211267"/>
                  </a:lnTo>
                  <a:lnTo>
                    <a:pt x="161266" y="212919"/>
                  </a:lnTo>
                  <a:lnTo>
                    <a:pt x="160737" y="214003"/>
                  </a:lnTo>
                  <a:lnTo>
                    <a:pt x="161068" y="216184"/>
                  </a:lnTo>
                  <a:lnTo>
                    <a:pt x="159217" y="222766"/>
                  </a:lnTo>
                  <a:lnTo>
                    <a:pt x="157036" y="227537"/>
                  </a:lnTo>
                  <a:lnTo>
                    <a:pt x="156878" y="230036"/>
                  </a:lnTo>
                  <a:lnTo>
                    <a:pt x="154353" y="234860"/>
                  </a:lnTo>
                  <a:lnTo>
                    <a:pt x="152793" y="239446"/>
                  </a:lnTo>
                  <a:lnTo>
                    <a:pt x="150017" y="244337"/>
                  </a:lnTo>
                  <a:lnTo>
                    <a:pt x="150639" y="246531"/>
                  </a:lnTo>
                  <a:lnTo>
                    <a:pt x="149436" y="255320"/>
                  </a:lnTo>
                  <a:lnTo>
                    <a:pt x="149357" y="257832"/>
                  </a:lnTo>
                  <a:lnTo>
                    <a:pt x="149899" y="259695"/>
                  </a:lnTo>
                  <a:lnTo>
                    <a:pt x="150798" y="258942"/>
                  </a:lnTo>
                  <a:lnTo>
                    <a:pt x="153547" y="254990"/>
                  </a:lnTo>
                  <a:lnTo>
                    <a:pt x="156283" y="245592"/>
                  </a:lnTo>
                  <a:lnTo>
                    <a:pt x="156283" y="242817"/>
                  </a:lnTo>
                  <a:lnTo>
                    <a:pt x="157446" y="239764"/>
                  </a:lnTo>
                  <a:lnTo>
                    <a:pt x="159415" y="237146"/>
                  </a:lnTo>
                  <a:lnTo>
                    <a:pt x="161437" y="236102"/>
                  </a:lnTo>
                  <a:lnTo>
                    <a:pt x="163235" y="234437"/>
                  </a:lnTo>
                  <a:lnTo>
                    <a:pt x="164345" y="232071"/>
                  </a:lnTo>
                  <a:lnTo>
                    <a:pt x="165033" y="226837"/>
                  </a:lnTo>
                  <a:lnTo>
                    <a:pt x="163989" y="221682"/>
                  </a:lnTo>
                  <a:lnTo>
                    <a:pt x="164240" y="217228"/>
                  </a:lnTo>
                  <a:close/>
                  <a:moveTo>
                    <a:pt x="155556" y="207249"/>
                  </a:moveTo>
                  <a:lnTo>
                    <a:pt x="154802" y="208134"/>
                  </a:lnTo>
                  <a:lnTo>
                    <a:pt x="155781" y="210857"/>
                  </a:lnTo>
                  <a:lnTo>
                    <a:pt x="157737" y="210884"/>
                  </a:lnTo>
                  <a:lnTo>
                    <a:pt x="155926" y="207143"/>
                  </a:lnTo>
                  <a:lnTo>
                    <a:pt x="155556" y="207249"/>
                  </a:lnTo>
                  <a:close/>
                  <a:moveTo>
                    <a:pt x="54615" y="223400"/>
                  </a:moveTo>
                  <a:lnTo>
                    <a:pt x="51786" y="216461"/>
                  </a:lnTo>
                  <a:lnTo>
                    <a:pt x="52434" y="213857"/>
                  </a:lnTo>
                  <a:lnTo>
                    <a:pt x="51561" y="212271"/>
                  </a:lnTo>
                  <a:lnTo>
                    <a:pt x="51469" y="210712"/>
                  </a:lnTo>
                  <a:lnTo>
                    <a:pt x="51826" y="207606"/>
                  </a:lnTo>
                  <a:lnTo>
                    <a:pt x="51535" y="206284"/>
                  </a:lnTo>
                  <a:lnTo>
                    <a:pt x="50160" y="205359"/>
                  </a:lnTo>
                  <a:lnTo>
                    <a:pt x="49407" y="206852"/>
                  </a:lnTo>
                  <a:lnTo>
                    <a:pt x="46975" y="214227"/>
                  </a:lnTo>
                  <a:lnTo>
                    <a:pt x="46248" y="215906"/>
                  </a:lnTo>
                  <a:lnTo>
                    <a:pt x="45455" y="219541"/>
                  </a:lnTo>
                  <a:lnTo>
                    <a:pt x="46565" y="222198"/>
                  </a:lnTo>
                  <a:lnTo>
                    <a:pt x="47121" y="223995"/>
                  </a:lnTo>
                  <a:lnTo>
                    <a:pt x="46750" y="227194"/>
                  </a:lnTo>
                  <a:lnTo>
                    <a:pt x="45415" y="229930"/>
                  </a:lnTo>
                  <a:lnTo>
                    <a:pt x="44569" y="231000"/>
                  </a:lnTo>
                  <a:lnTo>
                    <a:pt x="43578" y="231860"/>
                  </a:lnTo>
                  <a:lnTo>
                    <a:pt x="42058" y="232520"/>
                  </a:lnTo>
                  <a:lnTo>
                    <a:pt x="40736" y="233432"/>
                  </a:lnTo>
                  <a:lnTo>
                    <a:pt x="36811" y="239711"/>
                  </a:lnTo>
                  <a:lnTo>
                    <a:pt x="36256" y="240438"/>
                  </a:lnTo>
                  <a:lnTo>
                    <a:pt x="34114" y="242420"/>
                  </a:lnTo>
                  <a:lnTo>
                    <a:pt x="29819" y="249240"/>
                  </a:lnTo>
                  <a:lnTo>
                    <a:pt x="25523" y="254633"/>
                  </a:lnTo>
                  <a:lnTo>
                    <a:pt x="20368" y="261863"/>
                  </a:lnTo>
                  <a:lnTo>
                    <a:pt x="18267" y="264031"/>
                  </a:lnTo>
                  <a:lnTo>
                    <a:pt x="17288" y="264493"/>
                  </a:lnTo>
                  <a:lnTo>
                    <a:pt x="16007" y="264559"/>
                  </a:lnTo>
                  <a:lnTo>
                    <a:pt x="14870" y="264863"/>
                  </a:lnTo>
                  <a:lnTo>
                    <a:pt x="11685" y="268881"/>
                  </a:lnTo>
                  <a:lnTo>
                    <a:pt x="8169" y="272556"/>
                  </a:lnTo>
                  <a:lnTo>
                    <a:pt x="6728" y="274406"/>
                  </a:lnTo>
                  <a:lnTo>
                    <a:pt x="4203" y="278253"/>
                  </a:lnTo>
                  <a:lnTo>
                    <a:pt x="2617" y="279746"/>
                  </a:lnTo>
                  <a:lnTo>
                    <a:pt x="609" y="284623"/>
                  </a:lnTo>
                  <a:lnTo>
                    <a:pt x="79" y="287002"/>
                  </a:lnTo>
                  <a:lnTo>
                    <a:pt x="0" y="289527"/>
                  </a:lnTo>
                  <a:lnTo>
                    <a:pt x="2168" y="287478"/>
                  </a:lnTo>
                  <a:lnTo>
                    <a:pt x="4587" y="285892"/>
                  </a:lnTo>
                  <a:lnTo>
                    <a:pt x="5961" y="285456"/>
                  </a:lnTo>
                  <a:lnTo>
                    <a:pt x="7085" y="284689"/>
                  </a:lnTo>
                  <a:lnTo>
                    <a:pt x="7548" y="283077"/>
                  </a:lnTo>
                  <a:lnTo>
                    <a:pt x="8261" y="281768"/>
                  </a:lnTo>
                  <a:lnTo>
                    <a:pt x="10865" y="280751"/>
                  </a:lnTo>
                  <a:lnTo>
                    <a:pt x="13257" y="279310"/>
                  </a:lnTo>
                  <a:lnTo>
                    <a:pt x="15822" y="277340"/>
                  </a:lnTo>
                  <a:lnTo>
                    <a:pt x="18174" y="275107"/>
                  </a:lnTo>
                  <a:lnTo>
                    <a:pt x="19945" y="272093"/>
                  </a:lnTo>
                  <a:lnTo>
                    <a:pt x="21320" y="268762"/>
                  </a:lnTo>
                  <a:lnTo>
                    <a:pt x="23554" y="266886"/>
                  </a:lnTo>
                  <a:lnTo>
                    <a:pt x="26475" y="265934"/>
                  </a:lnTo>
                  <a:lnTo>
                    <a:pt x="28484" y="264388"/>
                  </a:lnTo>
                  <a:lnTo>
                    <a:pt x="30057" y="262220"/>
                  </a:lnTo>
                  <a:lnTo>
                    <a:pt x="31484" y="259669"/>
                  </a:lnTo>
                  <a:lnTo>
                    <a:pt x="35819" y="249954"/>
                  </a:lnTo>
                  <a:lnTo>
                    <a:pt x="35145" y="247258"/>
                  </a:lnTo>
                  <a:lnTo>
                    <a:pt x="35701" y="245738"/>
                  </a:lnTo>
                  <a:lnTo>
                    <a:pt x="36930" y="244799"/>
                  </a:lnTo>
                  <a:lnTo>
                    <a:pt x="39666" y="243557"/>
                  </a:lnTo>
                  <a:lnTo>
                    <a:pt x="45548" y="241654"/>
                  </a:lnTo>
                  <a:lnTo>
                    <a:pt x="46129" y="240530"/>
                  </a:lnTo>
                  <a:lnTo>
                    <a:pt x="46340" y="239076"/>
                  </a:lnTo>
                  <a:lnTo>
                    <a:pt x="47424" y="236261"/>
                  </a:lnTo>
                  <a:lnTo>
                    <a:pt x="49354" y="234120"/>
                  </a:lnTo>
                  <a:lnTo>
                    <a:pt x="50609" y="233353"/>
                  </a:lnTo>
                  <a:lnTo>
                    <a:pt x="53478" y="232653"/>
                  </a:lnTo>
                  <a:lnTo>
                    <a:pt x="54773" y="231860"/>
                  </a:lnTo>
                  <a:lnTo>
                    <a:pt x="56835" y="229229"/>
                  </a:lnTo>
                  <a:lnTo>
                    <a:pt x="56650" y="227775"/>
                  </a:lnTo>
                  <a:lnTo>
                    <a:pt x="54615" y="223400"/>
                  </a:lnTo>
                  <a:close/>
                  <a:moveTo>
                    <a:pt x="59294" y="201790"/>
                  </a:moveTo>
                  <a:lnTo>
                    <a:pt x="58619" y="200296"/>
                  </a:lnTo>
                  <a:lnTo>
                    <a:pt x="57787" y="200574"/>
                  </a:lnTo>
                  <a:lnTo>
                    <a:pt x="56280" y="201750"/>
                  </a:lnTo>
                  <a:lnTo>
                    <a:pt x="55394" y="201724"/>
                  </a:lnTo>
                  <a:lnTo>
                    <a:pt x="55619" y="202927"/>
                  </a:lnTo>
                  <a:lnTo>
                    <a:pt x="57377" y="203588"/>
                  </a:lnTo>
                  <a:lnTo>
                    <a:pt x="58262" y="204526"/>
                  </a:lnTo>
                  <a:lnTo>
                    <a:pt x="58817" y="204037"/>
                  </a:lnTo>
                  <a:lnTo>
                    <a:pt x="59294" y="201790"/>
                  </a:lnTo>
                  <a:close/>
                  <a:moveTo>
                    <a:pt x="192128" y="237212"/>
                  </a:moveTo>
                  <a:lnTo>
                    <a:pt x="193120" y="238032"/>
                  </a:lnTo>
                  <a:lnTo>
                    <a:pt x="192947" y="236737"/>
                  </a:lnTo>
                  <a:lnTo>
                    <a:pt x="193067" y="235693"/>
                  </a:lnTo>
                  <a:lnTo>
                    <a:pt x="195697" y="235930"/>
                  </a:lnTo>
                  <a:lnTo>
                    <a:pt x="195961" y="234688"/>
                  </a:lnTo>
                  <a:lnTo>
                    <a:pt x="195657" y="233498"/>
                  </a:lnTo>
                  <a:lnTo>
                    <a:pt x="193834" y="230458"/>
                  </a:lnTo>
                  <a:lnTo>
                    <a:pt x="193265" y="226863"/>
                  </a:lnTo>
                  <a:lnTo>
                    <a:pt x="192551" y="225383"/>
                  </a:lnTo>
                  <a:lnTo>
                    <a:pt x="191521" y="224048"/>
                  </a:lnTo>
                  <a:lnTo>
                    <a:pt x="190344" y="223004"/>
                  </a:lnTo>
                  <a:lnTo>
                    <a:pt x="189022" y="222158"/>
                  </a:lnTo>
                  <a:lnTo>
                    <a:pt x="188427" y="221193"/>
                  </a:lnTo>
                  <a:lnTo>
                    <a:pt x="188652" y="216501"/>
                  </a:lnTo>
                  <a:lnTo>
                    <a:pt x="188282" y="211320"/>
                  </a:lnTo>
                  <a:lnTo>
                    <a:pt x="187635" y="209165"/>
                  </a:lnTo>
                  <a:lnTo>
                    <a:pt x="186709" y="207923"/>
                  </a:lnTo>
                  <a:lnTo>
                    <a:pt x="184806" y="204619"/>
                  </a:lnTo>
                  <a:lnTo>
                    <a:pt x="182030" y="203812"/>
                  </a:lnTo>
                  <a:lnTo>
                    <a:pt x="179849" y="206046"/>
                  </a:lnTo>
                  <a:lnTo>
                    <a:pt x="177906" y="206443"/>
                  </a:lnTo>
                  <a:lnTo>
                    <a:pt x="176082" y="205451"/>
                  </a:lnTo>
                  <a:lnTo>
                    <a:pt x="175289" y="203984"/>
                  </a:lnTo>
                  <a:lnTo>
                    <a:pt x="174285" y="203164"/>
                  </a:lnTo>
                  <a:lnTo>
                    <a:pt x="172329" y="202226"/>
                  </a:lnTo>
                  <a:lnTo>
                    <a:pt x="170637" y="200600"/>
                  </a:lnTo>
                  <a:lnTo>
                    <a:pt x="169500" y="200032"/>
                  </a:lnTo>
                  <a:lnTo>
                    <a:pt x="169077" y="201420"/>
                  </a:lnTo>
                  <a:lnTo>
                    <a:pt x="169804" y="203085"/>
                  </a:lnTo>
                  <a:lnTo>
                    <a:pt x="170822" y="204671"/>
                  </a:lnTo>
                  <a:lnTo>
                    <a:pt x="172553" y="210897"/>
                  </a:lnTo>
                  <a:lnTo>
                    <a:pt x="173981" y="217307"/>
                  </a:lnTo>
                  <a:lnTo>
                    <a:pt x="175448" y="217849"/>
                  </a:lnTo>
                  <a:lnTo>
                    <a:pt x="178104" y="216210"/>
                  </a:lnTo>
                  <a:lnTo>
                    <a:pt x="179268" y="216223"/>
                  </a:lnTo>
                  <a:lnTo>
                    <a:pt x="181369" y="218550"/>
                  </a:lnTo>
                  <a:lnTo>
                    <a:pt x="182810" y="221325"/>
                  </a:lnTo>
                  <a:lnTo>
                    <a:pt x="183193" y="222726"/>
                  </a:lnTo>
                  <a:lnTo>
                    <a:pt x="183352" y="224127"/>
                  </a:lnTo>
                  <a:lnTo>
                    <a:pt x="182440" y="230974"/>
                  </a:lnTo>
                  <a:lnTo>
                    <a:pt x="184000" y="234146"/>
                  </a:lnTo>
                  <a:lnTo>
                    <a:pt x="184184" y="235640"/>
                  </a:lnTo>
                  <a:lnTo>
                    <a:pt x="184172" y="238653"/>
                  </a:lnTo>
                  <a:lnTo>
                    <a:pt x="185043" y="239605"/>
                  </a:lnTo>
                  <a:lnTo>
                    <a:pt x="188031" y="240702"/>
                  </a:lnTo>
                  <a:lnTo>
                    <a:pt x="190595" y="242473"/>
                  </a:lnTo>
                  <a:lnTo>
                    <a:pt x="190330" y="240147"/>
                  </a:lnTo>
                  <a:lnTo>
                    <a:pt x="189670" y="237834"/>
                  </a:lnTo>
                  <a:lnTo>
                    <a:pt x="188824" y="233023"/>
                  </a:lnTo>
                  <a:lnTo>
                    <a:pt x="190330" y="234265"/>
                  </a:lnTo>
                  <a:lnTo>
                    <a:pt x="192128" y="237212"/>
                  </a:lnTo>
                  <a:close/>
                  <a:moveTo>
                    <a:pt x="173412" y="201407"/>
                  </a:moveTo>
                  <a:lnTo>
                    <a:pt x="176492" y="201222"/>
                  </a:lnTo>
                  <a:lnTo>
                    <a:pt x="176677" y="199596"/>
                  </a:lnTo>
                  <a:lnTo>
                    <a:pt x="174999" y="197045"/>
                  </a:lnTo>
                  <a:lnTo>
                    <a:pt x="173531" y="195710"/>
                  </a:lnTo>
                  <a:lnTo>
                    <a:pt x="171681" y="195485"/>
                  </a:lnTo>
                  <a:lnTo>
                    <a:pt x="169857" y="196305"/>
                  </a:lnTo>
                  <a:lnTo>
                    <a:pt x="171932" y="200098"/>
                  </a:lnTo>
                  <a:lnTo>
                    <a:pt x="173412" y="201407"/>
                  </a:lnTo>
                  <a:close/>
                  <a:moveTo>
                    <a:pt x="181237" y="199384"/>
                  </a:moveTo>
                  <a:lnTo>
                    <a:pt x="182004" y="199781"/>
                  </a:lnTo>
                  <a:lnTo>
                    <a:pt x="182321" y="198327"/>
                  </a:lnTo>
                  <a:lnTo>
                    <a:pt x="181409" y="197428"/>
                  </a:lnTo>
                  <a:lnTo>
                    <a:pt x="180431" y="195829"/>
                  </a:lnTo>
                  <a:lnTo>
                    <a:pt x="178911" y="194917"/>
                  </a:lnTo>
                  <a:lnTo>
                    <a:pt x="179387" y="196516"/>
                  </a:lnTo>
                  <a:lnTo>
                    <a:pt x="180537" y="198710"/>
                  </a:lnTo>
                  <a:lnTo>
                    <a:pt x="181237" y="199384"/>
                  </a:lnTo>
                  <a:close/>
                  <a:moveTo>
                    <a:pt x="126808" y="223836"/>
                  </a:moveTo>
                  <a:lnTo>
                    <a:pt x="130284" y="220757"/>
                  </a:lnTo>
                  <a:lnTo>
                    <a:pt x="132637" y="220109"/>
                  </a:lnTo>
                  <a:lnTo>
                    <a:pt x="133020" y="218523"/>
                  </a:lnTo>
                  <a:lnTo>
                    <a:pt x="132822" y="216792"/>
                  </a:lnTo>
                  <a:lnTo>
                    <a:pt x="133034" y="215417"/>
                  </a:lnTo>
                  <a:lnTo>
                    <a:pt x="134038" y="214505"/>
                  </a:lnTo>
                  <a:lnTo>
                    <a:pt x="136232" y="213501"/>
                  </a:lnTo>
                  <a:lnTo>
                    <a:pt x="138017" y="211848"/>
                  </a:lnTo>
                  <a:lnTo>
                    <a:pt x="139272" y="209575"/>
                  </a:lnTo>
                  <a:lnTo>
                    <a:pt x="140131" y="207037"/>
                  </a:lnTo>
                  <a:lnTo>
                    <a:pt x="140541" y="204870"/>
                  </a:lnTo>
                  <a:lnTo>
                    <a:pt x="140634" y="202636"/>
                  </a:lnTo>
                  <a:lnTo>
                    <a:pt x="140422" y="200006"/>
                  </a:lnTo>
                  <a:lnTo>
                    <a:pt x="139021" y="199834"/>
                  </a:lnTo>
                  <a:lnTo>
                    <a:pt x="134130" y="202662"/>
                  </a:lnTo>
                  <a:lnTo>
                    <a:pt x="134157" y="201367"/>
                  </a:lnTo>
                  <a:lnTo>
                    <a:pt x="134804" y="200177"/>
                  </a:lnTo>
                  <a:lnTo>
                    <a:pt x="132306" y="198301"/>
                  </a:lnTo>
                  <a:lnTo>
                    <a:pt x="129504" y="197957"/>
                  </a:lnTo>
                  <a:lnTo>
                    <a:pt x="126808" y="199199"/>
                  </a:lnTo>
                  <a:lnTo>
                    <a:pt x="123781" y="197759"/>
                  </a:lnTo>
                  <a:lnTo>
                    <a:pt x="121138" y="195300"/>
                  </a:lnTo>
                  <a:lnTo>
                    <a:pt x="118256" y="193331"/>
                  </a:lnTo>
                  <a:lnTo>
                    <a:pt x="112969" y="190978"/>
                  </a:lnTo>
                  <a:lnTo>
                    <a:pt x="111423" y="189841"/>
                  </a:lnTo>
                  <a:lnTo>
                    <a:pt x="109797" y="189788"/>
                  </a:lnTo>
                  <a:lnTo>
                    <a:pt x="108739" y="191005"/>
                  </a:lnTo>
                  <a:lnTo>
                    <a:pt x="108304" y="192802"/>
                  </a:lnTo>
                  <a:lnTo>
                    <a:pt x="109626" y="193727"/>
                  </a:lnTo>
                  <a:lnTo>
                    <a:pt x="112851" y="194705"/>
                  </a:lnTo>
                  <a:lnTo>
                    <a:pt x="113828" y="195921"/>
                  </a:lnTo>
                  <a:lnTo>
                    <a:pt x="113987" y="196992"/>
                  </a:lnTo>
                  <a:lnTo>
                    <a:pt x="113749" y="205953"/>
                  </a:lnTo>
                  <a:lnTo>
                    <a:pt x="114132" y="212404"/>
                  </a:lnTo>
                  <a:lnTo>
                    <a:pt x="113683" y="215747"/>
                  </a:lnTo>
                  <a:lnTo>
                    <a:pt x="112560" y="218788"/>
                  </a:lnTo>
                  <a:lnTo>
                    <a:pt x="112494" y="222012"/>
                  </a:lnTo>
                  <a:lnTo>
                    <a:pt x="113181" y="223665"/>
                  </a:lnTo>
                  <a:lnTo>
                    <a:pt x="113524" y="225370"/>
                  </a:lnTo>
                  <a:lnTo>
                    <a:pt x="112731" y="229467"/>
                  </a:lnTo>
                  <a:lnTo>
                    <a:pt x="112903" y="230115"/>
                  </a:lnTo>
                  <a:lnTo>
                    <a:pt x="113353" y="230868"/>
                  </a:lnTo>
                  <a:lnTo>
                    <a:pt x="114172" y="230472"/>
                  </a:lnTo>
                  <a:lnTo>
                    <a:pt x="115613" y="228899"/>
                  </a:lnTo>
                  <a:lnTo>
                    <a:pt x="116869" y="227167"/>
                  </a:lnTo>
                  <a:lnTo>
                    <a:pt x="118957" y="225832"/>
                  </a:lnTo>
                  <a:lnTo>
                    <a:pt x="126808" y="223836"/>
                  </a:lnTo>
                  <a:close/>
                  <a:moveTo>
                    <a:pt x="61884" y="189220"/>
                  </a:moveTo>
                  <a:lnTo>
                    <a:pt x="60906" y="188797"/>
                  </a:lnTo>
                  <a:lnTo>
                    <a:pt x="59809" y="188004"/>
                  </a:lnTo>
                  <a:lnTo>
                    <a:pt x="58752" y="187409"/>
                  </a:lnTo>
                  <a:lnTo>
                    <a:pt x="57456" y="188189"/>
                  </a:lnTo>
                  <a:lnTo>
                    <a:pt x="59730" y="193265"/>
                  </a:lnTo>
                  <a:lnTo>
                    <a:pt x="59796" y="194230"/>
                  </a:lnTo>
                  <a:lnTo>
                    <a:pt x="60259" y="195631"/>
                  </a:lnTo>
                  <a:lnTo>
                    <a:pt x="60787" y="196239"/>
                  </a:lnTo>
                  <a:lnTo>
                    <a:pt x="62558" y="195287"/>
                  </a:lnTo>
                  <a:lnTo>
                    <a:pt x="63192" y="193027"/>
                  </a:lnTo>
                  <a:lnTo>
                    <a:pt x="62823" y="191956"/>
                  </a:lnTo>
                  <a:lnTo>
                    <a:pt x="62915" y="190846"/>
                  </a:lnTo>
                  <a:lnTo>
                    <a:pt x="61884" y="189220"/>
                  </a:lnTo>
                  <a:close/>
                  <a:moveTo>
                    <a:pt x="65809" y="180669"/>
                  </a:moveTo>
                  <a:lnTo>
                    <a:pt x="65109" y="182162"/>
                  </a:lnTo>
                  <a:lnTo>
                    <a:pt x="64184" y="182572"/>
                  </a:lnTo>
                  <a:lnTo>
                    <a:pt x="62783" y="182136"/>
                  </a:lnTo>
                  <a:lnTo>
                    <a:pt x="62135" y="181290"/>
                  </a:lnTo>
                  <a:lnTo>
                    <a:pt x="59108" y="179241"/>
                  </a:lnTo>
                  <a:lnTo>
                    <a:pt x="57787" y="177867"/>
                  </a:lnTo>
                  <a:lnTo>
                    <a:pt x="57311" y="178025"/>
                  </a:lnTo>
                  <a:lnTo>
                    <a:pt x="57073" y="178408"/>
                  </a:lnTo>
                  <a:lnTo>
                    <a:pt x="56994" y="178977"/>
                  </a:lnTo>
                  <a:lnTo>
                    <a:pt x="57311" y="179188"/>
                  </a:lnTo>
                  <a:lnTo>
                    <a:pt x="56848" y="179995"/>
                  </a:lnTo>
                  <a:lnTo>
                    <a:pt x="56888" y="181263"/>
                  </a:lnTo>
                  <a:lnTo>
                    <a:pt x="57694" y="181832"/>
                  </a:lnTo>
                  <a:lnTo>
                    <a:pt x="59518" y="184925"/>
                  </a:lnTo>
                  <a:lnTo>
                    <a:pt x="61012" y="186643"/>
                  </a:lnTo>
                  <a:lnTo>
                    <a:pt x="63272" y="187053"/>
                  </a:lnTo>
                  <a:lnTo>
                    <a:pt x="65030" y="186326"/>
                  </a:lnTo>
                  <a:lnTo>
                    <a:pt x="66801" y="186749"/>
                  </a:lnTo>
                  <a:lnTo>
                    <a:pt x="68546" y="186537"/>
                  </a:lnTo>
                  <a:lnTo>
                    <a:pt x="69034" y="184700"/>
                  </a:lnTo>
                  <a:lnTo>
                    <a:pt x="66854" y="182889"/>
                  </a:lnTo>
                  <a:lnTo>
                    <a:pt x="65809" y="180669"/>
                  </a:lnTo>
                  <a:close/>
                  <a:moveTo>
                    <a:pt x="120635" y="172989"/>
                  </a:moveTo>
                  <a:lnTo>
                    <a:pt x="119539" y="174033"/>
                  </a:lnTo>
                  <a:lnTo>
                    <a:pt x="120014" y="174760"/>
                  </a:lnTo>
                  <a:lnTo>
                    <a:pt x="121653" y="176056"/>
                  </a:lnTo>
                  <a:lnTo>
                    <a:pt x="124522" y="178831"/>
                  </a:lnTo>
                  <a:lnTo>
                    <a:pt x="125724" y="178170"/>
                  </a:lnTo>
                  <a:lnTo>
                    <a:pt x="126226" y="176095"/>
                  </a:lnTo>
                  <a:lnTo>
                    <a:pt x="125856" y="174906"/>
                  </a:lnTo>
                  <a:lnTo>
                    <a:pt x="123913" y="173002"/>
                  </a:lnTo>
                  <a:lnTo>
                    <a:pt x="120635" y="172989"/>
                  </a:lnTo>
                  <a:close/>
                  <a:moveTo>
                    <a:pt x="168800" y="179995"/>
                  </a:moveTo>
                  <a:lnTo>
                    <a:pt x="170571" y="182572"/>
                  </a:lnTo>
                  <a:lnTo>
                    <a:pt x="172857" y="184647"/>
                  </a:lnTo>
                  <a:lnTo>
                    <a:pt x="173994" y="185321"/>
                  </a:lnTo>
                  <a:lnTo>
                    <a:pt x="176690" y="186286"/>
                  </a:lnTo>
                  <a:lnTo>
                    <a:pt x="178752" y="188758"/>
                  </a:lnTo>
                  <a:lnTo>
                    <a:pt x="179995" y="189802"/>
                  </a:lnTo>
                  <a:lnTo>
                    <a:pt x="180748" y="191057"/>
                  </a:lnTo>
                  <a:lnTo>
                    <a:pt x="182532" y="193225"/>
                  </a:lnTo>
                  <a:lnTo>
                    <a:pt x="183868" y="193820"/>
                  </a:lnTo>
                  <a:lnTo>
                    <a:pt x="185308" y="193529"/>
                  </a:lnTo>
                  <a:lnTo>
                    <a:pt x="185559" y="195300"/>
                  </a:lnTo>
                  <a:lnTo>
                    <a:pt x="185255" y="197098"/>
                  </a:lnTo>
                  <a:lnTo>
                    <a:pt x="183947" y="199358"/>
                  </a:lnTo>
                  <a:lnTo>
                    <a:pt x="184872" y="201592"/>
                  </a:lnTo>
                  <a:lnTo>
                    <a:pt x="187462" y="205491"/>
                  </a:lnTo>
                  <a:lnTo>
                    <a:pt x="188943" y="207011"/>
                  </a:lnTo>
                  <a:lnTo>
                    <a:pt x="190687" y="207579"/>
                  </a:lnTo>
                  <a:lnTo>
                    <a:pt x="192935" y="211029"/>
                  </a:lnTo>
                  <a:lnTo>
                    <a:pt x="194878" y="211108"/>
                  </a:lnTo>
                  <a:lnTo>
                    <a:pt x="197944" y="211941"/>
                  </a:lnTo>
                  <a:lnTo>
                    <a:pt x="202768" y="211386"/>
                  </a:lnTo>
                  <a:lnTo>
                    <a:pt x="203945" y="211703"/>
                  </a:lnTo>
                  <a:lnTo>
                    <a:pt x="205650" y="213712"/>
                  </a:lnTo>
                  <a:lnTo>
                    <a:pt x="205914" y="213038"/>
                  </a:lnTo>
                  <a:lnTo>
                    <a:pt x="204553" y="210460"/>
                  </a:lnTo>
                  <a:lnTo>
                    <a:pt x="202464" y="208504"/>
                  </a:lnTo>
                  <a:lnTo>
                    <a:pt x="201116" y="208385"/>
                  </a:lnTo>
                  <a:lnTo>
                    <a:pt x="201222" y="207222"/>
                  </a:lnTo>
                  <a:lnTo>
                    <a:pt x="201764" y="205993"/>
                  </a:lnTo>
                  <a:lnTo>
                    <a:pt x="201208" y="204433"/>
                  </a:lnTo>
                  <a:lnTo>
                    <a:pt x="198591" y="199741"/>
                  </a:lnTo>
                  <a:lnTo>
                    <a:pt x="198103" y="198327"/>
                  </a:lnTo>
                  <a:lnTo>
                    <a:pt x="198129" y="196595"/>
                  </a:lnTo>
                  <a:lnTo>
                    <a:pt x="197891" y="194943"/>
                  </a:lnTo>
                  <a:lnTo>
                    <a:pt x="196913" y="193304"/>
                  </a:lnTo>
                  <a:lnTo>
                    <a:pt x="196200" y="188189"/>
                  </a:lnTo>
                  <a:lnTo>
                    <a:pt x="197310" y="185308"/>
                  </a:lnTo>
                  <a:lnTo>
                    <a:pt x="196820" y="183008"/>
                  </a:lnTo>
                  <a:lnTo>
                    <a:pt x="197455" y="181435"/>
                  </a:lnTo>
                  <a:lnTo>
                    <a:pt x="195921" y="179730"/>
                  </a:lnTo>
                  <a:lnTo>
                    <a:pt x="194032" y="178805"/>
                  </a:lnTo>
                  <a:lnTo>
                    <a:pt x="192604" y="178580"/>
                  </a:lnTo>
                  <a:lnTo>
                    <a:pt x="191719" y="177761"/>
                  </a:lnTo>
                  <a:lnTo>
                    <a:pt x="191705" y="175910"/>
                  </a:lnTo>
                  <a:lnTo>
                    <a:pt x="191097" y="174245"/>
                  </a:lnTo>
                  <a:lnTo>
                    <a:pt x="189088" y="171945"/>
                  </a:lnTo>
                  <a:lnTo>
                    <a:pt x="186736" y="170689"/>
                  </a:lnTo>
                  <a:lnTo>
                    <a:pt x="179162" y="171760"/>
                  </a:lnTo>
                  <a:lnTo>
                    <a:pt x="172395" y="171998"/>
                  </a:lnTo>
                  <a:lnTo>
                    <a:pt x="165548" y="170782"/>
                  </a:lnTo>
                  <a:lnTo>
                    <a:pt x="166817" y="175461"/>
                  </a:lnTo>
                  <a:lnTo>
                    <a:pt x="168800" y="179995"/>
                  </a:lnTo>
                  <a:close/>
                  <a:moveTo>
                    <a:pt x="140091" y="183867"/>
                  </a:moveTo>
                  <a:lnTo>
                    <a:pt x="139127" y="187780"/>
                  </a:lnTo>
                  <a:lnTo>
                    <a:pt x="139298" y="188969"/>
                  </a:lnTo>
                  <a:lnTo>
                    <a:pt x="142325" y="185836"/>
                  </a:lnTo>
                  <a:lnTo>
                    <a:pt x="144995" y="181382"/>
                  </a:lnTo>
                  <a:lnTo>
                    <a:pt x="146290" y="180748"/>
                  </a:lnTo>
                  <a:lnTo>
                    <a:pt x="147771" y="181316"/>
                  </a:lnTo>
                  <a:lnTo>
                    <a:pt x="150084" y="184330"/>
                  </a:lnTo>
                  <a:lnTo>
                    <a:pt x="151524" y="184925"/>
                  </a:lnTo>
                  <a:lnTo>
                    <a:pt x="151762" y="185467"/>
                  </a:lnTo>
                  <a:lnTo>
                    <a:pt x="153415" y="186801"/>
                  </a:lnTo>
                  <a:lnTo>
                    <a:pt x="153295" y="188242"/>
                  </a:lnTo>
                  <a:lnTo>
                    <a:pt x="154062" y="188718"/>
                  </a:lnTo>
                  <a:lnTo>
                    <a:pt x="156442" y="189313"/>
                  </a:lnTo>
                  <a:lnTo>
                    <a:pt x="160063" y="191983"/>
                  </a:lnTo>
                  <a:lnTo>
                    <a:pt x="161808" y="193860"/>
                  </a:lnTo>
                  <a:lnTo>
                    <a:pt x="161887" y="192194"/>
                  </a:lnTo>
                  <a:lnTo>
                    <a:pt x="161068" y="187806"/>
                  </a:lnTo>
                  <a:lnTo>
                    <a:pt x="157208" y="182096"/>
                  </a:lnTo>
                  <a:lnTo>
                    <a:pt x="152106" y="178752"/>
                  </a:lnTo>
                  <a:lnTo>
                    <a:pt x="148234" y="175368"/>
                  </a:lnTo>
                  <a:lnTo>
                    <a:pt x="147731" y="174298"/>
                  </a:lnTo>
                  <a:lnTo>
                    <a:pt x="145180" y="172698"/>
                  </a:lnTo>
                  <a:lnTo>
                    <a:pt x="141929" y="171535"/>
                  </a:lnTo>
                  <a:lnTo>
                    <a:pt x="139312" y="170372"/>
                  </a:lnTo>
                  <a:lnTo>
                    <a:pt x="139669" y="172884"/>
                  </a:lnTo>
                  <a:lnTo>
                    <a:pt x="140646" y="175686"/>
                  </a:lnTo>
                  <a:lnTo>
                    <a:pt x="140303" y="177589"/>
                  </a:lnTo>
                  <a:lnTo>
                    <a:pt x="140091" y="183867"/>
                  </a:lnTo>
                  <a:close/>
                  <a:moveTo>
                    <a:pt x="115533" y="170134"/>
                  </a:moveTo>
                  <a:lnTo>
                    <a:pt x="114899" y="171152"/>
                  </a:lnTo>
                  <a:lnTo>
                    <a:pt x="115388" y="172672"/>
                  </a:lnTo>
                  <a:lnTo>
                    <a:pt x="115864" y="172804"/>
                  </a:lnTo>
                  <a:lnTo>
                    <a:pt x="116538" y="171945"/>
                  </a:lnTo>
                  <a:lnTo>
                    <a:pt x="115772" y="170240"/>
                  </a:lnTo>
                  <a:lnTo>
                    <a:pt x="115533" y="170134"/>
                  </a:lnTo>
                  <a:close/>
                  <a:moveTo>
                    <a:pt x="110418" y="183894"/>
                  </a:moveTo>
                  <a:lnTo>
                    <a:pt x="111687" y="176849"/>
                  </a:lnTo>
                  <a:lnTo>
                    <a:pt x="112070" y="171694"/>
                  </a:lnTo>
                  <a:lnTo>
                    <a:pt x="111806" y="169579"/>
                  </a:lnTo>
                  <a:lnTo>
                    <a:pt x="112044" y="168443"/>
                  </a:lnTo>
                  <a:lnTo>
                    <a:pt x="111026" y="168495"/>
                  </a:lnTo>
                  <a:lnTo>
                    <a:pt x="108647" y="169962"/>
                  </a:lnTo>
                  <a:lnTo>
                    <a:pt x="108832" y="174575"/>
                  </a:lnTo>
                  <a:lnTo>
                    <a:pt x="107775" y="175990"/>
                  </a:lnTo>
                  <a:lnTo>
                    <a:pt x="107497" y="177523"/>
                  </a:lnTo>
                  <a:lnTo>
                    <a:pt x="107921" y="178686"/>
                  </a:lnTo>
                  <a:lnTo>
                    <a:pt x="109202" y="179955"/>
                  </a:lnTo>
                  <a:lnTo>
                    <a:pt x="108819" y="181475"/>
                  </a:lnTo>
                  <a:lnTo>
                    <a:pt x="110418" y="183894"/>
                  </a:lnTo>
                  <a:close/>
                  <a:moveTo>
                    <a:pt x="152397" y="175619"/>
                  </a:moveTo>
                  <a:lnTo>
                    <a:pt x="153428" y="176532"/>
                  </a:lnTo>
                  <a:lnTo>
                    <a:pt x="153071" y="174060"/>
                  </a:lnTo>
                  <a:lnTo>
                    <a:pt x="150943" y="169632"/>
                  </a:lnTo>
                  <a:lnTo>
                    <a:pt x="148590" y="167821"/>
                  </a:lnTo>
                  <a:lnTo>
                    <a:pt x="147863" y="168998"/>
                  </a:lnTo>
                  <a:lnTo>
                    <a:pt x="148881" y="170769"/>
                  </a:lnTo>
                  <a:lnTo>
                    <a:pt x="152397" y="175619"/>
                  </a:lnTo>
                  <a:close/>
                  <a:moveTo>
                    <a:pt x="142193" y="167081"/>
                  </a:moveTo>
                  <a:lnTo>
                    <a:pt x="139602" y="162772"/>
                  </a:lnTo>
                  <a:lnTo>
                    <a:pt x="137567" y="161305"/>
                  </a:lnTo>
                  <a:lnTo>
                    <a:pt x="132875" y="155423"/>
                  </a:lnTo>
                  <a:lnTo>
                    <a:pt x="132214" y="155344"/>
                  </a:lnTo>
                  <a:lnTo>
                    <a:pt x="130773" y="155595"/>
                  </a:lnTo>
                  <a:lnTo>
                    <a:pt x="130721" y="156970"/>
                  </a:lnTo>
                  <a:lnTo>
                    <a:pt x="131408" y="157644"/>
                  </a:lnTo>
                  <a:lnTo>
                    <a:pt x="133536" y="158807"/>
                  </a:lnTo>
                  <a:lnTo>
                    <a:pt x="136681" y="162125"/>
                  </a:lnTo>
                  <a:lnTo>
                    <a:pt x="139576" y="164120"/>
                  </a:lnTo>
                  <a:lnTo>
                    <a:pt x="142193" y="167081"/>
                  </a:lnTo>
                  <a:close/>
                  <a:moveTo>
                    <a:pt x="94584" y="174932"/>
                  </a:moveTo>
                  <a:lnTo>
                    <a:pt x="95469" y="172527"/>
                  </a:lnTo>
                  <a:lnTo>
                    <a:pt x="96765" y="170372"/>
                  </a:lnTo>
                  <a:lnTo>
                    <a:pt x="97135" y="168852"/>
                  </a:lnTo>
                  <a:lnTo>
                    <a:pt x="95020" y="163235"/>
                  </a:lnTo>
                  <a:lnTo>
                    <a:pt x="94610" y="160565"/>
                  </a:lnTo>
                  <a:lnTo>
                    <a:pt x="94703" y="158080"/>
                  </a:lnTo>
                  <a:lnTo>
                    <a:pt x="95694" y="156124"/>
                  </a:lnTo>
                  <a:lnTo>
                    <a:pt x="95165" y="154934"/>
                  </a:lnTo>
                  <a:lnTo>
                    <a:pt x="92984" y="153322"/>
                  </a:lnTo>
                  <a:lnTo>
                    <a:pt x="90632" y="151141"/>
                  </a:lnTo>
                  <a:lnTo>
                    <a:pt x="88491" y="148074"/>
                  </a:lnTo>
                  <a:lnTo>
                    <a:pt x="86283" y="146436"/>
                  </a:lnTo>
                  <a:lnTo>
                    <a:pt x="84460" y="147876"/>
                  </a:lnTo>
                  <a:lnTo>
                    <a:pt x="83296" y="147043"/>
                  </a:lnTo>
                  <a:lnTo>
                    <a:pt x="81882" y="146541"/>
                  </a:lnTo>
                  <a:lnTo>
                    <a:pt x="80613" y="144929"/>
                  </a:lnTo>
                  <a:lnTo>
                    <a:pt x="78947" y="144506"/>
                  </a:lnTo>
                  <a:lnTo>
                    <a:pt x="75088" y="145352"/>
                  </a:lnTo>
                  <a:lnTo>
                    <a:pt x="73793" y="145114"/>
                  </a:lnTo>
                  <a:lnTo>
                    <a:pt x="72471" y="144598"/>
                  </a:lnTo>
                  <a:lnTo>
                    <a:pt x="67806" y="143898"/>
                  </a:lnTo>
                  <a:lnTo>
                    <a:pt x="66166" y="144043"/>
                  </a:lnTo>
                  <a:lnTo>
                    <a:pt x="65109" y="145286"/>
                  </a:lnTo>
                  <a:lnTo>
                    <a:pt x="64950" y="146991"/>
                  </a:lnTo>
                  <a:lnTo>
                    <a:pt x="66193" y="147295"/>
                  </a:lnTo>
                  <a:lnTo>
                    <a:pt x="67435" y="147189"/>
                  </a:lnTo>
                  <a:lnTo>
                    <a:pt x="67898" y="147519"/>
                  </a:lnTo>
                  <a:lnTo>
                    <a:pt x="68783" y="149846"/>
                  </a:lnTo>
                  <a:lnTo>
                    <a:pt x="69629" y="151286"/>
                  </a:lnTo>
                  <a:lnTo>
                    <a:pt x="71400" y="152727"/>
                  </a:lnTo>
                  <a:lnTo>
                    <a:pt x="73462" y="153850"/>
                  </a:lnTo>
                  <a:lnTo>
                    <a:pt x="74296" y="154934"/>
                  </a:lnTo>
                  <a:lnTo>
                    <a:pt x="76860" y="159481"/>
                  </a:lnTo>
                  <a:lnTo>
                    <a:pt x="77375" y="163129"/>
                  </a:lnTo>
                  <a:lnTo>
                    <a:pt x="77719" y="164557"/>
                  </a:lnTo>
                  <a:lnTo>
                    <a:pt x="78327" y="165759"/>
                  </a:lnTo>
                  <a:lnTo>
                    <a:pt x="79913" y="167015"/>
                  </a:lnTo>
                  <a:lnTo>
                    <a:pt x="81195" y="168654"/>
                  </a:lnTo>
                  <a:lnTo>
                    <a:pt x="81935" y="170478"/>
                  </a:lnTo>
                  <a:lnTo>
                    <a:pt x="82160" y="172447"/>
                  </a:lnTo>
                  <a:lnTo>
                    <a:pt x="83349" y="174285"/>
                  </a:lnTo>
                  <a:lnTo>
                    <a:pt x="85728" y="176730"/>
                  </a:lnTo>
                  <a:lnTo>
                    <a:pt x="86653" y="177325"/>
                  </a:lnTo>
                  <a:lnTo>
                    <a:pt x="87354" y="178329"/>
                  </a:lnTo>
                  <a:lnTo>
                    <a:pt x="87738" y="179743"/>
                  </a:lnTo>
                  <a:lnTo>
                    <a:pt x="88742" y="180219"/>
                  </a:lnTo>
                  <a:lnTo>
                    <a:pt x="90804" y="180721"/>
                  </a:lnTo>
                  <a:lnTo>
                    <a:pt x="91927" y="179082"/>
                  </a:lnTo>
                  <a:lnTo>
                    <a:pt x="92680" y="178316"/>
                  </a:lnTo>
                  <a:lnTo>
                    <a:pt x="93513" y="178051"/>
                  </a:lnTo>
                  <a:lnTo>
                    <a:pt x="94478" y="178408"/>
                  </a:lnTo>
                  <a:lnTo>
                    <a:pt x="94452" y="176703"/>
                  </a:lnTo>
                  <a:lnTo>
                    <a:pt x="94822" y="175910"/>
                  </a:lnTo>
                  <a:lnTo>
                    <a:pt x="94584" y="174932"/>
                  </a:lnTo>
                  <a:close/>
                  <a:moveTo>
                    <a:pt x="105541" y="143184"/>
                  </a:moveTo>
                  <a:lnTo>
                    <a:pt x="105092" y="143448"/>
                  </a:lnTo>
                  <a:lnTo>
                    <a:pt x="103558" y="143369"/>
                  </a:lnTo>
                  <a:lnTo>
                    <a:pt x="102263" y="142642"/>
                  </a:lnTo>
                  <a:lnTo>
                    <a:pt x="101457" y="146647"/>
                  </a:lnTo>
                  <a:lnTo>
                    <a:pt x="102118" y="149357"/>
                  </a:lnTo>
                  <a:lnTo>
                    <a:pt x="103426" y="150678"/>
                  </a:lnTo>
                  <a:lnTo>
                    <a:pt x="106863" y="152846"/>
                  </a:lnTo>
                  <a:lnTo>
                    <a:pt x="107695" y="151960"/>
                  </a:lnTo>
                  <a:lnTo>
                    <a:pt x="107894" y="151048"/>
                  </a:lnTo>
                  <a:lnTo>
                    <a:pt x="109255" y="148326"/>
                  </a:lnTo>
                  <a:lnTo>
                    <a:pt x="108700" y="146753"/>
                  </a:lnTo>
                  <a:lnTo>
                    <a:pt x="108739" y="145563"/>
                  </a:lnTo>
                  <a:lnTo>
                    <a:pt x="105541" y="143184"/>
                  </a:lnTo>
                  <a:close/>
                  <a:moveTo>
                    <a:pt x="156375" y="141519"/>
                  </a:moveTo>
                  <a:lnTo>
                    <a:pt x="159548" y="143607"/>
                  </a:lnTo>
                  <a:lnTo>
                    <a:pt x="161160" y="142047"/>
                  </a:lnTo>
                  <a:lnTo>
                    <a:pt x="162296" y="141942"/>
                  </a:lnTo>
                  <a:lnTo>
                    <a:pt x="163182" y="142589"/>
                  </a:lnTo>
                  <a:lnTo>
                    <a:pt x="163618" y="140752"/>
                  </a:lnTo>
                  <a:lnTo>
                    <a:pt x="164702" y="139417"/>
                  </a:lnTo>
                  <a:lnTo>
                    <a:pt x="164266" y="137421"/>
                  </a:lnTo>
                  <a:lnTo>
                    <a:pt x="164372" y="134011"/>
                  </a:lnTo>
                  <a:lnTo>
                    <a:pt x="162178" y="132319"/>
                  </a:lnTo>
                  <a:lnTo>
                    <a:pt x="161424" y="131870"/>
                  </a:lnTo>
                  <a:lnTo>
                    <a:pt x="158900" y="128182"/>
                  </a:lnTo>
                  <a:lnTo>
                    <a:pt x="158001" y="128698"/>
                  </a:lnTo>
                  <a:lnTo>
                    <a:pt x="157313" y="129636"/>
                  </a:lnTo>
                  <a:lnTo>
                    <a:pt x="156719" y="130945"/>
                  </a:lnTo>
                  <a:lnTo>
                    <a:pt x="157393" y="136285"/>
                  </a:lnTo>
                  <a:lnTo>
                    <a:pt x="155728" y="139880"/>
                  </a:lnTo>
                  <a:lnTo>
                    <a:pt x="156375" y="141519"/>
                  </a:lnTo>
                  <a:close/>
                  <a:moveTo>
                    <a:pt x="102078" y="124587"/>
                  </a:moveTo>
                  <a:lnTo>
                    <a:pt x="102171" y="125261"/>
                  </a:lnTo>
                  <a:lnTo>
                    <a:pt x="102501" y="125975"/>
                  </a:lnTo>
                  <a:lnTo>
                    <a:pt x="108356" y="130152"/>
                  </a:lnTo>
                  <a:lnTo>
                    <a:pt x="108290" y="129002"/>
                  </a:lnTo>
                  <a:lnTo>
                    <a:pt x="102316" y="123913"/>
                  </a:lnTo>
                  <a:lnTo>
                    <a:pt x="102078" y="124587"/>
                  </a:lnTo>
                  <a:close/>
                  <a:moveTo>
                    <a:pt x="41542" y="73634"/>
                  </a:moveTo>
                  <a:lnTo>
                    <a:pt x="42732" y="75233"/>
                  </a:lnTo>
                  <a:lnTo>
                    <a:pt x="44186" y="76542"/>
                  </a:lnTo>
                  <a:lnTo>
                    <a:pt x="44847" y="77414"/>
                  </a:lnTo>
                  <a:lnTo>
                    <a:pt x="45243" y="78472"/>
                  </a:lnTo>
                  <a:lnTo>
                    <a:pt x="47834" y="89958"/>
                  </a:lnTo>
                  <a:lnTo>
                    <a:pt x="48839" y="92522"/>
                  </a:lnTo>
                  <a:lnTo>
                    <a:pt x="50385" y="95654"/>
                  </a:lnTo>
                  <a:lnTo>
                    <a:pt x="51601" y="98893"/>
                  </a:lnTo>
                  <a:lnTo>
                    <a:pt x="52302" y="102752"/>
                  </a:lnTo>
                  <a:lnTo>
                    <a:pt x="53703" y="106347"/>
                  </a:lnTo>
                  <a:lnTo>
                    <a:pt x="55262" y="107775"/>
                  </a:lnTo>
                  <a:lnTo>
                    <a:pt x="57113" y="107537"/>
                  </a:lnTo>
                  <a:lnTo>
                    <a:pt x="58078" y="107973"/>
                  </a:lnTo>
                  <a:lnTo>
                    <a:pt x="59294" y="111053"/>
                  </a:lnTo>
                  <a:lnTo>
                    <a:pt x="61580" y="113194"/>
                  </a:lnTo>
                  <a:lnTo>
                    <a:pt x="62756" y="116445"/>
                  </a:lnTo>
                  <a:lnTo>
                    <a:pt x="63946" y="117569"/>
                  </a:lnTo>
                  <a:lnTo>
                    <a:pt x="65400" y="117939"/>
                  </a:lnTo>
                  <a:lnTo>
                    <a:pt x="66880" y="117912"/>
                  </a:lnTo>
                  <a:lnTo>
                    <a:pt x="67555" y="116736"/>
                  </a:lnTo>
                  <a:lnTo>
                    <a:pt x="67012" y="113590"/>
                  </a:lnTo>
                  <a:lnTo>
                    <a:pt x="65505" y="108740"/>
                  </a:lnTo>
                  <a:lnTo>
                    <a:pt x="65995" y="105488"/>
                  </a:lnTo>
                  <a:lnTo>
                    <a:pt x="67581" y="107325"/>
                  </a:lnTo>
                  <a:lnTo>
                    <a:pt x="69444" y="108449"/>
                  </a:lnTo>
                  <a:lnTo>
                    <a:pt x="71903" y="108951"/>
                  </a:lnTo>
                  <a:lnTo>
                    <a:pt x="74123" y="110167"/>
                  </a:lnTo>
                  <a:lnTo>
                    <a:pt x="75696" y="112163"/>
                  </a:lnTo>
                  <a:lnTo>
                    <a:pt x="76265" y="114621"/>
                  </a:lnTo>
                  <a:lnTo>
                    <a:pt x="75762" y="116458"/>
                  </a:lnTo>
                  <a:lnTo>
                    <a:pt x="70687" y="122168"/>
                  </a:lnTo>
                  <a:lnTo>
                    <a:pt x="69722" y="123490"/>
                  </a:lnTo>
                  <a:lnTo>
                    <a:pt x="69273" y="125076"/>
                  </a:lnTo>
                  <a:lnTo>
                    <a:pt x="69947" y="130522"/>
                  </a:lnTo>
                  <a:lnTo>
                    <a:pt x="71070" y="135914"/>
                  </a:lnTo>
                  <a:lnTo>
                    <a:pt x="73026" y="133205"/>
                  </a:lnTo>
                  <a:lnTo>
                    <a:pt x="75842" y="133654"/>
                  </a:lnTo>
                  <a:lnTo>
                    <a:pt x="78525" y="137130"/>
                  </a:lnTo>
                  <a:lnTo>
                    <a:pt x="80362" y="137236"/>
                  </a:lnTo>
                  <a:lnTo>
                    <a:pt x="82834" y="139457"/>
                  </a:lnTo>
                  <a:lnTo>
                    <a:pt x="85636" y="140567"/>
                  </a:lnTo>
                  <a:lnTo>
                    <a:pt x="89086" y="140316"/>
                  </a:lnTo>
                  <a:lnTo>
                    <a:pt x="91412" y="138545"/>
                  </a:lnTo>
                  <a:lnTo>
                    <a:pt x="91253" y="136311"/>
                  </a:lnTo>
                  <a:lnTo>
                    <a:pt x="92324" y="134857"/>
                  </a:lnTo>
                  <a:lnTo>
                    <a:pt x="95601" y="132769"/>
                  </a:lnTo>
                  <a:lnTo>
                    <a:pt x="96725" y="132240"/>
                  </a:lnTo>
                  <a:lnTo>
                    <a:pt x="97955" y="131923"/>
                  </a:lnTo>
                  <a:lnTo>
                    <a:pt x="98853" y="132161"/>
                  </a:lnTo>
                  <a:lnTo>
                    <a:pt x="106652" y="136377"/>
                  </a:lnTo>
                  <a:lnTo>
                    <a:pt x="110405" y="140329"/>
                  </a:lnTo>
                  <a:lnTo>
                    <a:pt x="115071" y="143937"/>
                  </a:lnTo>
                  <a:lnTo>
                    <a:pt x="115917" y="144717"/>
                  </a:lnTo>
                  <a:lnTo>
                    <a:pt x="118587" y="148365"/>
                  </a:lnTo>
                  <a:lnTo>
                    <a:pt x="119115" y="149780"/>
                  </a:lnTo>
                  <a:lnTo>
                    <a:pt x="119353" y="151299"/>
                  </a:lnTo>
                  <a:lnTo>
                    <a:pt x="121666" y="153163"/>
                  </a:lnTo>
                  <a:lnTo>
                    <a:pt x="123332" y="151498"/>
                  </a:lnTo>
                  <a:lnTo>
                    <a:pt x="122697" y="147480"/>
                  </a:lnTo>
                  <a:lnTo>
                    <a:pt x="120847" y="144043"/>
                  </a:lnTo>
                  <a:lnTo>
                    <a:pt x="120371" y="142774"/>
                  </a:lnTo>
                  <a:lnTo>
                    <a:pt x="117873" y="140091"/>
                  </a:lnTo>
                  <a:lnTo>
                    <a:pt x="117530" y="138783"/>
                  </a:lnTo>
                  <a:lnTo>
                    <a:pt x="117424" y="137091"/>
                  </a:lnTo>
                  <a:lnTo>
                    <a:pt x="116974" y="135478"/>
                  </a:lnTo>
                  <a:lnTo>
                    <a:pt x="116115" y="133601"/>
                  </a:lnTo>
                  <a:lnTo>
                    <a:pt x="116419" y="132372"/>
                  </a:lnTo>
                  <a:lnTo>
                    <a:pt x="117846" y="132518"/>
                  </a:lnTo>
                  <a:lnTo>
                    <a:pt x="119195" y="133007"/>
                  </a:lnTo>
                  <a:lnTo>
                    <a:pt x="124376" y="137831"/>
                  </a:lnTo>
                  <a:lnTo>
                    <a:pt x="126808" y="141215"/>
                  </a:lnTo>
                  <a:lnTo>
                    <a:pt x="127707" y="141928"/>
                  </a:lnTo>
                  <a:lnTo>
                    <a:pt x="134817" y="146171"/>
                  </a:lnTo>
                  <a:lnTo>
                    <a:pt x="135651" y="147268"/>
                  </a:lnTo>
                  <a:lnTo>
                    <a:pt x="136166" y="148669"/>
                  </a:lnTo>
                  <a:lnTo>
                    <a:pt x="138836" y="152568"/>
                  </a:lnTo>
                  <a:lnTo>
                    <a:pt x="139087" y="155860"/>
                  </a:lnTo>
                  <a:lnTo>
                    <a:pt x="139774" y="157406"/>
                  </a:lnTo>
                  <a:lnTo>
                    <a:pt x="142074" y="157710"/>
                  </a:lnTo>
                  <a:lnTo>
                    <a:pt x="148022" y="161133"/>
                  </a:lnTo>
                  <a:lnTo>
                    <a:pt x="150771" y="161556"/>
                  </a:lnTo>
                  <a:lnTo>
                    <a:pt x="152383" y="161318"/>
                  </a:lnTo>
                  <a:lnTo>
                    <a:pt x="153824" y="160605"/>
                  </a:lnTo>
                  <a:lnTo>
                    <a:pt x="155133" y="160340"/>
                  </a:lnTo>
                  <a:lnTo>
                    <a:pt x="155965" y="161001"/>
                  </a:lnTo>
                  <a:lnTo>
                    <a:pt x="154987" y="164147"/>
                  </a:lnTo>
                  <a:lnTo>
                    <a:pt x="154922" y="167398"/>
                  </a:lnTo>
                  <a:lnTo>
                    <a:pt x="157287" y="170068"/>
                  </a:lnTo>
                  <a:lnTo>
                    <a:pt x="159799" y="170861"/>
                  </a:lnTo>
                  <a:lnTo>
                    <a:pt x="161028" y="164530"/>
                  </a:lnTo>
                  <a:lnTo>
                    <a:pt x="160393" y="157617"/>
                  </a:lnTo>
                  <a:lnTo>
                    <a:pt x="159481" y="157921"/>
                  </a:lnTo>
                  <a:lnTo>
                    <a:pt x="158582" y="157723"/>
                  </a:lnTo>
                  <a:lnTo>
                    <a:pt x="155542" y="155807"/>
                  </a:lnTo>
                  <a:lnTo>
                    <a:pt x="153441" y="155318"/>
                  </a:lnTo>
                  <a:lnTo>
                    <a:pt x="151287" y="155503"/>
                  </a:lnTo>
                  <a:lnTo>
                    <a:pt x="151802" y="153216"/>
                  </a:lnTo>
                  <a:lnTo>
                    <a:pt x="151617" y="151022"/>
                  </a:lnTo>
                  <a:lnTo>
                    <a:pt x="149991" y="148643"/>
                  </a:lnTo>
                  <a:lnTo>
                    <a:pt x="148220" y="146436"/>
                  </a:lnTo>
                  <a:lnTo>
                    <a:pt x="145537" y="143713"/>
                  </a:lnTo>
                  <a:lnTo>
                    <a:pt x="143700" y="140382"/>
                  </a:lnTo>
                  <a:lnTo>
                    <a:pt x="144929" y="138730"/>
                  </a:lnTo>
                  <a:lnTo>
                    <a:pt x="149793" y="138241"/>
                  </a:lnTo>
                  <a:lnTo>
                    <a:pt x="150798" y="136047"/>
                  </a:lnTo>
                  <a:lnTo>
                    <a:pt x="149635" y="134989"/>
                  </a:lnTo>
                  <a:lnTo>
                    <a:pt x="147255" y="133654"/>
                  </a:lnTo>
                  <a:lnTo>
                    <a:pt x="146172" y="133297"/>
                  </a:lnTo>
                  <a:lnTo>
                    <a:pt x="144903" y="133258"/>
                  </a:lnTo>
                  <a:lnTo>
                    <a:pt x="139708" y="131341"/>
                  </a:lnTo>
                  <a:lnTo>
                    <a:pt x="138135" y="129583"/>
                  </a:lnTo>
                  <a:lnTo>
                    <a:pt x="136602" y="128645"/>
                  </a:lnTo>
                  <a:lnTo>
                    <a:pt x="135743" y="129689"/>
                  </a:lnTo>
                  <a:lnTo>
                    <a:pt x="135386" y="131077"/>
                  </a:lnTo>
                  <a:lnTo>
                    <a:pt x="136655" y="132174"/>
                  </a:lnTo>
                  <a:lnTo>
                    <a:pt x="136787" y="135002"/>
                  </a:lnTo>
                  <a:lnTo>
                    <a:pt x="135465" y="137514"/>
                  </a:lnTo>
                  <a:lnTo>
                    <a:pt x="132253" y="137434"/>
                  </a:lnTo>
                  <a:lnTo>
                    <a:pt x="131090" y="136351"/>
                  </a:lnTo>
                  <a:lnTo>
                    <a:pt x="130826" y="134751"/>
                  </a:lnTo>
                  <a:lnTo>
                    <a:pt x="130972" y="133139"/>
                  </a:lnTo>
                  <a:lnTo>
                    <a:pt x="130786" y="131526"/>
                  </a:lnTo>
                  <a:lnTo>
                    <a:pt x="128975" y="128143"/>
                  </a:lnTo>
                  <a:lnTo>
                    <a:pt x="126609" y="125089"/>
                  </a:lnTo>
                  <a:lnTo>
                    <a:pt x="124455" y="123318"/>
                  </a:lnTo>
                  <a:lnTo>
                    <a:pt x="121983" y="122353"/>
                  </a:lnTo>
                  <a:lnTo>
                    <a:pt x="118560" y="121428"/>
                  </a:lnTo>
                  <a:lnTo>
                    <a:pt x="115177" y="121296"/>
                  </a:lnTo>
                  <a:lnTo>
                    <a:pt x="112731" y="122948"/>
                  </a:lnTo>
                  <a:lnTo>
                    <a:pt x="110485" y="125010"/>
                  </a:lnTo>
                  <a:lnTo>
                    <a:pt x="109427" y="125460"/>
                  </a:lnTo>
                  <a:lnTo>
                    <a:pt x="108581" y="126226"/>
                  </a:lnTo>
                  <a:lnTo>
                    <a:pt x="108780" y="127257"/>
                  </a:lnTo>
                  <a:lnTo>
                    <a:pt x="110789" y="129147"/>
                  </a:lnTo>
                  <a:lnTo>
                    <a:pt x="111278" y="130522"/>
                  </a:lnTo>
                  <a:lnTo>
                    <a:pt x="109877" y="130998"/>
                  </a:lnTo>
                  <a:lnTo>
                    <a:pt x="109639" y="132385"/>
                  </a:lnTo>
                  <a:lnTo>
                    <a:pt x="107960" y="132319"/>
                  </a:lnTo>
                  <a:lnTo>
                    <a:pt x="106308" y="131910"/>
                  </a:lnTo>
                  <a:lnTo>
                    <a:pt x="101906" y="129834"/>
                  </a:lnTo>
                  <a:lnTo>
                    <a:pt x="100307" y="128632"/>
                  </a:lnTo>
                  <a:lnTo>
                    <a:pt x="98826" y="127204"/>
                  </a:lnTo>
                  <a:lnTo>
                    <a:pt x="97796" y="125671"/>
                  </a:lnTo>
                  <a:lnTo>
                    <a:pt x="97201" y="123807"/>
                  </a:lnTo>
                  <a:lnTo>
                    <a:pt x="93765" y="116815"/>
                  </a:lnTo>
                  <a:lnTo>
                    <a:pt x="92905" y="114000"/>
                  </a:lnTo>
                  <a:lnTo>
                    <a:pt x="92509" y="111158"/>
                  </a:lnTo>
                  <a:lnTo>
                    <a:pt x="94002" y="109585"/>
                  </a:lnTo>
                  <a:lnTo>
                    <a:pt x="93659" y="108792"/>
                  </a:lnTo>
                  <a:lnTo>
                    <a:pt x="92945" y="108105"/>
                  </a:lnTo>
                  <a:lnTo>
                    <a:pt x="89284" y="102184"/>
                  </a:lnTo>
                  <a:lnTo>
                    <a:pt x="85768" y="96051"/>
                  </a:lnTo>
                  <a:lnTo>
                    <a:pt x="84684" y="94623"/>
                  </a:lnTo>
                  <a:lnTo>
                    <a:pt x="84301" y="92984"/>
                  </a:lnTo>
                  <a:lnTo>
                    <a:pt x="84591" y="91557"/>
                  </a:lnTo>
                  <a:lnTo>
                    <a:pt x="85424" y="90381"/>
                  </a:lnTo>
                  <a:lnTo>
                    <a:pt x="85992" y="87764"/>
                  </a:lnTo>
                  <a:lnTo>
                    <a:pt x="87750" y="84552"/>
                  </a:lnTo>
                  <a:lnTo>
                    <a:pt x="88253" y="83230"/>
                  </a:lnTo>
                  <a:lnTo>
                    <a:pt x="88081" y="81644"/>
                  </a:lnTo>
                  <a:lnTo>
                    <a:pt x="87407" y="80177"/>
                  </a:lnTo>
                  <a:lnTo>
                    <a:pt x="86482" y="78802"/>
                  </a:lnTo>
                  <a:lnTo>
                    <a:pt x="86904" y="75788"/>
                  </a:lnTo>
                  <a:lnTo>
                    <a:pt x="88795" y="73489"/>
                  </a:lnTo>
                  <a:lnTo>
                    <a:pt x="91095" y="71718"/>
                  </a:lnTo>
                  <a:lnTo>
                    <a:pt x="95350" y="69444"/>
                  </a:lnTo>
                  <a:lnTo>
                    <a:pt x="99197" y="68678"/>
                  </a:lnTo>
                  <a:lnTo>
                    <a:pt x="100466" y="63972"/>
                  </a:lnTo>
                  <a:lnTo>
                    <a:pt x="100400" y="61606"/>
                  </a:lnTo>
                  <a:lnTo>
                    <a:pt x="103691" y="50662"/>
                  </a:lnTo>
                  <a:lnTo>
                    <a:pt x="104008" y="45930"/>
                  </a:lnTo>
                  <a:lnTo>
                    <a:pt x="104510" y="44014"/>
                  </a:lnTo>
                  <a:lnTo>
                    <a:pt x="104696" y="42124"/>
                  </a:lnTo>
                  <a:lnTo>
                    <a:pt x="103294" y="41265"/>
                  </a:lnTo>
                  <a:lnTo>
                    <a:pt x="101708" y="40617"/>
                  </a:lnTo>
                  <a:lnTo>
                    <a:pt x="101087" y="38912"/>
                  </a:lnTo>
                  <a:lnTo>
                    <a:pt x="100651" y="36982"/>
                  </a:lnTo>
                  <a:lnTo>
                    <a:pt x="99858" y="35912"/>
                  </a:lnTo>
                  <a:lnTo>
                    <a:pt x="97347" y="34484"/>
                  </a:lnTo>
                  <a:lnTo>
                    <a:pt x="96382" y="33361"/>
                  </a:lnTo>
                  <a:lnTo>
                    <a:pt x="94240" y="29382"/>
                  </a:lnTo>
                  <a:lnTo>
                    <a:pt x="93288" y="26871"/>
                  </a:lnTo>
                  <a:lnTo>
                    <a:pt x="92852" y="24267"/>
                  </a:lnTo>
                  <a:lnTo>
                    <a:pt x="92178" y="15570"/>
                  </a:lnTo>
                  <a:lnTo>
                    <a:pt x="92826" y="12940"/>
                  </a:lnTo>
                  <a:lnTo>
                    <a:pt x="94227" y="10759"/>
                  </a:lnTo>
                  <a:lnTo>
                    <a:pt x="94359" y="8327"/>
                  </a:lnTo>
                  <a:lnTo>
                    <a:pt x="93606" y="6001"/>
                  </a:lnTo>
                  <a:lnTo>
                    <a:pt x="92509" y="4415"/>
                  </a:lnTo>
                  <a:lnTo>
                    <a:pt x="91226" y="3238"/>
                  </a:lnTo>
                  <a:lnTo>
                    <a:pt x="89456" y="3635"/>
                  </a:lnTo>
                  <a:lnTo>
                    <a:pt x="88266" y="6886"/>
                  </a:lnTo>
                  <a:lnTo>
                    <a:pt x="87513" y="8129"/>
                  </a:lnTo>
                  <a:lnTo>
                    <a:pt x="85464" y="9332"/>
                  </a:lnTo>
                  <a:lnTo>
                    <a:pt x="82913" y="9041"/>
                  </a:lnTo>
                  <a:lnTo>
                    <a:pt x="79595" y="8063"/>
                  </a:lnTo>
                  <a:lnTo>
                    <a:pt x="76344" y="6754"/>
                  </a:lnTo>
                  <a:lnTo>
                    <a:pt x="67184" y="1467"/>
                  </a:lnTo>
                  <a:lnTo>
                    <a:pt x="63192" y="0"/>
                  </a:lnTo>
                  <a:lnTo>
                    <a:pt x="61964" y="40"/>
                  </a:lnTo>
                  <a:lnTo>
                    <a:pt x="58990" y="846"/>
                  </a:lnTo>
                  <a:lnTo>
                    <a:pt x="57522" y="449"/>
                  </a:lnTo>
                  <a:lnTo>
                    <a:pt x="56174" y="317"/>
                  </a:lnTo>
                  <a:lnTo>
                    <a:pt x="53861" y="1943"/>
                  </a:lnTo>
                  <a:lnTo>
                    <a:pt x="51337" y="3014"/>
                  </a:lnTo>
                  <a:lnTo>
                    <a:pt x="51588" y="6939"/>
                  </a:lnTo>
                  <a:lnTo>
                    <a:pt x="51231" y="9900"/>
                  </a:lnTo>
                  <a:lnTo>
                    <a:pt x="50557" y="12768"/>
                  </a:lnTo>
                  <a:lnTo>
                    <a:pt x="49248" y="27585"/>
                  </a:lnTo>
                  <a:lnTo>
                    <a:pt x="50028" y="30493"/>
                  </a:lnTo>
                  <a:lnTo>
                    <a:pt x="51733" y="33229"/>
                  </a:lnTo>
                  <a:lnTo>
                    <a:pt x="52063" y="34960"/>
                  </a:lnTo>
                  <a:lnTo>
                    <a:pt x="52143" y="37987"/>
                  </a:lnTo>
                  <a:lnTo>
                    <a:pt x="53121" y="43062"/>
                  </a:lnTo>
                  <a:lnTo>
                    <a:pt x="53412" y="46856"/>
                  </a:lnTo>
                  <a:lnTo>
                    <a:pt x="52063" y="52328"/>
                  </a:lnTo>
                  <a:lnTo>
                    <a:pt x="52130" y="55619"/>
                  </a:lnTo>
                  <a:lnTo>
                    <a:pt x="52632" y="58897"/>
                  </a:lnTo>
                  <a:lnTo>
                    <a:pt x="53650" y="62545"/>
                  </a:lnTo>
                  <a:lnTo>
                    <a:pt x="55963" y="67594"/>
                  </a:lnTo>
                  <a:lnTo>
                    <a:pt x="56200" y="69312"/>
                  </a:lnTo>
                  <a:lnTo>
                    <a:pt x="55910" y="70766"/>
                  </a:lnTo>
                  <a:lnTo>
                    <a:pt x="55302" y="71982"/>
                  </a:lnTo>
                  <a:lnTo>
                    <a:pt x="53742" y="72405"/>
                  </a:lnTo>
                  <a:lnTo>
                    <a:pt x="51006" y="72511"/>
                  </a:lnTo>
                  <a:lnTo>
                    <a:pt x="50054" y="71982"/>
                  </a:lnTo>
                  <a:lnTo>
                    <a:pt x="47345" y="68638"/>
                  </a:lnTo>
                  <a:lnTo>
                    <a:pt x="46036" y="67766"/>
                  </a:lnTo>
                  <a:lnTo>
                    <a:pt x="44596" y="67105"/>
                  </a:lnTo>
                  <a:lnTo>
                    <a:pt x="43301" y="65730"/>
                  </a:lnTo>
                  <a:lnTo>
                    <a:pt x="41781" y="64620"/>
                  </a:lnTo>
                  <a:lnTo>
                    <a:pt x="40869" y="65281"/>
                  </a:lnTo>
                  <a:lnTo>
                    <a:pt x="40631" y="66642"/>
                  </a:lnTo>
                  <a:lnTo>
                    <a:pt x="41173" y="72299"/>
                  </a:lnTo>
                  <a:lnTo>
                    <a:pt x="41542" y="7363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3" name="Volný tvar: obrazec 100">
              <a:extLst>
                <a:ext uri="{FF2B5EF4-FFF2-40B4-BE49-F238E27FC236}">
                  <a16:creationId xmlns:a16="http://schemas.microsoft.com/office/drawing/2014/main" id="{54473609-5558-DD7C-E01E-97B148F285D1}"/>
                </a:ext>
              </a:extLst>
            </p:cNvPr>
            <p:cNvSpPr/>
            <p:nvPr/>
          </p:nvSpPr>
          <p:spPr>
            <a:xfrm>
              <a:off x="1106936" y="4890036"/>
              <a:ext cx="353782" cy="549800"/>
            </a:xfrm>
            <a:custGeom>
              <a:avLst/>
              <a:gdLst>
                <a:gd name="connsiteX0" fmla="*/ 332523 w 332734"/>
                <a:gd name="connsiteY0" fmla="*/ 459661 h 517090"/>
                <a:gd name="connsiteX1" fmla="*/ 330765 w 332734"/>
                <a:gd name="connsiteY1" fmla="*/ 458221 h 517090"/>
                <a:gd name="connsiteX2" fmla="*/ 327368 w 332734"/>
                <a:gd name="connsiteY2" fmla="*/ 456978 h 517090"/>
                <a:gd name="connsiteX3" fmla="*/ 325214 w 332734"/>
                <a:gd name="connsiteY3" fmla="*/ 457097 h 517090"/>
                <a:gd name="connsiteX4" fmla="*/ 323760 w 332734"/>
                <a:gd name="connsiteY4" fmla="*/ 455987 h 517090"/>
                <a:gd name="connsiteX5" fmla="*/ 322941 w 332734"/>
                <a:gd name="connsiteY5" fmla="*/ 455035 h 517090"/>
                <a:gd name="connsiteX6" fmla="*/ 317429 w 332734"/>
                <a:gd name="connsiteY6" fmla="*/ 443391 h 517090"/>
                <a:gd name="connsiteX7" fmla="*/ 316438 w 332734"/>
                <a:gd name="connsiteY7" fmla="*/ 440668 h 517090"/>
                <a:gd name="connsiteX8" fmla="*/ 316385 w 332734"/>
                <a:gd name="connsiteY8" fmla="*/ 439624 h 517090"/>
                <a:gd name="connsiteX9" fmla="*/ 318698 w 332734"/>
                <a:gd name="connsiteY9" fmla="*/ 433861 h 517090"/>
                <a:gd name="connsiteX10" fmla="*/ 319676 w 332734"/>
                <a:gd name="connsiteY10" fmla="*/ 431984 h 517090"/>
                <a:gd name="connsiteX11" fmla="*/ 321434 w 332734"/>
                <a:gd name="connsiteY11" fmla="*/ 429261 h 517090"/>
                <a:gd name="connsiteX12" fmla="*/ 320971 w 332734"/>
                <a:gd name="connsiteY12" fmla="*/ 428191 h 517090"/>
                <a:gd name="connsiteX13" fmla="*/ 316980 w 332734"/>
                <a:gd name="connsiteY13" fmla="*/ 423670 h 517090"/>
                <a:gd name="connsiteX14" fmla="*/ 315684 w 332734"/>
                <a:gd name="connsiteY14" fmla="*/ 421529 h 517090"/>
                <a:gd name="connsiteX15" fmla="*/ 315512 w 332734"/>
                <a:gd name="connsiteY15" fmla="*/ 419401 h 517090"/>
                <a:gd name="connsiteX16" fmla="*/ 315618 w 332734"/>
                <a:gd name="connsiteY16" fmla="*/ 416797 h 517090"/>
                <a:gd name="connsiteX17" fmla="*/ 317548 w 332734"/>
                <a:gd name="connsiteY17" fmla="*/ 415396 h 517090"/>
                <a:gd name="connsiteX18" fmla="*/ 317931 w 332734"/>
                <a:gd name="connsiteY18" fmla="*/ 413281 h 517090"/>
                <a:gd name="connsiteX19" fmla="*/ 318169 w 332734"/>
                <a:gd name="connsiteY19" fmla="*/ 411193 h 517090"/>
                <a:gd name="connsiteX20" fmla="*/ 318988 w 332734"/>
                <a:gd name="connsiteY20" fmla="*/ 410492 h 517090"/>
                <a:gd name="connsiteX21" fmla="*/ 319782 w 332734"/>
                <a:gd name="connsiteY21" fmla="*/ 409316 h 517090"/>
                <a:gd name="connsiteX22" fmla="*/ 320694 w 332734"/>
                <a:gd name="connsiteY22" fmla="*/ 407611 h 517090"/>
                <a:gd name="connsiteX23" fmla="*/ 322214 w 332734"/>
                <a:gd name="connsiteY23" fmla="*/ 406117 h 517090"/>
                <a:gd name="connsiteX24" fmla="*/ 323086 w 332734"/>
                <a:gd name="connsiteY24" fmla="*/ 404981 h 517090"/>
                <a:gd name="connsiteX25" fmla="*/ 323020 w 332734"/>
                <a:gd name="connsiteY25" fmla="*/ 401809 h 517090"/>
                <a:gd name="connsiteX26" fmla="*/ 323747 w 332734"/>
                <a:gd name="connsiteY26" fmla="*/ 400950 h 517090"/>
                <a:gd name="connsiteX27" fmla="*/ 325915 w 332734"/>
                <a:gd name="connsiteY27" fmla="*/ 399945 h 517090"/>
                <a:gd name="connsiteX28" fmla="*/ 326086 w 332734"/>
                <a:gd name="connsiteY28" fmla="*/ 399112 h 517090"/>
                <a:gd name="connsiteX29" fmla="*/ 325373 w 332734"/>
                <a:gd name="connsiteY29" fmla="*/ 396984 h 517090"/>
                <a:gd name="connsiteX30" fmla="*/ 324051 w 332734"/>
                <a:gd name="connsiteY30" fmla="*/ 394737 h 517090"/>
                <a:gd name="connsiteX31" fmla="*/ 323046 w 332734"/>
                <a:gd name="connsiteY31" fmla="*/ 393640 h 517090"/>
                <a:gd name="connsiteX32" fmla="*/ 321354 w 332734"/>
                <a:gd name="connsiteY32" fmla="*/ 388115 h 517090"/>
                <a:gd name="connsiteX33" fmla="*/ 319861 w 332734"/>
                <a:gd name="connsiteY33" fmla="*/ 385366 h 517090"/>
                <a:gd name="connsiteX34" fmla="*/ 320297 w 332734"/>
                <a:gd name="connsiteY34" fmla="*/ 384269 h 517090"/>
                <a:gd name="connsiteX35" fmla="*/ 321050 w 332734"/>
                <a:gd name="connsiteY35" fmla="*/ 382868 h 517090"/>
                <a:gd name="connsiteX36" fmla="*/ 321658 w 332734"/>
                <a:gd name="connsiteY36" fmla="*/ 380092 h 517090"/>
                <a:gd name="connsiteX37" fmla="*/ 321672 w 332734"/>
                <a:gd name="connsiteY37" fmla="*/ 376867 h 517090"/>
                <a:gd name="connsiteX38" fmla="*/ 320508 w 332734"/>
                <a:gd name="connsiteY38" fmla="*/ 365012 h 517090"/>
                <a:gd name="connsiteX39" fmla="*/ 320363 w 332734"/>
                <a:gd name="connsiteY39" fmla="*/ 362685 h 517090"/>
                <a:gd name="connsiteX40" fmla="*/ 321354 w 332734"/>
                <a:gd name="connsiteY40" fmla="*/ 361046 h 517090"/>
                <a:gd name="connsiteX41" fmla="*/ 322835 w 332734"/>
                <a:gd name="connsiteY41" fmla="*/ 359156 h 517090"/>
                <a:gd name="connsiteX42" fmla="*/ 324170 w 332734"/>
                <a:gd name="connsiteY42" fmla="*/ 358429 h 517090"/>
                <a:gd name="connsiteX43" fmla="*/ 325386 w 332734"/>
                <a:gd name="connsiteY43" fmla="*/ 357240 h 517090"/>
                <a:gd name="connsiteX44" fmla="*/ 325121 w 332734"/>
                <a:gd name="connsiteY44" fmla="*/ 354993 h 517090"/>
                <a:gd name="connsiteX45" fmla="*/ 325875 w 332734"/>
                <a:gd name="connsiteY45" fmla="*/ 353658 h 517090"/>
                <a:gd name="connsiteX46" fmla="*/ 326813 w 332734"/>
                <a:gd name="connsiteY46" fmla="*/ 352005 h 517090"/>
                <a:gd name="connsiteX47" fmla="*/ 323020 w 332734"/>
                <a:gd name="connsiteY47" fmla="*/ 345463 h 517090"/>
                <a:gd name="connsiteX48" fmla="*/ 319689 w 332734"/>
                <a:gd name="connsiteY48" fmla="*/ 339713 h 517090"/>
                <a:gd name="connsiteX49" fmla="*/ 316557 w 332734"/>
                <a:gd name="connsiteY49" fmla="*/ 334308 h 517090"/>
                <a:gd name="connsiteX50" fmla="*/ 312961 w 332734"/>
                <a:gd name="connsiteY50" fmla="*/ 328056 h 517090"/>
                <a:gd name="connsiteX51" fmla="*/ 310582 w 332734"/>
                <a:gd name="connsiteY51" fmla="*/ 323945 h 517090"/>
                <a:gd name="connsiteX52" fmla="*/ 307648 w 332734"/>
                <a:gd name="connsiteY52" fmla="*/ 318830 h 517090"/>
                <a:gd name="connsiteX53" fmla="*/ 305071 w 332734"/>
                <a:gd name="connsiteY53" fmla="*/ 314336 h 517090"/>
                <a:gd name="connsiteX54" fmla="*/ 301568 w 332734"/>
                <a:gd name="connsiteY54" fmla="*/ 308203 h 517090"/>
                <a:gd name="connsiteX55" fmla="*/ 299202 w 332734"/>
                <a:gd name="connsiteY55" fmla="*/ 308269 h 517090"/>
                <a:gd name="connsiteX56" fmla="*/ 295052 w 332734"/>
                <a:gd name="connsiteY56" fmla="*/ 307688 h 517090"/>
                <a:gd name="connsiteX57" fmla="*/ 292052 w 332734"/>
                <a:gd name="connsiteY57" fmla="*/ 307595 h 517090"/>
                <a:gd name="connsiteX58" fmla="*/ 289514 w 332734"/>
                <a:gd name="connsiteY58" fmla="*/ 309075 h 517090"/>
                <a:gd name="connsiteX59" fmla="*/ 285813 w 332734"/>
                <a:gd name="connsiteY59" fmla="*/ 310913 h 517090"/>
                <a:gd name="connsiteX60" fmla="*/ 284108 w 332734"/>
                <a:gd name="connsiteY60" fmla="*/ 311388 h 517090"/>
                <a:gd name="connsiteX61" fmla="*/ 282826 w 332734"/>
                <a:gd name="connsiteY61" fmla="*/ 311455 h 517090"/>
                <a:gd name="connsiteX62" fmla="*/ 281570 w 332734"/>
                <a:gd name="connsiteY62" fmla="*/ 311230 h 517090"/>
                <a:gd name="connsiteX63" fmla="*/ 280050 w 332734"/>
                <a:gd name="connsiteY63" fmla="*/ 310278 h 517090"/>
                <a:gd name="connsiteX64" fmla="*/ 277856 w 332734"/>
                <a:gd name="connsiteY64" fmla="*/ 308071 h 517090"/>
                <a:gd name="connsiteX65" fmla="*/ 276336 w 332734"/>
                <a:gd name="connsiteY65" fmla="*/ 308917 h 517090"/>
                <a:gd name="connsiteX66" fmla="*/ 275265 w 332734"/>
                <a:gd name="connsiteY66" fmla="*/ 309855 h 517090"/>
                <a:gd name="connsiteX67" fmla="*/ 274975 w 332734"/>
                <a:gd name="connsiteY67" fmla="*/ 305071 h 517090"/>
                <a:gd name="connsiteX68" fmla="*/ 274539 w 332734"/>
                <a:gd name="connsiteY68" fmla="*/ 297880 h 517090"/>
                <a:gd name="connsiteX69" fmla="*/ 274155 w 332734"/>
                <a:gd name="connsiteY69" fmla="*/ 291523 h 517090"/>
                <a:gd name="connsiteX70" fmla="*/ 273864 w 332734"/>
                <a:gd name="connsiteY70" fmla="*/ 286447 h 517090"/>
                <a:gd name="connsiteX71" fmla="*/ 273534 w 332734"/>
                <a:gd name="connsiteY71" fmla="*/ 280526 h 517090"/>
                <a:gd name="connsiteX72" fmla="*/ 273296 w 332734"/>
                <a:gd name="connsiteY72" fmla="*/ 276336 h 517090"/>
                <a:gd name="connsiteX73" fmla="*/ 274274 w 332734"/>
                <a:gd name="connsiteY73" fmla="*/ 274750 h 517090"/>
                <a:gd name="connsiteX74" fmla="*/ 274829 w 332734"/>
                <a:gd name="connsiteY74" fmla="*/ 272979 h 517090"/>
                <a:gd name="connsiteX75" fmla="*/ 273904 w 332734"/>
                <a:gd name="connsiteY75" fmla="*/ 270600 h 517090"/>
                <a:gd name="connsiteX76" fmla="*/ 273957 w 332734"/>
                <a:gd name="connsiteY76" fmla="*/ 268432 h 517090"/>
                <a:gd name="connsiteX77" fmla="*/ 274419 w 332734"/>
                <a:gd name="connsiteY77" fmla="*/ 266912 h 517090"/>
                <a:gd name="connsiteX78" fmla="*/ 275054 w 332734"/>
                <a:gd name="connsiteY78" fmla="*/ 265432 h 517090"/>
                <a:gd name="connsiteX79" fmla="*/ 273428 w 332734"/>
                <a:gd name="connsiteY79" fmla="*/ 266172 h 517090"/>
                <a:gd name="connsiteX80" fmla="*/ 272741 w 332734"/>
                <a:gd name="connsiteY80" fmla="*/ 266581 h 517090"/>
                <a:gd name="connsiteX81" fmla="*/ 271921 w 332734"/>
                <a:gd name="connsiteY81" fmla="*/ 267705 h 517090"/>
                <a:gd name="connsiteX82" fmla="*/ 269860 w 332734"/>
                <a:gd name="connsiteY82" fmla="*/ 269225 h 517090"/>
                <a:gd name="connsiteX83" fmla="*/ 268511 w 332734"/>
                <a:gd name="connsiteY83" fmla="*/ 270732 h 517090"/>
                <a:gd name="connsiteX84" fmla="*/ 266886 w 332734"/>
                <a:gd name="connsiteY84" fmla="*/ 271974 h 517090"/>
                <a:gd name="connsiteX85" fmla="*/ 264903 w 332734"/>
                <a:gd name="connsiteY85" fmla="*/ 274710 h 517090"/>
                <a:gd name="connsiteX86" fmla="*/ 263224 w 332734"/>
                <a:gd name="connsiteY86" fmla="*/ 276204 h 517090"/>
                <a:gd name="connsiteX87" fmla="*/ 261453 w 332734"/>
                <a:gd name="connsiteY87" fmla="*/ 277155 h 517090"/>
                <a:gd name="connsiteX88" fmla="*/ 258598 w 332734"/>
                <a:gd name="connsiteY88" fmla="*/ 280367 h 517090"/>
                <a:gd name="connsiteX89" fmla="*/ 256127 w 332734"/>
                <a:gd name="connsiteY89" fmla="*/ 281002 h 517090"/>
                <a:gd name="connsiteX90" fmla="*/ 249478 w 332734"/>
                <a:gd name="connsiteY90" fmla="*/ 281491 h 517090"/>
                <a:gd name="connsiteX91" fmla="*/ 242526 w 332734"/>
                <a:gd name="connsiteY91" fmla="*/ 281478 h 517090"/>
                <a:gd name="connsiteX92" fmla="*/ 236182 w 332734"/>
                <a:gd name="connsiteY92" fmla="*/ 281464 h 517090"/>
                <a:gd name="connsiteX93" fmla="*/ 235217 w 332734"/>
                <a:gd name="connsiteY93" fmla="*/ 281425 h 517090"/>
                <a:gd name="connsiteX94" fmla="*/ 235124 w 332734"/>
                <a:gd name="connsiteY94" fmla="*/ 278781 h 517090"/>
                <a:gd name="connsiteX95" fmla="*/ 235164 w 332734"/>
                <a:gd name="connsiteY95" fmla="*/ 276918 h 517090"/>
                <a:gd name="connsiteX96" fmla="*/ 232877 w 332734"/>
                <a:gd name="connsiteY96" fmla="*/ 274948 h 517090"/>
                <a:gd name="connsiteX97" fmla="*/ 232586 w 332734"/>
                <a:gd name="connsiteY97" fmla="*/ 272516 h 517090"/>
                <a:gd name="connsiteX98" fmla="*/ 231912 w 332734"/>
                <a:gd name="connsiteY98" fmla="*/ 270851 h 517090"/>
                <a:gd name="connsiteX99" fmla="*/ 231080 w 332734"/>
                <a:gd name="connsiteY99" fmla="*/ 268802 h 517090"/>
                <a:gd name="connsiteX100" fmla="*/ 229480 w 332734"/>
                <a:gd name="connsiteY100" fmla="*/ 267480 h 517090"/>
                <a:gd name="connsiteX101" fmla="*/ 227326 w 332734"/>
                <a:gd name="connsiteY101" fmla="*/ 266978 h 517090"/>
                <a:gd name="connsiteX102" fmla="*/ 223757 w 332734"/>
                <a:gd name="connsiteY102" fmla="*/ 265841 h 517090"/>
                <a:gd name="connsiteX103" fmla="*/ 218497 w 332734"/>
                <a:gd name="connsiteY103" fmla="*/ 264665 h 517090"/>
                <a:gd name="connsiteX104" fmla="*/ 213540 w 332734"/>
                <a:gd name="connsiteY104" fmla="*/ 264586 h 517090"/>
                <a:gd name="connsiteX105" fmla="*/ 208676 w 332734"/>
                <a:gd name="connsiteY105" fmla="*/ 264691 h 517090"/>
                <a:gd name="connsiteX106" fmla="*/ 211412 w 332734"/>
                <a:gd name="connsiteY106" fmla="*/ 260581 h 517090"/>
                <a:gd name="connsiteX107" fmla="*/ 214148 w 332734"/>
                <a:gd name="connsiteY107" fmla="*/ 256470 h 517090"/>
                <a:gd name="connsiteX108" fmla="*/ 213857 w 332734"/>
                <a:gd name="connsiteY108" fmla="*/ 252875 h 517090"/>
                <a:gd name="connsiteX109" fmla="*/ 211293 w 332734"/>
                <a:gd name="connsiteY109" fmla="*/ 249756 h 517090"/>
                <a:gd name="connsiteX110" fmla="*/ 209892 w 332734"/>
                <a:gd name="connsiteY110" fmla="*/ 247813 h 517090"/>
                <a:gd name="connsiteX111" fmla="*/ 207738 w 332734"/>
                <a:gd name="connsiteY111" fmla="*/ 245143 h 517090"/>
                <a:gd name="connsiteX112" fmla="*/ 205174 w 332734"/>
                <a:gd name="connsiteY112" fmla="*/ 243292 h 517090"/>
                <a:gd name="connsiteX113" fmla="*/ 203693 w 332734"/>
                <a:gd name="connsiteY113" fmla="*/ 240834 h 517090"/>
                <a:gd name="connsiteX114" fmla="*/ 203746 w 332734"/>
                <a:gd name="connsiteY114" fmla="*/ 239340 h 517090"/>
                <a:gd name="connsiteX115" fmla="*/ 203469 w 332734"/>
                <a:gd name="connsiteY115" fmla="*/ 238362 h 517090"/>
                <a:gd name="connsiteX116" fmla="*/ 202504 w 332734"/>
                <a:gd name="connsiteY116" fmla="*/ 237794 h 517090"/>
                <a:gd name="connsiteX117" fmla="*/ 201512 w 332734"/>
                <a:gd name="connsiteY117" fmla="*/ 236882 h 517090"/>
                <a:gd name="connsiteX118" fmla="*/ 200164 w 332734"/>
                <a:gd name="connsiteY118" fmla="*/ 235904 h 517090"/>
                <a:gd name="connsiteX119" fmla="*/ 198578 w 332734"/>
                <a:gd name="connsiteY119" fmla="*/ 234595 h 517090"/>
                <a:gd name="connsiteX120" fmla="*/ 198512 w 332734"/>
                <a:gd name="connsiteY120" fmla="*/ 233274 h 517090"/>
                <a:gd name="connsiteX121" fmla="*/ 197864 w 332734"/>
                <a:gd name="connsiteY121" fmla="*/ 231886 h 517090"/>
                <a:gd name="connsiteX122" fmla="*/ 196833 w 332734"/>
                <a:gd name="connsiteY122" fmla="*/ 230247 h 517090"/>
                <a:gd name="connsiteX123" fmla="*/ 196767 w 332734"/>
                <a:gd name="connsiteY123" fmla="*/ 228925 h 517090"/>
                <a:gd name="connsiteX124" fmla="*/ 195802 w 332734"/>
                <a:gd name="connsiteY124" fmla="*/ 226877 h 517090"/>
                <a:gd name="connsiteX125" fmla="*/ 194785 w 332734"/>
                <a:gd name="connsiteY125" fmla="*/ 225409 h 517090"/>
                <a:gd name="connsiteX126" fmla="*/ 193807 w 332734"/>
                <a:gd name="connsiteY126" fmla="*/ 224418 h 517090"/>
                <a:gd name="connsiteX127" fmla="*/ 192366 w 332734"/>
                <a:gd name="connsiteY127" fmla="*/ 223030 h 517090"/>
                <a:gd name="connsiteX128" fmla="*/ 192379 w 332734"/>
                <a:gd name="connsiteY128" fmla="*/ 221880 h 517090"/>
                <a:gd name="connsiteX129" fmla="*/ 193357 w 332734"/>
                <a:gd name="connsiteY129" fmla="*/ 221299 h 517090"/>
                <a:gd name="connsiteX130" fmla="*/ 193727 w 332734"/>
                <a:gd name="connsiteY130" fmla="*/ 219990 h 517090"/>
                <a:gd name="connsiteX131" fmla="*/ 193516 w 332734"/>
                <a:gd name="connsiteY131" fmla="*/ 218682 h 517090"/>
                <a:gd name="connsiteX132" fmla="*/ 192326 w 332734"/>
                <a:gd name="connsiteY132" fmla="*/ 217862 h 517090"/>
                <a:gd name="connsiteX133" fmla="*/ 190925 w 332734"/>
                <a:gd name="connsiteY133" fmla="*/ 217453 h 517090"/>
                <a:gd name="connsiteX134" fmla="*/ 189009 w 332734"/>
                <a:gd name="connsiteY134" fmla="*/ 215073 h 517090"/>
                <a:gd name="connsiteX135" fmla="*/ 187647 w 332734"/>
                <a:gd name="connsiteY135" fmla="*/ 213844 h 517090"/>
                <a:gd name="connsiteX136" fmla="*/ 186749 w 332734"/>
                <a:gd name="connsiteY136" fmla="*/ 213104 h 517090"/>
                <a:gd name="connsiteX137" fmla="*/ 186193 w 332734"/>
                <a:gd name="connsiteY137" fmla="*/ 212285 h 517090"/>
                <a:gd name="connsiteX138" fmla="*/ 186682 w 332734"/>
                <a:gd name="connsiteY138" fmla="*/ 211703 h 517090"/>
                <a:gd name="connsiteX139" fmla="*/ 187211 w 332734"/>
                <a:gd name="connsiteY139" fmla="*/ 210884 h 517090"/>
                <a:gd name="connsiteX140" fmla="*/ 187304 w 332734"/>
                <a:gd name="connsiteY140" fmla="*/ 209575 h 517090"/>
                <a:gd name="connsiteX141" fmla="*/ 186947 w 332734"/>
                <a:gd name="connsiteY141" fmla="*/ 208346 h 517090"/>
                <a:gd name="connsiteX142" fmla="*/ 186907 w 332734"/>
                <a:gd name="connsiteY142" fmla="*/ 207275 h 517090"/>
                <a:gd name="connsiteX143" fmla="*/ 187753 w 332734"/>
                <a:gd name="connsiteY143" fmla="*/ 206945 h 517090"/>
                <a:gd name="connsiteX144" fmla="*/ 188705 w 332734"/>
                <a:gd name="connsiteY144" fmla="*/ 207116 h 517090"/>
                <a:gd name="connsiteX145" fmla="*/ 189604 w 332734"/>
                <a:gd name="connsiteY145" fmla="*/ 206456 h 517090"/>
                <a:gd name="connsiteX146" fmla="*/ 190833 w 332734"/>
                <a:gd name="connsiteY146" fmla="*/ 206205 h 517090"/>
                <a:gd name="connsiteX147" fmla="*/ 192194 w 332734"/>
                <a:gd name="connsiteY147" fmla="*/ 206046 h 517090"/>
                <a:gd name="connsiteX148" fmla="*/ 192881 w 332734"/>
                <a:gd name="connsiteY148" fmla="*/ 205306 h 517090"/>
                <a:gd name="connsiteX149" fmla="*/ 192749 w 332734"/>
                <a:gd name="connsiteY149" fmla="*/ 203997 h 517090"/>
                <a:gd name="connsiteX150" fmla="*/ 191771 w 332734"/>
                <a:gd name="connsiteY150" fmla="*/ 201446 h 517090"/>
                <a:gd name="connsiteX151" fmla="*/ 190846 w 332734"/>
                <a:gd name="connsiteY151" fmla="*/ 200389 h 517090"/>
                <a:gd name="connsiteX152" fmla="*/ 190489 w 332734"/>
                <a:gd name="connsiteY152" fmla="*/ 198829 h 517090"/>
                <a:gd name="connsiteX153" fmla="*/ 191057 w 332734"/>
                <a:gd name="connsiteY153" fmla="*/ 195829 h 517090"/>
                <a:gd name="connsiteX154" fmla="*/ 191428 w 332734"/>
                <a:gd name="connsiteY154" fmla="*/ 193912 h 517090"/>
                <a:gd name="connsiteX155" fmla="*/ 192921 w 332734"/>
                <a:gd name="connsiteY155" fmla="*/ 191877 h 517090"/>
                <a:gd name="connsiteX156" fmla="*/ 197574 w 332734"/>
                <a:gd name="connsiteY156" fmla="*/ 187515 h 517090"/>
                <a:gd name="connsiteX157" fmla="*/ 201790 w 332734"/>
                <a:gd name="connsiteY157" fmla="*/ 184554 h 517090"/>
                <a:gd name="connsiteX158" fmla="*/ 203905 w 332734"/>
                <a:gd name="connsiteY158" fmla="*/ 184250 h 517090"/>
                <a:gd name="connsiteX159" fmla="*/ 205425 w 332734"/>
                <a:gd name="connsiteY159" fmla="*/ 183153 h 517090"/>
                <a:gd name="connsiteX160" fmla="*/ 206350 w 332734"/>
                <a:gd name="connsiteY160" fmla="*/ 181475 h 517090"/>
                <a:gd name="connsiteX161" fmla="*/ 206548 w 332734"/>
                <a:gd name="connsiteY161" fmla="*/ 179651 h 517090"/>
                <a:gd name="connsiteX162" fmla="*/ 206257 w 332734"/>
                <a:gd name="connsiteY162" fmla="*/ 178051 h 517090"/>
                <a:gd name="connsiteX163" fmla="*/ 205359 w 332734"/>
                <a:gd name="connsiteY163" fmla="*/ 175686 h 517090"/>
                <a:gd name="connsiteX164" fmla="*/ 204275 w 332734"/>
                <a:gd name="connsiteY164" fmla="*/ 172738 h 517090"/>
                <a:gd name="connsiteX165" fmla="*/ 203482 w 332734"/>
                <a:gd name="connsiteY165" fmla="*/ 171099 h 517090"/>
                <a:gd name="connsiteX166" fmla="*/ 204050 w 332734"/>
                <a:gd name="connsiteY166" fmla="*/ 169130 h 517090"/>
                <a:gd name="connsiteX167" fmla="*/ 205108 w 332734"/>
                <a:gd name="connsiteY167" fmla="*/ 166433 h 517090"/>
                <a:gd name="connsiteX168" fmla="*/ 207302 w 332734"/>
                <a:gd name="connsiteY168" fmla="*/ 162376 h 517090"/>
                <a:gd name="connsiteX169" fmla="*/ 209337 w 332734"/>
                <a:gd name="connsiteY169" fmla="*/ 158001 h 517090"/>
                <a:gd name="connsiteX170" fmla="*/ 209522 w 332734"/>
                <a:gd name="connsiteY170" fmla="*/ 156732 h 517090"/>
                <a:gd name="connsiteX171" fmla="*/ 209707 w 332734"/>
                <a:gd name="connsiteY171" fmla="*/ 154062 h 517090"/>
                <a:gd name="connsiteX172" fmla="*/ 210513 w 332734"/>
                <a:gd name="connsiteY172" fmla="*/ 148616 h 517090"/>
                <a:gd name="connsiteX173" fmla="*/ 210976 w 332734"/>
                <a:gd name="connsiteY173" fmla="*/ 145669 h 517090"/>
                <a:gd name="connsiteX174" fmla="*/ 210632 w 332734"/>
                <a:gd name="connsiteY174" fmla="*/ 144519 h 517090"/>
                <a:gd name="connsiteX175" fmla="*/ 211108 w 332734"/>
                <a:gd name="connsiteY175" fmla="*/ 143541 h 517090"/>
                <a:gd name="connsiteX176" fmla="*/ 212456 w 332734"/>
                <a:gd name="connsiteY176" fmla="*/ 142721 h 517090"/>
                <a:gd name="connsiteX177" fmla="*/ 215747 w 332734"/>
                <a:gd name="connsiteY177" fmla="*/ 141968 h 517090"/>
                <a:gd name="connsiteX178" fmla="*/ 217942 w 332734"/>
                <a:gd name="connsiteY178" fmla="*/ 140342 h 517090"/>
                <a:gd name="connsiteX179" fmla="*/ 221312 w 332734"/>
                <a:gd name="connsiteY179" fmla="*/ 137276 h 517090"/>
                <a:gd name="connsiteX180" fmla="*/ 224088 w 332734"/>
                <a:gd name="connsiteY180" fmla="*/ 134024 h 517090"/>
                <a:gd name="connsiteX181" fmla="*/ 226454 w 332734"/>
                <a:gd name="connsiteY181" fmla="*/ 132980 h 517090"/>
                <a:gd name="connsiteX182" fmla="*/ 230683 w 332734"/>
                <a:gd name="connsiteY182" fmla="*/ 129967 h 517090"/>
                <a:gd name="connsiteX183" fmla="*/ 233115 w 332734"/>
                <a:gd name="connsiteY183" fmla="*/ 128050 h 517090"/>
                <a:gd name="connsiteX184" fmla="*/ 234080 w 332734"/>
                <a:gd name="connsiteY184" fmla="*/ 127455 h 517090"/>
                <a:gd name="connsiteX185" fmla="*/ 236486 w 332734"/>
                <a:gd name="connsiteY185" fmla="*/ 126067 h 517090"/>
                <a:gd name="connsiteX186" fmla="*/ 240860 w 332734"/>
                <a:gd name="connsiteY186" fmla="*/ 125592 h 517090"/>
                <a:gd name="connsiteX187" fmla="*/ 244522 w 332734"/>
                <a:gd name="connsiteY187" fmla="*/ 125089 h 517090"/>
                <a:gd name="connsiteX188" fmla="*/ 246557 w 332734"/>
                <a:gd name="connsiteY188" fmla="*/ 124177 h 517090"/>
                <a:gd name="connsiteX189" fmla="*/ 249571 w 332734"/>
                <a:gd name="connsiteY189" fmla="*/ 123807 h 517090"/>
                <a:gd name="connsiteX190" fmla="*/ 251580 w 332734"/>
                <a:gd name="connsiteY190" fmla="*/ 122790 h 517090"/>
                <a:gd name="connsiteX191" fmla="*/ 253840 w 332734"/>
                <a:gd name="connsiteY191" fmla="*/ 122763 h 517090"/>
                <a:gd name="connsiteX192" fmla="*/ 258056 w 332734"/>
                <a:gd name="connsiteY192" fmla="*/ 121719 h 517090"/>
                <a:gd name="connsiteX193" fmla="*/ 259457 w 332734"/>
                <a:gd name="connsiteY193" fmla="*/ 120159 h 517090"/>
                <a:gd name="connsiteX194" fmla="*/ 260634 w 332734"/>
                <a:gd name="connsiteY194" fmla="*/ 118309 h 517090"/>
                <a:gd name="connsiteX195" fmla="*/ 262246 w 332734"/>
                <a:gd name="connsiteY195" fmla="*/ 116723 h 517090"/>
                <a:gd name="connsiteX196" fmla="*/ 264176 w 332734"/>
                <a:gd name="connsiteY196" fmla="*/ 116313 h 517090"/>
                <a:gd name="connsiteX197" fmla="*/ 266357 w 332734"/>
                <a:gd name="connsiteY197" fmla="*/ 116577 h 517090"/>
                <a:gd name="connsiteX198" fmla="*/ 268947 w 332734"/>
                <a:gd name="connsiteY198" fmla="*/ 116551 h 517090"/>
                <a:gd name="connsiteX199" fmla="*/ 272067 w 332734"/>
                <a:gd name="connsiteY199" fmla="*/ 116062 h 517090"/>
                <a:gd name="connsiteX200" fmla="*/ 273626 w 332734"/>
                <a:gd name="connsiteY200" fmla="*/ 117291 h 517090"/>
                <a:gd name="connsiteX201" fmla="*/ 274340 w 332734"/>
                <a:gd name="connsiteY201" fmla="*/ 118798 h 517090"/>
                <a:gd name="connsiteX202" fmla="*/ 276336 w 332734"/>
                <a:gd name="connsiteY202" fmla="*/ 120331 h 517090"/>
                <a:gd name="connsiteX203" fmla="*/ 277711 w 332734"/>
                <a:gd name="connsiteY203" fmla="*/ 120239 h 517090"/>
                <a:gd name="connsiteX204" fmla="*/ 279072 w 332734"/>
                <a:gd name="connsiteY204" fmla="*/ 119921 h 517090"/>
                <a:gd name="connsiteX205" fmla="*/ 280988 w 332734"/>
                <a:gd name="connsiteY205" fmla="*/ 121230 h 517090"/>
                <a:gd name="connsiteX206" fmla="*/ 282218 w 332734"/>
                <a:gd name="connsiteY206" fmla="*/ 121058 h 517090"/>
                <a:gd name="connsiteX207" fmla="*/ 282998 w 332734"/>
                <a:gd name="connsiteY207" fmla="*/ 120331 h 517090"/>
                <a:gd name="connsiteX208" fmla="*/ 283090 w 332734"/>
                <a:gd name="connsiteY208" fmla="*/ 118481 h 517090"/>
                <a:gd name="connsiteX209" fmla="*/ 281742 w 332734"/>
                <a:gd name="connsiteY209" fmla="*/ 116392 h 517090"/>
                <a:gd name="connsiteX210" fmla="*/ 279746 w 332734"/>
                <a:gd name="connsiteY210" fmla="*/ 114423 h 517090"/>
                <a:gd name="connsiteX211" fmla="*/ 277896 w 332734"/>
                <a:gd name="connsiteY211" fmla="*/ 113233 h 517090"/>
                <a:gd name="connsiteX212" fmla="*/ 277076 w 332734"/>
                <a:gd name="connsiteY212" fmla="*/ 111687 h 517090"/>
                <a:gd name="connsiteX213" fmla="*/ 275939 w 332734"/>
                <a:gd name="connsiteY213" fmla="*/ 108502 h 517090"/>
                <a:gd name="connsiteX214" fmla="*/ 274459 w 332734"/>
                <a:gd name="connsiteY214" fmla="*/ 107418 h 517090"/>
                <a:gd name="connsiteX215" fmla="*/ 273402 w 332734"/>
                <a:gd name="connsiteY215" fmla="*/ 106572 h 517090"/>
                <a:gd name="connsiteX216" fmla="*/ 272424 w 332734"/>
                <a:gd name="connsiteY216" fmla="*/ 106704 h 517090"/>
                <a:gd name="connsiteX217" fmla="*/ 271406 w 332734"/>
                <a:gd name="connsiteY217" fmla="*/ 107576 h 517090"/>
                <a:gd name="connsiteX218" fmla="*/ 269807 w 332734"/>
                <a:gd name="connsiteY218" fmla="*/ 108131 h 517090"/>
                <a:gd name="connsiteX219" fmla="*/ 268710 w 332734"/>
                <a:gd name="connsiteY219" fmla="*/ 108039 h 517090"/>
                <a:gd name="connsiteX220" fmla="*/ 264242 w 332734"/>
                <a:gd name="connsiteY220" fmla="*/ 105858 h 517090"/>
                <a:gd name="connsiteX221" fmla="*/ 263515 w 332734"/>
                <a:gd name="connsiteY221" fmla="*/ 105647 h 517090"/>
                <a:gd name="connsiteX222" fmla="*/ 266198 w 332734"/>
                <a:gd name="connsiteY222" fmla="*/ 100650 h 517090"/>
                <a:gd name="connsiteX223" fmla="*/ 271009 w 332734"/>
                <a:gd name="connsiteY223" fmla="*/ 91715 h 517090"/>
                <a:gd name="connsiteX224" fmla="*/ 274076 w 332734"/>
                <a:gd name="connsiteY224" fmla="*/ 86032 h 517090"/>
                <a:gd name="connsiteX225" fmla="*/ 277486 w 332734"/>
                <a:gd name="connsiteY225" fmla="*/ 79727 h 517090"/>
                <a:gd name="connsiteX226" fmla="*/ 279231 w 332734"/>
                <a:gd name="connsiteY226" fmla="*/ 76515 h 517090"/>
                <a:gd name="connsiteX227" fmla="*/ 279455 w 332734"/>
                <a:gd name="connsiteY227" fmla="*/ 75960 h 517090"/>
                <a:gd name="connsiteX228" fmla="*/ 279429 w 332734"/>
                <a:gd name="connsiteY228" fmla="*/ 75141 h 517090"/>
                <a:gd name="connsiteX229" fmla="*/ 278636 w 332734"/>
                <a:gd name="connsiteY229" fmla="*/ 73912 h 517090"/>
                <a:gd name="connsiteX230" fmla="*/ 276904 w 332734"/>
                <a:gd name="connsiteY230" fmla="*/ 73396 h 517090"/>
                <a:gd name="connsiteX231" fmla="*/ 274895 w 332734"/>
                <a:gd name="connsiteY231" fmla="*/ 72458 h 517090"/>
                <a:gd name="connsiteX232" fmla="*/ 273613 w 332734"/>
                <a:gd name="connsiteY232" fmla="*/ 70925 h 517090"/>
                <a:gd name="connsiteX233" fmla="*/ 271855 w 332734"/>
                <a:gd name="connsiteY233" fmla="*/ 70277 h 517090"/>
                <a:gd name="connsiteX234" fmla="*/ 270481 w 332734"/>
                <a:gd name="connsiteY234" fmla="*/ 69180 h 517090"/>
                <a:gd name="connsiteX235" fmla="*/ 268009 w 332734"/>
                <a:gd name="connsiteY235" fmla="*/ 68122 h 517090"/>
                <a:gd name="connsiteX236" fmla="*/ 266502 w 332734"/>
                <a:gd name="connsiteY236" fmla="*/ 67131 h 517090"/>
                <a:gd name="connsiteX237" fmla="*/ 264705 w 332734"/>
                <a:gd name="connsiteY237" fmla="*/ 66788 h 517090"/>
                <a:gd name="connsiteX238" fmla="*/ 263238 w 332734"/>
                <a:gd name="connsiteY238" fmla="*/ 64977 h 517090"/>
                <a:gd name="connsiteX239" fmla="*/ 257937 w 332734"/>
                <a:gd name="connsiteY239" fmla="*/ 61487 h 517090"/>
                <a:gd name="connsiteX240" fmla="*/ 256589 w 332734"/>
                <a:gd name="connsiteY240" fmla="*/ 61157 h 517090"/>
                <a:gd name="connsiteX241" fmla="*/ 255135 w 332734"/>
                <a:gd name="connsiteY241" fmla="*/ 61699 h 517090"/>
                <a:gd name="connsiteX242" fmla="*/ 252994 w 332734"/>
                <a:gd name="connsiteY242" fmla="*/ 62254 h 517090"/>
                <a:gd name="connsiteX243" fmla="*/ 250959 w 332734"/>
                <a:gd name="connsiteY243" fmla="*/ 64157 h 517090"/>
                <a:gd name="connsiteX244" fmla="*/ 248381 w 332734"/>
                <a:gd name="connsiteY244" fmla="*/ 64778 h 517090"/>
                <a:gd name="connsiteX245" fmla="*/ 245962 w 332734"/>
                <a:gd name="connsiteY245" fmla="*/ 64752 h 517090"/>
                <a:gd name="connsiteX246" fmla="*/ 244680 w 332734"/>
                <a:gd name="connsiteY246" fmla="*/ 63615 h 517090"/>
                <a:gd name="connsiteX247" fmla="*/ 243464 w 332734"/>
                <a:gd name="connsiteY247" fmla="*/ 63205 h 517090"/>
                <a:gd name="connsiteX248" fmla="*/ 241852 w 332734"/>
                <a:gd name="connsiteY248" fmla="*/ 61646 h 517090"/>
                <a:gd name="connsiteX249" fmla="*/ 239036 w 332734"/>
                <a:gd name="connsiteY249" fmla="*/ 60470 h 517090"/>
                <a:gd name="connsiteX250" fmla="*/ 236988 w 332734"/>
                <a:gd name="connsiteY250" fmla="*/ 59637 h 517090"/>
                <a:gd name="connsiteX251" fmla="*/ 235745 w 332734"/>
                <a:gd name="connsiteY251" fmla="*/ 60020 h 517090"/>
                <a:gd name="connsiteX252" fmla="*/ 234173 w 332734"/>
                <a:gd name="connsiteY252" fmla="*/ 61752 h 517090"/>
                <a:gd name="connsiteX253" fmla="*/ 232573 w 332734"/>
                <a:gd name="connsiteY253" fmla="*/ 63470 h 517090"/>
                <a:gd name="connsiteX254" fmla="*/ 231304 w 332734"/>
                <a:gd name="connsiteY254" fmla="*/ 64540 h 517090"/>
                <a:gd name="connsiteX255" fmla="*/ 229573 w 332734"/>
                <a:gd name="connsiteY255" fmla="*/ 64488 h 517090"/>
                <a:gd name="connsiteX256" fmla="*/ 227537 w 332734"/>
                <a:gd name="connsiteY256" fmla="*/ 66074 h 517090"/>
                <a:gd name="connsiteX257" fmla="*/ 225515 w 332734"/>
                <a:gd name="connsiteY257" fmla="*/ 66629 h 517090"/>
                <a:gd name="connsiteX258" fmla="*/ 223467 w 332734"/>
                <a:gd name="connsiteY258" fmla="*/ 66880 h 517090"/>
                <a:gd name="connsiteX259" fmla="*/ 221101 w 332734"/>
                <a:gd name="connsiteY259" fmla="*/ 67435 h 517090"/>
                <a:gd name="connsiteX260" fmla="*/ 218470 w 332734"/>
                <a:gd name="connsiteY260" fmla="*/ 66484 h 517090"/>
                <a:gd name="connsiteX261" fmla="*/ 216303 w 332734"/>
                <a:gd name="connsiteY261" fmla="*/ 65638 h 517090"/>
                <a:gd name="connsiteX262" fmla="*/ 215325 w 332734"/>
                <a:gd name="connsiteY262" fmla="*/ 65254 h 517090"/>
                <a:gd name="connsiteX263" fmla="*/ 214465 w 332734"/>
                <a:gd name="connsiteY263" fmla="*/ 65519 h 517090"/>
                <a:gd name="connsiteX264" fmla="*/ 213130 w 332734"/>
                <a:gd name="connsiteY264" fmla="*/ 66404 h 517090"/>
                <a:gd name="connsiteX265" fmla="*/ 210725 w 332734"/>
                <a:gd name="connsiteY265" fmla="*/ 66774 h 517090"/>
                <a:gd name="connsiteX266" fmla="*/ 208835 w 332734"/>
                <a:gd name="connsiteY266" fmla="*/ 66854 h 517090"/>
                <a:gd name="connsiteX267" fmla="*/ 207473 w 332734"/>
                <a:gd name="connsiteY267" fmla="*/ 66444 h 517090"/>
                <a:gd name="connsiteX268" fmla="*/ 206231 w 332734"/>
                <a:gd name="connsiteY268" fmla="*/ 64911 h 517090"/>
                <a:gd name="connsiteX269" fmla="*/ 204248 w 332734"/>
                <a:gd name="connsiteY269" fmla="*/ 64131 h 517090"/>
                <a:gd name="connsiteX270" fmla="*/ 202081 w 332734"/>
                <a:gd name="connsiteY270" fmla="*/ 63179 h 517090"/>
                <a:gd name="connsiteX271" fmla="*/ 201592 w 332734"/>
                <a:gd name="connsiteY271" fmla="*/ 61210 h 517090"/>
                <a:gd name="connsiteX272" fmla="*/ 201869 w 332734"/>
                <a:gd name="connsiteY272" fmla="*/ 59729 h 517090"/>
                <a:gd name="connsiteX273" fmla="*/ 202662 w 332734"/>
                <a:gd name="connsiteY273" fmla="*/ 57601 h 517090"/>
                <a:gd name="connsiteX274" fmla="*/ 202160 w 332734"/>
                <a:gd name="connsiteY274" fmla="*/ 55407 h 517090"/>
                <a:gd name="connsiteX275" fmla="*/ 201195 w 332734"/>
                <a:gd name="connsiteY275" fmla="*/ 51944 h 517090"/>
                <a:gd name="connsiteX276" fmla="*/ 200785 w 332734"/>
                <a:gd name="connsiteY276" fmla="*/ 50530 h 517090"/>
                <a:gd name="connsiteX277" fmla="*/ 200085 w 332734"/>
                <a:gd name="connsiteY277" fmla="*/ 49314 h 517090"/>
                <a:gd name="connsiteX278" fmla="*/ 199014 w 332734"/>
                <a:gd name="connsiteY278" fmla="*/ 48891 h 517090"/>
                <a:gd name="connsiteX279" fmla="*/ 196952 w 332734"/>
                <a:gd name="connsiteY279" fmla="*/ 49208 h 517090"/>
                <a:gd name="connsiteX280" fmla="*/ 194666 w 332734"/>
                <a:gd name="connsiteY280" fmla="*/ 47900 h 517090"/>
                <a:gd name="connsiteX281" fmla="*/ 193252 w 332734"/>
                <a:gd name="connsiteY281" fmla="*/ 46644 h 517090"/>
                <a:gd name="connsiteX282" fmla="*/ 192498 w 332734"/>
                <a:gd name="connsiteY282" fmla="*/ 45111 h 517090"/>
                <a:gd name="connsiteX283" fmla="*/ 193225 w 332734"/>
                <a:gd name="connsiteY283" fmla="*/ 42230 h 517090"/>
                <a:gd name="connsiteX284" fmla="*/ 192511 w 332734"/>
                <a:gd name="connsiteY284" fmla="*/ 39771 h 517090"/>
                <a:gd name="connsiteX285" fmla="*/ 191150 w 332734"/>
                <a:gd name="connsiteY285" fmla="*/ 38410 h 517090"/>
                <a:gd name="connsiteX286" fmla="*/ 190251 w 332734"/>
                <a:gd name="connsiteY286" fmla="*/ 36004 h 517090"/>
                <a:gd name="connsiteX287" fmla="*/ 188877 w 332734"/>
                <a:gd name="connsiteY287" fmla="*/ 34101 h 517090"/>
                <a:gd name="connsiteX288" fmla="*/ 187079 w 332734"/>
                <a:gd name="connsiteY288" fmla="*/ 33123 h 517090"/>
                <a:gd name="connsiteX289" fmla="*/ 185295 w 332734"/>
                <a:gd name="connsiteY289" fmla="*/ 33229 h 517090"/>
                <a:gd name="connsiteX290" fmla="*/ 183894 w 332734"/>
                <a:gd name="connsiteY290" fmla="*/ 32621 h 517090"/>
                <a:gd name="connsiteX291" fmla="*/ 182281 w 332734"/>
                <a:gd name="connsiteY291" fmla="*/ 30612 h 517090"/>
                <a:gd name="connsiteX292" fmla="*/ 180774 w 332734"/>
                <a:gd name="connsiteY292" fmla="*/ 29845 h 517090"/>
                <a:gd name="connsiteX293" fmla="*/ 179069 w 332734"/>
                <a:gd name="connsiteY293" fmla="*/ 27875 h 517090"/>
                <a:gd name="connsiteX294" fmla="*/ 175910 w 332734"/>
                <a:gd name="connsiteY294" fmla="*/ 27003 h 517090"/>
                <a:gd name="connsiteX295" fmla="*/ 174258 w 332734"/>
                <a:gd name="connsiteY295" fmla="*/ 26236 h 517090"/>
                <a:gd name="connsiteX296" fmla="*/ 173306 w 332734"/>
                <a:gd name="connsiteY296" fmla="*/ 25034 h 517090"/>
                <a:gd name="connsiteX297" fmla="*/ 172024 w 332734"/>
                <a:gd name="connsiteY297" fmla="*/ 22853 h 517090"/>
                <a:gd name="connsiteX298" fmla="*/ 172170 w 332734"/>
                <a:gd name="connsiteY298" fmla="*/ 21650 h 517090"/>
                <a:gd name="connsiteX299" fmla="*/ 171549 w 332734"/>
                <a:gd name="connsiteY299" fmla="*/ 20474 h 517090"/>
                <a:gd name="connsiteX300" fmla="*/ 170980 w 332734"/>
                <a:gd name="connsiteY300" fmla="*/ 18346 h 517090"/>
                <a:gd name="connsiteX301" fmla="*/ 169896 w 332734"/>
                <a:gd name="connsiteY301" fmla="*/ 15226 h 517090"/>
                <a:gd name="connsiteX302" fmla="*/ 168707 w 332734"/>
                <a:gd name="connsiteY302" fmla="*/ 13442 h 517090"/>
                <a:gd name="connsiteX303" fmla="*/ 167478 w 332734"/>
                <a:gd name="connsiteY303" fmla="*/ 12094 h 517090"/>
                <a:gd name="connsiteX304" fmla="*/ 166447 w 332734"/>
                <a:gd name="connsiteY304" fmla="*/ 10957 h 517090"/>
                <a:gd name="connsiteX305" fmla="*/ 164913 w 332734"/>
                <a:gd name="connsiteY305" fmla="*/ 9265 h 517090"/>
                <a:gd name="connsiteX306" fmla="*/ 163023 w 332734"/>
                <a:gd name="connsiteY306" fmla="*/ 8287 h 517090"/>
                <a:gd name="connsiteX307" fmla="*/ 161424 w 332734"/>
                <a:gd name="connsiteY307" fmla="*/ 7256 h 517090"/>
                <a:gd name="connsiteX308" fmla="*/ 160803 w 332734"/>
                <a:gd name="connsiteY308" fmla="*/ 5723 h 517090"/>
                <a:gd name="connsiteX309" fmla="*/ 160261 w 332734"/>
                <a:gd name="connsiteY309" fmla="*/ 4467 h 517090"/>
                <a:gd name="connsiteX310" fmla="*/ 159375 w 332734"/>
                <a:gd name="connsiteY310" fmla="*/ 4560 h 517090"/>
                <a:gd name="connsiteX311" fmla="*/ 158093 w 332734"/>
                <a:gd name="connsiteY311" fmla="*/ 4454 h 517090"/>
                <a:gd name="connsiteX312" fmla="*/ 156679 w 332734"/>
                <a:gd name="connsiteY312" fmla="*/ 4137 h 517090"/>
                <a:gd name="connsiteX313" fmla="*/ 155185 w 332734"/>
                <a:gd name="connsiteY313" fmla="*/ 3225 h 517090"/>
                <a:gd name="connsiteX314" fmla="*/ 153943 w 332734"/>
                <a:gd name="connsiteY314" fmla="*/ 2115 h 517090"/>
                <a:gd name="connsiteX315" fmla="*/ 151855 w 332734"/>
                <a:gd name="connsiteY315" fmla="*/ 238 h 517090"/>
                <a:gd name="connsiteX316" fmla="*/ 150718 w 332734"/>
                <a:gd name="connsiteY316" fmla="*/ 0 h 517090"/>
                <a:gd name="connsiteX317" fmla="*/ 149700 w 332734"/>
                <a:gd name="connsiteY317" fmla="*/ 0 h 517090"/>
                <a:gd name="connsiteX318" fmla="*/ 148207 w 332734"/>
                <a:gd name="connsiteY318" fmla="*/ 1824 h 517090"/>
                <a:gd name="connsiteX319" fmla="*/ 146819 w 332734"/>
                <a:gd name="connsiteY319" fmla="*/ 2829 h 517090"/>
                <a:gd name="connsiteX320" fmla="*/ 145365 w 332734"/>
                <a:gd name="connsiteY320" fmla="*/ 2947 h 517090"/>
                <a:gd name="connsiteX321" fmla="*/ 143435 w 332734"/>
                <a:gd name="connsiteY321" fmla="*/ 3251 h 517090"/>
                <a:gd name="connsiteX322" fmla="*/ 140739 w 332734"/>
                <a:gd name="connsiteY322" fmla="*/ 2287 h 517090"/>
                <a:gd name="connsiteX323" fmla="*/ 139681 w 332734"/>
                <a:gd name="connsiteY323" fmla="*/ 2287 h 517090"/>
                <a:gd name="connsiteX324" fmla="*/ 139536 w 332734"/>
                <a:gd name="connsiteY324" fmla="*/ 3265 h 517090"/>
                <a:gd name="connsiteX325" fmla="*/ 141320 w 332734"/>
                <a:gd name="connsiteY325" fmla="*/ 4467 h 517090"/>
                <a:gd name="connsiteX326" fmla="*/ 143065 w 332734"/>
                <a:gd name="connsiteY326" fmla="*/ 5829 h 517090"/>
                <a:gd name="connsiteX327" fmla="*/ 143699 w 332734"/>
                <a:gd name="connsiteY327" fmla="*/ 7904 h 517090"/>
                <a:gd name="connsiteX328" fmla="*/ 144730 w 332734"/>
                <a:gd name="connsiteY328" fmla="*/ 10362 h 517090"/>
                <a:gd name="connsiteX329" fmla="*/ 147229 w 332734"/>
                <a:gd name="connsiteY329" fmla="*/ 13125 h 517090"/>
                <a:gd name="connsiteX330" fmla="*/ 148788 w 332734"/>
                <a:gd name="connsiteY330" fmla="*/ 14513 h 517090"/>
                <a:gd name="connsiteX331" fmla="*/ 148894 w 332734"/>
                <a:gd name="connsiteY331" fmla="*/ 15491 h 517090"/>
                <a:gd name="connsiteX332" fmla="*/ 148418 w 332734"/>
                <a:gd name="connsiteY332" fmla="*/ 17288 h 517090"/>
                <a:gd name="connsiteX333" fmla="*/ 148312 w 332734"/>
                <a:gd name="connsiteY333" fmla="*/ 18795 h 517090"/>
                <a:gd name="connsiteX334" fmla="*/ 149211 w 332734"/>
                <a:gd name="connsiteY334" fmla="*/ 25708 h 517090"/>
                <a:gd name="connsiteX335" fmla="*/ 148643 w 332734"/>
                <a:gd name="connsiteY335" fmla="*/ 26131 h 517090"/>
                <a:gd name="connsiteX336" fmla="*/ 147731 w 332734"/>
                <a:gd name="connsiteY336" fmla="*/ 26170 h 517090"/>
                <a:gd name="connsiteX337" fmla="*/ 146753 w 332734"/>
                <a:gd name="connsiteY337" fmla="*/ 26131 h 517090"/>
                <a:gd name="connsiteX338" fmla="*/ 145946 w 332734"/>
                <a:gd name="connsiteY338" fmla="*/ 25377 h 517090"/>
                <a:gd name="connsiteX339" fmla="*/ 145246 w 332734"/>
                <a:gd name="connsiteY339" fmla="*/ 24928 h 517090"/>
                <a:gd name="connsiteX340" fmla="*/ 144955 w 332734"/>
                <a:gd name="connsiteY340" fmla="*/ 25999 h 517090"/>
                <a:gd name="connsiteX341" fmla="*/ 144268 w 332734"/>
                <a:gd name="connsiteY341" fmla="*/ 29078 h 517090"/>
                <a:gd name="connsiteX342" fmla="*/ 142735 w 332734"/>
                <a:gd name="connsiteY342" fmla="*/ 36004 h 517090"/>
                <a:gd name="connsiteX343" fmla="*/ 141413 w 332734"/>
                <a:gd name="connsiteY343" fmla="*/ 42071 h 517090"/>
                <a:gd name="connsiteX344" fmla="*/ 139668 w 332734"/>
                <a:gd name="connsiteY344" fmla="*/ 44225 h 517090"/>
                <a:gd name="connsiteX345" fmla="*/ 137157 w 332734"/>
                <a:gd name="connsiteY345" fmla="*/ 47636 h 517090"/>
                <a:gd name="connsiteX346" fmla="*/ 133720 w 332734"/>
                <a:gd name="connsiteY346" fmla="*/ 52314 h 517090"/>
                <a:gd name="connsiteX347" fmla="*/ 128751 w 332734"/>
                <a:gd name="connsiteY347" fmla="*/ 59082 h 517090"/>
                <a:gd name="connsiteX348" fmla="*/ 125036 w 332734"/>
                <a:gd name="connsiteY348" fmla="*/ 62214 h 517090"/>
                <a:gd name="connsiteX349" fmla="*/ 122115 w 332734"/>
                <a:gd name="connsiteY349" fmla="*/ 64673 h 517090"/>
                <a:gd name="connsiteX350" fmla="*/ 118705 w 332734"/>
                <a:gd name="connsiteY350" fmla="*/ 67528 h 517090"/>
                <a:gd name="connsiteX351" fmla="*/ 114317 w 332734"/>
                <a:gd name="connsiteY351" fmla="*/ 71215 h 517090"/>
                <a:gd name="connsiteX352" fmla="*/ 109334 w 332734"/>
                <a:gd name="connsiteY352" fmla="*/ 73277 h 517090"/>
                <a:gd name="connsiteX353" fmla="*/ 102395 w 332734"/>
                <a:gd name="connsiteY353" fmla="*/ 76159 h 517090"/>
                <a:gd name="connsiteX354" fmla="*/ 97491 w 332734"/>
                <a:gd name="connsiteY354" fmla="*/ 78194 h 517090"/>
                <a:gd name="connsiteX355" fmla="*/ 93870 w 332734"/>
                <a:gd name="connsiteY355" fmla="*/ 79608 h 517090"/>
                <a:gd name="connsiteX356" fmla="*/ 90116 w 332734"/>
                <a:gd name="connsiteY356" fmla="*/ 81089 h 517090"/>
                <a:gd name="connsiteX357" fmla="*/ 85133 w 332734"/>
                <a:gd name="connsiteY357" fmla="*/ 83045 h 517090"/>
                <a:gd name="connsiteX358" fmla="*/ 83243 w 332734"/>
                <a:gd name="connsiteY358" fmla="*/ 84895 h 517090"/>
                <a:gd name="connsiteX359" fmla="*/ 80137 w 332734"/>
                <a:gd name="connsiteY359" fmla="*/ 89416 h 517090"/>
                <a:gd name="connsiteX360" fmla="*/ 78696 w 332734"/>
                <a:gd name="connsiteY360" fmla="*/ 91583 h 517090"/>
                <a:gd name="connsiteX361" fmla="*/ 77375 w 332734"/>
                <a:gd name="connsiteY361" fmla="*/ 93460 h 517090"/>
                <a:gd name="connsiteX362" fmla="*/ 77123 w 332734"/>
                <a:gd name="connsiteY362" fmla="*/ 94319 h 517090"/>
                <a:gd name="connsiteX363" fmla="*/ 77322 w 332734"/>
                <a:gd name="connsiteY363" fmla="*/ 94861 h 517090"/>
                <a:gd name="connsiteX364" fmla="*/ 78009 w 332734"/>
                <a:gd name="connsiteY364" fmla="*/ 95773 h 517090"/>
                <a:gd name="connsiteX365" fmla="*/ 78088 w 332734"/>
                <a:gd name="connsiteY365" fmla="*/ 96712 h 517090"/>
                <a:gd name="connsiteX366" fmla="*/ 77203 w 332734"/>
                <a:gd name="connsiteY366" fmla="*/ 97293 h 517090"/>
                <a:gd name="connsiteX367" fmla="*/ 76423 w 332734"/>
                <a:gd name="connsiteY367" fmla="*/ 97386 h 517090"/>
                <a:gd name="connsiteX368" fmla="*/ 76053 w 332734"/>
                <a:gd name="connsiteY368" fmla="*/ 96923 h 517090"/>
                <a:gd name="connsiteX369" fmla="*/ 75762 w 332734"/>
                <a:gd name="connsiteY369" fmla="*/ 95892 h 517090"/>
                <a:gd name="connsiteX370" fmla="*/ 74903 w 332734"/>
                <a:gd name="connsiteY370" fmla="*/ 94848 h 517090"/>
                <a:gd name="connsiteX371" fmla="*/ 73925 w 332734"/>
                <a:gd name="connsiteY371" fmla="*/ 94544 h 517090"/>
                <a:gd name="connsiteX372" fmla="*/ 73370 w 332734"/>
                <a:gd name="connsiteY372" fmla="*/ 94795 h 517090"/>
                <a:gd name="connsiteX373" fmla="*/ 73357 w 332734"/>
                <a:gd name="connsiteY373" fmla="*/ 95747 h 517090"/>
                <a:gd name="connsiteX374" fmla="*/ 72233 w 332734"/>
                <a:gd name="connsiteY374" fmla="*/ 100373 h 517090"/>
                <a:gd name="connsiteX375" fmla="*/ 72260 w 332734"/>
                <a:gd name="connsiteY375" fmla="*/ 102620 h 517090"/>
                <a:gd name="connsiteX376" fmla="*/ 71744 w 332734"/>
                <a:gd name="connsiteY376" fmla="*/ 103505 h 517090"/>
                <a:gd name="connsiteX377" fmla="*/ 71850 w 332734"/>
                <a:gd name="connsiteY377" fmla="*/ 105514 h 517090"/>
                <a:gd name="connsiteX378" fmla="*/ 70634 w 332734"/>
                <a:gd name="connsiteY378" fmla="*/ 107391 h 517090"/>
                <a:gd name="connsiteX379" fmla="*/ 70132 w 332734"/>
                <a:gd name="connsiteY379" fmla="*/ 109057 h 517090"/>
                <a:gd name="connsiteX380" fmla="*/ 69788 w 332734"/>
                <a:gd name="connsiteY380" fmla="*/ 110471 h 517090"/>
                <a:gd name="connsiteX381" fmla="*/ 68783 w 332734"/>
                <a:gd name="connsiteY381" fmla="*/ 111449 h 517090"/>
                <a:gd name="connsiteX382" fmla="*/ 68466 w 332734"/>
                <a:gd name="connsiteY382" fmla="*/ 112995 h 517090"/>
                <a:gd name="connsiteX383" fmla="*/ 67633 w 332734"/>
                <a:gd name="connsiteY383" fmla="*/ 116260 h 517090"/>
                <a:gd name="connsiteX384" fmla="*/ 66602 w 332734"/>
                <a:gd name="connsiteY384" fmla="*/ 118824 h 517090"/>
                <a:gd name="connsiteX385" fmla="*/ 65902 w 332734"/>
                <a:gd name="connsiteY385" fmla="*/ 121032 h 517090"/>
                <a:gd name="connsiteX386" fmla="*/ 65809 w 332734"/>
                <a:gd name="connsiteY386" fmla="*/ 122671 h 517090"/>
                <a:gd name="connsiteX387" fmla="*/ 66457 w 332734"/>
                <a:gd name="connsiteY387" fmla="*/ 123834 h 517090"/>
                <a:gd name="connsiteX388" fmla="*/ 66695 w 332734"/>
                <a:gd name="connsiteY388" fmla="*/ 124759 h 517090"/>
                <a:gd name="connsiteX389" fmla="*/ 66219 w 332734"/>
                <a:gd name="connsiteY389" fmla="*/ 126438 h 517090"/>
                <a:gd name="connsiteX390" fmla="*/ 65968 w 332734"/>
                <a:gd name="connsiteY390" fmla="*/ 127706 h 517090"/>
                <a:gd name="connsiteX391" fmla="*/ 64580 w 332734"/>
                <a:gd name="connsiteY391" fmla="*/ 128566 h 517090"/>
                <a:gd name="connsiteX392" fmla="*/ 61699 w 332734"/>
                <a:gd name="connsiteY392" fmla="*/ 130601 h 517090"/>
                <a:gd name="connsiteX393" fmla="*/ 60602 w 332734"/>
                <a:gd name="connsiteY393" fmla="*/ 132002 h 517090"/>
                <a:gd name="connsiteX394" fmla="*/ 60219 w 332734"/>
                <a:gd name="connsiteY394" fmla="*/ 133588 h 517090"/>
                <a:gd name="connsiteX395" fmla="*/ 60549 w 332734"/>
                <a:gd name="connsiteY395" fmla="*/ 134950 h 517090"/>
                <a:gd name="connsiteX396" fmla="*/ 60470 w 332734"/>
                <a:gd name="connsiteY396" fmla="*/ 136073 h 517090"/>
                <a:gd name="connsiteX397" fmla="*/ 59082 w 332734"/>
                <a:gd name="connsiteY397" fmla="*/ 136483 h 517090"/>
                <a:gd name="connsiteX398" fmla="*/ 58632 w 332734"/>
                <a:gd name="connsiteY398" fmla="*/ 137474 h 517090"/>
                <a:gd name="connsiteX399" fmla="*/ 57747 w 332734"/>
                <a:gd name="connsiteY399" fmla="*/ 139192 h 517090"/>
                <a:gd name="connsiteX400" fmla="*/ 56703 w 332734"/>
                <a:gd name="connsiteY400" fmla="*/ 139800 h 517090"/>
                <a:gd name="connsiteX401" fmla="*/ 53914 w 332734"/>
                <a:gd name="connsiteY401" fmla="*/ 138888 h 517090"/>
                <a:gd name="connsiteX402" fmla="*/ 51878 w 332734"/>
                <a:gd name="connsiteY402" fmla="*/ 138875 h 517090"/>
                <a:gd name="connsiteX403" fmla="*/ 50279 w 332734"/>
                <a:gd name="connsiteY403" fmla="*/ 138029 h 517090"/>
                <a:gd name="connsiteX404" fmla="*/ 48481 w 332734"/>
                <a:gd name="connsiteY404" fmla="*/ 135544 h 517090"/>
                <a:gd name="connsiteX405" fmla="*/ 47001 w 332734"/>
                <a:gd name="connsiteY405" fmla="*/ 133469 h 517090"/>
                <a:gd name="connsiteX406" fmla="*/ 45745 w 332734"/>
                <a:gd name="connsiteY406" fmla="*/ 130760 h 517090"/>
                <a:gd name="connsiteX407" fmla="*/ 45256 w 332734"/>
                <a:gd name="connsiteY407" fmla="*/ 127046 h 517090"/>
                <a:gd name="connsiteX408" fmla="*/ 43684 w 332734"/>
                <a:gd name="connsiteY408" fmla="*/ 125962 h 517090"/>
                <a:gd name="connsiteX409" fmla="*/ 42111 w 332734"/>
                <a:gd name="connsiteY409" fmla="*/ 124666 h 517090"/>
                <a:gd name="connsiteX410" fmla="*/ 40326 w 332734"/>
                <a:gd name="connsiteY410" fmla="*/ 125023 h 517090"/>
                <a:gd name="connsiteX411" fmla="*/ 38185 w 332734"/>
                <a:gd name="connsiteY411" fmla="*/ 125274 h 517090"/>
                <a:gd name="connsiteX412" fmla="*/ 36956 w 332734"/>
                <a:gd name="connsiteY412" fmla="*/ 124415 h 517090"/>
                <a:gd name="connsiteX413" fmla="*/ 33956 w 332734"/>
                <a:gd name="connsiteY413" fmla="*/ 122842 h 517090"/>
                <a:gd name="connsiteX414" fmla="*/ 31391 w 332734"/>
                <a:gd name="connsiteY414" fmla="*/ 121071 h 517090"/>
                <a:gd name="connsiteX415" fmla="*/ 29462 w 332734"/>
                <a:gd name="connsiteY415" fmla="*/ 120186 h 517090"/>
                <a:gd name="connsiteX416" fmla="*/ 28034 w 332734"/>
                <a:gd name="connsiteY416" fmla="*/ 120609 h 517090"/>
                <a:gd name="connsiteX417" fmla="*/ 27201 w 332734"/>
                <a:gd name="connsiteY417" fmla="*/ 121679 h 517090"/>
                <a:gd name="connsiteX418" fmla="*/ 25747 w 332734"/>
                <a:gd name="connsiteY418" fmla="*/ 123596 h 517090"/>
                <a:gd name="connsiteX419" fmla="*/ 23553 w 332734"/>
                <a:gd name="connsiteY419" fmla="*/ 124918 h 517090"/>
                <a:gd name="connsiteX420" fmla="*/ 22536 w 332734"/>
                <a:gd name="connsiteY420" fmla="*/ 124851 h 517090"/>
                <a:gd name="connsiteX421" fmla="*/ 21148 w 332734"/>
                <a:gd name="connsiteY421" fmla="*/ 123966 h 517090"/>
                <a:gd name="connsiteX422" fmla="*/ 20857 w 332734"/>
                <a:gd name="connsiteY422" fmla="*/ 122935 h 517090"/>
                <a:gd name="connsiteX423" fmla="*/ 21915 w 332734"/>
                <a:gd name="connsiteY423" fmla="*/ 121309 h 517090"/>
                <a:gd name="connsiteX424" fmla="*/ 24056 w 332734"/>
                <a:gd name="connsiteY424" fmla="*/ 117714 h 517090"/>
                <a:gd name="connsiteX425" fmla="*/ 21531 w 332734"/>
                <a:gd name="connsiteY425" fmla="*/ 117622 h 517090"/>
                <a:gd name="connsiteX426" fmla="*/ 20632 w 332734"/>
                <a:gd name="connsiteY426" fmla="*/ 116498 h 517090"/>
                <a:gd name="connsiteX427" fmla="*/ 20460 w 332734"/>
                <a:gd name="connsiteY427" fmla="*/ 115190 h 517090"/>
                <a:gd name="connsiteX428" fmla="*/ 19998 w 332734"/>
                <a:gd name="connsiteY428" fmla="*/ 113788 h 517090"/>
                <a:gd name="connsiteX429" fmla="*/ 20434 w 332734"/>
                <a:gd name="connsiteY429" fmla="*/ 112097 h 517090"/>
                <a:gd name="connsiteX430" fmla="*/ 21729 w 332734"/>
                <a:gd name="connsiteY430" fmla="*/ 111211 h 517090"/>
                <a:gd name="connsiteX431" fmla="*/ 23725 w 332734"/>
                <a:gd name="connsiteY431" fmla="*/ 111912 h 517090"/>
                <a:gd name="connsiteX432" fmla="*/ 25087 w 332734"/>
                <a:gd name="connsiteY432" fmla="*/ 111964 h 517090"/>
                <a:gd name="connsiteX433" fmla="*/ 25946 w 332734"/>
                <a:gd name="connsiteY433" fmla="*/ 110378 h 517090"/>
                <a:gd name="connsiteX434" fmla="*/ 26831 w 332734"/>
                <a:gd name="connsiteY434" fmla="*/ 109678 h 517090"/>
                <a:gd name="connsiteX435" fmla="*/ 27717 w 332734"/>
                <a:gd name="connsiteY435" fmla="*/ 109162 h 517090"/>
                <a:gd name="connsiteX436" fmla="*/ 28060 w 332734"/>
                <a:gd name="connsiteY436" fmla="*/ 108369 h 517090"/>
                <a:gd name="connsiteX437" fmla="*/ 27030 w 332734"/>
                <a:gd name="connsiteY437" fmla="*/ 105818 h 517090"/>
                <a:gd name="connsiteX438" fmla="*/ 26699 w 332734"/>
                <a:gd name="connsiteY438" fmla="*/ 104444 h 517090"/>
                <a:gd name="connsiteX439" fmla="*/ 26964 w 332734"/>
                <a:gd name="connsiteY439" fmla="*/ 103651 h 517090"/>
                <a:gd name="connsiteX440" fmla="*/ 26871 w 332734"/>
                <a:gd name="connsiteY440" fmla="*/ 102051 h 517090"/>
                <a:gd name="connsiteX441" fmla="*/ 26792 w 332734"/>
                <a:gd name="connsiteY441" fmla="*/ 100888 h 517090"/>
                <a:gd name="connsiteX442" fmla="*/ 26184 w 332734"/>
                <a:gd name="connsiteY442" fmla="*/ 99857 h 517090"/>
                <a:gd name="connsiteX443" fmla="*/ 26091 w 332734"/>
                <a:gd name="connsiteY443" fmla="*/ 98324 h 517090"/>
                <a:gd name="connsiteX444" fmla="*/ 25562 w 332734"/>
                <a:gd name="connsiteY444" fmla="*/ 97478 h 517090"/>
                <a:gd name="connsiteX445" fmla="*/ 25377 w 332734"/>
                <a:gd name="connsiteY445" fmla="*/ 96593 h 517090"/>
                <a:gd name="connsiteX446" fmla="*/ 25298 w 332734"/>
                <a:gd name="connsiteY446" fmla="*/ 95562 h 517090"/>
                <a:gd name="connsiteX447" fmla="*/ 24664 w 332734"/>
                <a:gd name="connsiteY447" fmla="*/ 95046 h 517090"/>
                <a:gd name="connsiteX448" fmla="*/ 23990 w 332734"/>
                <a:gd name="connsiteY448" fmla="*/ 94531 h 517090"/>
                <a:gd name="connsiteX449" fmla="*/ 19628 w 332734"/>
                <a:gd name="connsiteY449" fmla="*/ 97584 h 517090"/>
                <a:gd name="connsiteX450" fmla="*/ 16033 w 332734"/>
                <a:gd name="connsiteY450" fmla="*/ 101602 h 517090"/>
                <a:gd name="connsiteX451" fmla="*/ 12477 w 332734"/>
                <a:gd name="connsiteY451" fmla="*/ 104219 h 517090"/>
                <a:gd name="connsiteX452" fmla="*/ 10296 w 332734"/>
                <a:gd name="connsiteY452" fmla="*/ 108475 h 517090"/>
                <a:gd name="connsiteX453" fmla="*/ 2154 w 332734"/>
                <a:gd name="connsiteY453" fmla="*/ 118441 h 517090"/>
                <a:gd name="connsiteX454" fmla="*/ 965 w 332734"/>
                <a:gd name="connsiteY454" fmla="*/ 120926 h 517090"/>
                <a:gd name="connsiteX455" fmla="*/ 0 w 332734"/>
                <a:gd name="connsiteY455" fmla="*/ 130733 h 517090"/>
                <a:gd name="connsiteX456" fmla="*/ 1282 w 332734"/>
                <a:gd name="connsiteY456" fmla="*/ 133311 h 517090"/>
                <a:gd name="connsiteX457" fmla="*/ 3754 w 332734"/>
                <a:gd name="connsiteY457" fmla="*/ 136668 h 517090"/>
                <a:gd name="connsiteX458" fmla="*/ 6080 w 332734"/>
                <a:gd name="connsiteY458" fmla="*/ 140858 h 517090"/>
                <a:gd name="connsiteX459" fmla="*/ 5115 w 332734"/>
                <a:gd name="connsiteY459" fmla="*/ 142946 h 517090"/>
                <a:gd name="connsiteX460" fmla="*/ 4758 w 332734"/>
                <a:gd name="connsiteY460" fmla="*/ 144797 h 517090"/>
                <a:gd name="connsiteX461" fmla="*/ 10706 w 332734"/>
                <a:gd name="connsiteY461" fmla="*/ 153507 h 517090"/>
                <a:gd name="connsiteX462" fmla="*/ 12424 w 332734"/>
                <a:gd name="connsiteY462" fmla="*/ 158014 h 517090"/>
                <a:gd name="connsiteX463" fmla="*/ 12557 w 332734"/>
                <a:gd name="connsiteY463" fmla="*/ 161516 h 517090"/>
                <a:gd name="connsiteX464" fmla="*/ 11460 w 332734"/>
                <a:gd name="connsiteY464" fmla="*/ 163816 h 517090"/>
                <a:gd name="connsiteX465" fmla="*/ 9966 w 332734"/>
                <a:gd name="connsiteY465" fmla="*/ 164385 h 517090"/>
                <a:gd name="connsiteX466" fmla="*/ 7402 w 332734"/>
                <a:gd name="connsiteY466" fmla="*/ 163023 h 517090"/>
                <a:gd name="connsiteX467" fmla="*/ 5670 w 332734"/>
                <a:gd name="connsiteY467" fmla="*/ 164795 h 517090"/>
                <a:gd name="connsiteX468" fmla="*/ 5353 w 332734"/>
                <a:gd name="connsiteY468" fmla="*/ 166698 h 517090"/>
                <a:gd name="connsiteX469" fmla="*/ 6450 w 332734"/>
                <a:gd name="connsiteY469" fmla="*/ 169923 h 517090"/>
                <a:gd name="connsiteX470" fmla="*/ 8631 w 332734"/>
                <a:gd name="connsiteY470" fmla="*/ 171971 h 517090"/>
                <a:gd name="connsiteX471" fmla="*/ 14962 w 332734"/>
                <a:gd name="connsiteY471" fmla="*/ 176294 h 517090"/>
                <a:gd name="connsiteX472" fmla="*/ 32911 w 332734"/>
                <a:gd name="connsiteY472" fmla="*/ 186669 h 517090"/>
                <a:gd name="connsiteX473" fmla="*/ 35938 w 332734"/>
                <a:gd name="connsiteY473" fmla="*/ 190040 h 517090"/>
                <a:gd name="connsiteX474" fmla="*/ 38370 w 332734"/>
                <a:gd name="connsiteY474" fmla="*/ 193793 h 517090"/>
                <a:gd name="connsiteX475" fmla="*/ 42137 w 332734"/>
                <a:gd name="connsiteY475" fmla="*/ 198446 h 517090"/>
                <a:gd name="connsiteX476" fmla="*/ 46049 w 332734"/>
                <a:gd name="connsiteY476" fmla="*/ 204922 h 517090"/>
                <a:gd name="connsiteX477" fmla="*/ 46935 w 332734"/>
                <a:gd name="connsiteY477" fmla="*/ 208412 h 517090"/>
                <a:gd name="connsiteX478" fmla="*/ 52804 w 332734"/>
                <a:gd name="connsiteY478" fmla="*/ 220175 h 517090"/>
                <a:gd name="connsiteX479" fmla="*/ 54548 w 332734"/>
                <a:gd name="connsiteY479" fmla="*/ 222647 h 517090"/>
                <a:gd name="connsiteX480" fmla="*/ 58421 w 332734"/>
                <a:gd name="connsiteY480" fmla="*/ 226150 h 517090"/>
                <a:gd name="connsiteX481" fmla="*/ 62452 w 332734"/>
                <a:gd name="connsiteY481" fmla="*/ 230762 h 517090"/>
                <a:gd name="connsiteX482" fmla="*/ 64924 w 332734"/>
                <a:gd name="connsiteY482" fmla="*/ 236248 h 517090"/>
                <a:gd name="connsiteX483" fmla="*/ 69312 w 332734"/>
                <a:gd name="connsiteY483" fmla="*/ 242248 h 517090"/>
                <a:gd name="connsiteX484" fmla="*/ 69709 w 332734"/>
                <a:gd name="connsiteY484" fmla="*/ 245738 h 517090"/>
                <a:gd name="connsiteX485" fmla="*/ 72326 w 332734"/>
                <a:gd name="connsiteY485" fmla="*/ 252254 h 517090"/>
                <a:gd name="connsiteX486" fmla="*/ 74731 w 332734"/>
                <a:gd name="connsiteY486" fmla="*/ 257501 h 517090"/>
                <a:gd name="connsiteX487" fmla="*/ 78445 w 332734"/>
                <a:gd name="connsiteY487" fmla="*/ 263542 h 517090"/>
                <a:gd name="connsiteX488" fmla="*/ 81155 w 332734"/>
                <a:gd name="connsiteY488" fmla="*/ 271498 h 517090"/>
                <a:gd name="connsiteX489" fmla="*/ 83455 w 332734"/>
                <a:gd name="connsiteY489" fmla="*/ 275966 h 517090"/>
                <a:gd name="connsiteX490" fmla="*/ 86204 w 332734"/>
                <a:gd name="connsiteY490" fmla="*/ 283843 h 517090"/>
                <a:gd name="connsiteX491" fmla="*/ 88768 w 332734"/>
                <a:gd name="connsiteY491" fmla="*/ 288681 h 517090"/>
                <a:gd name="connsiteX492" fmla="*/ 98813 w 332734"/>
                <a:gd name="connsiteY492" fmla="*/ 304965 h 517090"/>
                <a:gd name="connsiteX493" fmla="*/ 100968 w 332734"/>
                <a:gd name="connsiteY493" fmla="*/ 310199 h 517090"/>
                <a:gd name="connsiteX494" fmla="*/ 101959 w 332734"/>
                <a:gd name="connsiteY494" fmla="*/ 315036 h 517090"/>
                <a:gd name="connsiteX495" fmla="*/ 102289 w 332734"/>
                <a:gd name="connsiteY495" fmla="*/ 317706 h 517090"/>
                <a:gd name="connsiteX496" fmla="*/ 110841 w 332734"/>
                <a:gd name="connsiteY496" fmla="*/ 324619 h 517090"/>
                <a:gd name="connsiteX497" fmla="*/ 113339 w 332734"/>
                <a:gd name="connsiteY497" fmla="*/ 328307 h 517090"/>
                <a:gd name="connsiteX498" fmla="*/ 115467 w 332734"/>
                <a:gd name="connsiteY498" fmla="*/ 335656 h 517090"/>
                <a:gd name="connsiteX499" fmla="*/ 115903 w 332734"/>
                <a:gd name="connsiteY499" fmla="*/ 339528 h 517090"/>
                <a:gd name="connsiteX500" fmla="*/ 118243 w 332734"/>
                <a:gd name="connsiteY500" fmla="*/ 340837 h 517090"/>
                <a:gd name="connsiteX501" fmla="*/ 118996 w 332734"/>
                <a:gd name="connsiteY501" fmla="*/ 342701 h 517090"/>
                <a:gd name="connsiteX502" fmla="*/ 120199 w 332734"/>
                <a:gd name="connsiteY502" fmla="*/ 344009 h 517090"/>
                <a:gd name="connsiteX503" fmla="*/ 124508 w 332734"/>
                <a:gd name="connsiteY503" fmla="*/ 347670 h 517090"/>
                <a:gd name="connsiteX504" fmla="*/ 126768 w 332734"/>
                <a:gd name="connsiteY504" fmla="*/ 352719 h 517090"/>
                <a:gd name="connsiteX505" fmla="*/ 130244 w 332734"/>
                <a:gd name="connsiteY505" fmla="*/ 358390 h 517090"/>
                <a:gd name="connsiteX506" fmla="*/ 132504 w 332734"/>
                <a:gd name="connsiteY506" fmla="*/ 361086 h 517090"/>
                <a:gd name="connsiteX507" fmla="*/ 134209 w 332734"/>
                <a:gd name="connsiteY507" fmla="*/ 365633 h 517090"/>
                <a:gd name="connsiteX508" fmla="*/ 136377 w 332734"/>
                <a:gd name="connsiteY508" fmla="*/ 369175 h 517090"/>
                <a:gd name="connsiteX509" fmla="*/ 142074 w 332734"/>
                <a:gd name="connsiteY509" fmla="*/ 376564 h 517090"/>
                <a:gd name="connsiteX510" fmla="*/ 143422 w 332734"/>
                <a:gd name="connsiteY510" fmla="*/ 380621 h 517090"/>
                <a:gd name="connsiteX511" fmla="*/ 142312 w 332734"/>
                <a:gd name="connsiteY511" fmla="*/ 388750 h 517090"/>
                <a:gd name="connsiteX512" fmla="*/ 140871 w 332734"/>
                <a:gd name="connsiteY512" fmla="*/ 389279 h 517090"/>
                <a:gd name="connsiteX513" fmla="*/ 139576 w 332734"/>
                <a:gd name="connsiteY513" fmla="*/ 390455 h 517090"/>
                <a:gd name="connsiteX514" fmla="*/ 141770 w 332734"/>
                <a:gd name="connsiteY514" fmla="*/ 392860 h 517090"/>
                <a:gd name="connsiteX515" fmla="*/ 142457 w 332734"/>
                <a:gd name="connsiteY515" fmla="*/ 398081 h 517090"/>
                <a:gd name="connsiteX516" fmla="*/ 145537 w 332734"/>
                <a:gd name="connsiteY516" fmla="*/ 400725 h 517090"/>
                <a:gd name="connsiteX517" fmla="*/ 146753 w 332734"/>
                <a:gd name="connsiteY517" fmla="*/ 403368 h 517090"/>
                <a:gd name="connsiteX518" fmla="*/ 150454 w 332734"/>
                <a:gd name="connsiteY518" fmla="*/ 408325 h 517090"/>
                <a:gd name="connsiteX519" fmla="*/ 152634 w 332734"/>
                <a:gd name="connsiteY519" fmla="*/ 412224 h 517090"/>
                <a:gd name="connsiteX520" fmla="*/ 157921 w 332734"/>
                <a:gd name="connsiteY520" fmla="*/ 416493 h 517090"/>
                <a:gd name="connsiteX521" fmla="*/ 163301 w 332734"/>
                <a:gd name="connsiteY521" fmla="*/ 419731 h 517090"/>
                <a:gd name="connsiteX522" fmla="*/ 167253 w 332734"/>
                <a:gd name="connsiteY522" fmla="*/ 425217 h 517090"/>
                <a:gd name="connsiteX523" fmla="*/ 170518 w 332734"/>
                <a:gd name="connsiteY523" fmla="*/ 427609 h 517090"/>
                <a:gd name="connsiteX524" fmla="*/ 173016 w 332734"/>
                <a:gd name="connsiteY524" fmla="*/ 431614 h 517090"/>
                <a:gd name="connsiteX525" fmla="*/ 175421 w 332734"/>
                <a:gd name="connsiteY525" fmla="*/ 434218 h 517090"/>
                <a:gd name="connsiteX526" fmla="*/ 189855 w 332734"/>
                <a:gd name="connsiteY526" fmla="*/ 442320 h 517090"/>
                <a:gd name="connsiteX527" fmla="*/ 194758 w 332734"/>
                <a:gd name="connsiteY527" fmla="*/ 446140 h 517090"/>
                <a:gd name="connsiteX528" fmla="*/ 200574 w 332734"/>
                <a:gd name="connsiteY528" fmla="*/ 448360 h 517090"/>
                <a:gd name="connsiteX529" fmla="*/ 209271 w 332734"/>
                <a:gd name="connsiteY529" fmla="*/ 455141 h 517090"/>
                <a:gd name="connsiteX530" fmla="*/ 211822 w 332734"/>
                <a:gd name="connsiteY530" fmla="*/ 456529 h 517090"/>
                <a:gd name="connsiteX531" fmla="*/ 220228 w 332734"/>
                <a:gd name="connsiteY531" fmla="*/ 459423 h 517090"/>
                <a:gd name="connsiteX532" fmla="*/ 223863 w 332734"/>
                <a:gd name="connsiteY532" fmla="*/ 461802 h 517090"/>
                <a:gd name="connsiteX533" fmla="*/ 231820 w 332734"/>
                <a:gd name="connsiteY533" fmla="*/ 465543 h 517090"/>
                <a:gd name="connsiteX534" fmla="*/ 236155 w 332734"/>
                <a:gd name="connsiteY534" fmla="*/ 468187 h 517090"/>
                <a:gd name="connsiteX535" fmla="*/ 244495 w 332734"/>
                <a:gd name="connsiteY535" fmla="*/ 470830 h 517090"/>
                <a:gd name="connsiteX536" fmla="*/ 247311 w 332734"/>
                <a:gd name="connsiteY536" fmla="*/ 472720 h 517090"/>
                <a:gd name="connsiteX537" fmla="*/ 249941 w 332734"/>
                <a:gd name="connsiteY537" fmla="*/ 475575 h 517090"/>
                <a:gd name="connsiteX538" fmla="*/ 254223 w 332734"/>
                <a:gd name="connsiteY538" fmla="*/ 479157 h 517090"/>
                <a:gd name="connsiteX539" fmla="*/ 257977 w 332734"/>
                <a:gd name="connsiteY539" fmla="*/ 480888 h 517090"/>
                <a:gd name="connsiteX540" fmla="*/ 260687 w 332734"/>
                <a:gd name="connsiteY540" fmla="*/ 483347 h 517090"/>
                <a:gd name="connsiteX541" fmla="*/ 263158 w 332734"/>
                <a:gd name="connsiteY541" fmla="*/ 484695 h 517090"/>
                <a:gd name="connsiteX542" fmla="*/ 269423 w 332734"/>
                <a:gd name="connsiteY542" fmla="*/ 487391 h 517090"/>
                <a:gd name="connsiteX543" fmla="*/ 272027 w 332734"/>
                <a:gd name="connsiteY543" fmla="*/ 489427 h 517090"/>
                <a:gd name="connsiteX544" fmla="*/ 273111 w 332734"/>
                <a:gd name="connsiteY544" fmla="*/ 491000 h 517090"/>
                <a:gd name="connsiteX545" fmla="*/ 274605 w 332734"/>
                <a:gd name="connsiteY545" fmla="*/ 496604 h 517090"/>
                <a:gd name="connsiteX546" fmla="*/ 275503 w 332734"/>
                <a:gd name="connsiteY546" fmla="*/ 498362 h 517090"/>
                <a:gd name="connsiteX547" fmla="*/ 283037 w 332734"/>
                <a:gd name="connsiteY547" fmla="*/ 503821 h 517090"/>
                <a:gd name="connsiteX548" fmla="*/ 286051 w 332734"/>
                <a:gd name="connsiteY548" fmla="*/ 505407 h 517090"/>
                <a:gd name="connsiteX549" fmla="*/ 289501 w 332734"/>
                <a:gd name="connsiteY549" fmla="*/ 508817 h 517090"/>
                <a:gd name="connsiteX550" fmla="*/ 298250 w 332734"/>
                <a:gd name="connsiteY550" fmla="*/ 515174 h 517090"/>
                <a:gd name="connsiteX551" fmla="*/ 300286 w 332734"/>
                <a:gd name="connsiteY551" fmla="*/ 517091 h 517090"/>
                <a:gd name="connsiteX552" fmla="*/ 301251 w 332734"/>
                <a:gd name="connsiteY552" fmla="*/ 516760 h 517090"/>
                <a:gd name="connsiteX553" fmla="*/ 303564 w 332734"/>
                <a:gd name="connsiteY553" fmla="*/ 516522 h 517090"/>
                <a:gd name="connsiteX554" fmla="*/ 305983 w 332734"/>
                <a:gd name="connsiteY554" fmla="*/ 516522 h 517090"/>
                <a:gd name="connsiteX555" fmla="*/ 308904 w 332734"/>
                <a:gd name="connsiteY555" fmla="*/ 515346 h 517090"/>
                <a:gd name="connsiteX556" fmla="*/ 311917 w 332734"/>
                <a:gd name="connsiteY556" fmla="*/ 513152 h 517090"/>
                <a:gd name="connsiteX557" fmla="*/ 313675 w 332734"/>
                <a:gd name="connsiteY557" fmla="*/ 509967 h 517090"/>
                <a:gd name="connsiteX558" fmla="*/ 314257 w 332734"/>
                <a:gd name="connsiteY558" fmla="*/ 507059 h 517090"/>
                <a:gd name="connsiteX559" fmla="*/ 313966 w 332734"/>
                <a:gd name="connsiteY559" fmla="*/ 504508 h 517090"/>
                <a:gd name="connsiteX560" fmla="*/ 312631 w 332734"/>
                <a:gd name="connsiteY560" fmla="*/ 501256 h 517090"/>
                <a:gd name="connsiteX561" fmla="*/ 312115 w 332734"/>
                <a:gd name="connsiteY561" fmla="*/ 498970 h 517090"/>
                <a:gd name="connsiteX562" fmla="*/ 313120 w 332734"/>
                <a:gd name="connsiteY562" fmla="*/ 497860 h 517090"/>
                <a:gd name="connsiteX563" fmla="*/ 316054 w 332734"/>
                <a:gd name="connsiteY563" fmla="*/ 497436 h 517090"/>
                <a:gd name="connsiteX564" fmla="*/ 318235 w 332734"/>
                <a:gd name="connsiteY564" fmla="*/ 495269 h 517090"/>
                <a:gd name="connsiteX565" fmla="*/ 319874 w 332734"/>
                <a:gd name="connsiteY565" fmla="*/ 493379 h 517090"/>
                <a:gd name="connsiteX566" fmla="*/ 319874 w 332734"/>
                <a:gd name="connsiteY566" fmla="*/ 493339 h 517090"/>
                <a:gd name="connsiteX567" fmla="*/ 319729 w 332734"/>
                <a:gd name="connsiteY567" fmla="*/ 492083 h 517090"/>
                <a:gd name="connsiteX568" fmla="*/ 319240 w 332734"/>
                <a:gd name="connsiteY568" fmla="*/ 490074 h 517090"/>
                <a:gd name="connsiteX569" fmla="*/ 318024 w 332734"/>
                <a:gd name="connsiteY569" fmla="*/ 488488 h 517090"/>
                <a:gd name="connsiteX570" fmla="*/ 316371 w 332734"/>
                <a:gd name="connsiteY570" fmla="*/ 487391 h 517090"/>
                <a:gd name="connsiteX571" fmla="*/ 315737 w 332734"/>
                <a:gd name="connsiteY571" fmla="*/ 486096 h 517090"/>
                <a:gd name="connsiteX572" fmla="*/ 316107 w 332734"/>
                <a:gd name="connsiteY572" fmla="*/ 484735 h 517090"/>
                <a:gd name="connsiteX573" fmla="*/ 318804 w 332734"/>
                <a:gd name="connsiteY573" fmla="*/ 482038 h 517090"/>
                <a:gd name="connsiteX574" fmla="*/ 320350 w 332734"/>
                <a:gd name="connsiteY574" fmla="*/ 481576 h 517090"/>
                <a:gd name="connsiteX575" fmla="*/ 320628 w 332734"/>
                <a:gd name="connsiteY575" fmla="*/ 480214 h 517090"/>
                <a:gd name="connsiteX576" fmla="*/ 321473 w 332734"/>
                <a:gd name="connsiteY576" fmla="*/ 479117 h 517090"/>
                <a:gd name="connsiteX577" fmla="*/ 323866 w 332734"/>
                <a:gd name="connsiteY577" fmla="*/ 475152 h 517090"/>
                <a:gd name="connsiteX578" fmla="*/ 325240 w 332734"/>
                <a:gd name="connsiteY578" fmla="*/ 472535 h 517090"/>
                <a:gd name="connsiteX579" fmla="*/ 326721 w 332734"/>
                <a:gd name="connsiteY579" fmla="*/ 470975 h 517090"/>
                <a:gd name="connsiteX580" fmla="*/ 328532 w 332734"/>
                <a:gd name="connsiteY580" fmla="*/ 469878 h 517090"/>
                <a:gd name="connsiteX581" fmla="*/ 329272 w 332734"/>
                <a:gd name="connsiteY581" fmla="*/ 468966 h 517090"/>
                <a:gd name="connsiteX582" fmla="*/ 328532 w 332734"/>
                <a:gd name="connsiteY582" fmla="*/ 466164 h 517090"/>
                <a:gd name="connsiteX583" fmla="*/ 328465 w 332734"/>
                <a:gd name="connsiteY583" fmla="*/ 464274 h 517090"/>
                <a:gd name="connsiteX584" fmla="*/ 328994 w 332734"/>
                <a:gd name="connsiteY584" fmla="*/ 463084 h 517090"/>
                <a:gd name="connsiteX585" fmla="*/ 330792 w 332734"/>
                <a:gd name="connsiteY585" fmla="*/ 461816 h 517090"/>
                <a:gd name="connsiteX586" fmla="*/ 332417 w 332734"/>
                <a:gd name="connsiteY586" fmla="*/ 460851 h 517090"/>
                <a:gd name="connsiteX587" fmla="*/ 332735 w 332734"/>
                <a:gd name="connsiteY587" fmla="*/ 460375 h 51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Lst>
              <a:rect l="l" t="t" r="r" b="b"/>
              <a:pathLst>
                <a:path w="332734" h="517090">
                  <a:moveTo>
                    <a:pt x="332523" y="459661"/>
                  </a:moveTo>
                  <a:lnTo>
                    <a:pt x="330765" y="458221"/>
                  </a:lnTo>
                  <a:lnTo>
                    <a:pt x="327368" y="456978"/>
                  </a:lnTo>
                  <a:lnTo>
                    <a:pt x="325214" y="457097"/>
                  </a:lnTo>
                  <a:lnTo>
                    <a:pt x="323760" y="455987"/>
                  </a:lnTo>
                  <a:lnTo>
                    <a:pt x="322941" y="455035"/>
                  </a:lnTo>
                  <a:lnTo>
                    <a:pt x="317429" y="443391"/>
                  </a:lnTo>
                  <a:lnTo>
                    <a:pt x="316438" y="440668"/>
                  </a:lnTo>
                  <a:lnTo>
                    <a:pt x="316385" y="439624"/>
                  </a:lnTo>
                  <a:lnTo>
                    <a:pt x="318698" y="433861"/>
                  </a:lnTo>
                  <a:lnTo>
                    <a:pt x="319676" y="431984"/>
                  </a:lnTo>
                  <a:lnTo>
                    <a:pt x="321434" y="429261"/>
                  </a:lnTo>
                  <a:lnTo>
                    <a:pt x="320971" y="428191"/>
                  </a:lnTo>
                  <a:lnTo>
                    <a:pt x="316980" y="423670"/>
                  </a:lnTo>
                  <a:lnTo>
                    <a:pt x="315684" y="421529"/>
                  </a:lnTo>
                  <a:lnTo>
                    <a:pt x="315512" y="419401"/>
                  </a:lnTo>
                  <a:lnTo>
                    <a:pt x="315618" y="416797"/>
                  </a:lnTo>
                  <a:lnTo>
                    <a:pt x="317548" y="415396"/>
                  </a:lnTo>
                  <a:lnTo>
                    <a:pt x="317931" y="413281"/>
                  </a:lnTo>
                  <a:lnTo>
                    <a:pt x="318169" y="411193"/>
                  </a:lnTo>
                  <a:lnTo>
                    <a:pt x="318988" y="410492"/>
                  </a:lnTo>
                  <a:lnTo>
                    <a:pt x="319782" y="409316"/>
                  </a:lnTo>
                  <a:lnTo>
                    <a:pt x="320694" y="407611"/>
                  </a:lnTo>
                  <a:lnTo>
                    <a:pt x="322214" y="406117"/>
                  </a:lnTo>
                  <a:lnTo>
                    <a:pt x="323086" y="404981"/>
                  </a:lnTo>
                  <a:lnTo>
                    <a:pt x="323020" y="401809"/>
                  </a:lnTo>
                  <a:lnTo>
                    <a:pt x="323747" y="400950"/>
                  </a:lnTo>
                  <a:lnTo>
                    <a:pt x="325915" y="399945"/>
                  </a:lnTo>
                  <a:lnTo>
                    <a:pt x="326086" y="399112"/>
                  </a:lnTo>
                  <a:lnTo>
                    <a:pt x="325373" y="396984"/>
                  </a:lnTo>
                  <a:lnTo>
                    <a:pt x="324051" y="394737"/>
                  </a:lnTo>
                  <a:lnTo>
                    <a:pt x="323046" y="393640"/>
                  </a:lnTo>
                  <a:lnTo>
                    <a:pt x="321354" y="388115"/>
                  </a:lnTo>
                  <a:lnTo>
                    <a:pt x="319861" y="385366"/>
                  </a:lnTo>
                  <a:lnTo>
                    <a:pt x="320297" y="384269"/>
                  </a:lnTo>
                  <a:lnTo>
                    <a:pt x="321050" y="382868"/>
                  </a:lnTo>
                  <a:lnTo>
                    <a:pt x="321658" y="380092"/>
                  </a:lnTo>
                  <a:lnTo>
                    <a:pt x="321672" y="376867"/>
                  </a:lnTo>
                  <a:lnTo>
                    <a:pt x="320508" y="365012"/>
                  </a:lnTo>
                  <a:lnTo>
                    <a:pt x="320363" y="362685"/>
                  </a:lnTo>
                  <a:lnTo>
                    <a:pt x="321354" y="361046"/>
                  </a:lnTo>
                  <a:lnTo>
                    <a:pt x="322835" y="359156"/>
                  </a:lnTo>
                  <a:lnTo>
                    <a:pt x="324170" y="358429"/>
                  </a:lnTo>
                  <a:lnTo>
                    <a:pt x="325386" y="357240"/>
                  </a:lnTo>
                  <a:lnTo>
                    <a:pt x="325121" y="354993"/>
                  </a:lnTo>
                  <a:lnTo>
                    <a:pt x="325875" y="353658"/>
                  </a:lnTo>
                  <a:lnTo>
                    <a:pt x="326813" y="352005"/>
                  </a:lnTo>
                  <a:lnTo>
                    <a:pt x="323020" y="345463"/>
                  </a:lnTo>
                  <a:lnTo>
                    <a:pt x="319689" y="339713"/>
                  </a:lnTo>
                  <a:lnTo>
                    <a:pt x="316557" y="334308"/>
                  </a:lnTo>
                  <a:lnTo>
                    <a:pt x="312961" y="328056"/>
                  </a:lnTo>
                  <a:lnTo>
                    <a:pt x="310582" y="323945"/>
                  </a:lnTo>
                  <a:lnTo>
                    <a:pt x="307648" y="318830"/>
                  </a:lnTo>
                  <a:lnTo>
                    <a:pt x="305071" y="314336"/>
                  </a:lnTo>
                  <a:lnTo>
                    <a:pt x="301568" y="308203"/>
                  </a:lnTo>
                  <a:lnTo>
                    <a:pt x="299202" y="308269"/>
                  </a:lnTo>
                  <a:lnTo>
                    <a:pt x="295052" y="307688"/>
                  </a:lnTo>
                  <a:lnTo>
                    <a:pt x="292052" y="307595"/>
                  </a:lnTo>
                  <a:lnTo>
                    <a:pt x="289514" y="309075"/>
                  </a:lnTo>
                  <a:lnTo>
                    <a:pt x="285813" y="310913"/>
                  </a:lnTo>
                  <a:lnTo>
                    <a:pt x="284108" y="311388"/>
                  </a:lnTo>
                  <a:lnTo>
                    <a:pt x="282826" y="311455"/>
                  </a:lnTo>
                  <a:lnTo>
                    <a:pt x="281570" y="311230"/>
                  </a:lnTo>
                  <a:lnTo>
                    <a:pt x="280050" y="310278"/>
                  </a:lnTo>
                  <a:lnTo>
                    <a:pt x="277856" y="308071"/>
                  </a:lnTo>
                  <a:lnTo>
                    <a:pt x="276336" y="308917"/>
                  </a:lnTo>
                  <a:lnTo>
                    <a:pt x="275265" y="309855"/>
                  </a:lnTo>
                  <a:lnTo>
                    <a:pt x="274975" y="305071"/>
                  </a:lnTo>
                  <a:lnTo>
                    <a:pt x="274539" y="297880"/>
                  </a:lnTo>
                  <a:lnTo>
                    <a:pt x="274155" y="291523"/>
                  </a:lnTo>
                  <a:lnTo>
                    <a:pt x="273864" y="286447"/>
                  </a:lnTo>
                  <a:lnTo>
                    <a:pt x="273534" y="280526"/>
                  </a:lnTo>
                  <a:lnTo>
                    <a:pt x="273296" y="276336"/>
                  </a:lnTo>
                  <a:lnTo>
                    <a:pt x="274274" y="274750"/>
                  </a:lnTo>
                  <a:lnTo>
                    <a:pt x="274829" y="272979"/>
                  </a:lnTo>
                  <a:lnTo>
                    <a:pt x="273904" y="270600"/>
                  </a:lnTo>
                  <a:lnTo>
                    <a:pt x="273957" y="268432"/>
                  </a:lnTo>
                  <a:lnTo>
                    <a:pt x="274419" y="266912"/>
                  </a:lnTo>
                  <a:lnTo>
                    <a:pt x="275054" y="265432"/>
                  </a:lnTo>
                  <a:lnTo>
                    <a:pt x="273428" y="266172"/>
                  </a:lnTo>
                  <a:lnTo>
                    <a:pt x="272741" y="266581"/>
                  </a:lnTo>
                  <a:lnTo>
                    <a:pt x="271921" y="267705"/>
                  </a:lnTo>
                  <a:lnTo>
                    <a:pt x="269860" y="269225"/>
                  </a:lnTo>
                  <a:lnTo>
                    <a:pt x="268511" y="270732"/>
                  </a:lnTo>
                  <a:lnTo>
                    <a:pt x="266886" y="271974"/>
                  </a:lnTo>
                  <a:lnTo>
                    <a:pt x="264903" y="274710"/>
                  </a:lnTo>
                  <a:lnTo>
                    <a:pt x="263224" y="276204"/>
                  </a:lnTo>
                  <a:lnTo>
                    <a:pt x="261453" y="277155"/>
                  </a:lnTo>
                  <a:lnTo>
                    <a:pt x="258598" y="280367"/>
                  </a:lnTo>
                  <a:lnTo>
                    <a:pt x="256127" y="281002"/>
                  </a:lnTo>
                  <a:lnTo>
                    <a:pt x="249478" y="281491"/>
                  </a:lnTo>
                  <a:lnTo>
                    <a:pt x="242526" y="281478"/>
                  </a:lnTo>
                  <a:lnTo>
                    <a:pt x="236182" y="281464"/>
                  </a:lnTo>
                  <a:lnTo>
                    <a:pt x="235217" y="281425"/>
                  </a:lnTo>
                  <a:lnTo>
                    <a:pt x="235124" y="278781"/>
                  </a:lnTo>
                  <a:lnTo>
                    <a:pt x="235164" y="276918"/>
                  </a:lnTo>
                  <a:lnTo>
                    <a:pt x="232877" y="274948"/>
                  </a:lnTo>
                  <a:lnTo>
                    <a:pt x="232586" y="272516"/>
                  </a:lnTo>
                  <a:lnTo>
                    <a:pt x="231912" y="270851"/>
                  </a:lnTo>
                  <a:lnTo>
                    <a:pt x="231080" y="268802"/>
                  </a:lnTo>
                  <a:lnTo>
                    <a:pt x="229480" y="267480"/>
                  </a:lnTo>
                  <a:lnTo>
                    <a:pt x="227326" y="266978"/>
                  </a:lnTo>
                  <a:lnTo>
                    <a:pt x="223757" y="265841"/>
                  </a:lnTo>
                  <a:lnTo>
                    <a:pt x="218497" y="264665"/>
                  </a:lnTo>
                  <a:lnTo>
                    <a:pt x="213540" y="264586"/>
                  </a:lnTo>
                  <a:lnTo>
                    <a:pt x="208676" y="264691"/>
                  </a:lnTo>
                  <a:lnTo>
                    <a:pt x="211412" y="260581"/>
                  </a:lnTo>
                  <a:lnTo>
                    <a:pt x="214148" y="256470"/>
                  </a:lnTo>
                  <a:lnTo>
                    <a:pt x="213857" y="252875"/>
                  </a:lnTo>
                  <a:lnTo>
                    <a:pt x="211293" y="249756"/>
                  </a:lnTo>
                  <a:lnTo>
                    <a:pt x="209892" y="247813"/>
                  </a:lnTo>
                  <a:lnTo>
                    <a:pt x="207738" y="245143"/>
                  </a:lnTo>
                  <a:lnTo>
                    <a:pt x="205174" y="243292"/>
                  </a:lnTo>
                  <a:lnTo>
                    <a:pt x="203693" y="240834"/>
                  </a:lnTo>
                  <a:lnTo>
                    <a:pt x="203746" y="239340"/>
                  </a:lnTo>
                  <a:lnTo>
                    <a:pt x="203469" y="238362"/>
                  </a:lnTo>
                  <a:lnTo>
                    <a:pt x="202504" y="237794"/>
                  </a:lnTo>
                  <a:lnTo>
                    <a:pt x="201512" y="236882"/>
                  </a:lnTo>
                  <a:lnTo>
                    <a:pt x="200164" y="235904"/>
                  </a:lnTo>
                  <a:lnTo>
                    <a:pt x="198578" y="234595"/>
                  </a:lnTo>
                  <a:lnTo>
                    <a:pt x="198512" y="233274"/>
                  </a:lnTo>
                  <a:lnTo>
                    <a:pt x="197864" y="231886"/>
                  </a:lnTo>
                  <a:lnTo>
                    <a:pt x="196833" y="230247"/>
                  </a:lnTo>
                  <a:lnTo>
                    <a:pt x="196767" y="228925"/>
                  </a:lnTo>
                  <a:lnTo>
                    <a:pt x="195802" y="226877"/>
                  </a:lnTo>
                  <a:lnTo>
                    <a:pt x="194785" y="225409"/>
                  </a:lnTo>
                  <a:lnTo>
                    <a:pt x="193807" y="224418"/>
                  </a:lnTo>
                  <a:lnTo>
                    <a:pt x="192366" y="223030"/>
                  </a:lnTo>
                  <a:lnTo>
                    <a:pt x="192379" y="221880"/>
                  </a:lnTo>
                  <a:lnTo>
                    <a:pt x="193357" y="221299"/>
                  </a:lnTo>
                  <a:lnTo>
                    <a:pt x="193727" y="219990"/>
                  </a:lnTo>
                  <a:lnTo>
                    <a:pt x="193516" y="218682"/>
                  </a:lnTo>
                  <a:lnTo>
                    <a:pt x="192326" y="217862"/>
                  </a:lnTo>
                  <a:lnTo>
                    <a:pt x="190925" y="217453"/>
                  </a:lnTo>
                  <a:lnTo>
                    <a:pt x="189009" y="215073"/>
                  </a:lnTo>
                  <a:lnTo>
                    <a:pt x="187647" y="213844"/>
                  </a:lnTo>
                  <a:lnTo>
                    <a:pt x="186749" y="213104"/>
                  </a:lnTo>
                  <a:lnTo>
                    <a:pt x="186193" y="212285"/>
                  </a:lnTo>
                  <a:lnTo>
                    <a:pt x="186682" y="211703"/>
                  </a:lnTo>
                  <a:lnTo>
                    <a:pt x="187211" y="210884"/>
                  </a:lnTo>
                  <a:lnTo>
                    <a:pt x="187304" y="209575"/>
                  </a:lnTo>
                  <a:lnTo>
                    <a:pt x="186947" y="208346"/>
                  </a:lnTo>
                  <a:lnTo>
                    <a:pt x="186907" y="207275"/>
                  </a:lnTo>
                  <a:lnTo>
                    <a:pt x="187753" y="206945"/>
                  </a:lnTo>
                  <a:lnTo>
                    <a:pt x="188705" y="207116"/>
                  </a:lnTo>
                  <a:lnTo>
                    <a:pt x="189604" y="206456"/>
                  </a:lnTo>
                  <a:lnTo>
                    <a:pt x="190833" y="206205"/>
                  </a:lnTo>
                  <a:lnTo>
                    <a:pt x="192194" y="206046"/>
                  </a:lnTo>
                  <a:lnTo>
                    <a:pt x="192881" y="205306"/>
                  </a:lnTo>
                  <a:lnTo>
                    <a:pt x="192749" y="203997"/>
                  </a:lnTo>
                  <a:lnTo>
                    <a:pt x="191771" y="201446"/>
                  </a:lnTo>
                  <a:lnTo>
                    <a:pt x="190846" y="200389"/>
                  </a:lnTo>
                  <a:lnTo>
                    <a:pt x="190489" y="198829"/>
                  </a:lnTo>
                  <a:lnTo>
                    <a:pt x="191057" y="195829"/>
                  </a:lnTo>
                  <a:lnTo>
                    <a:pt x="191428" y="193912"/>
                  </a:lnTo>
                  <a:lnTo>
                    <a:pt x="192921" y="191877"/>
                  </a:lnTo>
                  <a:lnTo>
                    <a:pt x="197574" y="187515"/>
                  </a:lnTo>
                  <a:lnTo>
                    <a:pt x="201790" y="184554"/>
                  </a:lnTo>
                  <a:lnTo>
                    <a:pt x="203905" y="184250"/>
                  </a:lnTo>
                  <a:lnTo>
                    <a:pt x="205425" y="183153"/>
                  </a:lnTo>
                  <a:lnTo>
                    <a:pt x="206350" y="181475"/>
                  </a:lnTo>
                  <a:lnTo>
                    <a:pt x="206548" y="179651"/>
                  </a:lnTo>
                  <a:lnTo>
                    <a:pt x="206257" y="178051"/>
                  </a:lnTo>
                  <a:lnTo>
                    <a:pt x="205359" y="175686"/>
                  </a:lnTo>
                  <a:lnTo>
                    <a:pt x="204275" y="172738"/>
                  </a:lnTo>
                  <a:lnTo>
                    <a:pt x="203482" y="171099"/>
                  </a:lnTo>
                  <a:lnTo>
                    <a:pt x="204050" y="169130"/>
                  </a:lnTo>
                  <a:lnTo>
                    <a:pt x="205108" y="166433"/>
                  </a:lnTo>
                  <a:lnTo>
                    <a:pt x="207302" y="162376"/>
                  </a:lnTo>
                  <a:lnTo>
                    <a:pt x="209337" y="158001"/>
                  </a:lnTo>
                  <a:lnTo>
                    <a:pt x="209522" y="156732"/>
                  </a:lnTo>
                  <a:lnTo>
                    <a:pt x="209707" y="154062"/>
                  </a:lnTo>
                  <a:lnTo>
                    <a:pt x="210513" y="148616"/>
                  </a:lnTo>
                  <a:lnTo>
                    <a:pt x="210976" y="145669"/>
                  </a:lnTo>
                  <a:lnTo>
                    <a:pt x="210632" y="144519"/>
                  </a:lnTo>
                  <a:lnTo>
                    <a:pt x="211108" y="143541"/>
                  </a:lnTo>
                  <a:lnTo>
                    <a:pt x="212456" y="142721"/>
                  </a:lnTo>
                  <a:lnTo>
                    <a:pt x="215747" y="141968"/>
                  </a:lnTo>
                  <a:lnTo>
                    <a:pt x="217942" y="140342"/>
                  </a:lnTo>
                  <a:lnTo>
                    <a:pt x="221312" y="137276"/>
                  </a:lnTo>
                  <a:lnTo>
                    <a:pt x="224088" y="134024"/>
                  </a:lnTo>
                  <a:lnTo>
                    <a:pt x="226454" y="132980"/>
                  </a:lnTo>
                  <a:lnTo>
                    <a:pt x="230683" y="129967"/>
                  </a:lnTo>
                  <a:lnTo>
                    <a:pt x="233115" y="128050"/>
                  </a:lnTo>
                  <a:lnTo>
                    <a:pt x="234080" y="127455"/>
                  </a:lnTo>
                  <a:lnTo>
                    <a:pt x="236486" y="126067"/>
                  </a:lnTo>
                  <a:lnTo>
                    <a:pt x="240860" y="125592"/>
                  </a:lnTo>
                  <a:lnTo>
                    <a:pt x="244522" y="125089"/>
                  </a:lnTo>
                  <a:lnTo>
                    <a:pt x="246557" y="124177"/>
                  </a:lnTo>
                  <a:lnTo>
                    <a:pt x="249571" y="123807"/>
                  </a:lnTo>
                  <a:lnTo>
                    <a:pt x="251580" y="122790"/>
                  </a:lnTo>
                  <a:lnTo>
                    <a:pt x="253840" y="122763"/>
                  </a:lnTo>
                  <a:lnTo>
                    <a:pt x="258056" y="121719"/>
                  </a:lnTo>
                  <a:lnTo>
                    <a:pt x="259457" y="120159"/>
                  </a:lnTo>
                  <a:lnTo>
                    <a:pt x="260634" y="118309"/>
                  </a:lnTo>
                  <a:lnTo>
                    <a:pt x="262246" y="116723"/>
                  </a:lnTo>
                  <a:lnTo>
                    <a:pt x="264176" y="116313"/>
                  </a:lnTo>
                  <a:lnTo>
                    <a:pt x="266357" y="116577"/>
                  </a:lnTo>
                  <a:lnTo>
                    <a:pt x="268947" y="116551"/>
                  </a:lnTo>
                  <a:lnTo>
                    <a:pt x="272067" y="116062"/>
                  </a:lnTo>
                  <a:lnTo>
                    <a:pt x="273626" y="117291"/>
                  </a:lnTo>
                  <a:lnTo>
                    <a:pt x="274340" y="118798"/>
                  </a:lnTo>
                  <a:lnTo>
                    <a:pt x="276336" y="120331"/>
                  </a:lnTo>
                  <a:lnTo>
                    <a:pt x="277711" y="120239"/>
                  </a:lnTo>
                  <a:lnTo>
                    <a:pt x="279072" y="119921"/>
                  </a:lnTo>
                  <a:lnTo>
                    <a:pt x="280988" y="121230"/>
                  </a:lnTo>
                  <a:lnTo>
                    <a:pt x="282218" y="121058"/>
                  </a:lnTo>
                  <a:lnTo>
                    <a:pt x="282998" y="120331"/>
                  </a:lnTo>
                  <a:lnTo>
                    <a:pt x="283090" y="118481"/>
                  </a:lnTo>
                  <a:lnTo>
                    <a:pt x="281742" y="116392"/>
                  </a:lnTo>
                  <a:lnTo>
                    <a:pt x="279746" y="114423"/>
                  </a:lnTo>
                  <a:lnTo>
                    <a:pt x="277896" y="113233"/>
                  </a:lnTo>
                  <a:lnTo>
                    <a:pt x="277076" y="111687"/>
                  </a:lnTo>
                  <a:lnTo>
                    <a:pt x="275939" y="108502"/>
                  </a:lnTo>
                  <a:lnTo>
                    <a:pt x="274459" y="107418"/>
                  </a:lnTo>
                  <a:lnTo>
                    <a:pt x="273402" y="106572"/>
                  </a:lnTo>
                  <a:lnTo>
                    <a:pt x="272424" y="106704"/>
                  </a:lnTo>
                  <a:lnTo>
                    <a:pt x="271406" y="107576"/>
                  </a:lnTo>
                  <a:lnTo>
                    <a:pt x="269807" y="108131"/>
                  </a:lnTo>
                  <a:lnTo>
                    <a:pt x="268710" y="108039"/>
                  </a:lnTo>
                  <a:lnTo>
                    <a:pt x="264242" y="105858"/>
                  </a:lnTo>
                  <a:lnTo>
                    <a:pt x="263515" y="105647"/>
                  </a:lnTo>
                  <a:lnTo>
                    <a:pt x="266198" y="100650"/>
                  </a:lnTo>
                  <a:lnTo>
                    <a:pt x="271009" y="91715"/>
                  </a:lnTo>
                  <a:lnTo>
                    <a:pt x="274076" y="86032"/>
                  </a:lnTo>
                  <a:lnTo>
                    <a:pt x="277486" y="79727"/>
                  </a:lnTo>
                  <a:lnTo>
                    <a:pt x="279231" y="76515"/>
                  </a:lnTo>
                  <a:lnTo>
                    <a:pt x="279455" y="75960"/>
                  </a:lnTo>
                  <a:lnTo>
                    <a:pt x="279429" y="75141"/>
                  </a:lnTo>
                  <a:lnTo>
                    <a:pt x="278636" y="73912"/>
                  </a:lnTo>
                  <a:lnTo>
                    <a:pt x="276904" y="73396"/>
                  </a:lnTo>
                  <a:lnTo>
                    <a:pt x="274895" y="72458"/>
                  </a:lnTo>
                  <a:lnTo>
                    <a:pt x="273613" y="70925"/>
                  </a:lnTo>
                  <a:lnTo>
                    <a:pt x="271855" y="70277"/>
                  </a:lnTo>
                  <a:lnTo>
                    <a:pt x="270481" y="69180"/>
                  </a:lnTo>
                  <a:lnTo>
                    <a:pt x="268009" y="68122"/>
                  </a:lnTo>
                  <a:lnTo>
                    <a:pt x="266502" y="67131"/>
                  </a:lnTo>
                  <a:lnTo>
                    <a:pt x="264705" y="66788"/>
                  </a:lnTo>
                  <a:lnTo>
                    <a:pt x="263238" y="64977"/>
                  </a:lnTo>
                  <a:lnTo>
                    <a:pt x="257937" y="61487"/>
                  </a:lnTo>
                  <a:lnTo>
                    <a:pt x="256589" y="61157"/>
                  </a:lnTo>
                  <a:lnTo>
                    <a:pt x="255135" y="61699"/>
                  </a:lnTo>
                  <a:lnTo>
                    <a:pt x="252994" y="62254"/>
                  </a:lnTo>
                  <a:lnTo>
                    <a:pt x="250959" y="64157"/>
                  </a:lnTo>
                  <a:lnTo>
                    <a:pt x="248381" y="64778"/>
                  </a:lnTo>
                  <a:lnTo>
                    <a:pt x="245962" y="64752"/>
                  </a:lnTo>
                  <a:lnTo>
                    <a:pt x="244680" y="63615"/>
                  </a:lnTo>
                  <a:lnTo>
                    <a:pt x="243464" y="63205"/>
                  </a:lnTo>
                  <a:lnTo>
                    <a:pt x="241852" y="61646"/>
                  </a:lnTo>
                  <a:lnTo>
                    <a:pt x="239036" y="60470"/>
                  </a:lnTo>
                  <a:lnTo>
                    <a:pt x="236988" y="59637"/>
                  </a:lnTo>
                  <a:lnTo>
                    <a:pt x="235745" y="60020"/>
                  </a:lnTo>
                  <a:lnTo>
                    <a:pt x="234173" y="61752"/>
                  </a:lnTo>
                  <a:lnTo>
                    <a:pt x="232573" y="63470"/>
                  </a:lnTo>
                  <a:lnTo>
                    <a:pt x="231304" y="64540"/>
                  </a:lnTo>
                  <a:lnTo>
                    <a:pt x="229573" y="64488"/>
                  </a:lnTo>
                  <a:lnTo>
                    <a:pt x="227537" y="66074"/>
                  </a:lnTo>
                  <a:lnTo>
                    <a:pt x="225515" y="66629"/>
                  </a:lnTo>
                  <a:lnTo>
                    <a:pt x="223467" y="66880"/>
                  </a:lnTo>
                  <a:lnTo>
                    <a:pt x="221101" y="67435"/>
                  </a:lnTo>
                  <a:lnTo>
                    <a:pt x="218470" y="66484"/>
                  </a:lnTo>
                  <a:lnTo>
                    <a:pt x="216303" y="65638"/>
                  </a:lnTo>
                  <a:lnTo>
                    <a:pt x="215325" y="65254"/>
                  </a:lnTo>
                  <a:lnTo>
                    <a:pt x="214465" y="65519"/>
                  </a:lnTo>
                  <a:lnTo>
                    <a:pt x="213130" y="66404"/>
                  </a:lnTo>
                  <a:lnTo>
                    <a:pt x="210725" y="66774"/>
                  </a:lnTo>
                  <a:lnTo>
                    <a:pt x="208835" y="66854"/>
                  </a:lnTo>
                  <a:lnTo>
                    <a:pt x="207473" y="66444"/>
                  </a:lnTo>
                  <a:lnTo>
                    <a:pt x="206231" y="64911"/>
                  </a:lnTo>
                  <a:lnTo>
                    <a:pt x="204248" y="64131"/>
                  </a:lnTo>
                  <a:lnTo>
                    <a:pt x="202081" y="63179"/>
                  </a:lnTo>
                  <a:lnTo>
                    <a:pt x="201592" y="61210"/>
                  </a:lnTo>
                  <a:lnTo>
                    <a:pt x="201869" y="59729"/>
                  </a:lnTo>
                  <a:lnTo>
                    <a:pt x="202662" y="57601"/>
                  </a:lnTo>
                  <a:lnTo>
                    <a:pt x="202160" y="55407"/>
                  </a:lnTo>
                  <a:lnTo>
                    <a:pt x="201195" y="51944"/>
                  </a:lnTo>
                  <a:lnTo>
                    <a:pt x="200785" y="50530"/>
                  </a:lnTo>
                  <a:lnTo>
                    <a:pt x="200085" y="49314"/>
                  </a:lnTo>
                  <a:lnTo>
                    <a:pt x="199014" y="48891"/>
                  </a:lnTo>
                  <a:lnTo>
                    <a:pt x="196952" y="49208"/>
                  </a:lnTo>
                  <a:lnTo>
                    <a:pt x="194666" y="47900"/>
                  </a:lnTo>
                  <a:lnTo>
                    <a:pt x="193252" y="46644"/>
                  </a:lnTo>
                  <a:lnTo>
                    <a:pt x="192498" y="45111"/>
                  </a:lnTo>
                  <a:lnTo>
                    <a:pt x="193225" y="42230"/>
                  </a:lnTo>
                  <a:lnTo>
                    <a:pt x="192511" y="39771"/>
                  </a:lnTo>
                  <a:lnTo>
                    <a:pt x="191150" y="38410"/>
                  </a:lnTo>
                  <a:lnTo>
                    <a:pt x="190251" y="36004"/>
                  </a:lnTo>
                  <a:lnTo>
                    <a:pt x="188877" y="34101"/>
                  </a:lnTo>
                  <a:lnTo>
                    <a:pt x="187079" y="33123"/>
                  </a:lnTo>
                  <a:lnTo>
                    <a:pt x="185295" y="33229"/>
                  </a:lnTo>
                  <a:lnTo>
                    <a:pt x="183894" y="32621"/>
                  </a:lnTo>
                  <a:lnTo>
                    <a:pt x="182281" y="30612"/>
                  </a:lnTo>
                  <a:lnTo>
                    <a:pt x="180774" y="29845"/>
                  </a:lnTo>
                  <a:lnTo>
                    <a:pt x="179069" y="27875"/>
                  </a:lnTo>
                  <a:lnTo>
                    <a:pt x="175910" y="27003"/>
                  </a:lnTo>
                  <a:lnTo>
                    <a:pt x="174258" y="26236"/>
                  </a:lnTo>
                  <a:lnTo>
                    <a:pt x="173306" y="25034"/>
                  </a:lnTo>
                  <a:lnTo>
                    <a:pt x="172024" y="22853"/>
                  </a:lnTo>
                  <a:lnTo>
                    <a:pt x="172170" y="21650"/>
                  </a:lnTo>
                  <a:lnTo>
                    <a:pt x="171549" y="20474"/>
                  </a:lnTo>
                  <a:lnTo>
                    <a:pt x="170980" y="18346"/>
                  </a:lnTo>
                  <a:lnTo>
                    <a:pt x="169896" y="15226"/>
                  </a:lnTo>
                  <a:lnTo>
                    <a:pt x="168707" y="13442"/>
                  </a:lnTo>
                  <a:lnTo>
                    <a:pt x="167478" y="12094"/>
                  </a:lnTo>
                  <a:lnTo>
                    <a:pt x="166447" y="10957"/>
                  </a:lnTo>
                  <a:lnTo>
                    <a:pt x="164913" y="9265"/>
                  </a:lnTo>
                  <a:lnTo>
                    <a:pt x="163023" y="8287"/>
                  </a:lnTo>
                  <a:lnTo>
                    <a:pt x="161424" y="7256"/>
                  </a:lnTo>
                  <a:lnTo>
                    <a:pt x="160803" y="5723"/>
                  </a:lnTo>
                  <a:lnTo>
                    <a:pt x="160261" y="4467"/>
                  </a:lnTo>
                  <a:lnTo>
                    <a:pt x="159375" y="4560"/>
                  </a:lnTo>
                  <a:lnTo>
                    <a:pt x="158093" y="4454"/>
                  </a:lnTo>
                  <a:lnTo>
                    <a:pt x="156679" y="4137"/>
                  </a:lnTo>
                  <a:lnTo>
                    <a:pt x="155185" y="3225"/>
                  </a:lnTo>
                  <a:lnTo>
                    <a:pt x="153943" y="2115"/>
                  </a:lnTo>
                  <a:lnTo>
                    <a:pt x="151855" y="238"/>
                  </a:lnTo>
                  <a:lnTo>
                    <a:pt x="150718" y="0"/>
                  </a:lnTo>
                  <a:lnTo>
                    <a:pt x="149700" y="0"/>
                  </a:lnTo>
                  <a:lnTo>
                    <a:pt x="148207" y="1824"/>
                  </a:lnTo>
                  <a:lnTo>
                    <a:pt x="146819" y="2829"/>
                  </a:lnTo>
                  <a:lnTo>
                    <a:pt x="145365" y="2947"/>
                  </a:lnTo>
                  <a:lnTo>
                    <a:pt x="143435" y="3251"/>
                  </a:lnTo>
                  <a:lnTo>
                    <a:pt x="140739" y="2287"/>
                  </a:lnTo>
                  <a:lnTo>
                    <a:pt x="139681" y="2287"/>
                  </a:lnTo>
                  <a:lnTo>
                    <a:pt x="139536" y="3265"/>
                  </a:lnTo>
                  <a:lnTo>
                    <a:pt x="141320" y="4467"/>
                  </a:lnTo>
                  <a:lnTo>
                    <a:pt x="143065" y="5829"/>
                  </a:lnTo>
                  <a:lnTo>
                    <a:pt x="143699" y="7904"/>
                  </a:lnTo>
                  <a:lnTo>
                    <a:pt x="144730" y="10362"/>
                  </a:lnTo>
                  <a:lnTo>
                    <a:pt x="147229" y="13125"/>
                  </a:lnTo>
                  <a:lnTo>
                    <a:pt x="148788" y="14513"/>
                  </a:lnTo>
                  <a:lnTo>
                    <a:pt x="148894" y="15491"/>
                  </a:lnTo>
                  <a:lnTo>
                    <a:pt x="148418" y="17288"/>
                  </a:lnTo>
                  <a:lnTo>
                    <a:pt x="148312" y="18795"/>
                  </a:lnTo>
                  <a:lnTo>
                    <a:pt x="149211" y="25708"/>
                  </a:lnTo>
                  <a:lnTo>
                    <a:pt x="148643" y="26131"/>
                  </a:lnTo>
                  <a:lnTo>
                    <a:pt x="147731" y="26170"/>
                  </a:lnTo>
                  <a:lnTo>
                    <a:pt x="146753" y="26131"/>
                  </a:lnTo>
                  <a:lnTo>
                    <a:pt x="145946" y="25377"/>
                  </a:lnTo>
                  <a:lnTo>
                    <a:pt x="145246" y="24928"/>
                  </a:lnTo>
                  <a:lnTo>
                    <a:pt x="144955" y="25999"/>
                  </a:lnTo>
                  <a:lnTo>
                    <a:pt x="144268" y="29078"/>
                  </a:lnTo>
                  <a:lnTo>
                    <a:pt x="142735" y="36004"/>
                  </a:lnTo>
                  <a:lnTo>
                    <a:pt x="141413" y="42071"/>
                  </a:lnTo>
                  <a:lnTo>
                    <a:pt x="139668" y="44225"/>
                  </a:lnTo>
                  <a:lnTo>
                    <a:pt x="137157" y="47636"/>
                  </a:lnTo>
                  <a:lnTo>
                    <a:pt x="133720" y="52314"/>
                  </a:lnTo>
                  <a:lnTo>
                    <a:pt x="128751" y="59082"/>
                  </a:lnTo>
                  <a:lnTo>
                    <a:pt x="125036" y="62214"/>
                  </a:lnTo>
                  <a:lnTo>
                    <a:pt x="122115" y="64673"/>
                  </a:lnTo>
                  <a:lnTo>
                    <a:pt x="118705" y="67528"/>
                  </a:lnTo>
                  <a:lnTo>
                    <a:pt x="114317" y="71215"/>
                  </a:lnTo>
                  <a:lnTo>
                    <a:pt x="109334" y="73277"/>
                  </a:lnTo>
                  <a:lnTo>
                    <a:pt x="102395" y="76159"/>
                  </a:lnTo>
                  <a:lnTo>
                    <a:pt x="97491" y="78194"/>
                  </a:lnTo>
                  <a:lnTo>
                    <a:pt x="93870" y="79608"/>
                  </a:lnTo>
                  <a:lnTo>
                    <a:pt x="90116" y="81089"/>
                  </a:lnTo>
                  <a:lnTo>
                    <a:pt x="85133" y="83045"/>
                  </a:lnTo>
                  <a:lnTo>
                    <a:pt x="83243" y="84895"/>
                  </a:lnTo>
                  <a:lnTo>
                    <a:pt x="80137" y="89416"/>
                  </a:lnTo>
                  <a:lnTo>
                    <a:pt x="78696" y="91583"/>
                  </a:lnTo>
                  <a:lnTo>
                    <a:pt x="77375" y="93460"/>
                  </a:lnTo>
                  <a:lnTo>
                    <a:pt x="77123" y="94319"/>
                  </a:lnTo>
                  <a:lnTo>
                    <a:pt x="77322" y="94861"/>
                  </a:lnTo>
                  <a:lnTo>
                    <a:pt x="78009" y="95773"/>
                  </a:lnTo>
                  <a:lnTo>
                    <a:pt x="78088" y="96712"/>
                  </a:lnTo>
                  <a:lnTo>
                    <a:pt x="77203" y="97293"/>
                  </a:lnTo>
                  <a:lnTo>
                    <a:pt x="76423" y="97386"/>
                  </a:lnTo>
                  <a:lnTo>
                    <a:pt x="76053" y="96923"/>
                  </a:lnTo>
                  <a:lnTo>
                    <a:pt x="75762" y="95892"/>
                  </a:lnTo>
                  <a:lnTo>
                    <a:pt x="74903" y="94848"/>
                  </a:lnTo>
                  <a:lnTo>
                    <a:pt x="73925" y="94544"/>
                  </a:lnTo>
                  <a:lnTo>
                    <a:pt x="73370" y="94795"/>
                  </a:lnTo>
                  <a:lnTo>
                    <a:pt x="73357" y="95747"/>
                  </a:lnTo>
                  <a:lnTo>
                    <a:pt x="72233" y="100373"/>
                  </a:lnTo>
                  <a:lnTo>
                    <a:pt x="72260" y="102620"/>
                  </a:lnTo>
                  <a:lnTo>
                    <a:pt x="71744" y="103505"/>
                  </a:lnTo>
                  <a:lnTo>
                    <a:pt x="71850" y="105514"/>
                  </a:lnTo>
                  <a:lnTo>
                    <a:pt x="70634" y="107391"/>
                  </a:lnTo>
                  <a:lnTo>
                    <a:pt x="70132" y="109057"/>
                  </a:lnTo>
                  <a:lnTo>
                    <a:pt x="69788" y="110471"/>
                  </a:lnTo>
                  <a:lnTo>
                    <a:pt x="68783" y="111449"/>
                  </a:lnTo>
                  <a:lnTo>
                    <a:pt x="68466" y="112995"/>
                  </a:lnTo>
                  <a:lnTo>
                    <a:pt x="67633" y="116260"/>
                  </a:lnTo>
                  <a:lnTo>
                    <a:pt x="66602" y="118824"/>
                  </a:lnTo>
                  <a:lnTo>
                    <a:pt x="65902" y="121032"/>
                  </a:lnTo>
                  <a:lnTo>
                    <a:pt x="65809" y="122671"/>
                  </a:lnTo>
                  <a:lnTo>
                    <a:pt x="66457" y="123834"/>
                  </a:lnTo>
                  <a:lnTo>
                    <a:pt x="66695" y="124759"/>
                  </a:lnTo>
                  <a:lnTo>
                    <a:pt x="66219" y="126438"/>
                  </a:lnTo>
                  <a:lnTo>
                    <a:pt x="65968" y="127706"/>
                  </a:lnTo>
                  <a:lnTo>
                    <a:pt x="64580" y="128566"/>
                  </a:lnTo>
                  <a:lnTo>
                    <a:pt x="61699" y="130601"/>
                  </a:lnTo>
                  <a:lnTo>
                    <a:pt x="60602" y="132002"/>
                  </a:lnTo>
                  <a:lnTo>
                    <a:pt x="60219" y="133588"/>
                  </a:lnTo>
                  <a:lnTo>
                    <a:pt x="60549" y="134950"/>
                  </a:lnTo>
                  <a:lnTo>
                    <a:pt x="60470" y="136073"/>
                  </a:lnTo>
                  <a:lnTo>
                    <a:pt x="59082" y="136483"/>
                  </a:lnTo>
                  <a:lnTo>
                    <a:pt x="58632" y="137474"/>
                  </a:lnTo>
                  <a:lnTo>
                    <a:pt x="57747" y="139192"/>
                  </a:lnTo>
                  <a:lnTo>
                    <a:pt x="56703" y="139800"/>
                  </a:lnTo>
                  <a:lnTo>
                    <a:pt x="53914" y="138888"/>
                  </a:lnTo>
                  <a:lnTo>
                    <a:pt x="51878" y="138875"/>
                  </a:lnTo>
                  <a:lnTo>
                    <a:pt x="50279" y="138029"/>
                  </a:lnTo>
                  <a:lnTo>
                    <a:pt x="48481" y="135544"/>
                  </a:lnTo>
                  <a:lnTo>
                    <a:pt x="47001" y="133469"/>
                  </a:lnTo>
                  <a:lnTo>
                    <a:pt x="45745" y="130760"/>
                  </a:lnTo>
                  <a:lnTo>
                    <a:pt x="45256" y="127046"/>
                  </a:lnTo>
                  <a:lnTo>
                    <a:pt x="43684" y="125962"/>
                  </a:lnTo>
                  <a:lnTo>
                    <a:pt x="42111" y="124666"/>
                  </a:lnTo>
                  <a:lnTo>
                    <a:pt x="40326" y="125023"/>
                  </a:lnTo>
                  <a:lnTo>
                    <a:pt x="38185" y="125274"/>
                  </a:lnTo>
                  <a:lnTo>
                    <a:pt x="36956" y="124415"/>
                  </a:lnTo>
                  <a:lnTo>
                    <a:pt x="33956" y="122842"/>
                  </a:lnTo>
                  <a:lnTo>
                    <a:pt x="31391" y="121071"/>
                  </a:lnTo>
                  <a:lnTo>
                    <a:pt x="29462" y="120186"/>
                  </a:lnTo>
                  <a:lnTo>
                    <a:pt x="28034" y="120609"/>
                  </a:lnTo>
                  <a:lnTo>
                    <a:pt x="27201" y="121679"/>
                  </a:lnTo>
                  <a:lnTo>
                    <a:pt x="25747" y="123596"/>
                  </a:lnTo>
                  <a:lnTo>
                    <a:pt x="23553" y="124918"/>
                  </a:lnTo>
                  <a:lnTo>
                    <a:pt x="22536" y="124851"/>
                  </a:lnTo>
                  <a:lnTo>
                    <a:pt x="21148" y="123966"/>
                  </a:lnTo>
                  <a:lnTo>
                    <a:pt x="20857" y="122935"/>
                  </a:lnTo>
                  <a:lnTo>
                    <a:pt x="21915" y="121309"/>
                  </a:lnTo>
                  <a:lnTo>
                    <a:pt x="24056" y="117714"/>
                  </a:lnTo>
                  <a:lnTo>
                    <a:pt x="21531" y="117622"/>
                  </a:lnTo>
                  <a:lnTo>
                    <a:pt x="20632" y="116498"/>
                  </a:lnTo>
                  <a:lnTo>
                    <a:pt x="20460" y="115190"/>
                  </a:lnTo>
                  <a:lnTo>
                    <a:pt x="19998" y="113788"/>
                  </a:lnTo>
                  <a:lnTo>
                    <a:pt x="20434" y="112097"/>
                  </a:lnTo>
                  <a:lnTo>
                    <a:pt x="21729" y="111211"/>
                  </a:lnTo>
                  <a:lnTo>
                    <a:pt x="23725" y="111912"/>
                  </a:lnTo>
                  <a:lnTo>
                    <a:pt x="25087" y="111964"/>
                  </a:lnTo>
                  <a:lnTo>
                    <a:pt x="25946" y="110378"/>
                  </a:lnTo>
                  <a:lnTo>
                    <a:pt x="26831" y="109678"/>
                  </a:lnTo>
                  <a:lnTo>
                    <a:pt x="27717" y="109162"/>
                  </a:lnTo>
                  <a:lnTo>
                    <a:pt x="28060" y="108369"/>
                  </a:lnTo>
                  <a:lnTo>
                    <a:pt x="27030" y="105818"/>
                  </a:lnTo>
                  <a:lnTo>
                    <a:pt x="26699" y="104444"/>
                  </a:lnTo>
                  <a:lnTo>
                    <a:pt x="26964" y="103651"/>
                  </a:lnTo>
                  <a:lnTo>
                    <a:pt x="26871" y="102051"/>
                  </a:lnTo>
                  <a:lnTo>
                    <a:pt x="26792" y="100888"/>
                  </a:lnTo>
                  <a:lnTo>
                    <a:pt x="26184" y="99857"/>
                  </a:lnTo>
                  <a:lnTo>
                    <a:pt x="26091" y="98324"/>
                  </a:lnTo>
                  <a:lnTo>
                    <a:pt x="25562" y="97478"/>
                  </a:lnTo>
                  <a:lnTo>
                    <a:pt x="25377" y="96593"/>
                  </a:lnTo>
                  <a:lnTo>
                    <a:pt x="25298" y="95562"/>
                  </a:lnTo>
                  <a:lnTo>
                    <a:pt x="24664" y="95046"/>
                  </a:lnTo>
                  <a:lnTo>
                    <a:pt x="23990" y="94531"/>
                  </a:lnTo>
                  <a:lnTo>
                    <a:pt x="19628" y="97584"/>
                  </a:lnTo>
                  <a:lnTo>
                    <a:pt x="16033" y="101602"/>
                  </a:lnTo>
                  <a:lnTo>
                    <a:pt x="12477" y="104219"/>
                  </a:lnTo>
                  <a:lnTo>
                    <a:pt x="10296" y="108475"/>
                  </a:lnTo>
                  <a:lnTo>
                    <a:pt x="2154" y="118441"/>
                  </a:lnTo>
                  <a:lnTo>
                    <a:pt x="965" y="120926"/>
                  </a:lnTo>
                  <a:lnTo>
                    <a:pt x="0" y="130733"/>
                  </a:lnTo>
                  <a:lnTo>
                    <a:pt x="1282" y="133311"/>
                  </a:lnTo>
                  <a:lnTo>
                    <a:pt x="3754" y="136668"/>
                  </a:lnTo>
                  <a:lnTo>
                    <a:pt x="6080" y="140858"/>
                  </a:lnTo>
                  <a:lnTo>
                    <a:pt x="5115" y="142946"/>
                  </a:lnTo>
                  <a:lnTo>
                    <a:pt x="4758" y="144797"/>
                  </a:lnTo>
                  <a:lnTo>
                    <a:pt x="10706" y="153507"/>
                  </a:lnTo>
                  <a:lnTo>
                    <a:pt x="12424" y="158014"/>
                  </a:lnTo>
                  <a:lnTo>
                    <a:pt x="12557" y="161516"/>
                  </a:lnTo>
                  <a:lnTo>
                    <a:pt x="11460" y="163816"/>
                  </a:lnTo>
                  <a:lnTo>
                    <a:pt x="9966" y="164385"/>
                  </a:lnTo>
                  <a:lnTo>
                    <a:pt x="7402" y="163023"/>
                  </a:lnTo>
                  <a:lnTo>
                    <a:pt x="5670" y="164795"/>
                  </a:lnTo>
                  <a:lnTo>
                    <a:pt x="5353" y="166698"/>
                  </a:lnTo>
                  <a:lnTo>
                    <a:pt x="6450" y="169923"/>
                  </a:lnTo>
                  <a:lnTo>
                    <a:pt x="8631" y="171971"/>
                  </a:lnTo>
                  <a:lnTo>
                    <a:pt x="14962" y="176294"/>
                  </a:lnTo>
                  <a:lnTo>
                    <a:pt x="32911" y="186669"/>
                  </a:lnTo>
                  <a:lnTo>
                    <a:pt x="35938" y="190040"/>
                  </a:lnTo>
                  <a:lnTo>
                    <a:pt x="38370" y="193793"/>
                  </a:lnTo>
                  <a:lnTo>
                    <a:pt x="42137" y="198446"/>
                  </a:lnTo>
                  <a:lnTo>
                    <a:pt x="46049" y="204922"/>
                  </a:lnTo>
                  <a:lnTo>
                    <a:pt x="46935" y="208412"/>
                  </a:lnTo>
                  <a:lnTo>
                    <a:pt x="52804" y="220175"/>
                  </a:lnTo>
                  <a:lnTo>
                    <a:pt x="54548" y="222647"/>
                  </a:lnTo>
                  <a:lnTo>
                    <a:pt x="58421" y="226150"/>
                  </a:lnTo>
                  <a:lnTo>
                    <a:pt x="62452" y="230762"/>
                  </a:lnTo>
                  <a:lnTo>
                    <a:pt x="64924" y="236248"/>
                  </a:lnTo>
                  <a:lnTo>
                    <a:pt x="69312" y="242248"/>
                  </a:lnTo>
                  <a:lnTo>
                    <a:pt x="69709" y="245738"/>
                  </a:lnTo>
                  <a:lnTo>
                    <a:pt x="72326" y="252254"/>
                  </a:lnTo>
                  <a:lnTo>
                    <a:pt x="74731" y="257501"/>
                  </a:lnTo>
                  <a:lnTo>
                    <a:pt x="78445" y="263542"/>
                  </a:lnTo>
                  <a:lnTo>
                    <a:pt x="81155" y="271498"/>
                  </a:lnTo>
                  <a:lnTo>
                    <a:pt x="83455" y="275966"/>
                  </a:lnTo>
                  <a:lnTo>
                    <a:pt x="86204" y="283843"/>
                  </a:lnTo>
                  <a:lnTo>
                    <a:pt x="88768" y="288681"/>
                  </a:lnTo>
                  <a:lnTo>
                    <a:pt x="98813" y="304965"/>
                  </a:lnTo>
                  <a:lnTo>
                    <a:pt x="100968" y="310199"/>
                  </a:lnTo>
                  <a:lnTo>
                    <a:pt x="101959" y="315036"/>
                  </a:lnTo>
                  <a:lnTo>
                    <a:pt x="102289" y="317706"/>
                  </a:lnTo>
                  <a:lnTo>
                    <a:pt x="110841" y="324619"/>
                  </a:lnTo>
                  <a:lnTo>
                    <a:pt x="113339" y="328307"/>
                  </a:lnTo>
                  <a:lnTo>
                    <a:pt x="115467" y="335656"/>
                  </a:lnTo>
                  <a:lnTo>
                    <a:pt x="115903" y="339528"/>
                  </a:lnTo>
                  <a:lnTo>
                    <a:pt x="118243" y="340837"/>
                  </a:lnTo>
                  <a:lnTo>
                    <a:pt x="118996" y="342701"/>
                  </a:lnTo>
                  <a:lnTo>
                    <a:pt x="120199" y="344009"/>
                  </a:lnTo>
                  <a:lnTo>
                    <a:pt x="124508" y="347670"/>
                  </a:lnTo>
                  <a:lnTo>
                    <a:pt x="126768" y="352719"/>
                  </a:lnTo>
                  <a:lnTo>
                    <a:pt x="130244" y="358390"/>
                  </a:lnTo>
                  <a:lnTo>
                    <a:pt x="132504" y="361086"/>
                  </a:lnTo>
                  <a:lnTo>
                    <a:pt x="134209" y="365633"/>
                  </a:lnTo>
                  <a:lnTo>
                    <a:pt x="136377" y="369175"/>
                  </a:lnTo>
                  <a:lnTo>
                    <a:pt x="142074" y="376564"/>
                  </a:lnTo>
                  <a:lnTo>
                    <a:pt x="143422" y="380621"/>
                  </a:lnTo>
                  <a:lnTo>
                    <a:pt x="142312" y="388750"/>
                  </a:lnTo>
                  <a:lnTo>
                    <a:pt x="140871" y="389279"/>
                  </a:lnTo>
                  <a:lnTo>
                    <a:pt x="139576" y="390455"/>
                  </a:lnTo>
                  <a:lnTo>
                    <a:pt x="141770" y="392860"/>
                  </a:lnTo>
                  <a:lnTo>
                    <a:pt x="142457" y="398081"/>
                  </a:lnTo>
                  <a:lnTo>
                    <a:pt x="145537" y="400725"/>
                  </a:lnTo>
                  <a:lnTo>
                    <a:pt x="146753" y="403368"/>
                  </a:lnTo>
                  <a:lnTo>
                    <a:pt x="150454" y="408325"/>
                  </a:lnTo>
                  <a:lnTo>
                    <a:pt x="152634" y="412224"/>
                  </a:lnTo>
                  <a:lnTo>
                    <a:pt x="157921" y="416493"/>
                  </a:lnTo>
                  <a:lnTo>
                    <a:pt x="163301" y="419731"/>
                  </a:lnTo>
                  <a:lnTo>
                    <a:pt x="167253" y="425217"/>
                  </a:lnTo>
                  <a:lnTo>
                    <a:pt x="170518" y="427609"/>
                  </a:lnTo>
                  <a:lnTo>
                    <a:pt x="173016" y="431614"/>
                  </a:lnTo>
                  <a:lnTo>
                    <a:pt x="175421" y="434218"/>
                  </a:lnTo>
                  <a:lnTo>
                    <a:pt x="189855" y="442320"/>
                  </a:lnTo>
                  <a:lnTo>
                    <a:pt x="194758" y="446140"/>
                  </a:lnTo>
                  <a:lnTo>
                    <a:pt x="200574" y="448360"/>
                  </a:lnTo>
                  <a:lnTo>
                    <a:pt x="209271" y="455141"/>
                  </a:lnTo>
                  <a:lnTo>
                    <a:pt x="211822" y="456529"/>
                  </a:lnTo>
                  <a:lnTo>
                    <a:pt x="220228" y="459423"/>
                  </a:lnTo>
                  <a:lnTo>
                    <a:pt x="223863" y="461802"/>
                  </a:lnTo>
                  <a:lnTo>
                    <a:pt x="231820" y="465543"/>
                  </a:lnTo>
                  <a:lnTo>
                    <a:pt x="236155" y="468187"/>
                  </a:lnTo>
                  <a:lnTo>
                    <a:pt x="244495" y="470830"/>
                  </a:lnTo>
                  <a:lnTo>
                    <a:pt x="247311" y="472720"/>
                  </a:lnTo>
                  <a:lnTo>
                    <a:pt x="249941" y="475575"/>
                  </a:lnTo>
                  <a:lnTo>
                    <a:pt x="254223" y="479157"/>
                  </a:lnTo>
                  <a:lnTo>
                    <a:pt x="257977" y="480888"/>
                  </a:lnTo>
                  <a:lnTo>
                    <a:pt x="260687" y="483347"/>
                  </a:lnTo>
                  <a:lnTo>
                    <a:pt x="263158" y="484695"/>
                  </a:lnTo>
                  <a:lnTo>
                    <a:pt x="269423" y="487391"/>
                  </a:lnTo>
                  <a:lnTo>
                    <a:pt x="272027" y="489427"/>
                  </a:lnTo>
                  <a:lnTo>
                    <a:pt x="273111" y="491000"/>
                  </a:lnTo>
                  <a:lnTo>
                    <a:pt x="274605" y="496604"/>
                  </a:lnTo>
                  <a:lnTo>
                    <a:pt x="275503" y="498362"/>
                  </a:lnTo>
                  <a:lnTo>
                    <a:pt x="283037" y="503821"/>
                  </a:lnTo>
                  <a:lnTo>
                    <a:pt x="286051" y="505407"/>
                  </a:lnTo>
                  <a:lnTo>
                    <a:pt x="289501" y="508817"/>
                  </a:lnTo>
                  <a:lnTo>
                    <a:pt x="298250" y="515174"/>
                  </a:lnTo>
                  <a:lnTo>
                    <a:pt x="300286" y="517091"/>
                  </a:lnTo>
                  <a:lnTo>
                    <a:pt x="301251" y="516760"/>
                  </a:lnTo>
                  <a:lnTo>
                    <a:pt x="303564" y="516522"/>
                  </a:lnTo>
                  <a:lnTo>
                    <a:pt x="305983" y="516522"/>
                  </a:lnTo>
                  <a:lnTo>
                    <a:pt x="308904" y="515346"/>
                  </a:lnTo>
                  <a:lnTo>
                    <a:pt x="311917" y="513152"/>
                  </a:lnTo>
                  <a:lnTo>
                    <a:pt x="313675" y="509967"/>
                  </a:lnTo>
                  <a:lnTo>
                    <a:pt x="314257" y="507059"/>
                  </a:lnTo>
                  <a:lnTo>
                    <a:pt x="313966" y="504508"/>
                  </a:lnTo>
                  <a:lnTo>
                    <a:pt x="312631" y="501256"/>
                  </a:lnTo>
                  <a:lnTo>
                    <a:pt x="312115" y="498970"/>
                  </a:lnTo>
                  <a:lnTo>
                    <a:pt x="313120" y="497860"/>
                  </a:lnTo>
                  <a:lnTo>
                    <a:pt x="316054" y="497436"/>
                  </a:lnTo>
                  <a:lnTo>
                    <a:pt x="318235" y="495269"/>
                  </a:lnTo>
                  <a:lnTo>
                    <a:pt x="319874" y="493379"/>
                  </a:lnTo>
                  <a:lnTo>
                    <a:pt x="319874" y="493339"/>
                  </a:lnTo>
                  <a:lnTo>
                    <a:pt x="319729" y="492083"/>
                  </a:lnTo>
                  <a:lnTo>
                    <a:pt x="319240" y="490074"/>
                  </a:lnTo>
                  <a:lnTo>
                    <a:pt x="318024" y="488488"/>
                  </a:lnTo>
                  <a:lnTo>
                    <a:pt x="316371" y="487391"/>
                  </a:lnTo>
                  <a:lnTo>
                    <a:pt x="315737" y="486096"/>
                  </a:lnTo>
                  <a:lnTo>
                    <a:pt x="316107" y="484735"/>
                  </a:lnTo>
                  <a:lnTo>
                    <a:pt x="318804" y="482038"/>
                  </a:lnTo>
                  <a:lnTo>
                    <a:pt x="320350" y="481576"/>
                  </a:lnTo>
                  <a:lnTo>
                    <a:pt x="320628" y="480214"/>
                  </a:lnTo>
                  <a:lnTo>
                    <a:pt x="321473" y="479117"/>
                  </a:lnTo>
                  <a:lnTo>
                    <a:pt x="323866" y="475152"/>
                  </a:lnTo>
                  <a:lnTo>
                    <a:pt x="325240" y="472535"/>
                  </a:lnTo>
                  <a:lnTo>
                    <a:pt x="326721" y="470975"/>
                  </a:lnTo>
                  <a:lnTo>
                    <a:pt x="328532" y="469878"/>
                  </a:lnTo>
                  <a:lnTo>
                    <a:pt x="329272" y="468966"/>
                  </a:lnTo>
                  <a:lnTo>
                    <a:pt x="328532" y="466164"/>
                  </a:lnTo>
                  <a:lnTo>
                    <a:pt x="328465" y="464274"/>
                  </a:lnTo>
                  <a:lnTo>
                    <a:pt x="328994" y="463084"/>
                  </a:lnTo>
                  <a:lnTo>
                    <a:pt x="330792" y="461816"/>
                  </a:lnTo>
                  <a:lnTo>
                    <a:pt x="332417" y="460851"/>
                  </a:lnTo>
                  <a:lnTo>
                    <a:pt x="332735" y="46037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4" name="Volný tvar: obrazec 101">
              <a:extLst>
                <a:ext uri="{FF2B5EF4-FFF2-40B4-BE49-F238E27FC236}">
                  <a16:creationId xmlns:a16="http://schemas.microsoft.com/office/drawing/2014/main" id="{45F349B1-F878-12E9-97D2-EA1FAE8521D6}"/>
                </a:ext>
              </a:extLst>
            </p:cNvPr>
            <p:cNvSpPr/>
            <p:nvPr/>
          </p:nvSpPr>
          <p:spPr>
            <a:xfrm>
              <a:off x="1642093" y="5468099"/>
              <a:ext cx="224251" cy="248409"/>
            </a:xfrm>
            <a:custGeom>
              <a:avLst/>
              <a:gdLst>
                <a:gd name="connsiteX0" fmla="*/ 209324 w 210909"/>
                <a:gd name="connsiteY0" fmla="*/ 136760 h 233630"/>
                <a:gd name="connsiteX1" fmla="*/ 210368 w 210909"/>
                <a:gd name="connsiteY1" fmla="*/ 135003 h 233630"/>
                <a:gd name="connsiteX2" fmla="*/ 210910 w 210909"/>
                <a:gd name="connsiteY2" fmla="*/ 134474 h 233630"/>
                <a:gd name="connsiteX3" fmla="*/ 207526 w 210909"/>
                <a:gd name="connsiteY3" fmla="*/ 132319 h 233630"/>
                <a:gd name="connsiteX4" fmla="*/ 205610 w 210909"/>
                <a:gd name="connsiteY4" fmla="*/ 130363 h 233630"/>
                <a:gd name="connsiteX5" fmla="*/ 203283 w 210909"/>
                <a:gd name="connsiteY5" fmla="*/ 128962 h 233630"/>
                <a:gd name="connsiteX6" fmla="*/ 200825 w 210909"/>
                <a:gd name="connsiteY6" fmla="*/ 127839 h 233630"/>
                <a:gd name="connsiteX7" fmla="*/ 199741 w 210909"/>
                <a:gd name="connsiteY7" fmla="*/ 128301 h 233630"/>
                <a:gd name="connsiteX8" fmla="*/ 198618 w 210909"/>
                <a:gd name="connsiteY8" fmla="*/ 128962 h 233630"/>
                <a:gd name="connsiteX9" fmla="*/ 196397 w 210909"/>
                <a:gd name="connsiteY9" fmla="*/ 129993 h 233630"/>
                <a:gd name="connsiteX10" fmla="*/ 193939 w 210909"/>
                <a:gd name="connsiteY10" fmla="*/ 131764 h 233630"/>
                <a:gd name="connsiteX11" fmla="*/ 192643 w 210909"/>
                <a:gd name="connsiteY11" fmla="*/ 132425 h 233630"/>
                <a:gd name="connsiteX12" fmla="*/ 190304 w 210909"/>
                <a:gd name="connsiteY12" fmla="*/ 133073 h 233630"/>
                <a:gd name="connsiteX13" fmla="*/ 187634 w 210909"/>
                <a:gd name="connsiteY13" fmla="*/ 133628 h 233630"/>
                <a:gd name="connsiteX14" fmla="*/ 185334 w 210909"/>
                <a:gd name="connsiteY14" fmla="*/ 133258 h 233630"/>
                <a:gd name="connsiteX15" fmla="*/ 183365 w 210909"/>
                <a:gd name="connsiteY15" fmla="*/ 132888 h 233630"/>
                <a:gd name="connsiteX16" fmla="*/ 182030 w 210909"/>
                <a:gd name="connsiteY16" fmla="*/ 131764 h 233630"/>
                <a:gd name="connsiteX17" fmla="*/ 181105 w 210909"/>
                <a:gd name="connsiteY17" fmla="*/ 129332 h 233630"/>
                <a:gd name="connsiteX18" fmla="*/ 180867 w 210909"/>
                <a:gd name="connsiteY18" fmla="*/ 127284 h 233630"/>
                <a:gd name="connsiteX19" fmla="*/ 180113 w 210909"/>
                <a:gd name="connsiteY19" fmla="*/ 124283 h 233630"/>
                <a:gd name="connsiteX20" fmla="*/ 178474 w 210909"/>
                <a:gd name="connsiteY20" fmla="*/ 122605 h 233630"/>
                <a:gd name="connsiteX21" fmla="*/ 177840 w 210909"/>
                <a:gd name="connsiteY21" fmla="*/ 121296 h 233630"/>
                <a:gd name="connsiteX22" fmla="*/ 177589 w 210909"/>
                <a:gd name="connsiteY22" fmla="*/ 119710 h 233630"/>
                <a:gd name="connsiteX23" fmla="*/ 177549 w 210909"/>
                <a:gd name="connsiteY23" fmla="*/ 117939 h 233630"/>
                <a:gd name="connsiteX24" fmla="*/ 177800 w 210909"/>
                <a:gd name="connsiteY24" fmla="*/ 116630 h 233630"/>
                <a:gd name="connsiteX25" fmla="*/ 177377 w 210909"/>
                <a:gd name="connsiteY25" fmla="*/ 115044 h 233630"/>
                <a:gd name="connsiteX26" fmla="*/ 176611 w 210909"/>
                <a:gd name="connsiteY26" fmla="*/ 113921 h 233630"/>
                <a:gd name="connsiteX27" fmla="*/ 176558 w 210909"/>
                <a:gd name="connsiteY27" fmla="*/ 111951 h 233630"/>
                <a:gd name="connsiteX28" fmla="*/ 175937 w 210909"/>
                <a:gd name="connsiteY28" fmla="*/ 109242 h 233630"/>
                <a:gd name="connsiteX29" fmla="*/ 174787 w 210909"/>
                <a:gd name="connsiteY29" fmla="*/ 107563 h 233630"/>
                <a:gd name="connsiteX30" fmla="*/ 174086 w 210909"/>
                <a:gd name="connsiteY30" fmla="*/ 105594 h 233630"/>
                <a:gd name="connsiteX31" fmla="*/ 173861 w 210909"/>
                <a:gd name="connsiteY31" fmla="*/ 103638 h 233630"/>
                <a:gd name="connsiteX32" fmla="*/ 172936 w 210909"/>
                <a:gd name="connsiteY32" fmla="*/ 101681 h 233630"/>
                <a:gd name="connsiteX33" fmla="*/ 172619 w 210909"/>
                <a:gd name="connsiteY33" fmla="*/ 99527 h 233630"/>
                <a:gd name="connsiteX34" fmla="*/ 173055 w 210909"/>
                <a:gd name="connsiteY34" fmla="*/ 97571 h 233630"/>
                <a:gd name="connsiteX35" fmla="*/ 173082 w 210909"/>
                <a:gd name="connsiteY35" fmla="*/ 95601 h 233630"/>
                <a:gd name="connsiteX36" fmla="*/ 172209 w 210909"/>
                <a:gd name="connsiteY36" fmla="*/ 94200 h 233630"/>
                <a:gd name="connsiteX37" fmla="*/ 170742 w 210909"/>
                <a:gd name="connsiteY37" fmla="*/ 93368 h 233630"/>
                <a:gd name="connsiteX38" fmla="*/ 169460 w 210909"/>
                <a:gd name="connsiteY38" fmla="*/ 91121 h 233630"/>
                <a:gd name="connsiteX39" fmla="*/ 168984 w 210909"/>
                <a:gd name="connsiteY39" fmla="*/ 88226 h 233630"/>
                <a:gd name="connsiteX40" fmla="*/ 167689 w 210909"/>
                <a:gd name="connsiteY40" fmla="*/ 86640 h 233630"/>
                <a:gd name="connsiteX41" fmla="*/ 166341 w 210909"/>
                <a:gd name="connsiteY41" fmla="*/ 85332 h 233630"/>
                <a:gd name="connsiteX42" fmla="*/ 164966 w 210909"/>
                <a:gd name="connsiteY42" fmla="*/ 85332 h 233630"/>
                <a:gd name="connsiteX43" fmla="*/ 162785 w 210909"/>
                <a:gd name="connsiteY43" fmla="*/ 84578 h 233630"/>
                <a:gd name="connsiteX44" fmla="*/ 160935 w 210909"/>
                <a:gd name="connsiteY44" fmla="*/ 84671 h 233630"/>
                <a:gd name="connsiteX45" fmla="*/ 157935 w 210909"/>
                <a:gd name="connsiteY45" fmla="*/ 84578 h 233630"/>
                <a:gd name="connsiteX46" fmla="*/ 156520 w 210909"/>
                <a:gd name="connsiteY46" fmla="*/ 84116 h 233630"/>
                <a:gd name="connsiteX47" fmla="*/ 155688 w 210909"/>
                <a:gd name="connsiteY47" fmla="*/ 83085 h 233630"/>
                <a:gd name="connsiteX48" fmla="*/ 153679 w 210909"/>
                <a:gd name="connsiteY48" fmla="*/ 81684 h 233630"/>
                <a:gd name="connsiteX49" fmla="*/ 152370 w 210909"/>
                <a:gd name="connsiteY49" fmla="*/ 79251 h 233630"/>
                <a:gd name="connsiteX50" fmla="*/ 151022 w 210909"/>
                <a:gd name="connsiteY50" fmla="*/ 78789 h 233630"/>
                <a:gd name="connsiteX51" fmla="*/ 149251 w 210909"/>
                <a:gd name="connsiteY51" fmla="*/ 79529 h 233630"/>
                <a:gd name="connsiteX52" fmla="*/ 148696 w 210909"/>
                <a:gd name="connsiteY52" fmla="*/ 80468 h 233630"/>
                <a:gd name="connsiteX53" fmla="*/ 148114 w 210909"/>
                <a:gd name="connsiteY53" fmla="*/ 81776 h 233630"/>
                <a:gd name="connsiteX54" fmla="*/ 146977 w 210909"/>
                <a:gd name="connsiteY54" fmla="*/ 83270 h 233630"/>
                <a:gd name="connsiteX55" fmla="*/ 145272 w 210909"/>
                <a:gd name="connsiteY55" fmla="*/ 83177 h 233630"/>
                <a:gd name="connsiteX56" fmla="*/ 143581 w 210909"/>
                <a:gd name="connsiteY56" fmla="*/ 84023 h 233630"/>
                <a:gd name="connsiteX57" fmla="*/ 141902 w 210909"/>
                <a:gd name="connsiteY57" fmla="*/ 84116 h 233630"/>
                <a:gd name="connsiteX58" fmla="*/ 139655 w 210909"/>
                <a:gd name="connsiteY58" fmla="*/ 84301 h 233630"/>
                <a:gd name="connsiteX59" fmla="*/ 137315 w 210909"/>
                <a:gd name="connsiteY59" fmla="*/ 83560 h 233630"/>
                <a:gd name="connsiteX60" fmla="*/ 134474 w 210909"/>
                <a:gd name="connsiteY60" fmla="*/ 82715 h 233630"/>
                <a:gd name="connsiteX61" fmla="*/ 132081 w 210909"/>
                <a:gd name="connsiteY61" fmla="*/ 82146 h 233630"/>
                <a:gd name="connsiteX62" fmla="*/ 129874 w 210909"/>
                <a:gd name="connsiteY62" fmla="*/ 82715 h 233630"/>
                <a:gd name="connsiteX63" fmla="*/ 128288 w 210909"/>
                <a:gd name="connsiteY63" fmla="*/ 82239 h 233630"/>
                <a:gd name="connsiteX64" fmla="*/ 126239 w 210909"/>
                <a:gd name="connsiteY64" fmla="*/ 81961 h 233630"/>
                <a:gd name="connsiteX65" fmla="*/ 123966 w 210909"/>
                <a:gd name="connsiteY65" fmla="*/ 81776 h 233630"/>
                <a:gd name="connsiteX66" fmla="*/ 122023 w 210909"/>
                <a:gd name="connsiteY66" fmla="*/ 80282 h 233630"/>
                <a:gd name="connsiteX67" fmla="*/ 119988 w 210909"/>
                <a:gd name="connsiteY67" fmla="*/ 79437 h 233630"/>
                <a:gd name="connsiteX68" fmla="*/ 118970 w 210909"/>
                <a:gd name="connsiteY68" fmla="*/ 79727 h 233630"/>
                <a:gd name="connsiteX69" fmla="*/ 117701 w 210909"/>
                <a:gd name="connsiteY69" fmla="*/ 80653 h 233630"/>
                <a:gd name="connsiteX70" fmla="*/ 116220 w 210909"/>
                <a:gd name="connsiteY70" fmla="*/ 80468 h 233630"/>
                <a:gd name="connsiteX71" fmla="*/ 114291 w 210909"/>
                <a:gd name="connsiteY71" fmla="*/ 79727 h 233630"/>
                <a:gd name="connsiteX72" fmla="*/ 113366 w 210909"/>
                <a:gd name="connsiteY72" fmla="*/ 77943 h 233630"/>
                <a:gd name="connsiteX73" fmla="*/ 113405 w 210909"/>
                <a:gd name="connsiteY73" fmla="*/ 76833 h 233630"/>
                <a:gd name="connsiteX74" fmla="*/ 113696 w 210909"/>
                <a:gd name="connsiteY74" fmla="*/ 75709 h 233630"/>
                <a:gd name="connsiteX75" fmla="*/ 114251 w 210909"/>
                <a:gd name="connsiteY75" fmla="*/ 74123 h 233630"/>
                <a:gd name="connsiteX76" fmla="*/ 113670 w 210909"/>
                <a:gd name="connsiteY76" fmla="*/ 72431 h 233630"/>
                <a:gd name="connsiteX77" fmla="*/ 113670 w 210909"/>
                <a:gd name="connsiteY77" fmla="*/ 70938 h 233630"/>
                <a:gd name="connsiteX78" fmla="*/ 113855 w 210909"/>
                <a:gd name="connsiteY78" fmla="*/ 69629 h 233630"/>
                <a:gd name="connsiteX79" fmla="*/ 114013 w 210909"/>
                <a:gd name="connsiteY79" fmla="*/ 68136 h 233630"/>
                <a:gd name="connsiteX80" fmla="*/ 113630 w 210909"/>
                <a:gd name="connsiteY80" fmla="*/ 66735 h 233630"/>
                <a:gd name="connsiteX81" fmla="*/ 113392 w 210909"/>
                <a:gd name="connsiteY81" fmla="*/ 65241 h 233630"/>
                <a:gd name="connsiteX82" fmla="*/ 113075 w 210909"/>
                <a:gd name="connsiteY82" fmla="*/ 63840 h 233630"/>
                <a:gd name="connsiteX83" fmla="*/ 112678 w 210909"/>
                <a:gd name="connsiteY83" fmla="*/ 62346 h 233630"/>
                <a:gd name="connsiteX84" fmla="*/ 113418 w 210909"/>
                <a:gd name="connsiteY84" fmla="*/ 60205 h 233630"/>
                <a:gd name="connsiteX85" fmla="*/ 114053 w 210909"/>
                <a:gd name="connsiteY85" fmla="*/ 58421 h 233630"/>
                <a:gd name="connsiteX86" fmla="*/ 113405 w 210909"/>
                <a:gd name="connsiteY86" fmla="*/ 56927 h 233630"/>
                <a:gd name="connsiteX87" fmla="*/ 113458 w 210909"/>
                <a:gd name="connsiteY87" fmla="*/ 55910 h 233630"/>
                <a:gd name="connsiteX88" fmla="*/ 113934 w 210909"/>
                <a:gd name="connsiteY88" fmla="*/ 54218 h 233630"/>
                <a:gd name="connsiteX89" fmla="*/ 114529 w 210909"/>
                <a:gd name="connsiteY89" fmla="*/ 52169 h 233630"/>
                <a:gd name="connsiteX90" fmla="*/ 114053 w 210909"/>
                <a:gd name="connsiteY90" fmla="*/ 48336 h 233630"/>
                <a:gd name="connsiteX91" fmla="*/ 113088 w 210909"/>
                <a:gd name="connsiteY91" fmla="*/ 46102 h 233630"/>
                <a:gd name="connsiteX92" fmla="*/ 112242 w 210909"/>
                <a:gd name="connsiteY92" fmla="*/ 45494 h 233630"/>
                <a:gd name="connsiteX93" fmla="*/ 111964 w 210909"/>
                <a:gd name="connsiteY93" fmla="*/ 44807 h 233630"/>
                <a:gd name="connsiteX94" fmla="*/ 112255 w 210909"/>
                <a:gd name="connsiteY94" fmla="*/ 43921 h 233630"/>
                <a:gd name="connsiteX95" fmla="*/ 111740 w 210909"/>
                <a:gd name="connsiteY95" fmla="*/ 43009 h 233630"/>
                <a:gd name="connsiteX96" fmla="*/ 111489 w 210909"/>
                <a:gd name="connsiteY96" fmla="*/ 42084 h 233630"/>
                <a:gd name="connsiteX97" fmla="*/ 111819 w 210909"/>
                <a:gd name="connsiteY97" fmla="*/ 41265 h 233630"/>
                <a:gd name="connsiteX98" fmla="*/ 111079 w 210909"/>
                <a:gd name="connsiteY98" fmla="*/ 39652 h 233630"/>
                <a:gd name="connsiteX99" fmla="*/ 109863 w 210909"/>
                <a:gd name="connsiteY99" fmla="*/ 39190 h 233630"/>
                <a:gd name="connsiteX100" fmla="*/ 109414 w 210909"/>
                <a:gd name="connsiteY100" fmla="*/ 38714 h 233630"/>
                <a:gd name="connsiteX101" fmla="*/ 108832 w 210909"/>
                <a:gd name="connsiteY101" fmla="*/ 36943 h 233630"/>
                <a:gd name="connsiteX102" fmla="*/ 108290 w 210909"/>
                <a:gd name="connsiteY102" fmla="*/ 34894 h 233630"/>
                <a:gd name="connsiteX103" fmla="*/ 108290 w 210909"/>
                <a:gd name="connsiteY103" fmla="*/ 33295 h 233630"/>
                <a:gd name="connsiteX104" fmla="*/ 107576 w 210909"/>
                <a:gd name="connsiteY104" fmla="*/ 31894 h 233630"/>
                <a:gd name="connsiteX105" fmla="*/ 106678 w 210909"/>
                <a:gd name="connsiteY105" fmla="*/ 31061 h 233630"/>
                <a:gd name="connsiteX106" fmla="*/ 105726 w 210909"/>
                <a:gd name="connsiteY106" fmla="*/ 29567 h 233630"/>
                <a:gd name="connsiteX107" fmla="*/ 104788 w 210909"/>
                <a:gd name="connsiteY107" fmla="*/ 28444 h 233630"/>
                <a:gd name="connsiteX108" fmla="*/ 104312 w 210909"/>
                <a:gd name="connsiteY108" fmla="*/ 26858 h 233630"/>
                <a:gd name="connsiteX109" fmla="*/ 103558 w 210909"/>
                <a:gd name="connsiteY109" fmla="*/ 24809 h 233630"/>
                <a:gd name="connsiteX110" fmla="*/ 103558 w 210909"/>
                <a:gd name="connsiteY110" fmla="*/ 20117 h 233630"/>
                <a:gd name="connsiteX111" fmla="*/ 102659 w 210909"/>
                <a:gd name="connsiteY111" fmla="*/ 16059 h 233630"/>
                <a:gd name="connsiteX112" fmla="*/ 102051 w 210909"/>
                <a:gd name="connsiteY112" fmla="*/ 15015 h 233630"/>
                <a:gd name="connsiteX113" fmla="*/ 94346 w 210909"/>
                <a:gd name="connsiteY113" fmla="*/ 10164 h 233630"/>
                <a:gd name="connsiteX114" fmla="*/ 87340 w 210909"/>
                <a:gd name="connsiteY114" fmla="*/ 5763 h 233630"/>
                <a:gd name="connsiteX115" fmla="*/ 78181 w 210909"/>
                <a:gd name="connsiteY115" fmla="*/ 0 h 233630"/>
                <a:gd name="connsiteX116" fmla="*/ 67144 w 210909"/>
                <a:gd name="connsiteY116" fmla="*/ 159 h 233630"/>
                <a:gd name="connsiteX117" fmla="*/ 55711 w 210909"/>
                <a:gd name="connsiteY117" fmla="*/ 317 h 233630"/>
                <a:gd name="connsiteX118" fmla="*/ 45071 w 210909"/>
                <a:gd name="connsiteY118" fmla="*/ 2895 h 233630"/>
                <a:gd name="connsiteX119" fmla="*/ 34616 w 210909"/>
                <a:gd name="connsiteY119" fmla="*/ 5432 h 233630"/>
                <a:gd name="connsiteX120" fmla="*/ 29647 w 210909"/>
                <a:gd name="connsiteY120" fmla="*/ 6622 h 233630"/>
                <a:gd name="connsiteX121" fmla="*/ 19707 w 210909"/>
                <a:gd name="connsiteY121" fmla="*/ 9041 h 233630"/>
                <a:gd name="connsiteX122" fmla="*/ 13812 w 210909"/>
                <a:gd name="connsiteY122" fmla="*/ 10138 h 233630"/>
                <a:gd name="connsiteX123" fmla="*/ 12742 w 210909"/>
                <a:gd name="connsiteY123" fmla="*/ 14777 h 233630"/>
                <a:gd name="connsiteX124" fmla="*/ 11129 w 210909"/>
                <a:gd name="connsiteY124" fmla="*/ 21716 h 233630"/>
                <a:gd name="connsiteX125" fmla="*/ 9252 w 210909"/>
                <a:gd name="connsiteY125" fmla="*/ 25774 h 233630"/>
                <a:gd name="connsiteX126" fmla="*/ 7018 w 210909"/>
                <a:gd name="connsiteY126" fmla="*/ 30043 h 233630"/>
                <a:gd name="connsiteX127" fmla="*/ 3886 w 210909"/>
                <a:gd name="connsiteY127" fmla="*/ 36044 h 233630"/>
                <a:gd name="connsiteX128" fmla="*/ 4679 w 210909"/>
                <a:gd name="connsiteY128" fmla="*/ 43340 h 233630"/>
                <a:gd name="connsiteX129" fmla="*/ 5432 w 210909"/>
                <a:gd name="connsiteY129" fmla="*/ 50266 h 233630"/>
                <a:gd name="connsiteX130" fmla="*/ 3859 w 210909"/>
                <a:gd name="connsiteY130" fmla="*/ 60020 h 233630"/>
                <a:gd name="connsiteX131" fmla="*/ 2525 w 210909"/>
                <a:gd name="connsiteY131" fmla="*/ 68321 h 233630"/>
                <a:gd name="connsiteX132" fmla="*/ 1256 w 210909"/>
                <a:gd name="connsiteY132" fmla="*/ 76317 h 233630"/>
                <a:gd name="connsiteX133" fmla="*/ 396 w 210909"/>
                <a:gd name="connsiteY133" fmla="*/ 81829 h 233630"/>
                <a:gd name="connsiteX134" fmla="*/ 0 w 210909"/>
                <a:gd name="connsiteY134" fmla="*/ 83243 h 233630"/>
                <a:gd name="connsiteX135" fmla="*/ 714 w 210909"/>
                <a:gd name="connsiteY135" fmla="*/ 84023 h 233630"/>
                <a:gd name="connsiteX136" fmla="*/ 806 w 210909"/>
                <a:gd name="connsiteY136" fmla="*/ 84842 h 233630"/>
                <a:gd name="connsiteX137" fmla="*/ 3053 w 210909"/>
                <a:gd name="connsiteY137" fmla="*/ 86508 h 233630"/>
                <a:gd name="connsiteX138" fmla="*/ 7481 w 210909"/>
                <a:gd name="connsiteY138" fmla="*/ 89046 h 233630"/>
                <a:gd name="connsiteX139" fmla="*/ 11922 w 210909"/>
                <a:gd name="connsiteY139" fmla="*/ 93936 h 233630"/>
                <a:gd name="connsiteX140" fmla="*/ 16376 w 210909"/>
                <a:gd name="connsiteY140" fmla="*/ 101192 h 233630"/>
                <a:gd name="connsiteX141" fmla="*/ 20394 w 210909"/>
                <a:gd name="connsiteY141" fmla="*/ 106559 h 233630"/>
                <a:gd name="connsiteX142" fmla="*/ 23963 w 210909"/>
                <a:gd name="connsiteY142" fmla="*/ 110022 h 233630"/>
                <a:gd name="connsiteX143" fmla="*/ 27162 w 210909"/>
                <a:gd name="connsiteY143" fmla="*/ 112480 h 233630"/>
                <a:gd name="connsiteX144" fmla="*/ 29990 w 210909"/>
                <a:gd name="connsiteY144" fmla="*/ 113907 h 233630"/>
                <a:gd name="connsiteX145" fmla="*/ 31537 w 210909"/>
                <a:gd name="connsiteY145" fmla="*/ 115071 h 233630"/>
                <a:gd name="connsiteX146" fmla="*/ 31827 w 210909"/>
                <a:gd name="connsiteY146" fmla="*/ 115956 h 233630"/>
                <a:gd name="connsiteX147" fmla="*/ 34537 w 210909"/>
                <a:gd name="connsiteY147" fmla="*/ 117807 h 233630"/>
                <a:gd name="connsiteX148" fmla="*/ 39639 w 210909"/>
                <a:gd name="connsiteY148" fmla="*/ 120622 h 233630"/>
                <a:gd name="connsiteX149" fmla="*/ 42996 w 210909"/>
                <a:gd name="connsiteY149" fmla="*/ 123437 h 233630"/>
                <a:gd name="connsiteX150" fmla="*/ 44609 w 210909"/>
                <a:gd name="connsiteY150" fmla="*/ 126239 h 233630"/>
                <a:gd name="connsiteX151" fmla="*/ 49671 w 210909"/>
                <a:gd name="connsiteY151" fmla="*/ 129134 h 233630"/>
                <a:gd name="connsiteX152" fmla="*/ 58183 w 210909"/>
                <a:gd name="connsiteY152" fmla="*/ 132108 h 233630"/>
                <a:gd name="connsiteX153" fmla="*/ 64276 w 210909"/>
                <a:gd name="connsiteY153" fmla="*/ 133535 h 233630"/>
                <a:gd name="connsiteX154" fmla="*/ 67964 w 210909"/>
                <a:gd name="connsiteY154" fmla="*/ 133403 h 233630"/>
                <a:gd name="connsiteX155" fmla="*/ 73555 w 210909"/>
                <a:gd name="connsiteY155" fmla="*/ 135782 h 233630"/>
                <a:gd name="connsiteX156" fmla="*/ 81075 w 210909"/>
                <a:gd name="connsiteY156" fmla="*/ 140686 h 233630"/>
                <a:gd name="connsiteX157" fmla="*/ 85728 w 210909"/>
                <a:gd name="connsiteY157" fmla="*/ 144083 h 233630"/>
                <a:gd name="connsiteX158" fmla="*/ 87486 w 210909"/>
                <a:gd name="connsiteY158" fmla="*/ 145973 h 233630"/>
                <a:gd name="connsiteX159" fmla="*/ 92390 w 210909"/>
                <a:gd name="connsiteY159" fmla="*/ 149026 h 233630"/>
                <a:gd name="connsiteX160" fmla="*/ 104470 w 210909"/>
                <a:gd name="connsiteY160" fmla="*/ 155371 h 233630"/>
                <a:gd name="connsiteX161" fmla="*/ 109638 w 210909"/>
                <a:gd name="connsiteY161" fmla="*/ 156970 h 233630"/>
                <a:gd name="connsiteX162" fmla="*/ 112189 w 210909"/>
                <a:gd name="connsiteY162" fmla="*/ 158411 h 233630"/>
                <a:gd name="connsiteX163" fmla="*/ 113815 w 210909"/>
                <a:gd name="connsiteY163" fmla="*/ 160261 h 233630"/>
                <a:gd name="connsiteX164" fmla="*/ 115269 w 210909"/>
                <a:gd name="connsiteY164" fmla="*/ 160816 h 233630"/>
                <a:gd name="connsiteX165" fmla="*/ 116538 w 210909"/>
                <a:gd name="connsiteY165" fmla="*/ 160102 h 233630"/>
                <a:gd name="connsiteX166" fmla="*/ 119446 w 210909"/>
                <a:gd name="connsiteY166" fmla="*/ 160763 h 233630"/>
                <a:gd name="connsiteX167" fmla="*/ 124005 w 210909"/>
                <a:gd name="connsiteY167" fmla="*/ 162799 h 233630"/>
                <a:gd name="connsiteX168" fmla="*/ 127680 w 210909"/>
                <a:gd name="connsiteY168" fmla="*/ 165270 h 233630"/>
                <a:gd name="connsiteX169" fmla="*/ 132716 w 210909"/>
                <a:gd name="connsiteY169" fmla="*/ 170690 h 233630"/>
                <a:gd name="connsiteX170" fmla="*/ 134394 w 210909"/>
                <a:gd name="connsiteY170" fmla="*/ 172857 h 233630"/>
                <a:gd name="connsiteX171" fmla="*/ 135227 w 210909"/>
                <a:gd name="connsiteY171" fmla="*/ 174800 h 233630"/>
                <a:gd name="connsiteX172" fmla="*/ 135254 w 210909"/>
                <a:gd name="connsiteY172" fmla="*/ 176518 h 233630"/>
                <a:gd name="connsiteX173" fmla="*/ 134196 w 210909"/>
                <a:gd name="connsiteY173" fmla="*/ 178342 h 233630"/>
                <a:gd name="connsiteX174" fmla="*/ 132042 w 210909"/>
                <a:gd name="connsiteY174" fmla="*/ 180272 h 233630"/>
                <a:gd name="connsiteX175" fmla="*/ 131447 w 210909"/>
                <a:gd name="connsiteY175" fmla="*/ 181118 h 233630"/>
                <a:gd name="connsiteX176" fmla="*/ 131500 w 210909"/>
                <a:gd name="connsiteY176" fmla="*/ 181938 h 233630"/>
                <a:gd name="connsiteX177" fmla="*/ 131116 w 210909"/>
                <a:gd name="connsiteY177" fmla="*/ 183563 h 233630"/>
                <a:gd name="connsiteX178" fmla="*/ 129596 w 210909"/>
                <a:gd name="connsiteY178" fmla="*/ 187053 h 233630"/>
                <a:gd name="connsiteX179" fmla="*/ 129319 w 210909"/>
                <a:gd name="connsiteY179" fmla="*/ 188678 h 233630"/>
                <a:gd name="connsiteX180" fmla="*/ 129372 w 210909"/>
                <a:gd name="connsiteY180" fmla="*/ 189868 h 233630"/>
                <a:gd name="connsiteX181" fmla="*/ 128288 w 210909"/>
                <a:gd name="connsiteY181" fmla="*/ 191190 h 233630"/>
                <a:gd name="connsiteX182" fmla="*/ 125261 w 210909"/>
                <a:gd name="connsiteY182" fmla="*/ 193608 h 233630"/>
                <a:gd name="connsiteX183" fmla="*/ 124733 w 210909"/>
                <a:gd name="connsiteY183" fmla="*/ 194785 h 233630"/>
                <a:gd name="connsiteX184" fmla="*/ 124759 w 210909"/>
                <a:gd name="connsiteY184" fmla="*/ 196054 h 233630"/>
                <a:gd name="connsiteX185" fmla="*/ 124442 w 210909"/>
                <a:gd name="connsiteY185" fmla="*/ 196807 h 233630"/>
                <a:gd name="connsiteX186" fmla="*/ 124019 w 210909"/>
                <a:gd name="connsiteY186" fmla="*/ 197111 h 233630"/>
                <a:gd name="connsiteX187" fmla="*/ 123556 w 210909"/>
                <a:gd name="connsiteY187" fmla="*/ 198380 h 233630"/>
                <a:gd name="connsiteX188" fmla="*/ 123345 w 210909"/>
                <a:gd name="connsiteY188" fmla="*/ 200481 h 233630"/>
                <a:gd name="connsiteX189" fmla="*/ 123688 w 210909"/>
                <a:gd name="connsiteY189" fmla="*/ 203164 h 233630"/>
                <a:gd name="connsiteX190" fmla="*/ 124587 w 210909"/>
                <a:gd name="connsiteY190" fmla="*/ 206442 h 233630"/>
                <a:gd name="connsiteX191" fmla="*/ 124666 w 210909"/>
                <a:gd name="connsiteY191" fmla="*/ 207500 h 233630"/>
                <a:gd name="connsiteX192" fmla="*/ 124005 w 210909"/>
                <a:gd name="connsiteY192" fmla="*/ 208068 h 233630"/>
                <a:gd name="connsiteX193" fmla="*/ 123702 w 210909"/>
                <a:gd name="connsiteY193" fmla="*/ 208835 h 233630"/>
                <a:gd name="connsiteX194" fmla="*/ 123781 w 210909"/>
                <a:gd name="connsiteY194" fmla="*/ 210368 h 233630"/>
                <a:gd name="connsiteX195" fmla="*/ 123318 w 210909"/>
                <a:gd name="connsiteY195" fmla="*/ 211491 h 233630"/>
                <a:gd name="connsiteX196" fmla="*/ 122314 w 210909"/>
                <a:gd name="connsiteY196" fmla="*/ 212192 h 233630"/>
                <a:gd name="connsiteX197" fmla="*/ 122023 w 210909"/>
                <a:gd name="connsiteY197" fmla="*/ 213025 h 233630"/>
                <a:gd name="connsiteX198" fmla="*/ 122459 w 210909"/>
                <a:gd name="connsiteY198" fmla="*/ 213950 h 233630"/>
                <a:gd name="connsiteX199" fmla="*/ 121772 w 210909"/>
                <a:gd name="connsiteY199" fmla="*/ 214862 h 233630"/>
                <a:gd name="connsiteX200" fmla="*/ 119988 w 210909"/>
                <a:gd name="connsiteY200" fmla="*/ 215761 h 233630"/>
                <a:gd name="connsiteX201" fmla="*/ 119009 w 210909"/>
                <a:gd name="connsiteY201" fmla="*/ 217082 h 233630"/>
                <a:gd name="connsiteX202" fmla="*/ 118838 w 210909"/>
                <a:gd name="connsiteY202" fmla="*/ 218801 h 233630"/>
                <a:gd name="connsiteX203" fmla="*/ 118005 w 210909"/>
                <a:gd name="connsiteY203" fmla="*/ 220347 h 233630"/>
                <a:gd name="connsiteX204" fmla="*/ 116498 w 210909"/>
                <a:gd name="connsiteY204" fmla="*/ 221709 h 233630"/>
                <a:gd name="connsiteX205" fmla="*/ 116220 w 210909"/>
                <a:gd name="connsiteY205" fmla="*/ 223519 h 233630"/>
                <a:gd name="connsiteX206" fmla="*/ 117635 w 210909"/>
                <a:gd name="connsiteY206" fmla="*/ 226863 h 233630"/>
                <a:gd name="connsiteX207" fmla="*/ 127997 w 210909"/>
                <a:gd name="connsiteY207" fmla="*/ 225700 h 233630"/>
                <a:gd name="connsiteX208" fmla="*/ 136787 w 210909"/>
                <a:gd name="connsiteY208" fmla="*/ 226916 h 233630"/>
                <a:gd name="connsiteX209" fmla="*/ 147453 w 210909"/>
                <a:gd name="connsiteY209" fmla="*/ 230141 h 233630"/>
                <a:gd name="connsiteX210" fmla="*/ 154379 w 210909"/>
                <a:gd name="connsiteY210" fmla="*/ 231265 h 233630"/>
                <a:gd name="connsiteX211" fmla="*/ 157551 w 210909"/>
                <a:gd name="connsiteY211" fmla="*/ 230287 h 233630"/>
                <a:gd name="connsiteX212" fmla="*/ 160049 w 210909"/>
                <a:gd name="connsiteY212" fmla="*/ 230432 h 233630"/>
                <a:gd name="connsiteX213" fmla="*/ 161847 w 210909"/>
                <a:gd name="connsiteY213" fmla="*/ 231674 h 233630"/>
                <a:gd name="connsiteX214" fmla="*/ 164041 w 210909"/>
                <a:gd name="connsiteY214" fmla="*/ 231926 h 233630"/>
                <a:gd name="connsiteX215" fmla="*/ 166645 w 210909"/>
                <a:gd name="connsiteY215" fmla="*/ 231199 h 233630"/>
                <a:gd name="connsiteX216" fmla="*/ 168971 w 210909"/>
                <a:gd name="connsiteY216" fmla="*/ 231767 h 233630"/>
                <a:gd name="connsiteX217" fmla="*/ 171033 w 210909"/>
                <a:gd name="connsiteY217" fmla="*/ 233631 h 233630"/>
                <a:gd name="connsiteX218" fmla="*/ 172566 w 210909"/>
                <a:gd name="connsiteY218" fmla="*/ 233168 h 233630"/>
                <a:gd name="connsiteX219" fmla="*/ 173584 w 210909"/>
                <a:gd name="connsiteY219" fmla="*/ 230379 h 233630"/>
                <a:gd name="connsiteX220" fmla="*/ 174932 w 210909"/>
                <a:gd name="connsiteY220" fmla="*/ 228344 h 233630"/>
                <a:gd name="connsiteX221" fmla="*/ 176611 w 210909"/>
                <a:gd name="connsiteY221" fmla="*/ 227062 h 233630"/>
                <a:gd name="connsiteX222" fmla="*/ 178897 w 210909"/>
                <a:gd name="connsiteY222" fmla="*/ 226665 h 233630"/>
                <a:gd name="connsiteX223" fmla="*/ 181766 w 210909"/>
                <a:gd name="connsiteY223" fmla="*/ 227181 h 233630"/>
                <a:gd name="connsiteX224" fmla="*/ 184158 w 210909"/>
                <a:gd name="connsiteY224" fmla="*/ 228198 h 233630"/>
                <a:gd name="connsiteX225" fmla="*/ 186061 w 210909"/>
                <a:gd name="connsiteY225" fmla="*/ 229745 h 233630"/>
                <a:gd name="connsiteX226" fmla="*/ 187872 w 210909"/>
                <a:gd name="connsiteY226" fmla="*/ 229705 h 233630"/>
                <a:gd name="connsiteX227" fmla="*/ 189590 w 210909"/>
                <a:gd name="connsiteY227" fmla="*/ 228066 h 233630"/>
                <a:gd name="connsiteX228" fmla="*/ 190251 w 210909"/>
                <a:gd name="connsiteY228" fmla="*/ 226110 h 233630"/>
                <a:gd name="connsiteX229" fmla="*/ 189815 w 210909"/>
                <a:gd name="connsiteY229" fmla="*/ 223837 h 233630"/>
                <a:gd name="connsiteX230" fmla="*/ 190357 w 210909"/>
                <a:gd name="connsiteY230" fmla="*/ 222211 h 233630"/>
                <a:gd name="connsiteX231" fmla="*/ 191864 w 210909"/>
                <a:gd name="connsiteY231" fmla="*/ 221233 h 233630"/>
                <a:gd name="connsiteX232" fmla="*/ 192776 w 210909"/>
                <a:gd name="connsiteY232" fmla="*/ 219898 h 233630"/>
                <a:gd name="connsiteX233" fmla="*/ 193106 w 210909"/>
                <a:gd name="connsiteY233" fmla="*/ 218232 h 233630"/>
                <a:gd name="connsiteX234" fmla="*/ 194917 w 210909"/>
                <a:gd name="connsiteY234" fmla="*/ 217215 h 233630"/>
                <a:gd name="connsiteX235" fmla="*/ 198195 w 210909"/>
                <a:gd name="connsiteY235" fmla="*/ 216845 h 233630"/>
                <a:gd name="connsiteX236" fmla="*/ 199807 w 210909"/>
                <a:gd name="connsiteY236" fmla="*/ 216025 h 233630"/>
                <a:gd name="connsiteX237" fmla="*/ 199781 w 210909"/>
                <a:gd name="connsiteY237" fmla="*/ 214743 h 233630"/>
                <a:gd name="connsiteX238" fmla="*/ 200600 w 210909"/>
                <a:gd name="connsiteY238" fmla="*/ 213567 h 233630"/>
                <a:gd name="connsiteX239" fmla="*/ 202266 w 210909"/>
                <a:gd name="connsiteY239" fmla="*/ 212496 h 233630"/>
                <a:gd name="connsiteX240" fmla="*/ 203310 w 210909"/>
                <a:gd name="connsiteY240" fmla="*/ 211161 h 233630"/>
                <a:gd name="connsiteX241" fmla="*/ 203759 w 210909"/>
                <a:gd name="connsiteY241" fmla="*/ 209562 h 233630"/>
                <a:gd name="connsiteX242" fmla="*/ 204711 w 210909"/>
                <a:gd name="connsiteY242" fmla="*/ 208544 h 233630"/>
                <a:gd name="connsiteX243" fmla="*/ 206191 w 210909"/>
                <a:gd name="connsiteY243" fmla="*/ 208134 h 233630"/>
                <a:gd name="connsiteX244" fmla="*/ 207407 w 210909"/>
                <a:gd name="connsiteY244" fmla="*/ 204764 h 233630"/>
                <a:gd name="connsiteX245" fmla="*/ 208398 w 210909"/>
                <a:gd name="connsiteY245" fmla="*/ 198420 h 233630"/>
                <a:gd name="connsiteX246" fmla="*/ 208333 w 210909"/>
                <a:gd name="connsiteY246" fmla="*/ 189855 h 233630"/>
                <a:gd name="connsiteX247" fmla="*/ 207116 w 210909"/>
                <a:gd name="connsiteY247" fmla="*/ 177695 h 233630"/>
                <a:gd name="connsiteX248" fmla="*/ 206720 w 210909"/>
                <a:gd name="connsiteY248" fmla="*/ 173637 h 233630"/>
                <a:gd name="connsiteX249" fmla="*/ 209284 w 210909"/>
                <a:gd name="connsiteY249" fmla="*/ 167636 h 233630"/>
                <a:gd name="connsiteX250" fmla="*/ 209826 w 210909"/>
                <a:gd name="connsiteY250" fmla="*/ 164834 h 233630"/>
                <a:gd name="connsiteX251" fmla="*/ 209192 w 210909"/>
                <a:gd name="connsiteY251" fmla="*/ 163248 h 233630"/>
                <a:gd name="connsiteX252" fmla="*/ 209509 w 210909"/>
                <a:gd name="connsiteY252" fmla="*/ 157657 h 233630"/>
                <a:gd name="connsiteX253" fmla="*/ 210778 w 210909"/>
                <a:gd name="connsiteY253" fmla="*/ 148061 h 233630"/>
                <a:gd name="connsiteX254" fmla="*/ 210804 w 210909"/>
                <a:gd name="connsiteY254" fmla="*/ 141783 h 233630"/>
                <a:gd name="connsiteX255" fmla="*/ 209588 w 210909"/>
                <a:gd name="connsiteY255" fmla="*/ 138822 h 23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210909" h="233630">
                  <a:moveTo>
                    <a:pt x="209324" y="136760"/>
                  </a:moveTo>
                  <a:lnTo>
                    <a:pt x="210368" y="135003"/>
                  </a:lnTo>
                  <a:lnTo>
                    <a:pt x="210910" y="134474"/>
                  </a:lnTo>
                  <a:lnTo>
                    <a:pt x="207526" y="132319"/>
                  </a:lnTo>
                  <a:lnTo>
                    <a:pt x="205610" y="130363"/>
                  </a:lnTo>
                  <a:lnTo>
                    <a:pt x="203283" y="128962"/>
                  </a:lnTo>
                  <a:lnTo>
                    <a:pt x="200825" y="127839"/>
                  </a:lnTo>
                  <a:lnTo>
                    <a:pt x="199741" y="128301"/>
                  </a:lnTo>
                  <a:lnTo>
                    <a:pt x="198618" y="128962"/>
                  </a:lnTo>
                  <a:lnTo>
                    <a:pt x="196397" y="129993"/>
                  </a:lnTo>
                  <a:lnTo>
                    <a:pt x="193939" y="131764"/>
                  </a:lnTo>
                  <a:lnTo>
                    <a:pt x="192643" y="132425"/>
                  </a:lnTo>
                  <a:lnTo>
                    <a:pt x="190304" y="133073"/>
                  </a:lnTo>
                  <a:lnTo>
                    <a:pt x="187634" y="133628"/>
                  </a:lnTo>
                  <a:lnTo>
                    <a:pt x="185334" y="133258"/>
                  </a:lnTo>
                  <a:lnTo>
                    <a:pt x="183365" y="132888"/>
                  </a:lnTo>
                  <a:lnTo>
                    <a:pt x="182030" y="131764"/>
                  </a:lnTo>
                  <a:lnTo>
                    <a:pt x="181105" y="129332"/>
                  </a:lnTo>
                  <a:lnTo>
                    <a:pt x="180867" y="127284"/>
                  </a:lnTo>
                  <a:lnTo>
                    <a:pt x="180113" y="124283"/>
                  </a:lnTo>
                  <a:lnTo>
                    <a:pt x="178474" y="122605"/>
                  </a:lnTo>
                  <a:lnTo>
                    <a:pt x="177840" y="121296"/>
                  </a:lnTo>
                  <a:lnTo>
                    <a:pt x="177589" y="119710"/>
                  </a:lnTo>
                  <a:lnTo>
                    <a:pt x="177549" y="117939"/>
                  </a:lnTo>
                  <a:lnTo>
                    <a:pt x="177800" y="116630"/>
                  </a:lnTo>
                  <a:lnTo>
                    <a:pt x="177377" y="115044"/>
                  </a:lnTo>
                  <a:lnTo>
                    <a:pt x="176611" y="113921"/>
                  </a:lnTo>
                  <a:lnTo>
                    <a:pt x="176558" y="111951"/>
                  </a:lnTo>
                  <a:lnTo>
                    <a:pt x="175937" y="109242"/>
                  </a:lnTo>
                  <a:lnTo>
                    <a:pt x="174787" y="107563"/>
                  </a:lnTo>
                  <a:lnTo>
                    <a:pt x="174086" y="105594"/>
                  </a:lnTo>
                  <a:lnTo>
                    <a:pt x="173861" y="103638"/>
                  </a:lnTo>
                  <a:lnTo>
                    <a:pt x="172936" y="101681"/>
                  </a:lnTo>
                  <a:lnTo>
                    <a:pt x="172619" y="99527"/>
                  </a:lnTo>
                  <a:lnTo>
                    <a:pt x="173055" y="97571"/>
                  </a:lnTo>
                  <a:lnTo>
                    <a:pt x="173082" y="95601"/>
                  </a:lnTo>
                  <a:lnTo>
                    <a:pt x="172209" y="94200"/>
                  </a:lnTo>
                  <a:lnTo>
                    <a:pt x="170742" y="93368"/>
                  </a:lnTo>
                  <a:lnTo>
                    <a:pt x="169460" y="91121"/>
                  </a:lnTo>
                  <a:lnTo>
                    <a:pt x="168984" y="88226"/>
                  </a:lnTo>
                  <a:lnTo>
                    <a:pt x="167689" y="86640"/>
                  </a:lnTo>
                  <a:lnTo>
                    <a:pt x="166341" y="85332"/>
                  </a:lnTo>
                  <a:lnTo>
                    <a:pt x="164966" y="85332"/>
                  </a:lnTo>
                  <a:lnTo>
                    <a:pt x="162785" y="84578"/>
                  </a:lnTo>
                  <a:lnTo>
                    <a:pt x="160935" y="84671"/>
                  </a:lnTo>
                  <a:lnTo>
                    <a:pt x="157935" y="84578"/>
                  </a:lnTo>
                  <a:lnTo>
                    <a:pt x="156520" y="84116"/>
                  </a:lnTo>
                  <a:lnTo>
                    <a:pt x="155688" y="83085"/>
                  </a:lnTo>
                  <a:lnTo>
                    <a:pt x="153679" y="81684"/>
                  </a:lnTo>
                  <a:lnTo>
                    <a:pt x="152370" y="79251"/>
                  </a:lnTo>
                  <a:lnTo>
                    <a:pt x="151022" y="78789"/>
                  </a:lnTo>
                  <a:lnTo>
                    <a:pt x="149251" y="79529"/>
                  </a:lnTo>
                  <a:lnTo>
                    <a:pt x="148696" y="80468"/>
                  </a:lnTo>
                  <a:lnTo>
                    <a:pt x="148114" y="81776"/>
                  </a:lnTo>
                  <a:lnTo>
                    <a:pt x="146977" y="83270"/>
                  </a:lnTo>
                  <a:lnTo>
                    <a:pt x="145272" y="83177"/>
                  </a:lnTo>
                  <a:lnTo>
                    <a:pt x="143581" y="84023"/>
                  </a:lnTo>
                  <a:lnTo>
                    <a:pt x="141902" y="84116"/>
                  </a:lnTo>
                  <a:lnTo>
                    <a:pt x="139655" y="84301"/>
                  </a:lnTo>
                  <a:lnTo>
                    <a:pt x="137315" y="83560"/>
                  </a:lnTo>
                  <a:lnTo>
                    <a:pt x="134474" y="82715"/>
                  </a:lnTo>
                  <a:lnTo>
                    <a:pt x="132081" y="82146"/>
                  </a:lnTo>
                  <a:lnTo>
                    <a:pt x="129874" y="82715"/>
                  </a:lnTo>
                  <a:lnTo>
                    <a:pt x="128288" y="82239"/>
                  </a:lnTo>
                  <a:lnTo>
                    <a:pt x="126239" y="81961"/>
                  </a:lnTo>
                  <a:lnTo>
                    <a:pt x="123966" y="81776"/>
                  </a:lnTo>
                  <a:lnTo>
                    <a:pt x="122023" y="80282"/>
                  </a:lnTo>
                  <a:lnTo>
                    <a:pt x="119988" y="79437"/>
                  </a:lnTo>
                  <a:lnTo>
                    <a:pt x="118970" y="79727"/>
                  </a:lnTo>
                  <a:lnTo>
                    <a:pt x="117701" y="80653"/>
                  </a:lnTo>
                  <a:lnTo>
                    <a:pt x="116220" y="80468"/>
                  </a:lnTo>
                  <a:lnTo>
                    <a:pt x="114291" y="79727"/>
                  </a:lnTo>
                  <a:lnTo>
                    <a:pt x="113366" y="77943"/>
                  </a:lnTo>
                  <a:lnTo>
                    <a:pt x="113405" y="76833"/>
                  </a:lnTo>
                  <a:lnTo>
                    <a:pt x="113696" y="75709"/>
                  </a:lnTo>
                  <a:lnTo>
                    <a:pt x="114251" y="74123"/>
                  </a:lnTo>
                  <a:lnTo>
                    <a:pt x="113670" y="72431"/>
                  </a:lnTo>
                  <a:lnTo>
                    <a:pt x="113670" y="70938"/>
                  </a:lnTo>
                  <a:lnTo>
                    <a:pt x="113855" y="69629"/>
                  </a:lnTo>
                  <a:lnTo>
                    <a:pt x="114013" y="68136"/>
                  </a:lnTo>
                  <a:lnTo>
                    <a:pt x="113630" y="66735"/>
                  </a:lnTo>
                  <a:lnTo>
                    <a:pt x="113392" y="65241"/>
                  </a:lnTo>
                  <a:lnTo>
                    <a:pt x="113075" y="63840"/>
                  </a:lnTo>
                  <a:lnTo>
                    <a:pt x="112678" y="62346"/>
                  </a:lnTo>
                  <a:lnTo>
                    <a:pt x="113418" y="60205"/>
                  </a:lnTo>
                  <a:lnTo>
                    <a:pt x="114053" y="58421"/>
                  </a:lnTo>
                  <a:lnTo>
                    <a:pt x="113405" y="56927"/>
                  </a:lnTo>
                  <a:lnTo>
                    <a:pt x="113458" y="55910"/>
                  </a:lnTo>
                  <a:lnTo>
                    <a:pt x="113934" y="54218"/>
                  </a:lnTo>
                  <a:lnTo>
                    <a:pt x="114529" y="52169"/>
                  </a:lnTo>
                  <a:lnTo>
                    <a:pt x="114053" y="48336"/>
                  </a:lnTo>
                  <a:lnTo>
                    <a:pt x="113088" y="46102"/>
                  </a:lnTo>
                  <a:lnTo>
                    <a:pt x="112242" y="45494"/>
                  </a:lnTo>
                  <a:lnTo>
                    <a:pt x="111964" y="44807"/>
                  </a:lnTo>
                  <a:lnTo>
                    <a:pt x="112255" y="43921"/>
                  </a:lnTo>
                  <a:lnTo>
                    <a:pt x="111740" y="43009"/>
                  </a:lnTo>
                  <a:lnTo>
                    <a:pt x="111489" y="42084"/>
                  </a:lnTo>
                  <a:lnTo>
                    <a:pt x="111819" y="41265"/>
                  </a:lnTo>
                  <a:lnTo>
                    <a:pt x="111079" y="39652"/>
                  </a:lnTo>
                  <a:lnTo>
                    <a:pt x="109863" y="39190"/>
                  </a:lnTo>
                  <a:lnTo>
                    <a:pt x="109414" y="38714"/>
                  </a:lnTo>
                  <a:lnTo>
                    <a:pt x="108832" y="36943"/>
                  </a:lnTo>
                  <a:lnTo>
                    <a:pt x="108290" y="34894"/>
                  </a:lnTo>
                  <a:lnTo>
                    <a:pt x="108290" y="33295"/>
                  </a:lnTo>
                  <a:lnTo>
                    <a:pt x="107576" y="31894"/>
                  </a:lnTo>
                  <a:lnTo>
                    <a:pt x="106678" y="31061"/>
                  </a:lnTo>
                  <a:lnTo>
                    <a:pt x="105726" y="29567"/>
                  </a:lnTo>
                  <a:lnTo>
                    <a:pt x="104788" y="28444"/>
                  </a:lnTo>
                  <a:lnTo>
                    <a:pt x="104312" y="26858"/>
                  </a:lnTo>
                  <a:lnTo>
                    <a:pt x="103558" y="24809"/>
                  </a:lnTo>
                  <a:lnTo>
                    <a:pt x="103558" y="20117"/>
                  </a:lnTo>
                  <a:lnTo>
                    <a:pt x="102659" y="16059"/>
                  </a:lnTo>
                  <a:lnTo>
                    <a:pt x="102051" y="15015"/>
                  </a:lnTo>
                  <a:lnTo>
                    <a:pt x="94346" y="10164"/>
                  </a:lnTo>
                  <a:lnTo>
                    <a:pt x="87340" y="5763"/>
                  </a:lnTo>
                  <a:lnTo>
                    <a:pt x="78181" y="0"/>
                  </a:lnTo>
                  <a:lnTo>
                    <a:pt x="67144" y="159"/>
                  </a:lnTo>
                  <a:lnTo>
                    <a:pt x="55711" y="317"/>
                  </a:lnTo>
                  <a:lnTo>
                    <a:pt x="45071" y="2895"/>
                  </a:lnTo>
                  <a:lnTo>
                    <a:pt x="34616" y="5432"/>
                  </a:lnTo>
                  <a:lnTo>
                    <a:pt x="29647" y="6622"/>
                  </a:lnTo>
                  <a:lnTo>
                    <a:pt x="19707" y="9041"/>
                  </a:lnTo>
                  <a:lnTo>
                    <a:pt x="13812" y="10138"/>
                  </a:lnTo>
                  <a:lnTo>
                    <a:pt x="12742" y="14777"/>
                  </a:lnTo>
                  <a:lnTo>
                    <a:pt x="11129" y="21716"/>
                  </a:lnTo>
                  <a:lnTo>
                    <a:pt x="9252" y="25774"/>
                  </a:lnTo>
                  <a:lnTo>
                    <a:pt x="7018" y="30043"/>
                  </a:lnTo>
                  <a:lnTo>
                    <a:pt x="3886" y="36044"/>
                  </a:lnTo>
                  <a:lnTo>
                    <a:pt x="4679" y="43340"/>
                  </a:lnTo>
                  <a:lnTo>
                    <a:pt x="5432" y="50266"/>
                  </a:lnTo>
                  <a:lnTo>
                    <a:pt x="3859" y="60020"/>
                  </a:lnTo>
                  <a:lnTo>
                    <a:pt x="2525" y="68321"/>
                  </a:lnTo>
                  <a:lnTo>
                    <a:pt x="1256" y="76317"/>
                  </a:lnTo>
                  <a:lnTo>
                    <a:pt x="396" y="81829"/>
                  </a:lnTo>
                  <a:lnTo>
                    <a:pt x="0" y="83243"/>
                  </a:lnTo>
                  <a:lnTo>
                    <a:pt x="714" y="84023"/>
                  </a:lnTo>
                  <a:lnTo>
                    <a:pt x="806" y="84842"/>
                  </a:lnTo>
                  <a:lnTo>
                    <a:pt x="3053" y="86508"/>
                  </a:lnTo>
                  <a:lnTo>
                    <a:pt x="7481" y="89046"/>
                  </a:lnTo>
                  <a:lnTo>
                    <a:pt x="11922" y="93936"/>
                  </a:lnTo>
                  <a:lnTo>
                    <a:pt x="16376" y="101192"/>
                  </a:lnTo>
                  <a:lnTo>
                    <a:pt x="20394" y="106559"/>
                  </a:lnTo>
                  <a:lnTo>
                    <a:pt x="23963" y="110022"/>
                  </a:lnTo>
                  <a:lnTo>
                    <a:pt x="27162" y="112480"/>
                  </a:lnTo>
                  <a:lnTo>
                    <a:pt x="29990" y="113907"/>
                  </a:lnTo>
                  <a:lnTo>
                    <a:pt x="31537" y="115071"/>
                  </a:lnTo>
                  <a:lnTo>
                    <a:pt x="31827" y="115956"/>
                  </a:lnTo>
                  <a:lnTo>
                    <a:pt x="34537" y="117807"/>
                  </a:lnTo>
                  <a:lnTo>
                    <a:pt x="39639" y="120622"/>
                  </a:lnTo>
                  <a:lnTo>
                    <a:pt x="42996" y="123437"/>
                  </a:lnTo>
                  <a:lnTo>
                    <a:pt x="44609" y="126239"/>
                  </a:lnTo>
                  <a:lnTo>
                    <a:pt x="49671" y="129134"/>
                  </a:lnTo>
                  <a:lnTo>
                    <a:pt x="58183" y="132108"/>
                  </a:lnTo>
                  <a:lnTo>
                    <a:pt x="64276" y="133535"/>
                  </a:lnTo>
                  <a:lnTo>
                    <a:pt x="67964" y="133403"/>
                  </a:lnTo>
                  <a:lnTo>
                    <a:pt x="73555" y="135782"/>
                  </a:lnTo>
                  <a:lnTo>
                    <a:pt x="81075" y="140686"/>
                  </a:lnTo>
                  <a:lnTo>
                    <a:pt x="85728" y="144083"/>
                  </a:lnTo>
                  <a:lnTo>
                    <a:pt x="87486" y="145973"/>
                  </a:lnTo>
                  <a:lnTo>
                    <a:pt x="92390" y="149026"/>
                  </a:lnTo>
                  <a:lnTo>
                    <a:pt x="104470" y="155371"/>
                  </a:lnTo>
                  <a:lnTo>
                    <a:pt x="109638" y="156970"/>
                  </a:lnTo>
                  <a:lnTo>
                    <a:pt x="112189" y="158411"/>
                  </a:lnTo>
                  <a:lnTo>
                    <a:pt x="113815" y="160261"/>
                  </a:lnTo>
                  <a:lnTo>
                    <a:pt x="115269" y="160816"/>
                  </a:lnTo>
                  <a:lnTo>
                    <a:pt x="116538" y="160102"/>
                  </a:lnTo>
                  <a:lnTo>
                    <a:pt x="119446" y="160763"/>
                  </a:lnTo>
                  <a:lnTo>
                    <a:pt x="124005" y="162799"/>
                  </a:lnTo>
                  <a:lnTo>
                    <a:pt x="127680" y="165270"/>
                  </a:lnTo>
                  <a:lnTo>
                    <a:pt x="132716" y="170690"/>
                  </a:lnTo>
                  <a:lnTo>
                    <a:pt x="134394" y="172857"/>
                  </a:lnTo>
                  <a:lnTo>
                    <a:pt x="135227" y="174800"/>
                  </a:lnTo>
                  <a:lnTo>
                    <a:pt x="135254" y="176518"/>
                  </a:lnTo>
                  <a:lnTo>
                    <a:pt x="134196" y="178342"/>
                  </a:lnTo>
                  <a:lnTo>
                    <a:pt x="132042" y="180272"/>
                  </a:lnTo>
                  <a:lnTo>
                    <a:pt x="131447" y="181118"/>
                  </a:lnTo>
                  <a:lnTo>
                    <a:pt x="131500" y="181938"/>
                  </a:lnTo>
                  <a:lnTo>
                    <a:pt x="131116" y="183563"/>
                  </a:lnTo>
                  <a:lnTo>
                    <a:pt x="129596" y="187053"/>
                  </a:lnTo>
                  <a:lnTo>
                    <a:pt x="129319" y="188678"/>
                  </a:lnTo>
                  <a:lnTo>
                    <a:pt x="129372" y="189868"/>
                  </a:lnTo>
                  <a:lnTo>
                    <a:pt x="128288" y="191190"/>
                  </a:lnTo>
                  <a:lnTo>
                    <a:pt x="125261" y="193608"/>
                  </a:lnTo>
                  <a:lnTo>
                    <a:pt x="124733" y="194785"/>
                  </a:lnTo>
                  <a:lnTo>
                    <a:pt x="124759" y="196054"/>
                  </a:lnTo>
                  <a:lnTo>
                    <a:pt x="124442" y="196807"/>
                  </a:lnTo>
                  <a:lnTo>
                    <a:pt x="124019" y="197111"/>
                  </a:lnTo>
                  <a:lnTo>
                    <a:pt x="123556" y="198380"/>
                  </a:lnTo>
                  <a:lnTo>
                    <a:pt x="123345" y="200481"/>
                  </a:lnTo>
                  <a:lnTo>
                    <a:pt x="123688" y="203164"/>
                  </a:lnTo>
                  <a:lnTo>
                    <a:pt x="124587" y="206442"/>
                  </a:lnTo>
                  <a:lnTo>
                    <a:pt x="124666" y="207500"/>
                  </a:lnTo>
                  <a:lnTo>
                    <a:pt x="124005" y="208068"/>
                  </a:lnTo>
                  <a:lnTo>
                    <a:pt x="123702" y="208835"/>
                  </a:lnTo>
                  <a:lnTo>
                    <a:pt x="123781" y="210368"/>
                  </a:lnTo>
                  <a:lnTo>
                    <a:pt x="123318" y="211491"/>
                  </a:lnTo>
                  <a:lnTo>
                    <a:pt x="122314" y="212192"/>
                  </a:lnTo>
                  <a:lnTo>
                    <a:pt x="122023" y="213025"/>
                  </a:lnTo>
                  <a:lnTo>
                    <a:pt x="122459" y="213950"/>
                  </a:lnTo>
                  <a:lnTo>
                    <a:pt x="121772" y="214862"/>
                  </a:lnTo>
                  <a:lnTo>
                    <a:pt x="119988" y="215761"/>
                  </a:lnTo>
                  <a:lnTo>
                    <a:pt x="119009" y="217082"/>
                  </a:lnTo>
                  <a:lnTo>
                    <a:pt x="118838" y="218801"/>
                  </a:lnTo>
                  <a:lnTo>
                    <a:pt x="118005" y="220347"/>
                  </a:lnTo>
                  <a:lnTo>
                    <a:pt x="116498" y="221709"/>
                  </a:lnTo>
                  <a:lnTo>
                    <a:pt x="116220" y="223519"/>
                  </a:lnTo>
                  <a:lnTo>
                    <a:pt x="117635" y="226863"/>
                  </a:lnTo>
                  <a:lnTo>
                    <a:pt x="127997" y="225700"/>
                  </a:lnTo>
                  <a:lnTo>
                    <a:pt x="136787" y="226916"/>
                  </a:lnTo>
                  <a:lnTo>
                    <a:pt x="147453" y="230141"/>
                  </a:lnTo>
                  <a:lnTo>
                    <a:pt x="154379" y="231265"/>
                  </a:lnTo>
                  <a:lnTo>
                    <a:pt x="157551" y="230287"/>
                  </a:lnTo>
                  <a:lnTo>
                    <a:pt x="160049" y="230432"/>
                  </a:lnTo>
                  <a:lnTo>
                    <a:pt x="161847" y="231674"/>
                  </a:lnTo>
                  <a:lnTo>
                    <a:pt x="164041" y="231926"/>
                  </a:lnTo>
                  <a:lnTo>
                    <a:pt x="166645" y="231199"/>
                  </a:lnTo>
                  <a:lnTo>
                    <a:pt x="168971" y="231767"/>
                  </a:lnTo>
                  <a:lnTo>
                    <a:pt x="171033" y="233631"/>
                  </a:lnTo>
                  <a:lnTo>
                    <a:pt x="172566" y="233168"/>
                  </a:lnTo>
                  <a:lnTo>
                    <a:pt x="173584" y="230379"/>
                  </a:lnTo>
                  <a:lnTo>
                    <a:pt x="174932" y="228344"/>
                  </a:lnTo>
                  <a:lnTo>
                    <a:pt x="176611" y="227062"/>
                  </a:lnTo>
                  <a:lnTo>
                    <a:pt x="178897" y="226665"/>
                  </a:lnTo>
                  <a:lnTo>
                    <a:pt x="181766" y="227181"/>
                  </a:lnTo>
                  <a:lnTo>
                    <a:pt x="184158" y="228198"/>
                  </a:lnTo>
                  <a:lnTo>
                    <a:pt x="186061" y="229745"/>
                  </a:lnTo>
                  <a:lnTo>
                    <a:pt x="187872" y="229705"/>
                  </a:lnTo>
                  <a:lnTo>
                    <a:pt x="189590" y="228066"/>
                  </a:lnTo>
                  <a:lnTo>
                    <a:pt x="190251" y="226110"/>
                  </a:lnTo>
                  <a:lnTo>
                    <a:pt x="189815" y="223837"/>
                  </a:lnTo>
                  <a:lnTo>
                    <a:pt x="190357" y="222211"/>
                  </a:lnTo>
                  <a:lnTo>
                    <a:pt x="191864" y="221233"/>
                  </a:lnTo>
                  <a:lnTo>
                    <a:pt x="192776" y="219898"/>
                  </a:lnTo>
                  <a:lnTo>
                    <a:pt x="193106" y="218232"/>
                  </a:lnTo>
                  <a:lnTo>
                    <a:pt x="194917" y="217215"/>
                  </a:lnTo>
                  <a:lnTo>
                    <a:pt x="198195" y="216845"/>
                  </a:lnTo>
                  <a:lnTo>
                    <a:pt x="199807" y="216025"/>
                  </a:lnTo>
                  <a:lnTo>
                    <a:pt x="199781" y="214743"/>
                  </a:lnTo>
                  <a:lnTo>
                    <a:pt x="200600" y="213567"/>
                  </a:lnTo>
                  <a:lnTo>
                    <a:pt x="202266" y="212496"/>
                  </a:lnTo>
                  <a:lnTo>
                    <a:pt x="203310" y="211161"/>
                  </a:lnTo>
                  <a:lnTo>
                    <a:pt x="203759" y="209562"/>
                  </a:lnTo>
                  <a:lnTo>
                    <a:pt x="204711" y="208544"/>
                  </a:lnTo>
                  <a:lnTo>
                    <a:pt x="206191" y="208134"/>
                  </a:lnTo>
                  <a:lnTo>
                    <a:pt x="207407" y="204764"/>
                  </a:lnTo>
                  <a:lnTo>
                    <a:pt x="208398" y="198420"/>
                  </a:lnTo>
                  <a:lnTo>
                    <a:pt x="208333" y="189855"/>
                  </a:lnTo>
                  <a:lnTo>
                    <a:pt x="207116" y="177695"/>
                  </a:lnTo>
                  <a:lnTo>
                    <a:pt x="206720" y="173637"/>
                  </a:lnTo>
                  <a:lnTo>
                    <a:pt x="209284" y="167636"/>
                  </a:lnTo>
                  <a:lnTo>
                    <a:pt x="209826" y="164834"/>
                  </a:lnTo>
                  <a:lnTo>
                    <a:pt x="209192" y="163248"/>
                  </a:lnTo>
                  <a:lnTo>
                    <a:pt x="209509" y="157657"/>
                  </a:lnTo>
                  <a:lnTo>
                    <a:pt x="210778" y="148061"/>
                  </a:lnTo>
                  <a:lnTo>
                    <a:pt x="210804" y="141783"/>
                  </a:lnTo>
                  <a:lnTo>
                    <a:pt x="209588" y="13882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5" name="Volný tvar: obrazec 102">
              <a:extLst>
                <a:ext uri="{FF2B5EF4-FFF2-40B4-BE49-F238E27FC236}">
                  <a16:creationId xmlns:a16="http://schemas.microsoft.com/office/drawing/2014/main" id="{07CA800C-7C24-B3D3-0563-35FE4FFD208C}"/>
                </a:ext>
              </a:extLst>
            </p:cNvPr>
            <p:cNvSpPr/>
            <p:nvPr/>
          </p:nvSpPr>
          <p:spPr>
            <a:xfrm>
              <a:off x="6990718" y="4967120"/>
              <a:ext cx="257699" cy="241777"/>
            </a:xfrm>
            <a:custGeom>
              <a:avLst/>
              <a:gdLst>
                <a:gd name="connsiteX0" fmla="*/ 237834 w 242367"/>
                <a:gd name="connsiteY0" fmla="*/ 216091 h 227392"/>
                <a:gd name="connsiteX1" fmla="*/ 234807 w 242367"/>
                <a:gd name="connsiteY1" fmla="*/ 214664 h 227392"/>
                <a:gd name="connsiteX2" fmla="*/ 230512 w 242367"/>
                <a:gd name="connsiteY2" fmla="*/ 214175 h 227392"/>
                <a:gd name="connsiteX3" fmla="*/ 228595 w 242367"/>
                <a:gd name="connsiteY3" fmla="*/ 213421 h 227392"/>
                <a:gd name="connsiteX4" fmla="*/ 226771 w 242367"/>
                <a:gd name="connsiteY4" fmla="*/ 212364 h 227392"/>
                <a:gd name="connsiteX5" fmla="*/ 223956 w 242367"/>
                <a:gd name="connsiteY5" fmla="*/ 211306 h 227392"/>
                <a:gd name="connsiteX6" fmla="*/ 221034 w 242367"/>
                <a:gd name="connsiteY6" fmla="*/ 210540 h 227392"/>
                <a:gd name="connsiteX7" fmla="*/ 219885 w 242367"/>
                <a:gd name="connsiteY7" fmla="*/ 209998 h 227392"/>
                <a:gd name="connsiteX8" fmla="*/ 218854 w 242367"/>
                <a:gd name="connsiteY8" fmla="*/ 209192 h 227392"/>
                <a:gd name="connsiteX9" fmla="*/ 217757 w 242367"/>
                <a:gd name="connsiteY9" fmla="*/ 206971 h 227392"/>
                <a:gd name="connsiteX10" fmla="*/ 216501 w 242367"/>
                <a:gd name="connsiteY10" fmla="*/ 205121 h 227392"/>
                <a:gd name="connsiteX11" fmla="*/ 216634 w 242367"/>
                <a:gd name="connsiteY11" fmla="*/ 203350 h 227392"/>
                <a:gd name="connsiteX12" fmla="*/ 219290 w 242367"/>
                <a:gd name="connsiteY12" fmla="*/ 202358 h 227392"/>
                <a:gd name="connsiteX13" fmla="*/ 220903 w 242367"/>
                <a:gd name="connsiteY13" fmla="*/ 202081 h 227392"/>
                <a:gd name="connsiteX14" fmla="*/ 222370 w 242367"/>
                <a:gd name="connsiteY14" fmla="*/ 201407 h 227392"/>
                <a:gd name="connsiteX15" fmla="*/ 223163 w 242367"/>
                <a:gd name="connsiteY15" fmla="*/ 200032 h 227392"/>
                <a:gd name="connsiteX16" fmla="*/ 222304 w 242367"/>
                <a:gd name="connsiteY16" fmla="*/ 199252 h 227392"/>
                <a:gd name="connsiteX17" fmla="*/ 219713 w 242367"/>
                <a:gd name="connsiteY17" fmla="*/ 198380 h 227392"/>
                <a:gd name="connsiteX18" fmla="*/ 217030 w 242367"/>
                <a:gd name="connsiteY18" fmla="*/ 197838 h 227392"/>
                <a:gd name="connsiteX19" fmla="*/ 210130 w 242367"/>
                <a:gd name="connsiteY19" fmla="*/ 197204 h 227392"/>
                <a:gd name="connsiteX20" fmla="*/ 208769 w 242367"/>
                <a:gd name="connsiteY20" fmla="*/ 196648 h 227392"/>
                <a:gd name="connsiteX21" fmla="*/ 205095 w 242367"/>
                <a:gd name="connsiteY21" fmla="*/ 194639 h 227392"/>
                <a:gd name="connsiteX22" fmla="*/ 203839 w 242367"/>
                <a:gd name="connsiteY22" fmla="*/ 192062 h 227392"/>
                <a:gd name="connsiteX23" fmla="*/ 204460 w 242367"/>
                <a:gd name="connsiteY23" fmla="*/ 188929 h 227392"/>
                <a:gd name="connsiteX24" fmla="*/ 205954 w 242367"/>
                <a:gd name="connsiteY24" fmla="*/ 185678 h 227392"/>
                <a:gd name="connsiteX25" fmla="*/ 205834 w 242367"/>
                <a:gd name="connsiteY25" fmla="*/ 182572 h 227392"/>
                <a:gd name="connsiteX26" fmla="*/ 204711 w 242367"/>
                <a:gd name="connsiteY26" fmla="*/ 181448 h 227392"/>
                <a:gd name="connsiteX27" fmla="*/ 203350 w 242367"/>
                <a:gd name="connsiteY27" fmla="*/ 180973 h 227392"/>
                <a:gd name="connsiteX28" fmla="*/ 202240 w 242367"/>
                <a:gd name="connsiteY28" fmla="*/ 181039 h 227392"/>
                <a:gd name="connsiteX29" fmla="*/ 194454 w 242367"/>
                <a:gd name="connsiteY29" fmla="*/ 183087 h 227392"/>
                <a:gd name="connsiteX30" fmla="*/ 191652 w 242367"/>
                <a:gd name="connsiteY30" fmla="*/ 183153 h 227392"/>
                <a:gd name="connsiteX31" fmla="*/ 189366 w 242367"/>
                <a:gd name="connsiteY31" fmla="*/ 182017 h 227392"/>
                <a:gd name="connsiteX32" fmla="*/ 188229 w 242367"/>
                <a:gd name="connsiteY32" fmla="*/ 178818 h 227392"/>
                <a:gd name="connsiteX33" fmla="*/ 186987 w 242367"/>
                <a:gd name="connsiteY33" fmla="*/ 171919 h 227392"/>
                <a:gd name="connsiteX34" fmla="*/ 186154 w 242367"/>
                <a:gd name="connsiteY34" fmla="*/ 171060 h 227392"/>
                <a:gd name="connsiteX35" fmla="*/ 182255 w 242367"/>
                <a:gd name="connsiteY35" fmla="*/ 167967 h 227392"/>
                <a:gd name="connsiteX36" fmla="*/ 182030 w 242367"/>
                <a:gd name="connsiteY36" fmla="*/ 166698 h 227392"/>
                <a:gd name="connsiteX37" fmla="*/ 182057 w 242367"/>
                <a:gd name="connsiteY37" fmla="*/ 165284 h 227392"/>
                <a:gd name="connsiteX38" fmla="*/ 181753 w 242367"/>
                <a:gd name="connsiteY38" fmla="*/ 161860 h 227392"/>
                <a:gd name="connsiteX39" fmla="*/ 180814 w 242367"/>
                <a:gd name="connsiteY39" fmla="*/ 156824 h 227392"/>
                <a:gd name="connsiteX40" fmla="*/ 180325 w 242367"/>
                <a:gd name="connsiteY40" fmla="*/ 155225 h 227392"/>
                <a:gd name="connsiteX41" fmla="*/ 175871 w 242367"/>
                <a:gd name="connsiteY41" fmla="*/ 151604 h 227392"/>
                <a:gd name="connsiteX42" fmla="*/ 173108 w 242367"/>
                <a:gd name="connsiteY42" fmla="*/ 150533 h 227392"/>
                <a:gd name="connsiteX43" fmla="*/ 170822 w 242367"/>
                <a:gd name="connsiteY43" fmla="*/ 148801 h 227392"/>
                <a:gd name="connsiteX44" fmla="*/ 166724 w 242367"/>
                <a:gd name="connsiteY44" fmla="*/ 144136 h 227392"/>
                <a:gd name="connsiteX45" fmla="*/ 164782 w 242367"/>
                <a:gd name="connsiteY45" fmla="*/ 141466 h 227392"/>
                <a:gd name="connsiteX46" fmla="*/ 162627 w 242367"/>
                <a:gd name="connsiteY46" fmla="*/ 139140 h 227392"/>
                <a:gd name="connsiteX47" fmla="*/ 160156 w 242367"/>
                <a:gd name="connsiteY47" fmla="*/ 137170 h 227392"/>
                <a:gd name="connsiteX48" fmla="*/ 158596 w 242367"/>
                <a:gd name="connsiteY48" fmla="*/ 134738 h 227392"/>
                <a:gd name="connsiteX49" fmla="*/ 156917 w 242367"/>
                <a:gd name="connsiteY49" fmla="*/ 128777 h 227392"/>
                <a:gd name="connsiteX50" fmla="*/ 153811 w 242367"/>
                <a:gd name="connsiteY50" fmla="*/ 122049 h 227392"/>
                <a:gd name="connsiteX51" fmla="*/ 153613 w 242367"/>
                <a:gd name="connsiteY51" fmla="*/ 120754 h 227392"/>
                <a:gd name="connsiteX52" fmla="*/ 153824 w 242367"/>
                <a:gd name="connsiteY52" fmla="*/ 119366 h 227392"/>
                <a:gd name="connsiteX53" fmla="*/ 158173 w 242367"/>
                <a:gd name="connsiteY53" fmla="*/ 116194 h 227392"/>
                <a:gd name="connsiteX54" fmla="*/ 164028 w 242367"/>
                <a:gd name="connsiteY54" fmla="*/ 116776 h 227392"/>
                <a:gd name="connsiteX55" fmla="*/ 172870 w 242367"/>
                <a:gd name="connsiteY55" fmla="*/ 116247 h 227392"/>
                <a:gd name="connsiteX56" fmla="*/ 175421 w 242367"/>
                <a:gd name="connsiteY56" fmla="*/ 115679 h 227392"/>
                <a:gd name="connsiteX57" fmla="*/ 176373 w 242367"/>
                <a:gd name="connsiteY57" fmla="*/ 114515 h 227392"/>
                <a:gd name="connsiteX58" fmla="*/ 176809 w 242367"/>
                <a:gd name="connsiteY58" fmla="*/ 111370 h 227392"/>
                <a:gd name="connsiteX59" fmla="*/ 176399 w 242367"/>
                <a:gd name="connsiteY59" fmla="*/ 106334 h 227392"/>
                <a:gd name="connsiteX60" fmla="*/ 175950 w 242367"/>
                <a:gd name="connsiteY60" fmla="*/ 104695 h 227392"/>
                <a:gd name="connsiteX61" fmla="*/ 175025 w 242367"/>
                <a:gd name="connsiteY61" fmla="*/ 104021 h 227392"/>
                <a:gd name="connsiteX62" fmla="*/ 174259 w 242367"/>
                <a:gd name="connsiteY62" fmla="*/ 103162 h 227392"/>
                <a:gd name="connsiteX63" fmla="*/ 172540 w 242367"/>
                <a:gd name="connsiteY63" fmla="*/ 100161 h 227392"/>
                <a:gd name="connsiteX64" fmla="*/ 170571 w 242367"/>
                <a:gd name="connsiteY64" fmla="*/ 97399 h 227392"/>
                <a:gd name="connsiteX65" fmla="*/ 169434 w 242367"/>
                <a:gd name="connsiteY65" fmla="*/ 96381 h 227392"/>
                <a:gd name="connsiteX66" fmla="*/ 167147 w 242367"/>
                <a:gd name="connsiteY66" fmla="*/ 94835 h 227392"/>
                <a:gd name="connsiteX67" fmla="*/ 166024 w 242367"/>
                <a:gd name="connsiteY67" fmla="*/ 94399 h 227392"/>
                <a:gd name="connsiteX68" fmla="*/ 162812 w 242367"/>
                <a:gd name="connsiteY68" fmla="*/ 94518 h 227392"/>
                <a:gd name="connsiteX69" fmla="*/ 159653 w 242367"/>
                <a:gd name="connsiteY69" fmla="*/ 94240 h 227392"/>
                <a:gd name="connsiteX70" fmla="*/ 157539 w 242367"/>
                <a:gd name="connsiteY70" fmla="*/ 93513 h 227392"/>
                <a:gd name="connsiteX71" fmla="*/ 142352 w 242367"/>
                <a:gd name="connsiteY71" fmla="*/ 84961 h 227392"/>
                <a:gd name="connsiteX72" fmla="*/ 137540 w 242367"/>
                <a:gd name="connsiteY72" fmla="*/ 82939 h 227392"/>
                <a:gd name="connsiteX73" fmla="*/ 132491 w 242367"/>
                <a:gd name="connsiteY73" fmla="*/ 81578 h 227392"/>
                <a:gd name="connsiteX74" fmla="*/ 128883 w 242367"/>
                <a:gd name="connsiteY74" fmla="*/ 80851 h 227392"/>
                <a:gd name="connsiteX75" fmla="*/ 126319 w 242367"/>
                <a:gd name="connsiteY75" fmla="*/ 78908 h 227392"/>
                <a:gd name="connsiteX76" fmla="*/ 127878 w 242367"/>
                <a:gd name="connsiteY76" fmla="*/ 72564 h 227392"/>
                <a:gd name="connsiteX77" fmla="*/ 128222 w 242367"/>
                <a:gd name="connsiteY77" fmla="*/ 64448 h 227392"/>
                <a:gd name="connsiteX78" fmla="*/ 127800 w 242367"/>
                <a:gd name="connsiteY78" fmla="*/ 62545 h 227392"/>
                <a:gd name="connsiteX79" fmla="*/ 117701 w 242367"/>
                <a:gd name="connsiteY79" fmla="*/ 50173 h 227392"/>
                <a:gd name="connsiteX80" fmla="*/ 114556 w 242367"/>
                <a:gd name="connsiteY80" fmla="*/ 50028 h 227392"/>
                <a:gd name="connsiteX81" fmla="*/ 111608 w 242367"/>
                <a:gd name="connsiteY81" fmla="*/ 49142 h 227392"/>
                <a:gd name="connsiteX82" fmla="*/ 109731 w 242367"/>
                <a:gd name="connsiteY82" fmla="*/ 47067 h 227392"/>
                <a:gd name="connsiteX83" fmla="*/ 108119 w 242367"/>
                <a:gd name="connsiteY83" fmla="*/ 44595 h 227392"/>
                <a:gd name="connsiteX84" fmla="*/ 105871 w 242367"/>
                <a:gd name="connsiteY84" fmla="*/ 42150 h 227392"/>
                <a:gd name="connsiteX85" fmla="*/ 103347 w 242367"/>
                <a:gd name="connsiteY85" fmla="*/ 40102 h 227392"/>
                <a:gd name="connsiteX86" fmla="*/ 100624 w 242367"/>
                <a:gd name="connsiteY86" fmla="*/ 39084 h 227392"/>
                <a:gd name="connsiteX87" fmla="*/ 98774 w 242367"/>
                <a:gd name="connsiteY87" fmla="*/ 36824 h 227392"/>
                <a:gd name="connsiteX88" fmla="*/ 98259 w 242367"/>
                <a:gd name="connsiteY88" fmla="*/ 35185 h 227392"/>
                <a:gd name="connsiteX89" fmla="*/ 97135 w 242367"/>
                <a:gd name="connsiteY89" fmla="*/ 34339 h 227392"/>
                <a:gd name="connsiteX90" fmla="*/ 95879 w 242367"/>
                <a:gd name="connsiteY90" fmla="*/ 33903 h 227392"/>
                <a:gd name="connsiteX91" fmla="*/ 94584 w 242367"/>
                <a:gd name="connsiteY91" fmla="*/ 33704 h 227392"/>
                <a:gd name="connsiteX92" fmla="*/ 91412 w 242367"/>
                <a:gd name="connsiteY92" fmla="*/ 34141 h 227392"/>
                <a:gd name="connsiteX93" fmla="*/ 88266 w 242367"/>
                <a:gd name="connsiteY93" fmla="*/ 34061 h 227392"/>
                <a:gd name="connsiteX94" fmla="*/ 86891 w 242367"/>
                <a:gd name="connsiteY94" fmla="*/ 33770 h 227392"/>
                <a:gd name="connsiteX95" fmla="*/ 85662 w 242367"/>
                <a:gd name="connsiteY95" fmla="*/ 33162 h 227392"/>
                <a:gd name="connsiteX96" fmla="*/ 82582 w 242367"/>
                <a:gd name="connsiteY96" fmla="*/ 30730 h 227392"/>
                <a:gd name="connsiteX97" fmla="*/ 80428 w 242367"/>
                <a:gd name="connsiteY97" fmla="*/ 28470 h 227392"/>
                <a:gd name="connsiteX98" fmla="*/ 78076 w 242367"/>
                <a:gd name="connsiteY98" fmla="*/ 27228 h 227392"/>
                <a:gd name="connsiteX99" fmla="*/ 73476 w 242367"/>
                <a:gd name="connsiteY99" fmla="*/ 23210 h 227392"/>
                <a:gd name="connsiteX100" fmla="*/ 70264 w 242367"/>
                <a:gd name="connsiteY100" fmla="*/ 22192 h 227392"/>
                <a:gd name="connsiteX101" fmla="*/ 64118 w 242367"/>
                <a:gd name="connsiteY101" fmla="*/ 21055 h 227392"/>
                <a:gd name="connsiteX102" fmla="*/ 61276 w 242367"/>
                <a:gd name="connsiteY102" fmla="*/ 20764 h 227392"/>
                <a:gd name="connsiteX103" fmla="*/ 58553 w 242367"/>
                <a:gd name="connsiteY103" fmla="*/ 20077 h 227392"/>
                <a:gd name="connsiteX104" fmla="*/ 49803 w 242367"/>
                <a:gd name="connsiteY104" fmla="*/ 16799 h 227392"/>
                <a:gd name="connsiteX105" fmla="*/ 41530 w 242367"/>
                <a:gd name="connsiteY105" fmla="*/ 13376 h 227392"/>
                <a:gd name="connsiteX106" fmla="*/ 36031 w 242367"/>
                <a:gd name="connsiteY106" fmla="*/ 9992 h 227392"/>
                <a:gd name="connsiteX107" fmla="*/ 34842 w 242367"/>
                <a:gd name="connsiteY107" fmla="*/ 9702 h 227392"/>
                <a:gd name="connsiteX108" fmla="*/ 33586 w 242367"/>
                <a:gd name="connsiteY108" fmla="*/ 9675 h 227392"/>
                <a:gd name="connsiteX109" fmla="*/ 32343 w 242367"/>
                <a:gd name="connsiteY109" fmla="*/ 9094 h 227392"/>
                <a:gd name="connsiteX110" fmla="*/ 28708 w 242367"/>
                <a:gd name="connsiteY110" fmla="*/ 6635 h 227392"/>
                <a:gd name="connsiteX111" fmla="*/ 16429 w 242367"/>
                <a:gd name="connsiteY111" fmla="*/ 502 h 227392"/>
                <a:gd name="connsiteX112" fmla="*/ 14434 w 242367"/>
                <a:gd name="connsiteY112" fmla="*/ 40 h 227392"/>
                <a:gd name="connsiteX113" fmla="*/ 11909 w 242367"/>
                <a:gd name="connsiteY113" fmla="*/ 13 h 227392"/>
                <a:gd name="connsiteX114" fmla="*/ 11169 w 242367"/>
                <a:gd name="connsiteY114" fmla="*/ 0 h 227392"/>
                <a:gd name="connsiteX115" fmla="*/ 11169 w 242367"/>
                <a:gd name="connsiteY115" fmla="*/ 106 h 227392"/>
                <a:gd name="connsiteX116" fmla="*/ 11103 w 242367"/>
                <a:gd name="connsiteY116" fmla="*/ 2009 h 227392"/>
                <a:gd name="connsiteX117" fmla="*/ 10984 w 242367"/>
                <a:gd name="connsiteY117" fmla="*/ 5472 h 227392"/>
                <a:gd name="connsiteX118" fmla="*/ 10759 w 242367"/>
                <a:gd name="connsiteY118" fmla="*/ 11208 h 227392"/>
                <a:gd name="connsiteX119" fmla="*/ 10521 w 242367"/>
                <a:gd name="connsiteY119" fmla="*/ 16958 h 227392"/>
                <a:gd name="connsiteX120" fmla="*/ 10283 w 242367"/>
                <a:gd name="connsiteY120" fmla="*/ 22708 h 227392"/>
                <a:gd name="connsiteX121" fmla="*/ 10032 w 242367"/>
                <a:gd name="connsiteY121" fmla="*/ 28457 h 227392"/>
                <a:gd name="connsiteX122" fmla="*/ 9768 w 242367"/>
                <a:gd name="connsiteY122" fmla="*/ 34193 h 227392"/>
                <a:gd name="connsiteX123" fmla="*/ 9490 w 242367"/>
                <a:gd name="connsiteY123" fmla="*/ 39943 h 227392"/>
                <a:gd name="connsiteX124" fmla="*/ 9213 w 242367"/>
                <a:gd name="connsiteY124" fmla="*/ 45693 h 227392"/>
                <a:gd name="connsiteX125" fmla="*/ 8922 w 242367"/>
                <a:gd name="connsiteY125" fmla="*/ 51442 h 227392"/>
                <a:gd name="connsiteX126" fmla="*/ 8618 w 242367"/>
                <a:gd name="connsiteY126" fmla="*/ 57178 h 227392"/>
                <a:gd name="connsiteX127" fmla="*/ 8314 w 242367"/>
                <a:gd name="connsiteY127" fmla="*/ 62928 h 227392"/>
                <a:gd name="connsiteX128" fmla="*/ 7997 w 242367"/>
                <a:gd name="connsiteY128" fmla="*/ 68678 h 227392"/>
                <a:gd name="connsiteX129" fmla="*/ 7679 w 242367"/>
                <a:gd name="connsiteY129" fmla="*/ 74427 h 227392"/>
                <a:gd name="connsiteX130" fmla="*/ 7349 w 242367"/>
                <a:gd name="connsiteY130" fmla="*/ 80164 h 227392"/>
                <a:gd name="connsiteX131" fmla="*/ 7019 w 242367"/>
                <a:gd name="connsiteY131" fmla="*/ 85913 h 227392"/>
                <a:gd name="connsiteX132" fmla="*/ 6675 w 242367"/>
                <a:gd name="connsiteY132" fmla="*/ 91663 h 227392"/>
                <a:gd name="connsiteX133" fmla="*/ 6331 w 242367"/>
                <a:gd name="connsiteY133" fmla="*/ 97412 h 227392"/>
                <a:gd name="connsiteX134" fmla="*/ 5974 w 242367"/>
                <a:gd name="connsiteY134" fmla="*/ 103149 h 227392"/>
                <a:gd name="connsiteX135" fmla="*/ 5816 w 242367"/>
                <a:gd name="connsiteY135" fmla="*/ 105594 h 227392"/>
                <a:gd name="connsiteX136" fmla="*/ 4851 w 242367"/>
                <a:gd name="connsiteY136" fmla="*/ 108594 h 227392"/>
                <a:gd name="connsiteX137" fmla="*/ 2829 w 242367"/>
                <a:gd name="connsiteY137" fmla="*/ 113088 h 227392"/>
                <a:gd name="connsiteX138" fmla="*/ 2287 w 242367"/>
                <a:gd name="connsiteY138" fmla="*/ 116723 h 227392"/>
                <a:gd name="connsiteX139" fmla="*/ 3530 w 242367"/>
                <a:gd name="connsiteY139" fmla="*/ 119551 h 227392"/>
                <a:gd name="connsiteX140" fmla="*/ 4785 w 242367"/>
                <a:gd name="connsiteY140" fmla="*/ 121402 h 227392"/>
                <a:gd name="connsiteX141" fmla="*/ 4454 w 242367"/>
                <a:gd name="connsiteY141" fmla="*/ 126120 h 227392"/>
                <a:gd name="connsiteX142" fmla="*/ 4058 w 242367"/>
                <a:gd name="connsiteY142" fmla="*/ 131870 h 227392"/>
                <a:gd name="connsiteX143" fmla="*/ 3648 w 242367"/>
                <a:gd name="connsiteY143" fmla="*/ 137619 h 227392"/>
                <a:gd name="connsiteX144" fmla="*/ 3226 w 242367"/>
                <a:gd name="connsiteY144" fmla="*/ 143369 h 227392"/>
                <a:gd name="connsiteX145" fmla="*/ 2802 w 242367"/>
                <a:gd name="connsiteY145" fmla="*/ 149105 h 227392"/>
                <a:gd name="connsiteX146" fmla="*/ 2366 w 242367"/>
                <a:gd name="connsiteY146" fmla="*/ 154855 h 227392"/>
                <a:gd name="connsiteX147" fmla="*/ 1917 w 242367"/>
                <a:gd name="connsiteY147" fmla="*/ 160605 h 227392"/>
                <a:gd name="connsiteX148" fmla="*/ 1454 w 242367"/>
                <a:gd name="connsiteY148" fmla="*/ 166354 h 227392"/>
                <a:gd name="connsiteX149" fmla="*/ 991 w 242367"/>
                <a:gd name="connsiteY149" fmla="*/ 172091 h 227392"/>
                <a:gd name="connsiteX150" fmla="*/ 516 w 242367"/>
                <a:gd name="connsiteY150" fmla="*/ 177840 h 227392"/>
                <a:gd name="connsiteX151" fmla="*/ 26 w 242367"/>
                <a:gd name="connsiteY151" fmla="*/ 183590 h 227392"/>
                <a:gd name="connsiteX152" fmla="*/ 0 w 242367"/>
                <a:gd name="connsiteY152" fmla="*/ 183960 h 227392"/>
                <a:gd name="connsiteX153" fmla="*/ 3648 w 242367"/>
                <a:gd name="connsiteY153" fmla="*/ 186854 h 227392"/>
                <a:gd name="connsiteX154" fmla="*/ 5750 w 242367"/>
                <a:gd name="connsiteY154" fmla="*/ 186656 h 227392"/>
                <a:gd name="connsiteX155" fmla="*/ 7772 w 242367"/>
                <a:gd name="connsiteY155" fmla="*/ 185347 h 227392"/>
                <a:gd name="connsiteX156" fmla="*/ 10600 w 242367"/>
                <a:gd name="connsiteY156" fmla="*/ 184858 h 227392"/>
                <a:gd name="connsiteX157" fmla="*/ 13310 w 242367"/>
                <a:gd name="connsiteY157" fmla="*/ 185969 h 227392"/>
                <a:gd name="connsiteX158" fmla="*/ 15822 w 242367"/>
                <a:gd name="connsiteY158" fmla="*/ 186564 h 227392"/>
                <a:gd name="connsiteX159" fmla="*/ 18451 w 242367"/>
                <a:gd name="connsiteY159" fmla="*/ 186603 h 227392"/>
                <a:gd name="connsiteX160" fmla="*/ 24743 w 242367"/>
                <a:gd name="connsiteY160" fmla="*/ 186193 h 227392"/>
                <a:gd name="connsiteX161" fmla="*/ 31048 w 242367"/>
                <a:gd name="connsiteY161" fmla="*/ 185400 h 227392"/>
                <a:gd name="connsiteX162" fmla="*/ 32581 w 242367"/>
                <a:gd name="connsiteY162" fmla="*/ 185770 h 227392"/>
                <a:gd name="connsiteX163" fmla="*/ 35066 w 242367"/>
                <a:gd name="connsiteY163" fmla="*/ 186788 h 227392"/>
                <a:gd name="connsiteX164" fmla="*/ 35991 w 242367"/>
                <a:gd name="connsiteY164" fmla="*/ 187291 h 227392"/>
                <a:gd name="connsiteX165" fmla="*/ 38318 w 242367"/>
                <a:gd name="connsiteY165" fmla="*/ 189167 h 227392"/>
                <a:gd name="connsiteX166" fmla="*/ 41027 w 242367"/>
                <a:gd name="connsiteY166" fmla="*/ 189855 h 227392"/>
                <a:gd name="connsiteX167" fmla="*/ 46618 w 242367"/>
                <a:gd name="connsiteY167" fmla="*/ 186312 h 227392"/>
                <a:gd name="connsiteX168" fmla="*/ 52341 w 242367"/>
                <a:gd name="connsiteY168" fmla="*/ 183206 h 227392"/>
                <a:gd name="connsiteX169" fmla="*/ 56174 w 242367"/>
                <a:gd name="connsiteY169" fmla="*/ 181607 h 227392"/>
                <a:gd name="connsiteX170" fmla="*/ 59822 w 242367"/>
                <a:gd name="connsiteY170" fmla="*/ 179492 h 227392"/>
                <a:gd name="connsiteX171" fmla="*/ 60483 w 242367"/>
                <a:gd name="connsiteY171" fmla="*/ 177999 h 227392"/>
                <a:gd name="connsiteX172" fmla="*/ 60853 w 242367"/>
                <a:gd name="connsiteY172" fmla="*/ 174998 h 227392"/>
                <a:gd name="connsiteX173" fmla="*/ 60575 w 242367"/>
                <a:gd name="connsiteY173" fmla="*/ 173875 h 227392"/>
                <a:gd name="connsiteX174" fmla="*/ 59056 w 242367"/>
                <a:gd name="connsiteY174" fmla="*/ 171020 h 227392"/>
                <a:gd name="connsiteX175" fmla="*/ 57179 w 242367"/>
                <a:gd name="connsiteY175" fmla="*/ 168509 h 227392"/>
                <a:gd name="connsiteX176" fmla="*/ 54641 w 242367"/>
                <a:gd name="connsiteY176" fmla="*/ 165746 h 227392"/>
                <a:gd name="connsiteX177" fmla="*/ 53518 w 242367"/>
                <a:gd name="connsiteY177" fmla="*/ 165204 h 227392"/>
                <a:gd name="connsiteX178" fmla="*/ 52275 w 242367"/>
                <a:gd name="connsiteY178" fmla="*/ 164887 h 227392"/>
                <a:gd name="connsiteX179" fmla="*/ 47133 w 242367"/>
                <a:gd name="connsiteY179" fmla="*/ 162098 h 227392"/>
                <a:gd name="connsiteX180" fmla="*/ 41635 w 242367"/>
                <a:gd name="connsiteY180" fmla="*/ 161834 h 227392"/>
                <a:gd name="connsiteX181" fmla="*/ 39044 w 242367"/>
                <a:gd name="connsiteY181" fmla="*/ 162785 h 227392"/>
                <a:gd name="connsiteX182" fmla="*/ 37088 w 242367"/>
                <a:gd name="connsiteY182" fmla="*/ 161186 h 227392"/>
                <a:gd name="connsiteX183" fmla="*/ 36467 w 242367"/>
                <a:gd name="connsiteY183" fmla="*/ 159415 h 227392"/>
                <a:gd name="connsiteX184" fmla="*/ 35701 w 242367"/>
                <a:gd name="connsiteY184" fmla="*/ 157948 h 227392"/>
                <a:gd name="connsiteX185" fmla="*/ 32766 w 242367"/>
                <a:gd name="connsiteY185" fmla="*/ 157882 h 227392"/>
                <a:gd name="connsiteX186" fmla="*/ 34538 w 242367"/>
                <a:gd name="connsiteY186" fmla="*/ 157260 h 227392"/>
                <a:gd name="connsiteX187" fmla="*/ 36335 w 242367"/>
                <a:gd name="connsiteY187" fmla="*/ 157075 h 227392"/>
                <a:gd name="connsiteX188" fmla="*/ 36969 w 242367"/>
                <a:gd name="connsiteY188" fmla="*/ 158225 h 227392"/>
                <a:gd name="connsiteX189" fmla="*/ 37432 w 242367"/>
                <a:gd name="connsiteY189" fmla="*/ 159547 h 227392"/>
                <a:gd name="connsiteX190" fmla="*/ 38489 w 242367"/>
                <a:gd name="connsiteY190" fmla="*/ 161279 h 227392"/>
                <a:gd name="connsiteX191" fmla="*/ 40380 w 242367"/>
                <a:gd name="connsiteY191" fmla="*/ 161437 h 227392"/>
                <a:gd name="connsiteX192" fmla="*/ 42719 w 242367"/>
                <a:gd name="connsiteY192" fmla="*/ 160472 h 227392"/>
                <a:gd name="connsiteX193" fmla="*/ 45085 w 242367"/>
                <a:gd name="connsiteY193" fmla="*/ 160036 h 227392"/>
                <a:gd name="connsiteX194" fmla="*/ 47530 w 242367"/>
                <a:gd name="connsiteY194" fmla="*/ 160472 h 227392"/>
                <a:gd name="connsiteX195" fmla="*/ 49883 w 242367"/>
                <a:gd name="connsiteY195" fmla="*/ 161239 h 227392"/>
                <a:gd name="connsiteX196" fmla="*/ 54601 w 242367"/>
                <a:gd name="connsiteY196" fmla="*/ 161146 h 227392"/>
                <a:gd name="connsiteX197" fmla="*/ 59360 w 242367"/>
                <a:gd name="connsiteY197" fmla="*/ 159812 h 227392"/>
                <a:gd name="connsiteX198" fmla="*/ 63589 w 242367"/>
                <a:gd name="connsiteY198" fmla="*/ 159137 h 227392"/>
                <a:gd name="connsiteX199" fmla="*/ 67753 w 242367"/>
                <a:gd name="connsiteY199" fmla="*/ 158027 h 227392"/>
                <a:gd name="connsiteX200" fmla="*/ 67158 w 242367"/>
                <a:gd name="connsiteY200" fmla="*/ 155556 h 227392"/>
                <a:gd name="connsiteX201" fmla="*/ 66352 w 242367"/>
                <a:gd name="connsiteY201" fmla="*/ 153190 h 227392"/>
                <a:gd name="connsiteX202" fmla="*/ 65823 w 242367"/>
                <a:gd name="connsiteY202" fmla="*/ 152383 h 227392"/>
                <a:gd name="connsiteX203" fmla="*/ 66682 w 242367"/>
                <a:gd name="connsiteY203" fmla="*/ 151934 h 227392"/>
                <a:gd name="connsiteX204" fmla="*/ 69484 w 242367"/>
                <a:gd name="connsiteY204" fmla="*/ 152238 h 227392"/>
                <a:gd name="connsiteX205" fmla="*/ 72260 w 242367"/>
                <a:gd name="connsiteY205" fmla="*/ 153163 h 227392"/>
                <a:gd name="connsiteX206" fmla="*/ 73608 w 242367"/>
                <a:gd name="connsiteY206" fmla="*/ 153190 h 227392"/>
                <a:gd name="connsiteX207" fmla="*/ 74996 w 242367"/>
                <a:gd name="connsiteY207" fmla="*/ 152872 h 227392"/>
                <a:gd name="connsiteX208" fmla="*/ 73978 w 242367"/>
                <a:gd name="connsiteY208" fmla="*/ 150731 h 227392"/>
                <a:gd name="connsiteX209" fmla="*/ 75234 w 242367"/>
                <a:gd name="connsiteY209" fmla="*/ 151009 h 227392"/>
                <a:gd name="connsiteX210" fmla="*/ 76503 w 242367"/>
                <a:gd name="connsiteY210" fmla="*/ 150797 h 227392"/>
                <a:gd name="connsiteX211" fmla="*/ 72365 w 242367"/>
                <a:gd name="connsiteY211" fmla="*/ 139655 h 227392"/>
                <a:gd name="connsiteX212" fmla="*/ 70383 w 242367"/>
                <a:gd name="connsiteY212" fmla="*/ 137130 h 227392"/>
                <a:gd name="connsiteX213" fmla="*/ 72008 w 242367"/>
                <a:gd name="connsiteY213" fmla="*/ 138201 h 227392"/>
                <a:gd name="connsiteX214" fmla="*/ 73291 w 242367"/>
                <a:gd name="connsiteY214" fmla="*/ 139668 h 227392"/>
                <a:gd name="connsiteX215" fmla="*/ 74520 w 242367"/>
                <a:gd name="connsiteY215" fmla="*/ 141532 h 227392"/>
                <a:gd name="connsiteX216" fmla="*/ 75987 w 242367"/>
                <a:gd name="connsiteY216" fmla="*/ 143171 h 227392"/>
                <a:gd name="connsiteX217" fmla="*/ 77798 w 242367"/>
                <a:gd name="connsiteY217" fmla="*/ 144083 h 227392"/>
                <a:gd name="connsiteX218" fmla="*/ 81895 w 242367"/>
                <a:gd name="connsiteY218" fmla="*/ 145537 h 227392"/>
                <a:gd name="connsiteX219" fmla="*/ 83930 w 242367"/>
                <a:gd name="connsiteY219" fmla="*/ 145748 h 227392"/>
                <a:gd name="connsiteX220" fmla="*/ 85160 w 242367"/>
                <a:gd name="connsiteY220" fmla="*/ 144321 h 227392"/>
                <a:gd name="connsiteX221" fmla="*/ 86627 w 242367"/>
                <a:gd name="connsiteY221" fmla="*/ 143263 h 227392"/>
                <a:gd name="connsiteX222" fmla="*/ 87288 w 242367"/>
                <a:gd name="connsiteY222" fmla="*/ 142986 h 227392"/>
                <a:gd name="connsiteX223" fmla="*/ 88530 w 242367"/>
                <a:gd name="connsiteY223" fmla="*/ 143462 h 227392"/>
                <a:gd name="connsiteX224" fmla="*/ 89231 w 242367"/>
                <a:gd name="connsiteY224" fmla="*/ 143343 h 227392"/>
                <a:gd name="connsiteX225" fmla="*/ 89865 w 242367"/>
                <a:gd name="connsiteY225" fmla="*/ 141043 h 227392"/>
                <a:gd name="connsiteX226" fmla="*/ 91425 w 242367"/>
                <a:gd name="connsiteY226" fmla="*/ 140171 h 227392"/>
                <a:gd name="connsiteX227" fmla="*/ 93566 w 242367"/>
                <a:gd name="connsiteY227" fmla="*/ 140778 h 227392"/>
                <a:gd name="connsiteX228" fmla="*/ 95642 w 242367"/>
                <a:gd name="connsiteY228" fmla="*/ 141796 h 227392"/>
                <a:gd name="connsiteX229" fmla="*/ 97822 w 242367"/>
                <a:gd name="connsiteY229" fmla="*/ 142298 h 227392"/>
                <a:gd name="connsiteX230" fmla="*/ 100109 w 242367"/>
                <a:gd name="connsiteY230" fmla="*/ 141995 h 227392"/>
                <a:gd name="connsiteX231" fmla="*/ 100413 w 242367"/>
                <a:gd name="connsiteY231" fmla="*/ 144876 h 227392"/>
                <a:gd name="connsiteX232" fmla="*/ 101206 w 242367"/>
                <a:gd name="connsiteY232" fmla="*/ 146092 h 227392"/>
                <a:gd name="connsiteX233" fmla="*/ 102461 w 242367"/>
                <a:gd name="connsiteY233" fmla="*/ 146806 h 227392"/>
                <a:gd name="connsiteX234" fmla="*/ 105105 w 242367"/>
                <a:gd name="connsiteY234" fmla="*/ 147546 h 227392"/>
                <a:gd name="connsiteX235" fmla="*/ 107868 w 242367"/>
                <a:gd name="connsiteY235" fmla="*/ 147916 h 227392"/>
                <a:gd name="connsiteX236" fmla="*/ 110141 w 242367"/>
                <a:gd name="connsiteY236" fmla="*/ 148497 h 227392"/>
                <a:gd name="connsiteX237" fmla="*/ 114476 w 242367"/>
                <a:gd name="connsiteY237" fmla="*/ 150427 h 227392"/>
                <a:gd name="connsiteX238" fmla="*/ 116829 w 242367"/>
                <a:gd name="connsiteY238" fmla="*/ 150810 h 227392"/>
                <a:gd name="connsiteX239" fmla="*/ 120926 w 242367"/>
                <a:gd name="connsiteY239" fmla="*/ 151048 h 227392"/>
                <a:gd name="connsiteX240" fmla="*/ 121970 w 242367"/>
                <a:gd name="connsiteY240" fmla="*/ 151445 h 227392"/>
                <a:gd name="connsiteX241" fmla="*/ 122882 w 242367"/>
                <a:gd name="connsiteY241" fmla="*/ 152185 h 227392"/>
                <a:gd name="connsiteX242" fmla="*/ 128222 w 242367"/>
                <a:gd name="connsiteY242" fmla="*/ 154551 h 227392"/>
                <a:gd name="connsiteX243" fmla="*/ 129266 w 242367"/>
                <a:gd name="connsiteY243" fmla="*/ 155622 h 227392"/>
                <a:gd name="connsiteX244" fmla="*/ 129901 w 242367"/>
                <a:gd name="connsiteY244" fmla="*/ 157155 h 227392"/>
                <a:gd name="connsiteX245" fmla="*/ 130654 w 242367"/>
                <a:gd name="connsiteY245" fmla="*/ 158331 h 227392"/>
                <a:gd name="connsiteX246" fmla="*/ 131592 w 242367"/>
                <a:gd name="connsiteY246" fmla="*/ 159349 h 227392"/>
                <a:gd name="connsiteX247" fmla="*/ 133020 w 242367"/>
                <a:gd name="connsiteY247" fmla="*/ 162098 h 227392"/>
                <a:gd name="connsiteX248" fmla="*/ 133893 w 242367"/>
                <a:gd name="connsiteY248" fmla="*/ 165257 h 227392"/>
                <a:gd name="connsiteX249" fmla="*/ 137408 w 242367"/>
                <a:gd name="connsiteY249" fmla="*/ 170570 h 227392"/>
                <a:gd name="connsiteX250" fmla="*/ 138849 w 242367"/>
                <a:gd name="connsiteY250" fmla="*/ 173571 h 227392"/>
                <a:gd name="connsiteX251" fmla="*/ 141003 w 242367"/>
                <a:gd name="connsiteY251" fmla="*/ 179267 h 227392"/>
                <a:gd name="connsiteX252" fmla="*/ 142457 w 242367"/>
                <a:gd name="connsiteY252" fmla="*/ 181369 h 227392"/>
                <a:gd name="connsiteX253" fmla="*/ 146264 w 242367"/>
                <a:gd name="connsiteY253" fmla="*/ 183127 h 227392"/>
                <a:gd name="connsiteX254" fmla="*/ 147678 w 242367"/>
                <a:gd name="connsiteY254" fmla="*/ 183246 h 227392"/>
                <a:gd name="connsiteX255" fmla="*/ 149013 w 242367"/>
                <a:gd name="connsiteY255" fmla="*/ 182334 h 227392"/>
                <a:gd name="connsiteX256" fmla="*/ 147942 w 242367"/>
                <a:gd name="connsiteY256" fmla="*/ 185004 h 227392"/>
                <a:gd name="connsiteX257" fmla="*/ 147573 w 242367"/>
                <a:gd name="connsiteY257" fmla="*/ 187634 h 227392"/>
                <a:gd name="connsiteX258" fmla="*/ 149489 w 242367"/>
                <a:gd name="connsiteY258" fmla="*/ 191612 h 227392"/>
                <a:gd name="connsiteX259" fmla="*/ 150560 w 242367"/>
                <a:gd name="connsiteY259" fmla="*/ 192696 h 227392"/>
                <a:gd name="connsiteX260" fmla="*/ 155979 w 242367"/>
                <a:gd name="connsiteY260" fmla="*/ 197032 h 227392"/>
                <a:gd name="connsiteX261" fmla="*/ 158437 w 242367"/>
                <a:gd name="connsiteY261" fmla="*/ 199715 h 227392"/>
                <a:gd name="connsiteX262" fmla="*/ 160314 w 242367"/>
                <a:gd name="connsiteY262" fmla="*/ 202980 h 227392"/>
                <a:gd name="connsiteX263" fmla="*/ 161384 w 242367"/>
                <a:gd name="connsiteY263" fmla="*/ 206429 h 227392"/>
                <a:gd name="connsiteX264" fmla="*/ 162773 w 242367"/>
                <a:gd name="connsiteY264" fmla="*/ 207764 h 227392"/>
                <a:gd name="connsiteX265" fmla="*/ 163975 w 242367"/>
                <a:gd name="connsiteY265" fmla="*/ 209271 h 227392"/>
                <a:gd name="connsiteX266" fmla="*/ 166288 w 242367"/>
                <a:gd name="connsiteY266" fmla="*/ 210884 h 227392"/>
                <a:gd name="connsiteX267" fmla="*/ 169262 w 242367"/>
                <a:gd name="connsiteY267" fmla="*/ 211373 h 227392"/>
                <a:gd name="connsiteX268" fmla="*/ 173148 w 242367"/>
                <a:gd name="connsiteY268" fmla="*/ 212536 h 227392"/>
                <a:gd name="connsiteX269" fmla="*/ 174404 w 242367"/>
                <a:gd name="connsiteY269" fmla="*/ 212430 h 227392"/>
                <a:gd name="connsiteX270" fmla="*/ 175673 w 242367"/>
                <a:gd name="connsiteY270" fmla="*/ 211941 h 227392"/>
                <a:gd name="connsiteX271" fmla="*/ 178554 w 242367"/>
                <a:gd name="connsiteY271" fmla="*/ 212536 h 227392"/>
                <a:gd name="connsiteX272" fmla="*/ 181237 w 242367"/>
                <a:gd name="connsiteY272" fmla="*/ 214148 h 227392"/>
                <a:gd name="connsiteX273" fmla="*/ 182387 w 242367"/>
                <a:gd name="connsiteY273" fmla="*/ 214320 h 227392"/>
                <a:gd name="connsiteX274" fmla="*/ 186418 w 242367"/>
                <a:gd name="connsiteY274" fmla="*/ 213950 h 227392"/>
                <a:gd name="connsiteX275" fmla="*/ 188044 w 242367"/>
                <a:gd name="connsiteY275" fmla="*/ 213355 h 227392"/>
                <a:gd name="connsiteX276" fmla="*/ 189471 w 242367"/>
                <a:gd name="connsiteY276" fmla="*/ 213619 h 227392"/>
                <a:gd name="connsiteX277" fmla="*/ 192380 w 242367"/>
                <a:gd name="connsiteY277" fmla="*/ 215510 h 227392"/>
                <a:gd name="connsiteX278" fmla="*/ 194785 w 242367"/>
                <a:gd name="connsiteY278" fmla="*/ 216104 h 227392"/>
                <a:gd name="connsiteX279" fmla="*/ 205015 w 242367"/>
                <a:gd name="connsiteY279" fmla="*/ 217082 h 227392"/>
                <a:gd name="connsiteX280" fmla="*/ 209628 w 242367"/>
                <a:gd name="connsiteY280" fmla="*/ 218457 h 227392"/>
                <a:gd name="connsiteX281" fmla="*/ 212285 w 242367"/>
                <a:gd name="connsiteY281" fmla="*/ 218431 h 227392"/>
                <a:gd name="connsiteX282" fmla="*/ 214796 w 242367"/>
                <a:gd name="connsiteY282" fmla="*/ 218867 h 227392"/>
                <a:gd name="connsiteX283" fmla="*/ 216660 w 242367"/>
                <a:gd name="connsiteY283" fmla="*/ 220162 h 227392"/>
                <a:gd name="connsiteX284" fmla="*/ 219224 w 242367"/>
                <a:gd name="connsiteY284" fmla="*/ 222528 h 227392"/>
                <a:gd name="connsiteX285" fmla="*/ 219951 w 242367"/>
                <a:gd name="connsiteY285" fmla="*/ 223519 h 227392"/>
                <a:gd name="connsiteX286" fmla="*/ 220652 w 242367"/>
                <a:gd name="connsiteY286" fmla="*/ 225198 h 227392"/>
                <a:gd name="connsiteX287" fmla="*/ 223639 w 242367"/>
                <a:gd name="connsiteY287" fmla="*/ 226427 h 227392"/>
                <a:gd name="connsiteX288" fmla="*/ 227947 w 242367"/>
                <a:gd name="connsiteY288" fmla="*/ 227392 h 227392"/>
                <a:gd name="connsiteX289" fmla="*/ 230591 w 242367"/>
                <a:gd name="connsiteY289" fmla="*/ 227207 h 227392"/>
                <a:gd name="connsiteX290" fmla="*/ 232032 w 242367"/>
                <a:gd name="connsiteY290" fmla="*/ 226877 h 227392"/>
                <a:gd name="connsiteX291" fmla="*/ 235640 w 242367"/>
                <a:gd name="connsiteY291" fmla="*/ 224643 h 227392"/>
                <a:gd name="connsiteX292" fmla="*/ 236486 w 242367"/>
                <a:gd name="connsiteY292" fmla="*/ 223519 h 227392"/>
                <a:gd name="connsiteX293" fmla="*/ 235561 w 242367"/>
                <a:gd name="connsiteY293" fmla="*/ 222568 h 227392"/>
                <a:gd name="connsiteX294" fmla="*/ 232838 w 242367"/>
                <a:gd name="connsiteY294" fmla="*/ 220915 h 227392"/>
                <a:gd name="connsiteX295" fmla="*/ 231146 w 242367"/>
                <a:gd name="connsiteY295" fmla="*/ 218470 h 227392"/>
                <a:gd name="connsiteX296" fmla="*/ 232138 w 242367"/>
                <a:gd name="connsiteY296" fmla="*/ 217571 h 227392"/>
                <a:gd name="connsiteX297" fmla="*/ 236777 w 242367"/>
                <a:gd name="connsiteY297" fmla="*/ 218444 h 227392"/>
                <a:gd name="connsiteX298" fmla="*/ 238191 w 242367"/>
                <a:gd name="connsiteY298" fmla="*/ 217875 h 227392"/>
                <a:gd name="connsiteX299" fmla="*/ 242367 w 242367"/>
                <a:gd name="connsiteY299" fmla="*/ 215562 h 227392"/>
                <a:gd name="connsiteX300" fmla="*/ 237834 w 242367"/>
                <a:gd name="connsiteY300" fmla="*/ 216091 h 22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242367" h="227392">
                  <a:moveTo>
                    <a:pt x="237834" y="216091"/>
                  </a:moveTo>
                  <a:lnTo>
                    <a:pt x="234807" y="214664"/>
                  </a:lnTo>
                  <a:lnTo>
                    <a:pt x="230512" y="214175"/>
                  </a:lnTo>
                  <a:lnTo>
                    <a:pt x="228595" y="213421"/>
                  </a:lnTo>
                  <a:lnTo>
                    <a:pt x="226771" y="212364"/>
                  </a:lnTo>
                  <a:lnTo>
                    <a:pt x="223956" y="211306"/>
                  </a:lnTo>
                  <a:lnTo>
                    <a:pt x="221034" y="210540"/>
                  </a:lnTo>
                  <a:lnTo>
                    <a:pt x="219885" y="209998"/>
                  </a:lnTo>
                  <a:lnTo>
                    <a:pt x="218854" y="209192"/>
                  </a:lnTo>
                  <a:lnTo>
                    <a:pt x="217757" y="206971"/>
                  </a:lnTo>
                  <a:lnTo>
                    <a:pt x="216501" y="205121"/>
                  </a:lnTo>
                  <a:lnTo>
                    <a:pt x="216634" y="203350"/>
                  </a:lnTo>
                  <a:lnTo>
                    <a:pt x="219290" y="202358"/>
                  </a:lnTo>
                  <a:lnTo>
                    <a:pt x="220903" y="202081"/>
                  </a:lnTo>
                  <a:lnTo>
                    <a:pt x="222370" y="201407"/>
                  </a:lnTo>
                  <a:lnTo>
                    <a:pt x="223163" y="200032"/>
                  </a:lnTo>
                  <a:lnTo>
                    <a:pt x="222304" y="199252"/>
                  </a:lnTo>
                  <a:lnTo>
                    <a:pt x="219713" y="198380"/>
                  </a:lnTo>
                  <a:lnTo>
                    <a:pt x="217030" y="197838"/>
                  </a:lnTo>
                  <a:lnTo>
                    <a:pt x="210130" y="197204"/>
                  </a:lnTo>
                  <a:lnTo>
                    <a:pt x="208769" y="196648"/>
                  </a:lnTo>
                  <a:lnTo>
                    <a:pt x="205095" y="194639"/>
                  </a:lnTo>
                  <a:lnTo>
                    <a:pt x="203839" y="192062"/>
                  </a:lnTo>
                  <a:lnTo>
                    <a:pt x="204460" y="188929"/>
                  </a:lnTo>
                  <a:lnTo>
                    <a:pt x="205954" y="185678"/>
                  </a:lnTo>
                  <a:lnTo>
                    <a:pt x="205834" y="182572"/>
                  </a:lnTo>
                  <a:lnTo>
                    <a:pt x="204711" y="181448"/>
                  </a:lnTo>
                  <a:lnTo>
                    <a:pt x="203350" y="180973"/>
                  </a:lnTo>
                  <a:lnTo>
                    <a:pt x="202240" y="181039"/>
                  </a:lnTo>
                  <a:lnTo>
                    <a:pt x="194454" y="183087"/>
                  </a:lnTo>
                  <a:lnTo>
                    <a:pt x="191652" y="183153"/>
                  </a:lnTo>
                  <a:lnTo>
                    <a:pt x="189366" y="182017"/>
                  </a:lnTo>
                  <a:lnTo>
                    <a:pt x="188229" y="178818"/>
                  </a:lnTo>
                  <a:lnTo>
                    <a:pt x="186987" y="171919"/>
                  </a:lnTo>
                  <a:lnTo>
                    <a:pt x="186154" y="171060"/>
                  </a:lnTo>
                  <a:lnTo>
                    <a:pt x="182255" y="167967"/>
                  </a:lnTo>
                  <a:lnTo>
                    <a:pt x="182030" y="166698"/>
                  </a:lnTo>
                  <a:lnTo>
                    <a:pt x="182057" y="165284"/>
                  </a:lnTo>
                  <a:lnTo>
                    <a:pt x="181753" y="161860"/>
                  </a:lnTo>
                  <a:lnTo>
                    <a:pt x="180814" y="156824"/>
                  </a:lnTo>
                  <a:lnTo>
                    <a:pt x="180325" y="155225"/>
                  </a:lnTo>
                  <a:lnTo>
                    <a:pt x="175871" y="151604"/>
                  </a:lnTo>
                  <a:lnTo>
                    <a:pt x="173108" y="150533"/>
                  </a:lnTo>
                  <a:lnTo>
                    <a:pt x="170822" y="148801"/>
                  </a:lnTo>
                  <a:lnTo>
                    <a:pt x="166724" y="144136"/>
                  </a:lnTo>
                  <a:lnTo>
                    <a:pt x="164782" y="141466"/>
                  </a:lnTo>
                  <a:lnTo>
                    <a:pt x="162627" y="139140"/>
                  </a:lnTo>
                  <a:lnTo>
                    <a:pt x="160156" y="137170"/>
                  </a:lnTo>
                  <a:lnTo>
                    <a:pt x="158596" y="134738"/>
                  </a:lnTo>
                  <a:lnTo>
                    <a:pt x="156917" y="128777"/>
                  </a:lnTo>
                  <a:lnTo>
                    <a:pt x="153811" y="122049"/>
                  </a:lnTo>
                  <a:lnTo>
                    <a:pt x="153613" y="120754"/>
                  </a:lnTo>
                  <a:lnTo>
                    <a:pt x="153824" y="119366"/>
                  </a:lnTo>
                  <a:lnTo>
                    <a:pt x="158173" y="116194"/>
                  </a:lnTo>
                  <a:lnTo>
                    <a:pt x="164028" y="116776"/>
                  </a:lnTo>
                  <a:lnTo>
                    <a:pt x="172870" y="116247"/>
                  </a:lnTo>
                  <a:lnTo>
                    <a:pt x="175421" y="115679"/>
                  </a:lnTo>
                  <a:lnTo>
                    <a:pt x="176373" y="114515"/>
                  </a:lnTo>
                  <a:lnTo>
                    <a:pt x="176809" y="111370"/>
                  </a:lnTo>
                  <a:lnTo>
                    <a:pt x="176399" y="106334"/>
                  </a:lnTo>
                  <a:lnTo>
                    <a:pt x="175950" y="104695"/>
                  </a:lnTo>
                  <a:lnTo>
                    <a:pt x="175025" y="104021"/>
                  </a:lnTo>
                  <a:lnTo>
                    <a:pt x="174259" y="103162"/>
                  </a:lnTo>
                  <a:lnTo>
                    <a:pt x="172540" y="100161"/>
                  </a:lnTo>
                  <a:lnTo>
                    <a:pt x="170571" y="97399"/>
                  </a:lnTo>
                  <a:lnTo>
                    <a:pt x="169434" y="96381"/>
                  </a:lnTo>
                  <a:lnTo>
                    <a:pt x="167147" y="94835"/>
                  </a:lnTo>
                  <a:lnTo>
                    <a:pt x="166024" y="94399"/>
                  </a:lnTo>
                  <a:lnTo>
                    <a:pt x="162812" y="94518"/>
                  </a:lnTo>
                  <a:lnTo>
                    <a:pt x="159653" y="94240"/>
                  </a:lnTo>
                  <a:lnTo>
                    <a:pt x="157539" y="93513"/>
                  </a:lnTo>
                  <a:lnTo>
                    <a:pt x="142352" y="84961"/>
                  </a:lnTo>
                  <a:lnTo>
                    <a:pt x="137540" y="82939"/>
                  </a:lnTo>
                  <a:lnTo>
                    <a:pt x="132491" y="81578"/>
                  </a:lnTo>
                  <a:lnTo>
                    <a:pt x="128883" y="80851"/>
                  </a:lnTo>
                  <a:lnTo>
                    <a:pt x="126319" y="78908"/>
                  </a:lnTo>
                  <a:lnTo>
                    <a:pt x="127878" y="72564"/>
                  </a:lnTo>
                  <a:lnTo>
                    <a:pt x="128222" y="64448"/>
                  </a:lnTo>
                  <a:lnTo>
                    <a:pt x="127800" y="62545"/>
                  </a:lnTo>
                  <a:lnTo>
                    <a:pt x="117701" y="50173"/>
                  </a:lnTo>
                  <a:lnTo>
                    <a:pt x="114556" y="50028"/>
                  </a:lnTo>
                  <a:lnTo>
                    <a:pt x="111608" y="49142"/>
                  </a:lnTo>
                  <a:lnTo>
                    <a:pt x="109731" y="47067"/>
                  </a:lnTo>
                  <a:lnTo>
                    <a:pt x="108119" y="44595"/>
                  </a:lnTo>
                  <a:lnTo>
                    <a:pt x="105871" y="42150"/>
                  </a:lnTo>
                  <a:lnTo>
                    <a:pt x="103347" y="40102"/>
                  </a:lnTo>
                  <a:lnTo>
                    <a:pt x="100624" y="39084"/>
                  </a:lnTo>
                  <a:lnTo>
                    <a:pt x="98774" y="36824"/>
                  </a:lnTo>
                  <a:lnTo>
                    <a:pt x="98259" y="35185"/>
                  </a:lnTo>
                  <a:lnTo>
                    <a:pt x="97135" y="34339"/>
                  </a:lnTo>
                  <a:lnTo>
                    <a:pt x="95879" y="33903"/>
                  </a:lnTo>
                  <a:lnTo>
                    <a:pt x="94584" y="33704"/>
                  </a:lnTo>
                  <a:lnTo>
                    <a:pt x="91412" y="34141"/>
                  </a:lnTo>
                  <a:lnTo>
                    <a:pt x="88266" y="34061"/>
                  </a:lnTo>
                  <a:lnTo>
                    <a:pt x="86891" y="33770"/>
                  </a:lnTo>
                  <a:lnTo>
                    <a:pt x="85662" y="33162"/>
                  </a:lnTo>
                  <a:lnTo>
                    <a:pt x="82582" y="30730"/>
                  </a:lnTo>
                  <a:lnTo>
                    <a:pt x="80428" y="28470"/>
                  </a:lnTo>
                  <a:lnTo>
                    <a:pt x="78076" y="27228"/>
                  </a:lnTo>
                  <a:lnTo>
                    <a:pt x="73476" y="23210"/>
                  </a:lnTo>
                  <a:lnTo>
                    <a:pt x="70264" y="22192"/>
                  </a:lnTo>
                  <a:lnTo>
                    <a:pt x="64118" y="21055"/>
                  </a:lnTo>
                  <a:lnTo>
                    <a:pt x="61276" y="20764"/>
                  </a:lnTo>
                  <a:lnTo>
                    <a:pt x="58553" y="20077"/>
                  </a:lnTo>
                  <a:lnTo>
                    <a:pt x="49803" y="16799"/>
                  </a:lnTo>
                  <a:lnTo>
                    <a:pt x="41530" y="13376"/>
                  </a:lnTo>
                  <a:lnTo>
                    <a:pt x="36031" y="9992"/>
                  </a:lnTo>
                  <a:lnTo>
                    <a:pt x="34842" y="9702"/>
                  </a:lnTo>
                  <a:lnTo>
                    <a:pt x="33586" y="9675"/>
                  </a:lnTo>
                  <a:lnTo>
                    <a:pt x="32343" y="9094"/>
                  </a:lnTo>
                  <a:lnTo>
                    <a:pt x="28708" y="6635"/>
                  </a:lnTo>
                  <a:lnTo>
                    <a:pt x="16429" y="502"/>
                  </a:lnTo>
                  <a:lnTo>
                    <a:pt x="14434" y="40"/>
                  </a:lnTo>
                  <a:lnTo>
                    <a:pt x="11909" y="13"/>
                  </a:lnTo>
                  <a:lnTo>
                    <a:pt x="11169" y="0"/>
                  </a:lnTo>
                  <a:lnTo>
                    <a:pt x="11169" y="106"/>
                  </a:lnTo>
                  <a:lnTo>
                    <a:pt x="11103" y="2009"/>
                  </a:lnTo>
                  <a:lnTo>
                    <a:pt x="10984" y="5472"/>
                  </a:lnTo>
                  <a:lnTo>
                    <a:pt x="10759" y="11208"/>
                  </a:lnTo>
                  <a:lnTo>
                    <a:pt x="10521" y="16958"/>
                  </a:lnTo>
                  <a:lnTo>
                    <a:pt x="10283" y="22708"/>
                  </a:lnTo>
                  <a:lnTo>
                    <a:pt x="10032" y="28457"/>
                  </a:lnTo>
                  <a:lnTo>
                    <a:pt x="9768" y="34193"/>
                  </a:lnTo>
                  <a:lnTo>
                    <a:pt x="9490" y="39943"/>
                  </a:lnTo>
                  <a:lnTo>
                    <a:pt x="9213" y="45693"/>
                  </a:lnTo>
                  <a:lnTo>
                    <a:pt x="8922" y="51442"/>
                  </a:lnTo>
                  <a:lnTo>
                    <a:pt x="8618" y="57178"/>
                  </a:lnTo>
                  <a:lnTo>
                    <a:pt x="8314" y="62928"/>
                  </a:lnTo>
                  <a:lnTo>
                    <a:pt x="7997" y="68678"/>
                  </a:lnTo>
                  <a:lnTo>
                    <a:pt x="7679" y="74427"/>
                  </a:lnTo>
                  <a:lnTo>
                    <a:pt x="7349" y="80164"/>
                  </a:lnTo>
                  <a:lnTo>
                    <a:pt x="7019" y="85913"/>
                  </a:lnTo>
                  <a:lnTo>
                    <a:pt x="6675" y="91663"/>
                  </a:lnTo>
                  <a:lnTo>
                    <a:pt x="6331" y="97412"/>
                  </a:lnTo>
                  <a:lnTo>
                    <a:pt x="5974" y="103149"/>
                  </a:lnTo>
                  <a:lnTo>
                    <a:pt x="5816" y="105594"/>
                  </a:lnTo>
                  <a:lnTo>
                    <a:pt x="4851" y="108594"/>
                  </a:lnTo>
                  <a:lnTo>
                    <a:pt x="2829" y="113088"/>
                  </a:lnTo>
                  <a:lnTo>
                    <a:pt x="2287" y="116723"/>
                  </a:lnTo>
                  <a:lnTo>
                    <a:pt x="3530" y="119551"/>
                  </a:lnTo>
                  <a:lnTo>
                    <a:pt x="4785" y="121402"/>
                  </a:lnTo>
                  <a:lnTo>
                    <a:pt x="4454" y="126120"/>
                  </a:lnTo>
                  <a:lnTo>
                    <a:pt x="4058" y="131870"/>
                  </a:lnTo>
                  <a:lnTo>
                    <a:pt x="3648" y="137619"/>
                  </a:lnTo>
                  <a:lnTo>
                    <a:pt x="3226" y="143369"/>
                  </a:lnTo>
                  <a:lnTo>
                    <a:pt x="2802" y="149105"/>
                  </a:lnTo>
                  <a:lnTo>
                    <a:pt x="2366" y="154855"/>
                  </a:lnTo>
                  <a:lnTo>
                    <a:pt x="1917" y="160605"/>
                  </a:lnTo>
                  <a:lnTo>
                    <a:pt x="1454" y="166354"/>
                  </a:lnTo>
                  <a:lnTo>
                    <a:pt x="991" y="172091"/>
                  </a:lnTo>
                  <a:lnTo>
                    <a:pt x="516" y="177840"/>
                  </a:lnTo>
                  <a:lnTo>
                    <a:pt x="26" y="183590"/>
                  </a:lnTo>
                  <a:lnTo>
                    <a:pt x="0" y="183960"/>
                  </a:lnTo>
                  <a:lnTo>
                    <a:pt x="3648" y="186854"/>
                  </a:lnTo>
                  <a:lnTo>
                    <a:pt x="5750" y="186656"/>
                  </a:lnTo>
                  <a:lnTo>
                    <a:pt x="7772" y="185347"/>
                  </a:lnTo>
                  <a:lnTo>
                    <a:pt x="10600" y="184858"/>
                  </a:lnTo>
                  <a:lnTo>
                    <a:pt x="13310" y="185969"/>
                  </a:lnTo>
                  <a:lnTo>
                    <a:pt x="15822" y="186564"/>
                  </a:lnTo>
                  <a:lnTo>
                    <a:pt x="18451" y="186603"/>
                  </a:lnTo>
                  <a:lnTo>
                    <a:pt x="24743" y="186193"/>
                  </a:lnTo>
                  <a:lnTo>
                    <a:pt x="31048" y="185400"/>
                  </a:lnTo>
                  <a:lnTo>
                    <a:pt x="32581" y="185770"/>
                  </a:lnTo>
                  <a:lnTo>
                    <a:pt x="35066" y="186788"/>
                  </a:lnTo>
                  <a:lnTo>
                    <a:pt x="35991" y="187291"/>
                  </a:lnTo>
                  <a:lnTo>
                    <a:pt x="38318" y="189167"/>
                  </a:lnTo>
                  <a:lnTo>
                    <a:pt x="41027" y="189855"/>
                  </a:lnTo>
                  <a:lnTo>
                    <a:pt x="46618" y="186312"/>
                  </a:lnTo>
                  <a:lnTo>
                    <a:pt x="52341" y="183206"/>
                  </a:lnTo>
                  <a:lnTo>
                    <a:pt x="56174" y="181607"/>
                  </a:lnTo>
                  <a:lnTo>
                    <a:pt x="59822" y="179492"/>
                  </a:lnTo>
                  <a:lnTo>
                    <a:pt x="60483" y="177999"/>
                  </a:lnTo>
                  <a:lnTo>
                    <a:pt x="60853" y="174998"/>
                  </a:lnTo>
                  <a:lnTo>
                    <a:pt x="60575" y="173875"/>
                  </a:lnTo>
                  <a:lnTo>
                    <a:pt x="59056" y="171020"/>
                  </a:lnTo>
                  <a:lnTo>
                    <a:pt x="57179" y="168509"/>
                  </a:lnTo>
                  <a:lnTo>
                    <a:pt x="54641" y="165746"/>
                  </a:lnTo>
                  <a:lnTo>
                    <a:pt x="53518" y="165204"/>
                  </a:lnTo>
                  <a:lnTo>
                    <a:pt x="52275" y="164887"/>
                  </a:lnTo>
                  <a:lnTo>
                    <a:pt x="47133" y="162098"/>
                  </a:lnTo>
                  <a:lnTo>
                    <a:pt x="41635" y="161834"/>
                  </a:lnTo>
                  <a:lnTo>
                    <a:pt x="39044" y="162785"/>
                  </a:lnTo>
                  <a:lnTo>
                    <a:pt x="37088" y="161186"/>
                  </a:lnTo>
                  <a:lnTo>
                    <a:pt x="36467" y="159415"/>
                  </a:lnTo>
                  <a:lnTo>
                    <a:pt x="35701" y="157948"/>
                  </a:lnTo>
                  <a:lnTo>
                    <a:pt x="32766" y="157882"/>
                  </a:lnTo>
                  <a:lnTo>
                    <a:pt x="34538" y="157260"/>
                  </a:lnTo>
                  <a:lnTo>
                    <a:pt x="36335" y="157075"/>
                  </a:lnTo>
                  <a:lnTo>
                    <a:pt x="36969" y="158225"/>
                  </a:lnTo>
                  <a:lnTo>
                    <a:pt x="37432" y="159547"/>
                  </a:lnTo>
                  <a:lnTo>
                    <a:pt x="38489" y="161279"/>
                  </a:lnTo>
                  <a:lnTo>
                    <a:pt x="40380" y="161437"/>
                  </a:lnTo>
                  <a:lnTo>
                    <a:pt x="42719" y="160472"/>
                  </a:lnTo>
                  <a:lnTo>
                    <a:pt x="45085" y="160036"/>
                  </a:lnTo>
                  <a:lnTo>
                    <a:pt x="47530" y="160472"/>
                  </a:lnTo>
                  <a:lnTo>
                    <a:pt x="49883" y="161239"/>
                  </a:lnTo>
                  <a:lnTo>
                    <a:pt x="54601" y="161146"/>
                  </a:lnTo>
                  <a:lnTo>
                    <a:pt x="59360" y="159812"/>
                  </a:lnTo>
                  <a:lnTo>
                    <a:pt x="63589" y="159137"/>
                  </a:lnTo>
                  <a:lnTo>
                    <a:pt x="67753" y="158027"/>
                  </a:lnTo>
                  <a:lnTo>
                    <a:pt x="67158" y="155556"/>
                  </a:lnTo>
                  <a:lnTo>
                    <a:pt x="66352" y="153190"/>
                  </a:lnTo>
                  <a:lnTo>
                    <a:pt x="65823" y="152383"/>
                  </a:lnTo>
                  <a:lnTo>
                    <a:pt x="66682" y="151934"/>
                  </a:lnTo>
                  <a:lnTo>
                    <a:pt x="69484" y="152238"/>
                  </a:lnTo>
                  <a:lnTo>
                    <a:pt x="72260" y="153163"/>
                  </a:lnTo>
                  <a:lnTo>
                    <a:pt x="73608" y="153190"/>
                  </a:lnTo>
                  <a:lnTo>
                    <a:pt x="74996" y="152872"/>
                  </a:lnTo>
                  <a:lnTo>
                    <a:pt x="73978" y="150731"/>
                  </a:lnTo>
                  <a:lnTo>
                    <a:pt x="75234" y="151009"/>
                  </a:lnTo>
                  <a:lnTo>
                    <a:pt x="76503" y="150797"/>
                  </a:lnTo>
                  <a:lnTo>
                    <a:pt x="72365" y="139655"/>
                  </a:lnTo>
                  <a:lnTo>
                    <a:pt x="70383" y="137130"/>
                  </a:lnTo>
                  <a:lnTo>
                    <a:pt x="72008" y="138201"/>
                  </a:lnTo>
                  <a:lnTo>
                    <a:pt x="73291" y="139668"/>
                  </a:lnTo>
                  <a:lnTo>
                    <a:pt x="74520" y="141532"/>
                  </a:lnTo>
                  <a:lnTo>
                    <a:pt x="75987" y="143171"/>
                  </a:lnTo>
                  <a:lnTo>
                    <a:pt x="77798" y="144083"/>
                  </a:lnTo>
                  <a:lnTo>
                    <a:pt x="81895" y="145537"/>
                  </a:lnTo>
                  <a:lnTo>
                    <a:pt x="83930" y="145748"/>
                  </a:lnTo>
                  <a:lnTo>
                    <a:pt x="85160" y="144321"/>
                  </a:lnTo>
                  <a:lnTo>
                    <a:pt x="86627" y="143263"/>
                  </a:lnTo>
                  <a:lnTo>
                    <a:pt x="87288" y="142986"/>
                  </a:lnTo>
                  <a:lnTo>
                    <a:pt x="88530" y="143462"/>
                  </a:lnTo>
                  <a:lnTo>
                    <a:pt x="89231" y="143343"/>
                  </a:lnTo>
                  <a:lnTo>
                    <a:pt x="89865" y="141043"/>
                  </a:lnTo>
                  <a:lnTo>
                    <a:pt x="91425" y="140171"/>
                  </a:lnTo>
                  <a:lnTo>
                    <a:pt x="93566" y="140778"/>
                  </a:lnTo>
                  <a:lnTo>
                    <a:pt x="95642" y="141796"/>
                  </a:lnTo>
                  <a:lnTo>
                    <a:pt x="97822" y="142298"/>
                  </a:lnTo>
                  <a:lnTo>
                    <a:pt x="100109" y="141995"/>
                  </a:lnTo>
                  <a:lnTo>
                    <a:pt x="100413" y="144876"/>
                  </a:lnTo>
                  <a:lnTo>
                    <a:pt x="101206" y="146092"/>
                  </a:lnTo>
                  <a:lnTo>
                    <a:pt x="102461" y="146806"/>
                  </a:lnTo>
                  <a:lnTo>
                    <a:pt x="105105" y="147546"/>
                  </a:lnTo>
                  <a:lnTo>
                    <a:pt x="107868" y="147916"/>
                  </a:lnTo>
                  <a:lnTo>
                    <a:pt x="110141" y="148497"/>
                  </a:lnTo>
                  <a:lnTo>
                    <a:pt x="114476" y="150427"/>
                  </a:lnTo>
                  <a:lnTo>
                    <a:pt x="116829" y="150810"/>
                  </a:lnTo>
                  <a:lnTo>
                    <a:pt x="120926" y="151048"/>
                  </a:lnTo>
                  <a:lnTo>
                    <a:pt x="121970" y="151445"/>
                  </a:lnTo>
                  <a:lnTo>
                    <a:pt x="122882" y="152185"/>
                  </a:lnTo>
                  <a:lnTo>
                    <a:pt x="128222" y="154551"/>
                  </a:lnTo>
                  <a:lnTo>
                    <a:pt x="129266" y="155622"/>
                  </a:lnTo>
                  <a:lnTo>
                    <a:pt x="129901" y="157155"/>
                  </a:lnTo>
                  <a:lnTo>
                    <a:pt x="130654" y="158331"/>
                  </a:lnTo>
                  <a:lnTo>
                    <a:pt x="131592" y="159349"/>
                  </a:lnTo>
                  <a:lnTo>
                    <a:pt x="133020" y="162098"/>
                  </a:lnTo>
                  <a:lnTo>
                    <a:pt x="133893" y="165257"/>
                  </a:lnTo>
                  <a:lnTo>
                    <a:pt x="137408" y="170570"/>
                  </a:lnTo>
                  <a:lnTo>
                    <a:pt x="138849" y="173571"/>
                  </a:lnTo>
                  <a:lnTo>
                    <a:pt x="141003" y="179267"/>
                  </a:lnTo>
                  <a:lnTo>
                    <a:pt x="142457" y="181369"/>
                  </a:lnTo>
                  <a:lnTo>
                    <a:pt x="146264" y="183127"/>
                  </a:lnTo>
                  <a:lnTo>
                    <a:pt x="147678" y="183246"/>
                  </a:lnTo>
                  <a:lnTo>
                    <a:pt x="149013" y="182334"/>
                  </a:lnTo>
                  <a:lnTo>
                    <a:pt x="147942" y="185004"/>
                  </a:lnTo>
                  <a:lnTo>
                    <a:pt x="147573" y="187634"/>
                  </a:lnTo>
                  <a:lnTo>
                    <a:pt x="149489" y="191612"/>
                  </a:lnTo>
                  <a:lnTo>
                    <a:pt x="150560" y="192696"/>
                  </a:lnTo>
                  <a:lnTo>
                    <a:pt x="155979" y="197032"/>
                  </a:lnTo>
                  <a:lnTo>
                    <a:pt x="158437" y="199715"/>
                  </a:lnTo>
                  <a:lnTo>
                    <a:pt x="160314" y="202980"/>
                  </a:lnTo>
                  <a:lnTo>
                    <a:pt x="161384" y="206429"/>
                  </a:lnTo>
                  <a:lnTo>
                    <a:pt x="162773" y="207764"/>
                  </a:lnTo>
                  <a:lnTo>
                    <a:pt x="163975" y="209271"/>
                  </a:lnTo>
                  <a:lnTo>
                    <a:pt x="166288" y="210884"/>
                  </a:lnTo>
                  <a:lnTo>
                    <a:pt x="169262" y="211373"/>
                  </a:lnTo>
                  <a:lnTo>
                    <a:pt x="173148" y="212536"/>
                  </a:lnTo>
                  <a:lnTo>
                    <a:pt x="174404" y="212430"/>
                  </a:lnTo>
                  <a:lnTo>
                    <a:pt x="175673" y="211941"/>
                  </a:lnTo>
                  <a:lnTo>
                    <a:pt x="178554" y="212536"/>
                  </a:lnTo>
                  <a:lnTo>
                    <a:pt x="181237" y="214148"/>
                  </a:lnTo>
                  <a:lnTo>
                    <a:pt x="182387" y="214320"/>
                  </a:lnTo>
                  <a:lnTo>
                    <a:pt x="186418" y="213950"/>
                  </a:lnTo>
                  <a:lnTo>
                    <a:pt x="188044" y="213355"/>
                  </a:lnTo>
                  <a:lnTo>
                    <a:pt x="189471" y="213619"/>
                  </a:lnTo>
                  <a:lnTo>
                    <a:pt x="192380" y="215510"/>
                  </a:lnTo>
                  <a:lnTo>
                    <a:pt x="194785" y="216104"/>
                  </a:lnTo>
                  <a:lnTo>
                    <a:pt x="205015" y="217082"/>
                  </a:lnTo>
                  <a:lnTo>
                    <a:pt x="209628" y="218457"/>
                  </a:lnTo>
                  <a:lnTo>
                    <a:pt x="212285" y="218431"/>
                  </a:lnTo>
                  <a:lnTo>
                    <a:pt x="214796" y="218867"/>
                  </a:lnTo>
                  <a:lnTo>
                    <a:pt x="216660" y="220162"/>
                  </a:lnTo>
                  <a:lnTo>
                    <a:pt x="219224" y="222528"/>
                  </a:lnTo>
                  <a:lnTo>
                    <a:pt x="219951" y="223519"/>
                  </a:lnTo>
                  <a:lnTo>
                    <a:pt x="220652" y="225198"/>
                  </a:lnTo>
                  <a:lnTo>
                    <a:pt x="223639" y="226427"/>
                  </a:lnTo>
                  <a:lnTo>
                    <a:pt x="227947" y="227392"/>
                  </a:lnTo>
                  <a:lnTo>
                    <a:pt x="230591" y="227207"/>
                  </a:lnTo>
                  <a:lnTo>
                    <a:pt x="232032" y="226877"/>
                  </a:lnTo>
                  <a:lnTo>
                    <a:pt x="235640" y="224643"/>
                  </a:lnTo>
                  <a:lnTo>
                    <a:pt x="236486" y="223519"/>
                  </a:lnTo>
                  <a:lnTo>
                    <a:pt x="235561" y="222568"/>
                  </a:lnTo>
                  <a:lnTo>
                    <a:pt x="232838" y="220915"/>
                  </a:lnTo>
                  <a:lnTo>
                    <a:pt x="231146" y="218470"/>
                  </a:lnTo>
                  <a:lnTo>
                    <a:pt x="232138" y="217571"/>
                  </a:lnTo>
                  <a:lnTo>
                    <a:pt x="236777" y="218444"/>
                  </a:lnTo>
                  <a:lnTo>
                    <a:pt x="238191" y="217875"/>
                  </a:lnTo>
                  <a:lnTo>
                    <a:pt x="242367" y="215562"/>
                  </a:lnTo>
                  <a:lnTo>
                    <a:pt x="237834" y="21609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6" name="Volný tvar: obrazec 103">
              <a:extLst>
                <a:ext uri="{FF2B5EF4-FFF2-40B4-BE49-F238E27FC236}">
                  <a16:creationId xmlns:a16="http://schemas.microsoft.com/office/drawing/2014/main" id="{23CBDF4D-33AD-4E26-F74C-2759C45C3B94}"/>
                </a:ext>
              </a:extLst>
            </p:cNvPr>
            <p:cNvSpPr/>
            <p:nvPr/>
          </p:nvSpPr>
          <p:spPr>
            <a:xfrm>
              <a:off x="1067333" y="4600491"/>
              <a:ext cx="153731" cy="71419"/>
            </a:xfrm>
            <a:custGeom>
              <a:avLst/>
              <a:gdLst>
                <a:gd name="connsiteX0" fmla="*/ 31774 w 144585"/>
                <a:gd name="connsiteY0" fmla="*/ 61382 h 67170"/>
                <a:gd name="connsiteX1" fmla="*/ 31471 w 144585"/>
                <a:gd name="connsiteY1" fmla="*/ 59677 h 67170"/>
                <a:gd name="connsiteX2" fmla="*/ 32502 w 144585"/>
                <a:gd name="connsiteY2" fmla="*/ 58606 h 67170"/>
                <a:gd name="connsiteX3" fmla="*/ 31219 w 144585"/>
                <a:gd name="connsiteY3" fmla="*/ 55843 h 67170"/>
                <a:gd name="connsiteX4" fmla="*/ 30638 w 144585"/>
                <a:gd name="connsiteY4" fmla="*/ 55830 h 67170"/>
                <a:gd name="connsiteX5" fmla="*/ 29105 w 144585"/>
                <a:gd name="connsiteY5" fmla="*/ 56663 h 67170"/>
                <a:gd name="connsiteX6" fmla="*/ 27862 w 144585"/>
                <a:gd name="connsiteY6" fmla="*/ 59055 h 67170"/>
                <a:gd name="connsiteX7" fmla="*/ 27783 w 144585"/>
                <a:gd name="connsiteY7" fmla="*/ 59835 h 67170"/>
                <a:gd name="connsiteX8" fmla="*/ 27902 w 144585"/>
                <a:gd name="connsiteY8" fmla="*/ 60588 h 67170"/>
                <a:gd name="connsiteX9" fmla="*/ 29818 w 144585"/>
                <a:gd name="connsiteY9" fmla="*/ 62928 h 67170"/>
                <a:gd name="connsiteX10" fmla="*/ 32541 w 144585"/>
                <a:gd name="connsiteY10" fmla="*/ 64144 h 67170"/>
                <a:gd name="connsiteX11" fmla="*/ 33916 w 144585"/>
                <a:gd name="connsiteY11" fmla="*/ 63999 h 67170"/>
                <a:gd name="connsiteX12" fmla="*/ 33731 w 144585"/>
                <a:gd name="connsiteY12" fmla="*/ 62664 h 67170"/>
                <a:gd name="connsiteX13" fmla="*/ 31774 w 144585"/>
                <a:gd name="connsiteY13" fmla="*/ 61382 h 67170"/>
                <a:gd name="connsiteX14" fmla="*/ 97743 w 144585"/>
                <a:gd name="connsiteY14" fmla="*/ 36784 h 67170"/>
                <a:gd name="connsiteX15" fmla="*/ 96897 w 144585"/>
                <a:gd name="connsiteY15" fmla="*/ 38013 h 67170"/>
                <a:gd name="connsiteX16" fmla="*/ 97254 w 144585"/>
                <a:gd name="connsiteY16" fmla="*/ 39203 h 67170"/>
                <a:gd name="connsiteX17" fmla="*/ 98443 w 144585"/>
                <a:gd name="connsiteY17" fmla="*/ 37947 h 67170"/>
                <a:gd name="connsiteX18" fmla="*/ 98007 w 144585"/>
                <a:gd name="connsiteY18" fmla="*/ 36771 h 67170"/>
                <a:gd name="connsiteX19" fmla="*/ 97743 w 144585"/>
                <a:gd name="connsiteY19" fmla="*/ 36784 h 67170"/>
                <a:gd name="connsiteX20" fmla="*/ 103307 w 144585"/>
                <a:gd name="connsiteY20" fmla="*/ 32132 h 67170"/>
                <a:gd name="connsiteX21" fmla="*/ 102488 w 144585"/>
                <a:gd name="connsiteY21" fmla="*/ 32184 h 67170"/>
                <a:gd name="connsiteX22" fmla="*/ 101338 w 144585"/>
                <a:gd name="connsiteY22" fmla="*/ 32819 h 67170"/>
                <a:gd name="connsiteX23" fmla="*/ 101285 w 144585"/>
                <a:gd name="connsiteY23" fmla="*/ 35224 h 67170"/>
                <a:gd name="connsiteX24" fmla="*/ 101060 w 144585"/>
                <a:gd name="connsiteY24" fmla="*/ 35912 h 67170"/>
                <a:gd name="connsiteX25" fmla="*/ 102078 w 144585"/>
                <a:gd name="connsiteY25" fmla="*/ 38582 h 67170"/>
                <a:gd name="connsiteX26" fmla="*/ 102633 w 144585"/>
                <a:gd name="connsiteY26" fmla="*/ 37392 h 67170"/>
                <a:gd name="connsiteX27" fmla="*/ 103796 w 144585"/>
                <a:gd name="connsiteY27" fmla="*/ 36599 h 67170"/>
                <a:gd name="connsiteX28" fmla="*/ 104219 w 144585"/>
                <a:gd name="connsiteY28" fmla="*/ 35317 h 67170"/>
                <a:gd name="connsiteX29" fmla="*/ 103955 w 144585"/>
                <a:gd name="connsiteY29" fmla="*/ 32475 h 67170"/>
                <a:gd name="connsiteX30" fmla="*/ 103307 w 144585"/>
                <a:gd name="connsiteY30" fmla="*/ 32132 h 67170"/>
                <a:gd name="connsiteX31" fmla="*/ 21544 w 144585"/>
                <a:gd name="connsiteY31" fmla="*/ 6120 h 67170"/>
                <a:gd name="connsiteX32" fmla="*/ 20989 w 144585"/>
                <a:gd name="connsiteY32" fmla="*/ 4719 h 67170"/>
                <a:gd name="connsiteX33" fmla="*/ 20593 w 144585"/>
                <a:gd name="connsiteY33" fmla="*/ 4679 h 67170"/>
                <a:gd name="connsiteX34" fmla="*/ 19429 w 144585"/>
                <a:gd name="connsiteY34" fmla="*/ 5062 h 67170"/>
                <a:gd name="connsiteX35" fmla="*/ 21201 w 144585"/>
                <a:gd name="connsiteY35" fmla="*/ 7441 h 67170"/>
                <a:gd name="connsiteX36" fmla="*/ 21544 w 144585"/>
                <a:gd name="connsiteY36" fmla="*/ 6120 h 67170"/>
                <a:gd name="connsiteX37" fmla="*/ 144228 w 144585"/>
                <a:gd name="connsiteY37" fmla="*/ 44173 h 67170"/>
                <a:gd name="connsiteX38" fmla="*/ 142708 w 144585"/>
                <a:gd name="connsiteY38" fmla="*/ 39850 h 67170"/>
                <a:gd name="connsiteX39" fmla="*/ 141267 w 144585"/>
                <a:gd name="connsiteY39" fmla="*/ 37524 h 67170"/>
                <a:gd name="connsiteX40" fmla="*/ 140382 w 144585"/>
                <a:gd name="connsiteY40" fmla="*/ 35198 h 67170"/>
                <a:gd name="connsiteX41" fmla="*/ 139972 w 144585"/>
                <a:gd name="connsiteY41" fmla="*/ 33057 h 67170"/>
                <a:gd name="connsiteX42" fmla="*/ 138307 w 144585"/>
                <a:gd name="connsiteY42" fmla="*/ 31048 h 67170"/>
                <a:gd name="connsiteX43" fmla="*/ 139166 w 144585"/>
                <a:gd name="connsiteY43" fmla="*/ 29144 h 67170"/>
                <a:gd name="connsiteX44" fmla="*/ 140659 w 144585"/>
                <a:gd name="connsiteY44" fmla="*/ 26911 h 67170"/>
                <a:gd name="connsiteX45" fmla="*/ 141148 w 144585"/>
                <a:gd name="connsiteY45" fmla="*/ 26527 h 67170"/>
                <a:gd name="connsiteX46" fmla="*/ 133482 w 144585"/>
                <a:gd name="connsiteY46" fmla="*/ 19998 h 67170"/>
                <a:gd name="connsiteX47" fmla="*/ 130456 w 144585"/>
                <a:gd name="connsiteY47" fmla="*/ 14949 h 67170"/>
                <a:gd name="connsiteX48" fmla="*/ 124468 w 144585"/>
                <a:gd name="connsiteY48" fmla="*/ 10204 h 67170"/>
                <a:gd name="connsiteX49" fmla="*/ 114278 w 144585"/>
                <a:gd name="connsiteY49" fmla="*/ 5406 h 67170"/>
                <a:gd name="connsiteX50" fmla="*/ 109546 w 144585"/>
                <a:gd name="connsiteY50" fmla="*/ 4600 h 67170"/>
                <a:gd name="connsiteX51" fmla="*/ 103704 w 144585"/>
                <a:gd name="connsiteY51" fmla="*/ 4785 h 67170"/>
                <a:gd name="connsiteX52" fmla="*/ 102673 w 144585"/>
                <a:gd name="connsiteY52" fmla="*/ 4097 h 67170"/>
                <a:gd name="connsiteX53" fmla="*/ 101734 w 144585"/>
                <a:gd name="connsiteY53" fmla="*/ 2472 h 67170"/>
                <a:gd name="connsiteX54" fmla="*/ 99408 w 144585"/>
                <a:gd name="connsiteY54" fmla="*/ 1732 h 67170"/>
                <a:gd name="connsiteX55" fmla="*/ 96936 w 144585"/>
                <a:gd name="connsiteY55" fmla="*/ 1864 h 67170"/>
                <a:gd name="connsiteX56" fmla="*/ 93434 w 144585"/>
                <a:gd name="connsiteY56" fmla="*/ 806 h 67170"/>
                <a:gd name="connsiteX57" fmla="*/ 87975 w 144585"/>
                <a:gd name="connsiteY57" fmla="*/ 0 h 67170"/>
                <a:gd name="connsiteX58" fmla="*/ 86045 w 144585"/>
                <a:gd name="connsiteY58" fmla="*/ 1123 h 67170"/>
                <a:gd name="connsiteX59" fmla="*/ 84142 w 144585"/>
                <a:gd name="connsiteY59" fmla="*/ 3357 h 67170"/>
                <a:gd name="connsiteX60" fmla="*/ 80679 w 144585"/>
                <a:gd name="connsiteY60" fmla="*/ 6212 h 67170"/>
                <a:gd name="connsiteX61" fmla="*/ 79159 w 144585"/>
                <a:gd name="connsiteY61" fmla="*/ 6688 h 67170"/>
                <a:gd name="connsiteX62" fmla="*/ 77560 w 144585"/>
                <a:gd name="connsiteY62" fmla="*/ 7190 h 67170"/>
                <a:gd name="connsiteX63" fmla="*/ 73621 w 144585"/>
                <a:gd name="connsiteY63" fmla="*/ 10970 h 67170"/>
                <a:gd name="connsiteX64" fmla="*/ 62968 w 144585"/>
                <a:gd name="connsiteY64" fmla="*/ 14592 h 67170"/>
                <a:gd name="connsiteX65" fmla="*/ 59637 w 144585"/>
                <a:gd name="connsiteY65" fmla="*/ 16284 h 67170"/>
                <a:gd name="connsiteX66" fmla="*/ 55381 w 144585"/>
                <a:gd name="connsiteY66" fmla="*/ 20091 h 67170"/>
                <a:gd name="connsiteX67" fmla="*/ 49671 w 144585"/>
                <a:gd name="connsiteY67" fmla="*/ 22192 h 67170"/>
                <a:gd name="connsiteX68" fmla="*/ 46129 w 144585"/>
                <a:gd name="connsiteY68" fmla="*/ 22919 h 67170"/>
                <a:gd name="connsiteX69" fmla="*/ 42362 w 144585"/>
                <a:gd name="connsiteY69" fmla="*/ 23091 h 67170"/>
                <a:gd name="connsiteX70" fmla="*/ 37696 w 144585"/>
                <a:gd name="connsiteY70" fmla="*/ 21782 h 67170"/>
                <a:gd name="connsiteX71" fmla="*/ 33876 w 144585"/>
                <a:gd name="connsiteY71" fmla="*/ 16363 h 67170"/>
                <a:gd name="connsiteX72" fmla="*/ 31722 w 144585"/>
                <a:gd name="connsiteY72" fmla="*/ 14804 h 67170"/>
                <a:gd name="connsiteX73" fmla="*/ 30810 w 144585"/>
                <a:gd name="connsiteY73" fmla="*/ 13548 h 67170"/>
                <a:gd name="connsiteX74" fmla="*/ 29554 w 144585"/>
                <a:gd name="connsiteY74" fmla="*/ 12940 h 67170"/>
                <a:gd name="connsiteX75" fmla="*/ 29356 w 144585"/>
                <a:gd name="connsiteY75" fmla="*/ 13773 h 67170"/>
                <a:gd name="connsiteX76" fmla="*/ 30942 w 144585"/>
                <a:gd name="connsiteY76" fmla="*/ 15623 h 67170"/>
                <a:gd name="connsiteX77" fmla="*/ 32065 w 144585"/>
                <a:gd name="connsiteY77" fmla="*/ 18121 h 67170"/>
                <a:gd name="connsiteX78" fmla="*/ 30889 w 144585"/>
                <a:gd name="connsiteY78" fmla="*/ 18491 h 67170"/>
                <a:gd name="connsiteX79" fmla="*/ 29224 w 144585"/>
                <a:gd name="connsiteY79" fmla="*/ 18147 h 67170"/>
                <a:gd name="connsiteX80" fmla="*/ 24624 w 144585"/>
                <a:gd name="connsiteY80" fmla="*/ 18742 h 67170"/>
                <a:gd name="connsiteX81" fmla="*/ 23329 w 144585"/>
                <a:gd name="connsiteY81" fmla="*/ 17460 h 67170"/>
                <a:gd name="connsiteX82" fmla="*/ 20659 w 144585"/>
                <a:gd name="connsiteY82" fmla="*/ 16006 h 67170"/>
                <a:gd name="connsiteX83" fmla="*/ 21068 w 144585"/>
                <a:gd name="connsiteY83" fmla="*/ 12900 h 67170"/>
                <a:gd name="connsiteX84" fmla="*/ 21981 w 144585"/>
                <a:gd name="connsiteY84" fmla="*/ 12147 h 67170"/>
                <a:gd name="connsiteX85" fmla="*/ 22337 w 144585"/>
                <a:gd name="connsiteY85" fmla="*/ 11486 h 67170"/>
                <a:gd name="connsiteX86" fmla="*/ 21967 w 144585"/>
                <a:gd name="connsiteY86" fmla="*/ 10812 h 67170"/>
                <a:gd name="connsiteX87" fmla="*/ 20236 w 144585"/>
                <a:gd name="connsiteY87" fmla="*/ 11512 h 67170"/>
                <a:gd name="connsiteX88" fmla="*/ 18597 w 144585"/>
                <a:gd name="connsiteY88" fmla="*/ 10984 h 67170"/>
                <a:gd name="connsiteX89" fmla="*/ 17936 w 144585"/>
                <a:gd name="connsiteY89" fmla="*/ 7362 h 67170"/>
                <a:gd name="connsiteX90" fmla="*/ 18319 w 144585"/>
                <a:gd name="connsiteY90" fmla="*/ 6106 h 67170"/>
                <a:gd name="connsiteX91" fmla="*/ 18213 w 144585"/>
                <a:gd name="connsiteY91" fmla="*/ 4785 h 67170"/>
                <a:gd name="connsiteX92" fmla="*/ 15174 w 144585"/>
                <a:gd name="connsiteY92" fmla="*/ 2115 h 67170"/>
                <a:gd name="connsiteX93" fmla="*/ 13706 w 144585"/>
                <a:gd name="connsiteY93" fmla="*/ 608 h 67170"/>
                <a:gd name="connsiteX94" fmla="*/ 13535 w 144585"/>
                <a:gd name="connsiteY94" fmla="*/ 1123 h 67170"/>
                <a:gd name="connsiteX95" fmla="*/ 13072 w 144585"/>
                <a:gd name="connsiteY95" fmla="*/ 1665 h 67170"/>
                <a:gd name="connsiteX96" fmla="*/ 12424 w 144585"/>
                <a:gd name="connsiteY96" fmla="*/ 2221 h 67170"/>
                <a:gd name="connsiteX97" fmla="*/ 11578 w 144585"/>
                <a:gd name="connsiteY97" fmla="*/ 2604 h 67170"/>
                <a:gd name="connsiteX98" fmla="*/ 9675 w 144585"/>
                <a:gd name="connsiteY98" fmla="*/ 1467 h 67170"/>
                <a:gd name="connsiteX99" fmla="*/ 7825 w 144585"/>
                <a:gd name="connsiteY99" fmla="*/ 172 h 67170"/>
                <a:gd name="connsiteX100" fmla="*/ 6714 w 144585"/>
                <a:gd name="connsiteY100" fmla="*/ 767 h 67170"/>
                <a:gd name="connsiteX101" fmla="*/ 6199 w 144585"/>
                <a:gd name="connsiteY101" fmla="*/ 2445 h 67170"/>
                <a:gd name="connsiteX102" fmla="*/ 5432 w 144585"/>
                <a:gd name="connsiteY102" fmla="*/ 3304 h 67170"/>
                <a:gd name="connsiteX103" fmla="*/ 4507 w 144585"/>
                <a:gd name="connsiteY103" fmla="*/ 3648 h 67170"/>
                <a:gd name="connsiteX104" fmla="*/ 4097 w 144585"/>
                <a:gd name="connsiteY104" fmla="*/ 4216 h 67170"/>
                <a:gd name="connsiteX105" fmla="*/ 3661 w 144585"/>
                <a:gd name="connsiteY105" fmla="*/ 9873 h 67170"/>
                <a:gd name="connsiteX106" fmla="*/ 3384 w 144585"/>
                <a:gd name="connsiteY106" fmla="*/ 15200 h 67170"/>
                <a:gd name="connsiteX107" fmla="*/ 4837 w 144585"/>
                <a:gd name="connsiteY107" fmla="*/ 15319 h 67170"/>
                <a:gd name="connsiteX108" fmla="*/ 7164 w 144585"/>
                <a:gd name="connsiteY108" fmla="*/ 17169 h 67170"/>
                <a:gd name="connsiteX109" fmla="*/ 8142 w 144585"/>
                <a:gd name="connsiteY109" fmla="*/ 18253 h 67170"/>
                <a:gd name="connsiteX110" fmla="*/ 8406 w 144585"/>
                <a:gd name="connsiteY110" fmla="*/ 19258 h 67170"/>
                <a:gd name="connsiteX111" fmla="*/ 8076 w 144585"/>
                <a:gd name="connsiteY111" fmla="*/ 19747 h 67170"/>
                <a:gd name="connsiteX112" fmla="*/ 6212 w 144585"/>
                <a:gd name="connsiteY112" fmla="*/ 20910 h 67170"/>
                <a:gd name="connsiteX113" fmla="*/ 4375 w 144585"/>
                <a:gd name="connsiteY113" fmla="*/ 22377 h 67170"/>
                <a:gd name="connsiteX114" fmla="*/ 3397 w 144585"/>
                <a:gd name="connsiteY114" fmla="*/ 24214 h 67170"/>
                <a:gd name="connsiteX115" fmla="*/ 4745 w 144585"/>
                <a:gd name="connsiteY115" fmla="*/ 27175 h 67170"/>
                <a:gd name="connsiteX116" fmla="*/ 4957 w 144585"/>
                <a:gd name="connsiteY116" fmla="*/ 29184 h 67170"/>
                <a:gd name="connsiteX117" fmla="*/ 4785 w 144585"/>
                <a:gd name="connsiteY117" fmla="*/ 31299 h 67170"/>
                <a:gd name="connsiteX118" fmla="*/ 4309 w 144585"/>
                <a:gd name="connsiteY118" fmla="*/ 32317 h 67170"/>
                <a:gd name="connsiteX119" fmla="*/ 793 w 144585"/>
                <a:gd name="connsiteY119" fmla="*/ 34735 h 67170"/>
                <a:gd name="connsiteX120" fmla="*/ 0 w 144585"/>
                <a:gd name="connsiteY120" fmla="*/ 35581 h 67170"/>
                <a:gd name="connsiteX121" fmla="*/ 66 w 144585"/>
                <a:gd name="connsiteY121" fmla="*/ 36202 h 67170"/>
                <a:gd name="connsiteX122" fmla="*/ 1837 w 144585"/>
                <a:gd name="connsiteY122" fmla="*/ 37868 h 67170"/>
                <a:gd name="connsiteX123" fmla="*/ 2630 w 144585"/>
                <a:gd name="connsiteY123" fmla="*/ 39480 h 67170"/>
                <a:gd name="connsiteX124" fmla="*/ 3251 w 144585"/>
                <a:gd name="connsiteY124" fmla="*/ 41436 h 67170"/>
                <a:gd name="connsiteX125" fmla="*/ 3251 w 144585"/>
                <a:gd name="connsiteY125" fmla="*/ 43128 h 67170"/>
                <a:gd name="connsiteX126" fmla="*/ 3912 w 144585"/>
                <a:gd name="connsiteY126" fmla="*/ 42309 h 67170"/>
                <a:gd name="connsiteX127" fmla="*/ 3859 w 144585"/>
                <a:gd name="connsiteY127" fmla="*/ 38159 h 67170"/>
                <a:gd name="connsiteX128" fmla="*/ 6067 w 144585"/>
                <a:gd name="connsiteY128" fmla="*/ 36546 h 67170"/>
                <a:gd name="connsiteX129" fmla="*/ 8631 w 144585"/>
                <a:gd name="connsiteY129" fmla="*/ 36031 h 67170"/>
                <a:gd name="connsiteX130" fmla="*/ 12266 w 144585"/>
                <a:gd name="connsiteY130" fmla="*/ 37009 h 67170"/>
                <a:gd name="connsiteX131" fmla="*/ 16376 w 144585"/>
                <a:gd name="connsiteY131" fmla="*/ 37366 h 67170"/>
                <a:gd name="connsiteX132" fmla="*/ 19654 w 144585"/>
                <a:gd name="connsiteY132" fmla="*/ 36348 h 67170"/>
                <a:gd name="connsiteX133" fmla="*/ 19800 w 144585"/>
                <a:gd name="connsiteY133" fmla="*/ 38621 h 67170"/>
                <a:gd name="connsiteX134" fmla="*/ 21346 w 144585"/>
                <a:gd name="connsiteY134" fmla="*/ 39626 h 67170"/>
                <a:gd name="connsiteX135" fmla="*/ 22959 w 144585"/>
                <a:gd name="connsiteY135" fmla="*/ 38833 h 67170"/>
                <a:gd name="connsiteX136" fmla="*/ 26012 w 144585"/>
                <a:gd name="connsiteY136" fmla="*/ 39044 h 67170"/>
                <a:gd name="connsiteX137" fmla="*/ 28748 w 144585"/>
                <a:gd name="connsiteY137" fmla="*/ 40445 h 67170"/>
                <a:gd name="connsiteX138" fmla="*/ 31999 w 144585"/>
                <a:gd name="connsiteY138" fmla="*/ 41238 h 67170"/>
                <a:gd name="connsiteX139" fmla="*/ 32726 w 144585"/>
                <a:gd name="connsiteY139" fmla="*/ 43102 h 67170"/>
                <a:gd name="connsiteX140" fmla="*/ 33109 w 144585"/>
                <a:gd name="connsiteY140" fmla="*/ 44675 h 67170"/>
                <a:gd name="connsiteX141" fmla="*/ 36929 w 144585"/>
                <a:gd name="connsiteY141" fmla="*/ 53002 h 67170"/>
                <a:gd name="connsiteX142" fmla="*/ 40207 w 144585"/>
                <a:gd name="connsiteY142" fmla="*/ 54297 h 67170"/>
                <a:gd name="connsiteX143" fmla="*/ 42652 w 144585"/>
                <a:gd name="connsiteY143" fmla="*/ 55698 h 67170"/>
                <a:gd name="connsiteX144" fmla="*/ 43868 w 144585"/>
                <a:gd name="connsiteY144" fmla="*/ 55830 h 67170"/>
                <a:gd name="connsiteX145" fmla="*/ 44529 w 144585"/>
                <a:gd name="connsiteY145" fmla="*/ 54495 h 67170"/>
                <a:gd name="connsiteX146" fmla="*/ 45137 w 144585"/>
                <a:gd name="connsiteY146" fmla="*/ 50570 h 67170"/>
                <a:gd name="connsiteX147" fmla="*/ 45745 w 144585"/>
                <a:gd name="connsiteY147" fmla="*/ 49248 h 67170"/>
                <a:gd name="connsiteX148" fmla="*/ 47371 w 144585"/>
                <a:gd name="connsiteY148" fmla="*/ 48627 h 67170"/>
                <a:gd name="connsiteX149" fmla="*/ 48151 w 144585"/>
                <a:gd name="connsiteY149" fmla="*/ 47966 h 67170"/>
                <a:gd name="connsiteX150" fmla="*/ 48587 w 144585"/>
                <a:gd name="connsiteY150" fmla="*/ 53293 h 67170"/>
                <a:gd name="connsiteX151" fmla="*/ 51191 w 144585"/>
                <a:gd name="connsiteY151" fmla="*/ 61025 h 67170"/>
                <a:gd name="connsiteX152" fmla="*/ 51297 w 144585"/>
                <a:gd name="connsiteY152" fmla="*/ 65558 h 67170"/>
                <a:gd name="connsiteX153" fmla="*/ 52605 w 144585"/>
                <a:gd name="connsiteY153" fmla="*/ 67171 h 67170"/>
                <a:gd name="connsiteX154" fmla="*/ 57073 w 144585"/>
                <a:gd name="connsiteY154" fmla="*/ 67012 h 67170"/>
                <a:gd name="connsiteX155" fmla="*/ 62809 w 144585"/>
                <a:gd name="connsiteY155" fmla="*/ 65624 h 67170"/>
                <a:gd name="connsiteX156" fmla="*/ 64514 w 144585"/>
                <a:gd name="connsiteY156" fmla="*/ 64223 h 67170"/>
                <a:gd name="connsiteX157" fmla="*/ 65215 w 144585"/>
                <a:gd name="connsiteY157" fmla="*/ 62505 h 67170"/>
                <a:gd name="connsiteX158" fmla="*/ 66787 w 144585"/>
                <a:gd name="connsiteY158" fmla="*/ 61382 h 67170"/>
                <a:gd name="connsiteX159" fmla="*/ 71202 w 144585"/>
                <a:gd name="connsiteY159" fmla="*/ 61157 h 67170"/>
                <a:gd name="connsiteX160" fmla="*/ 72312 w 144585"/>
                <a:gd name="connsiteY160" fmla="*/ 60602 h 67170"/>
                <a:gd name="connsiteX161" fmla="*/ 73779 w 144585"/>
                <a:gd name="connsiteY161" fmla="*/ 59280 h 67170"/>
                <a:gd name="connsiteX162" fmla="*/ 73211 w 144585"/>
                <a:gd name="connsiteY162" fmla="*/ 56465 h 67170"/>
                <a:gd name="connsiteX163" fmla="*/ 72431 w 144585"/>
                <a:gd name="connsiteY163" fmla="*/ 54561 h 67170"/>
                <a:gd name="connsiteX164" fmla="*/ 68083 w 144585"/>
                <a:gd name="connsiteY164" fmla="*/ 49341 h 67170"/>
                <a:gd name="connsiteX165" fmla="*/ 65704 w 144585"/>
                <a:gd name="connsiteY165" fmla="*/ 45204 h 67170"/>
                <a:gd name="connsiteX166" fmla="*/ 64673 w 144585"/>
                <a:gd name="connsiteY166" fmla="*/ 44344 h 67170"/>
                <a:gd name="connsiteX167" fmla="*/ 63523 w 144585"/>
                <a:gd name="connsiteY167" fmla="*/ 42970 h 67170"/>
                <a:gd name="connsiteX168" fmla="*/ 63430 w 144585"/>
                <a:gd name="connsiteY168" fmla="*/ 41199 h 67170"/>
                <a:gd name="connsiteX169" fmla="*/ 63721 w 144585"/>
                <a:gd name="connsiteY169" fmla="*/ 39110 h 67170"/>
                <a:gd name="connsiteX170" fmla="*/ 65082 w 144585"/>
                <a:gd name="connsiteY170" fmla="*/ 37736 h 67170"/>
                <a:gd name="connsiteX171" fmla="*/ 66087 w 144585"/>
                <a:gd name="connsiteY171" fmla="*/ 36995 h 67170"/>
                <a:gd name="connsiteX172" fmla="*/ 70316 w 144585"/>
                <a:gd name="connsiteY172" fmla="*/ 36282 h 67170"/>
                <a:gd name="connsiteX173" fmla="*/ 72220 w 144585"/>
                <a:gd name="connsiteY173" fmla="*/ 35277 h 67170"/>
                <a:gd name="connsiteX174" fmla="*/ 81948 w 144585"/>
                <a:gd name="connsiteY174" fmla="*/ 28325 h 67170"/>
                <a:gd name="connsiteX175" fmla="*/ 80388 w 144585"/>
                <a:gd name="connsiteY175" fmla="*/ 27096 h 67170"/>
                <a:gd name="connsiteX176" fmla="*/ 81935 w 144585"/>
                <a:gd name="connsiteY176" fmla="*/ 25047 h 67170"/>
                <a:gd name="connsiteX177" fmla="*/ 82728 w 144585"/>
                <a:gd name="connsiteY177" fmla="*/ 23249 h 67170"/>
                <a:gd name="connsiteX178" fmla="*/ 83944 w 144585"/>
                <a:gd name="connsiteY178" fmla="*/ 21108 h 67170"/>
                <a:gd name="connsiteX179" fmla="*/ 86891 w 144585"/>
                <a:gd name="connsiteY179" fmla="*/ 19628 h 67170"/>
                <a:gd name="connsiteX180" fmla="*/ 87446 w 144585"/>
                <a:gd name="connsiteY180" fmla="*/ 19033 h 67170"/>
                <a:gd name="connsiteX181" fmla="*/ 88636 w 144585"/>
                <a:gd name="connsiteY181" fmla="*/ 17751 h 67170"/>
                <a:gd name="connsiteX182" fmla="*/ 90328 w 144585"/>
                <a:gd name="connsiteY182" fmla="*/ 16733 h 67170"/>
                <a:gd name="connsiteX183" fmla="*/ 95192 w 144585"/>
                <a:gd name="connsiteY183" fmla="*/ 16337 h 67170"/>
                <a:gd name="connsiteX184" fmla="*/ 99144 w 144585"/>
                <a:gd name="connsiteY184" fmla="*/ 16984 h 67170"/>
                <a:gd name="connsiteX185" fmla="*/ 102302 w 144585"/>
                <a:gd name="connsiteY185" fmla="*/ 18808 h 67170"/>
                <a:gd name="connsiteX186" fmla="*/ 104814 w 144585"/>
                <a:gd name="connsiteY186" fmla="*/ 21359 h 67170"/>
                <a:gd name="connsiteX187" fmla="*/ 106717 w 144585"/>
                <a:gd name="connsiteY187" fmla="*/ 22232 h 67170"/>
                <a:gd name="connsiteX188" fmla="*/ 108105 w 144585"/>
                <a:gd name="connsiteY188" fmla="*/ 23871 h 67170"/>
                <a:gd name="connsiteX189" fmla="*/ 109096 w 144585"/>
                <a:gd name="connsiteY189" fmla="*/ 24175 h 67170"/>
                <a:gd name="connsiteX190" fmla="*/ 110273 w 144585"/>
                <a:gd name="connsiteY190" fmla="*/ 24981 h 67170"/>
                <a:gd name="connsiteX191" fmla="*/ 112797 w 144585"/>
                <a:gd name="connsiteY191" fmla="*/ 27400 h 67170"/>
                <a:gd name="connsiteX192" fmla="*/ 113617 w 144585"/>
                <a:gd name="connsiteY192" fmla="*/ 32528 h 67170"/>
                <a:gd name="connsiteX193" fmla="*/ 114383 w 144585"/>
                <a:gd name="connsiteY193" fmla="*/ 33757 h 67170"/>
                <a:gd name="connsiteX194" fmla="*/ 114965 w 144585"/>
                <a:gd name="connsiteY194" fmla="*/ 35119 h 67170"/>
                <a:gd name="connsiteX195" fmla="*/ 115731 w 144585"/>
                <a:gd name="connsiteY195" fmla="*/ 35026 h 67170"/>
                <a:gd name="connsiteX196" fmla="*/ 116049 w 144585"/>
                <a:gd name="connsiteY196" fmla="*/ 33718 h 67170"/>
                <a:gd name="connsiteX197" fmla="*/ 115652 w 144585"/>
                <a:gd name="connsiteY197" fmla="*/ 32634 h 67170"/>
                <a:gd name="connsiteX198" fmla="*/ 115467 w 144585"/>
                <a:gd name="connsiteY198" fmla="*/ 30876 h 67170"/>
                <a:gd name="connsiteX199" fmla="*/ 116062 w 144585"/>
                <a:gd name="connsiteY199" fmla="*/ 31339 h 67170"/>
                <a:gd name="connsiteX200" fmla="*/ 116617 w 144585"/>
                <a:gd name="connsiteY200" fmla="*/ 32171 h 67170"/>
                <a:gd name="connsiteX201" fmla="*/ 118943 w 144585"/>
                <a:gd name="connsiteY201" fmla="*/ 32343 h 67170"/>
                <a:gd name="connsiteX202" fmla="*/ 119023 w 144585"/>
                <a:gd name="connsiteY202" fmla="*/ 33255 h 67170"/>
                <a:gd name="connsiteX203" fmla="*/ 119683 w 144585"/>
                <a:gd name="connsiteY203" fmla="*/ 33956 h 67170"/>
                <a:gd name="connsiteX204" fmla="*/ 120516 w 144585"/>
                <a:gd name="connsiteY204" fmla="*/ 33374 h 67170"/>
                <a:gd name="connsiteX205" fmla="*/ 121296 w 144585"/>
                <a:gd name="connsiteY205" fmla="*/ 32343 h 67170"/>
                <a:gd name="connsiteX206" fmla="*/ 122909 w 144585"/>
                <a:gd name="connsiteY206" fmla="*/ 31127 h 67170"/>
                <a:gd name="connsiteX207" fmla="*/ 123807 w 144585"/>
                <a:gd name="connsiteY207" fmla="*/ 33942 h 67170"/>
                <a:gd name="connsiteX208" fmla="*/ 124812 w 144585"/>
                <a:gd name="connsiteY208" fmla="*/ 35965 h 67170"/>
                <a:gd name="connsiteX209" fmla="*/ 128618 w 144585"/>
                <a:gd name="connsiteY209" fmla="*/ 39044 h 67170"/>
                <a:gd name="connsiteX210" fmla="*/ 130786 w 144585"/>
                <a:gd name="connsiteY210" fmla="*/ 41384 h 67170"/>
                <a:gd name="connsiteX211" fmla="*/ 128988 w 144585"/>
                <a:gd name="connsiteY211" fmla="*/ 40881 h 67170"/>
                <a:gd name="connsiteX212" fmla="*/ 126173 w 144585"/>
                <a:gd name="connsiteY212" fmla="*/ 38648 h 67170"/>
                <a:gd name="connsiteX213" fmla="*/ 123860 w 144585"/>
                <a:gd name="connsiteY213" fmla="*/ 37115 h 67170"/>
                <a:gd name="connsiteX214" fmla="*/ 122367 w 144585"/>
                <a:gd name="connsiteY214" fmla="*/ 34431 h 67170"/>
                <a:gd name="connsiteX215" fmla="*/ 121679 w 144585"/>
                <a:gd name="connsiteY215" fmla="*/ 34246 h 67170"/>
                <a:gd name="connsiteX216" fmla="*/ 120648 w 144585"/>
                <a:gd name="connsiteY216" fmla="*/ 35819 h 67170"/>
                <a:gd name="connsiteX217" fmla="*/ 118005 w 144585"/>
                <a:gd name="connsiteY217" fmla="*/ 38159 h 67170"/>
                <a:gd name="connsiteX218" fmla="*/ 118494 w 144585"/>
                <a:gd name="connsiteY218" fmla="*/ 41238 h 67170"/>
                <a:gd name="connsiteX219" fmla="*/ 117622 w 144585"/>
                <a:gd name="connsiteY219" fmla="*/ 42560 h 67170"/>
                <a:gd name="connsiteX220" fmla="*/ 116881 w 144585"/>
                <a:gd name="connsiteY220" fmla="*/ 43260 h 67170"/>
                <a:gd name="connsiteX221" fmla="*/ 115586 w 144585"/>
                <a:gd name="connsiteY221" fmla="*/ 43155 h 67170"/>
                <a:gd name="connsiteX222" fmla="*/ 114225 w 144585"/>
                <a:gd name="connsiteY222" fmla="*/ 43419 h 67170"/>
                <a:gd name="connsiteX223" fmla="*/ 115071 w 144585"/>
                <a:gd name="connsiteY223" fmla="*/ 47966 h 67170"/>
                <a:gd name="connsiteX224" fmla="*/ 119736 w 144585"/>
                <a:gd name="connsiteY224" fmla="*/ 58024 h 67170"/>
                <a:gd name="connsiteX225" fmla="*/ 125314 w 144585"/>
                <a:gd name="connsiteY225" fmla="*/ 66140 h 67170"/>
                <a:gd name="connsiteX226" fmla="*/ 125988 w 144585"/>
                <a:gd name="connsiteY226" fmla="*/ 66906 h 67170"/>
                <a:gd name="connsiteX227" fmla="*/ 128090 w 144585"/>
                <a:gd name="connsiteY227" fmla="*/ 60879 h 67170"/>
                <a:gd name="connsiteX228" fmla="*/ 129729 w 144585"/>
                <a:gd name="connsiteY228" fmla="*/ 59729 h 67170"/>
                <a:gd name="connsiteX229" fmla="*/ 130323 w 144585"/>
                <a:gd name="connsiteY229" fmla="*/ 58223 h 67170"/>
                <a:gd name="connsiteX230" fmla="*/ 129887 w 144585"/>
                <a:gd name="connsiteY230" fmla="*/ 54522 h 67170"/>
                <a:gd name="connsiteX231" fmla="*/ 130099 w 144585"/>
                <a:gd name="connsiteY231" fmla="*/ 53649 h 67170"/>
                <a:gd name="connsiteX232" fmla="*/ 130495 w 144585"/>
                <a:gd name="connsiteY232" fmla="*/ 53279 h 67170"/>
                <a:gd name="connsiteX233" fmla="*/ 130865 w 144585"/>
                <a:gd name="connsiteY233" fmla="*/ 53306 h 67170"/>
                <a:gd name="connsiteX234" fmla="*/ 131473 w 144585"/>
                <a:gd name="connsiteY234" fmla="*/ 53861 h 67170"/>
                <a:gd name="connsiteX235" fmla="*/ 132584 w 144585"/>
                <a:gd name="connsiteY235" fmla="*/ 55460 h 67170"/>
                <a:gd name="connsiteX236" fmla="*/ 133482 w 144585"/>
                <a:gd name="connsiteY236" fmla="*/ 57443 h 67170"/>
                <a:gd name="connsiteX237" fmla="*/ 134249 w 144585"/>
                <a:gd name="connsiteY237" fmla="*/ 58051 h 67170"/>
                <a:gd name="connsiteX238" fmla="*/ 135478 w 144585"/>
                <a:gd name="connsiteY238" fmla="*/ 57403 h 67170"/>
                <a:gd name="connsiteX239" fmla="*/ 140342 w 144585"/>
                <a:gd name="connsiteY239" fmla="*/ 53464 h 67170"/>
                <a:gd name="connsiteX240" fmla="*/ 140104 w 144585"/>
                <a:gd name="connsiteY240" fmla="*/ 52248 h 67170"/>
                <a:gd name="connsiteX241" fmla="*/ 140659 w 144585"/>
                <a:gd name="connsiteY241" fmla="*/ 49777 h 67170"/>
                <a:gd name="connsiteX242" fmla="*/ 142325 w 144585"/>
                <a:gd name="connsiteY242" fmla="*/ 47754 h 67170"/>
                <a:gd name="connsiteX243" fmla="*/ 144030 w 144585"/>
                <a:gd name="connsiteY243" fmla="*/ 47067 h 67170"/>
                <a:gd name="connsiteX244" fmla="*/ 144585 w 144585"/>
                <a:gd name="connsiteY244" fmla="*/ 45944 h 67170"/>
                <a:gd name="connsiteX245" fmla="*/ 144228 w 144585"/>
                <a:gd name="connsiteY245" fmla="*/ 44173 h 6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Lst>
              <a:rect l="l" t="t" r="r" b="b"/>
              <a:pathLst>
                <a:path w="144585" h="67170">
                  <a:moveTo>
                    <a:pt x="31774" y="61382"/>
                  </a:moveTo>
                  <a:lnTo>
                    <a:pt x="31471" y="59677"/>
                  </a:lnTo>
                  <a:lnTo>
                    <a:pt x="32502" y="58606"/>
                  </a:lnTo>
                  <a:lnTo>
                    <a:pt x="31219" y="55843"/>
                  </a:lnTo>
                  <a:lnTo>
                    <a:pt x="30638" y="55830"/>
                  </a:lnTo>
                  <a:lnTo>
                    <a:pt x="29105" y="56663"/>
                  </a:lnTo>
                  <a:lnTo>
                    <a:pt x="27862" y="59055"/>
                  </a:lnTo>
                  <a:lnTo>
                    <a:pt x="27783" y="59835"/>
                  </a:lnTo>
                  <a:lnTo>
                    <a:pt x="27902" y="60588"/>
                  </a:lnTo>
                  <a:lnTo>
                    <a:pt x="29818" y="62928"/>
                  </a:lnTo>
                  <a:lnTo>
                    <a:pt x="32541" y="64144"/>
                  </a:lnTo>
                  <a:lnTo>
                    <a:pt x="33916" y="63999"/>
                  </a:lnTo>
                  <a:lnTo>
                    <a:pt x="33731" y="62664"/>
                  </a:lnTo>
                  <a:lnTo>
                    <a:pt x="31774" y="61382"/>
                  </a:lnTo>
                  <a:close/>
                  <a:moveTo>
                    <a:pt x="97743" y="36784"/>
                  </a:moveTo>
                  <a:lnTo>
                    <a:pt x="96897" y="38013"/>
                  </a:lnTo>
                  <a:lnTo>
                    <a:pt x="97254" y="39203"/>
                  </a:lnTo>
                  <a:lnTo>
                    <a:pt x="98443" y="37947"/>
                  </a:lnTo>
                  <a:lnTo>
                    <a:pt x="98007" y="36771"/>
                  </a:lnTo>
                  <a:lnTo>
                    <a:pt x="97743" y="36784"/>
                  </a:lnTo>
                  <a:close/>
                  <a:moveTo>
                    <a:pt x="103307" y="32132"/>
                  </a:moveTo>
                  <a:lnTo>
                    <a:pt x="102488" y="32184"/>
                  </a:lnTo>
                  <a:lnTo>
                    <a:pt x="101338" y="32819"/>
                  </a:lnTo>
                  <a:lnTo>
                    <a:pt x="101285" y="35224"/>
                  </a:lnTo>
                  <a:lnTo>
                    <a:pt x="101060" y="35912"/>
                  </a:lnTo>
                  <a:lnTo>
                    <a:pt x="102078" y="38582"/>
                  </a:lnTo>
                  <a:lnTo>
                    <a:pt x="102633" y="37392"/>
                  </a:lnTo>
                  <a:lnTo>
                    <a:pt x="103796" y="36599"/>
                  </a:lnTo>
                  <a:lnTo>
                    <a:pt x="104219" y="35317"/>
                  </a:lnTo>
                  <a:lnTo>
                    <a:pt x="103955" y="32475"/>
                  </a:lnTo>
                  <a:lnTo>
                    <a:pt x="103307" y="32132"/>
                  </a:lnTo>
                  <a:close/>
                  <a:moveTo>
                    <a:pt x="21544" y="6120"/>
                  </a:moveTo>
                  <a:lnTo>
                    <a:pt x="20989" y="4719"/>
                  </a:lnTo>
                  <a:lnTo>
                    <a:pt x="20593" y="4679"/>
                  </a:lnTo>
                  <a:lnTo>
                    <a:pt x="19429" y="5062"/>
                  </a:lnTo>
                  <a:lnTo>
                    <a:pt x="21201" y="7441"/>
                  </a:lnTo>
                  <a:lnTo>
                    <a:pt x="21544" y="6120"/>
                  </a:lnTo>
                  <a:close/>
                  <a:moveTo>
                    <a:pt x="144228" y="44173"/>
                  </a:moveTo>
                  <a:lnTo>
                    <a:pt x="142708" y="39850"/>
                  </a:lnTo>
                  <a:lnTo>
                    <a:pt x="141267" y="37524"/>
                  </a:lnTo>
                  <a:lnTo>
                    <a:pt x="140382" y="35198"/>
                  </a:lnTo>
                  <a:lnTo>
                    <a:pt x="139972" y="33057"/>
                  </a:lnTo>
                  <a:lnTo>
                    <a:pt x="138307" y="31048"/>
                  </a:lnTo>
                  <a:lnTo>
                    <a:pt x="139166" y="29144"/>
                  </a:lnTo>
                  <a:lnTo>
                    <a:pt x="140659" y="26911"/>
                  </a:lnTo>
                  <a:lnTo>
                    <a:pt x="141148" y="26527"/>
                  </a:lnTo>
                  <a:lnTo>
                    <a:pt x="133482" y="19998"/>
                  </a:lnTo>
                  <a:lnTo>
                    <a:pt x="130456" y="14949"/>
                  </a:lnTo>
                  <a:lnTo>
                    <a:pt x="124468" y="10204"/>
                  </a:lnTo>
                  <a:lnTo>
                    <a:pt x="114278" y="5406"/>
                  </a:lnTo>
                  <a:lnTo>
                    <a:pt x="109546" y="4600"/>
                  </a:lnTo>
                  <a:lnTo>
                    <a:pt x="103704" y="4785"/>
                  </a:lnTo>
                  <a:lnTo>
                    <a:pt x="102673" y="4097"/>
                  </a:lnTo>
                  <a:lnTo>
                    <a:pt x="101734" y="2472"/>
                  </a:lnTo>
                  <a:lnTo>
                    <a:pt x="99408" y="1732"/>
                  </a:lnTo>
                  <a:lnTo>
                    <a:pt x="96936" y="1864"/>
                  </a:lnTo>
                  <a:lnTo>
                    <a:pt x="93434" y="806"/>
                  </a:lnTo>
                  <a:lnTo>
                    <a:pt x="87975" y="0"/>
                  </a:lnTo>
                  <a:lnTo>
                    <a:pt x="86045" y="1123"/>
                  </a:lnTo>
                  <a:lnTo>
                    <a:pt x="84142" y="3357"/>
                  </a:lnTo>
                  <a:lnTo>
                    <a:pt x="80679" y="6212"/>
                  </a:lnTo>
                  <a:lnTo>
                    <a:pt x="79159" y="6688"/>
                  </a:lnTo>
                  <a:lnTo>
                    <a:pt x="77560" y="7190"/>
                  </a:lnTo>
                  <a:lnTo>
                    <a:pt x="73621" y="10970"/>
                  </a:lnTo>
                  <a:lnTo>
                    <a:pt x="62968" y="14592"/>
                  </a:lnTo>
                  <a:lnTo>
                    <a:pt x="59637" y="16284"/>
                  </a:lnTo>
                  <a:lnTo>
                    <a:pt x="55381" y="20091"/>
                  </a:lnTo>
                  <a:lnTo>
                    <a:pt x="49671" y="22192"/>
                  </a:lnTo>
                  <a:lnTo>
                    <a:pt x="46129" y="22919"/>
                  </a:lnTo>
                  <a:lnTo>
                    <a:pt x="42362" y="23091"/>
                  </a:lnTo>
                  <a:lnTo>
                    <a:pt x="37696" y="21782"/>
                  </a:lnTo>
                  <a:lnTo>
                    <a:pt x="33876" y="16363"/>
                  </a:lnTo>
                  <a:lnTo>
                    <a:pt x="31722" y="14804"/>
                  </a:lnTo>
                  <a:lnTo>
                    <a:pt x="30810" y="13548"/>
                  </a:lnTo>
                  <a:lnTo>
                    <a:pt x="29554" y="12940"/>
                  </a:lnTo>
                  <a:lnTo>
                    <a:pt x="29356" y="13773"/>
                  </a:lnTo>
                  <a:lnTo>
                    <a:pt x="30942" y="15623"/>
                  </a:lnTo>
                  <a:lnTo>
                    <a:pt x="32065" y="18121"/>
                  </a:lnTo>
                  <a:lnTo>
                    <a:pt x="30889" y="18491"/>
                  </a:lnTo>
                  <a:lnTo>
                    <a:pt x="29224" y="18147"/>
                  </a:lnTo>
                  <a:lnTo>
                    <a:pt x="24624" y="18742"/>
                  </a:lnTo>
                  <a:lnTo>
                    <a:pt x="23329" y="17460"/>
                  </a:lnTo>
                  <a:lnTo>
                    <a:pt x="20659" y="16006"/>
                  </a:lnTo>
                  <a:lnTo>
                    <a:pt x="21068" y="12900"/>
                  </a:lnTo>
                  <a:lnTo>
                    <a:pt x="21981" y="12147"/>
                  </a:lnTo>
                  <a:lnTo>
                    <a:pt x="22337" y="11486"/>
                  </a:lnTo>
                  <a:lnTo>
                    <a:pt x="21967" y="10812"/>
                  </a:lnTo>
                  <a:lnTo>
                    <a:pt x="20236" y="11512"/>
                  </a:lnTo>
                  <a:lnTo>
                    <a:pt x="18597" y="10984"/>
                  </a:lnTo>
                  <a:lnTo>
                    <a:pt x="17936" y="7362"/>
                  </a:lnTo>
                  <a:lnTo>
                    <a:pt x="18319" y="6106"/>
                  </a:lnTo>
                  <a:lnTo>
                    <a:pt x="18213" y="4785"/>
                  </a:lnTo>
                  <a:lnTo>
                    <a:pt x="15174" y="2115"/>
                  </a:lnTo>
                  <a:lnTo>
                    <a:pt x="13706" y="608"/>
                  </a:lnTo>
                  <a:lnTo>
                    <a:pt x="13535" y="1123"/>
                  </a:lnTo>
                  <a:lnTo>
                    <a:pt x="13072" y="1665"/>
                  </a:lnTo>
                  <a:lnTo>
                    <a:pt x="12424" y="2221"/>
                  </a:lnTo>
                  <a:lnTo>
                    <a:pt x="11578" y="2604"/>
                  </a:lnTo>
                  <a:lnTo>
                    <a:pt x="9675" y="1467"/>
                  </a:lnTo>
                  <a:lnTo>
                    <a:pt x="7825" y="172"/>
                  </a:lnTo>
                  <a:lnTo>
                    <a:pt x="6714" y="767"/>
                  </a:lnTo>
                  <a:lnTo>
                    <a:pt x="6199" y="2445"/>
                  </a:lnTo>
                  <a:lnTo>
                    <a:pt x="5432" y="3304"/>
                  </a:lnTo>
                  <a:lnTo>
                    <a:pt x="4507" y="3648"/>
                  </a:lnTo>
                  <a:lnTo>
                    <a:pt x="4097" y="4216"/>
                  </a:lnTo>
                  <a:lnTo>
                    <a:pt x="3661" y="9873"/>
                  </a:lnTo>
                  <a:lnTo>
                    <a:pt x="3384" y="15200"/>
                  </a:lnTo>
                  <a:lnTo>
                    <a:pt x="4837" y="15319"/>
                  </a:lnTo>
                  <a:lnTo>
                    <a:pt x="7164" y="17169"/>
                  </a:lnTo>
                  <a:lnTo>
                    <a:pt x="8142" y="18253"/>
                  </a:lnTo>
                  <a:lnTo>
                    <a:pt x="8406" y="19258"/>
                  </a:lnTo>
                  <a:lnTo>
                    <a:pt x="8076" y="19747"/>
                  </a:lnTo>
                  <a:lnTo>
                    <a:pt x="6212" y="20910"/>
                  </a:lnTo>
                  <a:lnTo>
                    <a:pt x="4375" y="22377"/>
                  </a:lnTo>
                  <a:lnTo>
                    <a:pt x="3397" y="24214"/>
                  </a:lnTo>
                  <a:lnTo>
                    <a:pt x="4745" y="27175"/>
                  </a:lnTo>
                  <a:lnTo>
                    <a:pt x="4957" y="29184"/>
                  </a:lnTo>
                  <a:lnTo>
                    <a:pt x="4785" y="31299"/>
                  </a:lnTo>
                  <a:lnTo>
                    <a:pt x="4309" y="32317"/>
                  </a:lnTo>
                  <a:lnTo>
                    <a:pt x="793" y="34735"/>
                  </a:lnTo>
                  <a:lnTo>
                    <a:pt x="0" y="35581"/>
                  </a:lnTo>
                  <a:lnTo>
                    <a:pt x="66" y="36202"/>
                  </a:lnTo>
                  <a:lnTo>
                    <a:pt x="1837" y="37868"/>
                  </a:lnTo>
                  <a:lnTo>
                    <a:pt x="2630" y="39480"/>
                  </a:lnTo>
                  <a:lnTo>
                    <a:pt x="3251" y="41436"/>
                  </a:lnTo>
                  <a:lnTo>
                    <a:pt x="3251" y="43128"/>
                  </a:lnTo>
                  <a:lnTo>
                    <a:pt x="3912" y="42309"/>
                  </a:lnTo>
                  <a:lnTo>
                    <a:pt x="3859" y="38159"/>
                  </a:lnTo>
                  <a:lnTo>
                    <a:pt x="6067" y="36546"/>
                  </a:lnTo>
                  <a:lnTo>
                    <a:pt x="8631" y="36031"/>
                  </a:lnTo>
                  <a:lnTo>
                    <a:pt x="12266" y="37009"/>
                  </a:lnTo>
                  <a:lnTo>
                    <a:pt x="16376" y="37366"/>
                  </a:lnTo>
                  <a:lnTo>
                    <a:pt x="19654" y="36348"/>
                  </a:lnTo>
                  <a:lnTo>
                    <a:pt x="19800" y="38621"/>
                  </a:lnTo>
                  <a:lnTo>
                    <a:pt x="21346" y="39626"/>
                  </a:lnTo>
                  <a:lnTo>
                    <a:pt x="22959" y="38833"/>
                  </a:lnTo>
                  <a:lnTo>
                    <a:pt x="26012" y="39044"/>
                  </a:lnTo>
                  <a:lnTo>
                    <a:pt x="28748" y="40445"/>
                  </a:lnTo>
                  <a:lnTo>
                    <a:pt x="31999" y="41238"/>
                  </a:lnTo>
                  <a:lnTo>
                    <a:pt x="32726" y="43102"/>
                  </a:lnTo>
                  <a:lnTo>
                    <a:pt x="33109" y="44675"/>
                  </a:lnTo>
                  <a:lnTo>
                    <a:pt x="36929" y="53002"/>
                  </a:lnTo>
                  <a:lnTo>
                    <a:pt x="40207" y="54297"/>
                  </a:lnTo>
                  <a:lnTo>
                    <a:pt x="42652" y="55698"/>
                  </a:lnTo>
                  <a:lnTo>
                    <a:pt x="43868" y="55830"/>
                  </a:lnTo>
                  <a:lnTo>
                    <a:pt x="44529" y="54495"/>
                  </a:lnTo>
                  <a:lnTo>
                    <a:pt x="45137" y="50570"/>
                  </a:lnTo>
                  <a:lnTo>
                    <a:pt x="45745" y="49248"/>
                  </a:lnTo>
                  <a:lnTo>
                    <a:pt x="47371" y="48627"/>
                  </a:lnTo>
                  <a:lnTo>
                    <a:pt x="48151" y="47966"/>
                  </a:lnTo>
                  <a:lnTo>
                    <a:pt x="48587" y="53293"/>
                  </a:lnTo>
                  <a:lnTo>
                    <a:pt x="51191" y="61025"/>
                  </a:lnTo>
                  <a:lnTo>
                    <a:pt x="51297" y="65558"/>
                  </a:lnTo>
                  <a:lnTo>
                    <a:pt x="52605" y="67171"/>
                  </a:lnTo>
                  <a:lnTo>
                    <a:pt x="57073" y="67012"/>
                  </a:lnTo>
                  <a:lnTo>
                    <a:pt x="62809" y="65624"/>
                  </a:lnTo>
                  <a:lnTo>
                    <a:pt x="64514" y="64223"/>
                  </a:lnTo>
                  <a:lnTo>
                    <a:pt x="65215" y="62505"/>
                  </a:lnTo>
                  <a:lnTo>
                    <a:pt x="66787" y="61382"/>
                  </a:lnTo>
                  <a:lnTo>
                    <a:pt x="71202" y="61157"/>
                  </a:lnTo>
                  <a:lnTo>
                    <a:pt x="72312" y="60602"/>
                  </a:lnTo>
                  <a:lnTo>
                    <a:pt x="73779" y="59280"/>
                  </a:lnTo>
                  <a:lnTo>
                    <a:pt x="73211" y="56465"/>
                  </a:lnTo>
                  <a:lnTo>
                    <a:pt x="72431" y="54561"/>
                  </a:lnTo>
                  <a:lnTo>
                    <a:pt x="68083" y="49341"/>
                  </a:lnTo>
                  <a:lnTo>
                    <a:pt x="65704" y="45204"/>
                  </a:lnTo>
                  <a:lnTo>
                    <a:pt x="64673" y="44344"/>
                  </a:lnTo>
                  <a:lnTo>
                    <a:pt x="63523" y="42970"/>
                  </a:lnTo>
                  <a:lnTo>
                    <a:pt x="63430" y="41199"/>
                  </a:lnTo>
                  <a:lnTo>
                    <a:pt x="63721" y="39110"/>
                  </a:lnTo>
                  <a:lnTo>
                    <a:pt x="65082" y="37736"/>
                  </a:lnTo>
                  <a:lnTo>
                    <a:pt x="66087" y="36995"/>
                  </a:lnTo>
                  <a:lnTo>
                    <a:pt x="70316" y="36282"/>
                  </a:lnTo>
                  <a:lnTo>
                    <a:pt x="72220" y="35277"/>
                  </a:lnTo>
                  <a:lnTo>
                    <a:pt x="81948" y="28325"/>
                  </a:lnTo>
                  <a:lnTo>
                    <a:pt x="80388" y="27096"/>
                  </a:lnTo>
                  <a:lnTo>
                    <a:pt x="81935" y="25047"/>
                  </a:lnTo>
                  <a:lnTo>
                    <a:pt x="82728" y="23249"/>
                  </a:lnTo>
                  <a:lnTo>
                    <a:pt x="83944" y="21108"/>
                  </a:lnTo>
                  <a:lnTo>
                    <a:pt x="86891" y="19628"/>
                  </a:lnTo>
                  <a:lnTo>
                    <a:pt x="87446" y="19033"/>
                  </a:lnTo>
                  <a:lnTo>
                    <a:pt x="88636" y="17751"/>
                  </a:lnTo>
                  <a:lnTo>
                    <a:pt x="90328" y="16733"/>
                  </a:lnTo>
                  <a:lnTo>
                    <a:pt x="95192" y="16337"/>
                  </a:lnTo>
                  <a:lnTo>
                    <a:pt x="99144" y="16984"/>
                  </a:lnTo>
                  <a:lnTo>
                    <a:pt x="102302" y="18808"/>
                  </a:lnTo>
                  <a:lnTo>
                    <a:pt x="104814" y="21359"/>
                  </a:lnTo>
                  <a:lnTo>
                    <a:pt x="106717" y="22232"/>
                  </a:lnTo>
                  <a:lnTo>
                    <a:pt x="108105" y="23871"/>
                  </a:lnTo>
                  <a:lnTo>
                    <a:pt x="109096" y="24175"/>
                  </a:lnTo>
                  <a:lnTo>
                    <a:pt x="110273" y="24981"/>
                  </a:lnTo>
                  <a:lnTo>
                    <a:pt x="112797" y="27400"/>
                  </a:lnTo>
                  <a:lnTo>
                    <a:pt x="113617" y="32528"/>
                  </a:lnTo>
                  <a:lnTo>
                    <a:pt x="114383" y="33757"/>
                  </a:lnTo>
                  <a:lnTo>
                    <a:pt x="114965" y="35119"/>
                  </a:lnTo>
                  <a:lnTo>
                    <a:pt x="115731" y="35026"/>
                  </a:lnTo>
                  <a:lnTo>
                    <a:pt x="116049" y="33718"/>
                  </a:lnTo>
                  <a:lnTo>
                    <a:pt x="115652" y="32634"/>
                  </a:lnTo>
                  <a:lnTo>
                    <a:pt x="115467" y="30876"/>
                  </a:lnTo>
                  <a:lnTo>
                    <a:pt x="116062" y="31339"/>
                  </a:lnTo>
                  <a:lnTo>
                    <a:pt x="116617" y="32171"/>
                  </a:lnTo>
                  <a:lnTo>
                    <a:pt x="118943" y="32343"/>
                  </a:lnTo>
                  <a:lnTo>
                    <a:pt x="119023" y="33255"/>
                  </a:lnTo>
                  <a:lnTo>
                    <a:pt x="119683" y="33956"/>
                  </a:lnTo>
                  <a:lnTo>
                    <a:pt x="120516" y="33374"/>
                  </a:lnTo>
                  <a:lnTo>
                    <a:pt x="121296" y="32343"/>
                  </a:lnTo>
                  <a:lnTo>
                    <a:pt x="122909" y="31127"/>
                  </a:lnTo>
                  <a:lnTo>
                    <a:pt x="123807" y="33942"/>
                  </a:lnTo>
                  <a:lnTo>
                    <a:pt x="124812" y="35965"/>
                  </a:lnTo>
                  <a:lnTo>
                    <a:pt x="128618" y="39044"/>
                  </a:lnTo>
                  <a:lnTo>
                    <a:pt x="130786" y="41384"/>
                  </a:lnTo>
                  <a:lnTo>
                    <a:pt x="128988" y="40881"/>
                  </a:lnTo>
                  <a:lnTo>
                    <a:pt x="126173" y="38648"/>
                  </a:lnTo>
                  <a:lnTo>
                    <a:pt x="123860" y="37115"/>
                  </a:lnTo>
                  <a:lnTo>
                    <a:pt x="122367" y="34431"/>
                  </a:lnTo>
                  <a:lnTo>
                    <a:pt x="121679" y="34246"/>
                  </a:lnTo>
                  <a:lnTo>
                    <a:pt x="120648" y="35819"/>
                  </a:lnTo>
                  <a:lnTo>
                    <a:pt x="118005" y="38159"/>
                  </a:lnTo>
                  <a:lnTo>
                    <a:pt x="118494" y="41238"/>
                  </a:lnTo>
                  <a:lnTo>
                    <a:pt x="117622" y="42560"/>
                  </a:lnTo>
                  <a:lnTo>
                    <a:pt x="116881" y="43260"/>
                  </a:lnTo>
                  <a:lnTo>
                    <a:pt x="115586" y="43155"/>
                  </a:lnTo>
                  <a:lnTo>
                    <a:pt x="114225" y="43419"/>
                  </a:lnTo>
                  <a:lnTo>
                    <a:pt x="115071" y="47966"/>
                  </a:lnTo>
                  <a:lnTo>
                    <a:pt x="119736" y="58024"/>
                  </a:lnTo>
                  <a:lnTo>
                    <a:pt x="125314" y="66140"/>
                  </a:lnTo>
                  <a:lnTo>
                    <a:pt x="125988" y="66906"/>
                  </a:lnTo>
                  <a:lnTo>
                    <a:pt x="128090" y="60879"/>
                  </a:lnTo>
                  <a:lnTo>
                    <a:pt x="129729" y="59729"/>
                  </a:lnTo>
                  <a:lnTo>
                    <a:pt x="130323" y="58223"/>
                  </a:lnTo>
                  <a:lnTo>
                    <a:pt x="129887" y="54522"/>
                  </a:lnTo>
                  <a:lnTo>
                    <a:pt x="130099" y="53649"/>
                  </a:lnTo>
                  <a:lnTo>
                    <a:pt x="130495" y="53279"/>
                  </a:lnTo>
                  <a:lnTo>
                    <a:pt x="130865" y="53306"/>
                  </a:lnTo>
                  <a:lnTo>
                    <a:pt x="131473" y="53861"/>
                  </a:lnTo>
                  <a:lnTo>
                    <a:pt x="132584" y="55460"/>
                  </a:lnTo>
                  <a:lnTo>
                    <a:pt x="133482" y="57443"/>
                  </a:lnTo>
                  <a:lnTo>
                    <a:pt x="134249" y="58051"/>
                  </a:lnTo>
                  <a:lnTo>
                    <a:pt x="135478" y="57403"/>
                  </a:lnTo>
                  <a:lnTo>
                    <a:pt x="140342" y="53464"/>
                  </a:lnTo>
                  <a:lnTo>
                    <a:pt x="140104" y="52248"/>
                  </a:lnTo>
                  <a:lnTo>
                    <a:pt x="140659" y="49777"/>
                  </a:lnTo>
                  <a:lnTo>
                    <a:pt x="142325" y="47754"/>
                  </a:lnTo>
                  <a:lnTo>
                    <a:pt x="144030" y="47067"/>
                  </a:lnTo>
                  <a:lnTo>
                    <a:pt x="144585" y="45944"/>
                  </a:lnTo>
                  <a:lnTo>
                    <a:pt x="144228" y="4417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7" name="Volný tvar: obrazec 104">
              <a:extLst>
                <a:ext uri="{FF2B5EF4-FFF2-40B4-BE49-F238E27FC236}">
                  <a16:creationId xmlns:a16="http://schemas.microsoft.com/office/drawing/2014/main" id="{9C878180-7C4A-53D8-A25F-C4D0F786DF27}"/>
                </a:ext>
              </a:extLst>
            </p:cNvPr>
            <p:cNvSpPr/>
            <p:nvPr/>
          </p:nvSpPr>
          <p:spPr>
            <a:xfrm>
              <a:off x="4143056" y="3911813"/>
              <a:ext cx="33546" cy="39701"/>
            </a:xfrm>
            <a:custGeom>
              <a:avLst/>
              <a:gdLst>
                <a:gd name="connsiteX0" fmla="*/ 7362 w 31550"/>
                <a:gd name="connsiteY0" fmla="*/ 27955 h 37339"/>
                <a:gd name="connsiteX1" fmla="*/ 6159 w 31550"/>
                <a:gd name="connsiteY1" fmla="*/ 26739 h 37339"/>
                <a:gd name="connsiteX2" fmla="*/ 4203 w 31550"/>
                <a:gd name="connsiteY2" fmla="*/ 29580 h 37339"/>
                <a:gd name="connsiteX3" fmla="*/ 0 w 31550"/>
                <a:gd name="connsiteY3" fmla="*/ 34114 h 37339"/>
                <a:gd name="connsiteX4" fmla="*/ 397 w 31550"/>
                <a:gd name="connsiteY4" fmla="*/ 34973 h 37339"/>
                <a:gd name="connsiteX5" fmla="*/ 1335 w 31550"/>
                <a:gd name="connsiteY5" fmla="*/ 37339 h 37339"/>
                <a:gd name="connsiteX6" fmla="*/ 3635 w 31550"/>
                <a:gd name="connsiteY6" fmla="*/ 34960 h 37339"/>
                <a:gd name="connsiteX7" fmla="*/ 3542 w 31550"/>
                <a:gd name="connsiteY7" fmla="*/ 32991 h 37339"/>
                <a:gd name="connsiteX8" fmla="*/ 7415 w 31550"/>
                <a:gd name="connsiteY8" fmla="*/ 28404 h 37339"/>
                <a:gd name="connsiteX9" fmla="*/ 7362 w 31550"/>
                <a:gd name="connsiteY9" fmla="*/ 27955 h 37339"/>
                <a:gd name="connsiteX10" fmla="*/ 30466 w 31550"/>
                <a:gd name="connsiteY10" fmla="*/ 15478 h 37339"/>
                <a:gd name="connsiteX11" fmla="*/ 30294 w 31550"/>
                <a:gd name="connsiteY11" fmla="*/ 12147 h 37339"/>
                <a:gd name="connsiteX12" fmla="*/ 30902 w 31550"/>
                <a:gd name="connsiteY12" fmla="*/ 8353 h 37339"/>
                <a:gd name="connsiteX13" fmla="*/ 30083 w 31550"/>
                <a:gd name="connsiteY13" fmla="*/ 3912 h 37339"/>
                <a:gd name="connsiteX14" fmla="*/ 28470 w 31550"/>
                <a:gd name="connsiteY14" fmla="*/ 3740 h 37339"/>
                <a:gd name="connsiteX15" fmla="*/ 26422 w 31550"/>
                <a:gd name="connsiteY15" fmla="*/ 2366 h 37339"/>
                <a:gd name="connsiteX16" fmla="*/ 25959 w 31550"/>
                <a:gd name="connsiteY16" fmla="*/ 1176 h 37339"/>
                <a:gd name="connsiteX17" fmla="*/ 25338 w 31550"/>
                <a:gd name="connsiteY17" fmla="*/ 767 h 37339"/>
                <a:gd name="connsiteX18" fmla="*/ 23937 w 31550"/>
                <a:gd name="connsiteY18" fmla="*/ 608 h 37339"/>
                <a:gd name="connsiteX19" fmla="*/ 21267 w 31550"/>
                <a:gd name="connsiteY19" fmla="*/ 0 h 37339"/>
                <a:gd name="connsiteX20" fmla="*/ 18372 w 31550"/>
                <a:gd name="connsiteY20" fmla="*/ 2088 h 37339"/>
                <a:gd name="connsiteX21" fmla="*/ 17328 w 31550"/>
                <a:gd name="connsiteY21" fmla="*/ 5538 h 37339"/>
                <a:gd name="connsiteX22" fmla="*/ 17183 w 31550"/>
                <a:gd name="connsiteY22" fmla="*/ 7150 h 37339"/>
                <a:gd name="connsiteX23" fmla="*/ 16389 w 31550"/>
                <a:gd name="connsiteY23" fmla="*/ 10534 h 37339"/>
                <a:gd name="connsiteX24" fmla="*/ 16905 w 31550"/>
                <a:gd name="connsiteY24" fmla="*/ 12609 h 37339"/>
                <a:gd name="connsiteX25" fmla="*/ 17275 w 31550"/>
                <a:gd name="connsiteY25" fmla="*/ 15292 h 37339"/>
                <a:gd name="connsiteX26" fmla="*/ 17698 w 31550"/>
                <a:gd name="connsiteY26" fmla="*/ 17500 h 37339"/>
                <a:gd name="connsiteX27" fmla="*/ 17526 w 31550"/>
                <a:gd name="connsiteY27" fmla="*/ 18822 h 37339"/>
                <a:gd name="connsiteX28" fmla="*/ 16998 w 31550"/>
                <a:gd name="connsiteY28" fmla="*/ 19535 h 37339"/>
                <a:gd name="connsiteX29" fmla="*/ 17209 w 31550"/>
                <a:gd name="connsiteY29" fmla="*/ 20037 h 37339"/>
                <a:gd name="connsiteX30" fmla="*/ 17738 w 31550"/>
                <a:gd name="connsiteY30" fmla="*/ 20223 h 37339"/>
                <a:gd name="connsiteX31" fmla="*/ 19363 w 31550"/>
                <a:gd name="connsiteY31" fmla="*/ 19628 h 37339"/>
                <a:gd name="connsiteX32" fmla="*/ 21161 w 31550"/>
                <a:gd name="connsiteY32" fmla="*/ 20223 h 37339"/>
                <a:gd name="connsiteX33" fmla="*/ 22932 w 31550"/>
                <a:gd name="connsiteY33" fmla="*/ 21359 h 37339"/>
                <a:gd name="connsiteX34" fmla="*/ 23117 w 31550"/>
                <a:gd name="connsiteY34" fmla="*/ 22099 h 37339"/>
                <a:gd name="connsiteX35" fmla="*/ 21954 w 31550"/>
                <a:gd name="connsiteY35" fmla="*/ 22536 h 37339"/>
                <a:gd name="connsiteX36" fmla="*/ 19245 w 31550"/>
                <a:gd name="connsiteY36" fmla="*/ 24254 h 37339"/>
                <a:gd name="connsiteX37" fmla="*/ 17394 w 31550"/>
                <a:gd name="connsiteY37" fmla="*/ 26250 h 37339"/>
                <a:gd name="connsiteX38" fmla="*/ 17011 w 31550"/>
                <a:gd name="connsiteY38" fmla="*/ 28100 h 37339"/>
                <a:gd name="connsiteX39" fmla="*/ 15940 w 31550"/>
                <a:gd name="connsiteY39" fmla="*/ 32026 h 37339"/>
                <a:gd name="connsiteX40" fmla="*/ 16178 w 31550"/>
                <a:gd name="connsiteY40" fmla="*/ 32832 h 37339"/>
                <a:gd name="connsiteX41" fmla="*/ 16865 w 31550"/>
                <a:gd name="connsiteY41" fmla="*/ 33308 h 37339"/>
                <a:gd name="connsiteX42" fmla="*/ 21452 w 31550"/>
                <a:gd name="connsiteY42" fmla="*/ 32885 h 37339"/>
                <a:gd name="connsiteX43" fmla="*/ 25523 w 31550"/>
                <a:gd name="connsiteY43" fmla="*/ 31299 h 37339"/>
                <a:gd name="connsiteX44" fmla="*/ 28550 w 31550"/>
                <a:gd name="connsiteY44" fmla="*/ 29607 h 37339"/>
                <a:gd name="connsiteX45" fmla="*/ 29554 w 31550"/>
                <a:gd name="connsiteY45" fmla="*/ 29713 h 37339"/>
                <a:gd name="connsiteX46" fmla="*/ 29739 w 31550"/>
                <a:gd name="connsiteY46" fmla="*/ 27373 h 37339"/>
                <a:gd name="connsiteX47" fmla="*/ 30321 w 31550"/>
                <a:gd name="connsiteY47" fmla="*/ 24280 h 37339"/>
                <a:gd name="connsiteX48" fmla="*/ 31550 w 31550"/>
                <a:gd name="connsiteY48" fmla="*/ 21663 h 37339"/>
                <a:gd name="connsiteX49" fmla="*/ 30466 w 31550"/>
                <a:gd name="connsiteY49" fmla="*/ 15478 h 3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1550" h="37339">
                  <a:moveTo>
                    <a:pt x="7362" y="27955"/>
                  </a:moveTo>
                  <a:lnTo>
                    <a:pt x="6159" y="26739"/>
                  </a:lnTo>
                  <a:lnTo>
                    <a:pt x="4203" y="29580"/>
                  </a:lnTo>
                  <a:lnTo>
                    <a:pt x="0" y="34114"/>
                  </a:lnTo>
                  <a:lnTo>
                    <a:pt x="397" y="34973"/>
                  </a:lnTo>
                  <a:lnTo>
                    <a:pt x="1335" y="37339"/>
                  </a:lnTo>
                  <a:lnTo>
                    <a:pt x="3635" y="34960"/>
                  </a:lnTo>
                  <a:lnTo>
                    <a:pt x="3542" y="32991"/>
                  </a:lnTo>
                  <a:lnTo>
                    <a:pt x="7415" y="28404"/>
                  </a:lnTo>
                  <a:lnTo>
                    <a:pt x="7362" y="27955"/>
                  </a:lnTo>
                  <a:close/>
                  <a:moveTo>
                    <a:pt x="30466" y="15478"/>
                  </a:moveTo>
                  <a:lnTo>
                    <a:pt x="30294" y="12147"/>
                  </a:lnTo>
                  <a:lnTo>
                    <a:pt x="30902" y="8353"/>
                  </a:lnTo>
                  <a:lnTo>
                    <a:pt x="30083" y="3912"/>
                  </a:lnTo>
                  <a:lnTo>
                    <a:pt x="28470" y="3740"/>
                  </a:lnTo>
                  <a:lnTo>
                    <a:pt x="26422" y="2366"/>
                  </a:lnTo>
                  <a:lnTo>
                    <a:pt x="25959" y="1176"/>
                  </a:lnTo>
                  <a:lnTo>
                    <a:pt x="25338" y="767"/>
                  </a:lnTo>
                  <a:lnTo>
                    <a:pt x="23937" y="608"/>
                  </a:lnTo>
                  <a:lnTo>
                    <a:pt x="21267" y="0"/>
                  </a:lnTo>
                  <a:lnTo>
                    <a:pt x="18372" y="2088"/>
                  </a:lnTo>
                  <a:lnTo>
                    <a:pt x="17328" y="5538"/>
                  </a:lnTo>
                  <a:lnTo>
                    <a:pt x="17183" y="7150"/>
                  </a:lnTo>
                  <a:lnTo>
                    <a:pt x="16389" y="10534"/>
                  </a:lnTo>
                  <a:lnTo>
                    <a:pt x="16905" y="12609"/>
                  </a:lnTo>
                  <a:lnTo>
                    <a:pt x="17275" y="15292"/>
                  </a:lnTo>
                  <a:lnTo>
                    <a:pt x="17698" y="17500"/>
                  </a:lnTo>
                  <a:lnTo>
                    <a:pt x="17526" y="18822"/>
                  </a:lnTo>
                  <a:lnTo>
                    <a:pt x="16998" y="19535"/>
                  </a:lnTo>
                  <a:lnTo>
                    <a:pt x="17209" y="20037"/>
                  </a:lnTo>
                  <a:lnTo>
                    <a:pt x="17738" y="20223"/>
                  </a:lnTo>
                  <a:lnTo>
                    <a:pt x="19363" y="19628"/>
                  </a:lnTo>
                  <a:lnTo>
                    <a:pt x="21161" y="20223"/>
                  </a:lnTo>
                  <a:lnTo>
                    <a:pt x="22932" y="21359"/>
                  </a:lnTo>
                  <a:lnTo>
                    <a:pt x="23117" y="22099"/>
                  </a:lnTo>
                  <a:lnTo>
                    <a:pt x="21954" y="22536"/>
                  </a:lnTo>
                  <a:lnTo>
                    <a:pt x="19245" y="24254"/>
                  </a:lnTo>
                  <a:lnTo>
                    <a:pt x="17394" y="26250"/>
                  </a:lnTo>
                  <a:lnTo>
                    <a:pt x="17011" y="28100"/>
                  </a:lnTo>
                  <a:lnTo>
                    <a:pt x="15940" y="32026"/>
                  </a:lnTo>
                  <a:lnTo>
                    <a:pt x="16178" y="32832"/>
                  </a:lnTo>
                  <a:lnTo>
                    <a:pt x="16865" y="33308"/>
                  </a:lnTo>
                  <a:lnTo>
                    <a:pt x="21452" y="32885"/>
                  </a:lnTo>
                  <a:lnTo>
                    <a:pt x="25523" y="31299"/>
                  </a:lnTo>
                  <a:lnTo>
                    <a:pt x="28550" y="29607"/>
                  </a:lnTo>
                  <a:lnTo>
                    <a:pt x="29554" y="29713"/>
                  </a:lnTo>
                  <a:lnTo>
                    <a:pt x="29739" y="27373"/>
                  </a:lnTo>
                  <a:lnTo>
                    <a:pt x="30321" y="24280"/>
                  </a:lnTo>
                  <a:lnTo>
                    <a:pt x="31550" y="21663"/>
                  </a:lnTo>
                  <a:lnTo>
                    <a:pt x="30466" y="1547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8" name="Volný tvar: obrazec 105">
              <a:extLst>
                <a:ext uri="{FF2B5EF4-FFF2-40B4-BE49-F238E27FC236}">
                  <a16:creationId xmlns:a16="http://schemas.microsoft.com/office/drawing/2014/main" id="{2F3D18C5-C913-FD8B-E98E-7A67E457E4A5}"/>
                </a:ext>
              </a:extLst>
            </p:cNvPr>
            <p:cNvSpPr/>
            <p:nvPr/>
          </p:nvSpPr>
          <p:spPr>
            <a:xfrm>
              <a:off x="4825115" y="3775228"/>
              <a:ext cx="381257" cy="400074"/>
            </a:xfrm>
            <a:custGeom>
              <a:avLst/>
              <a:gdLst>
                <a:gd name="connsiteX0" fmla="*/ 356988 w 358574"/>
                <a:gd name="connsiteY0" fmla="*/ 52922 h 376272"/>
                <a:gd name="connsiteX1" fmla="*/ 356076 w 358574"/>
                <a:gd name="connsiteY1" fmla="*/ 51482 h 376272"/>
                <a:gd name="connsiteX2" fmla="*/ 354226 w 358574"/>
                <a:gd name="connsiteY2" fmla="*/ 48614 h 376272"/>
                <a:gd name="connsiteX3" fmla="*/ 352600 w 358574"/>
                <a:gd name="connsiteY3" fmla="*/ 46049 h 376272"/>
                <a:gd name="connsiteX4" fmla="*/ 350089 w 358574"/>
                <a:gd name="connsiteY4" fmla="*/ 42150 h 376272"/>
                <a:gd name="connsiteX5" fmla="*/ 348437 w 358574"/>
                <a:gd name="connsiteY5" fmla="*/ 39573 h 376272"/>
                <a:gd name="connsiteX6" fmla="*/ 347406 w 358574"/>
                <a:gd name="connsiteY6" fmla="*/ 39084 h 376272"/>
                <a:gd name="connsiteX7" fmla="*/ 344829 w 358574"/>
                <a:gd name="connsiteY7" fmla="*/ 37630 h 376272"/>
                <a:gd name="connsiteX8" fmla="*/ 342951 w 358574"/>
                <a:gd name="connsiteY8" fmla="*/ 36374 h 376272"/>
                <a:gd name="connsiteX9" fmla="*/ 341921 w 358574"/>
                <a:gd name="connsiteY9" fmla="*/ 33096 h 376272"/>
                <a:gd name="connsiteX10" fmla="*/ 340837 w 358574"/>
                <a:gd name="connsiteY10" fmla="*/ 33347 h 376272"/>
                <a:gd name="connsiteX11" fmla="*/ 338365 w 358574"/>
                <a:gd name="connsiteY11" fmla="*/ 34524 h 376272"/>
                <a:gd name="connsiteX12" fmla="*/ 335391 w 358574"/>
                <a:gd name="connsiteY12" fmla="*/ 35277 h 376272"/>
                <a:gd name="connsiteX13" fmla="*/ 333660 w 358574"/>
                <a:gd name="connsiteY13" fmla="*/ 35290 h 376272"/>
                <a:gd name="connsiteX14" fmla="*/ 332840 w 358574"/>
                <a:gd name="connsiteY14" fmla="*/ 34762 h 376272"/>
                <a:gd name="connsiteX15" fmla="*/ 331029 w 358574"/>
                <a:gd name="connsiteY15" fmla="*/ 31312 h 376272"/>
                <a:gd name="connsiteX16" fmla="*/ 330051 w 358574"/>
                <a:gd name="connsiteY16" fmla="*/ 30334 h 376272"/>
                <a:gd name="connsiteX17" fmla="*/ 328544 w 358574"/>
                <a:gd name="connsiteY17" fmla="*/ 29951 h 376272"/>
                <a:gd name="connsiteX18" fmla="*/ 326879 w 358574"/>
                <a:gd name="connsiteY18" fmla="*/ 29343 h 376272"/>
                <a:gd name="connsiteX19" fmla="*/ 325901 w 358574"/>
                <a:gd name="connsiteY19" fmla="*/ 28444 h 376272"/>
                <a:gd name="connsiteX20" fmla="*/ 325478 w 358574"/>
                <a:gd name="connsiteY20" fmla="*/ 27307 h 376272"/>
                <a:gd name="connsiteX21" fmla="*/ 325875 w 358574"/>
                <a:gd name="connsiteY21" fmla="*/ 25999 h 376272"/>
                <a:gd name="connsiteX22" fmla="*/ 326456 w 358574"/>
                <a:gd name="connsiteY22" fmla="*/ 24994 h 376272"/>
                <a:gd name="connsiteX23" fmla="*/ 325201 w 358574"/>
                <a:gd name="connsiteY23" fmla="*/ 18848 h 376272"/>
                <a:gd name="connsiteX24" fmla="*/ 324183 w 358574"/>
                <a:gd name="connsiteY24" fmla="*/ 16667 h 376272"/>
                <a:gd name="connsiteX25" fmla="*/ 323324 w 358574"/>
                <a:gd name="connsiteY25" fmla="*/ 14830 h 376272"/>
                <a:gd name="connsiteX26" fmla="*/ 321685 w 358574"/>
                <a:gd name="connsiteY26" fmla="*/ 12557 h 376272"/>
                <a:gd name="connsiteX27" fmla="*/ 320310 w 358574"/>
                <a:gd name="connsiteY27" fmla="*/ 11142 h 376272"/>
                <a:gd name="connsiteX28" fmla="*/ 318420 w 358574"/>
                <a:gd name="connsiteY28" fmla="*/ 9847 h 376272"/>
                <a:gd name="connsiteX29" fmla="*/ 315657 w 358574"/>
                <a:gd name="connsiteY29" fmla="*/ 8486 h 376272"/>
                <a:gd name="connsiteX30" fmla="*/ 313358 w 358574"/>
                <a:gd name="connsiteY30" fmla="*/ 7983 h 376272"/>
                <a:gd name="connsiteX31" fmla="*/ 310939 w 358574"/>
                <a:gd name="connsiteY31" fmla="*/ 8975 h 376272"/>
                <a:gd name="connsiteX32" fmla="*/ 310014 w 358574"/>
                <a:gd name="connsiteY32" fmla="*/ 8591 h 376272"/>
                <a:gd name="connsiteX33" fmla="*/ 307952 w 358574"/>
                <a:gd name="connsiteY33" fmla="*/ 4401 h 376272"/>
                <a:gd name="connsiteX34" fmla="*/ 307053 w 358574"/>
                <a:gd name="connsiteY34" fmla="*/ 3555 h 376272"/>
                <a:gd name="connsiteX35" fmla="*/ 301951 w 358574"/>
                <a:gd name="connsiteY35" fmla="*/ 1824 h 376272"/>
                <a:gd name="connsiteX36" fmla="*/ 299731 w 358574"/>
                <a:gd name="connsiteY36" fmla="*/ 1428 h 376272"/>
                <a:gd name="connsiteX37" fmla="*/ 297405 w 358574"/>
                <a:gd name="connsiteY37" fmla="*/ 1969 h 376272"/>
                <a:gd name="connsiteX38" fmla="*/ 296109 w 358574"/>
                <a:gd name="connsiteY38" fmla="*/ 2432 h 376272"/>
                <a:gd name="connsiteX39" fmla="*/ 294814 w 358574"/>
                <a:gd name="connsiteY39" fmla="*/ 1665 h 376272"/>
                <a:gd name="connsiteX40" fmla="*/ 292844 w 358574"/>
                <a:gd name="connsiteY40" fmla="*/ 687 h 376272"/>
                <a:gd name="connsiteX41" fmla="*/ 290967 w 358574"/>
                <a:gd name="connsiteY41" fmla="*/ 26 h 376272"/>
                <a:gd name="connsiteX42" fmla="*/ 288826 w 358574"/>
                <a:gd name="connsiteY42" fmla="*/ 0 h 376272"/>
                <a:gd name="connsiteX43" fmla="*/ 287544 w 358574"/>
                <a:gd name="connsiteY43" fmla="*/ 423 h 376272"/>
                <a:gd name="connsiteX44" fmla="*/ 285218 w 358574"/>
                <a:gd name="connsiteY44" fmla="*/ 1533 h 376272"/>
                <a:gd name="connsiteX45" fmla="*/ 280262 w 358574"/>
                <a:gd name="connsiteY45" fmla="*/ 4031 h 376272"/>
                <a:gd name="connsiteX46" fmla="*/ 277089 w 358574"/>
                <a:gd name="connsiteY46" fmla="*/ 6080 h 376272"/>
                <a:gd name="connsiteX47" fmla="*/ 276243 w 358574"/>
                <a:gd name="connsiteY47" fmla="*/ 6159 h 376272"/>
                <a:gd name="connsiteX48" fmla="*/ 273851 w 358574"/>
                <a:gd name="connsiteY48" fmla="*/ 5300 h 376272"/>
                <a:gd name="connsiteX49" fmla="*/ 270388 w 358574"/>
                <a:gd name="connsiteY49" fmla="*/ 4269 h 376272"/>
                <a:gd name="connsiteX50" fmla="*/ 269516 w 358574"/>
                <a:gd name="connsiteY50" fmla="*/ 4296 h 376272"/>
                <a:gd name="connsiteX51" fmla="*/ 262074 w 358574"/>
                <a:gd name="connsiteY51" fmla="*/ 4467 h 376272"/>
                <a:gd name="connsiteX52" fmla="*/ 255281 w 358574"/>
                <a:gd name="connsiteY52" fmla="*/ 4851 h 376272"/>
                <a:gd name="connsiteX53" fmla="*/ 252518 w 358574"/>
                <a:gd name="connsiteY53" fmla="*/ 5327 h 376272"/>
                <a:gd name="connsiteX54" fmla="*/ 247310 w 358574"/>
                <a:gd name="connsiteY54" fmla="*/ 5816 h 376272"/>
                <a:gd name="connsiteX55" fmla="*/ 243993 w 358574"/>
                <a:gd name="connsiteY55" fmla="*/ 5961 h 376272"/>
                <a:gd name="connsiteX56" fmla="*/ 242037 w 358574"/>
                <a:gd name="connsiteY56" fmla="*/ 6754 h 376272"/>
                <a:gd name="connsiteX57" fmla="*/ 239922 w 358574"/>
                <a:gd name="connsiteY57" fmla="*/ 7798 h 376272"/>
                <a:gd name="connsiteX58" fmla="*/ 237636 w 358574"/>
                <a:gd name="connsiteY58" fmla="*/ 8472 h 376272"/>
                <a:gd name="connsiteX59" fmla="*/ 235877 w 358574"/>
                <a:gd name="connsiteY59" fmla="*/ 8697 h 376272"/>
                <a:gd name="connsiteX60" fmla="*/ 233908 w 358574"/>
                <a:gd name="connsiteY60" fmla="*/ 9675 h 376272"/>
                <a:gd name="connsiteX61" fmla="*/ 232904 w 358574"/>
                <a:gd name="connsiteY61" fmla="*/ 11605 h 376272"/>
                <a:gd name="connsiteX62" fmla="*/ 229427 w 358574"/>
                <a:gd name="connsiteY62" fmla="*/ 14473 h 376272"/>
                <a:gd name="connsiteX63" fmla="*/ 227418 w 358574"/>
                <a:gd name="connsiteY63" fmla="*/ 15861 h 376272"/>
                <a:gd name="connsiteX64" fmla="*/ 226599 w 358574"/>
                <a:gd name="connsiteY64" fmla="*/ 17421 h 376272"/>
                <a:gd name="connsiteX65" fmla="*/ 225317 w 358574"/>
                <a:gd name="connsiteY65" fmla="*/ 17566 h 376272"/>
                <a:gd name="connsiteX66" fmla="*/ 223004 w 358574"/>
                <a:gd name="connsiteY66" fmla="*/ 17288 h 376272"/>
                <a:gd name="connsiteX67" fmla="*/ 221616 w 358574"/>
                <a:gd name="connsiteY67" fmla="*/ 18980 h 376272"/>
                <a:gd name="connsiteX68" fmla="*/ 220202 w 358574"/>
                <a:gd name="connsiteY68" fmla="*/ 21412 h 376272"/>
                <a:gd name="connsiteX69" fmla="*/ 217413 w 358574"/>
                <a:gd name="connsiteY69" fmla="*/ 24928 h 376272"/>
                <a:gd name="connsiteX70" fmla="*/ 215840 w 358574"/>
                <a:gd name="connsiteY70" fmla="*/ 26342 h 376272"/>
                <a:gd name="connsiteX71" fmla="*/ 215192 w 358574"/>
                <a:gd name="connsiteY71" fmla="*/ 28642 h 376272"/>
                <a:gd name="connsiteX72" fmla="*/ 216263 w 358574"/>
                <a:gd name="connsiteY72" fmla="*/ 29832 h 376272"/>
                <a:gd name="connsiteX73" fmla="*/ 219514 w 358574"/>
                <a:gd name="connsiteY73" fmla="*/ 31616 h 376272"/>
                <a:gd name="connsiteX74" fmla="*/ 221140 w 358574"/>
                <a:gd name="connsiteY74" fmla="*/ 33295 h 376272"/>
                <a:gd name="connsiteX75" fmla="*/ 222118 w 358574"/>
                <a:gd name="connsiteY75" fmla="*/ 34630 h 376272"/>
                <a:gd name="connsiteX76" fmla="*/ 224140 w 358574"/>
                <a:gd name="connsiteY76" fmla="*/ 38053 h 376272"/>
                <a:gd name="connsiteX77" fmla="*/ 225660 w 358574"/>
                <a:gd name="connsiteY77" fmla="*/ 41410 h 376272"/>
                <a:gd name="connsiteX78" fmla="*/ 227207 w 358574"/>
                <a:gd name="connsiteY78" fmla="*/ 42864 h 376272"/>
                <a:gd name="connsiteX79" fmla="*/ 228079 w 358574"/>
                <a:gd name="connsiteY79" fmla="*/ 45336 h 376272"/>
                <a:gd name="connsiteX80" fmla="*/ 228701 w 358574"/>
                <a:gd name="connsiteY80" fmla="*/ 46856 h 376272"/>
                <a:gd name="connsiteX81" fmla="*/ 228238 w 358574"/>
                <a:gd name="connsiteY81" fmla="*/ 47926 h 376272"/>
                <a:gd name="connsiteX82" fmla="*/ 227868 w 358574"/>
                <a:gd name="connsiteY82" fmla="*/ 49129 h 376272"/>
                <a:gd name="connsiteX83" fmla="*/ 228106 w 358574"/>
                <a:gd name="connsiteY83" fmla="*/ 50266 h 376272"/>
                <a:gd name="connsiteX84" fmla="*/ 229084 w 358574"/>
                <a:gd name="connsiteY84" fmla="*/ 51442 h 376272"/>
                <a:gd name="connsiteX85" fmla="*/ 229956 w 358574"/>
                <a:gd name="connsiteY85" fmla="*/ 52473 h 376272"/>
                <a:gd name="connsiteX86" fmla="*/ 230485 w 358574"/>
                <a:gd name="connsiteY86" fmla="*/ 53293 h 376272"/>
                <a:gd name="connsiteX87" fmla="*/ 230220 w 358574"/>
                <a:gd name="connsiteY87" fmla="*/ 54218 h 376272"/>
                <a:gd name="connsiteX88" fmla="*/ 229189 w 358574"/>
                <a:gd name="connsiteY88" fmla="*/ 55632 h 376272"/>
                <a:gd name="connsiteX89" fmla="*/ 228819 w 358574"/>
                <a:gd name="connsiteY89" fmla="*/ 57073 h 376272"/>
                <a:gd name="connsiteX90" fmla="*/ 227841 w 358574"/>
                <a:gd name="connsiteY90" fmla="*/ 59478 h 376272"/>
                <a:gd name="connsiteX91" fmla="*/ 225885 w 358574"/>
                <a:gd name="connsiteY91" fmla="*/ 61117 h 376272"/>
                <a:gd name="connsiteX92" fmla="*/ 224629 w 358574"/>
                <a:gd name="connsiteY92" fmla="*/ 62320 h 376272"/>
                <a:gd name="connsiteX93" fmla="*/ 223519 w 358574"/>
                <a:gd name="connsiteY93" fmla="*/ 64831 h 376272"/>
                <a:gd name="connsiteX94" fmla="*/ 221431 w 358574"/>
                <a:gd name="connsiteY94" fmla="*/ 67633 h 376272"/>
                <a:gd name="connsiteX95" fmla="*/ 220770 w 358574"/>
                <a:gd name="connsiteY95" fmla="*/ 69960 h 376272"/>
                <a:gd name="connsiteX96" fmla="*/ 219858 w 358574"/>
                <a:gd name="connsiteY96" fmla="*/ 71242 h 376272"/>
                <a:gd name="connsiteX97" fmla="*/ 218801 w 358574"/>
                <a:gd name="connsiteY97" fmla="*/ 71942 h 376272"/>
                <a:gd name="connsiteX98" fmla="*/ 219369 w 358574"/>
                <a:gd name="connsiteY98" fmla="*/ 73198 h 376272"/>
                <a:gd name="connsiteX99" fmla="*/ 220717 w 358574"/>
                <a:gd name="connsiteY99" fmla="*/ 74758 h 376272"/>
                <a:gd name="connsiteX100" fmla="*/ 222779 w 358574"/>
                <a:gd name="connsiteY100" fmla="*/ 76515 h 376272"/>
                <a:gd name="connsiteX101" fmla="*/ 223242 w 358574"/>
                <a:gd name="connsiteY101" fmla="*/ 79252 h 376272"/>
                <a:gd name="connsiteX102" fmla="*/ 223546 w 358574"/>
                <a:gd name="connsiteY102" fmla="*/ 81221 h 376272"/>
                <a:gd name="connsiteX103" fmla="*/ 224061 w 358574"/>
                <a:gd name="connsiteY103" fmla="*/ 83600 h 376272"/>
                <a:gd name="connsiteX104" fmla="*/ 223519 w 358574"/>
                <a:gd name="connsiteY104" fmla="*/ 85609 h 376272"/>
                <a:gd name="connsiteX105" fmla="*/ 219091 w 358574"/>
                <a:gd name="connsiteY105" fmla="*/ 87539 h 376272"/>
                <a:gd name="connsiteX106" fmla="*/ 214664 w 358574"/>
                <a:gd name="connsiteY106" fmla="*/ 88371 h 376272"/>
                <a:gd name="connsiteX107" fmla="*/ 209046 w 358574"/>
                <a:gd name="connsiteY107" fmla="*/ 88424 h 376272"/>
                <a:gd name="connsiteX108" fmla="*/ 206852 w 358574"/>
                <a:gd name="connsiteY108" fmla="*/ 88120 h 376272"/>
                <a:gd name="connsiteX109" fmla="*/ 205068 w 358574"/>
                <a:gd name="connsiteY109" fmla="*/ 87697 h 376272"/>
                <a:gd name="connsiteX110" fmla="*/ 198538 w 358574"/>
                <a:gd name="connsiteY110" fmla="*/ 85543 h 376272"/>
                <a:gd name="connsiteX111" fmla="*/ 196305 w 358574"/>
                <a:gd name="connsiteY111" fmla="*/ 86812 h 376272"/>
                <a:gd name="connsiteX112" fmla="*/ 196384 w 358574"/>
                <a:gd name="connsiteY112" fmla="*/ 89918 h 376272"/>
                <a:gd name="connsiteX113" fmla="*/ 201803 w 358574"/>
                <a:gd name="connsiteY113" fmla="*/ 94967 h 376272"/>
                <a:gd name="connsiteX114" fmla="*/ 204169 w 358574"/>
                <a:gd name="connsiteY114" fmla="*/ 97769 h 376272"/>
                <a:gd name="connsiteX115" fmla="*/ 207090 w 358574"/>
                <a:gd name="connsiteY115" fmla="*/ 102474 h 376272"/>
                <a:gd name="connsiteX116" fmla="*/ 209073 w 358574"/>
                <a:gd name="connsiteY116" fmla="*/ 104893 h 376272"/>
                <a:gd name="connsiteX117" fmla="*/ 208954 w 358574"/>
                <a:gd name="connsiteY117" fmla="*/ 107167 h 376272"/>
                <a:gd name="connsiteX118" fmla="*/ 205385 w 358574"/>
                <a:gd name="connsiteY118" fmla="*/ 109731 h 376272"/>
                <a:gd name="connsiteX119" fmla="*/ 201803 w 358574"/>
                <a:gd name="connsiteY119" fmla="*/ 112150 h 376272"/>
                <a:gd name="connsiteX120" fmla="*/ 196767 w 358574"/>
                <a:gd name="connsiteY120" fmla="*/ 112652 h 376272"/>
                <a:gd name="connsiteX121" fmla="*/ 193701 w 358574"/>
                <a:gd name="connsiteY121" fmla="*/ 113511 h 376272"/>
                <a:gd name="connsiteX122" fmla="*/ 192353 w 358574"/>
                <a:gd name="connsiteY122" fmla="*/ 114767 h 376272"/>
                <a:gd name="connsiteX123" fmla="*/ 192181 w 358574"/>
                <a:gd name="connsiteY123" fmla="*/ 120040 h 376272"/>
                <a:gd name="connsiteX124" fmla="*/ 191375 w 358574"/>
                <a:gd name="connsiteY124" fmla="*/ 121983 h 376272"/>
                <a:gd name="connsiteX125" fmla="*/ 191811 w 358574"/>
                <a:gd name="connsiteY125" fmla="*/ 124283 h 376272"/>
                <a:gd name="connsiteX126" fmla="*/ 191189 w 358574"/>
                <a:gd name="connsiteY126" fmla="*/ 126887 h 376272"/>
                <a:gd name="connsiteX127" fmla="*/ 189841 w 358574"/>
                <a:gd name="connsiteY127" fmla="*/ 128566 h 376272"/>
                <a:gd name="connsiteX128" fmla="*/ 189180 w 358574"/>
                <a:gd name="connsiteY128" fmla="*/ 131302 h 376272"/>
                <a:gd name="connsiteX129" fmla="*/ 190462 w 358574"/>
                <a:gd name="connsiteY129" fmla="*/ 136496 h 376272"/>
                <a:gd name="connsiteX130" fmla="*/ 192551 w 358574"/>
                <a:gd name="connsiteY130" fmla="*/ 145299 h 376272"/>
                <a:gd name="connsiteX131" fmla="*/ 190833 w 358574"/>
                <a:gd name="connsiteY131" fmla="*/ 148074 h 376272"/>
                <a:gd name="connsiteX132" fmla="*/ 188850 w 358574"/>
                <a:gd name="connsiteY132" fmla="*/ 150877 h 376272"/>
                <a:gd name="connsiteX133" fmla="*/ 186577 w 358574"/>
                <a:gd name="connsiteY133" fmla="*/ 152872 h 376272"/>
                <a:gd name="connsiteX134" fmla="*/ 184250 w 358574"/>
                <a:gd name="connsiteY134" fmla="*/ 153811 h 376272"/>
                <a:gd name="connsiteX135" fmla="*/ 182122 w 358574"/>
                <a:gd name="connsiteY135" fmla="*/ 153467 h 376272"/>
                <a:gd name="connsiteX136" fmla="*/ 180192 w 358574"/>
                <a:gd name="connsiteY136" fmla="*/ 151736 h 376272"/>
                <a:gd name="connsiteX137" fmla="*/ 178977 w 358574"/>
                <a:gd name="connsiteY137" fmla="*/ 150282 h 376272"/>
                <a:gd name="connsiteX138" fmla="*/ 176968 w 358574"/>
                <a:gd name="connsiteY138" fmla="*/ 149066 h 376272"/>
                <a:gd name="connsiteX139" fmla="*/ 175183 w 358574"/>
                <a:gd name="connsiteY139" fmla="*/ 149317 h 376272"/>
                <a:gd name="connsiteX140" fmla="*/ 173518 w 358574"/>
                <a:gd name="connsiteY140" fmla="*/ 150427 h 376272"/>
                <a:gd name="connsiteX141" fmla="*/ 170518 w 358574"/>
                <a:gd name="connsiteY141" fmla="*/ 150057 h 376272"/>
                <a:gd name="connsiteX142" fmla="*/ 167808 w 358574"/>
                <a:gd name="connsiteY142" fmla="*/ 148934 h 376272"/>
                <a:gd name="connsiteX143" fmla="*/ 166566 w 358574"/>
                <a:gd name="connsiteY143" fmla="*/ 149066 h 376272"/>
                <a:gd name="connsiteX144" fmla="*/ 166023 w 358574"/>
                <a:gd name="connsiteY144" fmla="*/ 150176 h 376272"/>
                <a:gd name="connsiteX145" fmla="*/ 163737 w 358574"/>
                <a:gd name="connsiteY145" fmla="*/ 152582 h 376272"/>
                <a:gd name="connsiteX146" fmla="*/ 157736 w 358574"/>
                <a:gd name="connsiteY146" fmla="*/ 156230 h 376272"/>
                <a:gd name="connsiteX147" fmla="*/ 155093 w 358574"/>
                <a:gd name="connsiteY147" fmla="*/ 156494 h 376272"/>
                <a:gd name="connsiteX148" fmla="*/ 154088 w 358574"/>
                <a:gd name="connsiteY148" fmla="*/ 157406 h 376272"/>
                <a:gd name="connsiteX149" fmla="*/ 154789 w 358574"/>
                <a:gd name="connsiteY149" fmla="*/ 158899 h 376272"/>
                <a:gd name="connsiteX150" fmla="*/ 156177 w 358574"/>
                <a:gd name="connsiteY150" fmla="*/ 160115 h 376272"/>
                <a:gd name="connsiteX151" fmla="*/ 158384 w 358574"/>
                <a:gd name="connsiteY151" fmla="*/ 160988 h 376272"/>
                <a:gd name="connsiteX152" fmla="*/ 158648 w 358574"/>
                <a:gd name="connsiteY152" fmla="*/ 161979 h 376272"/>
                <a:gd name="connsiteX153" fmla="*/ 156970 w 358574"/>
                <a:gd name="connsiteY153" fmla="*/ 162851 h 376272"/>
                <a:gd name="connsiteX154" fmla="*/ 155582 w 358574"/>
                <a:gd name="connsiteY154" fmla="*/ 163843 h 376272"/>
                <a:gd name="connsiteX155" fmla="*/ 152357 w 358574"/>
                <a:gd name="connsiteY155" fmla="*/ 165046 h 376272"/>
                <a:gd name="connsiteX156" fmla="*/ 148484 w 358574"/>
                <a:gd name="connsiteY156" fmla="*/ 165521 h 376272"/>
                <a:gd name="connsiteX157" fmla="*/ 144281 w 358574"/>
                <a:gd name="connsiteY157" fmla="*/ 164821 h 376272"/>
                <a:gd name="connsiteX158" fmla="*/ 141902 w 358574"/>
                <a:gd name="connsiteY158" fmla="*/ 163208 h 376272"/>
                <a:gd name="connsiteX159" fmla="*/ 139417 w 358574"/>
                <a:gd name="connsiteY159" fmla="*/ 163050 h 376272"/>
                <a:gd name="connsiteX160" fmla="*/ 137342 w 358574"/>
                <a:gd name="connsiteY160" fmla="*/ 164239 h 376272"/>
                <a:gd name="connsiteX161" fmla="*/ 135319 w 358574"/>
                <a:gd name="connsiteY161" fmla="*/ 166182 h 376272"/>
                <a:gd name="connsiteX162" fmla="*/ 133429 w 358574"/>
                <a:gd name="connsiteY162" fmla="*/ 170359 h 376272"/>
                <a:gd name="connsiteX163" fmla="*/ 132861 w 358574"/>
                <a:gd name="connsiteY163" fmla="*/ 171086 h 376272"/>
                <a:gd name="connsiteX164" fmla="*/ 132279 w 358574"/>
                <a:gd name="connsiteY164" fmla="*/ 171747 h 376272"/>
                <a:gd name="connsiteX165" fmla="*/ 130760 w 358574"/>
                <a:gd name="connsiteY165" fmla="*/ 172646 h 376272"/>
                <a:gd name="connsiteX166" fmla="*/ 128605 w 358574"/>
                <a:gd name="connsiteY166" fmla="*/ 174126 h 376272"/>
                <a:gd name="connsiteX167" fmla="*/ 127878 w 358574"/>
                <a:gd name="connsiteY167" fmla="*/ 177192 h 376272"/>
                <a:gd name="connsiteX168" fmla="*/ 127310 w 358574"/>
                <a:gd name="connsiteY168" fmla="*/ 182678 h 376272"/>
                <a:gd name="connsiteX169" fmla="*/ 128103 w 358574"/>
                <a:gd name="connsiteY169" fmla="*/ 185625 h 376272"/>
                <a:gd name="connsiteX170" fmla="*/ 128988 w 358574"/>
                <a:gd name="connsiteY170" fmla="*/ 190740 h 376272"/>
                <a:gd name="connsiteX171" fmla="*/ 128975 w 358574"/>
                <a:gd name="connsiteY171" fmla="*/ 194335 h 376272"/>
                <a:gd name="connsiteX172" fmla="*/ 128288 w 358574"/>
                <a:gd name="connsiteY172" fmla="*/ 196701 h 376272"/>
                <a:gd name="connsiteX173" fmla="*/ 128777 w 358574"/>
                <a:gd name="connsiteY173" fmla="*/ 198565 h 376272"/>
                <a:gd name="connsiteX174" fmla="*/ 130680 w 358574"/>
                <a:gd name="connsiteY174" fmla="*/ 200666 h 376272"/>
                <a:gd name="connsiteX175" fmla="*/ 130244 w 358574"/>
                <a:gd name="connsiteY175" fmla="*/ 202041 h 376272"/>
                <a:gd name="connsiteX176" fmla="*/ 129134 w 358574"/>
                <a:gd name="connsiteY176" fmla="*/ 203574 h 376272"/>
                <a:gd name="connsiteX177" fmla="*/ 127971 w 358574"/>
                <a:gd name="connsiteY177" fmla="*/ 204420 h 376272"/>
                <a:gd name="connsiteX178" fmla="*/ 123040 w 358574"/>
                <a:gd name="connsiteY178" fmla="*/ 206019 h 376272"/>
                <a:gd name="connsiteX179" fmla="*/ 116273 w 358574"/>
                <a:gd name="connsiteY179" fmla="*/ 208200 h 376272"/>
                <a:gd name="connsiteX180" fmla="*/ 111792 w 358574"/>
                <a:gd name="connsiteY180" fmla="*/ 209601 h 376272"/>
                <a:gd name="connsiteX181" fmla="*/ 105118 w 358574"/>
                <a:gd name="connsiteY181" fmla="*/ 211690 h 376272"/>
                <a:gd name="connsiteX182" fmla="*/ 103149 w 358574"/>
                <a:gd name="connsiteY182" fmla="*/ 212192 h 376272"/>
                <a:gd name="connsiteX183" fmla="*/ 98945 w 358574"/>
                <a:gd name="connsiteY183" fmla="*/ 212390 h 376272"/>
                <a:gd name="connsiteX184" fmla="*/ 96698 w 358574"/>
                <a:gd name="connsiteY184" fmla="*/ 212060 h 376272"/>
                <a:gd name="connsiteX185" fmla="*/ 93711 w 358574"/>
                <a:gd name="connsiteY185" fmla="*/ 211981 h 376272"/>
                <a:gd name="connsiteX186" fmla="*/ 89349 w 358574"/>
                <a:gd name="connsiteY186" fmla="*/ 212060 h 376272"/>
                <a:gd name="connsiteX187" fmla="*/ 86375 w 358574"/>
                <a:gd name="connsiteY187" fmla="*/ 212628 h 376272"/>
                <a:gd name="connsiteX188" fmla="*/ 83454 w 358574"/>
                <a:gd name="connsiteY188" fmla="*/ 213672 h 376272"/>
                <a:gd name="connsiteX189" fmla="*/ 81379 w 358574"/>
                <a:gd name="connsiteY189" fmla="*/ 214994 h 376272"/>
                <a:gd name="connsiteX190" fmla="*/ 80269 w 358574"/>
                <a:gd name="connsiteY190" fmla="*/ 216289 h 376272"/>
                <a:gd name="connsiteX191" fmla="*/ 79886 w 358574"/>
                <a:gd name="connsiteY191" fmla="*/ 216924 h 376272"/>
                <a:gd name="connsiteX192" fmla="*/ 76674 w 358574"/>
                <a:gd name="connsiteY192" fmla="*/ 215840 h 376272"/>
                <a:gd name="connsiteX193" fmla="*/ 66721 w 358574"/>
                <a:gd name="connsiteY193" fmla="*/ 213937 h 376272"/>
                <a:gd name="connsiteX194" fmla="*/ 40881 w 358574"/>
                <a:gd name="connsiteY194" fmla="*/ 216461 h 376272"/>
                <a:gd name="connsiteX195" fmla="*/ 38344 w 358574"/>
                <a:gd name="connsiteY195" fmla="*/ 215972 h 376272"/>
                <a:gd name="connsiteX196" fmla="*/ 28999 w 358574"/>
                <a:gd name="connsiteY196" fmla="*/ 213012 h 376272"/>
                <a:gd name="connsiteX197" fmla="*/ 16984 w 358574"/>
                <a:gd name="connsiteY197" fmla="*/ 209205 h 376272"/>
                <a:gd name="connsiteX198" fmla="*/ 9543 w 358574"/>
                <a:gd name="connsiteY198" fmla="*/ 206839 h 376272"/>
                <a:gd name="connsiteX199" fmla="*/ 0 w 358574"/>
                <a:gd name="connsiteY199" fmla="*/ 203773 h 376272"/>
                <a:gd name="connsiteX200" fmla="*/ 5313 w 358574"/>
                <a:gd name="connsiteY200" fmla="*/ 209271 h 376272"/>
                <a:gd name="connsiteX201" fmla="*/ 8591 w 358574"/>
                <a:gd name="connsiteY201" fmla="*/ 212668 h 376272"/>
                <a:gd name="connsiteX202" fmla="*/ 13204 w 358574"/>
                <a:gd name="connsiteY202" fmla="*/ 217466 h 376272"/>
                <a:gd name="connsiteX203" fmla="*/ 13865 w 358574"/>
                <a:gd name="connsiteY203" fmla="*/ 218616 h 376272"/>
                <a:gd name="connsiteX204" fmla="*/ 14076 w 358574"/>
                <a:gd name="connsiteY204" fmla="*/ 220506 h 376272"/>
                <a:gd name="connsiteX205" fmla="*/ 19112 w 358574"/>
                <a:gd name="connsiteY205" fmla="*/ 227802 h 376272"/>
                <a:gd name="connsiteX206" fmla="*/ 21055 w 358574"/>
                <a:gd name="connsiteY206" fmla="*/ 231622 h 376272"/>
                <a:gd name="connsiteX207" fmla="*/ 22641 w 358574"/>
                <a:gd name="connsiteY207" fmla="*/ 233855 h 376272"/>
                <a:gd name="connsiteX208" fmla="*/ 26329 w 358574"/>
                <a:gd name="connsiteY208" fmla="*/ 237358 h 376272"/>
                <a:gd name="connsiteX209" fmla="*/ 29937 w 358574"/>
                <a:gd name="connsiteY209" fmla="*/ 240768 h 376272"/>
                <a:gd name="connsiteX210" fmla="*/ 33572 w 358574"/>
                <a:gd name="connsiteY210" fmla="*/ 242341 h 376272"/>
                <a:gd name="connsiteX211" fmla="*/ 35964 w 358574"/>
                <a:gd name="connsiteY211" fmla="*/ 242684 h 376272"/>
                <a:gd name="connsiteX212" fmla="*/ 41555 w 358574"/>
                <a:gd name="connsiteY212" fmla="*/ 244495 h 376272"/>
                <a:gd name="connsiteX213" fmla="*/ 43683 w 358574"/>
                <a:gd name="connsiteY213" fmla="*/ 245936 h 376272"/>
                <a:gd name="connsiteX214" fmla="*/ 47279 w 358574"/>
                <a:gd name="connsiteY214" fmla="*/ 249571 h 376272"/>
                <a:gd name="connsiteX215" fmla="*/ 50900 w 358574"/>
                <a:gd name="connsiteY215" fmla="*/ 249069 h 376272"/>
                <a:gd name="connsiteX216" fmla="*/ 51667 w 358574"/>
                <a:gd name="connsiteY216" fmla="*/ 249069 h 376272"/>
                <a:gd name="connsiteX217" fmla="*/ 51905 w 358574"/>
                <a:gd name="connsiteY217" fmla="*/ 249333 h 376272"/>
                <a:gd name="connsiteX218" fmla="*/ 52169 w 358574"/>
                <a:gd name="connsiteY218" fmla="*/ 250496 h 376272"/>
                <a:gd name="connsiteX219" fmla="*/ 52314 w 358574"/>
                <a:gd name="connsiteY219" fmla="*/ 256153 h 376272"/>
                <a:gd name="connsiteX220" fmla="*/ 54046 w 358574"/>
                <a:gd name="connsiteY220" fmla="*/ 261850 h 376272"/>
                <a:gd name="connsiteX221" fmla="*/ 55791 w 358574"/>
                <a:gd name="connsiteY221" fmla="*/ 270428 h 376272"/>
                <a:gd name="connsiteX222" fmla="*/ 55698 w 358574"/>
                <a:gd name="connsiteY222" fmla="*/ 271908 h 376272"/>
                <a:gd name="connsiteX223" fmla="*/ 55103 w 358574"/>
                <a:gd name="connsiteY223" fmla="*/ 274393 h 376272"/>
                <a:gd name="connsiteX224" fmla="*/ 55248 w 358574"/>
                <a:gd name="connsiteY224" fmla="*/ 275992 h 376272"/>
                <a:gd name="connsiteX225" fmla="*/ 55130 w 358574"/>
                <a:gd name="connsiteY225" fmla="*/ 276971 h 376272"/>
                <a:gd name="connsiteX226" fmla="*/ 55420 w 358574"/>
                <a:gd name="connsiteY226" fmla="*/ 277407 h 376272"/>
                <a:gd name="connsiteX227" fmla="*/ 56663 w 358574"/>
                <a:gd name="connsiteY227" fmla="*/ 277988 h 376272"/>
                <a:gd name="connsiteX228" fmla="*/ 59214 w 358574"/>
                <a:gd name="connsiteY228" fmla="*/ 278305 h 376272"/>
                <a:gd name="connsiteX229" fmla="*/ 65175 w 358574"/>
                <a:gd name="connsiteY229" fmla="*/ 277340 h 376272"/>
                <a:gd name="connsiteX230" fmla="*/ 65902 w 358574"/>
                <a:gd name="connsiteY230" fmla="*/ 277578 h 376272"/>
                <a:gd name="connsiteX231" fmla="*/ 67475 w 358574"/>
                <a:gd name="connsiteY231" fmla="*/ 278596 h 376272"/>
                <a:gd name="connsiteX232" fmla="*/ 68757 w 358574"/>
                <a:gd name="connsiteY232" fmla="*/ 280195 h 376272"/>
                <a:gd name="connsiteX233" fmla="*/ 68942 w 358574"/>
                <a:gd name="connsiteY233" fmla="*/ 280949 h 376272"/>
                <a:gd name="connsiteX234" fmla="*/ 67567 w 358574"/>
                <a:gd name="connsiteY234" fmla="*/ 282284 h 376272"/>
                <a:gd name="connsiteX235" fmla="*/ 67567 w 358574"/>
                <a:gd name="connsiteY235" fmla="*/ 284531 h 376272"/>
                <a:gd name="connsiteX236" fmla="*/ 68413 w 358574"/>
                <a:gd name="connsiteY236" fmla="*/ 287888 h 376272"/>
                <a:gd name="connsiteX237" fmla="*/ 68254 w 358574"/>
                <a:gd name="connsiteY237" fmla="*/ 288298 h 376272"/>
                <a:gd name="connsiteX238" fmla="*/ 66999 w 358574"/>
                <a:gd name="connsiteY238" fmla="*/ 289064 h 376272"/>
                <a:gd name="connsiteX239" fmla="*/ 67118 w 358574"/>
                <a:gd name="connsiteY239" fmla="*/ 293928 h 376272"/>
                <a:gd name="connsiteX240" fmla="*/ 66919 w 358574"/>
                <a:gd name="connsiteY240" fmla="*/ 294378 h 376272"/>
                <a:gd name="connsiteX241" fmla="*/ 65400 w 358574"/>
                <a:gd name="connsiteY241" fmla="*/ 294880 h 376272"/>
                <a:gd name="connsiteX242" fmla="*/ 57958 w 358574"/>
                <a:gd name="connsiteY242" fmla="*/ 294550 h 376272"/>
                <a:gd name="connsiteX243" fmla="*/ 57126 w 358574"/>
                <a:gd name="connsiteY243" fmla="*/ 294682 h 376272"/>
                <a:gd name="connsiteX244" fmla="*/ 54482 w 358574"/>
                <a:gd name="connsiteY244" fmla="*/ 295964 h 376272"/>
                <a:gd name="connsiteX245" fmla="*/ 49816 w 358574"/>
                <a:gd name="connsiteY245" fmla="*/ 296889 h 376272"/>
                <a:gd name="connsiteX246" fmla="*/ 48561 w 358574"/>
                <a:gd name="connsiteY246" fmla="*/ 297418 h 376272"/>
                <a:gd name="connsiteX247" fmla="*/ 46961 w 358574"/>
                <a:gd name="connsiteY247" fmla="*/ 298872 h 376272"/>
                <a:gd name="connsiteX248" fmla="*/ 45878 w 358574"/>
                <a:gd name="connsiteY248" fmla="*/ 300669 h 376272"/>
                <a:gd name="connsiteX249" fmla="*/ 45811 w 358574"/>
                <a:gd name="connsiteY249" fmla="*/ 302321 h 376272"/>
                <a:gd name="connsiteX250" fmla="*/ 45600 w 358574"/>
                <a:gd name="connsiteY250" fmla="*/ 302665 h 376272"/>
                <a:gd name="connsiteX251" fmla="*/ 42824 w 358574"/>
                <a:gd name="connsiteY251" fmla="*/ 302321 h 376272"/>
                <a:gd name="connsiteX252" fmla="*/ 42084 w 358574"/>
                <a:gd name="connsiteY252" fmla="*/ 303762 h 376272"/>
                <a:gd name="connsiteX253" fmla="*/ 37009 w 358574"/>
                <a:gd name="connsiteY253" fmla="*/ 305903 h 376272"/>
                <a:gd name="connsiteX254" fmla="*/ 36388 w 358574"/>
                <a:gd name="connsiteY254" fmla="*/ 306366 h 376272"/>
                <a:gd name="connsiteX255" fmla="*/ 35779 w 358574"/>
                <a:gd name="connsiteY255" fmla="*/ 308084 h 376272"/>
                <a:gd name="connsiteX256" fmla="*/ 35581 w 358574"/>
                <a:gd name="connsiteY256" fmla="*/ 312882 h 376272"/>
                <a:gd name="connsiteX257" fmla="*/ 35396 w 358574"/>
                <a:gd name="connsiteY257" fmla="*/ 317191 h 376272"/>
                <a:gd name="connsiteX258" fmla="*/ 35053 w 358574"/>
                <a:gd name="connsiteY258" fmla="*/ 317825 h 376272"/>
                <a:gd name="connsiteX259" fmla="*/ 33532 w 358574"/>
                <a:gd name="connsiteY259" fmla="*/ 319292 h 376272"/>
                <a:gd name="connsiteX260" fmla="*/ 33414 w 358574"/>
                <a:gd name="connsiteY260" fmla="*/ 319795 h 376272"/>
                <a:gd name="connsiteX261" fmla="*/ 33810 w 358574"/>
                <a:gd name="connsiteY261" fmla="*/ 321460 h 376272"/>
                <a:gd name="connsiteX262" fmla="*/ 33361 w 358574"/>
                <a:gd name="connsiteY262" fmla="*/ 324513 h 376272"/>
                <a:gd name="connsiteX263" fmla="*/ 33612 w 358574"/>
                <a:gd name="connsiteY263" fmla="*/ 332946 h 376272"/>
                <a:gd name="connsiteX264" fmla="*/ 33175 w 358574"/>
                <a:gd name="connsiteY264" fmla="*/ 335312 h 376272"/>
                <a:gd name="connsiteX265" fmla="*/ 32700 w 358574"/>
                <a:gd name="connsiteY265" fmla="*/ 335775 h 376272"/>
                <a:gd name="connsiteX266" fmla="*/ 37127 w 358574"/>
                <a:gd name="connsiteY266" fmla="*/ 337136 h 376272"/>
                <a:gd name="connsiteX267" fmla="*/ 41132 w 358574"/>
                <a:gd name="connsiteY267" fmla="*/ 337321 h 376272"/>
                <a:gd name="connsiteX268" fmla="*/ 45481 w 358574"/>
                <a:gd name="connsiteY268" fmla="*/ 336647 h 376272"/>
                <a:gd name="connsiteX269" fmla="*/ 46856 w 358574"/>
                <a:gd name="connsiteY269" fmla="*/ 335193 h 376272"/>
                <a:gd name="connsiteX270" fmla="*/ 47940 w 358574"/>
                <a:gd name="connsiteY270" fmla="*/ 334678 h 376272"/>
                <a:gd name="connsiteX271" fmla="*/ 49222 w 358574"/>
                <a:gd name="connsiteY271" fmla="*/ 335457 h 376272"/>
                <a:gd name="connsiteX272" fmla="*/ 51019 w 358574"/>
                <a:gd name="connsiteY272" fmla="*/ 337229 h 376272"/>
                <a:gd name="connsiteX273" fmla="*/ 52817 w 358574"/>
                <a:gd name="connsiteY273" fmla="*/ 336726 h 376272"/>
                <a:gd name="connsiteX274" fmla="*/ 53980 w 358574"/>
                <a:gd name="connsiteY274" fmla="*/ 335457 h 376272"/>
                <a:gd name="connsiteX275" fmla="*/ 56927 w 358574"/>
                <a:gd name="connsiteY275" fmla="*/ 333832 h 376272"/>
                <a:gd name="connsiteX276" fmla="*/ 59135 w 358574"/>
                <a:gd name="connsiteY276" fmla="*/ 333554 h 376272"/>
                <a:gd name="connsiteX277" fmla="*/ 67752 w 358574"/>
                <a:gd name="connsiteY277" fmla="*/ 334691 h 376272"/>
                <a:gd name="connsiteX278" fmla="*/ 71427 w 358574"/>
                <a:gd name="connsiteY278" fmla="*/ 333832 h 376272"/>
                <a:gd name="connsiteX279" fmla="*/ 74321 w 358574"/>
                <a:gd name="connsiteY279" fmla="*/ 334598 h 376272"/>
                <a:gd name="connsiteX280" fmla="*/ 79357 w 358574"/>
                <a:gd name="connsiteY280" fmla="*/ 335074 h 376272"/>
                <a:gd name="connsiteX281" fmla="*/ 79212 w 358574"/>
                <a:gd name="connsiteY281" fmla="*/ 332629 h 376272"/>
                <a:gd name="connsiteX282" fmla="*/ 80533 w 358574"/>
                <a:gd name="connsiteY282" fmla="*/ 331056 h 376272"/>
                <a:gd name="connsiteX283" fmla="*/ 84419 w 358574"/>
                <a:gd name="connsiteY283" fmla="*/ 330131 h 376272"/>
                <a:gd name="connsiteX284" fmla="*/ 89759 w 358574"/>
                <a:gd name="connsiteY284" fmla="*/ 331347 h 376272"/>
                <a:gd name="connsiteX285" fmla="*/ 90988 w 358574"/>
                <a:gd name="connsiteY285" fmla="*/ 331109 h 376272"/>
                <a:gd name="connsiteX286" fmla="*/ 92588 w 358574"/>
                <a:gd name="connsiteY286" fmla="*/ 329642 h 376272"/>
                <a:gd name="connsiteX287" fmla="*/ 94253 w 358574"/>
                <a:gd name="connsiteY287" fmla="*/ 330461 h 376272"/>
                <a:gd name="connsiteX288" fmla="*/ 95033 w 358574"/>
                <a:gd name="connsiteY288" fmla="*/ 331611 h 376272"/>
                <a:gd name="connsiteX289" fmla="*/ 104827 w 358574"/>
                <a:gd name="connsiteY289" fmla="*/ 334347 h 376272"/>
                <a:gd name="connsiteX290" fmla="*/ 106135 w 358574"/>
                <a:gd name="connsiteY290" fmla="*/ 335206 h 376272"/>
                <a:gd name="connsiteX291" fmla="*/ 107775 w 358574"/>
                <a:gd name="connsiteY291" fmla="*/ 335841 h 376272"/>
                <a:gd name="connsiteX292" fmla="*/ 110273 w 358574"/>
                <a:gd name="connsiteY292" fmla="*/ 332351 h 376272"/>
                <a:gd name="connsiteX293" fmla="*/ 117172 w 358574"/>
                <a:gd name="connsiteY293" fmla="*/ 332246 h 376272"/>
                <a:gd name="connsiteX294" fmla="*/ 125354 w 358574"/>
                <a:gd name="connsiteY294" fmla="*/ 330448 h 376272"/>
                <a:gd name="connsiteX295" fmla="*/ 132042 w 358574"/>
                <a:gd name="connsiteY295" fmla="*/ 330990 h 376272"/>
                <a:gd name="connsiteX296" fmla="*/ 136800 w 358574"/>
                <a:gd name="connsiteY296" fmla="*/ 329179 h 376272"/>
                <a:gd name="connsiteX297" fmla="*/ 145180 w 358574"/>
                <a:gd name="connsiteY297" fmla="*/ 327910 h 376272"/>
                <a:gd name="connsiteX298" fmla="*/ 147453 w 358574"/>
                <a:gd name="connsiteY298" fmla="*/ 327871 h 376272"/>
                <a:gd name="connsiteX299" fmla="*/ 149317 w 358574"/>
                <a:gd name="connsiteY299" fmla="*/ 328399 h 376272"/>
                <a:gd name="connsiteX300" fmla="*/ 150890 w 358574"/>
                <a:gd name="connsiteY300" fmla="*/ 328452 h 376272"/>
                <a:gd name="connsiteX301" fmla="*/ 149304 w 358574"/>
                <a:gd name="connsiteY301" fmla="*/ 327329 h 376272"/>
                <a:gd name="connsiteX302" fmla="*/ 148008 w 358574"/>
                <a:gd name="connsiteY302" fmla="*/ 326694 h 376272"/>
                <a:gd name="connsiteX303" fmla="*/ 142576 w 358574"/>
                <a:gd name="connsiteY303" fmla="*/ 327091 h 376272"/>
                <a:gd name="connsiteX304" fmla="*/ 143144 w 358574"/>
                <a:gd name="connsiteY304" fmla="*/ 325373 h 376272"/>
                <a:gd name="connsiteX305" fmla="*/ 144413 w 358574"/>
                <a:gd name="connsiteY305" fmla="*/ 324355 h 376272"/>
                <a:gd name="connsiteX306" fmla="*/ 146924 w 358574"/>
                <a:gd name="connsiteY306" fmla="*/ 324024 h 376272"/>
                <a:gd name="connsiteX307" fmla="*/ 149541 w 358574"/>
                <a:gd name="connsiteY307" fmla="*/ 324764 h 376272"/>
                <a:gd name="connsiteX308" fmla="*/ 152383 w 358574"/>
                <a:gd name="connsiteY308" fmla="*/ 327342 h 376272"/>
                <a:gd name="connsiteX309" fmla="*/ 153586 w 358574"/>
                <a:gd name="connsiteY309" fmla="*/ 330329 h 376272"/>
                <a:gd name="connsiteX310" fmla="*/ 157168 w 358574"/>
                <a:gd name="connsiteY310" fmla="*/ 334638 h 376272"/>
                <a:gd name="connsiteX311" fmla="*/ 157789 w 358574"/>
                <a:gd name="connsiteY311" fmla="*/ 337889 h 376272"/>
                <a:gd name="connsiteX312" fmla="*/ 157670 w 358574"/>
                <a:gd name="connsiteY312" fmla="*/ 343057 h 376272"/>
                <a:gd name="connsiteX313" fmla="*/ 158371 w 358574"/>
                <a:gd name="connsiteY313" fmla="*/ 344974 h 376272"/>
                <a:gd name="connsiteX314" fmla="*/ 168231 w 358574"/>
                <a:gd name="connsiteY314" fmla="*/ 346917 h 376272"/>
                <a:gd name="connsiteX315" fmla="*/ 170068 w 358574"/>
                <a:gd name="connsiteY315" fmla="*/ 347935 h 376272"/>
                <a:gd name="connsiteX316" fmla="*/ 174047 w 358574"/>
                <a:gd name="connsiteY316" fmla="*/ 358918 h 376272"/>
                <a:gd name="connsiteX317" fmla="*/ 174721 w 358574"/>
                <a:gd name="connsiteY317" fmla="*/ 361879 h 376272"/>
                <a:gd name="connsiteX318" fmla="*/ 175091 w 358574"/>
                <a:gd name="connsiteY318" fmla="*/ 364364 h 376272"/>
                <a:gd name="connsiteX319" fmla="*/ 176690 w 358574"/>
                <a:gd name="connsiteY319" fmla="*/ 366716 h 376272"/>
                <a:gd name="connsiteX320" fmla="*/ 178289 w 358574"/>
                <a:gd name="connsiteY320" fmla="*/ 367470 h 376272"/>
                <a:gd name="connsiteX321" fmla="*/ 178990 w 358574"/>
                <a:gd name="connsiteY321" fmla="*/ 368184 h 376272"/>
                <a:gd name="connsiteX322" fmla="*/ 179611 w 358574"/>
                <a:gd name="connsiteY322" fmla="*/ 368792 h 376272"/>
                <a:gd name="connsiteX323" fmla="*/ 180483 w 358574"/>
                <a:gd name="connsiteY323" fmla="*/ 370999 h 376272"/>
                <a:gd name="connsiteX324" fmla="*/ 182096 w 358574"/>
                <a:gd name="connsiteY324" fmla="*/ 372651 h 376272"/>
                <a:gd name="connsiteX325" fmla="*/ 183999 w 358574"/>
                <a:gd name="connsiteY325" fmla="*/ 371567 h 376272"/>
                <a:gd name="connsiteX326" fmla="*/ 184237 w 358574"/>
                <a:gd name="connsiteY326" fmla="*/ 373061 h 376272"/>
                <a:gd name="connsiteX327" fmla="*/ 184858 w 358574"/>
                <a:gd name="connsiteY327" fmla="*/ 374647 h 376272"/>
                <a:gd name="connsiteX328" fmla="*/ 188467 w 358574"/>
                <a:gd name="connsiteY328" fmla="*/ 374171 h 376272"/>
                <a:gd name="connsiteX329" fmla="*/ 189260 w 358574"/>
                <a:gd name="connsiteY329" fmla="*/ 372056 h 376272"/>
                <a:gd name="connsiteX330" fmla="*/ 191679 w 358574"/>
                <a:gd name="connsiteY330" fmla="*/ 374145 h 376272"/>
                <a:gd name="connsiteX331" fmla="*/ 192921 w 358574"/>
                <a:gd name="connsiteY331" fmla="*/ 374224 h 376272"/>
                <a:gd name="connsiteX332" fmla="*/ 193727 w 358574"/>
                <a:gd name="connsiteY332" fmla="*/ 373590 h 376272"/>
                <a:gd name="connsiteX333" fmla="*/ 194560 w 358574"/>
                <a:gd name="connsiteY333" fmla="*/ 374436 h 376272"/>
                <a:gd name="connsiteX334" fmla="*/ 195895 w 358574"/>
                <a:gd name="connsiteY334" fmla="*/ 376273 h 376272"/>
                <a:gd name="connsiteX335" fmla="*/ 196582 w 358574"/>
                <a:gd name="connsiteY335" fmla="*/ 375043 h 376272"/>
                <a:gd name="connsiteX336" fmla="*/ 196820 w 358574"/>
                <a:gd name="connsiteY336" fmla="*/ 373338 h 376272"/>
                <a:gd name="connsiteX337" fmla="*/ 198380 w 358574"/>
                <a:gd name="connsiteY337" fmla="*/ 372122 h 376272"/>
                <a:gd name="connsiteX338" fmla="*/ 199477 w 358574"/>
                <a:gd name="connsiteY338" fmla="*/ 371343 h 376272"/>
                <a:gd name="connsiteX339" fmla="*/ 201816 w 358574"/>
                <a:gd name="connsiteY339" fmla="*/ 370695 h 376272"/>
                <a:gd name="connsiteX340" fmla="*/ 204380 w 358574"/>
                <a:gd name="connsiteY340" fmla="*/ 370232 h 376272"/>
                <a:gd name="connsiteX341" fmla="*/ 206773 w 358574"/>
                <a:gd name="connsiteY341" fmla="*/ 370246 h 376272"/>
                <a:gd name="connsiteX342" fmla="*/ 210117 w 358574"/>
                <a:gd name="connsiteY342" fmla="*/ 370298 h 376272"/>
                <a:gd name="connsiteX343" fmla="*/ 209350 w 358574"/>
                <a:gd name="connsiteY343" fmla="*/ 361800 h 376272"/>
                <a:gd name="connsiteX344" fmla="*/ 209549 w 358574"/>
                <a:gd name="connsiteY344" fmla="*/ 361060 h 376272"/>
                <a:gd name="connsiteX345" fmla="*/ 209985 w 358574"/>
                <a:gd name="connsiteY345" fmla="*/ 360623 h 376272"/>
                <a:gd name="connsiteX346" fmla="*/ 210500 w 358574"/>
                <a:gd name="connsiteY346" fmla="*/ 360438 h 376272"/>
                <a:gd name="connsiteX347" fmla="*/ 210976 w 358574"/>
                <a:gd name="connsiteY347" fmla="*/ 360570 h 376272"/>
                <a:gd name="connsiteX348" fmla="*/ 211795 w 358574"/>
                <a:gd name="connsiteY348" fmla="*/ 361839 h 376272"/>
                <a:gd name="connsiteX349" fmla="*/ 212641 w 358574"/>
                <a:gd name="connsiteY349" fmla="*/ 361773 h 376272"/>
                <a:gd name="connsiteX350" fmla="*/ 213474 w 358574"/>
                <a:gd name="connsiteY350" fmla="*/ 361046 h 376272"/>
                <a:gd name="connsiteX351" fmla="*/ 215562 w 358574"/>
                <a:gd name="connsiteY351" fmla="*/ 361588 h 376272"/>
                <a:gd name="connsiteX352" fmla="*/ 217161 w 358574"/>
                <a:gd name="connsiteY352" fmla="*/ 361218 h 376272"/>
                <a:gd name="connsiteX353" fmla="*/ 218867 w 358574"/>
                <a:gd name="connsiteY353" fmla="*/ 361720 h 376272"/>
                <a:gd name="connsiteX354" fmla="*/ 221669 w 358574"/>
                <a:gd name="connsiteY354" fmla="*/ 361720 h 376272"/>
                <a:gd name="connsiteX355" fmla="*/ 226718 w 358574"/>
                <a:gd name="connsiteY355" fmla="*/ 361522 h 376272"/>
                <a:gd name="connsiteX356" fmla="*/ 229546 w 358574"/>
                <a:gd name="connsiteY356" fmla="*/ 361588 h 376272"/>
                <a:gd name="connsiteX357" fmla="*/ 231516 w 358574"/>
                <a:gd name="connsiteY357" fmla="*/ 362936 h 376272"/>
                <a:gd name="connsiteX358" fmla="*/ 233657 w 358574"/>
                <a:gd name="connsiteY358" fmla="*/ 364430 h 376272"/>
                <a:gd name="connsiteX359" fmla="*/ 235851 w 358574"/>
                <a:gd name="connsiteY359" fmla="*/ 364641 h 376272"/>
                <a:gd name="connsiteX360" fmla="*/ 238957 w 358574"/>
                <a:gd name="connsiteY360" fmla="*/ 364456 h 376272"/>
                <a:gd name="connsiteX361" fmla="*/ 241019 w 358574"/>
                <a:gd name="connsiteY361" fmla="*/ 363888 h 376272"/>
                <a:gd name="connsiteX362" fmla="*/ 241944 w 358574"/>
                <a:gd name="connsiteY362" fmla="*/ 362513 h 376272"/>
                <a:gd name="connsiteX363" fmla="*/ 242618 w 358574"/>
                <a:gd name="connsiteY363" fmla="*/ 361178 h 376272"/>
                <a:gd name="connsiteX364" fmla="*/ 247046 w 358574"/>
                <a:gd name="connsiteY364" fmla="*/ 359236 h 376272"/>
                <a:gd name="connsiteX365" fmla="*/ 251752 w 358574"/>
                <a:gd name="connsiteY365" fmla="*/ 357663 h 376272"/>
                <a:gd name="connsiteX366" fmla="*/ 253126 w 358574"/>
                <a:gd name="connsiteY366" fmla="*/ 357491 h 376272"/>
                <a:gd name="connsiteX367" fmla="*/ 253668 w 358574"/>
                <a:gd name="connsiteY367" fmla="*/ 358403 h 376272"/>
                <a:gd name="connsiteX368" fmla="*/ 253615 w 358574"/>
                <a:gd name="connsiteY368" fmla="*/ 359949 h 376272"/>
                <a:gd name="connsiteX369" fmla="*/ 254342 w 358574"/>
                <a:gd name="connsiteY369" fmla="*/ 361416 h 376272"/>
                <a:gd name="connsiteX370" fmla="*/ 256391 w 358574"/>
                <a:gd name="connsiteY370" fmla="*/ 362355 h 376272"/>
                <a:gd name="connsiteX371" fmla="*/ 257792 w 358574"/>
                <a:gd name="connsiteY371" fmla="*/ 362579 h 376272"/>
                <a:gd name="connsiteX372" fmla="*/ 259021 w 358574"/>
                <a:gd name="connsiteY372" fmla="*/ 362368 h 376272"/>
                <a:gd name="connsiteX373" fmla="*/ 259880 w 358574"/>
                <a:gd name="connsiteY373" fmla="*/ 361905 h 376272"/>
                <a:gd name="connsiteX374" fmla="*/ 261612 w 358574"/>
                <a:gd name="connsiteY374" fmla="*/ 359592 h 376272"/>
                <a:gd name="connsiteX375" fmla="*/ 262577 w 358574"/>
                <a:gd name="connsiteY375" fmla="*/ 359064 h 376272"/>
                <a:gd name="connsiteX376" fmla="*/ 263912 w 358574"/>
                <a:gd name="connsiteY376" fmla="*/ 359103 h 376272"/>
                <a:gd name="connsiteX377" fmla="*/ 265273 w 358574"/>
                <a:gd name="connsiteY377" fmla="*/ 357993 h 376272"/>
                <a:gd name="connsiteX378" fmla="*/ 265220 w 358574"/>
                <a:gd name="connsiteY378" fmla="*/ 357160 h 376272"/>
                <a:gd name="connsiteX379" fmla="*/ 264216 w 358574"/>
                <a:gd name="connsiteY379" fmla="*/ 356751 h 376272"/>
                <a:gd name="connsiteX380" fmla="*/ 263290 w 358574"/>
                <a:gd name="connsiteY380" fmla="*/ 355535 h 376272"/>
                <a:gd name="connsiteX381" fmla="*/ 263330 w 358574"/>
                <a:gd name="connsiteY381" fmla="*/ 354543 h 376272"/>
                <a:gd name="connsiteX382" fmla="*/ 262947 w 358574"/>
                <a:gd name="connsiteY382" fmla="*/ 353142 h 376272"/>
                <a:gd name="connsiteX383" fmla="*/ 262960 w 358574"/>
                <a:gd name="connsiteY383" fmla="*/ 351821 h 376272"/>
                <a:gd name="connsiteX384" fmla="*/ 263475 w 358574"/>
                <a:gd name="connsiteY384" fmla="*/ 350829 h 376272"/>
                <a:gd name="connsiteX385" fmla="*/ 264480 w 358574"/>
                <a:gd name="connsiteY385" fmla="*/ 349864 h 376272"/>
                <a:gd name="connsiteX386" fmla="*/ 263594 w 358574"/>
                <a:gd name="connsiteY386" fmla="*/ 347895 h 376272"/>
                <a:gd name="connsiteX387" fmla="*/ 261479 w 358574"/>
                <a:gd name="connsiteY387" fmla="*/ 344102 h 376272"/>
                <a:gd name="connsiteX388" fmla="*/ 259153 w 358574"/>
                <a:gd name="connsiteY388" fmla="*/ 339264 h 376272"/>
                <a:gd name="connsiteX389" fmla="*/ 256814 w 358574"/>
                <a:gd name="connsiteY389" fmla="*/ 335219 h 376272"/>
                <a:gd name="connsiteX390" fmla="*/ 254025 w 358574"/>
                <a:gd name="connsiteY390" fmla="*/ 331677 h 376272"/>
                <a:gd name="connsiteX391" fmla="*/ 252492 w 358574"/>
                <a:gd name="connsiteY391" fmla="*/ 329073 h 376272"/>
                <a:gd name="connsiteX392" fmla="*/ 251936 w 358574"/>
                <a:gd name="connsiteY392" fmla="*/ 323337 h 376272"/>
                <a:gd name="connsiteX393" fmla="*/ 251593 w 358574"/>
                <a:gd name="connsiteY393" fmla="*/ 322174 h 376272"/>
                <a:gd name="connsiteX394" fmla="*/ 250694 w 358574"/>
                <a:gd name="connsiteY394" fmla="*/ 321473 h 376272"/>
                <a:gd name="connsiteX395" fmla="*/ 249544 w 358574"/>
                <a:gd name="connsiteY395" fmla="*/ 321077 h 376272"/>
                <a:gd name="connsiteX396" fmla="*/ 248077 w 358574"/>
                <a:gd name="connsiteY396" fmla="*/ 321658 h 376272"/>
                <a:gd name="connsiteX397" fmla="*/ 246689 w 358574"/>
                <a:gd name="connsiteY397" fmla="*/ 321764 h 376272"/>
                <a:gd name="connsiteX398" fmla="*/ 243689 w 358574"/>
                <a:gd name="connsiteY398" fmla="*/ 321645 h 376272"/>
                <a:gd name="connsiteX399" fmla="*/ 242156 w 358574"/>
                <a:gd name="connsiteY399" fmla="*/ 321064 h 376272"/>
                <a:gd name="connsiteX400" fmla="*/ 237477 w 358574"/>
                <a:gd name="connsiteY400" fmla="*/ 315301 h 376272"/>
                <a:gd name="connsiteX401" fmla="*/ 236670 w 358574"/>
                <a:gd name="connsiteY401" fmla="*/ 313041 h 376272"/>
                <a:gd name="connsiteX402" fmla="*/ 236366 w 358574"/>
                <a:gd name="connsiteY402" fmla="*/ 310728 h 376272"/>
                <a:gd name="connsiteX403" fmla="*/ 237199 w 358574"/>
                <a:gd name="connsiteY403" fmla="*/ 306683 h 376272"/>
                <a:gd name="connsiteX404" fmla="*/ 237146 w 358574"/>
                <a:gd name="connsiteY404" fmla="*/ 302929 h 376272"/>
                <a:gd name="connsiteX405" fmla="*/ 236882 w 358574"/>
                <a:gd name="connsiteY405" fmla="*/ 299427 h 376272"/>
                <a:gd name="connsiteX406" fmla="*/ 236538 w 358574"/>
                <a:gd name="connsiteY406" fmla="*/ 298436 h 376272"/>
                <a:gd name="connsiteX407" fmla="*/ 235587 w 358574"/>
                <a:gd name="connsiteY407" fmla="*/ 297259 h 376272"/>
                <a:gd name="connsiteX408" fmla="*/ 234146 w 358574"/>
                <a:gd name="connsiteY408" fmla="*/ 296387 h 376272"/>
                <a:gd name="connsiteX409" fmla="*/ 230538 w 358574"/>
                <a:gd name="connsiteY409" fmla="*/ 296175 h 376272"/>
                <a:gd name="connsiteX410" fmla="*/ 226149 w 358574"/>
                <a:gd name="connsiteY410" fmla="*/ 295025 h 376272"/>
                <a:gd name="connsiteX411" fmla="*/ 222607 w 358574"/>
                <a:gd name="connsiteY411" fmla="*/ 292990 h 376272"/>
                <a:gd name="connsiteX412" fmla="*/ 220188 w 358574"/>
                <a:gd name="connsiteY412" fmla="*/ 291747 h 376272"/>
                <a:gd name="connsiteX413" fmla="*/ 219462 w 358574"/>
                <a:gd name="connsiteY413" fmla="*/ 290954 h 376272"/>
                <a:gd name="connsiteX414" fmla="*/ 219078 w 358574"/>
                <a:gd name="connsiteY414" fmla="*/ 290003 h 376272"/>
                <a:gd name="connsiteX415" fmla="*/ 219118 w 358574"/>
                <a:gd name="connsiteY415" fmla="*/ 285773 h 376272"/>
                <a:gd name="connsiteX416" fmla="*/ 219527 w 358574"/>
                <a:gd name="connsiteY416" fmla="*/ 281002 h 376272"/>
                <a:gd name="connsiteX417" fmla="*/ 220083 w 358574"/>
                <a:gd name="connsiteY417" fmla="*/ 279535 h 376272"/>
                <a:gd name="connsiteX418" fmla="*/ 221180 w 358574"/>
                <a:gd name="connsiteY418" fmla="*/ 278028 h 376272"/>
                <a:gd name="connsiteX419" fmla="*/ 222012 w 358574"/>
                <a:gd name="connsiteY419" fmla="*/ 276997 h 376272"/>
                <a:gd name="connsiteX420" fmla="*/ 223361 w 358574"/>
                <a:gd name="connsiteY420" fmla="*/ 275636 h 376272"/>
                <a:gd name="connsiteX421" fmla="*/ 226890 w 358574"/>
                <a:gd name="connsiteY421" fmla="*/ 271089 h 376272"/>
                <a:gd name="connsiteX422" fmla="*/ 229744 w 358574"/>
                <a:gd name="connsiteY422" fmla="*/ 264837 h 376272"/>
                <a:gd name="connsiteX423" fmla="*/ 231423 w 358574"/>
                <a:gd name="connsiteY423" fmla="*/ 260475 h 376272"/>
                <a:gd name="connsiteX424" fmla="*/ 232441 w 358574"/>
                <a:gd name="connsiteY424" fmla="*/ 259180 h 376272"/>
                <a:gd name="connsiteX425" fmla="*/ 233498 w 358574"/>
                <a:gd name="connsiteY425" fmla="*/ 258070 h 376272"/>
                <a:gd name="connsiteX426" fmla="*/ 235098 w 358574"/>
                <a:gd name="connsiteY426" fmla="*/ 256735 h 376272"/>
                <a:gd name="connsiteX427" fmla="*/ 236975 w 358574"/>
                <a:gd name="connsiteY427" fmla="*/ 255505 h 376272"/>
                <a:gd name="connsiteX428" fmla="*/ 239023 w 358574"/>
                <a:gd name="connsiteY428" fmla="*/ 255558 h 376272"/>
                <a:gd name="connsiteX429" fmla="*/ 241125 w 358574"/>
                <a:gd name="connsiteY429" fmla="*/ 256669 h 376272"/>
                <a:gd name="connsiteX430" fmla="*/ 242764 w 358574"/>
                <a:gd name="connsiteY430" fmla="*/ 257977 h 376272"/>
                <a:gd name="connsiteX431" fmla="*/ 243649 w 358574"/>
                <a:gd name="connsiteY431" fmla="*/ 260858 h 376272"/>
                <a:gd name="connsiteX432" fmla="*/ 244931 w 358574"/>
                <a:gd name="connsiteY432" fmla="*/ 262735 h 376272"/>
                <a:gd name="connsiteX433" fmla="*/ 246200 w 358574"/>
                <a:gd name="connsiteY433" fmla="*/ 263872 h 376272"/>
                <a:gd name="connsiteX434" fmla="*/ 247733 w 358574"/>
                <a:gd name="connsiteY434" fmla="*/ 264414 h 376272"/>
                <a:gd name="connsiteX435" fmla="*/ 249571 w 358574"/>
                <a:gd name="connsiteY435" fmla="*/ 264282 h 376272"/>
                <a:gd name="connsiteX436" fmla="*/ 256576 w 358574"/>
                <a:gd name="connsiteY436" fmla="*/ 260964 h 376272"/>
                <a:gd name="connsiteX437" fmla="*/ 259034 w 358574"/>
                <a:gd name="connsiteY437" fmla="*/ 260303 h 376272"/>
                <a:gd name="connsiteX438" fmla="*/ 265062 w 358574"/>
                <a:gd name="connsiteY438" fmla="*/ 259880 h 376272"/>
                <a:gd name="connsiteX439" fmla="*/ 269079 w 358574"/>
                <a:gd name="connsiteY439" fmla="*/ 258612 h 376272"/>
                <a:gd name="connsiteX440" fmla="*/ 272582 w 358574"/>
                <a:gd name="connsiteY440" fmla="*/ 257263 h 376272"/>
                <a:gd name="connsiteX441" fmla="*/ 272688 w 358574"/>
                <a:gd name="connsiteY441" fmla="*/ 254871 h 376272"/>
                <a:gd name="connsiteX442" fmla="*/ 273574 w 358574"/>
                <a:gd name="connsiteY442" fmla="*/ 251197 h 376272"/>
                <a:gd name="connsiteX443" fmla="*/ 277222 w 358574"/>
                <a:gd name="connsiteY443" fmla="*/ 246425 h 376272"/>
                <a:gd name="connsiteX444" fmla="*/ 278120 w 358574"/>
                <a:gd name="connsiteY444" fmla="*/ 244297 h 376272"/>
                <a:gd name="connsiteX445" fmla="*/ 278821 w 358574"/>
                <a:gd name="connsiteY445" fmla="*/ 240226 h 376272"/>
                <a:gd name="connsiteX446" fmla="*/ 279653 w 358574"/>
                <a:gd name="connsiteY446" fmla="*/ 236525 h 376272"/>
                <a:gd name="connsiteX447" fmla="*/ 280631 w 358574"/>
                <a:gd name="connsiteY447" fmla="*/ 234979 h 376272"/>
                <a:gd name="connsiteX448" fmla="*/ 286817 w 358574"/>
                <a:gd name="connsiteY448" fmla="*/ 230908 h 376272"/>
                <a:gd name="connsiteX449" fmla="*/ 292910 w 358574"/>
                <a:gd name="connsiteY449" fmla="*/ 227167 h 376272"/>
                <a:gd name="connsiteX450" fmla="*/ 293730 w 358574"/>
                <a:gd name="connsiteY450" fmla="*/ 225475 h 376272"/>
                <a:gd name="connsiteX451" fmla="*/ 296809 w 358574"/>
                <a:gd name="connsiteY451" fmla="*/ 217717 h 376272"/>
                <a:gd name="connsiteX452" fmla="*/ 298422 w 358574"/>
                <a:gd name="connsiteY452" fmla="*/ 212443 h 376272"/>
                <a:gd name="connsiteX453" fmla="*/ 298779 w 358574"/>
                <a:gd name="connsiteY453" fmla="*/ 210751 h 376272"/>
                <a:gd name="connsiteX454" fmla="*/ 299453 w 358574"/>
                <a:gd name="connsiteY454" fmla="*/ 206178 h 376272"/>
                <a:gd name="connsiteX455" fmla="*/ 300233 w 358574"/>
                <a:gd name="connsiteY455" fmla="*/ 201631 h 376272"/>
                <a:gd name="connsiteX456" fmla="*/ 302110 w 358574"/>
                <a:gd name="connsiteY456" fmla="*/ 200587 h 376272"/>
                <a:gd name="connsiteX457" fmla="*/ 306392 w 358574"/>
                <a:gd name="connsiteY457" fmla="*/ 198856 h 376272"/>
                <a:gd name="connsiteX458" fmla="*/ 309723 w 358574"/>
                <a:gd name="connsiteY458" fmla="*/ 197164 h 376272"/>
                <a:gd name="connsiteX459" fmla="*/ 311243 w 358574"/>
                <a:gd name="connsiteY459" fmla="*/ 195221 h 376272"/>
                <a:gd name="connsiteX460" fmla="*/ 312076 w 358574"/>
                <a:gd name="connsiteY460" fmla="*/ 193542 h 376272"/>
                <a:gd name="connsiteX461" fmla="*/ 311574 w 358574"/>
                <a:gd name="connsiteY461" fmla="*/ 191864 h 376272"/>
                <a:gd name="connsiteX462" fmla="*/ 310225 w 358574"/>
                <a:gd name="connsiteY462" fmla="*/ 189868 h 376272"/>
                <a:gd name="connsiteX463" fmla="*/ 310239 w 358574"/>
                <a:gd name="connsiteY463" fmla="*/ 188691 h 376272"/>
                <a:gd name="connsiteX464" fmla="*/ 310212 w 358574"/>
                <a:gd name="connsiteY464" fmla="*/ 187528 h 376272"/>
                <a:gd name="connsiteX465" fmla="*/ 312419 w 358574"/>
                <a:gd name="connsiteY465" fmla="*/ 185162 h 376272"/>
                <a:gd name="connsiteX466" fmla="*/ 316120 w 358574"/>
                <a:gd name="connsiteY466" fmla="*/ 178144 h 376272"/>
                <a:gd name="connsiteX467" fmla="*/ 318447 w 358574"/>
                <a:gd name="connsiteY467" fmla="*/ 174641 h 376272"/>
                <a:gd name="connsiteX468" fmla="*/ 319438 w 358574"/>
                <a:gd name="connsiteY468" fmla="*/ 174655 h 376272"/>
                <a:gd name="connsiteX469" fmla="*/ 322187 w 358574"/>
                <a:gd name="connsiteY469" fmla="*/ 172791 h 376272"/>
                <a:gd name="connsiteX470" fmla="*/ 324738 w 358574"/>
                <a:gd name="connsiteY470" fmla="*/ 170676 h 376272"/>
                <a:gd name="connsiteX471" fmla="*/ 324394 w 358574"/>
                <a:gd name="connsiteY471" fmla="*/ 169711 h 376272"/>
                <a:gd name="connsiteX472" fmla="*/ 323800 w 358574"/>
                <a:gd name="connsiteY472" fmla="*/ 168482 h 376272"/>
                <a:gd name="connsiteX473" fmla="*/ 322015 w 358574"/>
                <a:gd name="connsiteY473" fmla="*/ 167914 h 376272"/>
                <a:gd name="connsiteX474" fmla="*/ 321222 w 358574"/>
                <a:gd name="connsiteY474" fmla="*/ 166433 h 376272"/>
                <a:gd name="connsiteX475" fmla="*/ 321236 w 358574"/>
                <a:gd name="connsiteY475" fmla="*/ 164305 h 376272"/>
                <a:gd name="connsiteX476" fmla="*/ 321579 w 358574"/>
                <a:gd name="connsiteY476" fmla="*/ 158556 h 376272"/>
                <a:gd name="connsiteX477" fmla="*/ 320984 w 358574"/>
                <a:gd name="connsiteY477" fmla="*/ 156917 h 376272"/>
                <a:gd name="connsiteX478" fmla="*/ 318275 w 358574"/>
                <a:gd name="connsiteY478" fmla="*/ 151590 h 376272"/>
                <a:gd name="connsiteX479" fmla="*/ 318380 w 358574"/>
                <a:gd name="connsiteY479" fmla="*/ 150123 h 376272"/>
                <a:gd name="connsiteX480" fmla="*/ 318803 w 358574"/>
                <a:gd name="connsiteY480" fmla="*/ 148616 h 376272"/>
                <a:gd name="connsiteX481" fmla="*/ 320323 w 358574"/>
                <a:gd name="connsiteY481" fmla="*/ 146621 h 376272"/>
                <a:gd name="connsiteX482" fmla="*/ 322478 w 358574"/>
                <a:gd name="connsiteY482" fmla="*/ 144955 h 376272"/>
                <a:gd name="connsiteX483" fmla="*/ 329615 w 358574"/>
                <a:gd name="connsiteY483" fmla="*/ 141003 h 376272"/>
                <a:gd name="connsiteX484" fmla="*/ 331135 w 358574"/>
                <a:gd name="connsiteY484" fmla="*/ 140567 h 376272"/>
                <a:gd name="connsiteX485" fmla="*/ 333686 w 358574"/>
                <a:gd name="connsiteY485" fmla="*/ 139562 h 376272"/>
                <a:gd name="connsiteX486" fmla="*/ 334955 w 358574"/>
                <a:gd name="connsiteY486" fmla="*/ 137461 h 376272"/>
                <a:gd name="connsiteX487" fmla="*/ 334810 w 358574"/>
                <a:gd name="connsiteY487" fmla="*/ 135650 h 376272"/>
                <a:gd name="connsiteX488" fmla="*/ 333858 w 358574"/>
                <a:gd name="connsiteY488" fmla="*/ 134540 h 376272"/>
                <a:gd name="connsiteX489" fmla="*/ 331928 w 358574"/>
                <a:gd name="connsiteY489" fmla="*/ 133033 h 376272"/>
                <a:gd name="connsiteX490" fmla="*/ 328571 w 358574"/>
                <a:gd name="connsiteY490" fmla="*/ 131672 h 376272"/>
                <a:gd name="connsiteX491" fmla="*/ 325571 w 358574"/>
                <a:gd name="connsiteY491" fmla="*/ 130495 h 376272"/>
                <a:gd name="connsiteX492" fmla="*/ 320879 w 358574"/>
                <a:gd name="connsiteY492" fmla="*/ 130627 h 376272"/>
                <a:gd name="connsiteX493" fmla="*/ 318235 w 358574"/>
                <a:gd name="connsiteY493" fmla="*/ 129610 h 376272"/>
                <a:gd name="connsiteX494" fmla="*/ 317429 w 358574"/>
                <a:gd name="connsiteY494" fmla="*/ 128896 h 376272"/>
                <a:gd name="connsiteX495" fmla="*/ 316596 w 358574"/>
                <a:gd name="connsiteY495" fmla="*/ 126398 h 376272"/>
                <a:gd name="connsiteX496" fmla="*/ 316226 w 358574"/>
                <a:gd name="connsiteY496" fmla="*/ 122168 h 376272"/>
                <a:gd name="connsiteX497" fmla="*/ 315420 w 358574"/>
                <a:gd name="connsiteY497" fmla="*/ 121798 h 376272"/>
                <a:gd name="connsiteX498" fmla="*/ 314481 w 358574"/>
                <a:gd name="connsiteY498" fmla="*/ 122287 h 376272"/>
                <a:gd name="connsiteX499" fmla="*/ 311891 w 358574"/>
                <a:gd name="connsiteY499" fmla="*/ 121785 h 376272"/>
                <a:gd name="connsiteX500" fmla="*/ 308837 w 358574"/>
                <a:gd name="connsiteY500" fmla="*/ 121851 h 376272"/>
                <a:gd name="connsiteX501" fmla="*/ 307450 w 358574"/>
                <a:gd name="connsiteY501" fmla="*/ 120675 h 376272"/>
                <a:gd name="connsiteX502" fmla="*/ 307740 w 358574"/>
                <a:gd name="connsiteY502" fmla="*/ 119260 h 376272"/>
                <a:gd name="connsiteX503" fmla="*/ 307198 w 358574"/>
                <a:gd name="connsiteY503" fmla="*/ 117357 h 376272"/>
                <a:gd name="connsiteX504" fmla="*/ 306392 w 358574"/>
                <a:gd name="connsiteY504" fmla="*/ 115560 h 376272"/>
                <a:gd name="connsiteX505" fmla="*/ 305837 w 358574"/>
                <a:gd name="connsiteY505" fmla="*/ 115176 h 376272"/>
                <a:gd name="connsiteX506" fmla="*/ 304291 w 358574"/>
                <a:gd name="connsiteY506" fmla="*/ 114753 h 376272"/>
                <a:gd name="connsiteX507" fmla="*/ 301713 w 358574"/>
                <a:gd name="connsiteY507" fmla="*/ 113194 h 376272"/>
                <a:gd name="connsiteX508" fmla="*/ 299506 w 358574"/>
                <a:gd name="connsiteY508" fmla="*/ 111277 h 376272"/>
                <a:gd name="connsiteX509" fmla="*/ 298171 w 358574"/>
                <a:gd name="connsiteY509" fmla="*/ 109969 h 376272"/>
                <a:gd name="connsiteX510" fmla="*/ 297669 w 358574"/>
                <a:gd name="connsiteY510" fmla="*/ 109083 h 376272"/>
                <a:gd name="connsiteX511" fmla="*/ 297656 w 358574"/>
                <a:gd name="connsiteY511" fmla="*/ 108488 h 376272"/>
                <a:gd name="connsiteX512" fmla="*/ 298647 w 358574"/>
                <a:gd name="connsiteY512" fmla="*/ 106810 h 376272"/>
                <a:gd name="connsiteX513" fmla="*/ 299770 w 358574"/>
                <a:gd name="connsiteY513" fmla="*/ 104470 h 376272"/>
                <a:gd name="connsiteX514" fmla="*/ 299955 w 358574"/>
                <a:gd name="connsiteY514" fmla="*/ 102448 h 376272"/>
                <a:gd name="connsiteX515" fmla="*/ 299836 w 358574"/>
                <a:gd name="connsiteY515" fmla="*/ 100994 h 376272"/>
                <a:gd name="connsiteX516" fmla="*/ 299175 w 358574"/>
                <a:gd name="connsiteY516" fmla="*/ 99910 h 376272"/>
                <a:gd name="connsiteX517" fmla="*/ 297457 w 358574"/>
                <a:gd name="connsiteY517" fmla="*/ 98588 h 376272"/>
                <a:gd name="connsiteX518" fmla="*/ 295660 w 358574"/>
                <a:gd name="connsiteY518" fmla="*/ 97439 h 376272"/>
                <a:gd name="connsiteX519" fmla="*/ 294840 w 358574"/>
                <a:gd name="connsiteY519" fmla="*/ 96434 h 376272"/>
                <a:gd name="connsiteX520" fmla="*/ 294510 w 358574"/>
                <a:gd name="connsiteY520" fmla="*/ 94927 h 376272"/>
                <a:gd name="connsiteX521" fmla="*/ 294695 w 358574"/>
                <a:gd name="connsiteY521" fmla="*/ 93024 h 376272"/>
                <a:gd name="connsiteX522" fmla="*/ 296241 w 358574"/>
                <a:gd name="connsiteY522" fmla="*/ 91597 h 376272"/>
                <a:gd name="connsiteX523" fmla="*/ 299202 w 358574"/>
                <a:gd name="connsiteY523" fmla="*/ 90235 h 376272"/>
                <a:gd name="connsiteX524" fmla="*/ 299691 w 358574"/>
                <a:gd name="connsiteY524" fmla="*/ 88543 h 376272"/>
                <a:gd name="connsiteX525" fmla="*/ 299334 w 358574"/>
                <a:gd name="connsiteY525" fmla="*/ 87301 h 376272"/>
                <a:gd name="connsiteX526" fmla="*/ 298369 w 358574"/>
                <a:gd name="connsiteY526" fmla="*/ 86918 h 376272"/>
                <a:gd name="connsiteX527" fmla="*/ 296096 w 358574"/>
                <a:gd name="connsiteY527" fmla="*/ 86918 h 376272"/>
                <a:gd name="connsiteX528" fmla="*/ 292157 w 358574"/>
                <a:gd name="connsiteY528" fmla="*/ 86481 h 376272"/>
                <a:gd name="connsiteX529" fmla="*/ 291364 w 358574"/>
                <a:gd name="connsiteY529" fmla="*/ 85794 h 376272"/>
                <a:gd name="connsiteX530" fmla="*/ 290743 w 358574"/>
                <a:gd name="connsiteY530" fmla="*/ 84869 h 376272"/>
                <a:gd name="connsiteX531" fmla="*/ 290558 w 358574"/>
                <a:gd name="connsiteY531" fmla="*/ 83957 h 376272"/>
                <a:gd name="connsiteX532" fmla="*/ 291153 w 358574"/>
                <a:gd name="connsiteY532" fmla="*/ 82913 h 376272"/>
                <a:gd name="connsiteX533" fmla="*/ 291853 w 358574"/>
                <a:gd name="connsiteY533" fmla="*/ 81591 h 376272"/>
                <a:gd name="connsiteX534" fmla="*/ 291417 w 358574"/>
                <a:gd name="connsiteY534" fmla="*/ 80296 h 376272"/>
                <a:gd name="connsiteX535" fmla="*/ 289989 w 358574"/>
                <a:gd name="connsiteY535" fmla="*/ 78842 h 376272"/>
                <a:gd name="connsiteX536" fmla="*/ 287068 w 358574"/>
                <a:gd name="connsiteY536" fmla="*/ 77771 h 376272"/>
                <a:gd name="connsiteX537" fmla="*/ 286394 w 358574"/>
                <a:gd name="connsiteY537" fmla="*/ 76264 h 376272"/>
                <a:gd name="connsiteX538" fmla="*/ 286553 w 358574"/>
                <a:gd name="connsiteY538" fmla="*/ 75009 h 376272"/>
                <a:gd name="connsiteX539" fmla="*/ 287068 w 358574"/>
                <a:gd name="connsiteY539" fmla="*/ 73224 h 376272"/>
                <a:gd name="connsiteX540" fmla="*/ 287597 w 358574"/>
                <a:gd name="connsiteY540" fmla="*/ 71969 h 376272"/>
                <a:gd name="connsiteX541" fmla="*/ 288694 w 358574"/>
                <a:gd name="connsiteY541" fmla="*/ 68426 h 376272"/>
                <a:gd name="connsiteX542" fmla="*/ 290769 w 358574"/>
                <a:gd name="connsiteY542" fmla="*/ 67660 h 376272"/>
                <a:gd name="connsiteX543" fmla="*/ 293254 w 358574"/>
                <a:gd name="connsiteY543" fmla="*/ 66510 h 376272"/>
                <a:gd name="connsiteX544" fmla="*/ 296017 w 358574"/>
                <a:gd name="connsiteY544" fmla="*/ 65241 h 376272"/>
                <a:gd name="connsiteX545" fmla="*/ 300867 w 358574"/>
                <a:gd name="connsiteY545" fmla="*/ 66193 h 376272"/>
                <a:gd name="connsiteX546" fmla="*/ 303233 w 358574"/>
                <a:gd name="connsiteY546" fmla="*/ 66655 h 376272"/>
                <a:gd name="connsiteX547" fmla="*/ 308044 w 358574"/>
                <a:gd name="connsiteY547" fmla="*/ 67739 h 376272"/>
                <a:gd name="connsiteX548" fmla="*/ 312089 w 358574"/>
                <a:gd name="connsiteY548" fmla="*/ 68651 h 376272"/>
                <a:gd name="connsiteX549" fmla="*/ 316067 w 358574"/>
                <a:gd name="connsiteY549" fmla="*/ 68902 h 376272"/>
                <a:gd name="connsiteX550" fmla="*/ 317680 w 358574"/>
                <a:gd name="connsiteY550" fmla="*/ 68836 h 376272"/>
                <a:gd name="connsiteX551" fmla="*/ 319715 w 358574"/>
                <a:gd name="connsiteY551" fmla="*/ 69920 h 376272"/>
                <a:gd name="connsiteX552" fmla="*/ 324540 w 358574"/>
                <a:gd name="connsiteY552" fmla="*/ 71757 h 376272"/>
                <a:gd name="connsiteX553" fmla="*/ 328359 w 358574"/>
                <a:gd name="connsiteY553" fmla="*/ 72722 h 376272"/>
                <a:gd name="connsiteX554" fmla="*/ 330805 w 358574"/>
                <a:gd name="connsiteY554" fmla="*/ 72709 h 376272"/>
                <a:gd name="connsiteX555" fmla="*/ 334056 w 358574"/>
                <a:gd name="connsiteY555" fmla="*/ 71083 h 376272"/>
                <a:gd name="connsiteX556" fmla="*/ 335536 w 358574"/>
                <a:gd name="connsiteY556" fmla="*/ 69590 h 376272"/>
                <a:gd name="connsiteX557" fmla="*/ 337598 w 358574"/>
                <a:gd name="connsiteY557" fmla="*/ 67964 h 376272"/>
                <a:gd name="connsiteX558" fmla="*/ 340718 w 358574"/>
                <a:gd name="connsiteY558" fmla="*/ 68030 h 376272"/>
                <a:gd name="connsiteX559" fmla="*/ 346864 w 358574"/>
                <a:gd name="connsiteY559" fmla="*/ 65505 h 376272"/>
                <a:gd name="connsiteX560" fmla="*/ 348212 w 358574"/>
                <a:gd name="connsiteY560" fmla="*/ 65942 h 376272"/>
                <a:gd name="connsiteX561" fmla="*/ 350234 w 358574"/>
                <a:gd name="connsiteY561" fmla="*/ 66074 h 376272"/>
                <a:gd name="connsiteX562" fmla="*/ 352323 w 358574"/>
                <a:gd name="connsiteY562" fmla="*/ 64620 h 376272"/>
                <a:gd name="connsiteX563" fmla="*/ 353182 w 358574"/>
                <a:gd name="connsiteY563" fmla="*/ 62888 h 376272"/>
                <a:gd name="connsiteX564" fmla="*/ 353195 w 358574"/>
                <a:gd name="connsiteY564" fmla="*/ 62029 h 376272"/>
                <a:gd name="connsiteX565" fmla="*/ 353645 w 358574"/>
                <a:gd name="connsiteY565" fmla="*/ 61382 h 376272"/>
                <a:gd name="connsiteX566" fmla="*/ 355971 w 358574"/>
                <a:gd name="connsiteY566" fmla="*/ 60285 h 376272"/>
                <a:gd name="connsiteX567" fmla="*/ 358204 w 358574"/>
                <a:gd name="connsiteY567" fmla="*/ 58765 h 376272"/>
                <a:gd name="connsiteX568" fmla="*/ 358455 w 358574"/>
                <a:gd name="connsiteY568" fmla="*/ 56755 h 376272"/>
                <a:gd name="connsiteX569" fmla="*/ 358575 w 358574"/>
                <a:gd name="connsiteY569" fmla="*/ 55394 h 37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Lst>
              <a:rect l="l" t="t" r="r" b="b"/>
              <a:pathLst>
                <a:path w="358574" h="376272">
                  <a:moveTo>
                    <a:pt x="356988" y="52922"/>
                  </a:moveTo>
                  <a:lnTo>
                    <a:pt x="356076" y="51482"/>
                  </a:lnTo>
                  <a:lnTo>
                    <a:pt x="354226" y="48614"/>
                  </a:lnTo>
                  <a:lnTo>
                    <a:pt x="352600" y="46049"/>
                  </a:lnTo>
                  <a:lnTo>
                    <a:pt x="350089" y="42150"/>
                  </a:lnTo>
                  <a:lnTo>
                    <a:pt x="348437" y="39573"/>
                  </a:lnTo>
                  <a:lnTo>
                    <a:pt x="347406" y="39084"/>
                  </a:lnTo>
                  <a:lnTo>
                    <a:pt x="344829" y="37630"/>
                  </a:lnTo>
                  <a:lnTo>
                    <a:pt x="342951" y="36374"/>
                  </a:lnTo>
                  <a:lnTo>
                    <a:pt x="341921" y="33096"/>
                  </a:lnTo>
                  <a:lnTo>
                    <a:pt x="340837" y="33347"/>
                  </a:lnTo>
                  <a:lnTo>
                    <a:pt x="338365" y="34524"/>
                  </a:lnTo>
                  <a:lnTo>
                    <a:pt x="335391" y="35277"/>
                  </a:lnTo>
                  <a:lnTo>
                    <a:pt x="333660" y="35290"/>
                  </a:lnTo>
                  <a:lnTo>
                    <a:pt x="332840" y="34762"/>
                  </a:lnTo>
                  <a:lnTo>
                    <a:pt x="331029" y="31312"/>
                  </a:lnTo>
                  <a:lnTo>
                    <a:pt x="330051" y="30334"/>
                  </a:lnTo>
                  <a:lnTo>
                    <a:pt x="328544" y="29951"/>
                  </a:lnTo>
                  <a:lnTo>
                    <a:pt x="326879" y="29343"/>
                  </a:lnTo>
                  <a:lnTo>
                    <a:pt x="325901" y="28444"/>
                  </a:lnTo>
                  <a:lnTo>
                    <a:pt x="325478" y="27307"/>
                  </a:lnTo>
                  <a:lnTo>
                    <a:pt x="325875" y="25999"/>
                  </a:lnTo>
                  <a:lnTo>
                    <a:pt x="326456" y="24994"/>
                  </a:lnTo>
                  <a:lnTo>
                    <a:pt x="325201" y="18848"/>
                  </a:lnTo>
                  <a:lnTo>
                    <a:pt x="324183" y="16667"/>
                  </a:lnTo>
                  <a:lnTo>
                    <a:pt x="323324" y="14830"/>
                  </a:lnTo>
                  <a:lnTo>
                    <a:pt x="321685" y="12557"/>
                  </a:lnTo>
                  <a:lnTo>
                    <a:pt x="320310" y="11142"/>
                  </a:lnTo>
                  <a:lnTo>
                    <a:pt x="318420" y="9847"/>
                  </a:lnTo>
                  <a:lnTo>
                    <a:pt x="315657" y="8486"/>
                  </a:lnTo>
                  <a:lnTo>
                    <a:pt x="313358" y="7983"/>
                  </a:lnTo>
                  <a:lnTo>
                    <a:pt x="310939" y="8975"/>
                  </a:lnTo>
                  <a:lnTo>
                    <a:pt x="310014" y="8591"/>
                  </a:lnTo>
                  <a:lnTo>
                    <a:pt x="307952" y="4401"/>
                  </a:lnTo>
                  <a:lnTo>
                    <a:pt x="307053" y="3555"/>
                  </a:lnTo>
                  <a:lnTo>
                    <a:pt x="301951" y="1824"/>
                  </a:lnTo>
                  <a:lnTo>
                    <a:pt x="299731" y="1428"/>
                  </a:lnTo>
                  <a:lnTo>
                    <a:pt x="297405" y="1969"/>
                  </a:lnTo>
                  <a:lnTo>
                    <a:pt x="296109" y="2432"/>
                  </a:lnTo>
                  <a:lnTo>
                    <a:pt x="294814" y="1665"/>
                  </a:lnTo>
                  <a:lnTo>
                    <a:pt x="292844" y="687"/>
                  </a:lnTo>
                  <a:lnTo>
                    <a:pt x="290967" y="26"/>
                  </a:lnTo>
                  <a:lnTo>
                    <a:pt x="288826" y="0"/>
                  </a:lnTo>
                  <a:lnTo>
                    <a:pt x="287544" y="423"/>
                  </a:lnTo>
                  <a:lnTo>
                    <a:pt x="285218" y="1533"/>
                  </a:lnTo>
                  <a:lnTo>
                    <a:pt x="280262" y="4031"/>
                  </a:lnTo>
                  <a:lnTo>
                    <a:pt x="277089" y="6080"/>
                  </a:lnTo>
                  <a:lnTo>
                    <a:pt x="276243" y="6159"/>
                  </a:lnTo>
                  <a:lnTo>
                    <a:pt x="273851" y="5300"/>
                  </a:lnTo>
                  <a:lnTo>
                    <a:pt x="270388" y="4269"/>
                  </a:lnTo>
                  <a:lnTo>
                    <a:pt x="269516" y="4296"/>
                  </a:lnTo>
                  <a:lnTo>
                    <a:pt x="262074" y="4467"/>
                  </a:lnTo>
                  <a:lnTo>
                    <a:pt x="255281" y="4851"/>
                  </a:lnTo>
                  <a:lnTo>
                    <a:pt x="252518" y="5327"/>
                  </a:lnTo>
                  <a:lnTo>
                    <a:pt x="247310" y="5816"/>
                  </a:lnTo>
                  <a:lnTo>
                    <a:pt x="243993" y="5961"/>
                  </a:lnTo>
                  <a:lnTo>
                    <a:pt x="242037" y="6754"/>
                  </a:lnTo>
                  <a:lnTo>
                    <a:pt x="239922" y="7798"/>
                  </a:lnTo>
                  <a:lnTo>
                    <a:pt x="237636" y="8472"/>
                  </a:lnTo>
                  <a:lnTo>
                    <a:pt x="235877" y="8697"/>
                  </a:lnTo>
                  <a:lnTo>
                    <a:pt x="233908" y="9675"/>
                  </a:lnTo>
                  <a:lnTo>
                    <a:pt x="232904" y="11605"/>
                  </a:lnTo>
                  <a:lnTo>
                    <a:pt x="229427" y="14473"/>
                  </a:lnTo>
                  <a:lnTo>
                    <a:pt x="227418" y="15861"/>
                  </a:lnTo>
                  <a:lnTo>
                    <a:pt x="226599" y="17421"/>
                  </a:lnTo>
                  <a:lnTo>
                    <a:pt x="225317" y="17566"/>
                  </a:lnTo>
                  <a:lnTo>
                    <a:pt x="223004" y="17288"/>
                  </a:lnTo>
                  <a:lnTo>
                    <a:pt x="221616" y="18980"/>
                  </a:lnTo>
                  <a:lnTo>
                    <a:pt x="220202" y="21412"/>
                  </a:lnTo>
                  <a:lnTo>
                    <a:pt x="217413" y="24928"/>
                  </a:lnTo>
                  <a:lnTo>
                    <a:pt x="215840" y="26342"/>
                  </a:lnTo>
                  <a:lnTo>
                    <a:pt x="215192" y="28642"/>
                  </a:lnTo>
                  <a:lnTo>
                    <a:pt x="216263" y="29832"/>
                  </a:lnTo>
                  <a:lnTo>
                    <a:pt x="219514" y="31616"/>
                  </a:lnTo>
                  <a:lnTo>
                    <a:pt x="221140" y="33295"/>
                  </a:lnTo>
                  <a:lnTo>
                    <a:pt x="222118" y="34630"/>
                  </a:lnTo>
                  <a:lnTo>
                    <a:pt x="224140" y="38053"/>
                  </a:lnTo>
                  <a:lnTo>
                    <a:pt x="225660" y="41410"/>
                  </a:lnTo>
                  <a:lnTo>
                    <a:pt x="227207" y="42864"/>
                  </a:lnTo>
                  <a:lnTo>
                    <a:pt x="228079" y="45336"/>
                  </a:lnTo>
                  <a:lnTo>
                    <a:pt x="228701" y="46856"/>
                  </a:lnTo>
                  <a:lnTo>
                    <a:pt x="228238" y="47926"/>
                  </a:lnTo>
                  <a:lnTo>
                    <a:pt x="227868" y="49129"/>
                  </a:lnTo>
                  <a:lnTo>
                    <a:pt x="228106" y="50266"/>
                  </a:lnTo>
                  <a:lnTo>
                    <a:pt x="229084" y="51442"/>
                  </a:lnTo>
                  <a:lnTo>
                    <a:pt x="229956" y="52473"/>
                  </a:lnTo>
                  <a:lnTo>
                    <a:pt x="230485" y="53293"/>
                  </a:lnTo>
                  <a:lnTo>
                    <a:pt x="230220" y="54218"/>
                  </a:lnTo>
                  <a:lnTo>
                    <a:pt x="229189" y="55632"/>
                  </a:lnTo>
                  <a:lnTo>
                    <a:pt x="228819" y="57073"/>
                  </a:lnTo>
                  <a:lnTo>
                    <a:pt x="227841" y="59478"/>
                  </a:lnTo>
                  <a:lnTo>
                    <a:pt x="225885" y="61117"/>
                  </a:lnTo>
                  <a:lnTo>
                    <a:pt x="224629" y="62320"/>
                  </a:lnTo>
                  <a:lnTo>
                    <a:pt x="223519" y="64831"/>
                  </a:lnTo>
                  <a:lnTo>
                    <a:pt x="221431" y="67633"/>
                  </a:lnTo>
                  <a:lnTo>
                    <a:pt x="220770" y="69960"/>
                  </a:lnTo>
                  <a:lnTo>
                    <a:pt x="219858" y="71242"/>
                  </a:lnTo>
                  <a:lnTo>
                    <a:pt x="218801" y="71942"/>
                  </a:lnTo>
                  <a:lnTo>
                    <a:pt x="219369" y="73198"/>
                  </a:lnTo>
                  <a:lnTo>
                    <a:pt x="220717" y="74758"/>
                  </a:lnTo>
                  <a:lnTo>
                    <a:pt x="222779" y="76515"/>
                  </a:lnTo>
                  <a:lnTo>
                    <a:pt x="223242" y="79252"/>
                  </a:lnTo>
                  <a:lnTo>
                    <a:pt x="223546" y="81221"/>
                  </a:lnTo>
                  <a:lnTo>
                    <a:pt x="224061" y="83600"/>
                  </a:lnTo>
                  <a:lnTo>
                    <a:pt x="223519" y="85609"/>
                  </a:lnTo>
                  <a:lnTo>
                    <a:pt x="219091" y="87539"/>
                  </a:lnTo>
                  <a:lnTo>
                    <a:pt x="214664" y="88371"/>
                  </a:lnTo>
                  <a:lnTo>
                    <a:pt x="209046" y="88424"/>
                  </a:lnTo>
                  <a:lnTo>
                    <a:pt x="206852" y="88120"/>
                  </a:lnTo>
                  <a:lnTo>
                    <a:pt x="205068" y="87697"/>
                  </a:lnTo>
                  <a:lnTo>
                    <a:pt x="198538" y="85543"/>
                  </a:lnTo>
                  <a:lnTo>
                    <a:pt x="196305" y="86812"/>
                  </a:lnTo>
                  <a:lnTo>
                    <a:pt x="196384" y="89918"/>
                  </a:lnTo>
                  <a:lnTo>
                    <a:pt x="201803" y="94967"/>
                  </a:lnTo>
                  <a:lnTo>
                    <a:pt x="204169" y="97769"/>
                  </a:lnTo>
                  <a:lnTo>
                    <a:pt x="207090" y="102474"/>
                  </a:lnTo>
                  <a:lnTo>
                    <a:pt x="209073" y="104893"/>
                  </a:lnTo>
                  <a:lnTo>
                    <a:pt x="208954" y="107167"/>
                  </a:lnTo>
                  <a:lnTo>
                    <a:pt x="205385" y="109731"/>
                  </a:lnTo>
                  <a:lnTo>
                    <a:pt x="201803" y="112150"/>
                  </a:lnTo>
                  <a:lnTo>
                    <a:pt x="196767" y="112652"/>
                  </a:lnTo>
                  <a:lnTo>
                    <a:pt x="193701" y="113511"/>
                  </a:lnTo>
                  <a:lnTo>
                    <a:pt x="192353" y="114767"/>
                  </a:lnTo>
                  <a:lnTo>
                    <a:pt x="192181" y="120040"/>
                  </a:lnTo>
                  <a:lnTo>
                    <a:pt x="191375" y="121983"/>
                  </a:lnTo>
                  <a:lnTo>
                    <a:pt x="191811" y="124283"/>
                  </a:lnTo>
                  <a:lnTo>
                    <a:pt x="191189" y="126887"/>
                  </a:lnTo>
                  <a:lnTo>
                    <a:pt x="189841" y="128566"/>
                  </a:lnTo>
                  <a:lnTo>
                    <a:pt x="189180" y="131302"/>
                  </a:lnTo>
                  <a:lnTo>
                    <a:pt x="190462" y="136496"/>
                  </a:lnTo>
                  <a:lnTo>
                    <a:pt x="192551" y="145299"/>
                  </a:lnTo>
                  <a:lnTo>
                    <a:pt x="190833" y="148074"/>
                  </a:lnTo>
                  <a:lnTo>
                    <a:pt x="188850" y="150877"/>
                  </a:lnTo>
                  <a:lnTo>
                    <a:pt x="186577" y="152872"/>
                  </a:lnTo>
                  <a:lnTo>
                    <a:pt x="184250" y="153811"/>
                  </a:lnTo>
                  <a:lnTo>
                    <a:pt x="182122" y="153467"/>
                  </a:lnTo>
                  <a:lnTo>
                    <a:pt x="180192" y="151736"/>
                  </a:lnTo>
                  <a:lnTo>
                    <a:pt x="178977" y="150282"/>
                  </a:lnTo>
                  <a:lnTo>
                    <a:pt x="176968" y="149066"/>
                  </a:lnTo>
                  <a:lnTo>
                    <a:pt x="175183" y="149317"/>
                  </a:lnTo>
                  <a:lnTo>
                    <a:pt x="173518" y="150427"/>
                  </a:lnTo>
                  <a:lnTo>
                    <a:pt x="170518" y="150057"/>
                  </a:lnTo>
                  <a:lnTo>
                    <a:pt x="167808" y="148934"/>
                  </a:lnTo>
                  <a:lnTo>
                    <a:pt x="166566" y="149066"/>
                  </a:lnTo>
                  <a:lnTo>
                    <a:pt x="166023" y="150176"/>
                  </a:lnTo>
                  <a:lnTo>
                    <a:pt x="163737" y="152582"/>
                  </a:lnTo>
                  <a:lnTo>
                    <a:pt x="157736" y="156230"/>
                  </a:lnTo>
                  <a:lnTo>
                    <a:pt x="155093" y="156494"/>
                  </a:lnTo>
                  <a:lnTo>
                    <a:pt x="154088" y="157406"/>
                  </a:lnTo>
                  <a:lnTo>
                    <a:pt x="154789" y="158899"/>
                  </a:lnTo>
                  <a:lnTo>
                    <a:pt x="156177" y="160115"/>
                  </a:lnTo>
                  <a:lnTo>
                    <a:pt x="158384" y="160988"/>
                  </a:lnTo>
                  <a:lnTo>
                    <a:pt x="158648" y="161979"/>
                  </a:lnTo>
                  <a:lnTo>
                    <a:pt x="156970" y="162851"/>
                  </a:lnTo>
                  <a:lnTo>
                    <a:pt x="155582" y="163843"/>
                  </a:lnTo>
                  <a:lnTo>
                    <a:pt x="152357" y="165046"/>
                  </a:lnTo>
                  <a:lnTo>
                    <a:pt x="148484" y="165521"/>
                  </a:lnTo>
                  <a:lnTo>
                    <a:pt x="144281" y="164821"/>
                  </a:lnTo>
                  <a:lnTo>
                    <a:pt x="141902" y="163208"/>
                  </a:lnTo>
                  <a:lnTo>
                    <a:pt x="139417" y="163050"/>
                  </a:lnTo>
                  <a:lnTo>
                    <a:pt x="137342" y="164239"/>
                  </a:lnTo>
                  <a:lnTo>
                    <a:pt x="135319" y="166182"/>
                  </a:lnTo>
                  <a:lnTo>
                    <a:pt x="133429" y="170359"/>
                  </a:lnTo>
                  <a:lnTo>
                    <a:pt x="132861" y="171086"/>
                  </a:lnTo>
                  <a:lnTo>
                    <a:pt x="132279" y="171747"/>
                  </a:lnTo>
                  <a:lnTo>
                    <a:pt x="130760" y="172646"/>
                  </a:lnTo>
                  <a:lnTo>
                    <a:pt x="128605" y="174126"/>
                  </a:lnTo>
                  <a:lnTo>
                    <a:pt x="127878" y="177192"/>
                  </a:lnTo>
                  <a:lnTo>
                    <a:pt x="127310" y="182678"/>
                  </a:lnTo>
                  <a:lnTo>
                    <a:pt x="128103" y="185625"/>
                  </a:lnTo>
                  <a:lnTo>
                    <a:pt x="128988" y="190740"/>
                  </a:lnTo>
                  <a:lnTo>
                    <a:pt x="128975" y="194335"/>
                  </a:lnTo>
                  <a:lnTo>
                    <a:pt x="128288" y="196701"/>
                  </a:lnTo>
                  <a:lnTo>
                    <a:pt x="128777" y="198565"/>
                  </a:lnTo>
                  <a:lnTo>
                    <a:pt x="130680" y="200666"/>
                  </a:lnTo>
                  <a:lnTo>
                    <a:pt x="130244" y="202041"/>
                  </a:lnTo>
                  <a:lnTo>
                    <a:pt x="129134" y="203574"/>
                  </a:lnTo>
                  <a:lnTo>
                    <a:pt x="127971" y="204420"/>
                  </a:lnTo>
                  <a:lnTo>
                    <a:pt x="123040" y="206019"/>
                  </a:lnTo>
                  <a:lnTo>
                    <a:pt x="116273" y="208200"/>
                  </a:lnTo>
                  <a:lnTo>
                    <a:pt x="111792" y="209601"/>
                  </a:lnTo>
                  <a:lnTo>
                    <a:pt x="105118" y="211690"/>
                  </a:lnTo>
                  <a:lnTo>
                    <a:pt x="103149" y="212192"/>
                  </a:lnTo>
                  <a:lnTo>
                    <a:pt x="98945" y="212390"/>
                  </a:lnTo>
                  <a:lnTo>
                    <a:pt x="96698" y="212060"/>
                  </a:lnTo>
                  <a:lnTo>
                    <a:pt x="93711" y="211981"/>
                  </a:lnTo>
                  <a:lnTo>
                    <a:pt x="89349" y="212060"/>
                  </a:lnTo>
                  <a:lnTo>
                    <a:pt x="86375" y="212628"/>
                  </a:lnTo>
                  <a:lnTo>
                    <a:pt x="83454" y="213672"/>
                  </a:lnTo>
                  <a:lnTo>
                    <a:pt x="81379" y="214994"/>
                  </a:lnTo>
                  <a:lnTo>
                    <a:pt x="80269" y="216289"/>
                  </a:lnTo>
                  <a:lnTo>
                    <a:pt x="79886" y="216924"/>
                  </a:lnTo>
                  <a:lnTo>
                    <a:pt x="76674" y="215840"/>
                  </a:lnTo>
                  <a:lnTo>
                    <a:pt x="66721" y="213937"/>
                  </a:lnTo>
                  <a:lnTo>
                    <a:pt x="40881" y="216461"/>
                  </a:lnTo>
                  <a:lnTo>
                    <a:pt x="38344" y="215972"/>
                  </a:lnTo>
                  <a:lnTo>
                    <a:pt x="28999" y="213012"/>
                  </a:lnTo>
                  <a:lnTo>
                    <a:pt x="16984" y="209205"/>
                  </a:lnTo>
                  <a:lnTo>
                    <a:pt x="9543" y="206839"/>
                  </a:lnTo>
                  <a:lnTo>
                    <a:pt x="0" y="203773"/>
                  </a:lnTo>
                  <a:lnTo>
                    <a:pt x="5313" y="209271"/>
                  </a:lnTo>
                  <a:lnTo>
                    <a:pt x="8591" y="212668"/>
                  </a:lnTo>
                  <a:lnTo>
                    <a:pt x="13204" y="217466"/>
                  </a:lnTo>
                  <a:lnTo>
                    <a:pt x="13865" y="218616"/>
                  </a:lnTo>
                  <a:lnTo>
                    <a:pt x="14076" y="220506"/>
                  </a:lnTo>
                  <a:lnTo>
                    <a:pt x="19112" y="227802"/>
                  </a:lnTo>
                  <a:lnTo>
                    <a:pt x="21055" y="231622"/>
                  </a:lnTo>
                  <a:lnTo>
                    <a:pt x="22641" y="233855"/>
                  </a:lnTo>
                  <a:lnTo>
                    <a:pt x="26329" y="237358"/>
                  </a:lnTo>
                  <a:lnTo>
                    <a:pt x="29937" y="240768"/>
                  </a:lnTo>
                  <a:lnTo>
                    <a:pt x="33572" y="242341"/>
                  </a:lnTo>
                  <a:lnTo>
                    <a:pt x="35964" y="242684"/>
                  </a:lnTo>
                  <a:lnTo>
                    <a:pt x="41555" y="244495"/>
                  </a:lnTo>
                  <a:lnTo>
                    <a:pt x="43683" y="245936"/>
                  </a:lnTo>
                  <a:lnTo>
                    <a:pt x="47279" y="249571"/>
                  </a:lnTo>
                  <a:lnTo>
                    <a:pt x="50900" y="249069"/>
                  </a:lnTo>
                  <a:lnTo>
                    <a:pt x="51667" y="249069"/>
                  </a:lnTo>
                  <a:lnTo>
                    <a:pt x="51905" y="249333"/>
                  </a:lnTo>
                  <a:lnTo>
                    <a:pt x="52169" y="250496"/>
                  </a:lnTo>
                  <a:lnTo>
                    <a:pt x="52314" y="256153"/>
                  </a:lnTo>
                  <a:lnTo>
                    <a:pt x="54046" y="261850"/>
                  </a:lnTo>
                  <a:lnTo>
                    <a:pt x="55791" y="270428"/>
                  </a:lnTo>
                  <a:lnTo>
                    <a:pt x="55698" y="271908"/>
                  </a:lnTo>
                  <a:lnTo>
                    <a:pt x="55103" y="274393"/>
                  </a:lnTo>
                  <a:lnTo>
                    <a:pt x="55248" y="275992"/>
                  </a:lnTo>
                  <a:lnTo>
                    <a:pt x="55130" y="276971"/>
                  </a:lnTo>
                  <a:lnTo>
                    <a:pt x="55420" y="277407"/>
                  </a:lnTo>
                  <a:lnTo>
                    <a:pt x="56663" y="277988"/>
                  </a:lnTo>
                  <a:lnTo>
                    <a:pt x="59214" y="278305"/>
                  </a:lnTo>
                  <a:lnTo>
                    <a:pt x="65175" y="277340"/>
                  </a:lnTo>
                  <a:lnTo>
                    <a:pt x="65902" y="277578"/>
                  </a:lnTo>
                  <a:lnTo>
                    <a:pt x="67475" y="278596"/>
                  </a:lnTo>
                  <a:lnTo>
                    <a:pt x="68757" y="280195"/>
                  </a:lnTo>
                  <a:lnTo>
                    <a:pt x="68942" y="280949"/>
                  </a:lnTo>
                  <a:lnTo>
                    <a:pt x="67567" y="282284"/>
                  </a:lnTo>
                  <a:lnTo>
                    <a:pt x="67567" y="284531"/>
                  </a:lnTo>
                  <a:lnTo>
                    <a:pt x="68413" y="287888"/>
                  </a:lnTo>
                  <a:lnTo>
                    <a:pt x="68254" y="288298"/>
                  </a:lnTo>
                  <a:lnTo>
                    <a:pt x="66999" y="289064"/>
                  </a:lnTo>
                  <a:lnTo>
                    <a:pt x="67118" y="293928"/>
                  </a:lnTo>
                  <a:lnTo>
                    <a:pt x="66919" y="294378"/>
                  </a:lnTo>
                  <a:lnTo>
                    <a:pt x="65400" y="294880"/>
                  </a:lnTo>
                  <a:lnTo>
                    <a:pt x="57958" y="294550"/>
                  </a:lnTo>
                  <a:lnTo>
                    <a:pt x="57126" y="294682"/>
                  </a:lnTo>
                  <a:lnTo>
                    <a:pt x="54482" y="295964"/>
                  </a:lnTo>
                  <a:lnTo>
                    <a:pt x="49816" y="296889"/>
                  </a:lnTo>
                  <a:lnTo>
                    <a:pt x="48561" y="297418"/>
                  </a:lnTo>
                  <a:lnTo>
                    <a:pt x="46961" y="298872"/>
                  </a:lnTo>
                  <a:lnTo>
                    <a:pt x="45878" y="300669"/>
                  </a:lnTo>
                  <a:lnTo>
                    <a:pt x="45811" y="302321"/>
                  </a:lnTo>
                  <a:lnTo>
                    <a:pt x="45600" y="302665"/>
                  </a:lnTo>
                  <a:lnTo>
                    <a:pt x="42824" y="302321"/>
                  </a:lnTo>
                  <a:lnTo>
                    <a:pt x="42084" y="303762"/>
                  </a:lnTo>
                  <a:lnTo>
                    <a:pt x="37009" y="305903"/>
                  </a:lnTo>
                  <a:lnTo>
                    <a:pt x="36388" y="306366"/>
                  </a:lnTo>
                  <a:lnTo>
                    <a:pt x="35779" y="308084"/>
                  </a:lnTo>
                  <a:lnTo>
                    <a:pt x="35581" y="312882"/>
                  </a:lnTo>
                  <a:lnTo>
                    <a:pt x="35396" y="317191"/>
                  </a:lnTo>
                  <a:lnTo>
                    <a:pt x="35053" y="317825"/>
                  </a:lnTo>
                  <a:lnTo>
                    <a:pt x="33532" y="319292"/>
                  </a:lnTo>
                  <a:lnTo>
                    <a:pt x="33414" y="319795"/>
                  </a:lnTo>
                  <a:lnTo>
                    <a:pt x="33810" y="321460"/>
                  </a:lnTo>
                  <a:lnTo>
                    <a:pt x="33361" y="324513"/>
                  </a:lnTo>
                  <a:lnTo>
                    <a:pt x="33612" y="332946"/>
                  </a:lnTo>
                  <a:lnTo>
                    <a:pt x="33175" y="335312"/>
                  </a:lnTo>
                  <a:lnTo>
                    <a:pt x="32700" y="335775"/>
                  </a:lnTo>
                  <a:lnTo>
                    <a:pt x="37127" y="337136"/>
                  </a:lnTo>
                  <a:lnTo>
                    <a:pt x="41132" y="337321"/>
                  </a:lnTo>
                  <a:lnTo>
                    <a:pt x="45481" y="336647"/>
                  </a:lnTo>
                  <a:lnTo>
                    <a:pt x="46856" y="335193"/>
                  </a:lnTo>
                  <a:lnTo>
                    <a:pt x="47940" y="334678"/>
                  </a:lnTo>
                  <a:lnTo>
                    <a:pt x="49222" y="335457"/>
                  </a:lnTo>
                  <a:lnTo>
                    <a:pt x="51019" y="337229"/>
                  </a:lnTo>
                  <a:lnTo>
                    <a:pt x="52817" y="336726"/>
                  </a:lnTo>
                  <a:lnTo>
                    <a:pt x="53980" y="335457"/>
                  </a:lnTo>
                  <a:lnTo>
                    <a:pt x="56927" y="333832"/>
                  </a:lnTo>
                  <a:lnTo>
                    <a:pt x="59135" y="333554"/>
                  </a:lnTo>
                  <a:lnTo>
                    <a:pt x="67752" y="334691"/>
                  </a:lnTo>
                  <a:lnTo>
                    <a:pt x="71427" y="333832"/>
                  </a:lnTo>
                  <a:lnTo>
                    <a:pt x="74321" y="334598"/>
                  </a:lnTo>
                  <a:lnTo>
                    <a:pt x="79357" y="335074"/>
                  </a:lnTo>
                  <a:lnTo>
                    <a:pt x="79212" y="332629"/>
                  </a:lnTo>
                  <a:lnTo>
                    <a:pt x="80533" y="331056"/>
                  </a:lnTo>
                  <a:lnTo>
                    <a:pt x="84419" y="330131"/>
                  </a:lnTo>
                  <a:lnTo>
                    <a:pt x="89759" y="331347"/>
                  </a:lnTo>
                  <a:lnTo>
                    <a:pt x="90988" y="331109"/>
                  </a:lnTo>
                  <a:lnTo>
                    <a:pt x="92588" y="329642"/>
                  </a:lnTo>
                  <a:lnTo>
                    <a:pt x="94253" y="330461"/>
                  </a:lnTo>
                  <a:lnTo>
                    <a:pt x="95033" y="331611"/>
                  </a:lnTo>
                  <a:lnTo>
                    <a:pt x="104827" y="334347"/>
                  </a:lnTo>
                  <a:lnTo>
                    <a:pt x="106135" y="335206"/>
                  </a:lnTo>
                  <a:lnTo>
                    <a:pt x="107775" y="335841"/>
                  </a:lnTo>
                  <a:lnTo>
                    <a:pt x="110273" y="332351"/>
                  </a:lnTo>
                  <a:lnTo>
                    <a:pt x="117172" y="332246"/>
                  </a:lnTo>
                  <a:lnTo>
                    <a:pt x="125354" y="330448"/>
                  </a:lnTo>
                  <a:lnTo>
                    <a:pt x="132042" y="330990"/>
                  </a:lnTo>
                  <a:lnTo>
                    <a:pt x="136800" y="329179"/>
                  </a:lnTo>
                  <a:lnTo>
                    <a:pt x="145180" y="327910"/>
                  </a:lnTo>
                  <a:lnTo>
                    <a:pt x="147453" y="327871"/>
                  </a:lnTo>
                  <a:lnTo>
                    <a:pt x="149317" y="328399"/>
                  </a:lnTo>
                  <a:lnTo>
                    <a:pt x="150890" y="328452"/>
                  </a:lnTo>
                  <a:lnTo>
                    <a:pt x="149304" y="327329"/>
                  </a:lnTo>
                  <a:lnTo>
                    <a:pt x="148008" y="326694"/>
                  </a:lnTo>
                  <a:lnTo>
                    <a:pt x="142576" y="327091"/>
                  </a:lnTo>
                  <a:lnTo>
                    <a:pt x="143144" y="325373"/>
                  </a:lnTo>
                  <a:lnTo>
                    <a:pt x="144413" y="324355"/>
                  </a:lnTo>
                  <a:lnTo>
                    <a:pt x="146924" y="324024"/>
                  </a:lnTo>
                  <a:lnTo>
                    <a:pt x="149541" y="324764"/>
                  </a:lnTo>
                  <a:lnTo>
                    <a:pt x="152383" y="327342"/>
                  </a:lnTo>
                  <a:lnTo>
                    <a:pt x="153586" y="330329"/>
                  </a:lnTo>
                  <a:lnTo>
                    <a:pt x="157168" y="334638"/>
                  </a:lnTo>
                  <a:lnTo>
                    <a:pt x="157789" y="337889"/>
                  </a:lnTo>
                  <a:lnTo>
                    <a:pt x="157670" y="343057"/>
                  </a:lnTo>
                  <a:lnTo>
                    <a:pt x="158371" y="344974"/>
                  </a:lnTo>
                  <a:lnTo>
                    <a:pt x="168231" y="346917"/>
                  </a:lnTo>
                  <a:lnTo>
                    <a:pt x="170068" y="347935"/>
                  </a:lnTo>
                  <a:lnTo>
                    <a:pt x="174047" y="358918"/>
                  </a:lnTo>
                  <a:lnTo>
                    <a:pt x="174721" y="361879"/>
                  </a:lnTo>
                  <a:lnTo>
                    <a:pt x="175091" y="364364"/>
                  </a:lnTo>
                  <a:lnTo>
                    <a:pt x="176690" y="366716"/>
                  </a:lnTo>
                  <a:lnTo>
                    <a:pt x="178289" y="367470"/>
                  </a:lnTo>
                  <a:lnTo>
                    <a:pt x="178990" y="368184"/>
                  </a:lnTo>
                  <a:lnTo>
                    <a:pt x="179611" y="368792"/>
                  </a:lnTo>
                  <a:lnTo>
                    <a:pt x="180483" y="370999"/>
                  </a:lnTo>
                  <a:lnTo>
                    <a:pt x="182096" y="372651"/>
                  </a:lnTo>
                  <a:lnTo>
                    <a:pt x="183999" y="371567"/>
                  </a:lnTo>
                  <a:lnTo>
                    <a:pt x="184237" y="373061"/>
                  </a:lnTo>
                  <a:lnTo>
                    <a:pt x="184858" y="374647"/>
                  </a:lnTo>
                  <a:lnTo>
                    <a:pt x="188467" y="374171"/>
                  </a:lnTo>
                  <a:lnTo>
                    <a:pt x="189260" y="372056"/>
                  </a:lnTo>
                  <a:lnTo>
                    <a:pt x="191679" y="374145"/>
                  </a:lnTo>
                  <a:lnTo>
                    <a:pt x="192921" y="374224"/>
                  </a:lnTo>
                  <a:lnTo>
                    <a:pt x="193727" y="373590"/>
                  </a:lnTo>
                  <a:lnTo>
                    <a:pt x="194560" y="374436"/>
                  </a:lnTo>
                  <a:lnTo>
                    <a:pt x="195895" y="376273"/>
                  </a:lnTo>
                  <a:lnTo>
                    <a:pt x="196582" y="375043"/>
                  </a:lnTo>
                  <a:lnTo>
                    <a:pt x="196820" y="373338"/>
                  </a:lnTo>
                  <a:lnTo>
                    <a:pt x="198380" y="372122"/>
                  </a:lnTo>
                  <a:lnTo>
                    <a:pt x="199477" y="371343"/>
                  </a:lnTo>
                  <a:lnTo>
                    <a:pt x="201816" y="370695"/>
                  </a:lnTo>
                  <a:lnTo>
                    <a:pt x="204380" y="370232"/>
                  </a:lnTo>
                  <a:lnTo>
                    <a:pt x="206773" y="370246"/>
                  </a:lnTo>
                  <a:lnTo>
                    <a:pt x="210117" y="370298"/>
                  </a:lnTo>
                  <a:lnTo>
                    <a:pt x="209350" y="361800"/>
                  </a:lnTo>
                  <a:lnTo>
                    <a:pt x="209549" y="361060"/>
                  </a:lnTo>
                  <a:lnTo>
                    <a:pt x="209985" y="360623"/>
                  </a:lnTo>
                  <a:lnTo>
                    <a:pt x="210500" y="360438"/>
                  </a:lnTo>
                  <a:lnTo>
                    <a:pt x="210976" y="360570"/>
                  </a:lnTo>
                  <a:lnTo>
                    <a:pt x="211795" y="361839"/>
                  </a:lnTo>
                  <a:lnTo>
                    <a:pt x="212641" y="361773"/>
                  </a:lnTo>
                  <a:lnTo>
                    <a:pt x="213474" y="361046"/>
                  </a:lnTo>
                  <a:lnTo>
                    <a:pt x="215562" y="361588"/>
                  </a:lnTo>
                  <a:lnTo>
                    <a:pt x="217161" y="361218"/>
                  </a:lnTo>
                  <a:lnTo>
                    <a:pt x="218867" y="361720"/>
                  </a:lnTo>
                  <a:lnTo>
                    <a:pt x="221669" y="361720"/>
                  </a:lnTo>
                  <a:lnTo>
                    <a:pt x="226718" y="361522"/>
                  </a:lnTo>
                  <a:lnTo>
                    <a:pt x="229546" y="361588"/>
                  </a:lnTo>
                  <a:lnTo>
                    <a:pt x="231516" y="362936"/>
                  </a:lnTo>
                  <a:lnTo>
                    <a:pt x="233657" y="364430"/>
                  </a:lnTo>
                  <a:lnTo>
                    <a:pt x="235851" y="364641"/>
                  </a:lnTo>
                  <a:lnTo>
                    <a:pt x="238957" y="364456"/>
                  </a:lnTo>
                  <a:lnTo>
                    <a:pt x="241019" y="363888"/>
                  </a:lnTo>
                  <a:lnTo>
                    <a:pt x="241944" y="362513"/>
                  </a:lnTo>
                  <a:lnTo>
                    <a:pt x="242618" y="361178"/>
                  </a:lnTo>
                  <a:lnTo>
                    <a:pt x="247046" y="359236"/>
                  </a:lnTo>
                  <a:lnTo>
                    <a:pt x="251752" y="357663"/>
                  </a:lnTo>
                  <a:lnTo>
                    <a:pt x="253126" y="357491"/>
                  </a:lnTo>
                  <a:lnTo>
                    <a:pt x="253668" y="358403"/>
                  </a:lnTo>
                  <a:lnTo>
                    <a:pt x="253615" y="359949"/>
                  </a:lnTo>
                  <a:lnTo>
                    <a:pt x="254342" y="361416"/>
                  </a:lnTo>
                  <a:lnTo>
                    <a:pt x="256391" y="362355"/>
                  </a:lnTo>
                  <a:lnTo>
                    <a:pt x="257792" y="362579"/>
                  </a:lnTo>
                  <a:lnTo>
                    <a:pt x="259021" y="362368"/>
                  </a:lnTo>
                  <a:lnTo>
                    <a:pt x="259880" y="361905"/>
                  </a:lnTo>
                  <a:lnTo>
                    <a:pt x="261612" y="359592"/>
                  </a:lnTo>
                  <a:lnTo>
                    <a:pt x="262577" y="359064"/>
                  </a:lnTo>
                  <a:lnTo>
                    <a:pt x="263912" y="359103"/>
                  </a:lnTo>
                  <a:lnTo>
                    <a:pt x="265273" y="357993"/>
                  </a:lnTo>
                  <a:lnTo>
                    <a:pt x="265220" y="357160"/>
                  </a:lnTo>
                  <a:lnTo>
                    <a:pt x="264216" y="356751"/>
                  </a:lnTo>
                  <a:lnTo>
                    <a:pt x="263290" y="355535"/>
                  </a:lnTo>
                  <a:lnTo>
                    <a:pt x="263330" y="354543"/>
                  </a:lnTo>
                  <a:lnTo>
                    <a:pt x="262947" y="353142"/>
                  </a:lnTo>
                  <a:lnTo>
                    <a:pt x="262960" y="351821"/>
                  </a:lnTo>
                  <a:lnTo>
                    <a:pt x="263475" y="350829"/>
                  </a:lnTo>
                  <a:lnTo>
                    <a:pt x="264480" y="349864"/>
                  </a:lnTo>
                  <a:lnTo>
                    <a:pt x="263594" y="347895"/>
                  </a:lnTo>
                  <a:lnTo>
                    <a:pt x="261479" y="344102"/>
                  </a:lnTo>
                  <a:lnTo>
                    <a:pt x="259153" y="339264"/>
                  </a:lnTo>
                  <a:lnTo>
                    <a:pt x="256814" y="335219"/>
                  </a:lnTo>
                  <a:lnTo>
                    <a:pt x="254025" y="331677"/>
                  </a:lnTo>
                  <a:lnTo>
                    <a:pt x="252492" y="329073"/>
                  </a:lnTo>
                  <a:lnTo>
                    <a:pt x="251936" y="323337"/>
                  </a:lnTo>
                  <a:lnTo>
                    <a:pt x="251593" y="322174"/>
                  </a:lnTo>
                  <a:lnTo>
                    <a:pt x="250694" y="321473"/>
                  </a:lnTo>
                  <a:lnTo>
                    <a:pt x="249544" y="321077"/>
                  </a:lnTo>
                  <a:lnTo>
                    <a:pt x="248077" y="321658"/>
                  </a:lnTo>
                  <a:lnTo>
                    <a:pt x="246689" y="321764"/>
                  </a:lnTo>
                  <a:lnTo>
                    <a:pt x="243689" y="321645"/>
                  </a:lnTo>
                  <a:lnTo>
                    <a:pt x="242156" y="321064"/>
                  </a:lnTo>
                  <a:lnTo>
                    <a:pt x="237477" y="315301"/>
                  </a:lnTo>
                  <a:lnTo>
                    <a:pt x="236670" y="313041"/>
                  </a:lnTo>
                  <a:lnTo>
                    <a:pt x="236366" y="310728"/>
                  </a:lnTo>
                  <a:lnTo>
                    <a:pt x="237199" y="306683"/>
                  </a:lnTo>
                  <a:lnTo>
                    <a:pt x="237146" y="302929"/>
                  </a:lnTo>
                  <a:lnTo>
                    <a:pt x="236882" y="299427"/>
                  </a:lnTo>
                  <a:lnTo>
                    <a:pt x="236538" y="298436"/>
                  </a:lnTo>
                  <a:lnTo>
                    <a:pt x="235587" y="297259"/>
                  </a:lnTo>
                  <a:lnTo>
                    <a:pt x="234146" y="296387"/>
                  </a:lnTo>
                  <a:lnTo>
                    <a:pt x="230538" y="296175"/>
                  </a:lnTo>
                  <a:lnTo>
                    <a:pt x="226149" y="295025"/>
                  </a:lnTo>
                  <a:lnTo>
                    <a:pt x="222607" y="292990"/>
                  </a:lnTo>
                  <a:lnTo>
                    <a:pt x="220188" y="291747"/>
                  </a:lnTo>
                  <a:lnTo>
                    <a:pt x="219462" y="290954"/>
                  </a:lnTo>
                  <a:lnTo>
                    <a:pt x="219078" y="290003"/>
                  </a:lnTo>
                  <a:lnTo>
                    <a:pt x="219118" y="285773"/>
                  </a:lnTo>
                  <a:lnTo>
                    <a:pt x="219527" y="281002"/>
                  </a:lnTo>
                  <a:lnTo>
                    <a:pt x="220083" y="279535"/>
                  </a:lnTo>
                  <a:lnTo>
                    <a:pt x="221180" y="278028"/>
                  </a:lnTo>
                  <a:lnTo>
                    <a:pt x="222012" y="276997"/>
                  </a:lnTo>
                  <a:lnTo>
                    <a:pt x="223361" y="275636"/>
                  </a:lnTo>
                  <a:lnTo>
                    <a:pt x="226890" y="271089"/>
                  </a:lnTo>
                  <a:lnTo>
                    <a:pt x="229744" y="264837"/>
                  </a:lnTo>
                  <a:lnTo>
                    <a:pt x="231423" y="260475"/>
                  </a:lnTo>
                  <a:lnTo>
                    <a:pt x="232441" y="259180"/>
                  </a:lnTo>
                  <a:lnTo>
                    <a:pt x="233498" y="258070"/>
                  </a:lnTo>
                  <a:lnTo>
                    <a:pt x="235098" y="256735"/>
                  </a:lnTo>
                  <a:lnTo>
                    <a:pt x="236975" y="255505"/>
                  </a:lnTo>
                  <a:lnTo>
                    <a:pt x="239023" y="255558"/>
                  </a:lnTo>
                  <a:lnTo>
                    <a:pt x="241125" y="256669"/>
                  </a:lnTo>
                  <a:lnTo>
                    <a:pt x="242764" y="257977"/>
                  </a:lnTo>
                  <a:lnTo>
                    <a:pt x="243649" y="260858"/>
                  </a:lnTo>
                  <a:lnTo>
                    <a:pt x="244931" y="262735"/>
                  </a:lnTo>
                  <a:lnTo>
                    <a:pt x="246200" y="263872"/>
                  </a:lnTo>
                  <a:lnTo>
                    <a:pt x="247733" y="264414"/>
                  </a:lnTo>
                  <a:lnTo>
                    <a:pt x="249571" y="264282"/>
                  </a:lnTo>
                  <a:lnTo>
                    <a:pt x="256576" y="260964"/>
                  </a:lnTo>
                  <a:lnTo>
                    <a:pt x="259034" y="260303"/>
                  </a:lnTo>
                  <a:lnTo>
                    <a:pt x="265062" y="259880"/>
                  </a:lnTo>
                  <a:lnTo>
                    <a:pt x="269079" y="258612"/>
                  </a:lnTo>
                  <a:lnTo>
                    <a:pt x="272582" y="257263"/>
                  </a:lnTo>
                  <a:lnTo>
                    <a:pt x="272688" y="254871"/>
                  </a:lnTo>
                  <a:lnTo>
                    <a:pt x="273574" y="251197"/>
                  </a:lnTo>
                  <a:lnTo>
                    <a:pt x="277222" y="246425"/>
                  </a:lnTo>
                  <a:lnTo>
                    <a:pt x="278120" y="244297"/>
                  </a:lnTo>
                  <a:lnTo>
                    <a:pt x="278821" y="240226"/>
                  </a:lnTo>
                  <a:lnTo>
                    <a:pt x="279653" y="236525"/>
                  </a:lnTo>
                  <a:lnTo>
                    <a:pt x="280631" y="234979"/>
                  </a:lnTo>
                  <a:lnTo>
                    <a:pt x="286817" y="230908"/>
                  </a:lnTo>
                  <a:lnTo>
                    <a:pt x="292910" y="227167"/>
                  </a:lnTo>
                  <a:lnTo>
                    <a:pt x="293730" y="225475"/>
                  </a:lnTo>
                  <a:lnTo>
                    <a:pt x="296809" y="217717"/>
                  </a:lnTo>
                  <a:lnTo>
                    <a:pt x="298422" y="212443"/>
                  </a:lnTo>
                  <a:lnTo>
                    <a:pt x="298779" y="210751"/>
                  </a:lnTo>
                  <a:lnTo>
                    <a:pt x="299453" y="206178"/>
                  </a:lnTo>
                  <a:lnTo>
                    <a:pt x="300233" y="201631"/>
                  </a:lnTo>
                  <a:lnTo>
                    <a:pt x="302110" y="200587"/>
                  </a:lnTo>
                  <a:lnTo>
                    <a:pt x="306392" y="198856"/>
                  </a:lnTo>
                  <a:lnTo>
                    <a:pt x="309723" y="197164"/>
                  </a:lnTo>
                  <a:lnTo>
                    <a:pt x="311243" y="195221"/>
                  </a:lnTo>
                  <a:lnTo>
                    <a:pt x="312076" y="193542"/>
                  </a:lnTo>
                  <a:lnTo>
                    <a:pt x="311574" y="191864"/>
                  </a:lnTo>
                  <a:lnTo>
                    <a:pt x="310225" y="189868"/>
                  </a:lnTo>
                  <a:lnTo>
                    <a:pt x="310239" y="188691"/>
                  </a:lnTo>
                  <a:lnTo>
                    <a:pt x="310212" y="187528"/>
                  </a:lnTo>
                  <a:lnTo>
                    <a:pt x="312419" y="185162"/>
                  </a:lnTo>
                  <a:lnTo>
                    <a:pt x="316120" y="178144"/>
                  </a:lnTo>
                  <a:lnTo>
                    <a:pt x="318447" y="174641"/>
                  </a:lnTo>
                  <a:lnTo>
                    <a:pt x="319438" y="174655"/>
                  </a:lnTo>
                  <a:lnTo>
                    <a:pt x="322187" y="172791"/>
                  </a:lnTo>
                  <a:lnTo>
                    <a:pt x="324738" y="170676"/>
                  </a:lnTo>
                  <a:lnTo>
                    <a:pt x="324394" y="169711"/>
                  </a:lnTo>
                  <a:lnTo>
                    <a:pt x="323800" y="168482"/>
                  </a:lnTo>
                  <a:lnTo>
                    <a:pt x="322015" y="167914"/>
                  </a:lnTo>
                  <a:lnTo>
                    <a:pt x="321222" y="166433"/>
                  </a:lnTo>
                  <a:lnTo>
                    <a:pt x="321236" y="164305"/>
                  </a:lnTo>
                  <a:lnTo>
                    <a:pt x="321579" y="158556"/>
                  </a:lnTo>
                  <a:lnTo>
                    <a:pt x="320984" y="156917"/>
                  </a:lnTo>
                  <a:lnTo>
                    <a:pt x="318275" y="151590"/>
                  </a:lnTo>
                  <a:lnTo>
                    <a:pt x="318380" y="150123"/>
                  </a:lnTo>
                  <a:lnTo>
                    <a:pt x="318803" y="148616"/>
                  </a:lnTo>
                  <a:lnTo>
                    <a:pt x="320323" y="146621"/>
                  </a:lnTo>
                  <a:lnTo>
                    <a:pt x="322478" y="144955"/>
                  </a:lnTo>
                  <a:lnTo>
                    <a:pt x="329615" y="141003"/>
                  </a:lnTo>
                  <a:lnTo>
                    <a:pt x="331135" y="140567"/>
                  </a:lnTo>
                  <a:lnTo>
                    <a:pt x="333686" y="139562"/>
                  </a:lnTo>
                  <a:lnTo>
                    <a:pt x="334955" y="137461"/>
                  </a:lnTo>
                  <a:lnTo>
                    <a:pt x="334810" y="135650"/>
                  </a:lnTo>
                  <a:lnTo>
                    <a:pt x="333858" y="134540"/>
                  </a:lnTo>
                  <a:lnTo>
                    <a:pt x="331928" y="133033"/>
                  </a:lnTo>
                  <a:lnTo>
                    <a:pt x="328571" y="131672"/>
                  </a:lnTo>
                  <a:lnTo>
                    <a:pt x="325571" y="130495"/>
                  </a:lnTo>
                  <a:lnTo>
                    <a:pt x="320879" y="130627"/>
                  </a:lnTo>
                  <a:lnTo>
                    <a:pt x="318235" y="129610"/>
                  </a:lnTo>
                  <a:lnTo>
                    <a:pt x="317429" y="128896"/>
                  </a:lnTo>
                  <a:lnTo>
                    <a:pt x="316596" y="126398"/>
                  </a:lnTo>
                  <a:lnTo>
                    <a:pt x="316226" y="122168"/>
                  </a:lnTo>
                  <a:lnTo>
                    <a:pt x="315420" y="121798"/>
                  </a:lnTo>
                  <a:lnTo>
                    <a:pt x="314481" y="122287"/>
                  </a:lnTo>
                  <a:lnTo>
                    <a:pt x="311891" y="121785"/>
                  </a:lnTo>
                  <a:lnTo>
                    <a:pt x="308837" y="121851"/>
                  </a:lnTo>
                  <a:lnTo>
                    <a:pt x="307450" y="120675"/>
                  </a:lnTo>
                  <a:lnTo>
                    <a:pt x="307740" y="119260"/>
                  </a:lnTo>
                  <a:lnTo>
                    <a:pt x="307198" y="117357"/>
                  </a:lnTo>
                  <a:lnTo>
                    <a:pt x="306392" y="115560"/>
                  </a:lnTo>
                  <a:lnTo>
                    <a:pt x="305837" y="115176"/>
                  </a:lnTo>
                  <a:lnTo>
                    <a:pt x="304291" y="114753"/>
                  </a:lnTo>
                  <a:lnTo>
                    <a:pt x="301713" y="113194"/>
                  </a:lnTo>
                  <a:lnTo>
                    <a:pt x="299506" y="111277"/>
                  </a:lnTo>
                  <a:lnTo>
                    <a:pt x="298171" y="109969"/>
                  </a:lnTo>
                  <a:lnTo>
                    <a:pt x="297669" y="109083"/>
                  </a:lnTo>
                  <a:lnTo>
                    <a:pt x="297656" y="108488"/>
                  </a:lnTo>
                  <a:lnTo>
                    <a:pt x="298647" y="106810"/>
                  </a:lnTo>
                  <a:lnTo>
                    <a:pt x="299770" y="104470"/>
                  </a:lnTo>
                  <a:lnTo>
                    <a:pt x="299955" y="102448"/>
                  </a:lnTo>
                  <a:lnTo>
                    <a:pt x="299836" y="100994"/>
                  </a:lnTo>
                  <a:lnTo>
                    <a:pt x="299175" y="99910"/>
                  </a:lnTo>
                  <a:lnTo>
                    <a:pt x="297457" y="98588"/>
                  </a:lnTo>
                  <a:lnTo>
                    <a:pt x="295660" y="97439"/>
                  </a:lnTo>
                  <a:lnTo>
                    <a:pt x="294840" y="96434"/>
                  </a:lnTo>
                  <a:lnTo>
                    <a:pt x="294510" y="94927"/>
                  </a:lnTo>
                  <a:lnTo>
                    <a:pt x="294695" y="93024"/>
                  </a:lnTo>
                  <a:lnTo>
                    <a:pt x="296241" y="91597"/>
                  </a:lnTo>
                  <a:lnTo>
                    <a:pt x="299202" y="90235"/>
                  </a:lnTo>
                  <a:lnTo>
                    <a:pt x="299691" y="88543"/>
                  </a:lnTo>
                  <a:lnTo>
                    <a:pt x="299334" y="87301"/>
                  </a:lnTo>
                  <a:lnTo>
                    <a:pt x="298369" y="86918"/>
                  </a:lnTo>
                  <a:lnTo>
                    <a:pt x="296096" y="86918"/>
                  </a:lnTo>
                  <a:lnTo>
                    <a:pt x="292157" y="86481"/>
                  </a:lnTo>
                  <a:lnTo>
                    <a:pt x="291364" y="85794"/>
                  </a:lnTo>
                  <a:lnTo>
                    <a:pt x="290743" y="84869"/>
                  </a:lnTo>
                  <a:lnTo>
                    <a:pt x="290558" y="83957"/>
                  </a:lnTo>
                  <a:lnTo>
                    <a:pt x="291153" y="82913"/>
                  </a:lnTo>
                  <a:lnTo>
                    <a:pt x="291853" y="81591"/>
                  </a:lnTo>
                  <a:lnTo>
                    <a:pt x="291417" y="80296"/>
                  </a:lnTo>
                  <a:lnTo>
                    <a:pt x="289989" y="78842"/>
                  </a:lnTo>
                  <a:lnTo>
                    <a:pt x="287068" y="77771"/>
                  </a:lnTo>
                  <a:lnTo>
                    <a:pt x="286394" y="76264"/>
                  </a:lnTo>
                  <a:lnTo>
                    <a:pt x="286553" y="75009"/>
                  </a:lnTo>
                  <a:lnTo>
                    <a:pt x="287068" y="73224"/>
                  </a:lnTo>
                  <a:lnTo>
                    <a:pt x="287597" y="71969"/>
                  </a:lnTo>
                  <a:lnTo>
                    <a:pt x="288694" y="68426"/>
                  </a:lnTo>
                  <a:lnTo>
                    <a:pt x="290769" y="67660"/>
                  </a:lnTo>
                  <a:lnTo>
                    <a:pt x="293254" y="66510"/>
                  </a:lnTo>
                  <a:lnTo>
                    <a:pt x="296017" y="65241"/>
                  </a:lnTo>
                  <a:lnTo>
                    <a:pt x="300867" y="66193"/>
                  </a:lnTo>
                  <a:lnTo>
                    <a:pt x="303233" y="66655"/>
                  </a:lnTo>
                  <a:lnTo>
                    <a:pt x="308044" y="67739"/>
                  </a:lnTo>
                  <a:lnTo>
                    <a:pt x="312089" y="68651"/>
                  </a:lnTo>
                  <a:lnTo>
                    <a:pt x="316067" y="68902"/>
                  </a:lnTo>
                  <a:lnTo>
                    <a:pt x="317680" y="68836"/>
                  </a:lnTo>
                  <a:lnTo>
                    <a:pt x="319715" y="69920"/>
                  </a:lnTo>
                  <a:lnTo>
                    <a:pt x="324540" y="71757"/>
                  </a:lnTo>
                  <a:lnTo>
                    <a:pt x="328359" y="72722"/>
                  </a:lnTo>
                  <a:lnTo>
                    <a:pt x="330805" y="72709"/>
                  </a:lnTo>
                  <a:lnTo>
                    <a:pt x="334056" y="71083"/>
                  </a:lnTo>
                  <a:lnTo>
                    <a:pt x="335536" y="69590"/>
                  </a:lnTo>
                  <a:lnTo>
                    <a:pt x="337598" y="67964"/>
                  </a:lnTo>
                  <a:lnTo>
                    <a:pt x="340718" y="68030"/>
                  </a:lnTo>
                  <a:lnTo>
                    <a:pt x="346864" y="65505"/>
                  </a:lnTo>
                  <a:lnTo>
                    <a:pt x="348212" y="65942"/>
                  </a:lnTo>
                  <a:lnTo>
                    <a:pt x="350234" y="66074"/>
                  </a:lnTo>
                  <a:lnTo>
                    <a:pt x="352323" y="64620"/>
                  </a:lnTo>
                  <a:lnTo>
                    <a:pt x="353182" y="62888"/>
                  </a:lnTo>
                  <a:lnTo>
                    <a:pt x="353195" y="62029"/>
                  </a:lnTo>
                  <a:lnTo>
                    <a:pt x="353645" y="61382"/>
                  </a:lnTo>
                  <a:lnTo>
                    <a:pt x="355971" y="60285"/>
                  </a:lnTo>
                  <a:lnTo>
                    <a:pt x="358204" y="58765"/>
                  </a:lnTo>
                  <a:lnTo>
                    <a:pt x="358455" y="56755"/>
                  </a:lnTo>
                  <a:lnTo>
                    <a:pt x="358575" y="5539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79" name="Volný tvar: obrazec 106">
              <a:extLst>
                <a:ext uri="{FF2B5EF4-FFF2-40B4-BE49-F238E27FC236}">
                  <a16:creationId xmlns:a16="http://schemas.microsoft.com/office/drawing/2014/main" id="{02BB0D09-33CC-DFF1-5C22-B315EF361B3C}"/>
                </a:ext>
              </a:extLst>
            </p:cNvPr>
            <p:cNvSpPr/>
            <p:nvPr/>
          </p:nvSpPr>
          <p:spPr>
            <a:xfrm>
              <a:off x="4624670" y="4097053"/>
              <a:ext cx="197677" cy="291806"/>
            </a:xfrm>
            <a:custGeom>
              <a:avLst/>
              <a:gdLst>
                <a:gd name="connsiteX0" fmla="*/ 164213 w 185916"/>
                <a:gd name="connsiteY0" fmla="*/ 165588 h 274445"/>
                <a:gd name="connsiteX1" fmla="*/ 160935 w 185916"/>
                <a:gd name="connsiteY1" fmla="*/ 170081 h 274445"/>
                <a:gd name="connsiteX2" fmla="*/ 161186 w 185916"/>
                <a:gd name="connsiteY2" fmla="*/ 173663 h 274445"/>
                <a:gd name="connsiteX3" fmla="*/ 161649 w 185916"/>
                <a:gd name="connsiteY3" fmla="*/ 173862 h 274445"/>
                <a:gd name="connsiteX4" fmla="*/ 163169 w 185916"/>
                <a:gd name="connsiteY4" fmla="*/ 173439 h 274445"/>
                <a:gd name="connsiteX5" fmla="*/ 164305 w 185916"/>
                <a:gd name="connsiteY5" fmla="*/ 172077 h 274445"/>
                <a:gd name="connsiteX6" fmla="*/ 165535 w 185916"/>
                <a:gd name="connsiteY6" fmla="*/ 167636 h 274445"/>
                <a:gd name="connsiteX7" fmla="*/ 168178 w 185916"/>
                <a:gd name="connsiteY7" fmla="*/ 165032 h 274445"/>
                <a:gd name="connsiteX8" fmla="*/ 166222 w 185916"/>
                <a:gd name="connsiteY8" fmla="*/ 160393 h 274445"/>
                <a:gd name="connsiteX9" fmla="*/ 164213 w 185916"/>
                <a:gd name="connsiteY9" fmla="*/ 165588 h 274445"/>
                <a:gd name="connsiteX10" fmla="*/ 185334 w 185916"/>
                <a:gd name="connsiteY10" fmla="*/ 108753 h 274445"/>
                <a:gd name="connsiteX11" fmla="*/ 182136 w 185916"/>
                <a:gd name="connsiteY11" fmla="*/ 107709 h 274445"/>
                <a:gd name="connsiteX12" fmla="*/ 178144 w 185916"/>
                <a:gd name="connsiteY12" fmla="*/ 106797 h 274445"/>
                <a:gd name="connsiteX13" fmla="*/ 175381 w 185916"/>
                <a:gd name="connsiteY13" fmla="*/ 104470 h 274445"/>
                <a:gd name="connsiteX14" fmla="*/ 172196 w 185916"/>
                <a:gd name="connsiteY14" fmla="*/ 100730 h 274445"/>
                <a:gd name="connsiteX15" fmla="*/ 168971 w 185916"/>
                <a:gd name="connsiteY15" fmla="*/ 95681 h 274445"/>
                <a:gd name="connsiteX16" fmla="*/ 164596 w 185916"/>
                <a:gd name="connsiteY16" fmla="*/ 91200 h 274445"/>
                <a:gd name="connsiteX17" fmla="*/ 163235 w 185916"/>
                <a:gd name="connsiteY17" fmla="*/ 88253 h 274445"/>
                <a:gd name="connsiteX18" fmla="*/ 161252 w 185916"/>
                <a:gd name="connsiteY18" fmla="*/ 85437 h 274445"/>
                <a:gd name="connsiteX19" fmla="*/ 159138 w 185916"/>
                <a:gd name="connsiteY19" fmla="*/ 83653 h 274445"/>
                <a:gd name="connsiteX20" fmla="*/ 157472 w 185916"/>
                <a:gd name="connsiteY20" fmla="*/ 80269 h 274445"/>
                <a:gd name="connsiteX21" fmla="*/ 152436 w 185916"/>
                <a:gd name="connsiteY21" fmla="*/ 76701 h 274445"/>
                <a:gd name="connsiteX22" fmla="*/ 150533 w 185916"/>
                <a:gd name="connsiteY22" fmla="*/ 76634 h 274445"/>
                <a:gd name="connsiteX23" fmla="*/ 147995 w 185916"/>
                <a:gd name="connsiteY23" fmla="*/ 77414 h 274445"/>
                <a:gd name="connsiteX24" fmla="*/ 146303 w 185916"/>
                <a:gd name="connsiteY24" fmla="*/ 77256 h 274445"/>
                <a:gd name="connsiteX25" fmla="*/ 141122 w 185916"/>
                <a:gd name="connsiteY25" fmla="*/ 74639 h 274445"/>
                <a:gd name="connsiteX26" fmla="*/ 133839 w 185916"/>
                <a:gd name="connsiteY26" fmla="*/ 73436 h 274445"/>
                <a:gd name="connsiteX27" fmla="*/ 128526 w 185916"/>
                <a:gd name="connsiteY27" fmla="*/ 72180 h 274445"/>
                <a:gd name="connsiteX28" fmla="*/ 118719 w 185916"/>
                <a:gd name="connsiteY28" fmla="*/ 68810 h 274445"/>
                <a:gd name="connsiteX29" fmla="*/ 116234 w 185916"/>
                <a:gd name="connsiteY29" fmla="*/ 67171 h 274445"/>
                <a:gd name="connsiteX30" fmla="*/ 110722 w 185916"/>
                <a:gd name="connsiteY30" fmla="*/ 62386 h 274445"/>
                <a:gd name="connsiteX31" fmla="*/ 106929 w 185916"/>
                <a:gd name="connsiteY31" fmla="*/ 57178 h 274445"/>
                <a:gd name="connsiteX32" fmla="*/ 103360 w 185916"/>
                <a:gd name="connsiteY32" fmla="*/ 53345 h 274445"/>
                <a:gd name="connsiteX33" fmla="*/ 99117 w 185916"/>
                <a:gd name="connsiteY33" fmla="*/ 46393 h 274445"/>
                <a:gd name="connsiteX34" fmla="*/ 96011 w 185916"/>
                <a:gd name="connsiteY34" fmla="*/ 38965 h 274445"/>
                <a:gd name="connsiteX35" fmla="*/ 95178 w 185916"/>
                <a:gd name="connsiteY35" fmla="*/ 39137 h 274445"/>
                <a:gd name="connsiteX36" fmla="*/ 94319 w 185916"/>
                <a:gd name="connsiteY36" fmla="*/ 40326 h 274445"/>
                <a:gd name="connsiteX37" fmla="*/ 93368 w 185916"/>
                <a:gd name="connsiteY37" fmla="*/ 42150 h 274445"/>
                <a:gd name="connsiteX38" fmla="*/ 91914 w 185916"/>
                <a:gd name="connsiteY38" fmla="*/ 43089 h 274445"/>
                <a:gd name="connsiteX39" fmla="*/ 90790 w 185916"/>
                <a:gd name="connsiteY39" fmla="*/ 44159 h 274445"/>
                <a:gd name="connsiteX40" fmla="*/ 89733 w 185916"/>
                <a:gd name="connsiteY40" fmla="*/ 45481 h 274445"/>
                <a:gd name="connsiteX41" fmla="*/ 88715 w 185916"/>
                <a:gd name="connsiteY41" fmla="*/ 45759 h 274445"/>
                <a:gd name="connsiteX42" fmla="*/ 87222 w 185916"/>
                <a:gd name="connsiteY42" fmla="*/ 44080 h 274445"/>
                <a:gd name="connsiteX43" fmla="*/ 86151 w 185916"/>
                <a:gd name="connsiteY43" fmla="*/ 42362 h 274445"/>
                <a:gd name="connsiteX44" fmla="*/ 86349 w 185916"/>
                <a:gd name="connsiteY44" fmla="*/ 41992 h 274445"/>
                <a:gd name="connsiteX45" fmla="*/ 86984 w 185916"/>
                <a:gd name="connsiteY45" fmla="*/ 41873 h 274445"/>
                <a:gd name="connsiteX46" fmla="*/ 87155 w 185916"/>
                <a:gd name="connsiteY46" fmla="*/ 40987 h 274445"/>
                <a:gd name="connsiteX47" fmla="*/ 86653 w 185916"/>
                <a:gd name="connsiteY47" fmla="*/ 39705 h 274445"/>
                <a:gd name="connsiteX48" fmla="*/ 85702 w 185916"/>
                <a:gd name="connsiteY48" fmla="*/ 39229 h 274445"/>
                <a:gd name="connsiteX49" fmla="*/ 84552 w 185916"/>
                <a:gd name="connsiteY49" fmla="*/ 39190 h 274445"/>
                <a:gd name="connsiteX50" fmla="*/ 83507 w 185916"/>
                <a:gd name="connsiteY50" fmla="*/ 39771 h 274445"/>
                <a:gd name="connsiteX51" fmla="*/ 82437 w 185916"/>
                <a:gd name="connsiteY51" fmla="*/ 40908 h 274445"/>
                <a:gd name="connsiteX52" fmla="*/ 81882 w 185916"/>
                <a:gd name="connsiteY52" fmla="*/ 42124 h 274445"/>
                <a:gd name="connsiteX53" fmla="*/ 81988 w 185916"/>
                <a:gd name="connsiteY53" fmla="*/ 44582 h 274445"/>
                <a:gd name="connsiteX54" fmla="*/ 82529 w 185916"/>
                <a:gd name="connsiteY54" fmla="*/ 47345 h 274445"/>
                <a:gd name="connsiteX55" fmla="*/ 82635 w 185916"/>
                <a:gd name="connsiteY55" fmla="*/ 48680 h 274445"/>
                <a:gd name="connsiteX56" fmla="*/ 82133 w 185916"/>
                <a:gd name="connsiteY56" fmla="*/ 50345 h 274445"/>
                <a:gd name="connsiteX57" fmla="*/ 82107 w 185916"/>
                <a:gd name="connsiteY57" fmla="*/ 52803 h 274445"/>
                <a:gd name="connsiteX58" fmla="*/ 82715 w 185916"/>
                <a:gd name="connsiteY58" fmla="*/ 54694 h 274445"/>
                <a:gd name="connsiteX59" fmla="*/ 83230 w 185916"/>
                <a:gd name="connsiteY59" fmla="*/ 55830 h 274445"/>
                <a:gd name="connsiteX60" fmla="*/ 83349 w 185916"/>
                <a:gd name="connsiteY60" fmla="*/ 56782 h 274445"/>
                <a:gd name="connsiteX61" fmla="*/ 82503 w 185916"/>
                <a:gd name="connsiteY61" fmla="*/ 59809 h 274445"/>
                <a:gd name="connsiteX62" fmla="*/ 83494 w 185916"/>
                <a:gd name="connsiteY62" fmla="*/ 60377 h 274445"/>
                <a:gd name="connsiteX63" fmla="*/ 86653 w 185916"/>
                <a:gd name="connsiteY63" fmla="*/ 60588 h 274445"/>
                <a:gd name="connsiteX64" fmla="*/ 87737 w 185916"/>
                <a:gd name="connsiteY64" fmla="*/ 62637 h 274445"/>
                <a:gd name="connsiteX65" fmla="*/ 88477 w 185916"/>
                <a:gd name="connsiteY65" fmla="*/ 64038 h 274445"/>
                <a:gd name="connsiteX66" fmla="*/ 88372 w 185916"/>
                <a:gd name="connsiteY66" fmla="*/ 64871 h 274445"/>
                <a:gd name="connsiteX67" fmla="*/ 86204 w 185916"/>
                <a:gd name="connsiteY67" fmla="*/ 65492 h 274445"/>
                <a:gd name="connsiteX68" fmla="*/ 83455 w 185916"/>
                <a:gd name="connsiteY68" fmla="*/ 66179 h 274445"/>
                <a:gd name="connsiteX69" fmla="*/ 81432 w 185916"/>
                <a:gd name="connsiteY69" fmla="*/ 65981 h 274445"/>
                <a:gd name="connsiteX70" fmla="*/ 77890 w 185916"/>
                <a:gd name="connsiteY70" fmla="*/ 66906 h 274445"/>
                <a:gd name="connsiteX71" fmla="*/ 76066 w 185916"/>
                <a:gd name="connsiteY71" fmla="*/ 68321 h 274445"/>
                <a:gd name="connsiteX72" fmla="*/ 76701 w 185916"/>
                <a:gd name="connsiteY72" fmla="*/ 69206 h 274445"/>
                <a:gd name="connsiteX73" fmla="*/ 77428 w 185916"/>
                <a:gd name="connsiteY73" fmla="*/ 69894 h 274445"/>
                <a:gd name="connsiteX74" fmla="*/ 77877 w 185916"/>
                <a:gd name="connsiteY74" fmla="*/ 71771 h 274445"/>
                <a:gd name="connsiteX75" fmla="*/ 77520 w 185916"/>
                <a:gd name="connsiteY75" fmla="*/ 74440 h 274445"/>
                <a:gd name="connsiteX76" fmla="*/ 76687 w 185916"/>
                <a:gd name="connsiteY76" fmla="*/ 77031 h 274445"/>
                <a:gd name="connsiteX77" fmla="*/ 75656 w 185916"/>
                <a:gd name="connsiteY77" fmla="*/ 80256 h 274445"/>
                <a:gd name="connsiteX78" fmla="*/ 74454 w 185916"/>
                <a:gd name="connsiteY78" fmla="*/ 83970 h 274445"/>
                <a:gd name="connsiteX79" fmla="*/ 72841 w 185916"/>
                <a:gd name="connsiteY79" fmla="*/ 89548 h 274445"/>
                <a:gd name="connsiteX80" fmla="*/ 71453 w 185916"/>
                <a:gd name="connsiteY80" fmla="*/ 93936 h 274445"/>
                <a:gd name="connsiteX81" fmla="*/ 71493 w 185916"/>
                <a:gd name="connsiteY81" fmla="*/ 97095 h 274445"/>
                <a:gd name="connsiteX82" fmla="*/ 71691 w 185916"/>
                <a:gd name="connsiteY82" fmla="*/ 99157 h 274445"/>
                <a:gd name="connsiteX83" fmla="*/ 71784 w 185916"/>
                <a:gd name="connsiteY83" fmla="*/ 103281 h 274445"/>
                <a:gd name="connsiteX84" fmla="*/ 73806 w 185916"/>
                <a:gd name="connsiteY84" fmla="*/ 106479 h 274445"/>
                <a:gd name="connsiteX85" fmla="*/ 75485 w 185916"/>
                <a:gd name="connsiteY85" fmla="*/ 109136 h 274445"/>
                <a:gd name="connsiteX86" fmla="*/ 77784 w 185916"/>
                <a:gd name="connsiteY86" fmla="*/ 112784 h 274445"/>
                <a:gd name="connsiteX87" fmla="*/ 80229 w 185916"/>
                <a:gd name="connsiteY87" fmla="*/ 116657 h 274445"/>
                <a:gd name="connsiteX88" fmla="*/ 82569 w 185916"/>
                <a:gd name="connsiteY88" fmla="*/ 120358 h 274445"/>
                <a:gd name="connsiteX89" fmla="*/ 84301 w 185916"/>
                <a:gd name="connsiteY89" fmla="*/ 123120 h 274445"/>
                <a:gd name="connsiteX90" fmla="*/ 83679 w 185916"/>
                <a:gd name="connsiteY90" fmla="*/ 125988 h 274445"/>
                <a:gd name="connsiteX91" fmla="*/ 83005 w 185916"/>
                <a:gd name="connsiteY91" fmla="*/ 129121 h 274445"/>
                <a:gd name="connsiteX92" fmla="*/ 82318 w 185916"/>
                <a:gd name="connsiteY92" fmla="*/ 132253 h 274445"/>
                <a:gd name="connsiteX93" fmla="*/ 81631 w 185916"/>
                <a:gd name="connsiteY93" fmla="*/ 135386 h 274445"/>
                <a:gd name="connsiteX94" fmla="*/ 80256 w 185916"/>
                <a:gd name="connsiteY94" fmla="*/ 141638 h 274445"/>
                <a:gd name="connsiteX95" fmla="*/ 79569 w 185916"/>
                <a:gd name="connsiteY95" fmla="*/ 144770 h 274445"/>
                <a:gd name="connsiteX96" fmla="*/ 78881 w 185916"/>
                <a:gd name="connsiteY96" fmla="*/ 147903 h 274445"/>
                <a:gd name="connsiteX97" fmla="*/ 78194 w 185916"/>
                <a:gd name="connsiteY97" fmla="*/ 151035 h 274445"/>
                <a:gd name="connsiteX98" fmla="*/ 77507 w 185916"/>
                <a:gd name="connsiteY98" fmla="*/ 154168 h 274445"/>
                <a:gd name="connsiteX99" fmla="*/ 76820 w 185916"/>
                <a:gd name="connsiteY99" fmla="*/ 157300 h 274445"/>
                <a:gd name="connsiteX100" fmla="*/ 76132 w 185916"/>
                <a:gd name="connsiteY100" fmla="*/ 160433 h 274445"/>
                <a:gd name="connsiteX101" fmla="*/ 75445 w 185916"/>
                <a:gd name="connsiteY101" fmla="*/ 163565 h 274445"/>
                <a:gd name="connsiteX102" fmla="*/ 74758 w 185916"/>
                <a:gd name="connsiteY102" fmla="*/ 166698 h 274445"/>
                <a:gd name="connsiteX103" fmla="*/ 74057 w 185916"/>
                <a:gd name="connsiteY103" fmla="*/ 169830 h 274445"/>
                <a:gd name="connsiteX104" fmla="*/ 73370 w 185916"/>
                <a:gd name="connsiteY104" fmla="*/ 172963 h 274445"/>
                <a:gd name="connsiteX105" fmla="*/ 72669 w 185916"/>
                <a:gd name="connsiteY105" fmla="*/ 176095 h 274445"/>
                <a:gd name="connsiteX106" fmla="*/ 71837 w 185916"/>
                <a:gd name="connsiteY106" fmla="*/ 179862 h 274445"/>
                <a:gd name="connsiteX107" fmla="*/ 69299 w 185916"/>
                <a:gd name="connsiteY107" fmla="*/ 180867 h 274445"/>
                <a:gd name="connsiteX108" fmla="*/ 65188 w 185916"/>
                <a:gd name="connsiteY108" fmla="*/ 182492 h 274445"/>
                <a:gd name="connsiteX109" fmla="*/ 61078 w 185916"/>
                <a:gd name="connsiteY109" fmla="*/ 184118 h 274445"/>
                <a:gd name="connsiteX110" fmla="*/ 56967 w 185916"/>
                <a:gd name="connsiteY110" fmla="*/ 185731 h 274445"/>
                <a:gd name="connsiteX111" fmla="*/ 52856 w 185916"/>
                <a:gd name="connsiteY111" fmla="*/ 187343 h 274445"/>
                <a:gd name="connsiteX112" fmla="*/ 48733 w 185916"/>
                <a:gd name="connsiteY112" fmla="*/ 188956 h 274445"/>
                <a:gd name="connsiteX113" fmla="*/ 44609 w 185916"/>
                <a:gd name="connsiteY113" fmla="*/ 190582 h 274445"/>
                <a:gd name="connsiteX114" fmla="*/ 40498 w 185916"/>
                <a:gd name="connsiteY114" fmla="*/ 192207 h 274445"/>
                <a:gd name="connsiteX115" fmla="*/ 36374 w 185916"/>
                <a:gd name="connsiteY115" fmla="*/ 193833 h 274445"/>
                <a:gd name="connsiteX116" fmla="*/ 32251 w 185916"/>
                <a:gd name="connsiteY116" fmla="*/ 195446 h 274445"/>
                <a:gd name="connsiteX117" fmla="*/ 28127 w 185916"/>
                <a:gd name="connsiteY117" fmla="*/ 197071 h 274445"/>
                <a:gd name="connsiteX118" fmla="*/ 24003 w 185916"/>
                <a:gd name="connsiteY118" fmla="*/ 198697 h 274445"/>
                <a:gd name="connsiteX119" fmla="*/ 19879 w 185916"/>
                <a:gd name="connsiteY119" fmla="*/ 200310 h 274445"/>
                <a:gd name="connsiteX120" fmla="*/ 15755 w 185916"/>
                <a:gd name="connsiteY120" fmla="*/ 201935 h 274445"/>
                <a:gd name="connsiteX121" fmla="*/ 11631 w 185916"/>
                <a:gd name="connsiteY121" fmla="*/ 203561 h 274445"/>
                <a:gd name="connsiteX122" fmla="*/ 7507 w 185916"/>
                <a:gd name="connsiteY122" fmla="*/ 205174 h 274445"/>
                <a:gd name="connsiteX123" fmla="*/ 3384 w 185916"/>
                <a:gd name="connsiteY123" fmla="*/ 206786 h 274445"/>
                <a:gd name="connsiteX124" fmla="*/ 0 w 185916"/>
                <a:gd name="connsiteY124" fmla="*/ 208121 h 274445"/>
                <a:gd name="connsiteX125" fmla="*/ 1256 w 185916"/>
                <a:gd name="connsiteY125" fmla="*/ 210936 h 274445"/>
                <a:gd name="connsiteX126" fmla="*/ 2511 w 185916"/>
                <a:gd name="connsiteY126" fmla="*/ 213765 h 274445"/>
                <a:gd name="connsiteX127" fmla="*/ 3767 w 185916"/>
                <a:gd name="connsiteY127" fmla="*/ 216593 h 274445"/>
                <a:gd name="connsiteX128" fmla="*/ 5023 w 185916"/>
                <a:gd name="connsiteY128" fmla="*/ 219422 h 274445"/>
                <a:gd name="connsiteX129" fmla="*/ 6278 w 185916"/>
                <a:gd name="connsiteY129" fmla="*/ 222237 h 274445"/>
                <a:gd name="connsiteX130" fmla="*/ 7534 w 185916"/>
                <a:gd name="connsiteY130" fmla="*/ 225053 h 274445"/>
                <a:gd name="connsiteX131" fmla="*/ 8790 w 185916"/>
                <a:gd name="connsiteY131" fmla="*/ 227881 h 274445"/>
                <a:gd name="connsiteX132" fmla="*/ 10045 w 185916"/>
                <a:gd name="connsiteY132" fmla="*/ 230696 h 274445"/>
                <a:gd name="connsiteX133" fmla="*/ 11301 w 185916"/>
                <a:gd name="connsiteY133" fmla="*/ 233525 h 274445"/>
                <a:gd name="connsiteX134" fmla="*/ 12557 w 185916"/>
                <a:gd name="connsiteY134" fmla="*/ 236340 h 274445"/>
                <a:gd name="connsiteX135" fmla="*/ 13812 w 185916"/>
                <a:gd name="connsiteY135" fmla="*/ 239156 h 274445"/>
                <a:gd name="connsiteX136" fmla="*/ 15068 w 185916"/>
                <a:gd name="connsiteY136" fmla="*/ 241984 h 274445"/>
                <a:gd name="connsiteX137" fmla="*/ 16324 w 185916"/>
                <a:gd name="connsiteY137" fmla="*/ 244799 h 274445"/>
                <a:gd name="connsiteX138" fmla="*/ 17579 w 185916"/>
                <a:gd name="connsiteY138" fmla="*/ 247615 h 274445"/>
                <a:gd name="connsiteX139" fmla="*/ 18835 w 185916"/>
                <a:gd name="connsiteY139" fmla="*/ 250443 h 274445"/>
                <a:gd name="connsiteX140" fmla="*/ 20090 w 185916"/>
                <a:gd name="connsiteY140" fmla="*/ 253272 h 274445"/>
                <a:gd name="connsiteX141" fmla="*/ 21320 w 185916"/>
                <a:gd name="connsiteY141" fmla="*/ 256021 h 274445"/>
                <a:gd name="connsiteX142" fmla="*/ 23130 w 185916"/>
                <a:gd name="connsiteY142" fmla="*/ 256933 h 274445"/>
                <a:gd name="connsiteX143" fmla="*/ 24320 w 185916"/>
                <a:gd name="connsiteY143" fmla="*/ 259537 h 274445"/>
                <a:gd name="connsiteX144" fmla="*/ 26025 w 185916"/>
                <a:gd name="connsiteY144" fmla="*/ 263264 h 274445"/>
                <a:gd name="connsiteX145" fmla="*/ 27730 w 185916"/>
                <a:gd name="connsiteY145" fmla="*/ 266991 h 274445"/>
                <a:gd name="connsiteX146" fmla="*/ 29435 w 185916"/>
                <a:gd name="connsiteY146" fmla="*/ 270719 h 274445"/>
                <a:gd name="connsiteX147" fmla="*/ 31140 w 185916"/>
                <a:gd name="connsiteY147" fmla="*/ 274446 h 274445"/>
                <a:gd name="connsiteX148" fmla="*/ 36242 w 185916"/>
                <a:gd name="connsiteY148" fmla="*/ 272331 h 274445"/>
                <a:gd name="connsiteX149" fmla="*/ 43882 w 185916"/>
                <a:gd name="connsiteY149" fmla="*/ 271300 h 274445"/>
                <a:gd name="connsiteX150" fmla="*/ 47808 w 185916"/>
                <a:gd name="connsiteY150" fmla="*/ 268591 h 274445"/>
                <a:gd name="connsiteX151" fmla="*/ 52116 w 185916"/>
                <a:gd name="connsiteY151" fmla="*/ 266833 h 274445"/>
                <a:gd name="connsiteX152" fmla="*/ 54773 w 185916"/>
                <a:gd name="connsiteY152" fmla="*/ 264348 h 274445"/>
                <a:gd name="connsiteX153" fmla="*/ 62333 w 185916"/>
                <a:gd name="connsiteY153" fmla="*/ 263555 h 274445"/>
                <a:gd name="connsiteX154" fmla="*/ 67012 w 185916"/>
                <a:gd name="connsiteY154" fmla="*/ 263621 h 274445"/>
                <a:gd name="connsiteX155" fmla="*/ 69471 w 185916"/>
                <a:gd name="connsiteY155" fmla="*/ 264255 h 274445"/>
                <a:gd name="connsiteX156" fmla="*/ 72180 w 185916"/>
                <a:gd name="connsiteY156" fmla="*/ 265511 h 274445"/>
                <a:gd name="connsiteX157" fmla="*/ 79251 w 185916"/>
                <a:gd name="connsiteY157" fmla="*/ 263409 h 274445"/>
                <a:gd name="connsiteX158" fmla="*/ 81750 w 185916"/>
                <a:gd name="connsiteY158" fmla="*/ 260052 h 274445"/>
                <a:gd name="connsiteX159" fmla="*/ 83970 w 185916"/>
                <a:gd name="connsiteY159" fmla="*/ 255439 h 274445"/>
                <a:gd name="connsiteX160" fmla="*/ 84367 w 185916"/>
                <a:gd name="connsiteY160" fmla="*/ 253721 h 274445"/>
                <a:gd name="connsiteX161" fmla="*/ 83904 w 185916"/>
                <a:gd name="connsiteY161" fmla="*/ 251897 h 274445"/>
                <a:gd name="connsiteX162" fmla="*/ 82741 w 185916"/>
                <a:gd name="connsiteY162" fmla="*/ 250245 h 274445"/>
                <a:gd name="connsiteX163" fmla="*/ 83019 w 185916"/>
                <a:gd name="connsiteY163" fmla="*/ 247958 h 274445"/>
                <a:gd name="connsiteX164" fmla="*/ 88068 w 185916"/>
                <a:gd name="connsiteY164" fmla="*/ 240675 h 274445"/>
                <a:gd name="connsiteX165" fmla="*/ 91306 w 185916"/>
                <a:gd name="connsiteY165" fmla="*/ 239460 h 274445"/>
                <a:gd name="connsiteX166" fmla="*/ 100664 w 185916"/>
                <a:gd name="connsiteY166" fmla="*/ 238072 h 274445"/>
                <a:gd name="connsiteX167" fmla="*/ 107338 w 185916"/>
                <a:gd name="connsiteY167" fmla="*/ 237636 h 274445"/>
                <a:gd name="connsiteX168" fmla="*/ 110061 w 185916"/>
                <a:gd name="connsiteY168" fmla="*/ 236591 h 274445"/>
                <a:gd name="connsiteX169" fmla="*/ 113855 w 185916"/>
                <a:gd name="connsiteY169" fmla="*/ 231569 h 274445"/>
                <a:gd name="connsiteX170" fmla="*/ 115639 w 185916"/>
                <a:gd name="connsiteY170" fmla="*/ 219660 h 274445"/>
                <a:gd name="connsiteX171" fmla="*/ 119525 w 185916"/>
                <a:gd name="connsiteY171" fmla="*/ 214968 h 274445"/>
                <a:gd name="connsiteX172" fmla="*/ 122605 w 185916"/>
                <a:gd name="connsiteY172" fmla="*/ 212866 h 274445"/>
                <a:gd name="connsiteX173" fmla="*/ 127852 w 185916"/>
                <a:gd name="connsiteY173" fmla="*/ 210751 h 274445"/>
                <a:gd name="connsiteX174" fmla="*/ 133945 w 185916"/>
                <a:gd name="connsiteY174" fmla="*/ 209588 h 274445"/>
                <a:gd name="connsiteX175" fmla="*/ 139999 w 185916"/>
                <a:gd name="connsiteY175" fmla="*/ 209192 h 274445"/>
                <a:gd name="connsiteX176" fmla="*/ 141505 w 185916"/>
                <a:gd name="connsiteY176" fmla="*/ 208636 h 274445"/>
                <a:gd name="connsiteX177" fmla="*/ 143224 w 185916"/>
                <a:gd name="connsiteY177" fmla="*/ 207513 h 274445"/>
                <a:gd name="connsiteX178" fmla="*/ 142457 w 185916"/>
                <a:gd name="connsiteY178" fmla="*/ 203878 h 274445"/>
                <a:gd name="connsiteX179" fmla="*/ 141598 w 185916"/>
                <a:gd name="connsiteY179" fmla="*/ 200851 h 274445"/>
                <a:gd name="connsiteX180" fmla="*/ 141175 w 185916"/>
                <a:gd name="connsiteY180" fmla="*/ 195802 h 274445"/>
                <a:gd name="connsiteX181" fmla="*/ 139721 w 185916"/>
                <a:gd name="connsiteY181" fmla="*/ 190872 h 274445"/>
                <a:gd name="connsiteX182" fmla="*/ 139563 w 185916"/>
                <a:gd name="connsiteY182" fmla="*/ 188850 h 274445"/>
                <a:gd name="connsiteX183" fmla="*/ 139986 w 185916"/>
                <a:gd name="connsiteY183" fmla="*/ 185295 h 274445"/>
                <a:gd name="connsiteX184" fmla="*/ 141188 w 185916"/>
                <a:gd name="connsiteY184" fmla="*/ 181052 h 274445"/>
                <a:gd name="connsiteX185" fmla="*/ 141889 w 185916"/>
                <a:gd name="connsiteY185" fmla="*/ 176439 h 274445"/>
                <a:gd name="connsiteX186" fmla="*/ 142087 w 185916"/>
                <a:gd name="connsiteY186" fmla="*/ 172870 h 274445"/>
                <a:gd name="connsiteX187" fmla="*/ 143977 w 185916"/>
                <a:gd name="connsiteY187" fmla="*/ 170068 h 274445"/>
                <a:gd name="connsiteX188" fmla="*/ 147347 w 185916"/>
                <a:gd name="connsiteY188" fmla="*/ 163658 h 274445"/>
                <a:gd name="connsiteX189" fmla="*/ 148933 w 185916"/>
                <a:gd name="connsiteY189" fmla="*/ 163116 h 274445"/>
                <a:gd name="connsiteX190" fmla="*/ 150771 w 185916"/>
                <a:gd name="connsiteY190" fmla="*/ 162838 h 274445"/>
                <a:gd name="connsiteX191" fmla="*/ 150625 w 185916"/>
                <a:gd name="connsiteY191" fmla="*/ 165442 h 274445"/>
                <a:gd name="connsiteX192" fmla="*/ 150229 w 185916"/>
                <a:gd name="connsiteY192" fmla="*/ 167782 h 274445"/>
                <a:gd name="connsiteX193" fmla="*/ 151683 w 185916"/>
                <a:gd name="connsiteY193" fmla="*/ 168588 h 274445"/>
                <a:gd name="connsiteX194" fmla="*/ 153732 w 185916"/>
                <a:gd name="connsiteY194" fmla="*/ 168826 h 274445"/>
                <a:gd name="connsiteX195" fmla="*/ 156772 w 185916"/>
                <a:gd name="connsiteY195" fmla="*/ 168257 h 274445"/>
                <a:gd name="connsiteX196" fmla="*/ 158040 w 185916"/>
                <a:gd name="connsiteY196" fmla="*/ 165521 h 274445"/>
                <a:gd name="connsiteX197" fmla="*/ 161265 w 185916"/>
                <a:gd name="connsiteY197" fmla="*/ 156957 h 274445"/>
                <a:gd name="connsiteX198" fmla="*/ 165667 w 185916"/>
                <a:gd name="connsiteY198" fmla="*/ 148326 h 274445"/>
                <a:gd name="connsiteX199" fmla="*/ 169539 w 185916"/>
                <a:gd name="connsiteY199" fmla="*/ 143343 h 274445"/>
                <a:gd name="connsiteX200" fmla="*/ 174998 w 185916"/>
                <a:gd name="connsiteY200" fmla="*/ 139205 h 274445"/>
                <a:gd name="connsiteX201" fmla="*/ 176505 w 185916"/>
                <a:gd name="connsiteY201" fmla="*/ 137408 h 274445"/>
                <a:gd name="connsiteX202" fmla="*/ 179479 w 185916"/>
                <a:gd name="connsiteY202" fmla="*/ 129398 h 274445"/>
                <a:gd name="connsiteX203" fmla="*/ 182413 w 185916"/>
                <a:gd name="connsiteY203" fmla="*/ 124627 h 274445"/>
                <a:gd name="connsiteX204" fmla="*/ 182889 w 185916"/>
                <a:gd name="connsiteY204" fmla="*/ 121732 h 274445"/>
                <a:gd name="connsiteX205" fmla="*/ 185440 w 185916"/>
                <a:gd name="connsiteY205" fmla="*/ 117040 h 274445"/>
                <a:gd name="connsiteX206" fmla="*/ 185850 w 185916"/>
                <a:gd name="connsiteY206" fmla="*/ 114634 h 274445"/>
                <a:gd name="connsiteX207" fmla="*/ 185916 w 185916"/>
                <a:gd name="connsiteY207" fmla="*/ 111370 h 274445"/>
                <a:gd name="connsiteX208" fmla="*/ 185334 w 185916"/>
                <a:gd name="connsiteY208" fmla="*/ 108753 h 274445"/>
                <a:gd name="connsiteX209" fmla="*/ 91464 w 185916"/>
                <a:gd name="connsiteY209" fmla="*/ 29766 h 274445"/>
                <a:gd name="connsiteX210" fmla="*/ 91121 w 185916"/>
                <a:gd name="connsiteY210" fmla="*/ 30810 h 274445"/>
                <a:gd name="connsiteX211" fmla="*/ 91107 w 185916"/>
                <a:gd name="connsiteY211" fmla="*/ 32316 h 274445"/>
                <a:gd name="connsiteX212" fmla="*/ 91834 w 185916"/>
                <a:gd name="connsiteY212" fmla="*/ 32449 h 274445"/>
                <a:gd name="connsiteX213" fmla="*/ 92773 w 185916"/>
                <a:gd name="connsiteY213" fmla="*/ 31695 h 274445"/>
                <a:gd name="connsiteX214" fmla="*/ 92812 w 185916"/>
                <a:gd name="connsiteY214" fmla="*/ 30479 h 274445"/>
                <a:gd name="connsiteX215" fmla="*/ 92509 w 185916"/>
                <a:gd name="connsiteY215" fmla="*/ 29845 h 274445"/>
                <a:gd name="connsiteX216" fmla="*/ 91464 w 185916"/>
                <a:gd name="connsiteY216" fmla="*/ 29766 h 274445"/>
                <a:gd name="connsiteX217" fmla="*/ 87949 w 185916"/>
                <a:gd name="connsiteY217" fmla="*/ 8737 h 274445"/>
                <a:gd name="connsiteX218" fmla="*/ 88345 w 185916"/>
                <a:gd name="connsiteY218" fmla="*/ 11631 h 274445"/>
                <a:gd name="connsiteX219" fmla="*/ 88147 w 185916"/>
                <a:gd name="connsiteY219" fmla="*/ 14367 h 274445"/>
                <a:gd name="connsiteX220" fmla="*/ 88358 w 185916"/>
                <a:gd name="connsiteY220" fmla="*/ 17262 h 274445"/>
                <a:gd name="connsiteX221" fmla="*/ 88319 w 185916"/>
                <a:gd name="connsiteY221" fmla="*/ 18835 h 274445"/>
                <a:gd name="connsiteX222" fmla="*/ 89376 w 185916"/>
                <a:gd name="connsiteY222" fmla="*/ 20130 h 274445"/>
                <a:gd name="connsiteX223" fmla="*/ 91028 w 185916"/>
                <a:gd name="connsiteY223" fmla="*/ 20685 h 274445"/>
                <a:gd name="connsiteX224" fmla="*/ 91729 w 185916"/>
                <a:gd name="connsiteY224" fmla="*/ 20619 h 274445"/>
                <a:gd name="connsiteX225" fmla="*/ 92138 w 185916"/>
                <a:gd name="connsiteY225" fmla="*/ 19971 h 274445"/>
                <a:gd name="connsiteX226" fmla="*/ 92218 w 185916"/>
                <a:gd name="connsiteY226" fmla="*/ 18306 h 274445"/>
                <a:gd name="connsiteX227" fmla="*/ 92641 w 185916"/>
                <a:gd name="connsiteY227" fmla="*/ 17103 h 274445"/>
                <a:gd name="connsiteX228" fmla="*/ 93579 w 185916"/>
                <a:gd name="connsiteY228" fmla="*/ 15610 h 274445"/>
                <a:gd name="connsiteX229" fmla="*/ 93817 w 185916"/>
                <a:gd name="connsiteY229" fmla="*/ 7005 h 274445"/>
                <a:gd name="connsiteX230" fmla="*/ 93579 w 185916"/>
                <a:gd name="connsiteY230" fmla="*/ 4190 h 274445"/>
                <a:gd name="connsiteX231" fmla="*/ 93553 w 185916"/>
                <a:gd name="connsiteY231" fmla="*/ 819 h 274445"/>
                <a:gd name="connsiteX232" fmla="*/ 93077 w 185916"/>
                <a:gd name="connsiteY232" fmla="*/ 145 h 274445"/>
                <a:gd name="connsiteX233" fmla="*/ 92231 w 185916"/>
                <a:gd name="connsiteY233" fmla="*/ 0 h 274445"/>
                <a:gd name="connsiteX234" fmla="*/ 91570 w 185916"/>
                <a:gd name="connsiteY234" fmla="*/ 1203 h 274445"/>
                <a:gd name="connsiteX235" fmla="*/ 90790 w 185916"/>
                <a:gd name="connsiteY235" fmla="*/ 3423 h 274445"/>
                <a:gd name="connsiteX236" fmla="*/ 88966 w 185916"/>
                <a:gd name="connsiteY236" fmla="*/ 3860 h 274445"/>
                <a:gd name="connsiteX237" fmla="*/ 88186 w 185916"/>
                <a:gd name="connsiteY237" fmla="*/ 3595 h 274445"/>
                <a:gd name="connsiteX238" fmla="*/ 87446 w 185916"/>
                <a:gd name="connsiteY238" fmla="*/ 4216 h 274445"/>
                <a:gd name="connsiteX239" fmla="*/ 85794 w 185916"/>
                <a:gd name="connsiteY239" fmla="*/ 8301 h 274445"/>
                <a:gd name="connsiteX240" fmla="*/ 86653 w 185916"/>
                <a:gd name="connsiteY240" fmla="*/ 8142 h 274445"/>
                <a:gd name="connsiteX241" fmla="*/ 87949 w 185916"/>
                <a:gd name="connsiteY241" fmla="*/ 8737 h 27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85916" h="274445">
                  <a:moveTo>
                    <a:pt x="164213" y="165588"/>
                  </a:moveTo>
                  <a:lnTo>
                    <a:pt x="160935" y="170081"/>
                  </a:lnTo>
                  <a:lnTo>
                    <a:pt x="161186" y="173663"/>
                  </a:lnTo>
                  <a:lnTo>
                    <a:pt x="161649" y="173862"/>
                  </a:lnTo>
                  <a:lnTo>
                    <a:pt x="163169" y="173439"/>
                  </a:lnTo>
                  <a:lnTo>
                    <a:pt x="164305" y="172077"/>
                  </a:lnTo>
                  <a:lnTo>
                    <a:pt x="165535" y="167636"/>
                  </a:lnTo>
                  <a:lnTo>
                    <a:pt x="168178" y="165032"/>
                  </a:lnTo>
                  <a:lnTo>
                    <a:pt x="166222" y="160393"/>
                  </a:lnTo>
                  <a:lnTo>
                    <a:pt x="164213" y="165588"/>
                  </a:lnTo>
                  <a:close/>
                  <a:moveTo>
                    <a:pt x="185334" y="108753"/>
                  </a:moveTo>
                  <a:lnTo>
                    <a:pt x="182136" y="107709"/>
                  </a:lnTo>
                  <a:lnTo>
                    <a:pt x="178144" y="106797"/>
                  </a:lnTo>
                  <a:lnTo>
                    <a:pt x="175381" y="104470"/>
                  </a:lnTo>
                  <a:lnTo>
                    <a:pt x="172196" y="100730"/>
                  </a:lnTo>
                  <a:lnTo>
                    <a:pt x="168971" y="95681"/>
                  </a:lnTo>
                  <a:lnTo>
                    <a:pt x="164596" y="91200"/>
                  </a:lnTo>
                  <a:lnTo>
                    <a:pt x="163235" y="88253"/>
                  </a:lnTo>
                  <a:lnTo>
                    <a:pt x="161252" y="85437"/>
                  </a:lnTo>
                  <a:lnTo>
                    <a:pt x="159138" y="83653"/>
                  </a:lnTo>
                  <a:lnTo>
                    <a:pt x="157472" y="80269"/>
                  </a:lnTo>
                  <a:lnTo>
                    <a:pt x="152436" y="76701"/>
                  </a:lnTo>
                  <a:lnTo>
                    <a:pt x="150533" y="76634"/>
                  </a:lnTo>
                  <a:lnTo>
                    <a:pt x="147995" y="77414"/>
                  </a:lnTo>
                  <a:lnTo>
                    <a:pt x="146303" y="77256"/>
                  </a:lnTo>
                  <a:lnTo>
                    <a:pt x="141122" y="74639"/>
                  </a:lnTo>
                  <a:lnTo>
                    <a:pt x="133839" y="73436"/>
                  </a:lnTo>
                  <a:lnTo>
                    <a:pt x="128526" y="72180"/>
                  </a:lnTo>
                  <a:lnTo>
                    <a:pt x="118719" y="68810"/>
                  </a:lnTo>
                  <a:lnTo>
                    <a:pt x="116234" y="67171"/>
                  </a:lnTo>
                  <a:lnTo>
                    <a:pt x="110722" y="62386"/>
                  </a:lnTo>
                  <a:lnTo>
                    <a:pt x="106929" y="57178"/>
                  </a:lnTo>
                  <a:lnTo>
                    <a:pt x="103360" y="53345"/>
                  </a:lnTo>
                  <a:lnTo>
                    <a:pt x="99117" y="46393"/>
                  </a:lnTo>
                  <a:lnTo>
                    <a:pt x="96011" y="38965"/>
                  </a:lnTo>
                  <a:lnTo>
                    <a:pt x="95178" y="39137"/>
                  </a:lnTo>
                  <a:lnTo>
                    <a:pt x="94319" y="40326"/>
                  </a:lnTo>
                  <a:lnTo>
                    <a:pt x="93368" y="42150"/>
                  </a:lnTo>
                  <a:lnTo>
                    <a:pt x="91914" y="43089"/>
                  </a:lnTo>
                  <a:lnTo>
                    <a:pt x="90790" y="44159"/>
                  </a:lnTo>
                  <a:lnTo>
                    <a:pt x="89733" y="45481"/>
                  </a:lnTo>
                  <a:lnTo>
                    <a:pt x="88715" y="45759"/>
                  </a:lnTo>
                  <a:lnTo>
                    <a:pt x="87222" y="44080"/>
                  </a:lnTo>
                  <a:lnTo>
                    <a:pt x="86151" y="42362"/>
                  </a:lnTo>
                  <a:lnTo>
                    <a:pt x="86349" y="41992"/>
                  </a:lnTo>
                  <a:lnTo>
                    <a:pt x="86984" y="41873"/>
                  </a:lnTo>
                  <a:lnTo>
                    <a:pt x="87155" y="40987"/>
                  </a:lnTo>
                  <a:lnTo>
                    <a:pt x="86653" y="39705"/>
                  </a:lnTo>
                  <a:lnTo>
                    <a:pt x="85702" y="39229"/>
                  </a:lnTo>
                  <a:lnTo>
                    <a:pt x="84552" y="39190"/>
                  </a:lnTo>
                  <a:lnTo>
                    <a:pt x="83507" y="39771"/>
                  </a:lnTo>
                  <a:lnTo>
                    <a:pt x="82437" y="40908"/>
                  </a:lnTo>
                  <a:lnTo>
                    <a:pt x="81882" y="42124"/>
                  </a:lnTo>
                  <a:lnTo>
                    <a:pt x="81988" y="44582"/>
                  </a:lnTo>
                  <a:lnTo>
                    <a:pt x="82529" y="47345"/>
                  </a:lnTo>
                  <a:lnTo>
                    <a:pt x="82635" y="48680"/>
                  </a:lnTo>
                  <a:lnTo>
                    <a:pt x="82133" y="50345"/>
                  </a:lnTo>
                  <a:lnTo>
                    <a:pt x="82107" y="52803"/>
                  </a:lnTo>
                  <a:lnTo>
                    <a:pt x="82715" y="54694"/>
                  </a:lnTo>
                  <a:lnTo>
                    <a:pt x="83230" y="55830"/>
                  </a:lnTo>
                  <a:lnTo>
                    <a:pt x="83349" y="56782"/>
                  </a:lnTo>
                  <a:lnTo>
                    <a:pt x="82503" y="59809"/>
                  </a:lnTo>
                  <a:lnTo>
                    <a:pt x="83494" y="60377"/>
                  </a:lnTo>
                  <a:lnTo>
                    <a:pt x="86653" y="60588"/>
                  </a:lnTo>
                  <a:lnTo>
                    <a:pt x="87737" y="62637"/>
                  </a:lnTo>
                  <a:lnTo>
                    <a:pt x="88477" y="64038"/>
                  </a:lnTo>
                  <a:lnTo>
                    <a:pt x="88372" y="64871"/>
                  </a:lnTo>
                  <a:lnTo>
                    <a:pt x="86204" y="65492"/>
                  </a:lnTo>
                  <a:lnTo>
                    <a:pt x="83455" y="66179"/>
                  </a:lnTo>
                  <a:lnTo>
                    <a:pt x="81432" y="65981"/>
                  </a:lnTo>
                  <a:lnTo>
                    <a:pt x="77890" y="66906"/>
                  </a:lnTo>
                  <a:lnTo>
                    <a:pt x="76066" y="68321"/>
                  </a:lnTo>
                  <a:lnTo>
                    <a:pt x="76701" y="69206"/>
                  </a:lnTo>
                  <a:lnTo>
                    <a:pt x="77428" y="69894"/>
                  </a:lnTo>
                  <a:lnTo>
                    <a:pt x="77877" y="71771"/>
                  </a:lnTo>
                  <a:lnTo>
                    <a:pt x="77520" y="74440"/>
                  </a:lnTo>
                  <a:lnTo>
                    <a:pt x="76687" y="77031"/>
                  </a:lnTo>
                  <a:lnTo>
                    <a:pt x="75656" y="80256"/>
                  </a:lnTo>
                  <a:lnTo>
                    <a:pt x="74454" y="83970"/>
                  </a:lnTo>
                  <a:lnTo>
                    <a:pt x="72841" y="89548"/>
                  </a:lnTo>
                  <a:lnTo>
                    <a:pt x="71453" y="93936"/>
                  </a:lnTo>
                  <a:lnTo>
                    <a:pt x="71493" y="97095"/>
                  </a:lnTo>
                  <a:lnTo>
                    <a:pt x="71691" y="99157"/>
                  </a:lnTo>
                  <a:lnTo>
                    <a:pt x="71784" y="103281"/>
                  </a:lnTo>
                  <a:lnTo>
                    <a:pt x="73806" y="106479"/>
                  </a:lnTo>
                  <a:lnTo>
                    <a:pt x="75485" y="109136"/>
                  </a:lnTo>
                  <a:lnTo>
                    <a:pt x="77784" y="112784"/>
                  </a:lnTo>
                  <a:lnTo>
                    <a:pt x="80229" y="116657"/>
                  </a:lnTo>
                  <a:lnTo>
                    <a:pt x="82569" y="120358"/>
                  </a:lnTo>
                  <a:lnTo>
                    <a:pt x="84301" y="123120"/>
                  </a:lnTo>
                  <a:lnTo>
                    <a:pt x="83679" y="125988"/>
                  </a:lnTo>
                  <a:lnTo>
                    <a:pt x="83005" y="129121"/>
                  </a:lnTo>
                  <a:lnTo>
                    <a:pt x="82318" y="132253"/>
                  </a:lnTo>
                  <a:lnTo>
                    <a:pt x="81631" y="135386"/>
                  </a:lnTo>
                  <a:lnTo>
                    <a:pt x="80256" y="141638"/>
                  </a:lnTo>
                  <a:lnTo>
                    <a:pt x="79569" y="144770"/>
                  </a:lnTo>
                  <a:lnTo>
                    <a:pt x="78881" y="147903"/>
                  </a:lnTo>
                  <a:lnTo>
                    <a:pt x="78194" y="151035"/>
                  </a:lnTo>
                  <a:lnTo>
                    <a:pt x="77507" y="154168"/>
                  </a:lnTo>
                  <a:lnTo>
                    <a:pt x="76820" y="157300"/>
                  </a:lnTo>
                  <a:lnTo>
                    <a:pt x="76132" y="160433"/>
                  </a:lnTo>
                  <a:lnTo>
                    <a:pt x="75445" y="163565"/>
                  </a:lnTo>
                  <a:lnTo>
                    <a:pt x="74758" y="166698"/>
                  </a:lnTo>
                  <a:lnTo>
                    <a:pt x="74057" y="169830"/>
                  </a:lnTo>
                  <a:lnTo>
                    <a:pt x="73370" y="172963"/>
                  </a:lnTo>
                  <a:lnTo>
                    <a:pt x="72669" y="176095"/>
                  </a:lnTo>
                  <a:lnTo>
                    <a:pt x="71837" y="179862"/>
                  </a:lnTo>
                  <a:lnTo>
                    <a:pt x="69299" y="180867"/>
                  </a:lnTo>
                  <a:lnTo>
                    <a:pt x="65188" y="182492"/>
                  </a:lnTo>
                  <a:lnTo>
                    <a:pt x="61078" y="184118"/>
                  </a:lnTo>
                  <a:lnTo>
                    <a:pt x="56967" y="185731"/>
                  </a:lnTo>
                  <a:lnTo>
                    <a:pt x="52856" y="187343"/>
                  </a:lnTo>
                  <a:lnTo>
                    <a:pt x="48733" y="188956"/>
                  </a:lnTo>
                  <a:lnTo>
                    <a:pt x="44609" y="190582"/>
                  </a:lnTo>
                  <a:lnTo>
                    <a:pt x="40498" y="192207"/>
                  </a:lnTo>
                  <a:lnTo>
                    <a:pt x="36374" y="193833"/>
                  </a:lnTo>
                  <a:lnTo>
                    <a:pt x="32251" y="195446"/>
                  </a:lnTo>
                  <a:lnTo>
                    <a:pt x="28127" y="197071"/>
                  </a:lnTo>
                  <a:lnTo>
                    <a:pt x="24003" y="198697"/>
                  </a:lnTo>
                  <a:lnTo>
                    <a:pt x="19879" y="200310"/>
                  </a:lnTo>
                  <a:lnTo>
                    <a:pt x="15755" y="201935"/>
                  </a:lnTo>
                  <a:lnTo>
                    <a:pt x="11631" y="203561"/>
                  </a:lnTo>
                  <a:lnTo>
                    <a:pt x="7507" y="205174"/>
                  </a:lnTo>
                  <a:lnTo>
                    <a:pt x="3384" y="206786"/>
                  </a:lnTo>
                  <a:lnTo>
                    <a:pt x="0" y="208121"/>
                  </a:lnTo>
                  <a:lnTo>
                    <a:pt x="1256" y="210936"/>
                  </a:lnTo>
                  <a:lnTo>
                    <a:pt x="2511" y="213765"/>
                  </a:lnTo>
                  <a:lnTo>
                    <a:pt x="3767" y="216593"/>
                  </a:lnTo>
                  <a:lnTo>
                    <a:pt x="5023" y="219422"/>
                  </a:lnTo>
                  <a:lnTo>
                    <a:pt x="6278" y="222237"/>
                  </a:lnTo>
                  <a:lnTo>
                    <a:pt x="7534" y="225053"/>
                  </a:lnTo>
                  <a:lnTo>
                    <a:pt x="8790" y="227881"/>
                  </a:lnTo>
                  <a:lnTo>
                    <a:pt x="10045" y="230696"/>
                  </a:lnTo>
                  <a:lnTo>
                    <a:pt x="11301" y="233525"/>
                  </a:lnTo>
                  <a:lnTo>
                    <a:pt x="12557" y="236340"/>
                  </a:lnTo>
                  <a:lnTo>
                    <a:pt x="13812" y="239156"/>
                  </a:lnTo>
                  <a:lnTo>
                    <a:pt x="15068" y="241984"/>
                  </a:lnTo>
                  <a:lnTo>
                    <a:pt x="16324" y="244799"/>
                  </a:lnTo>
                  <a:lnTo>
                    <a:pt x="17579" y="247615"/>
                  </a:lnTo>
                  <a:lnTo>
                    <a:pt x="18835" y="250443"/>
                  </a:lnTo>
                  <a:lnTo>
                    <a:pt x="20090" y="253272"/>
                  </a:lnTo>
                  <a:lnTo>
                    <a:pt x="21320" y="256021"/>
                  </a:lnTo>
                  <a:lnTo>
                    <a:pt x="23130" y="256933"/>
                  </a:lnTo>
                  <a:lnTo>
                    <a:pt x="24320" y="259537"/>
                  </a:lnTo>
                  <a:lnTo>
                    <a:pt x="26025" y="263264"/>
                  </a:lnTo>
                  <a:lnTo>
                    <a:pt x="27730" y="266991"/>
                  </a:lnTo>
                  <a:lnTo>
                    <a:pt x="29435" y="270719"/>
                  </a:lnTo>
                  <a:lnTo>
                    <a:pt x="31140" y="274446"/>
                  </a:lnTo>
                  <a:lnTo>
                    <a:pt x="36242" y="272331"/>
                  </a:lnTo>
                  <a:lnTo>
                    <a:pt x="43882" y="271300"/>
                  </a:lnTo>
                  <a:lnTo>
                    <a:pt x="47808" y="268591"/>
                  </a:lnTo>
                  <a:lnTo>
                    <a:pt x="52116" y="266833"/>
                  </a:lnTo>
                  <a:lnTo>
                    <a:pt x="54773" y="264348"/>
                  </a:lnTo>
                  <a:lnTo>
                    <a:pt x="62333" y="263555"/>
                  </a:lnTo>
                  <a:lnTo>
                    <a:pt x="67012" y="263621"/>
                  </a:lnTo>
                  <a:lnTo>
                    <a:pt x="69471" y="264255"/>
                  </a:lnTo>
                  <a:lnTo>
                    <a:pt x="72180" y="265511"/>
                  </a:lnTo>
                  <a:lnTo>
                    <a:pt x="79251" y="263409"/>
                  </a:lnTo>
                  <a:lnTo>
                    <a:pt x="81750" y="260052"/>
                  </a:lnTo>
                  <a:lnTo>
                    <a:pt x="83970" y="255439"/>
                  </a:lnTo>
                  <a:lnTo>
                    <a:pt x="84367" y="253721"/>
                  </a:lnTo>
                  <a:lnTo>
                    <a:pt x="83904" y="251897"/>
                  </a:lnTo>
                  <a:lnTo>
                    <a:pt x="82741" y="250245"/>
                  </a:lnTo>
                  <a:lnTo>
                    <a:pt x="83019" y="247958"/>
                  </a:lnTo>
                  <a:lnTo>
                    <a:pt x="88068" y="240675"/>
                  </a:lnTo>
                  <a:lnTo>
                    <a:pt x="91306" y="239460"/>
                  </a:lnTo>
                  <a:lnTo>
                    <a:pt x="100664" y="238072"/>
                  </a:lnTo>
                  <a:lnTo>
                    <a:pt x="107338" y="237636"/>
                  </a:lnTo>
                  <a:lnTo>
                    <a:pt x="110061" y="236591"/>
                  </a:lnTo>
                  <a:lnTo>
                    <a:pt x="113855" y="231569"/>
                  </a:lnTo>
                  <a:lnTo>
                    <a:pt x="115639" y="219660"/>
                  </a:lnTo>
                  <a:lnTo>
                    <a:pt x="119525" y="214968"/>
                  </a:lnTo>
                  <a:lnTo>
                    <a:pt x="122605" y="212866"/>
                  </a:lnTo>
                  <a:lnTo>
                    <a:pt x="127852" y="210751"/>
                  </a:lnTo>
                  <a:lnTo>
                    <a:pt x="133945" y="209588"/>
                  </a:lnTo>
                  <a:lnTo>
                    <a:pt x="139999" y="209192"/>
                  </a:lnTo>
                  <a:lnTo>
                    <a:pt x="141505" y="208636"/>
                  </a:lnTo>
                  <a:lnTo>
                    <a:pt x="143224" y="207513"/>
                  </a:lnTo>
                  <a:lnTo>
                    <a:pt x="142457" y="203878"/>
                  </a:lnTo>
                  <a:lnTo>
                    <a:pt x="141598" y="200851"/>
                  </a:lnTo>
                  <a:lnTo>
                    <a:pt x="141175" y="195802"/>
                  </a:lnTo>
                  <a:lnTo>
                    <a:pt x="139721" y="190872"/>
                  </a:lnTo>
                  <a:lnTo>
                    <a:pt x="139563" y="188850"/>
                  </a:lnTo>
                  <a:lnTo>
                    <a:pt x="139986" y="185295"/>
                  </a:lnTo>
                  <a:lnTo>
                    <a:pt x="141188" y="181052"/>
                  </a:lnTo>
                  <a:lnTo>
                    <a:pt x="141889" y="176439"/>
                  </a:lnTo>
                  <a:lnTo>
                    <a:pt x="142087" y="172870"/>
                  </a:lnTo>
                  <a:lnTo>
                    <a:pt x="143977" y="170068"/>
                  </a:lnTo>
                  <a:lnTo>
                    <a:pt x="147347" y="163658"/>
                  </a:lnTo>
                  <a:lnTo>
                    <a:pt x="148933" y="163116"/>
                  </a:lnTo>
                  <a:lnTo>
                    <a:pt x="150771" y="162838"/>
                  </a:lnTo>
                  <a:lnTo>
                    <a:pt x="150625" y="165442"/>
                  </a:lnTo>
                  <a:lnTo>
                    <a:pt x="150229" y="167782"/>
                  </a:lnTo>
                  <a:lnTo>
                    <a:pt x="151683" y="168588"/>
                  </a:lnTo>
                  <a:lnTo>
                    <a:pt x="153732" y="168826"/>
                  </a:lnTo>
                  <a:lnTo>
                    <a:pt x="156772" y="168257"/>
                  </a:lnTo>
                  <a:lnTo>
                    <a:pt x="158040" y="165521"/>
                  </a:lnTo>
                  <a:lnTo>
                    <a:pt x="161265" y="156957"/>
                  </a:lnTo>
                  <a:lnTo>
                    <a:pt x="165667" y="148326"/>
                  </a:lnTo>
                  <a:lnTo>
                    <a:pt x="169539" y="143343"/>
                  </a:lnTo>
                  <a:lnTo>
                    <a:pt x="174998" y="139205"/>
                  </a:lnTo>
                  <a:lnTo>
                    <a:pt x="176505" y="137408"/>
                  </a:lnTo>
                  <a:lnTo>
                    <a:pt x="179479" y="129398"/>
                  </a:lnTo>
                  <a:lnTo>
                    <a:pt x="182413" y="124627"/>
                  </a:lnTo>
                  <a:lnTo>
                    <a:pt x="182889" y="121732"/>
                  </a:lnTo>
                  <a:lnTo>
                    <a:pt x="185440" y="117040"/>
                  </a:lnTo>
                  <a:lnTo>
                    <a:pt x="185850" y="114634"/>
                  </a:lnTo>
                  <a:lnTo>
                    <a:pt x="185916" y="111370"/>
                  </a:lnTo>
                  <a:lnTo>
                    <a:pt x="185334" y="108753"/>
                  </a:lnTo>
                  <a:close/>
                  <a:moveTo>
                    <a:pt x="91464" y="29766"/>
                  </a:moveTo>
                  <a:lnTo>
                    <a:pt x="91121" y="30810"/>
                  </a:lnTo>
                  <a:lnTo>
                    <a:pt x="91107" y="32316"/>
                  </a:lnTo>
                  <a:lnTo>
                    <a:pt x="91834" y="32449"/>
                  </a:lnTo>
                  <a:lnTo>
                    <a:pt x="92773" y="31695"/>
                  </a:lnTo>
                  <a:lnTo>
                    <a:pt x="92812" y="30479"/>
                  </a:lnTo>
                  <a:lnTo>
                    <a:pt x="92509" y="29845"/>
                  </a:lnTo>
                  <a:lnTo>
                    <a:pt x="91464" y="29766"/>
                  </a:lnTo>
                  <a:close/>
                  <a:moveTo>
                    <a:pt x="87949" y="8737"/>
                  </a:moveTo>
                  <a:lnTo>
                    <a:pt x="88345" y="11631"/>
                  </a:lnTo>
                  <a:lnTo>
                    <a:pt x="88147" y="14367"/>
                  </a:lnTo>
                  <a:lnTo>
                    <a:pt x="88358" y="17262"/>
                  </a:lnTo>
                  <a:lnTo>
                    <a:pt x="88319" y="18835"/>
                  </a:lnTo>
                  <a:lnTo>
                    <a:pt x="89376" y="20130"/>
                  </a:lnTo>
                  <a:lnTo>
                    <a:pt x="91028" y="20685"/>
                  </a:lnTo>
                  <a:lnTo>
                    <a:pt x="91729" y="20619"/>
                  </a:lnTo>
                  <a:lnTo>
                    <a:pt x="92138" y="19971"/>
                  </a:lnTo>
                  <a:lnTo>
                    <a:pt x="92218" y="18306"/>
                  </a:lnTo>
                  <a:lnTo>
                    <a:pt x="92641" y="17103"/>
                  </a:lnTo>
                  <a:lnTo>
                    <a:pt x="93579" y="15610"/>
                  </a:lnTo>
                  <a:lnTo>
                    <a:pt x="93817" y="7005"/>
                  </a:lnTo>
                  <a:lnTo>
                    <a:pt x="93579" y="4190"/>
                  </a:lnTo>
                  <a:lnTo>
                    <a:pt x="93553" y="819"/>
                  </a:lnTo>
                  <a:lnTo>
                    <a:pt x="93077" y="145"/>
                  </a:lnTo>
                  <a:lnTo>
                    <a:pt x="92231" y="0"/>
                  </a:lnTo>
                  <a:lnTo>
                    <a:pt x="91570" y="1203"/>
                  </a:lnTo>
                  <a:lnTo>
                    <a:pt x="90790" y="3423"/>
                  </a:lnTo>
                  <a:lnTo>
                    <a:pt x="88966" y="3860"/>
                  </a:lnTo>
                  <a:lnTo>
                    <a:pt x="88186" y="3595"/>
                  </a:lnTo>
                  <a:lnTo>
                    <a:pt x="87446" y="4216"/>
                  </a:lnTo>
                  <a:lnTo>
                    <a:pt x="85794" y="8301"/>
                  </a:lnTo>
                  <a:lnTo>
                    <a:pt x="86653" y="8142"/>
                  </a:lnTo>
                  <a:lnTo>
                    <a:pt x="87949" y="873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0" name="Volný tvar: obrazec 107">
              <a:extLst>
                <a:ext uri="{FF2B5EF4-FFF2-40B4-BE49-F238E27FC236}">
                  <a16:creationId xmlns:a16="http://schemas.microsoft.com/office/drawing/2014/main" id="{58A8A1F4-6ACC-AF95-30DB-34636B779FA6}"/>
                </a:ext>
              </a:extLst>
            </p:cNvPr>
            <p:cNvSpPr/>
            <p:nvPr/>
          </p:nvSpPr>
          <p:spPr>
            <a:xfrm>
              <a:off x="3424500" y="2603558"/>
              <a:ext cx="511912" cy="560566"/>
            </a:xfrm>
            <a:custGeom>
              <a:avLst/>
              <a:gdLst>
                <a:gd name="connsiteX0" fmla="*/ 4785 w 481456"/>
                <a:gd name="connsiteY0" fmla="*/ 467697 h 527215"/>
                <a:gd name="connsiteX1" fmla="*/ 4164 w 481456"/>
                <a:gd name="connsiteY1" fmla="*/ 465596 h 527215"/>
                <a:gd name="connsiteX2" fmla="*/ 3053 w 481456"/>
                <a:gd name="connsiteY2" fmla="*/ 463970 h 527215"/>
                <a:gd name="connsiteX3" fmla="*/ 2379 w 481456"/>
                <a:gd name="connsiteY3" fmla="*/ 464089 h 527215"/>
                <a:gd name="connsiteX4" fmla="*/ 1798 w 481456"/>
                <a:gd name="connsiteY4" fmla="*/ 465001 h 527215"/>
                <a:gd name="connsiteX5" fmla="*/ 2128 w 481456"/>
                <a:gd name="connsiteY5" fmla="*/ 466825 h 527215"/>
                <a:gd name="connsiteX6" fmla="*/ 1903 w 481456"/>
                <a:gd name="connsiteY6" fmla="*/ 468596 h 527215"/>
                <a:gd name="connsiteX7" fmla="*/ 2115 w 481456"/>
                <a:gd name="connsiteY7" fmla="*/ 469350 h 527215"/>
                <a:gd name="connsiteX8" fmla="*/ 2881 w 481456"/>
                <a:gd name="connsiteY8" fmla="*/ 470526 h 527215"/>
                <a:gd name="connsiteX9" fmla="*/ 4705 w 481456"/>
                <a:gd name="connsiteY9" fmla="*/ 470764 h 527215"/>
                <a:gd name="connsiteX10" fmla="*/ 4785 w 481456"/>
                <a:gd name="connsiteY10" fmla="*/ 467697 h 527215"/>
                <a:gd name="connsiteX11" fmla="*/ 3516 w 481456"/>
                <a:gd name="connsiteY11" fmla="*/ 446061 h 527215"/>
                <a:gd name="connsiteX12" fmla="*/ 2432 w 481456"/>
                <a:gd name="connsiteY12" fmla="*/ 444752 h 527215"/>
                <a:gd name="connsiteX13" fmla="*/ 1361 w 481456"/>
                <a:gd name="connsiteY13" fmla="*/ 444897 h 527215"/>
                <a:gd name="connsiteX14" fmla="*/ 608 w 481456"/>
                <a:gd name="connsiteY14" fmla="*/ 445294 h 527215"/>
                <a:gd name="connsiteX15" fmla="*/ 0 w 481456"/>
                <a:gd name="connsiteY15" fmla="*/ 447739 h 527215"/>
                <a:gd name="connsiteX16" fmla="*/ 1388 w 481456"/>
                <a:gd name="connsiteY16" fmla="*/ 448017 h 527215"/>
                <a:gd name="connsiteX17" fmla="*/ 3146 w 481456"/>
                <a:gd name="connsiteY17" fmla="*/ 447686 h 527215"/>
                <a:gd name="connsiteX18" fmla="*/ 3516 w 481456"/>
                <a:gd name="connsiteY18" fmla="*/ 446061 h 527215"/>
                <a:gd name="connsiteX19" fmla="*/ 62320 w 481456"/>
                <a:gd name="connsiteY19" fmla="*/ 390006 h 527215"/>
                <a:gd name="connsiteX20" fmla="*/ 64554 w 481456"/>
                <a:gd name="connsiteY20" fmla="*/ 390389 h 527215"/>
                <a:gd name="connsiteX21" fmla="*/ 66444 w 481456"/>
                <a:gd name="connsiteY21" fmla="*/ 390376 h 527215"/>
                <a:gd name="connsiteX22" fmla="*/ 67197 w 481456"/>
                <a:gd name="connsiteY22" fmla="*/ 389649 h 527215"/>
                <a:gd name="connsiteX23" fmla="*/ 67144 w 481456"/>
                <a:gd name="connsiteY23" fmla="*/ 388010 h 527215"/>
                <a:gd name="connsiteX24" fmla="*/ 65955 w 481456"/>
                <a:gd name="connsiteY24" fmla="*/ 387018 h 527215"/>
                <a:gd name="connsiteX25" fmla="*/ 63338 w 481456"/>
                <a:gd name="connsiteY25" fmla="*/ 387547 h 527215"/>
                <a:gd name="connsiteX26" fmla="*/ 60721 w 481456"/>
                <a:gd name="connsiteY26" fmla="*/ 388446 h 527215"/>
                <a:gd name="connsiteX27" fmla="*/ 60919 w 481456"/>
                <a:gd name="connsiteY27" fmla="*/ 389173 h 527215"/>
                <a:gd name="connsiteX28" fmla="*/ 62320 w 481456"/>
                <a:gd name="connsiteY28" fmla="*/ 390006 h 527215"/>
                <a:gd name="connsiteX29" fmla="*/ 73713 w 481456"/>
                <a:gd name="connsiteY29" fmla="*/ 382075 h 527215"/>
                <a:gd name="connsiteX30" fmla="*/ 79794 w 481456"/>
                <a:gd name="connsiteY30" fmla="*/ 381163 h 527215"/>
                <a:gd name="connsiteX31" fmla="*/ 80349 w 481456"/>
                <a:gd name="connsiteY31" fmla="*/ 380595 h 527215"/>
                <a:gd name="connsiteX32" fmla="*/ 80256 w 481456"/>
                <a:gd name="connsiteY32" fmla="*/ 379458 h 527215"/>
                <a:gd name="connsiteX33" fmla="*/ 79410 w 481456"/>
                <a:gd name="connsiteY33" fmla="*/ 378625 h 527215"/>
                <a:gd name="connsiteX34" fmla="*/ 78815 w 481456"/>
                <a:gd name="connsiteY34" fmla="*/ 378705 h 527215"/>
                <a:gd name="connsiteX35" fmla="*/ 78340 w 481456"/>
                <a:gd name="connsiteY35" fmla="*/ 379379 h 527215"/>
                <a:gd name="connsiteX36" fmla="*/ 73370 w 481456"/>
                <a:gd name="connsiteY36" fmla="*/ 380449 h 527215"/>
                <a:gd name="connsiteX37" fmla="*/ 70198 w 481456"/>
                <a:gd name="connsiteY37" fmla="*/ 381573 h 527215"/>
                <a:gd name="connsiteX38" fmla="*/ 71506 w 481456"/>
                <a:gd name="connsiteY38" fmla="*/ 382141 h 527215"/>
                <a:gd name="connsiteX39" fmla="*/ 73713 w 481456"/>
                <a:gd name="connsiteY39" fmla="*/ 382075 h 527215"/>
                <a:gd name="connsiteX40" fmla="*/ 122737 w 481456"/>
                <a:gd name="connsiteY40" fmla="*/ 349283 h 527215"/>
                <a:gd name="connsiteX41" fmla="*/ 118798 w 481456"/>
                <a:gd name="connsiteY41" fmla="*/ 350657 h 527215"/>
                <a:gd name="connsiteX42" fmla="*/ 117397 w 481456"/>
                <a:gd name="connsiteY42" fmla="*/ 351979 h 527215"/>
                <a:gd name="connsiteX43" fmla="*/ 119155 w 481456"/>
                <a:gd name="connsiteY43" fmla="*/ 352653 h 527215"/>
                <a:gd name="connsiteX44" fmla="*/ 123530 w 481456"/>
                <a:gd name="connsiteY44" fmla="*/ 352217 h 527215"/>
                <a:gd name="connsiteX45" fmla="*/ 125737 w 481456"/>
                <a:gd name="connsiteY45" fmla="*/ 352772 h 527215"/>
                <a:gd name="connsiteX46" fmla="*/ 126729 w 481456"/>
                <a:gd name="connsiteY46" fmla="*/ 352085 h 527215"/>
                <a:gd name="connsiteX47" fmla="*/ 127006 w 481456"/>
                <a:gd name="connsiteY47" fmla="*/ 351041 h 527215"/>
                <a:gd name="connsiteX48" fmla="*/ 124851 w 481456"/>
                <a:gd name="connsiteY48" fmla="*/ 349349 h 527215"/>
                <a:gd name="connsiteX49" fmla="*/ 122737 w 481456"/>
                <a:gd name="connsiteY49" fmla="*/ 349283 h 527215"/>
                <a:gd name="connsiteX50" fmla="*/ 137408 w 481456"/>
                <a:gd name="connsiteY50" fmla="*/ 331809 h 527215"/>
                <a:gd name="connsiteX51" fmla="*/ 136747 w 481456"/>
                <a:gd name="connsiteY51" fmla="*/ 333118 h 527215"/>
                <a:gd name="connsiteX52" fmla="*/ 136998 w 481456"/>
                <a:gd name="connsiteY52" fmla="*/ 333766 h 527215"/>
                <a:gd name="connsiteX53" fmla="*/ 139325 w 481456"/>
                <a:gd name="connsiteY53" fmla="*/ 333990 h 527215"/>
                <a:gd name="connsiteX54" fmla="*/ 140567 w 481456"/>
                <a:gd name="connsiteY54" fmla="*/ 333224 h 527215"/>
                <a:gd name="connsiteX55" fmla="*/ 141215 w 481456"/>
                <a:gd name="connsiteY55" fmla="*/ 331915 h 527215"/>
                <a:gd name="connsiteX56" fmla="*/ 140633 w 481456"/>
                <a:gd name="connsiteY56" fmla="*/ 331373 h 527215"/>
                <a:gd name="connsiteX57" fmla="*/ 138809 w 481456"/>
                <a:gd name="connsiteY57" fmla="*/ 331267 h 527215"/>
                <a:gd name="connsiteX58" fmla="*/ 137408 w 481456"/>
                <a:gd name="connsiteY58" fmla="*/ 331809 h 527215"/>
                <a:gd name="connsiteX59" fmla="*/ 154604 w 481456"/>
                <a:gd name="connsiteY59" fmla="*/ 324897 h 527215"/>
                <a:gd name="connsiteX60" fmla="*/ 155727 w 481456"/>
                <a:gd name="connsiteY60" fmla="*/ 324209 h 527215"/>
                <a:gd name="connsiteX61" fmla="*/ 155119 w 481456"/>
                <a:gd name="connsiteY61" fmla="*/ 323720 h 527215"/>
                <a:gd name="connsiteX62" fmla="*/ 153163 w 481456"/>
                <a:gd name="connsiteY62" fmla="*/ 323786 h 527215"/>
                <a:gd name="connsiteX63" fmla="*/ 151405 w 481456"/>
                <a:gd name="connsiteY63" fmla="*/ 323945 h 527215"/>
                <a:gd name="connsiteX64" fmla="*/ 150044 w 481456"/>
                <a:gd name="connsiteY64" fmla="*/ 324553 h 527215"/>
                <a:gd name="connsiteX65" fmla="*/ 149198 w 481456"/>
                <a:gd name="connsiteY65" fmla="*/ 325465 h 527215"/>
                <a:gd name="connsiteX66" fmla="*/ 149198 w 481456"/>
                <a:gd name="connsiteY66" fmla="*/ 326470 h 527215"/>
                <a:gd name="connsiteX67" fmla="*/ 150705 w 481456"/>
                <a:gd name="connsiteY67" fmla="*/ 326403 h 527215"/>
                <a:gd name="connsiteX68" fmla="*/ 154604 w 481456"/>
                <a:gd name="connsiteY68" fmla="*/ 324897 h 527215"/>
                <a:gd name="connsiteX69" fmla="*/ 152753 w 481456"/>
                <a:gd name="connsiteY69" fmla="*/ 320998 h 527215"/>
                <a:gd name="connsiteX70" fmla="*/ 152701 w 481456"/>
                <a:gd name="connsiteY70" fmla="*/ 319636 h 527215"/>
                <a:gd name="connsiteX71" fmla="*/ 150943 w 481456"/>
                <a:gd name="connsiteY71" fmla="*/ 318830 h 527215"/>
                <a:gd name="connsiteX72" fmla="*/ 149713 w 481456"/>
                <a:gd name="connsiteY72" fmla="*/ 319451 h 527215"/>
                <a:gd name="connsiteX73" fmla="*/ 149449 w 481456"/>
                <a:gd name="connsiteY73" fmla="*/ 320284 h 527215"/>
                <a:gd name="connsiteX74" fmla="*/ 148921 w 481456"/>
                <a:gd name="connsiteY74" fmla="*/ 320984 h 527215"/>
                <a:gd name="connsiteX75" fmla="*/ 147533 w 481456"/>
                <a:gd name="connsiteY75" fmla="*/ 322015 h 527215"/>
                <a:gd name="connsiteX76" fmla="*/ 147255 w 481456"/>
                <a:gd name="connsiteY76" fmla="*/ 323099 h 527215"/>
                <a:gd name="connsiteX77" fmla="*/ 148986 w 481456"/>
                <a:gd name="connsiteY77" fmla="*/ 322941 h 527215"/>
                <a:gd name="connsiteX78" fmla="*/ 151907 w 481456"/>
                <a:gd name="connsiteY78" fmla="*/ 322240 h 527215"/>
                <a:gd name="connsiteX79" fmla="*/ 152753 w 481456"/>
                <a:gd name="connsiteY79" fmla="*/ 320998 h 527215"/>
                <a:gd name="connsiteX80" fmla="*/ 160274 w 481456"/>
                <a:gd name="connsiteY80" fmla="*/ 273521 h 527215"/>
                <a:gd name="connsiteX81" fmla="*/ 158278 w 481456"/>
                <a:gd name="connsiteY81" fmla="*/ 274869 h 527215"/>
                <a:gd name="connsiteX82" fmla="*/ 156851 w 481456"/>
                <a:gd name="connsiteY82" fmla="*/ 277222 h 527215"/>
                <a:gd name="connsiteX83" fmla="*/ 155899 w 481456"/>
                <a:gd name="connsiteY83" fmla="*/ 279561 h 527215"/>
                <a:gd name="connsiteX84" fmla="*/ 158595 w 481456"/>
                <a:gd name="connsiteY84" fmla="*/ 278279 h 527215"/>
                <a:gd name="connsiteX85" fmla="*/ 160459 w 481456"/>
                <a:gd name="connsiteY85" fmla="*/ 276825 h 527215"/>
                <a:gd name="connsiteX86" fmla="*/ 160882 w 481456"/>
                <a:gd name="connsiteY86" fmla="*/ 276296 h 527215"/>
                <a:gd name="connsiteX87" fmla="*/ 160856 w 481456"/>
                <a:gd name="connsiteY87" fmla="*/ 275186 h 527215"/>
                <a:gd name="connsiteX88" fmla="*/ 161292 w 481456"/>
                <a:gd name="connsiteY88" fmla="*/ 274063 h 527215"/>
                <a:gd name="connsiteX89" fmla="*/ 160274 w 481456"/>
                <a:gd name="connsiteY89" fmla="*/ 273521 h 527215"/>
                <a:gd name="connsiteX90" fmla="*/ 176016 w 481456"/>
                <a:gd name="connsiteY90" fmla="*/ 269265 h 527215"/>
                <a:gd name="connsiteX91" fmla="*/ 174919 w 481456"/>
                <a:gd name="connsiteY91" fmla="*/ 268855 h 527215"/>
                <a:gd name="connsiteX92" fmla="*/ 173293 w 481456"/>
                <a:gd name="connsiteY92" fmla="*/ 268591 h 527215"/>
                <a:gd name="connsiteX93" fmla="*/ 171535 w 481456"/>
                <a:gd name="connsiteY93" fmla="*/ 268657 h 527215"/>
                <a:gd name="connsiteX94" fmla="*/ 168812 w 481456"/>
                <a:gd name="connsiteY94" fmla="*/ 269238 h 527215"/>
                <a:gd name="connsiteX95" fmla="*/ 166856 w 481456"/>
                <a:gd name="connsiteY95" fmla="*/ 271300 h 527215"/>
                <a:gd name="connsiteX96" fmla="*/ 165746 w 481456"/>
                <a:gd name="connsiteY96" fmla="*/ 271221 h 527215"/>
                <a:gd name="connsiteX97" fmla="*/ 164504 w 481456"/>
                <a:gd name="connsiteY97" fmla="*/ 271366 h 527215"/>
                <a:gd name="connsiteX98" fmla="*/ 163711 w 481456"/>
                <a:gd name="connsiteY98" fmla="*/ 272331 h 527215"/>
                <a:gd name="connsiteX99" fmla="*/ 162693 w 481456"/>
                <a:gd name="connsiteY99" fmla="*/ 273137 h 527215"/>
                <a:gd name="connsiteX100" fmla="*/ 163288 w 481456"/>
                <a:gd name="connsiteY100" fmla="*/ 275358 h 527215"/>
                <a:gd name="connsiteX101" fmla="*/ 165535 w 481456"/>
                <a:gd name="connsiteY101" fmla="*/ 275014 h 527215"/>
                <a:gd name="connsiteX102" fmla="*/ 166248 w 481456"/>
                <a:gd name="connsiteY102" fmla="*/ 274737 h 527215"/>
                <a:gd name="connsiteX103" fmla="*/ 166460 w 481456"/>
                <a:gd name="connsiteY103" fmla="*/ 273785 h 527215"/>
                <a:gd name="connsiteX104" fmla="*/ 166817 w 481456"/>
                <a:gd name="connsiteY104" fmla="*/ 273256 h 527215"/>
                <a:gd name="connsiteX105" fmla="*/ 168138 w 481456"/>
                <a:gd name="connsiteY105" fmla="*/ 274010 h 527215"/>
                <a:gd name="connsiteX106" fmla="*/ 169751 w 481456"/>
                <a:gd name="connsiteY106" fmla="*/ 272992 h 527215"/>
                <a:gd name="connsiteX107" fmla="*/ 171073 w 481456"/>
                <a:gd name="connsiteY107" fmla="*/ 272728 h 527215"/>
                <a:gd name="connsiteX108" fmla="*/ 173320 w 481456"/>
                <a:gd name="connsiteY108" fmla="*/ 272728 h 527215"/>
                <a:gd name="connsiteX109" fmla="*/ 174152 w 481456"/>
                <a:gd name="connsiteY109" fmla="*/ 272344 h 527215"/>
                <a:gd name="connsiteX110" fmla="*/ 175289 w 481456"/>
                <a:gd name="connsiteY110" fmla="*/ 271208 h 527215"/>
                <a:gd name="connsiteX111" fmla="*/ 177867 w 481456"/>
                <a:gd name="connsiteY111" fmla="*/ 270745 h 527215"/>
                <a:gd name="connsiteX112" fmla="*/ 179082 w 481456"/>
                <a:gd name="connsiteY112" fmla="*/ 269992 h 527215"/>
                <a:gd name="connsiteX113" fmla="*/ 179466 w 481456"/>
                <a:gd name="connsiteY113" fmla="*/ 269318 h 527215"/>
                <a:gd name="connsiteX114" fmla="*/ 178898 w 481456"/>
                <a:gd name="connsiteY114" fmla="*/ 269159 h 527215"/>
                <a:gd name="connsiteX115" fmla="*/ 176016 w 481456"/>
                <a:gd name="connsiteY115" fmla="*/ 269265 h 527215"/>
                <a:gd name="connsiteX116" fmla="*/ 190093 w 481456"/>
                <a:gd name="connsiteY116" fmla="*/ 256034 h 527215"/>
                <a:gd name="connsiteX117" fmla="*/ 189458 w 481456"/>
                <a:gd name="connsiteY117" fmla="*/ 255690 h 527215"/>
                <a:gd name="connsiteX118" fmla="*/ 186973 w 481456"/>
                <a:gd name="connsiteY118" fmla="*/ 255585 h 527215"/>
                <a:gd name="connsiteX119" fmla="*/ 185969 w 481456"/>
                <a:gd name="connsiteY119" fmla="*/ 256708 h 527215"/>
                <a:gd name="connsiteX120" fmla="*/ 183775 w 481456"/>
                <a:gd name="connsiteY120" fmla="*/ 258149 h 527215"/>
                <a:gd name="connsiteX121" fmla="*/ 184383 w 481456"/>
                <a:gd name="connsiteY121" fmla="*/ 259299 h 527215"/>
                <a:gd name="connsiteX122" fmla="*/ 186524 w 481456"/>
                <a:gd name="connsiteY122" fmla="*/ 260026 h 527215"/>
                <a:gd name="connsiteX123" fmla="*/ 188189 w 481456"/>
                <a:gd name="connsiteY123" fmla="*/ 259894 h 527215"/>
                <a:gd name="connsiteX124" fmla="*/ 190555 w 481456"/>
                <a:gd name="connsiteY124" fmla="*/ 258968 h 527215"/>
                <a:gd name="connsiteX125" fmla="*/ 191467 w 481456"/>
                <a:gd name="connsiteY125" fmla="*/ 259180 h 527215"/>
                <a:gd name="connsiteX126" fmla="*/ 191692 w 481456"/>
                <a:gd name="connsiteY126" fmla="*/ 259907 h 527215"/>
                <a:gd name="connsiteX127" fmla="*/ 193278 w 481456"/>
                <a:gd name="connsiteY127" fmla="*/ 260554 h 527215"/>
                <a:gd name="connsiteX128" fmla="*/ 195776 w 481456"/>
                <a:gd name="connsiteY128" fmla="*/ 260660 h 527215"/>
                <a:gd name="connsiteX129" fmla="*/ 199318 w 481456"/>
                <a:gd name="connsiteY129" fmla="*/ 260422 h 527215"/>
                <a:gd name="connsiteX130" fmla="*/ 201565 w 481456"/>
                <a:gd name="connsiteY130" fmla="*/ 259074 h 527215"/>
                <a:gd name="connsiteX131" fmla="*/ 202345 w 481456"/>
                <a:gd name="connsiteY131" fmla="*/ 256417 h 527215"/>
                <a:gd name="connsiteX132" fmla="*/ 201208 w 481456"/>
                <a:gd name="connsiteY132" fmla="*/ 255016 h 527215"/>
                <a:gd name="connsiteX133" fmla="*/ 198750 w 481456"/>
                <a:gd name="connsiteY133" fmla="*/ 252611 h 527215"/>
                <a:gd name="connsiteX134" fmla="*/ 198142 w 481456"/>
                <a:gd name="connsiteY134" fmla="*/ 251699 h 527215"/>
                <a:gd name="connsiteX135" fmla="*/ 197256 w 481456"/>
                <a:gd name="connsiteY135" fmla="*/ 251170 h 527215"/>
                <a:gd name="connsiteX136" fmla="*/ 196781 w 481456"/>
                <a:gd name="connsiteY136" fmla="*/ 251078 h 527215"/>
                <a:gd name="connsiteX137" fmla="*/ 195631 w 481456"/>
                <a:gd name="connsiteY137" fmla="*/ 251263 h 527215"/>
                <a:gd name="connsiteX138" fmla="*/ 195710 w 481456"/>
                <a:gd name="connsiteY138" fmla="*/ 253800 h 527215"/>
                <a:gd name="connsiteX139" fmla="*/ 192696 w 481456"/>
                <a:gd name="connsiteY139" fmla="*/ 253338 h 527215"/>
                <a:gd name="connsiteX140" fmla="*/ 192088 w 481456"/>
                <a:gd name="connsiteY140" fmla="*/ 253985 h 527215"/>
                <a:gd name="connsiteX141" fmla="*/ 192313 w 481456"/>
                <a:gd name="connsiteY141" fmla="*/ 254924 h 527215"/>
                <a:gd name="connsiteX142" fmla="*/ 191507 w 481456"/>
                <a:gd name="connsiteY142" fmla="*/ 256272 h 527215"/>
                <a:gd name="connsiteX143" fmla="*/ 190093 w 481456"/>
                <a:gd name="connsiteY143" fmla="*/ 256034 h 527215"/>
                <a:gd name="connsiteX144" fmla="*/ 182003 w 481456"/>
                <a:gd name="connsiteY144" fmla="*/ 270653 h 527215"/>
                <a:gd name="connsiteX145" fmla="*/ 183695 w 481456"/>
                <a:gd name="connsiteY145" fmla="*/ 270957 h 527215"/>
                <a:gd name="connsiteX146" fmla="*/ 188797 w 481456"/>
                <a:gd name="connsiteY146" fmla="*/ 270467 h 527215"/>
                <a:gd name="connsiteX147" fmla="*/ 194164 w 481456"/>
                <a:gd name="connsiteY147" fmla="*/ 267864 h 527215"/>
                <a:gd name="connsiteX148" fmla="*/ 196212 w 481456"/>
                <a:gd name="connsiteY148" fmla="*/ 268432 h 527215"/>
                <a:gd name="connsiteX149" fmla="*/ 197309 w 481456"/>
                <a:gd name="connsiteY149" fmla="*/ 268273 h 527215"/>
                <a:gd name="connsiteX150" fmla="*/ 198935 w 481456"/>
                <a:gd name="connsiteY150" fmla="*/ 267758 h 527215"/>
                <a:gd name="connsiteX151" fmla="*/ 200561 w 481456"/>
                <a:gd name="connsiteY151" fmla="*/ 266238 h 527215"/>
                <a:gd name="connsiteX152" fmla="*/ 201605 w 481456"/>
                <a:gd name="connsiteY152" fmla="*/ 266132 h 527215"/>
                <a:gd name="connsiteX153" fmla="*/ 201737 w 481456"/>
                <a:gd name="connsiteY153" fmla="*/ 267401 h 527215"/>
                <a:gd name="connsiteX154" fmla="*/ 203508 w 481456"/>
                <a:gd name="connsiteY154" fmla="*/ 267705 h 527215"/>
                <a:gd name="connsiteX155" fmla="*/ 207949 w 481456"/>
                <a:gd name="connsiteY155" fmla="*/ 266661 h 527215"/>
                <a:gd name="connsiteX156" fmla="*/ 209377 w 481456"/>
                <a:gd name="connsiteY156" fmla="*/ 265392 h 527215"/>
                <a:gd name="connsiteX157" fmla="*/ 210725 w 481456"/>
                <a:gd name="connsiteY157" fmla="*/ 265392 h 527215"/>
                <a:gd name="connsiteX158" fmla="*/ 211386 w 481456"/>
                <a:gd name="connsiteY158" fmla="*/ 265749 h 527215"/>
                <a:gd name="connsiteX159" fmla="*/ 212113 w 481456"/>
                <a:gd name="connsiteY159" fmla="*/ 265868 h 527215"/>
                <a:gd name="connsiteX160" fmla="*/ 213249 w 481456"/>
                <a:gd name="connsiteY160" fmla="*/ 265551 h 527215"/>
                <a:gd name="connsiteX161" fmla="*/ 214518 w 481456"/>
                <a:gd name="connsiteY161" fmla="*/ 264083 h 527215"/>
                <a:gd name="connsiteX162" fmla="*/ 217096 w 481456"/>
                <a:gd name="connsiteY162" fmla="*/ 262286 h 527215"/>
                <a:gd name="connsiteX163" fmla="*/ 219686 w 481456"/>
                <a:gd name="connsiteY163" fmla="*/ 261585 h 527215"/>
                <a:gd name="connsiteX164" fmla="*/ 222911 w 481456"/>
                <a:gd name="connsiteY164" fmla="*/ 260026 h 527215"/>
                <a:gd name="connsiteX165" fmla="*/ 223321 w 481456"/>
                <a:gd name="connsiteY165" fmla="*/ 258030 h 527215"/>
                <a:gd name="connsiteX166" fmla="*/ 221986 w 481456"/>
                <a:gd name="connsiteY166" fmla="*/ 255968 h 527215"/>
                <a:gd name="connsiteX167" fmla="*/ 220955 w 481456"/>
                <a:gd name="connsiteY167" fmla="*/ 255043 h 527215"/>
                <a:gd name="connsiteX168" fmla="*/ 219171 w 481456"/>
                <a:gd name="connsiteY168" fmla="*/ 254210 h 527215"/>
                <a:gd name="connsiteX169" fmla="*/ 218206 w 481456"/>
                <a:gd name="connsiteY169" fmla="*/ 254408 h 527215"/>
                <a:gd name="connsiteX170" fmla="*/ 217347 w 481456"/>
                <a:gd name="connsiteY170" fmla="*/ 254752 h 527215"/>
                <a:gd name="connsiteX171" fmla="*/ 215959 w 481456"/>
                <a:gd name="connsiteY171" fmla="*/ 255016 h 527215"/>
                <a:gd name="connsiteX172" fmla="*/ 215470 w 481456"/>
                <a:gd name="connsiteY172" fmla="*/ 256047 h 527215"/>
                <a:gd name="connsiteX173" fmla="*/ 215642 w 481456"/>
                <a:gd name="connsiteY173" fmla="*/ 257316 h 527215"/>
                <a:gd name="connsiteX174" fmla="*/ 214611 w 481456"/>
                <a:gd name="connsiteY174" fmla="*/ 258096 h 527215"/>
                <a:gd name="connsiteX175" fmla="*/ 214479 w 481456"/>
                <a:gd name="connsiteY175" fmla="*/ 258902 h 527215"/>
                <a:gd name="connsiteX176" fmla="*/ 211756 w 481456"/>
                <a:gd name="connsiteY176" fmla="*/ 259616 h 527215"/>
                <a:gd name="connsiteX177" fmla="*/ 209364 w 481456"/>
                <a:gd name="connsiteY177" fmla="*/ 261929 h 527215"/>
                <a:gd name="connsiteX178" fmla="*/ 209139 w 481456"/>
                <a:gd name="connsiteY178" fmla="*/ 261757 h 527215"/>
                <a:gd name="connsiteX179" fmla="*/ 209641 w 481456"/>
                <a:gd name="connsiteY179" fmla="*/ 260422 h 527215"/>
                <a:gd name="connsiteX180" fmla="*/ 212020 w 481456"/>
                <a:gd name="connsiteY180" fmla="*/ 257647 h 527215"/>
                <a:gd name="connsiteX181" fmla="*/ 211848 w 481456"/>
                <a:gd name="connsiteY181" fmla="*/ 255585 h 527215"/>
                <a:gd name="connsiteX182" fmla="*/ 211439 w 481456"/>
                <a:gd name="connsiteY182" fmla="*/ 253457 h 527215"/>
                <a:gd name="connsiteX183" fmla="*/ 210077 w 481456"/>
                <a:gd name="connsiteY183" fmla="*/ 252214 h 527215"/>
                <a:gd name="connsiteX184" fmla="*/ 209615 w 481456"/>
                <a:gd name="connsiteY184" fmla="*/ 250694 h 527215"/>
                <a:gd name="connsiteX185" fmla="*/ 212800 w 481456"/>
                <a:gd name="connsiteY185" fmla="*/ 248593 h 527215"/>
                <a:gd name="connsiteX186" fmla="*/ 214902 w 481456"/>
                <a:gd name="connsiteY186" fmla="*/ 246121 h 527215"/>
                <a:gd name="connsiteX187" fmla="*/ 215100 w 481456"/>
                <a:gd name="connsiteY187" fmla="*/ 244746 h 527215"/>
                <a:gd name="connsiteX188" fmla="*/ 213593 w 481456"/>
                <a:gd name="connsiteY188" fmla="*/ 244072 h 527215"/>
                <a:gd name="connsiteX189" fmla="*/ 212099 w 481456"/>
                <a:gd name="connsiteY189" fmla="*/ 244072 h 527215"/>
                <a:gd name="connsiteX190" fmla="*/ 210817 w 481456"/>
                <a:gd name="connsiteY190" fmla="*/ 244641 h 527215"/>
                <a:gd name="connsiteX191" fmla="*/ 208200 w 481456"/>
                <a:gd name="connsiteY191" fmla="*/ 247192 h 527215"/>
                <a:gd name="connsiteX192" fmla="*/ 206561 w 481456"/>
                <a:gd name="connsiteY192" fmla="*/ 248090 h 527215"/>
                <a:gd name="connsiteX193" fmla="*/ 203627 w 481456"/>
                <a:gd name="connsiteY193" fmla="*/ 250218 h 527215"/>
                <a:gd name="connsiteX194" fmla="*/ 202874 w 481456"/>
                <a:gd name="connsiteY194" fmla="*/ 251765 h 527215"/>
                <a:gd name="connsiteX195" fmla="*/ 203019 w 481456"/>
                <a:gd name="connsiteY195" fmla="*/ 253179 h 527215"/>
                <a:gd name="connsiteX196" fmla="*/ 204579 w 481456"/>
                <a:gd name="connsiteY196" fmla="*/ 253338 h 527215"/>
                <a:gd name="connsiteX197" fmla="*/ 205253 w 481456"/>
                <a:gd name="connsiteY197" fmla="*/ 254263 h 527215"/>
                <a:gd name="connsiteX198" fmla="*/ 203958 w 481456"/>
                <a:gd name="connsiteY198" fmla="*/ 255902 h 527215"/>
                <a:gd name="connsiteX199" fmla="*/ 202742 w 481456"/>
                <a:gd name="connsiteY199" fmla="*/ 260435 h 527215"/>
                <a:gd name="connsiteX200" fmla="*/ 197111 w 481456"/>
                <a:gd name="connsiteY200" fmla="*/ 264612 h 527215"/>
                <a:gd name="connsiteX201" fmla="*/ 187832 w 481456"/>
                <a:gd name="connsiteY201" fmla="*/ 265603 h 527215"/>
                <a:gd name="connsiteX202" fmla="*/ 185163 w 481456"/>
                <a:gd name="connsiteY202" fmla="*/ 267018 h 527215"/>
                <a:gd name="connsiteX203" fmla="*/ 181924 w 481456"/>
                <a:gd name="connsiteY203" fmla="*/ 269053 h 527215"/>
                <a:gd name="connsiteX204" fmla="*/ 182003 w 481456"/>
                <a:gd name="connsiteY204" fmla="*/ 270653 h 527215"/>
                <a:gd name="connsiteX205" fmla="*/ 249254 w 481456"/>
                <a:gd name="connsiteY205" fmla="*/ 242936 h 527215"/>
                <a:gd name="connsiteX206" fmla="*/ 250192 w 481456"/>
                <a:gd name="connsiteY206" fmla="*/ 241839 h 527215"/>
                <a:gd name="connsiteX207" fmla="*/ 249663 w 481456"/>
                <a:gd name="connsiteY207" fmla="*/ 240371 h 527215"/>
                <a:gd name="connsiteX208" fmla="*/ 248725 w 481456"/>
                <a:gd name="connsiteY208" fmla="*/ 239248 h 527215"/>
                <a:gd name="connsiteX209" fmla="*/ 247337 w 481456"/>
                <a:gd name="connsiteY209" fmla="*/ 239208 h 527215"/>
                <a:gd name="connsiteX210" fmla="*/ 246121 w 481456"/>
                <a:gd name="connsiteY210" fmla="*/ 238349 h 527215"/>
                <a:gd name="connsiteX211" fmla="*/ 244667 w 481456"/>
                <a:gd name="connsiteY211" fmla="*/ 237873 h 527215"/>
                <a:gd name="connsiteX212" fmla="*/ 242764 w 481456"/>
                <a:gd name="connsiteY212" fmla="*/ 238032 h 527215"/>
                <a:gd name="connsiteX213" fmla="*/ 241812 w 481456"/>
                <a:gd name="connsiteY213" fmla="*/ 238442 h 527215"/>
                <a:gd name="connsiteX214" fmla="*/ 239565 w 481456"/>
                <a:gd name="connsiteY214" fmla="*/ 237094 h 527215"/>
                <a:gd name="connsiteX215" fmla="*/ 239314 w 481456"/>
                <a:gd name="connsiteY215" fmla="*/ 237318 h 527215"/>
                <a:gd name="connsiteX216" fmla="*/ 239248 w 481456"/>
                <a:gd name="connsiteY216" fmla="*/ 237728 h 527215"/>
                <a:gd name="connsiteX217" fmla="*/ 238772 w 481456"/>
                <a:gd name="connsiteY217" fmla="*/ 238666 h 527215"/>
                <a:gd name="connsiteX218" fmla="*/ 237001 w 481456"/>
                <a:gd name="connsiteY218" fmla="*/ 238733 h 527215"/>
                <a:gd name="connsiteX219" fmla="*/ 235164 w 481456"/>
                <a:gd name="connsiteY219" fmla="*/ 239288 h 527215"/>
                <a:gd name="connsiteX220" fmla="*/ 234807 w 481456"/>
                <a:gd name="connsiteY220" fmla="*/ 239909 h 527215"/>
                <a:gd name="connsiteX221" fmla="*/ 237451 w 481456"/>
                <a:gd name="connsiteY221" fmla="*/ 240834 h 527215"/>
                <a:gd name="connsiteX222" fmla="*/ 237860 w 481456"/>
                <a:gd name="connsiteY222" fmla="*/ 241363 h 527215"/>
                <a:gd name="connsiteX223" fmla="*/ 237292 w 481456"/>
                <a:gd name="connsiteY223" fmla="*/ 242195 h 527215"/>
                <a:gd name="connsiteX224" fmla="*/ 232256 w 481456"/>
                <a:gd name="connsiteY224" fmla="*/ 241786 h 527215"/>
                <a:gd name="connsiteX225" fmla="*/ 230829 w 481456"/>
                <a:gd name="connsiteY225" fmla="*/ 242658 h 527215"/>
                <a:gd name="connsiteX226" fmla="*/ 230776 w 481456"/>
                <a:gd name="connsiteY226" fmla="*/ 243411 h 527215"/>
                <a:gd name="connsiteX227" fmla="*/ 230419 w 481456"/>
                <a:gd name="connsiteY227" fmla="*/ 244495 h 527215"/>
                <a:gd name="connsiteX228" fmla="*/ 230961 w 481456"/>
                <a:gd name="connsiteY228" fmla="*/ 246729 h 527215"/>
                <a:gd name="connsiteX229" fmla="*/ 230564 w 481456"/>
                <a:gd name="connsiteY229" fmla="*/ 247985 h 527215"/>
                <a:gd name="connsiteX230" fmla="*/ 228251 w 481456"/>
                <a:gd name="connsiteY230" fmla="*/ 248593 h 527215"/>
                <a:gd name="connsiteX231" fmla="*/ 227775 w 481456"/>
                <a:gd name="connsiteY231" fmla="*/ 249002 h 527215"/>
                <a:gd name="connsiteX232" fmla="*/ 227709 w 481456"/>
                <a:gd name="connsiteY232" fmla="*/ 249584 h 527215"/>
                <a:gd name="connsiteX233" fmla="*/ 230419 w 481456"/>
                <a:gd name="connsiteY233" fmla="*/ 249610 h 527215"/>
                <a:gd name="connsiteX234" fmla="*/ 232573 w 481456"/>
                <a:gd name="connsiteY234" fmla="*/ 250152 h 527215"/>
                <a:gd name="connsiteX235" fmla="*/ 232719 w 481456"/>
                <a:gd name="connsiteY235" fmla="*/ 250932 h 527215"/>
                <a:gd name="connsiteX236" fmla="*/ 234120 w 481456"/>
                <a:gd name="connsiteY236" fmla="*/ 250641 h 527215"/>
                <a:gd name="connsiteX237" fmla="*/ 236935 w 481456"/>
                <a:gd name="connsiteY237" fmla="*/ 248157 h 527215"/>
                <a:gd name="connsiteX238" fmla="*/ 239816 w 481456"/>
                <a:gd name="connsiteY238" fmla="*/ 246570 h 527215"/>
                <a:gd name="connsiteX239" fmla="*/ 241323 w 481456"/>
                <a:gd name="connsiteY239" fmla="*/ 247443 h 527215"/>
                <a:gd name="connsiteX240" fmla="*/ 245024 w 481456"/>
                <a:gd name="connsiteY240" fmla="*/ 247165 h 527215"/>
                <a:gd name="connsiteX241" fmla="*/ 248196 w 481456"/>
                <a:gd name="connsiteY241" fmla="*/ 246544 h 527215"/>
                <a:gd name="connsiteX242" fmla="*/ 247549 w 481456"/>
                <a:gd name="connsiteY242" fmla="*/ 244733 h 527215"/>
                <a:gd name="connsiteX243" fmla="*/ 247853 w 481456"/>
                <a:gd name="connsiteY243" fmla="*/ 243438 h 527215"/>
                <a:gd name="connsiteX244" fmla="*/ 249254 w 481456"/>
                <a:gd name="connsiteY244" fmla="*/ 242936 h 527215"/>
                <a:gd name="connsiteX245" fmla="*/ 460586 w 481456"/>
                <a:gd name="connsiteY245" fmla="*/ 229771 h 527215"/>
                <a:gd name="connsiteX246" fmla="*/ 459992 w 481456"/>
                <a:gd name="connsiteY246" fmla="*/ 231582 h 527215"/>
                <a:gd name="connsiteX247" fmla="*/ 459397 w 481456"/>
                <a:gd name="connsiteY247" fmla="*/ 232467 h 527215"/>
                <a:gd name="connsiteX248" fmla="*/ 459886 w 481456"/>
                <a:gd name="connsiteY248" fmla="*/ 233036 h 527215"/>
                <a:gd name="connsiteX249" fmla="*/ 463190 w 481456"/>
                <a:gd name="connsiteY249" fmla="*/ 232349 h 527215"/>
                <a:gd name="connsiteX250" fmla="*/ 464803 w 481456"/>
                <a:gd name="connsiteY250" fmla="*/ 231370 h 527215"/>
                <a:gd name="connsiteX251" fmla="*/ 463547 w 481456"/>
                <a:gd name="connsiteY251" fmla="*/ 230551 h 527215"/>
                <a:gd name="connsiteX252" fmla="*/ 462014 w 481456"/>
                <a:gd name="connsiteY252" fmla="*/ 229864 h 527215"/>
                <a:gd name="connsiteX253" fmla="*/ 460586 w 481456"/>
                <a:gd name="connsiteY253" fmla="*/ 229771 h 527215"/>
                <a:gd name="connsiteX254" fmla="*/ 295052 w 481456"/>
                <a:gd name="connsiteY254" fmla="*/ 222118 h 527215"/>
                <a:gd name="connsiteX255" fmla="*/ 292210 w 481456"/>
                <a:gd name="connsiteY255" fmla="*/ 222766 h 527215"/>
                <a:gd name="connsiteX256" fmla="*/ 290862 w 481456"/>
                <a:gd name="connsiteY256" fmla="*/ 223903 h 527215"/>
                <a:gd name="connsiteX257" fmla="*/ 290809 w 481456"/>
                <a:gd name="connsiteY257" fmla="*/ 224749 h 527215"/>
                <a:gd name="connsiteX258" fmla="*/ 291959 w 481456"/>
                <a:gd name="connsiteY258" fmla="*/ 225753 h 527215"/>
                <a:gd name="connsiteX259" fmla="*/ 293215 w 481456"/>
                <a:gd name="connsiteY259" fmla="*/ 225647 h 527215"/>
                <a:gd name="connsiteX260" fmla="*/ 294364 w 481456"/>
                <a:gd name="connsiteY260" fmla="*/ 225872 h 527215"/>
                <a:gd name="connsiteX261" fmla="*/ 295197 w 481456"/>
                <a:gd name="connsiteY261" fmla="*/ 226216 h 527215"/>
                <a:gd name="connsiteX262" fmla="*/ 296664 w 481456"/>
                <a:gd name="connsiteY262" fmla="*/ 225991 h 527215"/>
                <a:gd name="connsiteX263" fmla="*/ 297577 w 481456"/>
                <a:gd name="connsiteY263" fmla="*/ 225449 h 527215"/>
                <a:gd name="connsiteX264" fmla="*/ 298052 w 481456"/>
                <a:gd name="connsiteY264" fmla="*/ 222726 h 527215"/>
                <a:gd name="connsiteX265" fmla="*/ 297431 w 481456"/>
                <a:gd name="connsiteY265" fmla="*/ 222396 h 527215"/>
                <a:gd name="connsiteX266" fmla="*/ 295052 w 481456"/>
                <a:gd name="connsiteY266" fmla="*/ 222118 h 527215"/>
                <a:gd name="connsiteX267" fmla="*/ 253536 w 481456"/>
                <a:gd name="connsiteY267" fmla="*/ 238521 h 527215"/>
                <a:gd name="connsiteX268" fmla="*/ 255968 w 481456"/>
                <a:gd name="connsiteY268" fmla="*/ 238111 h 527215"/>
                <a:gd name="connsiteX269" fmla="*/ 262682 w 481456"/>
                <a:gd name="connsiteY269" fmla="*/ 237490 h 527215"/>
                <a:gd name="connsiteX270" fmla="*/ 262921 w 481456"/>
                <a:gd name="connsiteY270" fmla="*/ 236869 h 527215"/>
                <a:gd name="connsiteX271" fmla="*/ 262973 w 481456"/>
                <a:gd name="connsiteY271" fmla="*/ 236049 h 527215"/>
                <a:gd name="connsiteX272" fmla="*/ 264705 w 481456"/>
                <a:gd name="connsiteY272" fmla="*/ 234463 h 527215"/>
                <a:gd name="connsiteX273" fmla="*/ 266397 w 481456"/>
                <a:gd name="connsiteY273" fmla="*/ 233208 h 527215"/>
                <a:gd name="connsiteX274" fmla="*/ 268525 w 481456"/>
                <a:gd name="connsiteY274" fmla="*/ 232005 h 527215"/>
                <a:gd name="connsiteX275" fmla="*/ 269727 w 481456"/>
                <a:gd name="connsiteY275" fmla="*/ 232256 h 527215"/>
                <a:gd name="connsiteX276" fmla="*/ 272173 w 481456"/>
                <a:gd name="connsiteY276" fmla="*/ 231767 h 527215"/>
                <a:gd name="connsiteX277" fmla="*/ 273944 w 481456"/>
                <a:gd name="connsiteY277" fmla="*/ 229692 h 527215"/>
                <a:gd name="connsiteX278" fmla="*/ 276521 w 481456"/>
                <a:gd name="connsiteY278" fmla="*/ 228238 h 527215"/>
                <a:gd name="connsiteX279" fmla="*/ 276706 w 481456"/>
                <a:gd name="connsiteY279" fmla="*/ 227088 h 527215"/>
                <a:gd name="connsiteX280" fmla="*/ 274710 w 481456"/>
                <a:gd name="connsiteY280" fmla="*/ 226414 h 527215"/>
                <a:gd name="connsiteX281" fmla="*/ 273772 w 481456"/>
                <a:gd name="connsiteY281" fmla="*/ 226652 h 527215"/>
                <a:gd name="connsiteX282" fmla="*/ 273389 w 481456"/>
                <a:gd name="connsiteY282" fmla="*/ 227141 h 527215"/>
                <a:gd name="connsiteX283" fmla="*/ 271988 w 481456"/>
                <a:gd name="connsiteY283" fmla="*/ 227260 h 527215"/>
                <a:gd name="connsiteX284" fmla="*/ 270296 w 481456"/>
                <a:gd name="connsiteY284" fmla="*/ 225978 h 527215"/>
                <a:gd name="connsiteX285" fmla="*/ 269992 w 481456"/>
                <a:gd name="connsiteY285" fmla="*/ 223334 h 527215"/>
                <a:gd name="connsiteX286" fmla="*/ 269212 w 481456"/>
                <a:gd name="connsiteY286" fmla="*/ 221722 h 527215"/>
                <a:gd name="connsiteX287" fmla="*/ 267784 w 481456"/>
                <a:gd name="connsiteY287" fmla="*/ 221801 h 527215"/>
                <a:gd name="connsiteX288" fmla="*/ 266621 w 481456"/>
                <a:gd name="connsiteY288" fmla="*/ 223625 h 527215"/>
                <a:gd name="connsiteX289" fmla="*/ 266516 w 481456"/>
                <a:gd name="connsiteY289" fmla="*/ 224378 h 527215"/>
                <a:gd name="connsiteX290" fmla="*/ 267031 w 481456"/>
                <a:gd name="connsiteY290" fmla="*/ 225528 h 527215"/>
                <a:gd name="connsiteX291" fmla="*/ 266687 w 481456"/>
                <a:gd name="connsiteY291" fmla="*/ 226652 h 527215"/>
                <a:gd name="connsiteX292" fmla="*/ 265207 w 481456"/>
                <a:gd name="connsiteY292" fmla="*/ 226533 h 527215"/>
                <a:gd name="connsiteX293" fmla="*/ 263727 w 481456"/>
                <a:gd name="connsiteY293" fmla="*/ 227299 h 527215"/>
                <a:gd name="connsiteX294" fmla="*/ 262749 w 481456"/>
                <a:gd name="connsiteY294" fmla="*/ 228489 h 527215"/>
                <a:gd name="connsiteX295" fmla="*/ 260396 w 481456"/>
                <a:gd name="connsiteY295" fmla="*/ 230115 h 527215"/>
                <a:gd name="connsiteX296" fmla="*/ 260211 w 481456"/>
                <a:gd name="connsiteY296" fmla="*/ 230736 h 527215"/>
                <a:gd name="connsiteX297" fmla="*/ 260700 w 481456"/>
                <a:gd name="connsiteY297" fmla="*/ 231661 h 527215"/>
                <a:gd name="connsiteX298" fmla="*/ 260343 w 481456"/>
                <a:gd name="connsiteY298" fmla="*/ 232679 h 527215"/>
                <a:gd name="connsiteX299" fmla="*/ 259391 w 481456"/>
                <a:gd name="connsiteY299" fmla="*/ 231939 h 527215"/>
                <a:gd name="connsiteX300" fmla="*/ 258677 w 481456"/>
                <a:gd name="connsiteY300" fmla="*/ 232084 h 527215"/>
                <a:gd name="connsiteX301" fmla="*/ 257448 w 481456"/>
                <a:gd name="connsiteY301" fmla="*/ 232983 h 527215"/>
                <a:gd name="connsiteX302" fmla="*/ 255519 w 481456"/>
                <a:gd name="connsiteY302" fmla="*/ 232679 h 527215"/>
                <a:gd name="connsiteX303" fmla="*/ 254514 w 481456"/>
                <a:gd name="connsiteY303" fmla="*/ 232996 h 527215"/>
                <a:gd name="connsiteX304" fmla="*/ 253972 w 481456"/>
                <a:gd name="connsiteY304" fmla="*/ 234239 h 527215"/>
                <a:gd name="connsiteX305" fmla="*/ 253153 w 481456"/>
                <a:gd name="connsiteY305" fmla="*/ 234569 h 527215"/>
                <a:gd name="connsiteX306" fmla="*/ 252532 w 481456"/>
                <a:gd name="connsiteY306" fmla="*/ 235164 h 527215"/>
                <a:gd name="connsiteX307" fmla="*/ 252505 w 481456"/>
                <a:gd name="connsiteY307" fmla="*/ 236129 h 527215"/>
                <a:gd name="connsiteX308" fmla="*/ 249928 w 481456"/>
                <a:gd name="connsiteY308" fmla="*/ 236353 h 527215"/>
                <a:gd name="connsiteX309" fmla="*/ 249571 w 481456"/>
                <a:gd name="connsiteY309" fmla="*/ 236922 h 527215"/>
                <a:gd name="connsiteX310" fmla="*/ 250866 w 481456"/>
                <a:gd name="connsiteY310" fmla="*/ 237966 h 527215"/>
                <a:gd name="connsiteX311" fmla="*/ 253536 w 481456"/>
                <a:gd name="connsiteY311" fmla="*/ 238521 h 527215"/>
                <a:gd name="connsiteX312" fmla="*/ 279032 w 481456"/>
                <a:gd name="connsiteY312" fmla="*/ 224947 h 527215"/>
                <a:gd name="connsiteX313" fmla="*/ 279707 w 481456"/>
                <a:gd name="connsiteY313" fmla="*/ 225727 h 527215"/>
                <a:gd name="connsiteX314" fmla="*/ 281808 w 481456"/>
                <a:gd name="connsiteY314" fmla="*/ 225938 h 527215"/>
                <a:gd name="connsiteX315" fmla="*/ 283738 w 481456"/>
                <a:gd name="connsiteY315" fmla="*/ 225753 h 527215"/>
                <a:gd name="connsiteX316" fmla="*/ 285165 w 481456"/>
                <a:gd name="connsiteY316" fmla="*/ 225145 h 527215"/>
                <a:gd name="connsiteX317" fmla="*/ 285033 w 481456"/>
                <a:gd name="connsiteY317" fmla="*/ 224524 h 527215"/>
                <a:gd name="connsiteX318" fmla="*/ 283381 w 481456"/>
                <a:gd name="connsiteY318" fmla="*/ 224035 h 527215"/>
                <a:gd name="connsiteX319" fmla="*/ 281781 w 481456"/>
                <a:gd name="connsiteY319" fmla="*/ 222792 h 527215"/>
                <a:gd name="connsiteX320" fmla="*/ 281015 w 481456"/>
                <a:gd name="connsiteY320" fmla="*/ 222554 h 527215"/>
                <a:gd name="connsiteX321" fmla="*/ 280129 w 481456"/>
                <a:gd name="connsiteY321" fmla="*/ 222726 h 527215"/>
                <a:gd name="connsiteX322" fmla="*/ 279204 w 481456"/>
                <a:gd name="connsiteY322" fmla="*/ 222449 h 527215"/>
                <a:gd name="connsiteX323" fmla="*/ 277605 w 481456"/>
                <a:gd name="connsiteY323" fmla="*/ 221114 h 527215"/>
                <a:gd name="connsiteX324" fmla="*/ 276098 w 481456"/>
                <a:gd name="connsiteY324" fmla="*/ 221286 h 527215"/>
                <a:gd name="connsiteX325" fmla="*/ 276442 w 481456"/>
                <a:gd name="connsiteY325" fmla="*/ 222396 h 527215"/>
                <a:gd name="connsiteX326" fmla="*/ 278279 w 481456"/>
                <a:gd name="connsiteY326" fmla="*/ 223665 h 527215"/>
                <a:gd name="connsiteX327" fmla="*/ 279032 w 481456"/>
                <a:gd name="connsiteY327" fmla="*/ 224947 h 527215"/>
                <a:gd name="connsiteX328" fmla="*/ 347842 w 481456"/>
                <a:gd name="connsiteY328" fmla="*/ 216646 h 527215"/>
                <a:gd name="connsiteX329" fmla="*/ 347617 w 481456"/>
                <a:gd name="connsiteY329" fmla="*/ 215747 h 527215"/>
                <a:gd name="connsiteX330" fmla="*/ 347155 w 481456"/>
                <a:gd name="connsiteY330" fmla="*/ 214650 h 527215"/>
                <a:gd name="connsiteX331" fmla="*/ 346388 w 481456"/>
                <a:gd name="connsiteY331" fmla="*/ 213606 h 527215"/>
                <a:gd name="connsiteX332" fmla="*/ 345754 w 481456"/>
                <a:gd name="connsiteY332" fmla="*/ 213064 h 527215"/>
                <a:gd name="connsiteX333" fmla="*/ 340731 w 481456"/>
                <a:gd name="connsiteY333" fmla="*/ 215681 h 527215"/>
                <a:gd name="connsiteX334" fmla="*/ 339105 w 481456"/>
                <a:gd name="connsiteY334" fmla="*/ 215430 h 527215"/>
                <a:gd name="connsiteX335" fmla="*/ 336753 w 481456"/>
                <a:gd name="connsiteY335" fmla="*/ 216118 h 527215"/>
                <a:gd name="connsiteX336" fmla="*/ 335405 w 481456"/>
                <a:gd name="connsiteY336" fmla="*/ 217109 h 527215"/>
                <a:gd name="connsiteX337" fmla="*/ 335061 w 481456"/>
                <a:gd name="connsiteY337" fmla="*/ 217757 h 527215"/>
                <a:gd name="connsiteX338" fmla="*/ 335140 w 481456"/>
                <a:gd name="connsiteY338" fmla="*/ 218510 h 527215"/>
                <a:gd name="connsiteX339" fmla="*/ 336792 w 481456"/>
                <a:gd name="connsiteY339" fmla="*/ 219263 h 527215"/>
                <a:gd name="connsiteX340" fmla="*/ 338246 w 481456"/>
                <a:gd name="connsiteY340" fmla="*/ 218682 h 527215"/>
                <a:gd name="connsiteX341" fmla="*/ 338616 w 481456"/>
                <a:gd name="connsiteY341" fmla="*/ 219118 h 527215"/>
                <a:gd name="connsiteX342" fmla="*/ 338629 w 481456"/>
                <a:gd name="connsiteY342" fmla="*/ 220585 h 527215"/>
                <a:gd name="connsiteX343" fmla="*/ 339713 w 481456"/>
                <a:gd name="connsiteY343" fmla="*/ 220902 h 527215"/>
                <a:gd name="connsiteX344" fmla="*/ 341670 w 481456"/>
                <a:gd name="connsiteY344" fmla="*/ 220572 h 527215"/>
                <a:gd name="connsiteX345" fmla="*/ 342952 w 481456"/>
                <a:gd name="connsiteY345" fmla="*/ 220136 h 527215"/>
                <a:gd name="connsiteX346" fmla="*/ 342674 w 481456"/>
                <a:gd name="connsiteY346" fmla="*/ 219673 h 527215"/>
                <a:gd name="connsiteX347" fmla="*/ 346322 w 481456"/>
                <a:gd name="connsiteY347" fmla="*/ 217955 h 527215"/>
                <a:gd name="connsiteX348" fmla="*/ 347842 w 481456"/>
                <a:gd name="connsiteY348" fmla="*/ 216646 h 527215"/>
                <a:gd name="connsiteX349" fmla="*/ 348913 w 481456"/>
                <a:gd name="connsiteY349" fmla="*/ 214360 h 527215"/>
                <a:gd name="connsiteX350" fmla="*/ 350975 w 481456"/>
                <a:gd name="connsiteY350" fmla="*/ 215166 h 527215"/>
                <a:gd name="connsiteX351" fmla="*/ 354253 w 481456"/>
                <a:gd name="connsiteY351" fmla="*/ 214227 h 527215"/>
                <a:gd name="connsiteX352" fmla="*/ 355099 w 481456"/>
                <a:gd name="connsiteY352" fmla="*/ 212285 h 527215"/>
                <a:gd name="connsiteX353" fmla="*/ 352799 w 481456"/>
                <a:gd name="connsiteY353" fmla="*/ 211135 h 527215"/>
                <a:gd name="connsiteX354" fmla="*/ 350895 w 481456"/>
                <a:gd name="connsiteY354" fmla="*/ 210791 h 527215"/>
                <a:gd name="connsiteX355" fmla="*/ 350578 w 481456"/>
                <a:gd name="connsiteY355" fmla="*/ 210434 h 527215"/>
                <a:gd name="connsiteX356" fmla="*/ 349494 w 481456"/>
                <a:gd name="connsiteY356" fmla="*/ 210011 h 527215"/>
                <a:gd name="connsiteX357" fmla="*/ 347974 w 481456"/>
                <a:gd name="connsiteY357" fmla="*/ 210579 h 527215"/>
                <a:gd name="connsiteX358" fmla="*/ 347644 w 481456"/>
                <a:gd name="connsiteY358" fmla="*/ 211690 h 527215"/>
                <a:gd name="connsiteX359" fmla="*/ 347974 w 481456"/>
                <a:gd name="connsiteY359" fmla="*/ 213514 h 527215"/>
                <a:gd name="connsiteX360" fmla="*/ 348913 w 481456"/>
                <a:gd name="connsiteY360" fmla="*/ 214360 h 527215"/>
                <a:gd name="connsiteX361" fmla="*/ 321341 w 481456"/>
                <a:gd name="connsiteY361" fmla="*/ 214346 h 527215"/>
                <a:gd name="connsiteX362" fmla="*/ 324844 w 481456"/>
                <a:gd name="connsiteY362" fmla="*/ 215457 h 527215"/>
                <a:gd name="connsiteX363" fmla="*/ 326166 w 481456"/>
                <a:gd name="connsiteY363" fmla="*/ 215589 h 527215"/>
                <a:gd name="connsiteX364" fmla="*/ 328386 w 481456"/>
                <a:gd name="connsiteY364" fmla="*/ 215430 h 527215"/>
                <a:gd name="connsiteX365" fmla="*/ 329192 w 481456"/>
                <a:gd name="connsiteY365" fmla="*/ 215021 h 527215"/>
                <a:gd name="connsiteX366" fmla="*/ 330025 w 481456"/>
                <a:gd name="connsiteY366" fmla="*/ 214413 h 527215"/>
                <a:gd name="connsiteX367" fmla="*/ 333158 w 481456"/>
                <a:gd name="connsiteY367" fmla="*/ 214822 h 527215"/>
                <a:gd name="connsiteX368" fmla="*/ 334122 w 481456"/>
                <a:gd name="connsiteY368" fmla="*/ 214545 h 527215"/>
                <a:gd name="connsiteX369" fmla="*/ 334863 w 481456"/>
                <a:gd name="connsiteY369" fmla="*/ 214082 h 527215"/>
                <a:gd name="connsiteX370" fmla="*/ 337295 w 481456"/>
                <a:gd name="connsiteY370" fmla="*/ 213606 h 527215"/>
                <a:gd name="connsiteX371" fmla="*/ 341181 w 481456"/>
                <a:gd name="connsiteY371" fmla="*/ 210619 h 527215"/>
                <a:gd name="connsiteX372" fmla="*/ 342555 w 481456"/>
                <a:gd name="connsiteY372" fmla="*/ 209866 h 527215"/>
                <a:gd name="connsiteX373" fmla="*/ 343071 w 481456"/>
                <a:gd name="connsiteY373" fmla="*/ 209152 h 527215"/>
                <a:gd name="connsiteX374" fmla="*/ 343335 w 481456"/>
                <a:gd name="connsiteY374" fmla="*/ 208425 h 527215"/>
                <a:gd name="connsiteX375" fmla="*/ 342463 w 481456"/>
                <a:gd name="connsiteY375" fmla="*/ 207804 h 527215"/>
                <a:gd name="connsiteX376" fmla="*/ 340493 w 481456"/>
                <a:gd name="connsiteY376" fmla="*/ 208504 h 527215"/>
                <a:gd name="connsiteX377" fmla="*/ 339145 w 481456"/>
                <a:gd name="connsiteY377" fmla="*/ 208438 h 527215"/>
                <a:gd name="connsiteX378" fmla="*/ 335127 w 481456"/>
                <a:gd name="connsiteY378" fmla="*/ 210883 h 527215"/>
                <a:gd name="connsiteX379" fmla="*/ 333211 w 481456"/>
                <a:gd name="connsiteY379" fmla="*/ 210474 h 527215"/>
                <a:gd name="connsiteX380" fmla="*/ 328175 w 481456"/>
                <a:gd name="connsiteY380" fmla="*/ 211201 h 527215"/>
                <a:gd name="connsiteX381" fmla="*/ 325491 w 481456"/>
                <a:gd name="connsiteY381" fmla="*/ 211069 h 527215"/>
                <a:gd name="connsiteX382" fmla="*/ 324342 w 481456"/>
                <a:gd name="connsiteY382" fmla="*/ 212113 h 527215"/>
                <a:gd name="connsiteX383" fmla="*/ 322227 w 481456"/>
                <a:gd name="connsiteY383" fmla="*/ 211901 h 527215"/>
                <a:gd name="connsiteX384" fmla="*/ 321143 w 481456"/>
                <a:gd name="connsiteY384" fmla="*/ 212152 h 527215"/>
                <a:gd name="connsiteX385" fmla="*/ 318011 w 481456"/>
                <a:gd name="connsiteY385" fmla="*/ 212139 h 527215"/>
                <a:gd name="connsiteX386" fmla="*/ 319200 w 481456"/>
                <a:gd name="connsiteY386" fmla="*/ 213157 h 527215"/>
                <a:gd name="connsiteX387" fmla="*/ 321341 w 481456"/>
                <a:gd name="connsiteY387" fmla="*/ 214346 h 527215"/>
                <a:gd name="connsiteX388" fmla="*/ 481206 w 481456"/>
                <a:gd name="connsiteY388" fmla="*/ 235772 h 527215"/>
                <a:gd name="connsiteX389" fmla="*/ 479673 w 481456"/>
                <a:gd name="connsiteY389" fmla="*/ 232653 h 527215"/>
                <a:gd name="connsiteX390" fmla="*/ 476831 w 481456"/>
                <a:gd name="connsiteY390" fmla="*/ 232362 h 527215"/>
                <a:gd name="connsiteX391" fmla="*/ 474703 w 481456"/>
                <a:gd name="connsiteY391" fmla="*/ 232507 h 527215"/>
                <a:gd name="connsiteX392" fmla="*/ 472707 w 481456"/>
                <a:gd name="connsiteY392" fmla="*/ 232388 h 527215"/>
                <a:gd name="connsiteX393" fmla="*/ 471993 w 481456"/>
                <a:gd name="connsiteY393" fmla="*/ 234106 h 527215"/>
                <a:gd name="connsiteX394" fmla="*/ 471398 w 481456"/>
                <a:gd name="connsiteY394" fmla="*/ 233855 h 527215"/>
                <a:gd name="connsiteX395" fmla="*/ 470116 w 481456"/>
                <a:gd name="connsiteY395" fmla="*/ 231450 h 527215"/>
                <a:gd name="connsiteX396" fmla="*/ 468001 w 481456"/>
                <a:gd name="connsiteY396" fmla="*/ 230802 h 527215"/>
                <a:gd name="connsiteX397" fmla="*/ 467050 w 481456"/>
                <a:gd name="connsiteY397" fmla="*/ 231304 h 527215"/>
                <a:gd name="connsiteX398" fmla="*/ 466984 w 481456"/>
                <a:gd name="connsiteY398" fmla="*/ 233551 h 527215"/>
                <a:gd name="connsiteX399" fmla="*/ 465900 w 481456"/>
                <a:gd name="connsiteY399" fmla="*/ 234225 h 527215"/>
                <a:gd name="connsiteX400" fmla="*/ 464063 w 481456"/>
                <a:gd name="connsiteY400" fmla="*/ 233776 h 527215"/>
                <a:gd name="connsiteX401" fmla="*/ 460533 w 481456"/>
                <a:gd name="connsiteY401" fmla="*/ 233987 h 527215"/>
                <a:gd name="connsiteX402" fmla="*/ 458710 w 481456"/>
                <a:gd name="connsiteY402" fmla="*/ 233591 h 527215"/>
                <a:gd name="connsiteX403" fmla="*/ 457520 w 481456"/>
                <a:gd name="connsiteY403" fmla="*/ 232745 h 527215"/>
                <a:gd name="connsiteX404" fmla="*/ 457097 w 481456"/>
                <a:gd name="connsiteY404" fmla="*/ 231846 h 527215"/>
                <a:gd name="connsiteX405" fmla="*/ 456886 w 481456"/>
                <a:gd name="connsiteY405" fmla="*/ 230525 h 527215"/>
                <a:gd name="connsiteX406" fmla="*/ 457071 w 481456"/>
                <a:gd name="connsiteY406" fmla="*/ 228886 h 527215"/>
                <a:gd name="connsiteX407" fmla="*/ 456119 w 481456"/>
                <a:gd name="connsiteY407" fmla="*/ 228106 h 527215"/>
                <a:gd name="connsiteX408" fmla="*/ 441381 w 481456"/>
                <a:gd name="connsiteY408" fmla="*/ 225383 h 527215"/>
                <a:gd name="connsiteX409" fmla="*/ 440760 w 481456"/>
                <a:gd name="connsiteY409" fmla="*/ 224141 h 527215"/>
                <a:gd name="connsiteX410" fmla="*/ 461459 w 481456"/>
                <a:gd name="connsiteY410" fmla="*/ 225290 h 527215"/>
                <a:gd name="connsiteX411" fmla="*/ 467380 w 481456"/>
                <a:gd name="connsiteY411" fmla="*/ 224630 h 527215"/>
                <a:gd name="connsiteX412" fmla="*/ 470764 w 481456"/>
                <a:gd name="connsiteY412" fmla="*/ 222911 h 527215"/>
                <a:gd name="connsiteX413" fmla="*/ 478946 w 481456"/>
                <a:gd name="connsiteY413" fmla="*/ 221114 h 527215"/>
                <a:gd name="connsiteX414" fmla="*/ 478946 w 481456"/>
                <a:gd name="connsiteY414" fmla="*/ 219488 h 527215"/>
                <a:gd name="connsiteX415" fmla="*/ 478086 w 481456"/>
                <a:gd name="connsiteY415" fmla="*/ 218140 h 527215"/>
                <a:gd name="connsiteX416" fmla="*/ 471676 w 481456"/>
                <a:gd name="connsiteY416" fmla="*/ 215272 h 527215"/>
                <a:gd name="connsiteX417" fmla="*/ 468477 w 481456"/>
                <a:gd name="connsiteY417" fmla="*/ 214717 h 527215"/>
                <a:gd name="connsiteX418" fmla="*/ 464776 w 481456"/>
                <a:gd name="connsiteY418" fmla="*/ 214809 h 527215"/>
                <a:gd name="connsiteX419" fmla="*/ 464512 w 481456"/>
                <a:gd name="connsiteY419" fmla="*/ 214360 h 527215"/>
                <a:gd name="connsiteX420" fmla="*/ 464882 w 481456"/>
                <a:gd name="connsiteY420" fmla="*/ 212959 h 527215"/>
                <a:gd name="connsiteX421" fmla="*/ 461485 w 481456"/>
                <a:gd name="connsiteY421" fmla="*/ 211069 h 527215"/>
                <a:gd name="connsiteX422" fmla="*/ 459635 w 481456"/>
                <a:gd name="connsiteY422" fmla="*/ 211267 h 527215"/>
                <a:gd name="connsiteX423" fmla="*/ 456952 w 481456"/>
                <a:gd name="connsiteY423" fmla="*/ 212483 h 527215"/>
                <a:gd name="connsiteX424" fmla="*/ 455881 w 481456"/>
                <a:gd name="connsiteY424" fmla="*/ 212377 h 527215"/>
                <a:gd name="connsiteX425" fmla="*/ 455524 w 481456"/>
                <a:gd name="connsiteY425" fmla="*/ 211875 h 527215"/>
                <a:gd name="connsiteX426" fmla="*/ 453899 w 481456"/>
                <a:gd name="connsiteY426" fmla="*/ 211029 h 527215"/>
                <a:gd name="connsiteX427" fmla="*/ 449484 w 481456"/>
                <a:gd name="connsiteY427" fmla="*/ 210355 h 527215"/>
                <a:gd name="connsiteX428" fmla="*/ 448017 w 481456"/>
                <a:gd name="connsiteY428" fmla="*/ 209720 h 527215"/>
                <a:gd name="connsiteX429" fmla="*/ 445928 w 481456"/>
                <a:gd name="connsiteY429" fmla="*/ 208121 h 527215"/>
                <a:gd name="connsiteX430" fmla="*/ 443747 w 481456"/>
                <a:gd name="connsiteY430" fmla="*/ 207407 h 527215"/>
                <a:gd name="connsiteX431" fmla="*/ 438923 w 481456"/>
                <a:gd name="connsiteY431" fmla="*/ 207328 h 527215"/>
                <a:gd name="connsiteX432" fmla="*/ 437562 w 481456"/>
                <a:gd name="connsiteY432" fmla="*/ 207857 h 527215"/>
                <a:gd name="connsiteX433" fmla="*/ 435381 w 481456"/>
                <a:gd name="connsiteY433" fmla="*/ 209760 h 527215"/>
                <a:gd name="connsiteX434" fmla="*/ 433702 w 481456"/>
                <a:gd name="connsiteY434" fmla="*/ 213051 h 527215"/>
                <a:gd name="connsiteX435" fmla="*/ 433293 w 481456"/>
                <a:gd name="connsiteY435" fmla="*/ 215800 h 527215"/>
                <a:gd name="connsiteX436" fmla="*/ 431231 w 481456"/>
                <a:gd name="connsiteY436" fmla="*/ 217162 h 527215"/>
                <a:gd name="connsiteX437" fmla="*/ 430847 w 481456"/>
                <a:gd name="connsiteY437" fmla="*/ 218087 h 527215"/>
                <a:gd name="connsiteX438" fmla="*/ 429856 w 481456"/>
                <a:gd name="connsiteY438" fmla="*/ 221722 h 527215"/>
                <a:gd name="connsiteX439" fmla="*/ 429235 w 481456"/>
                <a:gd name="connsiteY439" fmla="*/ 220810 h 527215"/>
                <a:gd name="connsiteX440" fmla="*/ 428970 w 481456"/>
                <a:gd name="connsiteY440" fmla="*/ 219105 h 527215"/>
                <a:gd name="connsiteX441" fmla="*/ 429129 w 481456"/>
                <a:gd name="connsiteY441" fmla="*/ 217228 h 527215"/>
                <a:gd name="connsiteX442" fmla="*/ 428838 w 481456"/>
                <a:gd name="connsiteY442" fmla="*/ 214029 h 527215"/>
                <a:gd name="connsiteX443" fmla="*/ 429737 w 481456"/>
                <a:gd name="connsiteY443" fmla="*/ 211901 h 527215"/>
                <a:gd name="connsiteX444" fmla="*/ 428600 w 481456"/>
                <a:gd name="connsiteY444" fmla="*/ 211055 h 527215"/>
                <a:gd name="connsiteX445" fmla="*/ 424886 w 481456"/>
                <a:gd name="connsiteY445" fmla="*/ 211994 h 527215"/>
                <a:gd name="connsiteX446" fmla="*/ 423049 w 481456"/>
                <a:gd name="connsiteY446" fmla="*/ 211677 h 527215"/>
                <a:gd name="connsiteX447" fmla="*/ 423842 w 481456"/>
                <a:gd name="connsiteY447" fmla="*/ 210751 h 527215"/>
                <a:gd name="connsiteX448" fmla="*/ 429248 w 481456"/>
                <a:gd name="connsiteY448" fmla="*/ 208874 h 527215"/>
                <a:gd name="connsiteX449" fmla="*/ 430121 w 481456"/>
                <a:gd name="connsiteY449" fmla="*/ 208240 h 527215"/>
                <a:gd name="connsiteX450" fmla="*/ 430940 w 481456"/>
                <a:gd name="connsiteY450" fmla="*/ 207209 h 527215"/>
                <a:gd name="connsiteX451" fmla="*/ 430715 w 481456"/>
                <a:gd name="connsiteY451" fmla="*/ 204737 h 527215"/>
                <a:gd name="connsiteX452" fmla="*/ 426023 w 481456"/>
                <a:gd name="connsiteY452" fmla="*/ 203164 h 527215"/>
                <a:gd name="connsiteX453" fmla="*/ 420181 w 481456"/>
                <a:gd name="connsiteY453" fmla="*/ 202781 h 527215"/>
                <a:gd name="connsiteX454" fmla="*/ 418661 w 481456"/>
                <a:gd name="connsiteY454" fmla="*/ 202279 h 527215"/>
                <a:gd name="connsiteX455" fmla="*/ 416203 w 481456"/>
                <a:gd name="connsiteY455" fmla="*/ 202041 h 527215"/>
                <a:gd name="connsiteX456" fmla="*/ 411841 w 481456"/>
                <a:gd name="connsiteY456" fmla="*/ 204235 h 527215"/>
                <a:gd name="connsiteX457" fmla="*/ 410307 w 481456"/>
                <a:gd name="connsiteY457" fmla="*/ 205385 h 527215"/>
                <a:gd name="connsiteX458" fmla="*/ 411034 w 481456"/>
                <a:gd name="connsiteY458" fmla="*/ 206244 h 527215"/>
                <a:gd name="connsiteX459" fmla="*/ 416414 w 481456"/>
                <a:gd name="connsiteY459" fmla="*/ 208174 h 527215"/>
                <a:gd name="connsiteX460" fmla="*/ 416335 w 481456"/>
                <a:gd name="connsiteY460" fmla="*/ 208716 h 527215"/>
                <a:gd name="connsiteX461" fmla="*/ 412118 w 481456"/>
                <a:gd name="connsiteY461" fmla="*/ 208729 h 527215"/>
                <a:gd name="connsiteX462" fmla="*/ 410096 w 481456"/>
                <a:gd name="connsiteY462" fmla="*/ 210117 h 527215"/>
                <a:gd name="connsiteX463" fmla="*/ 409673 w 481456"/>
                <a:gd name="connsiteY463" fmla="*/ 211584 h 527215"/>
                <a:gd name="connsiteX464" fmla="*/ 408576 w 481456"/>
                <a:gd name="connsiteY464" fmla="*/ 213289 h 527215"/>
                <a:gd name="connsiteX465" fmla="*/ 407453 w 481456"/>
                <a:gd name="connsiteY465" fmla="*/ 215562 h 527215"/>
                <a:gd name="connsiteX466" fmla="*/ 401994 w 481456"/>
                <a:gd name="connsiteY466" fmla="*/ 217664 h 527215"/>
                <a:gd name="connsiteX467" fmla="*/ 400580 w 481456"/>
                <a:gd name="connsiteY467" fmla="*/ 217942 h 527215"/>
                <a:gd name="connsiteX468" fmla="*/ 400421 w 481456"/>
                <a:gd name="connsiteY468" fmla="*/ 216911 h 527215"/>
                <a:gd name="connsiteX469" fmla="*/ 400566 w 481456"/>
                <a:gd name="connsiteY469" fmla="*/ 215747 h 527215"/>
                <a:gd name="connsiteX470" fmla="*/ 400884 w 481456"/>
                <a:gd name="connsiteY470" fmla="*/ 214637 h 527215"/>
                <a:gd name="connsiteX471" fmla="*/ 400897 w 481456"/>
                <a:gd name="connsiteY471" fmla="*/ 212641 h 527215"/>
                <a:gd name="connsiteX472" fmla="*/ 399245 w 481456"/>
                <a:gd name="connsiteY472" fmla="*/ 211875 h 527215"/>
                <a:gd name="connsiteX473" fmla="*/ 401095 w 481456"/>
                <a:gd name="connsiteY473" fmla="*/ 210196 h 527215"/>
                <a:gd name="connsiteX474" fmla="*/ 401756 w 481456"/>
                <a:gd name="connsiteY474" fmla="*/ 207566 h 527215"/>
                <a:gd name="connsiteX475" fmla="*/ 400170 w 481456"/>
                <a:gd name="connsiteY475" fmla="*/ 205557 h 527215"/>
                <a:gd name="connsiteX476" fmla="*/ 397526 w 481456"/>
                <a:gd name="connsiteY476" fmla="*/ 206191 h 527215"/>
                <a:gd name="connsiteX477" fmla="*/ 393059 w 481456"/>
                <a:gd name="connsiteY477" fmla="*/ 209231 h 527215"/>
                <a:gd name="connsiteX478" fmla="*/ 389252 w 481456"/>
                <a:gd name="connsiteY478" fmla="*/ 212906 h 527215"/>
                <a:gd name="connsiteX479" fmla="*/ 380925 w 481456"/>
                <a:gd name="connsiteY479" fmla="*/ 219581 h 527215"/>
                <a:gd name="connsiteX480" fmla="*/ 380330 w 481456"/>
                <a:gd name="connsiteY480" fmla="*/ 222052 h 527215"/>
                <a:gd name="connsiteX481" fmla="*/ 376933 w 481456"/>
                <a:gd name="connsiteY481" fmla="*/ 224378 h 527215"/>
                <a:gd name="connsiteX482" fmla="*/ 374012 w 481456"/>
                <a:gd name="connsiteY482" fmla="*/ 225026 h 527215"/>
                <a:gd name="connsiteX483" fmla="*/ 372810 w 481456"/>
                <a:gd name="connsiteY483" fmla="*/ 224207 h 527215"/>
                <a:gd name="connsiteX484" fmla="*/ 372797 w 481456"/>
                <a:gd name="connsiteY484" fmla="*/ 222462 h 527215"/>
                <a:gd name="connsiteX485" fmla="*/ 375202 w 481456"/>
                <a:gd name="connsiteY485" fmla="*/ 219977 h 527215"/>
                <a:gd name="connsiteX486" fmla="*/ 375823 w 481456"/>
                <a:gd name="connsiteY486" fmla="*/ 216104 h 527215"/>
                <a:gd name="connsiteX487" fmla="*/ 376775 w 481456"/>
                <a:gd name="connsiteY487" fmla="*/ 214624 h 527215"/>
                <a:gd name="connsiteX488" fmla="*/ 379868 w 481456"/>
                <a:gd name="connsiteY488" fmla="*/ 211822 h 527215"/>
                <a:gd name="connsiteX489" fmla="*/ 383053 w 481456"/>
                <a:gd name="connsiteY489" fmla="*/ 209363 h 527215"/>
                <a:gd name="connsiteX490" fmla="*/ 384983 w 481456"/>
                <a:gd name="connsiteY490" fmla="*/ 208438 h 527215"/>
                <a:gd name="connsiteX491" fmla="*/ 384626 w 481456"/>
                <a:gd name="connsiteY491" fmla="*/ 207592 h 527215"/>
                <a:gd name="connsiteX492" fmla="*/ 383582 w 481456"/>
                <a:gd name="connsiteY492" fmla="*/ 207209 h 527215"/>
                <a:gd name="connsiteX493" fmla="*/ 382472 w 481456"/>
                <a:gd name="connsiteY493" fmla="*/ 207130 h 527215"/>
                <a:gd name="connsiteX494" fmla="*/ 380965 w 481456"/>
                <a:gd name="connsiteY494" fmla="*/ 206495 h 527215"/>
                <a:gd name="connsiteX495" fmla="*/ 378559 w 481456"/>
                <a:gd name="connsiteY495" fmla="*/ 206231 h 527215"/>
                <a:gd name="connsiteX496" fmla="*/ 377555 w 481456"/>
                <a:gd name="connsiteY496" fmla="*/ 206694 h 527215"/>
                <a:gd name="connsiteX497" fmla="*/ 376801 w 481456"/>
                <a:gd name="connsiteY497" fmla="*/ 207685 h 527215"/>
                <a:gd name="connsiteX498" fmla="*/ 375744 w 481456"/>
                <a:gd name="connsiteY498" fmla="*/ 207817 h 527215"/>
                <a:gd name="connsiteX499" fmla="*/ 373999 w 481456"/>
                <a:gd name="connsiteY499" fmla="*/ 207156 h 527215"/>
                <a:gd name="connsiteX500" fmla="*/ 371541 w 481456"/>
                <a:gd name="connsiteY500" fmla="*/ 205834 h 527215"/>
                <a:gd name="connsiteX501" fmla="*/ 367655 w 481456"/>
                <a:gd name="connsiteY501" fmla="*/ 204685 h 527215"/>
                <a:gd name="connsiteX502" fmla="*/ 366373 w 481456"/>
                <a:gd name="connsiteY502" fmla="*/ 203971 h 527215"/>
                <a:gd name="connsiteX503" fmla="*/ 364509 w 481456"/>
                <a:gd name="connsiteY503" fmla="*/ 204143 h 527215"/>
                <a:gd name="connsiteX504" fmla="*/ 360994 w 481456"/>
                <a:gd name="connsiteY504" fmla="*/ 206694 h 527215"/>
                <a:gd name="connsiteX505" fmla="*/ 358020 w 481456"/>
                <a:gd name="connsiteY505" fmla="*/ 208214 h 527215"/>
                <a:gd name="connsiteX506" fmla="*/ 358257 w 481456"/>
                <a:gd name="connsiteY506" fmla="*/ 209469 h 527215"/>
                <a:gd name="connsiteX507" fmla="*/ 360742 w 481456"/>
                <a:gd name="connsiteY507" fmla="*/ 210104 h 527215"/>
                <a:gd name="connsiteX508" fmla="*/ 361165 w 481456"/>
                <a:gd name="connsiteY508" fmla="*/ 211121 h 527215"/>
                <a:gd name="connsiteX509" fmla="*/ 360042 w 481456"/>
                <a:gd name="connsiteY509" fmla="*/ 211293 h 527215"/>
                <a:gd name="connsiteX510" fmla="*/ 358892 w 481456"/>
                <a:gd name="connsiteY510" fmla="*/ 212047 h 527215"/>
                <a:gd name="connsiteX511" fmla="*/ 354993 w 481456"/>
                <a:gd name="connsiteY511" fmla="*/ 216184 h 527215"/>
                <a:gd name="connsiteX512" fmla="*/ 352495 w 481456"/>
                <a:gd name="connsiteY512" fmla="*/ 216342 h 527215"/>
                <a:gd name="connsiteX513" fmla="*/ 348503 w 481456"/>
                <a:gd name="connsiteY513" fmla="*/ 218193 h 527215"/>
                <a:gd name="connsiteX514" fmla="*/ 343877 w 481456"/>
                <a:gd name="connsiteY514" fmla="*/ 221761 h 527215"/>
                <a:gd name="connsiteX515" fmla="*/ 343084 w 481456"/>
                <a:gd name="connsiteY515" fmla="*/ 222713 h 527215"/>
                <a:gd name="connsiteX516" fmla="*/ 342581 w 481456"/>
                <a:gd name="connsiteY516" fmla="*/ 225119 h 527215"/>
                <a:gd name="connsiteX517" fmla="*/ 343124 w 481456"/>
                <a:gd name="connsiteY517" fmla="*/ 226083 h 527215"/>
                <a:gd name="connsiteX518" fmla="*/ 344855 w 481456"/>
                <a:gd name="connsiteY518" fmla="*/ 227114 h 527215"/>
                <a:gd name="connsiteX519" fmla="*/ 344115 w 481456"/>
                <a:gd name="connsiteY519" fmla="*/ 227974 h 527215"/>
                <a:gd name="connsiteX520" fmla="*/ 342370 w 481456"/>
                <a:gd name="connsiteY520" fmla="*/ 227736 h 527215"/>
                <a:gd name="connsiteX521" fmla="*/ 340824 w 481456"/>
                <a:gd name="connsiteY521" fmla="*/ 226890 h 527215"/>
                <a:gd name="connsiteX522" fmla="*/ 338299 w 481456"/>
                <a:gd name="connsiteY522" fmla="*/ 225171 h 527215"/>
                <a:gd name="connsiteX523" fmla="*/ 336819 w 481456"/>
                <a:gd name="connsiteY523" fmla="*/ 221999 h 527215"/>
                <a:gd name="connsiteX524" fmla="*/ 335894 w 481456"/>
                <a:gd name="connsiteY524" fmla="*/ 220400 h 527215"/>
                <a:gd name="connsiteX525" fmla="*/ 334202 w 481456"/>
                <a:gd name="connsiteY525" fmla="*/ 219567 h 527215"/>
                <a:gd name="connsiteX526" fmla="*/ 331135 w 481456"/>
                <a:gd name="connsiteY526" fmla="*/ 218761 h 527215"/>
                <a:gd name="connsiteX527" fmla="*/ 326522 w 481456"/>
                <a:gd name="connsiteY527" fmla="*/ 219633 h 527215"/>
                <a:gd name="connsiteX528" fmla="*/ 326020 w 481456"/>
                <a:gd name="connsiteY528" fmla="*/ 221034 h 527215"/>
                <a:gd name="connsiteX529" fmla="*/ 324923 w 481456"/>
                <a:gd name="connsiteY529" fmla="*/ 221352 h 527215"/>
                <a:gd name="connsiteX530" fmla="*/ 322980 w 481456"/>
                <a:gd name="connsiteY530" fmla="*/ 220307 h 527215"/>
                <a:gd name="connsiteX531" fmla="*/ 320112 w 481456"/>
                <a:gd name="connsiteY531" fmla="*/ 221087 h 527215"/>
                <a:gd name="connsiteX532" fmla="*/ 319015 w 481456"/>
                <a:gd name="connsiteY532" fmla="*/ 220678 h 527215"/>
                <a:gd name="connsiteX533" fmla="*/ 315314 w 481456"/>
                <a:gd name="connsiteY533" fmla="*/ 222171 h 527215"/>
                <a:gd name="connsiteX534" fmla="*/ 310926 w 481456"/>
                <a:gd name="connsiteY534" fmla="*/ 221523 h 527215"/>
                <a:gd name="connsiteX535" fmla="*/ 307701 w 481456"/>
                <a:gd name="connsiteY535" fmla="*/ 222092 h 527215"/>
                <a:gd name="connsiteX536" fmla="*/ 307582 w 481456"/>
                <a:gd name="connsiteY536" fmla="*/ 222687 h 527215"/>
                <a:gd name="connsiteX537" fmla="*/ 308626 w 481456"/>
                <a:gd name="connsiteY537" fmla="*/ 223480 h 527215"/>
                <a:gd name="connsiteX538" fmla="*/ 312512 w 481456"/>
                <a:gd name="connsiteY538" fmla="*/ 225277 h 527215"/>
                <a:gd name="connsiteX539" fmla="*/ 316081 w 481456"/>
                <a:gd name="connsiteY539" fmla="*/ 226031 h 527215"/>
                <a:gd name="connsiteX540" fmla="*/ 317839 w 481456"/>
                <a:gd name="connsiteY540" fmla="*/ 227485 h 527215"/>
                <a:gd name="connsiteX541" fmla="*/ 319702 w 481456"/>
                <a:gd name="connsiteY541" fmla="*/ 231489 h 527215"/>
                <a:gd name="connsiteX542" fmla="*/ 318975 w 481456"/>
                <a:gd name="connsiteY542" fmla="*/ 231965 h 527215"/>
                <a:gd name="connsiteX543" fmla="*/ 316068 w 481456"/>
                <a:gd name="connsiteY543" fmla="*/ 230247 h 527215"/>
                <a:gd name="connsiteX544" fmla="*/ 312552 w 481456"/>
                <a:gd name="connsiteY544" fmla="*/ 229057 h 527215"/>
                <a:gd name="connsiteX545" fmla="*/ 309564 w 481456"/>
                <a:gd name="connsiteY545" fmla="*/ 227286 h 527215"/>
                <a:gd name="connsiteX546" fmla="*/ 306379 w 481456"/>
                <a:gd name="connsiteY546" fmla="*/ 227524 h 527215"/>
                <a:gd name="connsiteX547" fmla="*/ 305005 w 481456"/>
                <a:gd name="connsiteY547" fmla="*/ 230207 h 527215"/>
                <a:gd name="connsiteX548" fmla="*/ 302652 w 481456"/>
                <a:gd name="connsiteY548" fmla="*/ 230260 h 527215"/>
                <a:gd name="connsiteX549" fmla="*/ 301502 w 481456"/>
                <a:gd name="connsiteY549" fmla="*/ 229586 h 527215"/>
                <a:gd name="connsiteX550" fmla="*/ 299176 w 481456"/>
                <a:gd name="connsiteY550" fmla="*/ 229798 h 527215"/>
                <a:gd name="connsiteX551" fmla="*/ 295237 w 481456"/>
                <a:gd name="connsiteY551" fmla="*/ 229639 h 527215"/>
                <a:gd name="connsiteX552" fmla="*/ 293994 w 481456"/>
                <a:gd name="connsiteY552" fmla="*/ 231119 h 527215"/>
                <a:gd name="connsiteX553" fmla="*/ 294074 w 481456"/>
                <a:gd name="connsiteY553" fmla="*/ 234873 h 527215"/>
                <a:gd name="connsiteX554" fmla="*/ 294735 w 481456"/>
                <a:gd name="connsiteY554" fmla="*/ 236287 h 527215"/>
                <a:gd name="connsiteX555" fmla="*/ 296612 w 481456"/>
                <a:gd name="connsiteY555" fmla="*/ 237424 h 527215"/>
                <a:gd name="connsiteX556" fmla="*/ 298171 w 481456"/>
                <a:gd name="connsiteY556" fmla="*/ 238614 h 527215"/>
                <a:gd name="connsiteX557" fmla="*/ 298145 w 481456"/>
                <a:gd name="connsiteY557" fmla="*/ 238944 h 527215"/>
                <a:gd name="connsiteX558" fmla="*/ 293545 w 481456"/>
                <a:gd name="connsiteY558" fmla="*/ 238429 h 527215"/>
                <a:gd name="connsiteX559" fmla="*/ 288668 w 481456"/>
                <a:gd name="connsiteY559" fmla="*/ 242486 h 527215"/>
                <a:gd name="connsiteX560" fmla="*/ 287095 w 481456"/>
                <a:gd name="connsiteY560" fmla="*/ 243187 h 527215"/>
                <a:gd name="connsiteX561" fmla="*/ 286157 w 481456"/>
                <a:gd name="connsiteY561" fmla="*/ 243385 h 527215"/>
                <a:gd name="connsiteX562" fmla="*/ 285919 w 481456"/>
                <a:gd name="connsiteY562" fmla="*/ 242843 h 527215"/>
                <a:gd name="connsiteX563" fmla="*/ 289778 w 481456"/>
                <a:gd name="connsiteY563" fmla="*/ 238574 h 527215"/>
                <a:gd name="connsiteX564" fmla="*/ 290716 w 481456"/>
                <a:gd name="connsiteY564" fmla="*/ 236657 h 527215"/>
                <a:gd name="connsiteX565" fmla="*/ 290505 w 481456"/>
                <a:gd name="connsiteY565" fmla="*/ 235230 h 527215"/>
                <a:gd name="connsiteX566" fmla="*/ 291113 w 481456"/>
                <a:gd name="connsiteY566" fmla="*/ 230723 h 527215"/>
                <a:gd name="connsiteX567" fmla="*/ 290426 w 481456"/>
                <a:gd name="connsiteY567" fmla="*/ 229441 h 527215"/>
                <a:gd name="connsiteX568" fmla="*/ 289818 w 481456"/>
                <a:gd name="connsiteY568" fmla="*/ 228886 h 527215"/>
                <a:gd name="connsiteX569" fmla="*/ 288034 w 481456"/>
                <a:gd name="connsiteY569" fmla="*/ 229309 h 527215"/>
                <a:gd name="connsiteX570" fmla="*/ 286712 w 481456"/>
                <a:gd name="connsiteY570" fmla="*/ 230022 h 527215"/>
                <a:gd name="connsiteX571" fmla="*/ 285350 w 481456"/>
                <a:gd name="connsiteY571" fmla="*/ 230339 h 527215"/>
                <a:gd name="connsiteX572" fmla="*/ 283513 w 481456"/>
                <a:gd name="connsiteY572" fmla="*/ 231727 h 527215"/>
                <a:gd name="connsiteX573" fmla="*/ 281980 w 481456"/>
                <a:gd name="connsiteY573" fmla="*/ 234146 h 527215"/>
                <a:gd name="connsiteX574" fmla="*/ 280077 w 481456"/>
                <a:gd name="connsiteY574" fmla="*/ 239314 h 527215"/>
                <a:gd name="connsiteX575" fmla="*/ 278504 w 481456"/>
                <a:gd name="connsiteY575" fmla="*/ 241204 h 527215"/>
                <a:gd name="connsiteX576" fmla="*/ 278332 w 481456"/>
                <a:gd name="connsiteY576" fmla="*/ 239314 h 527215"/>
                <a:gd name="connsiteX577" fmla="*/ 279151 w 481456"/>
                <a:gd name="connsiteY577" fmla="*/ 236723 h 527215"/>
                <a:gd name="connsiteX578" fmla="*/ 279323 w 481456"/>
                <a:gd name="connsiteY578" fmla="*/ 232732 h 527215"/>
                <a:gd name="connsiteX579" fmla="*/ 278649 w 481456"/>
                <a:gd name="connsiteY579" fmla="*/ 232190 h 527215"/>
                <a:gd name="connsiteX580" fmla="*/ 269939 w 481456"/>
                <a:gd name="connsiteY580" fmla="*/ 233538 h 527215"/>
                <a:gd name="connsiteX581" fmla="*/ 267229 w 481456"/>
                <a:gd name="connsiteY581" fmla="*/ 235613 h 527215"/>
                <a:gd name="connsiteX582" fmla="*/ 266806 w 481456"/>
                <a:gd name="connsiteY582" fmla="*/ 236486 h 527215"/>
                <a:gd name="connsiteX583" fmla="*/ 266780 w 481456"/>
                <a:gd name="connsiteY583" fmla="*/ 237345 h 527215"/>
                <a:gd name="connsiteX584" fmla="*/ 266542 w 481456"/>
                <a:gd name="connsiteY584" fmla="*/ 237979 h 527215"/>
                <a:gd name="connsiteX585" fmla="*/ 264652 w 481456"/>
                <a:gd name="connsiteY585" fmla="*/ 238878 h 527215"/>
                <a:gd name="connsiteX586" fmla="*/ 262564 w 481456"/>
                <a:gd name="connsiteY586" fmla="*/ 239023 h 527215"/>
                <a:gd name="connsiteX587" fmla="*/ 260885 w 481456"/>
                <a:gd name="connsiteY587" fmla="*/ 238944 h 527215"/>
                <a:gd name="connsiteX588" fmla="*/ 259854 w 481456"/>
                <a:gd name="connsiteY588" fmla="*/ 239645 h 527215"/>
                <a:gd name="connsiteX589" fmla="*/ 260118 w 481456"/>
                <a:gd name="connsiteY589" fmla="*/ 240979 h 527215"/>
                <a:gd name="connsiteX590" fmla="*/ 262471 w 481456"/>
                <a:gd name="connsiteY590" fmla="*/ 242301 h 527215"/>
                <a:gd name="connsiteX591" fmla="*/ 265538 w 481456"/>
                <a:gd name="connsiteY591" fmla="*/ 243319 h 527215"/>
                <a:gd name="connsiteX592" fmla="*/ 264546 w 481456"/>
                <a:gd name="connsiteY592" fmla="*/ 243821 h 527215"/>
                <a:gd name="connsiteX593" fmla="*/ 260673 w 481456"/>
                <a:gd name="connsiteY593" fmla="*/ 243649 h 527215"/>
                <a:gd name="connsiteX594" fmla="*/ 257660 w 481456"/>
                <a:gd name="connsiteY594" fmla="*/ 242632 h 527215"/>
                <a:gd name="connsiteX595" fmla="*/ 255664 w 481456"/>
                <a:gd name="connsiteY595" fmla="*/ 240847 h 527215"/>
                <a:gd name="connsiteX596" fmla="*/ 254065 w 481456"/>
                <a:gd name="connsiteY596" fmla="*/ 240015 h 527215"/>
                <a:gd name="connsiteX597" fmla="*/ 253470 w 481456"/>
                <a:gd name="connsiteY597" fmla="*/ 240120 h 527215"/>
                <a:gd name="connsiteX598" fmla="*/ 252228 w 481456"/>
                <a:gd name="connsiteY598" fmla="*/ 241006 h 527215"/>
                <a:gd name="connsiteX599" fmla="*/ 250430 w 481456"/>
                <a:gd name="connsiteY599" fmla="*/ 243570 h 527215"/>
                <a:gd name="connsiteX600" fmla="*/ 250509 w 481456"/>
                <a:gd name="connsiteY600" fmla="*/ 245777 h 527215"/>
                <a:gd name="connsiteX601" fmla="*/ 251342 w 481456"/>
                <a:gd name="connsiteY601" fmla="*/ 247007 h 527215"/>
                <a:gd name="connsiteX602" fmla="*/ 251091 w 481456"/>
                <a:gd name="connsiteY602" fmla="*/ 247601 h 527215"/>
                <a:gd name="connsiteX603" fmla="*/ 243980 w 481456"/>
                <a:gd name="connsiteY603" fmla="*/ 248936 h 527215"/>
                <a:gd name="connsiteX604" fmla="*/ 241244 w 481456"/>
                <a:gd name="connsiteY604" fmla="*/ 251289 h 527215"/>
                <a:gd name="connsiteX605" fmla="*/ 240385 w 481456"/>
                <a:gd name="connsiteY605" fmla="*/ 254210 h 527215"/>
                <a:gd name="connsiteX606" fmla="*/ 238693 w 481456"/>
                <a:gd name="connsiteY606" fmla="*/ 256113 h 527215"/>
                <a:gd name="connsiteX607" fmla="*/ 234107 w 481456"/>
                <a:gd name="connsiteY607" fmla="*/ 258651 h 527215"/>
                <a:gd name="connsiteX608" fmla="*/ 229626 w 481456"/>
                <a:gd name="connsiteY608" fmla="*/ 258849 h 527215"/>
                <a:gd name="connsiteX609" fmla="*/ 225449 w 481456"/>
                <a:gd name="connsiteY609" fmla="*/ 260277 h 527215"/>
                <a:gd name="connsiteX610" fmla="*/ 224180 w 481456"/>
                <a:gd name="connsiteY610" fmla="*/ 261070 h 527215"/>
                <a:gd name="connsiteX611" fmla="*/ 223057 w 481456"/>
                <a:gd name="connsiteY611" fmla="*/ 262511 h 527215"/>
                <a:gd name="connsiteX612" fmla="*/ 223308 w 481456"/>
                <a:gd name="connsiteY612" fmla="*/ 263515 h 527215"/>
                <a:gd name="connsiteX613" fmla="*/ 224418 w 481456"/>
                <a:gd name="connsiteY613" fmla="*/ 264097 h 527215"/>
                <a:gd name="connsiteX614" fmla="*/ 235706 w 481456"/>
                <a:gd name="connsiteY614" fmla="*/ 264269 h 527215"/>
                <a:gd name="connsiteX615" fmla="*/ 239764 w 481456"/>
                <a:gd name="connsiteY615" fmla="*/ 263727 h 527215"/>
                <a:gd name="connsiteX616" fmla="*/ 240755 w 481456"/>
                <a:gd name="connsiteY616" fmla="*/ 263912 h 527215"/>
                <a:gd name="connsiteX617" fmla="*/ 241178 w 481456"/>
                <a:gd name="connsiteY617" fmla="*/ 264229 h 527215"/>
                <a:gd name="connsiteX618" fmla="*/ 242460 w 481456"/>
                <a:gd name="connsiteY618" fmla="*/ 264559 h 527215"/>
                <a:gd name="connsiteX619" fmla="*/ 242156 w 481456"/>
                <a:gd name="connsiteY619" fmla="*/ 265062 h 527215"/>
                <a:gd name="connsiteX620" fmla="*/ 240794 w 481456"/>
                <a:gd name="connsiteY620" fmla="*/ 265062 h 527215"/>
                <a:gd name="connsiteX621" fmla="*/ 238217 w 481456"/>
                <a:gd name="connsiteY621" fmla="*/ 265445 h 527215"/>
                <a:gd name="connsiteX622" fmla="*/ 233842 w 481456"/>
                <a:gd name="connsiteY622" fmla="*/ 266449 h 527215"/>
                <a:gd name="connsiteX623" fmla="*/ 231251 w 481456"/>
                <a:gd name="connsiteY623" fmla="*/ 266780 h 527215"/>
                <a:gd name="connsiteX624" fmla="*/ 229665 w 481456"/>
                <a:gd name="connsiteY624" fmla="*/ 266767 h 527215"/>
                <a:gd name="connsiteX625" fmla="*/ 225105 w 481456"/>
                <a:gd name="connsiteY625" fmla="*/ 265537 h 527215"/>
                <a:gd name="connsiteX626" fmla="*/ 220902 w 481456"/>
                <a:gd name="connsiteY626" fmla="*/ 265934 h 527215"/>
                <a:gd name="connsiteX627" fmla="*/ 217611 w 481456"/>
                <a:gd name="connsiteY627" fmla="*/ 267679 h 527215"/>
                <a:gd name="connsiteX628" fmla="*/ 217122 w 481456"/>
                <a:gd name="connsiteY628" fmla="*/ 268538 h 527215"/>
                <a:gd name="connsiteX629" fmla="*/ 218827 w 481456"/>
                <a:gd name="connsiteY629" fmla="*/ 271829 h 527215"/>
                <a:gd name="connsiteX630" fmla="*/ 219964 w 481456"/>
                <a:gd name="connsiteY630" fmla="*/ 272860 h 527215"/>
                <a:gd name="connsiteX631" fmla="*/ 221312 w 481456"/>
                <a:gd name="connsiteY631" fmla="*/ 273098 h 527215"/>
                <a:gd name="connsiteX632" fmla="*/ 220981 w 481456"/>
                <a:gd name="connsiteY632" fmla="*/ 273811 h 527215"/>
                <a:gd name="connsiteX633" fmla="*/ 219845 w 481456"/>
                <a:gd name="connsiteY633" fmla="*/ 274446 h 527215"/>
                <a:gd name="connsiteX634" fmla="*/ 218959 w 481456"/>
                <a:gd name="connsiteY634" fmla="*/ 275279 h 527215"/>
                <a:gd name="connsiteX635" fmla="*/ 220070 w 481456"/>
                <a:gd name="connsiteY635" fmla="*/ 278173 h 527215"/>
                <a:gd name="connsiteX636" fmla="*/ 219118 w 481456"/>
                <a:gd name="connsiteY636" fmla="*/ 278054 h 527215"/>
                <a:gd name="connsiteX637" fmla="*/ 216395 w 481456"/>
                <a:gd name="connsiteY637" fmla="*/ 274657 h 527215"/>
                <a:gd name="connsiteX638" fmla="*/ 215179 w 481456"/>
                <a:gd name="connsiteY638" fmla="*/ 270494 h 527215"/>
                <a:gd name="connsiteX639" fmla="*/ 214677 w 481456"/>
                <a:gd name="connsiteY639" fmla="*/ 270058 h 527215"/>
                <a:gd name="connsiteX640" fmla="*/ 214108 w 481456"/>
                <a:gd name="connsiteY640" fmla="*/ 269807 h 527215"/>
                <a:gd name="connsiteX641" fmla="*/ 211293 w 481456"/>
                <a:gd name="connsiteY641" fmla="*/ 270930 h 527215"/>
                <a:gd name="connsiteX642" fmla="*/ 207751 w 481456"/>
                <a:gd name="connsiteY642" fmla="*/ 271353 h 527215"/>
                <a:gd name="connsiteX643" fmla="*/ 204698 w 481456"/>
                <a:gd name="connsiteY643" fmla="*/ 272833 h 527215"/>
                <a:gd name="connsiteX644" fmla="*/ 201592 w 481456"/>
                <a:gd name="connsiteY644" fmla="*/ 273653 h 527215"/>
                <a:gd name="connsiteX645" fmla="*/ 201195 w 481456"/>
                <a:gd name="connsiteY645" fmla="*/ 274433 h 527215"/>
                <a:gd name="connsiteX646" fmla="*/ 202398 w 481456"/>
                <a:gd name="connsiteY646" fmla="*/ 275226 h 527215"/>
                <a:gd name="connsiteX647" fmla="*/ 206984 w 481456"/>
                <a:gd name="connsiteY647" fmla="*/ 275609 h 527215"/>
                <a:gd name="connsiteX648" fmla="*/ 207315 w 481456"/>
                <a:gd name="connsiteY648" fmla="*/ 276561 h 527215"/>
                <a:gd name="connsiteX649" fmla="*/ 205226 w 481456"/>
                <a:gd name="connsiteY649" fmla="*/ 277089 h 527215"/>
                <a:gd name="connsiteX650" fmla="*/ 203284 w 481456"/>
                <a:gd name="connsiteY650" fmla="*/ 277248 h 527215"/>
                <a:gd name="connsiteX651" fmla="*/ 200931 w 481456"/>
                <a:gd name="connsiteY651" fmla="*/ 276257 h 527215"/>
                <a:gd name="connsiteX652" fmla="*/ 198353 w 481456"/>
                <a:gd name="connsiteY652" fmla="*/ 275966 h 527215"/>
                <a:gd name="connsiteX653" fmla="*/ 196794 w 481456"/>
                <a:gd name="connsiteY653" fmla="*/ 276376 h 527215"/>
                <a:gd name="connsiteX654" fmla="*/ 192326 w 481456"/>
                <a:gd name="connsiteY654" fmla="*/ 279918 h 527215"/>
                <a:gd name="connsiteX655" fmla="*/ 192776 w 481456"/>
                <a:gd name="connsiteY655" fmla="*/ 281359 h 527215"/>
                <a:gd name="connsiteX656" fmla="*/ 192102 w 481456"/>
                <a:gd name="connsiteY656" fmla="*/ 283169 h 527215"/>
                <a:gd name="connsiteX657" fmla="*/ 193463 w 481456"/>
                <a:gd name="connsiteY657" fmla="*/ 283447 h 527215"/>
                <a:gd name="connsiteX658" fmla="*/ 196873 w 481456"/>
                <a:gd name="connsiteY658" fmla="*/ 282984 h 527215"/>
                <a:gd name="connsiteX659" fmla="*/ 201645 w 481456"/>
                <a:gd name="connsiteY659" fmla="*/ 280989 h 527215"/>
                <a:gd name="connsiteX660" fmla="*/ 202438 w 481456"/>
                <a:gd name="connsiteY660" fmla="*/ 281742 h 527215"/>
                <a:gd name="connsiteX661" fmla="*/ 201327 w 481456"/>
                <a:gd name="connsiteY661" fmla="*/ 282376 h 527215"/>
                <a:gd name="connsiteX662" fmla="*/ 200164 w 481456"/>
                <a:gd name="connsiteY662" fmla="*/ 283645 h 527215"/>
                <a:gd name="connsiteX663" fmla="*/ 200772 w 481456"/>
                <a:gd name="connsiteY663" fmla="*/ 284927 h 527215"/>
                <a:gd name="connsiteX664" fmla="*/ 202768 w 481456"/>
                <a:gd name="connsiteY664" fmla="*/ 286342 h 527215"/>
                <a:gd name="connsiteX665" fmla="*/ 205253 w 481456"/>
                <a:gd name="connsiteY665" fmla="*/ 287055 h 527215"/>
                <a:gd name="connsiteX666" fmla="*/ 208438 w 481456"/>
                <a:gd name="connsiteY666" fmla="*/ 286381 h 527215"/>
                <a:gd name="connsiteX667" fmla="*/ 209020 w 481456"/>
                <a:gd name="connsiteY667" fmla="*/ 286897 h 527215"/>
                <a:gd name="connsiteX668" fmla="*/ 206958 w 481456"/>
                <a:gd name="connsiteY668" fmla="*/ 288774 h 527215"/>
                <a:gd name="connsiteX669" fmla="*/ 207394 w 481456"/>
                <a:gd name="connsiteY669" fmla="*/ 291087 h 527215"/>
                <a:gd name="connsiteX670" fmla="*/ 206628 w 481456"/>
                <a:gd name="connsiteY670" fmla="*/ 291007 h 527215"/>
                <a:gd name="connsiteX671" fmla="*/ 204922 w 481456"/>
                <a:gd name="connsiteY671" fmla="*/ 288602 h 527215"/>
                <a:gd name="connsiteX672" fmla="*/ 203865 w 481456"/>
                <a:gd name="connsiteY672" fmla="*/ 288033 h 527215"/>
                <a:gd name="connsiteX673" fmla="*/ 201645 w 481456"/>
                <a:gd name="connsiteY673" fmla="*/ 287822 h 527215"/>
                <a:gd name="connsiteX674" fmla="*/ 198473 w 481456"/>
                <a:gd name="connsiteY674" fmla="*/ 286077 h 527215"/>
                <a:gd name="connsiteX675" fmla="*/ 195525 w 481456"/>
                <a:gd name="connsiteY675" fmla="*/ 285615 h 527215"/>
                <a:gd name="connsiteX676" fmla="*/ 191771 w 481456"/>
                <a:gd name="connsiteY676" fmla="*/ 287439 h 527215"/>
                <a:gd name="connsiteX677" fmla="*/ 188599 w 481456"/>
                <a:gd name="connsiteY677" fmla="*/ 290175 h 527215"/>
                <a:gd name="connsiteX678" fmla="*/ 187859 w 481456"/>
                <a:gd name="connsiteY678" fmla="*/ 291298 h 527215"/>
                <a:gd name="connsiteX679" fmla="*/ 186260 w 481456"/>
                <a:gd name="connsiteY679" fmla="*/ 292316 h 527215"/>
                <a:gd name="connsiteX680" fmla="*/ 186154 w 481456"/>
                <a:gd name="connsiteY680" fmla="*/ 292963 h 527215"/>
                <a:gd name="connsiteX681" fmla="*/ 186868 w 481456"/>
                <a:gd name="connsiteY681" fmla="*/ 293334 h 527215"/>
                <a:gd name="connsiteX682" fmla="*/ 188758 w 481456"/>
                <a:gd name="connsiteY682" fmla="*/ 293056 h 527215"/>
                <a:gd name="connsiteX683" fmla="*/ 193251 w 481456"/>
                <a:gd name="connsiteY683" fmla="*/ 293030 h 527215"/>
                <a:gd name="connsiteX684" fmla="*/ 202068 w 481456"/>
                <a:gd name="connsiteY684" fmla="*/ 293307 h 527215"/>
                <a:gd name="connsiteX685" fmla="*/ 204566 w 481456"/>
                <a:gd name="connsiteY685" fmla="*/ 293558 h 527215"/>
                <a:gd name="connsiteX686" fmla="*/ 204248 w 481456"/>
                <a:gd name="connsiteY686" fmla="*/ 294629 h 527215"/>
                <a:gd name="connsiteX687" fmla="*/ 192392 w 481456"/>
                <a:gd name="connsiteY687" fmla="*/ 294827 h 527215"/>
                <a:gd name="connsiteX688" fmla="*/ 189167 w 481456"/>
                <a:gd name="connsiteY688" fmla="*/ 295329 h 527215"/>
                <a:gd name="connsiteX689" fmla="*/ 186815 w 481456"/>
                <a:gd name="connsiteY689" fmla="*/ 296083 h 527215"/>
                <a:gd name="connsiteX690" fmla="*/ 184356 w 481456"/>
                <a:gd name="connsiteY690" fmla="*/ 295686 h 527215"/>
                <a:gd name="connsiteX691" fmla="*/ 181885 w 481456"/>
                <a:gd name="connsiteY691" fmla="*/ 296849 h 527215"/>
                <a:gd name="connsiteX692" fmla="*/ 180087 w 481456"/>
                <a:gd name="connsiteY692" fmla="*/ 296651 h 527215"/>
                <a:gd name="connsiteX693" fmla="*/ 178514 w 481456"/>
                <a:gd name="connsiteY693" fmla="*/ 297775 h 527215"/>
                <a:gd name="connsiteX694" fmla="*/ 175937 w 481456"/>
                <a:gd name="connsiteY694" fmla="*/ 300418 h 527215"/>
                <a:gd name="connsiteX695" fmla="*/ 174602 w 481456"/>
                <a:gd name="connsiteY695" fmla="*/ 300511 h 527215"/>
                <a:gd name="connsiteX696" fmla="*/ 173095 w 481456"/>
                <a:gd name="connsiteY696" fmla="*/ 301066 h 527215"/>
                <a:gd name="connsiteX697" fmla="*/ 171721 w 481456"/>
                <a:gd name="connsiteY697" fmla="*/ 301819 h 527215"/>
                <a:gd name="connsiteX698" fmla="*/ 172725 w 481456"/>
                <a:gd name="connsiteY698" fmla="*/ 303167 h 527215"/>
                <a:gd name="connsiteX699" fmla="*/ 176703 w 481456"/>
                <a:gd name="connsiteY699" fmla="*/ 303960 h 527215"/>
                <a:gd name="connsiteX700" fmla="*/ 177510 w 481456"/>
                <a:gd name="connsiteY700" fmla="*/ 304568 h 527215"/>
                <a:gd name="connsiteX701" fmla="*/ 174324 w 481456"/>
                <a:gd name="connsiteY701" fmla="*/ 304859 h 527215"/>
                <a:gd name="connsiteX702" fmla="*/ 171218 w 481456"/>
                <a:gd name="connsiteY702" fmla="*/ 304555 h 527215"/>
                <a:gd name="connsiteX703" fmla="*/ 169368 w 481456"/>
                <a:gd name="connsiteY703" fmla="*/ 305850 h 527215"/>
                <a:gd name="connsiteX704" fmla="*/ 168086 w 481456"/>
                <a:gd name="connsiteY704" fmla="*/ 306485 h 527215"/>
                <a:gd name="connsiteX705" fmla="*/ 165508 w 481456"/>
                <a:gd name="connsiteY705" fmla="*/ 306815 h 527215"/>
                <a:gd name="connsiteX706" fmla="*/ 163671 w 481456"/>
                <a:gd name="connsiteY706" fmla="*/ 308309 h 527215"/>
                <a:gd name="connsiteX707" fmla="*/ 163341 w 481456"/>
                <a:gd name="connsiteY707" fmla="*/ 310847 h 527215"/>
                <a:gd name="connsiteX708" fmla="*/ 161715 w 481456"/>
                <a:gd name="connsiteY708" fmla="*/ 310794 h 527215"/>
                <a:gd name="connsiteX709" fmla="*/ 161080 w 481456"/>
                <a:gd name="connsiteY709" fmla="*/ 313450 h 527215"/>
                <a:gd name="connsiteX710" fmla="*/ 162111 w 481456"/>
                <a:gd name="connsiteY710" fmla="*/ 318367 h 527215"/>
                <a:gd name="connsiteX711" fmla="*/ 166473 w 481456"/>
                <a:gd name="connsiteY711" fmla="*/ 318222 h 527215"/>
                <a:gd name="connsiteX712" fmla="*/ 167676 w 481456"/>
                <a:gd name="connsiteY712" fmla="*/ 317825 h 527215"/>
                <a:gd name="connsiteX713" fmla="*/ 169222 w 481456"/>
                <a:gd name="connsiteY713" fmla="*/ 317839 h 527215"/>
                <a:gd name="connsiteX714" fmla="*/ 172619 w 481456"/>
                <a:gd name="connsiteY714" fmla="*/ 317310 h 527215"/>
                <a:gd name="connsiteX715" fmla="*/ 178051 w 481456"/>
                <a:gd name="connsiteY715" fmla="*/ 316173 h 527215"/>
                <a:gd name="connsiteX716" fmla="*/ 179201 w 481456"/>
                <a:gd name="connsiteY716" fmla="*/ 316715 h 527215"/>
                <a:gd name="connsiteX717" fmla="*/ 177020 w 481456"/>
                <a:gd name="connsiteY717" fmla="*/ 317944 h 527215"/>
                <a:gd name="connsiteX718" fmla="*/ 174113 w 481456"/>
                <a:gd name="connsiteY718" fmla="*/ 318592 h 527215"/>
                <a:gd name="connsiteX719" fmla="*/ 172540 w 481456"/>
                <a:gd name="connsiteY719" fmla="*/ 319597 h 527215"/>
                <a:gd name="connsiteX720" fmla="*/ 167160 w 481456"/>
                <a:gd name="connsiteY720" fmla="*/ 319530 h 527215"/>
                <a:gd name="connsiteX721" fmla="*/ 155886 w 481456"/>
                <a:gd name="connsiteY721" fmla="*/ 321553 h 527215"/>
                <a:gd name="connsiteX722" fmla="*/ 156111 w 481456"/>
                <a:gd name="connsiteY722" fmla="*/ 322319 h 527215"/>
                <a:gd name="connsiteX723" fmla="*/ 159521 w 481456"/>
                <a:gd name="connsiteY723" fmla="*/ 323549 h 527215"/>
                <a:gd name="connsiteX724" fmla="*/ 160618 w 481456"/>
                <a:gd name="connsiteY724" fmla="*/ 325095 h 527215"/>
                <a:gd name="connsiteX725" fmla="*/ 159679 w 481456"/>
                <a:gd name="connsiteY725" fmla="*/ 325452 h 527215"/>
                <a:gd name="connsiteX726" fmla="*/ 156560 w 481456"/>
                <a:gd name="connsiteY726" fmla="*/ 325174 h 527215"/>
                <a:gd name="connsiteX727" fmla="*/ 154181 w 481456"/>
                <a:gd name="connsiteY727" fmla="*/ 326430 h 527215"/>
                <a:gd name="connsiteX728" fmla="*/ 153071 w 481456"/>
                <a:gd name="connsiteY728" fmla="*/ 328796 h 527215"/>
                <a:gd name="connsiteX729" fmla="*/ 147797 w 481456"/>
                <a:gd name="connsiteY729" fmla="*/ 333144 h 527215"/>
                <a:gd name="connsiteX730" fmla="*/ 146462 w 481456"/>
                <a:gd name="connsiteY730" fmla="*/ 334678 h 527215"/>
                <a:gd name="connsiteX731" fmla="*/ 145220 w 481456"/>
                <a:gd name="connsiteY731" fmla="*/ 336700 h 527215"/>
                <a:gd name="connsiteX732" fmla="*/ 143660 w 481456"/>
                <a:gd name="connsiteY732" fmla="*/ 339766 h 527215"/>
                <a:gd name="connsiteX733" fmla="*/ 143898 w 481456"/>
                <a:gd name="connsiteY733" fmla="*/ 341828 h 527215"/>
                <a:gd name="connsiteX734" fmla="*/ 145153 w 481456"/>
                <a:gd name="connsiteY734" fmla="*/ 342661 h 527215"/>
                <a:gd name="connsiteX735" fmla="*/ 146356 w 481456"/>
                <a:gd name="connsiteY735" fmla="*/ 342397 h 527215"/>
                <a:gd name="connsiteX736" fmla="*/ 147691 w 481456"/>
                <a:gd name="connsiteY736" fmla="*/ 342780 h 527215"/>
                <a:gd name="connsiteX737" fmla="*/ 148273 w 481456"/>
                <a:gd name="connsiteY737" fmla="*/ 343956 h 527215"/>
                <a:gd name="connsiteX738" fmla="*/ 149290 w 481456"/>
                <a:gd name="connsiteY738" fmla="*/ 344181 h 527215"/>
                <a:gd name="connsiteX739" fmla="*/ 151075 w 481456"/>
                <a:gd name="connsiteY739" fmla="*/ 343903 h 527215"/>
                <a:gd name="connsiteX740" fmla="*/ 154908 w 481456"/>
                <a:gd name="connsiteY740" fmla="*/ 342145 h 527215"/>
                <a:gd name="connsiteX741" fmla="*/ 156864 w 481456"/>
                <a:gd name="connsiteY741" fmla="*/ 340877 h 527215"/>
                <a:gd name="connsiteX742" fmla="*/ 158662 w 481456"/>
                <a:gd name="connsiteY742" fmla="*/ 340335 h 527215"/>
                <a:gd name="connsiteX743" fmla="*/ 155357 w 481456"/>
                <a:gd name="connsiteY743" fmla="*/ 343427 h 527215"/>
                <a:gd name="connsiteX744" fmla="*/ 151035 w 481456"/>
                <a:gd name="connsiteY744" fmla="*/ 346282 h 527215"/>
                <a:gd name="connsiteX745" fmla="*/ 147215 w 481456"/>
                <a:gd name="connsiteY745" fmla="*/ 346613 h 527215"/>
                <a:gd name="connsiteX746" fmla="*/ 145682 w 481456"/>
                <a:gd name="connsiteY746" fmla="*/ 345133 h 527215"/>
                <a:gd name="connsiteX747" fmla="*/ 144413 w 481456"/>
                <a:gd name="connsiteY747" fmla="*/ 344300 h 527215"/>
                <a:gd name="connsiteX748" fmla="*/ 131751 w 481456"/>
                <a:gd name="connsiteY748" fmla="*/ 349349 h 527215"/>
                <a:gd name="connsiteX749" fmla="*/ 129107 w 481456"/>
                <a:gd name="connsiteY749" fmla="*/ 351094 h 527215"/>
                <a:gd name="connsiteX750" fmla="*/ 128235 w 481456"/>
                <a:gd name="connsiteY750" fmla="*/ 352997 h 527215"/>
                <a:gd name="connsiteX751" fmla="*/ 128116 w 481456"/>
                <a:gd name="connsiteY751" fmla="*/ 354861 h 527215"/>
                <a:gd name="connsiteX752" fmla="*/ 129940 w 481456"/>
                <a:gd name="connsiteY752" fmla="*/ 354411 h 527215"/>
                <a:gd name="connsiteX753" fmla="*/ 133152 w 481456"/>
                <a:gd name="connsiteY753" fmla="*/ 353288 h 527215"/>
                <a:gd name="connsiteX754" fmla="*/ 134500 w 481456"/>
                <a:gd name="connsiteY754" fmla="*/ 353393 h 527215"/>
                <a:gd name="connsiteX755" fmla="*/ 132438 w 481456"/>
                <a:gd name="connsiteY755" fmla="*/ 355125 h 527215"/>
                <a:gd name="connsiteX756" fmla="*/ 128777 w 481456"/>
                <a:gd name="connsiteY756" fmla="*/ 356579 h 527215"/>
                <a:gd name="connsiteX757" fmla="*/ 126755 w 481456"/>
                <a:gd name="connsiteY757" fmla="*/ 356737 h 527215"/>
                <a:gd name="connsiteX758" fmla="*/ 124191 w 481456"/>
                <a:gd name="connsiteY758" fmla="*/ 358350 h 527215"/>
                <a:gd name="connsiteX759" fmla="*/ 121177 w 481456"/>
                <a:gd name="connsiteY759" fmla="*/ 359262 h 527215"/>
                <a:gd name="connsiteX760" fmla="*/ 119300 w 481456"/>
                <a:gd name="connsiteY760" fmla="*/ 361337 h 527215"/>
                <a:gd name="connsiteX761" fmla="*/ 114172 w 481456"/>
                <a:gd name="connsiteY761" fmla="*/ 363240 h 527215"/>
                <a:gd name="connsiteX762" fmla="*/ 107854 w 481456"/>
                <a:gd name="connsiteY762" fmla="*/ 369215 h 527215"/>
                <a:gd name="connsiteX763" fmla="*/ 103505 w 481456"/>
                <a:gd name="connsiteY763" fmla="*/ 371633 h 527215"/>
                <a:gd name="connsiteX764" fmla="*/ 102131 w 481456"/>
                <a:gd name="connsiteY764" fmla="*/ 374171 h 527215"/>
                <a:gd name="connsiteX765" fmla="*/ 100677 w 481456"/>
                <a:gd name="connsiteY765" fmla="*/ 375770 h 527215"/>
                <a:gd name="connsiteX766" fmla="*/ 97663 w 481456"/>
                <a:gd name="connsiteY766" fmla="*/ 377092 h 527215"/>
                <a:gd name="connsiteX767" fmla="*/ 95853 w 481456"/>
                <a:gd name="connsiteY767" fmla="*/ 378850 h 527215"/>
                <a:gd name="connsiteX768" fmla="*/ 94914 w 481456"/>
                <a:gd name="connsiteY768" fmla="*/ 381084 h 527215"/>
                <a:gd name="connsiteX769" fmla="*/ 95429 w 481456"/>
                <a:gd name="connsiteY769" fmla="*/ 381771 h 527215"/>
                <a:gd name="connsiteX770" fmla="*/ 96632 w 481456"/>
                <a:gd name="connsiteY770" fmla="*/ 381309 h 527215"/>
                <a:gd name="connsiteX771" fmla="*/ 98747 w 481456"/>
                <a:gd name="connsiteY771" fmla="*/ 381256 h 527215"/>
                <a:gd name="connsiteX772" fmla="*/ 99977 w 481456"/>
                <a:gd name="connsiteY772" fmla="*/ 383344 h 527215"/>
                <a:gd name="connsiteX773" fmla="*/ 101126 w 481456"/>
                <a:gd name="connsiteY773" fmla="*/ 384362 h 527215"/>
                <a:gd name="connsiteX774" fmla="*/ 101721 w 481456"/>
                <a:gd name="connsiteY774" fmla="*/ 385736 h 527215"/>
                <a:gd name="connsiteX775" fmla="*/ 104246 w 481456"/>
                <a:gd name="connsiteY775" fmla="*/ 385961 h 527215"/>
                <a:gd name="connsiteX776" fmla="*/ 109718 w 481456"/>
                <a:gd name="connsiteY776" fmla="*/ 384494 h 527215"/>
                <a:gd name="connsiteX777" fmla="*/ 121190 w 481456"/>
                <a:gd name="connsiteY777" fmla="*/ 379485 h 527215"/>
                <a:gd name="connsiteX778" fmla="*/ 123345 w 481456"/>
                <a:gd name="connsiteY778" fmla="*/ 377594 h 527215"/>
                <a:gd name="connsiteX779" fmla="*/ 121798 w 481456"/>
                <a:gd name="connsiteY779" fmla="*/ 376180 h 527215"/>
                <a:gd name="connsiteX780" fmla="*/ 120794 w 481456"/>
                <a:gd name="connsiteY780" fmla="*/ 375691 h 527215"/>
                <a:gd name="connsiteX781" fmla="*/ 123873 w 481456"/>
                <a:gd name="connsiteY781" fmla="*/ 374013 h 527215"/>
                <a:gd name="connsiteX782" fmla="*/ 126530 w 481456"/>
                <a:gd name="connsiteY782" fmla="*/ 372955 h 527215"/>
                <a:gd name="connsiteX783" fmla="*/ 128315 w 481456"/>
                <a:gd name="connsiteY783" fmla="*/ 372493 h 527215"/>
                <a:gd name="connsiteX784" fmla="*/ 130667 w 481456"/>
                <a:gd name="connsiteY784" fmla="*/ 373101 h 527215"/>
                <a:gd name="connsiteX785" fmla="*/ 131209 w 481456"/>
                <a:gd name="connsiteY785" fmla="*/ 373642 h 527215"/>
                <a:gd name="connsiteX786" fmla="*/ 128090 w 481456"/>
                <a:gd name="connsiteY786" fmla="*/ 375017 h 527215"/>
                <a:gd name="connsiteX787" fmla="*/ 125803 w 481456"/>
                <a:gd name="connsiteY787" fmla="*/ 376259 h 527215"/>
                <a:gd name="connsiteX788" fmla="*/ 126543 w 481456"/>
                <a:gd name="connsiteY788" fmla="*/ 376775 h 527215"/>
                <a:gd name="connsiteX789" fmla="*/ 128341 w 481456"/>
                <a:gd name="connsiteY789" fmla="*/ 376828 h 527215"/>
                <a:gd name="connsiteX790" fmla="*/ 129121 w 481456"/>
                <a:gd name="connsiteY790" fmla="*/ 377779 h 527215"/>
                <a:gd name="connsiteX791" fmla="*/ 129557 w 481456"/>
                <a:gd name="connsiteY791" fmla="*/ 378599 h 527215"/>
                <a:gd name="connsiteX792" fmla="*/ 126781 w 481456"/>
                <a:gd name="connsiteY792" fmla="*/ 379630 h 527215"/>
                <a:gd name="connsiteX793" fmla="*/ 124706 w 481456"/>
                <a:gd name="connsiteY793" fmla="*/ 380753 h 527215"/>
                <a:gd name="connsiteX794" fmla="*/ 121534 w 481456"/>
                <a:gd name="connsiteY794" fmla="*/ 381282 h 527215"/>
                <a:gd name="connsiteX795" fmla="*/ 118203 w 481456"/>
                <a:gd name="connsiteY795" fmla="*/ 382458 h 527215"/>
                <a:gd name="connsiteX796" fmla="*/ 117159 w 481456"/>
                <a:gd name="connsiteY796" fmla="*/ 383119 h 527215"/>
                <a:gd name="connsiteX797" fmla="*/ 116168 w 481456"/>
                <a:gd name="connsiteY797" fmla="*/ 384811 h 527215"/>
                <a:gd name="connsiteX798" fmla="*/ 116802 w 481456"/>
                <a:gd name="connsiteY798" fmla="*/ 385353 h 527215"/>
                <a:gd name="connsiteX799" fmla="*/ 117833 w 481456"/>
                <a:gd name="connsiteY799" fmla="*/ 387243 h 527215"/>
                <a:gd name="connsiteX800" fmla="*/ 116763 w 481456"/>
                <a:gd name="connsiteY800" fmla="*/ 387190 h 527215"/>
                <a:gd name="connsiteX801" fmla="*/ 114568 w 481456"/>
                <a:gd name="connsiteY801" fmla="*/ 387600 h 527215"/>
                <a:gd name="connsiteX802" fmla="*/ 109731 w 481456"/>
                <a:gd name="connsiteY802" fmla="*/ 387045 h 527215"/>
                <a:gd name="connsiteX803" fmla="*/ 106810 w 481456"/>
                <a:gd name="connsiteY803" fmla="*/ 387415 h 527215"/>
                <a:gd name="connsiteX804" fmla="*/ 104721 w 481456"/>
                <a:gd name="connsiteY804" fmla="*/ 387970 h 527215"/>
                <a:gd name="connsiteX805" fmla="*/ 103572 w 481456"/>
                <a:gd name="connsiteY805" fmla="*/ 389027 h 527215"/>
                <a:gd name="connsiteX806" fmla="*/ 102765 w 481456"/>
                <a:gd name="connsiteY806" fmla="*/ 388909 h 527215"/>
                <a:gd name="connsiteX807" fmla="*/ 101946 w 481456"/>
                <a:gd name="connsiteY807" fmla="*/ 386807 h 527215"/>
                <a:gd name="connsiteX808" fmla="*/ 101087 w 481456"/>
                <a:gd name="connsiteY808" fmla="*/ 386477 h 527215"/>
                <a:gd name="connsiteX809" fmla="*/ 99950 w 481456"/>
                <a:gd name="connsiteY809" fmla="*/ 385670 h 527215"/>
                <a:gd name="connsiteX810" fmla="*/ 97373 w 481456"/>
                <a:gd name="connsiteY810" fmla="*/ 383146 h 527215"/>
                <a:gd name="connsiteX811" fmla="*/ 95549 w 481456"/>
                <a:gd name="connsiteY811" fmla="*/ 383516 h 527215"/>
                <a:gd name="connsiteX812" fmla="*/ 93976 w 481456"/>
                <a:gd name="connsiteY812" fmla="*/ 384111 h 527215"/>
                <a:gd name="connsiteX813" fmla="*/ 90182 w 481456"/>
                <a:gd name="connsiteY813" fmla="*/ 384494 h 527215"/>
                <a:gd name="connsiteX814" fmla="*/ 86918 w 481456"/>
                <a:gd name="connsiteY814" fmla="*/ 387296 h 527215"/>
                <a:gd name="connsiteX815" fmla="*/ 85530 w 481456"/>
                <a:gd name="connsiteY815" fmla="*/ 387190 h 527215"/>
                <a:gd name="connsiteX816" fmla="*/ 85384 w 481456"/>
                <a:gd name="connsiteY816" fmla="*/ 386265 h 527215"/>
                <a:gd name="connsiteX817" fmla="*/ 86997 w 481456"/>
                <a:gd name="connsiteY817" fmla="*/ 384613 h 527215"/>
                <a:gd name="connsiteX818" fmla="*/ 86574 w 481456"/>
                <a:gd name="connsiteY818" fmla="*/ 383926 h 527215"/>
                <a:gd name="connsiteX819" fmla="*/ 80957 w 481456"/>
                <a:gd name="connsiteY819" fmla="*/ 382617 h 527215"/>
                <a:gd name="connsiteX820" fmla="*/ 77705 w 481456"/>
                <a:gd name="connsiteY820" fmla="*/ 383199 h 527215"/>
                <a:gd name="connsiteX821" fmla="*/ 75815 w 481456"/>
                <a:gd name="connsiteY821" fmla="*/ 383741 h 527215"/>
                <a:gd name="connsiteX822" fmla="*/ 72352 w 481456"/>
                <a:gd name="connsiteY822" fmla="*/ 385406 h 527215"/>
                <a:gd name="connsiteX823" fmla="*/ 71612 w 481456"/>
                <a:gd name="connsiteY823" fmla="*/ 386318 h 527215"/>
                <a:gd name="connsiteX824" fmla="*/ 72074 w 481456"/>
                <a:gd name="connsiteY824" fmla="*/ 387666 h 527215"/>
                <a:gd name="connsiteX825" fmla="*/ 73872 w 481456"/>
                <a:gd name="connsiteY825" fmla="*/ 388195 h 527215"/>
                <a:gd name="connsiteX826" fmla="*/ 76066 w 481456"/>
                <a:gd name="connsiteY826" fmla="*/ 388142 h 527215"/>
                <a:gd name="connsiteX827" fmla="*/ 76965 w 481456"/>
                <a:gd name="connsiteY827" fmla="*/ 389001 h 527215"/>
                <a:gd name="connsiteX828" fmla="*/ 76833 w 481456"/>
                <a:gd name="connsiteY828" fmla="*/ 390257 h 527215"/>
                <a:gd name="connsiteX829" fmla="*/ 75749 w 481456"/>
                <a:gd name="connsiteY829" fmla="*/ 390984 h 527215"/>
                <a:gd name="connsiteX830" fmla="*/ 69775 w 481456"/>
                <a:gd name="connsiteY830" fmla="*/ 391658 h 527215"/>
                <a:gd name="connsiteX831" fmla="*/ 68070 w 481456"/>
                <a:gd name="connsiteY831" fmla="*/ 392927 h 527215"/>
                <a:gd name="connsiteX832" fmla="*/ 67515 w 481456"/>
                <a:gd name="connsiteY832" fmla="*/ 394817 h 527215"/>
                <a:gd name="connsiteX833" fmla="*/ 68968 w 481456"/>
                <a:gd name="connsiteY833" fmla="*/ 396826 h 527215"/>
                <a:gd name="connsiteX834" fmla="*/ 70951 w 481456"/>
                <a:gd name="connsiteY834" fmla="*/ 397843 h 527215"/>
                <a:gd name="connsiteX835" fmla="*/ 76119 w 481456"/>
                <a:gd name="connsiteY835" fmla="*/ 401928 h 527215"/>
                <a:gd name="connsiteX836" fmla="*/ 76370 w 481456"/>
                <a:gd name="connsiteY836" fmla="*/ 402800 h 527215"/>
                <a:gd name="connsiteX837" fmla="*/ 70369 w 481456"/>
                <a:gd name="connsiteY837" fmla="*/ 399786 h 527215"/>
                <a:gd name="connsiteX838" fmla="*/ 68466 w 481456"/>
                <a:gd name="connsiteY838" fmla="*/ 399033 h 527215"/>
                <a:gd name="connsiteX839" fmla="*/ 66378 w 481456"/>
                <a:gd name="connsiteY839" fmla="*/ 396614 h 527215"/>
                <a:gd name="connsiteX840" fmla="*/ 61738 w 481456"/>
                <a:gd name="connsiteY840" fmla="*/ 396059 h 527215"/>
                <a:gd name="connsiteX841" fmla="*/ 59333 w 481456"/>
                <a:gd name="connsiteY841" fmla="*/ 396284 h 527215"/>
                <a:gd name="connsiteX842" fmla="*/ 57760 w 481456"/>
                <a:gd name="connsiteY842" fmla="*/ 396152 h 527215"/>
                <a:gd name="connsiteX843" fmla="*/ 56161 w 481456"/>
                <a:gd name="connsiteY843" fmla="*/ 396390 h 527215"/>
                <a:gd name="connsiteX844" fmla="*/ 52566 w 481456"/>
                <a:gd name="connsiteY844" fmla="*/ 398319 h 527215"/>
                <a:gd name="connsiteX845" fmla="*/ 45151 w 481456"/>
                <a:gd name="connsiteY845" fmla="*/ 399985 h 527215"/>
                <a:gd name="connsiteX846" fmla="*/ 43816 w 481456"/>
                <a:gd name="connsiteY846" fmla="*/ 400672 h 527215"/>
                <a:gd name="connsiteX847" fmla="*/ 43551 w 481456"/>
                <a:gd name="connsiteY847" fmla="*/ 401373 h 527215"/>
                <a:gd name="connsiteX848" fmla="*/ 40617 w 481456"/>
                <a:gd name="connsiteY848" fmla="*/ 404241 h 527215"/>
                <a:gd name="connsiteX849" fmla="*/ 39652 w 481456"/>
                <a:gd name="connsiteY849" fmla="*/ 405985 h 527215"/>
                <a:gd name="connsiteX850" fmla="*/ 40511 w 481456"/>
                <a:gd name="connsiteY850" fmla="*/ 406488 h 527215"/>
                <a:gd name="connsiteX851" fmla="*/ 45283 w 481456"/>
                <a:gd name="connsiteY851" fmla="*/ 405774 h 527215"/>
                <a:gd name="connsiteX852" fmla="*/ 46975 w 481456"/>
                <a:gd name="connsiteY852" fmla="*/ 405192 h 527215"/>
                <a:gd name="connsiteX853" fmla="*/ 49526 w 481456"/>
                <a:gd name="connsiteY853" fmla="*/ 405179 h 527215"/>
                <a:gd name="connsiteX854" fmla="*/ 52724 w 481456"/>
                <a:gd name="connsiteY854" fmla="*/ 406210 h 527215"/>
                <a:gd name="connsiteX855" fmla="*/ 65122 w 481456"/>
                <a:gd name="connsiteY855" fmla="*/ 404703 h 527215"/>
                <a:gd name="connsiteX856" fmla="*/ 66074 w 481456"/>
                <a:gd name="connsiteY856" fmla="*/ 405708 h 527215"/>
                <a:gd name="connsiteX857" fmla="*/ 60417 w 481456"/>
                <a:gd name="connsiteY857" fmla="*/ 405985 h 527215"/>
                <a:gd name="connsiteX858" fmla="*/ 55209 w 481456"/>
                <a:gd name="connsiteY858" fmla="*/ 407228 h 527215"/>
                <a:gd name="connsiteX859" fmla="*/ 54799 w 481456"/>
                <a:gd name="connsiteY859" fmla="*/ 407902 h 527215"/>
                <a:gd name="connsiteX860" fmla="*/ 54958 w 481456"/>
                <a:gd name="connsiteY860" fmla="*/ 408801 h 527215"/>
                <a:gd name="connsiteX861" fmla="*/ 58117 w 481456"/>
                <a:gd name="connsiteY861" fmla="*/ 409422 h 527215"/>
                <a:gd name="connsiteX862" fmla="*/ 57377 w 481456"/>
                <a:gd name="connsiteY862" fmla="*/ 409964 h 527215"/>
                <a:gd name="connsiteX863" fmla="*/ 55751 w 481456"/>
                <a:gd name="connsiteY863" fmla="*/ 410360 h 527215"/>
                <a:gd name="connsiteX864" fmla="*/ 54231 w 481456"/>
                <a:gd name="connsiteY864" fmla="*/ 410493 h 527215"/>
                <a:gd name="connsiteX865" fmla="*/ 50226 w 481456"/>
                <a:gd name="connsiteY865" fmla="*/ 408986 h 527215"/>
                <a:gd name="connsiteX866" fmla="*/ 43974 w 481456"/>
                <a:gd name="connsiteY866" fmla="*/ 408364 h 527215"/>
                <a:gd name="connsiteX867" fmla="*/ 39771 w 481456"/>
                <a:gd name="connsiteY867" fmla="*/ 408087 h 527215"/>
                <a:gd name="connsiteX868" fmla="*/ 37299 w 481456"/>
                <a:gd name="connsiteY868" fmla="*/ 408510 h 527215"/>
                <a:gd name="connsiteX869" fmla="*/ 33810 w 481456"/>
                <a:gd name="connsiteY869" fmla="*/ 408801 h 527215"/>
                <a:gd name="connsiteX870" fmla="*/ 32132 w 481456"/>
                <a:gd name="connsiteY870" fmla="*/ 408761 h 527215"/>
                <a:gd name="connsiteX871" fmla="*/ 30546 w 481456"/>
                <a:gd name="connsiteY871" fmla="*/ 409448 h 527215"/>
                <a:gd name="connsiteX872" fmla="*/ 29805 w 481456"/>
                <a:gd name="connsiteY872" fmla="*/ 411074 h 527215"/>
                <a:gd name="connsiteX873" fmla="*/ 28351 w 481456"/>
                <a:gd name="connsiteY873" fmla="*/ 412026 h 527215"/>
                <a:gd name="connsiteX874" fmla="*/ 27413 w 481456"/>
                <a:gd name="connsiteY874" fmla="*/ 412925 h 527215"/>
                <a:gd name="connsiteX875" fmla="*/ 27717 w 481456"/>
                <a:gd name="connsiteY875" fmla="*/ 413929 h 527215"/>
                <a:gd name="connsiteX876" fmla="*/ 30175 w 481456"/>
                <a:gd name="connsiteY876" fmla="*/ 413704 h 527215"/>
                <a:gd name="connsiteX877" fmla="*/ 34008 w 481456"/>
                <a:gd name="connsiteY877" fmla="*/ 412898 h 527215"/>
                <a:gd name="connsiteX878" fmla="*/ 38608 w 481456"/>
                <a:gd name="connsiteY878" fmla="*/ 412396 h 527215"/>
                <a:gd name="connsiteX879" fmla="*/ 37167 w 481456"/>
                <a:gd name="connsiteY879" fmla="*/ 413533 h 527215"/>
                <a:gd name="connsiteX880" fmla="*/ 36374 w 481456"/>
                <a:gd name="connsiteY880" fmla="*/ 413942 h 527215"/>
                <a:gd name="connsiteX881" fmla="*/ 29091 w 481456"/>
                <a:gd name="connsiteY881" fmla="*/ 415330 h 527215"/>
                <a:gd name="connsiteX882" fmla="*/ 26646 w 481456"/>
                <a:gd name="connsiteY882" fmla="*/ 415409 h 527215"/>
                <a:gd name="connsiteX883" fmla="*/ 25549 w 481456"/>
                <a:gd name="connsiteY883" fmla="*/ 414749 h 527215"/>
                <a:gd name="connsiteX884" fmla="*/ 24690 w 481456"/>
                <a:gd name="connsiteY884" fmla="*/ 413942 h 527215"/>
                <a:gd name="connsiteX885" fmla="*/ 23302 w 481456"/>
                <a:gd name="connsiteY885" fmla="*/ 413718 h 527215"/>
                <a:gd name="connsiteX886" fmla="*/ 21095 w 481456"/>
                <a:gd name="connsiteY886" fmla="*/ 414511 h 527215"/>
                <a:gd name="connsiteX887" fmla="*/ 19562 w 481456"/>
                <a:gd name="connsiteY887" fmla="*/ 414656 h 527215"/>
                <a:gd name="connsiteX888" fmla="*/ 15887 w 481456"/>
                <a:gd name="connsiteY888" fmla="*/ 416387 h 527215"/>
                <a:gd name="connsiteX889" fmla="*/ 14856 w 481456"/>
                <a:gd name="connsiteY889" fmla="*/ 418211 h 527215"/>
                <a:gd name="connsiteX890" fmla="*/ 13614 w 481456"/>
                <a:gd name="connsiteY890" fmla="*/ 419018 h 527215"/>
                <a:gd name="connsiteX891" fmla="*/ 12292 w 481456"/>
                <a:gd name="connsiteY891" fmla="*/ 420432 h 527215"/>
                <a:gd name="connsiteX892" fmla="*/ 11050 w 481456"/>
                <a:gd name="connsiteY892" fmla="*/ 420379 h 527215"/>
                <a:gd name="connsiteX893" fmla="*/ 10059 w 481456"/>
                <a:gd name="connsiteY893" fmla="*/ 419494 h 527215"/>
                <a:gd name="connsiteX894" fmla="*/ 8116 w 481456"/>
                <a:gd name="connsiteY894" fmla="*/ 420220 h 527215"/>
                <a:gd name="connsiteX895" fmla="*/ 7045 w 481456"/>
                <a:gd name="connsiteY895" fmla="*/ 423617 h 527215"/>
                <a:gd name="connsiteX896" fmla="*/ 8195 w 481456"/>
                <a:gd name="connsiteY896" fmla="*/ 425389 h 527215"/>
                <a:gd name="connsiteX897" fmla="*/ 10270 w 481456"/>
                <a:gd name="connsiteY897" fmla="*/ 425930 h 527215"/>
                <a:gd name="connsiteX898" fmla="*/ 14315 w 481456"/>
                <a:gd name="connsiteY898" fmla="*/ 425679 h 527215"/>
                <a:gd name="connsiteX899" fmla="*/ 18042 w 481456"/>
                <a:gd name="connsiteY899" fmla="*/ 426261 h 527215"/>
                <a:gd name="connsiteX900" fmla="*/ 27109 w 481456"/>
                <a:gd name="connsiteY900" fmla="*/ 428058 h 527215"/>
                <a:gd name="connsiteX901" fmla="*/ 32290 w 481456"/>
                <a:gd name="connsiteY901" fmla="*/ 428098 h 527215"/>
                <a:gd name="connsiteX902" fmla="*/ 37934 w 481456"/>
                <a:gd name="connsiteY902" fmla="*/ 427173 h 527215"/>
                <a:gd name="connsiteX903" fmla="*/ 38873 w 481456"/>
                <a:gd name="connsiteY903" fmla="*/ 427609 h 527215"/>
                <a:gd name="connsiteX904" fmla="*/ 33651 w 481456"/>
                <a:gd name="connsiteY904" fmla="*/ 429195 h 527215"/>
                <a:gd name="connsiteX905" fmla="*/ 24796 w 481456"/>
                <a:gd name="connsiteY905" fmla="*/ 429697 h 527215"/>
                <a:gd name="connsiteX906" fmla="*/ 20474 w 481456"/>
                <a:gd name="connsiteY906" fmla="*/ 428680 h 527215"/>
                <a:gd name="connsiteX907" fmla="*/ 14129 w 481456"/>
                <a:gd name="connsiteY907" fmla="*/ 426895 h 527215"/>
                <a:gd name="connsiteX908" fmla="*/ 7296 w 481456"/>
                <a:gd name="connsiteY908" fmla="*/ 427186 h 527215"/>
                <a:gd name="connsiteX909" fmla="*/ 4732 w 481456"/>
                <a:gd name="connsiteY909" fmla="*/ 426803 h 527215"/>
                <a:gd name="connsiteX910" fmla="*/ 3635 w 481456"/>
                <a:gd name="connsiteY910" fmla="*/ 427371 h 527215"/>
                <a:gd name="connsiteX911" fmla="*/ 3172 w 481456"/>
                <a:gd name="connsiteY911" fmla="*/ 429129 h 527215"/>
                <a:gd name="connsiteX912" fmla="*/ 3397 w 481456"/>
                <a:gd name="connsiteY912" fmla="*/ 431654 h 527215"/>
                <a:gd name="connsiteX913" fmla="*/ 4666 w 481456"/>
                <a:gd name="connsiteY913" fmla="*/ 433332 h 527215"/>
                <a:gd name="connsiteX914" fmla="*/ 6648 w 481456"/>
                <a:gd name="connsiteY914" fmla="*/ 433967 h 527215"/>
                <a:gd name="connsiteX915" fmla="*/ 7904 w 481456"/>
                <a:gd name="connsiteY915" fmla="*/ 435936 h 527215"/>
                <a:gd name="connsiteX916" fmla="*/ 9820 w 481456"/>
                <a:gd name="connsiteY916" fmla="*/ 436914 h 527215"/>
                <a:gd name="connsiteX917" fmla="*/ 11195 w 481456"/>
                <a:gd name="connsiteY917" fmla="*/ 437416 h 527215"/>
                <a:gd name="connsiteX918" fmla="*/ 9583 w 481456"/>
                <a:gd name="connsiteY918" fmla="*/ 438183 h 527215"/>
                <a:gd name="connsiteX919" fmla="*/ 7904 w 481456"/>
                <a:gd name="connsiteY919" fmla="*/ 438143 h 527215"/>
                <a:gd name="connsiteX920" fmla="*/ 4533 w 481456"/>
                <a:gd name="connsiteY920" fmla="*/ 438751 h 527215"/>
                <a:gd name="connsiteX921" fmla="*/ 4216 w 481456"/>
                <a:gd name="connsiteY921" fmla="*/ 440179 h 527215"/>
                <a:gd name="connsiteX922" fmla="*/ 4692 w 481456"/>
                <a:gd name="connsiteY922" fmla="*/ 443430 h 527215"/>
                <a:gd name="connsiteX923" fmla="*/ 6291 w 481456"/>
                <a:gd name="connsiteY923" fmla="*/ 445043 h 527215"/>
                <a:gd name="connsiteX924" fmla="*/ 10495 w 481456"/>
                <a:gd name="connsiteY924" fmla="*/ 447078 h 527215"/>
                <a:gd name="connsiteX925" fmla="*/ 12993 w 481456"/>
                <a:gd name="connsiteY925" fmla="*/ 447224 h 527215"/>
                <a:gd name="connsiteX926" fmla="*/ 16892 w 481456"/>
                <a:gd name="connsiteY926" fmla="*/ 446061 h 527215"/>
                <a:gd name="connsiteX927" fmla="*/ 25496 w 481456"/>
                <a:gd name="connsiteY927" fmla="*/ 445558 h 527215"/>
                <a:gd name="connsiteX928" fmla="*/ 31405 w 481456"/>
                <a:gd name="connsiteY928" fmla="*/ 446417 h 527215"/>
                <a:gd name="connsiteX929" fmla="*/ 33572 w 481456"/>
                <a:gd name="connsiteY929" fmla="*/ 445889 h 527215"/>
                <a:gd name="connsiteX930" fmla="*/ 34643 w 481456"/>
                <a:gd name="connsiteY930" fmla="*/ 443576 h 527215"/>
                <a:gd name="connsiteX931" fmla="*/ 35806 w 481456"/>
                <a:gd name="connsiteY931" fmla="*/ 442413 h 527215"/>
                <a:gd name="connsiteX932" fmla="*/ 36308 w 481456"/>
                <a:gd name="connsiteY932" fmla="*/ 442677 h 527215"/>
                <a:gd name="connsiteX933" fmla="*/ 35951 w 481456"/>
                <a:gd name="connsiteY933" fmla="*/ 443959 h 527215"/>
                <a:gd name="connsiteX934" fmla="*/ 36850 w 481456"/>
                <a:gd name="connsiteY934" fmla="*/ 444541 h 527215"/>
                <a:gd name="connsiteX935" fmla="*/ 39547 w 481456"/>
                <a:gd name="connsiteY935" fmla="*/ 444963 h 527215"/>
                <a:gd name="connsiteX936" fmla="*/ 42441 w 481456"/>
                <a:gd name="connsiteY936" fmla="*/ 445730 h 527215"/>
                <a:gd name="connsiteX937" fmla="*/ 47001 w 481456"/>
                <a:gd name="connsiteY937" fmla="*/ 445585 h 527215"/>
                <a:gd name="connsiteX938" fmla="*/ 49037 w 481456"/>
                <a:gd name="connsiteY938" fmla="*/ 445201 h 527215"/>
                <a:gd name="connsiteX939" fmla="*/ 49499 w 481456"/>
                <a:gd name="connsiteY939" fmla="*/ 444369 h 527215"/>
                <a:gd name="connsiteX940" fmla="*/ 49116 w 481456"/>
                <a:gd name="connsiteY940" fmla="*/ 442571 h 527215"/>
                <a:gd name="connsiteX941" fmla="*/ 50253 w 481456"/>
                <a:gd name="connsiteY941" fmla="*/ 440311 h 527215"/>
                <a:gd name="connsiteX942" fmla="*/ 52486 w 481456"/>
                <a:gd name="connsiteY942" fmla="*/ 438712 h 527215"/>
                <a:gd name="connsiteX943" fmla="*/ 52671 w 481456"/>
                <a:gd name="connsiteY943" fmla="*/ 439108 h 527215"/>
                <a:gd name="connsiteX944" fmla="*/ 50504 w 481456"/>
                <a:gd name="connsiteY944" fmla="*/ 442148 h 527215"/>
                <a:gd name="connsiteX945" fmla="*/ 51574 w 481456"/>
                <a:gd name="connsiteY945" fmla="*/ 444157 h 527215"/>
                <a:gd name="connsiteX946" fmla="*/ 55513 w 481456"/>
                <a:gd name="connsiteY946" fmla="*/ 444448 h 527215"/>
                <a:gd name="connsiteX947" fmla="*/ 54324 w 481456"/>
                <a:gd name="connsiteY947" fmla="*/ 445307 h 527215"/>
                <a:gd name="connsiteX948" fmla="*/ 44305 w 481456"/>
                <a:gd name="connsiteY948" fmla="*/ 447514 h 527215"/>
                <a:gd name="connsiteX949" fmla="*/ 44371 w 481456"/>
                <a:gd name="connsiteY949" fmla="*/ 449457 h 527215"/>
                <a:gd name="connsiteX950" fmla="*/ 44952 w 481456"/>
                <a:gd name="connsiteY950" fmla="*/ 450713 h 527215"/>
                <a:gd name="connsiteX951" fmla="*/ 44173 w 481456"/>
                <a:gd name="connsiteY951" fmla="*/ 451057 h 527215"/>
                <a:gd name="connsiteX952" fmla="*/ 43062 w 481456"/>
                <a:gd name="connsiteY952" fmla="*/ 449999 h 527215"/>
                <a:gd name="connsiteX953" fmla="*/ 42943 w 481456"/>
                <a:gd name="connsiteY953" fmla="*/ 448413 h 527215"/>
                <a:gd name="connsiteX954" fmla="*/ 41622 w 481456"/>
                <a:gd name="connsiteY954" fmla="*/ 447224 h 527215"/>
                <a:gd name="connsiteX955" fmla="*/ 39177 w 481456"/>
                <a:gd name="connsiteY955" fmla="*/ 446193 h 527215"/>
                <a:gd name="connsiteX956" fmla="*/ 35859 w 481456"/>
                <a:gd name="connsiteY956" fmla="*/ 446338 h 527215"/>
                <a:gd name="connsiteX957" fmla="*/ 32026 w 481456"/>
                <a:gd name="connsiteY957" fmla="*/ 447686 h 527215"/>
                <a:gd name="connsiteX958" fmla="*/ 29541 w 481456"/>
                <a:gd name="connsiteY958" fmla="*/ 447766 h 527215"/>
                <a:gd name="connsiteX959" fmla="*/ 23487 w 481456"/>
                <a:gd name="connsiteY959" fmla="*/ 446827 h 527215"/>
                <a:gd name="connsiteX960" fmla="*/ 13984 w 481456"/>
                <a:gd name="connsiteY960" fmla="*/ 448400 h 527215"/>
                <a:gd name="connsiteX961" fmla="*/ 9688 w 481456"/>
                <a:gd name="connsiteY961" fmla="*/ 448625 h 527215"/>
                <a:gd name="connsiteX962" fmla="*/ 7812 w 481456"/>
                <a:gd name="connsiteY962" fmla="*/ 448453 h 527215"/>
                <a:gd name="connsiteX963" fmla="*/ 5921 w 481456"/>
                <a:gd name="connsiteY963" fmla="*/ 448003 h 527215"/>
                <a:gd name="connsiteX964" fmla="*/ 4177 w 481456"/>
                <a:gd name="connsiteY964" fmla="*/ 448849 h 527215"/>
                <a:gd name="connsiteX965" fmla="*/ 4375 w 481456"/>
                <a:gd name="connsiteY965" fmla="*/ 451466 h 527215"/>
                <a:gd name="connsiteX966" fmla="*/ 4018 w 481456"/>
                <a:gd name="connsiteY966" fmla="*/ 453462 h 527215"/>
                <a:gd name="connsiteX967" fmla="*/ 4613 w 481456"/>
                <a:gd name="connsiteY967" fmla="*/ 457348 h 527215"/>
                <a:gd name="connsiteX968" fmla="*/ 5855 w 481456"/>
                <a:gd name="connsiteY968" fmla="*/ 459185 h 527215"/>
                <a:gd name="connsiteX969" fmla="*/ 8327 w 481456"/>
                <a:gd name="connsiteY969" fmla="*/ 460890 h 527215"/>
                <a:gd name="connsiteX970" fmla="*/ 12411 w 481456"/>
                <a:gd name="connsiteY970" fmla="*/ 459661 h 527215"/>
                <a:gd name="connsiteX971" fmla="*/ 15306 w 481456"/>
                <a:gd name="connsiteY971" fmla="*/ 457679 h 527215"/>
                <a:gd name="connsiteX972" fmla="*/ 16469 w 481456"/>
                <a:gd name="connsiteY972" fmla="*/ 457837 h 527215"/>
                <a:gd name="connsiteX973" fmla="*/ 14381 w 481456"/>
                <a:gd name="connsiteY973" fmla="*/ 459476 h 527215"/>
                <a:gd name="connsiteX974" fmla="*/ 6728 w 481456"/>
                <a:gd name="connsiteY974" fmla="*/ 463085 h 527215"/>
                <a:gd name="connsiteX975" fmla="*/ 6067 w 481456"/>
                <a:gd name="connsiteY975" fmla="*/ 464102 h 527215"/>
                <a:gd name="connsiteX976" fmla="*/ 6834 w 481456"/>
                <a:gd name="connsiteY976" fmla="*/ 467645 h 527215"/>
                <a:gd name="connsiteX977" fmla="*/ 8750 w 481456"/>
                <a:gd name="connsiteY977" fmla="*/ 470301 h 527215"/>
                <a:gd name="connsiteX978" fmla="*/ 11314 w 481456"/>
                <a:gd name="connsiteY978" fmla="*/ 471636 h 527215"/>
                <a:gd name="connsiteX979" fmla="*/ 14434 w 481456"/>
                <a:gd name="connsiteY979" fmla="*/ 471517 h 527215"/>
                <a:gd name="connsiteX980" fmla="*/ 16099 w 481456"/>
                <a:gd name="connsiteY980" fmla="*/ 471636 h 527215"/>
                <a:gd name="connsiteX981" fmla="*/ 16681 w 481456"/>
                <a:gd name="connsiteY981" fmla="*/ 472429 h 527215"/>
                <a:gd name="connsiteX982" fmla="*/ 12768 w 481456"/>
                <a:gd name="connsiteY982" fmla="*/ 473804 h 527215"/>
                <a:gd name="connsiteX983" fmla="*/ 10415 w 481456"/>
                <a:gd name="connsiteY983" fmla="*/ 473883 h 527215"/>
                <a:gd name="connsiteX984" fmla="*/ 8221 w 481456"/>
                <a:gd name="connsiteY984" fmla="*/ 473381 h 527215"/>
                <a:gd name="connsiteX985" fmla="*/ 7032 w 481456"/>
                <a:gd name="connsiteY985" fmla="*/ 473341 h 527215"/>
                <a:gd name="connsiteX986" fmla="*/ 6358 w 481456"/>
                <a:gd name="connsiteY986" fmla="*/ 474438 h 527215"/>
                <a:gd name="connsiteX987" fmla="*/ 7190 w 481456"/>
                <a:gd name="connsiteY987" fmla="*/ 476170 h 527215"/>
                <a:gd name="connsiteX988" fmla="*/ 6463 w 481456"/>
                <a:gd name="connsiteY988" fmla="*/ 478020 h 527215"/>
                <a:gd name="connsiteX989" fmla="*/ 5023 w 481456"/>
                <a:gd name="connsiteY989" fmla="*/ 479923 h 527215"/>
                <a:gd name="connsiteX990" fmla="*/ 4626 w 481456"/>
                <a:gd name="connsiteY990" fmla="*/ 482567 h 527215"/>
                <a:gd name="connsiteX991" fmla="*/ 4679 w 481456"/>
                <a:gd name="connsiteY991" fmla="*/ 484219 h 527215"/>
                <a:gd name="connsiteX992" fmla="*/ 5353 w 481456"/>
                <a:gd name="connsiteY992" fmla="*/ 484973 h 527215"/>
                <a:gd name="connsiteX993" fmla="*/ 6160 w 481456"/>
                <a:gd name="connsiteY993" fmla="*/ 484880 h 527215"/>
                <a:gd name="connsiteX994" fmla="*/ 7177 w 481456"/>
                <a:gd name="connsiteY994" fmla="*/ 483598 h 527215"/>
                <a:gd name="connsiteX995" fmla="*/ 7785 w 481456"/>
                <a:gd name="connsiteY995" fmla="*/ 483135 h 527215"/>
                <a:gd name="connsiteX996" fmla="*/ 9636 w 481456"/>
                <a:gd name="connsiteY996" fmla="*/ 481827 h 527215"/>
                <a:gd name="connsiteX997" fmla="*/ 12517 w 481456"/>
                <a:gd name="connsiteY997" fmla="*/ 480135 h 527215"/>
                <a:gd name="connsiteX998" fmla="*/ 13852 w 481456"/>
                <a:gd name="connsiteY998" fmla="*/ 478007 h 527215"/>
                <a:gd name="connsiteX999" fmla="*/ 16786 w 481456"/>
                <a:gd name="connsiteY999" fmla="*/ 475363 h 527215"/>
                <a:gd name="connsiteX1000" fmla="*/ 18835 w 481456"/>
                <a:gd name="connsiteY1000" fmla="*/ 474941 h 527215"/>
                <a:gd name="connsiteX1001" fmla="*/ 20381 w 481456"/>
                <a:gd name="connsiteY1001" fmla="*/ 473804 h 527215"/>
                <a:gd name="connsiteX1002" fmla="*/ 21016 w 481456"/>
                <a:gd name="connsiteY1002" fmla="*/ 471715 h 527215"/>
                <a:gd name="connsiteX1003" fmla="*/ 22324 w 481456"/>
                <a:gd name="connsiteY1003" fmla="*/ 470301 h 527215"/>
                <a:gd name="connsiteX1004" fmla="*/ 25073 w 481456"/>
                <a:gd name="connsiteY1004" fmla="*/ 468120 h 527215"/>
                <a:gd name="connsiteX1005" fmla="*/ 26144 w 481456"/>
                <a:gd name="connsiteY1005" fmla="*/ 466666 h 527215"/>
                <a:gd name="connsiteX1006" fmla="*/ 30056 w 481456"/>
                <a:gd name="connsiteY1006" fmla="*/ 464790 h 527215"/>
                <a:gd name="connsiteX1007" fmla="*/ 39242 w 481456"/>
                <a:gd name="connsiteY1007" fmla="*/ 462688 h 527215"/>
                <a:gd name="connsiteX1008" fmla="*/ 43009 w 481456"/>
                <a:gd name="connsiteY1008" fmla="*/ 462397 h 527215"/>
                <a:gd name="connsiteX1009" fmla="*/ 42071 w 481456"/>
                <a:gd name="connsiteY1009" fmla="*/ 463270 h 527215"/>
                <a:gd name="connsiteX1010" fmla="*/ 38820 w 481456"/>
                <a:gd name="connsiteY1010" fmla="*/ 463891 h 527215"/>
                <a:gd name="connsiteX1011" fmla="*/ 37458 w 481456"/>
                <a:gd name="connsiteY1011" fmla="*/ 464816 h 527215"/>
                <a:gd name="connsiteX1012" fmla="*/ 36242 w 481456"/>
                <a:gd name="connsiteY1012" fmla="*/ 466125 h 527215"/>
                <a:gd name="connsiteX1013" fmla="*/ 33400 w 481456"/>
                <a:gd name="connsiteY1013" fmla="*/ 471663 h 527215"/>
                <a:gd name="connsiteX1014" fmla="*/ 33440 w 481456"/>
                <a:gd name="connsiteY1014" fmla="*/ 470090 h 527215"/>
                <a:gd name="connsiteX1015" fmla="*/ 34511 w 481456"/>
                <a:gd name="connsiteY1015" fmla="*/ 466296 h 527215"/>
                <a:gd name="connsiteX1016" fmla="*/ 33440 w 481456"/>
                <a:gd name="connsiteY1016" fmla="*/ 465080 h 527215"/>
                <a:gd name="connsiteX1017" fmla="*/ 30030 w 481456"/>
                <a:gd name="connsiteY1017" fmla="*/ 466495 h 527215"/>
                <a:gd name="connsiteX1018" fmla="*/ 25787 w 481456"/>
                <a:gd name="connsiteY1018" fmla="*/ 469574 h 527215"/>
                <a:gd name="connsiteX1019" fmla="*/ 25020 w 481456"/>
                <a:gd name="connsiteY1019" fmla="*/ 471345 h 527215"/>
                <a:gd name="connsiteX1020" fmla="*/ 25126 w 481456"/>
                <a:gd name="connsiteY1020" fmla="*/ 472205 h 527215"/>
                <a:gd name="connsiteX1021" fmla="*/ 24241 w 481456"/>
                <a:gd name="connsiteY1021" fmla="*/ 473460 h 527215"/>
                <a:gd name="connsiteX1022" fmla="*/ 22734 w 481456"/>
                <a:gd name="connsiteY1022" fmla="*/ 474808 h 527215"/>
                <a:gd name="connsiteX1023" fmla="*/ 18372 w 481456"/>
                <a:gd name="connsiteY1023" fmla="*/ 477875 h 527215"/>
                <a:gd name="connsiteX1024" fmla="*/ 17262 w 481456"/>
                <a:gd name="connsiteY1024" fmla="*/ 479157 h 527215"/>
                <a:gd name="connsiteX1025" fmla="*/ 17870 w 481456"/>
                <a:gd name="connsiteY1025" fmla="*/ 480584 h 527215"/>
                <a:gd name="connsiteX1026" fmla="*/ 19271 w 481456"/>
                <a:gd name="connsiteY1026" fmla="*/ 480928 h 527215"/>
                <a:gd name="connsiteX1027" fmla="*/ 21941 w 481456"/>
                <a:gd name="connsiteY1027" fmla="*/ 480452 h 527215"/>
                <a:gd name="connsiteX1028" fmla="*/ 23791 w 481456"/>
                <a:gd name="connsiteY1028" fmla="*/ 480386 h 527215"/>
                <a:gd name="connsiteX1029" fmla="*/ 26858 w 481456"/>
                <a:gd name="connsiteY1029" fmla="*/ 479963 h 527215"/>
                <a:gd name="connsiteX1030" fmla="*/ 26937 w 481456"/>
                <a:gd name="connsiteY1030" fmla="*/ 480307 h 527215"/>
                <a:gd name="connsiteX1031" fmla="*/ 22364 w 481456"/>
                <a:gd name="connsiteY1031" fmla="*/ 482210 h 527215"/>
                <a:gd name="connsiteX1032" fmla="*/ 19879 w 481456"/>
                <a:gd name="connsiteY1032" fmla="*/ 482488 h 527215"/>
                <a:gd name="connsiteX1033" fmla="*/ 17910 w 481456"/>
                <a:gd name="connsiteY1033" fmla="*/ 484378 h 527215"/>
                <a:gd name="connsiteX1034" fmla="*/ 14090 w 481456"/>
                <a:gd name="connsiteY1034" fmla="*/ 483717 h 527215"/>
                <a:gd name="connsiteX1035" fmla="*/ 13125 w 481456"/>
                <a:gd name="connsiteY1035" fmla="*/ 483030 h 527215"/>
                <a:gd name="connsiteX1036" fmla="*/ 11975 w 481456"/>
                <a:gd name="connsiteY1036" fmla="*/ 483030 h 527215"/>
                <a:gd name="connsiteX1037" fmla="*/ 10534 w 481456"/>
                <a:gd name="connsiteY1037" fmla="*/ 484523 h 527215"/>
                <a:gd name="connsiteX1038" fmla="*/ 8552 w 481456"/>
                <a:gd name="connsiteY1038" fmla="*/ 484867 h 527215"/>
                <a:gd name="connsiteX1039" fmla="*/ 7217 w 481456"/>
                <a:gd name="connsiteY1039" fmla="*/ 486902 h 527215"/>
                <a:gd name="connsiteX1040" fmla="*/ 5948 w 481456"/>
                <a:gd name="connsiteY1040" fmla="*/ 489770 h 527215"/>
                <a:gd name="connsiteX1041" fmla="*/ 4626 w 481456"/>
                <a:gd name="connsiteY1041" fmla="*/ 495679 h 527215"/>
                <a:gd name="connsiteX1042" fmla="*/ 5393 w 481456"/>
                <a:gd name="connsiteY1042" fmla="*/ 497344 h 527215"/>
                <a:gd name="connsiteX1043" fmla="*/ 9199 w 481456"/>
                <a:gd name="connsiteY1043" fmla="*/ 497238 h 527215"/>
                <a:gd name="connsiteX1044" fmla="*/ 11354 w 481456"/>
                <a:gd name="connsiteY1044" fmla="*/ 496260 h 527215"/>
                <a:gd name="connsiteX1045" fmla="*/ 13376 w 481456"/>
                <a:gd name="connsiteY1045" fmla="*/ 493987 h 527215"/>
                <a:gd name="connsiteX1046" fmla="*/ 15266 w 481456"/>
                <a:gd name="connsiteY1046" fmla="*/ 493485 h 527215"/>
                <a:gd name="connsiteX1047" fmla="*/ 16495 w 481456"/>
                <a:gd name="connsiteY1047" fmla="*/ 492982 h 527215"/>
                <a:gd name="connsiteX1048" fmla="*/ 19073 w 481456"/>
                <a:gd name="connsiteY1048" fmla="*/ 492374 h 527215"/>
                <a:gd name="connsiteX1049" fmla="*/ 22589 w 481456"/>
                <a:gd name="connsiteY1049" fmla="*/ 490788 h 527215"/>
                <a:gd name="connsiteX1050" fmla="*/ 25483 w 481456"/>
                <a:gd name="connsiteY1050" fmla="*/ 488832 h 527215"/>
                <a:gd name="connsiteX1051" fmla="*/ 27929 w 481456"/>
                <a:gd name="connsiteY1051" fmla="*/ 487669 h 527215"/>
                <a:gd name="connsiteX1052" fmla="*/ 30466 w 481456"/>
                <a:gd name="connsiteY1052" fmla="*/ 486982 h 527215"/>
                <a:gd name="connsiteX1053" fmla="*/ 30678 w 481456"/>
                <a:gd name="connsiteY1053" fmla="*/ 487338 h 527215"/>
                <a:gd name="connsiteX1054" fmla="*/ 28444 w 481456"/>
                <a:gd name="connsiteY1054" fmla="*/ 488422 h 527215"/>
                <a:gd name="connsiteX1055" fmla="*/ 26250 w 481456"/>
                <a:gd name="connsiteY1055" fmla="*/ 490180 h 527215"/>
                <a:gd name="connsiteX1056" fmla="*/ 23210 w 481456"/>
                <a:gd name="connsiteY1056" fmla="*/ 492004 h 527215"/>
                <a:gd name="connsiteX1057" fmla="*/ 21161 w 481456"/>
                <a:gd name="connsiteY1057" fmla="*/ 493802 h 527215"/>
                <a:gd name="connsiteX1058" fmla="*/ 20804 w 481456"/>
                <a:gd name="connsiteY1058" fmla="*/ 495494 h 527215"/>
                <a:gd name="connsiteX1059" fmla="*/ 21386 w 481456"/>
                <a:gd name="connsiteY1059" fmla="*/ 496736 h 527215"/>
                <a:gd name="connsiteX1060" fmla="*/ 20936 w 481456"/>
                <a:gd name="connsiteY1060" fmla="*/ 498058 h 527215"/>
                <a:gd name="connsiteX1061" fmla="*/ 19707 w 481456"/>
                <a:gd name="connsiteY1061" fmla="*/ 499036 h 527215"/>
                <a:gd name="connsiteX1062" fmla="*/ 19668 w 481456"/>
                <a:gd name="connsiteY1062" fmla="*/ 500014 h 527215"/>
                <a:gd name="connsiteX1063" fmla="*/ 22166 w 481456"/>
                <a:gd name="connsiteY1063" fmla="*/ 501904 h 527215"/>
                <a:gd name="connsiteX1064" fmla="*/ 23791 w 481456"/>
                <a:gd name="connsiteY1064" fmla="*/ 502842 h 527215"/>
                <a:gd name="connsiteX1065" fmla="*/ 28312 w 481456"/>
                <a:gd name="connsiteY1065" fmla="*/ 501164 h 527215"/>
                <a:gd name="connsiteX1066" fmla="*/ 29144 w 481456"/>
                <a:gd name="connsiteY1066" fmla="*/ 501574 h 527215"/>
                <a:gd name="connsiteX1067" fmla="*/ 26091 w 481456"/>
                <a:gd name="connsiteY1067" fmla="*/ 503041 h 527215"/>
                <a:gd name="connsiteX1068" fmla="*/ 24479 w 481456"/>
                <a:gd name="connsiteY1068" fmla="*/ 504865 h 527215"/>
                <a:gd name="connsiteX1069" fmla="*/ 23699 w 481456"/>
                <a:gd name="connsiteY1069" fmla="*/ 504984 h 527215"/>
                <a:gd name="connsiteX1070" fmla="*/ 18848 w 481456"/>
                <a:gd name="connsiteY1070" fmla="*/ 502657 h 527215"/>
                <a:gd name="connsiteX1071" fmla="*/ 14024 w 481456"/>
                <a:gd name="connsiteY1071" fmla="*/ 501270 h 527215"/>
                <a:gd name="connsiteX1072" fmla="*/ 12847 w 481456"/>
                <a:gd name="connsiteY1072" fmla="*/ 502248 h 527215"/>
                <a:gd name="connsiteX1073" fmla="*/ 12028 w 481456"/>
                <a:gd name="connsiteY1073" fmla="*/ 506226 h 527215"/>
                <a:gd name="connsiteX1074" fmla="*/ 11829 w 481456"/>
                <a:gd name="connsiteY1074" fmla="*/ 508737 h 527215"/>
                <a:gd name="connsiteX1075" fmla="*/ 13112 w 481456"/>
                <a:gd name="connsiteY1075" fmla="*/ 511513 h 527215"/>
                <a:gd name="connsiteX1076" fmla="*/ 15464 w 481456"/>
                <a:gd name="connsiteY1076" fmla="*/ 514038 h 527215"/>
                <a:gd name="connsiteX1077" fmla="*/ 20831 w 481456"/>
                <a:gd name="connsiteY1077" fmla="*/ 516430 h 527215"/>
                <a:gd name="connsiteX1078" fmla="*/ 22364 w 481456"/>
                <a:gd name="connsiteY1078" fmla="*/ 517923 h 527215"/>
                <a:gd name="connsiteX1079" fmla="*/ 29039 w 481456"/>
                <a:gd name="connsiteY1079" fmla="*/ 520726 h 527215"/>
                <a:gd name="connsiteX1080" fmla="*/ 31101 w 481456"/>
                <a:gd name="connsiteY1080" fmla="*/ 520950 h 527215"/>
                <a:gd name="connsiteX1081" fmla="*/ 33665 w 481456"/>
                <a:gd name="connsiteY1081" fmla="*/ 520765 h 527215"/>
                <a:gd name="connsiteX1082" fmla="*/ 34524 w 481456"/>
                <a:gd name="connsiteY1082" fmla="*/ 520858 h 527215"/>
                <a:gd name="connsiteX1083" fmla="*/ 34841 w 481456"/>
                <a:gd name="connsiteY1083" fmla="*/ 521611 h 527215"/>
                <a:gd name="connsiteX1084" fmla="*/ 35145 w 481456"/>
                <a:gd name="connsiteY1084" fmla="*/ 521862 h 527215"/>
                <a:gd name="connsiteX1085" fmla="*/ 33347 w 481456"/>
                <a:gd name="connsiteY1085" fmla="*/ 523118 h 527215"/>
                <a:gd name="connsiteX1086" fmla="*/ 32277 w 481456"/>
                <a:gd name="connsiteY1086" fmla="*/ 524506 h 527215"/>
                <a:gd name="connsiteX1087" fmla="*/ 32977 w 481456"/>
                <a:gd name="connsiteY1087" fmla="*/ 525193 h 527215"/>
                <a:gd name="connsiteX1088" fmla="*/ 35819 w 481456"/>
                <a:gd name="connsiteY1088" fmla="*/ 525960 h 527215"/>
                <a:gd name="connsiteX1089" fmla="*/ 36546 w 481456"/>
                <a:gd name="connsiteY1089" fmla="*/ 525616 h 527215"/>
                <a:gd name="connsiteX1090" fmla="*/ 36678 w 481456"/>
                <a:gd name="connsiteY1090" fmla="*/ 524281 h 527215"/>
                <a:gd name="connsiteX1091" fmla="*/ 37339 w 481456"/>
                <a:gd name="connsiteY1091" fmla="*/ 523699 h 527215"/>
                <a:gd name="connsiteX1092" fmla="*/ 38846 w 481456"/>
                <a:gd name="connsiteY1092" fmla="*/ 523805 h 527215"/>
                <a:gd name="connsiteX1093" fmla="*/ 39560 w 481456"/>
                <a:gd name="connsiteY1093" fmla="*/ 524017 h 527215"/>
                <a:gd name="connsiteX1094" fmla="*/ 39203 w 481456"/>
                <a:gd name="connsiteY1094" fmla="*/ 524598 h 527215"/>
                <a:gd name="connsiteX1095" fmla="*/ 39084 w 481456"/>
                <a:gd name="connsiteY1095" fmla="*/ 525087 h 527215"/>
                <a:gd name="connsiteX1096" fmla="*/ 39335 w 481456"/>
                <a:gd name="connsiteY1096" fmla="*/ 525920 h 527215"/>
                <a:gd name="connsiteX1097" fmla="*/ 41357 w 481456"/>
                <a:gd name="connsiteY1097" fmla="*/ 527136 h 527215"/>
                <a:gd name="connsiteX1098" fmla="*/ 45217 w 481456"/>
                <a:gd name="connsiteY1098" fmla="*/ 526515 h 527215"/>
                <a:gd name="connsiteX1099" fmla="*/ 50715 w 481456"/>
                <a:gd name="connsiteY1099" fmla="*/ 527215 h 527215"/>
                <a:gd name="connsiteX1100" fmla="*/ 59068 w 481456"/>
                <a:gd name="connsiteY1100" fmla="*/ 525669 h 527215"/>
                <a:gd name="connsiteX1101" fmla="*/ 62386 w 481456"/>
                <a:gd name="connsiteY1101" fmla="*/ 523911 h 527215"/>
                <a:gd name="connsiteX1102" fmla="*/ 64990 w 481456"/>
                <a:gd name="connsiteY1102" fmla="*/ 523964 h 527215"/>
                <a:gd name="connsiteX1103" fmla="*/ 67990 w 481456"/>
                <a:gd name="connsiteY1103" fmla="*/ 521889 h 527215"/>
                <a:gd name="connsiteX1104" fmla="*/ 72260 w 481456"/>
                <a:gd name="connsiteY1104" fmla="*/ 519893 h 527215"/>
                <a:gd name="connsiteX1105" fmla="*/ 80600 w 481456"/>
                <a:gd name="connsiteY1105" fmla="*/ 512848 h 527215"/>
                <a:gd name="connsiteX1106" fmla="*/ 85675 w 481456"/>
                <a:gd name="connsiteY1106" fmla="*/ 510099 h 527215"/>
                <a:gd name="connsiteX1107" fmla="*/ 86006 w 481456"/>
                <a:gd name="connsiteY1107" fmla="*/ 509134 h 527215"/>
                <a:gd name="connsiteX1108" fmla="*/ 86918 w 481456"/>
                <a:gd name="connsiteY1108" fmla="*/ 508420 h 527215"/>
                <a:gd name="connsiteX1109" fmla="*/ 88623 w 481456"/>
                <a:gd name="connsiteY1109" fmla="*/ 508195 h 527215"/>
                <a:gd name="connsiteX1110" fmla="*/ 90103 w 481456"/>
                <a:gd name="connsiteY1110" fmla="*/ 506675 h 527215"/>
                <a:gd name="connsiteX1111" fmla="*/ 88385 w 481456"/>
                <a:gd name="connsiteY1111" fmla="*/ 505341 h 527215"/>
                <a:gd name="connsiteX1112" fmla="*/ 93262 w 481456"/>
                <a:gd name="connsiteY1112" fmla="*/ 503358 h 527215"/>
                <a:gd name="connsiteX1113" fmla="*/ 94623 w 481456"/>
                <a:gd name="connsiteY1113" fmla="*/ 503014 h 527215"/>
                <a:gd name="connsiteX1114" fmla="*/ 95403 w 481456"/>
                <a:gd name="connsiteY1114" fmla="*/ 502353 h 527215"/>
                <a:gd name="connsiteX1115" fmla="*/ 96196 w 481456"/>
                <a:gd name="connsiteY1115" fmla="*/ 501349 h 527215"/>
                <a:gd name="connsiteX1116" fmla="*/ 94822 w 481456"/>
                <a:gd name="connsiteY1116" fmla="*/ 499829 h 527215"/>
                <a:gd name="connsiteX1117" fmla="*/ 93434 w 481456"/>
                <a:gd name="connsiteY1117" fmla="*/ 498666 h 527215"/>
                <a:gd name="connsiteX1118" fmla="*/ 95007 w 481456"/>
                <a:gd name="connsiteY1118" fmla="*/ 498534 h 527215"/>
                <a:gd name="connsiteX1119" fmla="*/ 98298 w 481456"/>
                <a:gd name="connsiteY1119" fmla="*/ 500899 h 527215"/>
                <a:gd name="connsiteX1120" fmla="*/ 99130 w 481456"/>
                <a:gd name="connsiteY1120" fmla="*/ 502684 h 527215"/>
                <a:gd name="connsiteX1121" fmla="*/ 101483 w 481456"/>
                <a:gd name="connsiteY1121" fmla="*/ 502433 h 527215"/>
                <a:gd name="connsiteX1122" fmla="*/ 103981 w 481456"/>
                <a:gd name="connsiteY1122" fmla="*/ 500860 h 527215"/>
                <a:gd name="connsiteX1123" fmla="*/ 105911 w 481456"/>
                <a:gd name="connsiteY1123" fmla="*/ 501362 h 527215"/>
                <a:gd name="connsiteX1124" fmla="*/ 106440 w 481456"/>
                <a:gd name="connsiteY1124" fmla="*/ 500595 h 527215"/>
                <a:gd name="connsiteX1125" fmla="*/ 107206 w 481456"/>
                <a:gd name="connsiteY1125" fmla="*/ 499987 h 527215"/>
                <a:gd name="connsiteX1126" fmla="*/ 111013 w 481456"/>
                <a:gd name="connsiteY1126" fmla="*/ 494330 h 527215"/>
                <a:gd name="connsiteX1127" fmla="*/ 111489 w 481456"/>
                <a:gd name="connsiteY1127" fmla="*/ 491779 h 527215"/>
                <a:gd name="connsiteX1128" fmla="*/ 111330 w 481456"/>
                <a:gd name="connsiteY1128" fmla="*/ 490061 h 527215"/>
                <a:gd name="connsiteX1129" fmla="*/ 110550 w 481456"/>
                <a:gd name="connsiteY1129" fmla="*/ 489744 h 527215"/>
                <a:gd name="connsiteX1130" fmla="*/ 110378 w 481456"/>
                <a:gd name="connsiteY1130" fmla="*/ 488092 h 527215"/>
                <a:gd name="connsiteX1131" fmla="*/ 112295 w 481456"/>
                <a:gd name="connsiteY1131" fmla="*/ 487510 h 527215"/>
                <a:gd name="connsiteX1132" fmla="*/ 113815 w 481456"/>
                <a:gd name="connsiteY1132" fmla="*/ 486321 h 527215"/>
                <a:gd name="connsiteX1133" fmla="*/ 113115 w 481456"/>
                <a:gd name="connsiteY1133" fmla="*/ 483505 h 527215"/>
                <a:gd name="connsiteX1134" fmla="*/ 114344 w 481456"/>
                <a:gd name="connsiteY1134" fmla="*/ 481721 h 527215"/>
                <a:gd name="connsiteX1135" fmla="*/ 114516 w 481456"/>
                <a:gd name="connsiteY1135" fmla="*/ 483915 h 527215"/>
                <a:gd name="connsiteX1136" fmla="*/ 115110 w 481456"/>
                <a:gd name="connsiteY1136" fmla="*/ 485924 h 527215"/>
                <a:gd name="connsiteX1137" fmla="*/ 115031 w 481456"/>
                <a:gd name="connsiteY1137" fmla="*/ 490445 h 527215"/>
                <a:gd name="connsiteX1138" fmla="*/ 115309 w 481456"/>
                <a:gd name="connsiteY1138" fmla="*/ 491462 h 527215"/>
                <a:gd name="connsiteX1139" fmla="*/ 117265 w 481456"/>
                <a:gd name="connsiteY1139" fmla="*/ 493881 h 527215"/>
                <a:gd name="connsiteX1140" fmla="*/ 119102 w 481456"/>
                <a:gd name="connsiteY1140" fmla="*/ 496802 h 527215"/>
                <a:gd name="connsiteX1141" fmla="*/ 121322 w 481456"/>
                <a:gd name="connsiteY1141" fmla="*/ 497146 h 527215"/>
                <a:gd name="connsiteX1142" fmla="*/ 122406 w 481456"/>
                <a:gd name="connsiteY1142" fmla="*/ 497318 h 527215"/>
                <a:gd name="connsiteX1143" fmla="*/ 124257 w 481456"/>
                <a:gd name="connsiteY1143" fmla="*/ 497912 h 527215"/>
                <a:gd name="connsiteX1144" fmla="*/ 125090 w 481456"/>
                <a:gd name="connsiteY1144" fmla="*/ 497873 h 527215"/>
                <a:gd name="connsiteX1145" fmla="*/ 129795 w 481456"/>
                <a:gd name="connsiteY1145" fmla="*/ 498877 h 527215"/>
                <a:gd name="connsiteX1146" fmla="*/ 130218 w 481456"/>
                <a:gd name="connsiteY1146" fmla="*/ 499895 h 527215"/>
                <a:gd name="connsiteX1147" fmla="*/ 130257 w 481456"/>
                <a:gd name="connsiteY1147" fmla="*/ 500662 h 527215"/>
                <a:gd name="connsiteX1148" fmla="*/ 131923 w 481456"/>
                <a:gd name="connsiteY1148" fmla="*/ 503966 h 527215"/>
                <a:gd name="connsiteX1149" fmla="*/ 133390 w 481456"/>
                <a:gd name="connsiteY1149" fmla="*/ 504402 h 527215"/>
                <a:gd name="connsiteX1150" fmla="*/ 135386 w 481456"/>
                <a:gd name="connsiteY1150" fmla="*/ 503543 h 527215"/>
                <a:gd name="connsiteX1151" fmla="*/ 136774 w 481456"/>
                <a:gd name="connsiteY1151" fmla="*/ 501124 h 527215"/>
                <a:gd name="connsiteX1152" fmla="*/ 137553 w 481456"/>
                <a:gd name="connsiteY1152" fmla="*/ 497503 h 527215"/>
                <a:gd name="connsiteX1153" fmla="*/ 138465 w 481456"/>
                <a:gd name="connsiteY1153" fmla="*/ 494066 h 527215"/>
                <a:gd name="connsiteX1154" fmla="*/ 137342 w 481456"/>
                <a:gd name="connsiteY1154" fmla="*/ 490392 h 527215"/>
                <a:gd name="connsiteX1155" fmla="*/ 136152 w 481456"/>
                <a:gd name="connsiteY1155" fmla="*/ 487167 h 527215"/>
                <a:gd name="connsiteX1156" fmla="*/ 136073 w 481456"/>
                <a:gd name="connsiteY1156" fmla="*/ 486215 h 527215"/>
                <a:gd name="connsiteX1157" fmla="*/ 139126 w 481456"/>
                <a:gd name="connsiteY1157" fmla="*/ 483492 h 527215"/>
                <a:gd name="connsiteX1158" fmla="*/ 140051 w 481456"/>
                <a:gd name="connsiteY1158" fmla="*/ 481285 h 527215"/>
                <a:gd name="connsiteX1159" fmla="*/ 141056 w 481456"/>
                <a:gd name="connsiteY1159" fmla="*/ 479183 h 527215"/>
                <a:gd name="connsiteX1160" fmla="*/ 142166 w 481456"/>
                <a:gd name="connsiteY1160" fmla="*/ 478470 h 527215"/>
                <a:gd name="connsiteX1161" fmla="*/ 143832 w 481456"/>
                <a:gd name="connsiteY1161" fmla="*/ 478311 h 527215"/>
                <a:gd name="connsiteX1162" fmla="*/ 145775 w 481456"/>
                <a:gd name="connsiteY1162" fmla="*/ 477914 h 527215"/>
                <a:gd name="connsiteX1163" fmla="*/ 148207 w 481456"/>
                <a:gd name="connsiteY1163" fmla="*/ 476513 h 527215"/>
                <a:gd name="connsiteX1164" fmla="*/ 150388 w 481456"/>
                <a:gd name="connsiteY1164" fmla="*/ 474637 h 527215"/>
                <a:gd name="connsiteX1165" fmla="*/ 152040 w 481456"/>
                <a:gd name="connsiteY1165" fmla="*/ 472905 h 527215"/>
                <a:gd name="connsiteX1166" fmla="*/ 152568 w 481456"/>
                <a:gd name="connsiteY1166" fmla="*/ 469495 h 527215"/>
                <a:gd name="connsiteX1167" fmla="*/ 152568 w 481456"/>
                <a:gd name="connsiteY1167" fmla="*/ 467777 h 527215"/>
                <a:gd name="connsiteX1168" fmla="*/ 153295 w 481456"/>
                <a:gd name="connsiteY1168" fmla="*/ 466508 h 527215"/>
                <a:gd name="connsiteX1169" fmla="*/ 153983 w 481456"/>
                <a:gd name="connsiteY1169" fmla="*/ 464023 h 527215"/>
                <a:gd name="connsiteX1170" fmla="*/ 153269 w 481456"/>
                <a:gd name="connsiteY1170" fmla="*/ 461578 h 527215"/>
                <a:gd name="connsiteX1171" fmla="*/ 151075 w 481456"/>
                <a:gd name="connsiteY1171" fmla="*/ 457864 h 527215"/>
                <a:gd name="connsiteX1172" fmla="*/ 148431 w 481456"/>
                <a:gd name="connsiteY1172" fmla="*/ 452656 h 527215"/>
                <a:gd name="connsiteX1173" fmla="*/ 147995 w 481456"/>
                <a:gd name="connsiteY1173" fmla="*/ 449814 h 527215"/>
                <a:gd name="connsiteX1174" fmla="*/ 149172 w 481456"/>
                <a:gd name="connsiteY1174" fmla="*/ 449286 h 527215"/>
                <a:gd name="connsiteX1175" fmla="*/ 151419 w 481456"/>
                <a:gd name="connsiteY1175" fmla="*/ 448810 h 527215"/>
                <a:gd name="connsiteX1176" fmla="*/ 155674 w 481456"/>
                <a:gd name="connsiteY1176" fmla="*/ 448678 h 527215"/>
                <a:gd name="connsiteX1177" fmla="*/ 156124 w 481456"/>
                <a:gd name="connsiteY1177" fmla="*/ 448347 h 527215"/>
                <a:gd name="connsiteX1178" fmla="*/ 156533 w 481456"/>
                <a:gd name="connsiteY1178" fmla="*/ 447105 h 527215"/>
                <a:gd name="connsiteX1179" fmla="*/ 157472 w 481456"/>
                <a:gd name="connsiteY1179" fmla="*/ 445413 h 527215"/>
                <a:gd name="connsiteX1180" fmla="*/ 158477 w 481456"/>
                <a:gd name="connsiteY1180" fmla="*/ 444184 h 527215"/>
                <a:gd name="connsiteX1181" fmla="*/ 159151 w 481456"/>
                <a:gd name="connsiteY1181" fmla="*/ 442426 h 527215"/>
                <a:gd name="connsiteX1182" fmla="*/ 159468 w 481456"/>
                <a:gd name="connsiteY1182" fmla="*/ 440840 h 527215"/>
                <a:gd name="connsiteX1183" fmla="*/ 157009 w 481456"/>
                <a:gd name="connsiteY1183" fmla="*/ 438447 h 527215"/>
                <a:gd name="connsiteX1184" fmla="*/ 153811 w 481456"/>
                <a:gd name="connsiteY1184" fmla="*/ 436002 h 527215"/>
                <a:gd name="connsiteX1185" fmla="*/ 151656 w 481456"/>
                <a:gd name="connsiteY1185" fmla="*/ 435196 h 527215"/>
                <a:gd name="connsiteX1186" fmla="*/ 147810 w 481456"/>
                <a:gd name="connsiteY1186" fmla="*/ 433134 h 527215"/>
                <a:gd name="connsiteX1187" fmla="*/ 145114 w 481456"/>
                <a:gd name="connsiteY1187" fmla="*/ 431416 h 527215"/>
                <a:gd name="connsiteX1188" fmla="*/ 146594 w 481456"/>
                <a:gd name="connsiteY1188" fmla="*/ 424886 h 527215"/>
                <a:gd name="connsiteX1189" fmla="*/ 147691 w 481456"/>
                <a:gd name="connsiteY1189" fmla="*/ 420035 h 527215"/>
                <a:gd name="connsiteX1190" fmla="*/ 147863 w 481456"/>
                <a:gd name="connsiteY1190" fmla="*/ 418859 h 527215"/>
                <a:gd name="connsiteX1191" fmla="*/ 147890 w 481456"/>
                <a:gd name="connsiteY1191" fmla="*/ 417035 h 527215"/>
                <a:gd name="connsiteX1192" fmla="*/ 144136 w 481456"/>
                <a:gd name="connsiteY1192" fmla="*/ 409250 h 527215"/>
                <a:gd name="connsiteX1193" fmla="*/ 144268 w 481456"/>
                <a:gd name="connsiteY1193" fmla="*/ 407519 h 527215"/>
                <a:gd name="connsiteX1194" fmla="*/ 144598 w 481456"/>
                <a:gd name="connsiteY1194" fmla="*/ 405959 h 527215"/>
                <a:gd name="connsiteX1195" fmla="*/ 144189 w 481456"/>
                <a:gd name="connsiteY1195" fmla="*/ 403315 h 527215"/>
                <a:gd name="connsiteX1196" fmla="*/ 143951 w 481456"/>
                <a:gd name="connsiteY1196" fmla="*/ 400950 h 527215"/>
                <a:gd name="connsiteX1197" fmla="*/ 144572 w 481456"/>
                <a:gd name="connsiteY1197" fmla="*/ 400236 h 527215"/>
                <a:gd name="connsiteX1198" fmla="*/ 146052 w 481456"/>
                <a:gd name="connsiteY1198" fmla="*/ 398901 h 527215"/>
                <a:gd name="connsiteX1199" fmla="*/ 144612 w 481456"/>
                <a:gd name="connsiteY1199" fmla="*/ 396826 h 527215"/>
                <a:gd name="connsiteX1200" fmla="*/ 144493 w 481456"/>
                <a:gd name="connsiteY1200" fmla="*/ 396654 h 527215"/>
                <a:gd name="connsiteX1201" fmla="*/ 141770 w 481456"/>
                <a:gd name="connsiteY1201" fmla="*/ 391539 h 527215"/>
                <a:gd name="connsiteX1202" fmla="*/ 145814 w 481456"/>
                <a:gd name="connsiteY1202" fmla="*/ 386490 h 527215"/>
                <a:gd name="connsiteX1203" fmla="*/ 145074 w 481456"/>
                <a:gd name="connsiteY1203" fmla="*/ 383873 h 527215"/>
                <a:gd name="connsiteX1204" fmla="*/ 147493 w 481456"/>
                <a:gd name="connsiteY1204" fmla="*/ 381983 h 527215"/>
                <a:gd name="connsiteX1205" fmla="*/ 151881 w 481456"/>
                <a:gd name="connsiteY1205" fmla="*/ 377647 h 527215"/>
                <a:gd name="connsiteX1206" fmla="*/ 154339 w 481456"/>
                <a:gd name="connsiteY1206" fmla="*/ 375215 h 527215"/>
                <a:gd name="connsiteX1207" fmla="*/ 154868 w 481456"/>
                <a:gd name="connsiteY1207" fmla="*/ 374792 h 527215"/>
                <a:gd name="connsiteX1208" fmla="*/ 156825 w 481456"/>
                <a:gd name="connsiteY1208" fmla="*/ 373722 h 527215"/>
                <a:gd name="connsiteX1209" fmla="*/ 160538 w 481456"/>
                <a:gd name="connsiteY1209" fmla="*/ 372453 h 527215"/>
                <a:gd name="connsiteX1210" fmla="*/ 164662 w 481456"/>
                <a:gd name="connsiteY1210" fmla="*/ 371832 h 527215"/>
                <a:gd name="connsiteX1211" fmla="*/ 166499 w 481456"/>
                <a:gd name="connsiteY1211" fmla="*/ 371845 h 527215"/>
                <a:gd name="connsiteX1212" fmla="*/ 173624 w 481456"/>
                <a:gd name="connsiteY1212" fmla="*/ 372704 h 527215"/>
                <a:gd name="connsiteX1213" fmla="*/ 179188 w 481456"/>
                <a:gd name="connsiteY1213" fmla="*/ 373365 h 527215"/>
                <a:gd name="connsiteX1214" fmla="*/ 179981 w 481456"/>
                <a:gd name="connsiteY1214" fmla="*/ 372691 h 527215"/>
                <a:gd name="connsiteX1215" fmla="*/ 181105 w 481456"/>
                <a:gd name="connsiteY1215" fmla="*/ 371316 h 527215"/>
                <a:gd name="connsiteX1216" fmla="*/ 182546 w 481456"/>
                <a:gd name="connsiteY1216" fmla="*/ 369360 h 527215"/>
                <a:gd name="connsiteX1217" fmla="*/ 182625 w 481456"/>
                <a:gd name="connsiteY1217" fmla="*/ 367192 h 527215"/>
                <a:gd name="connsiteX1218" fmla="*/ 182003 w 481456"/>
                <a:gd name="connsiteY1218" fmla="*/ 364007 h 527215"/>
                <a:gd name="connsiteX1219" fmla="*/ 181144 w 481456"/>
                <a:gd name="connsiteY1219" fmla="*/ 362104 h 527215"/>
                <a:gd name="connsiteX1220" fmla="*/ 177219 w 481456"/>
                <a:gd name="connsiteY1220" fmla="*/ 360861 h 527215"/>
                <a:gd name="connsiteX1221" fmla="*/ 172923 w 481456"/>
                <a:gd name="connsiteY1221" fmla="*/ 359169 h 527215"/>
                <a:gd name="connsiteX1222" fmla="*/ 178025 w 481456"/>
                <a:gd name="connsiteY1222" fmla="*/ 353803 h 527215"/>
                <a:gd name="connsiteX1223" fmla="*/ 181554 w 481456"/>
                <a:gd name="connsiteY1223" fmla="*/ 350089 h 527215"/>
                <a:gd name="connsiteX1224" fmla="*/ 185903 w 481456"/>
                <a:gd name="connsiteY1224" fmla="*/ 344511 h 527215"/>
                <a:gd name="connsiteX1225" fmla="*/ 187238 w 481456"/>
                <a:gd name="connsiteY1225" fmla="*/ 342185 h 527215"/>
                <a:gd name="connsiteX1226" fmla="*/ 188229 w 481456"/>
                <a:gd name="connsiteY1226" fmla="*/ 341260 h 527215"/>
                <a:gd name="connsiteX1227" fmla="*/ 189299 w 481456"/>
                <a:gd name="connsiteY1227" fmla="*/ 332721 h 527215"/>
                <a:gd name="connsiteX1228" fmla="*/ 190106 w 481456"/>
                <a:gd name="connsiteY1228" fmla="*/ 330342 h 527215"/>
                <a:gd name="connsiteX1229" fmla="*/ 190793 w 481456"/>
                <a:gd name="connsiteY1229" fmla="*/ 329100 h 527215"/>
                <a:gd name="connsiteX1230" fmla="*/ 190767 w 481456"/>
                <a:gd name="connsiteY1230" fmla="*/ 327818 h 527215"/>
                <a:gd name="connsiteX1231" fmla="*/ 190225 w 481456"/>
                <a:gd name="connsiteY1231" fmla="*/ 325663 h 527215"/>
                <a:gd name="connsiteX1232" fmla="*/ 188837 w 481456"/>
                <a:gd name="connsiteY1232" fmla="*/ 320813 h 527215"/>
                <a:gd name="connsiteX1233" fmla="*/ 195842 w 481456"/>
                <a:gd name="connsiteY1233" fmla="*/ 320218 h 527215"/>
                <a:gd name="connsiteX1234" fmla="*/ 198116 w 481456"/>
                <a:gd name="connsiteY1234" fmla="*/ 319874 h 527215"/>
                <a:gd name="connsiteX1235" fmla="*/ 200217 w 481456"/>
                <a:gd name="connsiteY1235" fmla="*/ 319293 h 527215"/>
                <a:gd name="connsiteX1236" fmla="*/ 204315 w 481456"/>
                <a:gd name="connsiteY1236" fmla="*/ 317799 h 527215"/>
                <a:gd name="connsiteX1237" fmla="*/ 206310 w 481456"/>
                <a:gd name="connsiteY1237" fmla="*/ 316477 h 527215"/>
                <a:gd name="connsiteX1238" fmla="*/ 205002 w 481456"/>
                <a:gd name="connsiteY1238" fmla="*/ 311970 h 527215"/>
                <a:gd name="connsiteX1239" fmla="*/ 207447 w 481456"/>
                <a:gd name="connsiteY1239" fmla="*/ 310450 h 527215"/>
                <a:gd name="connsiteX1240" fmla="*/ 213329 w 481456"/>
                <a:gd name="connsiteY1240" fmla="*/ 305150 h 527215"/>
                <a:gd name="connsiteX1241" fmla="*/ 219686 w 481456"/>
                <a:gd name="connsiteY1241" fmla="*/ 300088 h 527215"/>
                <a:gd name="connsiteX1242" fmla="*/ 222673 w 481456"/>
                <a:gd name="connsiteY1242" fmla="*/ 298171 h 527215"/>
                <a:gd name="connsiteX1243" fmla="*/ 222951 w 481456"/>
                <a:gd name="connsiteY1243" fmla="*/ 297233 h 527215"/>
                <a:gd name="connsiteX1244" fmla="*/ 223136 w 481456"/>
                <a:gd name="connsiteY1244" fmla="*/ 295726 h 527215"/>
                <a:gd name="connsiteX1245" fmla="*/ 221669 w 481456"/>
                <a:gd name="connsiteY1245" fmla="*/ 293373 h 527215"/>
                <a:gd name="connsiteX1246" fmla="*/ 220136 w 481456"/>
                <a:gd name="connsiteY1246" fmla="*/ 291919 h 527215"/>
                <a:gd name="connsiteX1247" fmla="*/ 217162 w 481456"/>
                <a:gd name="connsiteY1247" fmla="*/ 289157 h 527215"/>
                <a:gd name="connsiteX1248" fmla="*/ 218299 w 481456"/>
                <a:gd name="connsiteY1248" fmla="*/ 287227 h 527215"/>
                <a:gd name="connsiteX1249" fmla="*/ 220374 w 481456"/>
                <a:gd name="connsiteY1249" fmla="*/ 286857 h 527215"/>
                <a:gd name="connsiteX1250" fmla="*/ 223110 w 481456"/>
                <a:gd name="connsiteY1250" fmla="*/ 286104 h 527215"/>
                <a:gd name="connsiteX1251" fmla="*/ 225185 w 481456"/>
                <a:gd name="connsiteY1251" fmla="*/ 284465 h 527215"/>
                <a:gd name="connsiteX1252" fmla="*/ 225383 w 481456"/>
                <a:gd name="connsiteY1252" fmla="*/ 284253 h 527215"/>
                <a:gd name="connsiteX1253" fmla="*/ 228714 w 481456"/>
                <a:gd name="connsiteY1253" fmla="*/ 277803 h 527215"/>
                <a:gd name="connsiteX1254" fmla="*/ 235653 w 481456"/>
                <a:gd name="connsiteY1254" fmla="*/ 274538 h 527215"/>
                <a:gd name="connsiteX1255" fmla="*/ 238389 w 481456"/>
                <a:gd name="connsiteY1255" fmla="*/ 272767 h 527215"/>
                <a:gd name="connsiteX1256" fmla="*/ 242870 w 481456"/>
                <a:gd name="connsiteY1256" fmla="*/ 274102 h 527215"/>
                <a:gd name="connsiteX1257" fmla="*/ 249439 w 481456"/>
                <a:gd name="connsiteY1257" fmla="*/ 276125 h 527215"/>
                <a:gd name="connsiteX1258" fmla="*/ 252135 w 481456"/>
                <a:gd name="connsiteY1258" fmla="*/ 273164 h 527215"/>
                <a:gd name="connsiteX1259" fmla="*/ 253020 w 481456"/>
                <a:gd name="connsiteY1259" fmla="*/ 272067 h 527215"/>
                <a:gd name="connsiteX1260" fmla="*/ 253867 w 481456"/>
                <a:gd name="connsiteY1260" fmla="*/ 270454 h 527215"/>
                <a:gd name="connsiteX1261" fmla="*/ 253311 w 481456"/>
                <a:gd name="connsiteY1261" fmla="*/ 267652 h 527215"/>
                <a:gd name="connsiteX1262" fmla="*/ 252928 w 481456"/>
                <a:gd name="connsiteY1262" fmla="*/ 264031 h 527215"/>
                <a:gd name="connsiteX1263" fmla="*/ 253126 w 481456"/>
                <a:gd name="connsiteY1263" fmla="*/ 262577 h 527215"/>
                <a:gd name="connsiteX1264" fmla="*/ 255651 w 481456"/>
                <a:gd name="connsiteY1264" fmla="*/ 261929 h 527215"/>
                <a:gd name="connsiteX1265" fmla="*/ 257025 w 481456"/>
                <a:gd name="connsiteY1265" fmla="*/ 261757 h 527215"/>
                <a:gd name="connsiteX1266" fmla="*/ 264255 w 481456"/>
                <a:gd name="connsiteY1266" fmla="*/ 263251 h 527215"/>
                <a:gd name="connsiteX1267" fmla="*/ 266053 w 481456"/>
                <a:gd name="connsiteY1267" fmla="*/ 263224 h 527215"/>
                <a:gd name="connsiteX1268" fmla="*/ 269437 w 481456"/>
                <a:gd name="connsiteY1268" fmla="*/ 263423 h 527215"/>
                <a:gd name="connsiteX1269" fmla="*/ 273256 w 481456"/>
                <a:gd name="connsiteY1269" fmla="*/ 264083 h 527215"/>
                <a:gd name="connsiteX1270" fmla="*/ 281279 w 481456"/>
                <a:gd name="connsiteY1270" fmla="*/ 265828 h 527215"/>
                <a:gd name="connsiteX1271" fmla="*/ 284597 w 481456"/>
                <a:gd name="connsiteY1271" fmla="*/ 266555 h 527215"/>
                <a:gd name="connsiteX1272" fmla="*/ 286434 w 481456"/>
                <a:gd name="connsiteY1272" fmla="*/ 266701 h 527215"/>
                <a:gd name="connsiteX1273" fmla="*/ 287941 w 481456"/>
                <a:gd name="connsiteY1273" fmla="*/ 265881 h 527215"/>
                <a:gd name="connsiteX1274" fmla="*/ 291139 w 481456"/>
                <a:gd name="connsiteY1274" fmla="*/ 263793 h 527215"/>
                <a:gd name="connsiteX1275" fmla="*/ 286064 w 481456"/>
                <a:gd name="connsiteY1275" fmla="*/ 262246 h 527215"/>
                <a:gd name="connsiteX1276" fmla="*/ 289197 w 481456"/>
                <a:gd name="connsiteY1276" fmla="*/ 260687 h 527215"/>
                <a:gd name="connsiteX1277" fmla="*/ 290756 w 481456"/>
                <a:gd name="connsiteY1277" fmla="*/ 259114 h 527215"/>
                <a:gd name="connsiteX1278" fmla="*/ 292051 w 481456"/>
                <a:gd name="connsiteY1278" fmla="*/ 257171 h 527215"/>
                <a:gd name="connsiteX1279" fmla="*/ 292382 w 481456"/>
                <a:gd name="connsiteY1279" fmla="*/ 254911 h 527215"/>
                <a:gd name="connsiteX1280" fmla="*/ 292078 w 481456"/>
                <a:gd name="connsiteY1280" fmla="*/ 253695 h 527215"/>
                <a:gd name="connsiteX1281" fmla="*/ 291020 w 481456"/>
                <a:gd name="connsiteY1281" fmla="*/ 252862 h 527215"/>
                <a:gd name="connsiteX1282" fmla="*/ 287848 w 481456"/>
                <a:gd name="connsiteY1282" fmla="*/ 250800 h 527215"/>
                <a:gd name="connsiteX1283" fmla="*/ 294629 w 481456"/>
                <a:gd name="connsiteY1283" fmla="*/ 250509 h 527215"/>
                <a:gd name="connsiteX1284" fmla="*/ 296981 w 481456"/>
                <a:gd name="connsiteY1284" fmla="*/ 250430 h 527215"/>
                <a:gd name="connsiteX1285" fmla="*/ 297894 w 481456"/>
                <a:gd name="connsiteY1285" fmla="*/ 249650 h 527215"/>
                <a:gd name="connsiteX1286" fmla="*/ 301766 w 481456"/>
                <a:gd name="connsiteY1286" fmla="*/ 249597 h 527215"/>
                <a:gd name="connsiteX1287" fmla="*/ 305031 w 481456"/>
                <a:gd name="connsiteY1287" fmla="*/ 250311 h 527215"/>
                <a:gd name="connsiteX1288" fmla="*/ 305705 w 481456"/>
                <a:gd name="connsiteY1288" fmla="*/ 250007 h 527215"/>
                <a:gd name="connsiteX1289" fmla="*/ 306075 w 481456"/>
                <a:gd name="connsiteY1289" fmla="*/ 249386 h 527215"/>
                <a:gd name="connsiteX1290" fmla="*/ 304489 w 481456"/>
                <a:gd name="connsiteY1290" fmla="*/ 246861 h 527215"/>
                <a:gd name="connsiteX1291" fmla="*/ 304674 w 481456"/>
                <a:gd name="connsiteY1291" fmla="*/ 246200 h 527215"/>
                <a:gd name="connsiteX1292" fmla="*/ 306009 w 481456"/>
                <a:gd name="connsiteY1292" fmla="*/ 245407 h 527215"/>
                <a:gd name="connsiteX1293" fmla="*/ 308177 w 481456"/>
                <a:gd name="connsiteY1293" fmla="*/ 244773 h 527215"/>
                <a:gd name="connsiteX1294" fmla="*/ 311693 w 481456"/>
                <a:gd name="connsiteY1294" fmla="*/ 244680 h 527215"/>
                <a:gd name="connsiteX1295" fmla="*/ 314098 w 481456"/>
                <a:gd name="connsiteY1295" fmla="*/ 244773 h 527215"/>
                <a:gd name="connsiteX1296" fmla="*/ 314614 w 481456"/>
                <a:gd name="connsiteY1296" fmla="*/ 244839 h 527215"/>
                <a:gd name="connsiteX1297" fmla="*/ 318460 w 481456"/>
                <a:gd name="connsiteY1297" fmla="*/ 247601 h 527215"/>
                <a:gd name="connsiteX1298" fmla="*/ 321791 w 481456"/>
                <a:gd name="connsiteY1298" fmla="*/ 250298 h 527215"/>
                <a:gd name="connsiteX1299" fmla="*/ 323535 w 481456"/>
                <a:gd name="connsiteY1299" fmla="*/ 251448 h 527215"/>
                <a:gd name="connsiteX1300" fmla="*/ 327857 w 481456"/>
                <a:gd name="connsiteY1300" fmla="*/ 254712 h 527215"/>
                <a:gd name="connsiteX1301" fmla="*/ 329549 w 481456"/>
                <a:gd name="connsiteY1301" fmla="*/ 256602 h 527215"/>
                <a:gd name="connsiteX1302" fmla="*/ 330197 w 481456"/>
                <a:gd name="connsiteY1302" fmla="*/ 257964 h 527215"/>
                <a:gd name="connsiteX1303" fmla="*/ 331836 w 481456"/>
                <a:gd name="connsiteY1303" fmla="*/ 257951 h 527215"/>
                <a:gd name="connsiteX1304" fmla="*/ 337546 w 481456"/>
                <a:gd name="connsiteY1304" fmla="*/ 258545 h 527215"/>
                <a:gd name="connsiteX1305" fmla="*/ 342344 w 481456"/>
                <a:gd name="connsiteY1305" fmla="*/ 259048 h 527215"/>
                <a:gd name="connsiteX1306" fmla="*/ 343745 w 481456"/>
                <a:gd name="connsiteY1306" fmla="*/ 259814 h 527215"/>
                <a:gd name="connsiteX1307" fmla="*/ 347009 w 481456"/>
                <a:gd name="connsiteY1307" fmla="*/ 259656 h 527215"/>
                <a:gd name="connsiteX1308" fmla="*/ 349455 w 481456"/>
                <a:gd name="connsiteY1308" fmla="*/ 258968 h 527215"/>
                <a:gd name="connsiteX1309" fmla="*/ 353816 w 481456"/>
                <a:gd name="connsiteY1309" fmla="*/ 258096 h 527215"/>
                <a:gd name="connsiteX1310" fmla="*/ 354887 w 481456"/>
                <a:gd name="connsiteY1310" fmla="*/ 257025 h 527215"/>
                <a:gd name="connsiteX1311" fmla="*/ 356235 w 481456"/>
                <a:gd name="connsiteY1311" fmla="*/ 255889 h 527215"/>
                <a:gd name="connsiteX1312" fmla="*/ 358865 w 481456"/>
                <a:gd name="connsiteY1312" fmla="*/ 256074 h 527215"/>
                <a:gd name="connsiteX1313" fmla="*/ 361813 w 481456"/>
                <a:gd name="connsiteY1313" fmla="*/ 256973 h 527215"/>
                <a:gd name="connsiteX1314" fmla="*/ 365183 w 481456"/>
                <a:gd name="connsiteY1314" fmla="*/ 258149 h 527215"/>
                <a:gd name="connsiteX1315" fmla="*/ 368131 w 481456"/>
                <a:gd name="connsiteY1315" fmla="*/ 258691 h 527215"/>
                <a:gd name="connsiteX1316" fmla="*/ 372109 w 481456"/>
                <a:gd name="connsiteY1316" fmla="*/ 259550 h 527215"/>
                <a:gd name="connsiteX1317" fmla="*/ 374052 w 481456"/>
                <a:gd name="connsiteY1317" fmla="*/ 260660 h 527215"/>
                <a:gd name="connsiteX1318" fmla="*/ 376629 w 481456"/>
                <a:gd name="connsiteY1318" fmla="*/ 260977 h 527215"/>
                <a:gd name="connsiteX1319" fmla="*/ 379141 w 481456"/>
                <a:gd name="connsiteY1319" fmla="*/ 259867 h 527215"/>
                <a:gd name="connsiteX1320" fmla="*/ 380330 w 481456"/>
                <a:gd name="connsiteY1320" fmla="*/ 256854 h 527215"/>
                <a:gd name="connsiteX1321" fmla="*/ 381547 w 481456"/>
                <a:gd name="connsiteY1321" fmla="*/ 255519 h 527215"/>
                <a:gd name="connsiteX1322" fmla="*/ 383384 w 481456"/>
                <a:gd name="connsiteY1322" fmla="*/ 254541 h 527215"/>
                <a:gd name="connsiteX1323" fmla="*/ 385578 w 481456"/>
                <a:gd name="connsiteY1323" fmla="*/ 254104 h 527215"/>
                <a:gd name="connsiteX1324" fmla="*/ 387270 w 481456"/>
                <a:gd name="connsiteY1324" fmla="*/ 253946 h 527215"/>
                <a:gd name="connsiteX1325" fmla="*/ 388473 w 481456"/>
                <a:gd name="connsiteY1325" fmla="*/ 253179 h 527215"/>
                <a:gd name="connsiteX1326" fmla="*/ 390098 w 481456"/>
                <a:gd name="connsiteY1326" fmla="*/ 251487 h 527215"/>
                <a:gd name="connsiteX1327" fmla="*/ 390191 w 481456"/>
                <a:gd name="connsiteY1327" fmla="*/ 249439 h 527215"/>
                <a:gd name="connsiteX1328" fmla="*/ 389358 w 481456"/>
                <a:gd name="connsiteY1328" fmla="*/ 245738 h 527215"/>
                <a:gd name="connsiteX1329" fmla="*/ 389530 w 481456"/>
                <a:gd name="connsiteY1329" fmla="*/ 244522 h 527215"/>
                <a:gd name="connsiteX1330" fmla="*/ 390772 w 481456"/>
                <a:gd name="connsiteY1330" fmla="*/ 242526 h 527215"/>
                <a:gd name="connsiteX1331" fmla="*/ 392081 w 481456"/>
                <a:gd name="connsiteY1331" fmla="*/ 237265 h 527215"/>
                <a:gd name="connsiteX1332" fmla="*/ 392781 w 481456"/>
                <a:gd name="connsiteY1332" fmla="*/ 235745 h 527215"/>
                <a:gd name="connsiteX1333" fmla="*/ 393759 w 481456"/>
                <a:gd name="connsiteY1333" fmla="*/ 234820 h 527215"/>
                <a:gd name="connsiteX1334" fmla="*/ 395187 w 481456"/>
                <a:gd name="connsiteY1334" fmla="*/ 234278 h 527215"/>
                <a:gd name="connsiteX1335" fmla="*/ 397711 w 481456"/>
                <a:gd name="connsiteY1335" fmla="*/ 232692 h 527215"/>
                <a:gd name="connsiteX1336" fmla="*/ 401174 w 481456"/>
                <a:gd name="connsiteY1336" fmla="*/ 229546 h 527215"/>
                <a:gd name="connsiteX1337" fmla="*/ 402192 w 481456"/>
                <a:gd name="connsiteY1337" fmla="*/ 229282 h 527215"/>
                <a:gd name="connsiteX1338" fmla="*/ 404968 w 481456"/>
                <a:gd name="connsiteY1338" fmla="*/ 229123 h 527215"/>
                <a:gd name="connsiteX1339" fmla="*/ 408470 w 481456"/>
                <a:gd name="connsiteY1339" fmla="*/ 229242 h 527215"/>
                <a:gd name="connsiteX1340" fmla="*/ 411682 w 481456"/>
                <a:gd name="connsiteY1340" fmla="*/ 229798 h 527215"/>
                <a:gd name="connsiteX1341" fmla="*/ 412012 w 481456"/>
                <a:gd name="connsiteY1341" fmla="*/ 229758 h 527215"/>
                <a:gd name="connsiteX1342" fmla="*/ 413374 w 481456"/>
                <a:gd name="connsiteY1342" fmla="*/ 229467 h 527215"/>
                <a:gd name="connsiteX1343" fmla="*/ 415793 w 481456"/>
                <a:gd name="connsiteY1343" fmla="*/ 228489 h 527215"/>
                <a:gd name="connsiteX1344" fmla="*/ 419877 w 481456"/>
                <a:gd name="connsiteY1344" fmla="*/ 226559 h 527215"/>
                <a:gd name="connsiteX1345" fmla="*/ 422600 w 481456"/>
                <a:gd name="connsiteY1345" fmla="*/ 226031 h 527215"/>
                <a:gd name="connsiteX1346" fmla="*/ 425164 w 481456"/>
                <a:gd name="connsiteY1346" fmla="*/ 226110 h 527215"/>
                <a:gd name="connsiteX1347" fmla="*/ 428310 w 481456"/>
                <a:gd name="connsiteY1347" fmla="*/ 228225 h 527215"/>
                <a:gd name="connsiteX1348" fmla="*/ 432658 w 481456"/>
                <a:gd name="connsiteY1348" fmla="*/ 230591 h 527215"/>
                <a:gd name="connsiteX1349" fmla="*/ 435394 w 481456"/>
                <a:gd name="connsiteY1349" fmla="*/ 231741 h 527215"/>
                <a:gd name="connsiteX1350" fmla="*/ 442730 w 481456"/>
                <a:gd name="connsiteY1350" fmla="*/ 233895 h 527215"/>
                <a:gd name="connsiteX1351" fmla="*/ 449101 w 481456"/>
                <a:gd name="connsiteY1351" fmla="*/ 235322 h 527215"/>
                <a:gd name="connsiteX1352" fmla="*/ 453317 w 481456"/>
                <a:gd name="connsiteY1352" fmla="*/ 240028 h 527215"/>
                <a:gd name="connsiteX1353" fmla="*/ 451916 w 481456"/>
                <a:gd name="connsiteY1353" fmla="*/ 241905 h 527215"/>
                <a:gd name="connsiteX1354" fmla="*/ 451176 w 481456"/>
                <a:gd name="connsiteY1354" fmla="*/ 242552 h 527215"/>
                <a:gd name="connsiteX1355" fmla="*/ 448453 w 481456"/>
                <a:gd name="connsiteY1355" fmla="*/ 244429 h 527215"/>
                <a:gd name="connsiteX1356" fmla="*/ 445638 w 481456"/>
                <a:gd name="connsiteY1356" fmla="*/ 247073 h 527215"/>
                <a:gd name="connsiteX1357" fmla="*/ 445611 w 481456"/>
                <a:gd name="connsiteY1357" fmla="*/ 248447 h 527215"/>
                <a:gd name="connsiteX1358" fmla="*/ 446907 w 481456"/>
                <a:gd name="connsiteY1358" fmla="*/ 249835 h 527215"/>
                <a:gd name="connsiteX1359" fmla="*/ 448387 w 481456"/>
                <a:gd name="connsiteY1359" fmla="*/ 250760 h 527215"/>
                <a:gd name="connsiteX1360" fmla="*/ 451057 w 481456"/>
                <a:gd name="connsiteY1360" fmla="*/ 250099 h 527215"/>
                <a:gd name="connsiteX1361" fmla="*/ 451929 w 481456"/>
                <a:gd name="connsiteY1361" fmla="*/ 249584 h 527215"/>
                <a:gd name="connsiteX1362" fmla="*/ 452537 w 481456"/>
                <a:gd name="connsiteY1362" fmla="*/ 248976 h 527215"/>
                <a:gd name="connsiteX1363" fmla="*/ 454467 w 481456"/>
                <a:gd name="connsiteY1363" fmla="*/ 244839 h 527215"/>
                <a:gd name="connsiteX1364" fmla="*/ 454995 w 481456"/>
                <a:gd name="connsiteY1364" fmla="*/ 244178 h 527215"/>
                <a:gd name="connsiteX1365" fmla="*/ 462781 w 481456"/>
                <a:gd name="connsiteY1365" fmla="*/ 242698 h 527215"/>
                <a:gd name="connsiteX1366" fmla="*/ 465569 w 481456"/>
                <a:gd name="connsiteY1366" fmla="*/ 241944 h 527215"/>
                <a:gd name="connsiteX1367" fmla="*/ 467090 w 481456"/>
                <a:gd name="connsiteY1367" fmla="*/ 240979 h 527215"/>
                <a:gd name="connsiteX1368" fmla="*/ 467764 w 481456"/>
                <a:gd name="connsiteY1368" fmla="*/ 240239 h 527215"/>
                <a:gd name="connsiteX1369" fmla="*/ 468186 w 481456"/>
                <a:gd name="connsiteY1369" fmla="*/ 239354 h 527215"/>
                <a:gd name="connsiteX1370" fmla="*/ 468438 w 481456"/>
                <a:gd name="connsiteY1370" fmla="*/ 238376 h 527215"/>
                <a:gd name="connsiteX1371" fmla="*/ 468464 w 481456"/>
                <a:gd name="connsiteY1371" fmla="*/ 237477 h 527215"/>
                <a:gd name="connsiteX1372" fmla="*/ 467605 w 481456"/>
                <a:gd name="connsiteY1372" fmla="*/ 236314 h 527215"/>
                <a:gd name="connsiteX1373" fmla="*/ 467949 w 481456"/>
                <a:gd name="connsiteY1373" fmla="*/ 236168 h 527215"/>
                <a:gd name="connsiteX1374" fmla="*/ 468808 w 481456"/>
                <a:gd name="connsiteY1374" fmla="*/ 236221 h 527215"/>
                <a:gd name="connsiteX1375" fmla="*/ 471755 w 481456"/>
                <a:gd name="connsiteY1375" fmla="*/ 237384 h 527215"/>
                <a:gd name="connsiteX1376" fmla="*/ 476223 w 481456"/>
                <a:gd name="connsiteY1376" fmla="*/ 238627 h 527215"/>
                <a:gd name="connsiteX1377" fmla="*/ 479368 w 481456"/>
                <a:gd name="connsiteY1377" fmla="*/ 238719 h 527215"/>
                <a:gd name="connsiteX1378" fmla="*/ 480624 w 481456"/>
                <a:gd name="connsiteY1378" fmla="*/ 238481 h 527215"/>
                <a:gd name="connsiteX1379" fmla="*/ 481179 w 481456"/>
                <a:gd name="connsiteY1379" fmla="*/ 237939 h 527215"/>
                <a:gd name="connsiteX1380" fmla="*/ 481457 w 481456"/>
                <a:gd name="connsiteY1380" fmla="*/ 236882 h 527215"/>
                <a:gd name="connsiteX1381" fmla="*/ 481206 w 481456"/>
                <a:gd name="connsiteY1381" fmla="*/ 235772 h 527215"/>
                <a:gd name="connsiteX1382" fmla="*/ 375942 w 481456"/>
                <a:gd name="connsiteY1382" fmla="*/ 203336 h 527215"/>
                <a:gd name="connsiteX1383" fmla="*/ 378943 w 481456"/>
                <a:gd name="connsiteY1383" fmla="*/ 203680 h 527215"/>
                <a:gd name="connsiteX1384" fmla="*/ 380899 w 481456"/>
                <a:gd name="connsiteY1384" fmla="*/ 205055 h 527215"/>
                <a:gd name="connsiteX1385" fmla="*/ 384084 w 481456"/>
                <a:gd name="connsiteY1385" fmla="*/ 205213 h 527215"/>
                <a:gd name="connsiteX1386" fmla="*/ 384613 w 481456"/>
                <a:gd name="connsiteY1386" fmla="*/ 205015 h 527215"/>
                <a:gd name="connsiteX1387" fmla="*/ 388261 w 481456"/>
                <a:gd name="connsiteY1387" fmla="*/ 204724 h 527215"/>
                <a:gd name="connsiteX1388" fmla="*/ 390574 w 481456"/>
                <a:gd name="connsiteY1388" fmla="*/ 204248 h 527215"/>
                <a:gd name="connsiteX1389" fmla="*/ 390667 w 481456"/>
                <a:gd name="connsiteY1389" fmla="*/ 203231 h 527215"/>
                <a:gd name="connsiteX1390" fmla="*/ 389464 w 481456"/>
                <a:gd name="connsiteY1390" fmla="*/ 203376 h 527215"/>
                <a:gd name="connsiteX1391" fmla="*/ 386886 w 481456"/>
                <a:gd name="connsiteY1391" fmla="*/ 201711 h 527215"/>
                <a:gd name="connsiteX1392" fmla="*/ 385274 w 481456"/>
                <a:gd name="connsiteY1392" fmla="*/ 201724 h 527215"/>
                <a:gd name="connsiteX1393" fmla="*/ 380423 w 481456"/>
                <a:gd name="connsiteY1393" fmla="*/ 200838 h 527215"/>
                <a:gd name="connsiteX1394" fmla="*/ 377687 w 481456"/>
                <a:gd name="connsiteY1394" fmla="*/ 201882 h 527215"/>
                <a:gd name="connsiteX1395" fmla="*/ 375903 w 481456"/>
                <a:gd name="connsiteY1395" fmla="*/ 202913 h 527215"/>
                <a:gd name="connsiteX1396" fmla="*/ 375942 w 481456"/>
                <a:gd name="connsiteY1396" fmla="*/ 203336 h 527215"/>
                <a:gd name="connsiteX1397" fmla="*/ 307608 w 481456"/>
                <a:gd name="connsiteY1397" fmla="*/ 63272 h 527215"/>
                <a:gd name="connsiteX1398" fmla="*/ 309816 w 481456"/>
                <a:gd name="connsiteY1398" fmla="*/ 64316 h 527215"/>
                <a:gd name="connsiteX1399" fmla="*/ 313808 w 481456"/>
                <a:gd name="connsiteY1399" fmla="*/ 64118 h 527215"/>
                <a:gd name="connsiteX1400" fmla="*/ 315288 w 481456"/>
                <a:gd name="connsiteY1400" fmla="*/ 63364 h 527215"/>
                <a:gd name="connsiteX1401" fmla="*/ 316702 w 481456"/>
                <a:gd name="connsiteY1401" fmla="*/ 62320 h 527215"/>
                <a:gd name="connsiteX1402" fmla="*/ 318315 w 481456"/>
                <a:gd name="connsiteY1402" fmla="*/ 61805 h 527215"/>
                <a:gd name="connsiteX1403" fmla="*/ 322861 w 481456"/>
                <a:gd name="connsiteY1403" fmla="*/ 61910 h 527215"/>
                <a:gd name="connsiteX1404" fmla="*/ 324804 w 481456"/>
                <a:gd name="connsiteY1404" fmla="*/ 61461 h 527215"/>
                <a:gd name="connsiteX1405" fmla="*/ 328347 w 481456"/>
                <a:gd name="connsiteY1405" fmla="*/ 60179 h 527215"/>
                <a:gd name="connsiteX1406" fmla="*/ 329933 w 481456"/>
                <a:gd name="connsiteY1406" fmla="*/ 59439 h 527215"/>
                <a:gd name="connsiteX1407" fmla="*/ 331572 w 481456"/>
                <a:gd name="connsiteY1407" fmla="*/ 58183 h 527215"/>
                <a:gd name="connsiteX1408" fmla="*/ 333052 w 481456"/>
                <a:gd name="connsiteY1408" fmla="*/ 56663 h 527215"/>
                <a:gd name="connsiteX1409" fmla="*/ 334056 w 481456"/>
                <a:gd name="connsiteY1409" fmla="*/ 56081 h 527215"/>
                <a:gd name="connsiteX1410" fmla="*/ 346150 w 481456"/>
                <a:gd name="connsiteY1410" fmla="*/ 54033 h 527215"/>
                <a:gd name="connsiteX1411" fmla="*/ 340559 w 481456"/>
                <a:gd name="connsiteY1411" fmla="*/ 52407 h 527215"/>
                <a:gd name="connsiteX1412" fmla="*/ 334981 w 481456"/>
                <a:gd name="connsiteY1412" fmla="*/ 51072 h 527215"/>
                <a:gd name="connsiteX1413" fmla="*/ 329391 w 481456"/>
                <a:gd name="connsiteY1413" fmla="*/ 51773 h 527215"/>
                <a:gd name="connsiteX1414" fmla="*/ 326152 w 481456"/>
                <a:gd name="connsiteY1414" fmla="*/ 51548 h 527215"/>
                <a:gd name="connsiteX1415" fmla="*/ 320205 w 481456"/>
                <a:gd name="connsiteY1415" fmla="*/ 49843 h 527215"/>
                <a:gd name="connsiteX1416" fmla="*/ 316662 w 481456"/>
                <a:gd name="connsiteY1416" fmla="*/ 49142 h 527215"/>
                <a:gd name="connsiteX1417" fmla="*/ 316913 w 481456"/>
                <a:gd name="connsiteY1417" fmla="*/ 47146 h 527215"/>
                <a:gd name="connsiteX1418" fmla="*/ 320218 w 481456"/>
                <a:gd name="connsiteY1418" fmla="*/ 46472 h 527215"/>
                <a:gd name="connsiteX1419" fmla="*/ 321526 w 481456"/>
                <a:gd name="connsiteY1419" fmla="*/ 45878 h 527215"/>
                <a:gd name="connsiteX1420" fmla="*/ 319808 w 481456"/>
                <a:gd name="connsiteY1420" fmla="*/ 45124 h 527215"/>
                <a:gd name="connsiteX1421" fmla="*/ 315922 w 481456"/>
                <a:gd name="connsiteY1421" fmla="*/ 44054 h 527215"/>
                <a:gd name="connsiteX1422" fmla="*/ 313794 w 481456"/>
                <a:gd name="connsiteY1422" fmla="*/ 43776 h 527215"/>
                <a:gd name="connsiteX1423" fmla="*/ 309776 w 481456"/>
                <a:gd name="connsiteY1423" fmla="*/ 44027 h 527215"/>
                <a:gd name="connsiteX1424" fmla="*/ 305295 w 481456"/>
                <a:gd name="connsiteY1424" fmla="*/ 44529 h 527215"/>
                <a:gd name="connsiteX1425" fmla="*/ 302863 w 481456"/>
                <a:gd name="connsiteY1425" fmla="*/ 44265 h 527215"/>
                <a:gd name="connsiteX1426" fmla="*/ 300868 w 481456"/>
                <a:gd name="connsiteY1426" fmla="*/ 40591 h 527215"/>
                <a:gd name="connsiteX1427" fmla="*/ 297761 w 481456"/>
                <a:gd name="connsiteY1427" fmla="*/ 37141 h 527215"/>
                <a:gd name="connsiteX1428" fmla="*/ 293043 w 481456"/>
                <a:gd name="connsiteY1428" fmla="*/ 37247 h 527215"/>
                <a:gd name="connsiteX1429" fmla="*/ 290796 w 481456"/>
                <a:gd name="connsiteY1429" fmla="*/ 36771 h 527215"/>
                <a:gd name="connsiteX1430" fmla="*/ 288351 w 481456"/>
                <a:gd name="connsiteY1430" fmla="*/ 36731 h 527215"/>
                <a:gd name="connsiteX1431" fmla="*/ 281980 w 481456"/>
                <a:gd name="connsiteY1431" fmla="*/ 37564 h 527215"/>
                <a:gd name="connsiteX1432" fmla="*/ 271208 w 481456"/>
                <a:gd name="connsiteY1432" fmla="*/ 38423 h 527215"/>
                <a:gd name="connsiteX1433" fmla="*/ 269159 w 481456"/>
                <a:gd name="connsiteY1433" fmla="*/ 39176 h 527215"/>
                <a:gd name="connsiteX1434" fmla="*/ 271631 w 481456"/>
                <a:gd name="connsiteY1434" fmla="*/ 40525 h 527215"/>
                <a:gd name="connsiteX1435" fmla="*/ 274605 w 481456"/>
                <a:gd name="connsiteY1435" fmla="*/ 40379 h 527215"/>
                <a:gd name="connsiteX1436" fmla="*/ 274327 w 481456"/>
                <a:gd name="connsiteY1436" fmla="*/ 42296 h 527215"/>
                <a:gd name="connsiteX1437" fmla="*/ 278636 w 481456"/>
                <a:gd name="connsiteY1437" fmla="*/ 43802 h 527215"/>
                <a:gd name="connsiteX1438" fmla="*/ 279799 w 481456"/>
                <a:gd name="connsiteY1438" fmla="*/ 45574 h 527215"/>
                <a:gd name="connsiteX1439" fmla="*/ 283130 w 481456"/>
                <a:gd name="connsiteY1439" fmla="*/ 47768 h 527215"/>
                <a:gd name="connsiteX1440" fmla="*/ 286077 w 481456"/>
                <a:gd name="connsiteY1440" fmla="*/ 48878 h 527215"/>
                <a:gd name="connsiteX1441" fmla="*/ 293400 w 481456"/>
                <a:gd name="connsiteY1441" fmla="*/ 50583 h 527215"/>
                <a:gd name="connsiteX1442" fmla="*/ 292699 w 481456"/>
                <a:gd name="connsiteY1442" fmla="*/ 50742 h 527215"/>
                <a:gd name="connsiteX1443" fmla="*/ 290135 w 481456"/>
                <a:gd name="connsiteY1443" fmla="*/ 52896 h 527215"/>
                <a:gd name="connsiteX1444" fmla="*/ 288694 w 481456"/>
                <a:gd name="connsiteY1444" fmla="*/ 53729 h 527215"/>
                <a:gd name="connsiteX1445" fmla="*/ 287531 w 481456"/>
                <a:gd name="connsiteY1445" fmla="*/ 54998 h 527215"/>
                <a:gd name="connsiteX1446" fmla="*/ 286963 w 481456"/>
                <a:gd name="connsiteY1446" fmla="*/ 56914 h 527215"/>
                <a:gd name="connsiteX1447" fmla="*/ 281808 w 481456"/>
                <a:gd name="connsiteY1447" fmla="*/ 58051 h 527215"/>
                <a:gd name="connsiteX1448" fmla="*/ 282971 w 481456"/>
                <a:gd name="connsiteY1448" fmla="*/ 60271 h 527215"/>
                <a:gd name="connsiteX1449" fmla="*/ 284994 w 481456"/>
                <a:gd name="connsiteY1449" fmla="*/ 60668 h 527215"/>
                <a:gd name="connsiteX1450" fmla="*/ 297894 w 481456"/>
                <a:gd name="connsiteY1450" fmla="*/ 59544 h 527215"/>
                <a:gd name="connsiteX1451" fmla="*/ 301119 w 481456"/>
                <a:gd name="connsiteY1451" fmla="*/ 59399 h 527215"/>
                <a:gd name="connsiteX1452" fmla="*/ 304238 w 481456"/>
                <a:gd name="connsiteY1452" fmla="*/ 58817 h 527215"/>
                <a:gd name="connsiteX1453" fmla="*/ 306419 w 481456"/>
                <a:gd name="connsiteY1453" fmla="*/ 57958 h 527215"/>
                <a:gd name="connsiteX1454" fmla="*/ 307238 w 481456"/>
                <a:gd name="connsiteY1454" fmla="*/ 57932 h 527215"/>
                <a:gd name="connsiteX1455" fmla="*/ 310080 w 481456"/>
                <a:gd name="connsiteY1455" fmla="*/ 58381 h 527215"/>
                <a:gd name="connsiteX1456" fmla="*/ 311124 w 481456"/>
                <a:gd name="connsiteY1456" fmla="*/ 58302 h 527215"/>
                <a:gd name="connsiteX1457" fmla="*/ 311930 w 481456"/>
                <a:gd name="connsiteY1457" fmla="*/ 58606 h 527215"/>
                <a:gd name="connsiteX1458" fmla="*/ 311177 w 481456"/>
                <a:gd name="connsiteY1458" fmla="*/ 59425 h 527215"/>
                <a:gd name="connsiteX1459" fmla="*/ 307569 w 481456"/>
                <a:gd name="connsiteY1459" fmla="*/ 60919 h 527215"/>
                <a:gd name="connsiteX1460" fmla="*/ 308494 w 481456"/>
                <a:gd name="connsiteY1460" fmla="*/ 62373 h 527215"/>
                <a:gd name="connsiteX1461" fmla="*/ 308296 w 481456"/>
                <a:gd name="connsiteY1461" fmla="*/ 62981 h 527215"/>
                <a:gd name="connsiteX1462" fmla="*/ 307608 w 481456"/>
                <a:gd name="connsiteY1462" fmla="*/ 63272 h 527215"/>
                <a:gd name="connsiteX1463" fmla="*/ 118996 w 481456"/>
                <a:gd name="connsiteY1463" fmla="*/ 34947 h 527215"/>
                <a:gd name="connsiteX1464" fmla="*/ 119816 w 481456"/>
                <a:gd name="connsiteY1464" fmla="*/ 35793 h 527215"/>
                <a:gd name="connsiteX1465" fmla="*/ 124270 w 481456"/>
                <a:gd name="connsiteY1465" fmla="*/ 39480 h 527215"/>
                <a:gd name="connsiteX1466" fmla="*/ 125512 w 481456"/>
                <a:gd name="connsiteY1466" fmla="*/ 39930 h 527215"/>
                <a:gd name="connsiteX1467" fmla="*/ 128275 w 481456"/>
                <a:gd name="connsiteY1467" fmla="*/ 39983 h 527215"/>
                <a:gd name="connsiteX1468" fmla="*/ 131685 w 481456"/>
                <a:gd name="connsiteY1468" fmla="*/ 41014 h 527215"/>
                <a:gd name="connsiteX1469" fmla="*/ 134408 w 481456"/>
                <a:gd name="connsiteY1469" fmla="*/ 42230 h 527215"/>
                <a:gd name="connsiteX1470" fmla="*/ 137765 w 481456"/>
                <a:gd name="connsiteY1470" fmla="*/ 44371 h 527215"/>
                <a:gd name="connsiteX1471" fmla="*/ 140184 w 481456"/>
                <a:gd name="connsiteY1471" fmla="*/ 44212 h 527215"/>
                <a:gd name="connsiteX1472" fmla="*/ 139206 w 481456"/>
                <a:gd name="connsiteY1472" fmla="*/ 42719 h 527215"/>
                <a:gd name="connsiteX1473" fmla="*/ 137170 w 481456"/>
                <a:gd name="connsiteY1473" fmla="*/ 41304 h 527215"/>
                <a:gd name="connsiteX1474" fmla="*/ 136456 w 481456"/>
                <a:gd name="connsiteY1474" fmla="*/ 40604 h 527215"/>
                <a:gd name="connsiteX1475" fmla="*/ 135505 w 481456"/>
                <a:gd name="connsiteY1475" fmla="*/ 40062 h 527215"/>
                <a:gd name="connsiteX1476" fmla="*/ 132161 w 481456"/>
                <a:gd name="connsiteY1476" fmla="*/ 39269 h 527215"/>
                <a:gd name="connsiteX1477" fmla="*/ 129094 w 481456"/>
                <a:gd name="connsiteY1477" fmla="*/ 37775 h 527215"/>
                <a:gd name="connsiteX1478" fmla="*/ 126517 w 481456"/>
                <a:gd name="connsiteY1478" fmla="*/ 37921 h 527215"/>
                <a:gd name="connsiteX1479" fmla="*/ 126332 w 481456"/>
                <a:gd name="connsiteY1479" fmla="*/ 36520 h 527215"/>
                <a:gd name="connsiteX1480" fmla="*/ 124812 w 481456"/>
                <a:gd name="connsiteY1480" fmla="*/ 35912 h 527215"/>
                <a:gd name="connsiteX1481" fmla="*/ 123596 w 481456"/>
                <a:gd name="connsiteY1481" fmla="*/ 34986 h 527215"/>
                <a:gd name="connsiteX1482" fmla="*/ 124786 w 481456"/>
                <a:gd name="connsiteY1482" fmla="*/ 34207 h 527215"/>
                <a:gd name="connsiteX1483" fmla="*/ 124323 w 481456"/>
                <a:gd name="connsiteY1483" fmla="*/ 33625 h 527215"/>
                <a:gd name="connsiteX1484" fmla="*/ 121746 w 481456"/>
                <a:gd name="connsiteY1484" fmla="*/ 31748 h 527215"/>
                <a:gd name="connsiteX1485" fmla="*/ 118772 w 481456"/>
                <a:gd name="connsiteY1485" fmla="*/ 30929 h 527215"/>
                <a:gd name="connsiteX1486" fmla="*/ 115375 w 481456"/>
                <a:gd name="connsiteY1486" fmla="*/ 30625 h 527215"/>
                <a:gd name="connsiteX1487" fmla="*/ 115361 w 481456"/>
                <a:gd name="connsiteY1487" fmla="*/ 31933 h 527215"/>
                <a:gd name="connsiteX1488" fmla="*/ 116472 w 481456"/>
                <a:gd name="connsiteY1488" fmla="*/ 33612 h 527215"/>
                <a:gd name="connsiteX1489" fmla="*/ 118996 w 481456"/>
                <a:gd name="connsiteY1489" fmla="*/ 34947 h 527215"/>
                <a:gd name="connsiteX1490" fmla="*/ 118507 w 481456"/>
                <a:gd name="connsiteY1490" fmla="*/ 15041 h 527215"/>
                <a:gd name="connsiteX1491" fmla="*/ 119380 w 481456"/>
                <a:gd name="connsiteY1491" fmla="*/ 16006 h 527215"/>
                <a:gd name="connsiteX1492" fmla="*/ 118229 w 481456"/>
                <a:gd name="connsiteY1492" fmla="*/ 17156 h 527215"/>
                <a:gd name="connsiteX1493" fmla="*/ 118045 w 481456"/>
                <a:gd name="connsiteY1493" fmla="*/ 17672 h 527215"/>
                <a:gd name="connsiteX1494" fmla="*/ 118243 w 481456"/>
                <a:gd name="connsiteY1494" fmla="*/ 18359 h 527215"/>
                <a:gd name="connsiteX1495" fmla="*/ 119750 w 481456"/>
                <a:gd name="connsiteY1495" fmla="*/ 19482 h 527215"/>
                <a:gd name="connsiteX1496" fmla="*/ 120582 w 481456"/>
                <a:gd name="connsiteY1496" fmla="*/ 20408 h 527215"/>
                <a:gd name="connsiteX1497" fmla="*/ 121177 w 481456"/>
                <a:gd name="connsiteY1497" fmla="*/ 21690 h 527215"/>
                <a:gd name="connsiteX1498" fmla="*/ 121957 w 481456"/>
                <a:gd name="connsiteY1498" fmla="*/ 22589 h 527215"/>
                <a:gd name="connsiteX1499" fmla="*/ 124032 w 481456"/>
                <a:gd name="connsiteY1499" fmla="*/ 24016 h 527215"/>
                <a:gd name="connsiteX1500" fmla="*/ 125618 w 481456"/>
                <a:gd name="connsiteY1500" fmla="*/ 26065 h 527215"/>
                <a:gd name="connsiteX1501" fmla="*/ 127680 w 481456"/>
                <a:gd name="connsiteY1501" fmla="*/ 26474 h 527215"/>
                <a:gd name="connsiteX1502" fmla="*/ 130548 w 481456"/>
                <a:gd name="connsiteY1502" fmla="*/ 25642 h 527215"/>
                <a:gd name="connsiteX1503" fmla="*/ 132042 w 481456"/>
                <a:gd name="connsiteY1503" fmla="*/ 24571 h 527215"/>
                <a:gd name="connsiteX1504" fmla="*/ 131460 w 481456"/>
                <a:gd name="connsiteY1504" fmla="*/ 23025 h 527215"/>
                <a:gd name="connsiteX1505" fmla="*/ 133020 w 481456"/>
                <a:gd name="connsiteY1505" fmla="*/ 22879 h 527215"/>
                <a:gd name="connsiteX1506" fmla="*/ 137712 w 481456"/>
                <a:gd name="connsiteY1506" fmla="*/ 22853 h 527215"/>
                <a:gd name="connsiteX1507" fmla="*/ 139377 w 481456"/>
                <a:gd name="connsiteY1507" fmla="*/ 23355 h 527215"/>
                <a:gd name="connsiteX1508" fmla="*/ 138333 w 481456"/>
                <a:gd name="connsiteY1508" fmla="*/ 24426 h 527215"/>
                <a:gd name="connsiteX1509" fmla="*/ 136403 w 481456"/>
                <a:gd name="connsiteY1509" fmla="*/ 25629 h 527215"/>
                <a:gd name="connsiteX1510" fmla="*/ 136562 w 481456"/>
                <a:gd name="connsiteY1510" fmla="*/ 26435 h 527215"/>
                <a:gd name="connsiteX1511" fmla="*/ 136946 w 481456"/>
                <a:gd name="connsiteY1511" fmla="*/ 27122 h 527215"/>
                <a:gd name="connsiteX1512" fmla="*/ 137844 w 481456"/>
                <a:gd name="connsiteY1512" fmla="*/ 28153 h 527215"/>
                <a:gd name="connsiteX1513" fmla="*/ 138862 w 481456"/>
                <a:gd name="connsiteY1513" fmla="*/ 28999 h 527215"/>
                <a:gd name="connsiteX1514" fmla="*/ 139523 w 481456"/>
                <a:gd name="connsiteY1514" fmla="*/ 29158 h 527215"/>
                <a:gd name="connsiteX1515" fmla="*/ 142140 w 481456"/>
                <a:gd name="connsiteY1515" fmla="*/ 29158 h 527215"/>
                <a:gd name="connsiteX1516" fmla="*/ 144070 w 481456"/>
                <a:gd name="connsiteY1516" fmla="*/ 29343 h 527215"/>
                <a:gd name="connsiteX1517" fmla="*/ 144519 w 481456"/>
                <a:gd name="connsiteY1517" fmla="*/ 29607 h 527215"/>
                <a:gd name="connsiteX1518" fmla="*/ 143277 w 481456"/>
                <a:gd name="connsiteY1518" fmla="*/ 30387 h 527215"/>
                <a:gd name="connsiteX1519" fmla="*/ 142510 w 481456"/>
                <a:gd name="connsiteY1519" fmla="*/ 30585 h 527215"/>
                <a:gd name="connsiteX1520" fmla="*/ 131011 w 481456"/>
                <a:gd name="connsiteY1520" fmla="*/ 29012 h 527215"/>
                <a:gd name="connsiteX1521" fmla="*/ 129570 w 481456"/>
                <a:gd name="connsiteY1521" fmla="*/ 29210 h 527215"/>
                <a:gd name="connsiteX1522" fmla="*/ 128143 w 481456"/>
                <a:gd name="connsiteY1522" fmla="*/ 29660 h 527215"/>
                <a:gd name="connsiteX1523" fmla="*/ 132029 w 481456"/>
                <a:gd name="connsiteY1523" fmla="*/ 31008 h 527215"/>
                <a:gd name="connsiteX1524" fmla="*/ 135994 w 481456"/>
                <a:gd name="connsiteY1524" fmla="*/ 32039 h 527215"/>
                <a:gd name="connsiteX1525" fmla="*/ 134329 w 481456"/>
                <a:gd name="connsiteY1525" fmla="*/ 32449 h 527215"/>
                <a:gd name="connsiteX1526" fmla="*/ 134196 w 481456"/>
                <a:gd name="connsiteY1526" fmla="*/ 33361 h 527215"/>
                <a:gd name="connsiteX1527" fmla="*/ 134646 w 481456"/>
                <a:gd name="connsiteY1527" fmla="*/ 34365 h 527215"/>
                <a:gd name="connsiteX1528" fmla="*/ 136113 w 481456"/>
                <a:gd name="connsiteY1528" fmla="*/ 35211 h 527215"/>
                <a:gd name="connsiteX1529" fmla="*/ 137646 w 481456"/>
                <a:gd name="connsiteY1529" fmla="*/ 35859 h 527215"/>
                <a:gd name="connsiteX1530" fmla="*/ 140461 w 481456"/>
                <a:gd name="connsiteY1530" fmla="*/ 36612 h 527215"/>
                <a:gd name="connsiteX1531" fmla="*/ 142364 w 481456"/>
                <a:gd name="connsiteY1531" fmla="*/ 36837 h 527215"/>
                <a:gd name="connsiteX1532" fmla="*/ 145220 w 481456"/>
                <a:gd name="connsiteY1532" fmla="*/ 39110 h 527215"/>
                <a:gd name="connsiteX1533" fmla="*/ 148921 w 481456"/>
                <a:gd name="connsiteY1533" fmla="*/ 41106 h 527215"/>
                <a:gd name="connsiteX1534" fmla="*/ 151445 w 481456"/>
                <a:gd name="connsiteY1534" fmla="*/ 41793 h 527215"/>
                <a:gd name="connsiteX1535" fmla="*/ 152212 w 481456"/>
                <a:gd name="connsiteY1535" fmla="*/ 42203 h 527215"/>
                <a:gd name="connsiteX1536" fmla="*/ 152912 w 481456"/>
                <a:gd name="connsiteY1536" fmla="*/ 42824 h 527215"/>
                <a:gd name="connsiteX1537" fmla="*/ 156732 w 481456"/>
                <a:gd name="connsiteY1537" fmla="*/ 44133 h 527215"/>
                <a:gd name="connsiteX1538" fmla="*/ 164781 w 481456"/>
                <a:gd name="connsiteY1538" fmla="*/ 43974 h 527215"/>
                <a:gd name="connsiteX1539" fmla="*/ 168799 w 481456"/>
                <a:gd name="connsiteY1539" fmla="*/ 43525 h 527215"/>
                <a:gd name="connsiteX1540" fmla="*/ 172038 w 481456"/>
                <a:gd name="connsiteY1540" fmla="*/ 43446 h 527215"/>
                <a:gd name="connsiteX1541" fmla="*/ 174047 w 481456"/>
                <a:gd name="connsiteY1541" fmla="*/ 42653 h 527215"/>
                <a:gd name="connsiteX1542" fmla="*/ 175990 w 481456"/>
                <a:gd name="connsiteY1542" fmla="*/ 41622 h 527215"/>
                <a:gd name="connsiteX1543" fmla="*/ 178131 w 481456"/>
                <a:gd name="connsiteY1543" fmla="*/ 40961 h 527215"/>
                <a:gd name="connsiteX1544" fmla="*/ 180325 w 481456"/>
                <a:gd name="connsiteY1544" fmla="*/ 40511 h 527215"/>
                <a:gd name="connsiteX1545" fmla="*/ 178805 w 481456"/>
                <a:gd name="connsiteY1545" fmla="*/ 39546 h 527215"/>
                <a:gd name="connsiteX1546" fmla="*/ 176968 w 481456"/>
                <a:gd name="connsiteY1546" fmla="*/ 38925 h 527215"/>
                <a:gd name="connsiteX1547" fmla="*/ 177496 w 481456"/>
                <a:gd name="connsiteY1547" fmla="*/ 37947 h 527215"/>
                <a:gd name="connsiteX1548" fmla="*/ 178223 w 481456"/>
                <a:gd name="connsiteY1548" fmla="*/ 37141 h 527215"/>
                <a:gd name="connsiteX1549" fmla="*/ 178012 w 481456"/>
                <a:gd name="connsiteY1549" fmla="*/ 36123 h 527215"/>
                <a:gd name="connsiteX1550" fmla="*/ 177364 w 481456"/>
                <a:gd name="connsiteY1550" fmla="*/ 35211 h 527215"/>
                <a:gd name="connsiteX1551" fmla="*/ 179082 w 481456"/>
                <a:gd name="connsiteY1551" fmla="*/ 34616 h 527215"/>
                <a:gd name="connsiteX1552" fmla="*/ 180840 w 481456"/>
                <a:gd name="connsiteY1552" fmla="*/ 34299 h 527215"/>
                <a:gd name="connsiteX1553" fmla="*/ 181699 w 481456"/>
                <a:gd name="connsiteY1553" fmla="*/ 34299 h 527215"/>
                <a:gd name="connsiteX1554" fmla="*/ 182493 w 481456"/>
                <a:gd name="connsiteY1554" fmla="*/ 34603 h 527215"/>
                <a:gd name="connsiteX1555" fmla="*/ 183273 w 481456"/>
                <a:gd name="connsiteY1555" fmla="*/ 35409 h 527215"/>
                <a:gd name="connsiteX1556" fmla="*/ 184145 w 481456"/>
                <a:gd name="connsiteY1556" fmla="*/ 35938 h 527215"/>
                <a:gd name="connsiteX1557" fmla="*/ 186127 w 481456"/>
                <a:gd name="connsiteY1557" fmla="*/ 36123 h 527215"/>
                <a:gd name="connsiteX1558" fmla="*/ 188004 w 481456"/>
                <a:gd name="connsiteY1558" fmla="*/ 35436 h 527215"/>
                <a:gd name="connsiteX1559" fmla="*/ 189326 w 481456"/>
                <a:gd name="connsiteY1559" fmla="*/ 34061 h 527215"/>
                <a:gd name="connsiteX1560" fmla="*/ 190820 w 481456"/>
                <a:gd name="connsiteY1560" fmla="*/ 33070 h 527215"/>
                <a:gd name="connsiteX1561" fmla="*/ 191798 w 481456"/>
                <a:gd name="connsiteY1561" fmla="*/ 33268 h 527215"/>
                <a:gd name="connsiteX1562" fmla="*/ 191969 w 481456"/>
                <a:gd name="connsiteY1562" fmla="*/ 34273 h 527215"/>
                <a:gd name="connsiteX1563" fmla="*/ 191348 w 481456"/>
                <a:gd name="connsiteY1563" fmla="*/ 35449 h 527215"/>
                <a:gd name="connsiteX1564" fmla="*/ 190093 w 481456"/>
                <a:gd name="connsiteY1564" fmla="*/ 36559 h 527215"/>
                <a:gd name="connsiteX1565" fmla="*/ 189947 w 481456"/>
                <a:gd name="connsiteY1565" fmla="*/ 36943 h 527215"/>
                <a:gd name="connsiteX1566" fmla="*/ 190383 w 481456"/>
                <a:gd name="connsiteY1566" fmla="*/ 37656 h 527215"/>
                <a:gd name="connsiteX1567" fmla="*/ 191745 w 481456"/>
                <a:gd name="connsiteY1567" fmla="*/ 39005 h 527215"/>
                <a:gd name="connsiteX1568" fmla="*/ 192670 w 481456"/>
                <a:gd name="connsiteY1568" fmla="*/ 39295 h 527215"/>
                <a:gd name="connsiteX1569" fmla="*/ 196860 w 481456"/>
                <a:gd name="connsiteY1569" fmla="*/ 39335 h 527215"/>
                <a:gd name="connsiteX1570" fmla="*/ 201023 w 481456"/>
                <a:gd name="connsiteY1570" fmla="*/ 38899 h 527215"/>
                <a:gd name="connsiteX1571" fmla="*/ 204354 w 481456"/>
                <a:gd name="connsiteY1571" fmla="*/ 37974 h 527215"/>
                <a:gd name="connsiteX1572" fmla="*/ 208795 w 481456"/>
                <a:gd name="connsiteY1572" fmla="*/ 35938 h 527215"/>
                <a:gd name="connsiteX1573" fmla="*/ 210104 w 481456"/>
                <a:gd name="connsiteY1573" fmla="*/ 35581 h 527215"/>
                <a:gd name="connsiteX1574" fmla="*/ 214095 w 481456"/>
                <a:gd name="connsiteY1574" fmla="*/ 35436 h 527215"/>
                <a:gd name="connsiteX1575" fmla="*/ 212813 w 481456"/>
                <a:gd name="connsiteY1575" fmla="*/ 36467 h 527215"/>
                <a:gd name="connsiteX1576" fmla="*/ 209033 w 481456"/>
                <a:gd name="connsiteY1576" fmla="*/ 38687 h 527215"/>
                <a:gd name="connsiteX1577" fmla="*/ 210487 w 481456"/>
                <a:gd name="connsiteY1577" fmla="*/ 39798 h 527215"/>
                <a:gd name="connsiteX1578" fmla="*/ 213593 w 481456"/>
                <a:gd name="connsiteY1578" fmla="*/ 40643 h 527215"/>
                <a:gd name="connsiteX1579" fmla="*/ 214955 w 481456"/>
                <a:gd name="connsiteY1579" fmla="*/ 40842 h 527215"/>
                <a:gd name="connsiteX1580" fmla="*/ 217823 w 481456"/>
                <a:gd name="connsiteY1580" fmla="*/ 40776 h 527215"/>
                <a:gd name="connsiteX1581" fmla="*/ 220664 w 481456"/>
                <a:gd name="connsiteY1581" fmla="*/ 40432 h 527215"/>
                <a:gd name="connsiteX1582" fmla="*/ 218047 w 481456"/>
                <a:gd name="connsiteY1582" fmla="*/ 41410 h 527215"/>
                <a:gd name="connsiteX1583" fmla="*/ 214479 w 481456"/>
                <a:gd name="connsiteY1583" fmla="*/ 41793 h 527215"/>
                <a:gd name="connsiteX1584" fmla="*/ 204486 w 481456"/>
                <a:gd name="connsiteY1584" fmla="*/ 41741 h 527215"/>
                <a:gd name="connsiteX1585" fmla="*/ 200125 w 481456"/>
                <a:gd name="connsiteY1585" fmla="*/ 42018 h 527215"/>
                <a:gd name="connsiteX1586" fmla="*/ 198684 w 481456"/>
                <a:gd name="connsiteY1586" fmla="*/ 42269 h 527215"/>
                <a:gd name="connsiteX1587" fmla="*/ 196701 w 481456"/>
                <a:gd name="connsiteY1587" fmla="*/ 42838 h 527215"/>
                <a:gd name="connsiteX1588" fmla="*/ 196767 w 481456"/>
                <a:gd name="connsiteY1588" fmla="*/ 43538 h 527215"/>
                <a:gd name="connsiteX1589" fmla="*/ 197442 w 481456"/>
                <a:gd name="connsiteY1589" fmla="*/ 44305 h 527215"/>
                <a:gd name="connsiteX1590" fmla="*/ 194586 w 481456"/>
                <a:gd name="connsiteY1590" fmla="*/ 44199 h 527215"/>
                <a:gd name="connsiteX1591" fmla="*/ 191758 w 481456"/>
                <a:gd name="connsiteY1591" fmla="*/ 44437 h 527215"/>
                <a:gd name="connsiteX1592" fmla="*/ 186299 w 481456"/>
                <a:gd name="connsiteY1592" fmla="*/ 45864 h 527215"/>
                <a:gd name="connsiteX1593" fmla="*/ 174430 w 481456"/>
                <a:gd name="connsiteY1593" fmla="*/ 47503 h 527215"/>
                <a:gd name="connsiteX1594" fmla="*/ 175434 w 481456"/>
                <a:gd name="connsiteY1594" fmla="*/ 48878 h 527215"/>
                <a:gd name="connsiteX1595" fmla="*/ 171231 w 481456"/>
                <a:gd name="connsiteY1595" fmla="*/ 47596 h 527215"/>
                <a:gd name="connsiteX1596" fmla="*/ 169447 w 481456"/>
                <a:gd name="connsiteY1596" fmla="*/ 47213 h 527215"/>
                <a:gd name="connsiteX1597" fmla="*/ 167636 w 481456"/>
                <a:gd name="connsiteY1597" fmla="*/ 47226 h 527215"/>
                <a:gd name="connsiteX1598" fmla="*/ 166777 w 481456"/>
                <a:gd name="connsiteY1598" fmla="*/ 47437 h 527215"/>
                <a:gd name="connsiteX1599" fmla="*/ 165944 w 481456"/>
                <a:gd name="connsiteY1599" fmla="*/ 47794 h 527215"/>
                <a:gd name="connsiteX1600" fmla="*/ 165376 w 481456"/>
                <a:gd name="connsiteY1600" fmla="*/ 48402 h 527215"/>
                <a:gd name="connsiteX1601" fmla="*/ 165997 w 481456"/>
                <a:gd name="connsiteY1601" fmla="*/ 50649 h 527215"/>
                <a:gd name="connsiteX1602" fmla="*/ 166592 w 481456"/>
                <a:gd name="connsiteY1602" fmla="*/ 51402 h 527215"/>
                <a:gd name="connsiteX1603" fmla="*/ 167279 w 481456"/>
                <a:gd name="connsiteY1603" fmla="*/ 52010 h 527215"/>
                <a:gd name="connsiteX1604" fmla="*/ 170081 w 481456"/>
                <a:gd name="connsiteY1604" fmla="*/ 53213 h 527215"/>
                <a:gd name="connsiteX1605" fmla="*/ 172157 w 481456"/>
                <a:gd name="connsiteY1605" fmla="*/ 53729 h 527215"/>
                <a:gd name="connsiteX1606" fmla="*/ 180431 w 481456"/>
                <a:gd name="connsiteY1606" fmla="*/ 53834 h 527215"/>
                <a:gd name="connsiteX1607" fmla="*/ 184330 w 481456"/>
                <a:gd name="connsiteY1607" fmla="*/ 53583 h 527215"/>
                <a:gd name="connsiteX1608" fmla="*/ 188321 w 481456"/>
                <a:gd name="connsiteY1608" fmla="*/ 52949 h 527215"/>
                <a:gd name="connsiteX1609" fmla="*/ 192260 w 481456"/>
                <a:gd name="connsiteY1609" fmla="*/ 51958 h 527215"/>
                <a:gd name="connsiteX1610" fmla="*/ 196107 w 481456"/>
                <a:gd name="connsiteY1610" fmla="*/ 51706 h 527215"/>
                <a:gd name="connsiteX1611" fmla="*/ 200006 w 481456"/>
                <a:gd name="connsiteY1611" fmla="*/ 52169 h 527215"/>
                <a:gd name="connsiteX1612" fmla="*/ 203759 w 481456"/>
                <a:gd name="connsiteY1612" fmla="*/ 52169 h 527215"/>
                <a:gd name="connsiteX1613" fmla="*/ 211425 w 481456"/>
                <a:gd name="connsiteY1613" fmla="*/ 51482 h 527215"/>
                <a:gd name="connsiteX1614" fmla="*/ 216408 w 481456"/>
                <a:gd name="connsiteY1614" fmla="*/ 50834 h 527215"/>
                <a:gd name="connsiteX1615" fmla="*/ 217413 w 481456"/>
                <a:gd name="connsiteY1615" fmla="*/ 51112 h 527215"/>
                <a:gd name="connsiteX1616" fmla="*/ 218378 w 481456"/>
                <a:gd name="connsiteY1616" fmla="*/ 52275 h 527215"/>
                <a:gd name="connsiteX1617" fmla="*/ 219488 w 481456"/>
                <a:gd name="connsiteY1617" fmla="*/ 53200 h 527215"/>
                <a:gd name="connsiteX1618" fmla="*/ 212826 w 481456"/>
                <a:gd name="connsiteY1618" fmla="*/ 53174 h 527215"/>
                <a:gd name="connsiteX1619" fmla="*/ 206205 w 481456"/>
                <a:gd name="connsiteY1619" fmla="*/ 53517 h 527215"/>
                <a:gd name="connsiteX1620" fmla="*/ 185625 w 481456"/>
                <a:gd name="connsiteY1620" fmla="*/ 55473 h 527215"/>
                <a:gd name="connsiteX1621" fmla="*/ 182149 w 481456"/>
                <a:gd name="connsiteY1621" fmla="*/ 58897 h 527215"/>
                <a:gd name="connsiteX1622" fmla="*/ 180536 w 481456"/>
                <a:gd name="connsiteY1622" fmla="*/ 58632 h 527215"/>
                <a:gd name="connsiteX1623" fmla="*/ 178752 w 481456"/>
                <a:gd name="connsiteY1623" fmla="*/ 57945 h 527215"/>
                <a:gd name="connsiteX1624" fmla="*/ 176968 w 481456"/>
                <a:gd name="connsiteY1624" fmla="*/ 57760 h 527215"/>
                <a:gd name="connsiteX1625" fmla="*/ 172038 w 481456"/>
                <a:gd name="connsiteY1625" fmla="*/ 58090 h 527215"/>
                <a:gd name="connsiteX1626" fmla="*/ 171324 w 481456"/>
                <a:gd name="connsiteY1626" fmla="*/ 58487 h 527215"/>
                <a:gd name="connsiteX1627" fmla="*/ 170861 w 481456"/>
                <a:gd name="connsiteY1627" fmla="*/ 59267 h 527215"/>
                <a:gd name="connsiteX1628" fmla="*/ 171046 w 481456"/>
                <a:gd name="connsiteY1628" fmla="*/ 60589 h 527215"/>
                <a:gd name="connsiteX1629" fmla="*/ 171826 w 481456"/>
                <a:gd name="connsiteY1629" fmla="*/ 61474 h 527215"/>
                <a:gd name="connsiteX1630" fmla="*/ 173425 w 481456"/>
                <a:gd name="connsiteY1630" fmla="*/ 62902 h 527215"/>
                <a:gd name="connsiteX1631" fmla="*/ 175130 w 481456"/>
                <a:gd name="connsiteY1631" fmla="*/ 64025 h 527215"/>
                <a:gd name="connsiteX1632" fmla="*/ 177087 w 481456"/>
                <a:gd name="connsiteY1632" fmla="*/ 65030 h 527215"/>
                <a:gd name="connsiteX1633" fmla="*/ 179082 w 481456"/>
                <a:gd name="connsiteY1633" fmla="*/ 65783 h 527215"/>
                <a:gd name="connsiteX1634" fmla="*/ 183206 w 481456"/>
                <a:gd name="connsiteY1634" fmla="*/ 66563 h 527215"/>
                <a:gd name="connsiteX1635" fmla="*/ 189564 w 481456"/>
                <a:gd name="connsiteY1635" fmla="*/ 68202 h 527215"/>
                <a:gd name="connsiteX1636" fmla="*/ 196675 w 481456"/>
                <a:gd name="connsiteY1636" fmla="*/ 72431 h 527215"/>
                <a:gd name="connsiteX1637" fmla="*/ 204315 w 481456"/>
                <a:gd name="connsiteY1637" fmla="*/ 75114 h 527215"/>
                <a:gd name="connsiteX1638" fmla="*/ 206297 w 481456"/>
                <a:gd name="connsiteY1638" fmla="*/ 75590 h 527215"/>
                <a:gd name="connsiteX1639" fmla="*/ 208214 w 481456"/>
                <a:gd name="connsiteY1639" fmla="*/ 76383 h 527215"/>
                <a:gd name="connsiteX1640" fmla="*/ 210051 w 481456"/>
                <a:gd name="connsiteY1640" fmla="*/ 77599 h 527215"/>
                <a:gd name="connsiteX1641" fmla="*/ 212007 w 481456"/>
                <a:gd name="connsiteY1641" fmla="*/ 78366 h 527215"/>
                <a:gd name="connsiteX1642" fmla="*/ 215959 w 481456"/>
                <a:gd name="connsiteY1642" fmla="*/ 79014 h 527215"/>
                <a:gd name="connsiteX1643" fmla="*/ 219766 w 481456"/>
                <a:gd name="connsiteY1643" fmla="*/ 78432 h 527215"/>
                <a:gd name="connsiteX1644" fmla="*/ 221775 w 481456"/>
                <a:gd name="connsiteY1644" fmla="*/ 77295 h 527215"/>
                <a:gd name="connsiteX1645" fmla="*/ 221233 w 481456"/>
                <a:gd name="connsiteY1645" fmla="*/ 75974 h 527215"/>
                <a:gd name="connsiteX1646" fmla="*/ 220228 w 481456"/>
                <a:gd name="connsiteY1646" fmla="*/ 74718 h 527215"/>
                <a:gd name="connsiteX1647" fmla="*/ 220122 w 481456"/>
                <a:gd name="connsiteY1647" fmla="*/ 74031 h 527215"/>
                <a:gd name="connsiteX1648" fmla="*/ 222687 w 481456"/>
                <a:gd name="connsiteY1648" fmla="*/ 72246 h 527215"/>
                <a:gd name="connsiteX1649" fmla="*/ 224312 w 481456"/>
                <a:gd name="connsiteY1649" fmla="*/ 70660 h 527215"/>
                <a:gd name="connsiteX1650" fmla="*/ 223255 w 481456"/>
                <a:gd name="connsiteY1650" fmla="*/ 69775 h 527215"/>
                <a:gd name="connsiteX1651" fmla="*/ 222620 w 481456"/>
                <a:gd name="connsiteY1651" fmla="*/ 68955 h 527215"/>
                <a:gd name="connsiteX1652" fmla="*/ 225634 w 481456"/>
                <a:gd name="connsiteY1652" fmla="*/ 66669 h 527215"/>
                <a:gd name="connsiteX1653" fmla="*/ 227048 w 481456"/>
                <a:gd name="connsiteY1653" fmla="*/ 65228 h 527215"/>
                <a:gd name="connsiteX1654" fmla="*/ 229679 w 481456"/>
                <a:gd name="connsiteY1654" fmla="*/ 61553 h 527215"/>
                <a:gd name="connsiteX1655" fmla="*/ 233129 w 481456"/>
                <a:gd name="connsiteY1655" fmla="*/ 59505 h 527215"/>
                <a:gd name="connsiteX1656" fmla="*/ 237808 w 481456"/>
                <a:gd name="connsiteY1656" fmla="*/ 59293 h 527215"/>
                <a:gd name="connsiteX1657" fmla="*/ 239248 w 481456"/>
                <a:gd name="connsiteY1657" fmla="*/ 58963 h 527215"/>
                <a:gd name="connsiteX1658" fmla="*/ 240279 w 481456"/>
                <a:gd name="connsiteY1658" fmla="*/ 57786 h 527215"/>
                <a:gd name="connsiteX1659" fmla="*/ 241099 w 481456"/>
                <a:gd name="connsiteY1659" fmla="*/ 55619 h 527215"/>
                <a:gd name="connsiteX1660" fmla="*/ 241561 w 481456"/>
                <a:gd name="connsiteY1660" fmla="*/ 53293 h 527215"/>
                <a:gd name="connsiteX1661" fmla="*/ 241825 w 481456"/>
                <a:gd name="connsiteY1661" fmla="*/ 50213 h 527215"/>
                <a:gd name="connsiteX1662" fmla="*/ 241601 w 481456"/>
                <a:gd name="connsiteY1662" fmla="*/ 49208 h 527215"/>
                <a:gd name="connsiteX1663" fmla="*/ 241667 w 481456"/>
                <a:gd name="connsiteY1663" fmla="*/ 48495 h 527215"/>
                <a:gd name="connsiteX1664" fmla="*/ 243795 w 481456"/>
                <a:gd name="connsiteY1664" fmla="*/ 48019 h 527215"/>
                <a:gd name="connsiteX1665" fmla="*/ 246015 w 481456"/>
                <a:gd name="connsiteY1665" fmla="*/ 48177 h 527215"/>
                <a:gd name="connsiteX1666" fmla="*/ 247773 w 481456"/>
                <a:gd name="connsiteY1666" fmla="*/ 48151 h 527215"/>
                <a:gd name="connsiteX1667" fmla="*/ 250456 w 481456"/>
                <a:gd name="connsiteY1667" fmla="*/ 47331 h 527215"/>
                <a:gd name="connsiteX1668" fmla="*/ 250562 w 481456"/>
                <a:gd name="connsiteY1668" fmla="*/ 46287 h 527215"/>
                <a:gd name="connsiteX1669" fmla="*/ 249637 w 481456"/>
                <a:gd name="connsiteY1669" fmla="*/ 45256 h 527215"/>
                <a:gd name="connsiteX1670" fmla="*/ 249941 w 481456"/>
                <a:gd name="connsiteY1670" fmla="*/ 44199 h 527215"/>
                <a:gd name="connsiteX1671" fmla="*/ 250906 w 481456"/>
                <a:gd name="connsiteY1671" fmla="*/ 42467 h 527215"/>
                <a:gd name="connsiteX1672" fmla="*/ 252294 w 481456"/>
                <a:gd name="connsiteY1672" fmla="*/ 41225 h 527215"/>
                <a:gd name="connsiteX1673" fmla="*/ 255743 w 481456"/>
                <a:gd name="connsiteY1673" fmla="*/ 39176 h 527215"/>
                <a:gd name="connsiteX1674" fmla="*/ 259338 w 481456"/>
                <a:gd name="connsiteY1674" fmla="*/ 37498 h 527215"/>
                <a:gd name="connsiteX1675" fmla="*/ 259841 w 481456"/>
                <a:gd name="connsiteY1675" fmla="*/ 36771 h 527215"/>
                <a:gd name="connsiteX1676" fmla="*/ 260158 w 481456"/>
                <a:gd name="connsiteY1676" fmla="*/ 36533 h 527215"/>
                <a:gd name="connsiteX1677" fmla="*/ 261586 w 481456"/>
                <a:gd name="connsiteY1677" fmla="*/ 36269 h 527215"/>
                <a:gd name="connsiteX1678" fmla="*/ 271340 w 481456"/>
                <a:gd name="connsiteY1678" fmla="*/ 35846 h 527215"/>
                <a:gd name="connsiteX1679" fmla="*/ 276627 w 481456"/>
                <a:gd name="connsiteY1679" fmla="*/ 35251 h 527215"/>
                <a:gd name="connsiteX1680" fmla="*/ 282508 w 481456"/>
                <a:gd name="connsiteY1680" fmla="*/ 35171 h 527215"/>
                <a:gd name="connsiteX1681" fmla="*/ 284782 w 481456"/>
                <a:gd name="connsiteY1681" fmla="*/ 34709 h 527215"/>
                <a:gd name="connsiteX1682" fmla="*/ 286963 w 481456"/>
                <a:gd name="connsiteY1682" fmla="*/ 33876 h 527215"/>
                <a:gd name="connsiteX1683" fmla="*/ 286302 w 481456"/>
                <a:gd name="connsiteY1683" fmla="*/ 33242 h 527215"/>
                <a:gd name="connsiteX1684" fmla="*/ 285601 w 481456"/>
                <a:gd name="connsiteY1684" fmla="*/ 32766 h 527215"/>
                <a:gd name="connsiteX1685" fmla="*/ 281927 w 481456"/>
                <a:gd name="connsiteY1685" fmla="*/ 31629 h 527215"/>
                <a:gd name="connsiteX1686" fmla="*/ 275953 w 481456"/>
                <a:gd name="connsiteY1686" fmla="*/ 30545 h 527215"/>
                <a:gd name="connsiteX1687" fmla="*/ 272291 w 481456"/>
                <a:gd name="connsiteY1687" fmla="*/ 29052 h 527215"/>
                <a:gd name="connsiteX1688" fmla="*/ 276296 w 481456"/>
                <a:gd name="connsiteY1688" fmla="*/ 27505 h 527215"/>
                <a:gd name="connsiteX1689" fmla="*/ 273719 w 481456"/>
                <a:gd name="connsiteY1689" fmla="*/ 26554 h 527215"/>
                <a:gd name="connsiteX1690" fmla="*/ 271260 w 481456"/>
                <a:gd name="connsiteY1690" fmla="*/ 26104 h 527215"/>
                <a:gd name="connsiteX1691" fmla="*/ 266568 w 481456"/>
                <a:gd name="connsiteY1691" fmla="*/ 25774 h 527215"/>
                <a:gd name="connsiteX1692" fmla="*/ 265855 w 481456"/>
                <a:gd name="connsiteY1692" fmla="*/ 26184 h 527215"/>
                <a:gd name="connsiteX1693" fmla="*/ 265960 w 481456"/>
                <a:gd name="connsiteY1693" fmla="*/ 27149 h 527215"/>
                <a:gd name="connsiteX1694" fmla="*/ 262537 w 481456"/>
                <a:gd name="connsiteY1694" fmla="*/ 27558 h 527215"/>
                <a:gd name="connsiteX1695" fmla="*/ 260079 w 481456"/>
                <a:gd name="connsiteY1695" fmla="*/ 25761 h 527215"/>
                <a:gd name="connsiteX1696" fmla="*/ 255915 w 481456"/>
                <a:gd name="connsiteY1696" fmla="*/ 25192 h 527215"/>
                <a:gd name="connsiteX1697" fmla="*/ 249650 w 481456"/>
                <a:gd name="connsiteY1697" fmla="*/ 25562 h 527215"/>
                <a:gd name="connsiteX1698" fmla="*/ 247866 w 481456"/>
                <a:gd name="connsiteY1698" fmla="*/ 25126 h 527215"/>
                <a:gd name="connsiteX1699" fmla="*/ 246200 w 481456"/>
                <a:gd name="connsiteY1699" fmla="*/ 24029 h 527215"/>
                <a:gd name="connsiteX1700" fmla="*/ 244456 w 481456"/>
                <a:gd name="connsiteY1700" fmla="*/ 23514 h 527215"/>
                <a:gd name="connsiteX1701" fmla="*/ 242975 w 481456"/>
                <a:gd name="connsiteY1701" fmla="*/ 23487 h 527215"/>
                <a:gd name="connsiteX1702" fmla="*/ 243597 w 481456"/>
                <a:gd name="connsiteY1702" fmla="*/ 23091 h 527215"/>
                <a:gd name="connsiteX1703" fmla="*/ 244918 w 481456"/>
                <a:gd name="connsiteY1703" fmla="*/ 22668 h 527215"/>
                <a:gd name="connsiteX1704" fmla="*/ 245090 w 481456"/>
                <a:gd name="connsiteY1704" fmla="*/ 22007 h 527215"/>
                <a:gd name="connsiteX1705" fmla="*/ 245143 w 481456"/>
                <a:gd name="connsiteY1705" fmla="*/ 21055 h 527215"/>
                <a:gd name="connsiteX1706" fmla="*/ 244786 w 481456"/>
                <a:gd name="connsiteY1706" fmla="*/ 20236 h 527215"/>
                <a:gd name="connsiteX1707" fmla="*/ 244244 w 481456"/>
                <a:gd name="connsiteY1707" fmla="*/ 19575 h 527215"/>
                <a:gd name="connsiteX1708" fmla="*/ 243610 w 481456"/>
                <a:gd name="connsiteY1708" fmla="*/ 19033 h 527215"/>
                <a:gd name="connsiteX1709" fmla="*/ 240834 w 481456"/>
                <a:gd name="connsiteY1709" fmla="*/ 17407 h 527215"/>
                <a:gd name="connsiteX1710" fmla="*/ 237900 w 481456"/>
                <a:gd name="connsiteY1710" fmla="*/ 16746 h 527215"/>
                <a:gd name="connsiteX1711" fmla="*/ 236895 w 481456"/>
                <a:gd name="connsiteY1711" fmla="*/ 16641 h 527215"/>
                <a:gd name="connsiteX1712" fmla="*/ 235957 w 481456"/>
                <a:gd name="connsiteY1712" fmla="*/ 16839 h 527215"/>
                <a:gd name="connsiteX1713" fmla="*/ 229837 w 481456"/>
                <a:gd name="connsiteY1713" fmla="*/ 20038 h 527215"/>
                <a:gd name="connsiteX1714" fmla="*/ 226916 w 481456"/>
                <a:gd name="connsiteY1714" fmla="*/ 21042 h 527215"/>
                <a:gd name="connsiteX1715" fmla="*/ 227564 w 481456"/>
                <a:gd name="connsiteY1715" fmla="*/ 20157 h 527215"/>
                <a:gd name="connsiteX1716" fmla="*/ 227775 w 481456"/>
                <a:gd name="connsiteY1716" fmla="*/ 19165 h 527215"/>
                <a:gd name="connsiteX1717" fmla="*/ 226956 w 481456"/>
                <a:gd name="connsiteY1717" fmla="*/ 18147 h 527215"/>
                <a:gd name="connsiteX1718" fmla="*/ 227603 w 481456"/>
                <a:gd name="connsiteY1718" fmla="*/ 17434 h 527215"/>
                <a:gd name="connsiteX1719" fmla="*/ 229467 w 481456"/>
                <a:gd name="connsiteY1719" fmla="*/ 16152 h 527215"/>
                <a:gd name="connsiteX1720" fmla="*/ 230842 w 481456"/>
                <a:gd name="connsiteY1720" fmla="*/ 14803 h 527215"/>
                <a:gd name="connsiteX1721" fmla="*/ 228780 w 481456"/>
                <a:gd name="connsiteY1721" fmla="*/ 12953 h 527215"/>
                <a:gd name="connsiteX1722" fmla="*/ 226348 w 481456"/>
                <a:gd name="connsiteY1722" fmla="*/ 11856 h 527215"/>
                <a:gd name="connsiteX1723" fmla="*/ 224643 w 481456"/>
                <a:gd name="connsiteY1723" fmla="*/ 11327 h 527215"/>
                <a:gd name="connsiteX1724" fmla="*/ 218973 w 481456"/>
                <a:gd name="connsiteY1724" fmla="*/ 10243 h 527215"/>
                <a:gd name="connsiteX1725" fmla="*/ 215020 w 481456"/>
                <a:gd name="connsiteY1725" fmla="*/ 9900 h 527215"/>
                <a:gd name="connsiteX1726" fmla="*/ 214412 w 481456"/>
                <a:gd name="connsiteY1726" fmla="*/ 10191 h 527215"/>
                <a:gd name="connsiteX1727" fmla="*/ 213884 w 481456"/>
                <a:gd name="connsiteY1727" fmla="*/ 10733 h 527215"/>
                <a:gd name="connsiteX1728" fmla="*/ 213117 w 481456"/>
                <a:gd name="connsiteY1728" fmla="*/ 10931 h 527215"/>
                <a:gd name="connsiteX1729" fmla="*/ 212311 w 481456"/>
                <a:gd name="connsiteY1729" fmla="*/ 10891 h 527215"/>
                <a:gd name="connsiteX1730" fmla="*/ 208068 w 481456"/>
                <a:gd name="connsiteY1730" fmla="*/ 8710 h 527215"/>
                <a:gd name="connsiteX1731" fmla="*/ 205887 w 481456"/>
                <a:gd name="connsiteY1731" fmla="*/ 8089 h 527215"/>
                <a:gd name="connsiteX1732" fmla="*/ 203707 w 481456"/>
                <a:gd name="connsiteY1732" fmla="*/ 8155 h 527215"/>
                <a:gd name="connsiteX1733" fmla="*/ 201407 w 481456"/>
                <a:gd name="connsiteY1733" fmla="*/ 8961 h 527215"/>
                <a:gd name="connsiteX1734" fmla="*/ 200904 w 481456"/>
                <a:gd name="connsiteY1734" fmla="*/ 9979 h 527215"/>
                <a:gd name="connsiteX1735" fmla="*/ 201671 w 481456"/>
                <a:gd name="connsiteY1735" fmla="*/ 11314 h 527215"/>
                <a:gd name="connsiteX1736" fmla="*/ 199490 w 481456"/>
                <a:gd name="connsiteY1736" fmla="*/ 12266 h 527215"/>
                <a:gd name="connsiteX1737" fmla="*/ 197904 w 481456"/>
                <a:gd name="connsiteY1737" fmla="*/ 14235 h 527215"/>
                <a:gd name="connsiteX1738" fmla="*/ 197640 w 481456"/>
                <a:gd name="connsiteY1738" fmla="*/ 14711 h 527215"/>
                <a:gd name="connsiteX1739" fmla="*/ 197521 w 481456"/>
                <a:gd name="connsiteY1739" fmla="*/ 15240 h 527215"/>
                <a:gd name="connsiteX1740" fmla="*/ 198023 w 481456"/>
                <a:gd name="connsiteY1740" fmla="*/ 17090 h 527215"/>
                <a:gd name="connsiteX1741" fmla="*/ 198644 w 481456"/>
                <a:gd name="connsiteY1741" fmla="*/ 18412 h 527215"/>
                <a:gd name="connsiteX1742" fmla="*/ 201261 w 481456"/>
                <a:gd name="connsiteY1742" fmla="*/ 21888 h 527215"/>
                <a:gd name="connsiteX1743" fmla="*/ 205121 w 481456"/>
                <a:gd name="connsiteY1743" fmla="*/ 26448 h 527215"/>
                <a:gd name="connsiteX1744" fmla="*/ 206733 w 481456"/>
                <a:gd name="connsiteY1744" fmla="*/ 29158 h 527215"/>
                <a:gd name="connsiteX1745" fmla="*/ 205953 w 481456"/>
                <a:gd name="connsiteY1745" fmla="*/ 29065 h 527215"/>
                <a:gd name="connsiteX1746" fmla="*/ 198842 w 481456"/>
                <a:gd name="connsiteY1746" fmla="*/ 25496 h 527215"/>
                <a:gd name="connsiteX1747" fmla="*/ 197336 w 481456"/>
                <a:gd name="connsiteY1747" fmla="*/ 25206 h 527215"/>
                <a:gd name="connsiteX1748" fmla="*/ 195631 w 481456"/>
                <a:gd name="connsiteY1748" fmla="*/ 24003 h 527215"/>
                <a:gd name="connsiteX1749" fmla="*/ 192036 w 481456"/>
                <a:gd name="connsiteY1749" fmla="*/ 20606 h 527215"/>
                <a:gd name="connsiteX1750" fmla="*/ 188863 w 481456"/>
                <a:gd name="connsiteY1750" fmla="*/ 17883 h 527215"/>
                <a:gd name="connsiteX1751" fmla="*/ 185612 w 481456"/>
                <a:gd name="connsiteY1751" fmla="*/ 15345 h 527215"/>
                <a:gd name="connsiteX1752" fmla="*/ 182083 w 481456"/>
                <a:gd name="connsiteY1752" fmla="*/ 13574 h 527215"/>
                <a:gd name="connsiteX1753" fmla="*/ 178342 w 481456"/>
                <a:gd name="connsiteY1753" fmla="*/ 12953 h 527215"/>
                <a:gd name="connsiteX1754" fmla="*/ 175078 w 481456"/>
                <a:gd name="connsiteY1754" fmla="*/ 14367 h 527215"/>
                <a:gd name="connsiteX1755" fmla="*/ 172025 w 481456"/>
                <a:gd name="connsiteY1755" fmla="*/ 16456 h 527215"/>
                <a:gd name="connsiteX1756" fmla="*/ 169883 w 481456"/>
                <a:gd name="connsiteY1756" fmla="*/ 17103 h 527215"/>
                <a:gd name="connsiteX1757" fmla="*/ 169606 w 481456"/>
                <a:gd name="connsiteY1757" fmla="*/ 18015 h 527215"/>
                <a:gd name="connsiteX1758" fmla="*/ 169513 w 481456"/>
                <a:gd name="connsiteY1758" fmla="*/ 19126 h 527215"/>
                <a:gd name="connsiteX1759" fmla="*/ 169791 w 481456"/>
                <a:gd name="connsiteY1759" fmla="*/ 20157 h 527215"/>
                <a:gd name="connsiteX1760" fmla="*/ 170293 w 481456"/>
                <a:gd name="connsiteY1760" fmla="*/ 21069 h 527215"/>
                <a:gd name="connsiteX1761" fmla="*/ 169910 w 481456"/>
                <a:gd name="connsiteY1761" fmla="*/ 21835 h 527215"/>
                <a:gd name="connsiteX1762" fmla="*/ 168773 w 481456"/>
                <a:gd name="connsiteY1762" fmla="*/ 21928 h 527215"/>
                <a:gd name="connsiteX1763" fmla="*/ 166803 w 481456"/>
                <a:gd name="connsiteY1763" fmla="*/ 21214 h 527215"/>
                <a:gd name="connsiteX1764" fmla="*/ 164927 w 481456"/>
                <a:gd name="connsiteY1764" fmla="*/ 20157 h 527215"/>
                <a:gd name="connsiteX1765" fmla="*/ 163103 w 481456"/>
                <a:gd name="connsiteY1765" fmla="*/ 19601 h 527215"/>
                <a:gd name="connsiteX1766" fmla="*/ 160446 w 481456"/>
                <a:gd name="connsiteY1766" fmla="*/ 19337 h 527215"/>
                <a:gd name="connsiteX1767" fmla="*/ 159693 w 481456"/>
                <a:gd name="connsiteY1767" fmla="*/ 19139 h 527215"/>
                <a:gd name="connsiteX1768" fmla="*/ 158860 w 481456"/>
                <a:gd name="connsiteY1768" fmla="*/ 17302 h 527215"/>
                <a:gd name="connsiteX1769" fmla="*/ 156996 w 481456"/>
                <a:gd name="connsiteY1769" fmla="*/ 17037 h 527215"/>
                <a:gd name="connsiteX1770" fmla="*/ 146700 w 481456"/>
                <a:gd name="connsiteY1770" fmla="*/ 17394 h 527215"/>
                <a:gd name="connsiteX1771" fmla="*/ 154194 w 481456"/>
                <a:gd name="connsiteY1771" fmla="*/ 15134 h 527215"/>
                <a:gd name="connsiteX1772" fmla="*/ 165680 w 481456"/>
                <a:gd name="connsiteY1772" fmla="*/ 14552 h 527215"/>
                <a:gd name="connsiteX1773" fmla="*/ 167676 w 481456"/>
                <a:gd name="connsiteY1773" fmla="*/ 13839 h 527215"/>
                <a:gd name="connsiteX1774" fmla="*/ 167887 w 481456"/>
                <a:gd name="connsiteY1774" fmla="*/ 13654 h 527215"/>
                <a:gd name="connsiteX1775" fmla="*/ 167940 w 481456"/>
                <a:gd name="connsiteY1775" fmla="*/ 13046 h 527215"/>
                <a:gd name="connsiteX1776" fmla="*/ 167742 w 481456"/>
                <a:gd name="connsiteY1776" fmla="*/ 12596 h 527215"/>
                <a:gd name="connsiteX1777" fmla="*/ 164266 w 481456"/>
                <a:gd name="connsiteY1777" fmla="*/ 11750 h 527215"/>
                <a:gd name="connsiteX1778" fmla="*/ 155186 w 481456"/>
                <a:gd name="connsiteY1778" fmla="*/ 12319 h 527215"/>
                <a:gd name="connsiteX1779" fmla="*/ 149700 w 481456"/>
                <a:gd name="connsiteY1779" fmla="*/ 13402 h 527215"/>
                <a:gd name="connsiteX1780" fmla="*/ 147347 w 481456"/>
                <a:gd name="connsiteY1780" fmla="*/ 13455 h 527215"/>
                <a:gd name="connsiteX1781" fmla="*/ 142312 w 481456"/>
                <a:gd name="connsiteY1781" fmla="*/ 12623 h 527215"/>
                <a:gd name="connsiteX1782" fmla="*/ 141373 w 481456"/>
                <a:gd name="connsiteY1782" fmla="*/ 12966 h 527215"/>
                <a:gd name="connsiteX1783" fmla="*/ 141796 w 481456"/>
                <a:gd name="connsiteY1783" fmla="*/ 13891 h 527215"/>
                <a:gd name="connsiteX1784" fmla="*/ 142470 w 481456"/>
                <a:gd name="connsiteY1784" fmla="*/ 14605 h 527215"/>
                <a:gd name="connsiteX1785" fmla="*/ 141175 w 481456"/>
                <a:gd name="connsiteY1785" fmla="*/ 14486 h 527215"/>
                <a:gd name="connsiteX1786" fmla="*/ 139563 w 481456"/>
                <a:gd name="connsiteY1786" fmla="*/ 14129 h 527215"/>
                <a:gd name="connsiteX1787" fmla="*/ 133324 w 481456"/>
                <a:gd name="connsiteY1787" fmla="*/ 12517 h 527215"/>
                <a:gd name="connsiteX1788" fmla="*/ 127746 w 481456"/>
                <a:gd name="connsiteY1788" fmla="*/ 12927 h 527215"/>
                <a:gd name="connsiteX1789" fmla="*/ 126305 w 481456"/>
                <a:gd name="connsiteY1789" fmla="*/ 13204 h 527215"/>
                <a:gd name="connsiteX1790" fmla="*/ 125288 w 481456"/>
                <a:gd name="connsiteY1790" fmla="*/ 14447 h 527215"/>
                <a:gd name="connsiteX1791" fmla="*/ 124746 w 481456"/>
                <a:gd name="connsiteY1791" fmla="*/ 14513 h 527215"/>
                <a:gd name="connsiteX1792" fmla="*/ 123173 w 481456"/>
                <a:gd name="connsiteY1792" fmla="*/ 13680 h 527215"/>
                <a:gd name="connsiteX1793" fmla="*/ 120318 w 481456"/>
                <a:gd name="connsiteY1793" fmla="*/ 12979 h 527215"/>
                <a:gd name="connsiteX1794" fmla="*/ 119353 w 481456"/>
                <a:gd name="connsiteY1794" fmla="*/ 12940 h 527215"/>
                <a:gd name="connsiteX1795" fmla="*/ 118454 w 481456"/>
                <a:gd name="connsiteY1795" fmla="*/ 13138 h 527215"/>
                <a:gd name="connsiteX1796" fmla="*/ 117450 w 481456"/>
                <a:gd name="connsiteY1796" fmla="*/ 13733 h 527215"/>
                <a:gd name="connsiteX1797" fmla="*/ 117516 w 481456"/>
                <a:gd name="connsiteY1797" fmla="*/ 14209 h 527215"/>
                <a:gd name="connsiteX1798" fmla="*/ 118507 w 481456"/>
                <a:gd name="connsiteY1798" fmla="*/ 15041 h 527215"/>
                <a:gd name="connsiteX1799" fmla="*/ 241799 w 481456"/>
                <a:gd name="connsiteY1799" fmla="*/ 3331 h 527215"/>
                <a:gd name="connsiteX1800" fmla="*/ 238270 w 481456"/>
                <a:gd name="connsiteY1800" fmla="*/ 2432 h 527215"/>
                <a:gd name="connsiteX1801" fmla="*/ 234741 w 481456"/>
                <a:gd name="connsiteY1801" fmla="*/ 2247 h 527215"/>
                <a:gd name="connsiteX1802" fmla="*/ 233459 w 481456"/>
                <a:gd name="connsiteY1802" fmla="*/ 2749 h 527215"/>
                <a:gd name="connsiteX1803" fmla="*/ 232877 w 481456"/>
                <a:gd name="connsiteY1803" fmla="*/ 3569 h 527215"/>
                <a:gd name="connsiteX1804" fmla="*/ 238561 w 481456"/>
                <a:gd name="connsiteY1804" fmla="*/ 4375 h 527215"/>
                <a:gd name="connsiteX1805" fmla="*/ 241799 w 481456"/>
                <a:gd name="connsiteY1805" fmla="*/ 3331 h 527215"/>
                <a:gd name="connsiteX1806" fmla="*/ 236116 w 481456"/>
                <a:gd name="connsiteY1806" fmla="*/ 7917 h 527215"/>
                <a:gd name="connsiteX1807" fmla="*/ 244099 w 481456"/>
                <a:gd name="connsiteY1807" fmla="*/ 8353 h 527215"/>
                <a:gd name="connsiteX1808" fmla="*/ 242169 w 481456"/>
                <a:gd name="connsiteY1808" fmla="*/ 9133 h 527215"/>
                <a:gd name="connsiteX1809" fmla="*/ 240186 w 481456"/>
                <a:gd name="connsiteY1809" fmla="*/ 9702 h 527215"/>
                <a:gd name="connsiteX1810" fmla="*/ 234992 w 481456"/>
                <a:gd name="connsiteY1810" fmla="*/ 10415 h 527215"/>
                <a:gd name="connsiteX1811" fmla="*/ 235534 w 481456"/>
                <a:gd name="connsiteY1811" fmla="*/ 11222 h 527215"/>
                <a:gd name="connsiteX1812" fmla="*/ 236208 w 481456"/>
                <a:gd name="connsiteY1812" fmla="*/ 11750 h 527215"/>
                <a:gd name="connsiteX1813" fmla="*/ 237887 w 481456"/>
                <a:gd name="connsiteY1813" fmla="*/ 12424 h 527215"/>
                <a:gd name="connsiteX1814" fmla="*/ 242632 w 481456"/>
                <a:gd name="connsiteY1814" fmla="*/ 13654 h 527215"/>
                <a:gd name="connsiteX1815" fmla="*/ 246068 w 481456"/>
                <a:gd name="connsiteY1815" fmla="*/ 14129 h 527215"/>
                <a:gd name="connsiteX1816" fmla="*/ 253219 w 481456"/>
                <a:gd name="connsiteY1816" fmla="*/ 14314 h 527215"/>
                <a:gd name="connsiteX1817" fmla="*/ 256920 w 481456"/>
                <a:gd name="connsiteY1817" fmla="*/ 14275 h 527215"/>
                <a:gd name="connsiteX1818" fmla="*/ 260938 w 481456"/>
                <a:gd name="connsiteY1818" fmla="*/ 13971 h 527215"/>
                <a:gd name="connsiteX1819" fmla="*/ 264361 w 481456"/>
                <a:gd name="connsiteY1819" fmla="*/ 13310 h 527215"/>
                <a:gd name="connsiteX1820" fmla="*/ 269622 w 481456"/>
                <a:gd name="connsiteY1820" fmla="*/ 13389 h 527215"/>
                <a:gd name="connsiteX1821" fmla="*/ 274724 w 481456"/>
                <a:gd name="connsiteY1821" fmla="*/ 13891 h 527215"/>
                <a:gd name="connsiteX1822" fmla="*/ 273309 w 481456"/>
                <a:gd name="connsiteY1822" fmla="*/ 14698 h 527215"/>
                <a:gd name="connsiteX1823" fmla="*/ 271446 w 481456"/>
                <a:gd name="connsiteY1823" fmla="*/ 15015 h 527215"/>
                <a:gd name="connsiteX1824" fmla="*/ 270481 w 481456"/>
                <a:gd name="connsiteY1824" fmla="*/ 16138 h 527215"/>
                <a:gd name="connsiteX1825" fmla="*/ 265696 w 481456"/>
                <a:gd name="connsiteY1825" fmla="*/ 16152 h 527215"/>
                <a:gd name="connsiteX1826" fmla="*/ 262986 w 481456"/>
                <a:gd name="connsiteY1826" fmla="*/ 15993 h 527215"/>
                <a:gd name="connsiteX1827" fmla="*/ 259973 w 481456"/>
                <a:gd name="connsiteY1827" fmla="*/ 16125 h 527215"/>
                <a:gd name="connsiteX1828" fmla="*/ 258849 w 481456"/>
                <a:gd name="connsiteY1828" fmla="*/ 16429 h 527215"/>
                <a:gd name="connsiteX1829" fmla="*/ 257779 w 481456"/>
                <a:gd name="connsiteY1829" fmla="*/ 16958 h 527215"/>
                <a:gd name="connsiteX1830" fmla="*/ 261440 w 481456"/>
                <a:gd name="connsiteY1830" fmla="*/ 18081 h 527215"/>
                <a:gd name="connsiteX1831" fmla="*/ 265115 w 481456"/>
                <a:gd name="connsiteY1831" fmla="*/ 18941 h 527215"/>
                <a:gd name="connsiteX1832" fmla="*/ 269423 w 481456"/>
                <a:gd name="connsiteY1832" fmla="*/ 19456 h 527215"/>
                <a:gd name="connsiteX1833" fmla="*/ 275133 w 481456"/>
                <a:gd name="connsiteY1833" fmla="*/ 19892 h 527215"/>
                <a:gd name="connsiteX1834" fmla="*/ 275913 w 481456"/>
                <a:gd name="connsiteY1834" fmla="*/ 20513 h 527215"/>
                <a:gd name="connsiteX1835" fmla="*/ 276812 w 481456"/>
                <a:gd name="connsiteY1835" fmla="*/ 20738 h 527215"/>
                <a:gd name="connsiteX1836" fmla="*/ 293321 w 481456"/>
                <a:gd name="connsiteY1836" fmla="*/ 21069 h 527215"/>
                <a:gd name="connsiteX1837" fmla="*/ 308177 w 481456"/>
                <a:gd name="connsiteY1837" fmla="*/ 20461 h 527215"/>
                <a:gd name="connsiteX1838" fmla="*/ 305771 w 481456"/>
                <a:gd name="connsiteY1838" fmla="*/ 22086 h 527215"/>
                <a:gd name="connsiteX1839" fmla="*/ 307437 w 481456"/>
                <a:gd name="connsiteY1839" fmla="*/ 23368 h 527215"/>
                <a:gd name="connsiteX1840" fmla="*/ 309340 w 481456"/>
                <a:gd name="connsiteY1840" fmla="*/ 24029 h 527215"/>
                <a:gd name="connsiteX1841" fmla="*/ 322861 w 481456"/>
                <a:gd name="connsiteY1841" fmla="*/ 24531 h 527215"/>
                <a:gd name="connsiteX1842" fmla="*/ 325875 w 481456"/>
                <a:gd name="connsiteY1842" fmla="*/ 24756 h 527215"/>
                <a:gd name="connsiteX1843" fmla="*/ 328716 w 481456"/>
                <a:gd name="connsiteY1843" fmla="*/ 24333 h 527215"/>
                <a:gd name="connsiteX1844" fmla="*/ 330501 w 481456"/>
                <a:gd name="connsiteY1844" fmla="*/ 23382 h 527215"/>
                <a:gd name="connsiteX1845" fmla="*/ 332351 w 481456"/>
                <a:gd name="connsiteY1845" fmla="*/ 22628 h 527215"/>
                <a:gd name="connsiteX1846" fmla="*/ 337890 w 481456"/>
                <a:gd name="connsiteY1846" fmla="*/ 21386 h 527215"/>
                <a:gd name="connsiteX1847" fmla="*/ 339330 w 481456"/>
                <a:gd name="connsiteY1847" fmla="*/ 21333 h 527215"/>
                <a:gd name="connsiteX1848" fmla="*/ 344168 w 481456"/>
                <a:gd name="connsiteY1848" fmla="*/ 21888 h 527215"/>
                <a:gd name="connsiteX1849" fmla="*/ 345622 w 481456"/>
                <a:gd name="connsiteY1849" fmla="*/ 21769 h 527215"/>
                <a:gd name="connsiteX1850" fmla="*/ 351702 w 481456"/>
                <a:gd name="connsiteY1850" fmla="*/ 20632 h 527215"/>
                <a:gd name="connsiteX1851" fmla="*/ 352891 w 481456"/>
                <a:gd name="connsiteY1851" fmla="*/ 19905 h 527215"/>
                <a:gd name="connsiteX1852" fmla="*/ 355164 w 481456"/>
                <a:gd name="connsiteY1852" fmla="*/ 17526 h 527215"/>
                <a:gd name="connsiteX1853" fmla="*/ 356566 w 481456"/>
                <a:gd name="connsiteY1853" fmla="*/ 16442 h 527215"/>
                <a:gd name="connsiteX1854" fmla="*/ 359685 w 481456"/>
                <a:gd name="connsiteY1854" fmla="*/ 15266 h 527215"/>
                <a:gd name="connsiteX1855" fmla="*/ 372281 w 481456"/>
                <a:gd name="connsiteY1855" fmla="*/ 11631 h 527215"/>
                <a:gd name="connsiteX1856" fmla="*/ 373947 w 481456"/>
                <a:gd name="connsiteY1856" fmla="*/ 10838 h 527215"/>
                <a:gd name="connsiteX1857" fmla="*/ 372519 w 481456"/>
                <a:gd name="connsiteY1857" fmla="*/ 7904 h 527215"/>
                <a:gd name="connsiteX1858" fmla="*/ 370206 w 481456"/>
                <a:gd name="connsiteY1858" fmla="*/ 6635 h 527215"/>
                <a:gd name="connsiteX1859" fmla="*/ 367642 w 481456"/>
                <a:gd name="connsiteY1859" fmla="*/ 5974 h 527215"/>
                <a:gd name="connsiteX1860" fmla="*/ 361020 w 481456"/>
                <a:gd name="connsiteY1860" fmla="*/ 5683 h 527215"/>
                <a:gd name="connsiteX1861" fmla="*/ 351741 w 481456"/>
                <a:gd name="connsiteY1861" fmla="*/ 5683 h 527215"/>
                <a:gd name="connsiteX1862" fmla="*/ 350380 w 481456"/>
                <a:gd name="connsiteY1862" fmla="*/ 5446 h 527215"/>
                <a:gd name="connsiteX1863" fmla="*/ 348992 w 481456"/>
                <a:gd name="connsiteY1863" fmla="*/ 5036 h 527215"/>
                <a:gd name="connsiteX1864" fmla="*/ 345886 w 481456"/>
                <a:gd name="connsiteY1864" fmla="*/ 4586 h 527215"/>
                <a:gd name="connsiteX1865" fmla="*/ 337017 w 481456"/>
                <a:gd name="connsiteY1865" fmla="*/ 3767 h 527215"/>
                <a:gd name="connsiteX1866" fmla="*/ 335061 w 481456"/>
                <a:gd name="connsiteY1866" fmla="*/ 3318 h 527215"/>
                <a:gd name="connsiteX1867" fmla="*/ 334294 w 481456"/>
                <a:gd name="connsiteY1867" fmla="*/ 3304 h 527215"/>
                <a:gd name="connsiteX1868" fmla="*/ 332457 w 481456"/>
                <a:gd name="connsiteY1868" fmla="*/ 3595 h 527215"/>
                <a:gd name="connsiteX1869" fmla="*/ 331386 w 481456"/>
                <a:gd name="connsiteY1869" fmla="*/ 3423 h 527215"/>
                <a:gd name="connsiteX1870" fmla="*/ 328955 w 481456"/>
                <a:gd name="connsiteY1870" fmla="*/ 2287 h 527215"/>
                <a:gd name="connsiteX1871" fmla="*/ 327316 w 481456"/>
                <a:gd name="connsiteY1871" fmla="*/ 2194 h 527215"/>
                <a:gd name="connsiteX1872" fmla="*/ 327157 w 481456"/>
                <a:gd name="connsiteY1872" fmla="*/ 2776 h 527215"/>
                <a:gd name="connsiteX1873" fmla="*/ 326536 w 481456"/>
                <a:gd name="connsiteY1873" fmla="*/ 3265 h 527215"/>
                <a:gd name="connsiteX1874" fmla="*/ 325161 w 481456"/>
                <a:gd name="connsiteY1874" fmla="*/ 3410 h 527215"/>
                <a:gd name="connsiteX1875" fmla="*/ 322200 w 481456"/>
                <a:gd name="connsiteY1875" fmla="*/ 3238 h 527215"/>
                <a:gd name="connsiteX1876" fmla="*/ 319623 w 481456"/>
                <a:gd name="connsiteY1876" fmla="*/ 4375 h 527215"/>
                <a:gd name="connsiteX1877" fmla="*/ 318434 w 481456"/>
                <a:gd name="connsiteY1877" fmla="*/ 5089 h 527215"/>
                <a:gd name="connsiteX1878" fmla="*/ 313345 w 481456"/>
                <a:gd name="connsiteY1878" fmla="*/ 5617 h 527215"/>
                <a:gd name="connsiteX1879" fmla="*/ 309631 w 481456"/>
                <a:gd name="connsiteY1879" fmla="*/ 5459 h 527215"/>
                <a:gd name="connsiteX1880" fmla="*/ 310913 w 481456"/>
                <a:gd name="connsiteY1880" fmla="*/ 2987 h 527215"/>
                <a:gd name="connsiteX1881" fmla="*/ 311111 w 481456"/>
                <a:gd name="connsiteY1881" fmla="*/ 1798 h 527215"/>
                <a:gd name="connsiteX1882" fmla="*/ 311983 w 481456"/>
                <a:gd name="connsiteY1882" fmla="*/ 965 h 527215"/>
                <a:gd name="connsiteX1883" fmla="*/ 310926 w 481456"/>
                <a:gd name="connsiteY1883" fmla="*/ 568 h 527215"/>
                <a:gd name="connsiteX1884" fmla="*/ 307093 w 481456"/>
                <a:gd name="connsiteY1884" fmla="*/ 53 h 527215"/>
                <a:gd name="connsiteX1885" fmla="*/ 305401 w 481456"/>
                <a:gd name="connsiteY1885" fmla="*/ 145 h 527215"/>
                <a:gd name="connsiteX1886" fmla="*/ 303907 w 481456"/>
                <a:gd name="connsiteY1886" fmla="*/ 819 h 527215"/>
                <a:gd name="connsiteX1887" fmla="*/ 302110 w 481456"/>
                <a:gd name="connsiteY1887" fmla="*/ 1203 h 527215"/>
                <a:gd name="connsiteX1888" fmla="*/ 300207 w 481456"/>
                <a:gd name="connsiteY1888" fmla="*/ 1137 h 527215"/>
                <a:gd name="connsiteX1889" fmla="*/ 298739 w 481456"/>
                <a:gd name="connsiteY1889" fmla="*/ 1401 h 527215"/>
                <a:gd name="connsiteX1890" fmla="*/ 298343 w 481456"/>
                <a:gd name="connsiteY1890" fmla="*/ 2088 h 527215"/>
                <a:gd name="connsiteX1891" fmla="*/ 298951 w 481456"/>
                <a:gd name="connsiteY1891" fmla="*/ 3172 h 527215"/>
                <a:gd name="connsiteX1892" fmla="*/ 299242 w 481456"/>
                <a:gd name="connsiteY1892" fmla="*/ 5406 h 527215"/>
                <a:gd name="connsiteX1893" fmla="*/ 298515 w 481456"/>
                <a:gd name="connsiteY1893" fmla="*/ 7322 h 527215"/>
                <a:gd name="connsiteX1894" fmla="*/ 297286 w 481456"/>
                <a:gd name="connsiteY1894" fmla="*/ 8089 h 527215"/>
                <a:gd name="connsiteX1895" fmla="*/ 295713 w 481456"/>
                <a:gd name="connsiteY1895" fmla="*/ 7891 h 527215"/>
                <a:gd name="connsiteX1896" fmla="*/ 290981 w 481456"/>
                <a:gd name="connsiteY1896" fmla="*/ 6503 h 527215"/>
                <a:gd name="connsiteX1897" fmla="*/ 289157 w 481456"/>
                <a:gd name="connsiteY1897" fmla="*/ 6384 h 527215"/>
                <a:gd name="connsiteX1898" fmla="*/ 287795 w 481456"/>
                <a:gd name="connsiteY1898" fmla="*/ 6001 h 527215"/>
                <a:gd name="connsiteX1899" fmla="*/ 286989 w 481456"/>
                <a:gd name="connsiteY1899" fmla="*/ 4877 h 527215"/>
                <a:gd name="connsiteX1900" fmla="*/ 285284 w 481456"/>
                <a:gd name="connsiteY1900" fmla="*/ 4415 h 527215"/>
                <a:gd name="connsiteX1901" fmla="*/ 276786 w 481456"/>
                <a:gd name="connsiteY1901" fmla="*/ 4494 h 527215"/>
                <a:gd name="connsiteX1902" fmla="*/ 275199 w 481456"/>
                <a:gd name="connsiteY1902" fmla="*/ 4282 h 527215"/>
                <a:gd name="connsiteX1903" fmla="*/ 271921 w 481456"/>
                <a:gd name="connsiteY1903" fmla="*/ 3357 h 527215"/>
                <a:gd name="connsiteX1904" fmla="*/ 268379 w 481456"/>
                <a:gd name="connsiteY1904" fmla="*/ 1983 h 527215"/>
                <a:gd name="connsiteX1905" fmla="*/ 266516 w 481456"/>
                <a:gd name="connsiteY1905" fmla="*/ 1427 h 527215"/>
                <a:gd name="connsiteX1906" fmla="*/ 262524 w 481456"/>
                <a:gd name="connsiteY1906" fmla="*/ 886 h 527215"/>
                <a:gd name="connsiteX1907" fmla="*/ 258532 w 481456"/>
                <a:gd name="connsiteY1907" fmla="*/ 119 h 527215"/>
                <a:gd name="connsiteX1908" fmla="*/ 256708 w 481456"/>
                <a:gd name="connsiteY1908" fmla="*/ 0 h 527215"/>
                <a:gd name="connsiteX1909" fmla="*/ 254911 w 481456"/>
                <a:gd name="connsiteY1909" fmla="*/ 291 h 527215"/>
                <a:gd name="connsiteX1910" fmla="*/ 256232 w 481456"/>
                <a:gd name="connsiteY1910" fmla="*/ 1427 h 527215"/>
                <a:gd name="connsiteX1911" fmla="*/ 257660 w 481456"/>
                <a:gd name="connsiteY1911" fmla="*/ 2353 h 527215"/>
                <a:gd name="connsiteX1912" fmla="*/ 258228 w 481456"/>
                <a:gd name="connsiteY1912" fmla="*/ 2855 h 527215"/>
                <a:gd name="connsiteX1913" fmla="*/ 258175 w 481456"/>
                <a:gd name="connsiteY1913" fmla="*/ 3463 h 527215"/>
                <a:gd name="connsiteX1914" fmla="*/ 257541 w 481456"/>
                <a:gd name="connsiteY1914" fmla="*/ 4745 h 527215"/>
                <a:gd name="connsiteX1915" fmla="*/ 254673 w 481456"/>
                <a:gd name="connsiteY1915" fmla="*/ 4309 h 527215"/>
                <a:gd name="connsiteX1916" fmla="*/ 250800 w 481456"/>
                <a:gd name="connsiteY1916" fmla="*/ 2921 h 527215"/>
                <a:gd name="connsiteX1917" fmla="*/ 249795 w 481456"/>
                <a:gd name="connsiteY1917" fmla="*/ 2683 h 527215"/>
                <a:gd name="connsiteX1918" fmla="*/ 248487 w 481456"/>
                <a:gd name="connsiteY1918" fmla="*/ 2762 h 527215"/>
                <a:gd name="connsiteX1919" fmla="*/ 248223 w 481456"/>
                <a:gd name="connsiteY1919" fmla="*/ 3318 h 527215"/>
                <a:gd name="connsiteX1920" fmla="*/ 248831 w 481456"/>
                <a:gd name="connsiteY1920" fmla="*/ 4045 h 527215"/>
                <a:gd name="connsiteX1921" fmla="*/ 251514 w 481456"/>
                <a:gd name="connsiteY1921" fmla="*/ 5525 h 527215"/>
                <a:gd name="connsiteX1922" fmla="*/ 254382 w 481456"/>
                <a:gd name="connsiteY1922" fmla="*/ 5948 h 527215"/>
                <a:gd name="connsiteX1923" fmla="*/ 251487 w 481456"/>
                <a:gd name="connsiteY1923" fmla="*/ 6833 h 527215"/>
                <a:gd name="connsiteX1924" fmla="*/ 248342 w 481456"/>
                <a:gd name="connsiteY1924" fmla="*/ 6410 h 527215"/>
                <a:gd name="connsiteX1925" fmla="*/ 245460 w 481456"/>
                <a:gd name="connsiteY1925" fmla="*/ 5723 h 527215"/>
                <a:gd name="connsiteX1926" fmla="*/ 242605 w 481456"/>
                <a:gd name="connsiteY1926" fmla="*/ 5366 h 527215"/>
                <a:gd name="connsiteX1927" fmla="*/ 231978 w 481456"/>
                <a:gd name="connsiteY1927" fmla="*/ 5789 h 527215"/>
                <a:gd name="connsiteX1928" fmla="*/ 229361 w 481456"/>
                <a:gd name="connsiteY1928" fmla="*/ 6318 h 527215"/>
                <a:gd name="connsiteX1929" fmla="*/ 232745 w 481456"/>
                <a:gd name="connsiteY1929" fmla="*/ 7270 h 527215"/>
                <a:gd name="connsiteX1930" fmla="*/ 236116 w 481456"/>
                <a:gd name="connsiteY1930" fmla="*/ 7917 h 52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Lst>
              <a:rect l="l" t="t" r="r" b="b"/>
              <a:pathLst>
                <a:path w="481456" h="527215">
                  <a:moveTo>
                    <a:pt x="4785" y="467697"/>
                  </a:moveTo>
                  <a:lnTo>
                    <a:pt x="4164" y="465596"/>
                  </a:lnTo>
                  <a:lnTo>
                    <a:pt x="3053" y="463970"/>
                  </a:lnTo>
                  <a:lnTo>
                    <a:pt x="2379" y="464089"/>
                  </a:lnTo>
                  <a:lnTo>
                    <a:pt x="1798" y="465001"/>
                  </a:lnTo>
                  <a:lnTo>
                    <a:pt x="2128" y="466825"/>
                  </a:lnTo>
                  <a:lnTo>
                    <a:pt x="1903" y="468596"/>
                  </a:lnTo>
                  <a:lnTo>
                    <a:pt x="2115" y="469350"/>
                  </a:lnTo>
                  <a:lnTo>
                    <a:pt x="2881" y="470526"/>
                  </a:lnTo>
                  <a:lnTo>
                    <a:pt x="4705" y="470764"/>
                  </a:lnTo>
                  <a:lnTo>
                    <a:pt x="4785" y="467697"/>
                  </a:lnTo>
                  <a:close/>
                  <a:moveTo>
                    <a:pt x="3516" y="446061"/>
                  </a:moveTo>
                  <a:lnTo>
                    <a:pt x="2432" y="444752"/>
                  </a:lnTo>
                  <a:lnTo>
                    <a:pt x="1361" y="444897"/>
                  </a:lnTo>
                  <a:lnTo>
                    <a:pt x="608" y="445294"/>
                  </a:lnTo>
                  <a:lnTo>
                    <a:pt x="0" y="447739"/>
                  </a:lnTo>
                  <a:lnTo>
                    <a:pt x="1388" y="448017"/>
                  </a:lnTo>
                  <a:lnTo>
                    <a:pt x="3146" y="447686"/>
                  </a:lnTo>
                  <a:lnTo>
                    <a:pt x="3516" y="446061"/>
                  </a:lnTo>
                  <a:close/>
                  <a:moveTo>
                    <a:pt x="62320" y="390006"/>
                  </a:moveTo>
                  <a:lnTo>
                    <a:pt x="64554" y="390389"/>
                  </a:lnTo>
                  <a:lnTo>
                    <a:pt x="66444" y="390376"/>
                  </a:lnTo>
                  <a:lnTo>
                    <a:pt x="67197" y="389649"/>
                  </a:lnTo>
                  <a:lnTo>
                    <a:pt x="67144" y="388010"/>
                  </a:lnTo>
                  <a:lnTo>
                    <a:pt x="65955" y="387018"/>
                  </a:lnTo>
                  <a:lnTo>
                    <a:pt x="63338" y="387547"/>
                  </a:lnTo>
                  <a:lnTo>
                    <a:pt x="60721" y="388446"/>
                  </a:lnTo>
                  <a:lnTo>
                    <a:pt x="60919" y="389173"/>
                  </a:lnTo>
                  <a:lnTo>
                    <a:pt x="62320" y="390006"/>
                  </a:lnTo>
                  <a:close/>
                  <a:moveTo>
                    <a:pt x="73713" y="382075"/>
                  </a:moveTo>
                  <a:lnTo>
                    <a:pt x="79794" y="381163"/>
                  </a:lnTo>
                  <a:lnTo>
                    <a:pt x="80349" y="380595"/>
                  </a:lnTo>
                  <a:lnTo>
                    <a:pt x="80256" y="379458"/>
                  </a:lnTo>
                  <a:lnTo>
                    <a:pt x="79410" y="378625"/>
                  </a:lnTo>
                  <a:lnTo>
                    <a:pt x="78815" y="378705"/>
                  </a:lnTo>
                  <a:lnTo>
                    <a:pt x="78340" y="379379"/>
                  </a:lnTo>
                  <a:lnTo>
                    <a:pt x="73370" y="380449"/>
                  </a:lnTo>
                  <a:lnTo>
                    <a:pt x="70198" y="381573"/>
                  </a:lnTo>
                  <a:lnTo>
                    <a:pt x="71506" y="382141"/>
                  </a:lnTo>
                  <a:lnTo>
                    <a:pt x="73713" y="382075"/>
                  </a:lnTo>
                  <a:close/>
                  <a:moveTo>
                    <a:pt x="122737" y="349283"/>
                  </a:moveTo>
                  <a:lnTo>
                    <a:pt x="118798" y="350657"/>
                  </a:lnTo>
                  <a:lnTo>
                    <a:pt x="117397" y="351979"/>
                  </a:lnTo>
                  <a:lnTo>
                    <a:pt x="119155" y="352653"/>
                  </a:lnTo>
                  <a:lnTo>
                    <a:pt x="123530" y="352217"/>
                  </a:lnTo>
                  <a:lnTo>
                    <a:pt x="125737" y="352772"/>
                  </a:lnTo>
                  <a:lnTo>
                    <a:pt x="126729" y="352085"/>
                  </a:lnTo>
                  <a:lnTo>
                    <a:pt x="127006" y="351041"/>
                  </a:lnTo>
                  <a:lnTo>
                    <a:pt x="124851" y="349349"/>
                  </a:lnTo>
                  <a:lnTo>
                    <a:pt x="122737" y="349283"/>
                  </a:lnTo>
                  <a:close/>
                  <a:moveTo>
                    <a:pt x="137408" y="331809"/>
                  </a:moveTo>
                  <a:lnTo>
                    <a:pt x="136747" y="333118"/>
                  </a:lnTo>
                  <a:lnTo>
                    <a:pt x="136998" y="333766"/>
                  </a:lnTo>
                  <a:lnTo>
                    <a:pt x="139325" y="333990"/>
                  </a:lnTo>
                  <a:lnTo>
                    <a:pt x="140567" y="333224"/>
                  </a:lnTo>
                  <a:lnTo>
                    <a:pt x="141215" y="331915"/>
                  </a:lnTo>
                  <a:lnTo>
                    <a:pt x="140633" y="331373"/>
                  </a:lnTo>
                  <a:lnTo>
                    <a:pt x="138809" y="331267"/>
                  </a:lnTo>
                  <a:lnTo>
                    <a:pt x="137408" y="331809"/>
                  </a:lnTo>
                  <a:close/>
                  <a:moveTo>
                    <a:pt x="154604" y="324897"/>
                  </a:moveTo>
                  <a:lnTo>
                    <a:pt x="155727" y="324209"/>
                  </a:lnTo>
                  <a:lnTo>
                    <a:pt x="155119" y="323720"/>
                  </a:lnTo>
                  <a:lnTo>
                    <a:pt x="153163" y="323786"/>
                  </a:lnTo>
                  <a:lnTo>
                    <a:pt x="151405" y="323945"/>
                  </a:lnTo>
                  <a:lnTo>
                    <a:pt x="150044" y="324553"/>
                  </a:lnTo>
                  <a:lnTo>
                    <a:pt x="149198" y="325465"/>
                  </a:lnTo>
                  <a:lnTo>
                    <a:pt x="149198" y="326470"/>
                  </a:lnTo>
                  <a:lnTo>
                    <a:pt x="150705" y="326403"/>
                  </a:lnTo>
                  <a:lnTo>
                    <a:pt x="154604" y="324897"/>
                  </a:lnTo>
                  <a:close/>
                  <a:moveTo>
                    <a:pt x="152753" y="320998"/>
                  </a:moveTo>
                  <a:lnTo>
                    <a:pt x="152701" y="319636"/>
                  </a:lnTo>
                  <a:lnTo>
                    <a:pt x="150943" y="318830"/>
                  </a:lnTo>
                  <a:lnTo>
                    <a:pt x="149713" y="319451"/>
                  </a:lnTo>
                  <a:lnTo>
                    <a:pt x="149449" y="320284"/>
                  </a:lnTo>
                  <a:lnTo>
                    <a:pt x="148921" y="320984"/>
                  </a:lnTo>
                  <a:lnTo>
                    <a:pt x="147533" y="322015"/>
                  </a:lnTo>
                  <a:lnTo>
                    <a:pt x="147255" y="323099"/>
                  </a:lnTo>
                  <a:lnTo>
                    <a:pt x="148986" y="322941"/>
                  </a:lnTo>
                  <a:lnTo>
                    <a:pt x="151907" y="322240"/>
                  </a:lnTo>
                  <a:lnTo>
                    <a:pt x="152753" y="320998"/>
                  </a:lnTo>
                  <a:close/>
                  <a:moveTo>
                    <a:pt x="160274" y="273521"/>
                  </a:moveTo>
                  <a:lnTo>
                    <a:pt x="158278" y="274869"/>
                  </a:lnTo>
                  <a:lnTo>
                    <a:pt x="156851" y="277222"/>
                  </a:lnTo>
                  <a:lnTo>
                    <a:pt x="155899" y="279561"/>
                  </a:lnTo>
                  <a:lnTo>
                    <a:pt x="158595" y="278279"/>
                  </a:lnTo>
                  <a:lnTo>
                    <a:pt x="160459" y="276825"/>
                  </a:lnTo>
                  <a:lnTo>
                    <a:pt x="160882" y="276296"/>
                  </a:lnTo>
                  <a:lnTo>
                    <a:pt x="160856" y="275186"/>
                  </a:lnTo>
                  <a:lnTo>
                    <a:pt x="161292" y="274063"/>
                  </a:lnTo>
                  <a:lnTo>
                    <a:pt x="160274" y="273521"/>
                  </a:lnTo>
                  <a:close/>
                  <a:moveTo>
                    <a:pt x="176016" y="269265"/>
                  </a:moveTo>
                  <a:lnTo>
                    <a:pt x="174919" y="268855"/>
                  </a:lnTo>
                  <a:lnTo>
                    <a:pt x="173293" y="268591"/>
                  </a:lnTo>
                  <a:lnTo>
                    <a:pt x="171535" y="268657"/>
                  </a:lnTo>
                  <a:lnTo>
                    <a:pt x="168812" y="269238"/>
                  </a:lnTo>
                  <a:lnTo>
                    <a:pt x="166856" y="271300"/>
                  </a:lnTo>
                  <a:lnTo>
                    <a:pt x="165746" y="271221"/>
                  </a:lnTo>
                  <a:lnTo>
                    <a:pt x="164504" y="271366"/>
                  </a:lnTo>
                  <a:lnTo>
                    <a:pt x="163711" y="272331"/>
                  </a:lnTo>
                  <a:lnTo>
                    <a:pt x="162693" y="273137"/>
                  </a:lnTo>
                  <a:lnTo>
                    <a:pt x="163288" y="275358"/>
                  </a:lnTo>
                  <a:lnTo>
                    <a:pt x="165535" y="275014"/>
                  </a:lnTo>
                  <a:lnTo>
                    <a:pt x="166248" y="274737"/>
                  </a:lnTo>
                  <a:lnTo>
                    <a:pt x="166460" y="273785"/>
                  </a:lnTo>
                  <a:lnTo>
                    <a:pt x="166817" y="273256"/>
                  </a:lnTo>
                  <a:lnTo>
                    <a:pt x="168138" y="274010"/>
                  </a:lnTo>
                  <a:lnTo>
                    <a:pt x="169751" y="272992"/>
                  </a:lnTo>
                  <a:lnTo>
                    <a:pt x="171073" y="272728"/>
                  </a:lnTo>
                  <a:lnTo>
                    <a:pt x="173320" y="272728"/>
                  </a:lnTo>
                  <a:lnTo>
                    <a:pt x="174152" y="272344"/>
                  </a:lnTo>
                  <a:lnTo>
                    <a:pt x="175289" y="271208"/>
                  </a:lnTo>
                  <a:lnTo>
                    <a:pt x="177867" y="270745"/>
                  </a:lnTo>
                  <a:lnTo>
                    <a:pt x="179082" y="269992"/>
                  </a:lnTo>
                  <a:lnTo>
                    <a:pt x="179466" y="269318"/>
                  </a:lnTo>
                  <a:lnTo>
                    <a:pt x="178898" y="269159"/>
                  </a:lnTo>
                  <a:lnTo>
                    <a:pt x="176016" y="269265"/>
                  </a:lnTo>
                  <a:close/>
                  <a:moveTo>
                    <a:pt x="190093" y="256034"/>
                  </a:moveTo>
                  <a:lnTo>
                    <a:pt x="189458" y="255690"/>
                  </a:lnTo>
                  <a:lnTo>
                    <a:pt x="186973" y="255585"/>
                  </a:lnTo>
                  <a:lnTo>
                    <a:pt x="185969" y="256708"/>
                  </a:lnTo>
                  <a:lnTo>
                    <a:pt x="183775" y="258149"/>
                  </a:lnTo>
                  <a:lnTo>
                    <a:pt x="184383" y="259299"/>
                  </a:lnTo>
                  <a:lnTo>
                    <a:pt x="186524" y="260026"/>
                  </a:lnTo>
                  <a:lnTo>
                    <a:pt x="188189" y="259894"/>
                  </a:lnTo>
                  <a:lnTo>
                    <a:pt x="190555" y="258968"/>
                  </a:lnTo>
                  <a:lnTo>
                    <a:pt x="191467" y="259180"/>
                  </a:lnTo>
                  <a:lnTo>
                    <a:pt x="191692" y="259907"/>
                  </a:lnTo>
                  <a:lnTo>
                    <a:pt x="193278" y="260554"/>
                  </a:lnTo>
                  <a:lnTo>
                    <a:pt x="195776" y="260660"/>
                  </a:lnTo>
                  <a:lnTo>
                    <a:pt x="199318" y="260422"/>
                  </a:lnTo>
                  <a:lnTo>
                    <a:pt x="201565" y="259074"/>
                  </a:lnTo>
                  <a:lnTo>
                    <a:pt x="202345" y="256417"/>
                  </a:lnTo>
                  <a:lnTo>
                    <a:pt x="201208" y="255016"/>
                  </a:lnTo>
                  <a:lnTo>
                    <a:pt x="198750" y="252611"/>
                  </a:lnTo>
                  <a:lnTo>
                    <a:pt x="198142" y="251699"/>
                  </a:lnTo>
                  <a:lnTo>
                    <a:pt x="197256" y="251170"/>
                  </a:lnTo>
                  <a:lnTo>
                    <a:pt x="196781" y="251078"/>
                  </a:lnTo>
                  <a:lnTo>
                    <a:pt x="195631" y="251263"/>
                  </a:lnTo>
                  <a:lnTo>
                    <a:pt x="195710" y="253800"/>
                  </a:lnTo>
                  <a:lnTo>
                    <a:pt x="192696" y="253338"/>
                  </a:lnTo>
                  <a:lnTo>
                    <a:pt x="192088" y="253985"/>
                  </a:lnTo>
                  <a:lnTo>
                    <a:pt x="192313" y="254924"/>
                  </a:lnTo>
                  <a:lnTo>
                    <a:pt x="191507" y="256272"/>
                  </a:lnTo>
                  <a:lnTo>
                    <a:pt x="190093" y="256034"/>
                  </a:lnTo>
                  <a:close/>
                  <a:moveTo>
                    <a:pt x="182003" y="270653"/>
                  </a:moveTo>
                  <a:lnTo>
                    <a:pt x="183695" y="270957"/>
                  </a:lnTo>
                  <a:lnTo>
                    <a:pt x="188797" y="270467"/>
                  </a:lnTo>
                  <a:lnTo>
                    <a:pt x="194164" y="267864"/>
                  </a:lnTo>
                  <a:lnTo>
                    <a:pt x="196212" y="268432"/>
                  </a:lnTo>
                  <a:lnTo>
                    <a:pt x="197309" y="268273"/>
                  </a:lnTo>
                  <a:lnTo>
                    <a:pt x="198935" y="267758"/>
                  </a:lnTo>
                  <a:lnTo>
                    <a:pt x="200561" y="266238"/>
                  </a:lnTo>
                  <a:lnTo>
                    <a:pt x="201605" y="266132"/>
                  </a:lnTo>
                  <a:lnTo>
                    <a:pt x="201737" y="267401"/>
                  </a:lnTo>
                  <a:lnTo>
                    <a:pt x="203508" y="267705"/>
                  </a:lnTo>
                  <a:lnTo>
                    <a:pt x="207949" y="266661"/>
                  </a:lnTo>
                  <a:lnTo>
                    <a:pt x="209377" y="265392"/>
                  </a:lnTo>
                  <a:lnTo>
                    <a:pt x="210725" y="265392"/>
                  </a:lnTo>
                  <a:lnTo>
                    <a:pt x="211386" y="265749"/>
                  </a:lnTo>
                  <a:lnTo>
                    <a:pt x="212113" y="265868"/>
                  </a:lnTo>
                  <a:lnTo>
                    <a:pt x="213249" y="265551"/>
                  </a:lnTo>
                  <a:lnTo>
                    <a:pt x="214518" y="264083"/>
                  </a:lnTo>
                  <a:lnTo>
                    <a:pt x="217096" y="262286"/>
                  </a:lnTo>
                  <a:lnTo>
                    <a:pt x="219686" y="261585"/>
                  </a:lnTo>
                  <a:lnTo>
                    <a:pt x="222911" y="260026"/>
                  </a:lnTo>
                  <a:lnTo>
                    <a:pt x="223321" y="258030"/>
                  </a:lnTo>
                  <a:lnTo>
                    <a:pt x="221986" y="255968"/>
                  </a:lnTo>
                  <a:lnTo>
                    <a:pt x="220955" y="255043"/>
                  </a:lnTo>
                  <a:lnTo>
                    <a:pt x="219171" y="254210"/>
                  </a:lnTo>
                  <a:lnTo>
                    <a:pt x="218206" y="254408"/>
                  </a:lnTo>
                  <a:lnTo>
                    <a:pt x="217347" y="254752"/>
                  </a:lnTo>
                  <a:lnTo>
                    <a:pt x="215959" y="255016"/>
                  </a:lnTo>
                  <a:lnTo>
                    <a:pt x="215470" y="256047"/>
                  </a:lnTo>
                  <a:lnTo>
                    <a:pt x="215642" y="257316"/>
                  </a:lnTo>
                  <a:lnTo>
                    <a:pt x="214611" y="258096"/>
                  </a:lnTo>
                  <a:lnTo>
                    <a:pt x="214479" y="258902"/>
                  </a:lnTo>
                  <a:lnTo>
                    <a:pt x="211756" y="259616"/>
                  </a:lnTo>
                  <a:lnTo>
                    <a:pt x="209364" y="261929"/>
                  </a:lnTo>
                  <a:lnTo>
                    <a:pt x="209139" y="261757"/>
                  </a:lnTo>
                  <a:lnTo>
                    <a:pt x="209641" y="260422"/>
                  </a:lnTo>
                  <a:lnTo>
                    <a:pt x="212020" y="257647"/>
                  </a:lnTo>
                  <a:lnTo>
                    <a:pt x="211848" y="255585"/>
                  </a:lnTo>
                  <a:lnTo>
                    <a:pt x="211439" y="253457"/>
                  </a:lnTo>
                  <a:lnTo>
                    <a:pt x="210077" y="252214"/>
                  </a:lnTo>
                  <a:lnTo>
                    <a:pt x="209615" y="250694"/>
                  </a:lnTo>
                  <a:lnTo>
                    <a:pt x="212800" y="248593"/>
                  </a:lnTo>
                  <a:lnTo>
                    <a:pt x="214902" y="246121"/>
                  </a:lnTo>
                  <a:lnTo>
                    <a:pt x="215100" y="244746"/>
                  </a:lnTo>
                  <a:lnTo>
                    <a:pt x="213593" y="244072"/>
                  </a:lnTo>
                  <a:lnTo>
                    <a:pt x="212099" y="244072"/>
                  </a:lnTo>
                  <a:lnTo>
                    <a:pt x="210817" y="244641"/>
                  </a:lnTo>
                  <a:lnTo>
                    <a:pt x="208200" y="247192"/>
                  </a:lnTo>
                  <a:lnTo>
                    <a:pt x="206561" y="248090"/>
                  </a:lnTo>
                  <a:lnTo>
                    <a:pt x="203627" y="250218"/>
                  </a:lnTo>
                  <a:lnTo>
                    <a:pt x="202874" y="251765"/>
                  </a:lnTo>
                  <a:lnTo>
                    <a:pt x="203019" y="253179"/>
                  </a:lnTo>
                  <a:lnTo>
                    <a:pt x="204579" y="253338"/>
                  </a:lnTo>
                  <a:lnTo>
                    <a:pt x="205253" y="254263"/>
                  </a:lnTo>
                  <a:lnTo>
                    <a:pt x="203958" y="255902"/>
                  </a:lnTo>
                  <a:lnTo>
                    <a:pt x="202742" y="260435"/>
                  </a:lnTo>
                  <a:lnTo>
                    <a:pt x="197111" y="264612"/>
                  </a:lnTo>
                  <a:lnTo>
                    <a:pt x="187832" y="265603"/>
                  </a:lnTo>
                  <a:lnTo>
                    <a:pt x="185163" y="267018"/>
                  </a:lnTo>
                  <a:lnTo>
                    <a:pt x="181924" y="269053"/>
                  </a:lnTo>
                  <a:lnTo>
                    <a:pt x="182003" y="270653"/>
                  </a:lnTo>
                  <a:close/>
                  <a:moveTo>
                    <a:pt x="249254" y="242936"/>
                  </a:moveTo>
                  <a:lnTo>
                    <a:pt x="250192" y="241839"/>
                  </a:lnTo>
                  <a:lnTo>
                    <a:pt x="249663" y="240371"/>
                  </a:lnTo>
                  <a:lnTo>
                    <a:pt x="248725" y="239248"/>
                  </a:lnTo>
                  <a:lnTo>
                    <a:pt x="247337" y="239208"/>
                  </a:lnTo>
                  <a:lnTo>
                    <a:pt x="246121" y="238349"/>
                  </a:lnTo>
                  <a:lnTo>
                    <a:pt x="244667" y="237873"/>
                  </a:lnTo>
                  <a:lnTo>
                    <a:pt x="242764" y="238032"/>
                  </a:lnTo>
                  <a:lnTo>
                    <a:pt x="241812" y="238442"/>
                  </a:lnTo>
                  <a:lnTo>
                    <a:pt x="239565" y="237094"/>
                  </a:lnTo>
                  <a:lnTo>
                    <a:pt x="239314" y="237318"/>
                  </a:lnTo>
                  <a:lnTo>
                    <a:pt x="239248" y="237728"/>
                  </a:lnTo>
                  <a:lnTo>
                    <a:pt x="238772" y="238666"/>
                  </a:lnTo>
                  <a:lnTo>
                    <a:pt x="237001" y="238733"/>
                  </a:lnTo>
                  <a:lnTo>
                    <a:pt x="235164" y="239288"/>
                  </a:lnTo>
                  <a:lnTo>
                    <a:pt x="234807" y="239909"/>
                  </a:lnTo>
                  <a:lnTo>
                    <a:pt x="237451" y="240834"/>
                  </a:lnTo>
                  <a:lnTo>
                    <a:pt x="237860" y="241363"/>
                  </a:lnTo>
                  <a:lnTo>
                    <a:pt x="237292" y="242195"/>
                  </a:lnTo>
                  <a:lnTo>
                    <a:pt x="232256" y="241786"/>
                  </a:lnTo>
                  <a:lnTo>
                    <a:pt x="230829" y="242658"/>
                  </a:lnTo>
                  <a:lnTo>
                    <a:pt x="230776" y="243411"/>
                  </a:lnTo>
                  <a:lnTo>
                    <a:pt x="230419" y="244495"/>
                  </a:lnTo>
                  <a:lnTo>
                    <a:pt x="230961" y="246729"/>
                  </a:lnTo>
                  <a:lnTo>
                    <a:pt x="230564" y="247985"/>
                  </a:lnTo>
                  <a:lnTo>
                    <a:pt x="228251" y="248593"/>
                  </a:lnTo>
                  <a:lnTo>
                    <a:pt x="227775" y="249002"/>
                  </a:lnTo>
                  <a:lnTo>
                    <a:pt x="227709" y="249584"/>
                  </a:lnTo>
                  <a:lnTo>
                    <a:pt x="230419" y="249610"/>
                  </a:lnTo>
                  <a:lnTo>
                    <a:pt x="232573" y="250152"/>
                  </a:lnTo>
                  <a:lnTo>
                    <a:pt x="232719" y="250932"/>
                  </a:lnTo>
                  <a:lnTo>
                    <a:pt x="234120" y="250641"/>
                  </a:lnTo>
                  <a:lnTo>
                    <a:pt x="236935" y="248157"/>
                  </a:lnTo>
                  <a:lnTo>
                    <a:pt x="239816" y="246570"/>
                  </a:lnTo>
                  <a:lnTo>
                    <a:pt x="241323" y="247443"/>
                  </a:lnTo>
                  <a:lnTo>
                    <a:pt x="245024" y="247165"/>
                  </a:lnTo>
                  <a:lnTo>
                    <a:pt x="248196" y="246544"/>
                  </a:lnTo>
                  <a:lnTo>
                    <a:pt x="247549" y="244733"/>
                  </a:lnTo>
                  <a:lnTo>
                    <a:pt x="247853" y="243438"/>
                  </a:lnTo>
                  <a:lnTo>
                    <a:pt x="249254" y="242936"/>
                  </a:lnTo>
                  <a:close/>
                  <a:moveTo>
                    <a:pt x="460586" y="229771"/>
                  </a:moveTo>
                  <a:lnTo>
                    <a:pt x="459992" y="231582"/>
                  </a:lnTo>
                  <a:lnTo>
                    <a:pt x="459397" y="232467"/>
                  </a:lnTo>
                  <a:lnTo>
                    <a:pt x="459886" y="233036"/>
                  </a:lnTo>
                  <a:lnTo>
                    <a:pt x="463190" y="232349"/>
                  </a:lnTo>
                  <a:lnTo>
                    <a:pt x="464803" y="231370"/>
                  </a:lnTo>
                  <a:lnTo>
                    <a:pt x="463547" y="230551"/>
                  </a:lnTo>
                  <a:lnTo>
                    <a:pt x="462014" y="229864"/>
                  </a:lnTo>
                  <a:lnTo>
                    <a:pt x="460586" y="229771"/>
                  </a:lnTo>
                  <a:close/>
                  <a:moveTo>
                    <a:pt x="295052" y="222118"/>
                  </a:moveTo>
                  <a:lnTo>
                    <a:pt x="292210" y="222766"/>
                  </a:lnTo>
                  <a:lnTo>
                    <a:pt x="290862" y="223903"/>
                  </a:lnTo>
                  <a:lnTo>
                    <a:pt x="290809" y="224749"/>
                  </a:lnTo>
                  <a:lnTo>
                    <a:pt x="291959" y="225753"/>
                  </a:lnTo>
                  <a:lnTo>
                    <a:pt x="293215" y="225647"/>
                  </a:lnTo>
                  <a:lnTo>
                    <a:pt x="294364" y="225872"/>
                  </a:lnTo>
                  <a:lnTo>
                    <a:pt x="295197" y="226216"/>
                  </a:lnTo>
                  <a:lnTo>
                    <a:pt x="296664" y="225991"/>
                  </a:lnTo>
                  <a:lnTo>
                    <a:pt x="297577" y="225449"/>
                  </a:lnTo>
                  <a:lnTo>
                    <a:pt x="298052" y="222726"/>
                  </a:lnTo>
                  <a:lnTo>
                    <a:pt x="297431" y="222396"/>
                  </a:lnTo>
                  <a:lnTo>
                    <a:pt x="295052" y="222118"/>
                  </a:lnTo>
                  <a:close/>
                  <a:moveTo>
                    <a:pt x="253536" y="238521"/>
                  </a:moveTo>
                  <a:lnTo>
                    <a:pt x="255968" y="238111"/>
                  </a:lnTo>
                  <a:lnTo>
                    <a:pt x="262682" y="237490"/>
                  </a:lnTo>
                  <a:lnTo>
                    <a:pt x="262921" y="236869"/>
                  </a:lnTo>
                  <a:lnTo>
                    <a:pt x="262973" y="236049"/>
                  </a:lnTo>
                  <a:lnTo>
                    <a:pt x="264705" y="234463"/>
                  </a:lnTo>
                  <a:lnTo>
                    <a:pt x="266397" y="233208"/>
                  </a:lnTo>
                  <a:lnTo>
                    <a:pt x="268525" y="232005"/>
                  </a:lnTo>
                  <a:lnTo>
                    <a:pt x="269727" y="232256"/>
                  </a:lnTo>
                  <a:lnTo>
                    <a:pt x="272173" y="231767"/>
                  </a:lnTo>
                  <a:lnTo>
                    <a:pt x="273944" y="229692"/>
                  </a:lnTo>
                  <a:lnTo>
                    <a:pt x="276521" y="228238"/>
                  </a:lnTo>
                  <a:lnTo>
                    <a:pt x="276706" y="227088"/>
                  </a:lnTo>
                  <a:lnTo>
                    <a:pt x="274710" y="226414"/>
                  </a:lnTo>
                  <a:lnTo>
                    <a:pt x="273772" y="226652"/>
                  </a:lnTo>
                  <a:lnTo>
                    <a:pt x="273389" y="227141"/>
                  </a:lnTo>
                  <a:lnTo>
                    <a:pt x="271988" y="227260"/>
                  </a:lnTo>
                  <a:lnTo>
                    <a:pt x="270296" y="225978"/>
                  </a:lnTo>
                  <a:lnTo>
                    <a:pt x="269992" y="223334"/>
                  </a:lnTo>
                  <a:lnTo>
                    <a:pt x="269212" y="221722"/>
                  </a:lnTo>
                  <a:lnTo>
                    <a:pt x="267784" y="221801"/>
                  </a:lnTo>
                  <a:lnTo>
                    <a:pt x="266621" y="223625"/>
                  </a:lnTo>
                  <a:lnTo>
                    <a:pt x="266516" y="224378"/>
                  </a:lnTo>
                  <a:lnTo>
                    <a:pt x="267031" y="225528"/>
                  </a:lnTo>
                  <a:lnTo>
                    <a:pt x="266687" y="226652"/>
                  </a:lnTo>
                  <a:lnTo>
                    <a:pt x="265207" y="226533"/>
                  </a:lnTo>
                  <a:lnTo>
                    <a:pt x="263727" y="227299"/>
                  </a:lnTo>
                  <a:lnTo>
                    <a:pt x="262749" y="228489"/>
                  </a:lnTo>
                  <a:lnTo>
                    <a:pt x="260396" y="230115"/>
                  </a:lnTo>
                  <a:lnTo>
                    <a:pt x="260211" y="230736"/>
                  </a:lnTo>
                  <a:lnTo>
                    <a:pt x="260700" y="231661"/>
                  </a:lnTo>
                  <a:lnTo>
                    <a:pt x="260343" y="232679"/>
                  </a:lnTo>
                  <a:lnTo>
                    <a:pt x="259391" y="231939"/>
                  </a:lnTo>
                  <a:lnTo>
                    <a:pt x="258677" y="232084"/>
                  </a:lnTo>
                  <a:lnTo>
                    <a:pt x="257448" y="232983"/>
                  </a:lnTo>
                  <a:lnTo>
                    <a:pt x="255519" y="232679"/>
                  </a:lnTo>
                  <a:lnTo>
                    <a:pt x="254514" y="232996"/>
                  </a:lnTo>
                  <a:lnTo>
                    <a:pt x="253972" y="234239"/>
                  </a:lnTo>
                  <a:lnTo>
                    <a:pt x="253153" y="234569"/>
                  </a:lnTo>
                  <a:lnTo>
                    <a:pt x="252532" y="235164"/>
                  </a:lnTo>
                  <a:lnTo>
                    <a:pt x="252505" y="236129"/>
                  </a:lnTo>
                  <a:lnTo>
                    <a:pt x="249928" y="236353"/>
                  </a:lnTo>
                  <a:lnTo>
                    <a:pt x="249571" y="236922"/>
                  </a:lnTo>
                  <a:lnTo>
                    <a:pt x="250866" y="237966"/>
                  </a:lnTo>
                  <a:lnTo>
                    <a:pt x="253536" y="238521"/>
                  </a:lnTo>
                  <a:close/>
                  <a:moveTo>
                    <a:pt x="279032" y="224947"/>
                  </a:moveTo>
                  <a:lnTo>
                    <a:pt x="279707" y="225727"/>
                  </a:lnTo>
                  <a:lnTo>
                    <a:pt x="281808" y="225938"/>
                  </a:lnTo>
                  <a:lnTo>
                    <a:pt x="283738" y="225753"/>
                  </a:lnTo>
                  <a:lnTo>
                    <a:pt x="285165" y="225145"/>
                  </a:lnTo>
                  <a:lnTo>
                    <a:pt x="285033" y="224524"/>
                  </a:lnTo>
                  <a:lnTo>
                    <a:pt x="283381" y="224035"/>
                  </a:lnTo>
                  <a:lnTo>
                    <a:pt x="281781" y="222792"/>
                  </a:lnTo>
                  <a:lnTo>
                    <a:pt x="281015" y="222554"/>
                  </a:lnTo>
                  <a:lnTo>
                    <a:pt x="280129" y="222726"/>
                  </a:lnTo>
                  <a:lnTo>
                    <a:pt x="279204" y="222449"/>
                  </a:lnTo>
                  <a:lnTo>
                    <a:pt x="277605" y="221114"/>
                  </a:lnTo>
                  <a:lnTo>
                    <a:pt x="276098" y="221286"/>
                  </a:lnTo>
                  <a:lnTo>
                    <a:pt x="276442" y="222396"/>
                  </a:lnTo>
                  <a:lnTo>
                    <a:pt x="278279" y="223665"/>
                  </a:lnTo>
                  <a:lnTo>
                    <a:pt x="279032" y="224947"/>
                  </a:lnTo>
                  <a:close/>
                  <a:moveTo>
                    <a:pt x="347842" y="216646"/>
                  </a:moveTo>
                  <a:lnTo>
                    <a:pt x="347617" y="215747"/>
                  </a:lnTo>
                  <a:lnTo>
                    <a:pt x="347155" y="214650"/>
                  </a:lnTo>
                  <a:lnTo>
                    <a:pt x="346388" y="213606"/>
                  </a:lnTo>
                  <a:lnTo>
                    <a:pt x="345754" y="213064"/>
                  </a:lnTo>
                  <a:lnTo>
                    <a:pt x="340731" y="215681"/>
                  </a:lnTo>
                  <a:lnTo>
                    <a:pt x="339105" y="215430"/>
                  </a:lnTo>
                  <a:lnTo>
                    <a:pt x="336753" y="216118"/>
                  </a:lnTo>
                  <a:lnTo>
                    <a:pt x="335405" y="217109"/>
                  </a:lnTo>
                  <a:lnTo>
                    <a:pt x="335061" y="217757"/>
                  </a:lnTo>
                  <a:lnTo>
                    <a:pt x="335140" y="218510"/>
                  </a:lnTo>
                  <a:lnTo>
                    <a:pt x="336792" y="219263"/>
                  </a:lnTo>
                  <a:lnTo>
                    <a:pt x="338246" y="218682"/>
                  </a:lnTo>
                  <a:lnTo>
                    <a:pt x="338616" y="219118"/>
                  </a:lnTo>
                  <a:lnTo>
                    <a:pt x="338629" y="220585"/>
                  </a:lnTo>
                  <a:lnTo>
                    <a:pt x="339713" y="220902"/>
                  </a:lnTo>
                  <a:lnTo>
                    <a:pt x="341670" y="220572"/>
                  </a:lnTo>
                  <a:lnTo>
                    <a:pt x="342952" y="220136"/>
                  </a:lnTo>
                  <a:lnTo>
                    <a:pt x="342674" y="219673"/>
                  </a:lnTo>
                  <a:lnTo>
                    <a:pt x="346322" y="217955"/>
                  </a:lnTo>
                  <a:lnTo>
                    <a:pt x="347842" y="216646"/>
                  </a:lnTo>
                  <a:close/>
                  <a:moveTo>
                    <a:pt x="348913" y="214360"/>
                  </a:moveTo>
                  <a:lnTo>
                    <a:pt x="350975" y="215166"/>
                  </a:lnTo>
                  <a:lnTo>
                    <a:pt x="354253" y="214227"/>
                  </a:lnTo>
                  <a:lnTo>
                    <a:pt x="355099" y="212285"/>
                  </a:lnTo>
                  <a:lnTo>
                    <a:pt x="352799" y="211135"/>
                  </a:lnTo>
                  <a:lnTo>
                    <a:pt x="350895" y="210791"/>
                  </a:lnTo>
                  <a:lnTo>
                    <a:pt x="350578" y="210434"/>
                  </a:lnTo>
                  <a:lnTo>
                    <a:pt x="349494" y="210011"/>
                  </a:lnTo>
                  <a:lnTo>
                    <a:pt x="347974" y="210579"/>
                  </a:lnTo>
                  <a:lnTo>
                    <a:pt x="347644" y="211690"/>
                  </a:lnTo>
                  <a:lnTo>
                    <a:pt x="347974" y="213514"/>
                  </a:lnTo>
                  <a:lnTo>
                    <a:pt x="348913" y="214360"/>
                  </a:lnTo>
                  <a:close/>
                  <a:moveTo>
                    <a:pt x="321341" y="214346"/>
                  </a:moveTo>
                  <a:lnTo>
                    <a:pt x="324844" y="215457"/>
                  </a:lnTo>
                  <a:lnTo>
                    <a:pt x="326166" y="215589"/>
                  </a:lnTo>
                  <a:lnTo>
                    <a:pt x="328386" y="215430"/>
                  </a:lnTo>
                  <a:lnTo>
                    <a:pt x="329192" y="215021"/>
                  </a:lnTo>
                  <a:lnTo>
                    <a:pt x="330025" y="214413"/>
                  </a:lnTo>
                  <a:lnTo>
                    <a:pt x="333158" y="214822"/>
                  </a:lnTo>
                  <a:lnTo>
                    <a:pt x="334122" y="214545"/>
                  </a:lnTo>
                  <a:lnTo>
                    <a:pt x="334863" y="214082"/>
                  </a:lnTo>
                  <a:lnTo>
                    <a:pt x="337295" y="213606"/>
                  </a:lnTo>
                  <a:lnTo>
                    <a:pt x="341181" y="210619"/>
                  </a:lnTo>
                  <a:lnTo>
                    <a:pt x="342555" y="209866"/>
                  </a:lnTo>
                  <a:lnTo>
                    <a:pt x="343071" y="209152"/>
                  </a:lnTo>
                  <a:lnTo>
                    <a:pt x="343335" y="208425"/>
                  </a:lnTo>
                  <a:lnTo>
                    <a:pt x="342463" y="207804"/>
                  </a:lnTo>
                  <a:lnTo>
                    <a:pt x="340493" y="208504"/>
                  </a:lnTo>
                  <a:lnTo>
                    <a:pt x="339145" y="208438"/>
                  </a:lnTo>
                  <a:lnTo>
                    <a:pt x="335127" y="210883"/>
                  </a:lnTo>
                  <a:lnTo>
                    <a:pt x="333211" y="210474"/>
                  </a:lnTo>
                  <a:lnTo>
                    <a:pt x="328175" y="211201"/>
                  </a:lnTo>
                  <a:lnTo>
                    <a:pt x="325491" y="211069"/>
                  </a:lnTo>
                  <a:lnTo>
                    <a:pt x="324342" y="212113"/>
                  </a:lnTo>
                  <a:lnTo>
                    <a:pt x="322227" y="211901"/>
                  </a:lnTo>
                  <a:lnTo>
                    <a:pt x="321143" y="212152"/>
                  </a:lnTo>
                  <a:lnTo>
                    <a:pt x="318011" y="212139"/>
                  </a:lnTo>
                  <a:lnTo>
                    <a:pt x="319200" y="213157"/>
                  </a:lnTo>
                  <a:lnTo>
                    <a:pt x="321341" y="214346"/>
                  </a:lnTo>
                  <a:close/>
                  <a:moveTo>
                    <a:pt x="481206" y="235772"/>
                  </a:moveTo>
                  <a:lnTo>
                    <a:pt x="479673" y="232653"/>
                  </a:lnTo>
                  <a:lnTo>
                    <a:pt x="476831" y="232362"/>
                  </a:lnTo>
                  <a:lnTo>
                    <a:pt x="474703" y="232507"/>
                  </a:lnTo>
                  <a:lnTo>
                    <a:pt x="472707" y="232388"/>
                  </a:lnTo>
                  <a:lnTo>
                    <a:pt x="471993" y="234106"/>
                  </a:lnTo>
                  <a:lnTo>
                    <a:pt x="471398" y="233855"/>
                  </a:lnTo>
                  <a:lnTo>
                    <a:pt x="470116" y="231450"/>
                  </a:lnTo>
                  <a:lnTo>
                    <a:pt x="468001" y="230802"/>
                  </a:lnTo>
                  <a:lnTo>
                    <a:pt x="467050" y="231304"/>
                  </a:lnTo>
                  <a:lnTo>
                    <a:pt x="466984" y="233551"/>
                  </a:lnTo>
                  <a:lnTo>
                    <a:pt x="465900" y="234225"/>
                  </a:lnTo>
                  <a:lnTo>
                    <a:pt x="464063" y="233776"/>
                  </a:lnTo>
                  <a:lnTo>
                    <a:pt x="460533" y="233987"/>
                  </a:lnTo>
                  <a:lnTo>
                    <a:pt x="458710" y="233591"/>
                  </a:lnTo>
                  <a:lnTo>
                    <a:pt x="457520" y="232745"/>
                  </a:lnTo>
                  <a:lnTo>
                    <a:pt x="457097" y="231846"/>
                  </a:lnTo>
                  <a:lnTo>
                    <a:pt x="456886" y="230525"/>
                  </a:lnTo>
                  <a:lnTo>
                    <a:pt x="457071" y="228886"/>
                  </a:lnTo>
                  <a:lnTo>
                    <a:pt x="456119" y="228106"/>
                  </a:lnTo>
                  <a:lnTo>
                    <a:pt x="441381" y="225383"/>
                  </a:lnTo>
                  <a:lnTo>
                    <a:pt x="440760" y="224141"/>
                  </a:lnTo>
                  <a:lnTo>
                    <a:pt x="461459" y="225290"/>
                  </a:lnTo>
                  <a:lnTo>
                    <a:pt x="467380" y="224630"/>
                  </a:lnTo>
                  <a:lnTo>
                    <a:pt x="470764" y="222911"/>
                  </a:lnTo>
                  <a:lnTo>
                    <a:pt x="478946" y="221114"/>
                  </a:lnTo>
                  <a:lnTo>
                    <a:pt x="478946" y="219488"/>
                  </a:lnTo>
                  <a:lnTo>
                    <a:pt x="478086" y="218140"/>
                  </a:lnTo>
                  <a:lnTo>
                    <a:pt x="471676" y="215272"/>
                  </a:lnTo>
                  <a:lnTo>
                    <a:pt x="468477" y="214717"/>
                  </a:lnTo>
                  <a:lnTo>
                    <a:pt x="464776" y="214809"/>
                  </a:lnTo>
                  <a:lnTo>
                    <a:pt x="464512" y="214360"/>
                  </a:lnTo>
                  <a:lnTo>
                    <a:pt x="464882" y="212959"/>
                  </a:lnTo>
                  <a:lnTo>
                    <a:pt x="461485" y="211069"/>
                  </a:lnTo>
                  <a:lnTo>
                    <a:pt x="459635" y="211267"/>
                  </a:lnTo>
                  <a:lnTo>
                    <a:pt x="456952" y="212483"/>
                  </a:lnTo>
                  <a:lnTo>
                    <a:pt x="455881" y="212377"/>
                  </a:lnTo>
                  <a:lnTo>
                    <a:pt x="455524" y="211875"/>
                  </a:lnTo>
                  <a:lnTo>
                    <a:pt x="453899" y="211029"/>
                  </a:lnTo>
                  <a:lnTo>
                    <a:pt x="449484" y="210355"/>
                  </a:lnTo>
                  <a:lnTo>
                    <a:pt x="448017" y="209720"/>
                  </a:lnTo>
                  <a:lnTo>
                    <a:pt x="445928" y="208121"/>
                  </a:lnTo>
                  <a:lnTo>
                    <a:pt x="443747" y="207407"/>
                  </a:lnTo>
                  <a:lnTo>
                    <a:pt x="438923" y="207328"/>
                  </a:lnTo>
                  <a:lnTo>
                    <a:pt x="437562" y="207857"/>
                  </a:lnTo>
                  <a:lnTo>
                    <a:pt x="435381" y="209760"/>
                  </a:lnTo>
                  <a:lnTo>
                    <a:pt x="433702" y="213051"/>
                  </a:lnTo>
                  <a:lnTo>
                    <a:pt x="433293" y="215800"/>
                  </a:lnTo>
                  <a:lnTo>
                    <a:pt x="431231" y="217162"/>
                  </a:lnTo>
                  <a:lnTo>
                    <a:pt x="430847" y="218087"/>
                  </a:lnTo>
                  <a:lnTo>
                    <a:pt x="429856" y="221722"/>
                  </a:lnTo>
                  <a:lnTo>
                    <a:pt x="429235" y="220810"/>
                  </a:lnTo>
                  <a:lnTo>
                    <a:pt x="428970" y="219105"/>
                  </a:lnTo>
                  <a:lnTo>
                    <a:pt x="429129" y="217228"/>
                  </a:lnTo>
                  <a:lnTo>
                    <a:pt x="428838" y="214029"/>
                  </a:lnTo>
                  <a:lnTo>
                    <a:pt x="429737" y="211901"/>
                  </a:lnTo>
                  <a:lnTo>
                    <a:pt x="428600" y="211055"/>
                  </a:lnTo>
                  <a:lnTo>
                    <a:pt x="424886" y="211994"/>
                  </a:lnTo>
                  <a:lnTo>
                    <a:pt x="423049" y="211677"/>
                  </a:lnTo>
                  <a:lnTo>
                    <a:pt x="423842" y="210751"/>
                  </a:lnTo>
                  <a:lnTo>
                    <a:pt x="429248" y="208874"/>
                  </a:lnTo>
                  <a:lnTo>
                    <a:pt x="430121" y="208240"/>
                  </a:lnTo>
                  <a:lnTo>
                    <a:pt x="430940" y="207209"/>
                  </a:lnTo>
                  <a:lnTo>
                    <a:pt x="430715" y="204737"/>
                  </a:lnTo>
                  <a:lnTo>
                    <a:pt x="426023" y="203164"/>
                  </a:lnTo>
                  <a:lnTo>
                    <a:pt x="420181" y="202781"/>
                  </a:lnTo>
                  <a:lnTo>
                    <a:pt x="418661" y="202279"/>
                  </a:lnTo>
                  <a:lnTo>
                    <a:pt x="416203" y="202041"/>
                  </a:lnTo>
                  <a:lnTo>
                    <a:pt x="411841" y="204235"/>
                  </a:lnTo>
                  <a:lnTo>
                    <a:pt x="410307" y="205385"/>
                  </a:lnTo>
                  <a:lnTo>
                    <a:pt x="411034" y="206244"/>
                  </a:lnTo>
                  <a:lnTo>
                    <a:pt x="416414" y="208174"/>
                  </a:lnTo>
                  <a:lnTo>
                    <a:pt x="416335" y="208716"/>
                  </a:lnTo>
                  <a:lnTo>
                    <a:pt x="412118" y="208729"/>
                  </a:lnTo>
                  <a:lnTo>
                    <a:pt x="410096" y="210117"/>
                  </a:lnTo>
                  <a:lnTo>
                    <a:pt x="409673" y="211584"/>
                  </a:lnTo>
                  <a:lnTo>
                    <a:pt x="408576" y="213289"/>
                  </a:lnTo>
                  <a:lnTo>
                    <a:pt x="407453" y="215562"/>
                  </a:lnTo>
                  <a:lnTo>
                    <a:pt x="401994" y="217664"/>
                  </a:lnTo>
                  <a:lnTo>
                    <a:pt x="400580" y="217942"/>
                  </a:lnTo>
                  <a:lnTo>
                    <a:pt x="400421" y="216911"/>
                  </a:lnTo>
                  <a:lnTo>
                    <a:pt x="400566" y="215747"/>
                  </a:lnTo>
                  <a:lnTo>
                    <a:pt x="400884" y="214637"/>
                  </a:lnTo>
                  <a:lnTo>
                    <a:pt x="400897" y="212641"/>
                  </a:lnTo>
                  <a:lnTo>
                    <a:pt x="399245" y="211875"/>
                  </a:lnTo>
                  <a:lnTo>
                    <a:pt x="401095" y="210196"/>
                  </a:lnTo>
                  <a:lnTo>
                    <a:pt x="401756" y="207566"/>
                  </a:lnTo>
                  <a:lnTo>
                    <a:pt x="400170" y="205557"/>
                  </a:lnTo>
                  <a:lnTo>
                    <a:pt x="397526" y="206191"/>
                  </a:lnTo>
                  <a:lnTo>
                    <a:pt x="393059" y="209231"/>
                  </a:lnTo>
                  <a:lnTo>
                    <a:pt x="389252" y="212906"/>
                  </a:lnTo>
                  <a:lnTo>
                    <a:pt x="380925" y="219581"/>
                  </a:lnTo>
                  <a:lnTo>
                    <a:pt x="380330" y="222052"/>
                  </a:lnTo>
                  <a:lnTo>
                    <a:pt x="376933" y="224378"/>
                  </a:lnTo>
                  <a:lnTo>
                    <a:pt x="374012" y="225026"/>
                  </a:lnTo>
                  <a:lnTo>
                    <a:pt x="372810" y="224207"/>
                  </a:lnTo>
                  <a:lnTo>
                    <a:pt x="372797" y="222462"/>
                  </a:lnTo>
                  <a:lnTo>
                    <a:pt x="375202" y="219977"/>
                  </a:lnTo>
                  <a:lnTo>
                    <a:pt x="375823" y="216104"/>
                  </a:lnTo>
                  <a:lnTo>
                    <a:pt x="376775" y="214624"/>
                  </a:lnTo>
                  <a:lnTo>
                    <a:pt x="379868" y="211822"/>
                  </a:lnTo>
                  <a:lnTo>
                    <a:pt x="383053" y="209363"/>
                  </a:lnTo>
                  <a:lnTo>
                    <a:pt x="384983" y="208438"/>
                  </a:lnTo>
                  <a:lnTo>
                    <a:pt x="384626" y="207592"/>
                  </a:lnTo>
                  <a:lnTo>
                    <a:pt x="383582" y="207209"/>
                  </a:lnTo>
                  <a:lnTo>
                    <a:pt x="382472" y="207130"/>
                  </a:lnTo>
                  <a:lnTo>
                    <a:pt x="380965" y="206495"/>
                  </a:lnTo>
                  <a:lnTo>
                    <a:pt x="378559" y="206231"/>
                  </a:lnTo>
                  <a:lnTo>
                    <a:pt x="377555" y="206694"/>
                  </a:lnTo>
                  <a:lnTo>
                    <a:pt x="376801" y="207685"/>
                  </a:lnTo>
                  <a:lnTo>
                    <a:pt x="375744" y="207817"/>
                  </a:lnTo>
                  <a:lnTo>
                    <a:pt x="373999" y="207156"/>
                  </a:lnTo>
                  <a:lnTo>
                    <a:pt x="371541" y="205834"/>
                  </a:lnTo>
                  <a:lnTo>
                    <a:pt x="367655" y="204685"/>
                  </a:lnTo>
                  <a:lnTo>
                    <a:pt x="366373" y="203971"/>
                  </a:lnTo>
                  <a:lnTo>
                    <a:pt x="364509" y="204143"/>
                  </a:lnTo>
                  <a:lnTo>
                    <a:pt x="360994" y="206694"/>
                  </a:lnTo>
                  <a:lnTo>
                    <a:pt x="358020" y="208214"/>
                  </a:lnTo>
                  <a:lnTo>
                    <a:pt x="358257" y="209469"/>
                  </a:lnTo>
                  <a:lnTo>
                    <a:pt x="360742" y="210104"/>
                  </a:lnTo>
                  <a:lnTo>
                    <a:pt x="361165" y="211121"/>
                  </a:lnTo>
                  <a:lnTo>
                    <a:pt x="360042" y="211293"/>
                  </a:lnTo>
                  <a:lnTo>
                    <a:pt x="358892" y="212047"/>
                  </a:lnTo>
                  <a:lnTo>
                    <a:pt x="354993" y="216184"/>
                  </a:lnTo>
                  <a:lnTo>
                    <a:pt x="352495" y="216342"/>
                  </a:lnTo>
                  <a:lnTo>
                    <a:pt x="348503" y="218193"/>
                  </a:lnTo>
                  <a:lnTo>
                    <a:pt x="343877" y="221761"/>
                  </a:lnTo>
                  <a:lnTo>
                    <a:pt x="343084" y="222713"/>
                  </a:lnTo>
                  <a:lnTo>
                    <a:pt x="342581" y="225119"/>
                  </a:lnTo>
                  <a:lnTo>
                    <a:pt x="343124" y="226083"/>
                  </a:lnTo>
                  <a:lnTo>
                    <a:pt x="344855" y="227114"/>
                  </a:lnTo>
                  <a:lnTo>
                    <a:pt x="344115" y="227974"/>
                  </a:lnTo>
                  <a:lnTo>
                    <a:pt x="342370" y="227736"/>
                  </a:lnTo>
                  <a:lnTo>
                    <a:pt x="340824" y="226890"/>
                  </a:lnTo>
                  <a:lnTo>
                    <a:pt x="338299" y="225171"/>
                  </a:lnTo>
                  <a:lnTo>
                    <a:pt x="336819" y="221999"/>
                  </a:lnTo>
                  <a:lnTo>
                    <a:pt x="335894" y="220400"/>
                  </a:lnTo>
                  <a:lnTo>
                    <a:pt x="334202" y="219567"/>
                  </a:lnTo>
                  <a:lnTo>
                    <a:pt x="331135" y="218761"/>
                  </a:lnTo>
                  <a:lnTo>
                    <a:pt x="326522" y="219633"/>
                  </a:lnTo>
                  <a:lnTo>
                    <a:pt x="326020" y="221034"/>
                  </a:lnTo>
                  <a:lnTo>
                    <a:pt x="324923" y="221352"/>
                  </a:lnTo>
                  <a:lnTo>
                    <a:pt x="322980" y="220307"/>
                  </a:lnTo>
                  <a:lnTo>
                    <a:pt x="320112" y="221087"/>
                  </a:lnTo>
                  <a:lnTo>
                    <a:pt x="319015" y="220678"/>
                  </a:lnTo>
                  <a:lnTo>
                    <a:pt x="315314" y="222171"/>
                  </a:lnTo>
                  <a:lnTo>
                    <a:pt x="310926" y="221523"/>
                  </a:lnTo>
                  <a:lnTo>
                    <a:pt x="307701" y="222092"/>
                  </a:lnTo>
                  <a:lnTo>
                    <a:pt x="307582" y="222687"/>
                  </a:lnTo>
                  <a:lnTo>
                    <a:pt x="308626" y="223480"/>
                  </a:lnTo>
                  <a:lnTo>
                    <a:pt x="312512" y="225277"/>
                  </a:lnTo>
                  <a:lnTo>
                    <a:pt x="316081" y="226031"/>
                  </a:lnTo>
                  <a:lnTo>
                    <a:pt x="317839" y="227485"/>
                  </a:lnTo>
                  <a:lnTo>
                    <a:pt x="319702" y="231489"/>
                  </a:lnTo>
                  <a:lnTo>
                    <a:pt x="318975" y="231965"/>
                  </a:lnTo>
                  <a:lnTo>
                    <a:pt x="316068" y="230247"/>
                  </a:lnTo>
                  <a:lnTo>
                    <a:pt x="312552" y="229057"/>
                  </a:lnTo>
                  <a:lnTo>
                    <a:pt x="309564" y="227286"/>
                  </a:lnTo>
                  <a:lnTo>
                    <a:pt x="306379" y="227524"/>
                  </a:lnTo>
                  <a:lnTo>
                    <a:pt x="305005" y="230207"/>
                  </a:lnTo>
                  <a:lnTo>
                    <a:pt x="302652" y="230260"/>
                  </a:lnTo>
                  <a:lnTo>
                    <a:pt x="301502" y="229586"/>
                  </a:lnTo>
                  <a:lnTo>
                    <a:pt x="299176" y="229798"/>
                  </a:lnTo>
                  <a:lnTo>
                    <a:pt x="295237" y="229639"/>
                  </a:lnTo>
                  <a:lnTo>
                    <a:pt x="293994" y="231119"/>
                  </a:lnTo>
                  <a:lnTo>
                    <a:pt x="294074" y="234873"/>
                  </a:lnTo>
                  <a:lnTo>
                    <a:pt x="294735" y="236287"/>
                  </a:lnTo>
                  <a:lnTo>
                    <a:pt x="296612" y="237424"/>
                  </a:lnTo>
                  <a:lnTo>
                    <a:pt x="298171" y="238614"/>
                  </a:lnTo>
                  <a:lnTo>
                    <a:pt x="298145" y="238944"/>
                  </a:lnTo>
                  <a:lnTo>
                    <a:pt x="293545" y="238429"/>
                  </a:lnTo>
                  <a:lnTo>
                    <a:pt x="288668" y="242486"/>
                  </a:lnTo>
                  <a:lnTo>
                    <a:pt x="287095" y="243187"/>
                  </a:lnTo>
                  <a:lnTo>
                    <a:pt x="286157" y="243385"/>
                  </a:lnTo>
                  <a:lnTo>
                    <a:pt x="285919" y="242843"/>
                  </a:lnTo>
                  <a:lnTo>
                    <a:pt x="289778" y="238574"/>
                  </a:lnTo>
                  <a:lnTo>
                    <a:pt x="290716" y="236657"/>
                  </a:lnTo>
                  <a:lnTo>
                    <a:pt x="290505" y="235230"/>
                  </a:lnTo>
                  <a:lnTo>
                    <a:pt x="291113" y="230723"/>
                  </a:lnTo>
                  <a:lnTo>
                    <a:pt x="290426" y="229441"/>
                  </a:lnTo>
                  <a:lnTo>
                    <a:pt x="289818" y="228886"/>
                  </a:lnTo>
                  <a:lnTo>
                    <a:pt x="288034" y="229309"/>
                  </a:lnTo>
                  <a:lnTo>
                    <a:pt x="286712" y="230022"/>
                  </a:lnTo>
                  <a:lnTo>
                    <a:pt x="285350" y="230339"/>
                  </a:lnTo>
                  <a:lnTo>
                    <a:pt x="283513" y="231727"/>
                  </a:lnTo>
                  <a:lnTo>
                    <a:pt x="281980" y="234146"/>
                  </a:lnTo>
                  <a:lnTo>
                    <a:pt x="280077" y="239314"/>
                  </a:lnTo>
                  <a:lnTo>
                    <a:pt x="278504" y="241204"/>
                  </a:lnTo>
                  <a:lnTo>
                    <a:pt x="278332" y="239314"/>
                  </a:lnTo>
                  <a:lnTo>
                    <a:pt x="279151" y="236723"/>
                  </a:lnTo>
                  <a:lnTo>
                    <a:pt x="279323" y="232732"/>
                  </a:lnTo>
                  <a:lnTo>
                    <a:pt x="278649" y="232190"/>
                  </a:lnTo>
                  <a:lnTo>
                    <a:pt x="269939" y="233538"/>
                  </a:lnTo>
                  <a:lnTo>
                    <a:pt x="267229" y="235613"/>
                  </a:lnTo>
                  <a:lnTo>
                    <a:pt x="266806" y="236486"/>
                  </a:lnTo>
                  <a:lnTo>
                    <a:pt x="266780" y="237345"/>
                  </a:lnTo>
                  <a:lnTo>
                    <a:pt x="266542" y="237979"/>
                  </a:lnTo>
                  <a:lnTo>
                    <a:pt x="264652" y="238878"/>
                  </a:lnTo>
                  <a:lnTo>
                    <a:pt x="262564" y="239023"/>
                  </a:lnTo>
                  <a:lnTo>
                    <a:pt x="260885" y="238944"/>
                  </a:lnTo>
                  <a:lnTo>
                    <a:pt x="259854" y="239645"/>
                  </a:lnTo>
                  <a:lnTo>
                    <a:pt x="260118" y="240979"/>
                  </a:lnTo>
                  <a:lnTo>
                    <a:pt x="262471" y="242301"/>
                  </a:lnTo>
                  <a:lnTo>
                    <a:pt x="265538" y="243319"/>
                  </a:lnTo>
                  <a:lnTo>
                    <a:pt x="264546" y="243821"/>
                  </a:lnTo>
                  <a:lnTo>
                    <a:pt x="260673" y="243649"/>
                  </a:lnTo>
                  <a:lnTo>
                    <a:pt x="257660" y="242632"/>
                  </a:lnTo>
                  <a:lnTo>
                    <a:pt x="255664" y="240847"/>
                  </a:lnTo>
                  <a:lnTo>
                    <a:pt x="254065" y="240015"/>
                  </a:lnTo>
                  <a:lnTo>
                    <a:pt x="253470" y="240120"/>
                  </a:lnTo>
                  <a:lnTo>
                    <a:pt x="252228" y="241006"/>
                  </a:lnTo>
                  <a:lnTo>
                    <a:pt x="250430" y="243570"/>
                  </a:lnTo>
                  <a:lnTo>
                    <a:pt x="250509" y="245777"/>
                  </a:lnTo>
                  <a:lnTo>
                    <a:pt x="251342" y="247007"/>
                  </a:lnTo>
                  <a:lnTo>
                    <a:pt x="251091" y="247601"/>
                  </a:lnTo>
                  <a:lnTo>
                    <a:pt x="243980" y="248936"/>
                  </a:lnTo>
                  <a:lnTo>
                    <a:pt x="241244" y="251289"/>
                  </a:lnTo>
                  <a:lnTo>
                    <a:pt x="240385" y="254210"/>
                  </a:lnTo>
                  <a:lnTo>
                    <a:pt x="238693" y="256113"/>
                  </a:lnTo>
                  <a:lnTo>
                    <a:pt x="234107" y="258651"/>
                  </a:lnTo>
                  <a:lnTo>
                    <a:pt x="229626" y="258849"/>
                  </a:lnTo>
                  <a:lnTo>
                    <a:pt x="225449" y="260277"/>
                  </a:lnTo>
                  <a:lnTo>
                    <a:pt x="224180" y="261070"/>
                  </a:lnTo>
                  <a:lnTo>
                    <a:pt x="223057" y="262511"/>
                  </a:lnTo>
                  <a:lnTo>
                    <a:pt x="223308" y="263515"/>
                  </a:lnTo>
                  <a:lnTo>
                    <a:pt x="224418" y="264097"/>
                  </a:lnTo>
                  <a:lnTo>
                    <a:pt x="235706" y="264269"/>
                  </a:lnTo>
                  <a:lnTo>
                    <a:pt x="239764" y="263727"/>
                  </a:lnTo>
                  <a:lnTo>
                    <a:pt x="240755" y="263912"/>
                  </a:lnTo>
                  <a:lnTo>
                    <a:pt x="241178" y="264229"/>
                  </a:lnTo>
                  <a:lnTo>
                    <a:pt x="242460" y="264559"/>
                  </a:lnTo>
                  <a:lnTo>
                    <a:pt x="242156" y="265062"/>
                  </a:lnTo>
                  <a:lnTo>
                    <a:pt x="240794" y="265062"/>
                  </a:lnTo>
                  <a:lnTo>
                    <a:pt x="238217" y="265445"/>
                  </a:lnTo>
                  <a:lnTo>
                    <a:pt x="233842" y="266449"/>
                  </a:lnTo>
                  <a:lnTo>
                    <a:pt x="231251" y="266780"/>
                  </a:lnTo>
                  <a:lnTo>
                    <a:pt x="229665" y="266767"/>
                  </a:lnTo>
                  <a:lnTo>
                    <a:pt x="225105" y="265537"/>
                  </a:lnTo>
                  <a:lnTo>
                    <a:pt x="220902" y="265934"/>
                  </a:lnTo>
                  <a:lnTo>
                    <a:pt x="217611" y="267679"/>
                  </a:lnTo>
                  <a:lnTo>
                    <a:pt x="217122" y="268538"/>
                  </a:lnTo>
                  <a:lnTo>
                    <a:pt x="218827" y="271829"/>
                  </a:lnTo>
                  <a:lnTo>
                    <a:pt x="219964" y="272860"/>
                  </a:lnTo>
                  <a:lnTo>
                    <a:pt x="221312" y="273098"/>
                  </a:lnTo>
                  <a:lnTo>
                    <a:pt x="220981" y="273811"/>
                  </a:lnTo>
                  <a:lnTo>
                    <a:pt x="219845" y="274446"/>
                  </a:lnTo>
                  <a:lnTo>
                    <a:pt x="218959" y="275279"/>
                  </a:lnTo>
                  <a:lnTo>
                    <a:pt x="220070" y="278173"/>
                  </a:lnTo>
                  <a:lnTo>
                    <a:pt x="219118" y="278054"/>
                  </a:lnTo>
                  <a:lnTo>
                    <a:pt x="216395" y="274657"/>
                  </a:lnTo>
                  <a:lnTo>
                    <a:pt x="215179" y="270494"/>
                  </a:lnTo>
                  <a:lnTo>
                    <a:pt x="214677" y="270058"/>
                  </a:lnTo>
                  <a:lnTo>
                    <a:pt x="214108" y="269807"/>
                  </a:lnTo>
                  <a:lnTo>
                    <a:pt x="211293" y="270930"/>
                  </a:lnTo>
                  <a:lnTo>
                    <a:pt x="207751" y="271353"/>
                  </a:lnTo>
                  <a:lnTo>
                    <a:pt x="204698" y="272833"/>
                  </a:lnTo>
                  <a:lnTo>
                    <a:pt x="201592" y="273653"/>
                  </a:lnTo>
                  <a:lnTo>
                    <a:pt x="201195" y="274433"/>
                  </a:lnTo>
                  <a:lnTo>
                    <a:pt x="202398" y="275226"/>
                  </a:lnTo>
                  <a:lnTo>
                    <a:pt x="206984" y="275609"/>
                  </a:lnTo>
                  <a:lnTo>
                    <a:pt x="207315" y="276561"/>
                  </a:lnTo>
                  <a:lnTo>
                    <a:pt x="205226" y="277089"/>
                  </a:lnTo>
                  <a:lnTo>
                    <a:pt x="203284" y="277248"/>
                  </a:lnTo>
                  <a:lnTo>
                    <a:pt x="200931" y="276257"/>
                  </a:lnTo>
                  <a:lnTo>
                    <a:pt x="198353" y="275966"/>
                  </a:lnTo>
                  <a:lnTo>
                    <a:pt x="196794" y="276376"/>
                  </a:lnTo>
                  <a:lnTo>
                    <a:pt x="192326" y="279918"/>
                  </a:lnTo>
                  <a:lnTo>
                    <a:pt x="192776" y="281359"/>
                  </a:lnTo>
                  <a:lnTo>
                    <a:pt x="192102" y="283169"/>
                  </a:lnTo>
                  <a:lnTo>
                    <a:pt x="193463" y="283447"/>
                  </a:lnTo>
                  <a:lnTo>
                    <a:pt x="196873" y="282984"/>
                  </a:lnTo>
                  <a:lnTo>
                    <a:pt x="201645" y="280989"/>
                  </a:lnTo>
                  <a:lnTo>
                    <a:pt x="202438" y="281742"/>
                  </a:lnTo>
                  <a:lnTo>
                    <a:pt x="201327" y="282376"/>
                  </a:lnTo>
                  <a:lnTo>
                    <a:pt x="200164" y="283645"/>
                  </a:lnTo>
                  <a:lnTo>
                    <a:pt x="200772" y="284927"/>
                  </a:lnTo>
                  <a:lnTo>
                    <a:pt x="202768" y="286342"/>
                  </a:lnTo>
                  <a:lnTo>
                    <a:pt x="205253" y="287055"/>
                  </a:lnTo>
                  <a:lnTo>
                    <a:pt x="208438" y="286381"/>
                  </a:lnTo>
                  <a:lnTo>
                    <a:pt x="209020" y="286897"/>
                  </a:lnTo>
                  <a:lnTo>
                    <a:pt x="206958" y="288774"/>
                  </a:lnTo>
                  <a:lnTo>
                    <a:pt x="207394" y="291087"/>
                  </a:lnTo>
                  <a:lnTo>
                    <a:pt x="206628" y="291007"/>
                  </a:lnTo>
                  <a:lnTo>
                    <a:pt x="204922" y="288602"/>
                  </a:lnTo>
                  <a:lnTo>
                    <a:pt x="203865" y="288033"/>
                  </a:lnTo>
                  <a:lnTo>
                    <a:pt x="201645" y="287822"/>
                  </a:lnTo>
                  <a:lnTo>
                    <a:pt x="198473" y="286077"/>
                  </a:lnTo>
                  <a:lnTo>
                    <a:pt x="195525" y="285615"/>
                  </a:lnTo>
                  <a:lnTo>
                    <a:pt x="191771" y="287439"/>
                  </a:lnTo>
                  <a:lnTo>
                    <a:pt x="188599" y="290175"/>
                  </a:lnTo>
                  <a:lnTo>
                    <a:pt x="187859" y="291298"/>
                  </a:lnTo>
                  <a:lnTo>
                    <a:pt x="186260" y="292316"/>
                  </a:lnTo>
                  <a:lnTo>
                    <a:pt x="186154" y="292963"/>
                  </a:lnTo>
                  <a:lnTo>
                    <a:pt x="186868" y="293334"/>
                  </a:lnTo>
                  <a:lnTo>
                    <a:pt x="188758" y="293056"/>
                  </a:lnTo>
                  <a:lnTo>
                    <a:pt x="193251" y="293030"/>
                  </a:lnTo>
                  <a:lnTo>
                    <a:pt x="202068" y="293307"/>
                  </a:lnTo>
                  <a:lnTo>
                    <a:pt x="204566" y="293558"/>
                  </a:lnTo>
                  <a:lnTo>
                    <a:pt x="204248" y="294629"/>
                  </a:lnTo>
                  <a:lnTo>
                    <a:pt x="192392" y="294827"/>
                  </a:lnTo>
                  <a:lnTo>
                    <a:pt x="189167" y="295329"/>
                  </a:lnTo>
                  <a:lnTo>
                    <a:pt x="186815" y="296083"/>
                  </a:lnTo>
                  <a:lnTo>
                    <a:pt x="184356" y="295686"/>
                  </a:lnTo>
                  <a:lnTo>
                    <a:pt x="181885" y="296849"/>
                  </a:lnTo>
                  <a:lnTo>
                    <a:pt x="180087" y="296651"/>
                  </a:lnTo>
                  <a:lnTo>
                    <a:pt x="178514" y="297775"/>
                  </a:lnTo>
                  <a:lnTo>
                    <a:pt x="175937" y="300418"/>
                  </a:lnTo>
                  <a:lnTo>
                    <a:pt x="174602" y="300511"/>
                  </a:lnTo>
                  <a:lnTo>
                    <a:pt x="173095" y="301066"/>
                  </a:lnTo>
                  <a:lnTo>
                    <a:pt x="171721" y="301819"/>
                  </a:lnTo>
                  <a:lnTo>
                    <a:pt x="172725" y="303167"/>
                  </a:lnTo>
                  <a:lnTo>
                    <a:pt x="176703" y="303960"/>
                  </a:lnTo>
                  <a:lnTo>
                    <a:pt x="177510" y="304568"/>
                  </a:lnTo>
                  <a:lnTo>
                    <a:pt x="174324" y="304859"/>
                  </a:lnTo>
                  <a:lnTo>
                    <a:pt x="171218" y="304555"/>
                  </a:lnTo>
                  <a:lnTo>
                    <a:pt x="169368" y="305850"/>
                  </a:lnTo>
                  <a:lnTo>
                    <a:pt x="168086" y="306485"/>
                  </a:lnTo>
                  <a:lnTo>
                    <a:pt x="165508" y="306815"/>
                  </a:lnTo>
                  <a:lnTo>
                    <a:pt x="163671" y="308309"/>
                  </a:lnTo>
                  <a:lnTo>
                    <a:pt x="163341" y="310847"/>
                  </a:lnTo>
                  <a:lnTo>
                    <a:pt x="161715" y="310794"/>
                  </a:lnTo>
                  <a:lnTo>
                    <a:pt x="161080" y="313450"/>
                  </a:lnTo>
                  <a:lnTo>
                    <a:pt x="162111" y="318367"/>
                  </a:lnTo>
                  <a:lnTo>
                    <a:pt x="166473" y="318222"/>
                  </a:lnTo>
                  <a:lnTo>
                    <a:pt x="167676" y="317825"/>
                  </a:lnTo>
                  <a:lnTo>
                    <a:pt x="169222" y="317839"/>
                  </a:lnTo>
                  <a:lnTo>
                    <a:pt x="172619" y="317310"/>
                  </a:lnTo>
                  <a:lnTo>
                    <a:pt x="178051" y="316173"/>
                  </a:lnTo>
                  <a:lnTo>
                    <a:pt x="179201" y="316715"/>
                  </a:lnTo>
                  <a:lnTo>
                    <a:pt x="177020" y="317944"/>
                  </a:lnTo>
                  <a:lnTo>
                    <a:pt x="174113" y="318592"/>
                  </a:lnTo>
                  <a:lnTo>
                    <a:pt x="172540" y="319597"/>
                  </a:lnTo>
                  <a:lnTo>
                    <a:pt x="167160" y="319530"/>
                  </a:lnTo>
                  <a:lnTo>
                    <a:pt x="155886" y="321553"/>
                  </a:lnTo>
                  <a:lnTo>
                    <a:pt x="156111" y="322319"/>
                  </a:lnTo>
                  <a:lnTo>
                    <a:pt x="159521" y="323549"/>
                  </a:lnTo>
                  <a:lnTo>
                    <a:pt x="160618" y="325095"/>
                  </a:lnTo>
                  <a:lnTo>
                    <a:pt x="159679" y="325452"/>
                  </a:lnTo>
                  <a:lnTo>
                    <a:pt x="156560" y="325174"/>
                  </a:lnTo>
                  <a:lnTo>
                    <a:pt x="154181" y="326430"/>
                  </a:lnTo>
                  <a:lnTo>
                    <a:pt x="153071" y="328796"/>
                  </a:lnTo>
                  <a:lnTo>
                    <a:pt x="147797" y="333144"/>
                  </a:lnTo>
                  <a:lnTo>
                    <a:pt x="146462" y="334678"/>
                  </a:lnTo>
                  <a:lnTo>
                    <a:pt x="145220" y="336700"/>
                  </a:lnTo>
                  <a:lnTo>
                    <a:pt x="143660" y="339766"/>
                  </a:lnTo>
                  <a:lnTo>
                    <a:pt x="143898" y="341828"/>
                  </a:lnTo>
                  <a:lnTo>
                    <a:pt x="145153" y="342661"/>
                  </a:lnTo>
                  <a:lnTo>
                    <a:pt x="146356" y="342397"/>
                  </a:lnTo>
                  <a:lnTo>
                    <a:pt x="147691" y="342780"/>
                  </a:lnTo>
                  <a:lnTo>
                    <a:pt x="148273" y="343956"/>
                  </a:lnTo>
                  <a:lnTo>
                    <a:pt x="149290" y="344181"/>
                  </a:lnTo>
                  <a:lnTo>
                    <a:pt x="151075" y="343903"/>
                  </a:lnTo>
                  <a:lnTo>
                    <a:pt x="154908" y="342145"/>
                  </a:lnTo>
                  <a:lnTo>
                    <a:pt x="156864" y="340877"/>
                  </a:lnTo>
                  <a:lnTo>
                    <a:pt x="158662" y="340335"/>
                  </a:lnTo>
                  <a:lnTo>
                    <a:pt x="155357" y="343427"/>
                  </a:lnTo>
                  <a:lnTo>
                    <a:pt x="151035" y="346282"/>
                  </a:lnTo>
                  <a:lnTo>
                    <a:pt x="147215" y="346613"/>
                  </a:lnTo>
                  <a:lnTo>
                    <a:pt x="145682" y="345133"/>
                  </a:lnTo>
                  <a:lnTo>
                    <a:pt x="144413" y="344300"/>
                  </a:lnTo>
                  <a:lnTo>
                    <a:pt x="131751" y="349349"/>
                  </a:lnTo>
                  <a:lnTo>
                    <a:pt x="129107" y="351094"/>
                  </a:lnTo>
                  <a:lnTo>
                    <a:pt x="128235" y="352997"/>
                  </a:lnTo>
                  <a:lnTo>
                    <a:pt x="128116" y="354861"/>
                  </a:lnTo>
                  <a:lnTo>
                    <a:pt x="129940" y="354411"/>
                  </a:lnTo>
                  <a:lnTo>
                    <a:pt x="133152" y="353288"/>
                  </a:lnTo>
                  <a:lnTo>
                    <a:pt x="134500" y="353393"/>
                  </a:lnTo>
                  <a:lnTo>
                    <a:pt x="132438" y="355125"/>
                  </a:lnTo>
                  <a:lnTo>
                    <a:pt x="128777" y="356579"/>
                  </a:lnTo>
                  <a:lnTo>
                    <a:pt x="126755" y="356737"/>
                  </a:lnTo>
                  <a:lnTo>
                    <a:pt x="124191" y="358350"/>
                  </a:lnTo>
                  <a:lnTo>
                    <a:pt x="121177" y="359262"/>
                  </a:lnTo>
                  <a:lnTo>
                    <a:pt x="119300" y="361337"/>
                  </a:lnTo>
                  <a:lnTo>
                    <a:pt x="114172" y="363240"/>
                  </a:lnTo>
                  <a:lnTo>
                    <a:pt x="107854" y="369215"/>
                  </a:lnTo>
                  <a:lnTo>
                    <a:pt x="103505" y="371633"/>
                  </a:lnTo>
                  <a:lnTo>
                    <a:pt x="102131" y="374171"/>
                  </a:lnTo>
                  <a:lnTo>
                    <a:pt x="100677" y="375770"/>
                  </a:lnTo>
                  <a:lnTo>
                    <a:pt x="97663" y="377092"/>
                  </a:lnTo>
                  <a:lnTo>
                    <a:pt x="95853" y="378850"/>
                  </a:lnTo>
                  <a:lnTo>
                    <a:pt x="94914" y="381084"/>
                  </a:lnTo>
                  <a:lnTo>
                    <a:pt x="95429" y="381771"/>
                  </a:lnTo>
                  <a:lnTo>
                    <a:pt x="96632" y="381309"/>
                  </a:lnTo>
                  <a:lnTo>
                    <a:pt x="98747" y="381256"/>
                  </a:lnTo>
                  <a:lnTo>
                    <a:pt x="99977" y="383344"/>
                  </a:lnTo>
                  <a:lnTo>
                    <a:pt x="101126" y="384362"/>
                  </a:lnTo>
                  <a:lnTo>
                    <a:pt x="101721" y="385736"/>
                  </a:lnTo>
                  <a:lnTo>
                    <a:pt x="104246" y="385961"/>
                  </a:lnTo>
                  <a:lnTo>
                    <a:pt x="109718" y="384494"/>
                  </a:lnTo>
                  <a:lnTo>
                    <a:pt x="121190" y="379485"/>
                  </a:lnTo>
                  <a:lnTo>
                    <a:pt x="123345" y="377594"/>
                  </a:lnTo>
                  <a:lnTo>
                    <a:pt x="121798" y="376180"/>
                  </a:lnTo>
                  <a:lnTo>
                    <a:pt x="120794" y="375691"/>
                  </a:lnTo>
                  <a:lnTo>
                    <a:pt x="123873" y="374013"/>
                  </a:lnTo>
                  <a:lnTo>
                    <a:pt x="126530" y="372955"/>
                  </a:lnTo>
                  <a:lnTo>
                    <a:pt x="128315" y="372493"/>
                  </a:lnTo>
                  <a:lnTo>
                    <a:pt x="130667" y="373101"/>
                  </a:lnTo>
                  <a:lnTo>
                    <a:pt x="131209" y="373642"/>
                  </a:lnTo>
                  <a:lnTo>
                    <a:pt x="128090" y="375017"/>
                  </a:lnTo>
                  <a:lnTo>
                    <a:pt x="125803" y="376259"/>
                  </a:lnTo>
                  <a:lnTo>
                    <a:pt x="126543" y="376775"/>
                  </a:lnTo>
                  <a:lnTo>
                    <a:pt x="128341" y="376828"/>
                  </a:lnTo>
                  <a:lnTo>
                    <a:pt x="129121" y="377779"/>
                  </a:lnTo>
                  <a:lnTo>
                    <a:pt x="129557" y="378599"/>
                  </a:lnTo>
                  <a:lnTo>
                    <a:pt x="126781" y="379630"/>
                  </a:lnTo>
                  <a:lnTo>
                    <a:pt x="124706" y="380753"/>
                  </a:lnTo>
                  <a:lnTo>
                    <a:pt x="121534" y="381282"/>
                  </a:lnTo>
                  <a:lnTo>
                    <a:pt x="118203" y="382458"/>
                  </a:lnTo>
                  <a:lnTo>
                    <a:pt x="117159" y="383119"/>
                  </a:lnTo>
                  <a:lnTo>
                    <a:pt x="116168" y="384811"/>
                  </a:lnTo>
                  <a:lnTo>
                    <a:pt x="116802" y="385353"/>
                  </a:lnTo>
                  <a:lnTo>
                    <a:pt x="117833" y="387243"/>
                  </a:lnTo>
                  <a:lnTo>
                    <a:pt x="116763" y="387190"/>
                  </a:lnTo>
                  <a:lnTo>
                    <a:pt x="114568" y="387600"/>
                  </a:lnTo>
                  <a:lnTo>
                    <a:pt x="109731" y="387045"/>
                  </a:lnTo>
                  <a:lnTo>
                    <a:pt x="106810" y="387415"/>
                  </a:lnTo>
                  <a:lnTo>
                    <a:pt x="104721" y="387970"/>
                  </a:lnTo>
                  <a:lnTo>
                    <a:pt x="103572" y="389027"/>
                  </a:lnTo>
                  <a:lnTo>
                    <a:pt x="102765" y="388909"/>
                  </a:lnTo>
                  <a:lnTo>
                    <a:pt x="101946" y="386807"/>
                  </a:lnTo>
                  <a:lnTo>
                    <a:pt x="101087" y="386477"/>
                  </a:lnTo>
                  <a:lnTo>
                    <a:pt x="99950" y="385670"/>
                  </a:lnTo>
                  <a:lnTo>
                    <a:pt x="97373" y="383146"/>
                  </a:lnTo>
                  <a:lnTo>
                    <a:pt x="95549" y="383516"/>
                  </a:lnTo>
                  <a:lnTo>
                    <a:pt x="93976" y="384111"/>
                  </a:lnTo>
                  <a:lnTo>
                    <a:pt x="90182" y="384494"/>
                  </a:lnTo>
                  <a:lnTo>
                    <a:pt x="86918" y="387296"/>
                  </a:lnTo>
                  <a:lnTo>
                    <a:pt x="85530" y="387190"/>
                  </a:lnTo>
                  <a:lnTo>
                    <a:pt x="85384" y="386265"/>
                  </a:lnTo>
                  <a:lnTo>
                    <a:pt x="86997" y="384613"/>
                  </a:lnTo>
                  <a:lnTo>
                    <a:pt x="86574" y="383926"/>
                  </a:lnTo>
                  <a:lnTo>
                    <a:pt x="80957" y="382617"/>
                  </a:lnTo>
                  <a:lnTo>
                    <a:pt x="77705" y="383199"/>
                  </a:lnTo>
                  <a:lnTo>
                    <a:pt x="75815" y="383741"/>
                  </a:lnTo>
                  <a:lnTo>
                    <a:pt x="72352" y="385406"/>
                  </a:lnTo>
                  <a:lnTo>
                    <a:pt x="71612" y="386318"/>
                  </a:lnTo>
                  <a:lnTo>
                    <a:pt x="72074" y="387666"/>
                  </a:lnTo>
                  <a:lnTo>
                    <a:pt x="73872" y="388195"/>
                  </a:lnTo>
                  <a:lnTo>
                    <a:pt x="76066" y="388142"/>
                  </a:lnTo>
                  <a:lnTo>
                    <a:pt x="76965" y="389001"/>
                  </a:lnTo>
                  <a:lnTo>
                    <a:pt x="76833" y="390257"/>
                  </a:lnTo>
                  <a:lnTo>
                    <a:pt x="75749" y="390984"/>
                  </a:lnTo>
                  <a:lnTo>
                    <a:pt x="69775" y="391658"/>
                  </a:lnTo>
                  <a:lnTo>
                    <a:pt x="68070" y="392927"/>
                  </a:lnTo>
                  <a:lnTo>
                    <a:pt x="67515" y="394817"/>
                  </a:lnTo>
                  <a:lnTo>
                    <a:pt x="68968" y="396826"/>
                  </a:lnTo>
                  <a:lnTo>
                    <a:pt x="70951" y="397843"/>
                  </a:lnTo>
                  <a:lnTo>
                    <a:pt x="76119" y="401928"/>
                  </a:lnTo>
                  <a:lnTo>
                    <a:pt x="76370" y="402800"/>
                  </a:lnTo>
                  <a:lnTo>
                    <a:pt x="70369" y="399786"/>
                  </a:lnTo>
                  <a:lnTo>
                    <a:pt x="68466" y="399033"/>
                  </a:lnTo>
                  <a:lnTo>
                    <a:pt x="66378" y="396614"/>
                  </a:lnTo>
                  <a:lnTo>
                    <a:pt x="61738" y="396059"/>
                  </a:lnTo>
                  <a:lnTo>
                    <a:pt x="59333" y="396284"/>
                  </a:lnTo>
                  <a:lnTo>
                    <a:pt x="57760" y="396152"/>
                  </a:lnTo>
                  <a:lnTo>
                    <a:pt x="56161" y="396390"/>
                  </a:lnTo>
                  <a:lnTo>
                    <a:pt x="52566" y="398319"/>
                  </a:lnTo>
                  <a:lnTo>
                    <a:pt x="45151" y="399985"/>
                  </a:lnTo>
                  <a:lnTo>
                    <a:pt x="43816" y="400672"/>
                  </a:lnTo>
                  <a:lnTo>
                    <a:pt x="43551" y="401373"/>
                  </a:lnTo>
                  <a:lnTo>
                    <a:pt x="40617" y="404241"/>
                  </a:lnTo>
                  <a:lnTo>
                    <a:pt x="39652" y="405985"/>
                  </a:lnTo>
                  <a:lnTo>
                    <a:pt x="40511" y="406488"/>
                  </a:lnTo>
                  <a:lnTo>
                    <a:pt x="45283" y="405774"/>
                  </a:lnTo>
                  <a:lnTo>
                    <a:pt x="46975" y="405192"/>
                  </a:lnTo>
                  <a:lnTo>
                    <a:pt x="49526" y="405179"/>
                  </a:lnTo>
                  <a:lnTo>
                    <a:pt x="52724" y="406210"/>
                  </a:lnTo>
                  <a:lnTo>
                    <a:pt x="65122" y="404703"/>
                  </a:lnTo>
                  <a:lnTo>
                    <a:pt x="66074" y="405708"/>
                  </a:lnTo>
                  <a:lnTo>
                    <a:pt x="60417" y="405985"/>
                  </a:lnTo>
                  <a:lnTo>
                    <a:pt x="55209" y="407228"/>
                  </a:lnTo>
                  <a:lnTo>
                    <a:pt x="54799" y="407902"/>
                  </a:lnTo>
                  <a:lnTo>
                    <a:pt x="54958" y="408801"/>
                  </a:lnTo>
                  <a:lnTo>
                    <a:pt x="58117" y="409422"/>
                  </a:lnTo>
                  <a:lnTo>
                    <a:pt x="57377" y="409964"/>
                  </a:lnTo>
                  <a:lnTo>
                    <a:pt x="55751" y="410360"/>
                  </a:lnTo>
                  <a:lnTo>
                    <a:pt x="54231" y="410493"/>
                  </a:lnTo>
                  <a:lnTo>
                    <a:pt x="50226" y="408986"/>
                  </a:lnTo>
                  <a:lnTo>
                    <a:pt x="43974" y="408364"/>
                  </a:lnTo>
                  <a:lnTo>
                    <a:pt x="39771" y="408087"/>
                  </a:lnTo>
                  <a:lnTo>
                    <a:pt x="37299" y="408510"/>
                  </a:lnTo>
                  <a:lnTo>
                    <a:pt x="33810" y="408801"/>
                  </a:lnTo>
                  <a:lnTo>
                    <a:pt x="32132" y="408761"/>
                  </a:lnTo>
                  <a:lnTo>
                    <a:pt x="30546" y="409448"/>
                  </a:lnTo>
                  <a:lnTo>
                    <a:pt x="29805" y="411074"/>
                  </a:lnTo>
                  <a:lnTo>
                    <a:pt x="28351" y="412026"/>
                  </a:lnTo>
                  <a:lnTo>
                    <a:pt x="27413" y="412925"/>
                  </a:lnTo>
                  <a:lnTo>
                    <a:pt x="27717" y="413929"/>
                  </a:lnTo>
                  <a:lnTo>
                    <a:pt x="30175" y="413704"/>
                  </a:lnTo>
                  <a:lnTo>
                    <a:pt x="34008" y="412898"/>
                  </a:lnTo>
                  <a:lnTo>
                    <a:pt x="38608" y="412396"/>
                  </a:lnTo>
                  <a:lnTo>
                    <a:pt x="37167" y="413533"/>
                  </a:lnTo>
                  <a:lnTo>
                    <a:pt x="36374" y="413942"/>
                  </a:lnTo>
                  <a:lnTo>
                    <a:pt x="29091" y="415330"/>
                  </a:lnTo>
                  <a:lnTo>
                    <a:pt x="26646" y="415409"/>
                  </a:lnTo>
                  <a:lnTo>
                    <a:pt x="25549" y="414749"/>
                  </a:lnTo>
                  <a:lnTo>
                    <a:pt x="24690" y="413942"/>
                  </a:lnTo>
                  <a:lnTo>
                    <a:pt x="23302" y="413718"/>
                  </a:lnTo>
                  <a:lnTo>
                    <a:pt x="21095" y="414511"/>
                  </a:lnTo>
                  <a:lnTo>
                    <a:pt x="19562" y="414656"/>
                  </a:lnTo>
                  <a:lnTo>
                    <a:pt x="15887" y="416387"/>
                  </a:lnTo>
                  <a:lnTo>
                    <a:pt x="14856" y="418211"/>
                  </a:lnTo>
                  <a:lnTo>
                    <a:pt x="13614" y="419018"/>
                  </a:lnTo>
                  <a:lnTo>
                    <a:pt x="12292" y="420432"/>
                  </a:lnTo>
                  <a:lnTo>
                    <a:pt x="11050" y="420379"/>
                  </a:lnTo>
                  <a:lnTo>
                    <a:pt x="10059" y="419494"/>
                  </a:lnTo>
                  <a:lnTo>
                    <a:pt x="8116" y="420220"/>
                  </a:lnTo>
                  <a:lnTo>
                    <a:pt x="7045" y="423617"/>
                  </a:lnTo>
                  <a:lnTo>
                    <a:pt x="8195" y="425389"/>
                  </a:lnTo>
                  <a:lnTo>
                    <a:pt x="10270" y="425930"/>
                  </a:lnTo>
                  <a:lnTo>
                    <a:pt x="14315" y="425679"/>
                  </a:lnTo>
                  <a:lnTo>
                    <a:pt x="18042" y="426261"/>
                  </a:lnTo>
                  <a:lnTo>
                    <a:pt x="27109" y="428058"/>
                  </a:lnTo>
                  <a:lnTo>
                    <a:pt x="32290" y="428098"/>
                  </a:lnTo>
                  <a:lnTo>
                    <a:pt x="37934" y="427173"/>
                  </a:lnTo>
                  <a:lnTo>
                    <a:pt x="38873" y="427609"/>
                  </a:lnTo>
                  <a:lnTo>
                    <a:pt x="33651" y="429195"/>
                  </a:lnTo>
                  <a:lnTo>
                    <a:pt x="24796" y="429697"/>
                  </a:lnTo>
                  <a:lnTo>
                    <a:pt x="20474" y="428680"/>
                  </a:lnTo>
                  <a:lnTo>
                    <a:pt x="14129" y="426895"/>
                  </a:lnTo>
                  <a:lnTo>
                    <a:pt x="7296" y="427186"/>
                  </a:lnTo>
                  <a:lnTo>
                    <a:pt x="4732" y="426803"/>
                  </a:lnTo>
                  <a:lnTo>
                    <a:pt x="3635" y="427371"/>
                  </a:lnTo>
                  <a:lnTo>
                    <a:pt x="3172" y="429129"/>
                  </a:lnTo>
                  <a:lnTo>
                    <a:pt x="3397" y="431654"/>
                  </a:lnTo>
                  <a:lnTo>
                    <a:pt x="4666" y="433332"/>
                  </a:lnTo>
                  <a:lnTo>
                    <a:pt x="6648" y="433967"/>
                  </a:lnTo>
                  <a:lnTo>
                    <a:pt x="7904" y="435936"/>
                  </a:lnTo>
                  <a:lnTo>
                    <a:pt x="9820" y="436914"/>
                  </a:lnTo>
                  <a:lnTo>
                    <a:pt x="11195" y="437416"/>
                  </a:lnTo>
                  <a:lnTo>
                    <a:pt x="9583" y="438183"/>
                  </a:lnTo>
                  <a:lnTo>
                    <a:pt x="7904" y="438143"/>
                  </a:lnTo>
                  <a:lnTo>
                    <a:pt x="4533" y="438751"/>
                  </a:lnTo>
                  <a:lnTo>
                    <a:pt x="4216" y="440179"/>
                  </a:lnTo>
                  <a:lnTo>
                    <a:pt x="4692" y="443430"/>
                  </a:lnTo>
                  <a:lnTo>
                    <a:pt x="6291" y="445043"/>
                  </a:lnTo>
                  <a:lnTo>
                    <a:pt x="10495" y="447078"/>
                  </a:lnTo>
                  <a:lnTo>
                    <a:pt x="12993" y="447224"/>
                  </a:lnTo>
                  <a:lnTo>
                    <a:pt x="16892" y="446061"/>
                  </a:lnTo>
                  <a:lnTo>
                    <a:pt x="25496" y="445558"/>
                  </a:lnTo>
                  <a:lnTo>
                    <a:pt x="31405" y="446417"/>
                  </a:lnTo>
                  <a:lnTo>
                    <a:pt x="33572" y="445889"/>
                  </a:lnTo>
                  <a:lnTo>
                    <a:pt x="34643" y="443576"/>
                  </a:lnTo>
                  <a:lnTo>
                    <a:pt x="35806" y="442413"/>
                  </a:lnTo>
                  <a:lnTo>
                    <a:pt x="36308" y="442677"/>
                  </a:lnTo>
                  <a:lnTo>
                    <a:pt x="35951" y="443959"/>
                  </a:lnTo>
                  <a:lnTo>
                    <a:pt x="36850" y="444541"/>
                  </a:lnTo>
                  <a:lnTo>
                    <a:pt x="39547" y="444963"/>
                  </a:lnTo>
                  <a:lnTo>
                    <a:pt x="42441" y="445730"/>
                  </a:lnTo>
                  <a:lnTo>
                    <a:pt x="47001" y="445585"/>
                  </a:lnTo>
                  <a:lnTo>
                    <a:pt x="49037" y="445201"/>
                  </a:lnTo>
                  <a:lnTo>
                    <a:pt x="49499" y="444369"/>
                  </a:lnTo>
                  <a:lnTo>
                    <a:pt x="49116" y="442571"/>
                  </a:lnTo>
                  <a:lnTo>
                    <a:pt x="50253" y="440311"/>
                  </a:lnTo>
                  <a:lnTo>
                    <a:pt x="52486" y="438712"/>
                  </a:lnTo>
                  <a:lnTo>
                    <a:pt x="52671" y="439108"/>
                  </a:lnTo>
                  <a:lnTo>
                    <a:pt x="50504" y="442148"/>
                  </a:lnTo>
                  <a:lnTo>
                    <a:pt x="51574" y="444157"/>
                  </a:lnTo>
                  <a:lnTo>
                    <a:pt x="55513" y="444448"/>
                  </a:lnTo>
                  <a:lnTo>
                    <a:pt x="54324" y="445307"/>
                  </a:lnTo>
                  <a:lnTo>
                    <a:pt x="44305" y="447514"/>
                  </a:lnTo>
                  <a:lnTo>
                    <a:pt x="44371" y="449457"/>
                  </a:lnTo>
                  <a:lnTo>
                    <a:pt x="44952" y="450713"/>
                  </a:lnTo>
                  <a:lnTo>
                    <a:pt x="44173" y="451057"/>
                  </a:lnTo>
                  <a:lnTo>
                    <a:pt x="43062" y="449999"/>
                  </a:lnTo>
                  <a:lnTo>
                    <a:pt x="42943" y="448413"/>
                  </a:lnTo>
                  <a:lnTo>
                    <a:pt x="41622" y="447224"/>
                  </a:lnTo>
                  <a:lnTo>
                    <a:pt x="39177" y="446193"/>
                  </a:lnTo>
                  <a:lnTo>
                    <a:pt x="35859" y="446338"/>
                  </a:lnTo>
                  <a:lnTo>
                    <a:pt x="32026" y="447686"/>
                  </a:lnTo>
                  <a:lnTo>
                    <a:pt x="29541" y="447766"/>
                  </a:lnTo>
                  <a:lnTo>
                    <a:pt x="23487" y="446827"/>
                  </a:lnTo>
                  <a:lnTo>
                    <a:pt x="13984" y="448400"/>
                  </a:lnTo>
                  <a:lnTo>
                    <a:pt x="9688" y="448625"/>
                  </a:lnTo>
                  <a:lnTo>
                    <a:pt x="7812" y="448453"/>
                  </a:lnTo>
                  <a:lnTo>
                    <a:pt x="5921" y="448003"/>
                  </a:lnTo>
                  <a:lnTo>
                    <a:pt x="4177" y="448849"/>
                  </a:lnTo>
                  <a:lnTo>
                    <a:pt x="4375" y="451466"/>
                  </a:lnTo>
                  <a:lnTo>
                    <a:pt x="4018" y="453462"/>
                  </a:lnTo>
                  <a:lnTo>
                    <a:pt x="4613" y="457348"/>
                  </a:lnTo>
                  <a:lnTo>
                    <a:pt x="5855" y="459185"/>
                  </a:lnTo>
                  <a:lnTo>
                    <a:pt x="8327" y="460890"/>
                  </a:lnTo>
                  <a:lnTo>
                    <a:pt x="12411" y="459661"/>
                  </a:lnTo>
                  <a:lnTo>
                    <a:pt x="15306" y="457679"/>
                  </a:lnTo>
                  <a:lnTo>
                    <a:pt x="16469" y="457837"/>
                  </a:lnTo>
                  <a:lnTo>
                    <a:pt x="14381" y="459476"/>
                  </a:lnTo>
                  <a:lnTo>
                    <a:pt x="6728" y="463085"/>
                  </a:lnTo>
                  <a:lnTo>
                    <a:pt x="6067" y="464102"/>
                  </a:lnTo>
                  <a:lnTo>
                    <a:pt x="6834" y="467645"/>
                  </a:lnTo>
                  <a:lnTo>
                    <a:pt x="8750" y="470301"/>
                  </a:lnTo>
                  <a:lnTo>
                    <a:pt x="11314" y="471636"/>
                  </a:lnTo>
                  <a:lnTo>
                    <a:pt x="14434" y="471517"/>
                  </a:lnTo>
                  <a:lnTo>
                    <a:pt x="16099" y="471636"/>
                  </a:lnTo>
                  <a:lnTo>
                    <a:pt x="16681" y="472429"/>
                  </a:lnTo>
                  <a:lnTo>
                    <a:pt x="12768" y="473804"/>
                  </a:lnTo>
                  <a:lnTo>
                    <a:pt x="10415" y="473883"/>
                  </a:lnTo>
                  <a:lnTo>
                    <a:pt x="8221" y="473381"/>
                  </a:lnTo>
                  <a:lnTo>
                    <a:pt x="7032" y="473341"/>
                  </a:lnTo>
                  <a:lnTo>
                    <a:pt x="6358" y="474438"/>
                  </a:lnTo>
                  <a:lnTo>
                    <a:pt x="7190" y="476170"/>
                  </a:lnTo>
                  <a:lnTo>
                    <a:pt x="6463" y="478020"/>
                  </a:lnTo>
                  <a:lnTo>
                    <a:pt x="5023" y="479923"/>
                  </a:lnTo>
                  <a:lnTo>
                    <a:pt x="4626" y="482567"/>
                  </a:lnTo>
                  <a:lnTo>
                    <a:pt x="4679" y="484219"/>
                  </a:lnTo>
                  <a:lnTo>
                    <a:pt x="5353" y="484973"/>
                  </a:lnTo>
                  <a:lnTo>
                    <a:pt x="6160" y="484880"/>
                  </a:lnTo>
                  <a:lnTo>
                    <a:pt x="7177" y="483598"/>
                  </a:lnTo>
                  <a:lnTo>
                    <a:pt x="7785" y="483135"/>
                  </a:lnTo>
                  <a:lnTo>
                    <a:pt x="9636" y="481827"/>
                  </a:lnTo>
                  <a:lnTo>
                    <a:pt x="12517" y="480135"/>
                  </a:lnTo>
                  <a:lnTo>
                    <a:pt x="13852" y="478007"/>
                  </a:lnTo>
                  <a:lnTo>
                    <a:pt x="16786" y="475363"/>
                  </a:lnTo>
                  <a:lnTo>
                    <a:pt x="18835" y="474941"/>
                  </a:lnTo>
                  <a:lnTo>
                    <a:pt x="20381" y="473804"/>
                  </a:lnTo>
                  <a:lnTo>
                    <a:pt x="21016" y="471715"/>
                  </a:lnTo>
                  <a:lnTo>
                    <a:pt x="22324" y="470301"/>
                  </a:lnTo>
                  <a:lnTo>
                    <a:pt x="25073" y="468120"/>
                  </a:lnTo>
                  <a:lnTo>
                    <a:pt x="26144" y="466666"/>
                  </a:lnTo>
                  <a:lnTo>
                    <a:pt x="30056" y="464790"/>
                  </a:lnTo>
                  <a:lnTo>
                    <a:pt x="39242" y="462688"/>
                  </a:lnTo>
                  <a:lnTo>
                    <a:pt x="43009" y="462397"/>
                  </a:lnTo>
                  <a:lnTo>
                    <a:pt x="42071" y="463270"/>
                  </a:lnTo>
                  <a:lnTo>
                    <a:pt x="38820" y="463891"/>
                  </a:lnTo>
                  <a:lnTo>
                    <a:pt x="37458" y="464816"/>
                  </a:lnTo>
                  <a:lnTo>
                    <a:pt x="36242" y="466125"/>
                  </a:lnTo>
                  <a:lnTo>
                    <a:pt x="33400" y="471663"/>
                  </a:lnTo>
                  <a:lnTo>
                    <a:pt x="33440" y="470090"/>
                  </a:lnTo>
                  <a:lnTo>
                    <a:pt x="34511" y="466296"/>
                  </a:lnTo>
                  <a:lnTo>
                    <a:pt x="33440" y="465080"/>
                  </a:lnTo>
                  <a:lnTo>
                    <a:pt x="30030" y="466495"/>
                  </a:lnTo>
                  <a:lnTo>
                    <a:pt x="25787" y="469574"/>
                  </a:lnTo>
                  <a:lnTo>
                    <a:pt x="25020" y="471345"/>
                  </a:lnTo>
                  <a:lnTo>
                    <a:pt x="25126" y="472205"/>
                  </a:lnTo>
                  <a:lnTo>
                    <a:pt x="24241" y="473460"/>
                  </a:lnTo>
                  <a:lnTo>
                    <a:pt x="22734" y="474808"/>
                  </a:lnTo>
                  <a:lnTo>
                    <a:pt x="18372" y="477875"/>
                  </a:lnTo>
                  <a:lnTo>
                    <a:pt x="17262" y="479157"/>
                  </a:lnTo>
                  <a:lnTo>
                    <a:pt x="17870" y="480584"/>
                  </a:lnTo>
                  <a:lnTo>
                    <a:pt x="19271" y="480928"/>
                  </a:lnTo>
                  <a:lnTo>
                    <a:pt x="21941" y="480452"/>
                  </a:lnTo>
                  <a:lnTo>
                    <a:pt x="23791" y="480386"/>
                  </a:lnTo>
                  <a:lnTo>
                    <a:pt x="26858" y="479963"/>
                  </a:lnTo>
                  <a:lnTo>
                    <a:pt x="26937" y="480307"/>
                  </a:lnTo>
                  <a:lnTo>
                    <a:pt x="22364" y="482210"/>
                  </a:lnTo>
                  <a:lnTo>
                    <a:pt x="19879" y="482488"/>
                  </a:lnTo>
                  <a:lnTo>
                    <a:pt x="17910" y="484378"/>
                  </a:lnTo>
                  <a:lnTo>
                    <a:pt x="14090" y="483717"/>
                  </a:lnTo>
                  <a:lnTo>
                    <a:pt x="13125" y="483030"/>
                  </a:lnTo>
                  <a:lnTo>
                    <a:pt x="11975" y="483030"/>
                  </a:lnTo>
                  <a:lnTo>
                    <a:pt x="10534" y="484523"/>
                  </a:lnTo>
                  <a:lnTo>
                    <a:pt x="8552" y="484867"/>
                  </a:lnTo>
                  <a:lnTo>
                    <a:pt x="7217" y="486902"/>
                  </a:lnTo>
                  <a:lnTo>
                    <a:pt x="5948" y="489770"/>
                  </a:lnTo>
                  <a:lnTo>
                    <a:pt x="4626" y="495679"/>
                  </a:lnTo>
                  <a:lnTo>
                    <a:pt x="5393" y="497344"/>
                  </a:lnTo>
                  <a:lnTo>
                    <a:pt x="9199" y="497238"/>
                  </a:lnTo>
                  <a:lnTo>
                    <a:pt x="11354" y="496260"/>
                  </a:lnTo>
                  <a:lnTo>
                    <a:pt x="13376" y="493987"/>
                  </a:lnTo>
                  <a:lnTo>
                    <a:pt x="15266" y="493485"/>
                  </a:lnTo>
                  <a:lnTo>
                    <a:pt x="16495" y="492982"/>
                  </a:lnTo>
                  <a:lnTo>
                    <a:pt x="19073" y="492374"/>
                  </a:lnTo>
                  <a:lnTo>
                    <a:pt x="22589" y="490788"/>
                  </a:lnTo>
                  <a:lnTo>
                    <a:pt x="25483" y="488832"/>
                  </a:lnTo>
                  <a:lnTo>
                    <a:pt x="27929" y="487669"/>
                  </a:lnTo>
                  <a:lnTo>
                    <a:pt x="30466" y="486982"/>
                  </a:lnTo>
                  <a:lnTo>
                    <a:pt x="30678" y="487338"/>
                  </a:lnTo>
                  <a:lnTo>
                    <a:pt x="28444" y="488422"/>
                  </a:lnTo>
                  <a:lnTo>
                    <a:pt x="26250" y="490180"/>
                  </a:lnTo>
                  <a:lnTo>
                    <a:pt x="23210" y="492004"/>
                  </a:lnTo>
                  <a:lnTo>
                    <a:pt x="21161" y="493802"/>
                  </a:lnTo>
                  <a:lnTo>
                    <a:pt x="20804" y="495494"/>
                  </a:lnTo>
                  <a:lnTo>
                    <a:pt x="21386" y="496736"/>
                  </a:lnTo>
                  <a:lnTo>
                    <a:pt x="20936" y="498058"/>
                  </a:lnTo>
                  <a:lnTo>
                    <a:pt x="19707" y="499036"/>
                  </a:lnTo>
                  <a:lnTo>
                    <a:pt x="19668" y="500014"/>
                  </a:lnTo>
                  <a:lnTo>
                    <a:pt x="22166" y="501904"/>
                  </a:lnTo>
                  <a:lnTo>
                    <a:pt x="23791" y="502842"/>
                  </a:lnTo>
                  <a:lnTo>
                    <a:pt x="28312" y="501164"/>
                  </a:lnTo>
                  <a:lnTo>
                    <a:pt x="29144" y="501574"/>
                  </a:lnTo>
                  <a:lnTo>
                    <a:pt x="26091" y="503041"/>
                  </a:lnTo>
                  <a:lnTo>
                    <a:pt x="24479" y="504865"/>
                  </a:lnTo>
                  <a:lnTo>
                    <a:pt x="23699" y="504984"/>
                  </a:lnTo>
                  <a:lnTo>
                    <a:pt x="18848" y="502657"/>
                  </a:lnTo>
                  <a:lnTo>
                    <a:pt x="14024" y="501270"/>
                  </a:lnTo>
                  <a:lnTo>
                    <a:pt x="12847" y="502248"/>
                  </a:lnTo>
                  <a:lnTo>
                    <a:pt x="12028" y="506226"/>
                  </a:lnTo>
                  <a:lnTo>
                    <a:pt x="11829" y="508737"/>
                  </a:lnTo>
                  <a:lnTo>
                    <a:pt x="13112" y="511513"/>
                  </a:lnTo>
                  <a:lnTo>
                    <a:pt x="15464" y="514038"/>
                  </a:lnTo>
                  <a:lnTo>
                    <a:pt x="20831" y="516430"/>
                  </a:lnTo>
                  <a:lnTo>
                    <a:pt x="22364" y="517923"/>
                  </a:lnTo>
                  <a:lnTo>
                    <a:pt x="29039" y="520726"/>
                  </a:lnTo>
                  <a:lnTo>
                    <a:pt x="31101" y="520950"/>
                  </a:lnTo>
                  <a:lnTo>
                    <a:pt x="33665" y="520765"/>
                  </a:lnTo>
                  <a:lnTo>
                    <a:pt x="34524" y="520858"/>
                  </a:lnTo>
                  <a:lnTo>
                    <a:pt x="34841" y="521611"/>
                  </a:lnTo>
                  <a:lnTo>
                    <a:pt x="35145" y="521862"/>
                  </a:lnTo>
                  <a:lnTo>
                    <a:pt x="33347" y="523118"/>
                  </a:lnTo>
                  <a:lnTo>
                    <a:pt x="32277" y="524506"/>
                  </a:lnTo>
                  <a:lnTo>
                    <a:pt x="32977" y="525193"/>
                  </a:lnTo>
                  <a:lnTo>
                    <a:pt x="35819" y="525960"/>
                  </a:lnTo>
                  <a:lnTo>
                    <a:pt x="36546" y="525616"/>
                  </a:lnTo>
                  <a:lnTo>
                    <a:pt x="36678" y="524281"/>
                  </a:lnTo>
                  <a:lnTo>
                    <a:pt x="37339" y="523699"/>
                  </a:lnTo>
                  <a:lnTo>
                    <a:pt x="38846" y="523805"/>
                  </a:lnTo>
                  <a:lnTo>
                    <a:pt x="39560" y="524017"/>
                  </a:lnTo>
                  <a:lnTo>
                    <a:pt x="39203" y="524598"/>
                  </a:lnTo>
                  <a:lnTo>
                    <a:pt x="39084" y="525087"/>
                  </a:lnTo>
                  <a:lnTo>
                    <a:pt x="39335" y="525920"/>
                  </a:lnTo>
                  <a:lnTo>
                    <a:pt x="41357" y="527136"/>
                  </a:lnTo>
                  <a:lnTo>
                    <a:pt x="45217" y="526515"/>
                  </a:lnTo>
                  <a:lnTo>
                    <a:pt x="50715" y="527215"/>
                  </a:lnTo>
                  <a:lnTo>
                    <a:pt x="59068" y="525669"/>
                  </a:lnTo>
                  <a:lnTo>
                    <a:pt x="62386" y="523911"/>
                  </a:lnTo>
                  <a:lnTo>
                    <a:pt x="64990" y="523964"/>
                  </a:lnTo>
                  <a:lnTo>
                    <a:pt x="67990" y="521889"/>
                  </a:lnTo>
                  <a:lnTo>
                    <a:pt x="72260" y="519893"/>
                  </a:lnTo>
                  <a:lnTo>
                    <a:pt x="80600" y="512848"/>
                  </a:lnTo>
                  <a:lnTo>
                    <a:pt x="85675" y="510099"/>
                  </a:lnTo>
                  <a:lnTo>
                    <a:pt x="86006" y="509134"/>
                  </a:lnTo>
                  <a:lnTo>
                    <a:pt x="86918" y="508420"/>
                  </a:lnTo>
                  <a:lnTo>
                    <a:pt x="88623" y="508195"/>
                  </a:lnTo>
                  <a:lnTo>
                    <a:pt x="90103" y="506675"/>
                  </a:lnTo>
                  <a:lnTo>
                    <a:pt x="88385" y="505341"/>
                  </a:lnTo>
                  <a:lnTo>
                    <a:pt x="93262" y="503358"/>
                  </a:lnTo>
                  <a:lnTo>
                    <a:pt x="94623" y="503014"/>
                  </a:lnTo>
                  <a:lnTo>
                    <a:pt x="95403" y="502353"/>
                  </a:lnTo>
                  <a:lnTo>
                    <a:pt x="96196" y="501349"/>
                  </a:lnTo>
                  <a:lnTo>
                    <a:pt x="94822" y="499829"/>
                  </a:lnTo>
                  <a:lnTo>
                    <a:pt x="93434" y="498666"/>
                  </a:lnTo>
                  <a:lnTo>
                    <a:pt x="95007" y="498534"/>
                  </a:lnTo>
                  <a:lnTo>
                    <a:pt x="98298" y="500899"/>
                  </a:lnTo>
                  <a:lnTo>
                    <a:pt x="99130" y="502684"/>
                  </a:lnTo>
                  <a:lnTo>
                    <a:pt x="101483" y="502433"/>
                  </a:lnTo>
                  <a:lnTo>
                    <a:pt x="103981" y="500860"/>
                  </a:lnTo>
                  <a:lnTo>
                    <a:pt x="105911" y="501362"/>
                  </a:lnTo>
                  <a:lnTo>
                    <a:pt x="106440" y="500595"/>
                  </a:lnTo>
                  <a:lnTo>
                    <a:pt x="107206" y="499987"/>
                  </a:lnTo>
                  <a:lnTo>
                    <a:pt x="111013" y="494330"/>
                  </a:lnTo>
                  <a:lnTo>
                    <a:pt x="111489" y="491779"/>
                  </a:lnTo>
                  <a:lnTo>
                    <a:pt x="111330" y="490061"/>
                  </a:lnTo>
                  <a:lnTo>
                    <a:pt x="110550" y="489744"/>
                  </a:lnTo>
                  <a:lnTo>
                    <a:pt x="110378" y="488092"/>
                  </a:lnTo>
                  <a:lnTo>
                    <a:pt x="112295" y="487510"/>
                  </a:lnTo>
                  <a:lnTo>
                    <a:pt x="113815" y="486321"/>
                  </a:lnTo>
                  <a:lnTo>
                    <a:pt x="113115" y="483505"/>
                  </a:lnTo>
                  <a:lnTo>
                    <a:pt x="114344" y="481721"/>
                  </a:lnTo>
                  <a:lnTo>
                    <a:pt x="114516" y="483915"/>
                  </a:lnTo>
                  <a:lnTo>
                    <a:pt x="115110" y="485924"/>
                  </a:lnTo>
                  <a:lnTo>
                    <a:pt x="115031" y="490445"/>
                  </a:lnTo>
                  <a:lnTo>
                    <a:pt x="115309" y="491462"/>
                  </a:lnTo>
                  <a:lnTo>
                    <a:pt x="117265" y="493881"/>
                  </a:lnTo>
                  <a:lnTo>
                    <a:pt x="119102" y="496802"/>
                  </a:lnTo>
                  <a:lnTo>
                    <a:pt x="121322" y="497146"/>
                  </a:lnTo>
                  <a:lnTo>
                    <a:pt x="122406" y="497318"/>
                  </a:lnTo>
                  <a:lnTo>
                    <a:pt x="124257" y="497912"/>
                  </a:lnTo>
                  <a:lnTo>
                    <a:pt x="125090" y="497873"/>
                  </a:lnTo>
                  <a:lnTo>
                    <a:pt x="129795" y="498877"/>
                  </a:lnTo>
                  <a:lnTo>
                    <a:pt x="130218" y="499895"/>
                  </a:lnTo>
                  <a:lnTo>
                    <a:pt x="130257" y="500662"/>
                  </a:lnTo>
                  <a:lnTo>
                    <a:pt x="131923" y="503966"/>
                  </a:lnTo>
                  <a:lnTo>
                    <a:pt x="133390" y="504402"/>
                  </a:lnTo>
                  <a:lnTo>
                    <a:pt x="135386" y="503543"/>
                  </a:lnTo>
                  <a:lnTo>
                    <a:pt x="136774" y="501124"/>
                  </a:lnTo>
                  <a:lnTo>
                    <a:pt x="137553" y="497503"/>
                  </a:lnTo>
                  <a:lnTo>
                    <a:pt x="138465" y="494066"/>
                  </a:lnTo>
                  <a:lnTo>
                    <a:pt x="137342" y="490392"/>
                  </a:lnTo>
                  <a:lnTo>
                    <a:pt x="136152" y="487167"/>
                  </a:lnTo>
                  <a:lnTo>
                    <a:pt x="136073" y="486215"/>
                  </a:lnTo>
                  <a:lnTo>
                    <a:pt x="139126" y="483492"/>
                  </a:lnTo>
                  <a:lnTo>
                    <a:pt x="140051" y="481285"/>
                  </a:lnTo>
                  <a:lnTo>
                    <a:pt x="141056" y="479183"/>
                  </a:lnTo>
                  <a:lnTo>
                    <a:pt x="142166" y="478470"/>
                  </a:lnTo>
                  <a:lnTo>
                    <a:pt x="143832" y="478311"/>
                  </a:lnTo>
                  <a:lnTo>
                    <a:pt x="145775" y="477914"/>
                  </a:lnTo>
                  <a:lnTo>
                    <a:pt x="148207" y="476513"/>
                  </a:lnTo>
                  <a:lnTo>
                    <a:pt x="150388" y="474637"/>
                  </a:lnTo>
                  <a:lnTo>
                    <a:pt x="152040" y="472905"/>
                  </a:lnTo>
                  <a:lnTo>
                    <a:pt x="152568" y="469495"/>
                  </a:lnTo>
                  <a:lnTo>
                    <a:pt x="152568" y="467777"/>
                  </a:lnTo>
                  <a:lnTo>
                    <a:pt x="153295" y="466508"/>
                  </a:lnTo>
                  <a:lnTo>
                    <a:pt x="153983" y="464023"/>
                  </a:lnTo>
                  <a:lnTo>
                    <a:pt x="153269" y="461578"/>
                  </a:lnTo>
                  <a:lnTo>
                    <a:pt x="151075" y="457864"/>
                  </a:lnTo>
                  <a:lnTo>
                    <a:pt x="148431" y="452656"/>
                  </a:lnTo>
                  <a:lnTo>
                    <a:pt x="147995" y="449814"/>
                  </a:lnTo>
                  <a:lnTo>
                    <a:pt x="149172" y="449286"/>
                  </a:lnTo>
                  <a:lnTo>
                    <a:pt x="151419" y="448810"/>
                  </a:lnTo>
                  <a:lnTo>
                    <a:pt x="155674" y="448678"/>
                  </a:lnTo>
                  <a:lnTo>
                    <a:pt x="156124" y="448347"/>
                  </a:lnTo>
                  <a:lnTo>
                    <a:pt x="156533" y="447105"/>
                  </a:lnTo>
                  <a:lnTo>
                    <a:pt x="157472" y="445413"/>
                  </a:lnTo>
                  <a:lnTo>
                    <a:pt x="158477" y="444184"/>
                  </a:lnTo>
                  <a:lnTo>
                    <a:pt x="159151" y="442426"/>
                  </a:lnTo>
                  <a:lnTo>
                    <a:pt x="159468" y="440840"/>
                  </a:lnTo>
                  <a:lnTo>
                    <a:pt x="157009" y="438447"/>
                  </a:lnTo>
                  <a:lnTo>
                    <a:pt x="153811" y="436002"/>
                  </a:lnTo>
                  <a:lnTo>
                    <a:pt x="151656" y="435196"/>
                  </a:lnTo>
                  <a:lnTo>
                    <a:pt x="147810" y="433134"/>
                  </a:lnTo>
                  <a:lnTo>
                    <a:pt x="145114" y="431416"/>
                  </a:lnTo>
                  <a:lnTo>
                    <a:pt x="146594" y="424886"/>
                  </a:lnTo>
                  <a:lnTo>
                    <a:pt x="147691" y="420035"/>
                  </a:lnTo>
                  <a:lnTo>
                    <a:pt x="147863" y="418859"/>
                  </a:lnTo>
                  <a:lnTo>
                    <a:pt x="147890" y="417035"/>
                  </a:lnTo>
                  <a:lnTo>
                    <a:pt x="144136" y="409250"/>
                  </a:lnTo>
                  <a:lnTo>
                    <a:pt x="144268" y="407519"/>
                  </a:lnTo>
                  <a:lnTo>
                    <a:pt x="144598" y="405959"/>
                  </a:lnTo>
                  <a:lnTo>
                    <a:pt x="144189" y="403315"/>
                  </a:lnTo>
                  <a:lnTo>
                    <a:pt x="143951" y="400950"/>
                  </a:lnTo>
                  <a:lnTo>
                    <a:pt x="144572" y="400236"/>
                  </a:lnTo>
                  <a:lnTo>
                    <a:pt x="146052" y="398901"/>
                  </a:lnTo>
                  <a:lnTo>
                    <a:pt x="144612" y="396826"/>
                  </a:lnTo>
                  <a:lnTo>
                    <a:pt x="144493" y="396654"/>
                  </a:lnTo>
                  <a:lnTo>
                    <a:pt x="141770" y="391539"/>
                  </a:lnTo>
                  <a:lnTo>
                    <a:pt x="145814" y="386490"/>
                  </a:lnTo>
                  <a:lnTo>
                    <a:pt x="145074" y="383873"/>
                  </a:lnTo>
                  <a:lnTo>
                    <a:pt x="147493" y="381983"/>
                  </a:lnTo>
                  <a:lnTo>
                    <a:pt x="151881" y="377647"/>
                  </a:lnTo>
                  <a:lnTo>
                    <a:pt x="154339" y="375215"/>
                  </a:lnTo>
                  <a:lnTo>
                    <a:pt x="154868" y="374792"/>
                  </a:lnTo>
                  <a:lnTo>
                    <a:pt x="156825" y="373722"/>
                  </a:lnTo>
                  <a:lnTo>
                    <a:pt x="160538" y="372453"/>
                  </a:lnTo>
                  <a:lnTo>
                    <a:pt x="164662" y="371832"/>
                  </a:lnTo>
                  <a:lnTo>
                    <a:pt x="166499" y="371845"/>
                  </a:lnTo>
                  <a:lnTo>
                    <a:pt x="173624" y="372704"/>
                  </a:lnTo>
                  <a:lnTo>
                    <a:pt x="179188" y="373365"/>
                  </a:lnTo>
                  <a:lnTo>
                    <a:pt x="179981" y="372691"/>
                  </a:lnTo>
                  <a:lnTo>
                    <a:pt x="181105" y="371316"/>
                  </a:lnTo>
                  <a:lnTo>
                    <a:pt x="182546" y="369360"/>
                  </a:lnTo>
                  <a:lnTo>
                    <a:pt x="182625" y="367192"/>
                  </a:lnTo>
                  <a:lnTo>
                    <a:pt x="182003" y="364007"/>
                  </a:lnTo>
                  <a:lnTo>
                    <a:pt x="181144" y="362104"/>
                  </a:lnTo>
                  <a:lnTo>
                    <a:pt x="177219" y="360861"/>
                  </a:lnTo>
                  <a:lnTo>
                    <a:pt x="172923" y="359169"/>
                  </a:lnTo>
                  <a:lnTo>
                    <a:pt x="178025" y="353803"/>
                  </a:lnTo>
                  <a:lnTo>
                    <a:pt x="181554" y="350089"/>
                  </a:lnTo>
                  <a:lnTo>
                    <a:pt x="185903" y="344511"/>
                  </a:lnTo>
                  <a:lnTo>
                    <a:pt x="187238" y="342185"/>
                  </a:lnTo>
                  <a:lnTo>
                    <a:pt x="188229" y="341260"/>
                  </a:lnTo>
                  <a:lnTo>
                    <a:pt x="189299" y="332721"/>
                  </a:lnTo>
                  <a:lnTo>
                    <a:pt x="190106" y="330342"/>
                  </a:lnTo>
                  <a:lnTo>
                    <a:pt x="190793" y="329100"/>
                  </a:lnTo>
                  <a:lnTo>
                    <a:pt x="190767" y="327818"/>
                  </a:lnTo>
                  <a:lnTo>
                    <a:pt x="190225" y="325663"/>
                  </a:lnTo>
                  <a:lnTo>
                    <a:pt x="188837" y="320813"/>
                  </a:lnTo>
                  <a:lnTo>
                    <a:pt x="195842" y="320218"/>
                  </a:lnTo>
                  <a:lnTo>
                    <a:pt x="198116" y="319874"/>
                  </a:lnTo>
                  <a:lnTo>
                    <a:pt x="200217" y="319293"/>
                  </a:lnTo>
                  <a:lnTo>
                    <a:pt x="204315" y="317799"/>
                  </a:lnTo>
                  <a:lnTo>
                    <a:pt x="206310" y="316477"/>
                  </a:lnTo>
                  <a:lnTo>
                    <a:pt x="205002" y="311970"/>
                  </a:lnTo>
                  <a:lnTo>
                    <a:pt x="207447" y="310450"/>
                  </a:lnTo>
                  <a:lnTo>
                    <a:pt x="213329" y="305150"/>
                  </a:lnTo>
                  <a:lnTo>
                    <a:pt x="219686" y="300088"/>
                  </a:lnTo>
                  <a:lnTo>
                    <a:pt x="222673" y="298171"/>
                  </a:lnTo>
                  <a:lnTo>
                    <a:pt x="222951" y="297233"/>
                  </a:lnTo>
                  <a:lnTo>
                    <a:pt x="223136" y="295726"/>
                  </a:lnTo>
                  <a:lnTo>
                    <a:pt x="221669" y="293373"/>
                  </a:lnTo>
                  <a:lnTo>
                    <a:pt x="220136" y="291919"/>
                  </a:lnTo>
                  <a:lnTo>
                    <a:pt x="217162" y="289157"/>
                  </a:lnTo>
                  <a:lnTo>
                    <a:pt x="218299" y="287227"/>
                  </a:lnTo>
                  <a:lnTo>
                    <a:pt x="220374" y="286857"/>
                  </a:lnTo>
                  <a:lnTo>
                    <a:pt x="223110" y="286104"/>
                  </a:lnTo>
                  <a:lnTo>
                    <a:pt x="225185" y="284465"/>
                  </a:lnTo>
                  <a:lnTo>
                    <a:pt x="225383" y="284253"/>
                  </a:lnTo>
                  <a:lnTo>
                    <a:pt x="228714" y="277803"/>
                  </a:lnTo>
                  <a:lnTo>
                    <a:pt x="235653" y="274538"/>
                  </a:lnTo>
                  <a:lnTo>
                    <a:pt x="238389" y="272767"/>
                  </a:lnTo>
                  <a:lnTo>
                    <a:pt x="242870" y="274102"/>
                  </a:lnTo>
                  <a:lnTo>
                    <a:pt x="249439" y="276125"/>
                  </a:lnTo>
                  <a:lnTo>
                    <a:pt x="252135" y="273164"/>
                  </a:lnTo>
                  <a:lnTo>
                    <a:pt x="253020" y="272067"/>
                  </a:lnTo>
                  <a:lnTo>
                    <a:pt x="253867" y="270454"/>
                  </a:lnTo>
                  <a:lnTo>
                    <a:pt x="253311" y="267652"/>
                  </a:lnTo>
                  <a:lnTo>
                    <a:pt x="252928" y="264031"/>
                  </a:lnTo>
                  <a:lnTo>
                    <a:pt x="253126" y="262577"/>
                  </a:lnTo>
                  <a:lnTo>
                    <a:pt x="255651" y="261929"/>
                  </a:lnTo>
                  <a:lnTo>
                    <a:pt x="257025" y="261757"/>
                  </a:lnTo>
                  <a:lnTo>
                    <a:pt x="264255" y="263251"/>
                  </a:lnTo>
                  <a:lnTo>
                    <a:pt x="266053" y="263224"/>
                  </a:lnTo>
                  <a:lnTo>
                    <a:pt x="269437" y="263423"/>
                  </a:lnTo>
                  <a:lnTo>
                    <a:pt x="273256" y="264083"/>
                  </a:lnTo>
                  <a:lnTo>
                    <a:pt x="281279" y="265828"/>
                  </a:lnTo>
                  <a:lnTo>
                    <a:pt x="284597" y="266555"/>
                  </a:lnTo>
                  <a:lnTo>
                    <a:pt x="286434" y="266701"/>
                  </a:lnTo>
                  <a:lnTo>
                    <a:pt x="287941" y="265881"/>
                  </a:lnTo>
                  <a:lnTo>
                    <a:pt x="291139" y="263793"/>
                  </a:lnTo>
                  <a:lnTo>
                    <a:pt x="286064" y="262246"/>
                  </a:lnTo>
                  <a:lnTo>
                    <a:pt x="289197" y="260687"/>
                  </a:lnTo>
                  <a:lnTo>
                    <a:pt x="290756" y="259114"/>
                  </a:lnTo>
                  <a:lnTo>
                    <a:pt x="292051" y="257171"/>
                  </a:lnTo>
                  <a:lnTo>
                    <a:pt x="292382" y="254911"/>
                  </a:lnTo>
                  <a:lnTo>
                    <a:pt x="292078" y="253695"/>
                  </a:lnTo>
                  <a:lnTo>
                    <a:pt x="291020" y="252862"/>
                  </a:lnTo>
                  <a:lnTo>
                    <a:pt x="287848" y="250800"/>
                  </a:lnTo>
                  <a:lnTo>
                    <a:pt x="294629" y="250509"/>
                  </a:lnTo>
                  <a:lnTo>
                    <a:pt x="296981" y="250430"/>
                  </a:lnTo>
                  <a:lnTo>
                    <a:pt x="297894" y="249650"/>
                  </a:lnTo>
                  <a:lnTo>
                    <a:pt x="301766" y="249597"/>
                  </a:lnTo>
                  <a:lnTo>
                    <a:pt x="305031" y="250311"/>
                  </a:lnTo>
                  <a:lnTo>
                    <a:pt x="305705" y="250007"/>
                  </a:lnTo>
                  <a:lnTo>
                    <a:pt x="306075" y="249386"/>
                  </a:lnTo>
                  <a:lnTo>
                    <a:pt x="304489" y="246861"/>
                  </a:lnTo>
                  <a:lnTo>
                    <a:pt x="304674" y="246200"/>
                  </a:lnTo>
                  <a:lnTo>
                    <a:pt x="306009" y="245407"/>
                  </a:lnTo>
                  <a:lnTo>
                    <a:pt x="308177" y="244773"/>
                  </a:lnTo>
                  <a:lnTo>
                    <a:pt x="311693" y="244680"/>
                  </a:lnTo>
                  <a:lnTo>
                    <a:pt x="314098" y="244773"/>
                  </a:lnTo>
                  <a:lnTo>
                    <a:pt x="314614" y="244839"/>
                  </a:lnTo>
                  <a:lnTo>
                    <a:pt x="318460" y="247601"/>
                  </a:lnTo>
                  <a:lnTo>
                    <a:pt x="321791" y="250298"/>
                  </a:lnTo>
                  <a:lnTo>
                    <a:pt x="323535" y="251448"/>
                  </a:lnTo>
                  <a:lnTo>
                    <a:pt x="327857" y="254712"/>
                  </a:lnTo>
                  <a:lnTo>
                    <a:pt x="329549" y="256602"/>
                  </a:lnTo>
                  <a:lnTo>
                    <a:pt x="330197" y="257964"/>
                  </a:lnTo>
                  <a:lnTo>
                    <a:pt x="331836" y="257951"/>
                  </a:lnTo>
                  <a:lnTo>
                    <a:pt x="337546" y="258545"/>
                  </a:lnTo>
                  <a:lnTo>
                    <a:pt x="342344" y="259048"/>
                  </a:lnTo>
                  <a:lnTo>
                    <a:pt x="343745" y="259814"/>
                  </a:lnTo>
                  <a:lnTo>
                    <a:pt x="347009" y="259656"/>
                  </a:lnTo>
                  <a:lnTo>
                    <a:pt x="349455" y="258968"/>
                  </a:lnTo>
                  <a:lnTo>
                    <a:pt x="353816" y="258096"/>
                  </a:lnTo>
                  <a:lnTo>
                    <a:pt x="354887" y="257025"/>
                  </a:lnTo>
                  <a:lnTo>
                    <a:pt x="356235" y="255889"/>
                  </a:lnTo>
                  <a:lnTo>
                    <a:pt x="358865" y="256074"/>
                  </a:lnTo>
                  <a:lnTo>
                    <a:pt x="361813" y="256973"/>
                  </a:lnTo>
                  <a:lnTo>
                    <a:pt x="365183" y="258149"/>
                  </a:lnTo>
                  <a:lnTo>
                    <a:pt x="368131" y="258691"/>
                  </a:lnTo>
                  <a:lnTo>
                    <a:pt x="372109" y="259550"/>
                  </a:lnTo>
                  <a:lnTo>
                    <a:pt x="374052" y="260660"/>
                  </a:lnTo>
                  <a:lnTo>
                    <a:pt x="376629" y="260977"/>
                  </a:lnTo>
                  <a:lnTo>
                    <a:pt x="379141" y="259867"/>
                  </a:lnTo>
                  <a:lnTo>
                    <a:pt x="380330" y="256854"/>
                  </a:lnTo>
                  <a:lnTo>
                    <a:pt x="381547" y="255519"/>
                  </a:lnTo>
                  <a:lnTo>
                    <a:pt x="383384" y="254541"/>
                  </a:lnTo>
                  <a:lnTo>
                    <a:pt x="385578" y="254104"/>
                  </a:lnTo>
                  <a:lnTo>
                    <a:pt x="387270" y="253946"/>
                  </a:lnTo>
                  <a:lnTo>
                    <a:pt x="388473" y="253179"/>
                  </a:lnTo>
                  <a:lnTo>
                    <a:pt x="390098" y="251487"/>
                  </a:lnTo>
                  <a:lnTo>
                    <a:pt x="390191" y="249439"/>
                  </a:lnTo>
                  <a:lnTo>
                    <a:pt x="389358" y="245738"/>
                  </a:lnTo>
                  <a:lnTo>
                    <a:pt x="389530" y="244522"/>
                  </a:lnTo>
                  <a:lnTo>
                    <a:pt x="390772" y="242526"/>
                  </a:lnTo>
                  <a:lnTo>
                    <a:pt x="392081" y="237265"/>
                  </a:lnTo>
                  <a:lnTo>
                    <a:pt x="392781" y="235745"/>
                  </a:lnTo>
                  <a:lnTo>
                    <a:pt x="393759" y="234820"/>
                  </a:lnTo>
                  <a:lnTo>
                    <a:pt x="395187" y="234278"/>
                  </a:lnTo>
                  <a:lnTo>
                    <a:pt x="397711" y="232692"/>
                  </a:lnTo>
                  <a:lnTo>
                    <a:pt x="401174" y="229546"/>
                  </a:lnTo>
                  <a:lnTo>
                    <a:pt x="402192" y="229282"/>
                  </a:lnTo>
                  <a:lnTo>
                    <a:pt x="404968" y="229123"/>
                  </a:lnTo>
                  <a:lnTo>
                    <a:pt x="408470" y="229242"/>
                  </a:lnTo>
                  <a:lnTo>
                    <a:pt x="411682" y="229798"/>
                  </a:lnTo>
                  <a:lnTo>
                    <a:pt x="412012" y="229758"/>
                  </a:lnTo>
                  <a:lnTo>
                    <a:pt x="413374" y="229467"/>
                  </a:lnTo>
                  <a:lnTo>
                    <a:pt x="415793" y="228489"/>
                  </a:lnTo>
                  <a:lnTo>
                    <a:pt x="419877" y="226559"/>
                  </a:lnTo>
                  <a:lnTo>
                    <a:pt x="422600" y="226031"/>
                  </a:lnTo>
                  <a:lnTo>
                    <a:pt x="425164" y="226110"/>
                  </a:lnTo>
                  <a:lnTo>
                    <a:pt x="428310" y="228225"/>
                  </a:lnTo>
                  <a:lnTo>
                    <a:pt x="432658" y="230591"/>
                  </a:lnTo>
                  <a:lnTo>
                    <a:pt x="435394" y="231741"/>
                  </a:lnTo>
                  <a:lnTo>
                    <a:pt x="442730" y="233895"/>
                  </a:lnTo>
                  <a:lnTo>
                    <a:pt x="449101" y="235322"/>
                  </a:lnTo>
                  <a:lnTo>
                    <a:pt x="453317" y="240028"/>
                  </a:lnTo>
                  <a:lnTo>
                    <a:pt x="451916" y="241905"/>
                  </a:lnTo>
                  <a:lnTo>
                    <a:pt x="451176" y="242552"/>
                  </a:lnTo>
                  <a:lnTo>
                    <a:pt x="448453" y="244429"/>
                  </a:lnTo>
                  <a:lnTo>
                    <a:pt x="445638" y="247073"/>
                  </a:lnTo>
                  <a:lnTo>
                    <a:pt x="445611" y="248447"/>
                  </a:lnTo>
                  <a:lnTo>
                    <a:pt x="446907" y="249835"/>
                  </a:lnTo>
                  <a:lnTo>
                    <a:pt x="448387" y="250760"/>
                  </a:lnTo>
                  <a:lnTo>
                    <a:pt x="451057" y="250099"/>
                  </a:lnTo>
                  <a:lnTo>
                    <a:pt x="451929" y="249584"/>
                  </a:lnTo>
                  <a:lnTo>
                    <a:pt x="452537" y="248976"/>
                  </a:lnTo>
                  <a:lnTo>
                    <a:pt x="454467" y="244839"/>
                  </a:lnTo>
                  <a:lnTo>
                    <a:pt x="454995" y="244178"/>
                  </a:lnTo>
                  <a:lnTo>
                    <a:pt x="462781" y="242698"/>
                  </a:lnTo>
                  <a:lnTo>
                    <a:pt x="465569" y="241944"/>
                  </a:lnTo>
                  <a:lnTo>
                    <a:pt x="467090" y="240979"/>
                  </a:lnTo>
                  <a:lnTo>
                    <a:pt x="467764" y="240239"/>
                  </a:lnTo>
                  <a:lnTo>
                    <a:pt x="468186" y="239354"/>
                  </a:lnTo>
                  <a:lnTo>
                    <a:pt x="468438" y="238376"/>
                  </a:lnTo>
                  <a:lnTo>
                    <a:pt x="468464" y="237477"/>
                  </a:lnTo>
                  <a:lnTo>
                    <a:pt x="467605" y="236314"/>
                  </a:lnTo>
                  <a:lnTo>
                    <a:pt x="467949" y="236168"/>
                  </a:lnTo>
                  <a:lnTo>
                    <a:pt x="468808" y="236221"/>
                  </a:lnTo>
                  <a:lnTo>
                    <a:pt x="471755" y="237384"/>
                  </a:lnTo>
                  <a:lnTo>
                    <a:pt x="476223" y="238627"/>
                  </a:lnTo>
                  <a:lnTo>
                    <a:pt x="479368" y="238719"/>
                  </a:lnTo>
                  <a:lnTo>
                    <a:pt x="480624" y="238481"/>
                  </a:lnTo>
                  <a:lnTo>
                    <a:pt x="481179" y="237939"/>
                  </a:lnTo>
                  <a:lnTo>
                    <a:pt x="481457" y="236882"/>
                  </a:lnTo>
                  <a:lnTo>
                    <a:pt x="481206" y="235772"/>
                  </a:lnTo>
                  <a:close/>
                  <a:moveTo>
                    <a:pt x="375942" y="203336"/>
                  </a:moveTo>
                  <a:lnTo>
                    <a:pt x="378943" y="203680"/>
                  </a:lnTo>
                  <a:lnTo>
                    <a:pt x="380899" y="205055"/>
                  </a:lnTo>
                  <a:lnTo>
                    <a:pt x="384084" y="205213"/>
                  </a:lnTo>
                  <a:lnTo>
                    <a:pt x="384613" y="205015"/>
                  </a:lnTo>
                  <a:lnTo>
                    <a:pt x="388261" y="204724"/>
                  </a:lnTo>
                  <a:lnTo>
                    <a:pt x="390574" y="204248"/>
                  </a:lnTo>
                  <a:lnTo>
                    <a:pt x="390667" y="203231"/>
                  </a:lnTo>
                  <a:lnTo>
                    <a:pt x="389464" y="203376"/>
                  </a:lnTo>
                  <a:lnTo>
                    <a:pt x="386886" y="201711"/>
                  </a:lnTo>
                  <a:lnTo>
                    <a:pt x="385274" y="201724"/>
                  </a:lnTo>
                  <a:lnTo>
                    <a:pt x="380423" y="200838"/>
                  </a:lnTo>
                  <a:lnTo>
                    <a:pt x="377687" y="201882"/>
                  </a:lnTo>
                  <a:lnTo>
                    <a:pt x="375903" y="202913"/>
                  </a:lnTo>
                  <a:lnTo>
                    <a:pt x="375942" y="203336"/>
                  </a:lnTo>
                  <a:close/>
                  <a:moveTo>
                    <a:pt x="307608" y="63272"/>
                  </a:moveTo>
                  <a:lnTo>
                    <a:pt x="309816" y="64316"/>
                  </a:lnTo>
                  <a:lnTo>
                    <a:pt x="313808" y="64118"/>
                  </a:lnTo>
                  <a:lnTo>
                    <a:pt x="315288" y="63364"/>
                  </a:lnTo>
                  <a:lnTo>
                    <a:pt x="316702" y="62320"/>
                  </a:lnTo>
                  <a:lnTo>
                    <a:pt x="318315" y="61805"/>
                  </a:lnTo>
                  <a:lnTo>
                    <a:pt x="322861" y="61910"/>
                  </a:lnTo>
                  <a:lnTo>
                    <a:pt x="324804" y="61461"/>
                  </a:lnTo>
                  <a:lnTo>
                    <a:pt x="328347" y="60179"/>
                  </a:lnTo>
                  <a:lnTo>
                    <a:pt x="329933" y="59439"/>
                  </a:lnTo>
                  <a:lnTo>
                    <a:pt x="331572" y="58183"/>
                  </a:lnTo>
                  <a:lnTo>
                    <a:pt x="333052" y="56663"/>
                  </a:lnTo>
                  <a:lnTo>
                    <a:pt x="334056" y="56081"/>
                  </a:lnTo>
                  <a:lnTo>
                    <a:pt x="346150" y="54033"/>
                  </a:lnTo>
                  <a:lnTo>
                    <a:pt x="340559" y="52407"/>
                  </a:lnTo>
                  <a:lnTo>
                    <a:pt x="334981" y="51072"/>
                  </a:lnTo>
                  <a:lnTo>
                    <a:pt x="329391" y="51773"/>
                  </a:lnTo>
                  <a:lnTo>
                    <a:pt x="326152" y="51548"/>
                  </a:lnTo>
                  <a:lnTo>
                    <a:pt x="320205" y="49843"/>
                  </a:lnTo>
                  <a:lnTo>
                    <a:pt x="316662" y="49142"/>
                  </a:lnTo>
                  <a:lnTo>
                    <a:pt x="316913" y="47146"/>
                  </a:lnTo>
                  <a:lnTo>
                    <a:pt x="320218" y="46472"/>
                  </a:lnTo>
                  <a:lnTo>
                    <a:pt x="321526" y="45878"/>
                  </a:lnTo>
                  <a:lnTo>
                    <a:pt x="319808" y="45124"/>
                  </a:lnTo>
                  <a:lnTo>
                    <a:pt x="315922" y="44054"/>
                  </a:lnTo>
                  <a:lnTo>
                    <a:pt x="313794" y="43776"/>
                  </a:lnTo>
                  <a:lnTo>
                    <a:pt x="309776" y="44027"/>
                  </a:lnTo>
                  <a:lnTo>
                    <a:pt x="305295" y="44529"/>
                  </a:lnTo>
                  <a:lnTo>
                    <a:pt x="302863" y="44265"/>
                  </a:lnTo>
                  <a:lnTo>
                    <a:pt x="300868" y="40591"/>
                  </a:lnTo>
                  <a:lnTo>
                    <a:pt x="297761" y="37141"/>
                  </a:lnTo>
                  <a:lnTo>
                    <a:pt x="293043" y="37247"/>
                  </a:lnTo>
                  <a:lnTo>
                    <a:pt x="290796" y="36771"/>
                  </a:lnTo>
                  <a:lnTo>
                    <a:pt x="288351" y="36731"/>
                  </a:lnTo>
                  <a:lnTo>
                    <a:pt x="281980" y="37564"/>
                  </a:lnTo>
                  <a:lnTo>
                    <a:pt x="271208" y="38423"/>
                  </a:lnTo>
                  <a:lnTo>
                    <a:pt x="269159" y="39176"/>
                  </a:lnTo>
                  <a:lnTo>
                    <a:pt x="271631" y="40525"/>
                  </a:lnTo>
                  <a:lnTo>
                    <a:pt x="274605" y="40379"/>
                  </a:lnTo>
                  <a:lnTo>
                    <a:pt x="274327" y="42296"/>
                  </a:lnTo>
                  <a:lnTo>
                    <a:pt x="278636" y="43802"/>
                  </a:lnTo>
                  <a:lnTo>
                    <a:pt x="279799" y="45574"/>
                  </a:lnTo>
                  <a:lnTo>
                    <a:pt x="283130" y="47768"/>
                  </a:lnTo>
                  <a:lnTo>
                    <a:pt x="286077" y="48878"/>
                  </a:lnTo>
                  <a:lnTo>
                    <a:pt x="293400" y="50583"/>
                  </a:lnTo>
                  <a:lnTo>
                    <a:pt x="292699" y="50742"/>
                  </a:lnTo>
                  <a:lnTo>
                    <a:pt x="290135" y="52896"/>
                  </a:lnTo>
                  <a:lnTo>
                    <a:pt x="288694" y="53729"/>
                  </a:lnTo>
                  <a:lnTo>
                    <a:pt x="287531" y="54998"/>
                  </a:lnTo>
                  <a:lnTo>
                    <a:pt x="286963" y="56914"/>
                  </a:lnTo>
                  <a:lnTo>
                    <a:pt x="281808" y="58051"/>
                  </a:lnTo>
                  <a:lnTo>
                    <a:pt x="282971" y="60271"/>
                  </a:lnTo>
                  <a:lnTo>
                    <a:pt x="284994" y="60668"/>
                  </a:lnTo>
                  <a:lnTo>
                    <a:pt x="297894" y="59544"/>
                  </a:lnTo>
                  <a:lnTo>
                    <a:pt x="301119" y="59399"/>
                  </a:lnTo>
                  <a:lnTo>
                    <a:pt x="304238" y="58817"/>
                  </a:lnTo>
                  <a:lnTo>
                    <a:pt x="306419" y="57958"/>
                  </a:lnTo>
                  <a:lnTo>
                    <a:pt x="307238" y="57932"/>
                  </a:lnTo>
                  <a:lnTo>
                    <a:pt x="310080" y="58381"/>
                  </a:lnTo>
                  <a:lnTo>
                    <a:pt x="311124" y="58302"/>
                  </a:lnTo>
                  <a:lnTo>
                    <a:pt x="311930" y="58606"/>
                  </a:lnTo>
                  <a:lnTo>
                    <a:pt x="311177" y="59425"/>
                  </a:lnTo>
                  <a:lnTo>
                    <a:pt x="307569" y="60919"/>
                  </a:lnTo>
                  <a:lnTo>
                    <a:pt x="308494" y="62373"/>
                  </a:lnTo>
                  <a:lnTo>
                    <a:pt x="308296" y="62981"/>
                  </a:lnTo>
                  <a:lnTo>
                    <a:pt x="307608" y="63272"/>
                  </a:lnTo>
                  <a:close/>
                  <a:moveTo>
                    <a:pt x="118996" y="34947"/>
                  </a:moveTo>
                  <a:lnTo>
                    <a:pt x="119816" y="35793"/>
                  </a:lnTo>
                  <a:lnTo>
                    <a:pt x="124270" y="39480"/>
                  </a:lnTo>
                  <a:lnTo>
                    <a:pt x="125512" y="39930"/>
                  </a:lnTo>
                  <a:lnTo>
                    <a:pt x="128275" y="39983"/>
                  </a:lnTo>
                  <a:lnTo>
                    <a:pt x="131685" y="41014"/>
                  </a:lnTo>
                  <a:lnTo>
                    <a:pt x="134408" y="42230"/>
                  </a:lnTo>
                  <a:lnTo>
                    <a:pt x="137765" y="44371"/>
                  </a:lnTo>
                  <a:lnTo>
                    <a:pt x="140184" y="44212"/>
                  </a:lnTo>
                  <a:lnTo>
                    <a:pt x="139206" y="42719"/>
                  </a:lnTo>
                  <a:lnTo>
                    <a:pt x="137170" y="41304"/>
                  </a:lnTo>
                  <a:lnTo>
                    <a:pt x="136456" y="40604"/>
                  </a:lnTo>
                  <a:lnTo>
                    <a:pt x="135505" y="40062"/>
                  </a:lnTo>
                  <a:lnTo>
                    <a:pt x="132161" y="39269"/>
                  </a:lnTo>
                  <a:lnTo>
                    <a:pt x="129094" y="37775"/>
                  </a:lnTo>
                  <a:lnTo>
                    <a:pt x="126517" y="37921"/>
                  </a:lnTo>
                  <a:lnTo>
                    <a:pt x="126332" y="36520"/>
                  </a:lnTo>
                  <a:lnTo>
                    <a:pt x="124812" y="35912"/>
                  </a:lnTo>
                  <a:lnTo>
                    <a:pt x="123596" y="34986"/>
                  </a:lnTo>
                  <a:lnTo>
                    <a:pt x="124786" y="34207"/>
                  </a:lnTo>
                  <a:lnTo>
                    <a:pt x="124323" y="33625"/>
                  </a:lnTo>
                  <a:lnTo>
                    <a:pt x="121746" y="31748"/>
                  </a:lnTo>
                  <a:lnTo>
                    <a:pt x="118772" y="30929"/>
                  </a:lnTo>
                  <a:lnTo>
                    <a:pt x="115375" y="30625"/>
                  </a:lnTo>
                  <a:lnTo>
                    <a:pt x="115361" y="31933"/>
                  </a:lnTo>
                  <a:lnTo>
                    <a:pt x="116472" y="33612"/>
                  </a:lnTo>
                  <a:lnTo>
                    <a:pt x="118996" y="34947"/>
                  </a:lnTo>
                  <a:close/>
                  <a:moveTo>
                    <a:pt x="118507" y="15041"/>
                  </a:moveTo>
                  <a:lnTo>
                    <a:pt x="119380" y="16006"/>
                  </a:lnTo>
                  <a:lnTo>
                    <a:pt x="118229" y="17156"/>
                  </a:lnTo>
                  <a:lnTo>
                    <a:pt x="118045" y="17672"/>
                  </a:lnTo>
                  <a:lnTo>
                    <a:pt x="118243" y="18359"/>
                  </a:lnTo>
                  <a:lnTo>
                    <a:pt x="119750" y="19482"/>
                  </a:lnTo>
                  <a:lnTo>
                    <a:pt x="120582" y="20408"/>
                  </a:lnTo>
                  <a:lnTo>
                    <a:pt x="121177" y="21690"/>
                  </a:lnTo>
                  <a:lnTo>
                    <a:pt x="121957" y="22589"/>
                  </a:lnTo>
                  <a:lnTo>
                    <a:pt x="124032" y="24016"/>
                  </a:lnTo>
                  <a:lnTo>
                    <a:pt x="125618" y="26065"/>
                  </a:lnTo>
                  <a:lnTo>
                    <a:pt x="127680" y="26474"/>
                  </a:lnTo>
                  <a:lnTo>
                    <a:pt x="130548" y="25642"/>
                  </a:lnTo>
                  <a:lnTo>
                    <a:pt x="132042" y="24571"/>
                  </a:lnTo>
                  <a:lnTo>
                    <a:pt x="131460" y="23025"/>
                  </a:lnTo>
                  <a:lnTo>
                    <a:pt x="133020" y="22879"/>
                  </a:lnTo>
                  <a:lnTo>
                    <a:pt x="137712" y="22853"/>
                  </a:lnTo>
                  <a:lnTo>
                    <a:pt x="139377" y="23355"/>
                  </a:lnTo>
                  <a:lnTo>
                    <a:pt x="138333" y="24426"/>
                  </a:lnTo>
                  <a:lnTo>
                    <a:pt x="136403" y="25629"/>
                  </a:lnTo>
                  <a:lnTo>
                    <a:pt x="136562" y="26435"/>
                  </a:lnTo>
                  <a:lnTo>
                    <a:pt x="136946" y="27122"/>
                  </a:lnTo>
                  <a:lnTo>
                    <a:pt x="137844" y="28153"/>
                  </a:lnTo>
                  <a:lnTo>
                    <a:pt x="138862" y="28999"/>
                  </a:lnTo>
                  <a:lnTo>
                    <a:pt x="139523" y="29158"/>
                  </a:lnTo>
                  <a:lnTo>
                    <a:pt x="142140" y="29158"/>
                  </a:lnTo>
                  <a:lnTo>
                    <a:pt x="144070" y="29343"/>
                  </a:lnTo>
                  <a:lnTo>
                    <a:pt x="144519" y="29607"/>
                  </a:lnTo>
                  <a:lnTo>
                    <a:pt x="143277" y="30387"/>
                  </a:lnTo>
                  <a:lnTo>
                    <a:pt x="142510" y="30585"/>
                  </a:lnTo>
                  <a:lnTo>
                    <a:pt x="131011" y="29012"/>
                  </a:lnTo>
                  <a:lnTo>
                    <a:pt x="129570" y="29210"/>
                  </a:lnTo>
                  <a:lnTo>
                    <a:pt x="128143" y="29660"/>
                  </a:lnTo>
                  <a:lnTo>
                    <a:pt x="132029" y="31008"/>
                  </a:lnTo>
                  <a:lnTo>
                    <a:pt x="135994" y="32039"/>
                  </a:lnTo>
                  <a:lnTo>
                    <a:pt x="134329" y="32449"/>
                  </a:lnTo>
                  <a:lnTo>
                    <a:pt x="134196" y="33361"/>
                  </a:lnTo>
                  <a:lnTo>
                    <a:pt x="134646" y="34365"/>
                  </a:lnTo>
                  <a:lnTo>
                    <a:pt x="136113" y="35211"/>
                  </a:lnTo>
                  <a:lnTo>
                    <a:pt x="137646" y="35859"/>
                  </a:lnTo>
                  <a:lnTo>
                    <a:pt x="140461" y="36612"/>
                  </a:lnTo>
                  <a:lnTo>
                    <a:pt x="142364" y="36837"/>
                  </a:lnTo>
                  <a:lnTo>
                    <a:pt x="145220" y="39110"/>
                  </a:lnTo>
                  <a:lnTo>
                    <a:pt x="148921" y="41106"/>
                  </a:lnTo>
                  <a:lnTo>
                    <a:pt x="151445" y="41793"/>
                  </a:lnTo>
                  <a:lnTo>
                    <a:pt x="152212" y="42203"/>
                  </a:lnTo>
                  <a:lnTo>
                    <a:pt x="152912" y="42824"/>
                  </a:lnTo>
                  <a:lnTo>
                    <a:pt x="156732" y="44133"/>
                  </a:lnTo>
                  <a:lnTo>
                    <a:pt x="164781" y="43974"/>
                  </a:lnTo>
                  <a:lnTo>
                    <a:pt x="168799" y="43525"/>
                  </a:lnTo>
                  <a:lnTo>
                    <a:pt x="172038" y="43446"/>
                  </a:lnTo>
                  <a:lnTo>
                    <a:pt x="174047" y="42653"/>
                  </a:lnTo>
                  <a:lnTo>
                    <a:pt x="175990" y="41622"/>
                  </a:lnTo>
                  <a:lnTo>
                    <a:pt x="178131" y="40961"/>
                  </a:lnTo>
                  <a:lnTo>
                    <a:pt x="180325" y="40511"/>
                  </a:lnTo>
                  <a:lnTo>
                    <a:pt x="178805" y="39546"/>
                  </a:lnTo>
                  <a:lnTo>
                    <a:pt x="176968" y="38925"/>
                  </a:lnTo>
                  <a:lnTo>
                    <a:pt x="177496" y="37947"/>
                  </a:lnTo>
                  <a:lnTo>
                    <a:pt x="178223" y="37141"/>
                  </a:lnTo>
                  <a:lnTo>
                    <a:pt x="178012" y="36123"/>
                  </a:lnTo>
                  <a:lnTo>
                    <a:pt x="177364" y="35211"/>
                  </a:lnTo>
                  <a:lnTo>
                    <a:pt x="179082" y="34616"/>
                  </a:lnTo>
                  <a:lnTo>
                    <a:pt x="180840" y="34299"/>
                  </a:lnTo>
                  <a:lnTo>
                    <a:pt x="181699" y="34299"/>
                  </a:lnTo>
                  <a:lnTo>
                    <a:pt x="182493" y="34603"/>
                  </a:lnTo>
                  <a:lnTo>
                    <a:pt x="183273" y="35409"/>
                  </a:lnTo>
                  <a:lnTo>
                    <a:pt x="184145" y="35938"/>
                  </a:lnTo>
                  <a:lnTo>
                    <a:pt x="186127" y="36123"/>
                  </a:lnTo>
                  <a:lnTo>
                    <a:pt x="188004" y="35436"/>
                  </a:lnTo>
                  <a:lnTo>
                    <a:pt x="189326" y="34061"/>
                  </a:lnTo>
                  <a:lnTo>
                    <a:pt x="190820" y="33070"/>
                  </a:lnTo>
                  <a:lnTo>
                    <a:pt x="191798" y="33268"/>
                  </a:lnTo>
                  <a:lnTo>
                    <a:pt x="191969" y="34273"/>
                  </a:lnTo>
                  <a:lnTo>
                    <a:pt x="191348" y="35449"/>
                  </a:lnTo>
                  <a:lnTo>
                    <a:pt x="190093" y="36559"/>
                  </a:lnTo>
                  <a:lnTo>
                    <a:pt x="189947" y="36943"/>
                  </a:lnTo>
                  <a:lnTo>
                    <a:pt x="190383" y="37656"/>
                  </a:lnTo>
                  <a:lnTo>
                    <a:pt x="191745" y="39005"/>
                  </a:lnTo>
                  <a:lnTo>
                    <a:pt x="192670" y="39295"/>
                  </a:lnTo>
                  <a:lnTo>
                    <a:pt x="196860" y="39335"/>
                  </a:lnTo>
                  <a:lnTo>
                    <a:pt x="201023" y="38899"/>
                  </a:lnTo>
                  <a:lnTo>
                    <a:pt x="204354" y="37974"/>
                  </a:lnTo>
                  <a:lnTo>
                    <a:pt x="208795" y="35938"/>
                  </a:lnTo>
                  <a:lnTo>
                    <a:pt x="210104" y="35581"/>
                  </a:lnTo>
                  <a:lnTo>
                    <a:pt x="214095" y="35436"/>
                  </a:lnTo>
                  <a:lnTo>
                    <a:pt x="212813" y="36467"/>
                  </a:lnTo>
                  <a:lnTo>
                    <a:pt x="209033" y="38687"/>
                  </a:lnTo>
                  <a:lnTo>
                    <a:pt x="210487" y="39798"/>
                  </a:lnTo>
                  <a:lnTo>
                    <a:pt x="213593" y="40643"/>
                  </a:lnTo>
                  <a:lnTo>
                    <a:pt x="214955" y="40842"/>
                  </a:lnTo>
                  <a:lnTo>
                    <a:pt x="217823" y="40776"/>
                  </a:lnTo>
                  <a:lnTo>
                    <a:pt x="220664" y="40432"/>
                  </a:lnTo>
                  <a:lnTo>
                    <a:pt x="218047" y="41410"/>
                  </a:lnTo>
                  <a:lnTo>
                    <a:pt x="214479" y="41793"/>
                  </a:lnTo>
                  <a:lnTo>
                    <a:pt x="204486" y="41741"/>
                  </a:lnTo>
                  <a:lnTo>
                    <a:pt x="200125" y="42018"/>
                  </a:lnTo>
                  <a:lnTo>
                    <a:pt x="198684" y="42269"/>
                  </a:lnTo>
                  <a:lnTo>
                    <a:pt x="196701" y="42838"/>
                  </a:lnTo>
                  <a:lnTo>
                    <a:pt x="196767" y="43538"/>
                  </a:lnTo>
                  <a:lnTo>
                    <a:pt x="197442" y="44305"/>
                  </a:lnTo>
                  <a:lnTo>
                    <a:pt x="194586" y="44199"/>
                  </a:lnTo>
                  <a:lnTo>
                    <a:pt x="191758" y="44437"/>
                  </a:lnTo>
                  <a:lnTo>
                    <a:pt x="186299" y="45864"/>
                  </a:lnTo>
                  <a:lnTo>
                    <a:pt x="174430" y="47503"/>
                  </a:lnTo>
                  <a:lnTo>
                    <a:pt x="175434" y="48878"/>
                  </a:lnTo>
                  <a:lnTo>
                    <a:pt x="171231" y="47596"/>
                  </a:lnTo>
                  <a:lnTo>
                    <a:pt x="169447" y="47213"/>
                  </a:lnTo>
                  <a:lnTo>
                    <a:pt x="167636" y="47226"/>
                  </a:lnTo>
                  <a:lnTo>
                    <a:pt x="166777" y="47437"/>
                  </a:lnTo>
                  <a:lnTo>
                    <a:pt x="165944" y="47794"/>
                  </a:lnTo>
                  <a:lnTo>
                    <a:pt x="165376" y="48402"/>
                  </a:lnTo>
                  <a:lnTo>
                    <a:pt x="165997" y="50649"/>
                  </a:lnTo>
                  <a:lnTo>
                    <a:pt x="166592" y="51402"/>
                  </a:lnTo>
                  <a:lnTo>
                    <a:pt x="167279" y="52010"/>
                  </a:lnTo>
                  <a:lnTo>
                    <a:pt x="170081" y="53213"/>
                  </a:lnTo>
                  <a:lnTo>
                    <a:pt x="172157" y="53729"/>
                  </a:lnTo>
                  <a:lnTo>
                    <a:pt x="180431" y="53834"/>
                  </a:lnTo>
                  <a:lnTo>
                    <a:pt x="184330" y="53583"/>
                  </a:lnTo>
                  <a:lnTo>
                    <a:pt x="188321" y="52949"/>
                  </a:lnTo>
                  <a:lnTo>
                    <a:pt x="192260" y="51958"/>
                  </a:lnTo>
                  <a:lnTo>
                    <a:pt x="196107" y="51706"/>
                  </a:lnTo>
                  <a:lnTo>
                    <a:pt x="200006" y="52169"/>
                  </a:lnTo>
                  <a:lnTo>
                    <a:pt x="203759" y="52169"/>
                  </a:lnTo>
                  <a:lnTo>
                    <a:pt x="211425" y="51482"/>
                  </a:lnTo>
                  <a:lnTo>
                    <a:pt x="216408" y="50834"/>
                  </a:lnTo>
                  <a:lnTo>
                    <a:pt x="217413" y="51112"/>
                  </a:lnTo>
                  <a:lnTo>
                    <a:pt x="218378" y="52275"/>
                  </a:lnTo>
                  <a:lnTo>
                    <a:pt x="219488" y="53200"/>
                  </a:lnTo>
                  <a:lnTo>
                    <a:pt x="212826" y="53174"/>
                  </a:lnTo>
                  <a:lnTo>
                    <a:pt x="206205" y="53517"/>
                  </a:lnTo>
                  <a:lnTo>
                    <a:pt x="185625" y="55473"/>
                  </a:lnTo>
                  <a:lnTo>
                    <a:pt x="182149" y="58897"/>
                  </a:lnTo>
                  <a:lnTo>
                    <a:pt x="180536" y="58632"/>
                  </a:lnTo>
                  <a:lnTo>
                    <a:pt x="178752" y="57945"/>
                  </a:lnTo>
                  <a:lnTo>
                    <a:pt x="176968" y="57760"/>
                  </a:lnTo>
                  <a:lnTo>
                    <a:pt x="172038" y="58090"/>
                  </a:lnTo>
                  <a:lnTo>
                    <a:pt x="171324" y="58487"/>
                  </a:lnTo>
                  <a:lnTo>
                    <a:pt x="170861" y="59267"/>
                  </a:lnTo>
                  <a:lnTo>
                    <a:pt x="171046" y="60589"/>
                  </a:lnTo>
                  <a:lnTo>
                    <a:pt x="171826" y="61474"/>
                  </a:lnTo>
                  <a:lnTo>
                    <a:pt x="173425" y="62902"/>
                  </a:lnTo>
                  <a:lnTo>
                    <a:pt x="175130" y="64025"/>
                  </a:lnTo>
                  <a:lnTo>
                    <a:pt x="177087" y="65030"/>
                  </a:lnTo>
                  <a:lnTo>
                    <a:pt x="179082" y="65783"/>
                  </a:lnTo>
                  <a:lnTo>
                    <a:pt x="183206" y="66563"/>
                  </a:lnTo>
                  <a:lnTo>
                    <a:pt x="189564" y="68202"/>
                  </a:lnTo>
                  <a:lnTo>
                    <a:pt x="196675" y="72431"/>
                  </a:lnTo>
                  <a:lnTo>
                    <a:pt x="204315" y="75114"/>
                  </a:lnTo>
                  <a:lnTo>
                    <a:pt x="206297" y="75590"/>
                  </a:lnTo>
                  <a:lnTo>
                    <a:pt x="208214" y="76383"/>
                  </a:lnTo>
                  <a:lnTo>
                    <a:pt x="210051" y="77599"/>
                  </a:lnTo>
                  <a:lnTo>
                    <a:pt x="212007" y="78366"/>
                  </a:lnTo>
                  <a:lnTo>
                    <a:pt x="215959" y="79014"/>
                  </a:lnTo>
                  <a:lnTo>
                    <a:pt x="219766" y="78432"/>
                  </a:lnTo>
                  <a:lnTo>
                    <a:pt x="221775" y="77295"/>
                  </a:lnTo>
                  <a:lnTo>
                    <a:pt x="221233" y="75974"/>
                  </a:lnTo>
                  <a:lnTo>
                    <a:pt x="220228" y="74718"/>
                  </a:lnTo>
                  <a:lnTo>
                    <a:pt x="220122" y="74031"/>
                  </a:lnTo>
                  <a:lnTo>
                    <a:pt x="222687" y="72246"/>
                  </a:lnTo>
                  <a:lnTo>
                    <a:pt x="224312" y="70660"/>
                  </a:lnTo>
                  <a:lnTo>
                    <a:pt x="223255" y="69775"/>
                  </a:lnTo>
                  <a:lnTo>
                    <a:pt x="222620" y="68955"/>
                  </a:lnTo>
                  <a:lnTo>
                    <a:pt x="225634" y="66669"/>
                  </a:lnTo>
                  <a:lnTo>
                    <a:pt x="227048" y="65228"/>
                  </a:lnTo>
                  <a:lnTo>
                    <a:pt x="229679" y="61553"/>
                  </a:lnTo>
                  <a:lnTo>
                    <a:pt x="233129" y="59505"/>
                  </a:lnTo>
                  <a:lnTo>
                    <a:pt x="237808" y="59293"/>
                  </a:lnTo>
                  <a:lnTo>
                    <a:pt x="239248" y="58963"/>
                  </a:lnTo>
                  <a:lnTo>
                    <a:pt x="240279" y="57786"/>
                  </a:lnTo>
                  <a:lnTo>
                    <a:pt x="241099" y="55619"/>
                  </a:lnTo>
                  <a:lnTo>
                    <a:pt x="241561" y="53293"/>
                  </a:lnTo>
                  <a:lnTo>
                    <a:pt x="241825" y="50213"/>
                  </a:lnTo>
                  <a:lnTo>
                    <a:pt x="241601" y="49208"/>
                  </a:lnTo>
                  <a:lnTo>
                    <a:pt x="241667" y="48495"/>
                  </a:lnTo>
                  <a:lnTo>
                    <a:pt x="243795" y="48019"/>
                  </a:lnTo>
                  <a:lnTo>
                    <a:pt x="246015" y="48177"/>
                  </a:lnTo>
                  <a:lnTo>
                    <a:pt x="247773" y="48151"/>
                  </a:lnTo>
                  <a:lnTo>
                    <a:pt x="250456" y="47331"/>
                  </a:lnTo>
                  <a:lnTo>
                    <a:pt x="250562" y="46287"/>
                  </a:lnTo>
                  <a:lnTo>
                    <a:pt x="249637" y="45256"/>
                  </a:lnTo>
                  <a:lnTo>
                    <a:pt x="249941" y="44199"/>
                  </a:lnTo>
                  <a:lnTo>
                    <a:pt x="250906" y="42467"/>
                  </a:lnTo>
                  <a:lnTo>
                    <a:pt x="252294" y="41225"/>
                  </a:lnTo>
                  <a:lnTo>
                    <a:pt x="255743" y="39176"/>
                  </a:lnTo>
                  <a:lnTo>
                    <a:pt x="259338" y="37498"/>
                  </a:lnTo>
                  <a:lnTo>
                    <a:pt x="259841" y="36771"/>
                  </a:lnTo>
                  <a:lnTo>
                    <a:pt x="260158" y="36533"/>
                  </a:lnTo>
                  <a:lnTo>
                    <a:pt x="261586" y="36269"/>
                  </a:lnTo>
                  <a:lnTo>
                    <a:pt x="271340" y="35846"/>
                  </a:lnTo>
                  <a:lnTo>
                    <a:pt x="276627" y="35251"/>
                  </a:lnTo>
                  <a:lnTo>
                    <a:pt x="282508" y="35171"/>
                  </a:lnTo>
                  <a:lnTo>
                    <a:pt x="284782" y="34709"/>
                  </a:lnTo>
                  <a:lnTo>
                    <a:pt x="286963" y="33876"/>
                  </a:lnTo>
                  <a:lnTo>
                    <a:pt x="286302" y="33242"/>
                  </a:lnTo>
                  <a:lnTo>
                    <a:pt x="285601" y="32766"/>
                  </a:lnTo>
                  <a:lnTo>
                    <a:pt x="281927" y="31629"/>
                  </a:lnTo>
                  <a:lnTo>
                    <a:pt x="275953" y="30545"/>
                  </a:lnTo>
                  <a:lnTo>
                    <a:pt x="272291" y="29052"/>
                  </a:lnTo>
                  <a:lnTo>
                    <a:pt x="276296" y="27505"/>
                  </a:lnTo>
                  <a:lnTo>
                    <a:pt x="273719" y="26554"/>
                  </a:lnTo>
                  <a:lnTo>
                    <a:pt x="271260" y="26104"/>
                  </a:lnTo>
                  <a:lnTo>
                    <a:pt x="266568" y="25774"/>
                  </a:lnTo>
                  <a:lnTo>
                    <a:pt x="265855" y="26184"/>
                  </a:lnTo>
                  <a:lnTo>
                    <a:pt x="265960" y="27149"/>
                  </a:lnTo>
                  <a:lnTo>
                    <a:pt x="262537" y="27558"/>
                  </a:lnTo>
                  <a:lnTo>
                    <a:pt x="260079" y="25761"/>
                  </a:lnTo>
                  <a:lnTo>
                    <a:pt x="255915" y="25192"/>
                  </a:lnTo>
                  <a:lnTo>
                    <a:pt x="249650" y="25562"/>
                  </a:lnTo>
                  <a:lnTo>
                    <a:pt x="247866" y="25126"/>
                  </a:lnTo>
                  <a:lnTo>
                    <a:pt x="246200" y="24029"/>
                  </a:lnTo>
                  <a:lnTo>
                    <a:pt x="244456" y="23514"/>
                  </a:lnTo>
                  <a:lnTo>
                    <a:pt x="242975" y="23487"/>
                  </a:lnTo>
                  <a:lnTo>
                    <a:pt x="243597" y="23091"/>
                  </a:lnTo>
                  <a:lnTo>
                    <a:pt x="244918" y="22668"/>
                  </a:lnTo>
                  <a:lnTo>
                    <a:pt x="245090" y="22007"/>
                  </a:lnTo>
                  <a:lnTo>
                    <a:pt x="245143" y="21055"/>
                  </a:lnTo>
                  <a:lnTo>
                    <a:pt x="244786" y="20236"/>
                  </a:lnTo>
                  <a:lnTo>
                    <a:pt x="244244" y="19575"/>
                  </a:lnTo>
                  <a:lnTo>
                    <a:pt x="243610" y="19033"/>
                  </a:lnTo>
                  <a:lnTo>
                    <a:pt x="240834" y="17407"/>
                  </a:lnTo>
                  <a:lnTo>
                    <a:pt x="237900" y="16746"/>
                  </a:lnTo>
                  <a:lnTo>
                    <a:pt x="236895" y="16641"/>
                  </a:lnTo>
                  <a:lnTo>
                    <a:pt x="235957" y="16839"/>
                  </a:lnTo>
                  <a:lnTo>
                    <a:pt x="229837" y="20038"/>
                  </a:lnTo>
                  <a:lnTo>
                    <a:pt x="226916" y="21042"/>
                  </a:lnTo>
                  <a:lnTo>
                    <a:pt x="227564" y="20157"/>
                  </a:lnTo>
                  <a:lnTo>
                    <a:pt x="227775" y="19165"/>
                  </a:lnTo>
                  <a:lnTo>
                    <a:pt x="226956" y="18147"/>
                  </a:lnTo>
                  <a:lnTo>
                    <a:pt x="227603" y="17434"/>
                  </a:lnTo>
                  <a:lnTo>
                    <a:pt x="229467" y="16152"/>
                  </a:lnTo>
                  <a:lnTo>
                    <a:pt x="230842" y="14803"/>
                  </a:lnTo>
                  <a:lnTo>
                    <a:pt x="228780" y="12953"/>
                  </a:lnTo>
                  <a:lnTo>
                    <a:pt x="226348" y="11856"/>
                  </a:lnTo>
                  <a:lnTo>
                    <a:pt x="224643" y="11327"/>
                  </a:lnTo>
                  <a:lnTo>
                    <a:pt x="218973" y="10243"/>
                  </a:lnTo>
                  <a:lnTo>
                    <a:pt x="215020" y="9900"/>
                  </a:lnTo>
                  <a:lnTo>
                    <a:pt x="214412" y="10191"/>
                  </a:lnTo>
                  <a:lnTo>
                    <a:pt x="213884" y="10733"/>
                  </a:lnTo>
                  <a:lnTo>
                    <a:pt x="213117" y="10931"/>
                  </a:lnTo>
                  <a:lnTo>
                    <a:pt x="212311" y="10891"/>
                  </a:lnTo>
                  <a:lnTo>
                    <a:pt x="208068" y="8710"/>
                  </a:lnTo>
                  <a:lnTo>
                    <a:pt x="205887" y="8089"/>
                  </a:lnTo>
                  <a:lnTo>
                    <a:pt x="203707" y="8155"/>
                  </a:lnTo>
                  <a:lnTo>
                    <a:pt x="201407" y="8961"/>
                  </a:lnTo>
                  <a:lnTo>
                    <a:pt x="200904" y="9979"/>
                  </a:lnTo>
                  <a:lnTo>
                    <a:pt x="201671" y="11314"/>
                  </a:lnTo>
                  <a:lnTo>
                    <a:pt x="199490" y="12266"/>
                  </a:lnTo>
                  <a:lnTo>
                    <a:pt x="197904" y="14235"/>
                  </a:lnTo>
                  <a:lnTo>
                    <a:pt x="197640" y="14711"/>
                  </a:lnTo>
                  <a:lnTo>
                    <a:pt x="197521" y="15240"/>
                  </a:lnTo>
                  <a:lnTo>
                    <a:pt x="198023" y="17090"/>
                  </a:lnTo>
                  <a:lnTo>
                    <a:pt x="198644" y="18412"/>
                  </a:lnTo>
                  <a:lnTo>
                    <a:pt x="201261" y="21888"/>
                  </a:lnTo>
                  <a:lnTo>
                    <a:pt x="205121" y="26448"/>
                  </a:lnTo>
                  <a:lnTo>
                    <a:pt x="206733" y="29158"/>
                  </a:lnTo>
                  <a:lnTo>
                    <a:pt x="205953" y="29065"/>
                  </a:lnTo>
                  <a:lnTo>
                    <a:pt x="198842" y="25496"/>
                  </a:lnTo>
                  <a:lnTo>
                    <a:pt x="197336" y="25206"/>
                  </a:lnTo>
                  <a:lnTo>
                    <a:pt x="195631" y="24003"/>
                  </a:lnTo>
                  <a:lnTo>
                    <a:pt x="192036" y="20606"/>
                  </a:lnTo>
                  <a:lnTo>
                    <a:pt x="188863" y="17883"/>
                  </a:lnTo>
                  <a:lnTo>
                    <a:pt x="185612" y="15345"/>
                  </a:lnTo>
                  <a:lnTo>
                    <a:pt x="182083" y="13574"/>
                  </a:lnTo>
                  <a:lnTo>
                    <a:pt x="178342" y="12953"/>
                  </a:lnTo>
                  <a:lnTo>
                    <a:pt x="175078" y="14367"/>
                  </a:lnTo>
                  <a:lnTo>
                    <a:pt x="172025" y="16456"/>
                  </a:lnTo>
                  <a:lnTo>
                    <a:pt x="169883" y="17103"/>
                  </a:lnTo>
                  <a:lnTo>
                    <a:pt x="169606" y="18015"/>
                  </a:lnTo>
                  <a:lnTo>
                    <a:pt x="169513" y="19126"/>
                  </a:lnTo>
                  <a:lnTo>
                    <a:pt x="169791" y="20157"/>
                  </a:lnTo>
                  <a:lnTo>
                    <a:pt x="170293" y="21069"/>
                  </a:lnTo>
                  <a:lnTo>
                    <a:pt x="169910" y="21835"/>
                  </a:lnTo>
                  <a:lnTo>
                    <a:pt x="168773" y="21928"/>
                  </a:lnTo>
                  <a:lnTo>
                    <a:pt x="166803" y="21214"/>
                  </a:lnTo>
                  <a:lnTo>
                    <a:pt x="164927" y="20157"/>
                  </a:lnTo>
                  <a:lnTo>
                    <a:pt x="163103" y="19601"/>
                  </a:lnTo>
                  <a:lnTo>
                    <a:pt x="160446" y="19337"/>
                  </a:lnTo>
                  <a:lnTo>
                    <a:pt x="159693" y="19139"/>
                  </a:lnTo>
                  <a:lnTo>
                    <a:pt x="158860" y="17302"/>
                  </a:lnTo>
                  <a:lnTo>
                    <a:pt x="156996" y="17037"/>
                  </a:lnTo>
                  <a:lnTo>
                    <a:pt x="146700" y="17394"/>
                  </a:lnTo>
                  <a:lnTo>
                    <a:pt x="154194" y="15134"/>
                  </a:lnTo>
                  <a:lnTo>
                    <a:pt x="165680" y="14552"/>
                  </a:lnTo>
                  <a:lnTo>
                    <a:pt x="167676" y="13839"/>
                  </a:lnTo>
                  <a:lnTo>
                    <a:pt x="167887" y="13654"/>
                  </a:lnTo>
                  <a:lnTo>
                    <a:pt x="167940" y="13046"/>
                  </a:lnTo>
                  <a:lnTo>
                    <a:pt x="167742" y="12596"/>
                  </a:lnTo>
                  <a:lnTo>
                    <a:pt x="164266" y="11750"/>
                  </a:lnTo>
                  <a:lnTo>
                    <a:pt x="155186" y="12319"/>
                  </a:lnTo>
                  <a:lnTo>
                    <a:pt x="149700" y="13402"/>
                  </a:lnTo>
                  <a:lnTo>
                    <a:pt x="147347" y="13455"/>
                  </a:lnTo>
                  <a:lnTo>
                    <a:pt x="142312" y="12623"/>
                  </a:lnTo>
                  <a:lnTo>
                    <a:pt x="141373" y="12966"/>
                  </a:lnTo>
                  <a:lnTo>
                    <a:pt x="141796" y="13891"/>
                  </a:lnTo>
                  <a:lnTo>
                    <a:pt x="142470" y="14605"/>
                  </a:lnTo>
                  <a:lnTo>
                    <a:pt x="141175" y="14486"/>
                  </a:lnTo>
                  <a:lnTo>
                    <a:pt x="139563" y="14129"/>
                  </a:lnTo>
                  <a:lnTo>
                    <a:pt x="133324" y="12517"/>
                  </a:lnTo>
                  <a:lnTo>
                    <a:pt x="127746" y="12927"/>
                  </a:lnTo>
                  <a:lnTo>
                    <a:pt x="126305" y="13204"/>
                  </a:lnTo>
                  <a:lnTo>
                    <a:pt x="125288" y="14447"/>
                  </a:lnTo>
                  <a:lnTo>
                    <a:pt x="124746" y="14513"/>
                  </a:lnTo>
                  <a:lnTo>
                    <a:pt x="123173" y="13680"/>
                  </a:lnTo>
                  <a:lnTo>
                    <a:pt x="120318" y="12979"/>
                  </a:lnTo>
                  <a:lnTo>
                    <a:pt x="119353" y="12940"/>
                  </a:lnTo>
                  <a:lnTo>
                    <a:pt x="118454" y="13138"/>
                  </a:lnTo>
                  <a:lnTo>
                    <a:pt x="117450" y="13733"/>
                  </a:lnTo>
                  <a:lnTo>
                    <a:pt x="117516" y="14209"/>
                  </a:lnTo>
                  <a:lnTo>
                    <a:pt x="118507" y="15041"/>
                  </a:lnTo>
                  <a:close/>
                  <a:moveTo>
                    <a:pt x="241799" y="3331"/>
                  </a:moveTo>
                  <a:lnTo>
                    <a:pt x="238270" y="2432"/>
                  </a:lnTo>
                  <a:lnTo>
                    <a:pt x="234741" y="2247"/>
                  </a:lnTo>
                  <a:lnTo>
                    <a:pt x="233459" y="2749"/>
                  </a:lnTo>
                  <a:lnTo>
                    <a:pt x="232877" y="3569"/>
                  </a:lnTo>
                  <a:lnTo>
                    <a:pt x="238561" y="4375"/>
                  </a:lnTo>
                  <a:lnTo>
                    <a:pt x="241799" y="3331"/>
                  </a:lnTo>
                  <a:close/>
                  <a:moveTo>
                    <a:pt x="236116" y="7917"/>
                  </a:moveTo>
                  <a:lnTo>
                    <a:pt x="244099" y="8353"/>
                  </a:lnTo>
                  <a:lnTo>
                    <a:pt x="242169" y="9133"/>
                  </a:lnTo>
                  <a:lnTo>
                    <a:pt x="240186" y="9702"/>
                  </a:lnTo>
                  <a:lnTo>
                    <a:pt x="234992" y="10415"/>
                  </a:lnTo>
                  <a:lnTo>
                    <a:pt x="235534" y="11222"/>
                  </a:lnTo>
                  <a:lnTo>
                    <a:pt x="236208" y="11750"/>
                  </a:lnTo>
                  <a:lnTo>
                    <a:pt x="237887" y="12424"/>
                  </a:lnTo>
                  <a:lnTo>
                    <a:pt x="242632" y="13654"/>
                  </a:lnTo>
                  <a:lnTo>
                    <a:pt x="246068" y="14129"/>
                  </a:lnTo>
                  <a:lnTo>
                    <a:pt x="253219" y="14314"/>
                  </a:lnTo>
                  <a:lnTo>
                    <a:pt x="256920" y="14275"/>
                  </a:lnTo>
                  <a:lnTo>
                    <a:pt x="260938" y="13971"/>
                  </a:lnTo>
                  <a:lnTo>
                    <a:pt x="264361" y="13310"/>
                  </a:lnTo>
                  <a:lnTo>
                    <a:pt x="269622" y="13389"/>
                  </a:lnTo>
                  <a:lnTo>
                    <a:pt x="274724" y="13891"/>
                  </a:lnTo>
                  <a:lnTo>
                    <a:pt x="273309" y="14698"/>
                  </a:lnTo>
                  <a:lnTo>
                    <a:pt x="271446" y="15015"/>
                  </a:lnTo>
                  <a:lnTo>
                    <a:pt x="270481" y="16138"/>
                  </a:lnTo>
                  <a:lnTo>
                    <a:pt x="265696" y="16152"/>
                  </a:lnTo>
                  <a:lnTo>
                    <a:pt x="262986" y="15993"/>
                  </a:lnTo>
                  <a:lnTo>
                    <a:pt x="259973" y="16125"/>
                  </a:lnTo>
                  <a:lnTo>
                    <a:pt x="258849" y="16429"/>
                  </a:lnTo>
                  <a:lnTo>
                    <a:pt x="257779" y="16958"/>
                  </a:lnTo>
                  <a:lnTo>
                    <a:pt x="261440" y="18081"/>
                  </a:lnTo>
                  <a:lnTo>
                    <a:pt x="265115" y="18941"/>
                  </a:lnTo>
                  <a:lnTo>
                    <a:pt x="269423" y="19456"/>
                  </a:lnTo>
                  <a:lnTo>
                    <a:pt x="275133" y="19892"/>
                  </a:lnTo>
                  <a:lnTo>
                    <a:pt x="275913" y="20513"/>
                  </a:lnTo>
                  <a:lnTo>
                    <a:pt x="276812" y="20738"/>
                  </a:lnTo>
                  <a:lnTo>
                    <a:pt x="293321" y="21069"/>
                  </a:lnTo>
                  <a:lnTo>
                    <a:pt x="308177" y="20461"/>
                  </a:lnTo>
                  <a:lnTo>
                    <a:pt x="305771" y="22086"/>
                  </a:lnTo>
                  <a:lnTo>
                    <a:pt x="307437" y="23368"/>
                  </a:lnTo>
                  <a:lnTo>
                    <a:pt x="309340" y="24029"/>
                  </a:lnTo>
                  <a:lnTo>
                    <a:pt x="322861" y="24531"/>
                  </a:lnTo>
                  <a:lnTo>
                    <a:pt x="325875" y="24756"/>
                  </a:lnTo>
                  <a:lnTo>
                    <a:pt x="328716" y="24333"/>
                  </a:lnTo>
                  <a:lnTo>
                    <a:pt x="330501" y="23382"/>
                  </a:lnTo>
                  <a:lnTo>
                    <a:pt x="332351" y="22628"/>
                  </a:lnTo>
                  <a:lnTo>
                    <a:pt x="337890" y="21386"/>
                  </a:lnTo>
                  <a:lnTo>
                    <a:pt x="339330" y="21333"/>
                  </a:lnTo>
                  <a:lnTo>
                    <a:pt x="344168" y="21888"/>
                  </a:lnTo>
                  <a:lnTo>
                    <a:pt x="345622" y="21769"/>
                  </a:lnTo>
                  <a:lnTo>
                    <a:pt x="351702" y="20632"/>
                  </a:lnTo>
                  <a:lnTo>
                    <a:pt x="352891" y="19905"/>
                  </a:lnTo>
                  <a:lnTo>
                    <a:pt x="355164" y="17526"/>
                  </a:lnTo>
                  <a:lnTo>
                    <a:pt x="356566" y="16442"/>
                  </a:lnTo>
                  <a:lnTo>
                    <a:pt x="359685" y="15266"/>
                  </a:lnTo>
                  <a:lnTo>
                    <a:pt x="372281" y="11631"/>
                  </a:lnTo>
                  <a:lnTo>
                    <a:pt x="373947" y="10838"/>
                  </a:lnTo>
                  <a:lnTo>
                    <a:pt x="372519" y="7904"/>
                  </a:lnTo>
                  <a:lnTo>
                    <a:pt x="370206" y="6635"/>
                  </a:lnTo>
                  <a:lnTo>
                    <a:pt x="367642" y="5974"/>
                  </a:lnTo>
                  <a:lnTo>
                    <a:pt x="361020" y="5683"/>
                  </a:lnTo>
                  <a:lnTo>
                    <a:pt x="351741" y="5683"/>
                  </a:lnTo>
                  <a:lnTo>
                    <a:pt x="350380" y="5446"/>
                  </a:lnTo>
                  <a:lnTo>
                    <a:pt x="348992" y="5036"/>
                  </a:lnTo>
                  <a:lnTo>
                    <a:pt x="345886" y="4586"/>
                  </a:lnTo>
                  <a:lnTo>
                    <a:pt x="337017" y="3767"/>
                  </a:lnTo>
                  <a:lnTo>
                    <a:pt x="335061" y="3318"/>
                  </a:lnTo>
                  <a:lnTo>
                    <a:pt x="334294" y="3304"/>
                  </a:lnTo>
                  <a:lnTo>
                    <a:pt x="332457" y="3595"/>
                  </a:lnTo>
                  <a:lnTo>
                    <a:pt x="331386" y="3423"/>
                  </a:lnTo>
                  <a:lnTo>
                    <a:pt x="328955" y="2287"/>
                  </a:lnTo>
                  <a:lnTo>
                    <a:pt x="327316" y="2194"/>
                  </a:lnTo>
                  <a:lnTo>
                    <a:pt x="327157" y="2776"/>
                  </a:lnTo>
                  <a:lnTo>
                    <a:pt x="326536" y="3265"/>
                  </a:lnTo>
                  <a:lnTo>
                    <a:pt x="325161" y="3410"/>
                  </a:lnTo>
                  <a:lnTo>
                    <a:pt x="322200" y="3238"/>
                  </a:lnTo>
                  <a:lnTo>
                    <a:pt x="319623" y="4375"/>
                  </a:lnTo>
                  <a:lnTo>
                    <a:pt x="318434" y="5089"/>
                  </a:lnTo>
                  <a:lnTo>
                    <a:pt x="313345" y="5617"/>
                  </a:lnTo>
                  <a:lnTo>
                    <a:pt x="309631" y="5459"/>
                  </a:lnTo>
                  <a:lnTo>
                    <a:pt x="310913" y="2987"/>
                  </a:lnTo>
                  <a:lnTo>
                    <a:pt x="311111" y="1798"/>
                  </a:lnTo>
                  <a:lnTo>
                    <a:pt x="311983" y="965"/>
                  </a:lnTo>
                  <a:lnTo>
                    <a:pt x="310926" y="568"/>
                  </a:lnTo>
                  <a:lnTo>
                    <a:pt x="307093" y="53"/>
                  </a:lnTo>
                  <a:lnTo>
                    <a:pt x="305401" y="145"/>
                  </a:lnTo>
                  <a:lnTo>
                    <a:pt x="303907" y="819"/>
                  </a:lnTo>
                  <a:lnTo>
                    <a:pt x="302110" y="1203"/>
                  </a:lnTo>
                  <a:lnTo>
                    <a:pt x="300207" y="1137"/>
                  </a:lnTo>
                  <a:lnTo>
                    <a:pt x="298739" y="1401"/>
                  </a:lnTo>
                  <a:lnTo>
                    <a:pt x="298343" y="2088"/>
                  </a:lnTo>
                  <a:lnTo>
                    <a:pt x="298951" y="3172"/>
                  </a:lnTo>
                  <a:lnTo>
                    <a:pt x="299242" y="5406"/>
                  </a:lnTo>
                  <a:lnTo>
                    <a:pt x="298515" y="7322"/>
                  </a:lnTo>
                  <a:lnTo>
                    <a:pt x="297286" y="8089"/>
                  </a:lnTo>
                  <a:lnTo>
                    <a:pt x="295713" y="7891"/>
                  </a:lnTo>
                  <a:lnTo>
                    <a:pt x="290981" y="6503"/>
                  </a:lnTo>
                  <a:lnTo>
                    <a:pt x="289157" y="6384"/>
                  </a:lnTo>
                  <a:lnTo>
                    <a:pt x="287795" y="6001"/>
                  </a:lnTo>
                  <a:lnTo>
                    <a:pt x="286989" y="4877"/>
                  </a:lnTo>
                  <a:lnTo>
                    <a:pt x="285284" y="4415"/>
                  </a:lnTo>
                  <a:lnTo>
                    <a:pt x="276786" y="4494"/>
                  </a:lnTo>
                  <a:lnTo>
                    <a:pt x="275199" y="4282"/>
                  </a:lnTo>
                  <a:lnTo>
                    <a:pt x="271921" y="3357"/>
                  </a:lnTo>
                  <a:lnTo>
                    <a:pt x="268379" y="1983"/>
                  </a:lnTo>
                  <a:lnTo>
                    <a:pt x="266516" y="1427"/>
                  </a:lnTo>
                  <a:lnTo>
                    <a:pt x="262524" y="886"/>
                  </a:lnTo>
                  <a:lnTo>
                    <a:pt x="258532" y="119"/>
                  </a:lnTo>
                  <a:lnTo>
                    <a:pt x="256708" y="0"/>
                  </a:lnTo>
                  <a:lnTo>
                    <a:pt x="254911" y="291"/>
                  </a:lnTo>
                  <a:lnTo>
                    <a:pt x="256232" y="1427"/>
                  </a:lnTo>
                  <a:lnTo>
                    <a:pt x="257660" y="2353"/>
                  </a:lnTo>
                  <a:lnTo>
                    <a:pt x="258228" y="2855"/>
                  </a:lnTo>
                  <a:lnTo>
                    <a:pt x="258175" y="3463"/>
                  </a:lnTo>
                  <a:lnTo>
                    <a:pt x="257541" y="4745"/>
                  </a:lnTo>
                  <a:lnTo>
                    <a:pt x="254673" y="4309"/>
                  </a:lnTo>
                  <a:lnTo>
                    <a:pt x="250800" y="2921"/>
                  </a:lnTo>
                  <a:lnTo>
                    <a:pt x="249795" y="2683"/>
                  </a:lnTo>
                  <a:lnTo>
                    <a:pt x="248487" y="2762"/>
                  </a:lnTo>
                  <a:lnTo>
                    <a:pt x="248223" y="3318"/>
                  </a:lnTo>
                  <a:lnTo>
                    <a:pt x="248831" y="4045"/>
                  </a:lnTo>
                  <a:lnTo>
                    <a:pt x="251514" y="5525"/>
                  </a:lnTo>
                  <a:lnTo>
                    <a:pt x="254382" y="5948"/>
                  </a:lnTo>
                  <a:lnTo>
                    <a:pt x="251487" y="6833"/>
                  </a:lnTo>
                  <a:lnTo>
                    <a:pt x="248342" y="6410"/>
                  </a:lnTo>
                  <a:lnTo>
                    <a:pt x="245460" y="5723"/>
                  </a:lnTo>
                  <a:lnTo>
                    <a:pt x="242605" y="5366"/>
                  </a:lnTo>
                  <a:lnTo>
                    <a:pt x="231978" y="5789"/>
                  </a:lnTo>
                  <a:lnTo>
                    <a:pt x="229361" y="6318"/>
                  </a:lnTo>
                  <a:lnTo>
                    <a:pt x="232745" y="7270"/>
                  </a:lnTo>
                  <a:lnTo>
                    <a:pt x="236116" y="791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1" name="Volný tvar: obrazec 108">
              <a:extLst>
                <a:ext uri="{FF2B5EF4-FFF2-40B4-BE49-F238E27FC236}">
                  <a16:creationId xmlns:a16="http://schemas.microsoft.com/office/drawing/2014/main" id="{0D0E4904-4B56-9EBE-A642-7815AF9AADC9}"/>
                </a:ext>
              </a:extLst>
            </p:cNvPr>
            <p:cNvSpPr/>
            <p:nvPr/>
          </p:nvSpPr>
          <p:spPr>
            <a:xfrm>
              <a:off x="6326466" y="3599812"/>
              <a:ext cx="119862" cy="154532"/>
            </a:xfrm>
            <a:custGeom>
              <a:avLst/>
              <a:gdLst>
                <a:gd name="connsiteX0" fmla="*/ 18280 w 112731"/>
                <a:gd name="connsiteY0" fmla="*/ 91636 h 145338"/>
                <a:gd name="connsiteX1" fmla="*/ 17843 w 112731"/>
                <a:gd name="connsiteY1" fmla="*/ 92852 h 145338"/>
                <a:gd name="connsiteX2" fmla="*/ 18570 w 112731"/>
                <a:gd name="connsiteY2" fmla="*/ 94306 h 145338"/>
                <a:gd name="connsiteX3" fmla="*/ 19496 w 112731"/>
                <a:gd name="connsiteY3" fmla="*/ 93500 h 145338"/>
                <a:gd name="connsiteX4" fmla="*/ 19245 w 112731"/>
                <a:gd name="connsiteY4" fmla="*/ 91478 h 145338"/>
                <a:gd name="connsiteX5" fmla="*/ 18280 w 112731"/>
                <a:gd name="connsiteY5" fmla="*/ 91636 h 145338"/>
                <a:gd name="connsiteX6" fmla="*/ 107537 w 112731"/>
                <a:gd name="connsiteY6" fmla="*/ 19046 h 145338"/>
                <a:gd name="connsiteX7" fmla="*/ 110219 w 112731"/>
                <a:gd name="connsiteY7" fmla="*/ 19324 h 145338"/>
                <a:gd name="connsiteX8" fmla="*/ 112004 w 112731"/>
                <a:gd name="connsiteY8" fmla="*/ 19786 h 145338"/>
                <a:gd name="connsiteX9" fmla="*/ 112731 w 112731"/>
                <a:gd name="connsiteY9" fmla="*/ 19033 h 145338"/>
                <a:gd name="connsiteX10" fmla="*/ 111687 w 112731"/>
                <a:gd name="connsiteY10" fmla="*/ 18346 h 145338"/>
                <a:gd name="connsiteX11" fmla="*/ 110854 w 112731"/>
                <a:gd name="connsiteY11" fmla="*/ 17117 h 145338"/>
                <a:gd name="connsiteX12" fmla="*/ 109440 w 112731"/>
                <a:gd name="connsiteY12" fmla="*/ 15940 h 145338"/>
                <a:gd name="connsiteX13" fmla="*/ 107087 w 112731"/>
                <a:gd name="connsiteY13" fmla="*/ 14328 h 145338"/>
                <a:gd name="connsiteX14" fmla="*/ 105541 w 112731"/>
                <a:gd name="connsiteY14" fmla="*/ 12662 h 145338"/>
                <a:gd name="connsiteX15" fmla="*/ 104351 w 112731"/>
                <a:gd name="connsiteY15" fmla="*/ 11697 h 145338"/>
                <a:gd name="connsiteX16" fmla="*/ 103096 w 112731"/>
                <a:gd name="connsiteY16" fmla="*/ 11393 h 145338"/>
                <a:gd name="connsiteX17" fmla="*/ 100306 w 112731"/>
                <a:gd name="connsiteY17" fmla="*/ 10045 h 145338"/>
                <a:gd name="connsiteX18" fmla="*/ 98007 w 112731"/>
                <a:gd name="connsiteY18" fmla="*/ 8565 h 145338"/>
                <a:gd name="connsiteX19" fmla="*/ 95984 w 112731"/>
                <a:gd name="connsiteY19" fmla="*/ 6926 h 145338"/>
                <a:gd name="connsiteX20" fmla="*/ 94081 w 112731"/>
                <a:gd name="connsiteY20" fmla="*/ 3437 h 145338"/>
                <a:gd name="connsiteX21" fmla="*/ 93592 w 112731"/>
                <a:gd name="connsiteY21" fmla="*/ 2908 h 145338"/>
                <a:gd name="connsiteX22" fmla="*/ 91174 w 112731"/>
                <a:gd name="connsiteY22" fmla="*/ 2194 h 145338"/>
                <a:gd name="connsiteX23" fmla="*/ 89984 w 112731"/>
                <a:gd name="connsiteY23" fmla="*/ 1150 h 145338"/>
                <a:gd name="connsiteX24" fmla="*/ 88755 w 112731"/>
                <a:gd name="connsiteY24" fmla="*/ 648 h 145338"/>
                <a:gd name="connsiteX25" fmla="*/ 87565 w 112731"/>
                <a:gd name="connsiteY25" fmla="*/ 965 h 145338"/>
                <a:gd name="connsiteX26" fmla="*/ 86349 w 112731"/>
                <a:gd name="connsiteY26" fmla="*/ 634 h 145338"/>
                <a:gd name="connsiteX27" fmla="*/ 85226 w 112731"/>
                <a:gd name="connsiteY27" fmla="*/ 66 h 145338"/>
                <a:gd name="connsiteX28" fmla="*/ 84221 w 112731"/>
                <a:gd name="connsiteY28" fmla="*/ 0 h 145338"/>
                <a:gd name="connsiteX29" fmla="*/ 83890 w 112731"/>
                <a:gd name="connsiteY29" fmla="*/ 899 h 145338"/>
                <a:gd name="connsiteX30" fmla="*/ 84538 w 112731"/>
                <a:gd name="connsiteY30" fmla="*/ 2829 h 145338"/>
                <a:gd name="connsiteX31" fmla="*/ 84922 w 112731"/>
                <a:gd name="connsiteY31" fmla="*/ 6040 h 145338"/>
                <a:gd name="connsiteX32" fmla="*/ 85873 w 112731"/>
                <a:gd name="connsiteY32" fmla="*/ 7983 h 145338"/>
                <a:gd name="connsiteX33" fmla="*/ 86811 w 112731"/>
                <a:gd name="connsiteY33" fmla="*/ 10759 h 145338"/>
                <a:gd name="connsiteX34" fmla="*/ 88160 w 112731"/>
                <a:gd name="connsiteY34" fmla="*/ 14275 h 145338"/>
                <a:gd name="connsiteX35" fmla="*/ 88067 w 112731"/>
                <a:gd name="connsiteY35" fmla="*/ 15015 h 145338"/>
                <a:gd name="connsiteX36" fmla="*/ 86534 w 112731"/>
                <a:gd name="connsiteY36" fmla="*/ 15121 h 145338"/>
                <a:gd name="connsiteX37" fmla="*/ 86111 w 112731"/>
                <a:gd name="connsiteY37" fmla="*/ 15345 h 145338"/>
                <a:gd name="connsiteX38" fmla="*/ 85952 w 112731"/>
                <a:gd name="connsiteY38" fmla="*/ 16548 h 145338"/>
                <a:gd name="connsiteX39" fmla="*/ 85067 w 112731"/>
                <a:gd name="connsiteY39" fmla="*/ 16746 h 145338"/>
                <a:gd name="connsiteX40" fmla="*/ 83798 w 112731"/>
                <a:gd name="connsiteY40" fmla="*/ 16046 h 145338"/>
                <a:gd name="connsiteX41" fmla="*/ 82027 w 112731"/>
                <a:gd name="connsiteY41" fmla="*/ 15345 h 145338"/>
                <a:gd name="connsiteX42" fmla="*/ 80665 w 112731"/>
                <a:gd name="connsiteY42" fmla="*/ 15253 h 145338"/>
                <a:gd name="connsiteX43" fmla="*/ 79872 w 112731"/>
                <a:gd name="connsiteY43" fmla="*/ 15953 h 145338"/>
                <a:gd name="connsiteX44" fmla="*/ 79317 w 112731"/>
                <a:gd name="connsiteY44" fmla="*/ 17473 h 145338"/>
                <a:gd name="connsiteX45" fmla="*/ 79211 w 112731"/>
                <a:gd name="connsiteY45" fmla="*/ 18716 h 145338"/>
                <a:gd name="connsiteX46" fmla="*/ 79555 w 112731"/>
                <a:gd name="connsiteY46" fmla="*/ 19866 h 145338"/>
                <a:gd name="connsiteX47" fmla="*/ 80110 w 112731"/>
                <a:gd name="connsiteY47" fmla="*/ 21293 h 145338"/>
                <a:gd name="connsiteX48" fmla="*/ 79450 w 112731"/>
                <a:gd name="connsiteY48" fmla="*/ 22668 h 145338"/>
                <a:gd name="connsiteX49" fmla="*/ 78551 w 112731"/>
                <a:gd name="connsiteY49" fmla="*/ 23382 h 145338"/>
                <a:gd name="connsiteX50" fmla="*/ 76991 w 112731"/>
                <a:gd name="connsiteY50" fmla="*/ 25404 h 145338"/>
                <a:gd name="connsiteX51" fmla="*/ 76594 w 112731"/>
                <a:gd name="connsiteY51" fmla="*/ 26237 h 145338"/>
                <a:gd name="connsiteX52" fmla="*/ 74705 w 112731"/>
                <a:gd name="connsiteY52" fmla="*/ 26250 h 145338"/>
                <a:gd name="connsiteX53" fmla="*/ 72590 w 112731"/>
                <a:gd name="connsiteY53" fmla="*/ 26170 h 145338"/>
                <a:gd name="connsiteX54" fmla="*/ 70105 w 112731"/>
                <a:gd name="connsiteY54" fmla="*/ 26712 h 145338"/>
                <a:gd name="connsiteX55" fmla="*/ 65717 w 112731"/>
                <a:gd name="connsiteY55" fmla="*/ 26990 h 145338"/>
                <a:gd name="connsiteX56" fmla="*/ 62783 w 112731"/>
                <a:gd name="connsiteY56" fmla="*/ 26580 h 145338"/>
                <a:gd name="connsiteX57" fmla="*/ 59623 w 112731"/>
                <a:gd name="connsiteY57" fmla="*/ 26964 h 145338"/>
                <a:gd name="connsiteX58" fmla="*/ 57363 w 112731"/>
                <a:gd name="connsiteY58" fmla="*/ 27624 h 145338"/>
                <a:gd name="connsiteX59" fmla="*/ 57509 w 112731"/>
                <a:gd name="connsiteY59" fmla="*/ 28602 h 145338"/>
                <a:gd name="connsiteX60" fmla="*/ 58381 w 112731"/>
                <a:gd name="connsiteY60" fmla="*/ 30056 h 145338"/>
                <a:gd name="connsiteX61" fmla="*/ 59412 w 112731"/>
                <a:gd name="connsiteY61" fmla="*/ 31008 h 145338"/>
                <a:gd name="connsiteX62" fmla="*/ 60390 w 112731"/>
                <a:gd name="connsiteY62" fmla="*/ 31642 h 145338"/>
                <a:gd name="connsiteX63" fmla="*/ 62518 w 112731"/>
                <a:gd name="connsiteY63" fmla="*/ 33599 h 145338"/>
                <a:gd name="connsiteX64" fmla="*/ 64659 w 112731"/>
                <a:gd name="connsiteY64" fmla="*/ 35502 h 145338"/>
                <a:gd name="connsiteX65" fmla="*/ 67038 w 112731"/>
                <a:gd name="connsiteY65" fmla="*/ 36731 h 145338"/>
                <a:gd name="connsiteX66" fmla="*/ 68453 w 112731"/>
                <a:gd name="connsiteY66" fmla="*/ 38053 h 145338"/>
                <a:gd name="connsiteX67" fmla="*/ 69140 w 112731"/>
                <a:gd name="connsiteY67" fmla="*/ 39282 h 145338"/>
                <a:gd name="connsiteX68" fmla="*/ 69140 w 112731"/>
                <a:gd name="connsiteY68" fmla="*/ 40829 h 145338"/>
                <a:gd name="connsiteX69" fmla="*/ 68955 w 112731"/>
                <a:gd name="connsiteY69" fmla="*/ 42851 h 145338"/>
                <a:gd name="connsiteX70" fmla="*/ 68453 w 112731"/>
                <a:gd name="connsiteY70" fmla="*/ 44093 h 145338"/>
                <a:gd name="connsiteX71" fmla="*/ 67554 w 112731"/>
                <a:gd name="connsiteY71" fmla="*/ 44054 h 145338"/>
                <a:gd name="connsiteX72" fmla="*/ 65836 w 112731"/>
                <a:gd name="connsiteY72" fmla="*/ 43327 h 145338"/>
                <a:gd name="connsiteX73" fmla="*/ 64448 w 112731"/>
                <a:gd name="connsiteY73" fmla="*/ 42415 h 145338"/>
                <a:gd name="connsiteX74" fmla="*/ 62108 w 112731"/>
                <a:gd name="connsiteY74" fmla="*/ 42071 h 145338"/>
                <a:gd name="connsiteX75" fmla="*/ 57139 w 112731"/>
                <a:gd name="connsiteY75" fmla="*/ 42653 h 145338"/>
                <a:gd name="connsiteX76" fmla="*/ 54284 w 112731"/>
                <a:gd name="connsiteY76" fmla="*/ 42243 h 145338"/>
                <a:gd name="connsiteX77" fmla="*/ 52631 w 112731"/>
                <a:gd name="connsiteY77" fmla="*/ 41503 h 145338"/>
                <a:gd name="connsiteX78" fmla="*/ 50398 w 112731"/>
                <a:gd name="connsiteY78" fmla="*/ 41450 h 145338"/>
                <a:gd name="connsiteX79" fmla="*/ 46472 w 112731"/>
                <a:gd name="connsiteY79" fmla="*/ 40458 h 145338"/>
                <a:gd name="connsiteX80" fmla="*/ 44225 w 112731"/>
                <a:gd name="connsiteY80" fmla="*/ 40141 h 145338"/>
                <a:gd name="connsiteX81" fmla="*/ 42904 w 112731"/>
                <a:gd name="connsiteY81" fmla="*/ 39507 h 145338"/>
                <a:gd name="connsiteX82" fmla="*/ 41952 w 112731"/>
                <a:gd name="connsiteY82" fmla="*/ 38053 h 145338"/>
                <a:gd name="connsiteX83" fmla="*/ 40445 w 112731"/>
                <a:gd name="connsiteY83" fmla="*/ 37048 h 145338"/>
                <a:gd name="connsiteX84" fmla="*/ 39269 w 112731"/>
                <a:gd name="connsiteY84" fmla="*/ 35846 h 145338"/>
                <a:gd name="connsiteX85" fmla="*/ 37233 w 112731"/>
                <a:gd name="connsiteY85" fmla="*/ 34339 h 145338"/>
                <a:gd name="connsiteX86" fmla="*/ 35647 w 112731"/>
                <a:gd name="connsiteY86" fmla="*/ 33585 h 145338"/>
                <a:gd name="connsiteX87" fmla="*/ 34312 w 112731"/>
                <a:gd name="connsiteY87" fmla="*/ 33268 h 145338"/>
                <a:gd name="connsiteX88" fmla="*/ 33506 w 112731"/>
                <a:gd name="connsiteY88" fmla="*/ 34180 h 145338"/>
                <a:gd name="connsiteX89" fmla="*/ 32581 w 112731"/>
                <a:gd name="connsiteY89" fmla="*/ 35000 h 145338"/>
                <a:gd name="connsiteX90" fmla="*/ 31471 w 112731"/>
                <a:gd name="connsiteY90" fmla="*/ 34815 h 145338"/>
                <a:gd name="connsiteX91" fmla="*/ 31100 w 112731"/>
                <a:gd name="connsiteY91" fmla="*/ 35039 h 145338"/>
                <a:gd name="connsiteX92" fmla="*/ 30902 w 112731"/>
                <a:gd name="connsiteY92" fmla="*/ 35713 h 145338"/>
                <a:gd name="connsiteX93" fmla="*/ 29448 w 112731"/>
                <a:gd name="connsiteY93" fmla="*/ 37114 h 145338"/>
                <a:gd name="connsiteX94" fmla="*/ 29593 w 112731"/>
                <a:gd name="connsiteY94" fmla="*/ 38397 h 145338"/>
                <a:gd name="connsiteX95" fmla="*/ 30135 w 112731"/>
                <a:gd name="connsiteY95" fmla="*/ 41119 h 145338"/>
                <a:gd name="connsiteX96" fmla="*/ 30981 w 112731"/>
                <a:gd name="connsiteY96" fmla="*/ 43921 h 145338"/>
                <a:gd name="connsiteX97" fmla="*/ 30968 w 112731"/>
                <a:gd name="connsiteY97" fmla="*/ 44913 h 145338"/>
                <a:gd name="connsiteX98" fmla="*/ 30162 w 112731"/>
                <a:gd name="connsiteY98" fmla="*/ 45085 h 145338"/>
                <a:gd name="connsiteX99" fmla="*/ 29686 w 112731"/>
                <a:gd name="connsiteY99" fmla="*/ 45930 h 145338"/>
                <a:gd name="connsiteX100" fmla="*/ 29144 w 112731"/>
                <a:gd name="connsiteY100" fmla="*/ 48574 h 145338"/>
                <a:gd name="connsiteX101" fmla="*/ 28668 w 112731"/>
                <a:gd name="connsiteY101" fmla="*/ 51006 h 145338"/>
                <a:gd name="connsiteX102" fmla="*/ 27016 w 112731"/>
                <a:gd name="connsiteY102" fmla="*/ 52645 h 145338"/>
                <a:gd name="connsiteX103" fmla="*/ 26606 w 112731"/>
                <a:gd name="connsiteY103" fmla="*/ 54152 h 145338"/>
                <a:gd name="connsiteX104" fmla="*/ 26699 w 112731"/>
                <a:gd name="connsiteY104" fmla="*/ 55526 h 145338"/>
                <a:gd name="connsiteX105" fmla="*/ 25893 w 112731"/>
                <a:gd name="connsiteY105" fmla="*/ 57443 h 145338"/>
                <a:gd name="connsiteX106" fmla="*/ 23447 w 112731"/>
                <a:gd name="connsiteY106" fmla="*/ 57786 h 145338"/>
                <a:gd name="connsiteX107" fmla="*/ 21650 w 112731"/>
                <a:gd name="connsiteY107" fmla="*/ 58342 h 145338"/>
                <a:gd name="connsiteX108" fmla="*/ 20447 w 112731"/>
                <a:gd name="connsiteY108" fmla="*/ 58487 h 145338"/>
                <a:gd name="connsiteX109" fmla="*/ 19918 w 112731"/>
                <a:gd name="connsiteY109" fmla="*/ 59267 h 145338"/>
                <a:gd name="connsiteX110" fmla="*/ 19853 w 112731"/>
                <a:gd name="connsiteY110" fmla="*/ 60456 h 145338"/>
                <a:gd name="connsiteX111" fmla="*/ 19760 w 112731"/>
                <a:gd name="connsiteY111" fmla="*/ 60932 h 145338"/>
                <a:gd name="connsiteX112" fmla="*/ 18584 w 112731"/>
                <a:gd name="connsiteY112" fmla="*/ 60932 h 145338"/>
                <a:gd name="connsiteX113" fmla="*/ 17909 w 112731"/>
                <a:gd name="connsiteY113" fmla="*/ 61937 h 145338"/>
                <a:gd name="connsiteX114" fmla="*/ 16165 w 112731"/>
                <a:gd name="connsiteY114" fmla="*/ 64237 h 145338"/>
                <a:gd name="connsiteX115" fmla="*/ 14023 w 112731"/>
                <a:gd name="connsiteY115" fmla="*/ 64659 h 145338"/>
                <a:gd name="connsiteX116" fmla="*/ 11829 w 112731"/>
                <a:gd name="connsiteY116" fmla="*/ 66193 h 145338"/>
                <a:gd name="connsiteX117" fmla="*/ 9807 w 112731"/>
                <a:gd name="connsiteY117" fmla="*/ 67356 h 145338"/>
                <a:gd name="connsiteX118" fmla="*/ 9054 w 112731"/>
                <a:gd name="connsiteY118" fmla="*/ 68017 h 145338"/>
                <a:gd name="connsiteX119" fmla="*/ 9120 w 112731"/>
                <a:gd name="connsiteY119" fmla="*/ 68744 h 145338"/>
                <a:gd name="connsiteX120" fmla="*/ 9186 w 112731"/>
                <a:gd name="connsiteY120" fmla="*/ 69669 h 145338"/>
                <a:gd name="connsiteX121" fmla="*/ 8023 w 112731"/>
                <a:gd name="connsiteY121" fmla="*/ 69854 h 145338"/>
                <a:gd name="connsiteX122" fmla="*/ 6780 w 112731"/>
                <a:gd name="connsiteY122" fmla="*/ 69814 h 145338"/>
                <a:gd name="connsiteX123" fmla="*/ 5115 w 112731"/>
                <a:gd name="connsiteY123" fmla="*/ 71929 h 145338"/>
                <a:gd name="connsiteX124" fmla="*/ 4613 w 112731"/>
                <a:gd name="connsiteY124" fmla="*/ 73727 h 145338"/>
                <a:gd name="connsiteX125" fmla="*/ 1137 w 112731"/>
                <a:gd name="connsiteY125" fmla="*/ 77573 h 145338"/>
                <a:gd name="connsiteX126" fmla="*/ 0 w 112731"/>
                <a:gd name="connsiteY126" fmla="*/ 79741 h 145338"/>
                <a:gd name="connsiteX127" fmla="*/ 767 w 112731"/>
                <a:gd name="connsiteY127" fmla="*/ 82556 h 145338"/>
                <a:gd name="connsiteX128" fmla="*/ 1176 w 112731"/>
                <a:gd name="connsiteY128" fmla="*/ 80494 h 145338"/>
                <a:gd name="connsiteX129" fmla="*/ 1744 w 112731"/>
                <a:gd name="connsiteY129" fmla="*/ 83005 h 145338"/>
                <a:gd name="connsiteX130" fmla="*/ 3555 w 112731"/>
                <a:gd name="connsiteY130" fmla="*/ 84168 h 145338"/>
                <a:gd name="connsiteX131" fmla="*/ 8076 w 112731"/>
                <a:gd name="connsiteY131" fmla="*/ 86283 h 145338"/>
                <a:gd name="connsiteX132" fmla="*/ 10203 w 112731"/>
                <a:gd name="connsiteY132" fmla="*/ 88358 h 145338"/>
                <a:gd name="connsiteX133" fmla="*/ 12239 w 112731"/>
                <a:gd name="connsiteY133" fmla="*/ 91226 h 145338"/>
                <a:gd name="connsiteX134" fmla="*/ 13416 w 112731"/>
                <a:gd name="connsiteY134" fmla="*/ 90737 h 145338"/>
                <a:gd name="connsiteX135" fmla="*/ 13918 w 112731"/>
                <a:gd name="connsiteY135" fmla="*/ 90182 h 145338"/>
                <a:gd name="connsiteX136" fmla="*/ 12900 w 112731"/>
                <a:gd name="connsiteY136" fmla="*/ 87671 h 145338"/>
                <a:gd name="connsiteX137" fmla="*/ 13521 w 112731"/>
                <a:gd name="connsiteY137" fmla="*/ 87208 h 145338"/>
                <a:gd name="connsiteX138" fmla="*/ 16389 w 112731"/>
                <a:gd name="connsiteY138" fmla="*/ 88794 h 145338"/>
                <a:gd name="connsiteX139" fmla="*/ 23196 w 112731"/>
                <a:gd name="connsiteY139" fmla="*/ 91940 h 145338"/>
                <a:gd name="connsiteX140" fmla="*/ 25126 w 112731"/>
                <a:gd name="connsiteY140" fmla="*/ 92138 h 145338"/>
                <a:gd name="connsiteX141" fmla="*/ 30043 w 112731"/>
                <a:gd name="connsiteY141" fmla="*/ 93751 h 145338"/>
                <a:gd name="connsiteX142" fmla="*/ 31629 w 112731"/>
                <a:gd name="connsiteY142" fmla="*/ 96553 h 145338"/>
                <a:gd name="connsiteX143" fmla="*/ 33862 w 112731"/>
                <a:gd name="connsiteY143" fmla="*/ 99421 h 145338"/>
                <a:gd name="connsiteX144" fmla="*/ 34272 w 112731"/>
                <a:gd name="connsiteY144" fmla="*/ 100492 h 145338"/>
                <a:gd name="connsiteX145" fmla="*/ 33784 w 112731"/>
                <a:gd name="connsiteY145" fmla="*/ 112335 h 145338"/>
                <a:gd name="connsiteX146" fmla="*/ 34880 w 112731"/>
                <a:gd name="connsiteY146" fmla="*/ 114212 h 145338"/>
                <a:gd name="connsiteX147" fmla="*/ 38687 w 112731"/>
                <a:gd name="connsiteY147" fmla="*/ 115996 h 145338"/>
                <a:gd name="connsiteX148" fmla="*/ 41542 w 112731"/>
                <a:gd name="connsiteY148" fmla="*/ 115890 h 145338"/>
                <a:gd name="connsiteX149" fmla="*/ 43273 w 112731"/>
                <a:gd name="connsiteY149" fmla="*/ 116432 h 145338"/>
                <a:gd name="connsiteX150" fmla="*/ 45322 w 112731"/>
                <a:gd name="connsiteY150" fmla="*/ 117622 h 145338"/>
                <a:gd name="connsiteX151" fmla="*/ 44001 w 112731"/>
                <a:gd name="connsiteY151" fmla="*/ 117912 h 145338"/>
                <a:gd name="connsiteX152" fmla="*/ 42176 w 112731"/>
                <a:gd name="connsiteY152" fmla="*/ 117793 h 145338"/>
                <a:gd name="connsiteX153" fmla="*/ 39916 w 112731"/>
                <a:gd name="connsiteY153" fmla="*/ 118216 h 145338"/>
                <a:gd name="connsiteX154" fmla="*/ 35660 w 112731"/>
                <a:gd name="connsiteY154" fmla="*/ 121322 h 145338"/>
                <a:gd name="connsiteX155" fmla="*/ 34445 w 112731"/>
                <a:gd name="connsiteY155" fmla="*/ 123517 h 145338"/>
                <a:gd name="connsiteX156" fmla="*/ 34008 w 112731"/>
                <a:gd name="connsiteY156" fmla="*/ 127482 h 145338"/>
                <a:gd name="connsiteX157" fmla="*/ 34643 w 112731"/>
                <a:gd name="connsiteY157" fmla="*/ 128817 h 145338"/>
                <a:gd name="connsiteX158" fmla="*/ 35211 w 112731"/>
                <a:gd name="connsiteY158" fmla="*/ 130575 h 145338"/>
                <a:gd name="connsiteX159" fmla="*/ 32224 w 112731"/>
                <a:gd name="connsiteY159" fmla="*/ 133562 h 145338"/>
                <a:gd name="connsiteX160" fmla="*/ 34616 w 112731"/>
                <a:gd name="connsiteY160" fmla="*/ 134355 h 145338"/>
                <a:gd name="connsiteX161" fmla="*/ 37445 w 112731"/>
                <a:gd name="connsiteY161" fmla="*/ 134038 h 145338"/>
                <a:gd name="connsiteX162" fmla="*/ 39916 w 112731"/>
                <a:gd name="connsiteY162" fmla="*/ 135042 h 145338"/>
                <a:gd name="connsiteX163" fmla="*/ 43617 w 112731"/>
                <a:gd name="connsiteY163" fmla="*/ 134593 h 145338"/>
                <a:gd name="connsiteX164" fmla="*/ 44793 w 112731"/>
                <a:gd name="connsiteY164" fmla="*/ 134936 h 145338"/>
                <a:gd name="connsiteX165" fmla="*/ 46023 w 112731"/>
                <a:gd name="connsiteY165" fmla="*/ 135650 h 145338"/>
                <a:gd name="connsiteX166" fmla="*/ 45019 w 112731"/>
                <a:gd name="connsiteY166" fmla="*/ 136192 h 145338"/>
                <a:gd name="connsiteX167" fmla="*/ 41568 w 112731"/>
                <a:gd name="connsiteY167" fmla="*/ 139245 h 145338"/>
                <a:gd name="connsiteX168" fmla="*/ 42560 w 112731"/>
                <a:gd name="connsiteY168" fmla="*/ 139496 h 145338"/>
                <a:gd name="connsiteX169" fmla="*/ 44793 w 112731"/>
                <a:gd name="connsiteY169" fmla="*/ 140659 h 145338"/>
                <a:gd name="connsiteX170" fmla="*/ 50120 w 112731"/>
                <a:gd name="connsiteY170" fmla="*/ 141770 h 145338"/>
                <a:gd name="connsiteX171" fmla="*/ 52539 w 112731"/>
                <a:gd name="connsiteY171" fmla="*/ 144506 h 145338"/>
                <a:gd name="connsiteX172" fmla="*/ 52658 w 112731"/>
                <a:gd name="connsiteY172" fmla="*/ 145180 h 145338"/>
                <a:gd name="connsiteX173" fmla="*/ 53861 w 112731"/>
                <a:gd name="connsiteY173" fmla="*/ 145338 h 145338"/>
                <a:gd name="connsiteX174" fmla="*/ 54720 w 112731"/>
                <a:gd name="connsiteY174" fmla="*/ 145021 h 145338"/>
                <a:gd name="connsiteX175" fmla="*/ 56768 w 112731"/>
                <a:gd name="connsiteY175" fmla="*/ 142589 h 145338"/>
                <a:gd name="connsiteX176" fmla="*/ 57720 w 112731"/>
                <a:gd name="connsiteY176" fmla="*/ 139642 h 145338"/>
                <a:gd name="connsiteX177" fmla="*/ 57614 w 112731"/>
                <a:gd name="connsiteY177" fmla="*/ 138346 h 145338"/>
                <a:gd name="connsiteX178" fmla="*/ 59055 w 112731"/>
                <a:gd name="connsiteY178" fmla="*/ 137699 h 145338"/>
                <a:gd name="connsiteX179" fmla="*/ 64435 w 112731"/>
                <a:gd name="connsiteY179" fmla="*/ 140897 h 145338"/>
                <a:gd name="connsiteX180" fmla="*/ 66999 w 112731"/>
                <a:gd name="connsiteY180" fmla="*/ 141003 h 145338"/>
                <a:gd name="connsiteX181" fmla="*/ 70092 w 112731"/>
                <a:gd name="connsiteY181" fmla="*/ 144651 h 145338"/>
                <a:gd name="connsiteX182" fmla="*/ 70871 w 112731"/>
                <a:gd name="connsiteY182" fmla="*/ 144056 h 145338"/>
                <a:gd name="connsiteX183" fmla="*/ 71056 w 112731"/>
                <a:gd name="connsiteY183" fmla="*/ 142193 h 145338"/>
                <a:gd name="connsiteX184" fmla="*/ 74321 w 112731"/>
                <a:gd name="connsiteY184" fmla="*/ 140765 h 145338"/>
                <a:gd name="connsiteX185" fmla="*/ 80045 w 112731"/>
                <a:gd name="connsiteY185" fmla="*/ 143105 h 145338"/>
                <a:gd name="connsiteX186" fmla="*/ 81300 w 112731"/>
                <a:gd name="connsiteY186" fmla="*/ 143290 h 145338"/>
                <a:gd name="connsiteX187" fmla="*/ 81657 w 112731"/>
                <a:gd name="connsiteY187" fmla="*/ 143528 h 145338"/>
                <a:gd name="connsiteX188" fmla="*/ 82132 w 112731"/>
                <a:gd name="connsiteY188" fmla="*/ 142986 h 145338"/>
                <a:gd name="connsiteX189" fmla="*/ 81842 w 112731"/>
                <a:gd name="connsiteY189" fmla="*/ 142206 h 145338"/>
                <a:gd name="connsiteX190" fmla="*/ 80745 w 112731"/>
                <a:gd name="connsiteY190" fmla="*/ 139642 h 145338"/>
                <a:gd name="connsiteX191" fmla="*/ 82014 w 112731"/>
                <a:gd name="connsiteY191" fmla="*/ 137871 h 145338"/>
                <a:gd name="connsiteX192" fmla="*/ 83322 w 112731"/>
                <a:gd name="connsiteY192" fmla="*/ 134223 h 145338"/>
                <a:gd name="connsiteX193" fmla="*/ 83878 w 112731"/>
                <a:gd name="connsiteY193" fmla="*/ 132227 h 145338"/>
                <a:gd name="connsiteX194" fmla="*/ 84684 w 112731"/>
                <a:gd name="connsiteY194" fmla="*/ 130363 h 145338"/>
                <a:gd name="connsiteX195" fmla="*/ 86005 w 112731"/>
                <a:gd name="connsiteY195" fmla="*/ 129121 h 145338"/>
                <a:gd name="connsiteX196" fmla="*/ 87578 w 112731"/>
                <a:gd name="connsiteY196" fmla="*/ 128526 h 145338"/>
                <a:gd name="connsiteX197" fmla="*/ 90354 w 112731"/>
                <a:gd name="connsiteY197" fmla="*/ 128275 h 145338"/>
                <a:gd name="connsiteX198" fmla="*/ 95998 w 112731"/>
                <a:gd name="connsiteY198" fmla="*/ 128513 h 145338"/>
                <a:gd name="connsiteX199" fmla="*/ 96989 w 112731"/>
                <a:gd name="connsiteY199" fmla="*/ 128301 h 145338"/>
                <a:gd name="connsiteX200" fmla="*/ 100756 w 112731"/>
                <a:gd name="connsiteY200" fmla="*/ 128103 h 145338"/>
                <a:gd name="connsiteX201" fmla="*/ 101813 w 112731"/>
                <a:gd name="connsiteY201" fmla="*/ 128433 h 145338"/>
                <a:gd name="connsiteX202" fmla="*/ 104708 w 112731"/>
                <a:gd name="connsiteY202" fmla="*/ 128645 h 145338"/>
                <a:gd name="connsiteX203" fmla="*/ 107708 w 112731"/>
                <a:gd name="connsiteY203" fmla="*/ 128407 h 145338"/>
                <a:gd name="connsiteX204" fmla="*/ 109030 w 112731"/>
                <a:gd name="connsiteY204" fmla="*/ 127865 h 145338"/>
                <a:gd name="connsiteX205" fmla="*/ 110074 w 112731"/>
                <a:gd name="connsiteY205" fmla="*/ 126953 h 145338"/>
                <a:gd name="connsiteX206" fmla="*/ 110603 w 112731"/>
                <a:gd name="connsiteY206" fmla="*/ 125301 h 145338"/>
                <a:gd name="connsiteX207" fmla="*/ 110537 w 112731"/>
                <a:gd name="connsiteY207" fmla="*/ 122248 h 145338"/>
                <a:gd name="connsiteX208" fmla="*/ 110854 w 112731"/>
                <a:gd name="connsiteY208" fmla="*/ 119842 h 145338"/>
                <a:gd name="connsiteX209" fmla="*/ 111462 w 112731"/>
                <a:gd name="connsiteY209" fmla="*/ 119393 h 145338"/>
                <a:gd name="connsiteX210" fmla="*/ 109678 w 112731"/>
                <a:gd name="connsiteY210" fmla="*/ 117754 h 145338"/>
                <a:gd name="connsiteX211" fmla="*/ 106994 w 112731"/>
                <a:gd name="connsiteY211" fmla="*/ 115917 h 145338"/>
                <a:gd name="connsiteX212" fmla="*/ 104457 w 112731"/>
                <a:gd name="connsiteY212" fmla="*/ 114753 h 145338"/>
                <a:gd name="connsiteX213" fmla="*/ 103149 w 112731"/>
                <a:gd name="connsiteY213" fmla="*/ 113894 h 145338"/>
                <a:gd name="connsiteX214" fmla="*/ 98588 w 112731"/>
                <a:gd name="connsiteY214" fmla="*/ 111568 h 145338"/>
                <a:gd name="connsiteX215" fmla="*/ 91874 w 112731"/>
                <a:gd name="connsiteY215" fmla="*/ 106268 h 145338"/>
                <a:gd name="connsiteX216" fmla="*/ 89323 w 112731"/>
                <a:gd name="connsiteY216" fmla="*/ 105105 h 145338"/>
                <a:gd name="connsiteX217" fmla="*/ 86362 w 112731"/>
                <a:gd name="connsiteY217" fmla="*/ 104589 h 145338"/>
                <a:gd name="connsiteX218" fmla="*/ 83943 w 112731"/>
                <a:gd name="connsiteY218" fmla="*/ 103558 h 145338"/>
                <a:gd name="connsiteX219" fmla="*/ 81208 w 112731"/>
                <a:gd name="connsiteY219" fmla="*/ 102752 h 145338"/>
                <a:gd name="connsiteX220" fmla="*/ 79793 w 112731"/>
                <a:gd name="connsiteY220" fmla="*/ 100254 h 145338"/>
                <a:gd name="connsiteX221" fmla="*/ 79661 w 112731"/>
                <a:gd name="connsiteY221" fmla="*/ 98060 h 145338"/>
                <a:gd name="connsiteX222" fmla="*/ 80110 w 112731"/>
                <a:gd name="connsiteY222" fmla="*/ 97280 h 145338"/>
                <a:gd name="connsiteX223" fmla="*/ 81934 w 112731"/>
                <a:gd name="connsiteY223" fmla="*/ 97954 h 145338"/>
                <a:gd name="connsiteX224" fmla="*/ 81432 w 112731"/>
                <a:gd name="connsiteY224" fmla="*/ 95588 h 145338"/>
                <a:gd name="connsiteX225" fmla="*/ 80045 w 112731"/>
                <a:gd name="connsiteY225" fmla="*/ 92707 h 145338"/>
                <a:gd name="connsiteX226" fmla="*/ 77810 w 112731"/>
                <a:gd name="connsiteY226" fmla="*/ 88953 h 145338"/>
                <a:gd name="connsiteX227" fmla="*/ 77586 w 112731"/>
                <a:gd name="connsiteY227" fmla="*/ 86521 h 145338"/>
                <a:gd name="connsiteX228" fmla="*/ 82926 w 112731"/>
                <a:gd name="connsiteY228" fmla="*/ 83309 h 145338"/>
                <a:gd name="connsiteX229" fmla="*/ 83864 w 112731"/>
                <a:gd name="connsiteY229" fmla="*/ 80507 h 145338"/>
                <a:gd name="connsiteX230" fmla="*/ 86574 w 112731"/>
                <a:gd name="connsiteY230" fmla="*/ 81750 h 145338"/>
                <a:gd name="connsiteX231" fmla="*/ 91081 w 112731"/>
                <a:gd name="connsiteY231" fmla="*/ 81657 h 145338"/>
                <a:gd name="connsiteX232" fmla="*/ 92389 w 112731"/>
                <a:gd name="connsiteY232" fmla="*/ 80177 h 145338"/>
                <a:gd name="connsiteX233" fmla="*/ 94544 w 112731"/>
                <a:gd name="connsiteY233" fmla="*/ 79014 h 145338"/>
                <a:gd name="connsiteX234" fmla="*/ 95892 w 112731"/>
                <a:gd name="connsiteY234" fmla="*/ 77124 h 145338"/>
                <a:gd name="connsiteX235" fmla="*/ 96315 w 112731"/>
                <a:gd name="connsiteY235" fmla="*/ 73779 h 145338"/>
                <a:gd name="connsiteX236" fmla="*/ 98998 w 112731"/>
                <a:gd name="connsiteY236" fmla="*/ 72630 h 145338"/>
                <a:gd name="connsiteX237" fmla="*/ 100373 w 112731"/>
                <a:gd name="connsiteY237" fmla="*/ 70687 h 145338"/>
                <a:gd name="connsiteX238" fmla="*/ 103267 w 112731"/>
                <a:gd name="connsiteY238" fmla="*/ 68929 h 145338"/>
                <a:gd name="connsiteX239" fmla="*/ 103968 w 112731"/>
                <a:gd name="connsiteY239" fmla="*/ 64197 h 145338"/>
                <a:gd name="connsiteX240" fmla="*/ 105236 w 112731"/>
                <a:gd name="connsiteY240" fmla="*/ 62386 h 145338"/>
                <a:gd name="connsiteX241" fmla="*/ 111779 w 112731"/>
                <a:gd name="connsiteY241" fmla="*/ 58751 h 145338"/>
                <a:gd name="connsiteX242" fmla="*/ 111462 w 112731"/>
                <a:gd name="connsiteY242" fmla="*/ 56676 h 145338"/>
                <a:gd name="connsiteX243" fmla="*/ 108012 w 112731"/>
                <a:gd name="connsiteY243" fmla="*/ 51376 h 145338"/>
                <a:gd name="connsiteX244" fmla="*/ 106611 w 112731"/>
                <a:gd name="connsiteY244" fmla="*/ 46393 h 145338"/>
                <a:gd name="connsiteX245" fmla="*/ 105171 w 112731"/>
                <a:gd name="connsiteY245" fmla="*/ 43974 h 145338"/>
                <a:gd name="connsiteX246" fmla="*/ 101919 w 112731"/>
                <a:gd name="connsiteY246" fmla="*/ 41146 h 145338"/>
                <a:gd name="connsiteX247" fmla="*/ 100532 w 112731"/>
                <a:gd name="connsiteY247" fmla="*/ 38370 h 145338"/>
                <a:gd name="connsiteX248" fmla="*/ 100399 w 112731"/>
                <a:gd name="connsiteY248" fmla="*/ 35145 h 145338"/>
                <a:gd name="connsiteX249" fmla="*/ 101747 w 112731"/>
                <a:gd name="connsiteY249" fmla="*/ 32581 h 145338"/>
                <a:gd name="connsiteX250" fmla="*/ 101576 w 112731"/>
                <a:gd name="connsiteY250" fmla="*/ 30083 h 145338"/>
                <a:gd name="connsiteX251" fmla="*/ 101972 w 112731"/>
                <a:gd name="connsiteY251" fmla="*/ 27492 h 145338"/>
                <a:gd name="connsiteX252" fmla="*/ 102541 w 112731"/>
                <a:gd name="connsiteY252" fmla="*/ 25999 h 145338"/>
                <a:gd name="connsiteX253" fmla="*/ 104312 w 112731"/>
                <a:gd name="connsiteY253" fmla="*/ 24598 h 145338"/>
                <a:gd name="connsiteX254" fmla="*/ 104285 w 112731"/>
                <a:gd name="connsiteY254" fmla="*/ 22232 h 145338"/>
                <a:gd name="connsiteX255" fmla="*/ 105620 w 112731"/>
                <a:gd name="connsiteY255" fmla="*/ 21386 h 145338"/>
                <a:gd name="connsiteX256" fmla="*/ 107537 w 112731"/>
                <a:gd name="connsiteY256" fmla="*/ 19046 h 14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112731" h="145338">
                  <a:moveTo>
                    <a:pt x="18280" y="91636"/>
                  </a:moveTo>
                  <a:lnTo>
                    <a:pt x="17843" y="92852"/>
                  </a:lnTo>
                  <a:lnTo>
                    <a:pt x="18570" y="94306"/>
                  </a:lnTo>
                  <a:lnTo>
                    <a:pt x="19496" y="93500"/>
                  </a:lnTo>
                  <a:lnTo>
                    <a:pt x="19245" y="91478"/>
                  </a:lnTo>
                  <a:lnTo>
                    <a:pt x="18280" y="91636"/>
                  </a:lnTo>
                  <a:close/>
                  <a:moveTo>
                    <a:pt x="107537" y="19046"/>
                  </a:moveTo>
                  <a:lnTo>
                    <a:pt x="110219" y="19324"/>
                  </a:lnTo>
                  <a:lnTo>
                    <a:pt x="112004" y="19786"/>
                  </a:lnTo>
                  <a:lnTo>
                    <a:pt x="112731" y="19033"/>
                  </a:lnTo>
                  <a:lnTo>
                    <a:pt x="111687" y="18346"/>
                  </a:lnTo>
                  <a:lnTo>
                    <a:pt x="110854" y="17117"/>
                  </a:lnTo>
                  <a:lnTo>
                    <a:pt x="109440" y="15940"/>
                  </a:lnTo>
                  <a:lnTo>
                    <a:pt x="107087" y="14328"/>
                  </a:lnTo>
                  <a:lnTo>
                    <a:pt x="105541" y="12662"/>
                  </a:lnTo>
                  <a:lnTo>
                    <a:pt x="104351" y="11697"/>
                  </a:lnTo>
                  <a:lnTo>
                    <a:pt x="103096" y="11393"/>
                  </a:lnTo>
                  <a:lnTo>
                    <a:pt x="100306" y="10045"/>
                  </a:lnTo>
                  <a:lnTo>
                    <a:pt x="98007" y="8565"/>
                  </a:lnTo>
                  <a:lnTo>
                    <a:pt x="95984" y="6926"/>
                  </a:lnTo>
                  <a:lnTo>
                    <a:pt x="94081" y="3437"/>
                  </a:lnTo>
                  <a:lnTo>
                    <a:pt x="93592" y="2908"/>
                  </a:lnTo>
                  <a:lnTo>
                    <a:pt x="91174" y="2194"/>
                  </a:lnTo>
                  <a:lnTo>
                    <a:pt x="89984" y="1150"/>
                  </a:lnTo>
                  <a:lnTo>
                    <a:pt x="88755" y="648"/>
                  </a:lnTo>
                  <a:lnTo>
                    <a:pt x="87565" y="965"/>
                  </a:lnTo>
                  <a:lnTo>
                    <a:pt x="86349" y="634"/>
                  </a:lnTo>
                  <a:lnTo>
                    <a:pt x="85226" y="66"/>
                  </a:lnTo>
                  <a:lnTo>
                    <a:pt x="84221" y="0"/>
                  </a:lnTo>
                  <a:lnTo>
                    <a:pt x="83890" y="899"/>
                  </a:lnTo>
                  <a:lnTo>
                    <a:pt x="84538" y="2829"/>
                  </a:lnTo>
                  <a:lnTo>
                    <a:pt x="84922" y="6040"/>
                  </a:lnTo>
                  <a:lnTo>
                    <a:pt x="85873" y="7983"/>
                  </a:lnTo>
                  <a:lnTo>
                    <a:pt x="86811" y="10759"/>
                  </a:lnTo>
                  <a:lnTo>
                    <a:pt x="88160" y="14275"/>
                  </a:lnTo>
                  <a:lnTo>
                    <a:pt x="88067" y="15015"/>
                  </a:lnTo>
                  <a:lnTo>
                    <a:pt x="86534" y="15121"/>
                  </a:lnTo>
                  <a:lnTo>
                    <a:pt x="86111" y="15345"/>
                  </a:lnTo>
                  <a:lnTo>
                    <a:pt x="85952" y="16548"/>
                  </a:lnTo>
                  <a:lnTo>
                    <a:pt x="85067" y="16746"/>
                  </a:lnTo>
                  <a:lnTo>
                    <a:pt x="83798" y="16046"/>
                  </a:lnTo>
                  <a:lnTo>
                    <a:pt x="82027" y="15345"/>
                  </a:lnTo>
                  <a:lnTo>
                    <a:pt x="80665" y="15253"/>
                  </a:lnTo>
                  <a:lnTo>
                    <a:pt x="79872" y="15953"/>
                  </a:lnTo>
                  <a:lnTo>
                    <a:pt x="79317" y="17473"/>
                  </a:lnTo>
                  <a:lnTo>
                    <a:pt x="79211" y="18716"/>
                  </a:lnTo>
                  <a:lnTo>
                    <a:pt x="79555" y="19866"/>
                  </a:lnTo>
                  <a:lnTo>
                    <a:pt x="80110" y="21293"/>
                  </a:lnTo>
                  <a:lnTo>
                    <a:pt x="79450" y="22668"/>
                  </a:lnTo>
                  <a:lnTo>
                    <a:pt x="78551" y="23382"/>
                  </a:lnTo>
                  <a:lnTo>
                    <a:pt x="76991" y="25404"/>
                  </a:lnTo>
                  <a:lnTo>
                    <a:pt x="76594" y="26237"/>
                  </a:lnTo>
                  <a:lnTo>
                    <a:pt x="74705" y="26250"/>
                  </a:lnTo>
                  <a:lnTo>
                    <a:pt x="72590" y="26170"/>
                  </a:lnTo>
                  <a:lnTo>
                    <a:pt x="70105" y="26712"/>
                  </a:lnTo>
                  <a:lnTo>
                    <a:pt x="65717" y="26990"/>
                  </a:lnTo>
                  <a:lnTo>
                    <a:pt x="62783" y="26580"/>
                  </a:lnTo>
                  <a:lnTo>
                    <a:pt x="59623" y="26964"/>
                  </a:lnTo>
                  <a:lnTo>
                    <a:pt x="57363" y="27624"/>
                  </a:lnTo>
                  <a:lnTo>
                    <a:pt x="57509" y="28602"/>
                  </a:lnTo>
                  <a:lnTo>
                    <a:pt x="58381" y="30056"/>
                  </a:lnTo>
                  <a:lnTo>
                    <a:pt x="59412" y="31008"/>
                  </a:lnTo>
                  <a:lnTo>
                    <a:pt x="60390" y="31642"/>
                  </a:lnTo>
                  <a:lnTo>
                    <a:pt x="62518" y="33599"/>
                  </a:lnTo>
                  <a:lnTo>
                    <a:pt x="64659" y="35502"/>
                  </a:lnTo>
                  <a:lnTo>
                    <a:pt x="67038" y="36731"/>
                  </a:lnTo>
                  <a:lnTo>
                    <a:pt x="68453" y="38053"/>
                  </a:lnTo>
                  <a:lnTo>
                    <a:pt x="69140" y="39282"/>
                  </a:lnTo>
                  <a:lnTo>
                    <a:pt x="69140" y="40829"/>
                  </a:lnTo>
                  <a:lnTo>
                    <a:pt x="68955" y="42851"/>
                  </a:lnTo>
                  <a:lnTo>
                    <a:pt x="68453" y="44093"/>
                  </a:lnTo>
                  <a:lnTo>
                    <a:pt x="67554" y="44054"/>
                  </a:lnTo>
                  <a:lnTo>
                    <a:pt x="65836" y="43327"/>
                  </a:lnTo>
                  <a:lnTo>
                    <a:pt x="64448" y="42415"/>
                  </a:lnTo>
                  <a:lnTo>
                    <a:pt x="62108" y="42071"/>
                  </a:lnTo>
                  <a:lnTo>
                    <a:pt x="57139" y="42653"/>
                  </a:lnTo>
                  <a:lnTo>
                    <a:pt x="54284" y="42243"/>
                  </a:lnTo>
                  <a:lnTo>
                    <a:pt x="52631" y="41503"/>
                  </a:lnTo>
                  <a:lnTo>
                    <a:pt x="50398" y="41450"/>
                  </a:lnTo>
                  <a:lnTo>
                    <a:pt x="46472" y="40458"/>
                  </a:lnTo>
                  <a:lnTo>
                    <a:pt x="44225" y="40141"/>
                  </a:lnTo>
                  <a:lnTo>
                    <a:pt x="42904" y="39507"/>
                  </a:lnTo>
                  <a:lnTo>
                    <a:pt x="41952" y="38053"/>
                  </a:lnTo>
                  <a:lnTo>
                    <a:pt x="40445" y="37048"/>
                  </a:lnTo>
                  <a:lnTo>
                    <a:pt x="39269" y="35846"/>
                  </a:lnTo>
                  <a:lnTo>
                    <a:pt x="37233" y="34339"/>
                  </a:lnTo>
                  <a:lnTo>
                    <a:pt x="35647" y="33585"/>
                  </a:lnTo>
                  <a:lnTo>
                    <a:pt x="34312" y="33268"/>
                  </a:lnTo>
                  <a:lnTo>
                    <a:pt x="33506" y="34180"/>
                  </a:lnTo>
                  <a:lnTo>
                    <a:pt x="32581" y="35000"/>
                  </a:lnTo>
                  <a:lnTo>
                    <a:pt x="31471" y="34815"/>
                  </a:lnTo>
                  <a:lnTo>
                    <a:pt x="31100" y="35039"/>
                  </a:lnTo>
                  <a:lnTo>
                    <a:pt x="30902" y="35713"/>
                  </a:lnTo>
                  <a:lnTo>
                    <a:pt x="29448" y="37114"/>
                  </a:lnTo>
                  <a:lnTo>
                    <a:pt x="29593" y="38397"/>
                  </a:lnTo>
                  <a:lnTo>
                    <a:pt x="30135" y="41119"/>
                  </a:lnTo>
                  <a:lnTo>
                    <a:pt x="30981" y="43921"/>
                  </a:lnTo>
                  <a:lnTo>
                    <a:pt x="30968" y="44913"/>
                  </a:lnTo>
                  <a:lnTo>
                    <a:pt x="30162" y="45085"/>
                  </a:lnTo>
                  <a:lnTo>
                    <a:pt x="29686" y="45930"/>
                  </a:lnTo>
                  <a:lnTo>
                    <a:pt x="29144" y="48574"/>
                  </a:lnTo>
                  <a:lnTo>
                    <a:pt x="28668" y="51006"/>
                  </a:lnTo>
                  <a:lnTo>
                    <a:pt x="27016" y="52645"/>
                  </a:lnTo>
                  <a:lnTo>
                    <a:pt x="26606" y="54152"/>
                  </a:lnTo>
                  <a:lnTo>
                    <a:pt x="26699" y="55526"/>
                  </a:lnTo>
                  <a:lnTo>
                    <a:pt x="25893" y="57443"/>
                  </a:lnTo>
                  <a:lnTo>
                    <a:pt x="23447" y="57786"/>
                  </a:lnTo>
                  <a:lnTo>
                    <a:pt x="21650" y="58342"/>
                  </a:lnTo>
                  <a:lnTo>
                    <a:pt x="20447" y="58487"/>
                  </a:lnTo>
                  <a:lnTo>
                    <a:pt x="19918" y="59267"/>
                  </a:lnTo>
                  <a:lnTo>
                    <a:pt x="19853" y="60456"/>
                  </a:lnTo>
                  <a:lnTo>
                    <a:pt x="19760" y="60932"/>
                  </a:lnTo>
                  <a:lnTo>
                    <a:pt x="18584" y="60932"/>
                  </a:lnTo>
                  <a:lnTo>
                    <a:pt x="17909" y="61937"/>
                  </a:lnTo>
                  <a:lnTo>
                    <a:pt x="16165" y="64237"/>
                  </a:lnTo>
                  <a:lnTo>
                    <a:pt x="14023" y="64659"/>
                  </a:lnTo>
                  <a:lnTo>
                    <a:pt x="11829" y="66193"/>
                  </a:lnTo>
                  <a:lnTo>
                    <a:pt x="9807" y="67356"/>
                  </a:lnTo>
                  <a:lnTo>
                    <a:pt x="9054" y="68017"/>
                  </a:lnTo>
                  <a:lnTo>
                    <a:pt x="9120" y="68744"/>
                  </a:lnTo>
                  <a:lnTo>
                    <a:pt x="9186" y="69669"/>
                  </a:lnTo>
                  <a:lnTo>
                    <a:pt x="8023" y="69854"/>
                  </a:lnTo>
                  <a:lnTo>
                    <a:pt x="6780" y="69814"/>
                  </a:lnTo>
                  <a:lnTo>
                    <a:pt x="5115" y="71929"/>
                  </a:lnTo>
                  <a:lnTo>
                    <a:pt x="4613" y="73727"/>
                  </a:lnTo>
                  <a:lnTo>
                    <a:pt x="1137" y="77573"/>
                  </a:lnTo>
                  <a:lnTo>
                    <a:pt x="0" y="79741"/>
                  </a:lnTo>
                  <a:lnTo>
                    <a:pt x="767" y="82556"/>
                  </a:lnTo>
                  <a:lnTo>
                    <a:pt x="1176" y="80494"/>
                  </a:lnTo>
                  <a:lnTo>
                    <a:pt x="1744" y="83005"/>
                  </a:lnTo>
                  <a:lnTo>
                    <a:pt x="3555" y="84168"/>
                  </a:lnTo>
                  <a:lnTo>
                    <a:pt x="8076" y="86283"/>
                  </a:lnTo>
                  <a:lnTo>
                    <a:pt x="10203" y="88358"/>
                  </a:lnTo>
                  <a:lnTo>
                    <a:pt x="12239" y="91226"/>
                  </a:lnTo>
                  <a:lnTo>
                    <a:pt x="13416" y="90737"/>
                  </a:lnTo>
                  <a:lnTo>
                    <a:pt x="13918" y="90182"/>
                  </a:lnTo>
                  <a:lnTo>
                    <a:pt x="12900" y="87671"/>
                  </a:lnTo>
                  <a:lnTo>
                    <a:pt x="13521" y="87208"/>
                  </a:lnTo>
                  <a:lnTo>
                    <a:pt x="16389" y="88794"/>
                  </a:lnTo>
                  <a:lnTo>
                    <a:pt x="23196" y="91940"/>
                  </a:lnTo>
                  <a:lnTo>
                    <a:pt x="25126" y="92138"/>
                  </a:lnTo>
                  <a:lnTo>
                    <a:pt x="30043" y="93751"/>
                  </a:lnTo>
                  <a:lnTo>
                    <a:pt x="31629" y="96553"/>
                  </a:lnTo>
                  <a:lnTo>
                    <a:pt x="33862" y="99421"/>
                  </a:lnTo>
                  <a:lnTo>
                    <a:pt x="34272" y="100492"/>
                  </a:lnTo>
                  <a:lnTo>
                    <a:pt x="33784" y="112335"/>
                  </a:lnTo>
                  <a:lnTo>
                    <a:pt x="34880" y="114212"/>
                  </a:lnTo>
                  <a:lnTo>
                    <a:pt x="38687" y="115996"/>
                  </a:lnTo>
                  <a:lnTo>
                    <a:pt x="41542" y="115890"/>
                  </a:lnTo>
                  <a:lnTo>
                    <a:pt x="43273" y="116432"/>
                  </a:lnTo>
                  <a:lnTo>
                    <a:pt x="45322" y="117622"/>
                  </a:lnTo>
                  <a:lnTo>
                    <a:pt x="44001" y="117912"/>
                  </a:lnTo>
                  <a:lnTo>
                    <a:pt x="42176" y="117793"/>
                  </a:lnTo>
                  <a:lnTo>
                    <a:pt x="39916" y="118216"/>
                  </a:lnTo>
                  <a:lnTo>
                    <a:pt x="35660" y="121322"/>
                  </a:lnTo>
                  <a:lnTo>
                    <a:pt x="34445" y="123517"/>
                  </a:lnTo>
                  <a:lnTo>
                    <a:pt x="34008" y="127482"/>
                  </a:lnTo>
                  <a:lnTo>
                    <a:pt x="34643" y="128817"/>
                  </a:lnTo>
                  <a:lnTo>
                    <a:pt x="35211" y="130575"/>
                  </a:lnTo>
                  <a:lnTo>
                    <a:pt x="32224" y="133562"/>
                  </a:lnTo>
                  <a:lnTo>
                    <a:pt x="34616" y="134355"/>
                  </a:lnTo>
                  <a:lnTo>
                    <a:pt x="37445" y="134038"/>
                  </a:lnTo>
                  <a:lnTo>
                    <a:pt x="39916" y="135042"/>
                  </a:lnTo>
                  <a:lnTo>
                    <a:pt x="43617" y="134593"/>
                  </a:lnTo>
                  <a:lnTo>
                    <a:pt x="44793" y="134936"/>
                  </a:lnTo>
                  <a:lnTo>
                    <a:pt x="46023" y="135650"/>
                  </a:lnTo>
                  <a:lnTo>
                    <a:pt x="45019" y="136192"/>
                  </a:lnTo>
                  <a:lnTo>
                    <a:pt x="41568" y="139245"/>
                  </a:lnTo>
                  <a:lnTo>
                    <a:pt x="42560" y="139496"/>
                  </a:lnTo>
                  <a:lnTo>
                    <a:pt x="44793" y="140659"/>
                  </a:lnTo>
                  <a:lnTo>
                    <a:pt x="50120" y="141770"/>
                  </a:lnTo>
                  <a:lnTo>
                    <a:pt x="52539" y="144506"/>
                  </a:lnTo>
                  <a:lnTo>
                    <a:pt x="52658" y="145180"/>
                  </a:lnTo>
                  <a:lnTo>
                    <a:pt x="53861" y="145338"/>
                  </a:lnTo>
                  <a:lnTo>
                    <a:pt x="54720" y="145021"/>
                  </a:lnTo>
                  <a:lnTo>
                    <a:pt x="56768" y="142589"/>
                  </a:lnTo>
                  <a:lnTo>
                    <a:pt x="57720" y="139642"/>
                  </a:lnTo>
                  <a:lnTo>
                    <a:pt x="57614" y="138346"/>
                  </a:lnTo>
                  <a:lnTo>
                    <a:pt x="59055" y="137699"/>
                  </a:lnTo>
                  <a:lnTo>
                    <a:pt x="64435" y="140897"/>
                  </a:lnTo>
                  <a:lnTo>
                    <a:pt x="66999" y="141003"/>
                  </a:lnTo>
                  <a:lnTo>
                    <a:pt x="70092" y="144651"/>
                  </a:lnTo>
                  <a:lnTo>
                    <a:pt x="70871" y="144056"/>
                  </a:lnTo>
                  <a:lnTo>
                    <a:pt x="71056" y="142193"/>
                  </a:lnTo>
                  <a:lnTo>
                    <a:pt x="74321" y="140765"/>
                  </a:lnTo>
                  <a:lnTo>
                    <a:pt x="80045" y="143105"/>
                  </a:lnTo>
                  <a:lnTo>
                    <a:pt x="81300" y="143290"/>
                  </a:lnTo>
                  <a:lnTo>
                    <a:pt x="81657" y="143528"/>
                  </a:lnTo>
                  <a:lnTo>
                    <a:pt x="82132" y="142986"/>
                  </a:lnTo>
                  <a:lnTo>
                    <a:pt x="81842" y="142206"/>
                  </a:lnTo>
                  <a:lnTo>
                    <a:pt x="80745" y="139642"/>
                  </a:lnTo>
                  <a:lnTo>
                    <a:pt x="82014" y="137871"/>
                  </a:lnTo>
                  <a:lnTo>
                    <a:pt x="83322" y="134223"/>
                  </a:lnTo>
                  <a:lnTo>
                    <a:pt x="83878" y="132227"/>
                  </a:lnTo>
                  <a:lnTo>
                    <a:pt x="84684" y="130363"/>
                  </a:lnTo>
                  <a:lnTo>
                    <a:pt x="86005" y="129121"/>
                  </a:lnTo>
                  <a:lnTo>
                    <a:pt x="87578" y="128526"/>
                  </a:lnTo>
                  <a:lnTo>
                    <a:pt x="90354" y="128275"/>
                  </a:lnTo>
                  <a:lnTo>
                    <a:pt x="95998" y="128513"/>
                  </a:lnTo>
                  <a:lnTo>
                    <a:pt x="96989" y="128301"/>
                  </a:lnTo>
                  <a:lnTo>
                    <a:pt x="100756" y="128103"/>
                  </a:lnTo>
                  <a:lnTo>
                    <a:pt x="101813" y="128433"/>
                  </a:lnTo>
                  <a:lnTo>
                    <a:pt x="104708" y="128645"/>
                  </a:lnTo>
                  <a:lnTo>
                    <a:pt x="107708" y="128407"/>
                  </a:lnTo>
                  <a:lnTo>
                    <a:pt x="109030" y="127865"/>
                  </a:lnTo>
                  <a:lnTo>
                    <a:pt x="110074" y="126953"/>
                  </a:lnTo>
                  <a:lnTo>
                    <a:pt x="110603" y="125301"/>
                  </a:lnTo>
                  <a:lnTo>
                    <a:pt x="110537" y="122248"/>
                  </a:lnTo>
                  <a:lnTo>
                    <a:pt x="110854" y="119842"/>
                  </a:lnTo>
                  <a:lnTo>
                    <a:pt x="111462" y="119393"/>
                  </a:lnTo>
                  <a:lnTo>
                    <a:pt x="109678" y="117754"/>
                  </a:lnTo>
                  <a:lnTo>
                    <a:pt x="106994" y="115917"/>
                  </a:lnTo>
                  <a:lnTo>
                    <a:pt x="104457" y="114753"/>
                  </a:lnTo>
                  <a:lnTo>
                    <a:pt x="103149" y="113894"/>
                  </a:lnTo>
                  <a:lnTo>
                    <a:pt x="98588" y="111568"/>
                  </a:lnTo>
                  <a:lnTo>
                    <a:pt x="91874" y="106268"/>
                  </a:lnTo>
                  <a:lnTo>
                    <a:pt x="89323" y="105105"/>
                  </a:lnTo>
                  <a:lnTo>
                    <a:pt x="86362" y="104589"/>
                  </a:lnTo>
                  <a:lnTo>
                    <a:pt x="83943" y="103558"/>
                  </a:lnTo>
                  <a:lnTo>
                    <a:pt x="81208" y="102752"/>
                  </a:lnTo>
                  <a:lnTo>
                    <a:pt x="79793" y="100254"/>
                  </a:lnTo>
                  <a:lnTo>
                    <a:pt x="79661" y="98060"/>
                  </a:lnTo>
                  <a:lnTo>
                    <a:pt x="80110" y="97280"/>
                  </a:lnTo>
                  <a:lnTo>
                    <a:pt x="81934" y="97954"/>
                  </a:lnTo>
                  <a:lnTo>
                    <a:pt x="81432" y="95588"/>
                  </a:lnTo>
                  <a:lnTo>
                    <a:pt x="80045" y="92707"/>
                  </a:lnTo>
                  <a:lnTo>
                    <a:pt x="77810" y="88953"/>
                  </a:lnTo>
                  <a:lnTo>
                    <a:pt x="77586" y="86521"/>
                  </a:lnTo>
                  <a:lnTo>
                    <a:pt x="82926" y="83309"/>
                  </a:lnTo>
                  <a:lnTo>
                    <a:pt x="83864" y="80507"/>
                  </a:lnTo>
                  <a:lnTo>
                    <a:pt x="86574" y="81750"/>
                  </a:lnTo>
                  <a:lnTo>
                    <a:pt x="91081" y="81657"/>
                  </a:lnTo>
                  <a:lnTo>
                    <a:pt x="92389" y="80177"/>
                  </a:lnTo>
                  <a:lnTo>
                    <a:pt x="94544" y="79014"/>
                  </a:lnTo>
                  <a:lnTo>
                    <a:pt x="95892" y="77124"/>
                  </a:lnTo>
                  <a:lnTo>
                    <a:pt x="96315" y="73779"/>
                  </a:lnTo>
                  <a:lnTo>
                    <a:pt x="98998" y="72630"/>
                  </a:lnTo>
                  <a:lnTo>
                    <a:pt x="100373" y="70687"/>
                  </a:lnTo>
                  <a:lnTo>
                    <a:pt x="103267" y="68929"/>
                  </a:lnTo>
                  <a:lnTo>
                    <a:pt x="103968" y="64197"/>
                  </a:lnTo>
                  <a:lnTo>
                    <a:pt x="105236" y="62386"/>
                  </a:lnTo>
                  <a:lnTo>
                    <a:pt x="111779" y="58751"/>
                  </a:lnTo>
                  <a:lnTo>
                    <a:pt x="111462" y="56676"/>
                  </a:lnTo>
                  <a:lnTo>
                    <a:pt x="108012" y="51376"/>
                  </a:lnTo>
                  <a:lnTo>
                    <a:pt x="106611" y="46393"/>
                  </a:lnTo>
                  <a:lnTo>
                    <a:pt x="105171" y="43974"/>
                  </a:lnTo>
                  <a:lnTo>
                    <a:pt x="101919" y="41146"/>
                  </a:lnTo>
                  <a:lnTo>
                    <a:pt x="100532" y="38370"/>
                  </a:lnTo>
                  <a:lnTo>
                    <a:pt x="100399" y="35145"/>
                  </a:lnTo>
                  <a:lnTo>
                    <a:pt x="101747" y="32581"/>
                  </a:lnTo>
                  <a:lnTo>
                    <a:pt x="101576" y="30083"/>
                  </a:lnTo>
                  <a:lnTo>
                    <a:pt x="101972" y="27492"/>
                  </a:lnTo>
                  <a:lnTo>
                    <a:pt x="102541" y="25999"/>
                  </a:lnTo>
                  <a:lnTo>
                    <a:pt x="104312" y="24598"/>
                  </a:lnTo>
                  <a:lnTo>
                    <a:pt x="104285" y="22232"/>
                  </a:lnTo>
                  <a:lnTo>
                    <a:pt x="105620" y="21386"/>
                  </a:lnTo>
                  <a:lnTo>
                    <a:pt x="107537" y="1904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2" name="Volný tvar: obrazec 109">
              <a:extLst>
                <a:ext uri="{FF2B5EF4-FFF2-40B4-BE49-F238E27FC236}">
                  <a16:creationId xmlns:a16="http://schemas.microsoft.com/office/drawing/2014/main" id="{59520D1A-13E0-A078-C698-6FCB142F0351}"/>
                </a:ext>
              </a:extLst>
            </p:cNvPr>
            <p:cNvSpPr/>
            <p:nvPr/>
          </p:nvSpPr>
          <p:spPr>
            <a:xfrm>
              <a:off x="3334557" y="4472028"/>
              <a:ext cx="315501" cy="288167"/>
            </a:xfrm>
            <a:custGeom>
              <a:avLst/>
              <a:gdLst>
                <a:gd name="connsiteX0" fmla="*/ 112877 w 296730"/>
                <a:gd name="connsiteY0" fmla="*/ 264057 h 271022"/>
                <a:gd name="connsiteX1" fmla="*/ 110709 w 296730"/>
                <a:gd name="connsiteY1" fmla="*/ 267798 h 271022"/>
                <a:gd name="connsiteX2" fmla="*/ 112295 w 296730"/>
                <a:gd name="connsiteY2" fmla="*/ 268009 h 271022"/>
                <a:gd name="connsiteX3" fmla="*/ 114714 w 296730"/>
                <a:gd name="connsiteY3" fmla="*/ 267150 h 271022"/>
                <a:gd name="connsiteX4" fmla="*/ 115388 w 296730"/>
                <a:gd name="connsiteY4" fmla="*/ 265194 h 271022"/>
                <a:gd name="connsiteX5" fmla="*/ 113974 w 296730"/>
                <a:gd name="connsiteY5" fmla="*/ 264863 h 271022"/>
                <a:gd name="connsiteX6" fmla="*/ 112877 w 296730"/>
                <a:gd name="connsiteY6" fmla="*/ 264057 h 271022"/>
                <a:gd name="connsiteX7" fmla="*/ 296691 w 296730"/>
                <a:gd name="connsiteY7" fmla="*/ 48680 h 271022"/>
                <a:gd name="connsiteX8" fmla="*/ 295871 w 296730"/>
                <a:gd name="connsiteY8" fmla="*/ 47028 h 271022"/>
                <a:gd name="connsiteX9" fmla="*/ 295726 w 296730"/>
                <a:gd name="connsiteY9" fmla="*/ 46671 h 271022"/>
                <a:gd name="connsiteX10" fmla="*/ 294180 w 296730"/>
                <a:gd name="connsiteY10" fmla="*/ 44516 h 271022"/>
                <a:gd name="connsiteX11" fmla="*/ 291615 w 296730"/>
                <a:gd name="connsiteY11" fmla="*/ 43221 h 271022"/>
                <a:gd name="connsiteX12" fmla="*/ 288073 w 296730"/>
                <a:gd name="connsiteY12" fmla="*/ 42877 h 271022"/>
                <a:gd name="connsiteX13" fmla="*/ 286196 w 296730"/>
                <a:gd name="connsiteY13" fmla="*/ 42111 h 271022"/>
                <a:gd name="connsiteX14" fmla="*/ 285879 w 296730"/>
                <a:gd name="connsiteY14" fmla="*/ 40313 h 271022"/>
                <a:gd name="connsiteX15" fmla="*/ 285694 w 296730"/>
                <a:gd name="connsiteY15" fmla="*/ 39269 h 271022"/>
                <a:gd name="connsiteX16" fmla="*/ 285509 w 296730"/>
                <a:gd name="connsiteY16" fmla="*/ 38132 h 271022"/>
                <a:gd name="connsiteX17" fmla="*/ 285245 w 296730"/>
                <a:gd name="connsiteY17" fmla="*/ 35621 h 271022"/>
                <a:gd name="connsiteX18" fmla="*/ 282826 w 296730"/>
                <a:gd name="connsiteY18" fmla="*/ 22470 h 271022"/>
                <a:gd name="connsiteX19" fmla="*/ 279548 w 296730"/>
                <a:gd name="connsiteY19" fmla="*/ 17381 h 271022"/>
                <a:gd name="connsiteX20" fmla="*/ 275345 w 296730"/>
                <a:gd name="connsiteY20" fmla="*/ 10852 h 271022"/>
                <a:gd name="connsiteX21" fmla="*/ 271432 w 296730"/>
                <a:gd name="connsiteY21" fmla="*/ 4772 h 271022"/>
                <a:gd name="connsiteX22" fmla="*/ 266991 w 296730"/>
                <a:gd name="connsiteY22" fmla="*/ 4851 h 271022"/>
                <a:gd name="connsiteX23" fmla="*/ 264440 w 296730"/>
                <a:gd name="connsiteY23" fmla="*/ 5723 h 271022"/>
                <a:gd name="connsiteX24" fmla="*/ 261229 w 296730"/>
                <a:gd name="connsiteY24" fmla="*/ 8486 h 271022"/>
                <a:gd name="connsiteX25" fmla="*/ 257634 w 296730"/>
                <a:gd name="connsiteY25" fmla="*/ 9570 h 271022"/>
                <a:gd name="connsiteX26" fmla="*/ 253259 w 296730"/>
                <a:gd name="connsiteY26" fmla="*/ 11988 h 271022"/>
                <a:gd name="connsiteX27" fmla="*/ 250496 w 296730"/>
                <a:gd name="connsiteY27" fmla="*/ 13931 h 271022"/>
                <a:gd name="connsiteX28" fmla="*/ 247892 w 296730"/>
                <a:gd name="connsiteY28" fmla="*/ 15451 h 271022"/>
                <a:gd name="connsiteX29" fmla="*/ 244310 w 296730"/>
                <a:gd name="connsiteY29" fmla="*/ 19192 h 271022"/>
                <a:gd name="connsiteX30" fmla="*/ 243147 w 296730"/>
                <a:gd name="connsiteY30" fmla="*/ 22033 h 271022"/>
                <a:gd name="connsiteX31" fmla="*/ 239578 w 296730"/>
                <a:gd name="connsiteY31" fmla="*/ 22602 h 271022"/>
                <a:gd name="connsiteX32" fmla="*/ 234595 w 296730"/>
                <a:gd name="connsiteY32" fmla="*/ 22126 h 271022"/>
                <a:gd name="connsiteX33" fmla="*/ 231423 w 296730"/>
                <a:gd name="connsiteY33" fmla="*/ 19258 h 271022"/>
                <a:gd name="connsiteX34" fmla="*/ 224074 w 296730"/>
                <a:gd name="connsiteY34" fmla="*/ 16271 h 271022"/>
                <a:gd name="connsiteX35" fmla="*/ 219316 w 296730"/>
                <a:gd name="connsiteY35" fmla="*/ 15055 h 271022"/>
                <a:gd name="connsiteX36" fmla="*/ 217109 w 296730"/>
                <a:gd name="connsiteY36" fmla="*/ 14685 h 271022"/>
                <a:gd name="connsiteX37" fmla="*/ 205887 w 296730"/>
                <a:gd name="connsiteY37" fmla="*/ 14182 h 271022"/>
                <a:gd name="connsiteX38" fmla="*/ 193926 w 296730"/>
                <a:gd name="connsiteY38" fmla="*/ 15346 h 271022"/>
                <a:gd name="connsiteX39" fmla="*/ 187819 w 296730"/>
                <a:gd name="connsiteY39" fmla="*/ 16733 h 271022"/>
                <a:gd name="connsiteX40" fmla="*/ 186709 w 296730"/>
                <a:gd name="connsiteY40" fmla="*/ 17037 h 271022"/>
                <a:gd name="connsiteX41" fmla="*/ 183246 w 296730"/>
                <a:gd name="connsiteY41" fmla="*/ 18848 h 271022"/>
                <a:gd name="connsiteX42" fmla="*/ 180378 w 296730"/>
                <a:gd name="connsiteY42" fmla="*/ 20844 h 271022"/>
                <a:gd name="connsiteX43" fmla="*/ 172606 w 296730"/>
                <a:gd name="connsiteY43" fmla="*/ 30017 h 271022"/>
                <a:gd name="connsiteX44" fmla="*/ 162336 w 296730"/>
                <a:gd name="connsiteY44" fmla="*/ 29713 h 271022"/>
                <a:gd name="connsiteX45" fmla="*/ 156296 w 296730"/>
                <a:gd name="connsiteY45" fmla="*/ 28695 h 271022"/>
                <a:gd name="connsiteX46" fmla="*/ 151167 w 296730"/>
                <a:gd name="connsiteY46" fmla="*/ 27267 h 271022"/>
                <a:gd name="connsiteX47" fmla="*/ 143885 w 296730"/>
                <a:gd name="connsiteY47" fmla="*/ 22985 h 271022"/>
                <a:gd name="connsiteX48" fmla="*/ 134963 w 296730"/>
                <a:gd name="connsiteY48" fmla="*/ 16443 h 271022"/>
                <a:gd name="connsiteX49" fmla="*/ 131513 w 296730"/>
                <a:gd name="connsiteY49" fmla="*/ 15544 h 271022"/>
                <a:gd name="connsiteX50" fmla="*/ 128407 w 296730"/>
                <a:gd name="connsiteY50" fmla="*/ 15028 h 271022"/>
                <a:gd name="connsiteX51" fmla="*/ 127376 w 296730"/>
                <a:gd name="connsiteY51" fmla="*/ 15121 h 271022"/>
                <a:gd name="connsiteX52" fmla="*/ 116683 w 296730"/>
                <a:gd name="connsiteY52" fmla="*/ 21637 h 271022"/>
                <a:gd name="connsiteX53" fmla="*/ 114621 w 296730"/>
                <a:gd name="connsiteY53" fmla="*/ 21491 h 271022"/>
                <a:gd name="connsiteX54" fmla="*/ 112097 w 296730"/>
                <a:gd name="connsiteY54" fmla="*/ 22219 h 271022"/>
                <a:gd name="connsiteX55" fmla="*/ 110431 w 296730"/>
                <a:gd name="connsiteY55" fmla="*/ 23831 h 271022"/>
                <a:gd name="connsiteX56" fmla="*/ 109202 w 296730"/>
                <a:gd name="connsiteY56" fmla="*/ 24650 h 271022"/>
                <a:gd name="connsiteX57" fmla="*/ 107920 w 296730"/>
                <a:gd name="connsiteY57" fmla="*/ 24783 h 271022"/>
                <a:gd name="connsiteX58" fmla="*/ 106242 w 296730"/>
                <a:gd name="connsiteY58" fmla="*/ 24426 h 271022"/>
                <a:gd name="connsiteX59" fmla="*/ 104603 w 296730"/>
                <a:gd name="connsiteY59" fmla="*/ 23435 h 271022"/>
                <a:gd name="connsiteX60" fmla="*/ 102964 w 296730"/>
                <a:gd name="connsiteY60" fmla="*/ 21611 h 271022"/>
                <a:gd name="connsiteX61" fmla="*/ 98589 w 296730"/>
                <a:gd name="connsiteY61" fmla="*/ 14367 h 271022"/>
                <a:gd name="connsiteX62" fmla="*/ 97690 w 296730"/>
                <a:gd name="connsiteY62" fmla="*/ 13098 h 271022"/>
                <a:gd name="connsiteX63" fmla="*/ 95826 w 296730"/>
                <a:gd name="connsiteY63" fmla="*/ 10944 h 271022"/>
                <a:gd name="connsiteX64" fmla="*/ 92680 w 296730"/>
                <a:gd name="connsiteY64" fmla="*/ 7600 h 271022"/>
                <a:gd name="connsiteX65" fmla="*/ 90552 w 296730"/>
                <a:gd name="connsiteY65" fmla="*/ 6040 h 271022"/>
                <a:gd name="connsiteX66" fmla="*/ 89257 w 296730"/>
                <a:gd name="connsiteY66" fmla="*/ 5644 h 271022"/>
                <a:gd name="connsiteX67" fmla="*/ 87698 w 296730"/>
                <a:gd name="connsiteY67" fmla="*/ 5908 h 271022"/>
                <a:gd name="connsiteX68" fmla="*/ 79146 w 296730"/>
                <a:gd name="connsiteY68" fmla="*/ 3040 h 271022"/>
                <a:gd name="connsiteX69" fmla="*/ 70594 w 296730"/>
                <a:gd name="connsiteY69" fmla="*/ 0 h 271022"/>
                <a:gd name="connsiteX70" fmla="*/ 68704 w 296730"/>
                <a:gd name="connsiteY70" fmla="*/ 383 h 271022"/>
                <a:gd name="connsiteX71" fmla="*/ 67356 w 296730"/>
                <a:gd name="connsiteY71" fmla="*/ 1018 h 271022"/>
                <a:gd name="connsiteX72" fmla="*/ 64382 w 296730"/>
                <a:gd name="connsiteY72" fmla="*/ 3265 h 271022"/>
                <a:gd name="connsiteX73" fmla="*/ 60893 w 296730"/>
                <a:gd name="connsiteY73" fmla="*/ 3674 h 271022"/>
                <a:gd name="connsiteX74" fmla="*/ 56451 w 296730"/>
                <a:gd name="connsiteY74" fmla="*/ 3489 h 271022"/>
                <a:gd name="connsiteX75" fmla="*/ 54020 w 296730"/>
                <a:gd name="connsiteY75" fmla="*/ 3185 h 271022"/>
                <a:gd name="connsiteX76" fmla="*/ 50094 w 296730"/>
                <a:gd name="connsiteY76" fmla="*/ 3939 h 271022"/>
                <a:gd name="connsiteX77" fmla="*/ 47477 w 296730"/>
                <a:gd name="connsiteY77" fmla="*/ 4824 h 271022"/>
                <a:gd name="connsiteX78" fmla="*/ 44054 w 296730"/>
                <a:gd name="connsiteY78" fmla="*/ 6358 h 271022"/>
                <a:gd name="connsiteX79" fmla="*/ 39586 w 296730"/>
                <a:gd name="connsiteY79" fmla="*/ 10495 h 271022"/>
                <a:gd name="connsiteX80" fmla="*/ 38304 w 296730"/>
                <a:gd name="connsiteY80" fmla="*/ 11023 h 271022"/>
                <a:gd name="connsiteX81" fmla="*/ 37234 w 296730"/>
                <a:gd name="connsiteY81" fmla="*/ 11711 h 271022"/>
                <a:gd name="connsiteX82" fmla="*/ 35660 w 296730"/>
                <a:gd name="connsiteY82" fmla="*/ 23078 h 271022"/>
                <a:gd name="connsiteX83" fmla="*/ 34431 w 296730"/>
                <a:gd name="connsiteY83" fmla="*/ 26488 h 271022"/>
                <a:gd name="connsiteX84" fmla="*/ 32145 w 296730"/>
                <a:gd name="connsiteY84" fmla="*/ 30995 h 271022"/>
                <a:gd name="connsiteX85" fmla="*/ 27690 w 296730"/>
                <a:gd name="connsiteY85" fmla="*/ 35317 h 271022"/>
                <a:gd name="connsiteX86" fmla="*/ 24637 w 296730"/>
                <a:gd name="connsiteY86" fmla="*/ 37921 h 271022"/>
                <a:gd name="connsiteX87" fmla="*/ 24545 w 296730"/>
                <a:gd name="connsiteY87" fmla="*/ 41450 h 271022"/>
                <a:gd name="connsiteX88" fmla="*/ 24267 w 296730"/>
                <a:gd name="connsiteY88" fmla="*/ 47199 h 271022"/>
                <a:gd name="connsiteX89" fmla="*/ 24201 w 296730"/>
                <a:gd name="connsiteY89" fmla="*/ 51151 h 271022"/>
                <a:gd name="connsiteX90" fmla="*/ 24386 w 296730"/>
                <a:gd name="connsiteY90" fmla="*/ 53729 h 271022"/>
                <a:gd name="connsiteX91" fmla="*/ 23871 w 296730"/>
                <a:gd name="connsiteY91" fmla="*/ 54958 h 271022"/>
                <a:gd name="connsiteX92" fmla="*/ 23659 w 296730"/>
                <a:gd name="connsiteY92" fmla="*/ 56081 h 271022"/>
                <a:gd name="connsiteX93" fmla="*/ 23818 w 296730"/>
                <a:gd name="connsiteY93" fmla="*/ 57760 h 271022"/>
                <a:gd name="connsiteX94" fmla="*/ 24532 w 296730"/>
                <a:gd name="connsiteY94" fmla="*/ 58553 h 271022"/>
                <a:gd name="connsiteX95" fmla="*/ 24955 w 296730"/>
                <a:gd name="connsiteY95" fmla="*/ 59611 h 271022"/>
                <a:gd name="connsiteX96" fmla="*/ 24664 w 296730"/>
                <a:gd name="connsiteY96" fmla="*/ 60470 h 271022"/>
                <a:gd name="connsiteX97" fmla="*/ 23223 w 296730"/>
                <a:gd name="connsiteY97" fmla="*/ 61474 h 271022"/>
                <a:gd name="connsiteX98" fmla="*/ 22179 w 296730"/>
                <a:gd name="connsiteY98" fmla="*/ 63298 h 271022"/>
                <a:gd name="connsiteX99" fmla="*/ 20580 w 296730"/>
                <a:gd name="connsiteY99" fmla="*/ 67052 h 271022"/>
                <a:gd name="connsiteX100" fmla="*/ 20487 w 296730"/>
                <a:gd name="connsiteY100" fmla="*/ 69986 h 271022"/>
                <a:gd name="connsiteX101" fmla="*/ 24201 w 296730"/>
                <a:gd name="connsiteY101" fmla="*/ 76159 h 271022"/>
                <a:gd name="connsiteX102" fmla="*/ 24624 w 296730"/>
                <a:gd name="connsiteY102" fmla="*/ 76780 h 271022"/>
                <a:gd name="connsiteX103" fmla="*/ 25589 w 296730"/>
                <a:gd name="connsiteY103" fmla="*/ 77745 h 271022"/>
                <a:gd name="connsiteX104" fmla="*/ 26104 w 296730"/>
                <a:gd name="connsiteY104" fmla="*/ 78895 h 271022"/>
                <a:gd name="connsiteX105" fmla="*/ 26527 w 296730"/>
                <a:gd name="connsiteY105" fmla="*/ 81935 h 271022"/>
                <a:gd name="connsiteX106" fmla="*/ 26778 w 296730"/>
                <a:gd name="connsiteY106" fmla="*/ 85371 h 271022"/>
                <a:gd name="connsiteX107" fmla="*/ 27056 w 296730"/>
                <a:gd name="connsiteY107" fmla="*/ 87684 h 271022"/>
                <a:gd name="connsiteX108" fmla="*/ 28840 w 296730"/>
                <a:gd name="connsiteY108" fmla="*/ 90936 h 271022"/>
                <a:gd name="connsiteX109" fmla="*/ 28946 w 296730"/>
                <a:gd name="connsiteY109" fmla="*/ 92244 h 271022"/>
                <a:gd name="connsiteX110" fmla="*/ 27664 w 296730"/>
                <a:gd name="connsiteY110" fmla="*/ 97095 h 271022"/>
                <a:gd name="connsiteX111" fmla="*/ 27360 w 296730"/>
                <a:gd name="connsiteY111" fmla="*/ 97611 h 271022"/>
                <a:gd name="connsiteX112" fmla="*/ 27029 w 296730"/>
                <a:gd name="connsiteY112" fmla="*/ 97756 h 271022"/>
                <a:gd name="connsiteX113" fmla="*/ 25087 w 296730"/>
                <a:gd name="connsiteY113" fmla="*/ 97333 h 271022"/>
                <a:gd name="connsiteX114" fmla="*/ 24254 w 296730"/>
                <a:gd name="connsiteY114" fmla="*/ 97862 h 271022"/>
                <a:gd name="connsiteX115" fmla="*/ 23183 w 296730"/>
                <a:gd name="connsiteY115" fmla="*/ 99514 h 271022"/>
                <a:gd name="connsiteX116" fmla="*/ 22522 w 296730"/>
                <a:gd name="connsiteY116" fmla="*/ 101153 h 271022"/>
                <a:gd name="connsiteX117" fmla="*/ 22483 w 296730"/>
                <a:gd name="connsiteY117" fmla="*/ 101840 h 271022"/>
                <a:gd name="connsiteX118" fmla="*/ 24188 w 296730"/>
                <a:gd name="connsiteY118" fmla="*/ 104893 h 271022"/>
                <a:gd name="connsiteX119" fmla="*/ 23078 w 296730"/>
                <a:gd name="connsiteY119" fmla="*/ 109295 h 271022"/>
                <a:gd name="connsiteX120" fmla="*/ 21954 w 296730"/>
                <a:gd name="connsiteY120" fmla="*/ 112044 h 271022"/>
                <a:gd name="connsiteX121" fmla="*/ 19945 w 296730"/>
                <a:gd name="connsiteY121" fmla="*/ 113604 h 271022"/>
                <a:gd name="connsiteX122" fmla="*/ 18161 w 296730"/>
                <a:gd name="connsiteY122" fmla="*/ 113974 h 271022"/>
                <a:gd name="connsiteX123" fmla="*/ 16905 w 296730"/>
                <a:gd name="connsiteY123" fmla="*/ 114701 h 271022"/>
                <a:gd name="connsiteX124" fmla="*/ 16178 w 296730"/>
                <a:gd name="connsiteY124" fmla="*/ 115665 h 271022"/>
                <a:gd name="connsiteX125" fmla="*/ 16271 w 296730"/>
                <a:gd name="connsiteY125" fmla="*/ 118811 h 271022"/>
                <a:gd name="connsiteX126" fmla="*/ 13614 w 296730"/>
                <a:gd name="connsiteY126" fmla="*/ 121679 h 271022"/>
                <a:gd name="connsiteX127" fmla="*/ 12147 w 296730"/>
                <a:gd name="connsiteY127" fmla="*/ 123688 h 271022"/>
                <a:gd name="connsiteX128" fmla="*/ 11433 w 296730"/>
                <a:gd name="connsiteY128" fmla="*/ 124904 h 271022"/>
                <a:gd name="connsiteX129" fmla="*/ 11711 w 296730"/>
                <a:gd name="connsiteY129" fmla="*/ 128605 h 271022"/>
                <a:gd name="connsiteX130" fmla="*/ 10759 w 296730"/>
                <a:gd name="connsiteY130" fmla="*/ 132346 h 271022"/>
                <a:gd name="connsiteX131" fmla="*/ 9120 w 296730"/>
                <a:gd name="connsiteY131" fmla="*/ 135293 h 271022"/>
                <a:gd name="connsiteX132" fmla="*/ 5459 w 296730"/>
                <a:gd name="connsiteY132" fmla="*/ 135928 h 271022"/>
                <a:gd name="connsiteX133" fmla="*/ 2392 w 296730"/>
                <a:gd name="connsiteY133" fmla="*/ 136285 h 271022"/>
                <a:gd name="connsiteX134" fmla="*/ 1309 w 296730"/>
                <a:gd name="connsiteY134" fmla="*/ 143805 h 271022"/>
                <a:gd name="connsiteX135" fmla="*/ 1322 w 296730"/>
                <a:gd name="connsiteY135" fmla="*/ 148564 h 271022"/>
                <a:gd name="connsiteX136" fmla="*/ 1018 w 296730"/>
                <a:gd name="connsiteY136" fmla="*/ 153428 h 271022"/>
                <a:gd name="connsiteX137" fmla="*/ 502 w 296730"/>
                <a:gd name="connsiteY137" fmla="*/ 155410 h 271022"/>
                <a:gd name="connsiteX138" fmla="*/ 701 w 296730"/>
                <a:gd name="connsiteY138" fmla="*/ 158199 h 271022"/>
                <a:gd name="connsiteX139" fmla="*/ 436 w 296730"/>
                <a:gd name="connsiteY139" fmla="*/ 164504 h 271022"/>
                <a:gd name="connsiteX140" fmla="*/ 0 w 296730"/>
                <a:gd name="connsiteY140" fmla="*/ 169474 h 271022"/>
                <a:gd name="connsiteX141" fmla="*/ 529 w 296730"/>
                <a:gd name="connsiteY141" fmla="*/ 170808 h 271022"/>
                <a:gd name="connsiteX142" fmla="*/ 833 w 296730"/>
                <a:gd name="connsiteY142" fmla="*/ 173729 h 271022"/>
                <a:gd name="connsiteX143" fmla="*/ 793 w 296730"/>
                <a:gd name="connsiteY143" fmla="*/ 176743 h 271022"/>
                <a:gd name="connsiteX144" fmla="*/ 1573 w 296730"/>
                <a:gd name="connsiteY144" fmla="*/ 178845 h 271022"/>
                <a:gd name="connsiteX145" fmla="*/ 2419 w 296730"/>
                <a:gd name="connsiteY145" fmla="*/ 180682 h 271022"/>
                <a:gd name="connsiteX146" fmla="*/ 2392 w 296730"/>
                <a:gd name="connsiteY146" fmla="*/ 181620 h 271022"/>
                <a:gd name="connsiteX147" fmla="*/ 1943 w 296730"/>
                <a:gd name="connsiteY147" fmla="*/ 182215 h 271022"/>
                <a:gd name="connsiteX148" fmla="*/ 1560 w 296730"/>
                <a:gd name="connsiteY148" fmla="*/ 182995 h 271022"/>
                <a:gd name="connsiteX149" fmla="*/ 1533 w 296730"/>
                <a:gd name="connsiteY149" fmla="*/ 190106 h 271022"/>
                <a:gd name="connsiteX150" fmla="*/ 1679 w 296730"/>
                <a:gd name="connsiteY150" fmla="*/ 192234 h 271022"/>
                <a:gd name="connsiteX151" fmla="*/ 1454 w 296730"/>
                <a:gd name="connsiteY151" fmla="*/ 193595 h 271022"/>
                <a:gd name="connsiteX152" fmla="*/ 793 w 296730"/>
                <a:gd name="connsiteY152" fmla="*/ 194719 h 271022"/>
                <a:gd name="connsiteX153" fmla="*/ 1031 w 296730"/>
                <a:gd name="connsiteY153" fmla="*/ 198314 h 271022"/>
                <a:gd name="connsiteX154" fmla="*/ 1547 w 296730"/>
                <a:gd name="connsiteY154" fmla="*/ 200600 h 271022"/>
                <a:gd name="connsiteX155" fmla="*/ 2075 w 296730"/>
                <a:gd name="connsiteY155" fmla="*/ 202292 h 271022"/>
                <a:gd name="connsiteX156" fmla="*/ 1547 w 296730"/>
                <a:gd name="connsiteY156" fmla="*/ 203707 h 271022"/>
                <a:gd name="connsiteX157" fmla="*/ 1084 w 296730"/>
                <a:gd name="connsiteY157" fmla="*/ 205570 h 271022"/>
                <a:gd name="connsiteX158" fmla="*/ 370 w 296730"/>
                <a:gd name="connsiteY158" fmla="*/ 210315 h 271022"/>
                <a:gd name="connsiteX159" fmla="*/ 330 w 296730"/>
                <a:gd name="connsiteY159" fmla="*/ 211967 h 271022"/>
                <a:gd name="connsiteX160" fmla="*/ 1969 w 296730"/>
                <a:gd name="connsiteY160" fmla="*/ 211782 h 271022"/>
                <a:gd name="connsiteX161" fmla="*/ 15993 w 296730"/>
                <a:gd name="connsiteY161" fmla="*/ 211188 h 271022"/>
                <a:gd name="connsiteX162" fmla="*/ 18359 w 296730"/>
                <a:gd name="connsiteY162" fmla="*/ 207566 h 271022"/>
                <a:gd name="connsiteX163" fmla="*/ 20183 w 296730"/>
                <a:gd name="connsiteY163" fmla="*/ 207394 h 271022"/>
                <a:gd name="connsiteX164" fmla="*/ 25510 w 296730"/>
                <a:gd name="connsiteY164" fmla="*/ 205517 h 271022"/>
                <a:gd name="connsiteX165" fmla="*/ 26369 w 296730"/>
                <a:gd name="connsiteY165" fmla="*/ 205914 h 271022"/>
                <a:gd name="connsiteX166" fmla="*/ 21240 w 296730"/>
                <a:gd name="connsiteY166" fmla="*/ 208914 h 271022"/>
                <a:gd name="connsiteX167" fmla="*/ 19839 w 296730"/>
                <a:gd name="connsiteY167" fmla="*/ 209483 h 271022"/>
                <a:gd name="connsiteX168" fmla="*/ 18861 w 296730"/>
                <a:gd name="connsiteY168" fmla="*/ 210342 h 271022"/>
                <a:gd name="connsiteX169" fmla="*/ 19747 w 296730"/>
                <a:gd name="connsiteY169" fmla="*/ 210857 h 271022"/>
                <a:gd name="connsiteX170" fmla="*/ 35674 w 296730"/>
                <a:gd name="connsiteY170" fmla="*/ 210791 h 271022"/>
                <a:gd name="connsiteX171" fmla="*/ 43274 w 296730"/>
                <a:gd name="connsiteY171" fmla="*/ 212562 h 271022"/>
                <a:gd name="connsiteX172" fmla="*/ 48296 w 296730"/>
                <a:gd name="connsiteY172" fmla="*/ 216276 h 271022"/>
                <a:gd name="connsiteX173" fmla="*/ 53940 w 296730"/>
                <a:gd name="connsiteY173" fmla="*/ 221669 h 271022"/>
                <a:gd name="connsiteX174" fmla="*/ 58434 w 296730"/>
                <a:gd name="connsiteY174" fmla="*/ 228132 h 271022"/>
                <a:gd name="connsiteX175" fmla="*/ 59703 w 296730"/>
                <a:gd name="connsiteY175" fmla="*/ 228991 h 271022"/>
                <a:gd name="connsiteX176" fmla="*/ 60034 w 296730"/>
                <a:gd name="connsiteY176" fmla="*/ 230088 h 271022"/>
                <a:gd name="connsiteX177" fmla="*/ 60179 w 296730"/>
                <a:gd name="connsiteY177" fmla="*/ 232534 h 271022"/>
                <a:gd name="connsiteX178" fmla="*/ 61686 w 296730"/>
                <a:gd name="connsiteY178" fmla="*/ 233631 h 271022"/>
                <a:gd name="connsiteX179" fmla="*/ 64263 w 296730"/>
                <a:gd name="connsiteY179" fmla="*/ 232534 h 271022"/>
                <a:gd name="connsiteX180" fmla="*/ 64990 w 296730"/>
                <a:gd name="connsiteY180" fmla="*/ 231040 h 271022"/>
                <a:gd name="connsiteX181" fmla="*/ 65532 w 296730"/>
                <a:gd name="connsiteY181" fmla="*/ 230670 h 271022"/>
                <a:gd name="connsiteX182" fmla="*/ 65479 w 296730"/>
                <a:gd name="connsiteY182" fmla="*/ 232349 h 271022"/>
                <a:gd name="connsiteX183" fmla="*/ 66100 w 296730"/>
                <a:gd name="connsiteY183" fmla="*/ 233049 h 271022"/>
                <a:gd name="connsiteX184" fmla="*/ 67792 w 296730"/>
                <a:gd name="connsiteY184" fmla="*/ 233009 h 271022"/>
                <a:gd name="connsiteX185" fmla="*/ 68757 w 296730"/>
                <a:gd name="connsiteY185" fmla="*/ 233380 h 271022"/>
                <a:gd name="connsiteX186" fmla="*/ 67184 w 296730"/>
                <a:gd name="connsiteY186" fmla="*/ 234424 h 271022"/>
                <a:gd name="connsiteX187" fmla="*/ 64567 w 296730"/>
                <a:gd name="connsiteY187" fmla="*/ 234344 h 271022"/>
                <a:gd name="connsiteX188" fmla="*/ 62743 w 296730"/>
                <a:gd name="connsiteY188" fmla="*/ 234503 h 271022"/>
                <a:gd name="connsiteX189" fmla="*/ 62333 w 296730"/>
                <a:gd name="connsiteY189" fmla="*/ 235574 h 271022"/>
                <a:gd name="connsiteX190" fmla="*/ 63153 w 296730"/>
                <a:gd name="connsiteY190" fmla="*/ 236975 h 271022"/>
                <a:gd name="connsiteX191" fmla="*/ 66973 w 296730"/>
                <a:gd name="connsiteY191" fmla="*/ 239288 h 271022"/>
                <a:gd name="connsiteX192" fmla="*/ 71057 w 296730"/>
                <a:gd name="connsiteY192" fmla="*/ 237239 h 271022"/>
                <a:gd name="connsiteX193" fmla="*/ 70608 w 296730"/>
                <a:gd name="connsiteY193" fmla="*/ 238587 h 271022"/>
                <a:gd name="connsiteX194" fmla="*/ 69828 w 296730"/>
                <a:gd name="connsiteY194" fmla="*/ 239935 h 271022"/>
                <a:gd name="connsiteX195" fmla="*/ 68294 w 296730"/>
                <a:gd name="connsiteY195" fmla="*/ 240305 h 271022"/>
                <a:gd name="connsiteX196" fmla="*/ 66510 w 296730"/>
                <a:gd name="connsiteY196" fmla="*/ 241085 h 271022"/>
                <a:gd name="connsiteX197" fmla="*/ 66404 w 296730"/>
                <a:gd name="connsiteY197" fmla="*/ 243306 h 271022"/>
                <a:gd name="connsiteX198" fmla="*/ 66550 w 296730"/>
                <a:gd name="connsiteY198" fmla="*/ 245117 h 271022"/>
                <a:gd name="connsiteX199" fmla="*/ 66999 w 296730"/>
                <a:gd name="connsiteY199" fmla="*/ 245711 h 271022"/>
                <a:gd name="connsiteX200" fmla="*/ 69180 w 296730"/>
                <a:gd name="connsiteY200" fmla="*/ 246280 h 271022"/>
                <a:gd name="connsiteX201" fmla="*/ 68585 w 296730"/>
                <a:gd name="connsiteY201" fmla="*/ 247046 h 271022"/>
                <a:gd name="connsiteX202" fmla="*/ 67369 w 296730"/>
                <a:gd name="connsiteY202" fmla="*/ 246597 h 271022"/>
                <a:gd name="connsiteX203" fmla="*/ 66867 w 296730"/>
                <a:gd name="connsiteY203" fmla="*/ 246967 h 271022"/>
                <a:gd name="connsiteX204" fmla="*/ 68466 w 296730"/>
                <a:gd name="connsiteY204" fmla="*/ 252135 h 271022"/>
                <a:gd name="connsiteX205" fmla="*/ 69590 w 296730"/>
                <a:gd name="connsiteY205" fmla="*/ 255162 h 271022"/>
                <a:gd name="connsiteX206" fmla="*/ 71083 w 296730"/>
                <a:gd name="connsiteY206" fmla="*/ 258149 h 271022"/>
                <a:gd name="connsiteX207" fmla="*/ 71929 w 296730"/>
                <a:gd name="connsiteY207" fmla="*/ 260581 h 271022"/>
                <a:gd name="connsiteX208" fmla="*/ 77177 w 296730"/>
                <a:gd name="connsiteY208" fmla="*/ 265987 h 271022"/>
                <a:gd name="connsiteX209" fmla="*/ 79860 w 296730"/>
                <a:gd name="connsiteY209" fmla="*/ 267917 h 271022"/>
                <a:gd name="connsiteX210" fmla="*/ 81459 w 296730"/>
                <a:gd name="connsiteY210" fmla="*/ 269304 h 271022"/>
                <a:gd name="connsiteX211" fmla="*/ 84102 w 296730"/>
                <a:gd name="connsiteY211" fmla="*/ 270653 h 271022"/>
                <a:gd name="connsiteX212" fmla="*/ 86521 w 296730"/>
                <a:gd name="connsiteY212" fmla="*/ 271023 h 271022"/>
                <a:gd name="connsiteX213" fmla="*/ 87327 w 296730"/>
                <a:gd name="connsiteY213" fmla="*/ 270600 h 271022"/>
                <a:gd name="connsiteX214" fmla="*/ 87565 w 296730"/>
                <a:gd name="connsiteY214" fmla="*/ 267970 h 271022"/>
                <a:gd name="connsiteX215" fmla="*/ 88966 w 296730"/>
                <a:gd name="connsiteY215" fmla="*/ 266648 h 271022"/>
                <a:gd name="connsiteX216" fmla="*/ 89072 w 296730"/>
                <a:gd name="connsiteY216" fmla="*/ 268353 h 271022"/>
                <a:gd name="connsiteX217" fmla="*/ 88583 w 296730"/>
                <a:gd name="connsiteY217" fmla="*/ 269410 h 271022"/>
                <a:gd name="connsiteX218" fmla="*/ 88768 w 296730"/>
                <a:gd name="connsiteY218" fmla="*/ 270124 h 271022"/>
                <a:gd name="connsiteX219" fmla="*/ 89667 w 296730"/>
                <a:gd name="connsiteY219" fmla="*/ 270283 h 271022"/>
                <a:gd name="connsiteX220" fmla="*/ 93711 w 296730"/>
                <a:gd name="connsiteY220" fmla="*/ 269450 h 271022"/>
                <a:gd name="connsiteX221" fmla="*/ 94663 w 296730"/>
                <a:gd name="connsiteY221" fmla="*/ 269489 h 271022"/>
                <a:gd name="connsiteX222" fmla="*/ 96025 w 296730"/>
                <a:gd name="connsiteY222" fmla="*/ 269225 h 271022"/>
                <a:gd name="connsiteX223" fmla="*/ 96659 w 296730"/>
                <a:gd name="connsiteY223" fmla="*/ 265419 h 271022"/>
                <a:gd name="connsiteX224" fmla="*/ 97201 w 296730"/>
                <a:gd name="connsiteY224" fmla="*/ 266000 h 271022"/>
                <a:gd name="connsiteX225" fmla="*/ 97584 w 296730"/>
                <a:gd name="connsiteY225" fmla="*/ 268247 h 271022"/>
                <a:gd name="connsiteX226" fmla="*/ 97967 w 296730"/>
                <a:gd name="connsiteY226" fmla="*/ 269252 h 271022"/>
                <a:gd name="connsiteX227" fmla="*/ 100016 w 296730"/>
                <a:gd name="connsiteY227" fmla="*/ 269185 h 271022"/>
                <a:gd name="connsiteX228" fmla="*/ 101060 w 296730"/>
                <a:gd name="connsiteY228" fmla="*/ 269159 h 271022"/>
                <a:gd name="connsiteX229" fmla="*/ 103638 w 296730"/>
                <a:gd name="connsiteY229" fmla="*/ 268313 h 271022"/>
                <a:gd name="connsiteX230" fmla="*/ 101959 w 296730"/>
                <a:gd name="connsiteY230" fmla="*/ 265604 h 271022"/>
                <a:gd name="connsiteX231" fmla="*/ 101946 w 296730"/>
                <a:gd name="connsiteY231" fmla="*/ 262114 h 271022"/>
                <a:gd name="connsiteX232" fmla="*/ 101800 w 296730"/>
                <a:gd name="connsiteY232" fmla="*/ 260436 h 271022"/>
                <a:gd name="connsiteX233" fmla="*/ 101351 w 296730"/>
                <a:gd name="connsiteY233" fmla="*/ 258387 h 271022"/>
                <a:gd name="connsiteX234" fmla="*/ 101853 w 296730"/>
                <a:gd name="connsiteY234" fmla="*/ 258387 h 271022"/>
                <a:gd name="connsiteX235" fmla="*/ 102778 w 296730"/>
                <a:gd name="connsiteY235" fmla="*/ 260634 h 271022"/>
                <a:gd name="connsiteX236" fmla="*/ 103135 w 296730"/>
                <a:gd name="connsiteY236" fmla="*/ 264070 h 271022"/>
                <a:gd name="connsiteX237" fmla="*/ 103849 w 296730"/>
                <a:gd name="connsiteY237" fmla="*/ 266397 h 271022"/>
                <a:gd name="connsiteX238" fmla="*/ 105224 w 296730"/>
                <a:gd name="connsiteY238" fmla="*/ 267824 h 271022"/>
                <a:gd name="connsiteX239" fmla="*/ 107471 w 296730"/>
                <a:gd name="connsiteY239" fmla="*/ 267639 h 271022"/>
                <a:gd name="connsiteX240" fmla="*/ 111000 w 296730"/>
                <a:gd name="connsiteY240" fmla="*/ 264335 h 271022"/>
                <a:gd name="connsiteX241" fmla="*/ 111238 w 296730"/>
                <a:gd name="connsiteY241" fmla="*/ 261480 h 271022"/>
                <a:gd name="connsiteX242" fmla="*/ 109308 w 296730"/>
                <a:gd name="connsiteY242" fmla="*/ 259497 h 271022"/>
                <a:gd name="connsiteX243" fmla="*/ 109057 w 296730"/>
                <a:gd name="connsiteY243" fmla="*/ 258638 h 271022"/>
                <a:gd name="connsiteX244" fmla="*/ 110735 w 296730"/>
                <a:gd name="connsiteY244" fmla="*/ 259550 h 271022"/>
                <a:gd name="connsiteX245" fmla="*/ 112295 w 296730"/>
                <a:gd name="connsiteY245" fmla="*/ 261585 h 271022"/>
                <a:gd name="connsiteX246" fmla="*/ 114225 w 296730"/>
                <a:gd name="connsiteY246" fmla="*/ 263409 h 271022"/>
                <a:gd name="connsiteX247" fmla="*/ 118600 w 296730"/>
                <a:gd name="connsiteY247" fmla="*/ 263198 h 271022"/>
                <a:gd name="connsiteX248" fmla="*/ 119842 w 296730"/>
                <a:gd name="connsiteY248" fmla="*/ 262074 h 271022"/>
                <a:gd name="connsiteX249" fmla="*/ 120040 w 296730"/>
                <a:gd name="connsiteY249" fmla="*/ 260647 h 271022"/>
                <a:gd name="connsiteX250" fmla="*/ 120371 w 296730"/>
                <a:gd name="connsiteY250" fmla="*/ 260370 h 271022"/>
                <a:gd name="connsiteX251" fmla="*/ 121243 w 296730"/>
                <a:gd name="connsiteY251" fmla="*/ 263026 h 271022"/>
                <a:gd name="connsiteX252" fmla="*/ 123199 w 296730"/>
                <a:gd name="connsiteY252" fmla="*/ 264031 h 271022"/>
                <a:gd name="connsiteX253" fmla="*/ 127099 w 296730"/>
                <a:gd name="connsiteY253" fmla="*/ 264123 h 271022"/>
                <a:gd name="connsiteX254" fmla="*/ 132782 w 296730"/>
                <a:gd name="connsiteY254" fmla="*/ 263185 h 271022"/>
                <a:gd name="connsiteX255" fmla="*/ 139377 w 296730"/>
                <a:gd name="connsiteY255" fmla="*/ 263119 h 271022"/>
                <a:gd name="connsiteX256" fmla="*/ 140250 w 296730"/>
                <a:gd name="connsiteY256" fmla="*/ 260330 h 271022"/>
                <a:gd name="connsiteX257" fmla="*/ 137910 w 296730"/>
                <a:gd name="connsiteY257" fmla="*/ 253232 h 271022"/>
                <a:gd name="connsiteX258" fmla="*/ 138386 w 296730"/>
                <a:gd name="connsiteY258" fmla="*/ 252770 h 271022"/>
                <a:gd name="connsiteX259" fmla="*/ 140607 w 296730"/>
                <a:gd name="connsiteY259" fmla="*/ 255572 h 271022"/>
                <a:gd name="connsiteX260" fmla="*/ 141889 w 296730"/>
                <a:gd name="connsiteY260" fmla="*/ 255876 h 271022"/>
                <a:gd name="connsiteX261" fmla="*/ 142827 w 296730"/>
                <a:gd name="connsiteY261" fmla="*/ 257779 h 271022"/>
                <a:gd name="connsiteX262" fmla="*/ 144902 w 296730"/>
                <a:gd name="connsiteY262" fmla="*/ 258387 h 271022"/>
                <a:gd name="connsiteX263" fmla="*/ 145629 w 296730"/>
                <a:gd name="connsiteY263" fmla="*/ 257448 h 271022"/>
                <a:gd name="connsiteX264" fmla="*/ 145933 w 296730"/>
                <a:gd name="connsiteY264" fmla="*/ 257528 h 271022"/>
                <a:gd name="connsiteX265" fmla="*/ 146660 w 296730"/>
                <a:gd name="connsiteY265" fmla="*/ 255334 h 271022"/>
                <a:gd name="connsiteX266" fmla="*/ 148048 w 296730"/>
                <a:gd name="connsiteY266" fmla="*/ 252677 h 271022"/>
                <a:gd name="connsiteX267" fmla="*/ 149925 w 296730"/>
                <a:gd name="connsiteY267" fmla="*/ 249293 h 271022"/>
                <a:gd name="connsiteX268" fmla="*/ 152053 w 296730"/>
                <a:gd name="connsiteY268" fmla="*/ 245037 h 271022"/>
                <a:gd name="connsiteX269" fmla="*/ 153507 w 296730"/>
                <a:gd name="connsiteY269" fmla="*/ 237517 h 271022"/>
                <a:gd name="connsiteX270" fmla="*/ 154498 w 296730"/>
                <a:gd name="connsiteY270" fmla="*/ 232824 h 271022"/>
                <a:gd name="connsiteX271" fmla="*/ 155410 w 296730"/>
                <a:gd name="connsiteY271" fmla="*/ 228555 h 271022"/>
                <a:gd name="connsiteX272" fmla="*/ 156957 w 296730"/>
                <a:gd name="connsiteY272" fmla="*/ 224696 h 271022"/>
                <a:gd name="connsiteX273" fmla="*/ 158529 w 296730"/>
                <a:gd name="connsiteY273" fmla="*/ 222118 h 271022"/>
                <a:gd name="connsiteX274" fmla="*/ 162984 w 296730"/>
                <a:gd name="connsiteY274" fmla="*/ 217122 h 271022"/>
                <a:gd name="connsiteX275" fmla="*/ 166341 w 296730"/>
                <a:gd name="connsiteY275" fmla="*/ 213355 h 271022"/>
                <a:gd name="connsiteX276" fmla="*/ 168059 w 296730"/>
                <a:gd name="connsiteY276" fmla="*/ 211835 h 271022"/>
                <a:gd name="connsiteX277" fmla="*/ 169262 w 296730"/>
                <a:gd name="connsiteY277" fmla="*/ 210553 h 271022"/>
                <a:gd name="connsiteX278" fmla="*/ 171350 w 296730"/>
                <a:gd name="connsiteY278" fmla="*/ 209086 h 271022"/>
                <a:gd name="connsiteX279" fmla="*/ 173491 w 296730"/>
                <a:gd name="connsiteY279" fmla="*/ 207341 h 271022"/>
                <a:gd name="connsiteX280" fmla="*/ 175130 w 296730"/>
                <a:gd name="connsiteY280" fmla="*/ 204011 h 271022"/>
                <a:gd name="connsiteX281" fmla="*/ 176479 w 296730"/>
                <a:gd name="connsiteY281" fmla="*/ 200904 h 271022"/>
                <a:gd name="connsiteX282" fmla="*/ 177496 w 296730"/>
                <a:gd name="connsiteY282" fmla="*/ 200230 h 271022"/>
                <a:gd name="connsiteX283" fmla="*/ 178831 w 296730"/>
                <a:gd name="connsiteY283" fmla="*/ 199688 h 271022"/>
                <a:gd name="connsiteX284" fmla="*/ 182929 w 296730"/>
                <a:gd name="connsiteY284" fmla="*/ 196344 h 271022"/>
                <a:gd name="connsiteX285" fmla="*/ 185533 w 296730"/>
                <a:gd name="connsiteY285" fmla="*/ 194230 h 271022"/>
                <a:gd name="connsiteX286" fmla="*/ 186141 w 296730"/>
                <a:gd name="connsiteY286" fmla="*/ 195287 h 271022"/>
                <a:gd name="connsiteX287" fmla="*/ 186577 w 296730"/>
                <a:gd name="connsiteY287" fmla="*/ 196596 h 271022"/>
                <a:gd name="connsiteX288" fmla="*/ 187079 w 296730"/>
                <a:gd name="connsiteY288" fmla="*/ 197190 h 271022"/>
                <a:gd name="connsiteX289" fmla="*/ 189260 w 296730"/>
                <a:gd name="connsiteY289" fmla="*/ 197613 h 271022"/>
                <a:gd name="connsiteX290" fmla="*/ 192247 w 296730"/>
                <a:gd name="connsiteY290" fmla="*/ 197587 h 271022"/>
                <a:gd name="connsiteX291" fmla="*/ 193965 w 296730"/>
                <a:gd name="connsiteY291" fmla="*/ 197204 h 271022"/>
                <a:gd name="connsiteX292" fmla="*/ 194877 w 296730"/>
                <a:gd name="connsiteY292" fmla="*/ 196093 h 271022"/>
                <a:gd name="connsiteX293" fmla="*/ 195803 w 296730"/>
                <a:gd name="connsiteY293" fmla="*/ 193067 h 271022"/>
                <a:gd name="connsiteX294" fmla="*/ 196344 w 296730"/>
                <a:gd name="connsiteY294" fmla="*/ 192498 h 271022"/>
                <a:gd name="connsiteX295" fmla="*/ 197045 w 296730"/>
                <a:gd name="connsiteY295" fmla="*/ 192353 h 271022"/>
                <a:gd name="connsiteX296" fmla="*/ 200310 w 296730"/>
                <a:gd name="connsiteY296" fmla="*/ 194467 h 271022"/>
                <a:gd name="connsiteX297" fmla="*/ 203019 w 296730"/>
                <a:gd name="connsiteY297" fmla="*/ 197481 h 271022"/>
                <a:gd name="connsiteX298" fmla="*/ 205702 w 296730"/>
                <a:gd name="connsiteY298" fmla="*/ 200455 h 271022"/>
                <a:gd name="connsiteX299" fmla="*/ 207064 w 296730"/>
                <a:gd name="connsiteY299" fmla="*/ 201512 h 271022"/>
                <a:gd name="connsiteX300" fmla="*/ 207659 w 296730"/>
                <a:gd name="connsiteY300" fmla="*/ 202676 h 271022"/>
                <a:gd name="connsiteX301" fmla="*/ 208835 w 296730"/>
                <a:gd name="connsiteY301" fmla="*/ 208108 h 271022"/>
                <a:gd name="connsiteX302" fmla="*/ 209496 w 296730"/>
                <a:gd name="connsiteY302" fmla="*/ 209456 h 271022"/>
                <a:gd name="connsiteX303" fmla="*/ 210659 w 296730"/>
                <a:gd name="connsiteY303" fmla="*/ 210011 h 271022"/>
                <a:gd name="connsiteX304" fmla="*/ 212747 w 296730"/>
                <a:gd name="connsiteY304" fmla="*/ 209654 h 271022"/>
                <a:gd name="connsiteX305" fmla="*/ 214928 w 296730"/>
                <a:gd name="connsiteY305" fmla="*/ 208689 h 271022"/>
                <a:gd name="connsiteX306" fmla="*/ 216845 w 296730"/>
                <a:gd name="connsiteY306" fmla="*/ 207302 h 271022"/>
                <a:gd name="connsiteX307" fmla="*/ 218735 w 296730"/>
                <a:gd name="connsiteY307" fmla="*/ 205504 h 271022"/>
                <a:gd name="connsiteX308" fmla="*/ 220017 w 296730"/>
                <a:gd name="connsiteY308" fmla="*/ 203878 h 271022"/>
                <a:gd name="connsiteX309" fmla="*/ 220572 w 296730"/>
                <a:gd name="connsiteY309" fmla="*/ 202689 h 271022"/>
                <a:gd name="connsiteX310" fmla="*/ 220849 w 296730"/>
                <a:gd name="connsiteY310" fmla="*/ 198248 h 271022"/>
                <a:gd name="connsiteX311" fmla="*/ 221273 w 296730"/>
                <a:gd name="connsiteY311" fmla="*/ 197283 h 271022"/>
                <a:gd name="connsiteX312" fmla="*/ 223202 w 296730"/>
                <a:gd name="connsiteY312" fmla="*/ 195512 h 271022"/>
                <a:gd name="connsiteX313" fmla="*/ 226427 w 296730"/>
                <a:gd name="connsiteY313" fmla="*/ 192551 h 271022"/>
                <a:gd name="connsiteX314" fmla="*/ 228277 w 296730"/>
                <a:gd name="connsiteY314" fmla="*/ 190846 h 271022"/>
                <a:gd name="connsiteX315" fmla="*/ 228106 w 296730"/>
                <a:gd name="connsiteY315" fmla="*/ 190238 h 271022"/>
                <a:gd name="connsiteX316" fmla="*/ 226956 w 296730"/>
                <a:gd name="connsiteY316" fmla="*/ 188427 h 271022"/>
                <a:gd name="connsiteX317" fmla="*/ 225925 w 296730"/>
                <a:gd name="connsiteY317" fmla="*/ 186445 h 271022"/>
                <a:gd name="connsiteX318" fmla="*/ 226969 w 296730"/>
                <a:gd name="connsiteY318" fmla="*/ 184383 h 271022"/>
                <a:gd name="connsiteX319" fmla="*/ 228040 w 296730"/>
                <a:gd name="connsiteY319" fmla="*/ 182810 h 271022"/>
                <a:gd name="connsiteX320" fmla="*/ 232111 w 296730"/>
                <a:gd name="connsiteY320" fmla="*/ 177470 h 271022"/>
                <a:gd name="connsiteX321" fmla="*/ 232124 w 296730"/>
                <a:gd name="connsiteY321" fmla="*/ 175712 h 271022"/>
                <a:gd name="connsiteX322" fmla="*/ 232335 w 296730"/>
                <a:gd name="connsiteY322" fmla="*/ 173571 h 271022"/>
                <a:gd name="connsiteX323" fmla="*/ 235587 w 296730"/>
                <a:gd name="connsiteY323" fmla="*/ 167504 h 271022"/>
                <a:gd name="connsiteX324" fmla="*/ 237451 w 296730"/>
                <a:gd name="connsiteY324" fmla="*/ 159455 h 271022"/>
                <a:gd name="connsiteX325" fmla="*/ 237503 w 296730"/>
                <a:gd name="connsiteY325" fmla="*/ 157908 h 271022"/>
                <a:gd name="connsiteX326" fmla="*/ 239433 w 296730"/>
                <a:gd name="connsiteY326" fmla="*/ 154022 h 271022"/>
                <a:gd name="connsiteX327" fmla="*/ 241720 w 296730"/>
                <a:gd name="connsiteY327" fmla="*/ 149053 h 271022"/>
                <a:gd name="connsiteX328" fmla="*/ 246174 w 296730"/>
                <a:gd name="connsiteY328" fmla="*/ 148246 h 271022"/>
                <a:gd name="connsiteX329" fmla="*/ 247879 w 296730"/>
                <a:gd name="connsiteY329" fmla="*/ 147017 h 271022"/>
                <a:gd name="connsiteX330" fmla="*/ 249862 w 296730"/>
                <a:gd name="connsiteY330" fmla="*/ 144823 h 271022"/>
                <a:gd name="connsiteX331" fmla="*/ 251130 w 296730"/>
                <a:gd name="connsiteY331" fmla="*/ 142788 h 271022"/>
                <a:gd name="connsiteX332" fmla="*/ 251738 w 296730"/>
                <a:gd name="connsiteY332" fmla="*/ 140845 h 271022"/>
                <a:gd name="connsiteX333" fmla="*/ 252175 w 296730"/>
                <a:gd name="connsiteY333" fmla="*/ 137091 h 271022"/>
                <a:gd name="connsiteX334" fmla="*/ 252955 w 296730"/>
                <a:gd name="connsiteY334" fmla="*/ 132822 h 271022"/>
                <a:gd name="connsiteX335" fmla="*/ 253443 w 296730"/>
                <a:gd name="connsiteY335" fmla="*/ 129068 h 271022"/>
                <a:gd name="connsiteX336" fmla="*/ 254778 w 296730"/>
                <a:gd name="connsiteY336" fmla="*/ 125605 h 271022"/>
                <a:gd name="connsiteX337" fmla="*/ 257012 w 296730"/>
                <a:gd name="connsiteY337" fmla="*/ 123847 h 271022"/>
                <a:gd name="connsiteX338" fmla="*/ 260885 w 296730"/>
                <a:gd name="connsiteY338" fmla="*/ 122393 h 271022"/>
                <a:gd name="connsiteX339" fmla="*/ 261467 w 296730"/>
                <a:gd name="connsiteY339" fmla="*/ 121706 h 271022"/>
                <a:gd name="connsiteX340" fmla="*/ 262022 w 296730"/>
                <a:gd name="connsiteY340" fmla="*/ 119406 h 271022"/>
                <a:gd name="connsiteX341" fmla="*/ 262445 w 296730"/>
                <a:gd name="connsiteY341" fmla="*/ 114635 h 271022"/>
                <a:gd name="connsiteX342" fmla="*/ 262564 w 296730"/>
                <a:gd name="connsiteY342" fmla="*/ 111753 h 271022"/>
                <a:gd name="connsiteX343" fmla="*/ 262709 w 296730"/>
                <a:gd name="connsiteY343" fmla="*/ 110511 h 271022"/>
                <a:gd name="connsiteX344" fmla="*/ 263211 w 296730"/>
                <a:gd name="connsiteY344" fmla="*/ 108356 h 271022"/>
                <a:gd name="connsiteX345" fmla="*/ 266793 w 296730"/>
                <a:gd name="connsiteY345" fmla="*/ 104536 h 271022"/>
                <a:gd name="connsiteX346" fmla="*/ 268366 w 296730"/>
                <a:gd name="connsiteY346" fmla="*/ 98549 h 271022"/>
                <a:gd name="connsiteX347" fmla="*/ 269767 w 296730"/>
                <a:gd name="connsiteY347" fmla="*/ 92284 h 271022"/>
                <a:gd name="connsiteX348" fmla="*/ 273838 w 296730"/>
                <a:gd name="connsiteY348" fmla="*/ 84710 h 271022"/>
                <a:gd name="connsiteX349" fmla="*/ 278596 w 296730"/>
                <a:gd name="connsiteY349" fmla="*/ 77163 h 271022"/>
                <a:gd name="connsiteX350" fmla="*/ 280803 w 296730"/>
                <a:gd name="connsiteY350" fmla="*/ 75141 h 271022"/>
                <a:gd name="connsiteX351" fmla="*/ 282667 w 296730"/>
                <a:gd name="connsiteY351" fmla="*/ 74202 h 271022"/>
                <a:gd name="connsiteX352" fmla="*/ 284808 w 296730"/>
                <a:gd name="connsiteY352" fmla="*/ 74097 h 271022"/>
                <a:gd name="connsiteX353" fmla="*/ 286276 w 296730"/>
                <a:gd name="connsiteY353" fmla="*/ 73542 h 271022"/>
                <a:gd name="connsiteX354" fmla="*/ 291404 w 296730"/>
                <a:gd name="connsiteY354" fmla="*/ 69788 h 271022"/>
                <a:gd name="connsiteX355" fmla="*/ 293545 w 296730"/>
                <a:gd name="connsiteY355" fmla="*/ 68519 h 271022"/>
                <a:gd name="connsiteX356" fmla="*/ 295118 w 296730"/>
                <a:gd name="connsiteY356" fmla="*/ 67211 h 271022"/>
                <a:gd name="connsiteX357" fmla="*/ 295501 w 296730"/>
                <a:gd name="connsiteY357" fmla="*/ 66074 h 271022"/>
                <a:gd name="connsiteX358" fmla="*/ 295647 w 296730"/>
                <a:gd name="connsiteY358" fmla="*/ 64408 h 271022"/>
                <a:gd name="connsiteX359" fmla="*/ 295144 w 296730"/>
                <a:gd name="connsiteY359" fmla="*/ 60522 h 271022"/>
                <a:gd name="connsiteX360" fmla="*/ 296017 w 296730"/>
                <a:gd name="connsiteY360" fmla="*/ 57667 h 271022"/>
                <a:gd name="connsiteX361" fmla="*/ 296519 w 296730"/>
                <a:gd name="connsiteY361" fmla="*/ 53240 h 271022"/>
                <a:gd name="connsiteX362" fmla="*/ 296730 w 296730"/>
                <a:gd name="connsiteY362" fmla="*/ 49790 h 271022"/>
                <a:gd name="connsiteX363" fmla="*/ 296691 w 296730"/>
                <a:gd name="connsiteY363" fmla="*/ 48680 h 27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296730" h="271022">
                  <a:moveTo>
                    <a:pt x="112877" y="264057"/>
                  </a:moveTo>
                  <a:lnTo>
                    <a:pt x="110709" y="267798"/>
                  </a:lnTo>
                  <a:lnTo>
                    <a:pt x="112295" y="268009"/>
                  </a:lnTo>
                  <a:lnTo>
                    <a:pt x="114714" y="267150"/>
                  </a:lnTo>
                  <a:lnTo>
                    <a:pt x="115388" y="265194"/>
                  </a:lnTo>
                  <a:lnTo>
                    <a:pt x="113974" y="264863"/>
                  </a:lnTo>
                  <a:lnTo>
                    <a:pt x="112877" y="264057"/>
                  </a:lnTo>
                  <a:close/>
                  <a:moveTo>
                    <a:pt x="296691" y="48680"/>
                  </a:moveTo>
                  <a:lnTo>
                    <a:pt x="295871" y="47028"/>
                  </a:lnTo>
                  <a:lnTo>
                    <a:pt x="295726" y="46671"/>
                  </a:lnTo>
                  <a:lnTo>
                    <a:pt x="294180" y="44516"/>
                  </a:lnTo>
                  <a:lnTo>
                    <a:pt x="291615" y="43221"/>
                  </a:lnTo>
                  <a:lnTo>
                    <a:pt x="288073" y="42877"/>
                  </a:lnTo>
                  <a:lnTo>
                    <a:pt x="286196" y="42111"/>
                  </a:lnTo>
                  <a:lnTo>
                    <a:pt x="285879" y="40313"/>
                  </a:lnTo>
                  <a:lnTo>
                    <a:pt x="285694" y="39269"/>
                  </a:lnTo>
                  <a:lnTo>
                    <a:pt x="285509" y="38132"/>
                  </a:lnTo>
                  <a:lnTo>
                    <a:pt x="285245" y="35621"/>
                  </a:lnTo>
                  <a:lnTo>
                    <a:pt x="282826" y="22470"/>
                  </a:lnTo>
                  <a:lnTo>
                    <a:pt x="279548" y="17381"/>
                  </a:lnTo>
                  <a:lnTo>
                    <a:pt x="275345" y="10852"/>
                  </a:lnTo>
                  <a:lnTo>
                    <a:pt x="271432" y="4772"/>
                  </a:lnTo>
                  <a:lnTo>
                    <a:pt x="266991" y="4851"/>
                  </a:lnTo>
                  <a:lnTo>
                    <a:pt x="264440" y="5723"/>
                  </a:lnTo>
                  <a:lnTo>
                    <a:pt x="261229" y="8486"/>
                  </a:lnTo>
                  <a:lnTo>
                    <a:pt x="257634" y="9570"/>
                  </a:lnTo>
                  <a:lnTo>
                    <a:pt x="253259" y="11988"/>
                  </a:lnTo>
                  <a:lnTo>
                    <a:pt x="250496" y="13931"/>
                  </a:lnTo>
                  <a:lnTo>
                    <a:pt x="247892" y="15451"/>
                  </a:lnTo>
                  <a:lnTo>
                    <a:pt x="244310" y="19192"/>
                  </a:lnTo>
                  <a:lnTo>
                    <a:pt x="243147" y="22033"/>
                  </a:lnTo>
                  <a:lnTo>
                    <a:pt x="239578" y="22602"/>
                  </a:lnTo>
                  <a:lnTo>
                    <a:pt x="234595" y="22126"/>
                  </a:lnTo>
                  <a:lnTo>
                    <a:pt x="231423" y="19258"/>
                  </a:lnTo>
                  <a:lnTo>
                    <a:pt x="224074" y="16271"/>
                  </a:lnTo>
                  <a:lnTo>
                    <a:pt x="219316" y="15055"/>
                  </a:lnTo>
                  <a:lnTo>
                    <a:pt x="217109" y="14685"/>
                  </a:lnTo>
                  <a:lnTo>
                    <a:pt x="205887" y="14182"/>
                  </a:lnTo>
                  <a:lnTo>
                    <a:pt x="193926" y="15346"/>
                  </a:lnTo>
                  <a:lnTo>
                    <a:pt x="187819" y="16733"/>
                  </a:lnTo>
                  <a:lnTo>
                    <a:pt x="186709" y="17037"/>
                  </a:lnTo>
                  <a:lnTo>
                    <a:pt x="183246" y="18848"/>
                  </a:lnTo>
                  <a:lnTo>
                    <a:pt x="180378" y="20844"/>
                  </a:lnTo>
                  <a:lnTo>
                    <a:pt x="172606" y="30017"/>
                  </a:lnTo>
                  <a:lnTo>
                    <a:pt x="162336" y="29713"/>
                  </a:lnTo>
                  <a:lnTo>
                    <a:pt x="156296" y="28695"/>
                  </a:lnTo>
                  <a:lnTo>
                    <a:pt x="151167" y="27267"/>
                  </a:lnTo>
                  <a:lnTo>
                    <a:pt x="143885" y="22985"/>
                  </a:lnTo>
                  <a:lnTo>
                    <a:pt x="134963" y="16443"/>
                  </a:lnTo>
                  <a:lnTo>
                    <a:pt x="131513" y="15544"/>
                  </a:lnTo>
                  <a:lnTo>
                    <a:pt x="128407" y="15028"/>
                  </a:lnTo>
                  <a:lnTo>
                    <a:pt x="127376" y="15121"/>
                  </a:lnTo>
                  <a:lnTo>
                    <a:pt x="116683" y="21637"/>
                  </a:lnTo>
                  <a:lnTo>
                    <a:pt x="114621" y="21491"/>
                  </a:lnTo>
                  <a:lnTo>
                    <a:pt x="112097" y="22219"/>
                  </a:lnTo>
                  <a:lnTo>
                    <a:pt x="110431" y="23831"/>
                  </a:lnTo>
                  <a:lnTo>
                    <a:pt x="109202" y="24650"/>
                  </a:lnTo>
                  <a:lnTo>
                    <a:pt x="107920" y="24783"/>
                  </a:lnTo>
                  <a:lnTo>
                    <a:pt x="106242" y="24426"/>
                  </a:lnTo>
                  <a:lnTo>
                    <a:pt x="104603" y="23435"/>
                  </a:lnTo>
                  <a:lnTo>
                    <a:pt x="102964" y="21611"/>
                  </a:lnTo>
                  <a:lnTo>
                    <a:pt x="98589" y="14367"/>
                  </a:lnTo>
                  <a:lnTo>
                    <a:pt x="97690" y="13098"/>
                  </a:lnTo>
                  <a:lnTo>
                    <a:pt x="95826" y="10944"/>
                  </a:lnTo>
                  <a:lnTo>
                    <a:pt x="92680" y="7600"/>
                  </a:lnTo>
                  <a:lnTo>
                    <a:pt x="90552" y="6040"/>
                  </a:lnTo>
                  <a:lnTo>
                    <a:pt x="89257" y="5644"/>
                  </a:lnTo>
                  <a:lnTo>
                    <a:pt x="87698" y="5908"/>
                  </a:lnTo>
                  <a:lnTo>
                    <a:pt x="79146" y="3040"/>
                  </a:lnTo>
                  <a:lnTo>
                    <a:pt x="70594" y="0"/>
                  </a:lnTo>
                  <a:lnTo>
                    <a:pt x="68704" y="383"/>
                  </a:lnTo>
                  <a:lnTo>
                    <a:pt x="67356" y="1018"/>
                  </a:lnTo>
                  <a:lnTo>
                    <a:pt x="64382" y="3265"/>
                  </a:lnTo>
                  <a:lnTo>
                    <a:pt x="60893" y="3674"/>
                  </a:lnTo>
                  <a:lnTo>
                    <a:pt x="56451" y="3489"/>
                  </a:lnTo>
                  <a:lnTo>
                    <a:pt x="54020" y="3185"/>
                  </a:lnTo>
                  <a:lnTo>
                    <a:pt x="50094" y="3939"/>
                  </a:lnTo>
                  <a:lnTo>
                    <a:pt x="47477" y="4824"/>
                  </a:lnTo>
                  <a:lnTo>
                    <a:pt x="44054" y="6358"/>
                  </a:lnTo>
                  <a:lnTo>
                    <a:pt x="39586" y="10495"/>
                  </a:lnTo>
                  <a:lnTo>
                    <a:pt x="38304" y="11023"/>
                  </a:lnTo>
                  <a:lnTo>
                    <a:pt x="37234" y="11711"/>
                  </a:lnTo>
                  <a:lnTo>
                    <a:pt x="35660" y="23078"/>
                  </a:lnTo>
                  <a:lnTo>
                    <a:pt x="34431" y="26488"/>
                  </a:lnTo>
                  <a:lnTo>
                    <a:pt x="32145" y="30995"/>
                  </a:lnTo>
                  <a:lnTo>
                    <a:pt x="27690" y="35317"/>
                  </a:lnTo>
                  <a:lnTo>
                    <a:pt x="24637" y="37921"/>
                  </a:lnTo>
                  <a:lnTo>
                    <a:pt x="24545" y="41450"/>
                  </a:lnTo>
                  <a:lnTo>
                    <a:pt x="24267" y="47199"/>
                  </a:lnTo>
                  <a:lnTo>
                    <a:pt x="24201" y="51151"/>
                  </a:lnTo>
                  <a:lnTo>
                    <a:pt x="24386" y="53729"/>
                  </a:lnTo>
                  <a:lnTo>
                    <a:pt x="23871" y="54958"/>
                  </a:lnTo>
                  <a:lnTo>
                    <a:pt x="23659" y="56081"/>
                  </a:lnTo>
                  <a:lnTo>
                    <a:pt x="23818" y="57760"/>
                  </a:lnTo>
                  <a:lnTo>
                    <a:pt x="24532" y="58553"/>
                  </a:lnTo>
                  <a:lnTo>
                    <a:pt x="24955" y="59611"/>
                  </a:lnTo>
                  <a:lnTo>
                    <a:pt x="24664" y="60470"/>
                  </a:lnTo>
                  <a:lnTo>
                    <a:pt x="23223" y="61474"/>
                  </a:lnTo>
                  <a:lnTo>
                    <a:pt x="22179" y="63298"/>
                  </a:lnTo>
                  <a:lnTo>
                    <a:pt x="20580" y="67052"/>
                  </a:lnTo>
                  <a:lnTo>
                    <a:pt x="20487" y="69986"/>
                  </a:lnTo>
                  <a:lnTo>
                    <a:pt x="24201" y="76159"/>
                  </a:lnTo>
                  <a:lnTo>
                    <a:pt x="24624" y="76780"/>
                  </a:lnTo>
                  <a:lnTo>
                    <a:pt x="25589" y="77745"/>
                  </a:lnTo>
                  <a:lnTo>
                    <a:pt x="26104" y="78895"/>
                  </a:lnTo>
                  <a:lnTo>
                    <a:pt x="26527" y="81935"/>
                  </a:lnTo>
                  <a:lnTo>
                    <a:pt x="26778" y="85371"/>
                  </a:lnTo>
                  <a:lnTo>
                    <a:pt x="27056" y="87684"/>
                  </a:lnTo>
                  <a:lnTo>
                    <a:pt x="28840" y="90936"/>
                  </a:lnTo>
                  <a:lnTo>
                    <a:pt x="28946" y="92244"/>
                  </a:lnTo>
                  <a:lnTo>
                    <a:pt x="27664" y="97095"/>
                  </a:lnTo>
                  <a:lnTo>
                    <a:pt x="27360" y="97611"/>
                  </a:lnTo>
                  <a:lnTo>
                    <a:pt x="27029" y="97756"/>
                  </a:lnTo>
                  <a:lnTo>
                    <a:pt x="25087" y="97333"/>
                  </a:lnTo>
                  <a:lnTo>
                    <a:pt x="24254" y="97862"/>
                  </a:lnTo>
                  <a:lnTo>
                    <a:pt x="23183" y="99514"/>
                  </a:lnTo>
                  <a:lnTo>
                    <a:pt x="22522" y="101153"/>
                  </a:lnTo>
                  <a:lnTo>
                    <a:pt x="22483" y="101840"/>
                  </a:lnTo>
                  <a:lnTo>
                    <a:pt x="24188" y="104893"/>
                  </a:lnTo>
                  <a:lnTo>
                    <a:pt x="23078" y="109295"/>
                  </a:lnTo>
                  <a:lnTo>
                    <a:pt x="21954" y="112044"/>
                  </a:lnTo>
                  <a:lnTo>
                    <a:pt x="19945" y="113604"/>
                  </a:lnTo>
                  <a:lnTo>
                    <a:pt x="18161" y="113974"/>
                  </a:lnTo>
                  <a:lnTo>
                    <a:pt x="16905" y="114701"/>
                  </a:lnTo>
                  <a:lnTo>
                    <a:pt x="16178" y="115665"/>
                  </a:lnTo>
                  <a:lnTo>
                    <a:pt x="16271" y="118811"/>
                  </a:lnTo>
                  <a:lnTo>
                    <a:pt x="13614" y="121679"/>
                  </a:lnTo>
                  <a:lnTo>
                    <a:pt x="12147" y="123688"/>
                  </a:lnTo>
                  <a:lnTo>
                    <a:pt x="11433" y="124904"/>
                  </a:lnTo>
                  <a:lnTo>
                    <a:pt x="11711" y="128605"/>
                  </a:lnTo>
                  <a:lnTo>
                    <a:pt x="10759" y="132346"/>
                  </a:lnTo>
                  <a:lnTo>
                    <a:pt x="9120" y="135293"/>
                  </a:lnTo>
                  <a:lnTo>
                    <a:pt x="5459" y="135928"/>
                  </a:lnTo>
                  <a:lnTo>
                    <a:pt x="2392" y="136285"/>
                  </a:lnTo>
                  <a:lnTo>
                    <a:pt x="1309" y="143805"/>
                  </a:lnTo>
                  <a:lnTo>
                    <a:pt x="1322" y="148564"/>
                  </a:lnTo>
                  <a:lnTo>
                    <a:pt x="1018" y="153428"/>
                  </a:lnTo>
                  <a:lnTo>
                    <a:pt x="502" y="155410"/>
                  </a:lnTo>
                  <a:lnTo>
                    <a:pt x="701" y="158199"/>
                  </a:lnTo>
                  <a:lnTo>
                    <a:pt x="436" y="164504"/>
                  </a:lnTo>
                  <a:lnTo>
                    <a:pt x="0" y="169474"/>
                  </a:lnTo>
                  <a:lnTo>
                    <a:pt x="529" y="170808"/>
                  </a:lnTo>
                  <a:lnTo>
                    <a:pt x="833" y="173729"/>
                  </a:lnTo>
                  <a:lnTo>
                    <a:pt x="793" y="176743"/>
                  </a:lnTo>
                  <a:lnTo>
                    <a:pt x="1573" y="178845"/>
                  </a:lnTo>
                  <a:lnTo>
                    <a:pt x="2419" y="180682"/>
                  </a:lnTo>
                  <a:lnTo>
                    <a:pt x="2392" y="181620"/>
                  </a:lnTo>
                  <a:lnTo>
                    <a:pt x="1943" y="182215"/>
                  </a:lnTo>
                  <a:lnTo>
                    <a:pt x="1560" y="182995"/>
                  </a:lnTo>
                  <a:lnTo>
                    <a:pt x="1533" y="190106"/>
                  </a:lnTo>
                  <a:lnTo>
                    <a:pt x="1679" y="192234"/>
                  </a:lnTo>
                  <a:lnTo>
                    <a:pt x="1454" y="193595"/>
                  </a:lnTo>
                  <a:lnTo>
                    <a:pt x="793" y="194719"/>
                  </a:lnTo>
                  <a:lnTo>
                    <a:pt x="1031" y="198314"/>
                  </a:lnTo>
                  <a:lnTo>
                    <a:pt x="1547" y="200600"/>
                  </a:lnTo>
                  <a:lnTo>
                    <a:pt x="2075" y="202292"/>
                  </a:lnTo>
                  <a:lnTo>
                    <a:pt x="1547" y="203707"/>
                  </a:lnTo>
                  <a:lnTo>
                    <a:pt x="1084" y="205570"/>
                  </a:lnTo>
                  <a:lnTo>
                    <a:pt x="370" y="210315"/>
                  </a:lnTo>
                  <a:lnTo>
                    <a:pt x="330" y="211967"/>
                  </a:lnTo>
                  <a:lnTo>
                    <a:pt x="1969" y="211782"/>
                  </a:lnTo>
                  <a:lnTo>
                    <a:pt x="15993" y="211188"/>
                  </a:lnTo>
                  <a:lnTo>
                    <a:pt x="18359" y="207566"/>
                  </a:lnTo>
                  <a:lnTo>
                    <a:pt x="20183" y="207394"/>
                  </a:lnTo>
                  <a:lnTo>
                    <a:pt x="25510" y="205517"/>
                  </a:lnTo>
                  <a:lnTo>
                    <a:pt x="26369" y="205914"/>
                  </a:lnTo>
                  <a:lnTo>
                    <a:pt x="21240" y="208914"/>
                  </a:lnTo>
                  <a:lnTo>
                    <a:pt x="19839" y="209483"/>
                  </a:lnTo>
                  <a:lnTo>
                    <a:pt x="18861" y="210342"/>
                  </a:lnTo>
                  <a:lnTo>
                    <a:pt x="19747" y="210857"/>
                  </a:lnTo>
                  <a:lnTo>
                    <a:pt x="35674" y="210791"/>
                  </a:lnTo>
                  <a:lnTo>
                    <a:pt x="43274" y="212562"/>
                  </a:lnTo>
                  <a:lnTo>
                    <a:pt x="48296" y="216276"/>
                  </a:lnTo>
                  <a:lnTo>
                    <a:pt x="53940" y="221669"/>
                  </a:lnTo>
                  <a:lnTo>
                    <a:pt x="58434" y="228132"/>
                  </a:lnTo>
                  <a:lnTo>
                    <a:pt x="59703" y="228991"/>
                  </a:lnTo>
                  <a:lnTo>
                    <a:pt x="60034" y="230088"/>
                  </a:lnTo>
                  <a:lnTo>
                    <a:pt x="60179" y="232534"/>
                  </a:lnTo>
                  <a:lnTo>
                    <a:pt x="61686" y="233631"/>
                  </a:lnTo>
                  <a:lnTo>
                    <a:pt x="64263" y="232534"/>
                  </a:lnTo>
                  <a:lnTo>
                    <a:pt x="64990" y="231040"/>
                  </a:lnTo>
                  <a:lnTo>
                    <a:pt x="65532" y="230670"/>
                  </a:lnTo>
                  <a:lnTo>
                    <a:pt x="65479" y="232349"/>
                  </a:lnTo>
                  <a:lnTo>
                    <a:pt x="66100" y="233049"/>
                  </a:lnTo>
                  <a:lnTo>
                    <a:pt x="67792" y="233009"/>
                  </a:lnTo>
                  <a:lnTo>
                    <a:pt x="68757" y="233380"/>
                  </a:lnTo>
                  <a:lnTo>
                    <a:pt x="67184" y="234424"/>
                  </a:lnTo>
                  <a:lnTo>
                    <a:pt x="64567" y="234344"/>
                  </a:lnTo>
                  <a:lnTo>
                    <a:pt x="62743" y="234503"/>
                  </a:lnTo>
                  <a:lnTo>
                    <a:pt x="62333" y="235574"/>
                  </a:lnTo>
                  <a:lnTo>
                    <a:pt x="63153" y="236975"/>
                  </a:lnTo>
                  <a:lnTo>
                    <a:pt x="66973" y="239288"/>
                  </a:lnTo>
                  <a:lnTo>
                    <a:pt x="71057" y="237239"/>
                  </a:lnTo>
                  <a:lnTo>
                    <a:pt x="70608" y="238587"/>
                  </a:lnTo>
                  <a:lnTo>
                    <a:pt x="69828" y="239935"/>
                  </a:lnTo>
                  <a:lnTo>
                    <a:pt x="68294" y="240305"/>
                  </a:lnTo>
                  <a:lnTo>
                    <a:pt x="66510" y="241085"/>
                  </a:lnTo>
                  <a:lnTo>
                    <a:pt x="66404" y="243306"/>
                  </a:lnTo>
                  <a:lnTo>
                    <a:pt x="66550" y="245117"/>
                  </a:lnTo>
                  <a:lnTo>
                    <a:pt x="66999" y="245711"/>
                  </a:lnTo>
                  <a:lnTo>
                    <a:pt x="69180" y="246280"/>
                  </a:lnTo>
                  <a:lnTo>
                    <a:pt x="68585" y="247046"/>
                  </a:lnTo>
                  <a:lnTo>
                    <a:pt x="67369" y="246597"/>
                  </a:lnTo>
                  <a:lnTo>
                    <a:pt x="66867" y="246967"/>
                  </a:lnTo>
                  <a:lnTo>
                    <a:pt x="68466" y="252135"/>
                  </a:lnTo>
                  <a:lnTo>
                    <a:pt x="69590" y="255162"/>
                  </a:lnTo>
                  <a:lnTo>
                    <a:pt x="71083" y="258149"/>
                  </a:lnTo>
                  <a:lnTo>
                    <a:pt x="71929" y="260581"/>
                  </a:lnTo>
                  <a:lnTo>
                    <a:pt x="77177" y="265987"/>
                  </a:lnTo>
                  <a:lnTo>
                    <a:pt x="79860" y="267917"/>
                  </a:lnTo>
                  <a:lnTo>
                    <a:pt x="81459" y="269304"/>
                  </a:lnTo>
                  <a:lnTo>
                    <a:pt x="84102" y="270653"/>
                  </a:lnTo>
                  <a:lnTo>
                    <a:pt x="86521" y="271023"/>
                  </a:lnTo>
                  <a:lnTo>
                    <a:pt x="87327" y="270600"/>
                  </a:lnTo>
                  <a:lnTo>
                    <a:pt x="87565" y="267970"/>
                  </a:lnTo>
                  <a:lnTo>
                    <a:pt x="88966" y="266648"/>
                  </a:lnTo>
                  <a:lnTo>
                    <a:pt x="89072" y="268353"/>
                  </a:lnTo>
                  <a:lnTo>
                    <a:pt x="88583" y="269410"/>
                  </a:lnTo>
                  <a:lnTo>
                    <a:pt x="88768" y="270124"/>
                  </a:lnTo>
                  <a:lnTo>
                    <a:pt x="89667" y="270283"/>
                  </a:lnTo>
                  <a:lnTo>
                    <a:pt x="93711" y="269450"/>
                  </a:lnTo>
                  <a:lnTo>
                    <a:pt x="94663" y="269489"/>
                  </a:lnTo>
                  <a:lnTo>
                    <a:pt x="96025" y="269225"/>
                  </a:lnTo>
                  <a:lnTo>
                    <a:pt x="96659" y="265419"/>
                  </a:lnTo>
                  <a:lnTo>
                    <a:pt x="97201" y="266000"/>
                  </a:lnTo>
                  <a:lnTo>
                    <a:pt x="97584" y="268247"/>
                  </a:lnTo>
                  <a:lnTo>
                    <a:pt x="97967" y="269252"/>
                  </a:lnTo>
                  <a:lnTo>
                    <a:pt x="100016" y="269185"/>
                  </a:lnTo>
                  <a:lnTo>
                    <a:pt x="101060" y="269159"/>
                  </a:lnTo>
                  <a:lnTo>
                    <a:pt x="103638" y="268313"/>
                  </a:lnTo>
                  <a:lnTo>
                    <a:pt x="101959" y="265604"/>
                  </a:lnTo>
                  <a:lnTo>
                    <a:pt x="101946" y="262114"/>
                  </a:lnTo>
                  <a:lnTo>
                    <a:pt x="101800" y="260436"/>
                  </a:lnTo>
                  <a:lnTo>
                    <a:pt x="101351" y="258387"/>
                  </a:lnTo>
                  <a:lnTo>
                    <a:pt x="101853" y="258387"/>
                  </a:lnTo>
                  <a:lnTo>
                    <a:pt x="102778" y="260634"/>
                  </a:lnTo>
                  <a:lnTo>
                    <a:pt x="103135" y="264070"/>
                  </a:lnTo>
                  <a:lnTo>
                    <a:pt x="103849" y="266397"/>
                  </a:lnTo>
                  <a:lnTo>
                    <a:pt x="105224" y="267824"/>
                  </a:lnTo>
                  <a:lnTo>
                    <a:pt x="107471" y="267639"/>
                  </a:lnTo>
                  <a:lnTo>
                    <a:pt x="111000" y="264335"/>
                  </a:lnTo>
                  <a:lnTo>
                    <a:pt x="111238" y="261480"/>
                  </a:lnTo>
                  <a:lnTo>
                    <a:pt x="109308" y="259497"/>
                  </a:lnTo>
                  <a:lnTo>
                    <a:pt x="109057" y="258638"/>
                  </a:lnTo>
                  <a:lnTo>
                    <a:pt x="110735" y="259550"/>
                  </a:lnTo>
                  <a:lnTo>
                    <a:pt x="112295" y="261585"/>
                  </a:lnTo>
                  <a:lnTo>
                    <a:pt x="114225" y="263409"/>
                  </a:lnTo>
                  <a:lnTo>
                    <a:pt x="118600" y="263198"/>
                  </a:lnTo>
                  <a:lnTo>
                    <a:pt x="119842" y="262074"/>
                  </a:lnTo>
                  <a:lnTo>
                    <a:pt x="120040" y="260647"/>
                  </a:lnTo>
                  <a:lnTo>
                    <a:pt x="120371" y="260370"/>
                  </a:lnTo>
                  <a:lnTo>
                    <a:pt x="121243" y="263026"/>
                  </a:lnTo>
                  <a:lnTo>
                    <a:pt x="123199" y="264031"/>
                  </a:lnTo>
                  <a:lnTo>
                    <a:pt x="127099" y="264123"/>
                  </a:lnTo>
                  <a:lnTo>
                    <a:pt x="132782" y="263185"/>
                  </a:lnTo>
                  <a:lnTo>
                    <a:pt x="139377" y="263119"/>
                  </a:lnTo>
                  <a:lnTo>
                    <a:pt x="140250" y="260330"/>
                  </a:lnTo>
                  <a:lnTo>
                    <a:pt x="137910" y="253232"/>
                  </a:lnTo>
                  <a:lnTo>
                    <a:pt x="138386" y="252770"/>
                  </a:lnTo>
                  <a:lnTo>
                    <a:pt x="140607" y="255572"/>
                  </a:lnTo>
                  <a:lnTo>
                    <a:pt x="141889" y="255876"/>
                  </a:lnTo>
                  <a:lnTo>
                    <a:pt x="142827" y="257779"/>
                  </a:lnTo>
                  <a:lnTo>
                    <a:pt x="144902" y="258387"/>
                  </a:lnTo>
                  <a:lnTo>
                    <a:pt x="145629" y="257448"/>
                  </a:lnTo>
                  <a:lnTo>
                    <a:pt x="145933" y="257528"/>
                  </a:lnTo>
                  <a:lnTo>
                    <a:pt x="146660" y="255334"/>
                  </a:lnTo>
                  <a:lnTo>
                    <a:pt x="148048" y="252677"/>
                  </a:lnTo>
                  <a:lnTo>
                    <a:pt x="149925" y="249293"/>
                  </a:lnTo>
                  <a:lnTo>
                    <a:pt x="152053" y="245037"/>
                  </a:lnTo>
                  <a:lnTo>
                    <a:pt x="153507" y="237517"/>
                  </a:lnTo>
                  <a:lnTo>
                    <a:pt x="154498" y="232824"/>
                  </a:lnTo>
                  <a:lnTo>
                    <a:pt x="155410" y="228555"/>
                  </a:lnTo>
                  <a:lnTo>
                    <a:pt x="156957" y="224696"/>
                  </a:lnTo>
                  <a:lnTo>
                    <a:pt x="158529" y="222118"/>
                  </a:lnTo>
                  <a:lnTo>
                    <a:pt x="162984" y="217122"/>
                  </a:lnTo>
                  <a:lnTo>
                    <a:pt x="166341" y="213355"/>
                  </a:lnTo>
                  <a:lnTo>
                    <a:pt x="168059" y="211835"/>
                  </a:lnTo>
                  <a:lnTo>
                    <a:pt x="169262" y="210553"/>
                  </a:lnTo>
                  <a:lnTo>
                    <a:pt x="171350" y="209086"/>
                  </a:lnTo>
                  <a:lnTo>
                    <a:pt x="173491" y="207341"/>
                  </a:lnTo>
                  <a:lnTo>
                    <a:pt x="175130" y="204011"/>
                  </a:lnTo>
                  <a:lnTo>
                    <a:pt x="176479" y="200904"/>
                  </a:lnTo>
                  <a:lnTo>
                    <a:pt x="177496" y="200230"/>
                  </a:lnTo>
                  <a:lnTo>
                    <a:pt x="178831" y="199688"/>
                  </a:lnTo>
                  <a:lnTo>
                    <a:pt x="182929" y="196344"/>
                  </a:lnTo>
                  <a:lnTo>
                    <a:pt x="185533" y="194230"/>
                  </a:lnTo>
                  <a:lnTo>
                    <a:pt x="186141" y="195287"/>
                  </a:lnTo>
                  <a:lnTo>
                    <a:pt x="186577" y="196596"/>
                  </a:lnTo>
                  <a:lnTo>
                    <a:pt x="187079" y="197190"/>
                  </a:lnTo>
                  <a:lnTo>
                    <a:pt x="189260" y="197613"/>
                  </a:lnTo>
                  <a:lnTo>
                    <a:pt x="192247" y="197587"/>
                  </a:lnTo>
                  <a:lnTo>
                    <a:pt x="193965" y="197204"/>
                  </a:lnTo>
                  <a:lnTo>
                    <a:pt x="194877" y="196093"/>
                  </a:lnTo>
                  <a:lnTo>
                    <a:pt x="195803" y="193067"/>
                  </a:lnTo>
                  <a:lnTo>
                    <a:pt x="196344" y="192498"/>
                  </a:lnTo>
                  <a:lnTo>
                    <a:pt x="197045" y="192353"/>
                  </a:lnTo>
                  <a:lnTo>
                    <a:pt x="200310" y="194467"/>
                  </a:lnTo>
                  <a:lnTo>
                    <a:pt x="203019" y="197481"/>
                  </a:lnTo>
                  <a:lnTo>
                    <a:pt x="205702" y="200455"/>
                  </a:lnTo>
                  <a:lnTo>
                    <a:pt x="207064" y="201512"/>
                  </a:lnTo>
                  <a:lnTo>
                    <a:pt x="207659" y="202676"/>
                  </a:lnTo>
                  <a:lnTo>
                    <a:pt x="208835" y="208108"/>
                  </a:lnTo>
                  <a:lnTo>
                    <a:pt x="209496" y="209456"/>
                  </a:lnTo>
                  <a:lnTo>
                    <a:pt x="210659" y="210011"/>
                  </a:lnTo>
                  <a:lnTo>
                    <a:pt x="212747" y="209654"/>
                  </a:lnTo>
                  <a:lnTo>
                    <a:pt x="214928" y="208689"/>
                  </a:lnTo>
                  <a:lnTo>
                    <a:pt x="216845" y="207302"/>
                  </a:lnTo>
                  <a:lnTo>
                    <a:pt x="218735" y="205504"/>
                  </a:lnTo>
                  <a:lnTo>
                    <a:pt x="220017" y="203878"/>
                  </a:lnTo>
                  <a:lnTo>
                    <a:pt x="220572" y="202689"/>
                  </a:lnTo>
                  <a:lnTo>
                    <a:pt x="220849" y="198248"/>
                  </a:lnTo>
                  <a:lnTo>
                    <a:pt x="221273" y="197283"/>
                  </a:lnTo>
                  <a:lnTo>
                    <a:pt x="223202" y="195512"/>
                  </a:lnTo>
                  <a:lnTo>
                    <a:pt x="226427" y="192551"/>
                  </a:lnTo>
                  <a:lnTo>
                    <a:pt x="228277" y="190846"/>
                  </a:lnTo>
                  <a:lnTo>
                    <a:pt x="228106" y="190238"/>
                  </a:lnTo>
                  <a:lnTo>
                    <a:pt x="226956" y="188427"/>
                  </a:lnTo>
                  <a:lnTo>
                    <a:pt x="225925" y="186445"/>
                  </a:lnTo>
                  <a:lnTo>
                    <a:pt x="226969" y="184383"/>
                  </a:lnTo>
                  <a:lnTo>
                    <a:pt x="228040" y="182810"/>
                  </a:lnTo>
                  <a:lnTo>
                    <a:pt x="232111" y="177470"/>
                  </a:lnTo>
                  <a:lnTo>
                    <a:pt x="232124" y="175712"/>
                  </a:lnTo>
                  <a:lnTo>
                    <a:pt x="232335" y="173571"/>
                  </a:lnTo>
                  <a:lnTo>
                    <a:pt x="235587" y="167504"/>
                  </a:lnTo>
                  <a:lnTo>
                    <a:pt x="237451" y="159455"/>
                  </a:lnTo>
                  <a:lnTo>
                    <a:pt x="237503" y="157908"/>
                  </a:lnTo>
                  <a:lnTo>
                    <a:pt x="239433" y="154022"/>
                  </a:lnTo>
                  <a:lnTo>
                    <a:pt x="241720" y="149053"/>
                  </a:lnTo>
                  <a:lnTo>
                    <a:pt x="246174" y="148246"/>
                  </a:lnTo>
                  <a:lnTo>
                    <a:pt x="247879" y="147017"/>
                  </a:lnTo>
                  <a:lnTo>
                    <a:pt x="249862" y="144823"/>
                  </a:lnTo>
                  <a:lnTo>
                    <a:pt x="251130" y="142788"/>
                  </a:lnTo>
                  <a:lnTo>
                    <a:pt x="251738" y="140845"/>
                  </a:lnTo>
                  <a:lnTo>
                    <a:pt x="252175" y="137091"/>
                  </a:lnTo>
                  <a:lnTo>
                    <a:pt x="252955" y="132822"/>
                  </a:lnTo>
                  <a:lnTo>
                    <a:pt x="253443" y="129068"/>
                  </a:lnTo>
                  <a:lnTo>
                    <a:pt x="254778" y="125605"/>
                  </a:lnTo>
                  <a:lnTo>
                    <a:pt x="257012" y="123847"/>
                  </a:lnTo>
                  <a:lnTo>
                    <a:pt x="260885" y="122393"/>
                  </a:lnTo>
                  <a:lnTo>
                    <a:pt x="261467" y="121706"/>
                  </a:lnTo>
                  <a:lnTo>
                    <a:pt x="262022" y="119406"/>
                  </a:lnTo>
                  <a:lnTo>
                    <a:pt x="262445" y="114635"/>
                  </a:lnTo>
                  <a:lnTo>
                    <a:pt x="262564" y="111753"/>
                  </a:lnTo>
                  <a:lnTo>
                    <a:pt x="262709" y="110511"/>
                  </a:lnTo>
                  <a:lnTo>
                    <a:pt x="263211" y="108356"/>
                  </a:lnTo>
                  <a:lnTo>
                    <a:pt x="266793" y="104536"/>
                  </a:lnTo>
                  <a:lnTo>
                    <a:pt x="268366" y="98549"/>
                  </a:lnTo>
                  <a:lnTo>
                    <a:pt x="269767" y="92284"/>
                  </a:lnTo>
                  <a:lnTo>
                    <a:pt x="273838" y="84710"/>
                  </a:lnTo>
                  <a:lnTo>
                    <a:pt x="278596" y="77163"/>
                  </a:lnTo>
                  <a:lnTo>
                    <a:pt x="280803" y="75141"/>
                  </a:lnTo>
                  <a:lnTo>
                    <a:pt x="282667" y="74202"/>
                  </a:lnTo>
                  <a:lnTo>
                    <a:pt x="284808" y="74097"/>
                  </a:lnTo>
                  <a:lnTo>
                    <a:pt x="286276" y="73542"/>
                  </a:lnTo>
                  <a:lnTo>
                    <a:pt x="291404" y="69788"/>
                  </a:lnTo>
                  <a:lnTo>
                    <a:pt x="293545" y="68519"/>
                  </a:lnTo>
                  <a:lnTo>
                    <a:pt x="295118" y="67211"/>
                  </a:lnTo>
                  <a:lnTo>
                    <a:pt x="295501" y="66074"/>
                  </a:lnTo>
                  <a:lnTo>
                    <a:pt x="295647" y="64408"/>
                  </a:lnTo>
                  <a:lnTo>
                    <a:pt x="295144" y="60522"/>
                  </a:lnTo>
                  <a:lnTo>
                    <a:pt x="296017" y="57667"/>
                  </a:lnTo>
                  <a:lnTo>
                    <a:pt x="296519" y="53240"/>
                  </a:lnTo>
                  <a:lnTo>
                    <a:pt x="296730" y="49790"/>
                  </a:lnTo>
                  <a:lnTo>
                    <a:pt x="296691" y="4868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3" name="Volný tvar: obrazec 110">
              <a:extLst>
                <a:ext uri="{FF2B5EF4-FFF2-40B4-BE49-F238E27FC236}">
                  <a16:creationId xmlns:a16="http://schemas.microsoft.com/office/drawing/2014/main" id="{F483FED6-1E77-B73E-9F4F-96034AF78CFF}"/>
                </a:ext>
              </a:extLst>
            </p:cNvPr>
            <p:cNvSpPr/>
            <p:nvPr/>
          </p:nvSpPr>
          <p:spPr>
            <a:xfrm>
              <a:off x="3269659" y="4182386"/>
              <a:ext cx="414227" cy="355061"/>
            </a:xfrm>
            <a:custGeom>
              <a:avLst/>
              <a:gdLst>
                <a:gd name="connsiteX0" fmla="*/ 388736 w 389582"/>
                <a:gd name="connsiteY0" fmla="*/ 88067 h 333937"/>
                <a:gd name="connsiteX1" fmla="*/ 382300 w 389582"/>
                <a:gd name="connsiteY1" fmla="*/ 80362 h 333937"/>
                <a:gd name="connsiteX2" fmla="*/ 380291 w 389582"/>
                <a:gd name="connsiteY2" fmla="*/ 78643 h 333937"/>
                <a:gd name="connsiteX3" fmla="*/ 379115 w 389582"/>
                <a:gd name="connsiteY3" fmla="*/ 74652 h 333937"/>
                <a:gd name="connsiteX4" fmla="*/ 380740 w 389582"/>
                <a:gd name="connsiteY4" fmla="*/ 72405 h 333937"/>
                <a:gd name="connsiteX5" fmla="*/ 372981 w 389582"/>
                <a:gd name="connsiteY5" fmla="*/ 59491 h 333937"/>
                <a:gd name="connsiteX6" fmla="*/ 371065 w 389582"/>
                <a:gd name="connsiteY6" fmla="*/ 57919 h 333937"/>
                <a:gd name="connsiteX7" fmla="*/ 370232 w 389582"/>
                <a:gd name="connsiteY7" fmla="*/ 56333 h 333937"/>
                <a:gd name="connsiteX8" fmla="*/ 370113 w 389582"/>
                <a:gd name="connsiteY8" fmla="*/ 54006 h 333937"/>
                <a:gd name="connsiteX9" fmla="*/ 369915 w 389582"/>
                <a:gd name="connsiteY9" fmla="*/ 45071 h 333937"/>
                <a:gd name="connsiteX10" fmla="*/ 367800 w 389582"/>
                <a:gd name="connsiteY10" fmla="*/ 31061 h 333937"/>
                <a:gd name="connsiteX11" fmla="*/ 365011 w 389582"/>
                <a:gd name="connsiteY11" fmla="*/ 14737 h 333937"/>
                <a:gd name="connsiteX12" fmla="*/ 365011 w 389582"/>
                <a:gd name="connsiteY12" fmla="*/ 14737 h 333937"/>
                <a:gd name="connsiteX13" fmla="*/ 354715 w 389582"/>
                <a:gd name="connsiteY13" fmla="*/ 20778 h 333937"/>
                <a:gd name="connsiteX14" fmla="*/ 346811 w 389582"/>
                <a:gd name="connsiteY14" fmla="*/ 25404 h 333937"/>
                <a:gd name="connsiteX15" fmla="*/ 346441 w 389582"/>
                <a:gd name="connsiteY15" fmla="*/ 25364 h 333937"/>
                <a:gd name="connsiteX16" fmla="*/ 346084 w 389582"/>
                <a:gd name="connsiteY16" fmla="*/ 25258 h 333937"/>
                <a:gd name="connsiteX17" fmla="*/ 337797 w 389582"/>
                <a:gd name="connsiteY17" fmla="*/ 17394 h 333937"/>
                <a:gd name="connsiteX18" fmla="*/ 331333 w 389582"/>
                <a:gd name="connsiteY18" fmla="*/ 11248 h 333937"/>
                <a:gd name="connsiteX19" fmla="*/ 328465 w 389582"/>
                <a:gd name="connsiteY19" fmla="*/ 9543 h 333937"/>
                <a:gd name="connsiteX20" fmla="*/ 316319 w 389582"/>
                <a:gd name="connsiteY20" fmla="*/ 6397 h 333937"/>
                <a:gd name="connsiteX21" fmla="*/ 304251 w 389582"/>
                <a:gd name="connsiteY21" fmla="*/ 3278 h 333937"/>
                <a:gd name="connsiteX22" fmla="*/ 291549 w 389582"/>
                <a:gd name="connsiteY22" fmla="*/ 0 h 333937"/>
                <a:gd name="connsiteX23" fmla="*/ 278940 w 389582"/>
                <a:gd name="connsiteY23" fmla="*/ 8618 h 333937"/>
                <a:gd name="connsiteX24" fmla="*/ 266317 w 389582"/>
                <a:gd name="connsiteY24" fmla="*/ 17249 h 333937"/>
                <a:gd name="connsiteX25" fmla="*/ 253681 w 389582"/>
                <a:gd name="connsiteY25" fmla="*/ 25867 h 333937"/>
                <a:gd name="connsiteX26" fmla="*/ 241019 w 389582"/>
                <a:gd name="connsiteY26" fmla="*/ 34497 h 333937"/>
                <a:gd name="connsiteX27" fmla="*/ 228357 w 389582"/>
                <a:gd name="connsiteY27" fmla="*/ 43115 h 333937"/>
                <a:gd name="connsiteX28" fmla="*/ 215681 w 389582"/>
                <a:gd name="connsiteY28" fmla="*/ 51733 h 333937"/>
                <a:gd name="connsiteX29" fmla="*/ 202980 w 389582"/>
                <a:gd name="connsiteY29" fmla="*/ 60364 h 333937"/>
                <a:gd name="connsiteX30" fmla="*/ 190278 w 389582"/>
                <a:gd name="connsiteY30" fmla="*/ 68982 h 333937"/>
                <a:gd name="connsiteX31" fmla="*/ 181845 w 389582"/>
                <a:gd name="connsiteY31" fmla="*/ 74705 h 333937"/>
                <a:gd name="connsiteX32" fmla="*/ 176465 w 389582"/>
                <a:gd name="connsiteY32" fmla="*/ 79741 h 333937"/>
                <a:gd name="connsiteX33" fmla="*/ 169711 w 389582"/>
                <a:gd name="connsiteY33" fmla="*/ 86072 h 333937"/>
                <a:gd name="connsiteX34" fmla="*/ 163341 w 389582"/>
                <a:gd name="connsiteY34" fmla="*/ 92350 h 333937"/>
                <a:gd name="connsiteX35" fmla="*/ 158318 w 389582"/>
                <a:gd name="connsiteY35" fmla="*/ 97293 h 333937"/>
                <a:gd name="connsiteX36" fmla="*/ 151815 w 389582"/>
                <a:gd name="connsiteY36" fmla="*/ 103704 h 333937"/>
                <a:gd name="connsiteX37" fmla="*/ 148537 w 389582"/>
                <a:gd name="connsiteY37" fmla="*/ 106929 h 333937"/>
                <a:gd name="connsiteX38" fmla="*/ 141267 w 389582"/>
                <a:gd name="connsiteY38" fmla="*/ 114066 h 333937"/>
                <a:gd name="connsiteX39" fmla="*/ 139087 w 389582"/>
                <a:gd name="connsiteY39" fmla="*/ 115335 h 333937"/>
                <a:gd name="connsiteX40" fmla="*/ 129504 w 389582"/>
                <a:gd name="connsiteY40" fmla="*/ 117450 h 333937"/>
                <a:gd name="connsiteX41" fmla="*/ 120728 w 389582"/>
                <a:gd name="connsiteY41" fmla="*/ 119380 h 333937"/>
                <a:gd name="connsiteX42" fmla="*/ 112599 w 389582"/>
                <a:gd name="connsiteY42" fmla="*/ 121164 h 333937"/>
                <a:gd name="connsiteX43" fmla="*/ 107048 w 389582"/>
                <a:gd name="connsiteY43" fmla="*/ 122393 h 333937"/>
                <a:gd name="connsiteX44" fmla="*/ 101681 w 389582"/>
                <a:gd name="connsiteY44" fmla="*/ 123569 h 333937"/>
                <a:gd name="connsiteX45" fmla="*/ 101655 w 389582"/>
                <a:gd name="connsiteY45" fmla="*/ 128500 h 333937"/>
                <a:gd name="connsiteX46" fmla="*/ 101602 w 389582"/>
                <a:gd name="connsiteY46" fmla="*/ 135954 h 333937"/>
                <a:gd name="connsiteX47" fmla="*/ 101536 w 389582"/>
                <a:gd name="connsiteY47" fmla="*/ 144255 h 333937"/>
                <a:gd name="connsiteX48" fmla="*/ 101483 w 389582"/>
                <a:gd name="connsiteY48" fmla="*/ 151908 h 333937"/>
                <a:gd name="connsiteX49" fmla="*/ 101430 w 389582"/>
                <a:gd name="connsiteY49" fmla="*/ 160644 h 333937"/>
                <a:gd name="connsiteX50" fmla="*/ 101377 w 389582"/>
                <a:gd name="connsiteY50" fmla="*/ 167663 h 333937"/>
                <a:gd name="connsiteX51" fmla="*/ 101324 w 389582"/>
                <a:gd name="connsiteY51" fmla="*/ 175950 h 333937"/>
                <a:gd name="connsiteX52" fmla="*/ 101271 w 389582"/>
                <a:gd name="connsiteY52" fmla="*/ 184211 h 333937"/>
                <a:gd name="connsiteX53" fmla="*/ 100479 w 389582"/>
                <a:gd name="connsiteY53" fmla="*/ 185163 h 333937"/>
                <a:gd name="connsiteX54" fmla="*/ 100148 w 389582"/>
                <a:gd name="connsiteY54" fmla="*/ 189802 h 333937"/>
                <a:gd name="connsiteX55" fmla="*/ 99871 w 389582"/>
                <a:gd name="connsiteY55" fmla="*/ 195921 h 333937"/>
                <a:gd name="connsiteX56" fmla="*/ 98311 w 389582"/>
                <a:gd name="connsiteY56" fmla="*/ 202253 h 333937"/>
                <a:gd name="connsiteX57" fmla="*/ 95654 w 389582"/>
                <a:gd name="connsiteY57" fmla="*/ 206918 h 333937"/>
                <a:gd name="connsiteX58" fmla="*/ 94650 w 389582"/>
                <a:gd name="connsiteY58" fmla="*/ 211359 h 333937"/>
                <a:gd name="connsiteX59" fmla="*/ 93910 w 389582"/>
                <a:gd name="connsiteY59" fmla="*/ 213897 h 333937"/>
                <a:gd name="connsiteX60" fmla="*/ 92918 w 389582"/>
                <a:gd name="connsiteY60" fmla="*/ 215272 h 333937"/>
                <a:gd name="connsiteX61" fmla="*/ 92667 w 389582"/>
                <a:gd name="connsiteY61" fmla="*/ 216937 h 333937"/>
                <a:gd name="connsiteX62" fmla="*/ 92125 w 389582"/>
                <a:gd name="connsiteY62" fmla="*/ 219277 h 333937"/>
                <a:gd name="connsiteX63" fmla="*/ 91279 w 389582"/>
                <a:gd name="connsiteY63" fmla="*/ 220783 h 333937"/>
                <a:gd name="connsiteX64" fmla="*/ 90619 w 389582"/>
                <a:gd name="connsiteY64" fmla="*/ 221563 h 333937"/>
                <a:gd name="connsiteX65" fmla="*/ 87975 w 389582"/>
                <a:gd name="connsiteY65" fmla="*/ 222475 h 333937"/>
                <a:gd name="connsiteX66" fmla="*/ 83256 w 389582"/>
                <a:gd name="connsiteY66" fmla="*/ 226956 h 333937"/>
                <a:gd name="connsiteX67" fmla="*/ 82820 w 389582"/>
                <a:gd name="connsiteY67" fmla="*/ 230538 h 333937"/>
                <a:gd name="connsiteX68" fmla="*/ 77520 w 389582"/>
                <a:gd name="connsiteY68" fmla="*/ 229560 h 333937"/>
                <a:gd name="connsiteX69" fmla="*/ 71876 w 389582"/>
                <a:gd name="connsiteY69" fmla="*/ 228542 h 333937"/>
                <a:gd name="connsiteX70" fmla="*/ 71110 w 389582"/>
                <a:gd name="connsiteY70" fmla="*/ 228608 h 333937"/>
                <a:gd name="connsiteX71" fmla="*/ 70647 w 389582"/>
                <a:gd name="connsiteY71" fmla="*/ 229071 h 333937"/>
                <a:gd name="connsiteX72" fmla="*/ 70396 w 389582"/>
                <a:gd name="connsiteY72" fmla="*/ 230974 h 333937"/>
                <a:gd name="connsiteX73" fmla="*/ 62703 w 389582"/>
                <a:gd name="connsiteY73" fmla="*/ 231291 h 333937"/>
                <a:gd name="connsiteX74" fmla="*/ 56055 w 389582"/>
                <a:gd name="connsiteY74" fmla="*/ 231556 h 333937"/>
                <a:gd name="connsiteX75" fmla="*/ 47834 w 389582"/>
                <a:gd name="connsiteY75" fmla="*/ 231873 h 333937"/>
                <a:gd name="connsiteX76" fmla="*/ 42177 w 389582"/>
                <a:gd name="connsiteY76" fmla="*/ 232084 h 333937"/>
                <a:gd name="connsiteX77" fmla="*/ 35000 w 389582"/>
                <a:gd name="connsiteY77" fmla="*/ 232520 h 333937"/>
                <a:gd name="connsiteX78" fmla="*/ 28351 w 389582"/>
                <a:gd name="connsiteY78" fmla="*/ 232917 h 333937"/>
                <a:gd name="connsiteX79" fmla="*/ 23884 w 389582"/>
                <a:gd name="connsiteY79" fmla="*/ 237041 h 333937"/>
                <a:gd name="connsiteX80" fmla="*/ 19853 w 389582"/>
                <a:gd name="connsiteY80" fmla="*/ 240980 h 333937"/>
                <a:gd name="connsiteX81" fmla="*/ 19549 w 389582"/>
                <a:gd name="connsiteY81" fmla="*/ 241112 h 333937"/>
                <a:gd name="connsiteX82" fmla="*/ 13878 w 389582"/>
                <a:gd name="connsiteY82" fmla="*/ 241878 h 333937"/>
                <a:gd name="connsiteX83" fmla="*/ 6833 w 389582"/>
                <a:gd name="connsiteY83" fmla="*/ 241204 h 333937"/>
                <a:gd name="connsiteX84" fmla="*/ 3199 w 389582"/>
                <a:gd name="connsiteY84" fmla="*/ 241165 h 333937"/>
                <a:gd name="connsiteX85" fmla="*/ 1771 w 389582"/>
                <a:gd name="connsiteY85" fmla="*/ 241640 h 333937"/>
                <a:gd name="connsiteX86" fmla="*/ 1480 w 389582"/>
                <a:gd name="connsiteY86" fmla="*/ 243108 h 333937"/>
                <a:gd name="connsiteX87" fmla="*/ 1124 w 389582"/>
                <a:gd name="connsiteY87" fmla="*/ 244416 h 333937"/>
                <a:gd name="connsiteX88" fmla="*/ 1071 w 389582"/>
                <a:gd name="connsiteY88" fmla="*/ 246742 h 333937"/>
                <a:gd name="connsiteX89" fmla="*/ 581 w 389582"/>
                <a:gd name="connsiteY89" fmla="*/ 250417 h 333937"/>
                <a:gd name="connsiteX90" fmla="*/ 0 w 389582"/>
                <a:gd name="connsiteY90" fmla="*/ 254818 h 333937"/>
                <a:gd name="connsiteX91" fmla="*/ 2115 w 389582"/>
                <a:gd name="connsiteY91" fmla="*/ 257660 h 333937"/>
                <a:gd name="connsiteX92" fmla="*/ 4653 w 389582"/>
                <a:gd name="connsiteY92" fmla="*/ 260726 h 333937"/>
                <a:gd name="connsiteX93" fmla="*/ 5327 w 389582"/>
                <a:gd name="connsiteY93" fmla="*/ 261916 h 333937"/>
                <a:gd name="connsiteX94" fmla="*/ 4613 w 389582"/>
                <a:gd name="connsiteY94" fmla="*/ 264929 h 333937"/>
                <a:gd name="connsiteX95" fmla="*/ 5062 w 389582"/>
                <a:gd name="connsiteY95" fmla="*/ 266701 h 333937"/>
                <a:gd name="connsiteX96" fmla="*/ 6397 w 389582"/>
                <a:gd name="connsiteY96" fmla="*/ 269648 h 333937"/>
                <a:gd name="connsiteX97" fmla="*/ 8657 w 389582"/>
                <a:gd name="connsiteY97" fmla="*/ 273389 h 333937"/>
                <a:gd name="connsiteX98" fmla="*/ 10984 w 389582"/>
                <a:gd name="connsiteY98" fmla="*/ 277235 h 333937"/>
                <a:gd name="connsiteX99" fmla="*/ 12623 w 389582"/>
                <a:gd name="connsiteY99" fmla="*/ 277750 h 333937"/>
                <a:gd name="connsiteX100" fmla="*/ 14182 w 389582"/>
                <a:gd name="connsiteY100" fmla="*/ 278054 h 333937"/>
                <a:gd name="connsiteX101" fmla="*/ 15121 w 389582"/>
                <a:gd name="connsiteY101" fmla="*/ 278742 h 333937"/>
                <a:gd name="connsiteX102" fmla="*/ 16509 w 389582"/>
                <a:gd name="connsiteY102" fmla="*/ 279416 h 333937"/>
                <a:gd name="connsiteX103" fmla="*/ 17883 w 389582"/>
                <a:gd name="connsiteY103" fmla="*/ 279852 h 333937"/>
                <a:gd name="connsiteX104" fmla="*/ 19073 w 389582"/>
                <a:gd name="connsiteY104" fmla="*/ 280698 h 333937"/>
                <a:gd name="connsiteX105" fmla="*/ 19839 w 389582"/>
                <a:gd name="connsiteY105" fmla="*/ 281517 h 333937"/>
                <a:gd name="connsiteX106" fmla="*/ 20804 w 389582"/>
                <a:gd name="connsiteY106" fmla="*/ 283896 h 333937"/>
                <a:gd name="connsiteX107" fmla="*/ 23461 w 389582"/>
                <a:gd name="connsiteY107" fmla="*/ 285456 h 333937"/>
                <a:gd name="connsiteX108" fmla="*/ 25311 w 389582"/>
                <a:gd name="connsiteY108" fmla="*/ 287016 h 333937"/>
                <a:gd name="connsiteX109" fmla="*/ 24558 w 389582"/>
                <a:gd name="connsiteY109" fmla="*/ 287795 h 333937"/>
                <a:gd name="connsiteX110" fmla="*/ 22232 w 389582"/>
                <a:gd name="connsiteY110" fmla="*/ 287491 h 333937"/>
                <a:gd name="connsiteX111" fmla="*/ 20051 w 389582"/>
                <a:gd name="connsiteY111" fmla="*/ 286804 h 333937"/>
                <a:gd name="connsiteX112" fmla="*/ 19747 w 389582"/>
                <a:gd name="connsiteY112" fmla="*/ 287941 h 333937"/>
                <a:gd name="connsiteX113" fmla="*/ 19615 w 389582"/>
                <a:gd name="connsiteY113" fmla="*/ 292303 h 333937"/>
                <a:gd name="connsiteX114" fmla="*/ 19932 w 389582"/>
                <a:gd name="connsiteY114" fmla="*/ 295924 h 333937"/>
                <a:gd name="connsiteX115" fmla="*/ 20434 w 389582"/>
                <a:gd name="connsiteY115" fmla="*/ 296413 h 333937"/>
                <a:gd name="connsiteX116" fmla="*/ 22628 w 389582"/>
                <a:gd name="connsiteY116" fmla="*/ 297074 h 333937"/>
                <a:gd name="connsiteX117" fmla="*/ 27836 w 389582"/>
                <a:gd name="connsiteY117" fmla="*/ 301793 h 333937"/>
                <a:gd name="connsiteX118" fmla="*/ 32541 w 389582"/>
                <a:gd name="connsiteY118" fmla="*/ 306247 h 333937"/>
                <a:gd name="connsiteX119" fmla="*/ 34127 w 389582"/>
                <a:gd name="connsiteY119" fmla="*/ 307410 h 333937"/>
                <a:gd name="connsiteX120" fmla="*/ 36758 w 389582"/>
                <a:gd name="connsiteY120" fmla="*/ 307846 h 333937"/>
                <a:gd name="connsiteX121" fmla="*/ 39705 w 389582"/>
                <a:gd name="connsiteY121" fmla="*/ 308031 h 333937"/>
                <a:gd name="connsiteX122" fmla="*/ 40974 w 389582"/>
                <a:gd name="connsiteY122" fmla="*/ 307622 h 333937"/>
                <a:gd name="connsiteX123" fmla="*/ 43842 w 389582"/>
                <a:gd name="connsiteY123" fmla="*/ 305375 h 333937"/>
                <a:gd name="connsiteX124" fmla="*/ 45362 w 389582"/>
                <a:gd name="connsiteY124" fmla="*/ 305123 h 333937"/>
                <a:gd name="connsiteX125" fmla="*/ 46763 w 389582"/>
                <a:gd name="connsiteY125" fmla="*/ 305190 h 333937"/>
                <a:gd name="connsiteX126" fmla="*/ 47516 w 389582"/>
                <a:gd name="connsiteY126" fmla="*/ 305546 h 333937"/>
                <a:gd name="connsiteX127" fmla="*/ 48878 w 389582"/>
                <a:gd name="connsiteY127" fmla="*/ 307384 h 333937"/>
                <a:gd name="connsiteX128" fmla="*/ 50133 w 389582"/>
                <a:gd name="connsiteY128" fmla="*/ 310146 h 333937"/>
                <a:gd name="connsiteX129" fmla="*/ 50477 w 389582"/>
                <a:gd name="connsiteY129" fmla="*/ 312195 h 333937"/>
                <a:gd name="connsiteX130" fmla="*/ 50345 w 389582"/>
                <a:gd name="connsiteY130" fmla="*/ 313292 h 333937"/>
                <a:gd name="connsiteX131" fmla="*/ 49909 w 389582"/>
                <a:gd name="connsiteY131" fmla="*/ 313702 h 333937"/>
                <a:gd name="connsiteX132" fmla="*/ 47569 w 389582"/>
                <a:gd name="connsiteY132" fmla="*/ 314230 h 333937"/>
                <a:gd name="connsiteX133" fmla="*/ 46552 w 389582"/>
                <a:gd name="connsiteY133" fmla="*/ 314653 h 333937"/>
                <a:gd name="connsiteX134" fmla="*/ 46301 w 389582"/>
                <a:gd name="connsiteY134" fmla="*/ 315248 h 333937"/>
                <a:gd name="connsiteX135" fmla="*/ 46644 w 389582"/>
                <a:gd name="connsiteY135" fmla="*/ 316623 h 333937"/>
                <a:gd name="connsiteX136" fmla="*/ 47093 w 389582"/>
                <a:gd name="connsiteY136" fmla="*/ 317508 h 333937"/>
                <a:gd name="connsiteX137" fmla="*/ 49618 w 389582"/>
                <a:gd name="connsiteY137" fmla="*/ 321513 h 333937"/>
                <a:gd name="connsiteX138" fmla="*/ 53266 w 389582"/>
                <a:gd name="connsiteY138" fmla="*/ 326893 h 333937"/>
                <a:gd name="connsiteX139" fmla="*/ 54389 w 389582"/>
                <a:gd name="connsiteY139" fmla="*/ 328267 h 333937"/>
                <a:gd name="connsiteX140" fmla="*/ 54997 w 389582"/>
                <a:gd name="connsiteY140" fmla="*/ 325386 h 333937"/>
                <a:gd name="connsiteX141" fmla="*/ 53808 w 389582"/>
                <a:gd name="connsiteY141" fmla="*/ 320033 h 333937"/>
                <a:gd name="connsiteX142" fmla="*/ 53887 w 389582"/>
                <a:gd name="connsiteY142" fmla="*/ 319094 h 333937"/>
                <a:gd name="connsiteX143" fmla="*/ 56465 w 389582"/>
                <a:gd name="connsiteY143" fmla="*/ 317944 h 333937"/>
                <a:gd name="connsiteX144" fmla="*/ 59663 w 389582"/>
                <a:gd name="connsiteY144" fmla="*/ 317046 h 333937"/>
                <a:gd name="connsiteX145" fmla="*/ 60906 w 389582"/>
                <a:gd name="connsiteY145" fmla="*/ 316980 h 333937"/>
                <a:gd name="connsiteX146" fmla="*/ 61725 w 389582"/>
                <a:gd name="connsiteY146" fmla="*/ 316530 h 333937"/>
                <a:gd name="connsiteX147" fmla="*/ 62902 w 389582"/>
                <a:gd name="connsiteY147" fmla="*/ 315367 h 333937"/>
                <a:gd name="connsiteX148" fmla="*/ 64818 w 389582"/>
                <a:gd name="connsiteY148" fmla="*/ 314521 h 333937"/>
                <a:gd name="connsiteX149" fmla="*/ 65928 w 389582"/>
                <a:gd name="connsiteY149" fmla="*/ 314812 h 333937"/>
                <a:gd name="connsiteX150" fmla="*/ 66616 w 389582"/>
                <a:gd name="connsiteY150" fmla="*/ 314971 h 333937"/>
                <a:gd name="connsiteX151" fmla="*/ 73304 w 389582"/>
                <a:gd name="connsiteY151" fmla="*/ 322029 h 333937"/>
                <a:gd name="connsiteX152" fmla="*/ 76198 w 389582"/>
                <a:gd name="connsiteY152" fmla="*/ 325597 h 333937"/>
                <a:gd name="connsiteX153" fmla="*/ 76965 w 389582"/>
                <a:gd name="connsiteY153" fmla="*/ 327421 h 333937"/>
                <a:gd name="connsiteX154" fmla="*/ 78471 w 389582"/>
                <a:gd name="connsiteY154" fmla="*/ 328743 h 333937"/>
                <a:gd name="connsiteX155" fmla="*/ 80692 w 389582"/>
                <a:gd name="connsiteY155" fmla="*/ 329549 h 333937"/>
                <a:gd name="connsiteX156" fmla="*/ 82715 w 389582"/>
                <a:gd name="connsiteY156" fmla="*/ 331373 h 333937"/>
                <a:gd name="connsiteX157" fmla="*/ 84274 w 389582"/>
                <a:gd name="connsiteY157" fmla="*/ 333937 h 333937"/>
                <a:gd name="connsiteX158" fmla="*/ 85715 w 389582"/>
                <a:gd name="connsiteY158" fmla="*/ 332933 h 333937"/>
                <a:gd name="connsiteX159" fmla="*/ 86006 w 389582"/>
                <a:gd name="connsiteY159" fmla="*/ 332074 h 333937"/>
                <a:gd name="connsiteX160" fmla="*/ 85583 w 389582"/>
                <a:gd name="connsiteY160" fmla="*/ 331016 h 333937"/>
                <a:gd name="connsiteX161" fmla="*/ 84869 w 389582"/>
                <a:gd name="connsiteY161" fmla="*/ 330223 h 333937"/>
                <a:gd name="connsiteX162" fmla="*/ 84710 w 389582"/>
                <a:gd name="connsiteY162" fmla="*/ 328545 h 333937"/>
                <a:gd name="connsiteX163" fmla="*/ 84935 w 389582"/>
                <a:gd name="connsiteY163" fmla="*/ 327421 h 333937"/>
                <a:gd name="connsiteX164" fmla="*/ 85450 w 389582"/>
                <a:gd name="connsiteY164" fmla="*/ 326205 h 333937"/>
                <a:gd name="connsiteX165" fmla="*/ 85265 w 389582"/>
                <a:gd name="connsiteY165" fmla="*/ 323628 h 333937"/>
                <a:gd name="connsiteX166" fmla="*/ 85332 w 389582"/>
                <a:gd name="connsiteY166" fmla="*/ 319663 h 333937"/>
                <a:gd name="connsiteX167" fmla="*/ 85609 w 389582"/>
                <a:gd name="connsiteY167" fmla="*/ 313913 h 333937"/>
                <a:gd name="connsiteX168" fmla="*/ 85702 w 389582"/>
                <a:gd name="connsiteY168" fmla="*/ 310384 h 333937"/>
                <a:gd name="connsiteX169" fmla="*/ 88755 w 389582"/>
                <a:gd name="connsiteY169" fmla="*/ 307780 h 333937"/>
                <a:gd name="connsiteX170" fmla="*/ 93222 w 389582"/>
                <a:gd name="connsiteY170" fmla="*/ 303471 h 333937"/>
                <a:gd name="connsiteX171" fmla="*/ 95496 w 389582"/>
                <a:gd name="connsiteY171" fmla="*/ 298951 h 333937"/>
                <a:gd name="connsiteX172" fmla="*/ 96725 w 389582"/>
                <a:gd name="connsiteY172" fmla="*/ 295541 h 333937"/>
                <a:gd name="connsiteX173" fmla="*/ 98298 w 389582"/>
                <a:gd name="connsiteY173" fmla="*/ 284187 h 333937"/>
                <a:gd name="connsiteX174" fmla="*/ 99368 w 389582"/>
                <a:gd name="connsiteY174" fmla="*/ 283487 h 333937"/>
                <a:gd name="connsiteX175" fmla="*/ 100650 w 389582"/>
                <a:gd name="connsiteY175" fmla="*/ 282958 h 333937"/>
                <a:gd name="connsiteX176" fmla="*/ 105118 w 389582"/>
                <a:gd name="connsiteY176" fmla="*/ 278821 h 333937"/>
                <a:gd name="connsiteX177" fmla="*/ 108541 w 389582"/>
                <a:gd name="connsiteY177" fmla="*/ 277288 h 333937"/>
                <a:gd name="connsiteX178" fmla="*/ 111158 w 389582"/>
                <a:gd name="connsiteY178" fmla="*/ 276402 h 333937"/>
                <a:gd name="connsiteX179" fmla="*/ 115084 w 389582"/>
                <a:gd name="connsiteY179" fmla="*/ 275649 h 333937"/>
                <a:gd name="connsiteX180" fmla="*/ 117516 w 389582"/>
                <a:gd name="connsiteY180" fmla="*/ 275953 h 333937"/>
                <a:gd name="connsiteX181" fmla="*/ 121957 w 389582"/>
                <a:gd name="connsiteY181" fmla="*/ 276125 h 333937"/>
                <a:gd name="connsiteX182" fmla="*/ 125446 w 389582"/>
                <a:gd name="connsiteY182" fmla="*/ 275715 h 333937"/>
                <a:gd name="connsiteX183" fmla="*/ 128420 w 389582"/>
                <a:gd name="connsiteY183" fmla="*/ 273468 h 333937"/>
                <a:gd name="connsiteX184" fmla="*/ 129768 w 389582"/>
                <a:gd name="connsiteY184" fmla="*/ 272833 h 333937"/>
                <a:gd name="connsiteX185" fmla="*/ 131658 w 389582"/>
                <a:gd name="connsiteY185" fmla="*/ 272450 h 333937"/>
                <a:gd name="connsiteX186" fmla="*/ 140210 w 389582"/>
                <a:gd name="connsiteY186" fmla="*/ 275490 h 333937"/>
                <a:gd name="connsiteX187" fmla="*/ 148762 w 389582"/>
                <a:gd name="connsiteY187" fmla="*/ 278358 h 333937"/>
                <a:gd name="connsiteX188" fmla="*/ 150321 w 389582"/>
                <a:gd name="connsiteY188" fmla="*/ 278094 h 333937"/>
                <a:gd name="connsiteX189" fmla="*/ 151617 w 389582"/>
                <a:gd name="connsiteY189" fmla="*/ 278504 h 333937"/>
                <a:gd name="connsiteX190" fmla="*/ 153758 w 389582"/>
                <a:gd name="connsiteY190" fmla="*/ 280063 h 333937"/>
                <a:gd name="connsiteX191" fmla="*/ 156904 w 389582"/>
                <a:gd name="connsiteY191" fmla="*/ 283394 h 333937"/>
                <a:gd name="connsiteX192" fmla="*/ 158767 w 389582"/>
                <a:gd name="connsiteY192" fmla="*/ 285549 h 333937"/>
                <a:gd name="connsiteX193" fmla="*/ 159666 w 389582"/>
                <a:gd name="connsiteY193" fmla="*/ 286817 h 333937"/>
                <a:gd name="connsiteX194" fmla="*/ 164041 w 389582"/>
                <a:gd name="connsiteY194" fmla="*/ 294074 h 333937"/>
                <a:gd name="connsiteX195" fmla="*/ 165680 w 389582"/>
                <a:gd name="connsiteY195" fmla="*/ 295885 h 333937"/>
                <a:gd name="connsiteX196" fmla="*/ 167319 w 389582"/>
                <a:gd name="connsiteY196" fmla="*/ 296876 h 333937"/>
                <a:gd name="connsiteX197" fmla="*/ 168997 w 389582"/>
                <a:gd name="connsiteY197" fmla="*/ 297233 h 333937"/>
                <a:gd name="connsiteX198" fmla="*/ 170280 w 389582"/>
                <a:gd name="connsiteY198" fmla="*/ 297101 h 333937"/>
                <a:gd name="connsiteX199" fmla="*/ 171509 w 389582"/>
                <a:gd name="connsiteY199" fmla="*/ 296294 h 333937"/>
                <a:gd name="connsiteX200" fmla="*/ 173174 w 389582"/>
                <a:gd name="connsiteY200" fmla="*/ 294669 h 333937"/>
                <a:gd name="connsiteX201" fmla="*/ 175685 w 389582"/>
                <a:gd name="connsiteY201" fmla="*/ 293942 h 333937"/>
                <a:gd name="connsiteX202" fmla="*/ 177747 w 389582"/>
                <a:gd name="connsiteY202" fmla="*/ 294087 h 333937"/>
                <a:gd name="connsiteX203" fmla="*/ 188440 w 389582"/>
                <a:gd name="connsiteY203" fmla="*/ 287571 h 333937"/>
                <a:gd name="connsiteX204" fmla="*/ 189484 w 389582"/>
                <a:gd name="connsiteY204" fmla="*/ 287478 h 333937"/>
                <a:gd name="connsiteX205" fmla="*/ 192577 w 389582"/>
                <a:gd name="connsiteY205" fmla="*/ 287994 h 333937"/>
                <a:gd name="connsiteX206" fmla="*/ 196027 w 389582"/>
                <a:gd name="connsiteY206" fmla="*/ 288893 h 333937"/>
                <a:gd name="connsiteX207" fmla="*/ 204949 w 389582"/>
                <a:gd name="connsiteY207" fmla="*/ 295422 h 333937"/>
                <a:gd name="connsiteX208" fmla="*/ 212232 w 389582"/>
                <a:gd name="connsiteY208" fmla="*/ 299704 h 333937"/>
                <a:gd name="connsiteX209" fmla="*/ 217360 w 389582"/>
                <a:gd name="connsiteY209" fmla="*/ 301145 h 333937"/>
                <a:gd name="connsiteX210" fmla="*/ 223400 w 389582"/>
                <a:gd name="connsiteY210" fmla="*/ 302150 h 333937"/>
                <a:gd name="connsiteX211" fmla="*/ 233670 w 389582"/>
                <a:gd name="connsiteY211" fmla="*/ 302467 h 333937"/>
                <a:gd name="connsiteX212" fmla="*/ 241442 w 389582"/>
                <a:gd name="connsiteY212" fmla="*/ 293294 h 333937"/>
                <a:gd name="connsiteX213" fmla="*/ 244324 w 389582"/>
                <a:gd name="connsiteY213" fmla="*/ 291285 h 333937"/>
                <a:gd name="connsiteX214" fmla="*/ 247773 w 389582"/>
                <a:gd name="connsiteY214" fmla="*/ 289474 h 333937"/>
                <a:gd name="connsiteX215" fmla="*/ 248884 w 389582"/>
                <a:gd name="connsiteY215" fmla="*/ 289170 h 333937"/>
                <a:gd name="connsiteX216" fmla="*/ 254990 w 389582"/>
                <a:gd name="connsiteY216" fmla="*/ 287782 h 333937"/>
                <a:gd name="connsiteX217" fmla="*/ 266952 w 389582"/>
                <a:gd name="connsiteY217" fmla="*/ 286619 h 333937"/>
                <a:gd name="connsiteX218" fmla="*/ 278173 w 389582"/>
                <a:gd name="connsiteY218" fmla="*/ 287121 h 333937"/>
                <a:gd name="connsiteX219" fmla="*/ 280380 w 389582"/>
                <a:gd name="connsiteY219" fmla="*/ 287491 h 333937"/>
                <a:gd name="connsiteX220" fmla="*/ 285139 w 389582"/>
                <a:gd name="connsiteY220" fmla="*/ 288708 h 333937"/>
                <a:gd name="connsiteX221" fmla="*/ 292488 w 389582"/>
                <a:gd name="connsiteY221" fmla="*/ 291695 h 333937"/>
                <a:gd name="connsiteX222" fmla="*/ 295660 w 389582"/>
                <a:gd name="connsiteY222" fmla="*/ 294563 h 333937"/>
                <a:gd name="connsiteX223" fmla="*/ 300643 w 389582"/>
                <a:gd name="connsiteY223" fmla="*/ 295026 h 333937"/>
                <a:gd name="connsiteX224" fmla="*/ 304211 w 389582"/>
                <a:gd name="connsiteY224" fmla="*/ 294457 h 333937"/>
                <a:gd name="connsiteX225" fmla="*/ 305375 w 389582"/>
                <a:gd name="connsiteY225" fmla="*/ 291615 h 333937"/>
                <a:gd name="connsiteX226" fmla="*/ 308957 w 389582"/>
                <a:gd name="connsiteY226" fmla="*/ 287888 h 333937"/>
                <a:gd name="connsiteX227" fmla="*/ 311547 w 389582"/>
                <a:gd name="connsiteY227" fmla="*/ 286368 h 333937"/>
                <a:gd name="connsiteX228" fmla="*/ 314310 w 389582"/>
                <a:gd name="connsiteY228" fmla="*/ 284425 h 333937"/>
                <a:gd name="connsiteX229" fmla="*/ 318684 w 389582"/>
                <a:gd name="connsiteY229" fmla="*/ 282006 h 333937"/>
                <a:gd name="connsiteX230" fmla="*/ 322280 w 389582"/>
                <a:gd name="connsiteY230" fmla="*/ 280922 h 333937"/>
                <a:gd name="connsiteX231" fmla="*/ 325491 w 389582"/>
                <a:gd name="connsiteY231" fmla="*/ 278160 h 333937"/>
                <a:gd name="connsiteX232" fmla="*/ 328042 w 389582"/>
                <a:gd name="connsiteY232" fmla="*/ 277288 h 333937"/>
                <a:gd name="connsiteX233" fmla="*/ 332484 w 389582"/>
                <a:gd name="connsiteY233" fmla="*/ 277208 h 333937"/>
                <a:gd name="connsiteX234" fmla="*/ 329959 w 389582"/>
                <a:gd name="connsiteY234" fmla="*/ 265062 h 333937"/>
                <a:gd name="connsiteX235" fmla="*/ 328518 w 389582"/>
                <a:gd name="connsiteY235" fmla="*/ 258109 h 333937"/>
                <a:gd name="connsiteX236" fmla="*/ 330131 w 389582"/>
                <a:gd name="connsiteY236" fmla="*/ 255995 h 333937"/>
                <a:gd name="connsiteX237" fmla="*/ 333303 w 389582"/>
                <a:gd name="connsiteY237" fmla="*/ 251038 h 333937"/>
                <a:gd name="connsiteX238" fmla="*/ 337347 w 389582"/>
                <a:gd name="connsiteY238" fmla="*/ 241561 h 333937"/>
                <a:gd name="connsiteX239" fmla="*/ 346454 w 389582"/>
                <a:gd name="connsiteY239" fmla="*/ 226916 h 333937"/>
                <a:gd name="connsiteX240" fmla="*/ 351107 w 389582"/>
                <a:gd name="connsiteY240" fmla="*/ 219422 h 333937"/>
                <a:gd name="connsiteX241" fmla="*/ 360412 w 389582"/>
                <a:gd name="connsiteY241" fmla="*/ 208214 h 333937"/>
                <a:gd name="connsiteX242" fmla="*/ 371818 w 389582"/>
                <a:gd name="connsiteY242" fmla="*/ 194454 h 333937"/>
                <a:gd name="connsiteX243" fmla="*/ 378229 w 389582"/>
                <a:gd name="connsiteY243" fmla="*/ 186696 h 333937"/>
                <a:gd name="connsiteX244" fmla="*/ 379180 w 389582"/>
                <a:gd name="connsiteY244" fmla="*/ 172566 h 333937"/>
                <a:gd name="connsiteX245" fmla="*/ 380198 w 389582"/>
                <a:gd name="connsiteY245" fmla="*/ 157631 h 333937"/>
                <a:gd name="connsiteX246" fmla="*/ 380952 w 389582"/>
                <a:gd name="connsiteY246" fmla="*/ 146330 h 333937"/>
                <a:gd name="connsiteX247" fmla="*/ 381903 w 389582"/>
                <a:gd name="connsiteY247" fmla="*/ 132941 h 333937"/>
                <a:gd name="connsiteX248" fmla="*/ 382696 w 389582"/>
                <a:gd name="connsiteY248" fmla="*/ 121759 h 333937"/>
                <a:gd name="connsiteX249" fmla="*/ 383265 w 389582"/>
                <a:gd name="connsiteY249" fmla="*/ 113617 h 333937"/>
                <a:gd name="connsiteX250" fmla="*/ 384084 w 389582"/>
                <a:gd name="connsiteY250" fmla="*/ 102065 h 333937"/>
                <a:gd name="connsiteX251" fmla="*/ 384824 w 389582"/>
                <a:gd name="connsiteY251" fmla="*/ 99844 h 333937"/>
                <a:gd name="connsiteX252" fmla="*/ 389239 w 389582"/>
                <a:gd name="connsiteY252" fmla="*/ 90790 h 333937"/>
                <a:gd name="connsiteX253" fmla="*/ 389583 w 389582"/>
                <a:gd name="connsiteY253" fmla="*/ 89574 h 33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89582" h="333937">
                  <a:moveTo>
                    <a:pt x="388736" y="88067"/>
                  </a:moveTo>
                  <a:lnTo>
                    <a:pt x="382300" y="80362"/>
                  </a:lnTo>
                  <a:lnTo>
                    <a:pt x="380291" y="78643"/>
                  </a:lnTo>
                  <a:lnTo>
                    <a:pt x="379115" y="74652"/>
                  </a:lnTo>
                  <a:lnTo>
                    <a:pt x="380740" y="72405"/>
                  </a:lnTo>
                  <a:lnTo>
                    <a:pt x="372981" y="59491"/>
                  </a:lnTo>
                  <a:lnTo>
                    <a:pt x="371065" y="57919"/>
                  </a:lnTo>
                  <a:lnTo>
                    <a:pt x="370232" y="56333"/>
                  </a:lnTo>
                  <a:lnTo>
                    <a:pt x="370113" y="54006"/>
                  </a:lnTo>
                  <a:lnTo>
                    <a:pt x="369915" y="45071"/>
                  </a:lnTo>
                  <a:lnTo>
                    <a:pt x="367800" y="31061"/>
                  </a:lnTo>
                  <a:lnTo>
                    <a:pt x="365011" y="14737"/>
                  </a:lnTo>
                  <a:lnTo>
                    <a:pt x="365011" y="14737"/>
                  </a:lnTo>
                  <a:lnTo>
                    <a:pt x="354715" y="20778"/>
                  </a:lnTo>
                  <a:lnTo>
                    <a:pt x="346811" y="25404"/>
                  </a:lnTo>
                  <a:lnTo>
                    <a:pt x="346441" y="25364"/>
                  </a:lnTo>
                  <a:lnTo>
                    <a:pt x="346084" y="25258"/>
                  </a:lnTo>
                  <a:lnTo>
                    <a:pt x="337797" y="17394"/>
                  </a:lnTo>
                  <a:lnTo>
                    <a:pt x="331333" y="11248"/>
                  </a:lnTo>
                  <a:lnTo>
                    <a:pt x="328465" y="9543"/>
                  </a:lnTo>
                  <a:lnTo>
                    <a:pt x="316319" y="6397"/>
                  </a:lnTo>
                  <a:lnTo>
                    <a:pt x="304251" y="3278"/>
                  </a:lnTo>
                  <a:lnTo>
                    <a:pt x="291549" y="0"/>
                  </a:lnTo>
                  <a:lnTo>
                    <a:pt x="278940" y="8618"/>
                  </a:lnTo>
                  <a:lnTo>
                    <a:pt x="266317" y="17249"/>
                  </a:lnTo>
                  <a:lnTo>
                    <a:pt x="253681" y="25867"/>
                  </a:lnTo>
                  <a:lnTo>
                    <a:pt x="241019" y="34497"/>
                  </a:lnTo>
                  <a:lnTo>
                    <a:pt x="228357" y="43115"/>
                  </a:lnTo>
                  <a:lnTo>
                    <a:pt x="215681" y="51733"/>
                  </a:lnTo>
                  <a:lnTo>
                    <a:pt x="202980" y="60364"/>
                  </a:lnTo>
                  <a:lnTo>
                    <a:pt x="190278" y="68982"/>
                  </a:lnTo>
                  <a:lnTo>
                    <a:pt x="181845" y="74705"/>
                  </a:lnTo>
                  <a:lnTo>
                    <a:pt x="176465" y="79741"/>
                  </a:lnTo>
                  <a:lnTo>
                    <a:pt x="169711" y="86072"/>
                  </a:lnTo>
                  <a:lnTo>
                    <a:pt x="163341" y="92350"/>
                  </a:lnTo>
                  <a:lnTo>
                    <a:pt x="158318" y="97293"/>
                  </a:lnTo>
                  <a:lnTo>
                    <a:pt x="151815" y="103704"/>
                  </a:lnTo>
                  <a:lnTo>
                    <a:pt x="148537" y="106929"/>
                  </a:lnTo>
                  <a:lnTo>
                    <a:pt x="141267" y="114066"/>
                  </a:lnTo>
                  <a:lnTo>
                    <a:pt x="139087" y="115335"/>
                  </a:lnTo>
                  <a:lnTo>
                    <a:pt x="129504" y="117450"/>
                  </a:lnTo>
                  <a:lnTo>
                    <a:pt x="120728" y="119380"/>
                  </a:lnTo>
                  <a:lnTo>
                    <a:pt x="112599" y="121164"/>
                  </a:lnTo>
                  <a:lnTo>
                    <a:pt x="107048" y="122393"/>
                  </a:lnTo>
                  <a:lnTo>
                    <a:pt x="101681" y="123569"/>
                  </a:lnTo>
                  <a:lnTo>
                    <a:pt x="101655" y="128500"/>
                  </a:lnTo>
                  <a:lnTo>
                    <a:pt x="101602" y="135954"/>
                  </a:lnTo>
                  <a:lnTo>
                    <a:pt x="101536" y="144255"/>
                  </a:lnTo>
                  <a:lnTo>
                    <a:pt x="101483" y="151908"/>
                  </a:lnTo>
                  <a:lnTo>
                    <a:pt x="101430" y="160644"/>
                  </a:lnTo>
                  <a:lnTo>
                    <a:pt x="101377" y="167663"/>
                  </a:lnTo>
                  <a:lnTo>
                    <a:pt x="101324" y="175950"/>
                  </a:lnTo>
                  <a:lnTo>
                    <a:pt x="101271" y="184211"/>
                  </a:lnTo>
                  <a:lnTo>
                    <a:pt x="100479" y="185163"/>
                  </a:lnTo>
                  <a:lnTo>
                    <a:pt x="100148" y="189802"/>
                  </a:lnTo>
                  <a:lnTo>
                    <a:pt x="99871" y="195921"/>
                  </a:lnTo>
                  <a:lnTo>
                    <a:pt x="98311" y="202253"/>
                  </a:lnTo>
                  <a:lnTo>
                    <a:pt x="95654" y="206918"/>
                  </a:lnTo>
                  <a:lnTo>
                    <a:pt x="94650" y="211359"/>
                  </a:lnTo>
                  <a:lnTo>
                    <a:pt x="93910" y="213897"/>
                  </a:lnTo>
                  <a:lnTo>
                    <a:pt x="92918" y="215272"/>
                  </a:lnTo>
                  <a:lnTo>
                    <a:pt x="92667" y="216937"/>
                  </a:lnTo>
                  <a:lnTo>
                    <a:pt x="92125" y="219277"/>
                  </a:lnTo>
                  <a:lnTo>
                    <a:pt x="91279" y="220783"/>
                  </a:lnTo>
                  <a:lnTo>
                    <a:pt x="90619" y="221563"/>
                  </a:lnTo>
                  <a:lnTo>
                    <a:pt x="87975" y="222475"/>
                  </a:lnTo>
                  <a:lnTo>
                    <a:pt x="83256" y="226956"/>
                  </a:lnTo>
                  <a:lnTo>
                    <a:pt x="82820" y="230538"/>
                  </a:lnTo>
                  <a:lnTo>
                    <a:pt x="77520" y="229560"/>
                  </a:lnTo>
                  <a:lnTo>
                    <a:pt x="71876" y="228542"/>
                  </a:lnTo>
                  <a:lnTo>
                    <a:pt x="71110" y="228608"/>
                  </a:lnTo>
                  <a:lnTo>
                    <a:pt x="70647" y="229071"/>
                  </a:lnTo>
                  <a:lnTo>
                    <a:pt x="70396" y="230974"/>
                  </a:lnTo>
                  <a:lnTo>
                    <a:pt x="62703" y="231291"/>
                  </a:lnTo>
                  <a:lnTo>
                    <a:pt x="56055" y="231556"/>
                  </a:lnTo>
                  <a:lnTo>
                    <a:pt x="47834" y="231873"/>
                  </a:lnTo>
                  <a:lnTo>
                    <a:pt x="42177" y="232084"/>
                  </a:lnTo>
                  <a:lnTo>
                    <a:pt x="35000" y="232520"/>
                  </a:lnTo>
                  <a:lnTo>
                    <a:pt x="28351" y="232917"/>
                  </a:lnTo>
                  <a:lnTo>
                    <a:pt x="23884" y="237041"/>
                  </a:lnTo>
                  <a:lnTo>
                    <a:pt x="19853" y="240980"/>
                  </a:lnTo>
                  <a:lnTo>
                    <a:pt x="19549" y="241112"/>
                  </a:lnTo>
                  <a:lnTo>
                    <a:pt x="13878" y="241878"/>
                  </a:lnTo>
                  <a:lnTo>
                    <a:pt x="6833" y="241204"/>
                  </a:lnTo>
                  <a:lnTo>
                    <a:pt x="3199" y="241165"/>
                  </a:lnTo>
                  <a:lnTo>
                    <a:pt x="1771" y="241640"/>
                  </a:lnTo>
                  <a:lnTo>
                    <a:pt x="1480" y="243108"/>
                  </a:lnTo>
                  <a:lnTo>
                    <a:pt x="1124" y="244416"/>
                  </a:lnTo>
                  <a:lnTo>
                    <a:pt x="1071" y="246742"/>
                  </a:lnTo>
                  <a:lnTo>
                    <a:pt x="581" y="250417"/>
                  </a:lnTo>
                  <a:lnTo>
                    <a:pt x="0" y="254818"/>
                  </a:lnTo>
                  <a:lnTo>
                    <a:pt x="2115" y="257660"/>
                  </a:lnTo>
                  <a:lnTo>
                    <a:pt x="4653" y="260726"/>
                  </a:lnTo>
                  <a:lnTo>
                    <a:pt x="5327" y="261916"/>
                  </a:lnTo>
                  <a:lnTo>
                    <a:pt x="4613" y="264929"/>
                  </a:lnTo>
                  <a:lnTo>
                    <a:pt x="5062" y="266701"/>
                  </a:lnTo>
                  <a:lnTo>
                    <a:pt x="6397" y="269648"/>
                  </a:lnTo>
                  <a:lnTo>
                    <a:pt x="8657" y="273389"/>
                  </a:lnTo>
                  <a:lnTo>
                    <a:pt x="10984" y="277235"/>
                  </a:lnTo>
                  <a:lnTo>
                    <a:pt x="12623" y="277750"/>
                  </a:lnTo>
                  <a:lnTo>
                    <a:pt x="14182" y="278054"/>
                  </a:lnTo>
                  <a:lnTo>
                    <a:pt x="15121" y="278742"/>
                  </a:lnTo>
                  <a:lnTo>
                    <a:pt x="16509" y="279416"/>
                  </a:lnTo>
                  <a:lnTo>
                    <a:pt x="17883" y="279852"/>
                  </a:lnTo>
                  <a:lnTo>
                    <a:pt x="19073" y="280698"/>
                  </a:lnTo>
                  <a:lnTo>
                    <a:pt x="19839" y="281517"/>
                  </a:lnTo>
                  <a:lnTo>
                    <a:pt x="20804" y="283896"/>
                  </a:lnTo>
                  <a:lnTo>
                    <a:pt x="23461" y="285456"/>
                  </a:lnTo>
                  <a:lnTo>
                    <a:pt x="25311" y="287016"/>
                  </a:lnTo>
                  <a:lnTo>
                    <a:pt x="24558" y="287795"/>
                  </a:lnTo>
                  <a:lnTo>
                    <a:pt x="22232" y="287491"/>
                  </a:lnTo>
                  <a:lnTo>
                    <a:pt x="20051" y="286804"/>
                  </a:lnTo>
                  <a:lnTo>
                    <a:pt x="19747" y="287941"/>
                  </a:lnTo>
                  <a:lnTo>
                    <a:pt x="19615" y="292303"/>
                  </a:lnTo>
                  <a:lnTo>
                    <a:pt x="19932" y="295924"/>
                  </a:lnTo>
                  <a:lnTo>
                    <a:pt x="20434" y="296413"/>
                  </a:lnTo>
                  <a:lnTo>
                    <a:pt x="22628" y="297074"/>
                  </a:lnTo>
                  <a:lnTo>
                    <a:pt x="27836" y="301793"/>
                  </a:lnTo>
                  <a:lnTo>
                    <a:pt x="32541" y="306247"/>
                  </a:lnTo>
                  <a:lnTo>
                    <a:pt x="34127" y="307410"/>
                  </a:lnTo>
                  <a:lnTo>
                    <a:pt x="36758" y="307846"/>
                  </a:lnTo>
                  <a:lnTo>
                    <a:pt x="39705" y="308031"/>
                  </a:lnTo>
                  <a:lnTo>
                    <a:pt x="40974" y="307622"/>
                  </a:lnTo>
                  <a:lnTo>
                    <a:pt x="43842" y="305375"/>
                  </a:lnTo>
                  <a:lnTo>
                    <a:pt x="45362" y="305123"/>
                  </a:lnTo>
                  <a:lnTo>
                    <a:pt x="46763" y="305190"/>
                  </a:lnTo>
                  <a:lnTo>
                    <a:pt x="47516" y="305546"/>
                  </a:lnTo>
                  <a:lnTo>
                    <a:pt x="48878" y="307384"/>
                  </a:lnTo>
                  <a:lnTo>
                    <a:pt x="50133" y="310146"/>
                  </a:lnTo>
                  <a:lnTo>
                    <a:pt x="50477" y="312195"/>
                  </a:lnTo>
                  <a:lnTo>
                    <a:pt x="50345" y="313292"/>
                  </a:lnTo>
                  <a:lnTo>
                    <a:pt x="49909" y="313702"/>
                  </a:lnTo>
                  <a:lnTo>
                    <a:pt x="47569" y="314230"/>
                  </a:lnTo>
                  <a:lnTo>
                    <a:pt x="46552" y="314653"/>
                  </a:lnTo>
                  <a:lnTo>
                    <a:pt x="46301" y="315248"/>
                  </a:lnTo>
                  <a:lnTo>
                    <a:pt x="46644" y="316623"/>
                  </a:lnTo>
                  <a:lnTo>
                    <a:pt x="47093" y="317508"/>
                  </a:lnTo>
                  <a:lnTo>
                    <a:pt x="49618" y="321513"/>
                  </a:lnTo>
                  <a:lnTo>
                    <a:pt x="53266" y="326893"/>
                  </a:lnTo>
                  <a:lnTo>
                    <a:pt x="54389" y="328267"/>
                  </a:lnTo>
                  <a:lnTo>
                    <a:pt x="54997" y="325386"/>
                  </a:lnTo>
                  <a:lnTo>
                    <a:pt x="53808" y="320033"/>
                  </a:lnTo>
                  <a:lnTo>
                    <a:pt x="53887" y="319094"/>
                  </a:lnTo>
                  <a:lnTo>
                    <a:pt x="56465" y="317944"/>
                  </a:lnTo>
                  <a:lnTo>
                    <a:pt x="59663" y="317046"/>
                  </a:lnTo>
                  <a:lnTo>
                    <a:pt x="60906" y="316980"/>
                  </a:lnTo>
                  <a:lnTo>
                    <a:pt x="61725" y="316530"/>
                  </a:lnTo>
                  <a:lnTo>
                    <a:pt x="62902" y="315367"/>
                  </a:lnTo>
                  <a:lnTo>
                    <a:pt x="64818" y="314521"/>
                  </a:lnTo>
                  <a:lnTo>
                    <a:pt x="65928" y="314812"/>
                  </a:lnTo>
                  <a:lnTo>
                    <a:pt x="66616" y="314971"/>
                  </a:lnTo>
                  <a:lnTo>
                    <a:pt x="73304" y="322029"/>
                  </a:lnTo>
                  <a:lnTo>
                    <a:pt x="76198" y="325597"/>
                  </a:lnTo>
                  <a:lnTo>
                    <a:pt x="76965" y="327421"/>
                  </a:lnTo>
                  <a:lnTo>
                    <a:pt x="78471" y="328743"/>
                  </a:lnTo>
                  <a:lnTo>
                    <a:pt x="80692" y="329549"/>
                  </a:lnTo>
                  <a:lnTo>
                    <a:pt x="82715" y="331373"/>
                  </a:lnTo>
                  <a:lnTo>
                    <a:pt x="84274" y="333937"/>
                  </a:lnTo>
                  <a:lnTo>
                    <a:pt x="85715" y="332933"/>
                  </a:lnTo>
                  <a:lnTo>
                    <a:pt x="86006" y="332074"/>
                  </a:lnTo>
                  <a:lnTo>
                    <a:pt x="85583" y="331016"/>
                  </a:lnTo>
                  <a:lnTo>
                    <a:pt x="84869" y="330223"/>
                  </a:lnTo>
                  <a:lnTo>
                    <a:pt x="84710" y="328545"/>
                  </a:lnTo>
                  <a:lnTo>
                    <a:pt x="84935" y="327421"/>
                  </a:lnTo>
                  <a:lnTo>
                    <a:pt x="85450" y="326205"/>
                  </a:lnTo>
                  <a:lnTo>
                    <a:pt x="85265" y="323628"/>
                  </a:lnTo>
                  <a:lnTo>
                    <a:pt x="85332" y="319663"/>
                  </a:lnTo>
                  <a:lnTo>
                    <a:pt x="85609" y="313913"/>
                  </a:lnTo>
                  <a:lnTo>
                    <a:pt x="85702" y="310384"/>
                  </a:lnTo>
                  <a:lnTo>
                    <a:pt x="88755" y="307780"/>
                  </a:lnTo>
                  <a:lnTo>
                    <a:pt x="93222" y="303471"/>
                  </a:lnTo>
                  <a:lnTo>
                    <a:pt x="95496" y="298951"/>
                  </a:lnTo>
                  <a:lnTo>
                    <a:pt x="96725" y="295541"/>
                  </a:lnTo>
                  <a:lnTo>
                    <a:pt x="98298" y="284187"/>
                  </a:lnTo>
                  <a:lnTo>
                    <a:pt x="99368" y="283487"/>
                  </a:lnTo>
                  <a:lnTo>
                    <a:pt x="100650" y="282958"/>
                  </a:lnTo>
                  <a:lnTo>
                    <a:pt x="105118" y="278821"/>
                  </a:lnTo>
                  <a:lnTo>
                    <a:pt x="108541" y="277288"/>
                  </a:lnTo>
                  <a:lnTo>
                    <a:pt x="111158" y="276402"/>
                  </a:lnTo>
                  <a:lnTo>
                    <a:pt x="115084" y="275649"/>
                  </a:lnTo>
                  <a:lnTo>
                    <a:pt x="117516" y="275953"/>
                  </a:lnTo>
                  <a:lnTo>
                    <a:pt x="121957" y="276125"/>
                  </a:lnTo>
                  <a:lnTo>
                    <a:pt x="125446" y="275715"/>
                  </a:lnTo>
                  <a:lnTo>
                    <a:pt x="128420" y="273468"/>
                  </a:lnTo>
                  <a:lnTo>
                    <a:pt x="129768" y="272833"/>
                  </a:lnTo>
                  <a:lnTo>
                    <a:pt x="131658" y="272450"/>
                  </a:lnTo>
                  <a:lnTo>
                    <a:pt x="140210" y="275490"/>
                  </a:lnTo>
                  <a:lnTo>
                    <a:pt x="148762" y="278358"/>
                  </a:lnTo>
                  <a:lnTo>
                    <a:pt x="150321" y="278094"/>
                  </a:lnTo>
                  <a:lnTo>
                    <a:pt x="151617" y="278504"/>
                  </a:lnTo>
                  <a:lnTo>
                    <a:pt x="153758" y="280063"/>
                  </a:lnTo>
                  <a:lnTo>
                    <a:pt x="156904" y="283394"/>
                  </a:lnTo>
                  <a:lnTo>
                    <a:pt x="158767" y="285549"/>
                  </a:lnTo>
                  <a:lnTo>
                    <a:pt x="159666" y="286817"/>
                  </a:lnTo>
                  <a:lnTo>
                    <a:pt x="164041" y="294074"/>
                  </a:lnTo>
                  <a:lnTo>
                    <a:pt x="165680" y="295885"/>
                  </a:lnTo>
                  <a:lnTo>
                    <a:pt x="167319" y="296876"/>
                  </a:lnTo>
                  <a:lnTo>
                    <a:pt x="168997" y="297233"/>
                  </a:lnTo>
                  <a:lnTo>
                    <a:pt x="170280" y="297101"/>
                  </a:lnTo>
                  <a:lnTo>
                    <a:pt x="171509" y="296294"/>
                  </a:lnTo>
                  <a:lnTo>
                    <a:pt x="173174" y="294669"/>
                  </a:lnTo>
                  <a:lnTo>
                    <a:pt x="175685" y="293942"/>
                  </a:lnTo>
                  <a:lnTo>
                    <a:pt x="177747" y="294087"/>
                  </a:lnTo>
                  <a:lnTo>
                    <a:pt x="188440" y="287571"/>
                  </a:lnTo>
                  <a:lnTo>
                    <a:pt x="189484" y="287478"/>
                  </a:lnTo>
                  <a:lnTo>
                    <a:pt x="192577" y="287994"/>
                  </a:lnTo>
                  <a:lnTo>
                    <a:pt x="196027" y="288893"/>
                  </a:lnTo>
                  <a:lnTo>
                    <a:pt x="204949" y="295422"/>
                  </a:lnTo>
                  <a:lnTo>
                    <a:pt x="212232" y="299704"/>
                  </a:lnTo>
                  <a:lnTo>
                    <a:pt x="217360" y="301145"/>
                  </a:lnTo>
                  <a:lnTo>
                    <a:pt x="223400" y="302150"/>
                  </a:lnTo>
                  <a:lnTo>
                    <a:pt x="233670" y="302467"/>
                  </a:lnTo>
                  <a:lnTo>
                    <a:pt x="241442" y="293294"/>
                  </a:lnTo>
                  <a:lnTo>
                    <a:pt x="244324" y="291285"/>
                  </a:lnTo>
                  <a:lnTo>
                    <a:pt x="247773" y="289474"/>
                  </a:lnTo>
                  <a:lnTo>
                    <a:pt x="248884" y="289170"/>
                  </a:lnTo>
                  <a:lnTo>
                    <a:pt x="254990" y="287782"/>
                  </a:lnTo>
                  <a:lnTo>
                    <a:pt x="266952" y="286619"/>
                  </a:lnTo>
                  <a:lnTo>
                    <a:pt x="278173" y="287121"/>
                  </a:lnTo>
                  <a:lnTo>
                    <a:pt x="280380" y="287491"/>
                  </a:lnTo>
                  <a:lnTo>
                    <a:pt x="285139" y="288708"/>
                  </a:lnTo>
                  <a:lnTo>
                    <a:pt x="292488" y="291695"/>
                  </a:lnTo>
                  <a:lnTo>
                    <a:pt x="295660" y="294563"/>
                  </a:lnTo>
                  <a:lnTo>
                    <a:pt x="300643" y="295026"/>
                  </a:lnTo>
                  <a:lnTo>
                    <a:pt x="304211" y="294457"/>
                  </a:lnTo>
                  <a:lnTo>
                    <a:pt x="305375" y="291615"/>
                  </a:lnTo>
                  <a:lnTo>
                    <a:pt x="308957" y="287888"/>
                  </a:lnTo>
                  <a:lnTo>
                    <a:pt x="311547" y="286368"/>
                  </a:lnTo>
                  <a:lnTo>
                    <a:pt x="314310" y="284425"/>
                  </a:lnTo>
                  <a:lnTo>
                    <a:pt x="318684" y="282006"/>
                  </a:lnTo>
                  <a:lnTo>
                    <a:pt x="322280" y="280922"/>
                  </a:lnTo>
                  <a:lnTo>
                    <a:pt x="325491" y="278160"/>
                  </a:lnTo>
                  <a:lnTo>
                    <a:pt x="328042" y="277288"/>
                  </a:lnTo>
                  <a:lnTo>
                    <a:pt x="332484" y="277208"/>
                  </a:lnTo>
                  <a:lnTo>
                    <a:pt x="329959" y="265062"/>
                  </a:lnTo>
                  <a:lnTo>
                    <a:pt x="328518" y="258109"/>
                  </a:lnTo>
                  <a:lnTo>
                    <a:pt x="330131" y="255995"/>
                  </a:lnTo>
                  <a:lnTo>
                    <a:pt x="333303" y="251038"/>
                  </a:lnTo>
                  <a:lnTo>
                    <a:pt x="337347" y="241561"/>
                  </a:lnTo>
                  <a:lnTo>
                    <a:pt x="346454" y="226916"/>
                  </a:lnTo>
                  <a:lnTo>
                    <a:pt x="351107" y="219422"/>
                  </a:lnTo>
                  <a:lnTo>
                    <a:pt x="360412" y="208214"/>
                  </a:lnTo>
                  <a:lnTo>
                    <a:pt x="371818" y="194454"/>
                  </a:lnTo>
                  <a:lnTo>
                    <a:pt x="378229" y="186696"/>
                  </a:lnTo>
                  <a:lnTo>
                    <a:pt x="379180" y="172566"/>
                  </a:lnTo>
                  <a:lnTo>
                    <a:pt x="380198" y="157631"/>
                  </a:lnTo>
                  <a:lnTo>
                    <a:pt x="380952" y="146330"/>
                  </a:lnTo>
                  <a:lnTo>
                    <a:pt x="381903" y="132941"/>
                  </a:lnTo>
                  <a:lnTo>
                    <a:pt x="382696" y="121759"/>
                  </a:lnTo>
                  <a:lnTo>
                    <a:pt x="383265" y="113617"/>
                  </a:lnTo>
                  <a:lnTo>
                    <a:pt x="384084" y="102065"/>
                  </a:lnTo>
                  <a:lnTo>
                    <a:pt x="384824" y="99844"/>
                  </a:lnTo>
                  <a:lnTo>
                    <a:pt x="389239" y="90790"/>
                  </a:lnTo>
                  <a:lnTo>
                    <a:pt x="389583" y="8957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4" name="Volný tvar: obrazec 111">
              <a:extLst>
                <a:ext uri="{FF2B5EF4-FFF2-40B4-BE49-F238E27FC236}">
                  <a16:creationId xmlns:a16="http://schemas.microsoft.com/office/drawing/2014/main" id="{25435C1B-5461-F689-67C7-31A06909DACF}"/>
                </a:ext>
              </a:extLst>
            </p:cNvPr>
            <p:cNvSpPr/>
            <p:nvPr/>
          </p:nvSpPr>
          <p:spPr>
            <a:xfrm>
              <a:off x="955284" y="4437976"/>
              <a:ext cx="125244" cy="128336"/>
            </a:xfrm>
            <a:custGeom>
              <a:avLst/>
              <a:gdLst>
                <a:gd name="connsiteX0" fmla="*/ 111476 w 117793"/>
                <a:gd name="connsiteY0" fmla="*/ 0 h 120701"/>
                <a:gd name="connsiteX1" fmla="*/ 108383 w 117793"/>
                <a:gd name="connsiteY1" fmla="*/ 872 h 120701"/>
                <a:gd name="connsiteX2" fmla="*/ 106836 w 117793"/>
                <a:gd name="connsiteY2" fmla="*/ 2842 h 120701"/>
                <a:gd name="connsiteX3" fmla="*/ 105607 w 117793"/>
                <a:gd name="connsiteY3" fmla="*/ 3714 h 120701"/>
                <a:gd name="connsiteX4" fmla="*/ 104695 w 117793"/>
                <a:gd name="connsiteY4" fmla="*/ 3516 h 120701"/>
                <a:gd name="connsiteX5" fmla="*/ 102699 w 117793"/>
                <a:gd name="connsiteY5" fmla="*/ 4282 h 120701"/>
                <a:gd name="connsiteX6" fmla="*/ 99620 w 117793"/>
                <a:gd name="connsiteY6" fmla="*/ 6027 h 120701"/>
                <a:gd name="connsiteX7" fmla="*/ 96950 w 117793"/>
                <a:gd name="connsiteY7" fmla="*/ 6688 h 120701"/>
                <a:gd name="connsiteX8" fmla="*/ 94689 w 117793"/>
                <a:gd name="connsiteY8" fmla="*/ 6265 h 120701"/>
                <a:gd name="connsiteX9" fmla="*/ 93976 w 117793"/>
                <a:gd name="connsiteY9" fmla="*/ 6701 h 120701"/>
                <a:gd name="connsiteX10" fmla="*/ 93725 w 117793"/>
                <a:gd name="connsiteY10" fmla="*/ 7270 h 120701"/>
                <a:gd name="connsiteX11" fmla="*/ 93315 w 117793"/>
                <a:gd name="connsiteY11" fmla="*/ 7825 h 120701"/>
                <a:gd name="connsiteX12" fmla="*/ 92390 w 117793"/>
                <a:gd name="connsiteY12" fmla="*/ 8129 h 120701"/>
                <a:gd name="connsiteX13" fmla="*/ 91372 w 117793"/>
                <a:gd name="connsiteY13" fmla="*/ 7970 h 120701"/>
                <a:gd name="connsiteX14" fmla="*/ 90288 w 117793"/>
                <a:gd name="connsiteY14" fmla="*/ 7349 h 120701"/>
                <a:gd name="connsiteX15" fmla="*/ 89640 w 117793"/>
                <a:gd name="connsiteY15" fmla="*/ 7613 h 120701"/>
                <a:gd name="connsiteX16" fmla="*/ 89455 w 117793"/>
                <a:gd name="connsiteY16" fmla="*/ 8750 h 120701"/>
                <a:gd name="connsiteX17" fmla="*/ 88795 w 117793"/>
                <a:gd name="connsiteY17" fmla="*/ 9054 h 120701"/>
                <a:gd name="connsiteX18" fmla="*/ 87671 w 117793"/>
                <a:gd name="connsiteY18" fmla="*/ 8525 h 120701"/>
                <a:gd name="connsiteX19" fmla="*/ 86283 w 117793"/>
                <a:gd name="connsiteY19" fmla="*/ 8935 h 120701"/>
                <a:gd name="connsiteX20" fmla="*/ 84657 w 117793"/>
                <a:gd name="connsiteY20" fmla="*/ 10296 h 120701"/>
                <a:gd name="connsiteX21" fmla="*/ 82543 w 117793"/>
                <a:gd name="connsiteY21" fmla="*/ 10587 h 120701"/>
                <a:gd name="connsiteX22" fmla="*/ 79952 w 117793"/>
                <a:gd name="connsiteY22" fmla="*/ 9794 h 120701"/>
                <a:gd name="connsiteX23" fmla="*/ 78049 w 117793"/>
                <a:gd name="connsiteY23" fmla="*/ 8327 h 120701"/>
                <a:gd name="connsiteX24" fmla="*/ 76820 w 117793"/>
                <a:gd name="connsiteY24" fmla="*/ 6146 h 120701"/>
                <a:gd name="connsiteX25" fmla="*/ 75128 w 117793"/>
                <a:gd name="connsiteY25" fmla="*/ 5604 h 120701"/>
                <a:gd name="connsiteX26" fmla="*/ 71863 w 117793"/>
                <a:gd name="connsiteY26" fmla="*/ 7217 h 120701"/>
                <a:gd name="connsiteX27" fmla="*/ 70356 w 117793"/>
                <a:gd name="connsiteY27" fmla="*/ 9107 h 120701"/>
                <a:gd name="connsiteX28" fmla="*/ 69946 w 117793"/>
                <a:gd name="connsiteY28" fmla="*/ 10257 h 120701"/>
                <a:gd name="connsiteX29" fmla="*/ 70132 w 117793"/>
                <a:gd name="connsiteY29" fmla="*/ 11314 h 120701"/>
                <a:gd name="connsiteX30" fmla="*/ 69484 w 117793"/>
                <a:gd name="connsiteY30" fmla="*/ 12001 h 120701"/>
                <a:gd name="connsiteX31" fmla="*/ 68017 w 117793"/>
                <a:gd name="connsiteY31" fmla="*/ 12358 h 120701"/>
                <a:gd name="connsiteX32" fmla="*/ 66788 w 117793"/>
                <a:gd name="connsiteY32" fmla="*/ 13640 h 120701"/>
                <a:gd name="connsiteX33" fmla="*/ 65796 w 117793"/>
                <a:gd name="connsiteY33" fmla="*/ 15861 h 120701"/>
                <a:gd name="connsiteX34" fmla="*/ 65466 w 117793"/>
                <a:gd name="connsiteY34" fmla="*/ 17566 h 120701"/>
                <a:gd name="connsiteX35" fmla="*/ 65770 w 117793"/>
                <a:gd name="connsiteY35" fmla="*/ 18782 h 120701"/>
                <a:gd name="connsiteX36" fmla="*/ 64964 w 117793"/>
                <a:gd name="connsiteY36" fmla="*/ 19667 h 120701"/>
                <a:gd name="connsiteX37" fmla="*/ 63034 w 117793"/>
                <a:gd name="connsiteY37" fmla="*/ 20236 h 120701"/>
                <a:gd name="connsiteX38" fmla="*/ 60602 w 117793"/>
                <a:gd name="connsiteY38" fmla="*/ 22152 h 120701"/>
                <a:gd name="connsiteX39" fmla="*/ 57707 w 117793"/>
                <a:gd name="connsiteY39" fmla="*/ 25404 h 120701"/>
                <a:gd name="connsiteX40" fmla="*/ 54918 w 117793"/>
                <a:gd name="connsiteY40" fmla="*/ 27677 h 120701"/>
                <a:gd name="connsiteX41" fmla="*/ 52262 w 117793"/>
                <a:gd name="connsiteY41" fmla="*/ 28973 h 120701"/>
                <a:gd name="connsiteX42" fmla="*/ 50887 w 117793"/>
                <a:gd name="connsiteY42" fmla="*/ 30400 h 120701"/>
                <a:gd name="connsiteX43" fmla="*/ 50808 w 117793"/>
                <a:gd name="connsiteY43" fmla="*/ 31973 h 120701"/>
                <a:gd name="connsiteX44" fmla="*/ 50596 w 117793"/>
                <a:gd name="connsiteY44" fmla="*/ 32462 h 120701"/>
                <a:gd name="connsiteX45" fmla="*/ 50107 w 117793"/>
                <a:gd name="connsiteY45" fmla="*/ 32660 h 120701"/>
                <a:gd name="connsiteX46" fmla="*/ 49248 w 117793"/>
                <a:gd name="connsiteY46" fmla="*/ 32872 h 120701"/>
                <a:gd name="connsiteX47" fmla="*/ 44741 w 117793"/>
                <a:gd name="connsiteY47" fmla="*/ 29448 h 120701"/>
                <a:gd name="connsiteX48" fmla="*/ 43591 w 117793"/>
                <a:gd name="connsiteY48" fmla="*/ 27056 h 120701"/>
                <a:gd name="connsiteX49" fmla="*/ 42335 w 117793"/>
                <a:gd name="connsiteY49" fmla="*/ 27426 h 120701"/>
                <a:gd name="connsiteX50" fmla="*/ 40683 w 117793"/>
                <a:gd name="connsiteY50" fmla="*/ 28629 h 120701"/>
                <a:gd name="connsiteX51" fmla="*/ 38238 w 117793"/>
                <a:gd name="connsiteY51" fmla="*/ 31312 h 120701"/>
                <a:gd name="connsiteX52" fmla="*/ 35542 w 117793"/>
                <a:gd name="connsiteY52" fmla="*/ 34973 h 120701"/>
                <a:gd name="connsiteX53" fmla="*/ 34378 w 117793"/>
                <a:gd name="connsiteY53" fmla="*/ 35383 h 120701"/>
                <a:gd name="connsiteX54" fmla="*/ 28669 w 117793"/>
                <a:gd name="connsiteY54" fmla="*/ 34841 h 120701"/>
                <a:gd name="connsiteX55" fmla="*/ 25576 w 117793"/>
                <a:gd name="connsiteY55" fmla="*/ 35158 h 120701"/>
                <a:gd name="connsiteX56" fmla="*/ 24902 w 117793"/>
                <a:gd name="connsiteY56" fmla="*/ 35647 h 120701"/>
                <a:gd name="connsiteX57" fmla="*/ 24479 w 117793"/>
                <a:gd name="connsiteY57" fmla="*/ 36982 h 120701"/>
                <a:gd name="connsiteX58" fmla="*/ 24465 w 117793"/>
                <a:gd name="connsiteY58" fmla="*/ 38780 h 120701"/>
                <a:gd name="connsiteX59" fmla="*/ 24637 w 117793"/>
                <a:gd name="connsiteY59" fmla="*/ 45217 h 120701"/>
                <a:gd name="connsiteX60" fmla="*/ 24849 w 117793"/>
                <a:gd name="connsiteY60" fmla="*/ 47874 h 120701"/>
                <a:gd name="connsiteX61" fmla="*/ 24307 w 117793"/>
                <a:gd name="connsiteY61" fmla="*/ 48693 h 120701"/>
                <a:gd name="connsiteX62" fmla="*/ 22734 w 117793"/>
                <a:gd name="connsiteY62" fmla="*/ 48825 h 120701"/>
                <a:gd name="connsiteX63" fmla="*/ 20685 w 117793"/>
                <a:gd name="connsiteY63" fmla="*/ 49195 h 120701"/>
                <a:gd name="connsiteX64" fmla="*/ 19456 w 117793"/>
                <a:gd name="connsiteY64" fmla="*/ 50411 h 120701"/>
                <a:gd name="connsiteX65" fmla="*/ 19060 w 117793"/>
                <a:gd name="connsiteY65" fmla="*/ 51654 h 120701"/>
                <a:gd name="connsiteX66" fmla="*/ 18782 w 117793"/>
                <a:gd name="connsiteY66" fmla="*/ 53412 h 120701"/>
                <a:gd name="connsiteX67" fmla="*/ 17976 w 117793"/>
                <a:gd name="connsiteY67" fmla="*/ 55209 h 120701"/>
                <a:gd name="connsiteX68" fmla="*/ 16588 w 117793"/>
                <a:gd name="connsiteY68" fmla="*/ 56504 h 120701"/>
                <a:gd name="connsiteX69" fmla="*/ 15319 w 117793"/>
                <a:gd name="connsiteY69" fmla="*/ 56967 h 120701"/>
                <a:gd name="connsiteX70" fmla="*/ 8393 w 117793"/>
                <a:gd name="connsiteY70" fmla="*/ 57311 h 120701"/>
                <a:gd name="connsiteX71" fmla="*/ 8274 w 117793"/>
                <a:gd name="connsiteY71" fmla="*/ 58143 h 120701"/>
                <a:gd name="connsiteX72" fmla="*/ 6926 w 117793"/>
                <a:gd name="connsiteY72" fmla="*/ 58976 h 120701"/>
                <a:gd name="connsiteX73" fmla="*/ 6067 w 117793"/>
                <a:gd name="connsiteY73" fmla="*/ 58950 h 120701"/>
                <a:gd name="connsiteX74" fmla="*/ 4428 w 117793"/>
                <a:gd name="connsiteY74" fmla="*/ 57178 h 120701"/>
                <a:gd name="connsiteX75" fmla="*/ 3450 w 117793"/>
                <a:gd name="connsiteY75" fmla="*/ 55606 h 120701"/>
                <a:gd name="connsiteX76" fmla="*/ 2432 w 117793"/>
                <a:gd name="connsiteY76" fmla="*/ 55500 h 120701"/>
                <a:gd name="connsiteX77" fmla="*/ 106 w 117793"/>
                <a:gd name="connsiteY77" fmla="*/ 57694 h 120701"/>
                <a:gd name="connsiteX78" fmla="*/ 0 w 117793"/>
                <a:gd name="connsiteY78" fmla="*/ 59452 h 120701"/>
                <a:gd name="connsiteX79" fmla="*/ 4745 w 117793"/>
                <a:gd name="connsiteY79" fmla="*/ 63576 h 120701"/>
                <a:gd name="connsiteX80" fmla="*/ 10812 w 117793"/>
                <a:gd name="connsiteY80" fmla="*/ 70621 h 120701"/>
                <a:gd name="connsiteX81" fmla="*/ 12187 w 117793"/>
                <a:gd name="connsiteY81" fmla="*/ 72709 h 120701"/>
                <a:gd name="connsiteX82" fmla="*/ 18491 w 117793"/>
                <a:gd name="connsiteY82" fmla="*/ 77983 h 120701"/>
                <a:gd name="connsiteX83" fmla="*/ 20632 w 117793"/>
                <a:gd name="connsiteY83" fmla="*/ 80547 h 120701"/>
                <a:gd name="connsiteX84" fmla="*/ 22668 w 117793"/>
                <a:gd name="connsiteY84" fmla="*/ 85503 h 120701"/>
                <a:gd name="connsiteX85" fmla="*/ 26699 w 117793"/>
                <a:gd name="connsiteY85" fmla="*/ 92376 h 120701"/>
                <a:gd name="connsiteX86" fmla="*/ 38344 w 117793"/>
                <a:gd name="connsiteY86" fmla="*/ 103862 h 120701"/>
                <a:gd name="connsiteX87" fmla="*/ 41331 w 117793"/>
                <a:gd name="connsiteY87" fmla="*/ 107616 h 120701"/>
                <a:gd name="connsiteX88" fmla="*/ 43142 w 117793"/>
                <a:gd name="connsiteY88" fmla="*/ 110722 h 120701"/>
                <a:gd name="connsiteX89" fmla="*/ 43102 w 117793"/>
                <a:gd name="connsiteY89" fmla="*/ 111476 h 120701"/>
                <a:gd name="connsiteX90" fmla="*/ 43670 w 117793"/>
                <a:gd name="connsiteY90" fmla="*/ 111357 h 120701"/>
                <a:gd name="connsiteX91" fmla="*/ 44186 w 117793"/>
                <a:gd name="connsiteY91" fmla="*/ 110920 h 120701"/>
                <a:gd name="connsiteX92" fmla="*/ 44516 w 117793"/>
                <a:gd name="connsiteY92" fmla="*/ 110471 h 120701"/>
                <a:gd name="connsiteX93" fmla="*/ 45560 w 117793"/>
                <a:gd name="connsiteY93" fmla="*/ 108898 h 120701"/>
                <a:gd name="connsiteX94" fmla="*/ 46433 w 117793"/>
                <a:gd name="connsiteY94" fmla="*/ 108013 h 120701"/>
                <a:gd name="connsiteX95" fmla="*/ 47371 w 117793"/>
                <a:gd name="connsiteY95" fmla="*/ 107880 h 120701"/>
                <a:gd name="connsiteX96" fmla="*/ 48442 w 117793"/>
                <a:gd name="connsiteY96" fmla="*/ 108528 h 120701"/>
                <a:gd name="connsiteX97" fmla="*/ 52539 w 117793"/>
                <a:gd name="connsiteY97" fmla="*/ 110220 h 120701"/>
                <a:gd name="connsiteX98" fmla="*/ 57086 w 117793"/>
                <a:gd name="connsiteY98" fmla="*/ 112097 h 120701"/>
                <a:gd name="connsiteX99" fmla="*/ 63576 w 117793"/>
                <a:gd name="connsiteY99" fmla="*/ 114767 h 120701"/>
                <a:gd name="connsiteX100" fmla="*/ 66484 w 117793"/>
                <a:gd name="connsiteY100" fmla="*/ 113062 h 120701"/>
                <a:gd name="connsiteX101" fmla="*/ 68982 w 117793"/>
                <a:gd name="connsiteY101" fmla="*/ 111753 h 120701"/>
                <a:gd name="connsiteX102" fmla="*/ 70634 w 117793"/>
                <a:gd name="connsiteY102" fmla="*/ 111938 h 120701"/>
                <a:gd name="connsiteX103" fmla="*/ 74110 w 117793"/>
                <a:gd name="connsiteY103" fmla="*/ 113458 h 120701"/>
                <a:gd name="connsiteX104" fmla="*/ 76238 w 117793"/>
                <a:gd name="connsiteY104" fmla="*/ 113947 h 120701"/>
                <a:gd name="connsiteX105" fmla="*/ 77586 w 117793"/>
                <a:gd name="connsiteY105" fmla="*/ 113802 h 120701"/>
                <a:gd name="connsiteX106" fmla="*/ 79714 w 117793"/>
                <a:gd name="connsiteY106" fmla="*/ 116036 h 120701"/>
                <a:gd name="connsiteX107" fmla="*/ 80838 w 117793"/>
                <a:gd name="connsiteY107" fmla="*/ 117714 h 120701"/>
                <a:gd name="connsiteX108" fmla="*/ 80957 w 117793"/>
                <a:gd name="connsiteY108" fmla="*/ 118824 h 120701"/>
                <a:gd name="connsiteX109" fmla="*/ 81617 w 117793"/>
                <a:gd name="connsiteY109" fmla="*/ 119432 h 120701"/>
                <a:gd name="connsiteX110" fmla="*/ 83402 w 117793"/>
                <a:gd name="connsiteY110" fmla="*/ 119565 h 120701"/>
                <a:gd name="connsiteX111" fmla="*/ 87698 w 117793"/>
                <a:gd name="connsiteY111" fmla="*/ 120701 h 120701"/>
                <a:gd name="connsiteX112" fmla="*/ 90407 w 117793"/>
                <a:gd name="connsiteY112" fmla="*/ 120477 h 120701"/>
                <a:gd name="connsiteX113" fmla="*/ 92932 w 117793"/>
                <a:gd name="connsiteY113" fmla="*/ 119274 h 120701"/>
                <a:gd name="connsiteX114" fmla="*/ 94385 w 117793"/>
                <a:gd name="connsiteY114" fmla="*/ 117833 h 120701"/>
                <a:gd name="connsiteX115" fmla="*/ 94980 w 117793"/>
                <a:gd name="connsiteY115" fmla="*/ 115560 h 120701"/>
                <a:gd name="connsiteX116" fmla="*/ 93222 w 117793"/>
                <a:gd name="connsiteY116" fmla="*/ 115097 h 120701"/>
                <a:gd name="connsiteX117" fmla="*/ 92059 w 117793"/>
                <a:gd name="connsiteY117" fmla="*/ 112943 h 120701"/>
                <a:gd name="connsiteX118" fmla="*/ 90737 w 117793"/>
                <a:gd name="connsiteY118" fmla="*/ 109546 h 120701"/>
                <a:gd name="connsiteX119" fmla="*/ 90222 w 117793"/>
                <a:gd name="connsiteY119" fmla="*/ 104748 h 120701"/>
                <a:gd name="connsiteX120" fmla="*/ 90552 w 117793"/>
                <a:gd name="connsiteY120" fmla="*/ 103241 h 120701"/>
                <a:gd name="connsiteX121" fmla="*/ 91464 w 117793"/>
                <a:gd name="connsiteY121" fmla="*/ 101126 h 120701"/>
                <a:gd name="connsiteX122" fmla="*/ 92945 w 117793"/>
                <a:gd name="connsiteY122" fmla="*/ 98985 h 120701"/>
                <a:gd name="connsiteX123" fmla="*/ 93883 w 117793"/>
                <a:gd name="connsiteY123" fmla="*/ 97227 h 120701"/>
                <a:gd name="connsiteX124" fmla="*/ 96368 w 117793"/>
                <a:gd name="connsiteY124" fmla="*/ 95086 h 120701"/>
                <a:gd name="connsiteX125" fmla="*/ 96249 w 117793"/>
                <a:gd name="connsiteY125" fmla="*/ 92773 h 120701"/>
                <a:gd name="connsiteX126" fmla="*/ 95483 w 117793"/>
                <a:gd name="connsiteY126" fmla="*/ 89931 h 120701"/>
                <a:gd name="connsiteX127" fmla="*/ 94267 w 117793"/>
                <a:gd name="connsiteY127" fmla="*/ 90024 h 120701"/>
                <a:gd name="connsiteX128" fmla="*/ 93315 w 117793"/>
                <a:gd name="connsiteY128" fmla="*/ 89601 h 120701"/>
                <a:gd name="connsiteX129" fmla="*/ 92482 w 117793"/>
                <a:gd name="connsiteY129" fmla="*/ 88900 h 120701"/>
                <a:gd name="connsiteX130" fmla="*/ 92958 w 117793"/>
                <a:gd name="connsiteY130" fmla="*/ 87909 h 120701"/>
                <a:gd name="connsiteX131" fmla="*/ 94134 w 117793"/>
                <a:gd name="connsiteY131" fmla="*/ 86904 h 120701"/>
                <a:gd name="connsiteX132" fmla="*/ 94148 w 117793"/>
                <a:gd name="connsiteY132" fmla="*/ 85609 h 120701"/>
                <a:gd name="connsiteX133" fmla="*/ 94491 w 117793"/>
                <a:gd name="connsiteY133" fmla="*/ 83309 h 120701"/>
                <a:gd name="connsiteX134" fmla="*/ 95773 w 117793"/>
                <a:gd name="connsiteY134" fmla="*/ 83349 h 120701"/>
                <a:gd name="connsiteX135" fmla="*/ 96143 w 117793"/>
                <a:gd name="connsiteY135" fmla="*/ 84129 h 120701"/>
                <a:gd name="connsiteX136" fmla="*/ 96566 w 117793"/>
                <a:gd name="connsiteY136" fmla="*/ 84287 h 120701"/>
                <a:gd name="connsiteX137" fmla="*/ 97333 w 117793"/>
                <a:gd name="connsiteY137" fmla="*/ 78551 h 120701"/>
                <a:gd name="connsiteX138" fmla="*/ 97928 w 117793"/>
                <a:gd name="connsiteY138" fmla="*/ 76872 h 120701"/>
                <a:gd name="connsiteX139" fmla="*/ 97650 w 117793"/>
                <a:gd name="connsiteY139" fmla="*/ 75458 h 120701"/>
                <a:gd name="connsiteX140" fmla="*/ 96619 w 117793"/>
                <a:gd name="connsiteY140" fmla="*/ 73489 h 120701"/>
                <a:gd name="connsiteX141" fmla="*/ 95919 w 117793"/>
                <a:gd name="connsiteY141" fmla="*/ 70792 h 120701"/>
                <a:gd name="connsiteX142" fmla="*/ 96936 w 117793"/>
                <a:gd name="connsiteY142" fmla="*/ 69365 h 120701"/>
                <a:gd name="connsiteX143" fmla="*/ 97888 w 117793"/>
                <a:gd name="connsiteY143" fmla="*/ 68929 h 120701"/>
                <a:gd name="connsiteX144" fmla="*/ 99395 w 117793"/>
                <a:gd name="connsiteY144" fmla="*/ 67660 h 120701"/>
                <a:gd name="connsiteX145" fmla="*/ 100452 w 117793"/>
                <a:gd name="connsiteY145" fmla="*/ 64831 h 120701"/>
                <a:gd name="connsiteX146" fmla="*/ 100703 w 117793"/>
                <a:gd name="connsiteY146" fmla="*/ 66127 h 120701"/>
                <a:gd name="connsiteX147" fmla="*/ 100161 w 117793"/>
                <a:gd name="connsiteY147" fmla="*/ 68612 h 120701"/>
                <a:gd name="connsiteX148" fmla="*/ 99183 w 117793"/>
                <a:gd name="connsiteY148" fmla="*/ 70436 h 120701"/>
                <a:gd name="connsiteX149" fmla="*/ 98959 w 117793"/>
                <a:gd name="connsiteY149" fmla="*/ 71995 h 120701"/>
                <a:gd name="connsiteX150" fmla="*/ 99580 w 117793"/>
                <a:gd name="connsiteY150" fmla="*/ 73780 h 120701"/>
                <a:gd name="connsiteX151" fmla="*/ 100333 w 117793"/>
                <a:gd name="connsiteY151" fmla="*/ 73859 h 120701"/>
                <a:gd name="connsiteX152" fmla="*/ 101721 w 117793"/>
                <a:gd name="connsiteY152" fmla="*/ 73343 h 120701"/>
                <a:gd name="connsiteX153" fmla="*/ 101800 w 117793"/>
                <a:gd name="connsiteY153" fmla="*/ 70449 h 120701"/>
                <a:gd name="connsiteX154" fmla="*/ 101443 w 117793"/>
                <a:gd name="connsiteY154" fmla="*/ 68136 h 120701"/>
                <a:gd name="connsiteX155" fmla="*/ 103003 w 117793"/>
                <a:gd name="connsiteY155" fmla="*/ 58315 h 120701"/>
                <a:gd name="connsiteX156" fmla="*/ 102712 w 117793"/>
                <a:gd name="connsiteY156" fmla="*/ 47675 h 120701"/>
                <a:gd name="connsiteX157" fmla="*/ 105700 w 117793"/>
                <a:gd name="connsiteY157" fmla="*/ 35859 h 120701"/>
                <a:gd name="connsiteX158" fmla="*/ 108462 w 117793"/>
                <a:gd name="connsiteY158" fmla="*/ 28576 h 120701"/>
                <a:gd name="connsiteX159" fmla="*/ 110260 w 117793"/>
                <a:gd name="connsiteY159" fmla="*/ 26871 h 120701"/>
                <a:gd name="connsiteX160" fmla="*/ 112176 w 117793"/>
                <a:gd name="connsiteY160" fmla="*/ 24135 h 120701"/>
                <a:gd name="connsiteX161" fmla="*/ 114225 w 117793"/>
                <a:gd name="connsiteY161" fmla="*/ 20923 h 120701"/>
                <a:gd name="connsiteX162" fmla="*/ 115031 w 117793"/>
                <a:gd name="connsiteY162" fmla="*/ 18874 h 120701"/>
                <a:gd name="connsiteX163" fmla="*/ 113524 w 117793"/>
                <a:gd name="connsiteY163" fmla="*/ 7309 h 120701"/>
                <a:gd name="connsiteX164" fmla="*/ 112546 w 117793"/>
                <a:gd name="connsiteY164" fmla="*/ 6860 h 120701"/>
                <a:gd name="connsiteX165" fmla="*/ 111713 w 117793"/>
                <a:gd name="connsiteY165" fmla="*/ 6833 h 120701"/>
                <a:gd name="connsiteX166" fmla="*/ 110934 w 117793"/>
                <a:gd name="connsiteY166" fmla="*/ 5155 h 120701"/>
                <a:gd name="connsiteX167" fmla="*/ 111687 w 117793"/>
                <a:gd name="connsiteY167" fmla="*/ 3873 h 120701"/>
                <a:gd name="connsiteX168" fmla="*/ 112890 w 117793"/>
                <a:gd name="connsiteY168" fmla="*/ 2987 h 120701"/>
                <a:gd name="connsiteX169" fmla="*/ 113789 w 117793"/>
                <a:gd name="connsiteY169" fmla="*/ 3318 h 120701"/>
                <a:gd name="connsiteX170" fmla="*/ 113617 w 117793"/>
                <a:gd name="connsiteY170" fmla="*/ 5816 h 120701"/>
                <a:gd name="connsiteX171" fmla="*/ 114198 w 117793"/>
                <a:gd name="connsiteY171" fmla="*/ 5512 h 120701"/>
                <a:gd name="connsiteX172" fmla="*/ 116154 w 117793"/>
                <a:gd name="connsiteY172" fmla="*/ 2141 h 120701"/>
                <a:gd name="connsiteX173" fmla="*/ 116987 w 117793"/>
                <a:gd name="connsiteY173" fmla="*/ 1454 h 120701"/>
                <a:gd name="connsiteX174" fmla="*/ 117794 w 117793"/>
                <a:gd name="connsiteY174" fmla="*/ 423 h 120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7793" h="120701">
                  <a:moveTo>
                    <a:pt x="111476" y="0"/>
                  </a:moveTo>
                  <a:lnTo>
                    <a:pt x="108383" y="872"/>
                  </a:lnTo>
                  <a:lnTo>
                    <a:pt x="106836" y="2842"/>
                  </a:lnTo>
                  <a:lnTo>
                    <a:pt x="105607" y="3714"/>
                  </a:lnTo>
                  <a:lnTo>
                    <a:pt x="104695" y="3516"/>
                  </a:lnTo>
                  <a:lnTo>
                    <a:pt x="102699" y="4282"/>
                  </a:lnTo>
                  <a:lnTo>
                    <a:pt x="99620" y="6027"/>
                  </a:lnTo>
                  <a:lnTo>
                    <a:pt x="96950" y="6688"/>
                  </a:lnTo>
                  <a:lnTo>
                    <a:pt x="94689" y="6265"/>
                  </a:lnTo>
                  <a:lnTo>
                    <a:pt x="93976" y="6701"/>
                  </a:lnTo>
                  <a:lnTo>
                    <a:pt x="93725" y="7270"/>
                  </a:lnTo>
                  <a:lnTo>
                    <a:pt x="93315" y="7825"/>
                  </a:lnTo>
                  <a:lnTo>
                    <a:pt x="92390" y="8129"/>
                  </a:lnTo>
                  <a:lnTo>
                    <a:pt x="91372" y="7970"/>
                  </a:lnTo>
                  <a:lnTo>
                    <a:pt x="90288" y="7349"/>
                  </a:lnTo>
                  <a:lnTo>
                    <a:pt x="89640" y="7613"/>
                  </a:lnTo>
                  <a:lnTo>
                    <a:pt x="89455" y="8750"/>
                  </a:lnTo>
                  <a:lnTo>
                    <a:pt x="88795" y="9054"/>
                  </a:lnTo>
                  <a:lnTo>
                    <a:pt x="87671" y="8525"/>
                  </a:lnTo>
                  <a:lnTo>
                    <a:pt x="86283" y="8935"/>
                  </a:lnTo>
                  <a:lnTo>
                    <a:pt x="84657" y="10296"/>
                  </a:lnTo>
                  <a:lnTo>
                    <a:pt x="82543" y="10587"/>
                  </a:lnTo>
                  <a:lnTo>
                    <a:pt x="79952" y="9794"/>
                  </a:lnTo>
                  <a:lnTo>
                    <a:pt x="78049" y="8327"/>
                  </a:lnTo>
                  <a:lnTo>
                    <a:pt x="76820" y="6146"/>
                  </a:lnTo>
                  <a:lnTo>
                    <a:pt x="75128" y="5604"/>
                  </a:lnTo>
                  <a:lnTo>
                    <a:pt x="71863" y="7217"/>
                  </a:lnTo>
                  <a:lnTo>
                    <a:pt x="70356" y="9107"/>
                  </a:lnTo>
                  <a:lnTo>
                    <a:pt x="69946" y="10257"/>
                  </a:lnTo>
                  <a:lnTo>
                    <a:pt x="70132" y="11314"/>
                  </a:lnTo>
                  <a:lnTo>
                    <a:pt x="69484" y="12001"/>
                  </a:lnTo>
                  <a:lnTo>
                    <a:pt x="68017" y="12358"/>
                  </a:lnTo>
                  <a:lnTo>
                    <a:pt x="66788" y="13640"/>
                  </a:lnTo>
                  <a:lnTo>
                    <a:pt x="65796" y="15861"/>
                  </a:lnTo>
                  <a:lnTo>
                    <a:pt x="65466" y="17566"/>
                  </a:lnTo>
                  <a:lnTo>
                    <a:pt x="65770" y="18782"/>
                  </a:lnTo>
                  <a:lnTo>
                    <a:pt x="64964" y="19667"/>
                  </a:lnTo>
                  <a:lnTo>
                    <a:pt x="63034" y="20236"/>
                  </a:lnTo>
                  <a:lnTo>
                    <a:pt x="60602" y="22152"/>
                  </a:lnTo>
                  <a:lnTo>
                    <a:pt x="57707" y="25404"/>
                  </a:lnTo>
                  <a:lnTo>
                    <a:pt x="54918" y="27677"/>
                  </a:lnTo>
                  <a:lnTo>
                    <a:pt x="52262" y="28973"/>
                  </a:lnTo>
                  <a:lnTo>
                    <a:pt x="50887" y="30400"/>
                  </a:lnTo>
                  <a:lnTo>
                    <a:pt x="50808" y="31973"/>
                  </a:lnTo>
                  <a:lnTo>
                    <a:pt x="50596" y="32462"/>
                  </a:lnTo>
                  <a:lnTo>
                    <a:pt x="50107" y="32660"/>
                  </a:lnTo>
                  <a:lnTo>
                    <a:pt x="49248" y="32872"/>
                  </a:lnTo>
                  <a:lnTo>
                    <a:pt x="44741" y="29448"/>
                  </a:lnTo>
                  <a:lnTo>
                    <a:pt x="43591" y="27056"/>
                  </a:lnTo>
                  <a:lnTo>
                    <a:pt x="42335" y="27426"/>
                  </a:lnTo>
                  <a:lnTo>
                    <a:pt x="40683" y="28629"/>
                  </a:lnTo>
                  <a:lnTo>
                    <a:pt x="38238" y="31312"/>
                  </a:lnTo>
                  <a:lnTo>
                    <a:pt x="35542" y="34973"/>
                  </a:lnTo>
                  <a:lnTo>
                    <a:pt x="34378" y="35383"/>
                  </a:lnTo>
                  <a:lnTo>
                    <a:pt x="28669" y="34841"/>
                  </a:lnTo>
                  <a:lnTo>
                    <a:pt x="25576" y="35158"/>
                  </a:lnTo>
                  <a:lnTo>
                    <a:pt x="24902" y="35647"/>
                  </a:lnTo>
                  <a:lnTo>
                    <a:pt x="24479" y="36982"/>
                  </a:lnTo>
                  <a:lnTo>
                    <a:pt x="24465" y="38780"/>
                  </a:lnTo>
                  <a:lnTo>
                    <a:pt x="24637" y="45217"/>
                  </a:lnTo>
                  <a:lnTo>
                    <a:pt x="24849" y="47874"/>
                  </a:lnTo>
                  <a:lnTo>
                    <a:pt x="24307" y="48693"/>
                  </a:lnTo>
                  <a:lnTo>
                    <a:pt x="22734" y="48825"/>
                  </a:lnTo>
                  <a:lnTo>
                    <a:pt x="20685" y="49195"/>
                  </a:lnTo>
                  <a:lnTo>
                    <a:pt x="19456" y="50411"/>
                  </a:lnTo>
                  <a:lnTo>
                    <a:pt x="19060" y="51654"/>
                  </a:lnTo>
                  <a:lnTo>
                    <a:pt x="18782" y="53412"/>
                  </a:lnTo>
                  <a:lnTo>
                    <a:pt x="17976" y="55209"/>
                  </a:lnTo>
                  <a:lnTo>
                    <a:pt x="16588" y="56504"/>
                  </a:lnTo>
                  <a:lnTo>
                    <a:pt x="15319" y="56967"/>
                  </a:lnTo>
                  <a:lnTo>
                    <a:pt x="8393" y="57311"/>
                  </a:lnTo>
                  <a:lnTo>
                    <a:pt x="8274" y="58143"/>
                  </a:lnTo>
                  <a:lnTo>
                    <a:pt x="6926" y="58976"/>
                  </a:lnTo>
                  <a:lnTo>
                    <a:pt x="6067" y="58950"/>
                  </a:lnTo>
                  <a:lnTo>
                    <a:pt x="4428" y="57178"/>
                  </a:lnTo>
                  <a:lnTo>
                    <a:pt x="3450" y="55606"/>
                  </a:lnTo>
                  <a:lnTo>
                    <a:pt x="2432" y="55500"/>
                  </a:lnTo>
                  <a:lnTo>
                    <a:pt x="106" y="57694"/>
                  </a:lnTo>
                  <a:lnTo>
                    <a:pt x="0" y="59452"/>
                  </a:lnTo>
                  <a:lnTo>
                    <a:pt x="4745" y="63576"/>
                  </a:lnTo>
                  <a:lnTo>
                    <a:pt x="10812" y="70621"/>
                  </a:lnTo>
                  <a:lnTo>
                    <a:pt x="12187" y="72709"/>
                  </a:lnTo>
                  <a:lnTo>
                    <a:pt x="18491" y="77983"/>
                  </a:lnTo>
                  <a:lnTo>
                    <a:pt x="20632" y="80547"/>
                  </a:lnTo>
                  <a:lnTo>
                    <a:pt x="22668" y="85503"/>
                  </a:lnTo>
                  <a:lnTo>
                    <a:pt x="26699" y="92376"/>
                  </a:lnTo>
                  <a:lnTo>
                    <a:pt x="38344" y="103862"/>
                  </a:lnTo>
                  <a:lnTo>
                    <a:pt x="41331" y="107616"/>
                  </a:lnTo>
                  <a:lnTo>
                    <a:pt x="43142" y="110722"/>
                  </a:lnTo>
                  <a:lnTo>
                    <a:pt x="43102" y="111476"/>
                  </a:lnTo>
                  <a:lnTo>
                    <a:pt x="43670" y="111357"/>
                  </a:lnTo>
                  <a:lnTo>
                    <a:pt x="44186" y="110920"/>
                  </a:lnTo>
                  <a:lnTo>
                    <a:pt x="44516" y="110471"/>
                  </a:lnTo>
                  <a:lnTo>
                    <a:pt x="45560" y="108898"/>
                  </a:lnTo>
                  <a:lnTo>
                    <a:pt x="46433" y="108013"/>
                  </a:lnTo>
                  <a:lnTo>
                    <a:pt x="47371" y="107880"/>
                  </a:lnTo>
                  <a:lnTo>
                    <a:pt x="48442" y="108528"/>
                  </a:lnTo>
                  <a:lnTo>
                    <a:pt x="52539" y="110220"/>
                  </a:lnTo>
                  <a:lnTo>
                    <a:pt x="57086" y="112097"/>
                  </a:lnTo>
                  <a:lnTo>
                    <a:pt x="63576" y="114767"/>
                  </a:lnTo>
                  <a:lnTo>
                    <a:pt x="66484" y="113062"/>
                  </a:lnTo>
                  <a:lnTo>
                    <a:pt x="68982" y="111753"/>
                  </a:lnTo>
                  <a:lnTo>
                    <a:pt x="70634" y="111938"/>
                  </a:lnTo>
                  <a:lnTo>
                    <a:pt x="74110" y="113458"/>
                  </a:lnTo>
                  <a:lnTo>
                    <a:pt x="76238" y="113947"/>
                  </a:lnTo>
                  <a:lnTo>
                    <a:pt x="77586" y="113802"/>
                  </a:lnTo>
                  <a:lnTo>
                    <a:pt x="79714" y="116036"/>
                  </a:lnTo>
                  <a:lnTo>
                    <a:pt x="80838" y="117714"/>
                  </a:lnTo>
                  <a:lnTo>
                    <a:pt x="80957" y="118824"/>
                  </a:lnTo>
                  <a:lnTo>
                    <a:pt x="81617" y="119432"/>
                  </a:lnTo>
                  <a:lnTo>
                    <a:pt x="83402" y="119565"/>
                  </a:lnTo>
                  <a:lnTo>
                    <a:pt x="87698" y="120701"/>
                  </a:lnTo>
                  <a:lnTo>
                    <a:pt x="90407" y="120477"/>
                  </a:lnTo>
                  <a:lnTo>
                    <a:pt x="92932" y="119274"/>
                  </a:lnTo>
                  <a:lnTo>
                    <a:pt x="94385" y="117833"/>
                  </a:lnTo>
                  <a:lnTo>
                    <a:pt x="94980" y="115560"/>
                  </a:lnTo>
                  <a:lnTo>
                    <a:pt x="93222" y="115097"/>
                  </a:lnTo>
                  <a:lnTo>
                    <a:pt x="92059" y="112943"/>
                  </a:lnTo>
                  <a:lnTo>
                    <a:pt x="90737" y="109546"/>
                  </a:lnTo>
                  <a:lnTo>
                    <a:pt x="90222" y="104748"/>
                  </a:lnTo>
                  <a:lnTo>
                    <a:pt x="90552" y="103241"/>
                  </a:lnTo>
                  <a:lnTo>
                    <a:pt x="91464" y="101126"/>
                  </a:lnTo>
                  <a:lnTo>
                    <a:pt x="92945" y="98985"/>
                  </a:lnTo>
                  <a:lnTo>
                    <a:pt x="93883" y="97227"/>
                  </a:lnTo>
                  <a:lnTo>
                    <a:pt x="96368" y="95086"/>
                  </a:lnTo>
                  <a:lnTo>
                    <a:pt x="96249" y="92773"/>
                  </a:lnTo>
                  <a:lnTo>
                    <a:pt x="95483" y="89931"/>
                  </a:lnTo>
                  <a:lnTo>
                    <a:pt x="94267" y="90024"/>
                  </a:lnTo>
                  <a:lnTo>
                    <a:pt x="93315" y="89601"/>
                  </a:lnTo>
                  <a:lnTo>
                    <a:pt x="92482" y="88900"/>
                  </a:lnTo>
                  <a:lnTo>
                    <a:pt x="92958" y="87909"/>
                  </a:lnTo>
                  <a:lnTo>
                    <a:pt x="94134" y="86904"/>
                  </a:lnTo>
                  <a:lnTo>
                    <a:pt x="94148" y="85609"/>
                  </a:lnTo>
                  <a:lnTo>
                    <a:pt x="94491" y="83309"/>
                  </a:lnTo>
                  <a:lnTo>
                    <a:pt x="95773" y="83349"/>
                  </a:lnTo>
                  <a:lnTo>
                    <a:pt x="96143" y="84129"/>
                  </a:lnTo>
                  <a:lnTo>
                    <a:pt x="96566" y="84287"/>
                  </a:lnTo>
                  <a:lnTo>
                    <a:pt x="97333" y="78551"/>
                  </a:lnTo>
                  <a:lnTo>
                    <a:pt x="97928" y="76872"/>
                  </a:lnTo>
                  <a:lnTo>
                    <a:pt x="97650" y="75458"/>
                  </a:lnTo>
                  <a:lnTo>
                    <a:pt x="96619" y="73489"/>
                  </a:lnTo>
                  <a:lnTo>
                    <a:pt x="95919" y="70792"/>
                  </a:lnTo>
                  <a:lnTo>
                    <a:pt x="96936" y="69365"/>
                  </a:lnTo>
                  <a:lnTo>
                    <a:pt x="97888" y="68929"/>
                  </a:lnTo>
                  <a:lnTo>
                    <a:pt x="99395" y="67660"/>
                  </a:lnTo>
                  <a:lnTo>
                    <a:pt x="100452" y="64831"/>
                  </a:lnTo>
                  <a:lnTo>
                    <a:pt x="100703" y="66127"/>
                  </a:lnTo>
                  <a:lnTo>
                    <a:pt x="100161" y="68612"/>
                  </a:lnTo>
                  <a:lnTo>
                    <a:pt x="99183" y="70436"/>
                  </a:lnTo>
                  <a:lnTo>
                    <a:pt x="98959" y="71995"/>
                  </a:lnTo>
                  <a:lnTo>
                    <a:pt x="99580" y="73780"/>
                  </a:lnTo>
                  <a:lnTo>
                    <a:pt x="100333" y="73859"/>
                  </a:lnTo>
                  <a:lnTo>
                    <a:pt x="101721" y="73343"/>
                  </a:lnTo>
                  <a:lnTo>
                    <a:pt x="101800" y="70449"/>
                  </a:lnTo>
                  <a:lnTo>
                    <a:pt x="101443" y="68136"/>
                  </a:lnTo>
                  <a:lnTo>
                    <a:pt x="103003" y="58315"/>
                  </a:lnTo>
                  <a:lnTo>
                    <a:pt x="102712" y="47675"/>
                  </a:lnTo>
                  <a:lnTo>
                    <a:pt x="105700" y="35859"/>
                  </a:lnTo>
                  <a:lnTo>
                    <a:pt x="108462" y="28576"/>
                  </a:lnTo>
                  <a:lnTo>
                    <a:pt x="110260" y="26871"/>
                  </a:lnTo>
                  <a:lnTo>
                    <a:pt x="112176" y="24135"/>
                  </a:lnTo>
                  <a:lnTo>
                    <a:pt x="114225" y="20923"/>
                  </a:lnTo>
                  <a:lnTo>
                    <a:pt x="115031" y="18874"/>
                  </a:lnTo>
                  <a:lnTo>
                    <a:pt x="113524" y="7309"/>
                  </a:lnTo>
                  <a:lnTo>
                    <a:pt x="112546" y="6860"/>
                  </a:lnTo>
                  <a:lnTo>
                    <a:pt x="111713" y="6833"/>
                  </a:lnTo>
                  <a:lnTo>
                    <a:pt x="110934" y="5155"/>
                  </a:lnTo>
                  <a:lnTo>
                    <a:pt x="111687" y="3873"/>
                  </a:lnTo>
                  <a:lnTo>
                    <a:pt x="112890" y="2987"/>
                  </a:lnTo>
                  <a:lnTo>
                    <a:pt x="113789" y="3318"/>
                  </a:lnTo>
                  <a:lnTo>
                    <a:pt x="113617" y="5816"/>
                  </a:lnTo>
                  <a:lnTo>
                    <a:pt x="114198" y="5512"/>
                  </a:lnTo>
                  <a:lnTo>
                    <a:pt x="116154" y="2141"/>
                  </a:lnTo>
                  <a:lnTo>
                    <a:pt x="116987" y="1454"/>
                  </a:lnTo>
                  <a:lnTo>
                    <a:pt x="117794" y="42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5" name="Volný tvar: obrazec 112">
              <a:extLst>
                <a:ext uri="{FF2B5EF4-FFF2-40B4-BE49-F238E27FC236}">
                  <a16:creationId xmlns:a16="http://schemas.microsoft.com/office/drawing/2014/main" id="{623F73A2-BC17-694F-8B60-D808D99B1C5C}"/>
                </a:ext>
              </a:extLst>
            </p:cNvPr>
            <p:cNvSpPr/>
            <p:nvPr/>
          </p:nvSpPr>
          <p:spPr>
            <a:xfrm>
              <a:off x="7226325" y="5922674"/>
              <a:ext cx="471762" cy="381932"/>
            </a:xfrm>
            <a:custGeom>
              <a:avLst/>
              <a:gdLst>
                <a:gd name="connsiteX0" fmla="*/ 21544 w 443694"/>
                <a:gd name="connsiteY0" fmla="*/ 349217 h 359209"/>
                <a:gd name="connsiteX1" fmla="*/ 22403 w 443694"/>
                <a:gd name="connsiteY1" fmla="*/ 348107 h 359209"/>
                <a:gd name="connsiteX2" fmla="*/ 21862 w 443694"/>
                <a:gd name="connsiteY2" fmla="*/ 343467 h 359209"/>
                <a:gd name="connsiteX3" fmla="*/ 17936 w 443694"/>
                <a:gd name="connsiteY3" fmla="*/ 343612 h 359209"/>
                <a:gd name="connsiteX4" fmla="*/ 15398 w 443694"/>
                <a:gd name="connsiteY4" fmla="*/ 346322 h 359209"/>
                <a:gd name="connsiteX5" fmla="*/ 13825 w 443694"/>
                <a:gd name="connsiteY5" fmla="*/ 349336 h 359209"/>
                <a:gd name="connsiteX6" fmla="*/ 11433 w 443694"/>
                <a:gd name="connsiteY6" fmla="*/ 350724 h 359209"/>
                <a:gd name="connsiteX7" fmla="*/ 10177 w 443694"/>
                <a:gd name="connsiteY7" fmla="*/ 352296 h 359209"/>
                <a:gd name="connsiteX8" fmla="*/ 7586 w 443694"/>
                <a:gd name="connsiteY8" fmla="*/ 353142 h 359209"/>
                <a:gd name="connsiteX9" fmla="*/ 6132 w 443694"/>
                <a:gd name="connsiteY9" fmla="*/ 354345 h 359209"/>
                <a:gd name="connsiteX10" fmla="*/ 4904 w 443694"/>
                <a:gd name="connsiteY10" fmla="*/ 355852 h 359209"/>
                <a:gd name="connsiteX11" fmla="*/ 1679 w 443694"/>
                <a:gd name="connsiteY11" fmla="*/ 357425 h 359209"/>
                <a:gd name="connsiteX12" fmla="*/ 0 w 443694"/>
                <a:gd name="connsiteY12" fmla="*/ 359077 h 359209"/>
                <a:gd name="connsiteX13" fmla="*/ 621 w 443694"/>
                <a:gd name="connsiteY13" fmla="*/ 359209 h 359209"/>
                <a:gd name="connsiteX14" fmla="*/ 3754 w 443694"/>
                <a:gd name="connsiteY14" fmla="*/ 358641 h 359209"/>
                <a:gd name="connsiteX15" fmla="*/ 7613 w 443694"/>
                <a:gd name="connsiteY15" fmla="*/ 356791 h 359209"/>
                <a:gd name="connsiteX16" fmla="*/ 8300 w 443694"/>
                <a:gd name="connsiteY16" fmla="*/ 356632 h 359209"/>
                <a:gd name="connsiteX17" fmla="*/ 10191 w 443694"/>
                <a:gd name="connsiteY17" fmla="*/ 356896 h 359209"/>
                <a:gd name="connsiteX18" fmla="*/ 13971 w 443694"/>
                <a:gd name="connsiteY18" fmla="*/ 355178 h 359209"/>
                <a:gd name="connsiteX19" fmla="*/ 18042 w 443694"/>
                <a:gd name="connsiteY19" fmla="*/ 354742 h 359209"/>
                <a:gd name="connsiteX20" fmla="*/ 19984 w 443694"/>
                <a:gd name="connsiteY20" fmla="*/ 353869 h 359209"/>
                <a:gd name="connsiteX21" fmla="*/ 21359 w 443694"/>
                <a:gd name="connsiteY21" fmla="*/ 352680 h 359209"/>
                <a:gd name="connsiteX22" fmla="*/ 21980 w 443694"/>
                <a:gd name="connsiteY22" fmla="*/ 351358 h 359209"/>
                <a:gd name="connsiteX23" fmla="*/ 19892 w 443694"/>
                <a:gd name="connsiteY23" fmla="*/ 351609 h 359209"/>
                <a:gd name="connsiteX24" fmla="*/ 19918 w 443694"/>
                <a:gd name="connsiteY24" fmla="*/ 350724 h 359209"/>
                <a:gd name="connsiteX25" fmla="*/ 18610 w 443694"/>
                <a:gd name="connsiteY25" fmla="*/ 350076 h 359209"/>
                <a:gd name="connsiteX26" fmla="*/ 19535 w 443694"/>
                <a:gd name="connsiteY26" fmla="*/ 348834 h 359209"/>
                <a:gd name="connsiteX27" fmla="*/ 21544 w 443694"/>
                <a:gd name="connsiteY27" fmla="*/ 349217 h 359209"/>
                <a:gd name="connsiteX28" fmla="*/ 12715 w 443694"/>
                <a:gd name="connsiteY28" fmla="*/ 316107 h 359209"/>
                <a:gd name="connsiteX29" fmla="*/ 13363 w 443694"/>
                <a:gd name="connsiteY29" fmla="*/ 316729 h 359209"/>
                <a:gd name="connsiteX30" fmla="*/ 14407 w 443694"/>
                <a:gd name="connsiteY30" fmla="*/ 316874 h 359209"/>
                <a:gd name="connsiteX31" fmla="*/ 15186 w 443694"/>
                <a:gd name="connsiteY31" fmla="*/ 316874 h 359209"/>
                <a:gd name="connsiteX32" fmla="*/ 15966 w 443694"/>
                <a:gd name="connsiteY32" fmla="*/ 316200 h 359209"/>
                <a:gd name="connsiteX33" fmla="*/ 17116 w 443694"/>
                <a:gd name="connsiteY33" fmla="*/ 314851 h 359209"/>
                <a:gd name="connsiteX34" fmla="*/ 17143 w 443694"/>
                <a:gd name="connsiteY34" fmla="*/ 314376 h 359209"/>
                <a:gd name="connsiteX35" fmla="*/ 16614 w 443694"/>
                <a:gd name="connsiteY35" fmla="*/ 313728 h 359209"/>
                <a:gd name="connsiteX36" fmla="*/ 13349 w 443694"/>
                <a:gd name="connsiteY36" fmla="*/ 314534 h 359209"/>
                <a:gd name="connsiteX37" fmla="*/ 11406 w 443694"/>
                <a:gd name="connsiteY37" fmla="*/ 316054 h 359209"/>
                <a:gd name="connsiteX38" fmla="*/ 11829 w 443694"/>
                <a:gd name="connsiteY38" fmla="*/ 316279 h 359209"/>
                <a:gd name="connsiteX39" fmla="*/ 12715 w 443694"/>
                <a:gd name="connsiteY39" fmla="*/ 316107 h 359209"/>
                <a:gd name="connsiteX40" fmla="*/ 30770 w 443694"/>
                <a:gd name="connsiteY40" fmla="*/ 305057 h 359209"/>
                <a:gd name="connsiteX41" fmla="*/ 32316 w 443694"/>
                <a:gd name="connsiteY41" fmla="*/ 301753 h 359209"/>
                <a:gd name="connsiteX42" fmla="*/ 31933 w 443694"/>
                <a:gd name="connsiteY42" fmla="*/ 301766 h 359209"/>
                <a:gd name="connsiteX43" fmla="*/ 29105 w 443694"/>
                <a:gd name="connsiteY43" fmla="*/ 303419 h 359209"/>
                <a:gd name="connsiteX44" fmla="*/ 29197 w 443694"/>
                <a:gd name="connsiteY44" fmla="*/ 304410 h 359209"/>
                <a:gd name="connsiteX45" fmla="*/ 30770 w 443694"/>
                <a:gd name="connsiteY45" fmla="*/ 305057 h 359209"/>
                <a:gd name="connsiteX46" fmla="*/ 280287 w 443694"/>
                <a:gd name="connsiteY46" fmla="*/ 179135 h 359209"/>
                <a:gd name="connsiteX47" fmla="*/ 281887 w 443694"/>
                <a:gd name="connsiteY47" fmla="*/ 177087 h 359209"/>
                <a:gd name="connsiteX48" fmla="*/ 279838 w 443694"/>
                <a:gd name="connsiteY48" fmla="*/ 178012 h 359209"/>
                <a:gd name="connsiteX49" fmla="*/ 279085 w 443694"/>
                <a:gd name="connsiteY49" fmla="*/ 178091 h 359209"/>
                <a:gd name="connsiteX50" fmla="*/ 276825 w 443694"/>
                <a:gd name="connsiteY50" fmla="*/ 179321 h 359209"/>
                <a:gd name="connsiteX51" fmla="*/ 274498 w 443694"/>
                <a:gd name="connsiteY51" fmla="*/ 181752 h 359209"/>
                <a:gd name="connsiteX52" fmla="*/ 273586 w 443694"/>
                <a:gd name="connsiteY52" fmla="*/ 182876 h 359209"/>
                <a:gd name="connsiteX53" fmla="*/ 277803 w 443694"/>
                <a:gd name="connsiteY53" fmla="*/ 181263 h 359209"/>
                <a:gd name="connsiteX54" fmla="*/ 280287 w 443694"/>
                <a:gd name="connsiteY54" fmla="*/ 179135 h 359209"/>
                <a:gd name="connsiteX55" fmla="*/ 278424 w 443694"/>
                <a:gd name="connsiteY55" fmla="*/ 189471 h 359209"/>
                <a:gd name="connsiteX56" fmla="*/ 279442 w 443694"/>
                <a:gd name="connsiteY56" fmla="*/ 188520 h 359209"/>
                <a:gd name="connsiteX57" fmla="*/ 281953 w 443694"/>
                <a:gd name="connsiteY57" fmla="*/ 186947 h 359209"/>
                <a:gd name="connsiteX58" fmla="*/ 283592 w 443694"/>
                <a:gd name="connsiteY58" fmla="*/ 185586 h 359209"/>
                <a:gd name="connsiteX59" fmla="*/ 281689 w 443694"/>
                <a:gd name="connsiteY59" fmla="*/ 185718 h 359209"/>
                <a:gd name="connsiteX60" fmla="*/ 282191 w 443694"/>
                <a:gd name="connsiteY60" fmla="*/ 184634 h 359209"/>
                <a:gd name="connsiteX61" fmla="*/ 280737 w 443694"/>
                <a:gd name="connsiteY61" fmla="*/ 184779 h 359209"/>
                <a:gd name="connsiteX62" fmla="*/ 279732 w 443694"/>
                <a:gd name="connsiteY62" fmla="*/ 185163 h 359209"/>
                <a:gd name="connsiteX63" fmla="*/ 278768 w 443694"/>
                <a:gd name="connsiteY63" fmla="*/ 185202 h 359209"/>
                <a:gd name="connsiteX64" fmla="*/ 277168 w 443694"/>
                <a:gd name="connsiteY64" fmla="*/ 184845 h 359209"/>
                <a:gd name="connsiteX65" fmla="*/ 276428 w 443694"/>
                <a:gd name="connsiteY65" fmla="*/ 185810 h 359209"/>
                <a:gd name="connsiteX66" fmla="*/ 276151 w 443694"/>
                <a:gd name="connsiteY66" fmla="*/ 187026 h 359209"/>
                <a:gd name="connsiteX67" fmla="*/ 274089 w 443694"/>
                <a:gd name="connsiteY67" fmla="*/ 187793 h 359209"/>
                <a:gd name="connsiteX68" fmla="*/ 271948 w 443694"/>
                <a:gd name="connsiteY68" fmla="*/ 189405 h 359209"/>
                <a:gd name="connsiteX69" fmla="*/ 271789 w 443694"/>
                <a:gd name="connsiteY69" fmla="*/ 190212 h 359209"/>
                <a:gd name="connsiteX70" fmla="*/ 269925 w 443694"/>
                <a:gd name="connsiteY70" fmla="*/ 191652 h 359209"/>
                <a:gd name="connsiteX71" fmla="*/ 267004 w 443694"/>
                <a:gd name="connsiteY71" fmla="*/ 192551 h 359209"/>
                <a:gd name="connsiteX72" fmla="*/ 270070 w 443694"/>
                <a:gd name="connsiteY72" fmla="*/ 190344 h 359209"/>
                <a:gd name="connsiteX73" fmla="*/ 271366 w 443694"/>
                <a:gd name="connsiteY73" fmla="*/ 188480 h 359209"/>
                <a:gd name="connsiteX74" fmla="*/ 273692 w 443694"/>
                <a:gd name="connsiteY74" fmla="*/ 186973 h 359209"/>
                <a:gd name="connsiteX75" fmla="*/ 273653 w 443694"/>
                <a:gd name="connsiteY75" fmla="*/ 185903 h 359209"/>
                <a:gd name="connsiteX76" fmla="*/ 274366 w 443694"/>
                <a:gd name="connsiteY76" fmla="*/ 185229 h 359209"/>
                <a:gd name="connsiteX77" fmla="*/ 276256 w 443694"/>
                <a:gd name="connsiteY77" fmla="*/ 184608 h 359209"/>
                <a:gd name="connsiteX78" fmla="*/ 278715 w 443694"/>
                <a:gd name="connsiteY78" fmla="*/ 182744 h 359209"/>
                <a:gd name="connsiteX79" fmla="*/ 277327 w 443694"/>
                <a:gd name="connsiteY79" fmla="*/ 182916 h 359209"/>
                <a:gd name="connsiteX80" fmla="*/ 275661 w 443694"/>
                <a:gd name="connsiteY80" fmla="*/ 183656 h 359209"/>
                <a:gd name="connsiteX81" fmla="*/ 272635 w 443694"/>
                <a:gd name="connsiteY81" fmla="*/ 184251 h 359209"/>
                <a:gd name="connsiteX82" fmla="*/ 271260 w 443694"/>
                <a:gd name="connsiteY82" fmla="*/ 184713 h 359209"/>
                <a:gd name="connsiteX83" fmla="*/ 265009 w 443694"/>
                <a:gd name="connsiteY83" fmla="*/ 187846 h 359209"/>
                <a:gd name="connsiteX84" fmla="*/ 261400 w 443694"/>
                <a:gd name="connsiteY84" fmla="*/ 189207 h 359209"/>
                <a:gd name="connsiteX85" fmla="*/ 257713 w 443694"/>
                <a:gd name="connsiteY85" fmla="*/ 190846 h 359209"/>
                <a:gd name="connsiteX86" fmla="*/ 253813 w 443694"/>
                <a:gd name="connsiteY86" fmla="*/ 192868 h 359209"/>
                <a:gd name="connsiteX87" fmla="*/ 251276 w 443694"/>
                <a:gd name="connsiteY87" fmla="*/ 192736 h 359209"/>
                <a:gd name="connsiteX88" fmla="*/ 252069 w 443694"/>
                <a:gd name="connsiteY88" fmla="*/ 190159 h 359209"/>
                <a:gd name="connsiteX89" fmla="*/ 253813 w 443694"/>
                <a:gd name="connsiteY89" fmla="*/ 187198 h 359209"/>
                <a:gd name="connsiteX90" fmla="*/ 256047 w 443694"/>
                <a:gd name="connsiteY90" fmla="*/ 183735 h 359209"/>
                <a:gd name="connsiteX91" fmla="*/ 256893 w 443694"/>
                <a:gd name="connsiteY91" fmla="*/ 180814 h 359209"/>
                <a:gd name="connsiteX92" fmla="*/ 254699 w 443694"/>
                <a:gd name="connsiteY92" fmla="*/ 180047 h 359209"/>
                <a:gd name="connsiteX93" fmla="*/ 253271 w 443694"/>
                <a:gd name="connsiteY93" fmla="*/ 178752 h 359209"/>
                <a:gd name="connsiteX94" fmla="*/ 253377 w 443694"/>
                <a:gd name="connsiteY94" fmla="*/ 177364 h 359209"/>
                <a:gd name="connsiteX95" fmla="*/ 253906 w 443694"/>
                <a:gd name="connsiteY95" fmla="*/ 175818 h 359209"/>
                <a:gd name="connsiteX96" fmla="*/ 255267 w 443694"/>
                <a:gd name="connsiteY96" fmla="*/ 174086 h 359209"/>
                <a:gd name="connsiteX97" fmla="*/ 256959 w 443694"/>
                <a:gd name="connsiteY97" fmla="*/ 172368 h 359209"/>
                <a:gd name="connsiteX98" fmla="*/ 262286 w 443694"/>
                <a:gd name="connsiteY98" fmla="*/ 171668 h 359209"/>
                <a:gd name="connsiteX99" fmla="*/ 260237 w 443694"/>
                <a:gd name="connsiteY99" fmla="*/ 170861 h 359209"/>
                <a:gd name="connsiteX100" fmla="*/ 257382 w 443694"/>
                <a:gd name="connsiteY100" fmla="*/ 171046 h 359209"/>
                <a:gd name="connsiteX101" fmla="*/ 255347 w 443694"/>
                <a:gd name="connsiteY101" fmla="*/ 171641 h 359209"/>
                <a:gd name="connsiteX102" fmla="*/ 249385 w 443694"/>
                <a:gd name="connsiteY102" fmla="*/ 174536 h 359209"/>
                <a:gd name="connsiteX103" fmla="*/ 242262 w 443694"/>
                <a:gd name="connsiteY103" fmla="*/ 178329 h 359209"/>
                <a:gd name="connsiteX104" fmla="*/ 235534 w 443694"/>
                <a:gd name="connsiteY104" fmla="*/ 183563 h 359209"/>
                <a:gd name="connsiteX105" fmla="*/ 229480 w 443694"/>
                <a:gd name="connsiteY105" fmla="*/ 190595 h 359209"/>
                <a:gd name="connsiteX106" fmla="*/ 222779 w 443694"/>
                <a:gd name="connsiteY106" fmla="*/ 197309 h 359209"/>
                <a:gd name="connsiteX107" fmla="*/ 219475 w 443694"/>
                <a:gd name="connsiteY107" fmla="*/ 199900 h 359209"/>
                <a:gd name="connsiteX108" fmla="*/ 214465 w 443694"/>
                <a:gd name="connsiteY108" fmla="*/ 203112 h 359209"/>
                <a:gd name="connsiteX109" fmla="*/ 210910 w 443694"/>
                <a:gd name="connsiteY109" fmla="*/ 204883 h 359209"/>
                <a:gd name="connsiteX110" fmla="*/ 209046 w 443694"/>
                <a:gd name="connsiteY110" fmla="*/ 205570 h 359209"/>
                <a:gd name="connsiteX111" fmla="*/ 205689 w 443694"/>
                <a:gd name="connsiteY111" fmla="*/ 205927 h 359209"/>
                <a:gd name="connsiteX112" fmla="*/ 203799 w 443694"/>
                <a:gd name="connsiteY112" fmla="*/ 206945 h 359209"/>
                <a:gd name="connsiteX113" fmla="*/ 198723 w 443694"/>
                <a:gd name="connsiteY113" fmla="*/ 211835 h 359209"/>
                <a:gd name="connsiteX114" fmla="*/ 195194 w 443694"/>
                <a:gd name="connsiteY114" fmla="*/ 214769 h 359209"/>
                <a:gd name="connsiteX115" fmla="*/ 192128 w 443694"/>
                <a:gd name="connsiteY115" fmla="*/ 217757 h 359209"/>
                <a:gd name="connsiteX116" fmla="*/ 189233 w 443694"/>
                <a:gd name="connsiteY116" fmla="*/ 220863 h 359209"/>
                <a:gd name="connsiteX117" fmla="*/ 186206 w 443694"/>
                <a:gd name="connsiteY117" fmla="*/ 223586 h 359209"/>
                <a:gd name="connsiteX118" fmla="*/ 186616 w 443694"/>
                <a:gd name="connsiteY118" fmla="*/ 224365 h 359209"/>
                <a:gd name="connsiteX119" fmla="*/ 186405 w 443694"/>
                <a:gd name="connsiteY119" fmla="*/ 225172 h 359209"/>
                <a:gd name="connsiteX120" fmla="*/ 185017 w 443694"/>
                <a:gd name="connsiteY120" fmla="*/ 225317 h 359209"/>
                <a:gd name="connsiteX121" fmla="*/ 183933 w 443694"/>
                <a:gd name="connsiteY121" fmla="*/ 225674 h 359209"/>
                <a:gd name="connsiteX122" fmla="*/ 182770 w 443694"/>
                <a:gd name="connsiteY122" fmla="*/ 226269 h 359209"/>
                <a:gd name="connsiteX123" fmla="*/ 175090 w 443694"/>
                <a:gd name="connsiteY123" fmla="*/ 231608 h 359209"/>
                <a:gd name="connsiteX124" fmla="*/ 173372 w 443694"/>
                <a:gd name="connsiteY124" fmla="*/ 234503 h 359209"/>
                <a:gd name="connsiteX125" fmla="*/ 171918 w 443694"/>
                <a:gd name="connsiteY125" fmla="*/ 236142 h 359209"/>
                <a:gd name="connsiteX126" fmla="*/ 170848 w 443694"/>
                <a:gd name="connsiteY126" fmla="*/ 236763 h 359209"/>
                <a:gd name="connsiteX127" fmla="*/ 172355 w 443694"/>
                <a:gd name="connsiteY127" fmla="*/ 234952 h 359209"/>
                <a:gd name="connsiteX128" fmla="*/ 173346 w 443694"/>
                <a:gd name="connsiteY128" fmla="*/ 233446 h 359209"/>
                <a:gd name="connsiteX129" fmla="*/ 173332 w 443694"/>
                <a:gd name="connsiteY129" fmla="*/ 232203 h 359209"/>
                <a:gd name="connsiteX130" fmla="*/ 167715 w 443694"/>
                <a:gd name="connsiteY130" fmla="*/ 235759 h 359209"/>
                <a:gd name="connsiteX131" fmla="*/ 163856 w 443694"/>
                <a:gd name="connsiteY131" fmla="*/ 237913 h 359209"/>
                <a:gd name="connsiteX132" fmla="*/ 162495 w 443694"/>
                <a:gd name="connsiteY132" fmla="*/ 239222 h 359209"/>
                <a:gd name="connsiteX133" fmla="*/ 161596 w 443694"/>
                <a:gd name="connsiteY133" fmla="*/ 240702 h 359209"/>
                <a:gd name="connsiteX134" fmla="*/ 161424 w 443694"/>
                <a:gd name="connsiteY134" fmla="*/ 238825 h 359209"/>
                <a:gd name="connsiteX135" fmla="*/ 160062 w 443694"/>
                <a:gd name="connsiteY135" fmla="*/ 239129 h 359209"/>
                <a:gd name="connsiteX136" fmla="*/ 157234 w 443694"/>
                <a:gd name="connsiteY136" fmla="*/ 240121 h 359209"/>
                <a:gd name="connsiteX137" fmla="*/ 156864 w 443694"/>
                <a:gd name="connsiteY137" fmla="*/ 240993 h 359209"/>
                <a:gd name="connsiteX138" fmla="*/ 157524 w 443694"/>
                <a:gd name="connsiteY138" fmla="*/ 242381 h 359209"/>
                <a:gd name="connsiteX139" fmla="*/ 156494 w 443694"/>
                <a:gd name="connsiteY139" fmla="*/ 241469 h 359209"/>
                <a:gd name="connsiteX140" fmla="*/ 155172 w 443694"/>
                <a:gd name="connsiteY140" fmla="*/ 240900 h 359209"/>
                <a:gd name="connsiteX141" fmla="*/ 152793 w 443694"/>
                <a:gd name="connsiteY141" fmla="*/ 241680 h 359209"/>
                <a:gd name="connsiteX142" fmla="*/ 150202 w 443694"/>
                <a:gd name="connsiteY142" fmla="*/ 242817 h 359209"/>
                <a:gd name="connsiteX143" fmla="*/ 151260 w 443694"/>
                <a:gd name="connsiteY143" fmla="*/ 243557 h 359209"/>
                <a:gd name="connsiteX144" fmla="*/ 150771 w 443694"/>
                <a:gd name="connsiteY144" fmla="*/ 244852 h 359209"/>
                <a:gd name="connsiteX145" fmla="*/ 150453 w 443694"/>
                <a:gd name="connsiteY145" fmla="*/ 244073 h 359209"/>
                <a:gd name="connsiteX146" fmla="*/ 149383 w 443694"/>
                <a:gd name="connsiteY146" fmla="*/ 243834 h 359209"/>
                <a:gd name="connsiteX147" fmla="*/ 147638 w 443694"/>
                <a:gd name="connsiteY147" fmla="*/ 244363 h 359209"/>
                <a:gd name="connsiteX148" fmla="*/ 145298 w 443694"/>
                <a:gd name="connsiteY148" fmla="*/ 245949 h 359209"/>
                <a:gd name="connsiteX149" fmla="*/ 143844 w 443694"/>
                <a:gd name="connsiteY149" fmla="*/ 246650 h 359209"/>
                <a:gd name="connsiteX150" fmla="*/ 142470 w 443694"/>
                <a:gd name="connsiteY150" fmla="*/ 247126 h 359209"/>
                <a:gd name="connsiteX151" fmla="*/ 138783 w 443694"/>
                <a:gd name="connsiteY151" fmla="*/ 249425 h 359209"/>
                <a:gd name="connsiteX152" fmla="*/ 133614 w 443694"/>
                <a:gd name="connsiteY152" fmla="*/ 251514 h 359209"/>
                <a:gd name="connsiteX153" fmla="*/ 134288 w 443694"/>
                <a:gd name="connsiteY153" fmla="*/ 252082 h 359209"/>
                <a:gd name="connsiteX154" fmla="*/ 133588 w 443694"/>
                <a:gd name="connsiteY154" fmla="*/ 252492 h 359209"/>
                <a:gd name="connsiteX155" fmla="*/ 132385 w 443694"/>
                <a:gd name="connsiteY155" fmla="*/ 252426 h 359209"/>
                <a:gd name="connsiteX156" fmla="*/ 131341 w 443694"/>
                <a:gd name="connsiteY156" fmla="*/ 253470 h 359209"/>
                <a:gd name="connsiteX157" fmla="*/ 130733 w 443694"/>
                <a:gd name="connsiteY157" fmla="*/ 254554 h 359209"/>
                <a:gd name="connsiteX158" fmla="*/ 129239 w 443694"/>
                <a:gd name="connsiteY158" fmla="*/ 254594 h 359209"/>
                <a:gd name="connsiteX159" fmla="*/ 125710 w 443694"/>
                <a:gd name="connsiteY159" fmla="*/ 256034 h 359209"/>
                <a:gd name="connsiteX160" fmla="*/ 121732 w 443694"/>
                <a:gd name="connsiteY160" fmla="*/ 256920 h 359209"/>
                <a:gd name="connsiteX161" fmla="*/ 115784 w 443694"/>
                <a:gd name="connsiteY161" fmla="*/ 259048 h 359209"/>
                <a:gd name="connsiteX162" fmla="*/ 110749 w 443694"/>
                <a:gd name="connsiteY162" fmla="*/ 261110 h 359209"/>
                <a:gd name="connsiteX163" fmla="*/ 109096 w 443694"/>
                <a:gd name="connsiteY163" fmla="*/ 262273 h 359209"/>
                <a:gd name="connsiteX164" fmla="*/ 108131 w 443694"/>
                <a:gd name="connsiteY164" fmla="*/ 264811 h 359209"/>
                <a:gd name="connsiteX165" fmla="*/ 107444 w 443694"/>
                <a:gd name="connsiteY165" fmla="*/ 264454 h 359209"/>
                <a:gd name="connsiteX166" fmla="*/ 106637 w 443694"/>
                <a:gd name="connsiteY166" fmla="*/ 263462 h 359209"/>
                <a:gd name="connsiteX167" fmla="*/ 104377 w 443694"/>
                <a:gd name="connsiteY167" fmla="*/ 264189 h 359209"/>
                <a:gd name="connsiteX168" fmla="*/ 98113 w 443694"/>
                <a:gd name="connsiteY168" fmla="*/ 266978 h 359209"/>
                <a:gd name="connsiteX169" fmla="*/ 97306 w 443694"/>
                <a:gd name="connsiteY169" fmla="*/ 267097 h 359209"/>
                <a:gd name="connsiteX170" fmla="*/ 95019 w 443694"/>
                <a:gd name="connsiteY170" fmla="*/ 266436 h 359209"/>
                <a:gd name="connsiteX171" fmla="*/ 89455 w 443694"/>
                <a:gd name="connsiteY171" fmla="*/ 268036 h 359209"/>
                <a:gd name="connsiteX172" fmla="*/ 86349 w 443694"/>
                <a:gd name="connsiteY172" fmla="*/ 269437 h 359209"/>
                <a:gd name="connsiteX173" fmla="*/ 79568 w 443694"/>
                <a:gd name="connsiteY173" fmla="*/ 273296 h 359209"/>
                <a:gd name="connsiteX174" fmla="*/ 72761 w 443694"/>
                <a:gd name="connsiteY174" fmla="*/ 276984 h 359209"/>
                <a:gd name="connsiteX175" fmla="*/ 66166 w 443694"/>
                <a:gd name="connsiteY175" fmla="*/ 280856 h 359209"/>
                <a:gd name="connsiteX176" fmla="*/ 64474 w 443694"/>
                <a:gd name="connsiteY176" fmla="*/ 283355 h 359209"/>
                <a:gd name="connsiteX177" fmla="*/ 64580 w 443694"/>
                <a:gd name="connsiteY177" fmla="*/ 284253 h 359209"/>
                <a:gd name="connsiteX178" fmla="*/ 63919 w 443694"/>
                <a:gd name="connsiteY178" fmla="*/ 285337 h 359209"/>
                <a:gd name="connsiteX179" fmla="*/ 63642 w 443694"/>
                <a:gd name="connsiteY179" fmla="*/ 284240 h 359209"/>
                <a:gd name="connsiteX180" fmla="*/ 62637 w 443694"/>
                <a:gd name="connsiteY180" fmla="*/ 283434 h 359209"/>
                <a:gd name="connsiteX181" fmla="*/ 59676 w 443694"/>
                <a:gd name="connsiteY181" fmla="*/ 284703 h 359209"/>
                <a:gd name="connsiteX182" fmla="*/ 54892 w 443694"/>
                <a:gd name="connsiteY182" fmla="*/ 287425 h 359209"/>
                <a:gd name="connsiteX183" fmla="*/ 52182 w 443694"/>
                <a:gd name="connsiteY183" fmla="*/ 288258 h 359209"/>
                <a:gd name="connsiteX184" fmla="*/ 50979 w 443694"/>
                <a:gd name="connsiteY184" fmla="*/ 289104 h 359209"/>
                <a:gd name="connsiteX185" fmla="*/ 50147 w 443694"/>
                <a:gd name="connsiteY185" fmla="*/ 290082 h 359209"/>
                <a:gd name="connsiteX186" fmla="*/ 49974 w 443694"/>
                <a:gd name="connsiteY186" fmla="*/ 291060 h 359209"/>
                <a:gd name="connsiteX187" fmla="*/ 49050 w 443694"/>
                <a:gd name="connsiteY187" fmla="*/ 292184 h 359209"/>
                <a:gd name="connsiteX188" fmla="*/ 47847 w 443694"/>
                <a:gd name="connsiteY188" fmla="*/ 293373 h 359209"/>
                <a:gd name="connsiteX189" fmla="*/ 49327 w 443694"/>
                <a:gd name="connsiteY189" fmla="*/ 289805 h 359209"/>
                <a:gd name="connsiteX190" fmla="*/ 41661 w 443694"/>
                <a:gd name="connsiteY190" fmla="*/ 293519 h 359209"/>
                <a:gd name="connsiteX191" fmla="*/ 40458 w 443694"/>
                <a:gd name="connsiteY191" fmla="*/ 294444 h 359209"/>
                <a:gd name="connsiteX192" fmla="*/ 40128 w 443694"/>
                <a:gd name="connsiteY192" fmla="*/ 298118 h 359209"/>
                <a:gd name="connsiteX193" fmla="*/ 40630 w 443694"/>
                <a:gd name="connsiteY193" fmla="*/ 299057 h 359209"/>
                <a:gd name="connsiteX194" fmla="*/ 38780 w 443694"/>
                <a:gd name="connsiteY194" fmla="*/ 299387 h 359209"/>
                <a:gd name="connsiteX195" fmla="*/ 38343 w 443694"/>
                <a:gd name="connsiteY195" fmla="*/ 298198 h 359209"/>
                <a:gd name="connsiteX196" fmla="*/ 34537 w 443694"/>
                <a:gd name="connsiteY196" fmla="*/ 300194 h 359209"/>
                <a:gd name="connsiteX197" fmla="*/ 33360 w 443694"/>
                <a:gd name="connsiteY197" fmla="*/ 301647 h 359209"/>
                <a:gd name="connsiteX198" fmla="*/ 32634 w 443694"/>
                <a:gd name="connsiteY198" fmla="*/ 302903 h 359209"/>
                <a:gd name="connsiteX199" fmla="*/ 33836 w 443694"/>
                <a:gd name="connsiteY199" fmla="*/ 304093 h 359209"/>
                <a:gd name="connsiteX200" fmla="*/ 35304 w 443694"/>
                <a:gd name="connsiteY200" fmla="*/ 304489 h 359209"/>
                <a:gd name="connsiteX201" fmla="*/ 35608 w 443694"/>
                <a:gd name="connsiteY201" fmla="*/ 304767 h 359209"/>
                <a:gd name="connsiteX202" fmla="*/ 33466 w 443694"/>
                <a:gd name="connsiteY202" fmla="*/ 305084 h 359209"/>
                <a:gd name="connsiteX203" fmla="*/ 32514 w 443694"/>
                <a:gd name="connsiteY203" fmla="*/ 305520 h 359209"/>
                <a:gd name="connsiteX204" fmla="*/ 31629 w 443694"/>
                <a:gd name="connsiteY204" fmla="*/ 306512 h 359209"/>
                <a:gd name="connsiteX205" fmla="*/ 31404 w 443694"/>
                <a:gd name="connsiteY205" fmla="*/ 308084 h 359209"/>
                <a:gd name="connsiteX206" fmla="*/ 29673 w 443694"/>
                <a:gd name="connsiteY206" fmla="*/ 307318 h 359209"/>
                <a:gd name="connsiteX207" fmla="*/ 28060 w 443694"/>
                <a:gd name="connsiteY207" fmla="*/ 305229 h 359209"/>
                <a:gd name="connsiteX208" fmla="*/ 27096 w 443694"/>
                <a:gd name="connsiteY208" fmla="*/ 305335 h 359209"/>
                <a:gd name="connsiteX209" fmla="*/ 26051 w 443694"/>
                <a:gd name="connsiteY209" fmla="*/ 306882 h 359209"/>
                <a:gd name="connsiteX210" fmla="*/ 26197 w 443694"/>
                <a:gd name="connsiteY210" fmla="*/ 307992 h 359209"/>
                <a:gd name="connsiteX211" fmla="*/ 22998 w 443694"/>
                <a:gd name="connsiteY211" fmla="*/ 308045 h 359209"/>
                <a:gd name="connsiteX212" fmla="*/ 20976 w 443694"/>
                <a:gd name="connsiteY212" fmla="*/ 309657 h 359209"/>
                <a:gd name="connsiteX213" fmla="*/ 19192 w 443694"/>
                <a:gd name="connsiteY213" fmla="*/ 311719 h 359209"/>
                <a:gd name="connsiteX214" fmla="*/ 22073 w 443694"/>
                <a:gd name="connsiteY214" fmla="*/ 311891 h 359209"/>
                <a:gd name="connsiteX215" fmla="*/ 25166 w 443694"/>
                <a:gd name="connsiteY215" fmla="*/ 311389 h 359209"/>
                <a:gd name="connsiteX216" fmla="*/ 19984 w 443694"/>
                <a:gd name="connsiteY216" fmla="*/ 313345 h 359209"/>
                <a:gd name="connsiteX217" fmla="*/ 18464 w 443694"/>
                <a:gd name="connsiteY217" fmla="*/ 314521 h 359209"/>
                <a:gd name="connsiteX218" fmla="*/ 17618 w 443694"/>
                <a:gd name="connsiteY218" fmla="*/ 315988 h 359209"/>
                <a:gd name="connsiteX219" fmla="*/ 21650 w 443694"/>
                <a:gd name="connsiteY219" fmla="*/ 316345 h 359209"/>
                <a:gd name="connsiteX220" fmla="*/ 19720 w 443694"/>
                <a:gd name="connsiteY220" fmla="*/ 317389 h 359209"/>
                <a:gd name="connsiteX221" fmla="*/ 16614 w 443694"/>
                <a:gd name="connsiteY221" fmla="*/ 318063 h 359209"/>
                <a:gd name="connsiteX222" fmla="*/ 8631 w 443694"/>
                <a:gd name="connsiteY222" fmla="*/ 319094 h 359209"/>
                <a:gd name="connsiteX223" fmla="*/ 7653 w 443694"/>
                <a:gd name="connsiteY223" fmla="*/ 319650 h 359209"/>
                <a:gd name="connsiteX224" fmla="*/ 5921 w 443694"/>
                <a:gd name="connsiteY224" fmla="*/ 321606 h 359209"/>
                <a:gd name="connsiteX225" fmla="*/ 4983 w 443694"/>
                <a:gd name="connsiteY225" fmla="*/ 323284 h 359209"/>
                <a:gd name="connsiteX226" fmla="*/ 7825 w 443694"/>
                <a:gd name="connsiteY226" fmla="*/ 323046 h 359209"/>
                <a:gd name="connsiteX227" fmla="*/ 11565 w 443694"/>
                <a:gd name="connsiteY227" fmla="*/ 321222 h 359209"/>
                <a:gd name="connsiteX228" fmla="*/ 11089 w 443694"/>
                <a:gd name="connsiteY228" fmla="*/ 322293 h 359209"/>
                <a:gd name="connsiteX229" fmla="*/ 10203 w 443694"/>
                <a:gd name="connsiteY229" fmla="*/ 323258 h 359209"/>
                <a:gd name="connsiteX230" fmla="*/ 6833 w 443694"/>
                <a:gd name="connsiteY230" fmla="*/ 325425 h 359209"/>
                <a:gd name="connsiteX231" fmla="*/ 8380 w 443694"/>
                <a:gd name="connsiteY231" fmla="*/ 325730 h 359209"/>
                <a:gd name="connsiteX232" fmla="*/ 12702 w 443694"/>
                <a:gd name="connsiteY232" fmla="*/ 323747 h 359209"/>
                <a:gd name="connsiteX233" fmla="*/ 14539 w 443694"/>
                <a:gd name="connsiteY233" fmla="*/ 323099 h 359209"/>
                <a:gd name="connsiteX234" fmla="*/ 6252 w 443694"/>
                <a:gd name="connsiteY234" fmla="*/ 327963 h 359209"/>
                <a:gd name="connsiteX235" fmla="*/ 5326 w 443694"/>
                <a:gd name="connsiteY235" fmla="*/ 329734 h 359209"/>
                <a:gd name="connsiteX236" fmla="*/ 6939 w 443694"/>
                <a:gd name="connsiteY236" fmla="*/ 330501 h 359209"/>
                <a:gd name="connsiteX237" fmla="*/ 12411 w 443694"/>
                <a:gd name="connsiteY237" fmla="*/ 331162 h 359209"/>
                <a:gd name="connsiteX238" fmla="*/ 18544 w 443694"/>
                <a:gd name="connsiteY238" fmla="*/ 330950 h 359209"/>
                <a:gd name="connsiteX239" fmla="*/ 19826 w 443694"/>
                <a:gd name="connsiteY239" fmla="*/ 330607 h 359209"/>
                <a:gd name="connsiteX240" fmla="*/ 23104 w 443694"/>
                <a:gd name="connsiteY240" fmla="*/ 328558 h 359209"/>
                <a:gd name="connsiteX241" fmla="*/ 24320 w 443694"/>
                <a:gd name="connsiteY241" fmla="*/ 328386 h 359209"/>
                <a:gd name="connsiteX242" fmla="*/ 26540 w 443694"/>
                <a:gd name="connsiteY242" fmla="*/ 329615 h 359209"/>
                <a:gd name="connsiteX243" fmla="*/ 26699 w 443694"/>
                <a:gd name="connsiteY243" fmla="*/ 330554 h 359209"/>
                <a:gd name="connsiteX244" fmla="*/ 26382 w 443694"/>
                <a:gd name="connsiteY244" fmla="*/ 334387 h 359209"/>
                <a:gd name="connsiteX245" fmla="*/ 27651 w 443694"/>
                <a:gd name="connsiteY245" fmla="*/ 334426 h 359209"/>
                <a:gd name="connsiteX246" fmla="*/ 31893 w 443694"/>
                <a:gd name="connsiteY246" fmla="*/ 334017 h 359209"/>
                <a:gd name="connsiteX247" fmla="*/ 34180 w 443694"/>
                <a:gd name="connsiteY247" fmla="*/ 334268 h 359209"/>
                <a:gd name="connsiteX248" fmla="*/ 34590 w 443694"/>
                <a:gd name="connsiteY248" fmla="*/ 334916 h 359209"/>
                <a:gd name="connsiteX249" fmla="*/ 34669 w 443694"/>
                <a:gd name="connsiteY249" fmla="*/ 335828 h 359209"/>
                <a:gd name="connsiteX250" fmla="*/ 35251 w 443694"/>
                <a:gd name="connsiteY250" fmla="*/ 336608 h 359209"/>
                <a:gd name="connsiteX251" fmla="*/ 34867 w 443694"/>
                <a:gd name="connsiteY251" fmla="*/ 337757 h 359209"/>
                <a:gd name="connsiteX252" fmla="*/ 33255 w 443694"/>
                <a:gd name="connsiteY252" fmla="*/ 339317 h 359209"/>
                <a:gd name="connsiteX253" fmla="*/ 33030 w 443694"/>
                <a:gd name="connsiteY253" fmla="*/ 340493 h 359209"/>
                <a:gd name="connsiteX254" fmla="*/ 33215 w 443694"/>
                <a:gd name="connsiteY254" fmla="*/ 340969 h 359209"/>
                <a:gd name="connsiteX255" fmla="*/ 35462 w 443694"/>
                <a:gd name="connsiteY255" fmla="*/ 340493 h 359209"/>
                <a:gd name="connsiteX256" fmla="*/ 37299 w 443694"/>
                <a:gd name="connsiteY256" fmla="*/ 341128 h 359209"/>
                <a:gd name="connsiteX257" fmla="*/ 39123 w 443694"/>
                <a:gd name="connsiteY257" fmla="*/ 340480 h 359209"/>
                <a:gd name="connsiteX258" fmla="*/ 42586 w 443694"/>
                <a:gd name="connsiteY258" fmla="*/ 339899 h 359209"/>
                <a:gd name="connsiteX259" fmla="*/ 43908 w 443694"/>
                <a:gd name="connsiteY259" fmla="*/ 340229 h 359209"/>
                <a:gd name="connsiteX260" fmla="*/ 45983 w 443694"/>
                <a:gd name="connsiteY260" fmla="*/ 341194 h 359209"/>
                <a:gd name="connsiteX261" fmla="*/ 48547 w 443694"/>
                <a:gd name="connsiteY261" fmla="*/ 341683 h 359209"/>
                <a:gd name="connsiteX262" fmla="*/ 54165 w 443694"/>
                <a:gd name="connsiteY262" fmla="*/ 341405 h 359209"/>
                <a:gd name="connsiteX263" fmla="*/ 63298 w 443694"/>
                <a:gd name="connsiteY263" fmla="*/ 339502 h 359209"/>
                <a:gd name="connsiteX264" fmla="*/ 64897 w 443694"/>
                <a:gd name="connsiteY264" fmla="*/ 338669 h 359209"/>
                <a:gd name="connsiteX265" fmla="*/ 66510 w 443694"/>
                <a:gd name="connsiteY265" fmla="*/ 337519 h 359209"/>
                <a:gd name="connsiteX266" fmla="*/ 73171 w 443694"/>
                <a:gd name="connsiteY266" fmla="*/ 333501 h 359209"/>
                <a:gd name="connsiteX267" fmla="*/ 82886 w 443694"/>
                <a:gd name="connsiteY267" fmla="*/ 328717 h 359209"/>
                <a:gd name="connsiteX268" fmla="*/ 86375 w 443694"/>
                <a:gd name="connsiteY268" fmla="*/ 326562 h 359209"/>
                <a:gd name="connsiteX269" fmla="*/ 89865 w 443694"/>
                <a:gd name="connsiteY269" fmla="*/ 324064 h 359209"/>
                <a:gd name="connsiteX270" fmla="*/ 92826 w 443694"/>
                <a:gd name="connsiteY270" fmla="*/ 322663 h 359209"/>
                <a:gd name="connsiteX271" fmla="*/ 99487 w 443694"/>
                <a:gd name="connsiteY271" fmla="*/ 321408 h 359209"/>
                <a:gd name="connsiteX272" fmla="*/ 100928 w 443694"/>
                <a:gd name="connsiteY272" fmla="*/ 320918 h 359209"/>
                <a:gd name="connsiteX273" fmla="*/ 102302 w 443694"/>
                <a:gd name="connsiteY273" fmla="*/ 320720 h 359209"/>
                <a:gd name="connsiteX274" fmla="*/ 103227 w 443694"/>
                <a:gd name="connsiteY274" fmla="*/ 319980 h 359209"/>
                <a:gd name="connsiteX275" fmla="*/ 104285 w 443694"/>
                <a:gd name="connsiteY275" fmla="*/ 318566 h 359209"/>
                <a:gd name="connsiteX276" fmla="*/ 103994 w 443694"/>
                <a:gd name="connsiteY276" fmla="*/ 317561 h 359209"/>
                <a:gd name="connsiteX277" fmla="*/ 104008 w 443694"/>
                <a:gd name="connsiteY277" fmla="*/ 316398 h 359209"/>
                <a:gd name="connsiteX278" fmla="*/ 104668 w 443694"/>
                <a:gd name="connsiteY278" fmla="*/ 315578 h 359209"/>
                <a:gd name="connsiteX279" fmla="*/ 110788 w 443694"/>
                <a:gd name="connsiteY279" fmla="*/ 311032 h 359209"/>
                <a:gd name="connsiteX280" fmla="*/ 115573 w 443694"/>
                <a:gd name="connsiteY280" fmla="*/ 307040 h 359209"/>
                <a:gd name="connsiteX281" fmla="*/ 120067 w 443694"/>
                <a:gd name="connsiteY281" fmla="*/ 302718 h 359209"/>
                <a:gd name="connsiteX282" fmla="*/ 122604 w 443694"/>
                <a:gd name="connsiteY282" fmla="*/ 300934 h 359209"/>
                <a:gd name="connsiteX283" fmla="*/ 127746 w 443694"/>
                <a:gd name="connsiteY283" fmla="*/ 297854 h 359209"/>
                <a:gd name="connsiteX284" fmla="*/ 129530 w 443694"/>
                <a:gd name="connsiteY284" fmla="*/ 293889 h 359209"/>
                <a:gd name="connsiteX285" fmla="*/ 127905 w 443694"/>
                <a:gd name="connsiteY285" fmla="*/ 292778 h 359209"/>
                <a:gd name="connsiteX286" fmla="*/ 127918 w 443694"/>
                <a:gd name="connsiteY286" fmla="*/ 292078 h 359209"/>
                <a:gd name="connsiteX287" fmla="*/ 131196 w 443694"/>
                <a:gd name="connsiteY287" fmla="*/ 292104 h 359209"/>
                <a:gd name="connsiteX288" fmla="*/ 135438 w 443694"/>
                <a:gd name="connsiteY288" fmla="*/ 288152 h 359209"/>
                <a:gd name="connsiteX289" fmla="*/ 139099 w 443694"/>
                <a:gd name="connsiteY289" fmla="*/ 283896 h 359209"/>
                <a:gd name="connsiteX290" fmla="*/ 141439 w 443694"/>
                <a:gd name="connsiteY290" fmla="*/ 281412 h 359209"/>
                <a:gd name="connsiteX291" fmla="*/ 147942 w 443694"/>
                <a:gd name="connsiteY291" fmla="*/ 275424 h 359209"/>
                <a:gd name="connsiteX292" fmla="*/ 147810 w 443694"/>
                <a:gd name="connsiteY292" fmla="*/ 274790 h 359209"/>
                <a:gd name="connsiteX293" fmla="*/ 147109 w 443694"/>
                <a:gd name="connsiteY293" fmla="*/ 274393 h 359209"/>
                <a:gd name="connsiteX294" fmla="*/ 150083 w 443694"/>
                <a:gd name="connsiteY294" fmla="*/ 274142 h 359209"/>
                <a:gd name="connsiteX295" fmla="*/ 152264 w 443694"/>
                <a:gd name="connsiteY295" fmla="*/ 272873 h 359209"/>
                <a:gd name="connsiteX296" fmla="*/ 154379 w 443694"/>
                <a:gd name="connsiteY296" fmla="*/ 270877 h 359209"/>
                <a:gd name="connsiteX297" fmla="*/ 156441 w 443694"/>
                <a:gd name="connsiteY297" fmla="*/ 270401 h 359209"/>
                <a:gd name="connsiteX298" fmla="*/ 159639 w 443694"/>
                <a:gd name="connsiteY298" fmla="*/ 270375 h 359209"/>
                <a:gd name="connsiteX299" fmla="*/ 161252 w 443694"/>
                <a:gd name="connsiteY299" fmla="*/ 269833 h 359209"/>
                <a:gd name="connsiteX300" fmla="*/ 164596 w 443694"/>
                <a:gd name="connsiteY300" fmla="*/ 268326 h 359209"/>
                <a:gd name="connsiteX301" fmla="*/ 167200 w 443694"/>
                <a:gd name="connsiteY301" fmla="*/ 267361 h 359209"/>
                <a:gd name="connsiteX302" fmla="*/ 169645 w 443694"/>
                <a:gd name="connsiteY302" fmla="*/ 266740 h 359209"/>
                <a:gd name="connsiteX303" fmla="*/ 172791 w 443694"/>
                <a:gd name="connsiteY303" fmla="*/ 265683 h 359209"/>
                <a:gd name="connsiteX304" fmla="*/ 176069 w 443694"/>
                <a:gd name="connsiteY304" fmla="*/ 264335 h 359209"/>
                <a:gd name="connsiteX305" fmla="*/ 176426 w 443694"/>
                <a:gd name="connsiteY305" fmla="*/ 262643 h 359209"/>
                <a:gd name="connsiteX306" fmla="*/ 176492 w 443694"/>
                <a:gd name="connsiteY306" fmla="*/ 260079 h 359209"/>
                <a:gd name="connsiteX307" fmla="*/ 176928 w 443694"/>
                <a:gd name="connsiteY307" fmla="*/ 259034 h 359209"/>
                <a:gd name="connsiteX308" fmla="*/ 178104 w 443694"/>
                <a:gd name="connsiteY308" fmla="*/ 260726 h 359209"/>
                <a:gd name="connsiteX309" fmla="*/ 178488 w 443694"/>
                <a:gd name="connsiteY309" fmla="*/ 262405 h 359209"/>
                <a:gd name="connsiteX310" fmla="*/ 179280 w 443694"/>
                <a:gd name="connsiteY310" fmla="*/ 263581 h 359209"/>
                <a:gd name="connsiteX311" fmla="*/ 180668 w 443694"/>
                <a:gd name="connsiteY311" fmla="*/ 263343 h 359209"/>
                <a:gd name="connsiteX312" fmla="*/ 182082 w 443694"/>
                <a:gd name="connsiteY312" fmla="*/ 262537 h 359209"/>
                <a:gd name="connsiteX313" fmla="*/ 183418 w 443694"/>
                <a:gd name="connsiteY313" fmla="*/ 261123 h 359209"/>
                <a:gd name="connsiteX314" fmla="*/ 184845 w 443694"/>
                <a:gd name="connsiteY314" fmla="*/ 260264 h 359209"/>
                <a:gd name="connsiteX315" fmla="*/ 186405 w 443694"/>
                <a:gd name="connsiteY315" fmla="*/ 259722 h 359209"/>
                <a:gd name="connsiteX316" fmla="*/ 187184 w 443694"/>
                <a:gd name="connsiteY316" fmla="*/ 260065 h 359209"/>
                <a:gd name="connsiteX317" fmla="*/ 187740 w 443694"/>
                <a:gd name="connsiteY317" fmla="*/ 260991 h 359209"/>
                <a:gd name="connsiteX318" fmla="*/ 184039 w 443694"/>
                <a:gd name="connsiteY318" fmla="*/ 262630 h 359209"/>
                <a:gd name="connsiteX319" fmla="*/ 184422 w 443694"/>
                <a:gd name="connsiteY319" fmla="*/ 262907 h 359209"/>
                <a:gd name="connsiteX320" fmla="*/ 185850 w 443694"/>
                <a:gd name="connsiteY320" fmla="*/ 262577 h 359209"/>
                <a:gd name="connsiteX321" fmla="*/ 190621 w 443694"/>
                <a:gd name="connsiteY321" fmla="*/ 262074 h 359209"/>
                <a:gd name="connsiteX322" fmla="*/ 190951 w 443694"/>
                <a:gd name="connsiteY322" fmla="*/ 263634 h 359209"/>
                <a:gd name="connsiteX323" fmla="*/ 192815 w 443694"/>
                <a:gd name="connsiteY323" fmla="*/ 264216 h 359209"/>
                <a:gd name="connsiteX324" fmla="*/ 195260 w 443694"/>
                <a:gd name="connsiteY324" fmla="*/ 264057 h 359209"/>
                <a:gd name="connsiteX325" fmla="*/ 196450 w 443694"/>
                <a:gd name="connsiteY325" fmla="*/ 263766 h 359209"/>
                <a:gd name="connsiteX326" fmla="*/ 197732 w 443694"/>
                <a:gd name="connsiteY326" fmla="*/ 262934 h 359209"/>
                <a:gd name="connsiteX327" fmla="*/ 199239 w 443694"/>
                <a:gd name="connsiteY327" fmla="*/ 261665 h 359209"/>
                <a:gd name="connsiteX328" fmla="*/ 200825 w 443694"/>
                <a:gd name="connsiteY328" fmla="*/ 259087 h 359209"/>
                <a:gd name="connsiteX329" fmla="*/ 200851 w 443694"/>
                <a:gd name="connsiteY329" fmla="*/ 258347 h 359209"/>
                <a:gd name="connsiteX330" fmla="*/ 198380 w 443694"/>
                <a:gd name="connsiteY330" fmla="*/ 257871 h 359209"/>
                <a:gd name="connsiteX331" fmla="*/ 196014 w 443694"/>
                <a:gd name="connsiteY331" fmla="*/ 256840 h 359209"/>
                <a:gd name="connsiteX332" fmla="*/ 196357 w 443694"/>
                <a:gd name="connsiteY332" fmla="*/ 255228 h 359209"/>
                <a:gd name="connsiteX333" fmla="*/ 196913 w 443694"/>
                <a:gd name="connsiteY333" fmla="*/ 254012 h 359209"/>
                <a:gd name="connsiteX334" fmla="*/ 197758 w 443694"/>
                <a:gd name="connsiteY334" fmla="*/ 252664 h 359209"/>
                <a:gd name="connsiteX335" fmla="*/ 197190 w 443694"/>
                <a:gd name="connsiteY335" fmla="*/ 252016 h 359209"/>
                <a:gd name="connsiteX336" fmla="*/ 192987 w 443694"/>
                <a:gd name="connsiteY336" fmla="*/ 252571 h 359209"/>
                <a:gd name="connsiteX337" fmla="*/ 194401 w 443694"/>
                <a:gd name="connsiteY337" fmla="*/ 251791 h 359209"/>
                <a:gd name="connsiteX338" fmla="*/ 196159 w 443694"/>
                <a:gd name="connsiteY338" fmla="*/ 251567 h 359209"/>
                <a:gd name="connsiteX339" fmla="*/ 198274 w 443694"/>
                <a:gd name="connsiteY339" fmla="*/ 250800 h 359209"/>
                <a:gd name="connsiteX340" fmla="*/ 200005 w 443694"/>
                <a:gd name="connsiteY340" fmla="*/ 249571 h 359209"/>
                <a:gd name="connsiteX341" fmla="*/ 199781 w 443694"/>
                <a:gd name="connsiteY341" fmla="*/ 248474 h 359209"/>
                <a:gd name="connsiteX342" fmla="*/ 198737 w 443694"/>
                <a:gd name="connsiteY342" fmla="*/ 248064 h 359209"/>
                <a:gd name="connsiteX343" fmla="*/ 199239 w 443694"/>
                <a:gd name="connsiteY343" fmla="*/ 247324 h 359209"/>
                <a:gd name="connsiteX344" fmla="*/ 201657 w 443694"/>
                <a:gd name="connsiteY344" fmla="*/ 246954 h 359209"/>
                <a:gd name="connsiteX345" fmla="*/ 204962 w 443694"/>
                <a:gd name="connsiteY345" fmla="*/ 245288 h 359209"/>
                <a:gd name="connsiteX346" fmla="*/ 208332 w 443694"/>
                <a:gd name="connsiteY346" fmla="*/ 243279 h 359209"/>
                <a:gd name="connsiteX347" fmla="*/ 213831 w 443694"/>
                <a:gd name="connsiteY347" fmla="*/ 241535 h 359209"/>
                <a:gd name="connsiteX348" fmla="*/ 216342 w 443694"/>
                <a:gd name="connsiteY348" fmla="*/ 240517 h 359209"/>
                <a:gd name="connsiteX349" fmla="*/ 218946 w 443694"/>
                <a:gd name="connsiteY349" fmla="*/ 239261 h 359209"/>
                <a:gd name="connsiteX350" fmla="*/ 224643 w 443694"/>
                <a:gd name="connsiteY350" fmla="*/ 235560 h 359209"/>
                <a:gd name="connsiteX351" fmla="*/ 235837 w 443694"/>
                <a:gd name="connsiteY351" fmla="*/ 226744 h 359209"/>
                <a:gd name="connsiteX352" fmla="*/ 237754 w 443694"/>
                <a:gd name="connsiteY352" fmla="*/ 225542 h 359209"/>
                <a:gd name="connsiteX353" fmla="*/ 247641 w 443694"/>
                <a:gd name="connsiteY353" fmla="*/ 219991 h 359209"/>
                <a:gd name="connsiteX354" fmla="*/ 249980 w 443694"/>
                <a:gd name="connsiteY354" fmla="*/ 218364 h 359209"/>
                <a:gd name="connsiteX355" fmla="*/ 251633 w 443694"/>
                <a:gd name="connsiteY355" fmla="*/ 216131 h 359209"/>
                <a:gd name="connsiteX356" fmla="*/ 254606 w 443694"/>
                <a:gd name="connsiteY356" fmla="*/ 214769 h 359209"/>
                <a:gd name="connsiteX357" fmla="*/ 257871 w 443694"/>
                <a:gd name="connsiteY357" fmla="*/ 212642 h 359209"/>
                <a:gd name="connsiteX358" fmla="*/ 264823 w 443694"/>
                <a:gd name="connsiteY358" fmla="*/ 208451 h 359209"/>
                <a:gd name="connsiteX359" fmla="*/ 266225 w 443694"/>
                <a:gd name="connsiteY359" fmla="*/ 207434 h 359209"/>
                <a:gd name="connsiteX360" fmla="*/ 268603 w 443694"/>
                <a:gd name="connsiteY360" fmla="*/ 205438 h 359209"/>
                <a:gd name="connsiteX361" fmla="*/ 268379 w 443694"/>
                <a:gd name="connsiteY361" fmla="*/ 203707 h 359209"/>
                <a:gd name="connsiteX362" fmla="*/ 267718 w 443694"/>
                <a:gd name="connsiteY362" fmla="*/ 203138 h 359209"/>
                <a:gd name="connsiteX363" fmla="*/ 265471 w 443694"/>
                <a:gd name="connsiteY363" fmla="*/ 203508 h 359209"/>
                <a:gd name="connsiteX364" fmla="*/ 269450 w 443694"/>
                <a:gd name="connsiteY364" fmla="*/ 200508 h 359209"/>
                <a:gd name="connsiteX365" fmla="*/ 269027 w 443694"/>
                <a:gd name="connsiteY365" fmla="*/ 198948 h 359209"/>
                <a:gd name="connsiteX366" fmla="*/ 269264 w 443694"/>
                <a:gd name="connsiteY366" fmla="*/ 198023 h 359209"/>
                <a:gd name="connsiteX367" fmla="*/ 270031 w 443694"/>
                <a:gd name="connsiteY367" fmla="*/ 196860 h 359209"/>
                <a:gd name="connsiteX368" fmla="*/ 272053 w 443694"/>
                <a:gd name="connsiteY368" fmla="*/ 195102 h 359209"/>
                <a:gd name="connsiteX369" fmla="*/ 274380 w 443694"/>
                <a:gd name="connsiteY369" fmla="*/ 194031 h 359209"/>
                <a:gd name="connsiteX370" fmla="*/ 276217 w 443694"/>
                <a:gd name="connsiteY370" fmla="*/ 193622 h 359209"/>
                <a:gd name="connsiteX371" fmla="*/ 278557 w 443694"/>
                <a:gd name="connsiteY371" fmla="*/ 192300 h 359209"/>
                <a:gd name="connsiteX372" fmla="*/ 281689 w 443694"/>
                <a:gd name="connsiteY372" fmla="*/ 190212 h 359209"/>
                <a:gd name="connsiteX373" fmla="*/ 283434 w 443694"/>
                <a:gd name="connsiteY373" fmla="*/ 187872 h 359209"/>
                <a:gd name="connsiteX374" fmla="*/ 280103 w 443694"/>
                <a:gd name="connsiteY374" fmla="*/ 189749 h 359209"/>
                <a:gd name="connsiteX375" fmla="*/ 275239 w 443694"/>
                <a:gd name="connsiteY375" fmla="*/ 191864 h 359209"/>
                <a:gd name="connsiteX376" fmla="*/ 273097 w 443694"/>
                <a:gd name="connsiteY376" fmla="*/ 191692 h 359209"/>
                <a:gd name="connsiteX377" fmla="*/ 275067 w 443694"/>
                <a:gd name="connsiteY377" fmla="*/ 191018 h 359209"/>
                <a:gd name="connsiteX378" fmla="*/ 278424 w 443694"/>
                <a:gd name="connsiteY378" fmla="*/ 189471 h 359209"/>
                <a:gd name="connsiteX379" fmla="*/ 395861 w 443694"/>
                <a:gd name="connsiteY379" fmla="*/ 52936 h 359209"/>
                <a:gd name="connsiteX380" fmla="*/ 395887 w 443694"/>
                <a:gd name="connsiteY380" fmla="*/ 54125 h 359209"/>
                <a:gd name="connsiteX381" fmla="*/ 397354 w 443694"/>
                <a:gd name="connsiteY381" fmla="*/ 54681 h 359209"/>
                <a:gd name="connsiteX382" fmla="*/ 398068 w 443694"/>
                <a:gd name="connsiteY382" fmla="*/ 53108 h 359209"/>
                <a:gd name="connsiteX383" fmla="*/ 399033 w 443694"/>
                <a:gd name="connsiteY383" fmla="*/ 50160 h 359209"/>
                <a:gd name="connsiteX384" fmla="*/ 398451 w 443694"/>
                <a:gd name="connsiteY384" fmla="*/ 48363 h 359209"/>
                <a:gd name="connsiteX385" fmla="*/ 398346 w 443694"/>
                <a:gd name="connsiteY385" fmla="*/ 47107 h 359209"/>
                <a:gd name="connsiteX386" fmla="*/ 397764 w 443694"/>
                <a:gd name="connsiteY386" fmla="*/ 47305 h 359209"/>
                <a:gd name="connsiteX387" fmla="*/ 397301 w 443694"/>
                <a:gd name="connsiteY387" fmla="*/ 47794 h 359209"/>
                <a:gd name="connsiteX388" fmla="*/ 395596 w 443694"/>
                <a:gd name="connsiteY388" fmla="*/ 48944 h 359209"/>
                <a:gd name="connsiteX389" fmla="*/ 394460 w 443694"/>
                <a:gd name="connsiteY389" fmla="*/ 51336 h 359209"/>
                <a:gd name="connsiteX390" fmla="*/ 394539 w 443694"/>
                <a:gd name="connsiteY390" fmla="*/ 51707 h 359209"/>
                <a:gd name="connsiteX391" fmla="*/ 395861 w 443694"/>
                <a:gd name="connsiteY391" fmla="*/ 52936 h 359209"/>
                <a:gd name="connsiteX392" fmla="*/ 440998 w 443694"/>
                <a:gd name="connsiteY392" fmla="*/ 91650 h 359209"/>
                <a:gd name="connsiteX393" fmla="*/ 439848 w 443694"/>
                <a:gd name="connsiteY393" fmla="*/ 90169 h 359209"/>
                <a:gd name="connsiteX394" fmla="*/ 433940 w 443694"/>
                <a:gd name="connsiteY394" fmla="*/ 89825 h 359209"/>
                <a:gd name="connsiteX395" fmla="*/ 432301 w 443694"/>
                <a:gd name="connsiteY395" fmla="*/ 90566 h 359209"/>
                <a:gd name="connsiteX396" fmla="*/ 430530 w 443694"/>
                <a:gd name="connsiteY396" fmla="*/ 91610 h 359209"/>
                <a:gd name="connsiteX397" fmla="*/ 427595 w 443694"/>
                <a:gd name="connsiteY397" fmla="*/ 92733 h 359209"/>
                <a:gd name="connsiteX398" fmla="*/ 424727 w 443694"/>
                <a:gd name="connsiteY398" fmla="*/ 94161 h 359209"/>
                <a:gd name="connsiteX399" fmla="*/ 421093 w 443694"/>
                <a:gd name="connsiteY399" fmla="*/ 97095 h 359209"/>
                <a:gd name="connsiteX400" fmla="*/ 417392 w 443694"/>
                <a:gd name="connsiteY400" fmla="*/ 99673 h 359209"/>
                <a:gd name="connsiteX401" fmla="*/ 413889 w 443694"/>
                <a:gd name="connsiteY401" fmla="*/ 101391 h 359209"/>
                <a:gd name="connsiteX402" fmla="*/ 410572 w 443694"/>
                <a:gd name="connsiteY402" fmla="*/ 102342 h 359209"/>
                <a:gd name="connsiteX403" fmla="*/ 409091 w 443694"/>
                <a:gd name="connsiteY403" fmla="*/ 102422 h 359209"/>
                <a:gd name="connsiteX404" fmla="*/ 406619 w 443694"/>
                <a:gd name="connsiteY404" fmla="*/ 102197 h 359209"/>
                <a:gd name="connsiteX405" fmla="*/ 399218 w 443694"/>
                <a:gd name="connsiteY405" fmla="*/ 99434 h 359209"/>
                <a:gd name="connsiteX406" fmla="*/ 396640 w 443694"/>
                <a:gd name="connsiteY406" fmla="*/ 97743 h 359209"/>
                <a:gd name="connsiteX407" fmla="*/ 391776 w 443694"/>
                <a:gd name="connsiteY407" fmla="*/ 93408 h 359209"/>
                <a:gd name="connsiteX408" fmla="*/ 390931 w 443694"/>
                <a:gd name="connsiteY408" fmla="*/ 92945 h 359209"/>
                <a:gd name="connsiteX409" fmla="*/ 389661 w 443694"/>
                <a:gd name="connsiteY409" fmla="*/ 93037 h 359209"/>
                <a:gd name="connsiteX410" fmla="*/ 388115 w 443694"/>
                <a:gd name="connsiteY410" fmla="*/ 92403 h 359209"/>
                <a:gd name="connsiteX411" fmla="*/ 387243 w 443694"/>
                <a:gd name="connsiteY411" fmla="*/ 91121 h 359209"/>
                <a:gd name="connsiteX412" fmla="*/ 387481 w 443694"/>
                <a:gd name="connsiteY412" fmla="*/ 90420 h 359209"/>
                <a:gd name="connsiteX413" fmla="*/ 388274 w 443694"/>
                <a:gd name="connsiteY413" fmla="*/ 89997 h 359209"/>
                <a:gd name="connsiteX414" fmla="*/ 389595 w 443694"/>
                <a:gd name="connsiteY414" fmla="*/ 90711 h 359209"/>
                <a:gd name="connsiteX415" fmla="*/ 390098 w 443694"/>
                <a:gd name="connsiteY415" fmla="*/ 89323 h 359209"/>
                <a:gd name="connsiteX416" fmla="*/ 388961 w 443694"/>
                <a:gd name="connsiteY416" fmla="*/ 86415 h 359209"/>
                <a:gd name="connsiteX417" fmla="*/ 391340 w 443694"/>
                <a:gd name="connsiteY417" fmla="*/ 79727 h 359209"/>
                <a:gd name="connsiteX418" fmla="*/ 394499 w 443694"/>
                <a:gd name="connsiteY418" fmla="*/ 72617 h 359209"/>
                <a:gd name="connsiteX419" fmla="*/ 395107 w 443694"/>
                <a:gd name="connsiteY419" fmla="*/ 70237 h 359209"/>
                <a:gd name="connsiteX420" fmla="*/ 394856 w 443694"/>
                <a:gd name="connsiteY420" fmla="*/ 68202 h 359209"/>
                <a:gd name="connsiteX421" fmla="*/ 395821 w 443694"/>
                <a:gd name="connsiteY421" fmla="*/ 66206 h 359209"/>
                <a:gd name="connsiteX422" fmla="*/ 393508 w 443694"/>
                <a:gd name="connsiteY422" fmla="*/ 66550 h 359209"/>
                <a:gd name="connsiteX423" fmla="*/ 392728 w 443694"/>
                <a:gd name="connsiteY423" fmla="*/ 61725 h 359209"/>
                <a:gd name="connsiteX424" fmla="*/ 392966 w 443694"/>
                <a:gd name="connsiteY424" fmla="*/ 60099 h 359209"/>
                <a:gd name="connsiteX425" fmla="*/ 392887 w 443694"/>
                <a:gd name="connsiteY425" fmla="*/ 58752 h 359209"/>
                <a:gd name="connsiteX426" fmla="*/ 391036 w 443694"/>
                <a:gd name="connsiteY426" fmla="*/ 59478 h 359209"/>
                <a:gd name="connsiteX427" fmla="*/ 389781 w 443694"/>
                <a:gd name="connsiteY427" fmla="*/ 61078 h 359209"/>
                <a:gd name="connsiteX428" fmla="*/ 390151 w 443694"/>
                <a:gd name="connsiteY428" fmla="*/ 62095 h 359209"/>
                <a:gd name="connsiteX429" fmla="*/ 390177 w 443694"/>
                <a:gd name="connsiteY429" fmla="*/ 63311 h 359209"/>
                <a:gd name="connsiteX430" fmla="*/ 389939 w 443694"/>
                <a:gd name="connsiteY430" fmla="*/ 64898 h 359209"/>
                <a:gd name="connsiteX431" fmla="*/ 389279 w 443694"/>
                <a:gd name="connsiteY431" fmla="*/ 66576 h 359209"/>
                <a:gd name="connsiteX432" fmla="*/ 388089 w 443694"/>
                <a:gd name="connsiteY432" fmla="*/ 68268 h 359209"/>
                <a:gd name="connsiteX433" fmla="*/ 387111 w 443694"/>
                <a:gd name="connsiteY433" fmla="*/ 69960 h 359209"/>
                <a:gd name="connsiteX434" fmla="*/ 385432 w 443694"/>
                <a:gd name="connsiteY434" fmla="*/ 75167 h 359209"/>
                <a:gd name="connsiteX435" fmla="*/ 383886 w 443694"/>
                <a:gd name="connsiteY435" fmla="*/ 78419 h 359209"/>
                <a:gd name="connsiteX436" fmla="*/ 382577 w 443694"/>
                <a:gd name="connsiteY436" fmla="*/ 79622 h 359209"/>
                <a:gd name="connsiteX437" fmla="*/ 380409 w 443694"/>
                <a:gd name="connsiteY437" fmla="*/ 80058 h 359209"/>
                <a:gd name="connsiteX438" fmla="*/ 378810 w 443694"/>
                <a:gd name="connsiteY438" fmla="*/ 79780 h 359209"/>
                <a:gd name="connsiteX439" fmla="*/ 378771 w 443694"/>
                <a:gd name="connsiteY439" fmla="*/ 78313 h 359209"/>
                <a:gd name="connsiteX440" fmla="*/ 380251 w 443694"/>
                <a:gd name="connsiteY440" fmla="*/ 74995 h 359209"/>
                <a:gd name="connsiteX441" fmla="*/ 380423 w 443694"/>
                <a:gd name="connsiteY441" fmla="*/ 73621 h 359209"/>
                <a:gd name="connsiteX442" fmla="*/ 379524 w 443694"/>
                <a:gd name="connsiteY442" fmla="*/ 72986 h 359209"/>
                <a:gd name="connsiteX443" fmla="*/ 375902 w 443694"/>
                <a:gd name="connsiteY443" fmla="*/ 71282 h 359209"/>
                <a:gd name="connsiteX444" fmla="*/ 374687 w 443694"/>
                <a:gd name="connsiteY444" fmla="*/ 69577 h 359209"/>
                <a:gd name="connsiteX445" fmla="*/ 373669 w 443694"/>
                <a:gd name="connsiteY445" fmla="*/ 69920 h 359209"/>
                <a:gd name="connsiteX446" fmla="*/ 372321 w 443694"/>
                <a:gd name="connsiteY446" fmla="*/ 71202 h 359209"/>
                <a:gd name="connsiteX447" fmla="*/ 371964 w 443694"/>
                <a:gd name="connsiteY447" fmla="*/ 70145 h 359209"/>
                <a:gd name="connsiteX448" fmla="*/ 371171 w 443694"/>
                <a:gd name="connsiteY448" fmla="*/ 69590 h 359209"/>
                <a:gd name="connsiteX449" fmla="*/ 369518 w 443694"/>
                <a:gd name="connsiteY449" fmla="*/ 69246 h 359209"/>
                <a:gd name="connsiteX450" fmla="*/ 370192 w 443694"/>
                <a:gd name="connsiteY450" fmla="*/ 67938 h 359209"/>
                <a:gd name="connsiteX451" fmla="*/ 371276 w 443694"/>
                <a:gd name="connsiteY451" fmla="*/ 67316 h 359209"/>
                <a:gd name="connsiteX452" fmla="*/ 373999 w 443694"/>
                <a:gd name="connsiteY452" fmla="*/ 63734 h 359209"/>
                <a:gd name="connsiteX453" fmla="*/ 375611 w 443694"/>
                <a:gd name="connsiteY453" fmla="*/ 62651 h 359209"/>
                <a:gd name="connsiteX454" fmla="*/ 376048 w 443694"/>
                <a:gd name="connsiteY454" fmla="*/ 59161 h 359209"/>
                <a:gd name="connsiteX455" fmla="*/ 377396 w 443694"/>
                <a:gd name="connsiteY455" fmla="*/ 57826 h 359209"/>
                <a:gd name="connsiteX456" fmla="*/ 378175 w 443694"/>
                <a:gd name="connsiteY456" fmla="*/ 56280 h 359209"/>
                <a:gd name="connsiteX457" fmla="*/ 380211 w 443694"/>
                <a:gd name="connsiteY457" fmla="*/ 53940 h 359209"/>
                <a:gd name="connsiteX458" fmla="*/ 379326 w 443694"/>
                <a:gd name="connsiteY458" fmla="*/ 47358 h 359209"/>
                <a:gd name="connsiteX459" fmla="*/ 379207 w 443694"/>
                <a:gd name="connsiteY459" fmla="*/ 45230 h 359209"/>
                <a:gd name="connsiteX460" fmla="*/ 379550 w 443694"/>
                <a:gd name="connsiteY460" fmla="*/ 41701 h 359209"/>
                <a:gd name="connsiteX461" fmla="*/ 378995 w 443694"/>
                <a:gd name="connsiteY461" fmla="*/ 39203 h 359209"/>
                <a:gd name="connsiteX462" fmla="*/ 379260 w 443694"/>
                <a:gd name="connsiteY462" fmla="*/ 38529 h 359209"/>
                <a:gd name="connsiteX463" fmla="*/ 382287 w 443694"/>
                <a:gd name="connsiteY463" fmla="*/ 39110 h 359209"/>
                <a:gd name="connsiteX464" fmla="*/ 383529 w 443694"/>
                <a:gd name="connsiteY464" fmla="*/ 38873 h 359209"/>
                <a:gd name="connsiteX465" fmla="*/ 383727 w 443694"/>
                <a:gd name="connsiteY465" fmla="*/ 35476 h 359209"/>
                <a:gd name="connsiteX466" fmla="*/ 384916 w 443694"/>
                <a:gd name="connsiteY466" fmla="*/ 34312 h 359209"/>
                <a:gd name="connsiteX467" fmla="*/ 385908 w 443694"/>
                <a:gd name="connsiteY467" fmla="*/ 33017 h 359209"/>
                <a:gd name="connsiteX468" fmla="*/ 386093 w 443694"/>
                <a:gd name="connsiteY468" fmla="*/ 29343 h 359209"/>
                <a:gd name="connsiteX469" fmla="*/ 385710 w 443694"/>
                <a:gd name="connsiteY469" fmla="*/ 28100 h 359209"/>
                <a:gd name="connsiteX470" fmla="*/ 385591 w 443694"/>
                <a:gd name="connsiteY470" fmla="*/ 26845 h 359209"/>
                <a:gd name="connsiteX471" fmla="*/ 385763 w 443694"/>
                <a:gd name="connsiteY471" fmla="*/ 26884 h 359209"/>
                <a:gd name="connsiteX472" fmla="*/ 385987 w 443694"/>
                <a:gd name="connsiteY472" fmla="*/ 25629 h 359209"/>
                <a:gd name="connsiteX473" fmla="*/ 385974 w 443694"/>
                <a:gd name="connsiteY473" fmla="*/ 23395 h 359209"/>
                <a:gd name="connsiteX474" fmla="*/ 384983 w 443694"/>
                <a:gd name="connsiteY474" fmla="*/ 23593 h 359209"/>
                <a:gd name="connsiteX475" fmla="*/ 382247 w 443694"/>
                <a:gd name="connsiteY475" fmla="*/ 25166 h 359209"/>
                <a:gd name="connsiteX476" fmla="*/ 380965 w 443694"/>
                <a:gd name="connsiteY476" fmla="*/ 24915 h 359209"/>
                <a:gd name="connsiteX477" fmla="*/ 380978 w 443694"/>
                <a:gd name="connsiteY477" fmla="*/ 23844 h 359209"/>
                <a:gd name="connsiteX478" fmla="*/ 381493 w 443694"/>
                <a:gd name="connsiteY478" fmla="*/ 22509 h 359209"/>
                <a:gd name="connsiteX479" fmla="*/ 382405 w 443694"/>
                <a:gd name="connsiteY479" fmla="*/ 21254 h 359209"/>
                <a:gd name="connsiteX480" fmla="*/ 382511 w 443694"/>
                <a:gd name="connsiteY480" fmla="*/ 20408 h 359209"/>
                <a:gd name="connsiteX481" fmla="*/ 379617 w 443694"/>
                <a:gd name="connsiteY481" fmla="*/ 17949 h 359209"/>
                <a:gd name="connsiteX482" fmla="*/ 378216 w 443694"/>
                <a:gd name="connsiteY482" fmla="*/ 17064 h 359209"/>
                <a:gd name="connsiteX483" fmla="*/ 377251 w 443694"/>
                <a:gd name="connsiteY483" fmla="*/ 17487 h 359209"/>
                <a:gd name="connsiteX484" fmla="*/ 376193 w 443694"/>
                <a:gd name="connsiteY484" fmla="*/ 18267 h 359209"/>
                <a:gd name="connsiteX485" fmla="*/ 375307 w 443694"/>
                <a:gd name="connsiteY485" fmla="*/ 17870 h 359209"/>
                <a:gd name="connsiteX486" fmla="*/ 375003 w 443694"/>
                <a:gd name="connsiteY486" fmla="*/ 16469 h 359209"/>
                <a:gd name="connsiteX487" fmla="*/ 370708 w 443694"/>
                <a:gd name="connsiteY487" fmla="*/ 14791 h 359209"/>
                <a:gd name="connsiteX488" fmla="*/ 370192 w 443694"/>
                <a:gd name="connsiteY488" fmla="*/ 14262 h 359209"/>
                <a:gd name="connsiteX489" fmla="*/ 371713 w 443694"/>
                <a:gd name="connsiteY489" fmla="*/ 11856 h 359209"/>
                <a:gd name="connsiteX490" fmla="*/ 369333 w 443694"/>
                <a:gd name="connsiteY490" fmla="*/ 13350 h 359209"/>
                <a:gd name="connsiteX491" fmla="*/ 367562 w 443694"/>
                <a:gd name="connsiteY491" fmla="*/ 14817 h 359209"/>
                <a:gd name="connsiteX492" fmla="*/ 365751 w 443694"/>
                <a:gd name="connsiteY492" fmla="*/ 15742 h 359209"/>
                <a:gd name="connsiteX493" fmla="*/ 366108 w 443694"/>
                <a:gd name="connsiteY493" fmla="*/ 14434 h 359209"/>
                <a:gd name="connsiteX494" fmla="*/ 365976 w 443694"/>
                <a:gd name="connsiteY494" fmla="*/ 13416 h 359209"/>
                <a:gd name="connsiteX495" fmla="*/ 365289 w 443694"/>
                <a:gd name="connsiteY495" fmla="*/ 12094 h 359209"/>
                <a:gd name="connsiteX496" fmla="*/ 365751 w 443694"/>
                <a:gd name="connsiteY496" fmla="*/ 10786 h 359209"/>
                <a:gd name="connsiteX497" fmla="*/ 365434 w 443694"/>
                <a:gd name="connsiteY497" fmla="*/ 6252 h 359209"/>
                <a:gd name="connsiteX498" fmla="*/ 364932 w 443694"/>
                <a:gd name="connsiteY498" fmla="*/ 4772 h 359209"/>
                <a:gd name="connsiteX499" fmla="*/ 365011 w 443694"/>
                <a:gd name="connsiteY499" fmla="*/ 3027 h 359209"/>
                <a:gd name="connsiteX500" fmla="*/ 368513 w 443694"/>
                <a:gd name="connsiteY500" fmla="*/ 0 h 359209"/>
                <a:gd name="connsiteX501" fmla="*/ 364443 w 443694"/>
                <a:gd name="connsiteY501" fmla="*/ 106 h 359209"/>
                <a:gd name="connsiteX502" fmla="*/ 360147 w 443694"/>
                <a:gd name="connsiteY502" fmla="*/ 740 h 359209"/>
                <a:gd name="connsiteX503" fmla="*/ 361099 w 443694"/>
                <a:gd name="connsiteY503" fmla="*/ 5789 h 359209"/>
                <a:gd name="connsiteX504" fmla="*/ 362513 w 443694"/>
                <a:gd name="connsiteY504" fmla="*/ 10574 h 359209"/>
                <a:gd name="connsiteX505" fmla="*/ 362989 w 443694"/>
                <a:gd name="connsiteY505" fmla="*/ 13521 h 359209"/>
                <a:gd name="connsiteX506" fmla="*/ 362963 w 443694"/>
                <a:gd name="connsiteY506" fmla="*/ 16747 h 359209"/>
                <a:gd name="connsiteX507" fmla="*/ 361244 w 443694"/>
                <a:gd name="connsiteY507" fmla="*/ 19826 h 359209"/>
                <a:gd name="connsiteX508" fmla="*/ 358284 w 443694"/>
                <a:gd name="connsiteY508" fmla="*/ 22166 h 359209"/>
                <a:gd name="connsiteX509" fmla="*/ 358640 w 443694"/>
                <a:gd name="connsiteY509" fmla="*/ 23382 h 359209"/>
                <a:gd name="connsiteX510" fmla="*/ 358931 w 443694"/>
                <a:gd name="connsiteY510" fmla="*/ 25774 h 359209"/>
                <a:gd name="connsiteX511" fmla="*/ 359896 w 443694"/>
                <a:gd name="connsiteY511" fmla="*/ 26012 h 359209"/>
                <a:gd name="connsiteX512" fmla="*/ 359870 w 443694"/>
                <a:gd name="connsiteY512" fmla="*/ 26778 h 359209"/>
                <a:gd name="connsiteX513" fmla="*/ 359183 w 443694"/>
                <a:gd name="connsiteY513" fmla="*/ 27981 h 359209"/>
                <a:gd name="connsiteX514" fmla="*/ 359183 w 443694"/>
                <a:gd name="connsiteY514" fmla="*/ 28986 h 359209"/>
                <a:gd name="connsiteX515" fmla="*/ 359751 w 443694"/>
                <a:gd name="connsiteY515" fmla="*/ 30612 h 359209"/>
                <a:gd name="connsiteX516" fmla="*/ 360636 w 443694"/>
                <a:gd name="connsiteY516" fmla="*/ 30070 h 359209"/>
                <a:gd name="connsiteX517" fmla="*/ 363161 w 443694"/>
                <a:gd name="connsiteY517" fmla="*/ 27717 h 359209"/>
                <a:gd name="connsiteX518" fmla="*/ 364721 w 443694"/>
                <a:gd name="connsiteY518" fmla="*/ 26660 h 359209"/>
                <a:gd name="connsiteX519" fmla="*/ 366306 w 443694"/>
                <a:gd name="connsiteY519" fmla="*/ 25734 h 359209"/>
                <a:gd name="connsiteX520" fmla="*/ 367509 w 443694"/>
                <a:gd name="connsiteY520" fmla="*/ 25232 h 359209"/>
                <a:gd name="connsiteX521" fmla="*/ 368448 w 443694"/>
                <a:gd name="connsiteY521" fmla="*/ 25417 h 359209"/>
                <a:gd name="connsiteX522" fmla="*/ 367483 w 443694"/>
                <a:gd name="connsiteY522" fmla="*/ 26514 h 359209"/>
                <a:gd name="connsiteX523" fmla="*/ 366412 w 443694"/>
                <a:gd name="connsiteY523" fmla="*/ 27413 h 359209"/>
                <a:gd name="connsiteX524" fmla="*/ 362817 w 443694"/>
                <a:gd name="connsiteY524" fmla="*/ 29435 h 359209"/>
                <a:gd name="connsiteX525" fmla="*/ 359896 w 443694"/>
                <a:gd name="connsiteY525" fmla="*/ 31841 h 359209"/>
                <a:gd name="connsiteX526" fmla="*/ 362249 w 443694"/>
                <a:gd name="connsiteY526" fmla="*/ 50041 h 359209"/>
                <a:gd name="connsiteX527" fmla="*/ 362328 w 443694"/>
                <a:gd name="connsiteY527" fmla="*/ 51799 h 359209"/>
                <a:gd name="connsiteX528" fmla="*/ 361813 w 443694"/>
                <a:gd name="connsiteY528" fmla="*/ 55328 h 359209"/>
                <a:gd name="connsiteX529" fmla="*/ 362302 w 443694"/>
                <a:gd name="connsiteY529" fmla="*/ 56227 h 359209"/>
                <a:gd name="connsiteX530" fmla="*/ 363663 w 443694"/>
                <a:gd name="connsiteY530" fmla="*/ 55817 h 359209"/>
                <a:gd name="connsiteX531" fmla="*/ 364958 w 443694"/>
                <a:gd name="connsiteY531" fmla="*/ 54403 h 359209"/>
                <a:gd name="connsiteX532" fmla="*/ 365025 w 443694"/>
                <a:gd name="connsiteY532" fmla="*/ 53306 h 359209"/>
                <a:gd name="connsiteX533" fmla="*/ 364099 w 443694"/>
                <a:gd name="connsiteY533" fmla="*/ 49182 h 359209"/>
                <a:gd name="connsiteX534" fmla="*/ 364166 w 443694"/>
                <a:gd name="connsiteY534" fmla="*/ 45494 h 359209"/>
                <a:gd name="connsiteX535" fmla="*/ 364998 w 443694"/>
                <a:gd name="connsiteY535" fmla="*/ 43657 h 359209"/>
                <a:gd name="connsiteX536" fmla="*/ 365857 w 443694"/>
                <a:gd name="connsiteY536" fmla="*/ 42349 h 359209"/>
                <a:gd name="connsiteX537" fmla="*/ 365341 w 443694"/>
                <a:gd name="connsiteY537" fmla="*/ 45574 h 359209"/>
                <a:gd name="connsiteX538" fmla="*/ 365262 w 443694"/>
                <a:gd name="connsiteY538" fmla="*/ 48508 h 359209"/>
                <a:gd name="connsiteX539" fmla="*/ 368289 w 443694"/>
                <a:gd name="connsiteY539" fmla="*/ 52156 h 359209"/>
                <a:gd name="connsiteX540" fmla="*/ 368937 w 443694"/>
                <a:gd name="connsiteY540" fmla="*/ 51997 h 359209"/>
                <a:gd name="connsiteX541" fmla="*/ 369122 w 443694"/>
                <a:gd name="connsiteY541" fmla="*/ 50609 h 359209"/>
                <a:gd name="connsiteX542" fmla="*/ 370020 w 443694"/>
                <a:gd name="connsiteY542" fmla="*/ 49671 h 359209"/>
                <a:gd name="connsiteX543" fmla="*/ 370734 w 443694"/>
                <a:gd name="connsiteY543" fmla="*/ 49882 h 359209"/>
                <a:gd name="connsiteX544" fmla="*/ 371686 w 443694"/>
                <a:gd name="connsiteY544" fmla="*/ 51878 h 359209"/>
                <a:gd name="connsiteX545" fmla="*/ 371197 w 443694"/>
                <a:gd name="connsiteY545" fmla="*/ 52856 h 359209"/>
                <a:gd name="connsiteX546" fmla="*/ 369413 w 443694"/>
                <a:gd name="connsiteY546" fmla="*/ 54257 h 359209"/>
                <a:gd name="connsiteX547" fmla="*/ 368566 w 443694"/>
                <a:gd name="connsiteY547" fmla="*/ 55791 h 359209"/>
                <a:gd name="connsiteX548" fmla="*/ 369373 w 443694"/>
                <a:gd name="connsiteY548" fmla="*/ 56637 h 359209"/>
                <a:gd name="connsiteX549" fmla="*/ 369505 w 443694"/>
                <a:gd name="connsiteY549" fmla="*/ 57945 h 359209"/>
                <a:gd name="connsiteX550" fmla="*/ 368699 w 443694"/>
                <a:gd name="connsiteY550" fmla="*/ 59663 h 359209"/>
                <a:gd name="connsiteX551" fmla="*/ 367285 w 443694"/>
                <a:gd name="connsiteY551" fmla="*/ 61210 h 359209"/>
                <a:gd name="connsiteX552" fmla="*/ 365963 w 443694"/>
                <a:gd name="connsiteY552" fmla="*/ 62281 h 359209"/>
                <a:gd name="connsiteX553" fmla="*/ 364244 w 443694"/>
                <a:gd name="connsiteY553" fmla="*/ 58910 h 359209"/>
                <a:gd name="connsiteX554" fmla="*/ 362791 w 443694"/>
                <a:gd name="connsiteY554" fmla="*/ 59121 h 359209"/>
                <a:gd name="connsiteX555" fmla="*/ 363438 w 443694"/>
                <a:gd name="connsiteY555" fmla="*/ 65849 h 359209"/>
                <a:gd name="connsiteX556" fmla="*/ 363293 w 443694"/>
                <a:gd name="connsiteY556" fmla="*/ 67065 h 359209"/>
                <a:gd name="connsiteX557" fmla="*/ 362288 w 443694"/>
                <a:gd name="connsiteY557" fmla="*/ 70356 h 359209"/>
                <a:gd name="connsiteX558" fmla="*/ 362024 w 443694"/>
                <a:gd name="connsiteY558" fmla="*/ 72061 h 359209"/>
                <a:gd name="connsiteX559" fmla="*/ 362923 w 443694"/>
                <a:gd name="connsiteY559" fmla="*/ 72960 h 359209"/>
                <a:gd name="connsiteX560" fmla="*/ 364231 w 443694"/>
                <a:gd name="connsiteY560" fmla="*/ 73317 h 359209"/>
                <a:gd name="connsiteX561" fmla="*/ 366016 w 443694"/>
                <a:gd name="connsiteY561" fmla="*/ 72921 h 359209"/>
                <a:gd name="connsiteX562" fmla="*/ 367906 w 443694"/>
                <a:gd name="connsiteY562" fmla="*/ 72273 h 359209"/>
                <a:gd name="connsiteX563" fmla="*/ 369149 w 443694"/>
                <a:gd name="connsiteY563" fmla="*/ 72114 h 359209"/>
                <a:gd name="connsiteX564" fmla="*/ 370192 w 443694"/>
                <a:gd name="connsiteY564" fmla="*/ 76172 h 359209"/>
                <a:gd name="connsiteX565" fmla="*/ 368593 w 443694"/>
                <a:gd name="connsiteY565" fmla="*/ 76304 h 359209"/>
                <a:gd name="connsiteX566" fmla="*/ 366836 w 443694"/>
                <a:gd name="connsiteY566" fmla="*/ 76899 h 359209"/>
                <a:gd name="connsiteX567" fmla="*/ 364826 w 443694"/>
                <a:gd name="connsiteY567" fmla="*/ 78049 h 359209"/>
                <a:gd name="connsiteX568" fmla="*/ 363438 w 443694"/>
                <a:gd name="connsiteY568" fmla="*/ 79926 h 359209"/>
                <a:gd name="connsiteX569" fmla="*/ 363835 w 443694"/>
                <a:gd name="connsiteY569" fmla="*/ 76291 h 359209"/>
                <a:gd name="connsiteX570" fmla="*/ 362989 w 443694"/>
                <a:gd name="connsiteY570" fmla="*/ 75749 h 359209"/>
                <a:gd name="connsiteX571" fmla="*/ 361958 w 443694"/>
                <a:gd name="connsiteY571" fmla="*/ 76542 h 359209"/>
                <a:gd name="connsiteX572" fmla="*/ 361006 w 443694"/>
                <a:gd name="connsiteY572" fmla="*/ 81591 h 359209"/>
                <a:gd name="connsiteX573" fmla="*/ 360927 w 443694"/>
                <a:gd name="connsiteY573" fmla="*/ 83098 h 359209"/>
                <a:gd name="connsiteX574" fmla="*/ 362090 w 443694"/>
                <a:gd name="connsiteY574" fmla="*/ 83494 h 359209"/>
                <a:gd name="connsiteX575" fmla="*/ 360610 w 443694"/>
                <a:gd name="connsiteY575" fmla="*/ 85054 h 359209"/>
                <a:gd name="connsiteX576" fmla="*/ 359314 w 443694"/>
                <a:gd name="connsiteY576" fmla="*/ 86640 h 359209"/>
                <a:gd name="connsiteX577" fmla="*/ 358826 w 443694"/>
                <a:gd name="connsiteY577" fmla="*/ 88253 h 359209"/>
                <a:gd name="connsiteX578" fmla="*/ 357953 w 443694"/>
                <a:gd name="connsiteY578" fmla="*/ 93447 h 359209"/>
                <a:gd name="connsiteX579" fmla="*/ 357794 w 443694"/>
                <a:gd name="connsiteY579" fmla="*/ 96870 h 359209"/>
                <a:gd name="connsiteX580" fmla="*/ 356380 w 443694"/>
                <a:gd name="connsiteY580" fmla="*/ 97333 h 359209"/>
                <a:gd name="connsiteX581" fmla="*/ 354900 w 443694"/>
                <a:gd name="connsiteY581" fmla="*/ 98139 h 359209"/>
                <a:gd name="connsiteX582" fmla="*/ 353274 w 443694"/>
                <a:gd name="connsiteY582" fmla="*/ 99474 h 359209"/>
                <a:gd name="connsiteX583" fmla="*/ 351939 w 443694"/>
                <a:gd name="connsiteY583" fmla="*/ 103122 h 359209"/>
                <a:gd name="connsiteX584" fmla="*/ 349864 w 443694"/>
                <a:gd name="connsiteY584" fmla="*/ 105330 h 359209"/>
                <a:gd name="connsiteX585" fmla="*/ 345462 w 443694"/>
                <a:gd name="connsiteY585" fmla="*/ 108938 h 359209"/>
                <a:gd name="connsiteX586" fmla="*/ 340414 w 443694"/>
                <a:gd name="connsiteY586" fmla="*/ 114740 h 359209"/>
                <a:gd name="connsiteX587" fmla="*/ 336448 w 443694"/>
                <a:gd name="connsiteY587" fmla="*/ 119803 h 359209"/>
                <a:gd name="connsiteX588" fmla="*/ 332708 w 443694"/>
                <a:gd name="connsiteY588" fmla="*/ 124931 h 359209"/>
                <a:gd name="connsiteX589" fmla="*/ 330963 w 443694"/>
                <a:gd name="connsiteY589" fmla="*/ 126543 h 359209"/>
                <a:gd name="connsiteX590" fmla="*/ 326945 w 443694"/>
                <a:gd name="connsiteY590" fmla="*/ 128936 h 359209"/>
                <a:gd name="connsiteX591" fmla="*/ 324883 w 443694"/>
                <a:gd name="connsiteY591" fmla="*/ 129980 h 359209"/>
                <a:gd name="connsiteX592" fmla="*/ 323733 w 443694"/>
                <a:gd name="connsiteY592" fmla="*/ 130257 h 359209"/>
                <a:gd name="connsiteX593" fmla="*/ 322729 w 443694"/>
                <a:gd name="connsiteY593" fmla="*/ 130231 h 359209"/>
                <a:gd name="connsiteX594" fmla="*/ 316080 w 443694"/>
                <a:gd name="connsiteY594" fmla="*/ 131936 h 359209"/>
                <a:gd name="connsiteX595" fmla="*/ 308864 w 443694"/>
                <a:gd name="connsiteY595" fmla="*/ 135003 h 359209"/>
                <a:gd name="connsiteX596" fmla="*/ 307423 w 443694"/>
                <a:gd name="connsiteY596" fmla="*/ 135862 h 359209"/>
                <a:gd name="connsiteX597" fmla="*/ 306101 w 443694"/>
                <a:gd name="connsiteY597" fmla="*/ 137051 h 359209"/>
                <a:gd name="connsiteX598" fmla="*/ 304753 w 443694"/>
                <a:gd name="connsiteY598" fmla="*/ 138584 h 359209"/>
                <a:gd name="connsiteX599" fmla="*/ 303709 w 443694"/>
                <a:gd name="connsiteY599" fmla="*/ 140104 h 359209"/>
                <a:gd name="connsiteX600" fmla="*/ 303101 w 443694"/>
                <a:gd name="connsiteY600" fmla="*/ 141730 h 359209"/>
                <a:gd name="connsiteX601" fmla="*/ 302850 w 443694"/>
                <a:gd name="connsiteY601" fmla="*/ 143131 h 359209"/>
                <a:gd name="connsiteX602" fmla="*/ 304119 w 443694"/>
                <a:gd name="connsiteY602" fmla="*/ 145484 h 359209"/>
                <a:gd name="connsiteX603" fmla="*/ 307952 w 443694"/>
                <a:gd name="connsiteY603" fmla="*/ 147149 h 359209"/>
                <a:gd name="connsiteX604" fmla="*/ 311230 w 443694"/>
                <a:gd name="connsiteY604" fmla="*/ 149277 h 359209"/>
                <a:gd name="connsiteX605" fmla="*/ 311864 w 443694"/>
                <a:gd name="connsiteY605" fmla="*/ 151868 h 359209"/>
                <a:gd name="connsiteX606" fmla="*/ 312988 w 443694"/>
                <a:gd name="connsiteY606" fmla="*/ 154062 h 359209"/>
                <a:gd name="connsiteX607" fmla="*/ 315102 w 443694"/>
                <a:gd name="connsiteY607" fmla="*/ 155027 h 359209"/>
                <a:gd name="connsiteX608" fmla="*/ 317772 w 443694"/>
                <a:gd name="connsiteY608" fmla="*/ 155397 h 359209"/>
                <a:gd name="connsiteX609" fmla="*/ 320522 w 443694"/>
                <a:gd name="connsiteY609" fmla="*/ 157988 h 359209"/>
                <a:gd name="connsiteX610" fmla="*/ 320773 w 443694"/>
                <a:gd name="connsiteY610" fmla="*/ 160274 h 359209"/>
                <a:gd name="connsiteX611" fmla="*/ 320389 w 443694"/>
                <a:gd name="connsiteY611" fmla="*/ 162640 h 359209"/>
                <a:gd name="connsiteX612" fmla="*/ 319649 w 443694"/>
                <a:gd name="connsiteY612" fmla="*/ 165152 h 359209"/>
                <a:gd name="connsiteX613" fmla="*/ 314203 w 443694"/>
                <a:gd name="connsiteY613" fmla="*/ 171178 h 359209"/>
                <a:gd name="connsiteX614" fmla="*/ 311044 w 443694"/>
                <a:gd name="connsiteY614" fmla="*/ 174417 h 359209"/>
                <a:gd name="connsiteX615" fmla="*/ 303246 w 443694"/>
                <a:gd name="connsiteY615" fmla="*/ 180695 h 359209"/>
                <a:gd name="connsiteX616" fmla="*/ 295171 w 443694"/>
                <a:gd name="connsiteY616" fmla="*/ 186550 h 359209"/>
                <a:gd name="connsiteX617" fmla="*/ 288271 w 443694"/>
                <a:gd name="connsiteY617" fmla="*/ 190938 h 359209"/>
                <a:gd name="connsiteX618" fmla="*/ 286949 w 443694"/>
                <a:gd name="connsiteY618" fmla="*/ 191864 h 359209"/>
                <a:gd name="connsiteX619" fmla="*/ 285694 w 443694"/>
                <a:gd name="connsiteY619" fmla="*/ 192921 h 359209"/>
                <a:gd name="connsiteX620" fmla="*/ 285403 w 443694"/>
                <a:gd name="connsiteY620" fmla="*/ 193569 h 359209"/>
                <a:gd name="connsiteX621" fmla="*/ 285733 w 443694"/>
                <a:gd name="connsiteY621" fmla="*/ 193939 h 359209"/>
                <a:gd name="connsiteX622" fmla="*/ 287756 w 443694"/>
                <a:gd name="connsiteY622" fmla="*/ 193912 h 359209"/>
                <a:gd name="connsiteX623" fmla="*/ 290373 w 443694"/>
                <a:gd name="connsiteY623" fmla="*/ 192961 h 359209"/>
                <a:gd name="connsiteX624" fmla="*/ 290439 w 443694"/>
                <a:gd name="connsiteY624" fmla="*/ 192194 h 359209"/>
                <a:gd name="connsiteX625" fmla="*/ 291351 w 443694"/>
                <a:gd name="connsiteY625" fmla="*/ 191309 h 359209"/>
                <a:gd name="connsiteX626" fmla="*/ 292289 w 443694"/>
                <a:gd name="connsiteY626" fmla="*/ 191097 h 359209"/>
                <a:gd name="connsiteX627" fmla="*/ 292686 w 443694"/>
                <a:gd name="connsiteY627" fmla="*/ 191639 h 359209"/>
                <a:gd name="connsiteX628" fmla="*/ 291391 w 443694"/>
                <a:gd name="connsiteY628" fmla="*/ 192617 h 359209"/>
                <a:gd name="connsiteX629" fmla="*/ 288853 w 443694"/>
                <a:gd name="connsiteY629" fmla="*/ 196093 h 359209"/>
                <a:gd name="connsiteX630" fmla="*/ 288588 w 443694"/>
                <a:gd name="connsiteY630" fmla="*/ 196635 h 359209"/>
                <a:gd name="connsiteX631" fmla="*/ 288972 w 443694"/>
                <a:gd name="connsiteY631" fmla="*/ 196886 h 359209"/>
                <a:gd name="connsiteX632" fmla="*/ 293188 w 443694"/>
                <a:gd name="connsiteY632" fmla="*/ 195736 h 359209"/>
                <a:gd name="connsiteX633" fmla="*/ 295210 w 443694"/>
                <a:gd name="connsiteY633" fmla="*/ 196450 h 359209"/>
                <a:gd name="connsiteX634" fmla="*/ 294999 w 443694"/>
                <a:gd name="connsiteY634" fmla="*/ 197322 h 359209"/>
                <a:gd name="connsiteX635" fmla="*/ 293704 w 443694"/>
                <a:gd name="connsiteY635" fmla="*/ 199688 h 359209"/>
                <a:gd name="connsiteX636" fmla="*/ 293307 w 443694"/>
                <a:gd name="connsiteY636" fmla="*/ 200772 h 359209"/>
                <a:gd name="connsiteX637" fmla="*/ 294563 w 443694"/>
                <a:gd name="connsiteY637" fmla="*/ 201764 h 359209"/>
                <a:gd name="connsiteX638" fmla="*/ 296796 w 443694"/>
                <a:gd name="connsiteY638" fmla="*/ 200918 h 359209"/>
                <a:gd name="connsiteX639" fmla="*/ 299175 w 443694"/>
                <a:gd name="connsiteY639" fmla="*/ 199768 h 359209"/>
                <a:gd name="connsiteX640" fmla="*/ 307238 w 443694"/>
                <a:gd name="connsiteY640" fmla="*/ 196278 h 359209"/>
                <a:gd name="connsiteX641" fmla="*/ 312578 w 443694"/>
                <a:gd name="connsiteY641" fmla="*/ 193754 h 359209"/>
                <a:gd name="connsiteX642" fmla="*/ 318010 w 443694"/>
                <a:gd name="connsiteY642" fmla="*/ 190806 h 359209"/>
                <a:gd name="connsiteX643" fmla="*/ 321460 w 443694"/>
                <a:gd name="connsiteY643" fmla="*/ 188493 h 359209"/>
                <a:gd name="connsiteX644" fmla="*/ 324830 w 443694"/>
                <a:gd name="connsiteY644" fmla="*/ 185718 h 359209"/>
                <a:gd name="connsiteX645" fmla="*/ 330937 w 443694"/>
                <a:gd name="connsiteY645" fmla="*/ 181501 h 359209"/>
                <a:gd name="connsiteX646" fmla="*/ 334519 w 443694"/>
                <a:gd name="connsiteY646" fmla="*/ 178514 h 359209"/>
                <a:gd name="connsiteX647" fmla="*/ 338166 w 443694"/>
                <a:gd name="connsiteY647" fmla="*/ 175699 h 359209"/>
                <a:gd name="connsiteX648" fmla="*/ 342198 w 443694"/>
                <a:gd name="connsiteY648" fmla="*/ 172976 h 359209"/>
                <a:gd name="connsiteX649" fmla="*/ 347828 w 443694"/>
                <a:gd name="connsiteY649" fmla="*/ 169408 h 359209"/>
                <a:gd name="connsiteX650" fmla="*/ 352521 w 443694"/>
                <a:gd name="connsiteY650" fmla="*/ 165257 h 359209"/>
                <a:gd name="connsiteX651" fmla="*/ 355679 w 443694"/>
                <a:gd name="connsiteY651" fmla="*/ 163433 h 359209"/>
                <a:gd name="connsiteX652" fmla="*/ 358706 w 443694"/>
                <a:gd name="connsiteY652" fmla="*/ 161464 h 359209"/>
                <a:gd name="connsiteX653" fmla="*/ 366386 w 443694"/>
                <a:gd name="connsiteY653" fmla="*/ 156811 h 359209"/>
                <a:gd name="connsiteX654" fmla="*/ 374224 w 443694"/>
                <a:gd name="connsiteY654" fmla="*/ 150123 h 359209"/>
                <a:gd name="connsiteX655" fmla="*/ 372215 w 443694"/>
                <a:gd name="connsiteY655" fmla="*/ 148207 h 359209"/>
                <a:gd name="connsiteX656" fmla="*/ 372532 w 443694"/>
                <a:gd name="connsiteY656" fmla="*/ 146792 h 359209"/>
                <a:gd name="connsiteX657" fmla="*/ 373669 w 443694"/>
                <a:gd name="connsiteY657" fmla="*/ 144969 h 359209"/>
                <a:gd name="connsiteX658" fmla="*/ 376418 w 443694"/>
                <a:gd name="connsiteY658" fmla="*/ 141479 h 359209"/>
                <a:gd name="connsiteX659" fmla="*/ 380092 w 443694"/>
                <a:gd name="connsiteY659" fmla="*/ 138624 h 359209"/>
                <a:gd name="connsiteX660" fmla="*/ 381995 w 443694"/>
                <a:gd name="connsiteY660" fmla="*/ 137342 h 359209"/>
                <a:gd name="connsiteX661" fmla="*/ 383859 w 443694"/>
                <a:gd name="connsiteY661" fmla="*/ 136324 h 359209"/>
                <a:gd name="connsiteX662" fmla="*/ 389053 w 443694"/>
                <a:gd name="connsiteY662" fmla="*/ 134329 h 359209"/>
                <a:gd name="connsiteX663" fmla="*/ 392265 w 443694"/>
                <a:gd name="connsiteY663" fmla="*/ 133350 h 359209"/>
                <a:gd name="connsiteX664" fmla="*/ 395068 w 443694"/>
                <a:gd name="connsiteY664" fmla="*/ 133139 h 359209"/>
                <a:gd name="connsiteX665" fmla="*/ 397922 w 443694"/>
                <a:gd name="connsiteY665" fmla="*/ 133482 h 359209"/>
                <a:gd name="connsiteX666" fmla="*/ 400460 w 443694"/>
                <a:gd name="connsiteY666" fmla="*/ 134196 h 359209"/>
                <a:gd name="connsiteX667" fmla="*/ 400804 w 443694"/>
                <a:gd name="connsiteY667" fmla="*/ 135161 h 359209"/>
                <a:gd name="connsiteX668" fmla="*/ 400368 w 443694"/>
                <a:gd name="connsiteY668" fmla="*/ 137448 h 359209"/>
                <a:gd name="connsiteX669" fmla="*/ 400870 w 443694"/>
                <a:gd name="connsiteY669" fmla="*/ 137844 h 359209"/>
                <a:gd name="connsiteX670" fmla="*/ 404016 w 443694"/>
                <a:gd name="connsiteY670" fmla="*/ 135095 h 359209"/>
                <a:gd name="connsiteX671" fmla="*/ 404584 w 443694"/>
                <a:gd name="connsiteY671" fmla="*/ 133734 h 359209"/>
                <a:gd name="connsiteX672" fmla="*/ 404386 w 443694"/>
                <a:gd name="connsiteY672" fmla="*/ 132822 h 359209"/>
                <a:gd name="connsiteX673" fmla="*/ 405007 w 443694"/>
                <a:gd name="connsiteY673" fmla="*/ 131672 h 359209"/>
                <a:gd name="connsiteX674" fmla="*/ 408510 w 443694"/>
                <a:gd name="connsiteY674" fmla="*/ 127072 h 359209"/>
                <a:gd name="connsiteX675" fmla="*/ 412079 w 443694"/>
                <a:gd name="connsiteY675" fmla="*/ 123133 h 359209"/>
                <a:gd name="connsiteX676" fmla="*/ 415118 w 443694"/>
                <a:gd name="connsiteY676" fmla="*/ 122327 h 359209"/>
                <a:gd name="connsiteX677" fmla="*/ 418449 w 443694"/>
                <a:gd name="connsiteY677" fmla="*/ 120609 h 359209"/>
                <a:gd name="connsiteX678" fmla="*/ 421978 w 443694"/>
                <a:gd name="connsiteY678" fmla="*/ 118256 h 359209"/>
                <a:gd name="connsiteX679" fmla="*/ 425044 w 443694"/>
                <a:gd name="connsiteY679" fmla="*/ 115190 h 359209"/>
                <a:gd name="connsiteX680" fmla="*/ 430200 w 443694"/>
                <a:gd name="connsiteY680" fmla="*/ 108224 h 359209"/>
                <a:gd name="connsiteX681" fmla="*/ 435605 w 443694"/>
                <a:gd name="connsiteY681" fmla="*/ 101325 h 359209"/>
                <a:gd name="connsiteX682" fmla="*/ 438738 w 443694"/>
                <a:gd name="connsiteY682" fmla="*/ 98285 h 359209"/>
                <a:gd name="connsiteX683" fmla="*/ 442069 w 443694"/>
                <a:gd name="connsiteY683" fmla="*/ 95509 h 359209"/>
                <a:gd name="connsiteX684" fmla="*/ 443695 w 443694"/>
                <a:gd name="connsiteY684" fmla="*/ 93632 h 359209"/>
                <a:gd name="connsiteX685" fmla="*/ 442861 w 443694"/>
                <a:gd name="connsiteY685" fmla="*/ 92707 h 359209"/>
                <a:gd name="connsiteX686" fmla="*/ 440998 w 443694"/>
                <a:gd name="connsiteY686" fmla="*/ 91650 h 35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Lst>
              <a:rect l="l" t="t" r="r" b="b"/>
              <a:pathLst>
                <a:path w="443694" h="359209">
                  <a:moveTo>
                    <a:pt x="21544" y="349217"/>
                  </a:moveTo>
                  <a:lnTo>
                    <a:pt x="22403" y="348107"/>
                  </a:lnTo>
                  <a:lnTo>
                    <a:pt x="21862" y="343467"/>
                  </a:lnTo>
                  <a:lnTo>
                    <a:pt x="17936" y="343612"/>
                  </a:lnTo>
                  <a:lnTo>
                    <a:pt x="15398" y="346322"/>
                  </a:lnTo>
                  <a:lnTo>
                    <a:pt x="13825" y="349336"/>
                  </a:lnTo>
                  <a:lnTo>
                    <a:pt x="11433" y="350724"/>
                  </a:lnTo>
                  <a:lnTo>
                    <a:pt x="10177" y="352296"/>
                  </a:lnTo>
                  <a:lnTo>
                    <a:pt x="7586" y="353142"/>
                  </a:lnTo>
                  <a:lnTo>
                    <a:pt x="6132" y="354345"/>
                  </a:lnTo>
                  <a:lnTo>
                    <a:pt x="4904" y="355852"/>
                  </a:lnTo>
                  <a:lnTo>
                    <a:pt x="1679" y="357425"/>
                  </a:lnTo>
                  <a:lnTo>
                    <a:pt x="0" y="359077"/>
                  </a:lnTo>
                  <a:lnTo>
                    <a:pt x="621" y="359209"/>
                  </a:lnTo>
                  <a:lnTo>
                    <a:pt x="3754" y="358641"/>
                  </a:lnTo>
                  <a:lnTo>
                    <a:pt x="7613" y="356791"/>
                  </a:lnTo>
                  <a:lnTo>
                    <a:pt x="8300" y="356632"/>
                  </a:lnTo>
                  <a:lnTo>
                    <a:pt x="10191" y="356896"/>
                  </a:lnTo>
                  <a:lnTo>
                    <a:pt x="13971" y="355178"/>
                  </a:lnTo>
                  <a:lnTo>
                    <a:pt x="18042" y="354742"/>
                  </a:lnTo>
                  <a:lnTo>
                    <a:pt x="19984" y="353869"/>
                  </a:lnTo>
                  <a:lnTo>
                    <a:pt x="21359" y="352680"/>
                  </a:lnTo>
                  <a:lnTo>
                    <a:pt x="21980" y="351358"/>
                  </a:lnTo>
                  <a:lnTo>
                    <a:pt x="19892" y="351609"/>
                  </a:lnTo>
                  <a:lnTo>
                    <a:pt x="19918" y="350724"/>
                  </a:lnTo>
                  <a:lnTo>
                    <a:pt x="18610" y="350076"/>
                  </a:lnTo>
                  <a:lnTo>
                    <a:pt x="19535" y="348834"/>
                  </a:lnTo>
                  <a:lnTo>
                    <a:pt x="21544" y="349217"/>
                  </a:lnTo>
                  <a:close/>
                  <a:moveTo>
                    <a:pt x="12715" y="316107"/>
                  </a:moveTo>
                  <a:lnTo>
                    <a:pt x="13363" y="316729"/>
                  </a:lnTo>
                  <a:lnTo>
                    <a:pt x="14407" y="316874"/>
                  </a:lnTo>
                  <a:lnTo>
                    <a:pt x="15186" y="316874"/>
                  </a:lnTo>
                  <a:lnTo>
                    <a:pt x="15966" y="316200"/>
                  </a:lnTo>
                  <a:lnTo>
                    <a:pt x="17116" y="314851"/>
                  </a:lnTo>
                  <a:lnTo>
                    <a:pt x="17143" y="314376"/>
                  </a:lnTo>
                  <a:lnTo>
                    <a:pt x="16614" y="313728"/>
                  </a:lnTo>
                  <a:lnTo>
                    <a:pt x="13349" y="314534"/>
                  </a:lnTo>
                  <a:lnTo>
                    <a:pt x="11406" y="316054"/>
                  </a:lnTo>
                  <a:lnTo>
                    <a:pt x="11829" y="316279"/>
                  </a:lnTo>
                  <a:lnTo>
                    <a:pt x="12715" y="316107"/>
                  </a:lnTo>
                  <a:close/>
                  <a:moveTo>
                    <a:pt x="30770" y="305057"/>
                  </a:moveTo>
                  <a:lnTo>
                    <a:pt x="32316" y="301753"/>
                  </a:lnTo>
                  <a:lnTo>
                    <a:pt x="31933" y="301766"/>
                  </a:lnTo>
                  <a:lnTo>
                    <a:pt x="29105" y="303419"/>
                  </a:lnTo>
                  <a:lnTo>
                    <a:pt x="29197" y="304410"/>
                  </a:lnTo>
                  <a:lnTo>
                    <a:pt x="30770" y="305057"/>
                  </a:lnTo>
                  <a:close/>
                  <a:moveTo>
                    <a:pt x="280287" y="179135"/>
                  </a:moveTo>
                  <a:lnTo>
                    <a:pt x="281887" y="177087"/>
                  </a:lnTo>
                  <a:lnTo>
                    <a:pt x="279838" y="178012"/>
                  </a:lnTo>
                  <a:lnTo>
                    <a:pt x="279085" y="178091"/>
                  </a:lnTo>
                  <a:lnTo>
                    <a:pt x="276825" y="179321"/>
                  </a:lnTo>
                  <a:lnTo>
                    <a:pt x="274498" y="181752"/>
                  </a:lnTo>
                  <a:lnTo>
                    <a:pt x="273586" y="182876"/>
                  </a:lnTo>
                  <a:lnTo>
                    <a:pt x="277803" y="181263"/>
                  </a:lnTo>
                  <a:lnTo>
                    <a:pt x="280287" y="179135"/>
                  </a:lnTo>
                  <a:close/>
                  <a:moveTo>
                    <a:pt x="278424" y="189471"/>
                  </a:moveTo>
                  <a:lnTo>
                    <a:pt x="279442" y="188520"/>
                  </a:lnTo>
                  <a:lnTo>
                    <a:pt x="281953" y="186947"/>
                  </a:lnTo>
                  <a:lnTo>
                    <a:pt x="283592" y="185586"/>
                  </a:lnTo>
                  <a:lnTo>
                    <a:pt x="281689" y="185718"/>
                  </a:lnTo>
                  <a:lnTo>
                    <a:pt x="282191" y="184634"/>
                  </a:lnTo>
                  <a:lnTo>
                    <a:pt x="280737" y="184779"/>
                  </a:lnTo>
                  <a:lnTo>
                    <a:pt x="279732" y="185163"/>
                  </a:lnTo>
                  <a:lnTo>
                    <a:pt x="278768" y="185202"/>
                  </a:lnTo>
                  <a:lnTo>
                    <a:pt x="277168" y="184845"/>
                  </a:lnTo>
                  <a:lnTo>
                    <a:pt x="276428" y="185810"/>
                  </a:lnTo>
                  <a:lnTo>
                    <a:pt x="276151" y="187026"/>
                  </a:lnTo>
                  <a:lnTo>
                    <a:pt x="274089" y="187793"/>
                  </a:lnTo>
                  <a:lnTo>
                    <a:pt x="271948" y="189405"/>
                  </a:lnTo>
                  <a:lnTo>
                    <a:pt x="271789" y="190212"/>
                  </a:lnTo>
                  <a:lnTo>
                    <a:pt x="269925" y="191652"/>
                  </a:lnTo>
                  <a:lnTo>
                    <a:pt x="267004" y="192551"/>
                  </a:lnTo>
                  <a:lnTo>
                    <a:pt x="270070" y="190344"/>
                  </a:lnTo>
                  <a:lnTo>
                    <a:pt x="271366" y="188480"/>
                  </a:lnTo>
                  <a:lnTo>
                    <a:pt x="273692" y="186973"/>
                  </a:lnTo>
                  <a:lnTo>
                    <a:pt x="273653" y="185903"/>
                  </a:lnTo>
                  <a:lnTo>
                    <a:pt x="274366" y="185229"/>
                  </a:lnTo>
                  <a:lnTo>
                    <a:pt x="276256" y="184608"/>
                  </a:lnTo>
                  <a:lnTo>
                    <a:pt x="278715" y="182744"/>
                  </a:lnTo>
                  <a:lnTo>
                    <a:pt x="277327" y="182916"/>
                  </a:lnTo>
                  <a:lnTo>
                    <a:pt x="275661" y="183656"/>
                  </a:lnTo>
                  <a:lnTo>
                    <a:pt x="272635" y="184251"/>
                  </a:lnTo>
                  <a:lnTo>
                    <a:pt x="271260" y="184713"/>
                  </a:lnTo>
                  <a:lnTo>
                    <a:pt x="265009" y="187846"/>
                  </a:lnTo>
                  <a:lnTo>
                    <a:pt x="261400" y="189207"/>
                  </a:lnTo>
                  <a:lnTo>
                    <a:pt x="257713" y="190846"/>
                  </a:lnTo>
                  <a:lnTo>
                    <a:pt x="253813" y="192868"/>
                  </a:lnTo>
                  <a:lnTo>
                    <a:pt x="251276" y="192736"/>
                  </a:lnTo>
                  <a:lnTo>
                    <a:pt x="252069" y="190159"/>
                  </a:lnTo>
                  <a:lnTo>
                    <a:pt x="253813" y="187198"/>
                  </a:lnTo>
                  <a:lnTo>
                    <a:pt x="256047" y="183735"/>
                  </a:lnTo>
                  <a:lnTo>
                    <a:pt x="256893" y="180814"/>
                  </a:lnTo>
                  <a:lnTo>
                    <a:pt x="254699" y="180047"/>
                  </a:lnTo>
                  <a:lnTo>
                    <a:pt x="253271" y="178752"/>
                  </a:lnTo>
                  <a:lnTo>
                    <a:pt x="253377" y="177364"/>
                  </a:lnTo>
                  <a:lnTo>
                    <a:pt x="253906" y="175818"/>
                  </a:lnTo>
                  <a:lnTo>
                    <a:pt x="255267" y="174086"/>
                  </a:lnTo>
                  <a:lnTo>
                    <a:pt x="256959" y="172368"/>
                  </a:lnTo>
                  <a:lnTo>
                    <a:pt x="262286" y="171668"/>
                  </a:lnTo>
                  <a:lnTo>
                    <a:pt x="260237" y="170861"/>
                  </a:lnTo>
                  <a:lnTo>
                    <a:pt x="257382" y="171046"/>
                  </a:lnTo>
                  <a:lnTo>
                    <a:pt x="255347" y="171641"/>
                  </a:lnTo>
                  <a:lnTo>
                    <a:pt x="249385" y="174536"/>
                  </a:lnTo>
                  <a:lnTo>
                    <a:pt x="242262" y="178329"/>
                  </a:lnTo>
                  <a:lnTo>
                    <a:pt x="235534" y="183563"/>
                  </a:lnTo>
                  <a:lnTo>
                    <a:pt x="229480" y="190595"/>
                  </a:lnTo>
                  <a:lnTo>
                    <a:pt x="222779" y="197309"/>
                  </a:lnTo>
                  <a:lnTo>
                    <a:pt x="219475" y="199900"/>
                  </a:lnTo>
                  <a:lnTo>
                    <a:pt x="214465" y="203112"/>
                  </a:lnTo>
                  <a:lnTo>
                    <a:pt x="210910" y="204883"/>
                  </a:lnTo>
                  <a:lnTo>
                    <a:pt x="209046" y="205570"/>
                  </a:lnTo>
                  <a:lnTo>
                    <a:pt x="205689" y="205927"/>
                  </a:lnTo>
                  <a:lnTo>
                    <a:pt x="203799" y="206945"/>
                  </a:lnTo>
                  <a:lnTo>
                    <a:pt x="198723" y="211835"/>
                  </a:lnTo>
                  <a:lnTo>
                    <a:pt x="195194" y="214769"/>
                  </a:lnTo>
                  <a:lnTo>
                    <a:pt x="192128" y="217757"/>
                  </a:lnTo>
                  <a:lnTo>
                    <a:pt x="189233" y="220863"/>
                  </a:lnTo>
                  <a:lnTo>
                    <a:pt x="186206" y="223586"/>
                  </a:lnTo>
                  <a:lnTo>
                    <a:pt x="186616" y="224365"/>
                  </a:lnTo>
                  <a:lnTo>
                    <a:pt x="186405" y="225172"/>
                  </a:lnTo>
                  <a:lnTo>
                    <a:pt x="185017" y="225317"/>
                  </a:lnTo>
                  <a:lnTo>
                    <a:pt x="183933" y="225674"/>
                  </a:lnTo>
                  <a:lnTo>
                    <a:pt x="182770" y="226269"/>
                  </a:lnTo>
                  <a:lnTo>
                    <a:pt x="175090" y="231608"/>
                  </a:lnTo>
                  <a:lnTo>
                    <a:pt x="173372" y="234503"/>
                  </a:lnTo>
                  <a:lnTo>
                    <a:pt x="171918" y="236142"/>
                  </a:lnTo>
                  <a:lnTo>
                    <a:pt x="170848" y="236763"/>
                  </a:lnTo>
                  <a:lnTo>
                    <a:pt x="172355" y="234952"/>
                  </a:lnTo>
                  <a:lnTo>
                    <a:pt x="173346" y="233446"/>
                  </a:lnTo>
                  <a:lnTo>
                    <a:pt x="173332" y="232203"/>
                  </a:lnTo>
                  <a:lnTo>
                    <a:pt x="167715" y="235759"/>
                  </a:lnTo>
                  <a:lnTo>
                    <a:pt x="163856" y="237913"/>
                  </a:lnTo>
                  <a:lnTo>
                    <a:pt x="162495" y="239222"/>
                  </a:lnTo>
                  <a:lnTo>
                    <a:pt x="161596" y="240702"/>
                  </a:lnTo>
                  <a:lnTo>
                    <a:pt x="161424" y="238825"/>
                  </a:lnTo>
                  <a:lnTo>
                    <a:pt x="160062" y="239129"/>
                  </a:lnTo>
                  <a:lnTo>
                    <a:pt x="157234" y="240121"/>
                  </a:lnTo>
                  <a:lnTo>
                    <a:pt x="156864" y="240993"/>
                  </a:lnTo>
                  <a:lnTo>
                    <a:pt x="157524" y="242381"/>
                  </a:lnTo>
                  <a:lnTo>
                    <a:pt x="156494" y="241469"/>
                  </a:lnTo>
                  <a:lnTo>
                    <a:pt x="155172" y="240900"/>
                  </a:lnTo>
                  <a:lnTo>
                    <a:pt x="152793" y="241680"/>
                  </a:lnTo>
                  <a:lnTo>
                    <a:pt x="150202" y="242817"/>
                  </a:lnTo>
                  <a:lnTo>
                    <a:pt x="151260" y="243557"/>
                  </a:lnTo>
                  <a:lnTo>
                    <a:pt x="150771" y="244852"/>
                  </a:lnTo>
                  <a:lnTo>
                    <a:pt x="150453" y="244073"/>
                  </a:lnTo>
                  <a:lnTo>
                    <a:pt x="149383" y="243834"/>
                  </a:lnTo>
                  <a:lnTo>
                    <a:pt x="147638" y="244363"/>
                  </a:lnTo>
                  <a:lnTo>
                    <a:pt x="145298" y="245949"/>
                  </a:lnTo>
                  <a:lnTo>
                    <a:pt x="143844" y="246650"/>
                  </a:lnTo>
                  <a:lnTo>
                    <a:pt x="142470" y="247126"/>
                  </a:lnTo>
                  <a:lnTo>
                    <a:pt x="138783" y="249425"/>
                  </a:lnTo>
                  <a:lnTo>
                    <a:pt x="133614" y="251514"/>
                  </a:lnTo>
                  <a:lnTo>
                    <a:pt x="134288" y="252082"/>
                  </a:lnTo>
                  <a:lnTo>
                    <a:pt x="133588" y="252492"/>
                  </a:lnTo>
                  <a:lnTo>
                    <a:pt x="132385" y="252426"/>
                  </a:lnTo>
                  <a:lnTo>
                    <a:pt x="131341" y="253470"/>
                  </a:lnTo>
                  <a:lnTo>
                    <a:pt x="130733" y="254554"/>
                  </a:lnTo>
                  <a:lnTo>
                    <a:pt x="129239" y="254594"/>
                  </a:lnTo>
                  <a:lnTo>
                    <a:pt x="125710" y="256034"/>
                  </a:lnTo>
                  <a:lnTo>
                    <a:pt x="121732" y="256920"/>
                  </a:lnTo>
                  <a:lnTo>
                    <a:pt x="115784" y="259048"/>
                  </a:lnTo>
                  <a:lnTo>
                    <a:pt x="110749" y="261110"/>
                  </a:lnTo>
                  <a:lnTo>
                    <a:pt x="109096" y="262273"/>
                  </a:lnTo>
                  <a:lnTo>
                    <a:pt x="108131" y="264811"/>
                  </a:lnTo>
                  <a:lnTo>
                    <a:pt x="107444" y="264454"/>
                  </a:lnTo>
                  <a:lnTo>
                    <a:pt x="106637" y="263462"/>
                  </a:lnTo>
                  <a:lnTo>
                    <a:pt x="104377" y="264189"/>
                  </a:lnTo>
                  <a:lnTo>
                    <a:pt x="98113" y="266978"/>
                  </a:lnTo>
                  <a:lnTo>
                    <a:pt x="97306" y="267097"/>
                  </a:lnTo>
                  <a:lnTo>
                    <a:pt x="95019" y="266436"/>
                  </a:lnTo>
                  <a:lnTo>
                    <a:pt x="89455" y="268036"/>
                  </a:lnTo>
                  <a:lnTo>
                    <a:pt x="86349" y="269437"/>
                  </a:lnTo>
                  <a:lnTo>
                    <a:pt x="79568" y="273296"/>
                  </a:lnTo>
                  <a:lnTo>
                    <a:pt x="72761" y="276984"/>
                  </a:lnTo>
                  <a:lnTo>
                    <a:pt x="66166" y="280856"/>
                  </a:lnTo>
                  <a:lnTo>
                    <a:pt x="64474" y="283355"/>
                  </a:lnTo>
                  <a:lnTo>
                    <a:pt x="64580" y="284253"/>
                  </a:lnTo>
                  <a:lnTo>
                    <a:pt x="63919" y="285337"/>
                  </a:lnTo>
                  <a:lnTo>
                    <a:pt x="63642" y="284240"/>
                  </a:lnTo>
                  <a:lnTo>
                    <a:pt x="62637" y="283434"/>
                  </a:lnTo>
                  <a:lnTo>
                    <a:pt x="59676" y="284703"/>
                  </a:lnTo>
                  <a:lnTo>
                    <a:pt x="54892" y="287425"/>
                  </a:lnTo>
                  <a:lnTo>
                    <a:pt x="52182" y="288258"/>
                  </a:lnTo>
                  <a:lnTo>
                    <a:pt x="50979" y="289104"/>
                  </a:lnTo>
                  <a:lnTo>
                    <a:pt x="50147" y="290082"/>
                  </a:lnTo>
                  <a:lnTo>
                    <a:pt x="49974" y="291060"/>
                  </a:lnTo>
                  <a:lnTo>
                    <a:pt x="49050" y="292184"/>
                  </a:lnTo>
                  <a:lnTo>
                    <a:pt x="47847" y="293373"/>
                  </a:lnTo>
                  <a:lnTo>
                    <a:pt x="49327" y="289805"/>
                  </a:lnTo>
                  <a:lnTo>
                    <a:pt x="41661" y="293519"/>
                  </a:lnTo>
                  <a:lnTo>
                    <a:pt x="40458" y="294444"/>
                  </a:lnTo>
                  <a:lnTo>
                    <a:pt x="40128" y="298118"/>
                  </a:lnTo>
                  <a:lnTo>
                    <a:pt x="40630" y="299057"/>
                  </a:lnTo>
                  <a:lnTo>
                    <a:pt x="38780" y="299387"/>
                  </a:lnTo>
                  <a:lnTo>
                    <a:pt x="38343" y="298198"/>
                  </a:lnTo>
                  <a:lnTo>
                    <a:pt x="34537" y="300194"/>
                  </a:lnTo>
                  <a:lnTo>
                    <a:pt x="33360" y="301647"/>
                  </a:lnTo>
                  <a:lnTo>
                    <a:pt x="32634" y="302903"/>
                  </a:lnTo>
                  <a:lnTo>
                    <a:pt x="33836" y="304093"/>
                  </a:lnTo>
                  <a:lnTo>
                    <a:pt x="35304" y="304489"/>
                  </a:lnTo>
                  <a:lnTo>
                    <a:pt x="35608" y="304767"/>
                  </a:lnTo>
                  <a:lnTo>
                    <a:pt x="33466" y="305084"/>
                  </a:lnTo>
                  <a:lnTo>
                    <a:pt x="32514" y="305520"/>
                  </a:lnTo>
                  <a:lnTo>
                    <a:pt x="31629" y="306512"/>
                  </a:lnTo>
                  <a:lnTo>
                    <a:pt x="31404" y="308084"/>
                  </a:lnTo>
                  <a:lnTo>
                    <a:pt x="29673" y="307318"/>
                  </a:lnTo>
                  <a:lnTo>
                    <a:pt x="28060" y="305229"/>
                  </a:lnTo>
                  <a:lnTo>
                    <a:pt x="27096" y="305335"/>
                  </a:lnTo>
                  <a:lnTo>
                    <a:pt x="26051" y="306882"/>
                  </a:lnTo>
                  <a:lnTo>
                    <a:pt x="26197" y="307992"/>
                  </a:lnTo>
                  <a:lnTo>
                    <a:pt x="22998" y="308045"/>
                  </a:lnTo>
                  <a:lnTo>
                    <a:pt x="20976" y="309657"/>
                  </a:lnTo>
                  <a:lnTo>
                    <a:pt x="19192" y="311719"/>
                  </a:lnTo>
                  <a:lnTo>
                    <a:pt x="22073" y="311891"/>
                  </a:lnTo>
                  <a:lnTo>
                    <a:pt x="25166" y="311389"/>
                  </a:lnTo>
                  <a:lnTo>
                    <a:pt x="19984" y="313345"/>
                  </a:lnTo>
                  <a:lnTo>
                    <a:pt x="18464" y="314521"/>
                  </a:lnTo>
                  <a:lnTo>
                    <a:pt x="17618" y="315988"/>
                  </a:lnTo>
                  <a:lnTo>
                    <a:pt x="21650" y="316345"/>
                  </a:lnTo>
                  <a:lnTo>
                    <a:pt x="19720" y="317389"/>
                  </a:lnTo>
                  <a:lnTo>
                    <a:pt x="16614" y="318063"/>
                  </a:lnTo>
                  <a:lnTo>
                    <a:pt x="8631" y="319094"/>
                  </a:lnTo>
                  <a:lnTo>
                    <a:pt x="7653" y="319650"/>
                  </a:lnTo>
                  <a:lnTo>
                    <a:pt x="5921" y="321606"/>
                  </a:lnTo>
                  <a:lnTo>
                    <a:pt x="4983" y="323284"/>
                  </a:lnTo>
                  <a:lnTo>
                    <a:pt x="7825" y="323046"/>
                  </a:lnTo>
                  <a:lnTo>
                    <a:pt x="11565" y="321222"/>
                  </a:lnTo>
                  <a:lnTo>
                    <a:pt x="11089" y="322293"/>
                  </a:lnTo>
                  <a:lnTo>
                    <a:pt x="10203" y="323258"/>
                  </a:lnTo>
                  <a:lnTo>
                    <a:pt x="6833" y="325425"/>
                  </a:lnTo>
                  <a:lnTo>
                    <a:pt x="8380" y="325730"/>
                  </a:lnTo>
                  <a:lnTo>
                    <a:pt x="12702" y="323747"/>
                  </a:lnTo>
                  <a:lnTo>
                    <a:pt x="14539" y="323099"/>
                  </a:lnTo>
                  <a:lnTo>
                    <a:pt x="6252" y="327963"/>
                  </a:lnTo>
                  <a:lnTo>
                    <a:pt x="5326" y="329734"/>
                  </a:lnTo>
                  <a:lnTo>
                    <a:pt x="6939" y="330501"/>
                  </a:lnTo>
                  <a:lnTo>
                    <a:pt x="12411" y="331162"/>
                  </a:lnTo>
                  <a:lnTo>
                    <a:pt x="18544" y="330950"/>
                  </a:lnTo>
                  <a:lnTo>
                    <a:pt x="19826" y="330607"/>
                  </a:lnTo>
                  <a:lnTo>
                    <a:pt x="23104" y="328558"/>
                  </a:lnTo>
                  <a:lnTo>
                    <a:pt x="24320" y="328386"/>
                  </a:lnTo>
                  <a:lnTo>
                    <a:pt x="26540" y="329615"/>
                  </a:lnTo>
                  <a:lnTo>
                    <a:pt x="26699" y="330554"/>
                  </a:lnTo>
                  <a:lnTo>
                    <a:pt x="26382" y="334387"/>
                  </a:lnTo>
                  <a:lnTo>
                    <a:pt x="27651" y="334426"/>
                  </a:lnTo>
                  <a:lnTo>
                    <a:pt x="31893" y="334017"/>
                  </a:lnTo>
                  <a:lnTo>
                    <a:pt x="34180" y="334268"/>
                  </a:lnTo>
                  <a:lnTo>
                    <a:pt x="34590" y="334916"/>
                  </a:lnTo>
                  <a:lnTo>
                    <a:pt x="34669" y="335828"/>
                  </a:lnTo>
                  <a:lnTo>
                    <a:pt x="35251" y="336608"/>
                  </a:lnTo>
                  <a:lnTo>
                    <a:pt x="34867" y="337757"/>
                  </a:lnTo>
                  <a:lnTo>
                    <a:pt x="33255" y="339317"/>
                  </a:lnTo>
                  <a:lnTo>
                    <a:pt x="33030" y="340493"/>
                  </a:lnTo>
                  <a:lnTo>
                    <a:pt x="33215" y="340969"/>
                  </a:lnTo>
                  <a:lnTo>
                    <a:pt x="35462" y="340493"/>
                  </a:lnTo>
                  <a:lnTo>
                    <a:pt x="37299" y="341128"/>
                  </a:lnTo>
                  <a:lnTo>
                    <a:pt x="39123" y="340480"/>
                  </a:lnTo>
                  <a:lnTo>
                    <a:pt x="42586" y="339899"/>
                  </a:lnTo>
                  <a:lnTo>
                    <a:pt x="43908" y="340229"/>
                  </a:lnTo>
                  <a:lnTo>
                    <a:pt x="45983" y="341194"/>
                  </a:lnTo>
                  <a:lnTo>
                    <a:pt x="48547" y="341683"/>
                  </a:lnTo>
                  <a:lnTo>
                    <a:pt x="54165" y="341405"/>
                  </a:lnTo>
                  <a:lnTo>
                    <a:pt x="63298" y="339502"/>
                  </a:lnTo>
                  <a:lnTo>
                    <a:pt x="64897" y="338669"/>
                  </a:lnTo>
                  <a:lnTo>
                    <a:pt x="66510" y="337519"/>
                  </a:lnTo>
                  <a:lnTo>
                    <a:pt x="73171" y="333501"/>
                  </a:lnTo>
                  <a:lnTo>
                    <a:pt x="82886" y="328717"/>
                  </a:lnTo>
                  <a:lnTo>
                    <a:pt x="86375" y="326562"/>
                  </a:lnTo>
                  <a:lnTo>
                    <a:pt x="89865" y="324064"/>
                  </a:lnTo>
                  <a:lnTo>
                    <a:pt x="92826" y="322663"/>
                  </a:lnTo>
                  <a:lnTo>
                    <a:pt x="99487" y="321408"/>
                  </a:lnTo>
                  <a:lnTo>
                    <a:pt x="100928" y="320918"/>
                  </a:lnTo>
                  <a:lnTo>
                    <a:pt x="102302" y="320720"/>
                  </a:lnTo>
                  <a:lnTo>
                    <a:pt x="103227" y="319980"/>
                  </a:lnTo>
                  <a:lnTo>
                    <a:pt x="104285" y="318566"/>
                  </a:lnTo>
                  <a:lnTo>
                    <a:pt x="103994" y="317561"/>
                  </a:lnTo>
                  <a:lnTo>
                    <a:pt x="104008" y="316398"/>
                  </a:lnTo>
                  <a:lnTo>
                    <a:pt x="104668" y="315578"/>
                  </a:lnTo>
                  <a:lnTo>
                    <a:pt x="110788" y="311032"/>
                  </a:lnTo>
                  <a:lnTo>
                    <a:pt x="115573" y="307040"/>
                  </a:lnTo>
                  <a:lnTo>
                    <a:pt x="120067" y="302718"/>
                  </a:lnTo>
                  <a:lnTo>
                    <a:pt x="122604" y="300934"/>
                  </a:lnTo>
                  <a:lnTo>
                    <a:pt x="127746" y="297854"/>
                  </a:lnTo>
                  <a:lnTo>
                    <a:pt x="129530" y="293889"/>
                  </a:lnTo>
                  <a:lnTo>
                    <a:pt x="127905" y="292778"/>
                  </a:lnTo>
                  <a:lnTo>
                    <a:pt x="127918" y="292078"/>
                  </a:lnTo>
                  <a:lnTo>
                    <a:pt x="131196" y="292104"/>
                  </a:lnTo>
                  <a:lnTo>
                    <a:pt x="135438" y="288152"/>
                  </a:lnTo>
                  <a:lnTo>
                    <a:pt x="139099" y="283896"/>
                  </a:lnTo>
                  <a:lnTo>
                    <a:pt x="141439" y="281412"/>
                  </a:lnTo>
                  <a:lnTo>
                    <a:pt x="147942" y="275424"/>
                  </a:lnTo>
                  <a:lnTo>
                    <a:pt x="147810" y="274790"/>
                  </a:lnTo>
                  <a:lnTo>
                    <a:pt x="147109" y="274393"/>
                  </a:lnTo>
                  <a:lnTo>
                    <a:pt x="150083" y="274142"/>
                  </a:lnTo>
                  <a:lnTo>
                    <a:pt x="152264" y="272873"/>
                  </a:lnTo>
                  <a:lnTo>
                    <a:pt x="154379" y="270877"/>
                  </a:lnTo>
                  <a:lnTo>
                    <a:pt x="156441" y="270401"/>
                  </a:lnTo>
                  <a:lnTo>
                    <a:pt x="159639" y="270375"/>
                  </a:lnTo>
                  <a:lnTo>
                    <a:pt x="161252" y="269833"/>
                  </a:lnTo>
                  <a:lnTo>
                    <a:pt x="164596" y="268326"/>
                  </a:lnTo>
                  <a:lnTo>
                    <a:pt x="167200" y="267361"/>
                  </a:lnTo>
                  <a:lnTo>
                    <a:pt x="169645" y="266740"/>
                  </a:lnTo>
                  <a:lnTo>
                    <a:pt x="172791" y="265683"/>
                  </a:lnTo>
                  <a:lnTo>
                    <a:pt x="176069" y="264335"/>
                  </a:lnTo>
                  <a:lnTo>
                    <a:pt x="176426" y="262643"/>
                  </a:lnTo>
                  <a:lnTo>
                    <a:pt x="176492" y="260079"/>
                  </a:lnTo>
                  <a:lnTo>
                    <a:pt x="176928" y="259034"/>
                  </a:lnTo>
                  <a:lnTo>
                    <a:pt x="178104" y="260726"/>
                  </a:lnTo>
                  <a:lnTo>
                    <a:pt x="178488" y="262405"/>
                  </a:lnTo>
                  <a:lnTo>
                    <a:pt x="179280" y="263581"/>
                  </a:lnTo>
                  <a:lnTo>
                    <a:pt x="180668" y="263343"/>
                  </a:lnTo>
                  <a:lnTo>
                    <a:pt x="182082" y="262537"/>
                  </a:lnTo>
                  <a:lnTo>
                    <a:pt x="183418" y="261123"/>
                  </a:lnTo>
                  <a:lnTo>
                    <a:pt x="184845" y="260264"/>
                  </a:lnTo>
                  <a:lnTo>
                    <a:pt x="186405" y="259722"/>
                  </a:lnTo>
                  <a:lnTo>
                    <a:pt x="187184" y="260065"/>
                  </a:lnTo>
                  <a:lnTo>
                    <a:pt x="187740" y="260991"/>
                  </a:lnTo>
                  <a:lnTo>
                    <a:pt x="184039" y="262630"/>
                  </a:lnTo>
                  <a:lnTo>
                    <a:pt x="184422" y="262907"/>
                  </a:lnTo>
                  <a:lnTo>
                    <a:pt x="185850" y="262577"/>
                  </a:lnTo>
                  <a:lnTo>
                    <a:pt x="190621" y="262074"/>
                  </a:lnTo>
                  <a:lnTo>
                    <a:pt x="190951" y="263634"/>
                  </a:lnTo>
                  <a:lnTo>
                    <a:pt x="192815" y="264216"/>
                  </a:lnTo>
                  <a:lnTo>
                    <a:pt x="195260" y="264057"/>
                  </a:lnTo>
                  <a:lnTo>
                    <a:pt x="196450" y="263766"/>
                  </a:lnTo>
                  <a:lnTo>
                    <a:pt x="197732" y="262934"/>
                  </a:lnTo>
                  <a:lnTo>
                    <a:pt x="199239" y="261665"/>
                  </a:lnTo>
                  <a:lnTo>
                    <a:pt x="200825" y="259087"/>
                  </a:lnTo>
                  <a:lnTo>
                    <a:pt x="200851" y="258347"/>
                  </a:lnTo>
                  <a:lnTo>
                    <a:pt x="198380" y="257871"/>
                  </a:lnTo>
                  <a:lnTo>
                    <a:pt x="196014" y="256840"/>
                  </a:lnTo>
                  <a:lnTo>
                    <a:pt x="196357" y="255228"/>
                  </a:lnTo>
                  <a:lnTo>
                    <a:pt x="196913" y="254012"/>
                  </a:lnTo>
                  <a:lnTo>
                    <a:pt x="197758" y="252664"/>
                  </a:lnTo>
                  <a:lnTo>
                    <a:pt x="197190" y="252016"/>
                  </a:lnTo>
                  <a:lnTo>
                    <a:pt x="192987" y="252571"/>
                  </a:lnTo>
                  <a:lnTo>
                    <a:pt x="194401" y="251791"/>
                  </a:lnTo>
                  <a:lnTo>
                    <a:pt x="196159" y="251567"/>
                  </a:lnTo>
                  <a:lnTo>
                    <a:pt x="198274" y="250800"/>
                  </a:lnTo>
                  <a:lnTo>
                    <a:pt x="200005" y="249571"/>
                  </a:lnTo>
                  <a:lnTo>
                    <a:pt x="199781" y="248474"/>
                  </a:lnTo>
                  <a:lnTo>
                    <a:pt x="198737" y="248064"/>
                  </a:lnTo>
                  <a:lnTo>
                    <a:pt x="199239" y="247324"/>
                  </a:lnTo>
                  <a:lnTo>
                    <a:pt x="201657" y="246954"/>
                  </a:lnTo>
                  <a:lnTo>
                    <a:pt x="204962" y="245288"/>
                  </a:lnTo>
                  <a:lnTo>
                    <a:pt x="208332" y="243279"/>
                  </a:lnTo>
                  <a:lnTo>
                    <a:pt x="213831" y="241535"/>
                  </a:lnTo>
                  <a:lnTo>
                    <a:pt x="216342" y="240517"/>
                  </a:lnTo>
                  <a:lnTo>
                    <a:pt x="218946" y="239261"/>
                  </a:lnTo>
                  <a:lnTo>
                    <a:pt x="224643" y="235560"/>
                  </a:lnTo>
                  <a:lnTo>
                    <a:pt x="235837" y="226744"/>
                  </a:lnTo>
                  <a:lnTo>
                    <a:pt x="237754" y="225542"/>
                  </a:lnTo>
                  <a:lnTo>
                    <a:pt x="247641" y="219991"/>
                  </a:lnTo>
                  <a:lnTo>
                    <a:pt x="249980" y="218364"/>
                  </a:lnTo>
                  <a:lnTo>
                    <a:pt x="251633" y="216131"/>
                  </a:lnTo>
                  <a:lnTo>
                    <a:pt x="254606" y="214769"/>
                  </a:lnTo>
                  <a:lnTo>
                    <a:pt x="257871" y="212642"/>
                  </a:lnTo>
                  <a:lnTo>
                    <a:pt x="264823" y="208451"/>
                  </a:lnTo>
                  <a:lnTo>
                    <a:pt x="266225" y="207434"/>
                  </a:lnTo>
                  <a:lnTo>
                    <a:pt x="268603" y="205438"/>
                  </a:lnTo>
                  <a:lnTo>
                    <a:pt x="268379" y="203707"/>
                  </a:lnTo>
                  <a:lnTo>
                    <a:pt x="267718" y="203138"/>
                  </a:lnTo>
                  <a:lnTo>
                    <a:pt x="265471" y="203508"/>
                  </a:lnTo>
                  <a:lnTo>
                    <a:pt x="269450" y="200508"/>
                  </a:lnTo>
                  <a:lnTo>
                    <a:pt x="269027" y="198948"/>
                  </a:lnTo>
                  <a:lnTo>
                    <a:pt x="269264" y="198023"/>
                  </a:lnTo>
                  <a:lnTo>
                    <a:pt x="270031" y="196860"/>
                  </a:lnTo>
                  <a:lnTo>
                    <a:pt x="272053" y="195102"/>
                  </a:lnTo>
                  <a:lnTo>
                    <a:pt x="274380" y="194031"/>
                  </a:lnTo>
                  <a:lnTo>
                    <a:pt x="276217" y="193622"/>
                  </a:lnTo>
                  <a:lnTo>
                    <a:pt x="278557" y="192300"/>
                  </a:lnTo>
                  <a:lnTo>
                    <a:pt x="281689" y="190212"/>
                  </a:lnTo>
                  <a:lnTo>
                    <a:pt x="283434" y="187872"/>
                  </a:lnTo>
                  <a:lnTo>
                    <a:pt x="280103" y="189749"/>
                  </a:lnTo>
                  <a:lnTo>
                    <a:pt x="275239" y="191864"/>
                  </a:lnTo>
                  <a:lnTo>
                    <a:pt x="273097" y="191692"/>
                  </a:lnTo>
                  <a:lnTo>
                    <a:pt x="275067" y="191018"/>
                  </a:lnTo>
                  <a:lnTo>
                    <a:pt x="278424" y="189471"/>
                  </a:lnTo>
                  <a:close/>
                  <a:moveTo>
                    <a:pt x="395861" y="52936"/>
                  </a:moveTo>
                  <a:lnTo>
                    <a:pt x="395887" y="54125"/>
                  </a:lnTo>
                  <a:lnTo>
                    <a:pt x="397354" y="54681"/>
                  </a:lnTo>
                  <a:lnTo>
                    <a:pt x="398068" y="53108"/>
                  </a:lnTo>
                  <a:lnTo>
                    <a:pt x="399033" y="50160"/>
                  </a:lnTo>
                  <a:lnTo>
                    <a:pt x="398451" y="48363"/>
                  </a:lnTo>
                  <a:lnTo>
                    <a:pt x="398346" y="47107"/>
                  </a:lnTo>
                  <a:lnTo>
                    <a:pt x="397764" y="47305"/>
                  </a:lnTo>
                  <a:lnTo>
                    <a:pt x="397301" y="47794"/>
                  </a:lnTo>
                  <a:lnTo>
                    <a:pt x="395596" y="48944"/>
                  </a:lnTo>
                  <a:lnTo>
                    <a:pt x="394460" y="51336"/>
                  </a:lnTo>
                  <a:lnTo>
                    <a:pt x="394539" y="51707"/>
                  </a:lnTo>
                  <a:lnTo>
                    <a:pt x="395861" y="52936"/>
                  </a:lnTo>
                  <a:close/>
                  <a:moveTo>
                    <a:pt x="440998" y="91650"/>
                  </a:moveTo>
                  <a:lnTo>
                    <a:pt x="439848" y="90169"/>
                  </a:lnTo>
                  <a:lnTo>
                    <a:pt x="433940" y="89825"/>
                  </a:lnTo>
                  <a:lnTo>
                    <a:pt x="432301" y="90566"/>
                  </a:lnTo>
                  <a:lnTo>
                    <a:pt x="430530" y="91610"/>
                  </a:lnTo>
                  <a:lnTo>
                    <a:pt x="427595" y="92733"/>
                  </a:lnTo>
                  <a:lnTo>
                    <a:pt x="424727" y="94161"/>
                  </a:lnTo>
                  <a:lnTo>
                    <a:pt x="421093" y="97095"/>
                  </a:lnTo>
                  <a:lnTo>
                    <a:pt x="417392" y="99673"/>
                  </a:lnTo>
                  <a:lnTo>
                    <a:pt x="413889" y="101391"/>
                  </a:lnTo>
                  <a:lnTo>
                    <a:pt x="410572" y="102342"/>
                  </a:lnTo>
                  <a:lnTo>
                    <a:pt x="409091" y="102422"/>
                  </a:lnTo>
                  <a:lnTo>
                    <a:pt x="406619" y="102197"/>
                  </a:lnTo>
                  <a:lnTo>
                    <a:pt x="399218" y="99434"/>
                  </a:lnTo>
                  <a:lnTo>
                    <a:pt x="396640" y="97743"/>
                  </a:lnTo>
                  <a:lnTo>
                    <a:pt x="391776" y="93408"/>
                  </a:lnTo>
                  <a:lnTo>
                    <a:pt x="390931" y="92945"/>
                  </a:lnTo>
                  <a:lnTo>
                    <a:pt x="389661" y="93037"/>
                  </a:lnTo>
                  <a:lnTo>
                    <a:pt x="388115" y="92403"/>
                  </a:lnTo>
                  <a:lnTo>
                    <a:pt x="387243" y="91121"/>
                  </a:lnTo>
                  <a:lnTo>
                    <a:pt x="387481" y="90420"/>
                  </a:lnTo>
                  <a:lnTo>
                    <a:pt x="388274" y="89997"/>
                  </a:lnTo>
                  <a:lnTo>
                    <a:pt x="389595" y="90711"/>
                  </a:lnTo>
                  <a:lnTo>
                    <a:pt x="390098" y="89323"/>
                  </a:lnTo>
                  <a:lnTo>
                    <a:pt x="388961" y="86415"/>
                  </a:lnTo>
                  <a:lnTo>
                    <a:pt x="391340" y="79727"/>
                  </a:lnTo>
                  <a:lnTo>
                    <a:pt x="394499" y="72617"/>
                  </a:lnTo>
                  <a:lnTo>
                    <a:pt x="395107" y="70237"/>
                  </a:lnTo>
                  <a:lnTo>
                    <a:pt x="394856" y="68202"/>
                  </a:lnTo>
                  <a:lnTo>
                    <a:pt x="395821" y="66206"/>
                  </a:lnTo>
                  <a:lnTo>
                    <a:pt x="393508" y="66550"/>
                  </a:lnTo>
                  <a:lnTo>
                    <a:pt x="392728" y="61725"/>
                  </a:lnTo>
                  <a:lnTo>
                    <a:pt x="392966" y="60099"/>
                  </a:lnTo>
                  <a:lnTo>
                    <a:pt x="392887" y="58752"/>
                  </a:lnTo>
                  <a:lnTo>
                    <a:pt x="391036" y="59478"/>
                  </a:lnTo>
                  <a:lnTo>
                    <a:pt x="389781" y="61078"/>
                  </a:lnTo>
                  <a:lnTo>
                    <a:pt x="390151" y="62095"/>
                  </a:lnTo>
                  <a:lnTo>
                    <a:pt x="390177" y="63311"/>
                  </a:lnTo>
                  <a:lnTo>
                    <a:pt x="389939" y="64898"/>
                  </a:lnTo>
                  <a:lnTo>
                    <a:pt x="389279" y="66576"/>
                  </a:lnTo>
                  <a:lnTo>
                    <a:pt x="388089" y="68268"/>
                  </a:lnTo>
                  <a:lnTo>
                    <a:pt x="387111" y="69960"/>
                  </a:lnTo>
                  <a:lnTo>
                    <a:pt x="385432" y="75167"/>
                  </a:lnTo>
                  <a:lnTo>
                    <a:pt x="383886" y="78419"/>
                  </a:lnTo>
                  <a:lnTo>
                    <a:pt x="382577" y="79622"/>
                  </a:lnTo>
                  <a:lnTo>
                    <a:pt x="380409" y="80058"/>
                  </a:lnTo>
                  <a:lnTo>
                    <a:pt x="378810" y="79780"/>
                  </a:lnTo>
                  <a:lnTo>
                    <a:pt x="378771" y="78313"/>
                  </a:lnTo>
                  <a:lnTo>
                    <a:pt x="380251" y="74995"/>
                  </a:lnTo>
                  <a:lnTo>
                    <a:pt x="380423" y="73621"/>
                  </a:lnTo>
                  <a:lnTo>
                    <a:pt x="379524" y="72986"/>
                  </a:lnTo>
                  <a:lnTo>
                    <a:pt x="375902" y="71282"/>
                  </a:lnTo>
                  <a:lnTo>
                    <a:pt x="374687" y="69577"/>
                  </a:lnTo>
                  <a:lnTo>
                    <a:pt x="373669" y="69920"/>
                  </a:lnTo>
                  <a:lnTo>
                    <a:pt x="372321" y="71202"/>
                  </a:lnTo>
                  <a:lnTo>
                    <a:pt x="371964" y="70145"/>
                  </a:lnTo>
                  <a:lnTo>
                    <a:pt x="371171" y="69590"/>
                  </a:lnTo>
                  <a:lnTo>
                    <a:pt x="369518" y="69246"/>
                  </a:lnTo>
                  <a:lnTo>
                    <a:pt x="370192" y="67938"/>
                  </a:lnTo>
                  <a:lnTo>
                    <a:pt x="371276" y="67316"/>
                  </a:lnTo>
                  <a:lnTo>
                    <a:pt x="373999" y="63734"/>
                  </a:lnTo>
                  <a:lnTo>
                    <a:pt x="375611" y="62651"/>
                  </a:lnTo>
                  <a:lnTo>
                    <a:pt x="376048" y="59161"/>
                  </a:lnTo>
                  <a:lnTo>
                    <a:pt x="377396" y="57826"/>
                  </a:lnTo>
                  <a:lnTo>
                    <a:pt x="378175" y="56280"/>
                  </a:lnTo>
                  <a:lnTo>
                    <a:pt x="380211" y="53940"/>
                  </a:lnTo>
                  <a:lnTo>
                    <a:pt x="379326" y="47358"/>
                  </a:lnTo>
                  <a:lnTo>
                    <a:pt x="379207" y="45230"/>
                  </a:lnTo>
                  <a:lnTo>
                    <a:pt x="379550" y="41701"/>
                  </a:lnTo>
                  <a:lnTo>
                    <a:pt x="378995" y="39203"/>
                  </a:lnTo>
                  <a:lnTo>
                    <a:pt x="379260" y="38529"/>
                  </a:lnTo>
                  <a:lnTo>
                    <a:pt x="382287" y="39110"/>
                  </a:lnTo>
                  <a:lnTo>
                    <a:pt x="383529" y="38873"/>
                  </a:lnTo>
                  <a:lnTo>
                    <a:pt x="383727" y="35476"/>
                  </a:lnTo>
                  <a:lnTo>
                    <a:pt x="384916" y="34312"/>
                  </a:lnTo>
                  <a:lnTo>
                    <a:pt x="385908" y="33017"/>
                  </a:lnTo>
                  <a:lnTo>
                    <a:pt x="386093" y="29343"/>
                  </a:lnTo>
                  <a:lnTo>
                    <a:pt x="385710" y="28100"/>
                  </a:lnTo>
                  <a:lnTo>
                    <a:pt x="385591" y="26845"/>
                  </a:lnTo>
                  <a:lnTo>
                    <a:pt x="385763" y="26884"/>
                  </a:lnTo>
                  <a:lnTo>
                    <a:pt x="385987" y="25629"/>
                  </a:lnTo>
                  <a:lnTo>
                    <a:pt x="385974" y="23395"/>
                  </a:lnTo>
                  <a:lnTo>
                    <a:pt x="384983" y="23593"/>
                  </a:lnTo>
                  <a:lnTo>
                    <a:pt x="382247" y="25166"/>
                  </a:lnTo>
                  <a:lnTo>
                    <a:pt x="380965" y="24915"/>
                  </a:lnTo>
                  <a:lnTo>
                    <a:pt x="380978" y="23844"/>
                  </a:lnTo>
                  <a:lnTo>
                    <a:pt x="381493" y="22509"/>
                  </a:lnTo>
                  <a:lnTo>
                    <a:pt x="382405" y="21254"/>
                  </a:lnTo>
                  <a:lnTo>
                    <a:pt x="382511" y="20408"/>
                  </a:lnTo>
                  <a:lnTo>
                    <a:pt x="379617" y="17949"/>
                  </a:lnTo>
                  <a:lnTo>
                    <a:pt x="378216" y="17064"/>
                  </a:lnTo>
                  <a:lnTo>
                    <a:pt x="377251" y="17487"/>
                  </a:lnTo>
                  <a:lnTo>
                    <a:pt x="376193" y="18267"/>
                  </a:lnTo>
                  <a:lnTo>
                    <a:pt x="375307" y="17870"/>
                  </a:lnTo>
                  <a:lnTo>
                    <a:pt x="375003" y="16469"/>
                  </a:lnTo>
                  <a:lnTo>
                    <a:pt x="370708" y="14791"/>
                  </a:lnTo>
                  <a:lnTo>
                    <a:pt x="370192" y="14262"/>
                  </a:lnTo>
                  <a:lnTo>
                    <a:pt x="371713" y="11856"/>
                  </a:lnTo>
                  <a:lnTo>
                    <a:pt x="369333" y="13350"/>
                  </a:lnTo>
                  <a:lnTo>
                    <a:pt x="367562" y="14817"/>
                  </a:lnTo>
                  <a:lnTo>
                    <a:pt x="365751" y="15742"/>
                  </a:lnTo>
                  <a:lnTo>
                    <a:pt x="366108" y="14434"/>
                  </a:lnTo>
                  <a:lnTo>
                    <a:pt x="365976" y="13416"/>
                  </a:lnTo>
                  <a:lnTo>
                    <a:pt x="365289" y="12094"/>
                  </a:lnTo>
                  <a:lnTo>
                    <a:pt x="365751" y="10786"/>
                  </a:lnTo>
                  <a:lnTo>
                    <a:pt x="365434" y="6252"/>
                  </a:lnTo>
                  <a:lnTo>
                    <a:pt x="364932" y="4772"/>
                  </a:lnTo>
                  <a:lnTo>
                    <a:pt x="365011" y="3027"/>
                  </a:lnTo>
                  <a:lnTo>
                    <a:pt x="368513" y="0"/>
                  </a:lnTo>
                  <a:lnTo>
                    <a:pt x="364443" y="106"/>
                  </a:lnTo>
                  <a:lnTo>
                    <a:pt x="360147" y="740"/>
                  </a:lnTo>
                  <a:lnTo>
                    <a:pt x="361099" y="5789"/>
                  </a:lnTo>
                  <a:lnTo>
                    <a:pt x="362513" y="10574"/>
                  </a:lnTo>
                  <a:lnTo>
                    <a:pt x="362989" y="13521"/>
                  </a:lnTo>
                  <a:lnTo>
                    <a:pt x="362963" y="16747"/>
                  </a:lnTo>
                  <a:lnTo>
                    <a:pt x="361244" y="19826"/>
                  </a:lnTo>
                  <a:lnTo>
                    <a:pt x="358284" y="22166"/>
                  </a:lnTo>
                  <a:lnTo>
                    <a:pt x="358640" y="23382"/>
                  </a:lnTo>
                  <a:lnTo>
                    <a:pt x="358931" y="25774"/>
                  </a:lnTo>
                  <a:lnTo>
                    <a:pt x="359896" y="26012"/>
                  </a:lnTo>
                  <a:lnTo>
                    <a:pt x="359870" y="26778"/>
                  </a:lnTo>
                  <a:lnTo>
                    <a:pt x="359183" y="27981"/>
                  </a:lnTo>
                  <a:lnTo>
                    <a:pt x="359183" y="28986"/>
                  </a:lnTo>
                  <a:lnTo>
                    <a:pt x="359751" y="30612"/>
                  </a:lnTo>
                  <a:lnTo>
                    <a:pt x="360636" y="30070"/>
                  </a:lnTo>
                  <a:lnTo>
                    <a:pt x="363161" y="27717"/>
                  </a:lnTo>
                  <a:lnTo>
                    <a:pt x="364721" y="26660"/>
                  </a:lnTo>
                  <a:lnTo>
                    <a:pt x="366306" y="25734"/>
                  </a:lnTo>
                  <a:lnTo>
                    <a:pt x="367509" y="25232"/>
                  </a:lnTo>
                  <a:lnTo>
                    <a:pt x="368448" y="25417"/>
                  </a:lnTo>
                  <a:lnTo>
                    <a:pt x="367483" y="26514"/>
                  </a:lnTo>
                  <a:lnTo>
                    <a:pt x="366412" y="27413"/>
                  </a:lnTo>
                  <a:lnTo>
                    <a:pt x="362817" y="29435"/>
                  </a:lnTo>
                  <a:lnTo>
                    <a:pt x="359896" y="31841"/>
                  </a:lnTo>
                  <a:lnTo>
                    <a:pt x="362249" y="50041"/>
                  </a:lnTo>
                  <a:lnTo>
                    <a:pt x="362328" y="51799"/>
                  </a:lnTo>
                  <a:lnTo>
                    <a:pt x="361813" y="55328"/>
                  </a:lnTo>
                  <a:lnTo>
                    <a:pt x="362302" y="56227"/>
                  </a:lnTo>
                  <a:lnTo>
                    <a:pt x="363663" y="55817"/>
                  </a:lnTo>
                  <a:lnTo>
                    <a:pt x="364958" y="54403"/>
                  </a:lnTo>
                  <a:lnTo>
                    <a:pt x="365025" y="53306"/>
                  </a:lnTo>
                  <a:lnTo>
                    <a:pt x="364099" y="49182"/>
                  </a:lnTo>
                  <a:lnTo>
                    <a:pt x="364166" y="45494"/>
                  </a:lnTo>
                  <a:lnTo>
                    <a:pt x="364998" y="43657"/>
                  </a:lnTo>
                  <a:lnTo>
                    <a:pt x="365857" y="42349"/>
                  </a:lnTo>
                  <a:lnTo>
                    <a:pt x="365341" y="45574"/>
                  </a:lnTo>
                  <a:lnTo>
                    <a:pt x="365262" y="48508"/>
                  </a:lnTo>
                  <a:lnTo>
                    <a:pt x="368289" y="52156"/>
                  </a:lnTo>
                  <a:lnTo>
                    <a:pt x="368937" y="51997"/>
                  </a:lnTo>
                  <a:lnTo>
                    <a:pt x="369122" y="50609"/>
                  </a:lnTo>
                  <a:lnTo>
                    <a:pt x="370020" y="49671"/>
                  </a:lnTo>
                  <a:lnTo>
                    <a:pt x="370734" y="49882"/>
                  </a:lnTo>
                  <a:lnTo>
                    <a:pt x="371686" y="51878"/>
                  </a:lnTo>
                  <a:lnTo>
                    <a:pt x="371197" y="52856"/>
                  </a:lnTo>
                  <a:lnTo>
                    <a:pt x="369413" y="54257"/>
                  </a:lnTo>
                  <a:lnTo>
                    <a:pt x="368566" y="55791"/>
                  </a:lnTo>
                  <a:lnTo>
                    <a:pt x="369373" y="56637"/>
                  </a:lnTo>
                  <a:lnTo>
                    <a:pt x="369505" y="57945"/>
                  </a:lnTo>
                  <a:lnTo>
                    <a:pt x="368699" y="59663"/>
                  </a:lnTo>
                  <a:lnTo>
                    <a:pt x="367285" y="61210"/>
                  </a:lnTo>
                  <a:lnTo>
                    <a:pt x="365963" y="62281"/>
                  </a:lnTo>
                  <a:lnTo>
                    <a:pt x="364244" y="58910"/>
                  </a:lnTo>
                  <a:lnTo>
                    <a:pt x="362791" y="59121"/>
                  </a:lnTo>
                  <a:lnTo>
                    <a:pt x="363438" y="65849"/>
                  </a:lnTo>
                  <a:lnTo>
                    <a:pt x="363293" y="67065"/>
                  </a:lnTo>
                  <a:lnTo>
                    <a:pt x="362288" y="70356"/>
                  </a:lnTo>
                  <a:lnTo>
                    <a:pt x="362024" y="72061"/>
                  </a:lnTo>
                  <a:lnTo>
                    <a:pt x="362923" y="72960"/>
                  </a:lnTo>
                  <a:lnTo>
                    <a:pt x="364231" y="73317"/>
                  </a:lnTo>
                  <a:lnTo>
                    <a:pt x="366016" y="72921"/>
                  </a:lnTo>
                  <a:lnTo>
                    <a:pt x="367906" y="72273"/>
                  </a:lnTo>
                  <a:lnTo>
                    <a:pt x="369149" y="72114"/>
                  </a:lnTo>
                  <a:lnTo>
                    <a:pt x="370192" y="76172"/>
                  </a:lnTo>
                  <a:lnTo>
                    <a:pt x="368593" y="76304"/>
                  </a:lnTo>
                  <a:lnTo>
                    <a:pt x="366836" y="76899"/>
                  </a:lnTo>
                  <a:lnTo>
                    <a:pt x="364826" y="78049"/>
                  </a:lnTo>
                  <a:lnTo>
                    <a:pt x="363438" y="79926"/>
                  </a:lnTo>
                  <a:lnTo>
                    <a:pt x="363835" y="76291"/>
                  </a:lnTo>
                  <a:lnTo>
                    <a:pt x="362989" y="75749"/>
                  </a:lnTo>
                  <a:lnTo>
                    <a:pt x="361958" y="76542"/>
                  </a:lnTo>
                  <a:lnTo>
                    <a:pt x="361006" y="81591"/>
                  </a:lnTo>
                  <a:lnTo>
                    <a:pt x="360927" y="83098"/>
                  </a:lnTo>
                  <a:lnTo>
                    <a:pt x="362090" y="83494"/>
                  </a:lnTo>
                  <a:lnTo>
                    <a:pt x="360610" y="85054"/>
                  </a:lnTo>
                  <a:lnTo>
                    <a:pt x="359314" y="86640"/>
                  </a:lnTo>
                  <a:lnTo>
                    <a:pt x="358826" y="88253"/>
                  </a:lnTo>
                  <a:lnTo>
                    <a:pt x="357953" y="93447"/>
                  </a:lnTo>
                  <a:lnTo>
                    <a:pt x="357794" y="96870"/>
                  </a:lnTo>
                  <a:lnTo>
                    <a:pt x="356380" y="97333"/>
                  </a:lnTo>
                  <a:lnTo>
                    <a:pt x="354900" y="98139"/>
                  </a:lnTo>
                  <a:lnTo>
                    <a:pt x="353274" y="99474"/>
                  </a:lnTo>
                  <a:lnTo>
                    <a:pt x="351939" y="103122"/>
                  </a:lnTo>
                  <a:lnTo>
                    <a:pt x="349864" y="105330"/>
                  </a:lnTo>
                  <a:lnTo>
                    <a:pt x="345462" y="108938"/>
                  </a:lnTo>
                  <a:lnTo>
                    <a:pt x="340414" y="114740"/>
                  </a:lnTo>
                  <a:lnTo>
                    <a:pt x="336448" y="119803"/>
                  </a:lnTo>
                  <a:lnTo>
                    <a:pt x="332708" y="124931"/>
                  </a:lnTo>
                  <a:lnTo>
                    <a:pt x="330963" y="126543"/>
                  </a:lnTo>
                  <a:lnTo>
                    <a:pt x="326945" y="128936"/>
                  </a:lnTo>
                  <a:lnTo>
                    <a:pt x="324883" y="129980"/>
                  </a:lnTo>
                  <a:lnTo>
                    <a:pt x="323733" y="130257"/>
                  </a:lnTo>
                  <a:lnTo>
                    <a:pt x="322729" y="130231"/>
                  </a:lnTo>
                  <a:lnTo>
                    <a:pt x="316080" y="131936"/>
                  </a:lnTo>
                  <a:lnTo>
                    <a:pt x="308864" y="135003"/>
                  </a:lnTo>
                  <a:lnTo>
                    <a:pt x="307423" y="135862"/>
                  </a:lnTo>
                  <a:lnTo>
                    <a:pt x="306101" y="137051"/>
                  </a:lnTo>
                  <a:lnTo>
                    <a:pt x="304753" y="138584"/>
                  </a:lnTo>
                  <a:lnTo>
                    <a:pt x="303709" y="140104"/>
                  </a:lnTo>
                  <a:lnTo>
                    <a:pt x="303101" y="141730"/>
                  </a:lnTo>
                  <a:lnTo>
                    <a:pt x="302850" y="143131"/>
                  </a:lnTo>
                  <a:lnTo>
                    <a:pt x="304119" y="145484"/>
                  </a:lnTo>
                  <a:lnTo>
                    <a:pt x="307952" y="147149"/>
                  </a:lnTo>
                  <a:lnTo>
                    <a:pt x="311230" y="149277"/>
                  </a:lnTo>
                  <a:lnTo>
                    <a:pt x="311864" y="151868"/>
                  </a:lnTo>
                  <a:lnTo>
                    <a:pt x="312988" y="154062"/>
                  </a:lnTo>
                  <a:lnTo>
                    <a:pt x="315102" y="155027"/>
                  </a:lnTo>
                  <a:lnTo>
                    <a:pt x="317772" y="155397"/>
                  </a:lnTo>
                  <a:lnTo>
                    <a:pt x="320522" y="157988"/>
                  </a:lnTo>
                  <a:lnTo>
                    <a:pt x="320773" y="160274"/>
                  </a:lnTo>
                  <a:lnTo>
                    <a:pt x="320389" y="162640"/>
                  </a:lnTo>
                  <a:lnTo>
                    <a:pt x="319649" y="165152"/>
                  </a:lnTo>
                  <a:lnTo>
                    <a:pt x="314203" y="171178"/>
                  </a:lnTo>
                  <a:lnTo>
                    <a:pt x="311044" y="174417"/>
                  </a:lnTo>
                  <a:lnTo>
                    <a:pt x="303246" y="180695"/>
                  </a:lnTo>
                  <a:lnTo>
                    <a:pt x="295171" y="186550"/>
                  </a:lnTo>
                  <a:lnTo>
                    <a:pt x="288271" y="190938"/>
                  </a:lnTo>
                  <a:lnTo>
                    <a:pt x="286949" y="191864"/>
                  </a:lnTo>
                  <a:lnTo>
                    <a:pt x="285694" y="192921"/>
                  </a:lnTo>
                  <a:lnTo>
                    <a:pt x="285403" y="193569"/>
                  </a:lnTo>
                  <a:lnTo>
                    <a:pt x="285733" y="193939"/>
                  </a:lnTo>
                  <a:lnTo>
                    <a:pt x="287756" y="193912"/>
                  </a:lnTo>
                  <a:lnTo>
                    <a:pt x="290373" y="192961"/>
                  </a:lnTo>
                  <a:lnTo>
                    <a:pt x="290439" y="192194"/>
                  </a:lnTo>
                  <a:lnTo>
                    <a:pt x="291351" y="191309"/>
                  </a:lnTo>
                  <a:lnTo>
                    <a:pt x="292289" y="191097"/>
                  </a:lnTo>
                  <a:lnTo>
                    <a:pt x="292686" y="191639"/>
                  </a:lnTo>
                  <a:lnTo>
                    <a:pt x="291391" y="192617"/>
                  </a:lnTo>
                  <a:lnTo>
                    <a:pt x="288853" y="196093"/>
                  </a:lnTo>
                  <a:lnTo>
                    <a:pt x="288588" y="196635"/>
                  </a:lnTo>
                  <a:lnTo>
                    <a:pt x="288972" y="196886"/>
                  </a:lnTo>
                  <a:lnTo>
                    <a:pt x="293188" y="195736"/>
                  </a:lnTo>
                  <a:lnTo>
                    <a:pt x="295210" y="196450"/>
                  </a:lnTo>
                  <a:lnTo>
                    <a:pt x="294999" y="197322"/>
                  </a:lnTo>
                  <a:lnTo>
                    <a:pt x="293704" y="199688"/>
                  </a:lnTo>
                  <a:lnTo>
                    <a:pt x="293307" y="200772"/>
                  </a:lnTo>
                  <a:lnTo>
                    <a:pt x="294563" y="201764"/>
                  </a:lnTo>
                  <a:lnTo>
                    <a:pt x="296796" y="200918"/>
                  </a:lnTo>
                  <a:lnTo>
                    <a:pt x="299175" y="199768"/>
                  </a:lnTo>
                  <a:lnTo>
                    <a:pt x="307238" y="196278"/>
                  </a:lnTo>
                  <a:lnTo>
                    <a:pt x="312578" y="193754"/>
                  </a:lnTo>
                  <a:lnTo>
                    <a:pt x="318010" y="190806"/>
                  </a:lnTo>
                  <a:lnTo>
                    <a:pt x="321460" y="188493"/>
                  </a:lnTo>
                  <a:lnTo>
                    <a:pt x="324830" y="185718"/>
                  </a:lnTo>
                  <a:lnTo>
                    <a:pt x="330937" y="181501"/>
                  </a:lnTo>
                  <a:lnTo>
                    <a:pt x="334519" y="178514"/>
                  </a:lnTo>
                  <a:lnTo>
                    <a:pt x="338166" y="175699"/>
                  </a:lnTo>
                  <a:lnTo>
                    <a:pt x="342198" y="172976"/>
                  </a:lnTo>
                  <a:lnTo>
                    <a:pt x="347828" y="169408"/>
                  </a:lnTo>
                  <a:lnTo>
                    <a:pt x="352521" y="165257"/>
                  </a:lnTo>
                  <a:lnTo>
                    <a:pt x="355679" y="163433"/>
                  </a:lnTo>
                  <a:lnTo>
                    <a:pt x="358706" y="161464"/>
                  </a:lnTo>
                  <a:lnTo>
                    <a:pt x="366386" y="156811"/>
                  </a:lnTo>
                  <a:lnTo>
                    <a:pt x="374224" y="150123"/>
                  </a:lnTo>
                  <a:lnTo>
                    <a:pt x="372215" y="148207"/>
                  </a:lnTo>
                  <a:lnTo>
                    <a:pt x="372532" y="146792"/>
                  </a:lnTo>
                  <a:lnTo>
                    <a:pt x="373669" y="144969"/>
                  </a:lnTo>
                  <a:lnTo>
                    <a:pt x="376418" y="141479"/>
                  </a:lnTo>
                  <a:lnTo>
                    <a:pt x="380092" y="138624"/>
                  </a:lnTo>
                  <a:lnTo>
                    <a:pt x="381995" y="137342"/>
                  </a:lnTo>
                  <a:lnTo>
                    <a:pt x="383859" y="136324"/>
                  </a:lnTo>
                  <a:lnTo>
                    <a:pt x="389053" y="134329"/>
                  </a:lnTo>
                  <a:lnTo>
                    <a:pt x="392265" y="133350"/>
                  </a:lnTo>
                  <a:lnTo>
                    <a:pt x="395068" y="133139"/>
                  </a:lnTo>
                  <a:lnTo>
                    <a:pt x="397922" y="133482"/>
                  </a:lnTo>
                  <a:lnTo>
                    <a:pt x="400460" y="134196"/>
                  </a:lnTo>
                  <a:lnTo>
                    <a:pt x="400804" y="135161"/>
                  </a:lnTo>
                  <a:lnTo>
                    <a:pt x="400368" y="137448"/>
                  </a:lnTo>
                  <a:lnTo>
                    <a:pt x="400870" y="137844"/>
                  </a:lnTo>
                  <a:lnTo>
                    <a:pt x="404016" y="135095"/>
                  </a:lnTo>
                  <a:lnTo>
                    <a:pt x="404584" y="133734"/>
                  </a:lnTo>
                  <a:lnTo>
                    <a:pt x="404386" y="132822"/>
                  </a:lnTo>
                  <a:lnTo>
                    <a:pt x="405007" y="131672"/>
                  </a:lnTo>
                  <a:lnTo>
                    <a:pt x="408510" y="127072"/>
                  </a:lnTo>
                  <a:lnTo>
                    <a:pt x="412079" y="123133"/>
                  </a:lnTo>
                  <a:lnTo>
                    <a:pt x="415118" y="122327"/>
                  </a:lnTo>
                  <a:lnTo>
                    <a:pt x="418449" y="120609"/>
                  </a:lnTo>
                  <a:lnTo>
                    <a:pt x="421978" y="118256"/>
                  </a:lnTo>
                  <a:lnTo>
                    <a:pt x="425044" y="115190"/>
                  </a:lnTo>
                  <a:lnTo>
                    <a:pt x="430200" y="108224"/>
                  </a:lnTo>
                  <a:lnTo>
                    <a:pt x="435605" y="101325"/>
                  </a:lnTo>
                  <a:lnTo>
                    <a:pt x="438738" y="98285"/>
                  </a:lnTo>
                  <a:lnTo>
                    <a:pt x="442069" y="95509"/>
                  </a:lnTo>
                  <a:lnTo>
                    <a:pt x="443695" y="93632"/>
                  </a:lnTo>
                  <a:lnTo>
                    <a:pt x="442861" y="92707"/>
                  </a:lnTo>
                  <a:lnTo>
                    <a:pt x="440998" y="9165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6" name="Volný tvar: obrazec 113">
              <a:extLst>
                <a:ext uri="{FF2B5EF4-FFF2-40B4-BE49-F238E27FC236}">
                  <a16:creationId xmlns:a16="http://schemas.microsoft.com/office/drawing/2014/main" id="{4316BE35-52FD-C663-D7E2-DF1383B45642}"/>
                </a:ext>
              </a:extLst>
            </p:cNvPr>
            <p:cNvSpPr/>
            <p:nvPr/>
          </p:nvSpPr>
          <p:spPr>
            <a:xfrm>
              <a:off x="3380105" y="3288161"/>
              <a:ext cx="88972" cy="82747"/>
            </a:xfrm>
            <a:custGeom>
              <a:avLst/>
              <a:gdLst>
                <a:gd name="connsiteX0" fmla="*/ 44252 w 83679"/>
                <a:gd name="connsiteY0" fmla="*/ 6437 h 77824"/>
                <a:gd name="connsiteX1" fmla="*/ 49724 w 83679"/>
                <a:gd name="connsiteY1" fmla="*/ 5036 h 77824"/>
                <a:gd name="connsiteX2" fmla="*/ 49195 w 83679"/>
                <a:gd name="connsiteY2" fmla="*/ 4890 h 77824"/>
                <a:gd name="connsiteX3" fmla="*/ 46181 w 83679"/>
                <a:gd name="connsiteY3" fmla="*/ 5221 h 77824"/>
                <a:gd name="connsiteX4" fmla="*/ 41397 w 83679"/>
                <a:gd name="connsiteY4" fmla="*/ 6291 h 77824"/>
                <a:gd name="connsiteX5" fmla="*/ 42282 w 83679"/>
                <a:gd name="connsiteY5" fmla="*/ 6675 h 77824"/>
                <a:gd name="connsiteX6" fmla="*/ 44252 w 83679"/>
                <a:gd name="connsiteY6" fmla="*/ 6437 h 77824"/>
                <a:gd name="connsiteX7" fmla="*/ 52883 w 83679"/>
                <a:gd name="connsiteY7" fmla="*/ 4917 h 77824"/>
                <a:gd name="connsiteX8" fmla="*/ 57059 w 83679"/>
                <a:gd name="connsiteY8" fmla="*/ 4481 h 77824"/>
                <a:gd name="connsiteX9" fmla="*/ 57046 w 83679"/>
                <a:gd name="connsiteY9" fmla="*/ 4309 h 77824"/>
                <a:gd name="connsiteX10" fmla="*/ 55962 w 83679"/>
                <a:gd name="connsiteY10" fmla="*/ 4031 h 77824"/>
                <a:gd name="connsiteX11" fmla="*/ 52407 w 83679"/>
                <a:gd name="connsiteY11" fmla="*/ 4084 h 77824"/>
                <a:gd name="connsiteX12" fmla="*/ 51270 w 83679"/>
                <a:gd name="connsiteY12" fmla="*/ 4269 h 77824"/>
                <a:gd name="connsiteX13" fmla="*/ 51495 w 83679"/>
                <a:gd name="connsiteY13" fmla="*/ 4586 h 77824"/>
                <a:gd name="connsiteX14" fmla="*/ 52883 w 83679"/>
                <a:gd name="connsiteY14" fmla="*/ 4917 h 77824"/>
                <a:gd name="connsiteX15" fmla="*/ 65637 w 83679"/>
                <a:gd name="connsiteY15" fmla="*/ 3080 h 77824"/>
                <a:gd name="connsiteX16" fmla="*/ 64739 w 83679"/>
                <a:gd name="connsiteY16" fmla="*/ 2961 h 77824"/>
                <a:gd name="connsiteX17" fmla="*/ 62122 w 83679"/>
                <a:gd name="connsiteY17" fmla="*/ 3529 h 77824"/>
                <a:gd name="connsiteX18" fmla="*/ 61937 w 83679"/>
                <a:gd name="connsiteY18" fmla="*/ 3793 h 77824"/>
                <a:gd name="connsiteX19" fmla="*/ 62650 w 83679"/>
                <a:gd name="connsiteY19" fmla="*/ 3978 h 77824"/>
                <a:gd name="connsiteX20" fmla="*/ 65637 w 83679"/>
                <a:gd name="connsiteY20" fmla="*/ 3080 h 77824"/>
                <a:gd name="connsiteX21" fmla="*/ 75577 w 83679"/>
                <a:gd name="connsiteY21" fmla="*/ 0 h 77824"/>
                <a:gd name="connsiteX22" fmla="*/ 74599 w 83679"/>
                <a:gd name="connsiteY22" fmla="*/ 0 h 77824"/>
                <a:gd name="connsiteX23" fmla="*/ 72775 w 83679"/>
                <a:gd name="connsiteY23" fmla="*/ 529 h 77824"/>
                <a:gd name="connsiteX24" fmla="*/ 72193 w 83679"/>
                <a:gd name="connsiteY24" fmla="*/ 1242 h 77824"/>
                <a:gd name="connsiteX25" fmla="*/ 74149 w 83679"/>
                <a:gd name="connsiteY25" fmla="*/ 1150 h 77824"/>
                <a:gd name="connsiteX26" fmla="*/ 75577 w 83679"/>
                <a:gd name="connsiteY26" fmla="*/ 0 h 77824"/>
                <a:gd name="connsiteX27" fmla="*/ 14209 w 83679"/>
                <a:gd name="connsiteY27" fmla="*/ 60218 h 77824"/>
                <a:gd name="connsiteX28" fmla="*/ 11420 w 83679"/>
                <a:gd name="connsiteY28" fmla="*/ 61342 h 77824"/>
                <a:gd name="connsiteX29" fmla="*/ 7851 w 83679"/>
                <a:gd name="connsiteY29" fmla="*/ 60945 h 77824"/>
                <a:gd name="connsiteX30" fmla="*/ 5155 w 83679"/>
                <a:gd name="connsiteY30" fmla="*/ 60126 h 77824"/>
                <a:gd name="connsiteX31" fmla="*/ 1639 w 83679"/>
                <a:gd name="connsiteY31" fmla="*/ 60285 h 77824"/>
                <a:gd name="connsiteX32" fmla="*/ 0 w 83679"/>
                <a:gd name="connsiteY32" fmla="*/ 60721 h 77824"/>
                <a:gd name="connsiteX33" fmla="*/ 542 w 83679"/>
                <a:gd name="connsiteY33" fmla="*/ 63073 h 77824"/>
                <a:gd name="connsiteX34" fmla="*/ 1005 w 83679"/>
                <a:gd name="connsiteY34" fmla="*/ 63827 h 77824"/>
                <a:gd name="connsiteX35" fmla="*/ 1626 w 83679"/>
                <a:gd name="connsiteY35" fmla="*/ 64316 h 77824"/>
                <a:gd name="connsiteX36" fmla="*/ 2471 w 83679"/>
                <a:gd name="connsiteY36" fmla="*/ 64408 h 77824"/>
                <a:gd name="connsiteX37" fmla="*/ 3463 w 83679"/>
                <a:gd name="connsiteY37" fmla="*/ 63827 h 77824"/>
                <a:gd name="connsiteX38" fmla="*/ 4851 w 83679"/>
                <a:gd name="connsiteY38" fmla="*/ 63219 h 77824"/>
                <a:gd name="connsiteX39" fmla="*/ 7018 w 83679"/>
                <a:gd name="connsiteY39" fmla="*/ 63510 h 77824"/>
                <a:gd name="connsiteX40" fmla="*/ 8578 w 83679"/>
                <a:gd name="connsiteY40" fmla="*/ 64078 h 77824"/>
                <a:gd name="connsiteX41" fmla="*/ 9120 w 83679"/>
                <a:gd name="connsiteY41" fmla="*/ 64673 h 77824"/>
                <a:gd name="connsiteX42" fmla="*/ 10151 w 83679"/>
                <a:gd name="connsiteY42" fmla="*/ 65228 h 77824"/>
                <a:gd name="connsiteX43" fmla="*/ 11671 w 83679"/>
                <a:gd name="connsiteY43" fmla="*/ 65360 h 77824"/>
                <a:gd name="connsiteX44" fmla="*/ 14684 w 83679"/>
                <a:gd name="connsiteY44" fmla="*/ 64289 h 77824"/>
                <a:gd name="connsiteX45" fmla="*/ 17592 w 83679"/>
                <a:gd name="connsiteY45" fmla="*/ 62650 h 77824"/>
                <a:gd name="connsiteX46" fmla="*/ 18465 w 83679"/>
                <a:gd name="connsiteY46" fmla="*/ 61514 h 77824"/>
                <a:gd name="connsiteX47" fmla="*/ 18822 w 83679"/>
                <a:gd name="connsiteY47" fmla="*/ 60483 h 77824"/>
                <a:gd name="connsiteX48" fmla="*/ 16337 w 83679"/>
                <a:gd name="connsiteY48" fmla="*/ 61183 h 77824"/>
                <a:gd name="connsiteX49" fmla="*/ 14209 w 83679"/>
                <a:gd name="connsiteY49" fmla="*/ 60218 h 77824"/>
                <a:gd name="connsiteX50" fmla="*/ 39586 w 83679"/>
                <a:gd name="connsiteY50" fmla="*/ 8525 h 77824"/>
                <a:gd name="connsiteX51" fmla="*/ 37868 w 83679"/>
                <a:gd name="connsiteY51" fmla="*/ 8472 h 77824"/>
                <a:gd name="connsiteX52" fmla="*/ 35290 w 83679"/>
                <a:gd name="connsiteY52" fmla="*/ 10191 h 77824"/>
                <a:gd name="connsiteX53" fmla="*/ 35608 w 83679"/>
                <a:gd name="connsiteY53" fmla="*/ 10508 h 77824"/>
                <a:gd name="connsiteX54" fmla="*/ 39586 w 83679"/>
                <a:gd name="connsiteY54" fmla="*/ 8525 h 77824"/>
                <a:gd name="connsiteX55" fmla="*/ 80785 w 83679"/>
                <a:gd name="connsiteY55" fmla="*/ 8737 h 77824"/>
                <a:gd name="connsiteX56" fmla="*/ 78908 w 83679"/>
                <a:gd name="connsiteY56" fmla="*/ 8023 h 77824"/>
                <a:gd name="connsiteX57" fmla="*/ 77758 w 83679"/>
                <a:gd name="connsiteY57" fmla="*/ 6728 h 77824"/>
                <a:gd name="connsiteX58" fmla="*/ 75775 w 83679"/>
                <a:gd name="connsiteY58" fmla="*/ 4957 h 77824"/>
                <a:gd name="connsiteX59" fmla="*/ 70435 w 83679"/>
                <a:gd name="connsiteY59" fmla="*/ 5142 h 77824"/>
                <a:gd name="connsiteX60" fmla="*/ 65981 w 83679"/>
                <a:gd name="connsiteY60" fmla="*/ 5657 h 77824"/>
                <a:gd name="connsiteX61" fmla="*/ 59835 w 83679"/>
                <a:gd name="connsiteY61" fmla="*/ 5882 h 77824"/>
                <a:gd name="connsiteX62" fmla="*/ 55817 w 83679"/>
                <a:gd name="connsiteY62" fmla="*/ 6741 h 77824"/>
                <a:gd name="connsiteX63" fmla="*/ 48508 w 83679"/>
                <a:gd name="connsiteY63" fmla="*/ 9609 h 77824"/>
                <a:gd name="connsiteX64" fmla="*/ 46631 w 83679"/>
                <a:gd name="connsiteY64" fmla="*/ 11076 h 77824"/>
                <a:gd name="connsiteX65" fmla="*/ 44661 w 83679"/>
                <a:gd name="connsiteY65" fmla="*/ 14235 h 77824"/>
                <a:gd name="connsiteX66" fmla="*/ 38238 w 83679"/>
                <a:gd name="connsiteY66" fmla="*/ 17896 h 77824"/>
                <a:gd name="connsiteX67" fmla="*/ 34510 w 83679"/>
                <a:gd name="connsiteY67" fmla="*/ 19311 h 77824"/>
                <a:gd name="connsiteX68" fmla="*/ 33493 w 83679"/>
                <a:gd name="connsiteY68" fmla="*/ 18769 h 77824"/>
                <a:gd name="connsiteX69" fmla="*/ 32012 w 83679"/>
                <a:gd name="connsiteY69" fmla="*/ 18412 h 77824"/>
                <a:gd name="connsiteX70" fmla="*/ 30757 w 83679"/>
                <a:gd name="connsiteY70" fmla="*/ 20276 h 77824"/>
                <a:gd name="connsiteX71" fmla="*/ 29964 w 83679"/>
                <a:gd name="connsiteY71" fmla="*/ 21954 h 77824"/>
                <a:gd name="connsiteX72" fmla="*/ 27109 w 83679"/>
                <a:gd name="connsiteY72" fmla="*/ 31867 h 77824"/>
                <a:gd name="connsiteX73" fmla="*/ 25285 w 83679"/>
                <a:gd name="connsiteY73" fmla="*/ 35476 h 77824"/>
                <a:gd name="connsiteX74" fmla="*/ 22892 w 83679"/>
                <a:gd name="connsiteY74" fmla="*/ 38515 h 77824"/>
                <a:gd name="connsiteX75" fmla="*/ 19165 w 83679"/>
                <a:gd name="connsiteY75" fmla="*/ 42243 h 77824"/>
                <a:gd name="connsiteX76" fmla="*/ 17473 w 83679"/>
                <a:gd name="connsiteY76" fmla="*/ 43512 h 77824"/>
                <a:gd name="connsiteX77" fmla="*/ 16456 w 83679"/>
                <a:gd name="connsiteY77" fmla="*/ 43988 h 77824"/>
                <a:gd name="connsiteX78" fmla="*/ 15121 w 83679"/>
                <a:gd name="connsiteY78" fmla="*/ 45785 h 77824"/>
                <a:gd name="connsiteX79" fmla="*/ 14023 w 83679"/>
                <a:gd name="connsiteY79" fmla="*/ 47953 h 77824"/>
                <a:gd name="connsiteX80" fmla="*/ 13296 w 83679"/>
                <a:gd name="connsiteY80" fmla="*/ 48957 h 77824"/>
                <a:gd name="connsiteX81" fmla="*/ 17156 w 83679"/>
                <a:gd name="connsiteY81" fmla="*/ 52698 h 77824"/>
                <a:gd name="connsiteX82" fmla="*/ 17619 w 83679"/>
                <a:gd name="connsiteY82" fmla="*/ 53768 h 77824"/>
                <a:gd name="connsiteX83" fmla="*/ 18121 w 83679"/>
                <a:gd name="connsiteY83" fmla="*/ 54403 h 77824"/>
                <a:gd name="connsiteX84" fmla="*/ 14301 w 83679"/>
                <a:gd name="connsiteY84" fmla="*/ 54799 h 77824"/>
                <a:gd name="connsiteX85" fmla="*/ 15874 w 83679"/>
                <a:gd name="connsiteY85" fmla="*/ 56015 h 77824"/>
                <a:gd name="connsiteX86" fmla="*/ 17870 w 83679"/>
                <a:gd name="connsiteY86" fmla="*/ 56874 h 77824"/>
                <a:gd name="connsiteX87" fmla="*/ 19218 w 83679"/>
                <a:gd name="connsiteY87" fmla="*/ 57297 h 77824"/>
                <a:gd name="connsiteX88" fmla="*/ 19932 w 83679"/>
                <a:gd name="connsiteY88" fmla="*/ 58170 h 77824"/>
                <a:gd name="connsiteX89" fmla="*/ 18451 w 83679"/>
                <a:gd name="connsiteY89" fmla="*/ 58579 h 77824"/>
                <a:gd name="connsiteX90" fmla="*/ 17064 w 83679"/>
                <a:gd name="connsiteY90" fmla="*/ 58606 h 77824"/>
                <a:gd name="connsiteX91" fmla="*/ 11724 w 83679"/>
                <a:gd name="connsiteY91" fmla="*/ 55394 h 77824"/>
                <a:gd name="connsiteX92" fmla="*/ 8710 w 83679"/>
                <a:gd name="connsiteY92" fmla="*/ 54799 h 77824"/>
                <a:gd name="connsiteX93" fmla="*/ 4520 w 83679"/>
                <a:gd name="connsiteY93" fmla="*/ 54984 h 77824"/>
                <a:gd name="connsiteX94" fmla="*/ 3450 w 83679"/>
                <a:gd name="connsiteY94" fmla="*/ 55328 h 77824"/>
                <a:gd name="connsiteX95" fmla="*/ 2326 w 83679"/>
                <a:gd name="connsiteY95" fmla="*/ 56306 h 77824"/>
                <a:gd name="connsiteX96" fmla="*/ 3793 w 83679"/>
                <a:gd name="connsiteY96" fmla="*/ 57786 h 77824"/>
                <a:gd name="connsiteX97" fmla="*/ 5181 w 83679"/>
                <a:gd name="connsiteY97" fmla="*/ 58659 h 77824"/>
                <a:gd name="connsiteX98" fmla="*/ 7468 w 83679"/>
                <a:gd name="connsiteY98" fmla="*/ 58765 h 77824"/>
                <a:gd name="connsiteX99" fmla="*/ 10177 w 83679"/>
                <a:gd name="connsiteY99" fmla="*/ 59862 h 77824"/>
                <a:gd name="connsiteX100" fmla="*/ 14169 w 83679"/>
                <a:gd name="connsiteY100" fmla="*/ 58936 h 77824"/>
                <a:gd name="connsiteX101" fmla="*/ 16958 w 83679"/>
                <a:gd name="connsiteY101" fmla="*/ 60073 h 77824"/>
                <a:gd name="connsiteX102" fmla="*/ 18808 w 83679"/>
                <a:gd name="connsiteY102" fmla="*/ 60483 h 77824"/>
                <a:gd name="connsiteX103" fmla="*/ 20460 w 83679"/>
                <a:gd name="connsiteY103" fmla="*/ 61157 h 77824"/>
                <a:gd name="connsiteX104" fmla="*/ 21941 w 83679"/>
                <a:gd name="connsiteY104" fmla="*/ 61302 h 77824"/>
                <a:gd name="connsiteX105" fmla="*/ 22602 w 83679"/>
                <a:gd name="connsiteY105" fmla="*/ 60998 h 77824"/>
                <a:gd name="connsiteX106" fmla="*/ 22258 w 83679"/>
                <a:gd name="connsiteY106" fmla="*/ 59359 h 77824"/>
                <a:gd name="connsiteX107" fmla="*/ 23500 w 83679"/>
                <a:gd name="connsiteY107" fmla="*/ 58487 h 77824"/>
                <a:gd name="connsiteX108" fmla="*/ 24862 w 83679"/>
                <a:gd name="connsiteY108" fmla="*/ 58077 h 77824"/>
                <a:gd name="connsiteX109" fmla="*/ 25443 w 83679"/>
                <a:gd name="connsiteY109" fmla="*/ 58791 h 77824"/>
                <a:gd name="connsiteX110" fmla="*/ 26646 w 83679"/>
                <a:gd name="connsiteY110" fmla="*/ 59518 h 77824"/>
                <a:gd name="connsiteX111" fmla="*/ 27611 w 83679"/>
                <a:gd name="connsiteY111" fmla="*/ 59518 h 77824"/>
                <a:gd name="connsiteX112" fmla="*/ 30294 w 83679"/>
                <a:gd name="connsiteY112" fmla="*/ 57628 h 77824"/>
                <a:gd name="connsiteX113" fmla="*/ 30889 w 83679"/>
                <a:gd name="connsiteY113" fmla="*/ 57998 h 77824"/>
                <a:gd name="connsiteX114" fmla="*/ 31431 w 83679"/>
                <a:gd name="connsiteY114" fmla="*/ 58672 h 77824"/>
                <a:gd name="connsiteX115" fmla="*/ 31523 w 83679"/>
                <a:gd name="connsiteY115" fmla="*/ 59214 h 77824"/>
                <a:gd name="connsiteX116" fmla="*/ 31603 w 83679"/>
                <a:gd name="connsiteY116" fmla="*/ 59782 h 77824"/>
                <a:gd name="connsiteX117" fmla="*/ 32184 w 83679"/>
                <a:gd name="connsiteY117" fmla="*/ 60020 h 77824"/>
                <a:gd name="connsiteX118" fmla="*/ 34246 w 83679"/>
                <a:gd name="connsiteY118" fmla="*/ 59901 h 77824"/>
                <a:gd name="connsiteX119" fmla="*/ 35330 w 83679"/>
                <a:gd name="connsiteY119" fmla="*/ 58884 h 77824"/>
                <a:gd name="connsiteX120" fmla="*/ 36176 w 83679"/>
                <a:gd name="connsiteY120" fmla="*/ 58236 h 77824"/>
                <a:gd name="connsiteX121" fmla="*/ 36771 w 83679"/>
                <a:gd name="connsiteY121" fmla="*/ 58672 h 77824"/>
                <a:gd name="connsiteX122" fmla="*/ 37022 w 83679"/>
                <a:gd name="connsiteY122" fmla="*/ 59928 h 77824"/>
                <a:gd name="connsiteX123" fmla="*/ 37537 w 83679"/>
                <a:gd name="connsiteY123" fmla="*/ 61567 h 77824"/>
                <a:gd name="connsiteX124" fmla="*/ 39930 w 83679"/>
                <a:gd name="connsiteY124" fmla="*/ 63404 h 77824"/>
                <a:gd name="connsiteX125" fmla="*/ 41991 w 83679"/>
                <a:gd name="connsiteY125" fmla="*/ 63933 h 77824"/>
                <a:gd name="connsiteX126" fmla="*/ 44556 w 83679"/>
                <a:gd name="connsiteY126" fmla="*/ 63576 h 77824"/>
                <a:gd name="connsiteX127" fmla="*/ 45574 w 83679"/>
                <a:gd name="connsiteY127" fmla="*/ 63245 h 77824"/>
                <a:gd name="connsiteX128" fmla="*/ 46248 w 83679"/>
                <a:gd name="connsiteY128" fmla="*/ 63523 h 77824"/>
                <a:gd name="connsiteX129" fmla="*/ 46895 w 83679"/>
                <a:gd name="connsiteY129" fmla="*/ 64501 h 77824"/>
                <a:gd name="connsiteX130" fmla="*/ 48323 w 83679"/>
                <a:gd name="connsiteY130" fmla="*/ 65611 h 77824"/>
                <a:gd name="connsiteX131" fmla="*/ 51376 w 83679"/>
                <a:gd name="connsiteY131" fmla="*/ 66404 h 77824"/>
                <a:gd name="connsiteX132" fmla="*/ 52314 w 83679"/>
                <a:gd name="connsiteY132" fmla="*/ 66854 h 77824"/>
                <a:gd name="connsiteX133" fmla="*/ 52949 w 83679"/>
                <a:gd name="connsiteY133" fmla="*/ 67607 h 77824"/>
                <a:gd name="connsiteX134" fmla="*/ 52724 w 83679"/>
                <a:gd name="connsiteY134" fmla="*/ 68678 h 77824"/>
                <a:gd name="connsiteX135" fmla="*/ 51178 w 83679"/>
                <a:gd name="connsiteY135" fmla="*/ 71334 h 77824"/>
                <a:gd name="connsiteX136" fmla="*/ 50966 w 83679"/>
                <a:gd name="connsiteY136" fmla="*/ 72127 h 77824"/>
                <a:gd name="connsiteX137" fmla="*/ 51151 w 83679"/>
                <a:gd name="connsiteY137" fmla="*/ 72392 h 77824"/>
                <a:gd name="connsiteX138" fmla="*/ 50847 w 83679"/>
                <a:gd name="connsiteY138" fmla="*/ 72881 h 77824"/>
                <a:gd name="connsiteX139" fmla="*/ 48878 w 83679"/>
                <a:gd name="connsiteY139" fmla="*/ 74665 h 77824"/>
                <a:gd name="connsiteX140" fmla="*/ 48679 w 83679"/>
                <a:gd name="connsiteY140" fmla="*/ 75286 h 77824"/>
                <a:gd name="connsiteX141" fmla="*/ 49287 w 83679"/>
                <a:gd name="connsiteY141" fmla="*/ 76317 h 77824"/>
                <a:gd name="connsiteX142" fmla="*/ 49790 w 83679"/>
                <a:gd name="connsiteY142" fmla="*/ 77163 h 77824"/>
                <a:gd name="connsiteX143" fmla="*/ 49790 w 83679"/>
                <a:gd name="connsiteY143" fmla="*/ 77163 h 77824"/>
                <a:gd name="connsiteX144" fmla="*/ 50926 w 83679"/>
                <a:gd name="connsiteY144" fmla="*/ 77573 h 77824"/>
                <a:gd name="connsiteX145" fmla="*/ 52010 w 83679"/>
                <a:gd name="connsiteY145" fmla="*/ 77705 h 77824"/>
                <a:gd name="connsiteX146" fmla="*/ 56240 w 83679"/>
                <a:gd name="connsiteY146" fmla="*/ 77824 h 77824"/>
                <a:gd name="connsiteX147" fmla="*/ 57535 w 83679"/>
                <a:gd name="connsiteY147" fmla="*/ 73608 h 77824"/>
                <a:gd name="connsiteX148" fmla="*/ 56676 w 83679"/>
                <a:gd name="connsiteY148" fmla="*/ 72378 h 77824"/>
                <a:gd name="connsiteX149" fmla="*/ 55579 w 83679"/>
                <a:gd name="connsiteY149" fmla="*/ 71757 h 77824"/>
                <a:gd name="connsiteX150" fmla="*/ 54284 w 83679"/>
                <a:gd name="connsiteY150" fmla="*/ 71453 h 77824"/>
                <a:gd name="connsiteX151" fmla="*/ 53715 w 83679"/>
                <a:gd name="connsiteY151" fmla="*/ 70872 h 77824"/>
                <a:gd name="connsiteX152" fmla="*/ 53530 w 83679"/>
                <a:gd name="connsiteY152" fmla="*/ 70211 h 77824"/>
                <a:gd name="connsiteX153" fmla="*/ 53781 w 83679"/>
                <a:gd name="connsiteY153" fmla="*/ 69801 h 77824"/>
                <a:gd name="connsiteX154" fmla="*/ 55301 w 83679"/>
                <a:gd name="connsiteY154" fmla="*/ 69920 h 77824"/>
                <a:gd name="connsiteX155" fmla="*/ 55777 w 83679"/>
                <a:gd name="connsiteY155" fmla="*/ 69484 h 77824"/>
                <a:gd name="connsiteX156" fmla="*/ 59478 w 83679"/>
                <a:gd name="connsiteY156" fmla="*/ 67012 h 77824"/>
                <a:gd name="connsiteX157" fmla="*/ 59637 w 83679"/>
                <a:gd name="connsiteY157" fmla="*/ 66536 h 77824"/>
                <a:gd name="connsiteX158" fmla="*/ 59135 w 83679"/>
                <a:gd name="connsiteY158" fmla="*/ 66272 h 77824"/>
                <a:gd name="connsiteX159" fmla="*/ 58474 w 83679"/>
                <a:gd name="connsiteY159" fmla="*/ 66127 h 77824"/>
                <a:gd name="connsiteX160" fmla="*/ 58328 w 83679"/>
                <a:gd name="connsiteY160" fmla="*/ 65611 h 77824"/>
                <a:gd name="connsiteX161" fmla="*/ 58368 w 83679"/>
                <a:gd name="connsiteY161" fmla="*/ 64924 h 77824"/>
                <a:gd name="connsiteX162" fmla="*/ 60403 w 83679"/>
                <a:gd name="connsiteY162" fmla="*/ 61368 h 77824"/>
                <a:gd name="connsiteX163" fmla="*/ 61025 w 83679"/>
                <a:gd name="connsiteY163" fmla="*/ 59848 h 77824"/>
                <a:gd name="connsiteX164" fmla="*/ 61183 w 83679"/>
                <a:gd name="connsiteY164" fmla="*/ 58778 h 77824"/>
                <a:gd name="connsiteX165" fmla="*/ 61091 w 83679"/>
                <a:gd name="connsiteY165" fmla="*/ 57720 h 77824"/>
                <a:gd name="connsiteX166" fmla="*/ 60033 w 83679"/>
                <a:gd name="connsiteY166" fmla="*/ 56055 h 77824"/>
                <a:gd name="connsiteX167" fmla="*/ 58989 w 83679"/>
                <a:gd name="connsiteY167" fmla="*/ 54733 h 77824"/>
                <a:gd name="connsiteX168" fmla="*/ 58976 w 83679"/>
                <a:gd name="connsiteY168" fmla="*/ 53676 h 77824"/>
                <a:gd name="connsiteX169" fmla="*/ 58209 w 83679"/>
                <a:gd name="connsiteY169" fmla="*/ 53121 h 77824"/>
                <a:gd name="connsiteX170" fmla="*/ 56068 w 83679"/>
                <a:gd name="connsiteY170" fmla="*/ 50292 h 77824"/>
                <a:gd name="connsiteX171" fmla="*/ 56108 w 83679"/>
                <a:gd name="connsiteY171" fmla="*/ 49195 h 77824"/>
                <a:gd name="connsiteX172" fmla="*/ 57390 w 83679"/>
                <a:gd name="connsiteY172" fmla="*/ 48349 h 77824"/>
                <a:gd name="connsiteX173" fmla="*/ 59161 w 83679"/>
                <a:gd name="connsiteY173" fmla="*/ 47807 h 77824"/>
                <a:gd name="connsiteX174" fmla="*/ 59756 w 83679"/>
                <a:gd name="connsiteY174" fmla="*/ 47358 h 77824"/>
                <a:gd name="connsiteX175" fmla="*/ 60813 w 83679"/>
                <a:gd name="connsiteY175" fmla="*/ 47080 h 77824"/>
                <a:gd name="connsiteX176" fmla="*/ 63575 w 83679"/>
                <a:gd name="connsiteY176" fmla="*/ 47900 h 77824"/>
                <a:gd name="connsiteX177" fmla="*/ 64805 w 83679"/>
                <a:gd name="connsiteY177" fmla="*/ 48600 h 77824"/>
                <a:gd name="connsiteX178" fmla="*/ 65161 w 83679"/>
                <a:gd name="connsiteY178" fmla="*/ 48455 h 77824"/>
                <a:gd name="connsiteX179" fmla="*/ 66312 w 83679"/>
                <a:gd name="connsiteY179" fmla="*/ 47688 h 77824"/>
                <a:gd name="connsiteX180" fmla="*/ 68281 w 83679"/>
                <a:gd name="connsiteY180" fmla="*/ 47807 h 77824"/>
                <a:gd name="connsiteX181" fmla="*/ 73118 w 83679"/>
                <a:gd name="connsiteY181" fmla="*/ 46261 h 77824"/>
                <a:gd name="connsiteX182" fmla="*/ 73845 w 83679"/>
                <a:gd name="connsiteY182" fmla="*/ 45521 h 77824"/>
                <a:gd name="connsiteX183" fmla="*/ 74400 w 83679"/>
                <a:gd name="connsiteY183" fmla="*/ 44728 h 77824"/>
                <a:gd name="connsiteX184" fmla="*/ 74453 w 83679"/>
                <a:gd name="connsiteY184" fmla="*/ 44384 h 77824"/>
                <a:gd name="connsiteX185" fmla="*/ 72643 w 83679"/>
                <a:gd name="connsiteY185" fmla="*/ 42864 h 77824"/>
                <a:gd name="connsiteX186" fmla="*/ 72603 w 83679"/>
                <a:gd name="connsiteY186" fmla="*/ 42296 h 77824"/>
                <a:gd name="connsiteX187" fmla="*/ 72867 w 83679"/>
                <a:gd name="connsiteY187" fmla="*/ 41661 h 77824"/>
                <a:gd name="connsiteX188" fmla="*/ 73409 w 83679"/>
                <a:gd name="connsiteY188" fmla="*/ 41159 h 77824"/>
                <a:gd name="connsiteX189" fmla="*/ 74506 w 83679"/>
                <a:gd name="connsiteY189" fmla="*/ 40815 h 77824"/>
                <a:gd name="connsiteX190" fmla="*/ 75696 w 83679"/>
                <a:gd name="connsiteY190" fmla="*/ 40154 h 77824"/>
                <a:gd name="connsiteX191" fmla="*/ 78352 w 83679"/>
                <a:gd name="connsiteY191" fmla="*/ 38264 h 77824"/>
                <a:gd name="connsiteX192" fmla="*/ 79291 w 83679"/>
                <a:gd name="connsiteY192" fmla="*/ 36625 h 77824"/>
                <a:gd name="connsiteX193" fmla="*/ 79608 w 83679"/>
                <a:gd name="connsiteY193" fmla="*/ 34854 h 77824"/>
                <a:gd name="connsiteX194" fmla="*/ 79687 w 83679"/>
                <a:gd name="connsiteY194" fmla="*/ 33533 h 77824"/>
                <a:gd name="connsiteX195" fmla="*/ 79000 w 83679"/>
                <a:gd name="connsiteY195" fmla="*/ 32488 h 77824"/>
                <a:gd name="connsiteX196" fmla="*/ 78300 w 83679"/>
                <a:gd name="connsiteY196" fmla="*/ 31814 h 77824"/>
                <a:gd name="connsiteX197" fmla="*/ 77322 w 83679"/>
                <a:gd name="connsiteY197" fmla="*/ 31920 h 77824"/>
                <a:gd name="connsiteX198" fmla="*/ 75418 w 83679"/>
                <a:gd name="connsiteY198" fmla="*/ 31867 h 77824"/>
                <a:gd name="connsiteX199" fmla="*/ 73647 w 83679"/>
                <a:gd name="connsiteY199" fmla="*/ 31286 h 77824"/>
                <a:gd name="connsiteX200" fmla="*/ 72696 w 83679"/>
                <a:gd name="connsiteY200" fmla="*/ 30334 h 77824"/>
                <a:gd name="connsiteX201" fmla="*/ 72471 w 83679"/>
                <a:gd name="connsiteY201" fmla="*/ 29501 h 77824"/>
                <a:gd name="connsiteX202" fmla="*/ 72920 w 83679"/>
                <a:gd name="connsiteY202" fmla="*/ 28973 h 77824"/>
                <a:gd name="connsiteX203" fmla="*/ 73065 w 83679"/>
                <a:gd name="connsiteY203" fmla="*/ 28325 h 77824"/>
                <a:gd name="connsiteX204" fmla="*/ 72801 w 83679"/>
                <a:gd name="connsiteY204" fmla="*/ 27677 h 77824"/>
                <a:gd name="connsiteX205" fmla="*/ 72933 w 83679"/>
                <a:gd name="connsiteY205" fmla="*/ 27135 h 77824"/>
                <a:gd name="connsiteX206" fmla="*/ 73740 w 83679"/>
                <a:gd name="connsiteY206" fmla="*/ 26699 h 77824"/>
                <a:gd name="connsiteX207" fmla="*/ 79370 w 83679"/>
                <a:gd name="connsiteY207" fmla="*/ 26712 h 77824"/>
                <a:gd name="connsiteX208" fmla="*/ 79806 w 83679"/>
                <a:gd name="connsiteY208" fmla="*/ 26237 h 77824"/>
                <a:gd name="connsiteX209" fmla="*/ 80243 w 83679"/>
                <a:gd name="connsiteY209" fmla="*/ 23712 h 77824"/>
                <a:gd name="connsiteX210" fmla="*/ 81736 w 83679"/>
                <a:gd name="connsiteY210" fmla="*/ 19879 h 77824"/>
                <a:gd name="connsiteX211" fmla="*/ 83111 w 83679"/>
                <a:gd name="connsiteY211" fmla="*/ 17751 h 77824"/>
                <a:gd name="connsiteX212" fmla="*/ 83349 w 83679"/>
                <a:gd name="connsiteY212" fmla="*/ 16852 h 77824"/>
                <a:gd name="connsiteX213" fmla="*/ 83441 w 83679"/>
                <a:gd name="connsiteY213" fmla="*/ 11803 h 77824"/>
                <a:gd name="connsiteX214" fmla="*/ 83679 w 83679"/>
                <a:gd name="connsiteY214" fmla="*/ 9239 h 77824"/>
                <a:gd name="connsiteX215" fmla="*/ 80785 w 83679"/>
                <a:gd name="connsiteY215" fmla="*/ 8737 h 77824"/>
                <a:gd name="connsiteX216" fmla="*/ 10428 w 83679"/>
                <a:gd name="connsiteY216" fmla="*/ 52129 h 77824"/>
                <a:gd name="connsiteX217" fmla="*/ 13178 w 83679"/>
                <a:gd name="connsiteY217" fmla="*/ 53940 h 77824"/>
                <a:gd name="connsiteX218" fmla="*/ 15861 w 83679"/>
                <a:gd name="connsiteY218" fmla="*/ 53345 h 77824"/>
                <a:gd name="connsiteX219" fmla="*/ 15715 w 83679"/>
                <a:gd name="connsiteY219" fmla="*/ 52843 h 77824"/>
                <a:gd name="connsiteX220" fmla="*/ 15292 w 83679"/>
                <a:gd name="connsiteY220" fmla="*/ 52367 h 77824"/>
                <a:gd name="connsiteX221" fmla="*/ 13270 w 83679"/>
                <a:gd name="connsiteY221" fmla="*/ 50887 h 77824"/>
                <a:gd name="connsiteX222" fmla="*/ 9860 w 83679"/>
                <a:gd name="connsiteY222" fmla="*/ 50702 h 77824"/>
                <a:gd name="connsiteX223" fmla="*/ 7904 w 83679"/>
                <a:gd name="connsiteY223" fmla="*/ 51151 h 77824"/>
                <a:gd name="connsiteX224" fmla="*/ 7891 w 83679"/>
                <a:gd name="connsiteY224" fmla="*/ 51693 h 77824"/>
                <a:gd name="connsiteX225" fmla="*/ 8552 w 83679"/>
                <a:gd name="connsiteY225" fmla="*/ 52552 h 77824"/>
                <a:gd name="connsiteX226" fmla="*/ 10428 w 83679"/>
                <a:gd name="connsiteY226" fmla="*/ 52129 h 77824"/>
                <a:gd name="connsiteX227" fmla="*/ 32475 w 83679"/>
                <a:gd name="connsiteY227" fmla="*/ 16826 h 77824"/>
                <a:gd name="connsiteX228" fmla="*/ 34643 w 83679"/>
                <a:gd name="connsiteY228" fmla="*/ 14909 h 77824"/>
                <a:gd name="connsiteX229" fmla="*/ 34761 w 83679"/>
                <a:gd name="connsiteY229" fmla="*/ 11883 h 77824"/>
                <a:gd name="connsiteX230" fmla="*/ 31563 w 83679"/>
                <a:gd name="connsiteY230" fmla="*/ 14354 h 77824"/>
                <a:gd name="connsiteX231" fmla="*/ 30849 w 83679"/>
                <a:gd name="connsiteY231" fmla="*/ 15848 h 77824"/>
                <a:gd name="connsiteX232" fmla="*/ 31206 w 83679"/>
                <a:gd name="connsiteY232" fmla="*/ 16297 h 77824"/>
                <a:gd name="connsiteX233" fmla="*/ 32475 w 83679"/>
                <a:gd name="connsiteY233" fmla="*/ 16826 h 7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83679" h="77824">
                  <a:moveTo>
                    <a:pt x="44252" y="6437"/>
                  </a:moveTo>
                  <a:lnTo>
                    <a:pt x="49724" y="5036"/>
                  </a:lnTo>
                  <a:lnTo>
                    <a:pt x="49195" y="4890"/>
                  </a:lnTo>
                  <a:lnTo>
                    <a:pt x="46181" y="5221"/>
                  </a:lnTo>
                  <a:lnTo>
                    <a:pt x="41397" y="6291"/>
                  </a:lnTo>
                  <a:lnTo>
                    <a:pt x="42282" y="6675"/>
                  </a:lnTo>
                  <a:lnTo>
                    <a:pt x="44252" y="6437"/>
                  </a:lnTo>
                  <a:close/>
                  <a:moveTo>
                    <a:pt x="52883" y="4917"/>
                  </a:moveTo>
                  <a:lnTo>
                    <a:pt x="57059" y="4481"/>
                  </a:lnTo>
                  <a:lnTo>
                    <a:pt x="57046" y="4309"/>
                  </a:lnTo>
                  <a:lnTo>
                    <a:pt x="55962" y="4031"/>
                  </a:lnTo>
                  <a:lnTo>
                    <a:pt x="52407" y="4084"/>
                  </a:lnTo>
                  <a:lnTo>
                    <a:pt x="51270" y="4269"/>
                  </a:lnTo>
                  <a:lnTo>
                    <a:pt x="51495" y="4586"/>
                  </a:lnTo>
                  <a:lnTo>
                    <a:pt x="52883" y="4917"/>
                  </a:lnTo>
                  <a:close/>
                  <a:moveTo>
                    <a:pt x="65637" y="3080"/>
                  </a:moveTo>
                  <a:lnTo>
                    <a:pt x="64739" y="2961"/>
                  </a:lnTo>
                  <a:lnTo>
                    <a:pt x="62122" y="3529"/>
                  </a:lnTo>
                  <a:lnTo>
                    <a:pt x="61937" y="3793"/>
                  </a:lnTo>
                  <a:lnTo>
                    <a:pt x="62650" y="3978"/>
                  </a:lnTo>
                  <a:lnTo>
                    <a:pt x="65637" y="3080"/>
                  </a:lnTo>
                  <a:close/>
                  <a:moveTo>
                    <a:pt x="75577" y="0"/>
                  </a:moveTo>
                  <a:lnTo>
                    <a:pt x="74599" y="0"/>
                  </a:lnTo>
                  <a:lnTo>
                    <a:pt x="72775" y="529"/>
                  </a:lnTo>
                  <a:lnTo>
                    <a:pt x="72193" y="1242"/>
                  </a:lnTo>
                  <a:lnTo>
                    <a:pt x="74149" y="1150"/>
                  </a:lnTo>
                  <a:lnTo>
                    <a:pt x="75577" y="0"/>
                  </a:lnTo>
                  <a:close/>
                  <a:moveTo>
                    <a:pt x="14209" y="60218"/>
                  </a:moveTo>
                  <a:lnTo>
                    <a:pt x="11420" y="61342"/>
                  </a:lnTo>
                  <a:lnTo>
                    <a:pt x="7851" y="60945"/>
                  </a:lnTo>
                  <a:lnTo>
                    <a:pt x="5155" y="60126"/>
                  </a:lnTo>
                  <a:lnTo>
                    <a:pt x="1639" y="60285"/>
                  </a:lnTo>
                  <a:lnTo>
                    <a:pt x="0" y="60721"/>
                  </a:lnTo>
                  <a:lnTo>
                    <a:pt x="542" y="63073"/>
                  </a:lnTo>
                  <a:lnTo>
                    <a:pt x="1005" y="63827"/>
                  </a:lnTo>
                  <a:lnTo>
                    <a:pt x="1626" y="64316"/>
                  </a:lnTo>
                  <a:lnTo>
                    <a:pt x="2471" y="64408"/>
                  </a:lnTo>
                  <a:lnTo>
                    <a:pt x="3463" y="63827"/>
                  </a:lnTo>
                  <a:lnTo>
                    <a:pt x="4851" y="63219"/>
                  </a:lnTo>
                  <a:lnTo>
                    <a:pt x="7018" y="63510"/>
                  </a:lnTo>
                  <a:lnTo>
                    <a:pt x="8578" y="64078"/>
                  </a:lnTo>
                  <a:lnTo>
                    <a:pt x="9120" y="64673"/>
                  </a:lnTo>
                  <a:lnTo>
                    <a:pt x="10151" y="65228"/>
                  </a:lnTo>
                  <a:lnTo>
                    <a:pt x="11671" y="65360"/>
                  </a:lnTo>
                  <a:lnTo>
                    <a:pt x="14684" y="64289"/>
                  </a:lnTo>
                  <a:lnTo>
                    <a:pt x="17592" y="62650"/>
                  </a:lnTo>
                  <a:lnTo>
                    <a:pt x="18465" y="61514"/>
                  </a:lnTo>
                  <a:lnTo>
                    <a:pt x="18822" y="60483"/>
                  </a:lnTo>
                  <a:lnTo>
                    <a:pt x="16337" y="61183"/>
                  </a:lnTo>
                  <a:lnTo>
                    <a:pt x="14209" y="60218"/>
                  </a:lnTo>
                  <a:close/>
                  <a:moveTo>
                    <a:pt x="39586" y="8525"/>
                  </a:moveTo>
                  <a:lnTo>
                    <a:pt x="37868" y="8472"/>
                  </a:lnTo>
                  <a:lnTo>
                    <a:pt x="35290" y="10191"/>
                  </a:lnTo>
                  <a:lnTo>
                    <a:pt x="35608" y="10508"/>
                  </a:lnTo>
                  <a:lnTo>
                    <a:pt x="39586" y="8525"/>
                  </a:lnTo>
                  <a:close/>
                  <a:moveTo>
                    <a:pt x="80785" y="8737"/>
                  </a:moveTo>
                  <a:lnTo>
                    <a:pt x="78908" y="8023"/>
                  </a:lnTo>
                  <a:lnTo>
                    <a:pt x="77758" y="6728"/>
                  </a:lnTo>
                  <a:lnTo>
                    <a:pt x="75775" y="4957"/>
                  </a:lnTo>
                  <a:lnTo>
                    <a:pt x="70435" y="5142"/>
                  </a:lnTo>
                  <a:lnTo>
                    <a:pt x="65981" y="5657"/>
                  </a:lnTo>
                  <a:lnTo>
                    <a:pt x="59835" y="5882"/>
                  </a:lnTo>
                  <a:lnTo>
                    <a:pt x="55817" y="6741"/>
                  </a:lnTo>
                  <a:lnTo>
                    <a:pt x="48508" y="9609"/>
                  </a:lnTo>
                  <a:lnTo>
                    <a:pt x="46631" y="11076"/>
                  </a:lnTo>
                  <a:lnTo>
                    <a:pt x="44661" y="14235"/>
                  </a:lnTo>
                  <a:lnTo>
                    <a:pt x="38238" y="17896"/>
                  </a:lnTo>
                  <a:lnTo>
                    <a:pt x="34510" y="19311"/>
                  </a:lnTo>
                  <a:lnTo>
                    <a:pt x="33493" y="18769"/>
                  </a:lnTo>
                  <a:lnTo>
                    <a:pt x="32012" y="18412"/>
                  </a:lnTo>
                  <a:lnTo>
                    <a:pt x="30757" y="20276"/>
                  </a:lnTo>
                  <a:lnTo>
                    <a:pt x="29964" y="21954"/>
                  </a:lnTo>
                  <a:lnTo>
                    <a:pt x="27109" y="31867"/>
                  </a:lnTo>
                  <a:lnTo>
                    <a:pt x="25285" y="35476"/>
                  </a:lnTo>
                  <a:lnTo>
                    <a:pt x="22892" y="38515"/>
                  </a:lnTo>
                  <a:lnTo>
                    <a:pt x="19165" y="42243"/>
                  </a:lnTo>
                  <a:lnTo>
                    <a:pt x="17473" y="43512"/>
                  </a:lnTo>
                  <a:lnTo>
                    <a:pt x="16456" y="43988"/>
                  </a:lnTo>
                  <a:lnTo>
                    <a:pt x="15121" y="45785"/>
                  </a:lnTo>
                  <a:lnTo>
                    <a:pt x="14023" y="47953"/>
                  </a:lnTo>
                  <a:lnTo>
                    <a:pt x="13296" y="48957"/>
                  </a:lnTo>
                  <a:lnTo>
                    <a:pt x="17156" y="52698"/>
                  </a:lnTo>
                  <a:lnTo>
                    <a:pt x="17619" y="53768"/>
                  </a:lnTo>
                  <a:lnTo>
                    <a:pt x="18121" y="54403"/>
                  </a:lnTo>
                  <a:lnTo>
                    <a:pt x="14301" y="54799"/>
                  </a:lnTo>
                  <a:lnTo>
                    <a:pt x="15874" y="56015"/>
                  </a:lnTo>
                  <a:lnTo>
                    <a:pt x="17870" y="56874"/>
                  </a:lnTo>
                  <a:lnTo>
                    <a:pt x="19218" y="57297"/>
                  </a:lnTo>
                  <a:lnTo>
                    <a:pt x="19932" y="58170"/>
                  </a:lnTo>
                  <a:lnTo>
                    <a:pt x="18451" y="58579"/>
                  </a:lnTo>
                  <a:lnTo>
                    <a:pt x="17064" y="58606"/>
                  </a:lnTo>
                  <a:lnTo>
                    <a:pt x="11724" y="55394"/>
                  </a:lnTo>
                  <a:lnTo>
                    <a:pt x="8710" y="54799"/>
                  </a:lnTo>
                  <a:lnTo>
                    <a:pt x="4520" y="54984"/>
                  </a:lnTo>
                  <a:lnTo>
                    <a:pt x="3450" y="55328"/>
                  </a:lnTo>
                  <a:lnTo>
                    <a:pt x="2326" y="56306"/>
                  </a:lnTo>
                  <a:lnTo>
                    <a:pt x="3793" y="57786"/>
                  </a:lnTo>
                  <a:lnTo>
                    <a:pt x="5181" y="58659"/>
                  </a:lnTo>
                  <a:lnTo>
                    <a:pt x="7468" y="58765"/>
                  </a:lnTo>
                  <a:lnTo>
                    <a:pt x="10177" y="59862"/>
                  </a:lnTo>
                  <a:lnTo>
                    <a:pt x="14169" y="58936"/>
                  </a:lnTo>
                  <a:lnTo>
                    <a:pt x="16958" y="60073"/>
                  </a:lnTo>
                  <a:lnTo>
                    <a:pt x="18808" y="60483"/>
                  </a:lnTo>
                  <a:lnTo>
                    <a:pt x="20460" y="61157"/>
                  </a:lnTo>
                  <a:lnTo>
                    <a:pt x="21941" y="61302"/>
                  </a:lnTo>
                  <a:lnTo>
                    <a:pt x="22602" y="60998"/>
                  </a:lnTo>
                  <a:lnTo>
                    <a:pt x="22258" y="59359"/>
                  </a:lnTo>
                  <a:lnTo>
                    <a:pt x="23500" y="58487"/>
                  </a:lnTo>
                  <a:lnTo>
                    <a:pt x="24862" y="58077"/>
                  </a:lnTo>
                  <a:lnTo>
                    <a:pt x="25443" y="58791"/>
                  </a:lnTo>
                  <a:lnTo>
                    <a:pt x="26646" y="59518"/>
                  </a:lnTo>
                  <a:lnTo>
                    <a:pt x="27611" y="59518"/>
                  </a:lnTo>
                  <a:lnTo>
                    <a:pt x="30294" y="57628"/>
                  </a:lnTo>
                  <a:lnTo>
                    <a:pt x="30889" y="57998"/>
                  </a:lnTo>
                  <a:lnTo>
                    <a:pt x="31431" y="58672"/>
                  </a:lnTo>
                  <a:lnTo>
                    <a:pt x="31523" y="59214"/>
                  </a:lnTo>
                  <a:lnTo>
                    <a:pt x="31603" y="59782"/>
                  </a:lnTo>
                  <a:lnTo>
                    <a:pt x="32184" y="60020"/>
                  </a:lnTo>
                  <a:lnTo>
                    <a:pt x="34246" y="59901"/>
                  </a:lnTo>
                  <a:lnTo>
                    <a:pt x="35330" y="58884"/>
                  </a:lnTo>
                  <a:lnTo>
                    <a:pt x="36176" y="58236"/>
                  </a:lnTo>
                  <a:lnTo>
                    <a:pt x="36771" y="58672"/>
                  </a:lnTo>
                  <a:lnTo>
                    <a:pt x="37022" y="59928"/>
                  </a:lnTo>
                  <a:lnTo>
                    <a:pt x="37537" y="61567"/>
                  </a:lnTo>
                  <a:lnTo>
                    <a:pt x="39930" y="63404"/>
                  </a:lnTo>
                  <a:lnTo>
                    <a:pt x="41991" y="63933"/>
                  </a:lnTo>
                  <a:lnTo>
                    <a:pt x="44556" y="63576"/>
                  </a:lnTo>
                  <a:lnTo>
                    <a:pt x="45574" y="63245"/>
                  </a:lnTo>
                  <a:lnTo>
                    <a:pt x="46248" y="63523"/>
                  </a:lnTo>
                  <a:lnTo>
                    <a:pt x="46895" y="64501"/>
                  </a:lnTo>
                  <a:lnTo>
                    <a:pt x="48323" y="65611"/>
                  </a:lnTo>
                  <a:lnTo>
                    <a:pt x="51376" y="66404"/>
                  </a:lnTo>
                  <a:lnTo>
                    <a:pt x="52314" y="66854"/>
                  </a:lnTo>
                  <a:lnTo>
                    <a:pt x="52949" y="67607"/>
                  </a:lnTo>
                  <a:lnTo>
                    <a:pt x="52724" y="68678"/>
                  </a:lnTo>
                  <a:lnTo>
                    <a:pt x="51178" y="71334"/>
                  </a:lnTo>
                  <a:lnTo>
                    <a:pt x="50966" y="72127"/>
                  </a:lnTo>
                  <a:lnTo>
                    <a:pt x="51151" y="72392"/>
                  </a:lnTo>
                  <a:lnTo>
                    <a:pt x="50847" y="72881"/>
                  </a:lnTo>
                  <a:lnTo>
                    <a:pt x="48878" y="74665"/>
                  </a:lnTo>
                  <a:lnTo>
                    <a:pt x="48679" y="75286"/>
                  </a:lnTo>
                  <a:lnTo>
                    <a:pt x="49287" y="76317"/>
                  </a:lnTo>
                  <a:lnTo>
                    <a:pt x="49790" y="77163"/>
                  </a:lnTo>
                  <a:lnTo>
                    <a:pt x="49790" y="77163"/>
                  </a:lnTo>
                  <a:lnTo>
                    <a:pt x="50926" y="77573"/>
                  </a:lnTo>
                  <a:lnTo>
                    <a:pt x="52010" y="77705"/>
                  </a:lnTo>
                  <a:lnTo>
                    <a:pt x="56240" y="77824"/>
                  </a:lnTo>
                  <a:lnTo>
                    <a:pt x="57535" y="73608"/>
                  </a:lnTo>
                  <a:lnTo>
                    <a:pt x="56676" y="72378"/>
                  </a:lnTo>
                  <a:lnTo>
                    <a:pt x="55579" y="71757"/>
                  </a:lnTo>
                  <a:lnTo>
                    <a:pt x="54284" y="71453"/>
                  </a:lnTo>
                  <a:lnTo>
                    <a:pt x="53715" y="70872"/>
                  </a:lnTo>
                  <a:lnTo>
                    <a:pt x="53530" y="70211"/>
                  </a:lnTo>
                  <a:lnTo>
                    <a:pt x="53781" y="69801"/>
                  </a:lnTo>
                  <a:lnTo>
                    <a:pt x="55301" y="69920"/>
                  </a:lnTo>
                  <a:lnTo>
                    <a:pt x="55777" y="69484"/>
                  </a:lnTo>
                  <a:lnTo>
                    <a:pt x="59478" y="67012"/>
                  </a:lnTo>
                  <a:lnTo>
                    <a:pt x="59637" y="66536"/>
                  </a:lnTo>
                  <a:lnTo>
                    <a:pt x="59135" y="66272"/>
                  </a:lnTo>
                  <a:lnTo>
                    <a:pt x="58474" y="66127"/>
                  </a:lnTo>
                  <a:lnTo>
                    <a:pt x="58328" y="65611"/>
                  </a:lnTo>
                  <a:lnTo>
                    <a:pt x="58368" y="64924"/>
                  </a:lnTo>
                  <a:lnTo>
                    <a:pt x="60403" y="61368"/>
                  </a:lnTo>
                  <a:lnTo>
                    <a:pt x="61025" y="59848"/>
                  </a:lnTo>
                  <a:lnTo>
                    <a:pt x="61183" y="58778"/>
                  </a:lnTo>
                  <a:lnTo>
                    <a:pt x="61091" y="57720"/>
                  </a:lnTo>
                  <a:lnTo>
                    <a:pt x="60033" y="56055"/>
                  </a:lnTo>
                  <a:lnTo>
                    <a:pt x="58989" y="54733"/>
                  </a:lnTo>
                  <a:lnTo>
                    <a:pt x="58976" y="53676"/>
                  </a:lnTo>
                  <a:lnTo>
                    <a:pt x="58209" y="53121"/>
                  </a:lnTo>
                  <a:lnTo>
                    <a:pt x="56068" y="50292"/>
                  </a:lnTo>
                  <a:lnTo>
                    <a:pt x="56108" y="49195"/>
                  </a:lnTo>
                  <a:lnTo>
                    <a:pt x="57390" y="48349"/>
                  </a:lnTo>
                  <a:lnTo>
                    <a:pt x="59161" y="47807"/>
                  </a:lnTo>
                  <a:lnTo>
                    <a:pt x="59756" y="47358"/>
                  </a:lnTo>
                  <a:lnTo>
                    <a:pt x="60813" y="47080"/>
                  </a:lnTo>
                  <a:lnTo>
                    <a:pt x="63575" y="47900"/>
                  </a:lnTo>
                  <a:lnTo>
                    <a:pt x="64805" y="48600"/>
                  </a:lnTo>
                  <a:lnTo>
                    <a:pt x="65161" y="48455"/>
                  </a:lnTo>
                  <a:lnTo>
                    <a:pt x="66312" y="47688"/>
                  </a:lnTo>
                  <a:lnTo>
                    <a:pt x="68281" y="47807"/>
                  </a:lnTo>
                  <a:lnTo>
                    <a:pt x="73118" y="46261"/>
                  </a:lnTo>
                  <a:lnTo>
                    <a:pt x="73845" y="45521"/>
                  </a:lnTo>
                  <a:lnTo>
                    <a:pt x="74400" y="44728"/>
                  </a:lnTo>
                  <a:lnTo>
                    <a:pt x="74453" y="44384"/>
                  </a:lnTo>
                  <a:lnTo>
                    <a:pt x="72643" y="42864"/>
                  </a:lnTo>
                  <a:lnTo>
                    <a:pt x="72603" y="42296"/>
                  </a:lnTo>
                  <a:lnTo>
                    <a:pt x="72867" y="41661"/>
                  </a:lnTo>
                  <a:lnTo>
                    <a:pt x="73409" y="41159"/>
                  </a:lnTo>
                  <a:lnTo>
                    <a:pt x="74506" y="40815"/>
                  </a:lnTo>
                  <a:lnTo>
                    <a:pt x="75696" y="40154"/>
                  </a:lnTo>
                  <a:lnTo>
                    <a:pt x="78352" y="38264"/>
                  </a:lnTo>
                  <a:lnTo>
                    <a:pt x="79291" y="36625"/>
                  </a:lnTo>
                  <a:lnTo>
                    <a:pt x="79608" y="34854"/>
                  </a:lnTo>
                  <a:lnTo>
                    <a:pt x="79687" y="33533"/>
                  </a:lnTo>
                  <a:lnTo>
                    <a:pt x="79000" y="32488"/>
                  </a:lnTo>
                  <a:lnTo>
                    <a:pt x="78300" y="31814"/>
                  </a:lnTo>
                  <a:lnTo>
                    <a:pt x="77322" y="31920"/>
                  </a:lnTo>
                  <a:lnTo>
                    <a:pt x="75418" y="31867"/>
                  </a:lnTo>
                  <a:lnTo>
                    <a:pt x="73647" y="31286"/>
                  </a:lnTo>
                  <a:lnTo>
                    <a:pt x="72696" y="30334"/>
                  </a:lnTo>
                  <a:lnTo>
                    <a:pt x="72471" y="29501"/>
                  </a:lnTo>
                  <a:lnTo>
                    <a:pt x="72920" y="28973"/>
                  </a:lnTo>
                  <a:lnTo>
                    <a:pt x="73065" y="28325"/>
                  </a:lnTo>
                  <a:lnTo>
                    <a:pt x="72801" y="27677"/>
                  </a:lnTo>
                  <a:lnTo>
                    <a:pt x="72933" y="27135"/>
                  </a:lnTo>
                  <a:lnTo>
                    <a:pt x="73740" y="26699"/>
                  </a:lnTo>
                  <a:lnTo>
                    <a:pt x="79370" y="26712"/>
                  </a:lnTo>
                  <a:lnTo>
                    <a:pt x="79806" y="26237"/>
                  </a:lnTo>
                  <a:lnTo>
                    <a:pt x="80243" y="23712"/>
                  </a:lnTo>
                  <a:lnTo>
                    <a:pt x="81736" y="19879"/>
                  </a:lnTo>
                  <a:lnTo>
                    <a:pt x="83111" y="17751"/>
                  </a:lnTo>
                  <a:lnTo>
                    <a:pt x="83349" y="16852"/>
                  </a:lnTo>
                  <a:lnTo>
                    <a:pt x="83441" y="11803"/>
                  </a:lnTo>
                  <a:lnTo>
                    <a:pt x="83679" y="9239"/>
                  </a:lnTo>
                  <a:lnTo>
                    <a:pt x="80785" y="8737"/>
                  </a:lnTo>
                  <a:close/>
                  <a:moveTo>
                    <a:pt x="10428" y="52129"/>
                  </a:moveTo>
                  <a:lnTo>
                    <a:pt x="13178" y="53940"/>
                  </a:lnTo>
                  <a:lnTo>
                    <a:pt x="15861" y="53345"/>
                  </a:lnTo>
                  <a:lnTo>
                    <a:pt x="15715" y="52843"/>
                  </a:lnTo>
                  <a:lnTo>
                    <a:pt x="15292" y="52367"/>
                  </a:lnTo>
                  <a:lnTo>
                    <a:pt x="13270" y="50887"/>
                  </a:lnTo>
                  <a:lnTo>
                    <a:pt x="9860" y="50702"/>
                  </a:lnTo>
                  <a:lnTo>
                    <a:pt x="7904" y="51151"/>
                  </a:lnTo>
                  <a:lnTo>
                    <a:pt x="7891" y="51693"/>
                  </a:lnTo>
                  <a:lnTo>
                    <a:pt x="8552" y="52552"/>
                  </a:lnTo>
                  <a:lnTo>
                    <a:pt x="10428" y="52129"/>
                  </a:lnTo>
                  <a:close/>
                  <a:moveTo>
                    <a:pt x="32475" y="16826"/>
                  </a:moveTo>
                  <a:lnTo>
                    <a:pt x="34643" y="14909"/>
                  </a:lnTo>
                  <a:lnTo>
                    <a:pt x="34761" y="11883"/>
                  </a:lnTo>
                  <a:lnTo>
                    <a:pt x="31563" y="14354"/>
                  </a:lnTo>
                  <a:lnTo>
                    <a:pt x="30849" y="15848"/>
                  </a:lnTo>
                  <a:lnTo>
                    <a:pt x="31206" y="16297"/>
                  </a:lnTo>
                  <a:lnTo>
                    <a:pt x="32475" y="1682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7" name="Volný tvar: obrazec 114">
              <a:extLst>
                <a:ext uri="{FF2B5EF4-FFF2-40B4-BE49-F238E27FC236}">
                  <a16:creationId xmlns:a16="http://schemas.microsoft.com/office/drawing/2014/main" id="{B7A0F232-B68A-C17E-6FE8-A61A77F48BAA}"/>
                </a:ext>
              </a:extLst>
            </p:cNvPr>
            <p:cNvSpPr/>
            <p:nvPr/>
          </p:nvSpPr>
          <p:spPr>
            <a:xfrm>
              <a:off x="5320066" y="3976052"/>
              <a:ext cx="219009" cy="120888"/>
            </a:xfrm>
            <a:custGeom>
              <a:avLst/>
              <a:gdLst>
                <a:gd name="connsiteX0" fmla="*/ 205478 w 205979"/>
                <a:gd name="connsiteY0" fmla="*/ 101047 h 113696"/>
                <a:gd name="connsiteX1" fmla="*/ 203786 w 205979"/>
                <a:gd name="connsiteY1" fmla="*/ 97624 h 113696"/>
                <a:gd name="connsiteX2" fmla="*/ 200178 w 205979"/>
                <a:gd name="connsiteY2" fmla="*/ 93169 h 113696"/>
                <a:gd name="connsiteX3" fmla="*/ 199728 w 205979"/>
                <a:gd name="connsiteY3" fmla="*/ 91808 h 113696"/>
                <a:gd name="connsiteX4" fmla="*/ 199332 w 205979"/>
                <a:gd name="connsiteY4" fmla="*/ 84036 h 113696"/>
                <a:gd name="connsiteX5" fmla="*/ 199596 w 205979"/>
                <a:gd name="connsiteY5" fmla="*/ 79555 h 113696"/>
                <a:gd name="connsiteX6" fmla="*/ 200138 w 205979"/>
                <a:gd name="connsiteY6" fmla="*/ 77441 h 113696"/>
                <a:gd name="connsiteX7" fmla="*/ 200587 w 205979"/>
                <a:gd name="connsiteY7" fmla="*/ 74414 h 113696"/>
                <a:gd name="connsiteX8" fmla="*/ 200521 w 205979"/>
                <a:gd name="connsiteY8" fmla="*/ 73026 h 113696"/>
                <a:gd name="connsiteX9" fmla="*/ 200191 w 205979"/>
                <a:gd name="connsiteY9" fmla="*/ 71757 h 113696"/>
                <a:gd name="connsiteX10" fmla="*/ 199067 w 205979"/>
                <a:gd name="connsiteY10" fmla="*/ 70991 h 113696"/>
                <a:gd name="connsiteX11" fmla="*/ 196926 w 205979"/>
                <a:gd name="connsiteY11" fmla="*/ 70634 h 113696"/>
                <a:gd name="connsiteX12" fmla="*/ 194718 w 205979"/>
                <a:gd name="connsiteY12" fmla="*/ 70422 h 113696"/>
                <a:gd name="connsiteX13" fmla="*/ 192987 w 205979"/>
                <a:gd name="connsiteY13" fmla="*/ 70554 h 113696"/>
                <a:gd name="connsiteX14" fmla="*/ 189022 w 205979"/>
                <a:gd name="connsiteY14" fmla="*/ 72378 h 113696"/>
                <a:gd name="connsiteX15" fmla="*/ 187608 w 205979"/>
                <a:gd name="connsiteY15" fmla="*/ 72550 h 113696"/>
                <a:gd name="connsiteX16" fmla="*/ 185942 w 205979"/>
                <a:gd name="connsiteY16" fmla="*/ 72365 h 113696"/>
                <a:gd name="connsiteX17" fmla="*/ 183735 w 205979"/>
                <a:gd name="connsiteY17" fmla="*/ 72312 h 113696"/>
                <a:gd name="connsiteX18" fmla="*/ 179571 w 205979"/>
                <a:gd name="connsiteY18" fmla="*/ 72365 h 113696"/>
                <a:gd name="connsiteX19" fmla="*/ 175884 w 205979"/>
                <a:gd name="connsiteY19" fmla="*/ 71903 h 113696"/>
                <a:gd name="connsiteX20" fmla="*/ 172500 w 205979"/>
                <a:gd name="connsiteY20" fmla="*/ 69352 h 113696"/>
                <a:gd name="connsiteX21" fmla="*/ 170213 w 205979"/>
                <a:gd name="connsiteY21" fmla="*/ 68228 h 113696"/>
                <a:gd name="connsiteX22" fmla="*/ 167861 w 205979"/>
                <a:gd name="connsiteY22" fmla="*/ 67356 h 113696"/>
                <a:gd name="connsiteX23" fmla="*/ 165521 w 205979"/>
                <a:gd name="connsiteY23" fmla="*/ 66708 h 113696"/>
                <a:gd name="connsiteX24" fmla="*/ 164530 w 205979"/>
                <a:gd name="connsiteY24" fmla="*/ 65333 h 113696"/>
                <a:gd name="connsiteX25" fmla="*/ 163710 w 205979"/>
                <a:gd name="connsiteY25" fmla="*/ 64646 h 113696"/>
                <a:gd name="connsiteX26" fmla="*/ 161834 w 205979"/>
                <a:gd name="connsiteY26" fmla="*/ 64422 h 113696"/>
                <a:gd name="connsiteX27" fmla="*/ 160485 w 205979"/>
                <a:gd name="connsiteY27" fmla="*/ 64924 h 113696"/>
                <a:gd name="connsiteX28" fmla="*/ 160195 w 205979"/>
                <a:gd name="connsiteY28" fmla="*/ 68360 h 113696"/>
                <a:gd name="connsiteX29" fmla="*/ 159547 w 205979"/>
                <a:gd name="connsiteY29" fmla="*/ 69048 h 113696"/>
                <a:gd name="connsiteX30" fmla="*/ 157763 w 205979"/>
                <a:gd name="connsiteY30" fmla="*/ 69352 h 113696"/>
                <a:gd name="connsiteX31" fmla="*/ 155674 w 205979"/>
                <a:gd name="connsiteY31" fmla="*/ 68479 h 113696"/>
                <a:gd name="connsiteX32" fmla="*/ 152687 w 205979"/>
                <a:gd name="connsiteY32" fmla="*/ 66708 h 113696"/>
                <a:gd name="connsiteX33" fmla="*/ 151286 w 205979"/>
                <a:gd name="connsiteY33" fmla="*/ 64739 h 113696"/>
                <a:gd name="connsiteX34" fmla="*/ 150268 w 205979"/>
                <a:gd name="connsiteY34" fmla="*/ 64104 h 113696"/>
                <a:gd name="connsiteX35" fmla="*/ 149026 w 205979"/>
                <a:gd name="connsiteY35" fmla="*/ 64977 h 113696"/>
                <a:gd name="connsiteX36" fmla="*/ 149396 w 205979"/>
                <a:gd name="connsiteY36" fmla="*/ 67488 h 113696"/>
                <a:gd name="connsiteX37" fmla="*/ 149422 w 205979"/>
                <a:gd name="connsiteY37" fmla="*/ 69180 h 113696"/>
                <a:gd name="connsiteX38" fmla="*/ 147863 w 205979"/>
                <a:gd name="connsiteY38" fmla="*/ 69867 h 113696"/>
                <a:gd name="connsiteX39" fmla="*/ 146805 w 205979"/>
                <a:gd name="connsiteY39" fmla="*/ 69365 h 113696"/>
                <a:gd name="connsiteX40" fmla="*/ 145708 w 205979"/>
                <a:gd name="connsiteY40" fmla="*/ 67620 h 113696"/>
                <a:gd name="connsiteX41" fmla="*/ 143012 w 205979"/>
                <a:gd name="connsiteY41" fmla="*/ 63509 h 113696"/>
                <a:gd name="connsiteX42" fmla="*/ 140633 w 205979"/>
                <a:gd name="connsiteY42" fmla="*/ 61104 h 113696"/>
                <a:gd name="connsiteX43" fmla="*/ 138386 w 205979"/>
                <a:gd name="connsiteY43" fmla="*/ 59491 h 113696"/>
                <a:gd name="connsiteX44" fmla="*/ 131949 w 205979"/>
                <a:gd name="connsiteY44" fmla="*/ 59531 h 113696"/>
                <a:gd name="connsiteX45" fmla="*/ 127085 w 205979"/>
                <a:gd name="connsiteY45" fmla="*/ 59068 h 113696"/>
                <a:gd name="connsiteX46" fmla="*/ 124798 w 205979"/>
                <a:gd name="connsiteY46" fmla="*/ 58408 h 113696"/>
                <a:gd name="connsiteX47" fmla="*/ 123701 w 205979"/>
                <a:gd name="connsiteY47" fmla="*/ 56822 h 113696"/>
                <a:gd name="connsiteX48" fmla="*/ 123913 w 205979"/>
                <a:gd name="connsiteY48" fmla="*/ 53649 h 113696"/>
                <a:gd name="connsiteX49" fmla="*/ 124402 w 205979"/>
                <a:gd name="connsiteY49" fmla="*/ 51178 h 113696"/>
                <a:gd name="connsiteX50" fmla="*/ 124270 w 205979"/>
                <a:gd name="connsiteY50" fmla="*/ 50609 h 113696"/>
                <a:gd name="connsiteX51" fmla="*/ 123424 w 205979"/>
                <a:gd name="connsiteY51" fmla="*/ 50319 h 113696"/>
                <a:gd name="connsiteX52" fmla="*/ 122010 w 205979"/>
                <a:gd name="connsiteY52" fmla="*/ 50120 h 113696"/>
                <a:gd name="connsiteX53" fmla="*/ 117146 w 205979"/>
                <a:gd name="connsiteY53" fmla="*/ 51693 h 113696"/>
                <a:gd name="connsiteX54" fmla="*/ 115718 w 205979"/>
                <a:gd name="connsiteY54" fmla="*/ 51508 h 113696"/>
                <a:gd name="connsiteX55" fmla="*/ 114714 w 205979"/>
                <a:gd name="connsiteY55" fmla="*/ 50979 h 113696"/>
                <a:gd name="connsiteX56" fmla="*/ 113551 w 205979"/>
                <a:gd name="connsiteY56" fmla="*/ 50517 h 113696"/>
                <a:gd name="connsiteX57" fmla="*/ 112507 w 205979"/>
                <a:gd name="connsiteY57" fmla="*/ 49777 h 113696"/>
                <a:gd name="connsiteX58" fmla="*/ 111687 w 205979"/>
                <a:gd name="connsiteY58" fmla="*/ 48706 h 113696"/>
                <a:gd name="connsiteX59" fmla="*/ 106743 w 205979"/>
                <a:gd name="connsiteY59" fmla="*/ 46076 h 113696"/>
                <a:gd name="connsiteX60" fmla="*/ 105171 w 205979"/>
                <a:gd name="connsiteY60" fmla="*/ 44635 h 113696"/>
                <a:gd name="connsiteX61" fmla="*/ 102461 w 205979"/>
                <a:gd name="connsiteY61" fmla="*/ 42824 h 113696"/>
                <a:gd name="connsiteX62" fmla="*/ 100228 w 205979"/>
                <a:gd name="connsiteY62" fmla="*/ 41582 h 113696"/>
                <a:gd name="connsiteX63" fmla="*/ 98298 w 205979"/>
                <a:gd name="connsiteY63" fmla="*/ 38066 h 113696"/>
                <a:gd name="connsiteX64" fmla="*/ 96513 w 205979"/>
                <a:gd name="connsiteY64" fmla="*/ 34696 h 113696"/>
                <a:gd name="connsiteX65" fmla="*/ 95549 w 205979"/>
                <a:gd name="connsiteY65" fmla="*/ 32898 h 113696"/>
                <a:gd name="connsiteX66" fmla="*/ 93460 w 205979"/>
                <a:gd name="connsiteY66" fmla="*/ 31933 h 113696"/>
                <a:gd name="connsiteX67" fmla="*/ 91253 w 205979"/>
                <a:gd name="connsiteY67" fmla="*/ 31219 h 113696"/>
                <a:gd name="connsiteX68" fmla="*/ 88041 w 205979"/>
                <a:gd name="connsiteY68" fmla="*/ 32687 h 113696"/>
                <a:gd name="connsiteX69" fmla="*/ 85384 w 205979"/>
                <a:gd name="connsiteY69" fmla="*/ 33810 h 113696"/>
                <a:gd name="connsiteX70" fmla="*/ 83296 w 205979"/>
                <a:gd name="connsiteY70" fmla="*/ 33916 h 113696"/>
                <a:gd name="connsiteX71" fmla="*/ 79595 w 205979"/>
                <a:gd name="connsiteY71" fmla="*/ 30453 h 113696"/>
                <a:gd name="connsiteX72" fmla="*/ 76463 w 205979"/>
                <a:gd name="connsiteY72" fmla="*/ 26712 h 113696"/>
                <a:gd name="connsiteX73" fmla="*/ 72960 w 205979"/>
                <a:gd name="connsiteY73" fmla="*/ 23461 h 113696"/>
                <a:gd name="connsiteX74" fmla="*/ 70740 w 205979"/>
                <a:gd name="connsiteY74" fmla="*/ 21822 h 113696"/>
                <a:gd name="connsiteX75" fmla="*/ 67316 w 205979"/>
                <a:gd name="connsiteY75" fmla="*/ 21663 h 113696"/>
                <a:gd name="connsiteX76" fmla="*/ 63139 w 205979"/>
                <a:gd name="connsiteY76" fmla="*/ 19826 h 113696"/>
                <a:gd name="connsiteX77" fmla="*/ 57218 w 205979"/>
                <a:gd name="connsiteY77" fmla="*/ 15663 h 113696"/>
                <a:gd name="connsiteX78" fmla="*/ 52922 w 205979"/>
                <a:gd name="connsiteY78" fmla="*/ 12557 h 113696"/>
                <a:gd name="connsiteX79" fmla="*/ 45891 w 205979"/>
                <a:gd name="connsiteY79" fmla="*/ 9107 h 113696"/>
                <a:gd name="connsiteX80" fmla="*/ 44133 w 205979"/>
                <a:gd name="connsiteY80" fmla="*/ 7666 h 113696"/>
                <a:gd name="connsiteX81" fmla="*/ 43326 w 205979"/>
                <a:gd name="connsiteY81" fmla="*/ 6437 h 113696"/>
                <a:gd name="connsiteX82" fmla="*/ 41978 w 205979"/>
                <a:gd name="connsiteY82" fmla="*/ 4005 h 113696"/>
                <a:gd name="connsiteX83" fmla="*/ 40194 w 205979"/>
                <a:gd name="connsiteY83" fmla="*/ 1718 h 113696"/>
                <a:gd name="connsiteX84" fmla="*/ 35489 w 205979"/>
                <a:gd name="connsiteY84" fmla="*/ 714 h 113696"/>
                <a:gd name="connsiteX85" fmla="*/ 30255 w 205979"/>
                <a:gd name="connsiteY85" fmla="*/ 0 h 113696"/>
                <a:gd name="connsiteX86" fmla="*/ 25152 w 205979"/>
                <a:gd name="connsiteY86" fmla="*/ 1414 h 113696"/>
                <a:gd name="connsiteX87" fmla="*/ 22588 w 205979"/>
                <a:gd name="connsiteY87" fmla="*/ 8287 h 113696"/>
                <a:gd name="connsiteX88" fmla="*/ 21016 w 205979"/>
                <a:gd name="connsiteY88" fmla="*/ 9794 h 113696"/>
                <a:gd name="connsiteX89" fmla="*/ 19430 w 205979"/>
                <a:gd name="connsiteY89" fmla="*/ 9873 h 113696"/>
                <a:gd name="connsiteX90" fmla="*/ 17778 w 205979"/>
                <a:gd name="connsiteY90" fmla="*/ 8129 h 113696"/>
                <a:gd name="connsiteX91" fmla="*/ 16350 w 205979"/>
                <a:gd name="connsiteY91" fmla="*/ 6278 h 113696"/>
                <a:gd name="connsiteX92" fmla="*/ 15200 w 205979"/>
                <a:gd name="connsiteY92" fmla="*/ 5842 h 113696"/>
                <a:gd name="connsiteX93" fmla="*/ 13852 w 205979"/>
                <a:gd name="connsiteY93" fmla="*/ 6067 h 113696"/>
                <a:gd name="connsiteX94" fmla="*/ 12596 w 205979"/>
                <a:gd name="connsiteY94" fmla="*/ 6979 h 113696"/>
                <a:gd name="connsiteX95" fmla="*/ 12028 w 205979"/>
                <a:gd name="connsiteY95" fmla="*/ 7547 h 113696"/>
                <a:gd name="connsiteX96" fmla="*/ 9437 w 205979"/>
                <a:gd name="connsiteY96" fmla="*/ 11076 h 113696"/>
                <a:gd name="connsiteX97" fmla="*/ 7943 w 205979"/>
                <a:gd name="connsiteY97" fmla="*/ 12147 h 113696"/>
                <a:gd name="connsiteX98" fmla="*/ 6701 w 205979"/>
                <a:gd name="connsiteY98" fmla="*/ 13733 h 113696"/>
                <a:gd name="connsiteX99" fmla="*/ 4058 w 205979"/>
                <a:gd name="connsiteY99" fmla="*/ 18504 h 113696"/>
                <a:gd name="connsiteX100" fmla="*/ 2842 w 205979"/>
                <a:gd name="connsiteY100" fmla="*/ 22972 h 113696"/>
                <a:gd name="connsiteX101" fmla="*/ 2115 w 205979"/>
                <a:gd name="connsiteY101" fmla="*/ 27162 h 113696"/>
                <a:gd name="connsiteX102" fmla="*/ 2670 w 205979"/>
                <a:gd name="connsiteY102" fmla="*/ 30122 h 113696"/>
                <a:gd name="connsiteX103" fmla="*/ 2749 w 205979"/>
                <a:gd name="connsiteY103" fmla="*/ 33612 h 113696"/>
                <a:gd name="connsiteX104" fmla="*/ 1573 w 205979"/>
                <a:gd name="connsiteY104" fmla="*/ 35594 h 113696"/>
                <a:gd name="connsiteX105" fmla="*/ 753 w 205979"/>
                <a:gd name="connsiteY105" fmla="*/ 36268 h 113696"/>
                <a:gd name="connsiteX106" fmla="*/ 185 w 205979"/>
                <a:gd name="connsiteY106" fmla="*/ 39256 h 113696"/>
                <a:gd name="connsiteX107" fmla="*/ 0 w 205979"/>
                <a:gd name="connsiteY107" fmla="*/ 42758 h 113696"/>
                <a:gd name="connsiteX108" fmla="*/ 647 w 205979"/>
                <a:gd name="connsiteY108" fmla="*/ 43895 h 113696"/>
                <a:gd name="connsiteX109" fmla="*/ 2815 w 205979"/>
                <a:gd name="connsiteY109" fmla="*/ 45415 h 113696"/>
                <a:gd name="connsiteX110" fmla="*/ 4930 w 205979"/>
                <a:gd name="connsiteY110" fmla="*/ 46909 h 113696"/>
                <a:gd name="connsiteX111" fmla="*/ 7561 w 205979"/>
                <a:gd name="connsiteY111" fmla="*/ 48508 h 113696"/>
                <a:gd name="connsiteX112" fmla="*/ 10085 w 205979"/>
                <a:gd name="connsiteY112" fmla="*/ 50054 h 113696"/>
                <a:gd name="connsiteX113" fmla="*/ 11578 w 205979"/>
                <a:gd name="connsiteY113" fmla="*/ 50253 h 113696"/>
                <a:gd name="connsiteX114" fmla="*/ 11830 w 205979"/>
                <a:gd name="connsiteY114" fmla="*/ 49380 h 113696"/>
                <a:gd name="connsiteX115" fmla="*/ 12213 w 205979"/>
                <a:gd name="connsiteY115" fmla="*/ 48547 h 113696"/>
                <a:gd name="connsiteX116" fmla="*/ 13958 w 205979"/>
                <a:gd name="connsiteY116" fmla="*/ 48984 h 113696"/>
                <a:gd name="connsiteX117" fmla="*/ 16244 w 205979"/>
                <a:gd name="connsiteY117" fmla="*/ 50490 h 113696"/>
                <a:gd name="connsiteX118" fmla="*/ 17764 w 205979"/>
                <a:gd name="connsiteY118" fmla="*/ 51693 h 113696"/>
                <a:gd name="connsiteX119" fmla="*/ 18425 w 205979"/>
                <a:gd name="connsiteY119" fmla="*/ 52090 h 113696"/>
                <a:gd name="connsiteX120" fmla="*/ 22271 w 205979"/>
                <a:gd name="connsiteY120" fmla="*/ 54099 h 113696"/>
                <a:gd name="connsiteX121" fmla="*/ 25456 w 205979"/>
                <a:gd name="connsiteY121" fmla="*/ 55764 h 113696"/>
                <a:gd name="connsiteX122" fmla="*/ 29488 w 205979"/>
                <a:gd name="connsiteY122" fmla="*/ 57866 h 113696"/>
                <a:gd name="connsiteX123" fmla="*/ 30612 w 205979"/>
                <a:gd name="connsiteY123" fmla="*/ 59161 h 113696"/>
                <a:gd name="connsiteX124" fmla="*/ 31629 w 205979"/>
                <a:gd name="connsiteY124" fmla="*/ 60536 h 113696"/>
                <a:gd name="connsiteX125" fmla="*/ 33665 w 205979"/>
                <a:gd name="connsiteY125" fmla="*/ 62346 h 113696"/>
                <a:gd name="connsiteX126" fmla="*/ 38436 w 205979"/>
                <a:gd name="connsiteY126" fmla="*/ 65571 h 113696"/>
                <a:gd name="connsiteX127" fmla="*/ 42428 w 205979"/>
                <a:gd name="connsiteY127" fmla="*/ 67885 h 113696"/>
                <a:gd name="connsiteX128" fmla="*/ 45679 w 205979"/>
                <a:gd name="connsiteY128" fmla="*/ 69775 h 113696"/>
                <a:gd name="connsiteX129" fmla="*/ 48191 w 205979"/>
                <a:gd name="connsiteY129" fmla="*/ 71083 h 113696"/>
                <a:gd name="connsiteX130" fmla="*/ 49235 w 205979"/>
                <a:gd name="connsiteY130" fmla="*/ 70885 h 113696"/>
                <a:gd name="connsiteX131" fmla="*/ 50279 w 205979"/>
                <a:gd name="connsiteY131" fmla="*/ 70184 h 113696"/>
                <a:gd name="connsiteX132" fmla="*/ 51230 w 205979"/>
                <a:gd name="connsiteY132" fmla="*/ 69775 h 113696"/>
                <a:gd name="connsiteX133" fmla="*/ 52486 w 205979"/>
                <a:gd name="connsiteY133" fmla="*/ 70145 h 113696"/>
                <a:gd name="connsiteX134" fmla="*/ 54456 w 205979"/>
                <a:gd name="connsiteY134" fmla="*/ 71149 h 113696"/>
                <a:gd name="connsiteX135" fmla="*/ 59214 w 205979"/>
                <a:gd name="connsiteY135" fmla="*/ 74216 h 113696"/>
                <a:gd name="connsiteX136" fmla="*/ 63562 w 205979"/>
                <a:gd name="connsiteY136" fmla="*/ 76608 h 113696"/>
                <a:gd name="connsiteX137" fmla="*/ 67792 w 205979"/>
                <a:gd name="connsiteY137" fmla="*/ 76172 h 113696"/>
                <a:gd name="connsiteX138" fmla="*/ 69008 w 205979"/>
                <a:gd name="connsiteY138" fmla="*/ 76568 h 113696"/>
                <a:gd name="connsiteX139" fmla="*/ 70171 w 205979"/>
                <a:gd name="connsiteY139" fmla="*/ 78736 h 113696"/>
                <a:gd name="connsiteX140" fmla="*/ 71083 w 205979"/>
                <a:gd name="connsiteY140" fmla="*/ 80930 h 113696"/>
                <a:gd name="connsiteX141" fmla="*/ 76132 w 205979"/>
                <a:gd name="connsiteY141" fmla="*/ 82384 h 113696"/>
                <a:gd name="connsiteX142" fmla="*/ 79410 w 205979"/>
                <a:gd name="connsiteY142" fmla="*/ 83032 h 113696"/>
                <a:gd name="connsiteX143" fmla="*/ 83217 w 205979"/>
                <a:gd name="connsiteY143" fmla="*/ 84221 h 113696"/>
                <a:gd name="connsiteX144" fmla="*/ 85199 w 205979"/>
                <a:gd name="connsiteY144" fmla="*/ 85107 h 113696"/>
                <a:gd name="connsiteX145" fmla="*/ 86944 w 205979"/>
                <a:gd name="connsiteY145" fmla="*/ 83996 h 113696"/>
                <a:gd name="connsiteX146" fmla="*/ 87129 w 205979"/>
                <a:gd name="connsiteY146" fmla="*/ 83018 h 113696"/>
                <a:gd name="connsiteX147" fmla="*/ 88557 w 205979"/>
                <a:gd name="connsiteY147" fmla="*/ 82450 h 113696"/>
                <a:gd name="connsiteX148" fmla="*/ 91121 w 205979"/>
                <a:gd name="connsiteY148" fmla="*/ 82701 h 113696"/>
                <a:gd name="connsiteX149" fmla="*/ 96130 w 205979"/>
                <a:gd name="connsiteY149" fmla="*/ 84406 h 113696"/>
                <a:gd name="connsiteX150" fmla="*/ 98192 w 205979"/>
                <a:gd name="connsiteY150" fmla="*/ 84922 h 113696"/>
                <a:gd name="connsiteX151" fmla="*/ 99567 w 205979"/>
                <a:gd name="connsiteY151" fmla="*/ 83296 h 113696"/>
                <a:gd name="connsiteX152" fmla="*/ 102527 w 205979"/>
                <a:gd name="connsiteY152" fmla="*/ 82543 h 113696"/>
                <a:gd name="connsiteX153" fmla="*/ 103981 w 205979"/>
                <a:gd name="connsiteY153" fmla="*/ 81710 h 113696"/>
                <a:gd name="connsiteX154" fmla="*/ 107629 w 205979"/>
                <a:gd name="connsiteY154" fmla="*/ 83507 h 113696"/>
                <a:gd name="connsiteX155" fmla="*/ 114066 w 205979"/>
                <a:gd name="connsiteY155" fmla="*/ 85754 h 113696"/>
                <a:gd name="connsiteX156" fmla="*/ 117423 w 205979"/>
                <a:gd name="connsiteY156" fmla="*/ 87155 h 113696"/>
                <a:gd name="connsiteX157" fmla="*/ 118401 w 205979"/>
                <a:gd name="connsiteY157" fmla="*/ 88530 h 113696"/>
                <a:gd name="connsiteX158" fmla="*/ 118957 w 205979"/>
                <a:gd name="connsiteY158" fmla="*/ 89839 h 113696"/>
                <a:gd name="connsiteX159" fmla="*/ 119446 w 205979"/>
                <a:gd name="connsiteY159" fmla="*/ 93011 h 113696"/>
                <a:gd name="connsiteX160" fmla="*/ 120450 w 205979"/>
                <a:gd name="connsiteY160" fmla="*/ 94438 h 113696"/>
                <a:gd name="connsiteX161" fmla="*/ 127059 w 205979"/>
                <a:gd name="connsiteY161" fmla="*/ 97663 h 113696"/>
                <a:gd name="connsiteX162" fmla="*/ 129292 w 205979"/>
                <a:gd name="connsiteY162" fmla="*/ 99038 h 113696"/>
                <a:gd name="connsiteX163" fmla="*/ 130984 w 205979"/>
                <a:gd name="connsiteY163" fmla="*/ 99474 h 113696"/>
                <a:gd name="connsiteX164" fmla="*/ 131909 w 205979"/>
                <a:gd name="connsiteY164" fmla="*/ 99527 h 113696"/>
                <a:gd name="connsiteX165" fmla="*/ 132610 w 205979"/>
                <a:gd name="connsiteY165" fmla="*/ 99937 h 113696"/>
                <a:gd name="connsiteX166" fmla="*/ 133456 w 205979"/>
                <a:gd name="connsiteY166" fmla="*/ 101774 h 113696"/>
                <a:gd name="connsiteX167" fmla="*/ 133958 w 205979"/>
                <a:gd name="connsiteY167" fmla="*/ 102197 h 113696"/>
                <a:gd name="connsiteX168" fmla="*/ 135201 w 205979"/>
                <a:gd name="connsiteY168" fmla="*/ 102659 h 113696"/>
                <a:gd name="connsiteX169" fmla="*/ 136522 w 205979"/>
                <a:gd name="connsiteY169" fmla="*/ 102924 h 113696"/>
                <a:gd name="connsiteX170" fmla="*/ 140210 w 205979"/>
                <a:gd name="connsiteY170" fmla="*/ 101338 h 113696"/>
                <a:gd name="connsiteX171" fmla="*/ 142721 w 205979"/>
                <a:gd name="connsiteY171" fmla="*/ 100135 h 113696"/>
                <a:gd name="connsiteX172" fmla="*/ 144717 w 205979"/>
                <a:gd name="connsiteY172" fmla="*/ 100439 h 113696"/>
                <a:gd name="connsiteX173" fmla="*/ 146171 w 205979"/>
                <a:gd name="connsiteY173" fmla="*/ 101774 h 113696"/>
                <a:gd name="connsiteX174" fmla="*/ 146674 w 205979"/>
                <a:gd name="connsiteY174" fmla="*/ 103730 h 113696"/>
                <a:gd name="connsiteX175" fmla="*/ 147731 w 205979"/>
                <a:gd name="connsiteY175" fmla="*/ 105792 h 113696"/>
                <a:gd name="connsiteX176" fmla="*/ 149277 w 205979"/>
                <a:gd name="connsiteY176" fmla="*/ 106796 h 113696"/>
                <a:gd name="connsiteX177" fmla="*/ 150771 w 205979"/>
                <a:gd name="connsiteY177" fmla="*/ 106902 h 113696"/>
                <a:gd name="connsiteX178" fmla="*/ 154221 w 205979"/>
                <a:gd name="connsiteY178" fmla="*/ 105514 h 113696"/>
                <a:gd name="connsiteX179" fmla="*/ 157340 w 205979"/>
                <a:gd name="connsiteY179" fmla="*/ 106585 h 113696"/>
                <a:gd name="connsiteX180" fmla="*/ 160116 w 205979"/>
                <a:gd name="connsiteY180" fmla="*/ 106968 h 113696"/>
                <a:gd name="connsiteX181" fmla="*/ 163248 w 205979"/>
                <a:gd name="connsiteY181" fmla="*/ 107629 h 113696"/>
                <a:gd name="connsiteX182" fmla="*/ 164491 w 205979"/>
                <a:gd name="connsiteY182" fmla="*/ 108145 h 113696"/>
                <a:gd name="connsiteX183" fmla="*/ 167900 w 205979"/>
                <a:gd name="connsiteY183" fmla="*/ 109850 h 113696"/>
                <a:gd name="connsiteX184" fmla="*/ 171998 w 205979"/>
                <a:gd name="connsiteY184" fmla="*/ 111581 h 113696"/>
                <a:gd name="connsiteX185" fmla="*/ 173439 w 205979"/>
                <a:gd name="connsiteY185" fmla="*/ 111383 h 113696"/>
                <a:gd name="connsiteX186" fmla="*/ 179069 w 205979"/>
                <a:gd name="connsiteY186" fmla="*/ 108171 h 113696"/>
                <a:gd name="connsiteX187" fmla="*/ 179651 w 205979"/>
                <a:gd name="connsiteY187" fmla="*/ 108568 h 113696"/>
                <a:gd name="connsiteX188" fmla="*/ 181395 w 205979"/>
                <a:gd name="connsiteY188" fmla="*/ 111634 h 113696"/>
                <a:gd name="connsiteX189" fmla="*/ 183444 w 205979"/>
                <a:gd name="connsiteY189" fmla="*/ 112731 h 113696"/>
                <a:gd name="connsiteX190" fmla="*/ 186524 w 205979"/>
                <a:gd name="connsiteY190" fmla="*/ 113696 h 113696"/>
                <a:gd name="connsiteX191" fmla="*/ 189286 w 205979"/>
                <a:gd name="connsiteY191" fmla="*/ 111925 h 113696"/>
                <a:gd name="connsiteX192" fmla="*/ 191784 w 205979"/>
                <a:gd name="connsiteY192" fmla="*/ 112427 h 113696"/>
                <a:gd name="connsiteX193" fmla="*/ 194718 w 205979"/>
                <a:gd name="connsiteY193" fmla="*/ 112599 h 113696"/>
                <a:gd name="connsiteX194" fmla="*/ 197375 w 205979"/>
                <a:gd name="connsiteY194" fmla="*/ 111740 h 113696"/>
                <a:gd name="connsiteX195" fmla="*/ 199768 w 205979"/>
                <a:gd name="connsiteY195" fmla="*/ 111528 h 113696"/>
                <a:gd name="connsiteX196" fmla="*/ 203548 w 205979"/>
                <a:gd name="connsiteY196" fmla="*/ 113062 h 113696"/>
                <a:gd name="connsiteX197" fmla="*/ 204262 w 205979"/>
                <a:gd name="connsiteY197" fmla="*/ 112705 h 113696"/>
                <a:gd name="connsiteX198" fmla="*/ 204777 w 205979"/>
                <a:gd name="connsiteY198" fmla="*/ 111713 h 113696"/>
                <a:gd name="connsiteX199" fmla="*/ 205425 w 205979"/>
                <a:gd name="connsiteY199" fmla="*/ 107299 h 113696"/>
                <a:gd name="connsiteX200" fmla="*/ 205980 w 205979"/>
                <a:gd name="connsiteY200" fmla="*/ 103386 h 1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5979" h="113696">
                  <a:moveTo>
                    <a:pt x="205478" y="101047"/>
                  </a:moveTo>
                  <a:lnTo>
                    <a:pt x="203786" y="97624"/>
                  </a:lnTo>
                  <a:lnTo>
                    <a:pt x="200178" y="93169"/>
                  </a:lnTo>
                  <a:lnTo>
                    <a:pt x="199728" y="91808"/>
                  </a:lnTo>
                  <a:lnTo>
                    <a:pt x="199332" y="84036"/>
                  </a:lnTo>
                  <a:lnTo>
                    <a:pt x="199596" y="79555"/>
                  </a:lnTo>
                  <a:lnTo>
                    <a:pt x="200138" y="77441"/>
                  </a:lnTo>
                  <a:lnTo>
                    <a:pt x="200587" y="74414"/>
                  </a:lnTo>
                  <a:lnTo>
                    <a:pt x="200521" y="73026"/>
                  </a:lnTo>
                  <a:lnTo>
                    <a:pt x="200191" y="71757"/>
                  </a:lnTo>
                  <a:lnTo>
                    <a:pt x="199067" y="70991"/>
                  </a:lnTo>
                  <a:lnTo>
                    <a:pt x="196926" y="70634"/>
                  </a:lnTo>
                  <a:lnTo>
                    <a:pt x="194718" y="70422"/>
                  </a:lnTo>
                  <a:lnTo>
                    <a:pt x="192987" y="70554"/>
                  </a:lnTo>
                  <a:lnTo>
                    <a:pt x="189022" y="72378"/>
                  </a:lnTo>
                  <a:lnTo>
                    <a:pt x="187608" y="72550"/>
                  </a:lnTo>
                  <a:lnTo>
                    <a:pt x="185942" y="72365"/>
                  </a:lnTo>
                  <a:lnTo>
                    <a:pt x="183735" y="72312"/>
                  </a:lnTo>
                  <a:lnTo>
                    <a:pt x="179571" y="72365"/>
                  </a:lnTo>
                  <a:lnTo>
                    <a:pt x="175884" y="71903"/>
                  </a:lnTo>
                  <a:lnTo>
                    <a:pt x="172500" y="69352"/>
                  </a:lnTo>
                  <a:lnTo>
                    <a:pt x="170213" y="68228"/>
                  </a:lnTo>
                  <a:lnTo>
                    <a:pt x="167861" y="67356"/>
                  </a:lnTo>
                  <a:lnTo>
                    <a:pt x="165521" y="66708"/>
                  </a:lnTo>
                  <a:lnTo>
                    <a:pt x="164530" y="65333"/>
                  </a:lnTo>
                  <a:lnTo>
                    <a:pt x="163710" y="64646"/>
                  </a:lnTo>
                  <a:lnTo>
                    <a:pt x="161834" y="64422"/>
                  </a:lnTo>
                  <a:lnTo>
                    <a:pt x="160485" y="64924"/>
                  </a:lnTo>
                  <a:lnTo>
                    <a:pt x="160195" y="68360"/>
                  </a:lnTo>
                  <a:lnTo>
                    <a:pt x="159547" y="69048"/>
                  </a:lnTo>
                  <a:lnTo>
                    <a:pt x="157763" y="69352"/>
                  </a:lnTo>
                  <a:lnTo>
                    <a:pt x="155674" y="68479"/>
                  </a:lnTo>
                  <a:lnTo>
                    <a:pt x="152687" y="66708"/>
                  </a:lnTo>
                  <a:lnTo>
                    <a:pt x="151286" y="64739"/>
                  </a:lnTo>
                  <a:lnTo>
                    <a:pt x="150268" y="64104"/>
                  </a:lnTo>
                  <a:lnTo>
                    <a:pt x="149026" y="64977"/>
                  </a:lnTo>
                  <a:lnTo>
                    <a:pt x="149396" y="67488"/>
                  </a:lnTo>
                  <a:lnTo>
                    <a:pt x="149422" y="69180"/>
                  </a:lnTo>
                  <a:lnTo>
                    <a:pt x="147863" y="69867"/>
                  </a:lnTo>
                  <a:lnTo>
                    <a:pt x="146805" y="69365"/>
                  </a:lnTo>
                  <a:lnTo>
                    <a:pt x="145708" y="67620"/>
                  </a:lnTo>
                  <a:lnTo>
                    <a:pt x="143012" y="63509"/>
                  </a:lnTo>
                  <a:lnTo>
                    <a:pt x="140633" y="61104"/>
                  </a:lnTo>
                  <a:lnTo>
                    <a:pt x="138386" y="59491"/>
                  </a:lnTo>
                  <a:lnTo>
                    <a:pt x="131949" y="59531"/>
                  </a:lnTo>
                  <a:lnTo>
                    <a:pt x="127085" y="59068"/>
                  </a:lnTo>
                  <a:lnTo>
                    <a:pt x="124798" y="58408"/>
                  </a:lnTo>
                  <a:lnTo>
                    <a:pt x="123701" y="56822"/>
                  </a:lnTo>
                  <a:lnTo>
                    <a:pt x="123913" y="53649"/>
                  </a:lnTo>
                  <a:lnTo>
                    <a:pt x="124402" y="51178"/>
                  </a:lnTo>
                  <a:lnTo>
                    <a:pt x="124270" y="50609"/>
                  </a:lnTo>
                  <a:lnTo>
                    <a:pt x="123424" y="50319"/>
                  </a:lnTo>
                  <a:lnTo>
                    <a:pt x="122010" y="50120"/>
                  </a:lnTo>
                  <a:lnTo>
                    <a:pt x="117146" y="51693"/>
                  </a:lnTo>
                  <a:lnTo>
                    <a:pt x="115718" y="51508"/>
                  </a:lnTo>
                  <a:lnTo>
                    <a:pt x="114714" y="50979"/>
                  </a:lnTo>
                  <a:lnTo>
                    <a:pt x="113551" y="50517"/>
                  </a:lnTo>
                  <a:lnTo>
                    <a:pt x="112507" y="49777"/>
                  </a:lnTo>
                  <a:lnTo>
                    <a:pt x="111687" y="48706"/>
                  </a:lnTo>
                  <a:lnTo>
                    <a:pt x="106743" y="46076"/>
                  </a:lnTo>
                  <a:lnTo>
                    <a:pt x="105171" y="44635"/>
                  </a:lnTo>
                  <a:lnTo>
                    <a:pt x="102461" y="42824"/>
                  </a:lnTo>
                  <a:lnTo>
                    <a:pt x="100228" y="41582"/>
                  </a:lnTo>
                  <a:lnTo>
                    <a:pt x="98298" y="38066"/>
                  </a:lnTo>
                  <a:lnTo>
                    <a:pt x="96513" y="34696"/>
                  </a:lnTo>
                  <a:lnTo>
                    <a:pt x="95549" y="32898"/>
                  </a:lnTo>
                  <a:lnTo>
                    <a:pt x="93460" y="31933"/>
                  </a:lnTo>
                  <a:lnTo>
                    <a:pt x="91253" y="31219"/>
                  </a:lnTo>
                  <a:lnTo>
                    <a:pt x="88041" y="32687"/>
                  </a:lnTo>
                  <a:lnTo>
                    <a:pt x="85384" y="33810"/>
                  </a:lnTo>
                  <a:lnTo>
                    <a:pt x="83296" y="33916"/>
                  </a:lnTo>
                  <a:lnTo>
                    <a:pt x="79595" y="30453"/>
                  </a:lnTo>
                  <a:lnTo>
                    <a:pt x="76463" y="26712"/>
                  </a:lnTo>
                  <a:lnTo>
                    <a:pt x="72960" y="23461"/>
                  </a:lnTo>
                  <a:lnTo>
                    <a:pt x="70740" y="21822"/>
                  </a:lnTo>
                  <a:lnTo>
                    <a:pt x="67316" y="21663"/>
                  </a:lnTo>
                  <a:lnTo>
                    <a:pt x="63139" y="19826"/>
                  </a:lnTo>
                  <a:lnTo>
                    <a:pt x="57218" y="15663"/>
                  </a:lnTo>
                  <a:lnTo>
                    <a:pt x="52922" y="12557"/>
                  </a:lnTo>
                  <a:lnTo>
                    <a:pt x="45891" y="9107"/>
                  </a:lnTo>
                  <a:lnTo>
                    <a:pt x="44133" y="7666"/>
                  </a:lnTo>
                  <a:lnTo>
                    <a:pt x="43326" y="6437"/>
                  </a:lnTo>
                  <a:lnTo>
                    <a:pt x="41978" y="4005"/>
                  </a:lnTo>
                  <a:lnTo>
                    <a:pt x="40194" y="1718"/>
                  </a:lnTo>
                  <a:lnTo>
                    <a:pt x="35489" y="714"/>
                  </a:lnTo>
                  <a:lnTo>
                    <a:pt x="30255" y="0"/>
                  </a:lnTo>
                  <a:lnTo>
                    <a:pt x="25152" y="1414"/>
                  </a:lnTo>
                  <a:lnTo>
                    <a:pt x="22588" y="8287"/>
                  </a:lnTo>
                  <a:lnTo>
                    <a:pt x="21016" y="9794"/>
                  </a:lnTo>
                  <a:lnTo>
                    <a:pt x="19430" y="9873"/>
                  </a:lnTo>
                  <a:lnTo>
                    <a:pt x="17778" y="8129"/>
                  </a:lnTo>
                  <a:lnTo>
                    <a:pt x="16350" y="6278"/>
                  </a:lnTo>
                  <a:lnTo>
                    <a:pt x="15200" y="5842"/>
                  </a:lnTo>
                  <a:lnTo>
                    <a:pt x="13852" y="6067"/>
                  </a:lnTo>
                  <a:lnTo>
                    <a:pt x="12596" y="6979"/>
                  </a:lnTo>
                  <a:lnTo>
                    <a:pt x="12028" y="7547"/>
                  </a:lnTo>
                  <a:lnTo>
                    <a:pt x="9437" y="11076"/>
                  </a:lnTo>
                  <a:lnTo>
                    <a:pt x="7943" y="12147"/>
                  </a:lnTo>
                  <a:lnTo>
                    <a:pt x="6701" y="13733"/>
                  </a:lnTo>
                  <a:lnTo>
                    <a:pt x="4058" y="18504"/>
                  </a:lnTo>
                  <a:lnTo>
                    <a:pt x="2842" y="22972"/>
                  </a:lnTo>
                  <a:lnTo>
                    <a:pt x="2115" y="27162"/>
                  </a:lnTo>
                  <a:lnTo>
                    <a:pt x="2670" y="30122"/>
                  </a:lnTo>
                  <a:lnTo>
                    <a:pt x="2749" y="33612"/>
                  </a:lnTo>
                  <a:lnTo>
                    <a:pt x="1573" y="35594"/>
                  </a:lnTo>
                  <a:lnTo>
                    <a:pt x="753" y="36268"/>
                  </a:lnTo>
                  <a:lnTo>
                    <a:pt x="185" y="39256"/>
                  </a:lnTo>
                  <a:lnTo>
                    <a:pt x="0" y="42758"/>
                  </a:lnTo>
                  <a:lnTo>
                    <a:pt x="647" y="43895"/>
                  </a:lnTo>
                  <a:lnTo>
                    <a:pt x="2815" y="45415"/>
                  </a:lnTo>
                  <a:lnTo>
                    <a:pt x="4930" y="46909"/>
                  </a:lnTo>
                  <a:lnTo>
                    <a:pt x="7561" y="48508"/>
                  </a:lnTo>
                  <a:lnTo>
                    <a:pt x="10085" y="50054"/>
                  </a:lnTo>
                  <a:lnTo>
                    <a:pt x="11578" y="50253"/>
                  </a:lnTo>
                  <a:lnTo>
                    <a:pt x="11830" y="49380"/>
                  </a:lnTo>
                  <a:lnTo>
                    <a:pt x="12213" y="48547"/>
                  </a:lnTo>
                  <a:lnTo>
                    <a:pt x="13958" y="48984"/>
                  </a:lnTo>
                  <a:lnTo>
                    <a:pt x="16244" y="50490"/>
                  </a:lnTo>
                  <a:lnTo>
                    <a:pt x="17764" y="51693"/>
                  </a:lnTo>
                  <a:lnTo>
                    <a:pt x="18425" y="52090"/>
                  </a:lnTo>
                  <a:lnTo>
                    <a:pt x="22271" y="54099"/>
                  </a:lnTo>
                  <a:lnTo>
                    <a:pt x="25456" y="55764"/>
                  </a:lnTo>
                  <a:lnTo>
                    <a:pt x="29488" y="57866"/>
                  </a:lnTo>
                  <a:lnTo>
                    <a:pt x="30612" y="59161"/>
                  </a:lnTo>
                  <a:lnTo>
                    <a:pt x="31629" y="60536"/>
                  </a:lnTo>
                  <a:lnTo>
                    <a:pt x="33665" y="62346"/>
                  </a:lnTo>
                  <a:lnTo>
                    <a:pt x="38436" y="65571"/>
                  </a:lnTo>
                  <a:lnTo>
                    <a:pt x="42428" y="67885"/>
                  </a:lnTo>
                  <a:lnTo>
                    <a:pt x="45679" y="69775"/>
                  </a:lnTo>
                  <a:lnTo>
                    <a:pt x="48191" y="71083"/>
                  </a:lnTo>
                  <a:lnTo>
                    <a:pt x="49235" y="70885"/>
                  </a:lnTo>
                  <a:lnTo>
                    <a:pt x="50279" y="70184"/>
                  </a:lnTo>
                  <a:lnTo>
                    <a:pt x="51230" y="69775"/>
                  </a:lnTo>
                  <a:lnTo>
                    <a:pt x="52486" y="70145"/>
                  </a:lnTo>
                  <a:lnTo>
                    <a:pt x="54456" y="71149"/>
                  </a:lnTo>
                  <a:lnTo>
                    <a:pt x="59214" y="74216"/>
                  </a:lnTo>
                  <a:lnTo>
                    <a:pt x="63562" y="76608"/>
                  </a:lnTo>
                  <a:lnTo>
                    <a:pt x="67792" y="76172"/>
                  </a:lnTo>
                  <a:lnTo>
                    <a:pt x="69008" y="76568"/>
                  </a:lnTo>
                  <a:lnTo>
                    <a:pt x="70171" y="78736"/>
                  </a:lnTo>
                  <a:lnTo>
                    <a:pt x="71083" y="80930"/>
                  </a:lnTo>
                  <a:lnTo>
                    <a:pt x="76132" y="82384"/>
                  </a:lnTo>
                  <a:lnTo>
                    <a:pt x="79410" y="83032"/>
                  </a:lnTo>
                  <a:lnTo>
                    <a:pt x="83217" y="84221"/>
                  </a:lnTo>
                  <a:lnTo>
                    <a:pt x="85199" y="85107"/>
                  </a:lnTo>
                  <a:lnTo>
                    <a:pt x="86944" y="83996"/>
                  </a:lnTo>
                  <a:lnTo>
                    <a:pt x="87129" y="83018"/>
                  </a:lnTo>
                  <a:lnTo>
                    <a:pt x="88557" y="82450"/>
                  </a:lnTo>
                  <a:lnTo>
                    <a:pt x="91121" y="82701"/>
                  </a:lnTo>
                  <a:lnTo>
                    <a:pt x="96130" y="84406"/>
                  </a:lnTo>
                  <a:lnTo>
                    <a:pt x="98192" y="84922"/>
                  </a:lnTo>
                  <a:lnTo>
                    <a:pt x="99567" y="83296"/>
                  </a:lnTo>
                  <a:lnTo>
                    <a:pt x="102527" y="82543"/>
                  </a:lnTo>
                  <a:lnTo>
                    <a:pt x="103981" y="81710"/>
                  </a:lnTo>
                  <a:lnTo>
                    <a:pt x="107629" y="83507"/>
                  </a:lnTo>
                  <a:lnTo>
                    <a:pt x="114066" y="85754"/>
                  </a:lnTo>
                  <a:lnTo>
                    <a:pt x="117423" y="87155"/>
                  </a:lnTo>
                  <a:lnTo>
                    <a:pt x="118401" y="88530"/>
                  </a:lnTo>
                  <a:lnTo>
                    <a:pt x="118957" y="89839"/>
                  </a:lnTo>
                  <a:lnTo>
                    <a:pt x="119446" y="93011"/>
                  </a:lnTo>
                  <a:lnTo>
                    <a:pt x="120450" y="94438"/>
                  </a:lnTo>
                  <a:lnTo>
                    <a:pt x="127059" y="97663"/>
                  </a:lnTo>
                  <a:lnTo>
                    <a:pt x="129292" y="99038"/>
                  </a:lnTo>
                  <a:lnTo>
                    <a:pt x="130984" y="99474"/>
                  </a:lnTo>
                  <a:lnTo>
                    <a:pt x="131909" y="99527"/>
                  </a:lnTo>
                  <a:lnTo>
                    <a:pt x="132610" y="99937"/>
                  </a:lnTo>
                  <a:lnTo>
                    <a:pt x="133456" y="101774"/>
                  </a:lnTo>
                  <a:lnTo>
                    <a:pt x="133958" y="102197"/>
                  </a:lnTo>
                  <a:lnTo>
                    <a:pt x="135201" y="102659"/>
                  </a:lnTo>
                  <a:lnTo>
                    <a:pt x="136522" y="102924"/>
                  </a:lnTo>
                  <a:lnTo>
                    <a:pt x="140210" y="101338"/>
                  </a:lnTo>
                  <a:lnTo>
                    <a:pt x="142721" y="100135"/>
                  </a:lnTo>
                  <a:lnTo>
                    <a:pt x="144717" y="100439"/>
                  </a:lnTo>
                  <a:lnTo>
                    <a:pt x="146171" y="101774"/>
                  </a:lnTo>
                  <a:lnTo>
                    <a:pt x="146674" y="103730"/>
                  </a:lnTo>
                  <a:lnTo>
                    <a:pt x="147731" y="105792"/>
                  </a:lnTo>
                  <a:lnTo>
                    <a:pt x="149277" y="106796"/>
                  </a:lnTo>
                  <a:lnTo>
                    <a:pt x="150771" y="106902"/>
                  </a:lnTo>
                  <a:lnTo>
                    <a:pt x="154221" y="105514"/>
                  </a:lnTo>
                  <a:lnTo>
                    <a:pt x="157340" y="106585"/>
                  </a:lnTo>
                  <a:lnTo>
                    <a:pt x="160116" y="106968"/>
                  </a:lnTo>
                  <a:lnTo>
                    <a:pt x="163248" y="107629"/>
                  </a:lnTo>
                  <a:lnTo>
                    <a:pt x="164491" y="108145"/>
                  </a:lnTo>
                  <a:lnTo>
                    <a:pt x="167900" y="109850"/>
                  </a:lnTo>
                  <a:lnTo>
                    <a:pt x="171998" y="111581"/>
                  </a:lnTo>
                  <a:lnTo>
                    <a:pt x="173439" y="111383"/>
                  </a:lnTo>
                  <a:lnTo>
                    <a:pt x="179069" y="108171"/>
                  </a:lnTo>
                  <a:lnTo>
                    <a:pt x="179651" y="108568"/>
                  </a:lnTo>
                  <a:lnTo>
                    <a:pt x="181395" y="111634"/>
                  </a:lnTo>
                  <a:lnTo>
                    <a:pt x="183444" y="112731"/>
                  </a:lnTo>
                  <a:lnTo>
                    <a:pt x="186524" y="113696"/>
                  </a:lnTo>
                  <a:lnTo>
                    <a:pt x="189286" y="111925"/>
                  </a:lnTo>
                  <a:lnTo>
                    <a:pt x="191784" y="112427"/>
                  </a:lnTo>
                  <a:lnTo>
                    <a:pt x="194718" y="112599"/>
                  </a:lnTo>
                  <a:lnTo>
                    <a:pt x="197375" y="111740"/>
                  </a:lnTo>
                  <a:lnTo>
                    <a:pt x="199768" y="111528"/>
                  </a:lnTo>
                  <a:lnTo>
                    <a:pt x="203548" y="113062"/>
                  </a:lnTo>
                  <a:lnTo>
                    <a:pt x="204262" y="112705"/>
                  </a:lnTo>
                  <a:lnTo>
                    <a:pt x="204777" y="111713"/>
                  </a:lnTo>
                  <a:lnTo>
                    <a:pt x="205425" y="107299"/>
                  </a:lnTo>
                  <a:lnTo>
                    <a:pt x="205980" y="10338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8" name="Volný tvar: obrazec 115">
              <a:extLst>
                <a:ext uri="{FF2B5EF4-FFF2-40B4-BE49-F238E27FC236}">
                  <a16:creationId xmlns:a16="http://schemas.microsoft.com/office/drawing/2014/main" id="{B1AFA8F2-A8EE-5B34-7579-7FCDBBB850D9}"/>
                </a:ext>
              </a:extLst>
            </p:cNvPr>
            <p:cNvSpPr/>
            <p:nvPr/>
          </p:nvSpPr>
          <p:spPr>
            <a:xfrm>
              <a:off x="3573467" y="5398450"/>
              <a:ext cx="354190" cy="359643"/>
            </a:xfrm>
            <a:custGeom>
              <a:avLst/>
              <a:gdLst>
                <a:gd name="connsiteX0" fmla="*/ 329113 w 333117"/>
                <a:gd name="connsiteY0" fmla="*/ 18835 h 338246"/>
                <a:gd name="connsiteX1" fmla="*/ 326919 w 333117"/>
                <a:gd name="connsiteY1" fmla="*/ 16971 h 338246"/>
                <a:gd name="connsiteX2" fmla="*/ 325227 w 333117"/>
                <a:gd name="connsiteY2" fmla="*/ 16271 h 338246"/>
                <a:gd name="connsiteX3" fmla="*/ 320324 w 333117"/>
                <a:gd name="connsiteY3" fmla="*/ 15544 h 338246"/>
                <a:gd name="connsiteX4" fmla="*/ 309076 w 333117"/>
                <a:gd name="connsiteY4" fmla="*/ 14500 h 338246"/>
                <a:gd name="connsiteX5" fmla="*/ 307886 w 333117"/>
                <a:gd name="connsiteY5" fmla="*/ 14751 h 338246"/>
                <a:gd name="connsiteX6" fmla="*/ 303194 w 333117"/>
                <a:gd name="connsiteY6" fmla="*/ 15636 h 338246"/>
                <a:gd name="connsiteX7" fmla="*/ 297325 w 333117"/>
                <a:gd name="connsiteY7" fmla="*/ 16733 h 338246"/>
                <a:gd name="connsiteX8" fmla="*/ 292276 w 333117"/>
                <a:gd name="connsiteY8" fmla="*/ 17843 h 338246"/>
                <a:gd name="connsiteX9" fmla="*/ 286976 w 333117"/>
                <a:gd name="connsiteY9" fmla="*/ 19007 h 338246"/>
                <a:gd name="connsiteX10" fmla="*/ 279257 w 333117"/>
                <a:gd name="connsiteY10" fmla="*/ 20659 h 338246"/>
                <a:gd name="connsiteX11" fmla="*/ 268287 w 333117"/>
                <a:gd name="connsiteY11" fmla="*/ 22998 h 338246"/>
                <a:gd name="connsiteX12" fmla="*/ 260885 w 333117"/>
                <a:gd name="connsiteY12" fmla="*/ 24571 h 338246"/>
                <a:gd name="connsiteX13" fmla="*/ 251910 w 333117"/>
                <a:gd name="connsiteY13" fmla="*/ 26488 h 338246"/>
                <a:gd name="connsiteX14" fmla="*/ 245936 w 333117"/>
                <a:gd name="connsiteY14" fmla="*/ 27691 h 338246"/>
                <a:gd name="connsiteX15" fmla="*/ 238495 w 333117"/>
                <a:gd name="connsiteY15" fmla="*/ 29184 h 338246"/>
                <a:gd name="connsiteX16" fmla="*/ 237305 w 333117"/>
                <a:gd name="connsiteY16" fmla="*/ 29158 h 338246"/>
                <a:gd name="connsiteX17" fmla="*/ 235336 w 333117"/>
                <a:gd name="connsiteY17" fmla="*/ 28113 h 338246"/>
                <a:gd name="connsiteX18" fmla="*/ 231040 w 333117"/>
                <a:gd name="connsiteY18" fmla="*/ 27915 h 338246"/>
                <a:gd name="connsiteX19" fmla="*/ 225978 w 333117"/>
                <a:gd name="connsiteY19" fmla="*/ 29330 h 338246"/>
                <a:gd name="connsiteX20" fmla="*/ 221973 w 333117"/>
                <a:gd name="connsiteY20" fmla="*/ 29726 h 338246"/>
                <a:gd name="connsiteX21" fmla="*/ 219012 w 333117"/>
                <a:gd name="connsiteY21" fmla="*/ 29065 h 338246"/>
                <a:gd name="connsiteX22" fmla="*/ 216144 w 333117"/>
                <a:gd name="connsiteY22" fmla="*/ 27823 h 338246"/>
                <a:gd name="connsiteX23" fmla="*/ 213342 w 333117"/>
                <a:gd name="connsiteY23" fmla="*/ 25986 h 338246"/>
                <a:gd name="connsiteX24" fmla="*/ 208465 w 333117"/>
                <a:gd name="connsiteY24" fmla="*/ 25311 h 338246"/>
                <a:gd name="connsiteX25" fmla="*/ 201512 w 333117"/>
                <a:gd name="connsiteY25" fmla="*/ 25814 h 338246"/>
                <a:gd name="connsiteX26" fmla="*/ 194811 w 333117"/>
                <a:gd name="connsiteY26" fmla="*/ 25457 h 338246"/>
                <a:gd name="connsiteX27" fmla="*/ 188374 w 333117"/>
                <a:gd name="connsiteY27" fmla="*/ 24241 h 338246"/>
                <a:gd name="connsiteX28" fmla="*/ 183761 w 333117"/>
                <a:gd name="connsiteY28" fmla="*/ 23752 h 338246"/>
                <a:gd name="connsiteX29" fmla="*/ 180973 w 333117"/>
                <a:gd name="connsiteY29" fmla="*/ 24016 h 338246"/>
                <a:gd name="connsiteX30" fmla="*/ 177999 w 333117"/>
                <a:gd name="connsiteY30" fmla="*/ 23620 h 338246"/>
                <a:gd name="connsiteX31" fmla="*/ 174826 w 333117"/>
                <a:gd name="connsiteY31" fmla="*/ 22562 h 338246"/>
                <a:gd name="connsiteX32" fmla="*/ 172196 w 333117"/>
                <a:gd name="connsiteY32" fmla="*/ 20778 h 338246"/>
                <a:gd name="connsiteX33" fmla="*/ 169037 w 333117"/>
                <a:gd name="connsiteY33" fmla="*/ 17024 h 338246"/>
                <a:gd name="connsiteX34" fmla="*/ 166566 w 333117"/>
                <a:gd name="connsiteY34" fmla="*/ 13429 h 338246"/>
                <a:gd name="connsiteX35" fmla="*/ 165931 w 333117"/>
                <a:gd name="connsiteY35" fmla="*/ 12913 h 338246"/>
                <a:gd name="connsiteX36" fmla="*/ 165151 w 333117"/>
                <a:gd name="connsiteY36" fmla="*/ 12358 h 338246"/>
                <a:gd name="connsiteX37" fmla="*/ 164358 w 333117"/>
                <a:gd name="connsiteY37" fmla="*/ 12200 h 338246"/>
                <a:gd name="connsiteX38" fmla="*/ 157287 w 333117"/>
                <a:gd name="connsiteY38" fmla="*/ 12107 h 338246"/>
                <a:gd name="connsiteX39" fmla="*/ 150546 w 333117"/>
                <a:gd name="connsiteY39" fmla="*/ 12015 h 338246"/>
                <a:gd name="connsiteX40" fmla="*/ 146700 w 333117"/>
                <a:gd name="connsiteY40" fmla="*/ 12001 h 338246"/>
                <a:gd name="connsiteX41" fmla="*/ 137276 w 333117"/>
                <a:gd name="connsiteY41" fmla="*/ 11988 h 338246"/>
                <a:gd name="connsiteX42" fmla="*/ 127852 w 333117"/>
                <a:gd name="connsiteY42" fmla="*/ 11975 h 338246"/>
                <a:gd name="connsiteX43" fmla="*/ 109017 w 333117"/>
                <a:gd name="connsiteY43" fmla="*/ 11935 h 338246"/>
                <a:gd name="connsiteX44" fmla="*/ 99593 w 333117"/>
                <a:gd name="connsiteY44" fmla="*/ 11922 h 338246"/>
                <a:gd name="connsiteX45" fmla="*/ 90169 w 333117"/>
                <a:gd name="connsiteY45" fmla="*/ 11909 h 338246"/>
                <a:gd name="connsiteX46" fmla="*/ 71321 w 333117"/>
                <a:gd name="connsiteY46" fmla="*/ 11882 h 338246"/>
                <a:gd name="connsiteX47" fmla="*/ 66325 w 333117"/>
                <a:gd name="connsiteY47" fmla="*/ 11869 h 338246"/>
                <a:gd name="connsiteX48" fmla="*/ 61673 w 333117"/>
                <a:gd name="connsiteY48" fmla="*/ 12147 h 338246"/>
                <a:gd name="connsiteX49" fmla="*/ 56531 w 333117"/>
                <a:gd name="connsiteY49" fmla="*/ 12464 h 338246"/>
                <a:gd name="connsiteX50" fmla="*/ 55791 w 333117"/>
                <a:gd name="connsiteY50" fmla="*/ 12332 h 338246"/>
                <a:gd name="connsiteX51" fmla="*/ 54588 w 333117"/>
                <a:gd name="connsiteY51" fmla="*/ 11896 h 338246"/>
                <a:gd name="connsiteX52" fmla="*/ 53755 w 333117"/>
                <a:gd name="connsiteY52" fmla="*/ 11103 h 338246"/>
                <a:gd name="connsiteX53" fmla="*/ 50993 w 333117"/>
                <a:gd name="connsiteY53" fmla="*/ 9067 h 338246"/>
                <a:gd name="connsiteX54" fmla="*/ 48600 w 333117"/>
                <a:gd name="connsiteY54" fmla="*/ 7508 h 338246"/>
                <a:gd name="connsiteX55" fmla="*/ 45336 w 333117"/>
                <a:gd name="connsiteY55" fmla="*/ 4904 h 338246"/>
                <a:gd name="connsiteX56" fmla="*/ 43234 w 333117"/>
                <a:gd name="connsiteY56" fmla="*/ 2049 h 338246"/>
                <a:gd name="connsiteX57" fmla="*/ 41463 w 333117"/>
                <a:gd name="connsiteY57" fmla="*/ 1137 h 338246"/>
                <a:gd name="connsiteX58" fmla="*/ 38304 w 333117"/>
                <a:gd name="connsiteY58" fmla="*/ 622 h 338246"/>
                <a:gd name="connsiteX59" fmla="*/ 35938 w 333117"/>
                <a:gd name="connsiteY59" fmla="*/ 119 h 338246"/>
                <a:gd name="connsiteX60" fmla="*/ 34008 w 333117"/>
                <a:gd name="connsiteY60" fmla="*/ 0 h 338246"/>
                <a:gd name="connsiteX61" fmla="*/ 30612 w 333117"/>
                <a:gd name="connsiteY61" fmla="*/ 1348 h 338246"/>
                <a:gd name="connsiteX62" fmla="*/ 28047 w 333117"/>
                <a:gd name="connsiteY62" fmla="*/ 2683 h 338246"/>
                <a:gd name="connsiteX63" fmla="*/ 26210 w 333117"/>
                <a:gd name="connsiteY63" fmla="*/ 3965 h 338246"/>
                <a:gd name="connsiteX64" fmla="*/ 23038 w 333117"/>
                <a:gd name="connsiteY64" fmla="*/ 5446 h 338246"/>
                <a:gd name="connsiteX65" fmla="*/ 20368 w 333117"/>
                <a:gd name="connsiteY65" fmla="*/ 6926 h 338246"/>
                <a:gd name="connsiteX66" fmla="*/ 15716 w 333117"/>
                <a:gd name="connsiteY66" fmla="*/ 6728 h 338246"/>
                <a:gd name="connsiteX67" fmla="*/ 14711 w 333117"/>
                <a:gd name="connsiteY67" fmla="*/ 6939 h 338246"/>
                <a:gd name="connsiteX68" fmla="*/ 12121 w 333117"/>
                <a:gd name="connsiteY68" fmla="*/ 6847 h 338246"/>
                <a:gd name="connsiteX69" fmla="*/ 9688 w 333117"/>
                <a:gd name="connsiteY69" fmla="*/ 5565 h 338246"/>
                <a:gd name="connsiteX70" fmla="*/ 7217 w 333117"/>
                <a:gd name="connsiteY70" fmla="*/ 5670 h 338246"/>
                <a:gd name="connsiteX71" fmla="*/ 4468 w 333117"/>
                <a:gd name="connsiteY71" fmla="*/ 7309 h 338246"/>
                <a:gd name="connsiteX72" fmla="*/ 542 w 333117"/>
                <a:gd name="connsiteY72" fmla="*/ 7957 h 338246"/>
                <a:gd name="connsiteX73" fmla="*/ 0 w 333117"/>
                <a:gd name="connsiteY73" fmla="*/ 14103 h 338246"/>
                <a:gd name="connsiteX74" fmla="*/ 291 w 333117"/>
                <a:gd name="connsiteY74" fmla="*/ 22126 h 338246"/>
                <a:gd name="connsiteX75" fmla="*/ 1322 w 333117"/>
                <a:gd name="connsiteY75" fmla="*/ 29211 h 338246"/>
                <a:gd name="connsiteX76" fmla="*/ 5631 w 333117"/>
                <a:gd name="connsiteY76" fmla="*/ 36811 h 338246"/>
                <a:gd name="connsiteX77" fmla="*/ 7825 w 333117"/>
                <a:gd name="connsiteY77" fmla="*/ 42468 h 338246"/>
                <a:gd name="connsiteX78" fmla="*/ 9173 w 333117"/>
                <a:gd name="connsiteY78" fmla="*/ 44450 h 338246"/>
                <a:gd name="connsiteX79" fmla="*/ 14883 w 333117"/>
                <a:gd name="connsiteY79" fmla="*/ 50385 h 338246"/>
                <a:gd name="connsiteX80" fmla="*/ 18055 w 333117"/>
                <a:gd name="connsiteY80" fmla="*/ 55341 h 338246"/>
                <a:gd name="connsiteX81" fmla="*/ 32303 w 333117"/>
                <a:gd name="connsiteY81" fmla="*/ 86455 h 338246"/>
                <a:gd name="connsiteX82" fmla="*/ 35383 w 333117"/>
                <a:gd name="connsiteY82" fmla="*/ 90870 h 338246"/>
                <a:gd name="connsiteX83" fmla="*/ 38198 w 333117"/>
                <a:gd name="connsiteY83" fmla="*/ 100452 h 338246"/>
                <a:gd name="connsiteX84" fmla="*/ 42229 w 333117"/>
                <a:gd name="connsiteY84" fmla="*/ 111555 h 338246"/>
                <a:gd name="connsiteX85" fmla="*/ 51667 w 333117"/>
                <a:gd name="connsiteY85" fmla="*/ 127270 h 338246"/>
                <a:gd name="connsiteX86" fmla="*/ 52843 w 333117"/>
                <a:gd name="connsiteY86" fmla="*/ 131037 h 338246"/>
                <a:gd name="connsiteX87" fmla="*/ 54905 w 333117"/>
                <a:gd name="connsiteY87" fmla="*/ 135584 h 338246"/>
                <a:gd name="connsiteX88" fmla="*/ 63364 w 333117"/>
                <a:gd name="connsiteY88" fmla="*/ 147506 h 338246"/>
                <a:gd name="connsiteX89" fmla="*/ 66774 w 333117"/>
                <a:gd name="connsiteY89" fmla="*/ 154829 h 338246"/>
                <a:gd name="connsiteX90" fmla="*/ 68268 w 333117"/>
                <a:gd name="connsiteY90" fmla="*/ 161992 h 338246"/>
                <a:gd name="connsiteX91" fmla="*/ 68109 w 333117"/>
                <a:gd name="connsiteY91" fmla="*/ 164887 h 338246"/>
                <a:gd name="connsiteX92" fmla="*/ 67501 w 333117"/>
                <a:gd name="connsiteY92" fmla="*/ 168165 h 338246"/>
                <a:gd name="connsiteX93" fmla="*/ 66616 w 333117"/>
                <a:gd name="connsiteY93" fmla="*/ 167795 h 338246"/>
                <a:gd name="connsiteX94" fmla="*/ 66113 w 333117"/>
                <a:gd name="connsiteY94" fmla="*/ 167015 h 338246"/>
                <a:gd name="connsiteX95" fmla="*/ 65241 w 333117"/>
                <a:gd name="connsiteY95" fmla="*/ 169487 h 338246"/>
                <a:gd name="connsiteX96" fmla="*/ 65717 w 333117"/>
                <a:gd name="connsiteY96" fmla="*/ 172606 h 338246"/>
                <a:gd name="connsiteX97" fmla="*/ 66907 w 333117"/>
                <a:gd name="connsiteY97" fmla="*/ 178329 h 338246"/>
                <a:gd name="connsiteX98" fmla="*/ 66840 w 333117"/>
                <a:gd name="connsiteY98" fmla="*/ 183854 h 338246"/>
                <a:gd name="connsiteX99" fmla="*/ 67409 w 333117"/>
                <a:gd name="connsiteY99" fmla="*/ 188560 h 338246"/>
                <a:gd name="connsiteX100" fmla="*/ 67012 w 333117"/>
                <a:gd name="connsiteY100" fmla="*/ 200072 h 338246"/>
                <a:gd name="connsiteX101" fmla="*/ 67422 w 333117"/>
                <a:gd name="connsiteY101" fmla="*/ 204354 h 338246"/>
                <a:gd name="connsiteX102" fmla="*/ 70436 w 333117"/>
                <a:gd name="connsiteY102" fmla="*/ 214135 h 338246"/>
                <a:gd name="connsiteX103" fmla="*/ 73793 w 333117"/>
                <a:gd name="connsiteY103" fmla="*/ 220916 h 338246"/>
                <a:gd name="connsiteX104" fmla="*/ 75419 w 333117"/>
                <a:gd name="connsiteY104" fmla="*/ 227855 h 338246"/>
                <a:gd name="connsiteX105" fmla="*/ 74929 w 333117"/>
                <a:gd name="connsiteY105" fmla="*/ 233882 h 338246"/>
                <a:gd name="connsiteX106" fmla="*/ 75009 w 333117"/>
                <a:gd name="connsiteY106" fmla="*/ 237054 h 338246"/>
                <a:gd name="connsiteX107" fmla="*/ 75960 w 333117"/>
                <a:gd name="connsiteY107" fmla="*/ 241997 h 338246"/>
                <a:gd name="connsiteX108" fmla="*/ 75471 w 333117"/>
                <a:gd name="connsiteY108" fmla="*/ 247430 h 338246"/>
                <a:gd name="connsiteX109" fmla="*/ 77507 w 333117"/>
                <a:gd name="connsiteY109" fmla="*/ 254012 h 338246"/>
                <a:gd name="connsiteX110" fmla="*/ 78313 w 333117"/>
                <a:gd name="connsiteY110" fmla="*/ 264189 h 338246"/>
                <a:gd name="connsiteX111" fmla="*/ 81406 w 333117"/>
                <a:gd name="connsiteY111" fmla="*/ 267229 h 338246"/>
                <a:gd name="connsiteX112" fmla="*/ 82411 w 333117"/>
                <a:gd name="connsiteY112" fmla="*/ 269556 h 338246"/>
                <a:gd name="connsiteX113" fmla="*/ 82966 w 333117"/>
                <a:gd name="connsiteY113" fmla="*/ 272173 h 338246"/>
                <a:gd name="connsiteX114" fmla="*/ 82001 w 333117"/>
                <a:gd name="connsiteY114" fmla="*/ 274089 h 338246"/>
                <a:gd name="connsiteX115" fmla="*/ 82186 w 333117"/>
                <a:gd name="connsiteY115" fmla="*/ 277473 h 338246"/>
                <a:gd name="connsiteX116" fmla="*/ 84142 w 333117"/>
                <a:gd name="connsiteY116" fmla="*/ 283341 h 338246"/>
                <a:gd name="connsiteX117" fmla="*/ 85794 w 333117"/>
                <a:gd name="connsiteY117" fmla="*/ 291245 h 338246"/>
                <a:gd name="connsiteX118" fmla="*/ 87076 w 333117"/>
                <a:gd name="connsiteY118" fmla="*/ 294404 h 338246"/>
                <a:gd name="connsiteX119" fmla="*/ 96011 w 333117"/>
                <a:gd name="connsiteY119" fmla="*/ 310781 h 338246"/>
                <a:gd name="connsiteX120" fmla="*/ 100095 w 333117"/>
                <a:gd name="connsiteY120" fmla="*/ 316054 h 338246"/>
                <a:gd name="connsiteX121" fmla="*/ 102858 w 333117"/>
                <a:gd name="connsiteY121" fmla="*/ 318288 h 338246"/>
                <a:gd name="connsiteX122" fmla="*/ 110656 w 333117"/>
                <a:gd name="connsiteY122" fmla="*/ 326893 h 338246"/>
                <a:gd name="connsiteX123" fmla="*/ 113326 w 333117"/>
                <a:gd name="connsiteY123" fmla="*/ 329179 h 338246"/>
                <a:gd name="connsiteX124" fmla="*/ 114291 w 333117"/>
                <a:gd name="connsiteY124" fmla="*/ 327924 h 338246"/>
                <a:gd name="connsiteX125" fmla="*/ 117674 w 333117"/>
                <a:gd name="connsiteY125" fmla="*/ 325518 h 338246"/>
                <a:gd name="connsiteX126" fmla="*/ 119208 w 333117"/>
                <a:gd name="connsiteY126" fmla="*/ 324870 h 338246"/>
                <a:gd name="connsiteX127" fmla="*/ 120014 w 333117"/>
                <a:gd name="connsiteY127" fmla="*/ 325174 h 338246"/>
                <a:gd name="connsiteX128" fmla="*/ 120807 w 333117"/>
                <a:gd name="connsiteY128" fmla="*/ 324513 h 338246"/>
                <a:gd name="connsiteX129" fmla="*/ 121600 w 333117"/>
                <a:gd name="connsiteY129" fmla="*/ 322888 h 338246"/>
                <a:gd name="connsiteX130" fmla="*/ 121785 w 333117"/>
                <a:gd name="connsiteY130" fmla="*/ 321368 h 338246"/>
                <a:gd name="connsiteX131" fmla="*/ 122195 w 333117"/>
                <a:gd name="connsiteY131" fmla="*/ 319213 h 338246"/>
                <a:gd name="connsiteX132" fmla="*/ 122961 w 333117"/>
                <a:gd name="connsiteY132" fmla="*/ 317931 h 338246"/>
                <a:gd name="connsiteX133" fmla="*/ 123820 w 333117"/>
                <a:gd name="connsiteY133" fmla="*/ 315354 h 338246"/>
                <a:gd name="connsiteX134" fmla="*/ 125235 w 333117"/>
                <a:gd name="connsiteY134" fmla="*/ 313715 h 338246"/>
                <a:gd name="connsiteX135" fmla="*/ 128222 w 333117"/>
                <a:gd name="connsiteY135" fmla="*/ 312618 h 338246"/>
                <a:gd name="connsiteX136" fmla="*/ 130442 w 333117"/>
                <a:gd name="connsiteY136" fmla="*/ 314072 h 338246"/>
                <a:gd name="connsiteX137" fmla="*/ 131368 w 333117"/>
                <a:gd name="connsiteY137" fmla="*/ 315486 h 338246"/>
                <a:gd name="connsiteX138" fmla="*/ 131725 w 333117"/>
                <a:gd name="connsiteY138" fmla="*/ 317363 h 338246"/>
                <a:gd name="connsiteX139" fmla="*/ 132703 w 333117"/>
                <a:gd name="connsiteY139" fmla="*/ 318262 h 338246"/>
                <a:gd name="connsiteX140" fmla="*/ 134302 w 333117"/>
                <a:gd name="connsiteY140" fmla="*/ 318195 h 338246"/>
                <a:gd name="connsiteX141" fmla="*/ 135412 w 333117"/>
                <a:gd name="connsiteY141" fmla="*/ 319359 h 338246"/>
                <a:gd name="connsiteX142" fmla="*/ 136020 w 333117"/>
                <a:gd name="connsiteY142" fmla="*/ 321725 h 338246"/>
                <a:gd name="connsiteX143" fmla="*/ 135862 w 333117"/>
                <a:gd name="connsiteY143" fmla="*/ 323430 h 338246"/>
                <a:gd name="connsiteX144" fmla="*/ 134936 w 333117"/>
                <a:gd name="connsiteY144" fmla="*/ 324500 h 338246"/>
                <a:gd name="connsiteX145" fmla="*/ 135042 w 333117"/>
                <a:gd name="connsiteY145" fmla="*/ 325901 h 338246"/>
                <a:gd name="connsiteX146" fmla="*/ 136179 w 333117"/>
                <a:gd name="connsiteY146" fmla="*/ 327633 h 338246"/>
                <a:gd name="connsiteX147" fmla="*/ 136628 w 333117"/>
                <a:gd name="connsiteY147" fmla="*/ 329285 h 338246"/>
                <a:gd name="connsiteX148" fmla="*/ 137368 w 333117"/>
                <a:gd name="connsiteY148" fmla="*/ 331453 h 338246"/>
                <a:gd name="connsiteX149" fmla="*/ 141413 w 333117"/>
                <a:gd name="connsiteY149" fmla="*/ 332721 h 338246"/>
                <a:gd name="connsiteX150" fmla="*/ 143382 w 333117"/>
                <a:gd name="connsiteY150" fmla="*/ 333435 h 338246"/>
                <a:gd name="connsiteX151" fmla="*/ 146792 w 333117"/>
                <a:gd name="connsiteY151" fmla="*/ 333687 h 338246"/>
                <a:gd name="connsiteX152" fmla="*/ 150017 w 333117"/>
                <a:gd name="connsiteY152" fmla="*/ 334651 h 338246"/>
                <a:gd name="connsiteX153" fmla="*/ 153031 w 333117"/>
                <a:gd name="connsiteY153" fmla="*/ 336356 h 338246"/>
                <a:gd name="connsiteX154" fmla="*/ 158027 w 333117"/>
                <a:gd name="connsiteY154" fmla="*/ 336766 h 338246"/>
                <a:gd name="connsiteX155" fmla="*/ 165006 w 333117"/>
                <a:gd name="connsiteY155" fmla="*/ 335894 h 338246"/>
                <a:gd name="connsiteX156" fmla="*/ 170729 w 333117"/>
                <a:gd name="connsiteY156" fmla="*/ 336290 h 338246"/>
                <a:gd name="connsiteX157" fmla="*/ 175197 w 333117"/>
                <a:gd name="connsiteY157" fmla="*/ 337942 h 338246"/>
                <a:gd name="connsiteX158" fmla="*/ 178461 w 333117"/>
                <a:gd name="connsiteY158" fmla="*/ 338246 h 338246"/>
                <a:gd name="connsiteX159" fmla="*/ 180497 w 333117"/>
                <a:gd name="connsiteY159" fmla="*/ 337202 h 338246"/>
                <a:gd name="connsiteX160" fmla="*/ 181409 w 333117"/>
                <a:gd name="connsiteY160" fmla="*/ 335682 h 338246"/>
                <a:gd name="connsiteX161" fmla="*/ 181184 w 333117"/>
                <a:gd name="connsiteY161" fmla="*/ 333700 h 338246"/>
                <a:gd name="connsiteX162" fmla="*/ 182202 w 333117"/>
                <a:gd name="connsiteY162" fmla="*/ 332457 h 338246"/>
                <a:gd name="connsiteX163" fmla="*/ 184488 w 333117"/>
                <a:gd name="connsiteY163" fmla="*/ 331915 h 338246"/>
                <a:gd name="connsiteX164" fmla="*/ 186339 w 333117"/>
                <a:gd name="connsiteY164" fmla="*/ 330422 h 338246"/>
                <a:gd name="connsiteX165" fmla="*/ 187766 w 333117"/>
                <a:gd name="connsiteY165" fmla="*/ 327977 h 338246"/>
                <a:gd name="connsiteX166" fmla="*/ 190978 w 333117"/>
                <a:gd name="connsiteY166" fmla="*/ 325981 h 338246"/>
                <a:gd name="connsiteX167" fmla="*/ 195974 w 333117"/>
                <a:gd name="connsiteY167" fmla="*/ 324434 h 338246"/>
                <a:gd name="connsiteX168" fmla="*/ 198446 w 333117"/>
                <a:gd name="connsiteY168" fmla="*/ 324487 h 338246"/>
                <a:gd name="connsiteX169" fmla="*/ 198538 w 333117"/>
                <a:gd name="connsiteY169" fmla="*/ 320509 h 338246"/>
                <a:gd name="connsiteX170" fmla="*/ 198803 w 333117"/>
                <a:gd name="connsiteY170" fmla="*/ 307939 h 338246"/>
                <a:gd name="connsiteX171" fmla="*/ 199067 w 333117"/>
                <a:gd name="connsiteY171" fmla="*/ 295369 h 338246"/>
                <a:gd name="connsiteX172" fmla="*/ 199318 w 333117"/>
                <a:gd name="connsiteY172" fmla="*/ 282800 h 338246"/>
                <a:gd name="connsiteX173" fmla="*/ 199569 w 333117"/>
                <a:gd name="connsiteY173" fmla="*/ 270217 h 338246"/>
                <a:gd name="connsiteX174" fmla="*/ 199808 w 333117"/>
                <a:gd name="connsiteY174" fmla="*/ 257634 h 338246"/>
                <a:gd name="connsiteX175" fmla="*/ 200032 w 333117"/>
                <a:gd name="connsiteY175" fmla="*/ 245051 h 338246"/>
                <a:gd name="connsiteX176" fmla="*/ 200257 w 333117"/>
                <a:gd name="connsiteY176" fmla="*/ 232481 h 338246"/>
                <a:gd name="connsiteX177" fmla="*/ 200455 w 333117"/>
                <a:gd name="connsiteY177" fmla="*/ 220598 h 338246"/>
                <a:gd name="connsiteX178" fmla="*/ 200468 w 333117"/>
                <a:gd name="connsiteY178" fmla="*/ 219898 h 338246"/>
                <a:gd name="connsiteX179" fmla="*/ 200561 w 333117"/>
                <a:gd name="connsiteY179" fmla="*/ 213791 h 338246"/>
                <a:gd name="connsiteX180" fmla="*/ 200693 w 333117"/>
                <a:gd name="connsiteY180" fmla="*/ 205689 h 338246"/>
                <a:gd name="connsiteX181" fmla="*/ 200812 w 333117"/>
                <a:gd name="connsiteY181" fmla="*/ 197587 h 338246"/>
                <a:gd name="connsiteX182" fmla="*/ 200931 w 333117"/>
                <a:gd name="connsiteY182" fmla="*/ 189485 h 338246"/>
                <a:gd name="connsiteX183" fmla="*/ 201037 w 333117"/>
                <a:gd name="connsiteY183" fmla="*/ 181382 h 338246"/>
                <a:gd name="connsiteX184" fmla="*/ 201155 w 333117"/>
                <a:gd name="connsiteY184" fmla="*/ 173293 h 338246"/>
                <a:gd name="connsiteX185" fmla="*/ 201261 w 333117"/>
                <a:gd name="connsiteY185" fmla="*/ 165191 h 338246"/>
                <a:gd name="connsiteX186" fmla="*/ 201380 w 333117"/>
                <a:gd name="connsiteY186" fmla="*/ 157089 h 338246"/>
                <a:gd name="connsiteX187" fmla="*/ 201486 w 333117"/>
                <a:gd name="connsiteY187" fmla="*/ 149000 h 338246"/>
                <a:gd name="connsiteX188" fmla="*/ 201578 w 333117"/>
                <a:gd name="connsiteY188" fmla="*/ 142153 h 338246"/>
                <a:gd name="connsiteX189" fmla="*/ 225846 w 333117"/>
                <a:gd name="connsiteY189" fmla="*/ 142153 h 338246"/>
                <a:gd name="connsiteX190" fmla="*/ 226070 w 333117"/>
                <a:gd name="connsiteY190" fmla="*/ 141069 h 338246"/>
                <a:gd name="connsiteX191" fmla="*/ 226150 w 333117"/>
                <a:gd name="connsiteY191" fmla="*/ 136047 h 338246"/>
                <a:gd name="connsiteX192" fmla="*/ 226308 w 333117"/>
                <a:gd name="connsiteY192" fmla="*/ 124521 h 338246"/>
                <a:gd name="connsiteX193" fmla="*/ 226467 w 333117"/>
                <a:gd name="connsiteY193" fmla="*/ 113009 h 338246"/>
                <a:gd name="connsiteX194" fmla="*/ 226625 w 333117"/>
                <a:gd name="connsiteY194" fmla="*/ 101483 h 338246"/>
                <a:gd name="connsiteX195" fmla="*/ 226784 w 333117"/>
                <a:gd name="connsiteY195" fmla="*/ 89958 h 338246"/>
                <a:gd name="connsiteX196" fmla="*/ 226929 w 333117"/>
                <a:gd name="connsiteY196" fmla="*/ 78445 h 338246"/>
                <a:gd name="connsiteX197" fmla="*/ 227088 w 333117"/>
                <a:gd name="connsiteY197" fmla="*/ 66920 h 338246"/>
                <a:gd name="connsiteX198" fmla="*/ 227247 w 333117"/>
                <a:gd name="connsiteY198" fmla="*/ 55394 h 338246"/>
                <a:gd name="connsiteX199" fmla="*/ 227392 w 333117"/>
                <a:gd name="connsiteY199" fmla="*/ 43869 h 338246"/>
                <a:gd name="connsiteX200" fmla="*/ 227471 w 333117"/>
                <a:gd name="connsiteY200" fmla="*/ 38172 h 338246"/>
                <a:gd name="connsiteX201" fmla="*/ 233829 w 333117"/>
                <a:gd name="connsiteY201" fmla="*/ 37828 h 338246"/>
                <a:gd name="connsiteX202" fmla="*/ 241151 w 333117"/>
                <a:gd name="connsiteY202" fmla="*/ 36665 h 338246"/>
                <a:gd name="connsiteX203" fmla="*/ 253034 w 333117"/>
                <a:gd name="connsiteY203" fmla="*/ 34775 h 338246"/>
                <a:gd name="connsiteX204" fmla="*/ 264097 w 333117"/>
                <a:gd name="connsiteY204" fmla="*/ 32436 h 338246"/>
                <a:gd name="connsiteX205" fmla="*/ 271327 w 333117"/>
                <a:gd name="connsiteY205" fmla="*/ 31061 h 338246"/>
                <a:gd name="connsiteX206" fmla="*/ 279891 w 333117"/>
                <a:gd name="connsiteY206" fmla="*/ 29435 h 338246"/>
                <a:gd name="connsiteX207" fmla="*/ 282826 w 333117"/>
                <a:gd name="connsiteY207" fmla="*/ 29158 h 338246"/>
                <a:gd name="connsiteX208" fmla="*/ 283619 w 333117"/>
                <a:gd name="connsiteY208" fmla="*/ 29382 h 338246"/>
                <a:gd name="connsiteX209" fmla="*/ 284769 w 333117"/>
                <a:gd name="connsiteY209" fmla="*/ 29938 h 338246"/>
                <a:gd name="connsiteX210" fmla="*/ 288628 w 333117"/>
                <a:gd name="connsiteY210" fmla="*/ 35687 h 338246"/>
                <a:gd name="connsiteX211" fmla="*/ 291020 w 333117"/>
                <a:gd name="connsiteY211" fmla="*/ 40075 h 338246"/>
                <a:gd name="connsiteX212" fmla="*/ 291483 w 333117"/>
                <a:gd name="connsiteY212" fmla="*/ 41965 h 338246"/>
                <a:gd name="connsiteX213" fmla="*/ 291959 w 333117"/>
                <a:gd name="connsiteY213" fmla="*/ 42164 h 338246"/>
                <a:gd name="connsiteX214" fmla="*/ 293122 w 333117"/>
                <a:gd name="connsiteY214" fmla="*/ 41860 h 338246"/>
                <a:gd name="connsiteX215" fmla="*/ 294444 w 333117"/>
                <a:gd name="connsiteY215" fmla="*/ 41146 h 338246"/>
                <a:gd name="connsiteX216" fmla="*/ 298555 w 333117"/>
                <a:gd name="connsiteY216" fmla="*/ 36784 h 338246"/>
                <a:gd name="connsiteX217" fmla="*/ 299414 w 333117"/>
                <a:gd name="connsiteY217" fmla="*/ 35634 h 338246"/>
                <a:gd name="connsiteX218" fmla="*/ 302017 w 333117"/>
                <a:gd name="connsiteY218" fmla="*/ 33519 h 338246"/>
                <a:gd name="connsiteX219" fmla="*/ 305177 w 333117"/>
                <a:gd name="connsiteY219" fmla="*/ 31352 h 338246"/>
                <a:gd name="connsiteX220" fmla="*/ 308018 w 333117"/>
                <a:gd name="connsiteY220" fmla="*/ 29832 h 338246"/>
                <a:gd name="connsiteX221" fmla="*/ 310873 w 333117"/>
                <a:gd name="connsiteY221" fmla="*/ 28550 h 338246"/>
                <a:gd name="connsiteX222" fmla="*/ 312181 w 333117"/>
                <a:gd name="connsiteY222" fmla="*/ 28867 h 338246"/>
                <a:gd name="connsiteX223" fmla="*/ 313702 w 333117"/>
                <a:gd name="connsiteY223" fmla="*/ 29977 h 338246"/>
                <a:gd name="connsiteX224" fmla="*/ 315063 w 333117"/>
                <a:gd name="connsiteY224" fmla="*/ 30651 h 338246"/>
                <a:gd name="connsiteX225" fmla="*/ 321592 w 333117"/>
                <a:gd name="connsiteY225" fmla="*/ 25338 h 338246"/>
                <a:gd name="connsiteX226" fmla="*/ 324500 w 333117"/>
                <a:gd name="connsiteY226" fmla="*/ 24122 h 338246"/>
                <a:gd name="connsiteX227" fmla="*/ 332074 w 333117"/>
                <a:gd name="connsiteY227" fmla="*/ 23170 h 338246"/>
                <a:gd name="connsiteX228" fmla="*/ 333118 w 333117"/>
                <a:gd name="connsiteY228" fmla="*/ 23329 h 33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333117" h="338246">
                  <a:moveTo>
                    <a:pt x="329113" y="18835"/>
                  </a:moveTo>
                  <a:lnTo>
                    <a:pt x="326919" y="16971"/>
                  </a:lnTo>
                  <a:lnTo>
                    <a:pt x="325227" y="16271"/>
                  </a:lnTo>
                  <a:lnTo>
                    <a:pt x="320324" y="15544"/>
                  </a:lnTo>
                  <a:lnTo>
                    <a:pt x="309076" y="14500"/>
                  </a:lnTo>
                  <a:lnTo>
                    <a:pt x="307886" y="14751"/>
                  </a:lnTo>
                  <a:lnTo>
                    <a:pt x="303194" y="15636"/>
                  </a:lnTo>
                  <a:lnTo>
                    <a:pt x="297325" y="16733"/>
                  </a:lnTo>
                  <a:lnTo>
                    <a:pt x="292276" y="17843"/>
                  </a:lnTo>
                  <a:lnTo>
                    <a:pt x="286976" y="19007"/>
                  </a:lnTo>
                  <a:lnTo>
                    <a:pt x="279257" y="20659"/>
                  </a:lnTo>
                  <a:lnTo>
                    <a:pt x="268287" y="22998"/>
                  </a:lnTo>
                  <a:lnTo>
                    <a:pt x="260885" y="24571"/>
                  </a:lnTo>
                  <a:lnTo>
                    <a:pt x="251910" y="26488"/>
                  </a:lnTo>
                  <a:lnTo>
                    <a:pt x="245936" y="27691"/>
                  </a:lnTo>
                  <a:lnTo>
                    <a:pt x="238495" y="29184"/>
                  </a:lnTo>
                  <a:lnTo>
                    <a:pt x="237305" y="29158"/>
                  </a:lnTo>
                  <a:lnTo>
                    <a:pt x="235336" y="28113"/>
                  </a:lnTo>
                  <a:lnTo>
                    <a:pt x="231040" y="27915"/>
                  </a:lnTo>
                  <a:lnTo>
                    <a:pt x="225978" y="29330"/>
                  </a:lnTo>
                  <a:lnTo>
                    <a:pt x="221973" y="29726"/>
                  </a:lnTo>
                  <a:lnTo>
                    <a:pt x="219012" y="29065"/>
                  </a:lnTo>
                  <a:lnTo>
                    <a:pt x="216144" y="27823"/>
                  </a:lnTo>
                  <a:lnTo>
                    <a:pt x="213342" y="25986"/>
                  </a:lnTo>
                  <a:lnTo>
                    <a:pt x="208465" y="25311"/>
                  </a:lnTo>
                  <a:lnTo>
                    <a:pt x="201512" y="25814"/>
                  </a:lnTo>
                  <a:lnTo>
                    <a:pt x="194811" y="25457"/>
                  </a:lnTo>
                  <a:lnTo>
                    <a:pt x="188374" y="24241"/>
                  </a:lnTo>
                  <a:lnTo>
                    <a:pt x="183761" y="23752"/>
                  </a:lnTo>
                  <a:lnTo>
                    <a:pt x="180973" y="24016"/>
                  </a:lnTo>
                  <a:lnTo>
                    <a:pt x="177999" y="23620"/>
                  </a:lnTo>
                  <a:lnTo>
                    <a:pt x="174826" y="22562"/>
                  </a:lnTo>
                  <a:lnTo>
                    <a:pt x="172196" y="20778"/>
                  </a:lnTo>
                  <a:lnTo>
                    <a:pt x="169037" y="17024"/>
                  </a:lnTo>
                  <a:lnTo>
                    <a:pt x="166566" y="13429"/>
                  </a:lnTo>
                  <a:lnTo>
                    <a:pt x="165931" y="12913"/>
                  </a:lnTo>
                  <a:lnTo>
                    <a:pt x="165151" y="12358"/>
                  </a:lnTo>
                  <a:lnTo>
                    <a:pt x="164358" y="12200"/>
                  </a:lnTo>
                  <a:lnTo>
                    <a:pt x="157287" y="12107"/>
                  </a:lnTo>
                  <a:lnTo>
                    <a:pt x="150546" y="12015"/>
                  </a:lnTo>
                  <a:lnTo>
                    <a:pt x="146700" y="12001"/>
                  </a:lnTo>
                  <a:lnTo>
                    <a:pt x="137276" y="11988"/>
                  </a:lnTo>
                  <a:lnTo>
                    <a:pt x="127852" y="11975"/>
                  </a:lnTo>
                  <a:lnTo>
                    <a:pt x="109017" y="11935"/>
                  </a:lnTo>
                  <a:lnTo>
                    <a:pt x="99593" y="11922"/>
                  </a:lnTo>
                  <a:lnTo>
                    <a:pt x="90169" y="11909"/>
                  </a:lnTo>
                  <a:lnTo>
                    <a:pt x="71321" y="11882"/>
                  </a:lnTo>
                  <a:lnTo>
                    <a:pt x="66325" y="11869"/>
                  </a:lnTo>
                  <a:lnTo>
                    <a:pt x="61673" y="12147"/>
                  </a:lnTo>
                  <a:lnTo>
                    <a:pt x="56531" y="12464"/>
                  </a:lnTo>
                  <a:lnTo>
                    <a:pt x="55791" y="12332"/>
                  </a:lnTo>
                  <a:lnTo>
                    <a:pt x="54588" y="11896"/>
                  </a:lnTo>
                  <a:lnTo>
                    <a:pt x="53755" y="11103"/>
                  </a:lnTo>
                  <a:lnTo>
                    <a:pt x="50993" y="9067"/>
                  </a:lnTo>
                  <a:lnTo>
                    <a:pt x="48600" y="7508"/>
                  </a:lnTo>
                  <a:lnTo>
                    <a:pt x="45336" y="4904"/>
                  </a:lnTo>
                  <a:lnTo>
                    <a:pt x="43234" y="2049"/>
                  </a:lnTo>
                  <a:lnTo>
                    <a:pt x="41463" y="1137"/>
                  </a:lnTo>
                  <a:lnTo>
                    <a:pt x="38304" y="622"/>
                  </a:lnTo>
                  <a:lnTo>
                    <a:pt x="35938" y="119"/>
                  </a:lnTo>
                  <a:lnTo>
                    <a:pt x="34008" y="0"/>
                  </a:lnTo>
                  <a:lnTo>
                    <a:pt x="30612" y="1348"/>
                  </a:lnTo>
                  <a:lnTo>
                    <a:pt x="28047" y="2683"/>
                  </a:lnTo>
                  <a:lnTo>
                    <a:pt x="26210" y="3965"/>
                  </a:lnTo>
                  <a:lnTo>
                    <a:pt x="23038" y="5446"/>
                  </a:lnTo>
                  <a:lnTo>
                    <a:pt x="20368" y="6926"/>
                  </a:lnTo>
                  <a:lnTo>
                    <a:pt x="15716" y="6728"/>
                  </a:lnTo>
                  <a:lnTo>
                    <a:pt x="14711" y="6939"/>
                  </a:lnTo>
                  <a:lnTo>
                    <a:pt x="12121" y="6847"/>
                  </a:lnTo>
                  <a:lnTo>
                    <a:pt x="9688" y="5565"/>
                  </a:lnTo>
                  <a:lnTo>
                    <a:pt x="7217" y="5670"/>
                  </a:lnTo>
                  <a:lnTo>
                    <a:pt x="4468" y="7309"/>
                  </a:lnTo>
                  <a:lnTo>
                    <a:pt x="542" y="7957"/>
                  </a:lnTo>
                  <a:lnTo>
                    <a:pt x="0" y="14103"/>
                  </a:lnTo>
                  <a:lnTo>
                    <a:pt x="291" y="22126"/>
                  </a:lnTo>
                  <a:lnTo>
                    <a:pt x="1322" y="29211"/>
                  </a:lnTo>
                  <a:lnTo>
                    <a:pt x="5631" y="36811"/>
                  </a:lnTo>
                  <a:lnTo>
                    <a:pt x="7825" y="42468"/>
                  </a:lnTo>
                  <a:lnTo>
                    <a:pt x="9173" y="44450"/>
                  </a:lnTo>
                  <a:lnTo>
                    <a:pt x="14883" y="50385"/>
                  </a:lnTo>
                  <a:lnTo>
                    <a:pt x="18055" y="55341"/>
                  </a:lnTo>
                  <a:lnTo>
                    <a:pt x="32303" y="86455"/>
                  </a:lnTo>
                  <a:lnTo>
                    <a:pt x="35383" y="90870"/>
                  </a:lnTo>
                  <a:lnTo>
                    <a:pt x="38198" y="100452"/>
                  </a:lnTo>
                  <a:lnTo>
                    <a:pt x="42229" y="111555"/>
                  </a:lnTo>
                  <a:lnTo>
                    <a:pt x="51667" y="127270"/>
                  </a:lnTo>
                  <a:lnTo>
                    <a:pt x="52843" y="131037"/>
                  </a:lnTo>
                  <a:lnTo>
                    <a:pt x="54905" y="135584"/>
                  </a:lnTo>
                  <a:lnTo>
                    <a:pt x="63364" y="147506"/>
                  </a:lnTo>
                  <a:lnTo>
                    <a:pt x="66774" y="154829"/>
                  </a:lnTo>
                  <a:lnTo>
                    <a:pt x="68268" y="161992"/>
                  </a:lnTo>
                  <a:lnTo>
                    <a:pt x="68109" y="164887"/>
                  </a:lnTo>
                  <a:lnTo>
                    <a:pt x="67501" y="168165"/>
                  </a:lnTo>
                  <a:lnTo>
                    <a:pt x="66616" y="167795"/>
                  </a:lnTo>
                  <a:lnTo>
                    <a:pt x="66113" y="167015"/>
                  </a:lnTo>
                  <a:lnTo>
                    <a:pt x="65241" y="169487"/>
                  </a:lnTo>
                  <a:lnTo>
                    <a:pt x="65717" y="172606"/>
                  </a:lnTo>
                  <a:lnTo>
                    <a:pt x="66907" y="178329"/>
                  </a:lnTo>
                  <a:lnTo>
                    <a:pt x="66840" y="183854"/>
                  </a:lnTo>
                  <a:lnTo>
                    <a:pt x="67409" y="188560"/>
                  </a:lnTo>
                  <a:lnTo>
                    <a:pt x="67012" y="200072"/>
                  </a:lnTo>
                  <a:lnTo>
                    <a:pt x="67422" y="204354"/>
                  </a:lnTo>
                  <a:lnTo>
                    <a:pt x="70436" y="214135"/>
                  </a:lnTo>
                  <a:lnTo>
                    <a:pt x="73793" y="220916"/>
                  </a:lnTo>
                  <a:lnTo>
                    <a:pt x="75419" y="227855"/>
                  </a:lnTo>
                  <a:lnTo>
                    <a:pt x="74929" y="233882"/>
                  </a:lnTo>
                  <a:lnTo>
                    <a:pt x="75009" y="237054"/>
                  </a:lnTo>
                  <a:lnTo>
                    <a:pt x="75960" y="241997"/>
                  </a:lnTo>
                  <a:lnTo>
                    <a:pt x="75471" y="247430"/>
                  </a:lnTo>
                  <a:lnTo>
                    <a:pt x="77507" y="254012"/>
                  </a:lnTo>
                  <a:lnTo>
                    <a:pt x="78313" y="264189"/>
                  </a:lnTo>
                  <a:lnTo>
                    <a:pt x="81406" y="267229"/>
                  </a:lnTo>
                  <a:lnTo>
                    <a:pt x="82411" y="269556"/>
                  </a:lnTo>
                  <a:lnTo>
                    <a:pt x="82966" y="272173"/>
                  </a:lnTo>
                  <a:lnTo>
                    <a:pt x="82001" y="274089"/>
                  </a:lnTo>
                  <a:lnTo>
                    <a:pt x="82186" y="277473"/>
                  </a:lnTo>
                  <a:lnTo>
                    <a:pt x="84142" y="283341"/>
                  </a:lnTo>
                  <a:lnTo>
                    <a:pt x="85794" y="291245"/>
                  </a:lnTo>
                  <a:lnTo>
                    <a:pt x="87076" y="294404"/>
                  </a:lnTo>
                  <a:lnTo>
                    <a:pt x="96011" y="310781"/>
                  </a:lnTo>
                  <a:lnTo>
                    <a:pt x="100095" y="316054"/>
                  </a:lnTo>
                  <a:lnTo>
                    <a:pt x="102858" y="318288"/>
                  </a:lnTo>
                  <a:lnTo>
                    <a:pt x="110656" y="326893"/>
                  </a:lnTo>
                  <a:lnTo>
                    <a:pt x="113326" y="329179"/>
                  </a:lnTo>
                  <a:lnTo>
                    <a:pt x="114291" y="327924"/>
                  </a:lnTo>
                  <a:lnTo>
                    <a:pt x="117674" y="325518"/>
                  </a:lnTo>
                  <a:lnTo>
                    <a:pt x="119208" y="324870"/>
                  </a:lnTo>
                  <a:lnTo>
                    <a:pt x="120014" y="325174"/>
                  </a:lnTo>
                  <a:lnTo>
                    <a:pt x="120807" y="324513"/>
                  </a:lnTo>
                  <a:lnTo>
                    <a:pt x="121600" y="322888"/>
                  </a:lnTo>
                  <a:lnTo>
                    <a:pt x="121785" y="321368"/>
                  </a:lnTo>
                  <a:lnTo>
                    <a:pt x="122195" y="319213"/>
                  </a:lnTo>
                  <a:lnTo>
                    <a:pt x="122961" y="317931"/>
                  </a:lnTo>
                  <a:lnTo>
                    <a:pt x="123820" y="315354"/>
                  </a:lnTo>
                  <a:lnTo>
                    <a:pt x="125235" y="313715"/>
                  </a:lnTo>
                  <a:lnTo>
                    <a:pt x="128222" y="312618"/>
                  </a:lnTo>
                  <a:lnTo>
                    <a:pt x="130442" y="314072"/>
                  </a:lnTo>
                  <a:lnTo>
                    <a:pt x="131368" y="315486"/>
                  </a:lnTo>
                  <a:lnTo>
                    <a:pt x="131725" y="317363"/>
                  </a:lnTo>
                  <a:lnTo>
                    <a:pt x="132703" y="318262"/>
                  </a:lnTo>
                  <a:lnTo>
                    <a:pt x="134302" y="318195"/>
                  </a:lnTo>
                  <a:lnTo>
                    <a:pt x="135412" y="319359"/>
                  </a:lnTo>
                  <a:lnTo>
                    <a:pt x="136020" y="321725"/>
                  </a:lnTo>
                  <a:lnTo>
                    <a:pt x="135862" y="323430"/>
                  </a:lnTo>
                  <a:lnTo>
                    <a:pt x="134936" y="324500"/>
                  </a:lnTo>
                  <a:lnTo>
                    <a:pt x="135042" y="325901"/>
                  </a:lnTo>
                  <a:lnTo>
                    <a:pt x="136179" y="327633"/>
                  </a:lnTo>
                  <a:lnTo>
                    <a:pt x="136628" y="329285"/>
                  </a:lnTo>
                  <a:lnTo>
                    <a:pt x="137368" y="331453"/>
                  </a:lnTo>
                  <a:lnTo>
                    <a:pt x="141413" y="332721"/>
                  </a:lnTo>
                  <a:lnTo>
                    <a:pt x="143382" y="333435"/>
                  </a:lnTo>
                  <a:lnTo>
                    <a:pt x="146792" y="333687"/>
                  </a:lnTo>
                  <a:lnTo>
                    <a:pt x="150017" y="334651"/>
                  </a:lnTo>
                  <a:lnTo>
                    <a:pt x="153031" y="336356"/>
                  </a:lnTo>
                  <a:lnTo>
                    <a:pt x="158027" y="336766"/>
                  </a:lnTo>
                  <a:lnTo>
                    <a:pt x="165006" y="335894"/>
                  </a:lnTo>
                  <a:lnTo>
                    <a:pt x="170729" y="336290"/>
                  </a:lnTo>
                  <a:lnTo>
                    <a:pt x="175197" y="337942"/>
                  </a:lnTo>
                  <a:lnTo>
                    <a:pt x="178461" y="338246"/>
                  </a:lnTo>
                  <a:lnTo>
                    <a:pt x="180497" y="337202"/>
                  </a:lnTo>
                  <a:lnTo>
                    <a:pt x="181409" y="335682"/>
                  </a:lnTo>
                  <a:lnTo>
                    <a:pt x="181184" y="333700"/>
                  </a:lnTo>
                  <a:lnTo>
                    <a:pt x="182202" y="332457"/>
                  </a:lnTo>
                  <a:lnTo>
                    <a:pt x="184488" y="331915"/>
                  </a:lnTo>
                  <a:lnTo>
                    <a:pt x="186339" y="330422"/>
                  </a:lnTo>
                  <a:lnTo>
                    <a:pt x="187766" y="327977"/>
                  </a:lnTo>
                  <a:lnTo>
                    <a:pt x="190978" y="325981"/>
                  </a:lnTo>
                  <a:lnTo>
                    <a:pt x="195974" y="324434"/>
                  </a:lnTo>
                  <a:lnTo>
                    <a:pt x="198446" y="324487"/>
                  </a:lnTo>
                  <a:lnTo>
                    <a:pt x="198538" y="320509"/>
                  </a:lnTo>
                  <a:lnTo>
                    <a:pt x="198803" y="307939"/>
                  </a:lnTo>
                  <a:lnTo>
                    <a:pt x="199067" y="295369"/>
                  </a:lnTo>
                  <a:lnTo>
                    <a:pt x="199318" y="282800"/>
                  </a:lnTo>
                  <a:lnTo>
                    <a:pt x="199569" y="270217"/>
                  </a:lnTo>
                  <a:lnTo>
                    <a:pt x="199808" y="257634"/>
                  </a:lnTo>
                  <a:lnTo>
                    <a:pt x="200032" y="245051"/>
                  </a:lnTo>
                  <a:lnTo>
                    <a:pt x="200257" y="232481"/>
                  </a:lnTo>
                  <a:lnTo>
                    <a:pt x="200455" y="220598"/>
                  </a:lnTo>
                  <a:lnTo>
                    <a:pt x="200468" y="219898"/>
                  </a:lnTo>
                  <a:lnTo>
                    <a:pt x="200561" y="213791"/>
                  </a:lnTo>
                  <a:lnTo>
                    <a:pt x="200693" y="205689"/>
                  </a:lnTo>
                  <a:lnTo>
                    <a:pt x="200812" y="197587"/>
                  </a:lnTo>
                  <a:lnTo>
                    <a:pt x="200931" y="189485"/>
                  </a:lnTo>
                  <a:lnTo>
                    <a:pt x="201037" y="181382"/>
                  </a:lnTo>
                  <a:lnTo>
                    <a:pt x="201155" y="173293"/>
                  </a:lnTo>
                  <a:lnTo>
                    <a:pt x="201261" y="165191"/>
                  </a:lnTo>
                  <a:lnTo>
                    <a:pt x="201380" y="157089"/>
                  </a:lnTo>
                  <a:lnTo>
                    <a:pt x="201486" y="149000"/>
                  </a:lnTo>
                  <a:lnTo>
                    <a:pt x="201578" y="142153"/>
                  </a:lnTo>
                  <a:lnTo>
                    <a:pt x="225846" y="142153"/>
                  </a:lnTo>
                  <a:lnTo>
                    <a:pt x="226070" y="141069"/>
                  </a:lnTo>
                  <a:lnTo>
                    <a:pt x="226150" y="136047"/>
                  </a:lnTo>
                  <a:lnTo>
                    <a:pt x="226308" y="124521"/>
                  </a:lnTo>
                  <a:lnTo>
                    <a:pt x="226467" y="113009"/>
                  </a:lnTo>
                  <a:lnTo>
                    <a:pt x="226625" y="101483"/>
                  </a:lnTo>
                  <a:lnTo>
                    <a:pt x="226784" y="89958"/>
                  </a:lnTo>
                  <a:lnTo>
                    <a:pt x="226929" y="78445"/>
                  </a:lnTo>
                  <a:lnTo>
                    <a:pt x="227088" y="66920"/>
                  </a:lnTo>
                  <a:lnTo>
                    <a:pt x="227247" y="55394"/>
                  </a:lnTo>
                  <a:lnTo>
                    <a:pt x="227392" y="43869"/>
                  </a:lnTo>
                  <a:lnTo>
                    <a:pt x="227471" y="38172"/>
                  </a:lnTo>
                  <a:lnTo>
                    <a:pt x="233829" y="37828"/>
                  </a:lnTo>
                  <a:lnTo>
                    <a:pt x="241151" y="36665"/>
                  </a:lnTo>
                  <a:lnTo>
                    <a:pt x="253034" y="34775"/>
                  </a:lnTo>
                  <a:lnTo>
                    <a:pt x="264097" y="32436"/>
                  </a:lnTo>
                  <a:lnTo>
                    <a:pt x="271327" y="31061"/>
                  </a:lnTo>
                  <a:lnTo>
                    <a:pt x="279891" y="29435"/>
                  </a:lnTo>
                  <a:lnTo>
                    <a:pt x="282826" y="29158"/>
                  </a:lnTo>
                  <a:lnTo>
                    <a:pt x="283619" y="29382"/>
                  </a:lnTo>
                  <a:lnTo>
                    <a:pt x="284769" y="29938"/>
                  </a:lnTo>
                  <a:lnTo>
                    <a:pt x="288628" y="35687"/>
                  </a:lnTo>
                  <a:lnTo>
                    <a:pt x="291020" y="40075"/>
                  </a:lnTo>
                  <a:lnTo>
                    <a:pt x="291483" y="41965"/>
                  </a:lnTo>
                  <a:lnTo>
                    <a:pt x="291959" y="42164"/>
                  </a:lnTo>
                  <a:lnTo>
                    <a:pt x="293122" y="41860"/>
                  </a:lnTo>
                  <a:lnTo>
                    <a:pt x="294444" y="41146"/>
                  </a:lnTo>
                  <a:lnTo>
                    <a:pt x="298555" y="36784"/>
                  </a:lnTo>
                  <a:lnTo>
                    <a:pt x="299414" y="35634"/>
                  </a:lnTo>
                  <a:lnTo>
                    <a:pt x="302017" y="33519"/>
                  </a:lnTo>
                  <a:lnTo>
                    <a:pt x="305177" y="31352"/>
                  </a:lnTo>
                  <a:lnTo>
                    <a:pt x="308018" y="29832"/>
                  </a:lnTo>
                  <a:lnTo>
                    <a:pt x="310873" y="28550"/>
                  </a:lnTo>
                  <a:lnTo>
                    <a:pt x="312181" y="28867"/>
                  </a:lnTo>
                  <a:lnTo>
                    <a:pt x="313702" y="29977"/>
                  </a:lnTo>
                  <a:lnTo>
                    <a:pt x="315063" y="30651"/>
                  </a:lnTo>
                  <a:lnTo>
                    <a:pt x="321592" y="25338"/>
                  </a:lnTo>
                  <a:lnTo>
                    <a:pt x="324500" y="24122"/>
                  </a:lnTo>
                  <a:lnTo>
                    <a:pt x="332074" y="23170"/>
                  </a:lnTo>
                  <a:lnTo>
                    <a:pt x="333118" y="2332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89" name="Volný tvar: obrazec 116">
              <a:extLst>
                <a:ext uri="{FF2B5EF4-FFF2-40B4-BE49-F238E27FC236}">
                  <a16:creationId xmlns:a16="http://schemas.microsoft.com/office/drawing/2014/main" id="{4809D967-FAE8-FA34-8F0D-CB24AAE80457}"/>
                </a:ext>
              </a:extLst>
            </p:cNvPr>
            <p:cNvSpPr/>
            <p:nvPr/>
          </p:nvSpPr>
          <p:spPr>
            <a:xfrm>
              <a:off x="5666049" y="4032154"/>
              <a:ext cx="232107" cy="555127"/>
            </a:xfrm>
            <a:custGeom>
              <a:avLst/>
              <a:gdLst>
                <a:gd name="connsiteX0" fmla="*/ 186894 w 218298"/>
                <a:gd name="connsiteY0" fmla="*/ 496049 h 522100"/>
                <a:gd name="connsiteX1" fmla="*/ 187449 w 218298"/>
                <a:gd name="connsiteY1" fmla="*/ 495983 h 522100"/>
                <a:gd name="connsiteX2" fmla="*/ 186814 w 218298"/>
                <a:gd name="connsiteY2" fmla="*/ 492440 h 522100"/>
                <a:gd name="connsiteX3" fmla="*/ 185810 w 218298"/>
                <a:gd name="connsiteY3" fmla="*/ 495467 h 522100"/>
                <a:gd name="connsiteX4" fmla="*/ 186352 w 218298"/>
                <a:gd name="connsiteY4" fmla="*/ 495903 h 522100"/>
                <a:gd name="connsiteX5" fmla="*/ 186894 w 218298"/>
                <a:gd name="connsiteY5" fmla="*/ 496049 h 522100"/>
                <a:gd name="connsiteX6" fmla="*/ 83349 w 218298"/>
                <a:gd name="connsiteY6" fmla="*/ 356698 h 522100"/>
                <a:gd name="connsiteX7" fmla="*/ 82979 w 218298"/>
                <a:gd name="connsiteY7" fmla="*/ 355548 h 522100"/>
                <a:gd name="connsiteX8" fmla="*/ 75339 w 218298"/>
                <a:gd name="connsiteY8" fmla="*/ 349336 h 522100"/>
                <a:gd name="connsiteX9" fmla="*/ 74282 w 218298"/>
                <a:gd name="connsiteY9" fmla="*/ 351530 h 522100"/>
                <a:gd name="connsiteX10" fmla="*/ 71916 w 218298"/>
                <a:gd name="connsiteY10" fmla="*/ 353830 h 522100"/>
                <a:gd name="connsiteX11" fmla="*/ 72947 w 218298"/>
                <a:gd name="connsiteY11" fmla="*/ 357953 h 522100"/>
                <a:gd name="connsiteX12" fmla="*/ 74256 w 218298"/>
                <a:gd name="connsiteY12" fmla="*/ 355204 h 522100"/>
                <a:gd name="connsiteX13" fmla="*/ 76238 w 218298"/>
                <a:gd name="connsiteY13" fmla="*/ 353129 h 522100"/>
                <a:gd name="connsiteX14" fmla="*/ 77163 w 218298"/>
                <a:gd name="connsiteY14" fmla="*/ 349679 h 522100"/>
                <a:gd name="connsiteX15" fmla="*/ 76542 w 218298"/>
                <a:gd name="connsiteY15" fmla="*/ 347869 h 522100"/>
                <a:gd name="connsiteX16" fmla="*/ 75339 w 218298"/>
                <a:gd name="connsiteY16" fmla="*/ 349336 h 522100"/>
                <a:gd name="connsiteX17" fmla="*/ 149528 w 218298"/>
                <a:gd name="connsiteY17" fmla="*/ 340639 h 522100"/>
                <a:gd name="connsiteX18" fmla="*/ 149092 w 218298"/>
                <a:gd name="connsiteY18" fmla="*/ 339925 h 522100"/>
                <a:gd name="connsiteX19" fmla="*/ 148114 w 218298"/>
                <a:gd name="connsiteY19" fmla="*/ 339383 h 522100"/>
                <a:gd name="connsiteX20" fmla="*/ 147506 w 218298"/>
                <a:gd name="connsiteY20" fmla="*/ 339621 h 522100"/>
                <a:gd name="connsiteX21" fmla="*/ 146462 w 218298"/>
                <a:gd name="connsiteY21" fmla="*/ 340639 h 522100"/>
                <a:gd name="connsiteX22" fmla="*/ 147242 w 218298"/>
                <a:gd name="connsiteY22" fmla="*/ 345027 h 522100"/>
                <a:gd name="connsiteX23" fmla="*/ 148854 w 218298"/>
                <a:gd name="connsiteY23" fmla="*/ 346877 h 522100"/>
                <a:gd name="connsiteX24" fmla="*/ 149740 w 218298"/>
                <a:gd name="connsiteY24" fmla="*/ 346507 h 522100"/>
                <a:gd name="connsiteX25" fmla="*/ 149634 w 218298"/>
                <a:gd name="connsiteY25" fmla="*/ 342436 h 522100"/>
                <a:gd name="connsiteX26" fmla="*/ 149779 w 218298"/>
                <a:gd name="connsiteY26" fmla="*/ 341524 h 522100"/>
                <a:gd name="connsiteX27" fmla="*/ 149528 w 218298"/>
                <a:gd name="connsiteY27" fmla="*/ 340639 h 522100"/>
                <a:gd name="connsiteX28" fmla="*/ 43552 w 218298"/>
                <a:gd name="connsiteY28" fmla="*/ 272040 h 522100"/>
                <a:gd name="connsiteX29" fmla="*/ 40419 w 218298"/>
                <a:gd name="connsiteY29" fmla="*/ 272635 h 522100"/>
                <a:gd name="connsiteX30" fmla="*/ 42811 w 218298"/>
                <a:gd name="connsiteY30" fmla="*/ 275688 h 522100"/>
                <a:gd name="connsiteX31" fmla="*/ 45653 w 218298"/>
                <a:gd name="connsiteY31" fmla="*/ 278054 h 522100"/>
                <a:gd name="connsiteX32" fmla="*/ 46036 w 218298"/>
                <a:gd name="connsiteY32" fmla="*/ 277816 h 522100"/>
                <a:gd name="connsiteX33" fmla="*/ 46605 w 218298"/>
                <a:gd name="connsiteY33" fmla="*/ 276931 h 522100"/>
                <a:gd name="connsiteX34" fmla="*/ 46962 w 218298"/>
                <a:gd name="connsiteY34" fmla="*/ 274327 h 522100"/>
                <a:gd name="connsiteX35" fmla="*/ 46750 w 218298"/>
                <a:gd name="connsiteY35" fmla="*/ 272701 h 522100"/>
                <a:gd name="connsiteX36" fmla="*/ 43552 w 218298"/>
                <a:gd name="connsiteY36" fmla="*/ 272040 h 522100"/>
                <a:gd name="connsiteX37" fmla="*/ 45441 w 218298"/>
                <a:gd name="connsiteY37" fmla="*/ 259695 h 522100"/>
                <a:gd name="connsiteX38" fmla="*/ 46988 w 218298"/>
                <a:gd name="connsiteY38" fmla="*/ 260462 h 522100"/>
                <a:gd name="connsiteX39" fmla="*/ 48997 w 218298"/>
                <a:gd name="connsiteY39" fmla="*/ 259524 h 522100"/>
                <a:gd name="connsiteX40" fmla="*/ 49671 w 218298"/>
                <a:gd name="connsiteY40" fmla="*/ 258585 h 522100"/>
                <a:gd name="connsiteX41" fmla="*/ 49856 w 218298"/>
                <a:gd name="connsiteY41" fmla="*/ 257382 h 522100"/>
                <a:gd name="connsiteX42" fmla="*/ 49737 w 218298"/>
                <a:gd name="connsiteY42" fmla="*/ 256801 h 522100"/>
                <a:gd name="connsiteX43" fmla="*/ 47821 w 218298"/>
                <a:gd name="connsiteY43" fmla="*/ 255320 h 522100"/>
                <a:gd name="connsiteX44" fmla="*/ 46737 w 218298"/>
                <a:gd name="connsiteY44" fmla="*/ 255479 h 522100"/>
                <a:gd name="connsiteX45" fmla="*/ 43631 w 218298"/>
                <a:gd name="connsiteY45" fmla="*/ 253140 h 522100"/>
                <a:gd name="connsiteX46" fmla="*/ 43022 w 218298"/>
                <a:gd name="connsiteY46" fmla="*/ 253523 h 522100"/>
                <a:gd name="connsiteX47" fmla="*/ 42110 w 218298"/>
                <a:gd name="connsiteY47" fmla="*/ 254924 h 522100"/>
                <a:gd name="connsiteX48" fmla="*/ 42679 w 218298"/>
                <a:gd name="connsiteY48" fmla="*/ 255942 h 522100"/>
                <a:gd name="connsiteX49" fmla="*/ 44543 w 218298"/>
                <a:gd name="connsiteY49" fmla="*/ 257144 h 522100"/>
                <a:gd name="connsiteX50" fmla="*/ 45441 w 218298"/>
                <a:gd name="connsiteY50" fmla="*/ 259695 h 522100"/>
                <a:gd name="connsiteX51" fmla="*/ 34881 w 218298"/>
                <a:gd name="connsiteY51" fmla="*/ 242050 h 522100"/>
                <a:gd name="connsiteX52" fmla="*/ 35291 w 218298"/>
                <a:gd name="connsiteY52" fmla="*/ 244112 h 522100"/>
                <a:gd name="connsiteX53" fmla="*/ 36150 w 218298"/>
                <a:gd name="connsiteY53" fmla="*/ 246121 h 522100"/>
                <a:gd name="connsiteX54" fmla="*/ 38014 w 218298"/>
                <a:gd name="connsiteY54" fmla="*/ 247575 h 522100"/>
                <a:gd name="connsiteX55" fmla="*/ 37009 w 218298"/>
                <a:gd name="connsiteY55" fmla="*/ 243689 h 522100"/>
                <a:gd name="connsiteX56" fmla="*/ 34881 w 218298"/>
                <a:gd name="connsiteY56" fmla="*/ 242050 h 522100"/>
                <a:gd name="connsiteX57" fmla="*/ 23434 w 218298"/>
                <a:gd name="connsiteY57" fmla="*/ 239354 h 522100"/>
                <a:gd name="connsiteX58" fmla="*/ 22192 w 218298"/>
                <a:gd name="connsiteY58" fmla="*/ 238217 h 522100"/>
                <a:gd name="connsiteX59" fmla="*/ 22443 w 218298"/>
                <a:gd name="connsiteY59" fmla="*/ 240662 h 522100"/>
                <a:gd name="connsiteX60" fmla="*/ 24426 w 218298"/>
                <a:gd name="connsiteY60" fmla="*/ 244390 h 522100"/>
                <a:gd name="connsiteX61" fmla="*/ 25735 w 218298"/>
                <a:gd name="connsiteY61" fmla="*/ 245500 h 522100"/>
                <a:gd name="connsiteX62" fmla="*/ 25087 w 218298"/>
                <a:gd name="connsiteY62" fmla="*/ 242817 h 522100"/>
                <a:gd name="connsiteX63" fmla="*/ 23434 w 218298"/>
                <a:gd name="connsiteY63" fmla="*/ 239354 h 522100"/>
                <a:gd name="connsiteX64" fmla="*/ 217347 w 218298"/>
                <a:gd name="connsiteY64" fmla="*/ 192498 h 522100"/>
                <a:gd name="connsiteX65" fmla="*/ 217294 w 218298"/>
                <a:gd name="connsiteY65" fmla="*/ 191639 h 522100"/>
                <a:gd name="connsiteX66" fmla="*/ 217003 w 218298"/>
                <a:gd name="connsiteY66" fmla="*/ 191348 h 522100"/>
                <a:gd name="connsiteX67" fmla="*/ 215959 w 218298"/>
                <a:gd name="connsiteY67" fmla="*/ 191071 h 522100"/>
                <a:gd name="connsiteX68" fmla="*/ 214558 w 218298"/>
                <a:gd name="connsiteY68" fmla="*/ 191626 h 522100"/>
                <a:gd name="connsiteX69" fmla="*/ 210368 w 218298"/>
                <a:gd name="connsiteY69" fmla="*/ 193926 h 522100"/>
                <a:gd name="connsiteX70" fmla="*/ 207090 w 218298"/>
                <a:gd name="connsiteY70" fmla="*/ 198168 h 522100"/>
                <a:gd name="connsiteX71" fmla="*/ 205438 w 218298"/>
                <a:gd name="connsiteY71" fmla="*/ 199107 h 522100"/>
                <a:gd name="connsiteX72" fmla="*/ 203707 w 218298"/>
                <a:gd name="connsiteY72" fmla="*/ 199490 h 522100"/>
                <a:gd name="connsiteX73" fmla="*/ 201512 w 218298"/>
                <a:gd name="connsiteY73" fmla="*/ 198750 h 522100"/>
                <a:gd name="connsiteX74" fmla="*/ 199120 w 218298"/>
                <a:gd name="connsiteY74" fmla="*/ 198274 h 522100"/>
                <a:gd name="connsiteX75" fmla="*/ 195948 w 218298"/>
                <a:gd name="connsiteY75" fmla="*/ 199345 h 522100"/>
                <a:gd name="connsiteX76" fmla="*/ 194243 w 218298"/>
                <a:gd name="connsiteY76" fmla="*/ 198856 h 522100"/>
                <a:gd name="connsiteX77" fmla="*/ 193370 w 218298"/>
                <a:gd name="connsiteY77" fmla="*/ 197997 h 522100"/>
                <a:gd name="connsiteX78" fmla="*/ 192525 w 218298"/>
                <a:gd name="connsiteY78" fmla="*/ 196675 h 522100"/>
                <a:gd name="connsiteX79" fmla="*/ 192696 w 218298"/>
                <a:gd name="connsiteY79" fmla="*/ 195009 h 522100"/>
                <a:gd name="connsiteX80" fmla="*/ 192274 w 218298"/>
                <a:gd name="connsiteY80" fmla="*/ 193780 h 522100"/>
                <a:gd name="connsiteX81" fmla="*/ 190859 w 218298"/>
                <a:gd name="connsiteY81" fmla="*/ 193159 h 522100"/>
                <a:gd name="connsiteX82" fmla="*/ 189247 w 218298"/>
                <a:gd name="connsiteY82" fmla="*/ 192630 h 522100"/>
                <a:gd name="connsiteX83" fmla="*/ 188110 w 218298"/>
                <a:gd name="connsiteY83" fmla="*/ 191018 h 522100"/>
                <a:gd name="connsiteX84" fmla="*/ 187502 w 218298"/>
                <a:gd name="connsiteY84" fmla="*/ 189260 h 522100"/>
                <a:gd name="connsiteX85" fmla="*/ 187555 w 218298"/>
                <a:gd name="connsiteY85" fmla="*/ 186973 h 522100"/>
                <a:gd name="connsiteX86" fmla="*/ 187397 w 218298"/>
                <a:gd name="connsiteY86" fmla="*/ 184528 h 522100"/>
                <a:gd name="connsiteX87" fmla="*/ 186498 w 218298"/>
                <a:gd name="connsiteY87" fmla="*/ 183405 h 522100"/>
                <a:gd name="connsiteX88" fmla="*/ 184158 w 218298"/>
                <a:gd name="connsiteY88" fmla="*/ 182797 h 522100"/>
                <a:gd name="connsiteX89" fmla="*/ 178316 w 218298"/>
                <a:gd name="connsiteY89" fmla="*/ 181686 h 522100"/>
                <a:gd name="connsiteX90" fmla="*/ 173254 w 218298"/>
                <a:gd name="connsiteY90" fmla="*/ 181078 h 522100"/>
                <a:gd name="connsiteX91" fmla="*/ 171205 w 218298"/>
                <a:gd name="connsiteY91" fmla="*/ 181369 h 522100"/>
                <a:gd name="connsiteX92" fmla="*/ 169460 w 218298"/>
                <a:gd name="connsiteY92" fmla="*/ 181105 h 522100"/>
                <a:gd name="connsiteX93" fmla="*/ 168416 w 218298"/>
                <a:gd name="connsiteY93" fmla="*/ 180655 h 522100"/>
                <a:gd name="connsiteX94" fmla="*/ 167834 w 218298"/>
                <a:gd name="connsiteY94" fmla="*/ 179876 h 522100"/>
                <a:gd name="connsiteX95" fmla="*/ 167649 w 218298"/>
                <a:gd name="connsiteY95" fmla="*/ 178765 h 522100"/>
                <a:gd name="connsiteX96" fmla="*/ 168099 w 218298"/>
                <a:gd name="connsiteY96" fmla="*/ 176228 h 522100"/>
                <a:gd name="connsiteX97" fmla="*/ 168667 w 218298"/>
                <a:gd name="connsiteY97" fmla="*/ 173743 h 522100"/>
                <a:gd name="connsiteX98" fmla="*/ 170478 w 218298"/>
                <a:gd name="connsiteY98" fmla="*/ 170134 h 522100"/>
                <a:gd name="connsiteX99" fmla="*/ 170253 w 218298"/>
                <a:gd name="connsiteY99" fmla="*/ 167636 h 522100"/>
                <a:gd name="connsiteX100" fmla="*/ 169725 w 218298"/>
                <a:gd name="connsiteY100" fmla="*/ 164755 h 522100"/>
                <a:gd name="connsiteX101" fmla="*/ 170319 w 218298"/>
                <a:gd name="connsiteY101" fmla="*/ 160895 h 522100"/>
                <a:gd name="connsiteX102" fmla="*/ 171892 w 218298"/>
                <a:gd name="connsiteY102" fmla="*/ 158014 h 522100"/>
                <a:gd name="connsiteX103" fmla="*/ 172752 w 218298"/>
                <a:gd name="connsiteY103" fmla="*/ 157115 h 522100"/>
                <a:gd name="connsiteX104" fmla="*/ 172328 w 218298"/>
                <a:gd name="connsiteY104" fmla="*/ 155833 h 522100"/>
                <a:gd name="connsiteX105" fmla="*/ 171363 w 218298"/>
                <a:gd name="connsiteY105" fmla="*/ 154657 h 522100"/>
                <a:gd name="connsiteX106" fmla="*/ 170135 w 218298"/>
                <a:gd name="connsiteY106" fmla="*/ 154009 h 522100"/>
                <a:gd name="connsiteX107" fmla="*/ 168138 w 218298"/>
                <a:gd name="connsiteY107" fmla="*/ 153256 h 522100"/>
                <a:gd name="connsiteX108" fmla="*/ 165164 w 218298"/>
                <a:gd name="connsiteY108" fmla="*/ 153044 h 522100"/>
                <a:gd name="connsiteX109" fmla="*/ 161028 w 218298"/>
                <a:gd name="connsiteY109" fmla="*/ 152278 h 522100"/>
                <a:gd name="connsiteX110" fmla="*/ 156110 w 218298"/>
                <a:gd name="connsiteY110" fmla="*/ 150559 h 522100"/>
                <a:gd name="connsiteX111" fmla="*/ 156163 w 218298"/>
                <a:gd name="connsiteY111" fmla="*/ 147281 h 522100"/>
                <a:gd name="connsiteX112" fmla="*/ 155794 w 218298"/>
                <a:gd name="connsiteY112" fmla="*/ 145220 h 522100"/>
                <a:gd name="connsiteX113" fmla="*/ 154961 w 218298"/>
                <a:gd name="connsiteY113" fmla="*/ 143528 h 522100"/>
                <a:gd name="connsiteX114" fmla="*/ 153824 w 218298"/>
                <a:gd name="connsiteY114" fmla="*/ 142325 h 522100"/>
                <a:gd name="connsiteX115" fmla="*/ 153137 w 218298"/>
                <a:gd name="connsiteY115" fmla="*/ 141254 h 522100"/>
                <a:gd name="connsiteX116" fmla="*/ 153533 w 218298"/>
                <a:gd name="connsiteY116" fmla="*/ 138320 h 522100"/>
                <a:gd name="connsiteX117" fmla="*/ 151961 w 218298"/>
                <a:gd name="connsiteY117" fmla="*/ 135108 h 522100"/>
                <a:gd name="connsiteX118" fmla="*/ 150480 w 218298"/>
                <a:gd name="connsiteY118" fmla="*/ 133826 h 522100"/>
                <a:gd name="connsiteX119" fmla="*/ 148907 w 218298"/>
                <a:gd name="connsiteY119" fmla="*/ 132161 h 522100"/>
                <a:gd name="connsiteX120" fmla="*/ 148537 w 218298"/>
                <a:gd name="connsiteY120" fmla="*/ 130376 h 522100"/>
                <a:gd name="connsiteX121" fmla="*/ 148881 w 218298"/>
                <a:gd name="connsiteY121" fmla="*/ 128711 h 522100"/>
                <a:gd name="connsiteX122" fmla="*/ 151551 w 218298"/>
                <a:gd name="connsiteY122" fmla="*/ 125129 h 522100"/>
                <a:gd name="connsiteX123" fmla="*/ 151445 w 218298"/>
                <a:gd name="connsiteY123" fmla="*/ 124270 h 522100"/>
                <a:gd name="connsiteX124" fmla="*/ 150665 w 218298"/>
                <a:gd name="connsiteY124" fmla="*/ 124336 h 522100"/>
                <a:gd name="connsiteX125" fmla="*/ 149753 w 218298"/>
                <a:gd name="connsiteY125" fmla="*/ 124415 h 522100"/>
                <a:gd name="connsiteX126" fmla="*/ 145550 w 218298"/>
                <a:gd name="connsiteY126" fmla="*/ 125724 h 522100"/>
                <a:gd name="connsiteX127" fmla="*/ 144955 w 218298"/>
                <a:gd name="connsiteY127" fmla="*/ 124904 h 522100"/>
                <a:gd name="connsiteX128" fmla="*/ 143303 w 218298"/>
                <a:gd name="connsiteY128" fmla="*/ 124429 h 522100"/>
                <a:gd name="connsiteX129" fmla="*/ 140078 w 218298"/>
                <a:gd name="connsiteY129" fmla="*/ 124336 h 522100"/>
                <a:gd name="connsiteX130" fmla="*/ 136351 w 218298"/>
                <a:gd name="connsiteY130" fmla="*/ 124574 h 522100"/>
                <a:gd name="connsiteX131" fmla="*/ 131791 w 218298"/>
                <a:gd name="connsiteY131" fmla="*/ 125856 h 522100"/>
                <a:gd name="connsiteX132" fmla="*/ 127772 w 218298"/>
                <a:gd name="connsiteY132" fmla="*/ 128090 h 522100"/>
                <a:gd name="connsiteX133" fmla="*/ 126014 w 218298"/>
                <a:gd name="connsiteY133" fmla="*/ 129623 h 522100"/>
                <a:gd name="connsiteX134" fmla="*/ 124468 w 218298"/>
                <a:gd name="connsiteY134" fmla="*/ 130575 h 522100"/>
                <a:gd name="connsiteX135" fmla="*/ 123146 w 218298"/>
                <a:gd name="connsiteY135" fmla="*/ 130879 h 522100"/>
                <a:gd name="connsiteX136" fmla="*/ 121455 w 218298"/>
                <a:gd name="connsiteY136" fmla="*/ 130205 h 522100"/>
                <a:gd name="connsiteX137" fmla="*/ 121217 w 218298"/>
                <a:gd name="connsiteY137" fmla="*/ 128011 h 522100"/>
                <a:gd name="connsiteX138" fmla="*/ 123583 w 218298"/>
                <a:gd name="connsiteY138" fmla="*/ 123992 h 522100"/>
                <a:gd name="connsiteX139" fmla="*/ 123583 w 218298"/>
                <a:gd name="connsiteY139" fmla="*/ 121217 h 522100"/>
                <a:gd name="connsiteX140" fmla="*/ 122301 w 218298"/>
                <a:gd name="connsiteY140" fmla="*/ 118838 h 522100"/>
                <a:gd name="connsiteX141" fmla="*/ 121904 w 218298"/>
                <a:gd name="connsiteY141" fmla="*/ 116934 h 522100"/>
                <a:gd name="connsiteX142" fmla="*/ 120675 w 218298"/>
                <a:gd name="connsiteY142" fmla="*/ 115718 h 522100"/>
                <a:gd name="connsiteX143" fmla="*/ 119115 w 218298"/>
                <a:gd name="connsiteY143" fmla="*/ 115124 h 522100"/>
                <a:gd name="connsiteX144" fmla="*/ 118124 w 218298"/>
                <a:gd name="connsiteY144" fmla="*/ 113775 h 522100"/>
                <a:gd name="connsiteX145" fmla="*/ 117450 w 218298"/>
                <a:gd name="connsiteY145" fmla="*/ 109837 h 522100"/>
                <a:gd name="connsiteX146" fmla="*/ 118110 w 218298"/>
                <a:gd name="connsiteY146" fmla="*/ 105779 h 522100"/>
                <a:gd name="connsiteX147" fmla="*/ 120027 w 218298"/>
                <a:gd name="connsiteY147" fmla="*/ 104497 h 522100"/>
                <a:gd name="connsiteX148" fmla="*/ 121217 w 218298"/>
                <a:gd name="connsiteY148" fmla="*/ 103876 h 522100"/>
                <a:gd name="connsiteX149" fmla="*/ 121428 w 218298"/>
                <a:gd name="connsiteY149" fmla="*/ 103083 h 522100"/>
                <a:gd name="connsiteX150" fmla="*/ 120305 w 218298"/>
                <a:gd name="connsiteY150" fmla="*/ 100241 h 522100"/>
                <a:gd name="connsiteX151" fmla="*/ 120107 w 218298"/>
                <a:gd name="connsiteY151" fmla="*/ 98430 h 522100"/>
                <a:gd name="connsiteX152" fmla="*/ 120794 w 218298"/>
                <a:gd name="connsiteY152" fmla="*/ 94927 h 522100"/>
                <a:gd name="connsiteX153" fmla="*/ 121614 w 218298"/>
                <a:gd name="connsiteY153" fmla="*/ 92271 h 522100"/>
                <a:gd name="connsiteX154" fmla="*/ 124072 w 218298"/>
                <a:gd name="connsiteY154" fmla="*/ 92720 h 522100"/>
                <a:gd name="connsiteX155" fmla="*/ 125037 w 218298"/>
                <a:gd name="connsiteY155" fmla="*/ 92059 h 522100"/>
                <a:gd name="connsiteX156" fmla="*/ 126054 w 218298"/>
                <a:gd name="connsiteY156" fmla="*/ 91121 h 522100"/>
                <a:gd name="connsiteX157" fmla="*/ 127072 w 218298"/>
                <a:gd name="connsiteY157" fmla="*/ 89522 h 522100"/>
                <a:gd name="connsiteX158" fmla="*/ 127614 w 218298"/>
                <a:gd name="connsiteY158" fmla="*/ 87631 h 522100"/>
                <a:gd name="connsiteX159" fmla="*/ 127905 w 218298"/>
                <a:gd name="connsiteY159" fmla="*/ 83243 h 522100"/>
                <a:gd name="connsiteX160" fmla="*/ 128513 w 218298"/>
                <a:gd name="connsiteY160" fmla="*/ 82582 h 522100"/>
                <a:gd name="connsiteX161" fmla="*/ 131645 w 218298"/>
                <a:gd name="connsiteY161" fmla="*/ 83309 h 522100"/>
                <a:gd name="connsiteX162" fmla="*/ 132465 w 218298"/>
                <a:gd name="connsiteY162" fmla="*/ 82807 h 522100"/>
                <a:gd name="connsiteX163" fmla="*/ 133667 w 218298"/>
                <a:gd name="connsiteY163" fmla="*/ 80230 h 522100"/>
                <a:gd name="connsiteX164" fmla="*/ 134659 w 218298"/>
                <a:gd name="connsiteY164" fmla="*/ 77097 h 522100"/>
                <a:gd name="connsiteX165" fmla="*/ 136734 w 218298"/>
                <a:gd name="connsiteY165" fmla="*/ 76132 h 522100"/>
                <a:gd name="connsiteX166" fmla="*/ 138346 w 218298"/>
                <a:gd name="connsiteY166" fmla="*/ 76040 h 522100"/>
                <a:gd name="connsiteX167" fmla="*/ 138901 w 218298"/>
                <a:gd name="connsiteY167" fmla="*/ 74996 h 522100"/>
                <a:gd name="connsiteX168" fmla="*/ 138584 w 218298"/>
                <a:gd name="connsiteY168" fmla="*/ 73462 h 522100"/>
                <a:gd name="connsiteX169" fmla="*/ 136602 w 218298"/>
                <a:gd name="connsiteY169" fmla="*/ 71030 h 522100"/>
                <a:gd name="connsiteX170" fmla="*/ 135597 w 218298"/>
                <a:gd name="connsiteY170" fmla="*/ 69087 h 522100"/>
                <a:gd name="connsiteX171" fmla="*/ 135571 w 218298"/>
                <a:gd name="connsiteY171" fmla="*/ 67911 h 522100"/>
                <a:gd name="connsiteX172" fmla="*/ 137646 w 218298"/>
                <a:gd name="connsiteY172" fmla="*/ 67197 h 522100"/>
                <a:gd name="connsiteX173" fmla="*/ 137924 w 218298"/>
                <a:gd name="connsiteY173" fmla="*/ 65783 h 522100"/>
                <a:gd name="connsiteX174" fmla="*/ 137025 w 218298"/>
                <a:gd name="connsiteY174" fmla="*/ 62690 h 522100"/>
                <a:gd name="connsiteX175" fmla="*/ 137249 w 218298"/>
                <a:gd name="connsiteY175" fmla="*/ 58976 h 522100"/>
                <a:gd name="connsiteX176" fmla="*/ 136972 w 218298"/>
                <a:gd name="connsiteY176" fmla="*/ 54628 h 522100"/>
                <a:gd name="connsiteX177" fmla="*/ 136535 w 218298"/>
                <a:gd name="connsiteY177" fmla="*/ 51389 h 522100"/>
                <a:gd name="connsiteX178" fmla="*/ 136047 w 218298"/>
                <a:gd name="connsiteY178" fmla="*/ 48918 h 522100"/>
                <a:gd name="connsiteX179" fmla="*/ 135333 w 218298"/>
                <a:gd name="connsiteY179" fmla="*/ 46327 h 522100"/>
                <a:gd name="connsiteX180" fmla="*/ 134104 w 218298"/>
                <a:gd name="connsiteY180" fmla="*/ 41595 h 522100"/>
                <a:gd name="connsiteX181" fmla="*/ 132293 w 218298"/>
                <a:gd name="connsiteY181" fmla="*/ 37471 h 522100"/>
                <a:gd name="connsiteX182" fmla="*/ 132174 w 218298"/>
                <a:gd name="connsiteY182" fmla="*/ 35925 h 522100"/>
                <a:gd name="connsiteX183" fmla="*/ 131037 w 218298"/>
                <a:gd name="connsiteY183" fmla="*/ 30929 h 522100"/>
                <a:gd name="connsiteX184" fmla="*/ 129557 w 218298"/>
                <a:gd name="connsiteY184" fmla="*/ 26673 h 522100"/>
                <a:gd name="connsiteX185" fmla="*/ 128169 w 218298"/>
                <a:gd name="connsiteY185" fmla="*/ 25933 h 522100"/>
                <a:gd name="connsiteX186" fmla="*/ 125592 w 218298"/>
                <a:gd name="connsiteY186" fmla="*/ 24558 h 522100"/>
                <a:gd name="connsiteX187" fmla="*/ 124283 w 218298"/>
                <a:gd name="connsiteY187" fmla="*/ 24294 h 522100"/>
                <a:gd name="connsiteX188" fmla="*/ 123332 w 218298"/>
                <a:gd name="connsiteY188" fmla="*/ 24796 h 522100"/>
                <a:gd name="connsiteX189" fmla="*/ 123239 w 218298"/>
                <a:gd name="connsiteY189" fmla="*/ 26276 h 522100"/>
                <a:gd name="connsiteX190" fmla="*/ 122512 w 218298"/>
                <a:gd name="connsiteY190" fmla="*/ 27664 h 522100"/>
                <a:gd name="connsiteX191" fmla="*/ 121204 w 218298"/>
                <a:gd name="connsiteY191" fmla="*/ 27320 h 522100"/>
                <a:gd name="connsiteX192" fmla="*/ 120331 w 218298"/>
                <a:gd name="connsiteY192" fmla="*/ 25933 h 522100"/>
                <a:gd name="connsiteX193" fmla="*/ 119168 w 218298"/>
                <a:gd name="connsiteY193" fmla="*/ 24122 h 522100"/>
                <a:gd name="connsiteX194" fmla="*/ 114740 w 218298"/>
                <a:gd name="connsiteY194" fmla="*/ 15517 h 522100"/>
                <a:gd name="connsiteX195" fmla="*/ 113934 w 218298"/>
                <a:gd name="connsiteY195" fmla="*/ 13046 h 522100"/>
                <a:gd name="connsiteX196" fmla="*/ 112956 w 218298"/>
                <a:gd name="connsiteY196" fmla="*/ 10587 h 522100"/>
                <a:gd name="connsiteX197" fmla="*/ 111793 w 218298"/>
                <a:gd name="connsiteY197" fmla="*/ 9358 h 522100"/>
                <a:gd name="connsiteX198" fmla="*/ 110696 w 218298"/>
                <a:gd name="connsiteY198" fmla="*/ 8631 h 522100"/>
                <a:gd name="connsiteX199" fmla="*/ 107960 w 218298"/>
                <a:gd name="connsiteY199" fmla="*/ 5736 h 522100"/>
                <a:gd name="connsiteX200" fmla="*/ 106585 w 218298"/>
                <a:gd name="connsiteY200" fmla="*/ 4534 h 522100"/>
                <a:gd name="connsiteX201" fmla="*/ 105990 w 218298"/>
                <a:gd name="connsiteY201" fmla="*/ 4335 h 522100"/>
                <a:gd name="connsiteX202" fmla="*/ 104867 w 218298"/>
                <a:gd name="connsiteY202" fmla="*/ 4547 h 522100"/>
                <a:gd name="connsiteX203" fmla="*/ 103730 w 218298"/>
                <a:gd name="connsiteY203" fmla="*/ 4547 h 522100"/>
                <a:gd name="connsiteX204" fmla="*/ 102488 w 218298"/>
                <a:gd name="connsiteY204" fmla="*/ 3106 h 522100"/>
                <a:gd name="connsiteX205" fmla="*/ 101258 w 218298"/>
                <a:gd name="connsiteY205" fmla="*/ 1348 h 522100"/>
                <a:gd name="connsiteX206" fmla="*/ 100214 w 218298"/>
                <a:gd name="connsiteY206" fmla="*/ 476 h 522100"/>
                <a:gd name="connsiteX207" fmla="*/ 98681 w 218298"/>
                <a:gd name="connsiteY207" fmla="*/ 0 h 522100"/>
                <a:gd name="connsiteX208" fmla="*/ 97240 w 218298"/>
                <a:gd name="connsiteY208" fmla="*/ 198 h 522100"/>
                <a:gd name="connsiteX209" fmla="*/ 96699 w 218298"/>
                <a:gd name="connsiteY209" fmla="*/ 1718 h 522100"/>
                <a:gd name="connsiteX210" fmla="*/ 96289 w 218298"/>
                <a:gd name="connsiteY210" fmla="*/ 2591 h 522100"/>
                <a:gd name="connsiteX211" fmla="*/ 95601 w 218298"/>
                <a:gd name="connsiteY211" fmla="*/ 4613 h 522100"/>
                <a:gd name="connsiteX212" fmla="*/ 94386 w 218298"/>
                <a:gd name="connsiteY212" fmla="*/ 7415 h 522100"/>
                <a:gd name="connsiteX213" fmla="*/ 93778 w 218298"/>
                <a:gd name="connsiteY213" fmla="*/ 8446 h 522100"/>
                <a:gd name="connsiteX214" fmla="*/ 93857 w 218298"/>
                <a:gd name="connsiteY214" fmla="*/ 10217 h 522100"/>
                <a:gd name="connsiteX215" fmla="*/ 94082 w 218298"/>
                <a:gd name="connsiteY215" fmla="*/ 12173 h 522100"/>
                <a:gd name="connsiteX216" fmla="*/ 95284 w 218298"/>
                <a:gd name="connsiteY216" fmla="*/ 13733 h 522100"/>
                <a:gd name="connsiteX217" fmla="*/ 95667 w 218298"/>
                <a:gd name="connsiteY217" fmla="*/ 15108 h 522100"/>
                <a:gd name="connsiteX218" fmla="*/ 95720 w 218298"/>
                <a:gd name="connsiteY218" fmla="*/ 16363 h 522100"/>
                <a:gd name="connsiteX219" fmla="*/ 95205 w 218298"/>
                <a:gd name="connsiteY219" fmla="*/ 17236 h 522100"/>
                <a:gd name="connsiteX220" fmla="*/ 93368 w 218298"/>
                <a:gd name="connsiteY220" fmla="*/ 17711 h 522100"/>
                <a:gd name="connsiteX221" fmla="*/ 92020 w 218298"/>
                <a:gd name="connsiteY221" fmla="*/ 19218 h 522100"/>
                <a:gd name="connsiteX222" fmla="*/ 89852 w 218298"/>
                <a:gd name="connsiteY222" fmla="*/ 21386 h 522100"/>
                <a:gd name="connsiteX223" fmla="*/ 88107 w 218298"/>
                <a:gd name="connsiteY223" fmla="*/ 23130 h 522100"/>
                <a:gd name="connsiteX224" fmla="*/ 86891 w 218298"/>
                <a:gd name="connsiteY224" fmla="*/ 24664 h 522100"/>
                <a:gd name="connsiteX225" fmla="*/ 86666 w 218298"/>
                <a:gd name="connsiteY225" fmla="*/ 26276 h 522100"/>
                <a:gd name="connsiteX226" fmla="*/ 87235 w 218298"/>
                <a:gd name="connsiteY226" fmla="*/ 28312 h 522100"/>
                <a:gd name="connsiteX227" fmla="*/ 88094 w 218298"/>
                <a:gd name="connsiteY227" fmla="*/ 30440 h 522100"/>
                <a:gd name="connsiteX228" fmla="*/ 94491 w 218298"/>
                <a:gd name="connsiteY228" fmla="*/ 38251 h 522100"/>
                <a:gd name="connsiteX229" fmla="*/ 94716 w 218298"/>
                <a:gd name="connsiteY229" fmla="*/ 39599 h 522100"/>
                <a:gd name="connsiteX230" fmla="*/ 93248 w 218298"/>
                <a:gd name="connsiteY230" fmla="*/ 39983 h 522100"/>
                <a:gd name="connsiteX231" fmla="*/ 91028 w 218298"/>
                <a:gd name="connsiteY231" fmla="*/ 39097 h 522100"/>
                <a:gd name="connsiteX232" fmla="*/ 89019 w 218298"/>
                <a:gd name="connsiteY232" fmla="*/ 37841 h 522100"/>
                <a:gd name="connsiteX233" fmla="*/ 86376 w 218298"/>
                <a:gd name="connsiteY233" fmla="*/ 34498 h 522100"/>
                <a:gd name="connsiteX234" fmla="*/ 84578 w 218298"/>
                <a:gd name="connsiteY234" fmla="*/ 33493 h 522100"/>
                <a:gd name="connsiteX235" fmla="*/ 82939 w 218298"/>
                <a:gd name="connsiteY235" fmla="*/ 33268 h 522100"/>
                <a:gd name="connsiteX236" fmla="*/ 73819 w 218298"/>
                <a:gd name="connsiteY236" fmla="*/ 34987 h 522100"/>
                <a:gd name="connsiteX237" fmla="*/ 71902 w 218298"/>
                <a:gd name="connsiteY237" fmla="*/ 35476 h 522100"/>
                <a:gd name="connsiteX238" fmla="*/ 69021 w 218298"/>
                <a:gd name="connsiteY238" fmla="*/ 36731 h 522100"/>
                <a:gd name="connsiteX239" fmla="*/ 67316 w 218298"/>
                <a:gd name="connsiteY239" fmla="*/ 39243 h 522100"/>
                <a:gd name="connsiteX240" fmla="*/ 66166 w 218298"/>
                <a:gd name="connsiteY240" fmla="*/ 41542 h 522100"/>
                <a:gd name="connsiteX241" fmla="*/ 64699 w 218298"/>
                <a:gd name="connsiteY241" fmla="*/ 42467 h 522100"/>
                <a:gd name="connsiteX242" fmla="*/ 62650 w 218298"/>
                <a:gd name="connsiteY242" fmla="*/ 44252 h 522100"/>
                <a:gd name="connsiteX243" fmla="*/ 57033 w 218298"/>
                <a:gd name="connsiteY243" fmla="*/ 49750 h 522100"/>
                <a:gd name="connsiteX244" fmla="*/ 53623 w 218298"/>
                <a:gd name="connsiteY244" fmla="*/ 52116 h 522100"/>
                <a:gd name="connsiteX245" fmla="*/ 51270 w 218298"/>
                <a:gd name="connsiteY245" fmla="*/ 52989 h 522100"/>
                <a:gd name="connsiteX246" fmla="*/ 49737 w 218298"/>
                <a:gd name="connsiteY246" fmla="*/ 54231 h 522100"/>
                <a:gd name="connsiteX247" fmla="*/ 49155 w 218298"/>
                <a:gd name="connsiteY247" fmla="*/ 56267 h 522100"/>
                <a:gd name="connsiteX248" fmla="*/ 48693 w 218298"/>
                <a:gd name="connsiteY248" fmla="*/ 57720 h 522100"/>
                <a:gd name="connsiteX249" fmla="*/ 49116 w 218298"/>
                <a:gd name="connsiteY249" fmla="*/ 61302 h 522100"/>
                <a:gd name="connsiteX250" fmla="*/ 50332 w 218298"/>
                <a:gd name="connsiteY250" fmla="*/ 65717 h 522100"/>
                <a:gd name="connsiteX251" fmla="*/ 51786 w 218298"/>
                <a:gd name="connsiteY251" fmla="*/ 68532 h 522100"/>
                <a:gd name="connsiteX252" fmla="*/ 52394 w 218298"/>
                <a:gd name="connsiteY252" fmla="*/ 69127 h 522100"/>
                <a:gd name="connsiteX253" fmla="*/ 52619 w 218298"/>
                <a:gd name="connsiteY253" fmla="*/ 69946 h 522100"/>
                <a:gd name="connsiteX254" fmla="*/ 51931 w 218298"/>
                <a:gd name="connsiteY254" fmla="*/ 71467 h 522100"/>
                <a:gd name="connsiteX255" fmla="*/ 50887 w 218298"/>
                <a:gd name="connsiteY255" fmla="*/ 72762 h 522100"/>
                <a:gd name="connsiteX256" fmla="*/ 50411 w 218298"/>
                <a:gd name="connsiteY256" fmla="*/ 73568 h 522100"/>
                <a:gd name="connsiteX257" fmla="*/ 50530 w 218298"/>
                <a:gd name="connsiteY257" fmla="*/ 77599 h 522100"/>
                <a:gd name="connsiteX258" fmla="*/ 49750 w 218298"/>
                <a:gd name="connsiteY258" fmla="*/ 79582 h 522100"/>
                <a:gd name="connsiteX259" fmla="*/ 48191 w 218298"/>
                <a:gd name="connsiteY259" fmla="*/ 82490 h 522100"/>
                <a:gd name="connsiteX260" fmla="*/ 46724 w 218298"/>
                <a:gd name="connsiteY260" fmla="*/ 84697 h 522100"/>
                <a:gd name="connsiteX261" fmla="*/ 44146 w 218298"/>
                <a:gd name="connsiteY261" fmla="*/ 86402 h 522100"/>
                <a:gd name="connsiteX262" fmla="*/ 43287 w 218298"/>
                <a:gd name="connsiteY262" fmla="*/ 87790 h 522100"/>
                <a:gd name="connsiteX263" fmla="*/ 42666 w 218298"/>
                <a:gd name="connsiteY263" fmla="*/ 90341 h 522100"/>
                <a:gd name="connsiteX264" fmla="*/ 42401 w 218298"/>
                <a:gd name="connsiteY264" fmla="*/ 92495 h 522100"/>
                <a:gd name="connsiteX265" fmla="*/ 42494 w 218298"/>
                <a:gd name="connsiteY265" fmla="*/ 93275 h 522100"/>
                <a:gd name="connsiteX266" fmla="*/ 42930 w 218298"/>
                <a:gd name="connsiteY266" fmla="*/ 93963 h 522100"/>
                <a:gd name="connsiteX267" fmla="*/ 44252 w 218298"/>
                <a:gd name="connsiteY267" fmla="*/ 94729 h 522100"/>
                <a:gd name="connsiteX268" fmla="*/ 45825 w 218298"/>
                <a:gd name="connsiteY268" fmla="*/ 95469 h 522100"/>
                <a:gd name="connsiteX269" fmla="*/ 46697 w 218298"/>
                <a:gd name="connsiteY269" fmla="*/ 96619 h 522100"/>
                <a:gd name="connsiteX270" fmla="*/ 47014 w 218298"/>
                <a:gd name="connsiteY270" fmla="*/ 98007 h 522100"/>
                <a:gd name="connsiteX271" fmla="*/ 46473 w 218298"/>
                <a:gd name="connsiteY271" fmla="*/ 101338 h 522100"/>
                <a:gd name="connsiteX272" fmla="*/ 45270 w 218298"/>
                <a:gd name="connsiteY272" fmla="*/ 105964 h 522100"/>
                <a:gd name="connsiteX273" fmla="*/ 43631 w 218298"/>
                <a:gd name="connsiteY273" fmla="*/ 109625 h 522100"/>
                <a:gd name="connsiteX274" fmla="*/ 41886 w 218298"/>
                <a:gd name="connsiteY274" fmla="*/ 113115 h 522100"/>
                <a:gd name="connsiteX275" fmla="*/ 41516 w 218298"/>
                <a:gd name="connsiteY275" fmla="*/ 114251 h 522100"/>
                <a:gd name="connsiteX276" fmla="*/ 40115 w 218298"/>
                <a:gd name="connsiteY276" fmla="*/ 118547 h 522100"/>
                <a:gd name="connsiteX277" fmla="*/ 39203 w 218298"/>
                <a:gd name="connsiteY277" fmla="*/ 124442 h 522100"/>
                <a:gd name="connsiteX278" fmla="*/ 38581 w 218298"/>
                <a:gd name="connsiteY278" fmla="*/ 128407 h 522100"/>
                <a:gd name="connsiteX279" fmla="*/ 37934 w 218298"/>
                <a:gd name="connsiteY279" fmla="*/ 131130 h 522100"/>
                <a:gd name="connsiteX280" fmla="*/ 36665 w 218298"/>
                <a:gd name="connsiteY280" fmla="*/ 131249 h 522100"/>
                <a:gd name="connsiteX281" fmla="*/ 34987 w 218298"/>
                <a:gd name="connsiteY281" fmla="*/ 130376 h 522100"/>
                <a:gd name="connsiteX282" fmla="*/ 31034 w 218298"/>
                <a:gd name="connsiteY282" fmla="*/ 129213 h 522100"/>
                <a:gd name="connsiteX283" fmla="*/ 28470 w 218298"/>
                <a:gd name="connsiteY283" fmla="*/ 128275 h 522100"/>
                <a:gd name="connsiteX284" fmla="*/ 26580 w 218298"/>
                <a:gd name="connsiteY284" fmla="*/ 127442 h 522100"/>
                <a:gd name="connsiteX285" fmla="*/ 25364 w 218298"/>
                <a:gd name="connsiteY285" fmla="*/ 127469 h 522100"/>
                <a:gd name="connsiteX286" fmla="*/ 23765 w 218298"/>
                <a:gd name="connsiteY286" fmla="*/ 128011 h 522100"/>
                <a:gd name="connsiteX287" fmla="*/ 22100 w 218298"/>
                <a:gd name="connsiteY287" fmla="*/ 128381 h 522100"/>
                <a:gd name="connsiteX288" fmla="*/ 21029 w 218298"/>
                <a:gd name="connsiteY288" fmla="*/ 127971 h 522100"/>
                <a:gd name="connsiteX289" fmla="*/ 18319 w 218298"/>
                <a:gd name="connsiteY289" fmla="*/ 125526 h 522100"/>
                <a:gd name="connsiteX290" fmla="*/ 17645 w 218298"/>
                <a:gd name="connsiteY290" fmla="*/ 125803 h 522100"/>
                <a:gd name="connsiteX291" fmla="*/ 17354 w 218298"/>
                <a:gd name="connsiteY291" fmla="*/ 126993 h 522100"/>
                <a:gd name="connsiteX292" fmla="*/ 19945 w 218298"/>
                <a:gd name="connsiteY292" fmla="*/ 133998 h 522100"/>
                <a:gd name="connsiteX293" fmla="*/ 21346 w 218298"/>
                <a:gd name="connsiteY293" fmla="*/ 136602 h 522100"/>
                <a:gd name="connsiteX294" fmla="*/ 21796 w 218298"/>
                <a:gd name="connsiteY294" fmla="*/ 140950 h 522100"/>
                <a:gd name="connsiteX295" fmla="*/ 22126 w 218298"/>
                <a:gd name="connsiteY295" fmla="*/ 146290 h 522100"/>
                <a:gd name="connsiteX296" fmla="*/ 22311 w 218298"/>
                <a:gd name="connsiteY296" fmla="*/ 152132 h 522100"/>
                <a:gd name="connsiteX297" fmla="*/ 22086 w 218298"/>
                <a:gd name="connsiteY297" fmla="*/ 153481 h 522100"/>
                <a:gd name="connsiteX298" fmla="*/ 21280 w 218298"/>
                <a:gd name="connsiteY298" fmla="*/ 155027 h 522100"/>
                <a:gd name="connsiteX299" fmla="*/ 20011 w 218298"/>
                <a:gd name="connsiteY299" fmla="*/ 155450 h 522100"/>
                <a:gd name="connsiteX300" fmla="*/ 18716 w 218298"/>
                <a:gd name="connsiteY300" fmla="*/ 154842 h 522100"/>
                <a:gd name="connsiteX301" fmla="*/ 17764 w 218298"/>
                <a:gd name="connsiteY301" fmla="*/ 154987 h 522100"/>
                <a:gd name="connsiteX302" fmla="*/ 17579 w 218298"/>
                <a:gd name="connsiteY302" fmla="*/ 155965 h 522100"/>
                <a:gd name="connsiteX303" fmla="*/ 18200 w 218298"/>
                <a:gd name="connsiteY303" fmla="*/ 158490 h 522100"/>
                <a:gd name="connsiteX304" fmla="*/ 17407 w 218298"/>
                <a:gd name="connsiteY304" fmla="*/ 161384 h 522100"/>
                <a:gd name="connsiteX305" fmla="*/ 16866 w 218298"/>
                <a:gd name="connsiteY305" fmla="*/ 163856 h 522100"/>
                <a:gd name="connsiteX306" fmla="*/ 17407 w 218298"/>
                <a:gd name="connsiteY306" fmla="*/ 166262 h 522100"/>
                <a:gd name="connsiteX307" fmla="*/ 18135 w 218298"/>
                <a:gd name="connsiteY307" fmla="*/ 168694 h 522100"/>
                <a:gd name="connsiteX308" fmla="*/ 20209 w 218298"/>
                <a:gd name="connsiteY308" fmla="*/ 173967 h 522100"/>
                <a:gd name="connsiteX309" fmla="*/ 20474 w 218298"/>
                <a:gd name="connsiteY309" fmla="*/ 175897 h 522100"/>
                <a:gd name="connsiteX310" fmla="*/ 20421 w 218298"/>
                <a:gd name="connsiteY310" fmla="*/ 177629 h 522100"/>
                <a:gd name="connsiteX311" fmla="*/ 19787 w 218298"/>
                <a:gd name="connsiteY311" fmla="*/ 178342 h 522100"/>
                <a:gd name="connsiteX312" fmla="*/ 18531 w 218298"/>
                <a:gd name="connsiteY312" fmla="*/ 178223 h 522100"/>
                <a:gd name="connsiteX313" fmla="*/ 17949 w 218298"/>
                <a:gd name="connsiteY313" fmla="*/ 178937 h 522100"/>
                <a:gd name="connsiteX314" fmla="*/ 17579 w 218298"/>
                <a:gd name="connsiteY314" fmla="*/ 180021 h 522100"/>
                <a:gd name="connsiteX315" fmla="*/ 16693 w 218298"/>
                <a:gd name="connsiteY315" fmla="*/ 184026 h 522100"/>
                <a:gd name="connsiteX316" fmla="*/ 15398 w 218298"/>
                <a:gd name="connsiteY316" fmla="*/ 184449 h 522100"/>
                <a:gd name="connsiteX317" fmla="*/ 13971 w 218298"/>
                <a:gd name="connsiteY317" fmla="*/ 183854 h 522100"/>
                <a:gd name="connsiteX318" fmla="*/ 11605 w 218298"/>
                <a:gd name="connsiteY318" fmla="*/ 181184 h 522100"/>
                <a:gd name="connsiteX319" fmla="*/ 10270 w 218298"/>
                <a:gd name="connsiteY319" fmla="*/ 180404 h 522100"/>
                <a:gd name="connsiteX320" fmla="*/ 9490 w 218298"/>
                <a:gd name="connsiteY320" fmla="*/ 180444 h 522100"/>
                <a:gd name="connsiteX321" fmla="*/ 9226 w 218298"/>
                <a:gd name="connsiteY321" fmla="*/ 181144 h 522100"/>
                <a:gd name="connsiteX322" fmla="*/ 8895 w 218298"/>
                <a:gd name="connsiteY322" fmla="*/ 182744 h 522100"/>
                <a:gd name="connsiteX323" fmla="*/ 8485 w 218298"/>
                <a:gd name="connsiteY323" fmla="*/ 183814 h 522100"/>
                <a:gd name="connsiteX324" fmla="*/ 7243 w 218298"/>
                <a:gd name="connsiteY324" fmla="*/ 184753 h 522100"/>
                <a:gd name="connsiteX325" fmla="*/ 7574 w 218298"/>
                <a:gd name="connsiteY325" fmla="*/ 185823 h 522100"/>
                <a:gd name="connsiteX326" fmla="*/ 8789 w 218298"/>
                <a:gd name="connsiteY326" fmla="*/ 195181 h 522100"/>
                <a:gd name="connsiteX327" fmla="*/ 9517 w 218298"/>
                <a:gd name="connsiteY327" fmla="*/ 199186 h 522100"/>
                <a:gd name="connsiteX328" fmla="*/ 10706 w 218298"/>
                <a:gd name="connsiteY328" fmla="*/ 202477 h 522100"/>
                <a:gd name="connsiteX329" fmla="*/ 11010 w 218298"/>
                <a:gd name="connsiteY329" fmla="*/ 203733 h 522100"/>
                <a:gd name="connsiteX330" fmla="*/ 10362 w 218298"/>
                <a:gd name="connsiteY330" fmla="*/ 204751 h 522100"/>
                <a:gd name="connsiteX331" fmla="*/ 9623 w 218298"/>
                <a:gd name="connsiteY331" fmla="*/ 204949 h 522100"/>
                <a:gd name="connsiteX332" fmla="*/ 8710 w 218298"/>
                <a:gd name="connsiteY332" fmla="*/ 203350 h 522100"/>
                <a:gd name="connsiteX333" fmla="*/ 6913 w 218298"/>
                <a:gd name="connsiteY333" fmla="*/ 202134 h 522100"/>
                <a:gd name="connsiteX334" fmla="*/ 4322 w 218298"/>
                <a:gd name="connsiteY334" fmla="*/ 200838 h 522100"/>
                <a:gd name="connsiteX335" fmla="*/ 3186 w 218298"/>
                <a:gd name="connsiteY335" fmla="*/ 199966 h 522100"/>
                <a:gd name="connsiteX336" fmla="*/ 1983 w 218298"/>
                <a:gd name="connsiteY336" fmla="*/ 200310 h 522100"/>
                <a:gd name="connsiteX337" fmla="*/ 476 w 218298"/>
                <a:gd name="connsiteY337" fmla="*/ 202279 h 522100"/>
                <a:gd name="connsiteX338" fmla="*/ 0 w 218298"/>
                <a:gd name="connsiteY338" fmla="*/ 204103 h 522100"/>
                <a:gd name="connsiteX339" fmla="*/ 622 w 218298"/>
                <a:gd name="connsiteY339" fmla="*/ 206667 h 522100"/>
                <a:gd name="connsiteX340" fmla="*/ 1493 w 218298"/>
                <a:gd name="connsiteY340" fmla="*/ 209192 h 522100"/>
                <a:gd name="connsiteX341" fmla="*/ 2895 w 218298"/>
                <a:gd name="connsiteY341" fmla="*/ 210632 h 522100"/>
                <a:gd name="connsiteX342" fmla="*/ 3186 w 218298"/>
                <a:gd name="connsiteY342" fmla="*/ 212232 h 522100"/>
                <a:gd name="connsiteX343" fmla="*/ 3873 w 218298"/>
                <a:gd name="connsiteY343" fmla="*/ 214294 h 522100"/>
                <a:gd name="connsiteX344" fmla="*/ 4732 w 218298"/>
                <a:gd name="connsiteY344" fmla="*/ 216197 h 522100"/>
                <a:gd name="connsiteX345" fmla="*/ 5274 w 218298"/>
                <a:gd name="connsiteY345" fmla="*/ 218246 h 522100"/>
                <a:gd name="connsiteX346" fmla="*/ 6860 w 218298"/>
                <a:gd name="connsiteY346" fmla="*/ 220347 h 522100"/>
                <a:gd name="connsiteX347" fmla="*/ 13336 w 218298"/>
                <a:gd name="connsiteY347" fmla="*/ 227339 h 522100"/>
                <a:gd name="connsiteX348" fmla="*/ 16746 w 218298"/>
                <a:gd name="connsiteY348" fmla="*/ 232256 h 522100"/>
                <a:gd name="connsiteX349" fmla="*/ 16442 w 218298"/>
                <a:gd name="connsiteY349" fmla="*/ 227802 h 522100"/>
                <a:gd name="connsiteX350" fmla="*/ 15478 w 218298"/>
                <a:gd name="connsiteY350" fmla="*/ 224683 h 522100"/>
                <a:gd name="connsiteX351" fmla="*/ 16138 w 218298"/>
                <a:gd name="connsiteY351" fmla="*/ 224722 h 522100"/>
                <a:gd name="connsiteX352" fmla="*/ 17711 w 218298"/>
                <a:gd name="connsiteY352" fmla="*/ 227366 h 522100"/>
                <a:gd name="connsiteX353" fmla="*/ 19456 w 218298"/>
                <a:gd name="connsiteY353" fmla="*/ 228899 h 522100"/>
                <a:gd name="connsiteX354" fmla="*/ 20699 w 218298"/>
                <a:gd name="connsiteY354" fmla="*/ 231000 h 522100"/>
                <a:gd name="connsiteX355" fmla="*/ 20355 w 218298"/>
                <a:gd name="connsiteY355" fmla="*/ 232084 h 522100"/>
                <a:gd name="connsiteX356" fmla="*/ 19734 w 218298"/>
                <a:gd name="connsiteY356" fmla="*/ 232626 h 522100"/>
                <a:gd name="connsiteX357" fmla="*/ 18690 w 218298"/>
                <a:gd name="connsiteY357" fmla="*/ 234635 h 522100"/>
                <a:gd name="connsiteX358" fmla="*/ 19720 w 218298"/>
                <a:gd name="connsiteY358" fmla="*/ 235587 h 522100"/>
                <a:gd name="connsiteX359" fmla="*/ 21135 w 218298"/>
                <a:gd name="connsiteY359" fmla="*/ 236301 h 522100"/>
                <a:gd name="connsiteX360" fmla="*/ 23329 w 218298"/>
                <a:gd name="connsiteY360" fmla="*/ 232467 h 522100"/>
                <a:gd name="connsiteX361" fmla="*/ 23818 w 218298"/>
                <a:gd name="connsiteY361" fmla="*/ 230829 h 522100"/>
                <a:gd name="connsiteX362" fmla="*/ 24016 w 218298"/>
                <a:gd name="connsiteY362" fmla="*/ 229124 h 522100"/>
                <a:gd name="connsiteX363" fmla="*/ 24888 w 218298"/>
                <a:gd name="connsiteY363" fmla="*/ 229930 h 522100"/>
                <a:gd name="connsiteX364" fmla="*/ 24281 w 218298"/>
                <a:gd name="connsiteY364" fmla="*/ 235362 h 522100"/>
                <a:gd name="connsiteX365" fmla="*/ 25576 w 218298"/>
                <a:gd name="connsiteY365" fmla="*/ 235270 h 522100"/>
                <a:gd name="connsiteX366" fmla="*/ 26263 w 218298"/>
                <a:gd name="connsiteY366" fmla="*/ 235481 h 522100"/>
                <a:gd name="connsiteX367" fmla="*/ 25087 w 218298"/>
                <a:gd name="connsiteY367" fmla="*/ 236935 h 522100"/>
                <a:gd name="connsiteX368" fmla="*/ 24333 w 218298"/>
                <a:gd name="connsiteY368" fmla="*/ 238481 h 522100"/>
                <a:gd name="connsiteX369" fmla="*/ 28206 w 218298"/>
                <a:gd name="connsiteY369" fmla="*/ 244601 h 522100"/>
                <a:gd name="connsiteX370" fmla="*/ 29726 w 218298"/>
                <a:gd name="connsiteY370" fmla="*/ 244799 h 522100"/>
                <a:gd name="connsiteX371" fmla="*/ 29766 w 218298"/>
                <a:gd name="connsiteY371" fmla="*/ 243464 h 522100"/>
                <a:gd name="connsiteX372" fmla="*/ 28232 w 218298"/>
                <a:gd name="connsiteY372" fmla="*/ 239446 h 522100"/>
                <a:gd name="connsiteX373" fmla="*/ 30426 w 218298"/>
                <a:gd name="connsiteY373" fmla="*/ 238614 h 522100"/>
                <a:gd name="connsiteX374" fmla="*/ 33215 w 218298"/>
                <a:gd name="connsiteY374" fmla="*/ 238944 h 522100"/>
                <a:gd name="connsiteX375" fmla="*/ 34445 w 218298"/>
                <a:gd name="connsiteY375" fmla="*/ 239512 h 522100"/>
                <a:gd name="connsiteX376" fmla="*/ 35264 w 218298"/>
                <a:gd name="connsiteY376" fmla="*/ 240332 h 522100"/>
                <a:gd name="connsiteX377" fmla="*/ 39110 w 218298"/>
                <a:gd name="connsiteY377" fmla="*/ 243147 h 522100"/>
                <a:gd name="connsiteX378" fmla="*/ 42177 w 218298"/>
                <a:gd name="connsiteY378" fmla="*/ 243068 h 522100"/>
                <a:gd name="connsiteX379" fmla="*/ 41225 w 218298"/>
                <a:gd name="connsiteY379" fmla="*/ 244707 h 522100"/>
                <a:gd name="connsiteX380" fmla="*/ 40313 w 218298"/>
                <a:gd name="connsiteY380" fmla="*/ 246914 h 522100"/>
                <a:gd name="connsiteX381" fmla="*/ 41859 w 218298"/>
                <a:gd name="connsiteY381" fmla="*/ 248157 h 522100"/>
                <a:gd name="connsiteX382" fmla="*/ 43710 w 218298"/>
                <a:gd name="connsiteY382" fmla="*/ 249135 h 522100"/>
                <a:gd name="connsiteX383" fmla="*/ 44411 w 218298"/>
                <a:gd name="connsiteY383" fmla="*/ 250522 h 522100"/>
                <a:gd name="connsiteX384" fmla="*/ 44767 w 218298"/>
                <a:gd name="connsiteY384" fmla="*/ 251606 h 522100"/>
                <a:gd name="connsiteX385" fmla="*/ 46737 w 218298"/>
                <a:gd name="connsiteY385" fmla="*/ 253734 h 522100"/>
                <a:gd name="connsiteX386" fmla="*/ 48032 w 218298"/>
                <a:gd name="connsiteY386" fmla="*/ 254594 h 522100"/>
                <a:gd name="connsiteX387" fmla="*/ 49896 w 218298"/>
                <a:gd name="connsiteY387" fmla="*/ 255215 h 522100"/>
                <a:gd name="connsiteX388" fmla="*/ 50953 w 218298"/>
                <a:gd name="connsiteY388" fmla="*/ 256365 h 522100"/>
                <a:gd name="connsiteX389" fmla="*/ 50451 w 218298"/>
                <a:gd name="connsiteY389" fmla="*/ 259510 h 522100"/>
                <a:gd name="connsiteX390" fmla="*/ 48786 w 218298"/>
                <a:gd name="connsiteY390" fmla="*/ 261136 h 522100"/>
                <a:gd name="connsiteX391" fmla="*/ 47397 w 218298"/>
                <a:gd name="connsiteY391" fmla="*/ 262074 h 522100"/>
                <a:gd name="connsiteX392" fmla="*/ 44926 w 218298"/>
                <a:gd name="connsiteY392" fmla="*/ 261281 h 522100"/>
                <a:gd name="connsiteX393" fmla="*/ 40802 w 218298"/>
                <a:gd name="connsiteY393" fmla="*/ 257475 h 522100"/>
                <a:gd name="connsiteX394" fmla="*/ 39639 w 218298"/>
                <a:gd name="connsiteY394" fmla="*/ 257581 h 522100"/>
                <a:gd name="connsiteX395" fmla="*/ 38820 w 218298"/>
                <a:gd name="connsiteY395" fmla="*/ 258374 h 522100"/>
                <a:gd name="connsiteX396" fmla="*/ 42018 w 218298"/>
                <a:gd name="connsiteY396" fmla="*/ 263489 h 522100"/>
                <a:gd name="connsiteX397" fmla="*/ 45204 w 218298"/>
                <a:gd name="connsiteY397" fmla="*/ 268049 h 522100"/>
                <a:gd name="connsiteX398" fmla="*/ 47754 w 218298"/>
                <a:gd name="connsiteY398" fmla="*/ 269926 h 522100"/>
                <a:gd name="connsiteX399" fmla="*/ 51138 w 218298"/>
                <a:gd name="connsiteY399" fmla="*/ 271644 h 522100"/>
                <a:gd name="connsiteX400" fmla="*/ 51719 w 218298"/>
                <a:gd name="connsiteY400" fmla="*/ 269978 h 522100"/>
                <a:gd name="connsiteX401" fmla="*/ 51760 w 218298"/>
                <a:gd name="connsiteY401" fmla="*/ 268948 h 522100"/>
                <a:gd name="connsiteX402" fmla="*/ 50570 w 218298"/>
                <a:gd name="connsiteY402" fmla="*/ 264678 h 522100"/>
                <a:gd name="connsiteX403" fmla="*/ 51931 w 218298"/>
                <a:gd name="connsiteY403" fmla="*/ 263674 h 522100"/>
                <a:gd name="connsiteX404" fmla="*/ 52143 w 218298"/>
                <a:gd name="connsiteY404" fmla="*/ 261215 h 522100"/>
                <a:gd name="connsiteX405" fmla="*/ 52631 w 218298"/>
                <a:gd name="connsiteY405" fmla="*/ 260687 h 522100"/>
                <a:gd name="connsiteX406" fmla="*/ 52975 w 218298"/>
                <a:gd name="connsiteY406" fmla="*/ 264678 h 522100"/>
                <a:gd name="connsiteX407" fmla="*/ 54601 w 218298"/>
                <a:gd name="connsiteY407" fmla="*/ 271816 h 522100"/>
                <a:gd name="connsiteX408" fmla="*/ 55275 w 218298"/>
                <a:gd name="connsiteY408" fmla="*/ 273071 h 522100"/>
                <a:gd name="connsiteX409" fmla="*/ 59439 w 218298"/>
                <a:gd name="connsiteY409" fmla="*/ 276125 h 522100"/>
                <a:gd name="connsiteX410" fmla="*/ 57628 w 218298"/>
                <a:gd name="connsiteY410" fmla="*/ 276376 h 522100"/>
                <a:gd name="connsiteX411" fmla="*/ 60047 w 218298"/>
                <a:gd name="connsiteY411" fmla="*/ 279852 h 522100"/>
                <a:gd name="connsiteX412" fmla="*/ 60734 w 218298"/>
                <a:gd name="connsiteY412" fmla="*/ 282733 h 522100"/>
                <a:gd name="connsiteX413" fmla="*/ 65822 w 218298"/>
                <a:gd name="connsiteY413" fmla="*/ 291364 h 522100"/>
                <a:gd name="connsiteX414" fmla="*/ 68651 w 218298"/>
                <a:gd name="connsiteY414" fmla="*/ 302017 h 522100"/>
                <a:gd name="connsiteX415" fmla="*/ 70687 w 218298"/>
                <a:gd name="connsiteY415" fmla="*/ 305560 h 522100"/>
                <a:gd name="connsiteX416" fmla="*/ 71823 w 218298"/>
                <a:gd name="connsiteY416" fmla="*/ 309221 h 522100"/>
                <a:gd name="connsiteX417" fmla="*/ 72075 w 218298"/>
                <a:gd name="connsiteY417" fmla="*/ 316583 h 522100"/>
                <a:gd name="connsiteX418" fmla="*/ 70805 w 218298"/>
                <a:gd name="connsiteY418" fmla="*/ 320588 h 522100"/>
                <a:gd name="connsiteX419" fmla="*/ 70383 w 218298"/>
                <a:gd name="connsiteY419" fmla="*/ 321460 h 522100"/>
                <a:gd name="connsiteX420" fmla="*/ 70462 w 218298"/>
                <a:gd name="connsiteY420" fmla="*/ 326575 h 522100"/>
                <a:gd name="connsiteX421" fmla="*/ 69444 w 218298"/>
                <a:gd name="connsiteY421" fmla="*/ 329021 h 522100"/>
                <a:gd name="connsiteX422" fmla="*/ 69021 w 218298"/>
                <a:gd name="connsiteY422" fmla="*/ 335471 h 522100"/>
                <a:gd name="connsiteX423" fmla="*/ 68598 w 218298"/>
                <a:gd name="connsiteY423" fmla="*/ 337387 h 522100"/>
                <a:gd name="connsiteX424" fmla="*/ 67382 w 218298"/>
                <a:gd name="connsiteY424" fmla="*/ 338934 h 522100"/>
                <a:gd name="connsiteX425" fmla="*/ 67184 w 218298"/>
                <a:gd name="connsiteY425" fmla="*/ 349970 h 522100"/>
                <a:gd name="connsiteX426" fmla="*/ 67753 w 218298"/>
                <a:gd name="connsiteY426" fmla="*/ 353089 h 522100"/>
                <a:gd name="connsiteX427" fmla="*/ 69629 w 218298"/>
                <a:gd name="connsiteY427" fmla="*/ 353341 h 522100"/>
                <a:gd name="connsiteX428" fmla="*/ 72881 w 218298"/>
                <a:gd name="connsiteY428" fmla="*/ 350895 h 522100"/>
                <a:gd name="connsiteX429" fmla="*/ 73938 w 218298"/>
                <a:gd name="connsiteY429" fmla="*/ 348305 h 522100"/>
                <a:gd name="connsiteX430" fmla="*/ 75881 w 218298"/>
                <a:gd name="connsiteY430" fmla="*/ 345410 h 522100"/>
                <a:gd name="connsiteX431" fmla="*/ 77057 w 218298"/>
                <a:gd name="connsiteY431" fmla="*/ 344842 h 522100"/>
                <a:gd name="connsiteX432" fmla="*/ 77652 w 218298"/>
                <a:gd name="connsiteY432" fmla="*/ 344075 h 522100"/>
                <a:gd name="connsiteX433" fmla="*/ 77705 w 218298"/>
                <a:gd name="connsiteY433" fmla="*/ 341551 h 522100"/>
                <a:gd name="connsiteX434" fmla="*/ 78036 w 218298"/>
                <a:gd name="connsiteY434" fmla="*/ 339105 h 522100"/>
                <a:gd name="connsiteX435" fmla="*/ 78551 w 218298"/>
                <a:gd name="connsiteY435" fmla="*/ 340784 h 522100"/>
                <a:gd name="connsiteX436" fmla="*/ 78802 w 218298"/>
                <a:gd name="connsiteY436" fmla="*/ 342304 h 522100"/>
                <a:gd name="connsiteX437" fmla="*/ 78221 w 218298"/>
                <a:gd name="connsiteY437" fmla="*/ 346732 h 522100"/>
                <a:gd name="connsiteX438" fmla="*/ 78657 w 218298"/>
                <a:gd name="connsiteY438" fmla="*/ 349798 h 522100"/>
                <a:gd name="connsiteX439" fmla="*/ 78141 w 218298"/>
                <a:gd name="connsiteY439" fmla="*/ 351728 h 522100"/>
                <a:gd name="connsiteX440" fmla="*/ 78498 w 218298"/>
                <a:gd name="connsiteY440" fmla="*/ 353883 h 522100"/>
                <a:gd name="connsiteX441" fmla="*/ 78882 w 218298"/>
                <a:gd name="connsiteY441" fmla="*/ 356262 h 522100"/>
                <a:gd name="connsiteX442" fmla="*/ 82054 w 218298"/>
                <a:gd name="connsiteY442" fmla="*/ 354372 h 522100"/>
                <a:gd name="connsiteX443" fmla="*/ 83084 w 218298"/>
                <a:gd name="connsiteY443" fmla="*/ 352627 h 522100"/>
                <a:gd name="connsiteX444" fmla="*/ 83177 w 218298"/>
                <a:gd name="connsiteY444" fmla="*/ 350657 h 522100"/>
                <a:gd name="connsiteX445" fmla="*/ 83745 w 218298"/>
                <a:gd name="connsiteY445" fmla="*/ 348384 h 522100"/>
                <a:gd name="connsiteX446" fmla="*/ 83996 w 218298"/>
                <a:gd name="connsiteY446" fmla="*/ 349574 h 522100"/>
                <a:gd name="connsiteX447" fmla="*/ 83772 w 218298"/>
                <a:gd name="connsiteY447" fmla="*/ 351067 h 522100"/>
                <a:gd name="connsiteX448" fmla="*/ 84169 w 218298"/>
                <a:gd name="connsiteY448" fmla="*/ 352468 h 522100"/>
                <a:gd name="connsiteX449" fmla="*/ 84327 w 218298"/>
                <a:gd name="connsiteY449" fmla="*/ 354134 h 522100"/>
                <a:gd name="connsiteX450" fmla="*/ 86085 w 218298"/>
                <a:gd name="connsiteY450" fmla="*/ 358681 h 522100"/>
                <a:gd name="connsiteX451" fmla="*/ 89376 w 218298"/>
                <a:gd name="connsiteY451" fmla="*/ 358086 h 522100"/>
                <a:gd name="connsiteX452" fmla="*/ 91848 w 218298"/>
                <a:gd name="connsiteY452" fmla="*/ 358469 h 522100"/>
                <a:gd name="connsiteX453" fmla="*/ 92905 w 218298"/>
                <a:gd name="connsiteY453" fmla="*/ 357028 h 522100"/>
                <a:gd name="connsiteX454" fmla="*/ 95073 w 218298"/>
                <a:gd name="connsiteY454" fmla="*/ 352614 h 522100"/>
                <a:gd name="connsiteX455" fmla="*/ 95218 w 218298"/>
                <a:gd name="connsiteY455" fmla="*/ 350790 h 522100"/>
                <a:gd name="connsiteX456" fmla="*/ 96011 w 218298"/>
                <a:gd name="connsiteY456" fmla="*/ 353962 h 522100"/>
                <a:gd name="connsiteX457" fmla="*/ 94927 w 218298"/>
                <a:gd name="connsiteY457" fmla="*/ 356922 h 522100"/>
                <a:gd name="connsiteX458" fmla="*/ 95152 w 218298"/>
                <a:gd name="connsiteY458" fmla="*/ 360438 h 522100"/>
                <a:gd name="connsiteX459" fmla="*/ 96395 w 218298"/>
                <a:gd name="connsiteY459" fmla="*/ 361192 h 522100"/>
                <a:gd name="connsiteX460" fmla="*/ 97425 w 218298"/>
                <a:gd name="connsiteY460" fmla="*/ 361377 h 522100"/>
                <a:gd name="connsiteX461" fmla="*/ 101179 w 218298"/>
                <a:gd name="connsiteY461" fmla="*/ 358125 h 522100"/>
                <a:gd name="connsiteX462" fmla="*/ 103809 w 218298"/>
                <a:gd name="connsiteY462" fmla="*/ 354200 h 522100"/>
                <a:gd name="connsiteX463" fmla="*/ 104299 w 218298"/>
                <a:gd name="connsiteY463" fmla="*/ 351464 h 522100"/>
                <a:gd name="connsiteX464" fmla="*/ 105276 w 218298"/>
                <a:gd name="connsiteY464" fmla="*/ 348767 h 522100"/>
                <a:gd name="connsiteX465" fmla="*/ 111158 w 218298"/>
                <a:gd name="connsiteY465" fmla="*/ 346375 h 522100"/>
                <a:gd name="connsiteX466" fmla="*/ 111555 w 218298"/>
                <a:gd name="connsiteY466" fmla="*/ 345503 h 522100"/>
                <a:gd name="connsiteX467" fmla="*/ 111648 w 218298"/>
                <a:gd name="connsiteY467" fmla="*/ 343943 h 522100"/>
                <a:gd name="connsiteX468" fmla="*/ 112546 w 218298"/>
                <a:gd name="connsiteY468" fmla="*/ 343560 h 522100"/>
                <a:gd name="connsiteX469" fmla="*/ 113921 w 218298"/>
                <a:gd name="connsiteY469" fmla="*/ 343864 h 522100"/>
                <a:gd name="connsiteX470" fmla="*/ 117608 w 218298"/>
                <a:gd name="connsiteY470" fmla="*/ 341960 h 522100"/>
                <a:gd name="connsiteX471" fmla="*/ 118269 w 218298"/>
                <a:gd name="connsiteY471" fmla="*/ 340996 h 522100"/>
                <a:gd name="connsiteX472" fmla="*/ 115718 w 218298"/>
                <a:gd name="connsiteY472" fmla="*/ 337519 h 522100"/>
                <a:gd name="connsiteX473" fmla="*/ 115533 w 218298"/>
                <a:gd name="connsiteY473" fmla="*/ 335722 h 522100"/>
                <a:gd name="connsiteX474" fmla="*/ 113894 w 218298"/>
                <a:gd name="connsiteY474" fmla="*/ 331849 h 522100"/>
                <a:gd name="connsiteX475" fmla="*/ 114621 w 218298"/>
                <a:gd name="connsiteY475" fmla="*/ 331505 h 522100"/>
                <a:gd name="connsiteX476" fmla="*/ 115375 w 218298"/>
                <a:gd name="connsiteY476" fmla="*/ 331942 h 522100"/>
                <a:gd name="connsiteX477" fmla="*/ 116048 w 218298"/>
                <a:gd name="connsiteY477" fmla="*/ 334942 h 522100"/>
                <a:gd name="connsiteX478" fmla="*/ 116749 w 218298"/>
                <a:gd name="connsiteY478" fmla="*/ 336726 h 522100"/>
                <a:gd name="connsiteX479" fmla="*/ 119022 w 218298"/>
                <a:gd name="connsiteY479" fmla="*/ 338854 h 522100"/>
                <a:gd name="connsiteX480" fmla="*/ 120727 w 218298"/>
                <a:gd name="connsiteY480" fmla="*/ 339291 h 522100"/>
                <a:gd name="connsiteX481" fmla="*/ 122552 w 218298"/>
                <a:gd name="connsiteY481" fmla="*/ 339026 h 522100"/>
                <a:gd name="connsiteX482" fmla="*/ 125248 w 218298"/>
                <a:gd name="connsiteY482" fmla="*/ 337625 h 522100"/>
                <a:gd name="connsiteX483" fmla="*/ 128301 w 218298"/>
                <a:gd name="connsiteY483" fmla="*/ 333488 h 522100"/>
                <a:gd name="connsiteX484" fmla="*/ 129200 w 218298"/>
                <a:gd name="connsiteY484" fmla="*/ 331572 h 522100"/>
                <a:gd name="connsiteX485" fmla="*/ 129901 w 218298"/>
                <a:gd name="connsiteY485" fmla="*/ 327540 h 522100"/>
                <a:gd name="connsiteX486" fmla="*/ 130786 w 218298"/>
                <a:gd name="connsiteY486" fmla="*/ 324434 h 522100"/>
                <a:gd name="connsiteX487" fmla="*/ 128790 w 218298"/>
                <a:gd name="connsiteY487" fmla="*/ 319570 h 522100"/>
                <a:gd name="connsiteX488" fmla="*/ 129901 w 218298"/>
                <a:gd name="connsiteY488" fmla="*/ 316689 h 522100"/>
                <a:gd name="connsiteX489" fmla="*/ 128988 w 218298"/>
                <a:gd name="connsiteY489" fmla="*/ 315631 h 522100"/>
                <a:gd name="connsiteX490" fmla="*/ 128143 w 218298"/>
                <a:gd name="connsiteY490" fmla="*/ 313966 h 522100"/>
                <a:gd name="connsiteX491" fmla="*/ 131341 w 218298"/>
                <a:gd name="connsiteY491" fmla="*/ 316332 h 522100"/>
                <a:gd name="connsiteX492" fmla="*/ 134289 w 218298"/>
                <a:gd name="connsiteY492" fmla="*/ 319451 h 522100"/>
                <a:gd name="connsiteX493" fmla="*/ 135068 w 218298"/>
                <a:gd name="connsiteY493" fmla="*/ 320654 h 522100"/>
                <a:gd name="connsiteX494" fmla="*/ 137765 w 218298"/>
                <a:gd name="connsiteY494" fmla="*/ 322610 h 522100"/>
                <a:gd name="connsiteX495" fmla="*/ 137342 w 218298"/>
                <a:gd name="connsiteY495" fmla="*/ 323549 h 522100"/>
                <a:gd name="connsiteX496" fmla="*/ 138730 w 218298"/>
                <a:gd name="connsiteY496" fmla="*/ 328333 h 522100"/>
                <a:gd name="connsiteX497" fmla="*/ 140594 w 218298"/>
                <a:gd name="connsiteY497" fmla="*/ 332550 h 522100"/>
                <a:gd name="connsiteX498" fmla="*/ 142391 w 218298"/>
                <a:gd name="connsiteY498" fmla="*/ 334572 h 522100"/>
                <a:gd name="connsiteX499" fmla="*/ 143977 w 218298"/>
                <a:gd name="connsiteY499" fmla="*/ 338775 h 522100"/>
                <a:gd name="connsiteX500" fmla="*/ 147149 w 218298"/>
                <a:gd name="connsiteY500" fmla="*/ 338709 h 522100"/>
                <a:gd name="connsiteX501" fmla="*/ 149938 w 218298"/>
                <a:gd name="connsiteY501" fmla="*/ 338378 h 522100"/>
                <a:gd name="connsiteX502" fmla="*/ 151088 w 218298"/>
                <a:gd name="connsiteY502" fmla="*/ 337969 h 522100"/>
                <a:gd name="connsiteX503" fmla="*/ 152449 w 218298"/>
                <a:gd name="connsiteY503" fmla="*/ 337493 h 522100"/>
                <a:gd name="connsiteX504" fmla="*/ 151101 w 218298"/>
                <a:gd name="connsiteY504" fmla="*/ 338854 h 522100"/>
                <a:gd name="connsiteX505" fmla="*/ 150546 w 218298"/>
                <a:gd name="connsiteY505" fmla="*/ 340626 h 522100"/>
                <a:gd name="connsiteX506" fmla="*/ 151379 w 218298"/>
                <a:gd name="connsiteY506" fmla="*/ 346388 h 522100"/>
                <a:gd name="connsiteX507" fmla="*/ 150956 w 218298"/>
                <a:gd name="connsiteY507" fmla="*/ 349494 h 522100"/>
                <a:gd name="connsiteX508" fmla="*/ 150731 w 218298"/>
                <a:gd name="connsiteY508" fmla="*/ 353010 h 522100"/>
                <a:gd name="connsiteX509" fmla="*/ 154300 w 218298"/>
                <a:gd name="connsiteY509" fmla="*/ 357081 h 522100"/>
                <a:gd name="connsiteX510" fmla="*/ 157248 w 218298"/>
                <a:gd name="connsiteY510" fmla="*/ 369638 h 522100"/>
                <a:gd name="connsiteX511" fmla="*/ 156864 w 218298"/>
                <a:gd name="connsiteY511" fmla="*/ 373140 h 522100"/>
                <a:gd name="connsiteX512" fmla="*/ 158609 w 218298"/>
                <a:gd name="connsiteY512" fmla="*/ 376590 h 522100"/>
                <a:gd name="connsiteX513" fmla="*/ 159878 w 218298"/>
                <a:gd name="connsiteY513" fmla="*/ 385802 h 522100"/>
                <a:gd name="connsiteX514" fmla="*/ 161636 w 218298"/>
                <a:gd name="connsiteY514" fmla="*/ 389199 h 522100"/>
                <a:gd name="connsiteX515" fmla="*/ 163235 w 218298"/>
                <a:gd name="connsiteY515" fmla="*/ 388486 h 522100"/>
                <a:gd name="connsiteX516" fmla="*/ 165588 w 218298"/>
                <a:gd name="connsiteY516" fmla="*/ 391631 h 522100"/>
                <a:gd name="connsiteX517" fmla="*/ 163248 w 218298"/>
                <a:gd name="connsiteY517" fmla="*/ 390415 h 522100"/>
                <a:gd name="connsiteX518" fmla="*/ 162891 w 218298"/>
                <a:gd name="connsiteY518" fmla="*/ 391631 h 522100"/>
                <a:gd name="connsiteX519" fmla="*/ 165085 w 218298"/>
                <a:gd name="connsiteY519" fmla="*/ 397037 h 522100"/>
                <a:gd name="connsiteX520" fmla="*/ 165984 w 218298"/>
                <a:gd name="connsiteY520" fmla="*/ 400606 h 522100"/>
                <a:gd name="connsiteX521" fmla="*/ 168971 w 218298"/>
                <a:gd name="connsiteY521" fmla="*/ 405523 h 522100"/>
                <a:gd name="connsiteX522" fmla="*/ 168760 w 218298"/>
                <a:gd name="connsiteY522" fmla="*/ 410466 h 522100"/>
                <a:gd name="connsiteX523" fmla="*/ 169632 w 218298"/>
                <a:gd name="connsiteY523" fmla="*/ 412951 h 522100"/>
                <a:gd name="connsiteX524" fmla="*/ 170425 w 218298"/>
                <a:gd name="connsiteY524" fmla="*/ 418185 h 522100"/>
                <a:gd name="connsiteX525" fmla="*/ 171561 w 218298"/>
                <a:gd name="connsiteY525" fmla="*/ 420036 h 522100"/>
                <a:gd name="connsiteX526" fmla="*/ 171945 w 218298"/>
                <a:gd name="connsiteY526" fmla="*/ 410638 h 522100"/>
                <a:gd name="connsiteX527" fmla="*/ 173016 w 218298"/>
                <a:gd name="connsiteY527" fmla="*/ 411933 h 522100"/>
                <a:gd name="connsiteX528" fmla="*/ 173505 w 218298"/>
                <a:gd name="connsiteY528" fmla="*/ 414590 h 522100"/>
                <a:gd name="connsiteX529" fmla="*/ 173716 w 218298"/>
                <a:gd name="connsiteY529" fmla="*/ 417604 h 522100"/>
                <a:gd name="connsiteX530" fmla="*/ 178726 w 218298"/>
                <a:gd name="connsiteY530" fmla="*/ 424662 h 522100"/>
                <a:gd name="connsiteX531" fmla="*/ 180840 w 218298"/>
                <a:gd name="connsiteY531" fmla="*/ 430054 h 522100"/>
                <a:gd name="connsiteX532" fmla="*/ 183365 w 218298"/>
                <a:gd name="connsiteY532" fmla="*/ 433755 h 522100"/>
                <a:gd name="connsiteX533" fmla="*/ 184277 w 218298"/>
                <a:gd name="connsiteY533" fmla="*/ 438725 h 522100"/>
                <a:gd name="connsiteX534" fmla="*/ 185651 w 218298"/>
                <a:gd name="connsiteY534" fmla="*/ 442611 h 522100"/>
                <a:gd name="connsiteX535" fmla="*/ 185810 w 218298"/>
                <a:gd name="connsiteY535" fmla="*/ 444805 h 522100"/>
                <a:gd name="connsiteX536" fmla="*/ 186749 w 218298"/>
                <a:gd name="connsiteY536" fmla="*/ 447858 h 522100"/>
                <a:gd name="connsiteX537" fmla="*/ 187079 w 218298"/>
                <a:gd name="connsiteY537" fmla="*/ 451321 h 522100"/>
                <a:gd name="connsiteX538" fmla="*/ 186312 w 218298"/>
                <a:gd name="connsiteY538" fmla="*/ 454123 h 522100"/>
                <a:gd name="connsiteX539" fmla="*/ 187872 w 218298"/>
                <a:gd name="connsiteY539" fmla="*/ 456727 h 522100"/>
                <a:gd name="connsiteX540" fmla="*/ 186510 w 218298"/>
                <a:gd name="connsiteY540" fmla="*/ 458102 h 522100"/>
                <a:gd name="connsiteX541" fmla="*/ 186167 w 218298"/>
                <a:gd name="connsiteY541" fmla="*/ 459648 h 522100"/>
                <a:gd name="connsiteX542" fmla="*/ 186960 w 218298"/>
                <a:gd name="connsiteY542" fmla="*/ 460203 h 522100"/>
                <a:gd name="connsiteX543" fmla="*/ 188586 w 218298"/>
                <a:gd name="connsiteY543" fmla="*/ 460203 h 522100"/>
                <a:gd name="connsiteX544" fmla="*/ 188004 w 218298"/>
                <a:gd name="connsiteY544" fmla="*/ 462992 h 522100"/>
                <a:gd name="connsiteX545" fmla="*/ 188744 w 218298"/>
                <a:gd name="connsiteY545" fmla="*/ 465239 h 522100"/>
                <a:gd name="connsiteX546" fmla="*/ 189022 w 218298"/>
                <a:gd name="connsiteY546" fmla="*/ 467790 h 522100"/>
                <a:gd name="connsiteX547" fmla="*/ 188017 w 218298"/>
                <a:gd name="connsiteY547" fmla="*/ 469098 h 522100"/>
                <a:gd name="connsiteX548" fmla="*/ 187964 w 218298"/>
                <a:gd name="connsiteY548" fmla="*/ 470262 h 522100"/>
                <a:gd name="connsiteX549" fmla="*/ 187766 w 218298"/>
                <a:gd name="connsiteY549" fmla="*/ 472178 h 522100"/>
                <a:gd name="connsiteX550" fmla="*/ 188189 w 218298"/>
                <a:gd name="connsiteY550" fmla="*/ 473963 h 522100"/>
                <a:gd name="connsiteX551" fmla="*/ 189657 w 218298"/>
                <a:gd name="connsiteY551" fmla="*/ 474531 h 522100"/>
                <a:gd name="connsiteX552" fmla="*/ 192274 w 218298"/>
                <a:gd name="connsiteY552" fmla="*/ 472813 h 522100"/>
                <a:gd name="connsiteX553" fmla="*/ 193239 w 218298"/>
                <a:gd name="connsiteY553" fmla="*/ 473949 h 522100"/>
                <a:gd name="connsiteX554" fmla="*/ 194163 w 218298"/>
                <a:gd name="connsiteY554" fmla="*/ 474504 h 522100"/>
                <a:gd name="connsiteX555" fmla="*/ 192168 w 218298"/>
                <a:gd name="connsiteY555" fmla="*/ 476051 h 522100"/>
                <a:gd name="connsiteX556" fmla="*/ 191097 w 218298"/>
                <a:gd name="connsiteY556" fmla="*/ 478126 h 522100"/>
                <a:gd name="connsiteX557" fmla="*/ 191375 w 218298"/>
                <a:gd name="connsiteY557" fmla="*/ 480122 h 522100"/>
                <a:gd name="connsiteX558" fmla="*/ 191229 w 218298"/>
                <a:gd name="connsiteY558" fmla="*/ 482554 h 522100"/>
                <a:gd name="connsiteX559" fmla="*/ 191375 w 218298"/>
                <a:gd name="connsiteY559" fmla="*/ 485528 h 522100"/>
                <a:gd name="connsiteX560" fmla="*/ 191930 w 218298"/>
                <a:gd name="connsiteY560" fmla="*/ 488065 h 522100"/>
                <a:gd name="connsiteX561" fmla="*/ 190608 w 218298"/>
                <a:gd name="connsiteY561" fmla="*/ 491092 h 522100"/>
                <a:gd name="connsiteX562" fmla="*/ 190727 w 218298"/>
                <a:gd name="connsiteY562" fmla="*/ 495216 h 522100"/>
                <a:gd name="connsiteX563" fmla="*/ 189062 w 218298"/>
                <a:gd name="connsiteY563" fmla="*/ 498679 h 522100"/>
                <a:gd name="connsiteX564" fmla="*/ 187740 w 218298"/>
                <a:gd name="connsiteY564" fmla="*/ 502168 h 522100"/>
                <a:gd name="connsiteX565" fmla="*/ 186920 w 218298"/>
                <a:gd name="connsiteY565" fmla="*/ 502776 h 522100"/>
                <a:gd name="connsiteX566" fmla="*/ 186114 w 218298"/>
                <a:gd name="connsiteY566" fmla="*/ 503992 h 522100"/>
                <a:gd name="connsiteX567" fmla="*/ 188176 w 218298"/>
                <a:gd name="connsiteY567" fmla="*/ 513112 h 522100"/>
                <a:gd name="connsiteX568" fmla="*/ 187846 w 218298"/>
                <a:gd name="connsiteY568" fmla="*/ 517937 h 522100"/>
                <a:gd name="connsiteX569" fmla="*/ 188586 w 218298"/>
                <a:gd name="connsiteY569" fmla="*/ 520065 h 522100"/>
                <a:gd name="connsiteX570" fmla="*/ 189749 w 218298"/>
                <a:gd name="connsiteY570" fmla="*/ 522100 h 522100"/>
                <a:gd name="connsiteX571" fmla="*/ 191850 w 218298"/>
                <a:gd name="connsiteY571" fmla="*/ 518029 h 522100"/>
                <a:gd name="connsiteX572" fmla="*/ 192935 w 218298"/>
                <a:gd name="connsiteY572" fmla="*/ 517712 h 522100"/>
                <a:gd name="connsiteX573" fmla="*/ 193186 w 218298"/>
                <a:gd name="connsiteY573" fmla="*/ 515571 h 522100"/>
                <a:gd name="connsiteX574" fmla="*/ 193727 w 218298"/>
                <a:gd name="connsiteY574" fmla="*/ 513178 h 522100"/>
                <a:gd name="connsiteX575" fmla="*/ 194110 w 218298"/>
                <a:gd name="connsiteY575" fmla="*/ 510918 h 522100"/>
                <a:gd name="connsiteX576" fmla="*/ 194045 w 218298"/>
                <a:gd name="connsiteY576" fmla="*/ 507350 h 522100"/>
                <a:gd name="connsiteX577" fmla="*/ 193463 w 218298"/>
                <a:gd name="connsiteY577" fmla="*/ 505473 h 522100"/>
                <a:gd name="connsiteX578" fmla="*/ 193397 w 218298"/>
                <a:gd name="connsiteY578" fmla="*/ 504415 h 522100"/>
                <a:gd name="connsiteX579" fmla="*/ 194045 w 218298"/>
                <a:gd name="connsiteY579" fmla="*/ 503067 h 522100"/>
                <a:gd name="connsiteX580" fmla="*/ 196371 w 218298"/>
                <a:gd name="connsiteY580" fmla="*/ 500807 h 522100"/>
                <a:gd name="connsiteX581" fmla="*/ 199543 w 218298"/>
                <a:gd name="connsiteY581" fmla="*/ 497093 h 522100"/>
                <a:gd name="connsiteX582" fmla="*/ 203257 w 218298"/>
                <a:gd name="connsiteY582" fmla="*/ 491859 h 522100"/>
                <a:gd name="connsiteX583" fmla="*/ 206852 w 218298"/>
                <a:gd name="connsiteY583" fmla="*/ 483836 h 522100"/>
                <a:gd name="connsiteX584" fmla="*/ 208584 w 218298"/>
                <a:gd name="connsiteY584" fmla="*/ 479183 h 522100"/>
                <a:gd name="connsiteX585" fmla="*/ 209337 w 218298"/>
                <a:gd name="connsiteY585" fmla="*/ 477544 h 522100"/>
                <a:gd name="connsiteX586" fmla="*/ 210222 w 218298"/>
                <a:gd name="connsiteY586" fmla="*/ 477029 h 522100"/>
                <a:gd name="connsiteX587" fmla="*/ 211531 w 218298"/>
                <a:gd name="connsiteY587" fmla="*/ 475430 h 522100"/>
                <a:gd name="connsiteX588" fmla="*/ 212377 w 218298"/>
                <a:gd name="connsiteY588" fmla="*/ 473672 h 522100"/>
                <a:gd name="connsiteX589" fmla="*/ 212364 w 218298"/>
                <a:gd name="connsiteY589" fmla="*/ 472773 h 522100"/>
                <a:gd name="connsiteX590" fmla="*/ 209390 w 218298"/>
                <a:gd name="connsiteY590" fmla="*/ 464063 h 522100"/>
                <a:gd name="connsiteX591" fmla="*/ 207672 w 218298"/>
                <a:gd name="connsiteY591" fmla="*/ 461221 h 522100"/>
                <a:gd name="connsiteX592" fmla="*/ 206640 w 218298"/>
                <a:gd name="connsiteY592" fmla="*/ 457864 h 522100"/>
                <a:gd name="connsiteX593" fmla="*/ 206046 w 218298"/>
                <a:gd name="connsiteY593" fmla="*/ 455445 h 522100"/>
                <a:gd name="connsiteX594" fmla="*/ 205319 w 218298"/>
                <a:gd name="connsiteY594" fmla="*/ 453224 h 522100"/>
                <a:gd name="connsiteX595" fmla="*/ 205412 w 218298"/>
                <a:gd name="connsiteY595" fmla="*/ 451123 h 522100"/>
                <a:gd name="connsiteX596" fmla="*/ 204486 w 218298"/>
                <a:gd name="connsiteY596" fmla="*/ 449814 h 522100"/>
                <a:gd name="connsiteX597" fmla="*/ 202491 w 218298"/>
                <a:gd name="connsiteY597" fmla="*/ 448162 h 522100"/>
                <a:gd name="connsiteX598" fmla="*/ 200362 w 218298"/>
                <a:gd name="connsiteY598" fmla="*/ 445704 h 522100"/>
                <a:gd name="connsiteX599" fmla="*/ 198869 w 218298"/>
                <a:gd name="connsiteY599" fmla="*/ 441686 h 522100"/>
                <a:gd name="connsiteX600" fmla="*/ 198671 w 218298"/>
                <a:gd name="connsiteY600" fmla="*/ 439439 h 522100"/>
                <a:gd name="connsiteX601" fmla="*/ 197270 w 218298"/>
                <a:gd name="connsiteY601" fmla="*/ 437483 h 522100"/>
                <a:gd name="connsiteX602" fmla="*/ 196675 w 218298"/>
                <a:gd name="connsiteY602" fmla="*/ 435421 h 522100"/>
                <a:gd name="connsiteX603" fmla="*/ 197230 w 218298"/>
                <a:gd name="connsiteY603" fmla="*/ 433451 h 522100"/>
                <a:gd name="connsiteX604" fmla="*/ 198049 w 218298"/>
                <a:gd name="connsiteY604" fmla="*/ 431759 h 522100"/>
                <a:gd name="connsiteX605" fmla="*/ 197257 w 218298"/>
                <a:gd name="connsiteY605" fmla="*/ 424305 h 522100"/>
                <a:gd name="connsiteX606" fmla="*/ 196662 w 218298"/>
                <a:gd name="connsiteY606" fmla="*/ 422071 h 522100"/>
                <a:gd name="connsiteX607" fmla="*/ 195816 w 218298"/>
                <a:gd name="connsiteY607" fmla="*/ 418093 h 522100"/>
                <a:gd name="connsiteX608" fmla="*/ 194283 w 218298"/>
                <a:gd name="connsiteY608" fmla="*/ 415092 h 522100"/>
                <a:gd name="connsiteX609" fmla="*/ 192181 w 218298"/>
                <a:gd name="connsiteY609" fmla="*/ 411576 h 522100"/>
                <a:gd name="connsiteX610" fmla="*/ 189894 w 218298"/>
                <a:gd name="connsiteY610" fmla="*/ 408682 h 522100"/>
                <a:gd name="connsiteX611" fmla="*/ 184132 w 218298"/>
                <a:gd name="connsiteY611" fmla="*/ 403435 h 522100"/>
                <a:gd name="connsiteX612" fmla="*/ 180048 w 218298"/>
                <a:gd name="connsiteY612" fmla="*/ 399932 h 522100"/>
                <a:gd name="connsiteX613" fmla="*/ 177880 w 218298"/>
                <a:gd name="connsiteY613" fmla="*/ 396733 h 522100"/>
                <a:gd name="connsiteX614" fmla="*/ 175170 w 218298"/>
                <a:gd name="connsiteY614" fmla="*/ 393059 h 522100"/>
                <a:gd name="connsiteX615" fmla="*/ 173214 w 218298"/>
                <a:gd name="connsiteY615" fmla="*/ 390415 h 522100"/>
                <a:gd name="connsiteX616" fmla="*/ 170742 w 218298"/>
                <a:gd name="connsiteY616" fmla="*/ 387071 h 522100"/>
                <a:gd name="connsiteX617" fmla="*/ 169183 w 218298"/>
                <a:gd name="connsiteY617" fmla="*/ 382511 h 522100"/>
                <a:gd name="connsiteX618" fmla="*/ 168073 w 218298"/>
                <a:gd name="connsiteY618" fmla="*/ 377661 h 522100"/>
                <a:gd name="connsiteX619" fmla="*/ 168231 w 218298"/>
                <a:gd name="connsiteY619" fmla="*/ 376061 h 522100"/>
                <a:gd name="connsiteX620" fmla="*/ 169143 w 218298"/>
                <a:gd name="connsiteY620" fmla="*/ 375004 h 522100"/>
                <a:gd name="connsiteX621" fmla="*/ 170386 w 218298"/>
                <a:gd name="connsiteY621" fmla="*/ 374145 h 522100"/>
                <a:gd name="connsiteX622" fmla="*/ 171430 w 218298"/>
                <a:gd name="connsiteY622" fmla="*/ 373946 h 522100"/>
                <a:gd name="connsiteX623" fmla="*/ 174219 w 218298"/>
                <a:gd name="connsiteY623" fmla="*/ 371726 h 522100"/>
                <a:gd name="connsiteX624" fmla="*/ 176346 w 218298"/>
                <a:gd name="connsiteY624" fmla="*/ 371911 h 522100"/>
                <a:gd name="connsiteX625" fmla="*/ 176783 w 218298"/>
                <a:gd name="connsiteY625" fmla="*/ 371435 h 522100"/>
                <a:gd name="connsiteX626" fmla="*/ 176875 w 218298"/>
                <a:gd name="connsiteY626" fmla="*/ 370417 h 522100"/>
                <a:gd name="connsiteX627" fmla="*/ 176135 w 218298"/>
                <a:gd name="connsiteY627" fmla="*/ 366003 h 522100"/>
                <a:gd name="connsiteX628" fmla="*/ 175580 w 218298"/>
                <a:gd name="connsiteY628" fmla="*/ 360108 h 522100"/>
                <a:gd name="connsiteX629" fmla="*/ 175434 w 218298"/>
                <a:gd name="connsiteY629" fmla="*/ 355310 h 522100"/>
                <a:gd name="connsiteX630" fmla="*/ 175527 w 218298"/>
                <a:gd name="connsiteY630" fmla="*/ 352138 h 522100"/>
                <a:gd name="connsiteX631" fmla="*/ 180668 w 218298"/>
                <a:gd name="connsiteY631" fmla="*/ 348463 h 522100"/>
                <a:gd name="connsiteX632" fmla="*/ 181660 w 218298"/>
                <a:gd name="connsiteY632" fmla="*/ 346877 h 522100"/>
                <a:gd name="connsiteX633" fmla="*/ 182030 w 218298"/>
                <a:gd name="connsiteY633" fmla="*/ 345146 h 522100"/>
                <a:gd name="connsiteX634" fmla="*/ 181845 w 218298"/>
                <a:gd name="connsiteY634" fmla="*/ 343626 h 522100"/>
                <a:gd name="connsiteX635" fmla="*/ 181237 w 218298"/>
                <a:gd name="connsiteY635" fmla="*/ 342436 h 522100"/>
                <a:gd name="connsiteX636" fmla="*/ 180325 w 218298"/>
                <a:gd name="connsiteY636" fmla="*/ 341775 h 522100"/>
                <a:gd name="connsiteX637" fmla="*/ 177087 w 218298"/>
                <a:gd name="connsiteY637" fmla="*/ 344948 h 522100"/>
                <a:gd name="connsiteX638" fmla="*/ 176307 w 218298"/>
                <a:gd name="connsiteY638" fmla="*/ 344234 h 522100"/>
                <a:gd name="connsiteX639" fmla="*/ 174047 w 218298"/>
                <a:gd name="connsiteY639" fmla="*/ 339026 h 522100"/>
                <a:gd name="connsiteX640" fmla="*/ 173148 w 218298"/>
                <a:gd name="connsiteY640" fmla="*/ 337440 h 522100"/>
                <a:gd name="connsiteX641" fmla="*/ 171905 w 218298"/>
                <a:gd name="connsiteY641" fmla="*/ 335537 h 522100"/>
                <a:gd name="connsiteX642" fmla="*/ 170478 w 218298"/>
                <a:gd name="connsiteY642" fmla="*/ 332880 h 522100"/>
                <a:gd name="connsiteX643" fmla="*/ 169764 w 218298"/>
                <a:gd name="connsiteY643" fmla="*/ 328281 h 522100"/>
                <a:gd name="connsiteX644" fmla="*/ 168693 w 218298"/>
                <a:gd name="connsiteY644" fmla="*/ 326007 h 522100"/>
                <a:gd name="connsiteX645" fmla="*/ 163618 w 218298"/>
                <a:gd name="connsiteY645" fmla="*/ 321143 h 522100"/>
                <a:gd name="connsiteX646" fmla="*/ 161292 w 218298"/>
                <a:gd name="connsiteY646" fmla="*/ 318539 h 522100"/>
                <a:gd name="connsiteX647" fmla="*/ 158093 w 218298"/>
                <a:gd name="connsiteY647" fmla="*/ 314772 h 522100"/>
                <a:gd name="connsiteX648" fmla="*/ 154247 w 218298"/>
                <a:gd name="connsiteY648" fmla="*/ 310252 h 522100"/>
                <a:gd name="connsiteX649" fmla="*/ 150374 w 218298"/>
                <a:gd name="connsiteY649" fmla="*/ 306075 h 522100"/>
                <a:gd name="connsiteX650" fmla="*/ 148471 w 218298"/>
                <a:gd name="connsiteY650" fmla="*/ 303405 h 522100"/>
                <a:gd name="connsiteX651" fmla="*/ 147837 w 218298"/>
                <a:gd name="connsiteY651" fmla="*/ 302797 h 522100"/>
                <a:gd name="connsiteX652" fmla="*/ 147519 w 218298"/>
                <a:gd name="connsiteY652" fmla="*/ 301766 h 522100"/>
                <a:gd name="connsiteX653" fmla="*/ 148180 w 218298"/>
                <a:gd name="connsiteY653" fmla="*/ 298898 h 522100"/>
                <a:gd name="connsiteX654" fmla="*/ 147321 w 218298"/>
                <a:gd name="connsiteY654" fmla="*/ 296017 h 522100"/>
                <a:gd name="connsiteX655" fmla="*/ 145167 w 218298"/>
                <a:gd name="connsiteY655" fmla="*/ 292171 h 522100"/>
                <a:gd name="connsiteX656" fmla="*/ 144149 w 218298"/>
                <a:gd name="connsiteY656" fmla="*/ 289791 h 522100"/>
                <a:gd name="connsiteX657" fmla="*/ 144281 w 218298"/>
                <a:gd name="connsiteY657" fmla="*/ 288879 h 522100"/>
                <a:gd name="connsiteX658" fmla="*/ 143422 w 218298"/>
                <a:gd name="connsiteY658" fmla="*/ 288522 h 522100"/>
                <a:gd name="connsiteX659" fmla="*/ 141585 w 218298"/>
                <a:gd name="connsiteY659" fmla="*/ 288721 h 522100"/>
                <a:gd name="connsiteX660" fmla="*/ 139562 w 218298"/>
                <a:gd name="connsiteY660" fmla="*/ 286923 h 522100"/>
                <a:gd name="connsiteX661" fmla="*/ 137369 w 218298"/>
                <a:gd name="connsiteY661" fmla="*/ 283117 h 522100"/>
                <a:gd name="connsiteX662" fmla="*/ 137118 w 218298"/>
                <a:gd name="connsiteY662" fmla="*/ 282443 h 522100"/>
                <a:gd name="connsiteX663" fmla="*/ 137685 w 218298"/>
                <a:gd name="connsiteY663" fmla="*/ 282456 h 522100"/>
                <a:gd name="connsiteX664" fmla="*/ 139933 w 218298"/>
                <a:gd name="connsiteY664" fmla="*/ 283117 h 522100"/>
                <a:gd name="connsiteX665" fmla="*/ 140659 w 218298"/>
                <a:gd name="connsiteY665" fmla="*/ 283011 h 522100"/>
                <a:gd name="connsiteX666" fmla="*/ 142074 w 218298"/>
                <a:gd name="connsiteY666" fmla="*/ 282139 h 522100"/>
                <a:gd name="connsiteX667" fmla="*/ 144281 w 218298"/>
                <a:gd name="connsiteY667" fmla="*/ 281213 h 522100"/>
                <a:gd name="connsiteX668" fmla="*/ 145629 w 218298"/>
                <a:gd name="connsiteY668" fmla="*/ 280909 h 522100"/>
                <a:gd name="connsiteX669" fmla="*/ 146013 w 218298"/>
                <a:gd name="connsiteY669" fmla="*/ 280447 h 522100"/>
                <a:gd name="connsiteX670" fmla="*/ 146092 w 218298"/>
                <a:gd name="connsiteY670" fmla="*/ 279522 h 522100"/>
                <a:gd name="connsiteX671" fmla="*/ 143805 w 218298"/>
                <a:gd name="connsiteY671" fmla="*/ 270732 h 522100"/>
                <a:gd name="connsiteX672" fmla="*/ 143779 w 218298"/>
                <a:gd name="connsiteY672" fmla="*/ 268908 h 522100"/>
                <a:gd name="connsiteX673" fmla="*/ 145497 w 218298"/>
                <a:gd name="connsiteY673" fmla="*/ 265128 h 522100"/>
                <a:gd name="connsiteX674" fmla="*/ 144757 w 218298"/>
                <a:gd name="connsiteY674" fmla="*/ 261308 h 522100"/>
                <a:gd name="connsiteX675" fmla="*/ 144625 w 218298"/>
                <a:gd name="connsiteY675" fmla="*/ 255823 h 522100"/>
                <a:gd name="connsiteX676" fmla="*/ 146594 w 218298"/>
                <a:gd name="connsiteY676" fmla="*/ 252069 h 522100"/>
                <a:gd name="connsiteX677" fmla="*/ 148206 w 218298"/>
                <a:gd name="connsiteY677" fmla="*/ 250351 h 522100"/>
                <a:gd name="connsiteX678" fmla="*/ 148445 w 218298"/>
                <a:gd name="connsiteY678" fmla="*/ 247641 h 522100"/>
                <a:gd name="connsiteX679" fmla="*/ 149198 w 218298"/>
                <a:gd name="connsiteY679" fmla="*/ 247073 h 522100"/>
                <a:gd name="connsiteX680" fmla="*/ 150744 w 218298"/>
                <a:gd name="connsiteY680" fmla="*/ 247284 h 522100"/>
                <a:gd name="connsiteX681" fmla="*/ 154141 w 218298"/>
                <a:gd name="connsiteY681" fmla="*/ 249307 h 522100"/>
                <a:gd name="connsiteX682" fmla="*/ 155490 w 218298"/>
                <a:gd name="connsiteY682" fmla="*/ 249399 h 522100"/>
                <a:gd name="connsiteX683" fmla="*/ 157393 w 218298"/>
                <a:gd name="connsiteY683" fmla="*/ 249346 h 522100"/>
                <a:gd name="connsiteX684" fmla="*/ 159428 w 218298"/>
                <a:gd name="connsiteY684" fmla="*/ 249201 h 522100"/>
                <a:gd name="connsiteX685" fmla="*/ 160353 w 218298"/>
                <a:gd name="connsiteY685" fmla="*/ 249002 h 522100"/>
                <a:gd name="connsiteX686" fmla="*/ 166645 w 218298"/>
                <a:gd name="connsiteY686" fmla="*/ 247033 h 522100"/>
                <a:gd name="connsiteX687" fmla="*/ 168059 w 218298"/>
                <a:gd name="connsiteY687" fmla="*/ 246822 h 522100"/>
                <a:gd name="connsiteX688" fmla="*/ 169474 w 218298"/>
                <a:gd name="connsiteY688" fmla="*/ 247073 h 522100"/>
                <a:gd name="connsiteX689" fmla="*/ 170465 w 218298"/>
                <a:gd name="connsiteY689" fmla="*/ 246980 h 522100"/>
                <a:gd name="connsiteX690" fmla="*/ 171363 w 218298"/>
                <a:gd name="connsiteY690" fmla="*/ 246081 h 522100"/>
                <a:gd name="connsiteX691" fmla="*/ 171879 w 218298"/>
                <a:gd name="connsiteY691" fmla="*/ 244482 h 522100"/>
                <a:gd name="connsiteX692" fmla="*/ 172038 w 218298"/>
                <a:gd name="connsiteY692" fmla="*/ 239380 h 522100"/>
                <a:gd name="connsiteX693" fmla="*/ 172381 w 218298"/>
                <a:gd name="connsiteY693" fmla="*/ 238481 h 522100"/>
                <a:gd name="connsiteX694" fmla="*/ 173135 w 218298"/>
                <a:gd name="connsiteY694" fmla="*/ 237754 h 522100"/>
                <a:gd name="connsiteX695" fmla="*/ 174457 w 218298"/>
                <a:gd name="connsiteY695" fmla="*/ 237265 h 522100"/>
                <a:gd name="connsiteX696" fmla="*/ 176082 w 218298"/>
                <a:gd name="connsiteY696" fmla="*/ 237305 h 522100"/>
                <a:gd name="connsiteX697" fmla="*/ 178342 w 218298"/>
                <a:gd name="connsiteY697" fmla="*/ 238283 h 522100"/>
                <a:gd name="connsiteX698" fmla="*/ 179677 w 218298"/>
                <a:gd name="connsiteY698" fmla="*/ 238323 h 522100"/>
                <a:gd name="connsiteX699" fmla="*/ 181131 w 218298"/>
                <a:gd name="connsiteY699" fmla="*/ 237913 h 522100"/>
                <a:gd name="connsiteX700" fmla="*/ 182321 w 218298"/>
                <a:gd name="connsiteY700" fmla="*/ 237213 h 522100"/>
                <a:gd name="connsiteX701" fmla="*/ 183048 w 218298"/>
                <a:gd name="connsiteY701" fmla="*/ 236314 h 522100"/>
                <a:gd name="connsiteX702" fmla="*/ 183285 w 218298"/>
                <a:gd name="connsiteY702" fmla="*/ 235243 h 522100"/>
                <a:gd name="connsiteX703" fmla="*/ 182665 w 218298"/>
                <a:gd name="connsiteY703" fmla="*/ 233181 h 522100"/>
                <a:gd name="connsiteX704" fmla="*/ 181356 w 218298"/>
                <a:gd name="connsiteY704" fmla="*/ 230604 h 522100"/>
                <a:gd name="connsiteX705" fmla="*/ 181580 w 218298"/>
                <a:gd name="connsiteY705" fmla="*/ 230287 h 522100"/>
                <a:gd name="connsiteX706" fmla="*/ 183444 w 218298"/>
                <a:gd name="connsiteY706" fmla="*/ 230855 h 522100"/>
                <a:gd name="connsiteX707" fmla="*/ 186154 w 218298"/>
                <a:gd name="connsiteY707" fmla="*/ 231489 h 522100"/>
                <a:gd name="connsiteX708" fmla="*/ 188136 w 218298"/>
                <a:gd name="connsiteY708" fmla="*/ 231344 h 522100"/>
                <a:gd name="connsiteX709" fmla="*/ 189379 w 218298"/>
                <a:gd name="connsiteY709" fmla="*/ 230895 h 522100"/>
                <a:gd name="connsiteX710" fmla="*/ 190489 w 218298"/>
                <a:gd name="connsiteY710" fmla="*/ 229679 h 522100"/>
                <a:gd name="connsiteX711" fmla="*/ 191930 w 218298"/>
                <a:gd name="connsiteY711" fmla="*/ 228555 h 522100"/>
                <a:gd name="connsiteX712" fmla="*/ 193529 w 218298"/>
                <a:gd name="connsiteY712" fmla="*/ 228806 h 522100"/>
                <a:gd name="connsiteX713" fmla="*/ 194877 w 218298"/>
                <a:gd name="connsiteY713" fmla="*/ 229824 h 522100"/>
                <a:gd name="connsiteX714" fmla="*/ 198023 w 218298"/>
                <a:gd name="connsiteY714" fmla="*/ 231595 h 522100"/>
                <a:gd name="connsiteX715" fmla="*/ 197996 w 218298"/>
                <a:gd name="connsiteY715" fmla="*/ 230022 h 522100"/>
                <a:gd name="connsiteX716" fmla="*/ 198512 w 218298"/>
                <a:gd name="connsiteY716" fmla="*/ 223903 h 522100"/>
                <a:gd name="connsiteX717" fmla="*/ 199583 w 218298"/>
                <a:gd name="connsiteY717" fmla="*/ 219911 h 522100"/>
                <a:gd name="connsiteX718" fmla="*/ 201222 w 218298"/>
                <a:gd name="connsiteY718" fmla="*/ 218061 h 522100"/>
                <a:gd name="connsiteX719" fmla="*/ 203112 w 218298"/>
                <a:gd name="connsiteY719" fmla="*/ 217281 h 522100"/>
                <a:gd name="connsiteX720" fmla="*/ 205253 w 218298"/>
                <a:gd name="connsiteY720" fmla="*/ 217572 h 522100"/>
                <a:gd name="connsiteX721" fmla="*/ 206971 w 218298"/>
                <a:gd name="connsiteY721" fmla="*/ 217228 h 522100"/>
                <a:gd name="connsiteX722" fmla="*/ 208253 w 218298"/>
                <a:gd name="connsiteY722" fmla="*/ 216250 h 522100"/>
                <a:gd name="connsiteX723" fmla="*/ 208055 w 218298"/>
                <a:gd name="connsiteY723" fmla="*/ 215695 h 522100"/>
                <a:gd name="connsiteX724" fmla="*/ 206363 w 218298"/>
                <a:gd name="connsiteY724" fmla="*/ 215549 h 522100"/>
                <a:gd name="connsiteX725" fmla="*/ 205557 w 218298"/>
                <a:gd name="connsiteY725" fmla="*/ 214479 h 522100"/>
                <a:gd name="connsiteX726" fmla="*/ 205623 w 218298"/>
                <a:gd name="connsiteY726" fmla="*/ 212483 h 522100"/>
                <a:gd name="connsiteX727" fmla="*/ 206191 w 218298"/>
                <a:gd name="connsiteY727" fmla="*/ 211188 h 522100"/>
                <a:gd name="connsiteX728" fmla="*/ 207262 w 218298"/>
                <a:gd name="connsiteY728" fmla="*/ 210593 h 522100"/>
                <a:gd name="connsiteX729" fmla="*/ 208108 w 218298"/>
                <a:gd name="connsiteY729" fmla="*/ 208584 h 522100"/>
                <a:gd name="connsiteX730" fmla="*/ 208716 w 218298"/>
                <a:gd name="connsiteY730" fmla="*/ 205160 h 522100"/>
                <a:gd name="connsiteX731" fmla="*/ 209787 w 218298"/>
                <a:gd name="connsiteY731" fmla="*/ 203429 h 522100"/>
                <a:gd name="connsiteX732" fmla="*/ 211319 w 218298"/>
                <a:gd name="connsiteY732" fmla="*/ 203389 h 522100"/>
                <a:gd name="connsiteX733" fmla="*/ 213765 w 218298"/>
                <a:gd name="connsiteY733" fmla="*/ 201922 h 522100"/>
                <a:gd name="connsiteX734" fmla="*/ 217109 w 218298"/>
                <a:gd name="connsiteY734" fmla="*/ 199028 h 522100"/>
                <a:gd name="connsiteX735" fmla="*/ 218153 w 218298"/>
                <a:gd name="connsiteY735" fmla="*/ 196239 h 522100"/>
                <a:gd name="connsiteX736" fmla="*/ 218299 w 218298"/>
                <a:gd name="connsiteY736" fmla="*/ 195842 h 522100"/>
                <a:gd name="connsiteX737" fmla="*/ 217347 w 218298"/>
                <a:gd name="connsiteY737" fmla="*/ 192498 h 52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Lst>
              <a:rect l="l" t="t" r="r" b="b"/>
              <a:pathLst>
                <a:path w="218298" h="522100">
                  <a:moveTo>
                    <a:pt x="186894" y="496049"/>
                  </a:moveTo>
                  <a:lnTo>
                    <a:pt x="187449" y="495983"/>
                  </a:lnTo>
                  <a:lnTo>
                    <a:pt x="186814" y="492440"/>
                  </a:lnTo>
                  <a:lnTo>
                    <a:pt x="185810" y="495467"/>
                  </a:lnTo>
                  <a:lnTo>
                    <a:pt x="186352" y="495903"/>
                  </a:lnTo>
                  <a:lnTo>
                    <a:pt x="186894" y="496049"/>
                  </a:lnTo>
                  <a:close/>
                  <a:moveTo>
                    <a:pt x="83349" y="356698"/>
                  </a:moveTo>
                  <a:lnTo>
                    <a:pt x="82979" y="355548"/>
                  </a:lnTo>
                  <a:moveTo>
                    <a:pt x="75339" y="349336"/>
                  </a:moveTo>
                  <a:lnTo>
                    <a:pt x="74282" y="351530"/>
                  </a:lnTo>
                  <a:lnTo>
                    <a:pt x="71916" y="353830"/>
                  </a:lnTo>
                  <a:lnTo>
                    <a:pt x="72947" y="357953"/>
                  </a:lnTo>
                  <a:lnTo>
                    <a:pt x="74256" y="355204"/>
                  </a:lnTo>
                  <a:lnTo>
                    <a:pt x="76238" y="353129"/>
                  </a:lnTo>
                  <a:lnTo>
                    <a:pt x="77163" y="349679"/>
                  </a:lnTo>
                  <a:lnTo>
                    <a:pt x="76542" y="347869"/>
                  </a:lnTo>
                  <a:lnTo>
                    <a:pt x="75339" y="349336"/>
                  </a:lnTo>
                  <a:close/>
                  <a:moveTo>
                    <a:pt x="149528" y="340639"/>
                  </a:moveTo>
                  <a:lnTo>
                    <a:pt x="149092" y="339925"/>
                  </a:lnTo>
                  <a:lnTo>
                    <a:pt x="148114" y="339383"/>
                  </a:lnTo>
                  <a:lnTo>
                    <a:pt x="147506" y="339621"/>
                  </a:lnTo>
                  <a:lnTo>
                    <a:pt x="146462" y="340639"/>
                  </a:lnTo>
                  <a:lnTo>
                    <a:pt x="147242" y="345027"/>
                  </a:lnTo>
                  <a:lnTo>
                    <a:pt x="148854" y="346877"/>
                  </a:lnTo>
                  <a:lnTo>
                    <a:pt x="149740" y="346507"/>
                  </a:lnTo>
                  <a:lnTo>
                    <a:pt x="149634" y="342436"/>
                  </a:lnTo>
                  <a:lnTo>
                    <a:pt x="149779" y="341524"/>
                  </a:lnTo>
                  <a:lnTo>
                    <a:pt x="149528" y="340639"/>
                  </a:lnTo>
                  <a:close/>
                  <a:moveTo>
                    <a:pt x="43552" y="272040"/>
                  </a:moveTo>
                  <a:lnTo>
                    <a:pt x="40419" y="272635"/>
                  </a:lnTo>
                  <a:lnTo>
                    <a:pt x="42811" y="275688"/>
                  </a:lnTo>
                  <a:lnTo>
                    <a:pt x="45653" y="278054"/>
                  </a:lnTo>
                  <a:lnTo>
                    <a:pt x="46036" y="277816"/>
                  </a:lnTo>
                  <a:lnTo>
                    <a:pt x="46605" y="276931"/>
                  </a:lnTo>
                  <a:lnTo>
                    <a:pt x="46962" y="274327"/>
                  </a:lnTo>
                  <a:lnTo>
                    <a:pt x="46750" y="272701"/>
                  </a:lnTo>
                  <a:lnTo>
                    <a:pt x="43552" y="272040"/>
                  </a:lnTo>
                  <a:close/>
                  <a:moveTo>
                    <a:pt x="45441" y="259695"/>
                  </a:moveTo>
                  <a:lnTo>
                    <a:pt x="46988" y="260462"/>
                  </a:lnTo>
                  <a:lnTo>
                    <a:pt x="48997" y="259524"/>
                  </a:lnTo>
                  <a:lnTo>
                    <a:pt x="49671" y="258585"/>
                  </a:lnTo>
                  <a:lnTo>
                    <a:pt x="49856" y="257382"/>
                  </a:lnTo>
                  <a:lnTo>
                    <a:pt x="49737" y="256801"/>
                  </a:lnTo>
                  <a:lnTo>
                    <a:pt x="47821" y="255320"/>
                  </a:lnTo>
                  <a:lnTo>
                    <a:pt x="46737" y="255479"/>
                  </a:lnTo>
                  <a:lnTo>
                    <a:pt x="43631" y="253140"/>
                  </a:lnTo>
                  <a:lnTo>
                    <a:pt x="43022" y="253523"/>
                  </a:lnTo>
                  <a:lnTo>
                    <a:pt x="42110" y="254924"/>
                  </a:lnTo>
                  <a:lnTo>
                    <a:pt x="42679" y="255942"/>
                  </a:lnTo>
                  <a:lnTo>
                    <a:pt x="44543" y="257144"/>
                  </a:lnTo>
                  <a:lnTo>
                    <a:pt x="45441" y="259695"/>
                  </a:lnTo>
                  <a:close/>
                  <a:moveTo>
                    <a:pt x="34881" y="242050"/>
                  </a:moveTo>
                  <a:lnTo>
                    <a:pt x="35291" y="244112"/>
                  </a:lnTo>
                  <a:lnTo>
                    <a:pt x="36150" y="246121"/>
                  </a:lnTo>
                  <a:lnTo>
                    <a:pt x="38014" y="247575"/>
                  </a:lnTo>
                  <a:lnTo>
                    <a:pt x="37009" y="243689"/>
                  </a:lnTo>
                  <a:lnTo>
                    <a:pt x="34881" y="242050"/>
                  </a:lnTo>
                  <a:close/>
                  <a:moveTo>
                    <a:pt x="23434" y="239354"/>
                  </a:moveTo>
                  <a:lnTo>
                    <a:pt x="22192" y="238217"/>
                  </a:lnTo>
                  <a:lnTo>
                    <a:pt x="22443" y="240662"/>
                  </a:lnTo>
                  <a:lnTo>
                    <a:pt x="24426" y="244390"/>
                  </a:lnTo>
                  <a:lnTo>
                    <a:pt x="25735" y="245500"/>
                  </a:lnTo>
                  <a:lnTo>
                    <a:pt x="25087" y="242817"/>
                  </a:lnTo>
                  <a:lnTo>
                    <a:pt x="23434" y="239354"/>
                  </a:lnTo>
                  <a:close/>
                  <a:moveTo>
                    <a:pt x="217347" y="192498"/>
                  </a:moveTo>
                  <a:lnTo>
                    <a:pt x="217294" y="191639"/>
                  </a:lnTo>
                  <a:lnTo>
                    <a:pt x="217003" y="191348"/>
                  </a:lnTo>
                  <a:lnTo>
                    <a:pt x="215959" y="191071"/>
                  </a:lnTo>
                  <a:lnTo>
                    <a:pt x="214558" y="191626"/>
                  </a:lnTo>
                  <a:lnTo>
                    <a:pt x="210368" y="193926"/>
                  </a:lnTo>
                  <a:lnTo>
                    <a:pt x="207090" y="198168"/>
                  </a:lnTo>
                  <a:lnTo>
                    <a:pt x="205438" y="199107"/>
                  </a:lnTo>
                  <a:lnTo>
                    <a:pt x="203707" y="199490"/>
                  </a:lnTo>
                  <a:lnTo>
                    <a:pt x="201512" y="198750"/>
                  </a:lnTo>
                  <a:lnTo>
                    <a:pt x="199120" y="198274"/>
                  </a:lnTo>
                  <a:lnTo>
                    <a:pt x="195948" y="199345"/>
                  </a:lnTo>
                  <a:lnTo>
                    <a:pt x="194243" y="198856"/>
                  </a:lnTo>
                  <a:lnTo>
                    <a:pt x="193370" y="197997"/>
                  </a:lnTo>
                  <a:lnTo>
                    <a:pt x="192525" y="196675"/>
                  </a:lnTo>
                  <a:lnTo>
                    <a:pt x="192696" y="195009"/>
                  </a:lnTo>
                  <a:lnTo>
                    <a:pt x="192274" y="193780"/>
                  </a:lnTo>
                  <a:lnTo>
                    <a:pt x="190859" y="193159"/>
                  </a:lnTo>
                  <a:lnTo>
                    <a:pt x="189247" y="192630"/>
                  </a:lnTo>
                  <a:lnTo>
                    <a:pt x="188110" y="191018"/>
                  </a:lnTo>
                  <a:lnTo>
                    <a:pt x="187502" y="189260"/>
                  </a:lnTo>
                  <a:lnTo>
                    <a:pt x="187555" y="186973"/>
                  </a:lnTo>
                  <a:lnTo>
                    <a:pt x="187397" y="184528"/>
                  </a:lnTo>
                  <a:lnTo>
                    <a:pt x="186498" y="183405"/>
                  </a:lnTo>
                  <a:lnTo>
                    <a:pt x="184158" y="182797"/>
                  </a:lnTo>
                  <a:lnTo>
                    <a:pt x="178316" y="181686"/>
                  </a:lnTo>
                  <a:lnTo>
                    <a:pt x="173254" y="181078"/>
                  </a:lnTo>
                  <a:lnTo>
                    <a:pt x="171205" y="181369"/>
                  </a:lnTo>
                  <a:lnTo>
                    <a:pt x="169460" y="181105"/>
                  </a:lnTo>
                  <a:lnTo>
                    <a:pt x="168416" y="180655"/>
                  </a:lnTo>
                  <a:lnTo>
                    <a:pt x="167834" y="179876"/>
                  </a:lnTo>
                  <a:lnTo>
                    <a:pt x="167649" y="178765"/>
                  </a:lnTo>
                  <a:lnTo>
                    <a:pt x="168099" y="176228"/>
                  </a:lnTo>
                  <a:lnTo>
                    <a:pt x="168667" y="173743"/>
                  </a:lnTo>
                  <a:lnTo>
                    <a:pt x="170478" y="170134"/>
                  </a:lnTo>
                  <a:lnTo>
                    <a:pt x="170253" y="167636"/>
                  </a:lnTo>
                  <a:lnTo>
                    <a:pt x="169725" y="164755"/>
                  </a:lnTo>
                  <a:lnTo>
                    <a:pt x="170319" y="160895"/>
                  </a:lnTo>
                  <a:lnTo>
                    <a:pt x="171892" y="158014"/>
                  </a:lnTo>
                  <a:lnTo>
                    <a:pt x="172752" y="157115"/>
                  </a:lnTo>
                  <a:lnTo>
                    <a:pt x="172328" y="155833"/>
                  </a:lnTo>
                  <a:lnTo>
                    <a:pt x="171363" y="154657"/>
                  </a:lnTo>
                  <a:lnTo>
                    <a:pt x="170135" y="154009"/>
                  </a:lnTo>
                  <a:lnTo>
                    <a:pt x="168138" y="153256"/>
                  </a:lnTo>
                  <a:lnTo>
                    <a:pt x="165164" y="153044"/>
                  </a:lnTo>
                  <a:lnTo>
                    <a:pt x="161028" y="152278"/>
                  </a:lnTo>
                  <a:lnTo>
                    <a:pt x="156110" y="150559"/>
                  </a:lnTo>
                  <a:lnTo>
                    <a:pt x="156163" y="147281"/>
                  </a:lnTo>
                  <a:lnTo>
                    <a:pt x="155794" y="145220"/>
                  </a:lnTo>
                  <a:lnTo>
                    <a:pt x="154961" y="143528"/>
                  </a:lnTo>
                  <a:lnTo>
                    <a:pt x="153824" y="142325"/>
                  </a:lnTo>
                  <a:lnTo>
                    <a:pt x="153137" y="141254"/>
                  </a:lnTo>
                  <a:lnTo>
                    <a:pt x="153533" y="138320"/>
                  </a:lnTo>
                  <a:lnTo>
                    <a:pt x="151961" y="135108"/>
                  </a:lnTo>
                  <a:lnTo>
                    <a:pt x="150480" y="133826"/>
                  </a:lnTo>
                  <a:lnTo>
                    <a:pt x="148907" y="132161"/>
                  </a:lnTo>
                  <a:lnTo>
                    <a:pt x="148537" y="130376"/>
                  </a:lnTo>
                  <a:lnTo>
                    <a:pt x="148881" y="128711"/>
                  </a:lnTo>
                  <a:lnTo>
                    <a:pt x="151551" y="125129"/>
                  </a:lnTo>
                  <a:lnTo>
                    <a:pt x="151445" y="124270"/>
                  </a:lnTo>
                  <a:lnTo>
                    <a:pt x="150665" y="124336"/>
                  </a:lnTo>
                  <a:lnTo>
                    <a:pt x="149753" y="124415"/>
                  </a:lnTo>
                  <a:lnTo>
                    <a:pt x="145550" y="125724"/>
                  </a:lnTo>
                  <a:lnTo>
                    <a:pt x="144955" y="124904"/>
                  </a:lnTo>
                  <a:lnTo>
                    <a:pt x="143303" y="124429"/>
                  </a:lnTo>
                  <a:lnTo>
                    <a:pt x="140078" y="124336"/>
                  </a:lnTo>
                  <a:lnTo>
                    <a:pt x="136351" y="124574"/>
                  </a:lnTo>
                  <a:lnTo>
                    <a:pt x="131791" y="125856"/>
                  </a:lnTo>
                  <a:lnTo>
                    <a:pt x="127772" y="128090"/>
                  </a:lnTo>
                  <a:lnTo>
                    <a:pt x="126014" y="129623"/>
                  </a:lnTo>
                  <a:lnTo>
                    <a:pt x="124468" y="130575"/>
                  </a:lnTo>
                  <a:lnTo>
                    <a:pt x="123146" y="130879"/>
                  </a:lnTo>
                  <a:lnTo>
                    <a:pt x="121455" y="130205"/>
                  </a:lnTo>
                  <a:lnTo>
                    <a:pt x="121217" y="128011"/>
                  </a:lnTo>
                  <a:lnTo>
                    <a:pt x="123583" y="123992"/>
                  </a:lnTo>
                  <a:lnTo>
                    <a:pt x="123583" y="121217"/>
                  </a:lnTo>
                  <a:lnTo>
                    <a:pt x="122301" y="118838"/>
                  </a:lnTo>
                  <a:lnTo>
                    <a:pt x="121904" y="116934"/>
                  </a:lnTo>
                  <a:lnTo>
                    <a:pt x="120675" y="115718"/>
                  </a:lnTo>
                  <a:lnTo>
                    <a:pt x="119115" y="115124"/>
                  </a:lnTo>
                  <a:lnTo>
                    <a:pt x="118124" y="113775"/>
                  </a:lnTo>
                  <a:lnTo>
                    <a:pt x="117450" y="109837"/>
                  </a:lnTo>
                  <a:lnTo>
                    <a:pt x="118110" y="105779"/>
                  </a:lnTo>
                  <a:lnTo>
                    <a:pt x="120027" y="104497"/>
                  </a:lnTo>
                  <a:lnTo>
                    <a:pt x="121217" y="103876"/>
                  </a:lnTo>
                  <a:lnTo>
                    <a:pt x="121428" y="103083"/>
                  </a:lnTo>
                  <a:lnTo>
                    <a:pt x="120305" y="100241"/>
                  </a:lnTo>
                  <a:lnTo>
                    <a:pt x="120107" y="98430"/>
                  </a:lnTo>
                  <a:lnTo>
                    <a:pt x="120794" y="94927"/>
                  </a:lnTo>
                  <a:lnTo>
                    <a:pt x="121614" y="92271"/>
                  </a:lnTo>
                  <a:lnTo>
                    <a:pt x="124072" y="92720"/>
                  </a:lnTo>
                  <a:lnTo>
                    <a:pt x="125037" y="92059"/>
                  </a:lnTo>
                  <a:lnTo>
                    <a:pt x="126054" y="91121"/>
                  </a:lnTo>
                  <a:lnTo>
                    <a:pt x="127072" y="89522"/>
                  </a:lnTo>
                  <a:lnTo>
                    <a:pt x="127614" y="87631"/>
                  </a:lnTo>
                  <a:lnTo>
                    <a:pt x="127905" y="83243"/>
                  </a:lnTo>
                  <a:lnTo>
                    <a:pt x="128513" y="82582"/>
                  </a:lnTo>
                  <a:lnTo>
                    <a:pt x="131645" y="83309"/>
                  </a:lnTo>
                  <a:lnTo>
                    <a:pt x="132465" y="82807"/>
                  </a:lnTo>
                  <a:lnTo>
                    <a:pt x="133667" y="80230"/>
                  </a:lnTo>
                  <a:lnTo>
                    <a:pt x="134659" y="77097"/>
                  </a:lnTo>
                  <a:lnTo>
                    <a:pt x="136734" y="76132"/>
                  </a:lnTo>
                  <a:lnTo>
                    <a:pt x="138346" y="76040"/>
                  </a:lnTo>
                  <a:lnTo>
                    <a:pt x="138901" y="74996"/>
                  </a:lnTo>
                  <a:lnTo>
                    <a:pt x="138584" y="73462"/>
                  </a:lnTo>
                  <a:lnTo>
                    <a:pt x="136602" y="71030"/>
                  </a:lnTo>
                  <a:lnTo>
                    <a:pt x="135597" y="69087"/>
                  </a:lnTo>
                  <a:lnTo>
                    <a:pt x="135571" y="67911"/>
                  </a:lnTo>
                  <a:lnTo>
                    <a:pt x="137646" y="67197"/>
                  </a:lnTo>
                  <a:lnTo>
                    <a:pt x="137924" y="65783"/>
                  </a:lnTo>
                  <a:lnTo>
                    <a:pt x="137025" y="62690"/>
                  </a:lnTo>
                  <a:lnTo>
                    <a:pt x="137249" y="58976"/>
                  </a:lnTo>
                  <a:lnTo>
                    <a:pt x="136972" y="54628"/>
                  </a:lnTo>
                  <a:lnTo>
                    <a:pt x="136535" y="51389"/>
                  </a:lnTo>
                  <a:lnTo>
                    <a:pt x="136047" y="48918"/>
                  </a:lnTo>
                  <a:lnTo>
                    <a:pt x="135333" y="46327"/>
                  </a:lnTo>
                  <a:lnTo>
                    <a:pt x="134104" y="41595"/>
                  </a:lnTo>
                  <a:lnTo>
                    <a:pt x="132293" y="37471"/>
                  </a:lnTo>
                  <a:lnTo>
                    <a:pt x="132174" y="35925"/>
                  </a:lnTo>
                  <a:lnTo>
                    <a:pt x="131037" y="30929"/>
                  </a:lnTo>
                  <a:lnTo>
                    <a:pt x="129557" y="26673"/>
                  </a:lnTo>
                  <a:lnTo>
                    <a:pt x="128169" y="25933"/>
                  </a:lnTo>
                  <a:lnTo>
                    <a:pt x="125592" y="24558"/>
                  </a:lnTo>
                  <a:lnTo>
                    <a:pt x="124283" y="24294"/>
                  </a:lnTo>
                  <a:lnTo>
                    <a:pt x="123332" y="24796"/>
                  </a:lnTo>
                  <a:lnTo>
                    <a:pt x="123239" y="26276"/>
                  </a:lnTo>
                  <a:lnTo>
                    <a:pt x="122512" y="27664"/>
                  </a:lnTo>
                  <a:lnTo>
                    <a:pt x="121204" y="27320"/>
                  </a:lnTo>
                  <a:lnTo>
                    <a:pt x="120331" y="25933"/>
                  </a:lnTo>
                  <a:lnTo>
                    <a:pt x="119168" y="24122"/>
                  </a:lnTo>
                  <a:lnTo>
                    <a:pt x="114740" y="15517"/>
                  </a:lnTo>
                  <a:lnTo>
                    <a:pt x="113934" y="13046"/>
                  </a:lnTo>
                  <a:lnTo>
                    <a:pt x="112956" y="10587"/>
                  </a:lnTo>
                  <a:lnTo>
                    <a:pt x="111793" y="9358"/>
                  </a:lnTo>
                  <a:lnTo>
                    <a:pt x="110696" y="8631"/>
                  </a:lnTo>
                  <a:lnTo>
                    <a:pt x="107960" y="5736"/>
                  </a:lnTo>
                  <a:lnTo>
                    <a:pt x="106585" y="4534"/>
                  </a:lnTo>
                  <a:lnTo>
                    <a:pt x="105990" y="4335"/>
                  </a:lnTo>
                  <a:lnTo>
                    <a:pt x="104867" y="4547"/>
                  </a:lnTo>
                  <a:lnTo>
                    <a:pt x="103730" y="4547"/>
                  </a:lnTo>
                  <a:lnTo>
                    <a:pt x="102488" y="3106"/>
                  </a:lnTo>
                  <a:lnTo>
                    <a:pt x="101258" y="1348"/>
                  </a:lnTo>
                  <a:lnTo>
                    <a:pt x="100214" y="476"/>
                  </a:lnTo>
                  <a:lnTo>
                    <a:pt x="98681" y="0"/>
                  </a:lnTo>
                  <a:lnTo>
                    <a:pt x="97240" y="198"/>
                  </a:lnTo>
                  <a:lnTo>
                    <a:pt x="96699" y="1718"/>
                  </a:lnTo>
                  <a:lnTo>
                    <a:pt x="96289" y="2591"/>
                  </a:lnTo>
                  <a:lnTo>
                    <a:pt x="95601" y="4613"/>
                  </a:lnTo>
                  <a:lnTo>
                    <a:pt x="94386" y="7415"/>
                  </a:lnTo>
                  <a:lnTo>
                    <a:pt x="93778" y="8446"/>
                  </a:lnTo>
                  <a:lnTo>
                    <a:pt x="93857" y="10217"/>
                  </a:lnTo>
                  <a:lnTo>
                    <a:pt x="94082" y="12173"/>
                  </a:lnTo>
                  <a:lnTo>
                    <a:pt x="95284" y="13733"/>
                  </a:lnTo>
                  <a:lnTo>
                    <a:pt x="95667" y="15108"/>
                  </a:lnTo>
                  <a:lnTo>
                    <a:pt x="95720" y="16363"/>
                  </a:lnTo>
                  <a:lnTo>
                    <a:pt x="95205" y="17236"/>
                  </a:lnTo>
                  <a:lnTo>
                    <a:pt x="93368" y="17711"/>
                  </a:lnTo>
                  <a:lnTo>
                    <a:pt x="92020" y="19218"/>
                  </a:lnTo>
                  <a:lnTo>
                    <a:pt x="89852" y="21386"/>
                  </a:lnTo>
                  <a:lnTo>
                    <a:pt x="88107" y="23130"/>
                  </a:lnTo>
                  <a:lnTo>
                    <a:pt x="86891" y="24664"/>
                  </a:lnTo>
                  <a:lnTo>
                    <a:pt x="86666" y="26276"/>
                  </a:lnTo>
                  <a:lnTo>
                    <a:pt x="87235" y="28312"/>
                  </a:lnTo>
                  <a:lnTo>
                    <a:pt x="88094" y="30440"/>
                  </a:lnTo>
                  <a:lnTo>
                    <a:pt x="94491" y="38251"/>
                  </a:lnTo>
                  <a:lnTo>
                    <a:pt x="94716" y="39599"/>
                  </a:lnTo>
                  <a:lnTo>
                    <a:pt x="93248" y="39983"/>
                  </a:lnTo>
                  <a:lnTo>
                    <a:pt x="91028" y="39097"/>
                  </a:lnTo>
                  <a:lnTo>
                    <a:pt x="89019" y="37841"/>
                  </a:lnTo>
                  <a:lnTo>
                    <a:pt x="86376" y="34498"/>
                  </a:lnTo>
                  <a:lnTo>
                    <a:pt x="84578" y="33493"/>
                  </a:lnTo>
                  <a:lnTo>
                    <a:pt x="82939" y="33268"/>
                  </a:lnTo>
                  <a:lnTo>
                    <a:pt x="73819" y="34987"/>
                  </a:lnTo>
                  <a:lnTo>
                    <a:pt x="71902" y="35476"/>
                  </a:lnTo>
                  <a:lnTo>
                    <a:pt x="69021" y="36731"/>
                  </a:lnTo>
                  <a:lnTo>
                    <a:pt x="67316" y="39243"/>
                  </a:lnTo>
                  <a:lnTo>
                    <a:pt x="66166" y="41542"/>
                  </a:lnTo>
                  <a:lnTo>
                    <a:pt x="64699" y="42467"/>
                  </a:lnTo>
                  <a:lnTo>
                    <a:pt x="62650" y="44252"/>
                  </a:lnTo>
                  <a:lnTo>
                    <a:pt x="57033" y="49750"/>
                  </a:lnTo>
                  <a:lnTo>
                    <a:pt x="53623" y="52116"/>
                  </a:lnTo>
                  <a:lnTo>
                    <a:pt x="51270" y="52989"/>
                  </a:lnTo>
                  <a:lnTo>
                    <a:pt x="49737" y="54231"/>
                  </a:lnTo>
                  <a:lnTo>
                    <a:pt x="49155" y="56267"/>
                  </a:lnTo>
                  <a:lnTo>
                    <a:pt x="48693" y="57720"/>
                  </a:lnTo>
                  <a:lnTo>
                    <a:pt x="49116" y="61302"/>
                  </a:lnTo>
                  <a:lnTo>
                    <a:pt x="50332" y="65717"/>
                  </a:lnTo>
                  <a:lnTo>
                    <a:pt x="51786" y="68532"/>
                  </a:lnTo>
                  <a:lnTo>
                    <a:pt x="52394" y="69127"/>
                  </a:lnTo>
                  <a:lnTo>
                    <a:pt x="52619" y="69946"/>
                  </a:lnTo>
                  <a:lnTo>
                    <a:pt x="51931" y="71467"/>
                  </a:lnTo>
                  <a:lnTo>
                    <a:pt x="50887" y="72762"/>
                  </a:lnTo>
                  <a:lnTo>
                    <a:pt x="50411" y="73568"/>
                  </a:lnTo>
                  <a:lnTo>
                    <a:pt x="50530" y="77599"/>
                  </a:lnTo>
                  <a:lnTo>
                    <a:pt x="49750" y="79582"/>
                  </a:lnTo>
                  <a:lnTo>
                    <a:pt x="48191" y="82490"/>
                  </a:lnTo>
                  <a:lnTo>
                    <a:pt x="46724" y="84697"/>
                  </a:lnTo>
                  <a:lnTo>
                    <a:pt x="44146" y="86402"/>
                  </a:lnTo>
                  <a:lnTo>
                    <a:pt x="43287" y="87790"/>
                  </a:lnTo>
                  <a:lnTo>
                    <a:pt x="42666" y="90341"/>
                  </a:lnTo>
                  <a:lnTo>
                    <a:pt x="42401" y="92495"/>
                  </a:lnTo>
                  <a:lnTo>
                    <a:pt x="42494" y="93275"/>
                  </a:lnTo>
                  <a:lnTo>
                    <a:pt x="42930" y="93963"/>
                  </a:lnTo>
                  <a:lnTo>
                    <a:pt x="44252" y="94729"/>
                  </a:lnTo>
                  <a:lnTo>
                    <a:pt x="45825" y="95469"/>
                  </a:lnTo>
                  <a:lnTo>
                    <a:pt x="46697" y="96619"/>
                  </a:lnTo>
                  <a:lnTo>
                    <a:pt x="47014" y="98007"/>
                  </a:lnTo>
                  <a:lnTo>
                    <a:pt x="46473" y="101338"/>
                  </a:lnTo>
                  <a:lnTo>
                    <a:pt x="45270" y="105964"/>
                  </a:lnTo>
                  <a:lnTo>
                    <a:pt x="43631" y="109625"/>
                  </a:lnTo>
                  <a:lnTo>
                    <a:pt x="41886" y="113115"/>
                  </a:lnTo>
                  <a:lnTo>
                    <a:pt x="41516" y="114251"/>
                  </a:lnTo>
                  <a:lnTo>
                    <a:pt x="40115" y="118547"/>
                  </a:lnTo>
                  <a:lnTo>
                    <a:pt x="39203" y="124442"/>
                  </a:lnTo>
                  <a:lnTo>
                    <a:pt x="38581" y="128407"/>
                  </a:lnTo>
                  <a:lnTo>
                    <a:pt x="37934" y="131130"/>
                  </a:lnTo>
                  <a:lnTo>
                    <a:pt x="36665" y="131249"/>
                  </a:lnTo>
                  <a:lnTo>
                    <a:pt x="34987" y="130376"/>
                  </a:lnTo>
                  <a:lnTo>
                    <a:pt x="31034" y="129213"/>
                  </a:lnTo>
                  <a:lnTo>
                    <a:pt x="28470" y="128275"/>
                  </a:lnTo>
                  <a:lnTo>
                    <a:pt x="26580" y="127442"/>
                  </a:lnTo>
                  <a:lnTo>
                    <a:pt x="25364" y="127469"/>
                  </a:lnTo>
                  <a:lnTo>
                    <a:pt x="23765" y="128011"/>
                  </a:lnTo>
                  <a:lnTo>
                    <a:pt x="22100" y="128381"/>
                  </a:lnTo>
                  <a:lnTo>
                    <a:pt x="21029" y="127971"/>
                  </a:lnTo>
                  <a:lnTo>
                    <a:pt x="18319" y="125526"/>
                  </a:lnTo>
                  <a:lnTo>
                    <a:pt x="17645" y="125803"/>
                  </a:lnTo>
                  <a:lnTo>
                    <a:pt x="17354" y="126993"/>
                  </a:lnTo>
                  <a:lnTo>
                    <a:pt x="19945" y="133998"/>
                  </a:lnTo>
                  <a:lnTo>
                    <a:pt x="21346" y="136602"/>
                  </a:lnTo>
                  <a:lnTo>
                    <a:pt x="21796" y="140950"/>
                  </a:lnTo>
                  <a:lnTo>
                    <a:pt x="22126" y="146290"/>
                  </a:lnTo>
                  <a:lnTo>
                    <a:pt x="22311" y="152132"/>
                  </a:lnTo>
                  <a:lnTo>
                    <a:pt x="22086" y="153481"/>
                  </a:lnTo>
                  <a:lnTo>
                    <a:pt x="21280" y="155027"/>
                  </a:lnTo>
                  <a:lnTo>
                    <a:pt x="20011" y="155450"/>
                  </a:lnTo>
                  <a:lnTo>
                    <a:pt x="18716" y="154842"/>
                  </a:lnTo>
                  <a:lnTo>
                    <a:pt x="17764" y="154987"/>
                  </a:lnTo>
                  <a:lnTo>
                    <a:pt x="17579" y="155965"/>
                  </a:lnTo>
                  <a:lnTo>
                    <a:pt x="18200" y="158490"/>
                  </a:lnTo>
                  <a:lnTo>
                    <a:pt x="17407" y="161384"/>
                  </a:lnTo>
                  <a:lnTo>
                    <a:pt x="16866" y="163856"/>
                  </a:lnTo>
                  <a:lnTo>
                    <a:pt x="17407" y="166262"/>
                  </a:lnTo>
                  <a:lnTo>
                    <a:pt x="18135" y="168694"/>
                  </a:lnTo>
                  <a:lnTo>
                    <a:pt x="20209" y="173967"/>
                  </a:lnTo>
                  <a:lnTo>
                    <a:pt x="20474" y="175897"/>
                  </a:lnTo>
                  <a:lnTo>
                    <a:pt x="20421" y="177629"/>
                  </a:lnTo>
                  <a:lnTo>
                    <a:pt x="19787" y="178342"/>
                  </a:lnTo>
                  <a:lnTo>
                    <a:pt x="18531" y="178223"/>
                  </a:lnTo>
                  <a:lnTo>
                    <a:pt x="17949" y="178937"/>
                  </a:lnTo>
                  <a:lnTo>
                    <a:pt x="17579" y="180021"/>
                  </a:lnTo>
                  <a:lnTo>
                    <a:pt x="16693" y="184026"/>
                  </a:lnTo>
                  <a:lnTo>
                    <a:pt x="15398" y="184449"/>
                  </a:lnTo>
                  <a:lnTo>
                    <a:pt x="13971" y="183854"/>
                  </a:lnTo>
                  <a:lnTo>
                    <a:pt x="11605" y="181184"/>
                  </a:lnTo>
                  <a:lnTo>
                    <a:pt x="10270" y="180404"/>
                  </a:lnTo>
                  <a:lnTo>
                    <a:pt x="9490" y="180444"/>
                  </a:lnTo>
                  <a:lnTo>
                    <a:pt x="9226" y="181144"/>
                  </a:lnTo>
                  <a:lnTo>
                    <a:pt x="8895" y="182744"/>
                  </a:lnTo>
                  <a:lnTo>
                    <a:pt x="8485" y="183814"/>
                  </a:lnTo>
                  <a:lnTo>
                    <a:pt x="7243" y="184753"/>
                  </a:lnTo>
                  <a:lnTo>
                    <a:pt x="7574" y="185823"/>
                  </a:lnTo>
                  <a:lnTo>
                    <a:pt x="8789" y="195181"/>
                  </a:lnTo>
                  <a:lnTo>
                    <a:pt x="9517" y="199186"/>
                  </a:lnTo>
                  <a:lnTo>
                    <a:pt x="10706" y="202477"/>
                  </a:lnTo>
                  <a:lnTo>
                    <a:pt x="11010" y="203733"/>
                  </a:lnTo>
                  <a:lnTo>
                    <a:pt x="10362" y="204751"/>
                  </a:lnTo>
                  <a:lnTo>
                    <a:pt x="9623" y="204949"/>
                  </a:lnTo>
                  <a:lnTo>
                    <a:pt x="8710" y="203350"/>
                  </a:lnTo>
                  <a:lnTo>
                    <a:pt x="6913" y="202134"/>
                  </a:lnTo>
                  <a:lnTo>
                    <a:pt x="4322" y="200838"/>
                  </a:lnTo>
                  <a:lnTo>
                    <a:pt x="3186" y="199966"/>
                  </a:lnTo>
                  <a:lnTo>
                    <a:pt x="1983" y="200310"/>
                  </a:lnTo>
                  <a:lnTo>
                    <a:pt x="476" y="202279"/>
                  </a:lnTo>
                  <a:lnTo>
                    <a:pt x="0" y="204103"/>
                  </a:lnTo>
                  <a:lnTo>
                    <a:pt x="622" y="206667"/>
                  </a:lnTo>
                  <a:lnTo>
                    <a:pt x="1493" y="209192"/>
                  </a:lnTo>
                  <a:lnTo>
                    <a:pt x="2895" y="210632"/>
                  </a:lnTo>
                  <a:lnTo>
                    <a:pt x="3186" y="212232"/>
                  </a:lnTo>
                  <a:lnTo>
                    <a:pt x="3873" y="214294"/>
                  </a:lnTo>
                  <a:lnTo>
                    <a:pt x="4732" y="216197"/>
                  </a:lnTo>
                  <a:lnTo>
                    <a:pt x="5274" y="218246"/>
                  </a:lnTo>
                  <a:lnTo>
                    <a:pt x="6860" y="220347"/>
                  </a:lnTo>
                  <a:lnTo>
                    <a:pt x="13336" y="227339"/>
                  </a:lnTo>
                  <a:lnTo>
                    <a:pt x="16746" y="232256"/>
                  </a:lnTo>
                  <a:lnTo>
                    <a:pt x="16442" y="227802"/>
                  </a:lnTo>
                  <a:lnTo>
                    <a:pt x="15478" y="224683"/>
                  </a:lnTo>
                  <a:lnTo>
                    <a:pt x="16138" y="224722"/>
                  </a:lnTo>
                  <a:lnTo>
                    <a:pt x="17711" y="227366"/>
                  </a:lnTo>
                  <a:lnTo>
                    <a:pt x="19456" y="228899"/>
                  </a:lnTo>
                  <a:lnTo>
                    <a:pt x="20699" y="231000"/>
                  </a:lnTo>
                  <a:lnTo>
                    <a:pt x="20355" y="232084"/>
                  </a:lnTo>
                  <a:lnTo>
                    <a:pt x="19734" y="232626"/>
                  </a:lnTo>
                  <a:lnTo>
                    <a:pt x="18690" y="234635"/>
                  </a:lnTo>
                  <a:lnTo>
                    <a:pt x="19720" y="235587"/>
                  </a:lnTo>
                  <a:lnTo>
                    <a:pt x="21135" y="236301"/>
                  </a:lnTo>
                  <a:lnTo>
                    <a:pt x="23329" y="232467"/>
                  </a:lnTo>
                  <a:lnTo>
                    <a:pt x="23818" y="230829"/>
                  </a:lnTo>
                  <a:lnTo>
                    <a:pt x="24016" y="229124"/>
                  </a:lnTo>
                  <a:lnTo>
                    <a:pt x="24888" y="229930"/>
                  </a:lnTo>
                  <a:lnTo>
                    <a:pt x="24281" y="235362"/>
                  </a:lnTo>
                  <a:lnTo>
                    <a:pt x="25576" y="235270"/>
                  </a:lnTo>
                  <a:lnTo>
                    <a:pt x="26263" y="235481"/>
                  </a:lnTo>
                  <a:lnTo>
                    <a:pt x="25087" y="236935"/>
                  </a:lnTo>
                  <a:lnTo>
                    <a:pt x="24333" y="238481"/>
                  </a:lnTo>
                  <a:lnTo>
                    <a:pt x="28206" y="244601"/>
                  </a:lnTo>
                  <a:lnTo>
                    <a:pt x="29726" y="244799"/>
                  </a:lnTo>
                  <a:lnTo>
                    <a:pt x="29766" y="243464"/>
                  </a:lnTo>
                  <a:lnTo>
                    <a:pt x="28232" y="239446"/>
                  </a:lnTo>
                  <a:lnTo>
                    <a:pt x="30426" y="238614"/>
                  </a:lnTo>
                  <a:lnTo>
                    <a:pt x="33215" y="238944"/>
                  </a:lnTo>
                  <a:lnTo>
                    <a:pt x="34445" y="239512"/>
                  </a:lnTo>
                  <a:lnTo>
                    <a:pt x="35264" y="240332"/>
                  </a:lnTo>
                  <a:lnTo>
                    <a:pt x="39110" y="243147"/>
                  </a:lnTo>
                  <a:lnTo>
                    <a:pt x="42177" y="243068"/>
                  </a:lnTo>
                  <a:lnTo>
                    <a:pt x="41225" y="244707"/>
                  </a:lnTo>
                  <a:lnTo>
                    <a:pt x="40313" y="246914"/>
                  </a:lnTo>
                  <a:lnTo>
                    <a:pt x="41859" y="248157"/>
                  </a:lnTo>
                  <a:lnTo>
                    <a:pt x="43710" y="249135"/>
                  </a:lnTo>
                  <a:lnTo>
                    <a:pt x="44411" y="250522"/>
                  </a:lnTo>
                  <a:lnTo>
                    <a:pt x="44767" y="251606"/>
                  </a:lnTo>
                  <a:lnTo>
                    <a:pt x="46737" y="253734"/>
                  </a:lnTo>
                  <a:lnTo>
                    <a:pt x="48032" y="254594"/>
                  </a:lnTo>
                  <a:lnTo>
                    <a:pt x="49896" y="255215"/>
                  </a:lnTo>
                  <a:lnTo>
                    <a:pt x="50953" y="256365"/>
                  </a:lnTo>
                  <a:lnTo>
                    <a:pt x="50451" y="259510"/>
                  </a:lnTo>
                  <a:lnTo>
                    <a:pt x="48786" y="261136"/>
                  </a:lnTo>
                  <a:lnTo>
                    <a:pt x="47397" y="262074"/>
                  </a:lnTo>
                  <a:lnTo>
                    <a:pt x="44926" y="261281"/>
                  </a:lnTo>
                  <a:lnTo>
                    <a:pt x="40802" y="257475"/>
                  </a:lnTo>
                  <a:lnTo>
                    <a:pt x="39639" y="257581"/>
                  </a:lnTo>
                  <a:lnTo>
                    <a:pt x="38820" y="258374"/>
                  </a:lnTo>
                  <a:lnTo>
                    <a:pt x="42018" y="263489"/>
                  </a:lnTo>
                  <a:lnTo>
                    <a:pt x="45204" y="268049"/>
                  </a:lnTo>
                  <a:lnTo>
                    <a:pt x="47754" y="269926"/>
                  </a:lnTo>
                  <a:lnTo>
                    <a:pt x="51138" y="271644"/>
                  </a:lnTo>
                  <a:lnTo>
                    <a:pt x="51719" y="269978"/>
                  </a:lnTo>
                  <a:lnTo>
                    <a:pt x="51760" y="268948"/>
                  </a:lnTo>
                  <a:lnTo>
                    <a:pt x="50570" y="264678"/>
                  </a:lnTo>
                  <a:lnTo>
                    <a:pt x="51931" y="263674"/>
                  </a:lnTo>
                  <a:lnTo>
                    <a:pt x="52143" y="261215"/>
                  </a:lnTo>
                  <a:lnTo>
                    <a:pt x="52631" y="260687"/>
                  </a:lnTo>
                  <a:lnTo>
                    <a:pt x="52975" y="264678"/>
                  </a:lnTo>
                  <a:lnTo>
                    <a:pt x="54601" y="271816"/>
                  </a:lnTo>
                  <a:lnTo>
                    <a:pt x="55275" y="273071"/>
                  </a:lnTo>
                  <a:lnTo>
                    <a:pt x="59439" y="276125"/>
                  </a:lnTo>
                  <a:lnTo>
                    <a:pt x="57628" y="276376"/>
                  </a:lnTo>
                  <a:lnTo>
                    <a:pt x="60047" y="279852"/>
                  </a:lnTo>
                  <a:lnTo>
                    <a:pt x="60734" y="282733"/>
                  </a:lnTo>
                  <a:lnTo>
                    <a:pt x="65822" y="291364"/>
                  </a:lnTo>
                  <a:lnTo>
                    <a:pt x="68651" y="302017"/>
                  </a:lnTo>
                  <a:lnTo>
                    <a:pt x="70687" y="305560"/>
                  </a:lnTo>
                  <a:lnTo>
                    <a:pt x="71823" y="309221"/>
                  </a:lnTo>
                  <a:lnTo>
                    <a:pt x="72075" y="316583"/>
                  </a:lnTo>
                  <a:lnTo>
                    <a:pt x="70805" y="320588"/>
                  </a:lnTo>
                  <a:lnTo>
                    <a:pt x="70383" y="321460"/>
                  </a:lnTo>
                  <a:lnTo>
                    <a:pt x="70462" y="326575"/>
                  </a:lnTo>
                  <a:lnTo>
                    <a:pt x="69444" y="329021"/>
                  </a:lnTo>
                  <a:lnTo>
                    <a:pt x="69021" y="335471"/>
                  </a:lnTo>
                  <a:lnTo>
                    <a:pt x="68598" y="337387"/>
                  </a:lnTo>
                  <a:lnTo>
                    <a:pt x="67382" y="338934"/>
                  </a:lnTo>
                  <a:lnTo>
                    <a:pt x="67184" y="349970"/>
                  </a:lnTo>
                  <a:lnTo>
                    <a:pt x="67753" y="353089"/>
                  </a:lnTo>
                  <a:lnTo>
                    <a:pt x="69629" y="353341"/>
                  </a:lnTo>
                  <a:lnTo>
                    <a:pt x="72881" y="350895"/>
                  </a:lnTo>
                  <a:lnTo>
                    <a:pt x="73938" y="348305"/>
                  </a:lnTo>
                  <a:lnTo>
                    <a:pt x="75881" y="345410"/>
                  </a:lnTo>
                  <a:lnTo>
                    <a:pt x="77057" y="344842"/>
                  </a:lnTo>
                  <a:lnTo>
                    <a:pt x="77652" y="344075"/>
                  </a:lnTo>
                  <a:lnTo>
                    <a:pt x="77705" y="341551"/>
                  </a:lnTo>
                  <a:lnTo>
                    <a:pt x="78036" y="339105"/>
                  </a:lnTo>
                  <a:lnTo>
                    <a:pt x="78551" y="340784"/>
                  </a:lnTo>
                  <a:lnTo>
                    <a:pt x="78802" y="342304"/>
                  </a:lnTo>
                  <a:lnTo>
                    <a:pt x="78221" y="346732"/>
                  </a:lnTo>
                  <a:lnTo>
                    <a:pt x="78657" y="349798"/>
                  </a:lnTo>
                  <a:lnTo>
                    <a:pt x="78141" y="351728"/>
                  </a:lnTo>
                  <a:lnTo>
                    <a:pt x="78498" y="353883"/>
                  </a:lnTo>
                  <a:lnTo>
                    <a:pt x="78882" y="356262"/>
                  </a:lnTo>
                  <a:lnTo>
                    <a:pt x="82054" y="354372"/>
                  </a:lnTo>
                  <a:lnTo>
                    <a:pt x="83084" y="352627"/>
                  </a:lnTo>
                  <a:lnTo>
                    <a:pt x="83177" y="350657"/>
                  </a:lnTo>
                  <a:lnTo>
                    <a:pt x="83745" y="348384"/>
                  </a:lnTo>
                  <a:lnTo>
                    <a:pt x="83996" y="349574"/>
                  </a:lnTo>
                  <a:lnTo>
                    <a:pt x="83772" y="351067"/>
                  </a:lnTo>
                  <a:lnTo>
                    <a:pt x="84169" y="352468"/>
                  </a:lnTo>
                  <a:lnTo>
                    <a:pt x="84327" y="354134"/>
                  </a:lnTo>
                  <a:lnTo>
                    <a:pt x="86085" y="358681"/>
                  </a:lnTo>
                  <a:lnTo>
                    <a:pt x="89376" y="358086"/>
                  </a:lnTo>
                  <a:lnTo>
                    <a:pt x="91848" y="358469"/>
                  </a:lnTo>
                  <a:lnTo>
                    <a:pt x="92905" y="357028"/>
                  </a:lnTo>
                  <a:lnTo>
                    <a:pt x="95073" y="352614"/>
                  </a:lnTo>
                  <a:lnTo>
                    <a:pt x="95218" y="350790"/>
                  </a:lnTo>
                  <a:lnTo>
                    <a:pt x="96011" y="353962"/>
                  </a:lnTo>
                  <a:lnTo>
                    <a:pt x="94927" y="356922"/>
                  </a:lnTo>
                  <a:lnTo>
                    <a:pt x="95152" y="360438"/>
                  </a:lnTo>
                  <a:lnTo>
                    <a:pt x="96395" y="361192"/>
                  </a:lnTo>
                  <a:lnTo>
                    <a:pt x="97425" y="361377"/>
                  </a:lnTo>
                  <a:lnTo>
                    <a:pt x="101179" y="358125"/>
                  </a:lnTo>
                  <a:lnTo>
                    <a:pt x="103809" y="354200"/>
                  </a:lnTo>
                  <a:lnTo>
                    <a:pt x="104299" y="351464"/>
                  </a:lnTo>
                  <a:lnTo>
                    <a:pt x="105276" y="348767"/>
                  </a:lnTo>
                  <a:lnTo>
                    <a:pt x="111158" y="346375"/>
                  </a:lnTo>
                  <a:lnTo>
                    <a:pt x="111555" y="345503"/>
                  </a:lnTo>
                  <a:lnTo>
                    <a:pt x="111648" y="343943"/>
                  </a:lnTo>
                  <a:lnTo>
                    <a:pt x="112546" y="343560"/>
                  </a:lnTo>
                  <a:lnTo>
                    <a:pt x="113921" y="343864"/>
                  </a:lnTo>
                  <a:lnTo>
                    <a:pt x="117608" y="341960"/>
                  </a:lnTo>
                  <a:lnTo>
                    <a:pt x="118269" y="340996"/>
                  </a:lnTo>
                  <a:lnTo>
                    <a:pt x="115718" y="337519"/>
                  </a:lnTo>
                  <a:lnTo>
                    <a:pt x="115533" y="335722"/>
                  </a:lnTo>
                  <a:lnTo>
                    <a:pt x="113894" y="331849"/>
                  </a:lnTo>
                  <a:lnTo>
                    <a:pt x="114621" y="331505"/>
                  </a:lnTo>
                  <a:lnTo>
                    <a:pt x="115375" y="331942"/>
                  </a:lnTo>
                  <a:lnTo>
                    <a:pt x="116048" y="334942"/>
                  </a:lnTo>
                  <a:lnTo>
                    <a:pt x="116749" y="336726"/>
                  </a:lnTo>
                  <a:lnTo>
                    <a:pt x="119022" y="338854"/>
                  </a:lnTo>
                  <a:lnTo>
                    <a:pt x="120727" y="339291"/>
                  </a:lnTo>
                  <a:lnTo>
                    <a:pt x="122552" y="339026"/>
                  </a:lnTo>
                  <a:lnTo>
                    <a:pt x="125248" y="337625"/>
                  </a:lnTo>
                  <a:lnTo>
                    <a:pt x="128301" y="333488"/>
                  </a:lnTo>
                  <a:lnTo>
                    <a:pt x="129200" y="331572"/>
                  </a:lnTo>
                  <a:lnTo>
                    <a:pt x="129901" y="327540"/>
                  </a:lnTo>
                  <a:lnTo>
                    <a:pt x="130786" y="324434"/>
                  </a:lnTo>
                  <a:lnTo>
                    <a:pt x="128790" y="319570"/>
                  </a:lnTo>
                  <a:lnTo>
                    <a:pt x="129901" y="316689"/>
                  </a:lnTo>
                  <a:lnTo>
                    <a:pt x="128988" y="315631"/>
                  </a:lnTo>
                  <a:lnTo>
                    <a:pt x="128143" y="313966"/>
                  </a:lnTo>
                  <a:lnTo>
                    <a:pt x="131341" y="316332"/>
                  </a:lnTo>
                  <a:lnTo>
                    <a:pt x="134289" y="319451"/>
                  </a:lnTo>
                  <a:lnTo>
                    <a:pt x="135068" y="320654"/>
                  </a:lnTo>
                  <a:lnTo>
                    <a:pt x="137765" y="322610"/>
                  </a:lnTo>
                  <a:lnTo>
                    <a:pt x="137342" y="323549"/>
                  </a:lnTo>
                  <a:lnTo>
                    <a:pt x="138730" y="328333"/>
                  </a:lnTo>
                  <a:lnTo>
                    <a:pt x="140594" y="332550"/>
                  </a:lnTo>
                  <a:lnTo>
                    <a:pt x="142391" y="334572"/>
                  </a:lnTo>
                  <a:lnTo>
                    <a:pt x="143977" y="338775"/>
                  </a:lnTo>
                  <a:lnTo>
                    <a:pt x="147149" y="338709"/>
                  </a:lnTo>
                  <a:lnTo>
                    <a:pt x="149938" y="338378"/>
                  </a:lnTo>
                  <a:lnTo>
                    <a:pt x="151088" y="337969"/>
                  </a:lnTo>
                  <a:lnTo>
                    <a:pt x="152449" y="337493"/>
                  </a:lnTo>
                  <a:lnTo>
                    <a:pt x="151101" y="338854"/>
                  </a:lnTo>
                  <a:lnTo>
                    <a:pt x="150546" y="340626"/>
                  </a:lnTo>
                  <a:lnTo>
                    <a:pt x="151379" y="346388"/>
                  </a:lnTo>
                  <a:lnTo>
                    <a:pt x="150956" y="349494"/>
                  </a:lnTo>
                  <a:lnTo>
                    <a:pt x="150731" y="353010"/>
                  </a:lnTo>
                  <a:lnTo>
                    <a:pt x="154300" y="357081"/>
                  </a:lnTo>
                  <a:lnTo>
                    <a:pt x="157248" y="369638"/>
                  </a:lnTo>
                  <a:lnTo>
                    <a:pt x="156864" y="373140"/>
                  </a:lnTo>
                  <a:lnTo>
                    <a:pt x="158609" y="376590"/>
                  </a:lnTo>
                  <a:lnTo>
                    <a:pt x="159878" y="385802"/>
                  </a:lnTo>
                  <a:lnTo>
                    <a:pt x="161636" y="389199"/>
                  </a:lnTo>
                  <a:lnTo>
                    <a:pt x="163235" y="388486"/>
                  </a:lnTo>
                  <a:lnTo>
                    <a:pt x="165588" y="391631"/>
                  </a:lnTo>
                  <a:lnTo>
                    <a:pt x="163248" y="390415"/>
                  </a:lnTo>
                  <a:lnTo>
                    <a:pt x="162891" y="391631"/>
                  </a:lnTo>
                  <a:lnTo>
                    <a:pt x="165085" y="397037"/>
                  </a:lnTo>
                  <a:lnTo>
                    <a:pt x="165984" y="400606"/>
                  </a:lnTo>
                  <a:lnTo>
                    <a:pt x="168971" y="405523"/>
                  </a:lnTo>
                  <a:lnTo>
                    <a:pt x="168760" y="410466"/>
                  </a:lnTo>
                  <a:lnTo>
                    <a:pt x="169632" y="412951"/>
                  </a:lnTo>
                  <a:lnTo>
                    <a:pt x="170425" y="418185"/>
                  </a:lnTo>
                  <a:lnTo>
                    <a:pt x="171561" y="420036"/>
                  </a:lnTo>
                  <a:lnTo>
                    <a:pt x="171945" y="410638"/>
                  </a:lnTo>
                  <a:lnTo>
                    <a:pt x="173016" y="411933"/>
                  </a:lnTo>
                  <a:lnTo>
                    <a:pt x="173505" y="414590"/>
                  </a:lnTo>
                  <a:lnTo>
                    <a:pt x="173716" y="417604"/>
                  </a:lnTo>
                  <a:lnTo>
                    <a:pt x="178726" y="424662"/>
                  </a:lnTo>
                  <a:lnTo>
                    <a:pt x="180840" y="430054"/>
                  </a:lnTo>
                  <a:lnTo>
                    <a:pt x="183365" y="433755"/>
                  </a:lnTo>
                  <a:lnTo>
                    <a:pt x="184277" y="438725"/>
                  </a:lnTo>
                  <a:lnTo>
                    <a:pt x="185651" y="442611"/>
                  </a:lnTo>
                  <a:lnTo>
                    <a:pt x="185810" y="444805"/>
                  </a:lnTo>
                  <a:lnTo>
                    <a:pt x="186749" y="447858"/>
                  </a:lnTo>
                  <a:lnTo>
                    <a:pt x="187079" y="451321"/>
                  </a:lnTo>
                  <a:lnTo>
                    <a:pt x="186312" y="454123"/>
                  </a:lnTo>
                  <a:lnTo>
                    <a:pt x="187872" y="456727"/>
                  </a:lnTo>
                  <a:lnTo>
                    <a:pt x="186510" y="458102"/>
                  </a:lnTo>
                  <a:lnTo>
                    <a:pt x="186167" y="459648"/>
                  </a:lnTo>
                  <a:lnTo>
                    <a:pt x="186960" y="460203"/>
                  </a:lnTo>
                  <a:lnTo>
                    <a:pt x="188586" y="460203"/>
                  </a:lnTo>
                  <a:lnTo>
                    <a:pt x="188004" y="462992"/>
                  </a:lnTo>
                  <a:lnTo>
                    <a:pt x="188744" y="465239"/>
                  </a:lnTo>
                  <a:lnTo>
                    <a:pt x="189022" y="467790"/>
                  </a:lnTo>
                  <a:lnTo>
                    <a:pt x="188017" y="469098"/>
                  </a:lnTo>
                  <a:lnTo>
                    <a:pt x="187964" y="470262"/>
                  </a:lnTo>
                  <a:lnTo>
                    <a:pt x="187766" y="472178"/>
                  </a:lnTo>
                  <a:lnTo>
                    <a:pt x="188189" y="473963"/>
                  </a:lnTo>
                  <a:lnTo>
                    <a:pt x="189657" y="474531"/>
                  </a:lnTo>
                  <a:lnTo>
                    <a:pt x="192274" y="472813"/>
                  </a:lnTo>
                  <a:lnTo>
                    <a:pt x="193239" y="473949"/>
                  </a:lnTo>
                  <a:lnTo>
                    <a:pt x="194163" y="474504"/>
                  </a:lnTo>
                  <a:lnTo>
                    <a:pt x="192168" y="476051"/>
                  </a:lnTo>
                  <a:lnTo>
                    <a:pt x="191097" y="478126"/>
                  </a:lnTo>
                  <a:lnTo>
                    <a:pt x="191375" y="480122"/>
                  </a:lnTo>
                  <a:lnTo>
                    <a:pt x="191229" y="482554"/>
                  </a:lnTo>
                  <a:lnTo>
                    <a:pt x="191375" y="485528"/>
                  </a:lnTo>
                  <a:lnTo>
                    <a:pt x="191930" y="488065"/>
                  </a:lnTo>
                  <a:lnTo>
                    <a:pt x="190608" y="491092"/>
                  </a:lnTo>
                  <a:lnTo>
                    <a:pt x="190727" y="495216"/>
                  </a:lnTo>
                  <a:lnTo>
                    <a:pt x="189062" y="498679"/>
                  </a:lnTo>
                  <a:lnTo>
                    <a:pt x="187740" y="502168"/>
                  </a:lnTo>
                  <a:lnTo>
                    <a:pt x="186920" y="502776"/>
                  </a:lnTo>
                  <a:lnTo>
                    <a:pt x="186114" y="503992"/>
                  </a:lnTo>
                  <a:lnTo>
                    <a:pt x="188176" y="513112"/>
                  </a:lnTo>
                  <a:lnTo>
                    <a:pt x="187846" y="517937"/>
                  </a:lnTo>
                  <a:lnTo>
                    <a:pt x="188586" y="520065"/>
                  </a:lnTo>
                  <a:lnTo>
                    <a:pt x="189749" y="522100"/>
                  </a:lnTo>
                  <a:lnTo>
                    <a:pt x="191850" y="518029"/>
                  </a:lnTo>
                  <a:lnTo>
                    <a:pt x="192935" y="517712"/>
                  </a:lnTo>
                  <a:lnTo>
                    <a:pt x="193186" y="515571"/>
                  </a:lnTo>
                  <a:lnTo>
                    <a:pt x="193727" y="513178"/>
                  </a:lnTo>
                  <a:lnTo>
                    <a:pt x="194110" y="510918"/>
                  </a:lnTo>
                  <a:lnTo>
                    <a:pt x="194045" y="507350"/>
                  </a:lnTo>
                  <a:lnTo>
                    <a:pt x="193463" y="505473"/>
                  </a:lnTo>
                  <a:lnTo>
                    <a:pt x="193397" y="504415"/>
                  </a:lnTo>
                  <a:lnTo>
                    <a:pt x="194045" y="503067"/>
                  </a:lnTo>
                  <a:lnTo>
                    <a:pt x="196371" y="500807"/>
                  </a:lnTo>
                  <a:lnTo>
                    <a:pt x="199543" y="497093"/>
                  </a:lnTo>
                  <a:lnTo>
                    <a:pt x="203257" y="491859"/>
                  </a:lnTo>
                  <a:lnTo>
                    <a:pt x="206852" y="483836"/>
                  </a:lnTo>
                  <a:lnTo>
                    <a:pt x="208584" y="479183"/>
                  </a:lnTo>
                  <a:lnTo>
                    <a:pt x="209337" y="477544"/>
                  </a:lnTo>
                  <a:lnTo>
                    <a:pt x="210222" y="477029"/>
                  </a:lnTo>
                  <a:lnTo>
                    <a:pt x="211531" y="475430"/>
                  </a:lnTo>
                  <a:lnTo>
                    <a:pt x="212377" y="473672"/>
                  </a:lnTo>
                  <a:lnTo>
                    <a:pt x="212364" y="472773"/>
                  </a:lnTo>
                  <a:lnTo>
                    <a:pt x="209390" y="464063"/>
                  </a:lnTo>
                  <a:lnTo>
                    <a:pt x="207672" y="461221"/>
                  </a:lnTo>
                  <a:lnTo>
                    <a:pt x="206640" y="457864"/>
                  </a:lnTo>
                  <a:lnTo>
                    <a:pt x="206046" y="455445"/>
                  </a:lnTo>
                  <a:lnTo>
                    <a:pt x="205319" y="453224"/>
                  </a:lnTo>
                  <a:lnTo>
                    <a:pt x="205412" y="451123"/>
                  </a:lnTo>
                  <a:lnTo>
                    <a:pt x="204486" y="449814"/>
                  </a:lnTo>
                  <a:lnTo>
                    <a:pt x="202491" y="448162"/>
                  </a:lnTo>
                  <a:lnTo>
                    <a:pt x="200362" y="445704"/>
                  </a:lnTo>
                  <a:lnTo>
                    <a:pt x="198869" y="441686"/>
                  </a:lnTo>
                  <a:lnTo>
                    <a:pt x="198671" y="439439"/>
                  </a:lnTo>
                  <a:lnTo>
                    <a:pt x="197270" y="437483"/>
                  </a:lnTo>
                  <a:lnTo>
                    <a:pt x="196675" y="435421"/>
                  </a:lnTo>
                  <a:lnTo>
                    <a:pt x="197230" y="433451"/>
                  </a:lnTo>
                  <a:lnTo>
                    <a:pt x="198049" y="431759"/>
                  </a:lnTo>
                  <a:lnTo>
                    <a:pt x="197257" y="424305"/>
                  </a:lnTo>
                  <a:lnTo>
                    <a:pt x="196662" y="422071"/>
                  </a:lnTo>
                  <a:lnTo>
                    <a:pt x="195816" y="418093"/>
                  </a:lnTo>
                  <a:lnTo>
                    <a:pt x="194283" y="415092"/>
                  </a:lnTo>
                  <a:lnTo>
                    <a:pt x="192181" y="411576"/>
                  </a:lnTo>
                  <a:lnTo>
                    <a:pt x="189894" y="408682"/>
                  </a:lnTo>
                  <a:lnTo>
                    <a:pt x="184132" y="403435"/>
                  </a:lnTo>
                  <a:lnTo>
                    <a:pt x="180048" y="399932"/>
                  </a:lnTo>
                  <a:lnTo>
                    <a:pt x="177880" y="396733"/>
                  </a:lnTo>
                  <a:lnTo>
                    <a:pt x="175170" y="393059"/>
                  </a:lnTo>
                  <a:lnTo>
                    <a:pt x="173214" y="390415"/>
                  </a:lnTo>
                  <a:lnTo>
                    <a:pt x="170742" y="387071"/>
                  </a:lnTo>
                  <a:lnTo>
                    <a:pt x="169183" y="382511"/>
                  </a:lnTo>
                  <a:lnTo>
                    <a:pt x="168073" y="377661"/>
                  </a:lnTo>
                  <a:lnTo>
                    <a:pt x="168231" y="376061"/>
                  </a:lnTo>
                  <a:lnTo>
                    <a:pt x="169143" y="375004"/>
                  </a:lnTo>
                  <a:lnTo>
                    <a:pt x="170386" y="374145"/>
                  </a:lnTo>
                  <a:lnTo>
                    <a:pt x="171430" y="373946"/>
                  </a:lnTo>
                  <a:lnTo>
                    <a:pt x="174219" y="371726"/>
                  </a:lnTo>
                  <a:lnTo>
                    <a:pt x="176346" y="371911"/>
                  </a:lnTo>
                  <a:lnTo>
                    <a:pt x="176783" y="371435"/>
                  </a:lnTo>
                  <a:lnTo>
                    <a:pt x="176875" y="370417"/>
                  </a:lnTo>
                  <a:lnTo>
                    <a:pt x="176135" y="366003"/>
                  </a:lnTo>
                  <a:lnTo>
                    <a:pt x="175580" y="360108"/>
                  </a:lnTo>
                  <a:lnTo>
                    <a:pt x="175434" y="355310"/>
                  </a:lnTo>
                  <a:lnTo>
                    <a:pt x="175527" y="352138"/>
                  </a:lnTo>
                  <a:lnTo>
                    <a:pt x="180668" y="348463"/>
                  </a:lnTo>
                  <a:lnTo>
                    <a:pt x="181660" y="346877"/>
                  </a:lnTo>
                  <a:lnTo>
                    <a:pt x="182030" y="345146"/>
                  </a:lnTo>
                  <a:lnTo>
                    <a:pt x="181845" y="343626"/>
                  </a:lnTo>
                  <a:lnTo>
                    <a:pt x="181237" y="342436"/>
                  </a:lnTo>
                  <a:lnTo>
                    <a:pt x="180325" y="341775"/>
                  </a:lnTo>
                  <a:lnTo>
                    <a:pt x="177087" y="344948"/>
                  </a:lnTo>
                  <a:lnTo>
                    <a:pt x="176307" y="344234"/>
                  </a:lnTo>
                  <a:lnTo>
                    <a:pt x="174047" y="339026"/>
                  </a:lnTo>
                  <a:lnTo>
                    <a:pt x="173148" y="337440"/>
                  </a:lnTo>
                  <a:lnTo>
                    <a:pt x="171905" y="335537"/>
                  </a:lnTo>
                  <a:lnTo>
                    <a:pt x="170478" y="332880"/>
                  </a:lnTo>
                  <a:lnTo>
                    <a:pt x="169764" y="328281"/>
                  </a:lnTo>
                  <a:lnTo>
                    <a:pt x="168693" y="326007"/>
                  </a:lnTo>
                  <a:lnTo>
                    <a:pt x="163618" y="321143"/>
                  </a:lnTo>
                  <a:lnTo>
                    <a:pt x="161292" y="318539"/>
                  </a:lnTo>
                  <a:lnTo>
                    <a:pt x="158093" y="314772"/>
                  </a:lnTo>
                  <a:lnTo>
                    <a:pt x="154247" y="310252"/>
                  </a:lnTo>
                  <a:lnTo>
                    <a:pt x="150374" y="306075"/>
                  </a:lnTo>
                  <a:lnTo>
                    <a:pt x="148471" y="303405"/>
                  </a:lnTo>
                  <a:lnTo>
                    <a:pt x="147837" y="302797"/>
                  </a:lnTo>
                  <a:lnTo>
                    <a:pt x="147519" y="301766"/>
                  </a:lnTo>
                  <a:lnTo>
                    <a:pt x="148180" y="298898"/>
                  </a:lnTo>
                  <a:lnTo>
                    <a:pt x="147321" y="296017"/>
                  </a:lnTo>
                  <a:lnTo>
                    <a:pt x="145167" y="292171"/>
                  </a:lnTo>
                  <a:lnTo>
                    <a:pt x="144149" y="289791"/>
                  </a:lnTo>
                  <a:lnTo>
                    <a:pt x="144281" y="288879"/>
                  </a:lnTo>
                  <a:lnTo>
                    <a:pt x="143422" y="288522"/>
                  </a:lnTo>
                  <a:lnTo>
                    <a:pt x="141585" y="288721"/>
                  </a:lnTo>
                  <a:lnTo>
                    <a:pt x="139562" y="286923"/>
                  </a:lnTo>
                  <a:lnTo>
                    <a:pt x="137369" y="283117"/>
                  </a:lnTo>
                  <a:lnTo>
                    <a:pt x="137118" y="282443"/>
                  </a:lnTo>
                  <a:lnTo>
                    <a:pt x="137685" y="282456"/>
                  </a:lnTo>
                  <a:lnTo>
                    <a:pt x="139933" y="283117"/>
                  </a:lnTo>
                  <a:lnTo>
                    <a:pt x="140659" y="283011"/>
                  </a:lnTo>
                  <a:lnTo>
                    <a:pt x="142074" y="282139"/>
                  </a:lnTo>
                  <a:lnTo>
                    <a:pt x="144281" y="281213"/>
                  </a:lnTo>
                  <a:lnTo>
                    <a:pt x="145629" y="280909"/>
                  </a:lnTo>
                  <a:lnTo>
                    <a:pt x="146013" y="280447"/>
                  </a:lnTo>
                  <a:lnTo>
                    <a:pt x="146092" y="279522"/>
                  </a:lnTo>
                  <a:lnTo>
                    <a:pt x="143805" y="270732"/>
                  </a:lnTo>
                  <a:lnTo>
                    <a:pt x="143779" y="268908"/>
                  </a:lnTo>
                  <a:lnTo>
                    <a:pt x="145497" y="265128"/>
                  </a:lnTo>
                  <a:lnTo>
                    <a:pt x="144757" y="261308"/>
                  </a:lnTo>
                  <a:lnTo>
                    <a:pt x="144625" y="255823"/>
                  </a:lnTo>
                  <a:lnTo>
                    <a:pt x="146594" y="252069"/>
                  </a:lnTo>
                  <a:lnTo>
                    <a:pt x="148206" y="250351"/>
                  </a:lnTo>
                  <a:lnTo>
                    <a:pt x="148445" y="247641"/>
                  </a:lnTo>
                  <a:lnTo>
                    <a:pt x="149198" y="247073"/>
                  </a:lnTo>
                  <a:lnTo>
                    <a:pt x="150744" y="247284"/>
                  </a:lnTo>
                  <a:lnTo>
                    <a:pt x="154141" y="249307"/>
                  </a:lnTo>
                  <a:lnTo>
                    <a:pt x="155490" y="249399"/>
                  </a:lnTo>
                  <a:lnTo>
                    <a:pt x="157393" y="249346"/>
                  </a:lnTo>
                  <a:lnTo>
                    <a:pt x="159428" y="249201"/>
                  </a:lnTo>
                  <a:lnTo>
                    <a:pt x="160353" y="249002"/>
                  </a:lnTo>
                  <a:lnTo>
                    <a:pt x="166645" y="247033"/>
                  </a:lnTo>
                  <a:lnTo>
                    <a:pt x="168059" y="246822"/>
                  </a:lnTo>
                  <a:lnTo>
                    <a:pt x="169474" y="247073"/>
                  </a:lnTo>
                  <a:lnTo>
                    <a:pt x="170465" y="246980"/>
                  </a:lnTo>
                  <a:lnTo>
                    <a:pt x="171363" y="246081"/>
                  </a:lnTo>
                  <a:lnTo>
                    <a:pt x="171879" y="244482"/>
                  </a:lnTo>
                  <a:lnTo>
                    <a:pt x="172038" y="239380"/>
                  </a:lnTo>
                  <a:lnTo>
                    <a:pt x="172381" y="238481"/>
                  </a:lnTo>
                  <a:lnTo>
                    <a:pt x="173135" y="237754"/>
                  </a:lnTo>
                  <a:lnTo>
                    <a:pt x="174457" y="237265"/>
                  </a:lnTo>
                  <a:lnTo>
                    <a:pt x="176082" y="237305"/>
                  </a:lnTo>
                  <a:lnTo>
                    <a:pt x="178342" y="238283"/>
                  </a:lnTo>
                  <a:lnTo>
                    <a:pt x="179677" y="238323"/>
                  </a:lnTo>
                  <a:lnTo>
                    <a:pt x="181131" y="237913"/>
                  </a:lnTo>
                  <a:lnTo>
                    <a:pt x="182321" y="237213"/>
                  </a:lnTo>
                  <a:lnTo>
                    <a:pt x="183048" y="236314"/>
                  </a:lnTo>
                  <a:lnTo>
                    <a:pt x="183285" y="235243"/>
                  </a:lnTo>
                  <a:lnTo>
                    <a:pt x="182665" y="233181"/>
                  </a:lnTo>
                  <a:lnTo>
                    <a:pt x="181356" y="230604"/>
                  </a:lnTo>
                  <a:lnTo>
                    <a:pt x="181580" y="230287"/>
                  </a:lnTo>
                  <a:lnTo>
                    <a:pt x="183444" y="230855"/>
                  </a:lnTo>
                  <a:lnTo>
                    <a:pt x="186154" y="231489"/>
                  </a:lnTo>
                  <a:lnTo>
                    <a:pt x="188136" y="231344"/>
                  </a:lnTo>
                  <a:lnTo>
                    <a:pt x="189379" y="230895"/>
                  </a:lnTo>
                  <a:lnTo>
                    <a:pt x="190489" y="229679"/>
                  </a:lnTo>
                  <a:lnTo>
                    <a:pt x="191930" y="228555"/>
                  </a:lnTo>
                  <a:lnTo>
                    <a:pt x="193529" y="228806"/>
                  </a:lnTo>
                  <a:lnTo>
                    <a:pt x="194877" y="229824"/>
                  </a:lnTo>
                  <a:lnTo>
                    <a:pt x="198023" y="231595"/>
                  </a:lnTo>
                  <a:lnTo>
                    <a:pt x="197996" y="230022"/>
                  </a:lnTo>
                  <a:lnTo>
                    <a:pt x="198512" y="223903"/>
                  </a:lnTo>
                  <a:lnTo>
                    <a:pt x="199583" y="219911"/>
                  </a:lnTo>
                  <a:lnTo>
                    <a:pt x="201222" y="218061"/>
                  </a:lnTo>
                  <a:lnTo>
                    <a:pt x="203112" y="217281"/>
                  </a:lnTo>
                  <a:lnTo>
                    <a:pt x="205253" y="217572"/>
                  </a:lnTo>
                  <a:lnTo>
                    <a:pt x="206971" y="217228"/>
                  </a:lnTo>
                  <a:lnTo>
                    <a:pt x="208253" y="216250"/>
                  </a:lnTo>
                  <a:lnTo>
                    <a:pt x="208055" y="215695"/>
                  </a:lnTo>
                  <a:lnTo>
                    <a:pt x="206363" y="215549"/>
                  </a:lnTo>
                  <a:lnTo>
                    <a:pt x="205557" y="214479"/>
                  </a:lnTo>
                  <a:lnTo>
                    <a:pt x="205623" y="212483"/>
                  </a:lnTo>
                  <a:lnTo>
                    <a:pt x="206191" y="211188"/>
                  </a:lnTo>
                  <a:lnTo>
                    <a:pt x="207262" y="210593"/>
                  </a:lnTo>
                  <a:lnTo>
                    <a:pt x="208108" y="208584"/>
                  </a:lnTo>
                  <a:lnTo>
                    <a:pt x="208716" y="205160"/>
                  </a:lnTo>
                  <a:lnTo>
                    <a:pt x="209787" y="203429"/>
                  </a:lnTo>
                  <a:lnTo>
                    <a:pt x="211319" y="203389"/>
                  </a:lnTo>
                  <a:lnTo>
                    <a:pt x="213765" y="201922"/>
                  </a:lnTo>
                  <a:lnTo>
                    <a:pt x="217109" y="199028"/>
                  </a:lnTo>
                  <a:lnTo>
                    <a:pt x="218153" y="196239"/>
                  </a:lnTo>
                  <a:lnTo>
                    <a:pt x="218299" y="195842"/>
                  </a:lnTo>
                  <a:lnTo>
                    <a:pt x="217347" y="19249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0" name="Volný tvar: obrazec 117">
              <a:extLst>
                <a:ext uri="{FF2B5EF4-FFF2-40B4-BE49-F238E27FC236}">
                  <a16:creationId xmlns:a16="http://schemas.microsoft.com/office/drawing/2014/main" id="{3A7736CF-572C-696D-F16A-D07DBE482EB5}"/>
                </a:ext>
              </a:extLst>
            </p:cNvPr>
            <p:cNvSpPr/>
            <p:nvPr/>
          </p:nvSpPr>
          <p:spPr>
            <a:xfrm>
              <a:off x="4059649" y="5203120"/>
              <a:ext cx="279482" cy="492518"/>
            </a:xfrm>
            <a:custGeom>
              <a:avLst/>
              <a:gdLst>
                <a:gd name="connsiteX0" fmla="*/ 262273 w 262854"/>
                <a:gd name="connsiteY0" fmla="*/ 117807 h 463216"/>
                <a:gd name="connsiteX1" fmla="*/ 262498 w 262854"/>
                <a:gd name="connsiteY1" fmla="*/ 115943 h 463216"/>
                <a:gd name="connsiteX2" fmla="*/ 262167 w 262854"/>
                <a:gd name="connsiteY2" fmla="*/ 114991 h 463216"/>
                <a:gd name="connsiteX3" fmla="*/ 262378 w 262854"/>
                <a:gd name="connsiteY3" fmla="*/ 113075 h 463216"/>
                <a:gd name="connsiteX4" fmla="*/ 261361 w 262854"/>
                <a:gd name="connsiteY4" fmla="*/ 111766 h 463216"/>
                <a:gd name="connsiteX5" fmla="*/ 260171 w 262854"/>
                <a:gd name="connsiteY5" fmla="*/ 111753 h 463216"/>
                <a:gd name="connsiteX6" fmla="*/ 258070 w 262854"/>
                <a:gd name="connsiteY6" fmla="*/ 115084 h 463216"/>
                <a:gd name="connsiteX7" fmla="*/ 257898 w 262854"/>
                <a:gd name="connsiteY7" fmla="*/ 112625 h 463216"/>
                <a:gd name="connsiteX8" fmla="*/ 258070 w 262854"/>
                <a:gd name="connsiteY8" fmla="*/ 110881 h 463216"/>
                <a:gd name="connsiteX9" fmla="*/ 259973 w 262854"/>
                <a:gd name="connsiteY9" fmla="*/ 108078 h 463216"/>
                <a:gd name="connsiteX10" fmla="*/ 260105 w 262854"/>
                <a:gd name="connsiteY10" fmla="*/ 105924 h 463216"/>
                <a:gd name="connsiteX11" fmla="*/ 258479 w 262854"/>
                <a:gd name="connsiteY11" fmla="*/ 105488 h 463216"/>
                <a:gd name="connsiteX12" fmla="*/ 257343 w 262854"/>
                <a:gd name="connsiteY12" fmla="*/ 104602 h 463216"/>
                <a:gd name="connsiteX13" fmla="*/ 257211 w 262854"/>
                <a:gd name="connsiteY13" fmla="*/ 103347 h 463216"/>
                <a:gd name="connsiteX14" fmla="*/ 257330 w 262854"/>
                <a:gd name="connsiteY14" fmla="*/ 95496 h 463216"/>
                <a:gd name="connsiteX15" fmla="*/ 256774 w 262854"/>
                <a:gd name="connsiteY15" fmla="*/ 89151 h 463216"/>
                <a:gd name="connsiteX16" fmla="*/ 256814 w 262854"/>
                <a:gd name="connsiteY16" fmla="*/ 86640 h 463216"/>
                <a:gd name="connsiteX17" fmla="*/ 256550 w 262854"/>
                <a:gd name="connsiteY17" fmla="*/ 84697 h 463216"/>
                <a:gd name="connsiteX18" fmla="*/ 257567 w 262854"/>
                <a:gd name="connsiteY18" fmla="*/ 82186 h 463216"/>
                <a:gd name="connsiteX19" fmla="*/ 256867 w 262854"/>
                <a:gd name="connsiteY19" fmla="*/ 79912 h 463216"/>
                <a:gd name="connsiteX20" fmla="*/ 257356 w 262854"/>
                <a:gd name="connsiteY20" fmla="*/ 77930 h 463216"/>
                <a:gd name="connsiteX21" fmla="*/ 257316 w 262854"/>
                <a:gd name="connsiteY21" fmla="*/ 74877 h 463216"/>
                <a:gd name="connsiteX22" fmla="*/ 257581 w 262854"/>
                <a:gd name="connsiteY22" fmla="*/ 73251 h 463216"/>
                <a:gd name="connsiteX23" fmla="*/ 257528 w 262854"/>
                <a:gd name="connsiteY23" fmla="*/ 71189 h 463216"/>
                <a:gd name="connsiteX24" fmla="*/ 254263 w 262854"/>
                <a:gd name="connsiteY24" fmla="*/ 71149 h 463216"/>
                <a:gd name="connsiteX25" fmla="*/ 254263 w 262854"/>
                <a:gd name="connsiteY25" fmla="*/ 69814 h 463216"/>
                <a:gd name="connsiteX26" fmla="*/ 254594 w 262854"/>
                <a:gd name="connsiteY26" fmla="*/ 68929 h 463216"/>
                <a:gd name="connsiteX27" fmla="*/ 257277 w 262854"/>
                <a:gd name="connsiteY27" fmla="*/ 66668 h 463216"/>
                <a:gd name="connsiteX28" fmla="*/ 257792 w 262854"/>
                <a:gd name="connsiteY28" fmla="*/ 64792 h 463216"/>
                <a:gd name="connsiteX29" fmla="*/ 258109 w 262854"/>
                <a:gd name="connsiteY29" fmla="*/ 61315 h 463216"/>
                <a:gd name="connsiteX30" fmla="*/ 257395 w 262854"/>
                <a:gd name="connsiteY30" fmla="*/ 58236 h 463216"/>
                <a:gd name="connsiteX31" fmla="*/ 255902 w 262854"/>
                <a:gd name="connsiteY31" fmla="*/ 57271 h 463216"/>
                <a:gd name="connsiteX32" fmla="*/ 256880 w 262854"/>
                <a:gd name="connsiteY32" fmla="*/ 54469 h 463216"/>
                <a:gd name="connsiteX33" fmla="*/ 256603 w 262854"/>
                <a:gd name="connsiteY33" fmla="*/ 52209 h 463216"/>
                <a:gd name="connsiteX34" fmla="*/ 256563 w 262854"/>
                <a:gd name="connsiteY34" fmla="*/ 46750 h 463216"/>
                <a:gd name="connsiteX35" fmla="*/ 257395 w 262854"/>
                <a:gd name="connsiteY35" fmla="*/ 43498 h 463216"/>
                <a:gd name="connsiteX36" fmla="*/ 256920 w 262854"/>
                <a:gd name="connsiteY36" fmla="*/ 41688 h 463216"/>
                <a:gd name="connsiteX37" fmla="*/ 256576 w 262854"/>
                <a:gd name="connsiteY37" fmla="*/ 38978 h 463216"/>
                <a:gd name="connsiteX38" fmla="*/ 255215 w 262854"/>
                <a:gd name="connsiteY38" fmla="*/ 33691 h 463216"/>
                <a:gd name="connsiteX39" fmla="*/ 256153 w 262854"/>
                <a:gd name="connsiteY39" fmla="*/ 27823 h 463216"/>
                <a:gd name="connsiteX40" fmla="*/ 254686 w 262854"/>
                <a:gd name="connsiteY40" fmla="*/ 24505 h 463216"/>
                <a:gd name="connsiteX41" fmla="*/ 255188 w 262854"/>
                <a:gd name="connsiteY41" fmla="*/ 22628 h 463216"/>
                <a:gd name="connsiteX42" fmla="*/ 256999 w 262854"/>
                <a:gd name="connsiteY42" fmla="*/ 20183 h 463216"/>
                <a:gd name="connsiteX43" fmla="*/ 258400 w 262854"/>
                <a:gd name="connsiteY43" fmla="*/ 16984 h 463216"/>
                <a:gd name="connsiteX44" fmla="*/ 257990 w 262854"/>
                <a:gd name="connsiteY44" fmla="*/ 15848 h 463216"/>
                <a:gd name="connsiteX45" fmla="*/ 257501 w 262854"/>
                <a:gd name="connsiteY45" fmla="*/ 15081 h 463216"/>
                <a:gd name="connsiteX46" fmla="*/ 257792 w 262854"/>
                <a:gd name="connsiteY46" fmla="*/ 13138 h 463216"/>
                <a:gd name="connsiteX47" fmla="*/ 259867 w 262854"/>
                <a:gd name="connsiteY47" fmla="*/ 10349 h 463216"/>
                <a:gd name="connsiteX48" fmla="*/ 257171 w 262854"/>
                <a:gd name="connsiteY48" fmla="*/ 8499 h 463216"/>
                <a:gd name="connsiteX49" fmla="*/ 258902 w 262854"/>
                <a:gd name="connsiteY49" fmla="*/ 7111 h 463216"/>
                <a:gd name="connsiteX50" fmla="*/ 260343 w 262854"/>
                <a:gd name="connsiteY50" fmla="*/ 5564 h 463216"/>
                <a:gd name="connsiteX51" fmla="*/ 258043 w 262854"/>
                <a:gd name="connsiteY51" fmla="*/ 2908 h 463216"/>
                <a:gd name="connsiteX52" fmla="*/ 256787 w 262854"/>
                <a:gd name="connsiteY52" fmla="*/ 0 h 463216"/>
                <a:gd name="connsiteX53" fmla="*/ 253853 w 262854"/>
                <a:gd name="connsiteY53" fmla="*/ 2458 h 463216"/>
                <a:gd name="connsiteX54" fmla="*/ 249267 w 262854"/>
                <a:gd name="connsiteY54" fmla="*/ 6305 h 463216"/>
                <a:gd name="connsiteX55" fmla="*/ 244773 w 262854"/>
                <a:gd name="connsiteY55" fmla="*/ 10072 h 463216"/>
                <a:gd name="connsiteX56" fmla="*/ 240451 w 262854"/>
                <a:gd name="connsiteY56" fmla="*/ 12662 h 463216"/>
                <a:gd name="connsiteX57" fmla="*/ 237384 w 262854"/>
                <a:gd name="connsiteY57" fmla="*/ 13865 h 463216"/>
                <a:gd name="connsiteX58" fmla="*/ 234120 w 262854"/>
                <a:gd name="connsiteY58" fmla="*/ 14539 h 463216"/>
                <a:gd name="connsiteX59" fmla="*/ 231000 w 262854"/>
                <a:gd name="connsiteY59" fmla="*/ 16125 h 463216"/>
                <a:gd name="connsiteX60" fmla="*/ 228026 w 262854"/>
                <a:gd name="connsiteY60" fmla="*/ 18610 h 463216"/>
                <a:gd name="connsiteX61" fmla="*/ 224260 w 262854"/>
                <a:gd name="connsiteY61" fmla="*/ 19866 h 463216"/>
                <a:gd name="connsiteX62" fmla="*/ 219700 w 262854"/>
                <a:gd name="connsiteY62" fmla="*/ 19879 h 463216"/>
                <a:gd name="connsiteX63" fmla="*/ 214875 w 262854"/>
                <a:gd name="connsiteY63" fmla="*/ 21624 h 463216"/>
                <a:gd name="connsiteX64" fmla="*/ 210051 w 262854"/>
                <a:gd name="connsiteY64" fmla="*/ 24915 h 463216"/>
                <a:gd name="connsiteX65" fmla="*/ 207236 w 262854"/>
                <a:gd name="connsiteY65" fmla="*/ 26831 h 463216"/>
                <a:gd name="connsiteX66" fmla="*/ 202913 w 262854"/>
                <a:gd name="connsiteY66" fmla="*/ 23950 h 463216"/>
                <a:gd name="connsiteX67" fmla="*/ 199490 w 262854"/>
                <a:gd name="connsiteY67" fmla="*/ 23038 h 463216"/>
                <a:gd name="connsiteX68" fmla="*/ 195538 w 262854"/>
                <a:gd name="connsiteY68" fmla="*/ 23130 h 463216"/>
                <a:gd name="connsiteX69" fmla="*/ 193119 w 262854"/>
                <a:gd name="connsiteY69" fmla="*/ 23487 h 463216"/>
                <a:gd name="connsiteX70" fmla="*/ 192234 w 262854"/>
                <a:gd name="connsiteY70" fmla="*/ 24109 h 463216"/>
                <a:gd name="connsiteX71" fmla="*/ 191441 w 262854"/>
                <a:gd name="connsiteY71" fmla="*/ 25866 h 463216"/>
                <a:gd name="connsiteX72" fmla="*/ 190740 w 262854"/>
                <a:gd name="connsiteY72" fmla="*/ 28774 h 463216"/>
                <a:gd name="connsiteX73" fmla="*/ 188084 w 262854"/>
                <a:gd name="connsiteY73" fmla="*/ 31563 h 463216"/>
                <a:gd name="connsiteX74" fmla="*/ 183484 w 262854"/>
                <a:gd name="connsiteY74" fmla="*/ 34233 h 463216"/>
                <a:gd name="connsiteX75" fmla="*/ 179268 w 262854"/>
                <a:gd name="connsiteY75" fmla="*/ 35237 h 463216"/>
                <a:gd name="connsiteX76" fmla="*/ 175448 w 262854"/>
                <a:gd name="connsiteY76" fmla="*/ 34564 h 463216"/>
                <a:gd name="connsiteX77" fmla="*/ 172884 w 262854"/>
                <a:gd name="connsiteY77" fmla="*/ 33453 h 463216"/>
                <a:gd name="connsiteX78" fmla="*/ 171562 w 262854"/>
                <a:gd name="connsiteY78" fmla="*/ 31894 h 463216"/>
                <a:gd name="connsiteX79" fmla="*/ 169592 w 262854"/>
                <a:gd name="connsiteY79" fmla="*/ 31180 h 463216"/>
                <a:gd name="connsiteX80" fmla="*/ 166949 w 262854"/>
                <a:gd name="connsiteY80" fmla="*/ 31299 h 463216"/>
                <a:gd name="connsiteX81" fmla="*/ 164398 w 262854"/>
                <a:gd name="connsiteY81" fmla="*/ 32396 h 463216"/>
                <a:gd name="connsiteX82" fmla="*/ 161939 w 262854"/>
                <a:gd name="connsiteY82" fmla="*/ 34484 h 463216"/>
                <a:gd name="connsiteX83" fmla="*/ 158067 w 262854"/>
                <a:gd name="connsiteY83" fmla="*/ 35383 h 463216"/>
                <a:gd name="connsiteX84" fmla="*/ 152793 w 262854"/>
                <a:gd name="connsiteY84" fmla="*/ 35105 h 463216"/>
                <a:gd name="connsiteX85" fmla="*/ 149978 w 262854"/>
                <a:gd name="connsiteY85" fmla="*/ 34101 h 463216"/>
                <a:gd name="connsiteX86" fmla="*/ 149621 w 262854"/>
                <a:gd name="connsiteY86" fmla="*/ 32369 h 463216"/>
                <a:gd name="connsiteX87" fmla="*/ 147347 w 262854"/>
                <a:gd name="connsiteY87" fmla="*/ 30334 h 463216"/>
                <a:gd name="connsiteX88" fmla="*/ 143158 w 262854"/>
                <a:gd name="connsiteY88" fmla="*/ 27994 h 463216"/>
                <a:gd name="connsiteX89" fmla="*/ 140039 w 262854"/>
                <a:gd name="connsiteY89" fmla="*/ 27942 h 463216"/>
                <a:gd name="connsiteX90" fmla="*/ 137990 w 262854"/>
                <a:gd name="connsiteY90" fmla="*/ 30175 h 463216"/>
                <a:gd name="connsiteX91" fmla="*/ 136126 w 262854"/>
                <a:gd name="connsiteY91" fmla="*/ 31590 h 463216"/>
                <a:gd name="connsiteX92" fmla="*/ 134460 w 262854"/>
                <a:gd name="connsiteY92" fmla="*/ 32158 h 463216"/>
                <a:gd name="connsiteX93" fmla="*/ 132967 w 262854"/>
                <a:gd name="connsiteY93" fmla="*/ 32224 h 463216"/>
                <a:gd name="connsiteX94" fmla="*/ 131659 w 262854"/>
                <a:gd name="connsiteY94" fmla="*/ 31788 h 463216"/>
                <a:gd name="connsiteX95" fmla="*/ 130839 w 262854"/>
                <a:gd name="connsiteY95" fmla="*/ 31603 h 463216"/>
                <a:gd name="connsiteX96" fmla="*/ 124997 w 262854"/>
                <a:gd name="connsiteY96" fmla="*/ 31365 h 463216"/>
                <a:gd name="connsiteX97" fmla="*/ 119459 w 262854"/>
                <a:gd name="connsiteY97" fmla="*/ 31457 h 463216"/>
                <a:gd name="connsiteX98" fmla="*/ 116168 w 262854"/>
                <a:gd name="connsiteY98" fmla="*/ 31391 h 463216"/>
                <a:gd name="connsiteX99" fmla="*/ 112017 w 262854"/>
                <a:gd name="connsiteY99" fmla="*/ 31761 h 463216"/>
                <a:gd name="connsiteX100" fmla="*/ 110987 w 262854"/>
                <a:gd name="connsiteY100" fmla="*/ 32647 h 463216"/>
                <a:gd name="connsiteX101" fmla="*/ 110643 w 262854"/>
                <a:gd name="connsiteY101" fmla="*/ 34616 h 463216"/>
                <a:gd name="connsiteX102" fmla="*/ 109255 w 262854"/>
                <a:gd name="connsiteY102" fmla="*/ 38687 h 463216"/>
                <a:gd name="connsiteX103" fmla="*/ 108502 w 262854"/>
                <a:gd name="connsiteY103" fmla="*/ 40181 h 463216"/>
                <a:gd name="connsiteX104" fmla="*/ 106916 w 262854"/>
                <a:gd name="connsiteY104" fmla="*/ 42917 h 463216"/>
                <a:gd name="connsiteX105" fmla="*/ 104682 w 262854"/>
                <a:gd name="connsiteY105" fmla="*/ 46776 h 463216"/>
                <a:gd name="connsiteX106" fmla="*/ 104206 w 262854"/>
                <a:gd name="connsiteY106" fmla="*/ 48032 h 463216"/>
                <a:gd name="connsiteX107" fmla="*/ 104259 w 262854"/>
                <a:gd name="connsiteY107" fmla="*/ 49327 h 463216"/>
                <a:gd name="connsiteX108" fmla="*/ 105422 w 262854"/>
                <a:gd name="connsiteY108" fmla="*/ 54561 h 463216"/>
                <a:gd name="connsiteX109" fmla="*/ 106625 w 262854"/>
                <a:gd name="connsiteY109" fmla="*/ 60060 h 463216"/>
                <a:gd name="connsiteX110" fmla="*/ 106995 w 262854"/>
                <a:gd name="connsiteY110" fmla="*/ 62214 h 463216"/>
                <a:gd name="connsiteX111" fmla="*/ 107775 w 262854"/>
                <a:gd name="connsiteY111" fmla="*/ 69537 h 463216"/>
                <a:gd name="connsiteX112" fmla="*/ 108184 w 262854"/>
                <a:gd name="connsiteY112" fmla="*/ 74705 h 463216"/>
                <a:gd name="connsiteX113" fmla="*/ 108184 w 262854"/>
                <a:gd name="connsiteY113" fmla="*/ 77745 h 463216"/>
                <a:gd name="connsiteX114" fmla="*/ 108528 w 262854"/>
                <a:gd name="connsiteY114" fmla="*/ 81802 h 463216"/>
                <a:gd name="connsiteX115" fmla="*/ 109665 w 262854"/>
                <a:gd name="connsiteY115" fmla="*/ 83996 h 463216"/>
                <a:gd name="connsiteX116" fmla="*/ 110868 w 262854"/>
                <a:gd name="connsiteY116" fmla="*/ 85371 h 463216"/>
                <a:gd name="connsiteX117" fmla="*/ 115520 w 262854"/>
                <a:gd name="connsiteY117" fmla="*/ 86204 h 463216"/>
                <a:gd name="connsiteX118" fmla="*/ 116895 w 262854"/>
                <a:gd name="connsiteY118" fmla="*/ 87208 h 463216"/>
                <a:gd name="connsiteX119" fmla="*/ 119485 w 262854"/>
                <a:gd name="connsiteY119" fmla="*/ 89799 h 463216"/>
                <a:gd name="connsiteX120" fmla="*/ 125076 w 262854"/>
                <a:gd name="connsiteY120" fmla="*/ 96963 h 463216"/>
                <a:gd name="connsiteX121" fmla="*/ 128130 w 262854"/>
                <a:gd name="connsiteY121" fmla="*/ 101536 h 463216"/>
                <a:gd name="connsiteX122" fmla="*/ 130813 w 262854"/>
                <a:gd name="connsiteY122" fmla="*/ 105554 h 463216"/>
                <a:gd name="connsiteX123" fmla="*/ 135597 w 262854"/>
                <a:gd name="connsiteY123" fmla="*/ 113022 h 463216"/>
                <a:gd name="connsiteX124" fmla="*/ 139311 w 262854"/>
                <a:gd name="connsiteY124" fmla="*/ 118824 h 463216"/>
                <a:gd name="connsiteX125" fmla="*/ 139642 w 262854"/>
                <a:gd name="connsiteY125" fmla="*/ 124270 h 463216"/>
                <a:gd name="connsiteX126" fmla="*/ 140263 w 262854"/>
                <a:gd name="connsiteY126" fmla="*/ 125063 h 463216"/>
                <a:gd name="connsiteX127" fmla="*/ 138836 w 262854"/>
                <a:gd name="connsiteY127" fmla="*/ 129094 h 463216"/>
                <a:gd name="connsiteX128" fmla="*/ 137791 w 262854"/>
                <a:gd name="connsiteY128" fmla="*/ 135624 h 463216"/>
                <a:gd name="connsiteX129" fmla="*/ 138267 w 262854"/>
                <a:gd name="connsiteY129" fmla="*/ 139959 h 463216"/>
                <a:gd name="connsiteX130" fmla="*/ 137778 w 262854"/>
                <a:gd name="connsiteY130" fmla="*/ 147347 h 463216"/>
                <a:gd name="connsiteX131" fmla="*/ 136826 w 262854"/>
                <a:gd name="connsiteY131" fmla="*/ 155212 h 463216"/>
                <a:gd name="connsiteX132" fmla="*/ 135848 w 262854"/>
                <a:gd name="connsiteY132" fmla="*/ 158027 h 463216"/>
                <a:gd name="connsiteX133" fmla="*/ 134672 w 262854"/>
                <a:gd name="connsiteY133" fmla="*/ 159085 h 463216"/>
                <a:gd name="connsiteX134" fmla="*/ 131936 w 262854"/>
                <a:gd name="connsiteY134" fmla="*/ 159930 h 463216"/>
                <a:gd name="connsiteX135" fmla="*/ 125962 w 262854"/>
                <a:gd name="connsiteY135" fmla="*/ 160908 h 463216"/>
                <a:gd name="connsiteX136" fmla="*/ 125037 w 262854"/>
                <a:gd name="connsiteY136" fmla="*/ 161834 h 463216"/>
                <a:gd name="connsiteX137" fmla="*/ 124230 w 262854"/>
                <a:gd name="connsiteY137" fmla="*/ 163354 h 463216"/>
                <a:gd name="connsiteX138" fmla="*/ 122909 w 262854"/>
                <a:gd name="connsiteY138" fmla="*/ 166975 h 463216"/>
                <a:gd name="connsiteX139" fmla="*/ 121375 w 262854"/>
                <a:gd name="connsiteY139" fmla="*/ 170636 h 463216"/>
                <a:gd name="connsiteX140" fmla="*/ 120873 w 262854"/>
                <a:gd name="connsiteY140" fmla="*/ 172196 h 463216"/>
                <a:gd name="connsiteX141" fmla="*/ 121138 w 262854"/>
                <a:gd name="connsiteY141" fmla="*/ 172566 h 463216"/>
                <a:gd name="connsiteX142" fmla="*/ 122340 w 262854"/>
                <a:gd name="connsiteY142" fmla="*/ 174430 h 463216"/>
                <a:gd name="connsiteX143" fmla="*/ 123451 w 262854"/>
                <a:gd name="connsiteY143" fmla="*/ 179188 h 463216"/>
                <a:gd name="connsiteX144" fmla="*/ 123411 w 262854"/>
                <a:gd name="connsiteY144" fmla="*/ 187356 h 463216"/>
                <a:gd name="connsiteX145" fmla="*/ 122948 w 262854"/>
                <a:gd name="connsiteY145" fmla="*/ 187965 h 463216"/>
                <a:gd name="connsiteX146" fmla="*/ 121177 w 262854"/>
                <a:gd name="connsiteY146" fmla="*/ 188321 h 463216"/>
                <a:gd name="connsiteX147" fmla="*/ 119287 w 262854"/>
                <a:gd name="connsiteY147" fmla="*/ 188216 h 463216"/>
                <a:gd name="connsiteX148" fmla="*/ 118521 w 262854"/>
                <a:gd name="connsiteY148" fmla="*/ 187753 h 463216"/>
                <a:gd name="connsiteX149" fmla="*/ 117846 w 262854"/>
                <a:gd name="connsiteY149" fmla="*/ 186841 h 463216"/>
                <a:gd name="connsiteX150" fmla="*/ 117397 w 262854"/>
                <a:gd name="connsiteY150" fmla="*/ 185096 h 463216"/>
                <a:gd name="connsiteX151" fmla="*/ 118679 w 262854"/>
                <a:gd name="connsiteY151" fmla="*/ 183880 h 463216"/>
                <a:gd name="connsiteX152" fmla="*/ 119195 w 262854"/>
                <a:gd name="connsiteY152" fmla="*/ 181752 h 463216"/>
                <a:gd name="connsiteX153" fmla="*/ 118454 w 262854"/>
                <a:gd name="connsiteY153" fmla="*/ 179928 h 463216"/>
                <a:gd name="connsiteX154" fmla="*/ 116882 w 262854"/>
                <a:gd name="connsiteY154" fmla="*/ 179519 h 463216"/>
                <a:gd name="connsiteX155" fmla="*/ 114912 w 262854"/>
                <a:gd name="connsiteY155" fmla="*/ 177853 h 463216"/>
                <a:gd name="connsiteX156" fmla="*/ 110788 w 262854"/>
                <a:gd name="connsiteY156" fmla="*/ 172395 h 463216"/>
                <a:gd name="connsiteX157" fmla="*/ 107312 w 262854"/>
                <a:gd name="connsiteY157" fmla="*/ 168561 h 463216"/>
                <a:gd name="connsiteX158" fmla="*/ 105330 w 262854"/>
                <a:gd name="connsiteY158" fmla="*/ 165389 h 463216"/>
                <a:gd name="connsiteX159" fmla="*/ 103228 w 262854"/>
                <a:gd name="connsiteY159" fmla="*/ 164120 h 463216"/>
                <a:gd name="connsiteX160" fmla="*/ 102633 w 262854"/>
                <a:gd name="connsiteY160" fmla="*/ 163340 h 463216"/>
                <a:gd name="connsiteX161" fmla="*/ 102157 w 262854"/>
                <a:gd name="connsiteY161" fmla="*/ 161992 h 463216"/>
                <a:gd name="connsiteX162" fmla="*/ 102210 w 262854"/>
                <a:gd name="connsiteY162" fmla="*/ 160063 h 463216"/>
                <a:gd name="connsiteX163" fmla="*/ 102448 w 262854"/>
                <a:gd name="connsiteY163" fmla="*/ 158635 h 463216"/>
                <a:gd name="connsiteX164" fmla="*/ 101827 w 262854"/>
                <a:gd name="connsiteY164" fmla="*/ 157036 h 463216"/>
                <a:gd name="connsiteX165" fmla="*/ 99739 w 262854"/>
                <a:gd name="connsiteY165" fmla="*/ 154564 h 463216"/>
                <a:gd name="connsiteX166" fmla="*/ 98787 w 262854"/>
                <a:gd name="connsiteY166" fmla="*/ 153190 h 463216"/>
                <a:gd name="connsiteX167" fmla="*/ 98787 w 262854"/>
                <a:gd name="connsiteY167" fmla="*/ 151551 h 463216"/>
                <a:gd name="connsiteX168" fmla="*/ 99739 w 262854"/>
                <a:gd name="connsiteY168" fmla="*/ 149965 h 463216"/>
                <a:gd name="connsiteX169" fmla="*/ 101642 w 262854"/>
                <a:gd name="connsiteY169" fmla="*/ 148035 h 463216"/>
                <a:gd name="connsiteX170" fmla="*/ 103162 w 262854"/>
                <a:gd name="connsiteY170" fmla="*/ 144122 h 463216"/>
                <a:gd name="connsiteX171" fmla="*/ 103730 w 262854"/>
                <a:gd name="connsiteY171" fmla="*/ 141585 h 463216"/>
                <a:gd name="connsiteX172" fmla="*/ 106493 w 262854"/>
                <a:gd name="connsiteY172" fmla="*/ 136496 h 463216"/>
                <a:gd name="connsiteX173" fmla="*/ 106982 w 262854"/>
                <a:gd name="connsiteY173" fmla="*/ 132081 h 463216"/>
                <a:gd name="connsiteX174" fmla="*/ 107140 w 262854"/>
                <a:gd name="connsiteY174" fmla="*/ 128552 h 463216"/>
                <a:gd name="connsiteX175" fmla="*/ 107061 w 262854"/>
                <a:gd name="connsiteY175" fmla="*/ 125909 h 463216"/>
                <a:gd name="connsiteX176" fmla="*/ 106546 w 262854"/>
                <a:gd name="connsiteY176" fmla="*/ 120490 h 463216"/>
                <a:gd name="connsiteX177" fmla="*/ 106175 w 262854"/>
                <a:gd name="connsiteY177" fmla="*/ 116736 h 463216"/>
                <a:gd name="connsiteX178" fmla="*/ 103082 w 262854"/>
                <a:gd name="connsiteY178" fmla="*/ 111846 h 463216"/>
                <a:gd name="connsiteX179" fmla="*/ 102039 w 262854"/>
                <a:gd name="connsiteY179" fmla="*/ 111383 h 463216"/>
                <a:gd name="connsiteX180" fmla="*/ 98972 w 262854"/>
                <a:gd name="connsiteY180" fmla="*/ 111806 h 463216"/>
                <a:gd name="connsiteX181" fmla="*/ 96302 w 262854"/>
                <a:gd name="connsiteY181" fmla="*/ 112533 h 463216"/>
                <a:gd name="connsiteX182" fmla="*/ 94980 w 262854"/>
                <a:gd name="connsiteY182" fmla="*/ 113551 h 463216"/>
                <a:gd name="connsiteX183" fmla="*/ 93011 w 262854"/>
                <a:gd name="connsiteY183" fmla="*/ 113604 h 463216"/>
                <a:gd name="connsiteX184" fmla="*/ 87830 w 262854"/>
                <a:gd name="connsiteY184" fmla="*/ 114449 h 463216"/>
                <a:gd name="connsiteX185" fmla="*/ 86204 w 262854"/>
                <a:gd name="connsiteY185" fmla="*/ 114819 h 463216"/>
                <a:gd name="connsiteX186" fmla="*/ 85252 w 262854"/>
                <a:gd name="connsiteY186" fmla="*/ 115705 h 463216"/>
                <a:gd name="connsiteX187" fmla="*/ 84710 w 262854"/>
                <a:gd name="connsiteY187" fmla="*/ 115890 h 463216"/>
                <a:gd name="connsiteX188" fmla="*/ 81565 w 262854"/>
                <a:gd name="connsiteY188" fmla="*/ 112097 h 463216"/>
                <a:gd name="connsiteX189" fmla="*/ 78815 w 262854"/>
                <a:gd name="connsiteY189" fmla="*/ 108012 h 463216"/>
                <a:gd name="connsiteX190" fmla="*/ 75366 w 262854"/>
                <a:gd name="connsiteY190" fmla="*/ 101047 h 463216"/>
                <a:gd name="connsiteX191" fmla="*/ 74348 w 262854"/>
                <a:gd name="connsiteY191" fmla="*/ 100214 h 463216"/>
                <a:gd name="connsiteX192" fmla="*/ 68982 w 262854"/>
                <a:gd name="connsiteY192" fmla="*/ 102236 h 463216"/>
                <a:gd name="connsiteX193" fmla="*/ 66166 w 262854"/>
                <a:gd name="connsiteY193" fmla="*/ 103294 h 463216"/>
                <a:gd name="connsiteX194" fmla="*/ 58143 w 262854"/>
                <a:gd name="connsiteY194" fmla="*/ 106321 h 463216"/>
                <a:gd name="connsiteX195" fmla="*/ 51138 w 262854"/>
                <a:gd name="connsiteY195" fmla="*/ 108964 h 463216"/>
                <a:gd name="connsiteX196" fmla="*/ 49327 w 262854"/>
                <a:gd name="connsiteY196" fmla="*/ 109466 h 463216"/>
                <a:gd name="connsiteX197" fmla="*/ 45706 w 262854"/>
                <a:gd name="connsiteY197" fmla="*/ 110762 h 463216"/>
                <a:gd name="connsiteX198" fmla="*/ 43895 w 262854"/>
                <a:gd name="connsiteY198" fmla="*/ 111555 h 463216"/>
                <a:gd name="connsiteX199" fmla="*/ 37577 w 262854"/>
                <a:gd name="connsiteY199" fmla="*/ 113855 h 463216"/>
                <a:gd name="connsiteX200" fmla="*/ 34934 w 262854"/>
                <a:gd name="connsiteY200" fmla="*/ 115004 h 463216"/>
                <a:gd name="connsiteX201" fmla="*/ 32806 w 262854"/>
                <a:gd name="connsiteY201" fmla="*/ 116141 h 463216"/>
                <a:gd name="connsiteX202" fmla="*/ 27585 w 262854"/>
                <a:gd name="connsiteY202" fmla="*/ 117846 h 463216"/>
                <a:gd name="connsiteX203" fmla="*/ 22668 w 262854"/>
                <a:gd name="connsiteY203" fmla="*/ 119459 h 463216"/>
                <a:gd name="connsiteX204" fmla="*/ 17302 w 262854"/>
                <a:gd name="connsiteY204" fmla="*/ 121111 h 463216"/>
                <a:gd name="connsiteX205" fmla="*/ 11288 w 262854"/>
                <a:gd name="connsiteY205" fmla="*/ 122974 h 463216"/>
                <a:gd name="connsiteX206" fmla="*/ 7904 w 262854"/>
                <a:gd name="connsiteY206" fmla="*/ 124309 h 463216"/>
                <a:gd name="connsiteX207" fmla="*/ 5617 w 262854"/>
                <a:gd name="connsiteY207" fmla="*/ 125473 h 463216"/>
                <a:gd name="connsiteX208" fmla="*/ 265 w 262854"/>
                <a:gd name="connsiteY208" fmla="*/ 127812 h 463216"/>
                <a:gd name="connsiteX209" fmla="*/ 0 w 262854"/>
                <a:gd name="connsiteY209" fmla="*/ 128381 h 463216"/>
                <a:gd name="connsiteX210" fmla="*/ 40 w 262854"/>
                <a:gd name="connsiteY210" fmla="*/ 129967 h 463216"/>
                <a:gd name="connsiteX211" fmla="*/ 634 w 262854"/>
                <a:gd name="connsiteY211" fmla="*/ 133258 h 463216"/>
                <a:gd name="connsiteX212" fmla="*/ 1890 w 262854"/>
                <a:gd name="connsiteY212" fmla="*/ 136245 h 463216"/>
                <a:gd name="connsiteX213" fmla="*/ 2961 w 262854"/>
                <a:gd name="connsiteY213" fmla="*/ 137963 h 463216"/>
                <a:gd name="connsiteX214" fmla="*/ 3582 w 262854"/>
                <a:gd name="connsiteY214" fmla="*/ 142378 h 463216"/>
                <a:gd name="connsiteX215" fmla="*/ 3886 w 262854"/>
                <a:gd name="connsiteY215" fmla="*/ 146250 h 463216"/>
                <a:gd name="connsiteX216" fmla="*/ 3833 w 262854"/>
                <a:gd name="connsiteY216" fmla="*/ 150705 h 463216"/>
                <a:gd name="connsiteX217" fmla="*/ 3992 w 262854"/>
                <a:gd name="connsiteY217" fmla="*/ 155714 h 463216"/>
                <a:gd name="connsiteX218" fmla="*/ 4679 w 262854"/>
                <a:gd name="connsiteY218" fmla="*/ 156190 h 463216"/>
                <a:gd name="connsiteX219" fmla="*/ 9424 w 262854"/>
                <a:gd name="connsiteY219" fmla="*/ 156295 h 463216"/>
                <a:gd name="connsiteX220" fmla="*/ 17024 w 262854"/>
                <a:gd name="connsiteY220" fmla="*/ 156652 h 463216"/>
                <a:gd name="connsiteX221" fmla="*/ 24360 w 262854"/>
                <a:gd name="connsiteY221" fmla="*/ 156983 h 463216"/>
                <a:gd name="connsiteX222" fmla="*/ 28946 w 262854"/>
                <a:gd name="connsiteY222" fmla="*/ 160618 h 463216"/>
                <a:gd name="connsiteX223" fmla="*/ 30493 w 262854"/>
                <a:gd name="connsiteY223" fmla="*/ 161384 h 463216"/>
                <a:gd name="connsiteX224" fmla="*/ 35343 w 262854"/>
                <a:gd name="connsiteY224" fmla="*/ 162362 h 463216"/>
                <a:gd name="connsiteX225" fmla="*/ 41397 w 262854"/>
                <a:gd name="connsiteY225" fmla="*/ 168429 h 463216"/>
                <a:gd name="connsiteX226" fmla="*/ 48865 w 262854"/>
                <a:gd name="connsiteY226" fmla="*/ 168998 h 463216"/>
                <a:gd name="connsiteX227" fmla="*/ 53953 w 262854"/>
                <a:gd name="connsiteY227" fmla="*/ 170888 h 463216"/>
                <a:gd name="connsiteX228" fmla="*/ 58434 w 262854"/>
                <a:gd name="connsiteY228" fmla="*/ 172976 h 463216"/>
                <a:gd name="connsiteX229" fmla="*/ 60972 w 262854"/>
                <a:gd name="connsiteY229" fmla="*/ 175474 h 463216"/>
                <a:gd name="connsiteX230" fmla="*/ 62637 w 262854"/>
                <a:gd name="connsiteY230" fmla="*/ 176043 h 463216"/>
                <a:gd name="connsiteX231" fmla="*/ 64911 w 262854"/>
                <a:gd name="connsiteY231" fmla="*/ 176227 h 463216"/>
                <a:gd name="connsiteX232" fmla="*/ 66021 w 262854"/>
                <a:gd name="connsiteY232" fmla="*/ 176452 h 463216"/>
                <a:gd name="connsiteX233" fmla="*/ 65717 w 262854"/>
                <a:gd name="connsiteY233" fmla="*/ 178250 h 463216"/>
                <a:gd name="connsiteX234" fmla="*/ 64104 w 262854"/>
                <a:gd name="connsiteY234" fmla="*/ 181290 h 463216"/>
                <a:gd name="connsiteX235" fmla="*/ 64170 w 262854"/>
                <a:gd name="connsiteY235" fmla="*/ 185652 h 463216"/>
                <a:gd name="connsiteX236" fmla="*/ 66087 w 262854"/>
                <a:gd name="connsiteY236" fmla="*/ 191692 h 463216"/>
                <a:gd name="connsiteX237" fmla="*/ 66206 w 262854"/>
                <a:gd name="connsiteY237" fmla="*/ 196939 h 463216"/>
                <a:gd name="connsiteX238" fmla="*/ 65281 w 262854"/>
                <a:gd name="connsiteY238" fmla="*/ 206204 h 463216"/>
                <a:gd name="connsiteX239" fmla="*/ 65017 w 262854"/>
                <a:gd name="connsiteY239" fmla="*/ 215179 h 463216"/>
                <a:gd name="connsiteX240" fmla="*/ 65135 w 262854"/>
                <a:gd name="connsiteY240" fmla="*/ 218378 h 463216"/>
                <a:gd name="connsiteX241" fmla="*/ 65413 w 262854"/>
                <a:gd name="connsiteY241" fmla="*/ 220506 h 463216"/>
                <a:gd name="connsiteX242" fmla="*/ 65809 w 262854"/>
                <a:gd name="connsiteY242" fmla="*/ 221669 h 463216"/>
                <a:gd name="connsiteX243" fmla="*/ 65691 w 262854"/>
                <a:gd name="connsiteY243" fmla="*/ 222991 h 463216"/>
                <a:gd name="connsiteX244" fmla="*/ 64329 w 262854"/>
                <a:gd name="connsiteY244" fmla="*/ 226744 h 463216"/>
                <a:gd name="connsiteX245" fmla="*/ 63206 w 262854"/>
                <a:gd name="connsiteY245" fmla="*/ 230709 h 463216"/>
                <a:gd name="connsiteX246" fmla="*/ 63126 w 262854"/>
                <a:gd name="connsiteY246" fmla="*/ 232295 h 463216"/>
                <a:gd name="connsiteX247" fmla="*/ 62704 w 262854"/>
                <a:gd name="connsiteY247" fmla="*/ 233406 h 463216"/>
                <a:gd name="connsiteX248" fmla="*/ 61937 w 262854"/>
                <a:gd name="connsiteY248" fmla="*/ 234397 h 463216"/>
                <a:gd name="connsiteX249" fmla="*/ 58619 w 262854"/>
                <a:gd name="connsiteY249" fmla="*/ 236221 h 463216"/>
                <a:gd name="connsiteX250" fmla="*/ 58025 w 262854"/>
                <a:gd name="connsiteY250" fmla="*/ 237358 h 463216"/>
                <a:gd name="connsiteX251" fmla="*/ 57972 w 262854"/>
                <a:gd name="connsiteY251" fmla="*/ 239407 h 463216"/>
                <a:gd name="connsiteX252" fmla="*/ 58329 w 262854"/>
                <a:gd name="connsiteY252" fmla="*/ 241125 h 463216"/>
                <a:gd name="connsiteX253" fmla="*/ 59531 w 262854"/>
                <a:gd name="connsiteY253" fmla="*/ 241759 h 463216"/>
                <a:gd name="connsiteX254" fmla="*/ 60972 w 262854"/>
                <a:gd name="connsiteY254" fmla="*/ 242737 h 463216"/>
                <a:gd name="connsiteX255" fmla="*/ 61514 w 262854"/>
                <a:gd name="connsiteY255" fmla="*/ 244019 h 463216"/>
                <a:gd name="connsiteX256" fmla="*/ 61474 w 262854"/>
                <a:gd name="connsiteY256" fmla="*/ 245381 h 463216"/>
                <a:gd name="connsiteX257" fmla="*/ 60932 w 262854"/>
                <a:gd name="connsiteY257" fmla="*/ 247892 h 463216"/>
                <a:gd name="connsiteX258" fmla="*/ 59491 w 262854"/>
                <a:gd name="connsiteY258" fmla="*/ 252056 h 463216"/>
                <a:gd name="connsiteX259" fmla="*/ 60642 w 262854"/>
                <a:gd name="connsiteY259" fmla="*/ 256840 h 463216"/>
                <a:gd name="connsiteX260" fmla="*/ 62003 w 262854"/>
                <a:gd name="connsiteY260" fmla="*/ 259946 h 463216"/>
                <a:gd name="connsiteX261" fmla="*/ 63906 w 262854"/>
                <a:gd name="connsiteY261" fmla="*/ 263542 h 463216"/>
                <a:gd name="connsiteX262" fmla="*/ 64673 w 262854"/>
                <a:gd name="connsiteY262" fmla="*/ 265762 h 463216"/>
                <a:gd name="connsiteX263" fmla="*/ 64580 w 262854"/>
                <a:gd name="connsiteY263" fmla="*/ 267348 h 463216"/>
                <a:gd name="connsiteX264" fmla="*/ 64237 w 262854"/>
                <a:gd name="connsiteY264" fmla="*/ 268895 h 463216"/>
                <a:gd name="connsiteX265" fmla="*/ 61012 w 262854"/>
                <a:gd name="connsiteY265" fmla="*/ 275450 h 463216"/>
                <a:gd name="connsiteX266" fmla="*/ 58699 w 262854"/>
                <a:gd name="connsiteY266" fmla="*/ 279521 h 463216"/>
                <a:gd name="connsiteX267" fmla="*/ 55910 w 262854"/>
                <a:gd name="connsiteY267" fmla="*/ 283883 h 463216"/>
                <a:gd name="connsiteX268" fmla="*/ 52315 w 262854"/>
                <a:gd name="connsiteY268" fmla="*/ 286619 h 463216"/>
                <a:gd name="connsiteX269" fmla="*/ 51363 w 262854"/>
                <a:gd name="connsiteY269" fmla="*/ 287941 h 463216"/>
                <a:gd name="connsiteX270" fmla="*/ 50953 w 262854"/>
                <a:gd name="connsiteY270" fmla="*/ 289447 h 463216"/>
                <a:gd name="connsiteX271" fmla="*/ 50980 w 262854"/>
                <a:gd name="connsiteY271" fmla="*/ 292725 h 463216"/>
                <a:gd name="connsiteX272" fmla="*/ 50702 w 262854"/>
                <a:gd name="connsiteY272" fmla="*/ 296149 h 463216"/>
                <a:gd name="connsiteX273" fmla="*/ 47530 w 262854"/>
                <a:gd name="connsiteY273" fmla="*/ 301409 h 463216"/>
                <a:gd name="connsiteX274" fmla="*/ 49248 w 262854"/>
                <a:gd name="connsiteY274" fmla="*/ 305943 h 463216"/>
                <a:gd name="connsiteX275" fmla="*/ 48812 w 262854"/>
                <a:gd name="connsiteY275" fmla="*/ 306366 h 463216"/>
                <a:gd name="connsiteX276" fmla="*/ 47781 w 262854"/>
                <a:gd name="connsiteY276" fmla="*/ 307013 h 463216"/>
                <a:gd name="connsiteX277" fmla="*/ 43300 w 262854"/>
                <a:gd name="connsiteY277" fmla="*/ 312115 h 463216"/>
                <a:gd name="connsiteX278" fmla="*/ 38767 w 262854"/>
                <a:gd name="connsiteY278" fmla="*/ 317270 h 463216"/>
                <a:gd name="connsiteX279" fmla="*/ 35462 w 262854"/>
                <a:gd name="connsiteY279" fmla="*/ 321037 h 463216"/>
                <a:gd name="connsiteX280" fmla="*/ 31709 w 262854"/>
                <a:gd name="connsiteY280" fmla="*/ 325333 h 463216"/>
                <a:gd name="connsiteX281" fmla="*/ 27492 w 262854"/>
                <a:gd name="connsiteY281" fmla="*/ 330131 h 463216"/>
                <a:gd name="connsiteX282" fmla="*/ 23897 w 262854"/>
                <a:gd name="connsiteY282" fmla="*/ 334241 h 463216"/>
                <a:gd name="connsiteX283" fmla="*/ 20342 w 262854"/>
                <a:gd name="connsiteY283" fmla="*/ 337162 h 463216"/>
                <a:gd name="connsiteX284" fmla="*/ 20421 w 262854"/>
                <a:gd name="connsiteY284" fmla="*/ 338643 h 463216"/>
                <a:gd name="connsiteX285" fmla="*/ 20566 w 262854"/>
                <a:gd name="connsiteY285" fmla="*/ 339317 h 463216"/>
                <a:gd name="connsiteX286" fmla="*/ 21611 w 262854"/>
                <a:gd name="connsiteY286" fmla="*/ 343243 h 463216"/>
                <a:gd name="connsiteX287" fmla="*/ 23157 w 262854"/>
                <a:gd name="connsiteY287" fmla="*/ 349098 h 463216"/>
                <a:gd name="connsiteX288" fmla="*/ 24135 w 262854"/>
                <a:gd name="connsiteY288" fmla="*/ 354504 h 463216"/>
                <a:gd name="connsiteX289" fmla="*/ 25470 w 262854"/>
                <a:gd name="connsiteY289" fmla="*/ 361932 h 463216"/>
                <a:gd name="connsiteX290" fmla="*/ 25272 w 262854"/>
                <a:gd name="connsiteY290" fmla="*/ 366069 h 463216"/>
                <a:gd name="connsiteX291" fmla="*/ 25602 w 262854"/>
                <a:gd name="connsiteY291" fmla="*/ 367668 h 463216"/>
                <a:gd name="connsiteX292" fmla="*/ 26964 w 262854"/>
                <a:gd name="connsiteY292" fmla="*/ 369664 h 463216"/>
                <a:gd name="connsiteX293" fmla="*/ 28589 w 262854"/>
                <a:gd name="connsiteY293" fmla="*/ 373087 h 463216"/>
                <a:gd name="connsiteX294" fmla="*/ 29118 w 262854"/>
                <a:gd name="connsiteY294" fmla="*/ 375030 h 463216"/>
                <a:gd name="connsiteX295" fmla="*/ 29647 w 262854"/>
                <a:gd name="connsiteY295" fmla="*/ 376484 h 463216"/>
                <a:gd name="connsiteX296" fmla="*/ 31391 w 262854"/>
                <a:gd name="connsiteY296" fmla="*/ 379247 h 463216"/>
                <a:gd name="connsiteX297" fmla="*/ 32674 w 262854"/>
                <a:gd name="connsiteY297" fmla="*/ 383436 h 463216"/>
                <a:gd name="connsiteX298" fmla="*/ 33678 w 262854"/>
                <a:gd name="connsiteY298" fmla="*/ 388974 h 463216"/>
                <a:gd name="connsiteX299" fmla="*/ 34617 w 262854"/>
                <a:gd name="connsiteY299" fmla="*/ 391631 h 463216"/>
                <a:gd name="connsiteX300" fmla="*/ 34960 w 262854"/>
                <a:gd name="connsiteY300" fmla="*/ 392940 h 463216"/>
                <a:gd name="connsiteX301" fmla="*/ 35343 w 262854"/>
                <a:gd name="connsiteY301" fmla="*/ 395319 h 463216"/>
                <a:gd name="connsiteX302" fmla="*/ 35092 w 262854"/>
                <a:gd name="connsiteY302" fmla="*/ 400342 h 463216"/>
                <a:gd name="connsiteX303" fmla="*/ 34894 w 262854"/>
                <a:gd name="connsiteY303" fmla="*/ 406157 h 463216"/>
                <a:gd name="connsiteX304" fmla="*/ 34669 w 262854"/>
                <a:gd name="connsiteY304" fmla="*/ 412660 h 463216"/>
                <a:gd name="connsiteX305" fmla="*/ 34484 w 262854"/>
                <a:gd name="connsiteY305" fmla="*/ 418026 h 463216"/>
                <a:gd name="connsiteX306" fmla="*/ 34194 w 262854"/>
                <a:gd name="connsiteY306" fmla="*/ 420736 h 463216"/>
                <a:gd name="connsiteX307" fmla="*/ 33995 w 262854"/>
                <a:gd name="connsiteY307" fmla="*/ 428442 h 463216"/>
                <a:gd name="connsiteX308" fmla="*/ 32264 w 262854"/>
                <a:gd name="connsiteY308" fmla="*/ 432460 h 463216"/>
                <a:gd name="connsiteX309" fmla="*/ 32317 w 262854"/>
                <a:gd name="connsiteY309" fmla="*/ 435605 h 463216"/>
                <a:gd name="connsiteX310" fmla="*/ 32713 w 262854"/>
                <a:gd name="connsiteY310" fmla="*/ 437654 h 463216"/>
                <a:gd name="connsiteX311" fmla="*/ 33189 w 262854"/>
                <a:gd name="connsiteY311" fmla="*/ 438064 h 463216"/>
                <a:gd name="connsiteX312" fmla="*/ 35370 w 262854"/>
                <a:gd name="connsiteY312" fmla="*/ 439373 h 463216"/>
                <a:gd name="connsiteX313" fmla="*/ 35462 w 262854"/>
                <a:gd name="connsiteY313" fmla="*/ 441963 h 463216"/>
                <a:gd name="connsiteX314" fmla="*/ 35119 w 262854"/>
                <a:gd name="connsiteY314" fmla="*/ 444924 h 463216"/>
                <a:gd name="connsiteX315" fmla="*/ 34590 w 262854"/>
                <a:gd name="connsiteY315" fmla="*/ 446801 h 463216"/>
                <a:gd name="connsiteX316" fmla="*/ 34669 w 262854"/>
                <a:gd name="connsiteY316" fmla="*/ 448664 h 463216"/>
                <a:gd name="connsiteX317" fmla="*/ 35251 w 262854"/>
                <a:gd name="connsiteY317" fmla="*/ 451572 h 463216"/>
                <a:gd name="connsiteX318" fmla="*/ 35832 w 262854"/>
                <a:gd name="connsiteY318" fmla="*/ 453555 h 463216"/>
                <a:gd name="connsiteX319" fmla="*/ 35595 w 262854"/>
                <a:gd name="connsiteY319" fmla="*/ 462595 h 463216"/>
                <a:gd name="connsiteX320" fmla="*/ 37696 w 262854"/>
                <a:gd name="connsiteY320" fmla="*/ 462424 h 463216"/>
                <a:gd name="connsiteX321" fmla="*/ 41384 w 262854"/>
                <a:gd name="connsiteY321" fmla="*/ 463217 h 463216"/>
                <a:gd name="connsiteX322" fmla="*/ 44397 w 262854"/>
                <a:gd name="connsiteY322" fmla="*/ 463124 h 463216"/>
                <a:gd name="connsiteX323" fmla="*/ 47080 w 262854"/>
                <a:gd name="connsiteY323" fmla="*/ 463045 h 463216"/>
                <a:gd name="connsiteX324" fmla="*/ 51627 w 262854"/>
                <a:gd name="connsiteY324" fmla="*/ 462913 h 463216"/>
                <a:gd name="connsiteX325" fmla="*/ 54284 w 262854"/>
                <a:gd name="connsiteY325" fmla="*/ 462860 h 463216"/>
                <a:gd name="connsiteX326" fmla="*/ 54377 w 262854"/>
                <a:gd name="connsiteY326" fmla="*/ 462331 h 463216"/>
                <a:gd name="connsiteX327" fmla="*/ 56227 w 262854"/>
                <a:gd name="connsiteY327" fmla="*/ 445981 h 463216"/>
                <a:gd name="connsiteX328" fmla="*/ 56954 w 262854"/>
                <a:gd name="connsiteY328" fmla="*/ 441210 h 463216"/>
                <a:gd name="connsiteX329" fmla="*/ 56015 w 262854"/>
                <a:gd name="connsiteY329" fmla="*/ 441302 h 463216"/>
                <a:gd name="connsiteX330" fmla="*/ 55421 w 262854"/>
                <a:gd name="connsiteY330" fmla="*/ 442518 h 463216"/>
                <a:gd name="connsiteX331" fmla="*/ 54152 w 262854"/>
                <a:gd name="connsiteY331" fmla="*/ 446430 h 463216"/>
                <a:gd name="connsiteX332" fmla="*/ 53094 w 262854"/>
                <a:gd name="connsiteY332" fmla="*/ 445677 h 463216"/>
                <a:gd name="connsiteX333" fmla="*/ 52315 w 262854"/>
                <a:gd name="connsiteY333" fmla="*/ 444593 h 463216"/>
                <a:gd name="connsiteX334" fmla="*/ 50768 w 262854"/>
                <a:gd name="connsiteY334" fmla="*/ 443338 h 463216"/>
                <a:gd name="connsiteX335" fmla="*/ 49499 w 262854"/>
                <a:gd name="connsiteY335" fmla="*/ 441461 h 463216"/>
                <a:gd name="connsiteX336" fmla="*/ 48230 w 262854"/>
                <a:gd name="connsiteY336" fmla="*/ 438976 h 463216"/>
                <a:gd name="connsiteX337" fmla="*/ 49949 w 262854"/>
                <a:gd name="connsiteY337" fmla="*/ 436081 h 463216"/>
                <a:gd name="connsiteX338" fmla="*/ 51667 w 262854"/>
                <a:gd name="connsiteY338" fmla="*/ 433795 h 463216"/>
                <a:gd name="connsiteX339" fmla="*/ 53570 w 262854"/>
                <a:gd name="connsiteY339" fmla="*/ 428799 h 463216"/>
                <a:gd name="connsiteX340" fmla="*/ 57853 w 262854"/>
                <a:gd name="connsiteY340" fmla="*/ 424450 h 463216"/>
                <a:gd name="connsiteX341" fmla="*/ 67515 w 262854"/>
                <a:gd name="connsiteY341" fmla="*/ 417960 h 463216"/>
                <a:gd name="connsiteX342" fmla="*/ 72035 w 262854"/>
                <a:gd name="connsiteY342" fmla="*/ 415925 h 463216"/>
                <a:gd name="connsiteX343" fmla="*/ 79608 w 262854"/>
                <a:gd name="connsiteY343" fmla="*/ 412502 h 463216"/>
                <a:gd name="connsiteX344" fmla="*/ 98655 w 262854"/>
                <a:gd name="connsiteY344" fmla="*/ 405523 h 463216"/>
                <a:gd name="connsiteX345" fmla="*/ 108224 w 262854"/>
                <a:gd name="connsiteY345" fmla="*/ 400698 h 463216"/>
                <a:gd name="connsiteX346" fmla="*/ 112348 w 262854"/>
                <a:gd name="connsiteY346" fmla="*/ 397619 h 463216"/>
                <a:gd name="connsiteX347" fmla="*/ 114886 w 262854"/>
                <a:gd name="connsiteY347" fmla="*/ 394473 h 463216"/>
                <a:gd name="connsiteX348" fmla="*/ 119657 w 262854"/>
                <a:gd name="connsiteY348" fmla="*/ 387151 h 463216"/>
                <a:gd name="connsiteX349" fmla="*/ 121045 w 262854"/>
                <a:gd name="connsiteY349" fmla="*/ 384164 h 463216"/>
                <a:gd name="connsiteX350" fmla="*/ 122618 w 262854"/>
                <a:gd name="connsiteY350" fmla="*/ 377356 h 463216"/>
                <a:gd name="connsiteX351" fmla="*/ 122195 w 262854"/>
                <a:gd name="connsiteY351" fmla="*/ 376246 h 463216"/>
                <a:gd name="connsiteX352" fmla="*/ 121296 w 262854"/>
                <a:gd name="connsiteY352" fmla="*/ 376233 h 463216"/>
                <a:gd name="connsiteX353" fmla="*/ 120648 w 262854"/>
                <a:gd name="connsiteY353" fmla="*/ 378110 h 463216"/>
                <a:gd name="connsiteX354" fmla="*/ 119129 w 262854"/>
                <a:gd name="connsiteY354" fmla="*/ 377726 h 463216"/>
                <a:gd name="connsiteX355" fmla="*/ 118481 w 262854"/>
                <a:gd name="connsiteY355" fmla="*/ 376616 h 463216"/>
                <a:gd name="connsiteX356" fmla="*/ 118745 w 262854"/>
                <a:gd name="connsiteY356" fmla="*/ 374065 h 463216"/>
                <a:gd name="connsiteX357" fmla="*/ 122221 w 262854"/>
                <a:gd name="connsiteY357" fmla="*/ 359302 h 463216"/>
                <a:gd name="connsiteX358" fmla="*/ 124455 w 262854"/>
                <a:gd name="connsiteY358" fmla="*/ 353023 h 463216"/>
                <a:gd name="connsiteX359" fmla="*/ 122975 w 262854"/>
                <a:gd name="connsiteY359" fmla="*/ 347630 h 463216"/>
                <a:gd name="connsiteX360" fmla="*/ 122724 w 262854"/>
                <a:gd name="connsiteY360" fmla="*/ 344405 h 463216"/>
                <a:gd name="connsiteX361" fmla="*/ 124296 w 262854"/>
                <a:gd name="connsiteY361" fmla="*/ 336462 h 463216"/>
                <a:gd name="connsiteX362" fmla="*/ 124336 w 262854"/>
                <a:gd name="connsiteY362" fmla="*/ 334373 h 463216"/>
                <a:gd name="connsiteX363" fmla="*/ 124151 w 262854"/>
                <a:gd name="connsiteY363" fmla="*/ 332840 h 463216"/>
                <a:gd name="connsiteX364" fmla="*/ 123596 w 262854"/>
                <a:gd name="connsiteY364" fmla="*/ 331201 h 463216"/>
                <a:gd name="connsiteX365" fmla="*/ 123398 w 262854"/>
                <a:gd name="connsiteY365" fmla="*/ 329351 h 463216"/>
                <a:gd name="connsiteX366" fmla="*/ 122499 w 262854"/>
                <a:gd name="connsiteY366" fmla="*/ 329100 h 463216"/>
                <a:gd name="connsiteX367" fmla="*/ 121521 w 262854"/>
                <a:gd name="connsiteY367" fmla="*/ 330844 h 463216"/>
                <a:gd name="connsiteX368" fmla="*/ 120926 w 262854"/>
                <a:gd name="connsiteY368" fmla="*/ 334757 h 463216"/>
                <a:gd name="connsiteX369" fmla="*/ 121005 w 262854"/>
                <a:gd name="connsiteY369" fmla="*/ 337189 h 463216"/>
                <a:gd name="connsiteX370" fmla="*/ 120344 w 262854"/>
                <a:gd name="connsiteY370" fmla="*/ 338656 h 463216"/>
                <a:gd name="connsiteX371" fmla="*/ 118772 w 262854"/>
                <a:gd name="connsiteY371" fmla="*/ 337030 h 463216"/>
                <a:gd name="connsiteX372" fmla="*/ 119155 w 262854"/>
                <a:gd name="connsiteY372" fmla="*/ 333171 h 463216"/>
                <a:gd name="connsiteX373" fmla="*/ 119485 w 262854"/>
                <a:gd name="connsiteY373" fmla="*/ 326879 h 463216"/>
                <a:gd name="connsiteX374" fmla="*/ 118401 w 262854"/>
                <a:gd name="connsiteY374" fmla="*/ 319094 h 463216"/>
                <a:gd name="connsiteX375" fmla="*/ 118388 w 262854"/>
                <a:gd name="connsiteY375" fmla="*/ 315962 h 463216"/>
                <a:gd name="connsiteX376" fmla="*/ 115243 w 262854"/>
                <a:gd name="connsiteY376" fmla="*/ 308745 h 463216"/>
                <a:gd name="connsiteX377" fmla="*/ 115190 w 262854"/>
                <a:gd name="connsiteY377" fmla="*/ 303088 h 463216"/>
                <a:gd name="connsiteX378" fmla="*/ 112282 w 262854"/>
                <a:gd name="connsiteY378" fmla="*/ 292104 h 463216"/>
                <a:gd name="connsiteX379" fmla="*/ 109837 w 262854"/>
                <a:gd name="connsiteY379" fmla="*/ 288285 h 463216"/>
                <a:gd name="connsiteX380" fmla="*/ 107193 w 262854"/>
                <a:gd name="connsiteY380" fmla="*/ 285205 h 463216"/>
                <a:gd name="connsiteX381" fmla="*/ 105819 w 262854"/>
                <a:gd name="connsiteY381" fmla="*/ 282694 h 463216"/>
                <a:gd name="connsiteX382" fmla="*/ 105713 w 262854"/>
                <a:gd name="connsiteY382" fmla="*/ 280751 h 463216"/>
                <a:gd name="connsiteX383" fmla="*/ 107299 w 262854"/>
                <a:gd name="connsiteY383" fmla="*/ 271895 h 463216"/>
                <a:gd name="connsiteX384" fmla="*/ 107339 w 262854"/>
                <a:gd name="connsiteY384" fmla="*/ 267335 h 463216"/>
                <a:gd name="connsiteX385" fmla="*/ 107709 w 262854"/>
                <a:gd name="connsiteY385" fmla="*/ 264295 h 463216"/>
                <a:gd name="connsiteX386" fmla="*/ 106730 w 262854"/>
                <a:gd name="connsiteY386" fmla="*/ 262748 h 463216"/>
                <a:gd name="connsiteX387" fmla="*/ 105224 w 262854"/>
                <a:gd name="connsiteY387" fmla="*/ 260885 h 463216"/>
                <a:gd name="connsiteX388" fmla="*/ 106969 w 262854"/>
                <a:gd name="connsiteY388" fmla="*/ 261123 h 463216"/>
                <a:gd name="connsiteX389" fmla="*/ 110074 w 262854"/>
                <a:gd name="connsiteY389" fmla="*/ 264255 h 463216"/>
                <a:gd name="connsiteX390" fmla="*/ 111013 w 262854"/>
                <a:gd name="connsiteY390" fmla="*/ 264295 h 463216"/>
                <a:gd name="connsiteX391" fmla="*/ 112414 w 262854"/>
                <a:gd name="connsiteY391" fmla="*/ 264044 h 463216"/>
                <a:gd name="connsiteX392" fmla="*/ 122975 w 262854"/>
                <a:gd name="connsiteY392" fmla="*/ 255043 h 463216"/>
                <a:gd name="connsiteX393" fmla="*/ 130324 w 262854"/>
                <a:gd name="connsiteY393" fmla="*/ 245725 h 463216"/>
                <a:gd name="connsiteX394" fmla="*/ 135465 w 262854"/>
                <a:gd name="connsiteY394" fmla="*/ 240913 h 463216"/>
                <a:gd name="connsiteX395" fmla="*/ 138651 w 262854"/>
                <a:gd name="connsiteY395" fmla="*/ 238627 h 463216"/>
                <a:gd name="connsiteX396" fmla="*/ 142285 w 262854"/>
                <a:gd name="connsiteY396" fmla="*/ 236644 h 463216"/>
                <a:gd name="connsiteX397" fmla="*/ 143687 w 262854"/>
                <a:gd name="connsiteY397" fmla="*/ 237464 h 463216"/>
                <a:gd name="connsiteX398" fmla="*/ 144982 w 262854"/>
                <a:gd name="connsiteY398" fmla="*/ 237173 h 463216"/>
                <a:gd name="connsiteX399" fmla="*/ 145801 w 262854"/>
                <a:gd name="connsiteY399" fmla="*/ 233168 h 463216"/>
                <a:gd name="connsiteX400" fmla="*/ 147308 w 262854"/>
                <a:gd name="connsiteY400" fmla="*/ 235243 h 463216"/>
                <a:gd name="connsiteX401" fmla="*/ 149211 w 262854"/>
                <a:gd name="connsiteY401" fmla="*/ 234582 h 463216"/>
                <a:gd name="connsiteX402" fmla="*/ 149502 w 262854"/>
                <a:gd name="connsiteY402" fmla="*/ 232415 h 463216"/>
                <a:gd name="connsiteX403" fmla="*/ 151736 w 262854"/>
                <a:gd name="connsiteY403" fmla="*/ 229097 h 463216"/>
                <a:gd name="connsiteX404" fmla="*/ 152833 w 262854"/>
                <a:gd name="connsiteY404" fmla="*/ 227471 h 463216"/>
                <a:gd name="connsiteX405" fmla="*/ 158358 w 262854"/>
                <a:gd name="connsiteY405" fmla="*/ 221510 h 463216"/>
                <a:gd name="connsiteX406" fmla="*/ 162072 w 262854"/>
                <a:gd name="connsiteY406" fmla="*/ 216474 h 463216"/>
                <a:gd name="connsiteX407" fmla="*/ 162600 w 262854"/>
                <a:gd name="connsiteY407" fmla="*/ 215100 h 463216"/>
                <a:gd name="connsiteX408" fmla="*/ 163182 w 262854"/>
                <a:gd name="connsiteY408" fmla="*/ 212655 h 463216"/>
                <a:gd name="connsiteX409" fmla="*/ 164729 w 262854"/>
                <a:gd name="connsiteY409" fmla="*/ 211002 h 463216"/>
                <a:gd name="connsiteX410" fmla="*/ 166011 w 262854"/>
                <a:gd name="connsiteY410" fmla="*/ 210275 h 463216"/>
                <a:gd name="connsiteX411" fmla="*/ 170954 w 262854"/>
                <a:gd name="connsiteY411" fmla="*/ 205491 h 463216"/>
                <a:gd name="connsiteX412" fmla="*/ 177721 w 262854"/>
                <a:gd name="connsiteY412" fmla="*/ 200706 h 463216"/>
                <a:gd name="connsiteX413" fmla="*/ 185956 w 262854"/>
                <a:gd name="connsiteY413" fmla="*/ 195697 h 463216"/>
                <a:gd name="connsiteX414" fmla="*/ 191177 w 262854"/>
                <a:gd name="connsiteY414" fmla="*/ 193674 h 463216"/>
                <a:gd name="connsiteX415" fmla="*/ 192181 w 262854"/>
                <a:gd name="connsiteY415" fmla="*/ 192392 h 463216"/>
                <a:gd name="connsiteX416" fmla="*/ 193648 w 262854"/>
                <a:gd name="connsiteY416" fmla="*/ 191454 h 463216"/>
                <a:gd name="connsiteX417" fmla="*/ 199530 w 262854"/>
                <a:gd name="connsiteY417" fmla="*/ 189405 h 463216"/>
                <a:gd name="connsiteX418" fmla="*/ 205848 w 262854"/>
                <a:gd name="connsiteY418" fmla="*/ 186815 h 463216"/>
                <a:gd name="connsiteX419" fmla="*/ 206773 w 262854"/>
                <a:gd name="connsiteY419" fmla="*/ 186021 h 463216"/>
                <a:gd name="connsiteX420" fmla="*/ 207843 w 262854"/>
                <a:gd name="connsiteY420" fmla="*/ 185889 h 463216"/>
                <a:gd name="connsiteX421" fmla="*/ 208927 w 262854"/>
                <a:gd name="connsiteY421" fmla="*/ 186154 h 463216"/>
                <a:gd name="connsiteX422" fmla="*/ 212073 w 262854"/>
                <a:gd name="connsiteY422" fmla="*/ 185770 h 463216"/>
                <a:gd name="connsiteX423" fmla="*/ 213871 w 262854"/>
                <a:gd name="connsiteY423" fmla="*/ 184726 h 463216"/>
                <a:gd name="connsiteX424" fmla="*/ 217069 w 262854"/>
                <a:gd name="connsiteY424" fmla="*/ 183827 h 463216"/>
                <a:gd name="connsiteX425" fmla="*/ 219607 w 262854"/>
                <a:gd name="connsiteY425" fmla="*/ 180126 h 463216"/>
                <a:gd name="connsiteX426" fmla="*/ 221153 w 262854"/>
                <a:gd name="connsiteY426" fmla="*/ 178725 h 463216"/>
                <a:gd name="connsiteX427" fmla="*/ 230829 w 262854"/>
                <a:gd name="connsiteY427" fmla="*/ 172698 h 463216"/>
                <a:gd name="connsiteX428" fmla="*/ 234384 w 262854"/>
                <a:gd name="connsiteY428" fmla="*/ 169553 h 463216"/>
                <a:gd name="connsiteX429" fmla="*/ 236393 w 262854"/>
                <a:gd name="connsiteY429" fmla="*/ 168627 h 463216"/>
                <a:gd name="connsiteX430" fmla="*/ 235217 w 262854"/>
                <a:gd name="connsiteY430" fmla="*/ 164636 h 463216"/>
                <a:gd name="connsiteX431" fmla="*/ 236961 w 262854"/>
                <a:gd name="connsiteY431" fmla="*/ 163433 h 463216"/>
                <a:gd name="connsiteX432" fmla="*/ 240041 w 262854"/>
                <a:gd name="connsiteY432" fmla="*/ 162693 h 463216"/>
                <a:gd name="connsiteX433" fmla="*/ 243068 w 262854"/>
                <a:gd name="connsiteY433" fmla="*/ 158173 h 463216"/>
                <a:gd name="connsiteX434" fmla="*/ 243346 w 262854"/>
                <a:gd name="connsiteY434" fmla="*/ 157036 h 463216"/>
                <a:gd name="connsiteX435" fmla="*/ 243398 w 262854"/>
                <a:gd name="connsiteY435" fmla="*/ 155740 h 463216"/>
                <a:gd name="connsiteX436" fmla="*/ 245963 w 262854"/>
                <a:gd name="connsiteY436" fmla="*/ 152568 h 463216"/>
                <a:gd name="connsiteX437" fmla="*/ 248685 w 262854"/>
                <a:gd name="connsiteY437" fmla="*/ 149660 h 463216"/>
                <a:gd name="connsiteX438" fmla="*/ 255043 w 262854"/>
                <a:gd name="connsiteY438" fmla="*/ 141452 h 463216"/>
                <a:gd name="connsiteX439" fmla="*/ 257528 w 262854"/>
                <a:gd name="connsiteY439" fmla="*/ 135452 h 463216"/>
                <a:gd name="connsiteX440" fmla="*/ 257647 w 262854"/>
                <a:gd name="connsiteY440" fmla="*/ 133522 h 463216"/>
                <a:gd name="connsiteX441" fmla="*/ 256854 w 262854"/>
                <a:gd name="connsiteY441" fmla="*/ 131341 h 463216"/>
                <a:gd name="connsiteX442" fmla="*/ 257488 w 262854"/>
                <a:gd name="connsiteY442" fmla="*/ 130403 h 463216"/>
                <a:gd name="connsiteX443" fmla="*/ 258797 w 262854"/>
                <a:gd name="connsiteY443" fmla="*/ 129914 h 463216"/>
                <a:gd name="connsiteX444" fmla="*/ 258678 w 262854"/>
                <a:gd name="connsiteY444" fmla="*/ 128394 h 463216"/>
                <a:gd name="connsiteX445" fmla="*/ 259087 w 262854"/>
                <a:gd name="connsiteY445" fmla="*/ 126081 h 463216"/>
                <a:gd name="connsiteX446" fmla="*/ 261030 w 262854"/>
                <a:gd name="connsiteY446" fmla="*/ 123609 h 463216"/>
                <a:gd name="connsiteX447" fmla="*/ 262550 w 262854"/>
                <a:gd name="connsiteY447" fmla="*/ 122168 h 463216"/>
                <a:gd name="connsiteX448" fmla="*/ 262854 w 262854"/>
                <a:gd name="connsiteY448" fmla="*/ 120106 h 463216"/>
                <a:gd name="connsiteX449" fmla="*/ 262273 w 262854"/>
                <a:gd name="connsiteY449" fmla="*/ 117807 h 463216"/>
                <a:gd name="connsiteX450" fmla="*/ 110775 w 262854"/>
                <a:gd name="connsiteY450" fmla="*/ 45243 h 463216"/>
                <a:gd name="connsiteX451" fmla="*/ 109757 w 262854"/>
                <a:gd name="connsiteY451" fmla="*/ 45217 h 463216"/>
                <a:gd name="connsiteX452" fmla="*/ 108819 w 262854"/>
                <a:gd name="connsiteY452" fmla="*/ 43882 h 463216"/>
                <a:gd name="connsiteX453" fmla="*/ 109149 w 262854"/>
                <a:gd name="connsiteY453" fmla="*/ 42851 h 463216"/>
                <a:gd name="connsiteX454" fmla="*/ 110088 w 262854"/>
                <a:gd name="connsiteY454" fmla="*/ 42533 h 463216"/>
                <a:gd name="connsiteX455" fmla="*/ 110894 w 262854"/>
                <a:gd name="connsiteY455" fmla="*/ 42917 h 463216"/>
                <a:gd name="connsiteX456" fmla="*/ 111304 w 262854"/>
                <a:gd name="connsiteY456" fmla="*/ 43736 h 463216"/>
                <a:gd name="connsiteX457" fmla="*/ 110775 w 262854"/>
                <a:gd name="connsiteY457" fmla="*/ 45243 h 463216"/>
                <a:gd name="connsiteX458" fmla="*/ 114119 w 262854"/>
                <a:gd name="connsiteY458" fmla="*/ 45032 h 463216"/>
                <a:gd name="connsiteX459" fmla="*/ 113842 w 262854"/>
                <a:gd name="connsiteY459" fmla="*/ 45864 h 463216"/>
                <a:gd name="connsiteX460" fmla="*/ 113167 w 262854"/>
                <a:gd name="connsiteY460" fmla="*/ 46499 h 463216"/>
                <a:gd name="connsiteX461" fmla="*/ 112295 w 262854"/>
                <a:gd name="connsiteY461" fmla="*/ 46723 h 463216"/>
                <a:gd name="connsiteX462" fmla="*/ 111753 w 262854"/>
                <a:gd name="connsiteY462" fmla="*/ 46221 h 463216"/>
                <a:gd name="connsiteX463" fmla="*/ 111912 w 262854"/>
                <a:gd name="connsiteY463" fmla="*/ 44714 h 463216"/>
                <a:gd name="connsiteX464" fmla="*/ 112242 w 262854"/>
                <a:gd name="connsiteY464" fmla="*/ 43617 h 463216"/>
                <a:gd name="connsiteX465" fmla="*/ 113115 w 262854"/>
                <a:gd name="connsiteY465" fmla="*/ 43446 h 463216"/>
                <a:gd name="connsiteX466" fmla="*/ 113709 w 262854"/>
                <a:gd name="connsiteY466" fmla="*/ 43736 h 463216"/>
                <a:gd name="connsiteX467" fmla="*/ 114119 w 262854"/>
                <a:gd name="connsiteY467" fmla="*/ 44239 h 463216"/>
                <a:gd name="connsiteX468" fmla="*/ 114119 w 262854"/>
                <a:gd name="connsiteY468" fmla="*/ 45032 h 46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Lst>
              <a:rect l="l" t="t" r="r" b="b"/>
              <a:pathLst>
                <a:path w="262854" h="463216">
                  <a:moveTo>
                    <a:pt x="262273" y="117807"/>
                  </a:moveTo>
                  <a:lnTo>
                    <a:pt x="262498" y="115943"/>
                  </a:lnTo>
                  <a:lnTo>
                    <a:pt x="262167" y="114991"/>
                  </a:lnTo>
                  <a:lnTo>
                    <a:pt x="262378" y="113075"/>
                  </a:lnTo>
                  <a:lnTo>
                    <a:pt x="261361" y="111766"/>
                  </a:lnTo>
                  <a:lnTo>
                    <a:pt x="260171" y="111753"/>
                  </a:lnTo>
                  <a:lnTo>
                    <a:pt x="258070" y="115084"/>
                  </a:lnTo>
                  <a:lnTo>
                    <a:pt x="257898" y="112625"/>
                  </a:lnTo>
                  <a:lnTo>
                    <a:pt x="258070" y="110881"/>
                  </a:lnTo>
                  <a:lnTo>
                    <a:pt x="259973" y="108078"/>
                  </a:lnTo>
                  <a:lnTo>
                    <a:pt x="260105" y="105924"/>
                  </a:lnTo>
                  <a:lnTo>
                    <a:pt x="258479" y="105488"/>
                  </a:lnTo>
                  <a:lnTo>
                    <a:pt x="257343" y="104602"/>
                  </a:lnTo>
                  <a:lnTo>
                    <a:pt x="257211" y="103347"/>
                  </a:lnTo>
                  <a:lnTo>
                    <a:pt x="257330" y="95496"/>
                  </a:lnTo>
                  <a:lnTo>
                    <a:pt x="256774" y="89151"/>
                  </a:lnTo>
                  <a:lnTo>
                    <a:pt x="256814" y="86640"/>
                  </a:lnTo>
                  <a:lnTo>
                    <a:pt x="256550" y="84697"/>
                  </a:lnTo>
                  <a:lnTo>
                    <a:pt x="257567" y="82186"/>
                  </a:lnTo>
                  <a:lnTo>
                    <a:pt x="256867" y="79912"/>
                  </a:lnTo>
                  <a:lnTo>
                    <a:pt x="257356" y="77930"/>
                  </a:lnTo>
                  <a:lnTo>
                    <a:pt x="257316" y="74877"/>
                  </a:lnTo>
                  <a:lnTo>
                    <a:pt x="257581" y="73251"/>
                  </a:lnTo>
                  <a:lnTo>
                    <a:pt x="257528" y="71189"/>
                  </a:lnTo>
                  <a:lnTo>
                    <a:pt x="254263" y="71149"/>
                  </a:lnTo>
                  <a:lnTo>
                    <a:pt x="254263" y="69814"/>
                  </a:lnTo>
                  <a:lnTo>
                    <a:pt x="254594" y="68929"/>
                  </a:lnTo>
                  <a:lnTo>
                    <a:pt x="257277" y="66668"/>
                  </a:lnTo>
                  <a:lnTo>
                    <a:pt x="257792" y="64792"/>
                  </a:lnTo>
                  <a:lnTo>
                    <a:pt x="258109" y="61315"/>
                  </a:lnTo>
                  <a:lnTo>
                    <a:pt x="257395" y="58236"/>
                  </a:lnTo>
                  <a:lnTo>
                    <a:pt x="255902" y="57271"/>
                  </a:lnTo>
                  <a:lnTo>
                    <a:pt x="256880" y="54469"/>
                  </a:lnTo>
                  <a:lnTo>
                    <a:pt x="256603" y="52209"/>
                  </a:lnTo>
                  <a:lnTo>
                    <a:pt x="256563" y="46750"/>
                  </a:lnTo>
                  <a:lnTo>
                    <a:pt x="257395" y="43498"/>
                  </a:lnTo>
                  <a:lnTo>
                    <a:pt x="256920" y="41688"/>
                  </a:lnTo>
                  <a:lnTo>
                    <a:pt x="256576" y="38978"/>
                  </a:lnTo>
                  <a:lnTo>
                    <a:pt x="255215" y="33691"/>
                  </a:lnTo>
                  <a:lnTo>
                    <a:pt x="256153" y="27823"/>
                  </a:lnTo>
                  <a:lnTo>
                    <a:pt x="254686" y="24505"/>
                  </a:lnTo>
                  <a:lnTo>
                    <a:pt x="255188" y="22628"/>
                  </a:lnTo>
                  <a:lnTo>
                    <a:pt x="256999" y="20183"/>
                  </a:lnTo>
                  <a:lnTo>
                    <a:pt x="258400" y="16984"/>
                  </a:lnTo>
                  <a:lnTo>
                    <a:pt x="257990" y="15848"/>
                  </a:lnTo>
                  <a:lnTo>
                    <a:pt x="257501" y="15081"/>
                  </a:lnTo>
                  <a:lnTo>
                    <a:pt x="257792" y="13138"/>
                  </a:lnTo>
                  <a:lnTo>
                    <a:pt x="259867" y="10349"/>
                  </a:lnTo>
                  <a:lnTo>
                    <a:pt x="257171" y="8499"/>
                  </a:lnTo>
                  <a:lnTo>
                    <a:pt x="258902" y="7111"/>
                  </a:lnTo>
                  <a:lnTo>
                    <a:pt x="260343" y="5564"/>
                  </a:lnTo>
                  <a:lnTo>
                    <a:pt x="258043" y="2908"/>
                  </a:lnTo>
                  <a:lnTo>
                    <a:pt x="256787" y="0"/>
                  </a:lnTo>
                  <a:lnTo>
                    <a:pt x="253853" y="2458"/>
                  </a:lnTo>
                  <a:lnTo>
                    <a:pt x="249267" y="6305"/>
                  </a:lnTo>
                  <a:lnTo>
                    <a:pt x="244773" y="10072"/>
                  </a:lnTo>
                  <a:lnTo>
                    <a:pt x="240451" y="12662"/>
                  </a:lnTo>
                  <a:lnTo>
                    <a:pt x="237384" y="13865"/>
                  </a:lnTo>
                  <a:lnTo>
                    <a:pt x="234120" y="14539"/>
                  </a:lnTo>
                  <a:lnTo>
                    <a:pt x="231000" y="16125"/>
                  </a:lnTo>
                  <a:lnTo>
                    <a:pt x="228026" y="18610"/>
                  </a:lnTo>
                  <a:lnTo>
                    <a:pt x="224260" y="19866"/>
                  </a:lnTo>
                  <a:lnTo>
                    <a:pt x="219700" y="19879"/>
                  </a:lnTo>
                  <a:lnTo>
                    <a:pt x="214875" y="21624"/>
                  </a:lnTo>
                  <a:lnTo>
                    <a:pt x="210051" y="24915"/>
                  </a:lnTo>
                  <a:lnTo>
                    <a:pt x="207236" y="26831"/>
                  </a:lnTo>
                  <a:lnTo>
                    <a:pt x="202913" y="23950"/>
                  </a:lnTo>
                  <a:lnTo>
                    <a:pt x="199490" y="23038"/>
                  </a:lnTo>
                  <a:lnTo>
                    <a:pt x="195538" y="23130"/>
                  </a:lnTo>
                  <a:lnTo>
                    <a:pt x="193119" y="23487"/>
                  </a:lnTo>
                  <a:lnTo>
                    <a:pt x="192234" y="24109"/>
                  </a:lnTo>
                  <a:lnTo>
                    <a:pt x="191441" y="25866"/>
                  </a:lnTo>
                  <a:lnTo>
                    <a:pt x="190740" y="28774"/>
                  </a:lnTo>
                  <a:lnTo>
                    <a:pt x="188084" y="31563"/>
                  </a:lnTo>
                  <a:lnTo>
                    <a:pt x="183484" y="34233"/>
                  </a:lnTo>
                  <a:lnTo>
                    <a:pt x="179268" y="35237"/>
                  </a:lnTo>
                  <a:lnTo>
                    <a:pt x="175448" y="34564"/>
                  </a:lnTo>
                  <a:lnTo>
                    <a:pt x="172884" y="33453"/>
                  </a:lnTo>
                  <a:lnTo>
                    <a:pt x="171562" y="31894"/>
                  </a:lnTo>
                  <a:lnTo>
                    <a:pt x="169592" y="31180"/>
                  </a:lnTo>
                  <a:lnTo>
                    <a:pt x="166949" y="31299"/>
                  </a:lnTo>
                  <a:lnTo>
                    <a:pt x="164398" y="32396"/>
                  </a:lnTo>
                  <a:lnTo>
                    <a:pt x="161939" y="34484"/>
                  </a:lnTo>
                  <a:lnTo>
                    <a:pt x="158067" y="35383"/>
                  </a:lnTo>
                  <a:lnTo>
                    <a:pt x="152793" y="35105"/>
                  </a:lnTo>
                  <a:lnTo>
                    <a:pt x="149978" y="34101"/>
                  </a:lnTo>
                  <a:lnTo>
                    <a:pt x="149621" y="32369"/>
                  </a:lnTo>
                  <a:lnTo>
                    <a:pt x="147347" y="30334"/>
                  </a:lnTo>
                  <a:lnTo>
                    <a:pt x="143158" y="27994"/>
                  </a:lnTo>
                  <a:lnTo>
                    <a:pt x="140039" y="27942"/>
                  </a:lnTo>
                  <a:lnTo>
                    <a:pt x="137990" y="30175"/>
                  </a:lnTo>
                  <a:lnTo>
                    <a:pt x="136126" y="31590"/>
                  </a:lnTo>
                  <a:lnTo>
                    <a:pt x="134460" y="32158"/>
                  </a:lnTo>
                  <a:lnTo>
                    <a:pt x="132967" y="32224"/>
                  </a:lnTo>
                  <a:lnTo>
                    <a:pt x="131659" y="31788"/>
                  </a:lnTo>
                  <a:lnTo>
                    <a:pt x="130839" y="31603"/>
                  </a:lnTo>
                  <a:lnTo>
                    <a:pt x="124997" y="31365"/>
                  </a:lnTo>
                  <a:lnTo>
                    <a:pt x="119459" y="31457"/>
                  </a:lnTo>
                  <a:lnTo>
                    <a:pt x="116168" y="31391"/>
                  </a:lnTo>
                  <a:lnTo>
                    <a:pt x="112017" y="31761"/>
                  </a:lnTo>
                  <a:lnTo>
                    <a:pt x="110987" y="32647"/>
                  </a:lnTo>
                  <a:lnTo>
                    <a:pt x="110643" y="34616"/>
                  </a:lnTo>
                  <a:lnTo>
                    <a:pt x="109255" y="38687"/>
                  </a:lnTo>
                  <a:lnTo>
                    <a:pt x="108502" y="40181"/>
                  </a:lnTo>
                  <a:lnTo>
                    <a:pt x="106916" y="42917"/>
                  </a:lnTo>
                  <a:lnTo>
                    <a:pt x="104682" y="46776"/>
                  </a:lnTo>
                  <a:lnTo>
                    <a:pt x="104206" y="48032"/>
                  </a:lnTo>
                  <a:lnTo>
                    <a:pt x="104259" y="49327"/>
                  </a:lnTo>
                  <a:lnTo>
                    <a:pt x="105422" y="54561"/>
                  </a:lnTo>
                  <a:lnTo>
                    <a:pt x="106625" y="60060"/>
                  </a:lnTo>
                  <a:lnTo>
                    <a:pt x="106995" y="62214"/>
                  </a:lnTo>
                  <a:lnTo>
                    <a:pt x="107775" y="69537"/>
                  </a:lnTo>
                  <a:lnTo>
                    <a:pt x="108184" y="74705"/>
                  </a:lnTo>
                  <a:lnTo>
                    <a:pt x="108184" y="77745"/>
                  </a:lnTo>
                  <a:lnTo>
                    <a:pt x="108528" y="81802"/>
                  </a:lnTo>
                  <a:lnTo>
                    <a:pt x="109665" y="83996"/>
                  </a:lnTo>
                  <a:lnTo>
                    <a:pt x="110868" y="85371"/>
                  </a:lnTo>
                  <a:lnTo>
                    <a:pt x="115520" y="86204"/>
                  </a:lnTo>
                  <a:lnTo>
                    <a:pt x="116895" y="87208"/>
                  </a:lnTo>
                  <a:lnTo>
                    <a:pt x="119485" y="89799"/>
                  </a:lnTo>
                  <a:lnTo>
                    <a:pt x="125076" y="96963"/>
                  </a:lnTo>
                  <a:lnTo>
                    <a:pt x="128130" y="101536"/>
                  </a:lnTo>
                  <a:lnTo>
                    <a:pt x="130813" y="105554"/>
                  </a:lnTo>
                  <a:lnTo>
                    <a:pt x="135597" y="113022"/>
                  </a:lnTo>
                  <a:lnTo>
                    <a:pt x="139311" y="118824"/>
                  </a:lnTo>
                  <a:lnTo>
                    <a:pt x="139642" y="124270"/>
                  </a:lnTo>
                  <a:lnTo>
                    <a:pt x="140263" y="125063"/>
                  </a:lnTo>
                  <a:lnTo>
                    <a:pt x="138836" y="129094"/>
                  </a:lnTo>
                  <a:lnTo>
                    <a:pt x="137791" y="135624"/>
                  </a:lnTo>
                  <a:lnTo>
                    <a:pt x="138267" y="139959"/>
                  </a:lnTo>
                  <a:lnTo>
                    <a:pt x="137778" y="147347"/>
                  </a:lnTo>
                  <a:lnTo>
                    <a:pt x="136826" y="155212"/>
                  </a:lnTo>
                  <a:lnTo>
                    <a:pt x="135848" y="158027"/>
                  </a:lnTo>
                  <a:lnTo>
                    <a:pt x="134672" y="159085"/>
                  </a:lnTo>
                  <a:lnTo>
                    <a:pt x="131936" y="159930"/>
                  </a:lnTo>
                  <a:lnTo>
                    <a:pt x="125962" y="160908"/>
                  </a:lnTo>
                  <a:lnTo>
                    <a:pt x="125037" y="161834"/>
                  </a:lnTo>
                  <a:lnTo>
                    <a:pt x="124230" y="163354"/>
                  </a:lnTo>
                  <a:lnTo>
                    <a:pt x="122909" y="166975"/>
                  </a:lnTo>
                  <a:lnTo>
                    <a:pt x="121375" y="170636"/>
                  </a:lnTo>
                  <a:lnTo>
                    <a:pt x="120873" y="172196"/>
                  </a:lnTo>
                  <a:lnTo>
                    <a:pt x="121138" y="172566"/>
                  </a:lnTo>
                  <a:lnTo>
                    <a:pt x="122340" y="174430"/>
                  </a:lnTo>
                  <a:lnTo>
                    <a:pt x="123451" y="179188"/>
                  </a:lnTo>
                  <a:lnTo>
                    <a:pt x="123411" y="187356"/>
                  </a:lnTo>
                  <a:lnTo>
                    <a:pt x="122948" y="187965"/>
                  </a:lnTo>
                  <a:lnTo>
                    <a:pt x="121177" y="188321"/>
                  </a:lnTo>
                  <a:lnTo>
                    <a:pt x="119287" y="188216"/>
                  </a:lnTo>
                  <a:lnTo>
                    <a:pt x="118521" y="187753"/>
                  </a:lnTo>
                  <a:lnTo>
                    <a:pt x="117846" y="186841"/>
                  </a:lnTo>
                  <a:lnTo>
                    <a:pt x="117397" y="185096"/>
                  </a:lnTo>
                  <a:lnTo>
                    <a:pt x="118679" y="183880"/>
                  </a:lnTo>
                  <a:lnTo>
                    <a:pt x="119195" y="181752"/>
                  </a:lnTo>
                  <a:lnTo>
                    <a:pt x="118454" y="179928"/>
                  </a:lnTo>
                  <a:lnTo>
                    <a:pt x="116882" y="179519"/>
                  </a:lnTo>
                  <a:lnTo>
                    <a:pt x="114912" y="177853"/>
                  </a:lnTo>
                  <a:lnTo>
                    <a:pt x="110788" y="172395"/>
                  </a:lnTo>
                  <a:lnTo>
                    <a:pt x="107312" y="168561"/>
                  </a:lnTo>
                  <a:lnTo>
                    <a:pt x="105330" y="165389"/>
                  </a:lnTo>
                  <a:lnTo>
                    <a:pt x="103228" y="164120"/>
                  </a:lnTo>
                  <a:lnTo>
                    <a:pt x="102633" y="163340"/>
                  </a:lnTo>
                  <a:lnTo>
                    <a:pt x="102157" y="161992"/>
                  </a:lnTo>
                  <a:lnTo>
                    <a:pt x="102210" y="160063"/>
                  </a:lnTo>
                  <a:lnTo>
                    <a:pt x="102448" y="158635"/>
                  </a:lnTo>
                  <a:lnTo>
                    <a:pt x="101827" y="157036"/>
                  </a:lnTo>
                  <a:lnTo>
                    <a:pt x="99739" y="154564"/>
                  </a:lnTo>
                  <a:lnTo>
                    <a:pt x="98787" y="153190"/>
                  </a:lnTo>
                  <a:lnTo>
                    <a:pt x="98787" y="151551"/>
                  </a:lnTo>
                  <a:lnTo>
                    <a:pt x="99739" y="149965"/>
                  </a:lnTo>
                  <a:lnTo>
                    <a:pt x="101642" y="148035"/>
                  </a:lnTo>
                  <a:lnTo>
                    <a:pt x="103162" y="144122"/>
                  </a:lnTo>
                  <a:lnTo>
                    <a:pt x="103730" y="141585"/>
                  </a:lnTo>
                  <a:lnTo>
                    <a:pt x="106493" y="136496"/>
                  </a:lnTo>
                  <a:lnTo>
                    <a:pt x="106982" y="132081"/>
                  </a:lnTo>
                  <a:lnTo>
                    <a:pt x="107140" y="128552"/>
                  </a:lnTo>
                  <a:lnTo>
                    <a:pt x="107061" y="125909"/>
                  </a:lnTo>
                  <a:lnTo>
                    <a:pt x="106546" y="120490"/>
                  </a:lnTo>
                  <a:lnTo>
                    <a:pt x="106175" y="116736"/>
                  </a:lnTo>
                  <a:lnTo>
                    <a:pt x="103082" y="111846"/>
                  </a:lnTo>
                  <a:lnTo>
                    <a:pt x="102039" y="111383"/>
                  </a:lnTo>
                  <a:lnTo>
                    <a:pt x="98972" y="111806"/>
                  </a:lnTo>
                  <a:lnTo>
                    <a:pt x="96302" y="112533"/>
                  </a:lnTo>
                  <a:lnTo>
                    <a:pt x="94980" y="113551"/>
                  </a:lnTo>
                  <a:lnTo>
                    <a:pt x="93011" y="113604"/>
                  </a:lnTo>
                  <a:lnTo>
                    <a:pt x="87830" y="114449"/>
                  </a:lnTo>
                  <a:lnTo>
                    <a:pt x="86204" y="114819"/>
                  </a:lnTo>
                  <a:lnTo>
                    <a:pt x="85252" y="115705"/>
                  </a:lnTo>
                  <a:lnTo>
                    <a:pt x="84710" y="115890"/>
                  </a:lnTo>
                  <a:lnTo>
                    <a:pt x="81565" y="112097"/>
                  </a:lnTo>
                  <a:lnTo>
                    <a:pt x="78815" y="108012"/>
                  </a:lnTo>
                  <a:lnTo>
                    <a:pt x="75366" y="101047"/>
                  </a:lnTo>
                  <a:lnTo>
                    <a:pt x="74348" y="100214"/>
                  </a:lnTo>
                  <a:lnTo>
                    <a:pt x="68982" y="102236"/>
                  </a:lnTo>
                  <a:lnTo>
                    <a:pt x="66166" y="103294"/>
                  </a:lnTo>
                  <a:lnTo>
                    <a:pt x="58143" y="106321"/>
                  </a:lnTo>
                  <a:lnTo>
                    <a:pt x="51138" y="108964"/>
                  </a:lnTo>
                  <a:lnTo>
                    <a:pt x="49327" y="109466"/>
                  </a:lnTo>
                  <a:lnTo>
                    <a:pt x="45706" y="110762"/>
                  </a:lnTo>
                  <a:lnTo>
                    <a:pt x="43895" y="111555"/>
                  </a:lnTo>
                  <a:lnTo>
                    <a:pt x="37577" y="113855"/>
                  </a:lnTo>
                  <a:lnTo>
                    <a:pt x="34934" y="115004"/>
                  </a:lnTo>
                  <a:lnTo>
                    <a:pt x="32806" y="116141"/>
                  </a:lnTo>
                  <a:lnTo>
                    <a:pt x="27585" y="117846"/>
                  </a:lnTo>
                  <a:lnTo>
                    <a:pt x="22668" y="119459"/>
                  </a:lnTo>
                  <a:lnTo>
                    <a:pt x="17302" y="121111"/>
                  </a:lnTo>
                  <a:lnTo>
                    <a:pt x="11288" y="122974"/>
                  </a:lnTo>
                  <a:lnTo>
                    <a:pt x="7904" y="124309"/>
                  </a:lnTo>
                  <a:lnTo>
                    <a:pt x="5617" y="125473"/>
                  </a:lnTo>
                  <a:lnTo>
                    <a:pt x="265" y="127812"/>
                  </a:lnTo>
                  <a:lnTo>
                    <a:pt x="0" y="128381"/>
                  </a:lnTo>
                  <a:lnTo>
                    <a:pt x="40" y="129967"/>
                  </a:lnTo>
                  <a:lnTo>
                    <a:pt x="634" y="133258"/>
                  </a:lnTo>
                  <a:lnTo>
                    <a:pt x="1890" y="136245"/>
                  </a:lnTo>
                  <a:lnTo>
                    <a:pt x="2961" y="137963"/>
                  </a:lnTo>
                  <a:lnTo>
                    <a:pt x="3582" y="142378"/>
                  </a:lnTo>
                  <a:lnTo>
                    <a:pt x="3886" y="146250"/>
                  </a:lnTo>
                  <a:lnTo>
                    <a:pt x="3833" y="150705"/>
                  </a:lnTo>
                  <a:lnTo>
                    <a:pt x="3992" y="155714"/>
                  </a:lnTo>
                  <a:lnTo>
                    <a:pt x="4679" y="156190"/>
                  </a:lnTo>
                  <a:lnTo>
                    <a:pt x="9424" y="156295"/>
                  </a:lnTo>
                  <a:lnTo>
                    <a:pt x="17024" y="156652"/>
                  </a:lnTo>
                  <a:lnTo>
                    <a:pt x="24360" y="156983"/>
                  </a:lnTo>
                  <a:lnTo>
                    <a:pt x="28946" y="160618"/>
                  </a:lnTo>
                  <a:lnTo>
                    <a:pt x="30493" y="161384"/>
                  </a:lnTo>
                  <a:lnTo>
                    <a:pt x="35343" y="162362"/>
                  </a:lnTo>
                  <a:lnTo>
                    <a:pt x="41397" y="168429"/>
                  </a:lnTo>
                  <a:lnTo>
                    <a:pt x="48865" y="168998"/>
                  </a:lnTo>
                  <a:lnTo>
                    <a:pt x="53953" y="170888"/>
                  </a:lnTo>
                  <a:lnTo>
                    <a:pt x="58434" y="172976"/>
                  </a:lnTo>
                  <a:lnTo>
                    <a:pt x="60972" y="175474"/>
                  </a:lnTo>
                  <a:lnTo>
                    <a:pt x="62637" y="176043"/>
                  </a:lnTo>
                  <a:lnTo>
                    <a:pt x="64911" y="176227"/>
                  </a:lnTo>
                  <a:lnTo>
                    <a:pt x="66021" y="176452"/>
                  </a:lnTo>
                  <a:lnTo>
                    <a:pt x="65717" y="178250"/>
                  </a:lnTo>
                  <a:lnTo>
                    <a:pt x="64104" y="181290"/>
                  </a:lnTo>
                  <a:lnTo>
                    <a:pt x="64170" y="185652"/>
                  </a:lnTo>
                  <a:lnTo>
                    <a:pt x="66087" y="191692"/>
                  </a:lnTo>
                  <a:lnTo>
                    <a:pt x="66206" y="196939"/>
                  </a:lnTo>
                  <a:lnTo>
                    <a:pt x="65281" y="206204"/>
                  </a:lnTo>
                  <a:lnTo>
                    <a:pt x="65017" y="215179"/>
                  </a:lnTo>
                  <a:lnTo>
                    <a:pt x="65135" y="218378"/>
                  </a:lnTo>
                  <a:lnTo>
                    <a:pt x="65413" y="220506"/>
                  </a:lnTo>
                  <a:lnTo>
                    <a:pt x="65809" y="221669"/>
                  </a:lnTo>
                  <a:lnTo>
                    <a:pt x="65691" y="222991"/>
                  </a:lnTo>
                  <a:lnTo>
                    <a:pt x="64329" y="226744"/>
                  </a:lnTo>
                  <a:lnTo>
                    <a:pt x="63206" y="230709"/>
                  </a:lnTo>
                  <a:lnTo>
                    <a:pt x="63126" y="232295"/>
                  </a:lnTo>
                  <a:lnTo>
                    <a:pt x="62704" y="233406"/>
                  </a:lnTo>
                  <a:lnTo>
                    <a:pt x="61937" y="234397"/>
                  </a:lnTo>
                  <a:lnTo>
                    <a:pt x="58619" y="236221"/>
                  </a:lnTo>
                  <a:lnTo>
                    <a:pt x="58025" y="237358"/>
                  </a:lnTo>
                  <a:lnTo>
                    <a:pt x="57972" y="239407"/>
                  </a:lnTo>
                  <a:lnTo>
                    <a:pt x="58329" y="241125"/>
                  </a:lnTo>
                  <a:lnTo>
                    <a:pt x="59531" y="241759"/>
                  </a:lnTo>
                  <a:lnTo>
                    <a:pt x="60972" y="242737"/>
                  </a:lnTo>
                  <a:lnTo>
                    <a:pt x="61514" y="244019"/>
                  </a:lnTo>
                  <a:lnTo>
                    <a:pt x="61474" y="245381"/>
                  </a:lnTo>
                  <a:lnTo>
                    <a:pt x="60932" y="247892"/>
                  </a:lnTo>
                  <a:lnTo>
                    <a:pt x="59491" y="252056"/>
                  </a:lnTo>
                  <a:lnTo>
                    <a:pt x="60642" y="256840"/>
                  </a:lnTo>
                  <a:lnTo>
                    <a:pt x="62003" y="259946"/>
                  </a:lnTo>
                  <a:lnTo>
                    <a:pt x="63906" y="263542"/>
                  </a:lnTo>
                  <a:lnTo>
                    <a:pt x="64673" y="265762"/>
                  </a:lnTo>
                  <a:lnTo>
                    <a:pt x="64580" y="267348"/>
                  </a:lnTo>
                  <a:lnTo>
                    <a:pt x="64237" y="268895"/>
                  </a:lnTo>
                  <a:lnTo>
                    <a:pt x="61012" y="275450"/>
                  </a:lnTo>
                  <a:lnTo>
                    <a:pt x="58699" y="279521"/>
                  </a:lnTo>
                  <a:lnTo>
                    <a:pt x="55910" y="283883"/>
                  </a:lnTo>
                  <a:lnTo>
                    <a:pt x="52315" y="286619"/>
                  </a:lnTo>
                  <a:lnTo>
                    <a:pt x="51363" y="287941"/>
                  </a:lnTo>
                  <a:lnTo>
                    <a:pt x="50953" y="289447"/>
                  </a:lnTo>
                  <a:lnTo>
                    <a:pt x="50980" y="292725"/>
                  </a:lnTo>
                  <a:lnTo>
                    <a:pt x="50702" y="296149"/>
                  </a:lnTo>
                  <a:lnTo>
                    <a:pt x="47530" y="301409"/>
                  </a:lnTo>
                  <a:lnTo>
                    <a:pt x="49248" y="305943"/>
                  </a:lnTo>
                  <a:lnTo>
                    <a:pt x="48812" y="306366"/>
                  </a:lnTo>
                  <a:lnTo>
                    <a:pt x="47781" y="307013"/>
                  </a:lnTo>
                  <a:lnTo>
                    <a:pt x="43300" y="312115"/>
                  </a:lnTo>
                  <a:lnTo>
                    <a:pt x="38767" y="317270"/>
                  </a:lnTo>
                  <a:lnTo>
                    <a:pt x="35462" y="321037"/>
                  </a:lnTo>
                  <a:lnTo>
                    <a:pt x="31709" y="325333"/>
                  </a:lnTo>
                  <a:lnTo>
                    <a:pt x="27492" y="330131"/>
                  </a:lnTo>
                  <a:lnTo>
                    <a:pt x="23897" y="334241"/>
                  </a:lnTo>
                  <a:lnTo>
                    <a:pt x="20342" y="337162"/>
                  </a:lnTo>
                  <a:lnTo>
                    <a:pt x="20421" y="338643"/>
                  </a:lnTo>
                  <a:lnTo>
                    <a:pt x="20566" y="339317"/>
                  </a:lnTo>
                  <a:lnTo>
                    <a:pt x="21611" y="343243"/>
                  </a:lnTo>
                  <a:lnTo>
                    <a:pt x="23157" y="349098"/>
                  </a:lnTo>
                  <a:lnTo>
                    <a:pt x="24135" y="354504"/>
                  </a:lnTo>
                  <a:lnTo>
                    <a:pt x="25470" y="361932"/>
                  </a:lnTo>
                  <a:lnTo>
                    <a:pt x="25272" y="366069"/>
                  </a:lnTo>
                  <a:lnTo>
                    <a:pt x="25602" y="367668"/>
                  </a:lnTo>
                  <a:lnTo>
                    <a:pt x="26964" y="369664"/>
                  </a:lnTo>
                  <a:lnTo>
                    <a:pt x="28589" y="373087"/>
                  </a:lnTo>
                  <a:lnTo>
                    <a:pt x="29118" y="375030"/>
                  </a:lnTo>
                  <a:lnTo>
                    <a:pt x="29647" y="376484"/>
                  </a:lnTo>
                  <a:lnTo>
                    <a:pt x="31391" y="379247"/>
                  </a:lnTo>
                  <a:lnTo>
                    <a:pt x="32674" y="383436"/>
                  </a:lnTo>
                  <a:lnTo>
                    <a:pt x="33678" y="388974"/>
                  </a:lnTo>
                  <a:lnTo>
                    <a:pt x="34617" y="391631"/>
                  </a:lnTo>
                  <a:lnTo>
                    <a:pt x="34960" y="392940"/>
                  </a:lnTo>
                  <a:lnTo>
                    <a:pt x="35343" y="395319"/>
                  </a:lnTo>
                  <a:lnTo>
                    <a:pt x="35092" y="400342"/>
                  </a:lnTo>
                  <a:lnTo>
                    <a:pt x="34894" y="406157"/>
                  </a:lnTo>
                  <a:lnTo>
                    <a:pt x="34669" y="412660"/>
                  </a:lnTo>
                  <a:lnTo>
                    <a:pt x="34484" y="418026"/>
                  </a:lnTo>
                  <a:lnTo>
                    <a:pt x="34194" y="420736"/>
                  </a:lnTo>
                  <a:lnTo>
                    <a:pt x="33995" y="428442"/>
                  </a:lnTo>
                  <a:lnTo>
                    <a:pt x="32264" y="432460"/>
                  </a:lnTo>
                  <a:lnTo>
                    <a:pt x="32317" y="435605"/>
                  </a:lnTo>
                  <a:lnTo>
                    <a:pt x="32713" y="437654"/>
                  </a:lnTo>
                  <a:lnTo>
                    <a:pt x="33189" y="438064"/>
                  </a:lnTo>
                  <a:lnTo>
                    <a:pt x="35370" y="439373"/>
                  </a:lnTo>
                  <a:lnTo>
                    <a:pt x="35462" y="441963"/>
                  </a:lnTo>
                  <a:lnTo>
                    <a:pt x="35119" y="444924"/>
                  </a:lnTo>
                  <a:lnTo>
                    <a:pt x="34590" y="446801"/>
                  </a:lnTo>
                  <a:lnTo>
                    <a:pt x="34669" y="448664"/>
                  </a:lnTo>
                  <a:lnTo>
                    <a:pt x="35251" y="451572"/>
                  </a:lnTo>
                  <a:lnTo>
                    <a:pt x="35832" y="453555"/>
                  </a:lnTo>
                  <a:lnTo>
                    <a:pt x="35595" y="462595"/>
                  </a:lnTo>
                  <a:lnTo>
                    <a:pt x="37696" y="462424"/>
                  </a:lnTo>
                  <a:lnTo>
                    <a:pt x="41384" y="463217"/>
                  </a:lnTo>
                  <a:lnTo>
                    <a:pt x="44397" y="463124"/>
                  </a:lnTo>
                  <a:lnTo>
                    <a:pt x="47080" y="463045"/>
                  </a:lnTo>
                  <a:lnTo>
                    <a:pt x="51627" y="462913"/>
                  </a:lnTo>
                  <a:lnTo>
                    <a:pt x="54284" y="462860"/>
                  </a:lnTo>
                  <a:lnTo>
                    <a:pt x="54377" y="462331"/>
                  </a:lnTo>
                  <a:lnTo>
                    <a:pt x="56227" y="445981"/>
                  </a:lnTo>
                  <a:lnTo>
                    <a:pt x="56954" y="441210"/>
                  </a:lnTo>
                  <a:lnTo>
                    <a:pt x="56015" y="441302"/>
                  </a:lnTo>
                  <a:lnTo>
                    <a:pt x="55421" y="442518"/>
                  </a:lnTo>
                  <a:lnTo>
                    <a:pt x="54152" y="446430"/>
                  </a:lnTo>
                  <a:lnTo>
                    <a:pt x="53094" y="445677"/>
                  </a:lnTo>
                  <a:lnTo>
                    <a:pt x="52315" y="444593"/>
                  </a:lnTo>
                  <a:lnTo>
                    <a:pt x="50768" y="443338"/>
                  </a:lnTo>
                  <a:lnTo>
                    <a:pt x="49499" y="441461"/>
                  </a:lnTo>
                  <a:lnTo>
                    <a:pt x="48230" y="438976"/>
                  </a:lnTo>
                  <a:lnTo>
                    <a:pt x="49949" y="436081"/>
                  </a:lnTo>
                  <a:lnTo>
                    <a:pt x="51667" y="433795"/>
                  </a:lnTo>
                  <a:lnTo>
                    <a:pt x="53570" y="428799"/>
                  </a:lnTo>
                  <a:lnTo>
                    <a:pt x="57853" y="424450"/>
                  </a:lnTo>
                  <a:lnTo>
                    <a:pt x="67515" y="417960"/>
                  </a:lnTo>
                  <a:lnTo>
                    <a:pt x="72035" y="415925"/>
                  </a:lnTo>
                  <a:lnTo>
                    <a:pt x="79608" y="412502"/>
                  </a:lnTo>
                  <a:lnTo>
                    <a:pt x="98655" y="405523"/>
                  </a:lnTo>
                  <a:lnTo>
                    <a:pt x="108224" y="400698"/>
                  </a:lnTo>
                  <a:lnTo>
                    <a:pt x="112348" y="397619"/>
                  </a:lnTo>
                  <a:lnTo>
                    <a:pt x="114886" y="394473"/>
                  </a:lnTo>
                  <a:lnTo>
                    <a:pt x="119657" y="387151"/>
                  </a:lnTo>
                  <a:lnTo>
                    <a:pt x="121045" y="384164"/>
                  </a:lnTo>
                  <a:lnTo>
                    <a:pt x="122618" y="377356"/>
                  </a:lnTo>
                  <a:lnTo>
                    <a:pt x="122195" y="376246"/>
                  </a:lnTo>
                  <a:lnTo>
                    <a:pt x="121296" y="376233"/>
                  </a:lnTo>
                  <a:lnTo>
                    <a:pt x="120648" y="378110"/>
                  </a:lnTo>
                  <a:lnTo>
                    <a:pt x="119129" y="377726"/>
                  </a:lnTo>
                  <a:lnTo>
                    <a:pt x="118481" y="376616"/>
                  </a:lnTo>
                  <a:lnTo>
                    <a:pt x="118745" y="374065"/>
                  </a:lnTo>
                  <a:lnTo>
                    <a:pt x="122221" y="359302"/>
                  </a:lnTo>
                  <a:lnTo>
                    <a:pt x="124455" y="353023"/>
                  </a:lnTo>
                  <a:lnTo>
                    <a:pt x="122975" y="347630"/>
                  </a:lnTo>
                  <a:lnTo>
                    <a:pt x="122724" y="344405"/>
                  </a:lnTo>
                  <a:lnTo>
                    <a:pt x="124296" y="336462"/>
                  </a:lnTo>
                  <a:lnTo>
                    <a:pt x="124336" y="334373"/>
                  </a:lnTo>
                  <a:lnTo>
                    <a:pt x="124151" y="332840"/>
                  </a:lnTo>
                  <a:lnTo>
                    <a:pt x="123596" y="331201"/>
                  </a:lnTo>
                  <a:lnTo>
                    <a:pt x="123398" y="329351"/>
                  </a:lnTo>
                  <a:lnTo>
                    <a:pt x="122499" y="329100"/>
                  </a:lnTo>
                  <a:lnTo>
                    <a:pt x="121521" y="330844"/>
                  </a:lnTo>
                  <a:lnTo>
                    <a:pt x="120926" y="334757"/>
                  </a:lnTo>
                  <a:lnTo>
                    <a:pt x="121005" y="337189"/>
                  </a:lnTo>
                  <a:lnTo>
                    <a:pt x="120344" y="338656"/>
                  </a:lnTo>
                  <a:lnTo>
                    <a:pt x="118772" y="337030"/>
                  </a:lnTo>
                  <a:lnTo>
                    <a:pt x="119155" y="333171"/>
                  </a:lnTo>
                  <a:lnTo>
                    <a:pt x="119485" y="326879"/>
                  </a:lnTo>
                  <a:lnTo>
                    <a:pt x="118401" y="319094"/>
                  </a:lnTo>
                  <a:lnTo>
                    <a:pt x="118388" y="315962"/>
                  </a:lnTo>
                  <a:lnTo>
                    <a:pt x="115243" y="308745"/>
                  </a:lnTo>
                  <a:lnTo>
                    <a:pt x="115190" y="303088"/>
                  </a:lnTo>
                  <a:lnTo>
                    <a:pt x="112282" y="292104"/>
                  </a:lnTo>
                  <a:lnTo>
                    <a:pt x="109837" y="288285"/>
                  </a:lnTo>
                  <a:lnTo>
                    <a:pt x="107193" y="285205"/>
                  </a:lnTo>
                  <a:lnTo>
                    <a:pt x="105819" y="282694"/>
                  </a:lnTo>
                  <a:lnTo>
                    <a:pt x="105713" y="280751"/>
                  </a:lnTo>
                  <a:lnTo>
                    <a:pt x="107299" y="271895"/>
                  </a:lnTo>
                  <a:lnTo>
                    <a:pt x="107339" y="267335"/>
                  </a:lnTo>
                  <a:lnTo>
                    <a:pt x="107709" y="264295"/>
                  </a:lnTo>
                  <a:lnTo>
                    <a:pt x="106730" y="262748"/>
                  </a:lnTo>
                  <a:lnTo>
                    <a:pt x="105224" y="260885"/>
                  </a:lnTo>
                  <a:lnTo>
                    <a:pt x="106969" y="261123"/>
                  </a:lnTo>
                  <a:lnTo>
                    <a:pt x="110074" y="264255"/>
                  </a:lnTo>
                  <a:lnTo>
                    <a:pt x="111013" y="264295"/>
                  </a:lnTo>
                  <a:lnTo>
                    <a:pt x="112414" y="264044"/>
                  </a:lnTo>
                  <a:lnTo>
                    <a:pt x="122975" y="255043"/>
                  </a:lnTo>
                  <a:lnTo>
                    <a:pt x="130324" y="245725"/>
                  </a:lnTo>
                  <a:lnTo>
                    <a:pt x="135465" y="240913"/>
                  </a:lnTo>
                  <a:lnTo>
                    <a:pt x="138651" y="238627"/>
                  </a:lnTo>
                  <a:lnTo>
                    <a:pt x="142285" y="236644"/>
                  </a:lnTo>
                  <a:lnTo>
                    <a:pt x="143687" y="237464"/>
                  </a:lnTo>
                  <a:lnTo>
                    <a:pt x="144982" y="237173"/>
                  </a:lnTo>
                  <a:lnTo>
                    <a:pt x="145801" y="233168"/>
                  </a:lnTo>
                  <a:lnTo>
                    <a:pt x="147308" y="235243"/>
                  </a:lnTo>
                  <a:lnTo>
                    <a:pt x="149211" y="234582"/>
                  </a:lnTo>
                  <a:lnTo>
                    <a:pt x="149502" y="232415"/>
                  </a:lnTo>
                  <a:lnTo>
                    <a:pt x="151736" y="229097"/>
                  </a:lnTo>
                  <a:lnTo>
                    <a:pt x="152833" y="227471"/>
                  </a:lnTo>
                  <a:lnTo>
                    <a:pt x="158358" y="221510"/>
                  </a:lnTo>
                  <a:lnTo>
                    <a:pt x="162072" y="216474"/>
                  </a:lnTo>
                  <a:lnTo>
                    <a:pt x="162600" y="215100"/>
                  </a:lnTo>
                  <a:lnTo>
                    <a:pt x="163182" y="212655"/>
                  </a:lnTo>
                  <a:lnTo>
                    <a:pt x="164729" y="211002"/>
                  </a:lnTo>
                  <a:lnTo>
                    <a:pt x="166011" y="210275"/>
                  </a:lnTo>
                  <a:lnTo>
                    <a:pt x="170954" y="205491"/>
                  </a:lnTo>
                  <a:lnTo>
                    <a:pt x="177721" y="200706"/>
                  </a:lnTo>
                  <a:lnTo>
                    <a:pt x="185956" y="195697"/>
                  </a:lnTo>
                  <a:lnTo>
                    <a:pt x="191177" y="193674"/>
                  </a:lnTo>
                  <a:lnTo>
                    <a:pt x="192181" y="192392"/>
                  </a:lnTo>
                  <a:lnTo>
                    <a:pt x="193648" y="191454"/>
                  </a:lnTo>
                  <a:lnTo>
                    <a:pt x="199530" y="189405"/>
                  </a:lnTo>
                  <a:lnTo>
                    <a:pt x="205848" y="186815"/>
                  </a:lnTo>
                  <a:lnTo>
                    <a:pt x="206773" y="186021"/>
                  </a:lnTo>
                  <a:lnTo>
                    <a:pt x="207843" y="185889"/>
                  </a:lnTo>
                  <a:lnTo>
                    <a:pt x="208927" y="186154"/>
                  </a:lnTo>
                  <a:lnTo>
                    <a:pt x="212073" y="185770"/>
                  </a:lnTo>
                  <a:lnTo>
                    <a:pt x="213871" y="184726"/>
                  </a:lnTo>
                  <a:lnTo>
                    <a:pt x="217069" y="183827"/>
                  </a:lnTo>
                  <a:lnTo>
                    <a:pt x="219607" y="180126"/>
                  </a:lnTo>
                  <a:lnTo>
                    <a:pt x="221153" y="178725"/>
                  </a:lnTo>
                  <a:lnTo>
                    <a:pt x="230829" y="172698"/>
                  </a:lnTo>
                  <a:lnTo>
                    <a:pt x="234384" y="169553"/>
                  </a:lnTo>
                  <a:lnTo>
                    <a:pt x="236393" y="168627"/>
                  </a:lnTo>
                  <a:lnTo>
                    <a:pt x="235217" y="164636"/>
                  </a:lnTo>
                  <a:lnTo>
                    <a:pt x="236961" y="163433"/>
                  </a:lnTo>
                  <a:lnTo>
                    <a:pt x="240041" y="162693"/>
                  </a:lnTo>
                  <a:lnTo>
                    <a:pt x="243068" y="158173"/>
                  </a:lnTo>
                  <a:lnTo>
                    <a:pt x="243346" y="157036"/>
                  </a:lnTo>
                  <a:lnTo>
                    <a:pt x="243398" y="155740"/>
                  </a:lnTo>
                  <a:lnTo>
                    <a:pt x="245963" y="152568"/>
                  </a:lnTo>
                  <a:lnTo>
                    <a:pt x="248685" y="149660"/>
                  </a:lnTo>
                  <a:lnTo>
                    <a:pt x="255043" y="141452"/>
                  </a:lnTo>
                  <a:lnTo>
                    <a:pt x="257528" y="135452"/>
                  </a:lnTo>
                  <a:lnTo>
                    <a:pt x="257647" y="133522"/>
                  </a:lnTo>
                  <a:lnTo>
                    <a:pt x="256854" y="131341"/>
                  </a:lnTo>
                  <a:lnTo>
                    <a:pt x="257488" y="130403"/>
                  </a:lnTo>
                  <a:lnTo>
                    <a:pt x="258797" y="129914"/>
                  </a:lnTo>
                  <a:lnTo>
                    <a:pt x="258678" y="128394"/>
                  </a:lnTo>
                  <a:lnTo>
                    <a:pt x="259087" y="126081"/>
                  </a:lnTo>
                  <a:lnTo>
                    <a:pt x="261030" y="123609"/>
                  </a:lnTo>
                  <a:lnTo>
                    <a:pt x="262550" y="122168"/>
                  </a:lnTo>
                  <a:lnTo>
                    <a:pt x="262854" y="120106"/>
                  </a:lnTo>
                  <a:lnTo>
                    <a:pt x="262273" y="117807"/>
                  </a:lnTo>
                  <a:close/>
                  <a:moveTo>
                    <a:pt x="110775" y="45243"/>
                  </a:moveTo>
                  <a:lnTo>
                    <a:pt x="109757" y="45217"/>
                  </a:lnTo>
                  <a:lnTo>
                    <a:pt x="108819" y="43882"/>
                  </a:lnTo>
                  <a:lnTo>
                    <a:pt x="109149" y="42851"/>
                  </a:lnTo>
                  <a:lnTo>
                    <a:pt x="110088" y="42533"/>
                  </a:lnTo>
                  <a:lnTo>
                    <a:pt x="110894" y="42917"/>
                  </a:lnTo>
                  <a:lnTo>
                    <a:pt x="111304" y="43736"/>
                  </a:lnTo>
                  <a:lnTo>
                    <a:pt x="110775" y="45243"/>
                  </a:lnTo>
                  <a:close/>
                  <a:moveTo>
                    <a:pt x="114119" y="45032"/>
                  </a:moveTo>
                  <a:lnTo>
                    <a:pt x="113842" y="45864"/>
                  </a:lnTo>
                  <a:lnTo>
                    <a:pt x="113167" y="46499"/>
                  </a:lnTo>
                  <a:lnTo>
                    <a:pt x="112295" y="46723"/>
                  </a:lnTo>
                  <a:lnTo>
                    <a:pt x="111753" y="46221"/>
                  </a:lnTo>
                  <a:lnTo>
                    <a:pt x="111912" y="44714"/>
                  </a:lnTo>
                  <a:lnTo>
                    <a:pt x="112242" y="43617"/>
                  </a:lnTo>
                  <a:lnTo>
                    <a:pt x="113115" y="43446"/>
                  </a:lnTo>
                  <a:lnTo>
                    <a:pt x="113709" y="43736"/>
                  </a:lnTo>
                  <a:lnTo>
                    <a:pt x="114119" y="44239"/>
                  </a:lnTo>
                  <a:lnTo>
                    <a:pt x="114119" y="4503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1" name="Volný tvar: obrazec 118">
              <a:extLst>
                <a:ext uri="{FF2B5EF4-FFF2-40B4-BE49-F238E27FC236}">
                  <a16:creationId xmlns:a16="http://schemas.microsoft.com/office/drawing/2014/main" id="{2D983131-053A-720C-5085-359C678ACD11}"/>
                </a:ext>
              </a:extLst>
            </p:cNvPr>
            <p:cNvSpPr/>
            <p:nvPr/>
          </p:nvSpPr>
          <p:spPr>
            <a:xfrm>
              <a:off x="2934342" y="3809111"/>
              <a:ext cx="315403" cy="248859"/>
            </a:xfrm>
            <a:custGeom>
              <a:avLst/>
              <a:gdLst>
                <a:gd name="connsiteX0" fmla="*/ 294259 w 296638"/>
                <a:gd name="connsiteY0" fmla="*/ 100412 h 234053"/>
                <a:gd name="connsiteX1" fmla="*/ 296638 w 296638"/>
                <a:gd name="connsiteY1" fmla="*/ 98456 h 234053"/>
                <a:gd name="connsiteX2" fmla="*/ 295647 w 296638"/>
                <a:gd name="connsiteY2" fmla="*/ 96091 h 234053"/>
                <a:gd name="connsiteX3" fmla="*/ 293862 w 296638"/>
                <a:gd name="connsiteY3" fmla="*/ 94504 h 234053"/>
                <a:gd name="connsiteX4" fmla="*/ 291364 w 296638"/>
                <a:gd name="connsiteY4" fmla="*/ 92614 h 234053"/>
                <a:gd name="connsiteX5" fmla="*/ 290069 w 296638"/>
                <a:gd name="connsiteY5" fmla="*/ 91834 h 234053"/>
                <a:gd name="connsiteX6" fmla="*/ 287835 w 296638"/>
                <a:gd name="connsiteY6" fmla="*/ 89535 h 234053"/>
                <a:gd name="connsiteX7" fmla="*/ 286513 w 296638"/>
                <a:gd name="connsiteY7" fmla="*/ 86918 h 234053"/>
                <a:gd name="connsiteX8" fmla="*/ 285773 w 296638"/>
                <a:gd name="connsiteY8" fmla="*/ 81380 h 234053"/>
                <a:gd name="connsiteX9" fmla="*/ 284134 w 296638"/>
                <a:gd name="connsiteY9" fmla="*/ 78273 h 234053"/>
                <a:gd name="connsiteX10" fmla="*/ 282998 w 296638"/>
                <a:gd name="connsiteY10" fmla="*/ 74454 h 234053"/>
                <a:gd name="connsiteX11" fmla="*/ 284425 w 296638"/>
                <a:gd name="connsiteY11" fmla="*/ 67435 h 234053"/>
                <a:gd name="connsiteX12" fmla="*/ 282892 w 296638"/>
                <a:gd name="connsiteY12" fmla="*/ 63179 h 234053"/>
                <a:gd name="connsiteX13" fmla="*/ 282707 w 296638"/>
                <a:gd name="connsiteY13" fmla="*/ 61342 h 234053"/>
                <a:gd name="connsiteX14" fmla="*/ 282786 w 296638"/>
                <a:gd name="connsiteY14" fmla="*/ 59174 h 234053"/>
                <a:gd name="connsiteX15" fmla="*/ 283460 w 296638"/>
                <a:gd name="connsiteY15" fmla="*/ 55434 h 234053"/>
                <a:gd name="connsiteX16" fmla="*/ 283341 w 296638"/>
                <a:gd name="connsiteY16" fmla="*/ 50147 h 234053"/>
                <a:gd name="connsiteX17" fmla="*/ 281570 w 296638"/>
                <a:gd name="connsiteY17" fmla="*/ 44701 h 234053"/>
                <a:gd name="connsiteX18" fmla="*/ 282588 w 296638"/>
                <a:gd name="connsiteY18" fmla="*/ 42838 h 234053"/>
                <a:gd name="connsiteX19" fmla="*/ 283064 w 296638"/>
                <a:gd name="connsiteY19" fmla="*/ 41873 h 234053"/>
                <a:gd name="connsiteX20" fmla="*/ 282945 w 296638"/>
                <a:gd name="connsiteY20" fmla="*/ 41053 h 234053"/>
                <a:gd name="connsiteX21" fmla="*/ 281213 w 296638"/>
                <a:gd name="connsiteY21" fmla="*/ 39309 h 234053"/>
                <a:gd name="connsiteX22" fmla="*/ 280486 w 296638"/>
                <a:gd name="connsiteY22" fmla="*/ 37881 h 234053"/>
                <a:gd name="connsiteX23" fmla="*/ 280949 w 296638"/>
                <a:gd name="connsiteY23" fmla="*/ 36533 h 234053"/>
                <a:gd name="connsiteX24" fmla="*/ 281980 w 296638"/>
                <a:gd name="connsiteY24" fmla="*/ 34577 h 234053"/>
                <a:gd name="connsiteX25" fmla="*/ 281940 w 296638"/>
                <a:gd name="connsiteY25" fmla="*/ 33757 h 234053"/>
                <a:gd name="connsiteX26" fmla="*/ 279085 w 296638"/>
                <a:gd name="connsiteY26" fmla="*/ 31365 h 234053"/>
                <a:gd name="connsiteX27" fmla="*/ 274287 w 296638"/>
                <a:gd name="connsiteY27" fmla="*/ 27505 h 234053"/>
                <a:gd name="connsiteX28" fmla="*/ 272979 w 296638"/>
                <a:gd name="connsiteY28" fmla="*/ 25814 h 234053"/>
                <a:gd name="connsiteX29" fmla="*/ 272397 w 296638"/>
                <a:gd name="connsiteY29" fmla="*/ 23686 h 234053"/>
                <a:gd name="connsiteX30" fmla="*/ 267612 w 296638"/>
                <a:gd name="connsiteY30" fmla="*/ 23130 h 234053"/>
                <a:gd name="connsiteX31" fmla="*/ 262590 w 296638"/>
                <a:gd name="connsiteY31" fmla="*/ 23448 h 234053"/>
                <a:gd name="connsiteX32" fmla="*/ 260396 w 296638"/>
                <a:gd name="connsiteY32" fmla="*/ 22800 h 234053"/>
                <a:gd name="connsiteX33" fmla="*/ 257832 w 296638"/>
                <a:gd name="connsiteY33" fmla="*/ 23012 h 234053"/>
                <a:gd name="connsiteX34" fmla="*/ 257197 w 296638"/>
                <a:gd name="connsiteY34" fmla="*/ 21729 h 234053"/>
                <a:gd name="connsiteX35" fmla="*/ 256021 w 296638"/>
                <a:gd name="connsiteY35" fmla="*/ 18452 h 234053"/>
                <a:gd name="connsiteX36" fmla="*/ 255413 w 296638"/>
                <a:gd name="connsiteY36" fmla="*/ 17645 h 234053"/>
                <a:gd name="connsiteX37" fmla="*/ 255373 w 296638"/>
                <a:gd name="connsiteY37" fmla="*/ 16271 h 234053"/>
                <a:gd name="connsiteX38" fmla="*/ 255096 w 296638"/>
                <a:gd name="connsiteY38" fmla="*/ 15002 h 234053"/>
                <a:gd name="connsiteX39" fmla="*/ 252836 w 296638"/>
                <a:gd name="connsiteY39" fmla="*/ 17579 h 234053"/>
                <a:gd name="connsiteX40" fmla="*/ 249373 w 296638"/>
                <a:gd name="connsiteY40" fmla="*/ 19826 h 234053"/>
                <a:gd name="connsiteX41" fmla="*/ 244905 w 296638"/>
                <a:gd name="connsiteY41" fmla="*/ 20606 h 234053"/>
                <a:gd name="connsiteX42" fmla="*/ 240319 w 296638"/>
                <a:gd name="connsiteY42" fmla="*/ 20130 h 234053"/>
                <a:gd name="connsiteX43" fmla="*/ 237979 w 296638"/>
                <a:gd name="connsiteY43" fmla="*/ 18650 h 234053"/>
                <a:gd name="connsiteX44" fmla="*/ 235706 w 296638"/>
                <a:gd name="connsiteY44" fmla="*/ 19654 h 234053"/>
                <a:gd name="connsiteX45" fmla="*/ 231133 w 296638"/>
                <a:gd name="connsiteY45" fmla="*/ 19707 h 234053"/>
                <a:gd name="connsiteX46" fmla="*/ 222832 w 296638"/>
                <a:gd name="connsiteY46" fmla="*/ 22047 h 234053"/>
                <a:gd name="connsiteX47" fmla="*/ 215893 w 296638"/>
                <a:gd name="connsiteY47" fmla="*/ 20765 h 234053"/>
                <a:gd name="connsiteX48" fmla="*/ 211095 w 296638"/>
                <a:gd name="connsiteY48" fmla="*/ 18623 h 234053"/>
                <a:gd name="connsiteX49" fmla="*/ 205081 w 296638"/>
                <a:gd name="connsiteY49" fmla="*/ 13270 h 234053"/>
                <a:gd name="connsiteX50" fmla="*/ 201856 w 296638"/>
                <a:gd name="connsiteY50" fmla="*/ 9054 h 234053"/>
                <a:gd name="connsiteX51" fmla="*/ 200072 w 296638"/>
                <a:gd name="connsiteY51" fmla="*/ 5300 h 234053"/>
                <a:gd name="connsiteX52" fmla="*/ 200243 w 296638"/>
                <a:gd name="connsiteY52" fmla="*/ 2102 h 234053"/>
                <a:gd name="connsiteX53" fmla="*/ 201724 w 296638"/>
                <a:gd name="connsiteY53" fmla="*/ 780 h 234053"/>
                <a:gd name="connsiteX54" fmla="*/ 198961 w 296638"/>
                <a:gd name="connsiteY54" fmla="*/ 0 h 234053"/>
                <a:gd name="connsiteX55" fmla="*/ 195921 w 296638"/>
                <a:gd name="connsiteY55" fmla="*/ 1943 h 234053"/>
                <a:gd name="connsiteX56" fmla="*/ 193516 w 296638"/>
                <a:gd name="connsiteY56" fmla="*/ 2895 h 234053"/>
                <a:gd name="connsiteX57" fmla="*/ 190555 w 296638"/>
                <a:gd name="connsiteY57" fmla="*/ 3278 h 234053"/>
                <a:gd name="connsiteX58" fmla="*/ 186365 w 296638"/>
                <a:gd name="connsiteY58" fmla="*/ 4137 h 234053"/>
                <a:gd name="connsiteX59" fmla="*/ 185414 w 296638"/>
                <a:gd name="connsiteY59" fmla="*/ 7151 h 234053"/>
                <a:gd name="connsiteX60" fmla="*/ 174628 w 296638"/>
                <a:gd name="connsiteY60" fmla="*/ 33070 h 234053"/>
                <a:gd name="connsiteX61" fmla="*/ 164068 w 296638"/>
                <a:gd name="connsiteY61" fmla="*/ 51376 h 234053"/>
                <a:gd name="connsiteX62" fmla="*/ 160367 w 296638"/>
                <a:gd name="connsiteY62" fmla="*/ 56029 h 234053"/>
                <a:gd name="connsiteX63" fmla="*/ 154379 w 296638"/>
                <a:gd name="connsiteY63" fmla="*/ 59967 h 234053"/>
                <a:gd name="connsiteX64" fmla="*/ 144189 w 296638"/>
                <a:gd name="connsiteY64" fmla="*/ 65347 h 234053"/>
                <a:gd name="connsiteX65" fmla="*/ 126239 w 296638"/>
                <a:gd name="connsiteY65" fmla="*/ 72881 h 234053"/>
                <a:gd name="connsiteX66" fmla="*/ 121019 w 296638"/>
                <a:gd name="connsiteY66" fmla="*/ 76330 h 234053"/>
                <a:gd name="connsiteX67" fmla="*/ 118917 w 296638"/>
                <a:gd name="connsiteY67" fmla="*/ 78168 h 234053"/>
                <a:gd name="connsiteX68" fmla="*/ 112771 w 296638"/>
                <a:gd name="connsiteY68" fmla="*/ 85702 h 234053"/>
                <a:gd name="connsiteX69" fmla="*/ 102435 w 296638"/>
                <a:gd name="connsiteY69" fmla="*/ 95522 h 234053"/>
                <a:gd name="connsiteX70" fmla="*/ 102210 w 296638"/>
                <a:gd name="connsiteY70" fmla="*/ 97967 h 234053"/>
                <a:gd name="connsiteX71" fmla="*/ 100888 w 296638"/>
                <a:gd name="connsiteY71" fmla="*/ 104880 h 234053"/>
                <a:gd name="connsiteX72" fmla="*/ 99170 w 296638"/>
                <a:gd name="connsiteY72" fmla="*/ 109215 h 234053"/>
                <a:gd name="connsiteX73" fmla="*/ 90724 w 296638"/>
                <a:gd name="connsiteY73" fmla="*/ 119789 h 234053"/>
                <a:gd name="connsiteX74" fmla="*/ 87037 w 296638"/>
                <a:gd name="connsiteY74" fmla="*/ 127839 h 234053"/>
                <a:gd name="connsiteX75" fmla="*/ 85847 w 296638"/>
                <a:gd name="connsiteY75" fmla="*/ 137831 h 234053"/>
                <a:gd name="connsiteX76" fmla="*/ 85504 w 296638"/>
                <a:gd name="connsiteY76" fmla="*/ 144083 h 234053"/>
                <a:gd name="connsiteX77" fmla="*/ 84261 w 296638"/>
                <a:gd name="connsiteY77" fmla="*/ 147718 h 234053"/>
                <a:gd name="connsiteX78" fmla="*/ 84657 w 296638"/>
                <a:gd name="connsiteY78" fmla="*/ 149780 h 234053"/>
                <a:gd name="connsiteX79" fmla="*/ 86521 w 296638"/>
                <a:gd name="connsiteY79" fmla="*/ 150943 h 234053"/>
                <a:gd name="connsiteX80" fmla="*/ 89138 w 296638"/>
                <a:gd name="connsiteY80" fmla="*/ 155318 h 234053"/>
                <a:gd name="connsiteX81" fmla="*/ 89680 w 296638"/>
                <a:gd name="connsiteY81" fmla="*/ 158001 h 234053"/>
                <a:gd name="connsiteX82" fmla="*/ 88253 w 296638"/>
                <a:gd name="connsiteY82" fmla="*/ 164847 h 234053"/>
                <a:gd name="connsiteX83" fmla="*/ 86191 w 296638"/>
                <a:gd name="connsiteY83" fmla="*/ 169103 h 234053"/>
                <a:gd name="connsiteX84" fmla="*/ 83336 w 296638"/>
                <a:gd name="connsiteY84" fmla="*/ 173293 h 234053"/>
                <a:gd name="connsiteX85" fmla="*/ 79291 w 296638"/>
                <a:gd name="connsiteY85" fmla="*/ 178025 h 234053"/>
                <a:gd name="connsiteX86" fmla="*/ 74321 w 296638"/>
                <a:gd name="connsiteY86" fmla="*/ 185374 h 234053"/>
                <a:gd name="connsiteX87" fmla="*/ 66960 w 296638"/>
                <a:gd name="connsiteY87" fmla="*/ 194269 h 234053"/>
                <a:gd name="connsiteX88" fmla="*/ 62267 w 296638"/>
                <a:gd name="connsiteY88" fmla="*/ 197825 h 234053"/>
                <a:gd name="connsiteX89" fmla="*/ 52130 w 296638"/>
                <a:gd name="connsiteY89" fmla="*/ 204182 h 234053"/>
                <a:gd name="connsiteX90" fmla="*/ 46578 w 296638"/>
                <a:gd name="connsiteY90" fmla="*/ 209482 h 234053"/>
                <a:gd name="connsiteX91" fmla="*/ 43208 w 296638"/>
                <a:gd name="connsiteY91" fmla="*/ 213553 h 234053"/>
                <a:gd name="connsiteX92" fmla="*/ 40141 w 296638"/>
                <a:gd name="connsiteY92" fmla="*/ 215589 h 234053"/>
                <a:gd name="connsiteX93" fmla="*/ 29422 w 296638"/>
                <a:gd name="connsiteY93" fmla="*/ 220691 h 234053"/>
                <a:gd name="connsiteX94" fmla="*/ 17592 w 296638"/>
                <a:gd name="connsiteY94" fmla="*/ 224074 h 234053"/>
                <a:gd name="connsiteX95" fmla="*/ 9715 w 296638"/>
                <a:gd name="connsiteY95" fmla="*/ 224947 h 234053"/>
                <a:gd name="connsiteX96" fmla="*/ 5869 w 296638"/>
                <a:gd name="connsiteY96" fmla="*/ 226771 h 234053"/>
                <a:gd name="connsiteX97" fmla="*/ 3423 w 296638"/>
                <a:gd name="connsiteY97" fmla="*/ 230842 h 234053"/>
                <a:gd name="connsiteX98" fmla="*/ 0 w 296638"/>
                <a:gd name="connsiteY98" fmla="*/ 234054 h 234053"/>
                <a:gd name="connsiteX99" fmla="*/ 105144 w 296638"/>
                <a:gd name="connsiteY99" fmla="*/ 234054 h 234053"/>
                <a:gd name="connsiteX100" fmla="*/ 108383 w 296638"/>
                <a:gd name="connsiteY100" fmla="*/ 234054 h 234053"/>
                <a:gd name="connsiteX101" fmla="*/ 108713 w 296638"/>
                <a:gd name="connsiteY101" fmla="*/ 227154 h 234053"/>
                <a:gd name="connsiteX102" fmla="*/ 108991 w 296638"/>
                <a:gd name="connsiteY102" fmla="*/ 221180 h 234053"/>
                <a:gd name="connsiteX103" fmla="*/ 109268 w 296638"/>
                <a:gd name="connsiteY103" fmla="*/ 215206 h 234053"/>
                <a:gd name="connsiteX104" fmla="*/ 109467 w 296638"/>
                <a:gd name="connsiteY104" fmla="*/ 211095 h 234053"/>
                <a:gd name="connsiteX105" fmla="*/ 109678 w 296638"/>
                <a:gd name="connsiteY105" fmla="*/ 206812 h 234053"/>
                <a:gd name="connsiteX106" fmla="*/ 109890 w 296638"/>
                <a:gd name="connsiteY106" fmla="*/ 204870 h 234053"/>
                <a:gd name="connsiteX107" fmla="*/ 110378 w 296638"/>
                <a:gd name="connsiteY107" fmla="*/ 204050 h 234053"/>
                <a:gd name="connsiteX108" fmla="*/ 112890 w 296638"/>
                <a:gd name="connsiteY108" fmla="*/ 202662 h 234053"/>
                <a:gd name="connsiteX109" fmla="*/ 116868 w 296638"/>
                <a:gd name="connsiteY109" fmla="*/ 199490 h 234053"/>
                <a:gd name="connsiteX110" fmla="*/ 118349 w 296638"/>
                <a:gd name="connsiteY110" fmla="*/ 198076 h 234053"/>
                <a:gd name="connsiteX111" fmla="*/ 120225 w 296638"/>
                <a:gd name="connsiteY111" fmla="*/ 196662 h 234053"/>
                <a:gd name="connsiteX112" fmla="*/ 126834 w 296638"/>
                <a:gd name="connsiteY112" fmla="*/ 192366 h 234053"/>
                <a:gd name="connsiteX113" fmla="*/ 128222 w 296638"/>
                <a:gd name="connsiteY113" fmla="*/ 191176 h 234053"/>
                <a:gd name="connsiteX114" fmla="*/ 134672 w 296638"/>
                <a:gd name="connsiteY114" fmla="*/ 186246 h 234053"/>
                <a:gd name="connsiteX115" fmla="*/ 136166 w 296638"/>
                <a:gd name="connsiteY115" fmla="*/ 185519 h 234053"/>
                <a:gd name="connsiteX116" fmla="*/ 139523 w 296638"/>
                <a:gd name="connsiteY116" fmla="*/ 185043 h 234053"/>
                <a:gd name="connsiteX117" fmla="*/ 140950 w 296638"/>
                <a:gd name="connsiteY117" fmla="*/ 184118 h 234053"/>
                <a:gd name="connsiteX118" fmla="*/ 142920 w 296638"/>
                <a:gd name="connsiteY118" fmla="*/ 182162 h 234053"/>
                <a:gd name="connsiteX119" fmla="*/ 145788 w 296638"/>
                <a:gd name="connsiteY119" fmla="*/ 179902 h 234053"/>
                <a:gd name="connsiteX120" fmla="*/ 147625 w 296638"/>
                <a:gd name="connsiteY120" fmla="*/ 178831 h 234053"/>
                <a:gd name="connsiteX121" fmla="*/ 148061 w 296638"/>
                <a:gd name="connsiteY121" fmla="*/ 178633 h 234053"/>
                <a:gd name="connsiteX122" fmla="*/ 149211 w 296638"/>
                <a:gd name="connsiteY122" fmla="*/ 178474 h 234053"/>
                <a:gd name="connsiteX123" fmla="*/ 154921 w 296638"/>
                <a:gd name="connsiteY123" fmla="*/ 179149 h 234053"/>
                <a:gd name="connsiteX124" fmla="*/ 157313 w 296638"/>
                <a:gd name="connsiteY124" fmla="*/ 179638 h 234053"/>
                <a:gd name="connsiteX125" fmla="*/ 160169 w 296638"/>
                <a:gd name="connsiteY125" fmla="*/ 180074 h 234053"/>
                <a:gd name="connsiteX126" fmla="*/ 161080 w 296638"/>
                <a:gd name="connsiteY126" fmla="*/ 179783 h 234053"/>
                <a:gd name="connsiteX127" fmla="*/ 161887 w 296638"/>
                <a:gd name="connsiteY127" fmla="*/ 179082 h 234053"/>
                <a:gd name="connsiteX128" fmla="*/ 163037 w 296638"/>
                <a:gd name="connsiteY128" fmla="*/ 177496 h 234053"/>
                <a:gd name="connsiteX129" fmla="*/ 163354 w 296638"/>
                <a:gd name="connsiteY129" fmla="*/ 175633 h 234053"/>
                <a:gd name="connsiteX130" fmla="*/ 163499 w 296638"/>
                <a:gd name="connsiteY130" fmla="*/ 174007 h 234053"/>
                <a:gd name="connsiteX131" fmla="*/ 163711 w 296638"/>
                <a:gd name="connsiteY131" fmla="*/ 173293 h 234053"/>
                <a:gd name="connsiteX132" fmla="*/ 164226 w 296638"/>
                <a:gd name="connsiteY132" fmla="*/ 172976 h 234053"/>
                <a:gd name="connsiteX133" fmla="*/ 165469 w 296638"/>
                <a:gd name="connsiteY133" fmla="*/ 173095 h 234053"/>
                <a:gd name="connsiteX134" fmla="*/ 167134 w 296638"/>
                <a:gd name="connsiteY134" fmla="*/ 173320 h 234053"/>
                <a:gd name="connsiteX135" fmla="*/ 170570 w 296638"/>
                <a:gd name="connsiteY135" fmla="*/ 173254 h 234053"/>
                <a:gd name="connsiteX136" fmla="*/ 171734 w 296638"/>
                <a:gd name="connsiteY136" fmla="*/ 173016 h 234053"/>
                <a:gd name="connsiteX137" fmla="*/ 175646 w 296638"/>
                <a:gd name="connsiteY137" fmla="*/ 172672 h 234053"/>
                <a:gd name="connsiteX138" fmla="*/ 181184 w 296638"/>
                <a:gd name="connsiteY138" fmla="*/ 171601 h 234053"/>
                <a:gd name="connsiteX139" fmla="*/ 185599 w 296638"/>
                <a:gd name="connsiteY139" fmla="*/ 170227 h 234053"/>
                <a:gd name="connsiteX140" fmla="*/ 189115 w 296638"/>
                <a:gd name="connsiteY140" fmla="*/ 169130 h 234053"/>
                <a:gd name="connsiteX141" fmla="*/ 192961 w 296638"/>
                <a:gd name="connsiteY141" fmla="*/ 166275 h 234053"/>
                <a:gd name="connsiteX142" fmla="*/ 195816 w 296638"/>
                <a:gd name="connsiteY142" fmla="*/ 163248 h 234053"/>
                <a:gd name="connsiteX143" fmla="*/ 198843 w 296638"/>
                <a:gd name="connsiteY143" fmla="*/ 158728 h 234053"/>
                <a:gd name="connsiteX144" fmla="*/ 201261 w 296638"/>
                <a:gd name="connsiteY144" fmla="*/ 154815 h 234053"/>
                <a:gd name="connsiteX145" fmla="*/ 205901 w 296638"/>
                <a:gd name="connsiteY145" fmla="*/ 152370 h 234053"/>
                <a:gd name="connsiteX146" fmla="*/ 209773 w 296638"/>
                <a:gd name="connsiteY146" fmla="*/ 150903 h 234053"/>
                <a:gd name="connsiteX147" fmla="*/ 211954 w 296638"/>
                <a:gd name="connsiteY147" fmla="*/ 150321 h 234053"/>
                <a:gd name="connsiteX148" fmla="*/ 216977 w 296638"/>
                <a:gd name="connsiteY148" fmla="*/ 148246 h 234053"/>
                <a:gd name="connsiteX149" fmla="*/ 221273 w 296638"/>
                <a:gd name="connsiteY149" fmla="*/ 145140 h 234053"/>
                <a:gd name="connsiteX150" fmla="*/ 225304 w 296638"/>
                <a:gd name="connsiteY150" fmla="*/ 142219 h 234053"/>
                <a:gd name="connsiteX151" fmla="*/ 228317 w 296638"/>
                <a:gd name="connsiteY151" fmla="*/ 141836 h 234053"/>
                <a:gd name="connsiteX152" fmla="*/ 232111 w 296638"/>
                <a:gd name="connsiteY152" fmla="*/ 141347 h 234053"/>
                <a:gd name="connsiteX153" fmla="*/ 232983 w 296638"/>
                <a:gd name="connsiteY153" fmla="*/ 140792 h 234053"/>
                <a:gd name="connsiteX154" fmla="*/ 233974 w 296638"/>
                <a:gd name="connsiteY154" fmla="*/ 139761 h 234053"/>
                <a:gd name="connsiteX155" fmla="*/ 234107 w 296638"/>
                <a:gd name="connsiteY155" fmla="*/ 137937 h 234053"/>
                <a:gd name="connsiteX156" fmla="*/ 233023 w 296638"/>
                <a:gd name="connsiteY156" fmla="*/ 136655 h 234053"/>
                <a:gd name="connsiteX157" fmla="*/ 231674 w 296638"/>
                <a:gd name="connsiteY157" fmla="*/ 135981 h 234053"/>
                <a:gd name="connsiteX158" fmla="*/ 230723 w 296638"/>
                <a:gd name="connsiteY158" fmla="*/ 135227 h 234053"/>
                <a:gd name="connsiteX159" fmla="*/ 229758 w 296638"/>
                <a:gd name="connsiteY159" fmla="*/ 135095 h 234053"/>
                <a:gd name="connsiteX160" fmla="*/ 229282 w 296638"/>
                <a:gd name="connsiteY160" fmla="*/ 134223 h 234053"/>
                <a:gd name="connsiteX161" fmla="*/ 229639 w 296638"/>
                <a:gd name="connsiteY161" fmla="*/ 132597 h 234053"/>
                <a:gd name="connsiteX162" fmla="*/ 229851 w 296638"/>
                <a:gd name="connsiteY162" fmla="*/ 131103 h 234053"/>
                <a:gd name="connsiteX163" fmla="*/ 230538 w 296638"/>
                <a:gd name="connsiteY163" fmla="*/ 129610 h 234053"/>
                <a:gd name="connsiteX164" fmla="*/ 230445 w 296638"/>
                <a:gd name="connsiteY164" fmla="*/ 127495 h 234053"/>
                <a:gd name="connsiteX165" fmla="*/ 229573 w 296638"/>
                <a:gd name="connsiteY165" fmla="*/ 125367 h 234053"/>
                <a:gd name="connsiteX166" fmla="*/ 229348 w 296638"/>
                <a:gd name="connsiteY166" fmla="*/ 123847 h 234053"/>
                <a:gd name="connsiteX167" fmla="*/ 229480 w 296638"/>
                <a:gd name="connsiteY167" fmla="*/ 122353 h 234053"/>
                <a:gd name="connsiteX168" fmla="*/ 230009 w 296638"/>
                <a:gd name="connsiteY168" fmla="*/ 121164 h 234053"/>
                <a:gd name="connsiteX169" fmla="*/ 231437 w 296638"/>
                <a:gd name="connsiteY169" fmla="*/ 120384 h 234053"/>
                <a:gd name="connsiteX170" fmla="*/ 233062 w 296638"/>
                <a:gd name="connsiteY170" fmla="*/ 120093 h 234053"/>
                <a:gd name="connsiteX171" fmla="*/ 235336 w 296638"/>
                <a:gd name="connsiteY171" fmla="*/ 120463 h 234053"/>
                <a:gd name="connsiteX172" fmla="*/ 239274 w 296638"/>
                <a:gd name="connsiteY172" fmla="*/ 119961 h 234053"/>
                <a:gd name="connsiteX173" fmla="*/ 249491 w 296638"/>
                <a:gd name="connsiteY173" fmla="*/ 116313 h 234053"/>
                <a:gd name="connsiteX174" fmla="*/ 250232 w 296638"/>
                <a:gd name="connsiteY174" fmla="*/ 115190 h 234053"/>
                <a:gd name="connsiteX175" fmla="*/ 250985 w 296638"/>
                <a:gd name="connsiteY175" fmla="*/ 112665 h 234053"/>
                <a:gd name="connsiteX176" fmla="*/ 251805 w 296638"/>
                <a:gd name="connsiteY176" fmla="*/ 110458 h 234053"/>
                <a:gd name="connsiteX177" fmla="*/ 252875 w 296638"/>
                <a:gd name="connsiteY177" fmla="*/ 109718 h 234053"/>
                <a:gd name="connsiteX178" fmla="*/ 253443 w 296638"/>
                <a:gd name="connsiteY178" fmla="*/ 109546 h 234053"/>
                <a:gd name="connsiteX179" fmla="*/ 256814 w 296638"/>
                <a:gd name="connsiteY179" fmla="*/ 108951 h 234053"/>
                <a:gd name="connsiteX180" fmla="*/ 261599 w 296638"/>
                <a:gd name="connsiteY180" fmla="*/ 108105 h 234053"/>
                <a:gd name="connsiteX181" fmla="*/ 263383 w 296638"/>
                <a:gd name="connsiteY181" fmla="*/ 107986 h 234053"/>
                <a:gd name="connsiteX182" fmla="*/ 268538 w 296638"/>
                <a:gd name="connsiteY182" fmla="*/ 108237 h 234053"/>
                <a:gd name="connsiteX183" fmla="*/ 272305 w 296638"/>
                <a:gd name="connsiteY183" fmla="*/ 108409 h 234053"/>
                <a:gd name="connsiteX184" fmla="*/ 278372 w 296638"/>
                <a:gd name="connsiteY184" fmla="*/ 108700 h 234053"/>
                <a:gd name="connsiteX185" fmla="*/ 282694 w 296638"/>
                <a:gd name="connsiteY185" fmla="*/ 108845 h 234053"/>
                <a:gd name="connsiteX186" fmla="*/ 286460 w 296638"/>
                <a:gd name="connsiteY186" fmla="*/ 108977 h 234053"/>
                <a:gd name="connsiteX187" fmla="*/ 291245 w 296638"/>
                <a:gd name="connsiteY187" fmla="*/ 109149 h 234053"/>
                <a:gd name="connsiteX188" fmla="*/ 292448 w 296638"/>
                <a:gd name="connsiteY188" fmla="*/ 108634 h 234053"/>
                <a:gd name="connsiteX189" fmla="*/ 292501 w 296638"/>
                <a:gd name="connsiteY189" fmla="*/ 107021 h 234053"/>
                <a:gd name="connsiteX190" fmla="*/ 291747 w 296638"/>
                <a:gd name="connsiteY190" fmla="*/ 104021 h 234053"/>
                <a:gd name="connsiteX191" fmla="*/ 292342 w 296638"/>
                <a:gd name="connsiteY191" fmla="*/ 102144 h 23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296638" h="234053">
                  <a:moveTo>
                    <a:pt x="294259" y="100412"/>
                  </a:moveTo>
                  <a:lnTo>
                    <a:pt x="296638" y="98456"/>
                  </a:lnTo>
                  <a:lnTo>
                    <a:pt x="295647" y="96091"/>
                  </a:lnTo>
                  <a:lnTo>
                    <a:pt x="293862" y="94504"/>
                  </a:lnTo>
                  <a:lnTo>
                    <a:pt x="291364" y="92614"/>
                  </a:lnTo>
                  <a:lnTo>
                    <a:pt x="290069" y="91834"/>
                  </a:lnTo>
                  <a:lnTo>
                    <a:pt x="287835" y="89535"/>
                  </a:lnTo>
                  <a:lnTo>
                    <a:pt x="286513" y="86918"/>
                  </a:lnTo>
                  <a:lnTo>
                    <a:pt x="285773" y="81380"/>
                  </a:lnTo>
                  <a:lnTo>
                    <a:pt x="284134" y="78273"/>
                  </a:lnTo>
                  <a:lnTo>
                    <a:pt x="282998" y="74454"/>
                  </a:lnTo>
                  <a:lnTo>
                    <a:pt x="284425" y="67435"/>
                  </a:lnTo>
                  <a:lnTo>
                    <a:pt x="282892" y="63179"/>
                  </a:lnTo>
                  <a:lnTo>
                    <a:pt x="282707" y="61342"/>
                  </a:lnTo>
                  <a:lnTo>
                    <a:pt x="282786" y="59174"/>
                  </a:lnTo>
                  <a:lnTo>
                    <a:pt x="283460" y="55434"/>
                  </a:lnTo>
                  <a:lnTo>
                    <a:pt x="283341" y="50147"/>
                  </a:lnTo>
                  <a:lnTo>
                    <a:pt x="281570" y="44701"/>
                  </a:lnTo>
                  <a:lnTo>
                    <a:pt x="282588" y="42838"/>
                  </a:lnTo>
                  <a:lnTo>
                    <a:pt x="283064" y="41873"/>
                  </a:lnTo>
                  <a:lnTo>
                    <a:pt x="282945" y="41053"/>
                  </a:lnTo>
                  <a:lnTo>
                    <a:pt x="281213" y="39309"/>
                  </a:lnTo>
                  <a:lnTo>
                    <a:pt x="280486" y="37881"/>
                  </a:lnTo>
                  <a:lnTo>
                    <a:pt x="280949" y="36533"/>
                  </a:lnTo>
                  <a:lnTo>
                    <a:pt x="281980" y="34577"/>
                  </a:lnTo>
                  <a:lnTo>
                    <a:pt x="281940" y="33757"/>
                  </a:lnTo>
                  <a:lnTo>
                    <a:pt x="279085" y="31365"/>
                  </a:lnTo>
                  <a:lnTo>
                    <a:pt x="274287" y="27505"/>
                  </a:lnTo>
                  <a:lnTo>
                    <a:pt x="272979" y="25814"/>
                  </a:lnTo>
                  <a:lnTo>
                    <a:pt x="272397" y="23686"/>
                  </a:lnTo>
                  <a:lnTo>
                    <a:pt x="267612" y="23130"/>
                  </a:lnTo>
                  <a:lnTo>
                    <a:pt x="262590" y="23448"/>
                  </a:lnTo>
                  <a:lnTo>
                    <a:pt x="260396" y="22800"/>
                  </a:lnTo>
                  <a:lnTo>
                    <a:pt x="257832" y="23012"/>
                  </a:lnTo>
                  <a:lnTo>
                    <a:pt x="257197" y="21729"/>
                  </a:lnTo>
                  <a:lnTo>
                    <a:pt x="256021" y="18452"/>
                  </a:lnTo>
                  <a:lnTo>
                    <a:pt x="255413" y="17645"/>
                  </a:lnTo>
                  <a:lnTo>
                    <a:pt x="255373" y="16271"/>
                  </a:lnTo>
                  <a:lnTo>
                    <a:pt x="255096" y="15002"/>
                  </a:lnTo>
                  <a:lnTo>
                    <a:pt x="252836" y="17579"/>
                  </a:lnTo>
                  <a:lnTo>
                    <a:pt x="249373" y="19826"/>
                  </a:lnTo>
                  <a:lnTo>
                    <a:pt x="244905" y="20606"/>
                  </a:lnTo>
                  <a:lnTo>
                    <a:pt x="240319" y="20130"/>
                  </a:lnTo>
                  <a:lnTo>
                    <a:pt x="237979" y="18650"/>
                  </a:lnTo>
                  <a:lnTo>
                    <a:pt x="235706" y="19654"/>
                  </a:lnTo>
                  <a:lnTo>
                    <a:pt x="231133" y="19707"/>
                  </a:lnTo>
                  <a:lnTo>
                    <a:pt x="222832" y="22047"/>
                  </a:lnTo>
                  <a:lnTo>
                    <a:pt x="215893" y="20765"/>
                  </a:lnTo>
                  <a:lnTo>
                    <a:pt x="211095" y="18623"/>
                  </a:lnTo>
                  <a:lnTo>
                    <a:pt x="205081" y="13270"/>
                  </a:lnTo>
                  <a:lnTo>
                    <a:pt x="201856" y="9054"/>
                  </a:lnTo>
                  <a:lnTo>
                    <a:pt x="200072" y="5300"/>
                  </a:lnTo>
                  <a:lnTo>
                    <a:pt x="200243" y="2102"/>
                  </a:lnTo>
                  <a:lnTo>
                    <a:pt x="201724" y="780"/>
                  </a:lnTo>
                  <a:lnTo>
                    <a:pt x="198961" y="0"/>
                  </a:lnTo>
                  <a:lnTo>
                    <a:pt x="195921" y="1943"/>
                  </a:lnTo>
                  <a:lnTo>
                    <a:pt x="193516" y="2895"/>
                  </a:lnTo>
                  <a:lnTo>
                    <a:pt x="190555" y="3278"/>
                  </a:lnTo>
                  <a:lnTo>
                    <a:pt x="186365" y="4137"/>
                  </a:lnTo>
                  <a:lnTo>
                    <a:pt x="185414" y="7151"/>
                  </a:lnTo>
                  <a:lnTo>
                    <a:pt x="174628" y="33070"/>
                  </a:lnTo>
                  <a:lnTo>
                    <a:pt x="164068" y="51376"/>
                  </a:lnTo>
                  <a:lnTo>
                    <a:pt x="160367" y="56029"/>
                  </a:lnTo>
                  <a:lnTo>
                    <a:pt x="154379" y="59967"/>
                  </a:lnTo>
                  <a:lnTo>
                    <a:pt x="144189" y="65347"/>
                  </a:lnTo>
                  <a:lnTo>
                    <a:pt x="126239" y="72881"/>
                  </a:lnTo>
                  <a:lnTo>
                    <a:pt x="121019" y="76330"/>
                  </a:lnTo>
                  <a:lnTo>
                    <a:pt x="118917" y="78168"/>
                  </a:lnTo>
                  <a:lnTo>
                    <a:pt x="112771" y="85702"/>
                  </a:lnTo>
                  <a:lnTo>
                    <a:pt x="102435" y="95522"/>
                  </a:lnTo>
                  <a:lnTo>
                    <a:pt x="102210" y="97967"/>
                  </a:lnTo>
                  <a:lnTo>
                    <a:pt x="100888" y="104880"/>
                  </a:lnTo>
                  <a:lnTo>
                    <a:pt x="99170" y="109215"/>
                  </a:lnTo>
                  <a:lnTo>
                    <a:pt x="90724" y="119789"/>
                  </a:lnTo>
                  <a:lnTo>
                    <a:pt x="87037" y="127839"/>
                  </a:lnTo>
                  <a:lnTo>
                    <a:pt x="85847" y="137831"/>
                  </a:lnTo>
                  <a:lnTo>
                    <a:pt x="85504" y="144083"/>
                  </a:lnTo>
                  <a:lnTo>
                    <a:pt x="84261" y="147718"/>
                  </a:lnTo>
                  <a:lnTo>
                    <a:pt x="84657" y="149780"/>
                  </a:lnTo>
                  <a:lnTo>
                    <a:pt x="86521" y="150943"/>
                  </a:lnTo>
                  <a:lnTo>
                    <a:pt x="89138" y="155318"/>
                  </a:lnTo>
                  <a:lnTo>
                    <a:pt x="89680" y="158001"/>
                  </a:lnTo>
                  <a:lnTo>
                    <a:pt x="88253" y="164847"/>
                  </a:lnTo>
                  <a:lnTo>
                    <a:pt x="86191" y="169103"/>
                  </a:lnTo>
                  <a:lnTo>
                    <a:pt x="83336" y="173293"/>
                  </a:lnTo>
                  <a:lnTo>
                    <a:pt x="79291" y="178025"/>
                  </a:lnTo>
                  <a:lnTo>
                    <a:pt x="74321" y="185374"/>
                  </a:lnTo>
                  <a:lnTo>
                    <a:pt x="66960" y="194269"/>
                  </a:lnTo>
                  <a:lnTo>
                    <a:pt x="62267" y="197825"/>
                  </a:lnTo>
                  <a:lnTo>
                    <a:pt x="52130" y="204182"/>
                  </a:lnTo>
                  <a:lnTo>
                    <a:pt x="46578" y="209482"/>
                  </a:lnTo>
                  <a:lnTo>
                    <a:pt x="43208" y="213553"/>
                  </a:lnTo>
                  <a:lnTo>
                    <a:pt x="40141" y="215589"/>
                  </a:lnTo>
                  <a:lnTo>
                    <a:pt x="29422" y="220691"/>
                  </a:lnTo>
                  <a:lnTo>
                    <a:pt x="17592" y="224074"/>
                  </a:lnTo>
                  <a:lnTo>
                    <a:pt x="9715" y="224947"/>
                  </a:lnTo>
                  <a:lnTo>
                    <a:pt x="5869" y="226771"/>
                  </a:lnTo>
                  <a:lnTo>
                    <a:pt x="3423" y="230842"/>
                  </a:lnTo>
                  <a:lnTo>
                    <a:pt x="0" y="234054"/>
                  </a:lnTo>
                  <a:lnTo>
                    <a:pt x="105144" y="234054"/>
                  </a:lnTo>
                  <a:lnTo>
                    <a:pt x="108383" y="234054"/>
                  </a:lnTo>
                  <a:lnTo>
                    <a:pt x="108713" y="227154"/>
                  </a:lnTo>
                  <a:lnTo>
                    <a:pt x="108991" y="221180"/>
                  </a:lnTo>
                  <a:lnTo>
                    <a:pt x="109268" y="215206"/>
                  </a:lnTo>
                  <a:lnTo>
                    <a:pt x="109467" y="211095"/>
                  </a:lnTo>
                  <a:lnTo>
                    <a:pt x="109678" y="206812"/>
                  </a:lnTo>
                  <a:lnTo>
                    <a:pt x="109890" y="204870"/>
                  </a:lnTo>
                  <a:lnTo>
                    <a:pt x="110378" y="204050"/>
                  </a:lnTo>
                  <a:lnTo>
                    <a:pt x="112890" y="202662"/>
                  </a:lnTo>
                  <a:lnTo>
                    <a:pt x="116868" y="199490"/>
                  </a:lnTo>
                  <a:lnTo>
                    <a:pt x="118349" y="198076"/>
                  </a:lnTo>
                  <a:lnTo>
                    <a:pt x="120225" y="196662"/>
                  </a:lnTo>
                  <a:lnTo>
                    <a:pt x="126834" y="192366"/>
                  </a:lnTo>
                  <a:lnTo>
                    <a:pt x="128222" y="191176"/>
                  </a:lnTo>
                  <a:lnTo>
                    <a:pt x="134672" y="186246"/>
                  </a:lnTo>
                  <a:lnTo>
                    <a:pt x="136166" y="185519"/>
                  </a:lnTo>
                  <a:lnTo>
                    <a:pt x="139523" y="185043"/>
                  </a:lnTo>
                  <a:lnTo>
                    <a:pt x="140950" y="184118"/>
                  </a:lnTo>
                  <a:lnTo>
                    <a:pt x="142920" y="182162"/>
                  </a:lnTo>
                  <a:lnTo>
                    <a:pt x="145788" y="179902"/>
                  </a:lnTo>
                  <a:lnTo>
                    <a:pt x="147625" y="178831"/>
                  </a:lnTo>
                  <a:lnTo>
                    <a:pt x="148061" y="178633"/>
                  </a:lnTo>
                  <a:lnTo>
                    <a:pt x="149211" y="178474"/>
                  </a:lnTo>
                  <a:lnTo>
                    <a:pt x="154921" y="179149"/>
                  </a:lnTo>
                  <a:lnTo>
                    <a:pt x="157313" y="179638"/>
                  </a:lnTo>
                  <a:lnTo>
                    <a:pt x="160169" y="180074"/>
                  </a:lnTo>
                  <a:lnTo>
                    <a:pt x="161080" y="179783"/>
                  </a:lnTo>
                  <a:lnTo>
                    <a:pt x="161887" y="179082"/>
                  </a:lnTo>
                  <a:lnTo>
                    <a:pt x="163037" y="177496"/>
                  </a:lnTo>
                  <a:lnTo>
                    <a:pt x="163354" y="175633"/>
                  </a:lnTo>
                  <a:lnTo>
                    <a:pt x="163499" y="174007"/>
                  </a:lnTo>
                  <a:lnTo>
                    <a:pt x="163711" y="173293"/>
                  </a:lnTo>
                  <a:lnTo>
                    <a:pt x="164226" y="172976"/>
                  </a:lnTo>
                  <a:lnTo>
                    <a:pt x="165469" y="173095"/>
                  </a:lnTo>
                  <a:lnTo>
                    <a:pt x="167134" y="173320"/>
                  </a:lnTo>
                  <a:lnTo>
                    <a:pt x="170570" y="173254"/>
                  </a:lnTo>
                  <a:lnTo>
                    <a:pt x="171734" y="173016"/>
                  </a:lnTo>
                  <a:lnTo>
                    <a:pt x="175646" y="172672"/>
                  </a:lnTo>
                  <a:lnTo>
                    <a:pt x="181184" y="171601"/>
                  </a:lnTo>
                  <a:lnTo>
                    <a:pt x="185599" y="170227"/>
                  </a:lnTo>
                  <a:lnTo>
                    <a:pt x="189115" y="169130"/>
                  </a:lnTo>
                  <a:lnTo>
                    <a:pt x="192961" y="166275"/>
                  </a:lnTo>
                  <a:lnTo>
                    <a:pt x="195816" y="163248"/>
                  </a:lnTo>
                  <a:lnTo>
                    <a:pt x="198843" y="158728"/>
                  </a:lnTo>
                  <a:lnTo>
                    <a:pt x="201261" y="154815"/>
                  </a:lnTo>
                  <a:lnTo>
                    <a:pt x="205901" y="152370"/>
                  </a:lnTo>
                  <a:lnTo>
                    <a:pt x="209773" y="150903"/>
                  </a:lnTo>
                  <a:lnTo>
                    <a:pt x="211954" y="150321"/>
                  </a:lnTo>
                  <a:lnTo>
                    <a:pt x="216977" y="148246"/>
                  </a:lnTo>
                  <a:lnTo>
                    <a:pt x="221273" y="145140"/>
                  </a:lnTo>
                  <a:lnTo>
                    <a:pt x="225304" y="142219"/>
                  </a:lnTo>
                  <a:lnTo>
                    <a:pt x="228317" y="141836"/>
                  </a:lnTo>
                  <a:lnTo>
                    <a:pt x="232111" y="141347"/>
                  </a:lnTo>
                  <a:lnTo>
                    <a:pt x="232983" y="140792"/>
                  </a:lnTo>
                  <a:lnTo>
                    <a:pt x="233974" y="139761"/>
                  </a:lnTo>
                  <a:lnTo>
                    <a:pt x="234107" y="137937"/>
                  </a:lnTo>
                  <a:lnTo>
                    <a:pt x="233023" y="136655"/>
                  </a:lnTo>
                  <a:lnTo>
                    <a:pt x="231674" y="135981"/>
                  </a:lnTo>
                  <a:lnTo>
                    <a:pt x="230723" y="135227"/>
                  </a:lnTo>
                  <a:lnTo>
                    <a:pt x="229758" y="135095"/>
                  </a:lnTo>
                  <a:lnTo>
                    <a:pt x="229282" y="134223"/>
                  </a:lnTo>
                  <a:lnTo>
                    <a:pt x="229639" y="132597"/>
                  </a:lnTo>
                  <a:lnTo>
                    <a:pt x="229851" y="131103"/>
                  </a:lnTo>
                  <a:lnTo>
                    <a:pt x="230538" y="129610"/>
                  </a:lnTo>
                  <a:lnTo>
                    <a:pt x="230445" y="127495"/>
                  </a:lnTo>
                  <a:lnTo>
                    <a:pt x="229573" y="125367"/>
                  </a:lnTo>
                  <a:lnTo>
                    <a:pt x="229348" y="123847"/>
                  </a:lnTo>
                  <a:lnTo>
                    <a:pt x="229480" y="122353"/>
                  </a:lnTo>
                  <a:lnTo>
                    <a:pt x="230009" y="121164"/>
                  </a:lnTo>
                  <a:lnTo>
                    <a:pt x="231437" y="120384"/>
                  </a:lnTo>
                  <a:lnTo>
                    <a:pt x="233062" y="120093"/>
                  </a:lnTo>
                  <a:lnTo>
                    <a:pt x="235336" y="120463"/>
                  </a:lnTo>
                  <a:lnTo>
                    <a:pt x="239274" y="119961"/>
                  </a:lnTo>
                  <a:lnTo>
                    <a:pt x="249491" y="116313"/>
                  </a:lnTo>
                  <a:lnTo>
                    <a:pt x="250232" y="115190"/>
                  </a:lnTo>
                  <a:lnTo>
                    <a:pt x="250985" y="112665"/>
                  </a:lnTo>
                  <a:lnTo>
                    <a:pt x="251805" y="110458"/>
                  </a:lnTo>
                  <a:lnTo>
                    <a:pt x="252875" y="109718"/>
                  </a:lnTo>
                  <a:lnTo>
                    <a:pt x="253443" y="109546"/>
                  </a:lnTo>
                  <a:lnTo>
                    <a:pt x="256814" y="108951"/>
                  </a:lnTo>
                  <a:lnTo>
                    <a:pt x="261599" y="108105"/>
                  </a:lnTo>
                  <a:lnTo>
                    <a:pt x="263383" y="107986"/>
                  </a:lnTo>
                  <a:lnTo>
                    <a:pt x="268538" y="108237"/>
                  </a:lnTo>
                  <a:lnTo>
                    <a:pt x="272305" y="108409"/>
                  </a:lnTo>
                  <a:lnTo>
                    <a:pt x="278372" y="108700"/>
                  </a:lnTo>
                  <a:lnTo>
                    <a:pt x="282694" y="108845"/>
                  </a:lnTo>
                  <a:lnTo>
                    <a:pt x="286460" y="108977"/>
                  </a:lnTo>
                  <a:lnTo>
                    <a:pt x="291245" y="109149"/>
                  </a:lnTo>
                  <a:lnTo>
                    <a:pt x="292448" y="108634"/>
                  </a:lnTo>
                  <a:lnTo>
                    <a:pt x="292501" y="107021"/>
                  </a:lnTo>
                  <a:lnTo>
                    <a:pt x="291747" y="104021"/>
                  </a:lnTo>
                  <a:lnTo>
                    <a:pt x="292342" y="10214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2" name="Volný tvar: obrazec 119">
              <a:extLst>
                <a:ext uri="{FF2B5EF4-FFF2-40B4-BE49-F238E27FC236}">
                  <a16:creationId xmlns:a16="http://schemas.microsoft.com/office/drawing/2014/main" id="{544F8B2C-CFF6-EA9F-B5DD-CA792F1964BA}"/>
                </a:ext>
              </a:extLst>
            </p:cNvPr>
            <p:cNvSpPr/>
            <p:nvPr/>
          </p:nvSpPr>
          <p:spPr>
            <a:xfrm>
              <a:off x="3733762" y="3584044"/>
              <a:ext cx="45969" cy="48625"/>
            </a:xfrm>
            <a:custGeom>
              <a:avLst/>
              <a:gdLst>
                <a:gd name="connsiteX0" fmla="*/ 43009 w 43234"/>
                <a:gd name="connsiteY0" fmla="*/ 17711 h 45732"/>
                <a:gd name="connsiteX1" fmla="*/ 41344 w 43234"/>
                <a:gd name="connsiteY1" fmla="*/ 16548 h 45732"/>
                <a:gd name="connsiteX2" fmla="*/ 39018 w 43234"/>
                <a:gd name="connsiteY2" fmla="*/ 15649 h 45732"/>
                <a:gd name="connsiteX3" fmla="*/ 33823 w 43234"/>
                <a:gd name="connsiteY3" fmla="*/ 12557 h 45732"/>
                <a:gd name="connsiteX4" fmla="*/ 31867 w 43234"/>
                <a:gd name="connsiteY4" fmla="*/ 12160 h 45732"/>
                <a:gd name="connsiteX5" fmla="*/ 30109 w 43234"/>
                <a:gd name="connsiteY5" fmla="*/ 11790 h 45732"/>
                <a:gd name="connsiteX6" fmla="*/ 27558 w 43234"/>
                <a:gd name="connsiteY6" fmla="*/ 10310 h 45732"/>
                <a:gd name="connsiteX7" fmla="*/ 26263 w 43234"/>
                <a:gd name="connsiteY7" fmla="*/ 10058 h 45732"/>
                <a:gd name="connsiteX8" fmla="*/ 24796 w 43234"/>
                <a:gd name="connsiteY8" fmla="*/ 9001 h 45732"/>
                <a:gd name="connsiteX9" fmla="*/ 21558 w 43234"/>
                <a:gd name="connsiteY9" fmla="*/ 5432 h 45732"/>
                <a:gd name="connsiteX10" fmla="*/ 18861 w 43234"/>
                <a:gd name="connsiteY10" fmla="*/ 3489 h 45732"/>
                <a:gd name="connsiteX11" fmla="*/ 17024 w 43234"/>
                <a:gd name="connsiteY11" fmla="*/ 2511 h 45732"/>
                <a:gd name="connsiteX12" fmla="*/ 16482 w 43234"/>
                <a:gd name="connsiteY12" fmla="*/ 1560 h 45732"/>
                <a:gd name="connsiteX13" fmla="*/ 16337 w 43234"/>
                <a:gd name="connsiteY13" fmla="*/ 568 h 45732"/>
                <a:gd name="connsiteX14" fmla="*/ 16389 w 43234"/>
                <a:gd name="connsiteY14" fmla="*/ 238 h 45732"/>
                <a:gd name="connsiteX15" fmla="*/ 15702 w 43234"/>
                <a:gd name="connsiteY15" fmla="*/ 185 h 45732"/>
                <a:gd name="connsiteX16" fmla="*/ 14552 w 43234"/>
                <a:gd name="connsiteY16" fmla="*/ 397 h 45732"/>
                <a:gd name="connsiteX17" fmla="*/ 13825 w 43234"/>
                <a:gd name="connsiteY17" fmla="*/ 661 h 45732"/>
                <a:gd name="connsiteX18" fmla="*/ 12636 w 43234"/>
                <a:gd name="connsiteY18" fmla="*/ 264 h 45732"/>
                <a:gd name="connsiteX19" fmla="*/ 11406 w 43234"/>
                <a:gd name="connsiteY19" fmla="*/ 0 h 45732"/>
                <a:gd name="connsiteX20" fmla="*/ 10891 w 43234"/>
                <a:gd name="connsiteY20" fmla="*/ 423 h 45732"/>
                <a:gd name="connsiteX21" fmla="*/ 10693 w 43234"/>
                <a:gd name="connsiteY21" fmla="*/ 1242 h 45732"/>
                <a:gd name="connsiteX22" fmla="*/ 11499 w 43234"/>
                <a:gd name="connsiteY22" fmla="*/ 2723 h 45732"/>
                <a:gd name="connsiteX23" fmla="*/ 13006 w 43234"/>
                <a:gd name="connsiteY23" fmla="*/ 5036 h 45732"/>
                <a:gd name="connsiteX24" fmla="*/ 12847 w 43234"/>
                <a:gd name="connsiteY24" fmla="*/ 6807 h 45732"/>
                <a:gd name="connsiteX25" fmla="*/ 11777 w 43234"/>
                <a:gd name="connsiteY25" fmla="*/ 7005 h 45732"/>
                <a:gd name="connsiteX26" fmla="*/ 10719 w 43234"/>
                <a:gd name="connsiteY26" fmla="*/ 5525 h 45732"/>
                <a:gd name="connsiteX27" fmla="*/ 9834 w 43234"/>
                <a:gd name="connsiteY27" fmla="*/ 5287 h 45732"/>
                <a:gd name="connsiteX28" fmla="*/ 8829 w 43234"/>
                <a:gd name="connsiteY28" fmla="*/ 5340 h 45732"/>
                <a:gd name="connsiteX29" fmla="*/ 6595 w 43234"/>
                <a:gd name="connsiteY29" fmla="*/ 7058 h 45732"/>
                <a:gd name="connsiteX30" fmla="*/ 4943 w 43234"/>
                <a:gd name="connsiteY30" fmla="*/ 8486 h 45732"/>
                <a:gd name="connsiteX31" fmla="*/ 4600 w 43234"/>
                <a:gd name="connsiteY31" fmla="*/ 9490 h 45732"/>
                <a:gd name="connsiteX32" fmla="*/ 4031 w 43234"/>
                <a:gd name="connsiteY32" fmla="*/ 10600 h 45732"/>
                <a:gd name="connsiteX33" fmla="*/ 3873 w 43234"/>
                <a:gd name="connsiteY33" fmla="*/ 11393 h 45732"/>
                <a:gd name="connsiteX34" fmla="*/ 4005 w 43234"/>
                <a:gd name="connsiteY34" fmla="*/ 14037 h 45732"/>
                <a:gd name="connsiteX35" fmla="*/ 965 w 43234"/>
                <a:gd name="connsiteY35" fmla="*/ 14460 h 45732"/>
                <a:gd name="connsiteX36" fmla="*/ 330 w 43234"/>
                <a:gd name="connsiteY36" fmla="*/ 14843 h 45732"/>
                <a:gd name="connsiteX37" fmla="*/ 0 w 43234"/>
                <a:gd name="connsiteY37" fmla="*/ 15649 h 45732"/>
                <a:gd name="connsiteX38" fmla="*/ 370 w 43234"/>
                <a:gd name="connsiteY38" fmla="*/ 19046 h 45732"/>
                <a:gd name="connsiteX39" fmla="*/ 687 w 43234"/>
                <a:gd name="connsiteY39" fmla="*/ 20870 h 45732"/>
                <a:gd name="connsiteX40" fmla="*/ 2524 w 43234"/>
                <a:gd name="connsiteY40" fmla="*/ 23686 h 45732"/>
                <a:gd name="connsiteX41" fmla="*/ 2617 w 43234"/>
                <a:gd name="connsiteY41" fmla="*/ 24571 h 45732"/>
                <a:gd name="connsiteX42" fmla="*/ 2392 w 43234"/>
                <a:gd name="connsiteY42" fmla="*/ 25166 h 45732"/>
                <a:gd name="connsiteX43" fmla="*/ 1189 w 43234"/>
                <a:gd name="connsiteY43" fmla="*/ 26276 h 45732"/>
                <a:gd name="connsiteX44" fmla="*/ 608 w 43234"/>
                <a:gd name="connsiteY44" fmla="*/ 26686 h 45732"/>
                <a:gd name="connsiteX45" fmla="*/ 211 w 43234"/>
                <a:gd name="connsiteY45" fmla="*/ 26818 h 45732"/>
                <a:gd name="connsiteX46" fmla="*/ 291 w 43234"/>
                <a:gd name="connsiteY46" fmla="*/ 27823 h 45732"/>
                <a:gd name="connsiteX47" fmla="*/ 1203 w 43234"/>
                <a:gd name="connsiteY47" fmla="*/ 28959 h 45732"/>
                <a:gd name="connsiteX48" fmla="*/ 2181 w 43234"/>
                <a:gd name="connsiteY48" fmla="*/ 30281 h 45732"/>
                <a:gd name="connsiteX49" fmla="*/ 3000 w 43234"/>
                <a:gd name="connsiteY49" fmla="*/ 30400 h 45732"/>
                <a:gd name="connsiteX50" fmla="*/ 3846 w 43234"/>
                <a:gd name="connsiteY50" fmla="*/ 29977 h 45732"/>
                <a:gd name="connsiteX51" fmla="*/ 5089 w 43234"/>
                <a:gd name="connsiteY51" fmla="*/ 30017 h 45732"/>
                <a:gd name="connsiteX52" fmla="*/ 4824 w 43234"/>
                <a:gd name="connsiteY52" fmla="*/ 30545 h 45732"/>
                <a:gd name="connsiteX53" fmla="*/ 4520 w 43234"/>
                <a:gd name="connsiteY53" fmla="*/ 31233 h 45732"/>
                <a:gd name="connsiteX54" fmla="*/ 4851 w 43234"/>
                <a:gd name="connsiteY54" fmla="*/ 31788 h 45732"/>
                <a:gd name="connsiteX55" fmla="*/ 10918 w 43234"/>
                <a:gd name="connsiteY55" fmla="*/ 35304 h 45732"/>
                <a:gd name="connsiteX56" fmla="*/ 16297 w 43234"/>
                <a:gd name="connsiteY56" fmla="*/ 40485 h 45732"/>
                <a:gd name="connsiteX57" fmla="*/ 17870 w 43234"/>
                <a:gd name="connsiteY57" fmla="*/ 43551 h 45732"/>
                <a:gd name="connsiteX58" fmla="*/ 21505 w 43234"/>
                <a:gd name="connsiteY58" fmla="*/ 45732 h 45732"/>
                <a:gd name="connsiteX59" fmla="*/ 21518 w 43234"/>
                <a:gd name="connsiteY59" fmla="*/ 44371 h 45732"/>
                <a:gd name="connsiteX60" fmla="*/ 21795 w 43234"/>
                <a:gd name="connsiteY60" fmla="*/ 42203 h 45732"/>
                <a:gd name="connsiteX61" fmla="*/ 21558 w 43234"/>
                <a:gd name="connsiteY61" fmla="*/ 41476 h 45732"/>
                <a:gd name="connsiteX62" fmla="*/ 21729 w 43234"/>
                <a:gd name="connsiteY62" fmla="*/ 40247 h 45732"/>
                <a:gd name="connsiteX63" fmla="*/ 20963 w 43234"/>
                <a:gd name="connsiteY63" fmla="*/ 38595 h 45732"/>
                <a:gd name="connsiteX64" fmla="*/ 19786 w 43234"/>
                <a:gd name="connsiteY64" fmla="*/ 37405 h 45732"/>
                <a:gd name="connsiteX65" fmla="*/ 20804 w 43234"/>
                <a:gd name="connsiteY65" fmla="*/ 35304 h 45732"/>
                <a:gd name="connsiteX66" fmla="*/ 22311 w 43234"/>
                <a:gd name="connsiteY66" fmla="*/ 32779 h 45732"/>
                <a:gd name="connsiteX67" fmla="*/ 23712 w 43234"/>
                <a:gd name="connsiteY67" fmla="*/ 30757 h 45732"/>
                <a:gd name="connsiteX68" fmla="*/ 25430 w 43234"/>
                <a:gd name="connsiteY68" fmla="*/ 28669 h 45732"/>
                <a:gd name="connsiteX69" fmla="*/ 26554 w 43234"/>
                <a:gd name="connsiteY69" fmla="*/ 26659 h 45732"/>
                <a:gd name="connsiteX70" fmla="*/ 27783 w 43234"/>
                <a:gd name="connsiteY70" fmla="*/ 24928 h 45732"/>
                <a:gd name="connsiteX71" fmla="*/ 28867 w 43234"/>
                <a:gd name="connsiteY71" fmla="*/ 24399 h 45732"/>
                <a:gd name="connsiteX72" fmla="*/ 29435 w 43234"/>
                <a:gd name="connsiteY72" fmla="*/ 24769 h 45732"/>
                <a:gd name="connsiteX73" fmla="*/ 29766 w 43234"/>
                <a:gd name="connsiteY73" fmla="*/ 25523 h 45732"/>
                <a:gd name="connsiteX74" fmla="*/ 29792 w 43234"/>
                <a:gd name="connsiteY74" fmla="*/ 27757 h 45732"/>
                <a:gd name="connsiteX75" fmla="*/ 30189 w 43234"/>
                <a:gd name="connsiteY75" fmla="*/ 28536 h 45732"/>
                <a:gd name="connsiteX76" fmla="*/ 30981 w 43234"/>
                <a:gd name="connsiteY76" fmla="*/ 29105 h 45732"/>
                <a:gd name="connsiteX77" fmla="*/ 32594 w 43234"/>
                <a:gd name="connsiteY77" fmla="*/ 28814 h 45732"/>
                <a:gd name="connsiteX78" fmla="*/ 34378 w 43234"/>
                <a:gd name="connsiteY78" fmla="*/ 28259 h 45732"/>
                <a:gd name="connsiteX79" fmla="*/ 36744 w 43234"/>
                <a:gd name="connsiteY79" fmla="*/ 27082 h 45732"/>
                <a:gd name="connsiteX80" fmla="*/ 37167 w 43234"/>
                <a:gd name="connsiteY80" fmla="*/ 27148 h 45732"/>
                <a:gd name="connsiteX81" fmla="*/ 37299 w 43234"/>
                <a:gd name="connsiteY81" fmla="*/ 26884 h 45732"/>
                <a:gd name="connsiteX82" fmla="*/ 37643 w 43234"/>
                <a:gd name="connsiteY82" fmla="*/ 24849 h 45732"/>
                <a:gd name="connsiteX83" fmla="*/ 37035 w 43234"/>
                <a:gd name="connsiteY83" fmla="*/ 23368 h 45732"/>
                <a:gd name="connsiteX84" fmla="*/ 36163 w 43234"/>
                <a:gd name="connsiteY84" fmla="*/ 22099 h 45732"/>
                <a:gd name="connsiteX85" fmla="*/ 36691 w 43234"/>
                <a:gd name="connsiteY85" fmla="*/ 21346 h 45732"/>
                <a:gd name="connsiteX86" fmla="*/ 38410 w 43234"/>
                <a:gd name="connsiteY86" fmla="*/ 21346 h 45732"/>
                <a:gd name="connsiteX87" fmla="*/ 39837 w 43234"/>
                <a:gd name="connsiteY87" fmla="*/ 21491 h 45732"/>
                <a:gd name="connsiteX88" fmla="*/ 40300 w 43234"/>
                <a:gd name="connsiteY88" fmla="*/ 20275 h 45732"/>
                <a:gd name="connsiteX89" fmla="*/ 43194 w 43234"/>
                <a:gd name="connsiteY89" fmla="*/ 19482 h 45732"/>
                <a:gd name="connsiteX90" fmla="*/ 43234 w 43234"/>
                <a:gd name="connsiteY90" fmla="*/ 18808 h 4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3234" h="45732">
                  <a:moveTo>
                    <a:pt x="43009" y="17711"/>
                  </a:moveTo>
                  <a:lnTo>
                    <a:pt x="41344" y="16548"/>
                  </a:lnTo>
                  <a:lnTo>
                    <a:pt x="39018" y="15649"/>
                  </a:lnTo>
                  <a:lnTo>
                    <a:pt x="33823" y="12557"/>
                  </a:lnTo>
                  <a:lnTo>
                    <a:pt x="31867" y="12160"/>
                  </a:lnTo>
                  <a:lnTo>
                    <a:pt x="30109" y="11790"/>
                  </a:lnTo>
                  <a:lnTo>
                    <a:pt x="27558" y="10310"/>
                  </a:lnTo>
                  <a:lnTo>
                    <a:pt x="26263" y="10058"/>
                  </a:lnTo>
                  <a:lnTo>
                    <a:pt x="24796" y="9001"/>
                  </a:lnTo>
                  <a:lnTo>
                    <a:pt x="21558" y="5432"/>
                  </a:lnTo>
                  <a:lnTo>
                    <a:pt x="18861" y="3489"/>
                  </a:lnTo>
                  <a:lnTo>
                    <a:pt x="17024" y="2511"/>
                  </a:lnTo>
                  <a:lnTo>
                    <a:pt x="16482" y="1560"/>
                  </a:lnTo>
                  <a:lnTo>
                    <a:pt x="16337" y="568"/>
                  </a:lnTo>
                  <a:lnTo>
                    <a:pt x="16389" y="238"/>
                  </a:lnTo>
                  <a:lnTo>
                    <a:pt x="15702" y="185"/>
                  </a:lnTo>
                  <a:lnTo>
                    <a:pt x="14552" y="397"/>
                  </a:lnTo>
                  <a:lnTo>
                    <a:pt x="13825" y="661"/>
                  </a:lnTo>
                  <a:lnTo>
                    <a:pt x="12636" y="264"/>
                  </a:lnTo>
                  <a:lnTo>
                    <a:pt x="11406" y="0"/>
                  </a:lnTo>
                  <a:lnTo>
                    <a:pt x="10891" y="423"/>
                  </a:lnTo>
                  <a:lnTo>
                    <a:pt x="10693" y="1242"/>
                  </a:lnTo>
                  <a:lnTo>
                    <a:pt x="11499" y="2723"/>
                  </a:lnTo>
                  <a:lnTo>
                    <a:pt x="13006" y="5036"/>
                  </a:lnTo>
                  <a:lnTo>
                    <a:pt x="12847" y="6807"/>
                  </a:lnTo>
                  <a:lnTo>
                    <a:pt x="11777" y="7005"/>
                  </a:lnTo>
                  <a:lnTo>
                    <a:pt x="10719" y="5525"/>
                  </a:lnTo>
                  <a:lnTo>
                    <a:pt x="9834" y="5287"/>
                  </a:lnTo>
                  <a:lnTo>
                    <a:pt x="8829" y="5340"/>
                  </a:lnTo>
                  <a:lnTo>
                    <a:pt x="6595" y="7058"/>
                  </a:lnTo>
                  <a:lnTo>
                    <a:pt x="4943" y="8486"/>
                  </a:lnTo>
                  <a:lnTo>
                    <a:pt x="4600" y="9490"/>
                  </a:lnTo>
                  <a:lnTo>
                    <a:pt x="4031" y="10600"/>
                  </a:lnTo>
                  <a:lnTo>
                    <a:pt x="3873" y="11393"/>
                  </a:lnTo>
                  <a:lnTo>
                    <a:pt x="4005" y="14037"/>
                  </a:lnTo>
                  <a:lnTo>
                    <a:pt x="965" y="14460"/>
                  </a:lnTo>
                  <a:lnTo>
                    <a:pt x="330" y="14843"/>
                  </a:lnTo>
                  <a:lnTo>
                    <a:pt x="0" y="15649"/>
                  </a:lnTo>
                  <a:lnTo>
                    <a:pt x="370" y="19046"/>
                  </a:lnTo>
                  <a:lnTo>
                    <a:pt x="687" y="20870"/>
                  </a:lnTo>
                  <a:lnTo>
                    <a:pt x="2524" y="23686"/>
                  </a:lnTo>
                  <a:lnTo>
                    <a:pt x="2617" y="24571"/>
                  </a:lnTo>
                  <a:lnTo>
                    <a:pt x="2392" y="25166"/>
                  </a:lnTo>
                  <a:lnTo>
                    <a:pt x="1189" y="26276"/>
                  </a:lnTo>
                  <a:lnTo>
                    <a:pt x="608" y="26686"/>
                  </a:lnTo>
                  <a:lnTo>
                    <a:pt x="211" y="26818"/>
                  </a:lnTo>
                  <a:lnTo>
                    <a:pt x="291" y="27823"/>
                  </a:lnTo>
                  <a:lnTo>
                    <a:pt x="1203" y="28959"/>
                  </a:lnTo>
                  <a:lnTo>
                    <a:pt x="2181" y="30281"/>
                  </a:lnTo>
                  <a:lnTo>
                    <a:pt x="3000" y="30400"/>
                  </a:lnTo>
                  <a:lnTo>
                    <a:pt x="3846" y="29977"/>
                  </a:lnTo>
                  <a:lnTo>
                    <a:pt x="5089" y="30017"/>
                  </a:lnTo>
                  <a:lnTo>
                    <a:pt x="4824" y="30545"/>
                  </a:lnTo>
                  <a:lnTo>
                    <a:pt x="4520" y="31233"/>
                  </a:lnTo>
                  <a:lnTo>
                    <a:pt x="4851" y="31788"/>
                  </a:lnTo>
                  <a:lnTo>
                    <a:pt x="10918" y="35304"/>
                  </a:lnTo>
                  <a:lnTo>
                    <a:pt x="16297" y="40485"/>
                  </a:lnTo>
                  <a:lnTo>
                    <a:pt x="17870" y="43551"/>
                  </a:lnTo>
                  <a:lnTo>
                    <a:pt x="21505" y="45732"/>
                  </a:lnTo>
                  <a:lnTo>
                    <a:pt x="21518" y="44371"/>
                  </a:lnTo>
                  <a:lnTo>
                    <a:pt x="21795" y="42203"/>
                  </a:lnTo>
                  <a:lnTo>
                    <a:pt x="21558" y="41476"/>
                  </a:lnTo>
                  <a:lnTo>
                    <a:pt x="21729" y="40247"/>
                  </a:lnTo>
                  <a:lnTo>
                    <a:pt x="20963" y="38595"/>
                  </a:lnTo>
                  <a:lnTo>
                    <a:pt x="19786" y="37405"/>
                  </a:lnTo>
                  <a:lnTo>
                    <a:pt x="20804" y="35304"/>
                  </a:lnTo>
                  <a:lnTo>
                    <a:pt x="22311" y="32779"/>
                  </a:lnTo>
                  <a:lnTo>
                    <a:pt x="23712" y="30757"/>
                  </a:lnTo>
                  <a:lnTo>
                    <a:pt x="25430" y="28669"/>
                  </a:lnTo>
                  <a:lnTo>
                    <a:pt x="26554" y="26659"/>
                  </a:lnTo>
                  <a:lnTo>
                    <a:pt x="27783" y="24928"/>
                  </a:lnTo>
                  <a:lnTo>
                    <a:pt x="28867" y="24399"/>
                  </a:lnTo>
                  <a:lnTo>
                    <a:pt x="29435" y="24769"/>
                  </a:lnTo>
                  <a:lnTo>
                    <a:pt x="29766" y="25523"/>
                  </a:lnTo>
                  <a:lnTo>
                    <a:pt x="29792" y="27757"/>
                  </a:lnTo>
                  <a:lnTo>
                    <a:pt x="30189" y="28536"/>
                  </a:lnTo>
                  <a:lnTo>
                    <a:pt x="30981" y="29105"/>
                  </a:lnTo>
                  <a:lnTo>
                    <a:pt x="32594" y="28814"/>
                  </a:lnTo>
                  <a:lnTo>
                    <a:pt x="34378" y="28259"/>
                  </a:lnTo>
                  <a:lnTo>
                    <a:pt x="36744" y="27082"/>
                  </a:lnTo>
                  <a:lnTo>
                    <a:pt x="37167" y="27148"/>
                  </a:lnTo>
                  <a:lnTo>
                    <a:pt x="37299" y="26884"/>
                  </a:lnTo>
                  <a:lnTo>
                    <a:pt x="37643" y="24849"/>
                  </a:lnTo>
                  <a:lnTo>
                    <a:pt x="37035" y="23368"/>
                  </a:lnTo>
                  <a:lnTo>
                    <a:pt x="36163" y="22099"/>
                  </a:lnTo>
                  <a:lnTo>
                    <a:pt x="36691" y="21346"/>
                  </a:lnTo>
                  <a:lnTo>
                    <a:pt x="38410" y="21346"/>
                  </a:lnTo>
                  <a:lnTo>
                    <a:pt x="39837" y="21491"/>
                  </a:lnTo>
                  <a:lnTo>
                    <a:pt x="40300" y="20275"/>
                  </a:lnTo>
                  <a:lnTo>
                    <a:pt x="43194" y="19482"/>
                  </a:lnTo>
                  <a:lnTo>
                    <a:pt x="43234" y="1880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3" name="Volný tvar: obrazec 120">
              <a:extLst>
                <a:ext uri="{FF2B5EF4-FFF2-40B4-BE49-F238E27FC236}">
                  <a16:creationId xmlns:a16="http://schemas.microsoft.com/office/drawing/2014/main" id="{25C6E2C4-C1FF-0601-8E7B-F9FEA76EA610}"/>
                </a:ext>
              </a:extLst>
            </p:cNvPr>
            <p:cNvSpPr/>
            <p:nvPr/>
          </p:nvSpPr>
          <p:spPr>
            <a:xfrm>
              <a:off x="5334231" y="3331390"/>
              <a:ext cx="783609" cy="309275"/>
            </a:xfrm>
            <a:custGeom>
              <a:avLst/>
              <a:gdLst>
                <a:gd name="connsiteX0" fmla="*/ 736711 w 736988"/>
                <a:gd name="connsiteY0" fmla="*/ 147810 h 290875"/>
                <a:gd name="connsiteX1" fmla="*/ 735574 w 736988"/>
                <a:gd name="connsiteY1" fmla="*/ 146184 h 290875"/>
                <a:gd name="connsiteX2" fmla="*/ 734873 w 736988"/>
                <a:gd name="connsiteY2" fmla="*/ 144347 h 290875"/>
                <a:gd name="connsiteX3" fmla="*/ 733367 w 736988"/>
                <a:gd name="connsiteY3" fmla="*/ 142999 h 290875"/>
                <a:gd name="connsiteX4" fmla="*/ 730631 w 736988"/>
                <a:gd name="connsiteY4" fmla="*/ 141003 h 290875"/>
                <a:gd name="connsiteX5" fmla="*/ 729270 w 736988"/>
                <a:gd name="connsiteY5" fmla="*/ 139681 h 290875"/>
                <a:gd name="connsiteX6" fmla="*/ 728265 w 736988"/>
                <a:gd name="connsiteY6" fmla="*/ 137937 h 290875"/>
                <a:gd name="connsiteX7" fmla="*/ 726335 w 736988"/>
                <a:gd name="connsiteY7" fmla="*/ 136285 h 290875"/>
                <a:gd name="connsiteX8" fmla="*/ 722793 w 736988"/>
                <a:gd name="connsiteY8" fmla="*/ 134276 h 290875"/>
                <a:gd name="connsiteX9" fmla="*/ 720665 w 736988"/>
                <a:gd name="connsiteY9" fmla="*/ 133350 h 290875"/>
                <a:gd name="connsiteX10" fmla="*/ 715457 w 736988"/>
                <a:gd name="connsiteY10" fmla="*/ 129901 h 290875"/>
                <a:gd name="connsiteX11" fmla="*/ 713898 w 736988"/>
                <a:gd name="connsiteY11" fmla="*/ 129094 h 290875"/>
                <a:gd name="connsiteX12" fmla="*/ 713211 w 736988"/>
                <a:gd name="connsiteY12" fmla="*/ 128526 h 290875"/>
                <a:gd name="connsiteX13" fmla="*/ 712179 w 736988"/>
                <a:gd name="connsiteY13" fmla="*/ 127363 h 290875"/>
                <a:gd name="connsiteX14" fmla="*/ 710646 w 736988"/>
                <a:gd name="connsiteY14" fmla="*/ 126808 h 290875"/>
                <a:gd name="connsiteX15" fmla="*/ 708544 w 736988"/>
                <a:gd name="connsiteY15" fmla="*/ 125909 h 290875"/>
                <a:gd name="connsiteX16" fmla="*/ 707170 w 736988"/>
                <a:gd name="connsiteY16" fmla="*/ 124984 h 290875"/>
                <a:gd name="connsiteX17" fmla="*/ 705729 w 736988"/>
                <a:gd name="connsiteY17" fmla="*/ 123398 h 290875"/>
                <a:gd name="connsiteX18" fmla="*/ 704817 w 736988"/>
                <a:gd name="connsiteY18" fmla="*/ 122340 h 290875"/>
                <a:gd name="connsiteX19" fmla="*/ 702927 w 736988"/>
                <a:gd name="connsiteY19" fmla="*/ 121481 h 290875"/>
                <a:gd name="connsiteX20" fmla="*/ 701235 w 736988"/>
                <a:gd name="connsiteY20" fmla="*/ 120992 h 290875"/>
                <a:gd name="connsiteX21" fmla="*/ 699292 w 736988"/>
                <a:gd name="connsiteY21" fmla="*/ 120384 h 290875"/>
                <a:gd name="connsiteX22" fmla="*/ 696147 w 736988"/>
                <a:gd name="connsiteY22" fmla="*/ 119485 h 290875"/>
                <a:gd name="connsiteX23" fmla="*/ 693635 w 736988"/>
                <a:gd name="connsiteY23" fmla="*/ 117701 h 290875"/>
                <a:gd name="connsiteX24" fmla="*/ 689089 w 736988"/>
                <a:gd name="connsiteY24" fmla="*/ 114357 h 290875"/>
                <a:gd name="connsiteX25" fmla="*/ 686947 w 736988"/>
                <a:gd name="connsiteY25" fmla="*/ 113233 h 290875"/>
                <a:gd name="connsiteX26" fmla="*/ 681026 w 736988"/>
                <a:gd name="connsiteY26" fmla="*/ 112797 h 290875"/>
                <a:gd name="connsiteX27" fmla="*/ 678541 w 736988"/>
                <a:gd name="connsiteY27" fmla="*/ 111991 h 290875"/>
                <a:gd name="connsiteX28" fmla="*/ 676386 w 736988"/>
                <a:gd name="connsiteY28" fmla="*/ 112255 h 290875"/>
                <a:gd name="connsiteX29" fmla="*/ 675303 w 736988"/>
                <a:gd name="connsiteY29" fmla="*/ 112797 h 290875"/>
                <a:gd name="connsiteX30" fmla="*/ 672263 w 736988"/>
                <a:gd name="connsiteY30" fmla="*/ 112784 h 290875"/>
                <a:gd name="connsiteX31" fmla="*/ 670862 w 736988"/>
                <a:gd name="connsiteY31" fmla="*/ 113114 h 290875"/>
                <a:gd name="connsiteX32" fmla="*/ 670055 w 736988"/>
                <a:gd name="connsiteY32" fmla="*/ 115322 h 290875"/>
                <a:gd name="connsiteX33" fmla="*/ 668945 w 736988"/>
                <a:gd name="connsiteY33" fmla="*/ 118177 h 290875"/>
                <a:gd name="connsiteX34" fmla="*/ 667703 w 736988"/>
                <a:gd name="connsiteY34" fmla="*/ 119935 h 290875"/>
                <a:gd name="connsiteX35" fmla="*/ 667121 w 736988"/>
                <a:gd name="connsiteY35" fmla="*/ 121745 h 290875"/>
                <a:gd name="connsiteX36" fmla="*/ 666738 w 736988"/>
                <a:gd name="connsiteY36" fmla="*/ 122393 h 290875"/>
                <a:gd name="connsiteX37" fmla="*/ 665099 w 736988"/>
                <a:gd name="connsiteY37" fmla="*/ 122010 h 290875"/>
                <a:gd name="connsiteX38" fmla="*/ 662046 w 736988"/>
                <a:gd name="connsiteY38" fmla="*/ 119961 h 290875"/>
                <a:gd name="connsiteX39" fmla="*/ 658253 w 736988"/>
                <a:gd name="connsiteY39" fmla="*/ 118137 h 290875"/>
                <a:gd name="connsiteX40" fmla="*/ 655199 w 736988"/>
                <a:gd name="connsiteY40" fmla="*/ 117304 h 290875"/>
                <a:gd name="connsiteX41" fmla="*/ 653837 w 736988"/>
                <a:gd name="connsiteY41" fmla="*/ 116842 h 290875"/>
                <a:gd name="connsiteX42" fmla="*/ 650507 w 736988"/>
                <a:gd name="connsiteY42" fmla="*/ 116379 h 290875"/>
                <a:gd name="connsiteX43" fmla="*/ 648194 w 736988"/>
                <a:gd name="connsiteY43" fmla="*/ 116525 h 290875"/>
                <a:gd name="connsiteX44" fmla="*/ 645524 w 736988"/>
                <a:gd name="connsiteY44" fmla="*/ 117225 h 290875"/>
                <a:gd name="connsiteX45" fmla="*/ 642484 w 736988"/>
                <a:gd name="connsiteY45" fmla="*/ 117093 h 290875"/>
                <a:gd name="connsiteX46" fmla="*/ 640911 w 736988"/>
                <a:gd name="connsiteY46" fmla="*/ 116657 h 290875"/>
                <a:gd name="connsiteX47" fmla="*/ 639034 w 736988"/>
                <a:gd name="connsiteY47" fmla="*/ 116696 h 290875"/>
                <a:gd name="connsiteX48" fmla="*/ 636628 w 736988"/>
                <a:gd name="connsiteY48" fmla="*/ 118600 h 290875"/>
                <a:gd name="connsiteX49" fmla="*/ 636008 w 736988"/>
                <a:gd name="connsiteY49" fmla="*/ 120767 h 290875"/>
                <a:gd name="connsiteX50" fmla="*/ 634263 w 736988"/>
                <a:gd name="connsiteY50" fmla="*/ 121441 h 290875"/>
                <a:gd name="connsiteX51" fmla="*/ 631606 w 736988"/>
                <a:gd name="connsiteY51" fmla="*/ 120014 h 290875"/>
                <a:gd name="connsiteX52" fmla="*/ 628500 w 736988"/>
                <a:gd name="connsiteY52" fmla="*/ 118335 h 290875"/>
                <a:gd name="connsiteX53" fmla="*/ 625275 w 736988"/>
                <a:gd name="connsiteY53" fmla="*/ 116247 h 290875"/>
                <a:gd name="connsiteX54" fmla="*/ 622949 w 736988"/>
                <a:gd name="connsiteY54" fmla="*/ 114304 h 290875"/>
                <a:gd name="connsiteX55" fmla="*/ 619459 w 736988"/>
                <a:gd name="connsiteY55" fmla="*/ 109162 h 290875"/>
                <a:gd name="connsiteX56" fmla="*/ 621138 w 736988"/>
                <a:gd name="connsiteY56" fmla="*/ 107642 h 290875"/>
                <a:gd name="connsiteX57" fmla="*/ 623425 w 736988"/>
                <a:gd name="connsiteY57" fmla="*/ 105924 h 290875"/>
                <a:gd name="connsiteX58" fmla="*/ 622182 w 736988"/>
                <a:gd name="connsiteY58" fmla="*/ 103215 h 290875"/>
                <a:gd name="connsiteX59" fmla="*/ 620424 w 736988"/>
                <a:gd name="connsiteY59" fmla="*/ 100201 h 290875"/>
                <a:gd name="connsiteX60" fmla="*/ 619208 w 736988"/>
                <a:gd name="connsiteY60" fmla="*/ 96844 h 290875"/>
                <a:gd name="connsiteX61" fmla="*/ 620424 w 736988"/>
                <a:gd name="connsiteY61" fmla="*/ 93751 h 290875"/>
                <a:gd name="connsiteX62" fmla="*/ 620569 w 736988"/>
                <a:gd name="connsiteY62" fmla="*/ 91187 h 290875"/>
                <a:gd name="connsiteX63" fmla="*/ 619882 w 736988"/>
                <a:gd name="connsiteY63" fmla="*/ 89588 h 290875"/>
                <a:gd name="connsiteX64" fmla="*/ 619790 w 736988"/>
                <a:gd name="connsiteY64" fmla="*/ 86944 h 290875"/>
                <a:gd name="connsiteX65" fmla="*/ 619578 w 736988"/>
                <a:gd name="connsiteY65" fmla="*/ 84142 h 290875"/>
                <a:gd name="connsiteX66" fmla="*/ 619341 w 736988"/>
                <a:gd name="connsiteY66" fmla="*/ 80481 h 290875"/>
                <a:gd name="connsiteX67" fmla="*/ 619115 w 736988"/>
                <a:gd name="connsiteY67" fmla="*/ 73991 h 290875"/>
                <a:gd name="connsiteX68" fmla="*/ 618785 w 736988"/>
                <a:gd name="connsiteY68" fmla="*/ 66325 h 290875"/>
                <a:gd name="connsiteX69" fmla="*/ 618613 w 736988"/>
                <a:gd name="connsiteY69" fmla="*/ 62518 h 290875"/>
                <a:gd name="connsiteX70" fmla="*/ 616631 w 736988"/>
                <a:gd name="connsiteY70" fmla="*/ 61051 h 290875"/>
                <a:gd name="connsiteX71" fmla="*/ 614199 w 736988"/>
                <a:gd name="connsiteY71" fmla="*/ 59862 h 290875"/>
                <a:gd name="connsiteX72" fmla="*/ 608938 w 736988"/>
                <a:gd name="connsiteY72" fmla="*/ 58276 h 290875"/>
                <a:gd name="connsiteX73" fmla="*/ 605528 w 736988"/>
                <a:gd name="connsiteY73" fmla="*/ 57430 h 290875"/>
                <a:gd name="connsiteX74" fmla="*/ 603717 w 736988"/>
                <a:gd name="connsiteY74" fmla="*/ 57377 h 290875"/>
                <a:gd name="connsiteX75" fmla="*/ 600135 w 736988"/>
                <a:gd name="connsiteY75" fmla="*/ 58989 h 290875"/>
                <a:gd name="connsiteX76" fmla="*/ 598047 w 736988"/>
                <a:gd name="connsiteY76" fmla="*/ 60258 h 290875"/>
                <a:gd name="connsiteX77" fmla="*/ 596765 w 736988"/>
                <a:gd name="connsiteY77" fmla="*/ 60959 h 290875"/>
                <a:gd name="connsiteX78" fmla="*/ 593857 w 736988"/>
                <a:gd name="connsiteY78" fmla="*/ 60800 h 290875"/>
                <a:gd name="connsiteX79" fmla="*/ 590262 w 736988"/>
                <a:gd name="connsiteY79" fmla="*/ 60522 h 290875"/>
                <a:gd name="connsiteX80" fmla="*/ 588623 w 736988"/>
                <a:gd name="connsiteY80" fmla="*/ 60100 h 290875"/>
                <a:gd name="connsiteX81" fmla="*/ 586072 w 736988"/>
                <a:gd name="connsiteY81" fmla="*/ 59082 h 290875"/>
                <a:gd name="connsiteX82" fmla="*/ 580495 w 736988"/>
                <a:gd name="connsiteY82" fmla="*/ 56055 h 290875"/>
                <a:gd name="connsiteX83" fmla="*/ 577190 w 736988"/>
                <a:gd name="connsiteY83" fmla="*/ 53874 h 290875"/>
                <a:gd name="connsiteX84" fmla="*/ 573806 w 736988"/>
                <a:gd name="connsiteY84" fmla="*/ 52658 h 290875"/>
                <a:gd name="connsiteX85" fmla="*/ 570053 w 736988"/>
                <a:gd name="connsiteY85" fmla="*/ 51270 h 290875"/>
                <a:gd name="connsiteX86" fmla="*/ 568387 w 736988"/>
                <a:gd name="connsiteY86" fmla="*/ 50940 h 290875"/>
                <a:gd name="connsiteX87" fmla="*/ 565837 w 736988"/>
                <a:gd name="connsiteY87" fmla="*/ 51059 h 290875"/>
                <a:gd name="connsiteX88" fmla="*/ 561990 w 736988"/>
                <a:gd name="connsiteY88" fmla="*/ 50676 h 290875"/>
                <a:gd name="connsiteX89" fmla="*/ 559756 w 736988"/>
                <a:gd name="connsiteY89" fmla="*/ 50160 h 290875"/>
                <a:gd name="connsiteX90" fmla="*/ 558395 w 736988"/>
                <a:gd name="connsiteY90" fmla="*/ 50623 h 290875"/>
                <a:gd name="connsiteX91" fmla="*/ 555963 w 736988"/>
                <a:gd name="connsiteY91" fmla="*/ 52063 h 290875"/>
                <a:gd name="connsiteX92" fmla="*/ 553491 w 736988"/>
                <a:gd name="connsiteY92" fmla="*/ 54905 h 290875"/>
                <a:gd name="connsiteX93" fmla="*/ 550888 w 736988"/>
                <a:gd name="connsiteY93" fmla="*/ 55989 h 290875"/>
                <a:gd name="connsiteX94" fmla="*/ 548324 w 736988"/>
                <a:gd name="connsiteY94" fmla="*/ 57482 h 290875"/>
                <a:gd name="connsiteX95" fmla="*/ 546552 w 736988"/>
                <a:gd name="connsiteY95" fmla="*/ 59280 h 290875"/>
                <a:gd name="connsiteX96" fmla="*/ 544847 w 736988"/>
                <a:gd name="connsiteY96" fmla="*/ 61130 h 290875"/>
                <a:gd name="connsiteX97" fmla="*/ 542680 w 736988"/>
                <a:gd name="connsiteY97" fmla="*/ 63245 h 290875"/>
                <a:gd name="connsiteX98" fmla="*/ 542733 w 736988"/>
                <a:gd name="connsiteY98" fmla="*/ 66113 h 290875"/>
                <a:gd name="connsiteX99" fmla="*/ 543102 w 736988"/>
                <a:gd name="connsiteY99" fmla="*/ 68215 h 290875"/>
                <a:gd name="connsiteX100" fmla="*/ 540763 w 736988"/>
                <a:gd name="connsiteY100" fmla="*/ 69510 h 290875"/>
                <a:gd name="connsiteX101" fmla="*/ 539111 w 736988"/>
                <a:gd name="connsiteY101" fmla="*/ 70766 h 290875"/>
                <a:gd name="connsiteX102" fmla="*/ 536983 w 736988"/>
                <a:gd name="connsiteY102" fmla="*/ 71215 h 290875"/>
                <a:gd name="connsiteX103" fmla="*/ 532198 w 736988"/>
                <a:gd name="connsiteY103" fmla="*/ 70528 h 290875"/>
                <a:gd name="connsiteX104" fmla="*/ 529872 w 736988"/>
                <a:gd name="connsiteY104" fmla="*/ 71004 h 290875"/>
                <a:gd name="connsiteX105" fmla="*/ 524810 w 736988"/>
                <a:gd name="connsiteY105" fmla="*/ 73502 h 290875"/>
                <a:gd name="connsiteX106" fmla="*/ 521769 w 736988"/>
                <a:gd name="connsiteY106" fmla="*/ 73727 h 290875"/>
                <a:gd name="connsiteX107" fmla="*/ 519760 w 736988"/>
                <a:gd name="connsiteY107" fmla="*/ 74057 h 290875"/>
                <a:gd name="connsiteX108" fmla="*/ 517725 w 736988"/>
                <a:gd name="connsiteY108" fmla="*/ 74229 h 290875"/>
                <a:gd name="connsiteX109" fmla="*/ 514540 w 736988"/>
                <a:gd name="connsiteY109" fmla="*/ 74810 h 290875"/>
                <a:gd name="connsiteX110" fmla="*/ 513403 w 736988"/>
                <a:gd name="connsiteY110" fmla="*/ 75233 h 290875"/>
                <a:gd name="connsiteX111" fmla="*/ 511883 w 736988"/>
                <a:gd name="connsiteY111" fmla="*/ 75736 h 290875"/>
                <a:gd name="connsiteX112" fmla="*/ 509663 w 736988"/>
                <a:gd name="connsiteY112" fmla="*/ 75379 h 290875"/>
                <a:gd name="connsiteX113" fmla="*/ 507548 w 736988"/>
                <a:gd name="connsiteY113" fmla="*/ 76793 h 290875"/>
                <a:gd name="connsiteX114" fmla="*/ 501402 w 736988"/>
                <a:gd name="connsiteY114" fmla="*/ 80600 h 290875"/>
                <a:gd name="connsiteX115" fmla="*/ 499168 w 736988"/>
                <a:gd name="connsiteY115" fmla="*/ 81234 h 290875"/>
                <a:gd name="connsiteX116" fmla="*/ 497529 w 736988"/>
                <a:gd name="connsiteY116" fmla="*/ 81393 h 290875"/>
                <a:gd name="connsiteX117" fmla="*/ 494594 w 736988"/>
                <a:gd name="connsiteY117" fmla="*/ 80018 h 290875"/>
                <a:gd name="connsiteX118" fmla="*/ 491898 w 736988"/>
                <a:gd name="connsiteY118" fmla="*/ 79119 h 290875"/>
                <a:gd name="connsiteX119" fmla="*/ 489638 w 736988"/>
                <a:gd name="connsiteY119" fmla="*/ 79225 h 290875"/>
                <a:gd name="connsiteX120" fmla="*/ 487655 w 736988"/>
                <a:gd name="connsiteY120" fmla="*/ 80481 h 290875"/>
                <a:gd name="connsiteX121" fmla="*/ 482672 w 736988"/>
                <a:gd name="connsiteY121" fmla="*/ 79516 h 290875"/>
                <a:gd name="connsiteX122" fmla="*/ 476857 w 736988"/>
                <a:gd name="connsiteY122" fmla="*/ 78591 h 290875"/>
                <a:gd name="connsiteX123" fmla="*/ 471583 w 736988"/>
                <a:gd name="connsiteY123" fmla="*/ 77745 h 290875"/>
                <a:gd name="connsiteX124" fmla="*/ 469561 w 736988"/>
                <a:gd name="connsiteY124" fmla="*/ 77018 h 290875"/>
                <a:gd name="connsiteX125" fmla="*/ 464274 w 736988"/>
                <a:gd name="connsiteY125" fmla="*/ 75960 h 290875"/>
                <a:gd name="connsiteX126" fmla="*/ 457375 w 736988"/>
                <a:gd name="connsiteY126" fmla="*/ 75947 h 290875"/>
                <a:gd name="connsiteX127" fmla="*/ 453304 w 736988"/>
                <a:gd name="connsiteY127" fmla="*/ 75934 h 290875"/>
                <a:gd name="connsiteX128" fmla="*/ 450898 w 736988"/>
                <a:gd name="connsiteY128" fmla="*/ 76291 h 290875"/>
                <a:gd name="connsiteX129" fmla="*/ 448637 w 736988"/>
                <a:gd name="connsiteY129" fmla="*/ 75775 h 290875"/>
                <a:gd name="connsiteX130" fmla="*/ 445333 w 736988"/>
                <a:gd name="connsiteY130" fmla="*/ 74255 h 290875"/>
                <a:gd name="connsiteX131" fmla="*/ 439254 w 736988"/>
                <a:gd name="connsiteY131" fmla="*/ 70726 h 290875"/>
                <a:gd name="connsiteX132" fmla="*/ 436200 w 736988"/>
                <a:gd name="connsiteY132" fmla="*/ 69695 h 290875"/>
                <a:gd name="connsiteX133" fmla="*/ 434350 w 736988"/>
                <a:gd name="connsiteY133" fmla="*/ 68823 h 290875"/>
                <a:gd name="connsiteX134" fmla="*/ 433055 w 736988"/>
                <a:gd name="connsiteY134" fmla="*/ 67369 h 290875"/>
                <a:gd name="connsiteX135" fmla="*/ 431997 w 736988"/>
                <a:gd name="connsiteY135" fmla="*/ 67184 h 290875"/>
                <a:gd name="connsiteX136" fmla="*/ 430820 w 736988"/>
                <a:gd name="connsiteY136" fmla="*/ 66166 h 290875"/>
                <a:gd name="connsiteX137" fmla="*/ 430147 w 736988"/>
                <a:gd name="connsiteY137" fmla="*/ 64792 h 290875"/>
                <a:gd name="connsiteX138" fmla="*/ 428468 w 736988"/>
                <a:gd name="connsiteY138" fmla="*/ 61818 h 290875"/>
                <a:gd name="connsiteX139" fmla="*/ 427648 w 736988"/>
                <a:gd name="connsiteY139" fmla="*/ 59743 h 290875"/>
                <a:gd name="connsiteX140" fmla="*/ 426631 w 736988"/>
                <a:gd name="connsiteY140" fmla="*/ 59108 h 290875"/>
                <a:gd name="connsiteX141" fmla="*/ 423630 w 736988"/>
                <a:gd name="connsiteY141" fmla="*/ 58778 h 290875"/>
                <a:gd name="connsiteX142" fmla="*/ 419916 w 736988"/>
                <a:gd name="connsiteY142" fmla="*/ 58143 h 290875"/>
                <a:gd name="connsiteX143" fmla="*/ 413717 w 736988"/>
                <a:gd name="connsiteY143" fmla="*/ 58051 h 290875"/>
                <a:gd name="connsiteX144" fmla="*/ 411206 w 736988"/>
                <a:gd name="connsiteY144" fmla="*/ 57971 h 290875"/>
                <a:gd name="connsiteX145" fmla="*/ 408615 w 736988"/>
                <a:gd name="connsiteY145" fmla="*/ 56769 h 290875"/>
                <a:gd name="connsiteX146" fmla="*/ 405602 w 736988"/>
                <a:gd name="connsiteY146" fmla="*/ 55302 h 290875"/>
                <a:gd name="connsiteX147" fmla="*/ 401848 w 736988"/>
                <a:gd name="connsiteY147" fmla="*/ 52288 h 290875"/>
                <a:gd name="connsiteX148" fmla="*/ 399192 w 736988"/>
                <a:gd name="connsiteY148" fmla="*/ 50874 h 290875"/>
                <a:gd name="connsiteX149" fmla="*/ 395160 w 736988"/>
                <a:gd name="connsiteY149" fmla="*/ 49116 h 290875"/>
                <a:gd name="connsiteX150" fmla="*/ 391975 w 736988"/>
                <a:gd name="connsiteY150" fmla="*/ 48666 h 290875"/>
                <a:gd name="connsiteX151" fmla="*/ 387692 w 736988"/>
                <a:gd name="connsiteY151" fmla="*/ 48984 h 290875"/>
                <a:gd name="connsiteX152" fmla="*/ 384626 w 736988"/>
                <a:gd name="connsiteY152" fmla="*/ 49327 h 290875"/>
                <a:gd name="connsiteX153" fmla="*/ 381282 w 736988"/>
                <a:gd name="connsiteY153" fmla="*/ 48574 h 290875"/>
                <a:gd name="connsiteX154" fmla="*/ 378903 w 736988"/>
                <a:gd name="connsiteY154" fmla="*/ 47596 h 290875"/>
                <a:gd name="connsiteX155" fmla="*/ 375744 w 736988"/>
                <a:gd name="connsiteY155" fmla="*/ 46578 h 290875"/>
                <a:gd name="connsiteX156" fmla="*/ 371660 w 736988"/>
                <a:gd name="connsiteY156" fmla="*/ 46340 h 290875"/>
                <a:gd name="connsiteX157" fmla="*/ 368011 w 736988"/>
                <a:gd name="connsiteY157" fmla="*/ 45600 h 290875"/>
                <a:gd name="connsiteX158" fmla="*/ 364126 w 736988"/>
                <a:gd name="connsiteY158" fmla="*/ 44701 h 290875"/>
                <a:gd name="connsiteX159" fmla="*/ 361786 w 736988"/>
                <a:gd name="connsiteY159" fmla="*/ 45071 h 290875"/>
                <a:gd name="connsiteX160" fmla="*/ 360504 w 736988"/>
                <a:gd name="connsiteY160" fmla="*/ 45917 h 290875"/>
                <a:gd name="connsiteX161" fmla="*/ 359103 w 736988"/>
                <a:gd name="connsiteY161" fmla="*/ 47001 h 290875"/>
                <a:gd name="connsiteX162" fmla="*/ 356658 w 736988"/>
                <a:gd name="connsiteY162" fmla="*/ 47186 h 290875"/>
                <a:gd name="connsiteX163" fmla="*/ 350961 w 736988"/>
                <a:gd name="connsiteY163" fmla="*/ 48310 h 290875"/>
                <a:gd name="connsiteX164" fmla="*/ 349388 w 736988"/>
                <a:gd name="connsiteY164" fmla="*/ 48984 h 290875"/>
                <a:gd name="connsiteX165" fmla="*/ 346732 w 736988"/>
                <a:gd name="connsiteY165" fmla="*/ 49288 h 290875"/>
                <a:gd name="connsiteX166" fmla="*/ 344749 w 736988"/>
                <a:gd name="connsiteY166" fmla="*/ 50134 h 290875"/>
                <a:gd name="connsiteX167" fmla="*/ 343586 w 736988"/>
                <a:gd name="connsiteY167" fmla="*/ 51799 h 290875"/>
                <a:gd name="connsiteX168" fmla="*/ 342489 w 736988"/>
                <a:gd name="connsiteY168" fmla="*/ 53028 h 290875"/>
                <a:gd name="connsiteX169" fmla="*/ 340519 w 736988"/>
                <a:gd name="connsiteY169" fmla="*/ 53451 h 290875"/>
                <a:gd name="connsiteX170" fmla="*/ 337876 w 736988"/>
                <a:gd name="connsiteY170" fmla="*/ 53372 h 290875"/>
                <a:gd name="connsiteX171" fmla="*/ 335457 w 736988"/>
                <a:gd name="connsiteY171" fmla="*/ 52975 h 290875"/>
                <a:gd name="connsiteX172" fmla="*/ 334241 w 736988"/>
                <a:gd name="connsiteY172" fmla="*/ 52856 h 290875"/>
                <a:gd name="connsiteX173" fmla="*/ 332840 w 736988"/>
                <a:gd name="connsiteY173" fmla="*/ 53464 h 290875"/>
                <a:gd name="connsiteX174" fmla="*/ 331096 w 736988"/>
                <a:gd name="connsiteY174" fmla="*/ 53874 h 290875"/>
                <a:gd name="connsiteX175" fmla="*/ 327765 w 736988"/>
                <a:gd name="connsiteY175" fmla="*/ 53160 h 290875"/>
                <a:gd name="connsiteX176" fmla="*/ 325835 w 736988"/>
                <a:gd name="connsiteY176" fmla="*/ 52552 h 290875"/>
                <a:gd name="connsiteX177" fmla="*/ 323112 w 736988"/>
                <a:gd name="connsiteY177" fmla="*/ 52182 h 290875"/>
                <a:gd name="connsiteX178" fmla="*/ 320680 w 736988"/>
                <a:gd name="connsiteY178" fmla="*/ 50438 h 290875"/>
                <a:gd name="connsiteX179" fmla="*/ 318750 w 736988"/>
                <a:gd name="connsiteY179" fmla="*/ 49711 h 290875"/>
                <a:gd name="connsiteX180" fmla="*/ 315961 w 736988"/>
                <a:gd name="connsiteY180" fmla="*/ 49446 h 290875"/>
                <a:gd name="connsiteX181" fmla="*/ 311613 w 736988"/>
                <a:gd name="connsiteY181" fmla="*/ 48548 h 290875"/>
                <a:gd name="connsiteX182" fmla="*/ 309115 w 736988"/>
                <a:gd name="connsiteY182" fmla="*/ 47636 h 290875"/>
                <a:gd name="connsiteX183" fmla="*/ 307040 w 736988"/>
                <a:gd name="connsiteY183" fmla="*/ 47080 h 290875"/>
                <a:gd name="connsiteX184" fmla="*/ 303035 w 736988"/>
                <a:gd name="connsiteY184" fmla="*/ 45045 h 290875"/>
                <a:gd name="connsiteX185" fmla="*/ 300471 w 736988"/>
                <a:gd name="connsiteY185" fmla="*/ 43287 h 290875"/>
                <a:gd name="connsiteX186" fmla="*/ 298964 w 736988"/>
                <a:gd name="connsiteY186" fmla="*/ 42996 h 290875"/>
                <a:gd name="connsiteX187" fmla="*/ 297325 w 736988"/>
                <a:gd name="connsiteY187" fmla="*/ 42785 h 290875"/>
                <a:gd name="connsiteX188" fmla="*/ 295713 w 736988"/>
                <a:gd name="connsiteY188" fmla="*/ 41661 h 290875"/>
                <a:gd name="connsiteX189" fmla="*/ 294959 w 736988"/>
                <a:gd name="connsiteY189" fmla="*/ 40313 h 290875"/>
                <a:gd name="connsiteX190" fmla="*/ 294893 w 736988"/>
                <a:gd name="connsiteY190" fmla="*/ 39467 h 290875"/>
                <a:gd name="connsiteX191" fmla="*/ 294430 w 736988"/>
                <a:gd name="connsiteY191" fmla="*/ 38026 h 290875"/>
                <a:gd name="connsiteX192" fmla="*/ 292845 w 736988"/>
                <a:gd name="connsiteY192" fmla="*/ 36652 h 290875"/>
                <a:gd name="connsiteX193" fmla="*/ 291629 w 736988"/>
                <a:gd name="connsiteY193" fmla="*/ 36031 h 290875"/>
                <a:gd name="connsiteX194" fmla="*/ 290650 w 736988"/>
                <a:gd name="connsiteY194" fmla="*/ 34986 h 290875"/>
                <a:gd name="connsiteX195" fmla="*/ 289871 w 736988"/>
                <a:gd name="connsiteY195" fmla="*/ 33030 h 290875"/>
                <a:gd name="connsiteX196" fmla="*/ 288482 w 736988"/>
                <a:gd name="connsiteY196" fmla="*/ 31048 h 290875"/>
                <a:gd name="connsiteX197" fmla="*/ 287042 w 736988"/>
                <a:gd name="connsiteY197" fmla="*/ 28959 h 290875"/>
                <a:gd name="connsiteX198" fmla="*/ 285310 w 736988"/>
                <a:gd name="connsiteY198" fmla="*/ 27413 h 290875"/>
                <a:gd name="connsiteX199" fmla="*/ 283539 w 736988"/>
                <a:gd name="connsiteY199" fmla="*/ 24452 h 290875"/>
                <a:gd name="connsiteX200" fmla="*/ 283262 w 736988"/>
                <a:gd name="connsiteY200" fmla="*/ 23236 h 290875"/>
                <a:gd name="connsiteX201" fmla="*/ 282402 w 736988"/>
                <a:gd name="connsiteY201" fmla="*/ 21795 h 290875"/>
                <a:gd name="connsiteX202" fmla="*/ 280882 w 736988"/>
                <a:gd name="connsiteY202" fmla="*/ 20725 h 290875"/>
                <a:gd name="connsiteX203" fmla="*/ 277631 w 736988"/>
                <a:gd name="connsiteY203" fmla="*/ 19932 h 290875"/>
                <a:gd name="connsiteX204" fmla="*/ 273679 w 736988"/>
                <a:gd name="connsiteY204" fmla="*/ 18888 h 290875"/>
                <a:gd name="connsiteX205" fmla="*/ 267639 w 736988"/>
                <a:gd name="connsiteY205" fmla="*/ 17632 h 290875"/>
                <a:gd name="connsiteX206" fmla="*/ 265299 w 736988"/>
                <a:gd name="connsiteY206" fmla="*/ 17513 h 290875"/>
                <a:gd name="connsiteX207" fmla="*/ 263779 w 736988"/>
                <a:gd name="connsiteY207" fmla="*/ 18029 h 290875"/>
                <a:gd name="connsiteX208" fmla="*/ 261823 w 736988"/>
                <a:gd name="connsiteY208" fmla="*/ 17421 h 290875"/>
                <a:gd name="connsiteX209" fmla="*/ 259524 w 736988"/>
                <a:gd name="connsiteY209" fmla="*/ 16376 h 290875"/>
                <a:gd name="connsiteX210" fmla="*/ 255994 w 736988"/>
                <a:gd name="connsiteY210" fmla="*/ 15293 h 290875"/>
                <a:gd name="connsiteX211" fmla="*/ 251368 w 736988"/>
                <a:gd name="connsiteY211" fmla="*/ 13905 h 290875"/>
                <a:gd name="connsiteX212" fmla="*/ 246411 w 736988"/>
                <a:gd name="connsiteY212" fmla="*/ 12345 h 290875"/>
                <a:gd name="connsiteX213" fmla="*/ 241918 w 736988"/>
                <a:gd name="connsiteY213" fmla="*/ 10944 h 290875"/>
                <a:gd name="connsiteX214" fmla="*/ 240305 w 736988"/>
                <a:gd name="connsiteY214" fmla="*/ 10600 h 290875"/>
                <a:gd name="connsiteX215" fmla="*/ 235137 w 736988"/>
                <a:gd name="connsiteY215" fmla="*/ 10495 h 290875"/>
                <a:gd name="connsiteX216" fmla="*/ 230855 w 736988"/>
                <a:gd name="connsiteY216" fmla="*/ 10296 h 290875"/>
                <a:gd name="connsiteX217" fmla="*/ 228172 w 736988"/>
                <a:gd name="connsiteY217" fmla="*/ 9807 h 290875"/>
                <a:gd name="connsiteX218" fmla="*/ 224272 w 736988"/>
                <a:gd name="connsiteY218" fmla="*/ 7851 h 290875"/>
                <a:gd name="connsiteX219" fmla="*/ 222171 w 736988"/>
                <a:gd name="connsiteY219" fmla="*/ 6648 h 290875"/>
                <a:gd name="connsiteX220" fmla="*/ 219607 w 736988"/>
                <a:gd name="connsiteY220" fmla="*/ 6093 h 290875"/>
                <a:gd name="connsiteX221" fmla="*/ 217783 w 736988"/>
                <a:gd name="connsiteY221" fmla="*/ 5882 h 290875"/>
                <a:gd name="connsiteX222" fmla="*/ 214756 w 736988"/>
                <a:gd name="connsiteY222" fmla="*/ 5247 h 290875"/>
                <a:gd name="connsiteX223" fmla="*/ 208755 w 736988"/>
                <a:gd name="connsiteY223" fmla="*/ 3199 h 290875"/>
                <a:gd name="connsiteX224" fmla="*/ 206429 w 736988"/>
                <a:gd name="connsiteY224" fmla="*/ 2234 h 290875"/>
                <a:gd name="connsiteX225" fmla="*/ 205200 w 736988"/>
                <a:gd name="connsiteY225" fmla="*/ 2221 h 290875"/>
                <a:gd name="connsiteX226" fmla="*/ 202622 w 736988"/>
                <a:gd name="connsiteY226" fmla="*/ 423 h 290875"/>
                <a:gd name="connsiteX227" fmla="*/ 201010 w 736988"/>
                <a:gd name="connsiteY227" fmla="*/ 0 h 290875"/>
                <a:gd name="connsiteX228" fmla="*/ 200746 w 736988"/>
                <a:gd name="connsiteY228" fmla="*/ 1282 h 290875"/>
                <a:gd name="connsiteX229" fmla="*/ 201367 w 736988"/>
                <a:gd name="connsiteY229" fmla="*/ 4322 h 290875"/>
                <a:gd name="connsiteX230" fmla="*/ 201208 w 736988"/>
                <a:gd name="connsiteY230" fmla="*/ 5750 h 290875"/>
                <a:gd name="connsiteX231" fmla="*/ 200124 w 736988"/>
                <a:gd name="connsiteY231" fmla="*/ 8565 h 290875"/>
                <a:gd name="connsiteX232" fmla="*/ 195142 w 736988"/>
                <a:gd name="connsiteY232" fmla="*/ 10825 h 290875"/>
                <a:gd name="connsiteX233" fmla="*/ 194692 w 736988"/>
                <a:gd name="connsiteY233" fmla="*/ 12001 h 290875"/>
                <a:gd name="connsiteX234" fmla="*/ 194692 w 736988"/>
                <a:gd name="connsiteY234" fmla="*/ 13085 h 290875"/>
                <a:gd name="connsiteX235" fmla="*/ 194639 w 736988"/>
                <a:gd name="connsiteY235" fmla="*/ 14605 h 290875"/>
                <a:gd name="connsiteX236" fmla="*/ 195273 w 736988"/>
                <a:gd name="connsiteY236" fmla="*/ 16588 h 290875"/>
                <a:gd name="connsiteX237" fmla="*/ 194798 w 736988"/>
                <a:gd name="connsiteY237" fmla="*/ 17130 h 290875"/>
                <a:gd name="connsiteX238" fmla="*/ 193080 w 736988"/>
                <a:gd name="connsiteY238" fmla="*/ 17183 h 290875"/>
                <a:gd name="connsiteX239" fmla="*/ 192141 w 736988"/>
                <a:gd name="connsiteY239" fmla="*/ 18095 h 290875"/>
                <a:gd name="connsiteX240" fmla="*/ 192115 w 736988"/>
                <a:gd name="connsiteY240" fmla="*/ 20077 h 290875"/>
                <a:gd name="connsiteX241" fmla="*/ 191612 w 736988"/>
                <a:gd name="connsiteY241" fmla="*/ 20857 h 290875"/>
                <a:gd name="connsiteX242" fmla="*/ 192036 w 736988"/>
                <a:gd name="connsiteY242" fmla="*/ 22707 h 290875"/>
                <a:gd name="connsiteX243" fmla="*/ 192538 w 736988"/>
                <a:gd name="connsiteY243" fmla="*/ 23514 h 290875"/>
                <a:gd name="connsiteX244" fmla="*/ 192789 w 736988"/>
                <a:gd name="connsiteY244" fmla="*/ 24413 h 290875"/>
                <a:gd name="connsiteX245" fmla="*/ 193370 w 736988"/>
                <a:gd name="connsiteY245" fmla="*/ 25840 h 290875"/>
                <a:gd name="connsiteX246" fmla="*/ 193304 w 736988"/>
                <a:gd name="connsiteY246" fmla="*/ 28933 h 290875"/>
                <a:gd name="connsiteX247" fmla="*/ 193992 w 736988"/>
                <a:gd name="connsiteY247" fmla="*/ 30744 h 290875"/>
                <a:gd name="connsiteX248" fmla="*/ 195234 w 736988"/>
                <a:gd name="connsiteY248" fmla="*/ 31880 h 290875"/>
                <a:gd name="connsiteX249" fmla="*/ 197362 w 736988"/>
                <a:gd name="connsiteY249" fmla="*/ 33414 h 290875"/>
                <a:gd name="connsiteX250" fmla="*/ 198525 w 736988"/>
                <a:gd name="connsiteY250" fmla="*/ 34286 h 290875"/>
                <a:gd name="connsiteX251" fmla="*/ 199265 w 736988"/>
                <a:gd name="connsiteY251" fmla="*/ 35317 h 290875"/>
                <a:gd name="connsiteX252" fmla="*/ 199887 w 736988"/>
                <a:gd name="connsiteY252" fmla="*/ 36639 h 290875"/>
                <a:gd name="connsiteX253" fmla="*/ 201645 w 736988"/>
                <a:gd name="connsiteY253" fmla="*/ 38463 h 290875"/>
                <a:gd name="connsiteX254" fmla="*/ 203032 w 736988"/>
                <a:gd name="connsiteY254" fmla="*/ 40036 h 290875"/>
                <a:gd name="connsiteX255" fmla="*/ 204645 w 736988"/>
                <a:gd name="connsiteY255" fmla="*/ 41146 h 290875"/>
                <a:gd name="connsiteX256" fmla="*/ 206548 w 736988"/>
                <a:gd name="connsiteY256" fmla="*/ 42111 h 290875"/>
                <a:gd name="connsiteX257" fmla="*/ 208333 w 736988"/>
                <a:gd name="connsiteY257" fmla="*/ 42428 h 290875"/>
                <a:gd name="connsiteX258" fmla="*/ 209932 w 736988"/>
                <a:gd name="connsiteY258" fmla="*/ 43076 h 290875"/>
                <a:gd name="connsiteX259" fmla="*/ 210844 w 736988"/>
                <a:gd name="connsiteY259" fmla="*/ 44344 h 290875"/>
                <a:gd name="connsiteX260" fmla="*/ 211372 w 736988"/>
                <a:gd name="connsiteY260" fmla="*/ 46089 h 290875"/>
                <a:gd name="connsiteX261" fmla="*/ 212403 w 736988"/>
                <a:gd name="connsiteY261" fmla="*/ 49393 h 290875"/>
                <a:gd name="connsiteX262" fmla="*/ 212324 w 736988"/>
                <a:gd name="connsiteY262" fmla="*/ 51442 h 290875"/>
                <a:gd name="connsiteX263" fmla="*/ 212311 w 736988"/>
                <a:gd name="connsiteY263" fmla="*/ 52724 h 290875"/>
                <a:gd name="connsiteX264" fmla="*/ 212245 w 736988"/>
                <a:gd name="connsiteY264" fmla="*/ 54760 h 290875"/>
                <a:gd name="connsiteX265" fmla="*/ 212231 w 736988"/>
                <a:gd name="connsiteY265" fmla="*/ 55540 h 290875"/>
                <a:gd name="connsiteX266" fmla="*/ 210923 w 736988"/>
                <a:gd name="connsiteY266" fmla="*/ 57284 h 290875"/>
                <a:gd name="connsiteX267" fmla="*/ 209694 w 736988"/>
                <a:gd name="connsiteY267" fmla="*/ 57773 h 290875"/>
                <a:gd name="connsiteX268" fmla="*/ 208557 w 736988"/>
                <a:gd name="connsiteY268" fmla="*/ 59135 h 290875"/>
                <a:gd name="connsiteX269" fmla="*/ 207103 w 736988"/>
                <a:gd name="connsiteY269" fmla="*/ 59201 h 290875"/>
                <a:gd name="connsiteX270" fmla="*/ 205702 w 736988"/>
                <a:gd name="connsiteY270" fmla="*/ 59201 h 290875"/>
                <a:gd name="connsiteX271" fmla="*/ 204341 w 736988"/>
                <a:gd name="connsiteY271" fmla="*/ 59505 h 290875"/>
                <a:gd name="connsiteX272" fmla="*/ 203297 w 736988"/>
                <a:gd name="connsiteY272" fmla="*/ 60113 h 290875"/>
                <a:gd name="connsiteX273" fmla="*/ 203138 w 736988"/>
                <a:gd name="connsiteY273" fmla="*/ 61976 h 290875"/>
                <a:gd name="connsiteX274" fmla="*/ 201394 w 736988"/>
                <a:gd name="connsiteY274" fmla="*/ 63906 h 290875"/>
                <a:gd name="connsiteX275" fmla="*/ 200534 w 736988"/>
                <a:gd name="connsiteY275" fmla="*/ 64778 h 290875"/>
                <a:gd name="connsiteX276" fmla="*/ 197388 w 736988"/>
                <a:gd name="connsiteY276" fmla="*/ 65069 h 290875"/>
                <a:gd name="connsiteX277" fmla="*/ 195432 w 736988"/>
                <a:gd name="connsiteY277" fmla="*/ 64223 h 290875"/>
                <a:gd name="connsiteX278" fmla="*/ 194018 w 736988"/>
                <a:gd name="connsiteY278" fmla="*/ 63034 h 290875"/>
                <a:gd name="connsiteX279" fmla="*/ 192643 w 736988"/>
                <a:gd name="connsiteY279" fmla="*/ 62346 h 290875"/>
                <a:gd name="connsiteX280" fmla="*/ 190581 w 736988"/>
                <a:gd name="connsiteY280" fmla="*/ 60893 h 290875"/>
                <a:gd name="connsiteX281" fmla="*/ 184263 w 736988"/>
                <a:gd name="connsiteY281" fmla="*/ 60100 h 290875"/>
                <a:gd name="connsiteX282" fmla="*/ 182889 w 736988"/>
                <a:gd name="connsiteY282" fmla="*/ 60483 h 290875"/>
                <a:gd name="connsiteX283" fmla="*/ 182241 w 736988"/>
                <a:gd name="connsiteY283" fmla="*/ 61012 h 290875"/>
                <a:gd name="connsiteX284" fmla="*/ 180854 w 736988"/>
                <a:gd name="connsiteY284" fmla="*/ 60628 h 290875"/>
                <a:gd name="connsiteX285" fmla="*/ 179704 w 736988"/>
                <a:gd name="connsiteY285" fmla="*/ 59914 h 290875"/>
                <a:gd name="connsiteX286" fmla="*/ 178950 w 736988"/>
                <a:gd name="connsiteY286" fmla="*/ 60100 h 290875"/>
                <a:gd name="connsiteX287" fmla="*/ 177298 w 736988"/>
                <a:gd name="connsiteY287" fmla="*/ 60536 h 290875"/>
                <a:gd name="connsiteX288" fmla="*/ 175804 w 736988"/>
                <a:gd name="connsiteY288" fmla="*/ 60390 h 290875"/>
                <a:gd name="connsiteX289" fmla="*/ 173267 w 736988"/>
                <a:gd name="connsiteY289" fmla="*/ 58936 h 290875"/>
                <a:gd name="connsiteX290" fmla="*/ 170346 w 736988"/>
                <a:gd name="connsiteY290" fmla="*/ 58157 h 290875"/>
                <a:gd name="connsiteX291" fmla="*/ 169130 w 736988"/>
                <a:gd name="connsiteY291" fmla="*/ 57707 h 290875"/>
                <a:gd name="connsiteX292" fmla="*/ 168112 w 736988"/>
                <a:gd name="connsiteY292" fmla="*/ 57707 h 290875"/>
                <a:gd name="connsiteX293" fmla="*/ 167808 w 736988"/>
                <a:gd name="connsiteY293" fmla="*/ 58408 h 290875"/>
                <a:gd name="connsiteX294" fmla="*/ 166817 w 736988"/>
                <a:gd name="connsiteY294" fmla="*/ 58778 h 290875"/>
                <a:gd name="connsiteX295" fmla="*/ 165640 w 736988"/>
                <a:gd name="connsiteY295" fmla="*/ 57932 h 290875"/>
                <a:gd name="connsiteX296" fmla="*/ 164318 w 736988"/>
                <a:gd name="connsiteY296" fmla="*/ 57324 h 290875"/>
                <a:gd name="connsiteX297" fmla="*/ 162970 w 736988"/>
                <a:gd name="connsiteY297" fmla="*/ 57337 h 290875"/>
                <a:gd name="connsiteX298" fmla="*/ 161807 w 736988"/>
                <a:gd name="connsiteY298" fmla="*/ 58606 h 290875"/>
                <a:gd name="connsiteX299" fmla="*/ 159045 w 736988"/>
                <a:gd name="connsiteY299" fmla="*/ 59214 h 290875"/>
                <a:gd name="connsiteX300" fmla="*/ 158489 w 736988"/>
                <a:gd name="connsiteY300" fmla="*/ 60113 h 290875"/>
                <a:gd name="connsiteX301" fmla="*/ 156679 w 736988"/>
                <a:gd name="connsiteY301" fmla="*/ 59994 h 290875"/>
                <a:gd name="connsiteX302" fmla="*/ 155146 w 736988"/>
                <a:gd name="connsiteY302" fmla="*/ 59293 h 290875"/>
                <a:gd name="connsiteX303" fmla="*/ 153890 w 736988"/>
                <a:gd name="connsiteY303" fmla="*/ 59214 h 290875"/>
                <a:gd name="connsiteX304" fmla="*/ 150348 w 736988"/>
                <a:gd name="connsiteY304" fmla="*/ 59214 h 290875"/>
                <a:gd name="connsiteX305" fmla="*/ 149264 w 736988"/>
                <a:gd name="connsiteY305" fmla="*/ 59452 h 290875"/>
                <a:gd name="connsiteX306" fmla="*/ 147480 w 736988"/>
                <a:gd name="connsiteY306" fmla="*/ 58738 h 290875"/>
                <a:gd name="connsiteX307" fmla="*/ 146197 w 736988"/>
                <a:gd name="connsiteY307" fmla="*/ 57456 h 290875"/>
                <a:gd name="connsiteX308" fmla="*/ 143964 w 736988"/>
                <a:gd name="connsiteY308" fmla="*/ 56478 h 290875"/>
                <a:gd name="connsiteX309" fmla="*/ 141320 w 736988"/>
                <a:gd name="connsiteY309" fmla="*/ 56359 h 290875"/>
                <a:gd name="connsiteX310" fmla="*/ 139377 w 736988"/>
                <a:gd name="connsiteY310" fmla="*/ 56491 h 290875"/>
                <a:gd name="connsiteX311" fmla="*/ 138637 w 736988"/>
                <a:gd name="connsiteY311" fmla="*/ 56914 h 290875"/>
                <a:gd name="connsiteX312" fmla="*/ 137381 w 736988"/>
                <a:gd name="connsiteY312" fmla="*/ 57033 h 290875"/>
                <a:gd name="connsiteX313" fmla="*/ 135478 w 736988"/>
                <a:gd name="connsiteY313" fmla="*/ 55262 h 290875"/>
                <a:gd name="connsiteX314" fmla="*/ 133443 w 736988"/>
                <a:gd name="connsiteY314" fmla="*/ 54033 h 290875"/>
                <a:gd name="connsiteX315" fmla="*/ 132187 w 736988"/>
                <a:gd name="connsiteY315" fmla="*/ 53134 h 290875"/>
                <a:gd name="connsiteX316" fmla="*/ 130746 w 736988"/>
                <a:gd name="connsiteY316" fmla="*/ 52751 h 290875"/>
                <a:gd name="connsiteX317" fmla="*/ 129226 w 736988"/>
                <a:gd name="connsiteY317" fmla="*/ 51601 h 290875"/>
                <a:gd name="connsiteX318" fmla="*/ 128011 w 736988"/>
                <a:gd name="connsiteY318" fmla="*/ 49367 h 290875"/>
                <a:gd name="connsiteX319" fmla="*/ 126120 w 736988"/>
                <a:gd name="connsiteY319" fmla="*/ 46591 h 290875"/>
                <a:gd name="connsiteX320" fmla="*/ 124045 w 736988"/>
                <a:gd name="connsiteY320" fmla="*/ 43683 h 290875"/>
                <a:gd name="connsiteX321" fmla="*/ 122684 w 736988"/>
                <a:gd name="connsiteY321" fmla="*/ 42454 h 290875"/>
                <a:gd name="connsiteX322" fmla="*/ 118692 w 736988"/>
                <a:gd name="connsiteY322" fmla="*/ 41992 h 290875"/>
                <a:gd name="connsiteX323" fmla="*/ 116895 w 736988"/>
                <a:gd name="connsiteY323" fmla="*/ 42111 h 290875"/>
                <a:gd name="connsiteX324" fmla="*/ 112585 w 736988"/>
                <a:gd name="connsiteY324" fmla="*/ 41873 h 290875"/>
                <a:gd name="connsiteX325" fmla="*/ 109625 w 736988"/>
                <a:gd name="connsiteY325" fmla="*/ 41701 h 290875"/>
                <a:gd name="connsiteX326" fmla="*/ 108819 w 736988"/>
                <a:gd name="connsiteY326" fmla="*/ 41648 h 290875"/>
                <a:gd name="connsiteX327" fmla="*/ 105977 w 736988"/>
                <a:gd name="connsiteY327" fmla="*/ 41331 h 290875"/>
                <a:gd name="connsiteX328" fmla="*/ 103373 w 736988"/>
                <a:gd name="connsiteY328" fmla="*/ 41027 h 290875"/>
                <a:gd name="connsiteX329" fmla="*/ 100769 w 736988"/>
                <a:gd name="connsiteY329" fmla="*/ 40829 h 290875"/>
                <a:gd name="connsiteX330" fmla="*/ 99857 w 736988"/>
                <a:gd name="connsiteY330" fmla="*/ 41080 h 290875"/>
                <a:gd name="connsiteX331" fmla="*/ 97307 w 736988"/>
                <a:gd name="connsiteY331" fmla="*/ 41146 h 290875"/>
                <a:gd name="connsiteX332" fmla="*/ 94650 w 736988"/>
                <a:gd name="connsiteY332" fmla="*/ 39771 h 290875"/>
                <a:gd name="connsiteX333" fmla="*/ 93063 w 736988"/>
                <a:gd name="connsiteY333" fmla="*/ 38185 h 290875"/>
                <a:gd name="connsiteX334" fmla="*/ 92495 w 736988"/>
                <a:gd name="connsiteY334" fmla="*/ 37300 h 290875"/>
                <a:gd name="connsiteX335" fmla="*/ 91596 w 736988"/>
                <a:gd name="connsiteY335" fmla="*/ 36388 h 290875"/>
                <a:gd name="connsiteX336" fmla="*/ 89627 w 736988"/>
                <a:gd name="connsiteY336" fmla="*/ 36097 h 290875"/>
                <a:gd name="connsiteX337" fmla="*/ 88094 w 736988"/>
                <a:gd name="connsiteY337" fmla="*/ 36374 h 290875"/>
                <a:gd name="connsiteX338" fmla="*/ 88094 w 736988"/>
                <a:gd name="connsiteY338" fmla="*/ 38225 h 290875"/>
                <a:gd name="connsiteX339" fmla="*/ 87208 w 736988"/>
                <a:gd name="connsiteY339" fmla="*/ 38978 h 290875"/>
                <a:gd name="connsiteX340" fmla="*/ 85966 w 736988"/>
                <a:gd name="connsiteY340" fmla="*/ 38846 h 290875"/>
                <a:gd name="connsiteX341" fmla="*/ 84459 w 736988"/>
                <a:gd name="connsiteY341" fmla="*/ 37828 h 290875"/>
                <a:gd name="connsiteX342" fmla="*/ 81961 w 736988"/>
                <a:gd name="connsiteY342" fmla="*/ 36744 h 290875"/>
                <a:gd name="connsiteX343" fmla="*/ 80190 w 736988"/>
                <a:gd name="connsiteY343" fmla="*/ 35713 h 290875"/>
                <a:gd name="connsiteX344" fmla="*/ 77863 w 736988"/>
                <a:gd name="connsiteY344" fmla="*/ 34048 h 290875"/>
                <a:gd name="connsiteX345" fmla="*/ 76780 w 736988"/>
                <a:gd name="connsiteY345" fmla="*/ 34431 h 290875"/>
                <a:gd name="connsiteX346" fmla="*/ 76885 w 736988"/>
                <a:gd name="connsiteY346" fmla="*/ 35462 h 290875"/>
                <a:gd name="connsiteX347" fmla="*/ 77071 w 736988"/>
                <a:gd name="connsiteY347" fmla="*/ 36467 h 290875"/>
                <a:gd name="connsiteX348" fmla="*/ 76436 w 736988"/>
                <a:gd name="connsiteY348" fmla="*/ 38515 h 290875"/>
                <a:gd name="connsiteX349" fmla="*/ 74652 w 736988"/>
                <a:gd name="connsiteY349" fmla="*/ 38740 h 290875"/>
                <a:gd name="connsiteX350" fmla="*/ 71400 w 736988"/>
                <a:gd name="connsiteY350" fmla="*/ 38595 h 290875"/>
                <a:gd name="connsiteX351" fmla="*/ 68162 w 736988"/>
                <a:gd name="connsiteY351" fmla="*/ 38701 h 290875"/>
                <a:gd name="connsiteX352" fmla="*/ 66404 w 736988"/>
                <a:gd name="connsiteY352" fmla="*/ 39467 h 290875"/>
                <a:gd name="connsiteX353" fmla="*/ 65479 w 736988"/>
                <a:gd name="connsiteY353" fmla="*/ 40842 h 290875"/>
                <a:gd name="connsiteX354" fmla="*/ 65175 w 736988"/>
                <a:gd name="connsiteY354" fmla="*/ 41926 h 290875"/>
                <a:gd name="connsiteX355" fmla="*/ 63721 w 736988"/>
                <a:gd name="connsiteY355" fmla="*/ 42296 h 290875"/>
                <a:gd name="connsiteX356" fmla="*/ 62597 w 736988"/>
                <a:gd name="connsiteY356" fmla="*/ 43379 h 290875"/>
                <a:gd name="connsiteX357" fmla="*/ 62584 w 736988"/>
                <a:gd name="connsiteY357" fmla="*/ 44860 h 290875"/>
                <a:gd name="connsiteX358" fmla="*/ 60959 w 736988"/>
                <a:gd name="connsiteY358" fmla="*/ 44807 h 290875"/>
                <a:gd name="connsiteX359" fmla="*/ 60178 w 736988"/>
                <a:gd name="connsiteY359" fmla="*/ 44992 h 290875"/>
                <a:gd name="connsiteX360" fmla="*/ 58870 w 736988"/>
                <a:gd name="connsiteY360" fmla="*/ 45296 h 290875"/>
                <a:gd name="connsiteX361" fmla="*/ 55552 w 736988"/>
                <a:gd name="connsiteY361" fmla="*/ 46102 h 290875"/>
                <a:gd name="connsiteX362" fmla="*/ 54746 w 736988"/>
                <a:gd name="connsiteY362" fmla="*/ 46301 h 290875"/>
                <a:gd name="connsiteX363" fmla="*/ 53121 w 736988"/>
                <a:gd name="connsiteY363" fmla="*/ 47702 h 290875"/>
                <a:gd name="connsiteX364" fmla="*/ 51905 w 736988"/>
                <a:gd name="connsiteY364" fmla="*/ 48812 h 290875"/>
                <a:gd name="connsiteX365" fmla="*/ 50451 w 736988"/>
                <a:gd name="connsiteY365" fmla="*/ 49301 h 290875"/>
                <a:gd name="connsiteX366" fmla="*/ 50028 w 736988"/>
                <a:gd name="connsiteY366" fmla="*/ 50570 h 290875"/>
                <a:gd name="connsiteX367" fmla="*/ 49195 w 736988"/>
                <a:gd name="connsiteY367" fmla="*/ 51588 h 290875"/>
                <a:gd name="connsiteX368" fmla="*/ 46314 w 736988"/>
                <a:gd name="connsiteY368" fmla="*/ 51825 h 290875"/>
                <a:gd name="connsiteX369" fmla="*/ 43591 w 736988"/>
                <a:gd name="connsiteY369" fmla="*/ 53107 h 290875"/>
                <a:gd name="connsiteX370" fmla="*/ 42626 w 736988"/>
                <a:gd name="connsiteY370" fmla="*/ 53530 h 290875"/>
                <a:gd name="connsiteX371" fmla="*/ 41159 w 736988"/>
                <a:gd name="connsiteY371" fmla="*/ 54482 h 290875"/>
                <a:gd name="connsiteX372" fmla="*/ 38714 w 736988"/>
                <a:gd name="connsiteY372" fmla="*/ 54839 h 290875"/>
                <a:gd name="connsiteX373" fmla="*/ 37749 w 736988"/>
                <a:gd name="connsiteY373" fmla="*/ 55103 h 290875"/>
                <a:gd name="connsiteX374" fmla="*/ 36982 w 736988"/>
                <a:gd name="connsiteY374" fmla="*/ 55777 h 290875"/>
                <a:gd name="connsiteX375" fmla="*/ 37405 w 736988"/>
                <a:gd name="connsiteY375" fmla="*/ 58104 h 290875"/>
                <a:gd name="connsiteX376" fmla="*/ 35620 w 736988"/>
                <a:gd name="connsiteY376" fmla="*/ 58950 h 290875"/>
                <a:gd name="connsiteX377" fmla="*/ 32792 w 736988"/>
                <a:gd name="connsiteY377" fmla="*/ 59095 h 290875"/>
                <a:gd name="connsiteX378" fmla="*/ 31153 w 736988"/>
                <a:gd name="connsiteY378" fmla="*/ 60337 h 290875"/>
                <a:gd name="connsiteX379" fmla="*/ 31893 w 736988"/>
                <a:gd name="connsiteY379" fmla="*/ 62531 h 290875"/>
                <a:gd name="connsiteX380" fmla="*/ 33519 w 736988"/>
                <a:gd name="connsiteY380" fmla="*/ 64527 h 290875"/>
                <a:gd name="connsiteX381" fmla="*/ 33572 w 736988"/>
                <a:gd name="connsiteY381" fmla="*/ 65426 h 290875"/>
                <a:gd name="connsiteX382" fmla="*/ 32158 w 736988"/>
                <a:gd name="connsiteY382" fmla="*/ 65928 h 290875"/>
                <a:gd name="connsiteX383" fmla="*/ 30360 w 736988"/>
                <a:gd name="connsiteY383" fmla="*/ 66999 h 290875"/>
                <a:gd name="connsiteX384" fmla="*/ 29211 w 736988"/>
                <a:gd name="connsiteY384" fmla="*/ 68347 h 290875"/>
                <a:gd name="connsiteX385" fmla="*/ 27122 w 736988"/>
                <a:gd name="connsiteY385" fmla="*/ 68360 h 290875"/>
                <a:gd name="connsiteX386" fmla="*/ 25734 w 736988"/>
                <a:gd name="connsiteY386" fmla="*/ 67924 h 290875"/>
                <a:gd name="connsiteX387" fmla="*/ 25219 w 736988"/>
                <a:gd name="connsiteY387" fmla="*/ 68783 h 290875"/>
                <a:gd name="connsiteX388" fmla="*/ 25456 w 736988"/>
                <a:gd name="connsiteY388" fmla="*/ 70528 h 290875"/>
                <a:gd name="connsiteX389" fmla="*/ 24293 w 736988"/>
                <a:gd name="connsiteY389" fmla="*/ 71374 h 290875"/>
                <a:gd name="connsiteX390" fmla="*/ 22417 w 736988"/>
                <a:gd name="connsiteY390" fmla="*/ 72154 h 290875"/>
                <a:gd name="connsiteX391" fmla="*/ 21478 w 736988"/>
                <a:gd name="connsiteY391" fmla="*/ 71863 h 290875"/>
                <a:gd name="connsiteX392" fmla="*/ 20646 w 736988"/>
                <a:gd name="connsiteY392" fmla="*/ 71202 h 290875"/>
                <a:gd name="connsiteX393" fmla="*/ 19298 w 736988"/>
                <a:gd name="connsiteY393" fmla="*/ 70317 h 290875"/>
                <a:gd name="connsiteX394" fmla="*/ 18637 w 736988"/>
                <a:gd name="connsiteY394" fmla="*/ 70647 h 290875"/>
                <a:gd name="connsiteX395" fmla="*/ 19099 w 736988"/>
                <a:gd name="connsiteY395" fmla="*/ 71916 h 290875"/>
                <a:gd name="connsiteX396" fmla="*/ 18861 w 736988"/>
                <a:gd name="connsiteY396" fmla="*/ 72828 h 290875"/>
                <a:gd name="connsiteX397" fmla="*/ 17063 w 736988"/>
                <a:gd name="connsiteY397" fmla="*/ 72894 h 290875"/>
                <a:gd name="connsiteX398" fmla="*/ 15437 w 736988"/>
                <a:gd name="connsiteY398" fmla="*/ 72392 h 290875"/>
                <a:gd name="connsiteX399" fmla="*/ 14103 w 736988"/>
                <a:gd name="connsiteY399" fmla="*/ 71797 h 290875"/>
                <a:gd name="connsiteX400" fmla="*/ 12213 w 736988"/>
                <a:gd name="connsiteY400" fmla="*/ 71889 h 290875"/>
                <a:gd name="connsiteX401" fmla="*/ 10336 w 736988"/>
                <a:gd name="connsiteY401" fmla="*/ 72167 h 290875"/>
                <a:gd name="connsiteX402" fmla="*/ 8935 w 736988"/>
                <a:gd name="connsiteY402" fmla="*/ 71889 h 290875"/>
                <a:gd name="connsiteX403" fmla="*/ 7837 w 736988"/>
                <a:gd name="connsiteY403" fmla="*/ 72167 h 290875"/>
                <a:gd name="connsiteX404" fmla="*/ 4930 w 736988"/>
                <a:gd name="connsiteY404" fmla="*/ 72735 h 290875"/>
                <a:gd name="connsiteX405" fmla="*/ 4494 w 736988"/>
                <a:gd name="connsiteY405" fmla="*/ 74665 h 290875"/>
                <a:gd name="connsiteX406" fmla="*/ 5419 w 736988"/>
                <a:gd name="connsiteY406" fmla="*/ 76952 h 290875"/>
                <a:gd name="connsiteX407" fmla="*/ 5498 w 736988"/>
                <a:gd name="connsiteY407" fmla="*/ 78115 h 290875"/>
                <a:gd name="connsiteX408" fmla="*/ 4018 w 736988"/>
                <a:gd name="connsiteY408" fmla="*/ 79119 h 290875"/>
                <a:gd name="connsiteX409" fmla="*/ 3502 w 736988"/>
                <a:gd name="connsiteY409" fmla="*/ 80031 h 290875"/>
                <a:gd name="connsiteX410" fmla="*/ 2591 w 736988"/>
                <a:gd name="connsiteY410" fmla="*/ 80639 h 290875"/>
                <a:gd name="connsiteX411" fmla="*/ 92 w 736988"/>
                <a:gd name="connsiteY411" fmla="*/ 80705 h 290875"/>
                <a:gd name="connsiteX412" fmla="*/ 0 w 736988"/>
                <a:gd name="connsiteY412" fmla="*/ 80705 h 290875"/>
                <a:gd name="connsiteX413" fmla="*/ 753 w 736988"/>
                <a:gd name="connsiteY413" fmla="*/ 81974 h 290875"/>
                <a:gd name="connsiteX414" fmla="*/ 965 w 736988"/>
                <a:gd name="connsiteY414" fmla="*/ 82966 h 290875"/>
                <a:gd name="connsiteX415" fmla="*/ 1916 w 736988"/>
                <a:gd name="connsiteY415" fmla="*/ 84301 h 290875"/>
                <a:gd name="connsiteX416" fmla="*/ 3093 w 736988"/>
                <a:gd name="connsiteY416" fmla="*/ 85173 h 290875"/>
                <a:gd name="connsiteX417" fmla="*/ 3211 w 736988"/>
                <a:gd name="connsiteY417" fmla="*/ 86125 h 290875"/>
                <a:gd name="connsiteX418" fmla="*/ 2287 w 736988"/>
                <a:gd name="connsiteY418" fmla="*/ 86680 h 290875"/>
                <a:gd name="connsiteX419" fmla="*/ 1454 w 736988"/>
                <a:gd name="connsiteY419" fmla="*/ 87420 h 290875"/>
                <a:gd name="connsiteX420" fmla="*/ 1612 w 736988"/>
                <a:gd name="connsiteY420" fmla="*/ 88438 h 290875"/>
                <a:gd name="connsiteX421" fmla="*/ 3568 w 736988"/>
                <a:gd name="connsiteY421" fmla="*/ 89706 h 290875"/>
                <a:gd name="connsiteX422" fmla="*/ 4560 w 736988"/>
                <a:gd name="connsiteY422" fmla="*/ 90922 h 290875"/>
                <a:gd name="connsiteX423" fmla="*/ 7270 w 736988"/>
                <a:gd name="connsiteY423" fmla="*/ 91649 h 290875"/>
                <a:gd name="connsiteX424" fmla="*/ 9477 w 736988"/>
                <a:gd name="connsiteY424" fmla="*/ 92469 h 290875"/>
                <a:gd name="connsiteX425" fmla="*/ 10495 w 736988"/>
                <a:gd name="connsiteY425" fmla="*/ 93249 h 290875"/>
                <a:gd name="connsiteX426" fmla="*/ 10640 w 736988"/>
                <a:gd name="connsiteY426" fmla="*/ 94148 h 290875"/>
                <a:gd name="connsiteX427" fmla="*/ 10164 w 736988"/>
                <a:gd name="connsiteY427" fmla="*/ 95099 h 290875"/>
                <a:gd name="connsiteX428" fmla="*/ 9728 w 736988"/>
                <a:gd name="connsiteY428" fmla="*/ 96117 h 290875"/>
                <a:gd name="connsiteX429" fmla="*/ 9873 w 736988"/>
                <a:gd name="connsiteY429" fmla="*/ 96738 h 290875"/>
                <a:gd name="connsiteX430" fmla="*/ 10429 w 736988"/>
                <a:gd name="connsiteY430" fmla="*/ 97452 h 290875"/>
                <a:gd name="connsiteX431" fmla="*/ 12437 w 736988"/>
                <a:gd name="connsiteY431" fmla="*/ 97928 h 290875"/>
                <a:gd name="connsiteX432" fmla="*/ 14856 w 736988"/>
                <a:gd name="connsiteY432" fmla="*/ 98721 h 290875"/>
                <a:gd name="connsiteX433" fmla="*/ 18584 w 736988"/>
                <a:gd name="connsiteY433" fmla="*/ 99738 h 290875"/>
                <a:gd name="connsiteX434" fmla="*/ 21623 w 736988"/>
                <a:gd name="connsiteY434" fmla="*/ 101642 h 290875"/>
                <a:gd name="connsiteX435" fmla="*/ 24095 w 736988"/>
                <a:gd name="connsiteY435" fmla="*/ 102157 h 290875"/>
                <a:gd name="connsiteX436" fmla="*/ 25933 w 736988"/>
                <a:gd name="connsiteY436" fmla="*/ 104021 h 290875"/>
                <a:gd name="connsiteX437" fmla="*/ 27214 w 736988"/>
                <a:gd name="connsiteY437" fmla="*/ 106704 h 290875"/>
                <a:gd name="connsiteX438" fmla="*/ 30096 w 736988"/>
                <a:gd name="connsiteY438" fmla="*/ 108079 h 290875"/>
                <a:gd name="connsiteX439" fmla="*/ 34286 w 736988"/>
                <a:gd name="connsiteY439" fmla="*/ 109969 h 290875"/>
                <a:gd name="connsiteX440" fmla="*/ 36176 w 736988"/>
                <a:gd name="connsiteY440" fmla="*/ 110326 h 290875"/>
                <a:gd name="connsiteX441" fmla="*/ 37788 w 736988"/>
                <a:gd name="connsiteY441" fmla="*/ 111409 h 290875"/>
                <a:gd name="connsiteX442" fmla="*/ 39983 w 736988"/>
                <a:gd name="connsiteY442" fmla="*/ 112718 h 290875"/>
                <a:gd name="connsiteX443" fmla="*/ 41648 w 736988"/>
                <a:gd name="connsiteY443" fmla="*/ 113128 h 290875"/>
                <a:gd name="connsiteX444" fmla="*/ 43498 w 736988"/>
                <a:gd name="connsiteY444" fmla="*/ 113313 h 290875"/>
                <a:gd name="connsiteX445" fmla="*/ 45930 w 736988"/>
                <a:gd name="connsiteY445" fmla="*/ 112097 h 290875"/>
                <a:gd name="connsiteX446" fmla="*/ 49168 w 736988"/>
                <a:gd name="connsiteY446" fmla="*/ 111978 h 290875"/>
                <a:gd name="connsiteX447" fmla="*/ 51244 w 736988"/>
                <a:gd name="connsiteY447" fmla="*/ 112678 h 290875"/>
                <a:gd name="connsiteX448" fmla="*/ 54006 w 736988"/>
                <a:gd name="connsiteY448" fmla="*/ 115295 h 290875"/>
                <a:gd name="connsiteX449" fmla="*/ 55540 w 736988"/>
                <a:gd name="connsiteY449" fmla="*/ 116128 h 290875"/>
                <a:gd name="connsiteX450" fmla="*/ 56557 w 736988"/>
                <a:gd name="connsiteY450" fmla="*/ 116855 h 290875"/>
                <a:gd name="connsiteX451" fmla="*/ 57998 w 736988"/>
                <a:gd name="connsiteY451" fmla="*/ 117569 h 290875"/>
                <a:gd name="connsiteX452" fmla="*/ 59201 w 736988"/>
                <a:gd name="connsiteY452" fmla="*/ 117674 h 290875"/>
                <a:gd name="connsiteX453" fmla="*/ 60707 w 736988"/>
                <a:gd name="connsiteY453" fmla="*/ 117093 h 290875"/>
                <a:gd name="connsiteX454" fmla="*/ 61302 w 736988"/>
                <a:gd name="connsiteY454" fmla="*/ 115930 h 290875"/>
                <a:gd name="connsiteX455" fmla="*/ 62915 w 736988"/>
                <a:gd name="connsiteY455" fmla="*/ 116168 h 290875"/>
                <a:gd name="connsiteX456" fmla="*/ 63787 w 736988"/>
                <a:gd name="connsiteY456" fmla="*/ 116921 h 290875"/>
                <a:gd name="connsiteX457" fmla="*/ 64594 w 736988"/>
                <a:gd name="connsiteY457" fmla="*/ 118216 h 290875"/>
                <a:gd name="connsiteX458" fmla="*/ 66047 w 736988"/>
                <a:gd name="connsiteY458" fmla="*/ 119816 h 290875"/>
                <a:gd name="connsiteX459" fmla="*/ 68466 w 736988"/>
                <a:gd name="connsiteY459" fmla="*/ 121018 h 290875"/>
                <a:gd name="connsiteX460" fmla="*/ 71453 w 736988"/>
                <a:gd name="connsiteY460" fmla="*/ 121732 h 290875"/>
                <a:gd name="connsiteX461" fmla="*/ 72061 w 736988"/>
                <a:gd name="connsiteY461" fmla="*/ 122314 h 290875"/>
                <a:gd name="connsiteX462" fmla="*/ 73092 w 736988"/>
                <a:gd name="connsiteY462" fmla="*/ 123926 h 290875"/>
                <a:gd name="connsiteX463" fmla="*/ 74268 w 736988"/>
                <a:gd name="connsiteY463" fmla="*/ 125037 h 290875"/>
                <a:gd name="connsiteX464" fmla="*/ 75828 w 736988"/>
                <a:gd name="connsiteY464" fmla="*/ 126490 h 290875"/>
                <a:gd name="connsiteX465" fmla="*/ 77837 w 736988"/>
                <a:gd name="connsiteY465" fmla="*/ 129147 h 290875"/>
                <a:gd name="connsiteX466" fmla="*/ 78921 w 736988"/>
                <a:gd name="connsiteY466" fmla="*/ 131341 h 290875"/>
                <a:gd name="connsiteX467" fmla="*/ 79833 w 736988"/>
                <a:gd name="connsiteY467" fmla="*/ 132544 h 290875"/>
                <a:gd name="connsiteX468" fmla="*/ 81881 w 736988"/>
                <a:gd name="connsiteY468" fmla="*/ 134513 h 290875"/>
                <a:gd name="connsiteX469" fmla="*/ 85133 w 736988"/>
                <a:gd name="connsiteY469" fmla="*/ 137646 h 290875"/>
                <a:gd name="connsiteX470" fmla="*/ 87790 w 736988"/>
                <a:gd name="connsiteY470" fmla="*/ 140316 h 290875"/>
                <a:gd name="connsiteX471" fmla="*/ 89852 w 736988"/>
                <a:gd name="connsiteY471" fmla="*/ 140831 h 290875"/>
                <a:gd name="connsiteX472" fmla="*/ 91755 w 736988"/>
                <a:gd name="connsiteY472" fmla="*/ 141677 h 290875"/>
                <a:gd name="connsiteX473" fmla="*/ 93447 w 736988"/>
                <a:gd name="connsiteY473" fmla="*/ 143647 h 290875"/>
                <a:gd name="connsiteX474" fmla="*/ 96579 w 736988"/>
                <a:gd name="connsiteY474" fmla="*/ 147361 h 290875"/>
                <a:gd name="connsiteX475" fmla="*/ 97822 w 736988"/>
                <a:gd name="connsiteY475" fmla="*/ 149779 h 290875"/>
                <a:gd name="connsiteX476" fmla="*/ 98681 w 736988"/>
                <a:gd name="connsiteY476" fmla="*/ 151590 h 290875"/>
                <a:gd name="connsiteX477" fmla="*/ 99553 w 736988"/>
                <a:gd name="connsiteY477" fmla="*/ 152410 h 290875"/>
                <a:gd name="connsiteX478" fmla="*/ 100069 w 736988"/>
                <a:gd name="connsiteY478" fmla="*/ 153428 h 290875"/>
                <a:gd name="connsiteX479" fmla="*/ 100240 w 736988"/>
                <a:gd name="connsiteY479" fmla="*/ 157327 h 290875"/>
                <a:gd name="connsiteX480" fmla="*/ 99751 w 736988"/>
                <a:gd name="connsiteY480" fmla="*/ 159085 h 290875"/>
                <a:gd name="connsiteX481" fmla="*/ 100188 w 736988"/>
                <a:gd name="connsiteY481" fmla="*/ 160565 h 290875"/>
                <a:gd name="connsiteX482" fmla="*/ 102011 w 736988"/>
                <a:gd name="connsiteY482" fmla="*/ 163142 h 290875"/>
                <a:gd name="connsiteX483" fmla="*/ 103889 w 736988"/>
                <a:gd name="connsiteY483" fmla="*/ 165125 h 290875"/>
                <a:gd name="connsiteX484" fmla="*/ 104748 w 736988"/>
                <a:gd name="connsiteY484" fmla="*/ 167041 h 290875"/>
                <a:gd name="connsiteX485" fmla="*/ 104364 w 736988"/>
                <a:gd name="connsiteY485" fmla="*/ 168429 h 290875"/>
                <a:gd name="connsiteX486" fmla="*/ 103439 w 736988"/>
                <a:gd name="connsiteY486" fmla="*/ 170187 h 290875"/>
                <a:gd name="connsiteX487" fmla="*/ 103069 w 736988"/>
                <a:gd name="connsiteY487" fmla="*/ 171178 h 290875"/>
                <a:gd name="connsiteX488" fmla="*/ 102144 w 736988"/>
                <a:gd name="connsiteY488" fmla="*/ 172064 h 290875"/>
                <a:gd name="connsiteX489" fmla="*/ 101562 w 736988"/>
                <a:gd name="connsiteY489" fmla="*/ 175434 h 290875"/>
                <a:gd name="connsiteX490" fmla="*/ 102144 w 736988"/>
                <a:gd name="connsiteY490" fmla="*/ 179175 h 290875"/>
                <a:gd name="connsiteX491" fmla="*/ 102699 w 736988"/>
                <a:gd name="connsiteY491" fmla="*/ 181091 h 290875"/>
                <a:gd name="connsiteX492" fmla="*/ 103968 w 736988"/>
                <a:gd name="connsiteY492" fmla="*/ 182479 h 290875"/>
                <a:gd name="connsiteX493" fmla="*/ 105805 w 736988"/>
                <a:gd name="connsiteY493" fmla="*/ 184013 h 290875"/>
                <a:gd name="connsiteX494" fmla="*/ 106625 w 736988"/>
                <a:gd name="connsiteY494" fmla="*/ 185348 h 290875"/>
                <a:gd name="connsiteX495" fmla="*/ 109784 w 736988"/>
                <a:gd name="connsiteY495" fmla="*/ 188295 h 290875"/>
                <a:gd name="connsiteX496" fmla="*/ 111039 w 736988"/>
                <a:gd name="connsiteY496" fmla="*/ 190132 h 290875"/>
                <a:gd name="connsiteX497" fmla="*/ 111885 w 736988"/>
                <a:gd name="connsiteY497" fmla="*/ 190198 h 290875"/>
                <a:gd name="connsiteX498" fmla="*/ 112533 w 736988"/>
                <a:gd name="connsiteY498" fmla="*/ 189590 h 290875"/>
                <a:gd name="connsiteX499" fmla="*/ 114674 w 736988"/>
                <a:gd name="connsiteY499" fmla="*/ 189551 h 290875"/>
                <a:gd name="connsiteX500" fmla="*/ 116881 w 736988"/>
                <a:gd name="connsiteY500" fmla="*/ 190198 h 290875"/>
                <a:gd name="connsiteX501" fmla="*/ 119300 w 736988"/>
                <a:gd name="connsiteY501" fmla="*/ 191546 h 290875"/>
                <a:gd name="connsiteX502" fmla="*/ 121600 w 736988"/>
                <a:gd name="connsiteY502" fmla="*/ 192273 h 290875"/>
                <a:gd name="connsiteX503" fmla="*/ 124402 w 736988"/>
                <a:gd name="connsiteY503" fmla="*/ 192088 h 290875"/>
                <a:gd name="connsiteX504" fmla="*/ 126239 w 736988"/>
                <a:gd name="connsiteY504" fmla="*/ 192815 h 290875"/>
                <a:gd name="connsiteX505" fmla="*/ 128129 w 736988"/>
                <a:gd name="connsiteY505" fmla="*/ 193410 h 290875"/>
                <a:gd name="connsiteX506" fmla="*/ 131645 w 736988"/>
                <a:gd name="connsiteY506" fmla="*/ 193622 h 290875"/>
                <a:gd name="connsiteX507" fmla="*/ 134209 w 736988"/>
                <a:gd name="connsiteY507" fmla="*/ 193608 h 290875"/>
                <a:gd name="connsiteX508" fmla="*/ 138175 w 736988"/>
                <a:gd name="connsiteY508" fmla="*/ 193635 h 290875"/>
                <a:gd name="connsiteX509" fmla="*/ 141730 w 736988"/>
                <a:gd name="connsiteY509" fmla="*/ 194547 h 290875"/>
                <a:gd name="connsiteX510" fmla="*/ 147638 w 736988"/>
                <a:gd name="connsiteY510" fmla="*/ 195274 h 290875"/>
                <a:gd name="connsiteX511" fmla="*/ 151088 w 736988"/>
                <a:gd name="connsiteY511" fmla="*/ 195208 h 290875"/>
                <a:gd name="connsiteX512" fmla="*/ 155490 w 736988"/>
                <a:gd name="connsiteY512" fmla="*/ 194534 h 290875"/>
                <a:gd name="connsiteX513" fmla="*/ 158529 w 736988"/>
                <a:gd name="connsiteY513" fmla="*/ 194957 h 290875"/>
                <a:gd name="connsiteX514" fmla="*/ 167398 w 736988"/>
                <a:gd name="connsiteY514" fmla="*/ 198248 h 290875"/>
                <a:gd name="connsiteX515" fmla="*/ 172791 w 736988"/>
                <a:gd name="connsiteY515" fmla="*/ 199318 h 290875"/>
                <a:gd name="connsiteX516" fmla="*/ 176412 w 736988"/>
                <a:gd name="connsiteY516" fmla="*/ 200508 h 290875"/>
                <a:gd name="connsiteX517" fmla="*/ 179386 w 736988"/>
                <a:gd name="connsiteY517" fmla="*/ 202398 h 290875"/>
                <a:gd name="connsiteX518" fmla="*/ 183100 w 736988"/>
                <a:gd name="connsiteY518" fmla="*/ 205345 h 290875"/>
                <a:gd name="connsiteX519" fmla="*/ 185664 w 736988"/>
                <a:gd name="connsiteY519" fmla="*/ 206694 h 290875"/>
                <a:gd name="connsiteX520" fmla="*/ 191401 w 736988"/>
                <a:gd name="connsiteY520" fmla="*/ 207500 h 290875"/>
                <a:gd name="connsiteX521" fmla="*/ 196503 w 736988"/>
                <a:gd name="connsiteY521" fmla="*/ 210936 h 290875"/>
                <a:gd name="connsiteX522" fmla="*/ 199926 w 736988"/>
                <a:gd name="connsiteY522" fmla="*/ 212232 h 290875"/>
                <a:gd name="connsiteX523" fmla="*/ 206165 w 736988"/>
                <a:gd name="connsiteY523" fmla="*/ 215549 h 290875"/>
                <a:gd name="connsiteX524" fmla="*/ 210157 w 736988"/>
                <a:gd name="connsiteY524" fmla="*/ 216845 h 290875"/>
                <a:gd name="connsiteX525" fmla="*/ 214769 w 736988"/>
                <a:gd name="connsiteY525" fmla="*/ 218047 h 290875"/>
                <a:gd name="connsiteX526" fmla="*/ 221312 w 736988"/>
                <a:gd name="connsiteY526" fmla="*/ 217545 h 290875"/>
                <a:gd name="connsiteX527" fmla="*/ 221867 w 736988"/>
                <a:gd name="connsiteY527" fmla="*/ 217994 h 290875"/>
                <a:gd name="connsiteX528" fmla="*/ 222092 w 736988"/>
                <a:gd name="connsiteY528" fmla="*/ 219792 h 290875"/>
                <a:gd name="connsiteX529" fmla="*/ 222699 w 736988"/>
                <a:gd name="connsiteY529" fmla="*/ 222264 h 290875"/>
                <a:gd name="connsiteX530" fmla="*/ 223427 w 736988"/>
                <a:gd name="connsiteY530" fmla="*/ 224061 h 290875"/>
                <a:gd name="connsiteX531" fmla="*/ 224484 w 736988"/>
                <a:gd name="connsiteY531" fmla="*/ 224973 h 290875"/>
                <a:gd name="connsiteX532" fmla="*/ 227299 w 736988"/>
                <a:gd name="connsiteY532" fmla="*/ 225502 h 290875"/>
                <a:gd name="connsiteX533" fmla="*/ 228872 w 736988"/>
                <a:gd name="connsiteY533" fmla="*/ 226388 h 290875"/>
                <a:gd name="connsiteX534" fmla="*/ 230498 w 736988"/>
                <a:gd name="connsiteY534" fmla="*/ 228066 h 290875"/>
                <a:gd name="connsiteX535" fmla="*/ 231476 w 736988"/>
                <a:gd name="connsiteY535" fmla="*/ 229124 h 290875"/>
                <a:gd name="connsiteX536" fmla="*/ 235745 w 736988"/>
                <a:gd name="connsiteY536" fmla="*/ 234291 h 290875"/>
                <a:gd name="connsiteX537" fmla="*/ 242341 w 736988"/>
                <a:gd name="connsiteY537" fmla="*/ 241944 h 290875"/>
                <a:gd name="connsiteX538" fmla="*/ 243927 w 736988"/>
                <a:gd name="connsiteY538" fmla="*/ 244879 h 290875"/>
                <a:gd name="connsiteX539" fmla="*/ 245883 w 736988"/>
                <a:gd name="connsiteY539" fmla="*/ 246782 h 290875"/>
                <a:gd name="connsiteX540" fmla="*/ 250892 w 736988"/>
                <a:gd name="connsiteY540" fmla="*/ 249782 h 290875"/>
                <a:gd name="connsiteX541" fmla="*/ 253787 w 736988"/>
                <a:gd name="connsiteY541" fmla="*/ 252016 h 290875"/>
                <a:gd name="connsiteX542" fmla="*/ 257699 w 736988"/>
                <a:gd name="connsiteY542" fmla="*/ 254355 h 290875"/>
                <a:gd name="connsiteX543" fmla="*/ 259550 w 736988"/>
                <a:gd name="connsiteY543" fmla="*/ 256523 h 290875"/>
                <a:gd name="connsiteX544" fmla="*/ 260898 w 736988"/>
                <a:gd name="connsiteY544" fmla="*/ 259325 h 290875"/>
                <a:gd name="connsiteX545" fmla="*/ 261942 w 736988"/>
                <a:gd name="connsiteY545" fmla="*/ 260052 h 290875"/>
                <a:gd name="connsiteX546" fmla="*/ 267110 w 736988"/>
                <a:gd name="connsiteY546" fmla="*/ 259405 h 290875"/>
                <a:gd name="connsiteX547" fmla="*/ 271644 w 736988"/>
                <a:gd name="connsiteY547" fmla="*/ 258955 h 290875"/>
                <a:gd name="connsiteX548" fmla="*/ 279759 w 736988"/>
                <a:gd name="connsiteY548" fmla="*/ 258149 h 290875"/>
                <a:gd name="connsiteX549" fmla="*/ 291985 w 736988"/>
                <a:gd name="connsiteY549" fmla="*/ 259616 h 290875"/>
                <a:gd name="connsiteX550" fmla="*/ 304568 w 736988"/>
                <a:gd name="connsiteY550" fmla="*/ 261030 h 290875"/>
                <a:gd name="connsiteX551" fmla="*/ 315698 w 736988"/>
                <a:gd name="connsiteY551" fmla="*/ 262273 h 290875"/>
                <a:gd name="connsiteX552" fmla="*/ 321183 w 736988"/>
                <a:gd name="connsiteY552" fmla="*/ 262894 h 290875"/>
                <a:gd name="connsiteX553" fmla="*/ 333541 w 736988"/>
                <a:gd name="connsiteY553" fmla="*/ 264202 h 290875"/>
                <a:gd name="connsiteX554" fmla="*/ 339409 w 736988"/>
                <a:gd name="connsiteY554" fmla="*/ 262524 h 290875"/>
                <a:gd name="connsiteX555" fmla="*/ 344009 w 736988"/>
                <a:gd name="connsiteY555" fmla="*/ 261215 h 290875"/>
                <a:gd name="connsiteX556" fmla="*/ 346401 w 736988"/>
                <a:gd name="connsiteY556" fmla="*/ 261400 h 290875"/>
                <a:gd name="connsiteX557" fmla="*/ 356830 w 736988"/>
                <a:gd name="connsiteY557" fmla="*/ 262881 h 290875"/>
                <a:gd name="connsiteX558" fmla="*/ 362910 w 736988"/>
                <a:gd name="connsiteY558" fmla="*/ 263674 h 290875"/>
                <a:gd name="connsiteX559" fmla="*/ 370589 w 736988"/>
                <a:gd name="connsiteY559" fmla="*/ 264665 h 290875"/>
                <a:gd name="connsiteX560" fmla="*/ 375770 w 736988"/>
                <a:gd name="connsiteY560" fmla="*/ 265035 h 290875"/>
                <a:gd name="connsiteX561" fmla="*/ 379881 w 736988"/>
                <a:gd name="connsiteY561" fmla="*/ 265009 h 290875"/>
                <a:gd name="connsiteX562" fmla="*/ 381956 w 736988"/>
                <a:gd name="connsiteY562" fmla="*/ 265432 h 290875"/>
                <a:gd name="connsiteX563" fmla="*/ 384071 w 736988"/>
                <a:gd name="connsiteY563" fmla="*/ 266066 h 290875"/>
                <a:gd name="connsiteX564" fmla="*/ 385683 w 736988"/>
                <a:gd name="connsiteY564" fmla="*/ 267005 h 290875"/>
                <a:gd name="connsiteX565" fmla="*/ 391459 w 736988"/>
                <a:gd name="connsiteY565" fmla="*/ 271750 h 290875"/>
                <a:gd name="connsiteX566" fmla="*/ 394460 w 736988"/>
                <a:gd name="connsiteY566" fmla="*/ 273851 h 290875"/>
                <a:gd name="connsiteX567" fmla="*/ 399297 w 736988"/>
                <a:gd name="connsiteY567" fmla="*/ 275424 h 290875"/>
                <a:gd name="connsiteX568" fmla="*/ 409580 w 736988"/>
                <a:gd name="connsiteY568" fmla="*/ 277235 h 290875"/>
                <a:gd name="connsiteX569" fmla="*/ 415316 w 736988"/>
                <a:gd name="connsiteY569" fmla="*/ 278332 h 290875"/>
                <a:gd name="connsiteX570" fmla="*/ 421899 w 736988"/>
                <a:gd name="connsiteY570" fmla="*/ 279601 h 290875"/>
                <a:gd name="connsiteX571" fmla="*/ 426684 w 736988"/>
                <a:gd name="connsiteY571" fmla="*/ 281504 h 290875"/>
                <a:gd name="connsiteX572" fmla="*/ 432222 w 736988"/>
                <a:gd name="connsiteY572" fmla="*/ 283711 h 290875"/>
                <a:gd name="connsiteX573" fmla="*/ 439385 w 736988"/>
                <a:gd name="connsiteY573" fmla="*/ 286593 h 290875"/>
                <a:gd name="connsiteX574" fmla="*/ 445373 w 736988"/>
                <a:gd name="connsiteY574" fmla="*/ 285337 h 290875"/>
                <a:gd name="connsiteX575" fmla="*/ 451823 w 736988"/>
                <a:gd name="connsiteY575" fmla="*/ 283989 h 290875"/>
                <a:gd name="connsiteX576" fmla="*/ 455855 w 736988"/>
                <a:gd name="connsiteY576" fmla="*/ 283130 h 290875"/>
                <a:gd name="connsiteX577" fmla="*/ 458405 w 736988"/>
                <a:gd name="connsiteY577" fmla="*/ 289130 h 290875"/>
                <a:gd name="connsiteX578" fmla="*/ 464895 w 736988"/>
                <a:gd name="connsiteY578" fmla="*/ 289619 h 290875"/>
                <a:gd name="connsiteX579" fmla="*/ 466838 w 736988"/>
                <a:gd name="connsiteY579" fmla="*/ 289540 h 290875"/>
                <a:gd name="connsiteX580" fmla="*/ 470182 w 736988"/>
                <a:gd name="connsiteY580" fmla="*/ 290875 h 290875"/>
                <a:gd name="connsiteX581" fmla="*/ 471504 w 736988"/>
                <a:gd name="connsiteY581" fmla="*/ 290307 h 290875"/>
                <a:gd name="connsiteX582" fmla="*/ 472429 w 736988"/>
                <a:gd name="connsiteY582" fmla="*/ 289012 h 290875"/>
                <a:gd name="connsiteX583" fmla="*/ 473407 w 736988"/>
                <a:gd name="connsiteY583" fmla="*/ 286950 h 290875"/>
                <a:gd name="connsiteX584" fmla="*/ 475694 w 736988"/>
                <a:gd name="connsiteY584" fmla="*/ 286051 h 290875"/>
                <a:gd name="connsiteX585" fmla="*/ 479329 w 736988"/>
                <a:gd name="connsiteY585" fmla="*/ 283751 h 290875"/>
                <a:gd name="connsiteX586" fmla="*/ 480214 w 736988"/>
                <a:gd name="connsiteY586" fmla="*/ 283183 h 290875"/>
                <a:gd name="connsiteX587" fmla="*/ 485660 w 736988"/>
                <a:gd name="connsiteY587" fmla="*/ 279931 h 290875"/>
                <a:gd name="connsiteX588" fmla="*/ 494132 w 736988"/>
                <a:gd name="connsiteY588" fmla="*/ 275913 h 290875"/>
                <a:gd name="connsiteX589" fmla="*/ 497859 w 736988"/>
                <a:gd name="connsiteY589" fmla="*/ 273957 h 290875"/>
                <a:gd name="connsiteX590" fmla="*/ 499036 w 736988"/>
                <a:gd name="connsiteY590" fmla="*/ 273534 h 290875"/>
                <a:gd name="connsiteX591" fmla="*/ 501190 w 736988"/>
                <a:gd name="connsiteY591" fmla="*/ 272543 h 290875"/>
                <a:gd name="connsiteX592" fmla="*/ 502631 w 736988"/>
                <a:gd name="connsiteY592" fmla="*/ 271855 h 290875"/>
                <a:gd name="connsiteX593" fmla="*/ 505472 w 736988"/>
                <a:gd name="connsiteY593" fmla="*/ 271300 h 290875"/>
                <a:gd name="connsiteX594" fmla="*/ 509517 w 736988"/>
                <a:gd name="connsiteY594" fmla="*/ 270957 h 290875"/>
                <a:gd name="connsiteX595" fmla="*/ 513760 w 736988"/>
                <a:gd name="connsiteY595" fmla="*/ 270190 h 290875"/>
                <a:gd name="connsiteX596" fmla="*/ 523488 w 736988"/>
                <a:gd name="connsiteY596" fmla="*/ 268776 h 290875"/>
                <a:gd name="connsiteX597" fmla="*/ 524730 w 736988"/>
                <a:gd name="connsiteY597" fmla="*/ 268643 h 290875"/>
                <a:gd name="connsiteX598" fmla="*/ 530295 w 736988"/>
                <a:gd name="connsiteY598" fmla="*/ 268062 h 290875"/>
                <a:gd name="connsiteX599" fmla="*/ 532516 w 736988"/>
                <a:gd name="connsiteY599" fmla="*/ 267507 h 290875"/>
                <a:gd name="connsiteX600" fmla="*/ 536335 w 736988"/>
                <a:gd name="connsiteY600" fmla="*/ 267798 h 290875"/>
                <a:gd name="connsiteX601" fmla="*/ 541252 w 736988"/>
                <a:gd name="connsiteY601" fmla="*/ 268009 h 290875"/>
                <a:gd name="connsiteX602" fmla="*/ 544622 w 736988"/>
                <a:gd name="connsiteY602" fmla="*/ 268366 h 290875"/>
                <a:gd name="connsiteX603" fmla="*/ 548746 w 736988"/>
                <a:gd name="connsiteY603" fmla="*/ 268075 h 290875"/>
                <a:gd name="connsiteX604" fmla="*/ 554403 w 736988"/>
                <a:gd name="connsiteY604" fmla="*/ 267692 h 290875"/>
                <a:gd name="connsiteX605" fmla="*/ 559161 w 736988"/>
                <a:gd name="connsiteY605" fmla="*/ 267758 h 290875"/>
                <a:gd name="connsiteX606" fmla="*/ 561289 w 736988"/>
                <a:gd name="connsiteY606" fmla="*/ 267269 h 290875"/>
                <a:gd name="connsiteX607" fmla="*/ 564052 w 736988"/>
                <a:gd name="connsiteY607" fmla="*/ 265775 h 290875"/>
                <a:gd name="connsiteX608" fmla="*/ 565837 w 736988"/>
                <a:gd name="connsiteY608" fmla="*/ 264599 h 290875"/>
                <a:gd name="connsiteX609" fmla="*/ 568823 w 736988"/>
                <a:gd name="connsiteY609" fmla="*/ 263158 h 290875"/>
                <a:gd name="connsiteX610" fmla="*/ 572656 w 736988"/>
                <a:gd name="connsiteY610" fmla="*/ 261678 h 290875"/>
                <a:gd name="connsiteX611" fmla="*/ 575181 w 736988"/>
                <a:gd name="connsiteY611" fmla="*/ 260330 h 290875"/>
                <a:gd name="connsiteX612" fmla="*/ 576846 w 736988"/>
                <a:gd name="connsiteY612" fmla="*/ 259431 h 290875"/>
                <a:gd name="connsiteX613" fmla="*/ 578975 w 736988"/>
                <a:gd name="connsiteY613" fmla="*/ 258585 h 290875"/>
                <a:gd name="connsiteX614" fmla="*/ 579133 w 736988"/>
                <a:gd name="connsiteY614" fmla="*/ 257501 h 290875"/>
                <a:gd name="connsiteX615" fmla="*/ 579463 w 736988"/>
                <a:gd name="connsiteY615" fmla="*/ 256669 h 290875"/>
                <a:gd name="connsiteX616" fmla="*/ 580151 w 736988"/>
                <a:gd name="connsiteY616" fmla="*/ 255267 h 290875"/>
                <a:gd name="connsiteX617" fmla="*/ 581341 w 736988"/>
                <a:gd name="connsiteY617" fmla="*/ 252664 h 290875"/>
                <a:gd name="connsiteX618" fmla="*/ 582107 w 736988"/>
                <a:gd name="connsiteY618" fmla="*/ 250390 h 290875"/>
                <a:gd name="connsiteX619" fmla="*/ 582530 w 736988"/>
                <a:gd name="connsiteY619" fmla="*/ 249386 h 290875"/>
                <a:gd name="connsiteX620" fmla="*/ 583508 w 736988"/>
                <a:gd name="connsiteY620" fmla="*/ 247112 h 290875"/>
                <a:gd name="connsiteX621" fmla="*/ 584367 w 736988"/>
                <a:gd name="connsiteY621" fmla="*/ 245407 h 290875"/>
                <a:gd name="connsiteX622" fmla="*/ 585385 w 736988"/>
                <a:gd name="connsiteY622" fmla="*/ 243094 h 290875"/>
                <a:gd name="connsiteX623" fmla="*/ 586826 w 736988"/>
                <a:gd name="connsiteY623" fmla="*/ 242354 h 290875"/>
                <a:gd name="connsiteX624" fmla="*/ 588782 w 736988"/>
                <a:gd name="connsiteY624" fmla="*/ 241720 h 290875"/>
                <a:gd name="connsiteX625" fmla="*/ 593659 w 736988"/>
                <a:gd name="connsiteY625" fmla="*/ 239459 h 290875"/>
                <a:gd name="connsiteX626" fmla="*/ 594611 w 736988"/>
                <a:gd name="connsiteY626" fmla="*/ 238970 h 290875"/>
                <a:gd name="connsiteX627" fmla="*/ 595562 w 736988"/>
                <a:gd name="connsiteY627" fmla="*/ 238865 h 290875"/>
                <a:gd name="connsiteX628" fmla="*/ 596792 w 736988"/>
                <a:gd name="connsiteY628" fmla="*/ 237041 h 290875"/>
                <a:gd name="connsiteX629" fmla="*/ 597809 w 736988"/>
                <a:gd name="connsiteY629" fmla="*/ 235468 h 290875"/>
                <a:gd name="connsiteX630" fmla="*/ 598391 w 736988"/>
                <a:gd name="connsiteY630" fmla="*/ 234278 h 290875"/>
                <a:gd name="connsiteX631" fmla="*/ 600598 w 736988"/>
                <a:gd name="connsiteY631" fmla="*/ 233855 h 290875"/>
                <a:gd name="connsiteX632" fmla="*/ 601431 w 736988"/>
                <a:gd name="connsiteY632" fmla="*/ 232996 h 290875"/>
                <a:gd name="connsiteX633" fmla="*/ 601100 w 736988"/>
                <a:gd name="connsiteY633" fmla="*/ 231886 h 290875"/>
                <a:gd name="connsiteX634" fmla="*/ 600017 w 736988"/>
                <a:gd name="connsiteY634" fmla="*/ 230181 h 290875"/>
                <a:gd name="connsiteX635" fmla="*/ 598008 w 736988"/>
                <a:gd name="connsiteY635" fmla="*/ 228436 h 290875"/>
                <a:gd name="connsiteX636" fmla="*/ 596290 w 736988"/>
                <a:gd name="connsiteY636" fmla="*/ 226916 h 290875"/>
                <a:gd name="connsiteX637" fmla="*/ 591438 w 736988"/>
                <a:gd name="connsiteY637" fmla="*/ 224008 h 290875"/>
                <a:gd name="connsiteX638" fmla="*/ 588729 w 736988"/>
                <a:gd name="connsiteY638" fmla="*/ 222211 h 290875"/>
                <a:gd name="connsiteX639" fmla="*/ 585741 w 736988"/>
                <a:gd name="connsiteY639" fmla="*/ 219898 h 290875"/>
                <a:gd name="connsiteX640" fmla="*/ 583931 w 736988"/>
                <a:gd name="connsiteY640" fmla="*/ 217717 h 290875"/>
                <a:gd name="connsiteX641" fmla="*/ 581975 w 736988"/>
                <a:gd name="connsiteY641" fmla="*/ 216329 h 290875"/>
                <a:gd name="connsiteX642" fmla="*/ 580772 w 736988"/>
                <a:gd name="connsiteY642" fmla="*/ 215100 h 290875"/>
                <a:gd name="connsiteX643" fmla="*/ 580270 w 736988"/>
                <a:gd name="connsiteY643" fmla="*/ 213686 h 290875"/>
                <a:gd name="connsiteX644" fmla="*/ 580798 w 736988"/>
                <a:gd name="connsiteY644" fmla="*/ 211161 h 290875"/>
                <a:gd name="connsiteX645" fmla="*/ 580587 w 736988"/>
                <a:gd name="connsiteY645" fmla="*/ 209562 h 290875"/>
                <a:gd name="connsiteX646" fmla="*/ 579939 w 736988"/>
                <a:gd name="connsiteY646" fmla="*/ 206746 h 290875"/>
                <a:gd name="connsiteX647" fmla="*/ 579530 w 736988"/>
                <a:gd name="connsiteY647" fmla="*/ 202530 h 290875"/>
                <a:gd name="connsiteX648" fmla="*/ 579899 w 736988"/>
                <a:gd name="connsiteY648" fmla="*/ 200548 h 290875"/>
                <a:gd name="connsiteX649" fmla="*/ 580507 w 736988"/>
                <a:gd name="connsiteY649" fmla="*/ 198631 h 290875"/>
                <a:gd name="connsiteX650" fmla="*/ 582530 w 736988"/>
                <a:gd name="connsiteY650" fmla="*/ 193754 h 290875"/>
                <a:gd name="connsiteX651" fmla="*/ 585292 w 736988"/>
                <a:gd name="connsiteY651" fmla="*/ 193278 h 290875"/>
                <a:gd name="connsiteX652" fmla="*/ 587341 w 736988"/>
                <a:gd name="connsiteY652" fmla="*/ 193793 h 290875"/>
                <a:gd name="connsiteX653" fmla="*/ 591346 w 736988"/>
                <a:gd name="connsiteY653" fmla="*/ 193780 h 290875"/>
                <a:gd name="connsiteX654" fmla="*/ 594082 w 736988"/>
                <a:gd name="connsiteY654" fmla="*/ 193912 h 290875"/>
                <a:gd name="connsiteX655" fmla="*/ 596699 w 736988"/>
                <a:gd name="connsiteY655" fmla="*/ 195208 h 290875"/>
                <a:gd name="connsiteX656" fmla="*/ 600135 w 736988"/>
                <a:gd name="connsiteY656" fmla="*/ 200045 h 290875"/>
                <a:gd name="connsiteX657" fmla="*/ 603070 w 736988"/>
                <a:gd name="connsiteY657" fmla="*/ 200984 h 290875"/>
                <a:gd name="connsiteX658" fmla="*/ 611741 w 736988"/>
                <a:gd name="connsiteY658" fmla="*/ 202993 h 290875"/>
                <a:gd name="connsiteX659" fmla="*/ 615230 w 736988"/>
                <a:gd name="connsiteY659" fmla="*/ 203416 h 290875"/>
                <a:gd name="connsiteX660" fmla="*/ 617622 w 736988"/>
                <a:gd name="connsiteY660" fmla="*/ 203495 h 290875"/>
                <a:gd name="connsiteX661" fmla="*/ 621415 w 736988"/>
                <a:gd name="connsiteY661" fmla="*/ 204156 h 290875"/>
                <a:gd name="connsiteX662" fmla="*/ 622658 w 736988"/>
                <a:gd name="connsiteY662" fmla="*/ 204301 h 290875"/>
                <a:gd name="connsiteX663" fmla="*/ 624654 w 736988"/>
                <a:gd name="connsiteY663" fmla="*/ 204751 h 290875"/>
                <a:gd name="connsiteX664" fmla="*/ 625883 w 736988"/>
                <a:gd name="connsiteY664" fmla="*/ 204275 h 290875"/>
                <a:gd name="connsiteX665" fmla="*/ 627257 w 736988"/>
                <a:gd name="connsiteY665" fmla="*/ 202557 h 290875"/>
                <a:gd name="connsiteX666" fmla="*/ 629095 w 736988"/>
                <a:gd name="connsiteY666" fmla="*/ 200640 h 290875"/>
                <a:gd name="connsiteX667" fmla="*/ 630073 w 736988"/>
                <a:gd name="connsiteY667" fmla="*/ 200191 h 290875"/>
                <a:gd name="connsiteX668" fmla="*/ 631884 w 736988"/>
                <a:gd name="connsiteY668" fmla="*/ 199358 h 290875"/>
                <a:gd name="connsiteX669" fmla="*/ 632611 w 736988"/>
                <a:gd name="connsiteY669" fmla="*/ 198578 h 290875"/>
                <a:gd name="connsiteX670" fmla="*/ 633470 w 736988"/>
                <a:gd name="connsiteY670" fmla="*/ 194150 h 290875"/>
                <a:gd name="connsiteX671" fmla="*/ 635161 w 736988"/>
                <a:gd name="connsiteY671" fmla="*/ 192472 h 290875"/>
                <a:gd name="connsiteX672" fmla="*/ 636985 w 736988"/>
                <a:gd name="connsiteY672" fmla="*/ 189960 h 290875"/>
                <a:gd name="connsiteX673" fmla="*/ 637541 w 736988"/>
                <a:gd name="connsiteY673" fmla="*/ 188057 h 290875"/>
                <a:gd name="connsiteX674" fmla="*/ 637263 w 736988"/>
                <a:gd name="connsiteY674" fmla="*/ 186841 h 290875"/>
                <a:gd name="connsiteX675" fmla="*/ 636919 w 736988"/>
                <a:gd name="connsiteY675" fmla="*/ 185506 h 290875"/>
                <a:gd name="connsiteX676" fmla="*/ 637527 w 736988"/>
                <a:gd name="connsiteY676" fmla="*/ 184806 h 290875"/>
                <a:gd name="connsiteX677" fmla="*/ 639074 w 736988"/>
                <a:gd name="connsiteY677" fmla="*/ 184171 h 290875"/>
                <a:gd name="connsiteX678" fmla="*/ 641096 w 736988"/>
                <a:gd name="connsiteY678" fmla="*/ 183999 h 290875"/>
                <a:gd name="connsiteX679" fmla="*/ 645709 w 736988"/>
                <a:gd name="connsiteY679" fmla="*/ 185136 h 290875"/>
                <a:gd name="connsiteX680" fmla="*/ 650969 w 736988"/>
                <a:gd name="connsiteY680" fmla="*/ 184806 h 290875"/>
                <a:gd name="connsiteX681" fmla="*/ 652107 w 736988"/>
                <a:gd name="connsiteY681" fmla="*/ 184647 h 290875"/>
                <a:gd name="connsiteX682" fmla="*/ 656733 w 736988"/>
                <a:gd name="connsiteY682" fmla="*/ 183986 h 290875"/>
                <a:gd name="connsiteX683" fmla="*/ 658689 w 736988"/>
                <a:gd name="connsiteY683" fmla="*/ 183444 h 290875"/>
                <a:gd name="connsiteX684" fmla="*/ 661583 w 736988"/>
                <a:gd name="connsiteY684" fmla="*/ 182929 h 290875"/>
                <a:gd name="connsiteX685" fmla="*/ 662905 w 736988"/>
                <a:gd name="connsiteY685" fmla="*/ 180827 h 290875"/>
                <a:gd name="connsiteX686" fmla="*/ 664848 w 736988"/>
                <a:gd name="connsiteY686" fmla="*/ 178316 h 290875"/>
                <a:gd name="connsiteX687" fmla="*/ 666473 w 736988"/>
                <a:gd name="connsiteY687" fmla="*/ 176915 h 290875"/>
                <a:gd name="connsiteX688" fmla="*/ 667901 w 736988"/>
                <a:gd name="connsiteY688" fmla="*/ 176650 h 290875"/>
                <a:gd name="connsiteX689" fmla="*/ 669117 w 736988"/>
                <a:gd name="connsiteY689" fmla="*/ 175197 h 290875"/>
                <a:gd name="connsiteX690" fmla="*/ 669263 w 736988"/>
                <a:gd name="connsiteY690" fmla="*/ 173637 h 290875"/>
                <a:gd name="connsiteX691" fmla="*/ 668298 w 736988"/>
                <a:gd name="connsiteY691" fmla="*/ 172276 h 290875"/>
                <a:gd name="connsiteX692" fmla="*/ 667346 w 736988"/>
                <a:gd name="connsiteY692" fmla="*/ 171139 h 290875"/>
                <a:gd name="connsiteX693" fmla="*/ 667412 w 736988"/>
                <a:gd name="connsiteY693" fmla="*/ 169037 h 290875"/>
                <a:gd name="connsiteX694" fmla="*/ 667571 w 736988"/>
                <a:gd name="connsiteY694" fmla="*/ 165363 h 290875"/>
                <a:gd name="connsiteX695" fmla="*/ 668615 w 736988"/>
                <a:gd name="connsiteY695" fmla="*/ 163645 h 290875"/>
                <a:gd name="connsiteX696" fmla="*/ 669487 w 736988"/>
                <a:gd name="connsiteY696" fmla="*/ 162257 h 290875"/>
                <a:gd name="connsiteX697" fmla="*/ 669341 w 736988"/>
                <a:gd name="connsiteY697" fmla="*/ 160036 h 290875"/>
                <a:gd name="connsiteX698" fmla="*/ 670267 w 736988"/>
                <a:gd name="connsiteY698" fmla="*/ 159389 h 290875"/>
                <a:gd name="connsiteX699" fmla="*/ 671681 w 736988"/>
                <a:gd name="connsiteY699" fmla="*/ 159151 h 290875"/>
                <a:gd name="connsiteX700" fmla="*/ 673069 w 736988"/>
                <a:gd name="connsiteY700" fmla="*/ 157644 h 290875"/>
                <a:gd name="connsiteX701" fmla="*/ 674497 w 736988"/>
                <a:gd name="connsiteY701" fmla="*/ 157327 h 290875"/>
                <a:gd name="connsiteX702" fmla="*/ 677536 w 736988"/>
                <a:gd name="connsiteY702" fmla="*/ 158054 h 290875"/>
                <a:gd name="connsiteX703" fmla="*/ 681568 w 736988"/>
                <a:gd name="connsiteY703" fmla="*/ 158239 h 290875"/>
                <a:gd name="connsiteX704" fmla="*/ 684119 w 736988"/>
                <a:gd name="connsiteY704" fmla="*/ 158305 h 290875"/>
                <a:gd name="connsiteX705" fmla="*/ 685401 w 736988"/>
                <a:gd name="connsiteY705" fmla="*/ 158040 h 290875"/>
                <a:gd name="connsiteX706" fmla="*/ 685493 w 736988"/>
                <a:gd name="connsiteY706" fmla="*/ 157234 h 290875"/>
                <a:gd name="connsiteX707" fmla="*/ 684820 w 736988"/>
                <a:gd name="connsiteY707" fmla="*/ 155978 h 290875"/>
                <a:gd name="connsiteX708" fmla="*/ 684145 w 736988"/>
                <a:gd name="connsiteY708" fmla="*/ 153190 h 290875"/>
                <a:gd name="connsiteX709" fmla="*/ 683960 w 736988"/>
                <a:gd name="connsiteY709" fmla="*/ 152278 h 290875"/>
                <a:gd name="connsiteX710" fmla="*/ 684449 w 736988"/>
                <a:gd name="connsiteY710" fmla="*/ 151855 h 290875"/>
                <a:gd name="connsiteX711" fmla="*/ 686829 w 736988"/>
                <a:gd name="connsiteY711" fmla="*/ 151802 h 290875"/>
                <a:gd name="connsiteX712" fmla="*/ 688996 w 736988"/>
                <a:gd name="connsiteY712" fmla="*/ 152793 h 290875"/>
                <a:gd name="connsiteX713" fmla="*/ 690556 w 736988"/>
                <a:gd name="connsiteY713" fmla="*/ 153626 h 290875"/>
                <a:gd name="connsiteX714" fmla="*/ 692168 w 736988"/>
                <a:gd name="connsiteY714" fmla="*/ 153731 h 290875"/>
                <a:gd name="connsiteX715" fmla="*/ 693477 w 736988"/>
                <a:gd name="connsiteY715" fmla="*/ 153190 h 290875"/>
                <a:gd name="connsiteX716" fmla="*/ 694429 w 736988"/>
                <a:gd name="connsiteY716" fmla="*/ 150943 h 290875"/>
                <a:gd name="connsiteX717" fmla="*/ 697297 w 736988"/>
                <a:gd name="connsiteY717" fmla="*/ 149634 h 290875"/>
                <a:gd name="connsiteX718" fmla="*/ 699015 w 736988"/>
                <a:gd name="connsiteY718" fmla="*/ 149304 h 290875"/>
                <a:gd name="connsiteX719" fmla="*/ 701817 w 736988"/>
                <a:gd name="connsiteY719" fmla="*/ 148246 h 290875"/>
                <a:gd name="connsiteX720" fmla="*/ 704130 w 736988"/>
                <a:gd name="connsiteY720" fmla="*/ 148616 h 290875"/>
                <a:gd name="connsiteX721" fmla="*/ 708201 w 736988"/>
                <a:gd name="connsiteY721" fmla="*/ 148934 h 290875"/>
                <a:gd name="connsiteX722" fmla="*/ 709562 w 736988"/>
                <a:gd name="connsiteY722" fmla="*/ 148669 h 290875"/>
                <a:gd name="connsiteX723" fmla="*/ 711360 w 736988"/>
                <a:gd name="connsiteY723" fmla="*/ 148934 h 290875"/>
                <a:gd name="connsiteX724" fmla="*/ 712020 w 736988"/>
                <a:gd name="connsiteY724" fmla="*/ 147414 h 290875"/>
                <a:gd name="connsiteX725" fmla="*/ 713012 w 736988"/>
                <a:gd name="connsiteY725" fmla="*/ 147043 h 290875"/>
                <a:gd name="connsiteX726" fmla="*/ 715893 w 736988"/>
                <a:gd name="connsiteY726" fmla="*/ 147744 h 290875"/>
                <a:gd name="connsiteX727" fmla="*/ 718114 w 736988"/>
                <a:gd name="connsiteY727" fmla="*/ 148920 h 290875"/>
                <a:gd name="connsiteX728" fmla="*/ 721868 w 736988"/>
                <a:gd name="connsiteY728" fmla="*/ 150401 h 290875"/>
                <a:gd name="connsiteX729" fmla="*/ 726005 w 736988"/>
                <a:gd name="connsiteY729" fmla="*/ 151088 h 290875"/>
                <a:gd name="connsiteX730" fmla="*/ 728952 w 736988"/>
                <a:gd name="connsiteY730" fmla="*/ 150731 h 290875"/>
                <a:gd name="connsiteX731" fmla="*/ 732534 w 736988"/>
                <a:gd name="connsiteY731" fmla="*/ 151366 h 290875"/>
                <a:gd name="connsiteX732" fmla="*/ 734424 w 736988"/>
                <a:gd name="connsiteY732" fmla="*/ 151313 h 290875"/>
                <a:gd name="connsiteX733" fmla="*/ 735006 w 736988"/>
                <a:gd name="connsiteY733" fmla="*/ 150718 h 290875"/>
                <a:gd name="connsiteX734" fmla="*/ 736988 w 736988"/>
                <a:gd name="connsiteY734" fmla="*/ 149476 h 29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Lst>
              <a:rect l="l" t="t" r="r" b="b"/>
              <a:pathLst>
                <a:path w="736988" h="290875">
                  <a:moveTo>
                    <a:pt x="736711" y="147810"/>
                  </a:moveTo>
                  <a:lnTo>
                    <a:pt x="735574" y="146184"/>
                  </a:lnTo>
                  <a:lnTo>
                    <a:pt x="734873" y="144347"/>
                  </a:lnTo>
                  <a:lnTo>
                    <a:pt x="733367" y="142999"/>
                  </a:lnTo>
                  <a:lnTo>
                    <a:pt x="730631" y="141003"/>
                  </a:lnTo>
                  <a:lnTo>
                    <a:pt x="729270" y="139681"/>
                  </a:lnTo>
                  <a:lnTo>
                    <a:pt x="728265" y="137937"/>
                  </a:lnTo>
                  <a:lnTo>
                    <a:pt x="726335" y="136285"/>
                  </a:lnTo>
                  <a:lnTo>
                    <a:pt x="722793" y="134276"/>
                  </a:lnTo>
                  <a:lnTo>
                    <a:pt x="720665" y="133350"/>
                  </a:lnTo>
                  <a:lnTo>
                    <a:pt x="715457" y="129901"/>
                  </a:lnTo>
                  <a:lnTo>
                    <a:pt x="713898" y="129094"/>
                  </a:lnTo>
                  <a:lnTo>
                    <a:pt x="713211" y="128526"/>
                  </a:lnTo>
                  <a:lnTo>
                    <a:pt x="712179" y="127363"/>
                  </a:lnTo>
                  <a:lnTo>
                    <a:pt x="710646" y="126808"/>
                  </a:lnTo>
                  <a:lnTo>
                    <a:pt x="708544" y="125909"/>
                  </a:lnTo>
                  <a:lnTo>
                    <a:pt x="707170" y="124984"/>
                  </a:lnTo>
                  <a:lnTo>
                    <a:pt x="705729" y="123398"/>
                  </a:lnTo>
                  <a:lnTo>
                    <a:pt x="704817" y="122340"/>
                  </a:lnTo>
                  <a:lnTo>
                    <a:pt x="702927" y="121481"/>
                  </a:lnTo>
                  <a:lnTo>
                    <a:pt x="701235" y="120992"/>
                  </a:lnTo>
                  <a:lnTo>
                    <a:pt x="699292" y="120384"/>
                  </a:lnTo>
                  <a:lnTo>
                    <a:pt x="696147" y="119485"/>
                  </a:lnTo>
                  <a:lnTo>
                    <a:pt x="693635" y="117701"/>
                  </a:lnTo>
                  <a:lnTo>
                    <a:pt x="689089" y="114357"/>
                  </a:lnTo>
                  <a:lnTo>
                    <a:pt x="686947" y="113233"/>
                  </a:lnTo>
                  <a:lnTo>
                    <a:pt x="681026" y="112797"/>
                  </a:lnTo>
                  <a:lnTo>
                    <a:pt x="678541" y="111991"/>
                  </a:lnTo>
                  <a:lnTo>
                    <a:pt x="676386" y="112255"/>
                  </a:lnTo>
                  <a:lnTo>
                    <a:pt x="675303" y="112797"/>
                  </a:lnTo>
                  <a:lnTo>
                    <a:pt x="672263" y="112784"/>
                  </a:lnTo>
                  <a:lnTo>
                    <a:pt x="670862" y="113114"/>
                  </a:lnTo>
                  <a:lnTo>
                    <a:pt x="670055" y="115322"/>
                  </a:lnTo>
                  <a:lnTo>
                    <a:pt x="668945" y="118177"/>
                  </a:lnTo>
                  <a:lnTo>
                    <a:pt x="667703" y="119935"/>
                  </a:lnTo>
                  <a:lnTo>
                    <a:pt x="667121" y="121745"/>
                  </a:lnTo>
                  <a:lnTo>
                    <a:pt x="666738" y="122393"/>
                  </a:lnTo>
                  <a:lnTo>
                    <a:pt x="665099" y="122010"/>
                  </a:lnTo>
                  <a:lnTo>
                    <a:pt x="662046" y="119961"/>
                  </a:lnTo>
                  <a:lnTo>
                    <a:pt x="658253" y="118137"/>
                  </a:lnTo>
                  <a:lnTo>
                    <a:pt x="655199" y="117304"/>
                  </a:lnTo>
                  <a:lnTo>
                    <a:pt x="653837" y="116842"/>
                  </a:lnTo>
                  <a:lnTo>
                    <a:pt x="650507" y="116379"/>
                  </a:lnTo>
                  <a:lnTo>
                    <a:pt x="648194" y="116525"/>
                  </a:lnTo>
                  <a:lnTo>
                    <a:pt x="645524" y="117225"/>
                  </a:lnTo>
                  <a:lnTo>
                    <a:pt x="642484" y="117093"/>
                  </a:lnTo>
                  <a:lnTo>
                    <a:pt x="640911" y="116657"/>
                  </a:lnTo>
                  <a:lnTo>
                    <a:pt x="639034" y="116696"/>
                  </a:lnTo>
                  <a:lnTo>
                    <a:pt x="636628" y="118600"/>
                  </a:lnTo>
                  <a:lnTo>
                    <a:pt x="636008" y="120767"/>
                  </a:lnTo>
                  <a:lnTo>
                    <a:pt x="634263" y="121441"/>
                  </a:lnTo>
                  <a:lnTo>
                    <a:pt x="631606" y="120014"/>
                  </a:lnTo>
                  <a:lnTo>
                    <a:pt x="628500" y="118335"/>
                  </a:lnTo>
                  <a:lnTo>
                    <a:pt x="625275" y="116247"/>
                  </a:lnTo>
                  <a:lnTo>
                    <a:pt x="622949" y="114304"/>
                  </a:lnTo>
                  <a:lnTo>
                    <a:pt x="619459" y="109162"/>
                  </a:lnTo>
                  <a:lnTo>
                    <a:pt x="621138" y="107642"/>
                  </a:lnTo>
                  <a:lnTo>
                    <a:pt x="623425" y="105924"/>
                  </a:lnTo>
                  <a:lnTo>
                    <a:pt x="622182" y="103215"/>
                  </a:lnTo>
                  <a:lnTo>
                    <a:pt x="620424" y="100201"/>
                  </a:lnTo>
                  <a:lnTo>
                    <a:pt x="619208" y="96844"/>
                  </a:lnTo>
                  <a:lnTo>
                    <a:pt x="620424" y="93751"/>
                  </a:lnTo>
                  <a:lnTo>
                    <a:pt x="620569" y="91187"/>
                  </a:lnTo>
                  <a:lnTo>
                    <a:pt x="619882" y="89588"/>
                  </a:lnTo>
                  <a:lnTo>
                    <a:pt x="619790" y="86944"/>
                  </a:lnTo>
                  <a:lnTo>
                    <a:pt x="619578" y="84142"/>
                  </a:lnTo>
                  <a:lnTo>
                    <a:pt x="619341" y="80481"/>
                  </a:lnTo>
                  <a:lnTo>
                    <a:pt x="619115" y="73991"/>
                  </a:lnTo>
                  <a:lnTo>
                    <a:pt x="618785" y="66325"/>
                  </a:lnTo>
                  <a:lnTo>
                    <a:pt x="618613" y="62518"/>
                  </a:lnTo>
                  <a:lnTo>
                    <a:pt x="616631" y="61051"/>
                  </a:lnTo>
                  <a:lnTo>
                    <a:pt x="614199" y="59862"/>
                  </a:lnTo>
                  <a:lnTo>
                    <a:pt x="608938" y="58276"/>
                  </a:lnTo>
                  <a:lnTo>
                    <a:pt x="605528" y="57430"/>
                  </a:lnTo>
                  <a:lnTo>
                    <a:pt x="603717" y="57377"/>
                  </a:lnTo>
                  <a:lnTo>
                    <a:pt x="600135" y="58989"/>
                  </a:lnTo>
                  <a:lnTo>
                    <a:pt x="598047" y="60258"/>
                  </a:lnTo>
                  <a:lnTo>
                    <a:pt x="596765" y="60959"/>
                  </a:lnTo>
                  <a:lnTo>
                    <a:pt x="593857" y="60800"/>
                  </a:lnTo>
                  <a:lnTo>
                    <a:pt x="590262" y="60522"/>
                  </a:lnTo>
                  <a:lnTo>
                    <a:pt x="588623" y="60100"/>
                  </a:lnTo>
                  <a:lnTo>
                    <a:pt x="586072" y="59082"/>
                  </a:lnTo>
                  <a:lnTo>
                    <a:pt x="580495" y="56055"/>
                  </a:lnTo>
                  <a:lnTo>
                    <a:pt x="577190" y="53874"/>
                  </a:lnTo>
                  <a:lnTo>
                    <a:pt x="573806" y="52658"/>
                  </a:lnTo>
                  <a:lnTo>
                    <a:pt x="570053" y="51270"/>
                  </a:lnTo>
                  <a:lnTo>
                    <a:pt x="568387" y="50940"/>
                  </a:lnTo>
                  <a:lnTo>
                    <a:pt x="565837" y="51059"/>
                  </a:lnTo>
                  <a:lnTo>
                    <a:pt x="561990" y="50676"/>
                  </a:lnTo>
                  <a:lnTo>
                    <a:pt x="559756" y="50160"/>
                  </a:lnTo>
                  <a:lnTo>
                    <a:pt x="558395" y="50623"/>
                  </a:lnTo>
                  <a:lnTo>
                    <a:pt x="555963" y="52063"/>
                  </a:lnTo>
                  <a:lnTo>
                    <a:pt x="553491" y="54905"/>
                  </a:lnTo>
                  <a:lnTo>
                    <a:pt x="550888" y="55989"/>
                  </a:lnTo>
                  <a:lnTo>
                    <a:pt x="548324" y="57482"/>
                  </a:lnTo>
                  <a:lnTo>
                    <a:pt x="546552" y="59280"/>
                  </a:lnTo>
                  <a:lnTo>
                    <a:pt x="544847" y="61130"/>
                  </a:lnTo>
                  <a:lnTo>
                    <a:pt x="542680" y="63245"/>
                  </a:lnTo>
                  <a:lnTo>
                    <a:pt x="542733" y="66113"/>
                  </a:lnTo>
                  <a:lnTo>
                    <a:pt x="543102" y="68215"/>
                  </a:lnTo>
                  <a:lnTo>
                    <a:pt x="540763" y="69510"/>
                  </a:lnTo>
                  <a:lnTo>
                    <a:pt x="539111" y="70766"/>
                  </a:lnTo>
                  <a:lnTo>
                    <a:pt x="536983" y="71215"/>
                  </a:lnTo>
                  <a:lnTo>
                    <a:pt x="532198" y="70528"/>
                  </a:lnTo>
                  <a:lnTo>
                    <a:pt x="529872" y="71004"/>
                  </a:lnTo>
                  <a:lnTo>
                    <a:pt x="524810" y="73502"/>
                  </a:lnTo>
                  <a:lnTo>
                    <a:pt x="521769" y="73727"/>
                  </a:lnTo>
                  <a:lnTo>
                    <a:pt x="519760" y="74057"/>
                  </a:lnTo>
                  <a:lnTo>
                    <a:pt x="517725" y="74229"/>
                  </a:lnTo>
                  <a:lnTo>
                    <a:pt x="514540" y="74810"/>
                  </a:lnTo>
                  <a:lnTo>
                    <a:pt x="513403" y="75233"/>
                  </a:lnTo>
                  <a:lnTo>
                    <a:pt x="511883" y="75736"/>
                  </a:lnTo>
                  <a:lnTo>
                    <a:pt x="509663" y="75379"/>
                  </a:lnTo>
                  <a:lnTo>
                    <a:pt x="507548" y="76793"/>
                  </a:lnTo>
                  <a:lnTo>
                    <a:pt x="501402" y="80600"/>
                  </a:lnTo>
                  <a:lnTo>
                    <a:pt x="499168" y="81234"/>
                  </a:lnTo>
                  <a:lnTo>
                    <a:pt x="497529" y="81393"/>
                  </a:lnTo>
                  <a:lnTo>
                    <a:pt x="494594" y="80018"/>
                  </a:lnTo>
                  <a:lnTo>
                    <a:pt x="491898" y="79119"/>
                  </a:lnTo>
                  <a:lnTo>
                    <a:pt x="489638" y="79225"/>
                  </a:lnTo>
                  <a:lnTo>
                    <a:pt x="487655" y="80481"/>
                  </a:lnTo>
                  <a:lnTo>
                    <a:pt x="482672" y="79516"/>
                  </a:lnTo>
                  <a:lnTo>
                    <a:pt x="476857" y="78591"/>
                  </a:lnTo>
                  <a:lnTo>
                    <a:pt x="471583" y="77745"/>
                  </a:lnTo>
                  <a:lnTo>
                    <a:pt x="469561" y="77018"/>
                  </a:lnTo>
                  <a:lnTo>
                    <a:pt x="464274" y="75960"/>
                  </a:lnTo>
                  <a:lnTo>
                    <a:pt x="457375" y="75947"/>
                  </a:lnTo>
                  <a:lnTo>
                    <a:pt x="453304" y="75934"/>
                  </a:lnTo>
                  <a:lnTo>
                    <a:pt x="450898" y="76291"/>
                  </a:lnTo>
                  <a:lnTo>
                    <a:pt x="448637" y="75775"/>
                  </a:lnTo>
                  <a:lnTo>
                    <a:pt x="445333" y="74255"/>
                  </a:lnTo>
                  <a:lnTo>
                    <a:pt x="439254" y="70726"/>
                  </a:lnTo>
                  <a:lnTo>
                    <a:pt x="436200" y="69695"/>
                  </a:lnTo>
                  <a:lnTo>
                    <a:pt x="434350" y="68823"/>
                  </a:lnTo>
                  <a:lnTo>
                    <a:pt x="433055" y="67369"/>
                  </a:lnTo>
                  <a:lnTo>
                    <a:pt x="431997" y="67184"/>
                  </a:lnTo>
                  <a:lnTo>
                    <a:pt x="430820" y="66166"/>
                  </a:lnTo>
                  <a:lnTo>
                    <a:pt x="430147" y="64792"/>
                  </a:lnTo>
                  <a:lnTo>
                    <a:pt x="428468" y="61818"/>
                  </a:lnTo>
                  <a:lnTo>
                    <a:pt x="427648" y="59743"/>
                  </a:lnTo>
                  <a:lnTo>
                    <a:pt x="426631" y="59108"/>
                  </a:lnTo>
                  <a:lnTo>
                    <a:pt x="423630" y="58778"/>
                  </a:lnTo>
                  <a:lnTo>
                    <a:pt x="419916" y="58143"/>
                  </a:lnTo>
                  <a:lnTo>
                    <a:pt x="413717" y="58051"/>
                  </a:lnTo>
                  <a:lnTo>
                    <a:pt x="411206" y="57971"/>
                  </a:lnTo>
                  <a:lnTo>
                    <a:pt x="408615" y="56769"/>
                  </a:lnTo>
                  <a:lnTo>
                    <a:pt x="405602" y="55302"/>
                  </a:lnTo>
                  <a:lnTo>
                    <a:pt x="401848" y="52288"/>
                  </a:lnTo>
                  <a:lnTo>
                    <a:pt x="399192" y="50874"/>
                  </a:lnTo>
                  <a:lnTo>
                    <a:pt x="395160" y="49116"/>
                  </a:lnTo>
                  <a:lnTo>
                    <a:pt x="391975" y="48666"/>
                  </a:lnTo>
                  <a:lnTo>
                    <a:pt x="387692" y="48984"/>
                  </a:lnTo>
                  <a:lnTo>
                    <a:pt x="384626" y="49327"/>
                  </a:lnTo>
                  <a:lnTo>
                    <a:pt x="381282" y="48574"/>
                  </a:lnTo>
                  <a:lnTo>
                    <a:pt x="378903" y="47596"/>
                  </a:lnTo>
                  <a:lnTo>
                    <a:pt x="375744" y="46578"/>
                  </a:lnTo>
                  <a:lnTo>
                    <a:pt x="371660" y="46340"/>
                  </a:lnTo>
                  <a:lnTo>
                    <a:pt x="368011" y="45600"/>
                  </a:lnTo>
                  <a:lnTo>
                    <a:pt x="364126" y="44701"/>
                  </a:lnTo>
                  <a:lnTo>
                    <a:pt x="361786" y="45071"/>
                  </a:lnTo>
                  <a:lnTo>
                    <a:pt x="360504" y="45917"/>
                  </a:lnTo>
                  <a:lnTo>
                    <a:pt x="359103" y="47001"/>
                  </a:lnTo>
                  <a:lnTo>
                    <a:pt x="356658" y="47186"/>
                  </a:lnTo>
                  <a:lnTo>
                    <a:pt x="350961" y="48310"/>
                  </a:lnTo>
                  <a:lnTo>
                    <a:pt x="349388" y="48984"/>
                  </a:lnTo>
                  <a:lnTo>
                    <a:pt x="346732" y="49288"/>
                  </a:lnTo>
                  <a:lnTo>
                    <a:pt x="344749" y="50134"/>
                  </a:lnTo>
                  <a:lnTo>
                    <a:pt x="343586" y="51799"/>
                  </a:lnTo>
                  <a:lnTo>
                    <a:pt x="342489" y="53028"/>
                  </a:lnTo>
                  <a:lnTo>
                    <a:pt x="340519" y="53451"/>
                  </a:lnTo>
                  <a:lnTo>
                    <a:pt x="337876" y="53372"/>
                  </a:lnTo>
                  <a:lnTo>
                    <a:pt x="335457" y="52975"/>
                  </a:lnTo>
                  <a:lnTo>
                    <a:pt x="334241" y="52856"/>
                  </a:lnTo>
                  <a:lnTo>
                    <a:pt x="332840" y="53464"/>
                  </a:lnTo>
                  <a:lnTo>
                    <a:pt x="331096" y="53874"/>
                  </a:lnTo>
                  <a:lnTo>
                    <a:pt x="327765" y="53160"/>
                  </a:lnTo>
                  <a:lnTo>
                    <a:pt x="325835" y="52552"/>
                  </a:lnTo>
                  <a:lnTo>
                    <a:pt x="323112" y="52182"/>
                  </a:lnTo>
                  <a:lnTo>
                    <a:pt x="320680" y="50438"/>
                  </a:lnTo>
                  <a:lnTo>
                    <a:pt x="318750" y="49711"/>
                  </a:lnTo>
                  <a:lnTo>
                    <a:pt x="315961" y="49446"/>
                  </a:lnTo>
                  <a:lnTo>
                    <a:pt x="311613" y="48548"/>
                  </a:lnTo>
                  <a:lnTo>
                    <a:pt x="309115" y="47636"/>
                  </a:lnTo>
                  <a:lnTo>
                    <a:pt x="307040" y="47080"/>
                  </a:lnTo>
                  <a:lnTo>
                    <a:pt x="303035" y="45045"/>
                  </a:lnTo>
                  <a:lnTo>
                    <a:pt x="300471" y="43287"/>
                  </a:lnTo>
                  <a:lnTo>
                    <a:pt x="298964" y="42996"/>
                  </a:lnTo>
                  <a:lnTo>
                    <a:pt x="297325" y="42785"/>
                  </a:lnTo>
                  <a:lnTo>
                    <a:pt x="295713" y="41661"/>
                  </a:lnTo>
                  <a:lnTo>
                    <a:pt x="294959" y="40313"/>
                  </a:lnTo>
                  <a:lnTo>
                    <a:pt x="294893" y="39467"/>
                  </a:lnTo>
                  <a:lnTo>
                    <a:pt x="294430" y="38026"/>
                  </a:lnTo>
                  <a:lnTo>
                    <a:pt x="292845" y="36652"/>
                  </a:lnTo>
                  <a:lnTo>
                    <a:pt x="291629" y="36031"/>
                  </a:lnTo>
                  <a:lnTo>
                    <a:pt x="290650" y="34986"/>
                  </a:lnTo>
                  <a:lnTo>
                    <a:pt x="289871" y="33030"/>
                  </a:lnTo>
                  <a:lnTo>
                    <a:pt x="288482" y="31048"/>
                  </a:lnTo>
                  <a:lnTo>
                    <a:pt x="287042" y="28959"/>
                  </a:lnTo>
                  <a:lnTo>
                    <a:pt x="285310" y="27413"/>
                  </a:lnTo>
                  <a:lnTo>
                    <a:pt x="283539" y="24452"/>
                  </a:lnTo>
                  <a:lnTo>
                    <a:pt x="283262" y="23236"/>
                  </a:lnTo>
                  <a:lnTo>
                    <a:pt x="282402" y="21795"/>
                  </a:lnTo>
                  <a:lnTo>
                    <a:pt x="280882" y="20725"/>
                  </a:lnTo>
                  <a:lnTo>
                    <a:pt x="277631" y="19932"/>
                  </a:lnTo>
                  <a:lnTo>
                    <a:pt x="273679" y="18888"/>
                  </a:lnTo>
                  <a:lnTo>
                    <a:pt x="267639" y="17632"/>
                  </a:lnTo>
                  <a:lnTo>
                    <a:pt x="265299" y="17513"/>
                  </a:lnTo>
                  <a:lnTo>
                    <a:pt x="263779" y="18029"/>
                  </a:lnTo>
                  <a:lnTo>
                    <a:pt x="261823" y="17421"/>
                  </a:lnTo>
                  <a:lnTo>
                    <a:pt x="259524" y="16376"/>
                  </a:lnTo>
                  <a:lnTo>
                    <a:pt x="255994" y="15293"/>
                  </a:lnTo>
                  <a:lnTo>
                    <a:pt x="251368" y="13905"/>
                  </a:lnTo>
                  <a:lnTo>
                    <a:pt x="246411" y="12345"/>
                  </a:lnTo>
                  <a:lnTo>
                    <a:pt x="241918" y="10944"/>
                  </a:lnTo>
                  <a:lnTo>
                    <a:pt x="240305" y="10600"/>
                  </a:lnTo>
                  <a:lnTo>
                    <a:pt x="235137" y="10495"/>
                  </a:lnTo>
                  <a:lnTo>
                    <a:pt x="230855" y="10296"/>
                  </a:lnTo>
                  <a:lnTo>
                    <a:pt x="228172" y="9807"/>
                  </a:lnTo>
                  <a:lnTo>
                    <a:pt x="224272" y="7851"/>
                  </a:lnTo>
                  <a:lnTo>
                    <a:pt x="222171" y="6648"/>
                  </a:lnTo>
                  <a:lnTo>
                    <a:pt x="219607" y="6093"/>
                  </a:lnTo>
                  <a:lnTo>
                    <a:pt x="217783" y="5882"/>
                  </a:lnTo>
                  <a:lnTo>
                    <a:pt x="214756" y="5247"/>
                  </a:lnTo>
                  <a:lnTo>
                    <a:pt x="208755" y="3199"/>
                  </a:lnTo>
                  <a:lnTo>
                    <a:pt x="206429" y="2234"/>
                  </a:lnTo>
                  <a:lnTo>
                    <a:pt x="205200" y="2221"/>
                  </a:lnTo>
                  <a:lnTo>
                    <a:pt x="202622" y="423"/>
                  </a:lnTo>
                  <a:lnTo>
                    <a:pt x="201010" y="0"/>
                  </a:lnTo>
                  <a:lnTo>
                    <a:pt x="200746" y="1282"/>
                  </a:lnTo>
                  <a:lnTo>
                    <a:pt x="201367" y="4322"/>
                  </a:lnTo>
                  <a:lnTo>
                    <a:pt x="201208" y="5750"/>
                  </a:lnTo>
                  <a:lnTo>
                    <a:pt x="200124" y="8565"/>
                  </a:lnTo>
                  <a:lnTo>
                    <a:pt x="195142" y="10825"/>
                  </a:lnTo>
                  <a:lnTo>
                    <a:pt x="194692" y="12001"/>
                  </a:lnTo>
                  <a:lnTo>
                    <a:pt x="194692" y="13085"/>
                  </a:lnTo>
                  <a:lnTo>
                    <a:pt x="194639" y="14605"/>
                  </a:lnTo>
                  <a:lnTo>
                    <a:pt x="195273" y="16588"/>
                  </a:lnTo>
                  <a:lnTo>
                    <a:pt x="194798" y="17130"/>
                  </a:lnTo>
                  <a:lnTo>
                    <a:pt x="193080" y="17183"/>
                  </a:lnTo>
                  <a:lnTo>
                    <a:pt x="192141" y="18095"/>
                  </a:lnTo>
                  <a:lnTo>
                    <a:pt x="192115" y="20077"/>
                  </a:lnTo>
                  <a:lnTo>
                    <a:pt x="191612" y="20857"/>
                  </a:lnTo>
                  <a:lnTo>
                    <a:pt x="192036" y="22707"/>
                  </a:lnTo>
                  <a:lnTo>
                    <a:pt x="192538" y="23514"/>
                  </a:lnTo>
                  <a:lnTo>
                    <a:pt x="192789" y="24413"/>
                  </a:lnTo>
                  <a:lnTo>
                    <a:pt x="193370" y="25840"/>
                  </a:lnTo>
                  <a:lnTo>
                    <a:pt x="193304" y="28933"/>
                  </a:lnTo>
                  <a:lnTo>
                    <a:pt x="193992" y="30744"/>
                  </a:lnTo>
                  <a:lnTo>
                    <a:pt x="195234" y="31880"/>
                  </a:lnTo>
                  <a:lnTo>
                    <a:pt x="197362" y="33414"/>
                  </a:lnTo>
                  <a:lnTo>
                    <a:pt x="198525" y="34286"/>
                  </a:lnTo>
                  <a:lnTo>
                    <a:pt x="199265" y="35317"/>
                  </a:lnTo>
                  <a:lnTo>
                    <a:pt x="199887" y="36639"/>
                  </a:lnTo>
                  <a:lnTo>
                    <a:pt x="201645" y="38463"/>
                  </a:lnTo>
                  <a:lnTo>
                    <a:pt x="203032" y="40036"/>
                  </a:lnTo>
                  <a:lnTo>
                    <a:pt x="204645" y="41146"/>
                  </a:lnTo>
                  <a:lnTo>
                    <a:pt x="206548" y="42111"/>
                  </a:lnTo>
                  <a:lnTo>
                    <a:pt x="208333" y="42428"/>
                  </a:lnTo>
                  <a:lnTo>
                    <a:pt x="209932" y="43076"/>
                  </a:lnTo>
                  <a:lnTo>
                    <a:pt x="210844" y="44344"/>
                  </a:lnTo>
                  <a:lnTo>
                    <a:pt x="211372" y="46089"/>
                  </a:lnTo>
                  <a:lnTo>
                    <a:pt x="212403" y="49393"/>
                  </a:lnTo>
                  <a:lnTo>
                    <a:pt x="212324" y="51442"/>
                  </a:lnTo>
                  <a:lnTo>
                    <a:pt x="212311" y="52724"/>
                  </a:lnTo>
                  <a:lnTo>
                    <a:pt x="212245" y="54760"/>
                  </a:lnTo>
                  <a:lnTo>
                    <a:pt x="212231" y="55540"/>
                  </a:lnTo>
                  <a:lnTo>
                    <a:pt x="210923" y="57284"/>
                  </a:lnTo>
                  <a:lnTo>
                    <a:pt x="209694" y="57773"/>
                  </a:lnTo>
                  <a:lnTo>
                    <a:pt x="208557" y="59135"/>
                  </a:lnTo>
                  <a:lnTo>
                    <a:pt x="207103" y="59201"/>
                  </a:lnTo>
                  <a:lnTo>
                    <a:pt x="205702" y="59201"/>
                  </a:lnTo>
                  <a:lnTo>
                    <a:pt x="204341" y="59505"/>
                  </a:lnTo>
                  <a:lnTo>
                    <a:pt x="203297" y="60113"/>
                  </a:lnTo>
                  <a:lnTo>
                    <a:pt x="203138" y="61976"/>
                  </a:lnTo>
                  <a:lnTo>
                    <a:pt x="201394" y="63906"/>
                  </a:lnTo>
                  <a:lnTo>
                    <a:pt x="200534" y="64778"/>
                  </a:lnTo>
                  <a:lnTo>
                    <a:pt x="197388" y="65069"/>
                  </a:lnTo>
                  <a:lnTo>
                    <a:pt x="195432" y="64223"/>
                  </a:lnTo>
                  <a:lnTo>
                    <a:pt x="194018" y="63034"/>
                  </a:lnTo>
                  <a:lnTo>
                    <a:pt x="192643" y="62346"/>
                  </a:lnTo>
                  <a:lnTo>
                    <a:pt x="190581" y="60893"/>
                  </a:lnTo>
                  <a:lnTo>
                    <a:pt x="184263" y="60100"/>
                  </a:lnTo>
                  <a:lnTo>
                    <a:pt x="182889" y="60483"/>
                  </a:lnTo>
                  <a:lnTo>
                    <a:pt x="182241" y="61012"/>
                  </a:lnTo>
                  <a:lnTo>
                    <a:pt x="180854" y="60628"/>
                  </a:lnTo>
                  <a:lnTo>
                    <a:pt x="179704" y="59914"/>
                  </a:lnTo>
                  <a:lnTo>
                    <a:pt x="178950" y="60100"/>
                  </a:lnTo>
                  <a:lnTo>
                    <a:pt x="177298" y="60536"/>
                  </a:lnTo>
                  <a:lnTo>
                    <a:pt x="175804" y="60390"/>
                  </a:lnTo>
                  <a:lnTo>
                    <a:pt x="173267" y="58936"/>
                  </a:lnTo>
                  <a:lnTo>
                    <a:pt x="170346" y="58157"/>
                  </a:lnTo>
                  <a:lnTo>
                    <a:pt x="169130" y="57707"/>
                  </a:lnTo>
                  <a:lnTo>
                    <a:pt x="168112" y="57707"/>
                  </a:lnTo>
                  <a:lnTo>
                    <a:pt x="167808" y="58408"/>
                  </a:lnTo>
                  <a:lnTo>
                    <a:pt x="166817" y="58778"/>
                  </a:lnTo>
                  <a:lnTo>
                    <a:pt x="165640" y="57932"/>
                  </a:lnTo>
                  <a:lnTo>
                    <a:pt x="164318" y="57324"/>
                  </a:lnTo>
                  <a:lnTo>
                    <a:pt x="162970" y="57337"/>
                  </a:lnTo>
                  <a:lnTo>
                    <a:pt x="161807" y="58606"/>
                  </a:lnTo>
                  <a:lnTo>
                    <a:pt x="159045" y="59214"/>
                  </a:lnTo>
                  <a:lnTo>
                    <a:pt x="158489" y="60113"/>
                  </a:lnTo>
                  <a:lnTo>
                    <a:pt x="156679" y="59994"/>
                  </a:lnTo>
                  <a:lnTo>
                    <a:pt x="155146" y="59293"/>
                  </a:lnTo>
                  <a:lnTo>
                    <a:pt x="153890" y="59214"/>
                  </a:lnTo>
                  <a:lnTo>
                    <a:pt x="150348" y="59214"/>
                  </a:lnTo>
                  <a:lnTo>
                    <a:pt x="149264" y="59452"/>
                  </a:lnTo>
                  <a:lnTo>
                    <a:pt x="147480" y="58738"/>
                  </a:lnTo>
                  <a:lnTo>
                    <a:pt x="146197" y="57456"/>
                  </a:lnTo>
                  <a:lnTo>
                    <a:pt x="143964" y="56478"/>
                  </a:lnTo>
                  <a:lnTo>
                    <a:pt x="141320" y="56359"/>
                  </a:lnTo>
                  <a:lnTo>
                    <a:pt x="139377" y="56491"/>
                  </a:lnTo>
                  <a:lnTo>
                    <a:pt x="138637" y="56914"/>
                  </a:lnTo>
                  <a:lnTo>
                    <a:pt x="137381" y="57033"/>
                  </a:lnTo>
                  <a:lnTo>
                    <a:pt x="135478" y="55262"/>
                  </a:lnTo>
                  <a:lnTo>
                    <a:pt x="133443" y="54033"/>
                  </a:lnTo>
                  <a:lnTo>
                    <a:pt x="132187" y="53134"/>
                  </a:lnTo>
                  <a:lnTo>
                    <a:pt x="130746" y="52751"/>
                  </a:lnTo>
                  <a:lnTo>
                    <a:pt x="129226" y="51601"/>
                  </a:lnTo>
                  <a:lnTo>
                    <a:pt x="128011" y="49367"/>
                  </a:lnTo>
                  <a:lnTo>
                    <a:pt x="126120" y="46591"/>
                  </a:lnTo>
                  <a:lnTo>
                    <a:pt x="124045" y="43683"/>
                  </a:lnTo>
                  <a:lnTo>
                    <a:pt x="122684" y="42454"/>
                  </a:lnTo>
                  <a:lnTo>
                    <a:pt x="118692" y="41992"/>
                  </a:lnTo>
                  <a:lnTo>
                    <a:pt x="116895" y="42111"/>
                  </a:lnTo>
                  <a:lnTo>
                    <a:pt x="112585" y="41873"/>
                  </a:lnTo>
                  <a:lnTo>
                    <a:pt x="109625" y="41701"/>
                  </a:lnTo>
                  <a:lnTo>
                    <a:pt x="108819" y="41648"/>
                  </a:lnTo>
                  <a:lnTo>
                    <a:pt x="105977" y="41331"/>
                  </a:lnTo>
                  <a:lnTo>
                    <a:pt x="103373" y="41027"/>
                  </a:lnTo>
                  <a:lnTo>
                    <a:pt x="100769" y="40829"/>
                  </a:lnTo>
                  <a:lnTo>
                    <a:pt x="99857" y="41080"/>
                  </a:lnTo>
                  <a:lnTo>
                    <a:pt x="97307" y="41146"/>
                  </a:lnTo>
                  <a:lnTo>
                    <a:pt x="94650" y="39771"/>
                  </a:lnTo>
                  <a:lnTo>
                    <a:pt x="93063" y="38185"/>
                  </a:lnTo>
                  <a:lnTo>
                    <a:pt x="92495" y="37300"/>
                  </a:lnTo>
                  <a:lnTo>
                    <a:pt x="91596" y="36388"/>
                  </a:lnTo>
                  <a:lnTo>
                    <a:pt x="89627" y="36097"/>
                  </a:lnTo>
                  <a:lnTo>
                    <a:pt x="88094" y="36374"/>
                  </a:lnTo>
                  <a:lnTo>
                    <a:pt x="88094" y="38225"/>
                  </a:lnTo>
                  <a:lnTo>
                    <a:pt x="87208" y="38978"/>
                  </a:lnTo>
                  <a:lnTo>
                    <a:pt x="85966" y="38846"/>
                  </a:lnTo>
                  <a:lnTo>
                    <a:pt x="84459" y="37828"/>
                  </a:lnTo>
                  <a:lnTo>
                    <a:pt x="81961" y="36744"/>
                  </a:lnTo>
                  <a:lnTo>
                    <a:pt x="80190" y="35713"/>
                  </a:lnTo>
                  <a:lnTo>
                    <a:pt x="77863" y="34048"/>
                  </a:lnTo>
                  <a:lnTo>
                    <a:pt x="76780" y="34431"/>
                  </a:lnTo>
                  <a:lnTo>
                    <a:pt x="76885" y="35462"/>
                  </a:lnTo>
                  <a:lnTo>
                    <a:pt x="77071" y="36467"/>
                  </a:lnTo>
                  <a:lnTo>
                    <a:pt x="76436" y="38515"/>
                  </a:lnTo>
                  <a:lnTo>
                    <a:pt x="74652" y="38740"/>
                  </a:lnTo>
                  <a:lnTo>
                    <a:pt x="71400" y="38595"/>
                  </a:lnTo>
                  <a:lnTo>
                    <a:pt x="68162" y="38701"/>
                  </a:lnTo>
                  <a:lnTo>
                    <a:pt x="66404" y="39467"/>
                  </a:lnTo>
                  <a:lnTo>
                    <a:pt x="65479" y="40842"/>
                  </a:lnTo>
                  <a:lnTo>
                    <a:pt x="65175" y="41926"/>
                  </a:lnTo>
                  <a:lnTo>
                    <a:pt x="63721" y="42296"/>
                  </a:lnTo>
                  <a:lnTo>
                    <a:pt x="62597" y="43379"/>
                  </a:lnTo>
                  <a:lnTo>
                    <a:pt x="62584" y="44860"/>
                  </a:lnTo>
                  <a:lnTo>
                    <a:pt x="60959" y="44807"/>
                  </a:lnTo>
                  <a:lnTo>
                    <a:pt x="60178" y="44992"/>
                  </a:lnTo>
                  <a:lnTo>
                    <a:pt x="58870" y="45296"/>
                  </a:lnTo>
                  <a:lnTo>
                    <a:pt x="55552" y="46102"/>
                  </a:lnTo>
                  <a:lnTo>
                    <a:pt x="54746" y="46301"/>
                  </a:lnTo>
                  <a:lnTo>
                    <a:pt x="53121" y="47702"/>
                  </a:lnTo>
                  <a:lnTo>
                    <a:pt x="51905" y="48812"/>
                  </a:lnTo>
                  <a:lnTo>
                    <a:pt x="50451" y="49301"/>
                  </a:lnTo>
                  <a:lnTo>
                    <a:pt x="50028" y="50570"/>
                  </a:lnTo>
                  <a:lnTo>
                    <a:pt x="49195" y="51588"/>
                  </a:lnTo>
                  <a:lnTo>
                    <a:pt x="46314" y="51825"/>
                  </a:lnTo>
                  <a:lnTo>
                    <a:pt x="43591" y="53107"/>
                  </a:lnTo>
                  <a:lnTo>
                    <a:pt x="42626" y="53530"/>
                  </a:lnTo>
                  <a:lnTo>
                    <a:pt x="41159" y="54482"/>
                  </a:lnTo>
                  <a:lnTo>
                    <a:pt x="38714" y="54839"/>
                  </a:lnTo>
                  <a:lnTo>
                    <a:pt x="37749" y="55103"/>
                  </a:lnTo>
                  <a:lnTo>
                    <a:pt x="36982" y="55777"/>
                  </a:lnTo>
                  <a:lnTo>
                    <a:pt x="37405" y="58104"/>
                  </a:lnTo>
                  <a:lnTo>
                    <a:pt x="35620" y="58950"/>
                  </a:lnTo>
                  <a:lnTo>
                    <a:pt x="32792" y="59095"/>
                  </a:lnTo>
                  <a:lnTo>
                    <a:pt x="31153" y="60337"/>
                  </a:lnTo>
                  <a:lnTo>
                    <a:pt x="31893" y="62531"/>
                  </a:lnTo>
                  <a:lnTo>
                    <a:pt x="33519" y="64527"/>
                  </a:lnTo>
                  <a:lnTo>
                    <a:pt x="33572" y="65426"/>
                  </a:lnTo>
                  <a:lnTo>
                    <a:pt x="32158" y="65928"/>
                  </a:lnTo>
                  <a:lnTo>
                    <a:pt x="30360" y="66999"/>
                  </a:lnTo>
                  <a:lnTo>
                    <a:pt x="29211" y="68347"/>
                  </a:lnTo>
                  <a:lnTo>
                    <a:pt x="27122" y="68360"/>
                  </a:lnTo>
                  <a:lnTo>
                    <a:pt x="25734" y="67924"/>
                  </a:lnTo>
                  <a:lnTo>
                    <a:pt x="25219" y="68783"/>
                  </a:lnTo>
                  <a:lnTo>
                    <a:pt x="25456" y="70528"/>
                  </a:lnTo>
                  <a:lnTo>
                    <a:pt x="24293" y="71374"/>
                  </a:lnTo>
                  <a:lnTo>
                    <a:pt x="22417" y="72154"/>
                  </a:lnTo>
                  <a:lnTo>
                    <a:pt x="21478" y="71863"/>
                  </a:lnTo>
                  <a:lnTo>
                    <a:pt x="20646" y="71202"/>
                  </a:lnTo>
                  <a:lnTo>
                    <a:pt x="19298" y="70317"/>
                  </a:lnTo>
                  <a:lnTo>
                    <a:pt x="18637" y="70647"/>
                  </a:lnTo>
                  <a:lnTo>
                    <a:pt x="19099" y="71916"/>
                  </a:lnTo>
                  <a:lnTo>
                    <a:pt x="18861" y="72828"/>
                  </a:lnTo>
                  <a:lnTo>
                    <a:pt x="17063" y="72894"/>
                  </a:lnTo>
                  <a:lnTo>
                    <a:pt x="15437" y="72392"/>
                  </a:lnTo>
                  <a:lnTo>
                    <a:pt x="14103" y="71797"/>
                  </a:lnTo>
                  <a:lnTo>
                    <a:pt x="12213" y="71889"/>
                  </a:lnTo>
                  <a:lnTo>
                    <a:pt x="10336" y="72167"/>
                  </a:lnTo>
                  <a:lnTo>
                    <a:pt x="8935" y="71889"/>
                  </a:lnTo>
                  <a:lnTo>
                    <a:pt x="7837" y="72167"/>
                  </a:lnTo>
                  <a:lnTo>
                    <a:pt x="4930" y="72735"/>
                  </a:lnTo>
                  <a:lnTo>
                    <a:pt x="4494" y="74665"/>
                  </a:lnTo>
                  <a:lnTo>
                    <a:pt x="5419" y="76952"/>
                  </a:lnTo>
                  <a:lnTo>
                    <a:pt x="5498" y="78115"/>
                  </a:lnTo>
                  <a:lnTo>
                    <a:pt x="4018" y="79119"/>
                  </a:lnTo>
                  <a:lnTo>
                    <a:pt x="3502" y="80031"/>
                  </a:lnTo>
                  <a:lnTo>
                    <a:pt x="2591" y="80639"/>
                  </a:lnTo>
                  <a:lnTo>
                    <a:pt x="92" y="80705"/>
                  </a:lnTo>
                  <a:lnTo>
                    <a:pt x="0" y="80705"/>
                  </a:lnTo>
                  <a:lnTo>
                    <a:pt x="753" y="81974"/>
                  </a:lnTo>
                  <a:lnTo>
                    <a:pt x="965" y="82966"/>
                  </a:lnTo>
                  <a:lnTo>
                    <a:pt x="1916" y="84301"/>
                  </a:lnTo>
                  <a:lnTo>
                    <a:pt x="3093" y="85173"/>
                  </a:lnTo>
                  <a:lnTo>
                    <a:pt x="3211" y="86125"/>
                  </a:lnTo>
                  <a:lnTo>
                    <a:pt x="2287" y="86680"/>
                  </a:lnTo>
                  <a:lnTo>
                    <a:pt x="1454" y="87420"/>
                  </a:lnTo>
                  <a:lnTo>
                    <a:pt x="1612" y="88438"/>
                  </a:lnTo>
                  <a:lnTo>
                    <a:pt x="3568" y="89706"/>
                  </a:lnTo>
                  <a:lnTo>
                    <a:pt x="4560" y="90922"/>
                  </a:lnTo>
                  <a:lnTo>
                    <a:pt x="7270" y="91649"/>
                  </a:lnTo>
                  <a:lnTo>
                    <a:pt x="9477" y="92469"/>
                  </a:lnTo>
                  <a:lnTo>
                    <a:pt x="10495" y="93249"/>
                  </a:lnTo>
                  <a:lnTo>
                    <a:pt x="10640" y="94148"/>
                  </a:lnTo>
                  <a:lnTo>
                    <a:pt x="10164" y="95099"/>
                  </a:lnTo>
                  <a:lnTo>
                    <a:pt x="9728" y="96117"/>
                  </a:lnTo>
                  <a:lnTo>
                    <a:pt x="9873" y="96738"/>
                  </a:lnTo>
                  <a:lnTo>
                    <a:pt x="10429" y="97452"/>
                  </a:lnTo>
                  <a:lnTo>
                    <a:pt x="12437" y="97928"/>
                  </a:lnTo>
                  <a:lnTo>
                    <a:pt x="14856" y="98721"/>
                  </a:lnTo>
                  <a:lnTo>
                    <a:pt x="18584" y="99738"/>
                  </a:lnTo>
                  <a:lnTo>
                    <a:pt x="21623" y="101642"/>
                  </a:lnTo>
                  <a:lnTo>
                    <a:pt x="24095" y="102157"/>
                  </a:lnTo>
                  <a:lnTo>
                    <a:pt x="25933" y="104021"/>
                  </a:lnTo>
                  <a:lnTo>
                    <a:pt x="27214" y="106704"/>
                  </a:lnTo>
                  <a:lnTo>
                    <a:pt x="30096" y="108079"/>
                  </a:lnTo>
                  <a:lnTo>
                    <a:pt x="34286" y="109969"/>
                  </a:lnTo>
                  <a:lnTo>
                    <a:pt x="36176" y="110326"/>
                  </a:lnTo>
                  <a:lnTo>
                    <a:pt x="37788" y="111409"/>
                  </a:lnTo>
                  <a:lnTo>
                    <a:pt x="39983" y="112718"/>
                  </a:lnTo>
                  <a:lnTo>
                    <a:pt x="41648" y="113128"/>
                  </a:lnTo>
                  <a:lnTo>
                    <a:pt x="43498" y="113313"/>
                  </a:lnTo>
                  <a:lnTo>
                    <a:pt x="45930" y="112097"/>
                  </a:lnTo>
                  <a:lnTo>
                    <a:pt x="49168" y="111978"/>
                  </a:lnTo>
                  <a:lnTo>
                    <a:pt x="51244" y="112678"/>
                  </a:lnTo>
                  <a:lnTo>
                    <a:pt x="54006" y="115295"/>
                  </a:lnTo>
                  <a:lnTo>
                    <a:pt x="55540" y="116128"/>
                  </a:lnTo>
                  <a:lnTo>
                    <a:pt x="56557" y="116855"/>
                  </a:lnTo>
                  <a:lnTo>
                    <a:pt x="57998" y="117569"/>
                  </a:lnTo>
                  <a:lnTo>
                    <a:pt x="59201" y="117674"/>
                  </a:lnTo>
                  <a:lnTo>
                    <a:pt x="60707" y="117093"/>
                  </a:lnTo>
                  <a:lnTo>
                    <a:pt x="61302" y="115930"/>
                  </a:lnTo>
                  <a:lnTo>
                    <a:pt x="62915" y="116168"/>
                  </a:lnTo>
                  <a:lnTo>
                    <a:pt x="63787" y="116921"/>
                  </a:lnTo>
                  <a:lnTo>
                    <a:pt x="64594" y="118216"/>
                  </a:lnTo>
                  <a:lnTo>
                    <a:pt x="66047" y="119816"/>
                  </a:lnTo>
                  <a:lnTo>
                    <a:pt x="68466" y="121018"/>
                  </a:lnTo>
                  <a:lnTo>
                    <a:pt x="71453" y="121732"/>
                  </a:lnTo>
                  <a:lnTo>
                    <a:pt x="72061" y="122314"/>
                  </a:lnTo>
                  <a:lnTo>
                    <a:pt x="73092" y="123926"/>
                  </a:lnTo>
                  <a:lnTo>
                    <a:pt x="74268" y="125037"/>
                  </a:lnTo>
                  <a:lnTo>
                    <a:pt x="75828" y="126490"/>
                  </a:lnTo>
                  <a:lnTo>
                    <a:pt x="77837" y="129147"/>
                  </a:lnTo>
                  <a:lnTo>
                    <a:pt x="78921" y="131341"/>
                  </a:lnTo>
                  <a:lnTo>
                    <a:pt x="79833" y="132544"/>
                  </a:lnTo>
                  <a:lnTo>
                    <a:pt x="81881" y="134513"/>
                  </a:lnTo>
                  <a:lnTo>
                    <a:pt x="85133" y="137646"/>
                  </a:lnTo>
                  <a:lnTo>
                    <a:pt x="87790" y="140316"/>
                  </a:lnTo>
                  <a:lnTo>
                    <a:pt x="89852" y="140831"/>
                  </a:lnTo>
                  <a:lnTo>
                    <a:pt x="91755" y="141677"/>
                  </a:lnTo>
                  <a:lnTo>
                    <a:pt x="93447" y="143647"/>
                  </a:lnTo>
                  <a:lnTo>
                    <a:pt x="96579" y="147361"/>
                  </a:lnTo>
                  <a:lnTo>
                    <a:pt x="97822" y="149779"/>
                  </a:lnTo>
                  <a:lnTo>
                    <a:pt x="98681" y="151590"/>
                  </a:lnTo>
                  <a:lnTo>
                    <a:pt x="99553" y="152410"/>
                  </a:lnTo>
                  <a:lnTo>
                    <a:pt x="100069" y="153428"/>
                  </a:lnTo>
                  <a:lnTo>
                    <a:pt x="100240" y="157327"/>
                  </a:lnTo>
                  <a:lnTo>
                    <a:pt x="99751" y="159085"/>
                  </a:lnTo>
                  <a:lnTo>
                    <a:pt x="100188" y="160565"/>
                  </a:lnTo>
                  <a:lnTo>
                    <a:pt x="102011" y="163142"/>
                  </a:lnTo>
                  <a:lnTo>
                    <a:pt x="103889" y="165125"/>
                  </a:lnTo>
                  <a:lnTo>
                    <a:pt x="104748" y="167041"/>
                  </a:lnTo>
                  <a:lnTo>
                    <a:pt x="104364" y="168429"/>
                  </a:lnTo>
                  <a:lnTo>
                    <a:pt x="103439" y="170187"/>
                  </a:lnTo>
                  <a:lnTo>
                    <a:pt x="103069" y="171178"/>
                  </a:lnTo>
                  <a:lnTo>
                    <a:pt x="102144" y="172064"/>
                  </a:lnTo>
                  <a:lnTo>
                    <a:pt x="101562" y="175434"/>
                  </a:lnTo>
                  <a:lnTo>
                    <a:pt x="102144" y="179175"/>
                  </a:lnTo>
                  <a:lnTo>
                    <a:pt x="102699" y="181091"/>
                  </a:lnTo>
                  <a:lnTo>
                    <a:pt x="103968" y="182479"/>
                  </a:lnTo>
                  <a:lnTo>
                    <a:pt x="105805" y="184013"/>
                  </a:lnTo>
                  <a:lnTo>
                    <a:pt x="106625" y="185348"/>
                  </a:lnTo>
                  <a:lnTo>
                    <a:pt x="109784" y="188295"/>
                  </a:lnTo>
                  <a:lnTo>
                    <a:pt x="111039" y="190132"/>
                  </a:lnTo>
                  <a:lnTo>
                    <a:pt x="111885" y="190198"/>
                  </a:lnTo>
                  <a:lnTo>
                    <a:pt x="112533" y="189590"/>
                  </a:lnTo>
                  <a:lnTo>
                    <a:pt x="114674" y="189551"/>
                  </a:lnTo>
                  <a:lnTo>
                    <a:pt x="116881" y="190198"/>
                  </a:lnTo>
                  <a:lnTo>
                    <a:pt x="119300" y="191546"/>
                  </a:lnTo>
                  <a:lnTo>
                    <a:pt x="121600" y="192273"/>
                  </a:lnTo>
                  <a:lnTo>
                    <a:pt x="124402" y="192088"/>
                  </a:lnTo>
                  <a:lnTo>
                    <a:pt x="126239" y="192815"/>
                  </a:lnTo>
                  <a:lnTo>
                    <a:pt x="128129" y="193410"/>
                  </a:lnTo>
                  <a:lnTo>
                    <a:pt x="131645" y="193622"/>
                  </a:lnTo>
                  <a:lnTo>
                    <a:pt x="134209" y="193608"/>
                  </a:lnTo>
                  <a:lnTo>
                    <a:pt x="138175" y="193635"/>
                  </a:lnTo>
                  <a:lnTo>
                    <a:pt x="141730" y="194547"/>
                  </a:lnTo>
                  <a:lnTo>
                    <a:pt x="147638" y="195274"/>
                  </a:lnTo>
                  <a:lnTo>
                    <a:pt x="151088" y="195208"/>
                  </a:lnTo>
                  <a:lnTo>
                    <a:pt x="155490" y="194534"/>
                  </a:lnTo>
                  <a:lnTo>
                    <a:pt x="158529" y="194957"/>
                  </a:lnTo>
                  <a:lnTo>
                    <a:pt x="167398" y="198248"/>
                  </a:lnTo>
                  <a:lnTo>
                    <a:pt x="172791" y="199318"/>
                  </a:lnTo>
                  <a:lnTo>
                    <a:pt x="176412" y="200508"/>
                  </a:lnTo>
                  <a:lnTo>
                    <a:pt x="179386" y="202398"/>
                  </a:lnTo>
                  <a:lnTo>
                    <a:pt x="183100" y="205345"/>
                  </a:lnTo>
                  <a:lnTo>
                    <a:pt x="185664" y="206694"/>
                  </a:lnTo>
                  <a:lnTo>
                    <a:pt x="191401" y="207500"/>
                  </a:lnTo>
                  <a:lnTo>
                    <a:pt x="196503" y="210936"/>
                  </a:lnTo>
                  <a:lnTo>
                    <a:pt x="199926" y="212232"/>
                  </a:lnTo>
                  <a:lnTo>
                    <a:pt x="206165" y="215549"/>
                  </a:lnTo>
                  <a:lnTo>
                    <a:pt x="210157" y="216845"/>
                  </a:lnTo>
                  <a:lnTo>
                    <a:pt x="214769" y="218047"/>
                  </a:lnTo>
                  <a:lnTo>
                    <a:pt x="221312" y="217545"/>
                  </a:lnTo>
                  <a:lnTo>
                    <a:pt x="221867" y="217994"/>
                  </a:lnTo>
                  <a:lnTo>
                    <a:pt x="222092" y="219792"/>
                  </a:lnTo>
                  <a:lnTo>
                    <a:pt x="222699" y="222264"/>
                  </a:lnTo>
                  <a:lnTo>
                    <a:pt x="223427" y="224061"/>
                  </a:lnTo>
                  <a:lnTo>
                    <a:pt x="224484" y="224973"/>
                  </a:lnTo>
                  <a:lnTo>
                    <a:pt x="227299" y="225502"/>
                  </a:lnTo>
                  <a:lnTo>
                    <a:pt x="228872" y="226388"/>
                  </a:lnTo>
                  <a:lnTo>
                    <a:pt x="230498" y="228066"/>
                  </a:lnTo>
                  <a:lnTo>
                    <a:pt x="231476" y="229124"/>
                  </a:lnTo>
                  <a:lnTo>
                    <a:pt x="235745" y="234291"/>
                  </a:lnTo>
                  <a:lnTo>
                    <a:pt x="242341" y="241944"/>
                  </a:lnTo>
                  <a:lnTo>
                    <a:pt x="243927" y="244879"/>
                  </a:lnTo>
                  <a:lnTo>
                    <a:pt x="245883" y="246782"/>
                  </a:lnTo>
                  <a:lnTo>
                    <a:pt x="250892" y="249782"/>
                  </a:lnTo>
                  <a:lnTo>
                    <a:pt x="253787" y="252016"/>
                  </a:lnTo>
                  <a:lnTo>
                    <a:pt x="257699" y="254355"/>
                  </a:lnTo>
                  <a:lnTo>
                    <a:pt x="259550" y="256523"/>
                  </a:lnTo>
                  <a:lnTo>
                    <a:pt x="260898" y="259325"/>
                  </a:lnTo>
                  <a:lnTo>
                    <a:pt x="261942" y="260052"/>
                  </a:lnTo>
                  <a:lnTo>
                    <a:pt x="267110" y="259405"/>
                  </a:lnTo>
                  <a:lnTo>
                    <a:pt x="271644" y="258955"/>
                  </a:lnTo>
                  <a:lnTo>
                    <a:pt x="279759" y="258149"/>
                  </a:lnTo>
                  <a:lnTo>
                    <a:pt x="291985" y="259616"/>
                  </a:lnTo>
                  <a:lnTo>
                    <a:pt x="304568" y="261030"/>
                  </a:lnTo>
                  <a:lnTo>
                    <a:pt x="315698" y="262273"/>
                  </a:lnTo>
                  <a:lnTo>
                    <a:pt x="321183" y="262894"/>
                  </a:lnTo>
                  <a:lnTo>
                    <a:pt x="333541" y="264202"/>
                  </a:lnTo>
                  <a:lnTo>
                    <a:pt x="339409" y="262524"/>
                  </a:lnTo>
                  <a:lnTo>
                    <a:pt x="344009" y="261215"/>
                  </a:lnTo>
                  <a:lnTo>
                    <a:pt x="346401" y="261400"/>
                  </a:lnTo>
                  <a:lnTo>
                    <a:pt x="356830" y="262881"/>
                  </a:lnTo>
                  <a:lnTo>
                    <a:pt x="362910" y="263674"/>
                  </a:lnTo>
                  <a:lnTo>
                    <a:pt x="370589" y="264665"/>
                  </a:lnTo>
                  <a:lnTo>
                    <a:pt x="375770" y="265035"/>
                  </a:lnTo>
                  <a:lnTo>
                    <a:pt x="379881" y="265009"/>
                  </a:lnTo>
                  <a:lnTo>
                    <a:pt x="381956" y="265432"/>
                  </a:lnTo>
                  <a:lnTo>
                    <a:pt x="384071" y="266066"/>
                  </a:lnTo>
                  <a:lnTo>
                    <a:pt x="385683" y="267005"/>
                  </a:lnTo>
                  <a:lnTo>
                    <a:pt x="391459" y="271750"/>
                  </a:lnTo>
                  <a:lnTo>
                    <a:pt x="394460" y="273851"/>
                  </a:lnTo>
                  <a:lnTo>
                    <a:pt x="399297" y="275424"/>
                  </a:lnTo>
                  <a:lnTo>
                    <a:pt x="409580" y="277235"/>
                  </a:lnTo>
                  <a:lnTo>
                    <a:pt x="415316" y="278332"/>
                  </a:lnTo>
                  <a:lnTo>
                    <a:pt x="421899" y="279601"/>
                  </a:lnTo>
                  <a:lnTo>
                    <a:pt x="426684" y="281504"/>
                  </a:lnTo>
                  <a:lnTo>
                    <a:pt x="432222" y="283711"/>
                  </a:lnTo>
                  <a:lnTo>
                    <a:pt x="439385" y="286593"/>
                  </a:lnTo>
                  <a:lnTo>
                    <a:pt x="445373" y="285337"/>
                  </a:lnTo>
                  <a:lnTo>
                    <a:pt x="451823" y="283989"/>
                  </a:lnTo>
                  <a:lnTo>
                    <a:pt x="455855" y="283130"/>
                  </a:lnTo>
                  <a:lnTo>
                    <a:pt x="458405" y="289130"/>
                  </a:lnTo>
                  <a:lnTo>
                    <a:pt x="464895" y="289619"/>
                  </a:lnTo>
                  <a:lnTo>
                    <a:pt x="466838" y="289540"/>
                  </a:lnTo>
                  <a:lnTo>
                    <a:pt x="470182" y="290875"/>
                  </a:lnTo>
                  <a:lnTo>
                    <a:pt x="471504" y="290307"/>
                  </a:lnTo>
                  <a:lnTo>
                    <a:pt x="472429" y="289012"/>
                  </a:lnTo>
                  <a:lnTo>
                    <a:pt x="473407" y="286950"/>
                  </a:lnTo>
                  <a:lnTo>
                    <a:pt x="475694" y="286051"/>
                  </a:lnTo>
                  <a:lnTo>
                    <a:pt x="479329" y="283751"/>
                  </a:lnTo>
                  <a:lnTo>
                    <a:pt x="480214" y="283183"/>
                  </a:lnTo>
                  <a:lnTo>
                    <a:pt x="485660" y="279931"/>
                  </a:lnTo>
                  <a:lnTo>
                    <a:pt x="494132" y="275913"/>
                  </a:lnTo>
                  <a:lnTo>
                    <a:pt x="497859" y="273957"/>
                  </a:lnTo>
                  <a:lnTo>
                    <a:pt x="499036" y="273534"/>
                  </a:lnTo>
                  <a:lnTo>
                    <a:pt x="501190" y="272543"/>
                  </a:lnTo>
                  <a:lnTo>
                    <a:pt x="502631" y="271855"/>
                  </a:lnTo>
                  <a:lnTo>
                    <a:pt x="505472" y="271300"/>
                  </a:lnTo>
                  <a:lnTo>
                    <a:pt x="509517" y="270957"/>
                  </a:lnTo>
                  <a:lnTo>
                    <a:pt x="513760" y="270190"/>
                  </a:lnTo>
                  <a:lnTo>
                    <a:pt x="523488" y="268776"/>
                  </a:lnTo>
                  <a:lnTo>
                    <a:pt x="524730" y="268643"/>
                  </a:lnTo>
                  <a:lnTo>
                    <a:pt x="530295" y="268062"/>
                  </a:lnTo>
                  <a:lnTo>
                    <a:pt x="532516" y="267507"/>
                  </a:lnTo>
                  <a:lnTo>
                    <a:pt x="536335" y="267798"/>
                  </a:lnTo>
                  <a:lnTo>
                    <a:pt x="541252" y="268009"/>
                  </a:lnTo>
                  <a:lnTo>
                    <a:pt x="544622" y="268366"/>
                  </a:lnTo>
                  <a:lnTo>
                    <a:pt x="548746" y="268075"/>
                  </a:lnTo>
                  <a:lnTo>
                    <a:pt x="554403" y="267692"/>
                  </a:lnTo>
                  <a:lnTo>
                    <a:pt x="559161" y="267758"/>
                  </a:lnTo>
                  <a:lnTo>
                    <a:pt x="561289" y="267269"/>
                  </a:lnTo>
                  <a:lnTo>
                    <a:pt x="564052" y="265775"/>
                  </a:lnTo>
                  <a:lnTo>
                    <a:pt x="565837" y="264599"/>
                  </a:lnTo>
                  <a:lnTo>
                    <a:pt x="568823" y="263158"/>
                  </a:lnTo>
                  <a:lnTo>
                    <a:pt x="572656" y="261678"/>
                  </a:lnTo>
                  <a:lnTo>
                    <a:pt x="575181" y="260330"/>
                  </a:lnTo>
                  <a:lnTo>
                    <a:pt x="576846" y="259431"/>
                  </a:lnTo>
                  <a:lnTo>
                    <a:pt x="578975" y="258585"/>
                  </a:lnTo>
                  <a:lnTo>
                    <a:pt x="579133" y="257501"/>
                  </a:lnTo>
                  <a:lnTo>
                    <a:pt x="579463" y="256669"/>
                  </a:lnTo>
                  <a:lnTo>
                    <a:pt x="580151" y="255267"/>
                  </a:lnTo>
                  <a:lnTo>
                    <a:pt x="581341" y="252664"/>
                  </a:lnTo>
                  <a:lnTo>
                    <a:pt x="582107" y="250390"/>
                  </a:lnTo>
                  <a:lnTo>
                    <a:pt x="582530" y="249386"/>
                  </a:lnTo>
                  <a:lnTo>
                    <a:pt x="583508" y="247112"/>
                  </a:lnTo>
                  <a:lnTo>
                    <a:pt x="584367" y="245407"/>
                  </a:lnTo>
                  <a:lnTo>
                    <a:pt x="585385" y="243094"/>
                  </a:lnTo>
                  <a:lnTo>
                    <a:pt x="586826" y="242354"/>
                  </a:lnTo>
                  <a:lnTo>
                    <a:pt x="588782" y="241720"/>
                  </a:lnTo>
                  <a:lnTo>
                    <a:pt x="593659" y="239459"/>
                  </a:lnTo>
                  <a:lnTo>
                    <a:pt x="594611" y="238970"/>
                  </a:lnTo>
                  <a:lnTo>
                    <a:pt x="595562" y="238865"/>
                  </a:lnTo>
                  <a:lnTo>
                    <a:pt x="596792" y="237041"/>
                  </a:lnTo>
                  <a:lnTo>
                    <a:pt x="597809" y="235468"/>
                  </a:lnTo>
                  <a:lnTo>
                    <a:pt x="598391" y="234278"/>
                  </a:lnTo>
                  <a:lnTo>
                    <a:pt x="600598" y="233855"/>
                  </a:lnTo>
                  <a:lnTo>
                    <a:pt x="601431" y="232996"/>
                  </a:lnTo>
                  <a:lnTo>
                    <a:pt x="601100" y="231886"/>
                  </a:lnTo>
                  <a:lnTo>
                    <a:pt x="600017" y="230181"/>
                  </a:lnTo>
                  <a:lnTo>
                    <a:pt x="598008" y="228436"/>
                  </a:lnTo>
                  <a:lnTo>
                    <a:pt x="596290" y="226916"/>
                  </a:lnTo>
                  <a:lnTo>
                    <a:pt x="591438" y="224008"/>
                  </a:lnTo>
                  <a:lnTo>
                    <a:pt x="588729" y="222211"/>
                  </a:lnTo>
                  <a:lnTo>
                    <a:pt x="585741" y="219898"/>
                  </a:lnTo>
                  <a:lnTo>
                    <a:pt x="583931" y="217717"/>
                  </a:lnTo>
                  <a:lnTo>
                    <a:pt x="581975" y="216329"/>
                  </a:lnTo>
                  <a:lnTo>
                    <a:pt x="580772" y="215100"/>
                  </a:lnTo>
                  <a:lnTo>
                    <a:pt x="580270" y="213686"/>
                  </a:lnTo>
                  <a:lnTo>
                    <a:pt x="580798" y="211161"/>
                  </a:lnTo>
                  <a:lnTo>
                    <a:pt x="580587" y="209562"/>
                  </a:lnTo>
                  <a:lnTo>
                    <a:pt x="579939" y="206746"/>
                  </a:lnTo>
                  <a:lnTo>
                    <a:pt x="579530" y="202530"/>
                  </a:lnTo>
                  <a:lnTo>
                    <a:pt x="579899" y="200548"/>
                  </a:lnTo>
                  <a:lnTo>
                    <a:pt x="580507" y="198631"/>
                  </a:lnTo>
                  <a:lnTo>
                    <a:pt x="582530" y="193754"/>
                  </a:lnTo>
                  <a:lnTo>
                    <a:pt x="585292" y="193278"/>
                  </a:lnTo>
                  <a:lnTo>
                    <a:pt x="587341" y="193793"/>
                  </a:lnTo>
                  <a:lnTo>
                    <a:pt x="591346" y="193780"/>
                  </a:lnTo>
                  <a:lnTo>
                    <a:pt x="594082" y="193912"/>
                  </a:lnTo>
                  <a:lnTo>
                    <a:pt x="596699" y="195208"/>
                  </a:lnTo>
                  <a:lnTo>
                    <a:pt x="600135" y="200045"/>
                  </a:lnTo>
                  <a:lnTo>
                    <a:pt x="603070" y="200984"/>
                  </a:lnTo>
                  <a:lnTo>
                    <a:pt x="611741" y="202993"/>
                  </a:lnTo>
                  <a:lnTo>
                    <a:pt x="615230" y="203416"/>
                  </a:lnTo>
                  <a:lnTo>
                    <a:pt x="617622" y="203495"/>
                  </a:lnTo>
                  <a:lnTo>
                    <a:pt x="621415" y="204156"/>
                  </a:lnTo>
                  <a:lnTo>
                    <a:pt x="622658" y="204301"/>
                  </a:lnTo>
                  <a:lnTo>
                    <a:pt x="624654" y="204751"/>
                  </a:lnTo>
                  <a:lnTo>
                    <a:pt x="625883" y="204275"/>
                  </a:lnTo>
                  <a:lnTo>
                    <a:pt x="627257" y="202557"/>
                  </a:lnTo>
                  <a:lnTo>
                    <a:pt x="629095" y="200640"/>
                  </a:lnTo>
                  <a:lnTo>
                    <a:pt x="630073" y="200191"/>
                  </a:lnTo>
                  <a:lnTo>
                    <a:pt x="631884" y="199358"/>
                  </a:lnTo>
                  <a:lnTo>
                    <a:pt x="632611" y="198578"/>
                  </a:lnTo>
                  <a:lnTo>
                    <a:pt x="633470" y="194150"/>
                  </a:lnTo>
                  <a:lnTo>
                    <a:pt x="635161" y="192472"/>
                  </a:lnTo>
                  <a:lnTo>
                    <a:pt x="636985" y="189960"/>
                  </a:lnTo>
                  <a:lnTo>
                    <a:pt x="637541" y="188057"/>
                  </a:lnTo>
                  <a:lnTo>
                    <a:pt x="637263" y="186841"/>
                  </a:lnTo>
                  <a:lnTo>
                    <a:pt x="636919" y="185506"/>
                  </a:lnTo>
                  <a:lnTo>
                    <a:pt x="637527" y="184806"/>
                  </a:lnTo>
                  <a:lnTo>
                    <a:pt x="639074" y="184171"/>
                  </a:lnTo>
                  <a:lnTo>
                    <a:pt x="641096" y="183999"/>
                  </a:lnTo>
                  <a:lnTo>
                    <a:pt x="645709" y="185136"/>
                  </a:lnTo>
                  <a:lnTo>
                    <a:pt x="650969" y="184806"/>
                  </a:lnTo>
                  <a:lnTo>
                    <a:pt x="652107" y="184647"/>
                  </a:lnTo>
                  <a:lnTo>
                    <a:pt x="656733" y="183986"/>
                  </a:lnTo>
                  <a:lnTo>
                    <a:pt x="658689" y="183444"/>
                  </a:lnTo>
                  <a:lnTo>
                    <a:pt x="661583" y="182929"/>
                  </a:lnTo>
                  <a:lnTo>
                    <a:pt x="662905" y="180827"/>
                  </a:lnTo>
                  <a:lnTo>
                    <a:pt x="664848" y="178316"/>
                  </a:lnTo>
                  <a:lnTo>
                    <a:pt x="666473" y="176915"/>
                  </a:lnTo>
                  <a:lnTo>
                    <a:pt x="667901" y="176650"/>
                  </a:lnTo>
                  <a:lnTo>
                    <a:pt x="669117" y="175197"/>
                  </a:lnTo>
                  <a:lnTo>
                    <a:pt x="669263" y="173637"/>
                  </a:lnTo>
                  <a:lnTo>
                    <a:pt x="668298" y="172276"/>
                  </a:lnTo>
                  <a:lnTo>
                    <a:pt x="667346" y="171139"/>
                  </a:lnTo>
                  <a:lnTo>
                    <a:pt x="667412" y="169037"/>
                  </a:lnTo>
                  <a:lnTo>
                    <a:pt x="667571" y="165363"/>
                  </a:lnTo>
                  <a:lnTo>
                    <a:pt x="668615" y="163645"/>
                  </a:lnTo>
                  <a:lnTo>
                    <a:pt x="669487" y="162257"/>
                  </a:lnTo>
                  <a:lnTo>
                    <a:pt x="669341" y="160036"/>
                  </a:lnTo>
                  <a:lnTo>
                    <a:pt x="670267" y="159389"/>
                  </a:lnTo>
                  <a:lnTo>
                    <a:pt x="671681" y="159151"/>
                  </a:lnTo>
                  <a:lnTo>
                    <a:pt x="673069" y="157644"/>
                  </a:lnTo>
                  <a:lnTo>
                    <a:pt x="674497" y="157327"/>
                  </a:lnTo>
                  <a:lnTo>
                    <a:pt x="677536" y="158054"/>
                  </a:lnTo>
                  <a:lnTo>
                    <a:pt x="681568" y="158239"/>
                  </a:lnTo>
                  <a:lnTo>
                    <a:pt x="684119" y="158305"/>
                  </a:lnTo>
                  <a:lnTo>
                    <a:pt x="685401" y="158040"/>
                  </a:lnTo>
                  <a:lnTo>
                    <a:pt x="685493" y="157234"/>
                  </a:lnTo>
                  <a:lnTo>
                    <a:pt x="684820" y="155978"/>
                  </a:lnTo>
                  <a:lnTo>
                    <a:pt x="684145" y="153190"/>
                  </a:lnTo>
                  <a:lnTo>
                    <a:pt x="683960" y="152278"/>
                  </a:lnTo>
                  <a:lnTo>
                    <a:pt x="684449" y="151855"/>
                  </a:lnTo>
                  <a:lnTo>
                    <a:pt x="686829" y="151802"/>
                  </a:lnTo>
                  <a:lnTo>
                    <a:pt x="688996" y="152793"/>
                  </a:lnTo>
                  <a:lnTo>
                    <a:pt x="690556" y="153626"/>
                  </a:lnTo>
                  <a:lnTo>
                    <a:pt x="692168" y="153731"/>
                  </a:lnTo>
                  <a:lnTo>
                    <a:pt x="693477" y="153190"/>
                  </a:lnTo>
                  <a:lnTo>
                    <a:pt x="694429" y="150943"/>
                  </a:lnTo>
                  <a:lnTo>
                    <a:pt x="697297" y="149634"/>
                  </a:lnTo>
                  <a:lnTo>
                    <a:pt x="699015" y="149304"/>
                  </a:lnTo>
                  <a:lnTo>
                    <a:pt x="701817" y="148246"/>
                  </a:lnTo>
                  <a:lnTo>
                    <a:pt x="704130" y="148616"/>
                  </a:lnTo>
                  <a:lnTo>
                    <a:pt x="708201" y="148934"/>
                  </a:lnTo>
                  <a:lnTo>
                    <a:pt x="709562" y="148669"/>
                  </a:lnTo>
                  <a:lnTo>
                    <a:pt x="711360" y="148934"/>
                  </a:lnTo>
                  <a:lnTo>
                    <a:pt x="712020" y="147414"/>
                  </a:lnTo>
                  <a:lnTo>
                    <a:pt x="713012" y="147043"/>
                  </a:lnTo>
                  <a:lnTo>
                    <a:pt x="715893" y="147744"/>
                  </a:lnTo>
                  <a:lnTo>
                    <a:pt x="718114" y="148920"/>
                  </a:lnTo>
                  <a:lnTo>
                    <a:pt x="721868" y="150401"/>
                  </a:lnTo>
                  <a:lnTo>
                    <a:pt x="726005" y="151088"/>
                  </a:lnTo>
                  <a:lnTo>
                    <a:pt x="728952" y="150731"/>
                  </a:lnTo>
                  <a:lnTo>
                    <a:pt x="732534" y="151366"/>
                  </a:lnTo>
                  <a:lnTo>
                    <a:pt x="734424" y="151313"/>
                  </a:lnTo>
                  <a:lnTo>
                    <a:pt x="735006" y="150718"/>
                  </a:lnTo>
                  <a:lnTo>
                    <a:pt x="736988" y="14947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4" name="Volný tvar: obrazec 121">
              <a:extLst>
                <a:ext uri="{FF2B5EF4-FFF2-40B4-BE49-F238E27FC236}">
                  <a16:creationId xmlns:a16="http://schemas.microsoft.com/office/drawing/2014/main" id="{7B661707-D873-84CB-57CF-AE65DDF3E36D}"/>
                </a:ext>
              </a:extLst>
            </p:cNvPr>
            <p:cNvSpPr/>
            <p:nvPr/>
          </p:nvSpPr>
          <p:spPr>
            <a:xfrm>
              <a:off x="3467771" y="3577411"/>
              <a:ext cx="1475" cy="1138"/>
            </a:xfrm>
            <a:custGeom>
              <a:avLst/>
              <a:gdLst>
                <a:gd name="connsiteX0" fmla="*/ 1348 w 1387"/>
                <a:gd name="connsiteY0" fmla="*/ 251 h 1070"/>
                <a:gd name="connsiteX1" fmla="*/ 846 w 1387"/>
                <a:gd name="connsiteY1" fmla="*/ 0 h 1070"/>
                <a:gd name="connsiteX2" fmla="*/ 410 w 1387"/>
                <a:gd name="connsiteY2" fmla="*/ 145 h 1070"/>
                <a:gd name="connsiteX3" fmla="*/ 66 w 1387"/>
                <a:gd name="connsiteY3" fmla="*/ 476 h 1070"/>
                <a:gd name="connsiteX4" fmla="*/ 0 w 1387"/>
                <a:gd name="connsiteY4" fmla="*/ 1071 h 1070"/>
                <a:gd name="connsiteX5" fmla="*/ 1388 w 1387"/>
                <a:gd name="connsiteY5" fmla="*/ 555 h 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 h="1070">
                  <a:moveTo>
                    <a:pt x="1348" y="251"/>
                  </a:moveTo>
                  <a:lnTo>
                    <a:pt x="846" y="0"/>
                  </a:lnTo>
                  <a:lnTo>
                    <a:pt x="410" y="145"/>
                  </a:lnTo>
                  <a:lnTo>
                    <a:pt x="66" y="476"/>
                  </a:lnTo>
                  <a:lnTo>
                    <a:pt x="0" y="1071"/>
                  </a:lnTo>
                  <a:lnTo>
                    <a:pt x="1388" y="55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5" name="Volný tvar: obrazec 122">
              <a:extLst>
                <a:ext uri="{FF2B5EF4-FFF2-40B4-BE49-F238E27FC236}">
                  <a16:creationId xmlns:a16="http://schemas.microsoft.com/office/drawing/2014/main" id="{D78817AF-85D9-1099-5473-42A455DA63BD}"/>
                </a:ext>
              </a:extLst>
            </p:cNvPr>
            <p:cNvSpPr/>
            <p:nvPr/>
          </p:nvSpPr>
          <p:spPr>
            <a:xfrm>
              <a:off x="3918621" y="3437283"/>
              <a:ext cx="87089" cy="88846"/>
            </a:xfrm>
            <a:custGeom>
              <a:avLst/>
              <a:gdLst>
                <a:gd name="connsiteX0" fmla="*/ 77018 w 81908"/>
                <a:gd name="connsiteY0" fmla="*/ 53570 h 83560"/>
                <a:gd name="connsiteX1" fmla="*/ 77031 w 81908"/>
                <a:gd name="connsiteY1" fmla="*/ 51191 h 83560"/>
                <a:gd name="connsiteX2" fmla="*/ 76938 w 81908"/>
                <a:gd name="connsiteY2" fmla="*/ 48455 h 83560"/>
                <a:gd name="connsiteX3" fmla="*/ 76251 w 81908"/>
                <a:gd name="connsiteY3" fmla="*/ 46842 h 83560"/>
                <a:gd name="connsiteX4" fmla="*/ 75233 w 81908"/>
                <a:gd name="connsiteY4" fmla="*/ 45560 h 83560"/>
                <a:gd name="connsiteX5" fmla="*/ 71599 w 81908"/>
                <a:gd name="connsiteY5" fmla="*/ 44067 h 83560"/>
                <a:gd name="connsiteX6" fmla="*/ 68757 w 81908"/>
                <a:gd name="connsiteY6" fmla="*/ 42520 h 83560"/>
                <a:gd name="connsiteX7" fmla="*/ 68122 w 81908"/>
                <a:gd name="connsiteY7" fmla="*/ 41820 h 83560"/>
                <a:gd name="connsiteX8" fmla="*/ 67964 w 81908"/>
                <a:gd name="connsiteY8" fmla="*/ 40921 h 83560"/>
                <a:gd name="connsiteX9" fmla="*/ 67726 w 81908"/>
                <a:gd name="connsiteY9" fmla="*/ 39520 h 83560"/>
                <a:gd name="connsiteX10" fmla="*/ 66536 w 81908"/>
                <a:gd name="connsiteY10" fmla="*/ 38317 h 83560"/>
                <a:gd name="connsiteX11" fmla="*/ 66351 w 81908"/>
                <a:gd name="connsiteY11" fmla="*/ 37299 h 83560"/>
                <a:gd name="connsiteX12" fmla="*/ 66893 w 81908"/>
                <a:gd name="connsiteY12" fmla="*/ 35700 h 83560"/>
                <a:gd name="connsiteX13" fmla="*/ 66893 w 81908"/>
                <a:gd name="connsiteY13" fmla="*/ 34008 h 83560"/>
                <a:gd name="connsiteX14" fmla="*/ 66616 w 81908"/>
                <a:gd name="connsiteY14" fmla="*/ 33347 h 83560"/>
                <a:gd name="connsiteX15" fmla="*/ 65928 w 81908"/>
                <a:gd name="connsiteY15" fmla="*/ 32792 h 83560"/>
                <a:gd name="connsiteX16" fmla="*/ 64712 w 81908"/>
                <a:gd name="connsiteY16" fmla="*/ 32739 h 83560"/>
                <a:gd name="connsiteX17" fmla="*/ 63034 w 81908"/>
                <a:gd name="connsiteY17" fmla="*/ 31761 h 83560"/>
                <a:gd name="connsiteX18" fmla="*/ 61805 w 81908"/>
                <a:gd name="connsiteY18" fmla="*/ 30440 h 83560"/>
                <a:gd name="connsiteX19" fmla="*/ 58698 w 81908"/>
                <a:gd name="connsiteY19" fmla="*/ 28550 h 83560"/>
                <a:gd name="connsiteX20" fmla="*/ 57773 w 81908"/>
                <a:gd name="connsiteY20" fmla="*/ 28232 h 83560"/>
                <a:gd name="connsiteX21" fmla="*/ 57139 w 81908"/>
                <a:gd name="connsiteY21" fmla="*/ 27294 h 83560"/>
                <a:gd name="connsiteX22" fmla="*/ 56769 w 81908"/>
                <a:gd name="connsiteY22" fmla="*/ 26170 h 83560"/>
                <a:gd name="connsiteX23" fmla="*/ 57258 w 81908"/>
                <a:gd name="connsiteY23" fmla="*/ 24783 h 83560"/>
                <a:gd name="connsiteX24" fmla="*/ 57826 w 81908"/>
                <a:gd name="connsiteY24" fmla="*/ 22628 h 83560"/>
                <a:gd name="connsiteX25" fmla="*/ 58183 w 81908"/>
                <a:gd name="connsiteY25" fmla="*/ 20606 h 83560"/>
                <a:gd name="connsiteX26" fmla="*/ 58077 w 81908"/>
                <a:gd name="connsiteY26" fmla="*/ 19403 h 83560"/>
                <a:gd name="connsiteX27" fmla="*/ 57443 w 81908"/>
                <a:gd name="connsiteY27" fmla="*/ 16442 h 83560"/>
                <a:gd name="connsiteX28" fmla="*/ 55711 w 81908"/>
                <a:gd name="connsiteY28" fmla="*/ 14169 h 83560"/>
                <a:gd name="connsiteX29" fmla="*/ 54971 w 81908"/>
                <a:gd name="connsiteY29" fmla="*/ 13865 h 83560"/>
                <a:gd name="connsiteX30" fmla="*/ 53795 w 81908"/>
                <a:gd name="connsiteY30" fmla="*/ 14513 h 83560"/>
                <a:gd name="connsiteX31" fmla="*/ 52447 w 81908"/>
                <a:gd name="connsiteY31" fmla="*/ 15041 h 83560"/>
                <a:gd name="connsiteX32" fmla="*/ 51297 w 81908"/>
                <a:gd name="connsiteY32" fmla="*/ 14539 h 83560"/>
                <a:gd name="connsiteX33" fmla="*/ 49935 w 81908"/>
                <a:gd name="connsiteY33" fmla="*/ 13310 h 83560"/>
                <a:gd name="connsiteX34" fmla="*/ 47596 w 81908"/>
                <a:gd name="connsiteY34" fmla="*/ 9887 h 83560"/>
                <a:gd name="connsiteX35" fmla="*/ 43749 w 81908"/>
                <a:gd name="connsiteY35" fmla="*/ 9199 h 83560"/>
                <a:gd name="connsiteX36" fmla="*/ 42177 w 81908"/>
                <a:gd name="connsiteY36" fmla="*/ 9041 h 83560"/>
                <a:gd name="connsiteX37" fmla="*/ 40855 w 81908"/>
                <a:gd name="connsiteY37" fmla="*/ 10693 h 83560"/>
                <a:gd name="connsiteX38" fmla="*/ 40340 w 81908"/>
                <a:gd name="connsiteY38" fmla="*/ 10191 h 83560"/>
                <a:gd name="connsiteX39" fmla="*/ 39837 w 81908"/>
                <a:gd name="connsiteY39" fmla="*/ 9133 h 83560"/>
                <a:gd name="connsiteX40" fmla="*/ 39018 w 81908"/>
                <a:gd name="connsiteY40" fmla="*/ 8710 h 83560"/>
                <a:gd name="connsiteX41" fmla="*/ 38026 w 81908"/>
                <a:gd name="connsiteY41" fmla="*/ 9199 h 83560"/>
                <a:gd name="connsiteX42" fmla="*/ 37683 w 81908"/>
                <a:gd name="connsiteY42" fmla="*/ 8737 h 83560"/>
                <a:gd name="connsiteX43" fmla="*/ 38000 w 81908"/>
                <a:gd name="connsiteY43" fmla="*/ 7309 h 83560"/>
                <a:gd name="connsiteX44" fmla="*/ 36705 w 81908"/>
                <a:gd name="connsiteY44" fmla="*/ 6595 h 83560"/>
                <a:gd name="connsiteX45" fmla="*/ 33810 w 81908"/>
                <a:gd name="connsiteY45" fmla="*/ 6622 h 83560"/>
                <a:gd name="connsiteX46" fmla="*/ 32224 w 81908"/>
                <a:gd name="connsiteY46" fmla="*/ 6093 h 83560"/>
                <a:gd name="connsiteX47" fmla="*/ 31946 w 81908"/>
                <a:gd name="connsiteY47" fmla="*/ 5023 h 83560"/>
                <a:gd name="connsiteX48" fmla="*/ 30968 w 81908"/>
                <a:gd name="connsiteY48" fmla="*/ 4309 h 83560"/>
                <a:gd name="connsiteX49" fmla="*/ 29290 w 81908"/>
                <a:gd name="connsiteY49" fmla="*/ 3978 h 83560"/>
                <a:gd name="connsiteX50" fmla="*/ 27624 w 81908"/>
                <a:gd name="connsiteY50" fmla="*/ 3106 h 83560"/>
                <a:gd name="connsiteX51" fmla="*/ 25959 w 81908"/>
                <a:gd name="connsiteY51" fmla="*/ 1692 h 83560"/>
                <a:gd name="connsiteX52" fmla="*/ 23566 w 81908"/>
                <a:gd name="connsiteY52" fmla="*/ 780 h 83560"/>
                <a:gd name="connsiteX53" fmla="*/ 20447 w 81908"/>
                <a:gd name="connsiteY53" fmla="*/ 344 h 83560"/>
                <a:gd name="connsiteX54" fmla="*/ 20183 w 81908"/>
                <a:gd name="connsiteY54" fmla="*/ 198 h 83560"/>
                <a:gd name="connsiteX55" fmla="*/ 19879 w 81908"/>
                <a:gd name="connsiteY55" fmla="*/ 0 h 83560"/>
                <a:gd name="connsiteX56" fmla="*/ 17962 w 81908"/>
                <a:gd name="connsiteY56" fmla="*/ 952 h 83560"/>
                <a:gd name="connsiteX57" fmla="*/ 16839 w 81908"/>
                <a:gd name="connsiteY57" fmla="*/ 1705 h 83560"/>
                <a:gd name="connsiteX58" fmla="*/ 15332 w 81908"/>
                <a:gd name="connsiteY58" fmla="*/ 1242 h 83560"/>
                <a:gd name="connsiteX59" fmla="*/ 13098 w 81908"/>
                <a:gd name="connsiteY59" fmla="*/ 2934 h 83560"/>
                <a:gd name="connsiteX60" fmla="*/ 8287 w 81908"/>
                <a:gd name="connsiteY60" fmla="*/ 3014 h 83560"/>
                <a:gd name="connsiteX61" fmla="*/ 5921 w 81908"/>
                <a:gd name="connsiteY61" fmla="*/ 2921 h 83560"/>
                <a:gd name="connsiteX62" fmla="*/ 4705 w 81908"/>
                <a:gd name="connsiteY62" fmla="*/ 2498 h 83560"/>
                <a:gd name="connsiteX63" fmla="*/ 397 w 81908"/>
                <a:gd name="connsiteY63" fmla="*/ 5062 h 83560"/>
                <a:gd name="connsiteX64" fmla="*/ 0 w 81908"/>
                <a:gd name="connsiteY64" fmla="*/ 6014 h 83560"/>
                <a:gd name="connsiteX65" fmla="*/ 2075 w 81908"/>
                <a:gd name="connsiteY65" fmla="*/ 5908 h 83560"/>
                <a:gd name="connsiteX66" fmla="*/ 3701 w 81908"/>
                <a:gd name="connsiteY66" fmla="*/ 6120 h 83560"/>
                <a:gd name="connsiteX67" fmla="*/ 6291 w 81908"/>
                <a:gd name="connsiteY67" fmla="*/ 7362 h 83560"/>
                <a:gd name="connsiteX68" fmla="*/ 8168 w 81908"/>
                <a:gd name="connsiteY68" fmla="*/ 8909 h 83560"/>
                <a:gd name="connsiteX69" fmla="*/ 8961 w 81908"/>
                <a:gd name="connsiteY69" fmla="*/ 10138 h 83560"/>
                <a:gd name="connsiteX70" fmla="*/ 10600 w 81908"/>
                <a:gd name="connsiteY70" fmla="*/ 11869 h 83560"/>
                <a:gd name="connsiteX71" fmla="*/ 12385 w 81908"/>
                <a:gd name="connsiteY71" fmla="*/ 14314 h 83560"/>
                <a:gd name="connsiteX72" fmla="*/ 14380 w 81908"/>
                <a:gd name="connsiteY72" fmla="*/ 17566 h 83560"/>
                <a:gd name="connsiteX73" fmla="*/ 14896 w 81908"/>
                <a:gd name="connsiteY73" fmla="*/ 19205 h 83560"/>
                <a:gd name="connsiteX74" fmla="*/ 15702 w 81908"/>
                <a:gd name="connsiteY74" fmla="*/ 20989 h 83560"/>
                <a:gd name="connsiteX75" fmla="*/ 17183 w 81908"/>
                <a:gd name="connsiteY75" fmla="*/ 23144 h 83560"/>
                <a:gd name="connsiteX76" fmla="*/ 19853 w 81908"/>
                <a:gd name="connsiteY76" fmla="*/ 25549 h 83560"/>
                <a:gd name="connsiteX77" fmla="*/ 20236 w 81908"/>
                <a:gd name="connsiteY77" fmla="*/ 25999 h 83560"/>
                <a:gd name="connsiteX78" fmla="*/ 21505 w 81908"/>
                <a:gd name="connsiteY78" fmla="*/ 27690 h 83560"/>
                <a:gd name="connsiteX79" fmla="*/ 23976 w 81908"/>
                <a:gd name="connsiteY79" fmla="*/ 31418 h 83560"/>
                <a:gd name="connsiteX80" fmla="*/ 25919 w 81908"/>
                <a:gd name="connsiteY80" fmla="*/ 32911 h 83560"/>
                <a:gd name="connsiteX81" fmla="*/ 27637 w 81908"/>
                <a:gd name="connsiteY81" fmla="*/ 34537 h 83560"/>
                <a:gd name="connsiteX82" fmla="*/ 28536 w 81908"/>
                <a:gd name="connsiteY82" fmla="*/ 36176 h 83560"/>
                <a:gd name="connsiteX83" fmla="*/ 29792 w 81908"/>
                <a:gd name="connsiteY83" fmla="*/ 37670 h 83560"/>
                <a:gd name="connsiteX84" fmla="*/ 32620 w 81908"/>
                <a:gd name="connsiteY84" fmla="*/ 39639 h 83560"/>
                <a:gd name="connsiteX85" fmla="*/ 34933 w 81908"/>
                <a:gd name="connsiteY85" fmla="*/ 41423 h 83560"/>
                <a:gd name="connsiteX86" fmla="*/ 37101 w 81908"/>
                <a:gd name="connsiteY86" fmla="*/ 46578 h 83560"/>
                <a:gd name="connsiteX87" fmla="*/ 38515 w 81908"/>
                <a:gd name="connsiteY87" fmla="*/ 48944 h 83560"/>
                <a:gd name="connsiteX88" fmla="*/ 39440 w 81908"/>
                <a:gd name="connsiteY88" fmla="*/ 50755 h 83560"/>
                <a:gd name="connsiteX89" fmla="*/ 39388 w 81908"/>
                <a:gd name="connsiteY89" fmla="*/ 54416 h 83560"/>
                <a:gd name="connsiteX90" fmla="*/ 39996 w 81908"/>
                <a:gd name="connsiteY90" fmla="*/ 55989 h 83560"/>
                <a:gd name="connsiteX91" fmla="*/ 39256 w 81908"/>
                <a:gd name="connsiteY91" fmla="*/ 58844 h 83560"/>
                <a:gd name="connsiteX92" fmla="*/ 37960 w 81908"/>
                <a:gd name="connsiteY92" fmla="*/ 64607 h 83560"/>
                <a:gd name="connsiteX93" fmla="*/ 37907 w 81908"/>
                <a:gd name="connsiteY93" fmla="*/ 69180 h 83560"/>
                <a:gd name="connsiteX94" fmla="*/ 38423 w 81908"/>
                <a:gd name="connsiteY94" fmla="*/ 71651 h 83560"/>
                <a:gd name="connsiteX95" fmla="*/ 38608 w 81908"/>
                <a:gd name="connsiteY95" fmla="*/ 73238 h 83560"/>
                <a:gd name="connsiteX96" fmla="*/ 39123 w 81908"/>
                <a:gd name="connsiteY96" fmla="*/ 74242 h 83560"/>
                <a:gd name="connsiteX97" fmla="*/ 39771 w 81908"/>
                <a:gd name="connsiteY97" fmla="*/ 76330 h 83560"/>
                <a:gd name="connsiteX98" fmla="*/ 39996 w 81908"/>
                <a:gd name="connsiteY98" fmla="*/ 78154 h 83560"/>
                <a:gd name="connsiteX99" fmla="*/ 39401 w 81908"/>
                <a:gd name="connsiteY99" fmla="*/ 78670 h 83560"/>
                <a:gd name="connsiteX100" fmla="*/ 38529 w 81908"/>
                <a:gd name="connsiteY100" fmla="*/ 79093 h 83560"/>
                <a:gd name="connsiteX101" fmla="*/ 38211 w 81908"/>
                <a:gd name="connsiteY101" fmla="*/ 79476 h 83560"/>
                <a:gd name="connsiteX102" fmla="*/ 39110 w 81908"/>
                <a:gd name="connsiteY102" fmla="*/ 80296 h 83560"/>
                <a:gd name="connsiteX103" fmla="*/ 40366 w 81908"/>
                <a:gd name="connsiteY103" fmla="*/ 81816 h 83560"/>
                <a:gd name="connsiteX104" fmla="*/ 41635 w 81908"/>
                <a:gd name="connsiteY104" fmla="*/ 83560 h 83560"/>
                <a:gd name="connsiteX105" fmla="*/ 42719 w 81908"/>
                <a:gd name="connsiteY105" fmla="*/ 82635 h 83560"/>
                <a:gd name="connsiteX106" fmla="*/ 43697 w 81908"/>
                <a:gd name="connsiteY106" fmla="*/ 82239 h 83560"/>
                <a:gd name="connsiteX107" fmla="*/ 47279 w 81908"/>
                <a:gd name="connsiteY107" fmla="*/ 82001 h 83560"/>
                <a:gd name="connsiteX108" fmla="*/ 47873 w 81908"/>
                <a:gd name="connsiteY108" fmla="*/ 81710 h 83560"/>
                <a:gd name="connsiteX109" fmla="*/ 47873 w 81908"/>
                <a:gd name="connsiteY109" fmla="*/ 81049 h 83560"/>
                <a:gd name="connsiteX110" fmla="*/ 48071 w 81908"/>
                <a:gd name="connsiteY110" fmla="*/ 80203 h 83560"/>
                <a:gd name="connsiteX111" fmla="*/ 47860 w 81908"/>
                <a:gd name="connsiteY111" fmla="*/ 78947 h 83560"/>
                <a:gd name="connsiteX112" fmla="*/ 47345 w 81908"/>
                <a:gd name="connsiteY112" fmla="*/ 77639 h 83560"/>
                <a:gd name="connsiteX113" fmla="*/ 48759 w 81908"/>
                <a:gd name="connsiteY113" fmla="*/ 75709 h 83560"/>
                <a:gd name="connsiteX114" fmla="*/ 50966 w 81908"/>
                <a:gd name="connsiteY114" fmla="*/ 74110 h 83560"/>
                <a:gd name="connsiteX115" fmla="*/ 52195 w 81908"/>
                <a:gd name="connsiteY115" fmla="*/ 72511 h 83560"/>
                <a:gd name="connsiteX116" fmla="*/ 52209 w 81908"/>
                <a:gd name="connsiteY116" fmla="*/ 70158 h 83560"/>
                <a:gd name="connsiteX117" fmla="*/ 54575 w 81908"/>
                <a:gd name="connsiteY117" fmla="*/ 69021 h 83560"/>
                <a:gd name="connsiteX118" fmla="*/ 56584 w 81908"/>
                <a:gd name="connsiteY118" fmla="*/ 67052 h 83560"/>
                <a:gd name="connsiteX119" fmla="*/ 56927 w 81908"/>
                <a:gd name="connsiteY119" fmla="*/ 64911 h 83560"/>
                <a:gd name="connsiteX120" fmla="*/ 57575 w 81908"/>
                <a:gd name="connsiteY120" fmla="*/ 63562 h 83560"/>
                <a:gd name="connsiteX121" fmla="*/ 55910 w 81908"/>
                <a:gd name="connsiteY121" fmla="*/ 60483 h 83560"/>
                <a:gd name="connsiteX122" fmla="*/ 55434 w 81908"/>
                <a:gd name="connsiteY122" fmla="*/ 58447 h 83560"/>
                <a:gd name="connsiteX123" fmla="*/ 55209 w 81908"/>
                <a:gd name="connsiteY123" fmla="*/ 56729 h 83560"/>
                <a:gd name="connsiteX124" fmla="*/ 55817 w 81908"/>
                <a:gd name="connsiteY124" fmla="*/ 55791 h 83560"/>
                <a:gd name="connsiteX125" fmla="*/ 57747 w 81908"/>
                <a:gd name="connsiteY125" fmla="*/ 54720 h 83560"/>
                <a:gd name="connsiteX126" fmla="*/ 59809 w 81908"/>
                <a:gd name="connsiteY126" fmla="*/ 53900 h 83560"/>
                <a:gd name="connsiteX127" fmla="*/ 60707 w 81908"/>
                <a:gd name="connsiteY127" fmla="*/ 53980 h 83560"/>
                <a:gd name="connsiteX128" fmla="*/ 61078 w 81908"/>
                <a:gd name="connsiteY128" fmla="*/ 54509 h 83560"/>
                <a:gd name="connsiteX129" fmla="*/ 61474 w 81908"/>
                <a:gd name="connsiteY129" fmla="*/ 57971 h 83560"/>
                <a:gd name="connsiteX130" fmla="*/ 61897 w 81908"/>
                <a:gd name="connsiteY130" fmla="*/ 58038 h 83560"/>
                <a:gd name="connsiteX131" fmla="*/ 62545 w 81908"/>
                <a:gd name="connsiteY131" fmla="*/ 57601 h 83560"/>
                <a:gd name="connsiteX132" fmla="*/ 63470 w 81908"/>
                <a:gd name="connsiteY132" fmla="*/ 55566 h 83560"/>
                <a:gd name="connsiteX133" fmla="*/ 64302 w 81908"/>
                <a:gd name="connsiteY133" fmla="*/ 56161 h 83560"/>
                <a:gd name="connsiteX134" fmla="*/ 65505 w 81908"/>
                <a:gd name="connsiteY134" fmla="*/ 56385 h 83560"/>
                <a:gd name="connsiteX135" fmla="*/ 66338 w 81908"/>
                <a:gd name="connsiteY135" fmla="*/ 55857 h 83560"/>
                <a:gd name="connsiteX136" fmla="*/ 66919 w 81908"/>
                <a:gd name="connsiteY136" fmla="*/ 55910 h 83560"/>
                <a:gd name="connsiteX137" fmla="*/ 67686 w 81908"/>
                <a:gd name="connsiteY137" fmla="*/ 56438 h 83560"/>
                <a:gd name="connsiteX138" fmla="*/ 69180 w 81908"/>
                <a:gd name="connsiteY138" fmla="*/ 57192 h 83560"/>
                <a:gd name="connsiteX139" fmla="*/ 70528 w 81908"/>
                <a:gd name="connsiteY139" fmla="*/ 57430 h 83560"/>
                <a:gd name="connsiteX140" fmla="*/ 71585 w 81908"/>
                <a:gd name="connsiteY140" fmla="*/ 56940 h 83560"/>
                <a:gd name="connsiteX141" fmla="*/ 72431 w 81908"/>
                <a:gd name="connsiteY141" fmla="*/ 56055 h 83560"/>
                <a:gd name="connsiteX142" fmla="*/ 73462 w 81908"/>
                <a:gd name="connsiteY142" fmla="*/ 56359 h 83560"/>
                <a:gd name="connsiteX143" fmla="*/ 75590 w 81908"/>
                <a:gd name="connsiteY143" fmla="*/ 58764 h 83560"/>
                <a:gd name="connsiteX144" fmla="*/ 76462 w 81908"/>
                <a:gd name="connsiteY144" fmla="*/ 58500 h 83560"/>
                <a:gd name="connsiteX145" fmla="*/ 80798 w 81908"/>
                <a:gd name="connsiteY145" fmla="*/ 58011 h 83560"/>
                <a:gd name="connsiteX146" fmla="*/ 81445 w 81908"/>
                <a:gd name="connsiteY146" fmla="*/ 57363 h 83560"/>
                <a:gd name="connsiteX147" fmla="*/ 81908 w 81908"/>
                <a:gd name="connsiteY147" fmla="*/ 56769 h 8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1908" h="83560">
                  <a:moveTo>
                    <a:pt x="77018" y="53570"/>
                  </a:moveTo>
                  <a:lnTo>
                    <a:pt x="77031" y="51191"/>
                  </a:lnTo>
                  <a:lnTo>
                    <a:pt x="76938" y="48455"/>
                  </a:lnTo>
                  <a:lnTo>
                    <a:pt x="76251" y="46842"/>
                  </a:lnTo>
                  <a:lnTo>
                    <a:pt x="75233" y="45560"/>
                  </a:lnTo>
                  <a:lnTo>
                    <a:pt x="71599" y="44067"/>
                  </a:lnTo>
                  <a:lnTo>
                    <a:pt x="68757" y="42520"/>
                  </a:lnTo>
                  <a:lnTo>
                    <a:pt x="68122" y="41820"/>
                  </a:lnTo>
                  <a:lnTo>
                    <a:pt x="67964" y="40921"/>
                  </a:lnTo>
                  <a:lnTo>
                    <a:pt x="67726" y="39520"/>
                  </a:lnTo>
                  <a:lnTo>
                    <a:pt x="66536" y="38317"/>
                  </a:lnTo>
                  <a:lnTo>
                    <a:pt x="66351" y="37299"/>
                  </a:lnTo>
                  <a:lnTo>
                    <a:pt x="66893" y="35700"/>
                  </a:lnTo>
                  <a:lnTo>
                    <a:pt x="66893" y="34008"/>
                  </a:lnTo>
                  <a:lnTo>
                    <a:pt x="66616" y="33347"/>
                  </a:lnTo>
                  <a:lnTo>
                    <a:pt x="65928" y="32792"/>
                  </a:lnTo>
                  <a:lnTo>
                    <a:pt x="64712" y="32739"/>
                  </a:lnTo>
                  <a:lnTo>
                    <a:pt x="63034" y="31761"/>
                  </a:lnTo>
                  <a:lnTo>
                    <a:pt x="61805" y="30440"/>
                  </a:lnTo>
                  <a:lnTo>
                    <a:pt x="58698" y="28550"/>
                  </a:lnTo>
                  <a:lnTo>
                    <a:pt x="57773" y="28232"/>
                  </a:lnTo>
                  <a:lnTo>
                    <a:pt x="57139" y="27294"/>
                  </a:lnTo>
                  <a:lnTo>
                    <a:pt x="56769" y="26170"/>
                  </a:lnTo>
                  <a:lnTo>
                    <a:pt x="57258" y="24783"/>
                  </a:lnTo>
                  <a:lnTo>
                    <a:pt x="57826" y="22628"/>
                  </a:lnTo>
                  <a:lnTo>
                    <a:pt x="58183" y="20606"/>
                  </a:lnTo>
                  <a:lnTo>
                    <a:pt x="58077" y="19403"/>
                  </a:lnTo>
                  <a:lnTo>
                    <a:pt x="57443" y="16442"/>
                  </a:lnTo>
                  <a:lnTo>
                    <a:pt x="55711" y="14169"/>
                  </a:lnTo>
                  <a:lnTo>
                    <a:pt x="54971" y="13865"/>
                  </a:lnTo>
                  <a:lnTo>
                    <a:pt x="53795" y="14513"/>
                  </a:lnTo>
                  <a:lnTo>
                    <a:pt x="52447" y="15041"/>
                  </a:lnTo>
                  <a:lnTo>
                    <a:pt x="51297" y="14539"/>
                  </a:lnTo>
                  <a:lnTo>
                    <a:pt x="49935" y="13310"/>
                  </a:lnTo>
                  <a:lnTo>
                    <a:pt x="47596" y="9887"/>
                  </a:lnTo>
                  <a:lnTo>
                    <a:pt x="43749" y="9199"/>
                  </a:lnTo>
                  <a:lnTo>
                    <a:pt x="42177" y="9041"/>
                  </a:lnTo>
                  <a:lnTo>
                    <a:pt x="40855" y="10693"/>
                  </a:lnTo>
                  <a:lnTo>
                    <a:pt x="40340" y="10191"/>
                  </a:lnTo>
                  <a:lnTo>
                    <a:pt x="39837" y="9133"/>
                  </a:lnTo>
                  <a:lnTo>
                    <a:pt x="39018" y="8710"/>
                  </a:lnTo>
                  <a:lnTo>
                    <a:pt x="38026" y="9199"/>
                  </a:lnTo>
                  <a:lnTo>
                    <a:pt x="37683" y="8737"/>
                  </a:lnTo>
                  <a:lnTo>
                    <a:pt x="38000" y="7309"/>
                  </a:lnTo>
                  <a:lnTo>
                    <a:pt x="36705" y="6595"/>
                  </a:lnTo>
                  <a:lnTo>
                    <a:pt x="33810" y="6622"/>
                  </a:lnTo>
                  <a:lnTo>
                    <a:pt x="32224" y="6093"/>
                  </a:lnTo>
                  <a:lnTo>
                    <a:pt x="31946" y="5023"/>
                  </a:lnTo>
                  <a:lnTo>
                    <a:pt x="30968" y="4309"/>
                  </a:lnTo>
                  <a:lnTo>
                    <a:pt x="29290" y="3978"/>
                  </a:lnTo>
                  <a:lnTo>
                    <a:pt x="27624" y="3106"/>
                  </a:lnTo>
                  <a:lnTo>
                    <a:pt x="25959" y="1692"/>
                  </a:lnTo>
                  <a:lnTo>
                    <a:pt x="23566" y="780"/>
                  </a:lnTo>
                  <a:lnTo>
                    <a:pt x="20447" y="344"/>
                  </a:lnTo>
                  <a:lnTo>
                    <a:pt x="20183" y="198"/>
                  </a:lnTo>
                  <a:lnTo>
                    <a:pt x="19879" y="0"/>
                  </a:lnTo>
                  <a:lnTo>
                    <a:pt x="17962" y="952"/>
                  </a:lnTo>
                  <a:lnTo>
                    <a:pt x="16839" y="1705"/>
                  </a:lnTo>
                  <a:lnTo>
                    <a:pt x="15332" y="1242"/>
                  </a:lnTo>
                  <a:lnTo>
                    <a:pt x="13098" y="2934"/>
                  </a:lnTo>
                  <a:lnTo>
                    <a:pt x="8287" y="3014"/>
                  </a:lnTo>
                  <a:lnTo>
                    <a:pt x="5921" y="2921"/>
                  </a:lnTo>
                  <a:lnTo>
                    <a:pt x="4705" y="2498"/>
                  </a:lnTo>
                  <a:lnTo>
                    <a:pt x="397" y="5062"/>
                  </a:lnTo>
                  <a:lnTo>
                    <a:pt x="0" y="6014"/>
                  </a:lnTo>
                  <a:lnTo>
                    <a:pt x="2075" y="5908"/>
                  </a:lnTo>
                  <a:lnTo>
                    <a:pt x="3701" y="6120"/>
                  </a:lnTo>
                  <a:lnTo>
                    <a:pt x="6291" y="7362"/>
                  </a:lnTo>
                  <a:lnTo>
                    <a:pt x="8168" y="8909"/>
                  </a:lnTo>
                  <a:lnTo>
                    <a:pt x="8961" y="10138"/>
                  </a:lnTo>
                  <a:lnTo>
                    <a:pt x="10600" y="11869"/>
                  </a:lnTo>
                  <a:lnTo>
                    <a:pt x="12385" y="14314"/>
                  </a:lnTo>
                  <a:lnTo>
                    <a:pt x="14380" y="17566"/>
                  </a:lnTo>
                  <a:lnTo>
                    <a:pt x="14896" y="19205"/>
                  </a:lnTo>
                  <a:lnTo>
                    <a:pt x="15702" y="20989"/>
                  </a:lnTo>
                  <a:lnTo>
                    <a:pt x="17183" y="23144"/>
                  </a:lnTo>
                  <a:lnTo>
                    <a:pt x="19853" y="25549"/>
                  </a:lnTo>
                  <a:lnTo>
                    <a:pt x="20236" y="25999"/>
                  </a:lnTo>
                  <a:lnTo>
                    <a:pt x="21505" y="27690"/>
                  </a:lnTo>
                  <a:lnTo>
                    <a:pt x="23976" y="31418"/>
                  </a:lnTo>
                  <a:lnTo>
                    <a:pt x="25919" y="32911"/>
                  </a:lnTo>
                  <a:lnTo>
                    <a:pt x="27637" y="34537"/>
                  </a:lnTo>
                  <a:lnTo>
                    <a:pt x="28536" y="36176"/>
                  </a:lnTo>
                  <a:lnTo>
                    <a:pt x="29792" y="37670"/>
                  </a:lnTo>
                  <a:lnTo>
                    <a:pt x="32620" y="39639"/>
                  </a:lnTo>
                  <a:lnTo>
                    <a:pt x="34933" y="41423"/>
                  </a:lnTo>
                  <a:lnTo>
                    <a:pt x="37101" y="46578"/>
                  </a:lnTo>
                  <a:lnTo>
                    <a:pt x="38515" y="48944"/>
                  </a:lnTo>
                  <a:lnTo>
                    <a:pt x="39440" y="50755"/>
                  </a:lnTo>
                  <a:lnTo>
                    <a:pt x="39388" y="54416"/>
                  </a:lnTo>
                  <a:lnTo>
                    <a:pt x="39996" y="55989"/>
                  </a:lnTo>
                  <a:lnTo>
                    <a:pt x="39256" y="58844"/>
                  </a:lnTo>
                  <a:lnTo>
                    <a:pt x="37960" y="64607"/>
                  </a:lnTo>
                  <a:lnTo>
                    <a:pt x="37907" y="69180"/>
                  </a:lnTo>
                  <a:lnTo>
                    <a:pt x="38423" y="71651"/>
                  </a:lnTo>
                  <a:lnTo>
                    <a:pt x="38608" y="73238"/>
                  </a:lnTo>
                  <a:lnTo>
                    <a:pt x="39123" y="74242"/>
                  </a:lnTo>
                  <a:lnTo>
                    <a:pt x="39771" y="76330"/>
                  </a:lnTo>
                  <a:lnTo>
                    <a:pt x="39996" y="78154"/>
                  </a:lnTo>
                  <a:lnTo>
                    <a:pt x="39401" y="78670"/>
                  </a:lnTo>
                  <a:lnTo>
                    <a:pt x="38529" y="79093"/>
                  </a:lnTo>
                  <a:lnTo>
                    <a:pt x="38211" y="79476"/>
                  </a:lnTo>
                  <a:lnTo>
                    <a:pt x="39110" y="80296"/>
                  </a:lnTo>
                  <a:lnTo>
                    <a:pt x="40366" y="81816"/>
                  </a:lnTo>
                  <a:lnTo>
                    <a:pt x="41635" y="83560"/>
                  </a:lnTo>
                  <a:lnTo>
                    <a:pt x="42719" y="82635"/>
                  </a:lnTo>
                  <a:lnTo>
                    <a:pt x="43697" y="82239"/>
                  </a:lnTo>
                  <a:lnTo>
                    <a:pt x="47279" y="82001"/>
                  </a:lnTo>
                  <a:lnTo>
                    <a:pt x="47873" y="81710"/>
                  </a:lnTo>
                  <a:lnTo>
                    <a:pt x="47873" y="81049"/>
                  </a:lnTo>
                  <a:lnTo>
                    <a:pt x="48071" y="80203"/>
                  </a:lnTo>
                  <a:lnTo>
                    <a:pt x="47860" y="78947"/>
                  </a:lnTo>
                  <a:lnTo>
                    <a:pt x="47345" y="77639"/>
                  </a:lnTo>
                  <a:lnTo>
                    <a:pt x="48759" y="75709"/>
                  </a:lnTo>
                  <a:lnTo>
                    <a:pt x="50966" y="74110"/>
                  </a:lnTo>
                  <a:lnTo>
                    <a:pt x="52195" y="72511"/>
                  </a:lnTo>
                  <a:lnTo>
                    <a:pt x="52209" y="70158"/>
                  </a:lnTo>
                  <a:lnTo>
                    <a:pt x="54575" y="69021"/>
                  </a:lnTo>
                  <a:lnTo>
                    <a:pt x="56584" y="67052"/>
                  </a:lnTo>
                  <a:lnTo>
                    <a:pt x="56927" y="64911"/>
                  </a:lnTo>
                  <a:lnTo>
                    <a:pt x="57575" y="63562"/>
                  </a:lnTo>
                  <a:lnTo>
                    <a:pt x="55910" y="60483"/>
                  </a:lnTo>
                  <a:lnTo>
                    <a:pt x="55434" y="58447"/>
                  </a:lnTo>
                  <a:lnTo>
                    <a:pt x="55209" y="56729"/>
                  </a:lnTo>
                  <a:lnTo>
                    <a:pt x="55817" y="55791"/>
                  </a:lnTo>
                  <a:lnTo>
                    <a:pt x="57747" y="54720"/>
                  </a:lnTo>
                  <a:lnTo>
                    <a:pt x="59809" y="53900"/>
                  </a:lnTo>
                  <a:lnTo>
                    <a:pt x="60707" y="53980"/>
                  </a:lnTo>
                  <a:lnTo>
                    <a:pt x="61078" y="54509"/>
                  </a:lnTo>
                  <a:lnTo>
                    <a:pt x="61474" y="57971"/>
                  </a:lnTo>
                  <a:lnTo>
                    <a:pt x="61897" y="58038"/>
                  </a:lnTo>
                  <a:lnTo>
                    <a:pt x="62545" y="57601"/>
                  </a:lnTo>
                  <a:lnTo>
                    <a:pt x="63470" y="55566"/>
                  </a:lnTo>
                  <a:lnTo>
                    <a:pt x="64302" y="56161"/>
                  </a:lnTo>
                  <a:lnTo>
                    <a:pt x="65505" y="56385"/>
                  </a:lnTo>
                  <a:lnTo>
                    <a:pt x="66338" y="55857"/>
                  </a:lnTo>
                  <a:lnTo>
                    <a:pt x="66919" y="55910"/>
                  </a:lnTo>
                  <a:lnTo>
                    <a:pt x="67686" y="56438"/>
                  </a:lnTo>
                  <a:lnTo>
                    <a:pt x="69180" y="57192"/>
                  </a:lnTo>
                  <a:lnTo>
                    <a:pt x="70528" y="57430"/>
                  </a:lnTo>
                  <a:lnTo>
                    <a:pt x="71585" y="56940"/>
                  </a:lnTo>
                  <a:lnTo>
                    <a:pt x="72431" y="56055"/>
                  </a:lnTo>
                  <a:lnTo>
                    <a:pt x="73462" y="56359"/>
                  </a:lnTo>
                  <a:lnTo>
                    <a:pt x="75590" y="58764"/>
                  </a:lnTo>
                  <a:lnTo>
                    <a:pt x="76462" y="58500"/>
                  </a:lnTo>
                  <a:lnTo>
                    <a:pt x="80798" y="58011"/>
                  </a:lnTo>
                  <a:lnTo>
                    <a:pt x="81445" y="57363"/>
                  </a:lnTo>
                  <a:lnTo>
                    <a:pt x="81908" y="5676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6" name="Volný tvar: obrazec 123">
              <a:extLst>
                <a:ext uri="{FF2B5EF4-FFF2-40B4-BE49-F238E27FC236}">
                  <a16:creationId xmlns:a16="http://schemas.microsoft.com/office/drawing/2014/main" id="{902B0937-F97F-1A3B-3F57-6E827C15DDBA}"/>
                </a:ext>
              </a:extLst>
            </p:cNvPr>
            <p:cNvSpPr/>
            <p:nvPr/>
          </p:nvSpPr>
          <p:spPr>
            <a:xfrm>
              <a:off x="317677" y="3906417"/>
              <a:ext cx="695325" cy="545598"/>
            </a:xfrm>
            <a:custGeom>
              <a:avLst/>
              <a:gdLst>
                <a:gd name="connsiteX0" fmla="*/ 521149 w 653956"/>
                <a:gd name="connsiteY0" fmla="*/ 396271 h 513138"/>
                <a:gd name="connsiteX1" fmla="*/ 522021 w 653956"/>
                <a:gd name="connsiteY1" fmla="*/ 395306 h 513138"/>
                <a:gd name="connsiteX2" fmla="*/ 525114 w 653956"/>
                <a:gd name="connsiteY2" fmla="*/ 393931 h 513138"/>
                <a:gd name="connsiteX3" fmla="*/ 524836 w 653956"/>
                <a:gd name="connsiteY3" fmla="*/ 393548 h 513138"/>
                <a:gd name="connsiteX4" fmla="*/ 523898 w 653956"/>
                <a:gd name="connsiteY4" fmla="*/ 393429 h 513138"/>
                <a:gd name="connsiteX5" fmla="*/ 517897 w 653956"/>
                <a:gd name="connsiteY5" fmla="*/ 396310 h 513138"/>
                <a:gd name="connsiteX6" fmla="*/ 518294 w 653956"/>
                <a:gd name="connsiteY6" fmla="*/ 396918 h 513138"/>
                <a:gd name="connsiteX7" fmla="*/ 521149 w 653956"/>
                <a:gd name="connsiteY7" fmla="*/ 396271 h 513138"/>
                <a:gd name="connsiteX8" fmla="*/ 648115 w 653956"/>
                <a:gd name="connsiteY8" fmla="*/ 343123 h 513138"/>
                <a:gd name="connsiteX9" fmla="*/ 645656 w 653956"/>
                <a:gd name="connsiteY9" fmla="*/ 343335 h 513138"/>
                <a:gd name="connsiteX10" fmla="*/ 644176 w 653956"/>
                <a:gd name="connsiteY10" fmla="*/ 345080 h 513138"/>
                <a:gd name="connsiteX11" fmla="*/ 642722 w 653956"/>
                <a:gd name="connsiteY11" fmla="*/ 348120 h 513138"/>
                <a:gd name="connsiteX12" fmla="*/ 642960 w 653956"/>
                <a:gd name="connsiteY12" fmla="*/ 351226 h 513138"/>
                <a:gd name="connsiteX13" fmla="*/ 644361 w 653956"/>
                <a:gd name="connsiteY13" fmla="*/ 350340 h 513138"/>
                <a:gd name="connsiteX14" fmla="*/ 648247 w 653956"/>
                <a:gd name="connsiteY14" fmla="*/ 345674 h 513138"/>
                <a:gd name="connsiteX15" fmla="*/ 649899 w 653956"/>
                <a:gd name="connsiteY15" fmla="*/ 343322 h 513138"/>
                <a:gd name="connsiteX16" fmla="*/ 649807 w 653956"/>
                <a:gd name="connsiteY16" fmla="*/ 342555 h 513138"/>
                <a:gd name="connsiteX17" fmla="*/ 648115 w 653956"/>
                <a:gd name="connsiteY17" fmla="*/ 343123 h 513138"/>
                <a:gd name="connsiteX18" fmla="*/ 653732 w 653956"/>
                <a:gd name="connsiteY18" fmla="*/ 323905 h 513138"/>
                <a:gd name="connsiteX19" fmla="*/ 653521 w 653956"/>
                <a:gd name="connsiteY19" fmla="*/ 323205 h 513138"/>
                <a:gd name="connsiteX20" fmla="*/ 653283 w 653956"/>
                <a:gd name="connsiteY20" fmla="*/ 322756 h 513138"/>
                <a:gd name="connsiteX21" fmla="*/ 652939 w 653956"/>
                <a:gd name="connsiteY21" fmla="*/ 322795 h 513138"/>
                <a:gd name="connsiteX22" fmla="*/ 653151 w 653956"/>
                <a:gd name="connsiteY22" fmla="*/ 324077 h 513138"/>
                <a:gd name="connsiteX23" fmla="*/ 653560 w 653956"/>
                <a:gd name="connsiteY23" fmla="*/ 325108 h 513138"/>
                <a:gd name="connsiteX24" fmla="*/ 653957 w 653956"/>
                <a:gd name="connsiteY24" fmla="*/ 325267 h 513138"/>
                <a:gd name="connsiteX25" fmla="*/ 653732 w 653956"/>
                <a:gd name="connsiteY25" fmla="*/ 323905 h 513138"/>
                <a:gd name="connsiteX26" fmla="*/ 103690 w 653956"/>
                <a:gd name="connsiteY26" fmla="*/ 236565 h 513138"/>
                <a:gd name="connsiteX27" fmla="*/ 103439 w 653956"/>
                <a:gd name="connsiteY27" fmla="*/ 240253 h 513138"/>
                <a:gd name="connsiteX28" fmla="*/ 104365 w 653956"/>
                <a:gd name="connsiteY28" fmla="*/ 241759 h 513138"/>
                <a:gd name="connsiteX29" fmla="*/ 104920 w 653956"/>
                <a:gd name="connsiteY29" fmla="*/ 241654 h 513138"/>
                <a:gd name="connsiteX30" fmla="*/ 105224 w 653956"/>
                <a:gd name="connsiteY30" fmla="*/ 241297 h 513138"/>
                <a:gd name="connsiteX31" fmla="*/ 105382 w 653956"/>
                <a:gd name="connsiteY31" fmla="*/ 240742 h 513138"/>
                <a:gd name="connsiteX32" fmla="*/ 104021 w 653956"/>
                <a:gd name="connsiteY32" fmla="*/ 236182 h 513138"/>
                <a:gd name="connsiteX33" fmla="*/ 103690 w 653956"/>
                <a:gd name="connsiteY33" fmla="*/ 236565 h 513138"/>
                <a:gd name="connsiteX34" fmla="*/ 55460 w 653956"/>
                <a:gd name="connsiteY34" fmla="*/ 230340 h 513138"/>
                <a:gd name="connsiteX35" fmla="*/ 53583 w 653956"/>
                <a:gd name="connsiteY35" fmla="*/ 230842 h 513138"/>
                <a:gd name="connsiteX36" fmla="*/ 59729 w 653956"/>
                <a:gd name="connsiteY36" fmla="*/ 236129 h 513138"/>
                <a:gd name="connsiteX37" fmla="*/ 60351 w 653956"/>
                <a:gd name="connsiteY37" fmla="*/ 234794 h 513138"/>
                <a:gd name="connsiteX38" fmla="*/ 57416 w 653956"/>
                <a:gd name="connsiteY38" fmla="*/ 230710 h 513138"/>
                <a:gd name="connsiteX39" fmla="*/ 55460 w 653956"/>
                <a:gd name="connsiteY39" fmla="*/ 230340 h 513138"/>
                <a:gd name="connsiteX40" fmla="*/ 89046 w 653956"/>
                <a:gd name="connsiteY40" fmla="*/ 215351 h 513138"/>
                <a:gd name="connsiteX41" fmla="*/ 88715 w 653956"/>
                <a:gd name="connsiteY41" fmla="*/ 216329 h 513138"/>
                <a:gd name="connsiteX42" fmla="*/ 89323 w 653956"/>
                <a:gd name="connsiteY42" fmla="*/ 218523 h 513138"/>
                <a:gd name="connsiteX43" fmla="*/ 90566 w 653956"/>
                <a:gd name="connsiteY43" fmla="*/ 220241 h 513138"/>
                <a:gd name="connsiteX44" fmla="*/ 91702 w 653956"/>
                <a:gd name="connsiteY44" fmla="*/ 220704 h 513138"/>
                <a:gd name="connsiteX45" fmla="*/ 91729 w 653956"/>
                <a:gd name="connsiteY45" fmla="*/ 217545 h 513138"/>
                <a:gd name="connsiteX46" fmla="*/ 91306 w 653956"/>
                <a:gd name="connsiteY46" fmla="*/ 216448 h 513138"/>
                <a:gd name="connsiteX47" fmla="*/ 89297 w 653956"/>
                <a:gd name="connsiteY47" fmla="*/ 215153 h 513138"/>
                <a:gd name="connsiteX48" fmla="*/ 89046 w 653956"/>
                <a:gd name="connsiteY48" fmla="*/ 215351 h 513138"/>
                <a:gd name="connsiteX49" fmla="*/ 51601 w 653956"/>
                <a:gd name="connsiteY49" fmla="*/ 227432 h 513138"/>
                <a:gd name="connsiteX50" fmla="*/ 51984 w 653956"/>
                <a:gd name="connsiteY50" fmla="*/ 225291 h 513138"/>
                <a:gd name="connsiteX51" fmla="*/ 51627 w 653956"/>
                <a:gd name="connsiteY51" fmla="*/ 223308 h 513138"/>
                <a:gd name="connsiteX52" fmla="*/ 51138 w 653956"/>
                <a:gd name="connsiteY52" fmla="*/ 222132 h 513138"/>
                <a:gd name="connsiteX53" fmla="*/ 51350 w 653956"/>
                <a:gd name="connsiteY53" fmla="*/ 220876 h 513138"/>
                <a:gd name="connsiteX54" fmla="*/ 55222 w 653956"/>
                <a:gd name="connsiteY54" fmla="*/ 211293 h 513138"/>
                <a:gd name="connsiteX55" fmla="*/ 54958 w 653956"/>
                <a:gd name="connsiteY55" fmla="*/ 209562 h 513138"/>
                <a:gd name="connsiteX56" fmla="*/ 51204 w 653956"/>
                <a:gd name="connsiteY56" fmla="*/ 219025 h 513138"/>
                <a:gd name="connsiteX57" fmla="*/ 48336 w 653956"/>
                <a:gd name="connsiteY57" fmla="*/ 223585 h 513138"/>
                <a:gd name="connsiteX58" fmla="*/ 50266 w 653956"/>
                <a:gd name="connsiteY58" fmla="*/ 224339 h 513138"/>
                <a:gd name="connsiteX59" fmla="*/ 50900 w 653956"/>
                <a:gd name="connsiteY59" fmla="*/ 225291 h 513138"/>
                <a:gd name="connsiteX60" fmla="*/ 50702 w 653956"/>
                <a:gd name="connsiteY60" fmla="*/ 227537 h 513138"/>
                <a:gd name="connsiteX61" fmla="*/ 52037 w 653956"/>
                <a:gd name="connsiteY61" fmla="*/ 230815 h 513138"/>
                <a:gd name="connsiteX62" fmla="*/ 52592 w 653956"/>
                <a:gd name="connsiteY62" fmla="*/ 230498 h 513138"/>
                <a:gd name="connsiteX63" fmla="*/ 52592 w 653956"/>
                <a:gd name="connsiteY63" fmla="*/ 229428 h 513138"/>
                <a:gd name="connsiteX64" fmla="*/ 51601 w 653956"/>
                <a:gd name="connsiteY64" fmla="*/ 227432 h 513138"/>
                <a:gd name="connsiteX65" fmla="*/ 85160 w 653956"/>
                <a:gd name="connsiteY65" fmla="*/ 187396 h 513138"/>
                <a:gd name="connsiteX66" fmla="*/ 83891 w 653956"/>
                <a:gd name="connsiteY66" fmla="*/ 188229 h 513138"/>
                <a:gd name="connsiteX67" fmla="*/ 81432 w 653956"/>
                <a:gd name="connsiteY67" fmla="*/ 194018 h 513138"/>
                <a:gd name="connsiteX68" fmla="*/ 82014 w 653956"/>
                <a:gd name="connsiteY68" fmla="*/ 193622 h 513138"/>
                <a:gd name="connsiteX69" fmla="*/ 84750 w 653956"/>
                <a:gd name="connsiteY69" fmla="*/ 189392 h 513138"/>
                <a:gd name="connsiteX70" fmla="*/ 85556 w 653956"/>
                <a:gd name="connsiteY70" fmla="*/ 190106 h 513138"/>
                <a:gd name="connsiteX71" fmla="*/ 85794 w 653956"/>
                <a:gd name="connsiteY71" fmla="*/ 189815 h 513138"/>
                <a:gd name="connsiteX72" fmla="*/ 85741 w 653956"/>
                <a:gd name="connsiteY72" fmla="*/ 188797 h 513138"/>
                <a:gd name="connsiteX73" fmla="*/ 86362 w 653956"/>
                <a:gd name="connsiteY73" fmla="*/ 187238 h 513138"/>
                <a:gd name="connsiteX74" fmla="*/ 85160 w 653956"/>
                <a:gd name="connsiteY74" fmla="*/ 187396 h 513138"/>
                <a:gd name="connsiteX75" fmla="*/ 83032 w 653956"/>
                <a:gd name="connsiteY75" fmla="*/ 97809 h 513138"/>
                <a:gd name="connsiteX76" fmla="*/ 79370 w 653956"/>
                <a:gd name="connsiteY76" fmla="*/ 98840 h 513138"/>
                <a:gd name="connsiteX77" fmla="*/ 77943 w 653956"/>
                <a:gd name="connsiteY77" fmla="*/ 99857 h 513138"/>
                <a:gd name="connsiteX78" fmla="*/ 74044 w 653956"/>
                <a:gd name="connsiteY78" fmla="*/ 107576 h 513138"/>
                <a:gd name="connsiteX79" fmla="*/ 74044 w 653956"/>
                <a:gd name="connsiteY79" fmla="*/ 108885 h 513138"/>
                <a:gd name="connsiteX80" fmla="*/ 77216 w 653956"/>
                <a:gd name="connsiteY80" fmla="*/ 110986 h 513138"/>
                <a:gd name="connsiteX81" fmla="*/ 79027 w 653956"/>
                <a:gd name="connsiteY81" fmla="*/ 111092 h 513138"/>
                <a:gd name="connsiteX82" fmla="*/ 82913 w 653956"/>
                <a:gd name="connsiteY82" fmla="*/ 104431 h 513138"/>
                <a:gd name="connsiteX83" fmla="*/ 82886 w 653956"/>
                <a:gd name="connsiteY83" fmla="*/ 101034 h 513138"/>
                <a:gd name="connsiteX84" fmla="*/ 83256 w 653956"/>
                <a:gd name="connsiteY84" fmla="*/ 98760 h 513138"/>
                <a:gd name="connsiteX85" fmla="*/ 83032 w 653956"/>
                <a:gd name="connsiteY85" fmla="*/ 97809 h 513138"/>
                <a:gd name="connsiteX86" fmla="*/ 58117 w 653956"/>
                <a:gd name="connsiteY86" fmla="*/ 90883 h 513138"/>
                <a:gd name="connsiteX87" fmla="*/ 56597 w 653956"/>
                <a:gd name="connsiteY87" fmla="*/ 88795 h 513138"/>
                <a:gd name="connsiteX88" fmla="*/ 54813 w 653956"/>
                <a:gd name="connsiteY88" fmla="*/ 88424 h 513138"/>
                <a:gd name="connsiteX89" fmla="*/ 53623 w 653956"/>
                <a:gd name="connsiteY89" fmla="*/ 91530 h 513138"/>
                <a:gd name="connsiteX90" fmla="*/ 53504 w 653956"/>
                <a:gd name="connsiteY90" fmla="*/ 92932 h 513138"/>
                <a:gd name="connsiteX91" fmla="*/ 54561 w 653956"/>
                <a:gd name="connsiteY91" fmla="*/ 95905 h 513138"/>
                <a:gd name="connsiteX92" fmla="*/ 58223 w 653956"/>
                <a:gd name="connsiteY92" fmla="*/ 101853 h 513138"/>
                <a:gd name="connsiteX93" fmla="*/ 60113 w 653956"/>
                <a:gd name="connsiteY93" fmla="*/ 103598 h 513138"/>
                <a:gd name="connsiteX94" fmla="*/ 60443 w 653956"/>
                <a:gd name="connsiteY94" fmla="*/ 103109 h 513138"/>
                <a:gd name="connsiteX95" fmla="*/ 60615 w 653956"/>
                <a:gd name="connsiteY95" fmla="*/ 100862 h 513138"/>
                <a:gd name="connsiteX96" fmla="*/ 61567 w 653956"/>
                <a:gd name="connsiteY96" fmla="*/ 96064 h 513138"/>
                <a:gd name="connsiteX97" fmla="*/ 57786 w 653956"/>
                <a:gd name="connsiteY97" fmla="*/ 95020 h 513138"/>
                <a:gd name="connsiteX98" fmla="*/ 58460 w 653956"/>
                <a:gd name="connsiteY98" fmla="*/ 92799 h 513138"/>
                <a:gd name="connsiteX99" fmla="*/ 58117 w 653956"/>
                <a:gd name="connsiteY99" fmla="*/ 90883 h 513138"/>
                <a:gd name="connsiteX100" fmla="*/ 48138 w 653956"/>
                <a:gd name="connsiteY100" fmla="*/ 26052 h 513138"/>
                <a:gd name="connsiteX101" fmla="*/ 47583 w 653956"/>
                <a:gd name="connsiteY101" fmla="*/ 27241 h 513138"/>
                <a:gd name="connsiteX102" fmla="*/ 48574 w 653956"/>
                <a:gd name="connsiteY102" fmla="*/ 28536 h 513138"/>
                <a:gd name="connsiteX103" fmla="*/ 49407 w 653956"/>
                <a:gd name="connsiteY103" fmla="*/ 28417 h 513138"/>
                <a:gd name="connsiteX104" fmla="*/ 49750 w 653956"/>
                <a:gd name="connsiteY104" fmla="*/ 27889 h 513138"/>
                <a:gd name="connsiteX105" fmla="*/ 49592 w 653956"/>
                <a:gd name="connsiteY105" fmla="*/ 26964 h 513138"/>
                <a:gd name="connsiteX106" fmla="*/ 48508 w 653956"/>
                <a:gd name="connsiteY106" fmla="*/ 25919 h 513138"/>
                <a:gd name="connsiteX107" fmla="*/ 48138 w 653956"/>
                <a:gd name="connsiteY107" fmla="*/ 26052 h 513138"/>
                <a:gd name="connsiteX108" fmla="*/ 651181 w 653956"/>
                <a:gd name="connsiteY108" fmla="*/ 324051 h 513138"/>
                <a:gd name="connsiteX109" fmla="*/ 651802 w 653956"/>
                <a:gd name="connsiteY109" fmla="*/ 318751 h 513138"/>
                <a:gd name="connsiteX110" fmla="*/ 649833 w 653956"/>
                <a:gd name="connsiteY110" fmla="*/ 317588 h 513138"/>
                <a:gd name="connsiteX111" fmla="*/ 647375 w 653956"/>
                <a:gd name="connsiteY111" fmla="*/ 313940 h 513138"/>
                <a:gd name="connsiteX112" fmla="*/ 645207 w 653956"/>
                <a:gd name="connsiteY112" fmla="*/ 313107 h 513138"/>
                <a:gd name="connsiteX113" fmla="*/ 642894 w 653956"/>
                <a:gd name="connsiteY113" fmla="*/ 314204 h 513138"/>
                <a:gd name="connsiteX114" fmla="*/ 641400 w 653956"/>
                <a:gd name="connsiteY114" fmla="*/ 314508 h 513138"/>
                <a:gd name="connsiteX115" fmla="*/ 639140 w 653956"/>
                <a:gd name="connsiteY115" fmla="*/ 314442 h 513138"/>
                <a:gd name="connsiteX116" fmla="*/ 638598 w 653956"/>
                <a:gd name="connsiteY116" fmla="*/ 315076 h 513138"/>
                <a:gd name="connsiteX117" fmla="*/ 640713 w 653956"/>
                <a:gd name="connsiteY117" fmla="*/ 315830 h 513138"/>
                <a:gd name="connsiteX118" fmla="*/ 641850 w 653956"/>
                <a:gd name="connsiteY118" fmla="*/ 315777 h 513138"/>
                <a:gd name="connsiteX119" fmla="*/ 642867 w 653956"/>
                <a:gd name="connsiteY119" fmla="*/ 315288 h 513138"/>
                <a:gd name="connsiteX120" fmla="*/ 643423 w 653956"/>
                <a:gd name="connsiteY120" fmla="*/ 315222 h 513138"/>
                <a:gd name="connsiteX121" fmla="*/ 643872 w 653956"/>
                <a:gd name="connsiteY121" fmla="*/ 316134 h 513138"/>
                <a:gd name="connsiteX122" fmla="*/ 643145 w 653956"/>
                <a:gd name="connsiteY122" fmla="*/ 317178 h 513138"/>
                <a:gd name="connsiteX123" fmla="*/ 642325 w 653956"/>
                <a:gd name="connsiteY123" fmla="*/ 317720 h 513138"/>
                <a:gd name="connsiteX124" fmla="*/ 641466 w 653956"/>
                <a:gd name="connsiteY124" fmla="*/ 318037 h 513138"/>
                <a:gd name="connsiteX125" fmla="*/ 635955 w 653956"/>
                <a:gd name="connsiteY125" fmla="*/ 317323 h 513138"/>
                <a:gd name="connsiteX126" fmla="*/ 631130 w 653956"/>
                <a:gd name="connsiteY126" fmla="*/ 315539 h 513138"/>
                <a:gd name="connsiteX127" fmla="*/ 629108 w 653956"/>
                <a:gd name="connsiteY127" fmla="*/ 315156 h 513138"/>
                <a:gd name="connsiteX128" fmla="*/ 623636 w 653956"/>
                <a:gd name="connsiteY128" fmla="*/ 313609 h 513138"/>
                <a:gd name="connsiteX129" fmla="*/ 620636 w 653956"/>
                <a:gd name="connsiteY129" fmla="*/ 313279 h 513138"/>
                <a:gd name="connsiteX130" fmla="*/ 619605 w 653956"/>
                <a:gd name="connsiteY130" fmla="*/ 313622 h 513138"/>
                <a:gd name="connsiteX131" fmla="*/ 619552 w 653956"/>
                <a:gd name="connsiteY131" fmla="*/ 313966 h 513138"/>
                <a:gd name="connsiteX132" fmla="*/ 619182 w 653956"/>
                <a:gd name="connsiteY132" fmla="*/ 314323 h 513138"/>
                <a:gd name="connsiteX133" fmla="*/ 617516 w 653956"/>
                <a:gd name="connsiteY133" fmla="*/ 314667 h 513138"/>
                <a:gd name="connsiteX134" fmla="*/ 612256 w 653956"/>
                <a:gd name="connsiteY134" fmla="*/ 314600 h 513138"/>
                <a:gd name="connsiteX135" fmla="*/ 609229 w 653956"/>
                <a:gd name="connsiteY135" fmla="*/ 315473 h 513138"/>
                <a:gd name="connsiteX136" fmla="*/ 604881 w 653956"/>
                <a:gd name="connsiteY136" fmla="*/ 318037 h 513138"/>
                <a:gd name="connsiteX137" fmla="*/ 601510 w 653956"/>
                <a:gd name="connsiteY137" fmla="*/ 319002 h 513138"/>
                <a:gd name="connsiteX138" fmla="*/ 577891 w 653956"/>
                <a:gd name="connsiteY138" fmla="*/ 322941 h 513138"/>
                <a:gd name="connsiteX139" fmla="*/ 576133 w 653956"/>
                <a:gd name="connsiteY139" fmla="*/ 323562 h 513138"/>
                <a:gd name="connsiteX140" fmla="*/ 568348 w 653956"/>
                <a:gd name="connsiteY140" fmla="*/ 327289 h 513138"/>
                <a:gd name="connsiteX141" fmla="*/ 563695 w 653956"/>
                <a:gd name="connsiteY141" fmla="*/ 330435 h 513138"/>
                <a:gd name="connsiteX142" fmla="*/ 560602 w 653956"/>
                <a:gd name="connsiteY142" fmla="*/ 337546 h 513138"/>
                <a:gd name="connsiteX143" fmla="*/ 559849 w 653956"/>
                <a:gd name="connsiteY143" fmla="*/ 338788 h 513138"/>
                <a:gd name="connsiteX144" fmla="*/ 558540 w 653956"/>
                <a:gd name="connsiteY144" fmla="*/ 343229 h 513138"/>
                <a:gd name="connsiteX145" fmla="*/ 557932 w 653956"/>
                <a:gd name="connsiteY145" fmla="*/ 348212 h 513138"/>
                <a:gd name="connsiteX146" fmla="*/ 557073 w 653956"/>
                <a:gd name="connsiteY146" fmla="*/ 352614 h 513138"/>
                <a:gd name="connsiteX147" fmla="*/ 556333 w 653956"/>
                <a:gd name="connsiteY147" fmla="*/ 358218 h 513138"/>
                <a:gd name="connsiteX148" fmla="*/ 555765 w 653956"/>
                <a:gd name="connsiteY148" fmla="*/ 360452 h 513138"/>
                <a:gd name="connsiteX149" fmla="*/ 555236 w 653956"/>
                <a:gd name="connsiteY149" fmla="*/ 361443 h 513138"/>
                <a:gd name="connsiteX150" fmla="*/ 551231 w 653956"/>
                <a:gd name="connsiteY150" fmla="*/ 364721 h 513138"/>
                <a:gd name="connsiteX151" fmla="*/ 549896 w 653956"/>
                <a:gd name="connsiteY151" fmla="*/ 366584 h 513138"/>
                <a:gd name="connsiteX152" fmla="*/ 547160 w 653956"/>
                <a:gd name="connsiteY152" fmla="*/ 377251 h 513138"/>
                <a:gd name="connsiteX153" fmla="*/ 541014 w 653956"/>
                <a:gd name="connsiteY153" fmla="*/ 382921 h 513138"/>
                <a:gd name="connsiteX154" fmla="*/ 538239 w 653956"/>
                <a:gd name="connsiteY154" fmla="*/ 384428 h 513138"/>
                <a:gd name="connsiteX155" fmla="*/ 536084 w 653956"/>
                <a:gd name="connsiteY155" fmla="*/ 386146 h 513138"/>
                <a:gd name="connsiteX156" fmla="*/ 528074 w 653956"/>
                <a:gd name="connsiteY156" fmla="*/ 390323 h 513138"/>
                <a:gd name="connsiteX157" fmla="*/ 527453 w 653956"/>
                <a:gd name="connsiteY157" fmla="*/ 391036 h 513138"/>
                <a:gd name="connsiteX158" fmla="*/ 527043 w 653956"/>
                <a:gd name="connsiteY158" fmla="*/ 391935 h 513138"/>
                <a:gd name="connsiteX159" fmla="*/ 527625 w 653956"/>
                <a:gd name="connsiteY159" fmla="*/ 391935 h 513138"/>
                <a:gd name="connsiteX160" fmla="*/ 530427 w 653956"/>
                <a:gd name="connsiteY160" fmla="*/ 390019 h 513138"/>
                <a:gd name="connsiteX161" fmla="*/ 530546 w 653956"/>
                <a:gd name="connsiteY161" fmla="*/ 390693 h 513138"/>
                <a:gd name="connsiteX162" fmla="*/ 529423 w 653956"/>
                <a:gd name="connsiteY162" fmla="*/ 392689 h 513138"/>
                <a:gd name="connsiteX163" fmla="*/ 529581 w 653956"/>
                <a:gd name="connsiteY163" fmla="*/ 393521 h 513138"/>
                <a:gd name="connsiteX164" fmla="*/ 530744 w 653956"/>
                <a:gd name="connsiteY164" fmla="*/ 393614 h 513138"/>
                <a:gd name="connsiteX165" fmla="*/ 531247 w 653956"/>
                <a:gd name="connsiteY165" fmla="*/ 395094 h 513138"/>
                <a:gd name="connsiteX166" fmla="*/ 530929 w 653956"/>
                <a:gd name="connsiteY166" fmla="*/ 397817 h 513138"/>
                <a:gd name="connsiteX167" fmla="*/ 526528 w 653956"/>
                <a:gd name="connsiteY167" fmla="*/ 400157 h 513138"/>
                <a:gd name="connsiteX168" fmla="*/ 523871 w 653956"/>
                <a:gd name="connsiteY168" fmla="*/ 402562 h 513138"/>
                <a:gd name="connsiteX169" fmla="*/ 522219 w 653956"/>
                <a:gd name="connsiteY169" fmla="*/ 402826 h 513138"/>
                <a:gd name="connsiteX170" fmla="*/ 517315 w 653956"/>
                <a:gd name="connsiteY170" fmla="*/ 402166 h 513138"/>
                <a:gd name="connsiteX171" fmla="*/ 514844 w 653956"/>
                <a:gd name="connsiteY171" fmla="*/ 400527 h 513138"/>
                <a:gd name="connsiteX172" fmla="*/ 514275 w 653956"/>
                <a:gd name="connsiteY172" fmla="*/ 399535 h 513138"/>
                <a:gd name="connsiteX173" fmla="*/ 515954 w 653956"/>
                <a:gd name="connsiteY173" fmla="*/ 398518 h 513138"/>
                <a:gd name="connsiteX174" fmla="*/ 516113 w 653956"/>
                <a:gd name="connsiteY174" fmla="*/ 397434 h 513138"/>
                <a:gd name="connsiteX175" fmla="*/ 514143 w 653956"/>
                <a:gd name="connsiteY175" fmla="*/ 395226 h 513138"/>
                <a:gd name="connsiteX176" fmla="*/ 510918 w 653956"/>
                <a:gd name="connsiteY176" fmla="*/ 395557 h 513138"/>
                <a:gd name="connsiteX177" fmla="*/ 508129 w 653956"/>
                <a:gd name="connsiteY177" fmla="*/ 396112 h 513138"/>
                <a:gd name="connsiteX178" fmla="*/ 502486 w 653956"/>
                <a:gd name="connsiteY178" fmla="*/ 396376 h 513138"/>
                <a:gd name="connsiteX179" fmla="*/ 501349 w 653956"/>
                <a:gd name="connsiteY179" fmla="*/ 396667 h 513138"/>
                <a:gd name="connsiteX180" fmla="*/ 495599 w 653956"/>
                <a:gd name="connsiteY180" fmla="*/ 398174 h 513138"/>
                <a:gd name="connsiteX181" fmla="*/ 494978 w 653956"/>
                <a:gd name="connsiteY181" fmla="*/ 399218 h 513138"/>
                <a:gd name="connsiteX182" fmla="*/ 493775 w 653956"/>
                <a:gd name="connsiteY182" fmla="*/ 400646 h 513138"/>
                <a:gd name="connsiteX183" fmla="*/ 490696 w 653956"/>
                <a:gd name="connsiteY183" fmla="*/ 402219 h 513138"/>
                <a:gd name="connsiteX184" fmla="*/ 484536 w 653956"/>
                <a:gd name="connsiteY184" fmla="*/ 403501 h 513138"/>
                <a:gd name="connsiteX185" fmla="*/ 482144 w 653956"/>
                <a:gd name="connsiteY185" fmla="*/ 402919 h 513138"/>
                <a:gd name="connsiteX186" fmla="*/ 474108 w 653956"/>
                <a:gd name="connsiteY186" fmla="*/ 403289 h 513138"/>
                <a:gd name="connsiteX187" fmla="*/ 468583 w 653956"/>
                <a:gd name="connsiteY187" fmla="*/ 405338 h 513138"/>
                <a:gd name="connsiteX188" fmla="*/ 465688 w 653956"/>
                <a:gd name="connsiteY188" fmla="*/ 406845 h 513138"/>
                <a:gd name="connsiteX189" fmla="*/ 457454 w 653956"/>
                <a:gd name="connsiteY189" fmla="*/ 409924 h 513138"/>
                <a:gd name="connsiteX190" fmla="*/ 452326 w 653956"/>
                <a:gd name="connsiteY190" fmla="*/ 410757 h 513138"/>
                <a:gd name="connsiteX191" fmla="*/ 450673 w 653956"/>
                <a:gd name="connsiteY191" fmla="*/ 410744 h 513138"/>
                <a:gd name="connsiteX192" fmla="*/ 448585 w 653956"/>
                <a:gd name="connsiteY192" fmla="*/ 410506 h 513138"/>
                <a:gd name="connsiteX193" fmla="*/ 445994 w 653956"/>
                <a:gd name="connsiteY193" fmla="*/ 405602 h 513138"/>
                <a:gd name="connsiteX194" fmla="*/ 443853 w 653956"/>
                <a:gd name="connsiteY194" fmla="*/ 400910 h 513138"/>
                <a:gd name="connsiteX195" fmla="*/ 438778 w 653956"/>
                <a:gd name="connsiteY195" fmla="*/ 399324 h 513138"/>
                <a:gd name="connsiteX196" fmla="*/ 435236 w 653956"/>
                <a:gd name="connsiteY196" fmla="*/ 395650 h 513138"/>
                <a:gd name="connsiteX197" fmla="*/ 425983 w 653956"/>
                <a:gd name="connsiteY197" fmla="*/ 395134 h 513138"/>
                <a:gd name="connsiteX198" fmla="*/ 422890 w 653956"/>
                <a:gd name="connsiteY198" fmla="*/ 393561 h 513138"/>
                <a:gd name="connsiteX199" fmla="*/ 422309 w 653956"/>
                <a:gd name="connsiteY199" fmla="*/ 393746 h 513138"/>
                <a:gd name="connsiteX200" fmla="*/ 423710 w 653956"/>
                <a:gd name="connsiteY200" fmla="*/ 395015 h 513138"/>
                <a:gd name="connsiteX201" fmla="*/ 425441 w 653956"/>
                <a:gd name="connsiteY201" fmla="*/ 395953 h 513138"/>
                <a:gd name="connsiteX202" fmla="*/ 424252 w 653956"/>
                <a:gd name="connsiteY202" fmla="*/ 395953 h 513138"/>
                <a:gd name="connsiteX203" fmla="*/ 419758 w 653956"/>
                <a:gd name="connsiteY203" fmla="*/ 394143 h 513138"/>
                <a:gd name="connsiteX204" fmla="*/ 417603 w 653956"/>
                <a:gd name="connsiteY204" fmla="*/ 392305 h 513138"/>
                <a:gd name="connsiteX205" fmla="*/ 417551 w 653956"/>
                <a:gd name="connsiteY205" fmla="*/ 391446 h 513138"/>
                <a:gd name="connsiteX206" fmla="*/ 420247 w 653956"/>
                <a:gd name="connsiteY206" fmla="*/ 392755 h 513138"/>
                <a:gd name="connsiteX207" fmla="*/ 421040 w 653956"/>
                <a:gd name="connsiteY207" fmla="*/ 392702 h 513138"/>
                <a:gd name="connsiteX208" fmla="*/ 418132 w 653956"/>
                <a:gd name="connsiteY208" fmla="*/ 390111 h 513138"/>
                <a:gd name="connsiteX209" fmla="*/ 417062 w 653956"/>
                <a:gd name="connsiteY209" fmla="*/ 385684 h 513138"/>
                <a:gd name="connsiteX210" fmla="*/ 415119 w 653956"/>
                <a:gd name="connsiteY210" fmla="*/ 384216 h 513138"/>
                <a:gd name="connsiteX211" fmla="*/ 414286 w 653956"/>
                <a:gd name="connsiteY211" fmla="*/ 381573 h 513138"/>
                <a:gd name="connsiteX212" fmla="*/ 410863 w 653956"/>
                <a:gd name="connsiteY212" fmla="*/ 377489 h 513138"/>
                <a:gd name="connsiteX213" fmla="*/ 410810 w 653956"/>
                <a:gd name="connsiteY213" fmla="*/ 373841 h 513138"/>
                <a:gd name="connsiteX214" fmla="*/ 409937 w 653956"/>
                <a:gd name="connsiteY214" fmla="*/ 371171 h 513138"/>
                <a:gd name="connsiteX215" fmla="*/ 409144 w 653956"/>
                <a:gd name="connsiteY215" fmla="*/ 362619 h 513138"/>
                <a:gd name="connsiteX216" fmla="*/ 404386 w 653956"/>
                <a:gd name="connsiteY216" fmla="*/ 353618 h 513138"/>
                <a:gd name="connsiteX217" fmla="*/ 396205 w 653956"/>
                <a:gd name="connsiteY217" fmla="*/ 341564 h 513138"/>
                <a:gd name="connsiteX218" fmla="*/ 395081 w 653956"/>
                <a:gd name="connsiteY218" fmla="*/ 338682 h 513138"/>
                <a:gd name="connsiteX219" fmla="*/ 395253 w 653956"/>
                <a:gd name="connsiteY219" fmla="*/ 336343 h 513138"/>
                <a:gd name="connsiteX220" fmla="*/ 392675 w 653956"/>
                <a:gd name="connsiteY220" fmla="*/ 327765 h 513138"/>
                <a:gd name="connsiteX221" fmla="*/ 390534 w 653956"/>
                <a:gd name="connsiteY221" fmla="*/ 319464 h 513138"/>
                <a:gd name="connsiteX222" fmla="*/ 390680 w 653956"/>
                <a:gd name="connsiteY222" fmla="*/ 318499 h 513138"/>
                <a:gd name="connsiteX223" fmla="*/ 390561 w 653956"/>
                <a:gd name="connsiteY223" fmla="*/ 317204 h 513138"/>
                <a:gd name="connsiteX224" fmla="*/ 389424 w 653956"/>
                <a:gd name="connsiteY224" fmla="*/ 316358 h 513138"/>
                <a:gd name="connsiteX225" fmla="*/ 388790 w 653956"/>
                <a:gd name="connsiteY225" fmla="*/ 315565 h 513138"/>
                <a:gd name="connsiteX226" fmla="*/ 388129 w 653956"/>
                <a:gd name="connsiteY226" fmla="*/ 313649 h 513138"/>
                <a:gd name="connsiteX227" fmla="*/ 387296 w 653956"/>
                <a:gd name="connsiteY227" fmla="*/ 301700 h 513138"/>
                <a:gd name="connsiteX228" fmla="*/ 390032 w 653956"/>
                <a:gd name="connsiteY228" fmla="*/ 309181 h 513138"/>
                <a:gd name="connsiteX229" fmla="*/ 392596 w 653956"/>
                <a:gd name="connsiteY229" fmla="*/ 313411 h 513138"/>
                <a:gd name="connsiteX230" fmla="*/ 394169 w 653956"/>
                <a:gd name="connsiteY230" fmla="*/ 314706 h 513138"/>
                <a:gd name="connsiteX231" fmla="*/ 393931 w 653956"/>
                <a:gd name="connsiteY231" fmla="*/ 315922 h 513138"/>
                <a:gd name="connsiteX232" fmla="*/ 392689 w 653956"/>
                <a:gd name="connsiteY232" fmla="*/ 317574 h 513138"/>
                <a:gd name="connsiteX233" fmla="*/ 391949 w 653956"/>
                <a:gd name="connsiteY233" fmla="*/ 320641 h 513138"/>
                <a:gd name="connsiteX234" fmla="*/ 392173 w 653956"/>
                <a:gd name="connsiteY234" fmla="*/ 323007 h 513138"/>
                <a:gd name="connsiteX235" fmla="*/ 393178 w 653956"/>
                <a:gd name="connsiteY235" fmla="*/ 320139 h 513138"/>
                <a:gd name="connsiteX236" fmla="*/ 394711 w 653956"/>
                <a:gd name="connsiteY236" fmla="*/ 318328 h 513138"/>
                <a:gd name="connsiteX237" fmla="*/ 395848 w 653956"/>
                <a:gd name="connsiteY237" fmla="*/ 314759 h 513138"/>
                <a:gd name="connsiteX238" fmla="*/ 394975 w 653956"/>
                <a:gd name="connsiteY238" fmla="*/ 313332 h 513138"/>
                <a:gd name="connsiteX239" fmla="*/ 392358 w 653956"/>
                <a:gd name="connsiteY239" fmla="*/ 310794 h 513138"/>
                <a:gd name="connsiteX240" fmla="*/ 390402 w 653956"/>
                <a:gd name="connsiteY240" fmla="*/ 307873 h 513138"/>
                <a:gd name="connsiteX241" fmla="*/ 387455 w 653956"/>
                <a:gd name="connsiteY241" fmla="*/ 299480 h 513138"/>
                <a:gd name="connsiteX242" fmla="*/ 387825 w 653956"/>
                <a:gd name="connsiteY242" fmla="*/ 294576 h 513138"/>
                <a:gd name="connsiteX243" fmla="*/ 387481 w 653956"/>
                <a:gd name="connsiteY243" fmla="*/ 288047 h 513138"/>
                <a:gd name="connsiteX244" fmla="*/ 387732 w 653956"/>
                <a:gd name="connsiteY244" fmla="*/ 286725 h 513138"/>
                <a:gd name="connsiteX245" fmla="*/ 387666 w 653956"/>
                <a:gd name="connsiteY245" fmla="*/ 284822 h 513138"/>
                <a:gd name="connsiteX246" fmla="*/ 389424 w 653956"/>
                <a:gd name="connsiteY246" fmla="*/ 280539 h 513138"/>
                <a:gd name="connsiteX247" fmla="*/ 391393 w 653956"/>
                <a:gd name="connsiteY247" fmla="*/ 277446 h 513138"/>
                <a:gd name="connsiteX248" fmla="*/ 392001 w 653956"/>
                <a:gd name="connsiteY248" fmla="*/ 275860 h 513138"/>
                <a:gd name="connsiteX249" fmla="*/ 393350 w 653956"/>
                <a:gd name="connsiteY249" fmla="*/ 265577 h 513138"/>
                <a:gd name="connsiteX250" fmla="*/ 396508 w 653956"/>
                <a:gd name="connsiteY250" fmla="*/ 253536 h 513138"/>
                <a:gd name="connsiteX251" fmla="*/ 396284 w 653956"/>
                <a:gd name="connsiteY251" fmla="*/ 252730 h 513138"/>
                <a:gd name="connsiteX252" fmla="*/ 396773 w 653956"/>
                <a:gd name="connsiteY252" fmla="*/ 251963 h 513138"/>
                <a:gd name="connsiteX253" fmla="*/ 398081 w 653956"/>
                <a:gd name="connsiteY253" fmla="*/ 246518 h 513138"/>
                <a:gd name="connsiteX254" fmla="*/ 401518 w 653956"/>
                <a:gd name="connsiteY254" fmla="*/ 234952 h 513138"/>
                <a:gd name="connsiteX255" fmla="*/ 408972 w 653956"/>
                <a:gd name="connsiteY255" fmla="*/ 217294 h 513138"/>
                <a:gd name="connsiteX256" fmla="*/ 412277 w 653956"/>
                <a:gd name="connsiteY256" fmla="*/ 211108 h 513138"/>
                <a:gd name="connsiteX257" fmla="*/ 419229 w 653956"/>
                <a:gd name="connsiteY257" fmla="*/ 201142 h 513138"/>
                <a:gd name="connsiteX258" fmla="*/ 421741 w 653956"/>
                <a:gd name="connsiteY258" fmla="*/ 196344 h 513138"/>
                <a:gd name="connsiteX259" fmla="*/ 423472 w 653956"/>
                <a:gd name="connsiteY259" fmla="*/ 190502 h 513138"/>
                <a:gd name="connsiteX260" fmla="*/ 420062 w 653956"/>
                <a:gd name="connsiteY260" fmla="*/ 191071 h 513138"/>
                <a:gd name="connsiteX261" fmla="*/ 418489 w 653956"/>
                <a:gd name="connsiteY261" fmla="*/ 191930 h 513138"/>
                <a:gd name="connsiteX262" fmla="*/ 418053 w 653956"/>
                <a:gd name="connsiteY262" fmla="*/ 192683 h 513138"/>
                <a:gd name="connsiteX263" fmla="*/ 417762 w 653956"/>
                <a:gd name="connsiteY263" fmla="*/ 193080 h 513138"/>
                <a:gd name="connsiteX264" fmla="*/ 417352 w 653956"/>
                <a:gd name="connsiteY264" fmla="*/ 193040 h 513138"/>
                <a:gd name="connsiteX265" fmla="*/ 415898 w 653956"/>
                <a:gd name="connsiteY265" fmla="*/ 192498 h 513138"/>
                <a:gd name="connsiteX266" fmla="*/ 412925 w 653956"/>
                <a:gd name="connsiteY266" fmla="*/ 189855 h 513138"/>
                <a:gd name="connsiteX267" fmla="*/ 408100 w 653956"/>
                <a:gd name="connsiteY267" fmla="*/ 188216 h 513138"/>
                <a:gd name="connsiteX268" fmla="*/ 401425 w 653956"/>
                <a:gd name="connsiteY268" fmla="*/ 187581 h 513138"/>
                <a:gd name="connsiteX269" fmla="*/ 397064 w 653956"/>
                <a:gd name="connsiteY269" fmla="*/ 186260 h 513138"/>
                <a:gd name="connsiteX270" fmla="*/ 395028 w 653956"/>
                <a:gd name="connsiteY270" fmla="*/ 184250 h 513138"/>
                <a:gd name="connsiteX271" fmla="*/ 392689 w 653956"/>
                <a:gd name="connsiteY271" fmla="*/ 183061 h 513138"/>
                <a:gd name="connsiteX272" fmla="*/ 390058 w 653956"/>
                <a:gd name="connsiteY272" fmla="*/ 182678 h 513138"/>
                <a:gd name="connsiteX273" fmla="*/ 388049 w 653956"/>
                <a:gd name="connsiteY273" fmla="*/ 181581 h 513138"/>
                <a:gd name="connsiteX274" fmla="*/ 386675 w 653956"/>
                <a:gd name="connsiteY274" fmla="*/ 179770 h 513138"/>
                <a:gd name="connsiteX275" fmla="*/ 384335 w 653956"/>
                <a:gd name="connsiteY275" fmla="*/ 178620 h 513138"/>
                <a:gd name="connsiteX276" fmla="*/ 381018 w 653956"/>
                <a:gd name="connsiteY276" fmla="*/ 178118 h 513138"/>
                <a:gd name="connsiteX277" fmla="*/ 379101 w 653956"/>
                <a:gd name="connsiteY277" fmla="*/ 176756 h 513138"/>
                <a:gd name="connsiteX278" fmla="*/ 378321 w 653956"/>
                <a:gd name="connsiteY278" fmla="*/ 173439 h 513138"/>
                <a:gd name="connsiteX279" fmla="*/ 378321 w 653956"/>
                <a:gd name="connsiteY279" fmla="*/ 173386 h 513138"/>
                <a:gd name="connsiteX280" fmla="*/ 378255 w 653956"/>
                <a:gd name="connsiteY280" fmla="*/ 167848 h 513138"/>
                <a:gd name="connsiteX281" fmla="*/ 377343 w 653956"/>
                <a:gd name="connsiteY281" fmla="*/ 164371 h 513138"/>
                <a:gd name="connsiteX282" fmla="*/ 374977 w 653956"/>
                <a:gd name="connsiteY282" fmla="*/ 160076 h 513138"/>
                <a:gd name="connsiteX283" fmla="*/ 374806 w 653956"/>
                <a:gd name="connsiteY283" fmla="*/ 159508 h 513138"/>
                <a:gd name="connsiteX284" fmla="*/ 374806 w 653956"/>
                <a:gd name="connsiteY284" fmla="*/ 159508 h 513138"/>
                <a:gd name="connsiteX285" fmla="*/ 374951 w 653956"/>
                <a:gd name="connsiteY285" fmla="*/ 158807 h 513138"/>
                <a:gd name="connsiteX286" fmla="*/ 375995 w 653956"/>
                <a:gd name="connsiteY286" fmla="*/ 156309 h 513138"/>
                <a:gd name="connsiteX287" fmla="*/ 376088 w 653956"/>
                <a:gd name="connsiteY287" fmla="*/ 154511 h 513138"/>
                <a:gd name="connsiteX288" fmla="*/ 375374 w 653956"/>
                <a:gd name="connsiteY288" fmla="*/ 153044 h 513138"/>
                <a:gd name="connsiteX289" fmla="*/ 375519 w 653956"/>
                <a:gd name="connsiteY289" fmla="*/ 151498 h 513138"/>
                <a:gd name="connsiteX290" fmla="*/ 376511 w 653956"/>
                <a:gd name="connsiteY290" fmla="*/ 149872 h 513138"/>
                <a:gd name="connsiteX291" fmla="*/ 377039 w 653956"/>
                <a:gd name="connsiteY291" fmla="*/ 147916 h 513138"/>
                <a:gd name="connsiteX292" fmla="*/ 377105 w 653956"/>
                <a:gd name="connsiteY292" fmla="*/ 145629 h 513138"/>
                <a:gd name="connsiteX293" fmla="*/ 375572 w 653956"/>
                <a:gd name="connsiteY293" fmla="*/ 143158 h 513138"/>
                <a:gd name="connsiteX294" fmla="*/ 372426 w 653956"/>
                <a:gd name="connsiteY294" fmla="*/ 140501 h 513138"/>
                <a:gd name="connsiteX295" fmla="*/ 370166 w 653956"/>
                <a:gd name="connsiteY295" fmla="*/ 136615 h 513138"/>
                <a:gd name="connsiteX296" fmla="*/ 368818 w 653956"/>
                <a:gd name="connsiteY296" fmla="*/ 131513 h 513138"/>
                <a:gd name="connsiteX297" fmla="*/ 367087 w 653956"/>
                <a:gd name="connsiteY297" fmla="*/ 127984 h 513138"/>
                <a:gd name="connsiteX298" fmla="*/ 364985 w 653956"/>
                <a:gd name="connsiteY298" fmla="*/ 126015 h 513138"/>
                <a:gd name="connsiteX299" fmla="*/ 363835 w 653956"/>
                <a:gd name="connsiteY299" fmla="*/ 123609 h 513138"/>
                <a:gd name="connsiteX300" fmla="*/ 363637 w 653956"/>
                <a:gd name="connsiteY300" fmla="*/ 120767 h 513138"/>
                <a:gd name="connsiteX301" fmla="*/ 363795 w 653956"/>
                <a:gd name="connsiteY301" fmla="*/ 119115 h 513138"/>
                <a:gd name="connsiteX302" fmla="*/ 364311 w 653956"/>
                <a:gd name="connsiteY302" fmla="*/ 118666 h 513138"/>
                <a:gd name="connsiteX303" fmla="*/ 363558 w 653956"/>
                <a:gd name="connsiteY303" fmla="*/ 115507 h 513138"/>
                <a:gd name="connsiteX304" fmla="*/ 361562 w 653956"/>
                <a:gd name="connsiteY304" fmla="*/ 109665 h 513138"/>
                <a:gd name="connsiteX305" fmla="*/ 360689 w 653956"/>
                <a:gd name="connsiteY305" fmla="*/ 105395 h 513138"/>
                <a:gd name="connsiteX306" fmla="*/ 360914 w 653956"/>
                <a:gd name="connsiteY306" fmla="*/ 102699 h 513138"/>
                <a:gd name="connsiteX307" fmla="*/ 359526 w 653956"/>
                <a:gd name="connsiteY307" fmla="*/ 99487 h 513138"/>
                <a:gd name="connsiteX308" fmla="*/ 356526 w 653956"/>
                <a:gd name="connsiteY308" fmla="*/ 95760 h 513138"/>
                <a:gd name="connsiteX309" fmla="*/ 355019 w 653956"/>
                <a:gd name="connsiteY309" fmla="*/ 93341 h 513138"/>
                <a:gd name="connsiteX310" fmla="*/ 354979 w 653956"/>
                <a:gd name="connsiteY310" fmla="*/ 91663 h 513138"/>
                <a:gd name="connsiteX311" fmla="*/ 354979 w 653956"/>
                <a:gd name="connsiteY311" fmla="*/ 91663 h 513138"/>
                <a:gd name="connsiteX312" fmla="*/ 350076 w 653956"/>
                <a:gd name="connsiteY312" fmla="*/ 86772 h 513138"/>
                <a:gd name="connsiteX313" fmla="*/ 349137 w 653956"/>
                <a:gd name="connsiteY313" fmla="*/ 83719 h 513138"/>
                <a:gd name="connsiteX314" fmla="*/ 347987 w 653956"/>
                <a:gd name="connsiteY314" fmla="*/ 82754 h 513138"/>
                <a:gd name="connsiteX315" fmla="*/ 346309 w 653956"/>
                <a:gd name="connsiteY315" fmla="*/ 82860 h 513138"/>
                <a:gd name="connsiteX316" fmla="*/ 345542 w 653956"/>
                <a:gd name="connsiteY316" fmla="*/ 82569 h 513138"/>
                <a:gd name="connsiteX317" fmla="*/ 345714 w 653956"/>
                <a:gd name="connsiteY317" fmla="*/ 81882 h 513138"/>
                <a:gd name="connsiteX318" fmla="*/ 345185 w 653956"/>
                <a:gd name="connsiteY318" fmla="*/ 81842 h 513138"/>
                <a:gd name="connsiteX319" fmla="*/ 343969 w 653956"/>
                <a:gd name="connsiteY319" fmla="*/ 82463 h 513138"/>
                <a:gd name="connsiteX320" fmla="*/ 340559 w 653956"/>
                <a:gd name="connsiteY320" fmla="*/ 82595 h 513138"/>
                <a:gd name="connsiteX321" fmla="*/ 334955 w 653956"/>
                <a:gd name="connsiteY321" fmla="*/ 82226 h 513138"/>
                <a:gd name="connsiteX322" fmla="*/ 331082 w 653956"/>
                <a:gd name="connsiteY322" fmla="*/ 81393 h 513138"/>
                <a:gd name="connsiteX323" fmla="*/ 328941 w 653956"/>
                <a:gd name="connsiteY323" fmla="*/ 80097 h 513138"/>
                <a:gd name="connsiteX324" fmla="*/ 327117 w 653956"/>
                <a:gd name="connsiteY324" fmla="*/ 80269 h 513138"/>
                <a:gd name="connsiteX325" fmla="*/ 325597 w 653956"/>
                <a:gd name="connsiteY325" fmla="*/ 81908 h 513138"/>
                <a:gd name="connsiteX326" fmla="*/ 323099 w 653956"/>
                <a:gd name="connsiteY326" fmla="*/ 82966 h 513138"/>
                <a:gd name="connsiteX327" fmla="*/ 319636 w 653956"/>
                <a:gd name="connsiteY327" fmla="*/ 83441 h 513138"/>
                <a:gd name="connsiteX328" fmla="*/ 315856 w 653956"/>
                <a:gd name="connsiteY328" fmla="*/ 86495 h 513138"/>
                <a:gd name="connsiteX329" fmla="*/ 311772 w 653956"/>
                <a:gd name="connsiteY329" fmla="*/ 92139 h 513138"/>
                <a:gd name="connsiteX330" fmla="*/ 309644 w 653956"/>
                <a:gd name="connsiteY330" fmla="*/ 95760 h 513138"/>
                <a:gd name="connsiteX331" fmla="*/ 309459 w 653956"/>
                <a:gd name="connsiteY331" fmla="*/ 97373 h 513138"/>
                <a:gd name="connsiteX332" fmla="*/ 308481 w 653956"/>
                <a:gd name="connsiteY332" fmla="*/ 98549 h 513138"/>
                <a:gd name="connsiteX333" fmla="*/ 306710 w 653956"/>
                <a:gd name="connsiteY333" fmla="*/ 99276 h 513138"/>
                <a:gd name="connsiteX334" fmla="*/ 304648 w 653956"/>
                <a:gd name="connsiteY334" fmla="*/ 100915 h 513138"/>
                <a:gd name="connsiteX335" fmla="*/ 302295 w 653956"/>
                <a:gd name="connsiteY335" fmla="*/ 103466 h 513138"/>
                <a:gd name="connsiteX336" fmla="*/ 300061 w 653956"/>
                <a:gd name="connsiteY336" fmla="*/ 104695 h 513138"/>
                <a:gd name="connsiteX337" fmla="*/ 297933 w 653956"/>
                <a:gd name="connsiteY337" fmla="*/ 104616 h 513138"/>
                <a:gd name="connsiteX338" fmla="*/ 294536 w 653956"/>
                <a:gd name="connsiteY338" fmla="*/ 102646 h 513138"/>
                <a:gd name="connsiteX339" fmla="*/ 289871 w 653956"/>
                <a:gd name="connsiteY339" fmla="*/ 98800 h 513138"/>
                <a:gd name="connsiteX340" fmla="*/ 286038 w 653956"/>
                <a:gd name="connsiteY340" fmla="*/ 96421 h 513138"/>
                <a:gd name="connsiteX341" fmla="*/ 283024 w 653956"/>
                <a:gd name="connsiteY341" fmla="*/ 95522 h 513138"/>
                <a:gd name="connsiteX342" fmla="*/ 280658 w 653956"/>
                <a:gd name="connsiteY342" fmla="*/ 93751 h 513138"/>
                <a:gd name="connsiteX343" fmla="*/ 278940 w 653956"/>
                <a:gd name="connsiteY343" fmla="*/ 91108 h 513138"/>
                <a:gd name="connsiteX344" fmla="*/ 277155 w 653956"/>
                <a:gd name="connsiteY344" fmla="*/ 89350 h 513138"/>
                <a:gd name="connsiteX345" fmla="*/ 275305 w 653956"/>
                <a:gd name="connsiteY345" fmla="*/ 88464 h 513138"/>
                <a:gd name="connsiteX346" fmla="*/ 273719 w 653956"/>
                <a:gd name="connsiteY346" fmla="*/ 85530 h 513138"/>
                <a:gd name="connsiteX347" fmla="*/ 272424 w 653956"/>
                <a:gd name="connsiteY347" fmla="*/ 80560 h 513138"/>
                <a:gd name="connsiteX348" fmla="*/ 272199 w 653956"/>
                <a:gd name="connsiteY348" fmla="*/ 76727 h 513138"/>
                <a:gd name="connsiteX349" fmla="*/ 273468 w 653956"/>
                <a:gd name="connsiteY349" fmla="*/ 72682 h 513138"/>
                <a:gd name="connsiteX350" fmla="*/ 272582 w 653956"/>
                <a:gd name="connsiteY350" fmla="*/ 63867 h 513138"/>
                <a:gd name="connsiteX351" fmla="*/ 271855 w 653956"/>
                <a:gd name="connsiteY351" fmla="*/ 60047 h 513138"/>
                <a:gd name="connsiteX352" fmla="*/ 270970 w 653956"/>
                <a:gd name="connsiteY352" fmla="*/ 58289 h 513138"/>
                <a:gd name="connsiteX353" fmla="*/ 268802 w 653956"/>
                <a:gd name="connsiteY353" fmla="*/ 56187 h 513138"/>
                <a:gd name="connsiteX354" fmla="*/ 265352 w 653956"/>
                <a:gd name="connsiteY354" fmla="*/ 53742 h 513138"/>
                <a:gd name="connsiteX355" fmla="*/ 261281 w 653956"/>
                <a:gd name="connsiteY355" fmla="*/ 48865 h 513138"/>
                <a:gd name="connsiteX356" fmla="*/ 256616 w 653956"/>
                <a:gd name="connsiteY356" fmla="*/ 41542 h 513138"/>
                <a:gd name="connsiteX357" fmla="*/ 253073 w 653956"/>
                <a:gd name="connsiteY357" fmla="*/ 37128 h 513138"/>
                <a:gd name="connsiteX358" fmla="*/ 250628 w 653956"/>
                <a:gd name="connsiteY358" fmla="*/ 35634 h 513138"/>
                <a:gd name="connsiteX359" fmla="*/ 248963 w 653956"/>
                <a:gd name="connsiteY359" fmla="*/ 32991 h 513138"/>
                <a:gd name="connsiteX360" fmla="*/ 248104 w 653956"/>
                <a:gd name="connsiteY360" fmla="*/ 29210 h 513138"/>
                <a:gd name="connsiteX361" fmla="*/ 246822 w 653956"/>
                <a:gd name="connsiteY361" fmla="*/ 26805 h 513138"/>
                <a:gd name="connsiteX362" fmla="*/ 246637 w 653956"/>
                <a:gd name="connsiteY362" fmla="*/ 26699 h 513138"/>
                <a:gd name="connsiteX363" fmla="*/ 246465 w 653956"/>
                <a:gd name="connsiteY363" fmla="*/ 26646 h 513138"/>
                <a:gd name="connsiteX364" fmla="*/ 241244 w 653956"/>
                <a:gd name="connsiteY364" fmla="*/ 26607 h 513138"/>
                <a:gd name="connsiteX365" fmla="*/ 236023 w 653956"/>
                <a:gd name="connsiteY365" fmla="*/ 26580 h 513138"/>
                <a:gd name="connsiteX366" fmla="*/ 230802 w 653956"/>
                <a:gd name="connsiteY366" fmla="*/ 26554 h 513138"/>
                <a:gd name="connsiteX367" fmla="*/ 225581 w 653956"/>
                <a:gd name="connsiteY367" fmla="*/ 26527 h 513138"/>
                <a:gd name="connsiteX368" fmla="*/ 220360 w 653956"/>
                <a:gd name="connsiteY368" fmla="*/ 26501 h 513138"/>
                <a:gd name="connsiteX369" fmla="*/ 215139 w 653956"/>
                <a:gd name="connsiteY369" fmla="*/ 26461 h 513138"/>
                <a:gd name="connsiteX370" fmla="*/ 209919 w 653956"/>
                <a:gd name="connsiteY370" fmla="*/ 26435 h 513138"/>
                <a:gd name="connsiteX371" fmla="*/ 204698 w 653956"/>
                <a:gd name="connsiteY371" fmla="*/ 26408 h 513138"/>
                <a:gd name="connsiteX372" fmla="*/ 203561 w 653956"/>
                <a:gd name="connsiteY372" fmla="*/ 29567 h 513138"/>
                <a:gd name="connsiteX373" fmla="*/ 202438 w 653956"/>
                <a:gd name="connsiteY373" fmla="*/ 32726 h 513138"/>
                <a:gd name="connsiteX374" fmla="*/ 201314 w 653956"/>
                <a:gd name="connsiteY374" fmla="*/ 35885 h 513138"/>
                <a:gd name="connsiteX375" fmla="*/ 200204 w 653956"/>
                <a:gd name="connsiteY375" fmla="*/ 39044 h 513138"/>
                <a:gd name="connsiteX376" fmla="*/ 191771 w 653956"/>
                <a:gd name="connsiteY376" fmla="*/ 39057 h 513138"/>
                <a:gd name="connsiteX377" fmla="*/ 183325 w 653956"/>
                <a:gd name="connsiteY377" fmla="*/ 39084 h 513138"/>
                <a:gd name="connsiteX378" fmla="*/ 174893 w 653956"/>
                <a:gd name="connsiteY378" fmla="*/ 39097 h 513138"/>
                <a:gd name="connsiteX379" fmla="*/ 166447 w 653956"/>
                <a:gd name="connsiteY379" fmla="*/ 39110 h 513138"/>
                <a:gd name="connsiteX380" fmla="*/ 158014 w 653956"/>
                <a:gd name="connsiteY380" fmla="*/ 39123 h 513138"/>
                <a:gd name="connsiteX381" fmla="*/ 149568 w 653956"/>
                <a:gd name="connsiteY381" fmla="*/ 39137 h 513138"/>
                <a:gd name="connsiteX382" fmla="*/ 141135 w 653956"/>
                <a:gd name="connsiteY382" fmla="*/ 39150 h 513138"/>
                <a:gd name="connsiteX383" fmla="*/ 132689 w 653956"/>
                <a:gd name="connsiteY383" fmla="*/ 39163 h 513138"/>
                <a:gd name="connsiteX384" fmla="*/ 122869 w 653956"/>
                <a:gd name="connsiteY384" fmla="*/ 35000 h 513138"/>
                <a:gd name="connsiteX385" fmla="*/ 113062 w 653956"/>
                <a:gd name="connsiteY385" fmla="*/ 30836 h 513138"/>
                <a:gd name="connsiteX386" fmla="*/ 103281 w 653956"/>
                <a:gd name="connsiteY386" fmla="*/ 26673 h 513138"/>
                <a:gd name="connsiteX387" fmla="*/ 93526 w 653956"/>
                <a:gd name="connsiteY387" fmla="*/ 22509 h 513138"/>
                <a:gd name="connsiteX388" fmla="*/ 83798 w 653956"/>
                <a:gd name="connsiteY388" fmla="*/ 18346 h 513138"/>
                <a:gd name="connsiteX389" fmla="*/ 74083 w 653956"/>
                <a:gd name="connsiteY389" fmla="*/ 14182 h 513138"/>
                <a:gd name="connsiteX390" fmla="*/ 64395 w 653956"/>
                <a:gd name="connsiteY390" fmla="*/ 10019 h 513138"/>
                <a:gd name="connsiteX391" fmla="*/ 54733 w 653956"/>
                <a:gd name="connsiteY391" fmla="*/ 5842 h 513138"/>
                <a:gd name="connsiteX392" fmla="*/ 56491 w 653956"/>
                <a:gd name="connsiteY392" fmla="*/ 4243 h 513138"/>
                <a:gd name="connsiteX393" fmla="*/ 59637 w 653956"/>
                <a:gd name="connsiteY393" fmla="*/ 0 h 513138"/>
                <a:gd name="connsiteX394" fmla="*/ 56808 w 653956"/>
                <a:gd name="connsiteY394" fmla="*/ 304 h 513138"/>
                <a:gd name="connsiteX395" fmla="*/ 49777 w 653956"/>
                <a:gd name="connsiteY395" fmla="*/ 912 h 513138"/>
                <a:gd name="connsiteX396" fmla="*/ 42745 w 653956"/>
                <a:gd name="connsiteY396" fmla="*/ 1520 h 513138"/>
                <a:gd name="connsiteX397" fmla="*/ 35713 w 653956"/>
                <a:gd name="connsiteY397" fmla="*/ 2128 h 513138"/>
                <a:gd name="connsiteX398" fmla="*/ 28682 w 653956"/>
                <a:gd name="connsiteY398" fmla="*/ 2736 h 513138"/>
                <a:gd name="connsiteX399" fmla="*/ 21650 w 653956"/>
                <a:gd name="connsiteY399" fmla="*/ 3344 h 513138"/>
                <a:gd name="connsiteX400" fmla="*/ 14618 w 653956"/>
                <a:gd name="connsiteY400" fmla="*/ 3952 h 513138"/>
                <a:gd name="connsiteX401" fmla="*/ 7587 w 653956"/>
                <a:gd name="connsiteY401" fmla="*/ 4560 h 513138"/>
                <a:gd name="connsiteX402" fmla="*/ 555 w 653956"/>
                <a:gd name="connsiteY402" fmla="*/ 5168 h 513138"/>
                <a:gd name="connsiteX403" fmla="*/ 0 w 653956"/>
                <a:gd name="connsiteY403" fmla="*/ 10521 h 513138"/>
                <a:gd name="connsiteX404" fmla="*/ 251 w 653956"/>
                <a:gd name="connsiteY404" fmla="*/ 11605 h 513138"/>
                <a:gd name="connsiteX405" fmla="*/ 1956 w 653956"/>
                <a:gd name="connsiteY405" fmla="*/ 14605 h 513138"/>
                <a:gd name="connsiteX406" fmla="*/ 1335 w 653956"/>
                <a:gd name="connsiteY406" fmla="*/ 20276 h 513138"/>
                <a:gd name="connsiteX407" fmla="*/ 5168 w 653956"/>
                <a:gd name="connsiteY407" fmla="*/ 24399 h 513138"/>
                <a:gd name="connsiteX408" fmla="*/ 4097 w 653956"/>
                <a:gd name="connsiteY408" fmla="*/ 27016 h 513138"/>
                <a:gd name="connsiteX409" fmla="*/ 3238 w 653956"/>
                <a:gd name="connsiteY409" fmla="*/ 27519 h 513138"/>
                <a:gd name="connsiteX410" fmla="*/ 2088 w 653956"/>
                <a:gd name="connsiteY410" fmla="*/ 27426 h 513138"/>
                <a:gd name="connsiteX411" fmla="*/ 1507 w 653956"/>
                <a:gd name="connsiteY411" fmla="*/ 27677 h 513138"/>
                <a:gd name="connsiteX412" fmla="*/ 2406 w 653956"/>
                <a:gd name="connsiteY412" fmla="*/ 28695 h 513138"/>
                <a:gd name="connsiteX413" fmla="*/ 1137 w 653956"/>
                <a:gd name="connsiteY413" fmla="*/ 32462 h 513138"/>
                <a:gd name="connsiteX414" fmla="*/ 1692 w 653956"/>
                <a:gd name="connsiteY414" fmla="*/ 34312 h 513138"/>
                <a:gd name="connsiteX415" fmla="*/ 3846 w 653956"/>
                <a:gd name="connsiteY415" fmla="*/ 38198 h 513138"/>
                <a:gd name="connsiteX416" fmla="*/ 5181 w 653956"/>
                <a:gd name="connsiteY416" fmla="*/ 42653 h 513138"/>
                <a:gd name="connsiteX417" fmla="*/ 4970 w 653956"/>
                <a:gd name="connsiteY417" fmla="*/ 44767 h 513138"/>
                <a:gd name="connsiteX418" fmla="*/ 4190 w 653956"/>
                <a:gd name="connsiteY418" fmla="*/ 46909 h 513138"/>
                <a:gd name="connsiteX419" fmla="*/ 3688 w 653956"/>
                <a:gd name="connsiteY419" fmla="*/ 49169 h 513138"/>
                <a:gd name="connsiteX420" fmla="*/ 7587 w 653956"/>
                <a:gd name="connsiteY420" fmla="*/ 53848 h 513138"/>
                <a:gd name="connsiteX421" fmla="*/ 7230 w 653956"/>
                <a:gd name="connsiteY421" fmla="*/ 56623 h 513138"/>
                <a:gd name="connsiteX422" fmla="*/ 5974 w 653956"/>
                <a:gd name="connsiteY422" fmla="*/ 60615 h 513138"/>
                <a:gd name="connsiteX423" fmla="*/ 5274 w 653956"/>
                <a:gd name="connsiteY423" fmla="*/ 64805 h 513138"/>
                <a:gd name="connsiteX424" fmla="*/ 8023 w 653956"/>
                <a:gd name="connsiteY424" fmla="*/ 66338 h 513138"/>
                <a:gd name="connsiteX425" fmla="*/ 8486 w 653956"/>
                <a:gd name="connsiteY425" fmla="*/ 67924 h 513138"/>
                <a:gd name="connsiteX426" fmla="*/ 6966 w 653956"/>
                <a:gd name="connsiteY426" fmla="*/ 74097 h 513138"/>
                <a:gd name="connsiteX427" fmla="*/ 5313 w 653956"/>
                <a:gd name="connsiteY427" fmla="*/ 77586 h 513138"/>
                <a:gd name="connsiteX428" fmla="*/ 6503 w 653956"/>
                <a:gd name="connsiteY428" fmla="*/ 78273 h 513138"/>
                <a:gd name="connsiteX429" fmla="*/ 6582 w 653956"/>
                <a:gd name="connsiteY429" fmla="*/ 83322 h 513138"/>
                <a:gd name="connsiteX430" fmla="*/ 8459 w 653956"/>
                <a:gd name="connsiteY430" fmla="*/ 85477 h 513138"/>
                <a:gd name="connsiteX431" fmla="*/ 13165 w 653956"/>
                <a:gd name="connsiteY431" fmla="*/ 89654 h 513138"/>
                <a:gd name="connsiteX432" fmla="*/ 15663 w 653956"/>
                <a:gd name="connsiteY432" fmla="*/ 92601 h 513138"/>
                <a:gd name="connsiteX433" fmla="*/ 19416 w 653956"/>
                <a:gd name="connsiteY433" fmla="*/ 93804 h 513138"/>
                <a:gd name="connsiteX434" fmla="*/ 20460 w 653956"/>
                <a:gd name="connsiteY434" fmla="*/ 94729 h 513138"/>
                <a:gd name="connsiteX435" fmla="*/ 21293 w 653956"/>
                <a:gd name="connsiteY435" fmla="*/ 96698 h 513138"/>
                <a:gd name="connsiteX436" fmla="*/ 24677 w 653956"/>
                <a:gd name="connsiteY436" fmla="*/ 101985 h 513138"/>
                <a:gd name="connsiteX437" fmla="*/ 29951 w 653956"/>
                <a:gd name="connsiteY437" fmla="*/ 112269 h 513138"/>
                <a:gd name="connsiteX438" fmla="*/ 32792 w 653956"/>
                <a:gd name="connsiteY438" fmla="*/ 115784 h 513138"/>
                <a:gd name="connsiteX439" fmla="*/ 33572 w 653956"/>
                <a:gd name="connsiteY439" fmla="*/ 120847 h 513138"/>
                <a:gd name="connsiteX440" fmla="*/ 30744 w 653956"/>
                <a:gd name="connsiteY440" fmla="*/ 126636 h 513138"/>
                <a:gd name="connsiteX441" fmla="*/ 26752 w 653956"/>
                <a:gd name="connsiteY441" fmla="*/ 132518 h 513138"/>
                <a:gd name="connsiteX442" fmla="*/ 24148 w 653956"/>
                <a:gd name="connsiteY442" fmla="*/ 134738 h 513138"/>
                <a:gd name="connsiteX443" fmla="*/ 24241 w 653956"/>
                <a:gd name="connsiteY443" fmla="*/ 135491 h 513138"/>
                <a:gd name="connsiteX444" fmla="*/ 26607 w 653956"/>
                <a:gd name="connsiteY444" fmla="*/ 135161 h 513138"/>
                <a:gd name="connsiteX445" fmla="*/ 26197 w 653956"/>
                <a:gd name="connsiteY445" fmla="*/ 136628 h 513138"/>
                <a:gd name="connsiteX446" fmla="*/ 25443 w 653956"/>
                <a:gd name="connsiteY446" fmla="*/ 137686 h 513138"/>
                <a:gd name="connsiteX447" fmla="*/ 25562 w 653956"/>
                <a:gd name="connsiteY447" fmla="*/ 140620 h 513138"/>
                <a:gd name="connsiteX448" fmla="*/ 26726 w 653956"/>
                <a:gd name="connsiteY448" fmla="*/ 142060 h 513138"/>
                <a:gd name="connsiteX449" fmla="*/ 25060 w 653956"/>
                <a:gd name="connsiteY449" fmla="*/ 142180 h 513138"/>
                <a:gd name="connsiteX450" fmla="*/ 23144 w 653956"/>
                <a:gd name="connsiteY450" fmla="*/ 140858 h 513138"/>
                <a:gd name="connsiteX451" fmla="*/ 21941 w 653956"/>
                <a:gd name="connsiteY451" fmla="*/ 139232 h 513138"/>
                <a:gd name="connsiteX452" fmla="*/ 22787 w 653956"/>
                <a:gd name="connsiteY452" fmla="*/ 137461 h 513138"/>
                <a:gd name="connsiteX453" fmla="*/ 22800 w 653956"/>
                <a:gd name="connsiteY453" fmla="*/ 136483 h 513138"/>
                <a:gd name="connsiteX454" fmla="*/ 20791 w 653956"/>
                <a:gd name="connsiteY454" fmla="*/ 137382 h 513138"/>
                <a:gd name="connsiteX455" fmla="*/ 18597 w 653956"/>
                <a:gd name="connsiteY455" fmla="*/ 138637 h 513138"/>
                <a:gd name="connsiteX456" fmla="*/ 15557 w 653956"/>
                <a:gd name="connsiteY456" fmla="*/ 139007 h 513138"/>
                <a:gd name="connsiteX457" fmla="*/ 9821 w 653956"/>
                <a:gd name="connsiteY457" fmla="*/ 137712 h 513138"/>
                <a:gd name="connsiteX458" fmla="*/ 4785 w 653956"/>
                <a:gd name="connsiteY458" fmla="*/ 137382 h 513138"/>
                <a:gd name="connsiteX459" fmla="*/ 4507 w 653956"/>
                <a:gd name="connsiteY459" fmla="*/ 138598 h 513138"/>
                <a:gd name="connsiteX460" fmla="*/ 4943 w 653956"/>
                <a:gd name="connsiteY460" fmla="*/ 140369 h 513138"/>
                <a:gd name="connsiteX461" fmla="*/ 7560 w 653956"/>
                <a:gd name="connsiteY461" fmla="*/ 142536 h 513138"/>
                <a:gd name="connsiteX462" fmla="*/ 10032 w 653956"/>
                <a:gd name="connsiteY462" fmla="*/ 145920 h 513138"/>
                <a:gd name="connsiteX463" fmla="*/ 13389 w 653956"/>
                <a:gd name="connsiteY463" fmla="*/ 148986 h 513138"/>
                <a:gd name="connsiteX464" fmla="*/ 13958 w 653956"/>
                <a:gd name="connsiteY464" fmla="*/ 150533 h 513138"/>
                <a:gd name="connsiteX465" fmla="*/ 13667 w 653956"/>
                <a:gd name="connsiteY465" fmla="*/ 153150 h 513138"/>
                <a:gd name="connsiteX466" fmla="*/ 13971 w 653956"/>
                <a:gd name="connsiteY466" fmla="*/ 155000 h 513138"/>
                <a:gd name="connsiteX467" fmla="*/ 16191 w 653956"/>
                <a:gd name="connsiteY467" fmla="*/ 156705 h 513138"/>
                <a:gd name="connsiteX468" fmla="*/ 19258 w 653956"/>
                <a:gd name="connsiteY468" fmla="*/ 157115 h 513138"/>
                <a:gd name="connsiteX469" fmla="*/ 21174 w 653956"/>
                <a:gd name="connsiteY469" fmla="*/ 158173 h 513138"/>
                <a:gd name="connsiteX470" fmla="*/ 22985 w 653956"/>
                <a:gd name="connsiteY470" fmla="*/ 161517 h 513138"/>
                <a:gd name="connsiteX471" fmla="*/ 24426 w 653956"/>
                <a:gd name="connsiteY471" fmla="*/ 161583 h 513138"/>
                <a:gd name="connsiteX472" fmla="*/ 26580 w 653956"/>
                <a:gd name="connsiteY472" fmla="*/ 162111 h 513138"/>
                <a:gd name="connsiteX473" fmla="*/ 27876 w 653956"/>
                <a:gd name="connsiteY473" fmla="*/ 164821 h 513138"/>
                <a:gd name="connsiteX474" fmla="*/ 28602 w 653956"/>
                <a:gd name="connsiteY474" fmla="*/ 167068 h 513138"/>
                <a:gd name="connsiteX475" fmla="*/ 30545 w 653956"/>
                <a:gd name="connsiteY475" fmla="*/ 169050 h 513138"/>
                <a:gd name="connsiteX476" fmla="*/ 35290 w 653956"/>
                <a:gd name="connsiteY476" fmla="*/ 166949 h 513138"/>
                <a:gd name="connsiteX477" fmla="*/ 38965 w 653956"/>
                <a:gd name="connsiteY477" fmla="*/ 167081 h 513138"/>
                <a:gd name="connsiteX478" fmla="*/ 41080 w 653956"/>
                <a:gd name="connsiteY478" fmla="*/ 165217 h 513138"/>
                <a:gd name="connsiteX479" fmla="*/ 42983 w 653956"/>
                <a:gd name="connsiteY479" fmla="*/ 162693 h 513138"/>
                <a:gd name="connsiteX480" fmla="*/ 42097 w 653956"/>
                <a:gd name="connsiteY480" fmla="*/ 167055 h 513138"/>
                <a:gd name="connsiteX481" fmla="*/ 42097 w 653956"/>
                <a:gd name="connsiteY481" fmla="*/ 169196 h 513138"/>
                <a:gd name="connsiteX482" fmla="*/ 43472 w 653956"/>
                <a:gd name="connsiteY482" fmla="*/ 172963 h 513138"/>
                <a:gd name="connsiteX483" fmla="*/ 50253 w 653956"/>
                <a:gd name="connsiteY483" fmla="*/ 180497 h 513138"/>
                <a:gd name="connsiteX484" fmla="*/ 53134 w 653956"/>
                <a:gd name="connsiteY484" fmla="*/ 181726 h 513138"/>
                <a:gd name="connsiteX485" fmla="*/ 56306 w 653956"/>
                <a:gd name="connsiteY485" fmla="*/ 183405 h 513138"/>
                <a:gd name="connsiteX486" fmla="*/ 59069 w 653956"/>
                <a:gd name="connsiteY486" fmla="*/ 191930 h 513138"/>
                <a:gd name="connsiteX487" fmla="*/ 59333 w 653956"/>
                <a:gd name="connsiteY487" fmla="*/ 196093 h 513138"/>
                <a:gd name="connsiteX488" fmla="*/ 58513 w 653956"/>
                <a:gd name="connsiteY488" fmla="*/ 199913 h 513138"/>
                <a:gd name="connsiteX489" fmla="*/ 58712 w 653956"/>
                <a:gd name="connsiteY489" fmla="*/ 201222 h 513138"/>
                <a:gd name="connsiteX490" fmla="*/ 59201 w 653956"/>
                <a:gd name="connsiteY490" fmla="*/ 201552 h 513138"/>
                <a:gd name="connsiteX491" fmla="*/ 58963 w 653956"/>
                <a:gd name="connsiteY491" fmla="*/ 203944 h 513138"/>
                <a:gd name="connsiteX492" fmla="*/ 57297 w 653956"/>
                <a:gd name="connsiteY492" fmla="*/ 208584 h 513138"/>
                <a:gd name="connsiteX493" fmla="*/ 54191 w 653956"/>
                <a:gd name="connsiteY493" fmla="*/ 216527 h 513138"/>
                <a:gd name="connsiteX494" fmla="*/ 53702 w 653956"/>
                <a:gd name="connsiteY494" fmla="*/ 219607 h 513138"/>
                <a:gd name="connsiteX495" fmla="*/ 54218 w 653956"/>
                <a:gd name="connsiteY495" fmla="*/ 222264 h 513138"/>
                <a:gd name="connsiteX496" fmla="*/ 58566 w 653956"/>
                <a:gd name="connsiteY496" fmla="*/ 227075 h 513138"/>
                <a:gd name="connsiteX497" fmla="*/ 58883 w 653956"/>
                <a:gd name="connsiteY497" fmla="*/ 228159 h 513138"/>
                <a:gd name="connsiteX498" fmla="*/ 58579 w 653956"/>
                <a:gd name="connsiteY498" fmla="*/ 229811 h 513138"/>
                <a:gd name="connsiteX499" fmla="*/ 58870 w 653956"/>
                <a:gd name="connsiteY499" fmla="*/ 230683 h 513138"/>
                <a:gd name="connsiteX500" fmla="*/ 60205 w 653956"/>
                <a:gd name="connsiteY500" fmla="*/ 230353 h 513138"/>
                <a:gd name="connsiteX501" fmla="*/ 61857 w 653956"/>
                <a:gd name="connsiteY501" fmla="*/ 230300 h 513138"/>
                <a:gd name="connsiteX502" fmla="*/ 63695 w 653956"/>
                <a:gd name="connsiteY502" fmla="*/ 233485 h 513138"/>
                <a:gd name="connsiteX503" fmla="*/ 66840 w 653956"/>
                <a:gd name="connsiteY503" fmla="*/ 236710 h 513138"/>
                <a:gd name="connsiteX504" fmla="*/ 74784 w 653956"/>
                <a:gd name="connsiteY504" fmla="*/ 243028 h 513138"/>
                <a:gd name="connsiteX505" fmla="*/ 77388 w 653956"/>
                <a:gd name="connsiteY505" fmla="*/ 246848 h 513138"/>
                <a:gd name="connsiteX506" fmla="*/ 80005 w 653956"/>
                <a:gd name="connsiteY506" fmla="*/ 249478 h 513138"/>
                <a:gd name="connsiteX507" fmla="*/ 82463 w 653956"/>
                <a:gd name="connsiteY507" fmla="*/ 253430 h 513138"/>
                <a:gd name="connsiteX508" fmla="*/ 88200 w 653956"/>
                <a:gd name="connsiteY508" fmla="*/ 257171 h 513138"/>
                <a:gd name="connsiteX509" fmla="*/ 89495 w 653956"/>
                <a:gd name="connsiteY509" fmla="*/ 259643 h 513138"/>
                <a:gd name="connsiteX510" fmla="*/ 89971 w 653956"/>
                <a:gd name="connsiteY510" fmla="*/ 262616 h 513138"/>
                <a:gd name="connsiteX511" fmla="*/ 91107 w 653956"/>
                <a:gd name="connsiteY511" fmla="*/ 264612 h 513138"/>
                <a:gd name="connsiteX512" fmla="*/ 91504 w 653956"/>
                <a:gd name="connsiteY512" fmla="*/ 274102 h 513138"/>
                <a:gd name="connsiteX513" fmla="*/ 92826 w 653956"/>
                <a:gd name="connsiteY513" fmla="*/ 277248 h 513138"/>
                <a:gd name="connsiteX514" fmla="*/ 94795 w 653956"/>
                <a:gd name="connsiteY514" fmla="*/ 277473 h 513138"/>
                <a:gd name="connsiteX515" fmla="*/ 97452 w 653956"/>
                <a:gd name="connsiteY515" fmla="*/ 276442 h 513138"/>
                <a:gd name="connsiteX516" fmla="*/ 100095 w 653956"/>
                <a:gd name="connsiteY516" fmla="*/ 274750 h 513138"/>
                <a:gd name="connsiteX517" fmla="*/ 103030 w 653956"/>
                <a:gd name="connsiteY517" fmla="*/ 272014 h 513138"/>
                <a:gd name="connsiteX518" fmla="*/ 106770 w 653956"/>
                <a:gd name="connsiteY518" fmla="*/ 269714 h 513138"/>
                <a:gd name="connsiteX519" fmla="*/ 107999 w 653956"/>
                <a:gd name="connsiteY519" fmla="*/ 268168 h 513138"/>
                <a:gd name="connsiteX520" fmla="*/ 110141 w 653956"/>
                <a:gd name="connsiteY520" fmla="*/ 262775 h 513138"/>
                <a:gd name="connsiteX521" fmla="*/ 110431 w 653956"/>
                <a:gd name="connsiteY521" fmla="*/ 260673 h 513138"/>
                <a:gd name="connsiteX522" fmla="*/ 108951 w 653956"/>
                <a:gd name="connsiteY522" fmla="*/ 257343 h 513138"/>
                <a:gd name="connsiteX523" fmla="*/ 105250 w 653956"/>
                <a:gd name="connsiteY523" fmla="*/ 255545 h 513138"/>
                <a:gd name="connsiteX524" fmla="*/ 105250 w 653956"/>
                <a:gd name="connsiteY524" fmla="*/ 251527 h 513138"/>
                <a:gd name="connsiteX525" fmla="*/ 104021 w 653956"/>
                <a:gd name="connsiteY525" fmla="*/ 249795 h 513138"/>
                <a:gd name="connsiteX526" fmla="*/ 103598 w 653956"/>
                <a:gd name="connsiteY526" fmla="*/ 247707 h 513138"/>
                <a:gd name="connsiteX527" fmla="*/ 102170 w 653956"/>
                <a:gd name="connsiteY527" fmla="*/ 245050 h 513138"/>
                <a:gd name="connsiteX528" fmla="*/ 100452 w 653956"/>
                <a:gd name="connsiteY528" fmla="*/ 242896 h 513138"/>
                <a:gd name="connsiteX529" fmla="*/ 99871 w 653956"/>
                <a:gd name="connsiteY529" fmla="*/ 241059 h 513138"/>
                <a:gd name="connsiteX530" fmla="*/ 95073 w 653956"/>
                <a:gd name="connsiteY530" fmla="*/ 236261 h 513138"/>
                <a:gd name="connsiteX531" fmla="*/ 94042 w 653956"/>
                <a:gd name="connsiteY531" fmla="*/ 236406 h 513138"/>
                <a:gd name="connsiteX532" fmla="*/ 93315 w 653956"/>
                <a:gd name="connsiteY532" fmla="*/ 237358 h 513138"/>
                <a:gd name="connsiteX533" fmla="*/ 93130 w 653956"/>
                <a:gd name="connsiteY533" fmla="*/ 238680 h 513138"/>
                <a:gd name="connsiteX534" fmla="*/ 93328 w 653956"/>
                <a:gd name="connsiteY534" fmla="*/ 240504 h 513138"/>
                <a:gd name="connsiteX535" fmla="*/ 92429 w 653956"/>
                <a:gd name="connsiteY535" fmla="*/ 242063 h 513138"/>
                <a:gd name="connsiteX536" fmla="*/ 91041 w 653956"/>
                <a:gd name="connsiteY536" fmla="*/ 243160 h 513138"/>
                <a:gd name="connsiteX537" fmla="*/ 90195 w 653956"/>
                <a:gd name="connsiteY537" fmla="*/ 242301 h 513138"/>
                <a:gd name="connsiteX538" fmla="*/ 90645 w 653956"/>
                <a:gd name="connsiteY538" fmla="*/ 241336 h 513138"/>
                <a:gd name="connsiteX539" fmla="*/ 90222 w 653956"/>
                <a:gd name="connsiteY539" fmla="*/ 240821 h 513138"/>
                <a:gd name="connsiteX540" fmla="*/ 87354 w 653956"/>
                <a:gd name="connsiteY540" fmla="*/ 239949 h 513138"/>
                <a:gd name="connsiteX541" fmla="*/ 85411 w 653956"/>
                <a:gd name="connsiteY541" fmla="*/ 236353 h 513138"/>
                <a:gd name="connsiteX542" fmla="*/ 85133 w 653956"/>
                <a:gd name="connsiteY542" fmla="*/ 229335 h 513138"/>
                <a:gd name="connsiteX543" fmla="*/ 85781 w 653956"/>
                <a:gd name="connsiteY543" fmla="*/ 227022 h 513138"/>
                <a:gd name="connsiteX544" fmla="*/ 87790 w 653956"/>
                <a:gd name="connsiteY544" fmla="*/ 223718 h 513138"/>
                <a:gd name="connsiteX545" fmla="*/ 88067 w 653956"/>
                <a:gd name="connsiteY545" fmla="*/ 221484 h 513138"/>
                <a:gd name="connsiteX546" fmla="*/ 87222 w 653956"/>
                <a:gd name="connsiteY546" fmla="*/ 217902 h 513138"/>
                <a:gd name="connsiteX547" fmla="*/ 84842 w 653956"/>
                <a:gd name="connsiteY547" fmla="*/ 213672 h 513138"/>
                <a:gd name="connsiteX548" fmla="*/ 83785 w 653956"/>
                <a:gd name="connsiteY548" fmla="*/ 205861 h 513138"/>
                <a:gd name="connsiteX549" fmla="*/ 84010 w 653956"/>
                <a:gd name="connsiteY549" fmla="*/ 202847 h 513138"/>
                <a:gd name="connsiteX550" fmla="*/ 81525 w 653956"/>
                <a:gd name="connsiteY550" fmla="*/ 201552 h 513138"/>
                <a:gd name="connsiteX551" fmla="*/ 79582 w 653956"/>
                <a:gd name="connsiteY551" fmla="*/ 195406 h 513138"/>
                <a:gd name="connsiteX552" fmla="*/ 79635 w 653956"/>
                <a:gd name="connsiteY552" fmla="*/ 191401 h 513138"/>
                <a:gd name="connsiteX553" fmla="*/ 80983 w 653956"/>
                <a:gd name="connsiteY553" fmla="*/ 185916 h 513138"/>
                <a:gd name="connsiteX554" fmla="*/ 80230 w 653956"/>
                <a:gd name="connsiteY554" fmla="*/ 181964 h 513138"/>
                <a:gd name="connsiteX555" fmla="*/ 80507 w 653956"/>
                <a:gd name="connsiteY555" fmla="*/ 179558 h 513138"/>
                <a:gd name="connsiteX556" fmla="*/ 79820 w 653956"/>
                <a:gd name="connsiteY556" fmla="*/ 177906 h 513138"/>
                <a:gd name="connsiteX557" fmla="*/ 80401 w 653956"/>
                <a:gd name="connsiteY557" fmla="*/ 175130 h 513138"/>
                <a:gd name="connsiteX558" fmla="*/ 79106 w 653956"/>
                <a:gd name="connsiteY558" fmla="*/ 173082 h 513138"/>
                <a:gd name="connsiteX559" fmla="*/ 79489 w 653956"/>
                <a:gd name="connsiteY559" fmla="*/ 169447 h 513138"/>
                <a:gd name="connsiteX560" fmla="*/ 75339 w 653956"/>
                <a:gd name="connsiteY560" fmla="*/ 164583 h 513138"/>
                <a:gd name="connsiteX561" fmla="*/ 74586 w 653956"/>
                <a:gd name="connsiteY561" fmla="*/ 164993 h 513138"/>
                <a:gd name="connsiteX562" fmla="*/ 73885 w 653956"/>
                <a:gd name="connsiteY562" fmla="*/ 168072 h 513138"/>
                <a:gd name="connsiteX563" fmla="*/ 74295 w 653956"/>
                <a:gd name="connsiteY563" fmla="*/ 170029 h 513138"/>
                <a:gd name="connsiteX564" fmla="*/ 75418 w 653956"/>
                <a:gd name="connsiteY564" fmla="*/ 173029 h 513138"/>
                <a:gd name="connsiteX565" fmla="*/ 74718 w 653956"/>
                <a:gd name="connsiteY565" fmla="*/ 173491 h 513138"/>
                <a:gd name="connsiteX566" fmla="*/ 74044 w 653956"/>
                <a:gd name="connsiteY566" fmla="*/ 173254 h 513138"/>
                <a:gd name="connsiteX567" fmla="*/ 72207 w 653956"/>
                <a:gd name="connsiteY567" fmla="*/ 170267 h 513138"/>
                <a:gd name="connsiteX568" fmla="*/ 72934 w 653956"/>
                <a:gd name="connsiteY568" fmla="*/ 165693 h 513138"/>
                <a:gd name="connsiteX569" fmla="*/ 70858 w 653956"/>
                <a:gd name="connsiteY569" fmla="*/ 162111 h 513138"/>
                <a:gd name="connsiteX570" fmla="*/ 71030 w 653956"/>
                <a:gd name="connsiteY570" fmla="*/ 160909 h 513138"/>
                <a:gd name="connsiteX571" fmla="*/ 71850 w 653956"/>
                <a:gd name="connsiteY571" fmla="*/ 158952 h 513138"/>
                <a:gd name="connsiteX572" fmla="*/ 70092 w 653956"/>
                <a:gd name="connsiteY572" fmla="*/ 157062 h 513138"/>
                <a:gd name="connsiteX573" fmla="*/ 68162 w 653956"/>
                <a:gd name="connsiteY573" fmla="*/ 155912 h 513138"/>
                <a:gd name="connsiteX574" fmla="*/ 67224 w 653956"/>
                <a:gd name="connsiteY574" fmla="*/ 151366 h 513138"/>
                <a:gd name="connsiteX575" fmla="*/ 67501 w 653956"/>
                <a:gd name="connsiteY575" fmla="*/ 146396 h 513138"/>
                <a:gd name="connsiteX576" fmla="*/ 63192 w 653956"/>
                <a:gd name="connsiteY576" fmla="*/ 142602 h 513138"/>
                <a:gd name="connsiteX577" fmla="*/ 60192 w 653956"/>
                <a:gd name="connsiteY577" fmla="*/ 137844 h 513138"/>
                <a:gd name="connsiteX578" fmla="*/ 60218 w 653956"/>
                <a:gd name="connsiteY578" fmla="*/ 135729 h 513138"/>
                <a:gd name="connsiteX579" fmla="*/ 61210 w 653956"/>
                <a:gd name="connsiteY579" fmla="*/ 133073 h 513138"/>
                <a:gd name="connsiteX580" fmla="*/ 60602 w 653956"/>
                <a:gd name="connsiteY580" fmla="*/ 130323 h 513138"/>
                <a:gd name="connsiteX581" fmla="*/ 61871 w 653956"/>
                <a:gd name="connsiteY581" fmla="*/ 127072 h 513138"/>
                <a:gd name="connsiteX582" fmla="*/ 60840 w 653956"/>
                <a:gd name="connsiteY582" fmla="*/ 124680 h 513138"/>
                <a:gd name="connsiteX583" fmla="*/ 61421 w 653956"/>
                <a:gd name="connsiteY583" fmla="*/ 123028 h 513138"/>
                <a:gd name="connsiteX584" fmla="*/ 61910 w 653956"/>
                <a:gd name="connsiteY584" fmla="*/ 120952 h 513138"/>
                <a:gd name="connsiteX585" fmla="*/ 60113 w 653956"/>
                <a:gd name="connsiteY585" fmla="*/ 120054 h 513138"/>
                <a:gd name="connsiteX586" fmla="*/ 58408 w 653956"/>
                <a:gd name="connsiteY586" fmla="*/ 119578 h 513138"/>
                <a:gd name="connsiteX587" fmla="*/ 57297 w 653956"/>
                <a:gd name="connsiteY587" fmla="*/ 118467 h 513138"/>
                <a:gd name="connsiteX588" fmla="*/ 57099 w 653956"/>
                <a:gd name="connsiteY588" fmla="*/ 110365 h 513138"/>
                <a:gd name="connsiteX589" fmla="*/ 55989 w 653956"/>
                <a:gd name="connsiteY589" fmla="*/ 109797 h 513138"/>
                <a:gd name="connsiteX590" fmla="*/ 54456 w 653956"/>
                <a:gd name="connsiteY590" fmla="*/ 109956 h 513138"/>
                <a:gd name="connsiteX591" fmla="*/ 54337 w 653956"/>
                <a:gd name="connsiteY591" fmla="*/ 109229 h 513138"/>
                <a:gd name="connsiteX592" fmla="*/ 54786 w 653956"/>
                <a:gd name="connsiteY592" fmla="*/ 108264 h 513138"/>
                <a:gd name="connsiteX593" fmla="*/ 54165 w 653956"/>
                <a:gd name="connsiteY593" fmla="*/ 106189 h 513138"/>
                <a:gd name="connsiteX594" fmla="*/ 51151 w 653956"/>
                <a:gd name="connsiteY594" fmla="*/ 106757 h 513138"/>
                <a:gd name="connsiteX595" fmla="*/ 51085 w 653956"/>
                <a:gd name="connsiteY595" fmla="*/ 104034 h 513138"/>
                <a:gd name="connsiteX596" fmla="*/ 51627 w 653956"/>
                <a:gd name="connsiteY596" fmla="*/ 101814 h 513138"/>
                <a:gd name="connsiteX597" fmla="*/ 48984 w 653956"/>
                <a:gd name="connsiteY597" fmla="*/ 94333 h 513138"/>
                <a:gd name="connsiteX598" fmla="*/ 47873 w 653956"/>
                <a:gd name="connsiteY598" fmla="*/ 92297 h 513138"/>
                <a:gd name="connsiteX599" fmla="*/ 43855 w 653956"/>
                <a:gd name="connsiteY599" fmla="*/ 87499 h 513138"/>
                <a:gd name="connsiteX600" fmla="*/ 42203 w 653956"/>
                <a:gd name="connsiteY600" fmla="*/ 83983 h 513138"/>
                <a:gd name="connsiteX601" fmla="*/ 38463 w 653956"/>
                <a:gd name="connsiteY601" fmla="*/ 81287 h 513138"/>
                <a:gd name="connsiteX602" fmla="*/ 38357 w 653956"/>
                <a:gd name="connsiteY602" fmla="*/ 79423 h 513138"/>
                <a:gd name="connsiteX603" fmla="*/ 36031 w 653956"/>
                <a:gd name="connsiteY603" fmla="*/ 75881 h 513138"/>
                <a:gd name="connsiteX604" fmla="*/ 35409 w 653956"/>
                <a:gd name="connsiteY604" fmla="*/ 72114 h 513138"/>
                <a:gd name="connsiteX605" fmla="*/ 35727 w 653956"/>
                <a:gd name="connsiteY605" fmla="*/ 69814 h 513138"/>
                <a:gd name="connsiteX606" fmla="*/ 38753 w 653956"/>
                <a:gd name="connsiteY606" fmla="*/ 62254 h 513138"/>
                <a:gd name="connsiteX607" fmla="*/ 38634 w 653956"/>
                <a:gd name="connsiteY607" fmla="*/ 59042 h 513138"/>
                <a:gd name="connsiteX608" fmla="*/ 39639 w 653956"/>
                <a:gd name="connsiteY608" fmla="*/ 54984 h 513138"/>
                <a:gd name="connsiteX609" fmla="*/ 40207 w 653956"/>
                <a:gd name="connsiteY609" fmla="*/ 49539 h 513138"/>
                <a:gd name="connsiteX610" fmla="*/ 39441 w 653956"/>
                <a:gd name="connsiteY610" fmla="*/ 46115 h 513138"/>
                <a:gd name="connsiteX611" fmla="*/ 39322 w 653956"/>
                <a:gd name="connsiteY611" fmla="*/ 43974 h 513138"/>
                <a:gd name="connsiteX612" fmla="*/ 44067 w 653956"/>
                <a:gd name="connsiteY612" fmla="*/ 33242 h 513138"/>
                <a:gd name="connsiteX613" fmla="*/ 46591 w 653956"/>
                <a:gd name="connsiteY613" fmla="*/ 30175 h 513138"/>
                <a:gd name="connsiteX614" fmla="*/ 47001 w 653956"/>
                <a:gd name="connsiteY614" fmla="*/ 25919 h 513138"/>
                <a:gd name="connsiteX615" fmla="*/ 46234 w 653956"/>
                <a:gd name="connsiteY615" fmla="*/ 24452 h 513138"/>
                <a:gd name="connsiteX616" fmla="*/ 45851 w 653956"/>
                <a:gd name="connsiteY616" fmla="*/ 23038 h 513138"/>
                <a:gd name="connsiteX617" fmla="*/ 49433 w 653956"/>
                <a:gd name="connsiteY617" fmla="*/ 25695 h 513138"/>
                <a:gd name="connsiteX618" fmla="*/ 50173 w 653956"/>
                <a:gd name="connsiteY618" fmla="*/ 26514 h 513138"/>
                <a:gd name="connsiteX619" fmla="*/ 52129 w 653956"/>
                <a:gd name="connsiteY619" fmla="*/ 26937 h 513138"/>
                <a:gd name="connsiteX620" fmla="*/ 53266 w 653956"/>
                <a:gd name="connsiteY620" fmla="*/ 27743 h 513138"/>
                <a:gd name="connsiteX621" fmla="*/ 58183 w 653956"/>
                <a:gd name="connsiteY621" fmla="*/ 32779 h 513138"/>
                <a:gd name="connsiteX622" fmla="*/ 60430 w 653956"/>
                <a:gd name="connsiteY622" fmla="*/ 34101 h 513138"/>
                <a:gd name="connsiteX623" fmla="*/ 62095 w 653956"/>
                <a:gd name="connsiteY623" fmla="*/ 34022 h 513138"/>
                <a:gd name="connsiteX624" fmla="*/ 64118 w 653956"/>
                <a:gd name="connsiteY624" fmla="*/ 33612 h 513138"/>
                <a:gd name="connsiteX625" fmla="*/ 65413 w 653956"/>
                <a:gd name="connsiteY625" fmla="*/ 31709 h 513138"/>
                <a:gd name="connsiteX626" fmla="*/ 66497 w 653956"/>
                <a:gd name="connsiteY626" fmla="*/ 30678 h 513138"/>
                <a:gd name="connsiteX627" fmla="*/ 70250 w 653956"/>
                <a:gd name="connsiteY627" fmla="*/ 32687 h 513138"/>
                <a:gd name="connsiteX628" fmla="*/ 71308 w 653956"/>
                <a:gd name="connsiteY628" fmla="*/ 33652 h 513138"/>
                <a:gd name="connsiteX629" fmla="*/ 72326 w 653956"/>
                <a:gd name="connsiteY629" fmla="*/ 35224 h 513138"/>
                <a:gd name="connsiteX630" fmla="*/ 71308 w 653956"/>
                <a:gd name="connsiteY630" fmla="*/ 38648 h 513138"/>
                <a:gd name="connsiteX631" fmla="*/ 74176 w 653956"/>
                <a:gd name="connsiteY631" fmla="*/ 40115 h 513138"/>
                <a:gd name="connsiteX632" fmla="*/ 79741 w 653956"/>
                <a:gd name="connsiteY632" fmla="*/ 41172 h 513138"/>
                <a:gd name="connsiteX633" fmla="*/ 80613 w 653956"/>
                <a:gd name="connsiteY633" fmla="*/ 41727 h 513138"/>
                <a:gd name="connsiteX634" fmla="*/ 82767 w 653956"/>
                <a:gd name="connsiteY634" fmla="*/ 42534 h 513138"/>
                <a:gd name="connsiteX635" fmla="*/ 83362 w 653956"/>
                <a:gd name="connsiteY635" fmla="*/ 43313 h 513138"/>
                <a:gd name="connsiteX636" fmla="*/ 82529 w 653956"/>
                <a:gd name="connsiteY636" fmla="*/ 45904 h 513138"/>
                <a:gd name="connsiteX637" fmla="*/ 81551 w 653956"/>
                <a:gd name="connsiteY637" fmla="*/ 46644 h 513138"/>
                <a:gd name="connsiteX638" fmla="*/ 80877 w 653956"/>
                <a:gd name="connsiteY638" fmla="*/ 46182 h 513138"/>
                <a:gd name="connsiteX639" fmla="*/ 80335 w 653956"/>
                <a:gd name="connsiteY639" fmla="*/ 47001 h 513138"/>
                <a:gd name="connsiteX640" fmla="*/ 80454 w 653956"/>
                <a:gd name="connsiteY640" fmla="*/ 47596 h 513138"/>
                <a:gd name="connsiteX641" fmla="*/ 79992 w 653956"/>
                <a:gd name="connsiteY641" fmla="*/ 50107 h 513138"/>
                <a:gd name="connsiteX642" fmla="*/ 77996 w 653956"/>
                <a:gd name="connsiteY642" fmla="*/ 54178 h 513138"/>
                <a:gd name="connsiteX643" fmla="*/ 77850 w 653956"/>
                <a:gd name="connsiteY643" fmla="*/ 58183 h 513138"/>
                <a:gd name="connsiteX644" fmla="*/ 79014 w 653956"/>
                <a:gd name="connsiteY644" fmla="*/ 62148 h 513138"/>
                <a:gd name="connsiteX645" fmla="*/ 80031 w 653956"/>
                <a:gd name="connsiteY645" fmla="*/ 68056 h 513138"/>
                <a:gd name="connsiteX646" fmla="*/ 79939 w 653956"/>
                <a:gd name="connsiteY646" fmla="*/ 72960 h 513138"/>
                <a:gd name="connsiteX647" fmla="*/ 79106 w 653956"/>
                <a:gd name="connsiteY647" fmla="*/ 76912 h 513138"/>
                <a:gd name="connsiteX648" fmla="*/ 79450 w 653956"/>
                <a:gd name="connsiteY648" fmla="*/ 78842 h 513138"/>
                <a:gd name="connsiteX649" fmla="*/ 80071 w 653956"/>
                <a:gd name="connsiteY649" fmla="*/ 80164 h 513138"/>
                <a:gd name="connsiteX650" fmla="*/ 80600 w 653956"/>
                <a:gd name="connsiteY650" fmla="*/ 84406 h 513138"/>
                <a:gd name="connsiteX651" fmla="*/ 82714 w 653956"/>
                <a:gd name="connsiteY651" fmla="*/ 89574 h 513138"/>
                <a:gd name="connsiteX652" fmla="*/ 82635 w 653956"/>
                <a:gd name="connsiteY652" fmla="*/ 91729 h 513138"/>
                <a:gd name="connsiteX653" fmla="*/ 82159 w 653956"/>
                <a:gd name="connsiteY653" fmla="*/ 92865 h 513138"/>
                <a:gd name="connsiteX654" fmla="*/ 81869 w 653956"/>
                <a:gd name="connsiteY654" fmla="*/ 94901 h 513138"/>
                <a:gd name="connsiteX655" fmla="*/ 83494 w 653956"/>
                <a:gd name="connsiteY655" fmla="*/ 95601 h 513138"/>
                <a:gd name="connsiteX656" fmla="*/ 84882 w 653956"/>
                <a:gd name="connsiteY656" fmla="*/ 97108 h 513138"/>
                <a:gd name="connsiteX657" fmla="*/ 84287 w 653956"/>
                <a:gd name="connsiteY657" fmla="*/ 101377 h 513138"/>
                <a:gd name="connsiteX658" fmla="*/ 84142 w 653956"/>
                <a:gd name="connsiteY658" fmla="*/ 104166 h 513138"/>
                <a:gd name="connsiteX659" fmla="*/ 85873 w 653956"/>
                <a:gd name="connsiteY659" fmla="*/ 107643 h 513138"/>
                <a:gd name="connsiteX660" fmla="*/ 87737 w 653956"/>
                <a:gd name="connsiteY660" fmla="*/ 109691 h 513138"/>
                <a:gd name="connsiteX661" fmla="*/ 88054 w 653956"/>
                <a:gd name="connsiteY661" fmla="*/ 110405 h 513138"/>
                <a:gd name="connsiteX662" fmla="*/ 87935 w 653956"/>
                <a:gd name="connsiteY662" fmla="*/ 111687 h 513138"/>
                <a:gd name="connsiteX663" fmla="*/ 88834 w 653956"/>
                <a:gd name="connsiteY663" fmla="*/ 114634 h 513138"/>
                <a:gd name="connsiteX664" fmla="*/ 90169 w 653956"/>
                <a:gd name="connsiteY664" fmla="*/ 117014 h 513138"/>
                <a:gd name="connsiteX665" fmla="*/ 90989 w 653956"/>
                <a:gd name="connsiteY665" fmla="*/ 119657 h 513138"/>
                <a:gd name="connsiteX666" fmla="*/ 95271 w 653956"/>
                <a:gd name="connsiteY666" fmla="*/ 122102 h 513138"/>
                <a:gd name="connsiteX667" fmla="*/ 97584 w 653956"/>
                <a:gd name="connsiteY667" fmla="*/ 129689 h 513138"/>
                <a:gd name="connsiteX668" fmla="*/ 100241 w 653956"/>
                <a:gd name="connsiteY668" fmla="*/ 133879 h 513138"/>
                <a:gd name="connsiteX669" fmla="*/ 103162 w 653956"/>
                <a:gd name="connsiteY669" fmla="*/ 135042 h 513138"/>
                <a:gd name="connsiteX670" fmla="*/ 104431 w 653956"/>
                <a:gd name="connsiteY670" fmla="*/ 136086 h 513138"/>
                <a:gd name="connsiteX671" fmla="*/ 106400 w 653956"/>
                <a:gd name="connsiteY671" fmla="*/ 135280 h 513138"/>
                <a:gd name="connsiteX672" fmla="*/ 108541 w 653956"/>
                <a:gd name="connsiteY672" fmla="*/ 135346 h 513138"/>
                <a:gd name="connsiteX673" fmla="*/ 113656 w 653956"/>
                <a:gd name="connsiteY673" fmla="*/ 136787 h 513138"/>
                <a:gd name="connsiteX674" fmla="*/ 111938 w 653956"/>
                <a:gd name="connsiteY674" fmla="*/ 138730 h 513138"/>
                <a:gd name="connsiteX675" fmla="*/ 109903 w 653956"/>
                <a:gd name="connsiteY675" fmla="*/ 142735 h 513138"/>
                <a:gd name="connsiteX676" fmla="*/ 109585 w 653956"/>
                <a:gd name="connsiteY676" fmla="*/ 145828 h 513138"/>
                <a:gd name="connsiteX677" fmla="*/ 109612 w 653956"/>
                <a:gd name="connsiteY677" fmla="*/ 148484 h 513138"/>
                <a:gd name="connsiteX678" fmla="*/ 110180 w 653956"/>
                <a:gd name="connsiteY678" fmla="*/ 150031 h 513138"/>
                <a:gd name="connsiteX679" fmla="*/ 110616 w 653956"/>
                <a:gd name="connsiteY679" fmla="*/ 152093 h 513138"/>
                <a:gd name="connsiteX680" fmla="*/ 112348 w 653956"/>
                <a:gd name="connsiteY680" fmla="*/ 154617 h 513138"/>
                <a:gd name="connsiteX681" fmla="*/ 114225 w 653956"/>
                <a:gd name="connsiteY681" fmla="*/ 156626 h 513138"/>
                <a:gd name="connsiteX682" fmla="*/ 121640 w 653956"/>
                <a:gd name="connsiteY682" fmla="*/ 158966 h 513138"/>
                <a:gd name="connsiteX683" fmla="*/ 121693 w 653956"/>
                <a:gd name="connsiteY683" fmla="*/ 160393 h 513138"/>
                <a:gd name="connsiteX684" fmla="*/ 121402 w 653956"/>
                <a:gd name="connsiteY684" fmla="*/ 161821 h 513138"/>
                <a:gd name="connsiteX685" fmla="*/ 121428 w 653956"/>
                <a:gd name="connsiteY685" fmla="*/ 164504 h 513138"/>
                <a:gd name="connsiteX686" fmla="*/ 122089 w 653956"/>
                <a:gd name="connsiteY686" fmla="*/ 167702 h 513138"/>
                <a:gd name="connsiteX687" fmla="*/ 123371 w 653956"/>
                <a:gd name="connsiteY687" fmla="*/ 169606 h 513138"/>
                <a:gd name="connsiteX688" fmla="*/ 125235 w 653956"/>
                <a:gd name="connsiteY688" fmla="*/ 169777 h 513138"/>
                <a:gd name="connsiteX689" fmla="*/ 130006 w 653956"/>
                <a:gd name="connsiteY689" fmla="*/ 169394 h 513138"/>
                <a:gd name="connsiteX690" fmla="*/ 133707 w 653956"/>
                <a:gd name="connsiteY690" fmla="*/ 174390 h 513138"/>
                <a:gd name="connsiteX691" fmla="*/ 133892 w 653956"/>
                <a:gd name="connsiteY691" fmla="*/ 176769 h 513138"/>
                <a:gd name="connsiteX692" fmla="*/ 133628 w 653956"/>
                <a:gd name="connsiteY692" fmla="*/ 178052 h 513138"/>
                <a:gd name="connsiteX693" fmla="*/ 133866 w 653956"/>
                <a:gd name="connsiteY693" fmla="*/ 179453 h 513138"/>
                <a:gd name="connsiteX694" fmla="*/ 135201 w 653956"/>
                <a:gd name="connsiteY694" fmla="*/ 180854 h 513138"/>
                <a:gd name="connsiteX695" fmla="*/ 135544 w 653956"/>
                <a:gd name="connsiteY695" fmla="*/ 182347 h 513138"/>
                <a:gd name="connsiteX696" fmla="*/ 134566 w 653956"/>
                <a:gd name="connsiteY696" fmla="*/ 182189 h 513138"/>
                <a:gd name="connsiteX697" fmla="*/ 133905 w 653956"/>
                <a:gd name="connsiteY697" fmla="*/ 180867 h 513138"/>
                <a:gd name="connsiteX698" fmla="*/ 131738 w 653956"/>
                <a:gd name="connsiteY698" fmla="*/ 182625 h 513138"/>
                <a:gd name="connsiteX699" fmla="*/ 128975 w 653956"/>
                <a:gd name="connsiteY699" fmla="*/ 185585 h 513138"/>
                <a:gd name="connsiteX700" fmla="*/ 126504 w 653956"/>
                <a:gd name="connsiteY700" fmla="*/ 188586 h 513138"/>
                <a:gd name="connsiteX701" fmla="*/ 125367 w 653956"/>
                <a:gd name="connsiteY701" fmla="*/ 197230 h 513138"/>
                <a:gd name="connsiteX702" fmla="*/ 126676 w 653956"/>
                <a:gd name="connsiteY702" fmla="*/ 199887 h 513138"/>
                <a:gd name="connsiteX703" fmla="*/ 127733 w 653956"/>
                <a:gd name="connsiteY703" fmla="*/ 200574 h 513138"/>
                <a:gd name="connsiteX704" fmla="*/ 129015 w 653956"/>
                <a:gd name="connsiteY704" fmla="*/ 201036 h 513138"/>
                <a:gd name="connsiteX705" fmla="*/ 131896 w 653956"/>
                <a:gd name="connsiteY705" fmla="*/ 200402 h 513138"/>
                <a:gd name="connsiteX706" fmla="*/ 133919 w 653956"/>
                <a:gd name="connsiteY706" fmla="*/ 199636 h 513138"/>
                <a:gd name="connsiteX707" fmla="*/ 136020 w 653956"/>
                <a:gd name="connsiteY707" fmla="*/ 198274 h 513138"/>
                <a:gd name="connsiteX708" fmla="*/ 137487 w 653956"/>
                <a:gd name="connsiteY708" fmla="*/ 197058 h 513138"/>
                <a:gd name="connsiteX709" fmla="*/ 137276 w 653956"/>
                <a:gd name="connsiteY709" fmla="*/ 198115 h 513138"/>
                <a:gd name="connsiteX710" fmla="*/ 134408 w 653956"/>
                <a:gd name="connsiteY710" fmla="*/ 201156 h 513138"/>
                <a:gd name="connsiteX711" fmla="*/ 131843 w 653956"/>
                <a:gd name="connsiteY711" fmla="*/ 202200 h 513138"/>
                <a:gd name="connsiteX712" fmla="*/ 131725 w 653956"/>
                <a:gd name="connsiteY712" fmla="*/ 203191 h 513138"/>
                <a:gd name="connsiteX713" fmla="*/ 132319 w 653956"/>
                <a:gd name="connsiteY713" fmla="*/ 204209 h 513138"/>
                <a:gd name="connsiteX714" fmla="*/ 135822 w 653956"/>
                <a:gd name="connsiteY714" fmla="*/ 203323 h 513138"/>
                <a:gd name="connsiteX715" fmla="*/ 137236 w 653956"/>
                <a:gd name="connsiteY715" fmla="*/ 202424 h 513138"/>
                <a:gd name="connsiteX716" fmla="*/ 138571 w 653956"/>
                <a:gd name="connsiteY716" fmla="*/ 202570 h 513138"/>
                <a:gd name="connsiteX717" fmla="*/ 138690 w 653956"/>
                <a:gd name="connsiteY717" fmla="*/ 205795 h 513138"/>
                <a:gd name="connsiteX718" fmla="*/ 139734 w 653956"/>
                <a:gd name="connsiteY718" fmla="*/ 206958 h 513138"/>
                <a:gd name="connsiteX719" fmla="*/ 144545 w 653956"/>
                <a:gd name="connsiteY719" fmla="*/ 210289 h 513138"/>
                <a:gd name="connsiteX720" fmla="*/ 146330 w 653956"/>
                <a:gd name="connsiteY720" fmla="*/ 212285 h 513138"/>
                <a:gd name="connsiteX721" fmla="*/ 152489 w 653956"/>
                <a:gd name="connsiteY721" fmla="*/ 215140 h 513138"/>
                <a:gd name="connsiteX722" fmla="*/ 153322 w 653956"/>
                <a:gd name="connsiteY722" fmla="*/ 215893 h 513138"/>
                <a:gd name="connsiteX723" fmla="*/ 153507 w 653956"/>
                <a:gd name="connsiteY723" fmla="*/ 216792 h 513138"/>
                <a:gd name="connsiteX724" fmla="*/ 152330 w 653956"/>
                <a:gd name="connsiteY724" fmla="*/ 217281 h 513138"/>
                <a:gd name="connsiteX725" fmla="*/ 150863 w 653956"/>
                <a:gd name="connsiteY725" fmla="*/ 217267 h 513138"/>
                <a:gd name="connsiteX726" fmla="*/ 149674 w 653956"/>
                <a:gd name="connsiteY726" fmla="*/ 216924 h 513138"/>
                <a:gd name="connsiteX727" fmla="*/ 148709 w 653956"/>
                <a:gd name="connsiteY727" fmla="*/ 215708 h 513138"/>
                <a:gd name="connsiteX728" fmla="*/ 147850 w 653956"/>
                <a:gd name="connsiteY728" fmla="*/ 215483 h 513138"/>
                <a:gd name="connsiteX729" fmla="*/ 148947 w 653956"/>
                <a:gd name="connsiteY729" fmla="*/ 218497 h 513138"/>
                <a:gd name="connsiteX730" fmla="*/ 152410 w 653956"/>
                <a:gd name="connsiteY730" fmla="*/ 223903 h 513138"/>
                <a:gd name="connsiteX731" fmla="*/ 152000 w 653956"/>
                <a:gd name="connsiteY731" fmla="*/ 226440 h 513138"/>
                <a:gd name="connsiteX732" fmla="*/ 152912 w 653956"/>
                <a:gd name="connsiteY732" fmla="*/ 228661 h 513138"/>
                <a:gd name="connsiteX733" fmla="*/ 155714 w 653956"/>
                <a:gd name="connsiteY733" fmla="*/ 230802 h 513138"/>
                <a:gd name="connsiteX734" fmla="*/ 158239 w 653956"/>
                <a:gd name="connsiteY734" fmla="*/ 231199 h 513138"/>
                <a:gd name="connsiteX735" fmla="*/ 158979 w 653956"/>
                <a:gd name="connsiteY735" fmla="*/ 231807 h 513138"/>
                <a:gd name="connsiteX736" fmla="*/ 160644 w 653956"/>
                <a:gd name="connsiteY736" fmla="*/ 232190 h 513138"/>
                <a:gd name="connsiteX737" fmla="*/ 162019 w 653956"/>
                <a:gd name="connsiteY737" fmla="*/ 231780 h 513138"/>
                <a:gd name="connsiteX738" fmla="*/ 162825 w 653956"/>
                <a:gd name="connsiteY738" fmla="*/ 232216 h 513138"/>
                <a:gd name="connsiteX739" fmla="*/ 162984 w 653956"/>
                <a:gd name="connsiteY739" fmla="*/ 234054 h 513138"/>
                <a:gd name="connsiteX740" fmla="*/ 162534 w 653956"/>
                <a:gd name="connsiteY740" fmla="*/ 235600 h 513138"/>
                <a:gd name="connsiteX741" fmla="*/ 161662 w 653956"/>
                <a:gd name="connsiteY741" fmla="*/ 235864 h 513138"/>
                <a:gd name="connsiteX742" fmla="*/ 157498 w 653956"/>
                <a:gd name="connsiteY742" fmla="*/ 232705 h 513138"/>
                <a:gd name="connsiteX743" fmla="*/ 156560 w 653956"/>
                <a:gd name="connsiteY743" fmla="*/ 232705 h 513138"/>
                <a:gd name="connsiteX744" fmla="*/ 170385 w 653956"/>
                <a:gd name="connsiteY744" fmla="*/ 245592 h 513138"/>
                <a:gd name="connsiteX745" fmla="*/ 173240 w 653956"/>
                <a:gd name="connsiteY745" fmla="*/ 249399 h 513138"/>
                <a:gd name="connsiteX746" fmla="*/ 176730 w 653956"/>
                <a:gd name="connsiteY746" fmla="*/ 257039 h 513138"/>
                <a:gd name="connsiteX747" fmla="*/ 179770 w 653956"/>
                <a:gd name="connsiteY747" fmla="*/ 261599 h 513138"/>
                <a:gd name="connsiteX748" fmla="*/ 182360 w 653956"/>
                <a:gd name="connsiteY748" fmla="*/ 268776 h 513138"/>
                <a:gd name="connsiteX749" fmla="*/ 185704 w 653956"/>
                <a:gd name="connsiteY749" fmla="*/ 272582 h 513138"/>
                <a:gd name="connsiteX750" fmla="*/ 189643 w 653956"/>
                <a:gd name="connsiteY750" fmla="*/ 279138 h 513138"/>
                <a:gd name="connsiteX751" fmla="*/ 191282 w 653956"/>
                <a:gd name="connsiteY751" fmla="*/ 280605 h 513138"/>
                <a:gd name="connsiteX752" fmla="*/ 194190 w 653956"/>
                <a:gd name="connsiteY752" fmla="*/ 284835 h 513138"/>
                <a:gd name="connsiteX753" fmla="*/ 196186 w 653956"/>
                <a:gd name="connsiteY753" fmla="*/ 293320 h 513138"/>
                <a:gd name="connsiteX754" fmla="*/ 194349 w 653956"/>
                <a:gd name="connsiteY754" fmla="*/ 302890 h 513138"/>
                <a:gd name="connsiteX755" fmla="*/ 196463 w 653956"/>
                <a:gd name="connsiteY755" fmla="*/ 307674 h 513138"/>
                <a:gd name="connsiteX756" fmla="*/ 197441 w 653956"/>
                <a:gd name="connsiteY756" fmla="*/ 311798 h 513138"/>
                <a:gd name="connsiteX757" fmla="*/ 197798 w 653956"/>
                <a:gd name="connsiteY757" fmla="*/ 313332 h 513138"/>
                <a:gd name="connsiteX758" fmla="*/ 202609 w 653956"/>
                <a:gd name="connsiteY758" fmla="*/ 316927 h 513138"/>
                <a:gd name="connsiteX759" fmla="*/ 201459 w 653956"/>
                <a:gd name="connsiteY759" fmla="*/ 320046 h 513138"/>
                <a:gd name="connsiteX760" fmla="*/ 201010 w 653956"/>
                <a:gd name="connsiteY760" fmla="*/ 323734 h 513138"/>
                <a:gd name="connsiteX761" fmla="*/ 200072 w 653956"/>
                <a:gd name="connsiteY761" fmla="*/ 327421 h 513138"/>
                <a:gd name="connsiteX762" fmla="*/ 198023 w 653956"/>
                <a:gd name="connsiteY762" fmla="*/ 330038 h 513138"/>
                <a:gd name="connsiteX763" fmla="*/ 195274 w 653956"/>
                <a:gd name="connsiteY763" fmla="*/ 332880 h 513138"/>
                <a:gd name="connsiteX764" fmla="*/ 193344 w 653956"/>
                <a:gd name="connsiteY764" fmla="*/ 335206 h 513138"/>
                <a:gd name="connsiteX765" fmla="*/ 191837 w 653956"/>
                <a:gd name="connsiteY765" fmla="*/ 336198 h 513138"/>
                <a:gd name="connsiteX766" fmla="*/ 192128 w 653956"/>
                <a:gd name="connsiteY766" fmla="*/ 337110 h 513138"/>
                <a:gd name="connsiteX767" fmla="*/ 193886 w 653956"/>
                <a:gd name="connsiteY767" fmla="*/ 337149 h 513138"/>
                <a:gd name="connsiteX768" fmla="*/ 196054 w 653956"/>
                <a:gd name="connsiteY768" fmla="*/ 337784 h 513138"/>
                <a:gd name="connsiteX769" fmla="*/ 197468 w 653956"/>
                <a:gd name="connsiteY769" fmla="*/ 340163 h 513138"/>
                <a:gd name="connsiteX770" fmla="*/ 197481 w 653956"/>
                <a:gd name="connsiteY770" fmla="*/ 341128 h 513138"/>
                <a:gd name="connsiteX771" fmla="*/ 196833 w 653956"/>
                <a:gd name="connsiteY771" fmla="*/ 342687 h 513138"/>
                <a:gd name="connsiteX772" fmla="*/ 193648 w 653956"/>
                <a:gd name="connsiteY772" fmla="*/ 344591 h 513138"/>
                <a:gd name="connsiteX773" fmla="*/ 189524 w 653956"/>
                <a:gd name="connsiteY773" fmla="*/ 344987 h 513138"/>
                <a:gd name="connsiteX774" fmla="*/ 186788 w 653956"/>
                <a:gd name="connsiteY774" fmla="*/ 346732 h 513138"/>
                <a:gd name="connsiteX775" fmla="*/ 185876 w 653956"/>
                <a:gd name="connsiteY775" fmla="*/ 348159 h 513138"/>
                <a:gd name="connsiteX776" fmla="*/ 186854 w 653956"/>
                <a:gd name="connsiteY776" fmla="*/ 350115 h 513138"/>
                <a:gd name="connsiteX777" fmla="*/ 187542 w 653956"/>
                <a:gd name="connsiteY777" fmla="*/ 352614 h 513138"/>
                <a:gd name="connsiteX778" fmla="*/ 187727 w 653956"/>
                <a:gd name="connsiteY778" fmla="*/ 356922 h 513138"/>
                <a:gd name="connsiteX779" fmla="*/ 188480 w 653956"/>
                <a:gd name="connsiteY779" fmla="*/ 359725 h 513138"/>
                <a:gd name="connsiteX780" fmla="*/ 191969 w 653956"/>
                <a:gd name="connsiteY780" fmla="*/ 367338 h 513138"/>
                <a:gd name="connsiteX781" fmla="*/ 195657 w 653956"/>
                <a:gd name="connsiteY781" fmla="*/ 371409 h 513138"/>
                <a:gd name="connsiteX782" fmla="*/ 196609 w 653956"/>
                <a:gd name="connsiteY782" fmla="*/ 374766 h 513138"/>
                <a:gd name="connsiteX783" fmla="*/ 198578 w 653956"/>
                <a:gd name="connsiteY783" fmla="*/ 378546 h 513138"/>
                <a:gd name="connsiteX784" fmla="*/ 206059 w 653956"/>
                <a:gd name="connsiteY784" fmla="*/ 382961 h 513138"/>
                <a:gd name="connsiteX785" fmla="*/ 210619 w 653956"/>
                <a:gd name="connsiteY785" fmla="*/ 384705 h 513138"/>
                <a:gd name="connsiteX786" fmla="*/ 213382 w 653956"/>
                <a:gd name="connsiteY786" fmla="*/ 386966 h 513138"/>
                <a:gd name="connsiteX787" fmla="*/ 218589 w 653956"/>
                <a:gd name="connsiteY787" fmla="*/ 389768 h 513138"/>
                <a:gd name="connsiteX788" fmla="*/ 221471 w 653956"/>
                <a:gd name="connsiteY788" fmla="*/ 392120 h 513138"/>
                <a:gd name="connsiteX789" fmla="*/ 225793 w 653956"/>
                <a:gd name="connsiteY789" fmla="*/ 397645 h 513138"/>
                <a:gd name="connsiteX790" fmla="*/ 228013 w 653956"/>
                <a:gd name="connsiteY790" fmla="*/ 401848 h 513138"/>
                <a:gd name="connsiteX791" fmla="*/ 230683 w 653956"/>
                <a:gd name="connsiteY791" fmla="*/ 406342 h 513138"/>
                <a:gd name="connsiteX792" fmla="*/ 240451 w 653956"/>
                <a:gd name="connsiteY792" fmla="*/ 410255 h 513138"/>
                <a:gd name="connsiteX793" fmla="*/ 247720 w 653956"/>
                <a:gd name="connsiteY793" fmla="*/ 413757 h 513138"/>
                <a:gd name="connsiteX794" fmla="*/ 251382 w 653956"/>
                <a:gd name="connsiteY794" fmla="*/ 414365 h 513138"/>
                <a:gd name="connsiteX795" fmla="*/ 259127 w 653956"/>
                <a:gd name="connsiteY795" fmla="*/ 416744 h 513138"/>
                <a:gd name="connsiteX796" fmla="*/ 264639 w 653956"/>
                <a:gd name="connsiteY796" fmla="*/ 416308 h 513138"/>
                <a:gd name="connsiteX797" fmla="*/ 266463 w 653956"/>
                <a:gd name="connsiteY797" fmla="*/ 416678 h 513138"/>
                <a:gd name="connsiteX798" fmla="*/ 268062 w 653956"/>
                <a:gd name="connsiteY798" fmla="*/ 417736 h 513138"/>
                <a:gd name="connsiteX799" fmla="*/ 269780 w 653956"/>
                <a:gd name="connsiteY799" fmla="*/ 420009 h 513138"/>
                <a:gd name="connsiteX800" fmla="*/ 272913 w 653956"/>
                <a:gd name="connsiteY800" fmla="*/ 425389 h 513138"/>
                <a:gd name="connsiteX801" fmla="*/ 275543 w 653956"/>
                <a:gd name="connsiteY801" fmla="*/ 426406 h 513138"/>
                <a:gd name="connsiteX802" fmla="*/ 277592 w 653956"/>
                <a:gd name="connsiteY802" fmla="*/ 429261 h 513138"/>
                <a:gd name="connsiteX803" fmla="*/ 282905 w 653956"/>
                <a:gd name="connsiteY803" fmla="*/ 432684 h 513138"/>
                <a:gd name="connsiteX804" fmla="*/ 285985 w 653956"/>
                <a:gd name="connsiteY804" fmla="*/ 435989 h 513138"/>
                <a:gd name="connsiteX805" fmla="*/ 289448 w 653956"/>
                <a:gd name="connsiteY805" fmla="*/ 438130 h 513138"/>
                <a:gd name="connsiteX806" fmla="*/ 299096 w 653956"/>
                <a:gd name="connsiteY806" fmla="*/ 441990 h 513138"/>
                <a:gd name="connsiteX807" fmla="*/ 303405 w 653956"/>
                <a:gd name="connsiteY807" fmla="*/ 444250 h 513138"/>
                <a:gd name="connsiteX808" fmla="*/ 308520 w 653956"/>
                <a:gd name="connsiteY808" fmla="*/ 446047 h 513138"/>
                <a:gd name="connsiteX809" fmla="*/ 315896 w 653956"/>
                <a:gd name="connsiteY809" fmla="*/ 451718 h 513138"/>
                <a:gd name="connsiteX810" fmla="*/ 324117 w 653956"/>
                <a:gd name="connsiteY810" fmla="*/ 453264 h 513138"/>
                <a:gd name="connsiteX811" fmla="*/ 332312 w 653956"/>
                <a:gd name="connsiteY811" fmla="*/ 455617 h 513138"/>
                <a:gd name="connsiteX812" fmla="*/ 334466 w 653956"/>
                <a:gd name="connsiteY812" fmla="*/ 456661 h 513138"/>
                <a:gd name="connsiteX813" fmla="*/ 338022 w 653956"/>
                <a:gd name="connsiteY813" fmla="*/ 456939 h 513138"/>
                <a:gd name="connsiteX814" fmla="*/ 343044 w 653956"/>
                <a:gd name="connsiteY814" fmla="*/ 463441 h 513138"/>
                <a:gd name="connsiteX815" fmla="*/ 352045 w 653956"/>
                <a:gd name="connsiteY815" fmla="*/ 466230 h 513138"/>
                <a:gd name="connsiteX816" fmla="*/ 360570 w 653956"/>
                <a:gd name="connsiteY816" fmla="*/ 472998 h 513138"/>
                <a:gd name="connsiteX817" fmla="*/ 374409 w 653956"/>
                <a:gd name="connsiteY817" fmla="*/ 474623 h 513138"/>
                <a:gd name="connsiteX818" fmla="*/ 383000 w 653956"/>
                <a:gd name="connsiteY818" fmla="*/ 479791 h 513138"/>
                <a:gd name="connsiteX819" fmla="*/ 390045 w 653956"/>
                <a:gd name="connsiteY819" fmla="*/ 481893 h 513138"/>
                <a:gd name="connsiteX820" fmla="*/ 392689 w 653956"/>
                <a:gd name="connsiteY820" fmla="*/ 481007 h 513138"/>
                <a:gd name="connsiteX821" fmla="*/ 397539 w 653956"/>
                <a:gd name="connsiteY821" fmla="*/ 480730 h 513138"/>
                <a:gd name="connsiteX822" fmla="*/ 409197 w 653956"/>
                <a:gd name="connsiteY822" fmla="*/ 475231 h 513138"/>
                <a:gd name="connsiteX823" fmla="*/ 417114 w 653956"/>
                <a:gd name="connsiteY823" fmla="*/ 472773 h 513138"/>
                <a:gd name="connsiteX824" fmla="*/ 426049 w 653956"/>
                <a:gd name="connsiteY824" fmla="*/ 467063 h 513138"/>
                <a:gd name="connsiteX825" fmla="*/ 430742 w 653956"/>
                <a:gd name="connsiteY825" fmla="*/ 466125 h 513138"/>
                <a:gd name="connsiteX826" fmla="*/ 434442 w 653956"/>
                <a:gd name="connsiteY826" fmla="*/ 466138 h 513138"/>
                <a:gd name="connsiteX827" fmla="*/ 434852 w 653956"/>
                <a:gd name="connsiteY827" fmla="*/ 465583 h 513138"/>
                <a:gd name="connsiteX828" fmla="*/ 433438 w 653956"/>
                <a:gd name="connsiteY828" fmla="*/ 465094 h 513138"/>
                <a:gd name="connsiteX829" fmla="*/ 429248 w 653956"/>
                <a:gd name="connsiteY829" fmla="*/ 464221 h 513138"/>
                <a:gd name="connsiteX830" fmla="*/ 429301 w 653956"/>
                <a:gd name="connsiteY830" fmla="*/ 463415 h 513138"/>
                <a:gd name="connsiteX831" fmla="*/ 431772 w 653956"/>
                <a:gd name="connsiteY831" fmla="*/ 461353 h 513138"/>
                <a:gd name="connsiteX832" fmla="*/ 432764 w 653956"/>
                <a:gd name="connsiteY832" fmla="*/ 460269 h 513138"/>
                <a:gd name="connsiteX833" fmla="*/ 433808 w 653956"/>
                <a:gd name="connsiteY833" fmla="*/ 460203 h 513138"/>
                <a:gd name="connsiteX834" fmla="*/ 435209 w 653956"/>
                <a:gd name="connsiteY834" fmla="*/ 461763 h 513138"/>
                <a:gd name="connsiteX835" fmla="*/ 434945 w 653956"/>
                <a:gd name="connsiteY835" fmla="*/ 462820 h 513138"/>
                <a:gd name="connsiteX836" fmla="*/ 434945 w 653956"/>
                <a:gd name="connsiteY836" fmla="*/ 463944 h 513138"/>
                <a:gd name="connsiteX837" fmla="*/ 435896 w 653956"/>
                <a:gd name="connsiteY837" fmla="*/ 463825 h 513138"/>
                <a:gd name="connsiteX838" fmla="*/ 438646 w 653956"/>
                <a:gd name="connsiteY838" fmla="*/ 462120 h 513138"/>
                <a:gd name="connsiteX839" fmla="*/ 439465 w 653956"/>
                <a:gd name="connsiteY839" fmla="*/ 462239 h 513138"/>
                <a:gd name="connsiteX840" fmla="*/ 440073 w 653956"/>
                <a:gd name="connsiteY840" fmla="*/ 463137 h 513138"/>
                <a:gd name="connsiteX841" fmla="*/ 437377 w 653956"/>
                <a:gd name="connsiteY841" fmla="*/ 465609 h 513138"/>
                <a:gd name="connsiteX842" fmla="*/ 437786 w 653956"/>
                <a:gd name="connsiteY842" fmla="*/ 466349 h 513138"/>
                <a:gd name="connsiteX843" fmla="*/ 442439 w 653956"/>
                <a:gd name="connsiteY843" fmla="*/ 466785 h 513138"/>
                <a:gd name="connsiteX844" fmla="*/ 453370 w 653956"/>
                <a:gd name="connsiteY844" fmla="*/ 471517 h 513138"/>
                <a:gd name="connsiteX845" fmla="*/ 452867 w 653956"/>
                <a:gd name="connsiteY845" fmla="*/ 470301 h 513138"/>
                <a:gd name="connsiteX846" fmla="*/ 449114 w 653956"/>
                <a:gd name="connsiteY846" fmla="*/ 467935 h 513138"/>
                <a:gd name="connsiteX847" fmla="*/ 447818 w 653956"/>
                <a:gd name="connsiteY847" fmla="*/ 467314 h 513138"/>
                <a:gd name="connsiteX848" fmla="*/ 446510 w 653956"/>
                <a:gd name="connsiteY848" fmla="*/ 467261 h 513138"/>
                <a:gd name="connsiteX849" fmla="*/ 444950 w 653956"/>
                <a:gd name="connsiteY849" fmla="*/ 466521 h 513138"/>
                <a:gd name="connsiteX850" fmla="*/ 443681 w 653956"/>
                <a:gd name="connsiteY850" fmla="*/ 465649 h 513138"/>
                <a:gd name="connsiteX851" fmla="*/ 444342 w 653956"/>
                <a:gd name="connsiteY851" fmla="*/ 463917 h 513138"/>
                <a:gd name="connsiteX852" fmla="*/ 445188 w 653956"/>
                <a:gd name="connsiteY852" fmla="*/ 463997 h 513138"/>
                <a:gd name="connsiteX853" fmla="*/ 446563 w 653956"/>
                <a:gd name="connsiteY853" fmla="*/ 465279 h 513138"/>
                <a:gd name="connsiteX854" fmla="*/ 448189 w 653956"/>
                <a:gd name="connsiteY854" fmla="*/ 466243 h 513138"/>
                <a:gd name="connsiteX855" fmla="*/ 451929 w 653956"/>
                <a:gd name="connsiteY855" fmla="*/ 467935 h 513138"/>
                <a:gd name="connsiteX856" fmla="*/ 455590 w 653956"/>
                <a:gd name="connsiteY856" fmla="*/ 470526 h 513138"/>
                <a:gd name="connsiteX857" fmla="*/ 459450 w 653956"/>
                <a:gd name="connsiteY857" fmla="*/ 475192 h 513138"/>
                <a:gd name="connsiteX858" fmla="*/ 463693 w 653956"/>
                <a:gd name="connsiteY858" fmla="*/ 479091 h 513138"/>
                <a:gd name="connsiteX859" fmla="*/ 471808 w 653956"/>
                <a:gd name="connsiteY859" fmla="*/ 487629 h 513138"/>
                <a:gd name="connsiteX860" fmla="*/ 474822 w 653956"/>
                <a:gd name="connsiteY860" fmla="*/ 491528 h 513138"/>
                <a:gd name="connsiteX861" fmla="*/ 477174 w 653956"/>
                <a:gd name="connsiteY861" fmla="*/ 493617 h 513138"/>
                <a:gd name="connsiteX862" fmla="*/ 479527 w 653956"/>
                <a:gd name="connsiteY862" fmla="*/ 496379 h 513138"/>
                <a:gd name="connsiteX863" fmla="*/ 485356 w 653956"/>
                <a:gd name="connsiteY863" fmla="*/ 504825 h 513138"/>
                <a:gd name="connsiteX864" fmla="*/ 491013 w 653956"/>
                <a:gd name="connsiteY864" fmla="*/ 512504 h 513138"/>
                <a:gd name="connsiteX865" fmla="*/ 491660 w 653956"/>
                <a:gd name="connsiteY865" fmla="*/ 513139 h 513138"/>
                <a:gd name="connsiteX866" fmla="*/ 492387 w 653956"/>
                <a:gd name="connsiteY866" fmla="*/ 512412 h 513138"/>
                <a:gd name="connsiteX867" fmla="*/ 493128 w 653956"/>
                <a:gd name="connsiteY867" fmla="*/ 510746 h 513138"/>
                <a:gd name="connsiteX868" fmla="*/ 494000 w 653956"/>
                <a:gd name="connsiteY868" fmla="*/ 509028 h 513138"/>
                <a:gd name="connsiteX869" fmla="*/ 493828 w 653956"/>
                <a:gd name="connsiteY869" fmla="*/ 507046 h 513138"/>
                <a:gd name="connsiteX870" fmla="*/ 493775 w 653956"/>
                <a:gd name="connsiteY870" fmla="*/ 505433 h 513138"/>
                <a:gd name="connsiteX871" fmla="*/ 494819 w 653956"/>
                <a:gd name="connsiteY871" fmla="*/ 503094 h 513138"/>
                <a:gd name="connsiteX872" fmla="*/ 494965 w 653956"/>
                <a:gd name="connsiteY872" fmla="*/ 501336 h 513138"/>
                <a:gd name="connsiteX873" fmla="*/ 495454 w 653956"/>
                <a:gd name="connsiteY873" fmla="*/ 500252 h 513138"/>
                <a:gd name="connsiteX874" fmla="*/ 496670 w 653956"/>
                <a:gd name="connsiteY874" fmla="*/ 499551 h 513138"/>
                <a:gd name="connsiteX875" fmla="*/ 497423 w 653956"/>
                <a:gd name="connsiteY875" fmla="*/ 498203 h 513138"/>
                <a:gd name="connsiteX876" fmla="*/ 494793 w 653956"/>
                <a:gd name="connsiteY876" fmla="*/ 493590 h 513138"/>
                <a:gd name="connsiteX877" fmla="*/ 494925 w 653956"/>
                <a:gd name="connsiteY877" fmla="*/ 492533 h 513138"/>
                <a:gd name="connsiteX878" fmla="*/ 495507 w 653956"/>
                <a:gd name="connsiteY878" fmla="*/ 491238 h 513138"/>
                <a:gd name="connsiteX879" fmla="*/ 498732 w 653956"/>
                <a:gd name="connsiteY879" fmla="*/ 486308 h 513138"/>
                <a:gd name="connsiteX880" fmla="*/ 502578 w 653956"/>
                <a:gd name="connsiteY880" fmla="*/ 480439 h 513138"/>
                <a:gd name="connsiteX881" fmla="*/ 506834 w 653956"/>
                <a:gd name="connsiteY881" fmla="*/ 473963 h 513138"/>
                <a:gd name="connsiteX882" fmla="*/ 509398 w 653956"/>
                <a:gd name="connsiteY882" fmla="*/ 470063 h 513138"/>
                <a:gd name="connsiteX883" fmla="*/ 516866 w 653956"/>
                <a:gd name="connsiteY883" fmla="*/ 470050 h 513138"/>
                <a:gd name="connsiteX884" fmla="*/ 521809 w 653956"/>
                <a:gd name="connsiteY884" fmla="*/ 470050 h 513138"/>
                <a:gd name="connsiteX885" fmla="*/ 528088 w 653956"/>
                <a:gd name="connsiteY885" fmla="*/ 470050 h 513138"/>
                <a:gd name="connsiteX886" fmla="*/ 534908 w 653956"/>
                <a:gd name="connsiteY886" fmla="*/ 470050 h 513138"/>
                <a:gd name="connsiteX887" fmla="*/ 539388 w 653956"/>
                <a:gd name="connsiteY887" fmla="*/ 470050 h 513138"/>
                <a:gd name="connsiteX888" fmla="*/ 541239 w 653956"/>
                <a:gd name="connsiteY888" fmla="*/ 470010 h 513138"/>
                <a:gd name="connsiteX889" fmla="*/ 541265 w 653956"/>
                <a:gd name="connsiteY889" fmla="*/ 467473 h 513138"/>
                <a:gd name="connsiteX890" fmla="*/ 541873 w 653956"/>
                <a:gd name="connsiteY890" fmla="*/ 464671 h 513138"/>
                <a:gd name="connsiteX891" fmla="*/ 543036 w 653956"/>
                <a:gd name="connsiteY891" fmla="*/ 462133 h 513138"/>
                <a:gd name="connsiteX892" fmla="*/ 543182 w 653956"/>
                <a:gd name="connsiteY892" fmla="*/ 461009 h 513138"/>
                <a:gd name="connsiteX893" fmla="*/ 542032 w 653956"/>
                <a:gd name="connsiteY893" fmla="*/ 459635 h 513138"/>
                <a:gd name="connsiteX894" fmla="*/ 539560 w 653956"/>
                <a:gd name="connsiteY894" fmla="*/ 458842 h 513138"/>
                <a:gd name="connsiteX895" fmla="*/ 538291 w 653956"/>
                <a:gd name="connsiteY895" fmla="*/ 457626 h 513138"/>
                <a:gd name="connsiteX896" fmla="*/ 538490 w 653956"/>
                <a:gd name="connsiteY896" fmla="*/ 456093 h 513138"/>
                <a:gd name="connsiteX897" fmla="*/ 538106 w 653956"/>
                <a:gd name="connsiteY897" fmla="*/ 454229 h 513138"/>
                <a:gd name="connsiteX898" fmla="*/ 537155 w 653956"/>
                <a:gd name="connsiteY898" fmla="*/ 452048 h 513138"/>
                <a:gd name="connsiteX899" fmla="*/ 534868 w 653956"/>
                <a:gd name="connsiteY899" fmla="*/ 449814 h 513138"/>
                <a:gd name="connsiteX900" fmla="*/ 531247 w 653956"/>
                <a:gd name="connsiteY900" fmla="*/ 447528 h 513138"/>
                <a:gd name="connsiteX901" fmla="*/ 528326 w 653956"/>
                <a:gd name="connsiteY901" fmla="*/ 444461 h 513138"/>
                <a:gd name="connsiteX902" fmla="*/ 526092 w 653956"/>
                <a:gd name="connsiteY902" fmla="*/ 440615 h 513138"/>
                <a:gd name="connsiteX903" fmla="*/ 524096 w 653956"/>
                <a:gd name="connsiteY903" fmla="*/ 438143 h 513138"/>
                <a:gd name="connsiteX904" fmla="*/ 522444 w 653956"/>
                <a:gd name="connsiteY904" fmla="*/ 437112 h 513138"/>
                <a:gd name="connsiteX905" fmla="*/ 522100 w 653956"/>
                <a:gd name="connsiteY905" fmla="*/ 436570 h 513138"/>
                <a:gd name="connsiteX906" fmla="*/ 527361 w 653956"/>
                <a:gd name="connsiteY906" fmla="*/ 436623 h 513138"/>
                <a:gd name="connsiteX907" fmla="*/ 532344 w 653956"/>
                <a:gd name="connsiteY907" fmla="*/ 436676 h 513138"/>
                <a:gd name="connsiteX908" fmla="*/ 533163 w 653956"/>
                <a:gd name="connsiteY908" fmla="*/ 431165 h 513138"/>
                <a:gd name="connsiteX909" fmla="*/ 533890 w 653956"/>
                <a:gd name="connsiteY909" fmla="*/ 426274 h 513138"/>
                <a:gd name="connsiteX910" fmla="*/ 534723 w 653956"/>
                <a:gd name="connsiteY910" fmla="*/ 420749 h 513138"/>
                <a:gd name="connsiteX911" fmla="*/ 543750 w 653956"/>
                <a:gd name="connsiteY911" fmla="*/ 420763 h 513138"/>
                <a:gd name="connsiteX912" fmla="*/ 554536 w 653956"/>
                <a:gd name="connsiteY912" fmla="*/ 420776 h 513138"/>
                <a:gd name="connsiteX913" fmla="*/ 565718 w 653956"/>
                <a:gd name="connsiteY913" fmla="*/ 420789 h 513138"/>
                <a:gd name="connsiteX914" fmla="*/ 574507 w 653956"/>
                <a:gd name="connsiteY914" fmla="*/ 420802 h 513138"/>
                <a:gd name="connsiteX915" fmla="*/ 579675 w 653956"/>
                <a:gd name="connsiteY915" fmla="*/ 420802 h 513138"/>
                <a:gd name="connsiteX916" fmla="*/ 580006 w 653956"/>
                <a:gd name="connsiteY916" fmla="*/ 418344 h 513138"/>
                <a:gd name="connsiteX917" fmla="*/ 580997 w 653956"/>
                <a:gd name="connsiteY917" fmla="*/ 416401 h 513138"/>
                <a:gd name="connsiteX918" fmla="*/ 583151 w 653956"/>
                <a:gd name="connsiteY918" fmla="*/ 415581 h 513138"/>
                <a:gd name="connsiteX919" fmla="*/ 585557 w 653956"/>
                <a:gd name="connsiteY919" fmla="*/ 417273 h 513138"/>
                <a:gd name="connsiteX920" fmla="*/ 586561 w 653956"/>
                <a:gd name="connsiteY920" fmla="*/ 417987 h 513138"/>
                <a:gd name="connsiteX921" fmla="*/ 587619 w 653956"/>
                <a:gd name="connsiteY921" fmla="*/ 417590 h 513138"/>
                <a:gd name="connsiteX922" fmla="*/ 589020 w 653956"/>
                <a:gd name="connsiteY922" fmla="*/ 416546 h 513138"/>
                <a:gd name="connsiteX923" fmla="*/ 590989 w 653956"/>
                <a:gd name="connsiteY923" fmla="*/ 413546 h 513138"/>
                <a:gd name="connsiteX924" fmla="*/ 595747 w 653956"/>
                <a:gd name="connsiteY924" fmla="*/ 407360 h 513138"/>
                <a:gd name="connsiteX925" fmla="*/ 597928 w 653956"/>
                <a:gd name="connsiteY925" fmla="*/ 402972 h 513138"/>
                <a:gd name="connsiteX926" fmla="*/ 599567 w 653956"/>
                <a:gd name="connsiteY926" fmla="*/ 402099 h 513138"/>
                <a:gd name="connsiteX927" fmla="*/ 601775 w 653956"/>
                <a:gd name="connsiteY927" fmla="*/ 401941 h 513138"/>
                <a:gd name="connsiteX928" fmla="*/ 603625 w 653956"/>
                <a:gd name="connsiteY928" fmla="*/ 402219 h 513138"/>
                <a:gd name="connsiteX929" fmla="*/ 604286 w 653956"/>
                <a:gd name="connsiteY929" fmla="*/ 401029 h 513138"/>
                <a:gd name="connsiteX930" fmla="*/ 606784 w 653956"/>
                <a:gd name="connsiteY930" fmla="*/ 397407 h 513138"/>
                <a:gd name="connsiteX931" fmla="*/ 607062 w 653956"/>
                <a:gd name="connsiteY931" fmla="*/ 395226 h 513138"/>
                <a:gd name="connsiteX932" fmla="*/ 609005 w 653956"/>
                <a:gd name="connsiteY932" fmla="*/ 393720 h 513138"/>
                <a:gd name="connsiteX933" fmla="*/ 610551 w 653956"/>
                <a:gd name="connsiteY933" fmla="*/ 391988 h 513138"/>
                <a:gd name="connsiteX934" fmla="*/ 611595 w 653956"/>
                <a:gd name="connsiteY934" fmla="*/ 391869 h 513138"/>
                <a:gd name="connsiteX935" fmla="*/ 611648 w 653956"/>
                <a:gd name="connsiteY935" fmla="*/ 395028 h 513138"/>
                <a:gd name="connsiteX936" fmla="*/ 609718 w 653956"/>
                <a:gd name="connsiteY936" fmla="*/ 400751 h 513138"/>
                <a:gd name="connsiteX937" fmla="*/ 609983 w 653956"/>
                <a:gd name="connsiteY937" fmla="*/ 401901 h 513138"/>
                <a:gd name="connsiteX938" fmla="*/ 611767 w 653956"/>
                <a:gd name="connsiteY938" fmla="*/ 403117 h 513138"/>
                <a:gd name="connsiteX939" fmla="*/ 613009 w 653956"/>
                <a:gd name="connsiteY939" fmla="*/ 407836 h 513138"/>
                <a:gd name="connsiteX940" fmla="*/ 613697 w 653956"/>
                <a:gd name="connsiteY940" fmla="*/ 407968 h 513138"/>
                <a:gd name="connsiteX941" fmla="*/ 615256 w 653956"/>
                <a:gd name="connsiteY941" fmla="*/ 405483 h 513138"/>
                <a:gd name="connsiteX942" fmla="*/ 616657 w 653956"/>
                <a:gd name="connsiteY942" fmla="*/ 402972 h 513138"/>
                <a:gd name="connsiteX943" fmla="*/ 618191 w 653956"/>
                <a:gd name="connsiteY943" fmla="*/ 397077 h 513138"/>
                <a:gd name="connsiteX944" fmla="*/ 620755 w 653956"/>
                <a:gd name="connsiteY944" fmla="*/ 393019 h 513138"/>
                <a:gd name="connsiteX945" fmla="*/ 623226 w 653956"/>
                <a:gd name="connsiteY945" fmla="*/ 386014 h 513138"/>
                <a:gd name="connsiteX946" fmla="*/ 626478 w 653956"/>
                <a:gd name="connsiteY946" fmla="*/ 379194 h 513138"/>
                <a:gd name="connsiteX947" fmla="*/ 626399 w 653956"/>
                <a:gd name="connsiteY947" fmla="*/ 378361 h 513138"/>
                <a:gd name="connsiteX948" fmla="*/ 625394 w 653956"/>
                <a:gd name="connsiteY948" fmla="*/ 378269 h 513138"/>
                <a:gd name="connsiteX949" fmla="*/ 623359 w 653956"/>
                <a:gd name="connsiteY949" fmla="*/ 380264 h 513138"/>
                <a:gd name="connsiteX950" fmla="*/ 622566 w 653956"/>
                <a:gd name="connsiteY950" fmla="*/ 380053 h 513138"/>
                <a:gd name="connsiteX951" fmla="*/ 622883 w 653956"/>
                <a:gd name="connsiteY951" fmla="*/ 377383 h 513138"/>
                <a:gd name="connsiteX952" fmla="*/ 623768 w 653956"/>
                <a:gd name="connsiteY952" fmla="*/ 376524 h 513138"/>
                <a:gd name="connsiteX953" fmla="*/ 625394 w 653956"/>
                <a:gd name="connsiteY953" fmla="*/ 375585 h 513138"/>
                <a:gd name="connsiteX954" fmla="*/ 626769 w 653956"/>
                <a:gd name="connsiteY954" fmla="*/ 375308 h 513138"/>
                <a:gd name="connsiteX955" fmla="*/ 627588 w 653956"/>
                <a:gd name="connsiteY955" fmla="*/ 374792 h 513138"/>
                <a:gd name="connsiteX956" fmla="*/ 629002 w 653956"/>
                <a:gd name="connsiteY956" fmla="*/ 373153 h 513138"/>
                <a:gd name="connsiteX957" fmla="*/ 629584 w 653956"/>
                <a:gd name="connsiteY957" fmla="*/ 370854 h 513138"/>
                <a:gd name="connsiteX958" fmla="*/ 628500 w 653956"/>
                <a:gd name="connsiteY958" fmla="*/ 370761 h 513138"/>
                <a:gd name="connsiteX959" fmla="*/ 627416 w 653956"/>
                <a:gd name="connsiteY959" fmla="*/ 371091 h 513138"/>
                <a:gd name="connsiteX960" fmla="*/ 625553 w 653956"/>
                <a:gd name="connsiteY960" fmla="*/ 371144 h 513138"/>
                <a:gd name="connsiteX961" fmla="*/ 624046 w 653956"/>
                <a:gd name="connsiteY961" fmla="*/ 371686 h 513138"/>
                <a:gd name="connsiteX962" fmla="*/ 623108 w 653956"/>
                <a:gd name="connsiteY962" fmla="*/ 370563 h 513138"/>
                <a:gd name="connsiteX963" fmla="*/ 623345 w 653956"/>
                <a:gd name="connsiteY963" fmla="*/ 369334 h 513138"/>
                <a:gd name="connsiteX964" fmla="*/ 626425 w 653956"/>
                <a:gd name="connsiteY964" fmla="*/ 365315 h 513138"/>
                <a:gd name="connsiteX965" fmla="*/ 628553 w 653956"/>
                <a:gd name="connsiteY965" fmla="*/ 363954 h 513138"/>
                <a:gd name="connsiteX966" fmla="*/ 629531 w 653956"/>
                <a:gd name="connsiteY966" fmla="*/ 364047 h 513138"/>
                <a:gd name="connsiteX967" fmla="*/ 630284 w 653956"/>
                <a:gd name="connsiteY967" fmla="*/ 362989 h 513138"/>
                <a:gd name="connsiteX968" fmla="*/ 630681 w 653956"/>
                <a:gd name="connsiteY968" fmla="*/ 361945 h 513138"/>
                <a:gd name="connsiteX969" fmla="*/ 630258 w 653956"/>
                <a:gd name="connsiteY969" fmla="*/ 359117 h 513138"/>
                <a:gd name="connsiteX970" fmla="*/ 630655 w 653956"/>
                <a:gd name="connsiteY970" fmla="*/ 356195 h 513138"/>
                <a:gd name="connsiteX971" fmla="*/ 632307 w 653956"/>
                <a:gd name="connsiteY971" fmla="*/ 352547 h 513138"/>
                <a:gd name="connsiteX972" fmla="*/ 638347 w 653956"/>
                <a:gd name="connsiteY972" fmla="*/ 344763 h 513138"/>
                <a:gd name="connsiteX973" fmla="*/ 642815 w 653956"/>
                <a:gd name="connsiteY973" fmla="*/ 341260 h 513138"/>
                <a:gd name="connsiteX974" fmla="*/ 646727 w 653956"/>
                <a:gd name="connsiteY974" fmla="*/ 336872 h 513138"/>
                <a:gd name="connsiteX975" fmla="*/ 648643 w 653956"/>
                <a:gd name="connsiteY975" fmla="*/ 334083 h 513138"/>
                <a:gd name="connsiteX976" fmla="*/ 650349 w 653956"/>
                <a:gd name="connsiteY976" fmla="*/ 330686 h 513138"/>
                <a:gd name="connsiteX977" fmla="*/ 652027 w 653956"/>
                <a:gd name="connsiteY977" fmla="*/ 326589 h 513138"/>
                <a:gd name="connsiteX978" fmla="*/ 651446 w 653956"/>
                <a:gd name="connsiteY978" fmla="*/ 325188 h 513138"/>
                <a:gd name="connsiteX979" fmla="*/ 651181 w 653956"/>
                <a:gd name="connsiteY979" fmla="*/ 324051 h 51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Lst>
              <a:rect l="l" t="t" r="r" b="b"/>
              <a:pathLst>
                <a:path w="653956" h="513138">
                  <a:moveTo>
                    <a:pt x="521149" y="396271"/>
                  </a:moveTo>
                  <a:lnTo>
                    <a:pt x="522021" y="395306"/>
                  </a:lnTo>
                  <a:lnTo>
                    <a:pt x="525114" y="393931"/>
                  </a:lnTo>
                  <a:lnTo>
                    <a:pt x="524836" y="393548"/>
                  </a:lnTo>
                  <a:lnTo>
                    <a:pt x="523898" y="393429"/>
                  </a:lnTo>
                  <a:lnTo>
                    <a:pt x="517897" y="396310"/>
                  </a:lnTo>
                  <a:lnTo>
                    <a:pt x="518294" y="396918"/>
                  </a:lnTo>
                  <a:lnTo>
                    <a:pt x="521149" y="396271"/>
                  </a:lnTo>
                  <a:close/>
                  <a:moveTo>
                    <a:pt x="648115" y="343123"/>
                  </a:moveTo>
                  <a:lnTo>
                    <a:pt x="645656" y="343335"/>
                  </a:lnTo>
                  <a:lnTo>
                    <a:pt x="644176" y="345080"/>
                  </a:lnTo>
                  <a:lnTo>
                    <a:pt x="642722" y="348120"/>
                  </a:lnTo>
                  <a:lnTo>
                    <a:pt x="642960" y="351226"/>
                  </a:lnTo>
                  <a:lnTo>
                    <a:pt x="644361" y="350340"/>
                  </a:lnTo>
                  <a:lnTo>
                    <a:pt x="648247" y="345674"/>
                  </a:lnTo>
                  <a:lnTo>
                    <a:pt x="649899" y="343322"/>
                  </a:lnTo>
                  <a:lnTo>
                    <a:pt x="649807" y="342555"/>
                  </a:lnTo>
                  <a:lnTo>
                    <a:pt x="648115" y="343123"/>
                  </a:lnTo>
                  <a:close/>
                  <a:moveTo>
                    <a:pt x="653732" y="323905"/>
                  </a:moveTo>
                  <a:lnTo>
                    <a:pt x="653521" y="323205"/>
                  </a:lnTo>
                  <a:lnTo>
                    <a:pt x="653283" y="322756"/>
                  </a:lnTo>
                  <a:lnTo>
                    <a:pt x="652939" y="322795"/>
                  </a:lnTo>
                  <a:lnTo>
                    <a:pt x="653151" y="324077"/>
                  </a:lnTo>
                  <a:lnTo>
                    <a:pt x="653560" y="325108"/>
                  </a:lnTo>
                  <a:lnTo>
                    <a:pt x="653957" y="325267"/>
                  </a:lnTo>
                  <a:lnTo>
                    <a:pt x="653732" y="323905"/>
                  </a:lnTo>
                  <a:close/>
                  <a:moveTo>
                    <a:pt x="103690" y="236565"/>
                  </a:moveTo>
                  <a:lnTo>
                    <a:pt x="103439" y="240253"/>
                  </a:lnTo>
                  <a:lnTo>
                    <a:pt x="104365" y="241759"/>
                  </a:lnTo>
                  <a:lnTo>
                    <a:pt x="104920" y="241654"/>
                  </a:lnTo>
                  <a:lnTo>
                    <a:pt x="105224" y="241297"/>
                  </a:lnTo>
                  <a:lnTo>
                    <a:pt x="105382" y="240742"/>
                  </a:lnTo>
                  <a:lnTo>
                    <a:pt x="104021" y="236182"/>
                  </a:lnTo>
                  <a:lnTo>
                    <a:pt x="103690" y="236565"/>
                  </a:lnTo>
                  <a:close/>
                  <a:moveTo>
                    <a:pt x="55460" y="230340"/>
                  </a:moveTo>
                  <a:lnTo>
                    <a:pt x="53583" y="230842"/>
                  </a:lnTo>
                  <a:lnTo>
                    <a:pt x="59729" y="236129"/>
                  </a:lnTo>
                  <a:lnTo>
                    <a:pt x="60351" y="234794"/>
                  </a:lnTo>
                  <a:lnTo>
                    <a:pt x="57416" y="230710"/>
                  </a:lnTo>
                  <a:lnTo>
                    <a:pt x="55460" y="230340"/>
                  </a:lnTo>
                  <a:close/>
                  <a:moveTo>
                    <a:pt x="89046" y="215351"/>
                  </a:moveTo>
                  <a:lnTo>
                    <a:pt x="88715" y="216329"/>
                  </a:lnTo>
                  <a:lnTo>
                    <a:pt x="89323" y="218523"/>
                  </a:lnTo>
                  <a:lnTo>
                    <a:pt x="90566" y="220241"/>
                  </a:lnTo>
                  <a:lnTo>
                    <a:pt x="91702" y="220704"/>
                  </a:lnTo>
                  <a:lnTo>
                    <a:pt x="91729" y="217545"/>
                  </a:lnTo>
                  <a:lnTo>
                    <a:pt x="91306" y="216448"/>
                  </a:lnTo>
                  <a:lnTo>
                    <a:pt x="89297" y="215153"/>
                  </a:lnTo>
                  <a:lnTo>
                    <a:pt x="89046" y="215351"/>
                  </a:lnTo>
                  <a:close/>
                  <a:moveTo>
                    <a:pt x="51601" y="227432"/>
                  </a:moveTo>
                  <a:lnTo>
                    <a:pt x="51984" y="225291"/>
                  </a:lnTo>
                  <a:lnTo>
                    <a:pt x="51627" y="223308"/>
                  </a:lnTo>
                  <a:lnTo>
                    <a:pt x="51138" y="222132"/>
                  </a:lnTo>
                  <a:lnTo>
                    <a:pt x="51350" y="220876"/>
                  </a:lnTo>
                  <a:lnTo>
                    <a:pt x="55222" y="211293"/>
                  </a:lnTo>
                  <a:lnTo>
                    <a:pt x="54958" y="209562"/>
                  </a:lnTo>
                  <a:lnTo>
                    <a:pt x="51204" y="219025"/>
                  </a:lnTo>
                  <a:lnTo>
                    <a:pt x="48336" y="223585"/>
                  </a:lnTo>
                  <a:lnTo>
                    <a:pt x="50266" y="224339"/>
                  </a:lnTo>
                  <a:lnTo>
                    <a:pt x="50900" y="225291"/>
                  </a:lnTo>
                  <a:lnTo>
                    <a:pt x="50702" y="227537"/>
                  </a:lnTo>
                  <a:lnTo>
                    <a:pt x="52037" y="230815"/>
                  </a:lnTo>
                  <a:lnTo>
                    <a:pt x="52592" y="230498"/>
                  </a:lnTo>
                  <a:lnTo>
                    <a:pt x="52592" y="229428"/>
                  </a:lnTo>
                  <a:lnTo>
                    <a:pt x="51601" y="227432"/>
                  </a:lnTo>
                  <a:close/>
                  <a:moveTo>
                    <a:pt x="85160" y="187396"/>
                  </a:moveTo>
                  <a:lnTo>
                    <a:pt x="83891" y="188229"/>
                  </a:lnTo>
                  <a:lnTo>
                    <a:pt x="81432" y="194018"/>
                  </a:lnTo>
                  <a:lnTo>
                    <a:pt x="82014" y="193622"/>
                  </a:lnTo>
                  <a:lnTo>
                    <a:pt x="84750" y="189392"/>
                  </a:lnTo>
                  <a:lnTo>
                    <a:pt x="85556" y="190106"/>
                  </a:lnTo>
                  <a:lnTo>
                    <a:pt x="85794" y="189815"/>
                  </a:lnTo>
                  <a:lnTo>
                    <a:pt x="85741" y="188797"/>
                  </a:lnTo>
                  <a:lnTo>
                    <a:pt x="86362" y="187238"/>
                  </a:lnTo>
                  <a:lnTo>
                    <a:pt x="85160" y="187396"/>
                  </a:lnTo>
                  <a:close/>
                  <a:moveTo>
                    <a:pt x="83032" y="97809"/>
                  </a:moveTo>
                  <a:lnTo>
                    <a:pt x="79370" y="98840"/>
                  </a:lnTo>
                  <a:lnTo>
                    <a:pt x="77943" y="99857"/>
                  </a:lnTo>
                  <a:lnTo>
                    <a:pt x="74044" y="107576"/>
                  </a:lnTo>
                  <a:lnTo>
                    <a:pt x="74044" y="108885"/>
                  </a:lnTo>
                  <a:lnTo>
                    <a:pt x="77216" y="110986"/>
                  </a:lnTo>
                  <a:lnTo>
                    <a:pt x="79027" y="111092"/>
                  </a:lnTo>
                  <a:lnTo>
                    <a:pt x="82913" y="104431"/>
                  </a:lnTo>
                  <a:lnTo>
                    <a:pt x="82886" y="101034"/>
                  </a:lnTo>
                  <a:lnTo>
                    <a:pt x="83256" y="98760"/>
                  </a:lnTo>
                  <a:lnTo>
                    <a:pt x="83032" y="97809"/>
                  </a:lnTo>
                  <a:close/>
                  <a:moveTo>
                    <a:pt x="58117" y="90883"/>
                  </a:moveTo>
                  <a:lnTo>
                    <a:pt x="56597" y="88795"/>
                  </a:lnTo>
                  <a:lnTo>
                    <a:pt x="54813" y="88424"/>
                  </a:lnTo>
                  <a:lnTo>
                    <a:pt x="53623" y="91530"/>
                  </a:lnTo>
                  <a:lnTo>
                    <a:pt x="53504" y="92932"/>
                  </a:lnTo>
                  <a:lnTo>
                    <a:pt x="54561" y="95905"/>
                  </a:lnTo>
                  <a:lnTo>
                    <a:pt x="58223" y="101853"/>
                  </a:lnTo>
                  <a:lnTo>
                    <a:pt x="60113" y="103598"/>
                  </a:lnTo>
                  <a:lnTo>
                    <a:pt x="60443" y="103109"/>
                  </a:lnTo>
                  <a:lnTo>
                    <a:pt x="60615" y="100862"/>
                  </a:lnTo>
                  <a:lnTo>
                    <a:pt x="61567" y="96064"/>
                  </a:lnTo>
                  <a:lnTo>
                    <a:pt x="57786" y="95020"/>
                  </a:lnTo>
                  <a:lnTo>
                    <a:pt x="58460" y="92799"/>
                  </a:lnTo>
                  <a:lnTo>
                    <a:pt x="58117" y="90883"/>
                  </a:lnTo>
                  <a:close/>
                  <a:moveTo>
                    <a:pt x="48138" y="26052"/>
                  </a:moveTo>
                  <a:lnTo>
                    <a:pt x="47583" y="27241"/>
                  </a:lnTo>
                  <a:lnTo>
                    <a:pt x="48574" y="28536"/>
                  </a:lnTo>
                  <a:lnTo>
                    <a:pt x="49407" y="28417"/>
                  </a:lnTo>
                  <a:lnTo>
                    <a:pt x="49750" y="27889"/>
                  </a:lnTo>
                  <a:lnTo>
                    <a:pt x="49592" y="26964"/>
                  </a:lnTo>
                  <a:lnTo>
                    <a:pt x="48508" y="25919"/>
                  </a:lnTo>
                  <a:lnTo>
                    <a:pt x="48138" y="26052"/>
                  </a:lnTo>
                  <a:close/>
                  <a:moveTo>
                    <a:pt x="651181" y="324051"/>
                  </a:moveTo>
                  <a:lnTo>
                    <a:pt x="651802" y="318751"/>
                  </a:lnTo>
                  <a:lnTo>
                    <a:pt x="649833" y="317588"/>
                  </a:lnTo>
                  <a:lnTo>
                    <a:pt x="647375" y="313940"/>
                  </a:lnTo>
                  <a:lnTo>
                    <a:pt x="645207" y="313107"/>
                  </a:lnTo>
                  <a:lnTo>
                    <a:pt x="642894" y="314204"/>
                  </a:lnTo>
                  <a:lnTo>
                    <a:pt x="641400" y="314508"/>
                  </a:lnTo>
                  <a:lnTo>
                    <a:pt x="639140" y="314442"/>
                  </a:lnTo>
                  <a:lnTo>
                    <a:pt x="638598" y="315076"/>
                  </a:lnTo>
                  <a:lnTo>
                    <a:pt x="640713" y="315830"/>
                  </a:lnTo>
                  <a:lnTo>
                    <a:pt x="641850" y="315777"/>
                  </a:lnTo>
                  <a:lnTo>
                    <a:pt x="642867" y="315288"/>
                  </a:lnTo>
                  <a:lnTo>
                    <a:pt x="643423" y="315222"/>
                  </a:lnTo>
                  <a:lnTo>
                    <a:pt x="643872" y="316134"/>
                  </a:lnTo>
                  <a:lnTo>
                    <a:pt x="643145" y="317178"/>
                  </a:lnTo>
                  <a:lnTo>
                    <a:pt x="642325" y="317720"/>
                  </a:lnTo>
                  <a:lnTo>
                    <a:pt x="641466" y="318037"/>
                  </a:lnTo>
                  <a:lnTo>
                    <a:pt x="635955" y="317323"/>
                  </a:lnTo>
                  <a:lnTo>
                    <a:pt x="631130" y="315539"/>
                  </a:lnTo>
                  <a:lnTo>
                    <a:pt x="629108" y="315156"/>
                  </a:lnTo>
                  <a:lnTo>
                    <a:pt x="623636" y="313609"/>
                  </a:lnTo>
                  <a:lnTo>
                    <a:pt x="620636" y="313279"/>
                  </a:lnTo>
                  <a:lnTo>
                    <a:pt x="619605" y="313622"/>
                  </a:lnTo>
                  <a:lnTo>
                    <a:pt x="619552" y="313966"/>
                  </a:lnTo>
                  <a:lnTo>
                    <a:pt x="619182" y="314323"/>
                  </a:lnTo>
                  <a:lnTo>
                    <a:pt x="617516" y="314667"/>
                  </a:lnTo>
                  <a:lnTo>
                    <a:pt x="612256" y="314600"/>
                  </a:lnTo>
                  <a:lnTo>
                    <a:pt x="609229" y="315473"/>
                  </a:lnTo>
                  <a:lnTo>
                    <a:pt x="604881" y="318037"/>
                  </a:lnTo>
                  <a:lnTo>
                    <a:pt x="601510" y="319002"/>
                  </a:lnTo>
                  <a:lnTo>
                    <a:pt x="577891" y="322941"/>
                  </a:lnTo>
                  <a:lnTo>
                    <a:pt x="576133" y="323562"/>
                  </a:lnTo>
                  <a:lnTo>
                    <a:pt x="568348" y="327289"/>
                  </a:lnTo>
                  <a:lnTo>
                    <a:pt x="563695" y="330435"/>
                  </a:lnTo>
                  <a:lnTo>
                    <a:pt x="560602" y="337546"/>
                  </a:lnTo>
                  <a:lnTo>
                    <a:pt x="559849" y="338788"/>
                  </a:lnTo>
                  <a:lnTo>
                    <a:pt x="558540" y="343229"/>
                  </a:lnTo>
                  <a:lnTo>
                    <a:pt x="557932" y="348212"/>
                  </a:lnTo>
                  <a:lnTo>
                    <a:pt x="557073" y="352614"/>
                  </a:lnTo>
                  <a:lnTo>
                    <a:pt x="556333" y="358218"/>
                  </a:lnTo>
                  <a:lnTo>
                    <a:pt x="555765" y="360452"/>
                  </a:lnTo>
                  <a:lnTo>
                    <a:pt x="555236" y="361443"/>
                  </a:lnTo>
                  <a:lnTo>
                    <a:pt x="551231" y="364721"/>
                  </a:lnTo>
                  <a:lnTo>
                    <a:pt x="549896" y="366584"/>
                  </a:lnTo>
                  <a:lnTo>
                    <a:pt x="547160" y="377251"/>
                  </a:lnTo>
                  <a:lnTo>
                    <a:pt x="541014" y="382921"/>
                  </a:lnTo>
                  <a:lnTo>
                    <a:pt x="538239" y="384428"/>
                  </a:lnTo>
                  <a:lnTo>
                    <a:pt x="536084" y="386146"/>
                  </a:lnTo>
                  <a:lnTo>
                    <a:pt x="528074" y="390323"/>
                  </a:lnTo>
                  <a:lnTo>
                    <a:pt x="527453" y="391036"/>
                  </a:lnTo>
                  <a:lnTo>
                    <a:pt x="527043" y="391935"/>
                  </a:lnTo>
                  <a:lnTo>
                    <a:pt x="527625" y="391935"/>
                  </a:lnTo>
                  <a:lnTo>
                    <a:pt x="530427" y="390019"/>
                  </a:lnTo>
                  <a:lnTo>
                    <a:pt x="530546" y="390693"/>
                  </a:lnTo>
                  <a:lnTo>
                    <a:pt x="529423" y="392689"/>
                  </a:lnTo>
                  <a:lnTo>
                    <a:pt x="529581" y="393521"/>
                  </a:lnTo>
                  <a:lnTo>
                    <a:pt x="530744" y="393614"/>
                  </a:lnTo>
                  <a:lnTo>
                    <a:pt x="531247" y="395094"/>
                  </a:lnTo>
                  <a:lnTo>
                    <a:pt x="530929" y="397817"/>
                  </a:lnTo>
                  <a:lnTo>
                    <a:pt x="526528" y="400157"/>
                  </a:lnTo>
                  <a:lnTo>
                    <a:pt x="523871" y="402562"/>
                  </a:lnTo>
                  <a:lnTo>
                    <a:pt x="522219" y="402826"/>
                  </a:lnTo>
                  <a:lnTo>
                    <a:pt x="517315" y="402166"/>
                  </a:lnTo>
                  <a:lnTo>
                    <a:pt x="514844" y="400527"/>
                  </a:lnTo>
                  <a:lnTo>
                    <a:pt x="514275" y="399535"/>
                  </a:lnTo>
                  <a:lnTo>
                    <a:pt x="515954" y="398518"/>
                  </a:lnTo>
                  <a:lnTo>
                    <a:pt x="516113" y="397434"/>
                  </a:lnTo>
                  <a:lnTo>
                    <a:pt x="514143" y="395226"/>
                  </a:lnTo>
                  <a:lnTo>
                    <a:pt x="510918" y="395557"/>
                  </a:lnTo>
                  <a:lnTo>
                    <a:pt x="508129" y="396112"/>
                  </a:lnTo>
                  <a:lnTo>
                    <a:pt x="502486" y="396376"/>
                  </a:lnTo>
                  <a:lnTo>
                    <a:pt x="501349" y="396667"/>
                  </a:lnTo>
                  <a:lnTo>
                    <a:pt x="495599" y="398174"/>
                  </a:lnTo>
                  <a:lnTo>
                    <a:pt x="494978" y="399218"/>
                  </a:lnTo>
                  <a:lnTo>
                    <a:pt x="493775" y="400646"/>
                  </a:lnTo>
                  <a:lnTo>
                    <a:pt x="490696" y="402219"/>
                  </a:lnTo>
                  <a:lnTo>
                    <a:pt x="484536" y="403501"/>
                  </a:lnTo>
                  <a:lnTo>
                    <a:pt x="482144" y="402919"/>
                  </a:lnTo>
                  <a:lnTo>
                    <a:pt x="474108" y="403289"/>
                  </a:lnTo>
                  <a:lnTo>
                    <a:pt x="468583" y="405338"/>
                  </a:lnTo>
                  <a:lnTo>
                    <a:pt x="465688" y="406845"/>
                  </a:lnTo>
                  <a:lnTo>
                    <a:pt x="457454" y="409924"/>
                  </a:lnTo>
                  <a:lnTo>
                    <a:pt x="452326" y="410757"/>
                  </a:lnTo>
                  <a:lnTo>
                    <a:pt x="450673" y="410744"/>
                  </a:lnTo>
                  <a:lnTo>
                    <a:pt x="448585" y="410506"/>
                  </a:lnTo>
                  <a:lnTo>
                    <a:pt x="445994" y="405602"/>
                  </a:lnTo>
                  <a:lnTo>
                    <a:pt x="443853" y="400910"/>
                  </a:lnTo>
                  <a:lnTo>
                    <a:pt x="438778" y="399324"/>
                  </a:lnTo>
                  <a:lnTo>
                    <a:pt x="435236" y="395650"/>
                  </a:lnTo>
                  <a:lnTo>
                    <a:pt x="425983" y="395134"/>
                  </a:lnTo>
                  <a:lnTo>
                    <a:pt x="422890" y="393561"/>
                  </a:lnTo>
                  <a:lnTo>
                    <a:pt x="422309" y="393746"/>
                  </a:lnTo>
                  <a:lnTo>
                    <a:pt x="423710" y="395015"/>
                  </a:lnTo>
                  <a:lnTo>
                    <a:pt x="425441" y="395953"/>
                  </a:lnTo>
                  <a:lnTo>
                    <a:pt x="424252" y="395953"/>
                  </a:lnTo>
                  <a:lnTo>
                    <a:pt x="419758" y="394143"/>
                  </a:lnTo>
                  <a:lnTo>
                    <a:pt x="417603" y="392305"/>
                  </a:lnTo>
                  <a:lnTo>
                    <a:pt x="417551" y="391446"/>
                  </a:lnTo>
                  <a:lnTo>
                    <a:pt x="420247" y="392755"/>
                  </a:lnTo>
                  <a:lnTo>
                    <a:pt x="421040" y="392702"/>
                  </a:lnTo>
                  <a:lnTo>
                    <a:pt x="418132" y="390111"/>
                  </a:lnTo>
                  <a:lnTo>
                    <a:pt x="417062" y="385684"/>
                  </a:lnTo>
                  <a:lnTo>
                    <a:pt x="415119" y="384216"/>
                  </a:lnTo>
                  <a:lnTo>
                    <a:pt x="414286" y="381573"/>
                  </a:lnTo>
                  <a:lnTo>
                    <a:pt x="410863" y="377489"/>
                  </a:lnTo>
                  <a:lnTo>
                    <a:pt x="410810" y="373841"/>
                  </a:lnTo>
                  <a:lnTo>
                    <a:pt x="409937" y="371171"/>
                  </a:lnTo>
                  <a:lnTo>
                    <a:pt x="409144" y="362619"/>
                  </a:lnTo>
                  <a:lnTo>
                    <a:pt x="404386" y="353618"/>
                  </a:lnTo>
                  <a:lnTo>
                    <a:pt x="396205" y="341564"/>
                  </a:lnTo>
                  <a:lnTo>
                    <a:pt x="395081" y="338682"/>
                  </a:lnTo>
                  <a:lnTo>
                    <a:pt x="395253" y="336343"/>
                  </a:lnTo>
                  <a:lnTo>
                    <a:pt x="392675" y="327765"/>
                  </a:lnTo>
                  <a:lnTo>
                    <a:pt x="390534" y="319464"/>
                  </a:lnTo>
                  <a:lnTo>
                    <a:pt x="390680" y="318499"/>
                  </a:lnTo>
                  <a:lnTo>
                    <a:pt x="390561" y="317204"/>
                  </a:lnTo>
                  <a:lnTo>
                    <a:pt x="389424" y="316358"/>
                  </a:lnTo>
                  <a:lnTo>
                    <a:pt x="388790" y="315565"/>
                  </a:lnTo>
                  <a:lnTo>
                    <a:pt x="388129" y="313649"/>
                  </a:lnTo>
                  <a:lnTo>
                    <a:pt x="387296" y="301700"/>
                  </a:lnTo>
                  <a:lnTo>
                    <a:pt x="390032" y="309181"/>
                  </a:lnTo>
                  <a:lnTo>
                    <a:pt x="392596" y="313411"/>
                  </a:lnTo>
                  <a:lnTo>
                    <a:pt x="394169" y="314706"/>
                  </a:lnTo>
                  <a:lnTo>
                    <a:pt x="393931" y="315922"/>
                  </a:lnTo>
                  <a:lnTo>
                    <a:pt x="392689" y="317574"/>
                  </a:lnTo>
                  <a:lnTo>
                    <a:pt x="391949" y="320641"/>
                  </a:lnTo>
                  <a:lnTo>
                    <a:pt x="392173" y="323007"/>
                  </a:lnTo>
                  <a:lnTo>
                    <a:pt x="393178" y="320139"/>
                  </a:lnTo>
                  <a:lnTo>
                    <a:pt x="394711" y="318328"/>
                  </a:lnTo>
                  <a:lnTo>
                    <a:pt x="395848" y="314759"/>
                  </a:lnTo>
                  <a:lnTo>
                    <a:pt x="394975" y="313332"/>
                  </a:lnTo>
                  <a:lnTo>
                    <a:pt x="392358" y="310794"/>
                  </a:lnTo>
                  <a:lnTo>
                    <a:pt x="390402" y="307873"/>
                  </a:lnTo>
                  <a:lnTo>
                    <a:pt x="387455" y="299480"/>
                  </a:lnTo>
                  <a:lnTo>
                    <a:pt x="387825" y="294576"/>
                  </a:lnTo>
                  <a:lnTo>
                    <a:pt x="387481" y="288047"/>
                  </a:lnTo>
                  <a:lnTo>
                    <a:pt x="387732" y="286725"/>
                  </a:lnTo>
                  <a:lnTo>
                    <a:pt x="387666" y="284822"/>
                  </a:lnTo>
                  <a:lnTo>
                    <a:pt x="389424" y="280539"/>
                  </a:lnTo>
                  <a:lnTo>
                    <a:pt x="391393" y="277446"/>
                  </a:lnTo>
                  <a:lnTo>
                    <a:pt x="392001" y="275860"/>
                  </a:lnTo>
                  <a:lnTo>
                    <a:pt x="393350" y="265577"/>
                  </a:lnTo>
                  <a:lnTo>
                    <a:pt x="396508" y="253536"/>
                  </a:lnTo>
                  <a:lnTo>
                    <a:pt x="396284" y="252730"/>
                  </a:lnTo>
                  <a:lnTo>
                    <a:pt x="396773" y="251963"/>
                  </a:lnTo>
                  <a:lnTo>
                    <a:pt x="398081" y="246518"/>
                  </a:lnTo>
                  <a:lnTo>
                    <a:pt x="401518" y="234952"/>
                  </a:lnTo>
                  <a:lnTo>
                    <a:pt x="408972" y="217294"/>
                  </a:lnTo>
                  <a:lnTo>
                    <a:pt x="412277" y="211108"/>
                  </a:lnTo>
                  <a:lnTo>
                    <a:pt x="419229" y="201142"/>
                  </a:lnTo>
                  <a:lnTo>
                    <a:pt x="421741" y="196344"/>
                  </a:lnTo>
                  <a:lnTo>
                    <a:pt x="423472" y="190502"/>
                  </a:lnTo>
                  <a:lnTo>
                    <a:pt x="420062" y="191071"/>
                  </a:lnTo>
                  <a:lnTo>
                    <a:pt x="418489" y="191930"/>
                  </a:lnTo>
                  <a:lnTo>
                    <a:pt x="418053" y="192683"/>
                  </a:lnTo>
                  <a:lnTo>
                    <a:pt x="417762" y="193080"/>
                  </a:lnTo>
                  <a:lnTo>
                    <a:pt x="417352" y="193040"/>
                  </a:lnTo>
                  <a:lnTo>
                    <a:pt x="415898" y="192498"/>
                  </a:lnTo>
                  <a:lnTo>
                    <a:pt x="412925" y="189855"/>
                  </a:lnTo>
                  <a:lnTo>
                    <a:pt x="408100" y="188216"/>
                  </a:lnTo>
                  <a:lnTo>
                    <a:pt x="401425" y="187581"/>
                  </a:lnTo>
                  <a:lnTo>
                    <a:pt x="397064" y="186260"/>
                  </a:lnTo>
                  <a:lnTo>
                    <a:pt x="395028" y="184250"/>
                  </a:lnTo>
                  <a:lnTo>
                    <a:pt x="392689" y="183061"/>
                  </a:lnTo>
                  <a:lnTo>
                    <a:pt x="390058" y="182678"/>
                  </a:lnTo>
                  <a:lnTo>
                    <a:pt x="388049" y="181581"/>
                  </a:lnTo>
                  <a:lnTo>
                    <a:pt x="386675" y="179770"/>
                  </a:lnTo>
                  <a:lnTo>
                    <a:pt x="384335" y="178620"/>
                  </a:lnTo>
                  <a:lnTo>
                    <a:pt x="381018" y="178118"/>
                  </a:lnTo>
                  <a:lnTo>
                    <a:pt x="379101" y="176756"/>
                  </a:lnTo>
                  <a:lnTo>
                    <a:pt x="378321" y="173439"/>
                  </a:lnTo>
                  <a:lnTo>
                    <a:pt x="378321" y="173386"/>
                  </a:lnTo>
                  <a:lnTo>
                    <a:pt x="378255" y="167848"/>
                  </a:lnTo>
                  <a:lnTo>
                    <a:pt x="377343" y="164371"/>
                  </a:lnTo>
                  <a:lnTo>
                    <a:pt x="374977" y="160076"/>
                  </a:lnTo>
                  <a:lnTo>
                    <a:pt x="374806" y="159508"/>
                  </a:lnTo>
                  <a:lnTo>
                    <a:pt x="374806" y="159508"/>
                  </a:lnTo>
                  <a:lnTo>
                    <a:pt x="374951" y="158807"/>
                  </a:lnTo>
                  <a:lnTo>
                    <a:pt x="375995" y="156309"/>
                  </a:lnTo>
                  <a:lnTo>
                    <a:pt x="376088" y="154511"/>
                  </a:lnTo>
                  <a:lnTo>
                    <a:pt x="375374" y="153044"/>
                  </a:lnTo>
                  <a:lnTo>
                    <a:pt x="375519" y="151498"/>
                  </a:lnTo>
                  <a:lnTo>
                    <a:pt x="376511" y="149872"/>
                  </a:lnTo>
                  <a:lnTo>
                    <a:pt x="377039" y="147916"/>
                  </a:lnTo>
                  <a:lnTo>
                    <a:pt x="377105" y="145629"/>
                  </a:lnTo>
                  <a:lnTo>
                    <a:pt x="375572" y="143158"/>
                  </a:lnTo>
                  <a:lnTo>
                    <a:pt x="372426" y="140501"/>
                  </a:lnTo>
                  <a:lnTo>
                    <a:pt x="370166" y="136615"/>
                  </a:lnTo>
                  <a:lnTo>
                    <a:pt x="368818" y="131513"/>
                  </a:lnTo>
                  <a:lnTo>
                    <a:pt x="367087" y="127984"/>
                  </a:lnTo>
                  <a:lnTo>
                    <a:pt x="364985" y="126015"/>
                  </a:lnTo>
                  <a:lnTo>
                    <a:pt x="363835" y="123609"/>
                  </a:lnTo>
                  <a:lnTo>
                    <a:pt x="363637" y="120767"/>
                  </a:lnTo>
                  <a:lnTo>
                    <a:pt x="363795" y="119115"/>
                  </a:lnTo>
                  <a:lnTo>
                    <a:pt x="364311" y="118666"/>
                  </a:lnTo>
                  <a:lnTo>
                    <a:pt x="363558" y="115507"/>
                  </a:lnTo>
                  <a:lnTo>
                    <a:pt x="361562" y="109665"/>
                  </a:lnTo>
                  <a:lnTo>
                    <a:pt x="360689" y="105395"/>
                  </a:lnTo>
                  <a:lnTo>
                    <a:pt x="360914" y="102699"/>
                  </a:lnTo>
                  <a:lnTo>
                    <a:pt x="359526" y="99487"/>
                  </a:lnTo>
                  <a:lnTo>
                    <a:pt x="356526" y="95760"/>
                  </a:lnTo>
                  <a:lnTo>
                    <a:pt x="355019" y="93341"/>
                  </a:lnTo>
                  <a:lnTo>
                    <a:pt x="354979" y="91663"/>
                  </a:lnTo>
                  <a:lnTo>
                    <a:pt x="354979" y="91663"/>
                  </a:lnTo>
                  <a:lnTo>
                    <a:pt x="350076" y="86772"/>
                  </a:lnTo>
                  <a:lnTo>
                    <a:pt x="349137" y="83719"/>
                  </a:lnTo>
                  <a:lnTo>
                    <a:pt x="347987" y="82754"/>
                  </a:lnTo>
                  <a:lnTo>
                    <a:pt x="346309" y="82860"/>
                  </a:lnTo>
                  <a:lnTo>
                    <a:pt x="345542" y="82569"/>
                  </a:lnTo>
                  <a:lnTo>
                    <a:pt x="345714" y="81882"/>
                  </a:lnTo>
                  <a:lnTo>
                    <a:pt x="345185" y="81842"/>
                  </a:lnTo>
                  <a:lnTo>
                    <a:pt x="343969" y="82463"/>
                  </a:lnTo>
                  <a:lnTo>
                    <a:pt x="340559" y="82595"/>
                  </a:lnTo>
                  <a:lnTo>
                    <a:pt x="334955" y="82226"/>
                  </a:lnTo>
                  <a:lnTo>
                    <a:pt x="331082" y="81393"/>
                  </a:lnTo>
                  <a:lnTo>
                    <a:pt x="328941" y="80097"/>
                  </a:lnTo>
                  <a:lnTo>
                    <a:pt x="327117" y="80269"/>
                  </a:lnTo>
                  <a:lnTo>
                    <a:pt x="325597" y="81908"/>
                  </a:lnTo>
                  <a:lnTo>
                    <a:pt x="323099" y="82966"/>
                  </a:lnTo>
                  <a:lnTo>
                    <a:pt x="319636" y="83441"/>
                  </a:lnTo>
                  <a:lnTo>
                    <a:pt x="315856" y="86495"/>
                  </a:lnTo>
                  <a:lnTo>
                    <a:pt x="311772" y="92139"/>
                  </a:lnTo>
                  <a:lnTo>
                    <a:pt x="309644" y="95760"/>
                  </a:lnTo>
                  <a:lnTo>
                    <a:pt x="309459" y="97373"/>
                  </a:lnTo>
                  <a:lnTo>
                    <a:pt x="308481" y="98549"/>
                  </a:lnTo>
                  <a:lnTo>
                    <a:pt x="306710" y="99276"/>
                  </a:lnTo>
                  <a:lnTo>
                    <a:pt x="304648" y="100915"/>
                  </a:lnTo>
                  <a:lnTo>
                    <a:pt x="302295" y="103466"/>
                  </a:lnTo>
                  <a:lnTo>
                    <a:pt x="300061" y="104695"/>
                  </a:lnTo>
                  <a:lnTo>
                    <a:pt x="297933" y="104616"/>
                  </a:lnTo>
                  <a:lnTo>
                    <a:pt x="294536" y="102646"/>
                  </a:lnTo>
                  <a:lnTo>
                    <a:pt x="289871" y="98800"/>
                  </a:lnTo>
                  <a:lnTo>
                    <a:pt x="286038" y="96421"/>
                  </a:lnTo>
                  <a:lnTo>
                    <a:pt x="283024" y="95522"/>
                  </a:lnTo>
                  <a:lnTo>
                    <a:pt x="280658" y="93751"/>
                  </a:lnTo>
                  <a:lnTo>
                    <a:pt x="278940" y="91108"/>
                  </a:lnTo>
                  <a:lnTo>
                    <a:pt x="277155" y="89350"/>
                  </a:lnTo>
                  <a:lnTo>
                    <a:pt x="275305" y="88464"/>
                  </a:lnTo>
                  <a:lnTo>
                    <a:pt x="273719" y="85530"/>
                  </a:lnTo>
                  <a:lnTo>
                    <a:pt x="272424" y="80560"/>
                  </a:lnTo>
                  <a:lnTo>
                    <a:pt x="272199" y="76727"/>
                  </a:lnTo>
                  <a:lnTo>
                    <a:pt x="273468" y="72682"/>
                  </a:lnTo>
                  <a:lnTo>
                    <a:pt x="272582" y="63867"/>
                  </a:lnTo>
                  <a:lnTo>
                    <a:pt x="271855" y="60047"/>
                  </a:lnTo>
                  <a:lnTo>
                    <a:pt x="270970" y="58289"/>
                  </a:lnTo>
                  <a:lnTo>
                    <a:pt x="268802" y="56187"/>
                  </a:lnTo>
                  <a:lnTo>
                    <a:pt x="265352" y="53742"/>
                  </a:lnTo>
                  <a:lnTo>
                    <a:pt x="261281" y="48865"/>
                  </a:lnTo>
                  <a:lnTo>
                    <a:pt x="256616" y="41542"/>
                  </a:lnTo>
                  <a:lnTo>
                    <a:pt x="253073" y="37128"/>
                  </a:lnTo>
                  <a:lnTo>
                    <a:pt x="250628" y="35634"/>
                  </a:lnTo>
                  <a:lnTo>
                    <a:pt x="248963" y="32991"/>
                  </a:lnTo>
                  <a:lnTo>
                    <a:pt x="248104" y="29210"/>
                  </a:lnTo>
                  <a:lnTo>
                    <a:pt x="246822" y="26805"/>
                  </a:lnTo>
                  <a:lnTo>
                    <a:pt x="246637" y="26699"/>
                  </a:lnTo>
                  <a:lnTo>
                    <a:pt x="246465" y="26646"/>
                  </a:lnTo>
                  <a:lnTo>
                    <a:pt x="241244" y="26607"/>
                  </a:lnTo>
                  <a:lnTo>
                    <a:pt x="236023" y="26580"/>
                  </a:lnTo>
                  <a:lnTo>
                    <a:pt x="230802" y="26554"/>
                  </a:lnTo>
                  <a:lnTo>
                    <a:pt x="225581" y="26527"/>
                  </a:lnTo>
                  <a:lnTo>
                    <a:pt x="220360" y="26501"/>
                  </a:lnTo>
                  <a:lnTo>
                    <a:pt x="215139" y="26461"/>
                  </a:lnTo>
                  <a:lnTo>
                    <a:pt x="209919" y="26435"/>
                  </a:lnTo>
                  <a:lnTo>
                    <a:pt x="204698" y="26408"/>
                  </a:lnTo>
                  <a:lnTo>
                    <a:pt x="203561" y="29567"/>
                  </a:lnTo>
                  <a:lnTo>
                    <a:pt x="202438" y="32726"/>
                  </a:lnTo>
                  <a:lnTo>
                    <a:pt x="201314" y="35885"/>
                  </a:lnTo>
                  <a:lnTo>
                    <a:pt x="200204" y="39044"/>
                  </a:lnTo>
                  <a:lnTo>
                    <a:pt x="191771" y="39057"/>
                  </a:lnTo>
                  <a:lnTo>
                    <a:pt x="183325" y="39084"/>
                  </a:lnTo>
                  <a:lnTo>
                    <a:pt x="174893" y="39097"/>
                  </a:lnTo>
                  <a:lnTo>
                    <a:pt x="166447" y="39110"/>
                  </a:lnTo>
                  <a:lnTo>
                    <a:pt x="158014" y="39123"/>
                  </a:lnTo>
                  <a:lnTo>
                    <a:pt x="149568" y="39137"/>
                  </a:lnTo>
                  <a:lnTo>
                    <a:pt x="141135" y="39150"/>
                  </a:lnTo>
                  <a:lnTo>
                    <a:pt x="132689" y="39163"/>
                  </a:lnTo>
                  <a:lnTo>
                    <a:pt x="122869" y="35000"/>
                  </a:lnTo>
                  <a:lnTo>
                    <a:pt x="113062" y="30836"/>
                  </a:lnTo>
                  <a:lnTo>
                    <a:pt x="103281" y="26673"/>
                  </a:lnTo>
                  <a:lnTo>
                    <a:pt x="93526" y="22509"/>
                  </a:lnTo>
                  <a:lnTo>
                    <a:pt x="83798" y="18346"/>
                  </a:lnTo>
                  <a:lnTo>
                    <a:pt x="74083" y="14182"/>
                  </a:lnTo>
                  <a:lnTo>
                    <a:pt x="64395" y="10019"/>
                  </a:lnTo>
                  <a:lnTo>
                    <a:pt x="54733" y="5842"/>
                  </a:lnTo>
                  <a:lnTo>
                    <a:pt x="56491" y="4243"/>
                  </a:lnTo>
                  <a:lnTo>
                    <a:pt x="59637" y="0"/>
                  </a:lnTo>
                  <a:lnTo>
                    <a:pt x="56808" y="304"/>
                  </a:lnTo>
                  <a:lnTo>
                    <a:pt x="49777" y="912"/>
                  </a:lnTo>
                  <a:lnTo>
                    <a:pt x="42745" y="1520"/>
                  </a:lnTo>
                  <a:lnTo>
                    <a:pt x="35713" y="2128"/>
                  </a:lnTo>
                  <a:lnTo>
                    <a:pt x="28682" y="2736"/>
                  </a:lnTo>
                  <a:lnTo>
                    <a:pt x="21650" y="3344"/>
                  </a:lnTo>
                  <a:lnTo>
                    <a:pt x="14618" y="3952"/>
                  </a:lnTo>
                  <a:lnTo>
                    <a:pt x="7587" y="4560"/>
                  </a:lnTo>
                  <a:lnTo>
                    <a:pt x="555" y="5168"/>
                  </a:lnTo>
                  <a:lnTo>
                    <a:pt x="0" y="10521"/>
                  </a:lnTo>
                  <a:lnTo>
                    <a:pt x="251" y="11605"/>
                  </a:lnTo>
                  <a:lnTo>
                    <a:pt x="1956" y="14605"/>
                  </a:lnTo>
                  <a:lnTo>
                    <a:pt x="1335" y="20276"/>
                  </a:lnTo>
                  <a:lnTo>
                    <a:pt x="5168" y="24399"/>
                  </a:lnTo>
                  <a:lnTo>
                    <a:pt x="4097" y="27016"/>
                  </a:lnTo>
                  <a:lnTo>
                    <a:pt x="3238" y="27519"/>
                  </a:lnTo>
                  <a:lnTo>
                    <a:pt x="2088" y="27426"/>
                  </a:lnTo>
                  <a:lnTo>
                    <a:pt x="1507" y="27677"/>
                  </a:lnTo>
                  <a:lnTo>
                    <a:pt x="2406" y="28695"/>
                  </a:lnTo>
                  <a:lnTo>
                    <a:pt x="1137" y="32462"/>
                  </a:lnTo>
                  <a:lnTo>
                    <a:pt x="1692" y="34312"/>
                  </a:lnTo>
                  <a:lnTo>
                    <a:pt x="3846" y="38198"/>
                  </a:lnTo>
                  <a:lnTo>
                    <a:pt x="5181" y="42653"/>
                  </a:lnTo>
                  <a:lnTo>
                    <a:pt x="4970" y="44767"/>
                  </a:lnTo>
                  <a:lnTo>
                    <a:pt x="4190" y="46909"/>
                  </a:lnTo>
                  <a:lnTo>
                    <a:pt x="3688" y="49169"/>
                  </a:lnTo>
                  <a:lnTo>
                    <a:pt x="7587" y="53848"/>
                  </a:lnTo>
                  <a:lnTo>
                    <a:pt x="7230" y="56623"/>
                  </a:lnTo>
                  <a:lnTo>
                    <a:pt x="5974" y="60615"/>
                  </a:lnTo>
                  <a:lnTo>
                    <a:pt x="5274" y="64805"/>
                  </a:lnTo>
                  <a:lnTo>
                    <a:pt x="8023" y="66338"/>
                  </a:lnTo>
                  <a:lnTo>
                    <a:pt x="8486" y="67924"/>
                  </a:lnTo>
                  <a:lnTo>
                    <a:pt x="6966" y="74097"/>
                  </a:lnTo>
                  <a:lnTo>
                    <a:pt x="5313" y="77586"/>
                  </a:lnTo>
                  <a:lnTo>
                    <a:pt x="6503" y="78273"/>
                  </a:lnTo>
                  <a:lnTo>
                    <a:pt x="6582" y="83322"/>
                  </a:lnTo>
                  <a:lnTo>
                    <a:pt x="8459" y="85477"/>
                  </a:lnTo>
                  <a:lnTo>
                    <a:pt x="13165" y="89654"/>
                  </a:lnTo>
                  <a:lnTo>
                    <a:pt x="15663" y="92601"/>
                  </a:lnTo>
                  <a:lnTo>
                    <a:pt x="19416" y="93804"/>
                  </a:lnTo>
                  <a:lnTo>
                    <a:pt x="20460" y="94729"/>
                  </a:lnTo>
                  <a:lnTo>
                    <a:pt x="21293" y="96698"/>
                  </a:lnTo>
                  <a:lnTo>
                    <a:pt x="24677" y="101985"/>
                  </a:lnTo>
                  <a:lnTo>
                    <a:pt x="29951" y="112269"/>
                  </a:lnTo>
                  <a:lnTo>
                    <a:pt x="32792" y="115784"/>
                  </a:lnTo>
                  <a:lnTo>
                    <a:pt x="33572" y="120847"/>
                  </a:lnTo>
                  <a:lnTo>
                    <a:pt x="30744" y="126636"/>
                  </a:lnTo>
                  <a:lnTo>
                    <a:pt x="26752" y="132518"/>
                  </a:lnTo>
                  <a:lnTo>
                    <a:pt x="24148" y="134738"/>
                  </a:lnTo>
                  <a:lnTo>
                    <a:pt x="24241" y="135491"/>
                  </a:lnTo>
                  <a:lnTo>
                    <a:pt x="26607" y="135161"/>
                  </a:lnTo>
                  <a:lnTo>
                    <a:pt x="26197" y="136628"/>
                  </a:lnTo>
                  <a:lnTo>
                    <a:pt x="25443" y="137686"/>
                  </a:lnTo>
                  <a:lnTo>
                    <a:pt x="25562" y="140620"/>
                  </a:lnTo>
                  <a:lnTo>
                    <a:pt x="26726" y="142060"/>
                  </a:lnTo>
                  <a:lnTo>
                    <a:pt x="25060" y="142180"/>
                  </a:lnTo>
                  <a:lnTo>
                    <a:pt x="23144" y="140858"/>
                  </a:lnTo>
                  <a:lnTo>
                    <a:pt x="21941" y="139232"/>
                  </a:lnTo>
                  <a:lnTo>
                    <a:pt x="22787" y="137461"/>
                  </a:lnTo>
                  <a:lnTo>
                    <a:pt x="22800" y="136483"/>
                  </a:lnTo>
                  <a:lnTo>
                    <a:pt x="20791" y="137382"/>
                  </a:lnTo>
                  <a:lnTo>
                    <a:pt x="18597" y="138637"/>
                  </a:lnTo>
                  <a:lnTo>
                    <a:pt x="15557" y="139007"/>
                  </a:lnTo>
                  <a:lnTo>
                    <a:pt x="9821" y="137712"/>
                  </a:lnTo>
                  <a:lnTo>
                    <a:pt x="4785" y="137382"/>
                  </a:lnTo>
                  <a:lnTo>
                    <a:pt x="4507" y="138598"/>
                  </a:lnTo>
                  <a:lnTo>
                    <a:pt x="4943" y="140369"/>
                  </a:lnTo>
                  <a:lnTo>
                    <a:pt x="7560" y="142536"/>
                  </a:lnTo>
                  <a:lnTo>
                    <a:pt x="10032" y="145920"/>
                  </a:lnTo>
                  <a:lnTo>
                    <a:pt x="13389" y="148986"/>
                  </a:lnTo>
                  <a:lnTo>
                    <a:pt x="13958" y="150533"/>
                  </a:lnTo>
                  <a:lnTo>
                    <a:pt x="13667" y="153150"/>
                  </a:lnTo>
                  <a:lnTo>
                    <a:pt x="13971" y="155000"/>
                  </a:lnTo>
                  <a:lnTo>
                    <a:pt x="16191" y="156705"/>
                  </a:lnTo>
                  <a:lnTo>
                    <a:pt x="19258" y="157115"/>
                  </a:lnTo>
                  <a:lnTo>
                    <a:pt x="21174" y="158173"/>
                  </a:lnTo>
                  <a:lnTo>
                    <a:pt x="22985" y="161517"/>
                  </a:lnTo>
                  <a:lnTo>
                    <a:pt x="24426" y="161583"/>
                  </a:lnTo>
                  <a:lnTo>
                    <a:pt x="26580" y="162111"/>
                  </a:lnTo>
                  <a:lnTo>
                    <a:pt x="27876" y="164821"/>
                  </a:lnTo>
                  <a:lnTo>
                    <a:pt x="28602" y="167068"/>
                  </a:lnTo>
                  <a:lnTo>
                    <a:pt x="30545" y="169050"/>
                  </a:lnTo>
                  <a:lnTo>
                    <a:pt x="35290" y="166949"/>
                  </a:lnTo>
                  <a:lnTo>
                    <a:pt x="38965" y="167081"/>
                  </a:lnTo>
                  <a:lnTo>
                    <a:pt x="41080" y="165217"/>
                  </a:lnTo>
                  <a:lnTo>
                    <a:pt x="42983" y="162693"/>
                  </a:lnTo>
                  <a:lnTo>
                    <a:pt x="42097" y="167055"/>
                  </a:lnTo>
                  <a:lnTo>
                    <a:pt x="42097" y="169196"/>
                  </a:lnTo>
                  <a:lnTo>
                    <a:pt x="43472" y="172963"/>
                  </a:lnTo>
                  <a:lnTo>
                    <a:pt x="50253" y="180497"/>
                  </a:lnTo>
                  <a:lnTo>
                    <a:pt x="53134" y="181726"/>
                  </a:lnTo>
                  <a:lnTo>
                    <a:pt x="56306" y="183405"/>
                  </a:lnTo>
                  <a:lnTo>
                    <a:pt x="59069" y="191930"/>
                  </a:lnTo>
                  <a:lnTo>
                    <a:pt x="59333" y="196093"/>
                  </a:lnTo>
                  <a:lnTo>
                    <a:pt x="58513" y="199913"/>
                  </a:lnTo>
                  <a:lnTo>
                    <a:pt x="58712" y="201222"/>
                  </a:lnTo>
                  <a:lnTo>
                    <a:pt x="59201" y="201552"/>
                  </a:lnTo>
                  <a:lnTo>
                    <a:pt x="58963" y="203944"/>
                  </a:lnTo>
                  <a:lnTo>
                    <a:pt x="57297" y="208584"/>
                  </a:lnTo>
                  <a:lnTo>
                    <a:pt x="54191" y="216527"/>
                  </a:lnTo>
                  <a:lnTo>
                    <a:pt x="53702" y="219607"/>
                  </a:lnTo>
                  <a:lnTo>
                    <a:pt x="54218" y="222264"/>
                  </a:lnTo>
                  <a:lnTo>
                    <a:pt x="58566" y="227075"/>
                  </a:lnTo>
                  <a:lnTo>
                    <a:pt x="58883" y="228159"/>
                  </a:lnTo>
                  <a:lnTo>
                    <a:pt x="58579" y="229811"/>
                  </a:lnTo>
                  <a:lnTo>
                    <a:pt x="58870" y="230683"/>
                  </a:lnTo>
                  <a:lnTo>
                    <a:pt x="60205" y="230353"/>
                  </a:lnTo>
                  <a:lnTo>
                    <a:pt x="61857" y="230300"/>
                  </a:lnTo>
                  <a:lnTo>
                    <a:pt x="63695" y="233485"/>
                  </a:lnTo>
                  <a:lnTo>
                    <a:pt x="66840" y="236710"/>
                  </a:lnTo>
                  <a:lnTo>
                    <a:pt x="74784" y="243028"/>
                  </a:lnTo>
                  <a:lnTo>
                    <a:pt x="77388" y="246848"/>
                  </a:lnTo>
                  <a:lnTo>
                    <a:pt x="80005" y="249478"/>
                  </a:lnTo>
                  <a:lnTo>
                    <a:pt x="82463" y="253430"/>
                  </a:lnTo>
                  <a:lnTo>
                    <a:pt x="88200" y="257171"/>
                  </a:lnTo>
                  <a:lnTo>
                    <a:pt x="89495" y="259643"/>
                  </a:lnTo>
                  <a:lnTo>
                    <a:pt x="89971" y="262616"/>
                  </a:lnTo>
                  <a:lnTo>
                    <a:pt x="91107" y="264612"/>
                  </a:lnTo>
                  <a:lnTo>
                    <a:pt x="91504" y="274102"/>
                  </a:lnTo>
                  <a:lnTo>
                    <a:pt x="92826" y="277248"/>
                  </a:lnTo>
                  <a:lnTo>
                    <a:pt x="94795" y="277473"/>
                  </a:lnTo>
                  <a:lnTo>
                    <a:pt x="97452" y="276442"/>
                  </a:lnTo>
                  <a:lnTo>
                    <a:pt x="100095" y="274750"/>
                  </a:lnTo>
                  <a:lnTo>
                    <a:pt x="103030" y="272014"/>
                  </a:lnTo>
                  <a:lnTo>
                    <a:pt x="106770" y="269714"/>
                  </a:lnTo>
                  <a:lnTo>
                    <a:pt x="107999" y="268168"/>
                  </a:lnTo>
                  <a:lnTo>
                    <a:pt x="110141" y="262775"/>
                  </a:lnTo>
                  <a:lnTo>
                    <a:pt x="110431" y="260673"/>
                  </a:lnTo>
                  <a:lnTo>
                    <a:pt x="108951" y="257343"/>
                  </a:lnTo>
                  <a:lnTo>
                    <a:pt x="105250" y="255545"/>
                  </a:lnTo>
                  <a:lnTo>
                    <a:pt x="105250" y="251527"/>
                  </a:lnTo>
                  <a:lnTo>
                    <a:pt x="104021" y="249795"/>
                  </a:lnTo>
                  <a:lnTo>
                    <a:pt x="103598" y="247707"/>
                  </a:lnTo>
                  <a:lnTo>
                    <a:pt x="102170" y="245050"/>
                  </a:lnTo>
                  <a:lnTo>
                    <a:pt x="100452" y="242896"/>
                  </a:lnTo>
                  <a:lnTo>
                    <a:pt x="99871" y="241059"/>
                  </a:lnTo>
                  <a:lnTo>
                    <a:pt x="95073" y="236261"/>
                  </a:lnTo>
                  <a:lnTo>
                    <a:pt x="94042" y="236406"/>
                  </a:lnTo>
                  <a:lnTo>
                    <a:pt x="93315" y="237358"/>
                  </a:lnTo>
                  <a:lnTo>
                    <a:pt x="93130" y="238680"/>
                  </a:lnTo>
                  <a:lnTo>
                    <a:pt x="93328" y="240504"/>
                  </a:lnTo>
                  <a:lnTo>
                    <a:pt x="92429" y="242063"/>
                  </a:lnTo>
                  <a:lnTo>
                    <a:pt x="91041" y="243160"/>
                  </a:lnTo>
                  <a:lnTo>
                    <a:pt x="90195" y="242301"/>
                  </a:lnTo>
                  <a:lnTo>
                    <a:pt x="90645" y="241336"/>
                  </a:lnTo>
                  <a:lnTo>
                    <a:pt x="90222" y="240821"/>
                  </a:lnTo>
                  <a:lnTo>
                    <a:pt x="87354" y="239949"/>
                  </a:lnTo>
                  <a:lnTo>
                    <a:pt x="85411" y="236353"/>
                  </a:lnTo>
                  <a:lnTo>
                    <a:pt x="85133" y="229335"/>
                  </a:lnTo>
                  <a:lnTo>
                    <a:pt x="85781" y="227022"/>
                  </a:lnTo>
                  <a:lnTo>
                    <a:pt x="87790" y="223718"/>
                  </a:lnTo>
                  <a:lnTo>
                    <a:pt x="88067" y="221484"/>
                  </a:lnTo>
                  <a:lnTo>
                    <a:pt x="87222" y="217902"/>
                  </a:lnTo>
                  <a:lnTo>
                    <a:pt x="84842" y="213672"/>
                  </a:lnTo>
                  <a:lnTo>
                    <a:pt x="83785" y="205861"/>
                  </a:lnTo>
                  <a:lnTo>
                    <a:pt x="84010" y="202847"/>
                  </a:lnTo>
                  <a:lnTo>
                    <a:pt x="81525" y="201552"/>
                  </a:lnTo>
                  <a:lnTo>
                    <a:pt x="79582" y="195406"/>
                  </a:lnTo>
                  <a:lnTo>
                    <a:pt x="79635" y="191401"/>
                  </a:lnTo>
                  <a:lnTo>
                    <a:pt x="80983" y="185916"/>
                  </a:lnTo>
                  <a:lnTo>
                    <a:pt x="80230" y="181964"/>
                  </a:lnTo>
                  <a:lnTo>
                    <a:pt x="80507" y="179558"/>
                  </a:lnTo>
                  <a:lnTo>
                    <a:pt x="79820" y="177906"/>
                  </a:lnTo>
                  <a:lnTo>
                    <a:pt x="80401" y="175130"/>
                  </a:lnTo>
                  <a:lnTo>
                    <a:pt x="79106" y="173082"/>
                  </a:lnTo>
                  <a:lnTo>
                    <a:pt x="79489" y="169447"/>
                  </a:lnTo>
                  <a:lnTo>
                    <a:pt x="75339" y="164583"/>
                  </a:lnTo>
                  <a:lnTo>
                    <a:pt x="74586" y="164993"/>
                  </a:lnTo>
                  <a:lnTo>
                    <a:pt x="73885" y="168072"/>
                  </a:lnTo>
                  <a:lnTo>
                    <a:pt x="74295" y="170029"/>
                  </a:lnTo>
                  <a:lnTo>
                    <a:pt x="75418" y="173029"/>
                  </a:lnTo>
                  <a:lnTo>
                    <a:pt x="74718" y="173491"/>
                  </a:lnTo>
                  <a:lnTo>
                    <a:pt x="74044" y="173254"/>
                  </a:lnTo>
                  <a:lnTo>
                    <a:pt x="72207" y="170267"/>
                  </a:lnTo>
                  <a:lnTo>
                    <a:pt x="72934" y="165693"/>
                  </a:lnTo>
                  <a:lnTo>
                    <a:pt x="70858" y="162111"/>
                  </a:lnTo>
                  <a:lnTo>
                    <a:pt x="71030" y="160909"/>
                  </a:lnTo>
                  <a:lnTo>
                    <a:pt x="71850" y="158952"/>
                  </a:lnTo>
                  <a:lnTo>
                    <a:pt x="70092" y="157062"/>
                  </a:lnTo>
                  <a:lnTo>
                    <a:pt x="68162" y="155912"/>
                  </a:lnTo>
                  <a:lnTo>
                    <a:pt x="67224" y="151366"/>
                  </a:lnTo>
                  <a:lnTo>
                    <a:pt x="67501" y="146396"/>
                  </a:lnTo>
                  <a:lnTo>
                    <a:pt x="63192" y="142602"/>
                  </a:lnTo>
                  <a:lnTo>
                    <a:pt x="60192" y="137844"/>
                  </a:lnTo>
                  <a:lnTo>
                    <a:pt x="60218" y="135729"/>
                  </a:lnTo>
                  <a:lnTo>
                    <a:pt x="61210" y="133073"/>
                  </a:lnTo>
                  <a:lnTo>
                    <a:pt x="60602" y="130323"/>
                  </a:lnTo>
                  <a:lnTo>
                    <a:pt x="61871" y="127072"/>
                  </a:lnTo>
                  <a:lnTo>
                    <a:pt x="60840" y="124680"/>
                  </a:lnTo>
                  <a:lnTo>
                    <a:pt x="61421" y="123028"/>
                  </a:lnTo>
                  <a:lnTo>
                    <a:pt x="61910" y="120952"/>
                  </a:lnTo>
                  <a:lnTo>
                    <a:pt x="60113" y="120054"/>
                  </a:lnTo>
                  <a:lnTo>
                    <a:pt x="58408" y="119578"/>
                  </a:lnTo>
                  <a:lnTo>
                    <a:pt x="57297" y="118467"/>
                  </a:lnTo>
                  <a:lnTo>
                    <a:pt x="57099" y="110365"/>
                  </a:lnTo>
                  <a:lnTo>
                    <a:pt x="55989" y="109797"/>
                  </a:lnTo>
                  <a:lnTo>
                    <a:pt x="54456" y="109956"/>
                  </a:lnTo>
                  <a:lnTo>
                    <a:pt x="54337" y="109229"/>
                  </a:lnTo>
                  <a:lnTo>
                    <a:pt x="54786" y="108264"/>
                  </a:lnTo>
                  <a:lnTo>
                    <a:pt x="54165" y="106189"/>
                  </a:lnTo>
                  <a:lnTo>
                    <a:pt x="51151" y="106757"/>
                  </a:lnTo>
                  <a:lnTo>
                    <a:pt x="51085" y="104034"/>
                  </a:lnTo>
                  <a:lnTo>
                    <a:pt x="51627" y="101814"/>
                  </a:lnTo>
                  <a:lnTo>
                    <a:pt x="48984" y="94333"/>
                  </a:lnTo>
                  <a:lnTo>
                    <a:pt x="47873" y="92297"/>
                  </a:lnTo>
                  <a:lnTo>
                    <a:pt x="43855" y="87499"/>
                  </a:lnTo>
                  <a:lnTo>
                    <a:pt x="42203" y="83983"/>
                  </a:lnTo>
                  <a:lnTo>
                    <a:pt x="38463" y="81287"/>
                  </a:lnTo>
                  <a:lnTo>
                    <a:pt x="38357" y="79423"/>
                  </a:lnTo>
                  <a:lnTo>
                    <a:pt x="36031" y="75881"/>
                  </a:lnTo>
                  <a:lnTo>
                    <a:pt x="35409" y="72114"/>
                  </a:lnTo>
                  <a:lnTo>
                    <a:pt x="35727" y="69814"/>
                  </a:lnTo>
                  <a:lnTo>
                    <a:pt x="38753" y="62254"/>
                  </a:lnTo>
                  <a:lnTo>
                    <a:pt x="38634" y="59042"/>
                  </a:lnTo>
                  <a:lnTo>
                    <a:pt x="39639" y="54984"/>
                  </a:lnTo>
                  <a:lnTo>
                    <a:pt x="40207" y="49539"/>
                  </a:lnTo>
                  <a:lnTo>
                    <a:pt x="39441" y="46115"/>
                  </a:lnTo>
                  <a:lnTo>
                    <a:pt x="39322" y="43974"/>
                  </a:lnTo>
                  <a:lnTo>
                    <a:pt x="44067" y="33242"/>
                  </a:lnTo>
                  <a:lnTo>
                    <a:pt x="46591" y="30175"/>
                  </a:lnTo>
                  <a:lnTo>
                    <a:pt x="47001" y="25919"/>
                  </a:lnTo>
                  <a:lnTo>
                    <a:pt x="46234" y="24452"/>
                  </a:lnTo>
                  <a:lnTo>
                    <a:pt x="45851" y="23038"/>
                  </a:lnTo>
                  <a:lnTo>
                    <a:pt x="49433" y="25695"/>
                  </a:lnTo>
                  <a:lnTo>
                    <a:pt x="50173" y="26514"/>
                  </a:lnTo>
                  <a:lnTo>
                    <a:pt x="52129" y="26937"/>
                  </a:lnTo>
                  <a:lnTo>
                    <a:pt x="53266" y="27743"/>
                  </a:lnTo>
                  <a:lnTo>
                    <a:pt x="58183" y="32779"/>
                  </a:lnTo>
                  <a:lnTo>
                    <a:pt x="60430" y="34101"/>
                  </a:lnTo>
                  <a:lnTo>
                    <a:pt x="62095" y="34022"/>
                  </a:lnTo>
                  <a:lnTo>
                    <a:pt x="64118" y="33612"/>
                  </a:lnTo>
                  <a:lnTo>
                    <a:pt x="65413" y="31709"/>
                  </a:lnTo>
                  <a:lnTo>
                    <a:pt x="66497" y="30678"/>
                  </a:lnTo>
                  <a:lnTo>
                    <a:pt x="70250" y="32687"/>
                  </a:lnTo>
                  <a:lnTo>
                    <a:pt x="71308" y="33652"/>
                  </a:lnTo>
                  <a:lnTo>
                    <a:pt x="72326" y="35224"/>
                  </a:lnTo>
                  <a:lnTo>
                    <a:pt x="71308" y="38648"/>
                  </a:lnTo>
                  <a:lnTo>
                    <a:pt x="74176" y="40115"/>
                  </a:lnTo>
                  <a:lnTo>
                    <a:pt x="79741" y="41172"/>
                  </a:lnTo>
                  <a:lnTo>
                    <a:pt x="80613" y="41727"/>
                  </a:lnTo>
                  <a:lnTo>
                    <a:pt x="82767" y="42534"/>
                  </a:lnTo>
                  <a:lnTo>
                    <a:pt x="83362" y="43313"/>
                  </a:lnTo>
                  <a:lnTo>
                    <a:pt x="82529" y="45904"/>
                  </a:lnTo>
                  <a:lnTo>
                    <a:pt x="81551" y="46644"/>
                  </a:lnTo>
                  <a:lnTo>
                    <a:pt x="80877" y="46182"/>
                  </a:lnTo>
                  <a:lnTo>
                    <a:pt x="80335" y="47001"/>
                  </a:lnTo>
                  <a:lnTo>
                    <a:pt x="80454" y="47596"/>
                  </a:lnTo>
                  <a:lnTo>
                    <a:pt x="79992" y="50107"/>
                  </a:lnTo>
                  <a:lnTo>
                    <a:pt x="77996" y="54178"/>
                  </a:lnTo>
                  <a:lnTo>
                    <a:pt x="77850" y="58183"/>
                  </a:lnTo>
                  <a:lnTo>
                    <a:pt x="79014" y="62148"/>
                  </a:lnTo>
                  <a:lnTo>
                    <a:pt x="80031" y="68056"/>
                  </a:lnTo>
                  <a:lnTo>
                    <a:pt x="79939" y="72960"/>
                  </a:lnTo>
                  <a:lnTo>
                    <a:pt x="79106" y="76912"/>
                  </a:lnTo>
                  <a:lnTo>
                    <a:pt x="79450" y="78842"/>
                  </a:lnTo>
                  <a:lnTo>
                    <a:pt x="80071" y="80164"/>
                  </a:lnTo>
                  <a:lnTo>
                    <a:pt x="80600" y="84406"/>
                  </a:lnTo>
                  <a:lnTo>
                    <a:pt x="82714" y="89574"/>
                  </a:lnTo>
                  <a:lnTo>
                    <a:pt x="82635" y="91729"/>
                  </a:lnTo>
                  <a:lnTo>
                    <a:pt x="82159" y="92865"/>
                  </a:lnTo>
                  <a:lnTo>
                    <a:pt x="81869" y="94901"/>
                  </a:lnTo>
                  <a:lnTo>
                    <a:pt x="83494" y="95601"/>
                  </a:lnTo>
                  <a:lnTo>
                    <a:pt x="84882" y="97108"/>
                  </a:lnTo>
                  <a:lnTo>
                    <a:pt x="84287" y="101377"/>
                  </a:lnTo>
                  <a:lnTo>
                    <a:pt x="84142" y="104166"/>
                  </a:lnTo>
                  <a:lnTo>
                    <a:pt x="85873" y="107643"/>
                  </a:lnTo>
                  <a:lnTo>
                    <a:pt x="87737" y="109691"/>
                  </a:lnTo>
                  <a:lnTo>
                    <a:pt x="88054" y="110405"/>
                  </a:lnTo>
                  <a:lnTo>
                    <a:pt x="87935" y="111687"/>
                  </a:lnTo>
                  <a:lnTo>
                    <a:pt x="88834" y="114634"/>
                  </a:lnTo>
                  <a:lnTo>
                    <a:pt x="90169" y="117014"/>
                  </a:lnTo>
                  <a:lnTo>
                    <a:pt x="90989" y="119657"/>
                  </a:lnTo>
                  <a:lnTo>
                    <a:pt x="95271" y="122102"/>
                  </a:lnTo>
                  <a:lnTo>
                    <a:pt x="97584" y="129689"/>
                  </a:lnTo>
                  <a:lnTo>
                    <a:pt x="100241" y="133879"/>
                  </a:lnTo>
                  <a:lnTo>
                    <a:pt x="103162" y="135042"/>
                  </a:lnTo>
                  <a:lnTo>
                    <a:pt x="104431" y="136086"/>
                  </a:lnTo>
                  <a:lnTo>
                    <a:pt x="106400" y="135280"/>
                  </a:lnTo>
                  <a:lnTo>
                    <a:pt x="108541" y="135346"/>
                  </a:lnTo>
                  <a:lnTo>
                    <a:pt x="113656" y="136787"/>
                  </a:lnTo>
                  <a:lnTo>
                    <a:pt x="111938" y="138730"/>
                  </a:lnTo>
                  <a:lnTo>
                    <a:pt x="109903" y="142735"/>
                  </a:lnTo>
                  <a:lnTo>
                    <a:pt x="109585" y="145828"/>
                  </a:lnTo>
                  <a:lnTo>
                    <a:pt x="109612" y="148484"/>
                  </a:lnTo>
                  <a:lnTo>
                    <a:pt x="110180" y="150031"/>
                  </a:lnTo>
                  <a:lnTo>
                    <a:pt x="110616" y="152093"/>
                  </a:lnTo>
                  <a:lnTo>
                    <a:pt x="112348" y="154617"/>
                  </a:lnTo>
                  <a:lnTo>
                    <a:pt x="114225" y="156626"/>
                  </a:lnTo>
                  <a:lnTo>
                    <a:pt x="121640" y="158966"/>
                  </a:lnTo>
                  <a:lnTo>
                    <a:pt x="121693" y="160393"/>
                  </a:lnTo>
                  <a:lnTo>
                    <a:pt x="121402" y="161821"/>
                  </a:lnTo>
                  <a:lnTo>
                    <a:pt x="121428" y="164504"/>
                  </a:lnTo>
                  <a:lnTo>
                    <a:pt x="122089" y="167702"/>
                  </a:lnTo>
                  <a:lnTo>
                    <a:pt x="123371" y="169606"/>
                  </a:lnTo>
                  <a:lnTo>
                    <a:pt x="125235" y="169777"/>
                  </a:lnTo>
                  <a:lnTo>
                    <a:pt x="130006" y="169394"/>
                  </a:lnTo>
                  <a:lnTo>
                    <a:pt x="133707" y="174390"/>
                  </a:lnTo>
                  <a:lnTo>
                    <a:pt x="133892" y="176769"/>
                  </a:lnTo>
                  <a:lnTo>
                    <a:pt x="133628" y="178052"/>
                  </a:lnTo>
                  <a:lnTo>
                    <a:pt x="133866" y="179453"/>
                  </a:lnTo>
                  <a:lnTo>
                    <a:pt x="135201" y="180854"/>
                  </a:lnTo>
                  <a:lnTo>
                    <a:pt x="135544" y="182347"/>
                  </a:lnTo>
                  <a:lnTo>
                    <a:pt x="134566" y="182189"/>
                  </a:lnTo>
                  <a:lnTo>
                    <a:pt x="133905" y="180867"/>
                  </a:lnTo>
                  <a:lnTo>
                    <a:pt x="131738" y="182625"/>
                  </a:lnTo>
                  <a:lnTo>
                    <a:pt x="128975" y="185585"/>
                  </a:lnTo>
                  <a:lnTo>
                    <a:pt x="126504" y="188586"/>
                  </a:lnTo>
                  <a:lnTo>
                    <a:pt x="125367" y="197230"/>
                  </a:lnTo>
                  <a:lnTo>
                    <a:pt x="126676" y="199887"/>
                  </a:lnTo>
                  <a:lnTo>
                    <a:pt x="127733" y="200574"/>
                  </a:lnTo>
                  <a:lnTo>
                    <a:pt x="129015" y="201036"/>
                  </a:lnTo>
                  <a:lnTo>
                    <a:pt x="131896" y="200402"/>
                  </a:lnTo>
                  <a:lnTo>
                    <a:pt x="133919" y="199636"/>
                  </a:lnTo>
                  <a:lnTo>
                    <a:pt x="136020" y="198274"/>
                  </a:lnTo>
                  <a:lnTo>
                    <a:pt x="137487" y="197058"/>
                  </a:lnTo>
                  <a:lnTo>
                    <a:pt x="137276" y="198115"/>
                  </a:lnTo>
                  <a:lnTo>
                    <a:pt x="134408" y="201156"/>
                  </a:lnTo>
                  <a:lnTo>
                    <a:pt x="131843" y="202200"/>
                  </a:lnTo>
                  <a:lnTo>
                    <a:pt x="131725" y="203191"/>
                  </a:lnTo>
                  <a:lnTo>
                    <a:pt x="132319" y="204209"/>
                  </a:lnTo>
                  <a:lnTo>
                    <a:pt x="135822" y="203323"/>
                  </a:lnTo>
                  <a:lnTo>
                    <a:pt x="137236" y="202424"/>
                  </a:lnTo>
                  <a:lnTo>
                    <a:pt x="138571" y="202570"/>
                  </a:lnTo>
                  <a:lnTo>
                    <a:pt x="138690" y="205795"/>
                  </a:lnTo>
                  <a:lnTo>
                    <a:pt x="139734" y="206958"/>
                  </a:lnTo>
                  <a:lnTo>
                    <a:pt x="144545" y="210289"/>
                  </a:lnTo>
                  <a:lnTo>
                    <a:pt x="146330" y="212285"/>
                  </a:lnTo>
                  <a:lnTo>
                    <a:pt x="152489" y="215140"/>
                  </a:lnTo>
                  <a:lnTo>
                    <a:pt x="153322" y="215893"/>
                  </a:lnTo>
                  <a:lnTo>
                    <a:pt x="153507" y="216792"/>
                  </a:lnTo>
                  <a:lnTo>
                    <a:pt x="152330" y="217281"/>
                  </a:lnTo>
                  <a:lnTo>
                    <a:pt x="150863" y="217267"/>
                  </a:lnTo>
                  <a:lnTo>
                    <a:pt x="149674" y="216924"/>
                  </a:lnTo>
                  <a:lnTo>
                    <a:pt x="148709" y="215708"/>
                  </a:lnTo>
                  <a:lnTo>
                    <a:pt x="147850" y="215483"/>
                  </a:lnTo>
                  <a:lnTo>
                    <a:pt x="148947" y="218497"/>
                  </a:lnTo>
                  <a:lnTo>
                    <a:pt x="152410" y="223903"/>
                  </a:lnTo>
                  <a:lnTo>
                    <a:pt x="152000" y="226440"/>
                  </a:lnTo>
                  <a:lnTo>
                    <a:pt x="152912" y="228661"/>
                  </a:lnTo>
                  <a:lnTo>
                    <a:pt x="155714" y="230802"/>
                  </a:lnTo>
                  <a:lnTo>
                    <a:pt x="158239" y="231199"/>
                  </a:lnTo>
                  <a:lnTo>
                    <a:pt x="158979" y="231807"/>
                  </a:lnTo>
                  <a:lnTo>
                    <a:pt x="160644" y="232190"/>
                  </a:lnTo>
                  <a:lnTo>
                    <a:pt x="162019" y="231780"/>
                  </a:lnTo>
                  <a:lnTo>
                    <a:pt x="162825" y="232216"/>
                  </a:lnTo>
                  <a:lnTo>
                    <a:pt x="162984" y="234054"/>
                  </a:lnTo>
                  <a:lnTo>
                    <a:pt x="162534" y="235600"/>
                  </a:lnTo>
                  <a:lnTo>
                    <a:pt x="161662" y="235864"/>
                  </a:lnTo>
                  <a:lnTo>
                    <a:pt x="157498" y="232705"/>
                  </a:lnTo>
                  <a:lnTo>
                    <a:pt x="156560" y="232705"/>
                  </a:lnTo>
                  <a:lnTo>
                    <a:pt x="170385" y="245592"/>
                  </a:lnTo>
                  <a:lnTo>
                    <a:pt x="173240" y="249399"/>
                  </a:lnTo>
                  <a:lnTo>
                    <a:pt x="176730" y="257039"/>
                  </a:lnTo>
                  <a:lnTo>
                    <a:pt x="179770" y="261599"/>
                  </a:lnTo>
                  <a:lnTo>
                    <a:pt x="182360" y="268776"/>
                  </a:lnTo>
                  <a:lnTo>
                    <a:pt x="185704" y="272582"/>
                  </a:lnTo>
                  <a:lnTo>
                    <a:pt x="189643" y="279138"/>
                  </a:lnTo>
                  <a:lnTo>
                    <a:pt x="191282" y="280605"/>
                  </a:lnTo>
                  <a:lnTo>
                    <a:pt x="194190" y="284835"/>
                  </a:lnTo>
                  <a:lnTo>
                    <a:pt x="196186" y="293320"/>
                  </a:lnTo>
                  <a:lnTo>
                    <a:pt x="194349" y="302890"/>
                  </a:lnTo>
                  <a:lnTo>
                    <a:pt x="196463" y="307674"/>
                  </a:lnTo>
                  <a:lnTo>
                    <a:pt x="197441" y="311798"/>
                  </a:lnTo>
                  <a:lnTo>
                    <a:pt x="197798" y="313332"/>
                  </a:lnTo>
                  <a:lnTo>
                    <a:pt x="202609" y="316927"/>
                  </a:lnTo>
                  <a:lnTo>
                    <a:pt x="201459" y="320046"/>
                  </a:lnTo>
                  <a:lnTo>
                    <a:pt x="201010" y="323734"/>
                  </a:lnTo>
                  <a:lnTo>
                    <a:pt x="200072" y="327421"/>
                  </a:lnTo>
                  <a:lnTo>
                    <a:pt x="198023" y="330038"/>
                  </a:lnTo>
                  <a:lnTo>
                    <a:pt x="195274" y="332880"/>
                  </a:lnTo>
                  <a:lnTo>
                    <a:pt x="193344" y="335206"/>
                  </a:lnTo>
                  <a:lnTo>
                    <a:pt x="191837" y="336198"/>
                  </a:lnTo>
                  <a:lnTo>
                    <a:pt x="192128" y="337110"/>
                  </a:lnTo>
                  <a:lnTo>
                    <a:pt x="193886" y="337149"/>
                  </a:lnTo>
                  <a:lnTo>
                    <a:pt x="196054" y="337784"/>
                  </a:lnTo>
                  <a:lnTo>
                    <a:pt x="197468" y="340163"/>
                  </a:lnTo>
                  <a:lnTo>
                    <a:pt x="197481" y="341128"/>
                  </a:lnTo>
                  <a:lnTo>
                    <a:pt x="196833" y="342687"/>
                  </a:lnTo>
                  <a:lnTo>
                    <a:pt x="193648" y="344591"/>
                  </a:lnTo>
                  <a:lnTo>
                    <a:pt x="189524" y="344987"/>
                  </a:lnTo>
                  <a:lnTo>
                    <a:pt x="186788" y="346732"/>
                  </a:lnTo>
                  <a:lnTo>
                    <a:pt x="185876" y="348159"/>
                  </a:lnTo>
                  <a:lnTo>
                    <a:pt x="186854" y="350115"/>
                  </a:lnTo>
                  <a:lnTo>
                    <a:pt x="187542" y="352614"/>
                  </a:lnTo>
                  <a:lnTo>
                    <a:pt x="187727" y="356922"/>
                  </a:lnTo>
                  <a:lnTo>
                    <a:pt x="188480" y="359725"/>
                  </a:lnTo>
                  <a:lnTo>
                    <a:pt x="191969" y="367338"/>
                  </a:lnTo>
                  <a:lnTo>
                    <a:pt x="195657" y="371409"/>
                  </a:lnTo>
                  <a:lnTo>
                    <a:pt x="196609" y="374766"/>
                  </a:lnTo>
                  <a:lnTo>
                    <a:pt x="198578" y="378546"/>
                  </a:lnTo>
                  <a:lnTo>
                    <a:pt x="206059" y="382961"/>
                  </a:lnTo>
                  <a:lnTo>
                    <a:pt x="210619" y="384705"/>
                  </a:lnTo>
                  <a:lnTo>
                    <a:pt x="213382" y="386966"/>
                  </a:lnTo>
                  <a:lnTo>
                    <a:pt x="218589" y="389768"/>
                  </a:lnTo>
                  <a:lnTo>
                    <a:pt x="221471" y="392120"/>
                  </a:lnTo>
                  <a:lnTo>
                    <a:pt x="225793" y="397645"/>
                  </a:lnTo>
                  <a:lnTo>
                    <a:pt x="228013" y="401848"/>
                  </a:lnTo>
                  <a:lnTo>
                    <a:pt x="230683" y="406342"/>
                  </a:lnTo>
                  <a:lnTo>
                    <a:pt x="240451" y="410255"/>
                  </a:lnTo>
                  <a:lnTo>
                    <a:pt x="247720" y="413757"/>
                  </a:lnTo>
                  <a:lnTo>
                    <a:pt x="251382" y="414365"/>
                  </a:lnTo>
                  <a:lnTo>
                    <a:pt x="259127" y="416744"/>
                  </a:lnTo>
                  <a:lnTo>
                    <a:pt x="264639" y="416308"/>
                  </a:lnTo>
                  <a:lnTo>
                    <a:pt x="266463" y="416678"/>
                  </a:lnTo>
                  <a:lnTo>
                    <a:pt x="268062" y="417736"/>
                  </a:lnTo>
                  <a:lnTo>
                    <a:pt x="269780" y="420009"/>
                  </a:lnTo>
                  <a:lnTo>
                    <a:pt x="272913" y="425389"/>
                  </a:lnTo>
                  <a:lnTo>
                    <a:pt x="275543" y="426406"/>
                  </a:lnTo>
                  <a:lnTo>
                    <a:pt x="277592" y="429261"/>
                  </a:lnTo>
                  <a:lnTo>
                    <a:pt x="282905" y="432684"/>
                  </a:lnTo>
                  <a:lnTo>
                    <a:pt x="285985" y="435989"/>
                  </a:lnTo>
                  <a:lnTo>
                    <a:pt x="289448" y="438130"/>
                  </a:lnTo>
                  <a:lnTo>
                    <a:pt x="299096" y="441990"/>
                  </a:lnTo>
                  <a:lnTo>
                    <a:pt x="303405" y="444250"/>
                  </a:lnTo>
                  <a:lnTo>
                    <a:pt x="308520" y="446047"/>
                  </a:lnTo>
                  <a:lnTo>
                    <a:pt x="315896" y="451718"/>
                  </a:lnTo>
                  <a:lnTo>
                    <a:pt x="324117" y="453264"/>
                  </a:lnTo>
                  <a:lnTo>
                    <a:pt x="332312" y="455617"/>
                  </a:lnTo>
                  <a:lnTo>
                    <a:pt x="334466" y="456661"/>
                  </a:lnTo>
                  <a:lnTo>
                    <a:pt x="338022" y="456939"/>
                  </a:lnTo>
                  <a:lnTo>
                    <a:pt x="343044" y="463441"/>
                  </a:lnTo>
                  <a:lnTo>
                    <a:pt x="352045" y="466230"/>
                  </a:lnTo>
                  <a:lnTo>
                    <a:pt x="360570" y="472998"/>
                  </a:lnTo>
                  <a:lnTo>
                    <a:pt x="374409" y="474623"/>
                  </a:lnTo>
                  <a:lnTo>
                    <a:pt x="383000" y="479791"/>
                  </a:lnTo>
                  <a:lnTo>
                    <a:pt x="390045" y="481893"/>
                  </a:lnTo>
                  <a:lnTo>
                    <a:pt x="392689" y="481007"/>
                  </a:lnTo>
                  <a:lnTo>
                    <a:pt x="397539" y="480730"/>
                  </a:lnTo>
                  <a:lnTo>
                    <a:pt x="409197" y="475231"/>
                  </a:lnTo>
                  <a:lnTo>
                    <a:pt x="417114" y="472773"/>
                  </a:lnTo>
                  <a:lnTo>
                    <a:pt x="426049" y="467063"/>
                  </a:lnTo>
                  <a:lnTo>
                    <a:pt x="430742" y="466125"/>
                  </a:lnTo>
                  <a:lnTo>
                    <a:pt x="434442" y="466138"/>
                  </a:lnTo>
                  <a:lnTo>
                    <a:pt x="434852" y="465583"/>
                  </a:lnTo>
                  <a:lnTo>
                    <a:pt x="433438" y="465094"/>
                  </a:lnTo>
                  <a:lnTo>
                    <a:pt x="429248" y="464221"/>
                  </a:lnTo>
                  <a:lnTo>
                    <a:pt x="429301" y="463415"/>
                  </a:lnTo>
                  <a:lnTo>
                    <a:pt x="431772" y="461353"/>
                  </a:lnTo>
                  <a:lnTo>
                    <a:pt x="432764" y="460269"/>
                  </a:lnTo>
                  <a:lnTo>
                    <a:pt x="433808" y="460203"/>
                  </a:lnTo>
                  <a:lnTo>
                    <a:pt x="435209" y="461763"/>
                  </a:lnTo>
                  <a:lnTo>
                    <a:pt x="434945" y="462820"/>
                  </a:lnTo>
                  <a:lnTo>
                    <a:pt x="434945" y="463944"/>
                  </a:lnTo>
                  <a:lnTo>
                    <a:pt x="435896" y="463825"/>
                  </a:lnTo>
                  <a:lnTo>
                    <a:pt x="438646" y="462120"/>
                  </a:lnTo>
                  <a:lnTo>
                    <a:pt x="439465" y="462239"/>
                  </a:lnTo>
                  <a:lnTo>
                    <a:pt x="440073" y="463137"/>
                  </a:lnTo>
                  <a:lnTo>
                    <a:pt x="437377" y="465609"/>
                  </a:lnTo>
                  <a:lnTo>
                    <a:pt x="437786" y="466349"/>
                  </a:lnTo>
                  <a:lnTo>
                    <a:pt x="442439" y="466785"/>
                  </a:lnTo>
                  <a:lnTo>
                    <a:pt x="453370" y="471517"/>
                  </a:lnTo>
                  <a:lnTo>
                    <a:pt x="452867" y="470301"/>
                  </a:lnTo>
                  <a:lnTo>
                    <a:pt x="449114" y="467935"/>
                  </a:lnTo>
                  <a:lnTo>
                    <a:pt x="447818" y="467314"/>
                  </a:lnTo>
                  <a:lnTo>
                    <a:pt x="446510" y="467261"/>
                  </a:lnTo>
                  <a:lnTo>
                    <a:pt x="444950" y="466521"/>
                  </a:lnTo>
                  <a:lnTo>
                    <a:pt x="443681" y="465649"/>
                  </a:lnTo>
                  <a:lnTo>
                    <a:pt x="444342" y="463917"/>
                  </a:lnTo>
                  <a:lnTo>
                    <a:pt x="445188" y="463997"/>
                  </a:lnTo>
                  <a:lnTo>
                    <a:pt x="446563" y="465279"/>
                  </a:lnTo>
                  <a:lnTo>
                    <a:pt x="448189" y="466243"/>
                  </a:lnTo>
                  <a:lnTo>
                    <a:pt x="451929" y="467935"/>
                  </a:lnTo>
                  <a:lnTo>
                    <a:pt x="455590" y="470526"/>
                  </a:lnTo>
                  <a:lnTo>
                    <a:pt x="459450" y="475192"/>
                  </a:lnTo>
                  <a:lnTo>
                    <a:pt x="463693" y="479091"/>
                  </a:lnTo>
                  <a:lnTo>
                    <a:pt x="471808" y="487629"/>
                  </a:lnTo>
                  <a:lnTo>
                    <a:pt x="474822" y="491528"/>
                  </a:lnTo>
                  <a:lnTo>
                    <a:pt x="477174" y="493617"/>
                  </a:lnTo>
                  <a:lnTo>
                    <a:pt x="479527" y="496379"/>
                  </a:lnTo>
                  <a:lnTo>
                    <a:pt x="485356" y="504825"/>
                  </a:lnTo>
                  <a:lnTo>
                    <a:pt x="491013" y="512504"/>
                  </a:lnTo>
                  <a:lnTo>
                    <a:pt x="491660" y="513139"/>
                  </a:lnTo>
                  <a:lnTo>
                    <a:pt x="492387" y="512412"/>
                  </a:lnTo>
                  <a:lnTo>
                    <a:pt x="493128" y="510746"/>
                  </a:lnTo>
                  <a:lnTo>
                    <a:pt x="494000" y="509028"/>
                  </a:lnTo>
                  <a:lnTo>
                    <a:pt x="493828" y="507046"/>
                  </a:lnTo>
                  <a:lnTo>
                    <a:pt x="493775" y="505433"/>
                  </a:lnTo>
                  <a:lnTo>
                    <a:pt x="494819" y="503094"/>
                  </a:lnTo>
                  <a:lnTo>
                    <a:pt x="494965" y="501336"/>
                  </a:lnTo>
                  <a:lnTo>
                    <a:pt x="495454" y="500252"/>
                  </a:lnTo>
                  <a:lnTo>
                    <a:pt x="496670" y="499551"/>
                  </a:lnTo>
                  <a:lnTo>
                    <a:pt x="497423" y="498203"/>
                  </a:lnTo>
                  <a:lnTo>
                    <a:pt x="494793" y="493590"/>
                  </a:lnTo>
                  <a:lnTo>
                    <a:pt x="494925" y="492533"/>
                  </a:lnTo>
                  <a:lnTo>
                    <a:pt x="495507" y="491238"/>
                  </a:lnTo>
                  <a:lnTo>
                    <a:pt x="498732" y="486308"/>
                  </a:lnTo>
                  <a:lnTo>
                    <a:pt x="502578" y="480439"/>
                  </a:lnTo>
                  <a:lnTo>
                    <a:pt x="506834" y="473963"/>
                  </a:lnTo>
                  <a:lnTo>
                    <a:pt x="509398" y="470063"/>
                  </a:lnTo>
                  <a:lnTo>
                    <a:pt x="516866" y="470050"/>
                  </a:lnTo>
                  <a:lnTo>
                    <a:pt x="521809" y="470050"/>
                  </a:lnTo>
                  <a:lnTo>
                    <a:pt x="528088" y="470050"/>
                  </a:lnTo>
                  <a:lnTo>
                    <a:pt x="534908" y="470050"/>
                  </a:lnTo>
                  <a:lnTo>
                    <a:pt x="539388" y="470050"/>
                  </a:lnTo>
                  <a:lnTo>
                    <a:pt x="541239" y="470010"/>
                  </a:lnTo>
                  <a:lnTo>
                    <a:pt x="541265" y="467473"/>
                  </a:lnTo>
                  <a:lnTo>
                    <a:pt x="541873" y="464671"/>
                  </a:lnTo>
                  <a:lnTo>
                    <a:pt x="543036" y="462133"/>
                  </a:lnTo>
                  <a:lnTo>
                    <a:pt x="543182" y="461009"/>
                  </a:lnTo>
                  <a:lnTo>
                    <a:pt x="542032" y="459635"/>
                  </a:lnTo>
                  <a:lnTo>
                    <a:pt x="539560" y="458842"/>
                  </a:lnTo>
                  <a:lnTo>
                    <a:pt x="538291" y="457626"/>
                  </a:lnTo>
                  <a:lnTo>
                    <a:pt x="538490" y="456093"/>
                  </a:lnTo>
                  <a:lnTo>
                    <a:pt x="538106" y="454229"/>
                  </a:lnTo>
                  <a:lnTo>
                    <a:pt x="537155" y="452048"/>
                  </a:lnTo>
                  <a:lnTo>
                    <a:pt x="534868" y="449814"/>
                  </a:lnTo>
                  <a:lnTo>
                    <a:pt x="531247" y="447528"/>
                  </a:lnTo>
                  <a:lnTo>
                    <a:pt x="528326" y="444461"/>
                  </a:lnTo>
                  <a:lnTo>
                    <a:pt x="526092" y="440615"/>
                  </a:lnTo>
                  <a:lnTo>
                    <a:pt x="524096" y="438143"/>
                  </a:lnTo>
                  <a:lnTo>
                    <a:pt x="522444" y="437112"/>
                  </a:lnTo>
                  <a:lnTo>
                    <a:pt x="522100" y="436570"/>
                  </a:lnTo>
                  <a:lnTo>
                    <a:pt x="527361" y="436623"/>
                  </a:lnTo>
                  <a:lnTo>
                    <a:pt x="532344" y="436676"/>
                  </a:lnTo>
                  <a:lnTo>
                    <a:pt x="533163" y="431165"/>
                  </a:lnTo>
                  <a:lnTo>
                    <a:pt x="533890" y="426274"/>
                  </a:lnTo>
                  <a:lnTo>
                    <a:pt x="534723" y="420749"/>
                  </a:lnTo>
                  <a:lnTo>
                    <a:pt x="543750" y="420763"/>
                  </a:lnTo>
                  <a:lnTo>
                    <a:pt x="554536" y="420776"/>
                  </a:lnTo>
                  <a:lnTo>
                    <a:pt x="565718" y="420789"/>
                  </a:lnTo>
                  <a:lnTo>
                    <a:pt x="574507" y="420802"/>
                  </a:lnTo>
                  <a:lnTo>
                    <a:pt x="579675" y="420802"/>
                  </a:lnTo>
                  <a:lnTo>
                    <a:pt x="580006" y="418344"/>
                  </a:lnTo>
                  <a:lnTo>
                    <a:pt x="580997" y="416401"/>
                  </a:lnTo>
                  <a:lnTo>
                    <a:pt x="583151" y="415581"/>
                  </a:lnTo>
                  <a:lnTo>
                    <a:pt x="585557" y="417273"/>
                  </a:lnTo>
                  <a:lnTo>
                    <a:pt x="586561" y="417987"/>
                  </a:lnTo>
                  <a:lnTo>
                    <a:pt x="587619" y="417590"/>
                  </a:lnTo>
                  <a:lnTo>
                    <a:pt x="589020" y="416546"/>
                  </a:lnTo>
                  <a:lnTo>
                    <a:pt x="590989" y="413546"/>
                  </a:lnTo>
                  <a:lnTo>
                    <a:pt x="595747" y="407360"/>
                  </a:lnTo>
                  <a:lnTo>
                    <a:pt x="597928" y="402972"/>
                  </a:lnTo>
                  <a:lnTo>
                    <a:pt x="599567" y="402099"/>
                  </a:lnTo>
                  <a:lnTo>
                    <a:pt x="601775" y="401941"/>
                  </a:lnTo>
                  <a:lnTo>
                    <a:pt x="603625" y="402219"/>
                  </a:lnTo>
                  <a:lnTo>
                    <a:pt x="604286" y="401029"/>
                  </a:lnTo>
                  <a:lnTo>
                    <a:pt x="606784" y="397407"/>
                  </a:lnTo>
                  <a:lnTo>
                    <a:pt x="607062" y="395226"/>
                  </a:lnTo>
                  <a:lnTo>
                    <a:pt x="609005" y="393720"/>
                  </a:lnTo>
                  <a:lnTo>
                    <a:pt x="610551" y="391988"/>
                  </a:lnTo>
                  <a:lnTo>
                    <a:pt x="611595" y="391869"/>
                  </a:lnTo>
                  <a:lnTo>
                    <a:pt x="611648" y="395028"/>
                  </a:lnTo>
                  <a:lnTo>
                    <a:pt x="609718" y="400751"/>
                  </a:lnTo>
                  <a:lnTo>
                    <a:pt x="609983" y="401901"/>
                  </a:lnTo>
                  <a:lnTo>
                    <a:pt x="611767" y="403117"/>
                  </a:lnTo>
                  <a:lnTo>
                    <a:pt x="613009" y="407836"/>
                  </a:lnTo>
                  <a:lnTo>
                    <a:pt x="613697" y="407968"/>
                  </a:lnTo>
                  <a:lnTo>
                    <a:pt x="615256" y="405483"/>
                  </a:lnTo>
                  <a:lnTo>
                    <a:pt x="616657" y="402972"/>
                  </a:lnTo>
                  <a:lnTo>
                    <a:pt x="618191" y="397077"/>
                  </a:lnTo>
                  <a:lnTo>
                    <a:pt x="620755" y="393019"/>
                  </a:lnTo>
                  <a:lnTo>
                    <a:pt x="623226" y="386014"/>
                  </a:lnTo>
                  <a:lnTo>
                    <a:pt x="626478" y="379194"/>
                  </a:lnTo>
                  <a:lnTo>
                    <a:pt x="626399" y="378361"/>
                  </a:lnTo>
                  <a:lnTo>
                    <a:pt x="625394" y="378269"/>
                  </a:lnTo>
                  <a:lnTo>
                    <a:pt x="623359" y="380264"/>
                  </a:lnTo>
                  <a:lnTo>
                    <a:pt x="622566" y="380053"/>
                  </a:lnTo>
                  <a:lnTo>
                    <a:pt x="622883" y="377383"/>
                  </a:lnTo>
                  <a:lnTo>
                    <a:pt x="623768" y="376524"/>
                  </a:lnTo>
                  <a:lnTo>
                    <a:pt x="625394" y="375585"/>
                  </a:lnTo>
                  <a:lnTo>
                    <a:pt x="626769" y="375308"/>
                  </a:lnTo>
                  <a:lnTo>
                    <a:pt x="627588" y="374792"/>
                  </a:lnTo>
                  <a:lnTo>
                    <a:pt x="629002" y="373153"/>
                  </a:lnTo>
                  <a:lnTo>
                    <a:pt x="629584" y="370854"/>
                  </a:lnTo>
                  <a:lnTo>
                    <a:pt x="628500" y="370761"/>
                  </a:lnTo>
                  <a:lnTo>
                    <a:pt x="627416" y="371091"/>
                  </a:lnTo>
                  <a:lnTo>
                    <a:pt x="625553" y="371144"/>
                  </a:lnTo>
                  <a:lnTo>
                    <a:pt x="624046" y="371686"/>
                  </a:lnTo>
                  <a:lnTo>
                    <a:pt x="623108" y="370563"/>
                  </a:lnTo>
                  <a:lnTo>
                    <a:pt x="623345" y="369334"/>
                  </a:lnTo>
                  <a:lnTo>
                    <a:pt x="626425" y="365315"/>
                  </a:lnTo>
                  <a:lnTo>
                    <a:pt x="628553" y="363954"/>
                  </a:lnTo>
                  <a:lnTo>
                    <a:pt x="629531" y="364047"/>
                  </a:lnTo>
                  <a:lnTo>
                    <a:pt x="630284" y="362989"/>
                  </a:lnTo>
                  <a:lnTo>
                    <a:pt x="630681" y="361945"/>
                  </a:lnTo>
                  <a:lnTo>
                    <a:pt x="630258" y="359117"/>
                  </a:lnTo>
                  <a:lnTo>
                    <a:pt x="630655" y="356195"/>
                  </a:lnTo>
                  <a:lnTo>
                    <a:pt x="632307" y="352547"/>
                  </a:lnTo>
                  <a:lnTo>
                    <a:pt x="638347" y="344763"/>
                  </a:lnTo>
                  <a:lnTo>
                    <a:pt x="642815" y="341260"/>
                  </a:lnTo>
                  <a:lnTo>
                    <a:pt x="646727" y="336872"/>
                  </a:lnTo>
                  <a:lnTo>
                    <a:pt x="648643" y="334083"/>
                  </a:lnTo>
                  <a:lnTo>
                    <a:pt x="650349" y="330686"/>
                  </a:lnTo>
                  <a:lnTo>
                    <a:pt x="652027" y="326589"/>
                  </a:lnTo>
                  <a:lnTo>
                    <a:pt x="651446" y="325188"/>
                  </a:lnTo>
                  <a:lnTo>
                    <a:pt x="651181" y="32405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7" name="Volný tvar: obrazec 124">
              <a:extLst>
                <a:ext uri="{FF2B5EF4-FFF2-40B4-BE49-F238E27FC236}">
                  <a16:creationId xmlns:a16="http://schemas.microsoft.com/office/drawing/2014/main" id="{678BFA5D-8F7B-2790-85D7-E6CF114BC230}"/>
                </a:ext>
              </a:extLst>
            </p:cNvPr>
            <p:cNvSpPr/>
            <p:nvPr/>
          </p:nvSpPr>
          <p:spPr>
            <a:xfrm>
              <a:off x="2824232" y="4069059"/>
              <a:ext cx="321740" cy="376718"/>
            </a:xfrm>
            <a:custGeom>
              <a:avLst/>
              <a:gdLst>
                <a:gd name="connsiteX0" fmla="*/ 15438 w 302598"/>
                <a:gd name="connsiteY0" fmla="*/ 214228 h 354305"/>
                <a:gd name="connsiteX1" fmla="*/ 16350 w 302598"/>
                <a:gd name="connsiteY1" fmla="*/ 209720 h 354305"/>
                <a:gd name="connsiteX2" fmla="*/ 15107 w 302598"/>
                <a:gd name="connsiteY2" fmla="*/ 210196 h 354305"/>
                <a:gd name="connsiteX3" fmla="*/ 14394 w 302598"/>
                <a:gd name="connsiteY3" fmla="*/ 211531 h 354305"/>
                <a:gd name="connsiteX4" fmla="*/ 12900 w 302598"/>
                <a:gd name="connsiteY4" fmla="*/ 214122 h 354305"/>
                <a:gd name="connsiteX5" fmla="*/ 13098 w 302598"/>
                <a:gd name="connsiteY5" fmla="*/ 215933 h 354305"/>
                <a:gd name="connsiteX6" fmla="*/ 13759 w 302598"/>
                <a:gd name="connsiteY6" fmla="*/ 216977 h 354305"/>
                <a:gd name="connsiteX7" fmla="*/ 15438 w 302598"/>
                <a:gd name="connsiteY7" fmla="*/ 214228 h 354305"/>
                <a:gd name="connsiteX8" fmla="*/ 274975 w 302598"/>
                <a:gd name="connsiteY8" fmla="*/ 64831 h 354305"/>
                <a:gd name="connsiteX9" fmla="*/ 282720 w 302598"/>
                <a:gd name="connsiteY9" fmla="*/ 64831 h 354305"/>
                <a:gd name="connsiteX10" fmla="*/ 294087 w 302598"/>
                <a:gd name="connsiteY10" fmla="*/ 64831 h 354305"/>
                <a:gd name="connsiteX11" fmla="*/ 302599 w 302598"/>
                <a:gd name="connsiteY11" fmla="*/ 64831 h 354305"/>
                <a:gd name="connsiteX12" fmla="*/ 297206 w 302598"/>
                <a:gd name="connsiteY12" fmla="*/ 60879 h 354305"/>
                <a:gd name="connsiteX13" fmla="*/ 291853 w 302598"/>
                <a:gd name="connsiteY13" fmla="*/ 56954 h 354305"/>
                <a:gd name="connsiteX14" fmla="*/ 286117 w 302598"/>
                <a:gd name="connsiteY14" fmla="*/ 52737 h 354305"/>
                <a:gd name="connsiteX15" fmla="*/ 282376 w 302598"/>
                <a:gd name="connsiteY15" fmla="*/ 50120 h 354305"/>
                <a:gd name="connsiteX16" fmla="*/ 277922 w 302598"/>
                <a:gd name="connsiteY16" fmla="*/ 46988 h 354305"/>
                <a:gd name="connsiteX17" fmla="*/ 273468 w 302598"/>
                <a:gd name="connsiteY17" fmla="*/ 43855 h 354305"/>
                <a:gd name="connsiteX18" fmla="*/ 269014 w 302598"/>
                <a:gd name="connsiteY18" fmla="*/ 40723 h 354305"/>
                <a:gd name="connsiteX19" fmla="*/ 264572 w 302598"/>
                <a:gd name="connsiteY19" fmla="*/ 37590 h 354305"/>
                <a:gd name="connsiteX20" fmla="*/ 260131 w 302598"/>
                <a:gd name="connsiteY20" fmla="*/ 34458 h 354305"/>
                <a:gd name="connsiteX21" fmla="*/ 255690 w 302598"/>
                <a:gd name="connsiteY21" fmla="*/ 31325 h 354305"/>
                <a:gd name="connsiteX22" fmla="*/ 251249 w 302598"/>
                <a:gd name="connsiteY22" fmla="*/ 28193 h 354305"/>
                <a:gd name="connsiteX23" fmla="*/ 246822 w 302598"/>
                <a:gd name="connsiteY23" fmla="*/ 25060 h 354305"/>
                <a:gd name="connsiteX24" fmla="*/ 242394 w 302598"/>
                <a:gd name="connsiteY24" fmla="*/ 21928 h 354305"/>
                <a:gd name="connsiteX25" fmla="*/ 237966 w 302598"/>
                <a:gd name="connsiteY25" fmla="*/ 18795 h 354305"/>
                <a:gd name="connsiteX26" fmla="*/ 233538 w 302598"/>
                <a:gd name="connsiteY26" fmla="*/ 15663 h 354305"/>
                <a:gd name="connsiteX27" fmla="*/ 229123 w 302598"/>
                <a:gd name="connsiteY27" fmla="*/ 12530 h 354305"/>
                <a:gd name="connsiteX28" fmla="*/ 224709 w 302598"/>
                <a:gd name="connsiteY28" fmla="*/ 9398 h 354305"/>
                <a:gd name="connsiteX29" fmla="*/ 220294 w 302598"/>
                <a:gd name="connsiteY29" fmla="*/ 6265 h 354305"/>
                <a:gd name="connsiteX30" fmla="*/ 215879 w 302598"/>
                <a:gd name="connsiteY30" fmla="*/ 3133 h 354305"/>
                <a:gd name="connsiteX31" fmla="*/ 211478 w 302598"/>
                <a:gd name="connsiteY31" fmla="*/ 0 h 354305"/>
                <a:gd name="connsiteX32" fmla="*/ 211280 w 302598"/>
                <a:gd name="connsiteY32" fmla="*/ 4705 h 354305"/>
                <a:gd name="connsiteX33" fmla="*/ 211042 w 302598"/>
                <a:gd name="connsiteY33" fmla="*/ 10296 h 354305"/>
                <a:gd name="connsiteX34" fmla="*/ 210804 w 302598"/>
                <a:gd name="connsiteY34" fmla="*/ 15901 h 354305"/>
                <a:gd name="connsiteX35" fmla="*/ 210540 w 302598"/>
                <a:gd name="connsiteY35" fmla="*/ 22271 h 354305"/>
                <a:gd name="connsiteX36" fmla="*/ 210275 w 302598"/>
                <a:gd name="connsiteY36" fmla="*/ 28616 h 354305"/>
                <a:gd name="connsiteX37" fmla="*/ 210090 w 302598"/>
                <a:gd name="connsiteY37" fmla="*/ 33242 h 354305"/>
                <a:gd name="connsiteX38" fmla="*/ 209958 w 302598"/>
                <a:gd name="connsiteY38" fmla="*/ 36467 h 354305"/>
                <a:gd name="connsiteX39" fmla="*/ 186973 w 302598"/>
                <a:gd name="connsiteY39" fmla="*/ 36467 h 354305"/>
                <a:gd name="connsiteX40" fmla="*/ 182453 w 302598"/>
                <a:gd name="connsiteY40" fmla="*/ 36467 h 354305"/>
                <a:gd name="connsiteX41" fmla="*/ 150850 w 302598"/>
                <a:gd name="connsiteY41" fmla="*/ 36467 h 354305"/>
                <a:gd name="connsiteX42" fmla="*/ 146330 w 302598"/>
                <a:gd name="connsiteY42" fmla="*/ 36467 h 354305"/>
                <a:gd name="connsiteX43" fmla="*/ 129160 w 302598"/>
                <a:gd name="connsiteY43" fmla="*/ 36467 h 354305"/>
                <a:gd name="connsiteX44" fmla="*/ 129002 w 302598"/>
                <a:gd name="connsiteY44" fmla="*/ 39837 h 354305"/>
                <a:gd name="connsiteX45" fmla="*/ 128817 w 302598"/>
                <a:gd name="connsiteY45" fmla="*/ 43684 h 354305"/>
                <a:gd name="connsiteX46" fmla="*/ 128645 w 302598"/>
                <a:gd name="connsiteY46" fmla="*/ 47530 h 354305"/>
                <a:gd name="connsiteX47" fmla="*/ 128473 w 302598"/>
                <a:gd name="connsiteY47" fmla="*/ 51376 h 354305"/>
                <a:gd name="connsiteX48" fmla="*/ 128301 w 302598"/>
                <a:gd name="connsiteY48" fmla="*/ 55222 h 354305"/>
                <a:gd name="connsiteX49" fmla="*/ 128129 w 302598"/>
                <a:gd name="connsiteY49" fmla="*/ 59069 h 354305"/>
                <a:gd name="connsiteX50" fmla="*/ 127957 w 302598"/>
                <a:gd name="connsiteY50" fmla="*/ 62915 h 354305"/>
                <a:gd name="connsiteX51" fmla="*/ 127786 w 302598"/>
                <a:gd name="connsiteY51" fmla="*/ 66761 h 354305"/>
                <a:gd name="connsiteX52" fmla="*/ 127614 w 302598"/>
                <a:gd name="connsiteY52" fmla="*/ 70607 h 354305"/>
                <a:gd name="connsiteX53" fmla="*/ 127455 w 302598"/>
                <a:gd name="connsiteY53" fmla="*/ 74454 h 354305"/>
                <a:gd name="connsiteX54" fmla="*/ 127296 w 302598"/>
                <a:gd name="connsiteY54" fmla="*/ 78300 h 354305"/>
                <a:gd name="connsiteX55" fmla="*/ 127138 w 302598"/>
                <a:gd name="connsiteY55" fmla="*/ 82146 h 354305"/>
                <a:gd name="connsiteX56" fmla="*/ 126979 w 302598"/>
                <a:gd name="connsiteY56" fmla="*/ 85992 h 354305"/>
                <a:gd name="connsiteX57" fmla="*/ 126821 w 302598"/>
                <a:gd name="connsiteY57" fmla="*/ 89839 h 354305"/>
                <a:gd name="connsiteX58" fmla="*/ 126662 w 302598"/>
                <a:gd name="connsiteY58" fmla="*/ 93685 h 354305"/>
                <a:gd name="connsiteX59" fmla="*/ 126504 w 302598"/>
                <a:gd name="connsiteY59" fmla="*/ 97531 h 354305"/>
                <a:gd name="connsiteX60" fmla="*/ 126345 w 302598"/>
                <a:gd name="connsiteY60" fmla="*/ 101377 h 354305"/>
                <a:gd name="connsiteX61" fmla="*/ 126213 w 302598"/>
                <a:gd name="connsiteY61" fmla="*/ 104814 h 354305"/>
                <a:gd name="connsiteX62" fmla="*/ 125922 w 302598"/>
                <a:gd name="connsiteY62" fmla="*/ 107894 h 354305"/>
                <a:gd name="connsiteX63" fmla="*/ 124428 w 302598"/>
                <a:gd name="connsiteY63" fmla="*/ 108806 h 354305"/>
                <a:gd name="connsiteX64" fmla="*/ 120886 w 302598"/>
                <a:gd name="connsiteY64" fmla="*/ 110445 h 354305"/>
                <a:gd name="connsiteX65" fmla="*/ 117238 w 302598"/>
                <a:gd name="connsiteY65" fmla="*/ 112123 h 354305"/>
                <a:gd name="connsiteX66" fmla="*/ 112665 w 302598"/>
                <a:gd name="connsiteY66" fmla="*/ 112890 h 354305"/>
                <a:gd name="connsiteX67" fmla="*/ 111158 w 302598"/>
                <a:gd name="connsiteY67" fmla="*/ 113445 h 354305"/>
                <a:gd name="connsiteX68" fmla="*/ 108171 w 302598"/>
                <a:gd name="connsiteY68" fmla="*/ 115665 h 354305"/>
                <a:gd name="connsiteX69" fmla="*/ 104245 w 302598"/>
                <a:gd name="connsiteY69" fmla="*/ 118587 h 354305"/>
                <a:gd name="connsiteX70" fmla="*/ 100849 w 302598"/>
                <a:gd name="connsiteY70" fmla="*/ 121111 h 354305"/>
                <a:gd name="connsiteX71" fmla="*/ 98536 w 302598"/>
                <a:gd name="connsiteY71" fmla="*/ 124389 h 354305"/>
                <a:gd name="connsiteX72" fmla="*/ 97676 w 302598"/>
                <a:gd name="connsiteY72" fmla="*/ 126187 h 354305"/>
                <a:gd name="connsiteX73" fmla="*/ 97280 w 302598"/>
                <a:gd name="connsiteY73" fmla="*/ 128090 h 354305"/>
                <a:gd name="connsiteX74" fmla="*/ 97465 w 302598"/>
                <a:gd name="connsiteY74" fmla="*/ 129901 h 354305"/>
                <a:gd name="connsiteX75" fmla="*/ 98509 w 302598"/>
                <a:gd name="connsiteY75" fmla="*/ 133535 h 354305"/>
                <a:gd name="connsiteX76" fmla="*/ 98760 w 302598"/>
                <a:gd name="connsiteY76" fmla="*/ 135359 h 354305"/>
                <a:gd name="connsiteX77" fmla="*/ 98826 w 302598"/>
                <a:gd name="connsiteY77" fmla="*/ 138545 h 354305"/>
                <a:gd name="connsiteX78" fmla="*/ 98892 w 302598"/>
                <a:gd name="connsiteY78" fmla="*/ 142008 h 354305"/>
                <a:gd name="connsiteX79" fmla="*/ 98972 w 302598"/>
                <a:gd name="connsiteY79" fmla="*/ 145748 h 354305"/>
                <a:gd name="connsiteX80" fmla="*/ 99051 w 302598"/>
                <a:gd name="connsiteY80" fmla="*/ 149489 h 354305"/>
                <a:gd name="connsiteX81" fmla="*/ 99130 w 302598"/>
                <a:gd name="connsiteY81" fmla="*/ 153467 h 354305"/>
                <a:gd name="connsiteX82" fmla="*/ 99209 w 302598"/>
                <a:gd name="connsiteY82" fmla="*/ 157446 h 354305"/>
                <a:gd name="connsiteX83" fmla="*/ 99302 w 302598"/>
                <a:gd name="connsiteY83" fmla="*/ 161450 h 354305"/>
                <a:gd name="connsiteX84" fmla="*/ 99368 w 302598"/>
                <a:gd name="connsiteY84" fmla="*/ 164424 h 354305"/>
                <a:gd name="connsiteX85" fmla="*/ 99448 w 302598"/>
                <a:gd name="connsiteY85" fmla="*/ 168178 h 354305"/>
                <a:gd name="connsiteX86" fmla="*/ 95747 w 302598"/>
                <a:gd name="connsiteY86" fmla="*/ 168178 h 354305"/>
                <a:gd name="connsiteX87" fmla="*/ 90143 w 302598"/>
                <a:gd name="connsiteY87" fmla="*/ 168178 h 354305"/>
                <a:gd name="connsiteX88" fmla="*/ 84538 w 302598"/>
                <a:gd name="connsiteY88" fmla="*/ 168191 h 354305"/>
                <a:gd name="connsiteX89" fmla="*/ 78934 w 302598"/>
                <a:gd name="connsiteY89" fmla="*/ 168205 h 354305"/>
                <a:gd name="connsiteX90" fmla="*/ 73330 w 302598"/>
                <a:gd name="connsiteY90" fmla="*/ 168205 h 354305"/>
                <a:gd name="connsiteX91" fmla="*/ 67726 w 302598"/>
                <a:gd name="connsiteY91" fmla="*/ 168218 h 354305"/>
                <a:gd name="connsiteX92" fmla="*/ 62122 w 302598"/>
                <a:gd name="connsiteY92" fmla="*/ 168231 h 354305"/>
                <a:gd name="connsiteX93" fmla="*/ 56518 w 302598"/>
                <a:gd name="connsiteY93" fmla="*/ 168244 h 354305"/>
                <a:gd name="connsiteX94" fmla="*/ 50913 w 302598"/>
                <a:gd name="connsiteY94" fmla="*/ 168257 h 354305"/>
                <a:gd name="connsiteX95" fmla="*/ 45309 w 302598"/>
                <a:gd name="connsiteY95" fmla="*/ 168271 h 354305"/>
                <a:gd name="connsiteX96" fmla="*/ 39705 w 302598"/>
                <a:gd name="connsiteY96" fmla="*/ 168271 h 354305"/>
                <a:gd name="connsiteX97" fmla="*/ 34101 w 302598"/>
                <a:gd name="connsiteY97" fmla="*/ 168284 h 354305"/>
                <a:gd name="connsiteX98" fmla="*/ 28496 w 302598"/>
                <a:gd name="connsiteY98" fmla="*/ 168297 h 354305"/>
                <a:gd name="connsiteX99" fmla="*/ 22892 w 302598"/>
                <a:gd name="connsiteY99" fmla="*/ 168310 h 354305"/>
                <a:gd name="connsiteX100" fmla="*/ 17288 w 302598"/>
                <a:gd name="connsiteY100" fmla="*/ 168324 h 354305"/>
                <a:gd name="connsiteX101" fmla="*/ 11684 w 302598"/>
                <a:gd name="connsiteY101" fmla="*/ 168337 h 354305"/>
                <a:gd name="connsiteX102" fmla="*/ 6080 w 302598"/>
                <a:gd name="connsiteY102" fmla="*/ 168337 h 354305"/>
                <a:gd name="connsiteX103" fmla="*/ 2947 w 302598"/>
                <a:gd name="connsiteY103" fmla="*/ 168337 h 354305"/>
                <a:gd name="connsiteX104" fmla="*/ 1718 w 302598"/>
                <a:gd name="connsiteY104" fmla="*/ 173611 h 354305"/>
                <a:gd name="connsiteX105" fmla="*/ 661 w 302598"/>
                <a:gd name="connsiteY105" fmla="*/ 177404 h 354305"/>
                <a:gd name="connsiteX106" fmla="*/ 0 w 302598"/>
                <a:gd name="connsiteY106" fmla="*/ 180484 h 354305"/>
                <a:gd name="connsiteX107" fmla="*/ 278 w 302598"/>
                <a:gd name="connsiteY107" fmla="*/ 183101 h 354305"/>
                <a:gd name="connsiteX108" fmla="*/ 1771 w 302598"/>
                <a:gd name="connsiteY108" fmla="*/ 176505 h 354305"/>
                <a:gd name="connsiteX109" fmla="*/ 2471 w 302598"/>
                <a:gd name="connsiteY109" fmla="*/ 175461 h 354305"/>
                <a:gd name="connsiteX110" fmla="*/ 3569 w 302598"/>
                <a:gd name="connsiteY110" fmla="*/ 174377 h 354305"/>
                <a:gd name="connsiteX111" fmla="*/ 4798 w 302598"/>
                <a:gd name="connsiteY111" fmla="*/ 175183 h 354305"/>
                <a:gd name="connsiteX112" fmla="*/ 8089 w 302598"/>
                <a:gd name="connsiteY112" fmla="*/ 183087 h 354305"/>
                <a:gd name="connsiteX113" fmla="*/ 10481 w 302598"/>
                <a:gd name="connsiteY113" fmla="*/ 187938 h 354305"/>
                <a:gd name="connsiteX114" fmla="*/ 11909 w 302598"/>
                <a:gd name="connsiteY114" fmla="*/ 188784 h 354305"/>
                <a:gd name="connsiteX115" fmla="*/ 12649 w 302598"/>
                <a:gd name="connsiteY115" fmla="*/ 187383 h 354305"/>
                <a:gd name="connsiteX116" fmla="*/ 12821 w 302598"/>
                <a:gd name="connsiteY116" fmla="*/ 185810 h 354305"/>
                <a:gd name="connsiteX117" fmla="*/ 14050 w 302598"/>
                <a:gd name="connsiteY117" fmla="*/ 186365 h 354305"/>
                <a:gd name="connsiteX118" fmla="*/ 15213 w 302598"/>
                <a:gd name="connsiteY118" fmla="*/ 187423 h 354305"/>
                <a:gd name="connsiteX119" fmla="*/ 17288 w 302598"/>
                <a:gd name="connsiteY119" fmla="*/ 194098 h 354305"/>
                <a:gd name="connsiteX120" fmla="*/ 20090 w 302598"/>
                <a:gd name="connsiteY120" fmla="*/ 199411 h 354305"/>
                <a:gd name="connsiteX121" fmla="*/ 19244 w 302598"/>
                <a:gd name="connsiteY121" fmla="*/ 201856 h 354305"/>
                <a:gd name="connsiteX122" fmla="*/ 19284 w 302598"/>
                <a:gd name="connsiteY122" fmla="*/ 205821 h 354305"/>
                <a:gd name="connsiteX123" fmla="*/ 17804 w 302598"/>
                <a:gd name="connsiteY123" fmla="*/ 211862 h 354305"/>
                <a:gd name="connsiteX124" fmla="*/ 13482 w 302598"/>
                <a:gd name="connsiteY124" fmla="*/ 220730 h 354305"/>
                <a:gd name="connsiteX125" fmla="*/ 16958 w 302598"/>
                <a:gd name="connsiteY125" fmla="*/ 219620 h 354305"/>
                <a:gd name="connsiteX126" fmla="*/ 15226 w 302598"/>
                <a:gd name="connsiteY126" fmla="*/ 222515 h 354305"/>
                <a:gd name="connsiteX127" fmla="*/ 12662 w 302598"/>
                <a:gd name="connsiteY127" fmla="*/ 223070 h 354305"/>
                <a:gd name="connsiteX128" fmla="*/ 11658 w 302598"/>
                <a:gd name="connsiteY128" fmla="*/ 223876 h 354305"/>
                <a:gd name="connsiteX129" fmla="*/ 12517 w 302598"/>
                <a:gd name="connsiteY129" fmla="*/ 226044 h 354305"/>
                <a:gd name="connsiteX130" fmla="*/ 16548 w 302598"/>
                <a:gd name="connsiteY130" fmla="*/ 229745 h 354305"/>
                <a:gd name="connsiteX131" fmla="*/ 18663 w 302598"/>
                <a:gd name="connsiteY131" fmla="*/ 234001 h 354305"/>
                <a:gd name="connsiteX132" fmla="*/ 19892 w 302598"/>
                <a:gd name="connsiteY132" fmla="*/ 242050 h 354305"/>
                <a:gd name="connsiteX133" fmla="*/ 21267 w 302598"/>
                <a:gd name="connsiteY133" fmla="*/ 247615 h 354305"/>
                <a:gd name="connsiteX134" fmla="*/ 21875 w 302598"/>
                <a:gd name="connsiteY134" fmla="*/ 256034 h 354305"/>
                <a:gd name="connsiteX135" fmla="*/ 21914 w 302598"/>
                <a:gd name="connsiteY135" fmla="*/ 265498 h 354305"/>
                <a:gd name="connsiteX136" fmla="*/ 20355 w 302598"/>
                <a:gd name="connsiteY136" fmla="*/ 275160 h 354305"/>
                <a:gd name="connsiteX137" fmla="*/ 16812 w 302598"/>
                <a:gd name="connsiteY137" fmla="*/ 285139 h 354305"/>
                <a:gd name="connsiteX138" fmla="*/ 13098 w 302598"/>
                <a:gd name="connsiteY138" fmla="*/ 292660 h 354305"/>
                <a:gd name="connsiteX139" fmla="*/ 9873 w 302598"/>
                <a:gd name="connsiteY139" fmla="*/ 301846 h 354305"/>
                <a:gd name="connsiteX140" fmla="*/ 9279 w 302598"/>
                <a:gd name="connsiteY140" fmla="*/ 306009 h 354305"/>
                <a:gd name="connsiteX141" fmla="*/ 7758 w 302598"/>
                <a:gd name="connsiteY141" fmla="*/ 310741 h 354305"/>
                <a:gd name="connsiteX142" fmla="*/ 7322 w 302598"/>
                <a:gd name="connsiteY142" fmla="*/ 323416 h 354305"/>
                <a:gd name="connsiteX143" fmla="*/ 8221 w 302598"/>
                <a:gd name="connsiteY143" fmla="*/ 321183 h 354305"/>
                <a:gd name="connsiteX144" fmla="*/ 8948 w 302598"/>
                <a:gd name="connsiteY144" fmla="*/ 316107 h 354305"/>
                <a:gd name="connsiteX145" fmla="*/ 10019 w 302598"/>
                <a:gd name="connsiteY145" fmla="*/ 313080 h 354305"/>
                <a:gd name="connsiteX146" fmla="*/ 10944 w 302598"/>
                <a:gd name="connsiteY146" fmla="*/ 312499 h 354305"/>
                <a:gd name="connsiteX147" fmla="*/ 12173 w 302598"/>
                <a:gd name="connsiteY147" fmla="*/ 310173 h 354305"/>
                <a:gd name="connsiteX148" fmla="*/ 13693 w 302598"/>
                <a:gd name="connsiteY148" fmla="*/ 306102 h 354305"/>
                <a:gd name="connsiteX149" fmla="*/ 15332 w 302598"/>
                <a:gd name="connsiteY149" fmla="*/ 303841 h 354305"/>
                <a:gd name="connsiteX150" fmla="*/ 17090 w 302598"/>
                <a:gd name="connsiteY150" fmla="*/ 303392 h 354305"/>
                <a:gd name="connsiteX151" fmla="*/ 18438 w 302598"/>
                <a:gd name="connsiteY151" fmla="*/ 303590 h 354305"/>
                <a:gd name="connsiteX152" fmla="*/ 19377 w 302598"/>
                <a:gd name="connsiteY152" fmla="*/ 304423 h 354305"/>
                <a:gd name="connsiteX153" fmla="*/ 22192 w 302598"/>
                <a:gd name="connsiteY153" fmla="*/ 304939 h 354305"/>
                <a:gd name="connsiteX154" fmla="*/ 26884 w 302598"/>
                <a:gd name="connsiteY154" fmla="*/ 305137 h 354305"/>
                <a:gd name="connsiteX155" fmla="*/ 30545 w 302598"/>
                <a:gd name="connsiteY155" fmla="*/ 304529 h 354305"/>
                <a:gd name="connsiteX156" fmla="*/ 33162 w 302598"/>
                <a:gd name="connsiteY156" fmla="*/ 303115 h 354305"/>
                <a:gd name="connsiteX157" fmla="*/ 36559 w 302598"/>
                <a:gd name="connsiteY157" fmla="*/ 302401 h 354305"/>
                <a:gd name="connsiteX158" fmla="*/ 40736 w 302598"/>
                <a:gd name="connsiteY158" fmla="*/ 302388 h 354305"/>
                <a:gd name="connsiteX159" fmla="*/ 42957 w 302598"/>
                <a:gd name="connsiteY159" fmla="*/ 301793 h 354305"/>
                <a:gd name="connsiteX160" fmla="*/ 43208 w 302598"/>
                <a:gd name="connsiteY160" fmla="*/ 300630 h 354305"/>
                <a:gd name="connsiteX161" fmla="*/ 43763 w 302598"/>
                <a:gd name="connsiteY161" fmla="*/ 300273 h 354305"/>
                <a:gd name="connsiteX162" fmla="*/ 44622 w 302598"/>
                <a:gd name="connsiteY162" fmla="*/ 300735 h 354305"/>
                <a:gd name="connsiteX163" fmla="*/ 45454 w 302598"/>
                <a:gd name="connsiteY163" fmla="*/ 300550 h 354305"/>
                <a:gd name="connsiteX164" fmla="*/ 46261 w 302598"/>
                <a:gd name="connsiteY164" fmla="*/ 299718 h 354305"/>
                <a:gd name="connsiteX165" fmla="*/ 47027 w 302598"/>
                <a:gd name="connsiteY165" fmla="*/ 299665 h 354305"/>
                <a:gd name="connsiteX166" fmla="*/ 47768 w 302598"/>
                <a:gd name="connsiteY166" fmla="*/ 300378 h 354305"/>
                <a:gd name="connsiteX167" fmla="*/ 51257 w 302598"/>
                <a:gd name="connsiteY167" fmla="*/ 300590 h 354305"/>
                <a:gd name="connsiteX168" fmla="*/ 57509 w 302598"/>
                <a:gd name="connsiteY168" fmla="*/ 300299 h 354305"/>
                <a:gd name="connsiteX169" fmla="*/ 63192 w 302598"/>
                <a:gd name="connsiteY169" fmla="*/ 302440 h 354305"/>
                <a:gd name="connsiteX170" fmla="*/ 68334 w 302598"/>
                <a:gd name="connsiteY170" fmla="*/ 307000 h 354305"/>
                <a:gd name="connsiteX171" fmla="*/ 70964 w 302598"/>
                <a:gd name="connsiteY171" fmla="*/ 310040 h 354305"/>
                <a:gd name="connsiteX172" fmla="*/ 71083 w 302598"/>
                <a:gd name="connsiteY172" fmla="*/ 311560 h 354305"/>
                <a:gd name="connsiteX173" fmla="*/ 71916 w 302598"/>
                <a:gd name="connsiteY173" fmla="*/ 313094 h 354305"/>
                <a:gd name="connsiteX174" fmla="*/ 73449 w 302598"/>
                <a:gd name="connsiteY174" fmla="*/ 314640 h 354305"/>
                <a:gd name="connsiteX175" fmla="*/ 74890 w 302598"/>
                <a:gd name="connsiteY175" fmla="*/ 314931 h 354305"/>
                <a:gd name="connsiteX176" fmla="*/ 76238 w 302598"/>
                <a:gd name="connsiteY176" fmla="*/ 313953 h 354305"/>
                <a:gd name="connsiteX177" fmla="*/ 77269 w 302598"/>
                <a:gd name="connsiteY177" fmla="*/ 314059 h 354305"/>
                <a:gd name="connsiteX178" fmla="*/ 77983 w 302598"/>
                <a:gd name="connsiteY178" fmla="*/ 315248 h 354305"/>
                <a:gd name="connsiteX179" fmla="*/ 79476 w 302598"/>
                <a:gd name="connsiteY179" fmla="*/ 315486 h 354305"/>
                <a:gd name="connsiteX180" fmla="*/ 81181 w 302598"/>
                <a:gd name="connsiteY180" fmla="*/ 314759 h 354305"/>
                <a:gd name="connsiteX181" fmla="*/ 82371 w 302598"/>
                <a:gd name="connsiteY181" fmla="*/ 315010 h 354305"/>
                <a:gd name="connsiteX182" fmla="*/ 82569 w 302598"/>
                <a:gd name="connsiteY182" fmla="*/ 315711 h 354305"/>
                <a:gd name="connsiteX183" fmla="*/ 82833 w 302598"/>
                <a:gd name="connsiteY183" fmla="*/ 316081 h 354305"/>
                <a:gd name="connsiteX184" fmla="*/ 83640 w 302598"/>
                <a:gd name="connsiteY184" fmla="*/ 316253 h 354305"/>
                <a:gd name="connsiteX185" fmla="*/ 84710 w 302598"/>
                <a:gd name="connsiteY185" fmla="*/ 317151 h 354305"/>
                <a:gd name="connsiteX186" fmla="*/ 86164 w 302598"/>
                <a:gd name="connsiteY186" fmla="*/ 319570 h 354305"/>
                <a:gd name="connsiteX187" fmla="*/ 87301 w 302598"/>
                <a:gd name="connsiteY187" fmla="*/ 322954 h 354305"/>
                <a:gd name="connsiteX188" fmla="*/ 88133 w 302598"/>
                <a:gd name="connsiteY188" fmla="*/ 327289 h 354305"/>
                <a:gd name="connsiteX189" fmla="*/ 89336 w 302598"/>
                <a:gd name="connsiteY189" fmla="*/ 329655 h 354305"/>
                <a:gd name="connsiteX190" fmla="*/ 90909 w 302598"/>
                <a:gd name="connsiteY190" fmla="*/ 330038 h 354305"/>
                <a:gd name="connsiteX191" fmla="*/ 91795 w 302598"/>
                <a:gd name="connsiteY191" fmla="*/ 330937 h 354305"/>
                <a:gd name="connsiteX192" fmla="*/ 91940 w 302598"/>
                <a:gd name="connsiteY192" fmla="*/ 331968 h 354305"/>
                <a:gd name="connsiteX193" fmla="*/ 92376 w 302598"/>
                <a:gd name="connsiteY193" fmla="*/ 332669 h 354305"/>
                <a:gd name="connsiteX194" fmla="*/ 93116 w 302598"/>
                <a:gd name="connsiteY194" fmla="*/ 333065 h 354305"/>
                <a:gd name="connsiteX195" fmla="*/ 94465 w 302598"/>
                <a:gd name="connsiteY195" fmla="*/ 332827 h 354305"/>
                <a:gd name="connsiteX196" fmla="*/ 95985 w 302598"/>
                <a:gd name="connsiteY196" fmla="*/ 334294 h 354305"/>
                <a:gd name="connsiteX197" fmla="*/ 97571 w 302598"/>
                <a:gd name="connsiteY197" fmla="*/ 337480 h 354305"/>
                <a:gd name="connsiteX198" fmla="*/ 97795 w 302598"/>
                <a:gd name="connsiteY198" fmla="*/ 338907 h 354305"/>
                <a:gd name="connsiteX199" fmla="*/ 97505 w 302598"/>
                <a:gd name="connsiteY199" fmla="*/ 339674 h 354305"/>
                <a:gd name="connsiteX200" fmla="*/ 97597 w 302598"/>
                <a:gd name="connsiteY200" fmla="*/ 340242 h 354305"/>
                <a:gd name="connsiteX201" fmla="*/ 98694 w 302598"/>
                <a:gd name="connsiteY201" fmla="*/ 340784 h 354305"/>
                <a:gd name="connsiteX202" fmla="*/ 99725 w 302598"/>
                <a:gd name="connsiteY202" fmla="*/ 341828 h 354305"/>
                <a:gd name="connsiteX203" fmla="*/ 100544 w 302598"/>
                <a:gd name="connsiteY203" fmla="*/ 343401 h 354305"/>
                <a:gd name="connsiteX204" fmla="*/ 102369 w 302598"/>
                <a:gd name="connsiteY204" fmla="*/ 344789 h 354305"/>
                <a:gd name="connsiteX205" fmla="*/ 105197 w 302598"/>
                <a:gd name="connsiteY205" fmla="*/ 346005 h 354305"/>
                <a:gd name="connsiteX206" fmla="*/ 107219 w 302598"/>
                <a:gd name="connsiteY206" fmla="*/ 347829 h 354305"/>
                <a:gd name="connsiteX207" fmla="*/ 108422 w 302598"/>
                <a:gd name="connsiteY207" fmla="*/ 350248 h 354305"/>
                <a:gd name="connsiteX208" fmla="*/ 110986 w 302598"/>
                <a:gd name="connsiteY208" fmla="*/ 352283 h 354305"/>
                <a:gd name="connsiteX209" fmla="*/ 111528 w 302598"/>
                <a:gd name="connsiteY209" fmla="*/ 352508 h 354305"/>
                <a:gd name="connsiteX210" fmla="*/ 115824 w 302598"/>
                <a:gd name="connsiteY210" fmla="*/ 354305 h 354305"/>
                <a:gd name="connsiteX211" fmla="*/ 116419 w 302598"/>
                <a:gd name="connsiteY211" fmla="*/ 353711 h 354305"/>
                <a:gd name="connsiteX212" fmla="*/ 117926 w 302598"/>
                <a:gd name="connsiteY212" fmla="*/ 352627 h 354305"/>
                <a:gd name="connsiteX213" fmla="*/ 119988 w 302598"/>
                <a:gd name="connsiteY213" fmla="*/ 350314 h 354305"/>
                <a:gd name="connsiteX214" fmla="*/ 121758 w 302598"/>
                <a:gd name="connsiteY214" fmla="*/ 347261 h 354305"/>
                <a:gd name="connsiteX215" fmla="*/ 122618 w 302598"/>
                <a:gd name="connsiteY215" fmla="*/ 343467 h 354305"/>
                <a:gd name="connsiteX216" fmla="*/ 123040 w 302598"/>
                <a:gd name="connsiteY216" fmla="*/ 340202 h 354305"/>
                <a:gd name="connsiteX217" fmla="*/ 123860 w 302598"/>
                <a:gd name="connsiteY217" fmla="*/ 337440 h 354305"/>
                <a:gd name="connsiteX218" fmla="*/ 124878 w 302598"/>
                <a:gd name="connsiteY218" fmla="*/ 335101 h 354305"/>
                <a:gd name="connsiteX219" fmla="*/ 127032 w 302598"/>
                <a:gd name="connsiteY219" fmla="*/ 332655 h 354305"/>
                <a:gd name="connsiteX220" fmla="*/ 129041 w 302598"/>
                <a:gd name="connsiteY220" fmla="*/ 330924 h 354305"/>
                <a:gd name="connsiteX221" fmla="*/ 131420 w 302598"/>
                <a:gd name="connsiteY221" fmla="*/ 329126 h 354305"/>
                <a:gd name="connsiteX222" fmla="*/ 132583 w 302598"/>
                <a:gd name="connsiteY222" fmla="*/ 329443 h 354305"/>
                <a:gd name="connsiteX223" fmla="*/ 134725 w 302598"/>
                <a:gd name="connsiteY223" fmla="*/ 331955 h 354305"/>
                <a:gd name="connsiteX224" fmla="*/ 139430 w 302598"/>
                <a:gd name="connsiteY224" fmla="*/ 336991 h 354305"/>
                <a:gd name="connsiteX225" fmla="*/ 143329 w 302598"/>
                <a:gd name="connsiteY225" fmla="*/ 340824 h 354305"/>
                <a:gd name="connsiteX226" fmla="*/ 144730 w 302598"/>
                <a:gd name="connsiteY226" fmla="*/ 342846 h 354305"/>
                <a:gd name="connsiteX227" fmla="*/ 146026 w 302598"/>
                <a:gd name="connsiteY227" fmla="*/ 342859 h 354305"/>
                <a:gd name="connsiteX228" fmla="*/ 148114 w 302598"/>
                <a:gd name="connsiteY228" fmla="*/ 339145 h 354305"/>
                <a:gd name="connsiteX229" fmla="*/ 150255 w 302598"/>
                <a:gd name="connsiteY229" fmla="*/ 335946 h 354305"/>
                <a:gd name="connsiteX230" fmla="*/ 151154 w 302598"/>
                <a:gd name="connsiteY230" fmla="*/ 335167 h 354305"/>
                <a:gd name="connsiteX231" fmla="*/ 153877 w 302598"/>
                <a:gd name="connsiteY231" fmla="*/ 334823 h 354305"/>
                <a:gd name="connsiteX232" fmla="*/ 156190 w 302598"/>
                <a:gd name="connsiteY232" fmla="*/ 334678 h 354305"/>
                <a:gd name="connsiteX233" fmla="*/ 158199 w 302598"/>
                <a:gd name="connsiteY233" fmla="*/ 334730 h 354305"/>
                <a:gd name="connsiteX234" fmla="*/ 161887 w 302598"/>
                <a:gd name="connsiteY234" fmla="*/ 335352 h 354305"/>
                <a:gd name="connsiteX235" fmla="*/ 163565 w 302598"/>
                <a:gd name="connsiteY235" fmla="*/ 335920 h 354305"/>
                <a:gd name="connsiteX236" fmla="*/ 165138 w 302598"/>
                <a:gd name="connsiteY236" fmla="*/ 336264 h 354305"/>
                <a:gd name="connsiteX237" fmla="*/ 169777 w 302598"/>
                <a:gd name="connsiteY237" fmla="*/ 336541 h 354305"/>
                <a:gd name="connsiteX238" fmla="*/ 174403 w 302598"/>
                <a:gd name="connsiteY238" fmla="*/ 335761 h 354305"/>
                <a:gd name="connsiteX239" fmla="*/ 178805 w 302598"/>
                <a:gd name="connsiteY239" fmla="*/ 334744 h 354305"/>
                <a:gd name="connsiteX240" fmla="*/ 182056 w 302598"/>
                <a:gd name="connsiteY240" fmla="*/ 334149 h 354305"/>
                <a:gd name="connsiteX241" fmla="*/ 182254 w 302598"/>
                <a:gd name="connsiteY241" fmla="*/ 332642 h 354305"/>
                <a:gd name="connsiteX242" fmla="*/ 182122 w 302598"/>
                <a:gd name="connsiteY242" fmla="*/ 330858 h 354305"/>
                <a:gd name="connsiteX243" fmla="*/ 182678 w 302598"/>
                <a:gd name="connsiteY243" fmla="*/ 329496 h 354305"/>
                <a:gd name="connsiteX244" fmla="*/ 183722 w 302598"/>
                <a:gd name="connsiteY244" fmla="*/ 328241 h 354305"/>
                <a:gd name="connsiteX245" fmla="*/ 184594 w 302598"/>
                <a:gd name="connsiteY245" fmla="*/ 327963 h 354305"/>
                <a:gd name="connsiteX246" fmla="*/ 184858 w 302598"/>
                <a:gd name="connsiteY246" fmla="*/ 332246 h 354305"/>
                <a:gd name="connsiteX247" fmla="*/ 185876 w 302598"/>
                <a:gd name="connsiteY247" fmla="*/ 332893 h 354305"/>
                <a:gd name="connsiteX248" fmla="*/ 188757 w 302598"/>
                <a:gd name="connsiteY248" fmla="*/ 333078 h 354305"/>
                <a:gd name="connsiteX249" fmla="*/ 198485 w 302598"/>
                <a:gd name="connsiteY249" fmla="*/ 333078 h 354305"/>
                <a:gd name="connsiteX250" fmla="*/ 203521 w 302598"/>
                <a:gd name="connsiteY250" fmla="*/ 333078 h 354305"/>
                <a:gd name="connsiteX251" fmla="*/ 228701 w 302598"/>
                <a:gd name="connsiteY251" fmla="*/ 333078 h 354305"/>
                <a:gd name="connsiteX252" fmla="*/ 233736 w 302598"/>
                <a:gd name="connsiteY252" fmla="*/ 333078 h 354305"/>
                <a:gd name="connsiteX253" fmla="*/ 258915 w 302598"/>
                <a:gd name="connsiteY253" fmla="*/ 333078 h 354305"/>
                <a:gd name="connsiteX254" fmla="*/ 268987 w 302598"/>
                <a:gd name="connsiteY254" fmla="*/ 333078 h 354305"/>
                <a:gd name="connsiteX255" fmla="*/ 279244 w 302598"/>
                <a:gd name="connsiteY255" fmla="*/ 333078 h 354305"/>
                <a:gd name="connsiteX256" fmla="*/ 280817 w 302598"/>
                <a:gd name="connsiteY256" fmla="*/ 324791 h 354305"/>
                <a:gd name="connsiteX257" fmla="*/ 282257 w 302598"/>
                <a:gd name="connsiteY257" fmla="*/ 317204 h 354305"/>
                <a:gd name="connsiteX258" fmla="*/ 283473 w 302598"/>
                <a:gd name="connsiteY258" fmla="*/ 310847 h 354305"/>
                <a:gd name="connsiteX259" fmla="*/ 279878 w 302598"/>
                <a:gd name="connsiteY259" fmla="*/ 306353 h 354305"/>
                <a:gd name="connsiteX260" fmla="*/ 277023 w 302598"/>
                <a:gd name="connsiteY260" fmla="*/ 302771 h 354305"/>
                <a:gd name="connsiteX261" fmla="*/ 276495 w 302598"/>
                <a:gd name="connsiteY261" fmla="*/ 295964 h 354305"/>
                <a:gd name="connsiteX262" fmla="*/ 275953 w 302598"/>
                <a:gd name="connsiteY262" fmla="*/ 288932 h 354305"/>
                <a:gd name="connsiteX263" fmla="*/ 275411 w 302598"/>
                <a:gd name="connsiteY263" fmla="*/ 281914 h 354305"/>
                <a:gd name="connsiteX264" fmla="*/ 274869 w 302598"/>
                <a:gd name="connsiteY264" fmla="*/ 274882 h 354305"/>
                <a:gd name="connsiteX265" fmla="*/ 274327 w 302598"/>
                <a:gd name="connsiteY265" fmla="*/ 267850 h 354305"/>
                <a:gd name="connsiteX266" fmla="*/ 273798 w 302598"/>
                <a:gd name="connsiteY266" fmla="*/ 260819 h 354305"/>
                <a:gd name="connsiteX267" fmla="*/ 273270 w 302598"/>
                <a:gd name="connsiteY267" fmla="*/ 253800 h 354305"/>
                <a:gd name="connsiteX268" fmla="*/ 272741 w 302598"/>
                <a:gd name="connsiteY268" fmla="*/ 246782 h 354305"/>
                <a:gd name="connsiteX269" fmla="*/ 272212 w 302598"/>
                <a:gd name="connsiteY269" fmla="*/ 239764 h 354305"/>
                <a:gd name="connsiteX270" fmla="*/ 271684 w 302598"/>
                <a:gd name="connsiteY270" fmla="*/ 232745 h 354305"/>
                <a:gd name="connsiteX271" fmla="*/ 271155 w 302598"/>
                <a:gd name="connsiteY271" fmla="*/ 225727 h 354305"/>
                <a:gd name="connsiteX272" fmla="*/ 270639 w 302598"/>
                <a:gd name="connsiteY272" fmla="*/ 218708 h 354305"/>
                <a:gd name="connsiteX273" fmla="*/ 270110 w 302598"/>
                <a:gd name="connsiteY273" fmla="*/ 211690 h 354305"/>
                <a:gd name="connsiteX274" fmla="*/ 269595 w 302598"/>
                <a:gd name="connsiteY274" fmla="*/ 204671 h 354305"/>
                <a:gd name="connsiteX275" fmla="*/ 269079 w 302598"/>
                <a:gd name="connsiteY275" fmla="*/ 197653 h 354305"/>
                <a:gd name="connsiteX276" fmla="*/ 268564 w 302598"/>
                <a:gd name="connsiteY276" fmla="*/ 190635 h 354305"/>
                <a:gd name="connsiteX277" fmla="*/ 268049 w 302598"/>
                <a:gd name="connsiteY277" fmla="*/ 183616 h 354305"/>
                <a:gd name="connsiteX278" fmla="*/ 267533 w 302598"/>
                <a:gd name="connsiteY278" fmla="*/ 176598 h 354305"/>
                <a:gd name="connsiteX279" fmla="*/ 267018 w 302598"/>
                <a:gd name="connsiteY279" fmla="*/ 169579 h 354305"/>
                <a:gd name="connsiteX280" fmla="*/ 266502 w 302598"/>
                <a:gd name="connsiteY280" fmla="*/ 162561 h 354305"/>
                <a:gd name="connsiteX281" fmla="*/ 265987 w 302598"/>
                <a:gd name="connsiteY281" fmla="*/ 155542 h 354305"/>
                <a:gd name="connsiteX282" fmla="*/ 265471 w 302598"/>
                <a:gd name="connsiteY282" fmla="*/ 148524 h 354305"/>
                <a:gd name="connsiteX283" fmla="*/ 264969 w 302598"/>
                <a:gd name="connsiteY283" fmla="*/ 141505 h 354305"/>
                <a:gd name="connsiteX284" fmla="*/ 264467 w 302598"/>
                <a:gd name="connsiteY284" fmla="*/ 134487 h 354305"/>
                <a:gd name="connsiteX285" fmla="*/ 263964 w 302598"/>
                <a:gd name="connsiteY285" fmla="*/ 127469 h 354305"/>
                <a:gd name="connsiteX286" fmla="*/ 263475 w 302598"/>
                <a:gd name="connsiteY286" fmla="*/ 120450 h 354305"/>
                <a:gd name="connsiteX287" fmla="*/ 262986 w 302598"/>
                <a:gd name="connsiteY287" fmla="*/ 113432 h 354305"/>
                <a:gd name="connsiteX288" fmla="*/ 262497 w 302598"/>
                <a:gd name="connsiteY288" fmla="*/ 106400 h 354305"/>
                <a:gd name="connsiteX289" fmla="*/ 262008 w 302598"/>
                <a:gd name="connsiteY289" fmla="*/ 99368 h 354305"/>
                <a:gd name="connsiteX290" fmla="*/ 261532 w 302598"/>
                <a:gd name="connsiteY290" fmla="*/ 92337 h 354305"/>
                <a:gd name="connsiteX291" fmla="*/ 261057 w 302598"/>
                <a:gd name="connsiteY291" fmla="*/ 85305 h 354305"/>
                <a:gd name="connsiteX292" fmla="*/ 260581 w 302598"/>
                <a:gd name="connsiteY292" fmla="*/ 78274 h 354305"/>
                <a:gd name="connsiteX293" fmla="*/ 260118 w 302598"/>
                <a:gd name="connsiteY293" fmla="*/ 71242 h 354305"/>
                <a:gd name="connsiteX294" fmla="*/ 259682 w 302598"/>
                <a:gd name="connsiteY294" fmla="*/ 64805 h 354305"/>
                <a:gd name="connsiteX295" fmla="*/ 267137 w 302598"/>
                <a:gd name="connsiteY295" fmla="*/ 64805 h 354305"/>
                <a:gd name="connsiteX296" fmla="*/ 274975 w 302598"/>
                <a:gd name="connsiteY296" fmla="*/ 64831 h 35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02598" h="354305">
                  <a:moveTo>
                    <a:pt x="15438" y="214228"/>
                  </a:moveTo>
                  <a:lnTo>
                    <a:pt x="16350" y="209720"/>
                  </a:lnTo>
                  <a:lnTo>
                    <a:pt x="15107" y="210196"/>
                  </a:lnTo>
                  <a:lnTo>
                    <a:pt x="14394" y="211531"/>
                  </a:lnTo>
                  <a:lnTo>
                    <a:pt x="12900" y="214122"/>
                  </a:lnTo>
                  <a:lnTo>
                    <a:pt x="13098" y="215933"/>
                  </a:lnTo>
                  <a:lnTo>
                    <a:pt x="13759" y="216977"/>
                  </a:lnTo>
                  <a:lnTo>
                    <a:pt x="15438" y="214228"/>
                  </a:lnTo>
                  <a:close/>
                  <a:moveTo>
                    <a:pt x="274975" y="64831"/>
                  </a:moveTo>
                  <a:lnTo>
                    <a:pt x="282720" y="64831"/>
                  </a:lnTo>
                  <a:lnTo>
                    <a:pt x="294087" y="64831"/>
                  </a:lnTo>
                  <a:lnTo>
                    <a:pt x="302599" y="64831"/>
                  </a:lnTo>
                  <a:lnTo>
                    <a:pt x="297206" y="60879"/>
                  </a:lnTo>
                  <a:lnTo>
                    <a:pt x="291853" y="56954"/>
                  </a:lnTo>
                  <a:lnTo>
                    <a:pt x="286117" y="52737"/>
                  </a:lnTo>
                  <a:lnTo>
                    <a:pt x="282376" y="50120"/>
                  </a:lnTo>
                  <a:lnTo>
                    <a:pt x="277922" y="46988"/>
                  </a:lnTo>
                  <a:lnTo>
                    <a:pt x="273468" y="43855"/>
                  </a:lnTo>
                  <a:lnTo>
                    <a:pt x="269014" y="40723"/>
                  </a:lnTo>
                  <a:lnTo>
                    <a:pt x="264572" y="37590"/>
                  </a:lnTo>
                  <a:lnTo>
                    <a:pt x="260131" y="34458"/>
                  </a:lnTo>
                  <a:lnTo>
                    <a:pt x="255690" y="31325"/>
                  </a:lnTo>
                  <a:lnTo>
                    <a:pt x="251249" y="28193"/>
                  </a:lnTo>
                  <a:lnTo>
                    <a:pt x="246822" y="25060"/>
                  </a:lnTo>
                  <a:lnTo>
                    <a:pt x="242394" y="21928"/>
                  </a:lnTo>
                  <a:lnTo>
                    <a:pt x="237966" y="18795"/>
                  </a:lnTo>
                  <a:lnTo>
                    <a:pt x="233538" y="15663"/>
                  </a:lnTo>
                  <a:lnTo>
                    <a:pt x="229123" y="12530"/>
                  </a:lnTo>
                  <a:lnTo>
                    <a:pt x="224709" y="9398"/>
                  </a:lnTo>
                  <a:lnTo>
                    <a:pt x="220294" y="6265"/>
                  </a:lnTo>
                  <a:lnTo>
                    <a:pt x="215879" y="3133"/>
                  </a:lnTo>
                  <a:lnTo>
                    <a:pt x="211478" y="0"/>
                  </a:lnTo>
                  <a:lnTo>
                    <a:pt x="211280" y="4705"/>
                  </a:lnTo>
                  <a:lnTo>
                    <a:pt x="211042" y="10296"/>
                  </a:lnTo>
                  <a:lnTo>
                    <a:pt x="210804" y="15901"/>
                  </a:lnTo>
                  <a:lnTo>
                    <a:pt x="210540" y="22271"/>
                  </a:lnTo>
                  <a:lnTo>
                    <a:pt x="210275" y="28616"/>
                  </a:lnTo>
                  <a:lnTo>
                    <a:pt x="210090" y="33242"/>
                  </a:lnTo>
                  <a:lnTo>
                    <a:pt x="209958" y="36467"/>
                  </a:lnTo>
                  <a:lnTo>
                    <a:pt x="186973" y="36467"/>
                  </a:lnTo>
                  <a:lnTo>
                    <a:pt x="182453" y="36467"/>
                  </a:lnTo>
                  <a:lnTo>
                    <a:pt x="150850" y="36467"/>
                  </a:lnTo>
                  <a:lnTo>
                    <a:pt x="146330" y="36467"/>
                  </a:lnTo>
                  <a:lnTo>
                    <a:pt x="129160" y="36467"/>
                  </a:lnTo>
                  <a:lnTo>
                    <a:pt x="129002" y="39837"/>
                  </a:lnTo>
                  <a:lnTo>
                    <a:pt x="128817" y="43684"/>
                  </a:lnTo>
                  <a:lnTo>
                    <a:pt x="128645" y="47530"/>
                  </a:lnTo>
                  <a:lnTo>
                    <a:pt x="128473" y="51376"/>
                  </a:lnTo>
                  <a:lnTo>
                    <a:pt x="128301" y="55222"/>
                  </a:lnTo>
                  <a:lnTo>
                    <a:pt x="128129" y="59069"/>
                  </a:lnTo>
                  <a:lnTo>
                    <a:pt x="127957" y="62915"/>
                  </a:lnTo>
                  <a:lnTo>
                    <a:pt x="127786" y="66761"/>
                  </a:lnTo>
                  <a:lnTo>
                    <a:pt x="127614" y="70607"/>
                  </a:lnTo>
                  <a:lnTo>
                    <a:pt x="127455" y="74454"/>
                  </a:lnTo>
                  <a:lnTo>
                    <a:pt x="127296" y="78300"/>
                  </a:lnTo>
                  <a:lnTo>
                    <a:pt x="127138" y="82146"/>
                  </a:lnTo>
                  <a:lnTo>
                    <a:pt x="126979" y="85992"/>
                  </a:lnTo>
                  <a:lnTo>
                    <a:pt x="126821" y="89839"/>
                  </a:lnTo>
                  <a:lnTo>
                    <a:pt x="126662" y="93685"/>
                  </a:lnTo>
                  <a:lnTo>
                    <a:pt x="126504" y="97531"/>
                  </a:lnTo>
                  <a:lnTo>
                    <a:pt x="126345" y="101377"/>
                  </a:lnTo>
                  <a:lnTo>
                    <a:pt x="126213" y="104814"/>
                  </a:lnTo>
                  <a:lnTo>
                    <a:pt x="125922" y="107894"/>
                  </a:lnTo>
                  <a:lnTo>
                    <a:pt x="124428" y="108806"/>
                  </a:lnTo>
                  <a:lnTo>
                    <a:pt x="120886" y="110445"/>
                  </a:lnTo>
                  <a:lnTo>
                    <a:pt x="117238" y="112123"/>
                  </a:lnTo>
                  <a:lnTo>
                    <a:pt x="112665" y="112890"/>
                  </a:lnTo>
                  <a:lnTo>
                    <a:pt x="111158" y="113445"/>
                  </a:lnTo>
                  <a:lnTo>
                    <a:pt x="108171" y="115665"/>
                  </a:lnTo>
                  <a:lnTo>
                    <a:pt x="104245" y="118587"/>
                  </a:lnTo>
                  <a:lnTo>
                    <a:pt x="100849" y="121111"/>
                  </a:lnTo>
                  <a:lnTo>
                    <a:pt x="98536" y="124389"/>
                  </a:lnTo>
                  <a:lnTo>
                    <a:pt x="97676" y="126187"/>
                  </a:lnTo>
                  <a:lnTo>
                    <a:pt x="97280" y="128090"/>
                  </a:lnTo>
                  <a:lnTo>
                    <a:pt x="97465" y="129901"/>
                  </a:lnTo>
                  <a:lnTo>
                    <a:pt x="98509" y="133535"/>
                  </a:lnTo>
                  <a:lnTo>
                    <a:pt x="98760" y="135359"/>
                  </a:lnTo>
                  <a:lnTo>
                    <a:pt x="98826" y="138545"/>
                  </a:lnTo>
                  <a:lnTo>
                    <a:pt x="98892" y="142008"/>
                  </a:lnTo>
                  <a:lnTo>
                    <a:pt x="98972" y="145748"/>
                  </a:lnTo>
                  <a:lnTo>
                    <a:pt x="99051" y="149489"/>
                  </a:lnTo>
                  <a:lnTo>
                    <a:pt x="99130" y="153467"/>
                  </a:lnTo>
                  <a:lnTo>
                    <a:pt x="99209" y="157446"/>
                  </a:lnTo>
                  <a:lnTo>
                    <a:pt x="99302" y="161450"/>
                  </a:lnTo>
                  <a:lnTo>
                    <a:pt x="99368" y="164424"/>
                  </a:lnTo>
                  <a:lnTo>
                    <a:pt x="99448" y="168178"/>
                  </a:lnTo>
                  <a:lnTo>
                    <a:pt x="95747" y="168178"/>
                  </a:lnTo>
                  <a:lnTo>
                    <a:pt x="90143" y="168178"/>
                  </a:lnTo>
                  <a:lnTo>
                    <a:pt x="84538" y="168191"/>
                  </a:lnTo>
                  <a:lnTo>
                    <a:pt x="78934" y="168205"/>
                  </a:lnTo>
                  <a:lnTo>
                    <a:pt x="73330" y="168205"/>
                  </a:lnTo>
                  <a:lnTo>
                    <a:pt x="67726" y="168218"/>
                  </a:lnTo>
                  <a:lnTo>
                    <a:pt x="62122" y="168231"/>
                  </a:lnTo>
                  <a:lnTo>
                    <a:pt x="56518" y="168244"/>
                  </a:lnTo>
                  <a:lnTo>
                    <a:pt x="50913" y="168257"/>
                  </a:lnTo>
                  <a:lnTo>
                    <a:pt x="45309" y="168271"/>
                  </a:lnTo>
                  <a:lnTo>
                    <a:pt x="39705" y="168271"/>
                  </a:lnTo>
                  <a:lnTo>
                    <a:pt x="34101" y="168284"/>
                  </a:lnTo>
                  <a:lnTo>
                    <a:pt x="28496" y="168297"/>
                  </a:lnTo>
                  <a:lnTo>
                    <a:pt x="22892" y="168310"/>
                  </a:lnTo>
                  <a:lnTo>
                    <a:pt x="17288" y="168324"/>
                  </a:lnTo>
                  <a:lnTo>
                    <a:pt x="11684" y="168337"/>
                  </a:lnTo>
                  <a:lnTo>
                    <a:pt x="6080" y="168337"/>
                  </a:lnTo>
                  <a:lnTo>
                    <a:pt x="2947" y="168337"/>
                  </a:lnTo>
                  <a:lnTo>
                    <a:pt x="1718" y="173611"/>
                  </a:lnTo>
                  <a:lnTo>
                    <a:pt x="661" y="177404"/>
                  </a:lnTo>
                  <a:lnTo>
                    <a:pt x="0" y="180484"/>
                  </a:lnTo>
                  <a:lnTo>
                    <a:pt x="278" y="183101"/>
                  </a:lnTo>
                  <a:lnTo>
                    <a:pt x="1771" y="176505"/>
                  </a:lnTo>
                  <a:lnTo>
                    <a:pt x="2471" y="175461"/>
                  </a:lnTo>
                  <a:lnTo>
                    <a:pt x="3569" y="174377"/>
                  </a:lnTo>
                  <a:lnTo>
                    <a:pt x="4798" y="175183"/>
                  </a:lnTo>
                  <a:lnTo>
                    <a:pt x="8089" y="183087"/>
                  </a:lnTo>
                  <a:lnTo>
                    <a:pt x="10481" y="187938"/>
                  </a:lnTo>
                  <a:lnTo>
                    <a:pt x="11909" y="188784"/>
                  </a:lnTo>
                  <a:lnTo>
                    <a:pt x="12649" y="187383"/>
                  </a:lnTo>
                  <a:lnTo>
                    <a:pt x="12821" y="185810"/>
                  </a:lnTo>
                  <a:lnTo>
                    <a:pt x="14050" y="186365"/>
                  </a:lnTo>
                  <a:lnTo>
                    <a:pt x="15213" y="187423"/>
                  </a:lnTo>
                  <a:lnTo>
                    <a:pt x="17288" y="194098"/>
                  </a:lnTo>
                  <a:lnTo>
                    <a:pt x="20090" y="199411"/>
                  </a:lnTo>
                  <a:lnTo>
                    <a:pt x="19244" y="201856"/>
                  </a:lnTo>
                  <a:lnTo>
                    <a:pt x="19284" y="205821"/>
                  </a:lnTo>
                  <a:lnTo>
                    <a:pt x="17804" y="211862"/>
                  </a:lnTo>
                  <a:lnTo>
                    <a:pt x="13482" y="220730"/>
                  </a:lnTo>
                  <a:lnTo>
                    <a:pt x="16958" y="219620"/>
                  </a:lnTo>
                  <a:lnTo>
                    <a:pt x="15226" y="222515"/>
                  </a:lnTo>
                  <a:lnTo>
                    <a:pt x="12662" y="223070"/>
                  </a:lnTo>
                  <a:lnTo>
                    <a:pt x="11658" y="223876"/>
                  </a:lnTo>
                  <a:lnTo>
                    <a:pt x="12517" y="226044"/>
                  </a:lnTo>
                  <a:lnTo>
                    <a:pt x="16548" y="229745"/>
                  </a:lnTo>
                  <a:lnTo>
                    <a:pt x="18663" y="234001"/>
                  </a:lnTo>
                  <a:lnTo>
                    <a:pt x="19892" y="242050"/>
                  </a:lnTo>
                  <a:lnTo>
                    <a:pt x="21267" y="247615"/>
                  </a:lnTo>
                  <a:lnTo>
                    <a:pt x="21875" y="256034"/>
                  </a:lnTo>
                  <a:lnTo>
                    <a:pt x="21914" y="265498"/>
                  </a:lnTo>
                  <a:lnTo>
                    <a:pt x="20355" y="275160"/>
                  </a:lnTo>
                  <a:lnTo>
                    <a:pt x="16812" y="285139"/>
                  </a:lnTo>
                  <a:lnTo>
                    <a:pt x="13098" y="292660"/>
                  </a:lnTo>
                  <a:lnTo>
                    <a:pt x="9873" y="301846"/>
                  </a:lnTo>
                  <a:lnTo>
                    <a:pt x="9279" y="306009"/>
                  </a:lnTo>
                  <a:lnTo>
                    <a:pt x="7758" y="310741"/>
                  </a:lnTo>
                  <a:lnTo>
                    <a:pt x="7322" y="323416"/>
                  </a:lnTo>
                  <a:lnTo>
                    <a:pt x="8221" y="321183"/>
                  </a:lnTo>
                  <a:lnTo>
                    <a:pt x="8948" y="316107"/>
                  </a:lnTo>
                  <a:lnTo>
                    <a:pt x="10019" y="313080"/>
                  </a:lnTo>
                  <a:lnTo>
                    <a:pt x="10944" y="312499"/>
                  </a:lnTo>
                  <a:lnTo>
                    <a:pt x="12173" y="310173"/>
                  </a:lnTo>
                  <a:lnTo>
                    <a:pt x="13693" y="306102"/>
                  </a:lnTo>
                  <a:lnTo>
                    <a:pt x="15332" y="303841"/>
                  </a:lnTo>
                  <a:lnTo>
                    <a:pt x="17090" y="303392"/>
                  </a:lnTo>
                  <a:lnTo>
                    <a:pt x="18438" y="303590"/>
                  </a:lnTo>
                  <a:lnTo>
                    <a:pt x="19377" y="304423"/>
                  </a:lnTo>
                  <a:lnTo>
                    <a:pt x="22192" y="304939"/>
                  </a:lnTo>
                  <a:lnTo>
                    <a:pt x="26884" y="305137"/>
                  </a:lnTo>
                  <a:lnTo>
                    <a:pt x="30545" y="304529"/>
                  </a:lnTo>
                  <a:lnTo>
                    <a:pt x="33162" y="303115"/>
                  </a:lnTo>
                  <a:lnTo>
                    <a:pt x="36559" y="302401"/>
                  </a:lnTo>
                  <a:lnTo>
                    <a:pt x="40736" y="302388"/>
                  </a:lnTo>
                  <a:lnTo>
                    <a:pt x="42957" y="301793"/>
                  </a:lnTo>
                  <a:lnTo>
                    <a:pt x="43208" y="300630"/>
                  </a:lnTo>
                  <a:lnTo>
                    <a:pt x="43763" y="300273"/>
                  </a:lnTo>
                  <a:lnTo>
                    <a:pt x="44622" y="300735"/>
                  </a:lnTo>
                  <a:lnTo>
                    <a:pt x="45454" y="300550"/>
                  </a:lnTo>
                  <a:lnTo>
                    <a:pt x="46261" y="299718"/>
                  </a:lnTo>
                  <a:lnTo>
                    <a:pt x="47027" y="299665"/>
                  </a:lnTo>
                  <a:lnTo>
                    <a:pt x="47768" y="300378"/>
                  </a:lnTo>
                  <a:lnTo>
                    <a:pt x="51257" y="300590"/>
                  </a:lnTo>
                  <a:lnTo>
                    <a:pt x="57509" y="300299"/>
                  </a:lnTo>
                  <a:lnTo>
                    <a:pt x="63192" y="302440"/>
                  </a:lnTo>
                  <a:lnTo>
                    <a:pt x="68334" y="307000"/>
                  </a:lnTo>
                  <a:lnTo>
                    <a:pt x="70964" y="310040"/>
                  </a:lnTo>
                  <a:lnTo>
                    <a:pt x="71083" y="311560"/>
                  </a:lnTo>
                  <a:lnTo>
                    <a:pt x="71916" y="313094"/>
                  </a:lnTo>
                  <a:lnTo>
                    <a:pt x="73449" y="314640"/>
                  </a:lnTo>
                  <a:lnTo>
                    <a:pt x="74890" y="314931"/>
                  </a:lnTo>
                  <a:lnTo>
                    <a:pt x="76238" y="313953"/>
                  </a:lnTo>
                  <a:lnTo>
                    <a:pt x="77269" y="314059"/>
                  </a:lnTo>
                  <a:lnTo>
                    <a:pt x="77983" y="315248"/>
                  </a:lnTo>
                  <a:lnTo>
                    <a:pt x="79476" y="315486"/>
                  </a:lnTo>
                  <a:lnTo>
                    <a:pt x="81181" y="314759"/>
                  </a:lnTo>
                  <a:lnTo>
                    <a:pt x="82371" y="315010"/>
                  </a:lnTo>
                  <a:lnTo>
                    <a:pt x="82569" y="315711"/>
                  </a:lnTo>
                  <a:lnTo>
                    <a:pt x="82833" y="316081"/>
                  </a:lnTo>
                  <a:lnTo>
                    <a:pt x="83640" y="316253"/>
                  </a:lnTo>
                  <a:lnTo>
                    <a:pt x="84710" y="317151"/>
                  </a:lnTo>
                  <a:lnTo>
                    <a:pt x="86164" y="319570"/>
                  </a:lnTo>
                  <a:lnTo>
                    <a:pt x="87301" y="322954"/>
                  </a:lnTo>
                  <a:lnTo>
                    <a:pt x="88133" y="327289"/>
                  </a:lnTo>
                  <a:lnTo>
                    <a:pt x="89336" y="329655"/>
                  </a:lnTo>
                  <a:lnTo>
                    <a:pt x="90909" y="330038"/>
                  </a:lnTo>
                  <a:lnTo>
                    <a:pt x="91795" y="330937"/>
                  </a:lnTo>
                  <a:lnTo>
                    <a:pt x="91940" y="331968"/>
                  </a:lnTo>
                  <a:lnTo>
                    <a:pt x="92376" y="332669"/>
                  </a:lnTo>
                  <a:lnTo>
                    <a:pt x="93116" y="333065"/>
                  </a:lnTo>
                  <a:lnTo>
                    <a:pt x="94465" y="332827"/>
                  </a:lnTo>
                  <a:lnTo>
                    <a:pt x="95985" y="334294"/>
                  </a:lnTo>
                  <a:lnTo>
                    <a:pt x="97571" y="337480"/>
                  </a:lnTo>
                  <a:lnTo>
                    <a:pt x="97795" y="338907"/>
                  </a:lnTo>
                  <a:lnTo>
                    <a:pt x="97505" y="339674"/>
                  </a:lnTo>
                  <a:lnTo>
                    <a:pt x="97597" y="340242"/>
                  </a:lnTo>
                  <a:lnTo>
                    <a:pt x="98694" y="340784"/>
                  </a:lnTo>
                  <a:lnTo>
                    <a:pt x="99725" y="341828"/>
                  </a:lnTo>
                  <a:lnTo>
                    <a:pt x="100544" y="343401"/>
                  </a:lnTo>
                  <a:lnTo>
                    <a:pt x="102369" y="344789"/>
                  </a:lnTo>
                  <a:lnTo>
                    <a:pt x="105197" y="346005"/>
                  </a:lnTo>
                  <a:lnTo>
                    <a:pt x="107219" y="347829"/>
                  </a:lnTo>
                  <a:lnTo>
                    <a:pt x="108422" y="350248"/>
                  </a:lnTo>
                  <a:lnTo>
                    <a:pt x="110986" y="352283"/>
                  </a:lnTo>
                  <a:lnTo>
                    <a:pt x="111528" y="352508"/>
                  </a:lnTo>
                  <a:lnTo>
                    <a:pt x="115824" y="354305"/>
                  </a:lnTo>
                  <a:lnTo>
                    <a:pt x="116419" y="353711"/>
                  </a:lnTo>
                  <a:lnTo>
                    <a:pt x="117926" y="352627"/>
                  </a:lnTo>
                  <a:lnTo>
                    <a:pt x="119988" y="350314"/>
                  </a:lnTo>
                  <a:lnTo>
                    <a:pt x="121758" y="347261"/>
                  </a:lnTo>
                  <a:lnTo>
                    <a:pt x="122618" y="343467"/>
                  </a:lnTo>
                  <a:lnTo>
                    <a:pt x="123040" y="340202"/>
                  </a:lnTo>
                  <a:lnTo>
                    <a:pt x="123860" y="337440"/>
                  </a:lnTo>
                  <a:lnTo>
                    <a:pt x="124878" y="335101"/>
                  </a:lnTo>
                  <a:lnTo>
                    <a:pt x="127032" y="332655"/>
                  </a:lnTo>
                  <a:lnTo>
                    <a:pt x="129041" y="330924"/>
                  </a:lnTo>
                  <a:lnTo>
                    <a:pt x="131420" y="329126"/>
                  </a:lnTo>
                  <a:lnTo>
                    <a:pt x="132583" y="329443"/>
                  </a:lnTo>
                  <a:lnTo>
                    <a:pt x="134725" y="331955"/>
                  </a:lnTo>
                  <a:lnTo>
                    <a:pt x="139430" y="336991"/>
                  </a:lnTo>
                  <a:lnTo>
                    <a:pt x="143329" y="340824"/>
                  </a:lnTo>
                  <a:lnTo>
                    <a:pt x="144730" y="342846"/>
                  </a:lnTo>
                  <a:lnTo>
                    <a:pt x="146026" y="342859"/>
                  </a:lnTo>
                  <a:lnTo>
                    <a:pt x="148114" y="339145"/>
                  </a:lnTo>
                  <a:lnTo>
                    <a:pt x="150255" y="335946"/>
                  </a:lnTo>
                  <a:lnTo>
                    <a:pt x="151154" y="335167"/>
                  </a:lnTo>
                  <a:lnTo>
                    <a:pt x="153877" y="334823"/>
                  </a:lnTo>
                  <a:lnTo>
                    <a:pt x="156190" y="334678"/>
                  </a:lnTo>
                  <a:lnTo>
                    <a:pt x="158199" y="334730"/>
                  </a:lnTo>
                  <a:lnTo>
                    <a:pt x="161887" y="335352"/>
                  </a:lnTo>
                  <a:lnTo>
                    <a:pt x="163565" y="335920"/>
                  </a:lnTo>
                  <a:lnTo>
                    <a:pt x="165138" y="336264"/>
                  </a:lnTo>
                  <a:lnTo>
                    <a:pt x="169777" y="336541"/>
                  </a:lnTo>
                  <a:lnTo>
                    <a:pt x="174403" y="335761"/>
                  </a:lnTo>
                  <a:lnTo>
                    <a:pt x="178805" y="334744"/>
                  </a:lnTo>
                  <a:lnTo>
                    <a:pt x="182056" y="334149"/>
                  </a:lnTo>
                  <a:lnTo>
                    <a:pt x="182254" y="332642"/>
                  </a:lnTo>
                  <a:lnTo>
                    <a:pt x="182122" y="330858"/>
                  </a:lnTo>
                  <a:lnTo>
                    <a:pt x="182678" y="329496"/>
                  </a:lnTo>
                  <a:lnTo>
                    <a:pt x="183722" y="328241"/>
                  </a:lnTo>
                  <a:lnTo>
                    <a:pt x="184594" y="327963"/>
                  </a:lnTo>
                  <a:lnTo>
                    <a:pt x="184858" y="332246"/>
                  </a:lnTo>
                  <a:lnTo>
                    <a:pt x="185876" y="332893"/>
                  </a:lnTo>
                  <a:lnTo>
                    <a:pt x="188757" y="333078"/>
                  </a:lnTo>
                  <a:lnTo>
                    <a:pt x="198485" y="333078"/>
                  </a:lnTo>
                  <a:lnTo>
                    <a:pt x="203521" y="333078"/>
                  </a:lnTo>
                  <a:lnTo>
                    <a:pt x="228701" y="333078"/>
                  </a:lnTo>
                  <a:lnTo>
                    <a:pt x="233736" y="333078"/>
                  </a:lnTo>
                  <a:lnTo>
                    <a:pt x="258915" y="333078"/>
                  </a:lnTo>
                  <a:lnTo>
                    <a:pt x="268987" y="333078"/>
                  </a:lnTo>
                  <a:lnTo>
                    <a:pt x="279244" y="333078"/>
                  </a:lnTo>
                  <a:lnTo>
                    <a:pt x="280817" y="324791"/>
                  </a:lnTo>
                  <a:lnTo>
                    <a:pt x="282257" y="317204"/>
                  </a:lnTo>
                  <a:lnTo>
                    <a:pt x="283473" y="310847"/>
                  </a:lnTo>
                  <a:lnTo>
                    <a:pt x="279878" y="306353"/>
                  </a:lnTo>
                  <a:lnTo>
                    <a:pt x="277023" y="302771"/>
                  </a:lnTo>
                  <a:lnTo>
                    <a:pt x="276495" y="295964"/>
                  </a:lnTo>
                  <a:lnTo>
                    <a:pt x="275953" y="288932"/>
                  </a:lnTo>
                  <a:lnTo>
                    <a:pt x="275411" y="281914"/>
                  </a:lnTo>
                  <a:lnTo>
                    <a:pt x="274869" y="274882"/>
                  </a:lnTo>
                  <a:lnTo>
                    <a:pt x="274327" y="267850"/>
                  </a:lnTo>
                  <a:lnTo>
                    <a:pt x="273798" y="260819"/>
                  </a:lnTo>
                  <a:lnTo>
                    <a:pt x="273270" y="253800"/>
                  </a:lnTo>
                  <a:lnTo>
                    <a:pt x="272741" y="246782"/>
                  </a:lnTo>
                  <a:lnTo>
                    <a:pt x="272212" y="239764"/>
                  </a:lnTo>
                  <a:lnTo>
                    <a:pt x="271684" y="232745"/>
                  </a:lnTo>
                  <a:lnTo>
                    <a:pt x="271155" y="225727"/>
                  </a:lnTo>
                  <a:lnTo>
                    <a:pt x="270639" y="218708"/>
                  </a:lnTo>
                  <a:lnTo>
                    <a:pt x="270110" y="211690"/>
                  </a:lnTo>
                  <a:lnTo>
                    <a:pt x="269595" y="204671"/>
                  </a:lnTo>
                  <a:lnTo>
                    <a:pt x="269079" y="197653"/>
                  </a:lnTo>
                  <a:lnTo>
                    <a:pt x="268564" y="190635"/>
                  </a:lnTo>
                  <a:lnTo>
                    <a:pt x="268049" y="183616"/>
                  </a:lnTo>
                  <a:lnTo>
                    <a:pt x="267533" y="176598"/>
                  </a:lnTo>
                  <a:lnTo>
                    <a:pt x="267018" y="169579"/>
                  </a:lnTo>
                  <a:lnTo>
                    <a:pt x="266502" y="162561"/>
                  </a:lnTo>
                  <a:lnTo>
                    <a:pt x="265987" y="155542"/>
                  </a:lnTo>
                  <a:lnTo>
                    <a:pt x="265471" y="148524"/>
                  </a:lnTo>
                  <a:lnTo>
                    <a:pt x="264969" y="141505"/>
                  </a:lnTo>
                  <a:lnTo>
                    <a:pt x="264467" y="134487"/>
                  </a:lnTo>
                  <a:lnTo>
                    <a:pt x="263964" y="127469"/>
                  </a:lnTo>
                  <a:lnTo>
                    <a:pt x="263475" y="120450"/>
                  </a:lnTo>
                  <a:lnTo>
                    <a:pt x="262986" y="113432"/>
                  </a:lnTo>
                  <a:lnTo>
                    <a:pt x="262497" y="106400"/>
                  </a:lnTo>
                  <a:lnTo>
                    <a:pt x="262008" y="99368"/>
                  </a:lnTo>
                  <a:lnTo>
                    <a:pt x="261532" y="92337"/>
                  </a:lnTo>
                  <a:lnTo>
                    <a:pt x="261057" y="85305"/>
                  </a:lnTo>
                  <a:lnTo>
                    <a:pt x="260581" y="78274"/>
                  </a:lnTo>
                  <a:lnTo>
                    <a:pt x="260118" y="71242"/>
                  </a:lnTo>
                  <a:lnTo>
                    <a:pt x="259682" y="64805"/>
                  </a:lnTo>
                  <a:lnTo>
                    <a:pt x="267137" y="64805"/>
                  </a:lnTo>
                  <a:lnTo>
                    <a:pt x="274975" y="6483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8" name="Volný tvar: obrazec 125">
              <a:extLst>
                <a:ext uri="{FF2B5EF4-FFF2-40B4-BE49-F238E27FC236}">
                  <a16:creationId xmlns:a16="http://schemas.microsoft.com/office/drawing/2014/main" id="{12E462AD-4525-ACFF-E1D0-CBD80930DEEB}"/>
                </a:ext>
              </a:extLst>
            </p:cNvPr>
            <p:cNvSpPr/>
            <p:nvPr/>
          </p:nvSpPr>
          <p:spPr>
            <a:xfrm>
              <a:off x="2942717" y="4137977"/>
              <a:ext cx="435054" cy="446128"/>
            </a:xfrm>
            <a:custGeom>
              <a:avLst/>
              <a:gdLst>
                <a:gd name="connsiteX0" fmla="*/ 401359 w 409170"/>
                <a:gd name="connsiteY0" fmla="*/ 167002 h 419586"/>
                <a:gd name="connsiteX1" fmla="*/ 395782 w 409170"/>
                <a:gd name="connsiteY1" fmla="*/ 168191 h 419586"/>
                <a:gd name="connsiteX2" fmla="*/ 389768 w 409170"/>
                <a:gd name="connsiteY2" fmla="*/ 169473 h 419586"/>
                <a:gd name="connsiteX3" fmla="*/ 388829 w 409170"/>
                <a:gd name="connsiteY3" fmla="*/ 169698 h 419586"/>
                <a:gd name="connsiteX4" fmla="*/ 387732 w 409170"/>
                <a:gd name="connsiteY4" fmla="*/ 169751 h 419586"/>
                <a:gd name="connsiteX5" fmla="*/ 386926 w 409170"/>
                <a:gd name="connsiteY5" fmla="*/ 169698 h 419586"/>
                <a:gd name="connsiteX6" fmla="*/ 385274 w 409170"/>
                <a:gd name="connsiteY6" fmla="*/ 168998 h 419586"/>
                <a:gd name="connsiteX7" fmla="*/ 383291 w 409170"/>
                <a:gd name="connsiteY7" fmla="*/ 167306 h 419586"/>
                <a:gd name="connsiteX8" fmla="*/ 381956 w 409170"/>
                <a:gd name="connsiteY8" fmla="*/ 166460 h 419586"/>
                <a:gd name="connsiteX9" fmla="*/ 381639 w 409170"/>
                <a:gd name="connsiteY9" fmla="*/ 165125 h 419586"/>
                <a:gd name="connsiteX10" fmla="*/ 382445 w 409170"/>
                <a:gd name="connsiteY10" fmla="*/ 163380 h 419586"/>
                <a:gd name="connsiteX11" fmla="*/ 383423 w 409170"/>
                <a:gd name="connsiteY11" fmla="*/ 161794 h 419586"/>
                <a:gd name="connsiteX12" fmla="*/ 383807 w 409170"/>
                <a:gd name="connsiteY12" fmla="*/ 160552 h 419586"/>
                <a:gd name="connsiteX13" fmla="*/ 384494 w 409170"/>
                <a:gd name="connsiteY13" fmla="*/ 159613 h 419586"/>
                <a:gd name="connsiteX14" fmla="*/ 385353 w 409170"/>
                <a:gd name="connsiteY14" fmla="*/ 158847 h 419586"/>
                <a:gd name="connsiteX15" fmla="*/ 385406 w 409170"/>
                <a:gd name="connsiteY15" fmla="*/ 157763 h 419586"/>
                <a:gd name="connsiteX16" fmla="*/ 384719 w 409170"/>
                <a:gd name="connsiteY16" fmla="*/ 155992 h 419586"/>
                <a:gd name="connsiteX17" fmla="*/ 384124 w 409170"/>
                <a:gd name="connsiteY17" fmla="*/ 153546 h 419586"/>
                <a:gd name="connsiteX18" fmla="*/ 384203 w 409170"/>
                <a:gd name="connsiteY18" fmla="*/ 149079 h 419586"/>
                <a:gd name="connsiteX19" fmla="*/ 384230 w 409170"/>
                <a:gd name="connsiteY19" fmla="*/ 147599 h 419586"/>
                <a:gd name="connsiteX20" fmla="*/ 384243 w 409170"/>
                <a:gd name="connsiteY20" fmla="*/ 147070 h 419586"/>
                <a:gd name="connsiteX21" fmla="*/ 382459 w 409170"/>
                <a:gd name="connsiteY21" fmla="*/ 145352 h 419586"/>
                <a:gd name="connsiteX22" fmla="*/ 379101 w 409170"/>
                <a:gd name="connsiteY22" fmla="*/ 143475 h 419586"/>
                <a:gd name="connsiteX23" fmla="*/ 376009 w 409170"/>
                <a:gd name="connsiteY23" fmla="*/ 142364 h 419586"/>
                <a:gd name="connsiteX24" fmla="*/ 374594 w 409170"/>
                <a:gd name="connsiteY24" fmla="*/ 141981 h 419586"/>
                <a:gd name="connsiteX25" fmla="*/ 371171 w 409170"/>
                <a:gd name="connsiteY25" fmla="*/ 141320 h 419586"/>
                <a:gd name="connsiteX26" fmla="*/ 366439 w 409170"/>
                <a:gd name="connsiteY26" fmla="*/ 140131 h 419586"/>
                <a:gd name="connsiteX27" fmla="*/ 364787 w 409170"/>
                <a:gd name="connsiteY27" fmla="*/ 139325 h 419586"/>
                <a:gd name="connsiteX28" fmla="*/ 361760 w 409170"/>
                <a:gd name="connsiteY28" fmla="*/ 135188 h 419586"/>
                <a:gd name="connsiteX29" fmla="*/ 360267 w 409170"/>
                <a:gd name="connsiteY29" fmla="*/ 134130 h 419586"/>
                <a:gd name="connsiteX30" fmla="*/ 353156 w 409170"/>
                <a:gd name="connsiteY30" fmla="*/ 133416 h 419586"/>
                <a:gd name="connsiteX31" fmla="*/ 350803 w 409170"/>
                <a:gd name="connsiteY31" fmla="*/ 132742 h 419586"/>
                <a:gd name="connsiteX32" fmla="*/ 348887 w 409170"/>
                <a:gd name="connsiteY32" fmla="*/ 131764 h 419586"/>
                <a:gd name="connsiteX33" fmla="*/ 347234 w 409170"/>
                <a:gd name="connsiteY33" fmla="*/ 130443 h 419586"/>
                <a:gd name="connsiteX34" fmla="*/ 346335 w 409170"/>
                <a:gd name="connsiteY34" fmla="*/ 128169 h 419586"/>
                <a:gd name="connsiteX35" fmla="*/ 346084 w 409170"/>
                <a:gd name="connsiteY35" fmla="*/ 126319 h 419586"/>
                <a:gd name="connsiteX36" fmla="*/ 345476 w 409170"/>
                <a:gd name="connsiteY36" fmla="*/ 125433 h 419586"/>
                <a:gd name="connsiteX37" fmla="*/ 337691 w 409170"/>
                <a:gd name="connsiteY37" fmla="*/ 120966 h 419586"/>
                <a:gd name="connsiteX38" fmla="*/ 335722 w 409170"/>
                <a:gd name="connsiteY38" fmla="*/ 119459 h 419586"/>
                <a:gd name="connsiteX39" fmla="*/ 334691 w 409170"/>
                <a:gd name="connsiteY39" fmla="*/ 118045 h 419586"/>
                <a:gd name="connsiteX40" fmla="*/ 334678 w 409170"/>
                <a:gd name="connsiteY40" fmla="*/ 115956 h 419586"/>
                <a:gd name="connsiteX41" fmla="*/ 334929 w 409170"/>
                <a:gd name="connsiteY41" fmla="*/ 113392 h 419586"/>
                <a:gd name="connsiteX42" fmla="*/ 334625 w 409170"/>
                <a:gd name="connsiteY42" fmla="*/ 111119 h 419586"/>
                <a:gd name="connsiteX43" fmla="*/ 334308 w 409170"/>
                <a:gd name="connsiteY43" fmla="*/ 109995 h 419586"/>
                <a:gd name="connsiteX44" fmla="*/ 330778 w 409170"/>
                <a:gd name="connsiteY44" fmla="*/ 107299 h 419586"/>
                <a:gd name="connsiteX45" fmla="*/ 322861 w 409170"/>
                <a:gd name="connsiteY45" fmla="*/ 101245 h 419586"/>
                <a:gd name="connsiteX46" fmla="*/ 314944 w 409170"/>
                <a:gd name="connsiteY46" fmla="*/ 95205 h 419586"/>
                <a:gd name="connsiteX47" fmla="*/ 307040 w 409170"/>
                <a:gd name="connsiteY47" fmla="*/ 89151 h 419586"/>
                <a:gd name="connsiteX48" fmla="*/ 299149 w 409170"/>
                <a:gd name="connsiteY48" fmla="*/ 83111 h 419586"/>
                <a:gd name="connsiteX49" fmla="*/ 291259 w 409170"/>
                <a:gd name="connsiteY49" fmla="*/ 77057 h 419586"/>
                <a:gd name="connsiteX50" fmla="*/ 283368 w 409170"/>
                <a:gd name="connsiteY50" fmla="*/ 71017 h 419586"/>
                <a:gd name="connsiteX51" fmla="*/ 275504 w 409170"/>
                <a:gd name="connsiteY51" fmla="*/ 64964 h 419586"/>
                <a:gd name="connsiteX52" fmla="*/ 267626 w 409170"/>
                <a:gd name="connsiteY52" fmla="*/ 58923 h 419586"/>
                <a:gd name="connsiteX53" fmla="*/ 259775 w 409170"/>
                <a:gd name="connsiteY53" fmla="*/ 52870 h 419586"/>
                <a:gd name="connsiteX54" fmla="*/ 251924 w 409170"/>
                <a:gd name="connsiteY54" fmla="*/ 46816 h 419586"/>
                <a:gd name="connsiteX55" fmla="*/ 244073 w 409170"/>
                <a:gd name="connsiteY55" fmla="*/ 40776 h 419586"/>
                <a:gd name="connsiteX56" fmla="*/ 236248 w 409170"/>
                <a:gd name="connsiteY56" fmla="*/ 34722 h 419586"/>
                <a:gd name="connsiteX57" fmla="*/ 228423 w 409170"/>
                <a:gd name="connsiteY57" fmla="*/ 28669 h 419586"/>
                <a:gd name="connsiteX58" fmla="*/ 220598 w 409170"/>
                <a:gd name="connsiteY58" fmla="*/ 22615 h 419586"/>
                <a:gd name="connsiteX59" fmla="*/ 212800 w 409170"/>
                <a:gd name="connsiteY59" fmla="*/ 16561 h 419586"/>
                <a:gd name="connsiteX60" fmla="*/ 205002 w 409170"/>
                <a:gd name="connsiteY60" fmla="*/ 10521 h 419586"/>
                <a:gd name="connsiteX61" fmla="*/ 198420 w 409170"/>
                <a:gd name="connsiteY61" fmla="*/ 5406 h 419586"/>
                <a:gd name="connsiteX62" fmla="*/ 191163 w 409170"/>
                <a:gd name="connsiteY62" fmla="*/ 0 h 419586"/>
                <a:gd name="connsiteX63" fmla="*/ 182651 w 409170"/>
                <a:gd name="connsiteY63" fmla="*/ 0 h 419586"/>
                <a:gd name="connsiteX64" fmla="*/ 171284 w 409170"/>
                <a:gd name="connsiteY64" fmla="*/ 13 h 419586"/>
                <a:gd name="connsiteX65" fmla="*/ 163539 w 409170"/>
                <a:gd name="connsiteY65" fmla="*/ 13 h 419586"/>
                <a:gd name="connsiteX66" fmla="*/ 155582 w 409170"/>
                <a:gd name="connsiteY66" fmla="*/ 13 h 419586"/>
                <a:gd name="connsiteX67" fmla="*/ 148127 w 409170"/>
                <a:gd name="connsiteY67" fmla="*/ 26 h 419586"/>
                <a:gd name="connsiteX68" fmla="*/ 148564 w 409170"/>
                <a:gd name="connsiteY68" fmla="*/ 6463 h 419586"/>
                <a:gd name="connsiteX69" fmla="*/ 149026 w 409170"/>
                <a:gd name="connsiteY69" fmla="*/ 13495 h 419586"/>
                <a:gd name="connsiteX70" fmla="*/ 149502 w 409170"/>
                <a:gd name="connsiteY70" fmla="*/ 20527 h 419586"/>
                <a:gd name="connsiteX71" fmla="*/ 149978 w 409170"/>
                <a:gd name="connsiteY71" fmla="*/ 27558 h 419586"/>
                <a:gd name="connsiteX72" fmla="*/ 150454 w 409170"/>
                <a:gd name="connsiteY72" fmla="*/ 34577 h 419586"/>
                <a:gd name="connsiteX73" fmla="*/ 150943 w 409170"/>
                <a:gd name="connsiteY73" fmla="*/ 41608 h 419586"/>
                <a:gd name="connsiteX74" fmla="*/ 151432 w 409170"/>
                <a:gd name="connsiteY74" fmla="*/ 48627 h 419586"/>
                <a:gd name="connsiteX75" fmla="*/ 151921 w 409170"/>
                <a:gd name="connsiteY75" fmla="*/ 55658 h 419586"/>
                <a:gd name="connsiteX76" fmla="*/ 152410 w 409170"/>
                <a:gd name="connsiteY76" fmla="*/ 62677 h 419586"/>
                <a:gd name="connsiteX77" fmla="*/ 152912 w 409170"/>
                <a:gd name="connsiteY77" fmla="*/ 69709 h 419586"/>
                <a:gd name="connsiteX78" fmla="*/ 153414 w 409170"/>
                <a:gd name="connsiteY78" fmla="*/ 76727 h 419586"/>
                <a:gd name="connsiteX79" fmla="*/ 153930 w 409170"/>
                <a:gd name="connsiteY79" fmla="*/ 83745 h 419586"/>
                <a:gd name="connsiteX80" fmla="*/ 154432 w 409170"/>
                <a:gd name="connsiteY80" fmla="*/ 90777 h 419586"/>
                <a:gd name="connsiteX81" fmla="*/ 154948 w 409170"/>
                <a:gd name="connsiteY81" fmla="*/ 97795 h 419586"/>
                <a:gd name="connsiteX82" fmla="*/ 155450 w 409170"/>
                <a:gd name="connsiteY82" fmla="*/ 104814 h 419586"/>
                <a:gd name="connsiteX83" fmla="*/ 155965 w 409170"/>
                <a:gd name="connsiteY83" fmla="*/ 111846 h 419586"/>
                <a:gd name="connsiteX84" fmla="*/ 156494 w 409170"/>
                <a:gd name="connsiteY84" fmla="*/ 118864 h 419586"/>
                <a:gd name="connsiteX85" fmla="*/ 157009 w 409170"/>
                <a:gd name="connsiteY85" fmla="*/ 125882 h 419586"/>
                <a:gd name="connsiteX86" fmla="*/ 157525 w 409170"/>
                <a:gd name="connsiteY86" fmla="*/ 132914 h 419586"/>
                <a:gd name="connsiteX87" fmla="*/ 158040 w 409170"/>
                <a:gd name="connsiteY87" fmla="*/ 139933 h 419586"/>
                <a:gd name="connsiteX88" fmla="*/ 158569 w 409170"/>
                <a:gd name="connsiteY88" fmla="*/ 146951 h 419586"/>
                <a:gd name="connsiteX89" fmla="*/ 159085 w 409170"/>
                <a:gd name="connsiteY89" fmla="*/ 153983 h 419586"/>
                <a:gd name="connsiteX90" fmla="*/ 159613 w 409170"/>
                <a:gd name="connsiteY90" fmla="*/ 161001 h 419586"/>
                <a:gd name="connsiteX91" fmla="*/ 160142 w 409170"/>
                <a:gd name="connsiteY91" fmla="*/ 168033 h 419586"/>
                <a:gd name="connsiteX92" fmla="*/ 160657 w 409170"/>
                <a:gd name="connsiteY92" fmla="*/ 175051 h 419586"/>
                <a:gd name="connsiteX93" fmla="*/ 161186 w 409170"/>
                <a:gd name="connsiteY93" fmla="*/ 182070 h 419586"/>
                <a:gd name="connsiteX94" fmla="*/ 161715 w 409170"/>
                <a:gd name="connsiteY94" fmla="*/ 189101 h 419586"/>
                <a:gd name="connsiteX95" fmla="*/ 162257 w 409170"/>
                <a:gd name="connsiteY95" fmla="*/ 196120 h 419586"/>
                <a:gd name="connsiteX96" fmla="*/ 162786 w 409170"/>
                <a:gd name="connsiteY96" fmla="*/ 203151 h 419586"/>
                <a:gd name="connsiteX97" fmla="*/ 163314 w 409170"/>
                <a:gd name="connsiteY97" fmla="*/ 210170 h 419586"/>
                <a:gd name="connsiteX98" fmla="*/ 163856 w 409170"/>
                <a:gd name="connsiteY98" fmla="*/ 217201 h 419586"/>
                <a:gd name="connsiteX99" fmla="*/ 164398 w 409170"/>
                <a:gd name="connsiteY99" fmla="*/ 224220 h 419586"/>
                <a:gd name="connsiteX100" fmla="*/ 164940 w 409170"/>
                <a:gd name="connsiteY100" fmla="*/ 231251 h 419586"/>
                <a:gd name="connsiteX101" fmla="*/ 165469 w 409170"/>
                <a:gd name="connsiteY101" fmla="*/ 238058 h 419586"/>
                <a:gd name="connsiteX102" fmla="*/ 168324 w 409170"/>
                <a:gd name="connsiteY102" fmla="*/ 241640 h 419586"/>
                <a:gd name="connsiteX103" fmla="*/ 171919 w 409170"/>
                <a:gd name="connsiteY103" fmla="*/ 246134 h 419586"/>
                <a:gd name="connsiteX104" fmla="*/ 170703 w 409170"/>
                <a:gd name="connsiteY104" fmla="*/ 252492 h 419586"/>
                <a:gd name="connsiteX105" fmla="*/ 169262 w 409170"/>
                <a:gd name="connsiteY105" fmla="*/ 260079 h 419586"/>
                <a:gd name="connsiteX106" fmla="*/ 167689 w 409170"/>
                <a:gd name="connsiteY106" fmla="*/ 268353 h 419586"/>
                <a:gd name="connsiteX107" fmla="*/ 157432 w 409170"/>
                <a:gd name="connsiteY107" fmla="*/ 268353 h 419586"/>
                <a:gd name="connsiteX108" fmla="*/ 147348 w 409170"/>
                <a:gd name="connsiteY108" fmla="*/ 268353 h 419586"/>
                <a:gd name="connsiteX109" fmla="*/ 122169 w 409170"/>
                <a:gd name="connsiteY109" fmla="*/ 268353 h 419586"/>
                <a:gd name="connsiteX110" fmla="*/ 117133 w 409170"/>
                <a:gd name="connsiteY110" fmla="*/ 268366 h 419586"/>
                <a:gd name="connsiteX111" fmla="*/ 91953 w 409170"/>
                <a:gd name="connsiteY111" fmla="*/ 268366 h 419586"/>
                <a:gd name="connsiteX112" fmla="*/ 86918 w 409170"/>
                <a:gd name="connsiteY112" fmla="*/ 268366 h 419586"/>
                <a:gd name="connsiteX113" fmla="*/ 77190 w 409170"/>
                <a:gd name="connsiteY113" fmla="*/ 268366 h 419586"/>
                <a:gd name="connsiteX114" fmla="*/ 74308 w 409170"/>
                <a:gd name="connsiteY114" fmla="*/ 268168 h 419586"/>
                <a:gd name="connsiteX115" fmla="*/ 73291 w 409170"/>
                <a:gd name="connsiteY115" fmla="*/ 267520 h 419586"/>
                <a:gd name="connsiteX116" fmla="*/ 73026 w 409170"/>
                <a:gd name="connsiteY116" fmla="*/ 263238 h 419586"/>
                <a:gd name="connsiteX117" fmla="*/ 72167 w 409170"/>
                <a:gd name="connsiteY117" fmla="*/ 263515 h 419586"/>
                <a:gd name="connsiteX118" fmla="*/ 71123 w 409170"/>
                <a:gd name="connsiteY118" fmla="*/ 264771 h 419586"/>
                <a:gd name="connsiteX119" fmla="*/ 70555 w 409170"/>
                <a:gd name="connsiteY119" fmla="*/ 266132 h 419586"/>
                <a:gd name="connsiteX120" fmla="*/ 70700 w 409170"/>
                <a:gd name="connsiteY120" fmla="*/ 267916 h 419586"/>
                <a:gd name="connsiteX121" fmla="*/ 70502 w 409170"/>
                <a:gd name="connsiteY121" fmla="*/ 269436 h 419586"/>
                <a:gd name="connsiteX122" fmla="*/ 67250 w 409170"/>
                <a:gd name="connsiteY122" fmla="*/ 270018 h 419586"/>
                <a:gd name="connsiteX123" fmla="*/ 62849 w 409170"/>
                <a:gd name="connsiteY123" fmla="*/ 271036 h 419586"/>
                <a:gd name="connsiteX124" fmla="*/ 58223 w 409170"/>
                <a:gd name="connsiteY124" fmla="*/ 271816 h 419586"/>
                <a:gd name="connsiteX125" fmla="*/ 53583 w 409170"/>
                <a:gd name="connsiteY125" fmla="*/ 271538 h 419586"/>
                <a:gd name="connsiteX126" fmla="*/ 52011 w 409170"/>
                <a:gd name="connsiteY126" fmla="*/ 271181 h 419586"/>
                <a:gd name="connsiteX127" fmla="*/ 50332 w 409170"/>
                <a:gd name="connsiteY127" fmla="*/ 270626 h 419586"/>
                <a:gd name="connsiteX128" fmla="*/ 46644 w 409170"/>
                <a:gd name="connsiteY128" fmla="*/ 270005 h 419586"/>
                <a:gd name="connsiteX129" fmla="*/ 44648 w 409170"/>
                <a:gd name="connsiteY129" fmla="*/ 269952 h 419586"/>
                <a:gd name="connsiteX130" fmla="*/ 42335 w 409170"/>
                <a:gd name="connsiteY130" fmla="*/ 270084 h 419586"/>
                <a:gd name="connsiteX131" fmla="*/ 39600 w 409170"/>
                <a:gd name="connsiteY131" fmla="*/ 270441 h 419586"/>
                <a:gd name="connsiteX132" fmla="*/ 38714 w 409170"/>
                <a:gd name="connsiteY132" fmla="*/ 271221 h 419586"/>
                <a:gd name="connsiteX133" fmla="*/ 36573 w 409170"/>
                <a:gd name="connsiteY133" fmla="*/ 274419 h 419586"/>
                <a:gd name="connsiteX134" fmla="*/ 34484 w 409170"/>
                <a:gd name="connsiteY134" fmla="*/ 278120 h 419586"/>
                <a:gd name="connsiteX135" fmla="*/ 33189 w 409170"/>
                <a:gd name="connsiteY135" fmla="*/ 278107 h 419586"/>
                <a:gd name="connsiteX136" fmla="*/ 31775 w 409170"/>
                <a:gd name="connsiteY136" fmla="*/ 276072 h 419586"/>
                <a:gd name="connsiteX137" fmla="*/ 27876 w 409170"/>
                <a:gd name="connsiteY137" fmla="*/ 272239 h 419586"/>
                <a:gd name="connsiteX138" fmla="*/ 23170 w 409170"/>
                <a:gd name="connsiteY138" fmla="*/ 267216 h 419586"/>
                <a:gd name="connsiteX139" fmla="*/ 21029 w 409170"/>
                <a:gd name="connsiteY139" fmla="*/ 264705 h 419586"/>
                <a:gd name="connsiteX140" fmla="*/ 19866 w 409170"/>
                <a:gd name="connsiteY140" fmla="*/ 264388 h 419586"/>
                <a:gd name="connsiteX141" fmla="*/ 17500 w 409170"/>
                <a:gd name="connsiteY141" fmla="*/ 266185 h 419586"/>
                <a:gd name="connsiteX142" fmla="*/ 15491 w 409170"/>
                <a:gd name="connsiteY142" fmla="*/ 267903 h 419586"/>
                <a:gd name="connsiteX143" fmla="*/ 13336 w 409170"/>
                <a:gd name="connsiteY143" fmla="*/ 270349 h 419586"/>
                <a:gd name="connsiteX144" fmla="*/ 12332 w 409170"/>
                <a:gd name="connsiteY144" fmla="*/ 272688 h 419586"/>
                <a:gd name="connsiteX145" fmla="*/ 11499 w 409170"/>
                <a:gd name="connsiteY145" fmla="*/ 275464 h 419586"/>
                <a:gd name="connsiteX146" fmla="*/ 11076 w 409170"/>
                <a:gd name="connsiteY146" fmla="*/ 278715 h 419586"/>
                <a:gd name="connsiteX147" fmla="*/ 10217 w 409170"/>
                <a:gd name="connsiteY147" fmla="*/ 282509 h 419586"/>
                <a:gd name="connsiteX148" fmla="*/ 8459 w 409170"/>
                <a:gd name="connsiteY148" fmla="*/ 285575 h 419586"/>
                <a:gd name="connsiteX149" fmla="*/ 6397 w 409170"/>
                <a:gd name="connsiteY149" fmla="*/ 287888 h 419586"/>
                <a:gd name="connsiteX150" fmla="*/ 4891 w 409170"/>
                <a:gd name="connsiteY150" fmla="*/ 288972 h 419586"/>
                <a:gd name="connsiteX151" fmla="*/ 4296 w 409170"/>
                <a:gd name="connsiteY151" fmla="*/ 289567 h 419586"/>
                <a:gd name="connsiteX152" fmla="*/ 0 w 409170"/>
                <a:gd name="connsiteY152" fmla="*/ 287769 h 419586"/>
                <a:gd name="connsiteX153" fmla="*/ 2194 w 409170"/>
                <a:gd name="connsiteY153" fmla="*/ 292316 h 419586"/>
                <a:gd name="connsiteX154" fmla="*/ 1639 w 409170"/>
                <a:gd name="connsiteY154" fmla="*/ 294497 h 419586"/>
                <a:gd name="connsiteX155" fmla="*/ 1018 w 409170"/>
                <a:gd name="connsiteY155" fmla="*/ 297669 h 419586"/>
                <a:gd name="connsiteX156" fmla="*/ 2274 w 409170"/>
                <a:gd name="connsiteY156" fmla="*/ 299982 h 419586"/>
                <a:gd name="connsiteX157" fmla="*/ 3780 w 409170"/>
                <a:gd name="connsiteY157" fmla="*/ 301489 h 419586"/>
                <a:gd name="connsiteX158" fmla="*/ 4838 w 409170"/>
                <a:gd name="connsiteY158" fmla="*/ 302877 h 419586"/>
                <a:gd name="connsiteX159" fmla="*/ 6014 w 409170"/>
                <a:gd name="connsiteY159" fmla="*/ 304793 h 419586"/>
                <a:gd name="connsiteX160" fmla="*/ 6107 w 409170"/>
                <a:gd name="connsiteY160" fmla="*/ 308600 h 419586"/>
                <a:gd name="connsiteX161" fmla="*/ 5816 w 409170"/>
                <a:gd name="connsiteY161" fmla="*/ 311349 h 419586"/>
                <a:gd name="connsiteX162" fmla="*/ 6583 w 409170"/>
                <a:gd name="connsiteY162" fmla="*/ 312578 h 419586"/>
                <a:gd name="connsiteX163" fmla="*/ 7217 w 409170"/>
                <a:gd name="connsiteY163" fmla="*/ 314151 h 419586"/>
                <a:gd name="connsiteX164" fmla="*/ 7045 w 409170"/>
                <a:gd name="connsiteY164" fmla="*/ 315460 h 419586"/>
                <a:gd name="connsiteX165" fmla="*/ 6583 w 409170"/>
                <a:gd name="connsiteY165" fmla="*/ 316609 h 419586"/>
                <a:gd name="connsiteX166" fmla="*/ 5062 w 409170"/>
                <a:gd name="connsiteY166" fmla="*/ 318143 h 419586"/>
                <a:gd name="connsiteX167" fmla="*/ 4732 w 409170"/>
                <a:gd name="connsiteY167" fmla="*/ 320998 h 419586"/>
                <a:gd name="connsiteX168" fmla="*/ 7058 w 409170"/>
                <a:gd name="connsiteY168" fmla="*/ 324447 h 419586"/>
                <a:gd name="connsiteX169" fmla="*/ 8565 w 409170"/>
                <a:gd name="connsiteY169" fmla="*/ 326324 h 419586"/>
                <a:gd name="connsiteX170" fmla="*/ 8525 w 409170"/>
                <a:gd name="connsiteY170" fmla="*/ 327395 h 419586"/>
                <a:gd name="connsiteX171" fmla="*/ 8922 w 409170"/>
                <a:gd name="connsiteY171" fmla="*/ 328584 h 419586"/>
                <a:gd name="connsiteX172" fmla="*/ 10032 w 409170"/>
                <a:gd name="connsiteY172" fmla="*/ 329959 h 419586"/>
                <a:gd name="connsiteX173" fmla="*/ 10746 w 409170"/>
                <a:gd name="connsiteY173" fmla="*/ 329629 h 419586"/>
                <a:gd name="connsiteX174" fmla="*/ 11539 w 409170"/>
                <a:gd name="connsiteY174" fmla="*/ 328505 h 419586"/>
                <a:gd name="connsiteX175" fmla="*/ 11909 w 409170"/>
                <a:gd name="connsiteY175" fmla="*/ 327738 h 419586"/>
                <a:gd name="connsiteX176" fmla="*/ 13971 w 409170"/>
                <a:gd name="connsiteY176" fmla="*/ 328082 h 419586"/>
                <a:gd name="connsiteX177" fmla="*/ 14936 w 409170"/>
                <a:gd name="connsiteY177" fmla="*/ 328426 h 419586"/>
                <a:gd name="connsiteX178" fmla="*/ 16218 w 409170"/>
                <a:gd name="connsiteY178" fmla="*/ 330686 h 419586"/>
                <a:gd name="connsiteX179" fmla="*/ 16667 w 409170"/>
                <a:gd name="connsiteY179" fmla="*/ 332180 h 419586"/>
                <a:gd name="connsiteX180" fmla="*/ 16945 w 409170"/>
                <a:gd name="connsiteY180" fmla="*/ 334070 h 419586"/>
                <a:gd name="connsiteX181" fmla="*/ 18280 w 409170"/>
                <a:gd name="connsiteY181" fmla="*/ 336422 h 419586"/>
                <a:gd name="connsiteX182" fmla="*/ 19443 w 409170"/>
                <a:gd name="connsiteY182" fmla="*/ 338088 h 419586"/>
                <a:gd name="connsiteX183" fmla="*/ 19681 w 409170"/>
                <a:gd name="connsiteY183" fmla="*/ 339119 h 419586"/>
                <a:gd name="connsiteX184" fmla="*/ 20725 w 409170"/>
                <a:gd name="connsiteY184" fmla="*/ 340520 h 419586"/>
                <a:gd name="connsiteX185" fmla="*/ 19985 w 409170"/>
                <a:gd name="connsiteY185" fmla="*/ 343626 h 419586"/>
                <a:gd name="connsiteX186" fmla="*/ 20025 w 409170"/>
                <a:gd name="connsiteY186" fmla="*/ 345225 h 419586"/>
                <a:gd name="connsiteX187" fmla="*/ 19205 w 409170"/>
                <a:gd name="connsiteY187" fmla="*/ 349402 h 419586"/>
                <a:gd name="connsiteX188" fmla="*/ 18994 w 409170"/>
                <a:gd name="connsiteY188" fmla="*/ 351371 h 419586"/>
                <a:gd name="connsiteX189" fmla="*/ 19020 w 409170"/>
                <a:gd name="connsiteY189" fmla="*/ 352098 h 419586"/>
                <a:gd name="connsiteX190" fmla="*/ 20632 w 409170"/>
                <a:gd name="connsiteY190" fmla="*/ 353592 h 419586"/>
                <a:gd name="connsiteX191" fmla="*/ 20421 w 409170"/>
                <a:gd name="connsiteY191" fmla="*/ 355706 h 419586"/>
                <a:gd name="connsiteX192" fmla="*/ 19694 w 409170"/>
                <a:gd name="connsiteY192" fmla="*/ 356460 h 419586"/>
                <a:gd name="connsiteX193" fmla="*/ 18927 w 409170"/>
                <a:gd name="connsiteY193" fmla="*/ 358112 h 419586"/>
                <a:gd name="connsiteX194" fmla="*/ 18214 w 409170"/>
                <a:gd name="connsiteY194" fmla="*/ 360147 h 419586"/>
                <a:gd name="connsiteX195" fmla="*/ 17500 w 409170"/>
                <a:gd name="connsiteY195" fmla="*/ 361522 h 419586"/>
                <a:gd name="connsiteX196" fmla="*/ 17725 w 409170"/>
                <a:gd name="connsiteY196" fmla="*/ 362408 h 419586"/>
                <a:gd name="connsiteX197" fmla="*/ 19615 w 409170"/>
                <a:gd name="connsiteY197" fmla="*/ 364192 h 419586"/>
                <a:gd name="connsiteX198" fmla="*/ 22285 w 409170"/>
                <a:gd name="connsiteY198" fmla="*/ 366690 h 419586"/>
                <a:gd name="connsiteX199" fmla="*/ 23382 w 409170"/>
                <a:gd name="connsiteY199" fmla="*/ 367021 h 419586"/>
                <a:gd name="connsiteX200" fmla="*/ 24651 w 409170"/>
                <a:gd name="connsiteY200" fmla="*/ 366426 h 419586"/>
                <a:gd name="connsiteX201" fmla="*/ 26686 w 409170"/>
                <a:gd name="connsiteY201" fmla="*/ 364443 h 419586"/>
                <a:gd name="connsiteX202" fmla="*/ 28312 w 409170"/>
                <a:gd name="connsiteY202" fmla="*/ 362302 h 419586"/>
                <a:gd name="connsiteX203" fmla="*/ 29845 w 409170"/>
                <a:gd name="connsiteY203" fmla="*/ 361271 h 419586"/>
                <a:gd name="connsiteX204" fmla="*/ 31616 w 409170"/>
                <a:gd name="connsiteY204" fmla="*/ 361337 h 419586"/>
                <a:gd name="connsiteX205" fmla="*/ 33004 w 409170"/>
                <a:gd name="connsiteY205" fmla="*/ 362844 h 419586"/>
                <a:gd name="connsiteX206" fmla="*/ 34656 w 409170"/>
                <a:gd name="connsiteY206" fmla="*/ 366161 h 419586"/>
                <a:gd name="connsiteX207" fmla="*/ 36176 w 409170"/>
                <a:gd name="connsiteY207" fmla="*/ 369188 h 419586"/>
                <a:gd name="connsiteX208" fmla="*/ 36374 w 409170"/>
                <a:gd name="connsiteY208" fmla="*/ 369492 h 419586"/>
                <a:gd name="connsiteX209" fmla="*/ 36996 w 409170"/>
                <a:gd name="connsiteY209" fmla="*/ 369995 h 419586"/>
                <a:gd name="connsiteX210" fmla="*/ 37789 w 409170"/>
                <a:gd name="connsiteY210" fmla="*/ 369968 h 419586"/>
                <a:gd name="connsiteX211" fmla="*/ 38635 w 409170"/>
                <a:gd name="connsiteY211" fmla="*/ 369228 h 419586"/>
                <a:gd name="connsiteX212" fmla="*/ 39256 w 409170"/>
                <a:gd name="connsiteY212" fmla="*/ 368792 h 419586"/>
                <a:gd name="connsiteX213" fmla="*/ 40022 w 409170"/>
                <a:gd name="connsiteY213" fmla="*/ 367404 h 419586"/>
                <a:gd name="connsiteX214" fmla="*/ 43168 w 409170"/>
                <a:gd name="connsiteY214" fmla="*/ 363214 h 419586"/>
                <a:gd name="connsiteX215" fmla="*/ 45494 w 409170"/>
                <a:gd name="connsiteY215" fmla="*/ 362051 h 419586"/>
                <a:gd name="connsiteX216" fmla="*/ 46314 w 409170"/>
                <a:gd name="connsiteY216" fmla="*/ 361747 h 419586"/>
                <a:gd name="connsiteX217" fmla="*/ 47940 w 409170"/>
                <a:gd name="connsiteY217" fmla="*/ 361126 h 419586"/>
                <a:gd name="connsiteX218" fmla="*/ 50596 w 409170"/>
                <a:gd name="connsiteY218" fmla="*/ 362117 h 419586"/>
                <a:gd name="connsiteX219" fmla="*/ 54443 w 409170"/>
                <a:gd name="connsiteY219" fmla="*/ 363835 h 419586"/>
                <a:gd name="connsiteX220" fmla="*/ 59108 w 409170"/>
                <a:gd name="connsiteY220" fmla="*/ 365923 h 419586"/>
                <a:gd name="connsiteX221" fmla="*/ 60761 w 409170"/>
                <a:gd name="connsiteY221" fmla="*/ 366280 h 419586"/>
                <a:gd name="connsiteX222" fmla="*/ 61739 w 409170"/>
                <a:gd name="connsiteY222" fmla="*/ 365923 h 419586"/>
                <a:gd name="connsiteX223" fmla="*/ 63192 w 409170"/>
                <a:gd name="connsiteY223" fmla="*/ 363082 h 419586"/>
                <a:gd name="connsiteX224" fmla="*/ 64964 w 409170"/>
                <a:gd name="connsiteY224" fmla="*/ 361971 h 419586"/>
                <a:gd name="connsiteX225" fmla="*/ 67488 w 409170"/>
                <a:gd name="connsiteY225" fmla="*/ 360663 h 419586"/>
                <a:gd name="connsiteX226" fmla="*/ 69537 w 409170"/>
                <a:gd name="connsiteY226" fmla="*/ 360002 h 419586"/>
                <a:gd name="connsiteX227" fmla="*/ 70700 w 409170"/>
                <a:gd name="connsiteY227" fmla="*/ 359910 h 419586"/>
                <a:gd name="connsiteX228" fmla="*/ 71163 w 409170"/>
                <a:gd name="connsiteY228" fmla="*/ 359143 h 419586"/>
                <a:gd name="connsiteX229" fmla="*/ 71387 w 409170"/>
                <a:gd name="connsiteY229" fmla="*/ 357980 h 419586"/>
                <a:gd name="connsiteX230" fmla="*/ 71189 w 409170"/>
                <a:gd name="connsiteY230" fmla="*/ 356790 h 419586"/>
                <a:gd name="connsiteX231" fmla="*/ 69920 w 409170"/>
                <a:gd name="connsiteY231" fmla="*/ 354636 h 419586"/>
                <a:gd name="connsiteX232" fmla="*/ 69880 w 409170"/>
                <a:gd name="connsiteY232" fmla="*/ 354001 h 419586"/>
                <a:gd name="connsiteX233" fmla="*/ 70647 w 409170"/>
                <a:gd name="connsiteY233" fmla="*/ 353592 h 419586"/>
                <a:gd name="connsiteX234" fmla="*/ 72260 w 409170"/>
                <a:gd name="connsiteY234" fmla="*/ 353274 h 419586"/>
                <a:gd name="connsiteX235" fmla="*/ 74348 w 409170"/>
                <a:gd name="connsiteY235" fmla="*/ 353486 h 419586"/>
                <a:gd name="connsiteX236" fmla="*/ 76687 w 409170"/>
                <a:gd name="connsiteY236" fmla="*/ 354424 h 419586"/>
                <a:gd name="connsiteX237" fmla="*/ 78591 w 409170"/>
                <a:gd name="connsiteY237" fmla="*/ 355759 h 419586"/>
                <a:gd name="connsiteX238" fmla="*/ 79648 w 409170"/>
                <a:gd name="connsiteY238" fmla="*/ 357359 h 419586"/>
                <a:gd name="connsiteX239" fmla="*/ 80785 w 409170"/>
                <a:gd name="connsiteY239" fmla="*/ 360756 h 419586"/>
                <a:gd name="connsiteX240" fmla="*/ 81631 w 409170"/>
                <a:gd name="connsiteY240" fmla="*/ 364060 h 419586"/>
                <a:gd name="connsiteX241" fmla="*/ 83918 w 409170"/>
                <a:gd name="connsiteY241" fmla="*/ 369320 h 419586"/>
                <a:gd name="connsiteX242" fmla="*/ 83812 w 409170"/>
                <a:gd name="connsiteY242" fmla="*/ 372572 h 419586"/>
                <a:gd name="connsiteX243" fmla="*/ 83693 w 409170"/>
                <a:gd name="connsiteY243" fmla="*/ 376365 h 419586"/>
                <a:gd name="connsiteX244" fmla="*/ 84737 w 409170"/>
                <a:gd name="connsiteY244" fmla="*/ 377066 h 419586"/>
                <a:gd name="connsiteX245" fmla="*/ 85887 w 409170"/>
                <a:gd name="connsiteY245" fmla="*/ 377370 h 419586"/>
                <a:gd name="connsiteX246" fmla="*/ 86415 w 409170"/>
                <a:gd name="connsiteY246" fmla="*/ 377925 h 419586"/>
                <a:gd name="connsiteX247" fmla="*/ 87513 w 409170"/>
                <a:gd name="connsiteY247" fmla="*/ 380833 h 419586"/>
                <a:gd name="connsiteX248" fmla="*/ 88583 w 409170"/>
                <a:gd name="connsiteY248" fmla="*/ 381679 h 419586"/>
                <a:gd name="connsiteX249" fmla="*/ 89891 w 409170"/>
                <a:gd name="connsiteY249" fmla="*/ 381877 h 419586"/>
                <a:gd name="connsiteX250" fmla="*/ 92284 w 409170"/>
                <a:gd name="connsiteY250" fmla="*/ 383727 h 419586"/>
                <a:gd name="connsiteX251" fmla="*/ 93843 w 409170"/>
                <a:gd name="connsiteY251" fmla="*/ 384467 h 419586"/>
                <a:gd name="connsiteX252" fmla="*/ 94055 w 409170"/>
                <a:gd name="connsiteY252" fmla="*/ 385023 h 419586"/>
                <a:gd name="connsiteX253" fmla="*/ 93989 w 409170"/>
                <a:gd name="connsiteY253" fmla="*/ 385789 h 419586"/>
                <a:gd name="connsiteX254" fmla="*/ 93368 w 409170"/>
                <a:gd name="connsiteY254" fmla="*/ 386767 h 419586"/>
                <a:gd name="connsiteX255" fmla="*/ 92403 w 409170"/>
                <a:gd name="connsiteY255" fmla="*/ 387455 h 419586"/>
                <a:gd name="connsiteX256" fmla="*/ 90975 w 409170"/>
                <a:gd name="connsiteY256" fmla="*/ 388710 h 419586"/>
                <a:gd name="connsiteX257" fmla="*/ 89786 w 409170"/>
                <a:gd name="connsiteY257" fmla="*/ 390376 h 419586"/>
                <a:gd name="connsiteX258" fmla="*/ 87314 w 409170"/>
                <a:gd name="connsiteY258" fmla="*/ 394367 h 419586"/>
                <a:gd name="connsiteX259" fmla="*/ 87235 w 409170"/>
                <a:gd name="connsiteY259" fmla="*/ 395108 h 419586"/>
                <a:gd name="connsiteX260" fmla="*/ 87737 w 409170"/>
                <a:gd name="connsiteY260" fmla="*/ 395649 h 419586"/>
                <a:gd name="connsiteX261" fmla="*/ 88729 w 409170"/>
                <a:gd name="connsiteY261" fmla="*/ 395742 h 419586"/>
                <a:gd name="connsiteX262" fmla="*/ 89799 w 409170"/>
                <a:gd name="connsiteY262" fmla="*/ 395478 h 419586"/>
                <a:gd name="connsiteX263" fmla="*/ 92020 w 409170"/>
                <a:gd name="connsiteY263" fmla="*/ 394010 h 419586"/>
                <a:gd name="connsiteX264" fmla="*/ 93751 w 409170"/>
                <a:gd name="connsiteY264" fmla="*/ 394539 h 419586"/>
                <a:gd name="connsiteX265" fmla="*/ 95403 w 409170"/>
                <a:gd name="connsiteY265" fmla="*/ 395649 h 419586"/>
                <a:gd name="connsiteX266" fmla="*/ 95998 w 409170"/>
                <a:gd name="connsiteY266" fmla="*/ 396799 h 419586"/>
                <a:gd name="connsiteX267" fmla="*/ 96130 w 409170"/>
                <a:gd name="connsiteY267" fmla="*/ 398319 h 419586"/>
                <a:gd name="connsiteX268" fmla="*/ 95721 w 409170"/>
                <a:gd name="connsiteY268" fmla="*/ 400262 h 419586"/>
                <a:gd name="connsiteX269" fmla="*/ 95628 w 409170"/>
                <a:gd name="connsiteY269" fmla="*/ 402456 h 419586"/>
                <a:gd name="connsiteX270" fmla="*/ 96130 w 409170"/>
                <a:gd name="connsiteY270" fmla="*/ 406184 h 419586"/>
                <a:gd name="connsiteX271" fmla="*/ 96936 w 409170"/>
                <a:gd name="connsiteY271" fmla="*/ 409898 h 419586"/>
                <a:gd name="connsiteX272" fmla="*/ 97796 w 409170"/>
                <a:gd name="connsiteY272" fmla="*/ 411259 h 419586"/>
                <a:gd name="connsiteX273" fmla="*/ 103321 w 409170"/>
                <a:gd name="connsiteY273" fmla="*/ 414537 h 419586"/>
                <a:gd name="connsiteX274" fmla="*/ 103836 w 409170"/>
                <a:gd name="connsiteY274" fmla="*/ 415766 h 419586"/>
                <a:gd name="connsiteX275" fmla="*/ 104087 w 409170"/>
                <a:gd name="connsiteY275" fmla="*/ 417141 h 419586"/>
                <a:gd name="connsiteX276" fmla="*/ 103664 w 409170"/>
                <a:gd name="connsiteY276" fmla="*/ 419044 h 419586"/>
                <a:gd name="connsiteX277" fmla="*/ 104404 w 409170"/>
                <a:gd name="connsiteY277" fmla="*/ 419005 h 419586"/>
                <a:gd name="connsiteX278" fmla="*/ 106321 w 409170"/>
                <a:gd name="connsiteY278" fmla="*/ 418383 h 419586"/>
                <a:gd name="connsiteX279" fmla="*/ 108079 w 409170"/>
                <a:gd name="connsiteY279" fmla="*/ 416943 h 419586"/>
                <a:gd name="connsiteX280" fmla="*/ 109744 w 409170"/>
                <a:gd name="connsiteY280" fmla="*/ 413956 h 419586"/>
                <a:gd name="connsiteX281" fmla="*/ 111952 w 409170"/>
                <a:gd name="connsiteY281" fmla="*/ 411550 h 419586"/>
                <a:gd name="connsiteX282" fmla="*/ 114410 w 409170"/>
                <a:gd name="connsiteY282" fmla="*/ 411735 h 419586"/>
                <a:gd name="connsiteX283" fmla="*/ 115150 w 409170"/>
                <a:gd name="connsiteY283" fmla="*/ 411286 h 419586"/>
                <a:gd name="connsiteX284" fmla="*/ 116009 w 409170"/>
                <a:gd name="connsiteY284" fmla="*/ 411206 h 419586"/>
                <a:gd name="connsiteX285" fmla="*/ 117027 w 409170"/>
                <a:gd name="connsiteY285" fmla="*/ 412779 h 419586"/>
                <a:gd name="connsiteX286" fmla="*/ 118045 w 409170"/>
                <a:gd name="connsiteY286" fmla="*/ 413982 h 419586"/>
                <a:gd name="connsiteX287" fmla="*/ 118785 w 409170"/>
                <a:gd name="connsiteY287" fmla="*/ 414022 h 419586"/>
                <a:gd name="connsiteX288" fmla="*/ 119287 w 409170"/>
                <a:gd name="connsiteY288" fmla="*/ 416295 h 419586"/>
                <a:gd name="connsiteX289" fmla="*/ 123768 w 409170"/>
                <a:gd name="connsiteY289" fmla="*/ 417247 h 419586"/>
                <a:gd name="connsiteX290" fmla="*/ 125684 w 409170"/>
                <a:gd name="connsiteY290" fmla="*/ 417881 h 419586"/>
                <a:gd name="connsiteX291" fmla="*/ 127284 w 409170"/>
                <a:gd name="connsiteY291" fmla="*/ 419533 h 419586"/>
                <a:gd name="connsiteX292" fmla="*/ 127839 w 409170"/>
                <a:gd name="connsiteY292" fmla="*/ 419586 h 419586"/>
                <a:gd name="connsiteX293" fmla="*/ 128539 w 409170"/>
                <a:gd name="connsiteY293" fmla="*/ 419229 h 419586"/>
                <a:gd name="connsiteX294" fmla="*/ 129068 w 409170"/>
                <a:gd name="connsiteY294" fmla="*/ 418648 h 419586"/>
                <a:gd name="connsiteX295" fmla="*/ 129187 w 409170"/>
                <a:gd name="connsiteY295" fmla="*/ 418013 h 419586"/>
                <a:gd name="connsiteX296" fmla="*/ 128513 w 409170"/>
                <a:gd name="connsiteY296" fmla="*/ 416520 h 419586"/>
                <a:gd name="connsiteX297" fmla="*/ 128843 w 409170"/>
                <a:gd name="connsiteY297" fmla="*/ 415171 h 419586"/>
                <a:gd name="connsiteX298" fmla="*/ 129583 w 409170"/>
                <a:gd name="connsiteY298" fmla="*/ 413956 h 419586"/>
                <a:gd name="connsiteX299" fmla="*/ 130733 w 409170"/>
                <a:gd name="connsiteY299" fmla="*/ 413876 h 419586"/>
                <a:gd name="connsiteX300" fmla="*/ 132478 w 409170"/>
                <a:gd name="connsiteY300" fmla="*/ 413546 h 419586"/>
                <a:gd name="connsiteX301" fmla="*/ 134487 w 409170"/>
                <a:gd name="connsiteY301" fmla="*/ 413546 h 419586"/>
                <a:gd name="connsiteX302" fmla="*/ 135967 w 409170"/>
                <a:gd name="connsiteY302" fmla="*/ 413757 h 419586"/>
                <a:gd name="connsiteX303" fmla="*/ 136575 w 409170"/>
                <a:gd name="connsiteY303" fmla="*/ 412554 h 419586"/>
                <a:gd name="connsiteX304" fmla="*/ 136060 w 409170"/>
                <a:gd name="connsiteY304" fmla="*/ 409171 h 419586"/>
                <a:gd name="connsiteX305" fmla="*/ 136232 w 409170"/>
                <a:gd name="connsiteY305" fmla="*/ 407294 h 419586"/>
                <a:gd name="connsiteX306" fmla="*/ 136496 w 409170"/>
                <a:gd name="connsiteY306" fmla="*/ 405721 h 419586"/>
                <a:gd name="connsiteX307" fmla="*/ 137051 w 409170"/>
                <a:gd name="connsiteY307" fmla="*/ 405087 h 419586"/>
                <a:gd name="connsiteX308" fmla="*/ 139259 w 409170"/>
                <a:gd name="connsiteY308" fmla="*/ 407056 h 419586"/>
                <a:gd name="connsiteX309" fmla="*/ 141281 w 409170"/>
                <a:gd name="connsiteY309" fmla="*/ 407770 h 419586"/>
                <a:gd name="connsiteX310" fmla="*/ 142735 w 409170"/>
                <a:gd name="connsiteY310" fmla="*/ 407836 h 419586"/>
                <a:gd name="connsiteX311" fmla="*/ 143144 w 409170"/>
                <a:gd name="connsiteY311" fmla="*/ 407466 h 419586"/>
                <a:gd name="connsiteX312" fmla="*/ 142550 w 409170"/>
                <a:gd name="connsiteY312" fmla="*/ 405298 h 419586"/>
                <a:gd name="connsiteX313" fmla="*/ 142735 w 409170"/>
                <a:gd name="connsiteY313" fmla="*/ 404650 h 419586"/>
                <a:gd name="connsiteX314" fmla="*/ 143277 w 409170"/>
                <a:gd name="connsiteY314" fmla="*/ 404280 h 419586"/>
                <a:gd name="connsiteX315" fmla="*/ 144242 w 409170"/>
                <a:gd name="connsiteY315" fmla="*/ 404056 h 419586"/>
                <a:gd name="connsiteX316" fmla="*/ 146845 w 409170"/>
                <a:gd name="connsiteY316" fmla="*/ 403170 h 419586"/>
                <a:gd name="connsiteX317" fmla="*/ 147110 w 409170"/>
                <a:gd name="connsiteY317" fmla="*/ 403342 h 419586"/>
                <a:gd name="connsiteX318" fmla="*/ 147546 w 409170"/>
                <a:gd name="connsiteY318" fmla="*/ 406752 h 419586"/>
                <a:gd name="connsiteX319" fmla="*/ 147308 w 409170"/>
                <a:gd name="connsiteY319" fmla="*/ 407862 h 419586"/>
                <a:gd name="connsiteX320" fmla="*/ 147823 w 409170"/>
                <a:gd name="connsiteY320" fmla="*/ 410175 h 419586"/>
                <a:gd name="connsiteX321" fmla="*/ 148471 w 409170"/>
                <a:gd name="connsiteY321" fmla="*/ 412316 h 419586"/>
                <a:gd name="connsiteX322" fmla="*/ 148405 w 409170"/>
                <a:gd name="connsiteY322" fmla="*/ 413189 h 419586"/>
                <a:gd name="connsiteX323" fmla="*/ 147837 w 409170"/>
                <a:gd name="connsiteY323" fmla="*/ 414524 h 419586"/>
                <a:gd name="connsiteX324" fmla="*/ 147163 w 409170"/>
                <a:gd name="connsiteY324" fmla="*/ 415740 h 419586"/>
                <a:gd name="connsiteX325" fmla="*/ 147229 w 409170"/>
                <a:gd name="connsiteY325" fmla="*/ 416242 h 419586"/>
                <a:gd name="connsiteX326" fmla="*/ 148260 w 409170"/>
                <a:gd name="connsiteY326" fmla="*/ 417075 h 419586"/>
                <a:gd name="connsiteX327" fmla="*/ 150229 w 409170"/>
                <a:gd name="connsiteY327" fmla="*/ 417921 h 419586"/>
                <a:gd name="connsiteX328" fmla="*/ 152278 w 409170"/>
                <a:gd name="connsiteY328" fmla="*/ 418119 h 419586"/>
                <a:gd name="connsiteX329" fmla="*/ 153428 w 409170"/>
                <a:gd name="connsiteY329" fmla="*/ 416877 h 419586"/>
                <a:gd name="connsiteX330" fmla="*/ 154631 w 409170"/>
                <a:gd name="connsiteY330" fmla="*/ 415859 h 419586"/>
                <a:gd name="connsiteX331" fmla="*/ 155463 w 409170"/>
                <a:gd name="connsiteY331" fmla="*/ 414947 h 419586"/>
                <a:gd name="connsiteX332" fmla="*/ 155767 w 409170"/>
                <a:gd name="connsiteY332" fmla="*/ 413612 h 419586"/>
                <a:gd name="connsiteX333" fmla="*/ 157076 w 409170"/>
                <a:gd name="connsiteY333" fmla="*/ 412621 h 419586"/>
                <a:gd name="connsiteX334" fmla="*/ 160816 w 409170"/>
                <a:gd name="connsiteY334" fmla="*/ 411391 h 419586"/>
                <a:gd name="connsiteX335" fmla="*/ 164239 w 409170"/>
                <a:gd name="connsiteY335" fmla="*/ 411206 h 419586"/>
                <a:gd name="connsiteX336" fmla="*/ 165046 w 409170"/>
                <a:gd name="connsiteY336" fmla="*/ 411590 h 419586"/>
                <a:gd name="connsiteX337" fmla="*/ 165482 w 409170"/>
                <a:gd name="connsiteY337" fmla="*/ 409977 h 419586"/>
                <a:gd name="connsiteX338" fmla="*/ 166209 w 409170"/>
                <a:gd name="connsiteY338" fmla="*/ 407664 h 419586"/>
                <a:gd name="connsiteX339" fmla="*/ 166315 w 409170"/>
                <a:gd name="connsiteY339" fmla="*/ 405430 h 419586"/>
                <a:gd name="connsiteX340" fmla="*/ 166830 w 409170"/>
                <a:gd name="connsiteY340" fmla="*/ 401835 h 419586"/>
                <a:gd name="connsiteX341" fmla="*/ 166605 w 409170"/>
                <a:gd name="connsiteY341" fmla="*/ 397328 h 419586"/>
                <a:gd name="connsiteX342" fmla="*/ 166103 w 409170"/>
                <a:gd name="connsiteY342" fmla="*/ 394182 h 419586"/>
                <a:gd name="connsiteX343" fmla="*/ 167755 w 409170"/>
                <a:gd name="connsiteY343" fmla="*/ 392874 h 419586"/>
                <a:gd name="connsiteX344" fmla="*/ 169685 w 409170"/>
                <a:gd name="connsiteY344" fmla="*/ 391697 h 419586"/>
                <a:gd name="connsiteX345" fmla="*/ 170888 w 409170"/>
                <a:gd name="connsiteY345" fmla="*/ 389556 h 419586"/>
                <a:gd name="connsiteX346" fmla="*/ 172196 w 409170"/>
                <a:gd name="connsiteY346" fmla="*/ 384758 h 419586"/>
                <a:gd name="connsiteX347" fmla="*/ 172765 w 409170"/>
                <a:gd name="connsiteY347" fmla="*/ 380621 h 419586"/>
                <a:gd name="connsiteX348" fmla="*/ 172408 w 409170"/>
                <a:gd name="connsiteY348" fmla="*/ 379088 h 419586"/>
                <a:gd name="connsiteX349" fmla="*/ 171787 w 409170"/>
                <a:gd name="connsiteY349" fmla="*/ 377872 h 419586"/>
                <a:gd name="connsiteX350" fmla="*/ 171311 w 409170"/>
                <a:gd name="connsiteY350" fmla="*/ 376074 h 419586"/>
                <a:gd name="connsiteX351" fmla="*/ 171060 w 409170"/>
                <a:gd name="connsiteY351" fmla="*/ 373894 h 419586"/>
                <a:gd name="connsiteX352" fmla="*/ 171430 w 409170"/>
                <a:gd name="connsiteY352" fmla="*/ 371990 h 419586"/>
                <a:gd name="connsiteX353" fmla="*/ 172897 w 409170"/>
                <a:gd name="connsiteY353" fmla="*/ 370232 h 419586"/>
                <a:gd name="connsiteX354" fmla="*/ 174721 w 409170"/>
                <a:gd name="connsiteY354" fmla="*/ 368752 h 419586"/>
                <a:gd name="connsiteX355" fmla="*/ 176003 w 409170"/>
                <a:gd name="connsiteY355" fmla="*/ 368051 h 419586"/>
                <a:gd name="connsiteX356" fmla="*/ 179413 w 409170"/>
                <a:gd name="connsiteY356" fmla="*/ 367325 h 419586"/>
                <a:gd name="connsiteX357" fmla="*/ 183669 w 409170"/>
                <a:gd name="connsiteY357" fmla="*/ 366214 h 419586"/>
                <a:gd name="connsiteX358" fmla="*/ 186141 w 409170"/>
                <a:gd name="connsiteY358" fmla="*/ 364972 h 419586"/>
                <a:gd name="connsiteX359" fmla="*/ 187938 w 409170"/>
                <a:gd name="connsiteY359" fmla="*/ 363729 h 419586"/>
                <a:gd name="connsiteX360" fmla="*/ 188956 w 409170"/>
                <a:gd name="connsiteY360" fmla="*/ 362751 h 419586"/>
                <a:gd name="connsiteX361" fmla="*/ 190000 w 409170"/>
                <a:gd name="connsiteY361" fmla="*/ 360729 h 419586"/>
                <a:gd name="connsiteX362" fmla="*/ 191665 w 409170"/>
                <a:gd name="connsiteY362" fmla="*/ 359169 h 419586"/>
                <a:gd name="connsiteX363" fmla="*/ 192948 w 409170"/>
                <a:gd name="connsiteY363" fmla="*/ 357597 h 419586"/>
                <a:gd name="connsiteX364" fmla="*/ 193186 w 409170"/>
                <a:gd name="connsiteY364" fmla="*/ 353195 h 419586"/>
                <a:gd name="connsiteX365" fmla="*/ 193225 w 409170"/>
                <a:gd name="connsiteY365" fmla="*/ 350697 h 419586"/>
                <a:gd name="connsiteX366" fmla="*/ 192300 w 409170"/>
                <a:gd name="connsiteY366" fmla="*/ 349322 h 419586"/>
                <a:gd name="connsiteX367" fmla="*/ 191798 w 409170"/>
                <a:gd name="connsiteY367" fmla="*/ 348146 h 419586"/>
                <a:gd name="connsiteX368" fmla="*/ 198142 w 409170"/>
                <a:gd name="connsiteY368" fmla="*/ 344710 h 419586"/>
                <a:gd name="connsiteX369" fmla="*/ 198221 w 409170"/>
                <a:gd name="connsiteY369" fmla="*/ 342278 h 419586"/>
                <a:gd name="connsiteX370" fmla="*/ 197389 w 409170"/>
                <a:gd name="connsiteY370" fmla="*/ 339581 h 419586"/>
                <a:gd name="connsiteX371" fmla="*/ 196186 w 409170"/>
                <a:gd name="connsiteY371" fmla="*/ 337400 h 419586"/>
                <a:gd name="connsiteX372" fmla="*/ 195763 w 409170"/>
                <a:gd name="connsiteY372" fmla="*/ 335510 h 419586"/>
                <a:gd name="connsiteX373" fmla="*/ 197521 w 409170"/>
                <a:gd name="connsiteY373" fmla="*/ 333303 h 419586"/>
                <a:gd name="connsiteX374" fmla="*/ 199094 w 409170"/>
                <a:gd name="connsiteY374" fmla="*/ 331638 h 419586"/>
                <a:gd name="connsiteX375" fmla="*/ 200243 w 409170"/>
                <a:gd name="connsiteY375" fmla="*/ 330223 h 419586"/>
                <a:gd name="connsiteX376" fmla="*/ 202742 w 409170"/>
                <a:gd name="connsiteY376" fmla="*/ 328069 h 419586"/>
                <a:gd name="connsiteX377" fmla="*/ 205332 w 409170"/>
                <a:gd name="connsiteY377" fmla="*/ 327514 h 419586"/>
                <a:gd name="connsiteX378" fmla="*/ 207645 w 409170"/>
                <a:gd name="connsiteY378" fmla="*/ 328320 h 419586"/>
                <a:gd name="connsiteX379" fmla="*/ 214439 w 409170"/>
                <a:gd name="connsiteY379" fmla="*/ 333395 h 419586"/>
                <a:gd name="connsiteX380" fmla="*/ 215629 w 409170"/>
                <a:gd name="connsiteY380" fmla="*/ 333713 h 419586"/>
                <a:gd name="connsiteX381" fmla="*/ 217056 w 409170"/>
                <a:gd name="connsiteY381" fmla="*/ 333329 h 419586"/>
                <a:gd name="connsiteX382" fmla="*/ 218893 w 409170"/>
                <a:gd name="connsiteY382" fmla="*/ 331995 h 419586"/>
                <a:gd name="connsiteX383" fmla="*/ 221259 w 409170"/>
                <a:gd name="connsiteY383" fmla="*/ 330950 h 419586"/>
                <a:gd name="connsiteX384" fmla="*/ 222184 w 409170"/>
                <a:gd name="connsiteY384" fmla="*/ 327553 h 419586"/>
                <a:gd name="connsiteX385" fmla="*/ 222171 w 409170"/>
                <a:gd name="connsiteY385" fmla="*/ 322571 h 419586"/>
                <a:gd name="connsiteX386" fmla="*/ 222739 w 409170"/>
                <a:gd name="connsiteY386" fmla="*/ 320284 h 419586"/>
                <a:gd name="connsiteX387" fmla="*/ 223982 w 409170"/>
                <a:gd name="connsiteY387" fmla="*/ 319874 h 419586"/>
                <a:gd name="connsiteX388" fmla="*/ 227921 w 409170"/>
                <a:gd name="connsiteY388" fmla="*/ 320826 h 419586"/>
                <a:gd name="connsiteX389" fmla="*/ 228952 w 409170"/>
                <a:gd name="connsiteY389" fmla="*/ 320879 h 419586"/>
                <a:gd name="connsiteX390" fmla="*/ 230102 w 409170"/>
                <a:gd name="connsiteY390" fmla="*/ 320561 h 419586"/>
                <a:gd name="connsiteX391" fmla="*/ 230948 w 409170"/>
                <a:gd name="connsiteY391" fmla="*/ 319676 h 419586"/>
                <a:gd name="connsiteX392" fmla="*/ 230935 w 409170"/>
                <a:gd name="connsiteY392" fmla="*/ 318077 h 419586"/>
                <a:gd name="connsiteX393" fmla="*/ 230776 w 409170"/>
                <a:gd name="connsiteY393" fmla="*/ 316649 h 419586"/>
                <a:gd name="connsiteX394" fmla="*/ 232137 w 409170"/>
                <a:gd name="connsiteY394" fmla="*/ 312023 h 419586"/>
                <a:gd name="connsiteX395" fmla="*/ 234543 w 409170"/>
                <a:gd name="connsiteY395" fmla="*/ 308547 h 419586"/>
                <a:gd name="connsiteX396" fmla="*/ 239354 w 409170"/>
                <a:gd name="connsiteY396" fmla="*/ 304198 h 419586"/>
                <a:gd name="connsiteX397" fmla="*/ 240848 w 409170"/>
                <a:gd name="connsiteY397" fmla="*/ 303326 h 419586"/>
                <a:gd name="connsiteX398" fmla="*/ 242579 w 409170"/>
                <a:gd name="connsiteY398" fmla="*/ 302890 h 419586"/>
                <a:gd name="connsiteX399" fmla="*/ 251051 w 409170"/>
                <a:gd name="connsiteY399" fmla="*/ 305864 h 419586"/>
                <a:gd name="connsiteX400" fmla="*/ 252452 w 409170"/>
                <a:gd name="connsiteY400" fmla="*/ 305123 h 419586"/>
                <a:gd name="connsiteX401" fmla="*/ 254633 w 409170"/>
                <a:gd name="connsiteY401" fmla="*/ 297735 h 419586"/>
                <a:gd name="connsiteX402" fmla="*/ 256946 w 409170"/>
                <a:gd name="connsiteY402" fmla="*/ 297021 h 419586"/>
                <a:gd name="connsiteX403" fmla="*/ 259722 w 409170"/>
                <a:gd name="connsiteY403" fmla="*/ 296902 h 419586"/>
                <a:gd name="connsiteX404" fmla="*/ 261533 w 409170"/>
                <a:gd name="connsiteY404" fmla="*/ 296268 h 419586"/>
                <a:gd name="connsiteX405" fmla="*/ 262471 w 409170"/>
                <a:gd name="connsiteY405" fmla="*/ 295739 h 419586"/>
                <a:gd name="connsiteX406" fmla="*/ 266555 w 409170"/>
                <a:gd name="connsiteY406" fmla="*/ 292937 h 419586"/>
                <a:gd name="connsiteX407" fmla="*/ 273746 w 409170"/>
                <a:gd name="connsiteY407" fmla="*/ 289117 h 419586"/>
                <a:gd name="connsiteX408" fmla="*/ 277618 w 409170"/>
                <a:gd name="connsiteY408" fmla="*/ 287478 h 419586"/>
                <a:gd name="connsiteX409" fmla="*/ 278372 w 409170"/>
                <a:gd name="connsiteY409" fmla="*/ 286857 h 419586"/>
                <a:gd name="connsiteX410" fmla="*/ 281161 w 409170"/>
                <a:gd name="connsiteY410" fmla="*/ 284147 h 419586"/>
                <a:gd name="connsiteX411" fmla="*/ 284848 w 409170"/>
                <a:gd name="connsiteY411" fmla="*/ 281028 h 419586"/>
                <a:gd name="connsiteX412" fmla="*/ 287188 w 409170"/>
                <a:gd name="connsiteY412" fmla="*/ 280407 h 419586"/>
                <a:gd name="connsiteX413" fmla="*/ 290400 w 409170"/>
                <a:gd name="connsiteY413" fmla="*/ 280182 h 419586"/>
                <a:gd name="connsiteX414" fmla="*/ 292422 w 409170"/>
                <a:gd name="connsiteY414" fmla="*/ 280698 h 419586"/>
                <a:gd name="connsiteX415" fmla="*/ 292950 w 409170"/>
                <a:gd name="connsiteY415" fmla="*/ 281570 h 419586"/>
                <a:gd name="connsiteX416" fmla="*/ 293611 w 409170"/>
                <a:gd name="connsiteY416" fmla="*/ 282019 h 419586"/>
                <a:gd name="connsiteX417" fmla="*/ 297814 w 409170"/>
                <a:gd name="connsiteY417" fmla="*/ 280698 h 419586"/>
                <a:gd name="connsiteX418" fmla="*/ 303802 w 409170"/>
                <a:gd name="connsiteY418" fmla="*/ 282799 h 419586"/>
                <a:gd name="connsiteX419" fmla="*/ 308970 w 409170"/>
                <a:gd name="connsiteY419" fmla="*/ 284874 h 419586"/>
                <a:gd name="connsiteX420" fmla="*/ 309261 w 409170"/>
                <a:gd name="connsiteY420" fmla="*/ 283407 h 419586"/>
                <a:gd name="connsiteX421" fmla="*/ 310688 w 409170"/>
                <a:gd name="connsiteY421" fmla="*/ 282932 h 419586"/>
                <a:gd name="connsiteX422" fmla="*/ 314323 w 409170"/>
                <a:gd name="connsiteY422" fmla="*/ 282971 h 419586"/>
                <a:gd name="connsiteX423" fmla="*/ 321368 w 409170"/>
                <a:gd name="connsiteY423" fmla="*/ 283645 h 419586"/>
                <a:gd name="connsiteX424" fmla="*/ 327038 w 409170"/>
                <a:gd name="connsiteY424" fmla="*/ 282879 h 419586"/>
                <a:gd name="connsiteX425" fmla="*/ 327342 w 409170"/>
                <a:gd name="connsiteY425" fmla="*/ 282746 h 419586"/>
                <a:gd name="connsiteX426" fmla="*/ 331373 w 409170"/>
                <a:gd name="connsiteY426" fmla="*/ 278808 h 419586"/>
                <a:gd name="connsiteX427" fmla="*/ 335841 w 409170"/>
                <a:gd name="connsiteY427" fmla="*/ 274684 h 419586"/>
                <a:gd name="connsiteX428" fmla="*/ 342489 w 409170"/>
                <a:gd name="connsiteY428" fmla="*/ 274287 h 419586"/>
                <a:gd name="connsiteX429" fmla="*/ 349666 w 409170"/>
                <a:gd name="connsiteY429" fmla="*/ 273851 h 419586"/>
                <a:gd name="connsiteX430" fmla="*/ 355323 w 409170"/>
                <a:gd name="connsiteY430" fmla="*/ 273640 h 419586"/>
                <a:gd name="connsiteX431" fmla="*/ 363544 w 409170"/>
                <a:gd name="connsiteY431" fmla="*/ 273322 h 419586"/>
                <a:gd name="connsiteX432" fmla="*/ 370193 w 409170"/>
                <a:gd name="connsiteY432" fmla="*/ 273058 h 419586"/>
                <a:gd name="connsiteX433" fmla="*/ 377885 w 409170"/>
                <a:gd name="connsiteY433" fmla="*/ 272741 h 419586"/>
                <a:gd name="connsiteX434" fmla="*/ 378136 w 409170"/>
                <a:gd name="connsiteY434" fmla="*/ 270838 h 419586"/>
                <a:gd name="connsiteX435" fmla="*/ 378599 w 409170"/>
                <a:gd name="connsiteY435" fmla="*/ 270375 h 419586"/>
                <a:gd name="connsiteX436" fmla="*/ 379366 w 409170"/>
                <a:gd name="connsiteY436" fmla="*/ 270309 h 419586"/>
                <a:gd name="connsiteX437" fmla="*/ 385009 w 409170"/>
                <a:gd name="connsiteY437" fmla="*/ 271327 h 419586"/>
                <a:gd name="connsiteX438" fmla="*/ 390310 w 409170"/>
                <a:gd name="connsiteY438" fmla="*/ 272305 h 419586"/>
                <a:gd name="connsiteX439" fmla="*/ 390746 w 409170"/>
                <a:gd name="connsiteY439" fmla="*/ 268723 h 419586"/>
                <a:gd name="connsiteX440" fmla="*/ 395465 w 409170"/>
                <a:gd name="connsiteY440" fmla="*/ 264242 h 419586"/>
                <a:gd name="connsiteX441" fmla="*/ 398108 w 409170"/>
                <a:gd name="connsiteY441" fmla="*/ 263330 h 419586"/>
                <a:gd name="connsiteX442" fmla="*/ 398769 w 409170"/>
                <a:gd name="connsiteY442" fmla="*/ 262550 h 419586"/>
                <a:gd name="connsiteX443" fmla="*/ 399615 w 409170"/>
                <a:gd name="connsiteY443" fmla="*/ 261043 h 419586"/>
                <a:gd name="connsiteX444" fmla="*/ 400156 w 409170"/>
                <a:gd name="connsiteY444" fmla="*/ 258704 h 419586"/>
                <a:gd name="connsiteX445" fmla="*/ 400408 w 409170"/>
                <a:gd name="connsiteY445" fmla="*/ 257039 h 419586"/>
                <a:gd name="connsiteX446" fmla="*/ 401399 w 409170"/>
                <a:gd name="connsiteY446" fmla="*/ 255664 h 419586"/>
                <a:gd name="connsiteX447" fmla="*/ 402139 w 409170"/>
                <a:gd name="connsiteY447" fmla="*/ 253126 h 419586"/>
                <a:gd name="connsiteX448" fmla="*/ 403144 w 409170"/>
                <a:gd name="connsiteY448" fmla="*/ 248685 h 419586"/>
                <a:gd name="connsiteX449" fmla="*/ 405800 w 409170"/>
                <a:gd name="connsiteY449" fmla="*/ 244019 h 419586"/>
                <a:gd name="connsiteX450" fmla="*/ 407360 w 409170"/>
                <a:gd name="connsiteY450" fmla="*/ 237688 h 419586"/>
                <a:gd name="connsiteX451" fmla="*/ 407638 w 409170"/>
                <a:gd name="connsiteY451" fmla="*/ 231569 h 419586"/>
                <a:gd name="connsiteX452" fmla="*/ 407968 w 409170"/>
                <a:gd name="connsiteY452" fmla="*/ 226929 h 419586"/>
                <a:gd name="connsiteX453" fmla="*/ 408761 w 409170"/>
                <a:gd name="connsiteY453" fmla="*/ 225978 h 419586"/>
                <a:gd name="connsiteX454" fmla="*/ 408814 w 409170"/>
                <a:gd name="connsiteY454" fmla="*/ 217717 h 419586"/>
                <a:gd name="connsiteX455" fmla="*/ 408867 w 409170"/>
                <a:gd name="connsiteY455" fmla="*/ 209429 h 419586"/>
                <a:gd name="connsiteX456" fmla="*/ 408920 w 409170"/>
                <a:gd name="connsiteY456" fmla="*/ 202411 h 419586"/>
                <a:gd name="connsiteX457" fmla="*/ 408973 w 409170"/>
                <a:gd name="connsiteY457" fmla="*/ 193674 h 419586"/>
                <a:gd name="connsiteX458" fmla="*/ 409026 w 409170"/>
                <a:gd name="connsiteY458" fmla="*/ 186022 h 419586"/>
                <a:gd name="connsiteX459" fmla="*/ 409091 w 409170"/>
                <a:gd name="connsiteY459" fmla="*/ 177721 h 419586"/>
                <a:gd name="connsiteX460" fmla="*/ 409144 w 409170"/>
                <a:gd name="connsiteY460" fmla="*/ 170267 h 419586"/>
                <a:gd name="connsiteX461" fmla="*/ 409171 w 409170"/>
                <a:gd name="connsiteY461" fmla="*/ 165336 h 41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409170" h="419586">
                  <a:moveTo>
                    <a:pt x="401359" y="167002"/>
                  </a:moveTo>
                  <a:lnTo>
                    <a:pt x="395782" y="168191"/>
                  </a:lnTo>
                  <a:lnTo>
                    <a:pt x="389768" y="169473"/>
                  </a:lnTo>
                  <a:lnTo>
                    <a:pt x="388829" y="169698"/>
                  </a:lnTo>
                  <a:lnTo>
                    <a:pt x="387732" y="169751"/>
                  </a:lnTo>
                  <a:lnTo>
                    <a:pt x="386926" y="169698"/>
                  </a:lnTo>
                  <a:lnTo>
                    <a:pt x="385274" y="168998"/>
                  </a:lnTo>
                  <a:lnTo>
                    <a:pt x="383291" y="167306"/>
                  </a:lnTo>
                  <a:lnTo>
                    <a:pt x="381956" y="166460"/>
                  </a:lnTo>
                  <a:lnTo>
                    <a:pt x="381639" y="165125"/>
                  </a:lnTo>
                  <a:lnTo>
                    <a:pt x="382445" y="163380"/>
                  </a:lnTo>
                  <a:lnTo>
                    <a:pt x="383423" y="161794"/>
                  </a:lnTo>
                  <a:lnTo>
                    <a:pt x="383807" y="160552"/>
                  </a:lnTo>
                  <a:lnTo>
                    <a:pt x="384494" y="159613"/>
                  </a:lnTo>
                  <a:lnTo>
                    <a:pt x="385353" y="158847"/>
                  </a:lnTo>
                  <a:lnTo>
                    <a:pt x="385406" y="157763"/>
                  </a:lnTo>
                  <a:lnTo>
                    <a:pt x="384719" y="155992"/>
                  </a:lnTo>
                  <a:lnTo>
                    <a:pt x="384124" y="153546"/>
                  </a:lnTo>
                  <a:lnTo>
                    <a:pt x="384203" y="149079"/>
                  </a:lnTo>
                  <a:lnTo>
                    <a:pt x="384230" y="147599"/>
                  </a:lnTo>
                  <a:lnTo>
                    <a:pt x="384243" y="147070"/>
                  </a:lnTo>
                  <a:lnTo>
                    <a:pt x="382459" y="145352"/>
                  </a:lnTo>
                  <a:lnTo>
                    <a:pt x="379101" y="143475"/>
                  </a:lnTo>
                  <a:lnTo>
                    <a:pt x="376009" y="142364"/>
                  </a:lnTo>
                  <a:lnTo>
                    <a:pt x="374594" y="141981"/>
                  </a:lnTo>
                  <a:lnTo>
                    <a:pt x="371171" y="141320"/>
                  </a:lnTo>
                  <a:lnTo>
                    <a:pt x="366439" y="140131"/>
                  </a:lnTo>
                  <a:lnTo>
                    <a:pt x="364787" y="139325"/>
                  </a:lnTo>
                  <a:lnTo>
                    <a:pt x="361760" y="135188"/>
                  </a:lnTo>
                  <a:lnTo>
                    <a:pt x="360267" y="134130"/>
                  </a:lnTo>
                  <a:lnTo>
                    <a:pt x="353156" y="133416"/>
                  </a:lnTo>
                  <a:lnTo>
                    <a:pt x="350803" y="132742"/>
                  </a:lnTo>
                  <a:lnTo>
                    <a:pt x="348887" y="131764"/>
                  </a:lnTo>
                  <a:lnTo>
                    <a:pt x="347234" y="130443"/>
                  </a:lnTo>
                  <a:lnTo>
                    <a:pt x="346335" y="128169"/>
                  </a:lnTo>
                  <a:lnTo>
                    <a:pt x="346084" y="126319"/>
                  </a:lnTo>
                  <a:lnTo>
                    <a:pt x="345476" y="125433"/>
                  </a:lnTo>
                  <a:lnTo>
                    <a:pt x="337691" y="120966"/>
                  </a:lnTo>
                  <a:lnTo>
                    <a:pt x="335722" y="119459"/>
                  </a:lnTo>
                  <a:lnTo>
                    <a:pt x="334691" y="118045"/>
                  </a:lnTo>
                  <a:lnTo>
                    <a:pt x="334678" y="115956"/>
                  </a:lnTo>
                  <a:lnTo>
                    <a:pt x="334929" y="113392"/>
                  </a:lnTo>
                  <a:lnTo>
                    <a:pt x="334625" y="111119"/>
                  </a:lnTo>
                  <a:lnTo>
                    <a:pt x="334308" y="109995"/>
                  </a:lnTo>
                  <a:lnTo>
                    <a:pt x="330778" y="107299"/>
                  </a:lnTo>
                  <a:lnTo>
                    <a:pt x="322861" y="101245"/>
                  </a:lnTo>
                  <a:lnTo>
                    <a:pt x="314944" y="95205"/>
                  </a:lnTo>
                  <a:lnTo>
                    <a:pt x="307040" y="89151"/>
                  </a:lnTo>
                  <a:lnTo>
                    <a:pt x="299149" y="83111"/>
                  </a:lnTo>
                  <a:lnTo>
                    <a:pt x="291259" y="77057"/>
                  </a:lnTo>
                  <a:lnTo>
                    <a:pt x="283368" y="71017"/>
                  </a:lnTo>
                  <a:lnTo>
                    <a:pt x="275504" y="64964"/>
                  </a:lnTo>
                  <a:lnTo>
                    <a:pt x="267626" y="58923"/>
                  </a:lnTo>
                  <a:lnTo>
                    <a:pt x="259775" y="52870"/>
                  </a:lnTo>
                  <a:lnTo>
                    <a:pt x="251924" y="46816"/>
                  </a:lnTo>
                  <a:lnTo>
                    <a:pt x="244073" y="40776"/>
                  </a:lnTo>
                  <a:lnTo>
                    <a:pt x="236248" y="34722"/>
                  </a:lnTo>
                  <a:lnTo>
                    <a:pt x="228423" y="28669"/>
                  </a:lnTo>
                  <a:lnTo>
                    <a:pt x="220598" y="22615"/>
                  </a:lnTo>
                  <a:lnTo>
                    <a:pt x="212800" y="16561"/>
                  </a:lnTo>
                  <a:lnTo>
                    <a:pt x="205002" y="10521"/>
                  </a:lnTo>
                  <a:lnTo>
                    <a:pt x="198420" y="5406"/>
                  </a:lnTo>
                  <a:lnTo>
                    <a:pt x="191163" y="0"/>
                  </a:lnTo>
                  <a:lnTo>
                    <a:pt x="182651" y="0"/>
                  </a:lnTo>
                  <a:lnTo>
                    <a:pt x="171284" y="13"/>
                  </a:lnTo>
                  <a:lnTo>
                    <a:pt x="163539" y="13"/>
                  </a:lnTo>
                  <a:lnTo>
                    <a:pt x="155582" y="13"/>
                  </a:lnTo>
                  <a:lnTo>
                    <a:pt x="148127" y="26"/>
                  </a:lnTo>
                  <a:lnTo>
                    <a:pt x="148564" y="6463"/>
                  </a:lnTo>
                  <a:lnTo>
                    <a:pt x="149026" y="13495"/>
                  </a:lnTo>
                  <a:lnTo>
                    <a:pt x="149502" y="20527"/>
                  </a:lnTo>
                  <a:lnTo>
                    <a:pt x="149978" y="27558"/>
                  </a:lnTo>
                  <a:lnTo>
                    <a:pt x="150454" y="34577"/>
                  </a:lnTo>
                  <a:lnTo>
                    <a:pt x="150943" y="41608"/>
                  </a:lnTo>
                  <a:lnTo>
                    <a:pt x="151432" y="48627"/>
                  </a:lnTo>
                  <a:lnTo>
                    <a:pt x="151921" y="55658"/>
                  </a:lnTo>
                  <a:lnTo>
                    <a:pt x="152410" y="62677"/>
                  </a:lnTo>
                  <a:lnTo>
                    <a:pt x="152912" y="69709"/>
                  </a:lnTo>
                  <a:lnTo>
                    <a:pt x="153414" y="76727"/>
                  </a:lnTo>
                  <a:lnTo>
                    <a:pt x="153930" y="83745"/>
                  </a:lnTo>
                  <a:lnTo>
                    <a:pt x="154432" y="90777"/>
                  </a:lnTo>
                  <a:lnTo>
                    <a:pt x="154948" y="97795"/>
                  </a:lnTo>
                  <a:lnTo>
                    <a:pt x="155450" y="104814"/>
                  </a:lnTo>
                  <a:lnTo>
                    <a:pt x="155965" y="111846"/>
                  </a:lnTo>
                  <a:lnTo>
                    <a:pt x="156494" y="118864"/>
                  </a:lnTo>
                  <a:lnTo>
                    <a:pt x="157009" y="125882"/>
                  </a:lnTo>
                  <a:lnTo>
                    <a:pt x="157525" y="132914"/>
                  </a:lnTo>
                  <a:lnTo>
                    <a:pt x="158040" y="139933"/>
                  </a:lnTo>
                  <a:lnTo>
                    <a:pt x="158569" y="146951"/>
                  </a:lnTo>
                  <a:lnTo>
                    <a:pt x="159085" y="153983"/>
                  </a:lnTo>
                  <a:lnTo>
                    <a:pt x="159613" y="161001"/>
                  </a:lnTo>
                  <a:lnTo>
                    <a:pt x="160142" y="168033"/>
                  </a:lnTo>
                  <a:lnTo>
                    <a:pt x="160657" y="175051"/>
                  </a:lnTo>
                  <a:lnTo>
                    <a:pt x="161186" y="182070"/>
                  </a:lnTo>
                  <a:lnTo>
                    <a:pt x="161715" y="189101"/>
                  </a:lnTo>
                  <a:lnTo>
                    <a:pt x="162257" y="196120"/>
                  </a:lnTo>
                  <a:lnTo>
                    <a:pt x="162786" y="203151"/>
                  </a:lnTo>
                  <a:lnTo>
                    <a:pt x="163314" y="210170"/>
                  </a:lnTo>
                  <a:lnTo>
                    <a:pt x="163856" y="217201"/>
                  </a:lnTo>
                  <a:lnTo>
                    <a:pt x="164398" y="224220"/>
                  </a:lnTo>
                  <a:lnTo>
                    <a:pt x="164940" y="231251"/>
                  </a:lnTo>
                  <a:lnTo>
                    <a:pt x="165469" y="238058"/>
                  </a:lnTo>
                  <a:lnTo>
                    <a:pt x="168324" y="241640"/>
                  </a:lnTo>
                  <a:lnTo>
                    <a:pt x="171919" y="246134"/>
                  </a:lnTo>
                  <a:lnTo>
                    <a:pt x="170703" y="252492"/>
                  </a:lnTo>
                  <a:lnTo>
                    <a:pt x="169262" y="260079"/>
                  </a:lnTo>
                  <a:lnTo>
                    <a:pt x="167689" y="268353"/>
                  </a:lnTo>
                  <a:lnTo>
                    <a:pt x="157432" y="268353"/>
                  </a:lnTo>
                  <a:lnTo>
                    <a:pt x="147348" y="268353"/>
                  </a:lnTo>
                  <a:lnTo>
                    <a:pt x="122169" y="268353"/>
                  </a:lnTo>
                  <a:lnTo>
                    <a:pt x="117133" y="268366"/>
                  </a:lnTo>
                  <a:lnTo>
                    <a:pt x="91953" y="268366"/>
                  </a:lnTo>
                  <a:lnTo>
                    <a:pt x="86918" y="268366"/>
                  </a:lnTo>
                  <a:lnTo>
                    <a:pt x="77190" y="268366"/>
                  </a:lnTo>
                  <a:lnTo>
                    <a:pt x="74308" y="268168"/>
                  </a:lnTo>
                  <a:lnTo>
                    <a:pt x="73291" y="267520"/>
                  </a:lnTo>
                  <a:lnTo>
                    <a:pt x="73026" y="263238"/>
                  </a:lnTo>
                  <a:lnTo>
                    <a:pt x="72167" y="263515"/>
                  </a:lnTo>
                  <a:lnTo>
                    <a:pt x="71123" y="264771"/>
                  </a:lnTo>
                  <a:lnTo>
                    <a:pt x="70555" y="266132"/>
                  </a:lnTo>
                  <a:lnTo>
                    <a:pt x="70700" y="267916"/>
                  </a:lnTo>
                  <a:lnTo>
                    <a:pt x="70502" y="269436"/>
                  </a:lnTo>
                  <a:lnTo>
                    <a:pt x="67250" y="270018"/>
                  </a:lnTo>
                  <a:lnTo>
                    <a:pt x="62849" y="271036"/>
                  </a:lnTo>
                  <a:lnTo>
                    <a:pt x="58223" y="271816"/>
                  </a:lnTo>
                  <a:lnTo>
                    <a:pt x="53583" y="271538"/>
                  </a:lnTo>
                  <a:lnTo>
                    <a:pt x="52011" y="271181"/>
                  </a:lnTo>
                  <a:lnTo>
                    <a:pt x="50332" y="270626"/>
                  </a:lnTo>
                  <a:lnTo>
                    <a:pt x="46644" y="270005"/>
                  </a:lnTo>
                  <a:lnTo>
                    <a:pt x="44648" y="269952"/>
                  </a:lnTo>
                  <a:lnTo>
                    <a:pt x="42335" y="270084"/>
                  </a:lnTo>
                  <a:lnTo>
                    <a:pt x="39600" y="270441"/>
                  </a:lnTo>
                  <a:lnTo>
                    <a:pt x="38714" y="271221"/>
                  </a:lnTo>
                  <a:lnTo>
                    <a:pt x="36573" y="274419"/>
                  </a:lnTo>
                  <a:lnTo>
                    <a:pt x="34484" y="278120"/>
                  </a:lnTo>
                  <a:lnTo>
                    <a:pt x="33189" y="278107"/>
                  </a:lnTo>
                  <a:lnTo>
                    <a:pt x="31775" y="276072"/>
                  </a:lnTo>
                  <a:lnTo>
                    <a:pt x="27876" y="272239"/>
                  </a:lnTo>
                  <a:lnTo>
                    <a:pt x="23170" y="267216"/>
                  </a:lnTo>
                  <a:lnTo>
                    <a:pt x="21029" y="264705"/>
                  </a:lnTo>
                  <a:lnTo>
                    <a:pt x="19866" y="264388"/>
                  </a:lnTo>
                  <a:lnTo>
                    <a:pt x="17500" y="266185"/>
                  </a:lnTo>
                  <a:lnTo>
                    <a:pt x="15491" y="267903"/>
                  </a:lnTo>
                  <a:lnTo>
                    <a:pt x="13336" y="270349"/>
                  </a:lnTo>
                  <a:lnTo>
                    <a:pt x="12332" y="272688"/>
                  </a:lnTo>
                  <a:lnTo>
                    <a:pt x="11499" y="275464"/>
                  </a:lnTo>
                  <a:lnTo>
                    <a:pt x="11076" y="278715"/>
                  </a:lnTo>
                  <a:lnTo>
                    <a:pt x="10217" y="282509"/>
                  </a:lnTo>
                  <a:lnTo>
                    <a:pt x="8459" y="285575"/>
                  </a:lnTo>
                  <a:lnTo>
                    <a:pt x="6397" y="287888"/>
                  </a:lnTo>
                  <a:lnTo>
                    <a:pt x="4891" y="288972"/>
                  </a:lnTo>
                  <a:lnTo>
                    <a:pt x="4296" y="289567"/>
                  </a:lnTo>
                  <a:lnTo>
                    <a:pt x="0" y="287769"/>
                  </a:lnTo>
                  <a:lnTo>
                    <a:pt x="2194" y="292316"/>
                  </a:lnTo>
                  <a:lnTo>
                    <a:pt x="1639" y="294497"/>
                  </a:lnTo>
                  <a:lnTo>
                    <a:pt x="1018" y="297669"/>
                  </a:lnTo>
                  <a:lnTo>
                    <a:pt x="2274" y="299982"/>
                  </a:lnTo>
                  <a:lnTo>
                    <a:pt x="3780" y="301489"/>
                  </a:lnTo>
                  <a:lnTo>
                    <a:pt x="4838" y="302877"/>
                  </a:lnTo>
                  <a:lnTo>
                    <a:pt x="6014" y="304793"/>
                  </a:lnTo>
                  <a:lnTo>
                    <a:pt x="6107" y="308600"/>
                  </a:lnTo>
                  <a:lnTo>
                    <a:pt x="5816" y="311349"/>
                  </a:lnTo>
                  <a:lnTo>
                    <a:pt x="6583" y="312578"/>
                  </a:lnTo>
                  <a:lnTo>
                    <a:pt x="7217" y="314151"/>
                  </a:lnTo>
                  <a:lnTo>
                    <a:pt x="7045" y="315460"/>
                  </a:lnTo>
                  <a:lnTo>
                    <a:pt x="6583" y="316609"/>
                  </a:lnTo>
                  <a:lnTo>
                    <a:pt x="5062" y="318143"/>
                  </a:lnTo>
                  <a:lnTo>
                    <a:pt x="4732" y="320998"/>
                  </a:lnTo>
                  <a:lnTo>
                    <a:pt x="7058" y="324447"/>
                  </a:lnTo>
                  <a:lnTo>
                    <a:pt x="8565" y="326324"/>
                  </a:lnTo>
                  <a:lnTo>
                    <a:pt x="8525" y="327395"/>
                  </a:lnTo>
                  <a:lnTo>
                    <a:pt x="8922" y="328584"/>
                  </a:lnTo>
                  <a:lnTo>
                    <a:pt x="10032" y="329959"/>
                  </a:lnTo>
                  <a:lnTo>
                    <a:pt x="10746" y="329629"/>
                  </a:lnTo>
                  <a:lnTo>
                    <a:pt x="11539" y="328505"/>
                  </a:lnTo>
                  <a:lnTo>
                    <a:pt x="11909" y="327738"/>
                  </a:lnTo>
                  <a:lnTo>
                    <a:pt x="13971" y="328082"/>
                  </a:lnTo>
                  <a:lnTo>
                    <a:pt x="14936" y="328426"/>
                  </a:lnTo>
                  <a:lnTo>
                    <a:pt x="16218" y="330686"/>
                  </a:lnTo>
                  <a:lnTo>
                    <a:pt x="16667" y="332180"/>
                  </a:lnTo>
                  <a:lnTo>
                    <a:pt x="16945" y="334070"/>
                  </a:lnTo>
                  <a:lnTo>
                    <a:pt x="18280" y="336422"/>
                  </a:lnTo>
                  <a:lnTo>
                    <a:pt x="19443" y="338088"/>
                  </a:lnTo>
                  <a:lnTo>
                    <a:pt x="19681" y="339119"/>
                  </a:lnTo>
                  <a:lnTo>
                    <a:pt x="20725" y="340520"/>
                  </a:lnTo>
                  <a:lnTo>
                    <a:pt x="19985" y="343626"/>
                  </a:lnTo>
                  <a:lnTo>
                    <a:pt x="20025" y="345225"/>
                  </a:lnTo>
                  <a:lnTo>
                    <a:pt x="19205" y="349402"/>
                  </a:lnTo>
                  <a:lnTo>
                    <a:pt x="18994" y="351371"/>
                  </a:lnTo>
                  <a:lnTo>
                    <a:pt x="19020" y="352098"/>
                  </a:lnTo>
                  <a:lnTo>
                    <a:pt x="20632" y="353592"/>
                  </a:lnTo>
                  <a:lnTo>
                    <a:pt x="20421" y="355706"/>
                  </a:lnTo>
                  <a:lnTo>
                    <a:pt x="19694" y="356460"/>
                  </a:lnTo>
                  <a:lnTo>
                    <a:pt x="18927" y="358112"/>
                  </a:lnTo>
                  <a:lnTo>
                    <a:pt x="18214" y="360147"/>
                  </a:lnTo>
                  <a:lnTo>
                    <a:pt x="17500" y="361522"/>
                  </a:lnTo>
                  <a:lnTo>
                    <a:pt x="17725" y="362408"/>
                  </a:lnTo>
                  <a:lnTo>
                    <a:pt x="19615" y="364192"/>
                  </a:lnTo>
                  <a:lnTo>
                    <a:pt x="22285" y="366690"/>
                  </a:lnTo>
                  <a:lnTo>
                    <a:pt x="23382" y="367021"/>
                  </a:lnTo>
                  <a:lnTo>
                    <a:pt x="24651" y="366426"/>
                  </a:lnTo>
                  <a:lnTo>
                    <a:pt x="26686" y="364443"/>
                  </a:lnTo>
                  <a:lnTo>
                    <a:pt x="28312" y="362302"/>
                  </a:lnTo>
                  <a:lnTo>
                    <a:pt x="29845" y="361271"/>
                  </a:lnTo>
                  <a:lnTo>
                    <a:pt x="31616" y="361337"/>
                  </a:lnTo>
                  <a:lnTo>
                    <a:pt x="33004" y="362844"/>
                  </a:lnTo>
                  <a:lnTo>
                    <a:pt x="34656" y="366161"/>
                  </a:lnTo>
                  <a:lnTo>
                    <a:pt x="36176" y="369188"/>
                  </a:lnTo>
                  <a:lnTo>
                    <a:pt x="36374" y="369492"/>
                  </a:lnTo>
                  <a:lnTo>
                    <a:pt x="36996" y="369995"/>
                  </a:lnTo>
                  <a:lnTo>
                    <a:pt x="37789" y="369968"/>
                  </a:lnTo>
                  <a:lnTo>
                    <a:pt x="38635" y="369228"/>
                  </a:lnTo>
                  <a:lnTo>
                    <a:pt x="39256" y="368792"/>
                  </a:lnTo>
                  <a:lnTo>
                    <a:pt x="40022" y="367404"/>
                  </a:lnTo>
                  <a:lnTo>
                    <a:pt x="43168" y="363214"/>
                  </a:lnTo>
                  <a:lnTo>
                    <a:pt x="45494" y="362051"/>
                  </a:lnTo>
                  <a:lnTo>
                    <a:pt x="46314" y="361747"/>
                  </a:lnTo>
                  <a:lnTo>
                    <a:pt x="47940" y="361126"/>
                  </a:lnTo>
                  <a:lnTo>
                    <a:pt x="50596" y="362117"/>
                  </a:lnTo>
                  <a:lnTo>
                    <a:pt x="54443" y="363835"/>
                  </a:lnTo>
                  <a:lnTo>
                    <a:pt x="59108" y="365923"/>
                  </a:lnTo>
                  <a:lnTo>
                    <a:pt x="60761" y="366280"/>
                  </a:lnTo>
                  <a:lnTo>
                    <a:pt x="61739" y="365923"/>
                  </a:lnTo>
                  <a:lnTo>
                    <a:pt x="63192" y="363082"/>
                  </a:lnTo>
                  <a:lnTo>
                    <a:pt x="64964" y="361971"/>
                  </a:lnTo>
                  <a:lnTo>
                    <a:pt x="67488" y="360663"/>
                  </a:lnTo>
                  <a:lnTo>
                    <a:pt x="69537" y="360002"/>
                  </a:lnTo>
                  <a:lnTo>
                    <a:pt x="70700" y="359910"/>
                  </a:lnTo>
                  <a:lnTo>
                    <a:pt x="71163" y="359143"/>
                  </a:lnTo>
                  <a:lnTo>
                    <a:pt x="71387" y="357980"/>
                  </a:lnTo>
                  <a:lnTo>
                    <a:pt x="71189" y="356790"/>
                  </a:lnTo>
                  <a:lnTo>
                    <a:pt x="69920" y="354636"/>
                  </a:lnTo>
                  <a:lnTo>
                    <a:pt x="69880" y="354001"/>
                  </a:lnTo>
                  <a:lnTo>
                    <a:pt x="70647" y="353592"/>
                  </a:lnTo>
                  <a:lnTo>
                    <a:pt x="72260" y="353274"/>
                  </a:lnTo>
                  <a:lnTo>
                    <a:pt x="74348" y="353486"/>
                  </a:lnTo>
                  <a:lnTo>
                    <a:pt x="76687" y="354424"/>
                  </a:lnTo>
                  <a:lnTo>
                    <a:pt x="78591" y="355759"/>
                  </a:lnTo>
                  <a:lnTo>
                    <a:pt x="79648" y="357359"/>
                  </a:lnTo>
                  <a:lnTo>
                    <a:pt x="80785" y="360756"/>
                  </a:lnTo>
                  <a:lnTo>
                    <a:pt x="81631" y="364060"/>
                  </a:lnTo>
                  <a:lnTo>
                    <a:pt x="83918" y="369320"/>
                  </a:lnTo>
                  <a:lnTo>
                    <a:pt x="83812" y="372572"/>
                  </a:lnTo>
                  <a:lnTo>
                    <a:pt x="83693" y="376365"/>
                  </a:lnTo>
                  <a:lnTo>
                    <a:pt x="84737" y="377066"/>
                  </a:lnTo>
                  <a:lnTo>
                    <a:pt x="85887" y="377370"/>
                  </a:lnTo>
                  <a:lnTo>
                    <a:pt x="86415" y="377925"/>
                  </a:lnTo>
                  <a:lnTo>
                    <a:pt x="87513" y="380833"/>
                  </a:lnTo>
                  <a:lnTo>
                    <a:pt x="88583" y="381679"/>
                  </a:lnTo>
                  <a:lnTo>
                    <a:pt x="89891" y="381877"/>
                  </a:lnTo>
                  <a:lnTo>
                    <a:pt x="92284" y="383727"/>
                  </a:lnTo>
                  <a:lnTo>
                    <a:pt x="93843" y="384467"/>
                  </a:lnTo>
                  <a:lnTo>
                    <a:pt x="94055" y="385023"/>
                  </a:lnTo>
                  <a:lnTo>
                    <a:pt x="93989" y="385789"/>
                  </a:lnTo>
                  <a:lnTo>
                    <a:pt x="93368" y="386767"/>
                  </a:lnTo>
                  <a:lnTo>
                    <a:pt x="92403" y="387455"/>
                  </a:lnTo>
                  <a:lnTo>
                    <a:pt x="90975" y="388710"/>
                  </a:lnTo>
                  <a:lnTo>
                    <a:pt x="89786" y="390376"/>
                  </a:lnTo>
                  <a:lnTo>
                    <a:pt x="87314" y="394367"/>
                  </a:lnTo>
                  <a:lnTo>
                    <a:pt x="87235" y="395108"/>
                  </a:lnTo>
                  <a:lnTo>
                    <a:pt x="87737" y="395649"/>
                  </a:lnTo>
                  <a:lnTo>
                    <a:pt x="88729" y="395742"/>
                  </a:lnTo>
                  <a:lnTo>
                    <a:pt x="89799" y="395478"/>
                  </a:lnTo>
                  <a:lnTo>
                    <a:pt x="92020" y="394010"/>
                  </a:lnTo>
                  <a:lnTo>
                    <a:pt x="93751" y="394539"/>
                  </a:lnTo>
                  <a:lnTo>
                    <a:pt x="95403" y="395649"/>
                  </a:lnTo>
                  <a:lnTo>
                    <a:pt x="95998" y="396799"/>
                  </a:lnTo>
                  <a:lnTo>
                    <a:pt x="96130" y="398319"/>
                  </a:lnTo>
                  <a:lnTo>
                    <a:pt x="95721" y="400262"/>
                  </a:lnTo>
                  <a:lnTo>
                    <a:pt x="95628" y="402456"/>
                  </a:lnTo>
                  <a:lnTo>
                    <a:pt x="96130" y="406184"/>
                  </a:lnTo>
                  <a:lnTo>
                    <a:pt x="96936" y="409898"/>
                  </a:lnTo>
                  <a:lnTo>
                    <a:pt x="97796" y="411259"/>
                  </a:lnTo>
                  <a:lnTo>
                    <a:pt x="103321" y="414537"/>
                  </a:lnTo>
                  <a:lnTo>
                    <a:pt x="103836" y="415766"/>
                  </a:lnTo>
                  <a:lnTo>
                    <a:pt x="104087" y="417141"/>
                  </a:lnTo>
                  <a:lnTo>
                    <a:pt x="103664" y="419044"/>
                  </a:lnTo>
                  <a:lnTo>
                    <a:pt x="104404" y="419005"/>
                  </a:lnTo>
                  <a:lnTo>
                    <a:pt x="106321" y="418383"/>
                  </a:lnTo>
                  <a:lnTo>
                    <a:pt x="108079" y="416943"/>
                  </a:lnTo>
                  <a:lnTo>
                    <a:pt x="109744" y="413956"/>
                  </a:lnTo>
                  <a:lnTo>
                    <a:pt x="111952" y="411550"/>
                  </a:lnTo>
                  <a:lnTo>
                    <a:pt x="114410" y="411735"/>
                  </a:lnTo>
                  <a:lnTo>
                    <a:pt x="115150" y="411286"/>
                  </a:lnTo>
                  <a:lnTo>
                    <a:pt x="116009" y="411206"/>
                  </a:lnTo>
                  <a:lnTo>
                    <a:pt x="117027" y="412779"/>
                  </a:lnTo>
                  <a:lnTo>
                    <a:pt x="118045" y="413982"/>
                  </a:lnTo>
                  <a:lnTo>
                    <a:pt x="118785" y="414022"/>
                  </a:lnTo>
                  <a:lnTo>
                    <a:pt x="119287" y="416295"/>
                  </a:lnTo>
                  <a:lnTo>
                    <a:pt x="123768" y="417247"/>
                  </a:lnTo>
                  <a:lnTo>
                    <a:pt x="125684" y="417881"/>
                  </a:lnTo>
                  <a:lnTo>
                    <a:pt x="127284" y="419533"/>
                  </a:lnTo>
                  <a:lnTo>
                    <a:pt x="127839" y="419586"/>
                  </a:lnTo>
                  <a:lnTo>
                    <a:pt x="128539" y="419229"/>
                  </a:lnTo>
                  <a:lnTo>
                    <a:pt x="129068" y="418648"/>
                  </a:lnTo>
                  <a:lnTo>
                    <a:pt x="129187" y="418013"/>
                  </a:lnTo>
                  <a:lnTo>
                    <a:pt x="128513" y="416520"/>
                  </a:lnTo>
                  <a:lnTo>
                    <a:pt x="128843" y="415171"/>
                  </a:lnTo>
                  <a:lnTo>
                    <a:pt x="129583" y="413956"/>
                  </a:lnTo>
                  <a:lnTo>
                    <a:pt x="130733" y="413876"/>
                  </a:lnTo>
                  <a:lnTo>
                    <a:pt x="132478" y="413546"/>
                  </a:lnTo>
                  <a:lnTo>
                    <a:pt x="134487" y="413546"/>
                  </a:lnTo>
                  <a:lnTo>
                    <a:pt x="135967" y="413757"/>
                  </a:lnTo>
                  <a:lnTo>
                    <a:pt x="136575" y="412554"/>
                  </a:lnTo>
                  <a:lnTo>
                    <a:pt x="136060" y="409171"/>
                  </a:lnTo>
                  <a:lnTo>
                    <a:pt x="136232" y="407294"/>
                  </a:lnTo>
                  <a:lnTo>
                    <a:pt x="136496" y="405721"/>
                  </a:lnTo>
                  <a:lnTo>
                    <a:pt x="137051" y="405087"/>
                  </a:lnTo>
                  <a:lnTo>
                    <a:pt x="139259" y="407056"/>
                  </a:lnTo>
                  <a:lnTo>
                    <a:pt x="141281" y="407770"/>
                  </a:lnTo>
                  <a:lnTo>
                    <a:pt x="142735" y="407836"/>
                  </a:lnTo>
                  <a:lnTo>
                    <a:pt x="143144" y="407466"/>
                  </a:lnTo>
                  <a:lnTo>
                    <a:pt x="142550" y="405298"/>
                  </a:lnTo>
                  <a:lnTo>
                    <a:pt x="142735" y="404650"/>
                  </a:lnTo>
                  <a:lnTo>
                    <a:pt x="143277" y="404280"/>
                  </a:lnTo>
                  <a:lnTo>
                    <a:pt x="144242" y="404056"/>
                  </a:lnTo>
                  <a:lnTo>
                    <a:pt x="146845" y="403170"/>
                  </a:lnTo>
                  <a:lnTo>
                    <a:pt x="147110" y="403342"/>
                  </a:lnTo>
                  <a:lnTo>
                    <a:pt x="147546" y="406752"/>
                  </a:lnTo>
                  <a:lnTo>
                    <a:pt x="147308" y="407862"/>
                  </a:lnTo>
                  <a:lnTo>
                    <a:pt x="147823" y="410175"/>
                  </a:lnTo>
                  <a:lnTo>
                    <a:pt x="148471" y="412316"/>
                  </a:lnTo>
                  <a:lnTo>
                    <a:pt x="148405" y="413189"/>
                  </a:lnTo>
                  <a:lnTo>
                    <a:pt x="147837" y="414524"/>
                  </a:lnTo>
                  <a:lnTo>
                    <a:pt x="147163" y="415740"/>
                  </a:lnTo>
                  <a:lnTo>
                    <a:pt x="147229" y="416242"/>
                  </a:lnTo>
                  <a:lnTo>
                    <a:pt x="148260" y="417075"/>
                  </a:lnTo>
                  <a:lnTo>
                    <a:pt x="150229" y="417921"/>
                  </a:lnTo>
                  <a:lnTo>
                    <a:pt x="152278" y="418119"/>
                  </a:lnTo>
                  <a:lnTo>
                    <a:pt x="153428" y="416877"/>
                  </a:lnTo>
                  <a:lnTo>
                    <a:pt x="154631" y="415859"/>
                  </a:lnTo>
                  <a:lnTo>
                    <a:pt x="155463" y="414947"/>
                  </a:lnTo>
                  <a:lnTo>
                    <a:pt x="155767" y="413612"/>
                  </a:lnTo>
                  <a:lnTo>
                    <a:pt x="157076" y="412621"/>
                  </a:lnTo>
                  <a:lnTo>
                    <a:pt x="160816" y="411391"/>
                  </a:lnTo>
                  <a:lnTo>
                    <a:pt x="164239" y="411206"/>
                  </a:lnTo>
                  <a:lnTo>
                    <a:pt x="165046" y="411590"/>
                  </a:lnTo>
                  <a:lnTo>
                    <a:pt x="165482" y="409977"/>
                  </a:lnTo>
                  <a:lnTo>
                    <a:pt x="166209" y="407664"/>
                  </a:lnTo>
                  <a:lnTo>
                    <a:pt x="166315" y="405430"/>
                  </a:lnTo>
                  <a:lnTo>
                    <a:pt x="166830" y="401835"/>
                  </a:lnTo>
                  <a:lnTo>
                    <a:pt x="166605" y="397328"/>
                  </a:lnTo>
                  <a:lnTo>
                    <a:pt x="166103" y="394182"/>
                  </a:lnTo>
                  <a:lnTo>
                    <a:pt x="167755" y="392874"/>
                  </a:lnTo>
                  <a:lnTo>
                    <a:pt x="169685" y="391697"/>
                  </a:lnTo>
                  <a:lnTo>
                    <a:pt x="170888" y="389556"/>
                  </a:lnTo>
                  <a:lnTo>
                    <a:pt x="172196" y="384758"/>
                  </a:lnTo>
                  <a:lnTo>
                    <a:pt x="172765" y="380621"/>
                  </a:lnTo>
                  <a:lnTo>
                    <a:pt x="172408" y="379088"/>
                  </a:lnTo>
                  <a:lnTo>
                    <a:pt x="171787" y="377872"/>
                  </a:lnTo>
                  <a:lnTo>
                    <a:pt x="171311" y="376074"/>
                  </a:lnTo>
                  <a:lnTo>
                    <a:pt x="171060" y="373894"/>
                  </a:lnTo>
                  <a:lnTo>
                    <a:pt x="171430" y="371990"/>
                  </a:lnTo>
                  <a:lnTo>
                    <a:pt x="172897" y="370232"/>
                  </a:lnTo>
                  <a:lnTo>
                    <a:pt x="174721" y="368752"/>
                  </a:lnTo>
                  <a:lnTo>
                    <a:pt x="176003" y="368051"/>
                  </a:lnTo>
                  <a:lnTo>
                    <a:pt x="179413" y="367325"/>
                  </a:lnTo>
                  <a:lnTo>
                    <a:pt x="183669" y="366214"/>
                  </a:lnTo>
                  <a:lnTo>
                    <a:pt x="186141" y="364972"/>
                  </a:lnTo>
                  <a:lnTo>
                    <a:pt x="187938" y="363729"/>
                  </a:lnTo>
                  <a:lnTo>
                    <a:pt x="188956" y="362751"/>
                  </a:lnTo>
                  <a:lnTo>
                    <a:pt x="190000" y="360729"/>
                  </a:lnTo>
                  <a:lnTo>
                    <a:pt x="191665" y="359169"/>
                  </a:lnTo>
                  <a:lnTo>
                    <a:pt x="192948" y="357597"/>
                  </a:lnTo>
                  <a:lnTo>
                    <a:pt x="193186" y="353195"/>
                  </a:lnTo>
                  <a:lnTo>
                    <a:pt x="193225" y="350697"/>
                  </a:lnTo>
                  <a:lnTo>
                    <a:pt x="192300" y="349322"/>
                  </a:lnTo>
                  <a:lnTo>
                    <a:pt x="191798" y="348146"/>
                  </a:lnTo>
                  <a:lnTo>
                    <a:pt x="198142" y="344710"/>
                  </a:lnTo>
                  <a:lnTo>
                    <a:pt x="198221" y="342278"/>
                  </a:lnTo>
                  <a:lnTo>
                    <a:pt x="197389" y="339581"/>
                  </a:lnTo>
                  <a:lnTo>
                    <a:pt x="196186" y="337400"/>
                  </a:lnTo>
                  <a:lnTo>
                    <a:pt x="195763" y="335510"/>
                  </a:lnTo>
                  <a:lnTo>
                    <a:pt x="197521" y="333303"/>
                  </a:lnTo>
                  <a:lnTo>
                    <a:pt x="199094" y="331638"/>
                  </a:lnTo>
                  <a:lnTo>
                    <a:pt x="200243" y="330223"/>
                  </a:lnTo>
                  <a:lnTo>
                    <a:pt x="202742" y="328069"/>
                  </a:lnTo>
                  <a:lnTo>
                    <a:pt x="205332" y="327514"/>
                  </a:lnTo>
                  <a:lnTo>
                    <a:pt x="207645" y="328320"/>
                  </a:lnTo>
                  <a:lnTo>
                    <a:pt x="214439" y="333395"/>
                  </a:lnTo>
                  <a:lnTo>
                    <a:pt x="215629" y="333713"/>
                  </a:lnTo>
                  <a:lnTo>
                    <a:pt x="217056" y="333329"/>
                  </a:lnTo>
                  <a:lnTo>
                    <a:pt x="218893" y="331995"/>
                  </a:lnTo>
                  <a:lnTo>
                    <a:pt x="221259" y="330950"/>
                  </a:lnTo>
                  <a:lnTo>
                    <a:pt x="222184" y="327553"/>
                  </a:lnTo>
                  <a:lnTo>
                    <a:pt x="222171" y="322571"/>
                  </a:lnTo>
                  <a:lnTo>
                    <a:pt x="222739" y="320284"/>
                  </a:lnTo>
                  <a:lnTo>
                    <a:pt x="223982" y="319874"/>
                  </a:lnTo>
                  <a:lnTo>
                    <a:pt x="227921" y="320826"/>
                  </a:lnTo>
                  <a:lnTo>
                    <a:pt x="228952" y="320879"/>
                  </a:lnTo>
                  <a:lnTo>
                    <a:pt x="230102" y="320561"/>
                  </a:lnTo>
                  <a:lnTo>
                    <a:pt x="230948" y="319676"/>
                  </a:lnTo>
                  <a:lnTo>
                    <a:pt x="230935" y="318077"/>
                  </a:lnTo>
                  <a:lnTo>
                    <a:pt x="230776" y="316649"/>
                  </a:lnTo>
                  <a:lnTo>
                    <a:pt x="232137" y="312023"/>
                  </a:lnTo>
                  <a:lnTo>
                    <a:pt x="234543" y="308547"/>
                  </a:lnTo>
                  <a:lnTo>
                    <a:pt x="239354" y="304198"/>
                  </a:lnTo>
                  <a:lnTo>
                    <a:pt x="240848" y="303326"/>
                  </a:lnTo>
                  <a:lnTo>
                    <a:pt x="242579" y="302890"/>
                  </a:lnTo>
                  <a:lnTo>
                    <a:pt x="251051" y="305864"/>
                  </a:lnTo>
                  <a:lnTo>
                    <a:pt x="252452" y="305123"/>
                  </a:lnTo>
                  <a:lnTo>
                    <a:pt x="254633" y="297735"/>
                  </a:lnTo>
                  <a:lnTo>
                    <a:pt x="256946" y="297021"/>
                  </a:lnTo>
                  <a:lnTo>
                    <a:pt x="259722" y="296902"/>
                  </a:lnTo>
                  <a:lnTo>
                    <a:pt x="261533" y="296268"/>
                  </a:lnTo>
                  <a:lnTo>
                    <a:pt x="262471" y="295739"/>
                  </a:lnTo>
                  <a:lnTo>
                    <a:pt x="266555" y="292937"/>
                  </a:lnTo>
                  <a:lnTo>
                    <a:pt x="273746" y="289117"/>
                  </a:lnTo>
                  <a:lnTo>
                    <a:pt x="277618" y="287478"/>
                  </a:lnTo>
                  <a:lnTo>
                    <a:pt x="278372" y="286857"/>
                  </a:lnTo>
                  <a:lnTo>
                    <a:pt x="281161" y="284147"/>
                  </a:lnTo>
                  <a:lnTo>
                    <a:pt x="284848" y="281028"/>
                  </a:lnTo>
                  <a:lnTo>
                    <a:pt x="287188" y="280407"/>
                  </a:lnTo>
                  <a:lnTo>
                    <a:pt x="290400" y="280182"/>
                  </a:lnTo>
                  <a:lnTo>
                    <a:pt x="292422" y="280698"/>
                  </a:lnTo>
                  <a:lnTo>
                    <a:pt x="292950" y="281570"/>
                  </a:lnTo>
                  <a:lnTo>
                    <a:pt x="293611" y="282019"/>
                  </a:lnTo>
                  <a:lnTo>
                    <a:pt x="297814" y="280698"/>
                  </a:lnTo>
                  <a:lnTo>
                    <a:pt x="303802" y="282799"/>
                  </a:lnTo>
                  <a:lnTo>
                    <a:pt x="308970" y="284874"/>
                  </a:lnTo>
                  <a:lnTo>
                    <a:pt x="309261" y="283407"/>
                  </a:lnTo>
                  <a:lnTo>
                    <a:pt x="310688" y="282932"/>
                  </a:lnTo>
                  <a:lnTo>
                    <a:pt x="314323" y="282971"/>
                  </a:lnTo>
                  <a:lnTo>
                    <a:pt x="321368" y="283645"/>
                  </a:lnTo>
                  <a:lnTo>
                    <a:pt x="327038" y="282879"/>
                  </a:lnTo>
                  <a:lnTo>
                    <a:pt x="327342" y="282746"/>
                  </a:lnTo>
                  <a:lnTo>
                    <a:pt x="331373" y="278808"/>
                  </a:lnTo>
                  <a:lnTo>
                    <a:pt x="335841" y="274684"/>
                  </a:lnTo>
                  <a:lnTo>
                    <a:pt x="342489" y="274287"/>
                  </a:lnTo>
                  <a:lnTo>
                    <a:pt x="349666" y="273851"/>
                  </a:lnTo>
                  <a:lnTo>
                    <a:pt x="355323" y="273640"/>
                  </a:lnTo>
                  <a:lnTo>
                    <a:pt x="363544" y="273322"/>
                  </a:lnTo>
                  <a:lnTo>
                    <a:pt x="370193" y="273058"/>
                  </a:lnTo>
                  <a:lnTo>
                    <a:pt x="377885" y="272741"/>
                  </a:lnTo>
                  <a:lnTo>
                    <a:pt x="378136" y="270838"/>
                  </a:lnTo>
                  <a:lnTo>
                    <a:pt x="378599" y="270375"/>
                  </a:lnTo>
                  <a:lnTo>
                    <a:pt x="379366" y="270309"/>
                  </a:lnTo>
                  <a:lnTo>
                    <a:pt x="385009" y="271327"/>
                  </a:lnTo>
                  <a:lnTo>
                    <a:pt x="390310" y="272305"/>
                  </a:lnTo>
                  <a:lnTo>
                    <a:pt x="390746" y="268723"/>
                  </a:lnTo>
                  <a:lnTo>
                    <a:pt x="395465" y="264242"/>
                  </a:lnTo>
                  <a:lnTo>
                    <a:pt x="398108" y="263330"/>
                  </a:lnTo>
                  <a:lnTo>
                    <a:pt x="398769" y="262550"/>
                  </a:lnTo>
                  <a:lnTo>
                    <a:pt x="399615" y="261043"/>
                  </a:lnTo>
                  <a:lnTo>
                    <a:pt x="400156" y="258704"/>
                  </a:lnTo>
                  <a:lnTo>
                    <a:pt x="400408" y="257039"/>
                  </a:lnTo>
                  <a:lnTo>
                    <a:pt x="401399" y="255664"/>
                  </a:lnTo>
                  <a:lnTo>
                    <a:pt x="402139" y="253126"/>
                  </a:lnTo>
                  <a:lnTo>
                    <a:pt x="403144" y="248685"/>
                  </a:lnTo>
                  <a:lnTo>
                    <a:pt x="405800" y="244019"/>
                  </a:lnTo>
                  <a:lnTo>
                    <a:pt x="407360" y="237688"/>
                  </a:lnTo>
                  <a:lnTo>
                    <a:pt x="407638" y="231569"/>
                  </a:lnTo>
                  <a:lnTo>
                    <a:pt x="407968" y="226929"/>
                  </a:lnTo>
                  <a:lnTo>
                    <a:pt x="408761" y="225978"/>
                  </a:lnTo>
                  <a:lnTo>
                    <a:pt x="408814" y="217717"/>
                  </a:lnTo>
                  <a:lnTo>
                    <a:pt x="408867" y="209429"/>
                  </a:lnTo>
                  <a:lnTo>
                    <a:pt x="408920" y="202411"/>
                  </a:lnTo>
                  <a:lnTo>
                    <a:pt x="408973" y="193674"/>
                  </a:lnTo>
                  <a:lnTo>
                    <a:pt x="409026" y="186022"/>
                  </a:lnTo>
                  <a:lnTo>
                    <a:pt x="409091" y="177721"/>
                  </a:lnTo>
                  <a:lnTo>
                    <a:pt x="409144" y="170267"/>
                  </a:lnTo>
                  <a:lnTo>
                    <a:pt x="409171" y="16533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299" name="Volný tvar: obrazec 126">
              <a:extLst>
                <a:ext uri="{FF2B5EF4-FFF2-40B4-BE49-F238E27FC236}">
                  <a16:creationId xmlns:a16="http://schemas.microsoft.com/office/drawing/2014/main" id="{CB424AB0-395A-A422-A0A2-40059FE9773C}"/>
                </a:ext>
              </a:extLst>
            </p:cNvPr>
            <p:cNvSpPr/>
            <p:nvPr/>
          </p:nvSpPr>
          <p:spPr>
            <a:xfrm>
              <a:off x="5914795" y="4678784"/>
              <a:ext cx="508820" cy="184086"/>
            </a:xfrm>
            <a:custGeom>
              <a:avLst/>
              <a:gdLst>
                <a:gd name="connsiteX0" fmla="*/ 284412 w 478548"/>
                <a:gd name="connsiteY0" fmla="*/ 129636 h 173134"/>
                <a:gd name="connsiteX1" fmla="*/ 285165 w 478548"/>
                <a:gd name="connsiteY1" fmla="*/ 129266 h 173134"/>
                <a:gd name="connsiteX2" fmla="*/ 284914 w 478548"/>
                <a:gd name="connsiteY2" fmla="*/ 128037 h 173134"/>
                <a:gd name="connsiteX3" fmla="*/ 284716 w 478548"/>
                <a:gd name="connsiteY3" fmla="*/ 124719 h 173134"/>
                <a:gd name="connsiteX4" fmla="*/ 284663 w 478548"/>
                <a:gd name="connsiteY4" fmla="*/ 120965 h 173134"/>
                <a:gd name="connsiteX5" fmla="*/ 284042 w 478548"/>
                <a:gd name="connsiteY5" fmla="*/ 119406 h 173134"/>
                <a:gd name="connsiteX6" fmla="*/ 283500 w 478548"/>
                <a:gd name="connsiteY6" fmla="*/ 119300 h 173134"/>
                <a:gd name="connsiteX7" fmla="*/ 282693 w 478548"/>
                <a:gd name="connsiteY7" fmla="*/ 120067 h 173134"/>
                <a:gd name="connsiteX8" fmla="*/ 283209 w 478548"/>
                <a:gd name="connsiteY8" fmla="*/ 128645 h 173134"/>
                <a:gd name="connsiteX9" fmla="*/ 284412 w 478548"/>
                <a:gd name="connsiteY9" fmla="*/ 129636 h 173134"/>
                <a:gd name="connsiteX10" fmla="*/ 33665 w 478548"/>
                <a:gd name="connsiteY10" fmla="*/ 111409 h 173134"/>
                <a:gd name="connsiteX11" fmla="*/ 33215 w 478548"/>
                <a:gd name="connsiteY11" fmla="*/ 110854 h 173134"/>
                <a:gd name="connsiteX12" fmla="*/ 32317 w 478548"/>
                <a:gd name="connsiteY12" fmla="*/ 111832 h 173134"/>
                <a:gd name="connsiteX13" fmla="*/ 32118 w 478548"/>
                <a:gd name="connsiteY13" fmla="*/ 112863 h 173134"/>
                <a:gd name="connsiteX14" fmla="*/ 32211 w 478548"/>
                <a:gd name="connsiteY14" fmla="*/ 113603 h 173134"/>
                <a:gd name="connsiteX15" fmla="*/ 33453 w 478548"/>
                <a:gd name="connsiteY15" fmla="*/ 113088 h 173134"/>
                <a:gd name="connsiteX16" fmla="*/ 33665 w 478548"/>
                <a:gd name="connsiteY16" fmla="*/ 111409 h 173134"/>
                <a:gd name="connsiteX17" fmla="*/ 100082 w 478548"/>
                <a:gd name="connsiteY17" fmla="*/ 133615 h 173134"/>
                <a:gd name="connsiteX18" fmla="*/ 96540 w 478548"/>
                <a:gd name="connsiteY18" fmla="*/ 126636 h 173134"/>
                <a:gd name="connsiteX19" fmla="*/ 95985 w 478548"/>
                <a:gd name="connsiteY19" fmla="*/ 124600 h 173134"/>
                <a:gd name="connsiteX20" fmla="*/ 88979 w 478548"/>
                <a:gd name="connsiteY20" fmla="*/ 119115 h 173134"/>
                <a:gd name="connsiteX21" fmla="*/ 87631 w 478548"/>
                <a:gd name="connsiteY21" fmla="*/ 117370 h 173134"/>
                <a:gd name="connsiteX22" fmla="*/ 86415 w 478548"/>
                <a:gd name="connsiteY22" fmla="*/ 114648 h 173134"/>
                <a:gd name="connsiteX23" fmla="*/ 86283 w 478548"/>
                <a:gd name="connsiteY23" fmla="*/ 105395 h 173134"/>
                <a:gd name="connsiteX24" fmla="*/ 85794 w 478548"/>
                <a:gd name="connsiteY24" fmla="*/ 102065 h 173134"/>
                <a:gd name="connsiteX25" fmla="*/ 86270 w 478548"/>
                <a:gd name="connsiteY25" fmla="*/ 98047 h 173134"/>
                <a:gd name="connsiteX26" fmla="*/ 84129 w 478548"/>
                <a:gd name="connsiteY26" fmla="*/ 93791 h 173134"/>
                <a:gd name="connsiteX27" fmla="*/ 83759 w 478548"/>
                <a:gd name="connsiteY27" fmla="*/ 91015 h 173134"/>
                <a:gd name="connsiteX28" fmla="*/ 85014 w 478548"/>
                <a:gd name="connsiteY28" fmla="*/ 85146 h 173134"/>
                <a:gd name="connsiteX29" fmla="*/ 85794 w 478548"/>
                <a:gd name="connsiteY29" fmla="*/ 73383 h 173134"/>
                <a:gd name="connsiteX30" fmla="*/ 85133 w 478548"/>
                <a:gd name="connsiteY30" fmla="*/ 65585 h 173134"/>
                <a:gd name="connsiteX31" fmla="*/ 83983 w 478548"/>
                <a:gd name="connsiteY31" fmla="*/ 60470 h 173134"/>
                <a:gd name="connsiteX32" fmla="*/ 78075 w 478548"/>
                <a:gd name="connsiteY32" fmla="*/ 48838 h 173134"/>
                <a:gd name="connsiteX33" fmla="*/ 75419 w 478548"/>
                <a:gd name="connsiteY33" fmla="*/ 44701 h 173134"/>
                <a:gd name="connsiteX34" fmla="*/ 72431 w 478548"/>
                <a:gd name="connsiteY34" fmla="*/ 41410 h 173134"/>
                <a:gd name="connsiteX35" fmla="*/ 70290 w 478548"/>
                <a:gd name="connsiteY35" fmla="*/ 40313 h 173134"/>
                <a:gd name="connsiteX36" fmla="*/ 67501 w 478548"/>
                <a:gd name="connsiteY36" fmla="*/ 38026 h 173134"/>
                <a:gd name="connsiteX37" fmla="*/ 60866 w 478548"/>
                <a:gd name="connsiteY37" fmla="*/ 31880 h 173134"/>
                <a:gd name="connsiteX38" fmla="*/ 55645 w 478548"/>
                <a:gd name="connsiteY38" fmla="*/ 23144 h 173134"/>
                <a:gd name="connsiteX39" fmla="*/ 53953 w 478548"/>
                <a:gd name="connsiteY39" fmla="*/ 22258 h 173134"/>
                <a:gd name="connsiteX40" fmla="*/ 49592 w 478548"/>
                <a:gd name="connsiteY40" fmla="*/ 21161 h 173134"/>
                <a:gd name="connsiteX41" fmla="*/ 48851 w 478548"/>
                <a:gd name="connsiteY41" fmla="*/ 22787 h 173134"/>
                <a:gd name="connsiteX42" fmla="*/ 48627 w 478548"/>
                <a:gd name="connsiteY42" fmla="*/ 25272 h 173134"/>
                <a:gd name="connsiteX43" fmla="*/ 45798 w 478548"/>
                <a:gd name="connsiteY43" fmla="*/ 28589 h 173134"/>
                <a:gd name="connsiteX44" fmla="*/ 45415 w 478548"/>
                <a:gd name="connsiteY44" fmla="*/ 30506 h 173134"/>
                <a:gd name="connsiteX45" fmla="*/ 44437 w 478548"/>
                <a:gd name="connsiteY45" fmla="*/ 32938 h 173134"/>
                <a:gd name="connsiteX46" fmla="*/ 42428 w 478548"/>
                <a:gd name="connsiteY46" fmla="*/ 34233 h 173134"/>
                <a:gd name="connsiteX47" fmla="*/ 40670 w 478548"/>
                <a:gd name="connsiteY47" fmla="*/ 34484 h 173134"/>
                <a:gd name="connsiteX48" fmla="*/ 39639 w 478548"/>
                <a:gd name="connsiteY48" fmla="*/ 34246 h 173134"/>
                <a:gd name="connsiteX49" fmla="*/ 38912 w 478548"/>
                <a:gd name="connsiteY49" fmla="*/ 33757 h 173134"/>
                <a:gd name="connsiteX50" fmla="*/ 37604 w 478548"/>
                <a:gd name="connsiteY50" fmla="*/ 31471 h 173134"/>
                <a:gd name="connsiteX51" fmla="*/ 36956 w 478548"/>
                <a:gd name="connsiteY51" fmla="*/ 30770 h 173134"/>
                <a:gd name="connsiteX52" fmla="*/ 36427 w 478548"/>
                <a:gd name="connsiteY52" fmla="*/ 30611 h 173134"/>
                <a:gd name="connsiteX53" fmla="*/ 32713 w 478548"/>
                <a:gd name="connsiteY53" fmla="*/ 32198 h 173134"/>
                <a:gd name="connsiteX54" fmla="*/ 29118 w 478548"/>
                <a:gd name="connsiteY54" fmla="*/ 33955 h 173134"/>
                <a:gd name="connsiteX55" fmla="*/ 28510 w 478548"/>
                <a:gd name="connsiteY55" fmla="*/ 35528 h 173134"/>
                <a:gd name="connsiteX56" fmla="*/ 27611 w 478548"/>
                <a:gd name="connsiteY56" fmla="*/ 37365 h 173134"/>
                <a:gd name="connsiteX57" fmla="*/ 26567 w 478548"/>
                <a:gd name="connsiteY57" fmla="*/ 38092 h 173134"/>
                <a:gd name="connsiteX58" fmla="*/ 25735 w 478548"/>
                <a:gd name="connsiteY58" fmla="*/ 38264 h 173134"/>
                <a:gd name="connsiteX59" fmla="*/ 24888 w 478548"/>
                <a:gd name="connsiteY59" fmla="*/ 37194 h 173134"/>
                <a:gd name="connsiteX60" fmla="*/ 23421 w 478548"/>
                <a:gd name="connsiteY60" fmla="*/ 35793 h 173134"/>
                <a:gd name="connsiteX61" fmla="*/ 22284 w 478548"/>
                <a:gd name="connsiteY61" fmla="*/ 34484 h 173134"/>
                <a:gd name="connsiteX62" fmla="*/ 22470 w 478548"/>
                <a:gd name="connsiteY62" fmla="*/ 32356 h 173134"/>
                <a:gd name="connsiteX63" fmla="*/ 24399 w 478548"/>
                <a:gd name="connsiteY63" fmla="*/ 29237 h 173134"/>
                <a:gd name="connsiteX64" fmla="*/ 24584 w 478548"/>
                <a:gd name="connsiteY64" fmla="*/ 27056 h 173134"/>
                <a:gd name="connsiteX65" fmla="*/ 24162 w 478548"/>
                <a:gd name="connsiteY65" fmla="*/ 23315 h 173134"/>
                <a:gd name="connsiteX66" fmla="*/ 23514 w 478548"/>
                <a:gd name="connsiteY66" fmla="*/ 21148 h 173134"/>
                <a:gd name="connsiteX67" fmla="*/ 22906 w 478548"/>
                <a:gd name="connsiteY67" fmla="*/ 21068 h 173134"/>
                <a:gd name="connsiteX68" fmla="*/ 21875 w 478548"/>
                <a:gd name="connsiteY68" fmla="*/ 20725 h 173134"/>
                <a:gd name="connsiteX69" fmla="*/ 19033 w 478548"/>
                <a:gd name="connsiteY69" fmla="*/ 21068 h 173134"/>
                <a:gd name="connsiteX70" fmla="*/ 17500 w 478548"/>
                <a:gd name="connsiteY70" fmla="*/ 18636 h 173134"/>
                <a:gd name="connsiteX71" fmla="*/ 16813 w 478548"/>
                <a:gd name="connsiteY71" fmla="*/ 15967 h 173134"/>
                <a:gd name="connsiteX72" fmla="*/ 15795 w 478548"/>
                <a:gd name="connsiteY72" fmla="*/ 15015 h 173134"/>
                <a:gd name="connsiteX73" fmla="*/ 14804 w 478548"/>
                <a:gd name="connsiteY73" fmla="*/ 14433 h 173134"/>
                <a:gd name="connsiteX74" fmla="*/ 12702 w 478548"/>
                <a:gd name="connsiteY74" fmla="*/ 15359 h 173134"/>
                <a:gd name="connsiteX75" fmla="*/ 11037 w 478548"/>
                <a:gd name="connsiteY75" fmla="*/ 14803 h 173134"/>
                <a:gd name="connsiteX76" fmla="*/ 5499 w 478548"/>
                <a:gd name="connsiteY76" fmla="*/ 12477 h 173134"/>
                <a:gd name="connsiteX77" fmla="*/ 3239 w 478548"/>
                <a:gd name="connsiteY77" fmla="*/ 8723 h 173134"/>
                <a:gd name="connsiteX78" fmla="*/ 2115 w 478548"/>
                <a:gd name="connsiteY78" fmla="*/ 8618 h 173134"/>
                <a:gd name="connsiteX79" fmla="*/ 1137 w 478548"/>
                <a:gd name="connsiteY79" fmla="*/ 9041 h 173134"/>
                <a:gd name="connsiteX80" fmla="*/ 793 w 478548"/>
                <a:gd name="connsiteY80" fmla="*/ 9900 h 173134"/>
                <a:gd name="connsiteX81" fmla="*/ 410 w 478548"/>
                <a:gd name="connsiteY81" fmla="*/ 14222 h 173134"/>
                <a:gd name="connsiteX82" fmla="*/ 0 w 478548"/>
                <a:gd name="connsiteY82" fmla="*/ 15544 h 173134"/>
                <a:gd name="connsiteX83" fmla="*/ 1124 w 478548"/>
                <a:gd name="connsiteY83" fmla="*/ 18874 h 173134"/>
                <a:gd name="connsiteX84" fmla="*/ 3912 w 478548"/>
                <a:gd name="connsiteY84" fmla="*/ 22879 h 173134"/>
                <a:gd name="connsiteX85" fmla="*/ 6146 w 478548"/>
                <a:gd name="connsiteY85" fmla="*/ 28483 h 173134"/>
                <a:gd name="connsiteX86" fmla="*/ 7151 w 478548"/>
                <a:gd name="connsiteY86" fmla="*/ 34312 h 173134"/>
                <a:gd name="connsiteX87" fmla="*/ 6833 w 478548"/>
                <a:gd name="connsiteY87" fmla="*/ 39692 h 173134"/>
                <a:gd name="connsiteX88" fmla="*/ 10455 w 478548"/>
                <a:gd name="connsiteY88" fmla="*/ 55050 h 173134"/>
                <a:gd name="connsiteX89" fmla="*/ 14394 w 478548"/>
                <a:gd name="connsiteY89" fmla="*/ 66126 h 173134"/>
                <a:gd name="connsiteX90" fmla="*/ 14671 w 478548"/>
                <a:gd name="connsiteY90" fmla="*/ 74004 h 173134"/>
                <a:gd name="connsiteX91" fmla="*/ 15980 w 478548"/>
                <a:gd name="connsiteY91" fmla="*/ 78181 h 173134"/>
                <a:gd name="connsiteX92" fmla="*/ 18584 w 478548"/>
                <a:gd name="connsiteY92" fmla="*/ 81816 h 173134"/>
                <a:gd name="connsiteX93" fmla="*/ 19536 w 478548"/>
                <a:gd name="connsiteY93" fmla="*/ 83904 h 173134"/>
                <a:gd name="connsiteX94" fmla="*/ 18597 w 478548"/>
                <a:gd name="connsiteY94" fmla="*/ 84512 h 173134"/>
                <a:gd name="connsiteX95" fmla="*/ 17592 w 478548"/>
                <a:gd name="connsiteY95" fmla="*/ 85516 h 173134"/>
                <a:gd name="connsiteX96" fmla="*/ 19337 w 478548"/>
                <a:gd name="connsiteY96" fmla="*/ 88385 h 173134"/>
                <a:gd name="connsiteX97" fmla="*/ 21148 w 478548"/>
                <a:gd name="connsiteY97" fmla="*/ 90870 h 173134"/>
                <a:gd name="connsiteX98" fmla="*/ 25615 w 478548"/>
                <a:gd name="connsiteY98" fmla="*/ 95165 h 173134"/>
                <a:gd name="connsiteX99" fmla="*/ 28008 w 478548"/>
                <a:gd name="connsiteY99" fmla="*/ 99474 h 173134"/>
                <a:gd name="connsiteX100" fmla="*/ 32792 w 478548"/>
                <a:gd name="connsiteY100" fmla="*/ 105647 h 173134"/>
                <a:gd name="connsiteX101" fmla="*/ 33639 w 478548"/>
                <a:gd name="connsiteY101" fmla="*/ 108779 h 173134"/>
                <a:gd name="connsiteX102" fmla="*/ 34339 w 478548"/>
                <a:gd name="connsiteY102" fmla="*/ 112493 h 173134"/>
                <a:gd name="connsiteX103" fmla="*/ 32964 w 478548"/>
                <a:gd name="connsiteY103" fmla="*/ 116049 h 173134"/>
                <a:gd name="connsiteX104" fmla="*/ 34392 w 478548"/>
                <a:gd name="connsiteY104" fmla="*/ 117357 h 173134"/>
                <a:gd name="connsiteX105" fmla="*/ 35793 w 478548"/>
                <a:gd name="connsiteY105" fmla="*/ 118071 h 173134"/>
                <a:gd name="connsiteX106" fmla="*/ 38701 w 478548"/>
                <a:gd name="connsiteY106" fmla="*/ 121745 h 173134"/>
                <a:gd name="connsiteX107" fmla="*/ 45310 w 478548"/>
                <a:gd name="connsiteY107" fmla="*/ 124851 h 173134"/>
                <a:gd name="connsiteX108" fmla="*/ 48111 w 478548"/>
                <a:gd name="connsiteY108" fmla="*/ 128354 h 173134"/>
                <a:gd name="connsiteX109" fmla="*/ 54614 w 478548"/>
                <a:gd name="connsiteY109" fmla="*/ 134024 h 173134"/>
                <a:gd name="connsiteX110" fmla="*/ 64779 w 478548"/>
                <a:gd name="connsiteY110" fmla="*/ 139853 h 173134"/>
                <a:gd name="connsiteX111" fmla="*/ 69352 w 478548"/>
                <a:gd name="connsiteY111" fmla="*/ 145127 h 173134"/>
                <a:gd name="connsiteX112" fmla="*/ 73621 w 478548"/>
                <a:gd name="connsiteY112" fmla="*/ 146911 h 173134"/>
                <a:gd name="connsiteX113" fmla="*/ 85226 w 478548"/>
                <a:gd name="connsiteY113" fmla="*/ 153864 h 173134"/>
                <a:gd name="connsiteX114" fmla="*/ 86323 w 478548"/>
                <a:gd name="connsiteY114" fmla="*/ 155225 h 173134"/>
                <a:gd name="connsiteX115" fmla="*/ 87037 w 478548"/>
                <a:gd name="connsiteY115" fmla="*/ 157141 h 173134"/>
                <a:gd name="connsiteX116" fmla="*/ 88398 w 478548"/>
                <a:gd name="connsiteY116" fmla="*/ 159970 h 173134"/>
                <a:gd name="connsiteX117" fmla="*/ 90129 w 478548"/>
                <a:gd name="connsiteY117" fmla="*/ 159878 h 173134"/>
                <a:gd name="connsiteX118" fmla="*/ 93698 w 478548"/>
                <a:gd name="connsiteY118" fmla="*/ 156573 h 173134"/>
                <a:gd name="connsiteX119" fmla="*/ 96738 w 478548"/>
                <a:gd name="connsiteY119" fmla="*/ 155820 h 173134"/>
                <a:gd name="connsiteX120" fmla="*/ 99210 w 478548"/>
                <a:gd name="connsiteY120" fmla="*/ 156666 h 173134"/>
                <a:gd name="connsiteX121" fmla="*/ 101113 w 478548"/>
                <a:gd name="connsiteY121" fmla="*/ 156441 h 173134"/>
                <a:gd name="connsiteX122" fmla="*/ 101060 w 478548"/>
                <a:gd name="connsiteY122" fmla="*/ 153745 h 173134"/>
                <a:gd name="connsiteX123" fmla="*/ 100783 w 478548"/>
                <a:gd name="connsiteY123" fmla="*/ 151670 h 173134"/>
                <a:gd name="connsiteX124" fmla="*/ 101668 w 478548"/>
                <a:gd name="connsiteY124" fmla="*/ 152925 h 173134"/>
                <a:gd name="connsiteX125" fmla="*/ 103188 w 478548"/>
                <a:gd name="connsiteY125" fmla="*/ 154326 h 173134"/>
                <a:gd name="connsiteX126" fmla="*/ 103822 w 478548"/>
                <a:gd name="connsiteY126" fmla="*/ 155502 h 173134"/>
                <a:gd name="connsiteX127" fmla="*/ 103677 w 478548"/>
                <a:gd name="connsiteY127" fmla="*/ 156692 h 173134"/>
                <a:gd name="connsiteX128" fmla="*/ 104206 w 478548"/>
                <a:gd name="connsiteY128" fmla="*/ 157657 h 173134"/>
                <a:gd name="connsiteX129" fmla="*/ 105766 w 478548"/>
                <a:gd name="connsiteY129" fmla="*/ 158992 h 173134"/>
                <a:gd name="connsiteX130" fmla="*/ 107589 w 478548"/>
                <a:gd name="connsiteY130" fmla="*/ 158318 h 173134"/>
                <a:gd name="connsiteX131" fmla="*/ 108330 w 478548"/>
                <a:gd name="connsiteY131" fmla="*/ 157551 h 173134"/>
                <a:gd name="connsiteX132" fmla="*/ 108501 w 478548"/>
                <a:gd name="connsiteY132" fmla="*/ 155714 h 173134"/>
                <a:gd name="connsiteX133" fmla="*/ 106638 w 478548"/>
                <a:gd name="connsiteY133" fmla="*/ 148867 h 173134"/>
                <a:gd name="connsiteX134" fmla="*/ 100082 w 478548"/>
                <a:gd name="connsiteY134" fmla="*/ 133615 h 173134"/>
                <a:gd name="connsiteX135" fmla="*/ 478179 w 478548"/>
                <a:gd name="connsiteY135" fmla="*/ 45917 h 173134"/>
                <a:gd name="connsiteX136" fmla="*/ 477319 w 478548"/>
                <a:gd name="connsiteY136" fmla="*/ 44595 h 173134"/>
                <a:gd name="connsiteX137" fmla="*/ 476170 w 478548"/>
                <a:gd name="connsiteY137" fmla="*/ 44080 h 173134"/>
                <a:gd name="connsiteX138" fmla="*/ 472984 w 478548"/>
                <a:gd name="connsiteY138" fmla="*/ 44529 h 173134"/>
                <a:gd name="connsiteX139" fmla="*/ 471795 w 478548"/>
                <a:gd name="connsiteY139" fmla="*/ 44450 h 173134"/>
                <a:gd name="connsiteX140" fmla="*/ 470658 w 478548"/>
                <a:gd name="connsiteY140" fmla="*/ 44133 h 173134"/>
                <a:gd name="connsiteX141" fmla="*/ 464406 w 478548"/>
                <a:gd name="connsiteY141" fmla="*/ 40472 h 173134"/>
                <a:gd name="connsiteX142" fmla="*/ 461393 w 478548"/>
                <a:gd name="connsiteY142" fmla="*/ 39520 h 173134"/>
                <a:gd name="connsiteX143" fmla="*/ 460481 w 478548"/>
                <a:gd name="connsiteY143" fmla="*/ 36903 h 173134"/>
                <a:gd name="connsiteX144" fmla="*/ 459198 w 478548"/>
                <a:gd name="connsiteY144" fmla="*/ 35647 h 173134"/>
                <a:gd name="connsiteX145" fmla="*/ 457705 w 478548"/>
                <a:gd name="connsiteY145" fmla="*/ 34669 h 173134"/>
                <a:gd name="connsiteX146" fmla="*/ 455074 w 478548"/>
                <a:gd name="connsiteY146" fmla="*/ 33466 h 173134"/>
                <a:gd name="connsiteX147" fmla="*/ 453727 w 478548"/>
                <a:gd name="connsiteY147" fmla="*/ 33083 h 173134"/>
                <a:gd name="connsiteX148" fmla="*/ 452457 w 478548"/>
                <a:gd name="connsiteY148" fmla="*/ 33057 h 173134"/>
                <a:gd name="connsiteX149" fmla="*/ 449946 w 478548"/>
                <a:gd name="connsiteY149" fmla="*/ 34933 h 173134"/>
                <a:gd name="connsiteX150" fmla="*/ 447184 w 478548"/>
                <a:gd name="connsiteY150" fmla="*/ 36123 h 173134"/>
                <a:gd name="connsiteX151" fmla="*/ 445756 w 478548"/>
                <a:gd name="connsiteY151" fmla="*/ 36295 h 173134"/>
                <a:gd name="connsiteX152" fmla="*/ 444541 w 478548"/>
                <a:gd name="connsiteY152" fmla="*/ 34511 h 173134"/>
                <a:gd name="connsiteX153" fmla="*/ 444686 w 478548"/>
                <a:gd name="connsiteY153" fmla="*/ 33995 h 173134"/>
                <a:gd name="connsiteX154" fmla="*/ 448057 w 478548"/>
                <a:gd name="connsiteY154" fmla="*/ 32739 h 173134"/>
                <a:gd name="connsiteX155" fmla="*/ 449101 w 478548"/>
                <a:gd name="connsiteY155" fmla="*/ 31880 h 173134"/>
                <a:gd name="connsiteX156" fmla="*/ 447580 w 478548"/>
                <a:gd name="connsiteY156" fmla="*/ 28457 h 173134"/>
                <a:gd name="connsiteX157" fmla="*/ 446034 w 478548"/>
                <a:gd name="connsiteY157" fmla="*/ 26488 h 173134"/>
                <a:gd name="connsiteX158" fmla="*/ 443457 w 478548"/>
                <a:gd name="connsiteY158" fmla="*/ 28774 h 173134"/>
                <a:gd name="connsiteX159" fmla="*/ 441553 w 478548"/>
                <a:gd name="connsiteY159" fmla="*/ 29673 h 173134"/>
                <a:gd name="connsiteX160" fmla="*/ 433742 w 478548"/>
                <a:gd name="connsiteY160" fmla="*/ 31246 h 173134"/>
                <a:gd name="connsiteX161" fmla="*/ 436557 w 478548"/>
                <a:gd name="connsiteY161" fmla="*/ 29660 h 173134"/>
                <a:gd name="connsiteX162" fmla="*/ 437152 w 478548"/>
                <a:gd name="connsiteY162" fmla="*/ 27928 h 173134"/>
                <a:gd name="connsiteX163" fmla="*/ 437179 w 478548"/>
                <a:gd name="connsiteY163" fmla="*/ 25906 h 173134"/>
                <a:gd name="connsiteX164" fmla="*/ 436161 w 478548"/>
                <a:gd name="connsiteY164" fmla="*/ 22430 h 173134"/>
                <a:gd name="connsiteX165" fmla="*/ 438038 w 478548"/>
                <a:gd name="connsiteY165" fmla="*/ 20289 h 173134"/>
                <a:gd name="connsiteX166" fmla="*/ 437879 w 478548"/>
                <a:gd name="connsiteY166" fmla="*/ 18095 h 173134"/>
                <a:gd name="connsiteX167" fmla="*/ 437165 w 478548"/>
                <a:gd name="connsiteY167" fmla="*/ 15927 h 173134"/>
                <a:gd name="connsiteX168" fmla="*/ 436504 w 478548"/>
                <a:gd name="connsiteY168" fmla="*/ 14605 h 173134"/>
                <a:gd name="connsiteX169" fmla="*/ 435553 w 478548"/>
                <a:gd name="connsiteY169" fmla="*/ 13508 h 173134"/>
                <a:gd name="connsiteX170" fmla="*/ 432711 w 478548"/>
                <a:gd name="connsiteY170" fmla="*/ 11843 h 173134"/>
                <a:gd name="connsiteX171" fmla="*/ 429684 w 478548"/>
                <a:gd name="connsiteY171" fmla="*/ 10693 h 173134"/>
                <a:gd name="connsiteX172" fmla="*/ 427437 w 478548"/>
                <a:gd name="connsiteY172" fmla="*/ 8869 h 173134"/>
                <a:gd name="connsiteX173" fmla="*/ 426301 w 478548"/>
                <a:gd name="connsiteY173" fmla="*/ 5855 h 173134"/>
                <a:gd name="connsiteX174" fmla="*/ 425983 w 478548"/>
                <a:gd name="connsiteY174" fmla="*/ 4441 h 173134"/>
                <a:gd name="connsiteX175" fmla="*/ 426023 w 478548"/>
                <a:gd name="connsiteY175" fmla="*/ 2022 h 173134"/>
                <a:gd name="connsiteX176" fmla="*/ 425428 w 478548"/>
                <a:gd name="connsiteY176" fmla="*/ 1441 h 173134"/>
                <a:gd name="connsiteX177" fmla="*/ 422864 w 478548"/>
                <a:gd name="connsiteY177" fmla="*/ 621 h 173134"/>
                <a:gd name="connsiteX178" fmla="*/ 421688 w 478548"/>
                <a:gd name="connsiteY178" fmla="*/ 2088 h 173134"/>
                <a:gd name="connsiteX179" fmla="*/ 420392 w 478548"/>
                <a:gd name="connsiteY179" fmla="*/ 5459 h 173134"/>
                <a:gd name="connsiteX180" fmla="*/ 417987 w 478548"/>
                <a:gd name="connsiteY180" fmla="*/ 9345 h 173134"/>
                <a:gd name="connsiteX181" fmla="*/ 415555 w 478548"/>
                <a:gd name="connsiteY181" fmla="*/ 10812 h 173134"/>
                <a:gd name="connsiteX182" fmla="*/ 414947 w 478548"/>
                <a:gd name="connsiteY182" fmla="*/ 10865 h 173134"/>
                <a:gd name="connsiteX183" fmla="*/ 415304 w 478548"/>
                <a:gd name="connsiteY183" fmla="*/ 8459 h 173134"/>
                <a:gd name="connsiteX184" fmla="*/ 416031 w 478548"/>
                <a:gd name="connsiteY184" fmla="*/ 6172 h 173134"/>
                <a:gd name="connsiteX185" fmla="*/ 416136 w 478548"/>
                <a:gd name="connsiteY185" fmla="*/ 4626 h 173134"/>
                <a:gd name="connsiteX186" fmla="*/ 415528 w 478548"/>
                <a:gd name="connsiteY186" fmla="*/ 1084 h 173134"/>
                <a:gd name="connsiteX187" fmla="*/ 414048 w 478548"/>
                <a:gd name="connsiteY187" fmla="*/ 0 h 173134"/>
                <a:gd name="connsiteX188" fmla="*/ 413414 w 478548"/>
                <a:gd name="connsiteY188" fmla="*/ 370 h 173134"/>
                <a:gd name="connsiteX189" fmla="*/ 408748 w 478548"/>
                <a:gd name="connsiteY189" fmla="*/ 11512 h 173134"/>
                <a:gd name="connsiteX190" fmla="*/ 407756 w 478548"/>
                <a:gd name="connsiteY190" fmla="*/ 13230 h 173134"/>
                <a:gd name="connsiteX191" fmla="*/ 399456 w 478548"/>
                <a:gd name="connsiteY191" fmla="*/ 24307 h 173134"/>
                <a:gd name="connsiteX192" fmla="*/ 398927 w 478548"/>
                <a:gd name="connsiteY192" fmla="*/ 27875 h 173134"/>
                <a:gd name="connsiteX193" fmla="*/ 397843 w 478548"/>
                <a:gd name="connsiteY193" fmla="*/ 31285 h 173134"/>
                <a:gd name="connsiteX194" fmla="*/ 394539 w 478548"/>
                <a:gd name="connsiteY194" fmla="*/ 35726 h 173134"/>
                <a:gd name="connsiteX195" fmla="*/ 393667 w 478548"/>
                <a:gd name="connsiteY195" fmla="*/ 38872 h 173134"/>
                <a:gd name="connsiteX196" fmla="*/ 391763 w 478548"/>
                <a:gd name="connsiteY196" fmla="*/ 41053 h 173134"/>
                <a:gd name="connsiteX197" fmla="*/ 390376 w 478548"/>
                <a:gd name="connsiteY197" fmla="*/ 41146 h 173134"/>
                <a:gd name="connsiteX198" fmla="*/ 388988 w 478548"/>
                <a:gd name="connsiteY198" fmla="*/ 41080 h 173134"/>
                <a:gd name="connsiteX199" fmla="*/ 387468 w 478548"/>
                <a:gd name="connsiteY199" fmla="*/ 40696 h 173134"/>
                <a:gd name="connsiteX200" fmla="*/ 386886 w 478548"/>
                <a:gd name="connsiteY200" fmla="*/ 39150 h 173134"/>
                <a:gd name="connsiteX201" fmla="*/ 385750 w 478548"/>
                <a:gd name="connsiteY201" fmla="*/ 40181 h 173134"/>
                <a:gd name="connsiteX202" fmla="*/ 382525 w 478548"/>
                <a:gd name="connsiteY202" fmla="*/ 44516 h 173134"/>
                <a:gd name="connsiteX203" fmla="*/ 382696 w 478548"/>
                <a:gd name="connsiteY203" fmla="*/ 46856 h 173134"/>
                <a:gd name="connsiteX204" fmla="*/ 383926 w 478548"/>
                <a:gd name="connsiteY204" fmla="*/ 49010 h 173134"/>
                <a:gd name="connsiteX205" fmla="*/ 386873 w 478548"/>
                <a:gd name="connsiteY205" fmla="*/ 50702 h 173134"/>
                <a:gd name="connsiteX206" fmla="*/ 386318 w 478548"/>
                <a:gd name="connsiteY206" fmla="*/ 53544 h 173134"/>
                <a:gd name="connsiteX207" fmla="*/ 385512 w 478548"/>
                <a:gd name="connsiteY207" fmla="*/ 54799 h 173134"/>
                <a:gd name="connsiteX208" fmla="*/ 383318 w 478548"/>
                <a:gd name="connsiteY208" fmla="*/ 57046 h 173134"/>
                <a:gd name="connsiteX209" fmla="*/ 382048 w 478548"/>
                <a:gd name="connsiteY209" fmla="*/ 58077 h 173134"/>
                <a:gd name="connsiteX210" fmla="*/ 376233 w 478548"/>
                <a:gd name="connsiteY210" fmla="*/ 59002 h 173134"/>
                <a:gd name="connsiteX211" fmla="*/ 376987 w 478548"/>
                <a:gd name="connsiteY211" fmla="*/ 59941 h 173134"/>
                <a:gd name="connsiteX212" fmla="*/ 378612 w 478548"/>
                <a:gd name="connsiteY212" fmla="*/ 63219 h 173134"/>
                <a:gd name="connsiteX213" fmla="*/ 379722 w 478548"/>
                <a:gd name="connsiteY213" fmla="*/ 66510 h 173134"/>
                <a:gd name="connsiteX214" fmla="*/ 380251 w 478548"/>
                <a:gd name="connsiteY214" fmla="*/ 71533 h 173134"/>
                <a:gd name="connsiteX215" fmla="*/ 381520 w 478548"/>
                <a:gd name="connsiteY215" fmla="*/ 73674 h 173134"/>
                <a:gd name="connsiteX216" fmla="*/ 381348 w 478548"/>
                <a:gd name="connsiteY216" fmla="*/ 74110 h 173134"/>
                <a:gd name="connsiteX217" fmla="*/ 380648 w 478548"/>
                <a:gd name="connsiteY217" fmla="*/ 74467 h 173134"/>
                <a:gd name="connsiteX218" fmla="*/ 379564 w 478548"/>
                <a:gd name="connsiteY218" fmla="*/ 74612 h 173134"/>
                <a:gd name="connsiteX219" fmla="*/ 377648 w 478548"/>
                <a:gd name="connsiteY219" fmla="*/ 74136 h 173134"/>
                <a:gd name="connsiteX220" fmla="*/ 376035 w 478548"/>
                <a:gd name="connsiteY220" fmla="*/ 73396 h 173134"/>
                <a:gd name="connsiteX221" fmla="*/ 374423 w 478548"/>
                <a:gd name="connsiteY221" fmla="*/ 67964 h 173134"/>
                <a:gd name="connsiteX222" fmla="*/ 373669 w 478548"/>
                <a:gd name="connsiteY222" fmla="*/ 64897 h 173134"/>
                <a:gd name="connsiteX223" fmla="*/ 373563 w 478548"/>
                <a:gd name="connsiteY223" fmla="*/ 61236 h 173134"/>
                <a:gd name="connsiteX224" fmla="*/ 373418 w 478548"/>
                <a:gd name="connsiteY224" fmla="*/ 59016 h 173134"/>
                <a:gd name="connsiteX225" fmla="*/ 371422 w 478548"/>
                <a:gd name="connsiteY225" fmla="*/ 60245 h 173134"/>
                <a:gd name="connsiteX226" fmla="*/ 369492 w 478548"/>
                <a:gd name="connsiteY226" fmla="*/ 61791 h 173134"/>
                <a:gd name="connsiteX227" fmla="*/ 367549 w 478548"/>
                <a:gd name="connsiteY227" fmla="*/ 63113 h 173134"/>
                <a:gd name="connsiteX228" fmla="*/ 366664 w 478548"/>
                <a:gd name="connsiteY228" fmla="*/ 64157 h 173134"/>
                <a:gd name="connsiteX229" fmla="*/ 367060 w 478548"/>
                <a:gd name="connsiteY229" fmla="*/ 65611 h 173134"/>
                <a:gd name="connsiteX230" fmla="*/ 367682 w 478548"/>
                <a:gd name="connsiteY230" fmla="*/ 68823 h 173134"/>
                <a:gd name="connsiteX231" fmla="*/ 368051 w 478548"/>
                <a:gd name="connsiteY231" fmla="*/ 71334 h 173134"/>
                <a:gd name="connsiteX232" fmla="*/ 368792 w 478548"/>
                <a:gd name="connsiteY232" fmla="*/ 72326 h 173134"/>
                <a:gd name="connsiteX233" fmla="*/ 369387 w 478548"/>
                <a:gd name="connsiteY233" fmla="*/ 73330 h 173134"/>
                <a:gd name="connsiteX234" fmla="*/ 369201 w 478548"/>
                <a:gd name="connsiteY234" fmla="*/ 74427 h 173134"/>
                <a:gd name="connsiteX235" fmla="*/ 368104 w 478548"/>
                <a:gd name="connsiteY235" fmla="*/ 76515 h 173134"/>
                <a:gd name="connsiteX236" fmla="*/ 368792 w 478548"/>
                <a:gd name="connsiteY236" fmla="*/ 76912 h 173134"/>
                <a:gd name="connsiteX237" fmla="*/ 368051 w 478548"/>
                <a:gd name="connsiteY237" fmla="*/ 79674 h 173134"/>
                <a:gd name="connsiteX238" fmla="*/ 366862 w 478548"/>
                <a:gd name="connsiteY238" fmla="*/ 81710 h 173134"/>
                <a:gd name="connsiteX239" fmla="*/ 365157 w 478548"/>
                <a:gd name="connsiteY239" fmla="*/ 83375 h 173134"/>
                <a:gd name="connsiteX240" fmla="*/ 364033 w 478548"/>
                <a:gd name="connsiteY240" fmla="*/ 83759 h 173134"/>
                <a:gd name="connsiteX241" fmla="*/ 363095 w 478548"/>
                <a:gd name="connsiteY241" fmla="*/ 83045 h 173134"/>
                <a:gd name="connsiteX242" fmla="*/ 361536 w 478548"/>
                <a:gd name="connsiteY242" fmla="*/ 81221 h 173134"/>
                <a:gd name="connsiteX243" fmla="*/ 359804 w 478548"/>
                <a:gd name="connsiteY243" fmla="*/ 78683 h 173134"/>
                <a:gd name="connsiteX244" fmla="*/ 358984 w 478548"/>
                <a:gd name="connsiteY244" fmla="*/ 77203 h 173134"/>
                <a:gd name="connsiteX245" fmla="*/ 356645 w 478548"/>
                <a:gd name="connsiteY245" fmla="*/ 77004 h 173134"/>
                <a:gd name="connsiteX246" fmla="*/ 355772 w 478548"/>
                <a:gd name="connsiteY246" fmla="*/ 75841 h 173134"/>
                <a:gd name="connsiteX247" fmla="*/ 355667 w 478548"/>
                <a:gd name="connsiteY247" fmla="*/ 74414 h 173134"/>
                <a:gd name="connsiteX248" fmla="*/ 354940 w 478548"/>
                <a:gd name="connsiteY248" fmla="*/ 72735 h 173134"/>
                <a:gd name="connsiteX249" fmla="*/ 353949 w 478548"/>
                <a:gd name="connsiteY249" fmla="*/ 70938 h 173134"/>
                <a:gd name="connsiteX250" fmla="*/ 352508 w 478548"/>
                <a:gd name="connsiteY250" fmla="*/ 69550 h 173134"/>
                <a:gd name="connsiteX251" fmla="*/ 350631 w 478548"/>
                <a:gd name="connsiteY251" fmla="*/ 68466 h 173134"/>
                <a:gd name="connsiteX252" fmla="*/ 349825 w 478548"/>
                <a:gd name="connsiteY252" fmla="*/ 67686 h 173134"/>
                <a:gd name="connsiteX253" fmla="*/ 349574 w 478548"/>
                <a:gd name="connsiteY253" fmla="*/ 67686 h 173134"/>
                <a:gd name="connsiteX254" fmla="*/ 348569 w 478548"/>
                <a:gd name="connsiteY254" fmla="*/ 68188 h 173134"/>
                <a:gd name="connsiteX255" fmla="*/ 347895 w 478548"/>
                <a:gd name="connsiteY255" fmla="*/ 69021 h 173134"/>
                <a:gd name="connsiteX256" fmla="*/ 348119 w 478548"/>
                <a:gd name="connsiteY256" fmla="*/ 70805 h 173134"/>
                <a:gd name="connsiteX257" fmla="*/ 348119 w 478548"/>
                <a:gd name="connsiteY257" fmla="*/ 72563 h 173134"/>
                <a:gd name="connsiteX258" fmla="*/ 347393 w 478548"/>
                <a:gd name="connsiteY258" fmla="*/ 76291 h 173134"/>
                <a:gd name="connsiteX259" fmla="*/ 346732 w 478548"/>
                <a:gd name="connsiteY259" fmla="*/ 77573 h 173134"/>
                <a:gd name="connsiteX260" fmla="*/ 341722 w 478548"/>
                <a:gd name="connsiteY260" fmla="*/ 84406 h 173134"/>
                <a:gd name="connsiteX261" fmla="*/ 335365 w 478548"/>
                <a:gd name="connsiteY261" fmla="*/ 91781 h 173134"/>
                <a:gd name="connsiteX262" fmla="*/ 332404 w 478548"/>
                <a:gd name="connsiteY262" fmla="*/ 96844 h 173134"/>
                <a:gd name="connsiteX263" fmla="*/ 328135 w 478548"/>
                <a:gd name="connsiteY263" fmla="*/ 103003 h 173134"/>
                <a:gd name="connsiteX264" fmla="*/ 325888 w 478548"/>
                <a:gd name="connsiteY264" fmla="*/ 106915 h 173134"/>
                <a:gd name="connsiteX265" fmla="*/ 324513 w 478548"/>
                <a:gd name="connsiteY265" fmla="*/ 108145 h 173134"/>
                <a:gd name="connsiteX266" fmla="*/ 322861 w 478548"/>
                <a:gd name="connsiteY266" fmla="*/ 109030 h 173134"/>
                <a:gd name="connsiteX267" fmla="*/ 318341 w 478548"/>
                <a:gd name="connsiteY267" fmla="*/ 110735 h 173134"/>
                <a:gd name="connsiteX268" fmla="*/ 303049 w 478548"/>
                <a:gd name="connsiteY268" fmla="*/ 115137 h 173134"/>
                <a:gd name="connsiteX269" fmla="*/ 293347 w 478548"/>
                <a:gd name="connsiteY269" fmla="*/ 116855 h 173134"/>
                <a:gd name="connsiteX270" fmla="*/ 290770 w 478548"/>
                <a:gd name="connsiteY270" fmla="*/ 117873 h 173134"/>
                <a:gd name="connsiteX271" fmla="*/ 288073 w 478548"/>
                <a:gd name="connsiteY271" fmla="*/ 119987 h 173134"/>
                <a:gd name="connsiteX272" fmla="*/ 286434 w 478548"/>
                <a:gd name="connsiteY272" fmla="*/ 123054 h 173134"/>
                <a:gd name="connsiteX273" fmla="*/ 286460 w 478548"/>
                <a:gd name="connsiteY273" fmla="*/ 126900 h 173134"/>
                <a:gd name="connsiteX274" fmla="*/ 286778 w 478548"/>
                <a:gd name="connsiteY274" fmla="*/ 128988 h 173134"/>
                <a:gd name="connsiteX275" fmla="*/ 286632 w 478548"/>
                <a:gd name="connsiteY275" fmla="*/ 130191 h 173134"/>
                <a:gd name="connsiteX276" fmla="*/ 285707 w 478548"/>
                <a:gd name="connsiteY276" fmla="*/ 130574 h 173134"/>
                <a:gd name="connsiteX277" fmla="*/ 284346 w 478548"/>
                <a:gd name="connsiteY277" fmla="*/ 130667 h 173134"/>
                <a:gd name="connsiteX278" fmla="*/ 282932 w 478548"/>
                <a:gd name="connsiteY278" fmla="*/ 129702 h 173134"/>
                <a:gd name="connsiteX279" fmla="*/ 281570 w 478548"/>
                <a:gd name="connsiteY279" fmla="*/ 128658 h 173134"/>
                <a:gd name="connsiteX280" fmla="*/ 280777 w 478548"/>
                <a:gd name="connsiteY280" fmla="*/ 130244 h 173134"/>
                <a:gd name="connsiteX281" fmla="*/ 280513 w 478548"/>
                <a:gd name="connsiteY281" fmla="*/ 132570 h 173134"/>
                <a:gd name="connsiteX282" fmla="*/ 280910 w 478548"/>
                <a:gd name="connsiteY282" fmla="*/ 135386 h 173134"/>
                <a:gd name="connsiteX283" fmla="*/ 282429 w 478548"/>
                <a:gd name="connsiteY283" fmla="*/ 137025 h 173134"/>
                <a:gd name="connsiteX284" fmla="*/ 282046 w 478548"/>
                <a:gd name="connsiteY284" fmla="*/ 139166 h 173134"/>
                <a:gd name="connsiteX285" fmla="*/ 280777 w 478548"/>
                <a:gd name="connsiteY285" fmla="*/ 141386 h 173134"/>
                <a:gd name="connsiteX286" fmla="*/ 280129 w 478548"/>
                <a:gd name="connsiteY286" fmla="*/ 143726 h 173134"/>
                <a:gd name="connsiteX287" fmla="*/ 279825 w 478548"/>
                <a:gd name="connsiteY287" fmla="*/ 148339 h 173134"/>
                <a:gd name="connsiteX288" fmla="*/ 278755 w 478548"/>
                <a:gd name="connsiteY288" fmla="*/ 149885 h 173134"/>
                <a:gd name="connsiteX289" fmla="*/ 277195 w 478548"/>
                <a:gd name="connsiteY289" fmla="*/ 151313 h 173134"/>
                <a:gd name="connsiteX290" fmla="*/ 276786 w 478548"/>
                <a:gd name="connsiteY290" fmla="*/ 153454 h 173134"/>
                <a:gd name="connsiteX291" fmla="*/ 277552 w 478548"/>
                <a:gd name="connsiteY291" fmla="*/ 155463 h 173134"/>
                <a:gd name="connsiteX292" fmla="*/ 279204 w 478548"/>
                <a:gd name="connsiteY292" fmla="*/ 156520 h 173134"/>
                <a:gd name="connsiteX293" fmla="*/ 281716 w 478548"/>
                <a:gd name="connsiteY293" fmla="*/ 158027 h 173134"/>
                <a:gd name="connsiteX294" fmla="*/ 279772 w 478548"/>
                <a:gd name="connsiteY294" fmla="*/ 158278 h 173134"/>
                <a:gd name="connsiteX295" fmla="*/ 278597 w 478548"/>
                <a:gd name="connsiteY295" fmla="*/ 157882 h 173134"/>
                <a:gd name="connsiteX296" fmla="*/ 274591 w 478548"/>
                <a:gd name="connsiteY296" fmla="*/ 154591 h 173134"/>
                <a:gd name="connsiteX297" fmla="*/ 273468 w 478548"/>
                <a:gd name="connsiteY297" fmla="*/ 154168 h 173134"/>
                <a:gd name="connsiteX298" fmla="*/ 270653 w 478548"/>
                <a:gd name="connsiteY298" fmla="*/ 154498 h 173134"/>
                <a:gd name="connsiteX299" fmla="*/ 267970 w 478548"/>
                <a:gd name="connsiteY299" fmla="*/ 153731 h 173134"/>
                <a:gd name="connsiteX300" fmla="*/ 261017 w 478548"/>
                <a:gd name="connsiteY300" fmla="*/ 149449 h 173134"/>
                <a:gd name="connsiteX301" fmla="*/ 259748 w 478548"/>
                <a:gd name="connsiteY301" fmla="*/ 148894 h 173134"/>
                <a:gd name="connsiteX302" fmla="*/ 258492 w 478548"/>
                <a:gd name="connsiteY302" fmla="*/ 149423 h 173134"/>
                <a:gd name="connsiteX303" fmla="*/ 257184 w 478548"/>
                <a:gd name="connsiteY303" fmla="*/ 149608 h 173134"/>
                <a:gd name="connsiteX304" fmla="*/ 253893 w 478548"/>
                <a:gd name="connsiteY304" fmla="*/ 149502 h 173134"/>
                <a:gd name="connsiteX305" fmla="*/ 250655 w 478548"/>
                <a:gd name="connsiteY305" fmla="*/ 148960 h 173134"/>
                <a:gd name="connsiteX306" fmla="*/ 247641 w 478548"/>
                <a:gd name="connsiteY306" fmla="*/ 147638 h 173134"/>
                <a:gd name="connsiteX307" fmla="*/ 243967 w 478548"/>
                <a:gd name="connsiteY307" fmla="*/ 145008 h 173134"/>
                <a:gd name="connsiteX308" fmla="*/ 243319 w 478548"/>
                <a:gd name="connsiteY308" fmla="*/ 144136 h 173134"/>
                <a:gd name="connsiteX309" fmla="*/ 241601 w 478548"/>
                <a:gd name="connsiteY309" fmla="*/ 140210 h 173134"/>
                <a:gd name="connsiteX310" fmla="*/ 239433 w 478548"/>
                <a:gd name="connsiteY310" fmla="*/ 143924 h 173134"/>
                <a:gd name="connsiteX311" fmla="*/ 239710 w 478548"/>
                <a:gd name="connsiteY311" fmla="*/ 145272 h 173134"/>
                <a:gd name="connsiteX312" fmla="*/ 240279 w 478548"/>
                <a:gd name="connsiteY312" fmla="*/ 146462 h 173134"/>
                <a:gd name="connsiteX313" fmla="*/ 241918 w 478548"/>
                <a:gd name="connsiteY313" fmla="*/ 147295 h 173134"/>
                <a:gd name="connsiteX314" fmla="*/ 242460 w 478548"/>
                <a:gd name="connsiteY314" fmla="*/ 151868 h 173134"/>
                <a:gd name="connsiteX315" fmla="*/ 244548 w 478548"/>
                <a:gd name="connsiteY315" fmla="*/ 154458 h 173134"/>
                <a:gd name="connsiteX316" fmla="*/ 246637 w 478548"/>
                <a:gd name="connsiteY316" fmla="*/ 156824 h 173134"/>
                <a:gd name="connsiteX317" fmla="*/ 248170 w 478548"/>
                <a:gd name="connsiteY317" fmla="*/ 157987 h 173134"/>
                <a:gd name="connsiteX318" fmla="*/ 249849 w 478548"/>
                <a:gd name="connsiteY318" fmla="*/ 159679 h 173134"/>
                <a:gd name="connsiteX319" fmla="*/ 251038 w 478548"/>
                <a:gd name="connsiteY319" fmla="*/ 161252 h 173134"/>
                <a:gd name="connsiteX320" fmla="*/ 252280 w 478548"/>
                <a:gd name="connsiteY320" fmla="*/ 162574 h 173134"/>
                <a:gd name="connsiteX321" fmla="*/ 254144 w 478548"/>
                <a:gd name="connsiteY321" fmla="*/ 163856 h 173134"/>
                <a:gd name="connsiteX322" fmla="*/ 259220 w 478548"/>
                <a:gd name="connsiteY322" fmla="*/ 169341 h 173134"/>
                <a:gd name="connsiteX323" fmla="*/ 261335 w 478548"/>
                <a:gd name="connsiteY323" fmla="*/ 170954 h 173134"/>
                <a:gd name="connsiteX324" fmla="*/ 262907 w 478548"/>
                <a:gd name="connsiteY324" fmla="*/ 172566 h 173134"/>
                <a:gd name="connsiteX325" fmla="*/ 264017 w 478548"/>
                <a:gd name="connsiteY325" fmla="*/ 173135 h 173134"/>
                <a:gd name="connsiteX326" fmla="*/ 266727 w 478548"/>
                <a:gd name="connsiteY326" fmla="*/ 172672 h 173134"/>
                <a:gd name="connsiteX327" fmla="*/ 274750 w 478548"/>
                <a:gd name="connsiteY327" fmla="*/ 168733 h 173134"/>
                <a:gd name="connsiteX328" fmla="*/ 276191 w 478548"/>
                <a:gd name="connsiteY328" fmla="*/ 168482 h 173134"/>
                <a:gd name="connsiteX329" fmla="*/ 278808 w 478548"/>
                <a:gd name="connsiteY329" fmla="*/ 167795 h 173134"/>
                <a:gd name="connsiteX330" fmla="*/ 283434 w 478548"/>
                <a:gd name="connsiteY330" fmla="*/ 168006 h 173134"/>
                <a:gd name="connsiteX331" fmla="*/ 288351 w 478548"/>
                <a:gd name="connsiteY331" fmla="*/ 169341 h 173134"/>
                <a:gd name="connsiteX332" fmla="*/ 289937 w 478548"/>
                <a:gd name="connsiteY332" fmla="*/ 169381 h 173134"/>
                <a:gd name="connsiteX333" fmla="*/ 291443 w 478548"/>
                <a:gd name="connsiteY333" fmla="*/ 168574 h 173134"/>
                <a:gd name="connsiteX334" fmla="*/ 293545 w 478548"/>
                <a:gd name="connsiteY334" fmla="*/ 168812 h 173134"/>
                <a:gd name="connsiteX335" fmla="*/ 295501 w 478548"/>
                <a:gd name="connsiteY335" fmla="*/ 169235 h 173134"/>
                <a:gd name="connsiteX336" fmla="*/ 296479 w 478548"/>
                <a:gd name="connsiteY336" fmla="*/ 168892 h 173134"/>
                <a:gd name="connsiteX337" fmla="*/ 299295 w 478548"/>
                <a:gd name="connsiteY337" fmla="*/ 166024 h 173134"/>
                <a:gd name="connsiteX338" fmla="*/ 303167 w 478548"/>
                <a:gd name="connsiteY338" fmla="*/ 165178 h 173134"/>
                <a:gd name="connsiteX339" fmla="*/ 304383 w 478548"/>
                <a:gd name="connsiteY339" fmla="*/ 162349 h 173134"/>
                <a:gd name="connsiteX340" fmla="*/ 305309 w 478548"/>
                <a:gd name="connsiteY340" fmla="*/ 159679 h 173134"/>
                <a:gd name="connsiteX341" fmla="*/ 305718 w 478548"/>
                <a:gd name="connsiteY341" fmla="*/ 156824 h 173134"/>
                <a:gd name="connsiteX342" fmla="*/ 307318 w 478548"/>
                <a:gd name="connsiteY342" fmla="*/ 155674 h 173134"/>
                <a:gd name="connsiteX343" fmla="*/ 309564 w 478548"/>
                <a:gd name="connsiteY343" fmla="*/ 154683 h 173134"/>
                <a:gd name="connsiteX344" fmla="*/ 312895 w 478548"/>
                <a:gd name="connsiteY344" fmla="*/ 153427 h 173134"/>
                <a:gd name="connsiteX345" fmla="*/ 324540 w 478548"/>
                <a:gd name="connsiteY345" fmla="*/ 153203 h 173134"/>
                <a:gd name="connsiteX346" fmla="*/ 325676 w 478548"/>
                <a:gd name="connsiteY346" fmla="*/ 153758 h 173134"/>
                <a:gd name="connsiteX347" fmla="*/ 325941 w 478548"/>
                <a:gd name="connsiteY347" fmla="*/ 155212 h 173134"/>
                <a:gd name="connsiteX348" fmla="*/ 325716 w 478548"/>
                <a:gd name="connsiteY348" fmla="*/ 156322 h 173134"/>
                <a:gd name="connsiteX349" fmla="*/ 326179 w 478548"/>
                <a:gd name="connsiteY349" fmla="*/ 156983 h 173134"/>
                <a:gd name="connsiteX350" fmla="*/ 327725 w 478548"/>
                <a:gd name="connsiteY350" fmla="*/ 157049 h 173134"/>
                <a:gd name="connsiteX351" fmla="*/ 329179 w 478548"/>
                <a:gd name="connsiteY351" fmla="*/ 157723 h 173134"/>
                <a:gd name="connsiteX352" fmla="*/ 335021 w 478548"/>
                <a:gd name="connsiteY352" fmla="*/ 160010 h 173134"/>
                <a:gd name="connsiteX353" fmla="*/ 337506 w 478548"/>
                <a:gd name="connsiteY353" fmla="*/ 160710 h 173134"/>
                <a:gd name="connsiteX354" fmla="*/ 338881 w 478548"/>
                <a:gd name="connsiteY354" fmla="*/ 160538 h 173134"/>
                <a:gd name="connsiteX355" fmla="*/ 341630 w 478548"/>
                <a:gd name="connsiteY355" fmla="*/ 162587 h 173134"/>
                <a:gd name="connsiteX356" fmla="*/ 343097 w 478548"/>
                <a:gd name="connsiteY356" fmla="*/ 161887 h 173134"/>
                <a:gd name="connsiteX357" fmla="*/ 345040 w 478548"/>
                <a:gd name="connsiteY357" fmla="*/ 160446 h 173134"/>
                <a:gd name="connsiteX358" fmla="*/ 346877 w 478548"/>
                <a:gd name="connsiteY358" fmla="*/ 158516 h 173134"/>
                <a:gd name="connsiteX359" fmla="*/ 348529 w 478548"/>
                <a:gd name="connsiteY359" fmla="*/ 156983 h 173134"/>
                <a:gd name="connsiteX360" fmla="*/ 350962 w 478548"/>
                <a:gd name="connsiteY360" fmla="*/ 156388 h 173134"/>
                <a:gd name="connsiteX361" fmla="*/ 354107 w 478548"/>
                <a:gd name="connsiteY361" fmla="*/ 156467 h 173134"/>
                <a:gd name="connsiteX362" fmla="*/ 357808 w 478548"/>
                <a:gd name="connsiteY362" fmla="*/ 155939 h 173134"/>
                <a:gd name="connsiteX363" fmla="*/ 360597 w 478548"/>
                <a:gd name="connsiteY363" fmla="*/ 155119 h 173134"/>
                <a:gd name="connsiteX364" fmla="*/ 363756 w 478548"/>
                <a:gd name="connsiteY364" fmla="*/ 156481 h 173134"/>
                <a:gd name="connsiteX365" fmla="*/ 364588 w 478548"/>
                <a:gd name="connsiteY365" fmla="*/ 156058 h 173134"/>
                <a:gd name="connsiteX366" fmla="*/ 365104 w 478548"/>
                <a:gd name="connsiteY366" fmla="*/ 154723 h 173134"/>
                <a:gd name="connsiteX367" fmla="*/ 366664 w 478548"/>
                <a:gd name="connsiteY367" fmla="*/ 151815 h 173134"/>
                <a:gd name="connsiteX368" fmla="*/ 367338 w 478548"/>
                <a:gd name="connsiteY368" fmla="*/ 149859 h 173134"/>
                <a:gd name="connsiteX369" fmla="*/ 367893 w 478548"/>
                <a:gd name="connsiteY369" fmla="*/ 146105 h 173134"/>
                <a:gd name="connsiteX370" fmla="*/ 368302 w 478548"/>
                <a:gd name="connsiteY370" fmla="*/ 145206 h 173134"/>
                <a:gd name="connsiteX371" fmla="*/ 369479 w 478548"/>
                <a:gd name="connsiteY371" fmla="*/ 144691 h 173134"/>
                <a:gd name="connsiteX372" fmla="*/ 370682 w 478548"/>
                <a:gd name="connsiteY372" fmla="*/ 143990 h 173134"/>
                <a:gd name="connsiteX373" fmla="*/ 370972 w 478548"/>
                <a:gd name="connsiteY373" fmla="*/ 142867 h 173134"/>
                <a:gd name="connsiteX374" fmla="*/ 371382 w 478548"/>
                <a:gd name="connsiteY374" fmla="*/ 141558 h 173134"/>
                <a:gd name="connsiteX375" fmla="*/ 370986 w 478548"/>
                <a:gd name="connsiteY375" fmla="*/ 140461 h 173134"/>
                <a:gd name="connsiteX376" fmla="*/ 370272 w 478548"/>
                <a:gd name="connsiteY376" fmla="*/ 139536 h 173134"/>
                <a:gd name="connsiteX377" fmla="*/ 369466 w 478548"/>
                <a:gd name="connsiteY377" fmla="*/ 136403 h 173134"/>
                <a:gd name="connsiteX378" fmla="*/ 369677 w 478548"/>
                <a:gd name="connsiteY378" fmla="*/ 134976 h 173134"/>
                <a:gd name="connsiteX379" fmla="*/ 370100 w 478548"/>
                <a:gd name="connsiteY379" fmla="*/ 133919 h 173134"/>
                <a:gd name="connsiteX380" fmla="*/ 371329 w 478548"/>
                <a:gd name="connsiteY380" fmla="*/ 133390 h 173134"/>
                <a:gd name="connsiteX381" fmla="*/ 374581 w 478548"/>
                <a:gd name="connsiteY381" fmla="*/ 131090 h 173134"/>
                <a:gd name="connsiteX382" fmla="*/ 377436 w 478548"/>
                <a:gd name="connsiteY382" fmla="*/ 128394 h 173134"/>
                <a:gd name="connsiteX383" fmla="*/ 379009 w 478548"/>
                <a:gd name="connsiteY383" fmla="*/ 127072 h 173134"/>
                <a:gd name="connsiteX384" fmla="*/ 379696 w 478548"/>
                <a:gd name="connsiteY384" fmla="*/ 126213 h 173134"/>
                <a:gd name="connsiteX385" fmla="*/ 379710 w 478548"/>
                <a:gd name="connsiteY385" fmla="*/ 124984 h 173134"/>
                <a:gd name="connsiteX386" fmla="*/ 378401 w 478548"/>
                <a:gd name="connsiteY386" fmla="*/ 123702 h 173134"/>
                <a:gd name="connsiteX387" fmla="*/ 377158 w 478548"/>
                <a:gd name="connsiteY387" fmla="*/ 123080 h 173134"/>
                <a:gd name="connsiteX388" fmla="*/ 377026 w 478548"/>
                <a:gd name="connsiteY388" fmla="*/ 121587 h 173134"/>
                <a:gd name="connsiteX389" fmla="*/ 377040 w 478548"/>
                <a:gd name="connsiteY389" fmla="*/ 120556 h 173134"/>
                <a:gd name="connsiteX390" fmla="*/ 377383 w 478548"/>
                <a:gd name="connsiteY390" fmla="*/ 119578 h 173134"/>
                <a:gd name="connsiteX391" fmla="*/ 377171 w 478548"/>
                <a:gd name="connsiteY391" fmla="*/ 118639 h 173134"/>
                <a:gd name="connsiteX392" fmla="*/ 377118 w 478548"/>
                <a:gd name="connsiteY392" fmla="*/ 117225 h 173134"/>
                <a:gd name="connsiteX393" fmla="*/ 377846 w 478548"/>
                <a:gd name="connsiteY393" fmla="*/ 115705 h 173134"/>
                <a:gd name="connsiteX394" fmla="*/ 379577 w 478548"/>
                <a:gd name="connsiteY394" fmla="*/ 113458 h 173134"/>
                <a:gd name="connsiteX395" fmla="*/ 380952 w 478548"/>
                <a:gd name="connsiteY395" fmla="*/ 112004 h 173134"/>
                <a:gd name="connsiteX396" fmla="*/ 382551 w 478548"/>
                <a:gd name="connsiteY396" fmla="*/ 112903 h 173134"/>
                <a:gd name="connsiteX397" fmla="*/ 384388 w 478548"/>
                <a:gd name="connsiteY397" fmla="*/ 112480 h 173134"/>
                <a:gd name="connsiteX398" fmla="*/ 386119 w 478548"/>
                <a:gd name="connsiteY398" fmla="*/ 111753 h 173134"/>
                <a:gd name="connsiteX399" fmla="*/ 387005 w 478548"/>
                <a:gd name="connsiteY399" fmla="*/ 109109 h 173134"/>
                <a:gd name="connsiteX400" fmla="*/ 387111 w 478548"/>
                <a:gd name="connsiteY400" fmla="*/ 107841 h 173134"/>
                <a:gd name="connsiteX401" fmla="*/ 386847 w 478548"/>
                <a:gd name="connsiteY401" fmla="*/ 106836 h 173134"/>
                <a:gd name="connsiteX402" fmla="*/ 387335 w 478548"/>
                <a:gd name="connsiteY402" fmla="*/ 103056 h 173134"/>
                <a:gd name="connsiteX403" fmla="*/ 387455 w 478548"/>
                <a:gd name="connsiteY403" fmla="*/ 102514 h 173134"/>
                <a:gd name="connsiteX404" fmla="*/ 388525 w 478548"/>
                <a:gd name="connsiteY404" fmla="*/ 100135 h 173134"/>
                <a:gd name="connsiteX405" fmla="*/ 388578 w 478548"/>
                <a:gd name="connsiteY405" fmla="*/ 98536 h 173134"/>
                <a:gd name="connsiteX406" fmla="*/ 387785 w 478548"/>
                <a:gd name="connsiteY406" fmla="*/ 94822 h 173134"/>
                <a:gd name="connsiteX407" fmla="*/ 388089 w 478548"/>
                <a:gd name="connsiteY407" fmla="*/ 92019 h 173134"/>
                <a:gd name="connsiteX408" fmla="*/ 388063 w 478548"/>
                <a:gd name="connsiteY408" fmla="*/ 86204 h 173134"/>
                <a:gd name="connsiteX409" fmla="*/ 388710 w 478548"/>
                <a:gd name="connsiteY409" fmla="*/ 85160 h 173134"/>
                <a:gd name="connsiteX410" fmla="*/ 389371 w 478548"/>
                <a:gd name="connsiteY410" fmla="*/ 82146 h 173134"/>
                <a:gd name="connsiteX411" fmla="*/ 390521 w 478548"/>
                <a:gd name="connsiteY411" fmla="*/ 79013 h 173134"/>
                <a:gd name="connsiteX412" fmla="*/ 393032 w 478548"/>
                <a:gd name="connsiteY412" fmla="*/ 77295 h 173134"/>
                <a:gd name="connsiteX413" fmla="*/ 394301 w 478548"/>
                <a:gd name="connsiteY413" fmla="*/ 75048 h 173134"/>
                <a:gd name="connsiteX414" fmla="*/ 394883 w 478548"/>
                <a:gd name="connsiteY414" fmla="*/ 74625 h 173134"/>
                <a:gd name="connsiteX415" fmla="*/ 395769 w 478548"/>
                <a:gd name="connsiteY415" fmla="*/ 74612 h 173134"/>
                <a:gd name="connsiteX416" fmla="*/ 398967 w 478548"/>
                <a:gd name="connsiteY416" fmla="*/ 76251 h 173134"/>
                <a:gd name="connsiteX417" fmla="*/ 401703 w 478548"/>
                <a:gd name="connsiteY417" fmla="*/ 74427 h 173134"/>
                <a:gd name="connsiteX418" fmla="*/ 404228 w 478548"/>
                <a:gd name="connsiteY418" fmla="*/ 74216 h 173134"/>
                <a:gd name="connsiteX419" fmla="*/ 406329 w 478548"/>
                <a:gd name="connsiteY419" fmla="*/ 74467 h 173134"/>
                <a:gd name="connsiteX420" fmla="*/ 407545 w 478548"/>
                <a:gd name="connsiteY420" fmla="*/ 75207 h 173134"/>
                <a:gd name="connsiteX421" fmla="*/ 408735 w 478548"/>
                <a:gd name="connsiteY421" fmla="*/ 75749 h 173134"/>
                <a:gd name="connsiteX422" fmla="*/ 411153 w 478548"/>
                <a:gd name="connsiteY422" fmla="*/ 73978 h 173134"/>
                <a:gd name="connsiteX423" fmla="*/ 412118 w 478548"/>
                <a:gd name="connsiteY423" fmla="*/ 74282 h 173134"/>
                <a:gd name="connsiteX424" fmla="*/ 413043 w 478548"/>
                <a:gd name="connsiteY424" fmla="*/ 74890 h 173134"/>
                <a:gd name="connsiteX425" fmla="*/ 414273 w 478548"/>
                <a:gd name="connsiteY425" fmla="*/ 74876 h 173134"/>
                <a:gd name="connsiteX426" fmla="*/ 415727 w 478548"/>
                <a:gd name="connsiteY426" fmla="*/ 74427 h 173134"/>
                <a:gd name="connsiteX427" fmla="*/ 419375 w 478548"/>
                <a:gd name="connsiteY427" fmla="*/ 74850 h 173134"/>
                <a:gd name="connsiteX428" fmla="*/ 425785 w 478548"/>
                <a:gd name="connsiteY428" fmla="*/ 74943 h 173134"/>
                <a:gd name="connsiteX429" fmla="*/ 430240 w 478548"/>
                <a:gd name="connsiteY429" fmla="*/ 76013 h 173134"/>
                <a:gd name="connsiteX430" fmla="*/ 434680 w 478548"/>
                <a:gd name="connsiteY430" fmla="*/ 79027 h 173134"/>
                <a:gd name="connsiteX431" fmla="*/ 436861 w 478548"/>
                <a:gd name="connsiteY431" fmla="*/ 79635 h 173134"/>
                <a:gd name="connsiteX432" fmla="*/ 437787 w 478548"/>
                <a:gd name="connsiteY432" fmla="*/ 79661 h 173134"/>
                <a:gd name="connsiteX433" fmla="*/ 438487 w 478548"/>
                <a:gd name="connsiteY433" fmla="*/ 78828 h 173134"/>
                <a:gd name="connsiteX434" fmla="*/ 439505 w 478548"/>
                <a:gd name="connsiteY434" fmla="*/ 75881 h 173134"/>
                <a:gd name="connsiteX435" fmla="*/ 440628 w 478548"/>
                <a:gd name="connsiteY435" fmla="*/ 74797 h 173134"/>
                <a:gd name="connsiteX436" fmla="*/ 441738 w 478548"/>
                <a:gd name="connsiteY436" fmla="*/ 74943 h 173134"/>
                <a:gd name="connsiteX437" fmla="*/ 445677 w 478548"/>
                <a:gd name="connsiteY437" fmla="*/ 77044 h 173134"/>
                <a:gd name="connsiteX438" fmla="*/ 448506 w 478548"/>
                <a:gd name="connsiteY438" fmla="*/ 77401 h 173134"/>
                <a:gd name="connsiteX439" fmla="*/ 451176 w 478548"/>
                <a:gd name="connsiteY439" fmla="*/ 76344 h 173134"/>
                <a:gd name="connsiteX440" fmla="*/ 453925 w 478548"/>
                <a:gd name="connsiteY440" fmla="*/ 75537 h 173134"/>
                <a:gd name="connsiteX441" fmla="*/ 457282 w 478548"/>
                <a:gd name="connsiteY441" fmla="*/ 74982 h 173134"/>
                <a:gd name="connsiteX442" fmla="*/ 460587 w 478548"/>
                <a:gd name="connsiteY442" fmla="*/ 74229 h 173134"/>
                <a:gd name="connsiteX443" fmla="*/ 461815 w 478548"/>
                <a:gd name="connsiteY443" fmla="*/ 73753 h 173134"/>
                <a:gd name="connsiteX444" fmla="*/ 462727 w 478548"/>
                <a:gd name="connsiteY444" fmla="*/ 72894 h 173134"/>
                <a:gd name="connsiteX445" fmla="*/ 462886 w 478548"/>
                <a:gd name="connsiteY445" fmla="*/ 71453 h 173134"/>
                <a:gd name="connsiteX446" fmla="*/ 462027 w 478548"/>
                <a:gd name="connsiteY446" fmla="*/ 70277 h 173134"/>
                <a:gd name="connsiteX447" fmla="*/ 455881 w 478548"/>
                <a:gd name="connsiteY447" fmla="*/ 65571 h 173134"/>
                <a:gd name="connsiteX448" fmla="*/ 452220 w 478548"/>
                <a:gd name="connsiteY448" fmla="*/ 61051 h 173134"/>
                <a:gd name="connsiteX449" fmla="*/ 453885 w 478548"/>
                <a:gd name="connsiteY449" fmla="*/ 56517 h 173134"/>
                <a:gd name="connsiteX450" fmla="*/ 455339 w 478548"/>
                <a:gd name="connsiteY450" fmla="*/ 55870 h 173134"/>
                <a:gd name="connsiteX451" fmla="*/ 456873 w 478548"/>
                <a:gd name="connsiteY451" fmla="*/ 55685 h 173134"/>
                <a:gd name="connsiteX452" fmla="*/ 461168 w 478548"/>
                <a:gd name="connsiteY452" fmla="*/ 57112 h 173134"/>
                <a:gd name="connsiteX453" fmla="*/ 464181 w 478548"/>
                <a:gd name="connsiteY453" fmla="*/ 57231 h 173134"/>
                <a:gd name="connsiteX454" fmla="*/ 470103 w 478548"/>
                <a:gd name="connsiteY454" fmla="*/ 55566 h 173134"/>
                <a:gd name="connsiteX455" fmla="*/ 475483 w 478548"/>
                <a:gd name="connsiteY455" fmla="*/ 53372 h 173134"/>
                <a:gd name="connsiteX456" fmla="*/ 477584 w 478548"/>
                <a:gd name="connsiteY456" fmla="*/ 51693 h 173134"/>
                <a:gd name="connsiteX457" fmla="*/ 478284 w 478548"/>
                <a:gd name="connsiteY457" fmla="*/ 50596 h 173134"/>
                <a:gd name="connsiteX458" fmla="*/ 478549 w 478548"/>
                <a:gd name="connsiteY458" fmla="*/ 49261 h 173134"/>
                <a:gd name="connsiteX459" fmla="*/ 478549 w 478548"/>
                <a:gd name="connsiteY459" fmla="*/ 47503 h 173134"/>
                <a:gd name="connsiteX460" fmla="*/ 478179 w 478548"/>
                <a:gd name="connsiteY460" fmla="*/ 45917 h 17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Lst>
              <a:rect l="l" t="t" r="r" b="b"/>
              <a:pathLst>
                <a:path w="478548" h="173134">
                  <a:moveTo>
                    <a:pt x="284412" y="129636"/>
                  </a:moveTo>
                  <a:lnTo>
                    <a:pt x="285165" y="129266"/>
                  </a:lnTo>
                  <a:lnTo>
                    <a:pt x="284914" y="128037"/>
                  </a:lnTo>
                  <a:lnTo>
                    <a:pt x="284716" y="124719"/>
                  </a:lnTo>
                  <a:lnTo>
                    <a:pt x="284663" y="120965"/>
                  </a:lnTo>
                  <a:lnTo>
                    <a:pt x="284042" y="119406"/>
                  </a:lnTo>
                  <a:lnTo>
                    <a:pt x="283500" y="119300"/>
                  </a:lnTo>
                  <a:lnTo>
                    <a:pt x="282693" y="120067"/>
                  </a:lnTo>
                  <a:lnTo>
                    <a:pt x="283209" y="128645"/>
                  </a:lnTo>
                  <a:lnTo>
                    <a:pt x="284412" y="129636"/>
                  </a:lnTo>
                  <a:close/>
                  <a:moveTo>
                    <a:pt x="33665" y="111409"/>
                  </a:moveTo>
                  <a:lnTo>
                    <a:pt x="33215" y="110854"/>
                  </a:lnTo>
                  <a:lnTo>
                    <a:pt x="32317" y="111832"/>
                  </a:lnTo>
                  <a:lnTo>
                    <a:pt x="32118" y="112863"/>
                  </a:lnTo>
                  <a:lnTo>
                    <a:pt x="32211" y="113603"/>
                  </a:lnTo>
                  <a:lnTo>
                    <a:pt x="33453" y="113088"/>
                  </a:lnTo>
                  <a:lnTo>
                    <a:pt x="33665" y="111409"/>
                  </a:lnTo>
                  <a:close/>
                  <a:moveTo>
                    <a:pt x="100082" y="133615"/>
                  </a:moveTo>
                  <a:lnTo>
                    <a:pt x="96540" y="126636"/>
                  </a:lnTo>
                  <a:lnTo>
                    <a:pt x="95985" y="124600"/>
                  </a:lnTo>
                  <a:lnTo>
                    <a:pt x="88979" y="119115"/>
                  </a:lnTo>
                  <a:lnTo>
                    <a:pt x="87631" y="117370"/>
                  </a:lnTo>
                  <a:lnTo>
                    <a:pt x="86415" y="114648"/>
                  </a:lnTo>
                  <a:lnTo>
                    <a:pt x="86283" y="105395"/>
                  </a:lnTo>
                  <a:lnTo>
                    <a:pt x="85794" y="102065"/>
                  </a:lnTo>
                  <a:lnTo>
                    <a:pt x="86270" y="98047"/>
                  </a:lnTo>
                  <a:lnTo>
                    <a:pt x="84129" y="93791"/>
                  </a:lnTo>
                  <a:lnTo>
                    <a:pt x="83759" y="91015"/>
                  </a:lnTo>
                  <a:lnTo>
                    <a:pt x="85014" y="85146"/>
                  </a:lnTo>
                  <a:lnTo>
                    <a:pt x="85794" y="73383"/>
                  </a:lnTo>
                  <a:lnTo>
                    <a:pt x="85133" y="65585"/>
                  </a:lnTo>
                  <a:lnTo>
                    <a:pt x="83983" y="60470"/>
                  </a:lnTo>
                  <a:lnTo>
                    <a:pt x="78075" y="48838"/>
                  </a:lnTo>
                  <a:lnTo>
                    <a:pt x="75419" y="44701"/>
                  </a:lnTo>
                  <a:lnTo>
                    <a:pt x="72431" y="41410"/>
                  </a:lnTo>
                  <a:lnTo>
                    <a:pt x="70290" y="40313"/>
                  </a:lnTo>
                  <a:lnTo>
                    <a:pt x="67501" y="38026"/>
                  </a:lnTo>
                  <a:lnTo>
                    <a:pt x="60866" y="31880"/>
                  </a:lnTo>
                  <a:lnTo>
                    <a:pt x="55645" y="23144"/>
                  </a:lnTo>
                  <a:lnTo>
                    <a:pt x="53953" y="22258"/>
                  </a:lnTo>
                  <a:lnTo>
                    <a:pt x="49592" y="21161"/>
                  </a:lnTo>
                  <a:lnTo>
                    <a:pt x="48851" y="22787"/>
                  </a:lnTo>
                  <a:lnTo>
                    <a:pt x="48627" y="25272"/>
                  </a:lnTo>
                  <a:lnTo>
                    <a:pt x="45798" y="28589"/>
                  </a:lnTo>
                  <a:lnTo>
                    <a:pt x="45415" y="30506"/>
                  </a:lnTo>
                  <a:lnTo>
                    <a:pt x="44437" y="32938"/>
                  </a:lnTo>
                  <a:lnTo>
                    <a:pt x="42428" y="34233"/>
                  </a:lnTo>
                  <a:lnTo>
                    <a:pt x="40670" y="34484"/>
                  </a:lnTo>
                  <a:lnTo>
                    <a:pt x="39639" y="34246"/>
                  </a:lnTo>
                  <a:lnTo>
                    <a:pt x="38912" y="33757"/>
                  </a:lnTo>
                  <a:lnTo>
                    <a:pt x="37604" y="31471"/>
                  </a:lnTo>
                  <a:lnTo>
                    <a:pt x="36956" y="30770"/>
                  </a:lnTo>
                  <a:lnTo>
                    <a:pt x="36427" y="30611"/>
                  </a:lnTo>
                  <a:lnTo>
                    <a:pt x="32713" y="32198"/>
                  </a:lnTo>
                  <a:lnTo>
                    <a:pt x="29118" y="33955"/>
                  </a:lnTo>
                  <a:lnTo>
                    <a:pt x="28510" y="35528"/>
                  </a:lnTo>
                  <a:lnTo>
                    <a:pt x="27611" y="37365"/>
                  </a:lnTo>
                  <a:lnTo>
                    <a:pt x="26567" y="38092"/>
                  </a:lnTo>
                  <a:lnTo>
                    <a:pt x="25735" y="38264"/>
                  </a:lnTo>
                  <a:lnTo>
                    <a:pt x="24888" y="37194"/>
                  </a:lnTo>
                  <a:lnTo>
                    <a:pt x="23421" y="35793"/>
                  </a:lnTo>
                  <a:lnTo>
                    <a:pt x="22284" y="34484"/>
                  </a:lnTo>
                  <a:lnTo>
                    <a:pt x="22470" y="32356"/>
                  </a:lnTo>
                  <a:lnTo>
                    <a:pt x="24399" y="29237"/>
                  </a:lnTo>
                  <a:lnTo>
                    <a:pt x="24584" y="27056"/>
                  </a:lnTo>
                  <a:lnTo>
                    <a:pt x="24162" y="23315"/>
                  </a:lnTo>
                  <a:lnTo>
                    <a:pt x="23514" y="21148"/>
                  </a:lnTo>
                  <a:lnTo>
                    <a:pt x="22906" y="21068"/>
                  </a:lnTo>
                  <a:lnTo>
                    <a:pt x="21875" y="20725"/>
                  </a:lnTo>
                  <a:lnTo>
                    <a:pt x="19033" y="21068"/>
                  </a:lnTo>
                  <a:lnTo>
                    <a:pt x="17500" y="18636"/>
                  </a:lnTo>
                  <a:lnTo>
                    <a:pt x="16813" y="15967"/>
                  </a:lnTo>
                  <a:lnTo>
                    <a:pt x="15795" y="15015"/>
                  </a:lnTo>
                  <a:lnTo>
                    <a:pt x="14804" y="14433"/>
                  </a:lnTo>
                  <a:lnTo>
                    <a:pt x="12702" y="15359"/>
                  </a:lnTo>
                  <a:lnTo>
                    <a:pt x="11037" y="14803"/>
                  </a:lnTo>
                  <a:lnTo>
                    <a:pt x="5499" y="12477"/>
                  </a:lnTo>
                  <a:lnTo>
                    <a:pt x="3239" y="8723"/>
                  </a:lnTo>
                  <a:lnTo>
                    <a:pt x="2115" y="8618"/>
                  </a:lnTo>
                  <a:lnTo>
                    <a:pt x="1137" y="9041"/>
                  </a:lnTo>
                  <a:lnTo>
                    <a:pt x="793" y="9900"/>
                  </a:lnTo>
                  <a:lnTo>
                    <a:pt x="410" y="14222"/>
                  </a:lnTo>
                  <a:lnTo>
                    <a:pt x="0" y="15544"/>
                  </a:lnTo>
                  <a:lnTo>
                    <a:pt x="1124" y="18874"/>
                  </a:lnTo>
                  <a:lnTo>
                    <a:pt x="3912" y="22879"/>
                  </a:lnTo>
                  <a:lnTo>
                    <a:pt x="6146" y="28483"/>
                  </a:lnTo>
                  <a:lnTo>
                    <a:pt x="7151" y="34312"/>
                  </a:lnTo>
                  <a:lnTo>
                    <a:pt x="6833" y="39692"/>
                  </a:lnTo>
                  <a:lnTo>
                    <a:pt x="10455" y="55050"/>
                  </a:lnTo>
                  <a:lnTo>
                    <a:pt x="14394" y="66126"/>
                  </a:lnTo>
                  <a:lnTo>
                    <a:pt x="14671" y="74004"/>
                  </a:lnTo>
                  <a:lnTo>
                    <a:pt x="15980" y="78181"/>
                  </a:lnTo>
                  <a:lnTo>
                    <a:pt x="18584" y="81816"/>
                  </a:lnTo>
                  <a:lnTo>
                    <a:pt x="19536" y="83904"/>
                  </a:lnTo>
                  <a:lnTo>
                    <a:pt x="18597" y="84512"/>
                  </a:lnTo>
                  <a:lnTo>
                    <a:pt x="17592" y="85516"/>
                  </a:lnTo>
                  <a:lnTo>
                    <a:pt x="19337" y="88385"/>
                  </a:lnTo>
                  <a:lnTo>
                    <a:pt x="21148" y="90870"/>
                  </a:lnTo>
                  <a:lnTo>
                    <a:pt x="25615" y="95165"/>
                  </a:lnTo>
                  <a:lnTo>
                    <a:pt x="28008" y="99474"/>
                  </a:lnTo>
                  <a:lnTo>
                    <a:pt x="32792" y="105647"/>
                  </a:lnTo>
                  <a:lnTo>
                    <a:pt x="33639" y="108779"/>
                  </a:lnTo>
                  <a:lnTo>
                    <a:pt x="34339" y="112493"/>
                  </a:lnTo>
                  <a:lnTo>
                    <a:pt x="32964" y="116049"/>
                  </a:lnTo>
                  <a:lnTo>
                    <a:pt x="34392" y="117357"/>
                  </a:lnTo>
                  <a:lnTo>
                    <a:pt x="35793" y="118071"/>
                  </a:lnTo>
                  <a:lnTo>
                    <a:pt x="38701" y="121745"/>
                  </a:lnTo>
                  <a:lnTo>
                    <a:pt x="45310" y="124851"/>
                  </a:lnTo>
                  <a:lnTo>
                    <a:pt x="48111" y="128354"/>
                  </a:lnTo>
                  <a:lnTo>
                    <a:pt x="54614" y="134024"/>
                  </a:lnTo>
                  <a:lnTo>
                    <a:pt x="64779" y="139853"/>
                  </a:lnTo>
                  <a:lnTo>
                    <a:pt x="69352" y="145127"/>
                  </a:lnTo>
                  <a:lnTo>
                    <a:pt x="73621" y="146911"/>
                  </a:lnTo>
                  <a:lnTo>
                    <a:pt x="85226" y="153864"/>
                  </a:lnTo>
                  <a:lnTo>
                    <a:pt x="86323" y="155225"/>
                  </a:lnTo>
                  <a:lnTo>
                    <a:pt x="87037" y="157141"/>
                  </a:lnTo>
                  <a:lnTo>
                    <a:pt x="88398" y="159970"/>
                  </a:lnTo>
                  <a:lnTo>
                    <a:pt x="90129" y="159878"/>
                  </a:lnTo>
                  <a:lnTo>
                    <a:pt x="93698" y="156573"/>
                  </a:lnTo>
                  <a:lnTo>
                    <a:pt x="96738" y="155820"/>
                  </a:lnTo>
                  <a:lnTo>
                    <a:pt x="99210" y="156666"/>
                  </a:lnTo>
                  <a:lnTo>
                    <a:pt x="101113" y="156441"/>
                  </a:lnTo>
                  <a:lnTo>
                    <a:pt x="101060" y="153745"/>
                  </a:lnTo>
                  <a:lnTo>
                    <a:pt x="100783" y="151670"/>
                  </a:lnTo>
                  <a:lnTo>
                    <a:pt x="101668" y="152925"/>
                  </a:lnTo>
                  <a:lnTo>
                    <a:pt x="103188" y="154326"/>
                  </a:lnTo>
                  <a:lnTo>
                    <a:pt x="103822" y="155502"/>
                  </a:lnTo>
                  <a:lnTo>
                    <a:pt x="103677" y="156692"/>
                  </a:lnTo>
                  <a:lnTo>
                    <a:pt x="104206" y="157657"/>
                  </a:lnTo>
                  <a:lnTo>
                    <a:pt x="105766" y="158992"/>
                  </a:lnTo>
                  <a:lnTo>
                    <a:pt x="107589" y="158318"/>
                  </a:lnTo>
                  <a:lnTo>
                    <a:pt x="108330" y="157551"/>
                  </a:lnTo>
                  <a:lnTo>
                    <a:pt x="108501" y="155714"/>
                  </a:lnTo>
                  <a:lnTo>
                    <a:pt x="106638" y="148867"/>
                  </a:lnTo>
                  <a:lnTo>
                    <a:pt x="100082" y="133615"/>
                  </a:lnTo>
                  <a:close/>
                  <a:moveTo>
                    <a:pt x="478179" y="45917"/>
                  </a:moveTo>
                  <a:lnTo>
                    <a:pt x="477319" y="44595"/>
                  </a:lnTo>
                  <a:lnTo>
                    <a:pt x="476170" y="44080"/>
                  </a:lnTo>
                  <a:lnTo>
                    <a:pt x="472984" y="44529"/>
                  </a:lnTo>
                  <a:lnTo>
                    <a:pt x="471795" y="44450"/>
                  </a:lnTo>
                  <a:lnTo>
                    <a:pt x="470658" y="44133"/>
                  </a:lnTo>
                  <a:lnTo>
                    <a:pt x="464406" y="40472"/>
                  </a:lnTo>
                  <a:lnTo>
                    <a:pt x="461393" y="39520"/>
                  </a:lnTo>
                  <a:lnTo>
                    <a:pt x="460481" y="36903"/>
                  </a:lnTo>
                  <a:lnTo>
                    <a:pt x="459198" y="35647"/>
                  </a:lnTo>
                  <a:lnTo>
                    <a:pt x="457705" y="34669"/>
                  </a:lnTo>
                  <a:lnTo>
                    <a:pt x="455074" y="33466"/>
                  </a:lnTo>
                  <a:lnTo>
                    <a:pt x="453727" y="33083"/>
                  </a:lnTo>
                  <a:lnTo>
                    <a:pt x="452457" y="33057"/>
                  </a:lnTo>
                  <a:lnTo>
                    <a:pt x="449946" y="34933"/>
                  </a:lnTo>
                  <a:lnTo>
                    <a:pt x="447184" y="36123"/>
                  </a:lnTo>
                  <a:lnTo>
                    <a:pt x="445756" y="36295"/>
                  </a:lnTo>
                  <a:lnTo>
                    <a:pt x="444541" y="34511"/>
                  </a:lnTo>
                  <a:lnTo>
                    <a:pt x="444686" y="33995"/>
                  </a:lnTo>
                  <a:lnTo>
                    <a:pt x="448057" y="32739"/>
                  </a:lnTo>
                  <a:lnTo>
                    <a:pt x="449101" y="31880"/>
                  </a:lnTo>
                  <a:lnTo>
                    <a:pt x="447580" y="28457"/>
                  </a:lnTo>
                  <a:lnTo>
                    <a:pt x="446034" y="26488"/>
                  </a:lnTo>
                  <a:lnTo>
                    <a:pt x="443457" y="28774"/>
                  </a:lnTo>
                  <a:lnTo>
                    <a:pt x="441553" y="29673"/>
                  </a:lnTo>
                  <a:lnTo>
                    <a:pt x="433742" y="31246"/>
                  </a:lnTo>
                  <a:lnTo>
                    <a:pt x="436557" y="29660"/>
                  </a:lnTo>
                  <a:lnTo>
                    <a:pt x="437152" y="27928"/>
                  </a:lnTo>
                  <a:lnTo>
                    <a:pt x="437179" y="25906"/>
                  </a:lnTo>
                  <a:lnTo>
                    <a:pt x="436161" y="22430"/>
                  </a:lnTo>
                  <a:lnTo>
                    <a:pt x="438038" y="20289"/>
                  </a:lnTo>
                  <a:lnTo>
                    <a:pt x="437879" y="18095"/>
                  </a:lnTo>
                  <a:lnTo>
                    <a:pt x="437165" y="15927"/>
                  </a:lnTo>
                  <a:lnTo>
                    <a:pt x="436504" y="14605"/>
                  </a:lnTo>
                  <a:lnTo>
                    <a:pt x="435553" y="13508"/>
                  </a:lnTo>
                  <a:lnTo>
                    <a:pt x="432711" y="11843"/>
                  </a:lnTo>
                  <a:lnTo>
                    <a:pt x="429684" y="10693"/>
                  </a:lnTo>
                  <a:lnTo>
                    <a:pt x="427437" y="8869"/>
                  </a:lnTo>
                  <a:lnTo>
                    <a:pt x="426301" y="5855"/>
                  </a:lnTo>
                  <a:lnTo>
                    <a:pt x="425983" y="4441"/>
                  </a:lnTo>
                  <a:lnTo>
                    <a:pt x="426023" y="2022"/>
                  </a:lnTo>
                  <a:lnTo>
                    <a:pt x="425428" y="1441"/>
                  </a:lnTo>
                  <a:lnTo>
                    <a:pt x="422864" y="621"/>
                  </a:lnTo>
                  <a:lnTo>
                    <a:pt x="421688" y="2088"/>
                  </a:lnTo>
                  <a:lnTo>
                    <a:pt x="420392" y="5459"/>
                  </a:lnTo>
                  <a:lnTo>
                    <a:pt x="417987" y="9345"/>
                  </a:lnTo>
                  <a:lnTo>
                    <a:pt x="415555" y="10812"/>
                  </a:lnTo>
                  <a:lnTo>
                    <a:pt x="414947" y="10865"/>
                  </a:lnTo>
                  <a:lnTo>
                    <a:pt x="415304" y="8459"/>
                  </a:lnTo>
                  <a:lnTo>
                    <a:pt x="416031" y="6172"/>
                  </a:lnTo>
                  <a:lnTo>
                    <a:pt x="416136" y="4626"/>
                  </a:lnTo>
                  <a:lnTo>
                    <a:pt x="415528" y="1084"/>
                  </a:lnTo>
                  <a:lnTo>
                    <a:pt x="414048" y="0"/>
                  </a:lnTo>
                  <a:lnTo>
                    <a:pt x="413414" y="370"/>
                  </a:lnTo>
                  <a:lnTo>
                    <a:pt x="408748" y="11512"/>
                  </a:lnTo>
                  <a:lnTo>
                    <a:pt x="407756" y="13230"/>
                  </a:lnTo>
                  <a:lnTo>
                    <a:pt x="399456" y="24307"/>
                  </a:lnTo>
                  <a:lnTo>
                    <a:pt x="398927" y="27875"/>
                  </a:lnTo>
                  <a:lnTo>
                    <a:pt x="397843" y="31285"/>
                  </a:lnTo>
                  <a:lnTo>
                    <a:pt x="394539" y="35726"/>
                  </a:lnTo>
                  <a:lnTo>
                    <a:pt x="393667" y="38872"/>
                  </a:lnTo>
                  <a:lnTo>
                    <a:pt x="391763" y="41053"/>
                  </a:lnTo>
                  <a:lnTo>
                    <a:pt x="390376" y="41146"/>
                  </a:lnTo>
                  <a:lnTo>
                    <a:pt x="388988" y="41080"/>
                  </a:lnTo>
                  <a:lnTo>
                    <a:pt x="387468" y="40696"/>
                  </a:lnTo>
                  <a:lnTo>
                    <a:pt x="386886" y="39150"/>
                  </a:lnTo>
                  <a:lnTo>
                    <a:pt x="385750" y="40181"/>
                  </a:lnTo>
                  <a:lnTo>
                    <a:pt x="382525" y="44516"/>
                  </a:lnTo>
                  <a:lnTo>
                    <a:pt x="382696" y="46856"/>
                  </a:lnTo>
                  <a:lnTo>
                    <a:pt x="383926" y="49010"/>
                  </a:lnTo>
                  <a:lnTo>
                    <a:pt x="386873" y="50702"/>
                  </a:lnTo>
                  <a:lnTo>
                    <a:pt x="386318" y="53544"/>
                  </a:lnTo>
                  <a:lnTo>
                    <a:pt x="385512" y="54799"/>
                  </a:lnTo>
                  <a:lnTo>
                    <a:pt x="383318" y="57046"/>
                  </a:lnTo>
                  <a:lnTo>
                    <a:pt x="382048" y="58077"/>
                  </a:lnTo>
                  <a:lnTo>
                    <a:pt x="376233" y="59002"/>
                  </a:lnTo>
                  <a:lnTo>
                    <a:pt x="376987" y="59941"/>
                  </a:lnTo>
                  <a:lnTo>
                    <a:pt x="378612" y="63219"/>
                  </a:lnTo>
                  <a:lnTo>
                    <a:pt x="379722" y="66510"/>
                  </a:lnTo>
                  <a:lnTo>
                    <a:pt x="380251" y="71533"/>
                  </a:lnTo>
                  <a:lnTo>
                    <a:pt x="381520" y="73674"/>
                  </a:lnTo>
                  <a:lnTo>
                    <a:pt x="381348" y="74110"/>
                  </a:lnTo>
                  <a:lnTo>
                    <a:pt x="380648" y="74467"/>
                  </a:lnTo>
                  <a:lnTo>
                    <a:pt x="379564" y="74612"/>
                  </a:lnTo>
                  <a:lnTo>
                    <a:pt x="377648" y="74136"/>
                  </a:lnTo>
                  <a:lnTo>
                    <a:pt x="376035" y="73396"/>
                  </a:lnTo>
                  <a:lnTo>
                    <a:pt x="374423" y="67964"/>
                  </a:lnTo>
                  <a:lnTo>
                    <a:pt x="373669" y="64897"/>
                  </a:lnTo>
                  <a:lnTo>
                    <a:pt x="373563" y="61236"/>
                  </a:lnTo>
                  <a:lnTo>
                    <a:pt x="373418" y="59016"/>
                  </a:lnTo>
                  <a:lnTo>
                    <a:pt x="371422" y="60245"/>
                  </a:lnTo>
                  <a:lnTo>
                    <a:pt x="369492" y="61791"/>
                  </a:lnTo>
                  <a:lnTo>
                    <a:pt x="367549" y="63113"/>
                  </a:lnTo>
                  <a:lnTo>
                    <a:pt x="366664" y="64157"/>
                  </a:lnTo>
                  <a:lnTo>
                    <a:pt x="367060" y="65611"/>
                  </a:lnTo>
                  <a:lnTo>
                    <a:pt x="367682" y="68823"/>
                  </a:lnTo>
                  <a:lnTo>
                    <a:pt x="368051" y="71334"/>
                  </a:lnTo>
                  <a:lnTo>
                    <a:pt x="368792" y="72326"/>
                  </a:lnTo>
                  <a:lnTo>
                    <a:pt x="369387" y="73330"/>
                  </a:lnTo>
                  <a:lnTo>
                    <a:pt x="369201" y="74427"/>
                  </a:lnTo>
                  <a:lnTo>
                    <a:pt x="368104" y="76515"/>
                  </a:lnTo>
                  <a:lnTo>
                    <a:pt x="368792" y="76912"/>
                  </a:lnTo>
                  <a:lnTo>
                    <a:pt x="368051" y="79674"/>
                  </a:lnTo>
                  <a:lnTo>
                    <a:pt x="366862" y="81710"/>
                  </a:lnTo>
                  <a:lnTo>
                    <a:pt x="365157" y="83375"/>
                  </a:lnTo>
                  <a:lnTo>
                    <a:pt x="364033" y="83759"/>
                  </a:lnTo>
                  <a:lnTo>
                    <a:pt x="363095" y="83045"/>
                  </a:lnTo>
                  <a:lnTo>
                    <a:pt x="361536" y="81221"/>
                  </a:lnTo>
                  <a:lnTo>
                    <a:pt x="359804" y="78683"/>
                  </a:lnTo>
                  <a:lnTo>
                    <a:pt x="358984" y="77203"/>
                  </a:lnTo>
                  <a:lnTo>
                    <a:pt x="356645" y="77004"/>
                  </a:lnTo>
                  <a:lnTo>
                    <a:pt x="355772" y="75841"/>
                  </a:lnTo>
                  <a:lnTo>
                    <a:pt x="355667" y="74414"/>
                  </a:lnTo>
                  <a:lnTo>
                    <a:pt x="354940" y="72735"/>
                  </a:lnTo>
                  <a:lnTo>
                    <a:pt x="353949" y="70938"/>
                  </a:lnTo>
                  <a:lnTo>
                    <a:pt x="352508" y="69550"/>
                  </a:lnTo>
                  <a:lnTo>
                    <a:pt x="350631" y="68466"/>
                  </a:lnTo>
                  <a:lnTo>
                    <a:pt x="349825" y="67686"/>
                  </a:lnTo>
                  <a:lnTo>
                    <a:pt x="349574" y="67686"/>
                  </a:lnTo>
                  <a:lnTo>
                    <a:pt x="348569" y="68188"/>
                  </a:lnTo>
                  <a:lnTo>
                    <a:pt x="347895" y="69021"/>
                  </a:lnTo>
                  <a:lnTo>
                    <a:pt x="348119" y="70805"/>
                  </a:lnTo>
                  <a:lnTo>
                    <a:pt x="348119" y="72563"/>
                  </a:lnTo>
                  <a:lnTo>
                    <a:pt x="347393" y="76291"/>
                  </a:lnTo>
                  <a:lnTo>
                    <a:pt x="346732" y="77573"/>
                  </a:lnTo>
                  <a:lnTo>
                    <a:pt x="341722" y="84406"/>
                  </a:lnTo>
                  <a:lnTo>
                    <a:pt x="335365" y="91781"/>
                  </a:lnTo>
                  <a:lnTo>
                    <a:pt x="332404" y="96844"/>
                  </a:lnTo>
                  <a:lnTo>
                    <a:pt x="328135" y="103003"/>
                  </a:lnTo>
                  <a:lnTo>
                    <a:pt x="325888" y="106915"/>
                  </a:lnTo>
                  <a:lnTo>
                    <a:pt x="324513" y="108145"/>
                  </a:lnTo>
                  <a:lnTo>
                    <a:pt x="322861" y="109030"/>
                  </a:lnTo>
                  <a:lnTo>
                    <a:pt x="318341" y="110735"/>
                  </a:lnTo>
                  <a:lnTo>
                    <a:pt x="303049" y="115137"/>
                  </a:lnTo>
                  <a:lnTo>
                    <a:pt x="293347" y="116855"/>
                  </a:lnTo>
                  <a:lnTo>
                    <a:pt x="290770" y="117873"/>
                  </a:lnTo>
                  <a:lnTo>
                    <a:pt x="288073" y="119987"/>
                  </a:lnTo>
                  <a:lnTo>
                    <a:pt x="286434" y="123054"/>
                  </a:lnTo>
                  <a:lnTo>
                    <a:pt x="286460" y="126900"/>
                  </a:lnTo>
                  <a:lnTo>
                    <a:pt x="286778" y="128988"/>
                  </a:lnTo>
                  <a:lnTo>
                    <a:pt x="286632" y="130191"/>
                  </a:lnTo>
                  <a:lnTo>
                    <a:pt x="285707" y="130574"/>
                  </a:lnTo>
                  <a:lnTo>
                    <a:pt x="284346" y="130667"/>
                  </a:lnTo>
                  <a:lnTo>
                    <a:pt x="282932" y="129702"/>
                  </a:lnTo>
                  <a:lnTo>
                    <a:pt x="281570" y="128658"/>
                  </a:lnTo>
                  <a:lnTo>
                    <a:pt x="280777" y="130244"/>
                  </a:lnTo>
                  <a:lnTo>
                    <a:pt x="280513" y="132570"/>
                  </a:lnTo>
                  <a:lnTo>
                    <a:pt x="280910" y="135386"/>
                  </a:lnTo>
                  <a:lnTo>
                    <a:pt x="282429" y="137025"/>
                  </a:lnTo>
                  <a:lnTo>
                    <a:pt x="282046" y="139166"/>
                  </a:lnTo>
                  <a:lnTo>
                    <a:pt x="280777" y="141386"/>
                  </a:lnTo>
                  <a:lnTo>
                    <a:pt x="280129" y="143726"/>
                  </a:lnTo>
                  <a:lnTo>
                    <a:pt x="279825" y="148339"/>
                  </a:lnTo>
                  <a:lnTo>
                    <a:pt x="278755" y="149885"/>
                  </a:lnTo>
                  <a:lnTo>
                    <a:pt x="277195" y="151313"/>
                  </a:lnTo>
                  <a:lnTo>
                    <a:pt x="276786" y="153454"/>
                  </a:lnTo>
                  <a:lnTo>
                    <a:pt x="277552" y="155463"/>
                  </a:lnTo>
                  <a:lnTo>
                    <a:pt x="279204" y="156520"/>
                  </a:lnTo>
                  <a:lnTo>
                    <a:pt x="281716" y="158027"/>
                  </a:lnTo>
                  <a:lnTo>
                    <a:pt x="279772" y="158278"/>
                  </a:lnTo>
                  <a:lnTo>
                    <a:pt x="278597" y="157882"/>
                  </a:lnTo>
                  <a:lnTo>
                    <a:pt x="274591" y="154591"/>
                  </a:lnTo>
                  <a:lnTo>
                    <a:pt x="273468" y="154168"/>
                  </a:lnTo>
                  <a:lnTo>
                    <a:pt x="270653" y="154498"/>
                  </a:lnTo>
                  <a:lnTo>
                    <a:pt x="267970" y="153731"/>
                  </a:lnTo>
                  <a:lnTo>
                    <a:pt x="261017" y="149449"/>
                  </a:lnTo>
                  <a:lnTo>
                    <a:pt x="259748" y="148894"/>
                  </a:lnTo>
                  <a:lnTo>
                    <a:pt x="258492" y="149423"/>
                  </a:lnTo>
                  <a:lnTo>
                    <a:pt x="257184" y="149608"/>
                  </a:lnTo>
                  <a:lnTo>
                    <a:pt x="253893" y="149502"/>
                  </a:lnTo>
                  <a:lnTo>
                    <a:pt x="250655" y="148960"/>
                  </a:lnTo>
                  <a:lnTo>
                    <a:pt x="247641" y="147638"/>
                  </a:lnTo>
                  <a:lnTo>
                    <a:pt x="243967" y="145008"/>
                  </a:lnTo>
                  <a:lnTo>
                    <a:pt x="243319" y="144136"/>
                  </a:lnTo>
                  <a:lnTo>
                    <a:pt x="241601" y="140210"/>
                  </a:lnTo>
                  <a:lnTo>
                    <a:pt x="239433" y="143924"/>
                  </a:lnTo>
                  <a:lnTo>
                    <a:pt x="239710" y="145272"/>
                  </a:lnTo>
                  <a:lnTo>
                    <a:pt x="240279" y="146462"/>
                  </a:lnTo>
                  <a:lnTo>
                    <a:pt x="241918" y="147295"/>
                  </a:lnTo>
                  <a:lnTo>
                    <a:pt x="242460" y="151868"/>
                  </a:lnTo>
                  <a:lnTo>
                    <a:pt x="244548" y="154458"/>
                  </a:lnTo>
                  <a:lnTo>
                    <a:pt x="246637" y="156824"/>
                  </a:lnTo>
                  <a:lnTo>
                    <a:pt x="248170" y="157987"/>
                  </a:lnTo>
                  <a:lnTo>
                    <a:pt x="249849" y="159679"/>
                  </a:lnTo>
                  <a:lnTo>
                    <a:pt x="251038" y="161252"/>
                  </a:lnTo>
                  <a:lnTo>
                    <a:pt x="252280" y="162574"/>
                  </a:lnTo>
                  <a:lnTo>
                    <a:pt x="254144" y="163856"/>
                  </a:lnTo>
                  <a:lnTo>
                    <a:pt x="259220" y="169341"/>
                  </a:lnTo>
                  <a:lnTo>
                    <a:pt x="261335" y="170954"/>
                  </a:lnTo>
                  <a:lnTo>
                    <a:pt x="262907" y="172566"/>
                  </a:lnTo>
                  <a:lnTo>
                    <a:pt x="264017" y="173135"/>
                  </a:lnTo>
                  <a:lnTo>
                    <a:pt x="266727" y="172672"/>
                  </a:lnTo>
                  <a:lnTo>
                    <a:pt x="274750" y="168733"/>
                  </a:lnTo>
                  <a:lnTo>
                    <a:pt x="276191" y="168482"/>
                  </a:lnTo>
                  <a:lnTo>
                    <a:pt x="278808" y="167795"/>
                  </a:lnTo>
                  <a:lnTo>
                    <a:pt x="283434" y="168006"/>
                  </a:lnTo>
                  <a:lnTo>
                    <a:pt x="288351" y="169341"/>
                  </a:lnTo>
                  <a:lnTo>
                    <a:pt x="289937" y="169381"/>
                  </a:lnTo>
                  <a:lnTo>
                    <a:pt x="291443" y="168574"/>
                  </a:lnTo>
                  <a:lnTo>
                    <a:pt x="293545" y="168812"/>
                  </a:lnTo>
                  <a:lnTo>
                    <a:pt x="295501" y="169235"/>
                  </a:lnTo>
                  <a:lnTo>
                    <a:pt x="296479" y="168892"/>
                  </a:lnTo>
                  <a:lnTo>
                    <a:pt x="299295" y="166024"/>
                  </a:lnTo>
                  <a:lnTo>
                    <a:pt x="303167" y="165178"/>
                  </a:lnTo>
                  <a:lnTo>
                    <a:pt x="304383" y="162349"/>
                  </a:lnTo>
                  <a:lnTo>
                    <a:pt x="305309" y="159679"/>
                  </a:lnTo>
                  <a:lnTo>
                    <a:pt x="305718" y="156824"/>
                  </a:lnTo>
                  <a:lnTo>
                    <a:pt x="307318" y="155674"/>
                  </a:lnTo>
                  <a:lnTo>
                    <a:pt x="309564" y="154683"/>
                  </a:lnTo>
                  <a:lnTo>
                    <a:pt x="312895" y="153427"/>
                  </a:lnTo>
                  <a:lnTo>
                    <a:pt x="324540" y="153203"/>
                  </a:lnTo>
                  <a:lnTo>
                    <a:pt x="325676" y="153758"/>
                  </a:lnTo>
                  <a:lnTo>
                    <a:pt x="325941" y="155212"/>
                  </a:lnTo>
                  <a:lnTo>
                    <a:pt x="325716" y="156322"/>
                  </a:lnTo>
                  <a:lnTo>
                    <a:pt x="326179" y="156983"/>
                  </a:lnTo>
                  <a:lnTo>
                    <a:pt x="327725" y="157049"/>
                  </a:lnTo>
                  <a:lnTo>
                    <a:pt x="329179" y="157723"/>
                  </a:lnTo>
                  <a:lnTo>
                    <a:pt x="335021" y="160010"/>
                  </a:lnTo>
                  <a:lnTo>
                    <a:pt x="337506" y="160710"/>
                  </a:lnTo>
                  <a:lnTo>
                    <a:pt x="338881" y="160538"/>
                  </a:lnTo>
                  <a:lnTo>
                    <a:pt x="341630" y="162587"/>
                  </a:lnTo>
                  <a:lnTo>
                    <a:pt x="343097" y="161887"/>
                  </a:lnTo>
                  <a:lnTo>
                    <a:pt x="345040" y="160446"/>
                  </a:lnTo>
                  <a:lnTo>
                    <a:pt x="346877" y="158516"/>
                  </a:lnTo>
                  <a:lnTo>
                    <a:pt x="348529" y="156983"/>
                  </a:lnTo>
                  <a:lnTo>
                    <a:pt x="350962" y="156388"/>
                  </a:lnTo>
                  <a:lnTo>
                    <a:pt x="354107" y="156467"/>
                  </a:lnTo>
                  <a:lnTo>
                    <a:pt x="357808" y="155939"/>
                  </a:lnTo>
                  <a:lnTo>
                    <a:pt x="360597" y="155119"/>
                  </a:lnTo>
                  <a:lnTo>
                    <a:pt x="363756" y="156481"/>
                  </a:lnTo>
                  <a:lnTo>
                    <a:pt x="364588" y="156058"/>
                  </a:lnTo>
                  <a:lnTo>
                    <a:pt x="365104" y="154723"/>
                  </a:lnTo>
                  <a:lnTo>
                    <a:pt x="366664" y="151815"/>
                  </a:lnTo>
                  <a:lnTo>
                    <a:pt x="367338" y="149859"/>
                  </a:lnTo>
                  <a:lnTo>
                    <a:pt x="367893" y="146105"/>
                  </a:lnTo>
                  <a:lnTo>
                    <a:pt x="368302" y="145206"/>
                  </a:lnTo>
                  <a:lnTo>
                    <a:pt x="369479" y="144691"/>
                  </a:lnTo>
                  <a:lnTo>
                    <a:pt x="370682" y="143990"/>
                  </a:lnTo>
                  <a:lnTo>
                    <a:pt x="370972" y="142867"/>
                  </a:lnTo>
                  <a:lnTo>
                    <a:pt x="371382" y="141558"/>
                  </a:lnTo>
                  <a:lnTo>
                    <a:pt x="370986" y="140461"/>
                  </a:lnTo>
                  <a:lnTo>
                    <a:pt x="370272" y="139536"/>
                  </a:lnTo>
                  <a:lnTo>
                    <a:pt x="369466" y="136403"/>
                  </a:lnTo>
                  <a:lnTo>
                    <a:pt x="369677" y="134976"/>
                  </a:lnTo>
                  <a:lnTo>
                    <a:pt x="370100" y="133919"/>
                  </a:lnTo>
                  <a:lnTo>
                    <a:pt x="371329" y="133390"/>
                  </a:lnTo>
                  <a:lnTo>
                    <a:pt x="374581" y="131090"/>
                  </a:lnTo>
                  <a:lnTo>
                    <a:pt x="377436" y="128394"/>
                  </a:lnTo>
                  <a:lnTo>
                    <a:pt x="379009" y="127072"/>
                  </a:lnTo>
                  <a:lnTo>
                    <a:pt x="379696" y="126213"/>
                  </a:lnTo>
                  <a:lnTo>
                    <a:pt x="379710" y="124984"/>
                  </a:lnTo>
                  <a:lnTo>
                    <a:pt x="378401" y="123702"/>
                  </a:lnTo>
                  <a:lnTo>
                    <a:pt x="377158" y="123080"/>
                  </a:lnTo>
                  <a:lnTo>
                    <a:pt x="377026" y="121587"/>
                  </a:lnTo>
                  <a:lnTo>
                    <a:pt x="377040" y="120556"/>
                  </a:lnTo>
                  <a:lnTo>
                    <a:pt x="377383" y="119578"/>
                  </a:lnTo>
                  <a:lnTo>
                    <a:pt x="377171" y="118639"/>
                  </a:lnTo>
                  <a:lnTo>
                    <a:pt x="377118" y="117225"/>
                  </a:lnTo>
                  <a:lnTo>
                    <a:pt x="377846" y="115705"/>
                  </a:lnTo>
                  <a:lnTo>
                    <a:pt x="379577" y="113458"/>
                  </a:lnTo>
                  <a:lnTo>
                    <a:pt x="380952" y="112004"/>
                  </a:lnTo>
                  <a:lnTo>
                    <a:pt x="382551" y="112903"/>
                  </a:lnTo>
                  <a:lnTo>
                    <a:pt x="384388" y="112480"/>
                  </a:lnTo>
                  <a:lnTo>
                    <a:pt x="386119" y="111753"/>
                  </a:lnTo>
                  <a:lnTo>
                    <a:pt x="387005" y="109109"/>
                  </a:lnTo>
                  <a:lnTo>
                    <a:pt x="387111" y="107841"/>
                  </a:lnTo>
                  <a:lnTo>
                    <a:pt x="386847" y="106836"/>
                  </a:lnTo>
                  <a:lnTo>
                    <a:pt x="387335" y="103056"/>
                  </a:lnTo>
                  <a:lnTo>
                    <a:pt x="387455" y="102514"/>
                  </a:lnTo>
                  <a:lnTo>
                    <a:pt x="388525" y="100135"/>
                  </a:lnTo>
                  <a:lnTo>
                    <a:pt x="388578" y="98536"/>
                  </a:lnTo>
                  <a:lnTo>
                    <a:pt x="387785" y="94822"/>
                  </a:lnTo>
                  <a:lnTo>
                    <a:pt x="388089" y="92019"/>
                  </a:lnTo>
                  <a:lnTo>
                    <a:pt x="388063" y="86204"/>
                  </a:lnTo>
                  <a:lnTo>
                    <a:pt x="388710" y="85160"/>
                  </a:lnTo>
                  <a:lnTo>
                    <a:pt x="389371" y="82146"/>
                  </a:lnTo>
                  <a:lnTo>
                    <a:pt x="390521" y="79013"/>
                  </a:lnTo>
                  <a:lnTo>
                    <a:pt x="393032" y="77295"/>
                  </a:lnTo>
                  <a:lnTo>
                    <a:pt x="394301" y="75048"/>
                  </a:lnTo>
                  <a:lnTo>
                    <a:pt x="394883" y="74625"/>
                  </a:lnTo>
                  <a:lnTo>
                    <a:pt x="395769" y="74612"/>
                  </a:lnTo>
                  <a:lnTo>
                    <a:pt x="398967" y="76251"/>
                  </a:lnTo>
                  <a:lnTo>
                    <a:pt x="401703" y="74427"/>
                  </a:lnTo>
                  <a:lnTo>
                    <a:pt x="404228" y="74216"/>
                  </a:lnTo>
                  <a:lnTo>
                    <a:pt x="406329" y="74467"/>
                  </a:lnTo>
                  <a:lnTo>
                    <a:pt x="407545" y="75207"/>
                  </a:lnTo>
                  <a:lnTo>
                    <a:pt x="408735" y="75749"/>
                  </a:lnTo>
                  <a:lnTo>
                    <a:pt x="411153" y="73978"/>
                  </a:lnTo>
                  <a:lnTo>
                    <a:pt x="412118" y="74282"/>
                  </a:lnTo>
                  <a:lnTo>
                    <a:pt x="413043" y="74890"/>
                  </a:lnTo>
                  <a:lnTo>
                    <a:pt x="414273" y="74876"/>
                  </a:lnTo>
                  <a:lnTo>
                    <a:pt x="415727" y="74427"/>
                  </a:lnTo>
                  <a:lnTo>
                    <a:pt x="419375" y="74850"/>
                  </a:lnTo>
                  <a:lnTo>
                    <a:pt x="425785" y="74943"/>
                  </a:lnTo>
                  <a:lnTo>
                    <a:pt x="430240" y="76013"/>
                  </a:lnTo>
                  <a:lnTo>
                    <a:pt x="434680" y="79027"/>
                  </a:lnTo>
                  <a:lnTo>
                    <a:pt x="436861" y="79635"/>
                  </a:lnTo>
                  <a:lnTo>
                    <a:pt x="437787" y="79661"/>
                  </a:lnTo>
                  <a:lnTo>
                    <a:pt x="438487" y="78828"/>
                  </a:lnTo>
                  <a:lnTo>
                    <a:pt x="439505" y="75881"/>
                  </a:lnTo>
                  <a:lnTo>
                    <a:pt x="440628" y="74797"/>
                  </a:lnTo>
                  <a:lnTo>
                    <a:pt x="441738" y="74943"/>
                  </a:lnTo>
                  <a:lnTo>
                    <a:pt x="445677" y="77044"/>
                  </a:lnTo>
                  <a:lnTo>
                    <a:pt x="448506" y="77401"/>
                  </a:lnTo>
                  <a:lnTo>
                    <a:pt x="451176" y="76344"/>
                  </a:lnTo>
                  <a:lnTo>
                    <a:pt x="453925" y="75537"/>
                  </a:lnTo>
                  <a:lnTo>
                    <a:pt x="457282" y="74982"/>
                  </a:lnTo>
                  <a:lnTo>
                    <a:pt x="460587" y="74229"/>
                  </a:lnTo>
                  <a:lnTo>
                    <a:pt x="461815" y="73753"/>
                  </a:lnTo>
                  <a:lnTo>
                    <a:pt x="462727" y="72894"/>
                  </a:lnTo>
                  <a:lnTo>
                    <a:pt x="462886" y="71453"/>
                  </a:lnTo>
                  <a:lnTo>
                    <a:pt x="462027" y="70277"/>
                  </a:lnTo>
                  <a:lnTo>
                    <a:pt x="455881" y="65571"/>
                  </a:lnTo>
                  <a:lnTo>
                    <a:pt x="452220" y="61051"/>
                  </a:lnTo>
                  <a:lnTo>
                    <a:pt x="453885" y="56517"/>
                  </a:lnTo>
                  <a:lnTo>
                    <a:pt x="455339" y="55870"/>
                  </a:lnTo>
                  <a:lnTo>
                    <a:pt x="456873" y="55685"/>
                  </a:lnTo>
                  <a:lnTo>
                    <a:pt x="461168" y="57112"/>
                  </a:lnTo>
                  <a:lnTo>
                    <a:pt x="464181" y="57231"/>
                  </a:lnTo>
                  <a:lnTo>
                    <a:pt x="470103" y="55566"/>
                  </a:lnTo>
                  <a:lnTo>
                    <a:pt x="475483" y="53372"/>
                  </a:lnTo>
                  <a:lnTo>
                    <a:pt x="477584" y="51693"/>
                  </a:lnTo>
                  <a:lnTo>
                    <a:pt x="478284" y="50596"/>
                  </a:lnTo>
                  <a:lnTo>
                    <a:pt x="478549" y="49261"/>
                  </a:lnTo>
                  <a:lnTo>
                    <a:pt x="478549" y="47503"/>
                  </a:lnTo>
                  <a:lnTo>
                    <a:pt x="478179" y="4591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0" name="Volný tvar: obrazec 127">
              <a:extLst>
                <a:ext uri="{FF2B5EF4-FFF2-40B4-BE49-F238E27FC236}">
                  <a16:creationId xmlns:a16="http://schemas.microsoft.com/office/drawing/2014/main" id="{7C360A89-A611-EA85-2E13-3AFED01E2AE9}"/>
                </a:ext>
              </a:extLst>
            </p:cNvPr>
            <p:cNvSpPr/>
            <p:nvPr/>
          </p:nvSpPr>
          <p:spPr>
            <a:xfrm>
              <a:off x="4124969" y="5171008"/>
              <a:ext cx="83773" cy="232360"/>
            </a:xfrm>
            <a:custGeom>
              <a:avLst/>
              <a:gdLst>
                <a:gd name="connsiteX0" fmla="*/ 50821 w 78789"/>
                <a:gd name="connsiteY0" fmla="*/ 73819 h 218536"/>
                <a:gd name="connsiteX1" fmla="*/ 50491 w 78789"/>
                <a:gd name="connsiteY1" fmla="*/ 74916 h 218536"/>
                <a:gd name="connsiteX2" fmla="*/ 50332 w 78789"/>
                <a:gd name="connsiteY2" fmla="*/ 76423 h 218536"/>
                <a:gd name="connsiteX3" fmla="*/ 50874 w 78789"/>
                <a:gd name="connsiteY3" fmla="*/ 76925 h 218536"/>
                <a:gd name="connsiteX4" fmla="*/ 51746 w 78789"/>
                <a:gd name="connsiteY4" fmla="*/ 76700 h 218536"/>
                <a:gd name="connsiteX5" fmla="*/ 52420 w 78789"/>
                <a:gd name="connsiteY5" fmla="*/ 76066 h 218536"/>
                <a:gd name="connsiteX6" fmla="*/ 52698 w 78789"/>
                <a:gd name="connsiteY6" fmla="*/ 75233 h 218536"/>
                <a:gd name="connsiteX7" fmla="*/ 52711 w 78789"/>
                <a:gd name="connsiteY7" fmla="*/ 74427 h 218536"/>
                <a:gd name="connsiteX8" fmla="*/ 52301 w 78789"/>
                <a:gd name="connsiteY8" fmla="*/ 73925 h 218536"/>
                <a:gd name="connsiteX9" fmla="*/ 51707 w 78789"/>
                <a:gd name="connsiteY9" fmla="*/ 73634 h 218536"/>
                <a:gd name="connsiteX10" fmla="*/ 50821 w 78789"/>
                <a:gd name="connsiteY10" fmla="*/ 73819 h 218536"/>
                <a:gd name="connsiteX11" fmla="*/ 48653 w 78789"/>
                <a:gd name="connsiteY11" fmla="*/ 72748 h 218536"/>
                <a:gd name="connsiteX12" fmla="*/ 47715 w 78789"/>
                <a:gd name="connsiteY12" fmla="*/ 73066 h 218536"/>
                <a:gd name="connsiteX13" fmla="*/ 47384 w 78789"/>
                <a:gd name="connsiteY13" fmla="*/ 74097 h 218536"/>
                <a:gd name="connsiteX14" fmla="*/ 48323 w 78789"/>
                <a:gd name="connsiteY14" fmla="*/ 75432 h 218536"/>
                <a:gd name="connsiteX15" fmla="*/ 49341 w 78789"/>
                <a:gd name="connsiteY15" fmla="*/ 75458 h 218536"/>
                <a:gd name="connsiteX16" fmla="*/ 49870 w 78789"/>
                <a:gd name="connsiteY16" fmla="*/ 73964 h 218536"/>
                <a:gd name="connsiteX17" fmla="*/ 49460 w 78789"/>
                <a:gd name="connsiteY17" fmla="*/ 73145 h 218536"/>
                <a:gd name="connsiteX18" fmla="*/ 48653 w 78789"/>
                <a:gd name="connsiteY18" fmla="*/ 72748 h 218536"/>
                <a:gd name="connsiteX19" fmla="*/ 78789 w 78789"/>
                <a:gd name="connsiteY19" fmla="*/ 155265 h 218536"/>
                <a:gd name="connsiteX20" fmla="*/ 78168 w 78789"/>
                <a:gd name="connsiteY20" fmla="*/ 154471 h 218536"/>
                <a:gd name="connsiteX21" fmla="*/ 77837 w 78789"/>
                <a:gd name="connsiteY21" fmla="*/ 149026 h 218536"/>
                <a:gd name="connsiteX22" fmla="*/ 74123 w 78789"/>
                <a:gd name="connsiteY22" fmla="*/ 143223 h 218536"/>
                <a:gd name="connsiteX23" fmla="*/ 69339 w 78789"/>
                <a:gd name="connsiteY23" fmla="*/ 135756 h 218536"/>
                <a:gd name="connsiteX24" fmla="*/ 66656 w 78789"/>
                <a:gd name="connsiteY24" fmla="*/ 131738 h 218536"/>
                <a:gd name="connsiteX25" fmla="*/ 63602 w 78789"/>
                <a:gd name="connsiteY25" fmla="*/ 127164 h 218536"/>
                <a:gd name="connsiteX26" fmla="*/ 58011 w 78789"/>
                <a:gd name="connsiteY26" fmla="*/ 120001 h 218536"/>
                <a:gd name="connsiteX27" fmla="*/ 55421 w 78789"/>
                <a:gd name="connsiteY27" fmla="*/ 117410 h 218536"/>
                <a:gd name="connsiteX28" fmla="*/ 54046 w 78789"/>
                <a:gd name="connsiteY28" fmla="*/ 116405 h 218536"/>
                <a:gd name="connsiteX29" fmla="*/ 49394 w 78789"/>
                <a:gd name="connsiteY29" fmla="*/ 115573 h 218536"/>
                <a:gd name="connsiteX30" fmla="*/ 48191 w 78789"/>
                <a:gd name="connsiteY30" fmla="*/ 114198 h 218536"/>
                <a:gd name="connsiteX31" fmla="*/ 47054 w 78789"/>
                <a:gd name="connsiteY31" fmla="*/ 112004 h 218536"/>
                <a:gd name="connsiteX32" fmla="*/ 46710 w 78789"/>
                <a:gd name="connsiteY32" fmla="*/ 107946 h 218536"/>
                <a:gd name="connsiteX33" fmla="*/ 46710 w 78789"/>
                <a:gd name="connsiteY33" fmla="*/ 104906 h 218536"/>
                <a:gd name="connsiteX34" fmla="*/ 46301 w 78789"/>
                <a:gd name="connsiteY34" fmla="*/ 99738 h 218536"/>
                <a:gd name="connsiteX35" fmla="*/ 45521 w 78789"/>
                <a:gd name="connsiteY35" fmla="*/ 92416 h 218536"/>
                <a:gd name="connsiteX36" fmla="*/ 45151 w 78789"/>
                <a:gd name="connsiteY36" fmla="*/ 90261 h 218536"/>
                <a:gd name="connsiteX37" fmla="*/ 43948 w 78789"/>
                <a:gd name="connsiteY37" fmla="*/ 84763 h 218536"/>
                <a:gd name="connsiteX38" fmla="*/ 42785 w 78789"/>
                <a:gd name="connsiteY38" fmla="*/ 79529 h 218536"/>
                <a:gd name="connsiteX39" fmla="*/ 42732 w 78789"/>
                <a:gd name="connsiteY39" fmla="*/ 78234 h 218536"/>
                <a:gd name="connsiteX40" fmla="*/ 43208 w 78789"/>
                <a:gd name="connsiteY40" fmla="*/ 76978 h 218536"/>
                <a:gd name="connsiteX41" fmla="*/ 45442 w 78789"/>
                <a:gd name="connsiteY41" fmla="*/ 73119 h 218536"/>
                <a:gd name="connsiteX42" fmla="*/ 47028 w 78789"/>
                <a:gd name="connsiteY42" fmla="*/ 70383 h 218536"/>
                <a:gd name="connsiteX43" fmla="*/ 47781 w 78789"/>
                <a:gd name="connsiteY43" fmla="*/ 68889 h 218536"/>
                <a:gd name="connsiteX44" fmla="*/ 49169 w 78789"/>
                <a:gd name="connsiteY44" fmla="*/ 64818 h 218536"/>
                <a:gd name="connsiteX45" fmla="*/ 49513 w 78789"/>
                <a:gd name="connsiteY45" fmla="*/ 62849 h 218536"/>
                <a:gd name="connsiteX46" fmla="*/ 50544 w 78789"/>
                <a:gd name="connsiteY46" fmla="*/ 61963 h 218536"/>
                <a:gd name="connsiteX47" fmla="*/ 54694 w 78789"/>
                <a:gd name="connsiteY47" fmla="*/ 61593 h 218536"/>
                <a:gd name="connsiteX48" fmla="*/ 57985 w 78789"/>
                <a:gd name="connsiteY48" fmla="*/ 61659 h 218536"/>
                <a:gd name="connsiteX49" fmla="*/ 57839 w 78789"/>
                <a:gd name="connsiteY49" fmla="*/ 60694 h 218536"/>
                <a:gd name="connsiteX50" fmla="*/ 57496 w 78789"/>
                <a:gd name="connsiteY50" fmla="*/ 58421 h 218536"/>
                <a:gd name="connsiteX51" fmla="*/ 56386 w 78789"/>
                <a:gd name="connsiteY51" fmla="*/ 56451 h 218536"/>
                <a:gd name="connsiteX52" fmla="*/ 55421 w 78789"/>
                <a:gd name="connsiteY52" fmla="*/ 55275 h 218536"/>
                <a:gd name="connsiteX53" fmla="*/ 54191 w 78789"/>
                <a:gd name="connsiteY53" fmla="*/ 54958 h 218536"/>
                <a:gd name="connsiteX54" fmla="*/ 53518 w 78789"/>
                <a:gd name="connsiteY54" fmla="*/ 54984 h 218536"/>
                <a:gd name="connsiteX55" fmla="*/ 53002 w 78789"/>
                <a:gd name="connsiteY55" fmla="*/ 54072 h 218536"/>
                <a:gd name="connsiteX56" fmla="*/ 52407 w 78789"/>
                <a:gd name="connsiteY56" fmla="*/ 52063 h 218536"/>
                <a:gd name="connsiteX57" fmla="*/ 51495 w 78789"/>
                <a:gd name="connsiteY57" fmla="*/ 50345 h 218536"/>
                <a:gd name="connsiteX58" fmla="*/ 50266 w 78789"/>
                <a:gd name="connsiteY58" fmla="*/ 48931 h 218536"/>
                <a:gd name="connsiteX59" fmla="*/ 49539 w 78789"/>
                <a:gd name="connsiteY59" fmla="*/ 47609 h 218536"/>
                <a:gd name="connsiteX60" fmla="*/ 49301 w 78789"/>
                <a:gd name="connsiteY60" fmla="*/ 46393 h 218536"/>
                <a:gd name="connsiteX61" fmla="*/ 49526 w 78789"/>
                <a:gd name="connsiteY61" fmla="*/ 45058 h 218536"/>
                <a:gd name="connsiteX62" fmla="*/ 50742 w 78789"/>
                <a:gd name="connsiteY62" fmla="*/ 41740 h 218536"/>
                <a:gd name="connsiteX63" fmla="*/ 51152 w 78789"/>
                <a:gd name="connsiteY63" fmla="*/ 39467 h 218536"/>
                <a:gd name="connsiteX64" fmla="*/ 51059 w 78789"/>
                <a:gd name="connsiteY64" fmla="*/ 37141 h 218536"/>
                <a:gd name="connsiteX65" fmla="*/ 50477 w 78789"/>
                <a:gd name="connsiteY65" fmla="*/ 34748 h 218536"/>
                <a:gd name="connsiteX66" fmla="*/ 49222 w 78789"/>
                <a:gd name="connsiteY66" fmla="*/ 31907 h 218536"/>
                <a:gd name="connsiteX67" fmla="*/ 49380 w 78789"/>
                <a:gd name="connsiteY67" fmla="*/ 31087 h 218536"/>
                <a:gd name="connsiteX68" fmla="*/ 48970 w 78789"/>
                <a:gd name="connsiteY68" fmla="*/ 29144 h 218536"/>
                <a:gd name="connsiteX69" fmla="*/ 48944 w 78789"/>
                <a:gd name="connsiteY69" fmla="*/ 27796 h 218536"/>
                <a:gd name="connsiteX70" fmla="*/ 49235 w 78789"/>
                <a:gd name="connsiteY70" fmla="*/ 26104 h 218536"/>
                <a:gd name="connsiteX71" fmla="*/ 49023 w 78789"/>
                <a:gd name="connsiteY71" fmla="*/ 23884 h 218536"/>
                <a:gd name="connsiteX72" fmla="*/ 47966 w 78789"/>
                <a:gd name="connsiteY72" fmla="*/ 19139 h 218536"/>
                <a:gd name="connsiteX73" fmla="*/ 47992 w 78789"/>
                <a:gd name="connsiteY73" fmla="*/ 17923 h 218536"/>
                <a:gd name="connsiteX74" fmla="*/ 46829 w 78789"/>
                <a:gd name="connsiteY74" fmla="*/ 15623 h 218536"/>
                <a:gd name="connsiteX75" fmla="*/ 43234 w 78789"/>
                <a:gd name="connsiteY75" fmla="*/ 10191 h 218536"/>
                <a:gd name="connsiteX76" fmla="*/ 43076 w 78789"/>
                <a:gd name="connsiteY76" fmla="*/ 9490 h 218536"/>
                <a:gd name="connsiteX77" fmla="*/ 37392 w 78789"/>
                <a:gd name="connsiteY77" fmla="*/ 4018 h 218536"/>
                <a:gd name="connsiteX78" fmla="*/ 35105 w 78789"/>
                <a:gd name="connsiteY78" fmla="*/ 2815 h 218536"/>
                <a:gd name="connsiteX79" fmla="*/ 34260 w 78789"/>
                <a:gd name="connsiteY79" fmla="*/ 3846 h 218536"/>
                <a:gd name="connsiteX80" fmla="*/ 33929 w 78789"/>
                <a:gd name="connsiteY80" fmla="*/ 4798 h 218536"/>
                <a:gd name="connsiteX81" fmla="*/ 34141 w 78789"/>
                <a:gd name="connsiteY81" fmla="*/ 6556 h 218536"/>
                <a:gd name="connsiteX82" fmla="*/ 33982 w 78789"/>
                <a:gd name="connsiteY82" fmla="*/ 7428 h 218536"/>
                <a:gd name="connsiteX83" fmla="*/ 33731 w 78789"/>
                <a:gd name="connsiteY83" fmla="*/ 7825 h 218536"/>
                <a:gd name="connsiteX84" fmla="*/ 32370 w 78789"/>
                <a:gd name="connsiteY84" fmla="*/ 7772 h 218536"/>
                <a:gd name="connsiteX85" fmla="*/ 31510 w 78789"/>
                <a:gd name="connsiteY85" fmla="*/ 7574 h 218536"/>
                <a:gd name="connsiteX86" fmla="*/ 29343 w 78789"/>
                <a:gd name="connsiteY86" fmla="*/ 6106 h 218536"/>
                <a:gd name="connsiteX87" fmla="*/ 27651 w 78789"/>
                <a:gd name="connsiteY87" fmla="*/ 5750 h 218536"/>
                <a:gd name="connsiteX88" fmla="*/ 23421 w 78789"/>
                <a:gd name="connsiteY88" fmla="*/ 6014 h 218536"/>
                <a:gd name="connsiteX89" fmla="*/ 21928 w 78789"/>
                <a:gd name="connsiteY89" fmla="*/ 6357 h 218536"/>
                <a:gd name="connsiteX90" fmla="*/ 20765 w 78789"/>
                <a:gd name="connsiteY90" fmla="*/ 6027 h 218536"/>
                <a:gd name="connsiteX91" fmla="*/ 18570 w 78789"/>
                <a:gd name="connsiteY91" fmla="*/ 3516 h 218536"/>
                <a:gd name="connsiteX92" fmla="*/ 15953 w 78789"/>
                <a:gd name="connsiteY92" fmla="*/ 2987 h 218536"/>
                <a:gd name="connsiteX93" fmla="*/ 13601 w 78789"/>
                <a:gd name="connsiteY93" fmla="*/ 2855 h 218536"/>
                <a:gd name="connsiteX94" fmla="*/ 9755 w 78789"/>
                <a:gd name="connsiteY94" fmla="*/ 0 h 218536"/>
                <a:gd name="connsiteX95" fmla="*/ 8843 w 78789"/>
                <a:gd name="connsiteY95" fmla="*/ 132 h 218536"/>
                <a:gd name="connsiteX96" fmla="*/ 8406 w 78789"/>
                <a:gd name="connsiteY96" fmla="*/ 344 h 218536"/>
                <a:gd name="connsiteX97" fmla="*/ 8486 w 78789"/>
                <a:gd name="connsiteY97" fmla="*/ 1097 h 218536"/>
                <a:gd name="connsiteX98" fmla="*/ 9160 w 78789"/>
                <a:gd name="connsiteY98" fmla="*/ 2511 h 218536"/>
                <a:gd name="connsiteX99" fmla="*/ 9860 w 78789"/>
                <a:gd name="connsiteY99" fmla="*/ 3529 h 218536"/>
                <a:gd name="connsiteX100" fmla="*/ 9900 w 78789"/>
                <a:gd name="connsiteY100" fmla="*/ 5036 h 218536"/>
                <a:gd name="connsiteX101" fmla="*/ 10217 w 78789"/>
                <a:gd name="connsiteY101" fmla="*/ 6424 h 218536"/>
                <a:gd name="connsiteX102" fmla="*/ 11248 w 78789"/>
                <a:gd name="connsiteY102" fmla="*/ 6767 h 218536"/>
                <a:gd name="connsiteX103" fmla="*/ 12107 w 78789"/>
                <a:gd name="connsiteY103" fmla="*/ 6860 h 218536"/>
                <a:gd name="connsiteX104" fmla="*/ 12913 w 78789"/>
                <a:gd name="connsiteY104" fmla="*/ 5855 h 218536"/>
                <a:gd name="connsiteX105" fmla="*/ 13997 w 78789"/>
                <a:gd name="connsiteY105" fmla="*/ 5882 h 218536"/>
                <a:gd name="connsiteX106" fmla="*/ 15174 w 78789"/>
                <a:gd name="connsiteY106" fmla="*/ 6516 h 218536"/>
                <a:gd name="connsiteX107" fmla="*/ 15570 w 78789"/>
                <a:gd name="connsiteY107" fmla="*/ 8115 h 218536"/>
                <a:gd name="connsiteX108" fmla="*/ 16469 w 78789"/>
                <a:gd name="connsiteY108" fmla="*/ 10283 h 218536"/>
                <a:gd name="connsiteX109" fmla="*/ 17949 w 78789"/>
                <a:gd name="connsiteY109" fmla="*/ 11763 h 218536"/>
                <a:gd name="connsiteX110" fmla="*/ 18927 w 78789"/>
                <a:gd name="connsiteY110" fmla="*/ 13191 h 218536"/>
                <a:gd name="connsiteX111" fmla="*/ 18544 w 78789"/>
                <a:gd name="connsiteY111" fmla="*/ 15781 h 218536"/>
                <a:gd name="connsiteX112" fmla="*/ 17870 w 78789"/>
                <a:gd name="connsiteY112" fmla="*/ 18147 h 218536"/>
                <a:gd name="connsiteX113" fmla="*/ 19866 w 78789"/>
                <a:gd name="connsiteY113" fmla="*/ 20487 h 218536"/>
                <a:gd name="connsiteX114" fmla="*/ 22470 w 78789"/>
                <a:gd name="connsiteY114" fmla="*/ 22707 h 218536"/>
                <a:gd name="connsiteX115" fmla="*/ 23170 w 78789"/>
                <a:gd name="connsiteY115" fmla="*/ 23699 h 218536"/>
                <a:gd name="connsiteX116" fmla="*/ 23329 w 78789"/>
                <a:gd name="connsiteY116" fmla="*/ 27003 h 218536"/>
                <a:gd name="connsiteX117" fmla="*/ 23712 w 78789"/>
                <a:gd name="connsiteY117" fmla="*/ 28126 h 218536"/>
                <a:gd name="connsiteX118" fmla="*/ 25470 w 78789"/>
                <a:gd name="connsiteY118" fmla="*/ 30876 h 218536"/>
                <a:gd name="connsiteX119" fmla="*/ 26316 w 78789"/>
                <a:gd name="connsiteY119" fmla="*/ 32700 h 218536"/>
                <a:gd name="connsiteX120" fmla="*/ 26237 w 78789"/>
                <a:gd name="connsiteY120" fmla="*/ 33757 h 218536"/>
                <a:gd name="connsiteX121" fmla="*/ 21320 w 78789"/>
                <a:gd name="connsiteY121" fmla="*/ 39203 h 218536"/>
                <a:gd name="connsiteX122" fmla="*/ 19787 w 78789"/>
                <a:gd name="connsiteY122" fmla="*/ 39731 h 218536"/>
                <a:gd name="connsiteX123" fmla="*/ 18333 w 78789"/>
                <a:gd name="connsiteY123" fmla="*/ 40035 h 218536"/>
                <a:gd name="connsiteX124" fmla="*/ 17024 w 78789"/>
                <a:gd name="connsiteY124" fmla="*/ 41159 h 218536"/>
                <a:gd name="connsiteX125" fmla="*/ 16218 w 78789"/>
                <a:gd name="connsiteY125" fmla="*/ 42322 h 218536"/>
                <a:gd name="connsiteX126" fmla="*/ 16496 w 78789"/>
                <a:gd name="connsiteY126" fmla="*/ 42930 h 218536"/>
                <a:gd name="connsiteX127" fmla="*/ 16971 w 78789"/>
                <a:gd name="connsiteY127" fmla="*/ 44794 h 218536"/>
                <a:gd name="connsiteX128" fmla="*/ 18042 w 78789"/>
                <a:gd name="connsiteY128" fmla="*/ 47728 h 218536"/>
                <a:gd name="connsiteX129" fmla="*/ 19020 w 78789"/>
                <a:gd name="connsiteY129" fmla="*/ 49777 h 218536"/>
                <a:gd name="connsiteX130" fmla="*/ 18121 w 78789"/>
                <a:gd name="connsiteY130" fmla="*/ 52354 h 218536"/>
                <a:gd name="connsiteX131" fmla="*/ 16125 w 78789"/>
                <a:gd name="connsiteY131" fmla="*/ 56729 h 218536"/>
                <a:gd name="connsiteX132" fmla="*/ 15226 w 78789"/>
                <a:gd name="connsiteY132" fmla="*/ 57112 h 218536"/>
                <a:gd name="connsiteX133" fmla="*/ 15002 w 78789"/>
                <a:gd name="connsiteY133" fmla="*/ 60417 h 218536"/>
                <a:gd name="connsiteX134" fmla="*/ 15570 w 78789"/>
                <a:gd name="connsiteY134" fmla="*/ 61619 h 218536"/>
                <a:gd name="connsiteX135" fmla="*/ 16496 w 78789"/>
                <a:gd name="connsiteY135" fmla="*/ 62571 h 218536"/>
                <a:gd name="connsiteX136" fmla="*/ 16839 w 78789"/>
                <a:gd name="connsiteY136" fmla="*/ 64818 h 218536"/>
                <a:gd name="connsiteX137" fmla="*/ 16813 w 78789"/>
                <a:gd name="connsiteY137" fmla="*/ 67898 h 218536"/>
                <a:gd name="connsiteX138" fmla="*/ 16667 w 78789"/>
                <a:gd name="connsiteY138" fmla="*/ 70383 h 218536"/>
                <a:gd name="connsiteX139" fmla="*/ 15332 w 78789"/>
                <a:gd name="connsiteY139" fmla="*/ 76727 h 218536"/>
                <a:gd name="connsiteX140" fmla="*/ 17394 w 78789"/>
                <a:gd name="connsiteY140" fmla="*/ 82252 h 218536"/>
                <a:gd name="connsiteX141" fmla="*/ 18121 w 78789"/>
                <a:gd name="connsiteY141" fmla="*/ 82860 h 218536"/>
                <a:gd name="connsiteX142" fmla="*/ 21135 w 78789"/>
                <a:gd name="connsiteY142" fmla="*/ 82899 h 218536"/>
                <a:gd name="connsiteX143" fmla="*/ 21637 w 78789"/>
                <a:gd name="connsiteY143" fmla="*/ 83375 h 218536"/>
                <a:gd name="connsiteX144" fmla="*/ 20884 w 78789"/>
                <a:gd name="connsiteY144" fmla="*/ 84948 h 218536"/>
                <a:gd name="connsiteX145" fmla="*/ 19549 w 78789"/>
                <a:gd name="connsiteY145" fmla="*/ 86561 h 218536"/>
                <a:gd name="connsiteX146" fmla="*/ 18716 w 78789"/>
                <a:gd name="connsiteY146" fmla="*/ 87393 h 218536"/>
                <a:gd name="connsiteX147" fmla="*/ 14843 w 78789"/>
                <a:gd name="connsiteY147" fmla="*/ 89270 h 218536"/>
                <a:gd name="connsiteX148" fmla="*/ 9305 w 78789"/>
                <a:gd name="connsiteY148" fmla="*/ 91359 h 218536"/>
                <a:gd name="connsiteX149" fmla="*/ 8116 w 78789"/>
                <a:gd name="connsiteY149" fmla="*/ 93368 h 218536"/>
                <a:gd name="connsiteX150" fmla="*/ 7322 w 78789"/>
                <a:gd name="connsiteY150" fmla="*/ 96275 h 218536"/>
                <a:gd name="connsiteX151" fmla="*/ 7904 w 78789"/>
                <a:gd name="connsiteY151" fmla="*/ 97980 h 218536"/>
                <a:gd name="connsiteX152" fmla="*/ 8618 w 78789"/>
                <a:gd name="connsiteY152" fmla="*/ 98959 h 218536"/>
                <a:gd name="connsiteX153" fmla="*/ 8327 w 78789"/>
                <a:gd name="connsiteY153" fmla="*/ 101496 h 218536"/>
                <a:gd name="connsiteX154" fmla="*/ 7785 w 78789"/>
                <a:gd name="connsiteY154" fmla="*/ 104179 h 218536"/>
                <a:gd name="connsiteX155" fmla="*/ 7904 w 78789"/>
                <a:gd name="connsiteY155" fmla="*/ 106281 h 218536"/>
                <a:gd name="connsiteX156" fmla="*/ 7613 w 78789"/>
                <a:gd name="connsiteY156" fmla="*/ 108145 h 218536"/>
                <a:gd name="connsiteX157" fmla="*/ 6873 w 78789"/>
                <a:gd name="connsiteY157" fmla="*/ 109057 h 218536"/>
                <a:gd name="connsiteX158" fmla="*/ 5842 w 78789"/>
                <a:gd name="connsiteY158" fmla="*/ 111872 h 218536"/>
                <a:gd name="connsiteX159" fmla="*/ 4587 w 78789"/>
                <a:gd name="connsiteY159" fmla="*/ 114700 h 218536"/>
                <a:gd name="connsiteX160" fmla="*/ 3622 w 78789"/>
                <a:gd name="connsiteY160" fmla="*/ 115996 h 218536"/>
                <a:gd name="connsiteX161" fmla="*/ 2208 w 78789"/>
                <a:gd name="connsiteY161" fmla="*/ 117344 h 218536"/>
                <a:gd name="connsiteX162" fmla="*/ 0 w 78789"/>
                <a:gd name="connsiteY162" fmla="*/ 118481 h 218536"/>
                <a:gd name="connsiteX163" fmla="*/ 26 w 78789"/>
                <a:gd name="connsiteY163" fmla="*/ 119049 h 218536"/>
                <a:gd name="connsiteX164" fmla="*/ 2472 w 78789"/>
                <a:gd name="connsiteY164" fmla="*/ 120357 h 218536"/>
                <a:gd name="connsiteX165" fmla="*/ 3080 w 78789"/>
                <a:gd name="connsiteY165" fmla="*/ 121256 h 218536"/>
                <a:gd name="connsiteX166" fmla="*/ 3291 w 78789"/>
                <a:gd name="connsiteY166" fmla="*/ 121878 h 218536"/>
                <a:gd name="connsiteX167" fmla="*/ 2749 w 78789"/>
                <a:gd name="connsiteY167" fmla="*/ 122472 h 218536"/>
                <a:gd name="connsiteX168" fmla="*/ 2234 w 78789"/>
                <a:gd name="connsiteY168" fmla="*/ 123305 h 218536"/>
                <a:gd name="connsiteX169" fmla="*/ 3344 w 78789"/>
                <a:gd name="connsiteY169" fmla="*/ 124164 h 218536"/>
                <a:gd name="connsiteX170" fmla="*/ 4719 w 78789"/>
                <a:gd name="connsiteY170" fmla="*/ 124891 h 218536"/>
                <a:gd name="connsiteX171" fmla="*/ 5988 w 78789"/>
                <a:gd name="connsiteY171" fmla="*/ 126768 h 218536"/>
                <a:gd name="connsiteX172" fmla="*/ 7098 w 78789"/>
                <a:gd name="connsiteY172" fmla="*/ 129398 h 218536"/>
                <a:gd name="connsiteX173" fmla="*/ 7415 w 78789"/>
                <a:gd name="connsiteY173" fmla="*/ 130323 h 218536"/>
                <a:gd name="connsiteX174" fmla="*/ 7679 w 78789"/>
                <a:gd name="connsiteY174" fmla="*/ 130680 h 218536"/>
                <a:gd name="connsiteX175" fmla="*/ 8102 w 78789"/>
                <a:gd name="connsiteY175" fmla="*/ 130720 h 218536"/>
                <a:gd name="connsiteX176" fmla="*/ 8935 w 78789"/>
                <a:gd name="connsiteY176" fmla="*/ 130337 h 218536"/>
                <a:gd name="connsiteX177" fmla="*/ 10482 w 78789"/>
                <a:gd name="connsiteY177" fmla="*/ 128896 h 218536"/>
                <a:gd name="connsiteX178" fmla="*/ 11592 w 78789"/>
                <a:gd name="connsiteY178" fmla="*/ 128380 h 218536"/>
                <a:gd name="connsiteX179" fmla="*/ 12874 w 78789"/>
                <a:gd name="connsiteY179" fmla="*/ 130429 h 218536"/>
                <a:gd name="connsiteX180" fmla="*/ 13891 w 78789"/>
                <a:gd name="connsiteY180" fmla="*/ 131262 h 218536"/>
                <a:gd name="connsiteX181" fmla="*/ 17341 w 78789"/>
                <a:gd name="connsiteY181" fmla="*/ 138227 h 218536"/>
                <a:gd name="connsiteX182" fmla="*/ 20091 w 78789"/>
                <a:gd name="connsiteY182" fmla="*/ 142312 h 218536"/>
                <a:gd name="connsiteX183" fmla="*/ 23236 w 78789"/>
                <a:gd name="connsiteY183" fmla="*/ 146105 h 218536"/>
                <a:gd name="connsiteX184" fmla="*/ 23778 w 78789"/>
                <a:gd name="connsiteY184" fmla="*/ 145920 h 218536"/>
                <a:gd name="connsiteX185" fmla="*/ 24730 w 78789"/>
                <a:gd name="connsiteY185" fmla="*/ 145034 h 218536"/>
                <a:gd name="connsiteX186" fmla="*/ 26356 w 78789"/>
                <a:gd name="connsiteY186" fmla="*/ 144664 h 218536"/>
                <a:gd name="connsiteX187" fmla="*/ 31537 w 78789"/>
                <a:gd name="connsiteY187" fmla="*/ 143819 h 218536"/>
                <a:gd name="connsiteX188" fmla="*/ 33506 w 78789"/>
                <a:gd name="connsiteY188" fmla="*/ 143766 h 218536"/>
                <a:gd name="connsiteX189" fmla="*/ 34828 w 78789"/>
                <a:gd name="connsiteY189" fmla="*/ 142748 h 218536"/>
                <a:gd name="connsiteX190" fmla="*/ 37498 w 78789"/>
                <a:gd name="connsiteY190" fmla="*/ 142021 h 218536"/>
                <a:gd name="connsiteX191" fmla="*/ 40564 w 78789"/>
                <a:gd name="connsiteY191" fmla="*/ 141598 h 218536"/>
                <a:gd name="connsiteX192" fmla="*/ 41609 w 78789"/>
                <a:gd name="connsiteY192" fmla="*/ 142060 h 218536"/>
                <a:gd name="connsiteX193" fmla="*/ 44701 w 78789"/>
                <a:gd name="connsiteY193" fmla="*/ 146951 h 218536"/>
                <a:gd name="connsiteX194" fmla="*/ 45071 w 78789"/>
                <a:gd name="connsiteY194" fmla="*/ 150705 h 218536"/>
                <a:gd name="connsiteX195" fmla="*/ 45587 w 78789"/>
                <a:gd name="connsiteY195" fmla="*/ 156124 h 218536"/>
                <a:gd name="connsiteX196" fmla="*/ 45666 w 78789"/>
                <a:gd name="connsiteY196" fmla="*/ 158767 h 218536"/>
                <a:gd name="connsiteX197" fmla="*/ 45508 w 78789"/>
                <a:gd name="connsiteY197" fmla="*/ 162296 h 218536"/>
                <a:gd name="connsiteX198" fmla="*/ 45019 w 78789"/>
                <a:gd name="connsiteY198" fmla="*/ 166711 h 218536"/>
                <a:gd name="connsiteX199" fmla="*/ 42256 w 78789"/>
                <a:gd name="connsiteY199" fmla="*/ 171800 h 218536"/>
                <a:gd name="connsiteX200" fmla="*/ 41688 w 78789"/>
                <a:gd name="connsiteY200" fmla="*/ 174337 h 218536"/>
                <a:gd name="connsiteX201" fmla="*/ 40168 w 78789"/>
                <a:gd name="connsiteY201" fmla="*/ 178250 h 218536"/>
                <a:gd name="connsiteX202" fmla="*/ 38265 w 78789"/>
                <a:gd name="connsiteY202" fmla="*/ 180179 h 218536"/>
                <a:gd name="connsiteX203" fmla="*/ 37313 w 78789"/>
                <a:gd name="connsiteY203" fmla="*/ 181766 h 218536"/>
                <a:gd name="connsiteX204" fmla="*/ 37313 w 78789"/>
                <a:gd name="connsiteY204" fmla="*/ 183405 h 218536"/>
                <a:gd name="connsiteX205" fmla="*/ 38265 w 78789"/>
                <a:gd name="connsiteY205" fmla="*/ 184779 h 218536"/>
                <a:gd name="connsiteX206" fmla="*/ 40353 w 78789"/>
                <a:gd name="connsiteY206" fmla="*/ 187251 h 218536"/>
                <a:gd name="connsiteX207" fmla="*/ 40974 w 78789"/>
                <a:gd name="connsiteY207" fmla="*/ 188850 h 218536"/>
                <a:gd name="connsiteX208" fmla="*/ 40736 w 78789"/>
                <a:gd name="connsiteY208" fmla="*/ 190278 h 218536"/>
                <a:gd name="connsiteX209" fmla="*/ 40683 w 78789"/>
                <a:gd name="connsiteY209" fmla="*/ 192207 h 218536"/>
                <a:gd name="connsiteX210" fmla="*/ 41159 w 78789"/>
                <a:gd name="connsiteY210" fmla="*/ 193555 h 218536"/>
                <a:gd name="connsiteX211" fmla="*/ 41754 w 78789"/>
                <a:gd name="connsiteY211" fmla="*/ 194335 h 218536"/>
                <a:gd name="connsiteX212" fmla="*/ 43856 w 78789"/>
                <a:gd name="connsiteY212" fmla="*/ 195604 h 218536"/>
                <a:gd name="connsiteX213" fmla="*/ 45838 w 78789"/>
                <a:gd name="connsiteY213" fmla="*/ 198776 h 218536"/>
                <a:gd name="connsiteX214" fmla="*/ 49314 w 78789"/>
                <a:gd name="connsiteY214" fmla="*/ 202609 h 218536"/>
                <a:gd name="connsiteX215" fmla="*/ 53438 w 78789"/>
                <a:gd name="connsiteY215" fmla="*/ 208068 h 218536"/>
                <a:gd name="connsiteX216" fmla="*/ 55408 w 78789"/>
                <a:gd name="connsiteY216" fmla="*/ 209733 h 218536"/>
                <a:gd name="connsiteX217" fmla="*/ 56980 w 78789"/>
                <a:gd name="connsiteY217" fmla="*/ 210143 h 218536"/>
                <a:gd name="connsiteX218" fmla="*/ 57721 w 78789"/>
                <a:gd name="connsiteY218" fmla="*/ 211967 h 218536"/>
                <a:gd name="connsiteX219" fmla="*/ 57205 w 78789"/>
                <a:gd name="connsiteY219" fmla="*/ 214095 h 218536"/>
                <a:gd name="connsiteX220" fmla="*/ 55923 w 78789"/>
                <a:gd name="connsiteY220" fmla="*/ 215311 h 218536"/>
                <a:gd name="connsiteX221" fmla="*/ 56372 w 78789"/>
                <a:gd name="connsiteY221" fmla="*/ 217056 h 218536"/>
                <a:gd name="connsiteX222" fmla="*/ 57046 w 78789"/>
                <a:gd name="connsiteY222" fmla="*/ 217968 h 218536"/>
                <a:gd name="connsiteX223" fmla="*/ 57813 w 78789"/>
                <a:gd name="connsiteY223" fmla="*/ 218431 h 218536"/>
                <a:gd name="connsiteX224" fmla="*/ 59703 w 78789"/>
                <a:gd name="connsiteY224" fmla="*/ 218536 h 218536"/>
                <a:gd name="connsiteX225" fmla="*/ 61474 w 78789"/>
                <a:gd name="connsiteY225" fmla="*/ 218179 h 218536"/>
                <a:gd name="connsiteX226" fmla="*/ 61937 w 78789"/>
                <a:gd name="connsiteY226" fmla="*/ 217571 h 218536"/>
                <a:gd name="connsiteX227" fmla="*/ 61977 w 78789"/>
                <a:gd name="connsiteY227" fmla="*/ 209403 h 218536"/>
                <a:gd name="connsiteX228" fmla="*/ 60866 w 78789"/>
                <a:gd name="connsiteY228" fmla="*/ 204645 h 218536"/>
                <a:gd name="connsiteX229" fmla="*/ 59663 w 78789"/>
                <a:gd name="connsiteY229" fmla="*/ 202781 h 218536"/>
                <a:gd name="connsiteX230" fmla="*/ 59399 w 78789"/>
                <a:gd name="connsiteY230" fmla="*/ 202411 h 218536"/>
                <a:gd name="connsiteX231" fmla="*/ 59901 w 78789"/>
                <a:gd name="connsiteY231" fmla="*/ 200851 h 218536"/>
                <a:gd name="connsiteX232" fmla="*/ 61435 w 78789"/>
                <a:gd name="connsiteY232" fmla="*/ 197190 h 218536"/>
                <a:gd name="connsiteX233" fmla="*/ 62756 w 78789"/>
                <a:gd name="connsiteY233" fmla="*/ 193569 h 218536"/>
                <a:gd name="connsiteX234" fmla="*/ 63563 w 78789"/>
                <a:gd name="connsiteY234" fmla="*/ 192049 h 218536"/>
                <a:gd name="connsiteX235" fmla="*/ 64488 w 78789"/>
                <a:gd name="connsiteY235" fmla="*/ 191123 h 218536"/>
                <a:gd name="connsiteX236" fmla="*/ 70462 w 78789"/>
                <a:gd name="connsiteY236" fmla="*/ 190145 h 218536"/>
                <a:gd name="connsiteX237" fmla="*/ 73198 w 78789"/>
                <a:gd name="connsiteY237" fmla="*/ 189299 h 218536"/>
                <a:gd name="connsiteX238" fmla="*/ 74374 w 78789"/>
                <a:gd name="connsiteY238" fmla="*/ 188242 h 218536"/>
                <a:gd name="connsiteX239" fmla="*/ 75352 w 78789"/>
                <a:gd name="connsiteY239" fmla="*/ 185427 h 218536"/>
                <a:gd name="connsiteX240" fmla="*/ 76304 w 78789"/>
                <a:gd name="connsiteY240" fmla="*/ 177562 h 218536"/>
                <a:gd name="connsiteX241" fmla="*/ 76793 w 78789"/>
                <a:gd name="connsiteY241" fmla="*/ 170174 h 218536"/>
                <a:gd name="connsiteX242" fmla="*/ 76318 w 78789"/>
                <a:gd name="connsiteY242" fmla="*/ 165839 h 218536"/>
                <a:gd name="connsiteX243" fmla="*/ 77361 w 78789"/>
                <a:gd name="connsiteY243" fmla="*/ 159309 h 218536"/>
                <a:gd name="connsiteX244" fmla="*/ 78789 w 78789"/>
                <a:gd name="connsiteY244" fmla="*/ 155265 h 21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78789" h="218536">
                  <a:moveTo>
                    <a:pt x="50821" y="73819"/>
                  </a:moveTo>
                  <a:lnTo>
                    <a:pt x="50491" y="74916"/>
                  </a:lnTo>
                  <a:lnTo>
                    <a:pt x="50332" y="76423"/>
                  </a:lnTo>
                  <a:lnTo>
                    <a:pt x="50874" y="76925"/>
                  </a:lnTo>
                  <a:lnTo>
                    <a:pt x="51746" y="76700"/>
                  </a:lnTo>
                  <a:lnTo>
                    <a:pt x="52420" y="76066"/>
                  </a:lnTo>
                  <a:lnTo>
                    <a:pt x="52698" y="75233"/>
                  </a:lnTo>
                  <a:lnTo>
                    <a:pt x="52711" y="74427"/>
                  </a:lnTo>
                  <a:lnTo>
                    <a:pt x="52301" y="73925"/>
                  </a:lnTo>
                  <a:lnTo>
                    <a:pt x="51707" y="73634"/>
                  </a:lnTo>
                  <a:lnTo>
                    <a:pt x="50821" y="73819"/>
                  </a:lnTo>
                  <a:close/>
                  <a:moveTo>
                    <a:pt x="48653" y="72748"/>
                  </a:moveTo>
                  <a:lnTo>
                    <a:pt x="47715" y="73066"/>
                  </a:lnTo>
                  <a:lnTo>
                    <a:pt x="47384" y="74097"/>
                  </a:lnTo>
                  <a:lnTo>
                    <a:pt x="48323" y="75432"/>
                  </a:lnTo>
                  <a:lnTo>
                    <a:pt x="49341" y="75458"/>
                  </a:lnTo>
                  <a:lnTo>
                    <a:pt x="49870" y="73964"/>
                  </a:lnTo>
                  <a:lnTo>
                    <a:pt x="49460" y="73145"/>
                  </a:lnTo>
                  <a:lnTo>
                    <a:pt x="48653" y="72748"/>
                  </a:lnTo>
                  <a:close/>
                  <a:moveTo>
                    <a:pt x="78789" y="155265"/>
                  </a:moveTo>
                  <a:lnTo>
                    <a:pt x="78168" y="154471"/>
                  </a:lnTo>
                  <a:lnTo>
                    <a:pt x="77837" y="149026"/>
                  </a:lnTo>
                  <a:lnTo>
                    <a:pt x="74123" y="143223"/>
                  </a:lnTo>
                  <a:lnTo>
                    <a:pt x="69339" y="135756"/>
                  </a:lnTo>
                  <a:lnTo>
                    <a:pt x="66656" y="131738"/>
                  </a:lnTo>
                  <a:lnTo>
                    <a:pt x="63602" y="127164"/>
                  </a:lnTo>
                  <a:lnTo>
                    <a:pt x="58011" y="120001"/>
                  </a:lnTo>
                  <a:lnTo>
                    <a:pt x="55421" y="117410"/>
                  </a:lnTo>
                  <a:lnTo>
                    <a:pt x="54046" y="116405"/>
                  </a:lnTo>
                  <a:lnTo>
                    <a:pt x="49394" y="115573"/>
                  </a:lnTo>
                  <a:lnTo>
                    <a:pt x="48191" y="114198"/>
                  </a:lnTo>
                  <a:lnTo>
                    <a:pt x="47054" y="112004"/>
                  </a:lnTo>
                  <a:lnTo>
                    <a:pt x="46710" y="107946"/>
                  </a:lnTo>
                  <a:lnTo>
                    <a:pt x="46710" y="104906"/>
                  </a:lnTo>
                  <a:lnTo>
                    <a:pt x="46301" y="99738"/>
                  </a:lnTo>
                  <a:lnTo>
                    <a:pt x="45521" y="92416"/>
                  </a:lnTo>
                  <a:lnTo>
                    <a:pt x="45151" y="90261"/>
                  </a:lnTo>
                  <a:lnTo>
                    <a:pt x="43948" y="84763"/>
                  </a:lnTo>
                  <a:lnTo>
                    <a:pt x="42785" y="79529"/>
                  </a:lnTo>
                  <a:lnTo>
                    <a:pt x="42732" y="78234"/>
                  </a:lnTo>
                  <a:lnTo>
                    <a:pt x="43208" y="76978"/>
                  </a:lnTo>
                  <a:lnTo>
                    <a:pt x="45442" y="73119"/>
                  </a:lnTo>
                  <a:lnTo>
                    <a:pt x="47028" y="70383"/>
                  </a:lnTo>
                  <a:lnTo>
                    <a:pt x="47781" y="68889"/>
                  </a:lnTo>
                  <a:lnTo>
                    <a:pt x="49169" y="64818"/>
                  </a:lnTo>
                  <a:lnTo>
                    <a:pt x="49513" y="62849"/>
                  </a:lnTo>
                  <a:lnTo>
                    <a:pt x="50544" y="61963"/>
                  </a:lnTo>
                  <a:lnTo>
                    <a:pt x="54694" y="61593"/>
                  </a:lnTo>
                  <a:lnTo>
                    <a:pt x="57985" y="61659"/>
                  </a:lnTo>
                  <a:lnTo>
                    <a:pt x="57839" y="60694"/>
                  </a:lnTo>
                  <a:lnTo>
                    <a:pt x="57496" y="58421"/>
                  </a:lnTo>
                  <a:lnTo>
                    <a:pt x="56386" y="56451"/>
                  </a:lnTo>
                  <a:lnTo>
                    <a:pt x="55421" y="55275"/>
                  </a:lnTo>
                  <a:lnTo>
                    <a:pt x="54191" y="54958"/>
                  </a:lnTo>
                  <a:lnTo>
                    <a:pt x="53518" y="54984"/>
                  </a:lnTo>
                  <a:lnTo>
                    <a:pt x="53002" y="54072"/>
                  </a:lnTo>
                  <a:lnTo>
                    <a:pt x="52407" y="52063"/>
                  </a:lnTo>
                  <a:lnTo>
                    <a:pt x="51495" y="50345"/>
                  </a:lnTo>
                  <a:lnTo>
                    <a:pt x="50266" y="48931"/>
                  </a:lnTo>
                  <a:lnTo>
                    <a:pt x="49539" y="47609"/>
                  </a:lnTo>
                  <a:lnTo>
                    <a:pt x="49301" y="46393"/>
                  </a:lnTo>
                  <a:lnTo>
                    <a:pt x="49526" y="45058"/>
                  </a:lnTo>
                  <a:lnTo>
                    <a:pt x="50742" y="41740"/>
                  </a:lnTo>
                  <a:lnTo>
                    <a:pt x="51152" y="39467"/>
                  </a:lnTo>
                  <a:lnTo>
                    <a:pt x="51059" y="37141"/>
                  </a:lnTo>
                  <a:lnTo>
                    <a:pt x="50477" y="34748"/>
                  </a:lnTo>
                  <a:lnTo>
                    <a:pt x="49222" y="31907"/>
                  </a:lnTo>
                  <a:lnTo>
                    <a:pt x="49380" y="31087"/>
                  </a:lnTo>
                  <a:lnTo>
                    <a:pt x="48970" y="29144"/>
                  </a:lnTo>
                  <a:lnTo>
                    <a:pt x="48944" y="27796"/>
                  </a:lnTo>
                  <a:lnTo>
                    <a:pt x="49235" y="26104"/>
                  </a:lnTo>
                  <a:lnTo>
                    <a:pt x="49023" y="23884"/>
                  </a:lnTo>
                  <a:lnTo>
                    <a:pt x="47966" y="19139"/>
                  </a:lnTo>
                  <a:lnTo>
                    <a:pt x="47992" y="17923"/>
                  </a:lnTo>
                  <a:lnTo>
                    <a:pt x="46829" y="15623"/>
                  </a:lnTo>
                  <a:lnTo>
                    <a:pt x="43234" y="10191"/>
                  </a:lnTo>
                  <a:lnTo>
                    <a:pt x="43076" y="9490"/>
                  </a:lnTo>
                  <a:lnTo>
                    <a:pt x="37392" y="4018"/>
                  </a:lnTo>
                  <a:lnTo>
                    <a:pt x="35105" y="2815"/>
                  </a:lnTo>
                  <a:lnTo>
                    <a:pt x="34260" y="3846"/>
                  </a:lnTo>
                  <a:lnTo>
                    <a:pt x="33929" y="4798"/>
                  </a:lnTo>
                  <a:lnTo>
                    <a:pt x="34141" y="6556"/>
                  </a:lnTo>
                  <a:lnTo>
                    <a:pt x="33982" y="7428"/>
                  </a:lnTo>
                  <a:lnTo>
                    <a:pt x="33731" y="7825"/>
                  </a:lnTo>
                  <a:lnTo>
                    <a:pt x="32370" y="7772"/>
                  </a:lnTo>
                  <a:lnTo>
                    <a:pt x="31510" y="7574"/>
                  </a:lnTo>
                  <a:lnTo>
                    <a:pt x="29343" y="6106"/>
                  </a:lnTo>
                  <a:lnTo>
                    <a:pt x="27651" y="5750"/>
                  </a:lnTo>
                  <a:lnTo>
                    <a:pt x="23421" y="6014"/>
                  </a:lnTo>
                  <a:lnTo>
                    <a:pt x="21928" y="6357"/>
                  </a:lnTo>
                  <a:lnTo>
                    <a:pt x="20765" y="6027"/>
                  </a:lnTo>
                  <a:lnTo>
                    <a:pt x="18570" y="3516"/>
                  </a:lnTo>
                  <a:lnTo>
                    <a:pt x="15953" y="2987"/>
                  </a:lnTo>
                  <a:lnTo>
                    <a:pt x="13601" y="2855"/>
                  </a:lnTo>
                  <a:lnTo>
                    <a:pt x="9755" y="0"/>
                  </a:lnTo>
                  <a:lnTo>
                    <a:pt x="8843" y="132"/>
                  </a:lnTo>
                  <a:lnTo>
                    <a:pt x="8406" y="344"/>
                  </a:lnTo>
                  <a:lnTo>
                    <a:pt x="8486" y="1097"/>
                  </a:lnTo>
                  <a:lnTo>
                    <a:pt x="9160" y="2511"/>
                  </a:lnTo>
                  <a:lnTo>
                    <a:pt x="9860" y="3529"/>
                  </a:lnTo>
                  <a:lnTo>
                    <a:pt x="9900" y="5036"/>
                  </a:lnTo>
                  <a:lnTo>
                    <a:pt x="10217" y="6424"/>
                  </a:lnTo>
                  <a:lnTo>
                    <a:pt x="11248" y="6767"/>
                  </a:lnTo>
                  <a:lnTo>
                    <a:pt x="12107" y="6860"/>
                  </a:lnTo>
                  <a:lnTo>
                    <a:pt x="12913" y="5855"/>
                  </a:lnTo>
                  <a:lnTo>
                    <a:pt x="13997" y="5882"/>
                  </a:lnTo>
                  <a:lnTo>
                    <a:pt x="15174" y="6516"/>
                  </a:lnTo>
                  <a:lnTo>
                    <a:pt x="15570" y="8115"/>
                  </a:lnTo>
                  <a:lnTo>
                    <a:pt x="16469" y="10283"/>
                  </a:lnTo>
                  <a:lnTo>
                    <a:pt x="17949" y="11763"/>
                  </a:lnTo>
                  <a:lnTo>
                    <a:pt x="18927" y="13191"/>
                  </a:lnTo>
                  <a:lnTo>
                    <a:pt x="18544" y="15781"/>
                  </a:lnTo>
                  <a:lnTo>
                    <a:pt x="17870" y="18147"/>
                  </a:lnTo>
                  <a:lnTo>
                    <a:pt x="19866" y="20487"/>
                  </a:lnTo>
                  <a:lnTo>
                    <a:pt x="22470" y="22707"/>
                  </a:lnTo>
                  <a:lnTo>
                    <a:pt x="23170" y="23699"/>
                  </a:lnTo>
                  <a:lnTo>
                    <a:pt x="23329" y="27003"/>
                  </a:lnTo>
                  <a:lnTo>
                    <a:pt x="23712" y="28126"/>
                  </a:lnTo>
                  <a:lnTo>
                    <a:pt x="25470" y="30876"/>
                  </a:lnTo>
                  <a:lnTo>
                    <a:pt x="26316" y="32700"/>
                  </a:lnTo>
                  <a:lnTo>
                    <a:pt x="26237" y="33757"/>
                  </a:lnTo>
                  <a:lnTo>
                    <a:pt x="21320" y="39203"/>
                  </a:lnTo>
                  <a:lnTo>
                    <a:pt x="19787" y="39731"/>
                  </a:lnTo>
                  <a:lnTo>
                    <a:pt x="18333" y="40035"/>
                  </a:lnTo>
                  <a:lnTo>
                    <a:pt x="17024" y="41159"/>
                  </a:lnTo>
                  <a:lnTo>
                    <a:pt x="16218" y="42322"/>
                  </a:lnTo>
                  <a:lnTo>
                    <a:pt x="16496" y="42930"/>
                  </a:lnTo>
                  <a:lnTo>
                    <a:pt x="16971" y="44794"/>
                  </a:lnTo>
                  <a:lnTo>
                    <a:pt x="18042" y="47728"/>
                  </a:lnTo>
                  <a:lnTo>
                    <a:pt x="19020" y="49777"/>
                  </a:lnTo>
                  <a:lnTo>
                    <a:pt x="18121" y="52354"/>
                  </a:lnTo>
                  <a:lnTo>
                    <a:pt x="16125" y="56729"/>
                  </a:lnTo>
                  <a:lnTo>
                    <a:pt x="15226" y="57112"/>
                  </a:lnTo>
                  <a:lnTo>
                    <a:pt x="15002" y="60417"/>
                  </a:lnTo>
                  <a:lnTo>
                    <a:pt x="15570" y="61619"/>
                  </a:lnTo>
                  <a:lnTo>
                    <a:pt x="16496" y="62571"/>
                  </a:lnTo>
                  <a:lnTo>
                    <a:pt x="16839" y="64818"/>
                  </a:lnTo>
                  <a:lnTo>
                    <a:pt x="16813" y="67898"/>
                  </a:lnTo>
                  <a:lnTo>
                    <a:pt x="16667" y="70383"/>
                  </a:lnTo>
                  <a:lnTo>
                    <a:pt x="15332" y="76727"/>
                  </a:lnTo>
                  <a:lnTo>
                    <a:pt x="17394" y="82252"/>
                  </a:lnTo>
                  <a:lnTo>
                    <a:pt x="18121" y="82860"/>
                  </a:lnTo>
                  <a:lnTo>
                    <a:pt x="21135" y="82899"/>
                  </a:lnTo>
                  <a:lnTo>
                    <a:pt x="21637" y="83375"/>
                  </a:lnTo>
                  <a:lnTo>
                    <a:pt x="20884" y="84948"/>
                  </a:lnTo>
                  <a:lnTo>
                    <a:pt x="19549" y="86561"/>
                  </a:lnTo>
                  <a:lnTo>
                    <a:pt x="18716" y="87393"/>
                  </a:lnTo>
                  <a:lnTo>
                    <a:pt x="14843" y="89270"/>
                  </a:lnTo>
                  <a:lnTo>
                    <a:pt x="9305" y="91359"/>
                  </a:lnTo>
                  <a:lnTo>
                    <a:pt x="8116" y="93368"/>
                  </a:lnTo>
                  <a:lnTo>
                    <a:pt x="7322" y="96275"/>
                  </a:lnTo>
                  <a:lnTo>
                    <a:pt x="7904" y="97980"/>
                  </a:lnTo>
                  <a:lnTo>
                    <a:pt x="8618" y="98959"/>
                  </a:lnTo>
                  <a:lnTo>
                    <a:pt x="8327" y="101496"/>
                  </a:lnTo>
                  <a:lnTo>
                    <a:pt x="7785" y="104179"/>
                  </a:lnTo>
                  <a:lnTo>
                    <a:pt x="7904" y="106281"/>
                  </a:lnTo>
                  <a:lnTo>
                    <a:pt x="7613" y="108145"/>
                  </a:lnTo>
                  <a:lnTo>
                    <a:pt x="6873" y="109057"/>
                  </a:lnTo>
                  <a:lnTo>
                    <a:pt x="5842" y="111872"/>
                  </a:lnTo>
                  <a:lnTo>
                    <a:pt x="4587" y="114700"/>
                  </a:lnTo>
                  <a:lnTo>
                    <a:pt x="3622" y="115996"/>
                  </a:lnTo>
                  <a:lnTo>
                    <a:pt x="2208" y="117344"/>
                  </a:lnTo>
                  <a:lnTo>
                    <a:pt x="0" y="118481"/>
                  </a:lnTo>
                  <a:lnTo>
                    <a:pt x="26" y="119049"/>
                  </a:lnTo>
                  <a:lnTo>
                    <a:pt x="2472" y="120357"/>
                  </a:lnTo>
                  <a:lnTo>
                    <a:pt x="3080" y="121256"/>
                  </a:lnTo>
                  <a:lnTo>
                    <a:pt x="3291" y="121878"/>
                  </a:lnTo>
                  <a:lnTo>
                    <a:pt x="2749" y="122472"/>
                  </a:lnTo>
                  <a:lnTo>
                    <a:pt x="2234" y="123305"/>
                  </a:lnTo>
                  <a:lnTo>
                    <a:pt x="3344" y="124164"/>
                  </a:lnTo>
                  <a:lnTo>
                    <a:pt x="4719" y="124891"/>
                  </a:lnTo>
                  <a:lnTo>
                    <a:pt x="5988" y="126768"/>
                  </a:lnTo>
                  <a:lnTo>
                    <a:pt x="7098" y="129398"/>
                  </a:lnTo>
                  <a:lnTo>
                    <a:pt x="7415" y="130323"/>
                  </a:lnTo>
                  <a:lnTo>
                    <a:pt x="7679" y="130680"/>
                  </a:lnTo>
                  <a:lnTo>
                    <a:pt x="8102" y="130720"/>
                  </a:lnTo>
                  <a:lnTo>
                    <a:pt x="8935" y="130337"/>
                  </a:lnTo>
                  <a:lnTo>
                    <a:pt x="10482" y="128896"/>
                  </a:lnTo>
                  <a:lnTo>
                    <a:pt x="11592" y="128380"/>
                  </a:lnTo>
                  <a:lnTo>
                    <a:pt x="12874" y="130429"/>
                  </a:lnTo>
                  <a:lnTo>
                    <a:pt x="13891" y="131262"/>
                  </a:lnTo>
                  <a:lnTo>
                    <a:pt x="17341" y="138227"/>
                  </a:lnTo>
                  <a:lnTo>
                    <a:pt x="20091" y="142312"/>
                  </a:lnTo>
                  <a:lnTo>
                    <a:pt x="23236" y="146105"/>
                  </a:lnTo>
                  <a:lnTo>
                    <a:pt x="23778" y="145920"/>
                  </a:lnTo>
                  <a:lnTo>
                    <a:pt x="24730" y="145034"/>
                  </a:lnTo>
                  <a:lnTo>
                    <a:pt x="26356" y="144664"/>
                  </a:lnTo>
                  <a:lnTo>
                    <a:pt x="31537" y="143819"/>
                  </a:lnTo>
                  <a:lnTo>
                    <a:pt x="33506" y="143766"/>
                  </a:lnTo>
                  <a:lnTo>
                    <a:pt x="34828" y="142748"/>
                  </a:lnTo>
                  <a:lnTo>
                    <a:pt x="37498" y="142021"/>
                  </a:lnTo>
                  <a:lnTo>
                    <a:pt x="40564" y="141598"/>
                  </a:lnTo>
                  <a:lnTo>
                    <a:pt x="41609" y="142060"/>
                  </a:lnTo>
                  <a:lnTo>
                    <a:pt x="44701" y="146951"/>
                  </a:lnTo>
                  <a:lnTo>
                    <a:pt x="45071" y="150705"/>
                  </a:lnTo>
                  <a:lnTo>
                    <a:pt x="45587" y="156124"/>
                  </a:lnTo>
                  <a:lnTo>
                    <a:pt x="45666" y="158767"/>
                  </a:lnTo>
                  <a:lnTo>
                    <a:pt x="45508" y="162296"/>
                  </a:lnTo>
                  <a:lnTo>
                    <a:pt x="45019" y="166711"/>
                  </a:lnTo>
                  <a:lnTo>
                    <a:pt x="42256" y="171800"/>
                  </a:lnTo>
                  <a:lnTo>
                    <a:pt x="41688" y="174337"/>
                  </a:lnTo>
                  <a:lnTo>
                    <a:pt x="40168" y="178250"/>
                  </a:lnTo>
                  <a:lnTo>
                    <a:pt x="38265" y="180179"/>
                  </a:lnTo>
                  <a:lnTo>
                    <a:pt x="37313" y="181766"/>
                  </a:lnTo>
                  <a:lnTo>
                    <a:pt x="37313" y="183405"/>
                  </a:lnTo>
                  <a:lnTo>
                    <a:pt x="38265" y="184779"/>
                  </a:lnTo>
                  <a:lnTo>
                    <a:pt x="40353" y="187251"/>
                  </a:lnTo>
                  <a:lnTo>
                    <a:pt x="40974" y="188850"/>
                  </a:lnTo>
                  <a:lnTo>
                    <a:pt x="40736" y="190278"/>
                  </a:lnTo>
                  <a:lnTo>
                    <a:pt x="40683" y="192207"/>
                  </a:lnTo>
                  <a:lnTo>
                    <a:pt x="41159" y="193555"/>
                  </a:lnTo>
                  <a:lnTo>
                    <a:pt x="41754" y="194335"/>
                  </a:lnTo>
                  <a:lnTo>
                    <a:pt x="43856" y="195604"/>
                  </a:lnTo>
                  <a:lnTo>
                    <a:pt x="45838" y="198776"/>
                  </a:lnTo>
                  <a:lnTo>
                    <a:pt x="49314" y="202609"/>
                  </a:lnTo>
                  <a:lnTo>
                    <a:pt x="53438" y="208068"/>
                  </a:lnTo>
                  <a:lnTo>
                    <a:pt x="55408" y="209733"/>
                  </a:lnTo>
                  <a:lnTo>
                    <a:pt x="56980" y="210143"/>
                  </a:lnTo>
                  <a:lnTo>
                    <a:pt x="57721" y="211967"/>
                  </a:lnTo>
                  <a:lnTo>
                    <a:pt x="57205" y="214095"/>
                  </a:lnTo>
                  <a:lnTo>
                    <a:pt x="55923" y="215311"/>
                  </a:lnTo>
                  <a:lnTo>
                    <a:pt x="56372" y="217056"/>
                  </a:lnTo>
                  <a:lnTo>
                    <a:pt x="57046" y="217968"/>
                  </a:lnTo>
                  <a:lnTo>
                    <a:pt x="57813" y="218431"/>
                  </a:lnTo>
                  <a:lnTo>
                    <a:pt x="59703" y="218536"/>
                  </a:lnTo>
                  <a:lnTo>
                    <a:pt x="61474" y="218179"/>
                  </a:lnTo>
                  <a:lnTo>
                    <a:pt x="61937" y="217571"/>
                  </a:lnTo>
                  <a:lnTo>
                    <a:pt x="61977" y="209403"/>
                  </a:lnTo>
                  <a:lnTo>
                    <a:pt x="60866" y="204645"/>
                  </a:lnTo>
                  <a:lnTo>
                    <a:pt x="59663" y="202781"/>
                  </a:lnTo>
                  <a:lnTo>
                    <a:pt x="59399" y="202411"/>
                  </a:lnTo>
                  <a:lnTo>
                    <a:pt x="59901" y="200851"/>
                  </a:lnTo>
                  <a:lnTo>
                    <a:pt x="61435" y="197190"/>
                  </a:lnTo>
                  <a:lnTo>
                    <a:pt x="62756" y="193569"/>
                  </a:lnTo>
                  <a:lnTo>
                    <a:pt x="63563" y="192049"/>
                  </a:lnTo>
                  <a:lnTo>
                    <a:pt x="64488" y="191123"/>
                  </a:lnTo>
                  <a:lnTo>
                    <a:pt x="70462" y="190145"/>
                  </a:lnTo>
                  <a:lnTo>
                    <a:pt x="73198" y="189299"/>
                  </a:lnTo>
                  <a:lnTo>
                    <a:pt x="74374" y="188242"/>
                  </a:lnTo>
                  <a:lnTo>
                    <a:pt x="75352" y="185427"/>
                  </a:lnTo>
                  <a:lnTo>
                    <a:pt x="76304" y="177562"/>
                  </a:lnTo>
                  <a:lnTo>
                    <a:pt x="76793" y="170174"/>
                  </a:lnTo>
                  <a:lnTo>
                    <a:pt x="76318" y="165839"/>
                  </a:lnTo>
                  <a:lnTo>
                    <a:pt x="77361" y="159309"/>
                  </a:lnTo>
                  <a:lnTo>
                    <a:pt x="78789" y="15526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1" name="Volný tvar: obrazec 128">
              <a:extLst>
                <a:ext uri="{FF2B5EF4-FFF2-40B4-BE49-F238E27FC236}">
                  <a16:creationId xmlns:a16="http://schemas.microsoft.com/office/drawing/2014/main" id="{496915CA-EB6D-071A-DEE4-9151FBF5676D}"/>
                </a:ext>
              </a:extLst>
            </p:cNvPr>
            <p:cNvSpPr/>
            <p:nvPr/>
          </p:nvSpPr>
          <p:spPr>
            <a:xfrm>
              <a:off x="4392098" y="5251604"/>
              <a:ext cx="199321" cy="405246"/>
            </a:xfrm>
            <a:custGeom>
              <a:avLst/>
              <a:gdLst>
                <a:gd name="connsiteX0" fmla="*/ 169791 w 187462"/>
                <a:gd name="connsiteY0" fmla="*/ 137130 h 381136"/>
                <a:gd name="connsiteX1" fmla="*/ 168786 w 187462"/>
                <a:gd name="connsiteY1" fmla="*/ 141466 h 381136"/>
                <a:gd name="connsiteX2" fmla="*/ 171826 w 187462"/>
                <a:gd name="connsiteY2" fmla="*/ 136271 h 381136"/>
                <a:gd name="connsiteX3" fmla="*/ 174271 w 187462"/>
                <a:gd name="connsiteY3" fmla="*/ 130403 h 381136"/>
                <a:gd name="connsiteX4" fmla="*/ 173333 w 187462"/>
                <a:gd name="connsiteY4" fmla="*/ 130892 h 381136"/>
                <a:gd name="connsiteX5" fmla="*/ 169791 w 187462"/>
                <a:gd name="connsiteY5" fmla="*/ 137130 h 381136"/>
                <a:gd name="connsiteX6" fmla="*/ 137025 w 187462"/>
                <a:gd name="connsiteY6" fmla="*/ 37326 h 381136"/>
                <a:gd name="connsiteX7" fmla="*/ 137025 w 187462"/>
                <a:gd name="connsiteY7" fmla="*/ 36295 h 381136"/>
                <a:gd name="connsiteX8" fmla="*/ 137302 w 187462"/>
                <a:gd name="connsiteY8" fmla="*/ 34762 h 381136"/>
                <a:gd name="connsiteX9" fmla="*/ 136377 w 187462"/>
                <a:gd name="connsiteY9" fmla="*/ 31616 h 381136"/>
                <a:gd name="connsiteX10" fmla="*/ 135399 w 187462"/>
                <a:gd name="connsiteY10" fmla="*/ 31801 h 381136"/>
                <a:gd name="connsiteX11" fmla="*/ 134989 w 187462"/>
                <a:gd name="connsiteY11" fmla="*/ 33255 h 381136"/>
                <a:gd name="connsiteX12" fmla="*/ 133390 w 187462"/>
                <a:gd name="connsiteY12" fmla="*/ 33361 h 381136"/>
                <a:gd name="connsiteX13" fmla="*/ 133760 w 187462"/>
                <a:gd name="connsiteY13" fmla="*/ 36903 h 381136"/>
                <a:gd name="connsiteX14" fmla="*/ 137025 w 187462"/>
                <a:gd name="connsiteY14" fmla="*/ 37326 h 381136"/>
                <a:gd name="connsiteX15" fmla="*/ 186788 w 187462"/>
                <a:gd name="connsiteY15" fmla="*/ 86733 h 381136"/>
                <a:gd name="connsiteX16" fmla="*/ 183920 w 187462"/>
                <a:gd name="connsiteY16" fmla="*/ 80732 h 381136"/>
                <a:gd name="connsiteX17" fmla="*/ 182255 w 187462"/>
                <a:gd name="connsiteY17" fmla="*/ 74943 h 381136"/>
                <a:gd name="connsiteX18" fmla="*/ 181779 w 187462"/>
                <a:gd name="connsiteY18" fmla="*/ 68796 h 381136"/>
                <a:gd name="connsiteX19" fmla="*/ 181607 w 187462"/>
                <a:gd name="connsiteY19" fmla="*/ 55394 h 381136"/>
                <a:gd name="connsiteX20" fmla="*/ 179664 w 187462"/>
                <a:gd name="connsiteY20" fmla="*/ 42335 h 381136"/>
                <a:gd name="connsiteX21" fmla="*/ 177391 w 187462"/>
                <a:gd name="connsiteY21" fmla="*/ 33638 h 381136"/>
                <a:gd name="connsiteX22" fmla="*/ 176875 w 187462"/>
                <a:gd name="connsiteY22" fmla="*/ 28047 h 381136"/>
                <a:gd name="connsiteX23" fmla="*/ 175474 w 187462"/>
                <a:gd name="connsiteY23" fmla="*/ 25245 h 381136"/>
                <a:gd name="connsiteX24" fmla="*/ 173809 w 187462"/>
                <a:gd name="connsiteY24" fmla="*/ 22602 h 381136"/>
                <a:gd name="connsiteX25" fmla="*/ 169923 w 187462"/>
                <a:gd name="connsiteY25" fmla="*/ 15755 h 381136"/>
                <a:gd name="connsiteX26" fmla="*/ 168694 w 187462"/>
                <a:gd name="connsiteY26" fmla="*/ 12913 h 381136"/>
                <a:gd name="connsiteX27" fmla="*/ 167663 w 187462"/>
                <a:gd name="connsiteY27" fmla="*/ 9953 h 381136"/>
                <a:gd name="connsiteX28" fmla="*/ 166301 w 187462"/>
                <a:gd name="connsiteY28" fmla="*/ 7587 h 381136"/>
                <a:gd name="connsiteX29" fmla="*/ 163539 w 187462"/>
                <a:gd name="connsiteY29" fmla="*/ 4415 h 381136"/>
                <a:gd name="connsiteX30" fmla="*/ 162746 w 187462"/>
                <a:gd name="connsiteY30" fmla="*/ 3066 h 381136"/>
                <a:gd name="connsiteX31" fmla="*/ 162363 w 187462"/>
                <a:gd name="connsiteY31" fmla="*/ 1242 h 381136"/>
                <a:gd name="connsiteX32" fmla="*/ 161199 w 187462"/>
                <a:gd name="connsiteY32" fmla="*/ 13 h 381136"/>
                <a:gd name="connsiteX33" fmla="*/ 159798 w 187462"/>
                <a:gd name="connsiteY33" fmla="*/ 0 h 381136"/>
                <a:gd name="connsiteX34" fmla="*/ 155318 w 187462"/>
                <a:gd name="connsiteY34" fmla="*/ 6675 h 381136"/>
                <a:gd name="connsiteX35" fmla="*/ 152608 w 187462"/>
                <a:gd name="connsiteY35" fmla="*/ 10151 h 381136"/>
                <a:gd name="connsiteX36" fmla="*/ 151789 w 187462"/>
                <a:gd name="connsiteY36" fmla="*/ 10706 h 381136"/>
                <a:gd name="connsiteX37" fmla="*/ 149436 w 187462"/>
                <a:gd name="connsiteY37" fmla="*/ 10191 h 381136"/>
                <a:gd name="connsiteX38" fmla="*/ 148973 w 187462"/>
                <a:gd name="connsiteY38" fmla="*/ 11063 h 381136"/>
                <a:gd name="connsiteX39" fmla="*/ 150507 w 187462"/>
                <a:gd name="connsiteY39" fmla="*/ 15002 h 381136"/>
                <a:gd name="connsiteX40" fmla="*/ 151392 w 187462"/>
                <a:gd name="connsiteY40" fmla="*/ 18147 h 381136"/>
                <a:gd name="connsiteX41" fmla="*/ 151894 w 187462"/>
                <a:gd name="connsiteY41" fmla="*/ 21465 h 381136"/>
                <a:gd name="connsiteX42" fmla="*/ 151564 w 187462"/>
                <a:gd name="connsiteY42" fmla="*/ 24201 h 381136"/>
                <a:gd name="connsiteX43" fmla="*/ 148392 w 187462"/>
                <a:gd name="connsiteY43" fmla="*/ 33572 h 381136"/>
                <a:gd name="connsiteX44" fmla="*/ 143885 w 187462"/>
                <a:gd name="connsiteY44" fmla="*/ 38053 h 381136"/>
                <a:gd name="connsiteX45" fmla="*/ 140990 w 187462"/>
                <a:gd name="connsiteY45" fmla="*/ 39256 h 381136"/>
                <a:gd name="connsiteX46" fmla="*/ 138399 w 187462"/>
                <a:gd name="connsiteY46" fmla="*/ 41212 h 381136"/>
                <a:gd name="connsiteX47" fmla="*/ 136615 w 187462"/>
                <a:gd name="connsiteY47" fmla="*/ 44054 h 381136"/>
                <a:gd name="connsiteX48" fmla="*/ 134487 w 187462"/>
                <a:gd name="connsiteY48" fmla="*/ 46327 h 381136"/>
                <a:gd name="connsiteX49" fmla="*/ 132808 w 187462"/>
                <a:gd name="connsiteY49" fmla="*/ 45970 h 381136"/>
                <a:gd name="connsiteX50" fmla="*/ 130403 w 187462"/>
                <a:gd name="connsiteY50" fmla="*/ 43604 h 381136"/>
                <a:gd name="connsiteX51" fmla="*/ 129293 w 187462"/>
                <a:gd name="connsiteY51" fmla="*/ 42864 h 381136"/>
                <a:gd name="connsiteX52" fmla="*/ 127839 w 187462"/>
                <a:gd name="connsiteY52" fmla="*/ 43379 h 381136"/>
                <a:gd name="connsiteX53" fmla="*/ 126781 w 187462"/>
                <a:gd name="connsiteY53" fmla="*/ 44728 h 381136"/>
                <a:gd name="connsiteX54" fmla="*/ 125592 w 187462"/>
                <a:gd name="connsiteY54" fmla="*/ 46657 h 381136"/>
                <a:gd name="connsiteX55" fmla="*/ 125195 w 187462"/>
                <a:gd name="connsiteY55" fmla="*/ 48825 h 381136"/>
                <a:gd name="connsiteX56" fmla="*/ 125578 w 187462"/>
                <a:gd name="connsiteY56" fmla="*/ 50253 h 381136"/>
                <a:gd name="connsiteX57" fmla="*/ 127786 w 187462"/>
                <a:gd name="connsiteY57" fmla="*/ 53147 h 381136"/>
                <a:gd name="connsiteX58" fmla="*/ 127455 w 187462"/>
                <a:gd name="connsiteY58" fmla="*/ 53834 h 381136"/>
                <a:gd name="connsiteX59" fmla="*/ 126781 w 187462"/>
                <a:gd name="connsiteY59" fmla="*/ 54376 h 381136"/>
                <a:gd name="connsiteX60" fmla="*/ 126662 w 187462"/>
                <a:gd name="connsiteY60" fmla="*/ 56161 h 381136"/>
                <a:gd name="connsiteX61" fmla="*/ 121812 w 187462"/>
                <a:gd name="connsiteY61" fmla="*/ 64712 h 381136"/>
                <a:gd name="connsiteX62" fmla="*/ 122552 w 187462"/>
                <a:gd name="connsiteY62" fmla="*/ 69656 h 381136"/>
                <a:gd name="connsiteX63" fmla="*/ 126173 w 187462"/>
                <a:gd name="connsiteY63" fmla="*/ 73264 h 381136"/>
                <a:gd name="connsiteX64" fmla="*/ 123887 w 187462"/>
                <a:gd name="connsiteY64" fmla="*/ 72497 h 381136"/>
                <a:gd name="connsiteX65" fmla="*/ 121507 w 187462"/>
                <a:gd name="connsiteY65" fmla="*/ 72246 h 381136"/>
                <a:gd name="connsiteX66" fmla="*/ 120027 w 187462"/>
                <a:gd name="connsiteY66" fmla="*/ 73475 h 381136"/>
                <a:gd name="connsiteX67" fmla="*/ 118811 w 187462"/>
                <a:gd name="connsiteY67" fmla="*/ 75260 h 381136"/>
                <a:gd name="connsiteX68" fmla="*/ 116749 w 187462"/>
                <a:gd name="connsiteY68" fmla="*/ 78683 h 381136"/>
                <a:gd name="connsiteX69" fmla="*/ 114912 w 187462"/>
                <a:gd name="connsiteY69" fmla="*/ 82291 h 381136"/>
                <a:gd name="connsiteX70" fmla="*/ 113749 w 187462"/>
                <a:gd name="connsiteY70" fmla="*/ 82781 h 381136"/>
                <a:gd name="connsiteX71" fmla="*/ 112546 w 187462"/>
                <a:gd name="connsiteY71" fmla="*/ 82397 h 381136"/>
                <a:gd name="connsiteX72" fmla="*/ 112956 w 187462"/>
                <a:gd name="connsiteY72" fmla="*/ 80401 h 381136"/>
                <a:gd name="connsiteX73" fmla="*/ 113815 w 187462"/>
                <a:gd name="connsiteY73" fmla="*/ 78908 h 381136"/>
                <a:gd name="connsiteX74" fmla="*/ 114436 w 187462"/>
                <a:gd name="connsiteY74" fmla="*/ 77388 h 381136"/>
                <a:gd name="connsiteX75" fmla="*/ 114225 w 187462"/>
                <a:gd name="connsiteY75" fmla="*/ 75855 h 381136"/>
                <a:gd name="connsiteX76" fmla="*/ 113789 w 187462"/>
                <a:gd name="connsiteY76" fmla="*/ 74414 h 381136"/>
                <a:gd name="connsiteX77" fmla="*/ 113167 w 187462"/>
                <a:gd name="connsiteY77" fmla="*/ 74136 h 381136"/>
                <a:gd name="connsiteX78" fmla="*/ 110933 w 187462"/>
                <a:gd name="connsiteY78" fmla="*/ 75908 h 381136"/>
                <a:gd name="connsiteX79" fmla="*/ 110048 w 187462"/>
                <a:gd name="connsiteY79" fmla="*/ 77480 h 381136"/>
                <a:gd name="connsiteX80" fmla="*/ 108951 w 187462"/>
                <a:gd name="connsiteY80" fmla="*/ 80891 h 381136"/>
                <a:gd name="connsiteX81" fmla="*/ 106783 w 187462"/>
                <a:gd name="connsiteY81" fmla="*/ 83759 h 381136"/>
                <a:gd name="connsiteX82" fmla="*/ 104060 w 187462"/>
                <a:gd name="connsiteY82" fmla="*/ 86759 h 381136"/>
                <a:gd name="connsiteX83" fmla="*/ 104034 w 187462"/>
                <a:gd name="connsiteY83" fmla="*/ 88028 h 381136"/>
                <a:gd name="connsiteX84" fmla="*/ 104312 w 187462"/>
                <a:gd name="connsiteY84" fmla="*/ 89402 h 381136"/>
                <a:gd name="connsiteX85" fmla="*/ 104933 w 187462"/>
                <a:gd name="connsiteY85" fmla="*/ 91028 h 381136"/>
                <a:gd name="connsiteX86" fmla="*/ 104814 w 187462"/>
                <a:gd name="connsiteY86" fmla="*/ 92733 h 381136"/>
                <a:gd name="connsiteX87" fmla="*/ 103876 w 187462"/>
                <a:gd name="connsiteY87" fmla="*/ 94782 h 381136"/>
                <a:gd name="connsiteX88" fmla="*/ 102898 w 187462"/>
                <a:gd name="connsiteY88" fmla="*/ 95403 h 381136"/>
                <a:gd name="connsiteX89" fmla="*/ 102091 w 187462"/>
                <a:gd name="connsiteY89" fmla="*/ 95284 h 381136"/>
                <a:gd name="connsiteX90" fmla="*/ 102250 w 187462"/>
                <a:gd name="connsiteY90" fmla="*/ 94452 h 381136"/>
                <a:gd name="connsiteX91" fmla="*/ 101510 w 187462"/>
                <a:gd name="connsiteY91" fmla="*/ 89376 h 381136"/>
                <a:gd name="connsiteX92" fmla="*/ 100280 w 187462"/>
                <a:gd name="connsiteY92" fmla="*/ 88689 h 381136"/>
                <a:gd name="connsiteX93" fmla="*/ 98774 w 187462"/>
                <a:gd name="connsiteY93" fmla="*/ 88979 h 381136"/>
                <a:gd name="connsiteX94" fmla="*/ 93460 w 187462"/>
                <a:gd name="connsiteY94" fmla="*/ 93275 h 381136"/>
                <a:gd name="connsiteX95" fmla="*/ 88358 w 187462"/>
                <a:gd name="connsiteY95" fmla="*/ 96989 h 381136"/>
                <a:gd name="connsiteX96" fmla="*/ 86032 w 187462"/>
                <a:gd name="connsiteY96" fmla="*/ 99434 h 381136"/>
                <a:gd name="connsiteX97" fmla="*/ 84565 w 187462"/>
                <a:gd name="connsiteY97" fmla="*/ 102646 h 381136"/>
                <a:gd name="connsiteX98" fmla="*/ 84367 w 187462"/>
                <a:gd name="connsiteY98" fmla="*/ 104140 h 381136"/>
                <a:gd name="connsiteX99" fmla="*/ 84684 w 187462"/>
                <a:gd name="connsiteY99" fmla="*/ 105461 h 381136"/>
                <a:gd name="connsiteX100" fmla="*/ 87050 w 187462"/>
                <a:gd name="connsiteY100" fmla="*/ 107788 h 381136"/>
                <a:gd name="connsiteX101" fmla="*/ 85979 w 187462"/>
                <a:gd name="connsiteY101" fmla="*/ 108594 h 381136"/>
                <a:gd name="connsiteX102" fmla="*/ 84803 w 187462"/>
                <a:gd name="connsiteY102" fmla="*/ 108409 h 381136"/>
                <a:gd name="connsiteX103" fmla="*/ 83891 w 187462"/>
                <a:gd name="connsiteY103" fmla="*/ 108026 h 381136"/>
                <a:gd name="connsiteX104" fmla="*/ 81036 w 187462"/>
                <a:gd name="connsiteY104" fmla="*/ 103571 h 381136"/>
                <a:gd name="connsiteX105" fmla="*/ 80229 w 187462"/>
                <a:gd name="connsiteY105" fmla="*/ 103334 h 381136"/>
                <a:gd name="connsiteX106" fmla="*/ 76397 w 187462"/>
                <a:gd name="connsiteY106" fmla="*/ 104576 h 381136"/>
                <a:gd name="connsiteX107" fmla="*/ 73449 w 187462"/>
                <a:gd name="connsiteY107" fmla="*/ 105078 h 381136"/>
                <a:gd name="connsiteX108" fmla="*/ 68850 w 187462"/>
                <a:gd name="connsiteY108" fmla="*/ 105461 h 381136"/>
                <a:gd name="connsiteX109" fmla="*/ 67858 w 187462"/>
                <a:gd name="connsiteY109" fmla="*/ 106175 h 381136"/>
                <a:gd name="connsiteX110" fmla="*/ 67290 w 187462"/>
                <a:gd name="connsiteY110" fmla="*/ 107431 h 381136"/>
                <a:gd name="connsiteX111" fmla="*/ 66814 w 187462"/>
                <a:gd name="connsiteY111" fmla="*/ 109202 h 381136"/>
                <a:gd name="connsiteX112" fmla="*/ 66100 w 187462"/>
                <a:gd name="connsiteY112" fmla="*/ 110524 h 381136"/>
                <a:gd name="connsiteX113" fmla="*/ 64712 w 187462"/>
                <a:gd name="connsiteY113" fmla="*/ 110286 h 381136"/>
                <a:gd name="connsiteX114" fmla="*/ 63338 w 187462"/>
                <a:gd name="connsiteY114" fmla="*/ 110325 h 381136"/>
                <a:gd name="connsiteX115" fmla="*/ 59716 w 187462"/>
                <a:gd name="connsiteY115" fmla="*/ 111766 h 381136"/>
                <a:gd name="connsiteX116" fmla="*/ 58764 w 187462"/>
                <a:gd name="connsiteY116" fmla="*/ 111026 h 381136"/>
                <a:gd name="connsiteX117" fmla="*/ 58064 w 187462"/>
                <a:gd name="connsiteY117" fmla="*/ 109664 h 381136"/>
                <a:gd name="connsiteX118" fmla="*/ 56888 w 187462"/>
                <a:gd name="connsiteY118" fmla="*/ 109334 h 381136"/>
                <a:gd name="connsiteX119" fmla="*/ 55460 w 187462"/>
                <a:gd name="connsiteY119" fmla="*/ 110246 h 381136"/>
                <a:gd name="connsiteX120" fmla="*/ 52301 w 187462"/>
                <a:gd name="connsiteY120" fmla="*/ 113418 h 381136"/>
                <a:gd name="connsiteX121" fmla="*/ 50028 w 187462"/>
                <a:gd name="connsiteY121" fmla="*/ 115057 h 381136"/>
                <a:gd name="connsiteX122" fmla="*/ 48865 w 187462"/>
                <a:gd name="connsiteY122" fmla="*/ 115652 h 381136"/>
                <a:gd name="connsiteX123" fmla="*/ 40009 w 187462"/>
                <a:gd name="connsiteY123" fmla="*/ 116498 h 381136"/>
                <a:gd name="connsiteX124" fmla="*/ 38132 w 187462"/>
                <a:gd name="connsiteY124" fmla="*/ 116855 h 381136"/>
                <a:gd name="connsiteX125" fmla="*/ 37273 w 187462"/>
                <a:gd name="connsiteY125" fmla="*/ 117608 h 381136"/>
                <a:gd name="connsiteX126" fmla="*/ 36837 w 187462"/>
                <a:gd name="connsiteY126" fmla="*/ 118891 h 381136"/>
                <a:gd name="connsiteX127" fmla="*/ 36454 w 187462"/>
                <a:gd name="connsiteY127" fmla="*/ 122340 h 381136"/>
                <a:gd name="connsiteX128" fmla="*/ 36625 w 187462"/>
                <a:gd name="connsiteY128" fmla="*/ 128275 h 381136"/>
                <a:gd name="connsiteX129" fmla="*/ 36163 w 187462"/>
                <a:gd name="connsiteY129" fmla="*/ 130574 h 381136"/>
                <a:gd name="connsiteX130" fmla="*/ 24386 w 187462"/>
                <a:gd name="connsiteY130" fmla="*/ 150044 h 381136"/>
                <a:gd name="connsiteX131" fmla="*/ 23250 w 187462"/>
                <a:gd name="connsiteY131" fmla="*/ 155410 h 381136"/>
                <a:gd name="connsiteX132" fmla="*/ 24333 w 187462"/>
                <a:gd name="connsiteY132" fmla="*/ 158490 h 381136"/>
                <a:gd name="connsiteX133" fmla="*/ 24677 w 187462"/>
                <a:gd name="connsiteY133" fmla="*/ 161715 h 381136"/>
                <a:gd name="connsiteX134" fmla="*/ 24333 w 187462"/>
                <a:gd name="connsiteY134" fmla="*/ 165350 h 381136"/>
                <a:gd name="connsiteX135" fmla="*/ 24677 w 187462"/>
                <a:gd name="connsiteY135" fmla="*/ 175395 h 381136"/>
                <a:gd name="connsiteX136" fmla="*/ 26078 w 187462"/>
                <a:gd name="connsiteY136" fmla="*/ 181475 h 381136"/>
                <a:gd name="connsiteX137" fmla="*/ 27638 w 187462"/>
                <a:gd name="connsiteY137" fmla="*/ 184726 h 381136"/>
                <a:gd name="connsiteX138" fmla="*/ 28814 w 187462"/>
                <a:gd name="connsiteY138" fmla="*/ 188176 h 381136"/>
                <a:gd name="connsiteX139" fmla="*/ 28960 w 187462"/>
                <a:gd name="connsiteY139" fmla="*/ 191639 h 381136"/>
                <a:gd name="connsiteX140" fmla="*/ 28444 w 187462"/>
                <a:gd name="connsiteY140" fmla="*/ 196424 h 381136"/>
                <a:gd name="connsiteX141" fmla="*/ 28497 w 187462"/>
                <a:gd name="connsiteY141" fmla="*/ 197626 h 381136"/>
                <a:gd name="connsiteX142" fmla="*/ 31814 w 187462"/>
                <a:gd name="connsiteY142" fmla="*/ 204063 h 381136"/>
                <a:gd name="connsiteX143" fmla="*/ 33176 w 187462"/>
                <a:gd name="connsiteY143" fmla="*/ 207605 h 381136"/>
                <a:gd name="connsiteX144" fmla="*/ 33110 w 187462"/>
                <a:gd name="connsiteY144" fmla="*/ 211055 h 381136"/>
                <a:gd name="connsiteX145" fmla="*/ 32436 w 187462"/>
                <a:gd name="connsiteY145" fmla="*/ 214545 h 381136"/>
                <a:gd name="connsiteX146" fmla="*/ 31418 w 187462"/>
                <a:gd name="connsiteY146" fmla="*/ 221550 h 381136"/>
                <a:gd name="connsiteX147" fmla="*/ 30678 w 187462"/>
                <a:gd name="connsiteY147" fmla="*/ 224748 h 381136"/>
                <a:gd name="connsiteX148" fmla="*/ 29713 w 187462"/>
                <a:gd name="connsiteY148" fmla="*/ 227868 h 381136"/>
                <a:gd name="connsiteX149" fmla="*/ 26726 w 187462"/>
                <a:gd name="connsiteY149" fmla="*/ 234477 h 381136"/>
                <a:gd name="connsiteX150" fmla="*/ 23501 w 187462"/>
                <a:gd name="connsiteY150" fmla="*/ 239182 h 381136"/>
                <a:gd name="connsiteX151" fmla="*/ 22020 w 187462"/>
                <a:gd name="connsiteY151" fmla="*/ 242288 h 381136"/>
                <a:gd name="connsiteX152" fmla="*/ 18002 w 187462"/>
                <a:gd name="connsiteY152" fmla="*/ 248209 h 381136"/>
                <a:gd name="connsiteX153" fmla="*/ 16350 w 187462"/>
                <a:gd name="connsiteY153" fmla="*/ 254170 h 381136"/>
                <a:gd name="connsiteX154" fmla="*/ 14843 w 187462"/>
                <a:gd name="connsiteY154" fmla="*/ 257065 h 381136"/>
                <a:gd name="connsiteX155" fmla="*/ 12372 w 187462"/>
                <a:gd name="connsiteY155" fmla="*/ 259206 h 381136"/>
                <a:gd name="connsiteX156" fmla="*/ 9371 w 187462"/>
                <a:gd name="connsiteY156" fmla="*/ 260250 h 381136"/>
                <a:gd name="connsiteX157" fmla="*/ 7296 w 187462"/>
                <a:gd name="connsiteY157" fmla="*/ 262074 h 381136"/>
                <a:gd name="connsiteX158" fmla="*/ 5327 w 187462"/>
                <a:gd name="connsiteY158" fmla="*/ 270269 h 381136"/>
                <a:gd name="connsiteX159" fmla="*/ 4586 w 187462"/>
                <a:gd name="connsiteY159" fmla="*/ 271670 h 381136"/>
                <a:gd name="connsiteX160" fmla="*/ 3529 w 187462"/>
                <a:gd name="connsiteY160" fmla="*/ 272847 h 381136"/>
                <a:gd name="connsiteX161" fmla="*/ 2789 w 187462"/>
                <a:gd name="connsiteY161" fmla="*/ 274314 h 381136"/>
                <a:gd name="connsiteX162" fmla="*/ 2445 w 187462"/>
                <a:gd name="connsiteY162" fmla="*/ 276032 h 381136"/>
                <a:gd name="connsiteX163" fmla="*/ 1309 w 187462"/>
                <a:gd name="connsiteY163" fmla="*/ 278332 h 381136"/>
                <a:gd name="connsiteX164" fmla="*/ 555 w 187462"/>
                <a:gd name="connsiteY164" fmla="*/ 281636 h 381136"/>
                <a:gd name="connsiteX165" fmla="*/ 0 w 187462"/>
                <a:gd name="connsiteY165" fmla="*/ 288047 h 381136"/>
                <a:gd name="connsiteX166" fmla="*/ 40 w 187462"/>
                <a:gd name="connsiteY166" fmla="*/ 291073 h 381136"/>
                <a:gd name="connsiteX167" fmla="*/ 1163 w 187462"/>
                <a:gd name="connsiteY167" fmla="*/ 299784 h 381136"/>
                <a:gd name="connsiteX168" fmla="*/ 1705 w 187462"/>
                <a:gd name="connsiteY168" fmla="*/ 302573 h 381136"/>
                <a:gd name="connsiteX169" fmla="*/ 2551 w 187462"/>
                <a:gd name="connsiteY169" fmla="*/ 305269 h 381136"/>
                <a:gd name="connsiteX170" fmla="*/ 6450 w 187462"/>
                <a:gd name="connsiteY170" fmla="*/ 310754 h 381136"/>
                <a:gd name="connsiteX171" fmla="*/ 7389 w 187462"/>
                <a:gd name="connsiteY171" fmla="*/ 313794 h 381136"/>
                <a:gd name="connsiteX172" fmla="*/ 7772 w 187462"/>
                <a:gd name="connsiteY172" fmla="*/ 317138 h 381136"/>
                <a:gd name="connsiteX173" fmla="*/ 9081 w 187462"/>
                <a:gd name="connsiteY173" fmla="*/ 320363 h 381136"/>
                <a:gd name="connsiteX174" fmla="*/ 9490 w 187462"/>
                <a:gd name="connsiteY174" fmla="*/ 323443 h 381136"/>
                <a:gd name="connsiteX175" fmla="*/ 7930 w 187462"/>
                <a:gd name="connsiteY175" fmla="*/ 326285 h 381136"/>
                <a:gd name="connsiteX176" fmla="*/ 7296 w 187462"/>
                <a:gd name="connsiteY176" fmla="*/ 329443 h 381136"/>
                <a:gd name="connsiteX177" fmla="*/ 7309 w 187462"/>
                <a:gd name="connsiteY177" fmla="*/ 336145 h 381136"/>
                <a:gd name="connsiteX178" fmla="*/ 6966 w 187462"/>
                <a:gd name="connsiteY178" fmla="*/ 339806 h 381136"/>
                <a:gd name="connsiteX179" fmla="*/ 6966 w 187462"/>
                <a:gd name="connsiteY179" fmla="*/ 345225 h 381136"/>
                <a:gd name="connsiteX180" fmla="*/ 7296 w 187462"/>
                <a:gd name="connsiteY180" fmla="*/ 346851 h 381136"/>
                <a:gd name="connsiteX181" fmla="*/ 10984 w 187462"/>
                <a:gd name="connsiteY181" fmla="*/ 351953 h 381136"/>
                <a:gd name="connsiteX182" fmla="*/ 12213 w 187462"/>
                <a:gd name="connsiteY182" fmla="*/ 354847 h 381136"/>
                <a:gd name="connsiteX183" fmla="*/ 12794 w 187462"/>
                <a:gd name="connsiteY183" fmla="*/ 358971 h 381136"/>
                <a:gd name="connsiteX184" fmla="*/ 13786 w 187462"/>
                <a:gd name="connsiteY184" fmla="*/ 361139 h 381136"/>
                <a:gd name="connsiteX185" fmla="*/ 14116 w 187462"/>
                <a:gd name="connsiteY185" fmla="*/ 363082 h 381136"/>
                <a:gd name="connsiteX186" fmla="*/ 14658 w 187462"/>
                <a:gd name="connsiteY186" fmla="*/ 364879 h 381136"/>
                <a:gd name="connsiteX187" fmla="*/ 15650 w 187462"/>
                <a:gd name="connsiteY187" fmla="*/ 365699 h 381136"/>
                <a:gd name="connsiteX188" fmla="*/ 19813 w 187462"/>
                <a:gd name="connsiteY188" fmla="*/ 368303 h 381136"/>
                <a:gd name="connsiteX189" fmla="*/ 21795 w 187462"/>
                <a:gd name="connsiteY189" fmla="*/ 371395 h 381136"/>
                <a:gd name="connsiteX190" fmla="*/ 23223 w 187462"/>
                <a:gd name="connsiteY190" fmla="*/ 372162 h 381136"/>
                <a:gd name="connsiteX191" fmla="*/ 24822 w 187462"/>
                <a:gd name="connsiteY191" fmla="*/ 372664 h 381136"/>
                <a:gd name="connsiteX192" fmla="*/ 30162 w 187462"/>
                <a:gd name="connsiteY192" fmla="*/ 373471 h 381136"/>
                <a:gd name="connsiteX193" fmla="*/ 32938 w 187462"/>
                <a:gd name="connsiteY193" fmla="*/ 374449 h 381136"/>
                <a:gd name="connsiteX194" fmla="*/ 39877 w 187462"/>
                <a:gd name="connsiteY194" fmla="*/ 380357 h 381136"/>
                <a:gd name="connsiteX195" fmla="*/ 42018 w 187462"/>
                <a:gd name="connsiteY195" fmla="*/ 381137 h 381136"/>
                <a:gd name="connsiteX196" fmla="*/ 49367 w 187462"/>
                <a:gd name="connsiteY196" fmla="*/ 380925 h 381136"/>
                <a:gd name="connsiteX197" fmla="*/ 51772 w 187462"/>
                <a:gd name="connsiteY197" fmla="*/ 379947 h 381136"/>
                <a:gd name="connsiteX198" fmla="*/ 54020 w 187462"/>
                <a:gd name="connsiteY198" fmla="*/ 378242 h 381136"/>
                <a:gd name="connsiteX199" fmla="*/ 59809 w 187462"/>
                <a:gd name="connsiteY199" fmla="*/ 374647 h 381136"/>
                <a:gd name="connsiteX200" fmla="*/ 65796 w 187462"/>
                <a:gd name="connsiteY200" fmla="*/ 371514 h 381136"/>
                <a:gd name="connsiteX201" fmla="*/ 71440 w 187462"/>
                <a:gd name="connsiteY201" fmla="*/ 369889 h 381136"/>
                <a:gd name="connsiteX202" fmla="*/ 77163 w 187462"/>
                <a:gd name="connsiteY202" fmla="*/ 369823 h 381136"/>
                <a:gd name="connsiteX203" fmla="*/ 79780 w 187462"/>
                <a:gd name="connsiteY203" fmla="*/ 369241 h 381136"/>
                <a:gd name="connsiteX204" fmla="*/ 85067 w 187462"/>
                <a:gd name="connsiteY204" fmla="*/ 366386 h 381136"/>
                <a:gd name="connsiteX205" fmla="*/ 87552 w 187462"/>
                <a:gd name="connsiteY205" fmla="*/ 364417 h 381136"/>
                <a:gd name="connsiteX206" fmla="*/ 91385 w 187462"/>
                <a:gd name="connsiteY206" fmla="*/ 358998 h 381136"/>
                <a:gd name="connsiteX207" fmla="*/ 94121 w 187462"/>
                <a:gd name="connsiteY207" fmla="*/ 352693 h 381136"/>
                <a:gd name="connsiteX208" fmla="*/ 95298 w 187462"/>
                <a:gd name="connsiteY208" fmla="*/ 349269 h 381136"/>
                <a:gd name="connsiteX209" fmla="*/ 96064 w 187462"/>
                <a:gd name="connsiteY209" fmla="*/ 345714 h 381136"/>
                <a:gd name="connsiteX210" fmla="*/ 97188 w 187462"/>
                <a:gd name="connsiteY210" fmla="*/ 342912 h 381136"/>
                <a:gd name="connsiteX211" fmla="*/ 98694 w 187462"/>
                <a:gd name="connsiteY211" fmla="*/ 340282 h 381136"/>
                <a:gd name="connsiteX212" fmla="*/ 102316 w 187462"/>
                <a:gd name="connsiteY212" fmla="*/ 333197 h 381136"/>
                <a:gd name="connsiteX213" fmla="*/ 103268 w 187462"/>
                <a:gd name="connsiteY213" fmla="*/ 329853 h 381136"/>
                <a:gd name="connsiteX214" fmla="*/ 103862 w 187462"/>
                <a:gd name="connsiteY214" fmla="*/ 326377 h 381136"/>
                <a:gd name="connsiteX215" fmla="*/ 107854 w 187462"/>
                <a:gd name="connsiteY215" fmla="*/ 315089 h 381136"/>
                <a:gd name="connsiteX216" fmla="*/ 109850 w 187462"/>
                <a:gd name="connsiteY216" fmla="*/ 308256 h 381136"/>
                <a:gd name="connsiteX217" fmla="*/ 111581 w 187462"/>
                <a:gd name="connsiteY217" fmla="*/ 301356 h 381136"/>
                <a:gd name="connsiteX218" fmla="*/ 113273 w 187462"/>
                <a:gd name="connsiteY218" fmla="*/ 293413 h 381136"/>
                <a:gd name="connsiteX219" fmla="*/ 114026 w 187462"/>
                <a:gd name="connsiteY219" fmla="*/ 291377 h 381136"/>
                <a:gd name="connsiteX220" fmla="*/ 120820 w 187462"/>
                <a:gd name="connsiteY220" fmla="*/ 275821 h 381136"/>
                <a:gd name="connsiteX221" fmla="*/ 125896 w 187462"/>
                <a:gd name="connsiteY221" fmla="*/ 261863 h 381136"/>
                <a:gd name="connsiteX222" fmla="*/ 129491 w 187462"/>
                <a:gd name="connsiteY222" fmla="*/ 249187 h 381136"/>
                <a:gd name="connsiteX223" fmla="*/ 133575 w 187462"/>
                <a:gd name="connsiteY223" fmla="*/ 236697 h 381136"/>
                <a:gd name="connsiteX224" fmla="*/ 136456 w 187462"/>
                <a:gd name="connsiteY224" fmla="*/ 229626 h 381136"/>
                <a:gd name="connsiteX225" fmla="*/ 139047 w 187462"/>
                <a:gd name="connsiteY225" fmla="*/ 222449 h 381136"/>
                <a:gd name="connsiteX226" fmla="*/ 142668 w 187462"/>
                <a:gd name="connsiteY226" fmla="*/ 210513 h 381136"/>
                <a:gd name="connsiteX227" fmla="*/ 146806 w 187462"/>
                <a:gd name="connsiteY227" fmla="*/ 198908 h 381136"/>
                <a:gd name="connsiteX228" fmla="*/ 150837 w 187462"/>
                <a:gd name="connsiteY228" fmla="*/ 189656 h 381136"/>
                <a:gd name="connsiteX229" fmla="*/ 153520 w 187462"/>
                <a:gd name="connsiteY229" fmla="*/ 182638 h 381136"/>
                <a:gd name="connsiteX230" fmla="*/ 155463 w 187462"/>
                <a:gd name="connsiteY230" fmla="*/ 176769 h 381136"/>
                <a:gd name="connsiteX231" fmla="*/ 158966 w 187462"/>
                <a:gd name="connsiteY231" fmla="*/ 164398 h 381136"/>
                <a:gd name="connsiteX232" fmla="*/ 159706 w 187462"/>
                <a:gd name="connsiteY232" fmla="*/ 157921 h 381136"/>
                <a:gd name="connsiteX233" fmla="*/ 158807 w 187462"/>
                <a:gd name="connsiteY233" fmla="*/ 148801 h 381136"/>
                <a:gd name="connsiteX234" fmla="*/ 159270 w 187462"/>
                <a:gd name="connsiteY234" fmla="*/ 145801 h 381136"/>
                <a:gd name="connsiteX235" fmla="*/ 161807 w 187462"/>
                <a:gd name="connsiteY235" fmla="*/ 139933 h 381136"/>
                <a:gd name="connsiteX236" fmla="*/ 163327 w 187462"/>
                <a:gd name="connsiteY236" fmla="*/ 137064 h 381136"/>
                <a:gd name="connsiteX237" fmla="*/ 164411 w 187462"/>
                <a:gd name="connsiteY237" fmla="*/ 135981 h 381136"/>
                <a:gd name="connsiteX238" fmla="*/ 167015 w 187462"/>
                <a:gd name="connsiteY238" fmla="*/ 134751 h 381136"/>
                <a:gd name="connsiteX239" fmla="*/ 167742 w 187462"/>
                <a:gd name="connsiteY239" fmla="*/ 133786 h 381136"/>
                <a:gd name="connsiteX240" fmla="*/ 167121 w 187462"/>
                <a:gd name="connsiteY240" fmla="*/ 132187 h 381136"/>
                <a:gd name="connsiteX241" fmla="*/ 167094 w 187462"/>
                <a:gd name="connsiteY241" fmla="*/ 130627 h 381136"/>
                <a:gd name="connsiteX242" fmla="*/ 169156 w 187462"/>
                <a:gd name="connsiteY242" fmla="*/ 127799 h 381136"/>
                <a:gd name="connsiteX243" fmla="*/ 170015 w 187462"/>
                <a:gd name="connsiteY243" fmla="*/ 124508 h 381136"/>
                <a:gd name="connsiteX244" fmla="*/ 170147 w 187462"/>
                <a:gd name="connsiteY244" fmla="*/ 117992 h 381136"/>
                <a:gd name="connsiteX245" fmla="*/ 169169 w 187462"/>
                <a:gd name="connsiteY245" fmla="*/ 115256 h 381136"/>
                <a:gd name="connsiteX246" fmla="*/ 168152 w 187462"/>
                <a:gd name="connsiteY246" fmla="*/ 114198 h 381136"/>
                <a:gd name="connsiteX247" fmla="*/ 167491 w 187462"/>
                <a:gd name="connsiteY247" fmla="*/ 112929 h 381136"/>
                <a:gd name="connsiteX248" fmla="*/ 167636 w 187462"/>
                <a:gd name="connsiteY248" fmla="*/ 108753 h 381136"/>
                <a:gd name="connsiteX249" fmla="*/ 167464 w 187462"/>
                <a:gd name="connsiteY249" fmla="*/ 105435 h 381136"/>
                <a:gd name="connsiteX250" fmla="*/ 166883 w 187462"/>
                <a:gd name="connsiteY250" fmla="*/ 102170 h 381136"/>
                <a:gd name="connsiteX251" fmla="*/ 166632 w 187462"/>
                <a:gd name="connsiteY251" fmla="*/ 98536 h 381136"/>
                <a:gd name="connsiteX252" fmla="*/ 167055 w 187462"/>
                <a:gd name="connsiteY252" fmla="*/ 97254 h 381136"/>
                <a:gd name="connsiteX253" fmla="*/ 169116 w 187462"/>
                <a:gd name="connsiteY253" fmla="*/ 95218 h 381136"/>
                <a:gd name="connsiteX254" fmla="*/ 171839 w 187462"/>
                <a:gd name="connsiteY254" fmla="*/ 94940 h 381136"/>
                <a:gd name="connsiteX255" fmla="*/ 172778 w 187462"/>
                <a:gd name="connsiteY255" fmla="*/ 95456 h 381136"/>
                <a:gd name="connsiteX256" fmla="*/ 173452 w 187462"/>
                <a:gd name="connsiteY256" fmla="*/ 98734 h 381136"/>
                <a:gd name="connsiteX257" fmla="*/ 175448 w 187462"/>
                <a:gd name="connsiteY257" fmla="*/ 105184 h 381136"/>
                <a:gd name="connsiteX258" fmla="*/ 177139 w 187462"/>
                <a:gd name="connsiteY258" fmla="*/ 107920 h 381136"/>
                <a:gd name="connsiteX259" fmla="*/ 179294 w 187462"/>
                <a:gd name="connsiteY259" fmla="*/ 109599 h 381136"/>
                <a:gd name="connsiteX260" fmla="*/ 179889 w 187462"/>
                <a:gd name="connsiteY260" fmla="*/ 109678 h 381136"/>
                <a:gd name="connsiteX261" fmla="*/ 181290 w 187462"/>
                <a:gd name="connsiteY261" fmla="*/ 108012 h 381136"/>
                <a:gd name="connsiteX262" fmla="*/ 182070 w 187462"/>
                <a:gd name="connsiteY262" fmla="*/ 106796 h 381136"/>
                <a:gd name="connsiteX263" fmla="*/ 185189 w 187462"/>
                <a:gd name="connsiteY263" fmla="*/ 100320 h 381136"/>
                <a:gd name="connsiteX264" fmla="*/ 187462 w 187462"/>
                <a:gd name="connsiteY264" fmla="*/ 93447 h 381136"/>
                <a:gd name="connsiteX265" fmla="*/ 186788 w 187462"/>
                <a:gd name="connsiteY265" fmla="*/ 86733 h 38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187462" h="381136">
                  <a:moveTo>
                    <a:pt x="169791" y="137130"/>
                  </a:moveTo>
                  <a:lnTo>
                    <a:pt x="168786" y="141466"/>
                  </a:lnTo>
                  <a:lnTo>
                    <a:pt x="171826" y="136271"/>
                  </a:lnTo>
                  <a:lnTo>
                    <a:pt x="174271" y="130403"/>
                  </a:lnTo>
                  <a:lnTo>
                    <a:pt x="173333" y="130892"/>
                  </a:lnTo>
                  <a:lnTo>
                    <a:pt x="169791" y="137130"/>
                  </a:lnTo>
                  <a:close/>
                  <a:moveTo>
                    <a:pt x="137025" y="37326"/>
                  </a:moveTo>
                  <a:lnTo>
                    <a:pt x="137025" y="36295"/>
                  </a:lnTo>
                  <a:lnTo>
                    <a:pt x="137302" y="34762"/>
                  </a:lnTo>
                  <a:lnTo>
                    <a:pt x="136377" y="31616"/>
                  </a:lnTo>
                  <a:lnTo>
                    <a:pt x="135399" y="31801"/>
                  </a:lnTo>
                  <a:lnTo>
                    <a:pt x="134989" y="33255"/>
                  </a:lnTo>
                  <a:lnTo>
                    <a:pt x="133390" y="33361"/>
                  </a:lnTo>
                  <a:lnTo>
                    <a:pt x="133760" y="36903"/>
                  </a:lnTo>
                  <a:lnTo>
                    <a:pt x="137025" y="37326"/>
                  </a:lnTo>
                  <a:close/>
                  <a:moveTo>
                    <a:pt x="186788" y="86733"/>
                  </a:moveTo>
                  <a:lnTo>
                    <a:pt x="183920" y="80732"/>
                  </a:lnTo>
                  <a:lnTo>
                    <a:pt x="182255" y="74943"/>
                  </a:lnTo>
                  <a:lnTo>
                    <a:pt x="181779" y="68796"/>
                  </a:lnTo>
                  <a:lnTo>
                    <a:pt x="181607" y="55394"/>
                  </a:lnTo>
                  <a:lnTo>
                    <a:pt x="179664" y="42335"/>
                  </a:lnTo>
                  <a:lnTo>
                    <a:pt x="177391" y="33638"/>
                  </a:lnTo>
                  <a:lnTo>
                    <a:pt x="176875" y="28047"/>
                  </a:lnTo>
                  <a:lnTo>
                    <a:pt x="175474" y="25245"/>
                  </a:lnTo>
                  <a:lnTo>
                    <a:pt x="173809" y="22602"/>
                  </a:lnTo>
                  <a:lnTo>
                    <a:pt x="169923" y="15755"/>
                  </a:lnTo>
                  <a:lnTo>
                    <a:pt x="168694" y="12913"/>
                  </a:lnTo>
                  <a:lnTo>
                    <a:pt x="167663" y="9953"/>
                  </a:lnTo>
                  <a:lnTo>
                    <a:pt x="166301" y="7587"/>
                  </a:lnTo>
                  <a:lnTo>
                    <a:pt x="163539" y="4415"/>
                  </a:lnTo>
                  <a:lnTo>
                    <a:pt x="162746" y="3066"/>
                  </a:lnTo>
                  <a:lnTo>
                    <a:pt x="162363" y="1242"/>
                  </a:lnTo>
                  <a:lnTo>
                    <a:pt x="161199" y="13"/>
                  </a:lnTo>
                  <a:lnTo>
                    <a:pt x="159798" y="0"/>
                  </a:lnTo>
                  <a:lnTo>
                    <a:pt x="155318" y="6675"/>
                  </a:lnTo>
                  <a:lnTo>
                    <a:pt x="152608" y="10151"/>
                  </a:lnTo>
                  <a:lnTo>
                    <a:pt x="151789" y="10706"/>
                  </a:lnTo>
                  <a:lnTo>
                    <a:pt x="149436" y="10191"/>
                  </a:lnTo>
                  <a:lnTo>
                    <a:pt x="148973" y="11063"/>
                  </a:lnTo>
                  <a:lnTo>
                    <a:pt x="150507" y="15002"/>
                  </a:lnTo>
                  <a:lnTo>
                    <a:pt x="151392" y="18147"/>
                  </a:lnTo>
                  <a:lnTo>
                    <a:pt x="151894" y="21465"/>
                  </a:lnTo>
                  <a:lnTo>
                    <a:pt x="151564" y="24201"/>
                  </a:lnTo>
                  <a:lnTo>
                    <a:pt x="148392" y="33572"/>
                  </a:lnTo>
                  <a:lnTo>
                    <a:pt x="143885" y="38053"/>
                  </a:lnTo>
                  <a:lnTo>
                    <a:pt x="140990" y="39256"/>
                  </a:lnTo>
                  <a:lnTo>
                    <a:pt x="138399" y="41212"/>
                  </a:lnTo>
                  <a:lnTo>
                    <a:pt x="136615" y="44054"/>
                  </a:lnTo>
                  <a:lnTo>
                    <a:pt x="134487" y="46327"/>
                  </a:lnTo>
                  <a:lnTo>
                    <a:pt x="132808" y="45970"/>
                  </a:lnTo>
                  <a:lnTo>
                    <a:pt x="130403" y="43604"/>
                  </a:lnTo>
                  <a:lnTo>
                    <a:pt x="129293" y="42864"/>
                  </a:lnTo>
                  <a:lnTo>
                    <a:pt x="127839" y="43379"/>
                  </a:lnTo>
                  <a:lnTo>
                    <a:pt x="126781" y="44728"/>
                  </a:lnTo>
                  <a:lnTo>
                    <a:pt x="125592" y="46657"/>
                  </a:lnTo>
                  <a:lnTo>
                    <a:pt x="125195" y="48825"/>
                  </a:lnTo>
                  <a:lnTo>
                    <a:pt x="125578" y="50253"/>
                  </a:lnTo>
                  <a:lnTo>
                    <a:pt x="127786" y="53147"/>
                  </a:lnTo>
                  <a:lnTo>
                    <a:pt x="127455" y="53834"/>
                  </a:lnTo>
                  <a:lnTo>
                    <a:pt x="126781" y="54376"/>
                  </a:lnTo>
                  <a:lnTo>
                    <a:pt x="126662" y="56161"/>
                  </a:lnTo>
                  <a:lnTo>
                    <a:pt x="121812" y="64712"/>
                  </a:lnTo>
                  <a:lnTo>
                    <a:pt x="122552" y="69656"/>
                  </a:lnTo>
                  <a:lnTo>
                    <a:pt x="126173" y="73264"/>
                  </a:lnTo>
                  <a:lnTo>
                    <a:pt x="123887" y="72497"/>
                  </a:lnTo>
                  <a:lnTo>
                    <a:pt x="121507" y="72246"/>
                  </a:lnTo>
                  <a:lnTo>
                    <a:pt x="120027" y="73475"/>
                  </a:lnTo>
                  <a:lnTo>
                    <a:pt x="118811" y="75260"/>
                  </a:lnTo>
                  <a:lnTo>
                    <a:pt x="116749" y="78683"/>
                  </a:lnTo>
                  <a:lnTo>
                    <a:pt x="114912" y="82291"/>
                  </a:lnTo>
                  <a:lnTo>
                    <a:pt x="113749" y="82781"/>
                  </a:lnTo>
                  <a:lnTo>
                    <a:pt x="112546" y="82397"/>
                  </a:lnTo>
                  <a:lnTo>
                    <a:pt x="112956" y="80401"/>
                  </a:lnTo>
                  <a:lnTo>
                    <a:pt x="113815" y="78908"/>
                  </a:lnTo>
                  <a:lnTo>
                    <a:pt x="114436" y="77388"/>
                  </a:lnTo>
                  <a:lnTo>
                    <a:pt x="114225" y="75855"/>
                  </a:lnTo>
                  <a:lnTo>
                    <a:pt x="113789" y="74414"/>
                  </a:lnTo>
                  <a:lnTo>
                    <a:pt x="113167" y="74136"/>
                  </a:lnTo>
                  <a:lnTo>
                    <a:pt x="110933" y="75908"/>
                  </a:lnTo>
                  <a:lnTo>
                    <a:pt x="110048" y="77480"/>
                  </a:lnTo>
                  <a:lnTo>
                    <a:pt x="108951" y="80891"/>
                  </a:lnTo>
                  <a:lnTo>
                    <a:pt x="106783" y="83759"/>
                  </a:lnTo>
                  <a:lnTo>
                    <a:pt x="104060" y="86759"/>
                  </a:lnTo>
                  <a:lnTo>
                    <a:pt x="104034" y="88028"/>
                  </a:lnTo>
                  <a:lnTo>
                    <a:pt x="104312" y="89402"/>
                  </a:lnTo>
                  <a:lnTo>
                    <a:pt x="104933" y="91028"/>
                  </a:lnTo>
                  <a:lnTo>
                    <a:pt x="104814" y="92733"/>
                  </a:lnTo>
                  <a:lnTo>
                    <a:pt x="103876" y="94782"/>
                  </a:lnTo>
                  <a:lnTo>
                    <a:pt x="102898" y="95403"/>
                  </a:lnTo>
                  <a:lnTo>
                    <a:pt x="102091" y="95284"/>
                  </a:lnTo>
                  <a:lnTo>
                    <a:pt x="102250" y="94452"/>
                  </a:lnTo>
                  <a:lnTo>
                    <a:pt x="101510" y="89376"/>
                  </a:lnTo>
                  <a:lnTo>
                    <a:pt x="100280" y="88689"/>
                  </a:lnTo>
                  <a:lnTo>
                    <a:pt x="98774" y="88979"/>
                  </a:lnTo>
                  <a:lnTo>
                    <a:pt x="93460" y="93275"/>
                  </a:lnTo>
                  <a:lnTo>
                    <a:pt x="88358" y="96989"/>
                  </a:lnTo>
                  <a:lnTo>
                    <a:pt x="86032" y="99434"/>
                  </a:lnTo>
                  <a:lnTo>
                    <a:pt x="84565" y="102646"/>
                  </a:lnTo>
                  <a:lnTo>
                    <a:pt x="84367" y="104140"/>
                  </a:lnTo>
                  <a:lnTo>
                    <a:pt x="84684" y="105461"/>
                  </a:lnTo>
                  <a:lnTo>
                    <a:pt x="87050" y="107788"/>
                  </a:lnTo>
                  <a:lnTo>
                    <a:pt x="85979" y="108594"/>
                  </a:lnTo>
                  <a:lnTo>
                    <a:pt x="84803" y="108409"/>
                  </a:lnTo>
                  <a:lnTo>
                    <a:pt x="83891" y="108026"/>
                  </a:lnTo>
                  <a:lnTo>
                    <a:pt x="81036" y="103571"/>
                  </a:lnTo>
                  <a:lnTo>
                    <a:pt x="80229" y="103334"/>
                  </a:lnTo>
                  <a:lnTo>
                    <a:pt x="76397" y="104576"/>
                  </a:lnTo>
                  <a:lnTo>
                    <a:pt x="73449" y="105078"/>
                  </a:lnTo>
                  <a:lnTo>
                    <a:pt x="68850" y="105461"/>
                  </a:lnTo>
                  <a:lnTo>
                    <a:pt x="67858" y="106175"/>
                  </a:lnTo>
                  <a:lnTo>
                    <a:pt x="67290" y="107431"/>
                  </a:lnTo>
                  <a:lnTo>
                    <a:pt x="66814" y="109202"/>
                  </a:lnTo>
                  <a:lnTo>
                    <a:pt x="66100" y="110524"/>
                  </a:lnTo>
                  <a:lnTo>
                    <a:pt x="64712" y="110286"/>
                  </a:lnTo>
                  <a:lnTo>
                    <a:pt x="63338" y="110325"/>
                  </a:lnTo>
                  <a:lnTo>
                    <a:pt x="59716" y="111766"/>
                  </a:lnTo>
                  <a:lnTo>
                    <a:pt x="58764" y="111026"/>
                  </a:lnTo>
                  <a:lnTo>
                    <a:pt x="58064" y="109664"/>
                  </a:lnTo>
                  <a:lnTo>
                    <a:pt x="56888" y="109334"/>
                  </a:lnTo>
                  <a:lnTo>
                    <a:pt x="55460" y="110246"/>
                  </a:lnTo>
                  <a:lnTo>
                    <a:pt x="52301" y="113418"/>
                  </a:lnTo>
                  <a:lnTo>
                    <a:pt x="50028" y="115057"/>
                  </a:lnTo>
                  <a:lnTo>
                    <a:pt x="48865" y="115652"/>
                  </a:lnTo>
                  <a:lnTo>
                    <a:pt x="40009" y="116498"/>
                  </a:lnTo>
                  <a:lnTo>
                    <a:pt x="38132" y="116855"/>
                  </a:lnTo>
                  <a:lnTo>
                    <a:pt x="37273" y="117608"/>
                  </a:lnTo>
                  <a:lnTo>
                    <a:pt x="36837" y="118891"/>
                  </a:lnTo>
                  <a:lnTo>
                    <a:pt x="36454" y="122340"/>
                  </a:lnTo>
                  <a:lnTo>
                    <a:pt x="36625" y="128275"/>
                  </a:lnTo>
                  <a:lnTo>
                    <a:pt x="36163" y="130574"/>
                  </a:lnTo>
                  <a:lnTo>
                    <a:pt x="24386" y="150044"/>
                  </a:lnTo>
                  <a:lnTo>
                    <a:pt x="23250" y="155410"/>
                  </a:lnTo>
                  <a:lnTo>
                    <a:pt x="24333" y="158490"/>
                  </a:lnTo>
                  <a:lnTo>
                    <a:pt x="24677" y="161715"/>
                  </a:lnTo>
                  <a:lnTo>
                    <a:pt x="24333" y="165350"/>
                  </a:lnTo>
                  <a:lnTo>
                    <a:pt x="24677" y="175395"/>
                  </a:lnTo>
                  <a:lnTo>
                    <a:pt x="26078" y="181475"/>
                  </a:lnTo>
                  <a:lnTo>
                    <a:pt x="27638" y="184726"/>
                  </a:lnTo>
                  <a:lnTo>
                    <a:pt x="28814" y="188176"/>
                  </a:lnTo>
                  <a:lnTo>
                    <a:pt x="28960" y="191639"/>
                  </a:lnTo>
                  <a:lnTo>
                    <a:pt x="28444" y="196424"/>
                  </a:lnTo>
                  <a:lnTo>
                    <a:pt x="28497" y="197626"/>
                  </a:lnTo>
                  <a:lnTo>
                    <a:pt x="31814" y="204063"/>
                  </a:lnTo>
                  <a:lnTo>
                    <a:pt x="33176" y="207605"/>
                  </a:lnTo>
                  <a:lnTo>
                    <a:pt x="33110" y="211055"/>
                  </a:lnTo>
                  <a:lnTo>
                    <a:pt x="32436" y="214545"/>
                  </a:lnTo>
                  <a:lnTo>
                    <a:pt x="31418" y="221550"/>
                  </a:lnTo>
                  <a:lnTo>
                    <a:pt x="30678" y="224748"/>
                  </a:lnTo>
                  <a:lnTo>
                    <a:pt x="29713" y="227868"/>
                  </a:lnTo>
                  <a:lnTo>
                    <a:pt x="26726" y="234477"/>
                  </a:lnTo>
                  <a:lnTo>
                    <a:pt x="23501" y="239182"/>
                  </a:lnTo>
                  <a:lnTo>
                    <a:pt x="22020" y="242288"/>
                  </a:lnTo>
                  <a:lnTo>
                    <a:pt x="18002" y="248209"/>
                  </a:lnTo>
                  <a:lnTo>
                    <a:pt x="16350" y="254170"/>
                  </a:lnTo>
                  <a:lnTo>
                    <a:pt x="14843" y="257065"/>
                  </a:lnTo>
                  <a:lnTo>
                    <a:pt x="12372" y="259206"/>
                  </a:lnTo>
                  <a:lnTo>
                    <a:pt x="9371" y="260250"/>
                  </a:lnTo>
                  <a:lnTo>
                    <a:pt x="7296" y="262074"/>
                  </a:lnTo>
                  <a:lnTo>
                    <a:pt x="5327" y="270269"/>
                  </a:lnTo>
                  <a:lnTo>
                    <a:pt x="4586" y="271670"/>
                  </a:lnTo>
                  <a:lnTo>
                    <a:pt x="3529" y="272847"/>
                  </a:lnTo>
                  <a:lnTo>
                    <a:pt x="2789" y="274314"/>
                  </a:lnTo>
                  <a:lnTo>
                    <a:pt x="2445" y="276032"/>
                  </a:lnTo>
                  <a:lnTo>
                    <a:pt x="1309" y="278332"/>
                  </a:lnTo>
                  <a:lnTo>
                    <a:pt x="555" y="281636"/>
                  </a:lnTo>
                  <a:lnTo>
                    <a:pt x="0" y="288047"/>
                  </a:lnTo>
                  <a:lnTo>
                    <a:pt x="40" y="291073"/>
                  </a:lnTo>
                  <a:lnTo>
                    <a:pt x="1163" y="299784"/>
                  </a:lnTo>
                  <a:lnTo>
                    <a:pt x="1705" y="302573"/>
                  </a:lnTo>
                  <a:lnTo>
                    <a:pt x="2551" y="305269"/>
                  </a:lnTo>
                  <a:lnTo>
                    <a:pt x="6450" y="310754"/>
                  </a:lnTo>
                  <a:lnTo>
                    <a:pt x="7389" y="313794"/>
                  </a:lnTo>
                  <a:lnTo>
                    <a:pt x="7772" y="317138"/>
                  </a:lnTo>
                  <a:lnTo>
                    <a:pt x="9081" y="320363"/>
                  </a:lnTo>
                  <a:lnTo>
                    <a:pt x="9490" y="323443"/>
                  </a:lnTo>
                  <a:lnTo>
                    <a:pt x="7930" y="326285"/>
                  </a:lnTo>
                  <a:lnTo>
                    <a:pt x="7296" y="329443"/>
                  </a:lnTo>
                  <a:lnTo>
                    <a:pt x="7309" y="336145"/>
                  </a:lnTo>
                  <a:lnTo>
                    <a:pt x="6966" y="339806"/>
                  </a:lnTo>
                  <a:lnTo>
                    <a:pt x="6966" y="345225"/>
                  </a:lnTo>
                  <a:lnTo>
                    <a:pt x="7296" y="346851"/>
                  </a:lnTo>
                  <a:lnTo>
                    <a:pt x="10984" y="351953"/>
                  </a:lnTo>
                  <a:lnTo>
                    <a:pt x="12213" y="354847"/>
                  </a:lnTo>
                  <a:lnTo>
                    <a:pt x="12794" y="358971"/>
                  </a:lnTo>
                  <a:lnTo>
                    <a:pt x="13786" y="361139"/>
                  </a:lnTo>
                  <a:lnTo>
                    <a:pt x="14116" y="363082"/>
                  </a:lnTo>
                  <a:lnTo>
                    <a:pt x="14658" y="364879"/>
                  </a:lnTo>
                  <a:lnTo>
                    <a:pt x="15650" y="365699"/>
                  </a:lnTo>
                  <a:lnTo>
                    <a:pt x="19813" y="368303"/>
                  </a:lnTo>
                  <a:lnTo>
                    <a:pt x="21795" y="371395"/>
                  </a:lnTo>
                  <a:lnTo>
                    <a:pt x="23223" y="372162"/>
                  </a:lnTo>
                  <a:lnTo>
                    <a:pt x="24822" y="372664"/>
                  </a:lnTo>
                  <a:lnTo>
                    <a:pt x="30162" y="373471"/>
                  </a:lnTo>
                  <a:lnTo>
                    <a:pt x="32938" y="374449"/>
                  </a:lnTo>
                  <a:lnTo>
                    <a:pt x="39877" y="380357"/>
                  </a:lnTo>
                  <a:lnTo>
                    <a:pt x="42018" y="381137"/>
                  </a:lnTo>
                  <a:lnTo>
                    <a:pt x="49367" y="380925"/>
                  </a:lnTo>
                  <a:lnTo>
                    <a:pt x="51772" y="379947"/>
                  </a:lnTo>
                  <a:lnTo>
                    <a:pt x="54020" y="378242"/>
                  </a:lnTo>
                  <a:lnTo>
                    <a:pt x="59809" y="374647"/>
                  </a:lnTo>
                  <a:lnTo>
                    <a:pt x="65796" y="371514"/>
                  </a:lnTo>
                  <a:lnTo>
                    <a:pt x="71440" y="369889"/>
                  </a:lnTo>
                  <a:lnTo>
                    <a:pt x="77163" y="369823"/>
                  </a:lnTo>
                  <a:lnTo>
                    <a:pt x="79780" y="369241"/>
                  </a:lnTo>
                  <a:lnTo>
                    <a:pt x="85067" y="366386"/>
                  </a:lnTo>
                  <a:lnTo>
                    <a:pt x="87552" y="364417"/>
                  </a:lnTo>
                  <a:lnTo>
                    <a:pt x="91385" y="358998"/>
                  </a:lnTo>
                  <a:lnTo>
                    <a:pt x="94121" y="352693"/>
                  </a:lnTo>
                  <a:lnTo>
                    <a:pt x="95298" y="349269"/>
                  </a:lnTo>
                  <a:lnTo>
                    <a:pt x="96064" y="345714"/>
                  </a:lnTo>
                  <a:lnTo>
                    <a:pt x="97188" y="342912"/>
                  </a:lnTo>
                  <a:lnTo>
                    <a:pt x="98694" y="340282"/>
                  </a:lnTo>
                  <a:lnTo>
                    <a:pt x="102316" y="333197"/>
                  </a:lnTo>
                  <a:lnTo>
                    <a:pt x="103268" y="329853"/>
                  </a:lnTo>
                  <a:lnTo>
                    <a:pt x="103862" y="326377"/>
                  </a:lnTo>
                  <a:lnTo>
                    <a:pt x="107854" y="315089"/>
                  </a:lnTo>
                  <a:lnTo>
                    <a:pt x="109850" y="308256"/>
                  </a:lnTo>
                  <a:lnTo>
                    <a:pt x="111581" y="301356"/>
                  </a:lnTo>
                  <a:lnTo>
                    <a:pt x="113273" y="293413"/>
                  </a:lnTo>
                  <a:lnTo>
                    <a:pt x="114026" y="291377"/>
                  </a:lnTo>
                  <a:lnTo>
                    <a:pt x="120820" y="275821"/>
                  </a:lnTo>
                  <a:lnTo>
                    <a:pt x="125896" y="261863"/>
                  </a:lnTo>
                  <a:lnTo>
                    <a:pt x="129491" y="249187"/>
                  </a:lnTo>
                  <a:lnTo>
                    <a:pt x="133575" y="236697"/>
                  </a:lnTo>
                  <a:lnTo>
                    <a:pt x="136456" y="229626"/>
                  </a:lnTo>
                  <a:lnTo>
                    <a:pt x="139047" y="222449"/>
                  </a:lnTo>
                  <a:lnTo>
                    <a:pt x="142668" y="210513"/>
                  </a:lnTo>
                  <a:lnTo>
                    <a:pt x="146806" y="198908"/>
                  </a:lnTo>
                  <a:lnTo>
                    <a:pt x="150837" y="189656"/>
                  </a:lnTo>
                  <a:lnTo>
                    <a:pt x="153520" y="182638"/>
                  </a:lnTo>
                  <a:lnTo>
                    <a:pt x="155463" y="176769"/>
                  </a:lnTo>
                  <a:lnTo>
                    <a:pt x="158966" y="164398"/>
                  </a:lnTo>
                  <a:lnTo>
                    <a:pt x="159706" y="157921"/>
                  </a:lnTo>
                  <a:lnTo>
                    <a:pt x="158807" y="148801"/>
                  </a:lnTo>
                  <a:lnTo>
                    <a:pt x="159270" y="145801"/>
                  </a:lnTo>
                  <a:lnTo>
                    <a:pt x="161807" y="139933"/>
                  </a:lnTo>
                  <a:lnTo>
                    <a:pt x="163327" y="137064"/>
                  </a:lnTo>
                  <a:lnTo>
                    <a:pt x="164411" y="135981"/>
                  </a:lnTo>
                  <a:lnTo>
                    <a:pt x="167015" y="134751"/>
                  </a:lnTo>
                  <a:lnTo>
                    <a:pt x="167742" y="133786"/>
                  </a:lnTo>
                  <a:lnTo>
                    <a:pt x="167121" y="132187"/>
                  </a:lnTo>
                  <a:lnTo>
                    <a:pt x="167094" y="130627"/>
                  </a:lnTo>
                  <a:lnTo>
                    <a:pt x="169156" y="127799"/>
                  </a:lnTo>
                  <a:lnTo>
                    <a:pt x="170015" y="124508"/>
                  </a:lnTo>
                  <a:lnTo>
                    <a:pt x="170147" y="117992"/>
                  </a:lnTo>
                  <a:lnTo>
                    <a:pt x="169169" y="115256"/>
                  </a:lnTo>
                  <a:lnTo>
                    <a:pt x="168152" y="114198"/>
                  </a:lnTo>
                  <a:lnTo>
                    <a:pt x="167491" y="112929"/>
                  </a:lnTo>
                  <a:lnTo>
                    <a:pt x="167636" y="108753"/>
                  </a:lnTo>
                  <a:lnTo>
                    <a:pt x="167464" y="105435"/>
                  </a:lnTo>
                  <a:lnTo>
                    <a:pt x="166883" y="102170"/>
                  </a:lnTo>
                  <a:lnTo>
                    <a:pt x="166632" y="98536"/>
                  </a:lnTo>
                  <a:lnTo>
                    <a:pt x="167055" y="97254"/>
                  </a:lnTo>
                  <a:lnTo>
                    <a:pt x="169116" y="95218"/>
                  </a:lnTo>
                  <a:lnTo>
                    <a:pt x="171839" y="94940"/>
                  </a:lnTo>
                  <a:lnTo>
                    <a:pt x="172778" y="95456"/>
                  </a:lnTo>
                  <a:lnTo>
                    <a:pt x="173452" y="98734"/>
                  </a:lnTo>
                  <a:lnTo>
                    <a:pt x="175448" y="105184"/>
                  </a:lnTo>
                  <a:lnTo>
                    <a:pt x="177139" y="107920"/>
                  </a:lnTo>
                  <a:lnTo>
                    <a:pt x="179294" y="109599"/>
                  </a:lnTo>
                  <a:lnTo>
                    <a:pt x="179889" y="109678"/>
                  </a:lnTo>
                  <a:lnTo>
                    <a:pt x="181290" y="108012"/>
                  </a:lnTo>
                  <a:lnTo>
                    <a:pt x="182070" y="106796"/>
                  </a:lnTo>
                  <a:lnTo>
                    <a:pt x="185189" y="100320"/>
                  </a:lnTo>
                  <a:lnTo>
                    <a:pt x="187462" y="93447"/>
                  </a:lnTo>
                  <a:lnTo>
                    <a:pt x="186788" y="8673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2" name="Volný tvar: obrazec 129">
              <a:extLst>
                <a:ext uri="{FF2B5EF4-FFF2-40B4-BE49-F238E27FC236}">
                  <a16:creationId xmlns:a16="http://schemas.microsoft.com/office/drawing/2014/main" id="{A1ECAE0C-20E6-7ABE-770A-7D51ED7E8405}"/>
                </a:ext>
              </a:extLst>
            </p:cNvPr>
            <p:cNvSpPr/>
            <p:nvPr/>
          </p:nvSpPr>
          <p:spPr>
            <a:xfrm>
              <a:off x="3783848" y="3618419"/>
              <a:ext cx="61737" cy="44141"/>
            </a:xfrm>
            <a:custGeom>
              <a:avLst/>
              <a:gdLst>
                <a:gd name="connsiteX0" fmla="*/ 57985 w 58064"/>
                <a:gd name="connsiteY0" fmla="*/ 16945 h 41515"/>
                <a:gd name="connsiteX1" fmla="*/ 57694 w 58064"/>
                <a:gd name="connsiteY1" fmla="*/ 16469 h 41515"/>
                <a:gd name="connsiteX2" fmla="*/ 56570 w 58064"/>
                <a:gd name="connsiteY2" fmla="*/ 15980 h 41515"/>
                <a:gd name="connsiteX3" fmla="*/ 55698 w 58064"/>
                <a:gd name="connsiteY3" fmla="*/ 14328 h 41515"/>
                <a:gd name="connsiteX4" fmla="*/ 53808 w 58064"/>
                <a:gd name="connsiteY4" fmla="*/ 9979 h 41515"/>
                <a:gd name="connsiteX5" fmla="*/ 52830 w 58064"/>
                <a:gd name="connsiteY5" fmla="*/ 9107 h 41515"/>
                <a:gd name="connsiteX6" fmla="*/ 50200 w 58064"/>
                <a:gd name="connsiteY6" fmla="*/ 8182 h 41515"/>
                <a:gd name="connsiteX7" fmla="*/ 47860 w 58064"/>
                <a:gd name="connsiteY7" fmla="*/ 6939 h 41515"/>
                <a:gd name="connsiteX8" fmla="*/ 45851 w 58064"/>
                <a:gd name="connsiteY8" fmla="*/ 5287 h 41515"/>
                <a:gd name="connsiteX9" fmla="*/ 42137 w 58064"/>
                <a:gd name="connsiteY9" fmla="*/ 1203 h 41515"/>
                <a:gd name="connsiteX10" fmla="*/ 41516 w 58064"/>
                <a:gd name="connsiteY10" fmla="*/ 991 h 41515"/>
                <a:gd name="connsiteX11" fmla="*/ 40564 w 58064"/>
                <a:gd name="connsiteY11" fmla="*/ 225 h 41515"/>
                <a:gd name="connsiteX12" fmla="*/ 39705 w 58064"/>
                <a:gd name="connsiteY12" fmla="*/ 0 h 41515"/>
                <a:gd name="connsiteX13" fmla="*/ 37630 w 58064"/>
                <a:gd name="connsiteY13" fmla="*/ 899 h 41515"/>
                <a:gd name="connsiteX14" fmla="*/ 35515 w 58064"/>
                <a:gd name="connsiteY14" fmla="*/ 1467 h 41515"/>
                <a:gd name="connsiteX15" fmla="*/ 33797 w 58064"/>
                <a:gd name="connsiteY15" fmla="*/ 1044 h 41515"/>
                <a:gd name="connsiteX16" fmla="*/ 32118 w 58064"/>
                <a:gd name="connsiteY16" fmla="*/ 991 h 41515"/>
                <a:gd name="connsiteX17" fmla="*/ 30982 w 58064"/>
                <a:gd name="connsiteY17" fmla="*/ 1361 h 41515"/>
                <a:gd name="connsiteX18" fmla="*/ 30122 w 58064"/>
                <a:gd name="connsiteY18" fmla="*/ 1507 h 41515"/>
                <a:gd name="connsiteX19" fmla="*/ 28457 w 58064"/>
                <a:gd name="connsiteY19" fmla="*/ 2472 h 41515"/>
                <a:gd name="connsiteX20" fmla="*/ 25735 w 58064"/>
                <a:gd name="connsiteY20" fmla="*/ 3172 h 41515"/>
                <a:gd name="connsiteX21" fmla="*/ 24465 w 58064"/>
                <a:gd name="connsiteY21" fmla="*/ 3027 h 41515"/>
                <a:gd name="connsiteX22" fmla="*/ 24426 w 58064"/>
                <a:gd name="connsiteY22" fmla="*/ 3027 h 41515"/>
                <a:gd name="connsiteX23" fmla="*/ 20566 w 58064"/>
                <a:gd name="connsiteY23" fmla="*/ 3780 h 41515"/>
                <a:gd name="connsiteX24" fmla="*/ 19298 w 58064"/>
                <a:gd name="connsiteY24" fmla="*/ 4679 h 41515"/>
                <a:gd name="connsiteX25" fmla="*/ 18597 w 58064"/>
                <a:gd name="connsiteY25" fmla="*/ 6239 h 41515"/>
                <a:gd name="connsiteX26" fmla="*/ 18386 w 58064"/>
                <a:gd name="connsiteY26" fmla="*/ 7058 h 41515"/>
                <a:gd name="connsiteX27" fmla="*/ 17698 w 58064"/>
                <a:gd name="connsiteY27" fmla="*/ 7085 h 41515"/>
                <a:gd name="connsiteX28" fmla="*/ 16509 w 58064"/>
                <a:gd name="connsiteY28" fmla="*/ 6278 h 41515"/>
                <a:gd name="connsiteX29" fmla="*/ 15015 w 58064"/>
                <a:gd name="connsiteY29" fmla="*/ 5009 h 41515"/>
                <a:gd name="connsiteX30" fmla="*/ 13138 w 58064"/>
                <a:gd name="connsiteY30" fmla="*/ 5115 h 41515"/>
                <a:gd name="connsiteX31" fmla="*/ 6847 w 58064"/>
                <a:gd name="connsiteY31" fmla="*/ 7864 h 41515"/>
                <a:gd name="connsiteX32" fmla="*/ 6291 w 58064"/>
                <a:gd name="connsiteY32" fmla="*/ 9305 h 41515"/>
                <a:gd name="connsiteX33" fmla="*/ 6278 w 58064"/>
                <a:gd name="connsiteY33" fmla="*/ 12438 h 41515"/>
                <a:gd name="connsiteX34" fmla="*/ 5882 w 58064"/>
                <a:gd name="connsiteY34" fmla="*/ 13284 h 41515"/>
                <a:gd name="connsiteX35" fmla="*/ 5221 w 58064"/>
                <a:gd name="connsiteY35" fmla="*/ 13825 h 41515"/>
                <a:gd name="connsiteX36" fmla="*/ 2551 w 58064"/>
                <a:gd name="connsiteY36" fmla="*/ 13482 h 41515"/>
                <a:gd name="connsiteX37" fmla="*/ 2260 w 58064"/>
                <a:gd name="connsiteY37" fmla="*/ 13270 h 41515"/>
                <a:gd name="connsiteX38" fmla="*/ 1983 w 58064"/>
                <a:gd name="connsiteY38" fmla="*/ 13588 h 41515"/>
                <a:gd name="connsiteX39" fmla="*/ 1071 w 58064"/>
                <a:gd name="connsiteY39" fmla="*/ 17870 h 41515"/>
                <a:gd name="connsiteX40" fmla="*/ 1428 w 58064"/>
                <a:gd name="connsiteY40" fmla="*/ 20051 h 41515"/>
                <a:gd name="connsiteX41" fmla="*/ 1481 w 58064"/>
                <a:gd name="connsiteY41" fmla="*/ 21491 h 41515"/>
                <a:gd name="connsiteX42" fmla="*/ 582 w 58064"/>
                <a:gd name="connsiteY42" fmla="*/ 22060 h 41515"/>
                <a:gd name="connsiteX43" fmla="*/ 0 w 58064"/>
                <a:gd name="connsiteY43" fmla="*/ 22959 h 41515"/>
                <a:gd name="connsiteX44" fmla="*/ 1150 w 58064"/>
                <a:gd name="connsiteY44" fmla="*/ 26541 h 41515"/>
                <a:gd name="connsiteX45" fmla="*/ 1097 w 58064"/>
                <a:gd name="connsiteY45" fmla="*/ 28061 h 41515"/>
                <a:gd name="connsiteX46" fmla="*/ 1216 w 58064"/>
                <a:gd name="connsiteY46" fmla="*/ 29818 h 41515"/>
                <a:gd name="connsiteX47" fmla="*/ 3186 w 58064"/>
                <a:gd name="connsiteY47" fmla="*/ 33823 h 41515"/>
                <a:gd name="connsiteX48" fmla="*/ 4309 w 58064"/>
                <a:gd name="connsiteY48" fmla="*/ 35053 h 41515"/>
                <a:gd name="connsiteX49" fmla="*/ 5287 w 58064"/>
                <a:gd name="connsiteY49" fmla="*/ 35647 h 41515"/>
                <a:gd name="connsiteX50" fmla="*/ 6662 w 58064"/>
                <a:gd name="connsiteY50" fmla="*/ 39335 h 41515"/>
                <a:gd name="connsiteX51" fmla="*/ 7402 w 58064"/>
                <a:gd name="connsiteY51" fmla="*/ 39983 h 41515"/>
                <a:gd name="connsiteX52" fmla="*/ 10349 w 58064"/>
                <a:gd name="connsiteY52" fmla="*/ 39626 h 41515"/>
                <a:gd name="connsiteX53" fmla="*/ 11817 w 58064"/>
                <a:gd name="connsiteY53" fmla="*/ 40036 h 41515"/>
                <a:gd name="connsiteX54" fmla="*/ 12438 w 58064"/>
                <a:gd name="connsiteY54" fmla="*/ 40908 h 41515"/>
                <a:gd name="connsiteX55" fmla="*/ 12596 w 58064"/>
                <a:gd name="connsiteY55" fmla="*/ 41516 h 41515"/>
                <a:gd name="connsiteX56" fmla="*/ 15689 w 58064"/>
                <a:gd name="connsiteY56" fmla="*/ 41344 h 41515"/>
                <a:gd name="connsiteX57" fmla="*/ 16773 w 58064"/>
                <a:gd name="connsiteY57" fmla="*/ 41146 h 41515"/>
                <a:gd name="connsiteX58" fmla="*/ 20804 w 58064"/>
                <a:gd name="connsiteY58" fmla="*/ 41040 h 41515"/>
                <a:gd name="connsiteX59" fmla="*/ 22589 w 58064"/>
                <a:gd name="connsiteY59" fmla="*/ 39930 h 41515"/>
                <a:gd name="connsiteX60" fmla="*/ 23871 w 58064"/>
                <a:gd name="connsiteY60" fmla="*/ 40022 h 41515"/>
                <a:gd name="connsiteX61" fmla="*/ 26567 w 58064"/>
                <a:gd name="connsiteY61" fmla="*/ 40987 h 41515"/>
                <a:gd name="connsiteX62" fmla="*/ 27717 w 58064"/>
                <a:gd name="connsiteY62" fmla="*/ 40221 h 41515"/>
                <a:gd name="connsiteX63" fmla="*/ 31127 w 58064"/>
                <a:gd name="connsiteY63" fmla="*/ 38727 h 41515"/>
                <a:gd name="connsiteX64" fmla="*/ 34352 w 58064"/>
                <a:gd name="connsiteY64" fmla="*/ 34378 h 41515"/>
                <a:gd name="connsiteX65" fmla="*/ 35780 w 58064"/>
                <a:gd name="connsiteY65" fmla="*/ 33731 h 41515"/>
                <a:gd name="connsiteX66" fmla="*/ 39097 w 58064"/>
                <a:gd name="connsiteY66" fmla="*/ 33466 h 41515"/>
                <a:gd name="connsiteX67" fmla="*/ 40115 w 58064"/>
                <a:gd name="connsiteY67" fmla="*/ 32964 h 41515"/>
                <a:gd name="connsiteX68" fmla="*/ 41344 w 58064"/>
                <a:gd name="connsiteY68" fmla="*/ 33057 h 41515"/>
                <a:gd name="connsiteX69" fmla="*/ 45111 w 58064"/>
                <a:gd name="connsiteY69" fmla="*/ 33942 h 41515"/>
                <a:gd name="connsiteX70" fmla="*/ 47239 w 58064"/>
                <a:gd name="connsiteY70" fmla="*/ 34074 h 41515"/>
                <a:gd name="connsiteX71" fmla="*/ 49724 w 58064"/>
                <a:gd name="connsiteY71" fmla="*/ 33480 h 41515"/>
                <a:gd name="connsiteX72" fmla="*/ 52447 w 58064"/>
                <a:gd name="connsiteY72" fmla="*/ 32422 h 41515"/>
                <a:gd name="connsiteX73" fmla="*/ 52949 w 58064"/>
                <a:gd name="connsiteY73" fmla="*/ 28708 h 41515"/>
                <a:gd name="connsiteX74" fmla="*/ 53570 w 58064"/>
                <a:gd name="connsiteY74" fmla="*/ 28179 h 41515"/>
                <a:gd name="connsiteX75" fmla="*/ 55288 w 58064"/>
                <a:gd name="connsiteY75" fmla="*/ 28034 h 41515"/>
                <a:gd name="connsiteX76" fmla="*/ 56584 w 58064"/>
                <a:gd name="connsiteY76" fmla="*/ 28061 h 41515"/>
                <a:gd name="connsiteX77" fmla="*/ 56874 w 58064"/>
                <a:gd name="connsiteY77" fmla="*/ 27519 h 41515"/>
                <a:gd name="connsiteX78" fmla="*/ 56994 w 58064"/>
                <a:gd name="connsiteY78" fmla="*/ 20646 h 41515"/>
                <a:gd name="connsiteX79" fmla="*/ 58064 w 58064"/>
                <a:gd name="connsiteY79" fmla="*/ 17579 h 4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8064" h="41515">
                  <a:moveTo>
                    <a:pt x="57985" y="16945"/>
                  </a:moveTo>
                  <a:lnTo>
                    <a:pt x="57694" y="16469"/>
                  </a:lnTo>
                  <a:lnTo>
                    <a:pt x="56570" y="15980"/>
                  </a:lnTo>
                  <a:lnTo>
                    <a:pt x="55698" y="14328"/>
                  </a:lnTo>
                  <a:lnTo>
                    <a:pt x="53808" y="9979"/>
                  </a:lnTo>
                  <a:lnTo>
                    <a:pt x="52830" y="9107"/>
                  </a:lnTo>
                  <a:lnTo>
                    <a:pt x="50200" y="8182"/>
                  </a:lnTo>
                  <a:lnTo>
                    <a:pt x="47860" y="6939"/>
                  </a:lnTo>
                  <a:lnTo>
                    <a:pt x="45851" y="5287"/>
                  </a:lnTo>
                  <a:lnTo>
                    <a:pt x="42137" y="1203"/>
                  </a:lnTo>
                  <a:lnTo>
                    <a:pt x="41516" y="991"/>
                  </a:lnTo>
                  <a:lnTo>
                    <a:pt x="40564" y="225"/>
                  </a:lnTo>
                  <a:lnTo>
                    <a:pt x="39705" y="0"/>
                  </a:lnTo>
                  <a:lnTo>
                    <a:pt x="37630" y="899"/>
                  </a:lnTo>
                  <a:lnTo>
                    <a:pt x="35515" y="1467"/>
                  </a:lnTo>
                  <a:lnTo>
                    <a:pt x="33797" y="1044"/>
                  </a:lnTo>
                  <a:lnTo>
                    <a:pt x="32118" y="991"/>
                  </a:lnTo>
                  <a:lnTo>
                    <a:pt x="30982" y="1361"/>
                  </a:lnTo>
                  <a:lnTo>
                    <a:pt x="30122" y="1507"/>
                  </a:lnTo>
                  <a:lnTo>
                    <a:pt x="28457" y="2472"/>
                  </a:lnTo>
                  <a:lnTo>
                    <a:pt x="25735" y="3172"/>
                  </a:lnTo>
                  <a:lnTo>
                    <a:pt x="24465" y="3027"/>
                  </a:lnTo>
                  <a:lnTo>
                    <a:pt x="24426" y="3027"/>
                  </a:lnTo>
                  <a:lnTo>
                    <a:pt x="20566" y="3780"/>
                  </a:lnTo>
                  <a:lnTo>
                    <a:pt x="19298" y="4679"/>
                  </a:lnTo>
                  <a:lnTo>
                    <a:pt x="18597" y="6239"/>
                  </a:lnTo>
                  <a:lnTo>
                    <a:pt x="18386" y="7058"/>
                  </a:lnTo>
                  <a:lnTo>
                    <a:pt x="17698" y="7085"/>
                  </a:lnTo>
                  <a:lnTo>
                    <a:pt x="16509" y="6278"/>
                  </a:lnTo>
                  <a:lnTo>
                    <a:pt x="15015" y="5009"/>
                  </a:lnTo>
                  <a:lnTo>
                    <a:pt x="13138" y="5115"/>
                  </a:lnTo>
                  <a:lnTo>
                    <a:pt x="6847" y="7864"/>
                  </a:lnTo>
                  <a:lnTo>
                    <a:pt x="6291" y="9305"/>
                  </a:lnTo>
                  <a:lnTo>
                    <a:pt x="6278" y="12438"/>
                  </a:lnTo>
                  <a:lnTo>
                    <a:pt x="5882" y="13284"/>
                  </a:lnTo>
                  <a:lnTo>
                    <a:pt x="5221" y="13825"/>
                  </a:lnTo>
                  <a:lnTo>
                    <a:pt x="2551" y="13482"/>
                  </a:lnTo>
                  <a:lnTo>
                    <a:pt x="2260" y="13270"/>
                  </a:lnTo>
                  <a:lnTo>
                    <a:pt x="1983" y="13588"/>
                  </a:lnTo>
                  <a:lnTo>
                    <a:pt x="1071" y="17870"/>
                  </a:lnTo>
                  <a:lnTo>
                    <a:pt x="1428" y="20051"/>
                  </a:lnTo>
                  <a:lnTo>
                    <a:pt x="1481" y="21491"/>
                  </a:lnTo>
                  <a:lnTo>
                    <a:pt x="582" y="22060"/>
                  </a:lnTo>
                  <a:lnTo>
                    <a:pt x="0" y="22959"/>
                  </a:lnTo>
                  <a:lnTo>
                    <a:pt x="1150" y="26541"/>
                  </a:lnTo>
                  <a:lnTo>
                    <a:pt x="1097" y="28061"/>
                  </a:lnTo>
                  <a:lnTo>
                    <a:pt x="1216" y="29818"/>
                  </a:lnTo>
                  <a:lnTo>
                    <a:pt x="3186" y="33823"/>
                  </a:lnTo>
                  <a:lnTo>
                    <a:pt x="4309" y="35053"/>
                  </a:lnTo>
                  <a:lnTo>
                    <a:pt x="5287" y="35647"/>
                  </a:lnTo>
                  <a:lnTo>
                    <a:pt x="6662" y="39335"/>
                  </a:lnTo>
                  <a:lnTo>
                    <a:pt x="7402" y="39983"/>
                  </a:lnTo>
                  <a:lnTo>
                    <a:pt x="10349" y="39626"/>
                  </a:lnTo>
                  <a:lnTo>
                    <a:pt x="11817" y="40036"/>
                  </a:lnTo>
                  <a:lnTo>
                    <a:pt x="12438" y="40908"/>
                  </a:lnTo>
                  <a:lnTo>
                    <a:pt x="12596" y="41516"/>
                  </a:lnTo>
                  <a:lnTo>
                    <a:pt x="15689" y="41344"/>
                  </a:lnTo>
                  <a:lnTo>
                    <a:pt x="16773" y="41146"/>
                  </a:lnTo>
                  <a:lnTo>
                    <a:pt x="20804" y="41040"/>
                  </a:lnTo>
                  <a:lnTo>
                    <a:pt x="22589" y="39930"/>
                  </a:lnTo>
                  <a:lnTo>
                    <a:pt x="23871" y="40022"/>
                  </a:lnTo>
                  <a:lnTo>
                    <a:pt x="26567" y="40987"/>
                  </a:lnTo>
                  <a:lnTo>
                    <a:pt x="27717" y="40221"/>
                  </a:lnTo>
                  <a:lnTo>
                    <a:pt x="31127" y="38727"/>
                  </a:lnTo>
                  <a:lnTo>
                    <a:pt x="34352" y="34378"/>
                  </a:lnTo>
                  <a:lnTo>
                    <a:pt x="35780" y="33731"/>
                  </a:lnTo>
                  <a:lnTo>
                    <a:pt x="39097" y="33466"/>
                  </a:lnTo>
                  <a:lnTo>
                    <a:pt x="40115" y="32964"/>
                  </a:lnTo>
                  <a:lnTo>
                    <a:pt x="41344" y="33057"/>
                  </a:lnTo>
                  <a:lnTo>
                    <a:pt x="45111" y="33942"/>
                  </a:lnTo>
                  <a:lnTo>
                    <a:pt x="47239" y="34074"/>
                  </a:lnTo>
                  <a:lnTo>
                    <a:pt x="49724" y="33480"/>
                  </a:lnTo>
                  <a:lnTo>
                    <a:pt x="52447" y="32422"/>
                  </a:lnTo>
                  <a:lnTo>
                    <a:pt x="52949" y="28708"/>
                  </a:lnTo>
                  <a:lnTo>
                    <a:pt x="53570" y="28179"/>
                  </a:lnTo>
                  <a:lnTo>
                    <a:pt x="55288" y="28034"/>
                  </a:lnTo>
                  <a:lnTo>
                    <a:pt x="56584" y="28061"/>
                  </a:lnTo>
                  <a:lnTo>
                    <a:pt x="56874" y="27519"/>
                  </a:lnTo>
                  <a:lnTo>
                    <a:pt x="56994" y="20646"/>
                  </a:lnTo>
                  <a:lnTo>
                    <a:pt x="58064" y="1757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3" name="Volný tvar: obrazec 130">
              <a:extLst>
                <a:ext uri="{FF2B5EF4-FFF2-40B4-BE49-F238E27FC236}">
                  <a16:creationId xmlns:a16="http://schemas.microsoft.com/office/drawing/2014/main" id="{069714F7-C7E6-1700-C7CE-46A42F2213E5}"/>
                </a:ext>
              </a:extLst>
            </p:cNvPr>
            <p:cNvSpPr/>
            <p:nvPr/>
          </p:nvSpPr>
          <p:spPr>
            <a:xfrm>
              <a:off x="6215766" y="4220584"/>
              <a:ext cx="1714" cy="1517"/>
            </a:xfrm>
            <a:custGeom>
              <a:avLst/>
              <a:gdLst>
                <a:gd name="connsiteX0" fmla="*/ 991 w 1612"/>
                <a:gd name="connsiteY0" fmla="*/ 0 h 1427"/>
                <a:gd name="connsiteX1" fmla="*/ 211 w 1612"/>
                <a:gd name="connsiteY1" fmla="*/ 119 h 1427"/>
                <a:gd name="connsiteX2" fmla="*/ 0 w 1612"/>
                <a:gd name="connsiteY2" fmla="*/ 806 h 1427"/>
                <a:gd name="connsiteX3" fmla="*/ 39 w 1612"/>
                <a:gd name="connsiteY3" fmla="*/ 1427 h 1427"/>
                <a:gd name="connsiteX4" fmla="*/ 172 w 1612"/>
                <a:gd name="connsiteY4" fmla="*/ 1361 h 1427"/>
                <a:gd name="connsiteX5" fmla="*/ 502 w 1612"/>
                <a:gd name="connsiteY5" fmla="*/ 1256 h 1427"/>
                <a:gd name="connsiteX6" fmla="*/ 1559 w 1612"/>
                <a:gd name="connsiteY6" fmla="*/ 687 h 1427"/>
                <a:gd name="connsiteX7" fmla="*/ 1612 w 1612"/>
                <a:gd name="connsiteY7" fmla="*/ 661 h 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2" h="1427">
                  <a:moveTo>
                    <a:pt x="991" y="0"/>
                  </a:moveTo>
                  <a:lnTo>
                    <a:pt x="211" y="119"/>
                  </a:lnTo>
                  <a:lnTo>
                    <a:pt x="0" y="806"/>
                  </a:lnTo>
                  <a:lnTo>
                    <a:pt x="39" y="1427"/>
                  </a:lnTo>
                  <a:lnTo>
                    <a:pt x="172" y="1361"/>
                  </a:lnTo>
                  <a:lnTo>
                    <a:pt x="502" y="1256"/>
                  </a:lnTo>
                  <a:lnTo>
                    <a:pt x="1559" y="687"/>
                  </a:lnTo>
                  <a:lnTo>
                    <a:pt x="1612" y="66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4" name="Volný tvar: obrazec 131">
              <a:extLst>
                <a:ext uri="{FF2B5EF4-FFF2-40B4-BE49-F238E27FC236}">
                  <a16:creationId xmlns:a16="http://schemas.microsoft.com/office/drawing/2014/main" id="{E9772E03-B85D-89AD-1B9F-842984E768C7}"/>
                </a:ext>
              </a:extLst>
            </p:cNvPr>
            <p:cNvSpPr/>
            <p:nvPr/>
          </p:nvSpPr>
          <p:spPr>
            <a:xfrm>
              <a:off x="3432904" y="3387843"/>
              <a:ext cx="17693" cy="21065"/>
            </a:xfrm>
            <a:custGeom>
              <a:avLst/>
              <a:gdLst>
                <a:gd name="connsiteX0" fmla="*/ 16535 w 16640"/>
                <a:gd name="connsiteY0" fmla="*/ 10111 h 19812"/>
                <a:gd name="connsiteX1" fmla="*/ 15530 w 16640"/>
                <a:gd name="connsiteY1" fmla="*/ 9926 h 19812"/>
                <a:gd name="connsiteX2" fmla="*/ 13032 w 16640"/>
                <a:gd name="connsiteY2" fmla="*/ 9028 h 19812"/>
                <a:gd name="connsiteX3" fmla="*/ 11565 w 16640"/>
                <a:gd name="connsiteY3" fmla="*/ 8089 h 19812"/>
                <a:gd name="connsiteX4" fmla="*/ 10495 w 16640"/>
                <a:gd name="connsiteY4" fmla="*/ 6913 h 19812"/>
                <a:gd name="connsiteX5" fmla="*/ 9094 w 16640"/>
                <a:gd name="connsiteY5" fmla="*/ 5287 h 19812"/>
                <a:gd name="connsiteX6" fmla="*/ 8512 w 16640"/>
                <a:gd name="connsiteY6" fmla="*/ 3648 h 19812"/>
                <a:gd name="connsiteX7" fmla="*/ 8538 w 16640"/>
                <a:gd name="connsiteY7" fmla="*/ 1996 h 19812"/>
                <a:gd name="connsiteX8" fmla="*/ 8724 w 16640"/>
                <a:gd name="connsiteY8" fmla="*/ 1269 h 19812"/>
                <a:gd name="connsiteX9" fmla="*/ 8591 w 16640"/>
                <a:gd name="connsiteY9" fmla="*/ 1190 h 19812"/>
                <a:gd name="connsiteX10" fmla="*/ 8155 w 16640"/>
                <a:gd name="connsiteY10" fmla="*/ 344 h 19812"/>
                <a:gd name="connsiteX11" fmla="*/ 7415 w 16640"/>
                <a:gd name="connsiteY11" fmla="*/ 357 h 19812"/>
                <a:gd name="connsiteX12" fmla="*/ 5723 w 16640"/>
                <a:gd name="connsiteY12" fmla="*/ 0 h 19812"/>
                <a:gd name="connsiteX13" fmla="*/ 3291 w 16640"/>
                <a:gd name="connsiteY13" fmla="*/ 2313 h 19812"/>
                <a:gd name="connsiteX14" fmla="*/ 2168 w 16640"/>
                <a:gd name="connsiteY14" fmla="*/ 4230 h 19812"/>
                <a:gd name="connsiteX15" fmla="*/ 1494 w 16640"/>
                <a:gd name="connsiteY15" fmla="*/ 5644 h 19812"/>
                <a:gd name="connsiteX16" fmla="*/ 502 w 16640"/>
                <a:gd name="connsiteY16" fmla="*/ 6794 h 19812"/>
                <a:gd name="connsiteX17" fmla="*/ 278 w 16640"/>
                <a:gd name="connsiteY17" fmla="*/ 7997 h 19812"/>
                <a:gd name="connsiteX18" fmla="*/ 383 w 16640"/>
                <a:gd name="connsiteY18" fmla="*/ 8499 h 19812"/>
                <a:gd name="connsiteX19" fmla="*/ 40 w 16640"/>
                <a:gd name="connsiteY19" fmla="*/ 9160 h 19812"/>
                <a:gd name="connsiteX20" fmla="*/ 0 w 16640"/>
                <a:gd name="connsiteY20" fmla="*/ 9847 h 19812"/>
                <a:gd name="connsiteX21" fmla="*/ 1335 w 16640"/>
                <a:gd name="connsiteY21" fmla="*/ 11195 h 19812"/>
                <a:gd name="connsiteX22" fmla="*/ 1652 w 16640"/>
                <a:gd name="connsiteY22" fmla="*/ 11935 h 19812"/>
                <a:gd name="connsiteX23" fmla="*/ 3251 w 16640"/>
                <a:gd name="connsiteY23" fmla="*/ 14341 h 19812"/>
                <a:gd name="connsiteX24" fmla="*/ 2710 w 16640"/>
                <a:gd name="connsiteY24" fmla="*/ 15213 h 19812"/>
                <a:gd name="connsiteX25" fmla="*/ 2273 w 16640"/>
                <a:gd name="connsiteY25" fmla="*/ 16165 h 19812"/>
                <a:gd name="connsiteX26" fmla="*/ 1771 w 16640"/>
                <a:gd name="connsiteY26" fmla="*/ 16839 h 19812"/>
                <a:gd name="connsiteX27" fmla="*/ 1203 w 16640"/>
                <a:gd name="connsiteY27" fmla="*/ 17262 h 19812"/>
                <a:gd name="connsiteX28" fmla="*/ 1904 w 16640"/>
                <a:gd name="connsiteY28" fmla="*/ 18174 h 19812"/>
                <a:gd name="connsiteX29" fmla="*/ 3582 w 16640"/>
                <a:gd name="connsiteY29" fmla="*/ 18597 h 19812"/>
                <a:gd name="connsiteX30" fmla="*/ 4177 w 16640"/>
                <a:gd name="connsiteY30" fmla="*/ 18941 h 19812"/>
                <a:gd name="connsiteX31" fmla="*/ 4825 w 16640"/>
                <a:gd name="connsiteY31" fmla="*/ 19562 h 19812"/>
                <a:gd name="connsiteX32" fmla="*/ 5948 w 16640"/>
                <a:gd name="connsiteY32" fmla="*/ 19813 h 19812"/>
                <a:gd name="connsiteX33" fmla="*/ 7322 w 16640"/>
                <a:gd name="connsiteY33" fmla="*/ 19562 h 19812"/>
                <a:gd name="connsiteX34" fmla="*/ 8340 w 16640"/>
                <a:gd name="connsiteY34" fmla="*/ 18729 h 19812"/>
                <a:gd name="connsiteX35" fmla="*/ 9675 w 16640"/>
                <a:gd name="connsiteY35" fmla="*/ 18346 h 19812"/>
                <a:gd name="connsiteX36" fmla="*/ 10997 w 16640"/>
                <a:gd name="connsiteY36" fmla="*/ 18478 h 19812"/>
                <a:gd name="connsiteX37" fmla="*/ 11750 w 16640"/>
                <a:gd name="connsiteY37" fmla="*/ 18941 h 19812"/>
                <a:gd name="connsiteX38" fmla="*/ 13191 w 16640"/>
                <a:gd name="connsiteY38" fmla="*/ 19615 h 19812"/>
                <a:gd name="connsiteX39" fmla="*/ 13323 w 16640"/>
                <a:gd name="connsiteY39" fmla="*/ 17962 h 19812"/>
                <a:gd name="connsiteX40" fmla="*/ 14037 w 16640"/>
                <a:gd name="connsiteY40" fmla="*/ 15583 h 19812"/>
                <a:gd name="connsiteX41" fmla="*/ 14685 w 16640"/>
                <a:gd name="connsiteY41" fmla="*/ 14328 h 19812"/>
                <a:gd name="connsiteX42" fmla="*/ 15530 w 16640"/>
                <a:gd name="connsiteY42" fmla="*/ 13310 h 19812"/>
                <a:gd name="connsiteX43" fmla="*/ 16416 w 16640"/>
                <a:gd name="connsiteY43" fmla="*/ 12609 h 19812"/>
                <a:gd name="connsiteX44" fmla="*/ 16641 w 16640"/>
                <a:gd name="connsiteY44" fmla="*/ 11327 h 19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640" h="19812">
                  <a:moveTo>
                    <a:pt x="16535" y="10111"/>
                  </a:moveTo>
                  <a:lnTo>
                    <a:pt x="15530" y="9926"/>
                  </a:lnTo>
                  <a:lnTo>
                    <a:pt x="13032" y="9028"/>
                  </a:lnTo>
                  <a:lnTo>
                    <a:pt x="11565" y="8089"/>
                  </a:lnTo>
                  <a:lnTo>
                    <a:pt x="10495" y="6913"/>
                  </a:lnTo>
                  <a:lnTo>
                    <a:pt x="9094" y="5287"/>
                  </a:lnTo>
                  <a:lnTo>
                    <a:pt x="8512" y="3648"/>
                  </a:lnTo>
                  <a:lnTo>
                    <a:pt x="8538" y="1996"/>
                  </a:lnTo>
                  <a:lnTo>
                    <a:pt x="8724" y="1269"/>
                  </a:lnTo>
                  <a:lnTo>
                    <a:pt x="8591" y="1190"/>
                  </a:lnTo>
                  <a:lnTo>
                    <a:pt x="8155" y="344"/>
                  </a:lnTo>
                  <a:lnTo>
                    <a:pt x="7415" y="357"/>
                  </a:lnTo>
                  <a:lnTo>
                    <a:pt x="5723" y="0"/>
                  </a:lnTo>
                  <a:lnTo>
                    <a:pt x="3291" y="2313"/>
                  </a:lnTo>
                  <a:lnTo>
                    <a:pt x="2168" y="4230"/>
                  </a:lnTo>
                  <a:lnTo>
                    <a:pt x="1494" y="5644"/>
                  </a:lnTo>
                  <a:lnTo>
                    <a:pt x="502" y="6794"/>
                  </a:lnTo>
                  <a:lnTo>
                    <a:pt x="278" y="7997"/>
                  </a:lnTo>
                  <a:lnTo>
                    <a:pt x="383" y="8499"/>
                  </a:lnTo>
                  <a:lnTo>
                    <a:pt x="40" y="9160"/>
                  </a:lnTo>
                  <a:lnTo>
                    <a:pt x="0" y="9847"/>
                  </a:lnTo>
                  <a:lnTo>
                    <a:pt x="1335" y="11195"/>
                  </a:lnTo>
                  <a:lnTo>
                    <a:pt x="1652" y="11935"/>
                  </a:lnTo>
                  <a:lnTo>
                    <a:pt x="3251" y="14341"/>
                  </a:lnTo>
                  <a:lnTo>
                    <a:pt x="2710" y="15213"/>
                  </a:lnTo>
                  <a:lnTo>
                    <a:pt x="2273" y="16165"/>
                  </a:lnTo>
                  <a:lnTo>
                    <a:pt x="1771" y="16839"/>
                  </a:lnTo>
                  <a:lnTo>
                    <a:pt x="1203" y="17262"/>
                  </a:lnTo>
                  <a:lnTo>
                    <a:pt x="1904" y="18174"/>
                  </a:lnTo>
                  <a:lnTo>
                    <a:pt x="3582" y="18597"/>
                  </a:lnTo>
                  <a:lnTo>
                    <a:pt x="4177" y="18941"/>
                  </a:lnTo>
                  <a:lnTo>
                    <a:pt x="4825" y="19562"/>
                  </a:lnTo>
                  <a:lnTo>
                    <a:pt x="5948" y="19813"/>
                  </a:lnTo>
                  <a:lnTo>
                    <a:pt x="7322" y="19562"/>
                  </a:lnTo>
                  <a:lnTo>
                    <a:pt x="8340" y="18729"/>
                  </a:lnTo>
                  <a:lnTo>
                    <a:pt x="9675" y="18346"/>
                  </a:lnTo>
                  <a:lnTo>
                    <a:pt x="10997" y="18478"/>
                  </a:lnTo>
                  <a:lnTo>
                    <a:pt x="11750" y="18941"/>
                  </a:lnTo>
                  <a:lnTo>
                    <a:pt x="13191" y="19615"/>
                  </a:lnTo>
                  <a:lnTo>
                    <a:pt x="13323" y="17962"/>
                  </a:lnTo>
                  <a:lnTo>
                    <a:pt x="14037" y="15583"/>
                  </a:lnTo>
                  <a:lnTo>
                    <a:pt x="14685" y="14328"/>
                  </a:lnTo>
                  <a:lnTo>
                    <a:pt x="15530" y="13310"/>
                  </a:lnTo>
                  <a:lnTo>
                    <a:pt x="16416" y="12609"/>
                  </a:lnTo>
                  <a:lnTo>
                    <a:pt x="16641" y="1132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5" name="Volný tvar: obrazec 132">
              <a:extLst>
                <a:ext uri="{FF2B5EF4-FFF2-40B4-BE49-F238E27FC236}">
                  <a16:creationId xmlns:a16="http://schemas.microsoft.com/office/drawing/2014/main" id="{4FF4AD75-7CD9-AA31-631F-8CDC8C612298}"/>
                </a:ext>
              </a:extLst>
            </p:cNvPr>
            <p:cNvSpPr/>
            <p:nvPr/>
          </p:nvSpPr>
          <p:spPr>
            <a:xfrm>
              <a:off x="3773463" y="3209223"/>
              <a:ext cx="129910" cy="71293"/>
            </a:xfrm>
            <a:custGeom>
              <a:avLst/>
              <a:gdLst>
                <a:gd name="connsiteX0" fmla="*/ 3370 w 122181"/>
                <a:gd name="connsiteY0" fmla="*/ 21954 h 67051"/>
                <a:gd name="connsiteX1" fmla="*/ 2934 w 122181"/>
                <a:gd name="connsiteY1" fmla="*/ 24783 h 67051"/>
                <a:gd name="connsiteX2" fmla="*/ 2168 w 122181"/>
                <a:gd name="connsiteY2" fmla="*/ 26778 h 67051"/>
                <a:gd name="connsiteX3" fmla="*/ 0 w 122181"/>
                <a:gd name="connsiteY3" fmla="*/ 29845 h 67051"/>
                <a:gd name="connsiteX4" fmla="*/ 1216 w 122181"/>
                <a:gd name="connsiteY4" fmla="*/ 30056 h 67051"/>
                <a:gd name="connsiteX5" fmla="*/ 2630 w 122181"/>
                <a:gd name="connsiteY5" fmla="*/ 28153 h 67051"/>
                <a:gd name="connsiteX6" fmla="*/ 3886 w 122181"/>
                <a:gd name="connsiteY6" fmla="*/ 24505 h 67051"/>
                <a:gd name="connsiteX7" fmla="*/ 3992 w 122181"/>
                <a:gd name="connsiteY7" fmla="*/ 22364 h 67051"/>
                <a:gd name="connsiteX8" fmla="*/ 3886 w 122181"/>
                <a:gd name="connsiteY8" fmla="*/ 21082 h 67051"/>
                <a:gd name="connsiteX9" fmla="*/ 3370 w 122181"/>
                <a:gd name="connsiteY9" fmla="*/ 21954 h 67051"/>
                <a:gd name="connsiteX10" fmla="*/ 121825 w 122181"/>
                <a:gd name="connsiteY10" fmla="*/ 29660 h 67051"/>
                <a:gd name="connsiteX11" fmla="*/ 120146 w 122181"/>
                <a:gd name="connsiteY11" fmla="*/ 29316 h 67051"/>
                <a:gd name="connsiteX12" fmla="*/ 116247 w 122181"/>
                <a:gd name="connsiteY12" fmla="*/ 29012 h 67051"/>
                <a:gd name="connsiteX13" fmla="*/ 115401 w 122181"/>
                <a:gd name="connsiteY13" fmla="*/ 28365 h 67051"/>
                <a:gd name="connsiteX14" fmla="*/ 115573 w 122181"/>
                <a:gd name="connsiteY14" fmla="*/ 27585 h 67051"/>
                <a:gd name="connsiteX15" fmla="*/ 116392 w 122181"/>
                <a:gd name="connsiteY15" fmla="*/ 25562 h 67051"/>
                <a:gd name="connsiteX16" fmla="*/ 117106 w 122181"/>
                <a:gd name="connsiteY16" fmla="*/ 22945 h 67051"/>
                <a:gd name="connsiteX17" fmla="*/ 117397 w 122181"/>
                <a:gd name="connsiteY17" fmla="*/ 20923 h 67051"/>
                <a:gd name="connsiteX18" fmla="*/ 117331 w 122181"/>
                <a:gd name="connsiteY18" fmla="*/ 19734 h 67051"/>
                <a:gd name="connsiteX19" fmla="*/ 116273 w 122181"/>
                <a:gd name="connsiteY19" fmla="*/ 19601 h 67051"/>
                <a:gd name="connsiteX20" fmla="*/ 113247 w 122181"/>
                <a:gd name="connsiteY20" fmla="*/ 18769 h 67051"/>
                <a:gd name="connsiteX21" fmla="*/ 110643 w 122181"/>
                <a:gd name="connsiteY21" fmla="*/ 17526 h 67051"/>
                <a:gd name="connsiteX22" fmla="*/ 108991 w 122181"/>
                <a:gd name="connsiteY22" fmla="*/ 15887 h 67051"/>
                <a:gd name="connsiteX23" fmla="*/ 106202 w 122181"/>
                <a:gd name="connsiteY23" fmla="*/ 13640 h 67051"/>
                <a:gd name="connsiteX24" fmla="*/ 104404 w 122181"/>
                <a:gd name="connsiteY24" fmla="*/ 12490 h 67051"/>
                <a:gd name="connsiteX25" fmla="*/ 101615 w 122181"/>
                <a:gd name="connsiteY25" fmla="*/ 11050 h 67051"/>
                <a:gd name="connsiteX26" fmla="*/ 96923 w 122181"/>
                <a:gd name="connsiteY26" fmla="*/ 8115 h 67051"/>
                <a:gd name="connsiteX27" fmla="*/ 95258 w 122181"/>
                <a:gd name="connsiteY27" fmla="*/ 7441 h 67051"/>
                <a:gd name="connsiteX28" fmla="*/ 87314 w 122181"/>
                <a:gd name="connsiteY28" fmla="*/ 6159 h 67051"/>
                <a:gd name="connsiteX29" fmla="*/ 84433 w 122181"/>
                <a:gd name="connsiteY29" fmla="*/ 5578 h 67051"/>
                <a:gd name="connsiteX30" fmla="*/ 81525 w 122181"/>
                <a:gd name="connsiteY30" fmla="*/ 2260 h 67051"/>
                <a:gd name="connsiteX31" fmla="*/ 80507 w 122181"/>
                <a:gd name="connsiteY31" fmla="*/ 344 h 67051"/>
                <a:gd name="connsiteX32" fmla="*/ 79199 w 122181"/>
                <a:gd name="connsiteY32" fmla="*/ 0 h 67051"/>
                <a:gd name="connsiteX33" fmla="*/ 77837 w 122181"/>
                <a:gd name="connsiteY33" fmla="*/ 410 h 67051"/>
                <a:gd name="connsiteX34" fmla="*/ 76357 w 122181"/>
                <a:gd name="connsiteY34" fmla="*/ 793 h 67051"/>
                <a:gd name="connsiteX35" fmla="*/ 73053 w 122181"/>
                <a:gd name="connsiteY35" fmla="*/ 3040 h 67051"/>
                <a:gd name="connsiteX36" fmla="*/ 71942 w 122181"/>
                <a:gd name="connsiteY36" fmla="*/ 3370 h 67051"/>
                <a:gd name="connsiteX37" fmla="*/ 69761 w 122181"/>
                <a:gd name="connsiteY37" fmla="*/ 3397 h 67051"/>
                <a:gd name="connsiteX38" fmla="*/ 64712 w 122181"/>
                <a:gd name="connsiteY38" fmla="*/ 3899 h 67051"/>
                <a:gd name="connsiteX39" fmla="*/ 62320 w 122181"/>
                <a:gd name="connsiteY39" fmla="*/ 3080 h 67051"/>
                <a:gd name="connsiteX40" fmla="*/ 58209 w 122181"/>
                <a:gd name="connsiteY40" fmla="*/ 2181 h 67051"/>
                <a:gd name="connsiteX41" fmla="*/ 56015 w 122181"/>
                <a:gd name="connsiteY41" fmla="*/ 2035 h 67051"/>
                <a:gd name="connsiteX42" fmla="*/ 54072 w 122181"/>
                <a:gd name="connsiteY42" fmla="*/ 2062 h 67051"/>
                <a:gd name="connsiteX43" fmla="*/ 45415 w 122181"/>
                <a:gd name="connsiteY43" fmla="*/ 1176 h 67051"/>
                <a:gd name="connsiteX44" fmla="*/ 43921 w 122181"/>
                <a:gd name="connsiteY44" fmla="*/ 2141 h 67051"/>
                <a:gd name="connsiteX45" fmla="*/ 42349 w 122181"/>
                <a:gd name="connsiteY45" fmla="*/ 2313 h 67051"/>
                <a:gd name="connsiteX46" fmla="*/ 40683 w 122181"/>
                <a:gd name="connsiteY46" fmla="*/ 819 h 67051"/>
                <a:gd name="connsiteX47" fmla="*/ 38740 w 122181"/>
                <a:gd name="connsiteY47" fmla="*/ 397 h 67051"/>
                <a:gd name="connsiteX48" fmla="*/ 36678 w 122181"/>
                <a:gd name="connsiteY48" fmla="*/ 899 h 67051"/>
                <a:gd name="connsiteX49" fmla="*/ 32845 w 122181"/>
                <a:gd name="connsiteY49" fmla="*/ 952 h 67051"/>
                <a:gd name="connsiteX50" fmla="*/ 28259 w 122181"/>
                <a:gd name="connsiteY50" fmla="*/ 476 h 67051"/>
                <a:gd name="connsiteX51" fmla="*/ 22443 w 122181"/>
                <a:gd name="connsiteY51" fmla="*/ 106 h 67051"/>
                <a:gd name="connsiteX52" fmla="*/ 21597 w 122181"/>
                <a:gd name="connsiteY52" fmla="*/ 264 h 67051"/>
                <a:gd name="connsiteX53" fmla="*/ 15306 w 122181"/>
                <a:gd name="connsiteY53" fmla="*/ 2247 h 67051"/>
                <a:gd name="connsiteX54" fmla="*/ 13733 w 122181"/>
                <a:gd name="connsiteY54" fmla="*/ 2551 h 67051"/>
                <a:gd name="connsiteX55" fmla="*/ 6979 w 122181"/>
                <a:gd name="connsiteY55" fmla="*/ 5895 h 67051"/>
                <a:gd name="connsiteX56" fmla="*/ 1652 w 122181"/>
                <a:gd name="connsiteY56" fmla="*/ 9028 h 67051"/>
                <a:gd name="connsiteX57" fmla="*/ 1890 w 122181"/>
                <a:gd name="connsiteY57" fmla="*/ 10283 h 67051"/>
                <a:gd name="connsiteX58" fmla="*/ 2432 w 122181"/>
                <a:gd name="connsiteY58" fmla="*/ 15848 h 67051"/>
                <a:gd name="connsiteX59" fmla="*/ 5049 w 122181"/>
                <a:gd name="connsiteY59" fmla="*/ 21042 h 67051"/>
                <a:gd name="connsiteX60" fmla="*/ 6728 w 122181"/>
                <a:gd name="connsiteY60" fmla="*/ 25364 h 67051"/>
                <a:gd name="connsiteX61" fmla="*/ 6159 w 122181"/>
                <a:gd name="connsiteY61" fmla="*/ 28325 h 67051"/>
                <a:gd name="connsiteX62" fmla="*/ 7019 w 122181"/>
                <a:gd name="connsiteY62" fmla="*/ 30255 h 67051"/>
                <a:gd name="connsiteX63" fmla="*/ 7019 w 122181"/>
                <a:gd name="connsiteY63" fmla="*/ 30440 h 67051"/>
                <a:gd name="connsiteX64" fmla="*/ 8301 w 122181"/>
                <a:gd name="connsiteY64" fmla="*/ 30426 h 67051"/>
                <a:gd name="connsiteX65" fmla="*/ 10191 w 122181"/>
                <a:gd name="connsiteY65" fmla="*/ 30136 h 67051"/>
                <a:gd name="connsiteX66" fmla="*/ 11473 w 122181"/>
                <a:gd name="connsiteY66" fmla="*/ 31233 h 67051"/>
                <a:gd name="connsiteX67" fmla="*/ 13786 w 122181"/>
                <a:gd name="connsiteY67" fmla="*/ 32277 h 67051"/>
                <a:gd name="connsiteX68" fmla="*/ 16509 w 122181"/>
                <a:gd name="connsiteY68" fmla="*/ 33202 h 67051"/>
                <a:gd name="connsiteX69" fmla="*/ 20606 w 122181"/>
                <a:gd name="connsiteY69" fmla="*/ 34788 h 67051"/>
                <a:gd name="connsiteX70" fmla="*/ 24809 w 122181"/>
                <a:gd name="connsiteY70" fmla="*/ 35779 h 67051"/>
                <a:gd name="connsiteX71" fmla="*/ 26184 w 122181"/>
                <a:gd name="connsiteY71" fmla="*/ 35898 h 67051"/>
                <a:gd name="connsiteX72" fmla="*/ 30519 w 122181"/>
                <a:gd name="connsiteY72" fmla="*/ 35766 h 67051"/>
                <a:gd name="connsiteX73" fmla="*/ 35132 w 122181"/>
                <a:gd name="connsiteY73" fmla="*/ 35898 h 67051"/>
                <a:gd name="connsiteX74" fmla="*/ 36559 w 122181"/>
                <a:gd name="connsiteY74" fmla="*/ 38251 h 67051"/>
                <a:gd name="connsiteX75" fmla="*/ 38912 w 122181"/>
                <a:gd name="connsiteY75" fmla="*/ 39361 h 67051"/>
                <a:gd name="connsiteX76" fmla="*/ 40868 w 122181"/>
                <a:gd name="connsiteY76" fmla="*/ 40895 h 67051"/>
                <a:gd name="connsiteX77" fmla="*/ 41067 w 122181"/>
                <a:gd name="connsiteY77" fmla="*/ 41767 h 67051"/>
                <a:gd name="connsiteX78" fmla="*/ 38952 w 122181"/>
                <a:gd name="connsiteY78" fmla="*/ 47265 h 67051"/>
                <a:gd name="connsiteX79" fmla="*/ 38568 w 122181"/>
                <a:gd name="connsiteY79" fmla="*/ 49129 h 67051"/>
                <a:gd name="connsiteX80" fmla="*/ 38608 w 122181"/>
                <a:gd name="connsiteY80" fmla="*/ 50993 h 67051"/>
                <a:gd name="connsiteX81" fmla="*/ 39718 w 122181"/>
                <a:gd name="connsiteY81" fmla="*/ 53332 h 67051"/>
                <a:gd name="connsiteX82" fmla="*/ 40696 w 122181"/>
                <a:gd name="connsiteY82" fmla="*/ 54641 h 67051"/>
                <a:gd name="connsiteX83" fmla="*/ 41820 w 122181"/>
                <a:gd name="connsiteY83" fmla="*/ 53597 h 67051"/>
                <a:gd name="connsiteX84" fmla="*/ 43300 w 122181"/>
                <a:gd name="connsiteY84" fmla="*/ 53742 h 67051"/>
                <a:gd name="connsiteX85" fmla="*/ 45085 w 122181"/>
                <a:gd name="connsiteY85" fmla="*/ 54390 h 67051"/>
                <a:gd name="connsiteX86" fmla="*/ 45930 w 122181"/>
                <a:gd name="connsiteY86" fmla="*/ 54865 h 67051"/>
                <a:gd name="connsiteX87" fmla="*/ 46314 w 122181"/>
                <a:gd name="connsiteY87" fmla="*/ 55407 h 67051"/>
                <a:gd name="connsiteX88" fmla="*/ 46578 w 122181"/>
                <a:gd name="connsiteY88" fmla="*/ 56042 h 67051"/>
                <a:gd name="connsiteX89" fmla="*/ 47543 w 122181"/>
                <a:gd name="connsiteY89" fmla="*/ 56174 h 67051"/>
                <a:gd name="connsiteX90" fmla="*/ 49314 w 122181"/>
                <a:gd name="connsiteY90" fmla="*/ 56650 h 67051"/>
                <a:gd name="connsiteX91" fmla="*/ 51746 w 122181"/>
                <a:gd name="connsiteY91" fmla="*/ 57747 h 67051"/>
                <a:gd name="connsiteX92" fmla="*/ 53676 w 122181"/>
                <a:gd name="connsiteY92" fmla="*/ 58817 h 67051"/>
                <a:gd name="connsiteX93" fmla="*/ 55553 w 122181"/>
                <a:gd name="connsiteY93" fmla="*/ 60351 h 67051"/>
                <a:gd name="connsiteX94" fmla="*/ 56267 w 122181"/>
                <a:gd name="connsiteY94" fmla="*/ 62082 h 67051"/>
                <a:gd name="connsiteX95" fmla="*/ 56451 w 122181"/>
                <a:gd name="connsiteY95" fmla="*/ 64038 h 67051"/>
                <a:gd name="connsiteX96" fmla="*/ 56438 w 122181"/>
                <a:gd name="connsiteY96" fmla="*/ 65294 h 67051"/>
                <a:gd name="connsiteX97" fmla="*/ 56623 w 122181"/>
                <a:gd name="connsiteY97" fmla="*/ 65809 h 67051"/>
                <a:gd name="connsiteX98" fmla="*/ 58236 w 122181"/>
                <a:gd name="connsiteY98" fmla="*/ 66338 h 67051"/>
                <a:gd name="connsiteX99" fmla="*/ 61924 w 122181"/>
                <a:gd name="connsiteY99" fmla="*/ 66536 h 67051"/>
                <a:gd name="connsiteX100" fmla="*/ 64792 w 122181"/>
                <a:gd name="connsiteY100" fmla="*/ 65902 h 67051"/>
                <a:gd name="connsiteX101" fmla="*/ 66298 w 122181"/>
                <a:gd name="connsiteY101" fmla="*/ 65809 h 67051"/>
                <a:gd name="connsiteX102" fmla="*/ 67660 w 122181"/>
                <a:gd name="connsiteY102" fmla="*/ 66008 h 67051"/>
                <a:gd name="connsiteX103" fmla="*/ 69642 w 122181"/>
                <a:gd name="connsiteY103" fmla="*/ 65651 h 67051"/>
                <a:gd name="connsiteX104" fmla="*/ 71467 w 122181"/>
                <a:gd name="connsiteY104" fmla="*/ 65505 h 67051"/>
                <a:gd name="connsiteX105" fmla="*/ 72484 w 122181"/>
                <a:gd name="connsiteY105" fmla="*/ 66325 h 67051"/>
                <a:gd name="connsiteX106" fmla="*/ 74255 w 122181"/>
                <a:gd name="connsiteY106" fmla="*/ 67052 h 67051"/>
                <a:gd name="connsiteX107" fmla="*/ 77546 w 122181"/>
                <a:gd name="connsiteY107" fmla="*/ 66008 h 67051"/>
                <a:gd name="connsiteX108" fmla="*/ 80428 w 122181"/>
                <a:gd name="connsiteY108" fmla="*/ 64726 h 67051"/>
                <a:gd name="connsiteX109" fmla="*/ 83534 w 122181"/>
                <a:gd name="connsiteY109" fmla="*/ 64858 h 67051"/>
                <a:gd name="connsiteX110" fmla="*/ 83917 w 122181"/>
                <a:gd name="connsiteY110" fmla="*/ 64223 h 67051"/>
                <a:gd name="connsiteX111" fmla="*/ 84393 w 122181"/>
                <a:gd name="connsiteY111" fmla="*/ 60985 h 67051"/>
                <a:gd name="connsiteX112" fmla="*/ 85252 w 122181"/>
                <a:gd name="connsiteY112" fmla="*/ 60285 h 67051"/>
                <a:gd name="connsiteX113" fmla="*/ 88993 w 122181"/>
                <a:gd name="connsiteY113" fmla="*/ 60615 h 67051"/>
                <a:gd name="connsiteX114" fmla="*/ 90315 w 122181"/>
                <a:gd name="connsiteY114" fmla="*/ 60033 h 67051"/>
                <a:gd name="connsiteX115" fmla="*/ 91597 w 122181"/>
                <a:gd name="connsiteY115" fmla="*/ 58447 h 67051"/>
                <a:gd name="connsiteX116" fmla="*/ 93685 w 122181"/>
                <a:gd name="connsiteY116" fmla="*/ 57456 h 67051"/>
                <a:gd name="connsiteX117" fmla="*/ 95509 w 122181"/>
                <a:gd name="connsiteY117" fmla="*/ 57456 h 67051"/>
                <a:gd name="connsiteX118" fmla="*/ 97306 w 122181"/>
                <a:gd name="connsiteY118" fmla="*/ 56346 h 67051"/>
                <a:gd name="connsiteX119" fmla="*/ 98311 w 122181"/>
                <a:gd name="connsiteY119" fmla="*/ 57086 h 67051"/>
                <a:gd name="connsiteX120" fmla="*/ 98893 w 122181"/>
                <a:gd name="connsiteY120" fmla="*/ 58421 h 67051"/>
                <a:gd name="connsiteX121" fmla="*/ 98364 w 122181"/>
                <a:gd name="connsiteY121" fmla="*/ 59491 h 67051"/>
                <a:gd name="connsiteX122" fmla="*/ 98668 w 122181"/>
                <a:gd name="connsiteY122" fmla="*/ 59914 h 67051"/>
                <a:gd name="connsiteX123" fmla="*/ 100029 w 122181"/>
                <a:gd name="connsiteY123" fmla="*/ 60443 h 67051"/>
                <a:gd name="connsiteX124" fmla="*/ 102289 w 122181"/>
                <a:gd name="connsiteY124" fmla="*/ 60430 h 67051"/>
                <a:gd name="connsiteX125" fmla="*/ 103690 w 122181"/>
                <a:gd name="connsiteY125" fmla="*/ 59994 h 67051"/>
                <a:gd name="connsiteX126" fmla="*/ 103968 w 122181"/>
                <a:gd name="connsiteY126" fmla="*/ 59386 h 67051"/>
                <a:gd name="connsiteX127" fmla="*/ 103862 w 122181"/>
                <a:gd name="connsiteY127" fmla="*/ 58276 h 67051"/>
                <a:gd name="connsiteX128" fmla="*/ 103413 w 122181"/>
                <a:gd name="connsiteY128" fmla="*/ 57245 h 67051"/>
                <a:gd name="connsiteX129" fmla="*/ 102369 w 122181"/>
                <a:gd name="connsiteY129" fmla="*/ 56359 h 67051"/>
                <a:gd name="connsiteX130" fmla="*/ 100532 w 122181"/>
                <a:gd name="connsiteY130" fmla="*/ 55896 h 67051"/>
                <a:gd name="connsiteX131" fmla="*/ 99289 w 122181"/>
                <a:gd name="connsiteY131" fmla="*/ 55883 h 67051"/>
                <a:gd name="connsiteX132" fmla="*/ 99025 w 122181"/>
                <a:gd name="connsiteY132" fmla="*/ 55315 h 67051"/>
                <a:gd name="connsiteX133" fmla="*/ 99329 w 122181"/>
                <a:gd name="connsiteY133" fmla="*/ 54112 h 67051"/>
                <a:gd name="connsiteX134" fmla="*/ 100228 w 122181"/>
                <a:gd name="connsiteY134" fmla="*/ 51878 h 67051"/>
                <a:gd name="connsiteX135" fmla="*/ 101391 w 122181"/>
                <a:gd name="connsiteY135" fmla="*/ 49869 h 67051"/>
                <a:gd name="connsiteX136" fmla="*/ 102144 w 122181"/>
                <a:gd name="connsiteY136" fmla="*/ 49116 h 67051"/>
                <a:gd name="connsiteX137" fmla="*/ 102223 w 122181"/>
                <a:gd name="connsiteY137" fmla="*/ 48415 h 67051"/>
                <a:gd name="connsiteX138" fmla="*/ 101946 w 122181"/>
                <a:gd name="connsiteY138" fmla="*/ 47199 h 67051"/>
                <a:gd name="connsiteX139" fmla="*/ 101708 w 122181"/>
                <a:gd name="connsiteY139" fmla="*/ 45018 h 67051"/>
                <a:gd name="connsiteX140" fmla="*/ 102633 w 122181"/>
                <a:gd name="connsiteY140" fmla="*/ 41939 h 67051"/>
                <a:gd name="connsiteX141" fmla="*/ 104047 w 122181"/>
                <a:gd name="connsiteY141" fmla="*/ 39639 h 67051"/>
                <a:gd name="connsiteX142" fmla="*/ 106162 w 122181"/>
                <a:gd name="connsiteY142" fmla="*/ 38899 h 67051"/>
                <a:gd name="connsiteX143" fmla="*/ 108806 w 122181"/>
                <a:gd name="connsiteY143" fmla="*/ 38489 h 67051"/>
                <a:gd name="connsiteX144" fmla="*/ 110405 w 122181"/>
                <a:gd name="connsiteY144" fmla="*/ 37392 h 67051"/>
                <a:gd name="connsiteX145" fmla="*/ 111132 w 122181"/>
                <a:gd name="connsiteY145" fmla="*/ 36136 h 67051"/>
                <a:gd name="connsiteX146" fmla="*/ 111343 w 122181"/>
                <a:gd name="connsiteY146" fmla="*/ 35079 h 67051"/>
                <a:gd name="connsiteX147" fmla="*/ 111660 w 122181"/>
                <a:gd name="connsiteY147" fmla="*/ 34167 h 67051"/>
                <a:gd name="connsiteX148" fmla="*/ 112467 w 122181"/>
                <a:gd name="connsiteY148" fmla="*/ 33770 h 67051"/>
                <a:gd name="connsiteX149" fmla="*/ 118930 w 122181"/>
                <a:gd name="connsiteY149" fmla="*/ 34022 h 67051"/>
                <a:gd name="connsiteX150" fmla="*/ 119710 w 122181"/>
                <a:gd name="connsiteY150" fmla="*/ 32052 h 67051"/>
                <a:gd name="connsiteX151" fmla="*/ 120212 w 122181"/>
                <a:gd name="connsiteY151" fmla="*/ 31497 h 67051"/>
                <a:gd name="connsiteX152" fmla="*/ 121389 w 122181"/>
                <a:gd name="connsiteY152" fmla="*/ 30915 h 67051"/>
                <a:gd name="connsiteX153" fmla="*/ 122181 w 122181"/>
                <a:gd name="connsiteY153" fmla="*/ 30215 h 67051"/>
                <a:gd name="connsiteX154" fmla="*/ 121825 w 122181"/>
                <a:gd name="connsiteY154" fmla="*/ 29660 h 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22181" h="67051">
                  <a:moveTo>
                    <a:pt x="3370" y="21954"/>
                  </a:moveTo>
                  <a:lnTo>
                    <a:pt x="2934" y="24783"/>
                  </a:lnTo>
                  <a:lnTo>
                    <a:pt x="2168" y="26778"/>
                  </a:lnTo>
                  <a:lnTo>
                    <a:pt x="0" y="29845"/>
                  </a:lnTo>
                  <a:lnTo>
                    <a:pt x="1216" y="30056"/>
                  </a:lnTo>
                  <a:lnTo>
                    <a:pt x="2630" y="28153"/>
                  </a:lnTo>
                  <a:lnTo>
                    <a:pt x="3886" y="24505"/>
                  </a:lnTo>
                  <a:lnTo>
                    <a:pt x="3992" y="22364"/>
                  </a:lnTo>
                  <a:lnTo>
                    <a:pt x="3886" y="21082"/>
                  </a:lnTo>
                  <a:lnTo>
                    <a:pt x="3370" y="21954"/>
                  </a:lnTo>
                  <a:close/>
                  <a:moveTo>
                    <a:pt x="121825" y="29660"/>
                  </a:moveTo>
                  <a:lnTo>
                    <a:pt x="120146" y="29316"/>
                  </a:lnTo>
                  <a:lnTo>
                    <a:pt x="116247" y="29012"/>
                  </a:lnTo>
                  <a:lnTo>
                    <a:pt x="115401" y="28365"/>
                  </a:lnTo>
                  <a:lnTo>
                    <a:pt x="115573" y="27585"/>
                  </a:lnTo>
                  <a:lnTo>
                    <a:pt x="116392" y="25562"/>
                  </a:lnTo>
                  <a:lnTo>
                    <a:pt x="117106" y="22945"/>
                  </a:lnTo>
                  <a:lnTo>
                    <a:pt x="117397" y="20923"/>
                  </a:lnTo>
                  <a:lnTo>
                    <a:pt x="117331" y="19734"/>
                  </a:lnTo>
                  <a:lnTo>
                    <a:pt x="116273" y="19601"/>
                  </a:lnTo>
                  <a:lnTo>
                    <a:pt x="113247" y="18769"/>
                  </a:lnTo>
                  <a:lnTo>
                    <a:pt x="110643" y="17526"/>
                  </a:lnTo>
                  <a:lnTo>
                    <a:pt x="108991" y="15887"/>
                  </a:lnTo>
                  <a:lnTo>
                    <a:pt x="106202" y="13640"/>
                  </a:lnTo>
                  <a:lnTo>
                    <a:pt x="104404" y="12490"/>
                  </a:lnTo>
                  <a:lnTo>
                    <a:pt x="101615" y="11050"/>
                  </a:lnTo>
                  <a:lnTo>
                    <a:pt x="96923" y="8115"/>
                  </a:lnTo>
                  <a:lnTo>
                    <a:pt x="95258" y="7441"/>
                  </a:lnTo>
                  <a:lnTo>
                    <a:pt x="87314" y="6159"/>
                  </a:lnTo>
                  <a:lnTo>
                    <a:pt x="84433" y="5578"/>
                  </a:lnTo>
                  <a:lnTo>
                    <a:pt x="81525" y="2260"/>
                  </a:lnTo>
                  <a:lnTo>
                    <a:pt x="80507" y="344"/>
                  </a:lnTo>
                  <a:lnTo>
                    <a:pt x="79199" y="0"/>
                  </a:lnTo>
                  <a:lnTo>
                    <a:pt x="77837" y="410"/>
                  </a:lnTo>
                  <a:lnTo>
                    <a:pt x="76357" y="793"/>
                  </a:lnTo>
                  <a:lnTo>
                    <a:pt x="73053" y="3040"/>
                  </a:lnTo>
                  <a:lnTo>
                    <a:pt x="71942" y="3370"/>
                  </a:lnTo>
                  <a:lnTo>
                    <a:pt x="69761" y="3397"/>
                  </a:lnTo>
                  <a:lnTo>
                    <a:pt x="64712" y="3899"/>
                  </a:lnTo>
                  <a:lnTo>
                    <a:pt x="62320" y="3080"/>
                  </a:lnTo>
                  <a:lnTo>
                    <a:pt x="58209" y="2181"/>
                  </a:lnTo>
                  <a:lnTo>
                    <a:pt x="56015" y="2035"/>
                  </a:lnTo>
                  <a:lnTo>
                    <a:pt x="54072" y="2062"/>
                  </a:lnTo>
                  <a:lnTo>
                    <a:pt x="45415" y="1176"/>
                  </a:lnTo>
                  <a:lnTo>
                    <a:pt x="43921" y="2141"/>
                  </a:lnTo>
                  <a:lnTo>
                    <a:pt x="42349" y="2313"/>
                  </a:lnTo>
                  <a:lnTo>
                    <a:pt x="40683" y="819"/>
                  </a:lnTo>
                  <a:lnTo>
                    <a:pt x="38740" y="397"/>
                  </a:lnTo>
                  <a:lnTo>
                    <a:pt x="36678" y="899"/>
                  </a:lnTo>
                  <a:lnTo>
                    <a:pt x="32845" y="952"/>
                  </a:lnTo>
                  <a:lnTo>
                    <a:pt x="28259" y="476"/>
                  </a:lnTo>
                  <a:lnTo>
                    <a:pt x="22443" y="106"/>
                  </a:lnTo>
                  <a:lnTo>
                    <a:pt x="21597" y="264"/>
                  </a:lnTo>
                  <a:lnTo>
                    <a:pt x="15306" y="2247"/>
                  </a:lnTo>
                  <a:lnTo>
                    <a:pt x="13733" y="2551"/>
                  </a:lnTo>
                  <a:lnTo>
                    <a:pt x="6979" y="5895"/>
                  </a:lnTo>
                  <a:lnTo>
                    <a:pt x="1652" y="9028"/>
                  </a:lnTo>
                  <a:lnTo>
                    <a:pt x="1890" y="10283"/>
                  </a:lnTo>
                  <a:lnTo>
                    <a:pt x="2432" y="15848"/>
                  </a:lnTo>
                  <a:lnTo>
                    <a:pt x="5049" y="21042"/>
                  </a:lnTo>
                  <a:lnTo>
                    <a:pt x="6728" y="25364"/>
                  </a:lnTo>
                  <a:lnTo>
                    <a:pt x="6159" y="28325"/>
                  </a:lnTo>
                  <a:lnTo>
                    <a:pt x="7019" y="30255"/>
                  </a:lnTo>
                  <a:lnTo>
                    <a:pt x="7019" y="30440"/>
                  </a:lnTo>
                  <a:lnTo>
                    <a:pt x="8301" y="30426"/>
                  </a:lnTo>
                  <a:lnTo>
                    <a:pt x="10191" y="30136"/>
                  </a:lnTo>
                  <a:lnTo>
                    <a:pt x="11473" y="31233"/>
                  </a:lnTo>
                  <a:lnTo>
                    <a:pt x="13786" y="32277"/>
                  </a:lnTo>
                  <a:lnTo>
                    <a:pt x="16509" y="33202"/>
                  </a:lnTo>
                  <a:lnTo>
                    <a:pt x="20606" y="34788"/>
                  </a:lnTo>
                  <a:lnTo>
                    <a:pt x="24809" y="35779"/>
                  </a:lnTo>
                  <a:lnTo>
                    <a:pt x="26184" y="35898"/>
                  </a:lnTo>
                  <a:lnTo>
                    <a:pt x="30519" y="35766"/>
                  </a:lnTo>
                  <a:lnTo>
                    <a:pt x="35132" y="35898"/>
                  </a:lnTo>
                  <a:lnTo>
                    <a:pt x="36559" y="38251"/>
                  </a:lnTo>
                  <a:lnTo>
                    <a:pt x="38912" y="39361"/>
                  </a:lnTo>
                  <a:lnTo>
                    <a:pt x="40868" y="40895"/>
                  </a:lnTo>
                  <a:lnTo>
                    <a:pt x="41067" y="41767"/>
                  </a:lnTo>
                  <a:lnTo>
                    <a:pt x="38952" y="47265"/>
                  </a:lnTo>
                  <a:lnTo>
                    <a:pt x="38568" y="49129"/>
                  </a:lnTo>
                  <a:lnTo>
                    <a:pt x="38608" y="50993"/>
                  </a:lnTo>
                  <a:lnTo>
                    <a:pt x="39718" y="53332"/>
                  </a:lnTo>
                  <a:lnTo>
                    <a:pt x="40696" y="54641"/>
                  </a:lnTo>
                  <a:lnTo>
                    <a:pt x="41820" y="53597"/>
                  </a:lnTo>
                  <a:lnTo>
                    <a:pt x="43300" y="53742"/>
                  </a:lnTo>
                  <a:lnTo>
                    <a:pt x="45085" y="54390"/>
                  </a:lnTo>
                  <a:lnTo>
                    <a:pt x="45930" y="54865"/>
                  </a:lnTo>
                  <a:lnTo>
                    <a:pt x="46314" y="55407"/>
                  </a:lnTo>
                  <a:lnTo>
                    <a:pt x="46578" y="56042"/>
                  </a:lnTo>
                  <a:lnTo>
                    <a:pt x="47543" y="56174"/>
                  </a:lnTo>
                  <a:lnTo>
                    <a:pt x="49314" y="56650"/>
                  </a:lnTo>
                  <a:lnTo>
                    <a:pt x="51746" y="57747"/>
                  </a:lnTo>
                  <a:lnTo>
                    <a:pt x="53676" y="58817"/>
                  </a:lnTo>
                  <a:lnTo>
                    <a:pt x="55553" y="60351"/>
                  </a:lnTo>
                  <a:lnTo>
                    <a:pt x="56267" y="62082"/>
                  </a:lnTo>
                  <a:lnTo>
                    <a:pt x="56451" y="64038"/>
                  </a:lnTo>
                  <a:lnTo>
                    <a:pt x="56438" y="65294"/>
                  </a:lnTo>
                  <a:lnTo>
                    <a:pt x="56623" y="65809"/>
                  </a:lnTo>
                  <a:lnTo>
                    <a:pt x="58236" y="66338"/>
                  </a:lnTo>
                  <a:lnTo>
                    <a:pt x="61924" y="66536"/>
                  </a:lnTo>
                  <a:lnTo>
                    <a:pt x="64792" y="65902"/>
                  </a:lnTo>
                  <a:lnTo>
                    <a:pt x="66298" y="65809"/>
                  </a:lnTo>
                  <a:lnTo>
                    <a:pt x="67660" y="66008"/>
                  </a:lnTo>
                  <a:lnTo>
                    <a:pt x="69642" y="65651"/>
                  </a:lnTo>
                  <a:lnTo>
                    <a:pt x="71467" y="65505"/>
                  </a:lnTo>
                  <a:lnTo>
                    <a:pt x="72484" y="66325"/>
                  </a:lnTo>
                  <a:lnTo>
                    <a:pt x="74255" y="67052"/>
                  </a:lnTo>
                  <a:lnTo>
                    <a:pt x="77546" y="66008"/>
                  </a:lnTo>
                  <a:lnTo>
                    <a:pt x="80428" y="64726"/>
                  </a:lnTo>
                  <a:lnTo>
                    <a:pt x="83534" y="64858"/>
                  </a:lnTo>
                  <a:lnTo>
                    <a:pt x="83917" y="64223"/>
                  </a:lnTo>
                  <a:lnTo>
                    <a:pt x="84393" y="60985"/>
                  </a:lnTo>
                  <a:lnTo>
                    <a:pt x="85252" y="60285"/>
                  </a:lnTo>
                  <a:lnTo>
                    <a:pt x="88993" y="60615"/>
                  </a:lnTo>
                  <a:lnTo>
                    <a:pt x="90315" y="60033"/>
                  </a:lnTo>
                  <a:lnTo>
                    <a:pt x="91597" y="58447"/>
                  </a:lnTo>
                  <a:lnTo>
                    <a:pt x="93685" y="57456"/>
                  </a:lnTo>
                  <a:lnTo>
                    <a:pt x="95509" y="57456"/>
                  </a:lnTo>
                  <a:lnTo>
                    <a:pt x="97306" y="56346"/>
                  </a:lnTo>
                  <a:lnTo>
                    <a:pt x="98311" y="57086"/>
                  </a:lnTo>
                  <a:lnTo>
                    <a:pt x="98893" y="58421"/>
                  </a:lnTo>
                  <a:lnTo>
                    <a:pt x="98364" y="59491"/>
                  </a:lnTo>
                  <a:lnTo>
                    <a:pt x="98668" y="59914"/>
                  </a:lnTo>
                  <a:lnTo>
                    <a:pt x="100029" y="60443"/>
                  </a:lnTo>
                  <a:lnTo>
                    <a:pt x="102289" y="60430"/>
                  </a:lnTo>
                  <a:lnTo>
                    <a:pt x="103690" y="59994"/>
                  </a:lnTo>
                  <a:lnTo>
                    <a:pt x="103968" y="59386"/>
                  </a:lnTo>
                  <a:lnTo>
                    <a:pt x="103862" y="58276"/>
                  </a:lnTo>
                  <a:lnTo>
                    <a:pt x="103413" y="57245"/>
                  </a:lnTo>
                  <a:lnTo>
                    <a:pt x="102369" y="56359"/>
                  </a:lnTo>
                  <a:lnTo>
                    <a:pt x="100532" y="55896"/>
                  </a:lnTo>
                  <a:lnTo>
                    <a:pt x="99289" y="55883"/>
                  </a:lnTo>
                  <a:lnTo>
                    <a:pt x="99025" y="55315"/>
                  </a:lnTo>
                  <a:lnTo>
                    <a:pt x="99329" y="54112"/>
                  </a:lnTo>
                  <a:lnTo>
                    <a:pt x="100228" y="51878"/>
                  </a:lnTo>
                  <a:lnTo>
                    <a:pt x="101391" y="49869"/>
                  </a:lnTo>
                  <a:lnTo>
                    <a:pt x="102144" y="49116"/>
                  </a:lnTo>
                  <a:lnTo>
                    <a:pt x="102223" y="48415"/>
                  </a:lnTo>
                  <a:lnTo>
                    <a:pt x="101946" y="47199"/>
                  </a:lnTo>
                  <a:lnTo>
                    <a:pt x="101708" y="45018"/>
                  </a:lnTo>
                  <a:lnTo>
                    <a:pt x="102633" y="41939"/>
                  </a:lnTo>
                  <a:lnTo>
                    <a:pt x="104047" y="39639"/>
                  </a:lnTo>
                  <a:lnTo>
                    <a:pt x="106162" y="38899"/>
                  </a:lnTo>
                  <a:lnTo>
                    <a:pt x="108806" y="38489"/>
                  </a:lnTo>
                  <a:lnTo>
                    <a:pt x="110405" y="37392"/>
                  </a:lnTo>
                  <a:lnTo>
                    <a:pt x="111132" y="36136"/>
                  </a:lnTo>
                  <a:lnTo>
                    <a:pt x="111343" y="35079"/>
                  </a:lnTo>
                  <a:lnTo>
                    <a:pt x="111660" y="34167"/>
                  </a:lnTo>
                  <a:lnTo>
                    <a:pt x="112467" y="33770"/>
                  </a:lnTo>
                  <a:lnTo>
                    <a:pt x="118930" y="34022"/>
                  </a:lnTo>
                  <a:lnTo>
                    <a:pt x="119710" y="32052"/>
                  </a:lnTo>
                  <a:lnTo>
                    <a:pt x="120212" y="31497"/>
                  </a:lnTo>
                  <a:lnTo>
                    <a:pt x="121389" y="30915"/>
                  </a:lnTo>
                  <a:lnTo>
                    <a:pt x="122181" y="30215"/>
                  </a:lnTo>
                  <a:lnTo>
                    <a:pt x="121825" y="2966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6" name="Volný tvar: obrazec 133">
              <a:extLst>
                <a:ext uri="{FF2B5EF4-FFF2-40B4-BE49-F238E27FC236}">
                  <a16:creationId xmlns:a16="http://schemas.microsoft.com/office/drawing/2014/main" id="{BF541045-7C0A-88A6-E9EA-1D4B4D7C805A}"/>
                </a:ext>
              </a:extLst>
            </p:cNvPr>
            <p:cNvSpPr/>
            <p:nvPr/>
          </p:nvSpPr>
          <p:spPr>
            <a:xfrm>
              <a:off x="3518870" y="3472740"/>
              <a:ext cx="3091" cy="6267"/>
            </a:xfrm>
            <a:custGeom>
              <a:avLst/>
              <a:gdLst>
                <a:gd name="connsiteX0" fmla="*/ 2696 w 2907"/>
                <a:gd name="connsiteY0" fmla="*/ 3833 h 5894"/>
                <a:gd name="connsiteX1" fmla="*/ 2062 w 2907"/>
                <a:gd name="connsiteY1" fmla="*/ 3119 h 5894"/>
                <a:gd name="connsiteX2" fmla="*/ 1705 w 2907"/>
                <a:gd name="connsiteY2" fmla="*/ 2353 h 5894"/>
                <a:gd name="connsiteX3" fmla="*/ 1612 w 2907"/>
                <a:gd name="connsiteY3" fmla="*/ 1612 h 5894"/>
                <a:gd name="connsiteX4" fmla="*/ 1414 w 2907"/>
                <a:gd name="connsiteY4" fmla="*/ 1018 h 5894"/>
                <a:gd name="connsiteX5" fmla="*/ 1309 w 2907"/>
                <a:gd name="connsiteY5" fmla="*/ 449 h 5894"/>
                <a:gd name="connsiteX6" fmla="*/ 1097 w 2907"/>
                <a:gd name="connsiteY6" fmla="*/ 0 h 5894"/>
                <a:gd name="connsiteX7" fmla="*/ 132 w 2907"/>
                <a:gd name="connsiteY7" fmla="*/ 2710 h 5894"/>
                <a:gd name="connsiteX8" fmla="*/ 0 w 2907"/>
                <a:gd name="connsiteY8" fmla="*/ 4785 h 5894"/>
                <a:gd name="connsiteX9" fmla="*/ 172 w 2907"/>
                <a:gd name="connsiteY9" fmla="*/ 5763 h 5894"/>
                <a:gd name="connsiteX10" fmla="*/ 502 w 2907"/>
                <a:gd name="connsiteY10" fmla="*/ 5750 h 5894"/>
                <a:gd name="connsiteX11" fmla="*/ 2220 w 2907"/>
                <a:gd name="connsiteY11" fmla="*/ 5895 h 5894"/>
                <a:gd name="connsiteX12" fmla="*/ 2564 w 2907"/>
                <a:gd name="connsiteY12" fmla="*/ 5393 h 5894"/>
                <a:gd name="connsiteX13" fmla="*/ 2908 w 2907"/>
                <a:gd name="connsiteY13" fmla="*/ 4520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07" h="5894">
                  <a:moveTo>
                    <a:pt x="2696" y="3833"/>
                  </a:moveTo>
                  <a:lnTo>
                    <a:pt x="2062" y="3119"/>
                  </a:lnTo>
                  <a:lnTo>
                    <a:pt x="1705" y="2353"/>
                  </a:lnTo>
                  <a:lnTo>
                    <a:pt x="1612" y="1612"/>
                  </a:lnTo>
                  <a:lnTo>
                    <a:pt x="1414" y="1018"/>
                  </a:lnTo>
                  <a:lnTo>
                    <a:pt x="1309" y="449"/>
                  </a:lnTo>
                  <a:lnTo>
                    <a:pt x="1097" y="0"/>
                  </a:lnTo>
                  <a:lnTo>
                    <a:pt x="132" y="2710"/>
                  </a:lnTo>
                  <a:lnTo>
                    <a:pt x="0" y="4785"/>
                  </a:lnTo>
                  <a:lnTo>
                    <a:pt x="172" y="5763"/>
                  </a:lnTo>
                  <a:lnTo>
                    <a:pt x="502" y="5750"/>
                  </a:lnTo>
                  <a:lnTo>
                    <a:pt x="2220" y="5895"/>
                  </a:lnTo>
                  <a:lnTo>
                    <a:pt x="2564" y="5393"/>
                  </a:lnTo>
                  <a:lnTo>
                    <a:pt x="2908" y="452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7" name="Volný tvar: obrazec 134">
              <a:extLst>
                <a:ext uri="{FF2B5EF4-FFF2-40B4-BE49-F238E27FC236}">
                  <a16:creationId xmlns:a16="http://schemas.microsoft.com/office/drawing/2014/main" id="{AC5B081E-B370-A653-F4B3-548BDAC5B4EE}"/>
                </a:ext>
              </a:extLst>
            </p:cNvPr>
            <p:cNvSpPr/>
            <p:nvPr/>
          </p:nvSpPr>
          <p:spPr>
            <a:xfrm>
              <a:off x="3511547" y="3892378"/>
              <a:ext cx="407454" cy="410770"/>
            </a:xfrm>
            <a:custGeom>
              <a:avLst/>
              <a:gdLst>
                <a:gd name="connsiteX0" fmla="*/ 382921 w 383212"/>
                <a:gd name="connsiteY0" fmla="*/ 357967 h 386331"/>
                <a:gd name="connsiteX1" fmla="*/ 382630 w 383212"/>
                <a:gd name="connsiteY1" fmla="*/ 343890 h 386331"/>
                <a:gd name="connsiteX2" fmla="*/ 382339 w 383212"/>
                <a:gd name="connsiteY2" fmla="*/ 329814 h 386331"/>
                <a:gd name="connsiteX3" fmla="*/ 382049 w 383212"/>
                <a:gd name="connsiteY3" fmla="*/ 315750 h 386331"/>
                <a:gd name="connsiteX4" fmla="*/ 381904 w 383212"/>
                <a:gd name="connsiteY4" fmla="*/ 309406 h 386331"/>
                <a:gd name="connsiteX5" fmla="*/ 381771 w 383212"/>
                <a:gd name="connsiteY5" fmla="*/ 303062 h 386331"/>
                <a:gd name="connsiteX6" fmla="*/ 381626 w 383212"/>
                <a:gd name="connsiteY6" fmla="*/ 296717 h 386331"/>
                <a:gd name="connsiteX7" fmla="*/ 381480 w 383212"/>
                <a:gd name="connsiteY7" fmla="*/ 290373 h 386331"/>
                <a:gd name="connsiteX8" fmla="*/ 381335 w 383212"/>
                <a:gd name="connsiteY8" fmla="*/ 284029 h 386331"/>
                <a:gd name="connsiteX9" fmla="*/ 381190 w 383212"/>
                <a:gd name="connsiteY9" fmla="*/ 277684 h 386331"/>
                <a:gd name="connsiteX10" fmla="*/ 381044 w 383212"/>
                <a:gd name="connsiteY10" fmla="*/ 271340 h 386331"/>
                <a:gd name="connsiteX11" fmla="*/ 380886 w 383212"/>
                <a:gd name="connsiteY11" fmla="*/ 264995 h 386331"/>
                <a:gd name="connsiteX12" fmla="*/ 380727 w 383212"/>
                <a:gd name="connsiteY12" fmla="*/ 258651 h 386331"/>
                <a:gd name="connsiteX13" fmla="*/ 380569 w 383212"/>
                <a:gd name="connsiteY13" fmla="*/ 252307 h 386331"/>
                <a:gd name="connsiteX14" fmla="*/ 380410 w 383212"/>
                <a:gd name="connsiteY14" fmla="*/ 245949 h 386331"/>
                <a:gd name="connsiteX15" fmla="*/ 380251 w 383212"/>
                <a:gd name="connsiteY15" fmla="*/ 239605 h 386331"/>
                <a:gd name="connsiteX16" fmla="*/ 380079 w 383212"/>
                <a:gd name="connsiteY16" fmla="*/ 233260 h 386331"/>
                <a:gd name="connsiteX17" fmla="*/ 379921 w 383212"/>
                <a:gd name="connsiteY17" fmla="*/ 226903 h 386331"/>
                <a:gd name="connsiteX18" fmla="*/ 379749 w 383212"/>
                <a:gd name="connsiteY18" fmla="*/ 220559 h 386331"/>
                <a:gd name="connsiteX19" fmla="*/ 379564 w 383212"/>
                <a:gd name="connsiteY19" fmla="*/ 214201 h 386331"/>
                <a:gd name="connsiteX20" fmla="*/ 379392 w 383212"/>
                <a:gd name="connsiteY20" fmla="*/ 207857 h 386331"/>
                <a:gd name="connsiteX21" fmla="*/ 379207 w 383212"/>
                <a:gd name="connsiteY21" fmla="*/ 201499 h 386331"/>
                <a:gd name="connsiteX22" fmla="*/ 379022 w 383212"/>
                <a:gd name="connsiteY22" fmla="*/ 195155 h 386331"/>
                <a:gd name="connsiteX23" fmla="*/ 378837 w 383212"/>
                <a:gd name="connsiteY23" fmla="*/ 188797 h 386331"/>
                <a:gd name="connsiteX24" fmla="*/ 378652 w 383212"/>
                <a:gd name="connsiteY24" fmla="*/ 182453 h 386331"/>
                <a:gd name="connsiteX25" fmla="*/ 378454 w 383212"/>
                <a:gd name="connsiteY25" fmla="*/ 176095 h 386331"/>
                <a:gd name="connsiteX26" fmla="*/ 378256 w 383212"/>
                <a:gd name="connsiteY26" fmla="*/ 169751 h 386331"/>
                <a:gd name="connsiteX27" fmla="*/ 378057 w 383212"/>
                <a:gd name="connsiteY27" fmla="*/ 163393 h 386331"/>
                <a:gd name="connsiteX28" fmla="*/ 377846 w 383212"/>
                <a:gd name="connsiteY28" fmla="*/ 157049 h 386331"/>
                <a:gd name="connsiteX29" fmla="*/ 377648 w 383212"/>
                <a:gd name="connsiteY29" fmla="*/ 150705 h 386331"/>
                <a:gd name="connsiteX30" fmla="*/ 377436 w 383212"/>
                <a:gd name="connsiteY30" fmla="*/ 144360 h 386331"/>
                <a:gd name="connsiteX31" fmla="*/ 377225 w 383212"/>
                <a:gd name="connsiteY31" fmla="*/ 138016 h 386331"/>
                <a:gd name="connsiteX32" fmla="*/ 377000 w 383212"/>
                <a:gd name="connsiteY32" fmla="*/ 131672 h 386331"/>
                <a:gd name="connsiteX33" fmla="*/ 376788 w 383212"/>
                <a:gd name="connsiteY33" fmla="*/ 125341 h 386331"/>
                <a:gd name="connsiteX34" fmla="*/ 376564 w 383212"/>
                <a:gd name="connsiteY34" fmla="*/ 118996 h 386331"/>
                <a:gd name="connsiteX35" fmla="*/ 376339 w 383212"/>
                <a:gd name="connsiteY35" fmla="*/ 112665 h 386331"/>
                <a:gd name="connsiteX36" fmla="*/ 376088 w 383212"/>
                <a:gd name="connsiteY36" fmla="*/ 111475 h 386331"/>
                <a:gd name="connsiteX37" fmla="*/ 374594 w 383212"/>
                <a:gd name="connsiteY37" fmla="*/ 107180 h 386331"/>
                <a:gd name="connsiteX38" fmla="*/ 373193 w 383212"/>
                <a:gd name="connsiteY38" fmla="*/ 101708 h 386331"/>
                <a:gd name="connsiteX39" fmla="*/ 371620 w 383212"/>
                <a:gd name="connsiteY39" fmla="*/ 94993 h 386331"/>
                <a:gd name="connsiteX40" fmla="*/ 371369 w 383212"/>
                <a:gd name="connsiteY40" fmla="*/ 92812 h 386331"/>
                <a:gd name="connsiteX41" fmla="*/ 368911 w 383212"/>
                <a:gd name="connsiteY41" fmla="*/ 85900 h 386331"/>
                <a:gd name="connsiteX42" fmla="*/ 368633 w 383212"/>
                <a:gd name="connsiteY42" fmla="*/ 83944 h 386331"/>
                <a:gd name="connsiteX43" fmla="*/ 369135 w 383212"/>
                <a:gd name="connsiteY43" fmla="*/ 82556 h 386331"/>
                <a:gd name="connsiteX44" fmla="*/ 372532 w 383212"/>
                <a:gd name="connsiteY44" fmla="*/ 76727 h 386331"/>
                <a:gd name="connsiteX45" fmla="*/ 373510 w 383212"/>
                <a:gd name="connsiteY45" fmla="*/ 73898 h 386331"/>
                <a:gd name="connsiteX46" fmla="*/ 374304 w 383212"/>
                <a:gd name="connsiteY46" fmla="*/ 70515 h 386331"/>
                <a:gd name="connsiteX47" fmla="*/ 374488 w 383212"/>
                <a:gd name="connsiteY47" fmla="*/ 67752 h 386331"/>
                <a:gd name="connsiteX48" fmla="*/ 373259 w 383212"/>
                <a:gd name="connsiteY48" fmla="*/ 63536 h 386331"/>
                <a:gd name="connsiteX49" fmla="*/ 371871 w 383212"/>
                <a:gd name="connsiteY49" fmla="*/ 59743 h 386331"/>
                <a:gd name="connsiteX50" fmla="*/ 371290 w 383212"/>
                <a:gd name="connsiteY50" fmla="*/ 55870 h 386331"/>
                <a:gd name="connsiteX51" fmla="*/ 370973 w 383212"/>
                <a:gd name="connsiteY51" fmla="*/ 52050 h 386331"/>
                <a:gd name="connsiteX52" fmla="*/ 372704 w 383212"/>
                <a:gd name="connsiteY52" fmla="*/ 49446 h 386331"/>
                <a:gd name="connsiteX53" fmla="*/ 374819 w 383212"/>
                <a:gd name="connsiteY53" fmla="*/ 47014 h 386331"/>
                <a:gd name="connsiteX54" fmla="*/ 375572 w 383212"/>
                <a:gd name="connsiteY54" fmla="*/ 45521 h 386331"/>
                <a:gd name="connsiteX55" fmla="*/ 376815 w 383212"/>
                <a:gd name="connsiteY55" fmla="*/ 43842 h 386331"/>
                <a:gd name="connsiteX56" fmla="*/ 377700 w 383212"/>
                <a:gd name="connsiteY56" fmla="*/ 43049 h 386331"/>
                <a:gd name="connsiteX57" fmla="*/ 376788 w 383212"/>
                <a:gd name="connsiteY57" fmla="*/ 41436 h 386331"/>
                <a:gd name="connsiteX58" fmla="*/ 374436 w 383212"/>
                <a:gd name="connsiteY58" fmla="*/ 36625 h 386331"/>
                <a:gd name="connsiteX59" fmla="*/ 372585 w 383212"/>
                <a:gd name="connsiteY59" fmla="*/ 34643 h 386331"/>
                <a:gd name="connsiteX60" fmla="*/ 370827 w 383212"/>
                <a:gd name="connsiteY60" fmla="*/ 33784 h 386331"/>
                <a:gd name="connsiteX61" fmla="*/ 366161 w 383212"/>
                <a:gd name="connsiteY61" fmla="*/ 32885 h 386331"/>
                <a:gd name="connsiteX62" fmla="*/ 361324 w 383212"/>
                <a:gd name="connsiteY62" fmla="*/ 33427 h 386331"/>
                <a:gd name="connsiteX63" fmla="*/ 352984 w 383212"/>
                <a:gd name="connsiteY63" fmla="*/ 33070 h 386331"/>
                <a:gd name="connsiteX64" fmla="*/ 350790 w 383212"/>
                <a:gd name="connsiteY64" fmla="*/ 32290 h 386331"/>
                <a:gd name="connsiteX65" fmla="*/ 347340 w 383212"/>
                <a:gd name="connsiteY65" fmla="*/ 29752 h 386331"/>
                <a:gd name="connsiteX66" fmla="*/ 344908 w 383212"/>
                <a:gd name="connsiteY66" fmla="*/ 28867 h 386331"/>
                <a:gd name="connsiteX67" fmla="*/ 332695 w 383212"/>
                <a:gd name="connsiteY67" fmla="*/ 27320 h 386331"/>
                <a:gd name="connsiteX68" fmla="*/ 328280 w 383212"/>
                <a:gd name="connsiteY68" fmla="*/ 24003 h 386331"/>
                <a:gd name="connsiteX69" fmla="*/ 328320 w 383212"/>
                <a:gd name="connsiteY69" fmla="*/ 22139 h 386331"/>
                <a:gd name="connsiteX70" fmla="*/ 328717 w 383212"/>
                <a:gd name="connsiteY70" fmla="*/ 20712 h 386331"/>
                <a:gd name="connsiteX71" fmla="*/ 327620 w 383212"/>
                <a:gd name="connsiteY71" fmla="*/ 15901 h 386331"/>
                <a:gd name="connsiteX72" fmla="*/ 323417 w 383212"/>
                <a:gd name="connsiteY72" fmla="*/ 13971 h 386331"/>
                <a:gd name="connsiteX73" fmla="*/ 319504 w 383212"/>
                <a:gd name="connsiteY73" fmla="*/ 12464 h 386331"/>
                <a:gd name="connsiteX74" fmla="*/ 313966 w 383212"/>
                <a:gd name="connsiteY74" fmla="*/ 10957 h 386331"/>
                <a:gd name="connsiteX75" fmla="*/ 309538 w 383212"/>
                <a:gd name="connsiteY75" fmla="*/ 8538 h 386331"/>
                <a:gd name="connsiteX76" fmla="*/ 305877 w 383212"/>
                <a:gd name="connsiteY76" fmla="*/ 7455 h 386331"/>
                <a:gd name="connsiteX77" fmla="*/ 297629 w 383212"/>
                <a:gd name="connsiteY77" fmla="*/ 7719 h 386331"/>
                <a:gd name="connsiteX78" fmla="*/ 294788 w 383212"/>
                <a:gd name="connsiteY78" fmla="*/ 6767 h 386331"/>
                <a:gd name="connsiteX79" fmla="*/ 292765 w 383212"/>
                <a:gd name="connsiteY79" fmla="*/ 6913 h 386331"/>
                <a:gd name="connsiteX80" fmla="*/ 287888 w 383212"/>
                <a:gd name="connsiteY80" fmla="*/ 10812 h 386331"/>
                <a:gd name="connsiteX81" fmla="*/ 285390 w 383212"/>
                <a:gd name="connsiteY81" fmla="*/ 11420 h 386331"/>
                <a:gd name="connsiteX82" fmla="*/ 279310 w 383212"/>
                <a:gd name="connsiteY82" fmla="*/ 11486 h 386331"/>
                <a:gd name="connsiteX83" fmla="*/ 269000 w 383212"/>
                <a:gd name="connsiteY83" fmla="*/ 16998 h 386331"/>
                <a:gd name="connsiteX84" fmla="*/ 263172 w 383212"/>
                <a:gd name="connsiteY84" fmla="*/ 21201 h 386331"/>
                <a:gd name="connsiteX85" fmla="*/ 257409 w 383212"/>
                <a:gd name="connsiteY85" fmla="*/ 27175 h 386331"/>
                <a:gd name="connsiteX86" fmla="*/ 255347 w 383212"/>
                <a:gd name="connsiteY86" fmla="*/ 30294 h 386331"/>
                <a:gd name="connsiteX87" fmla="*/ 254065 w 383212"/>
                <a:gd name="connsiteY87" fmla="*/ 33361 h 386331"/>
                <a:gd name="connsiteX88" fmla="*/ 253074 w 383212"/>
                <a:gd name="connsiteY88" fmla="*/ 38476 h 386331"/>
                <a:gd name="connsiteX89" fmla="*/ 254104 w 383212"/>
                <a:gd name="connsiteY89" fmla="*/ 45825 h 386331"/>
                <a:gd name="connsiteX90" fmla="*/ 255611 w 383212"/>
                <a:gd name="connsiteY90" fmla="*/ 49922 h 386331"/>
                <a:gd name="connsiteX91" fmla="*/ 257700 w 383212"/>
                <a:gd name="connsiteY91" fmla="*/ 53015 h 386331"/>
                <a:gd name="connsiteX92" fmla="*/ 258665 w 383212"/>
                <a:gd name="connsiteY92" fmla="*/ 55976 h 386331"/>
                <a:gd name="connsiteX93" fmla="*/ 258982 w 383212"/>
                <a:gd name="connsiteY93" fmla="*/ 59254 h 386331"/>
                <a:gd name="connsiteX94" fmla="*/ 258122 w 383212"/>
                <a:gd name="connsiteY94" fmla="*/ 62492 h 386331"/>
                <a:gd name="connsiteX95" fmla="*/ 255889 w 383212"/>
                <a:gd name="connsiteY95" fmla="*/ 67078 h 386331"/>
                <a:gd name="connsiteX96" fmla="*/ 248936 w 383212"/>
                <a:gd name="connsiteY96" fmla="*/ 75868 h 386331"/>
                <a:gd name="connsiteX97" fmla="*/ 246042 w 383212"/>
                <a:gd name="connsiteY97" fmla="*/ 77956 h 386331"/>
                <a:gd name="connsiteX98" fmla="*/ 238984 w 383212"/>
                <a:gd name="connsiteY98" fmla="*/ 81498 h 386331"/>
                <a:gd name="connsiteX99" fmla="*/ 234979 w 383212"/>
                <a:gd name="connsiteY99" fmla="*/ 82120 h 386331"/>
                <a:gd name="connsiteX100" fmla="*/ 230472 w 383212"/>
                <a:gd name="connsiteY100" fmla="*/ 81432 h 386331"/>
                <a:gd name="connsiteX101" fmla="*/ 224022 w 383212"/>
                <a:gd name="connsiteY101" fmla="*/ 77903 h 386331"/>
                <a:gd name="connsiteX102" fmla="*/ 212338 w 383212"/>
                <a:gd name="connsiteY102" fmla="*/ 67739 h 386331"/>
                <a:gd name="connsiteX103" fmla="*/ 206535 w 383212"/>
                <a:gd name="connsiteY103" fmla="*/ 65638 h 386331"/>
                <a:gd name="connsiteX104" fmla="*/ 203654 w 383212"/>
                <a:gd name="connsiteY104" fmla="*/ 63510 h 386331"/>
                <a:gd name="connsiteX105" fmla="*/ 192088 w 383212"/>
                <a:gd name="connsiteY105" fmla="*/ 59174 h 386331"/>
                <a:gd name="connsiteX106" fmla="*/ 178461 w 383212"/>
                <a:gd name="connsiteY106" fmla="*/ 55434 h 386331"/>
                <a:gd name="connsiteX107" fmla="*/ 170570 w 383212"/>
                <a:gd name="connsiteY107" fmla="*/ 55077 h 386331"/>
                <a:gd name="connsiteX108" fmla="*/ 162733 w 383212"/>
                <a:gd name="connsiteY108" fmla="*/ 54033 h 386331"/>
                <a:gd name="connsiteX109" fmla="*/ 155754 w 383212"/>
                <a:gd name="connsiteY109" fmla="*/ 51323 h 386331"/>
                <a:gd name="connsiteX110" fmla="*/ 152714 w 383212"/>
                <a:gd name="connsiteY110" fmla="*/ 49473 h 386331"/>
                <a:gd name="connsiteX111" fmla="*/ 150044 w 383212"/>
                <a:gd name="connsiteY111" fmla="*/ 46525 h 386331"/>
                <a:gd name="connsiteX112" fmla="*/ 147625 w 383212"/>
                <a:gd name="connsiteY112" fmla="*/ 42996 h 386331"/>
                <a:gd name="connsiteX113" fmla="*/ 145603 w 383212"/>
                <a:gd name="connsiteY113" fmla="*/ 38000 h 386331"/>
                <a:gd name="connsiteX114" fmla="*/ 144334 w 383212"/>
                <a:gd name="connsiteY114" fmla="*/ 34141 h 386331"/>
                <a:gd name="connsiteX115" fmla="*/ 144175 w 383212"/>
                <a:gd name="connsiteY115" fmla="*/ 28840 h 386331"/>
                <a:gd name="connsiteX116" fmla="*/ 141915 w 383212"/>
                <a:gd name="connsiteY116" fmla="*/ 24558 h 386331"/>
                <a:gd name="connsiteX117" fmla="*/ 139748 w 383212"/>
                <a:gd name="connsiteY117" fmla="*/ 22324 h 386331"/>
                <a:gd name="connsiteX118" fmla="*/ 123939 w 383212"/>
                <a:gd name="connsiteY118" fmla="*/ 18941 h 386331"/>
                <a:gd name="connsiteX119" fmla="*/ 121798 w 383212"/>
                <a:gd name="connsiteY119" fmla="*/ 17830 h 386331"/>
                <a:gd name="connsiteX120" fmla="*/ 117331 w 383212"/>
                <a:gd name="connsiteY120" fmla="*/ 14143 h 386331"/>
                <a:gd name="connsiteX121" fmla="*/ 115388 w 383212"/>
                <a:gd name="connsiteY121" fmla="*/ 13336 h 386331"/>
                <a:gd name="connsiteX122" fmla="*/ 107761 w 383212"/>
                <a:gd name="connsiteY122" fmla="*/ 11023 h 386331"/>
                <a:gd name="connsiteX123" fmla="*/ 103307 w 383212"/>
                <a:gd name="connsiteY123" fmla="*/ 10825 h 386331"/>
                <a:gd name="connsiteX124" fmla="*/ 100664 w 383212"/>
                <a:gd name="connsiteY124" fmla="*/ 10111 h 386331"/>
                <a:gd name="connsiteX125" fmla="*/ 94650 w 383212"/>
                <a:gd name="connsiteY125" fmla="*/ 7560 h 386331"/>
                <a:gd name="connsiteX126" fmla="*/ 91200 w 383212"/>
                <a:gd name="connsiteY126" fmla="*/ 8049 h 386331"/>
                <a:gd name="connsiteX127" fmla="*/ 82093 w 383212"/>
                <a:gd name="connsiteY127" fmla="*/ 10759 h 386331"/>
                <a:gd name="connsiteX128" fmla="*/ 74335 w 383212"/>
                <a:gd name="connsiteY128" fmla="*/ 9966 h 386331"/>
                <a:gd name="connsiteX129" fmla="*/ 70845 w 383212"/>
                <a:gd name="connsiteY129" fmla="*/ 9146 h 386331"/>
                <a:gd name="connsiteX130" fmla="*/ 59756 w 383212"/>
                <a:gd name="connsiteY130" fmla="*/ 2498 h 386331"/>
                <a:gd name="connsiteX131" fmla="*/ 56055 w 383212"/>
                <a:gd name="connsiteY131" fmla="*/ 1784 h 386331"/>
                <a:gd name="connsiteX132" fmla="*/ 52434 w 383212"/>
                <a:gd name="connsiteY132" fmla="*/ 0 h 386331"/>
                <a:gd name="connsiteX133" fmla="*/ 52381 w 383212"/>
                <a:gd name="connsiteY133" fmla="*/ 753 h 386331"/>
                <a:gd name="connsiteX134" fmla="*/ 51548 w 383212"/>
                <a:gd name="connsiteY134" fmla="*/ 6120 h 386331"/>
                <a:gd name="connsiteX135" fmla="*/ 51363 w 383212"/>
                <a:gd name="connsiteY135" fmla="*/ 8049 h 386331"/>
                <a:gd name="connsiteX136" fmla="*/ 51244 w 383212"/>
                <a:gd name="connsiteY136" fmla="*/ 11314 h 386331"/>
                <a:gd name="connsiteX137" fmla="*/ 51257 w 383212"/>
                <a:gd name="connsiteY137" fmla="*/ 15226 h 386331"/>
                <a:gd name="connsiteX138" fmla="*/ 53147 w 383212"/>
                <a:gd name="connsiteY138" fmla="*/ 18544 h 386331"/>
                <a:gd name="connsiteX139" fmla="*/ 53200 w 383212"/>
                <a:gd name="connsiteY139" fmla="*/ 19998 h 386331"/>
                <a:gd name="connsiteX140" fmla="*/ 52473 w 383212"/>
                <a:gd name="connsiteY140" fmla="*/ 21690 h 386331"/>
                <a:gd name="connsiteX141" fmla="*/ 48984 w 383212"/>
                <a:gd name="connsiteY141" fmla="*/ 23619 h 386331"/>
                <a:gd name="connsiteX142" fmla="*/ 44477 w 383212"/>
                <a:gd name="connsiteY142" fmla="*/ 26104 h 386331"/>
                <a:gd name="connsiteX143" fmla="*/ 40591 w 383212"/>
                <a:gd name="connsiteY143" fmla="*/ 28470 h 386331"/>
                <a:gd name="connsiteX144" fmla="*/ 36335 w 383212"/>
                <a:gd name="connsiteY144" fmla="*/ 31061 h 386331"/>
                <a:gd name="connsiteX145" fmla="*/ 35039 w 383212"/>
                <a:gd name="connsiteY145" fmla="*/ 32740 h 386331"/>
                <a:gd name="connsiteX146" fmla="*/ 32925 w 383212"/>
                <a:gd name="connsiteY146" fmla="*/ 34035 h 386331"/>
                <a:gd name="connsiteX147" fmla="*/ 31167 w 383212"/>
                <a:gd name="connsiteY147" fmla="*/ 35317 h 386331"/>
                <a:gd name="connsiteX148" fmla="*/ 30836 w 383212"/>
                <a:gd name="connsiteY148" fmla="*/ 36546 h 386331"/>
                <a:gd name="connsiteX149" fmla="*/ 29607 w 383212"/>
                <a:gd name="connsiteY149" fmla="*/ 38899 h 386331"/>
                <a:gd name="connsiteX150" fmla="*/ 27981 w 383212"/>
                <a:gd name="connsiteY150" fmla="*/ 40762 h 386331"/>
                <a:gd name="connsiteX151" fmla="*/ 23937 w 383212"/>
                <a:gd name="connsiteY151" fmla="*/ 41648 h 386331"/>
                <a:gd name="connsiteX152" fmla="*/ 23183 w 383212"/>
                <a:gd name="connsiteY152" fmla="*/ 42203 h 386331"/>
                <a:gd name="connsiteX153" fmla="*/ 21307 w 383212"/>
                <a:gd name="connsiteY153" fmla="*/ 45019 h 386331"/>
                <a:gd name="connsiteX154" fmla="*/ 20448 w 383212"/>
                <a:gd name="connsiteY154" fmla="*/ 46115 h 386331"/>
                <a:gd name="connsiteX155" fmla="*/ 19364 w 383212"/>
                <a:gd name="connsiteY155" fmla="*/ 48429 h 386331"/>
                <a:gd name="connsiteX156" fmla="*/ 20725 w 383212"/>
                <a:gd name="connsiteY156" fmla="*/ 54416 h 386331"/>
                <a:gd name="connsiteX157" fmla="*/ 22404 w 383212"/>
                <a:gd name="connsiteY157" fmla="*/ 60562 h 386331"/>
                <a:gd name="connsiteX158" fmla="*/ 22721 w 383212"/>
                <a:gd name="connsiteY158" fmla="*/ 63140 h 386331"/>
                <a:gd name="connsiteX159" fmla="*/ 22694 w 383212"/>
                <a:gd name="connsiteY159" fmla="*/ 65267 h 386331"/>
                <a:gd name="connsiteX160" fmla="*/ 21743 w 383212"/>
                <a:gd name="connsiteY160" fmla="*/ 67567 h 386331"/>
                <a:gd name="connsiteX161" fmla="*/ 19575 w 383212"/>
                <a:gd name="connsiteY161" fmla="*/ 70872 h 386331"/>
                <a:gd name="connsiteX162" fmla="*/ 17989 w 383212"/>
                <a:gd name="connsiteY162" fmla="*/ 73277 h 386331"/>
                <a:gd name="connsiteX163" fmla="*/ 14922 w 383212"/>
                <a:gd name="connsiteY163" fmla="*/ 77639 h 386331"/>
                <a:gd name="connsiteX164" fmla="*/ 14024 w 383212"/>
                <a:gd name="connsiteY164" fmla="*/ 78710 h 386331"/>
                <a:gd name="connsiteX165" fmla="*/ 11922 w 383212"/>
                <a:gd name="connsiteY165" fmla="*/ 79978 h 386331"/>
                <a:gd name="connsiteX166" fmla="*/ 7865 w 383212"/>
                <a:gd name="connsiteY166" fmla="*/ 81657 h 386331"/>
                <a:gd name="connsiteX167" fmla="*/ 5009 w 383212"/>
                <a:gd name="connsiteY167" fmla="*/ 83151 h 386331"/>
                <a:gd name="connsiteX168" fmla="*/ 2657 w 383212"/>
                <a:gd name="connsiteY168" fmla="*/ 84565 h 386331"/>
                <a:gd name="connsiteX169" fmla="*/ 0 w 383212"/>
                <a:gd name="connsiteY169" fmla="*/ 86362 h 386331"/>
                <a:gd name="connsiteX170" fmla="*/ 1917 w 383212"/>
                <a:gd name="connsiteY170" fmla="*/ 89786 h 386331"/>
                <a:gd name="connsiteX171" fmla="*/ 5617 w 383212"/>
                <a:gd name="connsiteY171" fmla="*/ 95350 h 386331"/>
                <a:gd name="connsiteX172" fmla="*/ 7851 w 383212"/>
                <a:gd name="connsiteY172" fmla="*/ 99844 h 386331"/>
                <a:gd name="connsiteX173" fmla="*/ 8618 w 383212"/>
                <a:gd name="connsiteY173" fmla="*/ 101800 h 386331"/>
                <a:gd name="connsiteX174" fmla="*/ 10363 w 383212"/>
                <a:gd name="connsiteY174" fmla="*/ 107391 h 386331"/>
                <a:gd name="connsiteX175" fmla="*/ 11777 w 383212"/>
                <a:gd name="connsiteY175" fmla="*/ 112797 h 386331"/>
                <a:gd name="connsiteX176" fmla="*/ 12134 w 383212"/>
                <a:gd name="connsiteY176" fmla="*/ 114555 h 386331"/>
                <a:gd name="connsiteX177" fmla="*/ 12649 w 383212"/>
                <a:gd name="connsiteY177" fmla="*/ 118732 h 386331"/>
                <a:gd name="connsiteX178" fmla="*/ 11962 w 383212"/>
                <a:gd name="connsiteY178" fmla="*/ 130205 h 386331"/>
                <a:gd name="connsiteX179" fmla="*/ 12953 w 383212"/>
                <a:gd name="connsiteY179" fmla="*/ 144810 h 386331"/>
                <a:gd name="connsiteX180" fmla="*/ 14328 w 383212"/>
                <a:gd name="connsiteY180" fmla="*/ 152079 h 386331"/>
                <a:gd name="connsiteX181" fmla="*/ 12121 w 383212"/>
                <a:gd name="connsiteY181" fmla="*/ 158662 h 386331"/>
                <a:gd name="connsiteX182" fmla="*/ 10230 w 383212"/>
                <a:gd name="connsiteY182" fmla="*/ 164940 h 386331"/>
                <a:gd name="connsiteX183" fmla="*/ 10336 w 383212"/>
                <a:gd name="connsiteY183" fmla="*/ 168099 h 386331"/>
                <a:gd name="connsiteX184" fmla="*/ 11354 w 383212"/>
                <a:gd name="connsiteY184" fmla="*/ 173029 h 386331"/>
                <a:gd name="connsiteX185" fmla="*/ 12358 w 383212"/>
                <a:gd name="connsiteY185" fmla="*/ 176677 h 386331"/>
                <a:gd name="connsiteX186" fmla="*/ 13733 w 383212"/>
                <a:gd name="connsiteY186" fmla="*/ 178593 h 386331"/>
                <a:gd name="connsiteX187" fmla="*/ 13456 w 383212"/>
                <a:gd name="connsiteY187" fmla="*/ 184740 h 386331"/>
                <a:gd name="connsiteX188" fmla="*/ 12874 w 383212"/>
                <a:gd name="connsiteY188" fmla="*/ 186973 h 386331"/>
                <a:gd name="connsiteX189" fmla="*/ 8644 w 383212"/>
                <a:gd name="connsiteY189" fmla="*/ 190185 h 386331"/>
                <a:gd name="connsiteX190" fmla="*/ 3952 w 383212"/>
                <a:gd name="connsiteY190" fmla="*/ 193146 h 386331"/>
                <a:gd name="connsiteX191" fmla="*/ 2643 w 383212"/>
                <a:gd name="connsiteY191" fmla="*/ 195631 h 386331"/>
                <a:gd name="connsiteX192" fmla="*/ 2260 w 383212"/>
                <a:gd name="connsiteY192" fmla="*/ 198419 h 386331"/>
                <a:gd name="connsiteX193" fmla="*/ 2882 w 383212"/>
                <a:gd name="connsiteY193" fmla="*/ 200680 h 386331"/>
                <a:gd name="connsiteX194" fmla="*/ 6080 w 383212"/>
                <a:gd name="connsiteY194" fmla="*/ 205689 h 386331"/>
                <a:gd name="connsiteX195" fmla="*/ 10904 w 383212"/>
                <a:gd name="connsiteY195" fmla="*/ 213210 h 386331"/>
                <a:gd name="connsiteX196" fmla="*/ 16218 w 383212"/>
                <a:gd name="connsiteY196" fmla="*/ 221471 h 386331"/>
                <a:gd name="connsiteX197" fmla="*/ 16667 w 383212"/>
                <a:gd name="connsiteY197" fmla="*/ 223546 h 386331"/>
                <a:gd name="connsiteX198" fmla="*/ 16865 w 383212"/>
                <a:gd name="connsiteY198" fmla="*/ 229414 h 386331"/>
                <a:gd name="connsiteX199" fmla="*/ 19073 w 383212"/>
                <a:gd name="connsiteY199" fmla="*/ 236790 h 386331"/>
                <a:gd name="connsiteX200" fmla="*/ 21478 w 383212"/>
                <a:gd name="connsiteY200" fmla="*/ 240015 h 386331"/>
                <a:gd name="connsiteX201" fmla="*/ 22377 w 383212"/>
                <a:gd name="connsiteY201" fmla="*/ 242420 h 386331"/>
                <a:gd name="connsiteX202" fmla="*/ 24082 w 383212"/>
                <a:gd name="connsiteY202" fmla="*/ 244138 h 386331"/>
                <a:gd name="connsiteX203" fmla="*/ 25787 w 383212"/>
                <a:gd name="connsiteY203" fmla="*/ 245407 h 386331"/>
                <a:gd name="connsiteX204" fmla="*/ 26831 w 383212"/>
                <a:gd name="connsiteY204" fmla="*/ 245553 h 386331"/>
                <a:gd name="connsiteX205" fmla="*/ 32845 w 383212"/>
                <a:gd name="connsiteY205" fmla="*/ 243544 h 386331"/>
                <a:gd name="connsiteX206" fmla="*/ 43102 w 383212"/>
                <a:gd name="connsiteY206" fmla="*/ 246861 h 386331"/>
                <a:gd name="connsiteX207" fmla="*/ 52817 w 383212"/>
                <a:gd name="connsiteY207" fmla="*/ 250245 h 386331"/>
                <a:gd name="connsiteX208" fmla="*/ 53530 w 383212"/>
                <a:gd name="connsiteY208" fmla="*/ 250906 h 386331"/>
                <a:gd name="connsiteX209" fmla="*/ 55659 w 383212"/>
                <a:gd name="connsiteY209" fmla="*/ 255175 h 386331"/>
                <a:gd name="connsiteX210" fmla="*/ 59148 w 383212"/>
                <a:gd name="connsiteY210" fmla="*/ 262167 h 386331"/>
                <a:gd name="connsiteX211" fmla="*/ 61739 w 383212"/>
                <a:gd name="connsiteY211" fmla="*/ 267745 h 386331"/>
                <a:gd name="connsiteX212" fmla="*/ 64052 w 383212"/>
                <a:gd name="connsiteY212" fmla="*/ 272754 h 386331"/>
                <a:gd name="connsiteX213" fmla="*/ 76753 w 383212"/>
                <a:gd name="connsiteY213" fmla="*/ 276032 h 386331"/>
                <a:gd name="connsiteX214" fmla="*/ 88821 w 383212"/>
                <a:gd name="connsiteY214" fmla="*/ 279151 h 386331"/>
                <a:gd name="connsiteX215" fmla="*/ 100968 w 383212"/>
                <a:gd name="connsiteY215" fmla="*/ 282297 h 386331"/>
                <a:gd name="connsiteX216" fmla="*/ 103836 w 383212"/>
                <a:gd name="connsiteY216" fmla="*/ 284002 h 386331"/>
                <a:gd name="connsiteX217" fmla="*/ 110299 w 383212"/>
                <a:gd name="connsiteY217" fmla="*/ 290148 h 386331"/>
                <a:gd name="connsiteX218" fmla="*/ 118587 w 383212"/>
                <a:gd name="connsiteY218" fmla="*/ 298012 h 386331"/>
                <a:gd name="connsiteX219" fmla="*/ 118943 w 383212"/>
                <a:gd name="connsiteY219" fmla="*/ 298118 h 386331"/>
                <a:gd name="connsiteX220" fmla="*/ 119313 w 383212"/>
                <a:gd name="connsiteY220" fmla="*/ 298158 h 386331"/>
                <a:gd name="connsiteX221" fmla="*/ 127217 w 383212"/>
                <a:gd name="connsiteY221" fmla="*/ 293532 h 386331"/>
                <a:gd name="connsiteX222" fmla="*/ 137514 w 383212"/>
                <a:gd name="connsiteY222" fmla="*/ 287491 h 386331"/>
                <a:gd name="connsiteX223" fmla="*/ 137514 w 383212"/>
                <a:gd name="connsiteY223" fmla="*/ 287491 h 386331"/>
                <a:gd name="connsiteX224" fmla="*/ 146462 w 383212"/>
                <a:gd name="connsiteY224" fmla="*/ 282839 h 386331"/>
                <a:gd name="connsiteX225" fmla="*/ 153256 w 383212"/>
                <a:gd name="connsiteY225" fmla="*/ 279310 h 386331"/>
                <a:gd name="connsiteX226" fmla="*/ 161913 w 383212"/>
                <a:gd name="connsiteY226" fmla="*/ 274803 h 386331"/>
                <a:gd name="connsiteX227" fmla="*/ 170015 w 383212"/>
                <a:gd name="connsiteY227" fmla="*/ 279416 h 386331"/>
                <a:gd name="connsiteX228" fmla="*/ 181766 w 383212"/>
                <a:gd name="connsiteY228" fmla="*/ 286104 h 386331"/>
                <a:gd name="connsiteX229" fmla="*/ 193516 w 383212"/>
                <a:gd name="connsiteY229" fmla="*/ 292792 h 386331"/>
                <a:gd name="connsiteX230" fmla="*/ 205266 w 383212"/>
                <a:gd name="connsiteY230" fmla="*/ 299467 h 386331"/>
                <a:gd name="connsiteX231" fmla="*/ 217043 w 383212"/>
                <a:gd name="connsiteY231" fmla="*/ 306154 h 386331"/>
                <a:gd name="connsiteX232" fmla="*/ 228820 w 383212"/>
                <a:gd name="connsiteY232" fmla="*/ 312829 h 386331"/>
                <a:gd name="connsiteX233" fmla="*/ 240609 w 383212"/>
                <a:gd name="connsiteY233" fmla="*/ 319517 h 386331"/>
                <a:gd name="connsiteX234" fmla="*/ 252400 w 383212"/>
                <a:gd name="connsiteY234" fmla="*/ 326192 h 386331"/>
                <a:gd name="connsiteX235" fmla="*/ 264216 w 383212"/>
                <a:gd name="connsiteY235" fmla="*/ 332880 h 386331"/>
                <a:gd name="connsiteX236" fmla="*/ 276032 w 383212"/>
                <a:gd name="connsiteY236" fmla="*/ 339555 h 386331"/>
                <a:gd name="connsiteX237" fmla="*/ 287848 w 383212"/>
                <a:gd name="connsiteY237" fmla="*/ 346243 h 386331"/>
                <a:gd name="connsiteX238" fmla="*/ 299691 w 383212"/>
                <a:gd name="connsiteY238" fmla="*/ 352918 h 386331"/>
                <a:gd name="connsiteX239" fmla="*/ 311534 w 383212"/>
                <a:gd name="connsiteY239" fmla="*/ 359606 h 386331"/>
                <a:gd name="connsiteX240" fmla="*/ 323377 w 383212"/>
                <a:gd name="connsiteY240" fmla="*/ 366280 h 386331"/>
                <a:gd name="connsiteX241" fmla="*/ 335246 w 383212"/>
                <a:gd name="connsiteY241" fmla="*/ 372968 h 386331"/>
                <a:gd name="connsiteX242" fmla="*/ 347115 w 383212"/>
                <a:gd name="connsiteY242" fmla="*/ 379643 h 386331"/>
                <a:gd name="connsiteX243" fmla="*/ 358984 w 383212"/>
                <a:gd name="connsiteY243" fmla="*/ 386331 h 386331"/>
                <a:gd name="connsiteX244" fmla="*/ 358918 w 383212"/>
                <a:gd name="connsiteY244" fmla="*/ 382802 h 386331"/>
                <a:gd name="connsiteX245" fmla="*/ 358852 w 383212"/>
                <a:gd name="connsiteY245" fmla="*/ 379273 h 386331"/>
                <a:gd name="connsiteX246" fmla="*/ 358786 w 383212"/>
                <a:gd name="connsiteY246" fmla="*/ 375757 h 386331"/>
                <a:gd name="connsiteX247" fmla="*/ 358720 w 383212"/>
                <a:gd name="connsiteY247" fmla="*/ 372228 h 386331"/>
                <a:gd name="connsiteX248" fmla="*/ 364761 w 383212"/>
                <a:gd name="connsiteY248" fmla="*/ 372228 h 386331"/>
                <a:gd name="connsiteX249" fmla="*/ 370814 w 383212"/>
                <a:gd name="connsiteY249" fmla="*/ 372228 h 386331"/>
                <a:gd name="connsiteX250" fmla="*/ 376868 w 383212"/>
                <a:gd name="connsiteY250" fmla="*/ 372241 h 386331"/>
                <a:gd name="connsiteX251" fmla="*/ 382908 w 383212"/>
                <a:gd name="connsiteY251" fmla="*/ 372241 h 386331"/>
                <a:gd name="connsiteX252" fmla="*/ 382987 w 383212"/>
                <a:gd name="connsiteY252" fmla="*/ 372188 h 386331"/>
                <a:gd name="connsiteX253" fmla="*/ 383067 w 383212"/>
                <a:gd name="connsiteY253" fmla="*/ 372136 h 386331"/>
                <a:gd name="connsiteX254" fmla="*/ 383133 w 383212"/>
                <a:gd name="connsiteY254" fmla="*/ 372096 h 386331"/>
                <a:gd name="connsiteX255" fmla="*/ 383212 w 383212"/>
                <a:gd name="connsiteY255" fmla="*/ 372043 h 38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83212" h="386331">
                  <a:moveTo>
                    <a:pt x="382921" y="357967"/>
                  </a:moveTo>
                  <a:lnTo>
                    <a:pt x="382630" y="343890"/>
                  </a:lnTo>
                  <a:lnTo>
                    <a:pt x="382339" y="329814"/>
                  </a:lnTo>
                  <a:lnTo>
                    <a:pt x="382049" y="315750"/>
                  </a:lnTo>
                  <a:lnTo>
                    <a:pt x="381904" y="309406"/>
                  </a:lnTo>
                  <a:lnTo>
                    <a:pt x="381771" y="303062"/>
                  </a:lnTo>
                  <a:lnTo>
                    <a:pt x="381626" y="296717"/>
                  </a:lnTo>
                  <a:lnTo>
                    <a:pt x="381480" y="290373"/>
                  </a:lnTo>
                  <a:lnTo>
                    <a:pt x="381335" y="284029"/>
                  </a:lnTo>
                  <a:lnTo>
                    <a:pt x="381190" y="277684"/>
                  </a:lnTo>
                  <a:lnTo>
                    <a:pt x="381044" y="271340"/>
                  </a:lnTo>
                  <a:lnTo>
                    <a:pt x="380886" y="264995"/>
                  </a:lnTo>
                  <a:lnTo>
                    <a:pt x="380727" y="258651"/>
                  </a:lnTo>
                  <a:lnTo>
                    <a:pt x="380569" y="252307"/>
                  </a:lnTo>
                  <a:lnTo>
                    <a:pt x="380410" y="245949"/>
                  </a:lnTo>
                  <a:lnTo>
                    <a:pt x="380251" y="239605"/>
                  </a:lnTo>
                  <a:lnTo>
                    <a:pt x="380079" y="233260"/>
                  </a:lnTo>
                  <a:lnTo>
                    <a:pt x="379921" y="226903"/>
                  </a:lnTo>
                  <a:lnTo>
                    <a:pt x="379749" y="220559"/>
                  </a:lnTo>
                  <a:lnTo>
                    <a:pt x="379564" y="214201"/>
                  </a:lnTo>
                  <a:lnTo>
                    <a:pt x="379392" y="207857"/>
                  </a:lnTo>
                  <a:lnTo>
                    <a:pt x="379207" y="201499"/>
                  </a:lnTo>
                  <a:lnTo>
                    <a:pt x="379022" y="195155"/>
                  </a:lnTo>
                  <a:lnTo>
                    <a:pt x="378837" y="188797"/>
                  </a:lnTo>
                  <a:lnTo>
                    <a:pt x="378652" y="182453"/>
                  </a:lnTo>
                  <a:lnTo>
                    <a:pt x="378454" y="176095"/>
                  </a:lnTo>
                  <a:lnTo>
                    <a:pt x="378256" y="169751"/>
                  </a:lnTo>
                  <a:lnTo>
                    <a:pt x="378057" y="163393"/>
                  </a:lnTo>
                  <a:lnTo>
                    <a:pt x="377846" y="157049"/>
                  </a:lnTo>
                  <a:lnTo>
                    <a:pt x="377648" y="150705"/>
                  </a:lnTo>
                  <a:lnTo>
                    <a:pt x="377436" y="144360"/>
                  </a:lnTo>
                  <a:lnTo>
                    <a:pt x="377225" y="138016"/>
                  </a:lnTo>
                  <a:lnTo>
                    <a:pt x="377000" y="131672"/>
                  </a:lnTo>
                  <a:lnTo>
                    <a:pt x="376788" y="125341"/>
                  </a:lnTo>
                  <a:lnTo>
                    <a:pt x="376564" y="118996"/>
                  </a:lnTo>
                  <a:lnTo>
                    <a:pt x="376339" y="112665"/>
                  </a:lnTo>
                  <a:lnTo>
                    <a:pt x="376088" y="111475"/>
                  </a:lnTo>
                  <a:lnTo>
                    <a:pt x="374594" y="107180"/>
                  </a:lnTo>
                  <a:lnTo>
                    <a:pt x="373193" y="101708"/>
                  </a:lnTo>
                  <a:lnTo>
                    <a:pt x="371620" y="94993"/>
                  </a:lnTo>
                  <a:lnTo>
                    <a:pt x="371369" y="92812"/>
                  </a:lnTo>
                  <a:lnTo>
                    <a:pt x="368911" y="85900"/>
                  </a:lnTo>
                  <a:lnTo>
                    <a:pt x="368633" y="83944"/>
                  </a:lnTo>
                  <a:lnTo>
                    <a:pt x="369135" y="82556"/>
                  </a:lnTo>
                  <a:lnTo>
                    <a:pt x="372532" y="76727"/>
                  </a:lnTo>
                  <a:lnTo>
                    <a:pt x="373510" y="73898"/>
                  </a:lnTo>
                  <a:lnTo>
                    <a:pt x="374304" y="70515"/>
                  </a:lnTo>
                  <a:lnTo>
                    <a:pt x="374488" y="67752"/>
                  </a:lnTo>
                  <a:lnTo>
                    <a:pt x="373259" y="63536"/>
                  </a:lnTo>
                  <a:lnTo>
                    <a:pt x="371871" y="59743"/>
                  </a:lnTo>
                  <a:lnTo>
                    <a:pt x="371290" y="55870"/>
                  </a:lnTo>
                  <a:lnTo>
                    <a:pt x="370973" y="52050"/>
                  </a:lnTo>
                  <a:lnTo>
                    <a:pt x="372704" y="49446"/>
                  </a:lnTo>
                  <a:lnTo>
                    <a:pt x="374819" y="47014"/>
                  </a:lnTo>
                  <a:lnTo>
                    <a:pt x="375572" y="45521"/>
                  </a:lnTo>
                  <a:lnTo>
                    <a:pt x="376815" y="43842"/>
                  </a:lnTo>
                  <a:lnTo>
                    <a:pt x="377700" y="43049"/>
                  </a:lnTo>
                  <a:lnTo>
                    <a:pt x="376788" y="41436"/>
                  </a:lnTo>
                  <a:lnTo>
                    <a:pt x="374436" y="36625"/>
                  </a:lnTo>
                  <a:lnTo>
                    <a:pt x="372585" y="34643"/>
                  </a:lnTo>
                  <a:lnTo>
                    <a:pt x="370827" y="33784"/>
                  </a:lnTo>
                  <a:lnTo>
                    <a:pt x="366161" y="32885"/>
                  </a:lnTo>
                  <a:lnTo>
                    <a:pt x="361324" y="33427"/>
                  </a:lnTo>
                  <a:lnTo>
                    <a:pt x="352984" y="33070"/>
                  </a:lnTo>
                  <a:lnTo>
                    <a:pt x="350790" y="32290"/>
                  </a:lnTo>
                  <a:lnTo>
                    <a:pt x="347340" y="29752"/>
                  </a:lnTo>
                  <a:lnTo>
                    <a:pt x="344908" y="28867"/>
                  </a:lnTo>
                  <a:lnTo>
                    <a:pt x="332695" y="27320"/>
                  </a:lnTo>
                  <a:lnTo>
                    <a:pt x="328280" y="24003"/>
                  </a:lnTo>
                  <a:lnTo>
                    <a:pt x="328320" y="22139"/>
                  </a:lnTo>
                  <a:lnTo>
                    <a:pt x="328717" y="20712"/>
                  </a:lnTo>
                  <a:lnTo>
                    <a:pt x="327620" y="15901"/>
                  </a:lnTo>
                  <a:lnTo>
                    <a:pt x="323417" y="13971"/>
                  </a:lnTo>
                  <a:lnTo>
                    <a:pt x="319504" y="12464"/>
                  </a:lnTo>
                  <a:lnTo>
                    <a:pt x="313966" y="10957"/>
                  </a:lnTo>
                  <a:lnTo>
                    <a:pt x="309538" y="8538"/>
                  </a:lnTo>
                  <a:lnTo>
                    <a:pt x="305877" y="7455"/>
                  </a:lnTo>
                  <a:lnTo>
                    <a:pt x="297629" y="7719"/>
                  </a:lnTo>
                  <a:lnTo>
                    <a:pt x="294788" y="6767"/>
                  </a:lnTo>
                  <a:lnTo>
                    <a:pt x="292765" y="6913"/>
                  </a:lnTo>
                  <a:lnTo>
                    <a:pt x="287888" y="10812"/>
                  </a:lnTo>
                  <a:lnTo>
                    <a:pt x="285390" y="11420"/>
                  </a:lnTo>
                  <a:lnTo>
                    <a:pt x="279310" y="11486"/>
                  </a:lnTo>
                  <a:lnTo>
                    <a:pt x="269000" y="16998"/>
                  </a:lnTo>
                  <a:lnTo>
                    <a:pt x="263172" y="21201"/>
                  </a:lnTo>
                  <a:lnTo>
                    <a:pt x="257409" y="27175"/>
                  </a:lnTo>
                  <a:lnTo>
                    <a:pt x="255347" y="30294"/>
                  </a:lnTo>
                  <a:lnTo>
                    <a:pt x="254065" y="33361"/>
                  </a:lnTo>
                  <a:lnTo>
                    <a:pt x="253074" y="38476"/>
                  </a:lnTo>
                  <a:lnTo>
                    <a:pt x="254104" y="45825"/>
                  </a:lnTo>
                  <a:lnTo>
                    <a:pt x="255611" y="49922"/>
                  </a:lnTo>
                  <a:lnTo>
                    <a:pt x="257700" y="53015"/>
                  </a:lnTo>
                  <a:lnTo>
                    <a:pt x="258665" y="55976"/>
                  </a:lnTo>
                  <a:lnTo>
                    <a:pt x="258982" y="59254"/>
                  </a:lnTo>
                  <a:lnTo>
                    <a:pt x="258122" y="62492"/>
                  </a:lnTo>
                  <a:lnTo>
                    <a:pt x="255889" y="67078"/>
                  </a:lnTo>
                  <a:lnTo>
                    <a:pt x="248936" y="75868"/>
                  </a:lnTo>
                  <a:lnTo>
                    <a:pt x="246042" y="77956"/>
                  </a:lnTo>
                  <a:lnTo>
                    <a:pt x="238984" y="81498"/>
                  </a:lnTo>
                  <a:lnTo>
                    <a:pt x="234979" y="82120"/>
                  </a:lnTo>
                  <a:lnTo>
                    <a:pt x="230472" y="81432"/>
                  </a:lnTo>
                  <a:lnTo>
                    <a:pt x="224022" y="77903"/>
                  </a:lnTo>
                  <a:lnTo>
                    <a:pt x="212338" y="67739"/>
                  </a:lnTo>
                  <a:lnTo>
                    <a:pt x="206535" y="65638"/>
                  </a:lnTo>
                  <a:lnTo>
                    <a:pt x="203654" y="63510"/>
                  </a:lnTo>
                  <a:lnTo>
                    <a:pt x="192088" y="59174"/>
                  </a:lnTo>
                  <a:lnTo>
                    <a:pt x="178461" y="55434"/>
                  </a:lnTo>
                  <a:lnTo>
                    <a:pt x="170570" y="55077"/>
                  </a:lnTo>
                  <a:lnTo>
                    <a:pt x="162733" y="54033"/>
                  </a:lnTo>
                  <a:lnTo>
                    <a:pt x="155754" y="51323"/>
                  </a:lnTo>
                  <a:lnTo>
                    <a:pt x="152714" y="49473"/>
                  </a:lnTo>
                  <a:lnTo>
                    <a:pt x="150044" y="46525"/>
                  </a:lnTo>
                  <a:lnTo>
                    <a:pt x="147625" y="42996"/>
                  </a:lnTo>
                  <a:lnTo>
                    <a:pt x="145603" y="38000"/>
                  </a:lnTo>
                  <a:lnTo>
                    <a:pt x="144334" y="34141"/>
                  </a:lnTo>
                  <a:lnTo>
                    <a:pt x="144175" y="28840"/>
                  </a:lnTo>
                  <a:lnTo>
                    <a:pt x="141915" y="24558"/>
                  </a:lnTo>
                  <a:lnTo>
                    <a:pt x="139748" y="22324"/>
                  </a:lnTo>
                  <a:lnTo>
                    <a:pt x="123939" y="18941"/>
                  </a:lnTo>
                  <a:lnTo>
                    <a:pt x="121798" y="17830"/>
                  </a:lnTo>
                  <a:lnTo>
                    <a:pt x="117331" y="14143"/>
                  </a:lnTo>
                  <a:lnTo>
                    <a:pt x="115388" y="13336"/>
                  </a:lnTo>
                  <a:lnTo>
                    <a:pt x="107761" y="11023"/>
                  </a:lnTo>
                  <a:lnTo>
                    <a:pt x="103307" y="10825"/>
                  </a:lnTo>
                  <a:lnTo>
                    <a:pt x="100664" y="10111"/>
                  </a:lnTo>
                  <a:lnTo>
                    <a:pt x="94650" y="7560"/>
                  </a:lnTo>
                  <a:lnTo>
                    <a:pt x="91200" y="8049"/>
                  </a:lnTo>
                  <a:lnTo>
                    <a:pt x="82093" y="10759"/>
                  </a:lnTo>
                  <a:lnTo>
                    <a:pt x="74335" y="9966"/>
                  </a:lnTo>
                  <a:lnTo>
                    <a:pt x="70845" y="9146"/>
                  </a:lnTo>
                  <a:lnTo>
                    <a:pt x="59756" y="2498"/>
                  </a:lnTo>
                  <a:lnTo>
                    <a:pt x="56055" y="1784"/>
                  </a:lnTo>
                  <a:lnTo>
                    <a:pt x="52434" y="0"/>
                  </a:lnTo>
                  <a:lnTo>
                    <a:pt x="52381" y="753"/>
                  </a:lnTo>
                  <a:lnTo>
                    <a:pt x="51548" y="6120"/>
                  </a:lnTo>
                  <a:lnTo>
                    <a:pt x="51363" y="8049"/>
                  </a:lnTo>
                  <a:lnTo>
                    <a:pt x="51244" y="11314"/>
                  </a:lnTo>
                  <a:lnTo>
                    <a:pt x="51257" y="15226"/>
                  </a:lnTo>
                  <a:lnTo>
                    <a:pt x="53147" y="18544"/>
                  </a:lnTo>
                  <a:lnTo>
                    <a:pt x="53200" y="19998"/>
                  </a:lnTo>
                  <a:lnTo>
                    <a:pt x="52473" y="21690"/>
                  </a:lnTo>
                  <a:lnTo>
                    <a:pt x="48984" y="23619"/>
                  </a:lnTo>
                  <a:lnTo>
                    <a:pt x="44477" y="26104"/>
                  </a:lnTo>
                  <a:lnTo>
                    <a:pt x="40591" y="28470"/>
                  </a:lnTo>
                  <a:lnTo>
                    <a:pt x="36335" y="31061"/>
                  </a:lnTo>
                  <a:lnTo>
                    <a:pt x="35039" y="32740"/>
                  </a:lnTo>
                  <a:lnTo>
                    <a:pt x="32925" y="34035"/>
                  </a:lnTo>
                  <a:lnTo>
                    <a:pt x="31167" y="35317"/>
                  </a:lnTo>
                  <a:lnTo>
                    <a:pt x="30836" y="36546"/>
                  </a:lnTo>
                  <a:lnTo>
                    <a:pt x="29607" y="38899"/>
                  </a:lnTo>
                  <a:lnTo>
                    <a:pt x="27981" y="40762"/>
                  </a:lnTo>
                  <a:lnTo>
                    <a:pt x="23937" y="41648"/>
                  </a:lnTo>
                  <a:lnTo>
                    <a:pt x="23183" y="42203"/>
                  </a:lnTo>
                  <a:lnTo>
                    <a:pt x="21307" y="45019"/>
                  </a:lnTo>
                  <a:lnTo>
                    <a:pt x="20448" y="46115"/>
                  </a:lnTo>
                  <a:lnTo>
                    <a:pt x="19364" y="48429"/>
                  </a:lnTo>
                  <a:lnTo>
                    <a:pt x="20725" y="54416"/>
                  </a:lnTo>
                  <a:lnTo>
                    <a:pt x="22404" y="60562"/>
                  </a:lnTo>
                  <a:lnTo>
                    <a:pt x="22721" y="63140"/>
                  </a:lnTo>
                  <a:lnTo>
                    <a:pt x="22694" y="65267"/>
                  </a:lnTo>
                  <a:lnTo>
                    <a:pt x="21743" y="67567"/>
                  </a:lnTo>
                  <a:lnTo>
                    <a:pt x="19575" y="70872"/>
                  </a:lnTo>
                  <a:lnTo>
                    <a:pt x="17989" y="73277"/>
                  </a:lnTo>
                  <a:lnTo>
                    <a:pt x="14922" y="77639"/>
                  </a:lnTo>
                  <a:lnTo>
                    <a:pt x="14024" y="78710"/>
                  </a:lnTo>
                  <a:lnTo>
                    <a:pt x="11922" y="79978"/>
                  </a:lnTo>
                  <a:lnTo>
                    <a:pt x="7865" y="81657"/>
                  </a:lnTo>
                  <a:lnTo>
                    <a:pt x="5009" y="83151"/>
                  </a:lnTo>
                  <a:lnTo>
                    <a:pt x="2657" y="84565"/>
                  </a:lnTo>
                  <a:lnTo>
                    <a:pt x="0" y="86362"/>
                  </a:lnTo>
                  <a:lnTo>
                    <a:pt x="1917" y="89786"/>
                  </a:lnTo>
                  <a:lnTo>
                    <a:pt x="5617" y="95350"/>
                  </a:lnTo>
                  <a:lnTo>
                    <a:pt x="7851" y="99844"/>
                  </a:lnTo>
                  <a:lnTo>
                    <a:pt x="8618" y="101800"/>
                  </a:lnTo>
                  <a:lnTo>
                    <a:pt x="10363" y="107391"/>
                  </a:lnTo>
                  <a:lnTo>
                    <a:pt x="11777" y="112797"/>
                  </a:lnTo>
                  <a:lnTo>
                    <a:pt x="12134" y="114555"/>
                  </a:lnTo>
                  <a:lnTo>
                    <a:pt x="12649" y="118732"/>
                  </a:lnTo>
                  <a:lnTo>
                    <a:pt x="11962" y="130205"/>
                  </a:lnTo>
                  <a:lnTo>
                    <a:pt x="12953" y="144810"/>
                  </a:lnTo>
                  <a:lnTo>
                    <a:pt x="14328" y="152079"/>
                  </a:lnTo>
                  <a:lnTo>
                    <a:pt x="12121" y="158662"/>
                  </a:lnTo>
                  <a:lnTo>
                    <a:pt x="10230" y="164940"/>
                  </a:lnTo>
                  <a:lnTo>
                    <a:pt x="10336" y="168099"/>
                  </a:lnTo>
                  <a:lnTo>
                    <a:pt x="11354" y="173029"/>
                  </a:lnTo>
                  <a:lnTo>
                    <a:pt x="12358" y="176677"/>
                  </a:lnTo>
                  <a:lnTo>
                    <a:pt x="13733" y="178593"/>
                  </a:lnTo>
                  <a:lnTo>
                    <a:pt x="13456" y="184740"/>
                  </a:lnTo>
                  <a:lnTo>
                    <a:pt x="12874" y="186973"/>
                  </a:lnTo>
                  <a:lnTo>
                    <a:pt x="8644" y="190185"/>
                  </a:lnTo>
                  <a:lnTo>
                    <a:pt x="3952" y="193146"/>
                  </a:lnTo>
                  <a:lnTo>
                    <a:pt x="2643" y="195631"/>
                  </a:lnTo>
                  <a:lnTo>
                    <a:pt x="2260" y="198419"/>
                  </a:lnTo>
                  <a:lnTo>
                    <a:pt x="2882" y="200680"/>
                  </a:lnTo>
                  <a:lnTo>
                    <a:pt x="6080" y="205689"/>
                  </a:lnTo>
                  <a:lnTo>
                    <a:pt x="10904" y="213210"/>
                  </a:lnTo>
                  <a:lnTo>
                    <a:pt x="16218" y="221471"/>
                  </a:lnTo>
                  <a:lnTo>
                    <a:pt x="16667" y="223546"/>
                  </a:lnTo>
                  <a:lnTo>
                    <a:pt x="16865" y="229414"/>
                  </a:lnTo>
                  <a:lnTo>
                    <a:pt x="19073" y="236790"/>
                  </a:lnTo>
                  <a:lnTo>
                    <a:pt x="21478" y="240015"/>
                  </a:lnTo>
                  <a:lnTo>
                    <a:pt x="22377" y="242420"/>
                  </a:lnTo>
                  <a:lnTo>
                    <a:pt x="24082" y="244138"/>
                  </a:lnTo>
                  <a:lnTo>
                    <a:pt x="25787" y="245407"/>
                  </a:lnTo>
                  <a:lnTo>
                    <a:pt x="26831" y="245553"/>
                  </a:lnTo>
                  <a:lnTo>
                    <a:pt x="32845" y="243544"/>
                  </a:lnTo>
                  <a:lnTo>
                    <a:pt x="43102" y="246861"/>
                  </a:lnTo>
                  <a:lnTo>
                    <a:pt x="52817" y="250245"/>
                  </a:lnTo>
                  <a:lnTo>
                    <a:pt x="53530" y="250906"/>
                  </a:lnTo>
                  <a:lnTo>
                    <a:pt x="55659" y="255175"/>
                  </a:lnTo>
                  <a:lnTo>
                    <a:pt x="59148" y="262167"/>
                  </a:lnTo>
                  <a:lnTo>
                    <a:pt x="61739" y="267745"/>
                  </a:lnTo>
                  <a:lnTo>
                    <a:pt x="64052" y="272754"/>
                  </a:lnTo>
                  <a:lnTo>
                    <a:pt x="76753" y="276032"/>
                  </a:lnTo>
                  <a:lnTo>
                    <a:pt x="88821" y="279151"/>
                  </a:lnTo>
                  <a:lnTo>
                    <a:pt x="100968" y="282297"/>
                  </a:lnTo>
                  <a:lnTo>
                    <a:pt x="103836" y="284002"/>
                  </a:lnTo>
                  <a:lnTo>
                    <a:pt x="110299" y="290148"/>
                  </a:lnTo>
                  <a:lnTo>
                    <a:pt x="118587" y="298012"/>
                  </a:lnTo>
                  <a:lnTo>
                    <a:pt x="118943" y="298118"/>
                  </a:lnTo>
                  <a:lnTo>
                    <a:pt x="119313" y="298158"/>
                  </a:lnTo>
                  <a:lnTo>
                    <a:pt x="127217" y="293532"/>
                  </a:lnTo>
                  <a:lnTo>
                    <a:pt x="137514" y="287491"/>
                  </a:lnTo>
                  <a:lnTo>
                    <a:pt x="137514" y="287491"/>
                  </a:lnTo>
                  <a:lnTo>
                    <a:pt x="146462" y="282839"/>
                  </a:lnTo>
                  <a:lnTo>
                    <a:pt x="153256" y="279310"/>
                  </a:lnTo>
                  <a:lnTo>
                    <a:pt x="161913" y="274803"/>
                  </a:lnTo>
                  <a:lnTo>
                    <a:pt x="170015" y="279416"/>
                  </a:lnTo>
                  <a:lnTo>
                    <a:pt x="181766" y="286104"/>
                  </a:lnTo>
                  <a:lnTo>
                    <a:pt x="193516" y="292792"/>
                  </a:lnTo>
                  <a:lnTo>
                    <a:pt x="205266" y="299467"/>
                  </a:lnTo>
                  <a:lnTo>
                    <a:pt x="217043" y="306154"/>
                  </a:lnTo>
                  <a:lnTo>
                    <a:pt x="228820" y="312829"/>
                  </a:lnTo>
                  <a:lnTo>
                    <a:pt x="240609" y="319517"/>
                  </a:lnTo>
                  <a:lnTo>
                    <a:pt x="252400" y="326192"/>
                  </a:lnTo>
                  <a:lnTo>
                    <a:pt x="264216" y="332880"/>
                  </a:lnTo>
                  <a:lnTo>
                    <a:pt x="276032" y="339555"/>
                  </a:lnTo>
                  <a:lnTo>
                    <a:pt x="287848" y="346243"/>
                  </a:lnTo>
                  <a:lnTo>
                    <a:pt x="299691" y="352918"/>
                  </a:lnTo>
                  <a:lnTo>
                    <a:pt x="311534" y="359606"/>
                  </a:lnTo>
                  <a:lnTo>
                    <a:pt x="323377" y="366280"/>
                  </a:lnTo>
                  <a:lnTo>
                    <a:pt x="335246" y="372968"/>
                  </a:lnTo>
                  <a:lnTo>
                    <a:pt x="347115" y="379643"/>
                  </a:lnTo>
                  <a:lnTo>
                    <a:pt x="358984" y="386331"/>
                  </a:lnTo>
                  <a:lnTo>
                    <a:pt x="358918" y="382802"/>
                  </a:lnTo>
                  <a:lnTo>
                    <a:pt x="358852" y="379273"/>
                  </a:lnTo>
                  <a:lnTo>
                    <a:pt x="358786" y="375757"/>
                  </a:lnTo>
                  <a:lnTo>
                    <a:pt x="358720" y="372228"/>
                  </a:lnTo>
                  <a:lnTo>
                    <a:pt x="364761" y="372228"/>
                  </a:lnTo>
                  <a:lnTo>
                    <a:pt x="370814" y="372228"/>
                  </a:lnTo>
                  <a:lnTo>
                    <a:pt x="376868" y="372241"/>
                  </a:lnTo>
                  <a:lnTo>
                    <a:pt x="382908" y="372241"/>
                  </a:lnTo>
                  <a:lnTo>
                    <a:pt x="382987" y="372188"/>
                  </a:lnTo>
                  <a:lnTo>
                    <a:pt x="383067" y="372136"/>
                  </a:lnTo>
                  <a:lnTo>
                    <a:pt x="383133" y="372096"/>
                  </a:lnTo>
                  <a:lnTo>
                    <a:pt x="383212" y="37204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308" name="Volný tvar: obrazec 135">
              <a:extLst>
                <a:ext uri="{FF2B5EF4-FFF2-40B4-BE49-F238E27FC236}">
                  <a16:creationId xmlns:a16="http://schemas.microsoft.com/office/drawing/2014/main" id="{1986A483-57C8-F6B3-F9B0-75063DCFCD73}"/>
                </a:ext>
              </a:extLst>
            </p:cNvPr>
            <p:cNvSpPr/>
            <p:nvPr/>
          </p:nvSpPr>
          <p:spPr>
            <a:xfrm>
              <a:off x="2958655" y="4632323"/>
              <a:ext cx="108394" cy="125751"/>
            </a:xfrm>
            <a:custGeom>
              <a:avLst/>
              <a:gdLst>
                <a:gd name="connsiteX0" fmla="*/ 101377 w 101945"/>
                <a:gd name="connsiteY0" fmla="*/ 81551 h 118269"/>
                <a:gd name="connsiteX1" fmla="*/ 100651 w 101945"/>
                <a:gd name="connsiteY1" fmla="*/ 76185 h 118269"/>
                <a:gd name="connsiteX2" fmla="*/ 100280 w 101945"/>
                <a:gd name="connsiteY2" fmla="*/ 75828 h 118269"/>
                <a:gd name="connsiteX3" fmla="*/ 99950 w 101945"/>
                <a:gd name="connsiteY3" fmla="*/ 76066 h 118269"/>
                <a:gd name="connsiteX4" fmla="*/ 99170 w 101945"/>
                <a:gd name="connsiteY4" fmla="*/ 76159 h 118269"/>
                <a:gd name="connsiteX5" fmla="*/ 96143 w 101945"/>
                <a:gd name="connsiteY5" fmla="*/ 74308 h 118269"/>
                <a:gd name="connsiteX6" fmla="*/ 93804 w 101945"/>
                <a:gd name="connsiteY6" fmla="*/ 73978 h 118269"/>
                <a:gd name="connsiteX7" fmla="*/ 92165 w 101945"/>
                <a:gd name="connsiteY7" fmla="*/ 72405 h 118269"/>
                <a:gd name="connsiteX8" fmla="*/ 92072 w 101945"/>
                <a:gd name="connsiteY8" fmla="*/ 70594 h 118269"/>
                <a:gd name="connsiteX9" fmla="*/ 91279 w 101945"/>
                <a:gd name="connsiteY9" fmla="*/ 69537 h 118269"/>
                <a:gd name="connsiteX10" fmla="*/ 90738 w 101945"/>
                <a:gd name="connsiteY10" fmla="*/ 67448 h 118269"/>
                <a:gd name="connsiteX11" fmla="*/ 89931 w 101945"/>
                <a:gd name="connsiteY11" fmla="*/ 65056 h 118269"/>
                <a:gd name="connsiteX12" fmla="*/ 87631 w 101945"/>
                <a:gd name="connsiteY12" fmla="*/ 63615 h 118269"/>
                <a:gd name="connsiteX13" fmla="*/ 85464 w 101945"/>
                <a:gd name="connsiteY13" fmla="*/ 63272 h 118269"/>
                <a:gd name="connsiteX14" fmla="*/ 83917 w 101945"/>
                <a:gd name="connsiteY14" fmla="*/ 63576 h 118269"/>
                <a:gd name="connsiteX15" fmla="*/ 82093 w 101945"/>
                <a:gd name="connsiteY15" fmla="*/ 63483 h 118269"/>
                <a:gd name="connsiteX16" fmla="*/ 80031 w 101945"/>
                <a:gd name="connsiteY16" fmla="*/ 62677 h 118269"/>
                <a:gd name="connsiteX17" fmla="*/ 78604 w 101945"/>
                <a:gd name="connsiteY17" fmla="*/ 61778 h 118269"/>
                <a:gd name="connsiteX18" fmla="*/ 77269 w 101945"/>
                <a:gd name="connsiteY18" fmla="*/ 60020 h 118269"/>
                <a:gd name="connsiteX19" fmla="*/ 76013 w 101945"/>
                <a:gd name="connsiteY19" fmla="*/ 58632 h 118269"/>
                <a:gd name="connsiteX20" fmla="*/ 75009 w 101945"/>
                <a:gd name="connsiteY20" fmla="*/ 58804 h 118269"/>
                <a:gd name="connsiteX21" fmla="*/ 73780 w 101945"/>
                <a:gd name="connsiteY21" fmla="*/ 58474 h 118269"/>
                <a:gd name="connsiteX22" fmla="*/ 72590 w 101945"/>
                <a:gd name="connsiteY22" fmla="*/ 57839 h 118269"/>
                <a:gd name="connsiteX23" fmla="*/ 72207 w 101945"/>
                <a:gd name="connsiteY23" fmla="*/ 57350 h 118269"/>
                <a:gd name="connsiteX24" fmla="*/ 77295 w 101945"/>
                <a:gd name="connsiteY24" fmla="*/ 51773 h 118269"/>
                <a:gd name="connsiteX25" fmla="*/ 79040 w 101945"/>
                <a:gd name="connsiteY25" fmla="*/ 49050 h 118269"/>
                <a:gd name="connsiteX26" fmla="*/ 79238 w 101945"/>
                <a:gd name="connsiteY26" fmla="*/ 47384 h 118269"/>
                <a:gd name="connsiteX27" fmla="*/ 79265 w 101945"/>
                <a:gd name="connsiteY27" fmla="*/ 45706 h 118269"/>
                <a:gd name="connsiteX28" fmla="*/ 79833 w 101945"/>
                <a:gd name="connsiteY28" fmla="*/ 43988 h 118269"/>
                <a:gd name="connsiteX29" fmla="*/ 80005 w 101945"/>
                <a:gd name="connsiteY29" fmla="*/ 41357 h 118269"/>
                <a:gd name="connsiteX30" fmla="*/ 77322 w 101945"/>
                <a:gd name="connsiteY30" fmla="*/ 31814 h 118269"/>
                <a:gd name="connsiteX31" fmla="*/ 76634 w 101945"/>
                <a:gd name="connsiteY31" fmla="*/ 28854 h 118269"/>
                <a:gd name="connsiteX32" fmla="*/ 75894 w 101945"/>
                <a:gd name="connsiteY32" fmla="*/ 27995 h 118269"/>
                <a:gd name="connsiteX33" fmla="*/ 75432 w 101945"/>
                <a:gd name="connsiteY33" fmla="*/ 27664 h 118269"/>
                <a:gd name="connsiteX34" fmla="*/ 74546 w 101945"/>
                <a:gd name="connsiteY34" fmla="*/ 26897 h 118269"/>
                <a:gd name="connsiteX35" fmla="*/ 73502 w 101945"/>
                <a:gd name="connsiteY35" fmla="*/ 25787 h 118269"/>
                <a:gd name="connsiteX36" fmla="*/ 73158 w 101945"/>
                <a:gd name="connsiteY36" fmla="*/ 24320 h 118269"/>
                <a:gd name="connsiteX37" fmla="*/ 72458 w 101945"/>
                <a:gd name="connsiteY37" fmla="*/ 24016 h 118269"/>
                <a:gd name="connsiteX38" fmla="*/ 71149 w 101945"/>
                <a:gd name="connsiteY38" fmla="*/ 24003 h 118269"/>
                <a:gd name="connsiteX39" fmla="*/ 69933 w 101945"/>
                <a:gd name="connsiteY39" fmla="*/ 24836 h 118269"/>
                <a:gd name="connsiteX40" fmla="*/ 69391 w 101945"/>
                <a:gd name="connsiteY40" fmla="*/ 26342 h 118269"/>
                <a:gd name="connsiteX41" fmla="*/ 69299 w 101945"/>
                <a:gd name="connsiteY41" fmla="*/ 28087 h 118269"/>
                <a:gd name="connsiteX42" fmla="*/ 69087 w 101945"/>
                <a:gd name="connsiteY42" fmla="*/ 29435 h 118269"/>
                <a:gd name="connsiteX43" fmla="*/ 68360 w 101945"/>
                <a:gd name="connsiteY43" fmla="*/ 30255 h 118269"/>
                <a:gd name="connsiteX44" fmla="*/ 66880 w 101945"/>
                <a:gd name="connsiteY44" fmla="*/ 32369 h 118269"/>
                <a:gd name="connsiteX45" fmla="*/ 66166 w 101945"/>
                <a:gd name="connsiteY45" fmla="*/ 34326 h 118269"/>
                <a:gd name="connsiteX46" fmla="*/ 65294 w 101945"/>
                <a:gd name="connsiteY46" fmla="*/ 36017 h 118269"/>
                <a:gd name="connsiteX47" fmla="*/ 64091 w 101945"/>
                <a:gd name="connsiteY47" fmla="*/ 35925 h 118269"/>
                <a:gd name="connsiteX48" fmla="*/ 63523 w 101945"/>
                <a:gd name="connsiteY48" fmla="*/ 35687 h 118269"/>
                <a:gd name="connsiteX49" fmla="*/ 63139 w 101945"/>
                <a:gd name="connsiteY49" fmla="*/ 36136 h 118269"/>
                <a:gd name="connsiteX50" fmla="*/ 61236 w 101945"/>
                <a:gd name="connsiteY50" fmla="*/ 37075 h 118269"/>
                <a:gd name="connsiteX51" fmla="*/ 59611 w 101945"/>
                <a:gd name="connsiteY51" fmla="*/ 37339 h 118269"/>
                <a:gd name="connsiteX52" fmla="*/ 59188 w 101945"/>
                <a:gd name="connsiteY52" fmla="*/ 36361 h 118269"/>
                <a:gd name="connsiteX53" fmla="*/ 58249 w 101945"/>
                <a:gd name="connsiteY53" fmla="*/ 35581 h 118269"/>
                <a:gd name="connsiteX54" fmla="*/ 57218 w 101945"/>
                <a:gd name="connsiteY54" fmla="*/ 34035 h 118269"/>
                <a:gd name="connsiteX55" fmla="*/ 56029 w 101945"/>
                <a:gd name="connsiteY55" fmla="*/ 32779 h 118269"/>
                <a:gd name="connsiteX56" fmla="*/ 53755 w 101945"/>
                <a:gd name="connsiteY56" fmla="*/ 31894 h 118269"/>
                <a:gd name="connsiteX57" fmla="*/ 52843 w 101945"/>
                <a:gd name="connsiteY57" fmla="*/ 32290 h 118269"/>
                <a:gd name="connsiteX58" fmla="*/ 51759 w 101945"/>
                <a:gd name="connsiteY58" fmla="*/ 32184 h 118269"/>
                <a:gd name="connsiteX59" fmla="*/ 51046 w 101945"/>
                <a:gd name="connsiteY59" fmla="*/ 31695 h 118269"/>
                <a:gd name="connsiteX60" fmla="*/ 51164 w 101945"/>
                <a:gd name="connsiteY60" fmla="*/ 30942 h 118269"/>
                <a:gd name="connsiteX61" fmla="*/ 52381 w 101945"/>
                <a:gd name="connsiteY61" fmla="*/ 29039 h 118269"/>
                <a:gd name="connsiteX62" fmla="*/ 53094 w 101945"/>
                <a:gd name="connsiteY62" fmla="*/ 27294 h 118269"/>
                <a:gd name="connsiteX63" fmla="*/ 53491 w 101945"/>
                <a:gd name="connsiteY63" fmla="*/ 25377 h 118269"/>
                <a:gd name="connsiteX64" fmla="*/ 53504 w 101945"/>
                <a:gd name="connsiteY64" fmla="*/ 23567 h 118269"/>
                <a:gd name="connsiteX65" fmla="*/ 52896 w 101945"/>
                <a:gd name="connsiteY65" fmla="*/ 20989 h 118269"/>
                <a:gd name="connsiteX66" fmla="*/ 51878 w 101945"/>
                <a:gd name="connsiteY66" fmla="*/ 18954 h 118269"/>
                <a:gd name="connsiteX67" fmla="*/ 51654 w 101945"/>
                <a:gd name="connsiteY67" fmla="*/ 17777 h 118269"/>
                <a:gd name="connsiteX68" fmla="*/ 51786 w 101945"/>
                <a:gd name="connsiteY68" fmla="*/ 16099 h 118269"/>
                <a:gd name="connsiteX69" fmla="*/ 51574 w 101945"/>
                <a:gd name="connsiteY69" fmla="*/ 14539 h 118269"/>
                <a:gd name="connsiteX70" fmla="*/ 51244 w 101945"/>
                <a:gd name="connsiteY70" fmla="*/ 13720 h 118269"/>
                <a:gd name="connsiteX71" fmla="*/ 51098 w 101945"/>
                <a:gd name="connsiteY71" fmla="*/ 12173 h 118269"/>
                <a:gd name="connsiteX72" fmla="*/ 50794 w 101945"/>
                <a:gd name="connsiteY72" fmla="*/ 10759 h 118269"/>
                <a:gd name="connsiteX73" fmla="*/ 50200 w 101945"/>
                <a:gd name="connsiteY73" fmla="*/ 10217 h 118269"/>
                <a:gd name="connsiteX74" fmla="*/ 49882 w 101945"/>
                <a:gd name="connsiteY74" fmla="*/ 7851 h 118269"/>
                <a:gd name="connsiteX75" fmla="*/ 50015 w 101945"/>
                <a:gd name="connsiteY75" fmla="*/ 5419 h 118269"/>
                <a:gd name="connsiteX76" fmla="*/ 49129 w 101945"/>
                <a:gd name="connsiteY76" fmla="*/ 4494 h 118269"/>
                <a:gd name="connsiteX77" fmla="*/ 47741 w 101945"/>
                <a:gd name="connsiteY77" fmla="*/ 3833 h 118269"/>
                <a:gd name="connsiteX78" fmla="*/ 46935 w 101945"/>
                <a:gd name="connsiteY78" fmla="*/ 2881 h 118269"/>
                <a:gd name="connsiteX79" fmla="*/ 46446 w 101945"/>
                <a:gd name="connsiteY79" fmla="*/ 1811 h 118269"/>
                <a:gd name="connsiteX80" fmla="*/ 45944 w 101945"/>
                <a:gd name="connsiteY80" fmla="*/ 1507 h 118269"/>
                <a:gd name="connsiteX81" fmla="*/ 45507 w 101945"/>
                <a:gd name="connsiteY81" fmla="*/ 1573 h 118269"/>
                <a:gd name="connsiteX82" fmla="*/ 45111 w 101945"/>
                <a:gd name="connsiteY82" fmla="*/ 2234 h 118269"/>
                <a:gd name="connsiteX83" fmla="*/ 44648 w 101945"/>
                <a:gd name="connsiteY83" fmla="*/ 2366 h 118269"/>
                <a:gd name="connsiteX84" fmla="*/ 43855 w 101945"/>
                <a:gd name="connsiteY84" fmla="*/ 92 h 118269"/>
                <a:gd name="connsiteX85" fmla="*/ 43525 w 101945"/>
                <a:gd name="connsiteY85" fmla="*/ 0 h 118269"/>
                <a:gd name="connsiteX86" fmla="*/ 42943 w 101945"/>
                <a:gd name="connsiteY86" fmla="*/ 529 h 118269"/>
                <a:gd name="connsiteX87" fmla="*/ 36454 w 101945"/>
                <a:gd name="connsiteY87" fmla="*/ 3053 h 118269"/>
                <a:gd name="connsiteX88" fmla="*/ 36189 w 101945"/>
                <a:gd name="connsiteY88" fmla="*/ 2062 h 118269"/>
                <a:gd name="connsiteX89" fmla="*/ 35660 w 101945"/>
                <a:gd name="connsiteY89" fmla="*/ 899 h 118269"/>
                <a:gd name="connsiteX90" fmla="*/ 34418 w 101945"/>
                <a:gd name="connsiteY90" fmla="*/ 515 h 118269"/>
                <a:gd name="connsiteX91" fmla="*/ 32277 w 101945"/>
                <a:gd name="connsiteY91" fmla="*/ 1388 h 118269"/>
                <a:gd name="connsiteX92" fmla="*/ 31034 w 101945"/>
                <a:gd name="connsiteY92" fmla="*/ 1494 h 118269"/>
                <a:gd name="connsiteX93" fmla="*/ 30955 w 101945"/>
                <a:gd name="connsiteY93" fmla="*/ 2366 h 118269"/>
                <a:gd name="connsiteX94" fmla="*/ 30189 w 101945"/>
                <a:gd name="connsiteY94" fmla="*/ 6410 h 118269"/>
                <a:gd name="connsiteX95" fmla="*/ 29012 w 101945"/>
                <a:gd name="connsiteY95" fmla="*/ 9887 h 118269"/>
                <a:gd name="connsiteX96" fmla="*/ 28259 w 101945"/>
                <a:gd name="connsiteY96" fmla="*/ 10746 h 118269"/>
                <a:gd name="connsiteX97" fmla="*/ 25087 w 101945"/>
                <a:gd name="connsiteY97" fmla="*/ 11658 h 118269"/>
                <a:gd name="connsiteX98" fmla="*/ 23725 w 101945"/>
                <a:gd name="connsiteY98" fmla="*/ 13178 h 118269"/>
                <a:gd name="connsiteX99" fmla="*/ 22496 w 101945"/>
                <a:gd name="connsiteY99" fmla="*/ 18121 h 118269"/>
                <a:gd name="connsiteX100" fmla="*/ 21703 w 101945"/>
                <a:gd name="connsiteY100" fmla="*/ 21994 h 118269"/>
                <a:gd name="connsiteX101" fmla="*/ 20606 w 101945"/>
                <a:gd name="connsiteY101" fmla="*/ 22641 h 118269"/>
                <a:gd name="connsiteX102" fmla="*/ 15887 w 101945"/>
                <a:gd name="connsiteY102" fmla="*/ 28246 h 118269"/>
                <a:gd name="connsiteX103" fmla="*/ 12821 w 101945"/>
                <a:gd name="connsiteY103" fmla="*/ 30360 h 118269"/>
                <a:gd name="connsiteX104" fmla="*/ 10680 w 101945"/>
                <a:gd name="connsiteY104" fmla="*/ 32184 h 118269"/>
                <a:gd name="connsiteX105" fmla="*/ 8644 w 101945"/>
                <a:gd name="connsiteY105" fmla="*/ 34564 h 118269"/>
                <a:gd name="connsiteX106" fmla="*/ 6080 w 101945"/>
                <a:gd name="connsiteY106" fmla="*/ 36877 h 118269"/>
                <a:gd name="connsiteX107" fmla="*/ 3318 w 101945"/>
                <a:gd name="connsiteY107" fmla="*/ 40776 h 118269"/>
                <a:gd name="connsiteX108" fmla="*/ 1335 w 101945"/>
                <a:gd name="connsiteY108" fmla="*/ 44820 h 118269"/>
                <a:gd name="connsiteX109" fmla="*/ 0 w 101945"/>
                <a:gd name="connsiteY109" fmla="*/ 46089 h 118269"/>
                <a:gd name="connsiteX110" fmla="*/ 5313 w 101945"/>
                <a:gd name="connsiteY110" fmla="*/ 52248 h 118269"/>
                <a:gd name="connsiteX111" fmla="*/ 12411 w 101945"/>
                <a:gd name="connsiteY111" fmla="*/ 55949 h 118269"/>
                <a:gd name="connsiteX112" fmla="*/ 16257 w 101945"/>
                <a:gd name="connsiteY112" fmla="*/ 58553 h 118269"/>
                <a:gd name="connsiteX113" fmla="*/ 17791 w 101945"/>
                <a:gd name="connsiteY113" fmla="*/ 62928 h 118269"/>
                <a:gd name="connsiteX114" fmla="*/ 19720 w 101945"/>
                <a:gd name="connsiteY114" fmla="*/ 64395 h 118269"/>
                <a:gd name="connsiteX115" fmla="*/ 22456 w 101945"/>
                <a:gd name="connsiteY115" fmla="*/ 65730 h 118269"/>
                <a:gd name="connsiteX116" fmla="*/ 26911 w 101945"/>
                <a:gd name="connsiteY116" fmla="*/ 66973 h 118269"/>
                <a:gd name="connsiteX117" fmla="*/ 30413 w 101945"/>
                <a:gd name="connsiteY117" fmla="*/ 69497 h 118269"/>
                <a:gd name="connsiteX118" fmla="*/ 45759 w 101945"/>
                <a:gd name="connsiteY118" fmla="*/ 85292 h 118269"/>
                <a:gd name="connsiteX119" fmla="*/ 52658 w 101945"/>
                <a:gd name="connsiteY119" fmla="*/ 93130 h 118269"/>
                <a:gd name="connsiteX120" fmla="*/ 58659 w 101945"/>
                <a:gd name="connsiteY120" fmla="*/ 98403 h 118269"/>
                <a:gd name="connsiteX121" fmla="*/ 80309 w 101945"/>
                <a:gd name="connsiteY121" fmla="*/ 111528 h 118269"/>
                <a:gd name="connsiteX122" fmla="*/ 86799 w 101945"/>
                <a:gd name="connsiteY122" fmla="*/ 113828 h 118269"/>
                <a:gd name="connsiteX123" fmla="*/ 95205 w 101945"/>
                <a:gd name="connsiteY123" fmla="*/ 117833 h 118269"/>
                <a:gd name="connsiteX124" fmla="*/ 98060 w 101945"/>
                <a:gd name="connsiteY124" fmla="*/ 118269 h 118269"/>
                <a:gd name="connsiteX125" fmla="*/ 97412 w 101945"/>
                <a:gd name="connsiteY125" fmla="*/ 117278 h 118269"/>
                <a:gd name="connsiteX126" fmla="*/ 97372 w 101945"/>
                <a:gd name="connsiteY126" fmla="*/ 112031 h 118269"/>
                <a:gd name="connsiteX127" fmla="*/ 97016 w 101945"/>
                <a:gd name="connsiteY127" fmla="*/ 104986 h 118269"/>
                <a:gd name="connsiteX128" fmla="*/ 97188 w 101945"/>
                <a:gd name="connsiteY128" fmla="*/ 102303 h 118269"/>
                <a:gd name="connsiteX129" fmla="*/ 97597 w 101945"/>
                <a:gd name="connsiteY129" fmla="*/ 99765 h 118269"/>
                <a:gd name="connsiteX130" fmla="*/ 97624 w 101945"/>
                <a:gd name="connsiteY130" fmla="*/ 97663 h 118269"/>
                <a:gd name="connsiteX131" fmla="*/ 99104 w 101945"/>
                <a:gd name="connsiteY131" fmla="*/ 96884 h 118269"/>
                <a:gd name="connsiteX132" fmla="*/ 99501 w 101945"/>
                <a:gd name="connsiteY132" fmla="*/ 95998 h 118269"/>
                <a:gd name="connsiteX133" fmla="*/ 99752 w 101945"/>
                <a:gd name="connsiteY133" fmla="*/ 93262 h 118269"/>
                <a:gd name="connsiteX134" fmla="*/ 101153 w 101945"/>
                <a:gd name="connsiteY134" fmla="*/ 90777 h 118269"/>
                <a:gd name="connsiteX135" fmla="*/ 101206 w 101945"/>
                <a:gd name="connsiteY135" fmla="*/ 86442 h 118269"/>
                <a:gd name="connsiteX136" fmla="*/ 101629 w 101945"/>
                <a:gd name="connsiteY136" fmla="*/ 85543 h 118269"/>
                <a:gd name="connsiteX137" fmla="*/ 101946 w 101945"/>
                <a:gd name="connsiteY137" fmla="*/ 84393 h 11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01945" h="118269">
                  <a:moveTo>
                    <a:pt x="101377" y="81551"/>
                  </a:moveTo>
                  <a:lnTo>
                    <a:pt x="100651" y="76185"/>
                  </a:lnTo>
                  <a:lnTo>
                    <a:pt x="100280" y="75828"/>
                  </a:lnTo>
                  <a:lnTo>
                    <a:pt x="99950" y="76066"/>
                  </a:lnTo>
                  <a:lnTo>
                    <a:pt x="99170" y="76159"/>
                  </a:lnTo>
                  <a:lnTo>
                    <a:pt x="96143" y="74308"/>
                  </a:lnTo>
                  <a:lnTo>
                    <a:pt x="93804" y="73978"/>
                  </a:lnTo>
                  <a:lnTo>
                    <a:pt x="92165" y="72405"/>
                  </a:lnTo>
                  <a:lnTo>
                    <a:pt x="92072" y="70594"/>
                  </a:lnTo>
                  <a:lnTo>
                    <a:pt x="91279" y="69537"/>
                  </a:lnTo>
                  <a:lnTo>
                    <a:pt x="90738" y="67448"/>
                  </a:lnTo>
                  <a:lnTo>
                    <a:pt x="89931" y="65056"/>
                  </a:lnTo>
                  <a:lnTo>
                    <a:pt x="87631" y="63615"/>
                  </a:lnTo>
                  <a:lnTo>
                    <a:pt x="85464" y="63272"/>
                  </a:lnTo>
                  <a:lnTo>
                    <a:pt x="83917" y="63576"/>
                  </a:lnTo>
                  <a:lnTo>
                    <a:pt x="82093" y="63483"/>
                  </a:lnTo>
                  <a:lnTo>
                    <a:pt x="80031" y="62677"/>
                  </a:lnTo>
                  <a:lnTo>
                    <a:pt x="78604" y="61778"/>
                  </a:lnTo>
                  <a:lnTo>
                    <a:pt x="77269" y="60020"/>
                  </a:lnTo>
                  <a:lnTo>
                    <a:pt x="76013" y="58632"/>
                  </a:lnTo>
                  <a:lnTo>
                    <a:pt x="75009" y="58804"/>
                  </a:lnTo>
                  <a:lnTo>
                    <a:pt x="73780" y="58474"/>
                  </a:lnTo>
                  <a:lnTo>
                    <a:pt x="72590" y="57839"/>
                  </a:lnTo>
                  <a:lnTo>
                    <a:pt x="72207" y="57350"/>
                  </a:lnTo>
                  <a:lnTo>
                    <a:pt x="77295" y="51773"/>
                  </a:lnTo>
                  <a:lnTo>
                    <a:pt x="79040" y="49050"/>
                  </a:lnTo>
                  <a:lnTo>
                    <a:pt x="79238" y="47384"/>
                  </a:lnTo>
                  <a:lnTo>
                    <a:pt x="79265" y="45706"/>
                  </a:lnTo>
                  <a:lnTo>
                    <a:pt x="79833" y="43988"/>
                  </a:lnTo>
                  <a:lnTo>
                    <a:pt x="80005" y="41357"/>
                  </a:lnTo>
                  <a:lnTo>
                    <a:pt x="77322" y="31814"/>
                  </a:lnTo>
                  <a:lnTo>
                    <a:pt x="76634" y="28854"/>
                  </a:lnTo>
                  <a:lnTo>
                    <a:pt x="75894" y="27995"/>
                  </a:lnTo>
                  <a:lnTo>
                    <a:pt x="75432" y="27664"/>
                  </a:lnTo>
                  <a:lnTo>
                    <a:pt x="74546" y="26897"/>
                  </a:lnTo>
                  <a:lnTo>
                    <a:pt x="73502" y="25787"/>
                  </a:lnTo>
                  <a:lnTo>
                    <a:pt x="73158" y="24320"/>
                  </a:lnTo>
                  <a:lnTo>
                    <a:pt x="72458" y="24016"/>
                  </a:lnTo>
                  <a:lnTo>
                    <a:pt x="71149" y="24003"/>
                  </a:lnTo>
                  <a:lnTo>
                    <a:pt x="69933" y="24836"/>
                  </a:lnTo>
                  <a:lnTo>
                    <a:pt x="69391" y="26342"/>
                  </a:lnTo>
                  <a:lnTo>
                    <a:pt x="69299" y="28087"/>
                  </a:lnTo>
                  <a:lnTo>
                    <a:pt x="69087" y="29435"/>
                  </a:lnTo>
                  <a:lnTo>
                    <a:pt x="68360" y="30255"/>
                  </a:lnTo>
                  <a:lnTo>
                    <a:pt x="66880" y="32369"/>
                  </a:lnTo>
                  <a:lnTo>
                    <a:pt x="66166" y="34326"/>
                  </a:lnTo>
                  <a:lnTo>
                    <a:pt x="65294" y="36017"/>
                  </a:lnTo>
                  <a:lnTo>
                    <a:pt x="64091" y="35925"/>
                  </a:lnTo>
                  <a:lnTo>
                    <a:pt x="63523" y="35687"/>
                  </a:lnTo>
                  <a:lnTo>
                    <a:pt x="63139" y="36136"/>
                  </a:lnTo>
                  <a:lnTo>
                    <a:pt x="61236" y="37075"/>
                  </a:lnTo>
                  <a:lnTo>
                    <a:pt x="59611" y="37339"/>
                  </a:lnTo>
                  <a:lnTo>
                    <a:pt x="59188" y="36361"/>
                  </a:lnTo>
                  <a:lnTo>
                    <a:pt x="58249" y="35581"/>
                  </a:lnTo>
                  <a:lnTo>
                    <a:pt x="57218" y="34035"/>
                  </a:lnTo>
                  <a:lnTo>
                    <a:pt x="56029" y="32779"/>
                  </a:lnTo>
                  <a:lnTo>
                    <a:pt x="53755" y="31894"/>
                  </a:lnTo>
                  <a:lnTo>
                    <a:pt x="52843" y="32290"/>
                  </a:lnTo>
                  <a:lnTo>
                    <a:pt x="51759" y="32184"/>
                  </a:lnTo>
                  <a:lnTo>
                    <a:pt x="51046" y="31695"/>
                  </a:lnTo>
                  <a:lnTo>
                    <a:pt x="51164" y="30942"/>
                  </a:lnTo>
                  <a:lnTo>
                    <a:pt x="52381" y="29039"/>
                  </a:lnTo>
                  <a:lnTo>
                    <a:pt x="53094" y="27294"/>
                  </a:lnTo>
                  <a:lnTo>
                    <a:pt x="53491" y="25377"/>
                  </a:lnTo>
                  <a:lnTo>
                    <a:pt x="53504" y="23567"/>
                  </a:lnTo>
                  <a:lnTo>
                    <a:pt x="52896" y="20989"/>
                  </a:lnTo>
                  <a:lnTo>
                    <a:pt x="51878" y="18954"/>
                  </a:lnTo>
                  <a:lnTo>
                    <a:pt x="51654" y="17777"/>
                  </a:lnTo>
                  <a:lnTo>
                    <a:pt x="51786" y="16099"/>
                  </a:lnTo>
                  <a:lnTo>
                    <a:pt x="51574" y="14539"/>
                  </a:lnTo>
                  <a:lnTo>
                    <a:pt x="51244" y="13720"/>
                  </a:lnTo>
                  <a:lnTo>
                    <a:pt x="51098" y="12173"/>
                  </a:lnTo>
                  <a:lnTo>
                    <a:pt x="50794" y="10759"/>
                  </a:lnTo>
                  <a:lnTo>
                    <a:pt x="50200" y="10217"/>
                  </a:lnTo>
                  <a:lnTo>
                    <a:pt x="49882" y="7851"/>
                  </a:lnTo>
                  <a:lnTo>
                    <a:pt x="50015" y="5419"/>
                  </a:lnTo>
                  <a:lnTo>
                    <a:pt x="49129" y="4494"/>
                  </a:lnTo>
                  <a:lnTo>
                    <a:pt x="47741" y="3833"/>
                  </a:lnTo>
                  <a:lnTo>
                    <a:pt x="46935" y="2881"/>
                  </a:lnTo>
                  <a:lnTo>
                    <a:pt x="46446" y="1811"/>
                  </a:lnTo>
                  <a:lnTo>
                    <a:pt x="45944" y="1507"/>
                  </a:lnTo>
                  <a:lnTo>
                    <a:pt x="45507" y="1573"/>
                  </a:lnTo>
                  <a:lnTo>
                    <a:pt x="45111" y="2234"/>
                  </a:lnTo>
                  <a:lnTo>
                    <a:pt x="44648" y="2366"/>
                  </a:lnTo>
                  <a:lnTo>
                    <a:pt x="43855" y="92"/>
                  </a:lnTo>
                  <a:lnTo>
                    <a:pt x="43525" y="0"/>
                  </a:lnTo>
                  <a:lnTo>
                    <a:pt x="42943" y="529"/>
                  </a:lnTo>
                  <a:lnTo>
                    <a:pt x="36454" y="3053"/>
                  </a:lnTo>
                  <a:lnTo>
                    <a:pt x="36189" y="2062"/>
                  </a:lnTo>
                  <a:lnTo>
                    <a:pt x="35660" y="899"/>
                  </a:lnTo>
                  <a:lnTo>
                    <a:pt x="34418" y="515"/>
                  </a:lnTo>
                  <a:lnTo>
                    <a:pt x="32277" y="1388"/>
                  </a:lnTo>
                  <a:lnTo>
                    <a:pt x="31034" y="1494"/>
                  </a:lnTo>
                  <a:lnTo>
                    <a:pt x="30955" y="2366"/>
                  </a:lnTo>
                  <a:lnTo>
                    <a:pt x="30189" y="6410"/>
                  </a:lnTo>
                  <a:lnTo>
                    <a:pt x="29012" y="9887"/>
                  </a:lnTo>
                  <a:lnTo>
                    <a:pt x="28259" y="10746"/>
                  </a:lnTo>
                  <a:lnTo>
                    <a:pt x="25087" y="11658"/>
                  </a:lnTo>
                  <a:lnTo>
                    <a:pt x="23725" y="13178"/>
                  </a:lnTo>
                  <a:lnTo>
                    <a:pt x="22496" y="18121"/>
                  </a:lnTo>
                  <a:lnTo>
                    <a:pt x="21703" y="21994"/>
                  </a:lnTo>
                  <a:lnTo>
                    <a:pt x="20606" y="22641"/>
                  </a:lnTo>
                  <a:lnTo>
                    <a:pt x="15887" y="28246"/>
                  </a:lnTo>
                  <a:lnTo>
                    <a:pt x="12821" y="30360"/>
                  </a:lnTo>
                  <a:lnTo>
                    <a:pt x="10680" y="32184"/>
                  </a:lnTo>
                  <a:lnTo>
                    <a:pt x="8644" y="34564"/>
                  </a:lnTo>
                  <a:lnTo>
                    <a:pt x="6080" y="36877"/>
                  </a:lnTo>
                  <a:lnTo>
                    <a:pt x="3318" y="40776"/>
                  </a:lnTo>
                  <a:lnTo>
                    <a:pt x="1335" y="44820"/>
                  </a:lnTo>
                  <a:lnTo>
                    <a:pt x="0" y="46089"/>
                  </a:lnTo>
                  <a:lnTo>
                    <a:pt x="5313" y="52248"/>
                  </a:lnTo>
                  <a:lnTo>
                    <a:pt x="12411" y="55949"/>
                  </a:lnTo>
                  <a:lnTo>
                    <a:pt x="16257" y="58553"/>
                  </a:lnTo>
                  <a:lnTo>
                    <a:pt x="17791" y="62928"/>
                  </a:lnTo>
                  <a:lnTo>
                    <a:pt x="19720" y="64395"/>
                  </a:lnTo>
                  <a:lnTo>
                    <a:pt x="22456" y="65730"/>
                  </a:lnTo>
                  <a:lnTo>
                    <a:pt x="26911" y="66973"/>
                  </a:lnTo>
                  <a:lnTo>
                    <a:pt x="30413" y="69497"/>
                  </a:lnTo>
                  <a:lnTo>
                    <a:pt x="45759" y="85292"/>
                  </a:lnTo>
                  <a:lnTo>
                    <a:pt x="52658" y="93130"/>
                  </a:lnTo>
                  <a:lnTo>
                    <a:pt x="58659" y="98403"/>
                  </a:lnTo>
                  <a:lnTo>
                    <a:pt x="80309" y="111528"/>
                  </a:lnTo>
                  <a:lnTo>
                    <a:pt x="86799" y="113828"/>
                  </a:lnTo>
                  <a:lnTo>
                    <a:pt x="95205" y="117833"/>
                  </a:lnTo>
                  <a:lnTo>
                    <a:pt x="98060" y="118269"/>
                  </a:lnTo>
                  <a:lnTo>
                    <a:pt x="97412" y="117278"/>
                  </a:lnTo>
                  <a:lnTo>
                    <a:pt x="97372" y="112031"/>
                  </a:lnTo>
                  <a:lnTo>
                    <a:pt x="97016" y="104986"/>
                  </a:lnTo>
                  <a:lnTo>
                    <a:pt x="97188" y="102303"/>
                  </a:lnTo>
                  <a:lnTo>
                    <a:pt x="97597" y="99765"/>
                  </a:lnTo>
                  <a:lnTo>
                    <a:pt x="97624" y="97663"/>
                  </a:lnTo>
                  <a:lnTo>
                    <a:pt x="99104" y="96884"/>
                  </a:lnTo>
                  <a:lnTo>
                    <a:pt x="99501" y="95998"/>
                  </a:lnTo>
                  <a:lnTo>
                    <a:pt x="99752" y="93262"/>
                  </a:lnTo>
                  <a:lnTo>
                    <a:pt x="101153" y="90777"/>
                  </a:lnTo>
                  <a:lnTo>
                    <a:pt x="101206" y="86442"/>
                  </a:lnTo>
                  <a:lnTo>
                    <a:pt x="101629" y="85543"/>
                  </a:lnTo>
                  <a:lnTo>
                    <a:pt x="101946" y="8439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09" name="Volný tvar: obrazec 136">
              <a:extLst>
                <a:ext uri="{FF2B5EF4-FFF2-40B4-BE49-F238E27FC236}">
                  <a16:creationId xmlns:a16="http://schemas.microsoft.com/office/drawing/2014/main" id="{D268BCEA-2020-2370-2048-B37174F9E8FF}"/>
                </a:ext>
              </a:extLst>
            </p:cNvPr>
            <p:cNvSpPr/>
            <p:nvPr/>
          </p:nvSpPr>
          <p:spPr>
            <a:xfrm>
              <a:off x="3964000" y="5747384"/>
              <a:ext cx="60219" cy="61737"/>
            </a:xfrm>
            <a:custGeom>
              <a:avLst/>
              <a:gdLst>
                <a:gd name="connsiteX0" fmla="*/ 56227 w 56636"/>
                <a:gd name="connsiteY0" fmla="*/ 17963 h 58064"/>
                <a:gd name="connsiteX1" fmla="*/ 55460 w 56636"/>
                <a:gd name="connsiteY1" fmla="*/ 16416 h 58064"/>
                <a:gd name="connsiteX2" fmla="*/ 54733 w 56636"/>
                <a:gd name="connsiteY2" fmla="*/ 14341 h 58064"/>
                <a:gd name="connsiteX3" fmla="*/ 53755 w 56636"/>
                <a:gd name="connsiteY3" fmla="*/ 14011 h 58064"/>
                <a:gd name="connsiteX4" fmla="*/ 51839 w 56636"/>
                <a:gd name="connsiteY4" fmla="*/ 12847 h 58064"/>
                <a:gd name="connsiteX5" fmla="*/ 49063 w 56636"/>
                <a:gd name="connsiteY5" fmla="*/ 10495 h 58064"/>
                <a:gd name="connsiteX6" fmla="*/ 46644 w 56636"/>
                <a:gd name="connsiteY6" fmla="*/ 8459 h 58064"/>
                <a:gd name="connsiteX7" fmla="*/ 44437 w 56636"/>
                <a:gd name="connsiteY7" fmla="*/ 5485 h 58064"/>
                <a:gd name="connsiteX8" fmla="*/ 43498 w 56636"/>
                <a:gd name="connsiteY8" fmla="*/ 4996 h 58064"/>
                <a:gd name="connsiteX9" fmla="*/ 41318 w 56636"/>
                <a:gd name="connsiteY9" fmla="*/ 2987 h 58064"/>
                <a:gd name="connsiteX10" fmla="*/ 40392 w 56636"/>
                <a:gd name="connsiteY10" fmla="*/ 1837 h 58064"/>
                <a:gd name="connsiteX11" fmla="*/ 39758 w 56636"/>
                <a:gd name="connsiteY11" fmla="*/ 450 h 58064"/>
                <a:gd name="connsiteX12" fmla="*/ 39137 w 56636"/>
                <a:gd name="connsiteY12" fmla="*/ 0 h 58064"/>
                <a:gd name="connsiteX13" fmla="*/ 38092 w 56636"/>
                <a:gd name="connsiteY13" fmla="*/ 344 h 58064"/>
                <a:gd name="connsiteX14" fmla="*/ 35383 w 56636"/>
                <a:gd name="connsiteY14" fmla="*/ 965 h 58064"/>
                <a:gd name="connsiteX15" fmla="*/ 29527 w 56636"/>
                <a:gd name="connsiteY15" fmla="*/ 3370 h 58064"/>
                <a:gd name="connsiteX16" fmla="*/ 25866 w 56636"/>
                <a:gd name="connsiteY16" fmla="*/ 5591 h 58064"/>
                <a:gd name="connsiteX17" fmla="*/ 22760 w 56636"/>
                <a:gd name="connsiteY17" fmla="*/ 8234 h 58064"/>
                <a:gd name="connsiteX18" fmla="*/ 19601 w 56636"/>
                <a:gd name="connsiteY18" fmla="*/ 9239 h 58064"/>
                <a:gd name="connsiteX19" fmla="*/ 17288 w 56636"/>
                <a:gd name="connsiteY19" fmla="*/ 10111 h 58064"/>
                <a:gd name="connsiteX20" fmla="*/ 15358 w 56636"/>
                <a:gd name="connsiteY20" fmla="*/ 13125 h 58064"/>
                <a:gd name="connsiteX21" fmla="*/ 13548 w 56636"/>
                <a:gd name="connsiteY21" fmla="*/ 15940 h 58064"/>
                <a:gd name="connsiteX22" fmla="*/ 11922 w 56636"/>
                <a:gd name="connsiteY22" fmla="*/ 18465 h 58064"/>
                <a:gd name="connsiteX23" fmla="*/ 11010 w 56636"/>
                <a:gd name="connsiteY23" fmla="*/ 19601 h 58064"/>
                <a:gd name="connsiteX24" fmla="*/ 10177 w 56636"/>
                <a:gd name="connsiteY24" fmla="*/ 20342 h 58064"/>
                <a:gd name="connsiteX25" fmla="*/ 9318 w 56636"/>
                <a:gd name="connsiteY25" fmla="*/ 21954 h 58064"/>
                <a:gd name="connsiteX26" fmla="*/ 7574 w 56636"/>
                <a:gd name="connsiteY26" fmla="*/ 24637 h 58064"/>
                <a:gd name="connsiteX27" fmla="*/ 6000 w 56636"/>
                <a:gd name="connsiteY27" fmla="*/ 26448 h 58064"/>
                <a:gd name="connsiteX28" fmla="*/ 3859 w 56636"/>
                <a:gd name="connsiteY28" fmla="*/ 27426 h 58064"/>
                <a:gd name="connsiteX29" fmla="*/ 1123 w 56636"/>
                <a:gd name="connsiteY29" fmla="*/ 28708 h 58064"/>
                <a:gd name="connsiteX30" fmla="*/ 172 w 56636"/>
                <a:gd name="connsiteY30" fmla="*/ 29448 h 58064"/>
                <a:gd name="connsiteX31" fmla="*/ 0 w 56636"/>
                <a:gd name="connsiteY31" fmla="*/ 30532 h 58064"/>
                <a:gd name="connsiteX32" fmla="*/ 846 w 56636"/>
                <a:gd name="connsiteY32" fmla="*/ 33057 h 58064"/>
                <a:gd name="connsiteX33" fmla="*/ 1679 w 56636"/>
                <a:gd name="connsiteY33" fmla="*/ 35489 h 58064"/>
                <a:gd name="connsiteX34" fmla="*/ 3066 w 56636"/>
                <a:gd name="connsiteY34" fmla="*/ 38344 h 58064"/>
                <a:gd name="connsiteX35" fmla="*/ 4071 w 56636"/>
                <a:gd name="connsiteY35" fmla="*/ 40419 h 58064"/>
                <a:gd name="connsiteX36" fmla="*/ 5710 w 56636"/>
                <a:gd name="connsiteY36" fmla="*/ 42970 h 58064"/>
                <a:gd name="connsiteX37" fmla="*/ 6661 w 56636"/>
                <a:gd name="connsiteY37" fmla="*/ 44450 h 58064"/>
                <a:gd name="connsiteX38" fmla="*/ 6423 w 56636"/>
                <a:gd name="connsiteY38" fmla="*/ 46948 h 58064"/>
                <a:gd name="connsiteX39" fmla="*/ 6727 w 56636"/>
                <a:gd name="connsiteY39" fmla="*/ 47847 h 58064"/>
                <a:gd name="connsiteX40" fmla="*/ 7256 w 56636"/>
                <a:gd name="connsiteY40" fmla="*/ 48878 h 58064"/>
                <a:gd name="connsiteX41" fmla="*/ 7732 w 56636"/>
                <a:gd name="connsiteY41" fmla="*/ 49142 h 58064"/>
                <a:gd name="connsiteX42" fmla="*/ 8261 w 56636"/>
                <a:gd name="connsiteY42" fmla="*/ 49512 h 58064"/>
                <a:gd name="connsiteX43" fmla="*/ 9675 w 56636"/>
                <a:gd name="connsiteY43" fmla="*/ 50239 h 58064"/>
                <a:gd name="connsiteX44" fmla="*/ 10005 w 56636"/>
                <a:gd name="connsiteY44" fmla="*/ 50715 h 58064"/>
                <a:gd name="connsiteX45" fmla="*/ 10983 w 56636"/>
                <a:gd name="connsiteY45" fmla="*/ 51561 h 58064"/>
                <a:gd name="connsiteX46" fmla="*/ 11882 w 56636"/>
                <a:gd name="connsiteY46" fmla="*/ 53121 h 58064"/>
                <a:gd name="connsiteX47" fmla="*/ 13627 w 56636"/>
                <a:gd name="connsiteY47" fmla="*/ 55249 h 58064"/>
                <a:gd name="connsiteX48" fmla="*/ 15623 w 56636"/>
                <a:gd name="connsiteY48" fmla="*/ 56874 h 58064"/>
                <a:gd name="connsiteX49" fmla="*/ 19139 w 56636"/>
                <a:gd name="connsiteY49" fmla="*/ 57549 h 58064"/>
                <a:gd name="connsiteX50" fmla="*/ 21901 w 56636"/>
                <a:gd name="connsiteY50" fmla="*/ 58064 h 58064"/>
                <a:gd name="connsiteX51" fmla="*/ 22840 w 56636"/>
                <a:gd name="connsiteY51" fmla="*/ 57747 h 58064"/>
                <a:gd name="connsiteX52" fmla="*/ 23844 w 56636"/>
                <a:gd name="connsiteY52" fmla="*/ 56438 h 58064"/>
                <a:gd name="connsiteX53" fmla="*/ 24703 w 56636"/>
                <a:gd name="connsiteY53" fmla="*/ 54773 h 58064"/>
                <a:gd name="connsiteX54" fmla="*/ 25047 w 56636"/>
                <a:gd name="connsiteY54" fmla="*/ 52658 h 58064"/>
                <a:gd name="connsiteX55" fmla="*/ 25999 w 56636"/>
                <a:gd name="connsiteY55" fmla="*/ 51521 h 58064"/>
                <a:gd name="connsiteX56" fmla="*/ 29580 w 56636"/>
                <a:gd name="connsiteY56" fmla="*/ 46142 h 58064"/>
                <a:gd name="connsiteX57" fmla="*/ 31510 w 56636"/>
                <a:gd name="connsiteY57" fmla="*/ 44146 h 58064"/>
                <a:gd name="connsiteX58" fmla="*/ 32647 w 56636"/>
                <a:gd name="connsiteY58" fmla="*/ 44001 h 58064"/>
                <a:gd name="connsiteX59" fmla="*/ 34114 w 56636"/>
                <a:gd name="connsiteY59" fmla="*/ 43617 h 58064"/>
                <a:gd name="connsiteX60" fmla="*/ 35964 w 56636"/>
                <a:gd name="connsiteY60" fmla="*/ 43459 h 58064"/>
                <a:gd name="connsiteX61" fmla="*/ 37339 w 56636"/>
                <a:gd name="connsiteY61" fmla="*/ 43617 h 58064"/>
                <a:gd name="connsiteX62" fmla="*/ 37643 w 56636"/>
                <a:gd name="connsiteY62" fmla="*/ 43551 h 58064"/>
                <a:gd name="connsiteX63" fmla="*/ 39837 w 56636"/>
                <a:gd name="connsiteY63" fmla="*/ 42864 h 58064"/>
                <a:gd name="connsiteX64" fmla="*/ 43855 w 56636"/>
                <a:gd name="connsiteY64" fmla="*/ 41080 h 58064"/>
                <a:gd name="connsiteX65" fmla="*/ 45679 w 56636"/>
                <a:gd name="connsiteY65" fmla="*/ 39969 h 58064"/>
                <a:gd name="connsiteX66" fmla="*/ 47014 w 56636"/>
                <a:gd name="connsiteY66" fmla="*/ 39071 h 58064"/>
                <a:gd name="connsiteX67" fmla="*/ 48732 w 56636"/>
                <a:gd name="connsiteY67" fmla="*/ 37709 h 58064"/>
                <a:gd name="connsiteX68" fmla="*/ 49473 w 56636"/>
                <a:gd name="connsiteY68" fmla="*/ 34392 h 58064"/>
                <a:gd name="connsiteX69" fmla="*/ 50094 w 56636"/>
                <a:gd name="connsiteY69" fmla="*/ 31563 h 58064"/>
                <a:gd name="connsiteX70" fmla="*/ 51429 w 56636"/>
                <a:gd name="connsiteY70" fmla="*/ 30175 h 58064"/>
                <a:gd name="connsiteX71" fmla="*/ 52777 w 56636"/>
                <a:gd name="connsiteY71" fmla="*/ 29250 h 58064"/>
                <a:gd name="connsiteX72" fmla="*/ 53901 w 56636"/>
                <a:gd name="connsiteY72" fmla="*/ 27783 h 58064"/>
                <a:gd name="connsiteX73" fmla="*/ 55407 w 56636"/>
                <a:gd name="connsiteY73" fmla="*/ 24267 h 58064"/>
                <a:gd name="connsiteX74" fmla="*/ 56478 w 56636"/>
                <a:gd name="connsiteY74" fmla="*/ 20817 h 58064"/>
                <a:gd name="connsiteX75" fmla="*/ 56636 w 56636"/>
                <a:gd name="connsiteY75" fmla="*/ 19416 h 5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6636" h="58064">
                  <a:moveTo>
                    <a:pt x="56227" y="17963"/>
                  </a:moveTo>
                  <a:lnTo>
                    <a:pt x="55460" y="16416"/>
                  </a:lnTo>
                  <a:lnTo>
                    <a:pt x="54733" y="14341"/>
                  </a:lnTo>
                  <a:lnTo>
                    <a:pt x="53755" y="14011"/>
                  </a:lnTo>
                  <a:lnTo>
                    <a:pt x="51839" y="12847"/>
                  </a:lnTo>
                  <a:lnTo>
                    <a:pt x="49063" y="10495"/>
                  </a:lnTo>
                  <a:lnTo>
                    <a:pt x="46644" y="8459"/>
                  </a:lnTo>
                  <a:lnTo>
                    <a:pt x="44437" y="5485"/>
                  </a:lnTo>
                  <a:lnTo>
                    <a:pt x="43498" y="4996"/>
                  </a:lnTo>
                  <a:lnTo>
                    <a:pt x="41318" y="2987"/>
                  </a:lnTo>
                  <a:lnTo>
                    <a:pt x="40392" y="1837"/>
                  </a:lnTo>
                  <a:lnTo>
                    <a:pt x="39758" y="450"/>
                  </a:lnTo>
                  <a:lnTo>
                    <a:pt x="39137" y="0"/>
                  </a:lnTo>
                  <a:lnTo>
                    <a:pt x="38092" y="344"/>
                  </a:lnTo>
                  <a:lnTo>
                    <a:pt x="35383" y="965"/>
                  </a:lnTo>
                  <a:lnTo>
                    <a:pt x="29527" y="3370"/>
                  </a:lnTo>
                  <a:lnTo>
                    <a:pt x="25866" y="5591"/>
                  </a:lnTo>
                  <a:lnTo>
                    <a:pt x="22760" y="8234"/>
                  </a:lnTo>
                  <a:lnTo>
                    <a:pt x="19601" y="9239"/>
                  </a:lnTo>
                  <a:lnTo>
                    <a:pt x="17288" y="10111"/>
                  </a:lnTo>
                  <a:lnTo>
                    <a:pt x="15358" y="13125"/>
                  </a:lnTo>
                  <a:lnTo>
                    <a:pt x="13548" y="15940"/>
                  </a:lnTo>
                  <a:lnTo>
                    <a:pt x="11922" y="18465"/>
                  </a:lnTo>
                  <a:lnTo>
                    <a:pt x="11010" y="19601"/>
                  </a:lnTo>
                  <a:lnTo>
                    <a:pt x="10177" y="20342"/>
                  </a:lnTo>
                  <a:lnTo>
                    <a:pt x="9318" y="21954"/>
                  </a:lnTo>
                  <a:lnTo>
                    <a:pt x="7574" y="24637"/>
                  </a:lnTo>
                  <a:lnTo>
                    <a:pt x="6000" y="26448"/>
                  </a:lnTo>
                  <a:lnTo>
                    <a:pt x="3859" y="27426"/>
                  </a:lnTo>
                  <a:lnTo>
                    <a:pt x="1123" y="28708"/>
                  </a:lnTo>
                  <a:lnTo>
                    <a:pt x="172" y="29448"/>
                  </a:lnTo>
                  <a:lnTo>
                    <a:pt x="0" y="30532"/>
                  </a:lnTo>
                  <a:lnTo>
                    <a:pt x="846" y="33057"/>
                  </a:lnTo>
                  <a:lnTo>
                    <a:pt x="1679" y="35489"/>
                  </a:lnTo>
                  <a:lnTo>
                    <a:pt x="3066" y="38344"/>
                  </a:lnTo>
                  <a:lnTo>
                    <a:pt x="4071" y="40419"/>
                  </a:lnTo>
                  <a:lnTo>
                    <a:pt x="5710" y="42970"/>
                  </a:lnTo>
                  <a:lnTo>
                    <a:pt x="6661" y="44450"/>
                  </a:lnTo>
                  <a:lnTo>
                    <a:pt x="6423" y="46948"/>
                  </a:lnTo>
                  <a:lnTo>
                    <a:pt x="6727" y="47847"/>
                  </a:lnTo>
                  <a:lnTo>
                    <a:pt x="7256" y="48878"/>
                  </a:lnTo>
                  <a:lnTo>
                    <a:pt x="7732" y="49142"/>
                  </a:lnTo>
                  <a:lnTo>
                    <a:pt x="8261" y="49512"/>
                  </a:lnTo>
                  <a:lnTo>
                    <a:pt x="9675" y="50239"/>
                  </a:lnTo>
                  <a:lnTo>
                    <a:pt x="10005" y="50715"/>
                  </a:lnTo>
                  <a:lnTo>
                    <a:pt x="10983" y="51561"/>
                  </a:lnTo>
                  <a:lnTo>
                    <a:pt x="11882" y="53121"/>
                  </a:lnTo>
                  <a:lnTo>
                    <a:pt x="13627" y="55249"/>
                  </a:lnTo>
                  <a:lnTo>
                    <a:pt x="15623" y="56874"/>
                  </a:lnTo>
                  <a:lnTo>
                    <a:pt x="19139" y="57549"/>
                  </a:lnTo>
                  <a:lnTo>
                    <a:pt x="21901" y="58064"/>
                  </a:lnTo>
                  <a:lnTo>
                    <a:pt x="22840" y="57747"/>
                  </a:lnTo>
                  <a:lnTo>
                    <a:pt x="23844" y="56438"/>
                  </a:lnTo>
                  <a:lnTo>
                    <a:pt x="24703" y="54773"/>
                  </a:lnTo>
                  <a:lnTo>
                    <a:pt x="25047" y="52658"/>
                  </a:lnTo>
                  <a:lnTo>
                    <a:pt x="25999" y="51521"/>
                  </a:lnTo>
                  <a:lnTo>
                    <a:pt x="29580" y="46142"/>
                  </a:lnTo>
                  <a:lnTo>
                    <a:pt x="31510" y="44146"/>
                  </a:lnTo>
                  <a:lnTo>
                    <a:pt x="32647" y="44001"/>
                  </a:lnTo>
                  <a:lnTo>
                    <a:pt x="34114" y="43617"/>
                  </a:lnTo>
                  <a:lnTo>
                    <a:pt x="35964" y="43459"/>
                  </a:lnTo>
                  <a:lnTo>
                    <a:pt x="37339" y="43617"/>
                  </a:lnTo>
                  <a:lnTo>
                    <a:pt x="37643" y="43551"/>
                  </a:lnTo>
                  <a:lnTo>
                    <a:pt x="39837" y="42864"/>
                  </a:lnTo>
                  <a:lnTo>
                    <a:pt x="43855" y="41080"/>
                  </a:lnTo>
                  <a:lnTo>
                    <a:pt x="45679" y="39969"/>
                  </a:lnTo>
                  <a:lnTo>
                    <a:pt x="47014" y="39071"/>
                  </a:lnTo>
                  <a:lnTo>
                    <a:pt x="48732" y="37709"/>
                  </a:lnTo>
                  <a:lnTo>
                    <a:pt x="49473" y="34392"/>
                  </a:lnTo>
                  <a:lnTo>
                    <a:pt x="50094" y="31563"/>
                  </a:lnTo>
                  <a:lnTo>
                    <a:pt x="51429" y="30175"/>
                  </a:lnTo>
                  <a:lnTo>
                    <a:pt x="52777" y="29250"/>
                  </a:lnTo>
                  <a:lnTo>
                    <a:pt x="53901" y="27783"/>
                  </a:lnTo>
                  <a:lnTo>
                    <a:pt x="55407" y="24267"/>
                  </a:lnTo>
                  <a:lnTo>
                    <a:pt x="56478" y="20817"/>
                  </a:lnTo>
                  <a:lnTo>
                    <a:pt x="56636" y="1941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0" name="Volný tvar: obrazec 137">
              <a:extLst>
                <a:ext uri="{FF2B5EF4-FFF2-40B4-BE49-F238E27FC236}">
                  <a16:creationId xmlns:a16="http://schemas.microsoft.com/office/drawing/2014/main" id="{7CDE8150-095F-2EB5-B817-BAAE1F3B3FD6}"/>
                </a:ext>
              </a:extLst>
            </p:cNvPr>
            <p:cNvSpPr/>
            <p:nvPr/>
          </p:nvSpPr>
          <p:spPr>
            <a:xfrm>
              <a:off x="4162309" y="3847223"/>
              <a:ext cx="34403" cy="48358"/>
            </a:xfrm>
            <a:custGeom>
              <a:avLst/>
              <a:gdLst>
                <a:gd name="connsiteX0" fmla="*/ 29951 w 32356"/>
                <a:gd name="connsiteY0" fmla="*/ 7018 h 45481"/>
                <a:gd name="connsiteX1" fmla="*/ 28721 w 32356"/>
                <a:gd name="connsiteY1" fmla="*/ 6054 h 45481"/>
                <a:gd name="connsiteX2" fmla="*/ 26792 w 32356"/>
                <a:gd name="connsiteY2" fmla="*/ 5234 h 45481"/>
                <a:gd name="connsiteX3" fmla="*/ 25681 w 32356"/>
                <a:gd name="connsiteY3" fmla="*/ 5102 h 45481"/>
                <a:gd name="connsiteX4" fmla="*/ 25563 w 32356"/>
                <a:gd name="connsiteY4" fmla="*/ 4705 h 45481"/>
                <a:gd name="connsiteX5" fmla="*/ 26898 w 32356"/>
                <a:gd name="connsiteY5" fmla="*/ 3185 h 45481"/>
                <a:gd name="connsiteX6" fmla="*/ 27836 w 32356"/>
                <a:gd name="connsiteY6" fmla="*/ 1864 h 45481"/>
                <a:gd name="connsiteX7" fmla="*/ 26567 w 32356"/>
                <a:gd name="connsiteY7" fmla="*/ 595 h 45481"/>
                <a:gd name="connsiteX8" fmla="*/ 24452 w 32356"/>
                <a:gd name="connsiteY8" fmla="*/ 0 h 45481"/>
                <a:gd name="connsiteX9" fmla="*/ 23791 w 32356"/>
                <a:gd name="connsiteY9" fmla="*/ 1309 h 45481"/>
                <a:gd name="connsiteX10" fmla="*/ 21161 w 32356"/>
                <a:gd name="connsiteY10" fmla="*/ 1428 h 45481"/>
                <a:gd name="connsiteX11" fmla="*/ 17037 w 32356"/>
                <a:gd name="connsiteY11" fmla="*/ 1414 h 45481"/>
                <a:gd name="connsiteX12" fmla="*/ 17262 w 32356"/>
                <a:gd name="connsiteY12" fmla="*/ 3741 h 45481"/>
                <a:gd name="connsiteX13" fmla="*/ 16059 w 32356"/>
                <a:gd name="connsiteY13" fmla="*/ 5287 h 45481"/>
                <a:gd name="connsiteX14" fmla="*/ 13429 w 32356"/>
                <a:gd name="connsiteY14" fmla="*/ 6873 h 45481"/>
                <a:gd name="connsiteX15" fmla="*/ 10177 w 32356"/>
                <a:gd name="connsiteY15" fmla="*/ 12253 h 45481"/>
                <a:gd name="connsiteX16" fmla="*/ 9820 w 32356"/>
                <a:gd name="connsiteY16" fmla="*/ 18399 h 45481"/>
                <a:gd name="connsiteX17" fmla="*/ 7772 w 32356"/>
                <a:gd name="connsiteY17" fmla="*/ 22721 h 45481"/>
                <a:gd name="connsiteX18" fmla="*/ 4468 w 32356"/>
                <a:gd name="connsiteY18" fmla="*/ 33374 h 45481"/>
                <a:gd name="connsiteX19" fmla="*/ 2710 w 32356"/>
                <a:gd name="connsiteY19" fmla="*/ 36520 h 45481"/>
                <a:gd name="connsiteX20" fmla="*/ 1877 w 32356"/>
                <a:gd name="connsiteY20" fmla="*/ 40300 h 45481"/>
                <a:gd name="connsiteX21" fmla="*/ 938 w 32356"/>
                <a:gd name="connsiteY21" fmla="*/ 43089 h 45481"/>
                <a:gd name="connsiteX22" fmla="*/ 0 w 32356"/>
                <a:gd name="connsiteY22" fmla="*/ 45256 h 45481"/>
                <a:gd name="connsiteX23" fmla="*/ 2696 w 32356"/>
                <a:gd name="connsiteY23" fmla="*/ 45019 h 45481"/>
                <a:gd name="connsiteX24" fmla="*/ 4758 w 32356"/>
                <a:gd name="connsiteY24" fmla="*/ 45362 h 45481"/>
                <a:gd name="connsiteX25" fmla="*/ 7190 w 32356"/>
                <a:gd name="connsiteY25" fmla="*/ 45481 h 45481"/>
                <a:gd name="connsiteX26" fmla="*/ 9041 w 32356"/>
                <a:gd name="connsiteY26" fmla="*/ 44239 h 45481"/>
                <a:gd name="connsiteX27" fmla="*/ 9688 w 32356"/>
                <a:gd name="connsiteY27" fmla="*/ 40538 h 45481"/>
                <a:gd name="connsiteX28" fmla="*/ 10746 w 32356"/>
                <a:gd name="connsiteY28" fmla="*/ 39943 h 45481"/>
                <a:gd name="connsiteX29" fmla="*/ 11380 w 32356"/>
                <a:gd name="connsiteY29" fmla="*/ 40815 h 45481"/>
                <a:gd name="connsiteX30" fmla="*/ 11882 w 32356"/>
                <a:gd name="connsiteY30" fmla="*/ 39837 h 45481"/>
                <a:gd name="connsiteX31" fmla="*/ 14288 w 32356"/>
                <a:gd name="connsiteY31" fmla="*/ 38212 h 45481"/>
                <a:gd name="connsiteX32" fmla="*/ 15464 w 32356"/>
                <a:gd name="connsiteY32" fmla="*/ 37167 h 45481"/>
                <a:gd name="connsiteX33" fmla="*/ 16614 w 32356"/>
                <a:gd name="connsiteY33" fmla="*/ 35859 h 45481"/>
                <a:gd name="connsiteX34" fmla="*/ 17262 w 32356"/>
                <a:gd name="connsiteY34" fmla="*/ 35409 h 45481"/>
                <a:gd name="connsiteX35" fmla="*/ 18267 w 32356"/>
                <a:gd name="connsiteY35" fmla="*/ 34458 h 45481"/>
                <a:gd name="connsiteX36" fmla="*/ 18465 w 32356"/>
                <a:gd name="connsiteY36" fmla="*/ 33467 h 45481"/>
                <a:gd name="connsiteX37" fmla="*/ 19350 w 32356"/>
                <a:gd name="connsiteY37" fmla="*/ 32502 h 45481"/>
                <a:gd name="connsiteX38" fmla="*/ 20593 w 32356"/>
                <a:gd name="connsiteY38" fmla="*/ 31709 h 45481"/>
                <a:gd name="connsiteX39" fmla="*/ 20831 w 32356"/>
                <a:gd name="connsiteY39" fmla="*/ 31074 h 45481"/>
                <a:gd name="connsiteX40" fmla="*/ 20606 w 32356"/>
                <a:gd name="connsiteY40" fmla="*/ 30704 h 45481"/>
                <a:gd name="connsiteX41" fmla="*/ 19258 w 32356"/>
                <a:gd name="connsiteY41" fmla="*/ 29990 h 45481"/>
                <a:gd name="connsiteX42" fmla="*/ 18451 w 32356"/>
                <a:gd name="connsiteY42" fmla="*/ 28735 h 45481"/>
                <a:gd name="connsiteX43" fmla="*/ 18927 w 32356"/>
                <a:gd name="connsiteY43" fmla="*/ 26897 h 45481"/>
                <a:gd name="connsiteX44" fmla="*/ 19298 w 32356"/>
                <a:gd name="connsiteY44" fmla="*/ 26329 h 45481"/>
                <a:gd name="connsiteX45" fmla="*/ 19998 w 32356"/>
                <a:gd name="connsiteY45" fmla="*/ 25430 h 45481"/>
                <a:gd name="connsiteX46" fmla="*/ 21624 w 32356"/>
                <a:gd name="connsiteY46" fmla="*/ 24082 h 45481"/>
                <a:gd name="connsiteX47" fmla="*/ 22972 w 32356"/>
                <a:gd name="connsiteY47" fmla="*/ 23857 h 45481"/>
                <a:gd name="connsiteX48" fmla="*/ 24148 w 32356"/>
                <a:gd name="connsiteY48" fmla="*/ 23857 h 45481"/>
                <a:gd name="connsiteX49" fmla="*/ 26144 w 32356"/>
                <a:gd name="connsiteY49" fmla="*/ 23976 h 45481"/>
                <a:gd name="connsiteX50" fmla="*/ 27690 w 32356"/>
                <a:gd name="connsiteY50" fmla="*/ 24214 h 45481"/>
                <a:gd name="connsiteX51" fmla="*/ 28060 w 32356"/>
                <a:gd name="connsiteY51" fmla="*/ 23857 h 45481"/>
                <a:gd name="connsiteX52" fmla="*/ 27968 w 32356"/>
                <a:gd name="connsiteY52" fmla="*/ 23421 h 45481"/>
                <a:gd name="connsiteX53" fmla="*/ 25972 w 32356"/>
                <a:gd name="connsiteY53" fmla="*/ 22311 h 45481"/>
                <a:gd name="connsiteX54" fmla="*/ 25800 w 32356"/>
                <a:gd name="connsiteY54" fmla="*/ 21425 h 45481"/>
                <a:gd name="connsiteX55" fmla="*/ 26197 w 32356"/>
                <a:gd name="connsiteY55" fmla="*/ 20474 h 45481"/>
                <a:gd name="connsiteX56" fmla="*/ 27413 w 32356"/>
                <a:gd name="connsiteY56" fmla="*/ 18980 h 45481"/>
                <a:gd name="connsiteX57" fmla="*/ 28933 w 32356"/>
                <a:gd name="connsiteY57" fmla="*/ 17896 h 45481"/>
                <a:gd name="connsiteX58" fmla="*/ 29739 w 32356"/>
                <a:gd name="connsiteY58" fmla="*/ 17698 h 45481"/>
                <a:gd name="connsiteX59" fmla="*/ 31391 w 32356"/>
                <a:gd name="connsiteY59" fmla="*/ 15491 h 45481"/>
                <a:gd name="connsiteX60" fmla="*/ 32356 w 32356"/>
                <a:gd name="connsiteY60" fmla="*/ 13019 h 4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2356" h="45481">
                  <a:moveTo>
                    <a:pt x="29951" y="7018"/>
                  </a:moveTo>
                  <a:lnTo>
                    <a:pt x="28721" y="6054"/>
                  </a:lnTo>
                  <a:lnTo>
                    <a:pt x="26792" y="5234"/>
                  </a:lnTo>
                  <a:lnTo>
                    <a:pt x="25681" y="5102"/>
                  </a:lnTo>
                  <a:lnTo>
                    <a:pt x="25563" y="4705"/>
                  </a:lnTo>
                  <a:lnTo>
                    <a:pt x="26898" y="3185"/>
                  </a:lnTo>
                  <a:lnTo>
                    <a:pt x="27836" y="1864"/>
                  </a:lnTo>
                  <a:lnTo>
                    <a:pt x="26567" y="595"/>
                  </a:lnTo>
                  <a:lnTo>
                    <a:pt x="24452" y="0"/>
                  </a:lnTo>
                  <a:lnTo>
                    <a:pt x="23791" y="1309"/>
                  </a:lnTo>
                  <a:lnTo>
                    <a:pt x="21161" y="1428"/>
                  </a:lnTo>
                  <a:lnTo>
                    <a:pt x="17037" y="1414"/>
                  </a:lnTo>
                  <a:lnTo>
                    <a:pt x="17262" y="3741"/>
                  </a:lnTo>
                  <a:lnTo>
                    <a:pt x="16059" y="5287"/>
                  </a:lnTo>
                  <a:lnTo>
                    <a:pt x="13429" y="6873"/>
                  </a:lnTo>
                  <a:lnTo>
                    <a:pt x="10177" y="12253"/>
                  </a:lnTo>
                  <a:lnTo>
                    <a:pt x="9820" y="18399"/>
                  </a:lnTo>
                  <a:lnTo>
                    <a:pt x="7772" y="22721"/>
                  </a:lnTo>
                  <a:lnTo>
                    <a:pt x="4468" y="33374"/>
                  </a:lnTo>
                  <a:lnTo>
                    <a:pt x="2710" y="36520"/>
                  </a:lnTo>
                  <a:lnTo>
                    <a:pt x="1877" y="40300"/>
                  </a:lnTo>
                  <a:lnTo>
                    <a:pt x="938" y="43089"/>
                  </a:lnTo>
                  <a:lnTo>
                    <a:pt x="0" y="45256"/>
                  </a:lnTo>
                  <a:lnTo>
                    <a:pt x="2696" y="45019"/>
                  </a:lnTo>
                  <a:lnTo>
                    <a:pt x="4758" y="45362"/>
                  </a:lnTo>
                  <a:lnTo>
                    <a:pt x="7190" y="45481"/>
                  </a:lnTo>
                  <a:lnTo>
                    <a:pt x="9041" y="44239"/>
                  </a:lnTo>
                  <a:lnTo>
                    <a:pt x="9688" y="40538"/>
                  </a:lnTo>
                  <a:lnTo>
                    <a:pt x="10746" y="39943"/>
                  </a:lnTo>
                  <a:lnTo>
                    <a:pt x="11380" y="40815"/>
                  </a:lnTo>
                  <a:lnTo>
                    <a:pt x="11882" y="39837"/>
                  </a:lnTo>
                  <a:lnTo>
                    <a:pt x="14288" y="38212"/>
                  </a:lnTo>
                  <a:lnTo>
                    <a:pt x="15464" y="37167"/>
                  </a:lnTo>
                  <a:lnTo>
                    <a:pt x="16614" y="35859"/>
                  </a:lnTo>
                  <a:lnTo>
                    <a:pt x="17262" y="35409"/>
                  </a:lnTo>
                  <a:lnTo>
                    <a:pt x="18267" y="34458"/>
                  </a:lnTo>
                  <a:lnTo>
                    <a:pt x="18465" y="33467"/>
                  </a:lnTo>
                  <a:lnTo>
                    <a:pt x="19350" y="32502"/>
                  </a:lnTo>
                  <a:lnTo>
                    <a:pt x="20593" y="31709"/>
                  </a:lnTo>
                  <a:lnTo>
                    <a:pt x="20831" y="31074"/>
                  </a:lnTo>
                  <a:lnTo>
                    <a:pt x="20606" y="30704"/>
                  </a:lnTo>
                  <a:lnTo>
                    <a:pt x="19258" y="29990"/>
                  </a:lnTo>
                  <a:lnTo>
                    <a:pt x="18451" y="28735"/>
                  </a:lnTo>
                  <a:lnTo>
                    <a:pt x="18927" y="26897"/>
                  </a:lnTo>
                  <a:lnTo>
                    <a:pt x="19298" y="26329"/>
                  </a:lnTo>
                  <a:lnTo>
                    <a:pt x="19998" y="25430"/>
                  </a:lnTo>
                  <a:lnTo>
                    <a:pt x="21624" y="24082"/>
                  </a:lnTo>
                  <a:lnTo>
                    <a:pt x="22972" y="23857"/>
                  </a:lnTo>
                  <a:lnTo>
                    <a:pt x="24148" y="23857"/>
                  </a:lnTo>
                  <a:lnTo>
                    <a:pt x="26144" y="23976"/>
                  </a:lnTo>
                  <a:lnTo>
                    <a:pt x="27690" y="24214"/>
                  </a:lnTo>
                  <a:lnTo>
                    <a:pt x="28060" y="23857"/>
                  </a:lnTo>
                  <a:lnTo>
                    <a:pt x="27968" y="23421"/>
                  </a:lnTo>
                  <a:lnTo>
                    <a:pt x="25972" y="22311"/>
                  </a:lnTo>
                  <a:lnTo>
                    <a:pt x="25800" y="21425"/>
                  </a:lnTo>
                  <a:lnTo>
                    <a:pt x="26197" y="20474"/>
                  </a:lnTo>
                  <a:lnTo>
                    <a:pt x="27413" y="18980"/>
                  </a:lnTo>
                  <a:lnTo>
                    <a:pt x="28933" y="17896"/>
                  </a:lnTo>
                  <a:lnTo>
                    <a:pt x="29739" y="17698"/>
                  </a:lnTo>
                  <a:lnTo>
                    <a:pt x="31391" y="15491"/>
                  </a:lnTo>
                  <a:lnTo>
                    <a:pt x="32356" y="1301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1" name="Volný tvar: obrazec 138">
              <a:extLst>
                <a:ext uri="{FF2B5EF4-FFF2-40B4-BE49-F238E27FC236}">
                  <a16:creationId xmlns:a16="http://schemas.microsoft.com/office/drawing/2014/main" id="{E280BBE7-BF60-E47C-90EA-2AB625769190}"/>
                </a:ext>
              </a:extLst>
            </p:cNvPr>
            <p:cNvSpPr/>
            <p:nvPr/>
          </p:nvSpPr>
          <p:spPr>
            <a:xfrm>
              <a:off x="3773800" y="3162930"/>
              <a:ext cx="157947" cy="67246"/>
            </a:xfrm>
            <a:custGeom>
              <a:avLst/>
              <a:gdLst>
                <a:gd name="connsiteX0" fmla="*/ 148167 w 148550"/>
                <a:gd name="connsiteY0" fmla="*/ 46063 h 63245"/>
                <a:gd name="connsiteX1" fmla="*/ 147480 w 148550"/>
                <a:gd name="connsiteY1" fmla="*/ 44172 h 63245"/>
                <a:gd name="connsiteX2" fmla="*/ 145893 w 148550"/>
                <a:gd name="connsiteY2" fmla="*/ 40895 h 63245"/>
                <a:gd name="connsiteX3" fmla="*/ 145629 w 148550"/>
                <a:gd name="connsiteY3" fmla="*/ 39969 h 63245"/>
                <a:gd name="connsiteX4" fmla="*/ 143501 w 148550"/>
                <a:gd name="connsiteY4" fmla="*/ 38529 h 63245"/>
                <a:gd name="connsiteX5" fmla="*/ 143039 w 148550"/>
                <a:gd name="connsiteY5" fmla="*/ 37339 h 63245"/>
                <a:gd name="connsiteX6" fmla="*/ 141823 w 148550"/>
                <a:gd name="connsiteY6" fmla="*/ 35793 h 63245"/>
                <a:gd name="connsiteX7" fmla="*/ 140699 w 148550"/>
                <a:gd name="connsiteY7" fmla="*/ 34801 h 63245"/>
                <a:gd name="connsiteX8" fmla="*/ 140237 w 148550"/>
                <a:gd name="connsiteY8" fmla="*/ 32607 h 63245"/>
                <a:gd name="connsiteX9" fmla="*/ 139470 w 148550"/>
                <a:gd name="connsiteY9" fmla="*/ 31841 h 63245"/>
                <a:gd name="connsiteX10" fmla="*/ 138558 w 148550"/>
                <a:gd name="connsiteY10" fmla="*/ 31471 h 63245"/>
                <a:gd name="connsiteX11" fmla="*/ 135544 w 148550"/>
                <a:gd name="connsiteY11" fmla="*/ 32105 h 63245"/>
                <a:gd name="connsiteX12" fmla="*/ 135201 w 148550"/>
                <a:gd name="connsiteY12" fmla="*/ 32039 h 63245"/>
                <a:gd name="connsiteX13" fmla="*/ 136271 w 148550"/>
                <a:gd name="connsiteY13" fmla="*/ 28550 h 63245"/>
                <a:gd name="connsiteX14" fmla="*/ 136166 w 148550"/>
                <a:gd name="connsiteY14" fmla="*/ 26527 h 63245"/>
                <a:gd name="connsiteX15" fmla="*/ 136853 w 148550"/>
                <a:gd name="connsiteY15" fmla="*/ 24399 h 63245"/>
                <a:gd name="connsiteX16" fmla="*/ 137818 w 148550"/>
                <a:gd name="connsiteY16" fmla="*/ 23567 h 63245"/>
                <a:gd name="connsiteX17" fmla="*/ 138056 w 148550"/>
                <a:gd name="connsiteY17" fmla="*/ 22840 h 63245"/>
                <a:gd name="connsiteX18" fmla="*/ 138056 w 148550"/>
                <a:gd name="connsiteY18" fmla="*/ 21439 h 63245"/>
                <a:gd name="connsiteX19" fmla="*/ 137712 w 148550"/>
                <a:gd name="connsiteY19" fmla="*/ 20236 h 63245"/>
                <a:gd name="connsiteX20" fmla="*/ 136998 w 148550"/>
                <a:gd name="connsiteY20" fmla="*/ 19615 h 63245"/>
                <a:gd name="connsiteX21" fmla="*/ 134302 w 148550"/>
                <a:gd name="connsiteY21" fmla="*/ 18266 h 63245"/>
                <a:gd name="connsiteX22" fmla="*/ 131381 w 148550"/>
                <a:gd name="connsiteY22" fmla="*/ 16641 h 63245"/>
                <a:gd name="connsiteX23" fmla="*/ 130588 w 148550"/>
                <a:gd name="connsiteY23" fmla="*/ 14579 h 63245"/>
                <a:gd name="connsiteX24" fmla="*/ 129689 w 148550"/>
                <a:gd name="connsiteY24" fmla="*/ 14169 h 63245"/>
                <a:gd name="connsiteX25" fmla="*/ 127284 w 148550"/>
                <a:gd name="connsiteY25" fmla="*/ 14050 h 63245"/>
                <a:gd name="connsiteX26" fmla="*/ 126768 w 148550"/>
                <a:gd name="connsiteY26" fmla="*/ 14129 h 63245"/>
                <a:gd name="connsiteX27" fmla="*/ 123887 w 148550"/>
                <a:gd name="connsiteY27" fmla="*/ 13786 h 63245"/>
                <a:gd name="connsiteX28" fmla="*/ 120635 w 148550"/>
                <a:gd name="connsiteY28" fmla="*/ 12728 h 63245"/>
                <a:gd name="connsiteX29" fmla="*/ 119168 w 148550"/>
                <a:gd name="connsiteY29" fmla="*/ 11922 h 63245"/>
                <a:gd name="connsiteX30" fmla="*/ 117820 w 148550"/>
                <a:gd name="connsiteY30" fmla="*/ 11935 h 63245"/>
                <a:gd name="connsiteX31" fmla="*/ 116247 w 148550"/>
                <a:gd name="connsiteY31" fmla="*/ 12464 h 63245"/>
                <a:gd name="connsiteX32" fmla="*/ 110563 w 148550"/>
                <a:gd name="connsiteY32" fmla="*/ 13984 h 63245"/>
                <a:gd name="connsiteX33" fmla="*/ 109083 w 148550"/>
                <a:gd name="connsiteY33" fmla="*/ 13627 h 63245"/>
                <a:gd name="connsiteX34" fmla="*/ 105580 w 148550"/>
                <a:gd name="connsiteY34" fmla="*/ 12134 h 63245"/>
                <a:gd name="connsiteX35" fmla="*/ 103717 w 148550"/>
                <a:gd name="connsiteY35" fmla="*/ 10521 h 63245"/>
                <a:gd name="connsiteX36" fmla="*/ 99620 w 148550"/>
                <a:gd name="connsiteY36" fmla="*/ 7296 h 63245"/>
                <a:gd name="connsiteX37" fmla="*/ 99236 w 148550"/>
                <a:gd name="connsiteY37" fmla="*/ 6529 h 63245"/>
                <a:gd name="connsiteX38" fmla="*/ 98681 w 148550"/>
                <a:gd name="connsiteY38" fmla="*/ 5908 h 63245"/>
                <a:gd name="connsiteX39" fmla="*/ 94584 w 148550"/>
                <a:gd name="connsiteY39" fmla="*/ 5115 h 63245"/>
                <a:gd name="connsiteX40" fmla="*/ 92984 w 148550"/>
                <a:gd name="connsiteY40" fmla="*/ 3926 h 63245"/>
                <a:gd name="connsiteX41" fmla="*/ 91729 w 148550"/>
                <a:gd name="connsiteY41" fmla="*/ 3754 h 63245"/>
                <a:gd name="connsiteX42" fmla="*/ 89865 w 148550"/>
                <a:gd name="connsiteY42" fmla="*/ 3172 h 63245"/>
                <a:gd name="connsiteX43" fmla="*/ 84909 w 148550"/>
                <a:gd name="connsiteY43" fmla="*/ 634 h 63245"/>
                <a:gd name="connsiteX44" fmla="*/ 83719 w 148550"/>
                <a:gd name="connsiteY44" fmla="*/ 397 h 63245"/>
                <a:gd name="connsiteX45" fmla="*/ 83481 w 148550"/>
                <a:gd name="connsiteY45" fmla="*/ 819 h 63245"/>
                <a:gd name="connsiteX46" fmla="*/ 83626 w 148550"/>
                <a:gd name="connsiteY46" fmla="*/ 1414 h 63245"/>
                <a:gd name="connsiteX47" fmla="*/ 83362 w 148550"/>
                <a:gd name="connsiteY47" fmla="*/ 1771 h 63245"/>
                <a:gd name="connsiteX48" fmla="*/ 82767 w 148550"/>
                <a:gd name="connsiteY48" fmla="*/ 1758 h 63245"/>
                <a:gd name="connsiteX49" fmla="*/ 81591 w 148550"/>
                <a:gd name="connsiteY49" fmla="*/ 819 h 63245"/>
                <a:gd name="connsiteX50" fmla="*/ 80203 w 148550"/>
                <a:gd name="connsiteY50" fmla="*/ 0 h 63245"/>
                <a:gd name="connsiteX51" fmla="*/ 76304 w 148550"/>
                <a:gd name="connsiteY51" fmla="*/ 1546 h 63245"/>
                <a:gd name="connsiteX52" fmla="*/ 74876 w 148550"/>
                <a:gd name="connsiteY52" fmla="*/ 1956 h 63245"/>
                <a:gd name="connsiteX53" fmla="*/ 73594 w 148550"/>
                <a:gd name="connsiteY53" fmla="*/ 2049 h 63245"/>
                <a:gd name="connsiteX54" fmla="*/ 67356 w 148550"/>
                <a:gd name="connsiteY54" fmla="*/ 4084 h 63245"/>
                <a:gd name="connsiteX55" fmla="*/ 65492 w 148550"/>
                <a:gd name="connsiteY55" fmla="*/ 5181 h 63245"/>
                <a:gd name="connsiteX56" fmla="*/ 64673 w 148550"/>
                <a:gd name="connsiteY56" fmla="*/ 5062 h 63245"/>
                <a:gd name="connsiteX57" fmla="*/ 64448 w 148550"/>
                <a:gd name="connsiteY57" fmla="*/ 7336 h 63245"/>
                <a:gd name="connsiteX58" fmla="*/ 66047 w 148550"/>
                <a:gd name="connsiteY58" fmla="*/ 10970 h 63245"/>
                <a:gd name="connsiteX59" fmla="*/ 67647 w 148550"/>
                <a:gd name="connsiteY59" fmla="*/ 19403 h 63245"/>
                <a:gd name="connsiteX60" fmla="*/ 67409 w 148550"/>
                <a:gd name="connsiteY60" fmla="*/ 21372 h 63245"/>
                <a:gd name="connsiteX61" fmla="*/ 65519 w 148550"/>
                <a:gd name="connsiteY61" fmla="*/ 23421 h 63245"/>
                <a:gd name="connsiteX62" fmla="*/ 61130 w 148550"/>
                <a:gd name="connsiteY62" fmla="*/ 26223 h 63245"/>
                <a:gd name="connsiteX63" fmla="*/ 58738 w 148550"/>
                <a:gd name="connsiteY63" fmla="*/ 27743 h 63245"/>
                <a:gd name="connsiteX64" fmla="*/ 53015 w 148550"/>
                <a:gd name="connsiteY64" fmla="*/ 28735 h 63245"/>
                <a:gd name="connsiteX65" fmla="*/ 45362 w 148550"/>
                <a:gd name="connsiteY65" fmla="*/ 25602 h 63245"/>
                <a:gd name="connsiteX66" fmla="*/ 41767 w 148550"/>
                <a:gd name="connsiteY66" fmla="*/ 19430 h 63245"/>
                <a:gd name="connsiteX67" fmla="*/ 39599 w 148550"/>
                <a:gd name="connsiteY67" fmla="*/ 17632 h 63245"/>
                <a:gd name="connsiteX68" fmla="*/ 31220 w 148550"/>
                <a:gd name="connsiteY68" fmla="*/ 12292 h 63245"/>
                <a:gd name="connsiteX69" fmla="*/ 30466 w 148550"/>
                <a:gd name="connsiteY69" fmla="*/ 10825 h 63245"/>
                <a:gd name="connsiteX70" fmla="*/ 29039 w 148550"/>
                <a:gd name="connsiteY70" fmla="*/ 8895 h 63245"/>
                <a:gd name="connsiteX71" fmla="*/ 22575 w 148550"/>
                <a:gd name="connsiteY71" fmla="*/ 10415 h 63245"/>
                <a:gd name="connsiteX72" fmla="*/ 16826 w 148550"/>
                <a:gd name="connsiteY72" fmla="*/ 12226 h 63245"/>
                <a:gd name="connsiteX73" fmla="*/ 12530 w 148550"/>
                <a:gd name="connsiteY73" fmla="*/ 12927 h 63245"/>
                <a:gd name="connsiteX74" fmla="*/ 7507 w 148550"/>
                <a:gd name="connsiteY74" fmla="*/ 19469 h 63245"/>
                <a:gd name="connsiteX75" fmla="*/ 6899 w 148550"/>
                <a:gd name="connsiteY75" fmla="*/ 21756 h 63245"/>
                <a:gd name="connsiteX76" fmla="*/ 6754 w 148550"/>
                <a:gd name="connsiteY76" fmla="*/ 24518 h 63245"/>
                <a:gd name="connsiteX77" fmla="*/ 5855 w 148550"/>
                <a:gd name="connsiteY77" fmla="*/ 27505 h 63245"/>
                <a:gd name="connsiteX78" fmla="*/ 4098 w 148550"/>
                <a:gd name="connsiteY78" fmla="*/ 29739 h 63245"/>
                <a:gd name="connsiteX79" fmla="*/ 489 w 148550"/>
                <a:gd name="connsiteY79" fmla="*/ 32621 h 63245"/>
                <a:gd name="connsiteX80" fmla="*/ 0 w 148550"/>
                <a:gd name="connsiteY80" fmla="*/ 37564 h 63245"/>
                <a:gd name="connsiteX81" fmla="*/ 344 w 148550"/>
                <a:gd name="connsiteY81" fmla="*/ 47556 h 63245"/>
                <a:gd name="connsiteX82" fmla="*/ 1322 w 148550"/>
                <a:gd name="connsiteY82" fmla="*/ 52566 h 63245"/>
                <a:gd name="connsiteX83" fmla="*/ 6648 w 148550"/>
                <a:gd name="connsiteY83" fmla="*/ 49433 h 63245"/>
                <a:gd name="connsiteX84" fmla="*/ 13402 w 148550"/>
                <a:gd name="connsiteY84" fmla="*/ 46089 h 63245"/>
                <a:gd name="connsiteX85" fmla="*/ 14975 w 148550"/>
                <a:gd name="connsiteY85" fmla="*/ 45785 h 63245"/>
                <a:gd name="connsiteX86" fmla="*/ 21254 w 148550"/>
                <a:gd name="connsiteY86" fmla="*/ 43802 h 63245"/>
                <a:gd name="connsiteX87" fmla="*/ 22113 w 148550"/>
                <a:gd name="connsiteY87" fmla="*/ 43644 h 63245"/>
                <a:gd name="connsiteX88" fmla="*/ 27928 w 148550"/>
                <a:gd name="connsiteY88" fmla="*/ 44014 h 63245"/>
                <a:gd name="connsiteX89" fmla="*/ 32515 w 148550"/>
                <a:gd name="connsiteY89" fmla="*/ 44477 h 63245"/>
                <a:gd name="connsiteX90" fmla="*/ 36348 w 148550"/>
                <a:gd name="connsiteY90" fmla="*/ 44424 h 63245"/>
                <a:gd name="connsiteX91" fmla="*/ 38423 w 148550"/>
                <a:gd name="connsiteY91" fmla="*/ 43921 h 63245"/>
                <a:gd name="connsiteX92" fmla="*/ 40366 w 148550"/>
                <a:gd name="connsiteY92" fmla="*/ 44344 h 63245"/>
                <a:gd name="connsiteX93" fmla="*/ 42018 w 148550"/>
                <a:gd name="connsiteY93" fmla="*/ 45838 h 63245"/>
                <a:gd name="connsiteX94" fmla="*/ 43591 w 148550"/>
                <a:gd name="connsiteY94" fmla="*/ 45653 h 63245"/>
                <a:gd name="connsiteX95" fmla="*/ 45085 w 148550"/>
                <a:gd name="connsiteY95" fmla="*/ 44688 h 63245"/>
                <a:gd name="connsiteX96" fmla="*/ 53742 w 148550"/>
                <a:gd name="connsiteY96" fmla="*/ 45574 h 63245"/>
                <a:gd name="connsiteX97" fmla="*/ 55672 w 148550"/>
                <a:gd name="connsiteY97" fmla="*/ 45547 h 63245"/>
                <a:gd name="connsiteX98" fmla="*/ 57879 w 148550"/>
                <a:gd name="connsiteY98" fmla="*/ 45693 h 63245"/>
                <a:gd name="connsiteX99" fmla="*/ 61976 w 148550"/>
                <a:gd name="connsiteY99" fmla="*/ 46591 h 63245"/>
                <a:gd name="connsiteX100" fmla="*/ 64369 w 148550"/>
                <a:gd name="connsiteY100" fmla="*/ 47411 h 63245"/>
                <a:gd name="connsiteX101" fmla="*/ 69431 w 148550"/>
                <a:gd name="connsiteY101" fmla="*/ 46922 h 63245"/>
                <a:gd name="connsiteX102" fmla="*/ 71599 w 148550"/>
                <a:gd name="connsiteY102" fmla="*/ 46895 h 63245"/>
                <a:gd name="connsiteX103" fmla="*/ 72709 w 148550"/>
                <a:gd name="connsiteY103" fmla="*/ 46565 h 63245"/>
                <a:gd name="connsiteX104" fmla="*/ 76026 w 148550"/>
                <a:gd name="connsiteY104" fmla="*/ 44318 h 63245"/>
                <a:gd name="connsiteX105" fmla="*/ 77507 w 148550"/>
                <a:gd name="connsiteY105" fmla="*/ 43935 h 63245"/>
                <a:gd name="connsiteX106" fmla="*/ 78868 w 148550"/>
                <a:gd name="connsiteY106" fmla="*/ 43525 h 63245"/>
                <a:gd name="connsiteX107" fmla="*/ 80177 w 148550"/>
                <a:gd name="connsiteY107" fmla="*/ 43869 h 63245"/>
                <a:gd name="connsiteX108" fmla="*/ 81194 w 148550"/>
                <a:gd name="connsiteY108" fmla="*/ 45798 h 63245"/>
                <a:gd name="connsiteX109" fmla="*/ 84102 w 148550"/>
                <a:gd name="connsiteY109" fmla="*/ 49103 h 63245"/>
                <a:gd name="connsiteX110" fmla="*/ 86984 w 148550"/>
                <a:gd name="connsiteY110" fmla="*/ 49697 h 63245"/>
                <a:gd name="connsiteX111" fmla="*/ 94927 w 148550"/>
                <a:gd name="connsiteY111" fmla="*/ 50966 h 63245"/>
                <a:gd name="connsiteX112" fmla="*/ 96593 w 148550"/>
                <a:gd name="connsiteY112" fmla="*/ 51640 h 63245"/>
                <a:gd name="connsiteX113" fmla="*/ 101285 w 148550"/>
                <a:gd name="connsiteY113" fmla="*/ 54575 h 63245"/>
                <a:gd name="connsiteX114" fmla="*/ 104074 w 148550"/>
                <a:gd name="connsiteY114" fmla="*/ 56015 h 63245"/>
                <a:gd name="connsiteX115" fmla="*/ 105871 w 148550"/>
                <a:gd name="connsiteY115" fmla="*/ 57152 h 63245"/>
                <a:gd name="connsiteX116" fmla="*/ 108673 w 148550"/>
                <a:gd name="connsiteY116" fmla="*/ 59412 h 63245"/>
                <a:gd name="connsiteX117" fmla="*/ 110312 w 148550"/>
                <a:gd name="connsiteY117" fmla="*/ 61051 h 63245"/>
                <a:gd name="connsiteX118" fmla="*/ 112929 w 148550"/>
                <a:gd name="connsiteY118" fmla="*/ 62280 h 63245"/>
                <a:gd name="connsiteX119" fmla="*/ 115956 w 148550"/>
                <a:gd name="connsiteY119" fmla="*/ 63113 h 63245"/>
                <a:gd name="connsiteX120" fmla="*/ 117014 w 148550"/>
                <a:gd name="connsiteY120" fmla="*/ 63245 h 63245"/>
                <a:gd name="connsiteX121" fmla="*/ 117529 w 148550"/>
                <a:gd name="connsiteY121" fmla="*/ 62928 h 63245"/>
                <a:gd name="connsiteX122" fmla="*/ 120635 w 148550"/>
                <a:gd name="connsiteY122" fmla="*/ 62545 h 63245"/>
                <a:gd name="connsiteX123" fmla="*/ 121640 w 148550"/>
                <a:gd name="connsiteY123" fmla="*/ 62135 h 63245"/>
                <a:gd name="connsiteX124" fmla="*/ 124059 w 148550"/>
                <a:gd name="connsiteY124" fmla="*/ 59386 h 63245"/>
                <a:gd name="connsiteX125" fmla="*/ 126067 w 148550"/>
                <a:gd name="connsiteY125" fmla="*/ 58923 h 63245"/>
                <a:gd name="connsiteX126" fmla="*/ 131447 w 148550"/>
                <a:gd name="connsiteY126" fmla="*/ 59624 h 63245"/>
                <a:gd name="connsiteX127" fmla="*/ 133892 w 148550"/>
                <a:gd name="connsiteY127" fmla="*/ 59571 h 63245"/>
                <a:gd name="connsiteX128" fmla="*/ 134566 w 148550"/>
                <a:gd name="connsiteY128" fmla="*/ 59637 h 63245"/>
                <a:gd name="connsiteX129" fmla="*/ 137011 w 148550"/>
                <a:gd name="connsiteY129" fmla="*/ 59756 h 63245"/>
                <a:gd name="connsiteX130" fmla="*/ 137236 w 148550"/>
                <a:gd name="connsiteY130" fmla="*/ 59478 h 63245"/>
                <a:gd name="connsiteX131" fmla="*/ 138029 w 148550"/>
                <a:gd name="connsiteY131" fmla="*/ 56769 h 63245"/>
                <a:gd name="connsiteX132" fmla="*/ 139020 w 148550"/>
                <a:gd name="connsiteY132" fmla="*/ 55976 h 63245"/>
                <a:gd name="connsiteX133" fmla="*/ 142788 w 148550"/>
                <a:gd name="connsiteY133" fmla="*/ 52407 h 63245"/>
                <a:gd name="connsiteX134" fmla="*/ 145418 w 148550"/>
                <a:gd name="connsiteY134" fmla="*/ 50887 h 63245"/>
                <a:gd name="connsiteX135" fmla="*/ 147163 w 148550"/>
                <a:gd name="connsiteY135" fmla="*/ 50557 h 63245"/>
                <a:gd name="connsiteX136" fmla="*/ 147784 w 148550"/>
                <a:gd name="connsiteY136" fmla="*/ 50636 h 63245"/>
                <a:gd name="connsiteX137" fmla="*/ 148167 w 148550"/>
                <a:gd name="connsiteY137" fmla="*/ 49380 h 63245"/>
                <a:gd name="connsiteX138" fmla="*/ 148550 w 148550"/>
                <a:gd name="connsiteY138" fmla="*/ 47517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48550" h="63245">
                  <a:moveTo>
                    <a:pt x="148167" y="46063"/>
                  </a:moveTo>
                  <a:lnTo>
                    <a:pt x="147480" y="44172"/>
                  </a:lnTo>
                  <a:lnTo>
                    <a:pt x="145893" y="40895"/>
                  </a:lnTo>
                  <a:lnTo>
                    <a:pt x="145629" y="39969"/>
                  </a:lnTo>
                  <a:lnTo>
                    <a:pt x="143501" y="38529"/>
                  </a:lnTo>
                  <a:lnTo>
                    <a:pt x="143039" y="37339"/>
                  </a:lnTo>
                  <a:lnTo>
                    <a:pt x="141823" y="35793"/>
                  </a:lnTo>
                  <a:lnTo>
                    <a:pt x="140699" y="34801"/>
                  </a:lnTo>
                  <a:lnTo>
                    <a:pt x="140237" y="32607"/>
                  </a:lnTo>
                  <a:lnTo>
                    <a:pt x="139470" y="31841"/>
                  </a:lnTo>
                  <a:lnTo>
                    <a:pt x="138558" y="31471"/>
                  </a:lnTo>
                  <a:lnTo>
                    <a:pt x="135544" y="32105"/>
                  </a:lnTo>
                  <a:lnTo>
                    <a:pt x="135201" y="32039"/>
                  </a:lnTo>
                  <a:lnTo>
                    <a:pt x="136271" y="28550"/>
                  </a:lnTo>
                  <a:lnTo>
                    <a:pt x="136166" y="26527"/>
                  </a:lnTo>
                  <a:lnTo>
                    <a:pt x="136853" y="24399"/>
                  </a:lnTo>
                  <a:lnTo>
                    <a:pt x="137818" y="23567"/>
                  </a:lnTo>
                  <a:lnTo>
                    <a:pt x="138056" y="22840"/>
                  </a:lnTo>
                  <a:lnTo>
                    <a:pt x="138056" y="21439"/>
                  </a:lnTo>
                  <a:lnTo>
                    <a:pt x="137712" y="20236"/>
                  </a:lnTo>
                  <a:lnTo>
                    <a:pt x="136998" y="19615"/>
                  </a:lnTo>
                  <a:lnTo>
                    <a:pt x="134302" y="18266"/>
                  </a:lnTo>
                  <a:lnTo>
                    <a:pt x="131381" y="16641"/>
                  </a:lnTo>
                  <a:lnTo>
                    <a:pt x="130588" y="14579"/>
                  </a:lnTo>
                  <a:lnTo>
                    <a:pt x="129689" y="14169"/>
                  </a:lnTo>
                  <a:lnTo>
                    <a:pt x="127284" y="14050"/>
                  </a:lnTo>
                  <a:lnTo>
                    <a:pt x="126768" y="14129"/>
                  </a:lnTo>
                  <a:lnTo>
                    <a:pt x="123887" y="13786"/>
                  </a:lnTo>
                  <a:lnTo>
                    <a:pt x="120635" y="12728"/>
                  </a:lnTo>
                  <a:lnTo>
                    <a:pt x="119168" y="11922"/>
                  </a:lnTo>
                  <a:lnTo>
                    <a:pt x="117820" y="11935"/>
                  </a:lnTo>
                  <a:lnTo>
                    <a:pt x="116247" y="12464"/>
                  </a:lnTo>
                  <a:lnTo>
                    <a:pt x="110563" y="13984"/>
                  </a:lnTo>
                  <a:lnTo>
                    <a:pt x="109083" y="13627"/>
                  </a:lnTo>
                  <a:lnTo>
                    <a:pt x="105580" y="12134"/>
                  </a:lnTo>
                  <a:lnTo>
                    <a:pt x="103717" y="10521"/>
                  </a:lnTo>
                  <a:lnTo>
                    <a:pt x="99620" y="7296"/>
                  </a:lnTo>
                  <a:lnTo>
                    <a:pt x="99236" y="6529"/>
                  </a:lnTo>
                  <a:lnTo>
                    <a:pt x="98681" y="5908"/>
                  </a:lnTo>
                  <a:lnTo>
                    <a:pt x="94584" y="5115"/>
                  </a:lnTo>
                  <a:lnTo>
                    <a:pt x="92984" y="3926"/>
                  </a:lnTo>
                  <a:lnTo>
                    <a:pt x="91729" y="3754"/>
                  </a:lnTo>
                  <a:lnTo>
                    <a:pt x="89865" y="3172"/>
                  </a:lnTo>
                  <a:lnTo>
                    <a:pt x="84909" y="634"/>
                  </a:lnTo>
                  <a:lnTo>
                    <a:pt x="83719" y="397"/>
                  </a:lnTo>
                  <a:lnTo>
                    <a:pt x="83481" y="819"/>
                  </a:lnTo>
                  <a:lnTo>
                    <a:pt x="83626" y="1414"/>
                  </a:lnTo>
                  <a:lnTo>
                    <a:pt x="83362" y="1771"/>
                  </a:lnTo>
                  <a:lnTo>
                    <a:pt x="82767" y="1758"/>
                  </a:lnTo>
                  <a:lnTo>
                    <a:pt x="81591" y="819"/>
                  </a:lnTo>
                  <a:lnTo>
                    <a:pt x="80203" y="0"/>
                  </a:lnTo>
                  <a:lnTo>
                    <a:pt x="76304" y="1546"/>
                  </a:lnTo>
                  <a:lnTo>
                    <a:pt x="74876" y="1956"/>
                  </a:lnTo>
                  <a:lnTo>
                    <a:pt x="73594" y="2049"/>
                  </a:lnTo>
                  <a:lnTo>
                    <a:pt x="67356" y="4084"/>
                  </a:lnTo>
                  <a:lnTo>
                    <a:pt x="65492" y="5181"/>
                  </a:lnTo>
                  <a:lnTo>
                    <a:pt x="64673" y="5062"/>
                  </a:lnTo>
                  <a:lnTo>
                    <a:pt x="64448" y="7336"/>
                  </a:lnTo>
                  <a:lnTo>
                    <a:pt x="66047" y="10970"/>
                  </a:lnTo>
                  <a:lnTo>
                    <a:pt x="67647" y="19403"/>
                  </a:lnTo>
                  <a:lnTo>
                    <a:pt x="67409" y="21372"/>
                  </a:lnTo>
                  <a:lnTo>
                    <a:pt x="65519" y="23421"/>
                  </a:lnTo>
                  <a:lnTo>
                    <a:pt x="61130" y="26223"/>
                  </a:lnTo>
                  <a:lnTo>
                    <a:pt x="58738" y="27743"/>
                  </a:lnTo>
                  <a:lnTo>
                    <a:pt x="53015" y="28735"/>
                  </a:lnTo>
                  <a:lnTo>
                    <a:pt x="45362" y="25602"/>
                  </a:lnTo>
                  <a:lnTo>
                    <a:pt x="41767" y="19430"/>
                  </a:lnTo>
                  <a:lnTo>
                    <a:pt x="39599" y="17632"/>
                  </a:lnTo>
                  <a:lnTo>
                    <a:pt x="31220" y="12292"/>
                  </a:lnTo>
                  <a:lnTo>
                    <a:pt x="30466" y="10825"/>
                  </a:lnTo>
                  <a:lnTo>
                    <a:pt x="29039" y="8895"/>
                  </a:lnTo>
                  <a:lnTo>
                    <a:pt x="22575" y="10415"/>
                  </a:lnTo>
                  <a:lnTo>
                    <a:pt x="16826" y="12226"/>
                  </a:lnTo>
                  <a:lnTo>
                    <a:pt x="12530" y="12927"/>
                  </a:lnTo>
                  <a:lnTo>
                    <a:pt x="7507" y="19469"/>
                  </a:lnTo>
                  <a:lnTo>
                    <a:pt x="6899" y="21756"/>
                  </a:lnTo>
                  <a:lnTo>
                    <a:pt x="6754" y="24518"/>
                  </a:lnTo>
                  <a:lnTo>
                    <a:pt x="5855" y="27505"/>
                  </a:lnTo>
                  <a:lnTo>
                    <a:pt x="4098" y="29739"/>
                  </a:lnTo>
                  <a:lnTo>
                    <a:pt x="489" y="32621"/>
                  </a:lnTo>
                  <a:lnTo>
                    <a:pt x="0" y="37564"/>
                  </a:lnTo>
                  <a:lnTo>
                    <a:pt x="344" y="47556"/>
                  </a:lnTo>
                  <a:lnTo>
                    <a:pt x="1322" y="52566"/>
                  </a:lnTo>
                  <a:lnTo>
                    <a:pt x="6648" y="49433"/>
                  </a:lnTo>
                  <a:lnTo>
                    <a:pt x="13402" y="46089"/>
                  </a:lnTo>
                  <a:lnTo>
                    <a:pt x="14975" y="45785"/>
                  </a:lnTo>
                  <a:lnTo>
                    <a:pt x="21254" y="43802"/>
                  </a:lnTo>
                  <a:lnTo>
                    <a:pt x="22113" y="43644"/>
                  </a:lnTo>
                  <a:lnTo>
                    <a:pt x="27928" y="44014"/>
                  </a:lnTo>
                  <a:lnTo>
                    <a:pt x="32515" y="44477"/>
                  </a:lnTo>
                  <a:lnTo>
                    <a:pt x="36348" y="44424"/>
                  </a:lnTo>
                  <a:lnTo>
                    <a:pt x="38423" y="43921"/>
                  </a:lnTo>
                  <a:lnTo>
                    <a:pt x="40366" y="44344"/>
                  </a:lnTo>
                  <a:lnTo>
                    <a:pt x="42018" y="45838"/>
                  </a:lnTo>
                  <a:lnTo>
                    <a:pt x="43591" y="45653"/>
                  </a:lnTo>
                  <a:lnTo>
                    <a:pt x="45085" y="44688"/>
                  </a:lnTo>
                  <a:lnTo>
                    <a:pt x="53742" y="45574"/>
                  </a:lnTo>
                  <a:lnTo>
                    <a:pt x="55672" y="45547"/>
                  </a:lnTo>
                  <a:lnTo>
                    <a:pt x="57879" y="45693"/>
                  </a:lnTo>
                  <a:lnTo>
                    <a:pt x="61976" y="46591"/>
                  </a:lnTo>
                  <a:lnTo>
                    <a:pt x="64369" y="47411"/>
                  </a:lnTo>
                  <a:lnTo>
                    <a:pt x="69431" y="46922"/>
                  </a:lnTo>
                  <a:lnTo>
                    <a:pt x="71599" y="46895"/>
                  </a:lnTo>
                  <a:lnTo>
                    <a:pt x="72709" y="46565"/>
                  </a:lnTo>
                  <a:lnTo>
                    <a:pt x="76026" y="44318"/>
                  </a:lnTo>
                  <a:lnTo>
                    <a:pt x="77507" y="43935"/>
                  </a:lnTo>
                  <a:lnTo>
                    <a:pt x="78868" y="43525"/>
                  </a:lnTo>
                  <a:lnTo>
                    <a:pt x="80177" y="43869"/>
                  </a:lnTo>
                  <a:lnTo>
                    <a:pt x="81194" y="45798"/>
                  </a:lnTo>
                  <a:lnTo>
                    <a:pt x="84102" y="49103"/>
                  </a:lnTo>
                  <a:lnTo>
                    <a:pt x="86984" y="49697"/>
                  </a:lnTo>
                  <a:lnTo>
                    <a:pt x="94927" y="50966"/>
                  </a:lnTo>
                  <a:lnTo>
                    <a:pt x="96593" y="51640"/>
                  </a:lnTo>
                  <a:lnTo>
                    <a:pt x="101285" y="54575"/>
                  </a:lnTo>
                  <a:lnTo>
                    <a:pt x="104074" y="56015"/>
                  </a:lnTo>
                  <a:lnTo>
                    <a:pt x="105871" y="57152"/>
                  </a:lnTo>
                  <a:lnTo>
                    <a:pt x="108673" y="59412"/>
                  </a:lnTo>
                  <a:lnTo>
                    <a:pt x="110312" y="61051"/>
                  </a:lnTo>
                  <a:lnTo>
                    <a:pt x="112929" y="62280"/>
                  </a:lnTo>
                  <a:lnTo>
                    <a:pt x="115956" y="63113"/>
                  </a:lnTo>
                  <a:lnTo>
                    <a:pt x="117014" y="63245"/>
                  </a:lnTo>
                  <a:lnTo>
                    <a:pt x="117529" y="62928"/>
                  </a:lnTo>
                  <a:lnTo>
                    <a:pt x="120635" y="62545"/>
                  </a:lnTo>
                  <a:lnTo>
                    <a:pt x="121640" y="62135"/>
                  </a:lnTo>
                  <a:lnTo>
                    <a:pt x="124059" y="59386"/>
                  </a:lnTo>
                  <a:lnTo>
                    <a:pt x="126067" y="58923"/>
                  </a:lnTo>
                  <a:lnTo>
                    <a:pt x="131447" y="59624"/>
                  </a:lnTo>
                  <a:lnTo>
                    <a:pt x="133892" y="59571"/>
                  </a:lnTo>
                  <a:lnTo>
                    <a:pt x="134566" y="59637"/>
                  </a:lnTo>
                  <a:lnTo>
                    <a:pt x="137011" y="59756"/>
                  </a:lnTo>
                  <a:lnTo>
                    <a:pt x="137236" y="59478"/>
                  </a:lnTo>
                  <a:lnTo>
                    <a:pt x="138029" y="56769"/>
                  </a:lnTo>
                  <a:lnTo>
                    <a:pt x="139020" y="55976"/>
                  </a:lnTo>
                  <a:lnTo>
                    <a:pt x="142788" y="52407"/>
                  </a:lnTo>
                  <a:lnTo>
                    <a:pt x="145418" y="50887"/>
                  </a:lnTo>
                  <a:lnTo>
                    <a:pt x="147163" y="50557"/>
                  </a:lnTo>
                  <a:lnTo>
                    <a:pt x="147784" y="50636"/>
                  </a:lnTo>
                  <a:lnTo>
                    <a:pt x="148167" y="49380"/>
                  </a:lnTo>
                  <a:lnTo>
                    <a:pt x="148550" y="4751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2" name="Volný tvar: obrazec 139">
              <a:extLst>
                <a:ext uri="{FF2B5EF4-FFF2-40B4-BE49-F238E27FC236}">
                  <a16:creationId xmlns:a16="http://schemas.microsoft.com/office/drawing/2014/main" id="{73729F1D-FD0D-A1C3-09B4-27E2EF1D7B95}"/>
                </a:ext>
              </a:extLst>
            </p:cNvPr>
            <p:cNvSpPr/>
            <p:nvPr/>
          </p:nvSpPr>
          <p:spPr>
            <a:xfrm>
              <a:off x="5876570" y="4213093"/>
              <a:ext cx="216705" cy="257530"/>
            </a:xfrm>
            <a:custGeom>
              <a:avLst/>
              <a:gdLst>
                <a:gd name="connsiteX0" fmla="*/ 202861 w 203812"/>
                <a:gd name="connsiteY0" fmla="*/ 202980 h 242208"/>
                <a:gd name="connsiteX1" fmla="*/ 201169 w 203812"/>
                <a:gd name="connsiteY1" fmla="*/ 200667 h 242208"/>
                <a:gd name="connsiteX2" fmla="*/ 198327 w 203812"/>
                <a:gd name="connsiteY2" fmla="*/ 198565 h 242208"/>
                <a:gd name="connsiteX3" fmla="*/ 195023 w 203812"/>
                <a:gd name="connsiteY3" fmla="*/ 195895 h 242208"/>
                <a:gd name="connsiteX4" fmla="*/ 193357 w 203812"/>
                <a:gd name="connsiteY4" fmla="*/ 194243 h 242208"/>
                <a:gd name="connsiteX5" fmla="*/ 191996 w 203812"/>
                <a:gd name="connsiteY5" fmla="*/ 192577 h 242208"/>
                <a:gd name="connsiteX6" fmla="*/ 190701 w 203812"/>
                <a:gd name="connsiteY6" fmla="*/ 190621 h 242208"/>
                <a:gd name="connsiteX7" fmla="*/ 189921 w 203812"/>
                <a:gd name="connsiteY7" fmla="*/ 189062 h 242208"/>
                <a:gd name="connsiteX8" fmla="*/ 190370 w 203812"/>
                <a:gd name="connsiteY8" fmla="*/ 188031 h 242208"/>
                <a:gd name="connsiteX9" fmla="*/ 194322 w 203812"/>
                <a:gd name="connsiteY9" fmla="*/ 185691 h 242208"/>
                <a:gd name="connsiteX10" fmla="*/ 194983 w 203812"/>
                <a:gd name="connsiteY10" fmla="*/ 184845 h 242208"/>
                <a:gd name="connsiteX11" fmla="*/ 195274 w 203812"/>
                <a:gd name="connsiteY11" fmla="*/ 183537 h 242208"/>
                <a:gd name="connsiteX12" fmla="*/ 194772 w 203812"/>
                <a:gd name="connsiteY12" fmla="*/ 182255 h 242208"/>
                <a:gd name="connsiteX13" fmla="*/ 193542 w 203812"/>
                <a:gd name="connsiteY13" fmla="*/ 181567 h 242208"/>
                <a:gd name="connsiteX14" fmla="*/ 192168 w 203812"/>
                <a:gd name="connsiteY14" fmla="*/ 181105 h 242208"/>
                <a:gd name="connsiteX15" fmla="*/ 190026 w 203812"/>
                <a:gd name="connsiteY15" fmla="*/ 179624 h 242208"/>
                <a:gd name="connsiteX16" fmla="*/ 185877 w 203812"/>
                <a:gd name="connsiteY16" fmla="*/ 175567 h 242208"/>
                <a:gd name="connsiteX17" fmla="*/ 184092 w 203812"/>
                <a:gd name="connsiteY17" fmla="*/ 174668 h 242208"/>
                <a:gd name="connsiteX18" fmla="*/ 182175 w 203812"/>
                <a:gd name="connsiteY18" fmla="*/ 173505 h 242208"/>
                <a:gd name="connsiteX19" fmla="*/ 181092 w 203812"/>
                <a:gd name="connsiteY19" fmla="*/ 172276 h 242208"/>
                <a:gd name="connsiteX20" fmla="*/ 179638 w 203812"/>
                <a:gd name="connsiteY20" fmla="*/ 168905 h 242208"/>
                <a:gd name="connsiteX21" fmla="*/ 179136 w 203812"/>
                <a:gd name="connsiteY21" fmla="*/ 168614 h 242208"/>
                <a:gd name="connsiteX22" fmla="*/ 178263 w 203812"/>
                <a:gd name="connsiteY22" fmla="*/ 169619 h 242208"/>
                <a:gd name="connsiteX23" fmla="*/ 177113 w 203812"/>
                <a:gd name="connsiteY23" fmla="*/ 170689 h 242208"/>
                <a:gd name="connsiteX24" fmla="*/ 176017 w 203812"/>
                <a:gd name="connsiteY24" fmla="*/ 170504 h 242208"/>
                <a:gd name="connsiteX25" fmla="*/ 174919 w 203812"/>
                <a:gd name="connsiteY25" fmla="*/ 169553 h 242208"/>
                <a:gd name="connsiteX26" fmla="*/ 174285 w 203812"/>
                <a:gd name="connsiteY26" fmla="*/ 168284 h 242208"/>
                <a:gd name="connsiteX27" fmla="*/ 172990 w 203812"/>
                <a:gd name="connsiteY27" fmla="*/ 166526 h 242208"/>
                <a:gd name="connsiteX28" fmla="*/ 171628 w 203812"/>
                <a:gd name="connsiteY28" fmla="*/ 165098 h 242208"/>
                <a:gd name="connsiteX29" fmla="*/ 170703 w 203812"/>
                <a:gd name="connsiteY29" fmla="*/ 160274 h 242208"/>
                <a:gd name="connsiteX30" fmla="*/ 170306 w 203812"/>
                <a:gd name="connsiteY30" fmla="*/ 158715 h 242208"/>
                <a:gd name="connsiteX31" fmla="*/ 169434 w 203812"/>
                <a:gd name="connsiteY31" fmla="*/ 156520 h 242208"/>
                <a:gd name="connsiteX32" fmla="*/ 168429 w 203812"/>
                <a:gd name="connsiteY32" fmla="*/ 155741 h 242208"/>
                <a:gd name="connsiteX33" fmla="*/ 167385 w 203812"/>
                <a:gd name="connsiteY33" fmla="*/ 155146 h 242208"/>
                <a:gd name="connsiteX34" fmla="*/ 164570 w 203812"/>
                <a:gd name="connsiteY34" fmla="*/ 151167 h 242208"/>
                <a:gd name="connsiteX35" fmla="*/ 162733 w 203812"/>
                <a:gd name="connsiteY35" fmla="*/ 149105 h 242208"/>
                <a:gd name="connsiteX36" fmla="*/ 155503 w 203812"/>
                <a:gd name="connsiteY36" fmla="*/ 143488 h 242208"/>
                <a:gd name="connsiteX37" fmla="*/ 154578 w 203812"/>
                <a:gd name="connsiteY37" fmla="*/ 142602 h 242208"/>
                <a:gd name="connsiteX38" fmla="*/ 152529 w 203812"/>
                <a:gd name="connsiteY38" fmla="*/ 140289 h 242208"/>
                <a:gd name="connsiteX39" fmla="*/ 149066 w 203812"/>
                <a:gd name="connsiteY39" fmla="*/ 137012 h 242208"/>
                <a:gd name="connsiteX40" fmla="*/ 146541 w 203812"/>
                <a:gd name="connsiteY40" fmla="*/ 134381 h 242208"/>
                <a:gd name="connsiteX41" fmla="*/ 144599 w 203812"/>
                <a:gd name="connsiteY41" fmla="*/ 131645 h 242208"/>
                <a:gd name="connsiteX42" fmla="*/ 143555 w 203812"/>
                <a:gd name="connsiteY42" fmla="*/ 129279 h 242208"/>
                <a:gd name="connsiteX43" fmla="*/ 143078 w 203812"/>
                <a:gd name="connsiteY43" fmla="*/ 127429 h 242208"/>
                <a:gd name="connsiteX44" fmla="*/ 141003 w 203812"/>
                <a:gd name="connsiteY44" fmla="*/ 124785 h 242208"/>
                <a:gd name="connsiteX45" fmla="*/ 139219 w 203812"/>
                <a:gd name="connsiteY45" fmla="*/ 122618 h 242208"/>
                <a:gd name="connsiteX46" fmla="*/ 137699 w 203812"/>
                <a:gd name="connsiteY46" fmla="*/ 121904 h 242208"/>
                <a:gd name="connsiteX47" fmla="*/ 136020 w 203812"/>
                <a:gd name="connsiteY47" fmla="*/ 121613 h 242208"/>
                <a:gd name="connsiteX48" fmla="*/ 134368 w 203812"/>
                <a:gd name="connsiteY48" fmla="*/ 120318 h 242208"/>
                <a:gd name="connsiteX49" fmla="*/ 131262 w 203812"/>
                <a:gd name="connsiteY49" fmla="*/ 117410 h 242208"/>
                <a:gd name="connsiteX50" fmla="*/ 129821 w 203812"/>
                <a:gd name="connsiteY50" fmla="*/ 115520 h 242208"/>
                <a:gd name="connsiteX51" fmla="*/ 128936 w 203812"/>
                <a:gd name="connsiteY51" fmla="*/ 114251 h 242208"/>
                <a:gd name="connsiteX52" fmla="*/ 128791 w 203812"/>
                <a:gd name="connsiteY52" fmla="*/ 112956 h 242208"/>
                <a:gd name="connsiteX53" fmla="*/ 129148 w 203812"/>
                <a:gd name="connsiteY53" fmla="*/ 110788 h 242208"/>
                <a:gd name="connsiteX54" fmla="*/ 129756 w 203812"/>
                <a:gd name="connsiteY54" fmla="*/ 109546 h 242208"/>
                <a:gd name="connsiteX55" fmla="*/ 129650 w 203812"/>
                <a:gd name="connsiteY55" fmla="*/ 108581 h 242208"/>
                <a:gd name="connsiteX56" fmla="*/ 128777 w 203812"/>
                <a:gd name="connsiteY56" fmla="*/ 107801 h 242208"/>
                <a:gd name="connsiteX57" fmla="*/ 125592 w 203812"/>
                <a:gd name="connsiteY57" fmla="*/ 106400 h 242208"/>
                <a:gd name="connsiteX58" fmla="*/ 118507 w 203812"/>
                <a:gd name="connsiteY58" fmla="*/ 104272 h 242208"/>
                <a:gd name="connsiteX59" fmla="*/ 115745 w 203812"/>
                <a:gd name="connsiteY59" fmla="*/ 102660 h 242208"/>
                <a:gd name="connsiteX60" fmla="*/ 113128 w 203812"/>
                <a:gd name="connsiteY60" fmla="*/ 100584 h 242208"/>
                <a:gd name="connsiteX61" fmla="*/ 111158 w 203812"/>
                <a:gd name="connsiteY61" fmla="*/ 99183 h 242208"/>
                <a:gd name="connsiteX62" fmla="*/ 102065 w 203812"/>
                <a:gd name="connsiteY62" fmla="*/ 93196 h 242208"/>
                <a:gd name="connsiteX63" fmla="*/ 99409 w 203812"/>
                <a:gd name="connsiteY63" fmla="*/ 92205 h 242208"/>
                <a:gd name="connsiteX64" fmla="*/ 97108 w 203812"/>
                <a:gd name="connsiteY64" fmla="*/ 91134 h 242208"/>
                <a:gd name="connsiteX65" fmla="*/ 96315 w 203812"/>
                <a:gd name="connsiteY65" fmla="*/ 90103 h 242208"/>
                <a:gd name="connsiteX66" fmla="*/ 96289 w 203812"/>
                <a:gd name="connsiteY66" fmla="*/ 89125 h 242208"/>
                <a:gd name="connsiteX67" fmla="*/ 97069 w 203812"/>
                <a:gd name="connsiteY67" fmla="*/ 88385 h 242208"/>
                <a:gd name="connsiteX68" fmla="*/ 99197 w 203812"/>
                <a:gd name="connsiteY68" fmla="*/ 86852 h 242208"/>
                <a:gd name="connsiteX69" fmla="*/ 99831 w 203812"/>
                <a:gd name="connsiteY69" fmla="*/ 85094 h 242208"/>
                <a:gd name="connsiteX70" fmla="*/ 99236 w 203812"/>
                <a:gd name="connsiteY70" fmla="*/ 82794 h 242208"/>
                <a:gd name="connsiteX71" fmla="*/ 97981 w 203812"/>
                <a:gd name="connsiteY71" fmla="*/ 80467 h 242208"/>
                <a:gd name="connsiteX72" fmla="*/ 98324 w 203812"/>
                <a:gd name="connsiteY72" fmla="*/ 79648 h 242208"/>
                <a:gd name="connsiteX73" fmla="*/ 99065 w 203812"/>
                <a:gd name="connsiteY73" fmla="*/ 79556 h 242208"/>
                <a:gd name="connsiteX74" fmla="*/ 100637 w 203812"/>
                <a:gd name="connsiteY74" fmla="*/ 79489 h 242208"/>
                <a:gd name="connsiteX75" fmla="*/ 103876 w 203812"/>
                <a:gd name="connsiteY75" fmla="*/ 79357 h 242208"/>
                <a:gd name="connsiteX76" fmla="*/ 111198 w 203812"/>
                <a:gd name="connsiteY76" fmla="*/ 81472 h 242208"/>
                <a:gd name="connsiteX77" fmla="*/ 112176 w 203812"/>
                <a:gd name="connsiteY77" fmla="*/ 81247 h 242208"/>
                <a:gd name="connsiteX78" fmla="*/ 115454 w 203812"/>
                <a:gd name="connsiteY78" fmla="*/ 77401 h 242208"/>
                <a:gd name="connsiteX79" fmla="*/ 116578 w 203812"/>
                <a:gd name="connsiteY79" fmla="*/ 75101 h 242208"/>
                <a:gd name="connsiteX80" fmla="*/ 116643 w 203812"/>
                <a:gd name="connsiteY80" fmla="*/ 73185 h 242208"/>
                <a:gd name="connsiteX81" fmla="*/ 117226 w 203812"/>
                <a:gd name="connsiteY81" fmla="*/ 71969 h 242208"/>
                <a:gd name="connsiteX82" fmla="*/ 118957 w 203812"/>
                <a:gd name="connsiteY82" fmla="*/ 69960 h 242208"/>
                <a:gd name="connsiteX83" fmla="*/ 118732 w 203812"/>
                <a:gd name="connsiteY83" fmla="*/ 68136 h 242208"/>
                <a:gd name="connsiteX84" fmla="*/ 117397 w 203812"/>
                <a:gd name="connsiteY84" fmla="*/ 65704 h 242208"/>
                <a:gd name="connsiteX85" fmla="*/ 116274 w 203812"/>
                <a:gd name="connsiteY85" fmla="*/ 64765 h 242208"/>
                <a:gd name="connsiteX86" fmla="*/ 115348 w 203812"/>
                <a:gd name="connsiteY86" fmla="*/ 64356 h 242208"/>
                <a:gd name="connsiteX87" fmla="*/ 112600 w 203812"/>
                <a:gd name="connsiteY87" fmla="*/ 64673 h 242208"/>
                <a:gd name="connsiteX88" fmla="*/ 111992 w 203812"/>
                <a:gd name="connsiteY88" fmla="*/ 64131 h 242208"/>
                <a:gd name="connsiteX89" fmla="*/ 111370 w 203812"/>
                <a:gd name="connsiteY89" fmla="*/ 62320 h 242208"/>
                <a:gd name="connsiteX90" fmla="*/ 111079 w 203812"/>
                <a:gd name="connsiteY90" fmla="*/ 61197 h 242208"/>
                <a:gd name="connsiteX91" fmla="*/ 109982 w 203812"/>
                <a:gd name="connsiteY91" fmla="*/ 59901 h 242208"/>
                <a:gd name="connsiteX92" fmla="*/ 106823 w 203812"/>
                <a:gd name="connsiteY92" fmla="*/ 58791 h 242208"/>
                <a:gd name="connsiteX93" fmla="*/ 104233 w 203812"/>
                <a:gd name="connsiteY93" fmla="*/ 58487 h 242208"/>
                <a:gd name="connsiteX94" fmla="*/ 103572 w 203812"/>
                <a:gd name="connsiteY94" fmla="*/ 58011 h 242208"/>
                <a:gd name="connsiteX95" fmla="*/ 104378 w 203812"/>
                <a:gd name="connsiteY95" fmla="*/ 56756 h 242208"/>
                <a:gd name="connsiteX96" fmla="*/ 105938 w 203812"/>
                <a:gd name="connsiteY96" fmla="*/ 55526 h 242208"/>
                <a:gd name="connsiteX97" fmla="*/ 107167 w 203812"/>
                <a:gd name="connsiteY97" fmla="*/ 54799 h 242208"/>
                <a:gd name="connsiteX98" fmla="*/ 108026 w 203812"/>
                <a:gd name="connsiteY98" fmla="*/ 53530 h 242208"/>
                <a:gd name="connsiteX99" fmla="*/ 108039 w 203812"/>
                <a:gd name="connsiteY99" fmla="*/ 52209 h 242208"/>
                <a:gd name="connsiteX100" fmla="*/ 106585 w 203812"/>
                <a:gd name="connsiteY100" fmla="*/ 51046 h 242208"/>
                <a:gd name="connsiteX101" fmla="*/ 104708 w 203812"/>
                <a:gd name="connsiteY101" fmla="*/ 49750 h 242208"/>
                <a:gd name="connsiteX102" fmla="*/ 101629 w 203812"/>
                <a:gd name="connsiteY102" fmla="*/ 47292 h 242208"/>
                <a:gd name="connsiteX103" fmla="*/ 97492 w 203812"/>
                <a:gd name="connsiteY103" fmla="*/ 44662 h 242208"/>
                <a:gd name="connsiteX104" fmla="*/ 95060 w 203812"/>
                <a:gd name="connsiteY104" fmla="*/ 43776 h 242208"/>
                <a:gd name="connsiteX105" fmla="*/ 93870 w 203812"/>
                <a:gd name="connsiteY105" fmla="*/ 43895 h 242208"/>
                <a:gd name="connsiteX106" fmla="*/ 90024 w 203812"/>
                <a:gd name="connsiteY106" fmla="*/ 46142 h 242208"/>
                <a:gd name="connsiteX107" fmla="*/ 87989 w 203812"/>
                <a:gd name="connsiteY107" fmla="*/ 47609 h 242208"/>
                <a:gd name="connsiteX108" fmla="*/ 86495 w 203812"/>
                <a:gd name="connsiteY108" fmla="*/ 50226 h 242208"/>
                <a:gd name="connsiteX109" fmla="*/ 84618 w 203812"/>
                <a:gd name="connsiteY109" fmla="*/ 50795 h 242208"/>
                <a:gd name="connsiteX110" fmla="*/ 82490 w 203812"/>
                <a:gd name="connsiteY110" fmla="*/ 49645 h 242208"/>
                <a:gd name="connsiteX111" fmla="*/ 80098 w 203812"/>
                <a:gd name="connsiteY111" fmla="*/ 48455 h 242208"/>
                <a:gd name="connsiteX112" fmla="*/ 73674 w 203812"/>
                <a:gd name="connsiteY112" fmla="*/ 46737 h 242208"/>
                <a:gd name="connsiteX113" fmla="*/ 70872 w 203812"/>
                <a:gd name="connsiteY113" fmla="*/ 45296 h 242208"/>
                <a:gd name="connsiteX114" fmla="*/ 64250 w 203812"/>
                <a:gd name="connsiteY114" fmla="*/ 36520 h 242208"/>
                <a:gd name="connsiteX115" fmla="*/ 63206 w 203812"/>
                <a:gd name="connsiteY115" fmla="*/ 34722 h 242208"/>
                <a:gd name="connsiteX116" fmla="*/ 63443 w 203812"/>
                <a:gd name="connsiteY116" fmla="*/ 32700 h 242208"/>
                <a:gd name="connsiteX117" fmla="*/ 63418 w 203812"/>
                <a:gd name="connsiteY117" fmla="*/ 29805 h 242208"/>
                <a:gd name="connsiteX118" fmla="*/ 63695 w 203812"/>
                <a:gd name="connsiteY118" fmla="*/ 27942 h 242208"/>
                <a:gd name="connsiteX119" fmla="*/ 64395 w 203812"/>
                <a:gd name="connsiteY119" fmla="*/ 26144 h 242208"/>
                <a:gd name="connsiteX120" fmla="*/ 64422 w 203812"/>
                <a:gd name="connsiteY120" fmla="*/ 24545 h 242208"/>
                <a:gd name="connsiteX121" fmla="*/ 63973 w 203812"/>
                <a:gd name="connsiteY121" fmla="*/ 22998 h 242208"/>
                <a:gd name="connsiteX122" fmla="*/ 63061 w 203812"/>
                <a:gd name="connsiteY122" fmla="*/ 22100 h 242208"/>
                <a:gd name="connsiteX123" fmla="*/ 62017 w 203812"/>
                <a:gd name="connsiteY123" fmla="*/ 21835 h 242208"/>
                <a:gd name="connsiteX124" fmla="*/ 61210 w 203812"/>
                <a:gd name="connsiteY124" fmla="*/ 21478 h 242208"/>
                <a:gd name="connsiteX125" fmla="*/ 60206 w 203812"/>
                <a:gd name="connsiteY125" fmla="*/ 19430 h 242208"/>
                <a:gd name="connsiteX126" fmla="*/ 59809 w 203812"/>
                <a:gd name="connsiteY126" fmla="*/ 19694 h 242208"/>
                <a:gd name="connsiteX127" fmla="*/ 59492 w 203812"/>
                <a:gd name="connsiteY127" fmla="*/ 22192 h 242208"/>
                <a:gd name="connsiteX128" fmla="*/ 58831 w 203812"/>
                <a:gd name="connsiteY128" fmla="*/ 23091 h 242208"/>
                <a:gd name="connsiteX129" fmla="*/ 57826 w 203812"/>
                <a:gd name="connsiteY129" fmla="*/ 23540 h 242208"/>
                <a:gd name="connsiteX130" fmla="*/ 56967 w 203812"/>
                <a:gd name="connsiteY130" fmla="*/ 23144 h 242208"/>
                <a:gd name="connsiteX131" fmla="*/ 56306 w 203812"/>
                <a:gd name="connsiteY131" fmla="*/ 22139 h 242208"/>
                <a:gd name="connsiteX132" fmla="*/ 55831 w 203812"/>
                <a:gd name="connsiteY132" fmla="*/ 20447 h 242208"/>
                <a:gd name="connsiteX133" fmla="*/ 54984 w 203812"/>
                <a:gd name="connsiteY133" fmla="*/ 18174 h 242208"/>
                <a:gd name="connsiteX134" fmla="*/ 54113 w 203812"/>
                <a:gd name="connsiteY134" fmla="*/ 16694 h 242208"/>
                <a:gd name="connsiteX135" fmla="*/ 51574 w 203812"/>
                <a:gd name="connsiteY135" fmla="*/ 15187 h 242208"/>
                <a:gd name="connsiteX136" fmla="*/ 50200 w 203812"/>
                <a:gd name="connsiteY136" fmla="*/ 13231 h 242208"/>
                <a:gd name="connsiteX137" fmla="*/ 46129 w 203812"/>
                <a:gd name="connsiteY137" fmla="*/ 8961 h 242208"/>
                <a:gd name="connsiteX138" fmla="*/ 42811 w 203812"/>
                <a:gd name="connsiteY138" fmla="*/ 5974 h 242208"/>
                <a:gd name="connsiteX139" fmla="*/ 41067 w 203812"/>
                <a:gd name="connsiteY139" fmla="*/ 3278 h 242208"/>
                <a:gd name="connsiteX140" fmla="*/ 40062 w 203812"/>
                <a:gd name="connsiteY140" fmla="*/ 2353 h 242208"/>
                <a:gd name="connsiteX141" fmla="*/ 38318 w 203812"/>
                <a:gd name="connsiteY141" fmla="*/ 1586 h 242208"/>
                <a:gd name="connsiteX142" fmla="*/ 36388 w 203812"/>
                <a:gd name="connsiteY142" fmla="*/ 1586 h 242208"/>
                <a:gd name="connsiteX143" fmla="*/ 34061 w 203812"/>
                <a:gd name="connsiteY143" fmla="*/ 3027 h 242208"/>
                <a:gd name="connsiteX144" fmla="*/ 31643 w 203812"/>
                <a:gd name="connsiteY144" fmla="*/ 146 h 242208"/>
                <a:gd name="connsiteX145" fmla="*/ 31114 w 203812"/>
                <a:gd name="connsiteY145" fmla="*/ 0 h 242208"/>
                <a:gd name="connsiteX146" fmla="*/ 30387 w 203812"/>
                <a:gd name="connsiteY146" fmla="*/ 251 h 242208"/>
                <a:gd name="connsiteX147" fmla="*/ 29607 w 203812"/>
                <a:gd name="connsiteY147" fmla="*/ 939 h 242208"/>
                <a:gd name="connsiteX148" fmla="*/ 29211 w 203812"/>
                <a:gd name="connsiteY148" fmla="*/ 2538 h 242208"/>
                <a:gd name="connsiteX149" fmla="*/ 28894 w 203812"/>
                <a:gd name="connsiteY149" fmla="*/ 4745 h 242208"/>
                <a:gd name="connsiteX150" fmla="*/ 27823 w 203812"/>
                <a:gd name="connsiteY150" fmla="*/ 6186 h 242208"/>
                <a:gd name="connsiteX151" fmla="*/ 26858 w 203812"/>
                <a:gd name="connsiteY151" fmla="*/ 6833 h 242208"/>
                <a:gd name="connsiteX152" fmla="*/ 27347 w 203812"/>
                <a:gd name="connsiteY152" fmla="*/ 8063 h 242208"/>
                <a:gd name="connsiteX153" fmla="*/ 28140 w 203812"/>
                <a:gd name="connsiteY153" fmla="*/ 9411 h 242208"/>
                <a:gd name="connsiteX154" fmla="*/ 28259 w 203812"/>
                <a:gd name="connsiteY154" fmla="*/ 10574 h 242208"/>
                <a:gd name="connsiteX155" fmla="*/ 28907 w 203812"/>
                <a:gd name="connsiteY155" fmla="*/ 12438 h 242208"/>
                <a:gd name="connsiteX156" fmla="*/ 29832 w 203812"/>
                <a:gd name="connsiteY156" fmla="*/ 14288 h 242208"/>
                <a:gd name="connsiteX157" fmla="*/ 32621 w 203812"/>
                <a:gd name="connsiteY157" fmla="*/ 17315 h 242208"/>
                <a:gd name="connsiteX158" fmla="*/ 33744 w 203812"/>
                <a:gd name="connsiteY158" fmla="*/ 18888 h 242208"/>
                <a:gd name="connsiteX159" fmla="*/ 34114 w 203812"/>
                <a:gd name="connsiteY159" fmla="*/ 20262 h 242208"/>
                <a:gd name="connsiteX160" fmla="*/ 34881 w 203812"/>
                <a:gd name="connsiteY160" fmla="*/ 25126 h 242208"/>
                <a:gd name="connsiteX161" fmla="*/ 35066 w 203812"/>
                <a:gd name="connsiteY161" fmla="*/ 27162 h 242208"/>
                <a:gd name="connsiteX162" fmla="*/ 35132 w 203812"/>
                <a:gd name="connsiteY162" fmla="*/ 31074 h 242208"/>
                <a:gd name="connsiteX163" fmla="*/ 35423 w 203812"/>
                <a:gd name="connsiteY163" fmla="*/ 33334 h 242208"/>
                <a:gd name="connsiteX164" fmla="*/ 36533 w 203812"/>
                <a:gd name="connsiteY164" fmla="*/ 34365 h 242208"/>
                <a:gd name="connsiteX165" fmla="*/ 37657 w 203812"/>
                <a:gd name="connsiteY165" fmla="*/ 35568 h 242208"/>
                <a:gd name="connsiteX166" fmla="*/ 37710 w 203812"/>
                <a:gd name="connsiteY166" fmla="*/ 36229 h 242208"/>
                <a:gd name="connsiteX167" fmla="*/ 37326 w 203812"/>
                <a:gd name="connsiteY167" fmla="*/ 36467 h 242208"/>
                <a:gd name="connsiteX168" fmla="*/ 36163 w 203812"/>
                <a:gd name="connsiteY168" fmla="*/ 37815 h 242208"/>
                <a:gd name="connsiteX169" fmla="*/ 35608 w 203812"/>
                <a:gd name="connsiteY169" fmla="*/ 38000 h 242208"/>
                <a:gd name="connsiteX170" fmla="*/ 34643 w 203812"/>
                <a:gd name="connsiteY170" fmla="*/ 37445 h 242208"/>
                <a:gd name="connsiteX171" fmla="*/ 33440 w 203812"/>
                <a:gd name="connsiteY171" fmla="*/ 37022 h 242208"/>
                <a:gd name="connsiteX172" fmla="*/ 32449 w 203812"/>
                <a:gd name="connsiteY172" fmla="*/ 36480 h 242208"/>
                <a:gd name="connsiteX173" fmla="*/ 31313 w 203812"/>
                <a:gd name="connsiteY173" fmla="*/ 35621 h 242208"/>
                <a:gd name="connsiteX174" fmla="*/ 28907 w 203812"/>
                <a:gd name="connsiteY174" fmla="*/ 35713 h 242208"/>
                <a:gd name="connsiteX175" fmla="*/ 25127 w 203812"/>
                <a:gd name="connsiteY175" fmla="*/ 37035 h 242208"/>
                <a:gd name="connsiteX176" fmla="*/ 24254 w 203812"/>
                <a:gd name="connsiteY176" fmla="*/ 36665 h 242208"/>
                <a:gd name="connsiteX177" fmla="*/ 23580 w 203812"/>
                <a:gd name="connsiteY177" fmla="*/ 35912 h 242208"/>
                <a:gd name="connsiteX178" fmla="*/ 23052 w 203812"/>
                <a:gd name="connsiteY178" fmla="*/ 34378 h 242208"/>
                <a:gd name="connsiteX179" fmla="*/ 23012 w 203812"/>
                <a:gd name="connsiteY179" fmla="*/ 32568 h 242208"/>
                <a:gd name="connsiteX180" fmla="*/ 22496 w 203812"/>
                <a:gd name="connsiteY180" fmla="*/ 31405 h 242208"/>
                <a:gd name="connsiteX181" fmla="*/ 21663 w 203812"/>
                <a:gd name="connsiteY181" fmla="*/ 30730 h 242208"/>
                <a:gd name="connsiteX182" fmla="*/ 21743 w 203812"/>
                <a:gd name="connsiteY182" fmla="*/ 27492 h 242208"/>
                <a:gd name="connsiteX183" fmla="*/ 20144 w 203812"/>
                <a:gd name="connsiteY183" fmla="*/ 26210 h 242208"/>
                <a:gd name="connsiteX184" fmla="*/ 19099 w 203812"/>
                <a:gd name="connsiteY184" fmla="*/ 28999 h 242208"/>
                <a:gd name="connsiteX185" fmla="*/ 15769 w 203812"/>
                <a:gd name="connsiteY185" fmla="*/ 31894 h 242208"/>
                <a:gd name="connsiteX186" fmla="*/ 13323 w 203812"/>
                <a:gd name="connsiteY186" fmla="*/ 33361 h 242208"/>
                <a:gd name="connsiteX187" fmla="*/ 11790 w 203812"/>
                <a:gd name="connsiteY187" fmla="*/ 33400 h 242208"/>
                <a:gd name="connsiteX188" fmla="*/ 10720 w 203812"/>
                <a:gd name="connsiteY188" fmla="*/ 35132 h 242208"/>
                <a:gd name="connsiteX189" fmla="*/ 10098 w 203812"/>
                <a:gd name="connsiteY189" fmla="*/ 38555 h 242208"/>
                <a:gd name="connsiteX190" fmla="*/ 9266 w 203812"/>
                <a:gd name="connsiteY190" fmla="*/ 40564 h 242208"/>
                <a:gd name="connsiteX191" fmla="*/ 8195 w 203812"/>
                <a:gd name="connsiteY191" fmla="*/ 41159 h 242208"/>
                <a:gd name="connsiteX192" fmla="*/ 7614 w 203812"/>
                <a:gd name="connsiteY192" fmla="*/ 42454 h 242208"/>
                <a:gd name="connsiteX193" fmla="*/ 7548 w 203812"/>
                <a:gd name="connsiteY193" fmla="*/ 44437 h 242208"/>
                <a:gd name="connsiteX194" fmla="*/ 8354 w 203812"/>
                <a:gd name="connsiteY194" fmla="*/ 45508 h 242208"/>
                <a:gd name="connsiteX195" fmla="*/ 10045 w 203812"/>
                <a:gd name="connsiteY195" fmla="*/ 45640 h 242208"/>
                <a:gd name="connsiteX196" fmla="*/ 10243 w 203812"/>
                <a:gd name="connsiteY196" fmla="*/ 46195 h 242208"/>
                <a:gd name="connsiteX197" fmla="*/ 8962 w 203812"/>
                <a:gd name="connsiteY197" fmla="*/ 47173 h 242208"/>
                <a:gd name="connsiteX198" fmla="*/ 7244 w 203812"/>
                <a:gd name="connsiteY198" fmla="*/ 47517 h 242208"/>
                <a:gd name="connsiteX199" fmla="*/ 5102 w 203812"/>
                <a:gd name="connsiteY199" fmla="*/ 47226 h 242208"/>
                <a:gd name="connsiteX200" fmla="*/ 3226 w 203812"/>
                <a:gd name="connsiteY200" fmla="*/ 48006 h 242208"/>
                <a:gd name="connsiteX201" fmla="*/ 1586 w 203812"/>
                <a:gd name="connsiteY201" fmla="*/ 49856 h 242208"/>
                <a:gd name="connsiteX202" fmla="*/ 516 w 203812"/>
                <a:gd name="connsiteY202" fmla="*/ 53835 h 242208"/>
                <a:gd name="connsiteX203" fmla="*/ 0 w 203812"/>
                <a:gd name="connsiteY203" fmla="*/ 59967 h 242208"/>
                <a:gd name="connsiteX204" fmla="*/ 26 w 203812"/>
                <a:gd name="connsiteY204" fmla="*/ 61540 h 242208"/>
                <a:gd name="connsiteX205" fmla="*/ 66 w 203812"/>
                <a:gd name="connsiteY205" fmla="*/ 63206 h 242208"/>
                <a:gd name="connsiteX206" fmla="*/ 714 w 203812"/>
                <a:gd name="connsiteY206" fmla="*/ 63549 h 242208"/>
                <a:gd name="connsiteX207" fmla="*/ 1454 w 203812"/>
                <a:gd name="connsiteY207" fmla="*/ 62770 h 242208"/>
                <a:gd name="connsiteX208" fmla="*/ 2287 w 203812"/>
                <a:gd name="connsiteY208" fmla="*/ 60879 h 242208"/>
                <a:gd name="connsiteX209" fmla="*/ 3318 w 203812"/>
                <a:gd name="connsiteY209" fmla="*/ 59822 h 242208"/>
                <a:gd name="connsiteX210" fmla="*/ 4560 w 203812"/>
                <a:gd name="connsiteY210" fmla="*/ 59584 h 242208"/>
                <a:gd name="connsiteX211" fmla="*/ 6080 w 203812"/>
                <a:gd name="connsiteY211" fmla="*/ 60866 h 242208"/>
                <a:gd name="connsiteX212" fmla="*/ 7891 w 203812"/>
                <a:gd name="connsiteY212" fmla="*/ 63681 h 242208"/>
                <a:gd name="connsiteX213" fmla="*/ 9570 w 203812"/>
                <a:gd name="connsiteY213" fmla="*/ 65281 h 242208"/>
                <a:gd name="connsiteX214" fmla="*/ 10283 w 203812"/>
                <a:gd name="connsiteY214" fmla="*/ 65453 h 242208"/>
                <a:gd name="connsiteX215" fmla="*/ 10957 w 203812"/>
                <a:gd name="connsiteY215" fmla="*/ 66735 h 242208"/>
                <a:gd name="connsiteX216" fmla="*/ 11195 w 203812"/>
                <a:gd name="connsiteY216" fmla="*/ 67977 h 242208"/>
                <a:gd name="connsiteX217" fmla="*/ 10839 w 203812"/>
                <a:gd name="connsiteY217" fmla="*/ 70581 h 242208"/>
                <a:gd name="connsiteX218" fmla="*/ 10059 w 203812"/>
                <a:gd name="connsiteY218" fmla="*/ 73621 h 242208"/>
                <a:gd name="connsiteX219" fmla="*/ 8869 w 203812"/>
                <a:gd name="connsiteY219" fmla="*/ 77361 h 242208"/>
                <a:gd name="connsiteX220" fmla="*/ 9834 w 203812"/>
                <a:gd name="connsiteY220" fmla="*/ 80520 h 242208"/>
                <a:gd name="connsiteX221" fmla="*/ 12464 w 203812"/>
                <a:gd name="connsiteY221" fmla="*/ 83085 h 242208"/>
                <a:gd name="connsiteX222" fmla="*/ 15412 w 203812"/>
                <a:gd name="connsiteY222" fmla="*/ 84605 h 242208"/>
                <a:gd name="connsiteX223" fmla="*/ 18267 w 203812"/>
                <a:gd name="connsiteY223" fmla="*/ 84182 h 242208"/>
                <a:gd name="connsiteX224" fmla="*/ 19707 w 203812"/>
                <a:gd name="connsiteY224" fmla="*/ 83415 h 242208"/>
                <a:gd name="connsiteX225" fmla="*/ 20804 w 203812"/>
                <a:gd name="connsiteY225" fmla="*/ 82199 h 242208"/>
                <a:gd name="connsiteX226" fmla="*/ 21902 w 203812"/>
                <a:gd name="connsiteY226" fmla="*/ 81617 h 242208"/>
                <a:gd name="connsiteX227" fmla="*/ 23369 w 203812"/>
                <a:gd name="connsiteY227" fmla="*/ 81472 h 242208"/>
                <a:gd name="connsiteX228" fmla="*/ 28101 w 203812"/>
                <a:gd name="connsiteY228" fmla="*/ 82358 h 242208"/>
                <a:gd name="connsiteX229" fmla="*/ 29620 w 203812"/>
                <a:gd name="connsiteY229" fmla="*/ 83230 h 242208"/>
                <a:gd name="connsiteX230" fmla="*/ 30070 w 203812"/>
                <a:gd name="connsiteY230" fmla="*/ 84975 h 242208"/>
                <a:gd name="connsiteX231" fmla="*/ 30096 w 203812"/>
                <a:gd name="connsiteY231" fmla="*/ 89455 h 242208"/>
                <a:gd name="connsiteX232" fmla="*/ 31246 w 203812"/>
                <a:gd name="connsiteY232" fmla="*/ 92746 h 242208"/>
                <a:gd name="connsiteX233" fmla="*/ 33018 w 203812"/>
                <a:gd name="connsiteY233" fmla="*/ 96209 h 242208"/>
                <a:gd name="connsiteX234" fmla="*/ 33586 w 203812"/>
                <a:gd name="connsiteY234" fmla="*/ 99368 h 242208"/>
                <a:gd name="connsiteX235" fmla="*/ 32661 w 203812"/>
                <a:gd name="connsiteY235" fmla="*/ 104576 h 242208"/>
                <a:gd name="connsiteX236" fmla="*/ 31947 w 203812"/>
                <a:gd name="connsiteY236" fmla="*/ 109506 h 242208"/>
                <a:gd name="connsiteX237" fmla="*/ 30810 w 203812"/>
                <a:gd name="connsiteY237" fmla="*/ 111898 h 242208"/>
                <a:gd name="connsiteX238" fmla="*/ 29885 w 203812"/>
                <a:gd name="connsiteY238" fmla="*/ 113445 h 242208"/>
                <a:gd name="connsiteX239" fmla="*/ 29687 w 203812"/>
                <a:gd name="connsiteY239" fmla="*/ 114489 h 242208"/>
                <a:gd name="connsiteX240" fmla="*/ 29898 w 203812"/>
                <a:gd name="connsiteY240" fmla="*/ 115467 h 242208"/>
                <a:gd name="connsiteX241" fmla="*/ 31127 w 203812"/>
                <a:gd name="connsiteY241" fmla="*/ 116961 h 242208"/>
                <a:gd name="connsiteX242" fmla="*/ 32476 w 203812"/>
                <a:gd name="connsiteY242" fmla="*/ 118864 h 242208"/>
                <a:gd name="connsiteX243" fmla="*/ 32991 w 203812"/>
                <a:gd name="connsiteY243" fmla="*/ 120701 h 242208"/>
                <a:gd name="connsiteX244" fmla="*/ 33163 w 203812"/>
                <a:gd name="connsiteY244" fmla="*/ 122948 h 242208"/>
                <a:gd name="connsiteX245" fmla="*/ 32806 w 203812"/>
                <a:gd name="connsiteY245" fmla="*/ 126028 h 242208"/>
                <a:gd name="connsiteX246" fmla="*/ 30850 w 203812"/>
                <a:gd name="connsiteY246" fmla="*/ 132703 h 242208"/>
                <a:gd name="connsiteX247" fmla="*/ 29383 w 203812"/>
                <a:gd name="connsiteY247" fmla="*/ 138730 h 242208"/>
                <a:gd name="connsiteX248" fmla="*/ 30705 w 203812"/>
                <a:gd name="connsiteY248" fmla="*/ 139933 h 242208"/>
                <a:gd name="connsiteX249" fmla="*/ 33031 w 203812"/>
                <a:gd name="connsiteY249" fmla="*/ 140818 h 242208"/>
                <a:gd name="connsiteX250" fmla="*/ 34603 w 203812"/>
                <a:gd name="connsiteY250" fmla="*/ 141677 h 242208"/>
                <a:gd name="connsiteX251" fmla="*/ 36070 w 203812"/>
                <a:gd name="connsiteY251" fmla="*/ 141122 h 242208"/>
                <a:gd name="connsiteX252" fmla="*/ 38873 w 203812"/>
                <a:gd name="connsiteY252" fmla="*/ 137567 h 242208"/>
                <a:gd name="connsiteX253" fmla="*/ 41331 w 203812"/>
                <a:gd name="connsiteY253" fmla="*/ 134923 h 242208"/>
                <a:gd name="connsiteX254" fmla="*/ 44477 w 203812"/>
                <a:gd name="connsiteY254" fmla="*/ 132280 h 242208"/>
                <a:gd name="connsiteX255" fmla="*/ 44662 w 203812"/>
                <a:gd name="connsiteY255" fmla="*/ 132042 h 242208"/>
                <a:gd name="connsiteX256" fmla="*/ 47464 w 203812"/>
                <a:gd name="connsiteY256" fmla="*/ 130099 h 242208"/>
                <a:gd name="connsiteX257" fmla="*/ 48627 w 203812"/>
                <a:gd name="connsiteY257" fmla="*/ 128315 h 242208"/>
                <a:gd name="connsiteX258" fmla="*/ 49077 w 203812"/>
                <a:gd name="connsiteY258" fmla="*/ 126028 h 242208"/>
                <a:gd name="connsiteX259" fmla="*/ 50042 w 203812"/>
                <a:gd name="connsiteY259" fmla="*/ 125142 h 242208"/>
                <a:gd name="connsiteX260" fmla="*/ 51508 w 203812"/>
                <a:gd name="connsiteY260" fmla="*/ 125658 h 242208"/>
                <a:gd name="connsiteX261" fmla="*/ 53148 w 203812"/>
                <a:gd name="connsiteY261" fmla="*/ 124667 h 242208"/>
                <a:gd name="connsiteX262" fmla="*/ 54972 w 203812"/>
                <a:gd name="connsiteY262" fmla="*/ 122182 h 242208"/>
                <a:gd name="connsiteX263" fmla="*/ 56465 w 203812"/>
                <a:gd name="connsiteY263" fmla="*/ 121019 h 242208"/>
                <a:gd name="connsiteX264" fmla="*/ 57642 w 203812"/>
                <a:gd name="connsiteY264" fmla="*/ 121217 h 242208"/>
                <a:gd name="connsiteX265" fmla="*/ 59888 w 203812"/>
                <a:gd name="connsiteY265" fmla="*/ 122763 h 242208"/>
                <a:gd name="connsiteX266" fmla="*/ 63232 w 203812"/>
                <a:gd name="connsiteY266" fmla="*/ 125671 h 242208"/>
                <a:gd name="connsiteX267" fmla="*/ 66087 w 203812"/>
                <a:gd name="connsiteY267" fmla="*/ 127402 h 242208"/>
                <a:gd name="connsiteX268" fmla="*/ 68466 w 203812"/>
                <a:gd name="connsiteY268" fmla="*/ 127958 h 242208"/>
                <a:gd name="connsiteX269" fmla="*/ 69722 w 203812"/>
                <a:gd name="connsiteY269" fmla="*/ 129041 h 242208"/>
                <a:gd name="connsiteX270" fmla="*/ 69880 w 203812"/>
                <a:gd name="connsiteY270" fmla="*/ 130654 h 242208"/>
                <a:gd name="connsiteX271" fmla="*/ 70528 w 203812"/>
                <a:gd name="connsiteY271" fmla="*/ 131685 h 242208"/>
                <a:gd name="connsiteX272" fmla="*/ 71665 w 203812"/>
                <a:gd name="connsiteY272" fmla="*/ 132121 h 242208"/>
                <a:gd name="connsiteX273" fmla="*/ 72114 w 203812"/>
                <a:gd name="connsiteY273" fmla="*/ 131936 h 242208"/>
                <a:gd name="connsiteX274" fmla="*/ 71903 w 203812"/>
                <a:gd name="connsiteY274" fmla="*/ 131156 h 242208"/>
                <a:gd name="connsiteX275" fmla="*/ 72789 w 203812"/>
                <a:gd name="connsiteY275" fmla="*/ 130020 h 242208"/>
                <a:gd name="connsiteX276" fmla="*/ 74811 w 203812"/>
                <a:gd name="connsiteY276" fmla="*/ 128513 h 242208"/>
                <a:gd name="connsiteX277" fmla="*/ 76939 w 203812"/>
                <a:gd name="connsiteY277" fmla="*/ 127627 h 242208"/>
                <a:gd name="connsiteX278" fmla="*/ 79186 w 203812"/>
                <a:gd name="connsiteY278" fmla="*/ 127363 h 242208"/>
                <a:gd name="connsiteX279" fmla="*/ 80494 w 203812"/>
                <a:gd name="connsiteY279" fmla="*/ 126173 h 242208"/>
                <a:gd name="connsiteX280" fmla="*/ 81076 w 203812"/>
                <a:gd name="connsiteY280" fmla="*/ 123067 h 242208"/>
                <a:gd name="connsiteX281" fmla="*/ 82173 w 203812"/>
                <a:gd name="connsiteY281" fmla="*/ 120715 h 242208"/>
                <a:gd name="connsiteX282" fmla="*/ 83283 w 203812"/>
                <a:gd name="connsiteY282" fmla="*/ 119644 h 242208"/>
                <a:gd name="connsiteX283" fmla="*/ 84777 w 203812"/>
                <a:gd name="connsiteY283" fmla="*/ 119102 h 242208"/>
                <a:gd name="connsiteX284" fmla="*/ 85080 w 203812"/>
                <a:gd name="connsiteY284" fmla="*/ 118362 h 242208"/>
                <a:gd name="connsiteX285" fmla="*/ 84195 w 203812"/>
                <a:gd name="connsiteY285" fmla="*/ 117397 h 242208"/>
                <a:gd name="connsiteX286" fmla="*/ 84142 w 203812"/>
                <a:gd name="connsiteY286" fmla="*/ 116419 h 242208"/>
                <a:gd name="connsiteX287" fmla="*/ 84909 w 203812"/>
                <a:gd name="connsiteY287" fmla="*/ 115441 h 242208"/>
                <a:gd name="connsiteX288" fmla="*/ 86786 w 203812"/>
                <a:gd name="connsiteY288" fmla="*/ 115018 h 242208"/>
                <a:gd name="connsiteX289" fmla="*/ 89786 w 203812"/>
                <a:gd name="connsiteY289" fmla="*/ 115163 h 242208"/>
                <a:gd name="connsiteX290" fmla="*/ 93394 w 203812"/>
                <a:gd name="connsiteY290" fmla="*/ 116168 h 242208"/>
                <a:gd name="connsiteX291" fmla="*/ 97637 w 203812"/>
                <a:gd name="connsiteY291" fmla="*/ 118031 h 242208"/>
                <a:gd name="connsiteX292" fmla="*/ 100347 w 203812"/>
                <a:gd name="connsiteY292" fmla="*/ 118626 h 242208"/>
                <a:gd name="connsiteX293" fmla="*/ 101496 w 203812"/>
                <a:gd name="connsiteY293" fmla="*/ 117965 h 242208"/>
                <a:gd name="connsiteX294" fmla="*/ 104325 w 203812"/>
                <a:gd name="connsiteY294" fmla="*/ 120847 h 242208"/>
                <a:gd name="connsiteX295" fmla="*/ 108806 w 203812"/>
                <a:gd name="connsiteY295" fmla="*/ 127297 h 242208"/>
                <a:gd name="connsiteX296" fmla="*/ 112573 w 203812"/>
                <a:gd name="connsiteY296" fmla="*/ 132174 h 242208"/>
                <a:gd name="connsiteX297" fmla="*/ 115600 w 203812"/>
                <a:gd name="connsiteY297" fmla="*/ 135478 h 242208"/>
                <a:gd name="connsiteX298" fmla="*/ 118666 w 203812"/>
                <a:gd name="connsiteY298" fmla="*/ 138016 h 242208"/>
                <a:gd name="connsiteX299" fmla="*/ 121772 w 203812"/>
                <a:gd name="connsiteY299" fmla="*/ 139774 h 242208"/>
                <a:gd name="connsiteX300" fmla="*/ 124151 w 203812"/>
                <a:gd name="connsiteY300" fmla="*/ 142180 h 242208"/>
                <a:gd name="connsiteX301" fmla="*/ 126623 w 203812"/>
                <a:gd name="connsiteY301" fmla="*/ 146740 h 242208"/>
                <a:gd name="connsiteX302" fmla="*/ 126041 w 203812"/>
                <a:gd name="connsiteY302" fmla="*/ 153044 h 242208"/>
                <a:gd name="connsiteX303" fmla="*/ 126358 w 203812"/>
                <a:gd name="connsiteY303" fmla="*/ 158490 h 242208"/>
                <a:gd name="connsiteX304" fmla="*/ 127376 w 203812"/>
                <a:gd name="connsiteY304" fmla="*/ 165178 h 242208"/>
                <a:gd name="connsiteX305" fmla="*/ 129716 w 203812"/>
                <a:gd name="connsiteY305" fmla="*/ 170306 h 242208"/>
                <a:gd name="connsiteX306" fmla="*/ 133377 w 203812"/>
                <a:gd name="connsiteY306" fmla="*/ 173875 h 242208"/>
                <a:gd name="connsiteX307" fmla="*/ 135598 w 203812"/>
                <a:gd name="connsiteY307" fmla="*/ 176756 h 242208"/>
                <a:gd name="connsiteX308" fmla="*/ 136404 w 203812"/>
                <a:gd name="connsiteY308" fmla="*/ 178950 h 242208"/>
                <a:gd name="connsiteX309" fmla="*/ 139139 w 203812"/>
                <a:gd name="connsiteY309" fmla="*/ 180827 h 242208"/>
                <a:gd name="connsiteX310" fmla="*/ 143819 w 203812"/>
                <a:gd name="connsiteY310" fmla="*/ 182400 h 242208"/>
                <a:gd name="connsiteX311" fmla="*/ 145854 w 203812"/>
                <a:gd name="connsiteY311" fmla="*/ 183828 h 242208"/>
                <a:gd name="connsiteX312" fmla="*/ 145260 w 203812"/>
                <a:gd name="connsiteY312" fmla="*/ 185110 h 242208"/>
                <a:gd name="connsiteX313" fmla="*/ 145378 w 203812"/>
                <a:gd name="connsiteY313" fmla="*/ 186590 h 242208"/>
                <a:gd name="connsiteX314" fmla="*/ 146211 w 203812"/>
                <a:gd name="connsiteY314" fmla="*/ 188282 h 242208"/>
                <a:gd name="connsiteX315" fmla="*/ 147942 w 203812"/>
                <a:gd name="connsiteY315" fmla="*/ 189683 h 242208"/>
                <a:gd name="connsiteX316" fmla="*/ 150560 w 203812"/>
                <a:gd name="connsiteY316" fmla="*/ 190793 h 242208"/>
                <a:gd name="connsiteX317" fmla="*/ 152159 w 203812"/>
                <a:gd name="connsiteY317" fmla="*/ 191956 h 242208"/>
                <a:gd name="connsiteX318" fmla="*/ 152780 w 203812"/>
                <a:gd name="connsiteY318" fmla="*/ 193185 h 242208"/>
                <a:gd name="connsiteX319" fmla="*/ 152965 w 203812"/>
                <a:gd name="connsiteY319" fmla="*/ 195181 h 242208"/>
                <a:gd name="connsiteX320" fmla="*/ 152714 w 203812"/>
                <a:gd name="connsiteY320" fmla="*/ 197930 h 242208"/>
                <a:gd name="connsiteX321" fmla="*/ 151934 w 203812"/>
                <a:gd name="connsiteY321" fmla="*/ 200059 h 242208"/>
                <a:gd name="connsiteX322" fmla="*/ 150612 w 203812"/>
                <a:gd name="connsiteY322" fmla="*/ 201539 h 242208"/>
                <a:gd name="connsiteX323" fmla="*/ 150560 w 203812"/>
                <a:gd name="connsiteY323" fmla="*/ 202702 h 242208"/>
                <a:gd name="connsiteX324" fmla="*/ 150388 w 203812"/>
                <a:gd name="connsiteY324" fmla="*/ 204473 h 242208"/>
                <a:gd name="connsiteX325" fmla="*/ 150811 w 203812"/>
                <a:gd name="connsiteY325" fmla="*/ 208121 h 242208"/>
                <a:gd name="connsiteX326" fmla="*/ 152146 w 203812"/>
                <a:gd name="connsiteY326" fmla="*/ 210553 h 242208"/>
                <a:gd name="connsiteX327" fmla="*/ 152820 w 203812"/>
                <a:gd name="connsiteY327" fmla="*/ 213633 h 242208"/>
                <a:gd name="connsiteX328" fmla="*/ 152516 w 203812"/>
                <a:gd name="connsiteY328" fmla="*/ 216157 h 242208"/>
                <a:gd name="connsiteX329" fmla="*/ 152529 w 203812"/>
                <a:gd name="connsiteY329" fmla="*/ 221299 h 242208"/>
                <a:gd name="connsiteX330" fmla="*/ 152674 w 203812"/>
                <a:gd name="connsiteY330" fmla="*/ 223295 h 242208"/>
                <a:gd name="connsiteX331" fmla="*/ 152318 w 203812"/>
                <a:gd name="connsiteY331" fmla="*/ 225000 h 242208"/>
                <a:gd name="connsiteX332" fmla="*/ 151194 w 203812"/>
                <a:gd name="connsiteY332" fmla="*/ 226652 h 242208"/>
                <a:gd name="connsiteX333" fmla="*/ 149370 w 203812"/>
                <a:gd name="connsiteY333" fmla="*/ 228212 h 242208"/>
                <a:gd name="connsiteX334" fmla="*/ 147070 w 203812"/>
                <a:gd name="connsiteY334" fmla="*/ 229586 h 242208"/>
                <a:gd name="connsiteX335" fmla="*/ 145643 w 203812"/>
                <a:gd name="connsiteY335" fmla="*/ 230194 h 242208"/>
                <a:gd name="connsiteX336" fmla="*/ 145788 w 203812"/>
                <a:gd name="connsiteY336" fmla="*/ 230961 h 242208"/>
                <a:gd name="connsiteX337" fmla="*/ 146488 w 203812"/>
                <a:gd name="connsiteY337" fmla="*/ 232653 h 242208"/>
                <a:gd name="connsiteX338" fmla="*/ 147626 w 203812"/>
                <a:gd name="connsiteY338" fmla="*/ 234318 h 242208"/>
                <a:gd name="connsiteX339" fmla="*/ 148709 w 203812"/>
                <a:gd name="connsiteY339" fmla="*/ 235415 h 242208"/>
                <a:gd name="connsiteX340" fmla="*/ 150480 w 203812"/>
                <a:gd name="connsiteY340" fmla="*/ 236882 h 242208"/>
                <a:gd name="connsiteX341" fmla="*/ 151538 w 203812"/>
                <a:gd name="connsiteY341" fmla="*/ 236961 h 242208"/>
                <a:gd name="connsiteX342" fmla="*/ 154829 w 203812"/>
                <a:gd name="connsiteY342" fmla="*/ 235574 h 242208"/>
                <a:gd name="connsiteX343" fmla="*/ 160195 w 203812"/>
                <a:gd name="connsiteY343" fmla="*/ 237583 h 242208"/>
                <a:gd name="connsiteX344" fmla="*/ 160896 w 203812"/>
                <a:gd name="connsiteY344" fmla="*/ 238600 h 242208"/>
                <a:gd name="connsiteX345" fmla="*/ 162773 w 203812"/>
                <a:gd name="connsiteY345" fmla="*/ 240636 h 242208"/>
                <a:gd name="connsiteX346" fmla="*/ 164742 w 203812"/>
                <a:gd name="connsiteY346" fmla="*/ 242116 h 242208"/>
                <a:gd name="connsiteX347" fmla="*/ 168760 w 203812"/>
                <a:gd name="connsiteY347" fmla="*/ 242209 h 242208"/>
                <a:gd name="connsiteX348" fmla="*/ 169818 w 203812"/>
                <a:gd name="connsiteY348" fmla="*/ 238587 h 242208"/>
                <a:gd name="connsiteX349" fmla="*/ 168892 w 203812"/>
                <a:gd name="connsiteY349" fmla="*/ 236393 h 242208"/>
                <a:gd name="connsiteX350" fmla="*/ 166196 w 203812"/>
                <a:gd name="connsiteY350" fmla="*/ 232547 h 242208"/>
                <a:gd name="connsiteX351" fmla="*/ 165337 w 203812"/>
                <a:gd name="connsiteY351" fmla="*/ 230287 h 242208"/>
                <a:gd name="connsiteX352" fmla="*/ 166024 w 203812"/>
                <a:gd name="connsiteY352" fmla="*/ 229890 h 242208"/>
                <a:gd name="connsiteX353" fmla="*/ 169857 w 203812"/>
                <a:gd name="connsiteY353" fmla="*/ 229467 h 242208"/>
                <a:gd name="connsiteX354" fmla="*/ 170439 w 203812"/>
                <a:gd name="connsiteY354" fmla="*/ 229018 h 242208"/>
                <a:gd name="connsiteX355" fmla="*/ 171020 w 203812"/>
                <a:gd name="connsiteY355" fmla="*/ 226533 h 242208"/>
                <a:gd name="connsiteX356" fmla="*/ 172104 w 203812"/>
                <a:gd name="connsiteY356" fmla="*/ 226811 h 242208"/>
                <a:gd name="connsiteX357" fmla="*/ 174298 w 203812"/>
                <a:gd name="connsiteY357" fmla="*/ 227128 h 242208"/>
                <a:gd name="connsiteX358" fmla="*/ 176386 w 203812"/>
                <a:gd name="connsiteY358" fmla="*/ 225436 h 242208"/>
                <a:gd name="connsiteX359" fmla="*/ 177536 w 203812"/>
                <a:gd name="connsiteY359" fmla="*/ 223652 h 242208"/>
                <a:gd name="connsiteX360" fmla="*/ 178356 w 203812"/>
                <a:gd name="connsiteY360" fmla="*/ 224458 h 242208"/>
                <a:gd name="connsiteX361" fmla="*/ 179307 w 203812"/>
                <a:gd name="connsiteY361" fmla="*/ 225713 h 242208"/>
                <a:gd name="connsiteX362" fmla="*/ 180259 w 203812"/>
                <a:gd name="connsiteY362" fmla="*/ 226440 h 242208"/>
                <a:gd name="connsiteX363" fmla="*/ 182017 w 203812"/>
                <a:gd name="connsiteY363" fmla="*/ 227511 h 242208"/>
                <a:gd name="connsiteX364" fmla="*/ 183973 w 203812"/>
                <a:gd name="connsiteY364" fmla="*/ 229031 h 242208"/>
                <a:gd name="connsiteX365" fmla="*/ 185255 w 203812"/>
                <a:gd name="connsiteY365" fmla="*/ 230511 h 242208"/>
                <a:gd name="connsiteX366" fmla="*/ 186220 w 203812"/>
                <a:gd name="connsiteY366" fmla="*/ 231093 h 242208"/>
                <a:gd name="connsiteX367" fmla="*/ 188480 w 203812"/>
                <a:gd name="connsiteY367" fmla="*/ 230670 h 242208"/>
                <a:gd name="connsiteX368" fmla="*/ 189102 w 203812"/>
                <a:gd name="connsiteY368" fmla="*/ 230736 h 242208"/>
                <a:gd name="connsiteX369" fmla="*/ 190252 w 203812"/>
                <a:gd name="connsiteY369" fmla="*/ 228939 h 242208"/>
                <a:gd name="connsiteX370" fmla="*/ 191084 w 203812"/>
                <a:gd name="connsiteY370" fmla="*/ 227960 h 242208"/>
                <a:gd name="connsiteX371" fmla="*/ 191917 w 203812"/>
                <a:gd name="connsiteY371" fmla="*/ 228238 h 242208"/>
                <a:gd name="connsiteX372" fmla="*/ 193067 w 203812"/>
                <a:gd name="connsiteY372" fmla="*/ 228212 h 242208"/>
                <a:gd name="connsiteX373" fmla="*/ 195221 w 203812"/>
                <a:gd name="connsiteY373" fmla="*/ 225912 h 242208"/>
                <a:gd name="connsiteX374" fmla="*/ 196371 w 203812"/>
                <a:gd name="connsiteY374" fmla="*/ 223823 h 242208"/>
                <a:gd name="connsiteX375" fmla="*/ 197059 w 203812"/>
                <a:gd name="connsiteY375" fmla="*/ 223242 h 242208"/>
                <a:gd name="connsiteX376" fmla="*/ 199332 w 203812"/>
                <a:gd name="connsiteY376" fmla="*/ 224286 h 242208"/>
                <a:gd name="connsiteX377" fmla="*/ 200165 w 203812"/>
                <a:gd name="connsiteY377" fmla="*/ 224074 h 242208"/>
                <a:gd name="connsiteX378" fmla="*/ 201090 w 203812"/>
                <a:gd name="connsiteY378" fmla="*/ 221193 h 242208"/>
                <a:gd name="connsiteX379" fmla="*/ 202305 w 203812"/>
                <a:gd name="connsiteY379" fmla="*/ 220056 h 242208"/>
                <a:gd name="connsiteX380" fmla="*/ 201803 w 203812"/>
                <a:gd name="connsiteY380" fmla="*/ 216884 h 242208"/>
                <a:gd name="connsiteX381" fmla="*/ 201896 w 203812"/>
                <a:gd name="connsiteY381" fmla="*/ 215351 h 242208"/>
                <a:gd name="connsiteX382" fmla="*/ 201261 w 203812"/>
                <a:gd name="connsiteY382" fmla="*/ 214109 h 242208"/>
                <a:gd name="connsiteX383" fmla="*/ 200455 w 203812"/>
                <a:gd name="connsiteY383" fmla="*/ 212298 h 242208"/>
                <a:gd name="connsiteX384" fmla="*/ 200720 w 203812"/>
                <a:gd name="connsiteY384" fmla="*/ 211122 h 242208"/>
                <a:gd name="connsiteX385" fmla="*/ 202054 w 203812"/>
                <a:gd name="connsiteY385" fmla="*/ 210117 h 242208"/>
                <a:gd name="connsiteX386" fmla="*/ 202702 w 203812"/>
                <a:gd name="connsiteY386" fmla="*/ 208385 h 242208"/>
                <a:gd name="connsiteX387" fmla="*/ 203561 w 203812"/>
                <a:gd name="connsiteY387" fmla="*/ 206363 h 242208"/>
                <a:gd name="connsiteX388" fmla="*/ 203812 w 203812"/>
                <a:gd name="connsiteY388" fmla="*/ 204513 h 24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203812" h="242208">
                  <a:moveTo>
                    <a:pt x="202861" y="202980"/>
                  </a:moveTo>
                  <a:lnTo>
                    <a:pt x="201169" y="200667"/>
                  </a:lnTo>
                  <a:lnTo>
                    <a:pt x="198327" y="198565"/>
                  </a:lnTo>
                  <a:lnTo>
                    <a:pt x="195023" y="195895"/>
                  </a:lnTo>
                  <a:lnTo>
                    <a:pt x="193357" y="194243"/>
                  </a:lnTo>
                  <a:lnTo>
                    <a:pt x="191996" y="192577"/>
                  </a:lnTo>
                  <a:lnTo>
                    <a:pt x="190701" y="190621"/>
                  </a:lnTo>
                  <a:lnTo>
                    <a:pt x="189921" y="189062"/>
                  </a:lnTo>
                  <a:lnTo>
                    <a:pt x="190370" y="188031"/>
                  </a:lnTo>
                  <a:lnTo>
                    <a:pt x="194322" y="185691"/>
                  </a:lnTo>
                  <a:lnTo>
                    <a:pt x="194983" y="184845"/>
                  </a:lnTo>
                  <a:lnTo>
                    <a:pt x="195274" y="183537"/>
                  </a:lnTo>
                  <a:lnTo>
                    <a:pt x="194772" y="182255"/>
                  </a:lnTo>
                  <a:lnTo>
                    <a:pt x="193542" y="181567"/>
                  </a:lnTo>
                  <a:lnTo>
                    <a:pt x="192168" y="181105"/>
                  </a:lnTo>
                  <a:lnTo>
                    <a:pt x="190026" y="179624"/>
                  </a:lnTo>
                  <a:lnTo>
                    <a:pt x="185877" y="175567"/>
                  </a:lnTo>
                  <a:lnTo>
                    <a:pt x="184092" y="174668"/>
                  </a:lnTo>
                  <a:lnTo>
                    <a:pt x="182175" y="173505"/>
                  </a:lnTo>
                  <a:lnTo>
                    <a:pt x="181092" y="172276"/>
                  </a:lnTo>
                  <a:lnTo>
                    <a:pt x="179638" y="168905"/>
                  </a:lnTo>
                  <a:lnTo>
                    <a:pt x="179136" y="168614"/>
                  </a:lnTo>
                  <a:lnTo>
                    <a:pt x="178263" y="169619"/>
                  </a:lnTo>
                  <a:lnTo>
                    <a:pt x="177113" y="170689"/>
                  </a:lnTo>
                  <a:lnTo>
                    <a:pt x="176017" y="170504"/>
                  </a:lnTo>
                  <a:lnTo>
                    <a:pt x="174919" y="169553"/>
                  </a:lnTo>
                  <a:lnTo>
                    <a:pt x="174285" y="168284"/>
                  </a:lnTo>
                  <a:lnTo>
                    <a:pt x="172990" y="166526"/>
                  </a:lnTo>
                  <a:lnTo>
                    <a:pt x="171628" y="165098"/>
                  </a:lnTo>
                  <a:lnTo>
                    <a:pt x="170703" y="160274"/>
                  </a:lnTo>
                  <a:lnTo>
                    <a:pt x="170306" y="158715"/>
                  </a:lnTo>
                  <a:lnTo>
                    <a:pt x="169434" y="156520"/>
                  </a:lnTo>
                  <a:lnTo>
                    <a:pt x="168429" y="155741"/>
                  </a:lnTo>
                  <a:lnTo>
                    <a:pt x="167385" y="155146"/>
                  </a:lnTo>
                  <a:lnTo>
                    <a:pt x="164570" y="151167"/>
                  </a:lnTo>
                  <a:lnTo>
                    <a:pt x="162733" y="149105"/>
                  </a:lnTo>
                  <a:lnTo>
                    <a:pt x="155503" y="143488"/>
                  </a:lnTo>
                  <a:lnTo>
                    <a:pt x="154578" y="142602"/>
                  </a:lnTo>
                  <a:lnTo>
                    <a:pt x="152529" y="140289"/>
                  </a:lnTo>
                  <a:lnTo>
                    <a:pt x="149066" y="137012"/>
                  </a:lnTo>
                  <a:lnTo>
                    <a:pt x="146541" y="134381"/>
                  </a:lnTo>
                  <a:lnTo>
                    <a:pt x="144599" y="131645"/>
                  </a:lnTo>
                  <a:lnTo>
                    <a:pt x="143555" y="129279"/>
                  </a:lnTo>
                  <a:lnTo>
                    <a:pt x="143078" y="127429"/>
                  </a:lnTo>
                  <a:lnTo>
                    <a:pt x="141003" y="124785"/>
                  </a:lnTo>
                  <a:lnTo>
                    <a:pt x="139219" y="122618"/>
                  </a:lnTo>
                  <a:lnTo>
                    <a:pt x="137699" y="121904"/>
                  </a:lnTo>
                  <a:lnTo>
                    <a:pt x="136020" y="121613"/>
                  </a:lnTo>
                  <a:lnTo>
                    <a:pt x="134368" y="120318"/>
                  </a:lnTo>
                  <a:lnTo>
                    <a:pt x="131262" y="117410"/>
                  </a:lnTo>
                  <a:lnTo>
                    <a:pt x="129821" y="115520"/>
                  </a:lnTo>
                  <a:lnTo>
                    <a:pt x="128936" y="114251"/>
                  </a:lnTo>
                  <a:lnTo>
                    <a:pt x="128791" y="112956"/>
                  </a:lnTo>
                  <a:lnTo>
                    <a:pt x="129148" y="110788"/>
                  </a:lnTo>
                  <a:lnTo>
                    <a:pt x="129756" y="109546"/>
                  </a:lnTo>
                  <a:lnTo>
                    <a:pt x="129650" y="108581"/>
                  </a:lnTo>
                  <a:lnTo>
                    <a:pt x="128777" y="107801"/>
                  </a:lnTo>
                  <a:lnTo>
                    <a:pt x="125592" y="106400"/>
                  </a:lnTo>
                  <a:lnTo>
                    <a:pt x="118507" y="104272"/>
                  </a:lnTo>
                  <a:lnTo>
                    <a:pt x="115745" y="102660"/>
                  </a:lnTo>
                  <a:lnTo>
                    <a:pt x="113128" y="100584"/>
                  </a:lnTo>
                  <a:lnTo>
                    <a:pt x="111158" y="99183"/>
                  </a:lnTo>
                  <a:lnTo>
                    <a:pt x="102065" y="93196"/>
                  </a:lnTo>
                  <a:lnTo>
                    <a:pt x="99409" y="92205"/>
                  </a:lnTo>
                  <a:lnTo>
                    <a:pt x="97108" y="91134"/>
                  </a:lnTo>
                  <a:lnTo>
                    <a:pt x="96315" y="90103"/>
                  </a:lnTo>
                  <a:lnTo>
                    <a:pt x="96289" y="89125"/>
                  </a:lnTo>
                  <a:lnTo>
                    <a:pt x="97069" y="88385"/>
                  </a:lnTo>
                  <a:lnTo>
                    <a:pt x="99197" y="86852"/>
                  </a:lnTo>
                  <a:lnTo>
                    <a:pt x="99831" y="85094"/>
                  </a:lnTo>
                  <a:lnTo>
                    <a:pt x="99236" y="82794"/>
                  </a:lnTo>
                  <a:lnTo>
                    <a:pt x="97981" y="80467"/>
                  </a:lnTo>
                  <a:lnTo>
                    <a:pt x="98324" y="79648"/>
                  </a:lnTo>
                  <a:lnTo>
                    <a:pt x="99065" y="79556"/>
                  </a:lnTo>
                  <a:lnTo>
                    <a:pt x="100637" y="79489"/>
                  </a:lnTo>
                  <a:lnTo>
                    <a:pt x="103876" y="79357"/>
                  </a:lnTo>
                  <a:lnTo>
                    <a:pt x="111198" y="81472"/>
                  </a:lnTo>
                  <a:lnTo>
                    <a:pt x="112176" y="81247"/>
                  </a:lnTo>
                  <a:lnTo>
                    <a:pt x="115454" y="77401"/>
                  </a:lnTo>
                  <a:lnTo>
                    <a:pt x="116578" y="75101"/>
                  </a:lnTo>
                  <a:lnTo>
                    <a:pt x="116643" y="73185"/>
                  </a:lnTo>
                  <a:lnTo>
                    <a:pt x="117226" y="71969"/>
                  </a:lnTo>
                  <a:lnTo>
                    <a:pt x="118957" y="69960"/>
                  </a:lnTo>
                  <a:lnTo>
                    <a:pt x="118732" y="68136"/>
                  </a:lnTo>
                  <a:lnTo>
                    <a:pt x="117397" y="65704"/>
                  </a:lnTo>
                  <a:lnTo>
                    <a:pt x="116274" y="64765"/>
                  </a:lnTo>
                  <a:lnTo>
                    <a:pt x="115348" y="64356"/>
                  </a:lnTo>
                  <a:lnTo>
                    <a:pt x="112600" y="64673"/>
                  </a:lnTo>
                  <a:lnTo>
                    <a:pt x="111992" y="64131"/>
                  </a:lnTo>
                  <a:lnTo>
                    <a:pt x="111370" y="62320"/>
                  </a:lnTo>
                  <a:lnTo>
                    <a:pt x="111079" y="61197"/>
                  </a:lnTo>
                  <a:lnTo>
                    <a:pt x="109982" y="59901"/>
                  </a:lnTo>
                  <a:lnTo>
                    <a:pt x="106823" y="58791"/>
                  </a:lnTo>
                  <a:lnTo>
                    <a:pt x="104233" y="58487"/>
                  </a:lnTo>
                  <a:lnTo>
                    <a:pt x="103572" y="58011"/>
                  </a:lnTo>
                  <a:lnTo>
                    <a:pt x="104378" y="56756"/>
                  </a:lnTo>
                  <a:lnTo>
                    <a:pt x="105938" y="55526"/>
                  </a:lnTo>
                  <a:lnTo>
                    <a:pt x="107167" y="54799"/>
                  </a:lnTo>
                  <a:lnTo>
                    <a:pt x="108026" y="53530"/>
                  </a:lnTo>
                  <a:lnTo>
                    <a:pt x="108039" y="52209"/>
                  </a:lnTo>
                  <a:lnTo>
                    <a:pt x="106585" y="51046"/>
                  </a:lnTo>
                  <a:lnTo>
                    <a:pt x="104708" y="49750"/>
                  </a:lnTo>
                  <a:lnTo>
                    <a:pt x="101629" y="47292"/>
                  </a:lnTo>
                  <a:lnTo>
                    <a:pt x="97492" y="44662"/>
                  </a:lnTo>
                  <a:lnTo>
                    <a:pt x="95060" y="43776"/>
                  </a:lnTo>
                  <a:lnTo>
                    <a:pt x="93870" y="43895"/>
                  </a:lnTo>
                  <a:lnTo>
                    <a:pt x="90024" y="46142"/>
                  </a:lnTo>
                  <a:lnTo>
                    <a:pt x="87989" y="47609"/>
                  </a:lnTo>
                  <a:lnTo>
                    <a:pt x="86495" y="50226"/>
                  </a:lnTo>
                  <a:lnTo>
                    <a:pt x="84618" y="50795"/>
                  </a:lnTo>
                  <a:lnTo>
                    <a:pt x="82490" y="49645"/>
                  </a:lnTo>
                  <a:lnTo>
                    <a:pt x="80098" y="48455"/>
                  </a:lnTo>
                  <a:lnTo>
                    <a:pt x="73674" y="46737"/>
                  </a:lnTo>
                  <a:lnTo>
                    <a:pt x="70872" y="45296"/>
                  </a:lnTo>
                  <a:lnTo>
                    <a:pt x="64250" y="36520"/>
                  </a:lnTo>
                  <a:lnTo>
                    <a:pt x="63206" y="34722"/>
                  </a:lnTo>
                  <a:lnTo>
                    <a:pt x="63443" y="32700"/>
                  </a:lnTo>
                  <a:lnTo>
                    <a:pt x="63418" y="29805"/>
                  </a:lnTo>
                  <a:lnTo>
                    <a:pt x="63695" y="27942"/>
                  </a:lnTo>
                  <a:lnTo>
                    <a:pt x="64395" y="26144"/>
                  </a:lnTo>
                  <a:lnTo>
                    <a:pt x="64422" y="24545"/>
                  </a:lnTo>
                  <a:lnTo>
                    <a:pt x="63973" y="22998"/>
                  </a:lnTo>
                  <a:lnTo>
                    <a:pt x="63061" y="22100"/>
                  </a:lnTo>
                  <a:lnTo>
                    <a:pt x="62017" y="21835"/>
                  </a:lnTo>
                  <a:lnTo>
                    <a:pt x="61210" y="21478"/>
                  </a:lnTo>
                  <a:lnTo>
                    <a:pt x="60206" y="19430"/>
                  </a:lnTo>
                  <a:lnTo>
                    <a:pt x="59809" y="19694"/>
                  </a:lnTo>
                  <a:lnTo>
                    <a:pt x="59492" y="22192"/>
                  </a:lnTo>
                  <a:lnTo>
                    <a:pt x="58831" y="23091"/>
                  </a:lnTo>
                  <a:lnTo>
                    <a:pt x="57826" y="23540"/>
                  </a:lnTo>
                  <a:lnTo>
                    <a:pt x="56967" y="23144"/>
                  </a:lnTo>
                  <a:lnTo>
                    <a:pt x="56306" y="22139"/>
                  </a:lnTo>
                  <a:lnTo>
                    <a:pt x="55831" y="20447"/>
                  </a:lnTo>
                  <a:lnTo>
                    <a:pt x="54984" y="18174"/>
                  </a:lnTo>
                  <a:lnTo>
                    <a:pt x="54113" y="16694"/>
                  </a:lnTo>
                  <a:lnTo>
                    <a:pt x="51574" y="15187"/>
                  </a:lnTo>
                  <a:lnTo>
                    <a:pt x="50200" y="13231"/>
                  </a:lnTo>
                  <a:lnTo>
                    <a:pt x="46129" y="8961"/>
                  </a:lnTo>
                  <a:lnTo>
                    <a:pt x="42811" y="5974"/>
                  </a:lnTo>
                  <a:lnTo>
                    <a:pt x="41067" y="3278"/>
                  </a:lnTo>
                  <a:lnTo>
                    <a:pt x="40062" y="2353"/>
                  </a:lnTo>
                  <a:lnTo>
                    <a:pt x="38318" y="1586"/>
                  </a:lnTo>
                  <a:lnTo>
                    <a:pt x="36388" y="1586"/>
                  </a:lnTo>
                  <a:lnTo>
                    <a:pt x="34061" y="3027"/>
                  </a:lnTo>
                  <a:lnTo>
                    <a:pt x="31643" y="146"/>
                  </a:lnTo>
                  <a:lnTo>
                    <a:pt x="31114" y="0"/>
                  </a:lnTo>
                  <a:lnTo>
                    <a:pt x="30387" y="251"/>
                  </a:lnTo>
                  <a:lnTo>
                    <a:pt x="29607" y="939"/>
                  </a:lnTo>
                  <a:lnTo>
                    <a:pt x="29211" y="2538"/>
                  </a:lnTo>
                  <a:lnTo>
                    <a:pt x="28894" y="4745"/>
                  </a:lnTo>
                  <a:lnTo>
                    <a:pt x="27823" y="6186"/>
                  </a:lnTo>
                  <a:lnTo>
                    <a:pt x="26858" y="6833"/>
                  </a:lnTo>
                  <a:lnTo>
                    <a:pt x="27347" y="8063"/>
                  </a:lnTo>
                  <a:lnTo>
                    <a:pt x="28140" y="9411"/>
                  </a:lnTo>
                  <a:lnTo>
                    <a:pt x="28259" y="10574"/>
                  </a:lnTo>
                  <a:lnTo>
                    <a:pt x="28907" y="12438"/>
                  </a:lnTo>
                  <a:lnTo>
                    <a:pt x="29832" y="14288"/>
                  </a:lnTo>
                  <a:lnTo>
                    <a:pt x="32621" y="17315"/>
                  </a:lnTo>
                  <a:lnTo>
                    <a:pt x="33744" y="18888"/>
                  </a:lnTo>
                  <a:lnTo>
                    <a:pt x="34114" y="20262"/>
                  </a:lnTo>
                  <a:lnTo>
                    <a:pt x="34881" y="25126"/>
                  </a:lnTo>
                  <a:lnTo>
                    <a:pt x="35066" y="27162"/>
                  </a:lnTo>
                  <a:lnTo>
                    <a:pt x="35132" y="31074"/>
                  </a:lnTo>
                  <a:lnTo>
                    <a:pt x="35423" y="33334"/>
                  </a:lnTo>
                  <a:lnTo>
                    <a:pt x="36533" y="34365"/>
                  </a:lnTo>
                  <a:lnTo>
                    <a:pt x="37657" y="35568"/>
                  </a:lnTo>
                  <a:lnTo>
                    <a:pt x="37710" y="36229"/>
                  </a:lnTo>
                  <a:lnTo>
                    <a:pt x="37326" y="36467"/>
                  </a:lnTo>
                  <a:lnTo>
                    <a:pt x="36163" y="37815"/>
                  </a:lnTo>
                  <a:lnTo>
                    <a:pt x="35608" y="38000"/>
                  </a:lnTo>
                  <a:lnTo>
                    <a:pt x="34643" y="37445"/>
                  </a:lnTo>
                  <a:lnTo>
                    <a:pt x="33440" y="37022"/>
                  </a:lnTo>
                  <a:lnTo>
                    <a:pt x="32449" y="36480"/>
                  </a:lnTo>
                  <a:lnTo>
                    <a:pt x="31313" y="35621"/>
                  </a:lnTo>
                  <a:lnTo>
                    <a:pt x="28907" y="35713"/>
                  </a:lnTo>
                  <a:lnTo>
                    <a:pt x="25127" y="37035"/>
                  </a:lnTo>
                  <a:lnTo>
                    <a:pt x="24254" y="36665"/>
                  </a:lnTo>
                  <a:lnTo>
                    <a:pt x="23580" y="35912"/>
                  </a:lnTo>
                  <a:lnTo>
                    <a:pt x="23052" y="34378"/>
                  </a:lnTo>
                  <a:lnTo>
                    <a:pt x="23012" y="32568"/>
                  </a:lnTo>
                  <a:lnTo>
                    <a:pt x="22496" y="31405"/>
                  </a:lnTo>
                  <a:lnTo>
                    <a:pt x="21663" y="30730"/>
                  </a:lnTo>
                  <a:lnTo>
                    <a:pt x="21743" y="27492"/>
                  </a:lnTo>
                  <a:lnTo>
                    <a:pt x="20144" y="26210"/>
                  </a:lnTo>
                  <a:lnTo>
                    <a:pt x="19099" y="28999"/>
                  </a:lnTo>
                  <a:lnTo>
                    <a:pt x="15769" y="31894"/>
                  </a:lnTo>
                  <a:lnTo>
                    <a:pt x="13323" y="33361"/>
                  </a:lnTo>
                  <a:lnTo>
                    <a:pt x="11790" y="33400"/>
                  </a:lnTo>
                  <a:lnTo>
                    <a:pt x="10720" y="35132"/>
                  </a:lnTo>
                  <a:lnTo>
                    <a:pt x="10098" y="38555"/>
                  </a:lnTo>
                  <a:lnTo>
                    <a:pt x="9266" y="40564"/>
                  </a:lnTo>
                  <a:lnTo>
                    <a:pt x="8195" y="41159"/>
                  </a:lnTo>
                  <a:lnTo>
                    <a:pt x="7614" y="42454"/>
                  </a:lnTo>
                  <a:lnTo>
                    <a:pt x="7548" y="44437"/>
                  </a:lnTo>
                  <a:lnTo>
                    <a:pt x="8354" y="45508"/>
                  </a:lnTo>
                  <a:lnTo>
                    <a:pt x="10045" y="45640"/>
                  </a:lnTo>
                  <a:lnTo>
                    <a:pt x="10243" y="46195"/>
                  </a:lnTo>
                  <a:lnTo>
                    <a:pt x="8962" y="47173"/>
                  </a:lnTo>
                  <a:lnTo>
                    <a:pt x="7244" y="47517"/>
                  </a:lnTo>
                  <a:lnTo>
                    <a:pt x="5102" y="47226"/>
                  </a:lnTo>
                  <a:lnTo>
                    <a:pt x="3226" y="48006"/>
                  </a:lnTo>
                  <a:lnTo>
                    <a:pt x="1586" y="49856"/>
                  </a:lnTo>
                  <a:lnTo>
                    <a:pt x="516" y="53835"/>
                  </a:lnTo>
                  <a:lnTo>
                    <a:pt x="0" y="59967"/>
                  </a:lnTo>
                  <a:lnTo>
                    <a:pt x="26" y="61540"/>
                  </a:lnTo>
                  <a:lnTo>
                    <a:pt x="66" y="63206"/>
                  </a:lnTo>
                  <a:lnTo>
                    <a:pt x="714" y="63549"/>
                  </a:lnTo>
                  <a:lnTo>
                    <a:pt x="1454" y="62770"/>
                  </a:lnTo>
                  <a:lnTo>
                    <a:pt x="2287" y="60879"/>
                  </a:lnTo>
                  <a:lnTo>
                    <a:pt x="3318" y="59822"/>
                  </a:lnTo>
                  <a:lnTo>
                    <a:pt x="4560" y="59584"/>
                  </a:lnTo>
                  <a:lnTo>
                    <a:pt x="6080" y="60866"/>
                  </a:lnTo>
                  <a:lnTo>
                    <a:pt x="7891" y="63681"/>
                  </a:lnTo>
                  <a:lnTo>
                    <a:pt x="9570" y="65281"/>
                  </a:lnTo>
                  <a:lnTo>
                    <a:pt x="10283" y="65453"/>
                  </a:lnTo>
                  <a:lnTo>
                    <a:pt x="10957" y="66735"/>
                  </a:lnTo>
                  <a:lnTo>
                    <a:pt x="11195" y="67977"/>
                  </a:lnTo>
                  <a:lnTo>
                    <a:pt x="10839" y="70581"/>
                  </a:lnTo>
                  <a:lnTo>
                    <a:pt x="10059" y="73621"/>
                  </a:lnTo>
                  <a:lnTo>
                    <a:pt x="8869" y="77361"/>
                  </a:lnTo>
                  <a:lnTo>
                    <a:pt x="9834" y="80520"/>
                  </a:lnTo>
                  <a:lnTo>
                    <a:pt x="12464" y="83085"/>
                  </a:lnTo>
                  <a:lnTo>
                    <a:pt x="15412" y="84605"/>
                  </a:lnTo>
                  <a:lnTo>
                    <a:pt x="18267" y="84182"/>
                  </a:lnTo>
                  <a:lnTo>
                    <a:pt x="19707" y="83415"/>
                  </a:lnTo>
                  <a:lnTo>
                    <a:pt x="20804" y="82199"/>
                  </a:lnTo>
                  <a:lnTo>
                    <a:pt x="21902" y="81617"/>
                  </a:lnTo>
                  <a:lnTo>
                    <a:pt x="23369" y="81472"/>
                  </a:lnTo>
                  <a:lnTo>
                    <a:pt x="28101" y="82358"/>
                  </a:lnTo>
                  <a:lnTo>
                    <a:pt x="29620" y="83230"/>
                  </a:lnTo>
                  <a:lnTo>
                    <a:pt x="30070" y="84975"/>
                  </a:lnTo>
                  <a:lnTo>
                    <a:pt x="30096" y="89455"/>
                  </a:lnTo>
                  <a:lnTo>
                    <a:pt x="31246" y="92746"/>
                  </a:lnTo>
                  <a:lnTo>
                    <a:pt x="33018" y="96209"/>
                  </a:lnTo>
                  <a:lnTo>
                    <a:pt x="33586" y="99368"/>
                  </a:lnTo>
                  <a:lnTo>
                    <a:pt x="32661" y="104576"/>
                  </a:lnTo>
                  <a:lnTo>
                    <a:pt x="31947" y="109506"/>
                  </a:lnTo>
                  <a:lnTo>
                    <a:pt x="30810" y="111898"/>
                  </a:lnTo>
                  <a:lnTo>
                    <a:pt x="29885" y="113445"/>
                  </a:lnTo>
                  <a:lnTo>
                    <a:pt x="29687" y="114489"/>
                  </a:lnTo>
                  <a:lnTo>
                    <a:pt x="29898" y="115467"/>
                  </a:lnTo>
                  <a:lnTo>
                    <a:pt x="31127" y="116961"/>
                  </a:lnTo>
                  <a:lnTo>
                    <a:pt x="32476" y="118864"/>
                  </a:lnTo>
                  <a:lnTo>
                    <a:pt x="32991" y="120701"/>
                  </a:lnTo>
                  <a:lnTo>
                    <a:pt x="33163" y="122948"/>
                  </a:lnTo>
                  <a:lnTo>
                    <a:pt x="32806" y="126028"/>
                  </a:lnTo>
                  <a:lnTo>
                    <a:pt x="30850" y="132703"/>
                  </a:lnTo>
                  <a:lnTo>
                    <a:pt x="29383" y="138730"/>
                  </a:lnTo>
                  <a:lnTo>
                    <a:pt x="30705" y="139933"/>
                  </a:lnTo>
                  <a:lnTo>
                    <a:pt x="33031" y="140818"/>
                  </a:lnTo>
                  <a:lnTo>
                    <a:pt x="34603" y="141677"/>
                  </a:lnTo>
                  <a:lnTo>
                    <a:pt x="36070" y="141122"/>
                  </a:lnTo>
                  <a:lnTo>
                    <a:pt x="38873" y="137567"/>
                  </a:lnTo>
                  <a:lnTo>
                    <a:pt x="41331" y="134923"/>
                  </a:lnTo>
                  <a:lnTo>
                    <a:pt x="44477" y="132280"/>
                  </a:lnTo>
                  <a:lnTo>
                    <a:pt x="44662" y="132042"/>
                  </a:lnTo>
                  <a:lnTo>
                    <a:pt x="47464" y="130099"/>
                  </a:lnTo>
                  <a:lnTo>
                    <a:pt x="48627" y="128315"/>
                  </a:lnTo>
                  <a:lnTo>
                    <a:pt x="49077" y="126028"/>
                  </a:lnTo>
                  <a:lnTo>
                    <a:pt x="50042" y="125142"/>
                  </a:lnTo>
                  <a:lnTo>
                    <a:pt x="51508" y="125658"/>
                  </a:lnTo>
                  <a:lnTo>
                    <a:pt x="53148" y="124667"/>
                  </a:lnTo>
                  <a:lnTo>
                    <a:pt x="54972" y="122182"/>
                  </a:lnTo>
                  <a:lnTo>
                    <a:pt x="56465" y="121019"/>
                  </a:lnTo>
                  <a:lnTo>
                    <a:pt x="57642" y="121217"/>
                  </a:lnTo>
                  <a:lnTo>
                    <a:pt x="59888" y="122763"/>
                  </a:lnTo>
                  <a:lnTo>
                    <a:pt x="63232" y="125671"/>
                  </a:lnTo>
                  <a:lnTo>
                    <a:pt x="66087" y="127402"/>
                  </a:lnTo>
                  <a:lnTo>
                    <a:pt x="68466" y="127958"/>
                  </a:lnTo>
                  <a:lnTo>
                    <a:pt x="69722" y="129041"/>
                  </a:lnTo>
                  <a:lnTo>
                    <a:pt x="69880" y="130654"/>
                  </a:lnTo>
                  <a:lnTo>
                    <a:pt x="70528" y="131685"/>
                  </a:lnTo>
                  <a:lnTo>
                    <a:pt x="71665" y="132121"/>
                  </a:lnTo>
                  <a:lnTo>
                    <a:pt x="72114" y="131936"/>
                  </a:lnTo>
                  <a:lnTo>
                    <a:pt x="71903" y="131156"/>
                  </a:lnTo>
                  <a:lnTo>
                    <a:pt x="72789" y="130020"/>
                  </a:lnTo>
                  <a:lnTo>
                    <a:pt x="74811" y="128513"/>
                  </a:lnTo>
                  <a:lnTo>
                    <a:pt x="76939" y="127627"/>
                  </a:lnTo>
                  <a:lnTo>
                    <a:pt x="79186" y="127363"/>
                  </a:lnTo>
                  <a:lnTo>
                    <a:pt x="80494" y="126173"/>
                  </a:lnTo>
                  <a:lnTo>
                    <a:pt x="81076" y="123067"/>
                  </a:lnTo>
                  <a:lnTo>
                    <a:pt x="82173" y="120715"/>
                  </a:lnTo>
                  <a:lnTo>
                    <a:pt x="83283" y="119644"/>
                  </a:lnTo>
                  <a:lnTo>
                    <a:pt x="84777" y="119102"/>
                  </a:lnTo>
                  <a:lnTo>
                    <a:pt x="85080" y="118362"/>
                  </a:lnTo>
                  <a:lnTo>
                    <a:pt x="84195" y="117397"/>
                  </a:lnTo>
                  <a:lnTo>
                    <a:pt x="84142" y="116419"/>
                  </a:lnTo>
                  <a:lnTo>
                    <a:pt x="84909" y="115441"/>
                  </a:lnTo>
                  <a:lnTo>
                    <a:pt x="86786" y="115018"/>
                  </a:lnTo>
                  <a:lnTo>
                    <a:pt x="89786" y="115163"/>
                  </a:lnTo>
                  <a:lnTo>
                    <a:pt x="93394" y="116168"/>
                  </a:lnTo>
                  <a:lnTo>
                    <a:pt x="97637" y="118031"/>
                  </a:lnTo>
                  <a:lnTo>
                    <a:pt x="100347" y="118626"/>
                  </a:lnTo>
                  <a:lnTo>
                    <a:pt x="101496" y="117965"/>
                  </a:lnTo>
                  <a:lnTo>
                    <a:pt x="104325" y="120847"/>
                  </a:lnTo>
                  <a:lnTo>
                    <a:pt x="108806" y="127297"/>
                  </a:lnTo>
                  <a:lnTo>
                    <a:pt x="112573" y="132174"/>
                  </a:lnTo>
                  <a:lnTo>
                    <a:pt x="115600" y="135478"/>
                  </a:lnTo>
                  <a:lnTo>
                    <a:pt x="118666" y="138016"/>
                  </a:lnTo>
                  <a:lnTo>
                    <a:pt x="121772" y="139774"/>
                  </a:lnTo>
                  <a:lnTo>
                    <a:pt x="124151" y="142180"/>
                  </a:lnTo>
                  <a:lnTo>
                    <a:pt x="126623" y="146740"/>
                  </a:lnTo>
                  <a:lnTo>
                    <a:pt x="126041" y="153044"/>
                  </a:lnTo>
                  <a:lnTo>
                    <a:pt x="126358" y="158490"/>
                  </a:lnTo>
                  <a:lnTo>
                    <a:pt x="127376" y="165178"/>
                  </a:lnTo>
                  <a:lnTo>
                    <a:pt x="129716" y="170306"/>
                  </a:lnTo>
                  <a:lnTo>
                    <a:pt x="133377" y="173875"/>
                  </a:lnTo>
                  <a:lnTo>
                    <a:pt x="135598" y="176756"/>
                  </a:lnTo>
                  <a:lnTo>
                    <a:pt x="136404" y="178950"/>
                  </a:lnTo>
                  <a:lnTo>
                    <a:pt x="139139" y="180827"/>
                  </a:lnTo>
                  <a:lnTo>
                    <a:pt x="143819" y="182400"/>
                  </a:lnTo>
                  <a:lnTo>
                    <a:pt x="145854" y="183828"/>
                  </a:lnTo>
                  <a:lnTo>
                    <a:pt x="145260" y="185110"/>
                  </a:lnTo>
                  <a:lnTo>
                    <a:pt x="145378" y="186590"/>
                  </a:lnTo>
                  <a:lnTo>
                    <a:pt x="146211" y="188282"/>
                  </a:lnTo>
                  <a:lnTo>
                    <a:pt x="147942" y="189683"/>
                  </a:lnTo>
                  <a:lnTo>
                    <a:pt x="150560" y="190793"/>
                  </a:lnTo>
                  <a:lnTo>
                    <a:pt x="152159" y="191956"/>
                  </a:lnTo>
                  <a:lnTo>
                    <a:pt x="152780" y="193185"/>
                  </a:lnTo>
                  <a:lnTo>
                    <a:pt x="152965" y="195181"/>
                  </a:lnTo>
                  <a:lnTo>
                    <a:pt x="152714" y="197930"/>
                  </a:lnTo>
                  <a:lnTo>
                    <a:pt x="151934" y="200059"/>
                  </a:lnTo>
                  <a:lnTo>
                    <a:pt x="150612" y="201539"/>
                  </a:lnTo>
                  <a:lnTo>
                    <a:pt x="150560" y="202702"/>
                  </a:lnTo>
                  <a:lnTo>
                    <a:pt x="150388" y="204473"/>
                  </a:lnTo>
                  <a:lnTo>
                    <a:pt x="150811" y="208121"/>
                  </a:lnTo>
                  <a:lnTo>
                    <a:pt x="152146" y="210553"/>
                  </a:lnTo>
                  <a:lnTo>
                    <a:pt x="152820" y="213633"/>
                  </a:lnTo>
                  <a:lnTo>
                    <a:pt x="152516" y="216157"/>
                  </a:lnTo>
                  <a:lnTo>
                    <a:pt x="152529" y="221299"/>
                  </a:lnTo>
                  <a:lnTo>
                    <a:pt x="152674" y="223295"/>
                  </a:lnTo>
                  <a:lnTo>
                    <a:pt x="152318" y="225000"/>
                  </a:lnTo>
                  <a:lnTo>
                    <a:pt x="151194" y="226652"/>
                  </a:lnTo>
                  <a:lnTo>
                    <a:pt x="149370" y="228212"/>
                  </a:lnTo>
                  <a:lnTo>
                    <a:pt x="147070" y="229586"/>
                  </a:lnTo>
                  <a:lnTo>
                    <a:pt x="145643" y="230194"/>
                  </a:lnTo>
                  <a:lnTo>
                    <a:pt x="145788" y="230961"/>
                  </a:lnTo>
                  <a:lnTo>
                    <a:pt x="146488" y="232653"/>
                  </a:lnTo>
                  <a:lnTo>
                    <a:pt x="147626" y="234318"/>
                  </a:lnTo>
                  <a:lnTo>
                    <a:pt x="148709" y="235415"/>
                  </a:lnTo>
                  <a:lnTo>
                    <a:pt x="150480" y="236882"/>
                  </a:lnTo>
                  <a:lnTo>
                    <a:pt x="151538" y="236961"/>
                  </a:lnTo>
                  <a:lnTo>
                    <a:pt x="154829" y="235574"/>
                  </a:lnTo>
                  <a:lnTo>
                    <a:pt x="160195" y="237583"/>
                  </a:lnTo>
                  <a:lnTo>
                    <a:pt x="160896" y="238600"/>
                  </a:lnTo>
                  <a:lnTo>
                    <a:pt x="162773" y="240636"/>
                  </a:lnTo>
                  <a:lnTo>
                    <a:pt x="164742" y="242116"/>
                  </a:lnTo>
                  <a:lnTo>
                    <a:pt x="168760" y="242209"/>
                  </a:lnTo>
                  <a:lnTo>
                    <a:pt x="169818" y="238587"/>
                  </a:lnTo>
                  <a:lnTo>
                    <a:pt x="168892" y="236393"/>
                  </a:lnTo>
                  <a:lnTo>
                    <a:pt x="166196" y="232547"/>
                  </a:lnTo>
                  <a:lnTo>
                    <a:pt x="165337" y="230287"/>
                  </a:lnTo>
                  <a:lnTo>
                    <a:pt x="166024" y="229890"/>
                  </a:lnTo>
                  <a:lnTo>
                    <a:pt x="169857" y="229467"/>
                  </a:lnTo>
                  <a:lnTo>
                    <a:pt x="170439" y="229018"/>
                  </a:lnTo>
                  <a:lnTo>
                    <a:pt x="171020" y="226533"/>
                  </a:lnTo>
                  <a:lnTo>
                    <a:pt x="172104" y="226811"/>
                  </a:lnTo>
                  <a:lnTo>
                    <a:pt x="174298" y="227128"/>
                  </a:lnTo>
                  <a:lnTo>
                    <a:pt x="176386" y="225436"/>
                  </a:lnTo>
                  <a:lnTo>
                    <a:pt x="177536" y="223652"/>
                  </a:lnTo>
                  <a:lnTo>
                    <a:pt x="178356" y="224458"/>
                  </a:lnTo>
                  <a:lnTo>
                    <a:pt x="179307" y="225713"/>
                  </a:lnTo>
                  <a:lnTo>
                    <a:pt x="180259" y="226440"/>
                  </a:lnTo>
                  <a:lnTo>
                    <a:pt x="182017" y="227511"/>
                  </a:lnTo>
                  <a:lnTo>
                    <a:pt x="183973" y="229031"/>
                  </a:lnTo>
                  <a:lnTo>
                    <a:pt x="185255" y="230511"/>
                  </a:lnTo>
                  <a:lnTo>
                    <a:pt x="186220" y="231093"/>
                  </a:lnTo>
                  <a:lnTo>
                    <a:pt x="188480" y="230670"/>
                  </a:lnTo>
                  <a:lnTo>
                    <a:pt x="189102" y="230736"/>
                  </a:lnTo>
                  <a:lnTo>
                    <a:pt x="190252" y="228939"/>
                  </a:lnTo>
                  <a:lnTo>
                    <a:pt x="191084" y="227960"/>
                  </a:lnTo>
                  <a:lnTo>
                    <a:pt x="191917" y="228238"/>
                  </a:lnTo>
                  <a:lnTo>
                    <a:pt x="193067" y="228212"/>
                  </a:lnTo>
                  <a:lnTo>
                    <a:pt x="195221" y="225912"/>
                  </a:lnTo>
                  <a:lnTo>
                    <a:pt x="196371" y="223823"/>
                  </a:lnTo>
                  <a:lnTo>
                    <a:pt x="197059" y="223242"/>
                  </a:lnTo>
                  <a:lnTo>
                    <a:pt x="199332" y="224286"/>
                  </a:lnTo>
                  <a:lnTo>
                    <a:pt x="200165" y="224074"/>
                  </a:lnTo>
                  <a:lnTo>
                    <a:pt x="201090" y="221193"/>
                  </a:lnTo>
                  <a:lnTo>
                    <a:pt x="202305" y="220056"/>
                  </a:lnTo>
                  <a:lnTo>
                    <a:pt x="201803" y="216884"/>
                  </a:lnTo>
                  <a:lnTo>
                    <a:pt x="201896" y="215351"/>
                  </a:lnTo>
                  <a:lnTo>
                    <a:pt x="201261" y="214109"/>
                  </a:lnTo>
                  <a:lnTo>
                    <a:pt x="200455" y="212298"/>
                  </a:lnTo>
                  <a:lnTo>
                    <a:pt x="200720" y="211122"/>
                  </a:lnTo>
                  <a:lnTo>
                    <a:pt x="202054" y="210117"/>
                  </a:lnTo>
                  <a:lnTo>
                    <a:pt x="202702" y="208385"/>
                  </a:lnTo>
                  <a:lnTo>
                    <a:pt x="203561" y="206363"/>
                  </a:lnTo>
                  <a:lnTo>
                    <a:pt x="203812" y="20451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3" name="Volný tvar: obrazec 140">
              <a:extLst>
                <a:ext uri="{FF2B5EF4-FFF2-40B4-BE49-F238E27FC236}">
                  <a16:creationId xmlns:a16="http://schemas.microsoft.com/office/drawing/2014/main" id="{AE6D16B0-713F-7397-38E5-289882A1A498}"/>
                </a:ext>
              </a:extLst>
            </p:cNvPr>
            <p:cNvSpPr/>
            <p:nvPr/>
          </p:nvSpPr>
          <p:spPr>
            <a:xfrm>
              <a:off x="4462422" y="3984709"/>
              <a:ext cx="50395" cy="46882"/>
            </a:xfrm>
            <a:custGeom>
              <a:avLst/>
              <a:gdLst>
                <a:gd name="connsiteX0" fmla="*/ 37167 w 47397"/>
                <a:gd name="connsiteY0" fmla="*/ 12200 h 44093"/>
                <a:gd name="connsiteX1" fmla="*/ 38211 w 47397"/>
                <a:gd name="connsiteY1" fmla="*/ 13720 h 44093"/>
                <a:gd name="connsiteX2" fmla="*/ 39163 w 47397"/>
                <a:gd name="connsiteY2" fmla="*/ 13984 h 44093"/>
                <a:gd name="connsiteX3" fmla="*/ 40472 w 47397"/>
                <a:gd name="connsiteY3" fmla="*/ 13350 h 44093"/>
                <a:gd name="connsiteX4" fmla="*/ 41833 w 47397"/>
                <a:gd name="connsiteY4" fmla="*/ 11367 h 44093"/>
                <a:gd name="connsiteX5" fmla="*/ 41939 w 47397"/>
                <a:gd name="connsiteY5" fmla="*/ 10653 h 44093"/>
                <a:gd name="connsiteX6" fmla="*/ 41780 w 47397"/>
                <a:gd name="connsiteY6" fmla="*/ 8882 h 44093"/>
                <a:gd name="connsiteX7" fmla="*/ 38463 w 47397"/>
                <a:gd name="connsiteY7" fmla="*/ 4560 h 44093"/>
                <a:gd name="connsiteX8" fmla="*/ 37313 w 47397"/>
                <a:gd name="connsiteY8" fmla="*/ 3357 h 44093"/>
                <a:gd name="connsiteX9" fmla="*/ 36744 w 47397"/>
                <a:gd name="connsiteY9" fmla="*/ 3899 h 44093"/>
                <a:gd name="connsiteX10" fmla="*/ 36454 w 47397"/>
                <a:gd name="connsiteY10" fmla="*/ 5670 h 44093"/>
                <a:gd name="connsiteX11" fmla="*/ 36031 w 47397"/>
                <a:gd name="connsiteY11" fmla="*/ 5961 h 44093"/>
                <a:gd name="connsiteX12" fmla="*/ 35912 w 47397"/>
                <a:gd name="connsiteY12" fmla="*/ 6410 h 44093"/>
                <a:gd name="connsiteX13" fmla="*/ 36004 w 47397"/>
                <a:gd name="connsiteY13" fmla="*/ 7018 h 44093"/>
                <a:gd name="connsiteX14" fmla="*/ 35343 w 47397"/>
                <a:gd name="connsiteY14" fmla="*/ 8419 h 44093"/>
                <a:gd name="connsiteX15" fmla="*/ 37167 w 47397"/>
                <a:gd name="connsiteY15" fmla="*/ 12200 h 44093"/>
                <a:gd name="connsiteX16" fmla="*/ 45891 w 47397"/>
                <a:gd name="connsiteY16" fmla="*/ 41357 h 44093"/>
                <a:gd name="connsiteX17" fmla="*/ 45296 w 47397"/>
                <a:gd name="connsiteY17" fmla="*/ 39652 h 44093"/>
                <a:gd name="connsiteX18" fmla="*/ 44331 w 47397"/>
                <a:gd name="connsiteY18" fmla="*/ 37630 h 44093"/>
                <a:gd name="connsiteX19" fmla="*/ 41886 w 47397"/>
                <a:gd name="connsiteY19" fmla="*/ 33731 h 44093"/>
                <a:gd name="connsiteX20" fmla="*/ 40022 w 47397"/>
                <a:gd name="connsiteY20" fmla="*/ 31523 h 44093"/>
                <a:gd name="connsiteX21" fmla="*/ 37405 w 47397"/>
                <a:gd name="connsiteY21" fmla="*/ 24994 h 44093"/>
                <a:gd name="connsiteX22" fmla="*/ 36890 w 47397"/>
                <a:gd name="connsiteY22" fmla="*/ 23170 h 44093"/>
                <a:gd name="connsiteX23" fmla="*/ 35832 w 47397"/>
                <a:gd name="connsiteY23" fmla="*/ 20923 h 44093"/>
                <a:gd name="connsiteX24" fmla="*/ 34471 w 47397"/>
                <a:gd name="connsiteY24" fmla="*/ 20077 h 44093"/>
                <a:gd name="connsiteX25" fmla="*/ 33017 w 47397"/>
                <a:gd name="connsiteY25" fmla="*/ 20606 h 44093"/>
                <a:gd name="connsiteX26" fmla="*/ 30863 w 47397"/>
                <a:gd name="connsiteY26" fmla="*/ 20632 h 44093"/>
                <a:gd name="connsiteX27" fmla="*/ 27849 w 47397"/>
                <a:gd name="connsiteY27" fmla="*/ 19866 h 44093"/>
                <a:gd name="connsiteX28" fmla="*/ 27849 w 47397"/>
                <a:gd name="connsiteY28" fmla="*/ 19192 h 44093"/>
                <a:gd name="connsiteX29" fmla="*/ 29871 w 47397"/>
                <a:gd name="connsiteY29" fmla="*/ 17209 h 44093"/>
                <a:gd name="connsiteX30" fmla="*/ 33163 w 47397"/>
                <a:gd name="connsiteY30" fmla="*/ 13561 h 44093"/>
                <a:gd name="connsiteX31" fmla="*/ 35105 w 47397"/>
                <a:gd name="connsiteY31" fmla="*/ 14103 h 44093"/>
                <a:gd name="connsiteX32" fmla="*/ 36136 w 47397"/>
                <a:gd name="connsiteY32" fmla="*/ 14618 h 44093"/>
                <a:gd name="connsiteX33" fmla="*/ 37445 w 47397"/>
                <a:gd name="connsiteY33" fmla="*/ 14803 h 44093"/>
                <a:gd name="connsiteX34" fmla="*/ 37141 w 47397"/>
                <a:gd name="connsiteY34" fmla="*/ 13521 h 44093"/>
                <a:gd name="connsiteX35" fmla="*/ 35462 w 47397"/>
                <a:gd name="connsiteY35" fmla="*/ 10772 h 44093"/>
                <a:gd name="connsiteX36" fmla="*/ 33414 w 47397"/>
                <a:gd name="connsiteY36" fmla="*/ 7388 h 44093"/>
                <a:gd name="connsiteX37" fmla="*/ 32343 w 47397"/>
                <a:gd name="connsiteY37" fmla="*/ 4282 h 44093"/>
                <a:gd name="connsiteX38" fmla="*/ 32356 w 47397"/>
                <a:gd name="connsiteY38" fmla="*/ 3238 h 44093"/>
                <a:gd name="connsiteX39" fmla="*/ 26712 w 47397"/>
                <a:gd name="connsiteY39" fmla="*/ 595 h 44093"/>
                <a:gd name="connsiteX40" fmla="*/ 24716 w 47397"/>
                <a:gd name="connsiteY40" fmla="*/ 53 h 44093"/>
                <a:gd name="connsiteX41" fmla="*/ 24016 w 47397"/>
                <a:gd name="connsiteY41" fmla="*/ 0 h 44093"/>
                <a:gd name="connsiteX42" fmla="*/ 20923 w 47397"/>
                <a:gd name="connsiteY42" fmla="*/ 26 h 44093"/>
                <a:gd name="connsiteX43" fmla="*/ 16575 w 47397"/>
                <a:gd name="connsiteY43" fmla="*/ 502 h 44093"/>
                <a:gd name="connsiteX44" fmla="*/ 14090 w 47397"/>
                <a:gd name="connsiteY44" fmla="*/ 1573 h 44093"/>
                <a:gd name="connsiteX45" fmla="*/ 12398 w 47397"/>
                <a:gd name="connsiteY45" fmla="*/ 2709 h 44093"/>
                <a:gd name="connsiteX46" fmla="*/ 11698 w 47397"/>
                <a:gd name="connsiteY46" fmla="*/ 3820 h 44093"/>
                <a:gd name="connsiteX47" fmla="*/ 11459 w 47397"/>
                <a:gd name="connsiteY47" fmla="*/ 4415 h 44093"/>
                <a:gd name="connsiteX48" fmla="*/ 10376 w 47397"/>
                <a:gd name="connsiteY48" fmla="*/ 7706 h 44093"/>
                <a:gd name="connsiteX49" fmla="*/ 9160 w 47397"/>
                <a:gd name="connsiteY49" fmla="*/ 11935 h 44093"/>
                <a:gd name="connsiteX50" fmla="*/ 7838 w 47397"/>
                <a:gd name="connsiteY50" fmla="*/ 15755 h 44093"/>
                <a:gd name="connsiteX51" fmla="*/ 5062 w 47397"/>
                <a:gd name="connsiteY51" fmla="*/ 21108 h 44093"/>
                <a:gd name="connsiteX52" fmla="*/ 3476 w 47397"/>
                <a:gd name="connsiteY52" fmla="*/ 23580 h 44093"/>
                <a:gd name="connsiteX53" fmla="*/ 0 w 47397"/>
                <a:gd name="connsiteY53" fmla="*/ 28193 h 44093"/>
                <a:gd name="connsiteX54" fmla="*/ 4705 w 47397"/>
                <a:gd name="connsiteY54" fmla="*/ 28801 h 44093"/>
                <a:gd name="connsiteX55" fmla="*/ 10970 w 47397"/>
                <a:gd name="connsiteY55" fmla="*/ 29620 h 44093"/>
                <a:gd name="connsiteX56" fmla="*/ 14790 w 47397"/>
                <a:gd name="connsiteY56" fmla="*/ 30175 h 44093"/>
                <a:gd name="connsiteX57" fmla="*/ 21967 w 47397"/>
                <a:gd name="connsiteY57" fmla="*/ 31206 h 44093"/>
                <a:gd name="connsiteX58" fmla="*/ 24479 w 47397"/>
                <a:gd name="connsiteY58" fmla="*/ 35489 h 44093"/>
                <a:gd name="connsiteX59" fmla="*/ 25523 w 47397"/>
                <a:gd name="connsiteY59" fmla="*/ 38489 h 44093"/>
                <a:gd name="connsiteX60" fmla="*/ 26501 w 47397"/>
                <a:gd name="connsiteY60" fmla="*/ 41410 h 44093"/>
                <a:gd name="connsiteX61" fmla="*/ 28867 w 47397"/>
                <a:gd name="connsiteY61" fmla="*/ 44093 h 44093"/>
                <a:gd name="connsiteX62" fmla="*/ 33691 w 47397"/>
                <a:gd name="connsiteY62" fmla="*/ 44027 h 44093"/>
                <a:gd name="connsiteX63" fmla="*/ 37960 w 47397"/>
                <a:gd name="connsiteY63" fmla="*/ 43961 h 44093"/>
                <a:gd name="connsiteX64" fmla="*/ 43221 w 47397"/>
                <a:gd name="connsiteY64" fmla="*/ 43882 h 44093"/>
                <a:gd name="connsiteX65" fmla="*/ 47398 w 47397"/>
                <a:gd name="connsiteY65" fmla="*/ 43816 h 44093"/>
                <a:gd name="connsiteX66" fmla="*/ 45891 w 47397"/>
                <a:gd name="connsiteY66" fmla="*/ 41357 h 4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7397" h="44093">
                  <a:moveTo>
                    <a:pt x="37167" y="12200"/>
                  </a:moveTo>
                  <a:lnTo>
                    <a:pt x="38211" y="13720"/>
                  </a:lnTo>
                  <a:lnTo>
                    <a:pt x="39163" y="13984"/>
                  </a:lnTo>
                  <a:lnTo>
                    <a:pt x="40472" y="13350"/>
                  </a:lnTo>
                  <a:lnTo>
                    <a:pt x="41833" y="11367"/>
                  </a:lnTo>
                  <a:lnTo>
                    <a:pt x="41939" y="10653"/>
                  </a:lnTo>
                  <a:lnTo>
                    <a:pt x="41780" y="8882"/>
                  </a:lnTo>
                  <a:lnTo>
                    <a:pt x="38463" y="4560"/>
                  </a:lnTo>
                  <a:lnTo>
                    <a:pt x="37313" y="3357"/>
                  </a:lnTo>
                  <a:lnTo>
                    <a:pt x="36744" y="3899"/>
                  </a:lnTo>
                  <a:lnTo>
                    <a:pt x="36454" y="5670"/>
                  </a:lnTo>
                  <a:lnTo>
                    <a:pt x="36031" y="5961"/>
                  </a:lnTo>
                  <a:lnTo>
                    <a:pt x="35912" y="6410"/>
                  </a:lnTo>
                  <a:lnTo>
                    <a:pt x="36004" y="7018"/>
                  </a:lnTo>
                  <a:lnTo>
                    <a:pt x="35343" y="8419"/>
                  </a:lnTo>
                  <a:lnTo>
                    <a:pt x="37167" y="12200"/>
                  </a:lnTo>
                  <a:close/>
                  <a:moveTo>
                    <a:pt x="45891" y="41357"/>
                  </a:moveTo>
                  <a:lnTo>
                    <a:pt x="45296" y="39652"/>
                  </a:lnTo>
                  <a:lnTo>
                    <a:pt x="44331" y="37630"/>
                  </a:lnTo>
                  <a:lnTo>
                    <a:pt x="41886" y="33731"/>
                  </a:lnTo>
                  <a:lnTo>
                    <a:pt x="40022" y="31523"/>
                  </a:lnTo>
                  <a:lnTo>
                    <a:pt x="37405" y="24994"/>
                  </a:lnTo>
                  <a:lnTo>
                    <a:pt x="36890" y="23170"/>
                  </a:lnTo>
                  <a:lnTo>
                    <a:pt x="35832" y="20923"/>
                  </a:lnTo>
                  <a:lnTo>
                    <a:pt x="34471" y="20077"/>
                  </a:lnTo>
                  <a:lnTo>
                    <a:pt x="33017" y="20606"/>
                  </a:lnTo>
                  <a:lnTo>
                    <a:pt x="30863" y="20632"/>
                  </a:lnTo>
                  <a:lnTo>
                    <a:pt x="27849" y="19866"/>
                  </a:lnTo>
                  <a:lnTo>
                    <a:pt x="27849" y="19192"/>
                  </a:lnTo>
                  <a:lnTo>
                    <a:pt x="29871" y="17209"/>
                  </a:lnTo>
                  <a:lnTo>
                    <a:pt x="33163" y="13561"/>
                  </a:lnTo>
                  <a:lnTo>
                    <a:pt x="35105" y="14103"/>
                  </a:lnTo>
                  <a:lnTo>
                    <a:pt x="36136" y="14618"/>
                  </a:lnTo>
                  <a:lnTo>
                    <a:pt x="37445" y="14803"/>
                  </a:lnTo>
                  <a:lnTo>
                    <a:pt x="37141" y="13521"/>
                  </a:lnTo>
                  <a:lnTo>
                    <a:pt x="35462" y="10772"/>
                  </a:lnTo>
                  <a:lnTo>
                    <a:pt x="33414" y="7388"/>
                  </a:lnTo>
                  <a:lnTo>
                    <a:pt x="32343" y="4282"/>
                  </a:lnTo>
                  <a:lnTo>
                    <a:pt x="32356" y="3238"/>
                  </a:lnTo>
                  <a:lnTo>
                    <a:pt x="26712" y="595"/>
                  </a:lnTo>
                  <a:lnTo>
                    <a:pt x="24716" y="53"/>
                  </a:lnTo>
                  <a:lnTo>
                    <a:pt x="24016" y="0"/>
                  </a:lnTo>
                  <a:lnTo>
                    <a:pt x="20923" y="26"/>
                  </a:lnTo>
                  <a:lnTo>
                    <a:pt x="16575" y="502"/>
                  </a:lnTo>
                  <a:lnTo>
                    <a:pt x="14090" y="1573"/>
                  </a:lnTo>
                  <a:lnTo>
                    <a:pt x="12398" y="2709"/>
                  </a:lnTo>
                  <a:lnTo>
                    <a:pt x="11698" y="3820"/>
                  </a:lnTo>
                  <a:lnTo>
                    <a:pt x="11459" y="4415"/>
                  </a:lnTo>
                  <a:lnTo>
                    <a:pt x="10376" y="7706"/>
                  </a:lnTo>
                  <a:lnTo>
                    <a:pt x="9160" y="11935"/>
                  </a:lnTo>
                  <a:lnTo>
                    <a:pt x="7838" y="15755"/>
                  </a:lnTo>
                  <a:lnTo>
                    <a:pt x="5062" y="21108"/>
                  </a:lnTo>
                  <a:lnTo>
                    <a:pt x="3476" y="23580"/>
                  </a:lnTo>
                  <a:lnTo>
                    <a:pt x="0" y="28193"/>
                  </a:lnTo>
                  <a:lnTo>
                    <a:pt x="4705" y="28801"/>
                  </a:lnTo>
                  <a:lnTo>
                    <a:pt x="10970" y="29620"/>
                  </a:lnTo>
                  <a:lnTo>
                    <a:pt x="14790" y="30175"/>
                  </a:lnTo>
                  <a:lnTo>
                    <a:pt x="21967" y="31206"/>
                  </a:lnTo>
                  <a:lnTo>
                    <a:pt x="24479" y="35489"/>
                  </a:lnTo>
                  <a:lnTo>
                    <a:pt x="25523" y="38489"/>
                  </a:lnTo>
                  <a:lnTo>
                    <a:pt x="26501" y="41410"/>
                  </a:lnTo>
                  <a:lnTo>
                    <a:pt x="28867" y="44093"/>
                  </a:lnTo>
                  <a:lnTo>
                    <a:pt x="33691" y="44027"/>
                  </a:lnTo>
                  <a:lnTo>
                    <a:pt x="37960" y="43961"/>
                  </a:lnTo>
                  <a:lnTo>
                    <a:pt x="43221" y="43882"/>
                  </a:lnTo>
                  <a:lnTo>
                    <a:pt x="47398" y="43816"/>
                  </a:lnTo>
                  <a:lnTo>
                    <a:pt x="45891" y="4135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4" name="Volný tvar: obrazec 141">
              <a:extLst>
                <a:ext uri="{FF2B5EF4-FFF2-40B4-BE49-F238E27FC236}">
                  <a16:creationId xmlns:a16="http://schemas.microsoft.com/office/drawing/2014/main" id="{5EB59D2B-6ECC-A630-5E1A-5C03F3A38BD9}"/>
                </a:ext>
              </a:extLst>
            </p:cNvPr>
            <p:cNvSpPr/>
            <p:nvPr/>
          </p:nvSpPr>
          <p:spPr>
            <a:xfrm>
              <a:off x="4980491" y="3592813"/>
              <a:ext cx="249435" cy="116362"/>
            </a:xfrm>
            <a:custGeom>
              <a:avLst/>
              <a:gdLst>
                <a:gd name="connsiteX0" fmla="*/ 3846 w 234595"/>
                <a:gd name="connsiteY0" fmla="*/ 88715 h 109439"/>
                <a:gd name="connsiteX1" fmla="*/ 4150 w 234595"/>
                <a:gd name="connsiteY1" fmla="*/ 87605 h 109439"/>
                <a:gd name="connsiteX2" fmla="*/ 4217 w 234595"/>
                <a:gd name="connsiteY2" fmla="*/ 87486 h 109439"/>
                <a:gd name="connsiteX3" fmla="*/ 4098 w 234595"/>
                <a:gd name="connsiteY3" fmla="*/ 87288 h 109439"/>
                <a:gd name="connsiteX4" fmla="*/ 3846 w 234595"/>
                <a:gd name="connsiteY4" fmla="*/ 88715 h 109439"/>
                <a:gd name="connsiteX5" fmla="*/ 233565 w 234595"/>
                <a:gd name="connsiteY5" fmla="*/ 30334 h 109439"/>
                <a:gd name="connsiteX6" fmla="*/ 232586 w 234595"/>
                <a:gd name="connsiteY6" fmla="*/ 28682 h 109439"/>
                <a:gd name="connsiteX7" fmla="*/ 228463 w 234595"/>
                <a:gd name="connsiteY7" fmla="*/ 25589 h 109439"/>
                <a:gd name="connsiteX8" fmla="*/ 224088 w 234595"/>
                <a:gd name="connsiteY8" fmla="*/ 22575 h 109439"/>
                <a:gd name="connsiteX9" fmla="*/ 221193 w 234595"/>
                <a:gd name="connsiteY9" fmla="*/ 21888 h 109439"/>
                <a:gd name="connsiteX10" fmla="*/ 216382 w 234595"/>
                <a:gd name="connsiteY10" fmla="*/ 21386 h 109439"/>
                <a:gd name="connsiteX11" fmla="*/ 213910 w 234595"/>
                <a:gd name="connsiteY11" fmla="*/ 21359 h 109439"/>
                <a:gd name="connsiteX12" fmla="*/ 212272 w 234595"/>
                <a:gd name="connsiteY12" fmla="*/ 20646 h 109439"/>
                <a:gd name="connsiteX13" fmla="*/ 210341 w 234595"/>
                <a:gd name="connsiteY13" fmla="*/ 18901 h 109439"/>
                <a:gd name="connsiteX14" fmla="*/ 208201 w 234595"/>
                <a:gd name="connsiteY14" fmla="*/ 17328 h 109439"/>
                <a:gd name="connsiteX15" fmla="*/ 205570 w 234595"/>
                <a:gd name="connsiteY15" fmla="*/ 15663 h 109439"/>
                <a:gd name="connsiteX16" fmla="*/ 203891 w 234595"/>
                <a:gd name="connsiteY16" fmla="*/ 13125 h 109439"/>
                <a:gd name="connsiteX17" fmla="*/ 202874 w 234595"/>
                <a:gd name="connsiteY17" fmla="*/ 12675 h 109439"/>
                <a:gd name="connsiteX18" fmla="*/ 201460 w 234595"/>
                <a:gd name="connsiteY18" fmla="*/ 13006 h 109439"/>
                <a:gd name="connsiteX19" fmla="*/ 198896 w 234595"/>
                <a:gd name="connsiteY19" fmla="*/ 12927 h 109439"/>
                <a:gd name="connsiteX20" fmla="*/ 197402 w 234595"/>
                <a:gd name="connsiteY20" fmla="*/ 12702 h 109439"/>
                <a:gd name="connsiteX21" fmla="*/ 195141 w 234595"/>
                <a:gd name="connsiteY21" fmla="*/ 12266 h 109439"/>
                <a:gd name="connsiteX22" fmla="*/ 191428 w 234595"/>
                <a:gd name="connsiteY22" fmla="*/ 11235 h 109439"/>
                <a:gd name="connsiteX23" fmla="*/ 188440 w 234595"/>
                <a:gd name="connsiteY23" fmla="*/ 10257 h 109439"/>
                <a:gd name="connsiteX24" fmla="*/ 185017 w 234595"/>
                <a:gd name="connsiteY24" fmla="*/ 10072 h 109439"/>
                <a:gd name="connsiteX25" fmla="*/ 183141 w 234595"/>
                <a:gd name="connsiteY25" fmla="*/ 10270 h 109439"/>
                <a:gd name="connsiteX26" fmla="*/ 177153 w 234595"/>
                <a:gd name="connsiteY26" fmla="*/ 10455 h 109439"/>
                <a:gd name="connsiteX27" fmla="*/ 171813 w 234595"/>
                <a:gd name="connsiteY27" fmla="*/ 9424 h 109439"/>
                <a:gd name="connsiteX28" fmla="*/ 167689 w 234595"/>
                <a:gd name="connsiteY28" fmla="*/ 9226 h 109439"/>
                <a:gd name="connsiteX29" fmla="*/ 165204 w 234595"/>
                <a:gd name="connsiteY29" fmla="*/ 9279 h 109439"/>
                <a:gd name="connsiteX30" fmla="*/ 163962 w 234595"/>
                <a:gd name="connsiteY30" fmla="*/ 9146 h 109439"/>
                <a:gd name="connsiteX31" fmla="*/ 161913 w 234595"/>
                <a:gd name="connsiteY31" fmla="*/ 9160 h 109439"/>
                <a:gd name="connsiteX32" fmla="*/ 158834 w 234595"/>
                <a:gd name="connsiteY32" fmla="*/ 8935 h 109439"/>
                <a:gd name="connsiteX33" fmla="*/ 154300 w 234595"/>
                <a:gd name="connsiteY33" fmla="*/ 7349 h 109439"/>
                <a:gd name="connsiteX34" fmla="*/ 152714 w 234595"/>
                <a:gd name="connsiteY34" fmla="*/ 7270 h 109439"/>
                <a:gd name="connsiteX35" fmla="*/ 151736 w 234595"/>
                <a:gd name="connsiteY35" fmla="*/ 7322 h 109439"/>
                <a:gd name="connsiteX36" fmla="*/ 145365 w 234595"/>
                <a:gd name="connsiteY36" fmla="*/ 8486 h 109439"/>
                <a:gd name="connsiteX37" fmla="*/ 142338 w 234595"/>
                <a:gd name="connsiteY37" fmla="*/ 8750 h 109439"/>
                <a:gd name="connsiteX38" fmla="*/ 135703 w 234595"/>
                <a:gd name="connsiteY38" fmla="*/ 8618 h 109439"/>
                <a:gd name="connsiteX39" fmla="*/ 129187 w 234595"/>
                <a:gd name="connsiteY39" fmla="*/ 8486 h 109439"/>
                <a:gd name="connsiteX40" fmla="*/ 127032 w 234595"/>
                <a:gd name="connsiteY40" fmla="*/ 8248 h 109439"/>
                <a:gd name="connsiteX41" fmla="*/ 125922 w 234595"/>
                <a:gd name="connsiteY41" fmla="*/ 8367 h 109439"/>
                <a:gd name="connsiteX42" fmla="*/ 124336 w 234595"/>
                <a:gd name="connsiteY42" fmla="*/ 11169 h 109439"/>
                <a:gd name="connsiteX43" fmla="*/ 123424 w 234595"/>
                <a:gd name="connsiteY43" fmla="*/ 11605 h 109439"/>
                <a:gd name="connsiteX44" fmla="*/ 117133 w 234595"/>
                <a:gd name="connsiteY44" fmla="*/ 10997 h 109439"/>
                <a:gd name="connsiteX45" fmla="*/ 109361 w 234595"/>
                <a:gd name="connsiteY45" fmla="*/ 9160 h 109439"/>
                <a:gd name="connsiteX46" fmla="*/ 103545 w 234595"/>
                <a:gd name="connsiteY46" fmla="*/ 7151 h 109439"/>
                <a:gd name="connsiteX47" fmla="*/ 98483 w 234595"/>
                <a:gd name="connsiteY47" fmla="*/ 5023 h 109439"/>
                <a:gd name="connsiteX48" fmla="*/ 91623 w 234595"/>
                <a:gd name="connsiteY48" fmla="*/ 1665 h 109439"/>
                <a:gd name="connsiteX49" fmla="*/ 87618 w 234595"/>
                <a:gd name="connsiteY49" fmla="*/ 0 h 109439"/>
                <a:gd name="connsiteX50" fmla="*/ 87407 w 234595"/>
                <a:gd name="connsiteY50" fmla="*/ 952 h 109439"/>
                <a:gd name="connsiteX51" fmla="*/ 86574 w 234595"/>
                <a:gd name="connsiteY51" fmla="*/ 1256 h 109439"/>
                <a:gd name="connsiteX52" fmla="*/ 85265 w 234595"/>
                <a:gd name="connsiteY52" fmla="*/ 1401 h 109439"/>
                <a:gd name="connsiteX53" fmla="*/ 82120 w 234595"/>
                <a:gd name="connsiteY53" fmla="*/ 1229 h 109439"/>
                <a:gd name="connsiteX54" fmla="*/ 81195 w 234595"/>
                <a:gd name="connsiteY54" fmla="*/ 2934 h 109439"/>
                <a:gd name="connsiteX55" fmla="*/ 77771 w 234595"/>
                <a:gd name="connsiteY55" fmla="*/ 4150 h 109439"/>
                <a:gd name="connsiteX56" fmla="*/ 75683 w 234595"/>
                <a:gd name="connsiteY56" fmla="*/ 5247 h 109439"/>
                <a:gd name="connsiteX57" fmla="*/ 74784 w 234595"/>
                <a:gd name="connsiteY57" fmla="*/ 6476 h 109439"/>
                <a:gd name="connsiteX58" fmla="*/ 74797 w 234595"/>
                <a:gd name="connsiteY58" fmla="*/ 14658 h 109439"/>
                <a:gd name="connsiteX59" fmla="*/ 75035 w 234595"/>
                <a:gd name="connsiteY59" fmla="*/ 17645 h 109439"/>
                <a:gd name="connsiteX60" fmla="*/ 78115 w 234595"/>
                <a:gd name="connsiteY60" fmla="*/ 22694 h 109439"/>
                <a:gd name="connsiteX61" fmla="*/ 76185 w 234595"/>
                <a:gd name="connsiteY61" fmla="*/ 22403 h 109439"/>
                <a:gd name="connsiteX62" fmla="*/ 73634 w 234595"/>
                <a:gd name="connsiteY62" fmla="*/ 21108 h 109439"/>
                <a:gd name="connsiteX63" fmla="*/ 72590 w 234595"/>
                <a:gd name="connsiteY63" fmla="*/ 20090 h 109439"/>
                <a:gd name="connsiteX64" fmla="*/ 70317 w 234595"/>
                <a:gd name="connsiteY64" fmla="*/ 19469 h 109439"/>
                <a:gd name="connsiteX65" fmla="*/ 62426 w 234595"/>
                <a:gd name="connsiteY65" fmla="*/ 18531 h 109439"/>
                <a:gd name="connsiteX66" fmla="*/ 60668 w 234595"/>
                <a:gd name="connsiteY66" fmla="*/ 17368 h 109439"/>
                <a:gd name="connsiteX67" fmla="*/ 59505 w 234595"/>
                <a:gd name="connsiteY67" fmla="*/ 16429 h 109439"/>
                <a:gd name="connsiteX68" fmla="*/ 57364 w 234595"/>
                <a:gd name="connsiteY68" fmla="*/ 15808 h 109439"/>
                <a:gd name="connsiteX69" fmla="*/ 54443 w 234595"/>
                <a:gd name="connsiteY69" fmla="*/ 15332 h 109439"/>
                <a:gd name="connsiteX70" fmla="*/ 47755 w 234595"/>
                <a:gd name="connsiteY70" fmla="*/ 13151 h 109439"/>
                <a:gd name="connsiteX71" fmla="*/ 45151 w 234595"/>
                <a:gd name="connsiteY71" fmla="*/ 13072 h 109439"/>
                <a:gd name="connsiteX72" fmla="*/ 36850 w 234595"/>
                <a:gd name="connsiteY72" fmla="*/ 11393 h 109439"/>
                <a:gd name="connsiteX73" fmla="*/ 35581 w 234595"/>
                <a:gd name="connsiteY73" fmla="*/ 11407 h 109439"/>
                <a:gd name="connsiteX74" fmla="*/ 35013 w 234595"/>
                <a:gd name="connsiteY74" fmla="*/ 11473 h 109439"/>
                <a:gd name="connsiteX75" fmla="*/ 32290 w 234595"/>
                <a:gd name="connsiteY75" fmla="*/ 12570 h 109439"/>
                <a:gd name="connsiteX76" fmla="*/ 30426 w 234595"/>
                <a:gd name="connsiteY76" fmla="*/ 12887 h 109439"/>
                <a:gd name="connsiteX77" fmla="*/ 28206 w 234595"/>
                <a:gd name="connsiteY77" fmla="*/ 12438 h 109439"/>
                <a:gd name="connsiteX78" fmla="*/ 24836 w 234595"/>
                <a:gd name="connsiteY78" fmla="*/ 13799 h 109439"/>
                <a:gd name="connsiteX79" fmla="*/ 23329 w 234595"/>
                <a:gd name="connsiteY79" fmla="*/ 15610 h 109439"/>
                <a:gd name="connsiteX80" fmla="*/ 22271 w 234595"/>
                <a:gd name="connsiteY80" fmla="*/ 17817 h 109439"/>
                <a:gd name="connsiteX81" fmla="*/ 21056 w 234595"/>
                <a:gd name="connsiteY81" fmla="*/ 19218 h 109439"/>
                <a:gd name="connsiteX82" fmla="*/ 21161 w 234595"/>
                <a:gd name="connsiteY82" fmla="*/ 21306 h 109439"/>
                <a:gd name="connsiteX83" fmla="*/ 20342 w 234595"/>
                <a:gd name="connsiteY83" fmla="*/ 22390 h 109439"/>
                <a:gd name="connsiteX84" fmla="*/ 19588 w 234595"/>
                <a:gd name="connsiteY84" fmla="*/ 24558 h 109439"/>
                <a:gd name="connsiteX85" fmla="*/ 19945 w 234595"/>
                <a:gd name="connsiteY85" fmla="*/ 25827 h 109439"/>
                <a:gd name="connsiteX86" fmla="*/ 21518 w 234595"/>
                <a:gd name="connsiteY86" fmla="*/ 27056 h 109439"/>
                <a:gd name="connsiteX87" fmla="*/ 22113 w 234595"/>
                <a:gd name="connsiteY87" fmla="*/ 26567 h 109439"/>
                <a:gd name="connsiteX88" fmla="*/ 23276 w 234595"/>
                <a:gd name="connsiteY88" fmla="*/ 26065 h 109439"/>
                <a:gd name="connsiteX89" fmla="*/ 25682 w 234595"/>
                <a:gd name="connsiteY89" fmla="*/ 27016 h 109439"/>
                <a:gd name="connsiteX90" fmla="*/ 27889 w 234595"/>
                <a:gd name="connsiteY90" fmla="*/ 28206 h 109439"/>
                <a:gd name="connsiteX91" fmla="*/ 28484 w 234595"/>
                <a:gd name="connsiteY91" fmla="*/ 28761 h 109439"/>
                <a:gd name="connsiteX92" fmla="*/ 28576 w 234595"/>
                <a:gd name="connsiteY92" fmla="*/ 29395 h 109439"/>
                <a:gd name="connsiteX93" fmla="*/ 24756 w 234595"/>
                <a:gd name="connsiteY93" fmla="*/ 31722 h 109439"/>
                <a:gd name="connsiteX94" fmla="*/ 22285 w 234595"/>
                <a:gd name="connsiteY94" fmla="*/ 32819 h 109439"/>
                <a:gd name="connsiteX95" fmla="*/ 21122 w 234595"/>
                <a:gd name="connsiteY95" fmla="*/ 33017 h 109439"/>
                <a:gd name="connsiteX96" fmla="*/ 20870 w 234595"/>
                <a:gd name="connsiteY96" fmla="*/ 33321 h 109439"/>
                <a:gd name="connsiteX97" fmla="*/ 20725 w 234595"/>
                <a:gd name="connsiteY97" fmla="*/ 35978 h 109439"/>
                <a:gd name="connsiteX98" fmla="*/ 19139 w 234595"/>
                <a:gd name="connsiteY98" fmla="*/ 36454 h 109439"/>
                <a:gd name="connsiteX99" fmla="*/ 17156 w 234595"/>
                <a:gd name="connsiteY99" fmla="*/ 37273 h 109439"/>
                <a:gd name="connsiteX100" fmla="*/ 15940 w 234595"/>
                <a:gd name="connsiteY100" fmla="*/ 38502 h 109439"/>
                <a:gd name="connsiteX101" fmla="*/ 14262 w 234595"/>
                <a:gd name="connsiteY101" fmla="*/ 41410 h 109439"/>
                <a:gd name="connsiteX102" fmla="*/ 9147 w 234595"/>
                <a:gd name="connsiteY102" fmla="*/ 45640 h 109439"/>
                <a:gd name="connsiteX103" fmla="*/ 9292 w 234595"/>
                <a:gd name="connsiteY103" fmla="*/ 46512 h 109439"/>
                <a:gd name="connsiteX104" fmla="*/ 10032 w 234595"/>
                <a:gd name="connsiteY104" fmla="*/ 47212 h 109439"/>
                <a:gd name="connsiteX105" fmla="*/ 12200 w 234595"/>
                <a:gd name="connsiteY105" fmla="*/ 47702 h 109439"/>
                <a:gd name="connsiteX106" fmla="*/ 15240 w 234595"/>
                <a:gd name="connsiteY106" fmla="*/ 48997 h 109439"/>
                <a:gd name="connsiteX107" fmla="*/ 16958 w 234595"/>
                <a:gd name="connsiteY107" fmla="*/ 50015 h 109439"/>
                <a:gd name="connsiteX108" fmla="*/ 20593 w 234595"/>
                <a:gd name="connsiteY108" fmla="*/ 48706 h 109439"/>
                <a:gd name="connsiteX109" fmla="*/ 21650 w 234595"/>
                <a:gd name="connsiteY109" fmla="*/ 48997 h 109439"/>
                <a:gd name="connsiteX110" fmla="*/ 23051 w 234595"/>
                <a:gd name="connsiteY110" fmla="*/ 50358 h 109439"/>
                <a:gd name="connsiteX111" fmla="*/ 25166 w 234595"/>
                <a:gd name="connsiteY111" fmla="*/ 54165 h 109439"/>
                <a:gd name="connsiteX112" fmla="*/ 27228 w 234595"/>
                <a:gd name="connsiteY112" fmla="*/ 55209 h 109439"/>
                <a:gd name="connsiteX113" fmla="*/ 29779 w 234595"/>
                <a:gd name="connsiteY113" fmla="*/ 56002 h 109439"/>
                <a:gd name="connsiteX114" fmla="*/ 31299 w 234595"/>
                <a:gd name="connsiteY114" fmla="*/ 56266 h 109439"/>
                <a:gd name="connsiteX115" fmla="*/ 33493 w 234595"/>
                <a:gd name="connsiteY115" fmla="*/ 57205 h 109439"/>
                <a:gd name="connsiteX116" fmla="*/ 36163 w 234595"/>
                <a:gd name="connsiteY116" fmla="*/ 57562 h 109439"/>
                <a:gd name="connsiteX117" fmla="*/ 37789 w 234595"/>
                <a:gd name="connsiteY117" fmla="*/ 57218 h 109439"/>
                <a:gd name="connsiteX118" fmla="*/ 40155 w 234595"/>
                <a:gd name="connsiteY118" fmla="*/ 58024 h 109439"/>
                <a:gd name="connsiteX119" fmla="*/ 40419 w 234595"/>
                <a:gd name="connsiteY119" fmla="*/ 57667 h 109439"/>
                <a:gd name="connsiteX120" fmla="*/ 39177 w 234595"/>
                <a:gd name="connsiteY120" fmla="*/ 51984 h 109439"/>
                <a:gd name="connsiteX121" fmla="*/ 41239 w 234595"/>
                <a:gd name="connsiteY121" fmla="*/ 52936 h 109439"/>
                <a:gd name="connsiteX122" fmla="*/ 42270 w 234595"/>
                <a:gd name="connsiteY122" fmla="*/ 52922 h 109439"/>
                <a:gd name="connsiteX123" fmla="*/ 42996 w 234595"/>
                <a:gd name="connsiteY123" fmla="*/ 52222 h 109439"/>
                <a:gd name="connsiteX124" fmla="*/ 43208 w 234595"/>
                <a:gd name="connsiteY124" fmla="*/ 51283 h 109439"/>
                <a:gd name="connsiteX125" fmla="*/ 43009 w 234595"/>
                <a:gd name="connsiteY125" fmla="*/ 49407 h 109439"/>
                <a:gd name="connsiteX126" fmla="*/ 42111 w 234595"/>
                <a:gd name="connsiteY126" fmla="*/ 47543 h 109439"/>
                <a:gd name="connsiteX127" fmla="*/ 42679 w 234595"/>
                <a:gd name="connsiteY127" fmla="*/ 46697 h 109439"/>
                <a:gd name="connsiteX128" fmla="*/ 43248 w 234595"/>
                <a:gd name="connsiteY128" fmla="*/ 46499 h 109439"/>
                <a:gd name="connsiteX129" fmla="*/ 43776 w 234595"/>
                <a:gd name="connsiteY129" fmla="*/ 46723 h 109439"/>
                <a:gd name="connsiteX130" fmla="*/ 44186 w 234595"/>
                <a:gd name="connsiteY130" fmla="*/ 47199 h 109439"/>
                <a:gd name="connsiteX131" fmla="*/ 44728 w 234595"/>
                <a:gd name="connsiteY131" fmla="*/ 48891 h 109439"/>
                <a:gd name="connsiteX132" fmla="*/ 46221 w 234595"/>
                <a:gd name="connsiteY132" fmla="*/ 49605 h 109439"/>
                <a:gd name="connsiteX133" fmla="*/ 47120 w 234595"/>
                <a:gd name="connsiteY133" fmla="*/ 50015 h 109439"/>
                <a:gd name="connsiteX134" fmla="*/ 48270 w 234595"/>
                <a:gd name="connsiteY134" fmla="*/ 51455 h 109439"/>
                <a:gd name="connsiteX135" fmla="*/ 49380 w 234595"/>
                <a:gd name="connsiteY135" fmla="*/ 52830 h 109439"/>
                <a:gd name="connsiteX136" fmla="*/ 50715 w 234595"/>
                <a:gd name="connsiteY136" fmla="*/ 56042 h 109439"/>
                <a:gd name="connsiteX137" fmla="*/ 52605 w 234595"/>
                <a:gd name="connsiteY137" fmla="*/ 56266 h 109439"/>
                <a:gd name="connsiteX138" fmla="*/ 54918 w 234595"/>
                <a:gd name="connsiteY138" fmla="*/ 56888 h 109439"/>
                <a:gd name="connsiteX139" fmla="*/ 56200 w 234595"/>
                <a:gd name="connsiteY139" fmla="*/ 56280 h 109439"/>
                <a:gd name="connsiteX140" fmla="*/ 57417 w 234595"/>
                <a:gd name="connsiteY140" fmla="*/ 56636 h 109439"/>
                <a:gd name="connsiteX141" fmla="*/ 58209 w 234595"/>
                <a:gd name="connsiteY141" fmla="*/ 58170 h 109439"/>
                <a:gd name="connsiteX142" fmla="*/ 58593 w 234595"/>
                <a:gd name="connsiteY142" fmla="*/ 59597 h 109439"/>
                <a:gd name="connsiteX143" fmla="*/ 59056 w 234595"/>
                <a:gd name="connsiteY143" fmla="*/ 60734 h 109439"/>
                <a:gd name="connsiteX144" fmla="*/ 59730 w 234595"/>
                <a:gd name="connsiteY144" fmla="*/ 61051 h 109439"/>
                <a:gd name="connsiteX145" fmla="*/ 61408 w 234595"/>
                <a:gd name="connsiteY145" fmla="*/ 60337 h 109439"/>
                <a:gd name="connsiteX146" fmla="*/ 62968 w 234595"/>
                <a:gd name="connsiteY146" fmla="*/ 60245 h 109439"/>
                <a:gd name="connsiteX147" fmla="*/ 64594 w 234595"/>
                <a:gd name="connsiteY147" fmla="*/ 60919 h 109439"/>
                <a:gd name="connsiteX148" fmla="*/ 66669 w 234595"/>
                <a:gd name="connsiteY148" fmla="*/ 61950 h 109439"/>
                <a:gd name="connsiteX149" fmla="*/ 70026 w 234595"/>
                <a:gd name="connsiteY149" fmla="*/ 64659 h 109439"/>
                <a:gd name="connsiteX150" fmla="*/ 70991 w 234595"/>
                <a:gd name="connsiteY150" fmla="*/ 65043 h 109439"/>
                <a:gd name="connsiteX151" fmla="*/ 75009 w 234595"/>
                <a:gd name="connsiteY151" fmla="*/ 65254 h 109439"/>
                <a:gd name="connsiteX152" fmla="*/ 75974 w 234595"/>
                <a:gd name="connsiteY152" fmla="*/ 65809 h 109439"/>
                <a:gd name="connsiteX153" fmla="*/ 77335 w 234595"/>
                <a:gd name="connsiteY153" fmla="*/ 65809 h 109439"/>
                <a:gd name="connsiteX154" fmla="*/ 78670 w 234595"/>
                <a:gd name="connsiteY154" fmla="*/ 65320 h 109439"/>
                <a:gd name="connsiteX155" fmla="*/ 82160 w 234595"/>
                <a:gd name="connsiteY155" fmla="*/ 66193 h 109439"/>
                <a:gd name="connsiteX156" fmla="*/ 82397 w 234595"/>
                <a:gd name="connsiteY156" fmla="*/ 66682 h 109439"/>
                <a:gd name="connsiteX157" fmla="*/ 82027 w 234595"/>
                <a:gd name="connsiteY157" fmla="*/ 67369 h 109439"/>
                <a:gd name="connsiteX158" fmla="*/ 75260 w 234595"/>
                <a:gd name="connsiteY158" fmla="*/ 71136 h 109439"/>
                <a:gd name="connsiteX159" fmla="*/ 74995 w 234595"/>
                <a:gd name="connsiteY159" fmla="*/ 72299 h 109439"/>
                <a:gd name="connsiteX160" fmla="*/ 73793 w 234595"/>
                <a:gd name="connsiteY160" fmla="*/ 73779 h 109439"/>
                <a:gd name="connsiteX161" fmla="*/ 72286 w 234595"/>
                <a:gd name="connsiteY161" fmla="*/ 74612 h 109439"/>
                <a:gd name="connsiteX162" fmla="*/ 71453 w 234595"/>
                <a:gd name="connsiteY162" fmla="*/ 74639 h 109439"/>
                <a:gd name="connsiteX163" fmla="*/ 67263 w 234595"/>
                <a:gd name="connsiteY163" fmla="*/ 73145 h 109439"/>
                <a:gd name="connsiteX164" fmla="*/ 66907 w 234595"/>
                <a:gd name="connsiteY164" fmla="*/ 73502 h 109439"/>
                <a:gd name="connsiteX165" fmla="*/ 66761 w 234595"/>
                <a:gd name="connsiteY165" fmla="*/ 74110 h 109439"/>
                <a:gd name="connsiteX166" fmla="*/ 66946 w 234595"/>
                <a:gd name="connsiteY166" fmla="*/ 74771 h 109439"/>
                <a:gd name="connsiteX167" fmla="*/ 68189 w 234595"/>
                <a:gd name="connsiteY167" fmla="*/ 76344 h 109439"/>
                <a:gd name="connsiteX168" fmla="*/ 68070 w 234595"/>
                <a:gd name="connsiteY168" fmla="*/ 77335 h 109439"/>
                <a:gd name="connsiteX169" fmla="*/ 67528 w 234595"/>
                <a:gd name="connsiteY169" fmla="*/ 78049 h 109439"/>
                <a:gd name="connsiteX170" fmla="*/ 64977 w 234595"/>
                <a:gd name="connsiteY170" fmla="*/ 77414 h 109439"/>
                <a:gd name="connsiteX171" fmla="*/ 64422 w 234595"/>
                <a:gd name="connsiteY171" fmla="*/ 77018 h 109439"/>
                <a:gd name="connsiteX172" fmla="*/ 64263 w 234595"/>
                <a:gd name="connsiteY172" fmla="*/ 76582 h 109439"/>
                <a:gd name="connsiteX173" fmla="*/ 63338 w 234595"/>
                <a:gd name="connsiteY173" fmla="*/ 76582 h 109439"/>
                <a:gd name="connsiteX174" fmla="*/ 62043 w 234595"/>
                <a:gd name="connsiteY174" fmla="*/ 77018 h 109439"/>
                <a:gd name="connsiteX175" fmla="*/ 60034 w 234595"/>
                <a:gd name="connsiteY175" fmla="*/ 79754 h 109439"/>
                <a:gd name="connsiteX176" fmla="*/ 59452 w 234595"/>
                <a:gd name="connsiteY176" fmla="*/ 81181 h 109439"/>
                <a:gd name="connsiteX177" fmla="*/ 59320 w 234595"/>
                <a:gd name="connsiteY177" fmla="*/ 82040 h 109439"/>
                <a:gd name="connsiteX178" fmla="*/ 58236 w 234595"/>
                <a:gd name="connsiteY178" fmla="*/ 82529 h 109439"/>
                <a:gd name="connsiteX179" fmla="*/ 56967 w 234595"/>
                <a:gd name="connsiteY179" fmla="*/ 82714 h 109439"/>
                <a:gd name="connsiteX180" fmla="*/ 55632 w 234595"/>
                <a:gd name="connsiteY180" fmla="*/ 84010 h 109439"/>
                <a:gd name="connsiteX181" fmla="*/ 54046 w 234595"/>
                <a:gd name="connsiteY181" fmla="*/ 85014 h 109439"/>
                <a:gd name="connsiteX182" fmla="*/ 53266 w 234595"/>
                <a:gd name="connsiteY182" fmla="*/ 84274 h 109439"/>
                <a:gd name="connsiteX183" fmla="*/ 52698 w 234595"/>
                <a:gd name="connsiteY183" fmla="*/ 83455 h 109439"/>
                <a:gd name="connsiteX184" fmla="*/ 52143 w 234595"/>
                <a:gd name="connsiteY184" fmla="*/ 83203 h 109439"/>
                <a:gd name="connsiteX185" fmla="*/ 51059 w 234595"/>
                <a:gd name="connsiteY185" fmla="*/ 83402 h 109439"/>
                <a:gd name="connsiteX186" fmla="*/ 49684 w 234595"/>
                <a:gd name="connsiteY186" fmla="*/ 83441 h 109439"/>
                <a:gd name="connsiteX187" fmla="*/ 48006 w 234595"/>
                <a:gd name="connsiteY187" fmla="*/ 82516 h 109439"/>
                <a:gd name="connsiteX188" fmla="*/ 45904 w 234595"/>
                <a:gd name="connsiteY188" fmla="*/ 81591 h 109439"/>
                <a:gd name="connsiteX189" fmla="*/ 44173 w 234595"/>
                <a:gd name="connsiteY189" fmla="*/ 81260 h 109439"/>
                <a:gd name="connsiteX190" fmla="*/ 39454 w 234595"/>
                <a:gd name="connsiteY190" fmla="*/ 81697 h 109439"/>
                <a:gd name="connsiteX191" fmla="*/ 37181 w 234595"/>
                <a:gd name="connsiteY191" fmla="*/ 82159 h 109439"/>
                <a:gd name="connsiteX192" fmla="*/ 36546 w 234595"/>
                <a:gd name="connsiteY192" fmla="*/ 82609 h 109439"/>
                <a:gd name="connsiteX193" fmla="*/ 36744 w 234595"/>
                <a:gd name="connsiteY193" fmla="*/ 83124 h 109439"/>
                <a:gd name="connsiteX194" fmla="*/ 36639 w 234595"/>
                <a:gd name="connsiteY194" fmla="*/ 84049 h 109439"/>
                <a:gd name="connsiteX195" fmla="*/ 32264 w 234595"/>
                <a:gd name="connsiteY195" fmla="*/ 85635 h 109439"/>
                <a:gd name="connsiteX196" fmla="*/ 30426 w 234595"/>
                <a:gd name="connsiteY196" fmla="*/ 86970 h 109439"/>
                <a:gd name="connsiteX197" fmla="*/ 30546 w 234595"/>
                <a:gd name="connsiteY197" fmla="*/ 87063 h 109439"/>
                <a:gd name="connsiteX198" fmla="*/ 30149 w 234595"/>
                <a:gd name="connsiteY198" fmla="*/ 87750 h 109439"/>
                <a:gd name="connsiteX199" fmla="*/ 29316 w 234595"/>
                <a:gd name="connsiteY199" fmla="*/ 88319 h 109439"/>
                <a:gd name="connsiteX200" fmla="*/ 28391 w 234595"/>
                <a:gd name="connsiteY200" fmla="*/ 88451 h 109439"/>
                <a:gd name="connsiteX201" fmla="*/ 26237 w 234595"/>
                <a:gd name="connsiteY201" fmla="*/ 87935 h 109439"/>
                <a:gd name="connsiteX202" fmla="*/ 24426 w 234595"/>
                <a:gd name="connsiteY202" fmla="*/ 87354 h 109439"/>
                <a:gd name="connsiteX203" fmla="*/ 21783 w 234595"/>
                <a:gd name="connsiteY203" fmla="*/ 86376 h 109439"/>
                <a:gd name="connsiteX204" fmla="*/ 16641 w 234595"/>
                <a:gd name="connsiteY204" fmla="*/ 84472 h 109439"/>
                <a:gd name="connsiteX205" fmla="*/ 14024 w 234595"/>
                <a:gd name="connsiteY205" fmla="*/ 83640 h 109439"/>
                <a:gd name="connsiteX206" fmla="*/ 9702 w 234595"/>
                <a:gd name="connsiteY206" fmla="*/ 84882 h 109439"/>
                <a:gd name="connsiteX207" fmla="*/ 4719 w 234595"/>
                <a:gd name="connsiteY207" fmla="*/ 86587 h 109439"/>
                <a:gd name="connsiteX208" fmla="*/ 4203 w 234595"/>
                <a:gd name="connsiteY208" fmla="*/ 87499 h 109439"/>
                <a:gd name="connsiteX209" fmla="*/ 4745 w 234595"/>
                <a:gd name="connsiteY209" fmla="*/ 88424 h 109439"/>
                <a:gd name="connsiteX210" fmla="*/ 4692 w 234595"/>
                <a:gd name="connsiteY210" fmla="*/ 89283 h 109439"/>
                <a:gd name="connsiteX211" fmla="*/ 3741 w 234595"/>
                <a:gd name="connsiteY211" fmla="*/ 89561 h 109439"/>
                <a:gd name="connsiteX212" fmla="*/ 1956 w 234595"/>
                <a:gd name="connsiteY212" fmla="*/ 88517 h 109439"/>
                <a:gd name="connsiteX213" fmla="*/ 476 w 234595"/>
                <a:gd name="connsiteY213" fmla="*/ 87909 h 109439"/>
                <a:gd name="connsiteX214" fmla="*/ 172 w 234595"/>
                <a:gd name="connsiteY214" fmla="*/ 89336 h 109439"/>
                <a:gd name="connsiteX215" fmla="*/ 0 w 234595"/>
                <a:gd name="connsiteY215" fmla="*/ 91887 h 109439"/>
                <a:gd name="connsiteX216" fmla="*/ 79 w 234595"/>
                <a:gd name="connsiteY216" fmla="*/ 93751 h 109439"/>
                <a:gd name="connsiteX217" fmla="*/ 1904 w 234595"/>
                <a:gd name="connsiteY217" fmla="*/ 96434 h 109439"/>
                <a:gd name="connsiteX218" fmla="*/ 3252 w 234595"/>
                <a:gd name="connsiteY218" fmla="*/ 100412 h 109439"/>
                <a:gd name="connsiteX219" fmla="*/ 5366 w 234595"/>
                <a:gd name="connsiteY219" fmla="*/ 100201 h 109439"/>
                <a:gd name="connsiteX220" fmla="*/ 7019 w 234595"/>
                <a:gd name="connsiteY220" fmla="*/ 100214 h 109439"/>
                <a:gd name="connsiteX221" fmla="*/ 9860 w 234595"/>
                <a:gd name="connsiteY221" fmla="*/ 99038 h 109439"/>
                <a:gd name="connsiteX222" fmla="*/ 11420 w 234595"/>
                <a:gd name="connsiteY222" fmla="*/ 99011 h 109439"/>
                <a:gd name="connsiteX223" fmla="*/ 13971 w 234595"/>
                <a:gd name="connsiteY223" fmla="*/ 99527 h 109439"/>
                <a:gd name="connsiteX224" fmla="*/ 18240 w 234595"/>
                <a:gd name="connsiteY224" fmla="*/ 99633 h 109439"/>
                <a:gd name="connsiteX225" fmla="*/ 21544 w 234595"/>
                <a:gd name="connsiteY225" fmla="*/ 99421 h 109439"/>
                <a:gd name="connsiteX226" fmla="*/ 22377 w 234595"/>
                <a:gd name="connsiteY226" fmla="*/ 99514 h 109439"/>
                <a:gd name="connsiteX227" fmla="*/ 22985 w 234595"/>
                <a:gd name="connsiteY227" fmla="*/ 98760 h 109439"/>
                <a:gd name="connsiteX228" fmla="*/ 23924 w 234595"/>
                <a:gd name="connsiteY228" fmla="*/ 99025 h 109439"/>
                <a:gd name="connsiteX229" fmla="*/ 24968 w 234595"/>
                <a:gd name="connsiteY229" fmla="*/ 99937 h 109439"/>
                <a:gd name="connsiteX230" fmla="*/ 28100 w 234595"/>
                <a:gd name="connsiteY230" fmla="*/ 98826 h 109439"/>
                <a:gd name="connsiteX231" fmla="*/ 30585 w 234595"/>
                <a:gd name="connsiteY231" fmla="*/ 98668 h 109439"/>
                <a:gd name="connsiteX232" fmla="*/ 32198 w 234595"/>
                <a:gd name="connsiteY232" fmla="*/ 98998 h 109439"/>
                <a:gd name="connsiteX233" fmla="*/ 33189 w 234595"/>
                <a:gd name="connsiteY233" fmla="*/ 99315 h 109439"/>
                <a:gd name="connsiteX234" fmla="*/ 35462 w 234595"/>
                <a:gd name="connsiteY234" fmla="*/ 101946 h 109439"/>
                <a:gd name="connsiteX235" fmla="*/ 37115 w 234595"/>
                <a:gd name="connsiteY235" fmla="*/ 103585 h 109439"/>
                <a:gd name="connsiteX236" fmla="*/ 38767 w 234595"/>
                <a:gd name="connsiteY236" fmla="*/ 104113 h 109439"/>
                <a:gd name="connsiteX237" fmla="*/ 43393 w 234595"/>
                <a:gd name="connsiteY237" fmla="*/ 103624 h 109439"/>
                <a:gd name="connsiteX238" fmla="*/ 44226 w 234595"/>
                <a:gd name="connsiteY238" fmla="*/ 101311 h 109439"/>
                <a:gd name="connsiteX239" fmla="*/ 45309 w 234595"/>
                <a:gd name="connsiteY239" fmla="*/ 100743 h 109439"/>
                <a:gd name="connsiteX240" fmla="*/ 47213 w 234595"/>
                <a:gd name="connsiteY240" fmla="*/ 100571 h 109439"/>
                <a:gd name="connsiteX241" fmla="*/ 48719 w 234595"/>
                <a:gd name="connsiteY241" fmla="*/ 100135 h 109439"/>
                <a:gd name="connsiteX242" fmla="*/ 49777 w 234595"/>
                <a:gd name="connsiteY242" fmla="*/ 99197 h 109439"/>
                <a:gd name="connsiteX243" fmla="*/ 51323 w 234595"/>
                <a:gd name="connsiteY243" fmla="*/ 98377 h 109439"/>
                <a:gd name="connsiteX244" fmla="*/ 52804 w 234595"/>
                <a:gd name="connsiteY244" fmla="*/ 98218 h 109439"/>
                <a:gd name="connsiteX245" fmla="*/ 53702 w 234595"/>
                <a:gd name="connsiteY245" fmla="*/ 98826 h 109439"/>
                <a:gd name="connsiteX246" fmla="*/ 54231 w 234595"/>
                <a:gd name="connsiteY246" fmla="*/ 99633 h 109439"/>
                <a:gd name="connsiteX247" fmla="*/ 54218 w 234595"/>
                <a:gd name="connsiteY247" fmla="*/ 100677 h 109439"/>
                <a:gd name="connsiteX248" fmla="*/ 54429 w 234595"/>
                <a:gd name="connsiteY248" fmla="*/ 101761 h 109439"/>
                <a:gd name="connsiteX249" fmla="*/ 55592 w 234595"/>
                <a:gd name="connsiteY249" fmla="*/ 102488 h 109439"/>
                <a:gd name="connsiteX250" fmla="*/ 58553 w 234595"/>
                <a:gd name="connsiteY250" fmla="*/ 102659 h 109439"/>
                <a:gd name="connsiteX251" fmla="*/ 60087 w 234595"/>
                <a:gd name="connsiteY251" fmla="*/ 103347 h 109439"/>
                <a:gd name="connsiteX252" fmla="*/ 60470 w 234595"/>
                <a:gd name="connsiteY252" fmla="*/ 104629 h 109439"/>
                <a:gd name="connsiteX253" fmla="*/ 60734 w 234595"/>
                <a:gd name="connsiteY253" fmla="*/ 106651 h 109439"/>
                <a:gd name="connsiteX254" fmla="*/ 62148 w 234595"/>
                <a:gd name="connsiteY254" fmla="*/ 107457 h 109439"/>
                <a:gd name="connsiteX255" fmla="*/ 62796 w 234595"/>
                <a:gd name="connsiteY255" fmla="*/ 107523 h 109439"/>
                <a:gd name="connsiteX256" fmla="*/ 66550 w 234595"/>
                <a:gd name="connsiteY256" fmla="*/ 105382 h 109439"/>
                <a:gd name="connsiteX257" fmla="*/ 67739 w 234595"/>
                <a:gd name="connsiteY257" fmla="*/ 105343 h 109439"/>
                <a:gd name="connsiteX258" fmla="*/ 68982 w 234595"/>
                <a:gd name="connsiteY258" fmla="*/ 106519 h 109439"/>
                <a:gd name="connsiteX259" fmla="*/ 70779 w 234595"/>
                <a:gd name="connsiteY259" fmla="*/ 107933 h 109439"/>
                <a:gd name="connsiteX260" fmla="*/ 73053 w 234595"/>
                <a:gd name="connsiteY260" fmla="*/ 109440 h 109439"/>
                <a:gd name="connsiteX261" fmla="*/ 73449 w 234595"/>
                <a:gd name="connsiteY261" fmla="*/ 109215 h 109439"/>
                <a:gd name="connsiteX262" fmla="*/ 73912 w 234595"/>
                <a:gd name="connsiteY262" fmla="*/ 107563 h 109439"/>
                <a:gd name="connsiteX263" fmla="*/ 75101 w 234595"/>
                <a:gd name="connsiteY263" fmla="*/ 105766 h 109439"/>
                <a:gd name="connsiteX264" fmla="*/ 78022 w 234595"/>
                <a:gd name="connsiteY264" fmla="*/ 105184 h 109439"/>
                <a:gd name="connsiteX265" fmla="*/ 79569 w 234595"/>
                <a:gd name="connsiteY265" fmla="*/ 104629 h 109439"/>
                <a:gd name="connsiteX266" fmla="*/ 81274 w 234595"/>
                <a:gd name="connsiteY266" fmla="*/ 104378 h 109439"/>
                <a:gd name="connsiteX267" fmla="*/ 86825 w 234595"/>
                <a:gd name="connsiteY267" fmla="*/ 105105 h 109439"/>
                <a:gd name="connsiteX268" fmla="*/ 88623 w 234595"/>
                <a:gd name="connsiteY268" fmla="*/ 105197 h 109439"/>
                <a:gd name="connsiteX269" fmla="*/ 92284 w 234595"/>
                <a:gd name="connsiteY269" fmla="*/ 105065 h 109439"/>
                <a:gd name="connsiteX270" fmla="*/ 95099 w 234595"/>
                <a:gd name="connsiteY270" fmla="*/ 104708 h 109439"/>
                <a:gd name="connsiteX271" fmla="*/ 97161 w 234595"/>
                <a:gd name="connsiteY271" fmla="*/ 103638 h 109439"/>
                <a:gd name="connsiteX272" fmla="*/ 98126 w 234595"/>
                <a:gd name="connsiteY272" fmla="*/ 102778 h 109439"/>
                <a:gd name="connsiteX273" fmla="*/ 99910 w 234595"/>
                <a:gd name="connsiteY273" fmla="*/ 102276 h 109439"/>
                <a:gd name="connsiteX274" fmla="*/ 102356 w 234595"/>
                <a:gd name="connsiteY274" fmla="*/ 102355 h 109439"/>
                <a:gd name="connsiteX275" fmla="*/ 103704 w 234595"/>
                <a:gd name="connsiteY275" fmla="*/ 102607 h 109439"/>
                <a:gd name="connsiteX276" fmla="*/ 105554 w 234595"/>
                <a:gd name="connsiteY276" fmla="*/ 102223 h 109439"/>
                <a:gd name="connsiteX277" fmla="*/ 107841 w 234595"/>
                <a:gd name="connsiteY277" fmla="*/ 101470 h 109439"/>
                <a:gd name="connsiteX278" fmla="*/ 108674 w 234595"/>
                <a:gd name="connsiteY278" fmla="*/ 100214 h 109439"/>
                <a:gd name="connsiteX279" fmla="*/ 109136 w 234595"/>
                <a:gd name="connsiteY279" fmla="*/ 98932 h 109439"/>
                <a:gd name="connsiteX280" fmla="*/ 109110 w 234595"/>
                <a:gd name="connsiteY280" fmla="*/ 98139 h 109439"/>
                <a:gd name="connsiteX281" fmla="*/ 107590 w 234595"/>
                <a:gd name="connsiteY281" fmla="*/ 95086 h 109439"/>
                <a:gd name="connsiteX282" fmla="*/ 106255 w 234595"/>
                <a:gd name="connsiteY282" fmla="*/ 93724 h 109439"/>
                <a:gd name="connsiteX283" fmla="*/ 105885 w 234595"/>
                <a:gd name="connsiteY283" fmla="*/ 92680 h 109439"/>
                <a:gd name="connsiteX284" fmla="*/ 106162 w 234595"/>
                <a:gd name="connsiteY284" fmla="*/ 91874 h 109439"/>
                <a:gd name="connsiteX285" fmla="*/ 106453 w 234595"/>
                <a:gd name="connsiteY285" fmla="*/ 90486 h 109439"/>
                <a:gd name="connsiteX286" fmla="*/ 106969 w 234595"/>
                <a:gd name="connsiteY286" fmla="*/ 87658 h 109439"/>
                <a:gd name="connsiteX287" fmla="*/ 107709 w 234595"/>
                <a:gd name="connsiteY287" fmla="*/ 88134 h 109439"/>
                <a:gd name="connsiteX288" fmla="*/ 108251 w 234595"/>
                <a:gd name="connsiteY288" fmla="*/ 87671 h 109439"/>
                <a:gd name="connsiteX289" fmla="*/ 109625 w 234595"/>
                <a:gd name="connsiteY289" fmla="*/ 87248 h 109439"/>
                <a:gd name="connsiteX290" fmla="*/ 113115 w 234595"/>
                <a:gd name="connsiteY290" fmla="*/ 86746 h 109439"/>
                <a:gd name="connsiteX291" fmla="*/ 116670 w 234595"/>
                <a:gd name="connsiteY291" fmla="*/ 85477 h 109439"/>
                <a:gd name="connsiteX292" fmla="*/ 120278 w 234595"/>
                <a:gd name="connsiteY292" fmla="*/ 81697 h 109439"/>
                <a:gd name="connsiteX293" fmla="*/ 121521 w 234595"/>
                <a:gd name="connsiteY293" fmla="*/ 80626 h 109439"/>
                <a:gd name="connsiteX294" fmla="*/ 123398 w 234595"/>
                <a:gd name="connsiteY294" fmla="*/ 80084 h 109439"/>
                <a:gd name="connsiteX295" fmla="*/ 124852 w 234595"/>
                <a:gd name="connsiteY295" fmla="*/ 80124 h 109439"/>
                <a:gd name="connsiteX296" fmla="*/ 124984 w 234595"/>
                <a:gd name="connsiteY296" fmla="*/ 79661 h 109439"/>
                <a:gd name="connsiteX297" fmla="*/ 123424 w 234595"/>
                <a:gd name="connsiteY297" fmla="*/ 77335 h 109439"/>
                <a:gd name="connsiteX298" fmla="*/ 123424 w 234595"/>
                <a:gd name="connsiteY298" fmla="*/ 76489 h 109439"/>
                <a:gd name="connsiteX299" fmla="*/ 123794 w 234595"/>
                <a:gd name="connsiteY299" fmla="*/ 75828 h 109439"/>
                <a:gd name="connsiteX300" fmla="*/ 124415 w 234595"/>
                <a:gd name="connsiteY300" fmla="*/ 75524 h 109439"/>
                <a:gd name="connsiteX301" fmla="*/ 127944 w 234595"/>
                <a:gd name="connsiteY301" fmla="*/ 76753 h 109439"/>
                <a:gd name="connsiteX302" fmla="*/ 130363 w 234595"/>
                <a:gd name="connsiteY302" fmla="*/ 76621 h 109439"/>
                <a:gd name="connsiteX303" fmla="*/ 133139 w 234595"/>
                <a:gd name="connsiteY303" fmla="*/ 75894 h 109439"/>
                <a:gd name="connsiteX304" fmla="*/ 138426 w 234595"/>
                <a:gd name="connsiteY304" fmla="*/ 71797 h 109439"/>
                <a:gd name="connsiteX305" fmla="*/ 139245 w 234595"/>
                <a:gd name="connsiteY305" fmla="*/ 71863 h 109439"/>
                <a:gd name="connsiteX306" fmla="*/ 140039 w 234595"/>
                <a:gd name="connsiteY306" fmla="*/ 72418 h 109439"/>
                <a:gd name="connsiteX307" fmla="*/ 141505 w 234595"/>
                <a:gd name="connsiteY307" fmla="*/ 74890 h 109439"/>
                <a:gd name="connsiteX308" fmla="*/ 143832 w 234595"/>
                <a:gd name="connsiteY308" fmla="*/ 80111 h 109439"/>
                <a:gd name="connsiteX309" fmla="*/ 144493 w 234595"/>
                <a:gd name="connsiteY309" fmla="*/ 80758 h 109439"/>
                <a:gd name="connsiteX310" fmla="*/ 148987 w 234595"/>
                <a:gd name="connsiteY310" fmla="*/ 80824 h 109439"/>
                <a:gd name="connsiteX311" fmla="*/ 151498 w 234595"/>
                <a:gd name="connsiteY311" fmla="*/ 78921 h 109439"/>
                <a:gd name="connsiteX312" fmla="*/ 152701 w 234595"/>
                <a:gd name="connsiteY312" fmla="*/ 78472 h 109439"/>
                <a:gd name="connsiteX313" fmla="*/ 154948 w 234595"/>
                <a:gd name="connsiteY313" fmla="*/ 78776 h 109439"/>
                <a:gd name="connsiteX314" fmla="*/ 155833 w 234595"/>
                <a:gd name="connsiteY314" fmla="*/ 77890 h 109439"/>
                <a:gd name="connsiteX315" fmla="*/ 156864 w 234595"/>
                <a:gd name="connsiteY315" fmla="*/ 77269 h 109439"/>
                <a:gd name="connsiteX316" fmla="*/ 158860 w 234595"/>
                <a:gd name="connsiteY316" fmla="*/ 79463 h 109439"/>
                <a:gd name="connsiteX317" fmla="*/ 160353 w 234595"/>
                <a:gd name="connsiteY317" fmla="*/ 78419 h 109439"/>
                <a:gd name="connsiteX318" fmla="*/ 161808 w 234595"/>
                <a:gd name="connsiteY318" fmla="*/ 76753 h 109439"/>
                <a:gd name="connsiteX319" fmla="*/ 162257 w 234595"/>
                <a:gd name="connsiteY319" fmla="*/ 75035 h 109439"/>
                <a:gd name="connsiteX320" fmla="*/ 163037 w 234595"/>
                <a:gd name="connsiteY320" fmla="*/ 73185 h 109439"/>
                <a:gd name="connsiteX321" fmla="*/ 163394 w 234595"/>
                <a:gd name="connsiteY321" fmla="*/ 70832 h 109439"/>
                <a:gd name="connsiteX322" fmla="*/ 163169 w 234595"/>
                <a:gd name="connsiteY322" fmla="*/ 68611 h 109439"/>
                <a:gd name="connsiteX323" fmla="*/ 163367 w 234595"/>
                <a:gd name="connsiteY323" fmla="*/ 67567 h 109439"/>
                <a:gd name="connsiteX324" fmla="*/ 164147 w 234595"/>
                <a:gd name="connsiteY324" fmla="*/ 66497 h 109439"/>
                <a:gd name="connsiteX325" fmla="*/ 165482 w 234595"/>
                <a:gd name="connsiteY325" fmla="*/ 61950 h 109439"/>
                <a:gd name="connsiteX326" fmla="*/ 167068 w 234595"/>
                <a:gd name="connsiteY326" fmla="*/ 60787 h 109439"/>
                <a:gd name="connsiteX327" fmla="*/ 168760 w 234595"/>
                <a:gd name="connsiteY327" fmla="*/ 60377 h 109439"/>
                <a:gd name="connsiteX328" fmla="*/ 173465 w 234595"/>
                <a:gd name="connsiteY328" fmla="*/ 61157 h 109439"/>
                <a:gd name="connsiteX329" fmla="*/ 175765 w 234595"/>
                <a:gd name="connsiteY329" fmla="*/ 61051 h 109439"/>
                <a:gd name="connsiteX330" fmla="*/ 182757 w 234595"/>
                <a:gd name="connsiteY330" fmla="*/ 61646 h 109439"/>
                <a:gd name="connsiteX331" fmla="*/ 185652 w 234595"/>
                <a:gd name="connsiteY331" fmla="*/ 60774 h 109439"/>
                <a:gd name="connsiteX332" fmla="*/ 187594 w 234595"/>
                <a:gd name="connsiteY332" fmla="*/ 59914 h 109439"/>
                <a:gd name="connsiteX333" fmla="*/ 190872 w 234595"/>
                <a:gd name="connsiteY333" fmla="*/ 60047 h 109439"/>
                <a:gd name="connsiteX334" fmla="*/ 194494 w 234595"/>
                <a:gd name="connsiteY334" fmla="*/ 59359 h 109439"/>
                <a:gd name="connsiteX335" fmla="*/ 197891 w 234595"/>
                <a:gd name="connsiteY335" fmla="*/ 53676 h 109439"/>
                <a:gd name="connsiteX336" fmla="*/ 197587 w 234595"/>
                <a:gd name="connsiteY336" fmla="*/ 52473 h 109439"/>
                <a:gd name="connsiteX337" fmla="*/ 197507 w 234595"/>
                <a:gd name="connsiteY337" fmla="*/ 51191 h 109439"/>
                <a:gd name="connsiteX338" fmla="*/ 198961 w 234595"/>
                <a:gd name="connsiteY338" fmla="*/ 49922 h 109439"/>
                <a:gd name="connsiteX339" fmla="*/ 200905 w 234595"/>
                <a:gd name="connsiteY339" fmla="*/ 48759 h 109439"/>
                <a:gd name="connsiteX340" fmla="*/ 204619 w 234595"/>
                <a:gd name="connsiteY340" fmla="*/ 45997 h 109439"/>
                <a:gd name="connsiteX341" fmla="*/ 212536 w 234595"/>
                <a:gd name="connsiteY341" fmla="*/ 41622 h 109439"/>
                <a:gd name="connsiteX342" fmla="*/ 215298 w 234595"/>
                <a:gd name="connsiteY342" fmla="*/ 39877 h 109439"/>
                <a:gd name="connsiteX343" fmla="*/ 216699 w 234595"/>
                <a:gd name="connsiteY343" fmla="*/ 39930 h 109439"/>
                <a:gd name="connsiteX344" fmla="*/ 219766 w 234595"/>
                <a:gd name="connsiteY344" fmla="*/ 38833 h 109439"/>
                <a:gd name="connsiteX345" fmla="*/ 225066 w 234595"/>
                <a:gd name="connsiteY345" fmla="*/ 36691 h 109439"/>
                <a:gd name="connsiteX346" fmla="*/ 225925 w 234595"/>
                <a:gd name="connsiteY346" fmla="*/ 34035 h 109439"/>
                <a:gd name="connsiteX347" fmla="*/ 227339 w 234595"/>
                <a:gd name="connsiteY347" fmla="*/ 33506 h 109439"/>
                <a:gd name="connsiteX348" fmla="*/ 234159 w 234595"/>
                <a:gd name="connsiteY348" fmla="*/ 33030 h 109439"/>
                <a:gd name="connsiteX349" fmla="*/ 234490 w 234595"/>
                <a:gd name="connsiteY349" fmla="*/ 32726 h 109439"/>
                <a:gd name="connsiteX350" fmla="*/ 234595 w 234595"/>
                <a:gd name="connsiteY350" fmla="*/ 32277 h 109439"/>
                <a:gd name="connsiteX351" fmla="*/ 233565 w 234595"/>
                <a:gd name="connsiteY351" fmla="*/ 30334 h 109439"/>
                <a:gd name="connsiteX352" fmla="*/ 31761 w 234595"/>
                <a:gd name="connsiteY352" fmla="*/ 93011 h 109439"/>
                <a:gd name="connsiteX353" fmla="*/ 30519 w 234595"/>
                <a:gd name="connsiteY353" fmla="*/ 92892 h 109439"/>
                <a:gd name="connsiteX354" fmla="*/ 29316 w 234595"/>
                <a:gd name="connsiteY354" fmla="*/ 91848 h 109439"/>
                <a:gd name="connsiteX355" fmla="*/ 28404 w 234595"/>
                <a:gd name="connsiteY355" fmla="*/ 90870 h 109439"/>
                <a:gd name="connsiteX356" fmla="*/ 28127 w 234595"/>
                <a:gd name="connsiteY356" fmla="*/ 90314 h 109439"/>
                <a:gd name="connsiteX357" fmla="*/ 28470 w 234595"/>
                <a:gd name="connsiteY357" fmla="*/ 90328 h 109439"/>
                <a:gd name="connsiteX358" fmla="*/ 30175 w 234595"/>
                <a:gd name="connsiteY358" fmla="*/ 90777 h 109439"/>
                <a:gd name="connsiteX359" fmla="*/ 32488 w 234595"/>
                <a:gd name="connsiteY359" fmla="*/ 91094 h 109439"/>
                <a:gd name="connsiteX360" fmla="*/ 33335 w 234595"/>
                <a:gd name="connsiteY360" fmla="*/ 91359 h 109439"/>
                <a:gd name="connsiteX361" fmla="*/ 33559 w 234595"/>
                <a:gd name="connsiteY361" fmla="*/ 91940 h 109439"/>
                <a:gd name="connsiteX362" fmla="*/ 31761 w 234595"/>
                <a:gd name="connsiteY362" fmla="*/ 93011 h 109439"/>
                <a:gd name="connsiteX363" fmla="*/ 44701 w 234595"/>
                <a:gd name="connsiteY363" fmla="*/ 90037 h 109439"/>
                <a:gd name="connsiteX364" fmla="*/ 43617 w 234595"/>
                <a:gd name="connsiteY364" fmla="*/ 90288 h 109439"/>
                <a:gd name="connsiteX365" fmla="*/ 41490 w 234595"/>
                <a:gd name="connsiteY365" fmla="*/ 90248 h 109439"/>
                <a:gd name="connsiteX366" fmla="*/ 40208 w 234595"/>
                <a:gd name="connsiteY366" fmla="*/ 89958 h 109439"/>
                <a:gd name="connsiteX367" fmla="*/ 40379 w 234595"/>
                <a:gd name="connsiteY367" fmla="*/ 87671 h 109439"/>
                <a:gd name="connsiteX368" fmla="*/ 40300 w 234595"/>
                <a:gd name="connsiteY368" fmla="*/ 87222 h 109439"/>
                <a:gd name="connsiteX369" fmla="*/ 40194 w 234595"/>
                <a:gd name="connsiteY369" fmla="*/ 87155 h 109439"/>
                <a:gd name="connsiteX370" fmla="*/ 39507 w 234595"/>
                <a:gd name="connsiteY370" fmla="*/ 89125 h 109439"/>
                <a:gd name="connsiteX371" fmla="*/ 38357 w 234595"/>
                <a:gd name="connsiteY371" fmla="*/ 88200 h 109439"/>
                <a:gd name="connsiteX372" fmla="*/ 37696 w 234595"/>
                <a:gd name="connsiteY372" fmla="*/ 86825 h 109439"/>
                <a:gd name="connsiteX373" fmla="*/ 37736 w 234595"/>
                <a:gd name="connsiteY373" fmla="*/ 85556 h 109439"/>
                <a:gd name="connsiteX374" fmla="*/ 38278 w 234595"/>
                <a:gd name="connsiteY374" fmla="*/ 85028 h 109439"/>
                <a:gd name="connsiteX375" fmla="*/ 38727 w 234595"/>
                <a:gd name="connsiteY375" fmla="*/ 85120 h 109439"/>
                <a:gd name="connsiteX376" fmla="*/ 40511 w 234595"/>
                <a:gd name="connsiteY376" fmla="*/ 87063 h 109439"/>
                <a:gd name="connsiteX377" fmla="*/ 41807 w 234595"/>
                <a:gd name="connsiteY377" fmla="*/ 87631 h 109439"/>
                <a:gd name="connsiteX378" fmla="*/ 43697 w 234595"/>
                <a:gd name="connsiteY378" fmla="*/ 87896 h 109439"/>
                <a:gd name="connsiteX379" fmla="*/ 43499 w 234595"/>
                <a:gd name="connsiteY379" fmla="*/ 87605 h 109439"/>
                <a:gd name="connsiteX380" fmla="*/ 44160 w 234595"/>
                <a:gd name="connsiteY380" fmla="*/ 87962 h 109439"/>
                <a:gd name="connsiteX381" fmla="*/ 43697 w 234595"/>
                <a:gd name="connsiteY381" fmla="*/ 87896 h 109439"/>
                <a:gd name="connsiteX382" fmla="*/ 44847 w 234595"/>
                <a:gd name="connsiteY382" fmla="*/ 89654 h 109439"/>
                <a:gd name="connsiteX383" fmla="*/ 44701 w 234595"/>
                <a:gd name="connsiteY383" fmla="*/ 90037 h 109439"/>
                <a:gd name="connsiteX384" fmla="*/ 57192 w 234595"/>
                <a:gd name="connsiteY384" fmla="*/ 89627 h 109439"/>
                <a:gd name="connsiteX385" fmla="*/ 56042 w 234595"/>
                <a:gd name="connsiteY385" fmla="*/ 89336 h 109439"/>
                <a:gd name="connsiteX386" fmla="*/ 54984 w 234595"/>
                <a:gd name="connsiteY386" fmla="*/ 88530 h 109439"/>
                <a:gd name="connsiteX387" fmla="*/ 55104 w 234595"/>
                <a:gd name="connsiteY387" fmla="*/ 87896 h 109439"/>
                <a:gd name="connsiteX388" fmla="*/ 56293 w 234595"/>
                <a:gd name="connsiteY388" fmla="*/ 87552 h 109439"/>
                <a:gd name="connsiteX389" fmla="*/ 56861 w 234595"/>
                <a:gd name="connsiteY389" fmla="*/ 87208 h 109439"/>
                <a:gd name="connsiteX390" fmla="*/ 57417 w 234595"/>
                <a:gd name="connsiteY390" fmla="*/ 87155 h 109439"/>
                <a:gd name="connsiteX391" fmla="*/ 57496 w 234595"/>
                <a:gd name="connsiteY391" fmla="*/ 88424 h 109439"/>
                <a:gd name="connsiteX392" fmla="*/ 57192 w 234595"/>
                <a:gd name="connsiteY392" fmla="*/ 89627 h 10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Lst>
              <a:rect l="l" t="t" r="r" b="b"/>
              <a:pathLst>
                <a:path w="234595" h="109439">
                  <a:moveTo>
                    <a:pt x="3846" y="88715"/>
                  </a:moveTo>
                  <a:lnTo>
                    <a:pt x="4150" y="87605"/>
                  </a:lnTo>
                  <a:lnTo>
                    <a:pt x="4217" y="87486"/>
                  </a:lnTo>
                  <a:lnTo>
                    <a:pt x="4098" y="87288"/>
                  </a:lnTo>
                  <a:lnTo>
                    <a:pt x="3846" y="88715"/>
                  </a:lnTo>
                  <a:close/>
                  <a:moveTo>
                    <a:pt x="233565" y="30334"/>
                  </a:moveTo>
                  <a:lnTo>
                    <a:pt x="232586" y="28682"/>
                  </a:lnTo>
                  <a:lnTo>
                    <a:pt x="228463" y="25589"/>
                  </a:lnTo>
                  <a:lnTo>
                    <a:pt x="224088" y="22575"/>
                  </a:lnTo>
                  <a:lnTo>
                    <a:pt x="221193" y="21888"/>
                  </a:lnTo>
                  <a:lnTo>
                    <a:pt x="216382" y="21386"/>
                  </a:lnTo>
                  <a:lnTo>
                    <a:pt x="213910" y="21359"/>
                  </a:lnTo>
                  <a:lnTo>
                    <a:pt x="212272" y="20646"/>
                  </a:lnTo>
                  <a:lnTo>
                    <a:pt x="210341" y="18901"/>
                  </a:lnTo>
                  <a:lnTo>
                    <a:pt x="208201" y="17328"/>
                  </a:lnTo>
                  <a:lnTo>
                    <a:pt x="205570" y="15663"/>
                  </a:lnTo>
                  <a:lnTo>
                    <a:pt x="203891" y="13125"/>
                  </a:lnTo>
                  <a:lnTo>
                    <a:pt x="202874" y="12675"/>
                  </a:lnTo>
                  <a:lnTo>
                    <a:pt x="201460" y="13006"/>
                  </a:lnTo>
                  <a:lnTo>
                    <a:pt x="198896" y="12927"/>
                  </a:lnTo>
                  <a:lnTo>
                    <a:pt x="197402" y="12702"/>
                  </a:lnTo>
                  <a:lnTo>
                    <a:pt x="195141" y="12266"/>
                  </a:lnTo>
                  <a:lnTo>
                    <a:pt x="191428" y="11235"/>
                  </a:lnTo>
                  <a:lnTo>
                    <a:pt x="188440" y="10257"/>
                  </a:lnTo>
                  <a:lnTo>
                    <a:pt x="185017" y="10072"/>
                  </a:lnTo>
                  <a:lnTo>
                    <a:pt x="183141" y="10270"/>
                  </a:lnTo>
                  <a:lnTo>
                    <a:pt x="177153" y="10455"/>
                  </a:lnTo>
                  <a:lnTo>
                    <a:pt x="171813" y="9424"/>
                  </a:lnTo>
                  <a:lnTo>
                    <a:pt x="167689" y="9226"/>
                  </a:lnTo>
                  <a:lnTo>
                    <a:pt x="165204" y="9279"/>
                  </a:lnTo>
                  <a:lnTo>
                    <a:pt x="163962" y="9146"/>
                  </a:lnTo>
                  <a:lnTo>
                    <a:pt x="161913" y="9160"/>
                  </a:lnTo>
                  <a:lnTo>
                    <a:pt x="158834" y="8935"/>
                  </a:lnTo>
                  <a:lnTo>
                    <a:pt x="154300" y="7349"/>
                  </a:lnTo>
                  <a:lnTo>
                    <a:pt x="152714" y="7270"/>
                  </a:lnTo>
                  <a:lnTo>
                    <a:pt x="151736" y="7322"/>
                  </a:lnTo>
                  <a:lnTo>
                    <a:pt x="145365" y="8486"/>
                  </a:lnTo>
                  <a:lnTo>
                    <a:pt x="142338" y="8750"/>
                  </a:lnTo>
                  <a:lnTo>
                    <a:pt x="135703" y="8618"/>
                  </a:lnTo>
                  <a:lnTo>
                    <a:pt x="129187" y="8486"/>
                  </a:lnTo>
                  <a:lnTo>
                    <a:pt x="127032" y="8248"/>
                  </a:lnTo>
                  <a:lnTo>
                    <a:pt x="125922" y="8367"/>
                  </a:lnTo>
                  <a:lnTo>
                    <a:pt x="124336" y="11169"/>
                  </a:lnTo>
                  <a:lnTo>
                    <a:pt x="123424" y="11605"/>
                  </a:lnTo>
                  <a:lnTo>
                    <a:pt x="117133" y="10997"/>
                  </a:lnTo>
                  <a:lnTo>
                    <a:pt x="109361" y="9160"/>
                  </a:lnTo>
                  <a:lnTo>
                    <a:pt x="103545" y="7151"/>
                  </a:lnTo>
                  <a:lnTo>
                    <a:pt x="98483" y="5023"/>
                  </a:lnTo>
                  <a:lnTo>
                    <a:pt x="91623" y="1665"/>
                  </a:lnTo>
                  <a:lnTo>
                    <a:pt x="87618" y="0"/>
                  </a:lnTo>
                  <a:lnTo>
                    <a:pt x="87407" y="952"/>
                  </a:lnTo>
                  <a:lnTo>
                    <a:pt x="86574" y="1256"/>
                  </a:lnTo>
                  <a:lnTo>
                    <a:pt x="85265" y="1401"/>
                  </a:lnTo>
                  <a:lnTo>
                    <a:pt x="82120" y="1229"/>
                  </a:lnTo>
                  <a:lnTo>
                    <a:pt x="81195" y="2934"/>
                  </a:lnTo>
                  <a:lnTo>
                    <a:pt x="77771" y="4150"/>
                  </a:lnTo>
                  <a:lnTo>
                    <a:pt x="75683" y="5247"/>
                  </a:lnTo>
                  <a:lnTo>
                    <a:pt x="74784" y="6476"/>
                  </a:lnTo>
                  <a:lnTo>
                    <a:pt x="74797" y="14658"/>
                  </a:lnTo>
                  <a:lnTo>
                    <a:pt x="75035" y="17645"/>
                  </a:lnTo>
                  <a:lnTo>
                    <a:pt x="78115" y="22694"/>
                  </a:lnTo>
                  <a:lnTo>
                    <a:pt x="76185" y="22403"/>
                  </a:lnTo>
                  <a:lnTo>
                    <a:pt x="73634" y="21108"/>
                  </a:lnTo>
                  <a:lnTo>
                    <a:pt x="72590" y="20090"/>
                  </a:lnTo>
                  <a:lnTo>
                    <a:pt x="70317" y="19469"/>
                  </a:lnTo>
                  <a:lnTo>
                    <a:pt x="62426" y="18531"/>
                  </a:lnTo>
                  <a:lnTo>
                    <a:pt x="60668" y="17368"/>
                  </a:lnTo>
                  <a:lnTo>
                    <a:pt x="59505" y="16429"/>
                  </a:lnTo>
                  <a:lnTo>
                    <a:pt x="57364" y="15808"/>
                  </a:lnTo>
                  <a:lnTo>
                    <a:pt x="54443" y="15332"/>
                  </a:lnTo>
                  <a:lnTo>
                    <a:pt x="47755" y="13151"/>
                  </a:lnTo>
                  <a:lnTo>
                    <a:pt x="45151" y="13072"/>
                  </a:lnTo>
                  <a:lnTo>
                    <a:pt x="36850" y="11393"/>
                  </a:lnTo>
                  <a:lnTo>
                    <a:pt x="35581" y="11407"/>
                  </a:lnTo>
                  <a:lnTo>
                    <a:pt x="35013" y="11473"/>
                  </a:lnTo>
                  <a:lnTo>
                    <a:pt x="32290" y="12570"/>
                  </a:lnTo>
                  <a:lnTo>
                    <a:pt x="30426" y="12887"/>
                  </a:lnTo>
                  <a:lnTo>
                    <a:pt x="28206" y="12438"/>
                  </a:lnTo>
                  <a:lnTo>
                    <a:pt x="24836" y="13799"/>
                  </a:lnTo>
                  <a:lnTo>
                    <a:pt x="23329" y="15610"/>
                  </a:lnTo>
                  <a:lnTo>
                    <a:pt x="22271" y="17817"/>
                  </a:lnTo>
                  <a:lnTo>
                    <a:pt x="21056" y="19218"/>
                  </a:lnTo>
                  <a:lnTo>
                    <a:pt x="21161" y="21306"/>
                  </a:lnTo>
                  <a:lnTo>
                    <a:pt x="20342" y="22390"/>
                  </a:lnTo>
                  <a:lnTo>
                    <a:pt x="19588" y="24558"/>
                  </a:lnTo>
                  <a:lnTo>
                    <a:pt x="19945" y="25827"/>
                  </a:lnTo>
                  <a:lnTo>
                    <a:pt x="21518" y="27056"/>
                  </a:lnTo>
                  <a:lnTo>
                    <a:pt x="22113" y="26567"/>
                  </a:lnTo>
                  <a:lnTo>
                    <a:pt x="23276" y="26065"/>
                  </a:lnTo>
                  <a:lnTo>
                    <a:pt x="25682" y="27016"/>
                  </a:lnTo>
                  <a:lnTo>
                    <a:pt x="27889" y="28206"/>
                  </a:lnTo>
                  <a:lnTo>
                    <a:pt x="28484" y="28761"/>
                  </a:lnTo>
                  <a:lnTo>
                    <a:pt x="28576" y="29395"/>
                  </a:lnTo>
                  <a:lnTo>
                    <a:pt x="24756" y="31722"/>
                  </a:lnTo>
                  <a:lnTo>
                    <a:pt x="22285" y="32819"/>
                  </a:lnTo>
                  <a:lnTo>
                    <a:pt x="21122" y="33017"/>
                  </a:lnTo>
                  <a:lnTo>
                    <a:pt x="20870" y="33321"/>
                  </a:lnTo>
                  <a:lnTo>
                    <a:pt x="20725" y="35978"/>
                  </a:lnTo>
                  <a:lnTo>
                    <a:pt x="19139" y="36454"/>
                  </a:lnTo>
                  <a:lnTo>
                    <a:pt x="17156" y="37273"/>
                  </a:lnTo>
                  <a:lnTo>
                    <a:pt x="15940" y="38502"/>
                  </a:lnTo>
                  <a:lnTo>
                    <a:pt x="14262" y="41410"/>
                  </a:lnTo>
                  <a:lnTo>
                    <a:pt x="9147" y="45640"/>
                  </a:lnTo>
                  <a:lnTo>
                    <a:pt x="9292" y="46512"/>
                  </a:lnTo>
                  <a:lnTo>
                    <a:pt x="10032" y="47212"/>
                  </a:lnTo>
                  <a:lnTo>
                    <a:pt x="12200" y="47702"/>
                  </a:lnTo>
                  <a:lnTo>
                    <a:pt x="15240" y="48997"/>
                  </a:lnTo>
                  <a:lnTo>
                    <a:pt x="16958" y="50015"/>
                  </a:lnTo>
                  <a:lnTo>
                    <a:pt x="20593" y="48706"/>
                  </a:lnTo>
                  <a:lnTo>
                    <a:pt x="21650" y="48997"/>
                  </a:lnTo>
                  <a:lnTo>
                    <a:pt x="23051" y="50358"/>
                  </a:lnTo>
                  <a:lnTo>
                    <a:pt x="25166" y="54165"/>
                  </a:lnTo>
                  <a:lnTo>
                    <a:pt x="27228" y="55209"/>
                  </a:lnTo>
                  <a:lnTo>
                    <a:pt x="29779" y="56002"/>
                  </a:lnTo>
                  <a:lnTo>
                    <a:pt x="31299" y="56266"/>
                  </a:lnTo>
                  <a:lnTo>
                    <a:pt x="33493" y="57205"/>
                  </a:lnTo>
                  <a:lnTo>
                    <a:pt x="36163" y="57562"/>
                  </a:lnTo>
                  <a:lnTo>
                    <a:pt x="37789" y="57218"/>
                  </a:lnTo>
                  <a:lnTo>
                    <a:pt x="40155" y="58024"/>
                  </a:lnTo>
                  <a:lnTo>
                    <a:pt x="40419" y="57667"/>
                  </a:lnTo>
                  <a:lnTo>
                    <a:pt x="39177" y="51984"/>
                  </a:lnTo>
                  <a:lnTo>
                    <a:pt x="41239" y="52936"/>
                  </a:lnTo>
                  <a:lnTo>
                    <a:pt x="42270" y="52922"/>
                  </a:lnTo>
                  <a:lnTo>
                    <a:pt x="42996" y="52222"/>
                  </a:lnTo>
                  <a:lnTo>
                    <a:pt x="43208" y="51283"/>
                  </a:lnTo>
                  <a:lnTo>
                    <a:pt x="43009" y="49407"/>
                  </a:lnTo>
                  <a:lnTo>
                    <a:pt x="42111" y="47543"/>
                  </a:lnTo>
                  <a:lnTo>
                    <a:pt x="42679" y="46697"/>
                  </a:lnTo>
                  <a:lnTo>
                    <a:pt x="43248" y="46499"/>
                  </a:lnTo>
                  <a:lnTo>
                    <a:pt x="43776" y="46723"/>
                  </a:lnTo>
                  <a:lnTo>
                    <a:pt x="44186" y="47199"/>
                  </a:lnTo>
                  <a:lnTo>
                    <a:pt x="44728" y="48891"/>
                  </a:lnTo>
                  <a:lnTo>
                    <a:pt x="46221" y="49605"/>
                  </a:lnTo>
                  <a:lnTo>
                    <a:pt x="47120" y="50015"/>
                  </a:lnTo>
                  <a:lnTo>
                    <a:pt x="48270" y="51455"/>
                  </a:lnTo>
                  <a:lnTo>
                    <a:pt x="49380" y="52830"/>
                  </a:lnTo>
                  <a:lnTo>
                    <a:pt x="50715" y="56042"/>
                  </a:lnTo>
                  <a:lnTo>
                    <a:pt x="52605" y="56266"/>
                  </a:lnTo>
                  <a:lnTo>
                    <a:pt x="54918" y="56888"/>
                  </a:lnTo>
                  <a:lnTo>
                    <a:pt x="56200" y="56280"/>
                  </a:lnTo>
                  <a:lnTo>
                    <a:pt x="57417" y="56636"/>
                  </a:lnTo>
                  <a:lnTo>
                    <a:pt x="58209" y="58170"/>
                  </a:lnTo>
                  <a:lnTo>
                    <a:pt x="58593" y="59597"/>
                  </a:lnTo>
                  <a:lnTo>
                    <a:pt x="59056" y="60734"/>
                  </a:lnTo>
                  <a:lnTo>
                    <a:pt x="59730" y="61051"/>
                  </a:lnTo>
                  <a:lnTo>
                    <a:pt x="61408" y="60337"/>
                  </a:lnTo>
                  <a:lnTo>
                    <a:pt x="62968" y="60245"/>
                  </a:lnTo>
                  <a:lnTo>
                    <a:pt x="64594" y="60919"/>
                  </a:lnTo>
                  <a:lnTo>
                    <a:pt x="66669" y="61950"/>
                  </a:lnTo>
                  <a:lnTo>
                    <a:pt x="70026" y="64659"/>
                  </a:lnTo>
                  <a:lnTo>
                    <a:pt x="70991" y="65043"/>
                  </a:lnTo>
                  <a:lnTo>
                    <a:pt x="75009" y="65254"/>
                  </a:lnTo>
                  <a:lnTo>
                    <a:pt x="75974" y="65809"/>
                  </a:lnTo>
                  <a:lnTo>
                    <a:pt x="77335" y="65809"/>
                  </a:lnTo>
                  <a:lnTo>
                    <a:pt x="78670" y="65320"/>
                  </a:lnTo>
                  <a:lnTo>
                    <a:pt x="82160" y="66193"/>
                  </a:lnTo>
                  <a:lnTo>
                    <a:pt x="82397" y="66682"/>
                  </a:lnTo>
                  <a:lnTo>
                    <a:pt x="82027" y="67369"/>
                  </a:lnTo>
                  <a:lnTo>
                    <a:pt x="75260" y="71136"/>
                  </a:lnTo>
                  <a:lnTo>
                    <a:pt x="74995" y="72299"/>
                  </a:lnTo>
                  <a:lnTo>
                    <a:pt x="73793" y="73779"/>
                  </a:lnTo>
                  <a:lnTo>
                    <a:pt x="72286" y="74612"/>
                  </a:lnTo>
                  <a:lnTo>
                    <a:pt x="71453" y="74639"/>
                  </a:lnTo>
                  <a:lnTo>
                    <a:pt x="67263" y="73145"/>
                  </a:lnTo>
                  <a:lnTo>
                    <a:pt x="66907" y="73502"/>
                  </a:lnTo>
                  <a:lnTo>
                    <a:pt x="66761" y="74110"/>
                  </a:lnTo>
                  <a:lnTo>
                    <a:pt x="66946" y="74771"/>
                  </a:lnTo>
                  <a:lnTo>
                    <a:pt x="68189" y="76344"/>
                  </a:lnTo>
                  <a:lnTo>
                    <a:pt x="68070" y="77335"/>
                  </a:lnTo>
                  <a:lnTo>
                    <a:pt x="67528" y="78049"/>
                  </a:lnTo>
                  <a:lnTo>
                    <a:pt x="64977" y="77414"/>
                  </a:lnTo>
                  <a:lnTo>
                    <a:pt x="64422" y="77018"/>
                  </a:lnTo>
                  <a:lnTo>
                    <a:pt x="64263" y="76582"/>
                  </a:lnTo>
                  <a:lnTo>
                    <a:pt x="63338" y="76582"/>
                  </a:lnTo>
                  <a:lnTo>
                    <a:pt x="62043" y="77018"/>
                  </a:lnTo>
                  <a:lnTo>
                    <a:pt x="60034" y="79754"/>
                  </a:lnTo>
                  <a:lnTo>
                    <a:pt x="59452" y="81181"/>
                  </a:lnTo>
                  <a:lnTo>
                    <a:pt x="59320" y="82040"/>
                  </a:lnTo>
                  <a:lnTo>
                    <a:pt x="58236" y="82529"/>
                  </a:lnTo>
                  <a:lnTo>
                    <a:pt x="56967" y="82714"/>
                  </a:lnTo>
                  <a:lnTo>
                    <a:pt x="55632" y="84010"/>
                  </a:lnTo>
                  <a:lnTo>
                    <a:pt x="54046" y="85014"/>
                  </a:lnTo>
                  <a:lnTo>
                    <a:pt x="53266" y="84274"/>
                  </a:lnTo>
                  <a:lnTo>
                    <a:pt x="52698" y="83455"/>
                  </a:lnTo>
                  <a:lnTo>
                    <a:pt x="52143" y="83203"/>
                  </a:lnTo>
                  <a:lnTo>
                    <a:pt x="51059" y="83402"/>
                  </a:lnTo>
                  <a:lnTo>
                    <a:pt x="49684" y="83441"/>
                  </a:lnTo>
                  <a:lnTo>
                    <a:pt x="48006" y="82516"/>
                  </a:lnTo>
                  <a:lnTo>
                    <a:pt x="45904" y="81591"/>
                  </a:lnTo>
                  <a:lnTo>
                    <a:pt x="44173" y="81260"/>
                  </a:lnTo>
                  <a:lnTo>
                    <a:pt x="39454" y="81697"/>
                  </a:lnTo>
                  <a:lnTo>
                    <a:pt x="37181" y="82159"/>
                  </a:lnTo>
                  <a:lnTo>
                    <a:pt x="36546" y="82609"/>
                  </a:lnTo>
                  <a:lnTo>
                    <a:pt x="36744" y="83124"/>
                  </a:lnTo>
                  <a:lnTo>
                    <a:pt x="36639" y="84049"/>
                  </a:lnTo>
                  <a:lnTo>
                    <a:pt x="32264" y="85635"/>
                  </a:lnTo>
                  <a:lnTo>
                    <a:pt x="30426" y="86970"/>
                  </a:lnTo>
                  <a:lnTo>
                    <a:pt x="30546" y="87063"/>
                  </a:lnTo>
                  <a:lnTo>
                    <a:pt x="30149" y="87750"/>
                  </a:lnTo>
                  <a:lnTo>
                    <a:pt x="29316" y="88319"/>
                  </a:lnTo>
                  <a:lnTo>
                    <a:pt x="28391" y="88451"/>
                  </a:lnTo>
                  <a:lnTo>
                    <a:pt x="26237" y="87935"/>
                  </a:lnTo>
                  <a:lnTo>
                    <a:pt x="24426" y="87354"/>
                  </a:lnTo>
                  <a:lnTo>
                    <a:pt x="21783" y="86376"/>
                  </a:lnTo>
                  <a:lnTo>
                    <a:pt x="16641" y="84472"/>
                  </a:lnTo>
                  <a:lnTo>
                    <a:pt x="14024" y="83640"/>
                  </a:lnTo>
                  <a:lnTo>
                    <a:pt x="9702" y="84882"/>
                  </a:lnTo>
                  <a:lnTo>
                    <a:pt x="4719" y="86587"/>
                  </a:lnTo>
                  <a:lnTo>
                    <a:pt x="4203" y="87499"/>
                  </a:lnTo>
                  <a:lnTo>
                    <a:pt x="4745" y="88424"/>
                  </a:lnTo>
                  <a:lnTo>
                    <a:pt x="4692" y="89283"/>
                  </a:lnTo>
                  <a:lnTo>
                    <a:pt x="3741" y="89561"/>
                  </a:lnTo>
                  <a:lnTo>
                    <a:pt x="1956" y="88517"/>
                  </a:lnTo>
                  <a:lnTo>
                    <a:pt x="476" y="87909"/>
                  </a:lnTo>
                  <a:lnTo>
                    <a:pt x="172" y="89336"/>
                  </a:lnTo>
                  <a:lnTo>
                    <a:pt x="0" y="91887"/>
                  </a:lnTo>
                  <a:lnTo>
                    <a:pt x="79" y="93751"/>
                  </a:lnTo>
                  <a:lnTo>
                    <a:pt x="1904" y="96434"/>
                  </a:lnTo>
                  <a:lnTo>
                    <a:pt x="3252" y="100412"/>
                  </a:lnTo>
                  <a:lnTo>
                    <a:pt x="5366" y="100201"/>
                  </a:lnTo>
                  <a:lnTo>
                    <a:pt x="7019" y="100214"/>
                  </a:lnTo>
                  <a:lnTo>
                    <a:pt x="9860" y="99038"/>
                  </a:lnTo>
                  <a:lnTo>
                    <a:pt x="11420" y="99011"/>
                  </a:lnTo>
                  <a:lnTo>
                    <a:pt x="13971" y="99527"/>
                  </a:lnTo>
                  <a:lnTo>
                    <a:pt x="18240" y="99633"/>
                  </a:lnTo>
                  <a:lnTo>
                    <a:pt x="21544" y="99421"/>
                  </a:lnTo>
                  <a:lnTo>
                    <a:pt x="22377" y="99514"/>
                  </a:lnTo>
                  <a:lnTo>
                    <a:pt x="22985" y="98760"/>
                  </a:lnTo>
                  <a:lnTo>
                    <a:pt x="23924" y="99025"/>
                  </a:lnTo>
                  <a:lnTo>
                    <a:pt x="24968" y="99937"/>
                  </a:lnTo>
                  <a:lnTo>
                    <a:pt x="28100" y="98826"/>
                  </a:lnTo>
                  <a:lnTo>
                    <a:pt x="30585" y="98668"/>
                  </a:lnTo>
                  <a:lnTo>
                    <a:pt x="32198" y="98998"/>
                  </a:lnTo>
                  <a:lnTo>
                    <a:pt x="33189" y="99315"/>
                  </a:lnTo>
                  <a:lnTo>
                    <a:pt x="35462" y="101946"/>
                  </a:lnTo>
                  <a:lnTo>
                    <a:pt x="37115" y="103585"/>
                  </a:lnTo>
                  <a:lnTo>
                    <a:pt x="38767" y="104113"/>
                  </a:lnTo>
                  <a:lnTo>
                    <a:pt x="43393" y="103624"/>
                  </a:lnTo>
                  <a:lnTo>
                    <a:pt x="44226" y="101311"/>
                  </a:lnTo>
                  <a:lnTo>
                    <a:pt x="45309" y="100743"/>
                  </a:lnTo>
                  <a:lnTo>
                    <a:pt x="47213" y="100571"/>
                  </a:lnTo>
                  <a:lnTo>
                    <a:pt x="48719" y="100135"/>
                  </a:lnTo>
                  <a:lnTo>
                    <a:pt x="49777" y="99197"/>
                  </a:lnTo>
                  <a:lnTo>
                    <a:pt x="51323" y="98377"/>
                  </a:lnTo>
                  <a:lnTo>
                    <a:pt x="52804" y="98218"/>
                  </a:lnTo>
                  <a:lnTo>
                    <a:pt x="53702" y="98826"/>
                  </a:lnTo>
                  <a:lnTo>
                    <a:pt x="54231" y="99633"/>
                  </a:lnTo>
                  <a:lnTo>
                    <a:pt x="54218" y="100677"/>
                  </a:lnTo>
                  <a:lnTo>
                    <a:pt x="54429" y="101761"/>
                  </a:lnTo>
                  <a:lnTo>
                    <a:pt x="55592" y="102488"/>
                  </a:lnTo>
                  <a:lnTo>
                    <a:pt x="58553" y="102659"/>
                  </a:lnTo>
                  <a:lnTo>
                    <a:pt x="60087" y="103347"/>
                  </a:lnTo>
                  <a:lnTo>
                    <a:pt x="60470" y="104629"/>
                  </a:lnTo>
                  <a:lnTo>
                    <a:pt x="60734" y="106651"/>
                  </a:lnTo>
                  <a:lnTo>
                    <a:pt x="62148" y="107457"/>
                  </a:lnTo>
                  <a:lnTo>
                    <a:pt x="62796" y="107523"/>
                  </a:lnTo>
                  <a:lnTo>
                    <a:pt x="66550" y="105382"/>
                  </a:lnTo>
                  <a:lnTo>
                    <a:pt x="67739" y="105343"/>
                  </a:lnTo>
                  <a:lnTo>
                    <a:pt x="68982" y="106519"/>
                  </a:lnTo>
                  <a:lnTo>
                    <a:pt x="70779" y="107933"/>
                  </a:lnTo>
                  <a:lnTo>
                    <a:pt x="73053" y="109440"/>
                  </a:lnTo>
                  <a:lnTo>
                    <a:pt x="73449" y="109215"/>
                  </a:lnTo>
                  <a:lnTo>
                    <a:pt x="73912" y="107563"/>
                  </a:lnTo>
                  <a:lnTo>
                    <a:pt x="75101" y="105766"/>
                  </a:lnTo>
                  <a:lnTo>
                    <a:pt x="78022" y="105184"/>
                  </a:lnTo>
                  <a:lnTo>
                    <a:pt x="79569" y="104629"/>
                  </a:lnTo>
                  <a:lnTo>
                    <a:pt x="81274" y="104378"/>
                  </a:lnTo>
                  <a:lnTo>
                    <a:pt x="86825" y="105105"/>
                  </a:lnTo>
                  <a:lnTo>
                    <a:pt x="88623" y="105197"/>
                  </a:lnTo>
                  <a:lnTo>
                    <a:pt x="92284" y="105065"/>
                  </a:lnTo>
                  <a:lnTo>
                    <a:pt x="95099" y="104708"/>
                  </a:lnTo>
                  <a:lnTo>
                    <a:pt x="97161" y="103638"/>
                  </a:lnTo>
                  <a:lnTo>
                    <a:pt x="98126" y="102778"/>
                  </a:lnTo>
                  <a:lnTo>
                    <a:pt x="99910" y="102276"/>
                  </a:lnTo>
                  <a:lnTo>
                    <a:pt x="102356" y="102355"/>
                  </a:lnTo>
                  <a:lnTo>
                    <a:pt x="103704" y="102607"/>
                  </a:lnTo>
                  <a:lnTo>
                    <a:pt x="105554" y="102223"/>
                  </a:lnTo>
                  <a:lnTo>
                    <a:pt x="107841" y="101470"/>
                  </a:lnTo>
                  <a:lnTo>
                    <a:pt x="108674" y="100214"/>
                  </a:lnTo>
                  <a:lnTo>
                    <a:pt x="109136" y="98932"/>
                  </a:lnTo>
                  <a:lnTo>
                    <a:pt x="109110" y="98139"/>
                  </a:lnTo>
                  <a:lnTo>
                    <a:pt x="107590" y="95086"/>
                  </a:lnTo>
                  <a:lnTo>
                    <a:pt x="106255" y="93724"/>
                  </a:lnTo>
                  <a:lnTo>
                    <a:pt x="105885" y="92680"/>
                  </a:lnTo>
                  <a:lnTo>
                    <a:pt x="106162" y="91874"/>
                  </a:lnTo>
                  <a:lnTo>
                    <a:pt x="106453" y="90486"/>
                  </a:lnTo>
                  <a:lnTo>
                    <a:pt x="106969" y="87658"/>
                  </a:lnTo>
                  <a:lnTo>
                    <a:pt x="107709" y="88134"/>
                  </a:lnTo>
                  <a:lnTo>
                    <a:pt x="108251" y="87671"/>
                  </a:lnTo>
                  <a:lnTo>
                    <a:pt x="109625" y="87248"/>
                  </a:lnTo>
                  <a:lnTo>
                    <a:pt x="113115" y="86746"/>
                  </a:lnTo>
                  <a:lnTo>
                    <a:pt x="116670" y="85477"/>
                  </a:lnTo>
                  <a:lnTo>
                    <a:pt x="120278" y="81697"/>
                  </a:lnTo>
                  <a:lnTo>
                    <a:pt x="121521" y="80626"/>
                  </a:lnTo>
                  <a:lnTo>
                    <a:pt x="123398" y="80084"/>
                  </a:lnTo>
                  <a:lnTo>
                    <a:pt x="124852" y="80124"/>
                  </a:lnTo>
                  <a:lnTo>
                    <a:pt x="124984" y="79661"/>
                  </a:lnTo>
                  <a:lnTo>
                    <a:pt x="123424" y="77335"/>
                  </a:lnTo>
                  <a:lnTo>
                    <a:pt x="123424" y="76489"/>
                  </a:lnTo>
                  <a:lnTo>
                    <a:pt x="123794" y="75828"/>
                  </a:lnTo>
                  <a:lnTo>
                    <a:pt x="124415" y="75524"/>
                  </a:lnTo>
                  <a:lnTo>
                    <a:pt x="127944" y="76753"/>
                  </a:lnTo>
                  <a:lnTo>
                    <a:pt x="130363" y="76621"/>
                  </a:lnTo>
                  <a:lnTo>
                    <a:pt x="133139" y="75894"/>
                  </a:lnTo>
                  <a:lnTo>
                    <a:pt x="138426" y="71797"/>
                  </a:lnTo>
                  <a:lnTo>
                    <a:pt x="139245" y="71863"/>
                  </a:lnTo>
                  <a:lnTo>
                    <a:pt x="140039" y="72418"/>
                  </a:lnTo>
                  <a:lnTo>
                    <a:pt x="141505" y="74890"/>
                  </a:lnTo>
                  <a:lnTo>
                    <a:pt x="143832" y="80111"/>
                  </a:lnTo>
                  <a:lnTo>
                    <a:pt x="144493" y="80758"/>
                  </a:lnTo>
                  <a:lnTo>
                    <a:pt x="148987" y="80824"/>
                  </a:lnTo>
                  <a:lnTo>
                    <a:pt x="151498" y="78921"/>
                  </a:lnTo>
                  <a:lnTo>
                    <a:pt x="152701" y="78472"/>
                  </a:lnTo>
                  <a:lnTo>
                    <a:pt x="154948" y="78776"/>
                  </a:lnTo>
                  <a:lnTo>
                    <a:pt x="155833" y="77890"/>
                  </a:lnTo>
                  <a:lnTo>
                    <a:pt x="156864" y="77269"/>
                  </a:lnTo>
                  <a:lnTo>
                    <a:pt x="158860" y="79463"/>
                  </a:lnTo>
                  <a:lnTo>
                    <a:pt x="160353" y="78419"/>
                  </a:lnTo>
                  <a:lnTo>
                    <a:pt x="161808" y="76753"/>
                  </a:lnTo>
                  <a:lnTo>
                    <a:pt x="162257" y="75035"/>
                  </a:lnTo>
                  <a:lnTo>
                    <a:pt x="163037" y="73185"/>
                  </a:lnTo>
                  <a:lnTo>
                    <a:pt x="163394" y="70832"/>
                  </a:lnTo>
                  <a:lnTo>
                    <a:pt x="163169" y="68611"/>
                  </a:lnTo>
                  <a:lnTo>
                    <a:pt x="163367" y="67567"/>
                  </a:lnTo>
                  <a:lnTo>
                    <a:pt x="164147" y="66497"/>
                  </a:lnTo>
                  <a:lnTo>
                    <a:pt x="165482" y="61950"/>
                  </a:lnTo>
                  <a:lnTo>
                    <a:pt x="167068" y="60787"/>
                  </a:lnTo>
                  <a:lnTo>
                    <a:pt x="168760" y="60377"/>
                  </a:lnTo>
                  <a:lnTo>
                    <a:pt x="173465" y="61157"/>
                  </a:lnTo>
                  <a:lnTo>
                    <a:pt x="175765" y="61051"/>
                  </a:lnTo>
                  <a:lnTo>
                    <a:pt x="182757" y="61646"/>
                  </a:lnTo>
                  <a:lnTo>
                    <a:pt x="185652" y="60774"/>
                  </a:lnTo>
                  <a:lnTo>
                    <a:pt x="187594" y="59914"/>
                  </a:lnTo>
                  <a:lnTo>
                    <a:pt x="190872" y="60047"/>
                  </a:lnTo>
                  <a:lnTo>
                    <a:pt x="194494" y="59359"/>
                  </a:lnTo>
                  <a:lnTo>
                    <a:pt x="197891" y="53676"/>
                  </a:lnTo>
                  <a:lnTo>
                    <a:pt x="197587" y="52473"/>
                  </a:lnTo>
                  <a:lnTo>
                    <a:pt x="197507" y="51191"/>
                  </a:lnTo>
                  <a:lnTo>
                    <a:pt x="198961" y="49922"/>
                  </a:lnTo>
                  <a:lnTo>
                    <a:pt x="200905" y="48759"/>
                  </a:lnTo>
                  <a:lnTo>
                    <a:pt x="204619" y="45997"/>
                  </a:lnTo>
                  <a:lnTo>
                    <a:pt x="212536" y="41622"/>
                  </a:lnTo>
                  <a:lnTo>
                    <a:pt x="215298" y="39877"/>
                  </a:lnTo>
                  <a:lnTo>
                    <a:pt x="216699" y="39930"/>
                  </a:lnTo>
                  <a:lnTo>
                    <a:pt x="219766" y="38833"/>
                  </a:lnTo>
                  <a:lnTo>
                    <a:pt x="225066" y="36691"/>
                  </a:lnTo>
                  <a:lnTo>
                    <a:pt x="225925" y="34035"/>
                  </a:lnTo>
                  <a:lnTo>
                    <a:pt x="227339" y="33506"/>
                  </a:lnTo>
                  <a:lnTo>
                    <a:pt x="234159" y="33030"/>
                  </a:lnTo>
                  <a:lnTo>
                    <a:pt x="234490" y="32726"/>
                  </a:lnTo>
                  <a:lnTo>
                    <a:pt x="234595" y="32277"/>
                  </a:lnTo>
                  <a:lnTo>
                    <a:pt x="233565" y="30334"/>
                  </a:lnTo>
                  <a:close/>
                  <a:moveTo>
                    <a:pt x="31761" y="93011"/>
                  </a:moveTo>
                  <a:lnTo>
                    <a:pt x="30519" y="92892"/>
                  </a:lnTo>
                  <a:lnTo>
                    <a:pt x="29316" y="91848"/>
                  </a:lnTo>
                  <a:lnTo>
                    <a:pt x="28404" y="90870"/>
                  </a:lnTo>
                  <a:lnTo>
                    <a:pt x="28127" y="90314"/>
                  </a:lnTo>
                  <a:lnTo>
                    <a:pt x="28470" y="90328"/>
                  </a:lnTo>
                  <a:lnTo>
                    <a:pt x="30175" y="90777"/>
                  </a:lnTo>
                  <a:lnTo>
                    <a:pt x="32488" y="91094"/>
                  </a:lnTo>
                  <a:lnTo>
                    <a:pt x="33335" y="91359"/>
                  </a:lnTo>
                  <a:lnTo>
                    <a:pt x="33559" y="91940"/>
                  </a:lnTo>
                  <a:lnTo>
                    <a:pt x="31761" y="93011"/>
                  </a:lnTo>
                  <a:close/>
                  <a:moveTo>
                    <a:pt x="44701" y="90037"/>
                  </a:moveTo>
                  <a:lnTo>
                    <a:pt x="43617" y="90288"/>
                  </a:lnTo>
                  <a:lnTo>
                    <a:pt x="41490" y="90248"/>
                  </a:lnTo>
                  <a:lnTo>
                    <a:pt x="40208" y="89958"/>
                  </a:lnTo>
                  <a:lnTo>
                    <a:pt x="40379" y="87671"/>
                  </a:lnTo>
                  <a:lnTo>
                    <a:pt x="40300" y="87222"/>
                  </a:lnTo>
                  <a:lnTo>
                    <a:pt x="40194" y="87155"/>
                  </a:lnTo>
                  <a:lnTo>
                    <a:pt x="39507" y="89125"/>
                  </a:lnTo>
                  <a:lnTo>
                    <a:pt x="38357" y="88200"/>
                  </a:lnTo>
                  <a:lnTo>
                    <a:pt x="37696" y="86825"/>
                  </a:lnTo>
                  <a:lnTo>
                    <a:pt x="37736" y="85556"/>
                  </a:lnTo>
                  <a:lnTo>
                    <a:pt x="38278" y="85028"/>
                  </a:lnTo>
                  <a:lnTo>
                    <a:pt x="38727" y="85120"/>
                  </a:lnTo>
                  <a:lnTo>
                    <a:pt x="40511" y="87063"/>
                  </a:lnTo>
                  <a:lnTo>
                    <a:pt x="41807" y="87631"/>
                  </a:lnTo>
                  <a:lnTo>
                    <a:pt x="43697" y="87896"/>
                  </a:lnTo>
                  <a:lnTo>
                    <a:pt x="43499" y="87605"/>
                  </a:lnTo>
                  <a:lnTo>
                    <a:pt x="44160" y="87962"/>
                  </a:lnTo>
                  <a:lnTo>
                    <a:pt x="43697" y="87896"/>
                  </a:lnTo>
                  <a:lnTo>
                    <a:pt x="44847" y="89654"/>
                  </a:lnTo>
                  <a:lnTo>
                    <a:pt x="44701" y="90037"/>
                  </a:lnTo>
                  <a:close/>
                  <a:moveTo>
                    <a:pt x="57192" y="89627"/>
                  </a:moveTo>
                  <a:lnTo>
                    <a:pt x="56042" y="89336"/>
                  </a:lnTo>
                  <a:lnTo>
                    <a:pt x="54984" y="88530"/>
                  </a:lnTo>
                  <a:lnTo>
                    <a:pt x="55104" y="87896"/>
                  </a:lnTo>
                  <a:lnTo>
                    <a:pt x="56293" y="87552"/>
                  </a:lnTo>
                  <a:lnTo>
                    <a:pt x="56861" y="87208"/>
                  </a:lnTo>
                  <a:lnTo>
                    <a:pt x="57417" y="87155"/>
                  </a:lnTo>
                  <a:lnTo>
                    <a:pt x="57496" y="88424"/>
                  </a:lnTo>
                  <a:lnTo>
                    <a:pt x="57192" y="8962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5" name="Volný tvar: obrazec 142">
              <a:extLst>
                <a:ext uri="{FF2B5EF4-FFF2-40B4-BE49-F238E27FC236}">
                  <a16:creationId xmlns:a16="http://schemas.microsoft.com/office/drawing/2014/main" id="{93D9E8C3-99F1-BADA-1A19-DAB80FFD1CC1}"/>
                </a:ext>
              </a:extLst>
            </p:cNvPr>
            <p:cNvSpPr/>
            <p:nvPr/>
          </p:nvSpPr>
          <p:spPr>
            <a:xfrm>
              <a:off x="3772213" y="3592195"/>
              <a:ext cx="41639" cy="40924"/>
            </a:xfrm>
            <a:custGeom>
              <a:avLst/>
              <a:gdLst>
                <a:gd name="connsiteX0" fmla="*/ 39163 w 39162"/>
                <a:gd name="connsiteY0" fmla="*/ 16138 h 38489"/>
                <a:gd name="connsiteX1" fmla="*/ 38476 w 39162"/>
                <a:gd name="connsiteY1" fmla="*/ 15808 h 38489"/>
                <a:gd name="connsiteX2" fmla="*/ 37088 w 39162"/>
                <a:gd name="connsiteY2" fmla="*/ 15821 h 38489"/>
                <a:gd name="connsiteX3" fmla="*/ 30836 w 39162"/>
                <a:gd name="connsiteY3" fmla="*/ 13905 h 38489"/>
                <a:gd name="connsiteX4" fmla="*/ 31008 w 39162"/>
                <a:gd name="connsiteY4" fmla="*/ 11724 h 38489"/>
                <a:gd name="connsiteX5" fmla="*/ 29144 w 39162"/>
                <a:gd name="connsiteY5" fmla="*/ 10547 h 38489"/>
                <a:gd name="connsiteX6" fmla="*/ 27135 w 39162"/>
                <a:gd name="connsiteY6" fmla="*/ 9490 h 38489"/>
                <a:gd name="connsiteX7" fmla="*/ 26752 w 39162"/>
                <a:gd name="connsiteY7" fmla="*/ 8314 h 38489"/>
                <a:gd name="connsiteX8" fmla="*/ 24478 w 39162"/>
                <a:gd name="connsiteY8" fmla="*/ 5948 h 38489"/>
                <a:gd name="connsiteX9" fmla="*/ 22826 w 39162"/>
                <a:gd name="connsiteY9" fmla="*/ 4626 h 38489"/>
                <a:gd name="connsiteX10" fmla="*/ 20778 w 39162"/>
                <a:gd name="connsiteY10" fmla="*/ 3952 h 38489"/>
                <a:gd name="connsiteX11" fmla="*/ 18993 w 39162"/>
                <a:gd name="connsiteY11" fmla="*/ 2987 h 38489"/>
                <a:gd name="connsiteX12" fmla="*/ 17909 w 39162"/>
                <a:gd name="connsiteY12" fmla="*/ 2392 h 38489"/>
                <a:gd name="connsiteX13" fmla="*/ 17394 w 39162"/>
                <a:gd name="connsiteY13" fmla="*/ 1282 h 38489"/>
                <a:gd name="connsiteX14" fmla="*/ 17368 w 39162"/>
                <a:gd name="connsiteY14" fmla="*/ 634 h 38489"/>
                <a:gd name="connsiteX15" fmla="*/ 16812 w 39162"/>
                <a:gd name="connsiteY15" fmla="*/ 0 h 38489"/>
                <a:gd name="connsiteX16" fmla="*/ 15980 w 39162"/>
                <a:gd name="connsiteY16" fmla="*/ 66 h 38489"/>
                <a:gd name="connsiteX17" fmla="*/ 14592 w 39162"/>
                <a:gd name="connsiteY17" fmla="*/ 952 h 38489"/>
                <a:gd name="connsiteX18" fmla="*/ 12887 w 39162"/>
                <a:gd name="connsiteY18" fmla="*/ 1705 h 38489"/>
                <a:gd name="connsiteX19" fmla="*/ 12596 w 39162"/>
                <a:gd name="connsiteY19" fmla="*/ 2260 h 38489"/>
                <a:gd name="connsiteX20" fmla="*/ 13296 w 39162"/>
                <a:gd name="connsiteY20" fmla="*/ 3569 h 38489"/>
                <a:gd name="connsiteX21" fmla="*/ 13786 w 39162"/>
                <a:gd name="connsiteY21" fmla="*/ 4401 h 38489"/>
                <a:gd name="connsiteX22" fmla="*/ 13614 w 39162"/>
                <a:gd name="connsiteY22" fmla="*/ 5181 h 38489"/>
                <a:gd name="connsiteX23" fmla="*/ 13112 w 39162"/>
                <a:gd name="connsiteY23" fmla="*/ 6186 h 38489"/>
                <a:gd name="connsiteX24" fmla="*/ 9834 w 39162"/>
                <a:gd name="connsiteY24" fmla="*/ 8406 h 38489"/>
                <a:gd name="connsiteX25" fmla="*/ 9490 w 39162"/>
                <a:gd name="connsiteY25" fmla="*/ 9186 h 38489"/>
                <a:gd name="connsiteX26" fmla="*/ 10191 w 39162"/>
                <a:gd name="connsiteY26" fmla="*/ 10429 h 38489"/>
                <a:gd name="connsiteX27" fmla="*/ 9807 w 39162"/>
                <a:gd name="connsiteY27" fmla="*/ 10997 h 38489"/>
                <a:gd name="connsiteX28" fmla="*/ 7031 w 39162"/>
                <a:gd name="connsiteY28" fmla="*/ 11816 h 38489"/>
                <a:gd name="connsiteX29" fmla="*/ 4137 w 39162"/>
                <a:gd name="connsiteY29" fmla="*/ 12609 h 38489"/>
                <a:gd name="connsiteX30" fmla="*/ 3674 w 39162"/>
                <a:gd name="connsiteY30" fmla="*/ 13825 h 38489"/>
                <a:gd name="connsiteX31" fmla="*/ 2247 w 39162"/>
                <a:gd name="connsiteY31" fmla="*/ 13680 h 38489"/>
                <a:gd name="connsiteX32" fmla="*/ 529 w 39162"/>
                <a:gd name="connsiteY32" fmla="*/ 13680 h 38489"/>
                <a:gd name="connsiteX33" fmla="*/ 0 w 39162"/>
                <a:gd name="connsiteY33" fmla="*/ 14433 h 38489"/>
                <a:gd name="connsiteX34" fmla="*/ 872 w 39162"/>
                <a:gd name="connsiteY34" fmla="*/ 15702 h 38489"/>
                <a:gd name="connsiteX35" fmla="*/ 1480 w 39162"/>
                <a:gd name="connsiteY35" fmla="*/ 17183 h 38489"/>
                <a:gd name="connsiteX36" fmla="*/ 1137 w 39162"/>
                <a:gd name="connsiteY36" fmla="*/ 19218 h 38489"/>
                <a:gd name="connsiteX37" fmla="*/ 1004 w 39162"/>
                <a:gd name="connsiteY37" fmla="*/ 19482 h 38489"/>
                <a:gd name="connsiteX38" fmla="*/ 1916 w 39162"/>
                <a:gd name="connsiteY38" fmla="*/ 20104 h 38489"/>
                <a:gd name="connsiteX39" fmla="*/ 3899 w 39162"/>
                <a:gd name="connsiteY39" fmla="*/ 22813 h 38489"/>
                <a:gd name="connsiteX40" fmla="*/ 5247 w 39162"/>
                <a:gd name="connsiteY40" fmla="*/ 25192 h 38489"/>
                <a:gd name="connsiteX41" fmla="*/ 7732 w 39162"/>
                <a:gd name="connsiteY41" fmla="*/ 26012 h 38489"/>
                <a:gd name="connsiteX42" fmla="*/ 9133 w 39162"/>
                <a:gd name="connsiteY42" fmla="*/ 26937 h 38489"/>
                <a:gd name="connsiteX43" fmla="*/ 10957 w 39162"/>
                <a:gd name="connsiteY43" fmla="*/ 28351 h 38489"/>
                <a:gd name="connsiteX44" fmla="*/ 11869 w 39162"/>
                <a:gd name="connsiteY44" fmla="*/ 29766 h 38489"/>
                <a:gd name="connsiteX45" fmla="*/ 13257 w 39162"/>
                <a:gd name="connsiteY45" fmla="*/ 34114 h 38489"/>
                <a:gd name="connsiteX46" fmla="*/ 13508 w 39162"/>
                <a:gd name="connsiteY46" fmla="*/ 36744 h 38489"/>
                <a:gd name="connsiteX47" fmla="*/ 13204 w 39162"/>
                <a:gd name="connsiteY47" fmla="*/ 37934 h 38489"/>
                <a:gd name="connsiteX48" fmla="*/ 13495 w 39162"/>
                <a:gd name="connsiteY48" fmla="*/ 38145 h 38489"/>
                <a:gd name="connsiteX49" fmla="*/ 16165 w 39162"/>
                <a:gd name="connsiteY49" fmla="*/ 38489 h 38489"/>
                <a:gd name="connsiteX50" fmla="*/ 16826 w 39162"/>
                <a:gd name="connsiteY50" fmla="*/ 37947 h 38489"/>
                <a:gd name="connsiteX51" fmla="*/ 17222 w 39162"/>
                <a:gd name="connsiteY51" fmla="*/ 37101 h 38489"/>
                <a:gd name="connsiteX52" fmla="*/ 17235 w 39162"/>
                <a:gd name="connsiteY52" fmla="*/ 33969 h 38489"/>
                <a:gd name="connsiteX53" fmla="*/ 17791 w 39162"/>
                <a:gd name="connsiteY53" fmla="*/ 32528 h 38489"/>
                <a:gd name="connsiteX54" fmla="*/ 24082 w 39162"/>
                <a:gd name="connsiteY54" fmla="*/ 29779 h 38489"/>
                <a:gd name="connsiteX55" fmla="*/ 25959 w 39162"/>
                <a:gd name="connsiteY55" fmla="*/ 29673 h 38489"/>
                <a:gd name="connsiteX56" fmla="*/ 27452 w 39162"/>
                <a:gd name="connsiteY56" fmla="*/ 30942 h 38489"/>
                <a:gd name="connsiteX57" fmla="*/ 28642 w 39162"/>
                <a:gd name="connsiteY57" fmla="*/ 31748 h 38489"/>
                <a:gd name="connsiteX58" fmla="*/ 29329 w 39162"/>
                <a:gd name="connsiteY58" fmla="*/ 31722 h 38489"/>
                <a:gd name="connsiteX59" fmla="*/ 29541 w 39162"/>
                <a:gd name="connsiteY59" fmla="*/ 30902 h 38489"/>
                <a:gd name="connsiteX60" fmla="*/ 30241 w 39162"/>
                <a:gd name="connsiteY60" fmla="*/ 29343 h 38489"/>
                <a:gd name="connsiteX61" fmla="*/ 31510 w 39162"/>
                <a:gd name="connsiteY61" fmla="*/ 28444 h 38489"/>
                <a:gd name="connsiteX62" fmla="*/ 35369 w 39162"/>
                <a:gd name="connsiteY62" fmla="*/ 27690 h 38489"/>
                <a:gd name="connsiteX63" fmla="*/ 35409 w 39162"/>
                <a:gd name="connsiteY63" fmla="*/ 27690 h 38489"/>
                <a:gd name="connsiteX64" fmla="*/ 34881 w 39162"/>
                <a:gd name="connsiteY64" fmla="*/ 26778 h 38489"/>
                <a:gd name="connsiteX65" fmla="*/ 34312 w 39162"/>
                <a:gd name="connsiteY65" fmla="*/ 25470 h 38489"/>
                <a:gd name="connsiteX66" fmla="*/ 34537 w 39162"/>
                <a:gd name="connsiteY66" fmla="*/ 24888 h 38489"/>
                <a:gd name="connsiteX67" fmla="*/ 36295 w 39162"/>
                <a:gd name="connsiteY67" fmla="*/ 23857 h 38489"/>
                <a:gd name="connsiteX68" fmla="*/ 36453 w 39162"/>
                <a:gd name="connsiteY68" fmla="*/ 22879 h 38489"/>
                <a:gd name="connsiteX69" fmla="*/ 38753 w 39162"/>
                <a:gd name="connsiteY69" fmla="*/ 18174 h 38489"/>
                <a:gd name="connsiteX70" fmla="*/ 39163 w 39162"/>
                <a:gd name="connsiteY70" fmla="*/ 16641 h 3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162" h="38489">
                  <a:moveTo>
                    <a:pt x="39163" y="16138"/>
                  </a:moveTo>
                  <a:lnTo>
                    <a:pt x="38476" y="15808"/>
                  </a:lnTo>
                  <a:lnTo>
                    <a:pt x="37088" y="15821"/>
                  </a:lnTo>
                  <a:lnTo>
                    <a:pt x="30836" y="13905"/>
                  </a:lnTo>
                  <a:lnTo>
                    <a:pt x="31008" y="11724"/>
                  </a:lnTo>
                  <a:lnTo>
                    <a:pt x="29144" y="10547"/>
                  </a:lnTo>
                  <a:lnTo>
                    <a:pt x="27135" y="9490"/>
                  </a:lnTo>
                  <a:lnTo>
                    <a:pt x="26752" y="8314"/>
                  </a:lnTo>
                  <a:lnTo>
                    <a:pt x="24478" y="5948"/>
                  </a:lnTo>
                  <a:lnTo>
                    <a:pt x="22826" y="4626"/>
                  </a:lnTo>
                  <a:lnTo>
                    <a:pt x="20778" y="3952"/>
                  </a:lnTo>
                  <a:lnTo>
                    <a:pt x="18993" y="2987"/>
                  </a:lnTo>
                  <a:lnTo>
                    <a:pt x="17909" y="2392"/>
                  </a:lnTo>
                  <a:lnTo>
                    <a:pt x="17394" y="1282"/>
                  </a:lnTo>
                  <a:lnTo>
                    <a:pt x="17368" y="634"/>
                  </a:lnTo>
                  <a:lnTo>
                    <a:pt x="16812" y="0"/>
                  </a:lnTo>
                  <a:lnTo>
                    <a:pt x="15980" y="66"/>
                  </a:lnTo>
                  <a:lnTo>
                    <a:pt x="14592" y="952"/>
                  </a:lnTo>
                  <a:lnTo>
                    <a:pt x="12887" y="1705"/>
                  </a:lnTo>
                  <a:lnTo>
                    <a:pt x="12596" y="2260"/>
                  </a:lnTo>
                  <a:lnTo>
                    <a:pt x="13296" y="3569"/>
                  </a:lnTo>
                  <a:lnTo>
                    <a:pt x="13786" y="4401"/>
                  </a:lnTo>
                  <a:lnTo>
                    <a:pt x="13614" y="5181"/>
                  </a:lnTo>
                  <a:lnTo>
                    <a:pt x="13112" y="6186"/>
                  </a:lnTo>
                  <a:lnTo>
                    <a:pt x="9834" y="8406"/>
                  </a:lnTo>
                  <a:lnTo>
                    <a:pt x="9490" y="9186"/>
                  </a:lnTo>
                  <a:lnTo>
                    <a:pt x="10191" y="10429"/>
                  </a:lnTo>
                  <a:lnTo>
                    <a:pt x="9807" y="10997"/>
                  </a:lnTo>
                  <a:lnTo>
                    <a:pt x="7031" y="11816"/>
                  </a:lnTo>
                  <a:lnTo>
                    <a:pt x="4137" y="12609"/>
                  </a:lnTo>
                  <a:lnTo>
                    <a:pt x="3674" y="13825"/>
                  </a:lnTo>
                  <a:lnTo>
                    <a:pt x="2247" y="13680"/>
                  </a:lnTo>
                  <a:lnTo>
                    <a:pt x="529" y="13680"/>
                  </a:lnTo>
                  <a:lnTo>
                    <a:pt x="0" y="14433"/>
                  </a:lnTo>
                  <a:lnTo>
                    <a:pt x="872" y="15702"/>
                  </a:lnTo>
                  <a:lnTo>
                    <a:pt x="1480" y="17183"/>
                  </a:lnTo>
                  <a:lnTo>
                    <a:pt x="1137" y="19218"/>
                  </a:lnTo>
                  <a:lnTo>
                    <a:pt x="1004" y="19482"/>
                  </a:lnTo>
                  <a:lnTo>
                    <a:pt x="1916" y="20104"/>
                  </a:lnTo>
                  <a:lnTo>
                    <a:pt x="3899" y="22813"/>
                  </a:lnTo>
                  <a:lnTo>
                    <a:pt x="5247" y="25192"/>
                  </a:lnTo>
                  <a:lnTo>
                    <a:pt x="7732" y="26012"/>
                  </a:lnTo>
                  <a:lnTo>
                    <a:pt x="9133" y="26937"/>
                  </a:lnTo>
                  <a:lnTo>
                    <a:pt x="10957" y="28351"/>
                  </a:lnTo>
                  <a:lnTo>
                    <a:pt x="11869" y="29766"/>
                  </a:lnTo>
                  <a:lnTo>
                    <a:pt x="13257" y="34114"/>
                  </a:lnTo>
                  <a:lnTo>
                    <a:pt x="13508" y="36744"/>
                  </a:lnTo>
                  <a:lnTo>
                    <a:pt x="13204" y="37934"/>
                  </a:lnTo>
                  <a:lnTo>
                    <a:pt x="13495" y="38145"/>
                  </a:lnTo>
                  <a:lnTo>
                    <a:pt x="16165" y="38489"/>
                  </a:lnTo>
                  <a:lnTo>
                    <a:pt x="16826" y="37947"/>
                  </a:lnTo>
                  <a:lnTo>
                    <a:pt x="17222" y="37101"/>
                  </a:lnTo>
                  <a:lnTo>
                    <a:pt x="17235" y="33969"/>
                  </a:lnTo>
                  <a:lnTo>
                    <a:pt x="17791" y="32528"/>
                  </a:lnTo>
                  <a:lnTo>
                    <a:pt x="24082" y="29779"/>
                  </a:lnTo>
                  <a:lnTo>
                    <a:pt x="25959" y="29673"/>
                  </a:lnTo>
                  <a:lnTo>
                    <a:pt x="27452" y="30942"/>
                  </a:lnTo>
                  <a:lnTo>
                    <a:pt x="28642" y="31748"/>
                  </a:lnTo>
                  <a:lnTo>
                    <a:pt x="29329" y="31722"/>
                  </a:lnTo>
                  <a:lnTo>
                    <a:pt x="29541" y="30902"/>
                  </a:lnTo>
                  <a:lnTo>
                    <a:pt x="30241" y="29343"/>
                  </a:lnTo>
                  <a:lnTo>
                    <a:pt x="31510" y="28444"/>
                  </a:lnTo>
                  <a:lnTo>
                    <a:pt x="35369" y="27690"/>
                  </a:lnTo>
                  <a:lnTo>
                    <a:pt x="35409" y="27690"/>
                  </a:lnTo>
                  <a:lnTo>
                    <a:pt x="34881" y="26778"/>
                  </a:lnTo>
                  <a:lnTo>
                    <a:pt x="34312" y="25470"/>
                  </a:lnTo>
                  <a:lnTo>
                    <a:pt x="34537" y="24888"/>
                  </a:lnTo>
                  <a:lnTo>
                    <a:pt x="36295" y="23857"/>
                  </a:lnTo>
                  <a:lnTo>
                    <a:pt x="36453" y="22879"/>
                  </a:lnTo>
                  <a:lnTo>
                    <a:pt x="38753" y="18174"/>
                  </a:lnTo>
                  <a:lnTo>
                    <a:pt x="39163" y="1664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6" name="Volný tvar: obrazec 143">
              <a:extLst>
                <a:ext uri="{FF2B5EF4-FFF2-40B4-BE49-F238E27FC236}">
                  <a16:creationId xmlns:a16="http://schemas.microsoft.com/office/drawing/2014/main" id="{87EFE7DE-D996-FCC1-BEC0-127C61C88D09}"/>
                </a:ext>
              </a:extLst>
            </p:cNvPr>
            <p:cNvSpPr/>
            <p:nvPr/>
          </p:nvSpPr>
          <p:spPr>
            <a:xfrm>
              <a:off x="4382697" y="3238019"/>
              <a:ext cx="941064" cy="431723"/>
            </a:xfrm>
            <a:custGeom>
              <a:avLst/>
              <a:gdLst>
                <a:gd name="connsiteX0" fmla="*/ 94742 w 885075"/>
                <a:gd name="connsiteY0" fmla="*/ 287002 h 406038"/>
                <a:gd name="connsiteX1" fmla="*/ 94570 w 885075"/>
                <a:gd name="connsiteY1" fmla="*/ 283050 h 406038"/>
                <a:gd name="connsiteX2" fmla="*/ 95905 w 885075"/>
                <a:gd name="connsiteY2" fmla="*/ 281729 h 406038"/>
                <a:gd name="connsiteX3" fmla="*/ 95628 w 885075"/>
                <a:gd name="connsiteY3" fmla="*/ 281081 h 406038"/>
                <a:gd name="connsiteX4" fmla="*/ 94584 w 885075"/>
                <a:gd name="connsiteY4" fmla="*/ 281504 h 406038"/>
                <a:gd name="connsiteX5" fmla="*/ 93883 w 885075"/>
                <a:gd name="connsiteY5" fmla="*/ 282112 h 406038"/>
                <a:gd name="connsiteX6" fmla="*/ 93817 w 885075"/>
                <a:gd name="connsiteY6" fmla="*/ 287346 h 406038"/>
                <a:gd name="connsiteX7" fmla="*/ 96619 w 885075"/>
                <a:gd name="connsiteY7" fmla="*/ 290254 h 406038"/>
                <a:gd name="connsiteX8" fmla="*/ 97835 w 885075"/>
                <a:gd name="connsiteY8" fmla="*/ 290373 h 406038"/>
                <a:gd name="connsiteX9" fmla="*/ 98483 w 885075"/>
                <a:gd name="connsiteY9" fmla="*/ 289606 h 406038"/>
                <a:gd name="connsiteX10" fmla="*/ 96408 w 885075"/>
                <a:gd name="connsiteY10" fmla="*/ 288866 h 406038"/>
                <a:gd name="connsiteX11" fmla="*/ 94742 w 885075"/>
                <a:gd name="connsiteY11" fmla="*/ 287002 h 406038"/>
                <a:gd name="connsiteX12" fmla="*/ 99805 w 885075"/>
                <a:gd name="connsiteY12" fmla="*/ 281253 h 406038"/>
                <a:gd name="connsiteX13" fmla="*/ 99223 w 885075"/>
                <a:gd name="connsiteY13" fmla="*/ 282720 h 406038"/>
                <a:gd name="connsiteX14" fmla="*/ 100029 w 885075"/>
                <a:gd name="connsiteY14" fmla="*/ 286751 h 406038"/>
                <a:gd name="connsiteX15" fmla="*/ 100730 w 885075"/>
                <a:gd name="connsiteY15" fmla="*/ 286381 h 406038"/>
                <a:gd name="connsiteX16" fmla="*/ 101020 w 885075"/>
                <a:gd name="connsiteY16" fmla="*/ 285654 h 406038"/>
                <a:gd name="connsiteX17" fmla="*/ 100994 w 885075"/>
                <a:gd name="connsiteY17" fmla="*/ 281055 h 406038"/>
                <a:gd name="connsiteX18" fmla="*/ 99805 w 885075"/>
                <a:gd name="connsiteY18" fmla="*/ 281253 h 406038"/>
                <a:gd name="connsiteX19" fmla="*/ 151313 w 885075"/>
                <a:gd name="connsiteY19" fmla="*/ 272027 h 406038"/>
                <a:gd name="connsiteX20" fmla="*/ 151273 w 885075"/>
                <a:gd name="connsiteY20" fmla="*/ 270679 h 406038"/>
                <a:gd name="connsiteX21" fmla="*/ 150202 w 885075"/>
                <a:gd name="connsiteY21" fmla="*/ 269106 h 406038"/>
                <a:gd name="connsiteX22" fmla="*/ 149013 w 885075"/>
                <a:gd name="connsiteY22" fmla="*/ 268829 h 406038"/>
                <a:gd name="connsiteX23" fmla="*/ 148101 w 885075"/>
                <a:gd name="connsiteY23" fmla="*/ 270322 h 406038"/>
                <a:gd name="connsiteX24" fmla="*/ 149343 w 885075"/>
                <a:gd name="connsiteY24" fmla="*/ 271578 h 406038"/>
                <a:gd name="connsiteX25" fmla="*/ 150982 w 885075"/>
                <a:gd name="connsiteY25" fmla="*/ 272318 h 406038"/>
                <a:gd name="connsiteX26" fmla="*/ 151313 w 885075"/>
                <a:gd name="connsiteY26" fmla="*/ 272027 h 406038"/>
                <a:gd name="connsiteX27" fmla="*/ 883807 w 885075"/>
                <a:gd name="connsiteY27" fmla="*/ 168931 h 406038"/>
                <a:gd name="connsiteX28" fmla="*/ 881666 w 885075"/>
                <a:gd name="connsiteY28" fmla="*/ 167041 h 406038"/>
                <a:gd name="connsiteX29" fmla="*/ 879538 w 885075"/>
                <a:gd name="connsiteY29" fmla="*/ 166394 h 406038"/>
                <a:gd name="connsiteX30" fmla="*/ 877688 w 885075"/>
                <a:gd name="connsiteY30" fmla="*/ 165984 h 406038"/>
                <a:gd name="connsiteX31" fmla="*/ 875797 w 885075"/>
                <a:gd name="connsiteY31" fmla="*/ 165085 h 406038"/>
                <a:gd name="connsiteX32" fmla="*/ 874357 w 885075"/>
                <a:gd name="connsiteY32" fmla="*/ 164134 h 406038"/>
                <a:gd name="connsiteX33" fmla="*/ 869413 w 885075"/>
                <a:gd name="connsiteY33" fmla="*/ 159574 h 406038"/>
                <a:gd name="connsiteX34" fmla="*/ 866492 w 885075"/>
                <a:gd name="connsiteY34" fmla="*/ 157631 h 406038"/>
                <a:gd name="connsiteX35" fmla="*/ 864536 w 885075"/>
                <a:gd name="connsiteY35" fmla="*/ 157512 h 406038"/>
                <a:gd name="connsiteX36" fmla="*/ 863743 w 885075"/>
                <a:gd name="connsiteY36" fmla="*/ 156216 h 406038"/>
                <a:gd name="connsiteX37" fmla="*/ 864325 w 885075"/>
                <a:gd name="connsiteY37" fmla="*/ 154921 h 406038"/>
                <a:gd name="connsiteX38" fmla="*/ 865303 w 885075"/>
                <a:gd name="connsiteY38" fmla="*/ 153850 h 406038"/>
                <a:gd name="connsiteX39" fmla="*/ 864655 w 885075"/>
                <a:gd name="connsiteY39" fmla="*/ 152397 h 406038"/>
                <a:gd name="connsiteX40" fmla="*/ 863175 w 885075"/>
                <a:gd name="connsiteY40" fmla="*/ 151617 h 406038"/>
                <a:gd name="connsiteX41" fmla="*/ 861853 w 885075"/>
                <a:gd name="connsiteY41" fmla="*/ 151841 h 406038"/>
                <a:gd name="connsiteX42" fmla="*/ 860650 w 885075"/>
                <a:gd name="connsiteY42" fmla="*/ 153520 h 406038"/>
                <a:gd name="connsiteX43" fmla="*/ 859170 w 885075"/>
                <a:gd name="connsiteY43" fmla="*/ 155423 h 406038"/>
                <a:gd name="connsiteX44" fmla="*/ 857015 w 885075"/>
                <a:gd name="connsiteY44" fmla="*/ 156824 h 406038"/>
                <a:gd name="connsiteX45" fmla="*/ 856395 w 885075"/>
                <a:gd name="connsiteY45" fmla="*/ 157961 h 406038"/>
                <a:gd name="connsiteX46" fmla="*/ 855588 w 885075"/>
                <a:gd name="connsiteY46" fmla="*/ 159256 h 406038"/>
                <a:gd name="connsiteX47" fmla="*/ 853605 w 885075"/>
                <a:gd name="connsiteY47" fmla="*/ 159085 h 406038"/>
                <a:gd name="connsiteX48" fmla="*/ 852257 w 885075"/>
                <a:gd name="connsiteY48" fmla="*/ 159137 h 406038"/>
                <a:gd name="connsiteX49" fmla="*/ 851108 w 885075"/>
                <a:gd name="connsiteY49" fmla="*/ 159256 h 406038"/>
                <a:gd name="connsiteX50" fmla="*/ 849640 w 885075"/>
                <a:gd name="connsiteY50" fmla="*/ 157855 h 406038"/>
                <a:gd name="connsiteX51" fmla="*/ 848411 w 885075"/>
                <a:gd name="connsiteY51" fmla="*/ 157683 h 406038"/>
                <a:gd name="connsiteX52" fmla="*/ 839569 w 885075"/>
                <a:gd name="connsiteY52" fmla="*/ 156335 h 406038"/>
                <a:gd name="connsiteX53" fmla="*/ 836608 w 885075"/>
                <a:gd name="connsiteY53" fmla="*/ 155820 h 406038"/>
                <a:gd name="connsiteX54" fmla="*/ 835154 w 885075"/>
                <a:gd name="connsiteY54" fmla="*/ 156494 h 406038"/>
                <a:gd name="connsiteX55" fmla="*/ 833687 w 885075"/>
                <a:gd name="connsiteY55" fmla="*/ 156045 h 406038"/>
                <a:gd name="connsiteX56" fmla="*/ 832656 w 885075"/>
                <a:gd name="connsiteY56" fmla="*/ 154696 h 406038"/>
                <a:gd name="connsiteX57" fmla="*/ 830105 w 885075"/>
                <a:gd name="connsiteY57" fmla="*/ 152344 h 406038"/>
                <a:gd name="connsiteX58" fmla="*/ 828004 w 885075"/>
                <a:gd name="connsiteY58" fmla="*/ 150401 h 406038"/>
                <a:gd name="connsiteX59" fmla="*/ 825545 w 885075"/>
                <a:gd name="connsiteY59" fmla="*/ 148405 h 406038"/>
                <a:gd name="connsiteX60" fmla="*/ 824355 w 885075"/>
                <a:gd name="connsiteY60" fmla="*/ 146845 h 406038"/>
                <a:gd name="connsiteX61" fmla="*/ 824223 w 885075"/>
                <a:gd name="connsiteY61" fmla="*/ 145219 h 406038"/>
                <a:gd name="connsiteX62" fmla="*/ 823430 w 885075"/>
                <a:gd name="connsiteY62" fmla="*/ 143818 h 406038"/>
                <a:gd name="connsiteX63" fmla="*/ 821712 w 885075"/>
                <a:gd name="connsiteY63" fmla="*/ 143091 h 406038"/>
                <a:gd name="connsiteX64" fmla="*/ 819835 w 885075"/>
                <a:gd name="connsiteY64" fmla="*/ 142999 h 406038"/>
                <a:gd name="connsiteX65" fmla="*/ 813570 w 885075"/>
                <a:gd name="connsiteY65" fmla="*/ 139959 h 406038"/>
                <a:gd name="connsiteX66" fmla="*/ 811046 w 885075"/>
                <a:gd name="connsiteY66" fmla="*/ 139510 h 406038"/>
                <a:gd name="connsiteX67" fmla="*/ 808693 w 885075"/>
                <a:gd name="connsiteY67" fmla="*/ 138954 h 406038"/>
                <a:gd name="connsiteX68" fmla="*/ 807014 w 885075"/>
                <a:gd name="connsiteY68" fmla="*/ 138954 h 406038"/>
                <a:gd name="connsiteX69" fmla="*/ 805045 w 885075"/>
                <a:gd name="connsiteY69" fmla="*/ 137606 h 406038"/>
                <a:gd name="connsiteX70" fmla="*/ 801992 w 885075"/>
                <a:gd name="connsiteY70" fmla="*/ 133522 h 406038"/>
                <a:gd name="connsiteX71" fmla="*/ 800643 w 885075"/>
                <a:gd name="connsiteY71" fmla="*/ 131249 h 406038"/>
                <a:gd name="connsiteX72" fmla="*/ 798039 w 885075"/>
                <a:gd name="connsiteY72" fmla="*/ 128949 h 406038"/>
                <a:gd name="connsiteX73" fmla="*/ 795132 w 885075"/>
                <a:gd name="connsiteY73" fmla="*/ 126979 h 406038"/>
                <a:gd name="connsiteX74" fmla="*/ 792779 w 885075"/>
                <a:gd name="connsiteY74" fmla="*/ 124310 h 406038"/>
                <a:gd name="connsiteX75" fmla="*/ 790439 w 885075"/>
                <a:gd name="connsiteY75" fmla="*/ 123120 h 406038"/>
                <a:gd name="connsiteX76" fmla="*/ 786593 w 885075"/>
                <a:gd name="connsiteY76" fmla="*/ 121230 h 406038"/>
                <a:gd name="connsiteX77" fmla="*/ 783104 w 885075"/>
                <a:gd name="connsiteY77" fmla="*/ 119908 h 406038"/>
                <a:gd name="connsiteX78" fmla="*/ 777619 w 885075"/>
                <a:gd name="connsiteY78" fmla="*/ 118309 h 406038"/>
                <a:gd name="connsiteX79" fmla="*/ 775821 w 885075"/>
                <a:gd name="connsiteY79" fmla="*/ 118309 h 406038"/>
                <a:gd name="connsiteX80" fmla="*/ 773442 w 885075"/>
                <a:gd name="connsiteY80" fmla="*/ 118454 h 406038"/>
                <a:gd name="connsiteX81" fmla="*/ 772318 w 885075"/>
                <a:gd name="connsiteY81" fmla="*/ 119234 h 406038"/>
                <a:gd name="connsiteX82" fmla="*/ 771446 w 885075"/>
                <a:gd name="connsiteY82" fmla="*/ 120966 h 406038"/>
                <a:gd name="connsiteX83" fmla="*/ 769332 w 885075"/>
                <a:gd name="connsiteY83" fmla="*/ 121085 h 406038"/>
                <a:gd name="connsiteX84" fmla="*/ 765921 w 885075"/>
                <a:gd name="connsiteY84" fmla="*/ 121085 h 406038"/>
                <a:gd name="connsiteX85" fmla="*/ 765273 w 885075"/>
                <a:gd name="connsiteY85" fmla="*/ 121732 h 406038"/>
                <a:gd name="connsiteX86" fmla="*/ 765208 w 885075"/>
                <a:gd name="connsiteY86" fmla="*/ 122909 h 406038"/>
                <a:gd name="connsiteX87" fmla="*/ 764071 w 885075"/>
                <a:gd name="connsiteY87" fmla="*/ 124402 h 406038"/>
                <a:gd name="connsiteX88" fmla="*/ 762022 w 885075"/>
                <a:gd name="connsiteY88" fmla="*/ 125605 h 406038"/>
                <a:gd name="connsiteX89" fmla="*/ 758255 w 885075"/>
                <a:gd name="connsiteY89" fmla="*/ 125208 h 406038"/>
                <a:gd name="connsiteX90" fmla="*/ 756035 w 885075"/>
                <a:gd name="connsiteY90" fmla="*/ 125816 h 406038"/>
                <a:gd name="connsiteX91" fmla="*/ 753669 w 885075"/>
                <a:gd name="connsiteY91" fmla="*/ 126054 h 406038"/>
                <a:gd name="connsiteX92" fmla="*/ 749518 w 885075"/>
                <a:gd name="connsiteY92" fmla="*/ 124534 h 406038"/>
                <a:gd name="connsiteX93" fmla="*/ 745620 w 885075"/>
                <a:gd name="connsiteY93" fmla="*/ 124587 h 406038"/>
                <a:gd name="connsiteX94" fmla="*/ 743346 w 885075"/>
                <a:gd name="connsiteY94" fmla="*/ 125274 h 406038"/>
                <a:gd name="connsiteX95" fmla="*/ 739725 w 885075"/>
                <a:gd name="connsiteY95" fmla="*/ 125248 h 406038"/>
                <a:gd name="connsiteX96" fmla="*/ 738640 w 885075"/>
                <a:gd name="connsiteY96" fmla="*/ 124389 h 406038"/>
                <a:gd name="connsiteX97" fmla="*/ 738495 w 885075"/>
                <a:gd name="connsiteY97" fmla="*/ 122961 h 406038"/>
                <a:gd name="connsiteX98" fmla="*/ 737676 w 885075"/>
                <a:gd name="connsiteY98" fmla="*/ 121666 h 406038"/>
                <a:gd name="connsiteX99" fmla="*/ 736658 w 885075"/>
                <a:gd name="connsiteY99" fmla="*/ 120609 h 406038"/>
                <a:gd name="connsiteX100" fmla="*/ 735667 w 885075"/>
                <a:gd name="connsiteY100" fmla="*/ 119340 h 406038"/>
                <a:gd name="connsiteX101" fmla="*/ 734067 w 885075"/>
                <a:gd name="connsiteY101" fmla="*/ 119076 h 406038"/>
                <a:gd name="connsiteX102" fmla="*/ 730102 w 885075"/>
                <a:gd name="connsiteY102" fmla="*/ 119617 h 406038"/>
                <a:gd name="connsiteX103" fmla="*/ 728714 w 885075"/>
                <a:gd name="connsiteY103" fmla="*/ 119009 h 406038"/>
                <a:gd name="connsiteX104" fmla="*/ 728331 w 885075"/>
                <a:gd name="connsiteY104" fmla="*/ 117754 h 406038"/>
                <a:gd name="connsiteX105" fmla="*/ 728450 w 885075"/>
                <a:gd name="connsiteY105" fmla="*/ 116194 h 406038"/>
                <a:gd name="connsiteX106" fmla="*/ 728239 w 885075"/>
                <a:gd name="connsiteY106" fmla="*/ 114172 h 406038"/>
                <a:gd name="connsiteX107" fmla="*/ 727445 w 885075"/>
                <a:gd name="connsiteY107" fmla="*/ 112956 h 406038"/>
                <a:gd name="connsiteX108" fmla="*/ 725344 w 885075"/>
                <a:gd name="connsiteY108" fmla="*/ 113101 h 406038"/>
                <a:gd name="connsiteX109" fmla="*/ 723983 w 885075"/>
                <a:gd name="connsiteY109" fmla="*/ 112995 h 406038"/>
                <a:gd name="connsiteX110" fmla="*/ 722714 w 885075"/>
                <a:gd name="connsiteY110" fmla="*/ 111555 h 406038"/>
                <a:gd name="connsiteX111" fmla="*/ 721062 w 885075"/>
                <a:gd name="connsiteY111" fmla="*/ 110497 h 406038"/>
                <a:gd name="connsiteX112" fmla="*/ 719660 w 885075"/>
                <a:gd name="connsiteY112" fmla="*/ 110445 h 406038"/>
                <a:gd name="connsiteX113" fmla="*/ 717876 w 885075"/>
                <a:gd name="connsiteY113" fmla="*/ 110180 h 406038"/>
                <a:gd name="connsiteX114" fmla="*/ 716237 w 885075"/>
                <a:gd name="connsiteY114" fmla="*/ 110616 h 406038"/>
                <a:gd name="connsiteX115" fmla="*/ 715854 w 885075"/>
                <a:gd name="connsiteY115" fmla="*/ 112057 h 406038"/>
                <a:gd name="connsiteX116" fmla="*/ 714757 w 885075"/>
                <a:gd name="connsiteY116" fmla="*/ 112269 h 406038"/>
                <a:gd name="connsiteX117" fmla="*/ 713633 w 885075"/>
                <a:gd name="connsiteY117" fmla="*/ 112678 h 406038"/>
                <a:gd name="connsiteX118" fmla="*/ 712919 w 885075"/>
                <a:gd name="connsiteY118" fmla="*/ 113181 h 406038"/>
                <a:gd name="connsiteX119" fmla="*/ 712867 w 885075"/>
                <a:gd name="connsiteY119" fmla="*/ 114463 h 406038"/>
                <a:gd name="connsiteX120" fmla="*/ 713607 w 885075"/>
                <a:gd name="connsiteY120" fmla="*/ 115652 h 406038"/>
                <a:gd name="connsiteX121" fmla="*/ 715048 w 885075"/>
                <a:gd name="connsiteY121" fmla="*/ 118243 h 406038"/>
                <a:gd name="connsiteX122" fmla="*/ 714995 w 885075"/>
                <a:gd name="connsiteY122" fmla="*/ 119644 h 406038"/>
                <a:gd name="connsiteX123" fmla="*/ 713607 w 885075"/>
                <a:gd name="connsiteY123" fmla="*/ 120384 h 406038"/>
                <a:gd name="connsiteX124" fmla="*/ 711941 w 885075"/>
                <a:gd name="connsiteY124" fmla="*/ 120239 h 406038"/>
                <a:gd name="connsiteX125" fmla="*/ 711003 w 885075"/>
                <a:gd name="connsiteY125" fmla="*/ 120595 h 406038"/>
                <a:gd name="connsiteX126" fmla="*/ 709576 w 885075"/>
                <a:gd name="connsiteY126" fmla="*/ 122049 h 406038"/>
                <a:gd name="connsiteX127" fmla="*/ 708888 w 885075"/>
                <a:gd name="connsiteY127" fmla="*/ 122552 h 406038"/>
                <a:gd name="connsiteX128" fmla="*/ 708941 w 885075"/>
                <a:gd name="connsiteY128" fmla="*/ 123437 h 406038"/>
                <a:gd name="connsiteX129" fmla="*/ 709338 w 885075"/>
                <a:gd name="connsiteY129" fmla="*/ 124772 h 406038"/>
                <a:gd name="connsiteX130" fmla="*/ 707448 w 885075"/>
                <a:gd name="connsiteY130" fmla="*/ 124323 h 406038"/>
                <a:gd name="connsiteX131" fmla="*/ 702769 w 885075"/>
                <a:gd name="connsiteY131" fmla="*/ 119393 h 406038"/>
                <a:gd name="connsiteX132" fmla="*/ 697468 w 885075"/>
                <a:gd name="connsiteY132" fmla="*/ 113815 h 406038"/>
                <a:gd name="connsiteX133" fmla="*/ 691613 w 885075"/>
                <a:gd name="connsiteY133" fmla="*/ 107880 h 406038"/>
                <a:gd name="connsiteX134" fmla="*/ 688520 w 885075"/>
                <a:gd name="connsiteY134" fmla="*/ 104748 h 406038"/>
                <a:gd name="connsiteX135" fmla="*/ 677550 w 885075"/>
                <a:gd name="connsiteY135" fmla="*/ 94570 h 406038"/>
                <a:gd name="connsiteX136" fmla="*/ 672223 w 885075"/>
                <a:gd name="connsiteY136" fmla="*/ 89706 h 406038"/>
                <a:gd name="connsiteX137" fmla="*/ 663024 w 885075"/>
                <a:gd name="connsiteY137" fmla="*/ 81327 h 406038"/>
                <a:gd name="connsiteX138" fmla="*/ 654657 w 885075"/>
                <a:gd name="connsiteY138" fmla="*/ 73727 h 406038"/>
                <a:gd name="connsiteX139" fmla="*/ 645511 w 885075"/>
                <a:gd name="connsiteY139" fmla="*/ 65876 h 406038"/>
                <a:gd name="connsiteX140" fmla="*/ 640171 w 885075"/>
                <a:gd name="connsiteY140" fmla="*/ 61421 h 406038"/>
                <a:gd name="connsiteX141" fmla="*/ 634541 w 885075"/>
                <a:gd name="connsiteY141" fmla="*/ 56729 h 406038"/>
                <a:gd name="connsiteX142" fmla="*/ 632716 w 885075"/>
                <a:gd name="connsiteY142" fmla="*/ 55434 h 406038"/>
                <a:gd name="connsiteX143" fmla="*/ 630020 w 885075"/>
                <a:gd name="connsiteY143" fmla="*/ 53768 h 406038"/>
                <a:gd name="connsiteX144" fmla="*/ 623715 w 885075"/>
                <a:gd name="connsiteY144" fmla="*/ 50557 h 406038"/>
                <a:gd name="connsiteX145" fmla="*/ 614688 w 885075"/>
                <a:gd name="connsiteY145" fmla="*/ 45957 h 406038"/>
                <a:gd name="connsiteX146" fmla="*/ 606414 w 885075"/>
                <a:gd name="connsiteY146" fmla="*/ 41860 h 406038"/>
                <a:gd name="connsiteX147" fmla="*/ 599924 w 885075"/>
                <a:gd name="connsiteY147" fmla="*/ 38648 h 406038"/>
                <a:gd name="connsiteX148" fmla="*/ 598047 w 885075"/>
                <a:gd name="connsiteY148" fmla="*/ 37286 h 406038"/>
                <a:gd name="connsiteX149" fmla="*/ 597122 w 885075"/>
                <a:gd name="connsiteY149" fmla="*/ 36493 h 406038"/>
                <a:gd name="connsiteX150" fmla="*/ 596210 w 885075"/>
                <a:gd name="connsiteY150" fmla="*/ 35621 h 406038"/>
                <a:gd name="connsiteX151" fmla="*/ 594796 w 885075"/>
                <a:gd name="connsiteY151" fmla="*/ 34061 h 406038"/>
                <a:gd name="connsiteX152" fmla="*/ 594360 w 885075"/>
                <a:gd name="connsiteY152" fmla="*/ 33043 h 406038"/>
                <a:gd name="connsiteX153" fmla="*/ 599316 w 885075"/>
                <a:gd name="connsiteY153" fmla="*/ 33215 h 406038"/>
                <a:gd name="connsiteX154" fmla="*/ 599911 w 885075"/>
                <a:gd name="connsiteY154" fmla="*/ 32224 h 406038"/>
                <a:gd name="connsiteX155" fmla="*/ 600136 w 885075"/>
                <a:gd name="connsiteY155" fmla="*/ 28497 h 406038"/>
                <a:gd name="connsiteX156" fmla="*/ 599779 w 885075"/>
                <a:gd name="connsiteY156" fmla="*/ 25272 h 406038"/>
                <a:gd name="connsiteX157" fmla="*/ 598206 w 885075"/>
                <a:gd name="connsiteY157" fmla="*/ 25417 h 406038"/>
                <a:gd name="connsiteX158" fmla="*/ 595761 w 885075"/>
                <a:gd name="connsiteY158" fmla="*/ 26752 h 406038"/>
                <a:gd name="connsiteX159" fmla="*/ 594571 w 885075"/>
                <a:gd name="connsiteY159" fmla="*/ 27717 h 406038"/>
                <a:gd name="connsiteX160" fmla="*/ 593844 w 885075"/>
                <a:gd name="connsiteY160" fmla="*/ 28127 h 406038"/>
                <a:gd name="connsiteX161" fmla="*/ 589297 w 885075"/>
                <a:gd name="connsiteY161" fmla="*/ 28761 h 406038"/>
                <a:gd name="connsiteX162" fmla="*/ 587249 w 885075"/>
                <a:gd name="connsiteY162" fmla="*/ 30189 h 406038"/>
                <a:gd name="connsiteX163" fmla="*/ 582808 w 885075"/>
                <a:gd name="connsiteY163" fmla="*/ 32607 h 406038"/>
                <a:gd name="connsiteX164" fmla="*/ 579450 w 885075"/>
                <a:gd name="connsiteY164" fmla="*/ 34035 h 406038"/>
                <a:gd name="connsiteX165" fmla="*/ 578789 w 885075"/>
                <a:gd name="connsiteY165" fmla="*/ 34273 h 406038"/>
                <a:gd name="connsiteX166" fmla="*/ 574362 w 885075"/>
                <a:gd name="connsiteY166" fmla="*/ 34709 h 406038"/>
                <a:gd name="connsiteX167" fmla="*/ 573780 w 885075"/>
                <a:gd name="connsiteY167" fmla="*/ 35277 h 406038"/>
                <a:gd name="connsiteX168" fmla="*/ 574177 w 885075"/>
                <a:gd name="connsiteY168" fmla="*/ 36533 h 406038"/>
                <a:gd name="connsiteX169" fmla="*/ 574428 w 885075"/>
                <a:gd name="connsiteY169" fmla="*/ 37921 h 406038"/>
                <a:gd name="connsiteX170" fmla="*/ 571969 w 885075"/>
                <a:gd name="connsiteY170" fmla="*/ 39969 h 406038"/>
                <a:gd name="connsiteX171" fmla="*/ 569167 w 885075"/>
                <a:gd name="connsiteY171" fmla="*/ 41767 h 406038"/>
                <a:gd name="connsiteX172" fmla="*/ 567925 w 885075"/>
                <a:gd name="connsiteY172" fmla="*/ 41965 h 406038"/>
                <a:gd name="connsiteX173" fmla="*/ 565612 w 885075"/>
                <a:gd name="connsiteY173" fmla="*/ 41569 h 406038"/>
                <a:gd name="connsiteX174" fmla="*/ 564594 w 885075"/>
                <a:gd name="connsiteY174" fmla="*/ 41793 h 406038"/>
                <a:gd name="connsiteX175" fmla="*/ 562149 w 885075"/>
                <a:gd name="connsiteY175" fmla="*/ 43710 h 406038"/>
                <a:gd name="connsiteX176" fmla="*/ 558474 w 885075"/>
                <a:gd name="connsiteY176" fmla="*/ 46591 h 406038"/>
                <a:gd name="connsiteX177" fmla="*/ 558488 w 885075"/>
                <a:gd name="connsiteY177" fmla="*/ 47754 h 406038"/>
                <a:gd name="connsiteX178" fmla="*/ 559029 w 885075"/>
                <a:gd name="connsiteY178" fmla="*/ 49182 h 406038"/>
                <a:gd name="connsiteX179" fmla="*/ 558963 w 885075"/>
                <a:gd name="connsiteY179" fmla="*/ 50424 h 406038"/>
                <a:gd name="connsiteX180" fmla="*/ 558065 w 885075"/>
                <a:gd name="connsiteY180" fmla="*/ 50874 h 406038"/>
                <a:gd name="connsiteX181" fmla="*/ 556069 w 885075"/>
                <a:gd name="connsiteY181" fmla="*/ 49803 h 406038"/>
                <a:gd name="connsiteX182" fmla="*/ 554126 w 885075"/>
                <a:gd name="connsiteY182" fmla="*/ 48495 h 406038"/>
                <a:gd name="connsiteX183" fmla="*/ 550769 w 885075"/>
                <a:gd name="connsiteY183" fmla="*/ 47556 h 406038"/>
                <a:gd name="connsiteX184" fmla="*/ 546262 w 885075"/>
                <a:gd name="connsiteY184" fmla="*/ 47331 h 406038"/>
                <a:gd name="connsiteX185" fmla="*/ 543750 w 885075"/>
                <a:gd name="connsiteY185" fmla="*/ 47781 h 406038"/>
                <a:gd name="connsiteX186" fmla="*/ 542177 w 885075"/>
                <a:gd name="connsiteY186" fmla="*/ 48495 h 406038"/>
                <a:gd name="connsiteX187" fmla="*/ 539666 w 885075"/>
                <a:gd name="connsiteY187" fmla="*/ 51376 h 406038"/>
                <a:gd name="connsiteX188" fmla="*/ 538556 w 885075"/>
                <a:gd name="connsiteY188" fmla="*/ 51944 h 406038"/>
                <a:gd name="connsiteX189" fmla="*/ 537750 w 885075"/>
                <a:gd name="connsiteY189" fmla="*/ 51759 h 406038"/>
                <a:gd name="connsiteX190" fmla="*/ 536996 w 885075"/>
                <a:gd name="connsiteY190" fmla="*/ 50371 h 406038"/>
                <a:gd name="connsiteX191" fmla="*/ 535873 w 885075"/>
                <a:gd name="connsiteY191" fmla="*/ 49380 h 406038"/>
                <a:gd name="connsiteX192" fmla="*/ 534419 w 885075"/>
                <a:gd name="connsiteY192" fmla="*/ 47900 h 406038"/>
                <a:gd name="connsiteX193" fmla="*/ 533692 w 885075"/>
                <a:gd name="connsiteY193" fmla="*/ 44979 h 406038"/>
                <a:gd name="connsiteX194" fmla="*/ 534564 w 885075"/>
                <a:gd name="connsiteY194" fmla="*/ 42177 h 406038"/>
                <a:gd name="connsiteX195" fmla="*/ 537221 w 885075"/>
                <a:gd name="connsiteY195" fmla="*/ 40657 h 406038"/>
                <a:gd name="connsiteX196" fmla="*/ 539190 w 885075"/>
                <a:gd name="connsiteY196" fmla="*/ 39018 h 406038"/>
                <a:gd name="connsiteX197" fmla="*/ 539243 w 885075"/>
                <a:gd name="connsiteY197" fmla="*/ 37233 h 406038"/>
                <a:gd name="connsiteX198" fmla="*/ 538688 w 885075"/>
                <a:gd name="connsiteY198" fmla="*/ 35991 h 406038"/>
                <a:gd name="connsiteX199" fmla="*/ 537498 w 885075"/>
                <a:gd name="connsiteY199" fmla="*/ 35423 h 406038"/>
                <a:gd name="connsiteX200" fmla="*/ 536441 w 885075"/>
                <a:gd name="connsiteY200" fmla="*/ 35317 h 406038"/>
                <a:gd name="connsiteX201" fmla="*/ 536097 w 885075"/>
                <a:gd name="connsiteY201" fmla="*/ 35912 h 406038"/>
                <a:gd name="connsiteX202" fmla="*/ 534815 w 885075"/>
                <a:gd name="connsiteY202" fmla="*/ 37128 h 406038"/>
                <a:gd name="connsiteX203" fmla="*/ 532581 w 885075"/>
                <a:gd name="connsiteY203" fmla="*/ 38106 h 406038"/>
                <a:gd name="connsiteX204" fmla="*/ 530467 w 885075"/>
                <a:gd name="connsiteY204" fmla="*/ 38304 h 406038"/>
                <a:gd name="connsiteX205" fmla="*/ 529462 w 885075"/>
                <a:gd name="connsiteY205" fmla="*/ 38238 h 406038"/>
                <a:gd name="connsiteX206" fmla="*/ 526898 w 885075"/>
                <a:gd name="connsiteY206" fmla="*/ 37617 h 406038"/>
                <a:gd name="connsiteX207" fmla="*/ 521241 w 885075"/>
                <a:gd name="connsiteY207" fmla="*/ 34233 h 406038"/>
                <a:gd name="connsiteX208" fmla="*/ 517421 w 885075"/>
                <a:gd name="connsiteY208" fmla="*/ 33770 h 406038"/>
                <a:gd name="connsiteX209" fmla="*/ 514817 w 885075"/>
                <a:gd name="connsiteY209" fmla="*/ 33506 h 406038"/>
                <a:gd name="connsiteX210" fmla="*/ 514117 w 885075"/>
                <a:gd name="connsiteY210" fmla="*/ 33850 h 406038"/>
                <a:gd name="connsiteX211" fmla="*/ 514064 w 885075"/>
                <a:gd name="connsiteY211" fmla="*/ 34682 h 406038"/>
                <a:gd name="connsiteX212" fmla="*/ 514659 w 885075"/>
                <a:gd name="connsiteY212" fmla="*/ 35594 h 406038"/>
                <a:gd name="connsiteX213" fmla="*/ 515505 w 885075"/>
                <a:gd name="connsiteY213" fmla="*/ 36493 h 406038"/>
                <a:gd name="connsiteX214" fmla="*/ 515505 w 885075"/>
                <a:gd name="connsiteY214" fmla="*/ 37220 h 406038"/>
                <a:gd name="connsiteX215" fmla="*/ 514553 w 885075"/>
                <a:gd name="connsiteY215" fmla="*/ 37762 h 406038"/>
                <a:gd name="connsiteX216" fmla="*/ 513152 w 885075"/>
                <a:gd name="connsiteY216" fmla="*/ 38674 h 406038"/>
                <a:gd name="connsiteX217" fmla="*/ 512028 w 885075"/>
                <a:gd name="connsiteY217" fmla="*/ 38066 h 406038"/>
                <a:gd name="connsiteX218" fmla="*/ 510641 w 885075"/>
                <a:gd name="connsiteY218" fmla="*/ 35674 h 406038"/>
                <a:gd name="connsiteX219" fmla="*/ 510006 w 885075"/>
                <a:gd name="connsiteY219" fmla="*/ 33810 h 406038"/>
                <a:gd name="connsiteX220" fmla="*/ 508182 w 885075"/>
                <a:gd name="connsiteY220" fmla="*/ 32250 h 406038"/>
                <a:gd name="connsiteX221" fmla="*/ 505962 w 885075"/>
                <a:gd name="connsiteY221" fmla="*/ 29818 h 406038"/>
                <a:gd name="connsiteX222" fmla="*/ 503662 w 885075"/>
                <a:gd name="connsiteY222" fmla="*/ 28391 h 406038"/>
                <a:gd name="connsiteX223" fmla="*/ 502155 w 885075"/>
                <a:gd name="connsiteY223" fmla="*/ 28854 h 406038"/>
                <a:gd name="connsiteX224" fmla="*/ 502129 w 885075"/>
                <a:gd name="connsiteY224" fmla="*/ 30902 h 406038"/>
                <a:gd name="connsiteX225" fmla="*/ 501124 w 885075"/>
                <a:gd name="connsiteY225" fmla="*/ 31603 h 406038"/>
                <a:gd name="connsiteX226" fmla="*/ 498507 w 885075"/>
                <a:gd name="connsiteY226" fmla="*/ 31180 h 406038"/>
                <a:gd name="connsiteX227" fmla="*/ 494555 w 885075"/>
                <a:gd name="connsiteY227" fmla="*/ 32343 h 406038"/>
                <a:gd name="connsiteX228" fmla="*/ 487603 w 885075"/>
                <a:gd name="connsiteY228" fmla="*/ 32872 h 406038"/>
                <a:gd name="connsiteX229" fmla="*/ 481946 w 885075"/>
                <a:gd name="connsiteY229" fmla="*/ 31431 h 406038"/>
                <a:gd name="connsiteX230" fmla="*/ 480597 w 885075"/>
                <a:gd name="connsiteY230" fmla="*/ 30136 h 406038"/>
                <a:gd name="connsiteX231" fmla="*/ 481615 w 885075"/>
                <a:gd name="connsiteY231" fmla="*/ 27360 h 406038"/>
                <a:gd name="connsiteX232" fmla="*/ 480822 w 885075"/>
                <a:gd name="connsiteY232" fmla="*/ 24915 h 406038"/>
                <a:gd name="connsiteX233" fmla="*/ 479950 w 885075"/>
                <a:gd name="connsiteY233" fmla="*/ 22694 h 406038"/>
                <a:gd name="connsiteX234" fmla="*/ 479871 w 885075"/>
                <a:gd name="connsiteY234" fmla="*/ 21069 h 406038"/>
                <a:gd name="connsiteX235" fmla="*/ 477425 w 885075"/>
                <a:gd name="connsiteY235" fmla="*/ 17976 h 406038"/>
                <a:gd name="connsiteX236" fmla="*/ 472165 w 885075"/>
                <a:gd name="connsiteY236" fmla="*/ 11697 h 406038"/>
                <a:gd name="connsiteX237" fmla="*/ 468609 w 885075"/>
                <a:gd name="connsiteY237" fmla="*/ 6966 h 406038"/>
                <a:gd name="connsiteX238" fmla="*/ 464724 w 885075"/>
                <a:gd name="connsiteY238" fmla="*/ 3423 h 406038"/>
                <a:gd name="connsiteX239" fmla="*/ 463177 w 885075"/>
                <a:gd name="connsiteY239" fmla="*/ 2247 h 406038"/>
                <a:gd name="connsiteX240" fmla="*/ 458181 w 885075"/>
                <a:gd name="connsiteY240" fmla="*/ 2855 h 406038"/>
                <a:gd name="connsiteX241" fmla="*/ 457044 w 885075"/>
                <a:gd name="connsiteY241" fmla="*/ 3635 h 406038"/>
                <a:gd name="connsiteX242" fmla="*/ 456515 w 885075"/>
                <a:gd name="connsiteY242" fmla="*/ 4719 h 406038"/>
                <a:gd name="connsiteX243" fmla="*/ 455194 w 885075"/>
                <a:gd name="connsiteY243" fmla="*/ 5485 h 406038"/>
                <a:gd name="connsiteX244" fmla="*/ 453105 w 885075"/>
                <a:gd name="connsiteY244" fmla="*/ 6054 h 406038"/>
                <a:gd name="connsiteX245" fmla="*/ 450977 w 885075"/>
                <a:gd name="connsiteY245" fmla="*/ 5670 h 406038"/>
                <a:gd name="connsiteX246" fmla="*/ 448545 w 885075"/>
                <a:gd name="connsiteY246" fmla="*/ 5076 h 406038"/>
                <a:gd name="connsiteX247" fmla="*/ 445743 w 885075"/>
                <a:gd name="connsiteY247" fmla="*/ 3833 h 406038"/>
                <a:gd name="connsiteX248" fmla="*/ 442399 w 885075"/>
                <a:gd name="connsiteY248" fmla="*/ 2194 h 406038"/>
                <a:gd name="connsiteX249" fmla="*/ 436755 w 885075"/>
                <a:gd name="connsiteY249" fmla="*/ 872 h 406038"/>
                <a:gd name="connsiteX250" fmla="*/ 431482 w 885075"/>
                <a:gd name="connsiteY250" fmla="*/ 449 h 406038"/>
                <a:gd name="connsiteX251" fmla="*/ 425706 w 885075"/>
                <a:gd name="connsiteY251" fmla="*/ 0 h 406038"/>
                <a:gd name="connsiteX252" fmla="*/ 423234 w 885075"/>
                <a:gd name="connsiteY252" fmla="*/ 833 h 406038"/>
                <a:gd name="connsiteX253" fmla="*/ 421040 w 885075"/>
                <a:gd name="connsiteY253" fmla="*/ 2154 h 406038"/>
                <a:gd name="connsiteX254" fmla="*/ 418172 w 885075"/>
                <a:gd name="connsiteY254" fmla="*/ 4917 h 406038"/>
                <a:gd name="connsiteX255" fmla="*/ 416480 w 885075"/>
                <a:gd name="connsiteY255" fmla="*/ 5194 h 406038"/>
                <a:gd name="connsiteX256" fmla="*/ 413718 w 885075"/>
                <a:gd name="connsiteY256" fmla="*/ 5406 h 406038"/>
                <a:gd name="connsiteX257" fmla="*/ 411986 w 885075"/>
                <a:gd name="connsiteY257" fmla="*/ 6093 h 406038"/>
                <a:gd name="connsiteX258" fmla="*/ 412845 w 885075"/>
                <a:gd name="connsiteY258" fmla="*/ 7309 h 406038"/>
                <a:gd name="connsiteX259" fmla="*/ 413863 w 885075"/>
                <a:gd name="connsiteY259" fmla="*/ 8988 h 406038"/>
                <a:gd name="connsiteX260" fmla="*/ 413638 w 885075"/>
                <a:gd name="connsiteY260" fmla="*/ 10310 h 406038"/>
                <a:gd name="connsiteX261" fmla="*/ 412779 w 885075"/>
                <a:gd name="connsiteY261" fmla="*/ 11010 h 406038"/>
                <a:gd name="connsiteX262" fmla="*/ 411246 w 885075"/>
                <a:gd name="connsiteY262" fmla="*/ 11473 h 406038"/>
                <a:gd name="connsiteX263" fmla="*/ 408510 w 885075"/>
                <a:gd name="connsiteY263" fmla="*/ 11631 h 406038"/>
                <a:gd name="connsiteX264" fmla="*/ 406316 w 885075"/>
                <a:gd name="connsiteY264" fmla="*/ 11896 h 406038"/>
                <a:gd name="connsiteX265" fmla="*/ 404175 w 885075"/>
                <a:gd name="connsiteY265" fmla="*/ 13799 h 406038"/>
                <a:gd name="connsiteX266" fmla="*/ 399998 w 885075"/>
                <a:gd name="connsiteY266" fmla="*/ 14275 h 406038"/>
                <a:gd name="connsiteX267" fmla="*/ 395504 w 885075"/>
                <a:gd name="connsiteY267" fmla="*/ 14962 h 406038"/>
                <a:gd name="connsiteX268" fmla="*/ 392583 w 885075"/>
                <a:gd name="connsiteY268" fmla="*/ 16046 h 406038"/>
                <a:gd name="connsiteX269" fmla="*/ 385895 w 885075"/>
                <a:gd name="connsiteY269" fmla="*/ 17381 h 406038"/>
                <a:gd name="connsiteX270" fmla="*/ 381956 w 885075"/>
                <a:gd name="connsiteY270" fmla="*/ 17976 h 406038"/>
                <a:gd name="connsiteX271" fmla="*/ 375467 w 885075"/>
                <a:gd name="connsiteY271" fmla="*/ 19258 h 406038"/>
                <a:gd name="connsiteX272" fmla="*/ 369941 w 885075"/>
                <a:gd name="connsiteY272" fmla="*/ 19469 h 406038"/>
                <a:gd name="connsiteX273" fmla="*/ 368778 w 885075"/>
                <a:gd name="connsiteY273" fmla="*/ 18570 h 406038"/>
                <a:gd name="connsiteX274" fmla="*/ 365170 w 885075"/>
                <a:gd name="connsiteY274" fmla="*/ 20566 h 406038"/>
                <a:gd name="connsiteX275" fmla="*/ 360306 w 885075"/>
                <a:gd name="connsiteY275" fmla="*/ 20447 h 406038"/>
                <a:gd name="connsiteX276" fmla="*/ 359698 w 885075"/>
                <a:gd name="connsiteY276" fmla="*/ 21254 h 406038"/>
                <a:gd name="connsiteX277" fmla="*/ 358799 w 885075"/>
                <a:gd name="connsiteY277" fmla="*/ 22020 h 406038"/>
                <a:gd name="connsiteX278" fmla="*/ 357623 w 885075"/>
                <a:gd name="connsiteY278" fmla="*/ 22364 h 406038"/>
                <a:gd name="connsiteX279" fmla="*/ 356315 w 885075"/>
                <a:gd name="connsiteY279" fmla="*/ 23315 h 406038"/>
                <a:gd name="connsiteX280" fmla="*/ 356076 w 885075"/>
                <a:gd name="connsiteY280" fmla="*/ 25325 h 406038"/>
                <a:gd name="connsiteX281" fmla="*/ 356076 w 885075"/>
                <a:gd name="connsiteY281" fmla="*/ 27373 h 406038"/>
                <a:gd name="connsiteX282" fmla="*/ 354847 w 885075"/>
                <a:gd name="connsiteY282" fmla="*/ 28021 h 406038"/>
                <a:gd name="connsiteX283" fmla="*/ 352640 w 885075"/>
                <a:gd name="connsiteY283" fmla="*/ 27254 h 406038"/>
                <a:gd name="connsiteX284" fmla="*/ 350948 w 885075"/>
                <a:gd name="connsiteY284" fmla="*/ 26514 h 406038"/>
                <a:gd name="connsiteX285" fmla="*/ 348741 w 885075"/>
                <a:gd name="connsiteY285" fmla="*/ 27267 h 406038"/>
                <a:gd name="connsiteX286" fmla="*/ 345555 w 885075"/>
                <a:gd name="connsiteY286" fmla="*/ 27704 h 406038"/>
                <a:gd name="connsiteX287" fmla="*/ 342846 w 885075"/>
                <a:gd name="connsiteY287" fmla="*/ 27439 h 406038"/>
                <a:gd name="connsiteX288" fmla="*/ 341299 w 885075"/>
                <a:gd name="connsiteY288" fmla="*/ 26845 h 406038"/>
                <a:gd name="connsiteX289" fmla="*/ 336158 w 885075"/>
                <a:gd name="connsiteY289" fmla="*/ 27823 h 406038"/>
                <a:gd name="connsiteX290" fmla="*/ 333699 w 885075"/>
                <a:gd name="connsiteY290" fmla="*/ 29012 h 406038"/>
                <a:gd name="connsiteX291" fmla="*/ 333382 w 885075"/>
                <a:gd name="connsiteY291" fmla="*/ 29633 h 406038"/>
                <a:gd name="connsiteX292" fmla="*/ 332801 w 885075"/>
                <a:gd name="connsiteY292" fmla="*/ 29977 h 406038"/>
                <a:gd name="connsiteX293" fmla="*/ 329787 w 885075"/>
                <a:gd name="connsiteY293" fmla="*/ 30797 h 406038"/>
                <a:gd name="connsiteX294" fmla="*/ 327064 w 885075"/>
                <a:gd name="connsiteY294" fmla="*/ 30572 h 406038"/>
                <a:gd name="connsiteX295" fmla="*/ 326668 w 885075"/>
                <a:gd name="connsiteY295" fmla="*/ 30625 h 406038"/>
                <a:gd name="connsiteX296" fmla="*/ 324355 w 885075"/>
                <a:gd name="connsiteY296" fmla="*/ 31193 h 406038"/>
                <a:gd name="connsiteX297" fmla="*/ 321169 w 885075"/>
                <a:gd name="connsiteY297" fmla="*/ 32224 h 406038"/>
                <a:gd name="connsiteX298" fmla="*/ 318750 w 885075"/>
                <a:gd name="connsiteY298" fmla="*/ 32568 h 406038"/>
                <a:gd name="connsiteX299" fmla="*/ 316623 w 885075"/>
                <a:gd name="connsiteY299" fmla="*/ 32554 h 406038"/>
                <a:gd name="connsiteX300" fmla="*/ 315552 w 885075"/>
                <a:gd name="connsiteY300" fmla="*/ 33400 h 406038"/>
                <a:gd name="connsiteX301" fmla="*/ 314746 w 885075"/>
                <a:gd name="connsiteY301" fmla="*/ 34312 h 406038"/>
                <a:gd name="connsiteX302" fmla="*/ 305797 w 885075"/>
                <a:gd name="connsiteY302" fmla="*/ 35277 h 406038"/>
                <a:gd name="connsiteX303" fmla="*/ 305084 w 885075"/>
                <a:gd name="connsiteY303" fmla="*/ 35938 h 406038"/>
                <a:gd name="connsiteX304" fmla="*/ 303484 w 885075"/>
                <a:gd name="connsiteY304" fmla="*/ 36771 h 406038"/>
                <a:gd name="connsiteX305" fmla="*/ 293941 w 885075"/>
                <a:gd name="connsiteY305" fmla="*/ 37048 h 406038"/>
                <a:gd name="connsiteX306" fmla="*/ 293347 w 885075"/>
                <a:gd name="connsiteY306" fmla="*/ 37656 h 406038"/>
                <a:gd name="connsiteX307" fmla="*/ 293215 w 885075"/>
                <a:gd name="connsiteY307" fmla="*/ 38344 h 406038"/>
                <a:gd name="connsiteX308" fmla="*/ 292091 w 885075"/>
                <a:gd name="connsiteY308" fmla="*/ 38555 h 406038"/>
                <a:gd name="connsiteX309" fmla="*/ 284729 w 885075"/>
                <a:gd name="connsiteY309" fmla="*/ 37260 h 406038"/>
                <a:gd name="connsiteX310" fmla="*/ 278702 w 885075"/>
                <a:gd name="connsiteY310" fmla="*/ 35806 h 406038"/>
                <a:gd name="connsiteX311" fmla="*/ 276798 w 885075"/>
                <a:gd name="connsiteY311" fmla="*/ 36599 h 406038"/>
                <a:gd name="connsiteX312" fmla="*/ 275437 w 885075"/>
                <a:gd name="connsiteY312" fmla="*/ 38093 h 406038"/>
                <a:gd name="connsiteX313" fmla="*/ 275490 w 885075"/>
                <a:gd name="connsiteY313" fmla="*/ 40273 h 406038"/>
                <a:gd name="connsiteX314" fmla="*/ 276085 w 885075"/>
                <a:gd name="connsiteY314" fmla="*/ 42137 h 406038"/>
                <a:gd name="connsiteX315" fmla="*/ 276587 w 885075"/>
                <a:gd name="connsiteY315" fmla="*/ 43736 h 406038"/>
                <a:gd name="connsiteX316" fmla="*/ 276124 w 885075"/>
                <a:gd name="connsiteY316" fmla="*/ 44886 h 406038"/>
                <a:gd name="connsiteX317" fmla="*/ 274724 w 885075"/>
                <a:gd name="connsiteY317" fmla="*/ 46314 h 406038"/>
                <a:gd name="connsiteX318" fmla="*/ 274895 w 885075"/>
                <a:gd name="connsiteY318" fmla="*/ 47265 h 406038"/>
                <a:gd name="connsiteX319" fmla="*/ 277737 w 885075"/>
                <a:gd name="connsiteY319" fmla="*/ 48296 h 406038"/>
                <a:gd name="connsiteX320" fmla="*/ 281160 w 885075"/>
                <a:gd name="connsiteY320" fmla="*/ 49155 h 406038"/>
                <a:gd name="connsiteX321" fmla="*/ 282905 w 885075"/>
                <a:gd name="connsiteY321" fmla="*/ 48772 h 406038"/>
                <a:gd name="connsiteX322" fmla="*/ 284280 w 885075"/>
                <a:gd name="connsiteY322" fmla="*/ 48177 h 406038"/>
                <a:gd name="connsiteX323" fmla="*/ 285694 w 885075"/>
                <a:gd name="connsiteY323" fmla="*/ 48362 h 406038"/>
                <a:gd name="connsiteX324" fmla="*/ 286857 w 885075"/>
                <a:gd name="connsiteY324" fmla="*/ 49050 h 406038"/>
                <a:gd name="connsiteX325" fmla="*/ 287452 w 885075"/>
                <a:gd name="connsiteY325" fmla="*/ 49882 h 406038"/>
                <a:gd name="connsiteX326" fmla="*/ 287465 w 885075"/>
                <a:gd name="connsiteY326" fmla="*/ 50464 h 406038"/>
                <a:gd name="connsiteX327" fmla="*/ 287016 w 885075"/>
                <a:gd name="connsiteY327" fmla="*/ 50913 h 406038"/>
                <a:gd name="connsiteX328" fmla="*/ 285205 w 885075"/>
                <a:gd name="connsiteY328" fmla="*/ 51693 h 406038"/>
                <a:gd name="connsiteX329" fmla="*/ 283236 w 885075"/>
                <a:gd name="connsiteY329" fmla="*/ 51429 h 406038"/>
                <a:gd name="connsiteX330" fmla="*/ 281663 w 885075"/>
                <a:gd name="connsiteY330" fmla="*/ 51958 h 406038"/>
                <a:gd name="connsiteX331" fmla="*/ 281094 w 885075"/>
                <a:gd name="connsiteY331" fmla="*/ 53028 h 406038"/>
                <a:gd name="connsiteX332" fmla="*/ 281187 w 885075"/>
                <a:gd name="connsiteY332" fmla="*/ 54892 h 406038"/>
                <a:gd name="connsiteX333" fmla="*/ 282376 w 885075"/>
                <a:gd name="connsiteY333" fmla="*/ 56227 h 406038"/>
                <a:gd name="connsiteX334" fmla="*/ 284835 w 885075"/>
                <a:gd name="connsiteY334" fmla="*/ 56544 h 406038"/>
                <a:gd name="connsiteX335" fmla="*/ 287795 w 885075"/>
                <a:gd name="connsiteY335" fmla="*/ 57509 h 406038"/>
                <a:gd name="connsiteX336" fmla="*/ 290888 w 885075"/>
                <a:gd name="connsiteY336" fmla="*/ 57958 h 406038"/>
                <a:gd name="connsiteX337" fmla="*/ 292606 w 885075"/>
                <a:gd name="connsiteY337" fmla="*/ 57800 h 406038"/>
                <a:gd name="connsiteX338" fmla="*/ 295316 w 885075"/>
                <a:gd name="connsiteY338" fmla="*/ 59267 h 406038"/>
                <a:gd name="connsiteX339" fmla="*/ 301132 w 885075"/>
                <a:gd name="connsiteY339" fmla="*/ 61051 h 406038"/>
                <a:gd name="connsiteX340" fmla="*/ 302969 w 885075"/>
                <a:gd name="connsiteY340" fmla="*/ 62413 h 406038"/>
                <a:gd name="connsiteX341" fmla="*/ 303445 w 885075"/>
                <a:gd name="connsiteY341" fmla="*/ 63814 h 406038"/>
                <a:gd name="connsiteX342" fmla="*/ 302811 w 885075"/>
                <a:gd name="connsiteY342" fmla="*/ 64871 h 406038"/>
                <a:gd name="connsiteX343" fmla="*/ 301674 w 885075"/>
                <a:gd name="connsiteY343" fmla="*/ 65479 h 406038"/>
                <a:gd name="connsiteX344" fmla="*/ 299757 w 885075"/>
                <a:gd name="connsiteY344" fmla="*/ 65149 h 406038"/>
                <a:gd name="connsiteX345" fmla="*/ 296056 w 885075"/>
                <a:gd name="connsiteY345" fmla="*/ 64792 h 406038"/>
                <a:gd name="connsiteX346" fmla="*/ 292038 w 885075"/>
                <a:gd name="connsiteY346" fmla="*/ 64541 h 406038"/>
                <a:gd name="connsiteX347" fmla="*/ 289078 w 885075"/>
                <a:gd name="connsiteY347" fmla="*/ 64065 h 406038"/>
                <a:gd name="connsiteX348" fmla="*/ 285033 w 885075"/>
                <a:gd name="connsiteY348" fmla="*/ 64250 h 406038"/>
                <a:gd name="connsiteX349" fmla="*/ 281795 w 885075"/>
                <a:gd name="connsiteY349" fmla="*/ 64699 h 406038"/>
                <a:gd name="connsiteX350" fmla="*/ 281253 w 885075"/>
                <a:gd name="connsiteY350" fmla="*/ 65757 h 406038"/>
                <a:gd name="connsiteX351" fmla="*/ 280552 w 885075"/>
                <a:gd name="connsiteY351" fmla="*/ 67726 h 406038"/>
                <a:gd name="connsiteX352" fmla="*/ 279799 w 885075"/>
                <a:gd name="connsiteY352" fmla="*/ 68823 h 406038"/>
                <a:gd name="connsiteX353" fmla="*/ 278490 w 885075"/>
                <a:gd name="connsiteY353" fmla="*/ 70832 h 406038"/>
                <a:gd name="connsiteX354" fmla="*/ 278464 w 885075"/>
                <a:gd name="connsiteY354" fmla="*/ 72696 h 406038"/>
                <a:gd name="connsiteX355" fmla="*/ 280328 w 885075"/>
                <a:gd name="connsiteY355" fmla="*/ 75551 h 406038"/>
                <a:gd name="connsiteX356" fmla="*/ 285126 w 885075"/>
                <a:gd name="connsiteY356" fmla="*/ 80282 h 406038"/>
                <a:gd name="connsiteX357" fmla="*/ 285919 w 885075"/>
                <a:gd name="connsiteY357" fmla="*/ 81842 h 406038"/>
                <a:gd name="connsiteX358" fmla="*/ 285165 w 885075"/>
                <a:gd name="connsiteY358" fmla="*/ 83362 h 406038"/>
                <a:gd name="connsiteX359" fmla="*/ 283222 w 885075"/>
                <a:gd name="connsiteY359" fmla="*/ 84644 h 406038"/>
                <a:gd name="connsiteX360" fmla="*/ 280526 w 885075"/>
                <a:gd name="connsiteY360" fmla="*/ 86878 h 406038"/>
                <a:gd name="connsiteX361" fmla="*/ 276918 w 885075"/>
                <a:gd name="connsiteY361" fmla="*/ 86997 h 406038"/>
                <a:gd name="connsiteX362" fmla="*/ 275503 w 885075"/>
                <a:gd name="connsiteY362" fmla="*/ 87565 h 406038"/>
                <a:gd name="connsiteX363" fmla="*/ 272225 w 885075"/>
                <a:gd name="connsiteY363" fmla="*/ 90301 h 406038"/>
                <a:gd name="connsiteX364" fmla="*/ 269014 w 885075"/>
                <a:gd name="connsiteY364" fmla="*/ 91610 h 406038"/>
                <a:gd name="connsiteX365" fmla="*/ 268604 w 885075"/>
                <a:gd name="connsiteY365" fmla="*/ 92773 h 406038"/>
                <a:gd name="connsiteX366" fmla="*/ 269741 w 885075"/>
                <a:gd name="connsiteY366" fmla="*/ 93923 h 406038"/>
                <a:gd name="connsiteX367" fmla="*/ 274737 w 885075"/>
                <a:gd name="connsiteY367" fmla="*/ 95443 h 406038"/>
                <a:gd name="connsiteX368" fmla="*/ 277512 w 885075"/>
                <a:gd name="connsiteY368" fmla="*/ 97108 h 406038"/>
                <a:gd name="connsiteX369" fmla="*/ 278728 w 885075"/>
                <a:gd name="connsiteY369" fmla="*/ 98985 h 406038"/>
                <a:gd name="connsiteX370" fmla="*/ 280143 w 885075"/>
                <a:gd name="connsiteY370" fmla="*/ 100413 h 406038"/>
                <a:gd name="connsiteX371" fmla="*/ 283963 w 885075"/>
                <a:gd name="connsiteY371" fmla="*/ 101338 h 406038"/>
                <a:gd name="connsiteX372" fmla="*/ 291946 w 885075"/>
                <a:gd name="connsiteY372" fmla="*/ 103505 h 406038"/>
                <a:gd name="connsiteX373" fmla="*/ 292435 w 885075"/>
                <a:gd name="connsiteY373" fmla="*/ 103730 h 406038"/>
                <a:gd name="connsiteX374" fmla="*/ 293188 w 885075"/>
                <a:gd name="connsiteY374" fmla="*/ 104721 h 406038"/>
                <a:gd name="connsiteX375" fmla="*/ 301053 w 885075"/>
                <a:gd name="connsiteY375" fmla="*/ 106096 h 406038"/>
                <a:gd name="connsiteX376" fmla="*/ 302308 w 885075"/>
                <a:gd name="connsiteY376" fmla="*/ 106836 h 406038"/>
                <a:gd name="connsiteX377" fmla="*/ 306115 w 885075"/>
                <a:gd name="connsiteY377" fmla="*/ 109281 h 406038"/>
                <a:gd name="connsiteX378" fmla="*/ 307529 w 885075"/>
                <a:gd name="connsiteY378" fmla="*/ 111859 h 406038"/>
                <a:gd name="connsiteX379" fmla="*/ 306710 w 885075"/>
                <a:gd name="connsiteY379" fmla="*/ 114383 h 406038"/>
                <a:gd name="connsiteX380" fmla="*/ 306868 w 885075"/>
                <a:gd name="connsiteY380" fmla="*/ 118388 h 406038"/>
                <a:gd name="connsiteX381" fmla="*/ 306260 w 885075"/>
                <a:gd name="connsiteY381" fmla="*/ 121904 h 406038"/>
                <a:gd name="connsiteX382" fmla="*/ 303432 w 885075"/>
                <a:gd name="connsiteY382" fmla="*/ 124257 h 406038"/>
                <a:gd name="connsiteX383" fmla="*/ 297920 w 885075"/>
                <a:gd name="connsiteY383" fmla="*/ 126424 h 406038"/>
                <a:gd name="connsiteX384" fmla="*/ 291602 w 885075"/>
                <a:gd name="connsiteY384" fmla="*/ 127297 h 406038"/>
                <a:gd name="connsiteX385" fmla="*/ 288760 w 885075"/>
                <a:gd name="connsiteY385" fmla="*/ 127151 h 406038"/>
                <a:gd name="connsiteX386" fmla="*/ 286884 w 885075"/>
                <a:gd name="connsiteY386" fmla="*/ 126874 h 406038"/>
                <a:gd name="connsiteX387" fmla="*/ 283738 w 885075"/>
                <a:gd name="connsiteY387" fmla="*/ 126186 h 406038"/>
                <a:gd name="connsiteX388" fmla="*/ 281054 w 885075"/>
                <a:gd name="connsiteY388" fmla="*/ 124402 h 406038"/>
                <a:gd name="connsiteX389" fmla="*/ 278953 w 885075"/>
                <a:gd name="connsiteY389" fmla="*/ 122644 h 406038"/>
                <a:gd name="connsiteX390" fmla="*/ 277671 w 885075"/>
                <a:gd name="connsiteY390" fmla="*/ 122208 h 406038"/>
                <a:gd name="connsiteX391" fmla="*/ 276600 w 885075"/>
                <a:gd name="connsiteY391" fmla="*/ 122499 h 406038"/>
                <a:gd name="connsiteX392" fmla="*/ 275834 w 885075"/>
                <a:gd name="connsiteY392" fmla="*/ 123609 h 406038"/>
                <a:gd name="connsiteX393" fmla="*/ 275212 w 885075"/>
                <a:gd name="connsiteY393" fmla="*/ 126583 h 406038"/>
                <a:gd name="connsiteX394" fmla="*/ 274406 w 885075"/>
                <a:gd name="connsiteY394" fmla="*/ 129530 h 406038"/>
                <a:gd name="connsiteX395" fmla="*/ 273375 w 885075"/>
                <a:gd name="connsiteY395" fmla="*/ 130575 h 406038"/>
                <a:gd name="connsiteX396" fmla="*/ 268842 w 885075"/>
                <a:gd name="connsiteY396" fmla="*/ 131976 h 406038"/>
                <a:gd name="connsiteX397" fmla="*/ 268154 w 885075"/>
                <a:gd name="connsiteY397" fmla="*/ 131473 h 406038"/>
                <a:gd name="connsiteX398" fmla="*/ 268181 w 885075"/>
                <a:gd name="connsiteY398" fmla="*/ 129517 h 406038"/>
                <a:gd name="connsiteX399" fmla="*/ 267401 w 885075"/>
                <a:gd name="connsiteY399" fmla="*/ 128936 h 406038"/>
                <a:gd name="connsiteX400" fmla="*/ 266357 w 885075"/>
                <a:gd name="connsiteY400" fmla="*/ 128500 h 406038"/>
                <a:gd name="connsiteX401" fmla="*/ 260079 w 885075"/>
                <a:gd name="connsiteY401" fmla="*/ 127746 h 406038"/>
                <a:gd name="connsiteX402" fmla="*/ 257633 w 885075"/>
                <a:gd name="connsiteY402" fmla="*/ 127191 h 406038"/>
                <a:gd name="connsiteX403" fmla="*/ 255862 w 885075"/>
                <a:gd name="connsiteY403" fmla="*/ 126979 h 406038"/>
                <a:gd name="connsiteX404" fmla="*/ 253549 w 885075"/>
                <a:gd name="connsiteY404" fmla="*/ 126477 h 406038"/>
                <a:gd name="connsiteX405" fmla="*/ 251725 w 885075"/>
                <a:gd name="connsiteY405" fmla="*/ 125314 h 406038"/>
                <a:gd name="connsiteX406" fmla="*/ 247522 w 885075"/>
                <a:gd name="connsiteY406" fmla="*/ 121732 h 406038"/>
                <a:gd name="connsiteX407" fmla="*/ 244231 w 885075"/>
                <a:gd name="connsiteY407" fmla="*/ 118930 h 406038"/>
                <a:gd name="connsiteX408" fmla="*/ 239486 w 885075"/>
                <a:gd name="connsiteY408" fmla="*/ 116406 h 406038"/>
                <a:gd name="connsiteX409" fmla="*/ 235679 w 885075"/>
                <a:gd name="connsiteY409" fmla="*/ 115917 h 406038"/>
                <a:gd name="connsiteX410" fmla="*/ 235454 w 885075"/>
                <a:gd name="connsiteY410" fmla="*/ 116181 h 406038"/>
                <a:gd name="connsiteX411" fmla="*/ 232692 w 885075"/>
                <a:gd name="connsiteY411" fmla="*/ 116273 h 406038"/>
                <a:gd name="connsiteX412" fmla="*/ 228093 w 885075"/>
                <a:gd name="connsiteY412" fmla="*/ 115652 h 406038"/>
                <a:gd name="connsiteX413" fmla="*/ 227894 w 885075"/>
                <a:gd name="connsiteY413" fmla="*/ 115718 h 406038"/>
                <a:gd name="connsiteX414" fmla="*/ 226823 w 885075"/>
                <a:gd name="connsiteY414" fmla="*/ 116868 h 406038"/>
                <a:gd name="connsiteX415" fmla="*/ 226282 w 885075"/>
                <a:gd name="connsiteY415" fmla="*/ 118666 h 406038"/>
                <a:gd name="connsiteX416" fmla="*/ 225330 w 885075"/>
                <a:gd name="connsiteY416" fmla="*/ 120186 h 406038"/>
                <a:gd name="connsiteX417" fmla="*/ 223480 w 885075"/>
                <a:gd name="connsiteY417" fmla="*/ 120992 h 406038"/>
                <a:gd name="connsiteX418" fmla="*/ 221034 w 885075"/>
                <a:gd name="connsiteY418" fmla="*/ 121177 h 406038"/>
                <a:gd name="connsiteX419" fmla="*/ 217823 w 885075"/>
                <a:gd name="connsiteY419" fmla="*/ 119604 h 406038"/>
                <a:gd name="connsiteX420" fmla="*/ 214293 w 885075"/>
                <a:gd name="connsiteY420" fmla="*/ 117159 h 406038"/>
                <a:gd name="connsiteX421" fmla="*/ 210487 w 885075"/>
                <a:gd name="connsiteY421" fmla="*/ 116366 h 406038"/>
                <a:gd name="connsiteX422" fmla="*/ 207143 w 885075"/>
                <a:gd name="connsiteY422" fmla="*/ 116908 h 406038"/>
                <a:gd name="connsiteX423" fmla="*/ 205967 w 885075"/>
                <a:gd name="connsiteY423" fmla="*/ 117291 h 406038"/>
                <a:gd name="connsiteX424" fmla="*/ 202676 w 885075"/>
                <a:gd name="connsiteY424" fmla="*/ 118679 h 406038"/>
                <a:gd name="connsiteX425" fmla="*/ 201354 w 885075"/>
                <a:gd name="connsiteY425" fmla="*/ 118031 h 406038"/>
                <a:gd name="connsiteX426" fmla="*/ 199622 w 885075"/>
                <a:gd name="connsiteY426" fmla="*/ 117622 h 406038"/>
                <a:gd name="connsiteX427" fmla="*/ 196648 w 885075"/>
                <a:gd name="connsiteY427" fmla="*/ 119895 h 406038"/>
                <a:gd name="connsiteX428" fmla="*/ 193384 w 885075"/>
                <a:gd name="connsiteY428" fmla="*/ 122393 h 406038"/>
                <a:gd name="connsiteX429" fmla="*/ 193014 w 885075"/>
                <a:gd name="connsiteY429" fmla="*/ 124257 h 406038"/>
                <a:gd name="connsiteX430" fmla="*/ 192273 w 885075"/>
                <a:gd name="connsiteY430" fmla="*/ 125975 h 406038"/>
                <a:gd name="connsiteX431" fmla="*/ 190093 w 885075"/>
                <a:gd name="connsiteY431" fmla="*/ 127601 h 406038"/>
                <a:gd name="connsiteX432" fmla="*/ 187621 w 885075"/>
                <a:gd name="connsiteY432" fmla="*/ 129015 h 406038"/>
                <a:gd name="connsiteX433" fmla="*/ 185347 w 885075"/>
                <a:gd name="connsiteY433" fmla="*/ 129544 h 406038"/>
                <a:gd name="connsiteX434" fmla="*/ 182109 w 885075"/>
                <a:gd name="connsiteY434" fmla="*/ 129028 h 406038"/>
                <a:gd name="connsiteX435" fmla="*/ 177761 w 885075"/>
                <a:gd name="connsiteY435" fmla="*/ 127297 h 406038"/>
                <a:gd name="connsiteX436" fmla="*/ 173637 w 885075"/>
                <a:gd name="connsiteY436" fmla="*/ 125129 h 406038"/>
                <a:gd name="connsiteX437" fmla="*/ 168892 w 885075"/>
                <a:gd name="connsiteY437" fmla="*/ 121719 h 406038"/>
                <a:gd name="connsiteX438" fmla="*/ 165244 w 885075"/>
                <a:gd name="connsiteY438" fmla="*/ 119763 h 406038"/>
                <a:gd name="connsiteX439" fmla="*/ 161820 w 885075"/>
                <a:gd name="connsiteY439" fmla="*/ 118216 h 406038"/>
                <a:gd name="connsiteX440" fmla="*/ 159891 w 885075"/>
                <a:gd name="connsiteY440" fmla="*/ 117846 h 406038"/>
                <a:gd name="connsiteX441" fmla="*/ 158556 w 885075"/>
                <a:gd name="connsiteY441" fmla="*/ 118428 h 406038"/>
                <a:gd name="connsiteX442" fmla="*/ 158278 w 885075"/>
                <a:gd name="connsiteY442" fmla="*/ 119631 h 406038"/>
                <a:gd name="connsiteX443" fmla="*/ 158939 w 885075"/>
                <a:gd name="connsiteY443" fmla="*/ 120582 h 406038"/>
                <a:gd name="connsiteX444" fmla="*/ 160023 w 885075"/>
                <a:gd name="connsiteY444" fmla="*/ 121441 h 406038"/>
                <a:gd name="connsiteX445" fmla="*/ 161384 w 885075"/>
                <a:gd name="connsiteY445" fmla="*/ 124138 h 406038"/>
                <a:gd name="connsiteX446" fmla="*/ 162468 w 885075"/>
                <a:gd name="connsiteY446" fmla="*/ 127442 h 406038"/>
                <a:gd name="connsiteX447" fmla="*/ 162640 w 885075"/>
                <a:gd name="connsiteY447" fmla="*/ 129319 h 406038"/>
                <a:gd name="connsiteX448" fmla="*/ 162058 w 885075"/>
                <a:gd name="connsiteY448" fmla="*/ 130442 h 406038"/>
                <a:gd name="connsiteX449" fmla="*/ 161279 w 885075"/>
                <a:gd name="connsiteY449" fmla="*/ 130852 h 406038"/>
                <a:gd name="connsiteX450" fmla="*/ 160419 w 885075"/>
                <a:gd name="connsiteY450" fmla="*/ 130707 h 406038"/>
                <a:gd name="connsiteX451" fmla="*/ 159137 w 885075"/>
                <a:gd name="connsiteY451" fmla="*/ 129544 h 406038"/>
                <a:gd name="connsiteX452" fmla="*/ 157921 w 885075"/>
                <a:gd name="connsiteY452" fmla="*/ 127085 h 406038"/>
                <a:gd name="connsiteX453" fmla="*/ 156732 w 885075"/>
                <a:gd name="connsiteY453" fmla="*/ 124177 h 406038"/>
                <a:gd name="connsiteX454" fmla="*/ 153163 w 885075"/>
                <a:gd name="connsiteY454" fmla="*/ 120529 h 406038"/>
                <a:gd name="connsiteX455" fmla="*/ 150308 w 885075"/>
                <a:gd name="connsiteY455" fmla="*/ 118309 h 406038"/>
                <a:gd name="connsiteX456" fmla="*/ 148894 w 885075"/>
                <a:gd name="connsiteY456" fmla="*/ 117080 h 406038"/>
                <a:gd name="connsiteX457" fmla="*/ 146277 w 885075"/>
                <a:gd name="connsiteY457" fmla="*/ 115057 h 406038"/>
                <a:gd name="connsiteX458" fmla="*/ 144149 w 885075"/>
                <a:gd name="connsiteY458" fmla="*/ 113802 h 406038"/>
                <a:gd name="connsiteX459" fmla="*/ 139919 w 885075"/>
                <a:gd name="connsiteY459" fmla="*/ 112374 h 406038"/>
                <a:gd name="connsiteX460" fmla="*/ 137765 w 885075"/>
                <a:gd name="connsiteY460" fmla="*/ 111343 h 406038"/>
                <a:gd name="connsiteX461" fmla="*/ 133469 w 885075"/>
                <a:gd name="connsiteY461" fmla="*/ 107325 h 406038"/>
                <a:gd name="connsiteX462" fmla="*/ 131315 w 885075"/>
                <a:gd name="connsiteY462" fmla="*/ 106096 h 406038"/>
                <a:gd name="connsiteX463" fmla="*/ 128684 w 885075"/>
                <a:gd name="connsiteY463" fmla="*/ 105065 h 406038"/>
                <a:gd name="connsiteX464" fmla="*/ 126662 w 885075"/>
                <a:gd name="connsiteY464" fmla="*/ 104761 h 406038"/>
                <a:gd name="connsiteX465" fmla="*/ 126292 w 885075"/>
                <a:gd name="connsiteY465" fmla="*/ 104999 h 406038"/>
                <a:gd name="connsiteX466" fmla="*/ 122380 w 885075"/>
                <a:gd name="connsiteY466" fmla="*/ 105581 h 406038"/>
                <a:gd name="connsiteX467" fmla="*/ 119445 w 885075"/>
                <a:gd name="connsiteY467" fmla="*/ 105488 h 406038"/>
                <a:gd name="connsiteX468" fmla="*/ 117502 w 885075"/>
                <a:gd name="connsiteY468" fmla="*/ 104735 h 406038"/>
                <a:gd name="connsiteX469" fmla="*/ 115652 w 885075"/>
                <a:gd name="connsiteY469" fmla="*/ 104642 h 406038"/>
                <a:gd name="connsiteX470" fmla="*/ 115507 w 885075"/>
                <a:gd name="connsiteY470" fmla="*/ 104629 h 406038"/>
                <a:gd name="connsiteX471" fmla="*/ 113643 w 885075"/>
                <a:gd name="connsiteY471" fmla="*/ 105131 h 406038"/>
                <a:gd name="connsiteX472" fmla="*/ 113260 w 885075"/>
                <a:gd name="connsiteY472" fmla="*/ 105105 h 406038"/>
                <a:gd name="connsiteX473" fmla="*/ 112255 w 885075"/>
                <a:gd name="connsiteY473" fmla="*/ 105078 h 406038"/>
                <a:gd name="connsiteX474" fmla="*/ 110445 w 885075"/>
                <a:gd name="connsiteY474" fmla="*/ 104246 h 406038"/>
                <a:gd name="connsiteX475" fmla="*/ 108330 w 885075"/>
                <a:gd name="connsiteY475" fmla="*/ 102012 h 406038"/>
                <a:gd name="connsiteX476" fmla="*/ 105779 w 885075"/>
                <a:gd name="connsiteY476" fmla="*/ 99646 h 406038"/>
                <a:gd name="connsiteX477" fmla="*/ 103201 w 885075"/>
                <a:gd name="connsiteY477" fmla="*/ 98879 h 406038"/>
                <a:gd name="connsiteX478" fmla="*/ 98906 w 885075"/>
                <a:gd name="connsiteY478" fmla="*/ 99871 h 406038"/>
                <a:gd name="connsiteX479" fmla="*/ 94729 w 885075"/>
                <a:gd name="connsiteY479" fmla="*/ 103082 h 406038"/>
                <a:gd name="connsiteX480" fmla="*/ 91623 w 885075"/>
                <a:gd name="connsiteY480" fmla="*/ 104986 h 406038"/>
                <a:gd name="connsiteX481" fmla="*/ 88728 w 885075"/>
                <a:gd name="connsiteY481" fmla="*/ 105039 h 406038"/>
                <a:gd name="connsiteX482" fmla="*/ 87142 w 885075"/>
                <a:gd name="connsiteY482" fmla="*/ 105329 h 406038"/>
                <a:gd name="connsiteX483" fmla="*/ 86019 w 885075"/>
                <a:gd name="connsiteY483" fmla="*/ 105224 h 406038"/>
                <a:gd name="connsiteX484" fmla="*/ 84948 w 885075"/>
                <a:gd name="connsiteY484" fmla="*/ 104629 h 406038"/>
                <a:gd name="connsiteX485" fmla="*/ 84446 w 885075"/>
                <a:gd name="connsiteY485" fmla="*/ 103466 h 406038"/>
                <a:gd name="connsiteX486" fmla="*/ 83653 w 885075"/>
                <a:gd name="connsiteY486" fmla="*/ 101985 h 406038"/>
                <a:gd name="connsiteX487" fmla="*/ 81036 w 885075"/>
                <a:gd name="connsiteY487" fmla="*/ 100545 h 406038"/>
                <a:gd name="connsiteX488" fmla="*/ 77692 w 885075"/>
                <a:gd name="connsiteY488" fmla="*/ 99619 h 406038"/>
                <a:gd name="connsiteX489" fmla="*/ 74546 w 885075"/>
                <a:gd name="connsiteY489" fmla="*/ 98602 h 406038"/>
                <a:gd name="connsiteX490" fmla="*/ 72590 w 885075"/>
                <a:gd name="connsiteY490" fmla="*/ 98337 h 406038"/>
                <a:gd name="connsiteX491" fmla="*/ 72127 w 885075"/>
                <a:gd name="connsiteY491" fmla="*/ 99805 h 406038"/>
                <a:gd name="connsiteX492" fmla="*/ 70277 w 885075"/>
                <a:gd name="connsiteY492" fmla="*/ 102144 h 406038"/>
                <a:gd name="connsiteX493" fmla="*/ 68070 w 885075"/>
                <a:gd name="connsiteY493" fmla="*/ 104417 h 406038"/>
                <a:gd name="connsiteX494" fmla="*/ 65439 w 885075"/>
                <a:gd name="connsiteY494" fmla="*/ 108105 h 406038"/>
                <a:gd name="connsiteX495" fmla="*/ 64792 w 885075"/>
                <a:gd name="connsiteY495" fmla="*/ 109414 h 406038"/>
                <a:gd name="connsiteX496" fmla="*/ 63655 w 885075"/>
                <a:gd name="connsiteY496" fmla="*/ 110286 h 406038"/>
                <a:gd name="connsiteX497" fmla="*/ 60826 w 885075"/>
                <a:gd name="connsiteY497" fmla="*/ 111238 h 406038"/>
                <a:gd name="connsiteX498" fmla="*/ 57482 w 885075"/>
                <a:gd name="connsiteY498" fmla="*/ 112797 h 406038"/>
                <a:gd name="connsiteX499" fmla="*/ 55526 w 885075"/>
                <a:gd name="connsiteY499" fmla="*/ 114582 h 406038"/>
                <a:gd name="connsiteX500" fmla="*/ 52354 w 885075"/>
                <a:gd name="connsiteY500" fmla="*/ 115388 h 406038"/>
                <a:gd name="connsiteX501" fmla="*/ 48851 w 885075"/>
                <a:gd name="connsiteY501" fmla="*/ 115903 h 406038"/>
                <a:gd name="connsiteX502" fmla="*/ 47622 w 885075"/>
                <a:gd name="connsiteY502" fmla="*/ 117450 h 406038"/>
                <a:gd name="connsiteX503" fmla="*/ 47212 w 885075"/>
                <a:gd name="connsiteY503" fmla="*/ 119961 h 406038"/>
                <a:gd name="connsiteX504" fmla="*/ 46499 w 885075"/>
                <a:gd name="connsiteY504" fmla="*/ 122221 h 406038"/>
                <a:gd name="connsiteX505" fmla="*/ 41542 w 885075"/>
                <a:gd name="connsiteY505" fmla="*/ 125645 h 406038"/>
                <a:gd name="connsiteX506" fmla="*/ 38899 w 885075"/>
                <a:gd name="connsiteY506" fmla="*/ 127865 h 406038"/>
                <a:gd name="connsiteX507" fmla="*/ 36876 w 885075"/>
                <a:gd name="connsiteY507" fmla="*/ 129041 h 406038"/>
                <a:gd name="connsiteX508" fmla="*/ 35251 w 885075"/>
                <a:gd name="connsiteY508" fmla="*/ 128896 h 406038"/>
                <a:gd name="connsiteX509" fmla="*/ 33453 w 885075"/>
                <a:gd name="connsiteY509" fmla="*/ 128539 h 406038"/>
                <a:gd name="connsiteX510" fmla="*/ 32845 w 885075"/>
                <a:gd name="connsiteY510" fmla="*/ 128737 h 406038"/>
                <a:gd name="connsiteX511" fmla="*/ 34088 w 885075"/>
                <a:gd name="connsiteY511" fmla="*/ 130442 h 406038"/>
                <a:gd name="connsiteX512" fmla="*/ 35978 w 885075"/>
                <a:gd name="connsiteY512" fmla="*/ 135822 h 406038"/>
                <a:gd name="connsiteX513" fmla="*/ 37762 w 885075"/>
                <a:gd name="connsiteY513" fmla="*/ 139258 h 406038"/>
                <a:gd name="connsiteX514" fmla="*/ 38938 w 885075"/>
                <a:gd name="connsiteY514" fmla="*/ 141228 h 406038"/>
                <a:gd name="connsiteX515" fmla="*/ 39983 w 885075"/>
                <a:gd name="connsiteY515" fmla="*/ 142774 h 406038"/>
                <a:gd name="connsiteX516" fmla="*/ 41027 w 885075"/>
                <a:gd name="connsiteY516" fmla="*/ 145153 h 406038"/>
                <a:gd name="connsiteX517" fmla="*/ 40604 w 885075"/>
                <a:gd name="connsiteY517" fmla="*/ 146541 h 406038"/>
                <a:gd name="connsiteX518" fmla="*/ 39692 w 885075"/>
                <a:gd name="connsiteY518" fmla="*/ 147480 h 406038"/>
                <a:gd name="connsiteX519" fmla="*/ 36546 w 885075"/>
                <a:gd name="connsiteY519" fmla="*/ 148947 h 406038"/>
                <a:gd name="connsiteX520" fmla="*/ 33215 w 885075"/>
                <a:gd name="connsiteY520" fmla="*/ 150216 h 406038"/>
                <a:gd name="connsiteX521" fmla="*/ 30889 w 885075"/>
                <a:gd name="connsiteY521" fmla="*/ 149396 h 406038"/>
                <a:gd name="connsiteX522" fmla="*/ 28087 w 885075"/>
                <a:gd name="connsiteY522" fmla="*/ 147374 h 406038"/>
                <a:gd name="connsiteX523" fmla="*/ 26924 w 885075"/>
                <a:gd name="connsiteY523" fmla="*/ 146330 h 406038"/>
                <a:gd name="connsiteX524" fmla="*/ 23619 w 885075"/>
                <a:gd name="connsiteY524" fmla="*/ 142946 h 406038"/>
                <a:gd name="connsiteX525" fmla="*/ 17976 w 885075"/>
                <a:gd name="connsiteY525" fmla="*/ 137778 h 406038"/>
                <a:gd name="connsiteX526" fmla="*/ 14328 w 885075"/>
                <a:gd name="connsiteY526" fmla="*/ 135161 h 406038"/>
                <a:gd name="connsiteX527" fmla="*/ 11829 w 885075"/>
                <a:gd name="connsiteY527" fmla="*/ 134183 h 406038"/>
                <a:gd name="connsiteX528" fmla="*/ 9820 w 885075"/>
                <a:gd name="connsiteY528" fmla="*/ 134474 h 406038"/>
                <a:gd name="connsiteX529" fmla="*/ 8459 w 885075"/>
                <a:gd name="connsiteY529" fmla="*/ 135703 h 406038"/>
                <a:gd name="connsiteX530" fmla="*/ 7534 w 885075"/>
                <a:gd name="connsiteY530" fmla="*/ 136800 h 406038"/>
                <a:gd name="connsiteX531" fmla="*/ 6701 w 885075"/>
                <a:gd name="connsiteY531" fmla="*/ 138016 h 406038"/>
                <a:gd name="connsiteX532" fmla="*/ 6331 w 885075"/>
                <a:gd name="connsiteY532" fmla="*/ 139549 h 406038"/>
                <a:gd name="connsiteX533" fmla="*/ 6820 w 885075"/>
                <a:gd name="connsiteY533" fmla="*/ 141664 h 406038"/>
                <a:gd name="connsiteX534" fmla="*/ 7217 w 885075"/>
                <a:gd name="connsiteY534" fmla="*/ 143898 h 406038"/>
                <a:gd name="connsiteX535" fmla="*/ 6516 w 885075"/>
                <a:gd name="connsiteY535" fmla="*/ 145484 h 406038"/>
                <a:gd name="connsiteX536" fmla="*/ 4282 w 885075"/>
                <a:gd name="connsiteY536" fmla="*/ 147176 h 406038"/>
                <a:gd name="connsiteX537" fmla="*/ 1771 w 885075"/>
                <a:gd name="connsiteY537" fmla="*/ 149542 h 406038"/>
                <a:gd name="connsiteX538" fmla="*/ 397 w 885075"/>
                <a:gd name="connsiteY538" fmla="*/ 153824 h 406038"/>
                <a:gd name="connsiteX539" fmla="*/ 0 w 885075"/>
                <a:gd name="connsiteY539" fmla="*/ 159177 h 406038"/>
                <a:gd name="connsiteX540" fmla="*/ 264 w 885075"/>
                <a:gd name="connsiteY540" fmla="*/ 162891 h 406038"/>
                <a:gd name="connsiteX541" fmla="*/ 1705 w 885075"/>
                <a:gd name="connsiteY541" fmla="*/ 164636 h 406038"/>
                <a:gd name="connsiteX542" fmla="*/ 4163 w 885075"/>
                <a:gd name="connsiteY542" fmla="*/ 166050 h 406038"/>
                <a:gd name="connsiteX543" fmla="*/ 5855 w 885075"/>
                <a:gd name="connsiteY543" fmla="*/ 167504 h 406038"/>
                <a:gd name="connsiteX544" fmla="*/ 6411 w 885075"/>
                <a:gd name="connsiteY544" fmla="*/ 168865 h 406038"/>
                <a:gd name="connsiteX545" fmla="*/ 6318 w 885075"/>
                <a:gd name="connsiteY545" fmla="*/ 170293 h 406038"/>
                <a:gd name="connsiteX546" fmla="*/ 5498 w 885075"/>
                <a:gd name="connsiteY546" fmla="*/ 171945 h 406038"/>
                <a:gd name="connsiteX547" fmla="*/ 3476 w 885075"/>
                <a:gd name="connsiteY547" fmla="*/ 173835 h 406038"/>
                <a:gd name="connsiteX548" fmla="*/ 1057 w 885075"/>
                <a:gd name="connsiteY548" fmla="*/ 178355 h 406038"/>
                <a:gd name="connsiteX549" fmla="*/ 211 w 885075"/>
                <a:gd name="connsiteY549" fmla="*/ 184753 h 406038"/>
                <a:gd name="connsiteX550" fmla="*/ 2181 w 885075"/>
                <a:gd name="connsiteY550" fmla="*/ 189220 h 406038"/>
                <a:gd name="connsiteX551" fmla="*/ 6847 w 885075"/>
                <a:gd name="connsiteY551" fmla="*/ 191665 h 406038"/>
                <a:gd name="connsiteX552" fmla="*/ 10363 w 885075"/>
                <a:gd name="connsiteY552" fmla="*/ 192749 h 406038"/>
                <a:gd name="connsiteX553" fmla="*/ 11949 w 885075"/>
                <a:gd name="connsiteY553" fmla="*/ 194190 h 406038"/>
                <a:gd name="connsiteX554" fmla="*/ 13680 w 885075"/>
                <a:gd name="connsiteY554" fmla="*/ 197111 h 406038"/>
                <a:gd name="connsiteX555" fmla="*/ 14063 w 885075"/>
                <a:gd name="connsiteY555" fmla="*/ 200058 h 406038"/>
                <a:gd name="connsiteX556" fmla="*/ 14037 w 885075"/>
                <a:gd name="connsiteY556" fmla="*/ 202054 h 406038"/>
                <a:gd name="connsiteX557" fmla="*/ 15226 w 885075"/>
                <a:gd name="connsiteY557" fmla="*/ 204010 h 406038"/>
                <a:gd name="connsiteX558" fmla="*/ 17222 w 885075"/>
                <a:gd name="connsiteY558" fmla="*/ 206337 h 406038"/>
                <a:gd name="connsiteX559" fmla="*/ 19469 w 885075"/>
                <a:gd name="connsiteY559" fmla="*/ 207764 h 406038"/>
                <a:gd name="connsiteX560" fmla="*/ 21412 w 885075"/>
                <a:gd name="connsiteY560" fmla="*/ 206998 h 406038"/>
                <a:gd name="connsiteX561" fmla="*/ 23315 w 885075"/>
                <a:gd name="connsiteY561" fmla="*/ 206019 h 406038"/>
                <a:gd name="connsiteX562" fmla="*/ 25985 w 885075"/>
                <a:gd name="connsiteY562" fmla="*/ 206403 h 406038"/>
                <a:gd name="connsiteX563" fmla="*/ 33493 w 885075"/>
                <a:gd name="connsiteY563" fmla="*/ 207209 h 406038"/>
                <a:gd name="connsiteX564" fmla="*/ 37432 w 885075"/>
                <a:gd name="connsiteY564" fmla="*/ 207632 h 406038"/>
                <a:gd name="connsiteX565" fmla="*/ 38872 w 885075"/>
                <a:gd name="connsiteY565" fmla="*/ 208650 h 406038"/>
                <a:gd name="connsiteX566" fmla="*/ 41886 w 885075"/>
                <a:gd name="connsiteY566" fmla="*/ 211928 h 406038"/>
                <a:gd name="connsiteX567" fmla="*/ 45613 w 885075"/>
                <a:gd name="connsiteY567" fmla="*/ 215615 h 406038"/>
                <a:gd name="connsiteX568" fmla="*/ 49393 w 885075"/>
                <a:gd name="connsiteY568" fmla="*/ 219356 h 406038"/>
                <a:gd name="connsiteX569" fmla="*/ 50768 w 885075"/>
                <a:gd name="connsiteY569" fmla="*/ 220982 h 406038"/>
                <a:gd name="connsiteX570" fmla="*/ 54125 w 885075"/>
                <a:gd name="connsiteY570" fmla="*/ 225449 h 406038"/>
                <a:gd name="connsiteX571" fmla="*/ 57482 w 885075"/>
                <a:gd name="connsiteY571" fmla="*/ 229467 h 406038"/>
                <a:gd name="connsiteX572" fmla="*/ 61250 w 885075"/>
                <a:gd name="connsiteY572" fmla="*/ 234450 h 406038"/>
                <a:gd name="connsiteX573" fmla="*/ 61302 w 885075"/>
                <a:gd name="connsiteY573" fmla="*/ 235798 h 406038"/>
                <a:gd name="connsiteX574" fmla="*/ 59928 w 885075"/>
                <a:gd name="connsiteY574" fmla="*/ 236367 h 406038"/>
                <a:gd name="connsiteX575" fmla="*/ 57522 w 885075"/>
                <a:gd name="connsiteY575" fmla="*/ 236234 h 406038"/>
                <a:gd name="connsiteX576" fmla="*/ 55553 w 885075"/>
                <a:gd name="connsiteY576" fmla="*/ 235507 h 406038"/>
                <a:gd name="connsiteX577" fmla="*/ 54416 w 885075"/>
                <a:gd name="connsiteY577" fmla="*/ 234900 h 406038"/>
                <a:gd name="connsiteX578" fmla="*/ 53451 w 885075"/>
                <a:gd name="connsiteY578" fmla="*/ 234701 h 406038"/>
                <a:gd name="connsiteX579" fmla="*/ 52460 w 885075"/>
                <a:gd name="connsiteY579" fmla="*/ 234939 h 406038"/>
                <a:gd name="connsiteX580" fmla="*/ 51693 w 885075"/>
                <a:gd name="connsiteY580" fmla="*/ 235574 h 406038"/>
                <a:gd name="connsiteX581" fmla="*/ 51521 w 885075"/>
                <a:gd name="connsiteY581" fmla="*/ 236565 h 406038"/>
                <a:gd name="connsiteX582" fmla="*/ 51931 w 885075"/>
                <a:gd name="connsiteY582" fmla="*/ 237913 h 406038"/>
                <a:gd name="connsiteX583" fmla="*/ 52870 w 885075"/>
                <a:gd name="connsiteY583" fmla="*/ 239142 h 406038"/>
                <a:gd name="connsiteX584" fmla="*/ 54006 w 885075"/>
                <a:gd name="connsiteY584" fmla="*/ 239935 h 406038"/>
                <a:gd name="connsiteX585" fmla="*/ 54601 w 885075"/>
                <a:gd name="connsiteY585" fmla="*/ 240226 h 406038"/>
                <a:gd name="connsiteX586" fmla="*/ 58540 w 885075"/>
                <a:gd name="connsiteY586" fmla="*/ 241839 h 406038"/>
                <a:gd name="connsiteX587" fmla="*/ 62981 w 885075"/>
                <a:gd name="connsiteY587" fmla="*/ 243649 h 406038"/>
                <a:gd name="connsiteX588" fmla="*/ 68466 w 885075"/>
                <a:gd name="connsiteY588" fmla="*/ 246227 h 406038"/>
                <a:gd name="connsiteX589" fmla="*/ 69589 w 885075"/>
                <a:gd name="connsiteY589" fmla="*/ 246544 h 406038"/>
                <a:gd name="connsiteX590" fmla="*/ 68744 w 885075"/>
                <a:gd name="connsiteY590" fmla="*/ 245209 h 406038"/>
                <a:gd name="connsiteX591" fmla="*/ 70250 w 885075"/>
                <a:gd name="connsiteY591" fmla="*/ 243795 h 406038"/>
                <a:gd name="connsiteX592" fmla="*/ 72088 w 885075"/>
                <a:gd name="connsiteY592" fmla="*/ 244535 h 406038"/>
                <a:gd name="connsiteX593" fmla="*/ 71295 w 885075"/>
                <a:gd name="connsiteY593" fmla="*/ 242460 h 406038"/>
                <a:gd name="connsiteX594" fmla="*/ 71189 w 885075"/>
                <a:gd name="connsiteY594" fmla="*/ 241535 h 406038"/>
                <a:gd name="connsiteX595" fmla="*/ 73079 w 885075"/>
                <a:gd name="connsiteY595" fmla="*/ 241032 h 406038"/>
                <a:gd name="connsiteX596" fmla="*/ 76304 w 885075"/>
                <a:gd name="connsiteY596" fmla="*/ 240808 h 406038"/>
                <a:gd name="connsiteX597" fmla="*/ 77229 w 885075"/>
                <a:gd name="connsiteY597" fmla="*/ 240186 h 406038"/>
                <a:gd name="connsiteX598" fmla="*/ 80071 w 885075"/>
                <a:gd name="connsiteY598" fmla="*/ 240081 h 406038"/>
                <a:gd name="connsiteX599" fmla="*/ 82728 w 885075"/>
                <a:gd name="connsiteY599" fmla="*/ 239420 h 406038"/>
                <a:gd name="connsiteX600" fmla="*/ 85041 w 885075"/>
                <a:gd name="connsiteY600" fmla="*/ 238349 h 406038"/>
                <a:gd name="connsiteX601" fmla="*/ 86957 w 885075"/>
                <a:gd name="connsiteY601" fmla="*/ 236631 h 406038"/>
                <a:gd name="connsiteX602" fmla="*/ 90949 w 885075"/>
                <a:gd name="connsiteY602" fmla="*/ 233908 h 406038"/>
                <a:gd name="connsiteX603" fmla="*/ 92984 w 885075"/>
                <a:gd name="connsiteY603" fmla="*/ 231569 h 406038"/>
                <a:gd name="connsiteX604" fmla="*/ 94134 w 885075"/>
                <a:gd name="connsiteY604" fmla="*/ 231476 h 406038"/>
                <a:gd name="connsiteX605" fmla="*/ 95429 w 885075"/>
                <a:gd name="connsiteY605" fmla="*/ 231741 h 406038"/>
                <a:gd name="connsiteX606" fmla="*/ 96580 w 885075"/>
                <a:gd name="connsiteY606" fmla="*/ 231489 h 406038"/>
                <a:gd name="connsiteX607" fmla="*/ 98417 w 885075"/>
                <a:gd name="connsiteY607" fmla="*/ 229930 h 406038"/>
                <a:gd name="connsiteX608" fmla="*/ 99514 w 885075"/>
                <a:gd name="connsiteY608" fmla="*/ 229573 h 406038"/>
                <a:gd name="connsiteX609" fmla="*/ 103162 w 885075"/>
                <a:gd name="connsiteY609" fmla="*/ 227114 h 406038"/>
                <a:gd name="connsiteX610" fmla="*/ 108475 w 885075"/>
                <a:gd name="connsiteY610" fmla="*/ 225198 h 406038"/>
                <a:gd name="connsiteX611" fmla="*/ 111039 w 885075"/>
                <a:gd name="connsiteY611" fmla="*/ 225555 h 406038"/>
                <a:gd name="connsiteX612" fmla="*/ 118586 w 885075"/>
                <a:gd name="connsiteY612" fmla="*/ 227418 h 406038"/>
                <a:gd name="connsiteX613" fmla="*/ 119419 w 885075"/>
                <a:gd name="connsiteY613" fmla="*/ 227749 h 406038"/>
                <a:gd name="connsiteX614" fmla="*/ 121983 w 885075"/>
                <a:gd name="connsiteY614" fmla="*/ 230075 h 406038"/>
                <a:gd name="connsiteX615" fmla="*/ 126636 w 885075"/>
                <a:gd name="connsiteY615" fmla="*/ 231146 h 406038"/>
                <a:gd name="connsiteX616" fmla="*/ 128050 w 885075"/>
                <a:gd name="connsiteY616" fmla="*/ 230948 h 406038"/>
                <a:gd name="connsiteX617" fmla="*/ 130046 w 885075"/>
                <a:gd name="connsiteY617" fmla="*/ 232666 h 406038"/>
                <a:gd name="connsiteX618" fmla="*/ 131275 w 885075"/>
                <a:gd name="connsiteY618" fmla="*/ 232970 h 406038"/>
                <a:gd name="connsiteX619" fmla="*/ 132332 w 885075"/>
                <a:gd name="connsiteY619" fmla="*/ 232666 h 406038"/>
                <a:gd name="connsiteX620" fmla="*/ 135372 w 885075"/>
                <a:gd name="connsiteY620" fmla="*/ 231133 h 406038"/>
                <a:gd name="connsiteX621" fmla="*/ 136205 w 885075"/>
                <a:gd name="connsiteY621" fmla="*/ 230379 h 406038"/>
                <a:gd name="connsiteX622" fmla="*/ 136747 w 885075"/>
                <a:gd name="connsiteY622" fmla="*/ 229229 h 406038"/>
                <a:gd name="connsiteX623" fmla="*/ 137976 w 885075"/>
                <a:gd name="connsiteY623" fmla="*/ 228489 h 406038"/>
                <a:gd name="connsiteX624" fmla="*/ 142470 w 885075"/>
                <a:gd name="connsiteY624" fmla="*/ 229414 h 406038"/>
                <a:gd name="connsiteX625" fmla="*/ 147757 w 885075"/>
                <a:gd name="connsiteY625" fmla="*/ 229494 h 406038"/>
                <a:gd name="connsiteX626" fmla="*/ 150731 w 885075"/>
                <a:gd name="connsiteY626" fmla="*/ 231185 h 406038"/>
                <a:gd name="connsiteX627" fmla="*/ 151709 w 885075"/>
                <a:gd name="connsiteY627" fmla="*/ 232203 h 406038"/>
                <a:gd name="connsiteX628" fmla="*/ 153877 w 885075"/>
                <a:gd name="connsiteY628" fmla="*/ 235349 h 406038"/>
                <a:gd name="connsiteX629" fmla="*/ 155027 w 885075"/>
                <a:gd name="connsiteY629" fmla="*/ 237371 h 406038"/>
                <a:gd name="connsiteX630" fmla="*/ 154538 w 885075"/>
                <a:gd name="connsiteY630" fmla="*/ 239050 h 406038"/>
                <a:gd name="connsiteX631" fmla="*/ 153692 w 885075"/>
                <a:gd name="connsiteY631" fmla="*/ 240728 h 406038"/>
                <a:gd name="connsiteX632" fmla="*/ 153784 w 885075"/>
                <a:gd name="connsiteY632" fmla="*/ 242724 h 406038"/>
                <a:gd name="connsiteX633" fmla="*/ 155132 w 885075"/>
                <a:gd name="connsiteY633" fmla="*/ 244416 h 406038"/>
                <a:gd name="connsiteX634" fmla="*/ 156996 w 885075"/>
                <a:gd name="connsiteY634" fmla="*/ 250549 h 406038"/>
                <a:gd name="connsiteX635" fmla="*/ 156190 w 885075"/>
                <a:gd name="connsiteY635" fmla="*/ 256721 h 406038"/>
                <a:gd name="connsiteX636" fmla="*/ 153837 w 885075"/>
                <a:gd name="connsiteY636" fmla="*/ 261916 h 406038"/>
                <a:gd name="connsiteX637" fmla="*/ 152476 w 885075"/>
                <a:gd name="connsiteY637" fmla="*/ 267613 h 406038"/>
                <a:gd name="connsiteX638" fmla="*/ 154326 w 885075"/>
                <a:gd name="connsiteY638" fmla="*/ 269701 h 406038"/>
                <a:gd name="connsiteX639" fmla="*/ 160367 w 885075"/>
                <a:gd name="connsiteY639" fmla="*/ 272159 h 406038"/>
                <a:gd name="connsiteX640" fmla="*/ 163354 w 885075"/>
                <a:gd name="connsiteY640" fmla="*/ 274234 h 406038"/>
                <a:gd name="connsiteX641" fmla="*/ 160776 w 885075"/>
                <a:gd name="connsiteY641" fmla="*/ 274909 h 406038"/>
                <a:gd name="connsiteX642" fmla="*/ 156957 w 885075"/>
                <a:gd name="connsiteY642" fmla="*/ 274578 h 406038"/>
                <a:gd name="connsiteX643" fmla="*/ 153732 w 885075"/>
                <a:gd name="connsiteY643" fmla="*/ 273930 h 406038"/>
                <a:gd name="connsiteX644" fmla="*/ 148048 w 885075"/>
                <a:gd name="connsiteY644" fmla="*/ 272410 h 406038"/>
                <a:gd name="connsiteX645" fmla="*/ 145682 w 885075"/>
                <a:gd name="connsiteY645" fmla="*/ 272252 h 406038"/>
                <a:gd name="connsiteX646" fmla="*/ 137329 w 885075"/>
                <a:gd name="connsiteY646" fmla="*/ 272701 h 406038"/>
                <a:gd name="connsiteX647" fmla="*/ 130218 w 885075"/>
                <a:gd name="connsiteY647" fmla="*/ 272397 h 406038"/>
                <a:gd name="connsiteX648" fmla="*/ 126226 w 885075"/>
                <a:gd name="connsiteY648" fmla="*/ 273957 h 406038"/>
                <a:gd name="connsiteX649" fmla="*/ 123384 w 885075"/>
                <a:gd name="connsiteY649" fmla="*/ 273547 h 406038"/>
                <a:gd name="connsiteX650" fmla="*/ 121970 w 885075"/>
                <a:gd name="connsiteY650" fmla="*/ 275702 h 406038"/>
                <a:gd name="connsiteX651" fmla="*/ 121362 w 885075"/>
                <a:gd name="connsiteY651" fmla="*/ 277063 h 406038"/>
                <a:gd name="connsiteX652" fmla="*/ 120952 w 885075"/>
                <a:gd name="connsiteY652" fmla="*/ 280024 h 406038"/>
                <a:gd name="connsiteX653" fmla="*/ 119247 w 885075"/>
                <a:gd name="connsiteY653" fmla="*/ 282257 h 406038"/>
                <a:gd name="connsiteX654" fmla="*/ 117027 w 885075"/>
                <a:gd name="connsiteY654" fmla="*/ 286183 h 406038"/>
                <a:gd name="connsiteX655" fmla="*/ 116643 w 885075"/>
                <a:gd name="connsiteY655" fmla="*/ 287782 h 406038"/>
                <a:gd name="connsiteX656" fmla="*/ 117265 w 885075"/>
                <a:gd name="connsiteY656" fmla="*/ 289646 h 406038"/>
                <a:gd name="connsiteX657" fmla="*/ 118322 w 885075"/>
                <a:gd name="connsiteY657" fmla="*/ 290809 h 406038"/>
                <a:gd name="connsiteX658" fmla="*/ 122459 w 885075"/>
                <a:gd name="connsiteY658" fmla="*/ 293611 h 406038"/>
                <a:gd name="connsiteX659" fmla="*/ 125010 w 885075"/>
                <a:gd name="connsiteY659" fmla="*/ 296083 h 406038"/>
                <a:gd name="connsiteX660" fmla="*/ 126371 w 885075"/>
                <a:gd name="connsiteY660" fmla="*/ 296598 h 406038"/>
                <a:gd name="connsiteX661" fmla="*/ 127812 w 885075"/>
                <a:gd name="connsiteY661" fmla="*/ 296545 h 406038"/>
                <a:gd name="connsiteX662" fmla="*/ 129345 w 885075"/>
                <a:gd name="connsiteY662" fmla="*/ 297219 h 406038"/>
                <a:gd name="connsiteX663" fmla="*/ 130720 w 885075"/>
                <a:gd name="connsiteY663" fmla="*/ 298488 h 406038"/>
                <a:gd name="connsiteX664" fmla="*/ 126927 w 885075"/>
                <a:gd name="connsiteY664" fmla="*/ 298211 h 406038"/>
                <a:gd name="connsiteX665" fmla="*/ 125499 w 885075"/>
                <a:gd name="connsiteY665" fmla="*/ 298449 h 406038"/>
                <a:gd name="connsiteX666" fmla="*/ 122671 w 885075"/>
                <a:gd name="connsiteY666" fmla="*/ 299295 h 406038"/>
                <a:gd name="connsiteX667" fmla="*/ 121150 w 885075"/>
                <a:gd name="connsiteY667" fmla="*/ 299123 h 406038"/>
                <a:gd name="connsiteX668" fmla="*/ 119644 w 885075"/>
                <a:gd name="connsiteY668" fmla="*/ 298502 h 406038"/>
                <a:gd name="connsiteX669" fmla="*/ 114899 w 885075"/>
                <a:gd name="connsiteY669" fmla="*/ 295818 h 406038"/>
                <a:gd name="connsiteX670" fmla="*/ 110220 w 885075"/>
                <a:gd name="connsiteY670" fmla="*/ 295700 h 406038"/>
                <a:gd name="connsiteX671" fmla="*/ 104827 w 885075"/>
                <a:gd name="connsiteY671" fmla="*/ 295951 h 406038"/>
                <a:gd name="connsiteX672" fmla="*/ 102541 w 885075"/>
                <a:gd name="connsiteY672" fmla="*/ 297114 h 406038"/>
                <a:gd name="connsiteX673" fmla="*/ 102091 w 885075"/>
                <a:gd name="connsiteY673" fmla="*/ 298621 h 406038"/>
                <a:gd name="connsiteX674" fmla="*/ 102170 w 885075"/>
                <a:gd name="connsiteY674" fmla="*/ 300392 h 406038"/>
                <a:gd name="connsiteX675" fmla="*/ 102448 w 885075"/>
                <a:gd name="connsiteY675" fmla="*/ 301898 h 406038"/>
                <a:gd name="connsiteX676" fmla="*/ 103228 w 885075"/>
                <a:gd name="connsiteY676" fmla="*/ 303300 h 406038"/>
                <a:gd name="connsiteX677" fmla="*/ 104629 w 885075"/>
                <a:gd name="connsiteY677" fmla="*/ 304106 h 406038"/>
                <a:gd name="connsiteX678" fmla="*/ 107946 w 885075"/>
                <a:gd name="connsiteY678" fmla="*/ 304938 h 406038"/>
                <a:gd name="connsiteX679" fmla="*/ 112890 w 885075"/>
                <a:gd name="connsiteY679" fmla="*/ 305745 h 406038"/>
                <a:gd name="connsiteX680" fmla="*/ 115282 w 885075"/>
                <a:gd name="connsiteY680" fmla="*/ 306762 h 406038"/>
                <a:gd name="connsiteX681" fmla="*/ 116551 w 885075"/>
                <a:gd name="connsiteY681" fmla="*/ 307727 h 406038"/>
                <a:gd name="connsiteX682" fmla="*/ 120239 w 885075"/>
                <a:gd name="connsiteY682" fmla="*/ 314125 h 406038"/>
                <a:gd name="connsiteX683" fmla="*/ 124151 w 885075"/>
                <a:gd name="connsiteY683" fmla="*/ 319808 h 406038"/>
                <a:gd name="connsiteX684" fmla="*/ 126371 w 885075"/>
                <a:gd name="connsiteY684" fmla="*/ 322570 h 406038"/>
                <a:gd name="connsiteX685" fmla="*/ 128989 w 885075"/>
                <a:gd name="connsiteY685" fmla="*/ 324540 h 406038"/>
                <a:gd name="connsiteX686" fmla="*/ 130006 w 885075"/>
                <a:gd name="connsiteY686" fmla="*/ 325729 h 406038"/>
                <a:gd name="connsiteX687" fmla="*/ 130892 w 885075"/>
                <a:gd name="connsiteY687" fmla="*/ 327104 h 406038"/>
                <a:gd name="connsiteX688" fmla="*/ 131487 w 885075"/>
                <a:gd name="connsiteY688" fmla="*/ 328783 h 406038"/>
                <a:gd name="connsiteX689" fmla="*/ 131817 w 885075"/>
                <a:gd name="connsiteY689" fmla="*/ 330567 h 406038"/>
                <a:gd name="connsiteX690" fmla="*/ 132002 w 885075"/>
                <a:gd name="connsiteY690" fmla="*/ 333977 h 406038"/>
                <a:gd name="connsiteX691" fmla="*/ 132372 w 885075"/>
                <a:gd name="connsiteY691" fmla="*/ 335524 h 406038"/>
                <a:gd name="connsiteX692" fmla="*/ 133588 w 885075"/>
                <a:gd name="connsiteY692" fmla="*/ 335709 h 406038"/>
                <a:gd name="connsiteX693" fmla="*/ 137329 w 885075"/>
                <a:gd name="connsiteY693" fmla="*/ 335629 h 406038"/>
                <a:gd name="connsiteX694" fmla="*/ 139695 w 885075"/>
                <a:gd name="connsiteY694" fmla="*/ 335960 h 406038"/>
                <a:gd name="connsiteX695" fmla="*/ 141889 w 885075"/>
                <a:gd name="connsiteY695" fmla="*/ 337440 h 406038"/>
                <a:gd name="connsiteX696" fmla="*/ 144334 w 885075"/>
                <a:gd name="connsiteY696" fmla="*/ 340163 h 406038"/>
                <a:gd name="connsiteX697" fmla="*/ 145180 w 885075"/>
                <a:gd name="connsiteY697" fmla="*/ 341524 h 406038"/>
                <a:gd name="connsiteX698" fmla="*/ 146158 w 885075"/>
                <a:gd name="connsiteY698" fmla="*/ 342727 h 406038"/>
                <a:gd name="connsiteX699" fmla="*/ 147598 w 885075"/>
                <a:gd name="connsiteY699" fmla="*/ 343837 h 406038"/>
                <a:gd name="connsiteX700" fmla="*/ 149119 w 885075"/>
                <a:gd name="connsiteY700" fmla="*/ 344353 h 406038"/>
                <a:gd name="connsiteX701" fmla="*/ 150374 w 885075"/>
                <a:gd name="connsiteY701" fmla="*/ 344088 h 406038"/>
                <a:gd name="connsiteX702" fmla="*/ 151564 w 885075"/>
                <a:gd name="connsiteY702" fmla="*/ 343560 h 406038"/>
                <a:gd name="connsiteX703" fmla="*/ 154075 w 885075"/>
                <a:gd name="connsiteY703" fmla="*/ 343864 h 406038"/>
                <a:gd name="connsiteX704" fmla="*/ 156467 w 885075"/>
                <a:gd name="connsiteY704" fmla="*/ 345741 h 406038"/>
                <a:gd name="connsiteX705" fmla="*/ 157538 w 885075"/>
                <a:gd name="connsiteY705" fmla="*/ 345291 h 406038"/>
                <a:gd name="connsiteX706" fmla="*/ 159983 w 885075"/>
                <a:gd name="connsiteY706" fmla="*/ 345066 h 406038"/>
                <a:gd name="connsiteX707" fmla="*/ 161358 w 885075"/>
                <a:gd name="connsiteY707" fmla="*/ 345185 h 406038"/>
                <a:gd name="connsiteX708" fmla="*/ 162706 w 885075"/>
                <a:gd name="connsiteY708" fmla="*/ 345595 h 406038"/>
                <a:gd name="connsiteX709" fmla="*/ 164001 w 885075"/>
                <a:gd name="connsiteY709" fmla="*/ 346838 h 406038"/>
                <a:gd name="connsiteX710" fmla="*/ 166037 w 885075"/>
                <a:gd name="connsiteY710" fmla="*/ 352429 h 406038"/>
                <a:gd name="connsiteX711" fmla="*/ 166262 w 885075"/>
                <a:gd name="connsiteY711" fmla="*/ 355918 h 406038"/>
                <a:gd name="connsiteX712" fmla="*/ 165746 w 885075"/>
                <a:gd name="connsiteY712" fmla="*/ 358588 h 406038"/>
                <a:gd name="connsiteX713" fmla="*/ 164966 w 885075"/>
                <a:gd name="connsiteY713" fmla="*/ 361152 h 406038"/>
                <a:gd name="connsiteX714" fmla="*/ 164424 w 885075"/>
                <a:gd name="connsiteY714" fmla="*/ 364893 h 406038"/>
                <a:gd name="connsiteX715" fmla="*/ 164623 w 885075"/>
                <a:gd name="connsiteY715" fmla="*/ 366320 h 406038"/>
                <a:gd name="connsiteX716" fmla="*/ 165667 w 885075"/>
                <a:gd name="connsiteY716" fmla="*/ 370774 h 406038"/>
                <a:gd name="connsiteX717" fmla="*/ 166817 w 885075"/>
                <a:gd name="connsiteY717" fmla="*/ 373669 h 406038"/>
                <a:gd name="connsiteX718" fmla="*/ 170584 w 885075"/>
                <a:gd name="connsiteY718" fmla="*/ 369162 h 406038"/>
                <a:gd name="connsiteX719" fmla="*/ 173928 w 885075"/>
                <a:gd name="connsiteY719" fmla="*/ 365976 h 406038"/>
                <a:gd name="connsiteX720" fmla="*/ 176783 w 885075"/>
                <a:gd name="connsiteY720" fmla="*/ 364060 h 406038"/>
                <a:gd name="connsiteX721" fmla="*/ 177681 w 885075"/>
                <a:gd name="connsiteY721" fmla="*/ 363597 h 406038"/>
                <a:gd name="connsiteX722" fmla="*/ 181792 w 885075"/>
                <a:gd name="connsiteY722" fmla="*/ 362011 h 406038"/>
                <a:gd name="connsiteX723" fmla="*/ 187211 w 885075"/>
                <a:gd name="connsiteY723" fmla="*/ 360584 h 406038"/>
                <a:gd name="connsiteX724" fmla="*/ 191203 w 885075"/>
                <a:gd name="connsiteY724" fmla="*/ 359526 h 406038"/>
                <a:gd name="connsiteX725" fmla="*/ 196503 w 885075"/>
                <a:gd name="connsiteY725" fmla="*/ 358628 h 406038"/>
                <a:gd name="connsiteX726" fmla="*/ 198261 w 885075"/>
                <a:gd name="connsiteY726" fmla="*/ 358456 h 406038"/>
                <a:gd name="connsiteX727" fmla="*/ 200891 w 885075"/>
                <a:gd name="connsiteY727" fmla="*/ 358469 h 406038"/>
                <a:gd name="connsiteX728" fmla="*/ 203191 w 885075"/>
                <a:gd name="connsiteY728" fmla="*/ 359315 h 406038"/>
                <a:gd name="connsiteX729" fmla="*/ 204618 w 885075"/>
                <a:gd name="connsiteY729" fmla="*/ 359976 h 406038"/>
                <a:gd name="connsiteX730" fmla="*/ 209733 w 885075"/>
                <a:gd name="connsiteY730" fmla="*/ 362712 h 406038"/>
                <a:gd name="connsiteX731" fmla="*/ 214954 w 885075"/>
                <a:gd name="connsiteY731" fmla="*/ 365501 h 406038"/>
                <a:gd name="connsiteX732" fmla="*/ 219580 w 885075"/>
                <a:gd name="connsiteY732" fmla="*/ 368607 h 406038"/>
                <a:gd name="connsiteX733" fmla="*/ 220968 w 885075"/>
                <a:gd name="connsiteY733" fmla="*/ 369876 h 406038"/>
                <a:gd name="connsiteX734" fmla="*/ 221907 w 885075"/>
                <a:gd name="connsiteY734" fmla="*/ 371382 h 406038"/>
                <a:gd name="connsiteX735" fmla="*/ 222673 w 885075"/>
                <a:gd name="connsiteY735" fmla="*/ 372863 h 406038"/>
                <a:gd name="connsiteX736" fmla="*/ 227022 w 885075"/>
                <a:gd name="connsiteY736" fmla="*/ 377568 h 406038"/>
                <a:gd name="connsiteX737" fmla="*/ 228833 w 885075"/>
                <a:gd name="connsiteY737" fmla="*/ 379722 h 406038"/>
                <a:gd name="connsiteX738" fmla="*/ 231384 w 885075"/>
                <a:gd name="connsiteY738" fmla="*/ 382538 h 406038"/>
                <a:gd name="connsiteX739" fmla="*/ 233260 w 885075"/>
                <a:gd name="connsiteY739" fmla="*/ 383912 h 406038"/>
                <a:gd name="connsiteX740" fmla="*/ 235164 w 885075"/>
                <a:gd name="connsiteY740" fmla="*/ 385604 h 406038"/>
                <a:gd name="connsiteX741" fmla="*/ 236485 w 885075"/>
                <a:gd name="connsiteY741" fmla="*/ 387005 h 406038"/>
                <a:gd name="connsiteX742" fmla="*/ 237820 w 885075"/>
                <a:gd name="connsiteY742" fmla="*/ 387666 h 406038"/>
                <a:gd name="connsiteX743" fmla="*/ 239208 w 885075"/>
                <a:gd name="connsiteY743" fmla="*/ 387930 h 406038"/>
                <a:gd name="connsiteX744" fmla="*/ 242169 w 885075"/>
                <a:gd name="connsiteY744" fmla="*/ 387481 h 406038"/>
                <a:gd name="connsiteX745" fmla="*/ 245658 w 885075"/>
                <a:gd name="connsiteY745" fmla="*/ 386595 h 406038"/>
                <a:gd name="connsiteX746" fmla="*/ 247773 w 885075"/>
                <a:gd name="connsiteY746" fmla="*/ 386225 h 406038"/>
                <a:gd name="connsiteX747" fmla="*/ 248751 w 885075"/>
                <a:gd name="connsiteY747" fmla="*/ 386278 h 406038"/>
                <a:gd name="connsiteX748" fmla="*/ 247469 w 885075"/>
                <a:gd name="connsiteY748" fmla="*/ 379960 h 406038"/>
                <a:gd name="connsiteX749" fmla="*/ 246174 w 885075"/>
                <a:gd name="connsiteY749" fmla="*/ 373642 h 406038"/>
                <a:gd name="connsiteX750" fmla="*/ 244879 w 885075"/>
                <a:gd name="connsiteY750" fmla="*/ 367338 h 406038"/>
                <a:gd name="connsiteX751" fmla="*/ 243570 w 885075"/>
                <a:gd name="connsiteY751" fmla="*/ 361046 h 406038"/>
                <a:gd name="connsiteX752" fmla="*/ 242262 w 885075"/>
                <a:gd name="connsiteY752" fmla="*/ 354768 h 406038"/>
                <a:gd name="connsiteX753" fmla="*/ 240940 w 885075"/>
                <a:gd name="connsiteY753" fmla="*/ 348490 h 406038"/>
                <a:gd name="connsiteX754" fmla="*/ 239605 w 885075"/>
                <a:gd name="connsiteY754" fmla="*/ 342225 h 406038"/>
                <a:gd name="connsiteX755" fmla="*/ 238270 w 885075"/>
                <a:gd name="connsiteY755" fmla="*/ 335960 h 406038"/>
                <a:gd name="connsiteX756" fmla="*/ 236922 w 885075"/>
                <a:gd name="connsiteY756" fmla="*/ 329695 h 406038"/>
                <a:gd name="connsiteX757" fmla="*/ 235574 w 885075"/>
                <a:gd name="connsiteY757" fmla="*/ 323430 h 406038"/>
                <a:gd name="connsiteX758" fmla="*/ 234212 w 885075"/>
                <a:gd name="connsiteY758" fmla="*/ 317165 h 406038"/>
                <a:gd name="connsiteX759" fmla="*/ 232851 w 885075"/>
                <a:gd name="connsiteY759" fmla="*/ 310900 h 406038"/>
                <a:gd name="connsiteX760" fmla="*/ 231476 w 885075"/>
                <a:gd name="connsiteY760" fmla="*/ 304634 h 406038"/>
                <a:gd name="connsiteX761" fmla="*/ 230102 w 885075"/>
                <a:gd name="connsiteY761" fmla="*/ 298356 h 406038"/>
                <a:gd name="connsiteX762" fmla="*/ 228727 w 885075"/>
                <a:gd name="connsiteY762" fmla="*/ 292078 h 406038"/>
                <a:gd name="connsiteX763" fmla="*/ 227339 w 885075"/>
                <a:gd name="connsiteY763" fmla="*/ 285786 h 406038"/>
                <a:gd name="connsiteX764" fmla="*/ 229956 w 885075"/>
                <a:gd name="connsiteY764" fmla="*/ 282733 h 406038"/>
                <a:gd name="connsiteX765" fmla="*/ 233260 w 885075"/>
                <a:gd name="connsiteY765" fmla="*/ 281742 h 406038"/>
                <a:gd name="connsiteX766" fmla="*/ 236433 w 885075"/>
                <a:gd name="connsiteY766" fmla="*/ 280790 h 406038"/>
                <a:gd name="connsiteX767" fmla="*/ 240200 w 885075"/>
                <a:gd name="connsiteY767" fmla="*/ 279667 h 406038"/>
                <a:gd name="connsiteX768" fmla="*/ 244456 w 885075"/>
                <a:gd name="connsiteY768" fmla="*/ 278398 h 406038"/>
                <a:gd name="connsiteX769" fmla="*/ 248077 w 885075"/>
                <a:gd name="connsiteY769" fmla="*/ 277314 h 406038"/>
                <a:gd name="connsiteX770" fmla="*/ 252399 w 885075"/>
                <a:gd name="connsiteY770" fmla="*/ 276019 h 406038"/>
                <a:gd name="connsiteX771" fmla="*/ 255690 w 885075"/>
                <a:gd name="connsiteY771" fmla="*/ 275028 h 406038"/>
                <a:gd name="connsiteX772" fmla="*/ 258783 w 885075"/>
                <a:gd name="connsiteY772" fmla="*/ 274102 h 406038"/>
                <a:gd name="connsiteX773" fmla="*/ 262762 w 885075"/>
                <a:gd name="connsiteY773" fmla="*/ 273005 h 406038"/>
                <a:gd name="connsiteX774" fmla="*/ 268934 w 885075"/>
                <a:gd name="connsiteY774" fmla="*/ 271300 h 406038"/>
                <a:gd name="connsiteX775" fmla="*/ 272371 w 885075"/>
                <a:gd name="connsiteY775" fmla="*/ 270349 h 406038"/>
                <a:gd name="connsiteX776" fmla="*/ 275847 w 885075"/>
                <a:gd name="connsiteY776" fmla="*/ 269384 h 406038"/>
                <a:gd name="connsiteX777" fmla="*/ 279164 w 885075"/>
                <a:gd name="connsiteY777" fmla="*/ 268458 h 406038"/>
                <a:gd name="connsiteX778" fmla="*/ 281451 w 885075"/>
                <a:gd name="connsiteY778" fmla="*/ 268115 h 406038"/>
                <a:gd name="connsiteX779" fmla="*/ 284293 w 885075"/>
                <a:gd name="connsiteY779" fmla="*/ 269423 h 406038"/>
                <a:gd name="connsiteX780" fmla="*/ 287795 w 885075"/>
                <a:gd name="connsiteY780" fmla="*/ 271234 h 406038"/>
                <a:gd name="connsiteX781" fmla="*/ 291298 w 885075"/>
                <a:gd name="connsiteY781" fmla="*/ 273045 h 406038"/>
                <a:gd name="connsiteX782" fmla="*/ 294814 w 885075"/>
                <a:gd name="connsiteY782" fmla="*/ 274856 h 406038"/>
                <a:gd name="connsiteX783" fmla="*/ 298330 w 885075"/>
                <a:gd name="connsiteY783" fmla="*/ 276666 h 406038"/>
                <a:gd name="connsiteX784" fmla="*/ 301845 w 885075"/>
                <a:gd name="connsiteY784" fmla="*/ 278477 h 406038"/>
                <a:gd name="connsiteX785" fmla="*/ 305361 w 885075"/>
                <a:gd name="connsiteY785" fmla="*/ 280288 h 406038"/>
                <a:gd name="connsiteX786" fmla="*/ 308877 w 885075"/>
                <a:gd name="connsiteY786" fmla="*/ 282086 h 406038"/>
                <a:gd name="connsiteX787" fmla="*/ 312393 w 885075"/>
                <a:gd name="connsiteY787" fmla="*/ 286170 h 406038"/>
                <a:gd name="connsiteX788" fmla="*/ 315909 w 885075"/>
                <a:gd name="connsiteY788" fmla="*/ 287967 h 406038"/>
                <a:gd name="connsiteX789" fmla="*/ 319438 w 885075"/>
                <a:gd name="connsiteY789" fmla="*/ 289765 h 406038"/>
                <a:gd name="connsiteX790" fmla="*/ 322967 w 885075"/>
                <a:gd name="connsiteY790" fmla="*/ 291562 h 406038"/>
                <a:gd name="connsiteX791" fmla="*/ 326496 w 885075"/>
                <a:gd name="connsiteY791" fmla="*/ 293360 h 406038"/>
                <a:gd name="connsiteX792" fmla="*/ 330025 w 885075"/>
                <a:gd name="connsiteY792" fmla="*/ 295158 h 406038"/>
                <a:gd name="connsiteX793" fmla="*/ 333554 w 885075"/>
                <a:gd name="connsiteY793" fmla="*/ 296955 h 406038"/>
                <a:gd name="connsiteX794" fmla="*/ 337083 w 885075"/>
                <a:gd name="connsiteY794" fmla="*/ 298753 h 406038"/>
                <a:gd name="connsiteX795" fmla="*/ 340612 w 885075"/>
                <a:gd name="connsiteY795" fmla="*/ 300550 h 406038"/>
                <a:gd name="connsiteX796" fmla="*/ 343903 w 885075"/>
                <a:gd name="connsiteY796" fmla="*/ 302229 h 406038"/>
                <a:gd name="connsiteX797" fmla="*/ 345489 w 885075"/>
                <a:gd name="connsiteY797" fmla="*/ 303471 h 406038"/>
                <a:gd name="connsiteX798" fmla="*/ 346864 w 885075"/>
                <a:gd name="connsiteY798" fmla="*/ 306207 h 406038"/>
                <a:gd name="connsiteX799" fmla="*/ 348820 w 885075"/>
                <a:gd name="connsiteY799" fmla="*/ 308388 h 406038"/>
                <a:gd name="connsiteX800" fmla="*/ 351887 w 885075"/>
                <a:gd name="connsiteY800" fmla="*/ 310741 h 406038"/>
                <a:gd name="connsiteX801" fmla="*/ 355032 w 885075"/>
                <a:gd name="connsiteY801" fmla="*/ 313146 h 406038"/>
                <a:gd name="connsiteX802" fmla="*/ 358984 w 885075"/>
                <a:gd name="connsiteY802" fmla="*/ 316332 h 406038"/>
                <a:gd name="connsiteX803" fmla="*/ 361720 w 885075"/>
                <a:gd name="connsiteY803" fmla="*/ 318539 h 406038"/>
                <a:gd name="connsiteX804" fmla="*/ 364509 w 885075"/>
                <a:gd name="connsiteY804" fmla="*/ 320799 h 406038"/>
                <a:gd name="connsiteX805" fmla="*/ 369122 w 885075"/>
                <a:gd name="connsiteY805" fmla="*/ 324513 h 406038"/>
                <a:gd name="connsiteX806" fmla="*/ 372003 w 885075"/>
                <a:gd name="connsiteY806" fmla="*/ 326840 h 406038"/>
                <a:gd name="connsiteX807" fmla="*/ 373867 w 885075"/>
                <a:gd name="connsiteY807" fmla="*/ 326919 h 406038"/>
                <a:gd name="connsiteX808" fmla="*/ 377476 w 885075"/>
                <a:gd name="connsiteY808" fmla="*/ 326364 h 406038"/>
                <a:gd name="connsiteX809" fmla="*/ 382287 w 885075"/>
                <a:gd name="connsiteY809" fmla="*/ 325624 h 406038"/>
                <a:gd name="connsiteX810" fmla="*/ 386093 w 885075"/>
                <a:gd name="connsiteY810" fmla="*/ 325042 h 406038"/>
                <a:gd name="connsiteX811" fmla="*/ 390693 w 885075"/>
                <a:gd name="connsiteY811" fmla="*/ 324342 h 406038"/>
                <a:gd name="connsiteX812" fmla="*/ 395068 w 885075"/>
                <a:gd name="connsiteY812" fmla="*/ 323667 h 406038"/>
                <a:gd name="connsiteX813" fmla="*/ 398531 w 885075"/>
                <a:gd name="connsiteY813" fmla="*/ 323139 h 406038"/>
                <a:gd name="connsiteX814" fmla="*/ 403989 w 885075"/>
                <a:gd name="connsiteY814" fmla="*/ 323535 h 406038"/>
                <a:gd name="connsiteX815" fmla="*/ 409382 w 885075"/>
                <a:gd name="connsiteY815" fmla="*/ 323932 h 406038"/>
                <a:gd name="connsiteX816" fmla="*/ 413255 w 885075"/>
                <a:gd name="connsiteY816" fmla="*/ 324223 h 406038"/>
                <a:gd name="connsiteX817" fmla="*/ 417048 w 885075"/>
                <a:gd name="connsiteY817" fmla="*/ 324500 h 406038"/>
                <a:gd name="connsiteX818" fmla="*/ 421542 w 885075"/>
                <a:gd name="connsiteY818" fmla="*/ 324831 h 406038"/>
                <a:gd name="connsiteX819" fmla="*/ 424054 w 885075"/>
                <a:gd name="connsiteY819" fmla="*/ 325016 h 406038"/>
                <a:gd name="connsiteX820" fmla="*/ 426922 w 885075"/>
                <a:gd name="connsiteY820" fmla="*/ 325227 h 406038"/>
                <a:gd name="connsiteX821" fmla="*/ 427966 w 885075"/>
                <a:gd name="connsiteY821" fmla="*/ 324672 h 406038"/>
                <a:gd name="connsiteX822" fmla="*/ 430107 w 885075"/>
                <a:gd name="connsiteY822" fmla="*/ 323535 h 406038"/>
                <a:gd name="connsiteX823" fmla="*/ 432129 w 885075"/>
                <a:gd name="connsiteY823" fmla="*/ 322465 h 406038"/>
                <a:gd name="connsiteX824" fmla="*/ 434231 w 885075"/>
                <a:gd name="connsiteY824" fmla="*/ 321341 h 406038"/>
                <a:gd name="connsiteX825" fmla="*/ 436200 w 885075"/>
                <a:gd name="connsiteY825" fmla="*/ 320773 h 406038"/>
                <a:gd name="connsiteX826" fmla="*/ 438870 w 885075"/>
                <a:gd name="connsiteY826" fmla="*/ 322557 h 406038"/>
                <a:gd name="connsiteX827" fmla="*/ 441249 w 885075"/>
                <a:gd name="connsiteY827" fmla="*/ 324619 h 406038"/>
                <a:gd name="connsiteX828" fmla="*/ 443747 w 885075"/>
                <a:gd name="connsiteY828" fmla="*/ 326787 h 406038"/>
                <a:gd name="connsiteX829" fmla="*/ 446536 w 885075"/>
                <a:gd name="connsiteY829" fmla="*/ 328875 h 406038"/>
                <a:gd name="connsiteX830" fmla="*/ 449021 w 885075"/>
                <a:gd name="connsiteY830" fmla="*/ 330118 h 406038"/>
                <a:gd name="connsiteX831" fmla="*/ 452392 w 885075"/>
                <a:gd name="connsiteY831" fmla="*/ 331796 h 406038"/>
                <a:gd name="connsiteX832" fmla="*/ 454823 w 885075"/>
                <a:gd name="connsiteY832" fmla="*/ 334664 h 406038"/>
                <a:gd name="connsiteX833" fmla="*/ 458075 w 885075"/>
                <a:gd name="connsiteY833" fmla="*/ 338497 h 406038"/>
                <a:gd name="connsiteX834" fmla="*/ 460203 w 885075"/>
                <a:gd name="connsiteY834" fmla="*/ 341022 h 406038"/>
                <a:gd name="connsiteX835" fmla="*/ 462397 w 885075"/>
                <a:gd name="connsiteY835" fmla="*/ 343626 h 406038"/>
                <a:gd name="connsiteX836" fmla="*/ 464353 w 885075"/>
                <a:gd name="connsiteY836" fmla="*/ 342595 h 406038"/>
                <a:gd name="connsiteX837" fmla="*/ 466442 w 885075"/>
                <a:gd name="connsiteY837" fmla="*/ 341498 h 406038"/>
                <a:gd name="connsiteX838" fmla="*/ 468332 w 885075"/>
                <a:gd name="connsiteY838" fmla="*/ 340506 h 406038"/>
                <a:gd name="connsiteX839" fmla="*/ 468913 w 885075"/>
                <a:gd name="connsiteY839" fmla="*/ 343718 h 406038"/>
                <a:gd name="connsiteX840" fmla="*/ 469429 w 885075"/>
                <a:gd name="connsiteY840" fmla="*/ 346639 h 406038"/>
                <a:gd name="connsiteX841" fmla="*/ 470209 w 885075"/>
                <a:gd name="connsiteY841" fmla="*/ 351054 h 406038"/>
                <a:gd name="connsiteX842" fmla="*/ 470843 w 885075"/>
                <a:gd name="connsiteY842" fmla="*/ 354676 h 406038"/>
                <a:gd name="connsiteX843" fmla="*/ 471174 w 885075"/>
                <a:gd name="connsiteY843" fmla="*/ 358998 h 406038"/>
                <a:gd name="connsiteX844" fmla="*/ 471953 w 885075"/>
                <a:gd name="connsiteY844" fmla="*/ 362289 h 406038"/>
                <a:gd name="connsiteX845" fmla="*/ 472641 w 885075"/>
                <a:gd name="connsiteY845" fmla="*/ 365183 h 406038"/>
                <a:gd name="connsiteX846" fmla="*/ 473183 w 885075"/>
                <a:gd name="connsiteY846" fmla="*/ 367483 h 406038"/>
                <a:gd name="connsiteX847" fmla="*/ 477386 w 885075"/>
                <a:gd name="connsiteY847" fmla="*/ 367589 h 406038"/>
                <a:gd name="connsiteX848" fmla="*/ 480492 w 885075"/>
                <a:gd name="connsiteY848" fmla="*/ 367668 h 406038"/>
                <a:gd name="connsiteX849" fmla="*/ 484378 w 885075"/>
                <a:gd name="connsiteY849" fmla="*/ 367761 h 406038"/>
                <a:gd name="connsiteX850" fmla="*/ 485488 w 885075"/>
                <a:gd name="connsiteY850" fmla="*/ 370655 h 406038"/>
                <a:gd name="connsiteX851" fmla="*/ 487034 w 885075"/>
                <a:gd name="connsiteY851" fmla="*/ 374726 h 406038"/>
                <a:gd name="connsiteX852" fmla="*/ 488753 w 885075"/>
                <a:gd name="connsiteY852" fmla="*/ 378414 h 406038"/>
                <a:gd name="connsiteX853" fmla="*/ 490193 w 885075"/>
                <a:gd name="connsiteY853" fmla="*/ 381520 h 406038"/>
                <a:gd name="connsiteX854" fmla="*/ 492189 w 885075"/>
                <a:gd name="connsiteY854" fmla="*/ 385538 h 406038"/>
                <a:gd name="connsiteX855" fmla="*/ 493260 w 885075"/>
                <a:gd name="connsiteY855" fmla="*/ 387693 h 406038"/>
                <a:gd name="connsiteX856" fmla="*/ 494819 w 885075"/>
                <a:gd name="connsiteY856" fmla="*/ 390217 h 406038"/>
                <a:gd name="connsiteX857" fmla="*/ 495890 w 885075"/>
                <a:gd name="connsiteY857" fmla="*/ 390825 h 406038"/>
                <a:gd name="connsiteX858" fmla="*/ 497463 w 885075"/>
                <a:gd name="connsiteY858" fmla="*/ 391235 h 406038"/>
                <a:gd name="connsiteX859" fmla="*/ 502525 w 885075"/>
                <a:gd name="connsiteY859" fmla="*/ 390931 h 406038"/>
                <a:gd name="connsiteX860" fmla="*/ 506728 w 885075"/>
                <a:gd name="connsiteY860" fmla="*/ 390680 h 406038"/>
                <a:gd name="connsiteX861" fmla="*/ 510033 w 885075"/>
                <a:gd name="connsiteY861" fmla="*/ 390481 h 406038"/>
                <a:gd name="connsiteX862" fmla="*/ 513562 w 885075"/>
                <a:gd name="connsiteY862" fmla="*/ 390270 h 406038"/>
                <a:gd name="connsiteX863" fmla="*/ 518228 w 885075"/>
                <a:gd name="connsiteY863" fmla="*/ 389992 h 406038"/>
                <a:gd name="connsiteX864" fmla="*/ 519985 w 885075"/>
                <a:gd name="connsiteY864" fmla="*/ 390640 h 406038"/>
                <a:gd name="connsiteX865" fmla="*/ 521254 w 885075"/>
                <a:gd name="connsiteY865" fmla="*/ 390191 h 406038"/>
                <a:gd name="connsiteX866" fmla="*/ 522748 w 885075"/>
                <a:gd name="connsiteY866" fmla="*/ 389741 h 406038"/>
                <a:gd name="connsiteX867" fmla="*/ 524479 w 885075"/>
                <a:gd name="connsiteY867" fmla="*/ 391578 h 406038"/>
                <a:gd name="connsiteX868" fmla="*/ 525365 w 885075"/>
                <a:gd name="connsiteY868" fmla="*/ 392517 h 406038"/>
                <a:gd name="connsiteX869" fmla="*/ 526515 w 885075"/>
                <a:gd name="connsiteY869" fmla="*/ 393482 h 406038"/>
                <a:gd name="connsiteX870" fmla="*/ 527969 w 885075"/>
                <a:gd name="connsiteY870" fmla="*/ 394381 h 406038"/>
                <a:gd name="connsiteX871" fmla="*/ 527916 w 885075"/>
                <a:gd name="connsiteY871" fmla="*/ 396271 h 406038"/>
                <a:gd name="connsiteX872" fmla="*/ 527837 w 885075"/>
                <a:gd name="connsiteY872" fmla="*/ 399033 h 406038"/>
                <a:gd name="connsiteX873" fmla="*/ 527982 w 885075"/>
                <a:gd name="connsiteY873" fmla="*/ 400461 h 406038"/>
                <a:gd name="connsiteX874" fmla="*/ 529845 w 885075"/>
                <a:gd name="connsiteY874" fmla="*/ 401994 h 406038"/>
                <a:gd name="connsiteX875" fmla="*/ 531167 w 885075"/>
                <a:gd name="connsiteY875" fmla="*/ 402893 h 406038"/>
                <a:gd name="connsiteX876" fmla="*/ 534643 w 885075"/>
                <a:gd name="connsiteY876" fmla="*/ 404717 h 406038"/>
                <a:gd name="connsiteX877" fmla="*/ 537723 w 885075"/>
                <a:gd name="connsiteY877" fmla="*/ 405734 h 406038"/>
                <a:gd name="connsiteX878" fmla="*/ 539653 w 885075"/>
                <a:gd name="connsiteY878" fmla="*/ 406038 h 406038"/>
                <a:gd name="connsiteX879" fmla="*/ 541318 w 885075"/>
                <a:gd name="connsiteY879" fmla="*/ 405655 h 406038"/>
                <a:gd name="connsiteX880" fmla="*/ 541702 w 885075"/>
                <a:gd name="connsiteY880" fmla="*/ 404611 h 406038"/>
                <a:gd name="connsiteX881" fmla="*/ 541186 w 885075"/>
                <a:gd name="connsiteY881" fmla="*/ 403183 h 406038"/>
                <a:gd name="connsiteX882" fmla="*/ 539957 w 885075"/>
                <a:gd name="connsiteY882" fmla="*/ 401690 h 406038"/>
                <a:gd name="connsiteX883" fmla="*/ 539574 w 885075"/>
                <a:gd name="connsiteY883" fmla="*/ 399905 h 406038"/>
                <a:gd name="connsiteX884" fmla="*/ 539811 w 885075"/>
                <a:gd name="connsiteY884" fmla="*/ 398597 h 406038"/>
                <a:gd name="connsiteX885" fmla="*/ 541014 w 885075"/>
                <a:gd name="connsiteY885" fmla="*/ 396231 h 406038"/>
                <a:gd name="connsiteX886" fmla="*/ 542151 w 885075"/>
                <a:gd name="connsiteY886" fmla="*/ 394010 h 406038"/>
                <a:gd name="connsiteX887" fmla="*/ 544186 w 885075"/>
                <a:gd name="connsiteY887" fmla="*/ 391750 h 406038"/>
                <a:gd name="connsiteX888" fmla="*/ 546711 w 885075"/>
                <a:gd name="connsiteY888" fmla="*/ 389503 h 406038"/>
                <a:gd name="connsiteX889" fmla="*/ 547583 w 885075"/>
                <a:gd name="connsiteY889" fmla="*/ 387864 h 406038"/>
                <a:gd name="connsiteX890" fmla="*/ 547345 w 885075"/>
                <a:gd name="connsiteY890" fmla="*/ 385023 h 406038"/>
                <a:gd name="connsiteX891" fmla="*/ 548958 w 885075"/>
                <a:gd name="connsiteY891" fmla="*/ 383410 h 406038"/>
                <a:gd name="connsiteX892" fmla="*/ 550888 w 885075"/>
                <a:gd name="connsiteY892" fmla="*/ 382445 h 406038"/>
                <a:gd name="connsiteX893" fmla="*/ 553386 w 885075"/>
                <a:gd name="connsiteY893" fmla="*/ 381613 h 406038"/>
                <a:gd name="connsiteX894" fmla="*/ 553756 w 885075"/>
                <a:gd name="connsiteY894" fmla="*/ 380198 h 406038"/>
                <a:gd name="connsiteX895" fmla="*/ 556862 w 885075"/>
                <a:gd name="connsiteY895" fmla="*/ 377806 h 406038"/>
                <a:gd name="connsiteX896" fmla="*/ 558805 w 885075"/>
                <a:gd name="connsiteY896" fmla="*/ 376616 h 406038"/>
                <a:gd name="connsiteX897" fmla="*/ 561448 w 885075"/>
                <a:gd name="connsiteY897" fmla="*/ 375929 h 406038"/>
                <a:gd name="connsiteX898" fmla="*/ 564951 w 885075"/>
                <a:gd name="connsiteY898" fmla="*/ 374369 h 406038"/>
                <a:gd name="connsiteX899" fmla="*/ 567555 w 885075"/>
                <a:gd name="connsiteY899" fmla="*/ 372545 h 406038"/>
                <a:gd name="connsiteX900" fmla="*/ 569590 w 885075"/>
                <a:gd name="connsiteY900" fmla="*/ 369096 h 406038"/>
                <a:gd name="connsiteX901" fmla="*/ 571322 w 885075"/>
                <a:gd name="connsiteY901" fmla="*/ 366849 h 406038"/>
                <a:gd name="connsiteX902" fmla="*/ 572921 w 885075"/>
                <a:gd name="connsiteY902" fmla="*/ 365461 h 406038"/>
                <a:gd name="connsiteX903" fmla="*/ 574573 w 885075"/>
                <a:gd name="connsiteY903" fmla="*/ 365408 h 406038"/>
                <a:gd name="connsiteX904" fmla="*/ 576040 w 885075"/>
                <a:gd name="connsiteY904" fmla="*/ 366531 h 406038"/>
                <a:gd name="connsiteX905" fmla="*/ 577071 w 885075"/>
                <a:gd name="connsiteY905" fmla="*/ 366624 h 406038"/>
                <a:gd name="connsiteX906" fmla="*/ 577587 w 885075"/>
                <a:gd name="connsiteY906" fmla="*/ 366109 h 406038"/>
                <a:gd name="connsiteX907" fmla="*/ 578314 w 885075"/>
                <a:gd name="connsiteY907" fmla="*/ 364668 h 406038"/>
                <a:gd name="connsiteX908" fmla="*/ 579054 w 885075"/>
                <a:gd name="connsiteY908" fmla="*/ 362989 h 406038"/>
                <a:gd name="connsiteX909" fmla="*/ 579979 w 885075"/>
                <a:gd name="connsiteY909" fmla="*/ 362289 h 406038"/>
                <a:gd name="connsiteX910" fmla="*/ 582054 w 885075"/>
                <a:gd name="connsiteY910" fmla="*/ 361932 h 406038"/>
                <a:gd name="connsiteX911" fmla="*/ 583706 w 885075"/>
                <a:gd name="connsiteY911" fmla="*/ 360795 h 406038"/>
                <a:gd name="connsiteX912" fmla="*/ 582133 w 885075"/>
                <a:gd name="connsiteY912" fmla="*/ 359566 h 406038"/>
                <a:gd name="connsiteX913" fmla="*/ 581777 w 885075"/>
                <a:gd name="connsiteY913" fmla="*/ 358297 h 406038"/>
                <a:gd name="connsiteX914" fmla="*/ 582530 w 885075"/>
                <a:gd name="connsiteY914" fmla="*/ 356129 h 406038"/>
                <a:gd name="connsiteX915" fmla="*/ 583350 w 885075"/>
                <a:gd name="connsiteY915" fmla="*/ 355046 h 406038"/>
                <a:gd name="connsiteX916" fmla="*/ 583244 w 885075"/>
                <a:gd name="connsiteY916" fmla="*/ 352957 h 406038"/>
                <a:gd name="connsiteX917" fmla="*/ 584460 w 885075"/>
                <a:gd name="connsiteY917" fmla="*/ 351556 h 406038"/>
                <a:gd name="connsiteX918" fmla="*/ 585517 w 885075"/>
                <a:gd name="connsiteY918" fmla="*/ 349349 h 406038"/>
                <a:gd name="connsiteX919" fmla="*/ 587024 w 885075"/>
                <a:gd name="connsiteY919" fmla="*/ 347538 h 406038"/>
                <a:gd name="connsiteX920" fmla="*/ 590394 w 885075"/>
                <a:gd name="connsiteY920" fmla="*/ 346177 h 406038"/>
                <a:gd name="connsiteX921" fmla="*/ 592615 w 885075"/>
                <a:gd name="connsiteY921" fmla="*/ 346626 h 406038"/>
                <a:gd name="connsiteX922" fmla="*/ 594479 w 885075"/>
                <a:gd name="connsiteY922" fmla="*/ 346309 h 406038"/>
                <a:gd name="connsiteX923" fmla="*/ 597201 w 885075"/>
                <a:gd name="connsiteY923" fmla="*/ 345212 h 406038"/>
                <a:gd name="connsiteX924" fmla="*/ 597770 w 885075"/>
                <a:gd name="connsiteY924" fmla="*/ 345146 h 406038"/>
                <a:gd name="connsiteX925" fmla="*/ 599039 w 885075"/>
                <a:gd name="connsiteY925" fmla="*/ 345133 h 406038"/>
                <a:gd name="connsiteX926" fmla="*/ 607339 w 885075"/>
                <a:gd name="connsiteY926" fmla="*/ 346811 h 406038"/>
                <a:gd name="connsiteX927" fmla="*/ 609943 w 885075"/>
                <a:gd name="connsiteY927" fmla="*/ 346890 h 406038"/>
                <a:gd name="connsiteX928" fmla="*/ 616631 w 885075"/>
                <a:gd name="connsiteY928" fmla="*/ 349071 h 406038"/>
                <a:gd name="connsiteX929" fmla="*/ 619552 w 885075"/>
                <a:gd name="connsiteY929" fmla="*/ 349547 h 406038"/>
                <a:gd name="connsiteX930" fmla="*/ 621693 w 885075"/>
                <a:gd name="connsiteY930" fmla="*/ 350168 h 406038"/>
                <a:gd name="connsiteX931" fmla="*/ 622856 w 885075"/>
                <a:gd name="connsiteY931" fmla="*/ 351107 h 406038"/>
                <a:gd name="connsiteX932" fmla="*/ 624614 w 885075"/>
                <a:gd name="connsiteY932" fmla="*/ 352270 h 406038"/>
                <a:gd name="connsiteX933" fmla="*/ 632505 w 885075"/>
                <a:gd name="connsiteY933" fmla="*/ 353208 h 406038"/>
                <a:gd name="connsiteX934" fmla="*/ 634778 w 885075"/>
                <a:gd name="connsiteY934" fmla="*/ 353830 h 406038"/>
                <a:gd name="connsiteX935" fmla="*/ 635823 w 885075"/>
                <a:gd name="connsiteY935" fmla="*/ 354847 h 406038"/>
                <a:gd name="connsiteX936" fmla="*/ 638374 w 885075"/>
                <a:gd name="connsiteY936" fmla="*/ 356143 h 406038"/>
                <a:gd name="connsiteX937" fmla="*/ 640303 w 885075"/>
                <a:gd name="connsiteY937" fmla="*/ 356433 h 406038"/>
                <a:gd name="connsiteX938" fmla="*/ 637223 w 885075"/>
                <a:gd name="connsiteY938" fmla="*/ 351384 h 406038"/>
                <a:gd name="connsiteX939" fmla="*/ 636986 w 885075"/>
                <a:gd name="connsiteY939" fmla="*/ 348397 h 406038"/>
                <a:gd name="connsiteX940" fmla="*/ 636972 w 885075"/>
                <a:gd name="connsiteY940" fmla="*/ 340216 h 406038"/>
                <a:gd name="connsiteX941" fmla="*/ 637871 w 885075"/>
                <a:gd name="connsiteY941" fmla="*/ 338986 h 406038"/>
                <a:gd name="connsiteX942" fmla="*/ 639960 w 885075"/>
                <a:gd name="connsiteY942" fmla="*/ 337889 h 406038"/>
                <a:gd name="connsiteX943" fmla="*/ 643383 w 885075"/>
                <a:gd name="connsiteY943" fmla="*/ 336673 h 406038"/>
                <a:gd name="connsiteX944" fmla="*/ 644308 w 885075"/>
                <a:gd name="connsiteY944" fmla="*/ 334968 h 406038"/>
                <a:gd name="connsiteX945" fmla="*/ 647454 w 885075"/>
                <a:gd name="connsiteY945" fmla="*/ 335140 h 406038"/>
                <a:gd name="connsiteX946" fmla="*/ 648763 w 885075"/>
                <a:gd name="connsiteY946" fmla="*/ 334995 h 406038"/>
                <a:gd name="connsiteX947" fmla="*/ 649595 w 885075"/>
                <a:gd name="connsiteY947" fmla="*/ 334691 h 406038"/>
                <a:gd name="connsiteX948" fmla="*/ 649806 w 885075"/>
                <a:gd name="connsiteY948" fmla="*/ 333739 h 406038"/>
                <a:gd name="connsiteX949" fmla="*/ 653811 w 885075"/>
                <a:gd name="connsiteY949" fmla="*/ 335405 h 406038"/>
                <a:gd name="connsiteX950" fmla="*/ 660671 w 885075"/>
                <a:gd name="connsiteY950" fmla="*/ 338762 h 406038"/>
                <a:gd name="connsiteX951" fmla="*/ 665733 w 885075"/>
                <a:gd name="connsiteY951" fmla="*/ 340890 h 406038"/>
                <a:gd name="connsiteX952" fmla="*/ 671549 w 885075"/>
                <a:gd name="connsiteY952" fmla="*/ 342899 h 406038"/>
                <a:gd name="connsiteX953" fmla="*/ 679321 w 885075"/>
                <a:gd name="connsiteY953" fmla="*/ 344736 h 406038"/>
                <a:gd name="connsiteX954" fmla="*/ 685612 w 885075"/>
                <a:gd name="connsiteY954" fmla="*/ 345344 h 406038"/>
                <a:gd name="connsiteX955" fmla="*/ 686524 w 885075"/>
                <a:gd name="connsiteY955" fmla="*/ 344908 h 406038"/>
                <a:gd name="connsiteX956" fmla="*/ 688110 w 885075"/>
                <a:gd name="connsiteY956" fmla="*/ 342106 h 406038"/>
                <a:gd name="connsiteX957" fmla="*/ 689221 w 885075"/>
                <a:gd name="connsiteY957" fmla="*/ 341987 h 406038"/>
                <a:gd name="connsiteX958" fmla="*/ 691375 w 885075"/>
                <a:gd name="connsiteY958" fmla="*/ 342225 h 406038"/>
                <a:gd name="connsiteX959" fmla="*/ 697891 w 885075"/>
                <a:gd name="connsiteY959" fmla="*/ 342357 h 406038"/>
                <a:gd name="connsiteX960" fmla="*/ 704527 w 885075"/>
                <a:gd name="connsiteY960" fmla="*/ 342489 h 406038"/>
                <a:gd name="connsiteX961" fmla="*/ 707553 w 885075"/>
                <a:gd name="connsiteY961" fmla="*/ 342225 h 406038"/>
                <a:gd name="connsiteX962" fmla="*/ 713924 w 885075"/>
                <a:gd name="connsiteY962" fmla="*/ 341062 h 406038"/>
                <a:gd name="connsiteX963" fmla="*/ 714902 w 885075"/>
                <a:gd name="connsiteY963" fmla="*/ 341009 h 406038"/>
                <a:gd name="connsiteX964" fmla="*/ 716488 w 885075"/>
                <a:gd name="connsiteY964" fmla="*/ 341088 h 406038"/>
                <a:gd name="connsiteX965" fmla="*/ 721022 w 885075"/>
                <a:gd name="connsiteY965" fmla="*/ 342674 h 406038"/>
                <a:gd name="connsiteX966" fmla="*/ 724102 w 885075"/>
                <a:gd name="connsiteY966" fmla="*/ 342899 h 406038"/>
                <a:gd name="connsiteX967" fmla="*/ 726150 w 885075"/>
                <a:gd name="connsiteY967" fmla="*/ 342886 h 406038"/>
                <a:gd name="connsiteX968" fmla="*/ 727393 w 885075"/>
                <a:gd name="connsiteY968" fmla="*/ 343018 h 406038"/>
                <a:gd name="connsiteX969" fmla="*/ 729877 w 885075"/>
                <a:gd name="connsiteY969" fmla="*/ 342965 h 406038"/>
                <a:gd name="connsiteX970" fmla="*/ 734001 w 885075"/>
                <a:gd name="connsiteY970" fmla="*/ 343163 h 406038"/>
                <a:gd name="connsiteX971" fmla="*/ 739341 w 885075"/>
                <a:gd name="connsiteY971" fmla="*/ 344194 h 406038"/>
                <a:gd name="connsiteX972" fmla="*/ 745329 w 885075"/>
                <a:gd name="connsiteY972" fmla="*/ 344009 h 406038"/>
                <a:gd name="connsiteX973" fmla="*/ 747205 w 885075"/>
                <a:gd name="connsiteY973" fmla="*/ 343811 h 406038"/>
                <a:gd name="connsiteX974" fmla="*/ 750629 w 885075"/>
                <a:gd name="connsiteY974" fmla="*/ 343996 h 406038"/>
                <a:gd name="connsiteX975" fmla="*/ 753616 w 885075"/>
                <a:gd name="connsiteY975" fmla="*/ 344974 h 406038"/>
                <a:gd name="connsiteX976" fmla="*/ 757330 w 885075"/>
                <a:gd name="connsiteY976" fmla="*/ 346005 h 406038"/>
                <a:gd name="connsiteX977" fmla="*/ 759590 w 885075"/>
                <a:gd name="connsiteY977" fmla="*/ 346441 h 406038"/>
                <a:gd name="connsiteX978" fmla="*/ 761084 w 885075"/>
                <a:gd name="connsiteY978" fmla="*/ 346666 h 406038"/>
                <a:gd name="connsiteX979" fmla="*/ 763648 w 885075"/>
                <a:gd name="connsiteY979" fmla="*/ 346745 h 406038"/>
                <a:gd name="connsiteX980" fmla="*/ 765062 w 885075"/>
                <a:gd name="connsiteY980" fmla="*/ 346415 h 406038"/>
                <a:gd name="connsiteX981" fmla="*/ 766080 w 885075"/>
                <a:gd name="connsiteY981" fmla="*/ 346864 h 406038"/>
                <a:gd name="connsiteX982" fmla="*/ 767759 w 885075"/>
                <a:gd name="connsiteY982" fmla="*/ 349402 h 406038"/>
                <a:gd name="connsiteX983" fmla="*/ 770389 w 885075"/>
                <a:gd name="connsiteY983" fmla="*/ 351067 h 406038"/>
                <a:gd name="connsiteX984" fmla="*/ 772530 w 885075"/>
                <a:gd name="connsiteY984" fmla="*/ 352640 h 406038"/>
                <a:gd name="connsiteX985" fmla="*/ 774460 w 885075"/>
                <a:gd name="connsiteY985" fmla="*/ 354385 h 406038"/>
                <a:gd name="connsiteX986" fmla="*/ 776099 w 885075"/>
                <a:gd name="connsiteY986" fmla="*/ 355098 h 406038"/>
                <a:gd name="connsiteX987" fmla="*/ 778570 w 885075"/>
                <a:gd name="connsiteY987" fmla="*/ 355125 h 406038"/>
                <a:gd name="connsiteX988" fmla="*/ 783381 w 885075"/>
                <a:gd name="connsiteY988" fmla="*/ 355627 h 406038"/>
                <a:gd name="connsiteX989" fmla="*/ 786276 w 885075"/>
                <a:gd name="connsiteY989" fmla="*/ 356314 h 406038"/>
                <a:gd name="connsiteX990" fmla="*/ 790651 w 885075"/>
                <a:gd name="connsiteY990" fmla="*/ 359328 h 406038"/>
                <a:gd name="connsiteX991" fmla="*/ 794775 w 885075"/>
                <a:gd name="connsiteY991" fmla="*/ 362421 h 406038"/>
                <a:gd name="connsiteX992" fmla="*/ 795158 w 885075"/>
                <a:gd name="connsiteY992" fmla="*/ 361932 h 406038"/>
                <a:gd name="connsiteX993" fmla="*/ 795515 w 885075"/>
                <a:gd name="connsiteY993" fmla="*/ 361178 h 406038"/>
                <a:gd name="connsiteX994" fmla="*/ 795079 w 885075"/>
                <a:gd name="connsiteY994" fmla="*/ 360121 h 406038"/>
                <a:gd name="connsiteX995" fmla="*/ 792858 w 885075"/>
                <a:gd name="connsiteY995" fmla="*/ 356698 h 406038"/>
                <a:gd name="connsiteX996" fmla="*/ 791206 w 885075"/>
                <a:gd name="connsiteY996" fmla="*/ 353446 h 406038"/>
                <a:gd name="connsiteX997" fmla="*/ 789858 w 885075"/>
                <a:gd name="connsiteY997" fmla="*/ 350512 h 406038"/>
                <a:gd name="connsiteX998" fmla="*/ 789580 w 885075"/>
                <a:gd name="connsiteY998" fmla="*/ 349415 h 406038"/>
                <a:gd name="connsiteX999" fmla="*/ 789818 w 885075"/>
                <a:gd name="connsiteY999" fmla="*/ 347538 h 406038"/>
                <a:gd name="connsiteX1000" fmla="*/ 790347 w 885075"/>
                <a:gd name="connsiteY1000" fmla="*/ 345820 h 406038"/>
                <a:gd name="connsiteX1001" fmla="*/ 793757 w 885075"/>
                <a:gd name="connsiteY1001" fmla="*/ 344221 h 406038"/>
                <a:gd name="connsiteX1002" fmla="*/ 796203 w 885075"/>
                <a:gd name="connsiteY1002" fmla="*/ 343731 h 406038"/>
                <a:gd name="connsiteX1003" fmla="*/ 795964 w 885075"/>
                <a:gd name="connsiteY1003" fmla="*/ 342687 h 406038"/>
                <a:gd name="connsiteX1004" fmla="*/ 793638 w 885075"/>
                <a:gd name="connsiteY1004" fmla="*/ 342040 h 406038"/>
                <a:gd name="connsiteX1005" fmla="*/ 791775 w 885075"/>
                <a:gd name="connsiteY1005" fmla="*/ 340995 h 406038"/>
                <a:gd name="connsiteX1006" fmla="*/ 791299 w 885075"/>
                <a:gd name="connsiteY1006" fmla="*/ 340401 h 406038"/>
                <a:gd name="connsiteX1007" fmla="*/ 791153 w 885075"/>
                <a:gd name="connsiteY1007" fmla="*/ 339727 h 406038"/>
                <a:gd name="connsiteX1008" fmla="*/ 791299 w 885075"/>
                <a:gd name="connsiteY1008" fmla="*/ 339105 h 406038"/>
                <a:gd name="connsiteX1009" fmla="*/ 793559 w 885075"/>
                <a:gd name="connsiteY1009" fmla="*/ 337942 h 406038"/>
                <a:gd name="connsiteX1010" fmla="*/ 795660 w 885075"/>
                <a:gd name="connsiteY1010" fmla="*/ 336779 h 406038"/>
                <a:gd name="connsiteX1011" fmla="*/ 798925 w 885075"/>
                <a:gd name="connsiteY1011" fmla="*/ 337480 h 406038"/>
                <a:gd name="connsiteX1012" fmla="*/ 799375 w 885075"/>
                <a:gd name="connsiteY1012" fmla="*/ 337030 h 406038"/>
                <a:gd name="connsiteX1013" fmla="*/ 799176 w 885075"/>
                <a:gd name="connsiteY1013" fmla="*/ 335867 h 406038"/>
                <a:gd name="connsiteX1014" fmla="*/ 798132 w 885075"/>
                <a:gd name="connsiteY1014" fmla="*/ 334704 h 406038"/>
                <a:gd name="connsiteX1015" fmla="*/ 796890 w 885075"/>
                <a:gd name="connsiteY1015" fmla="*/ 332801 h 406038"/>
                <a:gd name="connsiteX1016" fmla="*/ 795158 w 885075"/>
                <a:gd name="connsiteY1016" fmla="*/ 331823 h 406038"/>
                <a:gd name="connsiteX1017" fmla="*/ 794722 w 885075"/>
                <a:gd name="connsiteY1017" fmla="*/ 330646 h 406038"/>
                <a:gd name="connsiteX1018" fmla="*/ 794920 w 885075"/>
                <a:gd name="connsiteY1018" fmla="*/ 328624 h 406038"/>
                <a:gd name="connsiteX1019" fmla="*/ 792475 w 885075"/>
                <a:gd name="connsiteY1019" fmla="*/ 324883 h 406038"/>
                <a:gd name="connsiteX1020" fmla="*/ 790082 w 885075"/>
                <a:gd name="connsiteY1020" fmla="*/ 321579 h 406038"/>
                <a:gd name="connsiteX1021" fmla="*/ 785998 w 885075"/>
                <a:gd name="connsiteY1021" fmla="*/ 315935 h 406038"/>
                <a:gd name="connsiteX1022" fmla="*/ 784003 w 885075"/>
                <a:gd name="connsiteY1022" fmla="*/ 314310 h 406038"/>
                <a:gd name="connsiteX1023" fmla="*/ 782324 w 885075"/>
                <a:gd name="connsiteY1023" fmla="*/ 311706 h 406038"/>
                <a:gd name="connsiteX1024" fmla="*/ 780950 w 885075"/>
                <a:gd name="connsiteY1024" fmla="*/ 310331 h 406038"/>
                <a:gd name="connsiteX1025" fmla="*/ 780355 w 885075"/>
                <a:gd name="connsiteY1025" fmla="*/ 308309 h 406038"/>
                <a:gd name="connsiteX1026" fmla="*/ 780024 w 885075"/>
                <a:gd name="connsiteY1026" fmla="*/ 306895 h 406038"/>
                <a:gd name="connsiteX1027" fmla="*/ 778835 w 885075"/>
                <a:gd name="connsiteY1027" fmla="*/ 304079 h 406038"/>
                <a:gd name="connsiteX1028" fmla="*/ 777394 w 885075"/>
                <a:gd name="connsiteY1028" fmla="*/ 301026 h 406038"/>
                <a:gd name="connsiteX1029" fmla="*/ 776760 w 885075"/>
                <a:gd name="connsiteY1029" fmla="*/ 297920 h 406038"/>
                <a:gd name="connsiteX1030" fmla="*/ 776879 w 885075"/>
                <a:gd name="connsiteY1030" fmla="*/ 295871 h 406038"/>
                <a:gd name="connsiteX1031" fmla="*/ 776403 w 885075"/>
                <a:gd name="connsiteY1031" fmla="*/ 295091 h 406038"/>
                <a:gd name="connsiteX1032" fmla="*/ 776640 w 885075"/>
                <a:gd name="connsiteY1032" fmla="*/ 294510 h 406038"/>
                <a:gd name="connsiteX1033" fmla="*/ 777804 w 885075"/>
                <a:gd name="connsiteY1033" fmla="*/ 294312 h 406038"/>
                <a:gd name="connsiteX1034" fmla="*/ 778108 w 885075"/>
                <a:gd name="connsiteY1034" fmla="*/ 293479 h 406038"/>
                <a:gd name="connsiteX1035" fmla="*/ 777235 w 885075"/>
                <a:gd name="connsiteY1035" fmla="*/ 292620 h 406038"/>
                <a:gd name="connsiteX1036" fmla="*/ 774896 w 885075"/>
                <a:gd name="connsiteY1036" fmla="*/ 291959 h 406038"/>
                <a:gd name="connsiteX1037" fmla="*/ 772173 w 885075"/>
                <a:gd name="connsiteY1037" fmla="*/ 290928 h 406038"/>
                <a:gd name="connsiteX1038" fmla="*/ 769358 w 885075"/>
                <a:gd name="connsiteY1038" fmla="*/ 291047 h 406038"/>
                <a:gd name="connsiteX1039" fmla="*/ 766490 w 885075"/>
                <a:gd name="connsiteY1039" fmla="*/ 291232 h 406038"/>
                <a:gd name="connsiteX1040" fmla="*/ 764771 w 885075"/>
                <a:gd name="connsiteY1040" fmla="*/ 290465 h 406038"/>
                <a:gd name="connsiteX1041" fmla="*/ 763172 w 885075"/>
                <a:gd name="connsiteY1041" fmla="*/ 289487 h 406038"/>
                <a:gd name="connsiteX1042" fmla="*/ 762882 w 885075"/>
                <a:gd name="connsiteY1042" fmla="*/ 288853 h 406038"/>
                <a:gd name="connsiteX1043" fmla="*/ 764084 w 885075"/>
                <a:gd name="connsiteY1043" fmla="*/ 287201 h 406038"/>
                <a:gd name="connsiteX1044" fmla="*/ 765948 w 885075"/>
                <a:gd name="connsiteY1044" fmla="*/ 283209 h 406038"/>
                <a:gd name="connsiteX1045" fmla="*/ 769477 w 885075"/>
                <a:gd name="connsiteY1045" fmla="*/ 282456 h 406038"/>
                <a:gd name="connsiteX1046" fmla="*/ 773270 w 885075"/>
                <a:gd name="connsiteY1046" fmla="*/ 281332 h 406038"/>
                <a:gd name="connsiteX1047" fmla="*/ 775094 w 885075"/>
                <a:gd name="connsiteY1047" fmla="*/ 280513 h 406038"/>
                <a:gd name="connsiteX1048" fmla="*/ 777698 w 885075"/>
                <a:gd name="connsiteY1048" fmla="*/ 279918 h 406038"/>
                <a:gd name="connsiteX1049" fmla="*/ 780857 w 885075"/>
                <a:gd name="connsiteY1049" fmla="*/ 279667 h 406038"/>
                <a:gd name="connsiteX1050" fmla="*/ 782549 w 885075"/>
                <a:gd name="connsiteY1050" fmla="*/ 279839 h 406038"/>
                <a:gd name="connsiteX1051" fmla="*/ 786355 w 885075"/>
                <a:gd name="connsiteY1051" fmla="*/ 278742 h 406038"/>
                <a:gd name="connsiteX1052" fmla="*/ 792211 w 885075"/>
                <a:gd name="connsiteY1052" fmla="*/ 276627 h 406038"/>
                <a:gd name="connsiteX1053" fmla="*/ 797564 w 885075"/>
                <a:gd name="connsiteY1053" fmla="*/ 274856 h 406038"/>
                <a:gd name="connsiteX1054" fmla="*/ 799203 w 885075"/>
                <a:gd name="connsiteY1054" fmla="*/ 273798 h 406038"/>
                <a:gd name="connsiteX1055" fmla="*/ 801066 w 885075"/>
                <a:gd name="connsiteY1055" fmla="*/ 274856 h 406038"/>
                <a:gd name="connsiteX1056" fmla="*/ 802560 w 885075"/>
                <a:gd name="connsiteY1056" fmla="*/ 277182 h 406038"/>
                <a:gd name="connsiteX1057" fmla="*/ 804714 w 885075"/>
                <a:gd name="connsiteY1057" fmla="*/ 278385 h 406038"/>
                <a:gd name="connsiteX1058" fmla="*/ 806644 w 885075"/>
                <a:gd name="connsiteY1058" fmla="*/ 278966 h 406038"/>
                <a:gd name="connsiteX1059" fmla="*/ 807622 w 885075"/>
                <a:gd name="connsiteY1059" fmla="*/ 278940 h 406038"/>
                <a:gd name="connsiteX1060" fmla="*/ 810292 w 885075"/>
                <a:gd name="connsiteY1060" fmla="*/ 278041 h 406038"/>
                <a:gd name="connsiteX1061" fmla="*/ 813279 w 885075"/>
                <a:gd name="connsiteY1061" fmla="*/ 277380 h 406038"/>
                <a:gd name="connsiteX1062" fmla="*/ 814680 w 885075"/>
                <a:gd name="connsiteY1062" fmla="*/ 277737 h 406038"/>
                <a:gd name="connsiteX1063" fmla="*/ 816729 w 885075"/>
                <a:gd name="connsiteY1063" fmla="*/ 278927 h 406038"/>
                <a:gd name="connsiteX1064" fmla="*/ 818936 w 885075"/>
                <a:gd name="connsiteY1064" fmla="*/ 279997 h 406038"/>
                <a:gd name="connsiteX1065" fmla="*/ 819874 w 885075"/>
                <a:gd name="connsiteY1065" fmla="*/ 279944 h 406038"/>
                <a:gd name="connsiteX1066" fmla="*/ 820430 w 885075"/>
                <a:gd name="connsiteY1066" fmla="*/ 279125 h 406038"/>
                <a:gd name="connsiteX1067" fmla="*/ 820694 w 885075"/>
                <a:gd name="connsiteY1067" fmla="*/ 277460 h 406038"/>
                <a:gd name="connsiteX1068" fmla="*/ 820496 w 885075"/>
                <a:gd name="connsiteY1068" fmla="*/ 275345 h 406038"/>
                <a:gd name="connsiteX1069" fmla="*/ 819822 w 885075"/>
                <a:gd name="connsiteY1069" fmla="*/ 273111 h 406038"/>
                <a:gd name="connsiteX1070" fmla="*/ 819029 w 885075"/>
                <a:gd name="connsiteY1070" fmla="*/ 271736 h 406038"/>
                <a:gd name="connsiteX1071" fmla="*/ 818209 w 885075"/>
                <a:gd name="connsiteY1071" fmla="*/ 271234 h 406038"/>
                <a:gd name="connsiteX1072" fmla="*/ 815011 w 885075"/>
                <a:gd name="connsiteY1072" fmla="*/ 270428 h 406038"/>
                <a:gd name="connsiteX1073" fmla="*/ 811759 w 885075"/>
                <a:gd name="connsiteY1073" fmla="*/ 269106 h 406038"/>
                <a:gd name="connsiteX1074" fmla="*/ 811019 w 885075"/>
                <a:gd name="connsiteY1074" fmla="*/ 267903 h 406038"/>
                <a:gd name="connsiteX1075" fmla="*/ 810781 w 885075"/>
                <a:gd name="connsiteY1075" fmla="*/ 267044 h 406038"/>
                <a:gd name="connsiteX1076" fmla="*/ 810781 w 885075"/>
                <a:gd name="connsiteY1076" fmla="*/ 264943 h 406038"/>
                <a:gd name="connsiteX1077" fmla="*/ 811244 w 885075"/>
                <a:gd name="connsiteY1077" fmla="*/ 261083 h 406038"/>
                <a:gd name="connsiteX1078" fmla="*/ 811191 w 885075"/>
                <a:gd name="connsiteY1078" fmla="*/ 255743 h 406038"/>
                <a:gd name="connsiteX1079" fmla="*/ 810662 w 885075"/>
                <a:gd name="connsiteY1079" fmla="*/ 251527 h 406038"/>
                <a:gd name="connsiteX1080" fmla="*/ 811482 w 885075"/>
                <a:gd name="connsiteY1080" fmla="*/ 245236 h 406038"/>
                <a:gd name="connsiteX1081" fmla="*/ 811534 w 885075"/>
                <a:gd name="connsiteY1081" fmla="*/ 238666 h 406038"/>
                <a:gd name="connsiteX1082" fmla="*/ 812011 w 885075"/>
                <a:gd name="connsiteY1082" fmla="*/ 229229 h 406038"/>
                <a:gd name="connsiteX1083" fmla="*/ 811984 w 885075"/>
                <a:gd name="connsiteY1083" fmla="*/ 227366 h 406038"/>
                <a:gd name="connsiteX1084" fmla="*/ 811257 w 885075"/>
                <a:gd name="connsiteY1084" fmla="*/ 224378 h 406038"/>
                <a:gd name="connsiteX1085" fmla="*/ 811019 w 885075"/>
                <a:gd name="connsiteY1085" fmla="*/ 223149 h 406038"/>
                <a:gd name="connsiteX1086" fmla="*/ 812129 w 885075"/>
                <a:gd name="connsiteY1086" fmla="*/ 222502 h 406038"/>
                <a:gd name="connsiteX1087" fmla="*/ 814628 w 885075"/>
                <a:gd name="connsiteY1087" fmla="*/ 223136 h 406038"/>
                <a:gd name="connsiteX1088" fmla="*/ 820945 w 885075"/>
                <a:gd name="connsiteY1088" fmla="*/ 225290 h 406038"/>
                <a:gd name="connsiteX1089" fmla="*/ 825809 w 885075"/>
                <a:gd name="connsiteY1089" fmla="*/ 227101 h 406038"/>
                <a:gd name="connsiteX1090" fmla="*/ 827792 w 885075"/>
                <a:gd name="connsiteY1090" fmla="*/ 227709 h 406038"/>
                <a:gd name="connsiteX1091" fmla="*/ 830647 w 885075"/>
                <a:gd name="connsiteY1091" fmla="*/ 228344 h 406038"/>
                <a:gd name="connsiteX1092" fmla="*/ 834982 w 885075"/>
                <a:gd name="connsiteY1092" fmla="*/ 229097 h 406038"/>
                <a:gd name="connsiteX1093" fmla="*/ 837242 w 885075"/>
                <a:gd name="connsiteY1093" fmla="*/ 228872 h 406038"/>
                <a:gd name="connsiteX1094" fmla="*/ 839133 w 885075"/>
                <a:gd name="connsiteY1094" fmla="*/ 228423 h 406038"/>
                <a:gd name="connsiteX1095" fmla="*/ 841855 w 885075"/>
                <a:gd name="connsiteY1095" fmla="*/ 228383 h 406038"/>
                <a:gd name="connsiteX1096" fmla="*/ 846336 w 885075"/>
                <a:gd name="connsiteY1096" fmla="*/ 228952 h 406038"/>
                <a:gd name="connsiteX1097" fmla="*/ 847671 w 885075"/>
                <a:gd name="connsiteY1097" fmla="*/ 228978 h 406038"/>
                <a:gd name="connsiteX1098" fmla="*/ 849336 w 885075"/>
                <a:gd name="connsiteY1098" fmla="*/ 229044 h 406038"/>
                <a:gd name="connsiteX1099" fmla="*/ 850843 w 885075"/>
                <a:gd name="connsiteY1099" fmla="*/ 229956 h 406038"/>
                <a:gd name="connsiteX1100" fmla="*/ 852191 w 885075"/>
                <a:gd name="connsiteY1100" fmla="*/ 232031 h 406038"/>
                <a:gd name="connsiteX1101" fmla="*/ 853421 w 885075"/>
                <a:gd name="connsiteY1101" fmla="*/ 232957 h 406038"/>
                <a:gd name="connsiteX1102" fmla="*/ 854888 w 885075"/>
                <a:gd name="connsiteY1102" fmla="*/ 232613 h 406038"/>
                <a:gd name="connsiteX1103" fmla="*/ 857623 w 885075"/>
                <a:gd name="connsiteY1103" fmla="*/ 230789 h 406038"/>
                <a:gd name="connsiteX1104" fmla="*/ 859263 w 885075"/>
                <a:gd name="connsiteY1104" fmla="*/ 229348 h 406038"/>
                <a:gd name="connsiteX1105" fmla="*/ 861205 w 885075"/>
                <a:gd name="connsiteY1105" fmla="*/ 227273 h 406038"/>
                <a:gd name="connsiteX1106" fmla="*/ 863796 w 885075"/>
                <a:gd name="connsiteY1106" fmla="*/ 226982 h 406038"/>
                <a:gd name="connsiteX1107" fmla="*/ 866479 w 885075"/>
                <a:gd name="connsiteY1107" fmla="*/ 226520 h 406038"/>
                <a:gd name="connsiteX1108" fmla="*/ 867087 w 885075"/>
                <a:gd name="connsiteY1108" fmla="*/ 225489 h 406038"/>
                <a:gd name="connsiteX1109" fmla="*/ 867232 w 885075"/>
                <a:gd name="connsiteY1109" fmla="*/ 223070 h 406038"/>
                <a:gd name="connsiteX1110" fmla="*/ 868290 w 885075"/>
                <a:gd name="connsiteY1110" fmla="*/ 221246 h 406038"/>
                <a:gd name="connsiteX1111" fmla="*/ 867708 w 885075"/>
                <a:gd name="connsiteY1111" fmla="*/ 218933 h 406038"/>
                <a:gd name="connsiteX1112" fmla="*/ 866479 w 885075"/>
                <a:gd name="connsiteY1112" fmla="*/ 217307 h 406038"/>
                <a:gd name="connsiteX1113" fmla="*/ 864259 w 885075"/>
                <a:gd name="connsiteY1113" fmla="*/ 214650 h 406038"/>
                <a:gd name="connsiteX1114" fmla="*/ 863611 w 885075"/>
                <a:gd name="connsiteY1114" fmla="*/ 212853 h 406038"/>
                <a:gd name="connsiteX1115" fmla="*/ 861047 w 885075"/>
                <a:gd name="connsiteY1115" fmla="*/ 207658 h 406038"/>
                <a:gd name="connsiteX1116" fmla="*/ 858482 w 885075"/>
                <a:gd name="connsiteY1116" fmla="*/ 202979 h 406038"/>
                <a:gd name="connsiteX1117" fmla="*/ 857835 w 885075"/>
                <a:gd name="connsiteY1117" fmla="*/ 199213 h 406038"/>
                <a:gd name="connsiteX1118" fmla="*/ 857623 w 885075"/>
                <a:gd name="connsiteY1118" fmla="*/ 195009 h 406038"/>
                <a:gd name="connsiteX1119" fmla="*/ 857676 w 885075"/>
                <a:gd name="connsiteY1119" fmla="*/ 193727 h 406038"/>
                <a:gd name="connsiteX1120" fmla="*/ 857914 w 885075"/>
                <a:gd name="connsiteY1120" fmla="*/ 192036 h 406038"/>
                <a:gd name="connsiteX1121" fmla="*/ 858377 w 885075"/>
                <a:gd name="connsiteY1121" fmla="*/ 190013 h 406038"/>
                <a:gd name="connsiteX1122" fmla="*/ 859897 w 885075"/>
                <a:gd name="connsiteY1122" fmla="*/ 189379 h 406038"/>
                <a:gd name="connsiteX1123" fmla="*/ 864682 w 885075"/>
                <a:gd name="connsiteY1123" fmla="*/ 188943 h 406038"/>
                <a:gd name="connsiteX1124" fmla="*/ 868938 w 885075"/>
                <a:gd name="connsiteY1124" fmla="*/ 188097 h 406038"/>
                <a:gd name="connsiteX1125" fmla="*/ 870934 w 885075"/>
                <a:gd name="connsiteY1125" fmla="*/ 187224 h 406038"/>
                <a:gd name="connsiteX1126" fmla="*/ 873154 w 885075"/>
                <a:gd name="connsiteY1126" fmla="*/ 186696 h 406038"/>
                <a:gd name="connsiteX1127" fmla="*/ 874343 w 885075"/>
                <a:gd name="connsiteY1127" fmla="*/ 186061 h 406038"/>
                <a:gd name="connsiteX1128" fmla="*/ 875679 w 885075"/>
                <a:gd name="connsiteY1128" fmla="*/ 183114 h 406038"/>
                <a:gd name="connsiteX1129" fmla="*/ 876181 w 885075"/>
                <a:gd name="connsiteY1129" fmla="*/ 181409 h 406038"/>
                <a:gd name="connsiteX1130" fmla="*/ 875242 w 885075"/>
                <a:gd name="connsiteY1130" fmla="*/ 176902 h 406038"/>
                <a:gd name="connsiteX1131" fmla="*/ 873735 w 885075"/>
                <a:gd name="connsiteY1131" fmla="*/ 174734 h 406038"/>
                <a:gd name="connsiteX1132" fmla="*/ 873498 w 885075"/>
                <a:gd name="connsiteY1132" fmla="*/ 172817 h 406038"/>
                <a:gd name="connsiteX1133" fmla="*/ 874251 w 885075"/>
                <a:gd name="connsiteY1133" fmla="*/ 171694 h 406038"/>
                <a:gd name="connsiteX1134" fmla="*/ 875493 w 885075"/>
                <a:gd name="connsiteY1134" fmla="*/ 170570 h 406038"/>
                <a:gd name="connsiteX1135" fmla="*/ 876551 w 885075"/>
                <a:gd name="connsiteY1135" fmla="*/ 170372 h 406038"/>
                <a:gd name="connsiteX1136" fmla="*/ 878824 w 885075"/>
                <a:gd name="connsiteY1136" fmla="*/ 170029 h 406038"/>
                <a:gd name="connsiteX1137" fmla="*/ 882829 w 885075"/>
                <a:gd name="connsiteY1137" fmla="*/ 170148 h 406038"/>
                <a:gd name="connsiteX1138" fmla="*/ 885076 w 885075"/>
                <a:gd name="connsiteY1138" fmla="*/ 170703 h 406038"/>
                <a:gd name="connsiteX1139" fmla="*/ 883807 w 885075"/>
                <a:gd name="connsiteY1139" fmla="*/ 168931 h 406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Lst>
              <a:rect l="l" t="t" r="r" b="b"/>
              <a:pathLst>
                <a:path w="885075" h="406038">
                  <a:moveTo>
                    <a:pt x="94742" y="287002"/>
                  </a:moveTo>
                  <a:lnTo>
                    <a:pt x="94570" y="283050"/>
                  </a:lnTo>
                  <a:lnTo>
                    <a:pt x="95905" y="281729"/>
                  </a:lnTo>
                  <a:lnTo>
                    <a:pt x="95628" y="281081"/>
                  </a:lnTo>
                  <a:lnTo>
                    <a:pt x="94584" y="281504"/>
                  </a:lnTo>
                  <a:lnTo>
                    <a:pt x="93883" y="282112"/>
                  </a:lnTo>
                  <a:lnTo>
                    <a:pt x="93817" y="287346"/>
                  </a:lnTo>
                  <a:lnTo>
                    <a:pt x="96619" y="290254"/>
                  </a:lnTo>
                  <a:lnTo>
                    <a:pt x="97835" y="290373"/>
                  </a:lnTo>
                  <a:lnTo>
                    <a:pt x="98483" y="289606"/>
                  </a:lnTo>
                  <a:lnTo>
                    <a:pt x="96408" y="288866"/>
                  </a:lnTo>
                  <a:lnTo>
                    <a:pt x="94742" y="287002"/>
                  </a:lnTo>
                  <a:close/>
                  <a:moveTo>
                    <a:pt x="99805" y="281253"/>
                  </a:moveTo>
                  <a:lnTo>
                    <a:pt x="99223" y="282720"/>
                  </a:lnTo>
                  <a:lnTo>
                    <a:pt x="100029" y="286751"/>
                  </a:lnTo>
                  <a:lnTo>
                    <a:pt x="100730" y="286381"/>
                  </a:lnTo>
                  <a:lnTo>
                    <a:pt x="101020" y="285654"/>
                  </a:lnTo>
                  <a:lnTo>
                    <a:pt x="100994" y="281055"/>
                  </a:lnTo>
                  <a:lnTo>
                    <a:pt x="99805" y="281253"/>
                  </a:lnTo>
                  <a:close/>
                  <a:moveTo>
                    <a:pt x="151313" y="272027"/>
                  </a:moveTo>
                  <a:lnTo>
                    <a:pt x="151273" y="270679"/>
                  </a:lnTo>
                  <a:lnTo>
                    <a:pt x="150202" y="269106"/>
                  </a:lnTo>
                  <a:lnTo>
                    <a:pt x="149013" y="268829"/>
                  </a:lnTo>
                  <a:lnTo>
                    <a:pt x="148101" y="270322"/>
                  </a:lnTo>
                  <a:lnTo>
                    <a:pt x="149343" y="271578"/>
                  </a:lnTo>
                  <a:lnTo>
                    <a:pt x="150982" y="272318"/>
                  </a:lnTo>
                  <a:lnTo>
                    <a:pt x="151313" y="272027"/>
                  </a:lnTo>
                  <a:close/>
                  <a:moveTo>
                    <a:pt x="883807" y="168931"/>
                  </a:moveTo>
                  <a:lnTo>
                    <a:pt x="881666" y="167041"/>
                  </a:lnTo>
                  <a:lnTo>
                    <a:pt x="879538" y="166394"/>
                  </a:lnTo>
                  <a:lnTo>
                    <a:pt x="877688" y="165984"/>
                  </a:lnTo>
                  <a:lnTo>
                    <a:pt x="875797" y="165085"/>
                  </a:lnTo>
                  <a:lnTo>
                    <a:pt x="874357" y="164134"/>
                  </a:lnTo>
                  <a:lnTo>
                    <a:pt x="869413" y="159574"/>
                  </a:lnTo>
                  <a:lnTo>
                    <a:pt x="866492" y="157631"/>
                  </a:lnTo>
                  <a:lnTo>
                    <a:pt x="864536" y="157512"/>
                  </a:lnTo>
                  <a:lnTo>
                    <a:pt x="863743" y="156216"/>
                  </a:lnTo>
                  <a:lnTo>
                    <a:pt x="864325" y="154921"/>
                  </a:lnTo>
                  <a:lnTo>
                    <a:pt x="865303" y="153850"/>
                  </a:lnTo>
                  <a:lnTo>
                    <a:pt x="864655" y="152397"/>
                  </a:lnTo>
                  <a:lnTo>
                    <a:pt x="863175" y="151617"/>
                  </a:lnTo>
                  <a:lnTo>
                    <a:pt x="861853" y="151841"/>
                  </a:lnTo>
                  <a:lnTo>
                    <a:pt x="860650" y="153520"/>
                  </a:lnTo>
                  <a:lnTo>
                    <a:pt x="859170" y="155423"/>
                  </a:lnTo>
                  <a:lnTo>
                    <a:pt x="857015" y="156824"/>
                  </a:lnTo>
                  <a:lnTo>
                    <a:pt x="856395" y="157961"/>
                  </a:lnTo>
                  <a:lnTo>
                    <a:pt x="855588" y="159256"/>
                  </a:lnTo>
                  <a:lnTo>
                    <a:pt x="853605" y="159085"/>
                  </a:lnTo>
                  <a:lnTo>
                    <a:pt x="852257" y="159137"/>
                  </a:lnTo>
                  <a:lnTo>
                    <a:pt x="851108" y="159256"/>
                  </a:lnTo>
                  <a:lnTo>
                    <a:pt x="849640" y="157855"/>
                  </a:lnTo>
                  <a:lnTo>
                    <a:pt x="848411" y="157683"/>
                  </a:lnTo>
                  <a:lnTo>
                    <a:pt x="839569" y="156335"/>
                  </a:lnTo>
                  <a:lnTo>
                    <a:pt x="836608" y="155820"/>
                  </a:lnTo>
                  <a:lnTo>
                    <a:pt x="835154" y="156494"/>
                  </a:lnTo>
                  <a:lnTo>
                    <a:pt x="833687" y="156045"/>
                  </a:lnTo>
                  <a:lnTo>
                    <a:pt x="832656" y="154696"/>
                  </a:lnTo>
                  <a:lnTo>
                    <a:pt x="830105" y="152344"/>
                  </a:lnTo>
                  <a:lnTo>
                    <a:pt x="828004" y="150401"/>
                  </a:lnTo>
                  <a:lnTo>
                    <a:pt x="825545" y="148405"/>
                  </a:lnTo>
                  <a:lnTo>
                    <a:pt x="824355" y="146845"/>
                  </a:lnTo>
                  <a:lnTo>
                    <a:pt x="824223" y="145219"/>
                  </a:lnTo>
                  <a:lnTo>
                    <a:pt x="823430" y="143818"/>
                  </a:lnTo>
                  <a:lnTo>
                    <a:pt x="821712" y="143091"/>
                  </a:lnTo>
                  <a:lnTo>
                    <a:pt x="819835" y="142999"/>
                  </a:lnTo>
                  <a:lnTo>
                    <a:pt x="813570" y="139959"/>
                  </a:lnTo>
                  <a:lnTo>
                    <a:pt x="811046" y="139510"/>
                  </a:lnTo>
                  <a:lnTo>
                    <a:pt x="808693" y="138954"/>
                  </a:lnTo>
                  <a:lnTo>
                    <a:pt x="807014" y="138954"/>
                  </a:lnTo>
                  <a:lnTo>
                    <a:pt x="805045" y="137606"/>
                  </a:lnTo>
                  <a:lnTo>
                    <a:pt x="801992" y="133522"/>
                  </a:lnTo>
                  <a:lnTo>
                    <a:pt x="800643" y="131249"/>
                  </a:lnTo>
                  <a:lnTo>
                    <a:pt x="798039" y="128949"/>
                  </a:lnTo>
                  <a:lnTo>
                    <a:pt x="795132" y="126979"/>
                  </a:lnTo>
                  <a:lnTo>
                    <a:pt x="792779" y="124310"/>
                  </a:lnTo>
                  <a:lnTo>
                    <a:pt x="790439" y="123120"/>
                  </a:lnTo>
                  <a:lnTo>
                    <a:pt x="786593" y="121230"/>
                  </a:lnTo>
                  <a:lnTo>
                    <a:pt x="783104" y="119908"/>
                  </a:lnTo>
                  <a:lnTo>
                    <a:pt x="777619" y="118309"/>
                  </a:lnTo>
                  <a:lnTo>
                    <a:pt x="775821" y="118309"/>
                  </a:lnTo>
                  <a:lnTo>
                    <a:pt x="773442" y="118454"/>
                  </a:lnTo>
                  <a:lnTo>
                    <a:pt x="772318" y="119234"/>
                  </a:lnTo>
                  <a:lnTo>
                    <a:pt x="771446" y="120966"/>
                  </a:lnTo>
                  <a:lnTo>
                    <a:pt x="769332" y="121085"/>
                  </a:lnTo>
                  <a:lnTo>
                    <a:pt x="765921" y="121085"/>
                  </a:lnTo>
                  <a:lnTo>
                    <a:pt x="765273" y="121732"/>
                  </a:lnTo>
                  <a:lnTo>
                    <a:pt x="765208" y="122909"/>
                  </a:lnTo>
                  <a:lnTo>
                    <a:pt x="764071" y="124402"/>
                  </a:lnTo>
                  <a:lnTo>
                    <a:pt x="762022" y="125605"/>
                  </a:lnTo>
                  <a:lnTo>
                    <a:pt x="758255" y="125208"/>
                  </a:lnTo>
                  <a:lnTo>
                    <a:pt x="756035" y="125816"/>
                  </a:lnTo>
                  <a:lnTo>
                    <a:pt x="753669" y="126054"/>
                  </a:lnTo>
                  <a:lnTo>
                    <a:pt x="749518" y="124534"/>
                  </a:lnTo>
                  <a:lnTo>
                    <a:pt x="745620" y="124587"/>
                  </a:lnTo>
                  <a:lnTo>
                    <a:pt x="743346" y="125274"/>
                  </a:lnTo>
                  <a:lnTo>
                    <a:pt x="739725" y="125248"/>
                  </a:lnTo>
                  <a:lnTo>
                    <a:pt x="738640" y="124389"/>
                  </a:lnTo>
                  <a:lnTo>
                    <a:pt x="738495" y="122961"/>
                  </a:lnTo>
                  <a:lnTo>
                    <a:pt x="737676" y="121666"/>
                  </a:lnTo>
                  <a:lnTo>
                    <a:pt x="736658" y="120609"/>
                  </a:lnTo>
                  <a:lnTo>
                    <a:pt x="735667" y="119340"/>
                  </a:lnTo>
                  <a:lnTo>
                    <a:pt x="734067" y="119076"/>
                  </a:lnTo>
                  <a:lnTo>
                    <a:pt x="730102" y="119617"/>
                  </a:lnTo>
                  <a:lnTo>
                    <a:pt x="728714" y="119009"/>
                  </a:lnTo>
                  <a:lnTo>
                    <a:pt x="728331" y="117754"/>
                  </a:lnTo>
                  <a:lnTo>
                    <a:pt x="728450" y="116194"/>
                  </a:lnTo>
                  <a:lnTo>
                    <a:pt x="728239" y="114172"/>
                  </a:lnTo>
                  <a:lnTo>
                    <a:pt x="727445" y="112956"/>
                  </a:lnTo>
                  <a:lnTo>
                    <a:pt x="725344" y="113101"/>
                  </a:lnTo>
                  <a:lnTo>
                    <a:pt x="723983" y="112995"/>
                  </a:lnTo>
                  <a:lnTo>
                    <a:pt x="722714" y="111555"/>
                  </a:lnTo>
                  <a:lnTo>
                    <a:pt x="721062" y="110497"/>
                  </a:lnTo>
                  <a:lnTo>
                    <a:pt x="719660" y="110445"/>
                  </a:lnTo>
                  <a:lnTo>
                    <a:pt x="717876" y="110180"/>
                  </a:lnTo>
                  <a:lnTo>
                    <a:pt x="716237" y="110616"/>
                  </a:lnTo>
                  <a:lnTo>
                    <a:pt x="715854" y="112057"/>
                  </a:lnTo>
                  <a:lnTo>
                    <a:pt x="714757" y="112269"/>
                  </a:lnTo>
                  <a:lnTo>
                    <a:pt x="713633" y="112678"/>
                  </a:lnTo>
                  <a:lnTo>
                    <a:pt x="712919" y="113181"/>
                  </a:lnTo>
                  <a:lnTo>
                    <a:pt x="712867" y="114463"/>
                  </a:lnTo>
                  <a:lnTo>
                    <a:pt x="713607" y="115652"/>
                  </a:lnTo>
                  <a:lnTo>
                    <a:pt x="715048" y="118243"/>
                  </a:lnTo>
                  <a:lnTo>
                    <a:pt x="714995" y="119644"/>
                  </a:lnTo>
                  <a:lnTo>
                    <a:pt x="713607" y="120384"/>
                  </a:lnTo>
                  <a:lnTo>
                    <a:pt x="711941" y="120239"/>
                  </a:lnTo>
                  <a:lnTo>
                    <a:pt x="711003" y="120595"/>
                  </a:lnTo>
                  <a:lnTo>
                    <a:pt x="709576" y="122049"/>
                  </a:lnTo>
                  <a:lnTo>
                    <a:pt x="708888" y="122552"/>
                  </a:lnTo>
                  <a:lnTo>
                    <a:pt x="708941" y="123437"/>
                  </a:lnTo>
                  <a:lnTo>
                    <a:pt x="709338" y="124772"/>
                  </a:lnTo>
                  <a:lnTo>
                    <a:pt x="707448" y="124323"/>
                  </a:lnTo>
                  <a:lnTo>
                    <a:pt x="702769" y="119393"/>
                  </a:lnTo>
                  <a:lnTo>
                    <a:pt x="697468" y="113815"/>
                  </a:lnTo>
                  <a:lnTo>
                    <a:pt x="691613" y="107880"/>
                  </a:lnTo>
                  <a:lnTo>
                    <a:pt x="688520" y="104748"/>
                  </a:lnTo>
                  <a:lnTo>
                    <a:pt x="677550" y="94570"/>
                  </a:lnTo>
                  <a:lnTo>
                    <a:pt x="672223" y="89706"/>
                  </a:lnTo>
                  <a:lnTo>
                    <a:pt x="663024" y="81327"/>
                  </a:lnTo>
                  <a:lnTo>
                    <a:pt x="654657" y="73727"/>
                  </a:lnTo>
                  <a:lnTo>
                    <a:pt x="645511" y="65876"/>
                  </a:lnTo>
                  <a:lnTo>
                    <a:pt x="640171" y="61421"/>
                  </a:lnTo>
                  <a:lnTo>
                    <a:pt x="634541" y="56729"/>
                  </a:lnTo>
                  <a:lnTo>
                    <a:pt x="632716" y="55434"/>
                  </a:lnTo>
                  <a:lnTo>
                    <a:pt x="630020" y="53768"/>
                  </a:lnTo>
                  <a:lnTo>
                    <a:pt x="623715" y="50557"/>
                  </a:lnTo>
                  <a:lnTo>
                    <a:pt x="614688" y="45957"/>
                  </a:lnTo>
                  <a:lnTo>
                    <a:pt x="606414" y="41860"/>
                  </a:lnTo>
                  <a:lnTo>
                    <a:pt x="599924" y="38648"/>
                  </a:lnTo>
                  <a:lnTo>
                    <a:pt x="598047" y="37286"/>
                  </a:lnTo>
                  <a:lnTo>
                    <a:pt x="597122" y="36493"/>
                  </a:lnTo>
                  <a:lnTo>
                    <a:pt x="596210" y="35621"/>
                  </a:lnTo>
                  <a:lnTo>
                    <a:pt x="594796" y="34061"/>
                  </a:lnTo>
                  <a:lnTo>
                    <a:pt x="594360" y="33043"/>
                  </a:lnTo>
                  <a:lnTo>
                    <a:pt x="599316" y="33215"/>
                  </a:lnTo>
                  <a:lnTo>
                    <a:pt x="599911" y="32224"/>
                  </a:lnTo>
                  <a:lnTo>
                    <a:pt x="600136" y="28497"/>
                  </a:lnTo>
                  <a:lnTo>
                    <a:pt x="599779" y="25272"/>
                  </a:lnTo>
                  <a:lnTo>
                    <a:pt x="598206" y="25417"/>
                  </a:lnTo>
                  <a:lnTo>
                    <a:pt x="595761" y="26752"/>
                  </a:lnTo>
                  <a:lnTo>
                    <a:pt x="594571" y="27717"/>
                  </a:lnTo>
                  <a:lnTo>
                    <a:pt x="593844" y="28127"/>
                  </a:lnTo>
                  <a:lnTo>
                    <a:pt x="589297" y="28761"/>
                  </a:lnTo>
                  <a:lnTo>
                    <a:pt x="587249" y="30189"/>
                  </a:lnTo>
                  <a:lnTo>
                    <a:pt x="582808" y="32607"/>
                  </a:lnTo>
                  <a:lnTo>
                    <a:pt x="579450" y="34035"/>
                  </a:lnTo>
                  <a:lnTo>
                    <a:pt x="578789" y="34273"/>
                  </a:lnTo>
                  <a:lnTo>
                    <a:pt x="574362" y="34709"/>
                  </a:lnTo>
                  <a:lnTo>
                    <a:pt x="573780" y="35277"/>
                  </a:lnTo>
                  <a:lnTo>
                    <a:pt x="574177" y="36533"/>
                  </a:lnTo>
                  <a:lnTo>
                    <a:pt x="574428" y="37921"/>
                  </a:lnTo>
                  <a:lnTo>
                    <a:pt x="571969" y="39969"/>
                  </a:lnTo>
                  <a:lnTo>
                    <a:pt x="569167" y="41767"/>
                  </a:lnTo>
                  <a:lnTo>
                    <a:pt x="567925" y="41965"/>
                  </a:lnTo>
                  <a:lnTo>
                    <a:pt x="565612" y="41569"/>
                  </a:lnTo>
                  <a:lnTo>
                    <a:pt x="564594" y="41793"/>
                  </a:lnTo>
                  <a:lnTo>
                    <a:pt x="562149" y="43710"/>
                  </a:lnTo>
                  <a:lnTo>
                    <a:pt x="558474" y="46591"/>
                  </a:lnTo>
                  <a:lnTo>
                    <a:pt x="558488" y="47754"/>
                  </a:lnTo>
                  <a:lnTo>
                    <a:pt x="559029" y="49182"/>
                  </a:lnTo>
                  <a:lnTo>
                    <a:pt x="558963" y="50424"/>
                  </a:lnTo>
                  <a:lnTo>
                    <a:pt x="558065" y="50874"/>
                  </a:lnTo>
                  <a:lnTo>
                    <a:pt x="556069" y="49803"/>
                  </a:lnTo>
                  <a:lnTo>
                    <a:pt x="554126" y="48495"/>
                  </a:lnTo>
                  <a:lnTo>
                    <a:pt x="550769" y="47556"/>
                  </a:lnTo>
                  <a:lnTo>
                    <a:pt x="546262" y="47331"/>
                  </a:lnTo>
                  <a:lnTo>
                    <a:pt x="543750" y="47781"/>
                  </a:lnTo>
                  <a:lnTo>
                    <a:pt x="542177" y="48495"/>
                  </a:lnTo>
                  <a:lnTo>
                    <a:pt x="539666" y="51376"/>
                  </a:lnTo>
                  <a:lnTo>
                    <a:pt x="538556" y="51944"/>
                  </a:lnTo>
                  <a:lnTo>
                    <a:pt x="537750" y="51759"/>
                  </a:lnTo>
                  <a:lnTo>
                    <a:pt x="536996" y="50371"/>
                  </a:lnTo>
                  <a:lnTo>
                    <a:pt x="535873" y="49380"/>
                  </a:lnTo>
                  <a:lnTo>
                    <a:pt x="534419" y="47900"/>
                  </a:lnTo>
                  <a:lnTo>
                    <a:pt x="533692" y="44979"/>
                  </a:lnTo>
                  <a:lnTo>
                    <a:pt x="534564" y="42177"/>
                  </a:lnTo>
                  <a:lnTo>
                    <a:pt x="537221" y="40657"/>
                  </a:lnTo>
                  <a:lnTo>
                    <a:pt x="539190" y="39018"/>
                  </a:lnTo>
                  <a:lnTo>
                    <a:pt x="539243" y="37233"/>
                  </a:lnTo>
                  <a:lnTo>
                    <a:pt x="538688" y="35991"/>
                  </a:lnTo>
                  <a:lnTo>
                    <a:pt x="537498" y="35423"/>
                  </a:lnTo>
                  <a:lnTo>
                    <a:pt x="536441" y="35317"/>
                  </a:lnTo>
                  <a:lnTo>
                    <a:pt x="536097" y="35912"/>
                  </a:lnTo>
                  <a:lnTo>
                    <a:pt x="534815" y="37128"/>
                  </a:lnTo>
                  <a:lnTo>
                    <a:pt x="532581" y="38106"/>
                  </a:lnTo>
                  <a:lnTo>
                    <a:pt x="530467" y="38304"/>
                  </a:lnTo>
                  <a:lnTo>
                    <a:pt x="529462" y="38238"/>
                  </a:lnTo>
                  <a:lnTo>
                    <a:pt x="526898" y="37617"/>
                  </a:lnTo>
                  <a:lnTo>
                    <a:pt x="521241" y="34233"/>
                  </a:lnTo>
                  <a:lnTo>
                    <a:pt x="517421" y="33770"/>
                  </a:lnTo>
                  <a:lnTo>
                    <a:pt x="514817" y="33506"/>
                  </a:lnTo>
                  <a:lnTo>
                    <a:pt x="514117" y="33850"/>
                  </a:lnTo>
                  <a:lnTo>
                    <a:pt x="514064" y="34682"/>
                  </a:lnTo>
                  <a:lnTo>
                    <a:pt x="514659" y="35594"/>
                  </a:lnTo>
                  <a:lnTo>
                    <a:pt x="515505" y="36493"/>
                  </a:lnTo>
                  <a:lnTo>
                    <a:pt x="515505" y="37220"/>
                  </a:lnTo>
                  <a:lnTo>
                    <a:pt x="514553" y="37762"/>
                  </a:lnTo>
                  <a:lnTo>
                    <a:pt x="513152" y="38674"/>
                  </a:lnTo>
                  <a:lnTo>
                    <a:pt x="512028" y="38066"/>
                  </a:lnTo>
                  <a:lnTo>
                    <a:pt x="510641" y="35674"/>
                  </a:lnTo>
                  <a:lnTo>
                    <a:pt x="510006" y="33810"/>
                  </a:lnTo>
                  <a:lnTo>
                    <a:pt x="508182" y="32250"/>
                  </a:lnTo>
                  <a:lnTo>
                    <a:pt x="505962" y="29818"/>
                  </a:lnTo>
                  <a:lnTo>
                    <a:pt x="503662" y="28391"/>
                  </a:lnTo>
                  <a:lnTo>
                    <a:pt x="502155" y="28854"/>
                  </a:lnTo>
                  <a:lnTo>
                    <a:pt x="502129" y="30902"/>
                  </a:lnTo>
                  <a:lnTo>
                    <a:pt x="501124" y="31603"/>
                  </a:lnTo>
                  <a:lnTo>
                    <a:pt x="498507" y="31180"/>
                  </a:lnTo>
                  <a:lnTo>
                    <a:pt x="494555" y="32343"/>
                  </a:lnTo>
                  <a:lnTo>
                    <a:pt x="487603" y="32872"/>
                  </a:lnTo>
                  <a:lnTo>
                    <a:pt x="481946" y="31431"/>
                  </a:lnTo>
                  <a:lnTo>
                    <a:pt x="480597" y="30136"/>
                  </a:lnTo>
                  <a:lnTo>
                    <a:pt x="481615" y="27360"/>
                  </a:lnTo>
                  <a:lnTo>
                    <a:pt x="480822" y="24915"/>
                  </a:lnTo>
                  <a:lnTo>
                    <a:pt x="479950" y="22694"/>
                  </a:lnTo>
                  <a:lnTo>
                    <a:pt x="479871" y="21069"/>
                  </a:lnTo>
                  <a:lnTo>
                    <a:pt x="477425" y="17976"/>
                  </a:lnTo>
                  <a:lnTo>
                    <a:pt x="472165" y="11697"/>
                  </a:lnTo>
                  <a:lnTo>
                    <a:pt x="468609" y="6966"/>
                  </a:lnTo>
                  <a:lnTo>
                    <a:pt x="464724" y="3423"/>
                  </a:lnTo>
                  <a:lnTo>
                    <a:pt x="463177" y="2247"/>
                  </a:lnTo>
                  <a:lnTo>
                    <a:pt x="458181" y="2855"/>
                  </a:lnTo>
                  <a:lnTo>
                    <a:pt x="457044" y="3635"/>
                  </a:lnTo>
                  <a:lnTo>
                    <a:pt x="456515" y="4719"/>
                  </a:lnTo>
                  <a:lnTo>
                    <a:pt x="455194" y="5485"/>
                  </a:lnTo>
                  <a:lnTo>
                    <a:pt x="453105" y="6054"/>
                  </a:lnTo>
                  <a:lnTo>
                    <a:pt x="450977" y="5670"/>
                  </a:lnTo>
                  <a:lnTo>
                    <a:pt x="448545" y="5076"/>
                  </a:lnTo>
                  <a:lnTo>
                    <a:pt x="445743" y="3833"/>
                  </a:lnTo>
                  <a:lnTo>
                    <a:pt x="442399" y="2194"/>
                  </a:lnTo>
                  <a:lnTo>
                    <a:pt x="436755" y="872"/>
                  </a:lnTo>
                  <a:lnTo>
                    <a:pt x="431482" y="449"/>
                  </a:lnTo>
                  <a:lnTo>
                    <a:pt x="425706" y="0"/>
                  </a:lnTo>
                  <a:lnTo>
                    <a:pt x="423234" y="833"/>
                  </a:lnTo>
                  <a:lnTo>
                    <a:pt x="421040" y="2154"/>
                  </a:lnTo>
                  <a:lnTo>
                    <a:pt x="418172" y="4917"/>
                  </a:lnTo>
                  <a:lnTo>
                    <a:pt x="416480" y="5194"/>
                  </a:lnTo>
                  <a:lnTo>
                    <a:pt x="413718" y="5406"/>
                  </a:lnTo>
                  <a:lnTo>
                    <a:pt x="411986" y="6093"/>
                  </a:lnTo>
                  <a:lnTo>
                    <a:pt x="412845" y="7309"/>
                  </a:lnTo>
                  <a:lnTo>
                    <a:pt x="413863" y="8988"/>
                  </a:lnTo>
                  <a:lnTo>
                    <a:pt x="413638" y="10310"/>
                  </a:lnTo>
                  <a:lnTo>
                    <a:pt x="412779" y="11010"/>
                  </a:lnTo>
                  <a:lnTo>
                    <a:pt x="411246" y="11473"/>
                  </a:lnTo>
                  <a:lnTo>
                    <a:pt x="408510" y="11631"/>
                  </a:lnTo>
                  <a:lnTo>
                    <a:pt x="406316" y="11896"/>
                  </a:lnTo>
                  <a:lnTo>
                    <a:pt x="404175" y="13799"/>
                  </a:lnTo>
                  <a:lnTo>
                    <a:pt x="399998" y="14275"/>
                  </a:lnTo>
                  <a:lnTo>
                    <a:pt x="395504" y="14962"/>
                  </a:lnTo>
                  <a:lnTo>
                    <a:pt x="392583" y="16046"/>
                  </a:lnTo>
                  <a:lnTo>
                    <a:pt x="385895" y="17381"/>
                  </a:lnTo>
                  <a:lnTo>
                    <a:pt x="381956" y="17976"/>
                  </a:lnTo>
                  <a:lnTo>
                    <a:pt x="375467" y="19258"/>
                  </a:lnTo>
                  <a:lnTo>
                    <a:pt x="369941" y="19469"/>
                  </a:lnTo>
                  <a:lnTo>
                    <a:pt x="368778" y="18570"/>
                  </a:lnTo>
                  <a:lnTo>
                    <a:pt x="365170" y="20566"/>
                  </a:lnTo>
                  <a:lnTo>
                    <a:pt x="360306" y="20447"/>
                  </a:lnTo>
                  <a:lnTo>
                    <a:pt x="359698" y="21254"/>
                  </a:lnTo>
                  <a:lnTo>
                    <a:pt x="358799" y="22020"/>
                  </a:lnTo>
                  <a:lnTo>
                    <a:pt x="357623" y="22364"/>
                  </a:lnTo>
                  <a:lnTo>
                    <a:pt x="356315" y="23315"/>
                  </a:lnTo>
                  <a:lnTo>
                    <a:pt x="356076" y="25325"/>
                  </a:lnTo>
                  <a:lnTo>
                    <a:pt x="356076" y="27373"/>
                  </a:lnTo>
                  <a:lnTo>
                    <a:pt x="354847" y="28021"/>
                  </a:lnTo>
                  <a:lnTo>
                    <a:pt x="352640" y="27254"/>
                  </a:lnTo>
                  <a:lnTo>
                    <a:pt x="350948" y="26514"/>
                  </a:lnTo>
                  <a:lnTo>
                    <a:pt x="348741" y="27267"/>
                  </a:lnTo>
                  <a:lnTo>
                    <a:pt x="345555" y="27704"/>
                  </a:lnTo>
                  <a:lnTo>
                    <a:pt x="342846" y="27439"/>
                  </a:lnTo>
                  <a:lnTo>
                    <a:pt x="341299" y="26845"/>
                  </a:lnTo>
                  <a:lnTo>
                    <a:pt x="336158" y="27823"/>
                  </a:lnTo>
                  <a:lnTo>
                    <a:pt x="333699" y="29012"/>
                  </a:lnTo>
                  <a:lnTo>
                    <a:pt x="333382" y="29633"/>
                  </a:lnTo>
                  <a:lnTo>
                    <a:pt x="332801" y="29977"/>
                  </a:lnTo>
                  <a:lnTo>
                    <a:pt x="329787" y="30797"/>
                  </a:lnTo>
                  <a:lnTo>
                    <a:pt x="327064" y="30572"/>
                  </a:lnTo>
                  <a:lnTo>
                    <a:pt x="326668" y="30625"/>
                  </a:lnTo>
                  <a:lnTo>
                    <a:pt x="324355" y="31193"/>
                  </a:lnTo>
                  <a:lnTo>
                    <a:pt x="321169" y="32224"/>
                  </a:lnTo>
                  <a:lnTo>
                    <a:pt x="318750" y="32568"/>
                  </a:lnTo>
                  <a:lnTo>
                    <a:pt x="316623" y="32554"/>
                  </a:lnTo>
                  <a:lnTo>
                    <a:pt x="315552" y="33400"/>
                  </a:lnTo>
                  <a:lnTo>
                    <a:pt x="314746" y="34312"/>
                  </a:lnTo>
                  <a:lnTo>
                    <a:pt x="305797" y="35277"/>
                  </a:lnTo>
                  <a:lnTo>
                    <a:pt x="305084" y="35938"/>
                  </a:lnTo>
                  <a:lnTo>
                    <a:pt x="303484" y="36771"/>
                  </a:lnTo>
                  <a:lnTo>
                    <a:pt x="293941" y="37048"/>
                  </a:lnTo>
                  <a:lnTo>
                    <a:pt x="293347" y="37656"/>
                  </a:lnTo>
                  <a:lnTo>
                    <a:pt x="293215" y="38344"/>
                  </a:lnTo>
                  <a:lnTo>
                    <a:pt x="292091" y="38555"/>
                  </a:lnTo>
                  <a:lnTo>
                    <a:pt x="284729" y="37260"/>
                  </a:lnTo>
                  <a:lnTo>
                    <a:pt x="278702" y="35806"/>
                  </a:lnTo>
                  <a:lnTo>
                    <a:pt x="276798" y="36599"/>
                  </a:lnTo>
                  <a:lnTo>
                    <a:pt x="275437" y="38093"/>
                  </a:lnTo>
                  <a:lnTo>
                    <a:pt x="275490" y="40273"/>
                  </a:lnTo>
                  <a:lnTo>
                    <a:pt x="276085" y="42137"/>
                  </a:lnTo>
                  <a:lnTo>
                    <a:pt x="276587" y="43736"/>
                  </a:lnTo>
                  <a:lnTo>
                    <a:pt x="276124" y="44886"/>
                  </a:lnTo>
                  <a:lnTo>
                    <a:pt x="274724" y="46314"/>
                  </a:lnTo>
                  <a:lnTo>
                    <a:pt x="274895" y="47265"/>
                  </a:lnTo>
                  <a:lnTo>
                    <a:pt x="277737" y="48296"/>
                  </a:lnTo>
                  <a:lnTo>
                    <a:pt x="281160" y="49155"/>
                  </a:lnTo>
                  <a:lnTo>
                    <a:pt x="282905" y="48772"/>
                  </a:lnTo>
                  <a:lnTo>
                    <a:pt x="284280" y="48177"/>
                  </a:lnTo>
                  <a:lnTo>
                    <a:pt x="285694" y="48362"/>
                  </a:lnTo>
                  <a:lnTo>
                    <a:pt x="286857" y="49050"/>
                  </a:lnTo>
                  <a:lnTo>
                    <a:pt x="287452" y="49882"/>
                  </a:lnTo>
                  <a:lnTo>
                    <a:pt x="287465" y="50464"/>
                  </a:lnTo>
                  <a:lnTo>
                    <a:pt x="287016" y="50913"/>
                  </a:lnTo>
                  <a:lnTo>
                    <a:pt x="285205" y="51693"/>
                  </a:lnTo>
                  <a:lnTo>
                    <a:pt x="283236" y="51429"/>
                  </a:lnTo>
                  <a:lnTo>
                    <a:pt x="281663" y="51958"/>
                  </a:lnTo>
                  <a:lnTo>
                    <a:pt x="281094" y="53028"/>
                  </a:lnTo>
                  <a:lnTo>
                    <a:pt x="281187" y="54892"/>
                  </a:lnTo>
                  <a:lnTo>
                    <a:pt x="282376" y="56227"/>
                  </a:lnTo>
                  <a:lnTo>
                    <a:pt x="284835" y="56544"/>
                  </a:lnTo>
                  <a:lnTo>
                    <a:pt x="287795" y="57509"/>
                  </a:lnTo>
                  <a:lnTo>
                    <a:pt x="290888" y="57958"/>
                  </a:lnTo>
                  <a:lnTo>
                    <a:pt x="292606" y="57800"/>
                  </a:lnTo>
                  <a:lnTo>
                    <a:pt x="295316" y="59267"/>
                  </a:lnTo>
                  <a:lnTo>
                    <a:pt x="301132" y="61051"/>
                  </a:lnTo>
                  <a:lnTo>
                    <a:pt x="302969" y="62413"/>
                  </a:lnTo>
                  <a:lnTo>
                    <a:pt x="303445" y="63814"/>
                  </a:lnTo>
                  <a:lnTo>
                    <a:pt x="302811" y="64871"/>
                  </a:lnTo>
                  <a:lnTo>
                    <a:pt x="301674" y="65479"/>
                  </a:lnTo>
                  <a:lnTo>
                    <a:pt x="299757" y="65149"/>
                  </a:lnTo>
                  <a:lnTo>
                    <a:pt x="296056" y="64792"/>
                  </a:lnTo>
                  <a:lnTo>
                    <a:pt x="292038" y="64541"/>
                  </a:lnTo>
                  <a:lnTo>
                    <a:pt x="289078" y="64065"/>
                  </a:lnTo>
                  <a:lnTo>
                    <a:pt x="285033" y="64250"/>
                  </a:lnTo>
                  <a:lnTo>
                    <a:pt x="281795" y="64699"/>
                  </a:lnTo>
                  <a:lnTo>
                    <a:pt x="281253" y="65757"/>
                  </a:lnTo>
                  <a:lnTo>
                    <a:pt x="280552" y="67726"/>
                  </a:lnTo>
                  <a:lnTo>
                    <a:pt x="279799" y="68823"/>
                  </a:lnTo>
                  <a:lnTo>
                    <a:pt x="278490" y="70832"/>
                  </a:lnTo>
                  <a:lnTo>
                    <a:pt x="278464" y="72696"/>
                  </a:lnTo>
                  <a:lnTo>
                    <a:pt x="280328" y="75551"/>
                  </a:lnTo>
                  <a:lnTo>
                    <a:pt x="285126" y="80282"/>
                  </a:lnTo>
                  <a:lnTo>
                    <a:pt x="285919" y="81842"/>
                  </a:lnTo>
                  <a:lnTo>
                    <a:pt x="285165" y="83362"/>
                  </a:lnTo>
                  <a:lnTo>
                    <a:pt x="283222" y="84644"/>
                  </a:lnTo>
                  <a:lnTo>
                    <a:pt x="280526" y="86878"/>
                  </a:lnTo>
                  <a:lnTo>
                    <a:pt x="276918" y="86997"/>
                  </a:lnTo>
                  <a:lnTo>
                    <a:pt x="275503" y="87565"/>
                  </a:lnTo>
                  <a:lnTo>
                    <a:pt x="272225" y="90301"/>
                  </a:lnTo>
                  <a:lnTo>
                    <a:pt x="269014" y="91610"/>
                  </a:lnTo>
                  <a:lnTo>
                    <a:pt x="268604" y="92773"/>
                  </a:lnTo>
                  <a:lnTo>
                    <a:pt x="269741" y="93923"/>
                  </a:lnTo>
                  <a:lnTo>
                    <a:pt x="274737" y="95443"/>
                  </a:lnTo>
                  <a:lnTo>
                    <a:pt x="277512" y="97108"/>
                  </a:lnTo>
                  <a:lnTo>
                    <a:pt x="278728" y="98985"/>
                  </a:lnTo>
                  <a:lnTo>
                    <a:pt x="280143" y="100413"/>
                  </a:lnTo>
                  <a:lnTo>
                    <a:pt x="283963" y="101338"/>
                  </a:lnTo>
                  <a:lnTo>
                    <a:pt x="291946" y="103505"/>
                  </a:lnTo>
                  <a:lnTo>
                    <a:pt x="292435" y="103730"/>
                  </a:lnTo>
                  <a:lnTo>
                    <a:pt x="293188" y="104721"/>
                  </a:lnTo>
                  <a:lnTo>
                    <a:pt x="301053" y="106096"/>
                  </a:lnTo>
                  <a:lnTo>
                    <a:pt x="302308" y="106836"/>
                  </a:lnTo>
                  <a:lnTo>
                    <a:pt x="306115" y="109281"/>
                  </a:lnTo>
                  <a:lnTo>
                    <a:pt x="307529" y="111859"/>
                  </a:lnTo>
                  <a:lnTo>
                    <a:pt x="306710" y="114383"/>
                  </a:lnTo>
                  <a:lnTo>
                    <a:pt x="306868" y="118388"/>
                  </a:lnTo>
                  <a:lnTo>
                    <a:pt x="306260" y="121904"/>
                  </a:lnTo>
                  <a:lnTo>
                    <a:pt x="303432" y="124257"/>
                  </a:lnTo>
                  <a:lnTo>
                    <a:pt x="297920" y="126424"/>
                  </a:lnTo>
                  <a:lnTo>
                    <a:pt x="291602" y="127297"/>
                  </a:lnTo>
                  <a:lnTo>
                    <a:pt x="288760" y="127151"/>
                  </a:lnTo>
                  <a:lnTo>
                    <a:pt x="286884" y="126874"/>
                  </a:lnTo>
                  <a:lnTo>
                    <a:pt x="283738" y="126186"/>
                  </a:lnTo>
                  <a:lnTo>
                    <a:pt x="281054" y="124402"/>
                  </a:lnTo>
                  <a:lnTo>
                    <a:pt x="278953" y="122644"/>
                  </a:lnTo>
                  <a:lnTo>
                    <a:pt x="277671" y="122208"/>
                  </a:lnTo>
                  <a:lnTo>
                    <a:pt x="276600" y="122499"/>
                  </a:lnTo>
                  <a:lnTo>
                    <a:pt x="275834" y="123609"/>
                  </a:lnTo>
                  <a:lnTo>
                    <a:pt x="275212" y="126583"/>
                  </a:lnTo>
                  <a:lnTo>
                    <a:pt x="274406" y="129530"/>
                  </a:lnTo>
                  <a:lnTo>
                    <a:pt x="273375" y="130575"/>
                  </a:lnTo>
                  <a:lnTo>
                    <a:pt x="268842" y="131976"/>
                  </a:lnTo>
                  <a:lnTo>
                    <a:pt x="268154" y="131473"/>
                  </a:lnTo>
                  <a:lnTo>
                    <a:pt x="268181" y="129517"/>
                  </a:lnTo>
                  <a:lnTo>
                    <a:pt x="267401" y="128936"/>
                  </a:lnTo>
                  <a:lnTo>
                    <a:pt x="266357" y="128500"/>
                  </a:lnTo>
                  <a:lnTo>
                    <a:pt x="260079" y="127746"/>
                  </a:lnTo>
                  <a:lnTo>
                    <a:pt x="257633" y="127191"/>
                  </a:lnTo>
                  <a:lnTo>
                    <a:pt x="255862" y="126979"/>
                  </a:lnTo>
                  <a:lnTo>
                    <a:pt x="253549" y="126477"/>
                  </a:lnTo>
                  <a:lnTo>
                    <a:pt x="251725" y="125314"/>
                  </a:lnTo>
                  <a:lnTo>
                    <a:pt x="247522" y="121732"/>
                  </a:lnTo>
                  <a:lnTo>
                    <a:pt x="244231" y="118930"/>
                  </a:lnTo>
                  <a:lnTo>
                    <a:pt x="239486" y="116406"/>
                  </a:lnTo>
                  <a:lnTo>
                    <a:pt x="235679" y="115917"/>
                  </a:lnTo>
                  <a:lnTo>
                    <a:pt x="235454" y="116181"/>
                  </a:lnTo>
                  <a:lnTo>
                    <a:pt x="232692" y="116273"/>
                  </a:lnTo>
                  <a:lnTo>
                    <a:pt x="228093" y="115652"/>
                  </a:lnTo>
                  <a:lnTo>
                    <a:pt x="227894" y="115718"/>
                  </a:lnTo>
                  <a:lnTo>
                    <a:pt x="226823" y="116868"/>
                  </a:lnTo>
                  <a:lnTo>
                    <a:pt x="226282" y="118666"/>
                  </a:lnTo>
                  <a:lnTo>
                    <a:pt x="225330" y="120186"/>
                  </a:lnTo>
                  <a:lnTo>
                    <a:pt x="223480" y="120992"/>
                  </a:lnTo>
                  <a:lnTo>
                    <a:pt x="221034" y="121177"/>
                  </a:lnTo>
                  <a:lnTo>
                    <a:pt x="217823" y="119604"/>
                  </a:lnTo>
                  <a:lnTo>
                    <a:pt x="214293" y="117159"/>
                  </a:lnTo>
                  <a:lnTo>
                    <a:pt x="210487" y="116366"/>
                  </a:lnTo>
                  <a:lnTo>
                    <a:pt x="207143" y="116908"/>
                  </a:lnTo>
                  <a:lnTo>
                    <a:pt x="205967" y="117291"/>
                  </a:lnTo>
                  <a:lnTo>
                    <a:pt x="202676" y="118679"/>
                  </a:lnTo>
                  <a:lnTo>
                    <a:pt x="201354" y="118031"/>
                  </a:lnTo>
                  <a:lnTo>
                    <a:pt x="199622" y="117622"/>
                  </a:lnTo>
                  <a:lnTo>
                    <a:pt x="196648" y="119895"/>
                  </a:lnTo>
                  <a:lnTo>
                    <a:pt x="193384" y="122393"/>
                  </a:lnTo>
                  <a:lnTo>
                    <a:pt x="193014" y="124257"/>
                  </a:lnTo>
                  <a:lnTo>
                    <a:pt x="192273" y="125975"/>
                  </a:lnTo>
                  <a:lnTo>
                    <a:pt x="190093" y="127601"/>
                  </a:lnTo>
                  <a:lnTo>
                    <a:pt x="187621" y="129015"/>
                  </a:lnTo>
                  <a:lnTo>
                    <a:pt x="185347" y="129544"/>
                  </a:lnTo>
                  <a:lnTo>
                    <a:pt x="182109" y="129028"/>
                  </a:lnTo>
                  <a:lnTo>
                    <a:pt x="177761" y="127297"/>
                  </a:lnTo>
                  <a:lnTo>
                    <a:pt x="173637" y="125129"/>
                  </a:lnTo>
                  <a:lnTo>
                    <a:pt x="168892" y="121719"/>
                  </a:lnTo>
                  <a:lnTo>
                    <a:pt x="165244" y="119763"/>
                  </a:lnTo>
                  <a:lnTo>
                    <a:pt x="161820" y="118216"/>
                  </a:lnTo>
                  <a:lnTo>
                    <a:pt x="159891" y="117846"/>
                  </a:lnTo>
                  <a:lnTo>
                    <a:pt x="158556" y="118428"/>
                  </a:lnTo>
                  <a:lnTo>
                    <a:pt x="158278" y="119631"/>
                  </a:lnTo>
                  <a:lnTo>
                    <a:pt x="158939" y="120582"/>
                  </a:lnTo>
                  <a:lnTo>
                    <a:pt x="160023" y="121441"/>
                  </a:lnTo>
                  <a:lnTo>
                    <a:pt x="161384" y="124138"/>
                  </a:lnTo>
                  <a:lnTo>
                    <a:pt x="162468" y="127442"/>
                  </a:lnTo>
                  <a:lnTo>
                    <a:pt x="162640" y="129319"/>
                  </a:lnTo>
                  <a:lnTo>
                    <a:pt x="162058" y="130442"/>
                  </a:lnTo>
                  <a:lnTo>
                    <a:pt x="161279" y="130852"/>
                  </a:lnTo>
                  <a:lnTo>
                    <a:pt x="160419" y="130707"/>
                  </a:lnTo>
                  <a:lnTo>
                    <a:pt x="159137" y="129544"/>
                  </a:lnTo>
                  <a:lnTo>
                    <a:pt x="157921" y="127085"/>
                  </a:lnTo>
                  <a:lnTo>
                    <a:pt x="156732" y="124177"/>
                  </a:lnTo>
                  <a:lnTo>
                    <a:pt x="153163" y="120529"/>
                  </a:lnTo>
                  <a:lnTo>
                    <a:pt x="150308" y="118309"/>
                  </a:lnTo>
                  <a:lnTo>
                    <a:pt x="148894" y="117080"/>
                  </a:lnTo>
                  <a:lnTo>
                    <a:pt x="146277" y="115057"/>
                  </a:lnTo>
                  <a:lnTo>
                    <a:pt x="144149" y="113802"/>
                  </a:lnTo>
                  <a:lnTo>
                    <a:pt x="139919" y="112374"/>
                  </a:lnTo>
                  <a:lnTo>
                    <a:pt x="137765" y="111343"/>
                  </a:lnTo>
                  <a:lnTo>
                    <a:pt x="133469" y="107325"/>
                  </a:lnTo>
                  <a:lnTo>
                    <a:pt x="131315" y="106096"/>
                  </a:lnTo>
                  <a:lnTo>
                    <a:pt x="128684" y="105065"/>
                  </a:lnTo>
                  <a:lnTo>
                    <a:pt x="126662" y="104761"/>
                  </a:lnTo>
                  <a:lnTo>
                    <a:pt x="126292" y="104999"/>
                  </a:lnTo>
                  <a:lnTo>
                    <a:pt x="122380" y="105581"/>
                  </a:lnTo>
                  <a:lnTo>
                    <a:pt x="119445" y="105488"/>
                  </a:lnTo>
                  <a:lnTo>
                    <a:pt x="117502" y="104735"/>
                  </a:lnTo>
                  <a:lnTo>
                    <a:pt x="115652" y="104642"/>
                  </a:lnTo>
                  <a:lnTo>
                    <a:pt x="115507" y="104629"/>
                  </a:lnTo>
                  <a:lnTo>
                    <a:pt x="113643" y="105131"/>
                  </a:lnTo>
                  <a:lnTo>
                    <a:pt x="113260" y="105105"/>
                  </a:lnTo>
                  <a:lnTo>
                    <a:pt x="112255" y="105078"/>
                  </a:lnTo>
                  <a:lnTo>
                    <a:pt x="110445" y="104246"/>
                  </a:lnTo>
                  <a:lnTo>
                    <a:pt x="108330" y="102012"/>
                  </a:lnTo>
                  <a:lnTo>
                    <a:pt x="105779" y="99646"/>
                  </a:lnTo>
                  <a:lnTo>
                    <a:pt x="103201" y="98879"/>
                  </a:lnTo>
                  <a:lnTo>
                    <a:pt x="98906" y="99871"/>
                  </a:lnTo>
                  <a:lnTo>
                    <a:pt x="94729" y="103082"/>
                  </a:lnTo>
                  <a:lnTo>
                    <a:pt x="91623" y="104986"/>
                  </a:lnTo>
                  <a:lnTo>
                    <a:pt x="88728" y="105039"/>
                  </a:lnTo>
                  <a:lnTo>
                    <a:pt x="87142" y="105329"/>
                  </a:lnTo>
                  <a:lnTo>
                    <a:pt x="86019" y="105224"/>
                  </a:lnTo>
                  <a:lnTo>
                    <a:pt x="84948" y="104629"/>
                  </a:lnTo>
                  <a:lnTo>
                    <a:pt x="84446" y="103466"/>
                  </a:lnTo>
                  <a:lnTo>
                    <a:pt x="83653" y="101985"/>
                  </a:lnTo>
                  <a:lnTo>
                    <a:pt x="81036" y="100545"/>
                  </a:lnTo>
                  <a:lnTo>
                    <a:pt x="77692" y="99619"/>
                  </a:lnTo>
                  <a:lnTo>
                    <a:pt x="74546" y="98602"/>
                  </a:lnTo>
                  <a:lnTo>
                    <a:pt x="72590" y="98337"/>
                  </a:lnTo>
                  <a:lnTo>
                    <a:pt x="72127" y="99805"/>
                  </a:lnTo>
                  <a:lnTo>
                    <a:pt x="70277" y="102144"/>
                  </a:lnTo>
                  <a:lnTo>
                    <a:pt x="68070" y="104417"/>
                  </a:lnTo>
                  <a:lnTo>
                    <a:pt x="65439" y="108105"/>
                  </a:lnTo>
                  <a:lnTo>
                    <a:pt x="64792" y="109414"/>
                  </a:lnTo>
                  <a:lnTo>
                    <a:pt x="63655" y="110286"/>
                  </a:lnTo>
                  <a:lnTo>
                    <a:pt x="60826" y="111238"/>
                  </a:lnTo>
                  <a:lnTo>
                    <a:pt x="57482" y="112797"/>
                  </a:lnTo>
                  <a:lnTo>
                    <a:pt x="55526" y="114582"/>
                  </a:lnTo>
                  <a:lnTo>
                    <a:pt x="52354" y="115388"/>
                  </a:lnTo>
                  <a:lnTo>
                    <a:pt x="48851" y="115903"/>
                  </a:lnTo>
                  <a:lnTo>
                    <a:pt x="47622" y="117450"/>
                  </a:lnTo>
                  <a:lnTo>
                    <a:pt x="47212" y="119961"/>
                  </a:lnTo>
                  <a:lnTo>
                    <a:pt x="46499" y="122221"/>
                  </a:lnTo>
                  <a:lnTo>
                    <a:pt x="41542" y="125645"/>
                  </a:lnTo>
                  <a:lnTo>
                    <a:pt x="38899" y="127865"/>
                  </a:lnTo>
                  <a:lnTo>
                    <a:pt x="36876" y="129041"/>
                  </a:lnTo>
                  <a:lnTo>
                    <a:pt x="35251" y="128896"/>
                  </a:lnTo>
                  <a:lnTo>
                    <a:pt x="33453" y="128539"/>
                  </a:lnTo>
                  <a:lnTo>
                    <a:pt x="32845" y="128737"/>
                  </a:lnTo>
                  <a:lnTo>
                    <a:pt x="34088" y="130442"/>
                  </a:lnTo>
                  <a:lnTo>
                    <a:pt x="35978" y="135822"/>
                  </a:lnTo>
                  <a:lnTo>
                    <a:pt x="37762" y="139258"/>
                  </a:lnTo>
                  <a:lnTo>
                    <a:pt x="38938" y="141228"/>
                  </a:lnTo>
                  <a:lnTo>
                    <a:pt x="39983" y="142774"/>
                  </a:lnTo>
                  <a:lnTo>
                    <a:pt x="41027" y="145153"/>
                  </a:lnTo>
                  <a:lnTo>
                    <a:pt x="40604" y="146541"/>
                  </a:lnTo>
                  <a:lnTo>
                    <a:pt x="39692" y="147480"/>
                  </a:lnTo>
                  <a:lnTo>
                    <a:pt x="36546" y="148947"/>
                  </a:lnTo>
                  <a:lnTo>
                    <a:pt x="33215" y="150216"/>
                  </a:lnTo>
                  <a:lnTo>
                    <a:pt x="30889" y="149396"/>
                  </a:lnTo>
                  <a:lnTo>
                    <a:pt x="28087" y="147374"/>
                  </a:lnTo>
                  <a:lnTo>
                    <a:pt x="26924" y="146330"/>
                  </a:lnTo>
                  <a:lnTo>
                    <a:pt x="23619" y="142946"/>
                  </a:lnTo>
                  <a:lnTo>
                    <a:pt x="17976" y="137778"/>
                  </a:lnTo>
                  <a:lnTo>
                    <a:pt x="14328" y="135161"/>
                  </a:lnTo>
                  <a:lnTo>
                    <a:pt x="11829" y="134183"/>
                  </a:lnTo>
                  <a:lnTo>
                    <a:pt x="9820" y="134474"/>
                  </a:lnTo>
                  <a:lnTo>
                    <a:pt x="8459" y="135703"/>
                  </a:lnTo>
                  <a:lnTo>
                    <a:pt x="7534" y="136800"/>
                  </a:lnTo>
                  <a:lnTo>
                    <a:pt x="6701" y="138016"/>
                  </a:lnTo>
                  <a:lnTo>
                    <a:pt x="6331" y="139549"/>
                  </a:lnTo>
                  <a:lnTo>
                    <a:pt x="6820" y="141664"/>
                  </a:lnTo>
                  <a:lnTo>
                    <a:pt x="7217" y="143898"/>
                  </a:lnTo>
                  <a:lnTo>
                    <a:pt x="6516" y="145484"/>
                  </a:lnTo>
                  <a:lnTo>
                    <a:pt x="4282" y="147176"/>
                  </a:lnTo>
                  <a:lnTo>
                    <a:pt x="1771" y="149542"/>
                  </a:lnTo>
                  <a:lnTo>
                    <a:pt x="397" y="153824"/>
                  </a:lnTo>
                  <a:lnTo>
                    <a:pt x="0" y="159177"/>
                  </a:lnTo>
                  <a:lnTo>
                    <a:pt x="264" y="162891"/>
                  </a:lnTo>
                  <a:lnTo>
                    <a:pt x="1705" y="164636"/>
                  </a:lnTo>
                  <a:lnTo>
                    <a:pt x="4163" y="166050"/>
                  </a:lnTo>
                  <a:lnTo>
                    <a:pt x="5855" y="167504"/>
                  </a:lnTo>
                  <a:lnTo>
                    <a:pt x="6411" y="168865"/>
                  </a:lnTo>
                  <a:lnTo>
                    <a:pt x="6318" y="170293"/>
                  </a:lnTo>
                  <a:lnTo>
                    <a:pt x="5498" y="171945"/>
                  </a:lnTo>
                  <a:lnTo>
                    <a:pt x="3476" y="173835"/>
                  </a:lnTo>
                  <a:lnTo>
                    <a:pt x="1057" y="178355"/>
                  </a:lnTo>
                  <a:lnTo>
                    <a:pt x="211" y="184753"/>
                  </a:lnTo>
                  <a:lnTo>
                    <a:pt x="2181" y="189220"/>
                  </a:lnTo>
                  <a:lnTo>
                    <a:pt x="6847" y="191665"/>
                  </a:lnTo>
                  <a:lnTo>
                    <a:pt x="10363" y="192749"/>
                  </a:lnTo>
                  <a:lnTo>
                    <a:pt x="11949" y="194190"/>
                  </a:lnTo>
                  <a:lnTo>
                    <a:pt x="13680" y="197111"/>
                  </a:lnTo>
                  <a:lnTo>
                    <a:pt x="14063" y="200058"/>
                  </a:lnTo>
                  <a:lnTo>
                    <a:pt x="14037" y="202054"/>
                  </a:lnTo>
                  <a:lnTo>
                    <a:pt x="15226" y="204010"/>
                  </a:lnTo>
                  <a:lnTo>
                    <a:pt x="17222" y="206337"/>
                  </a:lnTo>
                  <a:lnTo>
                    <a:pt x="19469" y="207764"/>
                  </a:lnTo>
                  <a:lnTo>
                    <a:pt x="21412" y="206998"/>
                  </a:lnTo>
                  <a:lnTo>
                    <a:pt x="23315" y="206019"/>
                  </a:lnTo>
                  <a:lnTo>
                    <a:pt x="25985" y="206403"/>
                  </a:lnTo>
                  <a:lnTo>
                    <a:pt x="33493" y="207209"/>
                  </a:lnTo>
                  <a:lnTo>
                    <a:pt x="37432" y="207632"/>
                  </a:lnTo>
                  <a:lnTo>
                    <a:pt x="38872" y="208650"/>
                  </a:lnTo>
                  <a:lnTo>
                    <a:pt x="41886" y="211928"/>
                  </a:lnTo>
                  <a:lnTo>
                    <a:pt x="45613" y="215615"/>
                  </a:lnTo>
                  <a:lnTo>
                    <a:pt x="49393" y="219356"/>
                  </a:lnTo>
                  <a:lnTo>
                    <a:pt x="50768" y="220982"/>
                  </a:lnTo>
                  <a:lnTo>
                    <a:pt x="54125" y="225449"/>
                  </a:lnTo>
                  <a:lnTo>
                    <a:pt x="57482" y="229467"/>
                  </a:lnTo>
                  <a:lnTo>
                    <a:pt x="61250" y="234450"/>
                  </a:lnTo>
                  <a:lnTo>
                    <a:pt x="61302" y="235798"/>
                  </a:lnTo>
                  <a:lnTo>
                    <a:pt x="59928" y="236367"/>
                  </a:lnTo>
                  <a:lnTo>
                    <a:pt x="57522" y="236234"/>
                  </a:lnTo>
                  <a:lnTo>
                    <a:pt x="55553" y="235507"/>
                  </a:lnTo>
                  <a:lnTo>
                    <a:pt x="54416" y="234900"/>
                  </a:lnTo>
                  <a:lnTo>
                    <a:pt x="53451" y="234701"/>
                  </a:lnTo>
                  <a:lnTo>
                    <a:pt x="52460" y="234939"/>
                  </a:lnTo>
                  <a:lnTo>
                    <a:pt x="51693" y="235574"/>
                  </a:lnTo>
                  <a:lnTo>
                    <a:pt x="51521" y="236565"/>
                  </a:lnTo>
                  <a:lnTo>
                    <a:pt x="51931" y="237913"/>
                  </a:lnTo>
                  <a:lnTo>
                    <a:pt x="52870" y="239142"/>
                  </a:lnTo>
                  <a:lnTo>
                    <a:pt x="54006" y="239935"/>
                  </a:lnTo>
                  <a:lnTo>
                    <a:pt x="54601" y="240226"/>
                  </a:lnTo>
                  <a:lnTo>
                    <a:pt x="58540" y="241839"/>
                  </a:lnTo>
                  <a:lnTo>
                    <a:pt x="62981" y="243649"/>
                  </a:lnTo>
                  <a:lnTo>
                    <a:pt x="68466" y="246227"/>
                  </a:lnTo>
                  <a:lnTo>
                    <a:pt x="69589" y="246544"/>
                  </a:lnTo>
                  <a:lnTo>
                    <a:pt x="68744" y="245209"/>
                  </a:lnTo>
                  <a:lnTo>
                    <a:pt x="70250" y="243795"/>
                  </a:lnTo>
                  <a:lnTo>
                    <a:pt x="72088" y="244535"/>
                  </a:lnTo>
                  <a:lnTo>
                    <a:pt x="71295" y="242460"/>
                  </a:lnTo>
                  <a:lnTo>
                    <a:pt x="71189" y="241535"/>
                  </a:lnTo>
                  <a:lnTo>
                    <a:pt x="73079" y="241032"/>
                  </a:lnTo>
                  <a:lnTo>
                    <a:pt x="76304" y="240808"/>
                  </a:lnTo>
                  <a:lnTo>
                    <a:pt x="77229" y="240186"/>
                  </a:lnTo>
                  <a:lnTo>
                    <a:pt x="80071" y="240081"/>
                  </a:lnTo>
                  <a:lnTo>
                    <a:pt x="82728" y="239420"/>
                  </a:lnTo>
                  <a:lnTo>
                    <a:pt x="85041" y="238349"/>
                  </a:lnTo>
                  <a:lnTo>
                    <a:pt x="86957" y="236631"/>
                  </a:lnTo>
                  <a:lnTo>
                    <a:pt x="90949" y="233908"/>
                  </a:lnTo>
                  <a:lnTo>
                    <a:pt x="92984" y="231569"/>
                  </a:lnTo>
                  <a:lnTo>
                    <a:pt x="94134" y="231476"/>
                  </a:lnTo>
                  <a:lnTo>
                    <a:pt x="95429" y="231741"/>
                  </a:lnTo>
                  <a:lnTo>
                    <a:pt x="96580" y="231489"/>
                  </a:lnTo>
                  <a:lnTo>
                    <a:pt x="98417" y="229930"/>
                  </a:lnTo>
                  <a:lnTo>
                    <a:pt x="99514" y="229573"/>
                  </a:lnTo>
                  <a:lnTo>
                    <a:pt x="103162" y="227114"/>
                  </a:lnTo>
                  <a:lnTo>
                    <a:pt x="108475" y="225198"/>
                  </a:lnTo>
                  <a:lnTo>
                    <a:pt x="111039" y="225555"/>
                  </a:lnTo>
                  <a:lnTo>
                    <a:pt x="118586" y="227418"/>
                  </a:lnTo>
                  <a:lnTo>
                    <a:pt x="119419" y="227749"/>
                  </a:lnTo>
                  <a:lnTo>
                    <a:pt x="121983" y="230075"/>
                  </a:lnTo>
                  <a:lnTo>
                    <a:pt x="126636" y="231146"/>
                  </a:lnTo>
                  <a:lnTo>
                    <a:pt x="128050" y="230948"/>
                  </a:lnTo>
                  <a:lnTo>
                    <a:pt x="130046" y="232666"/>
                  </a:lnTo>
                  <a:lnTo>
                    <a:pt x="131275" y="232970"/>
                  </a:lnTo>
                  <a:lnTo>
                    <a:pt x="132332" y="232666"/>
                  </a:lnTo>
                  <a:lnTo>
                    <a:pt x="135372" y="231133"/>
                  </a:lnTo>
                  <a:lnTo>
                    <a:pt x="136205" y="230379"/>
                  </a:lnTo>
                  <a:lnTo>
                    <a:pt x="136747" y="229229"/>
                  </a:lnTo>
                  <a:lnTo>
                    <a:pt x="137976" y="228489"/>
                  </a:lnTo>
                  <a:lnTo>
                    <a:pt x="142470" y="229414"/>
                  </a:lnTo>
                  <a:lnTo>
                    <a:pt x="147757" y="229494"/>
                  </a:lnTo>
                  <a:lnTo>
                    <a:pt x="150731" y="231185"/>
                  </a:lnTo>
                  <a:lnTo>
                    <a:pt x="151709" y="232203"/>
                  </a:lnTo>
                  <a:lnTo>
                    <a:pt x="153877" y="235349"/>
                  </a:lnTo>
                  <a:lnTo>
                    <a:pt x="155027" y="237371"/>
                  </a:lnTo>
                  <a:lnTo>
                    <a:pt x="154538" y="239050"/>
                  </a:lnTo>
                  <a:lnTo>
                    <a:pt x="153692" y="240728"/>
                  </a:lnTo>
                  <a:lnTo>
                    <a:pt x="153784" y="242724"/>
                  </a:lnTo>
                  <a:lnTo>
                    <a:pt x="155132" y="244416"/>
                  </a:lnTo>
                  <a:lnTo>
                    <a:pt x="156996" y="250549"/>
                  </a:lnTo>
                  <a:lnTo>
                    <a:pt x="156190" y="256721"/>
                  </a:lnTo>
                  <a:lnTo>
                    <a:pt x="153837" y="261916"/>
                  </a:lnTo>
                  <a:lnTo>
                    <a:pt x="152476" y="267613"/>
                  </a:lnTo>
                  <a:lnTo>
                    <a:pt x="154326" y="269701"/>
                  </a:lnTo>
                  <a:lnTo>
                    <a:pt x="160367" y="272159"/>
                  </a:lnTo>
                  <a:lnTo>
                    <a:pt x="163354" y="274234"/>
                  </a:lnTo>
                  <a:lnTo>
                    <a:pt x="160776" y="274909"/>
                  </a:lnTo>
                  <a:lnTo>
                    <a:pt x="156957" y="274578"/>
                  </a:lnTo>
                  <a:lnTo>
                    <a:pt x="153732" y="273930"/>
                  </a:lnTo>
                  <a:lnTo>
                    <a:pt x="148048" y="272410"/>
                  </a:lnTo>
                  <a:lnTo>
                    <a:pt x="145682" y="272252"/>
                  </a:lnTo>
                  <a:lnTo>
                    <a:pt x="137329" y="272701"/>
                  </a:lnTo>
                  <a:lnTo>
                    <a:pt x="130218" y="272397"/>
                  </a:lnTo>
                  <a:lnTo>
                    <a:pt x="126226" y="273957"/>
                  </a:lnTo>
                  <a:lnTo>
                    <a:pt x="123384" y="273547"/>
                  </a:lnTo>
                  <a:lnTo>
                    <a:pt x="121970" y="275702"/>
                  </a:lnTo>
                  <a:lnTo>
                    <a:pt x="121362" y="277063"/>
                  </a:lnTo>
                  <a:lnTo>
                    <a:pt x="120952" y="280024"/>
                  </a:lnTo>
                  <a:lnTo>
                    <a:pt x="119247" y="282257"/>
                  </a:lnTo>
                  <a:lnTo>
                    <a:pt x="117027" y="286183"/>
                  </a:lnTo>
                  <a:lnTo>
                    <a:pt x="116643" y="287782"/>
                  </a:lnTo>
                  <a:lnTo>
                    <a:pt x="117265" y="289646"/>
                  </a:lnTo>
                  <a:lnTo>
                    <a:pt x="118322" y="290809"/>
                  </a:lnTo>
                  <a:lnTo>
                    <a:pt x="122459" y="293611"/>
                  </a:lnTo>
                  <a:lnTo>
                    <a:pt x="125010" y="296083"/>
                  </a:lnTo>
                  <a:lnTo>
                    <a:pt x="126371" y="296598"/>
                  </a:lnTo>
                  <a:lnTo>
                    <a:pt x="127812" y="296545"/>
                  </a:lnTo>
                  <a:lnTo>
                    <a:pt x="129345" y="297219"/>
                  </a:lnTo>
                  <a:lnTo>
                    <a:pt x="130720" y="298488"/>
                  </a:lnTo>
                  <a:lnTo>
                    <a:pt x="126927" y="298211"/>
                  </a:lnTo>
                  <a:lnTo>
                    <a:pt x="125499" y="298449"/>
                  </a:lnTo>
                  <a:lnTo>
                    <a:pt x="122671" y="299295"/>
                  </a:lnTo>
                  <a:lnTo>
                    <a:pt x="121150" y="299123"/>
                  </a:lnTo>
                  <a:lnTo>
                    <a:pt x="119644" y="298502"/>
                  </a:lnTo>
                  <a:lnTo>
                    <a:pt x="114899" y="295818"/>
                  </a:lnTo>
                  <a:lnTo>
                    <a:pt x="110220" y="295700"/>
                  </a:lnTo>
                  <a:lnTo>
                    <a:pt x="104827" y="295951"/>
                  </a:lnTo>
                  <a:lnTo>
                    <a:pt x="102541" y="297114"/>
                  </a:lnTo>
                  <a:lnTo>
                    <a:pt x="102091" y="298621"/>
                  </a:lnTo>
                  <a:lnTo>
                    <a:pt x="102170" y="300392"/>
                  </a:lnTo>
                  <a:lnTo>
                    <a:pt x="102448" y="301898"/>
                  </a:lnTo>
                  <a:lnTo>
                    <a:pt x="103228" y="303300"/>
                  </a:lnTo>
                  <a:lnTo>
                    <a:pt x="104629" y="304106"/>
                  </a:lnTo>
                  <a:lnTo>
                    <a:pt x="107946" y="304938"/>
                  </a:lnTo>
                  <a:lnTo>
                    <a:pt x="112890" y="305745"/>
                  </a:lnTo>
                  <a:lnTo>
                    <a:pt x="115282" y="306762"/>
                  </a:lnTo>
                  <a:lnTo>
                    <a:pt x="116551" y="307727"/>
                  </a:lnTo>
                  <a:lnTo>
                    <a:pt x="120239" y="314125"/>
                  </a:lnTo>
                  <a:lnTo>
                    <a:pt x="124151" y="319808"/>
                  </a:lnTo>
                  <a:lnTo>
                    <a:pt x="126371" y="322570"/>
                  </a:lnTo>
                  <a:lnTo>
                    <a:pt x="128989" y="324540"/>
                  </a:lnTo>
                  <a:lnTo>
                    <a:pt x="130006" y="325729"/>
                  </a:lnTo>
                  <a:lnTo>
                    <a:pt x="130892" y="327104"/>
                  </a:lnTo>
                  <a:lnTo>
                    <a:pt x="131487" y="328783"/>
                  </a:lnTo>
                  <a:lnTo>
                    <a:pt x="131817" y="330567"/>
                  </a:lnTo>
                  <a:lnTo>
                    <a:pt x="132002" y="333977"/>
                  </a:lnTo>
                  <a:lnTo>
                    <a:pt x="132372" y="335524"/>
                  </a:lnTo>
                  <a:lnTo>
                    <a:pt x="133588" y="335709"/>
                  </a:lnTo>
                  <a:lnTo>
                    <a:pt x="137329" y="335629"/>
                  </a:lnTo>
                  <a:lnTo>
                    <a:pt x="139695" y="335960"/>
                  </a:lnTo>
                  <a:lnTo>
                    <a:pt x="141889" y="337440"/>
                  </a:lnTo>
                  <a:lnTo>
                    <a:pt x="144334" y="340163"/>
                  </a:lnTo>
                  <a:lnTo>
                    <a:pt x="145180" y="341524"/>
                  </a:lnTo>
                  <a:lnTo>
                    <a:pt x="146158" y="342727"/>
                  </a:lnTo>
                  <a:lnTo>
                    <a:pt x="147598" y="343837"/>
                  </a:lnTo>
                  <a:lnTo>
                    <a:pt x="149119" y="344353"/>
                  </a:lnTo>
                  <a:lnTo>
                    <a:pt x="150374" y="344088"/>
                  </a:lnTo>
                  <a:lnTo>
                    <a:pt x="151564" y="343560"/>
                  </a:lnTo>
                  <a:lnTo>
                    <a:pt x="154075" y="343864"/>
                  </a:lnTo>
                  <a:lnTo>
                    <a:pt x="156467" y="345741"/>
                  </a:lnTo>
                  <a:lnTo>
                    <a:pt x="157538" y="345291"/>
                  </a:lnTo>
                  <a:lnTo>
                    <a:pt x="159983" y="345066"/>
                  </a:lnTo>
                  <a:lnTo>
                    <a:pt x="161358" y="345185"/>
                  </a:lnTo>
                  <a:lnTo>
                    <a:pt x="162706" y="345595"/>
                  </a:lnTo>
                  <a:lnTo>
                    <a:pt x="164001" y="346838"/>
                  </a:lnTo>
                  <a:lnTo>
                    <a:pt x="166037" y="352429"/>
                  </a:lnTo>
                  <a:lnTo>
                    <a:pt x="166262" y="355918"/>
                  </a:lnTo>
                  <a:lnTo>
                    <a:pt x="165746" y="358588"/>
                  </a:lnTo>
                  <a:lnTo>
                    <a:pt x="164966" y="361152"/>
                  </a:lnTo>
                  <a:lnTo>
                    <a:pt x="164424" y="364893"/>
                  </a:lnTo>
                  <a:lnTo>
                    <a:pt x="164623" y="366320"/>
                  </a:lnTo>
                  <a:lnTo>
                    <a:pt x="165667" y="370774"/>
                  </a:lnTo>
                  <a:lnTo>
                    <a:pt x="166817" y="373669"/>
                  </a:lnTo>
                  <a:lnTo>
                    <a:pt x="170584" y="369162"/>
                  </a:lnTo>
                  <a:lnTo>
                    <a:pt x="173928" y="365976"/>
                  </a:lnTo>
                  <a:lnTo>
                    <a:pt x="176783" y="364060"/>
                  </a:lnTo>
                  <a:lnTo>
                    <a:pt x="177681" y="363597"/>
                  </a:lnTo>
                  <a:lnTo>
                    <a:pt x="181792" y="362011"/>
                  </a:lnTo>
                  <a:lnTo>
                    <a:pt x="187211" y="360584"/>
                  </a:lnTo>
                  <a:lnTo>
                    <a:pt x="191203" y="359526"/>
                  </a:lnTo>
                  <a:lnTo>
                    <a:pt x="196503" y="358628"/>
                  </a:lnTo>
                  <a:lnTo>
                    <a:pt x="198261" y="358456"/>
                  </a:lnTo>
                  <a:lnTo>
                    <a:pt x="200891" y="358469"/>
                  </a:lnTo>
                  <a:lnTo>
                    <a:pt x="203191" y="359315"/>
                  </a:lnTo>
                  <a:lnTo>
                    <a:pt x="204618" y="359976"/>
                  </a:lnTo>
                  <a:lnTo>
                    <a:pt x="209733" y="362712"/>
                  </a:lnTo>
                  <a:lnTo>
                    <a:pt x="214954" y="365501"/>
                  </a:lnTo>
                  <a:lnTo>
                    <a:pt x="219580" y="368607"/>
                  </a:lnTo>
                  <a:lnTo>
                    <a:pt x="220968" y="369876"/>
                  </a:lnTo>
                  <a:lnTo>
                    <a:pt x="221907" y="371382"/>
                  </a:lnTo>
                  <a:lnTo>
                    <a:pt x="222673" y="372863"/>
                  </a:lnTo>
                  <a:lnTo>
                    <a:pt x="227022" y="377568"/>
                  </a:lnTo>
                  <a:lnTo>
                    <a:pt x="228833" y="379722"/>
                  </a:lnTo>
                  <a:lnTo>
                    <a:pt x="231384" y="382538"/>
                  </a:lnTo>
                  <a:lnTo>
                    <a:pt x="233260" y="383912"/>
                  </a:lnTo>
                  <a:lnTo>
                    <a:pt x="235164" y="385604"/>
                  </a:lnTo>
                  <a:lnTo>
                    <a:pt x="236485" y="387005"/>
                  </a:lnTo>
                  <a:lnTo>
                    <a:pt x="237820" y="387666"/>
                  </a:lnTo>
                  <a:lnTo>
                    <a:pt x="239208" y="387930"/>
                  </a:lnTo>
                  <a:lnTo>
                    <a:pt x="242169" y="387481"/>
                  </a:lnTo>
                  <a:lnTo>
                    <a:pt x="245658" y="386595"/>
                  </a:lnTo>
                  <a:lnTo>
                    <a:pt x="247773" y="386225"/>
                  </a:lnTo>
                  <a:lnTo>
                    <a:pt x="248751" y="386278"/>
                  </a:lnTo>
                  <a:lnTo>
                    <a:pt x="247469" y="379960"/>
                  </a:lnTo>
                  <a:lnTo>
                    <a:pt x="246174" y="373642"/>
                  </a:lnTo>
                  <a:lnTo>
                    <a:pt x="244879" y="367338"/>
                  </a:lnTo>
                  <a:lnTo>
                    <a:pt x="243570" y="361046"/>
                  </a:lnTo>
                  <a:lnTo>
                    <a:pt x="242262" y="354768"/>
                  </a:lnTo>
                  <a:lnTo>
                    <a:pt x="240940" y="348490"/>
                  </a:lnTo>
                  <a:lnTo>
                    <a:pt x="239605" y="342225"/>
                  </a:lnTo>
                  <a:lnTo>
                    <a:pt x="238270" y="335960"/>
                  </a:lnTo>
                  <a:lnTo>
                    <a:pt x="236922" y="329695"/>
                  </a:lnTo>
                  <a:lnTo>
                    <a:pt x="235574" y="323430"/>
                  </a:lnTo>
                  <a:lnTo>
                    <a:pt x="234212" y="317165"/>
                  </a:lnTo>
                  <a:lnTo>
                    <a:pt x="232851" y="310900"/>
                  </a:lnTo>
                  <a:lnTo>
                    <a:pt x="231476" y="304634"/>
                  </a:lnTo>
                  <a:lnTo>
                    <a:pt x="230102" y="298356"/>
                  </a:lnTo>
                  <a:lnTo>
                    <a:pt x="228727" y="292078"/>
                  </a:lnTo>
                  <a:lnTo>
                    <a:pt x="227339" y="285786"/>
                  </a:lnTo>
                  <a:lnTo>
                    <a:pt x="229956" y="282733"/>
                  </a:lnTo>
                  <a:lnTo>
                    <a:pt x="233260" y="281742"/>
                  </a:lnTo>
                  <a:lnTo>
                    <a:pt x="236433" y="280790"/>
                  </a:lnTo>
                  <a:lnTo>
                    <a:pt x="240200" y="279667"/>
                  </a:lnTo>
                  <a:lnTo>
                    <a:pt x="244456" y="278398"/>
                  </a:lnTo>
                  <a:lnTo>
                    <a:pt x="248077" y="277314"/>
                  </a:lnTo>
                  <a:lnTo>
                    <a:pt x="252399" y="276019"/>
                  </a:lnTo>
                  <a:lnTo>
                    <a:pt x="255690" y="275028"/>
                  </a:lnTo>
                  <a:lnTo>
                    <a:pt x="258783" y="274102"/>
                  </a:lnTo>
                  <a:lnTo>
                    <a:pt x="262762" y="273005"/>
                  </a:lnTo>
                  <a:lnTo>
                    <a:pt x="268934" y="271300"/>
                  </a:lnTo>
                  <a:lnTo>
                    <a:pt x="272371" y="270349"/>
                  </a:lnTo>
                  <a:lnTo>
                    <a:pt x="275847" y="269384"/>
                  </a:lnTo>
                  <a:lnTo>
                    <a:pt x="279164" y="268458"/>
                  </a:lnTo>
                  <a:lnTo>
                    <a:pt x="281451" y="268115"/>
                  </a:lnTo>
                  <a:lnTo>
                    <a:pt x="284293" y="269423"/>
                  </a:lnTo>
                  <a:lnTo>
                    <a:pt x="287795" y="271234"/>
                  </a:lnTo>
                  <a:lnTo>
                    <a:pt x="291298" y="273045"/>
                  </a:lnTo>
                  <a:lnTo>
                    <a:pt x="294814" y="274856"/>
                  </a:lnTo>
                  <a:lnTo>
                    <a:pt x="298330" y="276666"/>
                  </a:lnTo>
                  <a:lnTo>
                    <a:pt x="301845" y="278477"/>
                  </a:lnTo>
                  <a:lnTo>
                    <a:pt x="305361" y="280288"/>
                  </a:lnTo>
                  <a:lnTo>
                    <a:pt x="308877" y="282086"/>
                  </a:lnTo>
                  <a:lnTo>
                    <a:pt x="312393" y="286170"/>
                  </a:lnTo>
                  <a:lnTo>
                    <a:pt x="315909" y="287967"/>
                  </a:lnTo>
                  <a:lnTo>
                    <a:pt x="319438" y="289765"/>
                  </a:lnTo>
                  <a:lnTo>
                    <a:pt x="322967" y="291562"/>
                  </a:lnTo>
                  <a:lnTo>
                    <a:pt x="326496" y="293360"/>
                  </a:lnTo>
                  <a:lnTo>
                    <a:pt x="330025" y="295158"/>
                  </a:lnTo>
                  <a:lnTo>
                    <a:pt x="333554" y="296955"/>
                  </a:lnTo>
                  <a:lnTo>
                    <a:pt x="337083" y="298753"/>
                  </a:lnTo>
                  <a:lnTo>
                    <a:pt x="340612" y="300550"/>
                  </a:lnTo>
                  <a:lnTo>
                    <a:pt x="343903" y="302229"/>
                  </a:lnTo>
                  <a:lnTo>
                    <a:pt x="345489" y="303471"/>
                  </a:lnTo>
                  <a:lnTo>
                    <a:pt x="346864" y="306207"/>
                  </a:lnTo>
                  <a:lnTo>
                    <a:pt x="348820" y="308388"/>
                  </a:lnTo>
                  <a:lnTo>
                    <a:pt x="351887" y="310741"/>
                  </a:lnTo>
                  <a:lnTo>
                    <a:pt x="355032" y="313146"/>
                  </a:lnTo>
                  <a:lnTo>
                    <a:pt x="358984" y="316332"/>
                  </a:lnTo>
                  <a:lnTo>
                    <a:pt x="361720" y="318539"/>
                  </a:lnTo>
                  <a:lnTo>
                    <a:pt x="364509" y="320799"/>
                  </a:lnTo>
                  <a:lnTo>
                    <a:pt x="369122" y="324513"/>
                  </a:lnTo>
                  <a:lnTo>
                    <a:pt x="372003" y="326840"/>
                  </a:lnTo>
                  <a:lnTo>
                    <a:pt x="373867" y="326919"/>
                  </a:lnTo>
                  <a:lnTo>
                    <a:pt x="377476" y="326364"/>
                  </a:lnTo>
                  <a:lnTo>
                    <a:pt x="382287" y="325624"/>
                  </a:lnTo>
                  <a:lnTo>
                    <a:pt x="386093" y="325042"/>
                  </a:lnTo>
                  <a:lnTo>
                    <a:pt x="390693" y="324342"/>
                  </a:lnTo>
                  <a:lnTo>
                    <a:pt x="395068" y="323667"/>
                  </a:lnTo>
                  <a:lnTo>
                    <a:pt x="398531" y="323139"/>
                  </a:lnTo>
                  <a:lnTo>
                    <a:pt x="403989" y="323535"/>
                  </a:lnTo>
                  <a:lnTo>
                    <a:pt x="409382" y="323932"/>
                  </a:lnTo>
                  <a:lnTo>
                    <a:pt x="413255" y="324223"/>
                  </a:lnTo>
                  <a:lnTo>
                    <a:pt x="417048" y="324500"/>
                  </a:lnTo>
                  <a:lnTo>
                    <a:pt x="421542" y="324831"/>
                  </a:lnTo>
                  <a:lnTo>
                    <a:pt x="424054" y="325016"/>
                  </a:lnTo>
                  <a:lnTo>
                    <a:pt x="426922" y="325227"/>
                  </a:lnTo>
                  <a:lnTo>
                    <a:pt x="427966" y="324672"/>
                  </a:lnTo>
                  <a:lnTo>
                    <a:pt x="430107" y="323535"/>
                  </a:lnTo>
                  <a:lnTo>
                    <a:pt x="432129" y="322465"/>
                  </a:lnTo>
                  <a:lnTo>
                    <a:pt x="434231" y="321341"/>
                  </a:lnTo>
                  <a:lnTo>
                    <a:pt x="436200" y="320773"/>
                  </a:lnTo>
                  <a:lnTo>
                    <a:pt x="438870" y="322557"/>
                  </a:lnTo>
                  <a:lnTo>
                    <a:pt x="441249" y="324619"/>
                  </a:lnTo>
                  <a:lnTo>
                    <a:pt x="443747" y="326787"/>
                  </a:lnTo>
                  <a:lnTo>
                    <a:pt x="446536" y="328875"/>
                  </a:lnTo>
                  <a:lnTo>
                    <a:pt x="449021" y="330118"/>
                  </a:lnTo>
                  <a:lnTo>
                    <a:pt x="452392" y="331796"/>
                  </a:lnTo>
                  <a:lnTo>
                    <a:pt x="454823" y="334664"/>
                  </a:lnTo>
                  <a:lnTo>
                    <a:pt x="458075" y="338497"/>
                  </a:lnTo>
                  <a:lnTo>
                    <a:pt x="460203" y="341022"/>
                  </a:lnTo>
                  <a:lnTo>
                    <a:pt x="462397" y="343626"/>
                  </a:lnTo>
                  <a:lnTo>
                    <a:pt x="464353" y="342595"/>
                  </a:lnTo>
                  <a:lnTo>
                    <a:pt x="466442" y="341498"/>
                  </a:lnTo>
                  <a:lnTo>
                    <a:pt x="468332" y="340506"/>
                  </a:lnTo>
                  <a:lnTo>
                    <a:pt x="468913" y="343718"/>
                  </a:lnTo>
                  <a:lnTo>
                    <a:pt x="469429" y="346639"/>
                  </a:lnTo>
                  <a:lnTo>
                    <a:pt x="470209" y="351054"/>
                  </a:lnTo>
                  <a:lnTo>
                    <a:pt x="470843" y="354676"/>
                  </a:lnTo>
                  <a:lnTo>
                    <a:pt x="471174" y="358998"/>
                  </a:lnTo>
                  <a:lnTo>
                    <a:pt x="471953" y="362289"/>
                  </a:lnTo>
                  <a:lnTo>
                    <a:pt x="472641" y="365183"/>
                  </a:lnTo>
                  <a:lnTo>
                    <a:pt x="473183" y="367483"/>
                  </a:lnTo>
                  <a:lnTo>
                    <a:pt x="477386" y="367589"/>
                  </a:lnTo>
                  <a:lnTo>
                    <a:pt x="480492" y="367668"/>
                  </a:lnTo>
                  <a:lnTo>
                    <a:pt x="484378" y="367761"/>
                  </a:lnTo>
                  <a:lnTo>
                    <a:pt x="485488" y="370655"/>
                  </a:lnTo>
                  <a:lnTo>
                    <a:pt x="487034" y="374726"/>
                  </a:lnTo>
                  <a:lnTo>
                    <a:pt x="488753" y="378414"/>
                  </a:lnTo>
                  <a:lnTo>
                    <a:pt x="490193" y="381520"/>
                  </a:lnTo>
                  <a:lnTo>
                    <a:pt x="492189" y="385538"/>
                  </a:lnTo>
                  <a:lnTo>
                    <a:pt x="493260" y="387693"/>
                  </a:lnTo>
                  <a:lnTo>
                    <a:pt x="494819" y="390217"/>
                  </a:lnTo>
                  <a:lnTo>
                    <a:pt x="495890" y="390825"/>
                  </a:lnTo>
                  <a:lnTo>
                    <a:pt x="497463" y="391235"/>
                  </a:lnTo>
                  <a:lnTo>
                    <a:pt x="502525" y="390931"/>
                  </a:lnTo>
                  <a:lnTo>
                    <a:pt x="506728" y="390680"/>
                  </a:lnTo>
                  <a:lnTo>
                    <a:pt x="510033" y="390481"/>
                  </a:lnTo>
                  <a:lnTo>
                    <a:pt x="513562" y="390270"/>
                  </a:lnTo>
                  <a:lnTo>
                    <a:pt x="518228" y="389992"/>
                  </a:lnTo>
                  <a:lnTo>
                    <a:pt x="519985" y="390640"/>
                  </a:lnTo>
                  <a:lnTo>
                    <a:pt x="521254" y="390191"/>
                  </a:lnTo>
                  <a:lnTo>
                    <a:pt x="522748" y="389741"/>
                  </a:lnTo>
                  <a:lnTo>
                    <a:pt x="524479" y="391578"/>
                  </a:lnTo>
                  <a:lnTo>
                    <a:pt x="525365" y="392517"/>
                  </a:lnTo>
                  <a:lnTo>
                    <a:pt x="526515" y="393482"/>
                  </a:lnTo>
                  <a:lnTo>
                    <a:pt x="527969" y="394381"/>
                  </a:lnTo>
                  <a:lnTo>
                    <a:pt x="527916" y="396271"/>
                  </a:lnTo>
                  <a:lnTo>
                    <a:pt x="527837" y="399033"/>
                  </a:lnTo>
                  <a:lnTo>
                    <a:pt x="527982" y="400461"/>
                  </a:lnTo>
                  <a:lnTo>
                    <a:pt x="529845" y="401994"/>
                  </a:lnTo>
                  <a:lnTo>
                    <a:pt x="531167" y="402893"/>
                  </a:lnTo>
                  <a:lnTo>
                    <a:pt x="534643" y="404717"/>
                  </a:lnTo>
                  <a:lnTo>
                    <a:pt x="537723" y="405734"/>
                  </a:lnTo>
                  <a:lnTo>
                    <a:pt x="539653" y="406038"/>
                  </a:lnTo>
                  <a:lnTo>
                    <a:pt x="541318" y="405655"/>
                  </a:lnTo>
                  <a:lnTo>
                    <a:pt x="541702" y="404611"/>
                  </a:lnTo>
                  <a:lnTo>
                    <a:pt x="541186" y="403183"/>
                  </a:lnTo>
                  <a:lnTo>
                    <a:pt x="539957" y="401690"/>
                  </a:lnTo>
                  <a:lnTo>
                    <a:pt x="539574" y="399905"/>
                  </a:lnTo>
                  <a:lnTo>
                    <a:pt x="539811" y="398597"/>
                  </a:lnTo>
                  <a:lnTo>
                    <a:pt x="541014" y="396231"/>
                  </a:lnTo>
                  <a:lnTo>
                    <a:pt x="542151" y="394010"/>
                  </a:lnTo>
                  <a:lnTo>
                    <a:pt x="544186" y="391750"/>
                  </a:lnTo>
                  <a:lnTo>
                    <a:pt x="546711" y="389503"/>
                  </a:lnTo>
                  <a:lnTo>
                    <a:pt x="547583" y="387864"/>
                  </a:lnTo>
                  <a:lnTo>
                    <a:pt x="547345" y="385023"/>
                  </a:lnTo>
                  <a:lnTo>
                    <a:pt x="548958" y="383410"/>
                  </a:lnTo>
                  <a:lnTo>
                    <a:pt x="550888" y="382445"/>
                  </a:lnTo>
                  <a:lnTo>
                    <a:pt x="553386" y="381613"/>
                  </a:lnTo>
                  <a:lnTo>
                    <a:pt x="553756" y="380198"/>
                  </a:lnTo>
                  <a:lnTo>
                    <a:pt x="556862" y="377806"/>
                  </a:lnTo>
                  <a:lnTo>
                    <a:pt x="558805" y="376616"/>
                  </a:lnTo>
                  <a:lnTo>
                    <a:pt x="561448" y="375929"/>
                  </a:lnTo>
                  <a:lnTo>
                    <a:pt x="564951" y="374369"/>
                  </a:lnTo>
                  <a:lnTo>
                    <a:pt x="567555" y="372545"/>
                  </a:lnTo>
                  <a:lnTo>
                    <a:pt x="569590" y="369096"/>
                  </a:lnTo>
                  <a:lnTo>
                    <a:pt x="571322" y="366849"/>
                  </a:lnTo>
                  <a:lnTo>
                    <a:pt x="572921" y="365461"/>
                  </a:lnTo>
                  <a:lnTo>
                    <a:pt x="574573" y="365408"/>
                  </a:lnTo>
                  <a:lnTo>
                    <a:pt x="576040" y="366531"/>
                  </a:lnTo>
                  <a:lnTo>
                    <a:pt x="577071" y="366624"/>
                  </a:lnTo>
                  <a:lnTo>
                    <a:pt x="577587" y="366109"/>
                  </a:lnTo>
                  <a:lnTo>
                    <a:pt x="578314" y="364668"/>
                  </a:lnTo>
                  <a:lnTo>
                    <a:pt x="579054" y="362989"/>
                  </a:lnTo>
                  <a:lnTo>
                    <a:pt x="579979" y="362289"/>
                  </a:lnTo>
                  <a:lnTo>
                    <a:pt x="582054" y="361932"/>
                  </a:lnTo>
                  <a:lnTo>
                    <a:pt x="583706" y="360795"/>
                  </a:lnTo>
                  <a:lnTo>
                    <a:pt x="582133" y="359566"/>
                  </a:lnTo>
                  <a:lnTo>
                    <a:pt x="581777" y="358297"/>
                  </a:lnTo>
                  <a:lnTo>
                    <a:pt x="582530" y="356129"/>
                  </a:lnTo>
                  <a:lnTo>
                    <a:pt x="583350" y="355046"/>
                  </a:lnTo>
                  <a:lnTo>
                    <a:pt x="583244" y="352957"/>
                  </a:lnTo>
                  <a:lnTo>
                    <a:pt x="584460" y="351556"/>
                  </a:lnTo>
                  <a:lnTo>
                    <a:pt x="585517" y="349349"/>
                  </a:lnTo>
                  <a:lnTo>
                    <a:pt x="587024" y="347538"/>
                  </a:lnTo>
                  <a:lnTo>
                    <a:pt x="590394" y="346177"/>
                  </a:lnTo>
                  <a:lnTo>
                    <a:pt x="592615" y="346626"/>
                  </a:lnTo>
                  <a:lnTo>
                    <a:pt x="594479" y="346309"/>
                  </a:lnTo>
                  <a:lnTo>
                    <a:pt x="597201" y="345212"/>
                  </a:lnTo>
                  <a:lnTo>
                    <a:pt x="597770" y="345146"/>
                  </a:lnTo>
                  <a:lnTo>
                    <a:pt x="599039" y="345133"/>
                  </a:lnTo>
                  <a:lnTo>
                    <a:pt x="607339" y="346811"/>
                  </a:lnTo>
                  <a:lnTo>
                    <a:pt x="609943" y="346890"/>
                  </a:lnTo>
                  <a:lnTo>
                    <a:pt x="616631" y="349071"/>
                  </a:lnTo>
                  <a:lnTo>
                    <a:pt x="619552" y="349547"/>
                  </a:lnTo>
                  <a:lnTo>
                    <a:pt x="621693" y="350168"/>
                  </a:lnTo>
                  <a:lnTo>
                    <a:pt x="622856" y="351107"/>
                  </a:lnTo>
                  <a:lnTo>
                    <a:pt x="624614" y="352270"/>
                  </a:lnTo>
                  <a:lnTo>
                    <a:pt x="632505" y="353208"/>
                  </a:lnTo>
                  <a:lnTo>
                    <a:pt x="634778" y="353830"/>
                  </a:lnTo>
                  <a:lnTo>
                    <a:pt x="635823" y="354847"/>
                  </a:lnTo>
                  <a:lnTo>
                    <a:pt x="638374" y="356143"/>
                  </a:lnTo>
                  <a:lnTo>
                    <a:pt x="640303" y="356433"/>
                  </a:lnTo>
                  <a:lnTo>
                    <a:pt x="637223" y="351384"/>
                  </a:lnTo>
                  <a:lnTo>
                    <a:pt x="636986" y="348397"/>
                  </a:lnTo>
                  <a:lnTo>
                    <a:pt x="636972" y="340216"/>
                  </a:lnTo>
                  <a:lnTo>
                    <a:pt x="637871" y="338986"/>
                  </a:lnTo>
                  <a:lnTo>
                    <a:pt x="639960" y="337889"/>
                  </a:lnTo>
                  <a:lnTo>
                    <a:pt x="643383" y="336673"/>
                  </a:lnTo>
                  <a:lnTo>
                    <a:pt x="644308" y="334968"/>
                  </a:lnTo>
                  <a:lnTo>
                    <a:pt x="647454" y="335140"/>
                  </a:lnTo>
                  <a:lnTo>
                    <a:pt x="648763" y="334995"/>
                  </a:lnTo>
                  <a:lnTo>
                    <a:pt x="649595" y="334691"/>
                  </a:lnTo>
                  <a:lnTo>
                    <a:pt x="649806" y="333739"/>
                  </a:lnTo>
                  <a:lnTo>
                    <a:pt x="653811" y="335405"/>
                  </a:lnTo>
                  <a:lnTo>
                    <a:pt x="660671" y="338762"/>
                  </a:lnTo>
                  <a:lnTo>
                    <a:pt x="665733" y="340890"/>
                  </a:lnTo>
                  <a:lnTo>
                    <a:pt x="671549" y="342899"/>
                  </a:lnTo>
                  <a:lnTo>
                    <a:pt x="679321" y="344736"/>
                  </a:lnTo>
                  <a:lnTo>
                    <a:pt x="685612" y="345344"/>
                  </a:lnTo>
                  <a:lnTo>
                    <a:pt x="686524" y="344908"/>
                  </a:lnTo>
                  <a:lnTo>
                    <a:pt x="688110" y="342106"/>
                  </a:lnTo>
                  <a:lnTo>
                    <a:pt x="689221" y="341987"/>
                  </a:lnTo>
                  <a:lnTo>
                    <a:pt x="691375" y="342225"/>
                  </a:lnTo>
                  <a:lnTo>
                    <a:pt x="697891" y="342357"/>
                  </a:lnTo>
                  <a:lnTo>
                    <a:pt x="704527" y="342489"/>
                  </a:lnTo>
                  <a:lnTo>
                    <a:pt x="707553" y="342225"/>
                  </a:lnTo>
                  <a:lnTo>
                    <a:pt x="713924" y="341062"/>
                  </a:lnTo>
                  <a:lnTo>
                    <a:pt x="714902" y="341009"/>
                  </a:lnTo>
                  <a:lnTo>
                    <a:pt x="716488" y="341088"/>
                  </a:lnTo>
                  <a:lnTo>
                    <a:pt x="721022" y="342674"/>
                  </a:lnTo>
                  <a:lnTo>
                    <a:pt x="724102" y="342899"/>
                  </a:lnTo>
                  <a:lnTo>
                    <a:pt x="726150" y="342886"/>
                  </a:lnTo>
                  <a:lnTo>
                    <a:pt x="727393" y="343018"/>
                  </a:lnTo>
                  <a:lnTo>
                    <a:pt x="729877" y="342965"/>
                  </a:lnTo>
                  <a:lnTo>
                    <a:pt x="734001" y="343163"/>
                  </a:lnTo>
                  <a:lnTo>
                    <a:pt x="739341" y="344194"/>
                  </a:lnTo>
                  <a:lnTo>
                    <a:pt x="745329" y="344009"/>
                  </a:lnTo>
                  <a:lnTo>
                    <a:pt x="747205" y="343811"/>
                  </a:lnTo>
                  <a:lnTo>
                    <a:pt x="750629" y="343996"/>
                  </a:lnTo>
                  <a:lnTo>
                    <a:pt x="753616" y="344974"/>
                  </a:lnTo>
                  <a:lnTo>
                    <a:pt x="757330" y="346005"/>
                  </a:lnTo>
                  <a:lnTo>
                    <a:pt x="759590" y="346441"/>
                  </a:lnTo>
                  <a:lnTo>
                    <a:pt x="761084" y="346666"/>
                  </a:lnTo>
                  <a:lnTo>
                    <a:pt x="763648" y="346745"/>
                  </a:lnTo>
                  <a:lnTo>
                    <a:pt x="765062" y="346415"/>
                  </a:lnTo>
                  <a:lnTo>
                    <a:pt x="766080" y="346864"/>
                  </a:lnTo>
                  <a:lnTo>
                    <a:pt x="767759" y="349402"/>
                  </a:lnTo>
                  <a:lnTo>
                    <a:pt x="770389" y="351067"/>
                  </a:lnTo>
                  <a:lnTo>
                    <a:pt x="772530" y="352640"/>
                  </a:lnTo>
                  <a:lnTo>
                    <a:pt x="774460" y="354385"/>
                  </a:lnTo>
                  <a:lnTo>
                    <a:pt x="776099" y="355098"/>
                  </a:lnTo>
                  <a:lnTo>
                    <a:pt x="778570" y="355125"/>
                  </a:lnTo>
                  <a:lnTo>
                    <a:pt x="783381" y="355627"/>
                  </a:lnTo>
                  <a:lnTo>
                    <a:pt x="786276" y="356314"/>
                  </a:lnTo>
                  <a:lnTo>
                    <a:pt x="790651" y="359328"/>
                  </a:lnTo>
                  <a:lnTo>
                    <a:pt x="794775" y="362421"/>
                  </a:lnTo>
                  <a:lnTo>
                    <a:pt x="795158" y="361932"/>
                  </a:lnTo>
                  <a:lnTo>
                    <a:pt x="795515" y="361178"/>
                  </a:lnTo>
                  <a:lnTo>
                    <a:pt x="795079" y="360121"/>
                  </a:lnTo>
                  <a:lnTo>
                    <a:pt x="792858" y="356698"/>
                  </a:lnTo>
                  <a:lnTo>
                    <a:pt x="791206" y="353446"/>
                  </a:lnTo>
                  <a:lnTo>
                    <a:pt x="789858" y="350512"/>
                  </a:lnTo>
                  <a:lnTo>
                    <a:pt x="789580" y="349415"/>
                  </a:lnTo>
                  <a:lnTo>
                    <a:pt x="789818" y="347538"/>
                  </a:lnTo>
                  <a:lnTo>
                    <a:pt x="790347" y="345820"/>
                  </a:lnTo>
                  <a:lnTo>
                    <a:pt x="793757" y="344221"/>
                  </a:lnTo>
                  <a:lnTo>
                    <a:pt x="796203" y="343731"/>
                  </a:lnTo>
                  <a:lnTo>
                    <a:pt x="795964" y="342687"/>
                  </a:lnTo>
                  <a:lnTo>
                    <a:pt x="793638" y="342040"/>
                  </a:lnTo>
                  <a:lnTo>
                    <a:pt x="791775" y="340995"/>
                  </a:lnTo>
                  <a:lnTo>
                    <a:pt x="791299" y="340401"/>
                  </a:lnTo>
                  <a:lnTo>
                    <a:pt x="791153" y="339727"/>
                  </a:lnTo>
                  <a:lnTo>
                    <a:pt x="791299" y="339105"/>
                  </a:lnTo>
                  <a:lnTo>
                    <a:pt x="793559" y="337942"/>
                  </a:lnTo>
                  <a:lnTo>
                    <a:pt x="795660" y="336779"/>
                  </a:lnTo>
                  <a:lnTo>
                    <a:pt x="798925" y="337480"/>
                  </a:lnTo>
                  <a:lnTo>
                    <a:pt x="799375" y="337030"/>
                  </a:lnTo>
                  <a:lnTo>
                    <a:pt x="799176" y="335867"/>
                  </a:lnTo>
                  <a:lnTo>
                    <a:pt x="798132" y="334704"/>
                  </a:lnTo>
                  <a:lnTo>
                    <a:pt x="796890" y="332801"/>
                  </a:lnTo>
                  <a:lnTo>
                    <a:pt x="795158" y="331823"/>
                  </a:lnTo>
                  <a:lnTo>
                    <a:pt x="794722" y="330646"/>
                  </a:lnTo>
                  <a:lnTo>
                    <a:pt x="794920" y="328624"/>
                  </a:lnTo>
                  <a:lnTo>
                    <a:pt x="792475" y="324883"/>
                  </a:lnTo>
                  <a:lnTo>
                    <a:pt x="790082" y="321579"/>
                  </a:lnTo>
                  <a:lnTo>
                    <a:pt x="785998" y="315935"/>
                  </a:lnTo>
                  <a:lnTo>
                    <a:pt x="784003" y="314310"/>
                  </a:lnTo>
                  <a:lnTo>
                    <a:pt x="782324" y="311706"/>
                  </a:lnTo>
                  <a:lnTo>
                    <a:pt x="780950" y="310331"/>
                  </a:lnTo>
                  <a:lnTo>
                    <a:pt x="780355" y="308309"/>
                  </a:lnTo>
                  <a:lnTo>
                    <a:pt x="780024" y="306895"/>
                  </a:lnTo>
                  <a:lnTo>
                    <a:pt x="778835" y="304079"/>
                  </a:lnTo>
                  <a:lnTo>
                    <a:pt x="777394" y="301026"/>
                  </a:lnTo>
                  <a:lnTo>
                    <a:pt x="776760" y="297920"/>
                  </a:lnTo>
                  <a:lnTo>
                    <a:pt x="776879" y="295871"/>
                  </a:lnTo>
                  <a:lnTo>
                    <a:pt x="776403" y="295091"/>
                  </a:lnTo>
                  <a:lnTo>
                    <a:pt x="776640" y="294510"/>
                  </a:lnTo>
                  <a:lnTo>
                    <a:pt x="777804" y="294312"/>
                  </a:lnTo>
                  <a:lnTo>
                    <a:pt x="778108" y="293479"/>
                  </a:lnTo>
                  <a:lnTo>
                    <a:pt x="777235" y="292620"/>
                  </a:lnTo>
                  <a:lnTo>
                    <a:pt x="774896" y="291959"/>
                  </a:lnTo>
                  <a:lnTo>
                    <a:pt x="772173" y="290928"/>
                  </a:lnTo>
                  <a:lnTo>
                    <a:pt x="769358" y="291047"/>
                  </a:lnTo>
                  <a:lnTo>
                    <a:pt x="766490" y="291232"/>
                  </a:lnTo>
                  <a:lnTo>
                    <a:pt x="764771" y="290465"/>
                  </a:lnTo>
                  <a:lnTo>
                    <a:pt x="763172" y="289487"/>
                  </a:lnTo>
                  <a:lnTo>
                    <a:pt x="762882" y="288853"/>
                  </a:lnTo>
                  <a:lnTo>
                    <a:pt x="764084" y="287201"/>
                  </a:lnTo>
                  <a:lnTo>
                    <a:pt x="765948" y="283209"/>
                  </a:lnTo>
                  <a:lnTo>
                    <a:pt x="769477" y="282456"/>
                  </a:lnTo>
                  <a:lnTo>
                    <a:pt x="773270" y="281332"/>
                  </a:lnTo>
                  <a:lnTo>
                    <a:pt x="775094" y="280513"/>
                  </a:lnTo>
                  <a:lnTo>
                    <a:pt x="777698" y="279918"/>
                  </a:lnTo>
                  <a:lnTo>
                    <a:pt x="780857" y="279667"/>
                  </a:lnTo>
                  <a:lnTo>
                    <a:pt x="782549" y="279839"/>
                  </a:lnTo>
                  <a:lnTo>
                    <a:pt x="786355" y="278742"/>
                  </a:lnTo>
                  <a:lnTo>
                    <a:pt x="792211" y="276627"/>
                  </a:lnTo>
                  <a:lnTo>
                    <a:pt x="797564" y="274856"/>
                  </a:lnTo>
                  <a:lnTo>
                    <a:pt x="799203" y="273798"/>
                  </a:lnTo>
                  <a:lnTo>
                    <a:pt x="801066" y="274856"/>
                  </a:lnTo>
                  <a:lnTo>
                    <a:pt x="802560" y="277182"/>
                  </a:lnTo>
                  <a:lnTo>
                    <a:pt x="804714" y="278385"/>
                  </a:lnTo>
                  <a:lnTo>
                    <a:pt x="806644" y="278966"/>
                  </a:lnTo>
                  <a:lnTo>
                    <a:pt x="807622" y="278940"/>
                  </a:lnTo>
                  <a:lnTo>
                    <a:pt x="810292" y="278041"/>
                  </a:lnTo>
                  <a:lnTo>
                    <a:pt x="813279" y="277380"/>
                  </a:lnTo>
                  <a:lnTo>
                    <a:pt x="814680" y="277737"/>
                  </a:lnTo>
                  <a:lnTo>
                    <a:pt x="816729" y="278927"/>
                  </a:lnTo>
                  <a:lnTo>
                    <a:pt x="818936" y="279997"/>
                  </a:lnTo>
                  <a:lnTo>
                    <a:pt x="819874" y="279944"/>
                  </a:lnTo>
                  <a:lnTo>
                    <a:pt x="820430" y="279125"/>
                  </a:lnTo>
                  <a:lnTo>
                    <a:pt x="820694" y="277460"/>
                  </a:lnTo>
                  <a:lnTo>
                    <a:pt x="820496" y="275345"/>
                  </a:lnTo>
                  <a:lnTo>
                    <a:pt x="819822" y="273111"/>
                  </a:lnTo>
                  <a:lnTo>
                    <a:pt x="819029" y="271736"/>
                  </a:lnTo>
                  <a:lnTo>
                    <a:pt x="818209" y="271234"/>
                  </a:lnTo>
                  <a:lnTo>
                    <a:pt x="815011" y="270428"/>
                  </a:lnTo>
                  <a:lnTo>
                    <a:pt x="811759" y="269106"/>
                  </a:lnTo>
                  <a:lnTo>
                    <a:pt x="811019" y="267903"/>
                  </a:lnTo>
                  <a:lnTo>
                    <a:pt x="810781" y="267044"/>
                  </a:lnTo>
                  <a:lnTo>
                    <a:pt x="810781" y="264943"/>
                  </a:lnTo>
                  <a:lnTo>
                    <a:pt x="811244" y="261083"/>
                  </a:lnTo>
                  <a:lnTo>
                    <a:pt x="811191" y="255743"/>
                  </a:lnTo>
                  <a:lnTo>
                    <a:pt x="810662" y="251527"/>
                  </a:lnTo>
                  <a:lnTo>
                    <a:pt x="811482" y="245236"/>
                  </a:lnTo>
                  <a:lnTo>
                    <a:pt x="811534" y="238666"/>
                  </a:lnTo>
                  <a:lnTo>
                    <a:pt x="812011" y="229229"/>
                  </a:lnTo>
                  <a:lnTo>
                    <a:pt x="811984" y="227366"/>
                  </a:lnTo>
                  <a:lnTo>
                    <a:pt x="811257" y="224378"/>
                  </a:lnTo>
                  <a:lnTo>
                    <a:pt x="811019" y="223149"/>
                  </a:lnTo>
                  <a:lnTo>
                    <a:pt x="812129" y="222502"/>
                  </a:lnTo>
                  <a:lnTo>
                    <a:pt x="814628" y="223136"/>
                  </a:lnTo>
                  <a:lnTo>
                    <a:pt x="820945" y="225290"/>
                  </a:lnTo>
                  <a:lnTo>
                    <a:pt x="825809" y="227101"/>
                  </a:lnTo>
                  <a:lnTo>
                    <a:pt x="827792" y="227709"/>
                  </a:lnTo>
                  <a:lnTo>
                    <a:pt x="830647" y="228344"/>
                  </a:lnTo>
                  <a:lnTo>
                    <a:pt x="834982" y="229097"/>
                  </a:lnTo>
                  <a:lnTo>
                    <a:pt x="837242" y="228872"/>
                  </a:lnTo>
                  <a:lnTo>
                    <a:pt x="839133" y="228423"/>
                  </a:lnTo>
                  <a:lnTo>
                    <a:pt x="841855" y="228383"/>
                  </a:lnTo>
                  <a:lnTo>
                    <a:pt x="846336" y="228952"/>
                  </a:lnTo>
                  <a:lnTo>
                    <a:pt x="847671" y="228978"/>
                  </a:lnTo>
                  <a:lnTo>
                    <a:pt x="849336" y="229044"/>
                  </a:lnTo>
                  <a:lnTo>
                    <a:pt x="850843" y="229956"/>
                  </a:lnTo>
                  <a:lnTo>
                    <a:pt x="852191" y="232031"/>
                  </a:lnTo>
                  <a:lnTo>
                    <a:pt x="853421" y="232957"/>
                  </a:lnTo>
                  <a:lnTo>
                    <a:pt x="854888" y="232613"/>
                  </a:lnTo>
                  <a:lnTo>
                    <a:pt x="857623" y="230789"/>
                  </a:lnTo>
                  <a:lnTo>
                    <a:pt x="859263" y="229348"/>
                  </a:lnTo>
                  <a:lnTo>
                    <a:pt x="861205" y="227273"/>
                  </a:lnTo>
                  <a:lnTo>
                    <a:pt x="863796" y="226982"/>
                  </a:lnTo>
                  <a:lnTo>
                    <a:pt x="866479" y="226520"/>
                  </a:lnTo>
                  <a:lnTo>
                    <a:pt x="867087" y="225489"/>
                  </a:lnTo>
                  <a:lnTo>
                    <a:pt x="867232" y="223070"/>
                  </a:lnTo>
                  <a:lnTo>
                    <a:pt x="868290" y="221246"/>
                  </a:lnTo>
                  <a:lnTo>
                    <a:pt x="867708" y="218933"/>
                  </a:lnTo>
                  <a:lnTo>
                    <a:pt x="866479" y="217307"/>
                  </a:lnTo>
                  <a:lnTo>
                    <a:pt x="864259" y="214650"/>
                  </a:lnTo>
                  <a:lnTo>
                    <a:pt x="863611" y="212853"/>
                  </a:lnTo>
                  <a:lnTo>
                    <a:pt x="861047" y="207658"/>
                  </a:lnTo>
                  <a:lnTo>
                    <a:pt x="858482" y="202979"/>
                  </a:lnTo>
                  <a:lnTo>
                    <a:pt x="857835" y="199213"/>
                  </a:lnTo>
                  <a:lnTo>
                    <a:pt x="857623" y="195009"/>
                  </a:lnTo>
                  <a:lnTo>
                    <a:pt x="857676" y="193727"/>
                  </a:lnTo>
                  <a:lnTo>
                    <a:pt x="857914" y="192036"/>
                  </a:lnTo>
                  <a:lnTo>
                    <a:pt x="858377" y="190013"/>
                  </a:lnTo>
                  <a:lnTo>
                    <a:pt x="859897" y="189379"/>
                  </a:lnTo>
                  <a:lnTo>
                    <a:pt x="864682" y="188943"/>
                  </a:lnTo>
                  <a:lnTo>
                    <a:pt x="868938" y="188097"/>
                  </a:lnTo>
                  <a:lnTo>
                    <a:pt x="870934" y="187224"/>
                  </a:lnTo>
                  <a:lnTo>
                    <a:pt x="873154" y="186696"/>
                  </a:lnTo>
                  <a:lnTo>
                    <a:pt x="874343" y="186061"/>
                  </a:lnTo>
                  <a:lnTo>
                    <a:pt x="875679" y="183114"/>
                  </a:lnTo>
                  <a:lnTo>
                    <a:pt x="876181" y="181409"/>
                  </a:lnTo>
                  <a:lnTo>
                    <a:pt x="875242" y="176902"/>
                  </a:lnTo>
                  <a:lnTo>
                    <a:pt x="873735" y="174734"/>
                  </a:lnTo>
                  <a:lnTo>
                    <a:pt x="873498" y="172817"/>
                  </a:lnTo>
                  <a:lnTo>
                    <a:pt x="874251" y="171694"/>
                  </a:lnTo>
                  <a:lnTo>
                    <a:pt x="875493" y="170570"/>
                  </a:lnTo>
                  <a:lnTo>
                    <a:pt x="876551" y="170372"/>
                  </a:lnTo>
                  <a:lnTo>
                    <a:pt x="878824" y="170029"/>
                  </a:lnTo>
                  <a:lnTo>
                    <a:pt x="882829" y="170148"/>
                  </a:lnTo>
                  <a:lnTo>
                    <a:pt x="885076" y="170703"/>
                  </a:lnTo>
                  <a:lnTo>
                    <a:pt x="883807" y="16893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7" name="Volný tvar: obrazec 144">
              <a:extLst>
                <a:ext uri="{FF2B5EF4-FFF2-40B4-BE49-F238E27FC236}">
                  <a16:creationId xmlns:a16="http://schemas.microsoft.com/office/drawing/2014/main" id="{6239DD11-AD49-4D74-6194-2BB2E31E9240}"/>
                </a:ext>
              </a:extLst>
            </p:cNvPr>
            <p:cNvSpPr/>
            <p:nvPr/>
          </p:nvSpPr>
          <p:spPr>
            <a:xfrm>
              <a:off x="4162295" y="4723839"/>
              <a:ext cx="211181" cy="305888"/>
            </a:xfrm>
            <a:custGeom>
              <a:avLst/>
              <a:gdLst>
                <a:gd name="connsiteX0" fmla="*/ 179241 w 198617"/>
                <a:gd name="connsiteY0" fmla="*/ 212655 h 287689"/>
                <a:gd name="connsiteX1" fmla="*/ 176492 w 198617"/>
                <a:gd name="connsiteY1" fmla="*/ 214730 h 287689"/>
                <a:gd name="connsiteX2" fmla="*/ 176003 w 198617"/>
                <a:gd name="connsiteY2" fmla="*/ 216356 h 287689"/>
                <a:gd name="connsiteX3" fmla="*/ 176928 w 198617"/>
                <a:gd name="connsiteY3" fmla="*/ 216104 h 287689"/>
                <a:gd name="connsiteX4" fmla="*/ 180021 w 198617"/>
                <a:gd name="connsiteY4" fmla="*/ 214452 h 287689"/>
                <a:gd name="connsiteX5" fmla="*/ 180497 w 198617"/>
                <a:gd name="connsiteY5" fmla="*/ 214029 h 287689"/>
                <a:gd name="connsiteX6" fmla="*/ 180563 w 198617"/>
                <a:gd name="connsiteY6" fmla="*/ 213593 h 287689"/>
                <a:gd name="connsiteX7" fmla="*/ 180351 w 198617"/>
                <a:gd name="connsiteY7" fmla="*/ 213117 h 287689"/>
                <a:gd name="connsiteX8" fmla="*/ 179241 w 198617"/>
                <a:gd name="connsiteY8" fmla="*/ 212655 h 287689"/>
                <a:gd name="connsiteX9" fmla="*/ 194983 w 198617"/>
                <a:gd name="connsiteY9" fmla="*/ 42719 h 287689"/>
                <a:gd name="connsiteX10" fmla="*/ 188612 w 198617"/>
                <a:gd name="connsiteY10" fmla="*/ 43168 h 287689"/>
                <a:gd name="connsiteX11" fmla="*/ 185890 w 198617"/>
                <a:gd name="connsiteY11" fmla="*/ 43644 h 287689"/>
                <a:gd name="connsiteX12" fmla="*/ 184555 w 198617"/>
                <a:gd name="connsiteY12" fmla="*/ 43736 h 287689"/>
                <a:gd name="connsiteX13" fmla="*/ 182109 w 198617"/>
                <a:gd name="connsiteY13" fmla="*/ 43723 h 287689"/>
                <a:gd name="connsiteX14" fmla="*/ 180100 w 198617"/>
                <a:gd name="connsiteY14" fmla="*/ 43181 h 287689"/>
                <a:gd name="connsiteX15" fmla="*/ 178765 w 198617"/>
                <a:gd name="connsiteY15" fmla="*/ 42362 h 287689"/>
                <a:gd name="connsiteX16" fmla="*/ 177087 w 198617"/>
                <a:gd name="connsiteY16" fmla="*/ 40511 h 287689"/>
                <a:gd name="connsiteX17" fmla="*/ 173346 w 198617"/>
                <a:gd name="connsiteY17" fmla="*/ 36758 h 287689"/>
                <a:gd name="connsiteX18" fmla="*/ 170637 w 198617"/>
                <a:gd name="connsiteY18" fmla="*/ 34418 h 287689"/>
                <a:gd name="connsiteX19" fmla="*/ 164768 w 198617"/>
                <a:gd name="connsiteY19" fmla="*/ 37114 h 287689"/>
                <a:gd name="connsiteX20" fmla="*/ 159494 w 198617"/>
                <a:gd name="connsiteY20" fmla="*/ 39798 h 287689"/>
                <a:gd name="connsiteX21" fmla="*/ 152013 w 198617"/>
                <a:gd name="connsiteY21" fmla="*/ 43604 h 287689"/>
                <a:gd name="connsiteX22" fmla="*/ 147757 w 198617"/>
                <a:gd name="connsiteY22" fmla="*/ 46327 h 287689"/>
                <a:gd name="connsiteX23" fmla="*/ 146488 w 198617"/>
                <a:gd name="connsiteY23" fmla="*/ 49076 h 287689"/>
                <a:gd name="connsiteX24" fmla="*/ 143224 w 198617"/>
                <a:gd name="connsiteY24" fmla="*/ 54059 h 287689"/>
                <a:gd name="connsiteX25" fmla="*/ 140290 w 198617"/>
                <a:gd name="connsiteY25" fmla="*/ 57126 h 287689"/>
                <a:gd name="connsiteX26" fmla="*/ 139179 w 198617"/>
                <a:gd name="connsiteY26" fmla="*/ 57496 h 287689"/>
                <a:gd name="connsiteX27" fmla="*/ 132465 w 198617"/>
                <a:gd name="connsiteY27" fmla="*/ 56861 h 287689"/>
                <a:gd name="connsiteX28" fmla="*/ 130033 w 198617"/>
                <a:gd name="connsiteY28" fmla="*/ 56240 h 287689"/>
                <a:gd name="connsiteX29" fmla="*/ 126028 w 198617"/>
                <a:gd name="connsiteY29" fmla="*/ 55685 h 287689"/>
                <a:gd name="connsiteX30" fmla="*/ 120648 w 198617"/>
                <a:gd name="connsiteY30" fmla="*/ 54601 h 287689"/>
                <a:gd name="connsiteX31" fmla="*/ 117027 w 198617"/>
                <a:gd name="connsiteY31" fmla="*/ 53438 h 287689"/>
                <a:gd name="connsiteX32" fmla="*/ 113128 w 198617"/>
                <a:gd name="connsiteY32" fmla="*/ 53306 h 287689"/>
                <a:gd name="connsiteX33" fmla="*/ 107484 w 198617"/>
                <a:gd name="connsiteY33" fmla="*/ 52909 h 287689"/>
                <a:gd name="connsiteX34" fmla="*/ 104008 w 198617"/>
                <a:gd name="connsiteY34" fmla="*/ 52063 h 287689"/>
                <a:gd name="connsiteX35" fmla="*/ 100452 w 198617"/>
                <a:gd name="connsiteY35" fmla="*/ 49301 h 287689"/>
                <a:gd name="connsiteX36" fmla="*/ 95879 w 198617"/>
                <a:gd name="connsiteY36" fmla="*/ 45970 h 287689"/>
                <a:gd name="connsiteX37" fmla="*/ 91174 w 198617"/>
                <a:gd name="connsiteY37" fmla="*/ 42547 h 287689"/>
                <a:gd name="connsiteX38" fmla="*/ 86323 w 198617"/>
                <a:gd name="connsiteY38" fmla="*/ 39018 h 287689"/>
                <a:gd name="connsiteX39" fmla="*/ 80600 w 198617"/>
                <a:gd name="connsiteY39" fmla="*/ 34960 h 287689"/>
                <a:gd name="connsiteX40" fmla="*/ 74348 w 198617"/>
                <a:gd name="connsiteY40" fmla="*/ 30532 h 287689"/>
                <a:gd name="connsiteX41" fmla="*/ 72921 w 198617"/>
                <a:gd name="connsiteY41" fmla="*/ 30083 h 287689"/>
                <a:gd name="connsiteX42" fmla="*/ 72299 w 198617"/>
                <a:gd name="connsiteY42" fmla="*/ 30003 h 287689"/>
                <a:gd name="connsiteX43" fmla="*/ 65545 w 198617"/>
                <a:gd name="connsiteY43" fmla="*/ 29805 h 287689"/>
                <a:gd name="connsiteX44" fmla="*/ 58540 w 198617"/>
                <a:gd name="connsiteY44" fmla="*/ 29594 h 287689"/>
                <a:gd name="connsiteX45" fmla="*/ 53808 w 198617"/>
                <a:gd name="connsiteY45" fmla="*/ 29448 h 287689"/>
                <a:gd name="connsiteX46" fmla="*/ 52301 w 198617"/>
                <a:gd name="connsiteY46" fmla="*/ 28933 h 287689"/>
                <a:gd name="connsiteX47" fmla="*/ 51217 w 198617"/>
                <a:gd name="connsiteY47" fmla="*/ 27928 h 287689"/>
                <a:gd name="connsiteX48" fmla="*/ 49711 w 198617"/>
                <a:gd name="connsiteY48" fmla="*/ 24650 h 287689"/>
                <a:gd name="connsiteX49" fmla="*/ 47834 w 198617"/>
                <a:gd name="connsiteY49" fmla="*/ 22311 h 287689"/>
                <a:gd name="connsiteX50" fmla="*/ 45746 w 198617"/>
                <a:gd name="connsiteY50" fmla="*/ 19337 h 287689"/>
                <a:gd name="connsiteX51" fmla="*/ 45534 w 198617"/>
                <a:gd name="connsiteY51" fmla="*/ 15306 h 287689"/>
                <a:gd name="connsiteX52" fmla="*/ 46063 w 198617"/>
                <a:gd name="connsiteY52" fmla="*/ 10931 h 287689"/>
                <a:gd name="connsiteX53" fmla="*/ 46565 w 198617"/>
                <a:gd name="connsiteY53" fmla="*/ 9477 h 287689"/>
                <a:gd name="connsiteX54" fmla="*/ 46261 w 198617"/>
                <a:gd name="connsiteY54" fmla="*/ 8036 h 287689"/>
                <a:gd name="connsiteX55" fmla="*/ 46314 w 198617"/>
                <a:gd name="connsiteY55" fmla="*/ 6040 h 287689"/>
                <a:gd name="connsiteX56" fmla="*/ 45138 w 198617"/>
                <a:gd name="connsiteY56" fmla="*/ 4190 h 287689"/>
                <a:gd name="connsiteX57" fmla="*/ 38225 w 198617"/>
                <a:gd name="connsiteY57" fmla="*/ 2075 h 287689"/>
                <a:gd name="connsiteX58" fmla="*/ 37115 w 198617"/>
                <a:gd name="connsiteY58" fmla="*/ 2234 h 287689"/>
                <a:gd name="connsiteX59" fmla="*/ 35978 w 198617"/>
                <a:gd name="connsiteY59" fmla="*/ 3027 h 287689"/>
                <a:gd name="connsiteX60" fmla="*/ 34669 w 198617"/>
                <a:gd name="connsiteY60" fmla="*/ 3595 h 287689"/>
                <a:gd name="connsiteX61" fmla="*/ 33718 w 198617"/>
                <a:gd name="connsiteY61" fmla="*/ 3053 h 287689"/>
                <a:gd name="connsiteX62" fmla="*/ 33136 w 198617"/>
                <a:gd name="connsiteY62" fmla="*/ 2260 h 287689"/>
                <a:gd name="connsiteX63" fmla="*/ 33110 w 198617"/>
                <a:gd name="connsiteY63" fmla="*/ 965 h 287689"/>
                <a:gd name="connsiteX64" fmla="*/ 33215 w 198617"/>
                <a:gd name="connsiteY64" fmla="*/ 0 h 287689"/>
                <a:gd name="connsiteX65" fmla="*/ 28682 w 198617"/>
                <a:gd name="connsiteY65" fmla="*/ 5102 h 287689"/>
                <a:gd name="connsiteX66" fmla="*/ 23606 w 198617"/>
                <a:gd name="connsiteY66" fmla="*/ 10812 h 287689"/>
                <a:gd name="connsiteX67" fmla="*/ 17725 w 198617"/>
                <a:gd name="connsiteY67" fmla="*/ 17421 h 287689"/>
                <a:gd name="connsiteX68" fmla="*/ 11327 w 198617"/>
                <a:gd name="connsiteY68" fmla="*/ 24624 h 287689"/>
                <a:gd name="connsiteX69" fmla="*/ 6305 w 198617"/>
                <a:gd name="connsiteY69" fmla="*/ 30321 h 287689"/>
                <a:gd name="connsiteX70" fmla="*/ 1348 w 198617"/>
                <a:gd name="connsiteY70" fmla="*/ 35938 h 287689"/>
                <a:gd name="connsiteX71" fmla="*/ 5313 w 198617"/>
                <a:gd name="connsiteY71" fmla="*/ 45296 h 287689"/>
                <a:gd name="connsiteX72" fmla="*/ 6662 w 198617"/>
                <a:gd name="connsiteY72" fmla="*/ 45838 h 287689"/>
                <a:gd name="connsiteX73" fmla="*/ 6477 w 198617"/>
                <a:gd name="connsiteY73" fmla="*/ 46657 h 287689"/>
                <a:gd name="connsiteX74" fmla="*/ 6160 w 198617"/>
                <a:gd name="connsiteY74" fmla="*/ 47450 h 287689"/>
                <a:gd name="connsiteX75" fmla="*/ 8724 w 198617"/>
                <a:gd name="connsiteY75" fmla="*/ 49711 h 287689"/>
                <a:gd name="connsiteX76" fmla="*/ 11869 w 198617"/>
                <a:gd name="connsiteY76" fmla="*/ 50887 h 287689"/>
                <a:gd name="connsiteX77" fmla="*/ 12993 w 198617"/>
                <a:gd name="connsiteY77" fmla="*/ 52037 h 287689"/>
                <a:gd name="connsiteX78" fmla="*/ 13112 w 198617"/>
                <a:gd name="connsiteY78" fmla="*/ 53292 h 287689"/>
                <a:gd name="connsiteX79" fmla="*/ 12094 w 198617"/>
                <a:gd name="connsiteY79" fmla="*/ 58764 h 287689"/>
                <a:gd name="connsiteX80" fmla="*/ 12305 w 198617"/>
                <a:gd name="connsiteY80" fmla="*/ 60324 h 287689"/>
                <a:gd name="connsiteX81" fmla="*/ 13363 w 198617"/>
                <a:gd name="connsiteY81" fmla="*/ 65809 h 287689"/>
                <a:gd name="connsiteX82" fmla="*/ 15240 w 198617"/>
                <a:gd name="connsiteY82" fmla="*/ 67039 h 287689"/>
                <a:gd name="connsiteX83" fmla="*/ 16945 w 198617"/>
                <a:gd name="connsiteY83" fmla="*/ 72550 h 287689"/>
                <a:gd name="connsiteX84" fmla="*/ 20302 w 198617"/>
                <a:gd name="connsiteY84" fmla="*/ 74890 h 287689"/>
                <a:gd name="connsiteX85" fmla="*/ 20791 w 198617"/>
                <a:gd name="connsiteY85" fmla="*/ 75564 h 287689"/>
                <a:gd name="connsiteX86" fmla="*/ 21584 w 198617"/>
                <a:gd name="connsiteY86" fmla="*/ 78234 h 287689"/>
                <a:gd name="connsiteX87" fmla="*/ 22628 w 198617"/>
                <a:gd name="connsiteY87" fmla="*/ 81155 h 287689"/>
                <a:gd name="connsiteX88" fmla="*/ 23434 w 198617"/>
                <a:gd name="connsiteY88" fmla="*/ 81829 h 287689"/>
                <a:gd name="connsiteX89" fmla="*/ 23924 w 198617"/>
                <a:gd name="connsiteY89" fmla="*/ 82001 h 287689"/>
                <a:gd name="connsiteX90" fmla="*/ 24928 w 198617"/>
                <a:gd name="connsiteY90" fmla="*/ 85107 h 287689"/>
                <a:gd name="connsiteX91" fmla="*/ 24373 w 198617"/>
                <a:gd name="connsiteY91" fmla="*/ 86851 h 287689"/>
                <a:gd name="connsiteX92" fmla="*/ 25179 w 198617"/>
                <a:gd name="connsiteY92" fmla="*/ 92152 h 287689"/>
                <a:gd name="connsiteX93" fmla="*/ 26461 w 198617"/>
                <a:gd name="connsiteY93" fmla="*/ 96897 h 287689"/>
                <a:gd name="connsiteX94" fmla="*/ 26831 w 198617"/>
                <a:gd name="connsiteY94" fmla="*/ 102567 h 287689"/>
                <a:gd name="connsiteX95" fmla="*/ 26858 w 198617"/>
                <a:gd name="connsiteY95" fmla="*/ 105065 h 287689"/>
                <a:gd name="connsiteX96" fmla="*/ 26818 w 198617"/>
                <a:gd name="connsiteY96" fmla="*/ 106585 h 287689"/>
                <a:gd name="connsiteX97" fmla="*/ 26541 w 198617"/>
                <a:gd name="connsiteY97" fmla="*/ 108740 h 287689"/>
                <a:gd name="connsiteX98" fmla="*/ 25946 w 198617"/>
                <a:gd name="connsiteY98" fmla="*/ 109982 h 287689"/>
                <a:gd name="connsiteX99" fmla="*/ 24888 w 198617"/>
                <a:gd name="connsiteY99" fmla="*/ 111185 h 287689"/>
                <a:gd name="connsiteX100" fmla="*/ 23712 w 198617"/>
                <a:gd name="connsiteY100" fmla="*/ 113088 h 287689"/>
                <a:gd name="connsiteX101" fmla="*/ 22681 w 198617"/>
                <a:gd name="connsiteY101" fmla="*/ 115137 h 287689"/>
                <a:gd name="connsiteX102" fmla="*/ 22034 w 198617"/>
                <a:gd name="connsiteY102" fmla="*/ 116141 h 287689"/>
                <a:gd name="connsiteX103" fmla="*/ 22549 w 198617"/>
                <a:gd name="connsiteY103" fmla="*/ 119195 h 287689"/>
                <a:gd name="connsiteX104" fmla="*/ 22417 w 198617"/>
                <a:gd name="connsiteY104" fmla="*/ 120001 h 287689"/>
                <a:gd name="connsiteX105" fmla="*/ 22139 w 198617"/>
                <a:gd name="connsiteY105" fmla="*/ 120397 h 287689"/>
                <a:gd name="connsiteX106" fmla="*/ 20619 w 198617"/>
                <a:gd name="connsiteY106" fmla="*/ 120860 h 287689"/>
                <a:gd name="connsiteX107" fmla="*/ 18690 w 198617"/>
                <a:gd name="connsiteY107" fmla="*/ 121679 h 287689"/>
                <a:gd name="connsiteX108" fmla="*/ 17513 w 198617"/>
                <a:gd name="connsiteY108" fmla="*/ 122499 h 287689"/>
                <a:gd name="connsiteX109" fmla="*/ 15848 w 198617"/>
                <a:gd name="connsiteY109" fmla="*/ 124045 h 287689"/>
                <a:gd name="connsiteX110" fmla="*/ 14513 w 198617"/>
                <a:gd name="connsiteY110" fmla="*/ 125724 h 287689"/>
                <a:gd name="connsiteX111" fmla="*/ 12755 w 198617"/>
                <a:gd name="connsiteY111" fmla="*/ 130667 h 287689"/>
                <a:gd name="connsiteX112" fmla="*/ 9808 w 198617"/>
                <a:gd name="connsiteY112" fmla="*/ 134513 h 287689"/>
                <a:gd name="connsiteX113" fmla="*/ 9305 w 198617"/>
                <a:gd name="connsiteY113" fmla="*/ 135782 h 287689"/>
                <a:gd name="connsiteX114" fmla="*/ 6529 w 198617"/>
                <a:gd name="connsiteY114" fmla="*/ 138082 h 287689"/>
                <a:gd name="connsiteX115" fmla="*/ 5300 w 198617"/>
                <a:gd name="connsiteY115" fmla="*/ 140911 h 287689"/>
                <a:gd name="connsiteX116" fmla="*/ 4534 w 198617"/>
                <a:gd name="connsiteY116" fmla="*/ 144374 h 287689"/>
                <a:gd name="connsiteX117" fmla="*/ 3450 w 198617"/>
                <a:gd name="connsiteY117" fmla="*/ 146858 h 287689"/>
                <a:gd name="connsiteX118" fmla="*/ 1110 w 198617"/>
                <a:gd name="connsiteY118" fmla="*/ 150269 h 287689"/>
                <a:gd name="connsiteX119" fmla="*/ 569 w 198617"/>
                <a:gd name="connsiteY119" fmla="*/ 155661 h 287689"/>
                <a:gd name="connsiteX120" fmla="*/ 634 w 198617"/>
                <a:gd name="connsiteY120" fmla="*/ 166420 h 287689"/>
                <a:gd name="connsiteX121" fmla="*/ 0 w 198617"/>
                <a:gd name="connsiteY121" fmla="*/ 178673 h 287689"/>
                <a:gd name="connsiteX122" fmla="*/ 66 w 198617"/>
                <a:gd name="connsiteY122" fmla="*/ 183484 h 287689"/>
                <a:gd name="connsiteX123" fmla="*/ 1969 w 198617"/>
                <a:gd name="connsiteY123" fmla="*/ 183484 h 287689"/>
                <a:gd name="connsiteX124" fmla="*/ 3767 w 198617"/>
                <a:gd name="connsiteY124" fmla="*/ 184554 h 287689"/>
                <a:gd name="connsiteX125" fmla="*/ 5763 w 198617"/>
                <a:gd name="connsiteY125" fmla="*/ 185823 h 287689"/>
                <a:gd name="connsiteX126" fmla="*/ 11076 w 198617"/>
                <a:gd name="connsiteY126" fmla="*/ 189181 h 287689"/>
                <a:gd name="connsiteX127" fmla="*/ 16390 w 198617"/>
                <a:gd name="connsiteY127" fmla="*/ 192538 h 287689"/>
                <a:gd name="connsiteX128" fmla="*/ 21703 w 198617"/>
                <a:gd name="connsiteY128" fmla="*/ 195895 h 287689"/>
                <a:gd name="connsiteX129" fmla="*/ 27016 w 198617"/>
                <a:gd name="connsiteY129" fmla="*/ 199252 h 287689"/>
                <a:gd name="connsiteX130" fmla="*/ 32316 w 198617"/>
                <a:gd name="connsiteY130" fmla="*/ 202623 h 287689"/>
                <a:gd name="connsiteX131" fmla="*/ 37617 w 198617"/>
                <a:gd name="connsiteY131" fmla="*/ 205980 h 287689"/>
                <a:gd name="connsiteX132" fmla="*/ 42917 w 198617"/>
                <a:gd name="connsiteY132" fmla="*/ 209337 h 287689"/>
                <a:gd name="connsiteX133" fmla="*/ 48217 w 198617"/>
                <a:gd name="connsiteY133" fmla="*/ 212694 h 287689"/>
                <a:gd name="connsiteX134" fmla="*/ 53517 w 198617"/>
                <a:gd name="connsiteY134" fmla="*/ 216051 h 287689"/>
                <a:gd name="connsiteX135" fmla="*/ 58817 w 198617"/>
                <a:gd name="connsiteY135" fmla="*/ 219409 h 287689"/>
                <a:gd name="connsiteX136" fmla="*/ 64118 w 198617"/>
                <a:gd name="connsiteY136" fmla="*/ 222766 h 287689"/>
                <a:gd name="connsiteX137" fmla="*/ 69418 w 198617"/>
                <a:gd name="connsiteY137" fmla="*/ 226136 h 287689"/>
                <a:gd name="connsiteX138" fmla="*/ 74718 w 198617"/>
                <a:gd name="connsiteY138" fmla="*/ 229494 h 287689"/>
                <a:gd name="connsiteX139" fmla="*/ 80018 w 198617"/>
                <a:gd name="connsiteY139" fmla="*/ 232851 h 287689"/>
                <a:gd name="connsiteX140" fmla="*/ 85318 w 198617"/>
                <a:gd name="connsiteY140" fmla="*/ 236208 h 287689"/>
                <a:gd name="connsiteX141" fmla="*/ 90605 w 198617"/>
                <a:gd name="connsiteY141" fmla="*/ 239565 h 287689"/>
                <a:gd name="connsiteX142" fmla="*/ 93130 w 198617"/>
                <a:gd name="connsiteY142" fmla="*/ 241164 h 287689"/>
                <a:gd name="connsiteX143" fmla="*/ 93513 w 198617"/>
                <a:gd name="connsiteY143" fmla="*/ 241865 h 287689"/>
                <a:gd name="connsiteX144" fmla="*/ 93923 w 198617"/>
                <a:gd name="connsiteY144" fmla="*/ 244932 h 287689"/>
                <a:gd name="connsiteX145" fmla="*/ 94187 w 198617"/>
                <a:gd name="connsiteY145" fmla="*/ 246848 h 287689"/>
                <a:gd name="connsiteX146" fmla="*/ 94015 w 198617"/>
                <a:gd name="connsiteY146" fmla="*/ 248527 h 287689"/>
                <a:gd name="connsiteX147" fmla="*/ 92588 w 198617"/>
                <a:gd name="connsiteY147" fmla="*/ 251395 h 287689"/>
                <a:gd name="connsiteX148" fmla="*/ 92152 w 198617"/>
                <a:gd name="connsiteY148" fmla="*/ 252888 h 287689"/>
                <a:gd name="connsiteX149" fmla="*/ 92125 w 198617"/>
                <a:gd name="connsiteY149" fmla="*/ 253933 h 287689"/>
                <a:gd name="connsiteX150" fmla="*/ 92469 w 198617"/>
                <a:gd name="connsiteY150" fmla="*/ 254342 h 287689"/>
                <a:gd name="connsiteX151" fmla="*/ 93672 w 198617"/>
                <a:gd name="connsiteY151" fmla="*/ 254488 h 287689"/>
                <a:gd name="connsiteX152" fmla="*/ 94690 w 198617"/>
                <a:gd name="connsiteY152" fmla="*/ 255162 h 287689"/>
                <a:gd name="connsiteX153" fmla="*/ 95060 w 198617"/>
                <a:gd name="connsiteY153" fmla="*/ 255704 h 287689"/>
                <a:gd name="connsiteX154" fmla="*/ 95813 w 198617"/>
                <a:gd name="connsiteY154" fmla="*/ 257858 h 287689"/>
                <a:gd name="connsiteX155" fmla="*/ 96791 w 198617"/>
                <a:gd name="connsiteY155" fmla="*/ 258942 h 287689"/>
                <a:gd name="connsiteX156" fmla="*/ 99025 w 198617"/>
                <a:gd name="connsiteY156" fmla="*/ 260779 h 287689"/>
                <a:gd name="connsiteX157" fmla="*/ 102818 w 198617"/>
                <a:gd name="connsiteY157" fmla="*/ 263898 h 287689"/>
                <a:gd name="connsiteX158" fmla="*/ 110418 w 198617"/>
                <a:gd name="connsiteY158" fmla="*/ 270150 h 287689"/>
                <a:gd name="connsiteX159" fmla="*/ 114212 w 198617"/>
                <a:gd name="connsiteY159" fmla="*/ 273270 h 287689"/>
                <a:gd name="connsiteX160" fmla="*/ 118005 w 198617"/>
                <a:gd name="connsiteY160" fmla="*/ 276389 h 287689"/>
                <a:gd name="connsiteX161" fmla="*/ 121798 w 198617"/>
                <a:gd name="connsiteY161" fmla="*/ 279508 h 287689"/>
                <a:gd name="connsiteX162" fmla="*/ 125592 w 198617"/>
                <a:gd name="connsiteY162" fmla="*/ 282627 h 287689"/>
                <a:gd name="connsiteX163" fmla="*/ 129385 w 198617"/>
                <a:gd name="connsiteY163" fmla="*/ 285747 h 287689"/>
                <a:gd name="connsiteX164" fmla="*/ 131236 w 198617"/>
                <a:gd name="connsiteY164" fmla="*/ 287267 h 287689"/>
                <a:gd name="connsiteX165" fmla="*/ 132015 w 198617"/>
                <a:gd name="connsiteY165" fmla="*/ 287690 h 287689"/>
                <a:gd name="connsiteX166" fmla="*/ 132187 w 198617"/>
                <a:gd name="connsiteY166" fmla="*/ 286936 h 287689"/>
                <a:gd name="connsiteX167" fmla="*/ 133681 w 198617"/>
                <a:gd name="connsiteY167" fmla="*/ 285324 h 287689"/>
                <a:gd name="connsiteX168" fmla="*/ 135901 w 198617"/>
                <a:gd name="connsiteY168" fmla="*/ 285800 h 287689"/>
                <a:gd name="connsiteX169" fmla="*/ 138796 w 198617"/>
                <a:gd name="connsiteY169" fmla="*/ 281649 h 287689"/>
                <a:gd name="connsiteX170" fmla="*/ 142550 w 198617"/>
                <a:gd name="connsiteY170" fmla="*/ 272450 h 287689"/>
                <a:gd name="connsiteX171" fmla="*/ 143078 w 198617"/>
                <a:gd name="connsiteY171" fmla="*/ 271498 h 287689"/>
                <a:gd name="connsiteX172" fmla="*/ 143819 w 198617"/>
                <a:gd name="connsiteY172" fmla="*/ 270045 h 287689"/>
                <a:gd name="connsiteX173" fmla="*/ 144955 w 198617"/>
                <a:gd name="connsiteY173" fmla="*/ 267930 h 287689"/>
                <a:gd name="connsiteX174" fmla="*/ 145312 w 198617"/>
                <a:gd name="connsiteY174" fmla="*/ 266859 h 287689"/>
                <a:gd name="connsiteX175" fmla="*/ 145709 w 198617"/>
                <a:gd name="connsiteY175" fmla="*/ 265670 h 287689"/>
                <a:gd name="connsiteX176" fmla="*/ 147189 w 198617"/>
                <a:gd name="connsiteY176" fmla="*/ 262074 h 287689"/>
                <a:gd name="connsiteX177" fmla="*/ 148286 w 198617"/>
                <a:gd name="connsiteY177" fmla="*/ 256166 h 287689"/>
                <a:gd name="connsiteX178" fmla="*/ 149185 w 198617"/>
                <a:gd name="connsiteY178" fmla="*/ 255003 h 287689"/>
                <a:gd name="connsiteX179" fmla="*/ 150216 w 198617"/>
                <a:gd name="connsiteY179" fmla="*/ 252360 h 287689"/>
                <a:gd name="connsiteX180" fmla="*/ 151617 w 198617"/>
                <a:gd name="connsiteY180" fmla="*/ 249769 h 287689"/>
                <a:gd name="connsiteX181" fmla="*/ 154736 w 198617"/>
                <a:gd name="connsiteY181" fmla="*/ 246940 h 287689"/>
                <a:gd name="connsiteX182" fmla="*/ 155067 w 198617"/>
                <a:gd name="connsiteY182" fmla="*/ 244760 h 287689"/>
                <a:gd name="connsiteX183" fmla="*/ 156772 w 198617"/>
                <a:gd name="connsiteY183" fmla="*/ 240411 h 287689"/>
                <a:gd name="connsiteX184" fmla="*/ 156441 w 198617"/>
                <a:gd name="connsiteY184" fmla="*/ 234754 h 287689"/>
                <a:gd name="connsiteX185" fmla="*/ 157538 w 198617"/>
                <a:gd name="connsiteY185" fmla="*/ 231066 h 287689"/>
                <a:gd name="connsiteX186" fmla="*/ 158952 w 198617"/>
                <a:gd name="connsiteY186" fmla="*/ 229375 h 287689"/>
                <a:gd name="connsiteX187" fmla="*/ 162111 w 198617"/>
                <a:gd name="connsiteY187" fmla="*/ 227313 h 287689"/>
                <a:gd name="connsiteX188" fmla="*/ 168099 w 198617"/>
                <a:gd name="connsiteY188" fmla="*/ 226850 h 287689"/>
                <a:gd name="connsiteX189" fmla="*/ 172355 w 198617"/>
                <a:gd name="connsiteY189" fmla="*/ 222700 h 287689"/>
                <a:gd name="connsiteX190" fmla="*/ 172540 w 198617"/>
                <a:gd name="connsiteY190" fmla="*/ 221114 h 287689"/>
                <a:gd name="connsiteX191" fmla="*/ 174509 w 198617"/>
                <a:gd name="connsiteY191" fmla="*/ 219237 h 287689"/>
                <a:gd name="connsiteX192" fmla="*/ 175130 w 198617"/>
                <a:gd name="connsiteY192" fmla="*/ 217082 h 287689"/>
                <a:gd name="connsiteX193" fmla="*/ 174734 w 198617"/>
                <a:gd name="connsiteY193" fmla="*/ 215496 h 287689"/>
                <a:gd name="connsiteX194" fmla="*/ 174351 w 198617"/>
                <a:gd name="connsiteY194" fmla="*/ 212271 h 287689"/>
                <a:gd name="connsiteX195" fmla="*/ 175012 w 198617"/>
                <a:gd name="connsiteY195" fmla="*/ 212800 h 287689"/>
                <a:gd name="connsiteX196" fmla="*/ 175897 w 198617"/>
                <a:gd name="connsiteY196" fmla="*/ 213183 h 287689"/>
                <a:gd name="connsiteX197" fmla="*/ 176373 w 198617"/>
                <a:gd name="connsiteY197" fmla="*/ 211373 h 287689"/>
                <a:gd name="connsiteX198" fmla="*/ 176994 w 198617"/>
                <a:gd name="connsiteY198" fmla="*/ 210209 h 287689"/>
                <a:gd name="connsiteX199" fmla="*/ 178567 w 198617"/>
                <a:gd name="connsiteY199" fmla="*/ 210910 h 287689"/>
                <a:gd name="connsiteX200" fmla="*/ 179770 w 198617"/>
                <a:gd name="connsiteY200" fmla="*/ 211108 h 287689"/>
                <a:gd name="connsiteX201" fmla="*/ 183788 w 198617"/>
                <a:gd name="connsiteY201" fmla="*/ 210051 h 287689"/>
                <a:gd name="connsiteX202" fmla="*/ 186775 w 198617"/>
                <a:gd name="connsiteY202" fmla="*/ 207843 h 287689"/>
                <a:gd name="connsiteX203" fmla="*/ 190436 w 198617"/>
                <a:gd name="connsiteY203" fmla="*/ 202993 h 287689"/>
                <a:gd name="connsiteX204" fmla="*/ 190569 w 198617"/>
                <a:gd name="connsiteY204" fmla="*/ 200666 h 287689"/>
                <a:gd name="connsiteX205" fmla="*/ 190185 w 198617"/>
                <a:gd name="connsiteY205" fmla="*/ 199503 h 287689"/>
                <a:gd name="connsiteX206" fmla="*/ 187832 w 198617"/>
                <a:gd name="connsiteY206" fmla="*/ 196040 h 287689"/>
                <a:gd name="connsiteX207" fmla="*/ 183444 w 198617"/>
                <a:gd name="connsiteY207" fmla="*/ 189564 h 287689"/>
                <a:gd name="connsiteX208" fmla="*/ 180113 w 198617"/>
                <a:gd name="connsiteY208" fmla="*/ 184673 h 287689"/>
                <a:gd name="connsiteX209" fmla="*/ 176703 w 198617"/>
                <a:gd name="connsiteY209" fmla="*/ 179664 h 287689"/>
                <a:gd name="connsiteX210" fmla="*/ 176703 w 198617"/>
                <a:gd name="connsiteY210" fmla="*/ 175659 h 287689"/>
                <a:gd name="connsiteX211" fmla="*/ 176690 w 198617"/>
                <a:gd name="connsiteY211" fmla="*/ 163750 h 287689"/>
                <a:gd name="connsiteX212" fmla="*/ 176598 w 198617"/>
                <a:gd name="connsiteY212" fmla="*/ 139946 h 287689"/>
                <a:gd name="connsiteX213" fmla="*/ 176439 w 198617"/>
                <a:gd name="connsiteY213" fmla="*/ 116141 h 287689"/>
                <a:gd name="connsiteX214" fmla="*/ 176214 w 198617"/>
                <a:gd name="connsiteY214" fmla="*/ 92337 h 287689"/>
                <a:gd name="connsiteX215" fmla="*/ 176082 w 198617"/>
                <a:gd name="connsiteY215" fmla="*/ 80428 h 287689"/>
                <a:gd name="connsiteX216" fmla="*/ 176029 w 198617"/>
                <a:gd name="connsiteY216" fmla="*/ 75564 h 287689"/>
                <a:gd name="connsiteX217" fmla="*/ 176373 w 198617"/>
                <a:gd name="connsiteY217" fmla="*/ 74784 h 287689"/>
                <a:gd name="connsiteX218" fmla="*/ 180232 w 198617"/>
                <a:gd name="connsiteY218" fmla="*/ 70409 h 287689"/>
                <a:gd name="connsiteX219" fmla="*/ 185334 w 198617"/>
                <a:gd name="connsiteY219" fmla="*/ 64633 h 287689"/>
                <a:gd name="connsiteX220" fmla="*/ 191996 w 198617"/>
                <a:gd name="connsiteY220" fmla="*/ 53649 h 287689"/>
                <a:gd name="connsiteX221" fmla="*/ 195604 w 198617"/>
                <a:gd name="connsiteY221" fmla="*/ 47688 h 287689"/>
                <a:gd name="connsiteX222" fmla="*/ 198618 w 198617"/>
                <a:gd name="connsiteY222" fmla="*/ 42719 h 287689"/>
                <a:gd name="connsiteX223" fmla="*/ 194983 w 198617"/>
                <a:gd name="connsiteY223" fmla="*/ 42719 h 28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198617" h="287689">
                  <a:moveTo>
                    <a:pt x="179241" y="212655"/>
                  </a:moveTo>
                  <a:lnTo>
                    <a:pt x="176492" y="214730"/>
                  </a:lnTo>
                  <a:lnTo>
                    <a:pt x="176003" y="216356"/>
                  </a:lnTo>
                  <a:lnTo>
                    <a:pt x="176928" y="216104"/>
                  </a:lnTo>
                  <a:lnTo>
                    <a:pt x="180021" y="214452"/>
                  </a:lnTo>
                  <a:lnTo>
                    <a:pt x="180497" y="214029"/>
                  </a:lnTo>
                  <a:lnTo>
                    <a:pt x="180563" y="213593"/>
                  </a:lnTo>
                  <a:lnTo>
                    <a:pt x="180351" y="213117"/>
                  </a:lnTo>
                  <a:lnTo>
                    <a:pt x="179241" y="212655"/>
                  </a:lnTo>
                  <a:close/>
                  <a:moveTo>
                    <a:pt x="194983" y="42719"/>
                  </a:moveTo>
                  <a:lnTo>
                    <a:pt x="188612" y="43168"/>
                  </a:lnTo>
                  <a:lnTo>
                    <a:pt x="185890" y="43644"/>
                  </a:lnTo>
                  <a:lnTo>
                    <a:pt x="184555" y="43736"/>
                  </a:lnTo>
                  <a:lnTo>
                    <a:pt x="182109" y="43723"/>
                  </a:lnTo>
                  <a:lnTo>
                    <a:pt x="180100" y="43181"/>
                  </a:lnTo>
                  <a:lnTo>
                    <a:pt x="178765" y="42362"/>
                  </a:lnTo>
                  <a:lnTo>
                    <a:pt x="177087" y="40511"/>
                  </a:lnTo>
                  <a:lnTo>
                    <a:pt x="173346" y="36758"/>
                  </a:lnTo>
                  <a:lnTo>
                    <a:pt x="170637" y="34418"/>
                  </a:lnTo>
                  <a:lnTo>
                    <a:pt x="164768" y="37114"/>
                  </a:lnTo>
                  <a:lnTo>
                    <a:pt x="159494" y="39798"/>
                  </a:lnTo>
                  <a:lnTo>
                    <a:pt x="152013" y="43604"/>
                  </a:lnTo>
                  <a:lnTo>
                    <a:pt x="147757" y="46327"/>
                  </a:lnTo>
                  <a:lnTo>
                    <a:pt x="146488" y="49076"/>
                  </a:lnTo>
                  <a:lnTo>
                    <a:pt x="143224" y="54059"/>
                  </a:lnTo>
                  <a:lnTo>
                    <a:pt x="140290" y="57126"/>
                  </a:lnTo>
                  <a:lnTo>
                    <a:pt x="139179" y="57496"/>
                  </a:lnTo>
                  <a:lnTo>
                    <a:pt x="132465" y="56861"/>
                  </a:lnTo>
                  <a:lnTo>
                    <a:pt x="130033" y="56240"/>
                  </a:lnTo>
                  <a:lnTo>
                    <a:pt x="126028" y="55685"/>
                  </a:lnTo>
                  <a:lnTo>
                    <a:pt x="120648" y="54601"/>
                  </a:lnTo>
                  <a:lnTo>
                    <a:pt x="117027" y="53438"/>
                  </a:lnTo>
                  <a:lnTo>
                    <a:pt x="113128" y="53306"/>
                  </a:lnTo>
                  <a:lnTo>
                    <a:pt x="107484" y="52909"/>
                  </a:lnTo>
                  <a:lnTo>
                    <a:pt x="104008" y="52063"/>
                  </a:lnTo>
                  <a:lnTo>
                    <a:pt x="100452" y="49301"/>
                  </a:lnTo>
                  <a:lnTo>
                    <a:pt x="95879" y="45970"/>
                  </a:lnTo>
                  <a:lnTo>
                    <a:pt x="91174" y="42547"/>
                  </a:lnTo>
                  <a:lnTo>
                    <a:pt x="86323" y="39018"/>
                  </a:lnTo>
                  <a:lnTo>
                    <a:pt x="80600" y="34960"/>
                  </a:lnTo>
                  <a:lnTo>
                    <a:pt x="74348" y="30532"/>
                  </a:lnTo>
                  <a:lnTo>
                    <a:pt x="72921" y="30083"/>
                  </a:lnTo>
                  <a:lnTo>
                    <a:pt x="72299" y="30003"/>
                  </a:lnTo>
                  <a:lnTo>
                    <a:pt x="65545" y="29805"/>
                  </a:lnTo>
                  <a:lnTo>
                    <a:pt x="58540" y="29594"/>
                  </a:lnTo>
                  <a:lnTo>
                    <a:pt x="53808" y="29448"/>
                  </a:lnTo>
                  <a:lnTo>
                    <a:pt x="52301" y="28933"/>
                  </a:lnTo>
                  <a:lnTo>
                    <a:pt x="51217" y="27928"/>
                  </a:lnTo>
                  <a:lnTo>
                    <a:pt x="49711" y="24650"/>
                  </a:lnTo>
                  <a:lnTo>
                    <a:pt x="47834" y="22311"/>
                  </a:lnTo>
                  <a:lnTo>
                    <a:pt x="45746" y="19337"/>
                  </a:lnTo>
                  <a:lnTo>
                    <a:pt x="45534" y="15306"/>
                  </a:lnTo>
                  <a:lnTo>
                    <a:pt x="46063" y="10931"/>
                  </a:lnTo>
                  <a:lnTo>
                    <a:pt x="46565" y="9477"/>
                  </a:lnTo>
                  <a:lnTo>
                    <a:pt x="46261" y="8036"/>
                  </a:lnTo>
                  <a:lnTo>
                    <a:pt x="46314" y="6040"/>
                  </a:lnTo>
                  <a:lnTo>
                    <a:pt x="45138" y="4190"/>
                  </a:lnTo>
                  <a:lnTo>
                    <a:pt x="38225" y="2075"/>
                  </a:lnTo>
                  <a:lnTo>
                    <a:pt x="37115" y="2234"/>
                  </a:lnTo>
                  <a:lnTo>
                    <a:pt x="35978" y="3027"/>
                  </a:lnTo>
                  <a:lnTo>
                    <a:pt x="34669" y="3595"/>
                  </a:lnTo>
                  <a:lnTo>
                    <a:pt x="33718" y="3053"/>
                  </a:lnTo>
                  <a:lnTo>
                    <a:pt x="33136" y="2260"/>
                  </a:lnTo>
                  <a:lnTo>
                    <a:pt x="33110" y="965"/>
                  </a:lnTo>
                  <a:lnTo>
                    <a:pt x="33215" y="0"/>
                  </a:lnTo>
                  <a:lnTo>
                    <a:pt x="28682" y="5102"/>
                  </a:lnTo>
                  <a:lnTo>
                    <a:pt x="23606" y="10812"/>
                  </a:lnTo>
                  <a:lnTo>
                    <a:pt x="17725" y="17421"/>
                  </a:lnTo>
                  <a:lnTo>
                    <a:pt x="11327" y="24624"/>
                  </a:lnTo>
                  <a:lnTo>
                    <a:pt x="6305" y="30321"/>
                  </a:lnTo>
                  <a:lnTo>
                    <a:pt x="1348" y="35938"/>
                  </a:lnTo>
                  <a:lnTo>
                    <a:pt x="5313" y="45296"/>
                  </a:lnTo>
                  <a:lnTo>
                    <a:pt x="6662" y="45838"/>
                  </a:lnTo>
                  <a:lnTo>
                    <a:pt x="6477" y="46657"/>
                  </a:lnTo>
                  <a:lnTo>
                    <a:pt x="6160" y="47450"/>
                  </a:lnTo>
                  <a:lnTo>
                    <a:pt x="8724" y="49711"/>
                  </a:lnTo>
                  <a:lnTo>
                    <a:pt x="11869" y="50887"/>
                  </a:lnTo>
                  <a:lnTo>
                    <a:pt x="12993" y="52037"/>
                  </a:lnTo>
                  <a:lnTo>
                    <a:pt x="13112" y="53292"/>
                  </a:lnTo>
                  <a:lnTo>
                    <a:pt x="12094" y="58764"/>
                  </a:lnTo>
                  <a:lnTo>
                    <a:pt x="12305" y="60324"/>
                  </a:lnTo>
                  <a:lnTo>
                    <a:pt x="13363" y="65809"/>
                  </a:lnTo>
                  <a:lnTo>
                    <a:pt x="15240" y="67039"/>
                  </a:lnTo>
                  <a:lnTo>
                    <a:pt x="16945" y="72550"/>
                  </a:lnTo>
                  <a:lnTo>
                    <a:pt x="20302" y="74890"/>
                  </a:lnTo>
                  <a:lnTo>
                    <a:pt x="20791" y="75564"/>
                  </a:lnTo>
                  <a:lnTo>
                    <a:pt x="21584" y="78234"/>
                  </a:lnTo>
                  <a:lnTo>
                    <a:pt x="22628" y="81155"/>
                  </a:lnTo>
                  <a:lnTo>
                    <a:pt x="23434" y="81829"/>
                  </a:lnTo>
                  <a:lnTo>
                    <a:pt x="23924" y="82001"/>
                  </a:lnTo>
                  <a:lnTo>
                    <a:pt x="24928" y="85107"/>
                  </a:lnTo>
                  <a:lnTo>
                    <a:pt x="24373" y="86851"/>
                  </a:lnTo>
                  <a:lnTo>
                    <a:pt x="25179" y="92152"/>
                  </a:lnTo>
                  <a:lnTo>
                    <a:pt x="26461" y="96897"/>
                  </a:lnTo>
                  <a:lnTo>
                    <a:pt x="26831" y="102567"/>
                  </a:lnTo>
                  <a:lnTo>
                    <a:pt x="26858" y="105065"/>
                  </a:lnTo>
                  <a:lnTo>
                    <a:pt x="26818" y="106585"/>
                  </a:lnTo>
                  <a:lnTo>
                    <a:pt x="26541" y="108740"/>
                  </a:lnTo>
                  <a:lnTo>
                    <a:pt x="25946" y="109982"/>
                  </a:lnTo>
                  <a:lnTo>
                    <a:pt x="24888" y="111185"/>
                  </a:lnTo>
                  <a:lnTo>
                    <a:pt x="23712" y="113088"/>
                  </a:lnTo>
                  <a:lnTo>
                    <a:pt x="22681" y="115137"/>
                  </a:lnTo>
                  <a:lnTo>
                    <a:pt x="22034" y="116141"/>
                  </a:lnTo>
                  <a:lnTo>
                    <a:pt x="22549" y="119195"/>
                  </a:lnTo>
                  <a:lnTo>
                    <a:pt x="22417" y="120001"/>
                  </a:lnTo>
                  <a:lnTo>
                    <a:pt x="22139" y="120397"/>
                  </a:lnTo>
                  <a:lnTo>
                    <a:pt x="20619" y="120860"/>
                  </a:lnTo>
                  <a:lnTo>
                    <a:pt x="18690" y="121679"/>
                  </a:lnTo>
                  <a:lnTo>
                    <a:pt x="17513" y="122499"/>
                  </a:lnTo>
                  <a:lnTo>
                    <a:pt x="15848" y="124045"/>
                  </a:lnTo>
                  <a:lnTo>
                    <a:pt x="14513" y="125724"/>
                  </a:lnTo>
                  <a:lnTo>
                    <a:pt x="12755" y="130667"/>
                  </a:lnTo>
                  <a:lnTo>
                    <a:pt x="9808" y="134513"/>
                  </a:lnTo>
                  <a:lnTo>
                    <a:pt x="9305" y="135782"/>
                  </a:lnTo>
                  <a:lnTo>
                    <a:pt x="6529" y="138082"/>
                  </a:lnTo>
                  <a:lnTo>
                    <a:pt x="5300" y="140911"/>
                  </a:lnTo>
                  <a:lnTo>
                    <a:pt x="4534" y="144374"/>
                  </a:lnTo>
                  <a:lnTo>
                    <a:pt x="3450" y="146858"/>
                  </a:lnTo>
                  <a:lnTo>
                    <a:pt x="1110" y="150269"/>
                  </a:lnTo>
                  <a:lnTo>
                    <a:pt x="569" y="155661"/>
                  </a:lnTo>
                  <a:lnTo>
                    <a:pt x="634" y="166420"/>
                  </a:lnTo>
                  <a:lnTo>
                    <a:pt x="0" y="178673"/>
                  </a:lnTo>
                  <a:lnTo>
                    <a:pt x="66" y="183484"/>
                  </a:lnTo>
                  <a:lnTo>
                    <a:pt x="1969" y="183484"/>
                  </a:lnTo>
                  <a:lnTo>
                    <a:pt x="3767" y="184554"/>
                  </a:lnTo>
                  <a:lnTo>
                    <a:pt x="5763" y="185823"/>
                  </a:lnTo>
                  <a:lnTo>
                    <a:pt x="11076" y="189181"/>
                  </a:lnTo>
                  <a:lnTo>
                    <a:pt x="16390" y="192538"/>
                  </a:lnTo>
                  <a:lnTo>
                    <a:pt x="21703" y="195895"/>
                  </a:lnTo>
                  <a:lnTo>
                    <a:pt x="27016" y="199252"/>
                  </a:lnTo>
                  <a:lnTo>
                    <a:pt x="32316" y="202623"/>
                  </a:lnTo>
                  <a:lnTo>
                    <a:pt x="37617" y="205980"/>
                  </a:lnTo>
                  <a:lnTo>
                    <a:pt x="42917" y="209337"/>
                  </a:lnTo>
                  <a:lnTo>
                    <a:pt x="48217" y="212694"/>
                  </a:lnTo>
                  <a:lnTo>
                    <a:pt x="53517" y="216051"/>
                  </a:lnTo>
                  <a:lnTo>
                    <a:pt x="58817" y="219409"/>
                  </a:lnTo>
                  <a:lnTo>
                    <a:pt x="64118" y="222766"/>
                  </a:lnTo>
                  <a:lnTo>
                    <a:pt x="69418" y="226136"/>
                  </a:lnTo>
                  <a:lnTo>
                    <a:pt x="74718" y="229494"/>
                  </a:lnTo>
                  <a:lnTo>
                    <a:pt x="80018" y="232851"/>
                  </a:lnTo>
                  <a:lnTo>
                    <a:pt x="85318" y="236208"/>
                  </a:lnTo>
                  <a:lnTo>
                    <a:pt x="90605" y="239565"/>
                  </a:lnTo>
                  <a:lnTo>
                    <a:pt x="93130" y="241164"/>
                  </a:lnTo>
                  <a:lnTo>
                    <a:pt x="93513" y="241865"/>
                  </a:lnTo>
                  <a:lnTo>
                    <a:pt x="93923" y="244932"/>
                  </a:lnTo>
                  <a:lnTo>
                    <a:pt x="94187" y="246848"/>
                  </a:lnTo>
                  <a:lnTo>
                    <a:pt x="94015" y="248527"/>
                  </a:lnTo>
                  <a:lnTo>
                    <a:pt x="92588" y="251395"/>
                  </a:lnTo>
                  <a:lnTo>
                    <a:pt x="92152" y="252888"/>
                  </a:lnTo>
                  <a:lnTo>
                    <a:pt x="92125" y="253933"/>
                  </a:lnTo>
                  <a:lnTo>
                    <a:pt x="92469" y="254342"/>
                  </a:lnTo>
                  <a:lnTo>
                    <a:pt x="93672" y="254488"/>
                  </a:lnTo>
                  <a:lnTo>
                    <a:pt x="94690" y="255162"/>
                  </a:lnTo>
                  <a:lnTo>
                    <a:pt x="95060" y="255704"/>
                  </a:lnTo>
                  <a:lnTo>
                    <a:pt x="95813" y="257858"/>
                  </a:lnTo>
                  <a:lnTo>
                    <a:pt x="96791" y="258942"/>
                  </a:lnTo>
                  <a:lnTo>
                    <a:pt x="99025" y="260779"/>
                  </a:lnTo>
                  <a:lnTo>
                    <a:pt x="102818" y="263898"/>
                  </a:lnTo>
                  <a:lnTo>
                    <a:pt x="110418" y="270150"/>
                  </a:lnTo>
                  <a:lnTo>
                    <a:pt x="114212" y="273270"/>
                  </a:lnTo>
                  <a:lnTo>
                    <a:pt x="118005" y="276389"/>
                  </a:lnTo>
                  <a:lnTo>
                    <a:pt x="121798" y="279508"/>
                  </a:lnTo>
                  <a:lnTo>
                    <a:pt x="125592" y="282627"/>
                  </a:lnTo>
                  <a:lnTo>
                    <a:pt x="129385" y="285747"/>
                  </a:lnTo>
                  <a:lnTo>
                    <a:pt x="131236" y="287267"/>
                  </a:lnTo>
                  <a:lnTo>
                    <a:pt x="132015" y="287690"/>
                  </a:lnTo>
                  <a:lnTo>
                    <a:pt x="132187" y="286936"/>
                  </a:lnTo>
                  <a:lnTo>
                    <a:pt x="133681" y="285324"/>
                  </a:lnTo>
                  <a:lnTo>
                    <a:pt x="135901" y="285800"/>
                  </a:lnTo>
                  <a:lnTo>
                    <a:pt x="138796" y="281649"/>
                  </a:lnTo>
                  <a:lnTo>
                    <a:pt x="142550" y="272450"/>
                  </a:lnTo>
                  <a:lnTo>
                    <a:pt x="143078" y="271498"/>
                  </a:lnTo>
                  <a:lnTo>
                    <a:pt x="143819" y="270045"/>
                  </a:lnTo>
                  <a:lnTo>
                    <a:pt x="144955" y="267930"/>
                  </a:lnTo>
                  <a:lnTo>
                    <a:pt x="145312" y="266859"/>
                  </a:lnTo>
                  <a:lnTo>
                    <a:pt x="145709" y="265670"/>
                  </a:lnTo>
                  <a:lnTo>
                    <a:pt x="147189" y="262074"/>
                  </a:lnTo>
                  <a:lnTo>
                    <a:pt x="148286" y="256166"/>
                  </a:lnTo>
                  <a:lnTo>
                    <a:pt x="149185" y="255003"/>
                  </a:lnTo>
                  <a:lnTo>
                    <a:pt x="150216" y="252360"/>
                  </a:lnTo>
                  <a:lnTo>
                    <a:pt x="151617" y="249769"/>
                  </a:lnTo>
                  <a:lnTo>
                    <a:pt x="154736" y="246940"/>
                  </a:lnTo>
                  <a:lnTo>
                    <a:pt x="155067" y="244760"/>
                  </a:lnTo>
                  <a:lnTo>
                    <a:pt x="156772" y="240411"/>
                  </a:lnTo>
                  <a:lnTo>
                    <a:pt x="156441" y="234754"/>
                  </a:lnTo>
                  <a:lnTo>
                    <a:pt x="157538" y="231066"/>
                  </a:lnTo>
                  <a:lnTo>
                    <a:pt x="158952" y="229375"/>
                  </a:lnTo>
                  <a:lnTo>
                    <a:pt x="162111" y="227313"/>
                  </a:lnTo>
                  <a:lnTo>
                    <a:pt x="168099" y="226850"/>
                  </a:lnTo>
                  <a:lnTo>
                    <a:pt x="172355" y="222700"/>
                  </a:lnTo>
                  <a:lnTo>
                    <a:pt x="172540" y="221114"/>
                  </a:lnTo>
                  <a:lnTo>
                    <a:pt x="174509" y="219237"/>
                  </a:lnTo>
                  <a:lnTo>
                    <a:pt x="175130" y="217082"/>
                  </a:lnTo>
                  <a:lnTo>
                    <a:pt x="174734" y="215496"/>
                  </a:lnTo>
                  <a:lnTo>
                    <a:pt x="174351" y="212271"/>
                  </a:lnTo>
                  <a:lnTo>
                    <a:pt x="175012" y="212800"/>
                  </a:lnTo>
                  <a:lnTo>
                    <a:pt x="175897" y="213183"/>
                  </a:lnTo>
                  <a:lnTo>
                    <a:pt x="176373" y="211373"/>
                  </a:lnTo>
                  <a:lnTo>
                    <a:pt x="176994" y="210209"/>
                  </a:lnTo>
                  <a:lnTo>
                    <a:pt x="178567" y="210910"/>
                  </a:lnTo>
                  <a:lnTo>
                    <a:pt x="179770" y="211108"/>
                  </a:lnTo>
                  <a:lnTo>
                    <a:pt x="183788" y="210051"/>
                  </a:lnTo>
                  <a:lnTo>
                    <a:pt x="186775" y="207843"/>
                  </a:lnTo>
                  <a:lnTo>
                    <a:pt x="190436" y="202993"/>
                  </a:lnTo>
                  <a:lnTo>
                    <a:pt x="190569" y="200666"/>
                  </a:lnTo>
                  <a:lnTo>
                    <a:pt x="190185" y="199503"/>
                  </a:lnTo>
                  <a:lnTo>
                    <a:pt x="187832" y="196040"/>
                  </a:lnTo>
                  <a:lnTo>
                    <a:pt x="183444" y="189564"/>
                  </a:lnTo>
                  <a:lnTo>
                    <a:pt x="180113" y="184673"/>
                  </a:lnTo>
                  <a:lnTo>
                    <a:pt x="176703" y="179664"/>
                  </a:lnTo>
                  <a:lnTo>
                    <a:pt x="176703" y="175659"/>
                  </a:lnTo>
                  <a:lnTo>
                    <a:pt x="176690" y="163750"/>
                  </a:lnTo>
                  <a:lnTo>
                    <a:pt x="176598" y="139946"/>
                  </a:lnTo>
                  <a:lnTo>
                    <a:pt x="176439" y="116141"/>
                  </a:lnTo>
                  <a:lnTo>
                    <a:pt x="176214" y="92337"/>
                  </a:lnTo>
                  <a:lnTo>
                    <a:pt x="176082" y="80428"/>
                  </a:lnTo>
                  <a:lnTo>
                    <a:pt x="176029" y="75564"/>
                  </a:lnTo>
                  <a:lnTo>
                    <a:pt x="176373" y="74784"/>
                  </a:lnTo>
                  <a:lnTo>
                    <a:pt x="180232" y="70409"/>
                  </a:lnTo>
                  <a:lnTo>
                    <a:pt x="185334" y="64633"/>
                  </a:lnTo>
                  <a:lnTo>
                    <a:pt x="191996" y="53649"/>
                  </a:lnTo>
                  <a:lnTo>
                    <a:pt x="195604" y="47688"/>
                  </a:lnTo>
                  <a:lnTo>
                    <a:pt x="198618" y="42719"/>
                  </a:lnTo>
                  <a:lnTo>
                    <a:pt x="194983" y="4271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8" name="Volný tvar: obrazec 145">
              <a:extLst>
                <a:ext uri="{FF2B5EF4-FFF2-40B4-BE49-F238E27FC236}">
                  <a16:creationId xmlns:a16="http://schemas.microsoft.com/office/drawing/2014/main" id="{D293B896-0FA4-AC16-D1B3-84180D98D803}"/>
                </a:ext>
              </a:extLst>
            </p:cNvPr>
            <p:cNvSpPr/>
            <p:nvPr/>
          </p:nvSpPr>
          <p:spPr>
            <a:xfrm>
              <a:off x="4166062" y="3886658"/>
              <a:ext cx="103925" cy="125258"/>
            </a:xfrm>
            <a:custGeom>
              <a:avLst/>
              <a:gdLst>
                <a:gd name="connsiteX0" fmla="*/ 96408 w 97742"/>
                <a:gd name="connsiteY0" fmla="*/ 28827 h 117806"/>
                <a:gd name="connsiteX1" fmla="*/ 93896 w 97742"/>
                <a:gd name="connsiteY1" fmla="*/ 29382 h 117806"/>
                <a:gd name="connsiteX2" fmla="*/ 91623 w 97742"/>
                <a:gd name="connsiteY2" fmla="*/ 30109 h 117806"/>
                <a:gd name="connsiteX3" fmla="*/ 89799 w 97742"/>
                <a:gd name="connsiteY3" fmla="*/ 25404 h 117806"/>
                <a:gd name="connsiteX4" fmla="*/ 91557 w 97742"/>
                <a:gd name="connsiteY4" fmla="*/ 24822 h 117806"/>
                <a:gd name="connsiteX5" fmla="*/ 89349 w 97742"/>
                <a:gd name="connsiteY5" fmla="*/ 18689 h 117806"/>
                <a:gd name="connsiteX6" fmla="*/ 87076 w 97742"/>
                <a:gd name="connsiteY6" fmla="*/ 12371 h 117806"/>
                <a:gd name="connsiteX7" fmla="*/ 84882 w 97742"/>
                <a:gd name="connsiteY7" fmla="*/ 6265 h 117806"/>
                <a:gd name="connsiteX8" fmla="*/ 82648 w 97742"/>
                <a:gd name="connsiteY8" fmla="*/ 0 h 117806"/>
                <a:gd name="connsiteX9" fmla="*/ 76872 w 97742"/>
                <a:gd name="connsiteY9" fmla="*/ 3846 h 117806"/>
                <a:gd name="connsiteX10" fmla="*/ 71017 w 97742"/>
                <a:gd name="connsiteY10" fmla="*/ 7719 h 117806"/>
                <a:gd name="connsiteX11" fmla="*/ 66549 w 97742"/>
                <a:gd name="connsiteY11" fmla="*/ 10666 h 117806"/>
                <a:gd name="connsiteX12" fmla="*/ 59795 w 97742"/>
                <a:gd name="connsiteY12" fmla="*/ 15332 h 117806"/>
                <a:gd name="connsiteX13" fmla="*/ 55830 w 97742"/>
                <a:gd name="connsiteY13" fmla="*/ 18055 h 117806"/>
                <a:gd name="connsiteX14" fmla="*/ 49988 w 97742"/>
                <a:gd name="connsiteY14" fmla="*/ 22073 h 117806"/>
                <a:gd name="connsiteX15" fmla="*/ 44833 w 97742"/>
                <a:gd name="connsiteY15" fmla="*/ 25602 h 117806"/>
                <a:gd name="connsiteX16" fmla="*/ 38740 w 97742"/>
                <a:gd name="connsiteY16" fmla="*/ 29779 h 117806"/>
                <a:gd name="connsiteX17" fmla="*/ 30572 w 97742"/>
                <a:gd name="connsiteY17" fmla="*/ 28536 h 117806"/>
                <a:gd name="connsiteX18" fmla="*/ 27968 w 97742"/>
                <a:gd name="connsiteY18" fmla="*/ 27823 h 117806"/>
                <a:gd name="connsiteX19" fmla="*/ 25734 w 97742"/>
                <a:gd name="connsiteY19" fmla="*/ 25827 h 117806"/>
                <a:gd name="connsiteX20" fmla="*/ 24122 w 97742"/>
                <a:gd name="connsiteY20" fmla="*/ 24769 h 117806"/>
                <a:gd name="connsiteX21" fmla="*/ 20222 w 97742"/>
                <a:gd name="connsiteY21" fmla="*/ 23685 h 117806"/>
                <a:gd name="connsiteX22" fmla="*/ 17487 w 97742"/>
                <a:gd name="connsiteY22" fmla="*/ 19932 h 117806"/>
                <a:gd name="connsiteX23" fmla="*/ 15927 w 97742"/>
                <a:gd name="connsiteY23" fmla="*/ 18610 h 117806"/>
                <a:gd name="connsiteX24" fmla="*/ 13323 w 97742"/>
                <a:gd name="connsiteY24" fmla="*/ 18002 h 117806"/>
                <a:gd name="connsiteX25" fmla="*/ 12081 w 97742"/>
                <a:gd name="connsiteY25" fmla="*/ 18174 h 117806"/>
                <a:gd name="connsiteX26" fmla="*/ 9252 w 97742"/>
                <a:gd name="connsiteY26" fmla="*/ 19496 h 117806"/>
                <a:gd name="connsiteX27" fmla="*/ 8895 w 97742"/>
                <a:gd name="connsiteY27" fmla="*/ 19892 h 117806"/>
                <a:gd name="connsiteX28" fmla="*/ 8433 w 97742"/>
                <a:gd name="connsiteY28" fmla="*/ 20659 h 117806"/>
                <a:gd name="connsiteX29" fmla="*/ 8393 w 97742"/>
                <a:gd name="connsiteY29" fmla="*/ 21254 h 117806"/>
                <a:gd name="connsiteX30" fmla="*/ 8446 w 97742"/>
                <a:gd name="connsiteY30" fmla="*/ 27571 h 117806"/>
                <a:gd name="connsiteX31" fmla="*/ 9278 w 97742"/>
                <a:gd name="connsiteY31" fmla="*/ 32012 h 117806"/>
                <a:gd name="connsiteX32" fmla="*/ 8670 w 97742"/>
                <a:gd name="connsiteY32" fmla="*/ 35819 h 117806"/>
                <a:gd name="connsiteX33" fmla="*/ 8829 w 97742"/>
                <a:gd name="connsiteY33" fmla="*/ 39137 h 117806"/>
                <a:gd name="connsiteX34" fmla="*/ 9939 w 97742"/>
                <a:gd name="connsiteY34" fmla="*/ 45309 h 117806"/>
                <a:gd name="connsiteX35" fmla="*/ 8710 w 97742"/>
                <a:gd name="connsiteY35" fmla="*/ 47940 h 117806"/>
                <a:gd name="connsiteX36" fmla="*/ 8129 w 97742"/>
                <a:gd name="connsiteY36" fmla="*/ 51032 h 117806"/>
                <a:gd name="connsiteX37" fmla="*/ 7943 w 97742"/>
                <a:gd name="connsiteY37" fmla="*/ 53372 h 117806"/>
                <a:gd name="connsiteX38" fmla="*/ 7587 w 97742"/>
                <a:gd name="connsiteY38" fmla="*/ 57694 h 117806"/>
                <a:gd name="connsiteX39" fmla="*/ 7613 w 97742"/>
                <a:gd name="connsiteY39" fmla="*/ 57707 h 117806"/>
                <a:gd name="connsiteX40" fmla="*/ 7256 w 97742"/>
                <a:gd name="connsiteY40" fmla="*/ 60364 h 117806"/>
                <a:gd name="connsiteX41" fmla="*/ 7494 w 97742"/>
                <a:gd name="connsiteY41" fmla="*/ 60813 h 117806"/>
                <a:gd name="connsiteX42" fmla="*/ 8366 w 97742"/>
                <a:gd name="connsiteY42" fmla="*/ 63126 h 117806"/>
                <a:gd name="connsiteX43" fmla="*/ 7322 w 97742"/>
                <a:gd name="connsiteY43" fmla="*/ 67343 h 117806"/>
                <a:gd name="connsiteX44" fmla="*/ 6053 w 97742"/>
                <a:gd name="connsiteY44" fmla="*/ 70779 h 117806"/>
                <a:gd name="connsiteX45" fmla="*/ 5630 w 97742"/>
                <a:gd name="connsiteY45" fmla="*/ 72405 h 117806"/>
                <a:gd name="connsiteX46" fmla="*/ 4414 w 97742"/>
                <a:gd name="connsiteY46" fmla="*/ 76040 h 117806"/>
                <a:gd name="connsiteX47" fmla="*/ 3212 w 97742"/>
                <a:gd name="connsiteY47" fmla="*/ 80243 h 117806"/>
                <a:gd name="connsiteX48" fmla="*/ 2604 w 97742"/>
                <a:gd name="connsiteY48" fmla="*/ 83137 h 117806"/>
                <a:gd name="connsiteX49" fmla="*/ 2855 w 97742"/>
                <a:gd name="connsiteY49" fmla="*/ 84168 h 117806"/>
                <a:gd name="connsiteX50" fmla="*/ 2828 w 97742"/>
                <a:gd name="connsiteY50" fmla="*/ 89482 h 117806"/>
                <a:gd name="connsiteX51" fmla="*/ 3146 w 97742"/>
                <a:gd name="connsiteY51" fmla="*/ 91002 h 117806"/>
                <a:gd name="connsiteX52" fmla="*/ 1692 w 97742"/>
                <a:gd name="connsiteY52" fmla="*/ 95615 h 117806"/>
                <a:gd name="connsiteX53" fmla="*/ 1480 w 97742"/>
                <a:gd name="connsiteY53" fmla="*/ 97888 h 117806"/>
                <a:gd name="connsiteX54" fmla="*/ 978 w 97742"/>
                <a:gd name="connsiteY54" fmla="*/ 100981 h 117806"/>
                <a:gd name="connsiteX55" fmla="*/ 185 w 97742"/>
                <a:gd name="connsiteY55" fmla="*/ 107523 h 117806"/>
                <a:gd name="connsiteX56" fmla="*/ 515 w 97742"/>
                <a:gd name="connsiteY56" fmla="*/ 109506 h 117806"/>
                <a:gd name="connsiteX57" fmla="*/ 0 w 97742"/>
                <a:gd name="connsiteY57" fmla="*/ 113207 h 117806"/>
                <a:gd name="connsiteX58" fmla="*/ 5168 w 97742"/>
                <a:gd name="connsiteY58" fmla="*/ 114119 h 117806"/>
                <a:gd name="connsiteX59" fmla="*/ 9424 w 97742"/>
                <a:gd name="connsiteY59" fmla="*/ 114885 h 117806"/>
                <a:gd name="connsiteX60" fmla="*/ 15649 w 97742"/>
                <a:gd name="connsiteY60" fmla="*/ 115983 h 117806"/>
                <a:gd name="connsiteX61" fmla="*/ 22086 w 97742"/>
                <a:gd name="connsiteY61" fmla="*/ 117133 h 117806"/>
                <a:gd name="connsiteX62" fmla="*/ 25853 w 97742"/>
                <a:gd name="connsiteY62" fmla="*/ 117807 h 117806"/>
                <a:gd name="connsiteX63" fmla="*/ 27109 w 97742"/>
                <a:gd name="connsiteY63" fmla="*/ 117516 h 117806"/>
                <a:gd name="connsiteX64" fmla="*/ 31973 w 97742"/>
                <a:gd name="connsiteY64" fmla="*/ 113154 h 117806"/>
                <a:gd name="connsiteX65" fmla="*/ 36348 w 97742"/>
                <a:gd name="connsiteY65" fmla="*/ 109215 h 117806"/>
                <a:gd name="connsiteX66" fmla="*/ 38806 w 97742"/>
                <a:gd name="connsiteY66" fmla="*/ 104391 h 117806"/>
                <a:gd name="connsiteX67" fmla="*/ 41172 w 97742"/>
                <a:gd name="connsiteY67" fmla="*/ 99725 h 117806"/>
                <a:gd name="connsiteX68" fmla="*/ 42335 w 97742"/>
                <a:gd name="connsiteY68" fmla="*/ 98760 h 117806"/>
                <a:gd name="connsiteX69" fmla="*/ 46393 w 97742"/>
                <a:gd name="connsiteY69" fmla="*/ 97888 h 117806"/>
                <a:gd name="connsiteX70" fmla="*/ 52830 w 97742"/>
                <a:gd name="connsiteY70" fmla="*/ 96500 h 117806"/>
                <a:gd name="connsiteX71" fmla="*/ 59200 w 97742"/>
                <a:gd name="connsiteY71" fmla="*/ 95126 h 117806"/>
                <a:gd name="connsiteX72" fmla="*/ 59676 w 97742"/>
                <a:gd name="connsiteY72" fmla="*/ 94663 h 117806"/>
                <a:gd name="connsiteX73" fmla="*/ 60919 w 97742"/>
                <a:gd name="connsiteY73" fmla="*/ 90922 h 117806"/>
                <a:gd name="connsiteX74" fmla="*/ 62478 w 97742"/>
                <a:gd name="connsiteY74" fmla="*/ 86164 h 117806"/>
                <a:gd name="connsiteX75" fmla="*/ 62835 w 97742"/>
                <a:gd name="connsiteY75" fmla="*/ 85675 h 117806"/>
                <a:gd name="connsiteX76" fmla="*/ 63271 w 97742"/>
                <a:gd name="connsiteY76" fmla="*/ 85186 h 117806"/>
                <a:gd name="connsiteX77" fmla="*/ 67699 w 97742"/>
                <a:gd name="connsiteY77" fmla="*/ 82529 h 117806"/>
                <a:gd name="connsiteX78" fmla="*/ 70383 w 97742"/>
                <a:gd name="connsiteY78" fmla="*/ 80917 h 117806"/>
                <a:gd name="connsiteX79" fmla="*/ 66034 w 97742"/>
                <a:gd name="connsiteY79" fmla="*/ 76159 h 117806"/>
                <a:gd name="connsiteX80" fmla="*/ 61923 w 97742"/>
                <a:gd name="connsiteY80" fmla="*/ 71665 h 117806"/>
                <a:gd name="connsiteX81" fmla="*/ 57324 w 97742"/>
                <a:gd name="connsiteY81" fmla="*/ 66629 h 117806"/>
                <a:gd name="connsiteX82" fmla="*/ 53464 w 97742"/>
                <a:gd name="connsiteY82" fmla="*/ 62716 h 117806"/>
                <a:gd name="connsiteX83" fmla="*/ 47662 w 97742"/>
                <a:gd name="connsiteY83" fmla="*/ 56861 h 117806"/>
                <a:gd name="connsiteX84" fmla="*/ 43868 w 97742"/>
                <a:gd name="connsiteY84" fmla="*/ 53028 h 117806"/>
                <a:gd name="connsiteX85" fmla="*/ 49869 w 97742"/>
                <a:gd name="connsiteY85" fmla="*/ 51204 h 117806"/>
                <a:gd name="connsiteX86" fmla="*/ 56332 w 97742"/>
                <a:gd name="connsiteY86" fmla="*/ 49248 h 117806"/>
                <a:gd name="connsiteX87" fmla="*/ 62862 w 97742"/>
                <a:gd name="connsiteY87" fmla="*/ 47265 h 117806"/>
                <a:gd name="connsiteX88" fmla="*/ 70713 w 97742"/>
                <a:gd name="connsiteY88" fmla="*/ 44873 h 117806"/>
                <a:gd name="connsiteX89" fmla="*/ 76846 w 97742"/>
                <a:gd name="connsiteY89" fmla="*/ 43009 h 117806"/>
                <a:gd name="connsiteX90" fmla="*/ 86005 w 97742"/>
                <a:gd name="connsiteY90" fmla="*/ 40220 h 117806"/>
                <a:gd name="connsiteX91" fmla="*/ 90473 w 97742"/>
                <a:gd name="connsiteY91" fmla="*/ 38859 h 117806"/>
                <a:gd name="connsiteX92" fmla="*/ 91279 w 97742"/>
                <a:gd name="connsiteY92" fmla="*/ 38502 h 117806"/>
                <a:gd name="connsiteX93" fmla="*/ 94530 w 97742"/>
                <a:gd name="connsiteY93" fmla="*/ 35211 h 117806"/>
                <a:gd name="connsiteX94" fmla="*/ 97743 w 97742"/>
                <a:gd name="connsiteY94" fmla="*/ 31854 h 11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97742" h="117806">
                  <a:moveTo>
                    <a:pt x="96408" y="28827"/>
                  </a:moveTo>
                  <a:lnTo>
                    <a:pt x="93896" y="29382"/>
                  </a:lnTo>
                  <a:lnTo>
                    <a:pt x="91623" y="30109"/>
                  </a:lnTo>
                  <a:lnTo>
                    <a:pt x="89799" y="25404"/>
                  </a:lnTo>
                  <a:lnTo>
                    <a:pt x="91557" y="24822"/>
                  </a:lnTo>
                  <a:lnTo>
                    <a:pt x="89349" y="18689"/>
                  </a:lnTo>
                  <a:lnTo>
                    <a:pt x="87076" y="12371"/>
                  </a:lnTo>
                  <a:lnTo>
                    <a:pt x="84882" y="6265"/>
                  </a:lnTo>
                  <a:lnTo>
                    <a:pt x="82648" y="0"/>
                  </a:lnTo>
                  <a:lnTo>
                    <a:pt x="76872" y="3846"/>
                  </a:lnTo>
                  <a:lnTo>
                    <a:pt x="71017" y="7719"/>
                  </a:lnTo>
                  <a:lnTo>
                    <a:pt x="66549" y="10666"/>
                  </a:lnTo>
                  <a:lnTo>
                    <a:pt x="59795" y="15332"/>
                  </a:lnTo>
                  <a:lnTo>
                    <a:pt x="55830" y="18055"/>
                  </a:lnTo>
                  <a:lnTo>
                    <a:pt x="49988" y="22073"/>
                  </a:lnTo>
                  <a:lnTo>
                    <a:pt x="44833" y="25602"/>
                  </a:lnTo>
                  <a:lnTo>
                    <a:pt x="38740" y="29779"/>
                  </a:lnTo>
                  <a:lnTo>
                    <a:pt x="30572" y="28536"/>
                  </a:lnTo>
                  <a:lnTo>
                    <a:pt x="27968" y="27823"/>
                  </a:lnTo>
                  <a:lnTo>
                    <a:pt x="25734" y="25827"/>
                  </a:lnTo>
                  <a:lnTo>
                    <a:pt x="24122" y="24769"/>
                  </a:lnTo>
                  <a:lnTo>
                    <a:pt x="20222" y="23685"/>
                  </a:lnTo>
                  <a:lnTo>
                    <a:pt x="17487" y="19932"/>
                  </a:lnTo>
                  <a:lnTo>
                    <a:pt x="15927" y="18610"/>
                  </a:lnTo>
                  <a:lnTo>
                    <a:pt x="13323" y="18002"/>
                  </a:lnTo>
                  <a:lnTo>
                    <a:pt x="12081" y="18174"/>
                  </a:lnTo>
                  <a:lnTo>
                    <a:pt x="9252" y="19496"/>
                  </a:lnTo>
                  <a:lnTo>
                    <a:pt x="8895" y="19892"/>
                  </a:lnTo>
                  <a:lnTo>
                    <a:pt x="8433" y="20659"/>
                  </a:lnTo>
                  <a:lnTo>
                    <a:pt x="8393" y="21254"/>
                  </a:lnTo>
                  <a:lnTo>
                    <a:pt x="8446" y="27571"/>
                  </a:lnTo>
                  <a:lnTo>
                    <a:pt x="9278" y="32012"/>
                  </a:lnTo>
                  <a:lnTo>
                    <a:pt x="8670" y="35819"/>
                  </a:lnTo>
                  <a:lnTo>
                    <a:pt x="8829" y="39137"/>
                  </a:lnTo>
                  <a:lnTo>
                    <a:pt x="9939" y="45309"/>
                  </a:lnTo>
                  <a:lnTo>
                    <a:pt x="8710" y="47940"/>
                  </a:lnTo>
                  <a:lnTo>
                    <a:pt x="8129" y="51032"/>
                  </a:lnTo>
                  <a:lnTo>
                    <a:pt x="7943" y="53372"/>
                  </a:lnTo>
                  <a:lnTo>
                    <a:pt x="7587" y="57694"/>
                  </a:lnTo>
                  <a:lnTo>
                    <a:pt x="7613" y="57707"/>
                  </a:lnTo>
                  <a:lnTo>
                    <a:pt x="7256" y="60364"/>
                  </a:lnTo>
                  <a:lnTo>
                    <a:pt x="7494" y="60813"/>
                  </a:lnTo>
                  <a:lnTo>
                    <a:pt x="8366" y="63126"/>
                  </a:lnTo>
                  <a:lnTo>
                    <a:pt x="7322" y="67343"/>
                  </a:lnTo>
                  <a:lnTo>
                    <a:pt x="6053" y="70779"/>
                  </a:lnTo>
                  <a:lnTo>
                    <a:pt x="5630" y="72405"/>
                  </a:lnTo>
                  <a:lnTo>
                    <a:pt x="4414" y="76040"/>
                  </a:lnTo>
                  <a:lnTo>
                    <a:pt x="3212" y="80243"/>
                  </a:lnTo>
                  <a:lnTo>
                    <a:pt x="2604" y="83137"/>
                  </a:lnTo>
                  <a:lnTo>
                    <a:pt x="2855" y="84168"/>
                  </a:lnTo>
                  <a:lnTo>
                    <a:pt x="2828" y="89482"/>
                  </a:lnTo>
                  <a:lnTo>
                    <a:pt x="3146" y="91002"/>
                  </a:lnTo>
                  <a:lnTo>
                    <a:pt x="1692" y="95615"/>
                  </a:lnTo>
                  <a:lnTo>
                    <a:pt x="1480" y="97888"/>
                  </a:lnTo>
                  <a:lnTo>
                    <a:pt x="978" y="100981"/>
                  </a:lnTo>
                  <a:lnTo>
                    <a:pt x="185" y="107523"/>
                  </a:lnTo>
                  <a:lnTo>
                    <a:pt x="515" y="109506"/>
                  </a:lnTo>
                  <a:lnTo>
                    <a:pt x="0" y="113207"/>
                  </a:lnTo>
                  <a:lnTo>
                    <a:pt x="5168" y="114119"/>
                  </a:lnTo>
                  <a:lnTo>
                    <a:pt x="9424" y="114885"/>
                  </a:lnTo>
                  <a:lnTo>
                    <a:pt x="15649" y="115983"/>
                  </a:lnTo>
                  <a:lnTo>
                    <a:pt x="22086" y="117133"/>
                  </a:lnTo>
                  <a:lnTo>
                    <a:pt x="25853" y="117807"/>
                  </a:lnTo>
                  <a:lnTo>
                    <a:pt x="27109" y="117516"/>
                  </a:lnTo>
                  <a:lnTo>
                    <a:pt x="31973" y="113154"/>
                  </a:lnTo>
                  <a:lnTo>
                    <a:pt x="36348" y="109215"/>
                  </a:lnTo>
                  <a:lnTo>
                    <a:pt x="38806" y="104391"/>
                  </a:lnTo>
                  <a:lnTo>
                    <a:pt x="41172" y="99725"/>
                  </a:lnTo>
                  <a:lnTo>
                    <a:pt x="42335" y="98760"/>
                  </a:lnTo>
                  <a:lnTo>
                    <a:pt x="46393" y="97888"/>
                  </a:lnTo>
                  <a:lnTo>
                    <a:pt x="52830" y="96500"/>
                  </a:lnTo>
                  <a:lnTo>
                    <a:pt x="59200" y="95126"/>
                  </a:lnTo>
                  <a:lnTo>
                    <a:pt x="59676" y="94663"/>
                  </a:lnTo>
                  <a:lnTo>
                    <a:pt x="60919" y="90922"/>
                  </a:lnTo>
                  <a:lnTo>
                    <a:pt x="62478" y="86164"/>
                  </a:lnTo>
                  <a:lnTo>
                    <a:pt x="62835" y="85675"/>
                  </a:lnTo>
                  <a:lnTo>
                    <a:pt x="63271" y="85186"/>
                  </a:lnTo>
                  <a:lnTo>
                    <a:pt x="67699" y="82529"/>
                  </a:lnTo>
                  <a:lnTo>
                    <a:pt x="70383" y="80917"/>
                  </a:lnTo>
                  <a:lnTo>
                    <a:pt x="66034" y="76159"/>
                  </a:lnTo>
                  <a:lnTo>
                    <a:pt x="61923" y="71665"/>
                  </a:lnTo>
                  <a:lnTo>
                    <a:pt x="57324" y="66629"/>
                  </a:lnTo>
                  <a:lnTo>
                    <a:pt x="53464" y="62716"/>
                  </a:lnTo>
                  <a:lnTo>
                    <a:pt x="47662" y="56861"/>
                  </a:lnTo>
                  <a:lnTo>
                    <a:pt x="43868" y="53028"/>
                  </a:lnTo>
                  <a:lnTo>
                    <a:pt x="49869" y="51204"/>
                  </a:lnTo>
                  <a:lnTo>
                    <a:pt x="56332" y="49248"/>
                  </a:lnTo>
                  <a:lnTo>
                    <a:pt x="62862" y="47265"/>
                  </a:lnTo>
                  <a:lnTo>
                    <a:pt x="70713" y="44873"/>
                  </a:lnTo>
                  <a:lnTo>
                    <a:pt x="76846" y="43009"/>
                  </a:lnTo>
                  <a:lnTo>
                    <a:pt x="86005" y="40220"/>
                  </a:lnTo>
                  <a:lnTo>
                    <a:pt x="90473" y="38859"/>
                  </a:lnTo>
                  <a:lnTo>
                    <a:pt x="91279" y="38502"/>
                  </a:lnTo>
                  <a:lnTo>
                    <a:pt x="94530" y="35211"/>
                  </a:lnTo>
                  <a:lnTo>
                    <a:pt x="97743" y="3185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19" name="Volný tvar: obrazec 146">
              <a:extLst>
                <a:ext uri="{FF2B5EF4-FFF2-40B4-BE49-F238E27FC236}">
                  <a16:creationId xmlns:a16="http://schemas.microsoft.com/office/drawing/2014/main" id="{359B06C6-0F05-5D60-C3FE-FFB840EFF476}"/>
                </a:ext>
              </a:extLst>
            </p:cNvPr>
            <p:cNvSpPr/>
            <p:nvPr/>
          </p:nvSpPr>
          <p:spPr>
            <a:xfrm>
              <a:off x="6541568" y="3524415"/>
              <a:ext cx="252779" cy="432917"/>
            </a:xfrm>
            <a:custGeom>
              <a:avLst/>
              <a:gdLst>
                <a:gd name="connsiteX0" fmla="*/ 25879 w 237740"/>
                <a:gd name="connsiteY0" fmla="*/ 367602 h 407161"/>
                <a:gd name="connsiteX1" fmla="*/ 27941 w 237740"/>
                <a:gd name="connsiteY1" fmla="*/ 367483 h 407161"/>
                <a:gd name="connsiteX2" fmla="*/ 28483 w 237740"/>
                <a:gd name="connsiteY2" fmla="*/ 366531 h 407161"/>
                <a:gd name="connsiteX3" fmla="*/ 28906 w 237740"/>
                <a:gd name="connsiteY3" fmla="*/ 364892 h 407161"/>
                <a:gd name="connsiteX4" fmla="*/ 26501 w 237740"/>
                <a:gd name="connsiteY4" fmla="*/ 364575 h 407161"/>
                <a:gd name="connsiteX5" fmla="*/ 24227 w 237740"/>
                <a:gd name="connsiteY5" fmla="*/ 366386 h 407161"/>
                <a:gd name="connsiteX6" fmla="*/ 24901 w 237740"/>
                <a:gd name="connsiteY6" fmla="*/ 367285 h 407161"/>
                <a:gd name="connsiteX7" fmla="*/ 25879 w 237740"/>
                <a:gd name="connsiteY7" fmla="*/ 367602 h 407161"/>
                <a:gd name="connsiteX8" fmla="*/ 21663 w 237740"/>
                <a:gd name="connsiteY8" fmla="*/ 364166 h 407161"/>
                <a:gd name="connsiteX9" fmla="*/ 18107 w 237740"/>
                <a:gd name="connsiteY9" fmla="*/ 364721 h 407161"/>
                <a:gd name="connsiteX10" fmla="*/ 18927 w 237740"/>
                <a:gd name="connsiteY10" fmla="*/ 366214 h 407161"/>
                <a:gd name="connsiteX11" fmla="*/ 19192 w 237740"/>
                <a:gd name="connsiteY11" fmla="*/ 369677 h 407161"/>
                <a:gd name="connsiteX12" fmla="*/ 20381 w 237740"/>
                <a:gd name="connsiteY12" fmla="*/ 370589 h 407161"/>
                <a:gd name="connsiteX13" fmla="*/ 20645 w 237740"/>
                <a:gd name="connsiteY13" fmla="*/ 371210 h 407161"/>
                <a:gd name="connsiteX14" fmla="*/ 19773 w 237740"/>
                <a:gd name="connsiteY14" fmla="*/ 372572 h 407161"/>
                <a:gd name="connsiteX15" fmla="*/ 20724 w 237740"/>
                <a:gd name="connsiteY15" fmla="*/ 373008 h 407161"/>
                <a:gd name="connsiteX16" fmla="*/ 21319 w 237740"/>
                <a:gd name="connsiteY16" fmla="*/ 373973 h 407161"/>
                <a:gd name="connsiteX17" fmla="*/ 22839 w 237740"/>
                <a:gd name="connsiteY17" fmla="*/ 372968 h 407161"/>
                <a:gd name="connsiteX18" fmla="*/ 24492 w 237740"/>
                <a:gd name="connsiteY18" fmla="*/ 369849 h 407161"/>
                <a:gd name="connsiteX19" fmla="*/ 22866 w 237740"/>
                <a:gd name="connsiteY19" fmla="*/ 365593 h 407161"/>
                <a:gd name="connsiteX20" fmla="*/ 21663 w 237740"/>
                <a:gd name="connsiteY20" fmla="*/ 364166 h 407161"/>
                <a:gd name="connsiteX21" fmla="*/ 54337 w 237740"/>
                <a:gd name="connsiteY21" fmla="*/ 395253 h 407161"/>
                <a:gd name="connsiteX22" fmla="*/ 55936 w 237740"/>
                <a:gd name="connsiteY22" fmla="*/ 395107 h 407161"/>
                <a:gd name="connsiteX23" fmla="*/ 58870 w 237740"/>
                <a:gd name="connsiteY23" fmla="*/ 396019 h 407161"/>
                <a:gd name="connsiteX24" fmla="*/ 61011 w 237740"/>
                <a:gd name="connsiteY24" fmla="*/ 396165 h 407161"/>
                <a:gd name="connsiteX25" fmla="*/ 61289 w 237740"/>
                <a:gd name="connsiteY25" fmla="*/ 388684 h 407161"/>
                <a:gd name="connsiteX26" fmla="*/ 60575 w 237740"/>
                <a:gd name="connsiteY26" fmla="*/ 385657 h 407161"/>
                <a:gd name="connsiteX27" fmla="*/ 59148 w 237740"/>
                <a:gd name="connsiteY27" fmla="*/ 382696 h 407161"/>
                <a:gd name="connsiteX28" fmla="*/ 59028 w 237740"/>
                <a:gd name="connsiteY28" fmla="*/ 379366 h 407161"/>
                <a:gd name="connsiteX29" fmla="*/ 58460 w 237740"/>
                <a:gd name="connsiteY29" fmla="*/ 376140 h 407161"/>
                <a:gd name="connsiteX30" fmla="*/ 58157 w 237740"/>
                <a:gd name="connsiteY30" fmla="*/ 373140 h 407161"/>
                <a:gd name="connsiteX31" fmla="*/ 58183 w 237740"/>
                <a:gd name="connsiteY31" fmla="*/ 370259 h 407161"/>
                <a:gd name="connsiteX32" fmla="*/ 57918 w 237740"/>
                <a:gd name="connsiteY32" fmla="*/ 366307 h 407161"/>
                <a:gd name="connsiteX33" fmla="*/ 58288 w 237740"/>
                <a:gd name="connsiteY33" fmla="*/ 362725 h 407161"/>
                <a:gd name="connsiteX34" fmla="*/ 61434 w 237740"/>
                <a:gd name="connsiteY34" fmla="*/ 355640 h 407161"/>
                <a:gd name="connsiteX35" fmla="*/ 61633 w 237740"/>
                <a:gd name="connsiteY35" fmla="*/ 354557 h 407161"/>
                <a:gd name="connsiteX36" fmla="*/ 61394 w 237740"/>
                <a:gd name="connsiteY36" fmla="*/ 353526 h 407161"/>
                <a:gd name="connsiteX37" fmla="*/ 58487 w 237740"/>
                <a:gd name="connsiteY37" fmla="*/ 351979 h 407161"/>
                <a:gd name="connsiteX38" fmla="*/ 58724 w 237740"/>
                <a:gd name="connsiteY38" fmla="*/ 350948 h 407161"/>
                <a:gd name="connsiteX39" fmla="*/ 58619 w 237740"/>
                <a:gd name="connsiteY39" fmla="*/ 349904 h 407161"/>
                <a:gd name="connsiteX40" fmla="*/ 57072 w 237740"/>
                <a:gd name="connsiteY40" fmla="*/ 348754 h 407161"/>
                <a:gd name="connsiteX41" fmla="*/ 55447 w 237740"/>
                <a:gd name="connsiteY41" fmla="*/ 347895 h 407161"/>
                <a:gd name="connsiteX42" fmla="*/ 54931 w 237740"/>
                <a:gd name="connsiteY42" fmla="*/ 346097 h 407161"/>
                <a:gd name="connsiteX43" fmla="*/ 55130 w 237740"/>
                <a:gd name="connsiteY43" fmla="*/ 344035 h 407161"/>
                <a:gd name="connsiteX44" fmla="*/ 50900 w 237740"/>
                <a:gd name="connsiteY44" fmla="*/ 344102 h 407161"/>
                <a:gd name="connsiteX45" fmla="*/ 46406 w 237740"/>
                <a:gd name="connsiteY45" fmla="*/ 343480 h 407161"/>
                <a:gd name="connsiteX46" fmla="*/ 46988 w 237740"/>
                <a:gd name="connsiteY46" fmla="*/ 340150 h 407161"/>
                <a:gd name="connsiteX47" fmla="*/ 48032 w 237740"/>
                <a:gd name="connsiteY47" fmla="*/ 337017 h 407161"/>
                <a:gd name="connsiteX48" fmla="*/ 47794 w 237740"/>
                <a:gd name="connsiteY48" fmla="*/ 335563 h 407161"/>
                <a:gd name="connsiteX49" fmla="*/ 46604 w 237740"/>
                <a:gd name="connsiteY49" fmla="*/ 334175 h 407161"/>
                <a:gd name="connsiteX50" fmla="*/ 44966 w 237740"/>
                <a:gd name="connsiteY50" fmla="*/ 333184 h 407161"/>
                <a:gd name="connsiteX51" fmla="*/ 43392 w 237740"/>
                <a:gd name="connsiteY51" fmla="*/ 332774 h 407161"/>
                <a:gd name="connsiteX52" fmla="*/ 41714 w 237740"/>
                <a:gd name="connsiteY52" fmla="*/ 333594 h 407161"/>
                <a:gd name="connsiteX53" fmla="*/ 40247 w 237740"/>
                <a:gd name="connsiteY53" fmla="*/ 334704 h 407161"/>
                <a:gd name="connsiteX54" fmla="*/ 39149 w 237740"/>
                <a:gd name="connsiteY54" fmla="*/ 335087 h 407161"/>
                <a:gd name="connsiteX55" fmla="*/ 37788 w 237740"/>
                <a:gd name="connsiteY55" fmla="*/ 335034 h 407161"/>
                <a:gd name="connsiteX56" fmla="*/ 34272 w 237740"/>
                <a:gd name="connsiteY56" fmla="*/ 334188 h 407161"/>
                <a:gd name="connsiteX57" fmla="*/ 30743 w 237740"/>
                <a:gd name="connsiteY57" fmla="*/ 332193 h 407161"/>
                <a:gd name="connsiteX58" fmla="*/ 28457 w 237740"/>
                <a:gd name="connsiteY58" fmla="*/ 329272 h 407161"/>
                <a:gd name="connsiteX59" fmla="*/ 26078 w 237740"/>
                <a:gd name="connsiteY59" fmla="*/ 326549 h 407161"/>
                <a:gd name="connsiteX60" fmla="*/ 22892 w 237740"/>
                <a:gd name="connsiteY60" fmla="*/ 325254 h 407161"/>
                <a:gd name="connsiteX61" fmla="*/ 19853 w 237740"/>
                <a:gd name="connsiteY61" fmla="*/ 324963 h 407161"/>
                <a:gd name="connsiteX62" fmla="*/ 18901 w 237740"/>
                <a:gd name="connsiteY62" fmla="*/ 325306 h 407161"/>
                <a:gd name="connsiteX63" fmla="*/ 15398 w 237740"/>
                <a:gd name="connsiteY63" fmla="*/ 327606 h 407161"/>
                <a:gd name="connsiteX64" fmla="*/ 15266 w 237740"/>
                <a:gd name="connsiteY64" fmla="*/ 328902 h 407161"/>
                <a:gd name="connsiteX65" fmla="*/ 15437 w 237740"/>
                <a:gd name="connsiteY65" fmla="*/ 330448 h 407161"/>
                <a:gd name="connsiteX66" fmla="*/ 14764 w 237740"/>
                <a:gd name="connsiteY66" fmla="*/ 333277 h 407161"/>
                <a:gd name="connsiteX67" fmla="*/ 13032 w 237740"/>
                <a:gd name="connsiteY67" fmla="*/ 334321 h 407161"/>
                <a:gd name="connsiteX68" fmla="*/ 10495 w 237740"/>
                <a:gd name="connsiteY68" fmla="*/ 334307 h 407161"/>
                <a:gd name="connsiteX69" fmla="*/ 9820 w 237740"/>
                <a:gd name="connsiteY69" fmla="*/ 334876 h 407161"/>
                <a:gd name="connsiteX70" fmla="*/ 9596 w 237740"/>
                <a:gd name="connsiteY70" fmla="*/ 335960 h 407161"/>
                <a:gd name="connsiteX71" fmla="*/ 9040 w 237740"/>
                <a:gd name="connsiteY71" fmla="*/ 336462 h 407161"/>
                <a:gd name="connsiteX72" fmla="*/ 5828 w 237740"/>
                <a:gd name="connsiteY72" fmla="*/ 337546 h 407161"/>
                <a:gd name="connsiteX73" fmla="*/ 4110 w 237740"/>
                <a:gd name="connsiteY73" fmla="*/ 338854 h 407161"/>
                <a:gd name="connsiteX74" fmla="*/ 4731 w 237740"/>
                <a:gd name="connsiteY74" fmla="*/ 339793 h 407161"/>
                <a:gd name="connsiteX75" fmla="*/ 5524 w 237740"/>
                <a:gd name="connsiteY75" fmla="*/ 340599 h 407161"/>
                <a:gd name="connsiteX76" fmla="*/ 5776 w 237740"/>
                <a:gd name="connsiteY76" fmla="*/ 342106 h 407161"/>
                <a:gd name="connsiteX77" fmla="*/ 2009 w 237740"/>
                <a:gd name="connsiteY77" fmla="*/ 341035 h 407161"/>
                <a:gd name="connsiteX78" fmla="*/ 951 w 237740"/>
                <a:gd name="connsiteY78" fmla="*/ 340890 h 407161"/>
                <a:gd name="connsiteX79" fmla="*/ 0 w 237740"/>
                <a:gd name="connsiteY79" fmla="*/ 341498 h 407161"/>
                <a:gd name="connsiteX80" fmla="*/ 423 w 237740"/>
                <a:gd name="connsiteY80" fmla="*/ 344538 h 407161"/>
                <a:gd name="connsiteX81" fmla="*/ 2960 w 237740"/>
                <a:gd name="connsiteY81" fmla="*/ 345939 h 407161"/>
                <a:gd name="connsiteX82" fmla="*/ 7217 w 237740"/>
                <a:gd name="connsiteY82" fmla="*/ 348847 h 407161"/>
                <a:gd name="connsiteX83" fmla="*/ 10191 w 237740"/>
                <a:gd name="connsiteY83" fmla="*/ 350578 h 407161"/>
                <a:gd name="connsiteX84" fmla="*/ 11142 w 237740"/>
                <a:gd name="connsiteY84" fmla="*/ 351543 h 407161"/>
                <a:gd name="connsiteX85" fmla="*/ 14235 w 237740"/>
                <a:gd name="connsiteY85" fmla="*/ 355389 h 407161"/>
                <a:gd name="connsiteX86" fmla="*/ 12080 w 237740"/>
                <a:gd name="connsiteY86" fmla="*/ 355376 h 407161"/>
                <a:gd name="connsiteX87" fmla="*/ 9940 w 237740"/>
                <a:gd name="connsiteY87" fmla="*/ 354226 h 407161"/>
                <a:gd name="connsiteX88" fmla="*/ 7772 w 237740"/>
                <a:gd name="connsiteY88" fmla="*/ 351609 h 407161"/>
                <a:gd name="connsiteX89" fmla="*/ 4653 w 237740"/>
                <a:gd name="connsiteY89" fmla="*/ 349507 h 407161"/>
                <a:gd name="connsiteX90" fmla="*/ 4943 w 237740"/>
                <a:gd name="connsiteY90" fmla="*/ 351345 h 407161"/>
                <a:gd name="connsiteX91" fmla="*/ 5763 w 237740"/>
                <a:gd name="connsiteY91" fmla="*/ 353195 h 407161"/>
                <a:gd name="connsiteX92" fmla="*/ 6860 w 237740"/>
                <a:gd name="connsiteY92" fmla="*/ 354728 h 407161"/>
                <a:gd name="connsiteX93" fmla="*/ 10111 w 237740"/>
                <a:gd name="connsiteY93" fmla="*/ 357372 h 407161"/>
                <a:gd name="connsiteX94" fmla="*/ 11670 w 237740"/>
                <a:gd name="connsiteY94" fmla="*/ 358958 h 407161"/>
                <a:gd name="connsiteX95" fmla="*/ 12054 w 237740"/>
                <a:gd name="connsiteY95" fmla="*/ 361218 h 407161"/>
                <a:gd name="connsiteX96" fmla="*/ 11882 w 237740"/>
                <a:gd name="connsiteY96" fmla="*/ 363306 h 407161"/>
                <a:gd name="connsiteX97" fmla="*/ 13349 w 237740"/>
                <a:gd name="connsiteY97" fmla="*/ 361879 h 407161"/>
                <a:gd name="connsiteX98" fmla="*/ 14644 w 237740"/>
                <a:gd name="connsiteY98" fmla="*/ 359064 h 407161"/>
                <a:gd name="connsiteX99" fmla="*/ 16588 w 237740"/>
                <a:gd name="connsiteY99" fmla="*/ 357676 h 407161"/>
                <a:gd name="connsiteX100" fmla="*/ 19152 w 237740"/>
                <a:gd name="connsiteY100" fmla="*/ 358323 h 407161"/>
                <a:gd name="connsiteX101" fmla="*/ 20553 w 237740"/>
                <a:gd name="connsiteY101" fmla="*/ 359500 h 407161"/>
                <a:gd name="connsiteX102" fmla="*/ 22099 w 237740"/>
                <a:gd name="connsiteY102" fmla="*/ 360319 h 407161"/>
                <a:gd name="connsiteX103" fmla="*/ 23355 w 237740"/>
                <a:gd name="connsiteY103" fmla="*/ 360385 h 407161"/>
                <a:gd name="connsiteX104" fmla="*/ 24095 w 237740"/>
                <a:gd name="connsiteY104" fmla="*/ 359632 h 407161"/>
                <a:gd name="connsiteX105" fmla="*/ 24016 w 237740"/>
                <a:gd name="connsiteY105" fmla="*/ 358112 h 407161"/>
                <a:gd name="connsiteX106" fmla="*/ 23276 w 237740"/>
                <a:gd name="connsiteY106" fmla="*/ 356579 h 407161"/>
                <a:gd name="connsiteX107" fmla="*/ 22192 w 237740"/>
                <a:gd name="connsiteY107" fmla="*/ 355389 h 407161"/>
                <a:gd name="connsiteX108" fmla="*/ 20936 w 237740"/>
                <a:gd name="connsiteY108" fmla="*/ 354993 h 407161"/>
                <a:gd name="connsiteX109" fmla="*/ 19773 w 237740"/>
                <a:gd name="connsiteY109" fmla="*/ 355561 h 407161"/>
                <a:gd name="connsiteX110" fmla="*/ 18610 w 237740"/>
                <a:gd name="connsiteY110" fmla="*/ 355429 h 407161"/>
                <a:gd name="connsiteX111" fmla="*/ 17592 w 237740"/>
                <a:gd name="connsiteY111" fmla="*/ 353155 h 407161"/>
                <a:gd name="connsiteX112" fmla="*/ 16865 w 237740"/>
                <a:gd name="connsiteY112" fmla="*/ 350869 h 407161"/>
                <a:gd name="connsiteX113" fmla="*/ 14803 w 237740"/>
                <a:gd name="connsiteY113" fmla="*/ 348278 h 407161"/>
                <a:gd name="connsiteX114" fmla="*/ 15570 w 237740"/>
                <a:gd name="connsiteY114" fmla="*/ 347155 h 407161"/>
                <a:gd name="connsiteX115" fmla="*/ 16653 w 237740"/>
                <a:gd name="connsiteY115" fmla="*/ 346216 h 407161"/>
                <a:gd name="connsiteX116" fmla="*/ 18081 w 237740"/>
                <a:gd name="connsiteY116" fmla="*/ 346864 h 407161"/>
                <a:gd name="connsiteX117" fmla="*/ 20976 w 237740"/>
                <a:gd name="connsiteY117" fmla="*/ 348622 h 407161"/>
                <a:gd name="connsiteX118" fmla="*/ 23857 w 237740"/>
                <a:gd name="connsiteY118" fmla="*/ 352614 h 407161"/>
                <a:gd name="connsiteX119" fmla="*/ 27651 w 237740"/>
                <a:gd name="connsiteY119" fmla="*/ 355997 h 407161"/>
                <a:gd name="connsiteX120" fmla="*/ 29197 w 237740"/>
                <a:gd name="connsiteY120" fmla="*/ 358746 h 407161"/>
                <a:gd name="connsiteX121" fmla="*/ 28298 w 237740"/>
                <a:gd name="connsiteY121" fmla="*/ 360927 h 407161"/>
                <a:gd name="connsiteX122" fmla="*/ 30175 w 237740"/>
                <a:gd name="connsiteY122" fmla="*/ 361786 h 407161"/>
                <a:gd name="connsiteX123" fmla="*/ 32079 w 237740"/>
                <a:gd name="connsiteY123" fmla="*/ 361985 h 407161"/>
                <a:gd name="connsiteX124" fmla="*/ 31867 w 237740"/>
                <a:gd name="connsiteY124" fmla="*/ 366584 h 407161"/>
                <a:gd name="connsiteX125" fmla="*/ 31087 w 237740"/>
                <a:gd name="connsiteY125" fmla="*/ 370840 h 407161"/>
                <a:gd name="connsiteX126" fmla="*/ 30374 w 237740"/>
                <a:gd name="connsiteY126" fmla="*/ 373259 h 407161"/>
                <a:gd name="connsiteX127" fmla="*/ 29342 w 237740"/>
                <a:gd name="connsiteY127" fmla="*/ 375387 h 407161"/>
                <a:gd name="connsiteX128" fmla="*/ 27135 w 237740"/>
                <a:gd name="connsiteY128" fmla="*/ 376193 h 407161"/>
                <a:gd name="connsiteX129" fmla="*/ 26910 w 237740"/>
                <a:gd name="connsiteY129" fmla="*/ 376881 h 407161"/>
                <a:gd name="connsiteX130" fmla="*/ 28364 w 237740"/>
                <a:gd name="connsiteY130" fmla="*/ 380846 h 407161"/>
                <a:gd name="connsiteX131" fmla="*/ 29739 w 237740"/>
                <a:gd name="connsiteY131" fmla="*/ 383688 h 407161"/>
                <a:gd name="connsiteX132" fmla="*/ 29990 w 237740"/>
                <a:gd name="connsiteY132" fmla="*/ 385948 h 407161"/>
                <a:gd name="connsiteX133" fmla="*/ 31245 w 237740"/>
                <a:gd name="connsiteY133" fmla="*/ 387045 h 407161"/>
                <a:gd name="connsiteX134" fmla="*/ 32647 w 237740"/>
                <a:gd name="connsiteY134" fmla="*/ 387996 h 407161"/>
                <a:gd name="connsiteX135" fmla="*/ 34854 w 237740"/>
                <a:gd name="connsiteY135" fmla="*/ 390666 h 407161"/>
                <a:gd name="connsiteX136" fmla="*/ 35608 w 237740"/>
                <a:gd name="connsiteY136" fmla="*/ 393865 h 407161"/>
                <a:gd name="connsiteX137" fmla="*/ 35673 w 237740"/>
                <a:gd name="connsiteY137" fmla="*/ 394909 h 407161"/>
                <a:gd name="connsiteX138" fmla="*/ 35013 w 237740"/>
                <a:gd name="connsiteY138" fmla="*/ 395306 h 407161"/>
                <a:gd name="connsiteX139" fmla="*/ 32581 w 237740"/>
                <a:gd name="connsiteY139" fmla="*/ 396099 h 407161"/>
                <a:gd name="connsiteX140" fmla="*/ 35000 w 237740"/>
                <a:gd name="connsiteY140" fmla="*/ 399377 h 407161"/>
                <a:gd name="connsiteX141" fmla="*/ 36374 w 237740"/>
                <a:gd name="connsiteY141" fmla="*/ 399905 h 407161"/>
                <a:gd name="connsiteX142" fmla="*/ 37868 w 237740"/>
                <a:gd name="connsiteY142" fmla="*/ 400077 h 407161"/>
                <a:gd name="connsiteX143" fmla="*/ 45362 w 237740"/>
                <a:gd name="connsiteY143" fmla="*/ 402562 h 407161"/>
                <a:gd name="connsiteX144" fmla="*/ 45758 w 237740"/>
                <a:gd name="connsiteY144" fmla="*/ 401465 h 407161"/>
                <a:gd name="connsiteX145" fmla="*/ 45825 w 237740"/>
                <a:gd name="connsiteY145" fmla="*/ 400064 h 407161"/>
                <a:gd name="connsiteX146" fmla="*/ 43115 w 237740"/>
                <a:gd name="connsiteY146" fmla="*/ 397672 h 407161"/>
                <a:gd name="connsiteX147" fmla="*/ 42005 w 237740"/>
                <a:gd name="connsiteY147" fmla="*/ 396244 h 407161"/>
                <a:gd name="connsiteX148" fmla="*/ 41158 w 237740"/>
                <a:gd name="connsiteY148" fmla="*/ 394658 h 407161"/>
                <a:gd name="connsiteX149" fmla="*/ 40802 w 237740"/>
                <a:gd name="connsiteY149" fmla="*/ 391750 h 407161"/>
                <a:gd name="connsiteX150" fmla="*/ 41158 w 237740"/>
                <a:gd name="connsiteY150" fmla="*/ 388869 h 407161"/>
                <a:gd name="connsiteX151" fmla="*/ 41621 w 237740"/>
                <a:gd name="connsiteY151" fmla="*/ 387375 h 407161"/>
                <a:gd name="connsiteX152" fmla="*/ 43049 w 237740"/>
                <a:gd name="connsiteY152" fmla="*/ 387402 h 407161"/>
                <a:gd name="connsiteX153" fmla="*/ 44635 w 237740"/>
                <a:gd name="connsiteY153" fmla="*/ 387719 h 407161"/>
                <a:gd name="connsiteX154" fmla="*/ 45481 w 237740"/>
                <a:gd name="connsiteY154" fmla="*/ 388697 h 407161"/>
                <a:gd name="connsiteX155" fmla="*/ 45943 w 237740"/>
                <a:gd name="connsiteY155" fmla="*/ 390032 h 407161"/>
                <a:gd name="connsiteX156" fmla="*/ 45745 w 237740"/>
                <a:gd name="connsiteY156" fmla="*/ 390600 h 407161"/>
                <a:gd name="connsiteX157" fmla="*/ 45084 w 237740"/>
                <a:gd name="connsiteY157" fmla="*/ 390772 h 407161"/>
                <a:gd name="connsiteX158" fmla="*/ 44212 w 237740"/>
                <a:gd name="connsiteY158" fmla="*/ 391354 h 407161"/>
                <a:gd name="connsiteX159" fmla="*/ 44833 w 237740"/>
                <a:gd name="connsiteY159" fmla="*/ 392794 h 407161"/>
                <a:gd name="connsiteX160" fmla="*/ 47794 w 237740"/>
                <a:gd name="connsiteY160" fmla="*/ 396812 h 407161"/>
                <a:gd name="connsiteX161" fmla="*/ 49288 w 237740"/>
                <a:gd name="connsiteY161" fmla="*/ 400024 h 407161"/>
                <a:gd name="connsiteX162" fmla="*/ 49644 w 237740"/>
                <a:gd name="connsiteY162" fmla="*/ 403210 h 407161"/>
                <a:gd name="connsiteX163" fmla="*/ 49433 w 237740"/>
                <a:gd name="connsiteY163" fmla="*/ 404161 h 407161"/>
                <a:gd name="connsiteX164" fmla="*/ 48957 w 237740"/>
                <a:gd name="connsiteY164" fmla="*/ 404941 h 407161"/>
                <a:gd name="connsiteX165" fmla="*/ 48811 w 237740"/>
                <a:gd name="connsiteY165" fmla="*/ 405919 h 407161"/>
                <a:gd name="connsiteX166" fmla="*/ 49274 w 237740"/>
                <a:gd name="connsiteY166" fmla="*/ 407162 h 407161"/>
                <a:gd name="connsiteX167" fmla="*/ 53504 w 237740"/>
                <a:gd name="connsiteY167" fmla="*/ 404439 h 407161"/>
                <a:gd name="connsiteX168" fmla="*/ 56782 w 237740"/>
                <a:gd name="connsiteY168" fmla="*/ 400381 h 407161"/>
                <a:gd name="connsiteX169" fmla="*/ 54072 w 237740"/>
                <a:gd name="connsiteY169" fmla="*/ 396958 h 407161"/>
                <a:gd name="connsiteX170" fmla="*/ 54337 w 237740"/>
                <a:gd name="connsiteY170" fmla="*/ 395253 h 407161"/>
                <a:gd name="connsiteX171" fmla="*/ 56279 w 237740"/>
                <a:gd name="connsiteY171" fmla="*/ 324460 h 407161"/>
                <a:gd name="connsiteX172" fmla="*/ 54879 w 237740"/>
                <a:gd name="connsiteY172" fmla="*/ 324381 h 407161"/>
                <a:gd name="connsiteX173" fmla="*/ 54931 w 237740"/>
                <a:gd name="connsiteY173" fmla="*/ 324950 h 407161"/>
                <a:gd name="connsiteX174" fmla="*/ 55738 w 237740"/>
                <a:gd name="connsiteY174" fmla="*/ 326509 h 407161"/>
                <a:gd name="connsiteX175" fmla="*/ 57139 w 237740"/>
                <a:gd name="connsiteY175" fmla="*/ 326549 h 407161"/>
                <a:gd name="connsiteX176" fmla="*/ 59597 w 237740"/>
                <a:gd name="connsiteY176" fmla="*/ 327236 h 407161"/>
                <a:gd name="connsiteX177" fmla="*/ 60443 w 237740"/>
                <a:gd name="connsiteY177" fmla="*/ 326298 h 407161"/>
                <a:gd name="connsiteX178" fmla="*/ 60879 w 237740"/>
                <a:gd name="connsiteY178" fmla="*/ 325359 h 407161"/>
                <a:gd name="connsiteX179" fmla="*/ 60417 w 237740"/>
                <a:gd name="connsiteY179" fmla="*/ 325069 h 407161"/>
                <a:gd name="connsiteX180" fmla="*/ 57839 w 237740"/>
                <a:gd name="connsiteY180" fmla="*/ 325491 h 407161"/>
                <a:gd name="connsiteX181" fmla="*/ 56279 w 237740"/>
                <a:gd name="connsiteY181" fmla="*/ 324460 h 407161"/>
                <a:gd name="connsiteX182" fmla="*/ 61765 w 237740"/>
                <a:gd name="connsiteY182" fmla="*/ 319636 h 407161"/>
                <a:gd name="connsiteX183" fmla="*/ 61196 w 237740"/>
                <a:gd name="connsiteY183" fmla="*/ 319306 h 407161"/>
                <a:gd name="connsiteX184" fmla="*/ 60284 w 237740"/>
                <a:gd name="connsiteY184" fmla="*/ 318010 h 407161"/>
                <a:gd name="connsiteX185" fmla="*/ 59914 w 237740"/>
                <a:gd name="connsiteY185" fmla="*/ 318248 h 407161"/>
                <a:gd name="connsiteX186" fmla="*/ 59742 w 237740"/>
                <a:gd name="connsiteY186" fmla="*/ 319438 h 407161"/>
                <a:gd name="connsiteX187" fmla="*/ 59293 w 237740"/>
                <a:gd name="connsiteY187" fmla="*/ 320429 h 407161"/>
                <a:gd name="connsiteX188" fmla="*/ 61514 w 237740"/>
                <a:gd name="connsiteY188" fmla="*/ 320773 h 407161"/>
                <a:gd name="connsiteX189" fmla="*/ 61765 w 237740"/>
                <a:gd name="connsiteY189" fmla="*/ 319636 h 407161"/>
                <a:gd name="connsiteX190" fmla="*/ 113894 w 237740"/>
                <a:gd name="connsiteY190" fmla="*/ 324963 h 407161"/>
                <a:gd name="connsiteX191" fmla="*/ 112321 w 237740"/>
                <a:gd name="connsiteY191" fmla="*/ 323403 h 407161"/>
                <a:gd name="connsiteX192" fmla="*/ 111145 w 237740"/>
                <a:gd name="connsiteY192" fmla="*/ 321658 h 407161"/>
                <a:gd name="connsiteX193" fmla="*/ 109109 w 237740"/>
                <a:gd name="connsiteY193" fmla="*/ 316464 h 407161"/>
                <a:gd name="connsiteX194" fmla="*/ 105897 w 237740"/>
                <a:gd name="connsiteY194" fmla="*/ 316794 h 407161"/>
                <a:gd name="connsiteX195" fmla="*/ 102157 w 237740"/>
                <a:gd name="connsiteY195" fmla="*/ 315605 h 407161"/>
                <a:gd name="connsiteX196" fmla="*/ 98178 w 237740"/>
                <a:gd name="connsiteY196" fmla="*/ 313821 h 407161"/>
                <a:gd name="connsiteX197" fmla="*/ 94346 w 237740"/>
                <a:gd name="connsiteY197" fmla="*/ 312697 h 407161"/>
                <a:gd name="connsiteX198" fmla="*/ 91451 w 237740"/>
                <a:gd name="connsiteY198" fmla="*/ 312988 h 407161"/>
                <a:gd name="connsiteX199" fmla="*/ 89032 w 237740"/>
                <a:gd name="connsiteY199" fmla="*/ 314164 h 407161"/>
                <a:gd name="connsiteX200" fmla="*/ 87010 w 237740"/>
                <a:gd name="connsiteY200" fmla="*/ 316134 h 407161"/>
                <a:gd name="connsiteX201" fmla="*/ 85860 w 237740"/>
                <a:gd name="connsiteY201" fmla="*/ 316266 h 407161"/>
                <a:gd name="connsiteX202" fmla="*/ 84485 w 237740"/>
                <a:gd name="connsiteY202" fmla="*/ 315948 h 407161"/>
                <a:gd name="connsiteX203" fmla="*/ 86693 w 237740"/>
                <a:gd name="connsiteY203" fmla="*/ 319055 h 407161"/>
                <a:gd name="connsiteX204" fmla="*/ 87036 w 237740"/>
                <a:gd name="connsiteY204" fmla="*/ 320905 h 407161"/>
                <a:gd name="connsiteX205" fmla="*/ 86574 w 237740"/>
                <a:gd name="connsiteY205" fmla="*/ 322385 h 407161"/>
                <a:gd name="connsiteX206" fmla="*/ 84472 w 237740"/>
                <a:gd name="connsiteY206" fmla="*/ 323641 h 407161"/>
                <a:gd name="connsiteX207" fmla="*/ 81538 w 237740"/>
                <a:gd name="connsiteY207" fmla="*/ 323522 h 407161"/>
                <a:gd name="connsiteX208" fmla="*/ 80427 w 237740"/>
                <a:gd name="connsiteY208" fmla="*/ 323747 h 407161"/>
                <a:gd name="connsiteX209" fmla="*/ 78326 w 237740"/>
                <a:gd name="connsiteY209" fmla="*/ 324764 h 407161"/>
                <a:gd name="connsiteX210" fmla="*/ 76991 w 237740"/>
                <a:gd name="connsiteY210" fmla="*/ 324936 h 407161"/>
                <a:gd name="connsiteX211" fmla="*/ 74255 w 237740"/>
                <a:gd name="connsiteY211" fmla="*/ 322954 h 407161"/>
                <a:gd name="connsiteX212" fmla="*/ 71783 w 237740"/>
                <a:gd name="connsiteY212" fmla="*/ 320363 h 407161"/>
                <a:gd name="connsiteX213" fmla="*/ 70409 w 237740"/>
                <a:gd name="connsiteY213" fmla="*/ 320165 h 407161"/>
                <a:gd name="connsiteX214" fmla="*/ 68981 w 237740"/>
                <a:gd name="connsiteY214" fmla="*/ 322266 h 407161"/>
                <a:gd name="connsiteX215" fmla="*/ 68003 w 237740"/>
                <a:gd name="connsiteY215" fmla="*/ 323086 h 407161"/>
                <a:gd name="connsiteX216" fmla="*/ 68215 w 237740"/>
                <a:gd name="connsiteY216" fmla="*/ 325531 h 407161"/>
                <a:gd name="connsiteX217" fmla="*/ 67964 w 237740"/>
                <a:gd name="connsiteY217" fmla="*/ 327064 h 407161"/>
                <a:gd name="connsiteX218" fmla="*/ 68241 w 237740"/>
                <a:gd name="connsiteY218" fmla="*/ 328809 h 407161"/>
                <a:gd name="connsiteX219" fmla="*/ 68043 w 237740"/>
                <a:gd name="connsiteY219" fmla="*/ 331677 h 407161"/>
                <a:gd name="connsiteX220" fmla="*/ 66140 w 237740"/>
                <a:gd name="connsiteY220" fmla="*/ 333290 h 407161"/>
                <a:gd name="connsiteX221" fmla="*/ 63443 w 237740"/>
                <a:gd name="connsiteY221" fmla="*/ 336700 h 407161"/>
                <a:gd name="connsiteX222" fmla="*/ 62069 w 237740"/>
                <a:gd name="connsiteY222" fmla="*/ 337916 h 407161"/>
                <a:gd name="connsiteX223" fmla="*/ 58777 w 237740"/>
                <a:gd name="connsiteY223" fmla="*/ 340031 h 407161"/>
                <a:gd name="connsiteX224" fmla="*/ 57429 w 237740"/>
                <a:gd name="connsiteY224" fmla="*/ 341577 h 407161"/>
                <a:gd name="connsiteX225" fmla="*/ 58685 w 237740"/>
                <a:gd name="connsiteY225" fmla="*/ 341577 h 407161"/>
                <a:gd name="connsiteX226" fmla="*/ 62479 w 237740"/>
                <a:gd name="connsiteY226" fmla="*/ 339409 h 407161"/>
                <a:gd name="connsiteX227" fmla="*/ 64514 w 237740"/>
                <a:gd name="connsiteY227" fmla="*/ 338920 h 407161"/>
                <a:gd name="connsiteX228" fmla="*/ 65453 w 237740"/>
                <a:gd name="connsiteY228" fmla="*/ 339026 h 407161"/>
                <a:gd name="connsiteX229" fmla="*/ 66351 w 237740"/>
                <a:gd name="connsiteY229" fmla="*/ 341828 h 407161"/>
                <a:gd name="connsiteX230" fmla="*/ 67593 w 237740"/>
                <a:gd name="connsiteY230" fmla="*/ 342581 h 407161"/>
                <a:gd name="connsiteX231" fmla="*/ 69285 w 237740"/>
                <a:gd name="connsiteY231" fmla="*/ 342912 h 407161"/>
                <a:gd name="connsiteX232" fmla="*/ 69788 w 237740"/>
                <a:gd name="connsiteY232" fmla="*/ 343983 h 407161"/>
                <a:gd name="connsiteX233" fmla="*/ 70039 w 237740"/>
                <a:gd name="connsiteY233" fmla="*/ 345225 h 407161"/>
                <a:gd name="connsiteX234" fmla="*/ 69695 w 237740"/>
                <a:gd name="connsiteY234" fmla="*/ 346071 h 407161"/>
                <a:gd name="connsiteX235" fmla="*/ 70250 w 237740"/>
                <a:gd name="connsiteY235" fmla="*/ 347617 h 407161"/>
                <a:gd name="connsiteX236" fmla="*/ 69840 w 237740"/>
                <a:gd name="connsiteY236" fmla="*/ 349507 h 407161"/>
                <a:gd name="connsiteX237" fmla="*/ 71929 w 237740"/>
                <a:gd name="connsiteY237" fmla="*/ 350961 h 407161"/>
                <a:gd name="connsiteX238" fmla="*/ 72973 w 237740"/>
                <a:gd name="connsiteY238" fmla="*/ 353539 h 407161"/>
                <a:gd name="connsiteX239" fmla="*/ 75471 w 237740"/>
                <a:gd name="connsiteY239" fmla="*/ 353459 h 407161"/>
                <a:gd name="connsiteX240" fmla="*/ 78194 w 237740"/>
                <a:gd name="connsiteY240" fmla="*/ 353935 h 407161"/>
                <a:gd name="connsiteX241" fmla="*/ 78101 w 237740"/>
                <a:gd name="connsiteY241" fmla="*/ 357887 h 407161"/>
                <a:gd name="connsiteX242" fmla="*/ 79158 w 237740"/>
                <a:gd name="connsiteY242" fmla="*/ 357504 h 407161"/>
                <a:gd name="connsiteX243" fmla="*/ 82079 w 237740"/>
                <a:gd name="connsiteY243" fmla="*/ 358178 h 407161"/>
                <a:gd name="connsiteX244" fmla="*/ 83613 w 237740"/>
                <a:gd name="connsiteY244" fmla="*/ 358112 h 407161"/>
                <a:gd name="connsiteX245" fmla="*/ 85226 w 237740"/>
                <a:gd name="connsiteY245" fmla="*/ 355640 h 407161"/>
                <a:gd name="connsiteX246" fmla="*/ 84618 w 237740"/>
                <a:gd name="connsiteY246" fmla="*/ 351635 h 407161"/>
                <a:gd name="connsiteX247" fmla="*/ 85146 w 237740"/>
                <a:gd name="connsiteY247" fmla="*/ 350829 h 407161"/>
                <a:gd name="connsiteX248" fmla="*/ 86151 w 237740"/>
                <a:gd name="connsiteY248" fmla="*/ 350380 h 407161"/>
                <a:gd name="connsiteX249" fmla="*/ 86613 w 237740"/>
                <a:gd name="connsiteY249" fmla="*/ 348833 h 407161"/>
                <a:gd name="connsiteX250" fmla="*/ 87036 w 237740"/>
                <a:gd name="connsiteY250" fmla="*/ 344128 h 407161"/>
                <a:gd name="connsiteX251" fmla="*/ 86917 w 237740"/>
                <a:gd name="connsiteY251" fmla="*/ 341009 h 407161"/>
                <a:gd name="connsiteX252" fmla="*/ 93447 w 237740"/>
                <a:gd name="connsiteY252" fmla="*/ 336740 h 407161"/>
                <a:gd name="connsiteX253" fmla="*/ 94662 w 237740"/>
                <a:gd name="connsiteY253" fmla="*/ 336594 h 407161"/>
                <a:gd name="connsiteX254" fmla="*/ 98905 w 237740"/>
                <a:gd name="connsiteY254" fmla="*/ 337268 h 407161"/>
                <a:gd name="connsiteX255" fmla="*/ 101879 w 237740"/>
                <a:gd name="connsiteY255" fmla="*/ 338524 h 407161"/>
                <a:gd name="connsiteX256" fmla="*/ 107589 w 237740"/>
                <a:gd name="connsiteY256" fmla="*/ 343097 h 407161"/>
                <a:gd name="connsiteX257" fmla="*/ 109387 w 237740"/>
                <a:gd name="connsiteY257" fmla="*/ 344220 h 407161"/>
                <a:gd name="connsiteX258" fmla="*/ 108858 w 237740"/>
                <a:gd name="connsiteY258" fmla="*/ 341405 h 407161"/>
                <a:gd name="connsiteX259" fmla="*/ 108713 w 237740"/>
                <a:gd name="connsiteY259" fmla="*/ 338788 h 407161"/>
                <a:gd name="connsiteX260" fmla="*/ 109255 w 237740"/>
                <a:gd name="connsiteY260" fmla="*/ 336316 h 407161"/>
                <a:gd name="connsiteX261" fmla="*/ 110008 w 237740"/>
                <a:gd name="connsiteY261" fmla="*/ 334003 h 407161"/>
                <a:gd name="connsiteX262" fmla="*/ 112718 w 237740"/>
                <a:gd name="connsiteY262" fmla="*/ 330580 h 407161"/>
                <a:gd name="connsiteX263" fmla="*/ 116181 w 237740"/>
                <a:gd name="connsiteY263" fmla="*/ 327990 h 407161"/>
                <a:gd name="connsiteX264" fmla="*/ 114357 w 237740"/>
                <a:gd name="connsiteY264" fmla="*/ 327210 h 407161"/>
                <a:gd name="connsiteX265" fmla="*/ 113894 w 237740"/>
                <a:gd name="connsiteY265" fmla="*/ 324963 h 407161"/>
                <a:gd name="connsiteX266" fmla="*/ 97742 w 237740"/>
                <a:gd name="connsiteY266" fmla="*/ 310886 h 407161"/>
                <a:gd name="connsiteX267" fmla="*/ 98707 w 237740"/>
                <a:gd name="connsiteY267" fmla="*/ 309578 h 407161"/>
                <a:gd name="connsiteX268" fmla="*/ 99183 w 237740"/>
                <a:gd name="connsiteY268" fmla="*/ 309723 h 407161"/>
                <a:gd name="connsiteX269" fmla="*/ 99394 w 237740"/>
                <a:gd name="connsiteY269" fmla="*/ 309155 h 407161"/>
                <a:gd name="connsiteX270" fmla="*/ 99421 w 237740"/>
                <a:gd name="connsiteY270" fmla="*/ 308058 h 407161"/>
                <a:gd name="connsiteX271" fmla="*/ 98192 w 237740"/>
                <a:gd name="connsiteY271" fmla="*/ 307714 h 407161"/>
                <a:gd name="connsiteX272" fmla="*/ 94980 w 237740"/>
                <a:gd name="connsiteY272" fmla="*/ 308150 h 407161"/>
                <a:gd name="connsiteX273" fmla="*/ 95390 w 237740"/>
                <a:gd name="connsiteY273" fmla="*/ 308798 h 407161"/>
                <a:gd name="connsiteX274" fmla="*/ 96896 w 237740"/>
                <a:gd name="connsiteY274" fmla="*/ 309631 h 407161"/>
                <a:gd name="connsiteX275" fmla="*/ 97742 w 237740"/>
                <a:gd name="connsiteY275" fmla="*/ 310886 h 407161"/>
                <a:gd name="connsiteX276" fmla="*/ 113048 w 237740"/>
                <a:gd name="connsiteY276" fmla="*/ 307410 h 407161"/>
                <a:gd name="connsiteX277" fmla="*/ 112017 w 237740"/>
                <a:gd name="connsiteY277" fmla="*/ 308150 h 407161"/>
                <a:gd name="connsiteX278" fmla="*/ 110907 w 237740"/>
                <a:gd name="connsiteY278" fmla="*/ 309472 h 407161"/>
                <a:gd name="connsiteX279" fmla="*/ 110299 w 237740"/>
                <a:gd name="connsiteY279" fmla="*/ 312446 h 407161"/>
                <a:gd name="connsiteX280" fmla="*/ 109043 w 237740"/>
                <a:gd name="connsiteY280" fmla="*/ 314547 h 407161"/>
                <a:gd name="connsiteX281" fmla="*/ 109955 w 237740"/>
                <a:gd name="connsiteY281" fmla="*/ 315882 h 407161"/>
                <a:gd name="connsiteX282" fmla="*/ 111502 w 237740"/>
                <a:gd name="connsiteY282" fmla="*/ 316966 h 407161"/>
                <a:gd name="connsiteX283" fmla="*/ 113788 w 237740"/>
                <a:gd name="connsiteY283" fmla="*/ 317138 h 407161"/>
                <a:gd name="connsiteX284" fmla="*/ 115361 w 237740"/>
                <a:gd name="connsiteY284" fmla="*/ 314719 h 407161"/>
                <a:gd name="connsiteX285" fmla="*/ 113444 w 237740"/>
                <a:gd name="connsiteY285" fmla="*/ 311587 h 407161"/>
                <a:gd name="connsiteX286" fmla="*/ 114092 w 237740"/>
                <a:gd name="connsiteY286" fmla="*/ 307436 h 407161"/>
                <a:gd name="connsiteX287" fmla="*/ 113048 w 237740"/>
                <a:gd name="connsiteY287" fmla="*/ 307410 h 407161"/>
                <a:gd name="connsiteX288" fmla="*/ 233512 w 237740"/>
                <a:gd name="connsiteY288" fmla="*/ 270177 h 407161"/>
                <a:gd name="connsiteX289" fmla="*/ 227550 w 237740"/>
                <a:gd name="connsiteY289" fmla="*/ 264031 h 407161"/>
                <a:gd name="connsiteX290" fmla="*/ 225740 w 237740"/>
                <a:gd name="connsiteY290" fmla="*/ 261638 h 407161"/>
                <a:gd name="connsiteX291" fmla="*/ 224193 w 237740"/>
                <a:gd name="connsiteY291" fmla="*/ 259074 h 407161"/>
                <a:gd name="connsiteX292" fmla="*/ 223625 w 237740"/>
                <a:gd name="connsiteY292" fmla="*/ 256867 h 407161"/>
                <a:gd name="connsiteX293" fmla="*/ 223255 w 237740"/>
                <a:gd name="connsiteY293" fmla="*/ 254633 h 407161"/>
                <a:gd name="connsiteX294" fmla="*/ 222461 w 237740"/>
                <a:gd name="connsiteY294" fmla="*/ 252915 h 407161"/>
                <a:gd name="connsiteX295" fmla="*/ 221906 w 237740"/>
                <a:gd name="connsiteY295" fmla="*/ 251263 h 407161"/>
                <a:gd name="connsiteX296" fmla="*/ 221285 w 237740"/>
                <a:gd name="connsiteY296" fmla="*/ 244667 h 407161"/>
                <a:gd name="connsiteX297" fmla="*/ 221206 w 237740"/>
                <a:gd name="connsiteY297" fmla="*/ 241350 h 407161"/>
                <a:gd name="connsiteX298" fmla="*/ 221748 w 237740"/>
                <a:gd name="connsiteY298" fmla="*/ 240094 h 407161"/>
                <a:gd name="connsiteX299" fmla="*/ 222567 w 237740"/>
                <a:gd name="connsiteY299" fmla="*/ 239076 h 407161"/>
                <a:gd name="connsiteX300" fmla="*/ 223255 w 237740"/>
                <a:gd name="connsiteY300" fmla="*/ 236882 h 407161"/>
                <a:gd name="connsiteX301" fmla="*/ 222528 w 237740"/>
                <a:gd name="connsiteY301" fmla="*/ 233644 h 407161"/>
                <a:gd name="connsiteX302" fmla="*/ 218563 w 237740"/>
                <a:gd name="connsiteY302" fmla="*/ 223493 h 407161"/>
                <a:gd name="connsiteX303" fmla="*/ 214637 w 237740"/>
                <a:gd name="connsiteY303" fmla="*/ 216845 h 407161"/>
                <a:gd name="connsiteX304" fmla="*/ 211914 w 237740"/>
                <a:gd name="connsiteY304" fmla="*/ 213276 h 407161"/>
                <a:gd name="connsiteX305" fmla="*/ 209416 w 237740"/>
                <a:gd name="connsiteY305" fmla="*/ 209628 h 407161"/>
                <a:gd name="connsiteX306" fmla="*/ 208002 w 237740"/>
                <a:gd name="connsiteY306" fmla="*/ 206667 h 407161"/>
                <a:gd name="connsiteX307" fmla="*/ 207434 w 237740"/>
                <a:gd name="connsiteY307" fmla="*/ 203918 h 407161"/>
                <a:gd name="connsiteX308" fmla="*/ 207803 w 237740"/>
                <a:gd name="connsiteY308" fmla="*/ 199226 h 407161"/>
                <a:gd name="connsiteX309" fmla="*/ 208160 w 237740"/>
                <a:gd name="connsiteY309" fmla="*/ 198499 h 407161"/>
                <a:gd name="connsiteX310" fmla="*/ 210923 w 237740"/>
                <a:gd name="connsiteY310" fmla="*/ 197256 h 407161"/>
                <a:gd name="connsiteX311" fmla="*/ 213580 w 237740"/>
                <a:gd name="connsiteY311" fmla="*/ 197309 h 407161"/>
                <a:gd name="connsiteX312" fmla="*/ 215536 w 237740"/>
                <a:gd name="connsiteY312" fmla="*/ 196609 h 407161"/>
                <a:gd name="connsiteX313" fmla="*/ 215166 w 237740"/>
                <a:gd name="connsiteY313" fmla="*/ 193926 h 407161"/>
                <a:gd name="connsiteX314" fmla="*/ 213474 w 237740"/>
                <a:gd name="connsiteY314" fmla="*/ 190092 h 407161"/>
                <a:gd name="connsiteX315" fmla="*/ 212231 w 237740"/>
                <a:gd name="connsiteY315" fmla="*/ 186365 h 407161"/>
                <a:gd name="connsiteX316" fmla="*/ 212231 w 237740"/>
                <a:gd name="connsiteY316" fmla="*/ 184832 h 407161"/>
                <a:gd name="connsiteX317" fmla="*/ 212509 w 237740"/>
                <a:gd name="connsiteY317" fmla="*/ 183444 h 407161"/>
                <a:gd name="connsiteX318" fmla="*/ 212258 w 237740"/>
                <a:gd name="connsiteY318" fmla="*/ 181937 h 407161"/>
                <a:gd name="connsiteX319" fmla="*/ 211742 w 237740"/>
                <a:gd name="connsiteY319" fmla="*/ 180312 h 407161"/>
                <a:gd name="connsiteX320" fmla="*/ 212258 w 237740"/>
                <a:gd name="connsiteY320" fmla="*/ 179730 h 407161"/>
                <a:gd name="connsiteX321" fmla="*/ 213329 w 237740"/>
                <a:gd name="connsiteY321" fmla="*/ 179598 h 407161"/>
                <a:gd name="connsiteX322" fmla="*/ 213844 w 237740"/>
                <a:gd name="connsiteY322" fmla="*/ 179096 h 407161"/>
                <a:gd name="connsiteX323" fmla="*/ 214214 w 237740"/>
                <a:gd name="connsiteY323" fmla="*/ 178448 h 407161"/>
                <a:gd name="connsiteX324" fmla="*/ 214306 w 237740"/>
                <a:gd name="connsiteY324" fmla="*/ 177034 h 407161"/>
                <a:gd name="connsiteX325" fmla="*/ 215351 w 237740"/>
                <a:gd name="connsiteY325" fmla="*/ 176426 h 407161"/>
                <a:gd name="connsiteX326" fmla="*/ 213976 w 237740"/>
                <a:gd name="connsiteY326" fmla="*/ 173372 h 407161"/>
                <a:gd name="connsiteX327" fmla="*/ 212417 w 237740"/>
                <a:gd name="connsiteY327" fmla="*/ 167425 h 407161"/>
                <a:gd name="connsiteX328" fmla="*/ 210064 w 237740"/>
                <a:gd name="connsiteY328" fmla="*/ 162283 h 407161"/>
                <a:gd name="connsiteX329" fmla="*/ 208874 w 237740"/>
                <a:gd name="connsiteY329" fmla="*/ 160657 h 407161"/>
                <a:gd name="connsiteX330" fmla="*/ 208081 w 237740"/>
                <a:gd name="connsiteY330" fmla="*/ 158635 h 407161"/>
                <a:gd name="connsiteX331" fmla="*/ 207261 w 237740"/>
                <a:gd name="connsiteY331" fmla="*/ 157155 h 407161"/>
                <a:gd name="connsiteX332" fmla="*/ 206165 w 237740"/>
                <a:gd name="connsiteY332" fmla="*/ 155688 h 407161"/>
                <a:gd name="connsiteX333" fmla="*/ 203442 w 237740"/>
                <a:gd name="connsiteY333" fmla="*/ 152476 h 407161"/>
                <a:gd name="connsiteX334" fmla="*/ 200468 w 237740"/>
                <a:gd name="connsiteY334" fmla="*/ 151696 h 407161"/>
                <a:gd name="connsiteX335" fmla="*/ 195168 w 237740"/>
                <a:gd name="connsiteY335" fmla="*/ 145431 h 407161"/>
                <a:gd name="connsiteX336" fmla="*/ 188876 w 237740"/>
                <a:gd name="connsiteY336" fmla="*/ 140342 h 407161"/>
                <a:gd name="connsiteX337" fmla="*/ 185598 w 237740"/>
                <a:gd name="connsiteY337" fmla="*/ 138756 h 407161"/>
                <a:gd name="connsiteX338" fmla="*/ 182519 w 237740"/>
                <a:gd name="connsiteY338" fmla="*/ 136522 h 407161"/>
                <a:gd name="connsiteX339" fmla="*/ 180020 w 237740"/>
                <a:gd name="connsiteY339" fmla="*/ 133403 h 407161"/>
                <a:gd name="connsiteX340" fmla="*/ 177813 w 237740"/>
                <a:gd name="connsiteY340" fmla="*/ 130178 h 407161"/>
                <a:gd name="connsiteX341" fmla="*/ 173425 w 237740"/>
                <a:gd name="connsiteY341" fmla="*/ 123067 h 407161"/>
                <a:gd name="connsiteX342" fmla="*/ 171416 w 237740"/>
                <a:gd name="connsiteY342" fmla="*/ 118785 h 407161"/>
                <a:gd name="connsiteX343" fmla="*/ 169764 w 237740"/>
                <a:gd name="connsiteY343" fmla="*/ 114542 h 407161"/>
                <a:gd name="connsiteX344" fmla="*/ 166314 w 237740"/>
                <a:gd name="connsiteY344" fmla="*/ 115943 h 407161"/>
                <a:gd name="connsiteX345" fmla="*/ 165112 w 237740"/>
                <a:gd name="connsiteY345" fmla="*/ 115427 h 407161"/>
                <a:gd name="connsiteX346" fmla="*/ 160961 w 237740"/>
                <a:gd name="connsiteY346" fmla="*/ 113141 h 407161"/>
                <a:gd name="connsiteX347" fmla="*/ 159375 w 237740"/>
                <a:gd name="connsiteY347" fmla="*/ 112599 h 407161"/>
                <a:gd name="connsiteX348" fmla="*/ 156309 w 237740"/>
                <a:gd name="connsiteY348" fmla="*/ 111779 h 407161"/>
                <a:gd name="connsiteX349" fmla="*/ 155688 w 237740"/>
                <a:gd name="connsiteY349" fmla="*/ 112493 h 407161"/>
                <a:gd name="connsiteX350" fmla="*/ 155833 w 237740"/>
                <a:gd name="connsiteY350" fmla="*/ 113987 h 407161"/>
                <a:gd name="connsiteX351" fmla="*/ 157260 w 237740"/>
                <a:gd name="connsiteY351" fmla="*/ 118732 h 407161"/>
                <a:gd name="connsiteX352" fmla="*/ 159058 w 237740"/>
                <a:gd name="connsiteY352" fmla="*/ 121904 h 407161"/>
                <a:gd name="connsiteX353" fmla="*/ 164371 w 237740"/>
                <a:gd name="connsiteY353" fmla="*/ 120410 h 407161"/>
                <a:gd name="connsiteX354" fmla="*/ 165151 w 237740"/>
                <a:gd name="connsiteY354" fmla="*/ 119987 h 407161"/>
                <a:gd name="connsiteX355" fmla="*/ 165614 w 237740"/>
                <a:gd name="connsiteY355" fmla="*/ 119208 h 407161"/>
                <a:gd name="connsiteX356" fmla="*/ 166539 w 237740"/>
                <a:gd name="connsiteY356" fmla="*/ 119023 h 407161"/>
                <a:gd name="connsiteX357" fmla="*/ 168151 w 237740"/>
                <a:gd name="connsiteY357" fmla="*/ 120067 h 407161"/>
                <a:gd name="connsiteX358" fmla="*/ 170200 w 237740"/>
                <a:gd name="connsiteY358" fmla="*/ 122909 h 407161"/>
                <a:gd name="connsiteX359" fmla="*/ 171178 w 237740"/>
                <a:gd name="connsiteY359" fmla="*/ 126067 h 407161"/>
                <a:gd name="connsiteX360" fmla="*/ 171231 w 237740"/>
                <a:gd name="connsiteY360" fmla="*/ 127852 h 407161"/>
                <a:gd name="connsiteX361" fmla="*/ 170411 w 237740"/>
                <a:gd name="connsiteY361" fmla="*/ 129015 h 407161"/>
                <a:gd name="connsiteX362" fmla="*/ 165310 w 237740"/>
                <a:gd name="connsiteY362" fmla="*/ 127389 h 407161"/>
                <a:gd name="connsiteX363" fmla="*/ 164120 w 237740"/>
                <a:gd name="connsiteY363" fmla="*/ 127706 h 407161"/>
                <a:gd name="connsiteX364" fmla="*/ 164279 w 237740"/>
                <a:gd name="connsiteY364" fmla="*/ 129213 h 407161"/>
                <a:gd name="connsiteX365" fmla="*/ 163882 w 237740"/>
                <a:gd name="connsiteY365" fmla="*/ 130350 h 407161"/>
                <a:gd name="connsiteX366" fmla="*/ 162758 w 237740"/>
                <a:gd name="connsiteY366" fmla="*/ 130456 h 407161"/>
                <a:gd name="connsiteX367" fmla="*/ 161265 w 237740"/>
                <a:gd name="connsiteY367" fmla="*/ 129689 h 407161"/>
                <a:gd name="connsiteX368" fmla="*/ 160181 w 237740"/>
                <a:gd name="connsiteY368" fmla="*/ 128711 h 407161"/>
                <a:gd name="connsiteX369" fmla="*/ 155132 w 237740"/>
                <a:gd name="connsiteY369" fmla="*/ 121455 h 407161"/>
                <a:gd name="connsiteX370" fmla="*/ 154234 w 237740"/>
                <a:gd name="connsiteY370" fmla="*/ 120358 h 407161"/>
                <a:gd name="connsiteX371" fmla="*/ 152529 w 237740"/>
                <a:gd name="connsiteY371" fmla="*/ 119908 h 407161"/>
                <a:gd name="connsiteX372" fmla="*/ 151114 w 237740"/>
                <a:gd name="connsiteY372" fmla="*/ 120080 h 407161"/>
                <a:gd name="connsiteX373" fmla="*/ 149753 w 237740"/>
                <a:gd name="connsiteY373" fmla="*/ 119974 h 407161"/>
                <a:gd name="connsiteX374" fmla="*/ 148166 w 237740"/>
                <a:gd name="connsiteY374" fmla="*/ 119419 h 407161"/>
                <a:gd name="connsiteX375" fmla="*/ 147638 w 237740"/>
                <a:gd name="connsiteY375" fmla="*/ 120146 h 407161"/>
                <a:gd name="connsiteX376" fmla="*/ 147638 w 237740"/>
                <a:gd name="connsiteY376" fmla="*/ 121322 h 407161"/>
                <a:gd name="connsiteX377" fmla="*/ 150731 w 237740"/>
                <a:gd name="connsiteY377" fmla="*/ 125618 h 407161"/>
                <a:gd name="connsiteX378" fmla="*/ 151246 w 237740"/>
                <a:gd name="connsiteY378" fmla="*/ 127231 h 407161"/>
                <a:gd name="connsiteX379" fmla="*/ 151801 w 237740"/>
                <a:gd name="connsiteY379" fmla="*/ 130046 h 407161"/>
                <a:gd name="connsiteX380" fmla="*/ 151722 w 237740"/>
                <a:gd name="connsiteY380" fmla="*/ 131077 h 407161"/>
                <a:gd name="connsiteX381" fmla="*/ 151075 w 237740"/>
                <a:gd name="connsiteY381" fmla="*/ 132015 h 407161"/>
                <a:gd name="connsiteX382" fmla="*/ 150176 w 237740"/>
                <a:gd name="connsiteY382" fmla="*/ 132663 h 407161"/>
                <a:gd name="connsiteX383" fmla="*/ 148854 w 237740"/>
                <a:gd name="connsiteY383" fmla="*/ 132782 h 407161"/>
                <a:gd name="connsiteX384" fmla="*/ 147797 w 237740"/>
                <a:gd name="connsiteY384" fmla="*/ 133178 h 407161"/>
                <a:gd name="connsiteX385" fmla="*/ 147295 w 237740"/>
                <a:gd name="connsiteY385" fmla="*/ 134857 h 407161"/>
                <a:gd name="connsiteX386" fmla="*/ 147440 w 237740"/>
                <a:gd name="connsiteY386" fmla="*/ 136919 h 407161"/>
                <a:gd name="connsiteX387" fmla="*/ 148457 w 237740"/>
                <a:gd name="connsiteY387" fmla="*/ 138716 h 407161"/>
                <a:gd name="connsiteX388" fmla="*/ 151220 w 237740"/>
                <a:gd name="connsiteY388" fmla="*/ 142047 h 407161"/>
                <a:gd name="connsiteX389" fmla="*/ 153903 w 237740"/>
                <a:gd name="connsiteY389" fmla="*/ 144823 h 407161"/>
                <a:gd name="connsiteX390" fmla="*/ 154656 w 237740"/>
                <a:gd name="connsiteY390" fmla="*/ 146343 h 407161"/>
                <a:gd name="connsiteX391" fmla="*/ 155648 w 237740"/>
                <a:gd name="connsiteY391" fmla="*/ 149793 h 407161"/>
                <a:gd name="connsiteX392" fmla="*/ 155899 w 237740"/>
                <a:gd name="connsiteY392" fmla="*/ 153018 h 407161"/>
                <a:gd name="connsiteX393" fmla="*/ 155648 w 237740"/>
                <a:gd name="connsiteY393" fmla="*/ 151749 h 407161"/>
                <a:gd name="connsiteX394" fmla="*/ 154842 w 237740"/>
                <a:gd name="connsiteY394" fmla="*/ 152304 h 407161"/>
                <a:gd name="connsiteX395" fmla="*/ 153335 w 237740"/>
                <a:gd name="connsiteY395" fmla="*/ 152502 h 407161"/>
                <a:gd name="connsiteX396" fmla="*/ 153586 w 237740"/>
                <a:gd name="connsiteY396" fmla="*/ 153573 h 407161"/>
                <a:gd name="connsiteX397" fmla="*/ 155819 w 237740"/>
                <a:gd name="connsiteY397" fmla="*/ 154789 h 407161"/>
                <a:gd name="connsiteX398" fmla="*/ 157551 w 237740"/>
                <a:gd name="connsiteY398" fmla="*/ 154538 h 407161"/>
                <a:gd name="connsiteX399" fmla="*/ 158820 w 237740"/>
                <a:gd name="connsiteY399" fmla="*/ 154591 h 407161"/>
                <a:gd name="connsiteX400" fmla="*/ 160406 w 237740"/>
                <a:gd name="connsiteY400" fmla="*/ 155436 h 407161"/>
                <a:gd name="connsiteX401" fmla="*/ 163366 w 237740"/>
                <a:gd name="connsiteY401" fmla="*/ 158410 h 407161"/>
                <a:gd name="connsiteX402" fmla="*/ 165455 w 237740"/>
                <a:gd name="connsiteY402" fmla="*/ 161926 h 407161"/>
                <a:gd name="connsiteX403" fmla="*/ 167451 w 237740"/>
                <a:gd name="connsiteY403" fmla="*/ 166473 h 407161"/>
                <a:gd name="connsiteX404" fmla="*/ 167953 w 237740"/>
                <a:gd name="connsiteY404" fmla="*/ 167967 h 407161"/>
                <a:gd name="connsiteX405" fmla="*/ 168138 w 237740"/>
                <a:gd name="connsiteY405" fmla="*/ 169473 h 407161"/>
                <a:gd name="connsiteX406" fmla="*/ 168059 w 237740"/>
                <a:gd name="connsiteY406" fmla="*/ 170822 h 407161"/>
                <a:gd name="connsiteX407" fmla="*/ 167715 w 237740"/>
                <a:gd name="connsiteY407" fmla="*/ 171879 h 407161"/>
                <a:gd name="connsiteX408" fmla="*/ 167755 w 237740"/>
                <a:gd name="connsiteY408" fmla="*/ 173148 h 407161"/>
                <a:gd name="connsiteX409" fmla="*/ 168773 w 237740"/>
                <a:gd name="connsiteY409" fmla="*/ 176664 h 407161"/>
                <a:gd name="connsiteX410" fmla="*/ 170213 w 237740"/>
                <a:gd name="connsiteY410" fmla="*/ 183021 h 407161"/>
                <a:gd name="connsiteX411" fmla="*/ 170332 w 237740"/>
                <a:gd name="connsiteY411" fmla="*/ 185691 h 407161"/>
                <a:gd name="connsiteX412" fmla="*/ 169552 w 237740"/>
                <a:gd name="connsiteY412" fmla="*/ 188295 h 407161"/>
                <a:gd name="connsiteX413" fmla="*/ 169103 w 237740"/>
                <a:gd name="connsiteY413" fmla="*/ 191097 h 407161"/>
                <a:gd name="connsiteX414" fmla="*/ 169090 w 237740"/>
                <a:gd name="connsiteY414" fmla="*/ 193846 h 407161"/>
                <a:gd name="connsiteX415" fmla="*/ 169513 w 237740"/>
                <a:gd name="connsiteY415" fmla="*/ 196781 h 407161"/>
                <a:gd name="connsiteX416" fmla="*/ 170623 w 237740"/>
                <a:gd name="connsiteY416" fmla="*/ 200534 h 407161"/>
                <a:gd name="connsiteX417" fmla="*/ 171337 w 237740"/>
                <a:gd name="connsiteY417" fmla="*/ 204156 h 407161"/>
                <a:gd name="connsiteX418" fmla="*/ 171072 w 237740"/>
                <a:gd name="connsiteY418" fmla="*/ 205398 h 407161"/>
                <a:gd name="connsiteX419" fmla="*/ 169605 w 237740"/>
                <a:gd name="connsiteY419" fmla="*/ 207976 h 407161"/>
                <a:gd name="connsiteX420" fmla="*/ 163446 w 237740"/>
                <a:gd name="connsiteY420" fmla="*/ 212721 h 407161"/>
                <a:gd name="connsiteX421" fmla="*/ 162851 w 237740"/>
                <a:gd name="connsiteY421" fmla="*/ 214703 h 407161"/>
                <a:gd name="connsiteX422" fmla="*/ 163235 w 237740"/>
                <a:gd name="connsiteY422" fmla="*/ 217902 h 407161"/>
                <a:gd name="connsiteX423" fmla="*/ 163195 w 237740"/>
                <a:gd name="connsiteY423" fmla="*/ 220863 h 407161"/>
                <a:gd name="connsiteX424" fmla="*/ 162600 w 237740"/>
                <a:gd name="connsiteY424" fmla="*/ 223400 h 407161"/>
                <a:gd name="connsiteX425" fmla="*/ 161701 w 237740"/>
                <a:gd name="connsiteY425" fmla="*/ 225700 h 407161"/>
                <a:gd name="connsiteX426" fmla="*/ 158687 w 237740"/>
                <a:gd name="connsiteY426" fmla="*/ 230696 h 407161"/>
                <a:gd name="connsiteX427" fmla="*/ 156904 w 237740"/>
                <a:gd name="connsiteY427" fmla="*/ 231992 h 407161"/>
                <a:gd name="connsiteX428" fmla="*/ 154670 w 237740"/>
                <a:gd name="connsiteY428" fmla="*/ 232639 h 407161"/>
                <a:gd name="connsiteX429" fmla="*/ 151220 w 237740"/>
                <a:gd name="connsiteY429" fmla="*/ 235124 h 407161"/>
                <a:gd name="connsiteX430" fmla="*/ 143382 w 237740"/>
                <a:gd name="connsiteY430" fmla="*/ 238376 h 407161"/>
                <a:gd name="connsiteX431" fmla="*/ 142999 w 237740"/>
                <a:gd name="connsiteY431" fmla="*/ 239142 h 407161"/>
                <a:gd name="connsiteX432" fmla="*/ 141717 w 237740"/>
                <a:gd name="connsiteY432" fmla="*/ 243583 h 407161"/>
                <a:gd name="connsiteX433" fmla="*/ 140884 w 237740"/>
                <a:gd name="connsiteY433" fmla="*/ 244059 h 407161"/>
                <a:gd name="connsiteX434" fmla="*/ 139695 w 237740"/>
                <a:gd name="connsiteY434" fmla="*/ 244072 h 407161"/>
                <a:gd name="connsiteX435" fmla="*/ 136562 w 237740"/>
                <a:gd name="connsiteY435" fmla="*/ 243478 h 407161"/>
                <a:gd name="connsiteX436" fmla="*/ 133244 w 237740"/>
                <a:gd name="connsiteY436" fmla="*/ 241654 h 407161"/>
                <a:gd name="connsiteX437" fmla="*/ 132399 w 237740"/>
                <a:gd name="connsiteY437" fmla="*/ 239988 h 407161"/>
                <a:gd name="connsiteX438" fmla="*/ 131698 w 237740"/>
                <a:gd name="connsiteY438" fmla="*/ 238138 h 407161"/>
                <a:gd name="connsiteX439" fmla="*/ 130270 w 237740"/>
                <a:gd name="connsiteY439" fmla="*/ 236208 h 407161"/>
                <a:gd name="connsiteX440" fmla="*/ 126887 w 237740"/>
                <a:gd name="connsiteY440" fmla="*/ 233591 h 407161"/>
                <a:gd name="connsiteX441" fmla="*/ 126741 w 237740"/>
                <a:gd name="connsiteY441" fmla="*/ 232031 h 407161"/>
                <a:gd name="connsiteX442" fmla="*/ 127732 w 237740"/>
                <a:gd name="connsiteY442" fmla="*/ 231225 h 407161"/>
                <a:gd name="connsiteX443" fmla="*/ 128962 w 237740"/>
                <a:gd name="connsiteY443" fmla="*/ 230657 h 407161"/>
                <a:gd name="connsiteX444" fmla="*/ 130614 w 237740"/>
                <a:gd name="connsiteY444" fmla="*/ 228833 h 407161"/>
                <a:gd name="connsiteX445" fmla="*/ 132901 w 237740"/>
                <a:gd name="connsiteY445" fmla="*/ 224392 h 407161"/>
                <a:gd name="connsiteX446" fmla="*/ 132346 w 237740"/>
                <a:gd name="connsiteY446" fmla="*/ 223017 h 407161"/>
                <a:gd name="connsiteX447" fmla="*/ 131434 w 237740"/>
                <a:gd name="connsiteY447" fmla="*/ 221960 h 407161"/>
                <a:gd name="connsiteX448" fmla="*/ 128870 w 237740"/>
                <a:gd name="connsiteY448" fmla="*/ 222673 h 407161"/>
                <a:gd name="connsiteX449" fmla="*/ 124468 w 237740"/>
                <a:gd name="connsiteY449" fmla="*/ 225079 h 407161"/>
                <a:gd name="connsiteX450" fmla="*/ 122115 w 237740"/>
                <a:gd name="connsiteY450" fmla="*/ 225991 h 407161"/>
                <a:gd name="connsiteX451" fmla="*/ 121626 w 237740"/>
                <a:gd name="connsiteY451" fmla="*/ 231278 h 407161"/>
                <a:gd name="connsiteX452" fmla="*/ 125539 w 237740"/>
                <a:gd name="connsiteY452" fmla="*/ 238402 h 407161"/>
                <a:gd name="connsiteX453" fmla="*/ 127032 w 237740"/>
                <a:gd name="connsiteY453" fmla="*/ 244416 h 407161"/>
                <a:gd name="connsiteX454" fmla="*/ 125882 w 237740"/>
                <a:gd name="connsiteY454" fmla="*/ 249306 h 407161"/>
                <a:gd name="connsiteX455" fmla="*/ 123939 w 237740"/>
                <a:gd name="connsiteY455" fmla="*/ 255360 h 407161"/>
                <a:gd name="connsiteX456" fmla="*/ 122591 w 237740"/>
                <a:gd name="connsiteY456" fmla="*/ 257488 h 407161"/>
                <a:gd name="connsiteX457" fmla="*/ 120926 w 237740"/>
                <a:gd name="connsiteY457" fmla="*/ 259338 h 407161"/>
                <a:gd name="connsiteX458" fmla="*/ 120172 w 237740"/>
                <a:gd name="connsiteY458" fmla="*/ 262405 h 407161"/>
                <a:gd name="connsiteX459" fmla="*/ 120305 w 237740"/>
                <a:gd name="connsiteY459" fmla="*/ 266040 h 407161"/>
                <a:gd name="connsiteX460" fmla="*/ 122115 w 237740"/>
                <a:gd name="connsiteY460" fmla="*/ 269384 h 407161"/>
                <a:gd name="connsiteX461" fmla="*/ 125142 w 237740"/>
                <a:gd name="connsiteY461" fmla="*/ 272450 h 407161"/>
                <a:gd name="connsiteX462" fmla="*/ 124336 w 237740"/>
                <a:gd name="connsiteY462" fmla="*/ 274895 h 407161"/>
                <a:gd name="connsiteX463" fmla="*/ 122604 w 237740"/>
                <a:gd name="connsiteY463" fmla="*/ 277063 h 407161"/>
                <a:gd name="connsiteX464" fmla="*/ 120767 w 237740"/>
                <a:gd name="connsiteY464" fmla="*/ 278715 h 407161"/>
                <a:gd name="connsiteX465" fmla="*/ 118639 w 237740"/>
                <a:gd name="connsiteY465" fmla="*/ 280050 h 407161"/>
                <a:gd name="connsiteX466" fmla="*/ 116617 w 237740"/>
                <a:gd name="connsiteY466" fmla="*/ 279627 h 407161"/>
                <a:gd name="connsiteX467" fmla="*/ 110061 w 237740"/>
                <a:gd name="connsiteY467" fmla="*/ 279402 h 407161"/>
                <a:gd name="connsiteX468" fmla="*/ 108369 w 237740"/>
                <a:gd name="connsiteY468" fmla="*/ 278675 h 407161"/>
                <a:gd name="connsiteX469" fmla="*/ 107034 w 237740"/>
                <a:gd name="connsiteY469" fmla="*/ 277499 h 407161"/>
                <a:gd name="connsiteX470" fmla="*/ 107074 w 237740"/>
                <a:gd name="connsiteY470" fmla="*/ 275556 h 407161"/>
                <a:gd name="connsiteX471" fmla="*/ 106241 w 237740"/>
                <a:gd name="connsiteY471" fmla="*/ 273772 h 407161"/>
                <a:gd name="connsiteX472" fmla="*/ 104946 w 237740"/>
                <a:gd name="connsiteY472" fmla="*/ 273217 h 407161"/>
                <a:gd name="connsiteX473" fmla="*/ 103783 w 237740"/>
                <a:gd name="connsiteY473" fmla="*/ 273045 h 407161"/>
                <a:gd name="connsiteX474" fmla="*/ 97954 w 237740"/>
                <a:gd name="connsiteY474" fmla="*/ 275450 h 407161"/>
                <a:gd name="connsiteX475" fmla="*/ 88371 w 237740"/>
                <a:gd name="connsiteY475" fmla="*/ 276468 h 407161"/>
                <a:gd name="connsiteX476" fmla="*/ 86164 w 237740"/>
                <a:gd name="connsiteY476" fmla="*/ 277909 h 407161"/>
                <a:gd name="connsiteX477" fmla="*/ 83758 w 237740"/>
                <a:gd name="connsiteY477" fmla="*/ 279019 h 407161"/>
                <a:gd name="connsiteX478" fmla="*/ 78670 w 237740"/>
                <a:gd name="connsiteY478" fmla="*/ 279944 h 407161"/>
                <a:gd name="connsiteX479" fmla="*/ 75974 w 237740"/>
                <a:gd name="connsiteY479" fmla="*/ 280301 h 407161"/>
                <a:gd name="connsiteX480" fmla="*/ 73131 w 237740"/>
                <a:gd name="connsiteY480" fmla="*/ 280288 h 407161"/>
                <a:gd name="connsiteX481" fmla="*/ 70026 w 237740"/>
                <a:gd name="connsiteY481" fmla="*/ 279825 h 407161"/>
                <a:gd name="connsiteX482" fmla="*/ 67356 w 237740"/>
                <a:gd name="connsiteY482" fmla="*/ 280222 h 407161"/>
                <a:gd name="connsiteX483" fmla="*/ 66259 w 237740"/>
                <a:gd name="connsiteY483" fmla="*/ 280949 h 407161"/>
                <a:gd name="connsiteX484" fmla="*/ 65029 w 237740"/>
                <a:gd name="connsiteY484" fmla="*/ 281332 h 407161"/>
                <a:gd name="connsiteX485" fmla="*/ 61302 w 237740"/>
                <a:gd name="connsiteY485" fmla="*/ 278530 h 407161"/>
                <a:gd name="connsiteX486" fmla="*/ 58685 w 237740"/>
                <a:gd name="connsiteY486" fmla="*/ 278464 h 407161"/>
                <a:gd name="connsiteX487" fmla="*/ 53755 w 237740"/>
                <a:gd name="connsiteY487" fmla="*/ 279825 h 407161"/>
                <a:gd name="connsiteX488" fmla="*/ 50345 w 237740"/>
                <a:gd name="connsiteY488" fmla="*/ 281610 h 407161"/>
                <a:gd name="connsiteX489" fmla="*/ 49552 w 237740"/>
                <a:gd name="connsiteY489" fmla="*/ 282495 h 407161"/>
                <a:gd name="connsiteX490" fmla="*/ 49023 w 237740"/>
                <a:gd name="connsiteY490" fmla="*/ 285694 h 407161"/>
                <a:gd name="connsiteX491" fmla="*/ 45970 w 237740"/>
                <a:gd name="connsiteY491" fmla="*/ 290003 h 407161"/>
                <a:gd name="connsiteX492" fmla="*/ 43895 w 237740"/>
                <a:gd name="connsiteY492" fmla="*/ 293836 h 407161"/>
                <a:gd name="connsiteX493" fmla="*/ 42150 w 237740"/>
                <a:gd name="connsiteY493" fmla="*/ 295435 h 407161"/>
                <a:gd name="connsiteX494" fmla="*/ 40722 w 237740"/>
                <a:gd name="connsiteY494" fmla="*/ 297338 h 407161"/>
                <a:gd name="connsiteX495" fmla="*/ 39375 w 237740"/>
                <a:gd name="connsiteY495" fmla="*/ 299929 h 407161"/>
                <a:gd name="connsiteX496" fmla="*/ 37801 w 237740"/>
                <a:gd name="connsiteY496" fmla="*/ 302295 h 407161"/>
                <a:gd name="connsiteX497" fmla="*/ 35608 w 237740"/>
                <a:gd name="connsiteY497" fmla="*/ 303987 h 407161"/>
                <a:gd name="connsiteX498" fmla="*/ 33228 w 237740"/>
                <a:gd name="connsiteY498" fmla="*/ 305454 h 407161"/>
                <a:gd name="connsiteX499" fmla="*/ 31775 w 237740"/>
                <a:gd name="connsiteY499" fmla="*/ 307317 h 407161"/>
                <a:gd name="connsiteX500" fmla="*/ 30743 w 237740"/>
                <a:gd name="connsiteY500" fmla="*/ 309604 h 407161"/>
                <a:gd name="connsiteX501" fmla="*/ 29540 w 237740"/>
                <a:gd name="connsiteY501" fmla="*/ 311217 h 407161"/>
                <a:gd name="connsiteX502" fmla="*/ 27584 w 237740"/>
                <a:gd name="connsiteY502" fmla="*/ 311785 h 407161"/>
                <a:gd name="connsiteX503" fmla="*/ 24373 w 237740"/>
                <a:gd name="connsiteY503" fmla="*/ 311388 h 407161"/>
                <a:gd name="connsiteX504" fmla="*/ 21518 w 237740"/>
                <a:gd name="connsiteY504" fmla="*/ 311811 h 407161"/>
                <a:gd name="connsiteX505" fmla="*/ 20764 w 237740"/>
                <a:gd name="connsiteY505" fmla="*/ 313027 h 407161"/>
                <a:gd name="connsiteX506" fmla="*/ 20209 w 237740"/>
                <a:gd name="connsiteY506" fmla="*/ 314455 h 407161"/>
                <a:gd name="connsiteX507" fmla="*/ 20275 w 237740"/>
                <a:gd name="connsiteY507" fmla="*/ 315526 h 407161"/>
                <a:gd name="connsiteX508" fmla="*/ 24148 w 237740"/>
                <a:gd name="connsiteY508" fmla="*/ 323654 h 407161"/>
                <a:gd name="connsiteX509" fmla="*/ 25628 w 237740"/>
                <a:gd name="connsiteY509" fmla="*/ 322755 h 407161"/>
                <a:gd name="connsiteX510" fmla="*/ 27267 w 237740"/>
                <a:gd name="connsiteY510" fmla="*/ 322372 h 407161"/>
                <a:gd name="connsiteX511" fmla="*/ 29620 w 237740"/>
                <a:gd name="connsiteY511" fmla="*/ 323654 h 407161"/>
                <a:gd name="connsiteX512" fmla="*/ 31867 w 237740"/>
                <a:gd name="connsiteY512" fmla="*/ 324434 h 407161"/>
                <a:gd name="connsiteX513" fmla="*/ 33810 w 237740"/>
                <a:gd name="connsiteY513" fmla="*/ 323945 h 407161"/>
                <a:gd name="connsiteX514" fmla="*/ 35396 w 237740"/>
                <a:gd name="connsiteY514" fmla="*/ 322848 h 407161"/>
                <a:gd name="connsiteX515" fmla="*/ 36836 w 237740"/>
                <a:gd name="connsiteY515" fmla="*/ 322399 h 407161"/>
                <a:gd name="connsiteX516" fmla="*/ 42718 w 237740"/>
                <a:gd name="connsiteY516" fmla="*/ 321473 h 407161"/>
                <a:gd name="connsiteX517" fmla="*/ 43326 w 237740"/>
                <a:gd name="connsiteY517" fmla="*/ 321672 h 407161"/>
                <a:gd name="connsiteX518" fmla="*/ 53160 w 237740"/>
                <a:gd name="connsiteY518" fmla="*/ 327064 h 407161"/>
                <a:gd name="connsiteX519" fmla="*/ 54680 w 237740"/>
                <a:gd name="connsiteY519" fmla="*/ 327540 h 407161"/>
                <a:gd name="connsiteX520" fmla="*/ 53808 w 237740"/>
                <a:gd name="connsiteY520" fmla="*/ 324553 h 407161"/>
                <a:gd name="connsiteX521" fmla="*/ 53834 w 237740"/>
                <a:gd name="connsiteY521" fmla="*/ 322068 h 407161"/>
                <a:gd name="connsiteX522" fmla="*/ 52499 w 237740"/>
                <a:gd name="connsiteY522" fmla="*/ 316530 h 407161"/>
                <a:gd name="connsiteX523" fmla="*/ 53147 w 237740"/>
                <a:gd name="connsiteY523" fmla="*/ 313741 h 407161"/>
                <a:gd name="connsiteX524" fmla="*/ 55394 w 237740"/>
                <a:gd name="connsiteY524" fmla="*/ 312935 h 407161"/>
                <a:gd name="connsiteX525" fmla="*/ 58817 w 237740"/>
                <a:gd name="connsiteY525" fmla="*/ 314825 h 407161"/>
                <a:gd name="connsiteX526" fmla="*/ 62161 w 237740"/>
                <a:gd name="connsiteY526" fmla="*/ 315988 h 407161"/>
                <a:gd name="connsiteX527" fmla="*/ 64844 w 237740"/>
                <a:gd name="connsiteY527" fmla="*/ 315724 h 407161"/>
                <a:gd name="connsiteX528" fmla="*/ 69761 w 237740"/>
                <a:gd name="connsiteY528" fmla="*/ 313609 h 407161"/>
                <a:gd name="connsiteX529" fmla="*/ 72986 w 237740"/>
                <a:gd name="connsiteY529" fmla="*/ 314376 h 407161"/>
                <a:gd name="connsiteX530" fmla="*/ 74096 w 237740"/>
                <a:gd name="connsiteY530" fmla="*/ 313199 h 407161"/>
                <a:gd name="connsiteX531" fmla="*/ 76594 w 237740"/>
                <a:gd name="connsiteY531" fmla="*/ 312023 h 407161"/>
                <a:gd name="connsiteX532" fmla="*/ 78630 w 237740"/>
                <a:gd name="connsiteY532" fmla="*/ 310662 h 407161"/>
                <a:gd name="connsiteX533" fmla="*/ 79344 w 237740"/>
                <a:gd name="connsiteY533" fmla="*/ 310754 h 407161"/>
                <a:gd name="connsiteX534" fmla="*/ 81406 w 237740"/>
                <a:gd name="connsiteY534" fmla="*/ 309776 h 407161"/>
                <a:gd name="connsiteX535" fmla="*/ 83507 w 237740"/>
                <a:gd name="connsiteY535" fmla="*/ 309168 h 407161"/>
                <a:gd name="connsiteX536" fmla="*/ 88080 w 237740"/>
                <a:gd name="connsiteY536" fmla="*/ 308917 h 407161"/>
                <a:gd name="connsiteX537" fmla="*/ 89865 w 237740"/>
                <a:gd name="connsiteY537" fmla="*/ 307992 h 407161"/>
                <a:gd name="connsiteX538" fmla="*/ 91609 w 237740"/>
                <a:gd name="connsiteY538" fmla="*/ 306115 h 407161"/>
                <a:gd name="connsiteX539" fmla="*/ 93552 w 237740"/>
                <a:gd name="connsiteY539" fmla="*/ 303128 h 407161"/>
                <a:gd name="connsiteX540" fmla="*/ 94266 w 237740"/>
                <a:gd name="connsiteY540" fmla="*/ 302665 h 407161"/>
                <a:gd name="connsiteX541" fmla="*/ 96883 w 237740"/>
                <a:gd name="connsiteY541" fmla="*/ 302387 h 407161"/>
                <a:gd name="connsiteX542" fmla="*/ 99104 w 237740"/>
                <a:gd name="connsiteY542" fmla="*/ 301502 h 407161"/>
                <a:gd name="connsiteX543" fmla="*/ 101549 w 237740"/>
                <a:gd name="connsiteY543" fmla="*/ 301052 h 407161"/>
                <a:gd name="connsiteX544" fmla="*/ 105289 w 237740"/>
                <a:gd name="connsiteY544" fmla="*/ 301211 h 407161"/>
                <a:gd name="connsiteX545" fmla="*/ 106558 w 237740"/>
                <a:gd name="connsiteY545" fmla="*/ 301727 h 407161"/>
                <a:gd name="connsiteX546" fmla="*/ 110973 w 237740"/>
                <a:gd name="connsiteY546" fmla="*/ 304159 h 407161"/>
                <a:gd name="connsiteX547" fmla="*/ 113974 w 237740"/>
                <a:gd name="connsiteY547" fmla="*/ 305031 h 407161"/>
                <a:gd name="connsiteX548" fmla="*/ 117410 w 237740"/>
                <a:gd name="connsiteY548" fmla="*/ 304410 h 407161"/>
                <a:gd name="connsiteX549" fmla="*/ 121097 w 237740"/>
                <a:gd name="connsiteY549" fmla="*/ 304370 h 407161"/>
                <a:gd name="connsiteX550" fmla="*/ 122961 w 237740"/>
                <a:gd name="connsiteY550" fmla="*/ 305414 h 407161"/>
                <a:gd name="connsiteX551" fmla="*/ 123688 w 237740"/>
                <a:gd name="connsiteY551" fmla="*/ 307423 h 407161"/>
                <a:gd name="connsiteX552" fmla="*/ 123596 w 237740"/>
                <a:gd name="connsiteY552" fmla="*/ 308745 h 407161"/>
                <a:gd name="connsiteX553" fmla="*/ 122789 w 237740"/>
                <a:gd name="connsiteY553" fmla="*/ 311124 h 407161"/>
                <a:gd name="connsiteX554" fmla="*/ 122181 w 237740"/>
                <a:gd name="connsiteY554" fmla="*/ 312142 h 407161"/>
                <a:gd name="connsiteX555" fmla="*/ 119776 w 237740"/>
                <a:gd name="connsiteY555" fmla="*/ 313966 h 407161"/>
                <a:gd name="connsiteX556" fmla="*/ 119353 w 237740"/>
                <a:gd name="connsiteY556" fmla="*/ 314772 h 407161"/>
                <a:gd name="connsiteX557" fmla="*/ 121401 w 237740"/>
                <a:gd name="connsiteY557" fmla="*/ 317786 h 407161"/>
                <a:gd name="connsiteX558" fmla="*/ 123239 w 237740"/>
                <a:gd name="connsiteY558" fmla="*/ 322769 h 407161"/>
                <a:gd name="connsiteX559" fmla="*/ 125605 w 237740"/>
                <a:gd name="connsiteY559" fmla="*/ 325862 h 407161"/>
                <a:gd name="connsiteX560" fmla="*/ 128566 w 237740"/>
                <a:gd name="connsiteY560" fmla="*/ 328465 h 407161"/>
                <a:gd name="connsiteX561" fmla="*/ 131658 w 237740"/>
                <a:gd name="connsiteY561" fmla="*/ 330858 h 407161"/>
                <a:gd name="connsiteX562" fmla="*/ 133839 w 237740"/>
                <a:gd name="connsiteY562" fmla="*/ 333501 h 407161"/>
                <a:gd name="connsiteX563" fmla="*/ 136073 w 237740"/>
                <a:gd name="connsiteY563" fmla="*/ 335629 h 407161"/>
                <a:gd name="connsiteX564" fmla="*/ 142563 w 237740"/>
                <a:gd name="connsiteY564" fmla="*/ 337506 h 407161"/>
                <a:gd name="connsiteX565" fmla="*/ 146951 w 237740"/>
                <a:gd name="connsiteY565" fmla="*/ 335391 h 407161"/>
                <a:gd name="connsiteX566" fmla="*/ 148193 w 237740"/>
                <a:gd name="connsiteY566" fmla="*/ 329258 h 407161"/>
                <a:gd name="connsiteX567" fmla="*/ 149158 w 237740"/>
                <a:gd name="connsiteY567" fmla="*/ 320271 h 407161"/>
                <a:gd name="connsiteX568" fmla="*/ 149673 w 237740"/>
                <a:gd name="connsiteY568" fmla="*/ 317944 h 407161"/>
                <a:gd name="connsiteX569" fmla="*/ 153797 w 237740"/>
                <a:gd name="connsiteY569" fmla="*/ 315645 h 407161"/>
                <a:gd name="connsiteX570" fmla="*/ 159164 w 237740"/>
                <a:gd name="connsiteY570" fmla="*/ 314468 h 407161"/>
                <a:gd name="connsiteX571" fmla="*/ 160327 w 237740"/>
                <a:gd name="connsiteY571" fmla="*/ 313768 h 407161"/>
                <a:gd name="connsiteX572" fmla="*/ 160314 w 237740"/>
                <a:gd name="connsiteY572" fmla="*/ 312168 h 407161"/>
                <a:gd name="connsiteX573" fmla="*/ 159666 w 237740"/>
                <a:gd name="connsiteY573" fmla="*/ 310662 h 407161"/>
                <a:gd name="connsiteX574" fmla="*/ 158397 w 237740"/>
                <a:gd name="connsiteY574" fmla="*/ 309789 h 407161"/>
                <a:gd name="connsiteX575" fmla="*/ 151603 w 237740"/>
                <a:gd name="connsiteY575" fmla="*/ 306234 h 407161"/>
                <a:gd name="connsiteX576" fmla="*/ 148590 w 237740"/>
                <a:gd name="connsiteY576" fmla="*/ 303683 h 407161"/>
                <a:gd name="connsiteX577" fmla="*/ 148299 w 237740"/>
                <a:gd name="connsiteY577" fmla="*/ 300511 h 407161"/>
                <a:gd name="connsiteX578" fmla="*/ 148629 w 237740"/>
                <a:gd name="connsiteY578" fmla="*/ 294959 h 407161"/>
                <a:gd name="connsiteX579" fmla="*/ 149422 w 237740"/>
                <a:gd name="connsiteY579" fmla="*/ 293849 h 407161"/>
                <a:gd name="connsiteX580" fmla="*/ 150519 w 237740"/>
                <a:gd name="connsiteY580" fmla="*/ 293069 h 407161"/>
                <a:gd name="connsiteX581" fmla="*/ 151524 w 237740"/>
                <a:gd name="connsiteY581" fmla="*/ 292805 h 407161"/>
                <a:gd name="connsiteX582" fmla="*/ 152872 w 237740"/>
                <a:gd name="connsiteY582" fmla="*/ 293492 h 407161"/>
                <a:gd name="connsiteX583" fmla="*/ 152515 w 237740"/>
                <a:gd name="connsiteY583" fmla="*/ 295118 h 407161"/>
                <a:gd name="connsiteX584" fmla="*/ 153388 w 237740"/>
                <a:gd name="connsiteY584" fmla="*/ 297008 h 407161"/>
                <a:gd name="connsiteX585" fmla="*/ 155331 w 237740"/>
                <a:gd name="connsiteY585" fmla="*/ 300048 h 407161"/>
                <a:gd name="connsiteX586" fmla="*/ 155886 w 237740"/>
                <a:gd name="connsiteY586" fmla="*/ 302123 h 407161"/>
                <a:gd name="connsiteX587" fmla="*/ 157155 w 237740"/>
                <a:gd name="connsiteY587" fmla="*/ 302810 h 407161"/>
                <a:gd name="connsiteX588" fmla="*/ 157736 w 237740"/>
                <a:gd name="connsiteY588" fmla="*/ 302454 h 407161"/>
                <a:gd name="connsiteX589" fmla="*/ 156401 w 237740"/>
                <a:gd name="connsiteY589" fmla="*/ 299784 h 407161"/>
                <a:gd name="connsiteX590" fmla="*/ 156837 w 237740"/>
                <a:gd name="connsiteY590" fmla="*/ 299215 h 407161"/>
                <a:gd name="connsiteX591" fmla="*/ 158093 w 237740"/>
                <a:gd name="connsiteY591" fmla="*/ 299810 h 407161"/>
                <a:gd name="connsiteX592" fmla="*/ 159282 w 237740"/>
                <a:gd name="connsiteY592" fmla="*/ 301185 h 407161"/>
                <a:gd name="connsiteX593" fmla="*/ 160882 w 237740"/>
                <a:gd name="connsiteY593" fmla="*/ 301383 h 407161"/>
                <a:gd name="connsiteX594" fmla="*/ 163670 w 237740"/>
                <a:gd name="connsiteY594" fmla="*/ 300934 h 407161"/>
                <a:gd name="connsiteX595" fmla="*/ 164926 w 237740"/>
                <a:gd name="connsiteY595" fmla="*/ 301000 h 407161"/>
                <a:gd name="connsiteX596" fmla="*/ 165944 w 237740"/>
                <a:gd name="connsiteY596" fmla="*/ 302282 h 407161"/>
                <a:gd name="connsiteX597" fmla="*/ 166050 w 237740"/>
                <a:gd name="connsiteY597" fmla="*/ 302969 h 407161"/>
                <a:gd name="connsiteX598" fmla="*/ 162058 w 237740"/>
                <a:gd name="connsiteY598" fmla="*/ 305309 h 407161"/>
                <a:gd name="connsiteX599" fmla="*/ 162151 w 237740"/>
                <a:gd name="connsiteY599" fmla="*/ 306405 h 407161"/>
                <a:gd name="connsiteX600" fmla="*/ 167557 w 237740"/>
                <a:gd name="connsiteY600" fmla="*/ 304886 h 407161"/>
                <a:gd name="connsiteX601" fmla="*/ 172526 w 237740"/>
                <a:gd name="connsiteY601" fmla="*/ 304092 h 407161"/>
                <a:gd name="connsiteX602" fmla="*/ 177562 w 237740"/>
                <a:gd name="connsiteY602" fmla="*/ 304568 h 407161"/>
                <a:gd name="connsiteX603" fmla="*/ 180245 w 237740"/>
                <a:gd name="connsiteY603" fmla="*/ 304476 h 407161"/>
                <a:gd name="connsiteX604" fmla="*/ 183074 w 237740"/>
                <a:gd name="connsiteY604" fmla="*/ 304753 h 407161"/>
                <a:gd name="connsiteX605" fmla="*/ 188559 w 237740"/>
                <a:gd name="connsiteY605" fmla="*/ 306022 h 407161"/>
                <a:gd name="connsiteX606" fmla="*/ 188427 w 237740"/>
                <a:gd name="connsiteY606" fmla="*/ 302136 h 407161"/>
                <a:gd name="connsiteX607" fmla="*/ 189286 w 237740"/>
                <a:gd name="connsiteY607" fmla="*/ 298858 h 407161"/>
                <a:gd name="connsiteX608" fmla="*/ 190462 w 237740"/>
                <a:gd name="connsiteY608" fmla="*/ 296929 h 407161"/>
                <a:gd name="connsiteX609" fmla="*/ 191388 w 237740"/>
                <a:gd name="connsiteY609" fmla="*/ 294867 h 407161"/>
                <a:gd name="connsiteX610" fmla="*/ 191335 w 237740"/>
                <a:gd name="connsiteY610" fmla="*/ 293241 h 407161"/>
                <a:gd name="connsiteX611" fmla="*/ 191757 w 237740"/>
                <a:gd name="connsiteY611" fmla="*/ 292025 h 407161"/>
                <a:gd name="connsiteX612" fmla="*/ 194653 w 237740"/>
                <a:gd name="connsiteY612" fmla="*/ 290954 h 407161"/>
                <a:gd name="connsiteX613" fmla="*/ 197388 w 237740"/>
                <a:gd name="connsiteY613" fmla="*/ 291761 h 407161"/>
                <a:gd name="connsiteX614" fmla="*/ 200191 w 237740"/>
                <a:gd name="connsiteY614" fmla="*/ 293783 h 407161"/>
                <a:gd name="connsiteX615" fmla="*/ 198433 w 237740"/>
                <a:gd name="connsiteY615" fmla="*/ 295224 h 407161"/>
                <a:gd name="connsiteX616" fmla="*/ 199675 w 237740"/>
                <a:gd name="connsiteY616" fmla="*/ 298052 h 407161"/>
                <a:gd name="connsiteX617" fmla="*/ 200785 w 237740"/>
                <a:gd name="connsiteY617" fmla="*/ 303088 h 407161"/>
                <a:gd name="connsiteX618" fmla="*/ 202173 w 237740"/>
                <a:gd name="connsiteY618" fmla="*/ 304463 h 407161"/>
                <a:gd name="connsiteX619" fmla="*/ 203561 w 237740"/>
                <a:gd name="connsiteY619" fmla="*/ 305375 h 407161"/>
                <a:gd name="connsiteX620" fmla="*/ 204843 w 237740"/>
                <a:gd name="connsiteY620" fmla="*/ 305110 h 407161"/>
                <a:gd name="connsiteX621" fmla="*/ 206019 w 237740"/>
                <a:gd name="connsiteY621" fmla="*/ 303114 h 407161"/>
                <a:gd name="connsiteX622" fmla="*/ 206337 w 237740"/>
                <a:gd name="connsiteY622" fmla="*/ 302044 h 407161"/>
                <a:gd name="connsiteX623" fmla="*/ 206746 w 237740"/>
                <a:gd name="connsiteY623" fmla="*/ 299096 h 407161"/>
                <a:gd name="connsiteX624" fmla="*/ 206165 w 237740"/>
                <a:gd name="connsiteY624" fmla="*/ 295739 h 407161"/>
                <a:gd name="connsiteX625" fmla="*/ 204301 w 237740"/>
                <a:gd name="connsiteY625" fmla="*/ 291721 h 407161"/>
                <a:gd name="connsiteX626" fmla="*/ 204023 w 237740"/>
                <a:gd name="connsiteY626" fmla="*/ 290069 h 407161"/>
                <a:gd name="connsiteX627" fmla="*/ 204010 w 237740"/>
                <a:gd name="connsiteY627" fmla="*/ 288470 h 407161"/>
                <a:gd name="connsiteX628" fmla="*/ 205213 w 237740"/>
                <a:gd name="connsiteY628" fmla="*/ 286540 h 407161"/>
                <a:gd name="connsiteX629" fmla="*/ 207645 w 237740"/>
                <a:gd name="connsiteY629" fmla="*/ 285958 h 407161"/>
                <a:gd name="connsiteX630" fmla="*/ 210249 w 237740"/>
                <a:gd name="connsiteY630" fmla="*/ 285945 h 407161"/>
                <a:gd name="connsiteX631" fmla="*/ 213037 w 237740"/>
                <a:gd name="connsiteY631" fmla="*/ 287531 h 407161"/>
                <a:gd name="connsiteX632" fmla="*/ 215972 w 237740"/>
                <a:gd name="connsiteY632" fmla="*/ 290426 h 407161"/>
                <a:gd name="connsiteX633" fmla="*/ 216805 w 237740"/>
                <a:gd name="connsiteY633" fmla="*/ 290214 h 407161"/>
                <a:gd name="connsiteX634" fmla="*/ 217227 w 237740"/>
                <a:gd name="connsiteY634" fmla="*/ 288139 h 407161"/>
                <a:gd name="connsiteX635" fmla="*/ 217161 w 237740"/>
                <a:gd name="connsiteY635" fmla="*/ 287254 h 407161"/>
                <a:gd name="connsiteX636" fmla="*/ 215853 w 237740"/>
                <a:gd name="connsiteY636" fmla="*/ 286632 h 407161"/>
                <a:gd name="connsiteX637" fmla="*/ 214479 w 237740"/>
                <a:gd name="connsiteY637" fmla="*/ 285324 h 407161"/>
                <a:gd name="connsiteX638" fmla="*/ 212998 w 237740"/>
                <a:gd name="connsiteY638" fmla="*/ 282760 h 407161"/>
                <a:gd name="connsiteX639" fmla="*/ 214690 w 237740"/>
                <a:gd name="connsiteY639" fmla="*/ 280301 h 407161"/>
                <a:gd name="connsiteX640" fmla="*/ 214518 w 237740"/>
                <a:gd name="connsiteY640" fmla="*/ 279574 h 407161"/>
                <a:gd name="connsiteX641" fmla="*/ 214069 w 237740"/>
                <a:gd name="connsiteY641" fmla="*/ 278742 h 407161"/>
                <a:gd name="connsiteX642" fmla="*/ 213672 w 237740"/>
                <a:gd name="connsiteY642" fmla="*/ 276944 h 407161"/>
                <a:gd name="connsiteX643" fmla="*/ 214227 w 237740"/>
                <a:gd name="connsiteY643" fmla="*/ 275622 h 407161"/>
                <a:gd name="connsiteX644" fmla="*/ 215853 w 237740"/>
                <a:gd name="connsiteY644" fmla="*/ 275331 h 407161"/>
                <a:gd name="connsiteX645" fmla="*/ 217677 w 237740"/>
                <a:gd name="connsiteY645" fmla="*/ 275331 h 407161"/>
                <a:gd name="connsiteX646" fmla="*/ 219435 w 237740"/>
                <a:gd name="connsiteY646" fmla="*/ 276336 h 407161"/>
                <a:gd name="connsiteX647" fmla="*/ 221285 w 237740"/>
                <a:gd name="connsiteY647" fmla="*/ 277724 h 407161"/>
                <a:gd name="connsiteX648" fmla="*/ 221602 w 237740"/>
                <a:gd name="connsiteY648" fmla="*/ 279006 h 407161"/>
                <a:gd name="connsiteX649" fmla="*/ 220902 w 237740"/>
                <a:gd name="connsiteY649" fmla="*/ 280592 h 407161"/>
                <a:gd name="connsiteX650" fmla="*/ 219726 w 237740"/>
                <a:gd name="connsiteY650" fmla="*/ 282376 h 407161"/>
                <a:gd name="connsiteX651" fmla="*/ 219805 w 237740"/>
                <a:gd name="connsiteY651" fmla="*/ 284610 h 407161"/>
                <a:gd name="connsiteX652" fmla="*/ 218536 w 237740"/>
                <a:gd name="connsiteY652" fmla="*/ 285998 h 407161"/>
                <a:gd name="connsiteX653" fmla="*/ 219924 w 237740"/>
                <a:gd name="connsiteY653" fmla="*/ 287848 h 407161"/>
                <a:gd name="connsiteX654" fmla="*/ 221391 w 237740"/>
                <a:gd name="connsiteY654" fmla="*/ 292435 h 407161"/>
                <a:gd name="connsiteX655" fmla="*/ 222475 w 237740"/>
                <a:gd name="connsiteY655" fmla="*/ 294219 h 407161"/>
                <a:gd name="connsiteX656" fmla="*/ 222092 w 237740"/>
                <a:gd name="connsiteY656" fmla="*/ 295726 h 407161"/>
                <a:gd name="connsiteX657" fmla="*/ 223664 w 237740"/>
                <a:gd name="connsiteY657" fmla="*/ 296929 h 407161"/>
                <a:gd name="connsiteX658" fmla="*/ 225647 w 237740"/>
                <a:gd name="connsiteY658" fmla="*/ 297365 h 407161"/>
                <a:gd name="connsiteX659" fmla="*/ 225991 w 237740"/>
                <a:gd name="connsiteY659" fmla="*/ 296003 h 407161"/>
                <a:gd name="connsiteX660" fmla="*/ 227207 w 237740"/>
                <a:gd name="connsiteY660" fmla="*/ 293400 h 407161"/>
                <a:gd name="connsiteX661" fmla="*/ 228833 w 237740"/>
                <a:gd name="connsiteY661" fmla="*/ 291734 h 407161"/>
                <a:gd name="connsiteX662" fmla="*/ 231766 w 237740"/>
                <a:gd name="connsiteY662" fmla="*/ 290056 h 407161"/>
                <a:gd name="connsiteX663" fmla="*/ 232374 w 237740"/>
                <a:gd name="connsiteY663" fmla="*/ 289302 h 407161"/>
                <a:gd name="connsiteX664" fmla="*/ 232784 w 237740"/>
                <a:gd name="connsiteY664" fmla="*/ 288166 h 407161"/>
                <a:gd name="connsiteX665" fmla="*/ 232771 w 237740"/>
                <a:gd name="connsiteY665" fmla="*/ 286857 h 407161"/>
                <a:gd name="connsiteX666" fmla="*/ 231093 w 237740"/>
                <a:gd name="connsiteY666" fmla="*/ 283196 h 407161"/>
                <a:gd name="connsiteX667" fmla="*/ 230683 w 237740"/>
                <a:gd name="connsiteY667" fmla="*/ 279878 h 407161"/>
                <a:gd name="connsiteX668" fmla="*/ 232414 w 237740"/>
                <a:gd name="connsiteY668" fmla="*/ 276389 h 407161"/>
                <a:gd name="connsiteX669" fmla="*/ 233035 w 237740"/>
                <a:gd name="connsiteY669" fmla="*/ 275556 h 407161"/>
                <a:gd name="connsiteX670" fmla="*/ 237741 w 237740"/>
                <a:gd name="connsiteY670" fmla="*/ 273732 h 407161"/>
                <a:gd name="connsiteX671" fmla="*/ 235586 w 237740"/>
                <a:gd name="connsiteY671" fmla="*/ 272080 h 407161"/>
                <a:gd name="connsiteX672" fmla="*/ 233512 w 237740"/>
                <a:gd name="connsiteY672" fmla="*/ 270177 h 407161"/>
                <a:gd name="connsiteX673" fmla="*/ 107404 w 237740"/>
                <a:gd name="connsiteY673" fmla="*/ 4401 h 407161"/>
                <a:gd name="connsiteX674" fmla="*/ 107722 w 237740"/>
                <a:gd name="connsiteY674" fmla="*/ 6952 h 407161"/>
                <a:gd name="connsiteX675" fmla="*/ 109228 w 237740"/>
                <a:gd name="connsiteY675" fmla="*/ 9702 h 407161"/>
                <a:gd name="connsiteX676" fmla="*/ 112691 w 237740"/>
                <a:gd name="connsiteY676" fmla="*/ 12570 h 407161"/>
                <a:gd name="connsiteX677" fmla="*/ 116036 w 237740"/>
                <a:gd name="connsiteY677" fmla="*/ 17870 h 407161"/>
                <a:gd name="connsiteX678" fmla="*/ 121375 w 237740"/>
                <a:gd name="connsiteY678" fmla="*/ 24016 h 407161"/>
                <a:gd name="connsiteX679" fmla="*/ 124970 w 237740"/>
                <a:gd name="connsiteY679" fmla="*/ 30413 h 407161"/>
                <a:gd name="connsiteX680" fmla="*/ 125909 w 237740"/>
                <a:gd name="connsiteY680" fmla="*/ 33453 h 407161"/>
                <a:gd name="connsiteX681" fmla="*/ 126530 w 237740"/>
                <a:gd name="connsiteY681" fmla="*/ 36387 h 407161"/>
                <a:gd name="connsiteX682" fmla="*/ 130389 w 237740"/>
                <a:gd name="connsiteY682" fmla="*/ 43049 h 407161"/>
                <a:gd name="connsiteX683" fmla="*/ 131130 w 237740"/>
                <a:gd name="connsiteY683" fmla="*/ 45785 h 407161"/>
                <a:gd name="connsiteX684" fmla="*/ 130588 w 237740"/>
                <a:gd name="connsiteY684" fmla="*/ 50438 h 407161"/>
                <a:gd name="connsiteX685" fmla="*/ 131288 w 237740"/>
                <a:gd name="connsiteY685" fmla="*/ 53332 h 407161"/>
                <a:gd name="connsiteX686" fmla="*/ 133522 w 237740"/>
                <a:gd name="connsiteY686" fmla="*/ 56874 h 407161"/>
                <a:gd name="connsiteX687" fmla="*/ 136060 w 237740"/>
                <a:gd name="connsiteY687" fmla="*/ 60443 h 407161"/>
                <a:gd name="connsiteX688" fmla="*/ 136932 w 237740"/>
                <a:gd name="connsiteY688" fmla="*/ 63219 h 407161"/>
                <a:gd name="connsiteX689" fmla="*/ 136522 w 237740"/>
                <a:gd name="connsiteY689" fmla="*/ 65400 h 407161"/>
                <a:gd name="connsiteX690" fmla="*/ 135610 w 237740"/>
                <a:gd name="connsiteY690" fmla="*/ 65796 h 407161"/>
                <a:gd name="connsiteX691" fmla="*/ 133284 w 237740"/>
                <a:gd name="connsiteY691" fmla="*/ 65942 h 407161"/>
                <a:gd name="connsiteX692" fmla="*/ 128764 w 237740"/>
                <a:gd name="connsiteY692" fmla="*/ 65373 h 407161"/>
                <a:gd name="connsiteX693" fmla="*/ 125644 w 237740"/>
                <a:gd name="connsiteY693" fmla="*/ 65254 h 407161"/>
                <a:gd name="connsiteX694" fmla="*/ 124613 w 237740"/>
                <a:gd name="connsiteY694" fmla="*/ 64990 h 407161"/>
                <a:gd name="connsiteX695" fmla="*/ 118547 w 237740"/>
                <a:gd name="connsiteY695" fmla="*/ 62346 h 407161"/>
                <a:gd name="connsiteX696" fmla="*/ 115890 w 237740"/>
                <a:gd name="connsiteY696" fmla="*/ 61619 h 407161"/>
                <a:gd name="connsiteX697" fmla="*/ 114343 w 237740"/>
                <a:gd name="connsiteY697" fmla="*/ 62571 h 407161"/>
                <a:gd name="connsiteX698" fmla="*/ 115163 w 237740"/>
                <a:gd name="connsiteY698" fmla="*/ 64369 h 407161"/>
                <a:gd name="connsiteX699" fmla="*/ 116749 w 237740"/>
                <a:gd name="connsiteY699" fmla="*/ 66272 h 407161"/>
                <a:gd name="connsiteX700" fmla="*/ 120727 w 237740"/>
                <a:gd name="connsiteY700" fmla="*/ 69471 h 407161"/>
                <a:gd name="connsiteX701" fmla="*/ 121097 w 237740"/>
                <a:gd name="connsiteY701" fmla="*/ 72088 h 407161"/>
                <a:gd name="connsiteX702" fmla="*/ 120212 w 237740"/>
                <a:gd name="connsiteY702" fmla="*/ 74467 h 407161"/>
                <a:gd name="connsiteX703" fmla="*/ 119035 w 237740"/>
                <a:gd name="connsiteY703" fmla="*/ 76410 h 407161"/>
                <a:gd name="connsiteX704" fmla="*/ 117595 w 237740"/>
                <a:gd name="connsiteY704" fmla="*/ 78115 h 407161"/>
                <a:gd name="connsiteX705" fmla="*/ 116141 w 237740"/>
                <a:gd name="connsiteY705" fmla="*/ 79436 h 407161"/>
                <a:gd name="connsiteX706" fmla="*/ 114898 w 237740"/>
                <a:gd name="connsiteY706" fmla="*/ 79807 h 407161"/>
                <a:gd name="connsiteX707" fmla="*/ 113921 w 237740"/>
                <a:gd name="connsiteY707" fmla="*/ 80415 h 407161"/>
                <a:gd name="connsiteX708" fmla="*/ 114330 w 237740"/>
                <a:gd name="connsiteY708" fmla="*/ 82265 h 407161"/>
                <a:gd name="connsiteX709" fmla="*/ 115810 w 237740"/>
                <a:gd name="connsiteY709" fmla="*/ 85913 h 407161"/>
                <a:gd name="connsiteX710" fmla="*/ 116630 w 237740"/>
                <a:gd name="connsiteY710" fmla="*/ 87565 h 407161"/>
                <a:gd name="connsiteX711" fmla="*/ 118758 w 237740"/>
                <a:gd name="connsiteY711" fmla="*/ 90566 h 407161"/>
                <a:gd name="connsiteX712" fmla="*/ 121547 w 237740"/>
                <a:gd name="connsiteY712" fmla="*/ 92971 h 407161"/>
                <a:gd name="connsiteX713" fmla="*/ 125949 w 237740"/>
                <a:gd name="connsiteY713" fmla="*/ 95456 h 407161"/>
                <a:gd name="connsiteX714" fmla="*/ 127217 w 237740"/>
                <a:gd name="connsiteY714" fmla="*/ 96342 h 407161"/>
                <a:gd name="connsiteX715" fmla="*/ 130892 w 237740"/>
                <a:gd name="connsiteY715" fmla="*/ 100571 h 407161"/>
                <a:gd name="connsiteX716" fmla="*/ 132107 w 237740"/>
                <a:gd name="connsiteY716" fmla="*/ 103585 h 407161"/>
                <a:gd name="connsiteX717" fmla="*/ 132411 w 237740"/>
                <a:gd name="connsiteY717" fmla="*/ 106532 h 407161"/>
                <a:gd name="connsiteX718" fmla="*/ 133733 w 237740"/>
                <a:gd name="connsiteY718" fmla="*/ 109810 h 407161"/>
                <a:gd name="connsiteX719" fmla="*/ 134936 w 237740"/>
                <a:gd name="connsiteY719" fmla="*/ 111330 h 407161"/>
                <a:gd name="connsiteX720" fmla="*/ 136324 w 237740"/>
                <a:gd name="connsiteY720" fmla="*/ 112639 h 407161"/>
                <a:gd name="connsiteX721" fmla="*/ 138069 w 237740"/>
                <a:gd name="connsiteY721" fmla="*/ 113736 h 407161"/>
                <a:gd name="connsiteX722" fmla="*/ 139695 w 237740"/>
                <a:gd name="connsiteY722" fmla="*/ 114040 h 407161"/>
                <a:gd name="connsiteX723" fmla="*/ 141941 w 237740"/>
                <a:gd name="connsiteY723" fmla="*/ 113141 h 407161"/>
                <a:gd name="connsiteX724" fmla="*/ 143554 w 237740"/>
                <a:gd name="connsiteY724" fmla="*/ 111396 h 407161"/>
                <a:gd name="connsiteX725" fmla="*/ 143844 w 237740"/>
                <a:gd name="connsiteY725" fmla="*/ 110074 h 407161"/>
                <a:gd name="connsiteX726" fmla="*/ 143475 w 237740"/>
                <a:gd name="connsiteY726" fmla="*/ 107193 h 407161"/>
                <a:gd name="connsiteX727" fmla="*/ 144281 w 237740"/>
                <a:gd name="connsiteY727" fmla="*/ 104550 h 407161"/>
                <a:gd name="connsiteX728" fmla="*/ 145047 w 237740"/>
                <a:gd name="connsiteY728" fmla="*/ 103254 h 407161"/>
                <a:gd name="connsiteX729" fmla="*/ 149515 w 237740"/>
                <a:gd name="connsiteY729" fmla="*/ 104774 h 407161"/>
                <a:gd name="connsiteX730" fmla="*/ 151868 w 237740"/>
                <a:gd name="connsiteY730" fmla="*/ 105250 h 407161"/>
                <a:gd name="connsiteX731" fmla="*/ 154061 w 237740"/>
                <a:gd name="connsiteY731" fmla="*/ 105409 h 407161"/>
                <a:gd name="connsiteX732" fmla="*/ 155502 w 237740"/>
                <a:gd name="connsiteY732" fmla="*/ 104787 h 407161"/>
                <a:gd name="connsiteX733" fmla="*/ 156414 w 237740"/>
                <a:gd name="connsiteY733" fmla="*/ 103545 h 407161"/>
                <a:gd name="connsiteX734" fmla="*/ 154736 w 237740"/>
                <a:gd name="connsiteY734" fmla="*/ 102369 h 407161"/>
                <a:gd name="connsiteX735" fmla="*/ 148166 w 237740"/>
                <a:gd name="connsiteY735" fmla="*/ 98813 h 407161"/>
                <a:gd name="connsiteX736" fmla="*/ 141835 w 237740"/>
                <a:gd name="connsiteY736" fmla="*/ 95020 h 407161"/>
                <a:gd name="connsiteX737" fmla="*/ 140593 w 237740"/>
                <a:gd name="connsiteY737" fmla="*/ 94822 h 407161"/>
                <a:gd name="connsiteX738" fmla="*/ 138253 w 237740"/>
                <a:gd name="connsiteY738" fmla="*/ 94954 h 407161"/>
                <a:gd name="connsiteX739" fmla="*/ 136892 w 237740"/>
                <a:gd name="connsiteY739" fmla="*/ 94597 h 407161"/>
                <a:gd name="connsiteX740" fmla="*/ 133244 w 237740"/>
                <a:gd name="connsiteY740" fmla="*/ 92707 h 407161"/>
                <a:gd name="connsiteX741" fmla="*/ 129689 w 237740"/>
                <a:gd name="connsiteY741" fmla="*/ 90169 h 407161"/>
                <a:gd name="connsiteX742" fmla="*/ 128764 w 237740"/>
                <a:gd name="connsiteY742" fmla="*/ 89046 h 407161"/>
                <a:gd name="connsiteX743" fmla="*/ 128262 w 237740"/>
                <a:gd name="connsiteY743" fmla="*/ 87909 h 407161"/>
                <a:gd name="connsiteX744" fmla="*/ 127905 w 237740"/>
                <a:gd name="connsiteY744" fmla="*/ 86296 h 407161"/>
                <a:gd name="connsiteX745" fmla="*/ 127838 w 237740"/>
                <a:gd name="connsiteY745" fmla="*/ 84869 h 407161"/>
                <a:gd name="connsiteX746" fmla="*/ 128803 w 237740"/>
                <a:gd name="connsiteY746" fmla="*/ 82899 h 407161"/>
                <a:gd name="connsiteX747" fmla="*/ 130165 w 237740"/>
                <a:gd name="connsiteY747" fmla="*/ 82622 h 407161"/>
                <a:gd name="connsiteX748" fmla="*/ 131698 w 237740"/>
                <a:gd name="connsiteY748" fmla="*/ 82569 h 407161"/>
                <a:gd name="connsiteX749" fmla="*/ 134064 w 237740"/>
                <a:gd name="connsiteY749" fmla="*/ 83005 h 407161"/>
                <a:gd name="connsiteX750" fmla="*/ 136747 w 237740"/>
                <a:gd name="connsiteY750" fmla="*/ 84525 h 407161"/>
                <a:gd name="connsiteX751" fmla="*/ 142721 w 237740"/>
                <a:gd name="connsiteY751" fmla="*/ 88371 h 407161"/>
                <a:gd name="connsiteX752" fmla="*/ 143871 w 237740"/>
                <a:gd name="connsiteY752" fmla="*/ 88847 h 407161"/>
                <a:gd name="connsiteX753" fmla="*/ 150017 w 237740"/>
                <a:gd name="connsiteY753" fmla="*/ 83243 h 407161"/>
                <a:gd name="connsiteX754" fmla="*/ 159574 w 237740"/>
                <a:gd name="connsiteY754" fmla="*/ 82371 h 407161"/>
                <a:gd name="connsiteX755" fmla="*/ 166737 w 237740"/>
                <a:gd name="connsiteY755" fmla="*/ 85305 h 407161"/>
                <a:gd name="connsiteX756" fmla="*/ 179849 w 237740"/>
                <a:gd name="connsiteY756" fmla="*/ 91160 h 407161"/>
                <a:gd name="connsiteX757" fmla="*/ 191229 w 237740"/>
                <a:gd name="connsiteY757" fmla="*/ 94980 h 407161"/>
                <a:gd name="connsiteX758" fmla="*/ 197507 w 237740"/>
                <a:gd name="connsiteY758" fmla="*/ 97610 h 407161"/>
                <a:gd name="connsiteX759" fmla="*/ 200706 w 237740"/>
                <a:gd name="connsiteY759" fmla="*/ 98218 h 407161"/>
                <a:gd name="connsiteX760" fmla="*/ 201036 w 237740"/>
                <a:gd name="connsiteY760" fmla="*/ 97187 h 407161"/>
                <a:gd name="connsiteX761" fmla="*/ 201062 w 237740"/>
                <a:gd name="connsiteY761" fmla="*/ 95919 h 407161"/>
                <a:gd name="connsiteX762" fmla="*/ 200256 w 237740"/>
                <a:gd name="connsiteY762" fmla="*/ 94095 h 407161"/>
                <a:gd name="connsiteX763" fmla="*/ 199212 w 237740"/>
                <a:gd name="connsiteY763" fmla="*/ 92191 h 407161"/>
                <a:gd name="connsiteX764" fmla="*/ 198287 w 237740"/>
                <a:gd name="connsiteY764" fmla="*/ 89323 h 407161"/>
                <a:gd name="connsiteX765" fmla="*/ 198089 w 237740"/>
                <a:gd name="connsiteY765" fmla="*/ 86759 h 407161"/>
                <a:gd name="connsiteX766" fmla="*/ 198485 w 237740"/>
                <a:gd name="connsiteY766" fmla="*/ 81842 h 407161"/>
                <a:gd name="connsiteX767" fmla="*/ 200058 w 237740"/>
                <a:gd name="connsiteY767" fmla="*/ 77758 h 407161"/>
                <a:gd name="connsiteX768" fmla="*/ 202477 w 237740"/>
                <a:gd name="connsiteY768" fmla="*/ 74123 h 407161"/>
                <a:gd name="connsiteX769" fmla="*/ 206059 w 237740"/>
                <a:gd name="connsiteY769" fmla="*/ 71612 h 407161"/>
                <a:gd name="connsiteX770" fmla="*/ 208240 w 237740"/>
                <a:gd name="connsiteY770" fmla="*/ 71321 h 407161"/>
                <a:gd name="connsiteX771" fmla="*/ 213804 w 237740"/>
                <a:gd name="connsiteY771" fmla="*/ 72431 h 407161"/>
                <a:gd name="connsiteX772" fmla="*/ 216342 w 237740"/>
                <a:gd name="connsiteY772" fmla="*/ 72339 h 407161"/>
                <a:gd name="connsiteX773" fmla="*/ 219527 w 237740"/>
                <a:gd name="connsiteY773" fmla="*/ 71057 h 407161"/>
                <a:gd name="connsiteX774" fmla="*/ 221986 w 237740"/>
                <a:gd name="connsiteY774" fmla="*/ 70858 h 407161"/>
                <a:gd name="connsiteX775" fmla="*/ 223889 w 237740"/>
                <a:gd name="connsiteY775" fmla="*/ 70026 h 407161"/>
                <a:gd name="connsiteX776" fmla="*/ 225118 w 237740"/>
                <a:gd name="connsiteY776" fmla="*/ 68466 h 407161"/>
                <a:gd name="connsiteX777" fmla="*/ 226638 w 237740"/>
                <a:gd name="connsiteY777" fmla="*/ 67197 h 407161"/>
                <a:gd name="connsiteX778" fmla="*/ 228581 w 237740"/>
                <a:gd name="connsiteY778" fmla="*/ 66074 h 407161"/>
                <a:gd name="connsiteX779" fmla="*/ 229810 w 237740"/>
                <a:gd name="connsiteY779" fmla="*/ 65981 h 407161"/>
                <a:gd name="connsiteX780" fmla="*/ 232190 w 237740"/>
                <a:gd name="connsiteY780" fmla="*/ 66140 h 407161"/>
                <a:gd name="connsiteX781" fmla="*/ 232600 w 237740"/>
                <a:gd name="connsiteY781" fmla="*/ 65638 h 407161"/>
                <a:gd name="connsiteX782" fmla="*/ 232837 w 237740"/>
                <a:gd name="connsiteY782" fmla="*/ 62941 h 407161"/>
                <a:gd name="connsiteX783" fmla="*/ 234212 w 237740"/>
                <a:gd name="connsiteY783" fmla="*/ 61514 h 407161"/>
                <a:gd name="connsiteX784" fmla="*/ 235890 w 237740"/>
                <a:gd name="connsiteY784" fmla="*/ 60351 h 407161"/>
                <a:gd name="connsiteX785" fmla="*/ 233868 w 237740"/>
                <a:gd name="connsiteY785" fmla="*/ 60073 h 407161"/>
                <a:gd name="connsiteX786" fmla="*/ 232243 w 237740"/>
                <a:gd name="connsiteY786" fmla="*/ 60271 h 407161"/>
                <a:gd name="connsiteX787" fmla="*/ 231278 w 237740"/>
                <a:gd name="connsiteY787" fmla="*/ 61937 h 407161"/>
                <a:gd name="connsiteX788" fmla="*/ 229956 w 237740"/>
                <a:gd name="connsiteY788" fmla="*/ 63245 h 407161"/>
                <a:gd name="connsiteX789" fmla="*/ 228740 w 237740"/>
                <a:gd name="connsiteY789" fmla="*/ 63179 h 407161"/>
                <a:gd name="connsiteX790" fmla="*/ 226228 w 237740"/>
                <a:gd name="connsiteY790" fmla="*/ 62624 h 407161"/>
                <a:gd name="connsiteX791" fmla="*/ 221893 w 237740"/>
                <a:gd name="connsiteY791" fmla="*/ 58249 h 407161"/>
                <a:gd name="connsiteX792" fmla="*/ 218536 w 237740"/>
                <a:gd name="connsiteY792" fmla="*/ 55103 h 407161"/>
                <a:gd name="connsiteX793" fmla="*/ 215377 w 237740"/>
                <a:gd name="connsiteY793" fmla="*/ 52803 h 407161"/>
                <a:gd name="connsiteX794" fmla="*/ 212707 w 237740"/>
                <a:gd name="connsiteY794" fmla="*/ 50015 h 407161"/>
                <a:gd name="connsiteX795" fmla="*/ 211425 w 237740"/>
                <a:gd name="connsiteY795" fmla="*/ 47160 h 407161"/>
                <a:gd name="connsiteX796" fmla="*/ 210447 w 237740"/>
                <a:gd name="connsiteY796" fmla="*/ 41516 h 407161"/>
                <a:gd name="connsiteX797" fmla="*/ 210116 w 237740"/>
                <a:gd name="connsiteY797" fmla="*/ 37326 h 407161"/>
                <a:gd name="connsiteX798" fmla="*/ 209601 w 237740"/>
                <a:gd name="connsiteY798" fmla="*/ 35925 h 407161"/>
                <a:gd name="connsiteX799" fmla="*/ 208782 w 237740"/>
                <a:gd name="connsiteY799" fmla="*/ 34669 h 407161"/>
                <a:gd name="connsiteX800" fmla="*/ 208068 w 237740"/>
                <a:gd name="connsiteY800" fmla="*/ 34484 h 407161"/>
                <a:gd name="connsiteX801" fmla="*/ 205636 w 237740"/>
                <a:gd name="connsiteY801" fmla="*/ 39071 h 407161"/>
                <a:gd name="connsiteX802" fmla="*/ 203732 w 237740"/>
                <a:gd name="connsiteY802" fmla="*/ 44093 h 407161"/>
                <a:gd name="connsiteX803" fmla="*/ 202820 w 237740"/>
                <a:gd name="connsiteY803" fmla="*/ 45230 h 407161"/>
                <a:gd name="connsiteX804" fmla="*/ 201168 w 237740"/>
                <a:gd name="connsiteY804" fmla="*/ 45560 h 407161"/>
                <a:gd name="connsiteX805" fmla="*/ 198459 w 237740"/>
                <a:gd name="connsiteY805" fmla="*/ 45494 h 407161"/>
                <a:gd name="connsiteX806" fmla="*/ 195538 w 237740"/>
                <a:gd name="connsiteY806" fmla="*/ 44966 h 407161"/>
                <a:gd name="connsiteX807" fmla="*/ 184303 w 237740"/>
                <a:gd name="connsiteY807" fmla="*/ 40815 h 407161"/>
                <a:gd name="connsiteX808" fmla="*/ 181884 w 237740"/>
                <a:gd name="connsiteY808" fmla="*/ 40405 h 407161"/>
                <a:gd name="connsiteX809" fmla="*/ 180708 w 237740"/>
                <a:gd name="connsiteY809" fmla="*/ 40538 h 407161"/>
                <a:gd name="connsiteX810" fmla="*/ 177800 w 237740"/>
                <a:gd name="connsiteY810" fmla="*/ 40405 h 407161"/>
                <a:gd name="connsiteX811" fmla="*/ 176082 w 237740"/>
                <a:gd name="connsiteY811" fmla="*/ 40009 h 407161"/>
                <a:gd name="connsiteX812" fmla="*/ 172157 w 237740"/>
                <a:gd name="connsiteY812" fmla="*/ 37564 h 407161"/>
                <a:gd name="connsiteX813" fmla="*/ 167966 w 237740"/>
                <a:gd name="connsiteY813" fmla="*/ 36031 h 407161"/>
                <a:gd name="connsiteX814" fmla="*/ 160855 w 237740"/>
                <a:gd name="connsiteY814" fmla="*/ 32779 h 407161"/>
                <a:gd name="connsiteX815" fmla="*/ 153639 w 237740"/>
                <a:gd name="connsiteY815" fmla="*/ 28999 h 407161"/>
                <a:gd name="connsiteX816" fmla="*/ 146991 w 237740"/>
                <a:gd name="connsiteY816" fmla="*/ 25298 h 407161"/>
                <a:gd name="connsiteX817" fmla="*/ 140315 w 237740"/>
                <a:gd name="connsiteY817" fmla="*/ 21214 h 407161"/>
                <a:gd name="connsiteX818" fmla="*/ 128486 w 237740"/>
                <a:gd name="connsiteY818" fmla="*/ 10561 h 407161"/>
                <a:gd name="connsiteX819" fmla="*/ 119485 w 237740"/>
                <a:gd name="connsiteY819" fmla="*/ 5049 h 407161"/>
                <a:gd name="connsiteX820" fmla="*/ 114039 w 237740"/>
                <a:gd name="connsiteY820" fmla="*/ 1969 h 407161"/>
                <a:gd name="connsiteX821" fmla="*/ 112440 w 237740"/>
                <a:gd name="connsiteY821" fmla="*/ 714 h 407161"/>
                <a:gd name="connsiteX822" fmla="*/ 111013 w 237740"/>
                <a:gd name="connsiteY822" fmla="*/ 0 h 407161"/>
                <a:gd name="connsiteX823" fmla="*/ 110154 w 237740"/>
                <a:gd name="connsiteY823" fmla="*/ 714 h 407161"/>
                <a:gd name="connsiteX824" fmla="*/ 109836 w 237740"/>
                <a:gd name="connsiteY824" fmla="*/ 1943 h 407161"/>
                <a:gd name="connsiteX825" fmla="*/ 109043 w 237740"/>
                <a:gd name="connsiteY825" fmla="*/ 2485 h 407161"/>
                <a:gd name="connsiteX826" fmla="*/ 106889 w 237740"/>
                <a:gd name="connsiteY826" fmla="*/ 2974 h 407161"/>
                <a:gd name="connsiteX827" fmla="*/ 107008 w 237740"/>
                <a:gd name="connsiteY827" fmla="*/ 3648 h 407161"/>
                <a:gd name="connsiteX828" fmla="*/ 107404 w 237740"/>
                <a:gd name="connsiteY828" fmla="*/ 4401 h 40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Lst>
              <a:rect l="l" t="t" r="r" b="b"/>
              <a:pathLst>
                <a:path w="237740" h="407161">
                  <a:moveTo>
                    <a:pt x="25879" y="367602"/>
                  </a:moveTo>
                  <a:lnTo>
                    <a:pt x="27941" y="367483"/>
                  </a:lnTo>
                  <a:lnTo>
                    <a:pt x="28483" y="366531"/>
                  </a:lnTo>
                  <a:lnTo>
                    <a:pt x="28906" y="364892"/>
                  </a:lnTo>
                  <a:lnTo>
                    <a:pt x="26501" y="364575"/>
                  </a:lnTo>
                  <a:lnTo>
                    <a:pt x="24227" y="366386"/>
                  </a:lnTo>
                  <a:lnTo>
                    <a:pt x="24901" y="367285"/>
                  </a:lnTo>
                  <a:lnTo>
                    <a:pt x="25879" y="367602"/>
                  </a:lnTo>
                  <a:close/>
                  <a:moveTo>
                    <a:pt x="21663" y="364166"/>
                  </a:moveTo>
                  <a:lnTo>
                    <a:pt x="18107" y="364721"/>
                  </a:lnTo>
                  <a:lnTo>
                    <a:pt x="18927" y="366214"/>
                  </a:lnTo>
                  <a:lnTo>
                    <a:pt x="19192" y="369677"/>
                  </a:lnTo>
                  <a:lnTo>
                    <a:pt x="20381" y="370589"/>
                  </a:lnTo>
                  <a:lnTo>
                    <a:pt x="20645" y="371210"/>
                  </a:lnTo>
                  <a:lnTo>
                    <a:pt x="19773" y="372572"/>
                  </a:lnTo>
                  <a:lnTo>
                    <a:pt x="20724" y="373008"/>
                  </a:lnTo>
                  <a:lnTo>
                    <a:pt x="21319" y="373973"/>
                  </a:lnTo>
                  <a:lnTo>
                    <a:pt x="22839" y="372968"/>
                  </a:lnTo>
                  <a:lnTo>
                    <a:pt x="24492" y="369849"/>
                  </a:lnTo>
                  <a:lnTo>
                    <a:pt x="22866" y="365593"/>
                  </a:lnTo>
                  <a:lnTo>
                    <a:pt x="21663" y="364166"/>
                  </a:lnTo>
                  <a:close/>
                  <a:moveTo>
                    <a:pt x="54337" y="395253"/>
                  </a:moveTo>
                  <a:lnTo>
                    <a:pt x="55936" y="395107"/>
                  </a:lnTo>
                  <a:lnTo>
                    <a:pt x="58870" y="396019"/>
                  </a:lnTo>
                  <a:lnTo>
                    <a:pt x="61011" y="396165"/>
                  </a:lnTo>
                  <a:lnTo>
                    <a:pt x="61289" y="388684"/>
                  </a:lnTo>
                  <a:lnTo>
                    <a:pt x="60575" y="385657"/>
                  </a:lnTo>
                  <a:lnTo>
                    <a:pt x="59148" y="382696"/>
                  </a:lnTo>
                  <a:lnTo>
                    <a:pt x="59028" y="379366"/>
                  </a:lnTo>
                  <a:lnTo>
                    <a:pt x="58460" y="376140"/>
                  </a:lnTo>
                  <a:lnTo>
                    <a:pt x="58157" y="373140"/>
                  </a:lnTo>
                  <a:lnTo>
                    <a:pt x="58183" y="370259"/>
                  </a:lnTo>
                  <a:lnTo>
                    <a:pt x="57918" y="366307"/>
                  </a:lnTo>
                  <a:lnTo>
                    <a:pt x="58288" y="362725"/>
                  </a:lnTo>
                  <a:lnTo>
                    <a:pt x="61434" y="355640"/>
                  </a:lnTo>
                  <a:lnTo>
                    <a:pt x="61633" y="354557"/>
                  </a:lnTo>
                  <a:lnTo>
                    <a:pt x="61394" y="353526"/>
                  </a:lnTo>
                  <a:lnTo>
                    <a:pt x="58487" y="351979"/>
                  </a:lnTo>
                  <a:lnTo>
                    <a:pt x="58724" y="350948"/>
                  </a:lnTo>
                  <a:lnTo>
                    <a:pt x="58619" y="349904"/>
                  </a:lnTo>
                  <a:lnTo>
                    <a:pt x="57072" y="348754"/>
                  </a:lnTo>
                  <a:lnTo>
                    <a:pt x="55447" y="347895"/>
                  </a:lnTo>
                  <a:lnTo>
                    <a:pt x="54931" y="346097"/>
                  </a:lnTo>
                  <a:lnTo>
                    <a:pt x="55130" y="344035"/>
                  </a:lnTo>
                  <a:lnTo>
                    <a:pt x="50900" y="344102"/>
                  </a:lnTo>
                  <a:lnTo>
                    <a:pt x="46406" y="343480"/>
                  </a:lnTo>
                  <a:lnTo>
                    <a:pt x="46988" y="340150"/>
                  </a:lnTo>
                  <a:lnTo>
                    <a:pt x="48032" y="337017"/>
                  </a:lnTo>
                  <a:lnTo>
                    <a:pt x="47794" y="335563"/>
                  </a:lnTo>
                  <a:lnTo>
                    <a:pt x="46604" y="334175"/>
                  </a:lnTo>
                  <a:lnTo>
                    <a:pt x="44966" y="333184"/>
                  </a:lnTo>
                  <a:lnTo>
                    <a:pt x="43392" y="332774"/>
                  </a:lnTo>
                  <a:lnTo>
                    <a:pt x="41714" y="333594"/>
                  </a:lnTo>
                  <a:lnTo>
                    <a:pt x="40247" y="334704"/>
                  </a:lnTo>
                  <a:lnTo>
                    <a:pt x="39149" y="335087"/>
                  </a:lnTo>
                  <a:lnTo>
                    <a:pt x="37788" y="335034"/>
                  </a:lnTo>
                  <a:lnTo>
                    <a:pt x="34272" y="334188"/>
                  </a:lnTo>
                  <a:lnTo>
                    <a:pt x="30743" y="332193"/>
                  </a:lnTo>
                  <a:lnTo>
                    <a:pt x="28457" y="329272"/>
                  </a:lnTo>
                  <a:lnTo>
                    <a:pt x="26078" y="326549"/>
                  </a:lnTo>
                  <a:lnTo>
                    <a:pt x="22892" y="325254"/>
                  </a:lnTo>
                  <a:lnTo>
                    <a:pt x="19853" y="324963"/>
                  </a:lnTo>
                  <a:lnTo>
                    <a:pt x="18901" y="325306"/>
                  </a:lnTo>
                  <a:lnTo>
                    <a:pt x="15398" y="327606"/>
                  </a:lnTo>
                  <a:lnTo>
                    <a:pt x="15266" y="328902"/>
                  </a:lnTo>
                  <a:lnTo>
                    <a:pt x="15437" y="330448"/>
                  </a:lnTo>
                  <a:lnTo>
                    <a:pt x="14764" y="333277"/>
                  </a:lnTo>
                  <a:lnTo>
                    <a:pt x="13032" y="334321"/>
                  </a:lnTo>
                  <a:lnTo>
                    <a:pt x="10495" y="334307"/>
                  </a:lnTo>
                  <a:lnTo>
                    <a:pt x="9820" y="334876"/>
                  </a:lnTo>
                  <a:lnTo>
                    <a:pt x="9596" y="335960"/>
                  </a:lnTo>
                  <a:lnTo>
                    <a:pt x="9040" y="336462"/>
                  </a:lnTo>
                  <a:lnTo>
                    <a:pt x="5828" y="337546"/>
                  </a:lnTo>
                  <a:lnTo>
                    <a:pt x="4110" y="338854"/>
                  </a:lnTo>
                  <a:lnTo>
                    <a:pt x="4731" y="339793"/>
                  </a:lnTo>
                  <a:lnTo>
                    <a:pt x="5524" y="340599"/>
                  </a:lnTo>
                  <a:lnTo>
                    <a:pt x="5776" y="342106"/>
                  </a:lnTo>
                  <a:lnTo>
                    <a:pt x="2009" y="341035"/>
                  </a:lnTo>
                  <a:lnTo>
                    <a:pt x="951" y="340890"/>
                  </a:lnTo>
                  <a:lnTo>
                    <a:pt x="0" y="341498"/>
                  </a:lnTo>
                  <a:lnTo>
                    <a:pt x="423" y="344538"/>
                  </a:lnTo>
                  <a:lnTo>
                    <a:pt x="2960" y="345939"/>
                  </a:lnTo>
                  <a:lnTo>
                    <a:pt x="7217" y="348847"/>
                  </a:lnTo>
                  <a:lnTo>
                    <a:pt x="10191" y="350578"/>
                  </a:lnTo>
                  <a:lnTo>
                    <a:pt x="11142" y="351543"/>
                  </a:lnTo>
                  <a:lnTo>
                    <a:pt x="14235" y="355389"/>
                  </a:lnTo>
                  <a:lnTo>
                    <a:pt x="12080" y="355376"/>
                  </a:lnTo>
                  <a:lnTo>
                    <a:pt x="9940" y="354226"/>
                  </a:lnTo>
                  <a:lnTo>
                    <a:pt x="7772" y="351609"/>
                  </a:lnTo>
                  <a:lnTo>
                    <a:pt x="4653" y="349507"/>
                  </a:lnTo>
                  <a:lnTo>
                    <a:pt x="4943" y="351345"/>
                  </a:lnTo>
                  <a:lnTo>
                    <a:pt x="5763" y="353195"/>
                  </a:lnTo>
                  <a:lnTo>
                    <a:pt x="6860" y="354728"/>
                  </a:lnTo>
                  <a:lnTo>
                    <a:pt x="10111" y="357372"/>
                  </a:lnTo>
                  <a:lnTo>
                    <a:pt x="11670" y="358958"/>
                  </a:lnTo>
                  <a:lnTo>
                    <a:pt x="12054" y="361218"/>
                  </a:lnTo>
                  <a:lnTo>
                    <a:pt x="11882" y="363306"/>
                  </a:lnTo>
                  <a:lnTo>
                    <a:pt x="13349" y="361879"/>
                  </a:lnTo>
                  <a:lnTo>
                    <a:pt x="14644" y="359064"/>
                  </a:lnTo>
                  <a:lnTo>
                    <a:pt x="16588" y="357676"/>
                  </a:lnTo>
                  <a:lnTo>
                    <a:pt x="19152" y="358323"/>
                  </a:lnTo>
                  <a:lnTo>
                    <a:pt x="20553" y="359500"/>
                  </a:lnTo>
                  <a:lnTo>
                    <a:pt x="22099" y="360319"/>
                  </a:lnTo>
                  <a:lnTo>
                    <a:pt x="23355" y="360385"/>
                  </a:lnTo>
                  <a:lnTo>
                    <a:pt x="24095" y="359632"/>
                  </a:lnTo>
                  <a:lnTo>
                    <a:pt x="24016" y="358112"/>
                  </a:lnTo>
                  <a:lnTo>
                    <a:pt x="23276" y="356579"/>
                  </a:lnTo>
                  <a:lnTo>
                    <a:pt x="22192" y="355389"/>
                  </a:lnTo>
                  <a:lnTo>
                    <a:pt x="20936" y="354993"/>
                  </a:lnTo>
                  <a:lnTo>
                    <a:pt x="19773" y="355561"/>
                  </a:lnTo>
                  <a:lnTo>
                    <a:pt x="18610" y="355429"/>
                  </a:lnTo>
                  <a:lnTo>
                    <a:pt x="17592" y="353155"/>
                  </a:lnTo>
                  <a:lnTo>
                    <a:pt x="16865" y="350869"/>
                  </a:lnTo>
                  <a:lnTo>
                    <a:pt x="14803" y="348278"/>
                  </a:lnTo>
                  <a:lnTo>
                    <a:pt x="15570" y="347155"/>
                  </a:lnTo>
                  <a:lnTo>
                    <a:pt x="16653" y="346216"/>
                  </a:lnTo>
                  <a:lnTo>
                    <a:pt x="18081" y="346864"/>
                  </a:lnTo>
                  <a:lnTo>
                    <a:pt x="20976" y="348622"/>
                  </a:lnTo>
                  <a:lnTo>
                    <a:pt x="23857" y="352614"/>
                  </a:lnTo>
                  <a:lnTo>
                    <a:pt x="27651" y="355997"/>
                  </a:lnTo>
                  <a:lnTo>
                    <a:pt x="29197" y="358746"/>
                  </a:lnTo>
                  <a:lnTo>
                    <a:pt x="28298" y="360927"/>
                  </a:lnTo>
                  <a:lnTo>
                    <a:pt x="30175" y="361786"/>
                  </a:lnTo>
                  <a:lnTo>
                    <a:pt x="32079" y="361985"/>
                  </a:lnTo>
                  <a:lnTo>
                    <a:pt x="31867" y="366584"/>
                  </a:lnTo>
                  <a:lnTo>
                    <a:pt x="31087" y="370840"/>
                  </a:lnTo>
                  <a:lnTo>
                    <a:pt x="30374" y="373259"/>
                  </a:lnTo>
                  <a:lnTo>
                    <a:pt x="29342" y="375387"/>
                  </a:lnTo>
                  <a:lnTo>
                    <a:pt x="27135" y="376193"/>
                  </a:lnTo>
                  <a:lnTo>
                    <a:pt x="26910" y="376881"/>
                  </a:lnTo>
                  <a:lnTo>
                    <a:pt x="28364" y="380846"/>
                  </a:lnTo>
                  <a:lnTo>
                    <a:pt x="29739" y="383688"/>
                  </a:lnTo>
                  <a:lnTo>
                    <a:pt x="29990" y="385948"/>
                  </a:lnTo>
                  <a:lnTo>
                    <a:pt x="31245" y="387045"/>
                  </a:lnTo>
                  <a:lnTo>
                    <a:pt x="32647" y="387996"/>
                  </a:lnTo>
                  <a:lnTo>
                    <a:pt x="34854" y="390666"/>
                  </a:lnTo>
                  <a:lnTo>
                    <a:pt x="35608" y="393865"/>
                  </a:lnTo>
                  <a:lnTo>
                    <a:pt x="35673" y="394909"/>
                  </a:lnTo>
                  <a:lnTo>
                    <a:pt x="35013" y="395306"/>
                  </a:lnTo>
                  <a:lnTo>
                    <a:pt x="32581" y="396099"/>
                  </a:lnTo>
                  <a:lnTo>
                    <a:pt x="35000" y="399377"/>
                  </a:lnTo>
                  <a:lnTo>
                    <a:pt x="36374" y="399905"/>
                  </a:lnTo>
                  <a:lnTo>
                    <a:pt x="37868" y="400077"/>
                  </a:lnTo>
                  <a:lnTo>
                    <a:pt x="45362" y="402562"/>
                  </a:lnTo>
                  <a:lnTo>
                    <a:pt x="45758" y="401465"/>
                  </a:lnTo>
                  <a:lnTo>
                    <a:pt x="45825" y="400064"/>
                  </a:lnTo>
                  <a:lnTo>
                    <a:pt x="43115" y="397672"/>
                  </a:lnTo>
                  <a:lnTo>
                    <a:pt x="42005" y="396244"/>
                  </a:lnTo>
                  <a:lnTo>
                    <a:pt x="41158" y="394658"/>
                  </a:lnTo>
                  <a:lnTo>
                    <a:pt x="40802" y="391750"/>
                  </a:lnTo>
                  <a:lnTo>
                    <a:pt x="41158" y="388869"/>
                  </a:lnTo>
                  <a:lnTo>
                    <a:pt x="41621" y="387375"/>
                  </a:lnTo>
                  <a:lnTo>
                    <a:pt x="43049" y="387402"/>
                  </a:lnTo>
                  <a:lnTo>
                    <a:pt x="44635" y="387719"/>
                  </a:lnTo>
                  <a:lnTo>
                    <a:pt x="45481" y="388697"/>
                  </a:lnTo>
                  <a:lnTo>
                    <a:pt x="45943" y="390032"/>
                  </a:lnTo>
                  <a:lnTo>
                    <a:pt x="45745" y="390600"/>
                  </a:lnTo>
                  <a:lnTo>
                    <a:pt x="45084" y="390772"/>
                  </a:lnTo>
                  <a:lnTo>
                    <a:pt x="44212" y="391354"/>
                  </a:lnTo>
                  <a:lnTo>
                    <a:pt x="44833" y="392794"/>
                  </a:lnTo>
                  <a:lnTo>
                    <a:pt x="47794" y="396812"/>
                  </a:lnTo>
                  <a:lnTo>
                    <a:pt x="49288" y="400024"/>
                  </a:lnTo>
                  <a:lnTo>
                    <a:pt x="49644" y="403210"/>
                  </a:lnTo>
                  <a:lnTo>
                    <a:pt x="49433" y="404161"/>
                  </a:lnTo>
                  <a:lnTo>
                    <a:pt x="48957" y="404941"/>
                  </a:lnTo>
                  <a:lnTo>
                    <a:pt x="48811" y="405919"/>
                  </a:lnTo>
                  <a:lnTo>
                    <a:pt x="49274" y="407162"/>
                  </a:lnTo>
                  <a:lnTo>
                    <a:pt x="53504" y="404439"/>
                  </a:lnTo>
                  <a:lnTo>
                    <a:pt x="56782" y="400381"/>
                  </a:lnTo>
                  <a:lnTo>
                    <a:pt x="54072" y="396958"/>
                  </a:lnTo>
                  <a:lnTo>
                    <a:pt x="54337" y="395253"/>
                  </a:lnTo>
                  <a:close/>
                  <a:moveTo>
                    <a:pt x="56279" y="324460"/>
                  </a:moveTo>
                  <a:lnTo>
                    <a:pt x="54879" y="324381"/>
                  </a:lnTo>
                  <a:lnTo>
                    <a:pt x="54931" y="324950"/>
                  </a:lnTo>
                  <a:lnTo>
                    <a:pt x="55738" y="326509"/>
                  </a:lnTo>
                  <a:lnTo>
                    <a:pt x="57139" y="326549"/>
                  </a:lnTo>
                  <a:lnTo>
                    <a:pt x="59597" y="327236"/>
                  </a:lnTo>
                  <a:lnTo>
                    <a:pt x="60443" y="326298"/>
                  </a:lnTo>
                  <a:lnTo>
                    <a:pt x="60879" y="325359"/>
                  </a:lnTo>
                  <a:lnTo>
                    <a:pt x="60417" y="325069"/>
                  </a:lnTo>
                  <a:lnTo>
                    <a:pt x="57839" y="325491"/>
                  </a:lnTo>
                  <a:lnTo>
                    <a:pt x="56279" y="324460"/>
                  </a:lnTo>
                  <a:close/>
                  <a:moveTo>
                    <a:pt x="61765" y="319636"/>
                  </a:moveTo>
                  <a:lnTo>
                    <a:pt x="61196" y="319306"/>
                  </a:lnTo>
                  <a:lnTo>
                    <a:pt x="60284" y="318010"/>
                  </a:lnTo>
                  <a:lnTo>
                    <a:pt x="59914" y="318248"/>
                  </a:lnTo>
                  <a:lnTo>
                    <a:pt x="59742" y="319438"/>
                  </a:lnTo>
                  <a:lnTo>
                    <a:pt x="59293" y="320429"/>
                  </a:lnTo>
                  <a:lnTo>
                    <a:pt x="61514" y="320773"/>
                  </a:lnTo>
                  <a:lnTo>
                    <a:pt x="61765" y="319636"/>
                  </a:lnTo>
                  <a:close/>
                  <a:moveTo>
                    <a:pt x="113894" y="324963"/>
                  </a:moveTo>
                  <a:lnTo>
                    <a:pt x="112321" y="323403"/>
                  </a:lnTo>
                  <a:lnTo>
                    <a:pt x="111145" y="321658"/>
                  </a:lnTo>
                  <a:lnTo>
                    <a:pt x="109109" y="316464"/>
                  </a:lnTo>
                  <a:lnTo>
                    <a:pt x="105897" y="316794"/>
                  </a:lnTo>
                  <a:lnTo>
                    <a:pt x="102157" y="315605"/>
                  </a:lnTo>
                  <a:lnTo>
                    <a:pt x="98178" y="313821"/>
                  </a:lnTo>
                  <a:lnTo>
                    <a:pt x="94346" y="312697"/>
                  </a:lnTo>
                  <a:lnTo>
                    <a:pt x="91451" y="312988"/>
                  </a:lnTo>
                  <a:lnTo>
                    <a:pt x="89032" y="314164"/>
                  </a:lnTo>
                  <a:lnTo>
                    <a:pt x="87010" y="316134"/>
                  </a:lnTo>
                  <a:lnTo>
                    <a:pt x="85860" y="316266"/>
                  </a:lnTo>
                  <a:lnTo>
                    <a:pt x="84485" y="315948"/>
                  </a:lnTo>
                  <a:lnTo>
                    <a:pt x="86693" y="319055"/>
                  </a:lnTo>
                  <a:lnTo>
                    <a:pt x="87036" y="320905"/>
                  </a:lnTo>
                  <a:lnTo>
                    <a:pt x="86574" y="322385"/>
                  </a:lnTo>
                  <a:lnTo>
                    <a:pt x="84472" y="323641"/>
                  </a:lnTo>
                  <a:lnTo>
                    <a:pt x="81538" y="323522"/>
                  </a:lnTo>
                  <a:lnTo>
                    <a:pt x="80427" y="323747"/>
                  </a:lnTo>
                  <a:lnTo>
                    <a:pt x="78326" y="324764"/>
                  </a:lnTo>
                  <a:lnTo>
                    <a:pt x="76991" y="324936"/>
                  </a:lnTo>
                  <a:lnTo>
                    <a:pt x="74255" y="322954"/>
                  </a:lnTo>
                  <a:lnTo>
                    <a:pt x="71783" y="320363"/>
                  </a:lnTo>
                  <a:lnTo>
                    <a:pt x="70409" y="320165"/>
                  </a:lnTo>
                  <a:lnTo>
                    <a:pt x="68981" y="322266"/>
                  </a:lnTo>
                  <a:lnTo>
                    <a:pt x="68003" y="323086"/>
                  </a:lnTo>
                  <a:lnTo>
                    <a:pt x="68215" y="325531"/>
                  </a:lnTo>
                  <a:lnTo>
                    <a:pt x="67964" y="327064"/>
                  </a:lnTo>
                  <a:lnTo>
                    <a:pt x="68241" y="328809"/>
                  </a:lnTo>
                  <a:lnTo>
                    <a:pt x="68043" y="331677"/>
                  </a:lnTo>
                  <a:lnTo>
                    <a:pt x="66140" y="333290"/>
                  </a:lnTo>
                  <a:lnTo>
                    <a:pt x="63443" y="336700"/>
                  </a:lnTo>
                  <a:lnTo>
                    <a:pt x="62069" y="337916"/>
                  </a:lnTo>
                  <a:lnTo>
                    <a:pt x="58777" y="340031"/>
                  </a:lnTo>
                  <a:lnTo>
                    <a:pt x="57429" y="341577"/>
                  </a:lnTo>
                  <a:lnTo>
                    <a:pt x="58685" y="341577"/>
                  </a:lnTo>
                  <a:lnTo>
                    <a:pt x="62479" y="339409"/>
                  </a:lnTo>
                  <a:lnTo>
                    <a:pt x="64514" y="338920"/>
                  </a:lnTo>
                  <a:lnTo>
                    <a:pt x="65453" y="339026"/>
                  </a:lnTo>
                  <a:lnTo>
                    <a:pt x="66351" y="341828"/>
                  </a:lnTo>
                  <a:lnTo>
                    <a:pt x="67593" y="342581"/>
                  </a:lnTo>
                  <a:lnTo>
                    <a:pt x="69285" y="342912"/>
                  </a:lnTo>
                  <a:lnTo>
                    <a:pt x="69788" y="343983"/>
                  </a:lnTo>
                  <a:lnTo>
                    <a:pt x="70039" y="345225"/>
                  </a:lnTo>
                  <a:lnTo>
                    <a:pt x="69695" y="346071"/>
                  </a:lnTo>
                  <a:lnTo>
                    <a:pt x="70250" y="347617"/>
                  </a:lnTo>
                  <a:lnTo>
                    <a:pt x="69840" y="349507"/>
                  </a:lnTo>
                  <a:lnTo>
                    <a:pt x="71929" y="350961"/>
                  </a:lnTo>
                  <a:lnTo>
                    <a:pt x="72973" y="353539"/>
                  </a:lnTo>
                  <a:lnTo>
                    <a:pt x="75471" y="353459"/>
                  </a:lnTo>
                  <a:lnTo>
                    <a:pt x="78194" y="353935"/>
                  </a:lnTo>
                  <a:lnTo>
                    <a:pt x="78101" y="357887"/>
                  </a:lnTo>
                  <a:lnTo>
                    <a:pt x="79158" y="357504"/>
                  </a:lnTo>
                  <a:lnTo>
                    <a:pt x="82079" y="358178"/>
                  </a:lnTo>
                  <a:lnTo>
                    <a:pt x="83613" y="358112"/>
                  </a:lnTo>
                  <a:lnTo>
                    <a:pt x="85226" y="355640"/>
                  </a:lnTo>
                  <a:lnTo>
                    <a:pt x="84618" y="351635"/>
                  </a:lnTo>
                  <a:lnTo>
                    <a:pt x="85146" y="350829"/>
                  </a:lnTo>
                  <a:lnTo>
                    <a:pt x="86151" y="350380"/>
                  </a:lnTo>
                  <a:lnTo>
                    <a:pt x="86613" y="348833"/>
                  </a:lnTo>
                  <a:lnTo>
                    <a:pt x="87036" y="344128"/>
                  </a:lnTo>
                  <a:lnTo>
                    <a:pt x="86917" y="341009"/>
                  </a:lnTo>
                  <a:lnTo>
                    <a:pt x="93447" y="336740"/>
                  </a:lnTo>
                  <a:lnTo>
                    <a:pt x="94662" y="336594"/>
                  </a:lnTo>
                  <a:lnTo>
                    <a:pt x="98905" y="337268"/>
                  </a:lnTo>
                  <a:lnTo>
                    <a:pt x="101879" y="338524"/>
                  </a:lnTo>
                  <a:lnTo>
                    <a:pt x="107589" y="343097"/>
                  </a:lnTo>
                  <a:lnTo>
                    <a:pt x="109387" y="344220"/>
                  </a:lnTo>
                  <a:lnTo>
                    <a:pt x="108858" y="341405"/>
                  </a:lnTo>
                  <a:lnTo>
                    <a:pt x="108713" y="338788"/>
                  </a:lnTo>
                  <a:lnTo>
                    <a:pt x="109255" y="336316"/>
                  </a:lnTo>
                  <a:lnTo>
                    <a:pt x="110008" y="334003"/>
                  </a:lnTo>
                  <a:lnTo>
                    <a:pt x="112718" y="330580"/>
                  </a:lnTo>
                  <a:lnTo>
                    <a:pt x="116181" y="327990"/>
                  </a:lnTo>
                  <a:lnTo>
                    <a:pt x="114357" y="327210"/>
                  </a:lnTo>
                  <a:lnTo>
                    <a:pt x="113894" y="324963"/>
                  </a:lnTo>
                  <a:close/>
                  <a:moveTo>
                    <a:pt x="97742" y="310886"/>
                  </a:moveTo>
                  <a:lnTo>
                    <a:pt x="98707" y="309578"/>
                  </a:lnTo>
                  <a:lnTo>
                    <a:pt x="99183" y="309723"/>
                  </a:lnTo>
                  <a:lnTo>
                    <a:pt x="99394" y="309155"/>
                  </a:lnTo>
                  <a:lnTo>
                    <a:pt x="99421" y="308058"/>
                  </a:lnTo>
                  <a:lnTo>
                    <a:pt x="98192" y="307714"/>
                  </a:lnTo>
                  <a:lnTo>
                    <a:pt x="94980" y="308150"/>
                  </a:lnTo>
                  <a:lnTo>
                    <a:pt x="95390" y="308798"/>
                  </a:lnTo>
                  <a:lnTo>
                    <a:pt x="96896" y="309631"/>
                  </a:lnTo>
                  <a:lnTo>
                    <a:pt x="97742" y="310886"/>
                  </a:lnTo>
                  <a:close/>
                  <a:moveTo>
                    <a:pt x="113048" y="307410"/>
                  </a:moveTo>
                  <a:lnTo>
                    <a:pt x="112017" y="308150"/>
                  </a:lnTo>
                  <a:lnTo>
                    <a:pt x="110907" y="309472"/>
                  </a:lnTo>
                  <a:lnTo>
                    <a:pt x="110299" y="312446"/>
                  </a:lnTo>
                  <a:lnTo>
                    <a:pt x="109043" y="314547"/>
                  </a:lnTo>
                  <a:lnTo>
                    <a:pt x="109955" y="315882"/>
                  </a:lnTo>
                  <a:lnTo>
                    <a:pt x="111502" y="316966"/>
                  </a:lnTo>
                  <a:lnTo>
                    <a:pt x="113788" y="317138"/>
                  </a:lnTo>
                  <a:lnTo>
                    <a:pt x="115361" y="314719"/>
                  </a:lnTo>
                  <a:lnTo>
                    <a:pt x="113444" y="311587"/>
                  </a:lnTo>
                  <a:lnTo>
                    <a:pt x="114092" y="307436"/>
                  </a:lnTo>
                  <a:lnTo>
                    <a:pt x="113048" y="307410"/>
                  </a:lnTo>
                  <a:close/>
                  <a:moveTo>
                    <a:pt x="233512" y="270177"/>
                  </a:moveTo>
                  <a:lnTo>
                    <a:pt x="227550" y="264031"/>
                  </a:lnTo>
                  <a:lnTo>
                    <a:pt x="225740" y="261638"/>
                  </a:lnTo>
                  <a:lnTo>
                    <a:pt x="224193" y="259074"/>
                  </a:lnTo>
                  <a:lnTo>
                    <a:pt x="223625" y="256867"/>
                  </a:lnTo>
                  <a:lnTo>
                    <a:pt x="223255" y="254633"/>
                  </a:lnTo>
                  <a:lnTo>
                    <a:pt x="222461" y="252915"/>
                  </a:lnTo>
                  <a:lnTo>
                    <a:pt x="221906" y="251263"/>
                  </a:lnTo>
                  <a:lnTo>
                    <a:pt x="221285" y="244667"/>
                  </a:lnTo>
                  <a:lnTo>
                    <a:pt x="221206" y="241350"/>
                  </a:lnTo>
                  <a:lnTo>
                    <a:pt x="221748" y="240094"/>
                  </a:lnTo>
                  <a:lnTo>
                    <a:pt x="222567" y="239076"/>
                  </a:lnTo>
                  <a:lnTo>
                    <a:pt x="223255" y="236882"/>
                  </a:lnTo>
                  <a:lnTo>
                    <a:pt x="222528" y="233644"/>
                  </a:lnTo>
                  <a:lnTo>
                    <a:pt x="218563" y="223493"/>
                  </a:lnTo>
                  <a:lnTo>
                    <a:pt x="214637" y="216845"/>
                  </a:lnTo>
                  <a:lnTo>
                    <a:pt x="211914" y="213276"/>
                  </a:lnTo>
                  <a:lnTo>
                    <a:pt x="209416" y="209628"/>
                  </a:lnTo>
                  <a:lnTo>
                    <a:pt x="208002" y="206667"/>
                  </a:lnTo>
                  <a:lnTo>
                    <a:pt x="207434" y="203918"/>
                  </a:lnTo>
                  <a:lnTo>
                    <a:pt x="207803" y="199226"/>
                  </a:lnTo>
                  <a:lnTo>
                    <a:pt x="208160" y="198499"/>
                  </a:lnTo>
                  <a:lnTo>
                    <a:pt x="210923" y="197256"/>
                  </a:lnTo>
                  <a:lnTo>
                    <a:pt x="213580" y="197309"/>
                  </a:lnTo>
                  <a:lnTo>
                    <a:pt x="215536" y="196609"/>
                  </a:lnTo>
                  <a:lnTo>
                    <a:pt x="215166" y="193926"/>
                  </a:lnTo>
                  <a:lnTo>
                    <a:pt x="213474" y="190092"/>
                  </a:lnTo>
                  <a:lnTo>
                    <a:pt x="212231" y="186365"/>
                  </a:lnTo>
                  <a:lnTo>
                    <a:pt x="212231" y="184832"/>
                  </a:lnTo>
                  <a:lnTo>
                    <a:pt x="212509" y="183444"/>
                  </a:lnTo>
                  <a:lnTo>
                    <a:pt x="212258" y="181937"/>
                  </a:lnTo>
                  <a:lnTo>
                    <a:pt x="211742" y="180312"/>
                  </a:lnTo>
                  <a:lnTo>
                    <a:pt x="212258" y="179730"/>
                  </a:lnTo>
                  <a:lnTo>
                    <a:pt x="213329" y="179598"/>
                  </a:lnTo>
                  <a:lnTo>
                    <a:pt x="213844" y="179096"/>
                  </a:lnTo>
                  <a:lnTo>
                    <a:pt x="214214" y="178448"/>
                  </a:lnTo>
                  <a:lnTo>
                    <a:pt x="214306" y="177034"/>
                  </a:lnTo>
                  <a:lnTo>
                    <a:pt x="215351" y="176426"/>
                  </a:lnTo>
                  <a:lnTo>
                    <a:pt x="213976" y="173372"/>
                  </a:lnTo>
                  <a:lnTo>
                    <a:pt x="212417" y="167425"/>
                  </a:lnTo>
                  <a:lnTo>
                    <a:pt x="210064" y="162283"/>
                  </a:lnTo>
                  <a:lnTo>
                    <a:pt x="208874" y="160657"/>
                  </a:lnTo>
                  <a:lnTo>
                    <a:pt x="208081" y="158635"/>
                  </a:lnTo>
                  <a:lnTo>
                    <a:pt x="207261" y="157155"/>
                  </a:lnTo>
                  <a:lnTo>
                    <a:pt x="206165" y="155688"/>
                  </a:lnTo>
                  <a:lnTo>
                    <a:pt x="203442" y="152476"/>
                  </a:lnTo>
                  <a:lnTo>
                    <a:pt x="200468" y="151696"/>
                  </a:lnTo>
                  <a:lnTo>
                    <a:pt x="195168" y="145431"/>
                  </a:lnTo>
                  <a:lnTo>
                    <a:pt x="188876" y="140342"/>
                  </a:lnTo>
                  <a:lnTo>
                    <a:pt x="185598" y="138756"/>
                  </a:lnTo>
                  <a:lnTo>
                    <a:pt x="182519" y="136522"/>
                  </a:lnTo>
                  <a:lnTo>
                    <a:pt x="180020" y="133403"/>
                  </a:lnTo>
                  <a:lnTo>
                    <a:pt x="177813" y="130178"/>
                  </a:lnTo>
                  <a:lnTo>
                    <a:pt x="173425" y="123067"/>
                  </a:lnTo>
                  <a:lnTo>
                    <a:pt x="171416" y="118785"/>
                  </a:lnTo>
                  <a:lnTo>
                    <a:pt x="169764" y="114542"/>
                  </a:lnTo>
                  <a:lnTo>
                    <a:pt x="166314" y="115943"/>
                  </a:lnTo>
                  <a:lnTo>
                    <a:pt x="165112" y="115427"/>
                  </a:lnTo>
                  <a:lnTo>
                    <a:pt x="160961" y="113141"/>
                  </a:lnTo>
                  <a:lnTo>
                    <a:pt x="159375" y="112599"/>
                  </a:lnTo>
                  <a:lnTo>
                    <a:pt x="156309" y="111779"/>
                  </a:lnTo>
                  <a:lnTo>
                    <a:pt x="155688" y="112493"/>
                  </a:lnTo>
                  <a:lnTo>
                    <a:pt x="155833" y="113987"/>
                  </a:lnTo>
                  <a:lnTo>
                    <a:pt x="157260" y="118732"/>
                  </a:lnTo>
                  <a:lnTo>
                    <a:pt x="159058" y="121904"/>
                  </a:lnTo>
                  <a:lnTo>
                    <a:pt x="164371" y="120410"/>
                  </a:lnTo>
                  <a:lnTo>
                    <a:pt x="165151" y="119987"/>
                  </a:lnTo>
                  <a:lnTo>
                    <a:pt x="165614" y="119208"/>
                  </a:lnTo>
                  <a:lnTo>
                    <a:pt x="166539" y="119023"/>
                  </a:lnTo>
                  <a:lnTo>
                    <a:pt x="168151" y="120067"/>
                  </a:lnTo>
                  <a:lnTo>
                    <a:pt x="170200" y="122909"/>
                  </a:lnTo>
                  <a:lnTo>
                    <a:pt x="171178" y="126067"/>
                  </a:lnTo>
                  <a:lnTo>
                    <a:pt x="171231" y="127852"/>
                  </a:lnTo>
                  <a:lnTo>
                    <a:pt x="170411" y="129015"/>
                  </a:lnTo>
                  <a:lnTo>
                    <a:pt x="165310" y="127389"/>
                  </a:lnTo>
                  <a:lnTo>
                    <a:pt x="164120" y="127706"/>
                  </a:lnTo>
                  <a:lnTo>
                    <a:pt x="164279" y="129213"/>
                  </a:lnTo>
                  <a:lnTo>
                    <a:pt x="163882" y="130350"/>
                  </a:lnTo>
                  <a:lnTo>
                    <a:pt x="162758" y="130456"/>
                  </a:lnTo>
                  <a:lnTo>
                    <a:pt x="161265" y="129689"/>
                  </a:lnTo>
                  <a:lnTo>
                    <a:pt x="160181" y="128711"/>
                  </a:lnTo>
                  <a:lnTo>
                    <a:pt x="155132" y="121455"/>
                  </a:lnTo>
                  <a:lnTo>
                    <a:pt x="154234" y="120358"/>
                  </a:lnTo>
                  <a:lnTo>
                    <a:pt x="152529" y="119908"/>
                  </a:lnTo>
                  <a:lnTo>
                    <a:pt x="151114" y="120080"/>
                  </a:lnTo>
                  <a:lnTo>
                    <a:pt x="149753" y="119974"/>
                  </a:lnTo>
                  <a:lnTo>
                    <a:pt x="148166" y="119419"/>
                  </a:lnTo>
                  <a:lnTo>
                    <a:pt x="147638" y="120146"/>
                  </a:lnTo>
                  <a:lnTo>
                    <a:pt x="147638" y="121322"/>
                  </a:lnTo>
                  <a:lnTo>
                    <a:pt x="150731" y="125618"/>
                  </a:lnTo>
                  <a:lnTo>
                    <a:pt x="151246" y="127231"/>
                  </a:lnTo>
                  <a:lnTo>
                    <a:pt x="151801" y="130046"/>
                  </a:lnTo>
                  <a:lnTo>
                    <a:pt x="151722" y="131077"/>
                  </a:lnTo>
                  <a:lnTo>
                    <a:pt x="151075" y="132015"/>
                  </a:lnTo>
                  <a:lnTo>
                    <a:pt x="150176" y="132663"/>
                  </a:lnTo>
                  <a:lnTo>
                    <a:pt x="148854" y="132782"/>
                  </a:lnTo>
                  <a:lnTo>
                    <a:pt x="147797" y="133178"/>
                  </a:lnTo>
                  <a:lnTo>
                    <a:pt x="147295" y="134857"/>
                  </a:lnTo>
                  <a:lnTo>
                    <a:pt x="147440" y="136919"/>
                  </a:lnTo>
                  <a:lnTo>
                    <a:pt x="148457" y="138716"/>
                  </a:lnTo>
                  <a:lnTo>
                    <a:pt x="151220" y="142047"/>
                  </a:lnTo>
                  <a:lnTo>
                    <a:pt x="153903" y="144823"/>
                  </a:lnTo>
                  <a:lnTo>
                    <a:pt x="154656" y="146343"/>
                  </a:lnTo>
                  <a:lnTo>
                    <a:pt x="155648" y="149793"/>
                  </a:lnTo>
                  <a:lnTo>
                    <a:pt x="155899" y="153018"/>
                  </a:lnTo>
                  <a:lnTo>
                    <a:pt x="155648" y="151749"/>
                  </a:lnTo>
                  <a:lnTo>
                    <a:pt x="154842" y="152304"/>
                  </a:lnTo>
                  <a:lnTo>
                    <a:pt x="153335" y="152502"/>
                  </a:lnTo>
                  <a:lnTo>
                    <a:pt x="153586" y="153573"/>
                  </a:lnTo>
                  <a:lnTo>
                    <a:pt x="155819" y="154789"/>
                  </a:lnTo>
                  <a:lnTo>
                    <a:pt x="157551" y="154538"/>
                  </a:lnTo>
                  <a:lnTo>
                    <a:pt x="158820" y="154591"/>
                  </a:lnTo>
                  <a:lnTo>
                    <a:pt x="160406" y="155436"/>
                  </a:lnTo>
                  <a:lnTo>
                    <a:pt x="163366" y="158410"/>
                  </a:lnTo>
                  <a:lnTo>
                    <a:pt x="165455" y="161926"/>
                  </a:lnTo>
                  <a:lnTo>
                    <a:pt x="167451" y="166473"/>
                  </a:lnTo>
                  <a:lnTo>
                    <a:pt x="167953" y="167967"/>
                  </a:lnTo>
                  <a:lnTo>
                    <a:pt x="168138" y="169473"/>
                  </a:lnTo>
                  <a:lnTo>
                    <a:pt x="168059" y="170822"/>
                  </a:lnTo>
                  <a:lnTo>
                    <a:pt x="167715" y="171879"/>
                  </a:lnTo>
                  <a:lnTo>
                    <a:pt x="167755" y="173148"/>
                  </a:lnTo>
                  <a:lnTo>
                    <a:pt x="168773" y="176664"/>
                  </a:lnTo>
                  <a:lnTo>
                    <a:pt x="170213" y="183021"/>
                  </a:lnTo>
                  <a:lnTo>
                    <a:pt x="170332" y="185691"/>
                  </a:lnTo>
                  <a:lnTo>
                    <a:pt x="169552" y="188295"/>
                  </a:lnTo>
                  <a:lnTo>
                    <a:pt x="169103" y="191097"/>
                  </a:lnTo>
                  <a:lnTo>
                    <a:pt x="169090" y="193846"/>
                  </a:lnTo>
                  <a:lnTo>
                    <a:pt x="169513" y="196781"/>
                  </a:lnTo>
                  <a:lnTo>
                    <a:pt x="170623" y="200534"/>
                  </a:lnTo>
                  <a:lnTo>
                    <a:pt x="171337" y="204156"/>
                  </a:lnTo>
                  <a:lnTo>
                    <a:pt x="171072" y="205398"/>
                  </a:lnTo>
                  <a:lnTo>
                    <a:pt x="169605" y="207976"/>
                  </a:lnTo>
                  <a:lnTo>
                    <a:pt x="163446" y="212721"/>
                  </a:lnTo>
                  <a:lnTo>
                    <a:pt x="162851" y="214703"/>
                  </a:lnTo>
                  <a:lnTo>
                    <a:pt x="163235" y="217902"/>
                  </a:lnTo>
                  <a:lnTo>
                    <a:pt x="163195" y="220863"/>
                  </a:lnTo>
                  <a:lnTo>
                    <a:pt x="162600" y="223400"/>
                  </a:lnTo>
                  <a:lnTo>
                    <a:pt x="161701" y="225700"/>
                  </a:lnTo>
                  <a:lnTo>
                    <a:pt x="158687" y="230696"/>
                  </a:lnTo>
                  <a:lnTo>
                    <a:pt x="156904" y="231992"/>
                  </a:lnTo>
                  <a:lnTo>
                    <a:pt x="154670" y="232639"/>
                  </a:lnTo>
                  <a:lnTo>
                    <a:pt x="151220" y="235124"/>
                  </a:lnTo>
                  <a:lnTo>
                    <a:pt x="143382" y="238376"/>
                  </a:lnTo>
                  <a:lnTo>
                    <a:pt x="142999" y="239142"/>
                  </a:lnTo>
                  <a:lnTo>
                    <a:pt x="141717" y="243583"/>
                  </a:lnTo>
                  <a:lnTo>
                    <a:pt x="140884" y="244059"/>
                  </a:lnTo>
                  <a:lnTo>
                    <a:pt x="139695" y="244072"/>
                  </a:lnTo>
                  <a:lnTo>
                    <a:pt x="136562" y="243478"/>
                  </a:lnTo>
                  <a:lnTo>
                    <a:pt x="133244" y="241654"/>
                  </a:lnTo>
                  <a:lnTo>
                    <a:pt x="132399" y="239988"/>
                  </a:lnTo>
                  <a:lnTo>
                    <a:pt x="131698" y="238138"/>
                  </a:lnTo>
                  <a:lnTo>
                    <a:pt x="130270" y="236208"/>
                  </a:lnTo>
                  <a:lnTo>
                    <a:pt x="126887" y="233591"/>
                  </a:lnTo>
                  <a:lnTo>
                    <a:pt x="126741" y="232031"/>
                  </a:lnTo>
                  <a:lnTo>
                    <a:pt x="127732" y="231225"/>
                  </a:lnTo>
                  <a:lnTo>
                    <a:pt x="128962" y="230657"/>
                  </a:lnTo>
                  <a:lnTo>
                    <a:pt x="130614" y="228833"/>
                  </a:lnTo>
                  <a:lnTo>
                    <a:pt x="132901" y="224392"/>
                  </a:lnTo>
                  <a:lnTo>
                    <a:pt x="132346" y="223017"/>
                  </a:lnTo>
                  <a:lnTo>
                    <a:pt x="131434" y="221960"/>
                  </a:lnTo>
                  <a:lnTo>
                    <a:pt x="128870" y="222673"/>
                  </a:lnTo>
                  <a:lnTo>
                    <a:pt x="124468" y="225079"/>
                  </a:lnTo>
                  <a:lnTo>
                    <a:pt x="122115" y="225991"/>
                  </a:lnTo>
                  <a:lnTo>
                    <a:pt x="121626" y="231278"/>
                  </a:lnTo>
                  <a:lnTo>
                    <a:pt x="125539" y="238402"/>
                  </a:lnTo>
                  <a:lnTo>
                    <a:pt x="127032" y="244416"/>
                  </a:lnTo>
                  <a:lnTo>
                    <a:pt x="125882" y="249306"/>
                  </a:lnTo>
                  <a:lnTo>
                    <a:pt x="123939" y="255360"/>
                  </a:lnTo>
                  <a:lnTo>
                    <a:pt x="122591" y="257488"/>
                  </a:lnTo>
                  <a:lnTo>
                    <a:pt x="120926" y="259338"/>
                  </a:lnTo>
                  <a:lnTo>
                    <a:pt x="120172" y="262405"/>
                  </a:lnTo>
                  <a:lnTo>
                    <a:pt x="120305" y="266040"/>
                  </a:lnTo>
                  <a:lnTo>
                    <a:pt x="122115" y="269384"/>
                  </a:lnTo>
                  <a:lnTo>
                    <a:pt x="125142" y="272450"/>
                  </a:lnTo>
                  <a:lnTo>
                    <a:pt x="124336" y="274895"/>
                  </a:lnTo>
                  <a:lnTo>
                    <a:pt x="122604" y="277063"/>
                  </a:lnTo>
                  <a:lnTo>
                    <a:pt x="120767" y="278715"/>
                  </a:lnTo>
                  <a:lnTo>
                    <a:pt x="118639" y="280050"/>
                  </a:lnTo>
                  <a:lnTo>
                    <a:pt x="116617" y="279627"/>
                  </a:lnTo>
                  <a:lnTo>
                    <a:pt x="110061" y="279402"/>
                  </a:lnTo>
                  <a:lnTo>
                    <a:pt x="108369" y="278675"/>
                  </a:lnTo>
                  <a:lnTo>
                    <a:pt x="107034" y="277499"/>
                  </a:lnTo>
                  <a:lnTo>
                    <a:pt x="107074" y="275556"/>
                  </a:lnTo>
                  <a:lnTo>
                    <a:pt x="106241" y="273772"/>
                  </a:lnTo>
                  <a:lnTo>
                    <a:pt x="104946" y="273217"/>
                  </a:lnTo>
                  <a:lnTo>
                    <a:pt x="103783" y="273045"/>
                  </a:lnTo>
                  <a:lnTo>
                    <a:pt x="97954" y="275450"/>
                  </a:lnTo>
                  <a:lnTo>
                    <a:pt x="88371" y="276468"/>
                  </a:lnTo>
                  <a:lnTo>
                    <a:pt x="86164" y="277909"/>
                  </a:lnTo>
                  <a:lnTo>
                    <a:pt x="83758" y="279019"/>
                  </a:lnTo>
                  <a:lnTo>
                    <a:pt x="78670" y="279944"/>
                  </a:lnTo>
                  <a:lnTo>
                    <a:pt x="75974" y="280301"/>
                  </a:lnTo>
                  <a:lnTo>
                    <a:pt x="73131" y="280288"/>
                  </a:lnTo>
                  <a:lnTo>
                    <a:pt x="70026" y="279825"/>
                  </a:lnTo>
                  <a:lnTo>
                    <a:pt x="67356" y="280222"/>
                  </a:lnTo>
                  <a:lnTo>
                    <a:pt x="66259" y="280949"/>
                  </a:lnTo>
                  <a:lnTo>
                    <a:pt x="65029" y="281332"/>
                  </a:lnTo>
                  <a:lnTo>
                    <a:pt x="61302" y="278530"/>
                  </a:lnTo>
                  <a:lnTo>
                    <a:pt x="58685" y="278464"/>
                  </a:lnTo>
                  <a:lnTo>
                    <a:pt x="53755" y="279825"/>
                  </a:lnTo>
                  <a:lnTo>
                    <a:pt x="50345" y="281610"/>
                  </a:lnTo>
                  <a:lnTo>
                    <a:pt x="49552" y="282495"/>
                  </a:lnTo>
                  <a:lnTo>
                    <a:pt x="49023" y="285694"/>
                  </a:lnTo>
                  <a:lnTo>
                    <a:pt x="45970" y="290003"/>
                  </a:lnTo>
                  <a:lnTo>
                    <a:pt x="43895" y="293836"/>
                  </a:lnTo>
                  <a:lnTo>
                    <a:pt x="42150" y="295435"/>
                  </a:lnTo>
                  <a:lnTo>
                    <a:pt x="40722" y="297338"/>
                  </a:lnTo>
                  <a:lnTo>
                    <a:pt x="39375" y="299929"/>
                  </a:lnTo>
                  <a:lnTo>
                    <a:pt x="37801" y="302295"/>
                  </a:lnTo>
                  <a:lnTo>
                    <a:pt x="35608" y="303987"/>
                  </a:lnTo>
                  <a:lnTo>
                    <a:pt x="33228" y="305454"/>
                  </a:lnTo>
                  <a:lnTo>
                    <a:pt x="31775" y="307317"/>
                  </a:lnTo>
                  <a:lnTo>
                    <a:pt x="30743" y="309604"/>
                  </a:lnTo>
                  <a:lnTo>
                    <a:pt x="29540" y="311217"/>
                  </a:lnTo>
                  <a:lnTo>
                    <a:pt x="27584" y="311785"/>
                  </a:lnTo>
                  <a:lnTo>
                    <a:pt x="24373" y="311388"/>
                  </a:lnTo>
                  <a:lnTo>
                    <a:pt x="21518" y="311811"/>
                  </a:lnTo>
                  <a:lnTo>
                    <a:pt x="20764" y="313027"/>
                  </a:lnTo>
                  <a:lnTo>
                    <a:pt x="20209" y="314455"/>
                  </a:lnTo>
                  <a:lnTo>
                    <a:pt x="20275" y="315526"/>
                  </a:lnTo>
                  <a:lnTo>
                    <a:pt x="24148" y="323654"/>
                  </a:lnTo>
                  <a:lnTo>
                    <a:pt x="25628" y="322755"/>
                  </a:lnTo>
                  <a:lnTo>
                    <a:pt x="27267" y="322372"/>
                  </a:lnTo>
                  <a:lnTo>
                    <a:pt x="29620" y="323654"/>
                  </a:lnTo>
                  <a:lnTo>
                    <a:pt x="31867" y="324434"/>
                  </a:lnTo>
                  <a:lnTo>
                    <a:pt x="33810" y="323945"/>
                  </a:lnTo>
                  <a:lnTo>
                    <a:pt x="35396" y="322848"/>
                  </a:lnTo>
                  <a:lnTo>
                    <a:pt x="36836" y="322399"/>
                  </a:lnTo>
                  <a:lnTo>
                    <a:pt x="42718" y="321473"/>
                  </a:lnTo>
                  <a:lnTo>
                    <a:pt x="43326" y="321672"/>
                  </a:lnTo>
                  <a:lnTo>
                    <a:pt x="53160" y="327064"/>
                  </a:lnTo>
                  <a:lnTo>
                    <a:pt x="54680" y="327540"/>
                  </a:lnTo>
                  <a:lnTo>
                    <a:pt x="53808" y="324553"/>
                  </a:lnTo>
                  <a:lnTo>
                    <a:pt x="53834" y="322068"/>
                  </a:lnTo>
                  <a:lnTo>
                    <a:pt x="52499" y="316530"/>
                  </a:lnTo>
                  <a:lnTo>
                    <a:pt x="53147" y="313741"/>
                  </a:lnTo>
                  <a:lnTo>
                    <a:pt x="55394" y="312935"/>
                  </a:lnTo>
                  <a:lnTo>
                    <a:pt x="58817" y="314825"/>
                  </a:lnTo>
                  <a:lnTo>
                    <a:pt x="62161" y="315988"/>
                  </a:lnTo>
                  <a:lnTo>
                    <a:pt x="64844" y="315724"/>
                  </a:lnTo>
                  <a:lnTo>
                    <a:pt x="69761" y="313609"/>
                  </a:lnTo>
                  <a:lnTo>
                    <a:pt x="72986" y="314376"/>
                  </a:lnTo>
                  <a:lnTo>
                    <a:pt x="74096" y="313199"/>
                  </a:lnTo>
                  <a:lnTo>
                    <a:pt x="76594" y="312023"/>
                  </a:lnTo>
                  <a:lnTo>
                    <a:pt x="78630" y="310662"/>
                  </a:lnTo>
                  <a:lnTo>
                    <a:pt x="79344" y="310754"/>
                  </a:lnTo>
                  <a:lnTo>
                    <a:pt x="81406" y="309776"/>
                  </a:lnTo>
                  <a:lnTo>
                    <a:pt x="83507" y="309168"/>
                  </a:lnTo>
                  <a:lnTo>
                    <a:pt x="88080" y="308917"/>
                  </a:lnTo>
                  <a:lnTo>
                    <a:pt x="89865" y="307992"/>
                  </a:lnTo>
                  <a:lnTo>
                    <a:pt x="91609" y="306115"/>
                  </a:lnTo>
                  <a:lnTo>
                    <a:pt x="93552" y="303128"/>
                  </a:lnTo>
                  <a:lnTo>
                    <a:pt x="94266" y="302665"/>
                  </a:lnTo>
                  <a:lnTo>
                    <a:pt x="96883" y="302387"/>
                  </a:lnTo>
                  <a:lnTo>
                    <a:pt x="99104" y="301502"/>
                  </a:lnTo>
                  <a:lnTo>
                    <a:pt x="101549" y="301052"/>
                  </a:lnTo>
                  <a:lnTo>
                    <a:pt x="105289" y="301211"/>
                  </a:lnTo>
                  <a:lnTo>
                    <a:pt x="106558" y="301727"/>
                  </a:lnTo>
                  <a:lnTo>
                    <a:pt x="110973" y="304159"/>
                  </a:lnTo>
                  <a:lnTo>
                    <a:pt x="113974" y="305031"/>
                  </a:lnTo>
                  <a:lnTo>
                    <a:pt x="117410" y="304410"/>
                  </a:lnTo>
                  <a:lnTo>
                    <a:pt x="121097" y="304370"/>
                  </a:lnTo>
                  <a:lnTo>
                    <a:pt x="122961" y="305414"/>
                  </a:lnTo>
                  <a:lnTo>
                    <a:pt x="123688" y="307423"/>
                  </a:lnTo>
                  <a:lnTo>
                    <a:pt x="123596" y="308745"/>
                  </a:lnTo>
                  <a:lnTo>
                    <a:pt x="122789" y="311124"/>
                  </a:lnTo>
                  <a:lnTo>
                    <a:pt x="122181" y="312142"/>
                  </a:lnTo>
                  <a:lnTo>
                    <a:pt x="119776" y="313966"/>
                  </a:lnTo>
                  <a:lnTo>
                    <a:pt x="119353" y="314772"/>
                  </a:lnTo>
                  <a:lnTo>
                    <a:pt x="121401" y="317786"/>
                  </a:lnTo>
                  <a:lnTo>
                    <a:pt x="123239" y="322769"/>
                  </a:lnTo>
                  <a:lnTo>
                    <a:pt x="125605" y="325862"/>
                  </a:lnTo>
                  <a:lnTo>
                    <a:pt x="128566" y="328465"/>
                  </a:lnTo>
                  <a:lnTo>
                    <a:pt x="131658" y="330858"/>
                  </a:lnTo>
                  <a:lnTo>
                    <a:pt x="133839" y="333501"/>
                  </a:lnTo>
                  <a:lnTo>
                    <a:pt x="136073" y="335629"/>
                  </a:lnTo>
                  <a:lnTo>
                    <a:pt x="142563" y="337506"/>
                  </a:lnTo>
                  <a:lnTo>
                    <a:pt x="146951" y="335391"/>
                  </a:lnTo>
                  <a:lnTo>
                    <a:pt x="148193" y="329258"/>
                  </a:lnTo>
                  <a:lnTo>
                    <a:pt x="149158" y="320271"/>
                  </a:lnTo>
                  <a:lnTo>
                    <a:pt x="149673" y="317944"/>
                  </a:lnTo>
                  <a:lnTo>
                    <a:pt x="153797" y="315645"/>
                  </a:lnTo>
                  <a:lnTo>
                    <a:pt x="159164" y="314468"/>
                  </a:lnTo>
                  <a:lnTo>
                    <a:pt x="160327" y="313768"/>
                  </a:lnTo>
                  <a:lnTo>
                    <a:pt x="160314" y="312168"/>
                  </a:lnTo>
                  <a:lnTo>
                    <a:pt x="159666" y="310662"/>
                  </a:lnTo>
                  <a:lnTo>
                    <a:pt x="158397" y="309789"/>
                  </a:lnTo>
                  <a:lnTo>
                    <a:pt x="151603" y="306234"/>
                  </a:lnTo>
                  <a:lnTo>
                    <a:pt x="148590" y="303683"/>
                  </a:lnTo>
                  <a:lnTo>
                    <a:pt x="148299" y="300511"/>
                  </a:lnTo>
                  <a:lnTo>
                    <a:pt x="148629" y="294959"/>
                  </a:lnTo>
                  <a:lnTo>
                    <a:pt x="149422" y="293849"/>
                  </a:lnTo>
                  <a:lnTo>
                    <a:pt x="150519" y="293069"/>
                  </a:lnTo>
                  <a:lnTo>
                    <a:pt x="151524" y="292805"/>
                  </a:lnTo>
                  <a:lnTo>
                    <a:pt x="152872" y="293492"/>
                  </a:lnTo>
                  <a:lnTo>
                    <a:pt x="152515" y="295118"/>
                  </a:lnTo>
                  <a:lnTo>
                    <a:pt x="153388" y="297008"/>
                  </a:lnTo>
                  <a:lnTo>
                    <a:pt x="155331" y="300048"/>
                  </a:lnTo>
                  <a:lnTo>
                    <a:pt x="155886" y="302123"/>
                  </a:lnTo>
                  <a:lnTo>
                    <a:pt x="157155" y="302810"/>
                  </a:lnTo>
                  <a:lnTo>
                    <a:pt x="157736" y="302454"/>
                  </a:lnTo>
                  <a:lnTo>
                    <a:pt x="156401" y="299784"/>
                  </a:lnTo>
                  <a:lnTo>
                    <a:pt x="156837" y="299215"/>
                  </a:lnTo>
                  <a:lnTo>
                    <a:pt x="158093" y="299810"/>
                  </a:lnTo>
                  <a:lnTo>
                    <a:pt x="159282" y="301185"/>
                  </a:lnTo>
                  <a:lnTo>
                    <a:pt x="160882" y="301383"/>
                  </a:lnTo>
                  <a:lnTo>
                    <a:pt x="163670" y="300934"/>
                  </a:lnTo>
                  <a:lnTo>
                    <a:pt x="164926" y="301000"/>
                  </a:lnTo>
                  <a:lnTo>
                    <a:pt x="165944" y="302282"/>
                  </a:lnTo>
                  <a:lnTo>
                    <a:pt x="166050" y="302969"/>
                  </a:lnTo>
                  <a:lnTo>
                    <a:pt x="162058" y="305309"/>
                  </a:lnTo>
                  <a:lnTo>
                    <a:pt x="162151" y="306405"/>
                  </a:lnTo>
                  <a:lnTo>
                    <a:pt x="167557" y="304886"/>
                  </a:lnTo>
                  <a:lnTo>
                    <a:pt x="172526" y="304092"/>
                  </a:lnTo>
                  <a:lnTo>
                    <a:pt x="177562" y="304568"/>
                  </a:lnTo>
                  <a:lnTo>
                    <a:pt x="180245" y="304476"/>
                  </a:lnTo>
                  <a:lnTo>
                    <a:pt x="183074" y="304753"/>
                  </a:lnTo>
                  <a:lnTo>
                    <a:pt x="188559" y="306022"/>
                  </a:lnTo>
                  <a:lnTo>
                    <a:pt x="188427" y="302136"/>
                  </a:lnTo>
                  <a:lnTo>
                    <a:pt x="189286" y="298858"/>
                  </a:lnTo>
                  <a:lnTo>
                    <a:pt x="190462" y="296929"/>
                  </a:lnTo>
                  <a:lnTo>
                    <a:pt x="191388" y="294867"/>
                  </a:lnTo>
                  <a:lnTo>
                    <a:pt x="191335" y="293241"/>
                  </a:lnTo>
                  <a:lnTo>
                    <a:pt x="191757" y="292025"/>
                  </a:lnTo>
                  <a:lnTo>
                    <a:pt x="194653" y="290954"/>
                  </a:lnTo>
                  <a:lnTo>
                    <a:pt x="197388" y="291761"/>
                  </a:lnTo>
                  <a:lnTo>
                    <a:pt x="200191" y="293783"/>
                  </a:lnTo>
                  <a:lnTo>
                    <a:pt x="198433" y="295224"/>
                  </a:lnTo>
                  <a:lnTo>
                    <a:pt x="199675" y="298052"/>
                  </a:lnTo>
                  <a:lnTo>
                    <a:pt x="200785" y="303088"/>
                  </a:lnTo>
                  <a:lnTo>
                    <a:pt x="202173" y="304463"/>
                  </a:lnTo>
                  <a:lnTo>
                    <a:pt x="203561" y="305375"/>
                  </a:lnTo>
                  <a:lnTo>
                    <a:pt x="204843" y="305110"/>
                  </a:lnTo>
                  <a:lnTo>
                    <a:pt x="206019" y="303114"/>
                  </a:lnTo>
                  <a:lnTo>
                    <a:pt x="206337" y="302044"/>
                  </a:lnTo>
                  <a:lnTo>
                    <a:pt x="206746" y="299096"/>
                  </a:lnTo>
                  <a:lnTo>
                    <a:pt x="206165" y="295739"/>
                  </a:lnTo>
                  <a:lnTo>
                    <a:pt x="204301" y="291721"/>
                  </a:lnTo>
                  <a:lnTo>
                    <a:pt x="204023" y="290069"/>
                  </a:lnTo>
                  <a:lnTo>
                    <a:pt x="204010" y="288470"/>
                  </a:lnTo>
                  <a:lnTo>
                    <a:pt x="205213" y="286540"/>
                  </a:lnTo>
                  <a:lnTo>
                    <a:pt x="207645" y="285958"/>
                  </a:lnTo>
                  <a:lnTo>
                    <a:pt x="210249" y="285945"/>
                  </a:lnTo>
                  <a:lnTo>
                    <a:pt x="213037" y="287531"/>
                  </a:lnTo>
                  <a:lnTo>
                    <a:pt x="215972" y="290426"/>
                  </a:lnTo>
                  <a:lnTo>
                    <a:pt x="216805" y="290214"/>
                  </a:lnTo>
                  <a:lnTo>
                    <a:pt x="217227" y="288139"/>
                  </a:lnTo>
                  <a:lnTo>
                    <a:pt x="217161" y="287254"/>
                  </a:lnTo>
                  <a:lnTo>
                    <a:pt x="215853" y="286632"/>
                  </a:lnTo>
                  <a:lnTo>
                    <a:pt x="214479" y="285324"/>
                  </a:lnTo>
                  <a:lnTo>
                    <a:pt x="212998" y="282760"/>
                  </a:lnTo>
                  <a:lnTo>
                    <a:pt x="214690" y="280301"/>
                  </a:lnTo>
                  <a:lnTo>
                    <a:pt x="214518" y="279574"/>
                  </a:lnTo>
                  <a:lnTo>
                    <a:pt x="214069" y="278742"/>
                  </a:lnTo>
                  <a:lnTo>
                    <a:pt x="213672" y="276944"/>
                  </a:lnTo>
                  <a:lnTo>
                    <a:pt x="214227" y="275622"/>
                  </a:lnTo>
                  <a:lnTo>
                    <a:pt x="215853" y="275331"/>
                  </a:lnTo>
                  <a:lnTo>
                    <a:pt x="217677" y="275331"/>
                  </a:lnTo>
                  <a:lnTo>
                    <a:pt x="219435" y="276336"/>
                  </a:lnTo>
                  <a:lnTo>
                    <a:pt x="221285" y="277724"/>
                  </a:lnTo>
                  <a:lnTo>
                    <a:pt x="221602" y="279006"/>
                  </a:lnTo>
                  <a:lnTo>
                    <a:pt x="220902" y="280592"/>
                  </a:lnTo>
                  <a:lnTo>
                    <a:pt x="219726" y="282376"/>
                  </a:lnTo>
                  <a:lnTo>
                    <a:pt x="219805" y="284610"/>
                  </a:lnTo>
                  <a:lnTo>
                    <a:pt x="218536" y="285998"/>
                  </a:lnTo>
                  <a:lnTo>
                    <a:pt x="219924" y="287848"/>
                  </a:lnTo>
                  <a:lnTo>
                    <a:pt x="221391" y="292435"/>
                  </a:lnTo>
                  <a:lnTo>
                    <a:pt x="222475" y="294219"/>
                  </a:lnTo>
                  <a:lnTo>
                    <a:pt x="222092" y="295726"/>
                  </a:lnTo>
                  <a:lnTo>
                    <a:pt x="223664" y="296929"/>
                  </a:lnTo>
                  <a:lnTo>
                    <a:pt x="225647" y="297365"/>
                  </a:lnTo>
                  <a:lnTo>
                    <a:pt x="225991" y="296003"/>
                  </a:lnTo>
                  <a:lnTo>
                    <a:pt x="227207" y="293400"/>
                  </a:lnTo>
                  <a:lnTo>
                    <a:pt x="228833" y="291734"/>
                  </a:lnTo>
                  <a:lnTo>
                    <a:pt x="231766" y="290056"/>
                  </a:lnTo>
                  <a:lnTo>
                    <a:pt x="232374" y="289302"/>
                  </a:lnTo>
                  <a:lnTo>
                    <a:pt x="232784" y="288166"/>
                  </a:lnTo>
                  <a:lnTo>
                    <a:pt x="232771" y="286857"/>
                  </a:lnTo>
                  <a:lnTo>
                    <a:pt x="231093" y="283196"/>
                  </a:lnTo>
                  <a:lnTo>
                    <a:pt x="230683" y="279878"/>
                  </a:lnTo>
                  <a:lnTo>
                    <a:pt x="232414" y="276389"/>
                  </a:lnTo>
                  <a:lnTo>
                    <a:pt x="233035" y="275556"/>
                  </a:lnTo>
                  <a:lnTo>
                    <a:pt x="237741" y="273732"/>
                  </a:lnTo>
                  <a:lnTo>
                    <a:pt x="235586" y="272080"/>
                  </a:lnTo>
                  <a:lnTo>
                    <a:pt x="233512" y="270177"/>
                  </a:lnTo>
                  <a:close/>
                  <a:moveTo>
                    <a:pt x="107404" y="4401"/>
                  </a:moveTo>
                  <a:lnTo>
                    <a:pt x="107722" y="6952"/>
                  </a:lnTo>
                  <a:lnTo>
                    <a:pt x="109228" y="9702"/>
                  </a:lnTo>
                  <a:lnTo>
                    <a:pt x="112691" y="12570"/>
                  </a:lnTo>
                  <a:lnTo>
                    <a:pt x="116036" y="17870"/>
                  </a:lnTo>
                  <a:lnTo>
                    <a:pt x="121375" y="24016"/>
                  </a:lnTo>
                  <a:lnTo>
                    <a:pt x="124970" y="30413"/>
                  </a:lnTo>
                  <a:lnTo>
                    <a:pt x="125909" y="33453"/>
                  </a:lnTo>
                  <a:lnTo>
                    <a:pt x="126530" y="36387"/>
                  </a:lnTo>
                  <a:lnTo>
                    <a:pt x="130389" y="43049"/>
                  </a:lnTo>
                  <a:lnTo>
                    <a:pt x="131130" y="45785"/>
                  </a:lnTo>
                  <a:lnTo>
                    <a:pt x="130588" y="50438"/>
                  </a:lnTo>
                  <a:lnTo>
                    <a:pt x="131288" y="53332"/>
                  </a:lnTo>
                  <a:lnTo>
                    <a:pt x="133522" y="56874"/>
                  </a:lnTo>
                  <a:lnTo>
                    <a:pt x="136060" y="60443"/>
                  </a:lnTo>
                  <a:lnTo>
                    <a:pt x="136932" y="63219"/>
                  </a:lnTo>
                  <a:lnTo>
                    <a:pt x="136522" y="65400"/>
                  </a:lnTo>
                  <a:lnTo>
                    <a:pt x="135610" y="65796"/>
                  </a:lnTo>
                  <a:lnTo>
                    <a:pt x="133284" y="65942"/>
                  </a:lnTo>
                  <a:lnTo>
                    <a:pt x="128764" y="65373"/>
                  </a:lnTo>
                  <a:lnTo>
                    <a:pt x="125644" y="65254"/>
                  </a:lnTo>
                  <a:lnTo>
                    <a:pt x="124613" y="64990"/>
                  </a:lnTo>
                  <a:lnTo>
                    <a:pt x="118547" y="62346"/>
                  </a:lnTo>
                  <a:lnTo>
                    <a:pt x="115890" y="61619"/>
                  </a:lnTo>
                  <a:lnTo>
                    <a:pt x="114343" y="62571"/>
                  </a:lnTo>
                  <a:lnTo>
                    <a:pt x="115163" y="64369"/>
                  </a:lnTo>
                  <a:lnTo>
                    <a:pt x="116749" y="66272"/>
                  </a:lnTo>
                  <a:lnTo>
                    <a:pt x="120727" y="69471"/>
                  </a:lnTo>
                  <a:lnTo>
                    <a:pt x="121097" y="72088"/>
                  </a:lnTo>
                  <a:lnTo>
                    <a:pt x="120212" y="74467"/>
                  </a:lnTo>
                  <a:lnTo>
                    <a:pt x="119035" y="76410"/>
                  </a:lnTo>
                  <a:lnTo>
                    <a:pt x="117595" y="78115"/>
                  </a:lnTo>
                  <a:lnTo>
                    <a:pt x="116141" y="79436"/>
                  </a:lnTo>
                  <a:lnTo>
                    <a:pt x="114898" y="79807"/>
                  </a:lnTo>
                  <a:lnTo>
                    <a:pt x="113921" y="80415"/>
                  </a:lnTo>
                  <a:lnTo>
                    <a:pt x="114330" y="82265"/>
                  </a:lnTo>
                  <a:lnTo>
                    <a:pt x="115810" y="85913"/>
                  </a:lnTo>
                  <a:lnTo>
                    <a:pt x="116630" y="87565"/>
                  </a:lnTo>
                  <a:lnTo>
                    <a:pt x="118758" y="90566"/>
                  </a:lnTo>
                  <a:lnTo>
                    <a:pt x="121547" y="92971"/>
                  </a:lnTo>
                  <a:lnTo>
                    <a:pt x="125949" y="95456"/>
                  </a:lnTo>
                  <a:lnTo>
                    <a:pt x="127217" y="96342"/>
                  </a:lnTo>
                  <a:lnTo>
                    <a:pt x="130892" y="100571"/>
                  </a:lnTo>
                  <a:lnTo>
                    <a:pt x="132107" y="103585"/>
                  </a:lnTo>
                  <a:lnTo>
                    <a:pt x="132411" y="106532"/>
                  </a:lnTo>
                  <a:lnTo>
                    <a:pt x="133733" y="109810"/>
                  </a:lnTo>
                  <a:lnTo>
                    <a:pt x="134936" y="111330"/>
                  </a:lnTo>
                  <a:lnTo>
                    <a:pt x="136324" y="112639"/>
                  </a:lnTo>
                  <a:lnTo>
                    <a:pt x="138069" y="113736"/>
                  </a:lnTo>
                  <a:lnTo>
                    <a:pt x="139695" y="114040"/>
                  </a:lnTo>
                  <a:lnTo>
                    <a:pt x="141941" y="113141"/>
                  </a:lnTo>
                  <a:lnTo>
                    <a:pt x="143554" y="111396"/>
                  </a:lnTo>
                  <a:lnTo>
                    <a:pt x="143844" y="110074"/>
                  </a:lnTo>
                  <a:lnTo>
                    <a:pt x="143475" y="107193"/>
                  </a:lnTo>
                  <a:lnTo>
                    <a:pt x="144281" y="104550"/>
                  </a:lnTo>
                  <a:lnTo>
                    <a:pt x="145047" y="103254"/>
                  </a:lnTo>
                  <a:lnTo>
                    <a:pt x="149515" y="104774"/>
                  </a:lnTo>
                  <a:lnTo>
                    <a:pt x="151868" y="105250"/>
                  </a:lnTo>
                  <a:lnTo>
                    <a:pt x="154061" y="105409"/>
                  </a:lnTo>
                  <a:lnTo>
                    <a:pt x="155502" y="104787"/>
                  </a:lnTo>
                  <a:lnTo>
                    <a:pt x="156414" y="103545"/>
                  </a:lnTo>
                  <a:lnTo>
                    <a:pt x="154736" y="102369"/>
                  </a:lnTo>
                  <a:lnTo>
                    <a:pt x="148166" y="98813"/>
                  </a:lnTo>
                  <a:lnTo>
                    <a:pt x="141835" y="95020"/>
                  </a:lnTo>
                  <a:lnTo>
                    <a:pt x="140593" y="94822"/>
                  </a:lnTo>
                  <a:lnTo>
                    <a:pt x="138253" y="94954"/>
                  </a:lnTo>
                  <a:lnTo>
                    <a:pt x="136892" y="94597"/>
                  </a:lnTo>
                  <a:lnTo>
                    <a:pt x="133244" y="92707"/>
                  </a:lnTo>
                  <a:lnTo>
                    <a:pt x="129689" y="90169"/>
                  </a:lnTo>
                  <a:lnTo>
                    <a:pt x="128764" y="89046"/>
                  </a:lnTo>
                  <a:lnTo>
                    <a:pt x="128262" y="87909"/>
                  </a:lnTo>
                  <a:lnTo>
                    <a:pt x="127905" y="86296"/>
                  </a:lnTo>
                  <a:lnTo>
                    <a:pt x="127838" y="84869"/>
                  </a:lnTo>
                  <a:lnTo>
                    <a:pt x="128803" y="82899"/>
                  </a:lnTo>
                  <a:lnTo>
                    <a:pt x="130165" y="82622"/>
                  </a:lnTo>
                  <a:lnTo>
                    <a:pt x="131698" y="82569"/>
                  </a:lnTo>
                  <a:lnTo>
                    <a:pt x="134064" y="83005"/>
                  </a:lnTo>
                  <a:lnTo>
                    <a:pt x="136747" y="84525"/>
                  </a:lnTo>
                  <a:lnTo>
                    <a:pt x="142721" y="88371"/>
                  </a:lnTo>
                  <a:lnTo>
                    <a:pt x="143871" y="88847"/>
                  </a:lnTo>
                  <a:lnTo>
                    <a:pt x="150017" y="83243"/>
                  </a:lnTo>
                  <a:lnTo>
                    <a:pt x="159574" y="82371"/>
                  </a:lnTo>
                  <a:lnTo>
                    <a:pt x="166737" y="85305"/>
                  </a:lnTo>
                  <a:lnTo>
                    <a:pt x="179849" y="91160"/>
                  </a:lnTo>
                  <a:lnTo>
                    <a:pt x="191229" y="94980"/>
                  </a:lnTo>
                  <a:lnTo>
                    <a:pt x="197507" y="97610"/>
                  </a:lnTo>
                  <a:lnTo>
                    <a:pt x="200706" y="98218"/>
                  </a:lnTo>
                  <a:lnTo>
                    <a:pt x="201036" y="97187"/>
                  </a:lnTo>
                  <a:lnTo>
                    <a:pt x="201062" y="95919"/>
                  </a:lnTo>
                  <a:lnTo>
                    <a:pt x="200256" y="94095"/>
                  </a:lnTo>
                  <a:lnTo>
                    <a:pt x="199212" y="92191"/>
                  </a:lnTo>
                  <a:lnTo>
                    <a:pt x="198287" y="89323"/>
                  </a:lnTo>
                  <a:lnTo>
                    <a:pt x="198089" y="86759"/>
                  </a:lnTo>
                  <a:lnTo>
                    <a:pt x="198485" y="81842"/>
                  </a:lnTo>
                  <a:lnTo>
                    <a:pt x="200058" y="77758"/>
                  </a:lnTo>
                  <a:lnTo>
                    <a:pt x="202477" y="74123"/>
                  </a:lnTo>
                  <a:lnTo>
                    <a:pt x="206059" y="71612"/>
                  </a:lnTo>
                  <a:lnTo>
                    <a:pt x="208240" y="71321"/>
                  </a:lnTo>
                  <a:lnTo>
                    <a:pt x="213804" y="72431"/>
                  </a:lnTo>
                  <a:lnTo>
                    <a:pt x="216342" y="72339"/>
                  </a:lnTo>
                  <a:lnTo>
                    <a:pt x="219527" y="71057"/>
                  </a:lnTo>
                  <a:lnTo>
                    <a:pt x="221986" y="70858"/>
                  </a:lnTo>
                  <a:lnTo>
                    <a:pt x="223889" y="70026"/>
                  </a:lnTo>
                  <a:lnTo>
                    <a:pt x="225118" y="68466"/>
                  </a:lnTo>
                  <a:lnTo>
                    <a:pt x="226638" y="67197"/>
                  </a:lnTo>
                  <a:lnTo>
                    <a:pt x="228581" y="66074"/>
                  </a:lnTo>
                  <a:lnTo>
                    <a:pt x="229810" y="65981"/>
                  </a:lnTo>
                  <a:lnTo>
                    <a:pt x="232190" y="66140"/>
                  </a:lnTo>
                  <a:lnTo>
                    <a:pt x="232600" y="65638"/>
                  </a:lnTo>
                  <a:lnTo>
                    <a:pt x="232837" y="62941"/>
                  </a:lnTo>
                  <a:lnTo>
                    <a:pt x="234212" y="61514"/>
                  </a:lnTo>
                  <a:lnTo>
                    <a:pt x="235890" y="60351"/>
                  </a:lnTo>
                  <a:lnTo>
                    <a:pt x="233868" y="60073"/>
                  </a:lnTo>
                  <a:lnTo>
                    <a:pt x="232243" y="60271"/>
                  </a:lnTo>
                  <a:lnTo>
                    <a:pt x="231278" y="61937"/>
                  </a:lnTo>
                  <a:lnTo>
                    <a:pt x="229956" y="63245"/>
                  </a:lnTo>
                  <a:lnTo>
                    <a:pt x="228740" y="63179"/>
                  </a:lnTo>
                  <a:lnTo>
                    <a:pt x="226228" y="62624"/>
                  </a:lnTo>
                  <a:lnTo>
                    <a:pt x="221893" y="58249"/>
                  </a:lnTo>
                  <a:lnTo>
                    <a:pt x="218536" y="55103"/>
                  </a:lnTo>
                  <a:lnTo>
                    <a:pt x="215377" y="52803"/>
                  </a:lnTo>
                  <a:lnTo>
                    <a:pt x="212707" y="50015"/>
                  </a:lnTo>
                  <a:lnTo>
                    <a:pt x="211425" y="47160"/>
                  </a:lnTo>
                  <a:lnTo>
                    <a:pt x="210447" y="41516"/>
                  </a:lnTo>
                  <a:lnTo>
                    <a:pt x="210116" y="37326"/>
                  </a:lnTo>
                  <a:lnTo>
                    <a:pt x="209601" y="35925"/>
                  </a:lnTo>
                  <a:lnTo>
                    <a:pt x="208782" y="34669"/>
                  </a:lnTo>
                  <a:lnTo>
                    <a:pt x="208068" y="34484"/>
                  </a:lnTo>
                  <a:lnTo>
                    <a:pt x="205636" y="39071"/>
                  </a:lnTo>
                  <a:lnTo>
                    <a:pt x="203732" y="44093"/>
                  </a:lnTo>
                  <a:lnTo>
                    <a:pt x="202820" y="45230"/>
                  </a:lnTo>
                  <a:lnTo>
                    <a:pt x="201168" y="45560"/>
                  </a:lnTo>
                  <a:lnTo>
                    <a:pt x="198459" y="45494"/>
                  </a:lnTo>
                  <a:lnTo>
                    <a:pt x="195538" y="44966"/>
                  </a:lnTo>
                  <a:lnTo>
                    <a:pt x="184303" y="40815"/>
                  </a:lnTo>
                  <a:lnTo>
                    <a:pt x="181884" y="40405"/>
                  </a:lnTo>
                  <a:lnTo>
                    <a:pt x="180708" y="40538"/>
                  </a:lnTo>
                  <a:lnTo>
                    <a:pt x="177800" y="40405"/>
                  </a:lnTo>
                  <a:lnTo>
                    <a:pt x="176082" y="40009"/>
                  </a:lnTo>
                  <a:lnTo>
                    <a:pt x="172157" y="37564"/>
                  </a:lnTo>
                  <a:lnTo>
                    <a:pt x="167966" y="36031"/>
                  </a:lnTo>
                  <a:lnTo>
                    <a:pt x="160855" y="32779"/>
                  </a:lnTo>
                  <a:lnTo>
                    <a:pt x="153639" y="28999"/>
                  </a:lnTo>
                  <a:lnTo>
                    <a:pt x="146991" y="25298"/>
                  </a:lnTo>
                  <a:lnTo>
                    <a:pt x="140315" y="21214"/>
                  </a:lnTo>
                  <a:lnTo>
                    <a:pt x="128486" y="10561"/>
                  </a:lnTo>
                  <a:lnTo>
                    <a:pt x="119485" y="5049"/>
                  </a:lnTo>
                  <a:lnTo>
                    <a:pt x="114039" y="1969"/>
                  </a:lnTo>
                  <a:lnTo>
                    <a:pt x="112440" y="714"/>
                  </a:lnTo>
                  <a:lnTo>
                    <a:pt x="111013" y="0"/>
                  </a:lnTo>
                  <a:lnTo>
                    <a:pt x="110154" y="714"/>
                  </a:lnTo>
                  <a:lnTo>
                    <a:pt x="109836" y="1943"/>
                  </a:lnTo>
                  <a:lnTo>
                    <a:pt x="109043" y="2485"/>
                  </a:lnTo>
                  <a:lnTo>
                    <a:pt x="106889" y="2974"/>
                  </a:lnTo>
                  <a:lnTo>
                    <a:pt x="107008" y="3648"/>
                  </a:lnTo>
                  <a:lnTo>
                    <a:pt x="107404" y="4401"/>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320" name="Volný tvar: obrazec 147">
              <a:extLst>
                <a:ext uri="{FF2B5EF4-FFF2-40B4-BE49-F238E27FC236}">
                  <a16:creationId xmlns:a16="http://schemas.microsoft.com/office/drawing/2014/main" id="{B3018FEE-98EE-9618-19B8-9C78663A85A3}"/>
                </a:ext>
              </a:extLst>
            </p:cNvPr>
            <p:cNvSpPr/>
            <p:nvPr/>
          </p:nvSpPr>
          <p:spPr>
            <a:xfrm>
              <a:off x="1218914" y="4332407"/>
              <a:ext cx="54260" cy="24256"/>
            </a:xfrm>
            <a:custGeom>
              <a:avLst/>
              <a:gdLst>
                <a:gd name="connsiteX0" fmla="*/ 50689 w 51032"/>
                <a:gd name="connsiteY0" fmla="*/ 15597 h 22813"/>
                <a:gd name="connsiteX1" fmla="*/ 48442 w 51032"/>
                <a:gd name="connsiteY1" fmla="*/ 10468 h 22813"/>
                <a:gd name="connsiteX2" fmla="*/ 40194 w 51032"/>
                <a:gd name="connsiteY2" fmla="*/ 7494 h 22813"/>
                <a:gd name="connsiteX3" fmla="*/ 38079 w 51032"/>
                <a:gd name="connsiteY3" fmla="*/ 6159 h 22813"/>
                <a:gd name="connsiteX4" fmla="*/ 35568 w 51032"/>
                <a:gd name="connsiteY4" fmla="*/ 3727 h 22813"/>
                <a:gd name="connsiteX5" fmla="*/ 34352 w 51032"/>
                <a:gd name="connsiteY5" fmla="*/ 3410 h 22813"/>
                <a:gd name="connsiteX6" fmla="*/ 33017 w 51032"/>
                <a:gd name="connsiteY6" fmla="*/ 3370 h 22813"/>
                <a:gd name="connsiteX7" fmla="*/ 29990 w 51032"/>
                <a:gd name="connsiteY7" fmla="*/ 2855 h 22813"/>
                <a:gd name="connsiteX8" fmla="*/ 27122 w 51032"/>
                <a:gd name="connsiteY8" fmla="*/ 1837 h 22813"/>
                <a:gd name="connsiteX9" fmla="*/ 24875 w 51032"/>
                <a:gd name="connsiteY9" fmla="*/ 1586 h 22813"/>
                <a:gd name="connsiteX10" fmla="*/ 22483 w 51032"/>
                <a:gd name="connsiteY10" fmla="*/ 1560 h 22813"/>
                <a:gd name="connsiteX11" fmla="*/ 12319 w 51032"/>
                <a:gd name="connsiteY11" fmla="*/ 0 h 22813"/>
                <a:gd name="connsiteX12" fmla="*/ 10918 w 51032"/>
                <a:gd name="connsiteY12" fmla="*/ 608 h 22813"/>
                <a:gd name="connsiteX13" fmla="*/ 9543 w 51032"/>
                <a:gd name="connsiteY13" fmla="*/ 1546 h 22813"/>
                <a:gd name="connsiteX14" fmla="*/ 6595 w 51032"/>
                <a:gd name="connsiteY14" fmla="*/ 2194 h 22813"/>
                <a:gd name="connsiteX15" fmla="*/ 3608 w 51032"/>
                <a:gd name="connsiteY15" fmla="*/ 2102 h 22813"/>
                <a:gd name="connsiteX16" fmla="*/ 2657 w 51032"/>
                <a:gd name="connsiteY16" fmla="*/ 2710 h 22813"/>
                <a:gd name="connsiteX17" fmla="*/ 568 w 51032"/>
                <a:gd name="connsiteY17" fmla="*/ 4877 h 22813"/>
                <a:gd name="connsiteX18" fmla="*/ 0 w 51032"/>
                <a:gd name="connsiteY18" fmla="*/ 6648 h 22813"/>
                <a:gd name="connsiteX19" fmla="*/ 872 w 51032"/>
                <a:gd name="connsiteY19" fmla="*/ 8591 h 22813"/>
                <a:gd name="connsiteX20" fmla="*/ 6199 w 51032"/>
                <a:gd name="connsiteY20" fmla="*/ 9358 h 22813"/>
                <a:gd name="connsiteX21" fmla="*/ 6847 w 51032"/>
                <a:gd name="connsiteY21" fmla="*/ 9847 h 22813"/>
                <a:gd name="connsiteX22" fmla="*/ 8406 w 51032"/>
                <a:gd name="connsiteY22" fmla="*/ 13416 h 22813"/>
                <a:gd name="connsiteX23" fmla="*/ 10309 w 51032"/>
                <a:gd name="connsiteY23" fmla="*/ 14222 h 22813"/>
                <a:gd name="connsiteX24" fmla="*/ 10984 w 51032"/>
                <a:gd name="connsiteY24" fmla="*/ 15108 h 22813"/>
                <a:gd name="connsiteX25" fmla="*/ 12583 w 51032"/>
                <a:gd name="connsiteY25" fmla="*/ 18227 h 22813"/>
                <a:gd name="connsiteX26" fmla="*/ 14922 w 51032"/>
                <a:gd name="connsiteY26" fmla="*/ 18716 h 22813"/>
                <a:gd name="connsiteX27" fmla="*/ 19998 w 51032"/>
                <a:gd name="connsiteY27" fmla="*/ 18822 h 22813"/>
                <a:gd name="connsiteX28" fmla="*/ 22443 w 51032"/>
                <a:gd name="connsiteY28" fmla="*/ 19456 h 22813"/>
                <a:gd name="connsiteX29" fmla="*/ 24254 w 51032"/>
                <a:gd name="connsiteY29" fmla="*/ 20989 h 22813"/>
                <a:gd name="connsiteX30" fmla="*/ 25866 w 51032"/>
                <a:gd name="connsiteY30" fmla="*/ 22813 h 22813"/>
                <a:gd name="connsiteX31" fmla="*/ 27479 w 51032"/>
                <a:gd name="connsiteY31" fmla="*/ 19139 h 22813"/>
                <a:gd name="connsiteX32" fmla="*/ 28550 w 51032"/>
                <a:gd name="connsiteY32" fmla="*/ 18147 h 22813"/>
                <a:gd name="connsiteX33" fmla="*/ 29818 w 51032"/>
                <a:gd name="connsiteY33" fmla="*/ 17540 h 22813"/>
                <a:gd name="connsiteX34" fmla="*/ 30519 w 51032"/>
                <a:gd name="connsiteY34" fmla="*/ 18874 h 22813"/>
                <a:gd name="connsiteX35" fmla="*/ 32766 w 51032"/>
                <a:gd name="connsiteY35" fmla="*/ 19033 h 22813"/>
                <a:gd name="connsiteX36" fmla="*/ 34127 w 51032"/>
                <a:gd name="connsiteY36" fmla="*/ 17460 h 22813"/>
                <a:gd name="connsiteX37" fmla="*/ 35436 w 51032"/>
                <a:gd name="connsiteY37" fmla="*/ 15504 h 22813"/>
                <a:gd name="connsiteX38" fmla="*/ 36877 w 51032"/>
                <a:gd name="connsiteY38" fmla="*/ 15425 h 22813"/>
                <a:gd name="connsiteX39" fmla="*/ 37987 w 51032"/>
                <a:gd name="connsiteY39" fmla="*/ 15755 h 22813"/>
                <a:gd name="connsiteX40" fmla="*/ 37260 w 51032"/>
                <a:gd name="connsiteY40" fmla="*/ 16443 h 22813"/>
                <a:gd name="connsiteX41" fmla="*/ 39798 w 51032"/>
                <a:gd name="connsiteY41" fmla="*/ 16799 h 22813"/>
                <a:gd name="connsiteX42" fmla="*/ 40789 w 51032"/>
                <a:gd name="connsiteY42" fmla="*/ 17553 h 22813"/>
                <a:gd name="connsiteX43" fmla="*/ 43142 w 51032"/>
                <a:gd name="connsiteY43" fmla="*/ 18531 h 22813"/>
                <a:gd name="connsiteX44" fmla="*/ 45838 w 51032"/>
                <a:gd name="connsiteY44" fmla="*/ 18478 h 22813"/>
                <a:gd name="connsiteX45" fmla="*/ 48680 w 51032"/>
                <a:gd name="connsiteY45" fmla="*/ 18147 h 22813"/>
                <a:gd name="connsiteX46" fmla="*/ 51032 w 51032"/>
                <a:gd name="connsiteY46" fmla="*/ 17196 h 2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032" h="22813">
                  <a:moveTo>
                    <a:pt x="50689" y="15597"/>
                  </a:moveTo>
                  <a:lnTo>
                    <a:pt x="48442" y="10468"/>
                  </a:lnTo>
                  <a:lnTo>
                    <a:pt x="40194" y="7494"/>
                  </a:lnTo>
                  <a:lnTo>
                    <a:pt x="38079" y="6159"/>
                  </a:lnTo>
                  <a:lnTo>
                    <a:pt x="35568" y="3727"/>
                  </a:lnTo>
                  <a:lnTo>
                    <a:pt x="34352" y="3410"/>
                  </a:lnTo>
                  <a:lnTo>
                    <a:pt x="33017" y="3370"/>
                  </a:lnTo>
                  <a:lnTo>
                    <a:pt x="29990" y="2855"/>
                  </a:lnTo>
                  <a:lnTo>
                    <a:pt x="27122" y="1837"/>
                  </a:lnTo>
                  <a:lnTo>
                    <a:pt x="24875" y="1586"/>
                  </a:lnTo>
                  <a:lnTo>
                    <a:pt x="22483" y="1560"/>
                  </a:lnTo>
                  <a:lnTo>
                    <a:pt x="12319" y="0"/>
                  </a:lnTo>
                  <a:lnTo>
                    <a:pt x="10918" y="608"/>
                  </a:lnTo>
                  <a:lnTo>
                    <a:pt x="9543" y="1546"/>
                  </a:lnTo>
                  <a:lnTo>
                    <a:pt x="6595" y="2194"/>
                  </a:lnTo>
                  <a:lnTo>
                    <a:pt x="3608" y="2102"/>
                  </a:lnTo>
                  <a:lnTo>
                    <a:pt x="2657" y="2710"/>
                  </a:lnTo>
                  <a:lnTo>
                    <a:pt x="568" y="4877"/>
                  </a:lnTo>
                  <a:lnTo>
                    <a:pt x="0" y="6648"/>
                  </a:lnTo>
                  <a:lnTo>
                    <a:pt x="872" y="8591"/>
                  </a:lnTo>
                  <a:lnTo>
                    <a:pt x="6199" y="9358"/>
                  </a:lnTo>
                  <a:lnTo>
                    <a:pt x="6847" y="9847"/>
                  </a:lnTo>
                  <a:lnTo>
                    <a:pt x="8406" y="13416"/>
                  </a:lnTo>
                  <a:lnTo>
                    <a:pt x="10309" y="14222"/>
                  </a:lnTo>
                  <a:lnTo>
                    <a:pt x="10984" y="15108"/>
                  </a:lnTo>
                  <a:lnTo>
                    <a:pt x="12583" y="18227"/>
                  </a:lnTo>
                  <a:lnTo>
                    <a:pt x="14922" y="18716"/>
                  </a:lnTo>
                  <a:lnTo>
                    <a:pt x="19998" y="18822"/>
                  </a:lnTo>
                  <a:lnTo>
                    <a:pt x="22443" y="19456"/>
                  </a:lnTo>
                  <a:lnTo>
                    <a:pt x="24254" y="20989"/>
                  </a:lnTo>
                  <a:lnTo>
                    <a:pt x="25866" y="22813"/>
                  </a:lnTo>
                  <a:lnTo>
                    <a:pt x="27479" y="19139"/>
                  </a:lnTo>
                  <a:lnTo>
                    <a:pt x="28550" y="18147"/>
                  </a:lnTo>
                  <a:lnTo>
                    <a:pt x="29818" y="17540"/>
                  </a:lnTo>
                  <a:lnTo>
                    <a:pt x="30519" y="18874"/>
                  </a:lnTo>
                  <a:lnTo>
                    <a:pt x="32766" y="19033"/>
                  </a:lnTo>
                  <a:lnTo>
                    <a:pt x="34127" y="17460"/>
                  </a:lnTo>
                  <a:lnTo>
                    <a:pt x="35436" y="15504"/>
                  </a:lnTo>
                  <a:lnTo>
                    <a:pt x="36877" y="15425"/>
                  </a:lnTo>
                  <a:lnTo>
                    <a:pt x="37987" y="15755"/>
                  </a:lnTo>
                  <a:lnTo>
                    <a:pt x="37260" y="16443"/>
                  </a:lnTo>
                  <a:lnTo>
                    <a:pt x="39798" y="16799"/>
                  </a:lnTo>
                  <a:lnTo>
                    <a:pt x="40789" y="17553"/>
                  </a:lnTo>
                  <a:lnTo>
                    <a:pt x="43142" y="18531"/>
                  </a:lnTo>
                  <a:lnTo>
                    <a:pt x="45838" y="18478"/>
                  </a:lnTo>
                  <a:lnTo>
                    <a:pt x="48680" y="18147"/>
                  </a:lnTo>
                  <a:lnTo>
                    <a:pt x="51032" y="1719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1" name="Volný tvar: obrazec 148">
              <a:extLst>
                <a:ext uri="{FF2B5EF4-FFF2-40B4-BE49-F238E27FC236}">
                  <a16:creationId xmlns:a16="http://schemas.microsoft.com/office/drawing/2014/main" id="{B9D45FC1-CBB1-3852-6251-19C441FBA0AE}"/>
                </a:ext>
              </a:extLst>
            </p:cNvPr>
            <p:cNvSpPr/>
            <p:nvPr/>
          </p:nvSpPr>
          <p:spPr>
            <a:xfrm>
              <a:off x="3035443" y="4566581"/>
              <a:ext cx="161854" cy="191380"/>
            </a:xfrm>
            <a:custGeom>
              <a:avLst/>
              <a:gdLst>
                <a:gd name="connsiteX0" fmla="*/ 133152 w 152224"/>
                <a:gd name="connsiteY0" fmla="*/ 158556 h 179994"/>
                <a:gd name="connsiteX1" fmla="*/ 136443 w 152224"/>
                <a:gd name="connsiteY1" fmla="*/ 159270 h 179994"/>
                <a:gd name="connsiteX2" fmla="*/ 137130 w 152224"/>
                <a:gd name="connsiteY2" fmla="*/ 158146 h 179994"/>
                <a:gd name="connsiteX3" fmla="*/ 133932 w 152224"/>
                <a:gd name="connsiteY3" fmla="*/ 157617 h 179994"/>
                <a:gd name="connsiteX4" fmla="*/ 133152 w 152224"/>
                <a:gd name="connsiteY4" fmla="*/ 158556 h 179994"/>
                <a:gd name="connsiteX5" fmla="*/ 151009 w 152224"/>
                <a:gd name="connsiteY5" fmla="*/ 63100 h 179994"/>
                <a:gd name="connsiteX6" fmla="*/ 150057 w 152224"/>
                <a:gd name="connsiteY6" fmla="*/ 55090 h 179994"/>
                <a:gd name="connsiteX7" fmla="*/ 150004 w 152224"/>
                <a:gd name="connsiteY7" fmla="*/ 54416 h 179994"/>
                <a:gd name="connsiteX8" fmla="*/ 149409 w 152224"/>
                <a:gd name="connsiteY8" fmla="*/ 53306 h 179994"/>
                <a:gd name="connsiteX9" fmla="*/ 148841 w 152224"/>
                <a:gd name="connsiteY9" fmla="*/ 50001 h 179994"/>
                <a:gd name="connsiteX10" fmla="*/ 147850 w 152224"/>
                <a:gd name="connsiteY10" fmla="*/ 48058 h 179994"/>
                <a:gd name="connsiteX11" fmla="*/ 146435 w 152224"/>
                <a:gd name="connsiteY11" fmla="*/ 47490 h 179994"/>
                <a:gd name="connsiteX12" fmla="*/ 146462 w 152224"/>
                <a:gd name="connsiteY12" fmla="*/ 45666 h 179994"/>
                <a:gd name="connsiteX13" fmla="*/ 147916 w 152224"/>
                <a:gd name="connsiteY13" fmla="*/ 42586 h 179994"/>
                <a:gd name="connsiteX14" fmla="*/ 148299 w 152224"/>
                <a:gd name="connsiteY14" fmla="*/ 40776 h 179994"/>
                <a:gd name="connsiteX15" fmla="*/ 147612 w 152224"/>
                <a:gd name="connsiteY15" fmla="*/ 40234 h 179994"/>
                <a:gd name="connsiteX16" fmla="*/ 147532 w 152224"/>
                <a:gd name="connsiteY16" fmla="*/ 38833 h 179994"/>
                <a:gd name="connsiteX17" fmla="*/ 148048 w 152224"/>
                <a:gd name="connsiteY17" fmla="*/ 36559 h 179994"/>
                <a:gd name="connsiteX18" fmla="*/ 147823 w 152224"/>
                <a:gd name="connsiteY18" fmla="*/ 35158 h 179994"/>
                <a:gd name="connsiteX19" fmla="*/ 147281 w 152224"/>
                <a:gd name="connsiteY19" fmla="*/ 35846 h 179994"/>
                <a:gd name="connsiteX20" fmla="*/ 146039 w 152224"/>
                <a:gd name="connsiteY20" fmla="*/ 36758 h 179994"/>
                <a:gd name="connsiteX21" fmla="*/ 144796 w 152224"/>
                <a:gd name="connsiteY21" fmla="*/ 36731 h 179994"/>
                <a:gd name="connsiteX22" fmla="*/ 143369 w 152224"/>
                <a:gd name="connsiteY22" fmla="*/ 34603 h 179994"/>
                <a:gd name="connsiteX23" fmla="*/ 142735 w 152224"/>
                <a:gd name="connsiteY23" fmla="*/ 33652 h 179994"/>
                <a:gd name="connsiteX24" fmla="*/ 141585 w 152224"/>
                <a:gd name="connsiteY24" fmla="*/ 31497 h 179994"/>
                <a:gd name="connsiteX25" fmla="*/ 140606 w 152224"/>
                <a:gd name="connsiteY25" fmla="*/ 29329 h 179994"/>
                <a:gd name="connsiteX26" fmla="*/ 139271 w 152224"/>
                <a:gd name="connsiteY26" fmla="*/ 28378 h 179994"/>
                <a:gd name="connsiteX27" fmla="*/ 137963 w 152224"/>
                <a:gd name="connsiteY27" fmla="*/ 27492 h 179994"/>
                <a:gd name="connsiteX28" fmla="*/ 136377 w 152224"/>
                <a:gd name="connsiteY28" fmla="*/ 24743 h 179994"/>
                <a:gd name="connsiteX29" fmla="*/ 134831 w 152224"/>
                <a:gd name="connsiteY29" fmla="*/ 23434 h 179994"/>
                <a:gd name="connsiteX30" fmla="*/ 133178 w 152224"/>
                <a:gd name="connsiteY30" fmla="*/ 23805 h 179994"/>
                <a:gd name="connsiteX31" fmla="*/ 130786 w 152224"/>
                <a:gd name="connsiteY31" fmla="*/ 23289 h 179994"/>
                <a:gd name="connsiteX32" fmla="*/ 125948 w 152224"/>
                <a:gd name="connsiteY32" fmla="*/ 22615 h 179994"/>
                <a:gd name="connsiteX33" fmla="*/ 120741 w 152224"/>
                <a:gd name="connsiteY33" fmla="*/ 22813 h 179994"/>
                <a:gd name="connsiteX34" fmla="*/ 118573 w 152224"/>
                <a:gd name="connsiteY34" fmla="*/ 23434 h 179994"/>
                <a:gd name="connsiteX35" fmla="*/ 116432 w 152224"/>
                <a:gd name="connsiteY35" fmla="*/ 24426 h 179994"/>
                <a:gd name="connsiteX36" fmla="*/ 111000 w 152224"/>
                <a:gd name="connsiteY36" fmla="*/ 26633 h 179994"/>
                <a:gd name="connsiteX37" fmla="*/ 108845 w 152224"/>
                <a:gd name="connsiteY37" fmla="*/ 27717 h 179994"/>
                <a:gd name="connsiteX38" fmla="*/ 107193 w 152224"/>
                <a:gd name="connsiteY38" fmla="*/ 30479 h 179994"/>
                <a:gd name="connsiteX39" fmla="*/ 105356 w 152224"/>
                <a:gd name="connsiteY39" fmla="*/ 30413 h 179994"/>
                <a:gd name="connsiteX40" fmla="*/ 103518 w 152224"/>
                <a:gd name="connsiteY40" fmla="*/ 29528 h 179994"/>
                <a:gd name="connsiteX41" fmla="*/ 102382 w 152224"/>
                <a:gd name="connsiteY41" fmla="*/ 28272 h 179994"/>
                <a:gd name="connsiteX42" fmla="*/ 99910 w 152224"/>
                <a:gd name="connsiteY42" fmla="*/ 28550 h 179994"/>
                <a:gd name="connsiteX43" fmla="*/ 97544 w 152224"/>
                <a:gd name="connsiteY43" fmla="*/ 27334 h 179994"/>
                <a:gd name="connsiteX44" fmla="*/ 95271 w 152224"/>
                <a:gd name="connsiteY44" fmla="*/ 24941 h 179994"/>
                <a:gd name="connsiteX45" fmla="*/ 93579 w 152224"/>
                <a:gd name="connsiteY45" fmla="*/ 24161 h 179994"/>
                <a:gd name="connsiteX46" fmla="*/ 91438 w 152224"/>
                <a:gd name="connsiteY46" fmla="*/ 22430 h 179994"/>
                <a:gd name="connsiteX47" fmla="*/ 90870 w 152224"/>
                <a:gd name="connsiteY47" fmla="*/ 19139 h 179994"/>
                <a:gd name="connsiteX48" fmla="*/ 89521 w 152224"/>
                <a:gd name="connsiteY48" fmla="*/ 16826 h 179994"/>
                <a:gd name="connsiteX49" fmla="*/ 88305 w 152224"/>
                <a:gd name="connsiteY49" fmla="*/ 13627 h 179994"/>
                <a:gd name="connsiteX50" fmla="*/ 86455 w 152224"/>
                <a:gd name="connsiteY50" fmla="*/ 12186 h 179994"/>
                <a:gd name="connsiteX51" fmla="*/ 84300 w 152224"/>
                <a:gd name="connsiteY51" fmla="*/ 11420 h 179994"/>
                <a:gd name="connsiteX52" fmla="*/ 81313 w 152224"/>
                <a:gd name="connsiteY52" fmla="*/ 11578 h 179994"/>
                <a:gd name="connsiteX53" fmla="*/ 79370 w 152224"/>
                <a:gd name="connsiteY53" fmla="*/ 10296 h 179994"/>
                <a:gd name="connsiteX54" fmla="*/ 77850 w 152224"/>
                <a:gd name="connsiteY54" fmla="*/ 8419 h 179994"/>
                <a:gd name="connsiteX55" fmla="*/ 77031 w 152224"/>
                <a:gd name="connsiteY55" fmla="*/ 8023 h 179994"/>
                <a:gd name="connsiteX56" fmla="*/ 73608 w 152224"/>
                <a:gd name="connsiteY56" fmla="*/ 8208 h 179994"/>
                <a:gd name="connsiteX57" fmla="*/ 69880 w 152224"/>
                <a:gd name="connsiteY57" fmla="*/ 9437 h 179994"/>
                <a:gd name="connsiteX58" fmla="*/ 68572 w 152224"/>
                <a:gd name="connsiteY58" fmla="*/ 10415 h 179994"/>
                <a:gd name="connsiteX59" fmla="*/ 68268 w 152224"/>
                <a:gd name="connsiteY59" fmla="*/ 11764 h 179994"/>
                <a:gd name="connsiteX60" fmla="*/ 67435 w 152224"/>
                <a:gd name="connsiteY60" fmla="*/ 12676 h 179994"/>
                <a:gd name="connsiteX61" fmla="*/ 66232 w 152224"/>
                <a:gd name="connsiteY61" fmla="*/ 13693 h 179994"/>
                <a:gd name="connsiteX62" fmla="*/ 65082 w 152224"/>
                <a:gd name="connsiteY62" fmla="*/ 14949 h 179994"/>
                <a:gd name="connsiteX63" fmla="*/ 63034 w 152224"/>
                <a:gd name="connsiteY63" fmla="*/ 14751 h 179994"/>
                <a:gd name="connsiteX64" fmla="*/ 61064 w 152224"/>
                <a:gd name="connsiteY64" fmla="*/ 13891 h 179994"/>
                <a:gd name="connsiteX65" fmla="*/ 60047 w 152224"/>
                <a:gd name="connsiteY65" fmla="*/ 13059 h 179994"/>
                <a:gd name="connsiteX66" fmla="*/ 59980 w 152224"/>
                <a:gd name="connsiteY66" fmla="*/ 12557 h 179994"/>
                <a:gd name="connsiteX67" fmla="*/ 60654 w 152224"/>
                <a:gd name="connsiteY67" fmla="*/ 11341 h 179994"/>
                <a:gd name="connsiteX68" fmla="*/ 61223 w 152224"/>
                <a:gd name="connsiteY68" fmla="*/ 10006 h 179994"/>
                <a:gd name="connsiteX69" fmla="*/ 61276 w 152224"/>
                <a:gd name="connsiteY69" fmla="*/ 9133 h 179994"/>
                <a:gd name="connsiteX70" fmla="*/ 60628 w 152224"/>
                <a:gd name="connsiteY70" fmla="*/ 6992 h 179994"/>
                <a:gd name="connsiteX71" fmla="*/ 60113 w 152224"/>
                <a:gd name="connsiteY71" fmla="*/ 4679 h 179994"/>
                <a:gd name="connsiteX72" fmla="*/ 60350 w 152224"/>
                <a:gd name="connsiteY72" fmla="*/ 3569 h 179994"/>
                <a:gd name="connsiteX73" fmla="*/ 59914 w 152224"/>
                <a:gd name="connsiteY73" fmla="*/ 172 h 179994"/>
                <a:gd name="connsiteX74" fmla="*/ 59650 w 152224"/>
                <a:gd name="connsiteY74" fmla="*/ 0 h 179994"/>
                <a:gd name="connsiteX75" fmla="*/ 57046 w 152224"/>
                <a:gd name="connsiteY75" fmla="*/ 886 h 179994"/>
                <a:gd name="connsiteX76" fmla="*/ 56081 w 152224"/>
                <a:gd name="connsiteY76" fmla="*/ 1110 h 179994"/>
                <a:gd name="connsiteX77" fmla="*/ 55539 w 152224"/>
                <a:gd name="connsiteY77" fmla="*/ 1480 h 179994"/>
                <a:gd name="connsiteX78" fmla="*/ 55368 w 152224"/>
                <a:gd name="connsiteY78" fmla="*/ 2128 h 179994"/>
                <a:gd name="connsiteX79" fmla="*/ 55962 w 152224"/>
                <a:gd name="connsiteY79" fmla="*/ 4282 h 179994"/>
                <a:gd name="connsiteX80" fmla="*/ 55552 w 152224"/>
                <a:gd name="connsiteY80" fmla="*/ 4653 h 179994"/>
                <a:gd name="connsiteX81" fmla="*/ 54099 w 152224"/>
                <a:gd name="connsiteY81" fmla="*/ 4600 h 179994"/>
                <a:gd name="connsiteX82" fmla="*/ 52076 w 152224"/>
                <a:gd name="connsiteY82" fmla="*/ 3886 h 179994"/>
                <a:gd name="connsiteX83" fmla="*/ 49882 w 152224"/>
                <a:gd name="connsiteY83" fmla="*/ 1903 h 179994"/>
                <a:gd name="connsiteX84" fmla="*/ 49327 w 152224"/>
                <a:gd name="connsiteY84" fmla="*/ 2538 h 179994"/>
                <a:gd name="connsiteX85" fmla="*/ 49063 w 152224"/>
                <a:gd name="connsiteY85" fmla="*/ 4111 h 179994"/>
                <a:gd name="connsiteX86" fmla="*/ 48891 w 152224"/>
                <a:gd name="connsiteY86" fmla="*/ 5974 h 179994"/>
                <a:gd name="connsiteX87" fmla="*/ 49406 w 152224"/>
                <a:gd name="connsiteY87" fmla="*/ 9358 h 179994"/>
                <a:gd name="connsiteX88" fmla="*/ 48799 w 152224"/>
                <a:gd name="connsiteY88" fmla="*/ 10561 h 179994"/>
                <a:gd name="connsiteX89" fmla="*/ 47305 w 152224"/>
                <a:gd name="connsiteY89" fmla="*/ 10349 h 179994"/>
                <a:gd name="connsiteX90" fmla="*/ 45309 w 152224"/>
                <a:gd name="connsiteY90" fmla="*/ 10349 h 179994"/>
                <a:gd name="connsiteX91" fmla="*/ 43564 w 152224"/>
                <a:gd name="connsiteY91" fmla="*/ 10680 h 179994"/>
                <a:gd name="connsiteX92" fmla="*/ 42414 w 152224"/>
                <a:gd name="connsiteY92" fmla="*/ 10759 h 179994"/>
                <a:gd name="connsiteX93" fmla="*/ 41674 w 152224"/>
                <a:gd name="connsiteY93" fmla="*/ 11962 h 179994"/>
                <a:gd name="connsiteX94" fmla="*/ 41357 w 152224"/>
                <a:gd name="connsiteY94" fmla="*/ 13310 h 179994"/>
                <a:gd name="connsiteX95" fmla="*/ 42031 w 152224"/>
                <a:gd name="connsiteY95" fmla="*/ 14804 h 179994"/>
                <a:gd name="connsiteX96" fmla="*/ 41912 w 152224"/>
                <a:gd name="connsiteY96" fmla="*/ 15438 h 179994"/>
                <a:gd name="connsiteX97" fmla="*/ 41370 w 152224"/>
                <a:gd name="connsiteY97" fmla="*/ 16019 h 179994"/>
                <a:gd name="connsiteX98" fmla="*/ 40683 w 152224"/>
                <a:gd name="connsiteY98" fmla="*/ 16376 h 179994"/>
                <a:gd name="connsiteX99" fmla="*/ 40115 w 152224"/>
                <a:gd name="connsiteY99" fmla="*/ 16337 h 179994"/>
                <a:gd name="connsiteX100" fmla="*/ 38515 w 152224"/>
                <a:gd name="connsiteY100" fmla="*/ 14671 h 179994"/>
                <a:gd name="connsiteX101" fmla="*/ 36599 w 152224"/>
                <a:gd name="connsiteY101" fmla="*/ 14050 h 179994"/>
                <a:gd name="connsiteX102" fmla="*/ 32118 w 152224"/>
                <a:gd name="connsiteY102" fmla="*/ 13098 h 179994"/>
                <a:gd name="connsiteX103" fmla="*/ 31603 w 152224"/>
                <a:gd name="connsiteY103" fmla="*/ 10812 h 179994"/>
                <a:gd name="connsiteX104" fmla="*/ 30862 w 152224"/>
                <a:gd name="connsiteY104" fmla="*/ 10772 h 179994"/>
                <a:gd name="connsiteX105" fmla="*/ 29845 w 152224"/>
                <a:gd name="connsiteY105" fmla="*/ 9569 h 179994"/>
                <a:gd name="connsiteX106" fmla="*/ 28840 w 152224"/>
                <a:gd name="connsiteY106" fmla="*/ 7997 h 179994"/>
                <a:gd name="connsiteX107" fmla="*/ 27968 w 152224"/>
                <a:gd name="connsiteY107" fmla="*/ 8076 h 179994"/>
                <a:gd name="connsiteX108" fmla="*/ 27228 w 152224"/>
                <a:gd name="connsiteY108" fmla="*/ 8512 h 179994"/>
                <a:gd name="connsiteX109" fmla="*/ 24769 w 152224"/>
                <a:gd name="connsiteY109" fmla="*/ 8340 h 179994"/>
                <a:gd name="connsiteX110" fmla="*/ 22549 w 152224"/>
                <a:gd name="connsiteY110" fmla="*/ 10746 h 179994"/>
                <a:gd name="connsiteX111" fmla="*/ 20883 w 152224"/>
                <a:gd name="connsiteY111" fmla="*/ 13733 h 179994"/>
                <a:gd name="connsiteX112" fmla="*/ 19126 w 152224"/>
                <a:gd name="connsiteY112" fmla="*/ 15174 h 179994"/>
                <a:gd name="connsiteX113" fmla="*/ 17209 w 152224"/>
                <a:gd name="connsiteY113" fmla="*/ 15808 h 179994"/>
                <a:gd name="connsiteX114" fmla="*/ 16469 w 152224"/>
                <a:gd name="connsiteY114" fmla="*/ 15834 h 179994"/>
                <a:gd name="connsiteX115" fmla="*/ 15887 w 152224"/>
                <a:gd name="connsiteY115" fmla="*/ 16892 h 179994"/>
                <a:gd name="connsiteX116" fmla="*/ 14261 w 152224"/>
                <a:gd name="connsiteY116" fmla="*/ 18531 h 179994"/>
                <a:gd name="connsiteX117" fmla="*/ 12781 w 152224"/>
                <a:gd name="connsiteY117" fmla="*/ 19800 h 179994"/>
                <a:gd name="connsiteX118" fmla="*/ 12305 w 152224"/>
                <a:gd name="connsiteY118" fmla="*/ 21174 h 179994"/>
                <a:gd name="connsiteX119" fmla="*/ 12504 w 152224"/>
                <a:gd name="connsiteY119" fmla="*/ 23752 h 179994"/>
                <a:gd name="connsiteX120" fmla="*/ 12411 w 152224"/>
                <a:gd name="connsiteY120" fmla="*/ 29594 h 179994"/>
                <a:gd name="connsiteX121" fmla="*/ 12570 w 152224"/>
                <a:gd name="connsiteY121" fmla="*/ 34656 h 179994"/>
                <a:gd name="connsiteX122" fmla="*/ 13746 w 152224"/>
                <a:gd name="connsiteY122" fmla="*/ 36493 h 179994"/>
                <a:gd name="connsiteX123" fmla="*/ 15174 w 152224"/>
                <a:gd name="connsiteY123" fmla="*/ 37419 h 179994"/>
                <a:gd name="connsiteX124" fmla="*/ 16878 w 152224"/>
                <a:gd name="connsiteY124" fmla="*/ 37247 h 179994"/>
                <a:gd name="connsiteX125" fmla="*/ 18530 w 152224"/>
                <a:gd name="connsiteY125" fmla="*/ 36903 h 179994"/>
                <a:gd name="connsiteX126" fmla="*/ 18399 w 152224"/>
                <a:gd name="connsiteY126" fmla="*/ 39930 h 179994"/>
                <a:gd name="connsiteX127" fmla="*/ 17909 w 152224"/>
                <a:gd name="connsiteY127" fmla="*/ 43327 h 179994"/>
                <a:gd name="connsiteX128" fmla="*/ 19852 w 152224"/>
                <a:gd name="connsiteY128" fmla="*/ 44371 h 179994"/>
                <a:gd name="connsiteX129" fmla="*/ 20831 w 152224"/>
                <a:gd name="connsiteY129" fmla="*/ 45402 h 179994"/>
                <a:gd name="connsiteX130" fmla="*/ 21359 w 152224"/>
                <a:gd name="connsiteY130" fmla="*/ 46367 h 179994"/>
                <a:gd name="connsiteX131" fmla="*/ 18253 w 152224"/>
                <a:gd name="connsiteY131" fmla="*/ 48164 h 179994"/>
                <a:gd name="connsiteX132" fmla="*/ 17341 w 152224"/>
                <a:gd name="connsiteY132" fmla="*/ 49222 h 179994"/>
                <a:gd name="connsiteX133" fmla="*/ 16892 w 152224"/>
                <a:gd name="connsiteY133" fmla="*/ 52050 h 179994"/>
                <a:gd name="connsiteX134" fmla="*/ 16958 w 152224"/>
                <a:gd name="connsiteY134" fmla="*/ 54667 h 179994"/>
                <a:gd name="connsiteX135" fmla="*/ 21082 w 152224"/>
                <a:gd name="connsiteY135" fmla="*/ 56544 h 179994"/>
                <a:gd name="connsiteX136" fmla="*/ 22654 w 152224"/>
                <a:gd name="connsiteY136" fmla="*/ 58738 h 179994"/>
                <a:gd name="connsiteX137" fmla="*/ 23342 w 152224"/>
                <a:gd name="connsiteY137" fmla="*/ 61012 h 179994"/>
                <a:gd name="connsiteX138" fmla="*/ 23540 w 152224"/>
                <a:gd name="connsiteY138" fmla="*/ 65307 h 179994"/>
                <a:gd name="connsiteX139" fmla="*/ 23157 w 152224"/>
                <a:gd name="connsiteY139" fmla="*/ 66285 h 179994"/>
                <a:gd name="connsiteX140" fmla="*/ 22086 w 152224"/>
                <a:gd name="connsiteY140" fmla="*/ 66298 h 179994"/>
                <a:gd name="connsiteX141" fmla="*/ 20896 w 152224"/>
                <a:gd name="connsiteY141" fmla="*/ 64977 h 179994"/>
                <a:gd name="connsiteX142" fmla="*/ 20011 w 152224"/>
                <a:gd name="connsiteY142" fmla="*/ 63681 h 179994"/>
                <a:gd name="connsiteX143" fmla="*/ 18887 w 152224"/>
                <a:gd name="connsiteY143" fmla="*/ 63681 h 179994"/>
                <a:gd name="connsiteX144" fmla="*/ 16786 w 152224"/>
                <a:gd name="connsiteY144" fmla="*/ 63391 h 179994"/>
                <a:gd name="connsiteX145" fmla="*/ 14407 w 152224"/>
                <a:gd name="connsiteY145" fmla="*/ 62888 h 179994"/>
                <a:gd name="connsiteX146" fmla="*/ 11459 w 152224"/>
                <a:gd name="connsiteY146" fmla="*/ 63021 h 179994"/>
                <a:gd name="connsiteX147" fmla="*/ 10402 w 152224"/>
                <a:gd name="connsiteY147" fmla="*/ 63232 h 179994"/>
                <a:gd name="connsiteX148" fmla="*/ 9715 w 152224"/>
                <a:gd name="connsiteY148" fmla="*/ 64012 h 179994"/>
                <a:gd name="connsiteX149" fmla="*/ 9516 w 152224"/>
                <a:gd name="connsiteY149" fmla="*/ 65360 h 179994"/>
                <a:gd name="connsiteX150" fmla="*/ 9173 w 152224"/>
                <a:gd name="connsiteY150" fmla="*/ 69722 h 179994"/>
                <a:gd name="connsiteX151" fmla="*/ 10124 w 152224"/>
                <a:gd name="connsiteY151" fmla="*/ 70687 h 179994"/>
                <a:gd name="connsiteX152" fmla="*/ 12014 w 152224"/>
                <a:gd name="connsiteY152" fmla="*/ 71771 h 179994"/>
                <a:gd name="connsiteX153" fmla="*/ 13257 w 152224"/>
                <a:gd name="connsiteY153" fmla="*/ 72233 h 179994"/>
                <a:gd name="connsiteX154" fmla="*/ 14301 w 152224"/>
                <a:gd name="connsiteY154" fmla="*/ 72101 h 179994"/>
                <a:gd name="connsiteX155" fmla="*/ 15081 w 152224"/>
                <a:gd name="connsiteY155" fmla="*/ 72801 h 179994"/>
                <a:gd name="connsiteX156" fmla="*/ 15226 w 152224"/>
                <a:gd name="connsiteY156" fmla="*/ 74678 h 179994"/>
                <a:gd name="connsiteX157" fmla="*/ 14671 w 152224"/>
                <a:gd name="connsiteY157" fmla="*/ 76053 h 179994"/>
                <a:gd name="connsiteX158" fmla="*/ 13614 w 152224"/>
                <a:gd name="connsiteY158" fmla="*/ 77335 h 179994"/>
                <a:gd name="connsiteX159" fmla="*/ 12252 w 152224"/>
                <a:gd name="connsiteY159" fmla="*/ 80626 h 179994"/>
                <a:gd name="connsiteX160" fmla="*/ 12464 w 152224"/>
                <a:gd name="connsiteY160" fmla="*/ 81855 h 179994"/>
                <a:gd name="connsiteX161" fmla="*/ 12504 w 152224"/>
                <a:gd name="connsiteY161" fmla="*/ 83640 h 179994"/>
                <a:gd name="connsiteX162" fmla="*/ 10204 w 152224"/>
                <a:gd name="connsiteY162" fmla="*/ 88451 h 179994"/>
                <a:gd name="connsiteX163" fmla="*/ 9543 w 152224"/>
                <a:gd name="connsiteY163" fmla="*/ 89402 h 179994"/>
                <a:gd name="connsiteX164" fmla="*/ 6569 w 152224"/>
                <a:gd name="connsiteY164" fmla="*/ 88451 h 179994"/>
                <a:gd name="connsiteX165" fmla="*/ 4626 w 152224"/>
                <a:gd name="connsiteY165" fmla="*/ 88134 h 179994"/>
                <a:gd name="connsiteX166" fmla="*/ 3212 w 152224"/>
                <a:gd name="connsiteY166" fmla="*/ 89363 h 179994"/>
                <a:gd name="connsiteX167" fmla="*/ 3687 w 152224"/>
                <a:gd name="connsiteY167" fmla="*/ 89693 h 179994"/>
                <a:gd name="connsiteX168" fmla="*/ 4428 w 152224"/>
                <a:gd name="connsiteY168" fmla="*/ 90552 h 179994"/>
                <a:gd name="connsiteX169" fmla="*/ 5102 w 152224"/>
                <a:gd name="connsiteY169" fmla="*/ 93513 h 179994"/>
                <a:gd name="connsiteX170" fmla="*/ 7785 w 152224"/>
                <a:gd name="connsiteY170" fmla="*/ 103056 h 179994"/>
                <a:gd name="connsiteX171" fmla="*/ 7613 w 152224"/>
                <a:gd name="connsiteY171" fmla="*/ 105686 h 179994"/>
                <a:gd name="connsiteX172" fmla="*/ 7045 w 152224"/>
                <a:gd name="connsiteY172" fmla="*/ 107405 h 179994"/>
                <a:gd name="connsiteX173" fmla="*/ 7018 w 152224"/>
                <a:gd name="connsiteY173" fmla="*/ 109096 h 179994"/>
                <a:gd name="connsiteX174" fmla="*/ 6820 w 152224"/>
                <a:gd name="connsiteY174" fmla="*/ 110762 h 179994"/>
                <a:gd name="connsiteX175" fmla="*/ 5089 w 152224"/>
                <a:gd name="connsiteY175" fmla="*/ 113485 h 179994"/>
                <a:gd name="connsiteX176" fmla="*/ 0 w 152224"/>
                <a:gd name="connsiteY176" fmla="*/ 119062 h 179994"/>
                <a:gd name="connsiteX177" fmla="*/ 383 w 152224"/>
                <a:gd name="connsiteY177" fmla="*/ 119551 h 179994"/>
                <a:gd name="connsiteX178" fmla="*/ 1586 w 152224"/>
                <a:gd name="connsiteY178" fmla="*/ 120186 h 179994"/>
                <a:gd name="connsiteX179" fmla="*/ 2815 w 152224"/>
                <a:gd name="connsiteY179" fmla="*/ 120516 h 179994"/>
                <a:gd name="connsiteX180" fmla="*/ 3820 w 152224"/>
                <a:gd name="connsiteY180" fmla="*/ 120344 h 179994"/>
                <a:gd name="connsiteX181" fmla="*/ 5062 w 152224"/>
                <a:gd name="connsiteY181" fmla="*/ 121732 h 179994"/>
                <a:gd name="connsiteX182" fmla="*/ 6397 w 152224"/>
                <a:gd name="connsiteY182" fmla="*/ 123477 h 179994"/>
                <a:gd name="connsiteX183" fmla="*/ 7825 w 152224"/>
                <a:gd name="connsiteY183" fmla="*/ 124389 h 179994"/>
                <a:gd name="connsiteX184" fmla="*/ 9887 w 152224"/>
                <a:gd name="connsiteY184" fmla="*/ 125195 h 179994"/>
                <a:gd name="connsiteX185" fmla="*/ 11697 w 152224"/>
                <a:gd name="connsiteY185" fmla="*/ 125288 h 179994"/>
                <a:gd name="connsiteX186" fmla="*/ 13244 w 152224"/>
                <a:gd name="connsiteY186" fmla="*/ 124984 h 179994"/>
                <a:gd name="connsiteX187" fmla="*/ 15411 w 152224"/>
                <a:gd name="connsiteY187" fmla="*/ 125327 h 179994"/>
                <a:gd name="connsiteX188" fmla="*/ 17711 w 152224"/>
                <a:gd name="connsiteY188" fmla="*/ 126781 h 179994"/>
                <a:gd name="connsiteX189" fmla="*/ 18518 w 152224"/>
                <a:gd name="connsiteY189" fmla="*/ 129174 h 179994"/>
                <a:gd name="connsiteX190" fmla="*/ 19059 w 152224"/>
                <a:gd name="connsiteY190" fmla="*/ 131262 h 179994"/>
                <a:gd name="connsiteX191" fmla="*/ 19852 w 152224"/>
                <a:gd name="connsiteY191" fmla="*/ 132319 h 179994"/>
                <a:gd name="connsiteX192" fmla="*/ 19945 w 152224"/>
                <a:gd name="connsiteY192" fmla="*/ 134117 h 179994"/>
                <a:gd name="connsiteX193" fmla="*/ 21584 w 152224"/>
                <a:gd name="connsiteY193" fmla="*/ 135703 h 179994"/>
                <a:gd name="connsiteX194" fmla="*/ 23923 w 152224"/>
                <a:gd name="connsiteY194" fmla="*/ 136020 h 179994"/>
                <a:gd name="connsiteX195" fmla="*/ 26950 w 152224"/>
                <a:gd name="connsiteY195" fmla="*/ 137871 h 179994"/>
                <a:gd name="connsiteX196" fmla="*/ 27730 w 152224"/>
                <a:gd name="connsiteY196" fmla="*/ 137778 h 179994"/>
                <a:gd name="connsiteX197" fmla="*/ 28060 w 152224"/>
                <a:gd name="connsiteY197" fmla="*/ 137540 h 179994"/>
                <a:gd name="connsiteX198" fmla="*/ 28431 w 152224"/>
                <a:gd name="connsiteY198" fmla="*/ 137897 h 179994"/>
                <a:gd name="connsiteX199" fmla="*/ 29144 w 152224"/>
                <a:gd name="connsiteY199" fmla="*/ 143263 h 179994"/>
                <a:gd name="connsiteX200" fmla="*/ 29713 w 152224"/>
                <a:gd name="connsiteY200" fmla="*/ 146105 h 179994"/>
                <a:gd name="connsiteX201" fmla="*/ 29395 w 152224"/>
                <a:gd name="connsiteY201" fmla="*/ 147255 h 179994"/>
                <a:gd name="connsiteX202" fmla="*/ 28972 w 152224"/>
                <a:gd name="connsiteY202" fmla="*/ 148154 h 179994"/>
                <a:gd name="connsiteX203" fmla="*/ 28919 w 152224"/>
                <a:gd name="connsiteY203" fmla="*/ 152489 h 179994"/>
                <a:gd name="connsiteX204" fmla="*/ 27518 w 152224"/>
                <a:gd name="connsiteY204" fmla="*/ 154974 h 179994"/>
                <a:gd name="connsiteX205" fmla="*/ 27281 w 152224"/>
                <a:gd name="connsiteY205" fmla="*/ 157710 h 179994"/>
                <a:gd name="connsiteX206" fmla="*/ 26884 w 152224"/>
                <a:gd name="connsiteY206" fmla="*/ 158595 h 179994"/>
                <a:gd name="connsiteX207" fmla="*/ 25404 w 152224"/>
                <a:gd name="connsiteY207" fmla="*/ 159375 h 179994"/>
                <a:gd name="connsiteX208" fmla="*/ 25377 w 152224"/>
                <a:gd name="connsiteY208" fmla="*/ 161477 h 179994"/>
                <a:gd name="connsiteX209" fmla="*/ 24968 w 152224"/>
                <a:gd name="connsiteY209" fmla="*/ 164015 h 179994"/>
                <a:gd name="connsiteX210" fmla="*/ 24796 w 152224"/>
                <a:gd name="connsiteY210" fmla="*/ 166711 h 179994"/>
                <a:gd name="connsiteX211" fmla="*/ 25152 w 152224"/>
                <a:gd name="connsiteY211" fmla="*/ 173756 h 179994"/>
                <a:gd name="connsiteX212" fmla="*/ 25192 w 152224"/>
                <a:gd name="connsiteY212" fmla="*/ 179003 h 179994"/>
                <a:gd name="connsiteX213" fmla="*/ 25853 w 152224"/>
                <a:gd name="connsiteY213" fmla="*/ 179995 h 179994"/>
                <a:gd name="connsiteX214" fmla="*/ 28827 w 152224"/>
                <a:gd name="connsiteY214" fmla="*/ 179294 h 179994"/>
                <a:gd name="connsiteX215" fmla="*/ 33704 w 152224"/>
                <a:gd name="connsiteY215" fmla="*/ 176188 h 179994"/>
                <a:gd name="connsiteX216" fmla="*/ 38039 w 152224"/>
                <a:gd name="connsiteY216" fmla="*/ 174522 h 179994"/>
                <a:gd name="connsiteX217" fmla="*/ 41423 w 152224"/>
                <a:gd name="connsiteY217" fmla="*/ 171879 h 179994"/>
                <a:gd name="connsiteX218" fmla="*/ 43366 w 152224"/>
                <a:gd name="connsiteY218" fmla="*/ 170941 h 179994"/>
                <a:gd name="connsiteX219" fmla="*/ 50781 w 152224"/>
                <a:gd name="connsiteY219" fmla="*/ 168390 h 179994"/>
                <a:gd name="connsiteX220" fmla="*/ 62954 w 152224"/>
                <a:gd name="connsiteY220" fmla="*/ 162997 h 179994"/>
                <a:gd name="connsiteX221" fmla="*/ 66655 w 152224"/>
                <a:gd name="connsiteY221" fmla="*/ 161358 h 179994"/>
                <a:gd name="connsiteX222" fmla="*/ 75365 w 152224"/>
                <a:gd name="connsiteY222" fmla="*/ 159137 h 179994"/>
                <a:gd name="connsiteX223" fmla="*/ 87909 w 152224"/>
                <a:gd name="connsiteY223" fmla="*/ 157974 h 179994"/>
                <a:gd name="connsiteX224" fmla="*/ 86838 w 152224"/>
                <a:gd name="connsiteY224" fmla="*/ 157089 h 179994"/>
                <a:gd name="connsiteX225" fmla="*/ 82833 w 152224"/>
                <a:gd name="connsiteY225" fmla="*/ 157155 h 179994"/>
                <a:gd name="connsiteX226" fmla="*/ 80296 w 152224"/>
                <a:gd name="connsiteY226" fmla="*/ 157406 h 179994"/>
                <a:gd name="connsiteX227" fmla="*/ 81102 w 152224"/>
                <a:gd name="connsiteY227" fmla="*/ 156243 h 179994"/>
                <a:gd name="connsiteX228" fmla="*/ 82423 w 152224"/>
                <a:gd name="connsiteY228" fmla="*/ 155727 h 179994"/>
                <a:gd name="connsiteX229" fmla="*/ 88874 w 152224"/>
                <a:gd name="connsiteY229" fmla="*/ 155912 h 179994"/>
                <a:gd name="connsiteX230" fmla="*/ 90195 w 152224"/>
                <a:gd name="connsiteY230" fmla="*/ 157498 h 179994"/>
                <a:gd name="connsiteX231" fmla="*/ 91953 w 152224"/>
                <a:gd name="connsiteY231" fmla="*/ 157763 h 179994"/>
                <a:gd name="connsiteX232" fmla="*/ 97901 w 152224"/>
                <a:gd name="connsiteY232" fmla="*/ 156798 h 179994"/>
                <a:gd name="connsiteX233" fmla="*/ 113471 w 152224"/>
                <a:gd name="connsiteY233" fmla="*/ 155172 h 179994"/>
                <a:gd name="connsiteX234" fmla="*/ 112850 w 152224"/>
                <a:gd name="connsiteY234" fmla="*/ 154419 h 179994"/>
                <a:gd name="connsiteX235" fmla="*/ 111528 w 152224"/>
                <a:gd name="connsiteY235" fmla="*/ 154273 h 179994"/>
                <a:gd name="connsiteX236" fmla="*/ 99223 w 152224"/>
                <a:gd name="connsiteY236" fmla="*/ 155000 h 179994"/>
                <a:gd name="connsiteX237" fmla="*/ 100624 w 152224"/>
                <a:gd name="connsiteY237" fmla="*/ 153758 h 179994"/>
                <a:gd name="connsiteX238" fmla="*/ 105501 w 152224"/>
                <a:gd name="connsiteY238" fmla="*/ 153150 h 179994"/>
                <a:gd name="connsiteX239" fmla="*/ 111409 w 152224"/>
                <a:gd name="connsiteY239" fmla="*/ 152912 h 179994"/>
                <a:gd name="connsiteX240" fmla="*/ 114793 w 152224"/>
                <a:gd name="connsiteY240" fmla="*/ 153375 h 179994"/>
                <a:gd name="connsiteX241" fmla="*/ 117608 w 152224"/>
                <a:gd name="connsiteY241" fmla="*/ 155423 h 179994"/>
                <a:gd name="connsiteX242" fmla="*/ 130627 w 152224"/>
                <a:gd name="connsiteY242" fmla="*/ 157961 h 179994"/>
                <a:gd name="connsiteX243" fmla="*/ 131513 w 152224"/>
                <a:gd name="connsiteY243" fmla="*/ 157115 h 179994"/>
                <a:gd name="connsiteX244" fmla="*/ 133403 w 152224"/>
                <a:gd name="connsiteY244" fmla="*/ 152185 h 179994"/>
                <a:gd name="connsiteX245" fmla="*/ 134341 w 152224"/>
                <a:gd name="connsiteY245" fmla="*/ 151643 h 179994"/>
                <a:gd name="connsiteX246" fmla="*/ 135544 w 152224"/>
                <a:gd name="connsiteY246" fmla="*/ 151815 h 179994"/>
                <a:gd name="connsiteX247" fmla="*/ 135095 w 152224"/>
                <a:gd name="connsiteY247" fmla="*/ 155926 h 179994"/>
                <a:gd name="connsiteX248" fmla="*/ 137699 w 152224"/>
                <a:gd name="connsiteY248" fmla="*/ 157208 h 179994"/>
                <a:gd name="connsiteX249" fmla="*/ 138650 w 152224"/>
                <a:gd name="connsiteY249" fmla="*/ 157406 h 179994"/>
                <a:gd name="connsiteX250" fmla="*/ 138809 w 152224"/>
                <a:gd name="connsiteY250" fmla="*/ 157961 h 179994"/>
                <a:gd name="connsiteX251" fmla="*/ 140567 w 152224"/>
                <a:gd name="connsiteY251" fmla="*/ 158305 h 179994"/>
                <a:gd name="connsiteX252" fmla="*/ 141915 w 152224"/>
                <a:gd name="connsiteY252" fmla="*/ 157459 h 179994"/>
                <a:gd name="connsiteX253" fmla="*/ 143884 w 152224"/>
                <a:gd name="connsiteY253" fmla="*/ 157340 h 179994"/>
                <a:gd name="connsiteX254" fmla="*/ 144400 w 152224"/>
                <a:gd name="connsiteY254" fmla="*/ 156454 h 179994"/>
                <a:gd name="connsiteX255" fmla="*/ 144572 w 152224"/>
                <a:gd name="connsiteY255" fmla="*/ 154207 h 179994"/>
                <a:gd name="connsiteX256" fmla="*/ 144558 w 152224"/>
                <a:gd name="connsiteY256" fmla="*/ 152397 h 179994"/>
                <a:gd name="connsiteX257" fmla="*/ 145259 w 152224"/>
                <a:gd name="connsiteY257" fmla="*/ 151590 h 179994"/>
                <a:gd name="connsiteX258" fmla="*/ 145444 w 152224"/>
                <a:gd name="connsiteY258" fmla="*/ 149449 h 179994"/>
                <a:gd name="connsiteX259" fmla="*/ 144506 w 152224"/>
                <a:gd name="connsiteY259" fmla="*/ 144717 h 179994"/>
                <a:gd name="connsiteX260" fmla="*/ 143818 w 152224"/>
                <a:gd name="connsiteY260" fmla="*/ 144175 h 179994"/>
                <a:gd name="connsiteX261" fmla="*/ 140302 w 152224"/>
                <a:gd name="connsiteY261" fmla="*/ 143501 h 179994"/>
                <a:gd name="connsiteX262" fmla="*/ 140051 w 152224"/>
                <a:gd name="connsiteY262" fmla="*/ 142563 h 179994"/>
                <a:gd name="connsiteX263" fmla="*/ 139430 w 152224"/>
                <a:gd name="connsiteY263" fmla="*/ 141571 h 179994"/>
                <a:gd name="connsiteX264" fmla="*/ 138769 w 152224"/>
                <a:gd name="connsiteY264" fmla="*/ 139126 h 179994"/>
                <a:gd name="connsiteX265" fmla="*/ 138029 w 152224"/>
                <a:gd name="connsiteY265" fmla="*/ 135491 h 179994"/>
                <a:gd name="connsiteX266" fmla="*/ 136826 w 152224"/>
                <a:gd name="connsiteY266" fmla="*/ 130984 h 179994"/>
                <a:gd name="connsiteX267" fmla="*/ 134513 w 152224"/>
                <a:gd name="connsiteY267" fmla="*/ 123569 h 179994"/>
                <a:gd name="connsiteX268" fmla="*/ 133945 w 152224"/>
                <a:gd name="connsiteY268" fmla="*/ 120952 h 179994"/>
                <a:gd name="connsiteX269" fmla="*/ 133561 w 152224"/>
                <a:gd name="connsiteY269" fmla="*/ 118282 h 179994"/>
                <a:gd name="connsiteX270" fmla="*/ 133496 w 152224"/>
                <a:gd name="connsiteY270" fmla="*/ 115084 h 179994"/>
                <a:gd name="connsiteX271" fmla="*/ 133998 w 152224"/>
                <a:gd name="connsiteY271" fmla="*/ 113894 h 179994"/>
                <a:gd name="connsiteX272" fmla="*/ 133932 w 152224"/>
                <a:gd name="connsiteY272" fmla="*/ 112242 h 179994"/>
                <a:gd name="connsiteX273" fmla="*/ 133733 w 152224"/>
                <a:gd name="connsiteY273" fmla="*/ 110603 h 179994"/>
                <a:gd name="connsiteX274" fmla="*/ 135425 w 152224"/>
                <a:gd name="connsiteY274" fmla="*/ 106823 h 179994"/>
                <a:gd name="connsiteX275" fmla="*/ 138730 w 152224"/>
                <a:gd name="connsiteY275" fmla="*/ 102197 h 179994"/>
                <a:gd name="connsiteX276" fmla="*/ 139430 w 152224"/>
                <a:gd name="connsiteY276" fmla="*/ 100532 h 179994"/>
                <a:gd name="connsiteX277" fmla="*/ 140051 w 152224"/>
                <a:gd name="connsiteY277" fmla="*/ 99368 h 179994"/>
                <a:gd name="connsiteX278" fmla="*/ 140144 w 152224"/>
                <a:gd name="connsiteY278" fmla="*/ 97703 h 179994"/>
                <a:gd name="connsiteX279" fmla="*/ 140765 w 152224"/>
                <a:gd name="connsiteY279" fmla="*/ 92310 h 179994"/>
                <a:gd name="connsiteX280" fmla="*/ 142378 w 152224"/>
                <a:gd name="connsiteY280" fmla="*/ 85794 h 179994"/>
                <a:gd name="connsiteX281" fmla="*/ 143382 w 152224"/>
                <a:gd name="connsiteY281" fmla="*/ 83336 h 179994"/>
                <a:gd name="connsiteX282" fmla="*/ 144056 w 152224"/>
                <a:gd name="connsiteY282" fmla="*/ 82014 h 179994"/>
                <a:gd name="connsiteX283" fmla="*/ 144876 w 152224"/>
                <a:gd name="connsiteY283" fmla="*/ 79846 h 179994"/>
                <a:gd name="connsiteX284" fmla="*/ 145087 w 152224"/>
                <a:gd name="connsiteY284" fmla="*/ 78829 h 179994"/>
                <a:gd name="connsiteX285" fmla="*/ 148114 w 152224"/>
                <a:gd name="connsiteY285" fmla="*/ 76278 h 179994"/>
                <a:gd name="connsiteX286" fmla="*/ 149502 w 152224"/>
                <a:gd name="connsiteY286" fmla="*/ 75590 h 179994"/>
                <a:gd name="connsiteX287" fmla="*/ 149819 w 152224"/>
                <a:gd name="connsiteY287" fmla="*/ 74586 h 179994"/>
                <a:gd name="connsiteX288" fmla="*/ 149357 w 152224"/>
                <a:gd name="connsiteY288" fmla="*/ 73489 h 179994"/>
                <a:gd name="connsiteX289" fmla="*/ 149568 w 152224"/>
                <a:gd name="connsiteY289" fmla="*/ 72735 h 179994"/>
                <a:gd name="connsiteX290" fmla="*/ 150295 w 152224"/>
                <a:gd name="connsiteY290" fmla="*/ 72365 h 179994"/>
                <a:gd name="connsiteX291" fmla="*/ 151405 w 152224"/>
                <a:gd name="connsiteY291" fmla="*/ 72061 h 179994"/>
                <a:gd name="connsiteX292" fmla="*/ 152225 w 152224"/>
                <a:gd name="connsiteY292" fmla="*/ 71017 h 179994"/>
                <a:gd name="connsiteX293" fmla="*/ 151009 w 152224"/>
                <a:gd name="connsiteY293" fmla="*/ 63100 h 17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52224" h="179994">
                  <a:moveTo>
                    <a:pt x="133152" y="158556"/>
                  </a:moveTo>
                  <a:lnTo>
                    <a:pt x="136443" y="159270"/>
                  </a:lnTo>
                  <a:lnTo>
                    <a:pt x="137130" y="158146"/>
                  </a:lnTo>
                  <a:lnTo>
                    <a:pt x="133932" y="157617"/>
                  </a:lnTo>
                  <a:lnTo>
                    <a:pt x="133152" y="158556"/>
                  </a:lnTo>
                  <a:close/>
                  <a:moveTo>
                    <a:pt x="151009" y="63100"/>
                  </a:moveTo>
                  <a:lnTo>
                    <a:pt x="150057" y="55090"/>
                  </a:lnTo>
                  <a:lnTo>
                    <a:pt x="150004" y="54416"/>
                  </a:lnTo>
                  <a:lnTo>
                    <a:pt x="149409" y="53306"/>
                  </a:lnTo>
                  <a:lnTo>
                    <a:pt x="148841" y="50001"/>
                  </a:lnTo>
                  <a:lnTo>
                    <a:pt x="147850" y="48058"/>
                  </a:lnTo>
                  <a:lnTo>
                    <a:pt x="146435" y="47490"/>
                  </a:lnTo>
                  <a:lnTo>
                    <a:pt x="146462" y="45666"/>
                  </a:lnTo>
                  <a:lnTo>
                    <a:pt x="147916" y="42586"/>
                  </a:lnTo>
                  <a:lnTo>
                    <a:pt x="148299" y="40776"/>
                  </a:lnTo>
                  <a:lnTo>
                    <a:pt x="147612" y="40234"/>
                  </a:lnTo>
                  <a:lnTo>
                    <a:pt x="147532" y="38833"/>
                  </a:lnTo>
                  <a:lnTo>
                    <a:pt x="148048" y="36559"/>
                  </a:lnTo>
                  <a:lnTo>
                    <a:pt x="147823" y="35158"/>
                  </a:lnTo>
                  <a:lnTo>
                    <a:pt x="147281" y="35846"/>
                  </a:lnTo>
                  <a:lnTo>
                    <a:pt x="146039" y="36758"/>
                  </a:lnTo>
                  <a:lnTo>
                    <a:pt x="144796" y="36731"/>
                  </a:lnTo>
                  <a:lnTo>
                    <a:pt x="143369" y="34603"/>
                  </a:lnTo>
                  <a:lnTo>
                    <a:pt x="142735" y="33652"/>
                  </a:lnTo>
                  <a:lnTo>
                    <a:pt x="141585" y="31497"/>
                  </a:lnTo>
                  <a:lnTo>
                    <a:pt x="140606" y="29329"/>
                  </a:lnTo>
                  <a:lnTo>
                    <a:pt x="139271" y="28378"/>
                  </a:lnTo>
                  <a:lnTo>
                    <a:pt x="137963" y="27492"/>
                  </a:lnTo>
                  <a:lnTo>
                    <a:pt x="136377" y="24743"/>
                  </a:lnTo>
                  <a:lnTo>
                    <a:pt x="134831" y="23434"/>
                  </a:lnTo>
                  <a:lnTo>
                    <a:pt x="133178" y="23805"/>
                  </a:lnTo>
                  <a:lnTo>
                    <a:pt x="130786" y="23289"/>
                  </a:lnTo>
                  <a:lnTo>
                    <a:pt x="125948" y="22615"/>
                  </a:lnTo>
                  <a:lnTo>
                    <a:pt x="120741" y="22813"/>
                  </a:lnTo>
                  <a:lnTo>
                    <a:pt x="118573" y="23434"/>
                  </a:lnTo>
                  <a:lnTo>
                    <a:pt x="116432" y="24426"/>
                  </a:lnTo>
                  <a:lnTo>
                    <a:pt x="111000" y="26633"/>
                  </a:lnTo>
                  <a:lnTo>
                    <a:pt x="108845" y="27717"/>
                  </a:lnTo>
                  <a:lnTo>
                    <a:pt x="107193" y="30479"/>
                  </a:lnTo>
                  <a:lnTo>
                    <a:pt x="105356" y="30413"/>
                  </a:lnTo>
                  <a:lnTo>
                    <a:pt x="103518" y="29528"/>
                  </a:lnTo>
                  <a:lnTo>
                    <a:pt x="102382" y="28272"/>
                  </a:lnTo>
                  <a:lnTo>
                    <a:pt x="99910" y="28550"/>
                  </a:lnTo>
                  <a:lnTo>
                    <a:pt x="97544" y="27334"/>
                  </a:lnTo>
                  <a:lnTo>
                    <a:pt x="95271" y="24941"/>
                  </a:lnTo>
                  <a:lnTo>
                    <a:pt x="93579" y="24161"/>
                  </a:lnTo>
                  <a:lnTo>
                    <a:pt x="91438" y="22430"/>
                  </a:lnTo>
                  <a:lnTo>
                    <a:pt x="90870" y="19139"/>
                  </a:lnTo>
                  <a:lnTo>
                    <a:pt x="89521" y="16826"/>
                  </a:lnTo>
                  <a:lnTo>
                    <a:pt x="88305" y="13627"/>
                  </a:lnTo>
                  <a:lnTo>
                    <a:pt x="86455" y="12186"/>
                  </a:lnTo>
                  <a:lnTo>
                    <a:pt x="84300" y="11420"/>
                  </a:lnTo>
                  <a:lnTo>
                    <a:pt x="81313" y="11578"/>
                  </a:lnTo>
                  <a:lnTo>
                    <a:pt x="79370" y="10296"/>
                  </a:lnTo>
                  <a:lnTo>
                    <a:pt x="77850" y="8419"/>
                  </a:lnTo>
                  <a:lnTo>
                    <a:pt x="77031" y="8023"/>
                  </a:lnTo>
                  <a:lnTo>
                    <a:pt x="73608" y="8208"/>
                  </a:lnTo>
                  <a:lnTo>
                    <a:pt x="69880" y="9437"/>
                  </a:lnTo>
                  <a:lnTo>
                    <a:pt x="68572" y="10415"/>
                  </a:lnTo>
                  <a:lnTo>
                    <a:pt x="68268" y="11764"/>
                  </a:lnTo>
                  <a:lnTo>
                    <a:pt x="67435" y="12676"/>
                  </a:lnTo>
                  <a:lnTo>
                    <a:pt x="66232" y="13693"/>
                  </a:lnTo>
                  <a:lnTo>
                    <a:pt x="65082" y="14949"/>
                  </a:lnTo>
                  <a:lnTo>
                    <a:pt x="63034" y="14751"/>
                  </a:lnTo>
                  <a:lnTo>
                    <a:pt x="61064" y="13891"/>
                  </a:lnTo>
                  <a:lnTo>
                    <a:pt x="60047" y="13059"/>
                  </a:lnTo>
                  <a:lnTo>
                    <a:pt x="59980" y="12557"/>
                  </a:lnTo>
                  <a:lnTo>
                    <a:pt x="60654" y="11341"/>
                  </a:lnTo>
                  <a:lnTo>
                    <a:pt x="61223" y="10006"/>
                  </a:lnTo>
                  <a:lnTo>
                    <a:pt x="61276" y="9133"/>
                  </a:lnTo>
                  <a:lnTo>
                    <a:pt x="60628" y="6992"/>
                  </a:lnTo>
                  <a:lnTo>
                    <a:pt x="60113" y="4679"/>
                  </a:lnTo>
                  <a:lnTo>
                    <a:pt x="60350" y="3569"/>
                  </a:lnTo>
                  <a:lnTo>
                    <a:pt x="59914" y="172"/>
                  </a:lnTo>
                  <a:lnTo>
                    <a:pt x="59650" y="0"/>
                  </a:lnTo>
                  <a:lnTo>
                    <a:pt x="57046" y="886"/>
                  </a:lnTo>
                  <a:lnTo>
                    <a:pt x="56081" y="1110"/>
                  </a:lnTo>
                  <a:lnTo>
                    <a:pt x="55539" y="1480"/>
                  </a:lnTo>
                  <a:lnTo>
                    <a:pt x="55368" y="2128"/>
                  </a:lnTo>
                  <a:lnTo>
                    <a:pt x="55962" y="4282"/>
                  </a:lnTo>
                  <a:lnTo>
                    <a:pt x="55552" y="4653"/>
                  </a:lnTo>
                  <a:lnTo>
                    <a:pt x="54099" y="4600"/>
                  </a:lnTo>
                  <a:lnTo>
                    <a:pt x="52076" y="3886"/>
                  </a:lnTo>
                  <a:lnTo>
                    <a:pt x="49882" y="1903"/>
                  </a:lnTo>
                  <a:lnTo>
                    <a:pt x="49327" y="2538"/>
                  </a:lnTo>
                  <a:lnTo>
                    <a:pt x="49063" y="4111"/>
                  </a:lnTo>
                  <a:lnTo>
                    <a:pt x="48891" y="5974"/>
                  </a:lnTo>
                  <a:lnTo>
                    <a:pt x="49406" y="9358"/>
                  </a:lnTo>
                  <a:lnTo>
                    <a:pt x="48799" y="10561"/>
                  </a:lnTo>
                  <a:lnTo>
                    <a:pt x="47305" y="10349"/>
                  </a:lnTo>
                  <a:lnTo>
                    <a:pt x="45309" y="10349"/>
                  </a:lnTo>
                  <a:lnTo>
                    <a:pt x="43564" y="10680"/>
                  </a:lnTo>
                  <a:lnTo>
                    <a:pt x="42414" y="10759"/>
                  </a:lnTo>
                  <a:lnTo>
                    <a:pt x="41674" y="11962"/>
                  </a:lnTo>
                  <a:lnTo>
                    <a:pt x="41357" y="13310"/>
                  </a:lnTo>
                  <a:lnTo>
                    <a:pt x="42031" y="14804"/>
                  </a:lnTo>
                  <a:lnTo>
                    <a:pt x="41912" y="15438"/>
                  </a:lnTo>
                  <a:lnTo>
                    <a:pt x="41370" y="16019"/>
                  </a:lnTo>
                  <a:lnTo>
                    <a:pt x="40683" y="16376"/>
                  </a:lnTo>
                  <a:lnTo>
                    <a:pt x="40115" y="16337"/>
                  </a:lnTo>
                  <a:lnTo>
                    <a:pt x="38515" y="14671"/>
                  </a:lnTo>
                  <a:lnTo>
                    <a:pt x="36599" y="14050"/>
                  </a:lnTo>
                  <a:lnTo>
                    <a:pt x="32118" y="13098"/>
                  </a:lnTo>
                  <a:lnTo>
                    <a:pt x="31603" y="10812"/>
                  </a:lnTo>
                  <a:lnTo>
                    <a:pt x="30862" y="10772"/>
                  </a:lnTo>
                  <a:lnTo>
                    <a:pt x="29845" y="9569"/>
                  </a:lnTo>
                  <a:lnTo>
                    <a:pt x="28840" y="7997"/>
                  </a:lnTo>
                  <a:lnTo>
                    <a:pt x="27968" y="8076"/>
                  </a:lnTo>
                  <a:lnTo>
                    <a:pt x="27228" y="8512"/>
                  </a:lnTo>
                  <a:lnTo>
                    <a:pt x="24769" y="8340"/>
                  </a:lnTo>
                  <a:lnTo>
                    <a:pt x="22549" y="10746"/>
                  </a:lnTo>
                  <a:lnTo>
                    <a:pt x="20883" y="13733"/>
                  </a:lnTo>
                  <a:lnTo>
                    <a:pt x="19126" y="15174"/>
                  </a:lnTo>
                  <a:lnTo>
                    <a:pt x="17209" y="15808"/>
                  </a:lnTo>
                  <a:lnTo>
                    <a:pt x="16469" y="15834"/>
                  </a:lnTo>
                  <a:lnTo>
                    <a:pt x="15887" y="16892"/>
                  </a:lnTo>
                  <a:lnTo>
                    <a:pt x="14261" y="18531"/>
                  </a:lnTo>
                  <a:lnTo>
                    <a:pt x="12781" y="19800"/>
                  </a:lnTo>
                  <a:lnTo>
                    <a:pt x="12305" y="21174"/>
                  </a:lnTo>
                  <a:lnTo>
                    <a:pt x="12504" y="23752"/>
                  </a:lnTo>
                  <a:lnTo>
                    <a:pt x="12411" y="29594"/>
                  </a:lnTo>
                  <a:lnTo>
                    <a:pt x="12570" y="34656"/>
                  </a:lnTo>
                  <a:lnTo>
                    <a:pt x="13746" y="36493"/>
                  </a:lnTo>
                  <a:lnTo>
                    <a:pt x="15174" y="37419"/>
                  </a:lnTo>
                  <a:lnTo>
                    <a:pt x="16878" y="37247"/>
                  </a:lnTo>
                  <a:lnTo>
                    <a:pt x="18530" y="36903"/>
                  </a:lnTo>
                  <a:lnTo>
                    <a:pt x="18399" y="39930"/>
                  </a:lnTo>
                  <a:lnTo>
                    <a:pt x="17909" y="43327"/>
                  </a:lnTo>
                  <a:lnTo>
                    <a:pt x="19852" y="44371"/>
                  </a:lnTo>
                  <a:lnTo>
                    <a:pt x="20831" y="45402"/>
                  </a:lnTo>
                  <a:lnTo>
                    <a:pt x="21359" y="46367"/>
                  </a:lnTo>
                  <a:lnTo>
                    <a:pt x="18253" y="48164"/>
                  </a:lnTo>
                  <a:lnTo>
                    <a:pt x="17341" y="49222"/>
                  </a:lnTo>
                  <a:lnTo>
                    <a:pt x="16892" y="52050"/>
                  </a:lnTo>
                  <a:lnTo>
                    <a:pt x="16958" y="54667"/>
                  </a:lnTo>
                  <a:lnTo>
                    <a:pt x="21082" y="56544"/>
                  </a:lnTo>
                  <a:lnTo>
                    <a:pt x="22654" y="58738"/>
                  </a:lnTo>
                  <a:lnTo>
                    <a:pt x="23342" y="61012"/>
                  </a:lnTo>
                  <a:lnTo>
                    <a:pt x="23540" y="65307"/>
                  </a:lnTo>
                  <a:lnTo>
                    <a:pt x="23157" y="66285"/>
                  </a:lnTo>
                  <a:lnTo>
                    <a:pt x="22086" y="66298"/>
                  </a:lnTo>
                  <a:lnTo>
                    <a:pt x="20896" y="64977"/>
                  </a:lnTo>
                  <a:lnTo>
                    <a:pt x="20011" y="63681"/>
                  </a:lnTo>
                  <a:lnTo>
                    <a:pt x="18887" y="63681"/>
                  </a:lnTo>
                  <a:lnTo>
                    <a:pt x="16786" y="63391"/>
                  </a:lnTo>
                  <a:lnTo>
                    <a:pt x="14407" y="62888"/>
                  </a:lnTo>
                  <a:lnTo>
                    <a:pt x="11459" y="63021"/>
                  </a:lnTo>
                  <a:lnTo>
                    <a:pt x="10402" y="63232"/>
                  </a:lnTo>
                  <a:lnTo>
                    <a:pt x="9715" y="64012"/>
                  </a:lnTo>
                  <a:lnTo>
                    <a:pt x="9516" y="65360"/>
                  </a:lnTo>
                  <a:lnTo>
                    <a:pt x="9173" y="69722"/>
                  </a:lnTo>
                  <a:lnTo>
                    <a:pt x="10124" y="70687"/>
                  </a:lnTo>
                  <a:lnTo>
                    <a:pt x="12014" y="71771"/>
                  </a:lnTo>
                  <a:lnTo>
                    <a:pt x="13257" y="72233"/>
                  </a:lnTo>
                  <a:lnTo>
                    <a:pt x="14301" y="72101"/>
                  </a:lnTo>
                  <a:lnTo>
                    <a:pt x="15081" y="72801"/>
                  </a:lnTo>
                  <a:lnTo>
                    <a:pt x="15226" y="74678"/>
                  </a:lnTo>
                  <a:lnTo>
                    <a:pt x="14671" y="76053"/>
                  </a:lnTo>
                  <a:lnTo>
                    <a:pt x="13614" y="77335"/>
                  </a:lnTo>
                  <a:lnTo>
                    <a:pt x="12252" y="80626"/>
                  </a:lnTo>
                  <a:lnTo>
                    <a:pt x="12464" y="81855"/>
                  </a:lnTo>
                  <a:lnTo>
                    <a:pt x="12504" y="83640"/>
                  </a:lnTo>
                  <a:lnTo>
                    <a:pt x="10204" y="88451"/>
                  </a:lnTo>
                  <a:lnTo>
                    <a:pt x="9543" y="89402"/>
                  </a:lnTo>
                  <a:lnTo>
                    <a:pt x="6569" y="88451"/>
                  </a:lnTo>
                  <a:lnTo>
                    <a:pt x="4626" y="88134"/>
                  </a:lnTo>
                  <a:lnTo>
                    <a:pt x="3212" y="89363"/>
                  </a:lnTo>
                  <a:lnTo>
                    <a:pt x="3687" y="89693"/>
                  </a:lnTo>
                  <a:lnTo>
                    <a:pt x="4428" y="90552"/>
                  </a:lnTo>
                  <a:lnTo>
                    <a:pt x="5102" y="93513"/>
                  </a:lnTo>
                  <a:lnTo>
                    <a:pt x="7785" y="103056"/>
                  </a:lnTo>
                  <a:lnTo>
                    <a:pt x="7613" y="105686"/>
                  </a:lnTo>
                  <a:lnTo>
                    <a:pt x="7045" y="107405"/>
                  </a:lnTo>
                  <a:lnTo>
                    <a:pt x="7018" y="109096"/>
                  </a:lnTo>
                  <a:lnTo>
                    <a:pt x="6820" y="110762"/>
                  </a:lnTo>
                  <a:lnTo>
                    <a:pt x="5089" y="113485"/>
                  </a:lnTo>
                  <a:lnTo>
                    <a:pt x="0" y="119062"/>
                  </a:lnTo>
                  <a:lnTo>
                    <a:pt x="383" y="119551"/>
                  </a:lnTo>
                  <a:lnTo>
                    <a:pt x="1586" y="120186"/>
                  </a:lnTo>
                  <a:lnTo>
                    <a:pt x="2815" y="120516"/>
                  </a:lnTo>
                  <a:lnTo>
                    <a:pt x="3820" y="120344"/>
                  </a:lnTo>
                  <a:lnTo>
                    <a:pt x="5062" y="121732"/>
                  </a:lnTo>
                  <a:lnTo>
                    <a:pt x="6397" y="123477"/>
                  </a:lnTo>
                  <a:lnTo>
                    <a:pt x="7825" y="124389"/>
                  </a:lnTo>
                  <a:lnTo>
                    <a:pt x="9887" y="125195"/>
                  </a:lnTo>
                  <a:lnTo>
                    <a:pt x="11697" y="125288"/>
                  </a:lnTo>
                  <a:lnTo>
                    <a:pt x="13244" y="124984"/>
                  </a:lnTo>
                  <a:lnTo>
                    <a:pt x="15411" y="125327"/>
                  </a:lnTo>
                  <a:lnTo>
                    <a:pt x="17711" y="126781"/>
                  </a:lnTo>
                  <a:lnTo>
                    <a:pt x="18518" y="129174"/>
                  </a:lnTo>
                  <a:lnTo>
                    <a:pt x="19059" y="131262"/>
                  </a:lnTo>
                  <a:lnTo>
                    <a:pt x="19852" y="132319"/>
                  </a:lnTo>
                  <a:lnTo>
                    <a:pt x="19945" y="134117"/>
                  </a:lnTo>
                  <a:lnTo>
                    <a:pt x="21584" y="135703"/>
                  </a:lnTo>
                  <a:lnTo>
                    <a:pt x="23923" y="136020"/>
                  </a:lnTo>
                  <a:lnTo>
                    <a:pt x="26950" y="137871"/>
                  </a:lnTo>
                  <a:lnTo>
                    <a:pt x="27730" y="137778"/>
                  </a:lnTo>
                  <a:lnTo>
                    <a:pt x="28060" y="137540"/>
                  </a:lnTo>
                  <a:lnTo>
                    <a:pt x="28431" y="137897"/>
                  </a:lnTo>
                  <a:lnTo>
                    <a:pt x="29144" y="143263"/>
                  </a:lnTo>
                  <a:lnTo>
                    <a:pt x="29713" y="146105"/>
                  </a:lnTo>
                  <a:lnTo>
                    <a:pt x="29395" y="147255"/>
                  </a:lnTo>
                  <a:lnTo>
                    <a:pt x="28972" y="148154"/>
                  </a:lnTo>
                  <a:lnTo>
                    <a:pt x="28919" y="152489"/>
                  </a:lnTo>
                  <a:lnTo>
                    <a:pt x="27518" y="154974"/>
                  </a:lnTo>
                  <a:lnTo>
                    <a:pt x="27281" y="157710"/>
                  </a:lnTo>
                  <a:lnTo>
                    <a:pt x="26884" y="158595"/>
                  </a:lnTo>
                  <a:lnTo>
                    <a:pt x="25404" y="159375"/>
                  </a:lnTo>
                  <a:lnTo>
                    <a:pt x="25377" y="161477"/>
                  </a:lnTo>
                  <a:lnTo>
                    <a:pt x="24968" y="164015"/>
                  </a:lnTo>
                  <a:lnTo>
                    <a:pt x="24796" y="166711"/>
                  </a:lnTo>
                  <a:lnTo>
                    <a:pt x="25152" y="173756"/>
                  </a:lnTo>
                  <a:lnTo>
                    <a:pt x="25192" y="179003"/>
                  </a:lnTo>
                  <a:lnTo>
                    <a:pt x="25853" y="179995"/>
                  </a:lnTo>
                  <a:lnTo>
                    <a:pt x="28827" y="179294"/>
                  </a:lnTo>
                  <a:lnTo>
                    <a:pt x="33704" y="176188"/>
                  </a:lnTo>
                  <a:lnTo>
                    <a:pt x="38039" y="174522"/>
                  </a:lnTo>
                  <a:lnTo>
                    <a:pt x="41423" y="171879"/>
                  </a:lnTo>
                  <a:lnTo>
                    <a:pt x="43366" y="170941"/>
                  </a:lnTo>
                  <a:lnTo>
                    <a:pt x="50781" y="168390"/>
                  </a:lnTo>
                  <a:lnTo>
                    <a:pt x="62954" y="162997"/>
                  </a:lnTo>
                  <a:lnTo>
                    <a:pt x="66655" y="161358"/>
                  </a:lnTo>
                  <a:lnTo>
                    <a:pt x="75365" y="159137"/>
                  </a:lnTo>
                  <a:lnTo>
                    <a:pt x="87909" y="157974"/>
                  </a:lnTo>
                  <a:lnTo>
                    <a:pt x="86838" y="157089"/>
                  </a:lnTo>
                  <a:lnTo>
                    <a:pt x="82833" y="157155"/>
                  </a:lnTo>
                  <a:lnTo>
                    <a:pt x="80296" y="157406"/>
                  </a:lnTo>
                  <a:lnTo>
                    <a:pt x="81102" y="156243"/>
                  </a:lnTo>
                  <a:lnTo>
                    <a:pt x="82423" y="155727"/>
                  </a:lnTo>
                  <a:lnTo>
                    <a:pt x="88874" y="155912"/>
                  </a:lnTo>
                  <a:lnTo>
                    <a:pt x="90195" y="157498"/>
                  </a:lnTo>
                  <a:lnTo>
                    <a:pt x="91953" y="157763"/>
                  </a:lnTo>
                  <a:lnTo>
                    <a:pt x="97901" y="156798"/>
                  </a:lnTo>
                  <a:lnTo>
                    <a:pt x="113471" y="155172"/>
                  </a:lnTo>
                  <a:lnTo>
                    <a:pt x="112850" y="154419"/>
                  </a:lnTo>
                  <a:lnTo>
                    <a:pt x="111528" y="154273"/>
                  </a:lnTo>
                  <a:lnTo>
                    <a:pt x="99223" y="155000"/>
                  </a:lnTo>
                  <a:lnTo>
                    <a:pt x="100624" y="153758"/>
                  </a:lnTo>
                  <a:lnTo>
                    <a:pt x="105501" y="153150"/>
                  </a:lnTo>
                  <a:lnTo>
                    <a:pt x="111409" y="152912"/>
                  </a:lnTo>
                  <a:lnTo>
                    <a:pt x="114793" y="153375"/>
                  </a:lnTo>
                  <a:lnTo>
                    <a:pt x="117608" y="155423"/>
                  </a:lnTo>
                  <a:lnTo>
                    <a:pt x="130627" y="157961"/>
                  </a:lnTo>
                  <a:lnTo>
                    <a:pt x="131513" y="157115"/>
                  </a:lnTo>
                  <a:lnTo>
                    <a:pt x="133403" y="152185"/>
                  </a:lnTo>
                  <a:lnTo>
                    <a:pt x="134341" y="151643"/>
                  </a:lnTo>
                  <a:lnTo>
                    <a:pt x="135544" y="151815"/>
                  </a:lnTo>
                  <a:lnTo>
                    <a:pt x="135095" y="155926"/>
                  </a:lnTo>
                  <a:lnTo>
                    <a:pt x="137699" y="157208"/>
                  </a:lnTo>
                  <a:lnTo>
                    <a:pt x="138650" y="157406"/>
                  </a:lnTo>
                  <a:lnTo>
                    <a:pt x="138809" y="157961"/>
                  </a:lnTo>
                  <a:lnTo>
                    <a:pt x="140567" y="158305"/>
                  </a:lnTo>
                  <a:lnTo>
                    <a:pt x="141915" y="157459"/>
                  </a:lnTo>
                  <a:lnTo>
                    <a:pt x="143884" y="157340"/>
                  </a:lnTo>
                  <a:lnTo>
                    <a:pt x="144400" y="156454"/>
                  </a:lnTo>
                  <a:lnTo>
                    <a:pt x="144572" y="154207"/>
                  </a:lnTo>
                  <a:lnTo>
                    <a:pt x="144558" y="152397"/>
                  </a:lnTo>
                  <a:lnTo>
                    <a:pt x="145259" y="151590"/>
                  </a:lnTo>
                  <a:lnTo>
                    <a:pt x="145444" y="149449"/>
                  </a:lnTo>
                  <a:lnTo>
                    <a:pt x="144506" y="144717"/>
                  </a:lnTo>
                  <a:lnTo>
                    <a:pt x="143818" y="144175"/>
                  </a:lnTo>
                  <a:lnTo>
                    <a:pt x="140302" y="143501"/>
                  </a:lnTo>
                  <a:lnTo>
                    <a:pt x="140051" y="142563"/>
                  </a:lnTo>
                  <a:lnTo>
                    <a:pt x="139430" y="141571"/>
                  </a:lnTo>
                  <a:lnTo>
                    <a:pt x="138769" y="139126"/>
                  </a:lnTo>
                  <a:lnTo>
                    <a:pt x="138029" y="135491"/>
                  </a:lnTo>
                  <a:lnTo>
                    <a:pt x="136826" y="130984"/>
                  </a:lnTo>
                  <a:lnTo>
                    <a:pt x="134513" y="123569"/>
                  </a:lnTo>
                  <a:lnTo>
                    <a:pt x="133945" y="120952"/>
                  </a:lnTo>
                  <a:lnTo>
                    <a:pt x="133561" y="118282"/>
                  </a:lnTo>
                  <a:lnTo>
                    <a:pt x="133496" y="115084"/>
                  </a:lnTo>
                  <a:lnTo>
                    <a:pt x="133998" y="113894"/>
                  </a:lnTo>
                  <a:lnTo>
                    <a:pt x="133932" y="112242"/>
                  </a:lnTo>
                  <a:lnTo>
                    <a:pt x="133733" y="110603"/>
                  </a:lnTo>
                  <a:lnTo>
                    <a:pt x="135425" y="106823"/>
                  </a:lnTo>
                  <a:lnTo>
                    <a:pt x="138730" y="102197"/>
                  </a:lnTo>
                  <a:lnTo>
                    <a:pt x="139430" y="100532"/>
                  </a:lnTo>
                  <a:lnTo>
                    <a:pt x="140051" y="99368"/>
                  </a:lnTo>
                  <a:lnTo>
                    <a:pt x="140144" y="97703"/>
                  </a:lnTo>
                  <a:lnTo>
                    <a:pt x="140765" y="92310"/>
                  </a:lnTo>
                  <a:lnTo>
                    <a:pt x="142378" y="85794"/>
                  </a:lnTo>
                  <a:lnTo>
                    <a:pt x="143382" y="83336"/>
                  </a:lnTo>
                  <a:lnTo>
                    <a:pt x="144056" y="82014"/>
                  </a:lnTo>
                  <a:lnTo>
                    <a:pt x="144876" y="79846"/>
                  </a:lnTo>
                  <a:lnTo>
                    <a:pt x="145087" y="78829"/>
                  </a:lnTo>
                  <a:lnTo>
                    <a:pt x="148114" y="76278"/>
                  </a:lnTo>
                  <a:lnTo>
                    <a:pt x="149502" y="75590"/>
                  </a:lnTo>
                  <a:lnTo>
                    <a:pt x="149819" y="74586"/>
                  </a:lnTo>
                  <a:lnTo>
                    <a:pt x="149357" y="73489"/>
                  </a:lnTo>
                  <a:lnTo>
                    <a:pt x="149568" y="72735"/>
                  </a:lnTo>
                  <a:lnTo>
                    <a:pt x="150295" y="72365"/>
                  </a:lnTo>
                  <a:lnTo>
                    <a:pt x="151405" y="72061"/>
                  </a:lnTo>
                  <a:lnTo>
                    <a:pt x="152225" y="71017"/>
                  </a:lnTo>
                  <a:lnTo>
                    <a:pt x="151009" y="6310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2" name="Volný tvar: obrazec 149">
              <a:extLst>
                <a:ext uri="{FF2B5EF4-FFF2-40B4-BE49-F238E27FC236}">
                  <a16:creationId xmlns:a16="http://schemas.microsoft.com/office/drawing/2014/main" id="{FF5798BB-C46E-7885-F6D1-40A6CE9EC9A5}"/>
                </a:ext>
              </a:extLst>
            </p:cNvPr>
            <p:cNvSpPr/>
            <p:nvPr/>
          </p:nvSpPr>
          <p:spPr>
            <a:xfrm>
              <a:off x="3450653" y="3478263"/>
              <a:ext cx="286958" cy="307644"/>
            </a:xfrm>
            <a:custGeom>
              <a:avLst/>
              <a:gdLst>
                <a:gd name="connsiteX0" fmla="*/ 202107 w 269885"/>
                <a:gd name="connsiteY0" fmla="*/ 243266 h 289341"/>
                <a:gd name="connsiteX1" fmla="*/ 198472 w 269885"/>
                <a:gd name="connsiteY1" fmla="*/ 245368 h 289341"/>
                <a:gd name="connsiteX2" fmla="*/ 197045 w 269885"/>
                <a:gd name="connsiteY2" fmla="*/ 244998 h 289341"/>
                <a:gd name="connsiteX3" fmla="*/ 195763 w 269885"/>
                <a:gd name="connsiteY3" fmla="*/ 245553 h 289341"/>
                <a:gd name="connsiteX4" fmla="*/ 194666 w 269885"/>
                <a:gd name="connsiteY4" fmla="*/ 246782 h 289341"/>
                <a:gd name="connsiteX5" fmla="*/ 193344 w 269885"/>
                <a:gd name="connsiteY5" fmla="*/ 247218 h 289341"/>
                <a:gd name="connsiteX6" fmla="*/ 190158 w 269885"/>
                <a:gd name="connsiteY6" fmla="*/ 246795 h 289341"/>
                <a:gd name="connsiteX7" fmla="*/ 187000 w 269885"/>
                <a:gd name="connsiteY7" fmla="*/ 246676 h 289341"/>
                <a:gd name="connsiteX8" fmla="*/ 185691 w 269885"/>
                <a:gd name="connsiteY8" fmla="*/ 246808 h 289341"/>
                <a:gd name="connsiteX9" fmla="*/ 184475 w 269885"/>
                <a:gd name="connsiteY9" fmla="*/ 247271 h 289341"/>
                <a:gd name="connsiteX10" fmla="*/ 182162 w 269885"/>
                <a:gd name="connsiteY10" fmla="*/ 249148 h 289341"/>
                <a:gd name="connsiteX11" fmla="*/ 179135 w 269885"/>
                <a:gd name="connsiteY11" fmla="*/ 250284 h 289341"/>
                <a:gd name="connsiteX12" fmla="*/ 177047 w 269885"/>
                <a:gd name="connsiteY12" fmla="*/ 250364 h 289341"/>
                <a:gd name="connsiteX13" fmla="*/ 174073 w 269885"/>
                <a:gd name="connsiteY13" fmla="*/ 251104 h 289341"/>
                <a:gd name="connsiteX14" fmla="*/ 168548 w 269885"/>
                <a:gd name="connsiteY14" fmla="*/ 250430 h 289341"/>
                <a:gd name="connsiteX15" fmla="*/ 165918 w 269885"/>
                <a:gd name="connsiteY15" fmla="*/ 250906 h 289341"/>
                <a:gd name="connsiteX16" fmla="*/ 162495 w 269885"/>
                <a:gd name="connsiteY16" fmla="*/ 252135 h 289341"/>
                <a:gd name="connsiteX17" fmla="*/ 161239 w 269885"/>
                <a:gd name="connsiteY17" fmla="*/ 252056 h 289341"/>
                <a:gd name="connsiteX18" fmla="*/ 159997 w 269885"/>
                <a:gd name="connsiteY18" fmla="*/ 251580 h 289341"/>
                <a:gd name="connsiteX19" fmla="*/ 155555 w 269885"/>
                <a:gd name="connsiteY19" fmla="*/ 248646 h 289341"/>
                <a:gd name="connsiteX20" fmla="*/ 154207 w 269885"/>
                <a:gd name="connsiteY20" fmla="*/ 248447 h 289341"/>
                <a:gd name="connsiteX21" fmla="*/ 153044 w 269885"/>
                <a:gd name="connsiteY21" fmla="*/ 247971 h 289341"/>
                <a:gd name="connsiteX22" fmla="*/ 152291 w 269885"/>
                <a:gd name="connsiteY22" fmla="*/ 246438 h 289341"/>
                <a:gd name="connsiteX23" fmla="*/ 150890 w 269885"/>
                <a:gd name="connsiteY23" fmla="*/ 246121 h 289341"/>
                <a:gd name="connsiteX24" fmla="*/ 147850 w 269885"/>
                <a:gd name="connsiteY24" fmla="*/ 246147 h 289341"/>
                <a:gd name="connsiteX25" fmla="*/ 145471 w 269885"/>
                <a:gd name="connsiteY25" fmla="*/ 247853 h 289341"/>
                <a:gd name="connsiteX26" fmla="*/ 145299 w 269885"/>
                <a:gd name="connsiteY26" fmla="*/ 249201 h 289341"/>
                <a:gd name="connsiteX27" fmla="*/ 143131 w 269885"/>
                <a:gd name="connsiteY27" fmla="*/ 250430 h 289341"/>
                <a:gd name="connsiteX28" fmla="*/ 141902 w 269885"/>
                <a:gd name="connsiteY28" fmla="*/ 250615 h 289341"/>
                <a:gd name="connsiteX29" fmla="*/ 140686 w 269885"/>
                <a:gd name="connsiteY29" fmla="*/ 249782 h 289341"/>
                <a:gd name="connsiteX30" fmla="*/ 137963 w 269885"/>
                <a:gd name="connsiteY30" fmla="*/ 246359 h 289341"/>
                <a:gd name="connsiteX31" fmla="*/ 137223 w 269885"/>
                <a:gd name="connsiteY31" fmla="*/ 247548 h 289341"/>
                <a:gd name="connsiteX32" fmla="*/ 136350 w 269885"/>
                <a:gd name="connsiteY32" fmla="*/ 248513 h 289341"/>
                <a:gd name="connsiteX33" fmla="*/ 134897 w 269885"/>
                <a:gd name="connsiteY33" fmla="*/ 249174 h 289341"/>
                <a:gd name="connsiteX34" fmla="*/ 133641 w 269885"/>
                <a:gd name="connsiteY34" fmla="*/ 250100 h 289341"/>
                <a:gd name="connsiteX35" fmla="*/ 132240 w 269885"/>
                <a:gd name="connsiteY35" fmla="*/ 253377 h 289341"/>
                <a:gd name="connsiteX36" fmla="*/ 131064 w 269885"/>
                <a:gd name="connsiteY36" fmla="*/ 256788 h 289341"/>
                <a:gd name="connsiteX37" fmla="*/ 131513 w 269885"/>
                <a:gd name="connsiteY37" fmla="*/ 258109 h 289341"/>
                <a:gd name="connsiteX38" fmla="*/ 133218 w 269885"/>
                <a:gd name="connsiteY38" fmla="*/ 261110 h 289341"/>
                <a:gd name="connsiteX39" fmla="*/ 135875 w 269885"/>
                <a:gd name="connsiteY39" fmla="*/ 263264 h 289341"/>
                <a:gd name="connsiteX40" fmla="*/ 137249 w 269885"/>
                <a:gd name="connsiteY40" fmla="*/ 263912 h 289341"/>
                <a:gd name="connsiteX41" fmla="*/ 138611 w 269885"/>
                <a:gd name="connsiteY41" fmla="*/ 264044 h 289341"/>
                <a:gd name="connsiteX42" fmla="*/ 141254 w 269885"/>
                <a:gd name="connsiteY42" fmla="*/ 263819 h 289341"/>
                <a:gd name="connsiteX43" fmla="*/ 142484 w 269885"/>
                <a:gd name="connsiteY43" fmla="*/ 263951 h 289341"/>
                <a:gd name="connsiteX44" fmla="*/ 145206 w 269885"/>
                <a:gd name="connsiteY44" fmla="*/ 265789 h 289341"/>
                <a:gd name="connsiteX45" fmla="*/ 148233 w 269885"/>
                <a:gd name="connsiteY45" fmla="*/ 266568 h 289341"/>
                <a:gd name="connsiteX46" fmla="*/ 149436 w 269885"/>
                <a:gd name="connsiteY46" fmla="*/ 267361 h 289341"/>
                <a:gd name="connsiteX47" fmla="*/ 150467 w 269885"/>
                <a:gd name="connsiteY47" fmla="*/ 268551 h 289341"/>
                <a:gd name="connsiteX48" fmla="*/ 152714 w 269885"/>
                <a:gd name="connsiteY48" fmla="*/ 270322 h 289341"/>
                <a:gd name="connsiteX49" fmla="*/ 158014 w 269885"/>
                <a:gd name="connsiteY49" fmla="*/ 273045 h 289341"/>
                <a:gd name="connsiteX50" fmla="*/ 163023 w 269885"/>
                <a:gd name="connsiteY50" fmla="*/ 276442 h 289341"/>
                <a:gd name="connsiteX51" fmla="*/ 165482 w 269885"/>
                <a:gd name="connsiteY51" fmla="*/ 277459 h 289341"/>
                <a:gd name="connsiteX52" fmla="*/ 168244 w 269885"/>
                <a:gd name="connsiteY52" fmla="*/ 277274 h 289341"/>
                <a:gd name="connsiteX53" fmla="*/ 171020 w 269885"/>
                <a:gd name="connsiteY53" fmla="*/ 277380 h 289341"/>
                <a:gd name="connsiteX54" fmla="*/ 173743 w 269885"/>
                <a:gd name="connsiteY54" fmla="*/ 279032 h 289341"/>
                <a:gd name="connsiteX55" fmla="*/ 176293 w 269885"/>
                <a:gd name="connsiteY55" fmla="*/ 281147 h 289341"/>
                <a:gd name="connsiteX56" fmla="*/ 179492 w 269885"/>
                <a:gd name="connsiteY56" fmla="*/ 286157 h 289341"/>
                <a:gd name="connsiteX57" fmla="*/ 180748 w 269885"/>
                <a:gd name="connsiteY57" fmla="*/ 286791 h 289341"/>
                <a:gd name="connsiteX58" fmla="*/ 182122 w 269885"/>
                <a:gd name="connsiteY58" fmla="*/ 287082 h 289341"/>
                <a:gd name="connsiteX59" fmla="*/ 185916 w 269885"/>
                <a:gd name="connsiteY59" fmla="*/ 288694 h 289341"/>
                <a:gd name="connsiteX60" fmla="*/ 188572 w 269885"/>
                <a:gd name="connsiteY60" fmla="*/ 288311 h 289341"/>
                <a:gd name="connsiteX61" fmla="*/ 191216 w 269885"/>
                <a:gd name="connsiteY61" fmla="*/ 289170 h 289341"/>
                <a:gd name="connsiteX62" fmla="*/ 193793 w 269885"/>
                <a:gd name="connsiteY62" fmla="*/ 289342 h 289341"/>
                <a:gd name="connsiteX63" fmla="*/ 193859 w 269885"/>
                <a:gd name="connsiteY63" fmla="*/ 287941 h 289341"/>
                <a:gd name="connsiteX64" fmla="*/ 193555 w 269885"/>
                <a:gd name="connsiteY64" fmla="*/ 286540 h 289341"/>
                <a:gd name="connsiteX65" fmla="*/ 193806 w 269885"/>
                <a:gd name="connsiteY65" fmla="*/ 284980 h 289341"/>
                <a:gd name="connsiteX66" fmla="*/ 194401 w 269885"/>
                <a:gd name="connsiteY66" fmla="*/ 283473 h 289341"/>
                <a:gd name="connsiteX67" fmla="*/ 195379 w 269885"/>
                <a:gd name="connsiteY67" fmla="*/ 282231 h 289341"/>
                <a:gd name="connsiteX68" fmla="*/ 197891 w 269885"/>
                <a:gd name="connsiteY68" fmla="*/ 279971 h 289341"/>
                <a:gd name="connsiteX69" fmla="*/ 197904 w 269885"/>
                <a:gd name="connsiteY69" fmla="*/ 278768 h 289341"/>
                <a:gd name="connsiteX70" fmla="*/ 197719 w 269885"/>
                <a:gd name="connsiteY70" fmla="*/ 277565 h 289341"/>
                <a:gd name="connsiteX71" fmla="*/ 196476 w 269885"/>
                <a:gd name="connsiteY71" fmla="*/ 276362 h 289341"/>
                <a:gd name="connsiteX72" fmla="*/ 194996 w 269885"/>
                <a:gd name="connsiteY72" fmla="*/ 274340 h 289341"/>
                <a:gd name="connsiteX73" fmla="*/ 196291 w 269885"/>
                <a:gd name="connsiteY73" fmla="*/ 273322 h 289341"/>
                <a:gd name="connsiteX74" fmla="*/ 195419 w 269885"/>
                <a:gd name="connsiteY74" fmla="*/ 272212 h 289341"/>
                <a:gd name="connsiteX75" fmla="*/ 194296 w 269885"/>
                <a:gd name="connsiteY75" fmla="*/ 271485 h 289341"/>
                <a:gd name="connsiteX76" fmla="*/ 193608 w 269885"/>
                <a:gd name="connsiteY76" fmla="*/ 270719 h 289341"/>
                <a:gd name="connsiteX77" fmla="*/ 193331 w 269885"/>
                <a:gd name="connsiteY77" fmla="*/ 269542 h 289341"/>
                <a:gd name="connsiteX78" fmla="*/ 193146 w 269885"/>
                <a:gd name="connsiteY78" fmla="*/ 267150 h 289341"/>
                <a:gd name="connsiteX79" fmla="*/ 193846 w 269885"/>
                <a:gd name="connsiteY79" fmla="*/ 265048 h 289341"/>
                <a:gd name="connsiteX80" fmla="*/ 194613 w 269885"/>
                <a:gd name="connsiteY80" fmla="*/ 263396 h 289341"/>
                <a:gd name="connsiteX81" fmla="*/ 195168 w 269885"/>
                <a:gd name="connsiteY81" fmla="*/ 261638 h 289341"/>
                <a:gd name="connsiteX82" fmla="*/ 195538 w 269885"/>
                <a:gd name="connsiteY82" fmla="*/ 259629 h 289341"/>
                <a:gd name="connsiteX83" fmla="*/ 196146 w 269885"/>
                <a:gd name="connsiteY83" fmla="*/ 257779 h 289341"/>
                <a:gd name="connsiteX84" fmla="*/ 201618 w 269885"/>
                <a:gd name="connsiteY84" fmla="*/ 249795 h 289341"/>
                <a:gd name="connsiteX85" fmla="*/ 202371 w 269885"/>
                <a:gd name="connsiteY85" fmla="*/ 248540 h 289341"/>
                <a:gd name="connsiteX86" fmla="*/ 203891 w 269885"/>
                <a:gd name="connsiteY86" fmla="*/ 245288 h 289341"/>
                <a:gd name="connsiteX87" fmla="*/ 205213 w 269885"/>
                <a:gd name="connsiteY87" fmla="*/ 243940 h 289341"/>
                <a:gd name="connsiteX88" fmla="*/ 203667 w 269885"/>
                <a:gd name="connsiteY88" fmla="*/ 243134 h 289341"/>
                <a:gd name="connsiteX89" fmla="*/ 202107 w 269885"/>
                <a:gd name="connsiteY89" fmla="*/ 243266 h 289341"/>
                <a:gd name="connsiteX90" fmla="*/ 36903 w 269885"/>
                <a:gd name="connsiteY90" fmla="*/ 219726 h 289341"/>
                <a:gd name="connsiteX91" fmla="*/ 36705 w 269885"/>
                <a:gd name="connsiteY91" fmla="*/ 220215 h 289341"/>
                <a:gd name="connsiteX92" fmla="*/ 36744 w 269885"/>
                <a:gd name="connsiteY92" fmla="*/ 221920 h 289341"/>
                <a:gd name="connsiteX93" fmla="*/ 38119 w 269885"/>
                <a:gd name="connsiteY93" fmla="*/ 223916 h 289341"/>
                <a:gd name="connsiteX94" fmla="*/ 39480 w 269885"/>
                <a:gd name="connsiteY94" fmla="*/ 221101 h 289341"/>
                <a:gd name="connsiteX95" fmla="*/ 38608 w 269885"/>
                <a:gd name="connsiteY95" fmla="*/ 220440 h 289341"/>
                <a:gd name="connsiteX96" fmla="*/ 36903 w 269885"/>
                <a:gd name="connsiteY96" fmla="*/ 219726 h 289341"/>
                <a:gd name="connsiteX97" fmla="*/ 165085 w 269885"/>
                <a:gd name="connsiteY97" fmla="*/ 177338 h 289341"/>
                <a:gd name="connsiteX98" fmla="*/ 165601 w 269885"/>
                <a:gd name="connsiteY98" fmla="*/ 176994 h 289341"/>
                <a:gd name="connsiteX99" fmla="*/ 165627 w 269885"/>
                <a:gd name="connsiteY99" fmla="*/ 176399 h 289341"/>
                <a:gd name="connsiteX100" fmla="*/ 163539 w 269885"/>
                <a:gd name="connsiteY100" fmla="*/ 175778 h 289341"/>
                <a:gd name="connsiteX101" fmla="*/ 163142 w 269885"/>
                <a:gd name="connsiteY101" fmla="*/ 176822 h 289341"/>
                <a:gd name="connsiteX102" fmla="*/ 163473 w 269885"/>
                <a:gd name="connsiteY102" fmla="*/ 177245 h 289341"/>
                <a:gd name="connsiteX103" fmla="*/ 164067 w 269885"/>
                <a:gd name="connsiteY103" fmla="*/ 177576 h 289341"/>
                <a:gd name="connsiteX104" fmla="*/ 165085 w 269885"/>
                <a:gd name="connsiteY104" fmla="*/ 177338 h 289341"/>
                <a:gd name="connsiteX105" fmla="*/ 35647 w 269885"/>
                <a:gd name="connsiteY105" fmla="*/ 168072 h 289341"/>
                <a:gd name="connsiteX106" fmla="*/ 36414 w 269885"/>
                <a:gd name="connsiteY106" fmla="*/ 167438 h 289341"/>
                <a:gd name="connsiteX107" fmla="*/ 36995 w 269885"/>
                <a:gd name="connsiteY107" fmla="*/ 166367 h 289341"/>
                <a:gd name="connsiteX108" fmla="*/ 36467 w 269885"/>
                <a:gd name="connsiteY108" fmla="*/ 165812 h 289341"/>
                <a:gd name="connsiteX109" fmla="*/ 35251 w 269885"/>
                <a:gd name="connsiteY109" fmla="*/ 166447 h 289341"/>
                <a:gd name="connsiteX110" fmla="*/ 34233 w 269885"/>
                <a:gd name="connsiteY110" fmla="*/ 168323 h 289341"/>
                <a:gd name="connsiteX111" fmla="*/ 33797 w 269885"/>
                <a:gd name="connsiteY111" fmla="*/ 169262 h 289341"/>
                <a:gd name="connsiteX112" fmla="*/ 34867 w 269885"/>
                <a:gd name="connsiteY112" fmla="*/ 169354 h 289341"/>
                <a:gd name="connsiteX113" fmla="*/ 35647 w 269885"/>
                <a:gd name="connsiteY113" fmla="*/ 168072 h 289341"/>
                <a:gd name="connsiteX114" fmla="*/ 67554 w 269885"/>
                <a:gd name="connsiteY114" fmla="*/ 174205 h 289341"/>
                <a:gd name="connsiteX115" fmla="*/ 66417 w 269885"/>
                <a:gd name="connsiteY115" fmla="*/ 172434 h 289341"/>
                <a:gd name="connsiteX116" fmla="*/ 65096 w 269885"/>
                <a:gd name="connsiteY116" fmla="*/ 171522 h 289341"/>
                <a:gd name="connsiteX117" fmla="*/ 64633 w 269885"/>
                <a:gd name="connsiteY117" fmla="*/ 171046 h 289341"/>
                <a:gd name="connsiteX118" fmla="*/ 65466 w 269885"/>
                <a:gd name="connsiteY118" fmla="*/ 169381 h 289341"/>
                <a:gd name="connsiteX119" fmla="*/ 66192 w 269885"/>
                <a:gd name="connsiteY119" fmla="*/ 169037 h 289341"/>
                <a:gd name="connsiteX120" fmla="*/ 66060 w 269885"/>
                <a:gd name="connsiteY120" fmla="*/ 168694 h 289341"/>
                <a:gd name="connsiteX121" fmla="*/ 65162 w 269885"/>
                <a:gd name="connsiteY121" fmla="*/ 168323 h 289341"/>
                <a:gd name="connsiteX122" fmla="*/ 64316 w 269885"/>
                <a:gd name="connsiteY122" fmla="*/ 167689 h 289341"/>
                <a:gd name="connsiteX123" fmla="*/ 63443 w 269885"/>
                <a:gd name="connsiteY123" fmla="*/ 166235 h 289341"/>
                <a:gd name="connsiteX124" fmla="*/ 62426 w 269885"/>
                <a:gd name="connsiteY124" fmla="*/ 165019 h 289341"/>
                <a:gd name="connsiteX125" fmla="*/ 60047 w 269885"/>
                <a:gd name="connsiteY125" fmla="*/ 163750 h 289341"/>
                <a:gd name="connsiteX126" fmla="*/ 58500 w 269885"/>
                <a:gd name="connsiteY126" fmla="*/ 163592 h 289341"/>
                <a:gd name="connsiteX127" fmla="*/ 57258 w 269885"/>
                <a:gd name="connsiteY127" fmla="*/ 162058 h 289341"/>
                <a:gd name="connsiteX128" fmla="*/ 56200 w 269885"/>
                <a:gd name="connsiteY128" fmla="*/ 162468 h 289341"/>
                <a:gd name="connsiteX129" fmla="*/ 55751 w 269885"/>
                <a:gd name="connsiteY129" fmla="*/ 164041 h 289341"/>
                <a:gd name="connsiteX130" fmla="*/ 54469 w 269885"/>
                <a:gd name="connsiteY130" fmla="*/ 165204 h 289341"/>
                <a:gd name="connsiteX131" fmla="*/ 51971 w 269885"/>
                <a:gd name="connsiteY131" fmla="*/ 166103 h 289341"/>
                <a:gd name="connsiteX132" fmla="*/ 47887 w 269885"/>
                <a:gd name="connsiteY132" fmla="*/ 170544 h 289341"/>
                <a:gd name="connsiteX133" fmla="*/ 45071 w 269885"/>
                <a:gd name="connsiteY133" fmla="*/ 172064 h 289341"/>
                <a:gd name="connsiteX134" fmla="*/ 42150 w 269885"/>
                <a:gd name="connsiteY134" fmla="*/ 173320 h 289341"/>
                <a:gd name="connsiteX135" fmla="*/ 39771 w 269885"/>
                <a:gd name="connsiteY135" fmla="*/ 173756 h 289341"/>
                <a:gd name="connsiteX136" fmla="*/ 37366 w 269885"/>
                <a:gd name="connsiteY136" fmla="*/ 173425 h 289341"/>
                <a:gd name="connsiteX137" fmla="*/ 36149 w 269885"/>
                <a:gd name="connsiteY137" fmla="*/ 173121 h 289341"/>
                <a:gd name="connsiteX138" fmla="*/ 34682 w 269885"/>
                <a:gd name="connsiteY138" fmla="*/ 171747 h 289341"/>
                <a:gd name="connsiteX139" fmla="*/ 34206 w 269885"/>
                <a:gd name="connsiteY139" fmla="*/ 171575 h 289341"/>
                <a:gd name="connsiteX140" fmla="*/ 33731 w 269885"/>
                <a:gd name="connsiteY140" fmla="*/ 172751 h 289341"/>
                <a:gd name="connsiteX141" fmla="*/ 33175 w 269885"/>
                <a:gd name="connsiteY141" fmla="*/ 175514 h 289341"/>
                <a:gd name="connsiteX142" fmla="*/ 33347 w 269885"/>
                <a:gd name="connsiteY142" fmla="*/ 178831 h 289341"/>
                <a:gd name="connsiteX143" fmla="*/ 34259 w 269885"/>
                <a:gd name="connsiteY143" fmla="*/ 180100 h 289341"/>
                <a:gd name="connsiteX144" fmla="*/ 35740 w 269885"/>
                <a:gd name="connsiteY144" fmla="*/ 181422 h 289341"/>
                <a:gd name="connsiteX145" fmla="*/ 37048 w 269885"/>
                <a:gd name="connsiteY145" fmla="*/ 183034 h 289341"/>
                <a:gd name="connsiteX146" fmla="*/ 37762 w 269885"/>
                <a:gd name="connsiteY146" fmla="*/ 184647 h 289341"/>
                <a:gd name="connsiteX147" fmla="*/ 38278 w 269885"/>
                <a:gd name="connsiteY147" fmla="*/ 187171 h 289341"/>
                <a:gd name="connsiteX148" fmla="*/ 39692 w 269885"/>
                <a:gd name="connsiteY148" fmla="*/ 188837 h 289341"/>
                <a:gd name="connsiteX149" fmla="*/ 39639 w 269885"/>
                <a:gd name="connsiteY149" fmla="*/ 193370 h 289341"/>
                <a:gd name="connsiteX150" fmla="*/ 39256 w 269885"/>
                <a:gd name="connsiteY150" fmla="*/ 194864 h 289341"/>
                <a:gd name="connsiteX151" fmla="*/ 38172 w 269885"/>
                <a:gd name="connsiteY151" fmla="*/ 195988 h 289341"/>
                <a:gd name="connsiteX152" fmla="*/ 37934 w 269885"/>
                <a:gd name="connsiteY152" fmla="*/ 195379 h 289341"/>
                <a:gd name="connsiteX153" fmla="*/ 38106 w 269885"/>
                <a:gd name="connsiteY153" fmla="*/ 197085 h 289341"/>
                <a:gd name="connsiteX154" fmla="*/ 40128 w 269885"/>
                <a:gd name="connsiteY154" fmla="*/ 197640 h 289341"/>
                <a:gd name="connsiteX155" fmla="*/ 41304 w 269885"/>
                <a:gd name="connsiteY155" fmla="*/ 199279 h 289341"/>
                <a:gd name="connsiteX156" fmla="*/ 41079 w 269885"/>
                <a:gd name="connsiteY156" fmla="*/ 201235 h 289341"/>
                <a:gd name="connsiteX157" fmla="*/ 41106 w 269885"/>
                <a:gd name="connsiteY157" fmla="*/ 202305 h 289341"/>
                <a:gd name="connsiteX158" fmla="*/ 40419 w 269885"/>
                <a:gd name="connsiteY158" fmla="*/ 202583 h 289341"/>
                <a:gd name="connsiteX159" fmla="*/ 39507 w 269885"/>
                <a:gd name="connsiteY159" fmla="*/ 201843 h 289341"/>
                <a:gd name="connsiteX160" fmla="*/ 39044 w 269885"/>
                <a:gd name="connsiteY160" fmla="*/ 202583 h 289341"/>
                <a:gd name="connsiteX161" fmla="*/ 39256 w 269885"/>
                <a:gd name="connsiteY161" fmla="*/ 204671 h 289341"/>
                <a:gd name="connsiteX162" fmla="*/ 38912 w 269885"/>
                <a:gd name="connsiteY162" fmla="*/ 207064 h 289341"/>
                <a:gd name="connsiteX163" fmla="*/ 38251 w 269885"/>
                <a:gd name="connsiteY163" fmla="*/ 208187 h 289341"/>
                <a:gd name="connsiteX164" fmla="*/ 37788 w 269885"/>
                <a:gd name="connsiteY164" fmla="*/ 209364 h 289341"/>
                <a:gd name="connsiteX165" fmla="*/ 38000 w 269885"/>
                <a:gd name="connsiteY165" fmla="*/ 214743 h 289341"/>
                <a:gd name="connsiteX166" fmla="*/ 38145 w 269885"/>
                <a:gd name="connsiteY166" fmla="*/ 217188 h 289341"/>
                <a:gd name="connsiteX167" fmla="*/ 39692 w 269885"/>
                <a:gd name="connsiteY167" fmla="*/ 219898 h 289341"/>
                <a:gd name="connsiteX168" fmla="*/ 41225 w 269885"/>
                <a:gd name="connsiteY168" fmla="*/ 222171 h 289341"/>
                <a:gd name="connsiteX169" fmla="*/ 42177 w 269885"/>
                <a:gd name="connsiteY169" fmla="*/ 224048 h 289341"/>
                <a:gd name="connsiteX170" fmla="*/ 43392 w 269885"/>
                <a:gd name="connsiteY170" fmla="*/ 225119 h 289341"/>
                <a:gd name="connsiteX171" fmla="*/ 45005 w 269885"/>
                <a:gd name="connsiteY171" fmla="*/ 225119 h 289341"/>
                <a:gd name="connsiteX172" fmla="*/ 46909 w 269885"/>
                <a:gd name="connsiteY172" fmla="*/ 225608 h 289341"/>
                <a:gd name="connsiteX173" fmla="*/ 48759 w 269885"/>
                <a:gd name="connsiteY173" fmla="*/ 225515 h 289341"/>
                <a:gd name="connsiteX174" fmla="*/ 50741 w 269885"/>
                <a:gd name="connsiteY174" fmla="*/ 224074 h 289341"/>
                <a:gd name="connsiteX175" fmla="*/ 52050 w 269885"/>
                <a:gd name="connsiteY175" fmla="*/ 221814 h 289341"/>
                <a:gd name="connsiteX176" fmla="*/ 52870 w 269885"/>
                <a:gd name="connsiteY176" fmla="*/ 216250 h 289341"/>
                <a:gd name="connsiteX177" fmla="*/ 53914 w 269885"/>
                <a:gd name="connsiteY177" fmla="*/ 217043 h 289341"/>
                <a:gd name="connsiteX178" fmla="*/ 55011 w 269885"/>
                <a:gd name="connsiteY178" fmla="*/ 217453 h 289341"/>
                <a:gd name="connsiteX179" fmla="*/ 56346 w 269885"/>
                <a:gd name="connsiteY179" fmla="*/ 216977 h 289341"/>
                <a:gd name="connsiteX180" fmla="*/ 57667 w 269885"/>
                <a:gd name="connsiteY180" fmla="*/ 216897 h 289341"/>
                <a:gd name="connsiteX181" fmla="*/ 60522 w 269885"/>
                <a:gd name="connsiteY181" fmla="*/ 218298 h 289341"/>
                <a:gd name="connsiteX182" fmla="*/ 62783 w 269885"/>
                <a:gd name="connsiteY182" fmla="*/ 219091 h 289341"/>
                <a:gd name="connsiteX183" fmla="*/ 64540 w 269885"/>
                <a:gd name="connsiteY183" fmla="*/ 218338 h 289341"/>
                <a:gd name="connsiteX184" fmla="*/ 65043 w 269885"/>
                <a:gd name="connsiteY184" fmla="*/ 215853 h 289341"/>
                <a:gd name="connsiteX185" fmla="*/ 65836 w 269885"/>
                <a:gd name="connsiteY185" fmla="*/ 212998 h 289341"/>
                <a:gd name="connsiteX186" fmla="*/ 67514 w 269885"/>
                <a:gd name="connsiteY186" fmla="*/ 196913 h 289341"/>
                <a:gd name="connsiteX187" fmla="*/ 68003 w 269885"/>
                <a:gd name="connsiteY187" fmla="*/ 196582 h 289341"/>
                <a:gd name="connsiteX188" fmla="*/ 67884 w 269885"/>
                <a:gd name="connsiteY188" fmla="*/ 194481 h 289341"/>
                <a:gd name="connsiteX189" fmla="*/ 66946 w 269885"/>
                <a:gd name="connsiteY189" fmla="*/ 192591 h 289341"/>
                <a:gd name="connsiteX190" fmla="*/ 66589 w 269885"/>
                <a:gd name="connsiteY190" fmla="*/ 189537 h 289341"/>
                <a:gd name="connsiteX191" fmla="*/ 69166 w 269885"/>
                <a:gd name="connsiteY191" fmla="*/ 185850 h 289341"/>
                <a:gd name="connsiteX192" fmla="*/ 69827 w 269885"/>
                <a:gd name="connsiteY192" fmla="*/ 184700 h 289341"/>
                <a:gd name="connsiteX193" fmla="*/ 70356 w 269885"/>
                <a:gd name="connsiteY193" fmla="*/ 183087 h 289341"/>
                <a:gd name="connsiteX194" fmla="*/ 70118 w 269885"/>
                <a:gd name="connsiteY194" fmla="*/ 181514 h 289341"/>
                <a:gd name="connsiteX195" fmla="*/ 67554 w 269885"/>
                <a:gd name="connsiteY195" fmla="*/ 174205 h 289341"/>
                <a:gd name="connsiteX196" fmla="*/ 84789 w 269885"/>
                <a:gd name="connsiteY196" fmla="*/ 119208 h 289341"/>
                <a:gd name="connsiteX197" fmla="*/ 84036 w 269885"/>
                <a:gd name="connsiteY197" fmla="*/ 118137 h 289341"/>
                <a:gd name="connsiteX198" fmla="*/ 83217 w 269885"/>
                <a:gd name="connsiteY198" fmla="*/ 119115 h 289341"/>
                <a:gd name="connsiteX199" fmla="*/ 81551 w 269885"/>
                <a:gd name="connsiteY199" fmla="*/ 118957 h 289341"/>
                <a:gd name="connsiteX200" fmla="*/ 80705 w 269885"/>
                <a:gd name="connsiteY200" fmla="*/ 119287 h 289341"/>
                <a:gd name="connsiteX201" fmla="*/ 77969 w 269885"/>
                <a:gd name="connsiteY201" fmla="*/ 119432 h 289341"/>
                <a:gd name="connsiteX202" fmla="*/ 77560 w 269885"/>
                <a:gd name="connsiteY202" fmla="*/ 120120 h 289341"/>
                <a:gd name="connsiteX203" fmla="*/ 78036 w 269885"/>
                <a:gd name="connsiteY203" fmla="*/ 121296 h 289341"/>
                <a:gd name="connsiteX204" fmla="*/ 79793 w 269885"/>
                <a:gd name="connsiteY204" fmla="*/ 121441 h 289341"/>
                <a:gd name="connsiteX205" fmla="*/ 82662 w 269885"/>
                <a:gd name="connsiteY205" fmla="*/ 120781 h 289341"/>
                <a:gd name="connsiteX206" fmla="*/ 84552 w 269885"/>
                <a:gd name="connsiteY206" fmla="*/ 122089 h 289341"/>
                <a:gd name="connsiteX207" fmla="*/ 84340 w 269885"/>
                <a:gd name="connsiteY207" fmla="*/ 120516 h 289341"/>
                <a:gd name="connsiteX208" fmla="*/ 84842 w 269885"/>
                <a:gd name="connsiteY208" fmla="*/ 119816 h 289341"/>
                <a:gd name="connsiteX209" fmla="*/ 84789 w 269885"/>
                <a:gd name="connsiteY209" fmla="*/ 119208 h 289341"/>
                <a:gd name="connsiteX210" fmla="*/ 269185 w 269885"/>
                <a:gd name="connsiteY210" fmla="*/ 190846 h 289341"/>
                <a:gd name="connsiteX211" fmla="*/ 266013 w 269885"/>
                <a:gd name="connsiteY211" fmla="*/ 186656 h 289341"/>
                <a:gd name="connsiteX212" fmla="*/ 259140 w 269885"/>
                <a:gd name="connsiteY212" fmla="*/ 181250 h 289341"/>
                <a:gd name="connsiteX213" fmla="*/ 257197 w 269885"/>
                <a:gd name="connsiteY213" fmla="*/ 178739 h 289341"/>
                <a:gd name="connsiteX214" fmla="*/ 246028 w 269885"/>
                <a:gd name="connsiteY214" fmla="*/ 173584 h 289341"/>
                <a:gd name="connsiteX215" fmla="*/ 241363 w 269885"/>
                <a:gd name="connsiteY215" fmla="*/ 169843 h 289341"/>
                <a:gd name="connsiteX216" fmla="*/ 237371 w 269885"/>
                <a:gd name="connsiteY216" fmla="*/ 167438 h 289341"/>
                <a:gd name="connsiteX217" fmla="*/ 224643 w 269885"/>
                <a:gd name="connsiteY217" fmla="*/ 162746 h 289341"/>
                <a:gd name="connsiteX218" fmla="*/ 212192 w 269885"/>
                <a:gd name="connsiteY218" fmla="*/ 157142 h 289341"/>
                <a:gd name="connsiteX219" fmla="*/ 209588 w 269885"/>
                <a:gd name="connsiteY219" fmla="*/ 155027 h 289341"/>
                <a:gd name="connsiteX220" fmla="*/ 209826 w 269885"/>
                <a:gd name="connsiteY220" fmla="*/ 152026 h 289341"/>
                <a:gd name="connsiteX221" fmla="*/ 212509 w 269885"/>
                <a:gd name="connsiteY221" fmla="*/ 149832 h 289341"/>
                <a:gd name="connsiteX222" fmla="*/ 215153 w 269885"/>
                <a:gd name="connsiteY222" fmla="*/ 148246 h 289341"/>
                <a:gd name="connsiteX223" fmla="*/ 215985 w 269885"/>
                <a:gd name="connsiteY223" fmla="*/ 146726 h 289341"/>
                <a:gd name="connsiteX224" fmla="*/ 215377 w 269885"/>
                <a:gd name="connsiteY224" fmla="*/ 144466 h 289341"/>
                <a:gd name="connsiteX225" fmla="*/ 213011 w 269885"/>
                <a:gd name="connsiteY225" fmla="*/ 143594 h 289341"/>
                <a:gd name="connsiteX226" fmla="*/ 210791 w 269885"/>
                <a:gd name="connsiteY226" fmla="*/ 143277 h 289341"/>
                <a:gd name="connsiteX227" fmla="*/ 198076 w 269885"/>
                <a:gd name="connsiteY227" fmla="*/ 143990 h 289341"/>
                <a:gd name="connsiteX228" fmla="*/ 192683 w 269885"/>
                <a:gd name="connsiteY228" fmla="*/ 143422 h 289341"/>
                <a:gd name="connsiteX229" fmla="*/ 185731 w 269885"/>
                <a:gd name="connsiteY229" fmla="*/ 140170 h 289341"/>
                <a:gd name="connsiteX230" fmla="*/ 178236 w 269885"/>
                <a:gd name="connsiteY230" fmla="*/ 134923 h 289341"/>
                <a:gd name="connsiteX231" fmla="*/ 169989 w 269885"/>
                <a:gd name="connsiteY231" fmla="*/ 127746 h 289341"/>
                <a:gd name="connsiteX232" fmla="*/ 166010 w 269885"/>
                <a:gd name="connsiteY232" fmla="*/ 122737 h 289341"/>
                <a:gd name="connsiteX233" fmla="*/ 164014 w 269885"/>
                <a:gd name="connsiteY233" fmla="*/ 118309 h 289341"/>
                <a:gd name="connsiteX234" fmla="*/ 161173 w 269885"/>
                <a:gd name="connsiteY234" fmla="*/ 109334 h 289341"/>
                <a:gd name="connsiteX235" fmla="*/ 158582 w 269885"/>
                <a:gd name="connsiteY235" fmla="*/ 103624 h 289341"/>
                <a:gd name="connsiteX236" fmla="*/ 155608 w 269885"/>
                <a:gd name="connsiteY236" fmla="*/ 98681 h 289341"/>
                <a:gd name="connsiteX237" fmla="*/ 154326 w 269885"/>
                <a:gd name="connsiteY237" fmla="*/ 97584 h 289341"/>
                <a:gd name="connsiteX238" fmla="*/ 149502 w 269885"/>
                <a:gd name="connsiteY238" fmla="*/ 95548 h 289341"/>
                <a:gd name="connsiteX239" fmla="*/ 140686 w 269885"/>
                <a:gd name="connsiteY239" fmla="*/ 89138 h 289341"/>
                <a:gd name="connsiteX240" fmla="*/ 135809 w 269885"/>
                <a:gd name="connsiteY240" fmla="*/ 87129 h 289341"/>
                <a:gd name="connsiteX241" fmla="*/ 131183 w 269885"/>
                <a:gd name="connsiteY241" fmla="*/ 83322 h 289341"/>
                <a:gd name="connsiteX242" fmla="*/ 129134 w 269885"/>
                <a:gd name="connsiteY242" fmla="*/ 80877 h 289341"/>
                <a:gd name="connsiteX243" fmla="*/ 127045 w 269885"/>
                <a:gd name="connsiteY243" fmla="*/ 75260 h 289341"/>
                <a:gd name="connsiteX244" fmla="*/ 125724 w 269885"/>
                <a:gd name="connsiteY244" fmla="*/ 67250 h 289341"/>
                <a:gd name="connsiteX245" fmla="*/ 126385 w 269885"/>
                <a:gd name="connsiteY245" fmla="*/ 64250 h 289341"/>
                <a:gd name="connsiteX246" fmla="*/ 127284 w 269885"/>
                <a:gd name="connsiteY246" fmla="*/ 64223 h 289341"/>
                <a:gd name="connsiteX247" fmla="*/ 128750 w 269885"/>
                <a:gd name="connsiteY247" fmla="*/ 65175 h 289341"/>
                <a:gd name="connsiteX248" fmla="*/ 130508 w 269885"/>
                <a:gd name="connsiteY248" fmla="*/ 63893 h 289341"/>
                <a:gd name="connsiteX249" fmla="*/ 131262 w 269885"/>
                <a:gd name="connsiteY249" fmla="*/ 62413 h 289341"/>
                <a:gd name="connsiteX250" fmla="*/ 131817 w 269885"/>
                <a:gd name="connsiteY250" fmla="*/ 60536 h 289341"/>
                <a:gd name="connsiteX251" fmla="*/ 128870 w 269885"/>
                <a:gd name="connsiteY251" fmla="*/ 56293 h 289341"/>
                <a:gd name="connsiteX252" fmla="*/ 126464 w 269885"/>
                <a:gd name="connsiteY252" fmla="*/ 51693 h 289341"/>
                <a:gd name="connsiteX253" fmla="*/ 125102 w 269885"/>
                <a:gd name="connsiteY253" fmla="*/ 50768 h 289341"/>
                <a:gd name="connsiteX254" fmla="*/ 125605 w 269885"/>
                <a:gd name="connsiteY254" fmla="*/ 47265 h 289341"/>
                <a:gd name="connsiteX255" fmla="*/ 126160 w 269885"/>
                <a:gd name="connsiteY255" fmla="*/ 45151 h 289341"/>
                <a:gd name="connsiteX256" fmla="*/ 127931 w 269885"/>
                <a:gd name="connsiteY256" fmla="*/ 43882 h 289341"/>
                <a:gd name="connsiteX257" fmla="*/ 130997 w 269885"/>
                <a:gd name="connsiteY257" fmla="*/ 42388 h 289341"/>
                <a:gd name="connsiteX258" fmla="*/ 131989 w 269885"/>
                <a:gd name="connsiteY258" fmla="*/ 42428 h 289341"/>
                <a:gd name="connsiteX259" fmla="*/ 129689 w 269885"/>
                <a:gd name="connsiteY259" fmla="*/ 44543 h 289341"/>
                <a:gd name="connsiteX260" fmla="*/ 131143 w 269885"/>
                <a:gd name="connsiteY260" fmla="*/ 44714 h 289341"/>
                <a:gd name="connsiteX261" fmla="*/ 133681 w 269885"/>
                <a:gd name="connsiteY261" fmla="*/ 43736 h 289341"/>
                <a:gd name="connsiteX262" fmla="*/ 136998 w 269885"/>
                <a:gd name="connsiteY262" fmla="*/ 42441 h 289341"/>
                <a:gd name="connsiteX263" fmla="*/ 140144 w 269885"/>
                <a:gd name="connsiteY263" fmla="*/ 40617 h 289341"/>
                <a:gd name="connsiteX264" fmla="*/ 142972 w 269885"/>
                <a:gd name="connsiteY264" fmla="*/ 39877 h 289341"/>
                <a:gd name="connsiteX265" fmla="*/ 144955 w 269885"/>
                <a:gd name="connsiteY265" fmla="*/ 38211 h 289341"/>
                <a:gd name="connsiteX266" fmla="*/ 145761 w 269885"/>
                <a:gd name="connsiteY266" fmla="*/ 36877 h 289341"/>
                <a:gd name="connsiteX267" fmla="*/ 146858 w 269885"/>
                <a:gd name="connsiteY267" fmla="*/ 36189 h 289341"/>
                <a:gd name="connsiteX268" fmla="*/ 152648 w 269885"/>
                <a:gd name="connsiteY268" fmla="*/ 37881 h 289341"/>
                <a:gd name="connsiteX269" fmla="*/ 154696 w 269885"/>
                <a:gd name="connsiteY269" fmla="*/ 36202 h 289341"/>
                <a:gd name="connsiteX270" fmla="*/ 156256 w 269885"/>
                <a:gd name="connsiteY270" fmla="*/ 36202 h 289341"/>
                <a:gd name="connsiteX271" fmla="*/ 159758 w 269885"/>
                <a:gd name="connsiteY271" fmla="*/ 40154 h 289341"/>
                <a:gd name="connsiteX272" fmla="*/ 158358 w 269885"/>
                <a:gd name="connsiteY272" fmla="*/ 41238 h 289341"/>
                <a:gd name="connsiteX273" fmla="*/ 159613 w 269885"/>
                <a:gd name="connsiteY273" fmla="*/ 41397 h 289341"/>
                <a:gd name="connsiteX274" fmla="*/ 161146 w 269885"/>
                <a:gd name="connsiteY274" fmla="*/ 41093 h 289341"/>
                <a:gd name="connsiteX275" fmla="*/ 161807 w 269885"/>
                <a:gd name="connsiteY275" fmla="*/ 40485 h 289341"/>
                <a:gd name="connsiteX276" fmla="*/ 160816 w 269885"/>
                <a:gd name="connsiteY276" fmla="*/ 38687 h 289341"/>
                <a:gd name="connsiteX277" fmla="*/ 158344 w 269885"/>
                <a:gd name="connsiteY277" fmla="*/ 36467 h 289341"/>
                <a:gd name="connsiteX278" fmla="*/ 157036 w 269885"/>
                <a:gd name="connsiteY278" fmla="*/ 35621 h 289341"/>
                <a:gd name="connsiteX279" fmla="*/ 155251 w 269885"/>
                <a:gd name="connsiteY279" fmla="*/ 35066 h 289341"/>
                <a:gd name="connsiteX280" fmla="*/ 154934 w 269885"/>
                <a:gd name="connsiteY280" fmla="*/ 34471 h 289341"/>
                <a:gd name="connsiteX281" fmla="*/ 155873 w 269885"/>
                <a:gd name="connsiteY281" fmla="*/ 30955 h 289341"/>
                <a:gd name="connsiteX282" fmla="*/ 155569 w 269885"/>
                <a:gd name="connsiteY282" fmla="*/ 30453 h 289341"/>
                <a:gd name="connsiteX283" fmla="*/ 153533 w 269885"/>
                <a:gd name="connsiteY283" fmla="*/ 30611 h 289341"/>
                <a:gd name="connsiteX284" fmla="*/ 153057 w 269885"/>
                <a:gd name="connsiteY284" fmla="*/ 30241 h 289341"/>
                <a:gd name="connsiteX285" fmla="*/ 152885 w 269885"/>
                <a:gd name="connsiteY285" fmla="*/ 29633 h 289341"/>
                <a:gd name="connsiteX286" fmla="*/ 153018 w 269885"/>
                <a:gd name="connsiteY286" fmla="*/ 28801 h 289341"/>
                <a:gd name="connsiteX287" fmla="*/ 154366 w 269885"/>
                <a:gd name="connsiteY287" fmla="*/ 27439 h 289341"/>
                <a:gd name="connsiteX288" fmla="*/ 155873 w 269885"/>
                <a:gd name="connsiteY288" fmla="*/ 26223 h 289341"/>
                <a:gd name="connsiteX289" fmla="*/ 156269 w 269885"/>
                <a:gd name="connsiteY289" fmla="*/ 25549 h 289341"/>
                <a:gd name="connsiteX290" fmla="*/ 156203 w 269885"/>
                <a:gd name="connsiteY290" fmla="*/ 25021 h 289341"/>
                <a:gd name="connsiteX291" fmla="*/ 154247 w 269885"/>
                <a:gd name="connsiteY291" fmla="*/ 24479 h 289341"/>
                <a:gd name="connsiteX292" fmla="*/ 153057 w 269885"/>
                <a:gd name="connsiteY292" fmla="*/ 23923 h 289341"/>
                <a:gd name="connsiteX293" fmla="*/ 152119 w 269885"/>
                <a:gd name="connsiteY293" fmla="*/ 23738 h 289341"/>
                <a:gd name="connsiteX294" fmla="*/ 151484 w 269885"/>
                <a:gd name="connsiteY294" fmla="*/ 24042 h 289341"/>
                <a:gd name="connsiteX295" fmla="*/ 151009 w 269885"/>
                <a:gd name="connsiteY295" fmla="*/ 23699 h 289341"/>
                <a:gd name="connsiteX296" fmla="*/ 150519 w 269885"/>
                <a:gd name="connsiteY296" fmla="*/ 22681 h 289341"/>
                <a:gd name="connsiteX297" fmla="*/ 150969 w 269885"/>
                <a:gd name="connsiteY297" fmla="*/ 21135 h 289341"/>
                <a:gd name="connsiteX298" fmla="*/ 152701 w 269885"/>
                <a:gd name="connsiteY298" fmla="*/ 19707 h 289341"/>
                <a:gd name="connsiteX299" fmla="*/ 154564 w 269885"/>
                <a:gd name="connsiteY299" fmla="*/ 18438 h 289341"/>
                <a:gd name="connsiteX300" fmla="*/ 156190 w 269885"/>
                <a:gd name="connsiteY300" fmla="*/ 17513 h 289341"/>
                <a:gd name="connsiteX301" fmla="*/ 157128 w 269885"/>
                <a:gd name="connsiteY301" fmla="*/ 17117 h 289341"/>
                <a:gd name="connsiteX302" fmla="*/ 157564 w 269885"/>
                <a:gd name="connsiteY302" fmla="*/ 15530 h 289341"/>
                <a:gd name="connsiteX303" fmla="*/ 152899 w 269885"/>
                <a:gd name="connsiteY303" fmla="*/ 14552 h 289341"/>
                <a:gd name="connsiteX304" fmla="*/ 149832 w 269885"/>
                <a:gd name="connsiteY304" fmla="*/ 14486 h 289341"/>
                <a:gd name="connsiteX305" fmla="*/ 145775 w 269885"/>
                <a:gd name="connsiteY305" fmla="*/ 14077 h 289341"/>
                <a:gd name="connsiteX306" fmla="*/ 137712 w 269885"/>
                <a:gd name="connsiteY306" fmla="*/ 12609 h 289341"/>
                <a:gd name="connsiteX307" fmla="*/ 135359 w 269885"/>
                <a:gd name="connsiteY307" fmla="*/ 12015 h 289341"/>
                <a:gd name="connsiteX308" fmla="*/ 133112 w 269885"/>
                <a:gd name="connsiteY308" fmla="*/ 11830 h 289341"/>
                <a:gd name="connsiteX309" fmla="*/ 130469 w 269885"/>
                <a:gd name="connsiteY309" fmla="*/ 11314 h 289341"/>
                <a:gd name="connsiteX310" fmla="*/ 128447 w 269885"/>
                <a:gd name="connsiteY310" fmla="*/ 10481 h 289341"/>
                <a:gd name="connsiteX311" fmla="*/ 127151 w 269885"/>
                <a:gd name="connsiteY311" fmla="*/ 8909 h 289341"/>
                <a:gd name="connsiteX312" fmla="*/ 125763 w 269885"/>
                <a:gd name="connsiteY312" fmla="*/ 6807 h 289341"/>
                <a:gd name="connsiteX313" fmla="*/ 123226 w 269885"/>
                <a:gd name="connsiteY313" fmla="*/ 4058 h 289341"/>
                <a:gd name="connsiteX314" fmla="*/ 122697 w 269885"/>
                <a:gd name="connsiteY314" fmla="*/ 2683 h 289341"/>
                <a:gd name="connsiteX315" fmla="*/ 123464 w 269885"/>
                <a:gd name="connsiteY315" fmla="*/ 1480 h 289341"/>
                <a:gd name="connsiteX316" fmla="*/ 124243 w 269885"/>
                <a:gd name="connsiteY316" fmla="*/ 582 h 289341"/>
                <a:gd name="connsiteX317" fmla="*/ 124151 w 269885"/>
                <a:gd name="connsiteY317" fmla="*/ 198 h 289341"/>
                <a:gd name="connsiteX318" fmla="*/ 123543 w 269885"/>
                <a:gd name="connsiteY318" fmla="*/ 0 h 289341"/>
                <a:gd name="connsiteX319" fmla="*/ 119128 w 269885"/>
                <a:gd name="connsiteY319" fmla="*/ 1176 h 289341"/>
                <a:gd name="connsiteX320" fmla="*/ 114846 w 269885"/>
                <a:gd name="connsiteY320" fmla="*/ 2657 h 289341"/>
                <a:gd name="connsiteX321" fmla="*/ 113154 w 269885"/>
                <a:gd name="connsiteY321" fmla="*/ 2696 h 289341"/>
                <a:gd name="connsiteX322" fmla="*/ 111515 w 269885"/>
                <a:gd name="connsiteY322" fmla="*/ 2366 h 289341"/>
                <a:gd name="connsiteX323" fmla="*/ 109347 w 269885"/>
                <a:gd name="connsiteY323" fmla="*/ 2340 h 289341"/>
                <a:gd name="connsiteX324" fmla="*/ 107259 w 269885"/>
                <a:gd name="connsiteY324" fmla="*/ 2736 h 289341"/>
                <a:gd name="connsiteX325" fmla="*/ 103082 w 269885"/>
                <a:gd name="connsiteY325" fmla="*/ 2934 h 289341"/>
                <a:gd name="connsiteX326" fmla="*/ 100637 w 269885"/>
                <a:gd name="connsiteY326" fmla="*/ 4031 h 289341"/>
                <a:gd name="connsiteX327" fmla="*/ 99078 w 269885"/>
                <a:gd name="connsiteY327" fmla="*/ 6159 h 289341"/>
                <a:gd name="connsiteX328" fmla="*/ 98231 w 269885"/>
                <a:gd name="connsiteY328" fmla="*/ 7878 h 289341"/>
                <a:gd name="connsiteX329" fmla="*/ 97531 w 269885"/>
                <a:gd name="connsiteY329" fmla="*/ 8433 h 289341"/>
                <a:gd name="connsiteX330" fmla="*/ 96077 w 269885"/>
                <a:gd name="connsiteY330" fmla="*/ 8644 h 289341"/>
                <a:gd name="connsiteX331" fmla="*/ 93896 w 269885"/>
                <a:gd name="connsiteY331" fmla="*/ 8486 h 289341"/>
                <a:gd name="connsiteX332" fmla="*/ 92363 w 269885"/>
                <a:gd name="connsiteY332" fmla="*/ 7983 h 289341"/>
                <a:gd name="connsiteX333" fmla="*/ 90803 w 269885"/>
                <a:gd name="connsiteY333" fmla="*/ 6516 h 289341"/>
                <a:gd name="connsiteX334" fmla="*/ 88385 w 269885"/>
                <a:gd name="connsiteY334" fmla="*/ 6318 h 289341"/>
                <a:gd name="connsiteX335" fmla="*/ 86164 w 269885"/>
                <a:gd name="connsiteY335" fmla="*/ 6278 h 289341"/>
                <a:gd name="connsiteX336" fmla="*/ 85583 w 269885"/>
                <a:gd name="connsiteY336" fmla="*/ 6014 h 289341"/>
                <a:gd name="connsiteX337" fmla="*/ 84538 w 269885"/>
                <a:gd name="connsiteY337" fmla="*/ 9609 h 289341"/>
                <a:gd name="connsiteX338" fmla="*/ 84353 w 269885"/>
                <a:gd name="connsiteY338" fmla="*/ 11539 h 289341"/>
                <a:gd name="connsiteX339" fmla="*/ 85239 w 269885"/>
                <a:gd name="connsiteY339" fmla="*/ 12808 h 289341"/>
                <a:gd name="connsiteX340" fmla="*/ 85332 w 269885"/>
                <a:gd name="connsiteY340" fmla="*/ 13799 h 289341"/>
                <a:gd name="connsiteX341" fmla="*/ 85067 w 269885"/>
                <a:gd name="connsiteY341" fmla="*/ 14711 h 289341"/>
                <a:gd name="connsiteX342" fmla="*/ 83574 w 269885"/>
                <a:gd name="connsiteY342" fmla="*/ 14790 h 289341"/>
                <a:gd name="connsiteX343" fmla="*/ 81564 w 269885"/>
                <a:gd name="connsiteY343" fmla="*/ 14301 h 289341"/>
                <a:gd name="connsiteX344" fmla="*/ 79873 w 269885"/>
                <a:gd name="connsiteY344" fmla="*/ 12755 h 289341"/>
                <a:gd name="connsiteX345" fmla="*/ 78591 w 269885"/>
                <a:gd name="connsiteY345" fmla="*/ 12940 h 289341"/>
                <a:gd name="connsiteX346" fmla="*/ 77467 w 269885"/>
                <a:gd name="connsiteY346" fmla="*/ 13336 h 289341"/>
                <a:gd name="connsiteX347" fmla="*/ 76885 w 269885"/>
                <a:gd name="connsiteY347" fmla="*/ 14803 h 289341"/>
                <a:gd name="connsiteX348" fmla="*/ 76370 w 269885"/>
                <a:gd name="connsiteY348" fmla="*/ 16561 h 289341"/>
                <a:gd name="connsiteX349" fmla="*/ 76529 w 269885"/>
                <a:gd name="connsiteY349" fmla="*/ 17540 h 289341"/>
                <a:gd name="connsiteX350" fmla="*/ 77335 w 269885"/>
                <a:gd name="connsiteY350" fmla="*/ 18293 h 289341"/>
                <a:gd name="connsiteX351" fmla="*/ 77943 w 269885"/>
                <a:gd name="connsiteY351" fmla="*/ 19892 h 289341"/>
                <a:gd name="connsiteX352" fmla="*/ 78379 w 269885"/>
                <a:gd name="connsiteY352" fmla="*/ 21954 h 289341"/>
                <a:gd name="connsiteX353" fmla="*/ 78710 w 269885"/>
                <a:gd name="connsiteY353" fmla="*/ 22906 h 289341"/>
                <a:gd name="connsiteX354" fmla="*/ 78340 w 269885"/>
                <a:gd name="connsiteY354" fmla="*/ 23329 h 289341"/>
                <a:gd name="connsiteX355" fmla="*/ 77282 w 269885"/>
                <a:gd name="connsiteY355" fmla="*/ 23606 h 289341"/>
                <a:gd name="connsiteX356" fmla="*/ 76410 w 269885"/>
                <a:gd name="connsiteY356" fmla="*/ 23329 h 289341"/>
                <a:gd name="connsiteX357" fmla="*/ 74876 w 269885"/>
                <a:gd name="connsiteY357" fmla="*/ 20857 h 289341"/>
                <a:gd name="connsiteX358" fmla="*/ 74163 w 269885"/>
                <a:gd name="connsiteY358" fmla="*/ 19919 h 289341"/>
                <a:gd name="connsiteX359" fmla="*/ 72947 w 269885"/>
                <a:gd name="connsiteY359" fmla="*/ 19760 h 289341"/>
                <a:gd name="connsiteX360" fmla="*/ 70805 w 269885"/>
                <a:gd name="connsiteY360" fmla="*/ 20355 h 289341"/>
                <a:gd name="connsiteX361" fmla="*/ 67501 w 269885"/>
                <a:gd name="connsiteY361" fmla="*/ 21743 h 289341"/>
                <a:gd name="connsiteX362" fmla="*/ 66166 w 269885"/>
                <a:gd name="connsiteY362" fmla="*/ 21743 h 289341"/>
                <a:gd name="connsiteX363" fmla="*/ 65043 w 269885"/>
                <a:gd name="connsiteY363" fmla="*/ 21465 h 289341"/>
                <a:gd name="connsiteX364" fmla="*/ 63999 w 269885"/>
                <a:gd name="connsiteY364" fmla="*/ 20289 h 289341"/>
                <a:gd name="connsiteX365" fmla="*/ 63126 w 269885"/>
                <a:gd name="connsiteY365" fmla="*/ 18029 h 289341"/>
                <a:gd name="connsiteX366" fmla="*/ 62849 w 269885"/>
                <a:gd name="connsiteY366" fmla="*/ 16601 h 289341"/>
                <a:gd name="connsiteX367" fmla="*/ 62214 w 269885"/>
                <a:gd name="connsiteY367" fmla="*/ 16641 h 289341"/>
                <a:gd name="connsiteX368" fmla="*/ 60113 w 269885"/>
                <a:gd name="connsiteY368" fmla="*/ 16231 h 289341"/>
                <a:gd name="connsiteX369" fmla="*/ 59121 w 269885"/>
                <a:gd name="connsiteY369" fmla="*/ 16799 h 289341"/>
                <a:gd name="connsiteX370" fmla="*/ 59095 w 269885"/>
                <a:gd name="connsiteY370" fmla="*/ 19112 h 289341"/>
                <a:gd name="connsiteX371" fmla="*/ 58884 w 269885"/>
                <a:gd name="connsiteY371" fmla="*/ 21994 h 289341"/>
                <a:gd name="connsiteX372" fmla="*/ 57813 w 269885"/>
                <a:gd name="connsiteY372" fmla="*/ 23857 h 289341"/>
                <a:gd name="connsiteX373" fmla="*/ 54839 w 269885"/>
                <a:gd name="connsiteY373" fmla="*/ 27082 h 289341"/>
                <a:gd name="connsiteX374" fmla="*/ 53742 w 269885"/>
                <a:gd name="connsiteY374" fmla="*/ 28483 h 289341"/>
                <a:gd name="connsiteX375" fmla="*/ 53306 w 269885"/>
                <a:gd name="connsiteY375" fmla="*/ 29488 h 289341"/>
                <a:gd name="connsiteX376" fmla="*/ 53200 w 269885"/>
                <a:gd name="connsiteY376" fmla="*/ 30360 h 289341"/>
                <a:gd name="connsiteX377" fmla="*/ 53636 w 269885"/>
                <a:gd name="connsiteY377" fmla="*/ 31880 h 289341"/>
                <a:gd name="connsiteX378" fmla="*/ 54231 w 269885"/>
                <a:gd name="connsiteY378" fmla="*/ 33334 h 289341"/>
                <a:gd name="connsiteX379" fmla="*/ 53715 w 269885"/>
                <a:gd name="connsiteY379" fmla="*/ 34154 h 289341"/>
                <a:gd name="connsiteX380" fmla="*/ 52156 w 269885"/>
                <a:gd name="connsiteY380" fmla="*/ 34590 h 289341"/>
                <a:gd name="connsiteX381" fmla="*/ 51072 w 269885"/>
                <a:gd name="connsiteY381" fmla="*/ 33704 h 289341"/>
                <a:gd name="connsiteX382" fmla="*/ 50662 w 269885"/>
                <a:gd name="connsiteY382" fmla="*/ 32145 h 289341"/>
                <a:gd name="connsiteX383" fmla="*/ 48296 w 269885"/>
                <a:gd name="connsiteY383" fmla="*/ 30017 h 289341"/>
                <a:gd name="connsiteX384" fmla="*/ 49406 w 269885"/>
                <a:gd name="connsiteY384" fmla="*/ 28232 h 289341"/>
                <a:gd name="connsiteX385" fmla="*/ 49235 w 269885"/>
                <a:gd name="connsiteY385" fmla="*/ 27783 h 289341"/>
                <a:gd name="connsiteX386" fmla="*/ 45309 w 269885"/>
                <a:gd name="connsiteY386" fmla="*/ 26858 h 289341"/>
                <a:gd name="connsiteX387" fmla="*/ 43631 w 269885"/>
                <a:gd name="connsiteY387" fmla="*/ 25510 h 289341"/>
                <a:gd name="connsiteX388" fmla="*/ 41278 w 269885"/>
                <a:gd name="connsiteY388" fmla="*/ 23130 h 289341"/>
                <a:gd name="connsiteX389" fmla="*/ 40855 w 269885"/>
                <a:gd name="connsiteY389" fmla="*/ 22113 h 289341"/>
                <a:gd name="connsiteX390" fmla="*/ 41000 w 269885"/>
                <a:gd name="connsiteY390" fmla="*/ 18808 h 289341"/>
                <a:gd name="connsiteX391" fmla="*/ 40868 w 269885"/>
                <a:gd name="connsiteY391" fmla="*/ 18002 h 289341"/>
                <a:gd name="connsiteX392" fmla="*/ 40551 w 269885"/>
                <a:gd name="connsiteY392" fmla="*/ 17619 h 289341"/>
                <a:gd name="connsiteX393" fmla="*/ 39401 w 269885"/>
                <a:gd name="connsiteY393" fmla="*/ 17645 h 289341"/>
                <a:gd name="connsiteX394" fmla="*/ 37788 w 269885"/>
                <a:gd name="connsiteY394" fmla="*/ 18795 h 289341"/>
                <a:gd name="connsiteX395" fmla="*/ 36282 w 269885"/>
                <a:gd name="connsiteY395" fmla="*/ 20513 h 289341"/>
                <a:gd name="connsiteX396" fmla="*/ 33228 w 269885"/>
                <a:gd name="connsiteY396" fmla="*/ 22443 h 289341"/>
                <a:gd name="connsiteX397" fmla="*/ 32911 w 269885"/>
                <a:gd name="connsiteY397" fmla="*/ 22853 h 289341"/>
                <a:gd name="connsiteX398" fmla="*/ 33902 w 269885"/>
                <a:gd name="connsiteY398" fmla="*/ 24743 h 289341"/>
                <a:gd name="connsiteX399" fmla="*/ 33850 w 269885"/>
                <a:gd name="connsiteY399" fmla="*/ 25483 h 289341"/>
                <a:gd name="connsiteX400" fmla="*/ 31338 w 269885"/>
                <a:gd name="connsiteY400" fmla="*/ 28483 h 289341"/>
                <a:gd name="connsiteX401" fmla="*/ 30862 w 269885"/>
                <a:gd name="connsiteY401" fmla="*/ 29475 h 289341"/>
                <a:gd name="connsiteX402" fmla="*/ 27704 w 269885"/>
                <a:gd name="connsiteY402" fmla="*/ 31365 h 289341"/>
                <a:gd name="connsiteX403" fmla="*/ 26263 w 269885"/>
                <a:gd name="connsiteY403" fmla="*/ 32065 h 289341"/>
                <a:gd name="connsiteX404" fmla="*/ 21941 w 269885"/>
                <a:gd name="connsiteY404" fmla="*/ 30678 h 289341"/>
                <a:gd name="connsiteX405" fmla="*/ 20738 w 269885"/>
                <a:gd name="connsiteY405" fmla="*/ 30519 h 289341"/>
                <a:gd name="connsiteX406" fmla="*/ 18782 w 269885"/>
                <a:gd name="connsiteY406" fmla="*/ 31444 h 289341"/>
                <a:gd name="connsiteX407" fmla="*/ 16019 w 269885"/>
                <a:gd name="connsiteY407" fmla="*/ 32330 h 289341"/>
                <a:gd name="connsiteX408" fmla="*/ 11578 w 269885"/>
                <a:gd name="connsiteY408" fmla="*/ 33215 h 289341"/>
                <a:gd name="connsiteX409" fmla="*/ 9966 w 269885"/>
                <a:gd name="connsiteY409" fmla="*/ 32568 h 289341"/>
                <a:gd name="connsiteX410" fmla="*/ 9212 w 269885"/>
                <a:gd name="connsiteY410" fmla="*/ 31960 h 289341"/>
                <a:gd name="connsiteX411" fmla="*/ 7388 w 269885"/>
                <a:gd name="connsiteY411" fmla="*/ 33546 h 289341"/>
                <a:gd name="connsiteX412" fmla="*/ 4322 w 269885"/>
                <a:gd name="connsiteY412" fmla="*/ 35026 h 289341"/>
                <a:gd name="connsiteX413" fmla="*/ 3965 w 269885"/>
                <a:gd name="connsiteY413" fmla="*/ 35978 h 289341"/>
                <a:gd name="connsiteX414" fmla="*/ 3978 w 269885"/>
                <a:gd name="connsiteY414" fmla="*/ 37062 h 289341"/>
                <a:gd name="connsiteX415" fmla="*/ 4309 w 269885"/>
                <a:gd name="connsiteY415" fmla="*/ 37907 h 289341"/>
                <a:gd name="connsiteX416" fmla="*/ 5961 w 269885"/>
                <a:gd name="connsiteY416" fmla="*/ 39005 h 289341"/>
                <a:gd name="connsiteX417" fmla="*/ 7719 w 269885"/>
                <a:gd name="connsiteY417" fmla="*/ 41476 h 289341"/>
                <a:gd name="connsiteX418" fmla="*/ 8816 w 269885"/>
                <a:gd name="connsiteY418" fmla="*/ 43683 h 289341"/>
                <a:gd name="connsiteX419" fmla="*/ 11288 w 269885"/>
                <a:gd name="connsiteY419" fmla="*/ 45798 h 289341"/>
                <a:gd name="connsiteX420" fmla="*/ 11882 w 269885"/>
                <a:gd name="connsiteY420" fmla="*/ 46419 h 289341"/>
                <a:gd name="connsiteX421" fmla="*/ 11710 w 269885"/>
                <a:gd name="connsiteY421" fmla="*/ 46948 h 289341"/>
                <a:gd name="connsiteX422" fmla="*/ 11036 w 269885"/>
                <a:gd name="connsiteY422" fmla="*/ 47847 h 289341"/>
                <a:gd name="connsiteX423" fmla="*/ 10124 w 269885"/>
                <a:gd name="connsiteY423" fmla="*/ 50847 h 289341"/>
                <a:gd name="connsiteX424" fmla="*/ 9093 w 269885"/>
                <a:gd name="connsiteY424" fmla="*/ 51323 h 289341"/>
                <a:gd name="connsiteX425" fmla="*/ 7944 w 269885"/>
                <a:gd name="connsiteY425" fmla="*/ 51521 h 289341"/>
                <a:gd name="connsiteX426" fmla="*/ 4798 w 269885"/>
                <a:gd name="connsiteY426" fmla="*/ 53715 h 289341"/>
                <a:gd name="connsiteX427" fmla="*/ 3423 w 269885"/>
                <a:gd name="connsiteY427" fmla="*/ 53451 h 289341"/>
                <a:gd name="connsiteX428" fmla="*/ 1454 w 269885"/>
                <a:gd name="connsiteY428" fmla="*/ 53478 h 289341"/>
                <a:gd name="connsiteX429" fmla="*/ 0 w 269885"/>
                <a:gd name="connsiteY429" fmla="*/ 54205 h 289341"/>
                <a:gd name="connsiteX430" fmla="*/ 132 w 269885"/>
                <a:gd name="connsiteY430" fmla="*/ 55566 h 289341"/>
                <a:gd name="connsiteX431" fmla="*/ 1375 w 269885"/>
                <a:gd name="connsiteY431" fmla="*/ 56822 h 289341"/>
                <a:gd name="connsiteX432" fmla="*/ 2088 w 269885"/>
                <a:gd name="connsiteY432" fmla="*/ 60456 h 289341"/>
                <a:gd name="connsiteX433" fmla="*/ 2366 w 269885"/>
                <a:gd name="connsiteY433" fmla="*/ 61871 h 289341"/>
                <a:gd name="connsiteX434" fmla="*/ 3754 w 269885"/>
                <a:gd name="connsiteY434" fmla="*/ 62915 h 289341"/>
                <a:gd name="connsiteX435" fmla="*/ 5723 w 269885"/>
                <a:gd name="connsiteY435" fmla="*/ 63536 h 289341"/>
                <a:gd name="connsiteX436" fmla="*/ 6847 w 269885"/>
                <a:gd name="connsiteY436" fmla="*/ 63576 h 289341"/>
                <a:gd name="connsiteX437" fmla="*/ 7574 w 269885"/>
                <a:gd name="connsiteY437" fmla="*/ 63946 h 289341"/>
                <a:gd name="connsiteX438" fmla="*/ 8010 w 269885"/>
                <a:gd name="connsiteY438" fmla="*/ 64435 h 289341"/>
                <a:gd name="connsiteX439" fmla="*/ 8803 w 269885"/>
                <a:gd name="connsiteY439" fmla="*/ 67462 h 289341"/>
                <a:gd name="connsiteX440" fmla="*/ 8274 w 269885"/>
                <a:gd name="connsiteY440" fmla="*/ 68215 h 289341"/>
                <a:gd name="connsiteX441" fmla="*/ 7203 w 269885"/>
                <a:gd name="connsiteY441" fmla="*/ 68532 h 289341"/>
                <a:gd name="connsiteX442" fmla="*/ 6543 w 269885"/>
                <a:gd name="connsiteY442" fmla="*/ 69775 h 289341"/>
                <a:gd name="connsiteX443" fmla="*/ 5234 w 269885"/>
                <a:gd name="connsiteY443" fmla="*/ 71612 h 289341"/>
                <a:gd name="connsiteX444" fmla="*/ 4481 w 269885"/>
                <a:gd name="connsiteY444" fmla="*/ 73079 h 289341"/>
                <a:gd name="connsiteX445" fmla="*/ 5260 w 269885"/>
                <a:gd name="connsiteY445" fmla="*/ 74374 h 289341"/>
                <a:gd name="connsiteX446" fmla="*/ 5578 w 269885"/>
                <a:gd name="connsiteY446" fmla="*/ 75339 h 289341"/>
                <a:gd name="connsiteX447" fmla="*/ 5128 w 269885"/>
                <a:gd name="connsiteY447" fmla="*/ 76330 h 289341"/>
                <a:gd name="connsiteX448" fmla="*/ 5670 w 269885"/>
                <a:gd name="connsiteY448" fmla="*/ 77864 h 289341"/>
                <a:gd name="connsiteX449" fmla="*/ 7150 w 269885"/>
                <a:gd name="connsiteY449" fmla="*/ 79384 h 289341"/>
                <a:gd name="connsiteX450" fmla="*/ 11208 w 269885"/>
                <a:gd name="connsiteY450" fmla="*/ 81525 h 289341"/>
                <a:gd name="connsiteX451" fmla="*/ 14975 w 269885"/>
                <a:gd name="connsiteY451" fmla="*/ 83270 h 289341"/>
                <a:gd name="connsiteX452" fmla="*/ 16152 w 269885"/>
                <a:gd name="connsiteY452" fmla="*/ 83560 h 289341"/>
                <a:gd name="connsiteX453" fmla="*/ 21306 w 269885"/>
                <a:gd name="connsiteY453" fmla="*/ 82437 h 289341"/>
                <a:gd name="connsiteX454" fmla="*/ 22152 w 269885"/>
                <a:gd name="connsiteY454" fmla="*/ 82529 h 289341"/>
                <a:gd name="connsiteX455" fmla="*/ 22760 w 269885"/>
                <a:gd name="connsiteY455" fmla="*/ 83864 h 289341"/>
                <a:gd name="connsiteX456" fmla="*/ 23025 w 269885"/>
                <a:gd name="connsiteY456" fmla="*/ 84763 h 289341"/>
                <a:gd name="connsiteX457" fmla="*/ 22430 w 269885"/>
                <a:gd name="connsiteY457" fmla="*/ 86111 h 289341"/>
                <a:gd name="connsiteX458" fmla="*/ 21002 w 269885"/>
                <a:gd name="connsiteY458" fmla="*/ 87975 h 289341"/>
                <a:gd name="connsiteX459" fmla="*/ 19469 w 269885"/>
                <a:gd name="connsiteY459" fmla="*/ 89455 h 289341"/>
                <a:gd name="connsiteX460" fmla="*/ 18531 w 269885"/>
                <a:gd name="connsiteY460" fmla="*/ 90711 h 289341"/>
                <a:gd name="connsiteX461" fmla="*/ 18702 w 269885"/>
                <a:gd name="connsiteY461" fmla="*/ 91861 h 289341"/>
                <a:gd name="connsiteX462" fmla="*/ 18742 w 269885"/>
                <a:gd name="connsiteY462" fmla="*/ 93381 h 289341"/>
                <a:gd name="connsiteX463" fmla="*/ 24175 w 269885"/>
                <a:gd name="connsiteY463" fmla="*/ 92416 h 289341"/>
                <a:gd name="connsiteX464" fmla="*/ 30321 w 269885"/>
                <a:gd name="connsiteY464" fmla="*/ 90394 h 289341"/>
                <a:gd name="connsiteX465" fmla="*/ 32065 w 269885"/>
                <a:gd name="connsiteY465" fmla="*/ 89244 h 289341"/>
                <a:gd name="connsiteX466" fmla="*/ 36890 w 269885"/>
                <a:gd name="connsiteY466" fmla="*/ 83309 h 289341"/>
                <a:gd name="connsiteX467" fmla="*/ 42798 w 269885"/>
                <a:gd name="connsiteY467" fmla="*/ 77586 h 289341"/>
                <a:gd name="connsiteX468" fmla="*/ 47622 w 269885"/>
                <a:gd name="connsiteY468" fmla="*/ 75511 h 289341"/>
                <a:gd name="connsiteX469" fmla="*/ 51310 w 269885"/>
                <a:gd name="connsiteY469" fmla="*/ 75907 h 289341"/>
                <a:gd name="connsiteX470" fmla="*/ 57258 w 269885"/>
                <a:gd name="connsiteY470" fmla="*/ 78221 h 289341"/>
                <a:gd name="connsiteX471" fmla="*/ 59359 w 269885"/>
                <a:gd name="connsiteY471" fmla="*/ 78326 h 289341"/>
                <a:gd name="connsiteX472" fmla="*/ 69246 w 269885"/>
                <a:gd name="connsiteY472" fmla="*/ 84274 h 289341"/>
                <a:gd name="connsiteX473" fmla="*/ 76357 w 269885"/>
                <a:gd name="connsiteY473" fmla="*/ 86495 h 289341"/>
                <a:gd name="connsiteX474" fmla="*/ 79516 w 269885"/>
                <a:gd name="connsiteY474" fmla="*/ 88477 h 289341"/>
                <a:gd name="connsiteX475" fmla="*/ 80811 w 269885"/>
                <a:gd name="connsiteY475" fmla="*/ 91081 h 289341"/>
                <a:gd name="connsiteX476" fmla="*/ 82463 w 269885"/>
                <a:gd name="connsiteY476" fmla="*/ 100333 h 289341"/>
                <a:gd name="connsiteX477" fmla="*/ 85318 w 269885"/>
                <a:gd name="connsiteY477" fmla="*/ 104206 h 289341"/>
                <a:gd name="connsiteX478" fmla="*/ 86957 w 269885"/>
                <a:gd name="connsiteY478" fmla="*/ 108779 h 289341"/>
                <a:gd name="connsiteX479" fmla="*/ 87208 w 269885"/>
                <a:gd name="connsiteY479" fmla="*/ 110511 h 289341"/>
                <a:gd name="connsiteX480" fmla="*/ 86865 w 269885"/>
                <a:gd name="connsiteY480" fmla="*/ 112559 h 289341"/>
                <a:gd name="connsiteX481" fmla="*/ 86799 w 269885"/>
                <a:gd name="connsiteY481" fmla="*/ 115229 h 289341"/>
                <a:gd name="connsiteX482" fmla="*/ 88504 w 269885"/>
                <a:gd name="connsiteY482" fmla="*/ 115613 h 289341"/>
                <a:gd name="connsiteX483" fmla="*/ 89733 w 269885"/>
                <a:gd name="connsiteY483" fmla="*/ 115520 h 289341"/>
                <a:gd name="connsiteX484" fmla="*/ 91174 w 269885"/>
                <a:gd name="connsiteY484" fmla="*/ 116088 h 289341"/>
                <a:gd name="connsiteX485" fmla="*/ 91821 w 269885"/>
                <a:gd name="connsiteY485" fmla="*/ 117080 h 289341"/>
                <a:gd name="connsiteX486" fmla="*/ 92456 w 269885"/>
                <a:gd name="connsiteY486" fmla="*/ 118586 h 289341"/>
                <a:gd name="connsiteX487" fmla="*/ 93315 w 269885"/>
                <a:gd name="connsiteY487" fmla="*/ 119697 h 289341"/>
                <a:gd name="connsiteX488" fmla="*/ 96368 w 269885"/>
                <a:gd name="connsiteY488" fmla="*/ 121481 h 289341"/>
                <a:gd name="connsiteX489" fmla="*/ 101589 w 269885"/>
                <a:gd name="connsiteY489" fmla="*/ 127046 h 289341"/>
                <a:gd name="connsiteX490" fmla="*/ 101972 w 269885"/>
                <a:gd name="connsiteY490" fmla="*/ 129187 h 289341"/>
                <a:gd name="connsiteX491" fmla="*/ 100994 w 269885"/>
                <a:gd name="connsiteY491" fmla="*/ 129530 h 289341"/>
                <a:gd name="connsiteX492" fmla="*/ 100122 w 269885"/>
                <a:gd name="connsiteY492" fmla="*/ 130284 h 289341"/>
                <a:gd name="connsiteX493" fmla="*/ 100981 w 269885"/>
                <a:gd name="connsiteY493" fmla="*/ 131011 h 289341"/>
                <a:gd name="connsiteX494" fmla="*/ 102065 w 269885"/>
                <a:gd name="connsiteY494" fmla="*/ 130918 h 289341"/>
                <a:gd name="connsiteX495" fmla="*/ 103439 w 269885"/>
                <a:gd name="connsiteY495" fmla="*/ 130297 h 289341"/>
                <a:gd name="connsiteX496" fmla="*/ 104497 w 269885"/>
                <a:gd name="connsiteY496" fmla="*/ 130086 h 289341"/>
                <a:gd name="connsiteX497" fmla="*/ 109096 w 269885"/>
                <a:gd name="connsiteY497" fmla="*/ 131738 h 289341"/>
                <a:gd name="connsiteX498" fmla="*/ 112255 w 269885"/>
                <a:gd name="connsiteY498" fmla="*/ 133800 h 289341"/>
                <a:gd name="connsiteX499" fmla="*/ 116128 w 269885"/>
                <a:gd name="connsiteY499" fmla="*/ 139430 h 289341"/>
                <a:gd name="connsiteX500" fmla="*/ 122248 w 269885"/>
                <a:gd name="connsiteY500" fmla="*/ 143303 h 289341"/>
                <a:gd name="connsiteX501" fmla="*/ 125235 w 269885"/>
                <a:gd name="connsiteY501" fmla="*/ 146819 h 289341"/>
                <a:gd name="connsiteX502" fmla="*/ 134989 w 269885"/>
                <a:gd name="connsiteY502" fmla="*/ 156256 h 289341"/>
                <a:gd name="connsiteX503" fmla="*/ 139985 w 269885"/>
                <a:gd name="connsiteY503" fmla="*/ 157935 h 289341"/>
                <a:gd name="connsiteX504" fmla="*/ 144003 w 269885"/>
                <a:gd name="connsiteY504" fmla="*/ 160909 h 289341"/>
                <a:gd name="connsiteX505" fmla="*/ 144400 w 269885"/>
                <a:gd name="connsiteY505" fmla="*/ 161860 h 289341"/>
                <a:gd name="connsiteX506" fmla="*/ 145497 w 269885"/>
                <a:gd name="connsiteY506" fmla="*/ 162481 h 289341"/>
                <a:gd name="connsiteX507" fmla="*/ 147651 w 269885"/>
                <a:gd name="connsiteY507" fmla="*/ 161543 h 289341"/>
                <a:gd name="connsiteX508" fmla="*/ 149105 w 269885"/>
                <a:gd name="connsiteY508" fmla="*/ 161239 h 289341"/>
                <a:gd name="connsiteX509" fmla="*/ 151736 w 269885"/>
                <a:gd name="connsiteY509" fmla="*/ 161530 h 289341"/>
                <a:gd name="connsiteX510" fmla="*/ 156163 w 269885"/>
                <a:gd name="connsiteY510" fmla="*/ 162812 h 289341"/>
                <a:gd name="connsiteX511" fmla="*/ 158780 w 269885"/>
                <a:gd name="connsiteY511" fmla="*/ 162191 h 289341"/>
                <a:gd name="connsiteX512" fmla="*/ 160248 w 269885"/>
                <a:gd name="connsiteY512" fmla="*/ 162706 h 289341"/>
                <a:gd name="connsiteX513" fmla="*/ 163169 w 269885"/>
                <a:gd name="connsiteY513" fmla="*/ 165627 h 289341"/>
                <a:gd name="connsiteX514" fmla="*/ 167557 w 269885"/>
                <a:gd name="connsiteY514" fmla="*/ 172817 h 289341"/>
                <a:gd name="connsiteX515" fmla="*/ 167504 w 269885"/>
                <a:gd name="connsiteY515" fmla="*/ 174430 h 289341"/>
                <a:gd name="connsiteX516" fmla="*/ 168231 w 269885"/>
                <a:gd name="connsiteY516" fmla="*/ 174945 h 289341"/>
                <a:gd name="connsiteX517" fmla="*/ 168826 w 269885"/>
                <a:gd name="connsiteY517" fmla="*/ 174020 h 289341"/>
                <a:gd name="connsiteX518" fmla="*/ 169857 w 269885"/>
                <a:gd name="connsiteY518" fmla="*/ 174205 h 289341"/>
                <a:gd name="connsiteX519" fmla="*/ 173571 w 269885"/>
                <a:gd name="connsiteY519" fmla="*/ 174430 h 289341"/>
                <a:gd name="connsiteX520" fmla="*/ 176320 w 269885"/>
                <a:gd name="connsiteY520" fmla="*/ 175910 h 289341"/>
                <a:gd name="connsiteX521" fmla="*/ 177073 w 269885"/>
                <a:gd name="connsiteY521" fmla="*/ 176756 h 289341"/>
                <a:gd name="connsiteX522" fmla="*/ 174364 w 269885"/>
                <a:gd name="connsiteY522" fmla="*/ 180365 h 289341"/>
                <a:gd name="connsiteX523" fmla="*/ 175342 w 269885"/>
                <a:gd name="connsiteY523" fmla="*/ 180338 h 289341"/>
                <a:gd name="connsiteX524" fmla="*/ 177087 w 269885"/>
                <a:gd name="connsiteY524" fmla="*/ 179426 h 289341"/>
                <a:gd name="connsiteX525" fmla="*/ 179320 w 269885"/>
                <a:gd name="connsiteY525" fmla="*/ 179598 h 289341"/>
                <a:gd name="connsiteX526" fmla="*/ 180563 w 269885"/>
                <a:gd name="connsiteY526" fmla="*/ 179082 h 289341"/>
                <a:gd name="connsiteX527" fmla="*/ 184092 w 269885"/>
                <a:gd name="connsiteY527" fmla="*/ 178422 h 289341"/>
                <a:gd name="connsiteX528" fmla="*/ 185797 w 269885"/>
                <a:gd name="connsiteY528" fmla="*/ 179492 h 289341"/>
                <a:gd name="connsiteX529" fmla="*/ 187383 w 269885"/>
                <a:gd name="connsiteY529" fmla="*/ 181554 h 289341"/>
                <a:gd name="connsiteX530" fmla="*/ 188361 w 269885"/>
                <a:gd name="connsiteY530" fmla="*/ 183973 h 289341"/>
                <a:gd name="connsiteX531" fmla="*/ 189286 w 269885"/>
                <a:gd name="connsiteY531" fmla="*/ 186537 h 289341"/>
                <a:gd name="connsiteX532" fmla="*/ 188004 w 269885"/>
                <a:gd name="connsiteY532" fmla="*/ 188440 h 289341"/>
                <a:gd name="connsiteX533" fmla="*/ 187978 w 269885"/>
                <a:gd name="connsiteY533" fmla="*/ 189696 h 289341"/>
                <a:gd name="connsiteX534" fmla="*/ 188546 w 269885"/>
                <a:gd name="connsiteY534" fmla="*/ 190410 h 289341"/>
                <a:gd name="connsiteX535" fmla="*/ 196529 w 269885"/>
                <a:gd name="connsiteY535" fmla="*/ 195142 h 289341"/>
                <a:gd name="connsiteX536" fmla="*/ 198750 w 269885"/>
                <a:gd name="connsiteY536" fmla="*/ 195644 h 289341"/>
                <a:gd name="connsiteX537" fmla="*/ 203217 w 269885"/>
                <a:gd name="connsiteY537" fmla="*/ 195631 h 289341"/>
                <a:gd name="connsiteX538" fmla="*/ 205729 w 269885"/>
                <a:gd name="connsiteY538" fmla="*/ 195115 h 289341"/>
                <a:gd name="connsiteX539" fmla="*/ 207420 w 269885"/>
                <a:gd name="connsiteY539" fmla="*/ 198486 h 289341"/>
                <a:gd name="connsiteX540" fmla="*/ 209641 w 269885"/>
                <a:gd name="connsiteY540" fmla="*/ 205345 h 289341"/>
                <a:gd name="connsiteX541" fmla="*/ 213699 w 269885"/>
                <a:gd name="connsiteY541" fmla="*/ 213064 h 289341"/>
                <a:gd name="connsiteX542" fmla="*/ 214928 w 269885"/>
                <a:gd name="connsiteY542" fmla="*/ 219144 h 289341"/>
                <a:gd name="connsiteX543" fmla="*/ 215827 w 269885"/>
                <a:gd name="connsiteY543" fmla="*/ 222435 h 289341"/>
                <a:gd name="connsiteX544" fmla="*/ 218245 w 269885"/>
                <a:gd name="connsiteY544" fmla="*/ 224788 h 289341"/>
                <a:gd name="connsiteX545" fmla="*/ 218047 w 269885"/>
                <a:gd name="connsiteY545" fmla="*/ 229969 h 289341"/>
                <a:gd name="connsiteX546" fmla="*/ 215020 w 269885"/>
                <a:gd name="connsiteY546" fmla="*/ 230617 h 289341"/>
                <a:gd name="connsiteX547" fmla="*/ 212879 w 269885"/>
                <a:gd name="connsiteY547" fmla="*/ 231291 h 289341"/>
                <a:gd name="connsiteX548" fmla="*/ 211848 w 269885"/>
                <a:gd name="connsiteY548" fmla="*/ 232454 h 289341"/>
                <a:gd name="connsiteX549" fmla="*/ 210764 w 269885"/>
                <a:gd name="connsiteY549" fmla="*/ 234106 h 289341"/>
                <a:gd name="connsiteX550" fmla="*/ 211439 w 269885"/>
                <a:gd name="connsiteY550" fmla="*/ 237834 h 289341"/>
                <a:gd name="connsiteX551" fmla="*/ 209628 w 269885"/>
                <a:gd name="connsiteY551" fmla="*/ 243002 h 289341"/>
                <a:gd name="connsiteX552" fmla="*/ 206812 w 269885"/>
                <a:gd name="connsiteY552" fmla="*/ 244165 h 289341"/>
                <a:gd name="connsiteX553" fmla="*/ 205530 w 269885"/>
                <a:gd name="connsiteY553" fmla="*/ 246650 h 289341"/>
                <a:gd name="connsiteX554" fmla="*/ 205662 w 269885"/>
                <a:gd name="connsiteY554" fmla="*/ 250694 h 289341"/>
                <a:gd name="connsiteX555" fmla="*/ 207539 w 269885"/>
                <a:gd name="connsiteY555" fmla="*/ 253430 h 289341"/>
                <a:gd name="connsiteX556" fmla="*/ 215258 w 269885"/>
                <a:gd name="connsiteY556" fmla="*/ 253351 h 289341"/>
                <a:gd name="connsiteX557" fmla="*/ 216448 w 269885"/>
                <a:gd name="connsiteY557" fmla="*/ 251144 h 289341"/>
                <a:gd name="connsiteX558" fmla="*/ 217214 w 269885"/>
                <a:gd name="connsiteY558" fmla="*/ 249201 h 289341"/>
                <a:gd name="connsiteX559" fmla="*/ 220334 w 269885"/>
                <a:gd name="connsiteY559" fmla="*/ 244522 h 289341"/>
                <a:gd name="connsiteX560" fmla="*/ 226348 w 269885"/>
                <a:gd name="connsiteY560" fmla="*/ 239962 h 289341"/>
                <a:gd name="connsiteX561" fmla="*/ 226956 w 269885"/>
                <a:gd name="connsiteY561" fmla="*/ 237543 h 289341"/>
                <a:gd name="connsiteX562" fmla="*/ 226467 w 269885"/>
                <a:gd name="connsiteY562" fmla="*/ 231225 h 289341"/>
                <a:gd name="connsiteX563" fmla="*/ 227749 w 269885"/>
                <a:gd name="connsiteY563" fmla="*/ 228793 h 289341"/>
                <a:gd name="connsiteX564" fmla="*/ 230908 w 269885"/>
                <a:gd name="connsiteY564" fmla="*/ 226242 h 289341"/>
                <a:gd name="connsiteX565" fmla="*/ 235415 w 269885"/>
                <a:gd name="connsiteY565" fmla="*/ 224815 h 289341"/>
                <a:gd name="connsiteX566" fmla="*/ 238825 w 269885"/>
                <a:gd name="connsiteY566" fmla="*/ 225396 h 289341"/>
                <a:gd name="connsiteX567" fmla="*/ 240530 w 269885"/>
                <a:gd name="connsiteY567" fmla="*/ 223149 h 289341"/>
                <a:gd name="connsiteX568" fmla="*/ 239235 w 269885"/>
                <a:gd name="connsiteY568" fmla="*/ 219210 h 289341"/>
                <a:gd name="connsiteX569" fmla="*/ 238878 w 269885"/>
                <a:gd name="connsiteY569" fmla="*/ 212285 h 289341"/>
                <a:gd name="connsiteX570" fmla="*/ 236142 w 269885"/>
                <a:gd name="connsiteY570" fmla="*/ 209430 h 289341"/>
                <a:gd name="connsiteX571" fmla="*/ 232045 w 269885"/>
                <a:gd name="connsiteY571" fmla="*/ 206694 h 289341"/>
                <a:gd name="connsiteX572" fmla="*/ 226784 w 269885"/>
                <a:gd name="connsiteY572" fmla="*/ 204989 h 289341"/>
                <a:gd name="connsiteX573" fmla="*/ 224960 w 269885"/>
                <a:gd name="connsiteY573" fmla="*/ 201922 h 289341"/>
                <a:gd name="connsiteX574" fmla="*/ 225079 w 269885"/>
                <a:gd name="connsiteY574" fmla="*/ 198763 h 289341"/>
                <a:gd name="connsiteX575" fmla="*/ 228106 w 269885"/>
                <a:gd name="connsiteY575" fmla="*/ 193252 h 289341"/>
                <a:gd name="connsiteX576" fmla="*/ 231132 w 269885"/>
                <a:gd name="connsiteY576" fmla="*/ 187965 h 289341"/>
                <a:gd name="connsiteX577" fmla="*/ 233816 w 269885"/>
                <a:gd name="connsiteY577" fmla="*/ 184290 h 289341"/>
                <a:gd name="connsiteX578" fmla="*/ 236142 w 269885"/>
                <a:gd name="connsiteY578" fmla="*/ 182744 h 289341"/>
                <a:gd name="connsiteX579" fmla="*/ 239565 w 269885"/>
                <a:gd name="connsiteY579" fmla="*/ 183034 h 289341"/>
                <a:gd name="connsiteX580" fmla="*/ 240385 w 269885"/>
                <a:gd name="connsiteY580" fmla="*/ 183484 h 289341"/>
                <a:gd name="connsiteX581" fmla="*/ 241204 w 269885"/>
                <a:gd name="connsiteY581" fmla="*/ 184832 h 289341"/>
                <a:gd name="connsiteX582" fmla="*/ 241429 w 269885"/>
                <a:gd name="connsiteY582" fmla="*/ 185916 h 289341"/>
                <a:gd name="connsiteX583" fmla="*/ 244640 w 269885"/>
                <a:gd name="connsiteY583" fmla="*/ 187555 h 289341"/>
                <a:gd name="connsiteX584" fmla="*/ 246504 w 269885"/>
                <a:gd name="connsiteY584" fmla="*/ 188255 h 289341"/>
                <a:gd name="connsiteX585" fmla="*/ 255466 w 269885"/>
                <a:gd name="connsiteY585" fmla="*/ 189233 h 289341"/>
                <a:gd name="connsiteX586" fmla="*/ 260647 w 269885"/>
                <a:gd name="connsiteY586" fmla="*/ 196569 h 289341"/>
                <a:gd name="connsiteX587" fmla="*/ 263978 w 269885"/>
                <a:gd name="connsiteY587" fmla="*/ 198948 h 289341"/>
                <a:gd name="connsiteX588" fmla="*/ 266872 w 269885"/>
                <a:gd name="connsiteY588" fmla="*/ 199821 h 289341"/>
                <a:gd name="connsiteX589" fmla="*/ 267943 w 269885"/>
                <a:gd name="connsiteY589" fmla="*/ 197507 h 289341"/>
                <a:gd name="connsiteX590" fmla="*/ 268538 w 269885"/>
                <a:gd name="connsiteY590" fmla="*/ 195168 h 289341"/>
                <a:gd name="connsiteX591" fmla="*/ 269886 w 269885"/>
                <a:gd name="connsiteY591" fmla="*/ 194137 h 289341"/>
                <a:gd name="connsiteX592" fmla="*/ 269185 w 269885"/>
                <a:gd name="connsiteY592" fmla="*/ 190846 h 289341"/>
                <a:gd name="connsiteX593" fmla="*/ 131183 w 269885"/>
                <a:gd name="connsiteY593" fmla="*/ 89680 h 289341"/>
                <a:gd name="connsiteX594" fmla="*/ 129861 w 269885"/>
                <a:gd name="connsiteY594" fmla="*/ 89878 h 289341"/>
                <a:gd name="connsiteX595" fmla="*/ 129187 w 269885"/>
                <a:gd name="connsiteY595" fmla="*/ 88768 h 289341"/>
                <a:gd name="connsiteX596" fmla="*/ 130178 w 269885"/>
                <a:gd name="connsiteY596" fmla="*/ 87459 h 289341"/>
                <a:gd name="connsiteX597" fmla="*/ 131592 w 269885"/>
                <a:gd name="connsiteY597" fmla="*/ 87261 h 289341"/>
                <a:gd name="connsiteX598" fmla="*/ 131843 w 269885"/>
                <a:gd name="connsiteY598" fmla="*/ 88266 h 289341"/>
                <a:gd name="connsiteX599" fmla="*/ 131183 w 269885"/>
                <a:gd name="connsiteY599" fmla="*/ 89680 h 28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269885" h="289341">
                  <a:moveTo>
                    <a:pt x="202107" y="243266"/>
                  </a:moveTo>
                  <a:lnTo>
                    <a:pt x="198472" y="245368"/>
                  </a:lnTo>
                  <a:lnTo>
                    <a:pt x="197045" y="244998"/>
                  </a:lnTo>
                  <a:lnTo>
                    <a:pt x="195763" y="245553"/>
                  </a:lnTo>
                  <a:lnTo>
                    <a:pt x="194666" y="246782"/>
                  </a:lnTo>
                  <a:lnTo>
                    <a:pt x="193344" y="247218"/>
                  </a:lnTo>
                  <a:lnTo>
                    <a:pt x="190158" y="246795"/>
                  </a:lnTo>
                  <a:lnTo>
                    <a:pt x="187000" y="246676"/>
                  </a:lnTo>
                  <a:lnTo>
                    <a:pt x="185691" y="246808"/>
                  </a:lnTo>
                  <a:lnTo>
                    <a:pt x="184475" y="247271"/>
                  </a:lnTo>
                  <a:lnTo>
                    <a:pt x="182162" y="249148"/>
                  </a:lnTo>
                  <a:lnTo>
                    <a:pt x="179135" y="250284"/>
                  </a:lnTo>
                  <a:lnTo>
                    <a:pt x="177047" y="250364"/>
                  </a:lnTo>
                  <a:lnTo>
                    <a:pt x="174073" y="251104"/>
                  </a:lnTo>
                  <a:lnTo>
                    <a:pt x="168548" y="250430"/>
                  </a:lnTo>
                  <a:lnTo>
                    <a:pt x="165918" y="250906"/>
                  </a:lnTo>
                  <a:lnTo>
                    <a:pt x="162495" y="252135"/>
                  </a:lnTo>
                  <a:lnTo>
                    <a:pt x="161239" y="252056"/>
                  </a:lnTo>
                  <a:lnTo>
                    <a:pt x="159997" y="251580"/>
                  </a:lnTo>
                  <a:lnTo>
                    <a:pt x="155555" y="248646"/>
                  </a:lnTo>
                  <a:lnTo>
                    <a:pt x="154207" y="248447"/>
                  </a:lnTo>
                  <a:lnTo>
                    <a:pt x="153044" y="247971"/>
                  </a:lnTo>
                  <a:lnTo>
                    <a:pt x="152291" y="246438"/>
                  </a:lnTo>
                  <a:lnTo>
                    <a:pt x="150890" y="246121"/>
                  </a:lnTo>
                  <a:lnTo>
                    <a:pt x="147850" y="246147"/>
                  </a:lnTo>
                  <a:lnTo>
                    <a:pt x="145471" y="247853"/>
                  </a:lnTo>
                  <a:lnTo>
                    <a:pt x="145299" y="249201"/>
                  </a:lnTo>
                  <a:lnTo>
                    <a:pt x="143131" y="250430"/>
                  </a:lnTo>
                  <a:lnTo>
                    <a:pt x="141902" y="250615"/>
                  </a:lnTo>
                  <a:lnTo>
                    <a:pt x="140686" y="249782"/>
                  </a:lnTo>
                  <a:lnTo>
                    <a:pt x="137963" y="246359"/>
                  </a:lnTo>
                  <a:lnTo>
                    <a:pt x="137223" y="247548"/>
                  </a:lnTo>
                  <a:lnTo>
                    <a:pt x="136350" y="248513"/>
                  </a:lnTo>
                  <a:lnTo>
                    <a:pt x="134897" y="249174"/>
                  </a:lnTo>
                  <a:lnTo>
                    <a:pt x="133641" y="250100"/>
                  </a:lnTo>
                  <a:lnTo>
                    <a:pt x="132240" y="253377"/>
                  </a:lnTo>
                  <a:lnTo>
                    <a:pt x="131064" y="256788"/>
                  </a:lnTo>
                  <a:lnTo>
                    <a:pt x="131513" y="258109"/>
                  </a:lnTo>
                  <a:lnTo>
                    <a:pt x="133218" y="261110"/>
                  </a:lnTo>
                  <a:lnTo>
                    <a:pt x="135875" y="263264"/>
                  </a:lnTo>
                  <a:lnTo>
                    <a:pt x="137249" y="263912"/>
                  </a:lnTo>
                  <a:lnTo>
                    <a:pt x="138611" y="264044"/>
                  </a:lnTo>
                  <a:lnTo>
                    <a:pt x="141254" y="263819"/>
                  </a:lnTo>
                  <a:lnTo>
                    <a:pt x="142484" y="263951"/>
                  </a:lnTo>
                  <a:lnTo>
                    <a:pt x="145206" y="265789"/>
                  </a:lnTo>
                  <a:lnTo>
                    <a:pt x="148233" y="266568"/>
                  </a:lnTo>
                  <a:lnTo>
                    <a:pt x="149436" y="267361"/>
                  </a:lnTo>
                  <a:lnTo>
                    <a:pt x="150467" y="268551"/>
                  </a:lnTo>
                  <a:lnTo>
                    <a:pt x="152714" y="270322"/>
                  </a:lnTo>
                  <a:lnTo>
                    <a:pt x="158014" y="273045"/>
                  </a:lnTo>
                  <a:lnTo>
                    <a:pt x="163023" y="276442"/>
                  </a:lnTo>
                  <a:lnTo>
                    <a:pt x="165482" y="277459"/>
                  </a:lnTo>
                  <a:lnTo>
                    <a:pt x="168244" y="277274"/>
                  </a:lnTo>
                  <a:lnTo>
                    <a:pt x="171020" y="277380"/>
                  </a:lnTo>
                  <a:lnTo>
                    <a:pt x="173743" y="279032"/>
                  </a:lnTo>
                  <a:lnTo>
                    <a:pt x="176293" y="281147"/>
                  </a:lnTo>
                  <a:lnTo>
                    <a:pt x="179492" y="286157"/>
                  </a:lnTo>
                  <a:lnTo>
                    <a:pt x="180748" y="286791"/>
                  </a:lnTo>
                  <a:lnTo>
                    <a:pt x="182122" y="287082"/>
                  </a:lnTo>
                  <a:lnTo>
                    <a:pt x="185916" y="288694"/>
                  </a:lnTo>
                  <a:lnTo>
                    <a:pt x="188572" y="288311"/>
                  </a:lnTo>
                  <a:lnTo>
                    <a:pt x="191216" y="289170"/>
                  </a:lnTo>
                  <a:lnTo>
                    <a:pt x="193793" y="289342"/>
                  </a:lnTo>
                  <a:lnTo>
                    <a:pt x="193859" y="287941"/>
                  </a:lnTo>
                  <a:lnTo>
                    <a:pt x="193555" y="286540"/>
                  </a:lnTo>
                  <a:lnTo>
                    <a:pt x="193806" y="284980"/>
                  </a:lnTo>
                  <a:lnTo>
                    <a:pt x="194401" y="283473"/>
                  </a:lnTo>
                  <a:lnTo>
                    <a:pt x="195379" y="282231"/>
                  </a:lnTo>
                  <a:lnTo>
                    <a:pt x="197891" y="279971"/>
                  </a:lnTo>
                  <a:lnTo>
                    <a:pt x="197904" y="278768"/>
                  </a:lnTo>
                  <a:lnTo>
                    <a:pt x="197719" y="277565"/>
                  </a:lnTo>
                  <a:lnTo>
                    <a:pt x="196476" y="276362"/>
                  </a:lnTo>
                  <a:lnTo>
                    <a:pt x="194996" y="274340"/>
                  </a:lnTo>
                  <a:lnTo>
                    <a:pt x="196291" y="273322"/>
                  </a:lnTo>
                  <a:lnTo>
                    <a:pt x="195419" y="272212"/>
                  </a:lnTo>
                  <a:lnTo>
                    <a:pt x="194296" y="271485"/>
                  </a:lnTo>
                  <a:lnTo>
                    <a:pt x="193608" y="270719"/>
                  </a:lnTo>
                  <a:lnTo>
                    <a:pt x="193331" y="269542"/>
                  </a:lnTo>
                  <a:lnTo>
                    <a:pt x="193146" y="267150"/>
                  </a:lnTo>
                  <a:lnTo>
                    <a:pt x="193846" y="265048"/>
                  </a:lnTo>
                  <a:lnTo>
                    <a:pt x="194613" y="263396"/>
                  </a:lnTo>
                  <a:lnTo>
                    <a:pt x="195168" y="261638"/>
                  </a:lnTo>
                  <a:lnTo>
                    <a:pt x="195538" y="259629"/>
                  </a:lnTo>
                  <a:lnTo>
                    <a:pt x="196146" y="257779"/>
                  </a:lnTo>
                  <a:lnTo>
                    <a:pt x="201618" y="249795"/>
                  </a:lnTo>
                  <a:lnTo>
                    <a:pt x="202371" y="248540"/>
                  </a:lnTo>
                  <a:lnTo>
                    <a:pt x="203891" y="245288"/>
                  </a:lnTo>
                  <a:lnTo>
                    <a:pt x="205213" y="243940"/>
                  </a:lnTo>
                  <a:lnTo>
                    <a:pt x="203667" y="243134"/>
                  </a:lnTo>
                  <a:lnTo>
                    <a:pt x="202107" y="243266"/>
                  </a:lnTo>
                  <a:close/>
                  <a:moveTo>
                    <a:pt x="36903" y="219726"/>
                  </a:moveTo>
                  <a:lnTo>
                    <a:pt x="36705" y="220215"/>
                  </a:lnTo>
                  <a:lnTo>
                    <a:pt x="36744" y="221920"/>
                  </a:lnTo>
                  <a:lnTo>
                    <a:pt x="38119" y="223916"/>
                  </a:lnTo>
                  <a:lnTo>
                    <a:pt x="39480" y="221101"/>
                  </a:lnTo>
                  <a:lnTo>
                    <a:pt x="38608" y="220440"/>
                  </a:lnTo>
                  <a:lnTo>
                    <a:pt x="36903" y="219726"/>
                  </a:lnTo>
                  <a:close/>
                  <a:moveTo>
                    <a:pt x="165085" y="177338"/>
                  </a:moveTo>
                  <a:lnTo>
                    <a:pt x="165601" y="176994"/>
                  </a:lnTo>
                  <a:lnTo>
                    <a:pt x="165627" y="176399"/>
                  </a:lnTo>
                  <a:lnTo>
                    <a:pt x="163539" y="175778"/>
                  </a:lnTo>
                  <a:lnTo>
                    <a:pt x="163142" y="176822"/>
                  </a:lnTo>
                  <a:lnTo>
                    <a:pt x="163473" y="177245"/>
                  </a:lnTo>
                  <a:lnTo>
                    <a:pt x="164067" y="177576"/>
                  </a:lnTo>
                  <a:lnTo>
                    <a:pt x="165085" y="177338"/>
                  </a:lnTo>
                  <a:close/>
                  <a:moveTo>
                    <a:pt x="35647" y="168072"/>
                  </a:moveTo>
                  <a:lnTo>
                    <a:pt x="36414" y="167438"/>
                  </a:lnTo>
                  <a:lnTo>
                    <a:pt x="36995" y="166367"/>
                  </a:lnTo>
                  <a:lnTo>
                    <a:pt x="36467" y="165812"/>
                  </a:lnTo>
                  <a:lnTo>
                    <a:pt x="35251" y="166447"/>
                  </a:lnTo>
                  <a:lnTo>
                    <a:pt x="34233" y="168323"/>
                  </a:lnTo>
                  <a:lnTo>
                    <a:pt x="33797" y="169262"/>
                  </a:lnTo>
                  <a:lnTo>
                    <a:pt x="34867" y="169354"/>
                  </a:lnTo>
                  <a:lnTo>
                    <a:pt x="35647" y="168072"/>
                  </a:lnTo>
                  <a:close/>
                  <a:moveTo>
                    <a:pt x="67554" y="174205"/>
                  </a:moveTo>
                  <a:lnTo>
                    <a:pt x="66417" y="172434"/>
                  </a:lnTo>
                  <a:lnTo>
                    <a:pt x="65096" y="171522"/>
                  </a:lnTo>
                  <a:lnTo>
                    <a:pt x="64633" y="171046"/>
                  </a:lnTo>
                  <a:lnTo>
                    <a:pt x="65466" y="169381"/>
                  </a:lnTo>
                  <a:lnTo>
                    <a:pt x="66192" y="169037"/>
                  </a:lnTo>
                  <a:lnTo>
                    <a:pt x="66060" y="168694"/>
                  </a:lnTo>
                  <a:lnTo>
                    <a:pt x="65162" y="168323"/>
                  </a:lnTo>
                  <a:lnTo>
                    <a:pt x="64316" y="167689"/>
                  </a:lnTo>
                  <a:lnTo>
                    <a:pt x="63443" y="166235"/>
                  </a:lnTo>
                  <a:lnTo>
                    <a:pt x="62426" y="165019"/>
                  </a:lnTo>
                  <a:lnTo>
                    <a:pt x="60047" y="163750"/>
                  </a:lnTo>
                  <a:lnTo>
                    <a:pt x="58500" y="163592"/>
                  </a:lnTo>
                  <a:lnTo>
                    <a:pt x="57258" y="162058"/>
                  </a:lnTo>
                  <a:lnTo>
                    <a:pt x="56200" y="162468"/>
                  </a:lnTo>
                  <a:lnTo>
                    <a:pt x="55751" y="164041"/>
                  </a:lnTo>
                  <a:lnTo>
                    <a:pt x="54469" y="165204"/>
                  </a:lnTo>
                  <a:lnTo>
                    <a:pt x="51971" y="166103"/>
                  </a:lnTo>
                  <a:lnTo>
                    <a:pt x="47887" y="170544"/>
                  </a:lnTo>
                  <a:lnTo>
                    <a:pt x="45071" y="172064"/>
                  </a:lnTo>
                  <a:lnTo>
                    <a:pt x="42150" y="173320"/>
                  </a:lnTo>
                  <a:lnTo>
                    <a:pt x="39771" y="173756"/>
                  </a:lnTo>
                  <a:lnTo>
                    <a:pt x="37366" y="173425"/>
                  </a:lnTo>
                  <a:lnTo>
                    <a:pt x="36149" y="173121"/>
                  </a:lnTo>
                  <a:lnTo>
                    <a:pt x="34682" y="171747"/>
                  </a:lnTo>
                  <a:lnTo>
                    <a:pt x="34206" y="171575"/>
                  </a:lnTo>
                  <a:lnTo>
                    <a:pt x="33731" y="172751"/>
                  </a:lnTo>
                  <a:lnTo>
                    <a:pt x="33175" y="175514"/>
                  </a:lnTo>
                  <a:lnTo>
                    <a:pt x="33347" y="178831"/>
                  </a:lnTo>
                  <a:lnTo>
                    <a:pt x="34259" y="180100"/>
                  </a:lnTo>
                  <a:lnTo>
                    <a:pt x="35740" y="181422"/>
                  </a:lnTo>
                  <a:lnTo>
                    <a:pt x="37048" y="183034"/>
                  </a:lnTo>
                  <a:lnTo>
                    <a:pt x="37762" y="184647"/>
                  </a:lnTo>
                  <a:lnTo>
                    <a:pt x="38278" y="187171"/>
                  </a:lnTo>
                  <a:lnTo>
                    <a:pt x="39692" y="188837"/>
                  </a:lnTo>
                  <a:lnTo>
                    <a:pt x="39639" y="193370"/>
                  </a:lnTo>
                  <a:lnTo>
                    <a:pt x="39256" y="194864"/>
                  </a:lnTo>
                  <a:lnTo>
                    <a:pt x="38172" y="195988"/>
                  </a:lnTo>
                  <a:lnTo>
                    <a:pt x="37934" y="195379"/>
                  </a:lnTo>
                  <a:lnTo>
                    <a:pt x="38106" y="197085"/>
                  </a:lnTo>
                  <a:lnTo>
                    <a:pt x="40128" y="197640"/>
                  </a:lnTo>
                  <a:lnTo>
                    <a:pt x="41304" y="199279"/>
                  </a:lnTo>
                  <a:lnTo>
                    <a:pt x="41079" y="201235"/>
                  </a:lnTo>
                  <a:lnTo>
                    <a:pt x="41106" y="202305"/>
                  </a:lnTo>
                  <a:lnTo>
                    <a:pt x="40419" y="202583"/>
                  </a:lnTo>
                  <a:lnTo>
                    <a:pt x="39507" y="201843"/>
                  </a:lnTo>
                  <a:lnTo>
                    <a:pt x="39044" y="202583"/>
                  </a:lnTo>
                  <a:lnTo>
                    <a:pt x="39256" y="204671"/>
                  </a:lnTo>
                  <a:lnTo>
                    <a:pt x="38912" y="207064"/>
                  </a:lnTo>
                  <a:lnTo>
                    <a:pt x="38251" y="208187"/>
                  </a:lnTo>
                  <a:lnTo>
                    <a:pt x="37788" y="209364"/>
                  </a:lnTo>
                  <a:lnTo>
                    <a:pt x="38000" y="214743"/>
                  </a:lnTo>
                  <a:lnTo>
                    <a:pt x="38145" y="217188"/>
                  </a:lnTo>
                  <a:lnTo>
                    <a:pt x="39692" y="219898"/>
                  </a:lnTo>
                  <a:lnTo>
                    <a:pt x="41225" y="222171"/>
                  </a:lnTo>
                  <a:lnTo>
                    <a:pt x="42177" y="224048"/>
                  </a:lnTo>
                  <a:lnTo>
                    <a:pt x="43392" y="225119"/>
                  </a:lnTo>
                  <a:lnTo>
                    <a:pt x="45005" y="225119"/>
                  </a:lnTo>
                  <a:lnTo>
                    <a:pt x="46909" y="225608"/>
                  </a:lnTo>
                  <a:lnTo>
                    <a:pt x="48759" y="225515"/>
                  </a:lnTo>
                  <a:lnTo>
                    <a:pt x="50741" y="224074"/>
                  </a:lnTo>
                  <a:lnTo>
                    <a:pt x="52050" y="221814"/>
                  </a:lnTo>
                  <a:lnTo>
                    <a:pt x="52870" y="216250"/>
                  </a:lnTo>
                  <a:lnTo>
                    <a:pt x="53914" y="217043"/>
                  </a:lnTo>
                  <a:lnTo>
                    <a:pt x="55011" y="217453"/>
                  </a:lnTo>
                  <a:lnTo>
                    <a:pt x="56346" y="216977"/>
                  </a:lnTo>
                  <a:lnTo>
                    <a:pt x="57667" y="216897"/>
                  </a:lnTo>
                  <a:lnTo>
                    <a:pt x="60522" y="218298"/>
                  </a:lnTo>
                  <a:lnTo>
                    <a:pt x="62783" y="219091"/>
                  </a:lnTo>
                  <a:lnTo>
                    <a:pt x="64540" y="218338"/>
                  </a:lnTo>
                  <a:lnTo>
                    <a:pt x="65043" y="215853"/>
                  </a:lnTo>
                  <a:lnTo>
                    <a:pt x="65836" y="212998"/>
                  </a:lnTo>
                  <a:lnTo>
                    <a:pt x="67514" y="196913"/>
                  </a:lnTo>
                  <a:lnTo>
                    <a:pt x="68003" y="196582"/>
                  </a:lnTo>
                  <a:lnTo>
                    <a:pt x="67884" y="194481"/>
                  </a:lnTo>
                  <a:lnTo>
                    <a:pt x="66946" y="192591"/>
                  </a:lnTo>
                  <a:lnTo>
                    <a:pt x="66589" y="189537"/>
                  </a:lnTo>
                  <a:lnTo>
                    <a:pt x="69166" y="185850"/>
                  </a:lnTo>
                  <a:lnTo>
                    <a:pt x="69827" y="184700"/>
                  </a:lnTo>
                  <a:lnTo>
                    <a:pt x="70356" y="183087"/>
                  </a:lnTo>
                  <a:lnTo>
                    <a:pt x="70118" y="181514"/>
                  </a:lnTo>
                  <a:lnTo>
                    <a:pt x="67554" y="174205"/>
                  </a:lnTo>
                  <a:close/>
                  <a:moveTo>
                    <a:pt x="84789" y="119208"/>
                  </a:moveTo>
                  <a:lnTo>
                    <a:pt x="84036" y="118137"/>
                  </a:lnTo>
                  <a:lnTo>
                    <a:pt x="83217" y="119115"/>
                  </a:lnTo>
                  <a:lnTo>
                    <a:pt x="81551" y="118957"/>
                  </a:lnTo>
                  <a:lnTo>
                    <a:pt x="80705" y="119287"/>
                  </a:lnTo>
                  <a:lnTo>
                    <a:pt x="77969" y="119432"/>
                  </a:lnTo>
                  <a:lnTo>
                    <a:pt x="77560" y="120120"/>
                  </a:lnTo>
                  <a:lnTo>
                    <a:pt x="78036" y="121296"/>
                  </a:lnTo>
                  <a:lnTo>
                    <a:pt x="79793" y="121441"/>
                  </a:lnTo>
                  <a:lnTo>
                    <a:pt x="82662" y="120781"/>
                  </a:lnTo>
                  <a:lnTo>
                    <a:pt x="84552" y="122089"/>
                  </a:lnTo>
                  <a:lnTo>
                    <a:pt x="84340" y="120516"/>
                  </a:lnTo>
                  <a:lnTo>
                    <a:pt x="84842" y="119816"/>
                  </a:lnTo>
                  <a:lnTo>
                    <a:pt x="84789" y="119208"/>
                  </a:lnTo>
                  <a:close/>
                  <a:moveTo>
                    <a:pt x="269185" y="190846"/>
                  </a:moveTo>
                  <a:lnTo>
                    <a:pt x="266013" y="186656"/>
                  </a:lnTo>
                  <a:lnTo>
                    <a:pt x="259140" y="181250"/>
                  </a:lnTo>
                  <a:lnTo>
                    <a:pt x="257197" y="178739"/>
                  </a:lnTo>
                  <a:lnTo>
                    <a:pt x="246028" y="173584"/>
                  </a:lnTo>
                  <a:lnTo>
                    <a:pt x="241363" y="169843"/>
                  </a:lnTo>
                  <a:lnTo>
                    <a:pt x="237371" y="167438"/>
                  </a:lnTo>
                  <a:lnTo>
                    <a:pt x="224643" y="162746"/>
                  </a:lnTo>
                  <a:lnTo>
                    <a:pt x="212192" y="157142"/>
                  </a:lnTo>
                  <a:lnTo>
                    <a:pt x="209588" y="155027"/>
                  </a:lnTo>
                  <a:lnTo>
                    <a:pt x="209826" y="152026"/>
                  </a:lnTo>
                  <a:lnTo>
                    <a:pt x="212509" y="149832"/>
                  </a:lnTo>
                  <a:lnTo>
                    <a:pt x="215153" y="148246"/>
                  </a:lnTo>
                  <a:lnTo>
                    <a:pt x="215985" y="146726"/>
                  </a:lnTo>
                  <a:lnTo>
                    <a:pt x="215377" y="144466"/>
                  </a:lnTo>
                  <a:lnTo>
                    <a:pt x="213011" y="143594"/>
                  </a:lnTo>
                  <a:lnTo>
                    <a:pt x="210791" y="143277"/>
                  </a:lnTo>
                  <a:lnTo>
                    <a:pt x="198076" y="143990"/>
                  </a:lnTo>
                  <a:lnTo>
                    <a:pt x="192683" y="143422"/>
                  </a:lnTo>
                  <a:lnTo>
                    <a:pt x="185731" y="140170"/>
                  </a:lnTo>
                  <a:lnTo>
                    <a:pt x="178236" y="134923"/>
                  </a:lnTo>
                  <a:lnTo>
                    <a:pt x="169989" y="127746"/>
                  </a:lnTo>
                  <a:lnTo>
                    <a:pt x="166010" y="122737"/>
                  </a:lnTo>
                  <a:lnTo>
                    <a:pt x="164014" y="118309"/>
                  </a:lnTo>
                  <a:lnTo>
                    <a:pt x="161173" y="109334"/>
                  </a:lnTo>
                  <a:lnTo>
                    <a:pt x="158582" y="103624"/>
                  </a:lnTo>
                  <a:lnTo>
                    <a:pt x="155608" y="98681"/>
                  </a:lnTo>
                  <a:lnTo>
                    <a:pt x="154326" y="97584"/>
                  </a:lnTo>
                  <a:lnTo>
                    <a:pt x="149502" y="95548"/>
                  </a:lnTo>
                  <a:lnTo>
                    <a:pt x="140686" y="89138"/>
                  </a:lnTo>
                  <a:lnTo>
                    <a:pt x="135809" y="87129"/>
                  </a:lnTo>
                  <a:lnTo>
                    <a:pt x="131183" y="83322"/>
                  </a:lnTo>
                  <a:lnTo>
                    <a:pt x="129134" y="80877"/>
                  </a:lnTo>
                  <a:lnTo>
                    <a:pt x="127045" y="75260"/>
                  </a:lnTo>
                  <a:lnTo>
                    <a:pt x="125724" y="67250"/>
                  </a:lnTo>
                  <a:lnTo>
                    <a:pt x="126385" y="64250"/>
                  </a:lnTo>
                  <a:lnTo>
                    <a:pt x="127284" y="64223"/>
                  </a:lnTo>
                  <a:lnTo>
                    <a:pt x="128750" y="65175"/>
                  </a:lnTo>
                  <a:lnTo>
                    <a:pt x="130508" y="63893"/>
                  </a:lnTo>
                  <a:lnTo>
                    <a:pt x="131262" y="62413"/>
                  </a:lnTo>
                  <a:lnTo>
                    <a:pt x="131817" y="60536"/>
                  </a:lnTo>
                  <a:lnTo>
                    <a:pt x="128870" y="56293"/>
                  </a:lnTo>
                  <a:lnTo>
                    <a:pt x="126464" y="51693"/>
                  </a:lnTo>
                  <a:lnTo>
                    <a:pt x="125102" y="50768"/>
                  </a:lnTo>
                  <a:lnTo>
                    <a:pt x="125605" y="47265"/>
                  </a:lnTo>
                  <a:lnTo>
                    <a:pt x="126160" y="45151"/>
                  </a:lnTo>
                  <a:lnTo>
                    <a:pt x="127931" y="43882"/>
                  </a:lnTo>
                  <a:lnTo>
                    <a:pt x="130997" y="42388"/>
                  </a:lnTo>
                  <a:lnTo>
                    <a:pt x="131989" y="42428"/>
                  </a:lnTo>
                  <a:lnTo>
                    <a:pt x="129689" y="44543"/>
                  </a:lnTo>
                  <a:lnTo>
                    <a:pt x="131143" y="44714"/>
                  </a:lnTo>
                  <a:lnTo>
                    <a:pt x="133681" y="43736"/>
                  </a:lnTo>
                  <a:lnTo>
                    <a:pt x="136998" y="42441"/>
                  </a:lnTo>
                  <a:lnTo>
                    <a:pt x="140144" y="40617"/>
                  </a:lnTo>
                  <a:lnTo>
                    <a:pt x="142972" y="39877"/>
                  </a:lnTo>
                  <a:lnTo>
                    <a:pt x="144955" y="38211"/>
                  </a:lnTo>
                  <a:lnTo>
                    <a:pt x="145761" y="36877"/>
                  </a:lnTo>
                  <a:lnTo>
                    <a:pt x="146858" y="36189"/>
                  </a:lnTo>
                  <a:lnTo>
                    <a:pt x="152648" y="37881"/>
                  </a:lnTo>
                  <a:lnTo>
                    <a:pt x="154696" y="36202"/>
                  </a:lnTo>
                  <a:lnTo>
                    <a:pt x="156256" y="36202"/>
                  </a:lnTo>
                  <a:lnTo>
                    <a:pt x="159758" y="40154"/>
                  </a:lnTo>
                  <a:lnTo>
                    <a:pt x="158358" y="41238"/>
                  </a:lnTo>
                  <a:lnTo>
                    <a:pt x="159613" y="41397"/>
                  </a:lnTo>
                  <a:lnTo>
                    <a:pt x="161146" y="41093"/>
                  </a:lnTo>
                  <a:lnTo>
                    <a:pt x="161807" y="40485"/>
                  </a:lnTo>
                  <a:lnTo>
                    <a:pt x="160816" y="38687"/>
                  </a:lnTo>
                  <a:lnTo>
                    <a:pt x="158344" y="36467"/>
                  </a:lnTo>
                  <a:lnTo>
                    <a:pt x="157036" y="35621"/>
                  </a:lnTo>
                  <a:lnTo>
                    <a:pt x="155251" y="35066"/>
                  </a:lnTo>
                  <a:lnTo>
                    <a:pt x="154934" y="34471"/>
                  </a:lnTo>
                  <a:lnTo>
                    <a:pt x="155873" y="30955"/>
                  </a:lnTo>
                  <a:lnTo>
                    <a:pt x="155569" y="30453"/>
                  </a:lnTo>
                  <a:lnTo>
                    <a:pt x="153533" y="30611"/>
                  </a:lnTo>
                  <a:lnTo>
                    <a:pt x="153057" y="30241"/>
                  </a:lnTo>
                  <a:lnTo>
                    <a:pt x="152885" y="29633"/>
                  </a:lnTo>
                  <a:lnTo>
                    <a:pt x="153018" y="28801"/>
                  </a:lnTo>
                  <a:lnTo>
                    <a:pt x="154366" y="27439"/>
                  </a:lnTo>
                  <a:lnTo>
                    <a:pt x="155873" y="26223"/>
                  </a:lnTo>
                  <a:lnTo>
                    <a:pt x="156269" y="25549"/>
                  </a:lnTo>
                  <a:lnTo>
                    <a:pt x="156203" y="25021"/>
                  </a:lnTo>
                  <a:lnTo>
                    <a:pt x="154247" y="24479"/>
                  </a:lnTo>
                  <a:lnTo>
                    <a:pt x="153057" y="23923"/>
                  </a:lnTo>
                  <a:lnTo>
                    <a:pt x="152119" y="23738"/>
                  </a:lnTo>
                  <a:lnTo>
                    <a:pt x="151484" y="24042"/>
                  </a:lnTo>
                  <a:lnTo>
                    <a:pt x="151009" y="23699"/>
                  </a:lnTo>
                  <a:lnTo>
                    <a:pt x="150519" y="22681"/>
                  </a:lnTo>
                  <a:lnTo>
                    <a:pt x="150969" y="21135"/>
                  </a:lnTo>
                  <a:lnTo>
                    <a:pt x="152701" y="19707"/>
                  </a:lnTo>
                  <a:lnTo>
                    <a:pt x="154564" y="18438"/>
                  </a:lnTo>
                  <a:lnTo>
                    <a:pt x="156190" y="17513"/>
                  </a:lnTo>
                  <a:lnTo>
                    <a:pt x="157128" y="17117"/>
                  </a:lnTo>
                  <a:lnTo>
                    <a:pt x="157564" y="15530"/>
                  </a:lnTo>
                  <a:lnTo>
                    <a:pt x="152899" y="14552"/>
                  </a:lnTo>
                  <a:lnTo>
                    <a:pt x="149832" y="14486"/>
                  </a:lnTo>
                  <a:lnTo>
                    <a:pt x="145775" y="14077"/>
                  </a:lnTo>
                  <a:lnTo>
                    <a:pt x="137712" y="12609"/>
                  </a:lnTo>
                  <a:lnTo>
                    <a:pt x="135359" y="12015"/>
                  </a:lnTo>
                  <a:lnTo>
                    <a:pt x="133112" y="11830"/>
                  </a:lnTo>
                  <a:lnTo>
                    <a:pt x="130469" y="11314"/>
                  </a:lnTo>
                  <a:lnTo>
                    <a:pt x="128447" y="10481"/>
                  </a:lnTo>
                  <a:lnTo>
                    <a:pt x="127151" y="8909"/>
                  </a:lnTo>
                  <a:lnTo>
                    <a:pt x="125763" y="6807"/>
                  </a:lnTo>
                  <a:lnTo>
                    <a:pt x="123226" y="4058"/>
                  </a:lnTo>
                  <a:lnTo>
                    <a:pt x="122697" y="2683"/>
                  </a:lnTo>
                  <a:lnTo>
                    <a:pt x="123464" y="1480"/>
                  </a:lnTo>
                  <a:lnTo>
                    <a:pt x="124243" y="582"/>
                  </a:lnTo>
                  <a:lnTo>
                    <a:pt x="124151" y="198"/>
                  </a:lnTo>
                  <a:lnTo>
                    <a:pt x="123543" y="0"/>
                  </a:lnTo>
                  <a:lnTo>
                    <a:pt x="119128" y="1176"/>
                  </a:lnTo>
                  <a:lnTo>
                    <a:pt x="114846" y="2657"/>
                  </a:lnTo>
                  <a:lnTo>
                    <a:pt x="113154" y="2696"/>
                  </a:lnTo>
                  <a:lnTo>
                    <a:pt x="111515" y="2366"/>
                  </a:lnTo>
                  <a:lnTo>
                    <a:pt x="109347" y="2340"/>
                  </a:lnTo>
                  <a:lnTo>
                    <a:pt x="107259" y="2736"/>
                  </a:lnTo>
                  <a:lnTo>
                    <a:pt x="103082" y="2934"/>
                  </a:lnTo>
                  <a:lnTo>
                    <a:pt x="100637" y="4031"/>
                  </a:lnTo>
                  <a:lnTo>
                    <a:pt x="99078" y="6159"/>
                  </a:lnTo>
                  <a:lnTo>
                    <a:pt x="98231" y="7878"/>
                  </a:lnTo>
                  <a:lnTo>
                    <a:pt x="97531" y="8433"/>
                  </a:lnTo>
                  <a:lnTo>
                    <a:pt x="96077" y="8644"/>
                  </a:lnTo>
                  <a:lnTo>
                    <a:pt x="93896" y="8486"/>
                  </a:lnTo>
                  <a:lnTo>
                    <a:pt x="92363" y="7983"/>
                  </a:lnTo>
                  <a:lnTo>
                    <a:pt x="90803" y="6516"/>
                  </a:lnTo>
                  <a:lnTo>
                    <a:pt x="88385" y="6318"/>
                  </a:lnTo>
                  <a:lnTo>
                    <a:pt x="86164" y="6278"/>
                  </a:lnTo>
                  <a:lnTo>
                    <a:pt x="85583" y="6014"/>
                  </a:lnTo>
                  <a:lnTo>
                    <a:pt x="84538" y="9609"/>
                  </a:lnTo>
                  <a:lnTo>
                    <a:pt x="84353" y="11539"/>
                  </a:lnTo>
                  <a:lnTo>
                    <a:pt x="85239" y="12808"/>
                  </a:lnTo>
                  <a:lnTo>
                    <a:pt x="85332" y="13799"/>
                  </a:lnTo>
                  <a:lnTo>
                    <a:pt x="85067" y="14711"/>
                  </a:lnTo>
                  <a:lnTo>
                    <a:pt x="83574" y="14790"/>
                  </a:lnTo>
                  <a:lnTo>
                    <a:pt x="81564" y="14301"/>
                  </a:lnTo>
                  <a:lnTo>
                    <a:pt x="79873" y="12755"/>
                  </a:lnTo>
                  <a:lnTo>
                    <a:pt x="78591" y="12940"/>
                  </a:lnTo>
                  <a:lnTo>
                    <a:pt x="77467" y="13336"/>
                  </a:lnTo>
                  <a:lnTo>
                    <a:pt x="76885" y="14803"/>
                  </a:lnTo>
                  <a:lnTo>
                    <a:pt x="76370" y="16561"/>
                  </a:lnTo>
                  <a:lnTo>
                    <a:pt x="76529" y="17540"/>
                  </a:lnTo>
                  <a:lnTo>
                    <a:pt x="77335" y="18293"/>
                  </a:lnTo>
                  <a:lnTo>
                    <a:pt x="77943" y="19892"/>
                  </a:lnTo>
                  <a:lnTo>
                    <a:pt x="78379" y="21954"/>
                  </a:lnTo>
                  <a:lnTo>
                    <a:pt x="78710" y="22906"/>
                  </a:lnTo>
                  <a:lnTo>
                    <a:pt x="78340" y="23329"/>
                  </a:lnTo>
                  <a:lnTo>
                    <a:pt x="77282" y="23606"/>
                  </a:lnTo>
                  <a:lnTo>
                    <a:pt x="76410" y="23329"/>
                  </a:lnTo>
                  <a:lnTo>
                    <a:pt x="74876" y="20857"/>
                  </a:lnTo>
                  <a:lnTo>
                    <a:pt x="74163" y="19919"/>
                  </a:lnTo>
                  <a:lnTo>
                    <a:pt x="72947" y="19760"/>
                  </a:lnTo>
                  <a:lnTo>
                    <a:pt x="70805" y="20355"/>
                  </a:lnTo>
                  <a:lnTo>
                    <a:pt x="67501" y="21743"/>
                  </a:lnTo>
                  <a:lnTo>
                    <a:pt x="66166" y="21743"/>
                  </a:lnTo>
                  <a:lnTo>
                    <a:pt x="65043" y="21465"/>
                  </a:lnTo>
                  <a:lnTo>
                    <a:pt x="63999" y="20289"/>
                  </a:lnTo>
                  <a:lnTo>
                    <a:pt x="63126" y="18029"/>
                  </a:lnTo>
                  <a:lnTo>
                    <a:pt x="62849" y="16601"/>
                  </a:lnTo>
                  <a:lnTo>
                    <a:pt x="62214" y="16641"/>
                  </a:lnTo>
                  <a:lnTo>
                    <a:pt x="60113" y="16231"/>
                  </a:lnTo>
                  <a:lnTo>
                    <a:pt x="59121" y="16799"/>
                  </a:lnTo>
                  <a:lnTo>
                    <a:pt x="59095" y="19112"/>
                  </a:lnTo>
                  <a:lnTo>
                    <a:pt x="58884" y="21994"/>
                  </a:lnTo>
                  <a:lnTo>
                    <a:pt x="57813" y="23857"/>
                  </a:lnTo>
                  <a:lnTo>
                    <a:pt x="54839" y="27082"/>
                  </a:lnTo>
                  <a:lnTo>
                    <a:pt x="53742" y="28483"/>
                  </a:lnTo>
                  <a:lnTo>
                    <a:pt x="53306" y="29488"/>
                  </a:lnTo>
                  <a:lnTo>
                    <a:pt x="53200" y="30360"/>
                  </a:lnTo>
                  <a:lnTo>
                    <a:pt x="53636" y="31880"/>
                  </a:lnTo>
                  <a:lnTo>
                    <a:pt x="54231" y="33334"/>
                  </a:lnTo>
                  <a:lnTo>
                    <a:pt x="53715" y="34154"/>
                  </a:lnTo>
                  <a:lnTo>
                    <a:pt x="52156" y="34590"/>
                  </a:lnTo>
                  <a:lnTo>
                    <a:pt x="51072" y="33704"/>
                  </a:lnTo>
                  <a:lnTo>
                    <a:pt x="50662" y="32145"/>
                  </a:lnTo>
                  <a:lnTo>
                    <a:pt x="48296" y="30017"/>
                  </a:lnTo>
                  <a:lnTo>
                    <a:pt x="49406" y="28232"/>
                  </a:lnTo>
                  <a:lnTo>
                    <a:pt x="49235" y="27783"/>
                  </a:lnTo>
                  <a:lnTo>
                    <a:pt x="45309" y="26858"/>
                  </a:lnTo>
                  <a:lnTo>
                    <a:pt x="43631" y="25510"/>
                  </a:lnTo>
                  <a:lnTo>
                    <a:pt x="41278" y="23130"/>
                  </a:lnTo>
                  <a:lnTo>
                    <a:pt x="40855" y="22113"/>
                  </a:lnTo>
                  <a:lnTo>
                    <a:pt x="41000" y="18808"/>
                  </a:lnTo>
                  <a:lnTo>
                    <a:pt x="40868" y="18002"/>
                  </a:lnTo>
                  <a:lnTo>
                    <a:pt x="40551" y="17619"/>
                  </a:lnTo>
                  <a:lnTo>
                    <a:pt x="39401" y="17645"/>
                  </a:lnTo>
                  <a:lnTo>
                    <a:pt x="37788" y="18795"/>
                  </a:lnTo>
                  <a:lnTo>
                    <a:pt x="36282" y="20513"/>
                  </a:lnTo>
                  <a:lnTo>
                    <a:pt x="33228" y="22443"/>
                  </a:lnTo>
                  <a:lnTo>
                    <a:pt x="32911" y="22853"/>
                  </a:lnTo>
                  <a:lnTo>
                    <a:pt x="33902" y="24743"/>
                  </a:lnTo>
                  <a:lnTo>
                    <a:pt x="33850" y="25483"/>
                  </a:lnTo>
                  <a:lnTo>
                    <a:pt x="31338" y="28483"/>
                  </a:lnTo>
                  <a:lnTo>
                    <a:pt x="30862" y="29475"/>
                  </a:lnTo>
                  <a:lnTo>
                    <a:pt x="27704" y="31365"/>
                  </a:lnTo>
                  <a:lnTo>
                    <a:pt x="26263" y="32065"/>
                  </a:lnTo>
                  <a:lnTo>
                    <a:pt x="21941" y="30678"/>
                  </a:lnTo>
                  <a:lnTo>
                    <a:pt x="20738" y="30519"/>
                  </a:lnTo>
                  <a:lnTo>
                    <a:pt x="18782" y="31444"/>
                  </a:lnTo>
                  <a:lnTo>
                    <a:pt x="16019" y="32330"/>
                  </a:lnTo>
                  <a:lnTo>
                    <a:pt x="11578" y="33215"/>
                  </a:lnTo>
                  <a:lnTo>
                    <a:pt x="9966" y="32568"/>
                  </a:lnTo>
                  <a:lnTo>
                    <a:pt x="9212" y="31960"/>
                  </a:lnTo>
                  <a:lnTo>
                    <a:pt x="7388" y="33546"/>
                  </a:lnTo>
                  <a:lnTo>
                    <a:pt x="4322" y="35026"/>
                  </a:lnTo>
                  <a:lnTo>
                    <a:pt x="3965" y="35978"/>
                  </a:lnTo>
                  <a:lnTo>
                    <a:pt x="3978" y="37062"/>
                  </a:lnTo>
                  <a:lnTo>
                    <a:pt x="4309" y="37907"/>
                  </a:lnTo>
                  <a:lnTo>
                    <a:pt x="5961" y="39005"/>
                  </a:lnTo>
                  <a:lnTo>
                    <a:pt x="7719" y="41476"/>
                  </a:lnTo>
                  <a:lnTo>
                    <a:pt x="8816" y="43683"/>
                  </a:lnTo>
                  <a:lnTo>
                    <a:pt x="11288" y="45798"/>
                  </a:lnTo>
                  <a:lnTo>
                    <a:pt x="11882" y="46419"/>
                  </a:lnTo>
                  <a:lnTo>
                    <a:pt x="11710" y="46948"/>
                  </a:lnTo>
                  <a:lnTo>
                    <a:pt x="11036" y="47847"/>
                  </a:lnTo>
                  <a:lnTo>
                    <a:pt x="10124" y="50847"/>
                  </a:lnTo>
                  <a:lnTo>
                    <a:pt x="9093" y="51323"/>
                  </a:lnTo>
                  <a:lnTo>
                    <a:pt x="7944" y="51521"/>
                  </a:lnTo>
                  <a:lnTo>
                    <a:pt x="4798" y="53715"/>
                  </a:lnTo>
                  <a:lnTo>
                    <a:pt x="3423" y="53451"/>
                  </a:lnTo>
                  <a:lnTo>
                    <a:pt x="1454" y="53478"/>
                  </a:lnTo>
                  <a:lnTo>
                    <a:pt x="0" y="54205"/>
                  </a:lnTo>
                  <a:lnTo>
                    <a:pt x="132" y="55566"/>
                  </a:lnTo>
                  <a:lnTo>
                    <a:pt x="1375" y="56822"/>
                  </a:lnTo>
                  <a:lnTo>
                    <a:pt x="2088" y="60456"/>
                  </a:lnTo>
                  <a:lnTo>
                    <a:pt x="2366" y="61871"/>
                  </a:lnTo>
                  <a:lnTo>
                    <a:pt x="3754" y="62915"/>
                  </a:lnTo>
                  <a:lnTo>
                    <a:pt x="5723" y="63536"/>
                  </a:lnTo>
                  <a:lnTo>
                    <a:pt x="6847" y="63576"/>
                  </a:lnTo>
                  <a:lnTo>
                    <a:pt x="7574" y="63946"/>
                  </a:lnTo>
                  <a:lnTo>
                    <a:pt x="8010" y="64435"/>
                  </a:lnTo>
                  <a:lnTo>
                    <a:pt x="8803" y="67462"/>
                  </a:lnTo>
                  <a:lnTo>
                    <a:pt x="8274" y="68215"/>
                  </a:lnTo>
                  <a:lnTo>
                    <a:pt x="7203" y="68532"/>
                  </a:lnTo>
                  <a:lnTo>
                    <a:pt x="6543" y="69775"/>
                  </a:lnTo>
                  <a:lnTo>
                    <a:pt x="5234" y="71612"/>
                  </a:lnTo>
                  <a:lnTo>
                    <a:pt x="4481" y="73079"/>
                  </a:lnTo>
                  <a:lnTo>
                    <a:pt x="5260" y="74374"/>
                  </a:lnTo>
                  <a:lnTo>
                    <a:pt x="5578" y="75339"/>
                  </a:lnTo>
                  <a:lnTo>
                    <a:pt x="5128" y="76330"/>
                  </a:lnTo>
                  <a:lnTo>
                    <a:pt x="5670" y="77864"/>
                  </a:lnTo>
                  <a:lnTo>
                    <a:pt x="7150" y="79384"/>
                  </a:lnTo>
                  <a:lnTo>
                    <a:pt x="11208" y="81525"/>
                  </a:lnTo>
                  <a:lnTo>
                    <a:pt x="14975" y="83270"/>
                  </a:lnTo>
                  <a:lnTo>
                    <a:pt x="16152" y="83560"/>
                  </a:lnTo>
                  <a:lnTo>
                    <a:pt x="21306" y="82437"/>
                  </a:lnTo>
                  <a:lnTo>
                    <a:pt x="22152" y="82529"/>
                  </a:lnTo>
                  <a:lnTo>
                    <a:pt x="22760" y="83864"/>
                  </a:lnTo>
                  <a:lnTo>
                    <a:pt x="23025" y="84763"/>
                  </a:lnTo>
                  <a:lnTo>
                    <a:pt x="22430" y="86111"/>
                  </a:lnTo>
                  <a:lnTo>
                    <a:pt x="21002" y="87975"/>
                  </a:lnTo>
                  <a:lnTo>
                    <a:pt x="19469" y="89455"/>
                  </a:lnTo>
                  <a:lnTo>
                    <a:pt x="18531" y="90711"/>
                  </a:lnTo>
                  <a:lnTo>
                    <a:pt x="18702" y="91861"/>
                  </a:lnTo>
                  <a:lnTo>
                    <a:pt x="18742" y="93381"/>
                  </a:lnTo>
                  <a:lnTo>
                    <a:pt x="24175" y="92416"/>
                  </a:lnTo>
                  <a:lnTo>
                    <a:pt x="30321" y="90394"/>
                  </a:lnTo>
                  <a:lnTo>
                    <a:pt x="32065" y="89244"/>
                  </a:lnTo>
                  <a:lnTo>
                    <a:pt x="36890" y="83309"/>
                  </a:lnTo>
                  <a:lnTo>
                    <a:pt x="42798" y="77586"/>
                  </a:lnTo>
                  <a:lnTo>
                    <a:pt x="47622" y="75511"/>
                  </a:lnTo>
                  <a:lnTo>
                    <a:pt x="51310" y="75907"/>
                  </a:lnTo>
                  <a:lnTo>
                    <a:pt x="57258" y="78221"/>
                  </a:lnTo>
                  <a:lnTo>
                    <a:pt x="59359" y="78326"/>
                  </a:lnTo>
                  <a:lnTo>
                    <a:pt x="69246" y="84274"/>
                  </a:lnTo>
                  <a:lnTo>
                    <a:pt x="76357" y="86495"/>
                  </a:lnTo>
                  <a:lnTo>
                    <a:pt x="79516" y="88477"/>
                  </a:lnTo>
                  <a:lnTo>
                    <a:pt x="80811" y="91081"/>
                  </a:lnTo>
                  <a:lnTo>
                    <a:pt x="82463" y="100333"/>
                  </a:lnTo>
                  <a:lnTo>
                    <a:pt x="85318" y="104206"/>
                  </a:lnTo>
                  <a:lnTo>
                    <a:pt x="86957" y="108779"/>
                  </a:lnTo>
                  <a:lnTo>
                    <a:pt x="87208" y="110511"/>
                  </a:lnTo>
                  <a:lnTo>
                    <a:pt x="86865" y="112559"/>
                  </a:lnTo>
                  <a:lnTo>
                    <a:pt x="86799" y="115229"/>
                  </a:lnTo>
                  <a:lnTo>
                    <a:pt x="88504" y="115613"/>
                  </a:lnTo>
                  <a:lnTo>
                    <a:pt x="89733" y="115520"/>
                  </a:lnTo>
                  <a:lnTo>
                    <a:pt x="91174" y="116088"/>
                  </a:lnTo>
                  <a:lnTo>
                    <a:pt x="91821" y="117080"/>
                  </a:lnTo>
                  <a:lnTo>
                    <a:pt x="92456" y="118586"/>
                  </a:lnTo>
                  <a:lnTo>
                    <a:pt x="93315" y="119697"/>
                  </a:lnTo>
                  <a:lnTo>
                    <a:pt x="96368" y="121481"/>
                  </a:lnTo>
                  <a:lnTo>
                    <a:pt x="101589" y="127046"/>
                  </a:lnTo>
                  <a:lnTo>
                    <a:pt x="101972" y="129187"/>
                  </a:lnTo>
                  <a:lnTo>
                    <a:pt x="100994" y="129530"/>
                  </a:lnTo>
                  <a:lnTo>
                    <a:pt x="100122" y="130284"/>
                  </a:lnTo>
                  <a:lnTo>
                    <a:pt x="100981" y="131011"/>
                  </a:lnTo>
                  <a:lnTo>
                    <a:pt x="102065" y="130918"/>
                  </a:lnTo>
                  <a:lnTo>
                    <a:pt x="103439" y="130297"/>
                  </a:lnTo>
                  <a:lnTo>
                    <a:pt x="104497" y="130086"/>
                  </a:lnTo>
                  <a:lnTo>
                    <a:pt x="109096" y="131738"/>
                  </a:lnTo>
                  <a:lnTo>
                    <a:pt x="112255" y="133800"/>
                  </a:lnTo>
                  <a:lnTo>
                    <a:pt x="116128" y="139430"/>
                  </a:lnTo>
                  <a:lnTo>
                    <a:pt x="122248" y="143303"/>
                  </a:lnTo>
                  <a:lnTo>
                    <a:pt x="125235" y="146819"/>
                  </a:lnTo>
                  <a:lnTo>
                    <a:pt x="134989" y="156256"/>
                  </a:lnTo>
                  <a:lnTo>
                    <a:pt x="139985" y="157935"/>
                  </a:lnTo>
                  <a:lnTo>
                    <a:pt x="144003" y="160909"/>
                  </a:lnTo>
                  <a:lnTo>
                    <a:pt x="144400" y="161860"/>
                  </a:lnTo>
                  <a:lnTo>
                    <a:pt x="145497" y="162481"/>
                  </a:lnTo>
                  <a:lnTo>
                    <a:pt x="147651" y="161543"/>
                  </a:lnTo>
                  <a:lnTo>
                    <a:pt x="149105" y="161239"/>
                  </a:lnTo>
                  <a:lnTo>
                    <a:pt x="151736" y="161530"/>
                  </a:lnTo>
                  <a:lnTo>
                    <a:pt x="156163" y="162812"/>
                  </a:lnTo>
                  <a:lnTo>
                    <a:pt x="158780" y="162191"/>
                  </a:lnTo>
                  <a:lnTo>
                    <a:pt x="160248" y="162706"/>
                  </a:lnTo>
                  <a:lnTo>
                    <a:pt x="163169" y="165627"/>
                  </a:lnTo>
                  <a:lnTo>
                    <a:pt x="167557" y="172817"/>
                  </a:lnTo>
                  <a:lnTo>
                    <a:pt x="167504" y="174430"/>
                  </a:lnTo>
                  <a:lnTo>
                    <a:pt x="168231" y="174945"/>
                  </a:lnTo>
                  <a:lnTo>
                    <a:pt x="168826" y="174020"/>
                  </a:lnTo>
                  <a:lnTo>
                    <a:pt x="169857" y="174205"/>
                  </a:lnTo>
                  <a:lnTo>
                    <a:pt x="173571" y="174430"/>
                  </a:lnTo>
                  <a:lnTo>
                    <a:pt x="176320" y="175910"/>
                  </a:lnTo>
                  <a:lnTo>
                    <a:pt x="177073" y="176756"/>
                  </a:lnTo>
                  <a:lnTo>
                    <a:pt x="174364" y="180365"/>
                  </a:lnTo>
                  <a:lnTo>
                    <a:pt x="175342" y="180338"/>
                  </a:lnTo>
                  <a:lnTo>
                    <a:pt x="177087" y="179426"/>
                  </a:lnTo>
                  <a:lnTo>
                    <a:pt x="179320" y="179598"/>
                  </a:lnTo>
                  <a:lnTo>
                    <a:pt x="180563" y="179082"/>
                  </a:lnTo>
                  <a:lnTo>
                    <a:pt x="184092" y="178422"/>
                  </a:lnTo>
                  <a:lnTo>
                    <a:pt x="185797" y="179492"/>
                  </a:lnTo>
                  <a:lnTo>
                    <a:pt x="187383" y="181554"/>
                  </a:lnTo>
                  <a:lnTo>
                    <a:pt x="188361" y="183973"/>
                  </a:lnTo>
                  <a:lnTo>
                    <a:pt x="189286" y="186537"/>
                  </a:lnTo>
                  <a:lnTo>
                    <a:pt x="188004" y="188440"/>
                  </a:lnTo>
                  <a:lnTo>
                    <a:pt x="187978" y="189696"/>
                  </a:lnTo>
                  <a:lnTo>
                    <a:pt x="188546" y="190410"/>
                  </a:lnTo>
                  <a:lnTo>
                    <a:pt x="196529" y="195142"/>
                  </a:lnTo>
                  <a:lnTo>
                    <a:pt x="198750" y="195644"/>
                  </a:lnTo>
                  <a:lnTo>
                    <a:pt x="203217" y="195631"/>
                  </a:lnTo>
                  <a:lnTo>
                    <a:pt x="205729" y="195115"/>
                  </a:lnTo>
                  <a:lnTo>
                    <a:pt x="207420" y="198486"/>
                  </a:lnTo>
                  <a:lnTo>
                    <a:pt x="209641" y="205345"/>
                  </a:lnTo>
                  <a:lnTo>
                    <a:pt x="213699" y="213064"/>
                  </a:lnTo>
                  <a:lnTo>
                    <a:pt x="214928" y="219144"/>
                  </a:lnTo>
                  <a:lnTo>
                    <a:pt x="215827" y="222435"/>
                  </a:lnTo>
                  <a:lnTo>
                    <a:pt x="218245" y="224788"/>
                  </a:lnTo>
                  <a:lnTo>
                    <a:pt x="218047" y="229969"/>
                  </a:lnTo>
                  <a:lnTo>
                    <a:pt x="215020" y="230617"/>
                  </a:lnTo>
                  <a:lnTo>
                    <a:pt x="212879" y="231291"/>
                  </a:lnTo>
                  <a:lnTo>
                    <a:pt x="211848" y="232454"/>
                  </a:lnTo>
                  <a:lnTo>
                    <a:pt x="210764" y="234106"/>
                  </a:lnTo>
                  <a:lnTo>
                    <a:pt x="211439" y="237834"/>
                  </a:lnTo>
                  <a:lnTo>
                    <a:pt x="209628" y="243002"/>
                  </a:lnTo>
                  <a:lnTo>
                    <a:pt x="206812" y="244165"/>
                  </a:lnTo>
                  <a:lnTo>
                    <a:pt x="205530" y="246650"/>
                  </a:lnTo>
                  <a:lnTo>
                    <a:pt x="205662" y="250694"/>
                  </a:lnTo>
                  <a:lnTo>
                    <a:pt x="207539" y="253430"/>
                  </a:lnTo>
                  <a:lnTo>
                    <a:pt x="215258" y="253351"/>
                  </a:lnTo>
                  <a:lnTo>
                    <a:pt x="216448" y="251144"/>
                  </a:lnTo>
                  <a:lnTo>
                    <a:pt x="217214" y="249201"/>
                  </a:lnTo>
                  <a:lnTo>
                    <a:pt x="220334" y="244522"/>
                  </a:lnTo>
                  <a:lnTo>
                    <a:pt x="226348" y="239962"/>
                  </a:lnTo>
                  <a:lnTo>
                    <a:pt x="226956" y="237543"/>
                  </a:lnTo>
                  <a:lnTo>
                    <a:pt x="226467" y="231225"/>
                  </a:lnTo>
                  <a:lnTo>
                    <a:pt x="227749" y="228793"/>
                  </a:lnTo>
                  <a:lnTo>
                    <a:pt x="230908" y="226242"/>
                  </a:lnTo>
                  <a:lnTo>
                    <a:pt x="235415" y="224815"/>
                  </a:lnTo>
                  <a:lnTo>
                    <a:pt x="238825" y="225396"/>
                  </a:lnTo>
                  <a:lnTo>
                    <a:pt x="240530" y="223149"/>
                  </a:lnTo>
                  <a:lnTo>
                    <a:pt x="239235" y="219210"/>
                  </a:lnTo>
                  <a:lnTo>
                    <a:pt x="238878" y="212285"/>
                  </a:lnTo>
                  <a:lnTo>
                    <a:pt x="236142" y="209430"/>
                  </a:lnTo>
                  <a:lnTo>
                    <a:pt x="232045" y="206694"/>
                  </a:lnTo>
                  <a:lnTo>
                    <a:pt x="226784" y="204989"/>
                  </a:lnTo>
                  <a:lnTo>
                    <a:pt x="224960" y="201922"/>
                  </a:lnTo>
                  <a:lnTo>
                    <a:pt x="225079" y="198763"/>
                  </a:lnTo>
                  <a:lnTo>
                    <a:pt x="228106" y="193252"/>
                  </a:lnTo>
                  <a:lnTo>
                    <a:pt x="231132" y="187965"/>
                  </a:lnTo>
                  <a:lnTo>
                    <a:pt x="233816" y="184290"/>
                  </a:lnTo>
                  <a:lnTo>
                    <a:pt x="236142" y="182744"/>
                  </a:lnTo>
                  <a:lnTo>
                    <a:pt x="239565" y="183034"/>
                  </a:lnTo>
                  <a:lnTo>
                    <a:pt x="240385" y="183484"/>
                  </a:lnTo>
                  <a:lnTo>
                    <a:pt x="241204" y="184832"/>
                  </a:lnTo>
                  <a:lnTo>
                    <a:pt x="241429" y="185916"/>
                  </a:lnTo>
                  <a:lnTo>
                    <a:pt x="244640" y="187555"/>
                  </a:lnTo>
                  <a:lnTo>
                    <a:pt x="246504" y="188255"/>
                  </a:lnTo>
                  <a:lnTo>
                    <a:pt x="255466" y="189233"/>
                  </a:lnTo>
                  <a:lnTo>
                    <a:pt x="260647" y="196569"/>
                  </a:lnTo>
                  <a:lnTo>
                    <a:pt x="263978" y="198948"/>
                  </a:lnTo>
                  <a:lnTo>
                    <a:pt x="266872" y="199821"/>
                  </a:lnTo>
                  <a:lnTo>
                    <a:pt x="267943" y="197507"/>
                  </a:lnTo>
                  <a:lnTo>
                    <a:pt x="268538" y="195168"/>
                  </a:lnTo>
                  <a:lnTo>
                    <a:pt x="269886" y="194137"/>
                  </a:lnTo>
                  <a:lnTo>
                    <a:pt x="269185" y="190846"/>
                  </a:lnTo>
                  <a:close/>
                  <a:moveTo>
                    <a:pt x="131183" y="89680"/>
                  </a:moveTo>
                  <a:lnTo>
                    <a:pt x="129861" y="89878"/>
                  </a:lnTo>
                  <a:lnTo>
                    <a:pt x="129187" y="88768"/>
                  </a:lnTo>
                  <a:lnTo>
                    <a:pt x="130178" y="87459"/>
                  </a:lnTo>
                  <a:lnTo>
                    <a:pt x="131592" y="87261"/>
                  </a:lnTo>
                  <a:lnTo>
                    <a:pt x="131843" y="88266"/>
                  </a:lnTo>
                  <a:lnTo>
                    <a:pt x="131183" y="89680"/>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3" name="Volný tvar: obrazec 150">
              <a:extLst>
                <a:ext uri="{FF2B5EF4-FFF2-40B4-BE49-F238E27FC236}">
                  <a16:creationId xmlns:a16="http://schemas.microsoft.com/office/drawing/2014/main" id="{CAECB984-8B76-0C9D-07F6-0E7440EC6502}"/>
                </a:ext>
              </a:extLst>
            </p:cNvPr>
            <p:cNvSpPr/>
            <p:nvPr/>
          </p:nvSpPr>
          <p:spPr>
            <a:xfrm>
              <a:off x="4144503" y="3884873"/>
              <a:ext cx="38408" cy="118443"/>
            </a:xfrm>
            <a:custGeom>
              <a:avLst/>
              <a:gdLst>
                <a:gd name="connsiteX0" fmla="*/ 35277 w 36123"/>
                <a:gd name="connsiteY0" fmla="*/ 12253 h 111396"/>
                <a:gd name="connsiteX1" fmla="*/ 34933 w 36123"/>
                <a:gd name="connsiteY1" fmla="*/ 11089 h 111396"/>
                <a:gd name="connsiteX2" fmla="*/ 34735 w 36123"/>
                <a:gd name="connsiteY2" fmla="*/ 9702 h 111396"/>
                <a:gd name="connsiteX3" fmla="*/ 35555 w 36123"/>
                <a:gd name="connsiteY3" fmla="*/ 8367 h 111396"/>
                <a:gd name="connsiteX4" fmla="*/ 35000 w 36123"/>
                <a:gd name="connsiteY4" fmla="*/ 6767 h 111396"/>
                <a:gd name="connsiteX5" fmla="*/ 34167 w 36123"/>
                <a:gd name="connsiteY5" fmla="*/ 5155 h 111396"/>
                <a:gd name="connsiteX6" fmla="*/ 33585 w 36123"/>
                <a:gd name="connsiteY6" fmla="*/ 4335 h 111396"/>
                <a:gd name="connsiteX7" fmla="*/ 33467 w 36123"/>
                <a:gd name="connsiteY7" fmla="*/ 2868 h 111396"/>
                <a:gd name="connsiteX8" fmla="*/ 33731 w 36123"/>
                <a:gd name="connsiteY8" fmla="*/ 1731 h 111396"/>
                <a:gd name="connsiteX9" fmla="*/ 34008 w 36123"/>
                <a:gd name="connsiteY9" fmla="*/ 0 h 111396"/>
                <a:gd name="connsiteX10" fmla="*/ 33361 w 36123"/>
                <a:gd name="connsiteY10" fmla="*/ 449 h 111396"/>
                <a:gd name="connsiteX11" fmla="*/ 32211 w 36123"/>
                <a:gd name="connsiteY11" fmla="*/ 1758 h 111396"/>
                <a:gd name="connsiteX12" fmla="*/ 31034 w 36123"/>
                <a:gd name="connsiteY12" fmla="*/ 2802 h 111396"/>
                <a:gd name="connsiteX13" fmla="*/ 28629 w 36123"/>
                <a:gd name="connsiteY13" fmla="*/ 4428 h 111396"/>
                <a:gd name="connsiteX14" fmla="*/ 28127 w 36123"/>
                <a:gd name="connsiteY14" fmla="*/ 5406 h 111396"/>
                <a:gd name="connsiteX15" fmla="*/ 27492 w 36123"/>
                <a:gd name="connsiteY15" fmla="*/ 4533 h 111396"/>
                <a:gd name="connsiteX16" fmla="*/ 26435 w 36123"/>
                <a:gd name="connsiteY16" fmla="*/ 5128 h 111396"/>
                <a:gd name="connsiteX17" fmla="*/ 25787 w 36123"/>
                <a:gd name="connsiteY17" fmla="*/ 8829 h 111396"/>
                <a:gd name="connsiteX18" fmla="*/ 23937 w 36123"/>
                <a:gd name="connsiteY18" fmla="*/ 10072 h 111396"/>
                <a:gd name="connsiteX19" fmla="*/ 21505 w 36123"/>
                <a:gd name="connsiteY19" fmla="*/ 9953 h 111396"/>
                <a:gd name="connsiteX20" fmla="*/ 19443 w 36123"/>
                <a:gd name="connsiteY20" fmla="*/ 9609 h 111396"/>
                <a:gd name="connsiteX21" fmla="*/ 16746 w 36123"/>
                <a:gd name="connsiteY21" fmla="*/ 9847 h 111396"/>
                <a:gd name="connsiteX22" fmla="*/ 16244 w 36123"/>
                <a:gd name="connsiteY22" fmla="*/ 13125 h 111396"/>
                <a:gd name="connsiteX23" fmla="*/ 14856 w 36123"/>
                <a:gd name="connsiteY23" fmla="*/ 17103 h 111396"/>
                <a:gd name="connsiteX24" fmla="*/ 13310 w 36123"/>
                <a:gd name="connsiteY24" fmla="*/ 23091 h 111396"/>
                <a:gd name="connsiteX25" fmla="*/ 11367 w 36123"/>
                <a:gd name="connsiteY25" fmla="*/ 34867 h 111396"/>
                <a:gd name="connsiteX26" fmla="*/ 8988 w 36123"/>
                <a:gd name="connsiteY26" fmla="*/ 43327 h 111396"/>
                <a:gd name="connsiteX27" fmla="*/ 4943 w 36123"/>
                <a:gd name="connsiteY27" fmla="*/ 51865 h 111396"/>
                <a:gd name="connsiteX28" fmla="*/ 4811 w 36123"/>
                <a:gd name="connsiteY28" fmla="*/ 52077 h 111396"/>
                <a:gd name="connsiteX29" fmla="*/ 6001 w 36123"/>
                <a:gd name="connsiteY29" fmla="*/ 53292 h 111396"/>
                <a:gd name="connsiteX30" fmla="*/ 6067 w 36123"/>
                <a:gd name="connsiteY30" fmla="*/ 53742 h 111396"/>
                <a:gd name="connsiteX31" fmla="*/ 2207 w 36123"/>
                <a:gd name="connsiteY31" fmla="*/ 58328 h 111396"/>
                <a:gd name="connsiteX32" fmla="*/ 2287 w 36123"/>
                <a:gd name="connsiteY32" fmla="*/ 60285 h 111396"/>
                <a:gd name="connsiteX33" fmla="*/ 0 w 36123"/>
                <a:gd name="connsiteY33" fmla="*/ 62664 h 111396"/>
                <a:gd name="connsiteX34" fmla="*/ 2379 w 36123"/>
                <a:gd name="connsiteY34" fmla="*/ 68664 h 111396"/>
                <a:gd name="connsiteX35" fmla="*/ 4428 w 36123"/>
                <a:gd name="connsiteY35" fmla="*/ 73370 h 111396"/>
                <a:gd name="connsiteX36" fmla="*/ 6979 w 36123"/>
                <a:gd name="connsiteY36" fmla="*/ 79886 h 111396"/>
                <a:gd name="connsiteX37" fmla="*/ 7811 w 36123"/>
                <a:gd name="connsiteY37" fmla="*/ 82384 h 111396"/>
                <a:gd name="connsiteX38" fmla="*/ 8208 w 36123"/>
                <a:gd name="connsiteY38" fmla="*/ 84115 h 111396"/>
                <a:gd name="connsiteX39" fmla="*/ 11763 w 36123"/>
                <a:gd name="connsiteY39" fmla="*/ 91279 h 111396"/>
                <a:gd name="connsiteX40" fmla="*/ 13971 w 36123"/>
                <a:gd name="connsiteY40" fmla="*/ 97174 h 111396"/>
                <a:gd name="connsiteX41" fmla="*/ 15623 w 36123"/>
                <a:gd name="connsiteY41" fmla="*/ 101959 h 111396"/>
                <a:gd name="connsiteX42" fmla="*/ 17949 w 36123"/>
                <a:gd name="connsiteY42" fmla="*/ 108951 h 111396"/>
                <a:gd name="connsiteX43" fmla="*/ 18941 w 36123"/>
                <a:gd name="connsiteY43" fmla="*/ 111396 h 111396"/>
                <a:gd name="connsiteX44" fmla="*/ 20460 w 36123"/>
                <a:gd name="connsiteY44" fmla="*/ 109202 h 111396"/>
                <a:gd name="connsiteX45" fmla="*/ 21254 w 36123"/>
                <a:gd name="connsiteY45" fmla="*/ 102660 h 111396"/>
                <a:gd name="connsiteX46" fmla="*/ 21756 w 36123"/>
                <a:gd name="connsiteY46" fmla="*/ 99567 h 111396"/>
                <a:gd name="connsiteX47" fmla="*/ 21967 w 36123"/>
                <a:gd name="connsiteY47" fmla="*/ 97293 h 111396"/>
                <a:gd name="connsiteX48" fmla="*/ 23421 w 36123"/>
                <a:gd name="connsiteY48" fmla="*/ 92680 h 111396"/>
                <a:gd name="connsiteX49" fmla="*/ 23104 w 36123"/>
                <a:gd name="connsiteY49" fmla="*/ 91160 h 111396"/>
                <a:gd name="connsiteX50" fmla="*/ 23130 w 36123"/>
                <a:gd name="connsiteY50" fmla="*/ 85847 h 111396"/>
                <a:gd name="connsiteX51" fmla="*/ 22879 w 36123"/>
                <a:gd name="connsiteY51" fmla="*/ 84816 h 111396"/>
                <a:gd name="connsiteX52" fmla="*/ 23487 w 36123"/>
                <a:gd name="connsiteY52" fmla="*/ 81921 h 111396"/>
                <a:gd name="connsiteX53" fmla="*/ 24690 w 36123"/>
                <a:gd name="connsiteY53" fmla="*/ 77718 h 111396"/>
                <a:gd name="connsiteX54" fmla="*/ 25906 w 36123"/>
                <a:gd name="connsiteY54" fmla="*/ 74083 h 111396"/>
                <a:gd name="connsiteX55" fmla="*/ 26329 w 36123"/>
                <a:gd name="connsiteY55" fmla="*/ 72458 h 111396"/>
                <a:gd name="connsiteX56" fmla="*/ 27598 w 36123"/>
                <a:gd name="connsiteY56" fmla="*/ 69021 h 111396"/>
                <a:gd name="connsiteX57" fmla="*/ 28642 w 36123"/>
                <a:gd name="connsiteY57" fmla="*/ 64805 h 111396"/>
                <a:gd name="connsiteX58" fmla="*/ 27770 w 36123"/>
                <a:gd name="connsiteY58" fmla="*/ 62492 h 111396"/>
                <a:gd name="connsiteX59" fmla="*/ 27532 w 36123"/>
                <a:gd name="connsiteY59" fmla="*/ 62042 h 111396"/>
                <a:gd name="connsiteX60" fmla="*/ 27889 w 36123"/>
                <a:gd name="connsiteY60" fmla="*/ 59386 h 111396"/>
                <a:gd name="connsiteX61" fmla="*/ 27862 w 36123"/>
                <a:gd name="connsiteY61" fmla="*/ 59373 h 111396"/>
                <a:gd name="connsiteX62" fmla="*/ 28219 w 36123"/>
                <a:gd name="connsiteY62" fmla="*/ 55050 h 111396"/>
                <a:gd name="connsiteX63" fmla="*/ 27215 w 36123"/>
                <a:gd name="connsiteY63" fmla="*/ 54945 h 111396"/>
                <a:gd name="connsiteX64" fmla="*/ 24188 w 36123"/>
                <a:gd name="connsiteY64" fmla="*/ 56636 h 111396"/>
                <a:gd name="connsiteX65" fmla="*/ 20117 w 36123"/>
                <a:gd name="connsiteY65" fmla="*/ 58223 h 111396"/>
                <a:gd name="connsiteX66" fmla="*/ 15530 w 36123"/>
                <a:gd name="connsiteY66" fmla="*/ 58646 h 111396"/>
                <a:gd name="connsiteX67" fmla="*/ 14843 w 36123"/>
                <a:gd name="connsiteY67" fmla="*/ 58170 h 111396"/>
                <a:gd name="connsiteX68" fmla="*/ 14605 w 36123"/>
                <a:gd name="connsiteY68" fmla="*/ 57364 h 111396"/>
                <a:gd name="connsiteX69" fmla="*/ 15676 w 36123"/>
                <a:gd name="connsiteY69" fmla="*/ 53438 h 111396"/>
                <a:gd name="connsiteX70" fmla="*/ 16059 w 36123"/>
                <a:gd name="connsiteY70" fmla="*/ 51588 h 111396"/>
                <a:gd name="connsiteX71" fmla="*/ 17910 w 36123"/>
                <a:gd name="connsiteY71" fmla="*/ 49592 h 111396"/>
                <a:gd name="connsiteX72" fmla="*/ 20619 w 36123"/>
                <a:gd name="connsiteY72" fmla="*/ 47873 h 111396"/>
                <a:gd name="connsiteX73" fmla="*/ 21782 w 36123"/>
                <a:gd name="connsiteY73" fmla="*/ 47437 h 111396"/>
                <a:gd name="connsiteX74" fmla="*/ 21597 w 36123"/>
                <a:gd name="connsiteY74" fmla="*/ 46697 h 111396"/>
                <a:gd name="connsiteX75" fmla="*/ 19826 w 36123"/>
                <a:gd name="connsiteY75" fmla="*/ 45547 h 111396"/>
                <a:gd name="connsiteX76" fmla="*/ 18028 w 36123"/>
                <a:gd name="connsiteY76" fmla="*/ 44952 h 111396"/>
                <a:gd name="connsiteX77" fmla="*/ 16389 w 36123"/>
                <a:gd name="connsiteY77" fmla="*/ 45547 h 111396"/>
                <a:gd name="connsiteX78" fmla="*/ 15861 w 36123"/>
                <a:gd name="connsiteY78" fmla="*/ 45362 h 111396"/>
                <a:gd name="connsiteX79" fmla="*/ 15650 w 36123"/>
                <a:gd name="connsiteY79" fmla="*/ 44860 h 111396"/>
                <a:gd name="connsiteX80" fmla="*/ 16178 w 36123"/>
                <a:gd name="connsiteY80" fmla="*/ 44159 h 111396"/>
                <a:gd name="connsiteX81" fmla="*/ 16363 w 36123"/>
                <a:gd name="connsiteY81" fmla="*/ 42838 h 111396"/>
                <a:gd name="connsiteX82" fmla="*/ 15940 w 36123"/>
                <a:gd name="connsiteY82" fmla="*/ 40630 h 111396"/>
                <a:gd name="connsiteX83" fmla="*/ 15570 w 36123"/>
                <a:gd name="connsiteY83" fmla="*/ 37947 h 111396"/>
                <a:gd name="connsiteX84" fmla="*/ 15054 w 36123"/>
                <a:gd name="connsiteY84" fmla="*/ 35859 h 111396"/>
                <a:gd name="connsiteX85" fmla="*/ 15848 w 36123"/>
                <a:gd name="connsiteY85" fmla="*/ 32475 h 111396"/>
                <a:gd name="connsiteX86" fmla="*/ 15980 w 36123"/>
                <a:gd name="connsiteY86" fmla="*/ 30876 h 111396"/>
                <a:gd name="connsiteX87" fmla="*/ 17024 w 36123"/>
                <a:gd name="connsiteY87" fmla="*/ 27426 h 111396"/>
                <a:gd name="connsiteX88" fmla="*/ 19919 w 36123"/>
                <a:gd name="connsiteY88" fmla="*/ 25338 h 111396"/>
                <a:gd name="connsiteX89" fmla="*/ 22589 w 36123"/>
                <a:gd name="connsiteY89" fmla="*/ 25946 h 111396"/>
                <a:gd name="connsiteX90" fmla="*/ 23989 w 36123"/>
                <a:gd name="connsiteY90" fmla="*/ 26104 h 111396"/>
                <a:gd name="connsiteX91" fmla="*/ 24597 w 36123"/>
                <a:gd name="connsiteY91" fmla="*/ 26501 h 111396"/>
                <a:gd name="connsiteX92" fmla="*/ 25073 w 36123"/>
                <a:gd name="connsiteY92" fmla="*/ 27704 h 111396"/>
                <a:gd name="connsiteX93" fmla="*/ 27122 w 36123"/>
                <a:gd name="connsiteY93" fmla="*/ 29078 h 111396"/>
                <a:gd name="connsiteX94" fmla="*/ 28721 w 36123"/>
                <a:gd name="connsiteY94" fmla="*/ 29250 h 111396"/>
                <a:gd name="connsiteX95" fmla="*/ 28668 w 36123"/>
                <a:gd name="connsiteY95" fmla="*/ 22932 h 111396"/>
                <a:gd name="connsiteX96" fmla="*/ 28708 w 36123"/>
                <a:gd name="connsiteY96" fmla="*/ 22337 h 111396"/>
                <a:gd name="connsiteX97" fmla="*/ 29171 w 36123"/>
                <a:gd name="connsiteY97" fmla="*/ 21571 h 111396"/>
                <a:gd name="connsiteX98" fmla="*/ 29528 w 36123"/>
                <a:gd name="connsiteY98" fmla="*/ 21174 h 111396"/>
                <a:gd name="connsiteX99" fmla="*/ 32356 w 36123"/>
                <a:gd name="connsiteY99" fmla="*/ 19853 h 111396"/>
                <a:gd name="connsiteX100" fmla="*/ 33599 w 36123"/>
                <a:gd name="connsiteY100" fmla="*/ 19681 h 111396"/>
                <a:gd name="connsiteX101" fmla="*/ 33836 w 36123"/>
                <a:gd name="connsiteY101" fmla="*/ 18346 h 111396"/>
                <a:gd name="connsiteX102" fmla="*/ 34973 w 36123"/>
                <a:gd name="connsiteY102" fmla="*/ 16086 h 111396"/>
                <a:gd name="connsiteX103" fmla="*/ 36123 w 36123"/>
                <a:gd name="connsiteY103" fmla="*/ 13627 h 11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6123" h="111396">
                  <a:moveTo>
                    <a:pt x="35277" y="12253"/>
                  </a:moveTo>
                  <a:lnTo>
                    <a:pt x="34933" y="11089"/>
                  </a:lnTo>
                  <a:lnTo>
                    <a:pt x="34735" y="9702"/>
                  </a:lnTo>
                  <a:lnTo>
                    <a:pt x="35555" y="8367"/>
                  </a:lnTo>
                  <a:lnTo>
                    <a:pt x="35000" y="6767"/>
                  </a:lnTo>
                  <a:lnTo>
                    <a:pt x="34167" y="5155"/>
                  </a:lnTo>
                  <a:lnTo>
                    <a:pt x="33585" y="4335"/>
                  </a:lnTo>
                  <a:lnTo>
                    <a:pt x="33467" y="2868"/>
                  </a:lnTo>
                  <a:lnTo>
                    <a:pt x="33731" y="1731"/>
                  </a:lnTo>
                  <a:lnTo>
                    <a:pt x="34008" y="0"/>
                  </a:lnTo>
                  <a:lnTo>
                    <a:pt x="33361" y="449"/>
                  </a:lnTo>
                  <a:lnTo>
                    <a:pt x="32211" y="1758"/>
                  </a:lnTo>
                  <a:lnTo>
                    <a:pt x="31034" y="2802"/>
                  </a:lnTo>
                  <a:lnTo>
                    <a:pt x="28629" y="4428"/>
                  </a:lnTo>
                  <a:lnTo>
                    <a:pt x="28127" y="5406"/>
                  </a:lnTo>
                  <a:lnTo>
                    <a:pt x="27492" y="4533"/>
                  </a:lnTo>
                  <a:lnTo>
                    <a:pt x="26435" y="5128"/>
                  </a:lnTo>
                  <a:lnTo>
                    <a:pt x="25787" y="8829"/>
                  </a:lnTo>
                  <a:lnTo>
                    <a:pt x="23937" y="10072"/>
                  </a:lnTo>
                  <a:lnTo>
                    <a:pt x="21505" y="9953"/>
                  </a:lnTo>
                  <a:lnTo>
                    <a:pt x="19443" y="9609"/>
                  </a:lnTo>
                  <a:lnTo>
                    <a:pt x="16746" y="9847"/>
                  </a:lnTo>
                  <a:lnTo>
                    <a:pt x="16244" y="13125"/>
                  </a:lnTo>
                  <a:lnTo>
                    <a:pt x="14856" y="17103"/>
                  </a:lnTo>
                  <a:lnTo>
                    <a:pt x="13310" y="23091"/>
                  </a:lnTo>
                  <a:lnTo>
                    <a:pt x="11367" y="34867"/>
                  </a:lnTo>
                  <a:lnTo>
                    <a:pt x="8988" y="43327"/>
                  </a:lnTo>
                  <a:lnTo>
                    <a:pt x="4943" y="51865"/>
                  </a:lnTo>
                  <a:lnTo>
                    <a:pt x="4811" y="52077"/>
                  </a:lnTo>
                  <a:lnTo>
                    <a:pt x="6001" y="53292"/>
                  </a:lnTo>
                  <a:lnTo>
                    <a:pt x="6067" y="53742"/>
                  </a:lnTo>
                  <a:lnTo>
                    <a:pt x="2207" y="58328"/>
                  </a:lnTo>
                  <a:lnTo>
                    <a:pt x="2287" y="60285"/>
                  </a:lnTo>
                  <a:lnTo>
                    <a:pt x="0" y="62664"/>
                  </a:lnTo>
                  <a:lnTo>
                    <a:pt x="2379" y="68664"/>
                  </a:lnTo>
                  <a:lnTo>
                    <a:pt x="4428" y="73370"/>
                  </a:lnTo>
                  <a:lnTo>
                    <a:pt x="6979" y="79886"/>
                  </a:lnTo>
                  <a:lnTo>
                    <a:pt x="7811" y="82384"/>
                  </a:lnTo>
                  <a:lnTo>
                    <a:pt x="8208" y="84115"/>
                  </a:lnTo>
                  <a:lnTo>
                    <a:pt x="11763" y="91279"/>
                  </a:lnTo>
                  <a:lnTo>
                    <a:pt x="13971" y="97174"/>
                  </a:lnTo>
                  <a:lnTo>
                    <a:pt x="15623" y="101959"/>
                  </a:lnTo>
                  <a:lnTo>
                    <a:pt x="17949" y="108951"/>
                  </a:lnTo>
                  <a:lnTo>
                    <a:pt x="18941" y="111396"/>
                  </a:lnTo>
                  <a:lnTo>
                    <a:pt x="20460" y="109202"/>
                  </a:lnTo>
                  <a:lnTo>
                    <a:pt x="21254" y="102660"/>
                  </a:lnTo>
                  <a:lnTo>
                    <a:pt x="21756" y="99567"/>
                  </a:lnTo>
                  <a:lnTo>
                    <a:pt x="21967" y="97293"/>
                  </a:lnTo>
                  <a:lnTo>
                    <a:pt x="23421" y="92680"/>
                  </a:lnTo>
                  <a:lnTo>
                    <a:pt x="23104" y="91160"/>
                  </a:lnTo>
                  <a:lnTo>
                    <a:pt x="23130" y="85847"/>
                  </a:lnTo>
                  <a:lnTo>
                    <a:pt x="22879" y="84816"/>
                  </a:lnTo>
                  <a:lnTo>
                    <a:pt x="23487" y="81921"/>
                  </a:lnTo>
                  <a:lnTo>
                    <a:pt x="24690" y="77718"/>
                  </a:lnTo>
                  <a:lnTo>
                    <a:pt x="25906" y="74083"/>
                  </a:lnTo>
                  <a:lnTo>
                    <a:pt x="26329" y="72458"/>
                  </a:lnTo>
                  <a:lnTo>
                    <a:pt x="27598" y="69021"/>
                  </a:lnTo>
                  <a:lnTo>
                    <a:pt x="28642" y="64805"/>
                  </a:lnTo>
                  <a:lnTo>
                    <a:pt x="27770" y="62492"/>
                  </a:lnTo>
                  <a:lnTo>
                    <a:pt x="27532" y="62042"/>
                  </a:lnTo>
                  <a:lnTo>
                    <a:pt x="27889" y="59386"/>
                  </a:lnTo>
                  <a:lnTo>
                    <a:pt x="27862" y="59373"/>
                  </a:lnTo>
                  <a:lnTo>
                    <a:pt x="28219" y="55050"/>
                  </a:lnTo>
                  <a:lnTo>
                    <a:pt x="27215" y="54945"/>
                  </a:lnTo>
                  <a:lnTo>
                    <a:pt x="24188" y="56636"/>
                  </a:lnTo>
                  <a:lnTo>
                    <a:pt x="20117" y="58223"/>
                  </a:lnTo>
                  <a:lnTo>
                    <a:pt x="15530" y="58646"/>
                  </a:lnTo>
                  <a:lnTo>
                    <a:pt x="14843" y="58170"/>
                  </a:lnTo>
                  <a:lnTo>
                    <a:pt x="14605" y="57364"/>
                  </a:lnTo>
                  <a:lnTo>
                    <a:pt x="15676" y="53438"/>
                  </a:lnTo>
                  <a:lnTo>
                    <a:pt x="16059" y="51588"/>
                  </a:lnTo>
                  <a:lnTo>
                    <a:pt x="17910" y="49592"/>
                  </a:lnTo>
                  <a:lnTo>
                    <a:pt x="20619" y="47873"/>
                  </a:lnTo>
                  <a:lnTo>
                    <a:pt x="21782" y="47437"/>
                  </a:lnTo>
                  <a:lnTo>
                    <a:pt x="21597" y="46697"/>
                  </a:lnTo>
                  <a:lnTo>
                    <a:pt x="19826" y="45547"/>
                  </a:lnTo>
                  <a:lnTo>
                    <a:pt x="18028" y="44952"/>
                  </a:lnTo>
                  <a:lnTo>
                    <a:pt x="16389" y="45547"/>
                  </a:lnTo>
                  <a:lnTo>
                    <a:pt x="15861" y="45362"/>
                  </a:lnTo>
                  <a:lnTo>
                    <a:pt x="15650" y="44860"/>
                  </a:lnTo>
                  <a:lnTo>
                    <a:pt x="16178" y="44159"/>
                  </a:lnTo>
                  <a:lnTo>
                    <a:pt x="16363" y="42838"/>
                  </a:lnTo>
                  <a:lnTo>
                    <a:pt x="15940" y="40630"/>
                  </a:lnTo>
                  <a:lnTo>
                    <a:pt x="15570" y="37947"/>
                  </a:lnTo>
                  <a:lnTo>
                    <a:pt x="15054" y="35859"/>
                  </a:lnTo>
                  <a:lnTo>
                    <a:pt x="15848" y="32475"/>
                  </a:lnTo>
                  <a:lnTo>
                    <a:pt x="15980" y="30876"/>
                  </a:lnTo>
                  <a:lnTo>
                    <a:pt x="17024" y="27426"/>
                  </a:lnTo>
                  <a:lnTo>
                    <a:pt x="19919" y="25338"/>
                  </a:lnTo>
                  <a:lnTo>
                    <a:pt x="22589" y="25946"/>
                  </a:lnTo>
                  <a:lnTo>
                    <a:pt x="23989" y="26104"/>
                  </a:lnTo>
                  <a:lnTo>
                    <a:pt x="24597" y="26501"/>
                  </a:lnTo>
                  <a:lnTo>
                    <a:pt x="25073" y="27704"/>
                  </a:lnTo>
                  <a:lnTo>
                    <a:pt x="27122" y="29078"/>
                  </a:lnTo>
                  <a:lnTo>
                    <a:pt x="28721" y="29250"/>
                  </a:lnTo>
                  <a:lnTo>
                    <a:pt x="28668" y="22932"/>
                  </a:lnTo>
                  <a:lnTo>
                    <a:pt x="28708" y="22337"/>
                  </a:lnTo>
                  <a:lnTo>
                    <a:pt x="29171" y="21571"/>
                  </a:lnTo>
                  <a:lnTo>
                    <a:pt x="29528" y="21174"/>
                  </a:lnTo>
                  <a:lnTo>
                    <a:pt x="32356" y="19853"/>
                  </a:lnTo>
                  <a:lnTo>
                    <a:pt x="33599" y="19681"/>
                  </a:lnTo>
                  <a:lnTo>
                    <a:pt x="33836" y="18346"/>
                  </a:lnTo>
                  <a:lnTo>
                    <a:pt x="34973" y="16086"/>
                  </a:lnTo>
                  <a:lnTo>
                    <a:pt x="36123" y="1362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4" name="Volný tvar: obrazec 151">
              <a:extLst>
                <a:ext uri="{FF2B5EF4-FFF2-40B4-BE49-F238E27FC236}">
                  <a16:creationId xmlns:a16="http://schemas.microsoft.com/office/drawing/2014/main" id="{CFC0B0BA-5307-D0C9-4903-5C4863094DF8}"/>
                </a:ext>
              </a:extLst>
            </p:cNvPr>
            <p:cNvSpPr/>
            <p:nvPr/>
          </p:nvSpPr>
          <p:spPr>
            <a:xfrm>
              <a:off x="3202061" y="3265901"/>
              <a:ext cx="10540" cy="9907"/>
            </a:xfrm>
            <a:custGeom>
              <a:avLst/>
              <a:gdLst>
                <a:gd name="connsiteX0" fmla="*/ 9424 w 9913"/>
                <a:gd name="connsiteY0" fmla="*/ 383 h 9318"/>
                <a:gd name="connsiteX1" fmla="*/ 9067 w 9913"/>
                <a:gd name="connsiteY1" fmla="*/ 106 h 9318"/>
                <a:gd name="connsiteX2" fmla="*/ 8459 w 9913"/>
                <a:gd name="connsiteY2" fmla="*/ 0 h 9318"/>
                <a:gd name="connsiteX3" fmla="*/ 6622 w 9913"/>
                <a:gd name="connsiteY3" fmla="*/ 806 h 9318"/>
                <a:gd name="connsiteX4" fmla="*/ 4098 w 9913"/>
                <a:gd name="connsiteY4" fmla="*/ 3754 h 9318"/>
                <a:gd name="connsiteX5" fmla="*/ 2234 w 9913"/>
                <a:gd name="connsiteY5" fmla="*/ 4877 h 9318"/>
                <a:gd name="connsiteX6" fmla="*/ 965 w 9913"/>
                <a:gd name="connsiteY6" fmla="*/ 7719 h 9318"/>
                <a:gd name="connsiteX7" fmla="*/ 0 w 9913"/>
                <a:gd name="connsiteY7" fmla="*/ 8935 h 9318"/>
                <a:gd name="connsiteX8" fmla="*/ 410 w 9913"/>
                <a:gd name="connsiteY8" fmla="*/ 9041 h 9318"/>
                <a:gd name="connsiteX9" fmla="*/ 1904 w 9913"/>
                <a:gd name="connsiteY9" fmla="*/ 8710 h 9318"/>
                <a:gd name="connsiteX10" fmla="*/ 3556 w 9913"/>
                <a:gd name="connsiteY10" fmla="*/ 9318 h 9318"/>
                <a:gd name="connsiteX11" fmla="*/ 8142 w 9913"/>
                <a:gd name="connsiteY11" fmla="*/ 5935 h 9318"/>
                <a:gd name="connsiteX12" fmla="*/ 8657 w 9913"/>
                <a:gd name="connsiteY12" fmla="*/ 4864 h 9318"/>
                <a:gd name="connsiteX13" fmla="*/ 9913 w 9913"/>
                <a:gd name="connsiteY13" fmla="*/ 3688 h 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3" h="9318">
                  <a:moveTo>
                    <a:pt x="9424" y="383"/>
                  </a:moveTo>
                  <a:lnTo>
                    <a:pt x="9067" y="106"/>
                  </a:lnTo>
                  <a:lnTo>
                    <a:pt x="8459" y="0"/>
                  </a:lnTo>
                  <a:lnTo>
                    <a:pt x="6622" y="806"/>
                  </a:lnTo>
                  <a:lnTo>
                    <a:pt x="4098" y="3754"/>
                  </a:lnTo>
                  <a:lnTo>
                    <a:pt x="2234" y="4877"/>
                  </a:lnTo>
                  <a:lnTo>
                    <a:pt x="965" y="7719"/>
                  </a:lnTo>
                  <a:lnTo>
                    <a:pt x="0" y="8935"/>
                  </a:lnTo>
                  <a:lnTo>
                    <a:pt x="410" y="9041"/>
                  </a:lnTo>
                  <a:lnTo>
                    <a:pt x="1904" y="8710"/>
                  </a:lnTo>
                  <a:lnTo>
                    <a:pt x="3556" y="9318"/>
                  </a:lnTo>
                  <a:lnTo>
                    <a:pt x="8142" y="5935"/>
                  </a:lnTo>
                  <a:lnTo>
                    <a:pt x="8657" y="4864"/>
                  </a:lnTo>
                  <a:lnTo>
                    <a:pt x="9913" y="368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5" name="Volný tvar: obrazec 152">
              <a:extLst>
                <a:ext uri="{FF2B5EF4-FFF2-40B4-BE49-F238E27FC236}">
                  <a16:creationId xmlns:a16="http://schemas.microsoft.com/office/drawing/2014/main" id="{069173E8-A0F6-5685-62F9-3957298428BE}"/>
                </a:ext>
              </a:extLst>
            </p:cNvPr>
            <p:cNvSpPr/>
            <p:nvPr/>
          </p:nvSpPr>
          <p:spPr>
            <a:xfrm>
              <a:off x="3068764" y="3238693"/>
              <a:ext cx="102478" cy="111247"/>
            </a:xfrm>
            <a:custGeom>
              <a:avLst/>
              <a:gdLst>
                <a:gd name="connsiteX0" fmla="*/ 14737 w 96381"/>
                <a:gd name="connsiteY0" fmla="*/ 38608 h 104628"/>
                <a:gd name="connsiteX1" fmla="*/ 16165 w 96381"/>
                <a:gd name="connsiteY1" fmla="*/ 39573 h 104628"/>
                <a:gd name="connsiteX2" fmla="*/ 16350 w 96381"/>
                <a:gd name="connsiteY2" fmla="*/ 38806 h 104628"/>
                <a:gd name="connsiteX3" fmla="*/ 16442 w 96381"/>
                <a:gd name="connsiteY3" fmla="*/ 36824 h 104628"/>
                <a:gd name="connsiteX4" fmla="*/ 15649 w 96381"/>
                <a:gd name="connsiteY4" fmla="*/ 36387 h 104628"/>
                <a:gd name="connsiteX5" fmla="*/ 12636 w 96381"/>
                <a:gd name="connsiteY5" fmla="*/ 36348 h 104628"/>
                <a:gd name="connsiteX6" fmla="*/ 11816 w 96381"/>
                <a:gd name="connsiteY6" fmla="*/ 36031 h 104628"/>
                <a:gd name="connsiteX7" fmla="*/ 9900 w 96381"/>
                <a:gd name="connsiteY7" fmla="*/ 37075 h 104628"/>
                <a:gd name="connsiteX8" fmla="*/ 14103 w 96381"/>
                <a:gd name="connsiteY8" fmla="*/ 37551 h 104628"/>
                <a:gd name="connsiteX9" fmla="*/ 14737 w 96381"/>
                <a:gd name="connsiteY9" fmla="*/ 38608 h 104628"/>
                <a:gd name="connsiteX10" fmla="*/ 94782 w 96381"/>
                <a:gd name="connsiteY10" fmla="*/ 55235 h 104628"/>
                <a:gd name="connsiteX11" fmla="*/ 94610 w 96381"/>
                <a:gd name="connsiteY11" fmla="*/ 53478 h 104628"/>
                <a:gd name="connsiteX12" fmla="*/ 95152 w 96381"/>
                <a:gd name="connsiteY12" fmla="*/ 52817 h 104628"/>
                <a:gd name="connsiteX13" fmla="*/ 95152 w 96381"/>
                <a:gd name="connsiteY13" fmla="*/ 50953 h 104628"/>
                <a:gd name="connsiteX14" fmla="*/ 95429 w 96381"/>
                <a:gd name="connsiteY14" fmla="*/ 49909 h 104628"/>
                <a:gd name="connsiteX15" fmla="*/ 95429 w 96381"/>
                <a:gd name="connsiteY15" fmla="*/ 47794 h 104628"/>
                <a:gd name="connsiteX16" fmla="*/ 94491 w 96381"/>
                <a:gd name="connsiteY16" fmla="*/ 46102 h 104628"/>
                <a:gd name="connsiteX17" fmla="*/ 94081 w 96381"/>
                <a:gd name="connsiteY17" fmla="*/ 43287 h 104628"/>
                <a:gd name="connsiteX18" fmla="*/ 93487 w 96381"/>
                <a:gd name="connsiteY18" fmla="*/ 40749 h 104628"/>
                <a:gd name="connsiteX19" fmla="*/ 92522 w 96381"/>
                <a:gd name="connsiteY19" fmla="*/ 39626 h 104628"/>
                <a:gd name="connsiteX20" fmla="*/ 92152 w 96381"/>
                <a:gd name="connsiteY20" fmla="*/ 38040 h 104628"/>
                <a:gd name="connsiteX21" fmla="*/ 92337 w 96381"/>
                <a:gd name="connsiteY21" fmla="*/ 36810 h 104628"/>
                <a:gd name="connsiteX22" fmla="*/ 93196 w 96381"/>
                <a:gd name="connsiteY22" fmla="*/ 36176 h 104628"/>
                <a:gd name="connsiteX23" fmla="*/ 94795 w 96381"/>
                <a:gd name="connsiteY23" fmla="*/ 36374 h 104628"/>
                <a:gd name="connsiteX24" fmla="*/ 96381 w 96381"/>
                <a:gd name="connsiteY24" fmla="*/ 36004 h 104628"/>
                <a:gd name="connsiteX25" fmla="*/ 96090 w 96381"/>
                <a:gd name="connsiteY25" fmla="*/ 35026 h 104628"/>
                <a:gd name="connsiteX26" fmla="*/ 95310 w 96381"/>
                <a:gd name="connsiteY26" fmla="*/ 34088 h 104628"/>
                <a:gd name="connsiteX27" fmla="*/ 93526 w 96381"/>
                <a:gd name="connsiteY27" fmla="*/ 33929 h 104628"/>
                <a:gd name="connsiteX28" fmla="*/ 92218 w 96381"/>
                <a:gd name="connsiteY28" fmla="*/ 34405 h 104628"/>
                <a:gd name="connsiteX29" fmla="*/ 91345 w 96381"/>
                <a:gd name="connsiteY29" fmla="*/ 34841 h 104628"/>
                <a:gd name="connsiteX30" fmla="*/ 90566 w 96381"/>
                <a:gd name="connsiteY30" fmla="*/ 34762 h 104628"/>
                <a:gd name="connsiteX31" fmla="*/ 88279 w 96381"/>
                <a:gd name="connsiteY31" fmla="*/ 34934 h 104628"/>
                <a:gd name="connsiteX32" fmla="*/ 86151 w 96381"/>
                <a:gd name="connsiteY32" fmla="*/ 34894 h 104628"/>
                <a:gd name="connsiteX33" fmla="*/ 85926 w 96381"/>
                <a:gd name="connsiteY33" fmla="*/ 34193 h 104628"/>
                <a:gd name="connsiteX34" fmla="*/ 86521 w 96381"/>
                <a:gd name="connsiteY34" fmla="*/ 32092 h 104628"/>
                <a:gd name="connsiteX35" fmla="*/ 86111 w 96381"/>
                <a:gd name="connsiteY35" fmla="*/ 31523 h 104628"/>
                <a:gd name="connsiteX36" fmla="*/ 84102 w 96381"/>
                <a:gd name="connsiteY36" fmla="*/ 31233 h 104628"/>
                <a:gd name="connsiteX37" fmla="*/ 83402 w 96381"/>
                <a:gd name="connsiteY37" fmla="*/ 30730 h 104628"/>
                <a:gd name="connsiteX38" fmla="*/ 82397 w 96381"/>
                <a:gd name="connsiteY38" fmla="*/ 29276 h 104628"/>
                <a:gd name="connsiteX39" fmla="*/ 82252 w 96381"/>
                <a:gd name="connsiteY39" fmla="*/ 28602 h 104628"/>
                <a:gd name="connsiteX40" fmla="*/ 82186 w 96381"/>
                <a:gd name="connsiteY40" fmla="*/ 27664 h 104628"/>
                <a:gd name="connsiteX41" fmla="*/ 81088 w 96381"/>
                <a:gd name="connsiteY41" fmla="*/ 26461 h 104628"/>
                <a:gd name="connsiteX42" fmla="*/ 79688 w 96381"/>
                <a:gd name="connsiteY42" fmla="*/ 25589 h 104628"/>
                <a:gd name="connsiteX43" fmla="*/ 78815 w 96381"/>
                <a:gd name="connsiteY43" fmla="*/ 25549 h 104628"/>
                <a:gd name="connsiteX44" fmla="*/ 76899 w 96381"/>
                <a:gd name="connsiteY44" fmla="*/ 26963 h 104628"/>
                <a:gd name="connsiteX45" fmla="*/ 75286 w 96381"/>
                <a:gd name="connsiteY45" fmla="*/ 28391 h 104628"/>
                <a:gd name="connsiteX46" fmla="*/ 75722 w 96381"/>
                <a:gd name="connsiteY46" fmla="*/ 29105 h 104628"/>
                <a:gd name="connsiteX47" fmla="*/ 76079 w 96381"/>
                <a:gd name="connsiteY47" fmla="*/ 30056 h 104628"/>
                <a:gd name="connsiteX48" fmla="*/ 75207 w 96381"/>
                <a:gd name="connsiteY48" fmla="*/ 30730 h 104628"/>
                <a:gd name="connsiteX49" fmla="*/ 72643 w 96381"/>
                <a:gd name="connsiteY49" fmla="*/ 32290 h 104628"/>
                <a:gd name="connsiteX50" fmla="*/ 72193 w 96381"/>
                <a:gd name="connsiteY50" fmla="*/ 32898 h 104628"/>
                <a:gd name="connsiteX51" fmla="*/ 71506 w 96381"/>
                <a:gd name="connsiteY51" fmla="*/ 33228 h 104628"/>
                <a:gd name="connsiteX52" fmla="*/ 70422 w 96381"/>
                <a:gd name="connsiteY52" fmla="*/ 32792 h 104628"/>
                <a:gd name="connsiteX53" fmla="*/ 67580 w 96381"/>
                <a:gd name="connsiteY53" fmla="*/ 32898 h 104628"/>
                <a:gd name="connsiteX54" fmla="*/ 66312 w 96381"/>
                <a:gd name="connsiteY54" fmla="*/ 32621 h 104628"/>
                <a:gd name="connsiteX55" fmla="*/ 64937 w 96381"/>
                <a:gd name="connsiteY55" fmla="*/ 31471 h 104628"/>
                <a:gd name="connsiteX56" fmla="*/ 61329 w 96381"/>
                <a:gd name="connsiteY56" fmla="*/ 30704 h 104628"/>
                <a:gd name="connsiteX57" fmla="*/ 60932 w 96381"/>
                <a:gd name="connsiteY57" fmla="*/ 28867 h 104628"/>
                <a:gd name="connsiteX58" fmla="*/ 60258 w 96381"/>
                <a:gd name="connsiteY58" fmla="*/ 28523 h 104628"/>
                <a:gd name="connsiteX59" fmla="*/ 56451 w 96381"/>
                <a:gd name="connsiteY59" fmla="*/ 25377 h 104628"/>
                <a:gd name="connsiteX60" fmla="*/ 56028 w 96381"/>
                <a:gd name="connsiteY60" fmla="*/ 24333 h 104628"/>
                <a:gd name="connsiteX61" fmla="*/ 56650 w 96381"/>
                <a:gd name="connsiteY61" fmla="*/ 23712 h 104628"/>
                <a:gd name="connsiteX62" fmla="*/ 58328 w 96381"/>
                <a:gd name="connsiteY62" fmla="*/ 22760 h 104628"/>
                <a:gd name="connsiteX63" fmla="*/ 63761 w 96381"/>
                <a:gd name="connsiteY63" fmla="*/ 21187 h 104628"/>
                <a:gd name="connsiteX64" fmla="*/ 64659 w 96381"/>
                <a:gd name="connsiteY64" fmla="*/ 20553 h 104628"/>
                <a:gd name="connsiteX65" fmla="*/ 64897 w 96381"/>
                <a:gd name="connsiteY65" fmla="*/ 19998 h 104628"/>
                <a:gd name="connsiteX66" fmla="*/ 63443 w 96381"/>
                <a:gd name="connsiteY66" fmla="*/ 19363 h 104628"/>
                <a:gd name="connsiteX67" fmla="*/ 62148 w 96381"/>
                <a:gd name="connsiteY67" fmla="*/ 18663 h 104628"/>
                <a:gd name="connsiteX68" fmla="*/ 61725 w 96381"/>
                <a:gd name="connsiteY68" fmla="*/ 18200 h 104628"/>
                <a:gd name="connsiteX69" fmla="*/ 61738 w 96381"/>
                <a:gd name="connsiteY69" fmla="*/ 17804 h 104628"/>
                <a:gd name="connsiteX70" fmla="*/ 62584 w 96381"/>
                <a:gd name="connsiteY70" fmla="*/ 17288 h 104628"/>
                <a:gd name="connsiteX71" fmla="*/ 64170 w 96381"/>
                <a:gd name="connsiteY71" fmla="*/ 17249 h 104628"/>
                <a:gd name="connsiteX72" fmla="*/ 65386 w 96381"/>
                <a:gd name="connsiteY72" fmla="*/ 17487 h 104628"/>
                <a:gd name="connsiteX73" fmla="*/ 66431 w 96381"/>
                <a:gd name="connsiteY73" fmla="*/ 17011 h 104628"/>
                <a:gd name="connsiteX74" fmla="*/ 68228 w 96381"/>
                <a:gd name="connsiteY74" fmla="*/ 16535 h 104628"/>
                <a:gd name="connsiteX75" fmla="*/ 69470 w 96381"/>
                <a:gd name="connsiteY75" fmla="*/ 15940 h 104628"/>
                <a:gd name="connsiteX76" fmla="*/ 70660 w 96381"/>
                <a:gd name="connsiteY76" fmla="*/ 14407 h 104628"/>
                <a:gd name="connsiteX77" fmla="*/ 71889 w 96381"/>
                <a:gd name="connsiteY77" fmla="*/ 13032 h 104628"/>
                <a:gd name="connsiteX78" fmla="*/ 72088 w 96381"/>
                <a:gd name="connsiteY78" fmla="*/ 12279 h 104628"/>
                <a:gd name="connsiteX79" fmla="*/ 73330 w 96381"/>
                <a:gd name="connsiteY79" fmla="*/ 9662 h 104628"/>
                <a:gd name="connsiteX80" fmla="*/ 73925 w 96381"/>
                <a:gd name="connsiteY80" fmla="*/ 9014 h 104628"/>
                <a:gd name="connsiteX81" fmla="*/ 77427 w 96381"/>
                <a:gd name="connsiteY81" fmla="*/ 7296 h 104628"/>
                <a:gd name="connsiteX82" fmla="*/ 78524 w 96381"/>
                <a:gd name="connsiteY82" fmla="*/ 6093 h 104628"/>
                <a:gd name="connsiteX83" fmla="*/ 81075 w 96381"/>
                <a:gd name="connsiteY83" fmla="*/ 4996 h 104628"/>
                <a:gd name="connsiteX84" fmla="*/ 83230 w 96381"/>
                <a:gd name="connsiteY84" fmla="*/ 3410 h 104628"/>
                <a:gd name="connsiteX85" fmla="*/ 81274 w 96381"/>
                <a:gd name="connsiteY85" fmla="*/ 2617 h 104628"/>
                <a:gd name="connsiteX86" fmla="*/ 79423 w 96381"/>
                <a:gd name="connsiteY86" fmla="*/ 1612 h 104628"/>
                <a:gd name="connsiteX87" fmla="*/ 77679 w 96381"/>
                <a:gd name="connsiteY87" fmla="*/ 344 h 104628"/>
                <a:gd name="connsiteX88" fmla="*/ 76423 w 96381"/>
                <a:gd name="connsiteY88" fmla="*/ 0 h 104628"/>
                <a:gd name="connsiteX89" fmla="*/ 75220 w 96381"/>
                <a:gd name="connsiteY89" fmla="*/ 145 h 104628"/>
                <a:gd name="connsiteX90" fmla="*/ 76357 w 96381"/>
                <a:gd name="connsiteY90" fmla="*/ 1784 h 104628"/>
                <a:gd name="connsiteX91" fmla="*/ 73053 w 96381"/>
                <a:gd name="connsiteY91" fmla="*/ 2234 h 104628"/>
                <a:gd name="connsiteX92" fmla="*/ 71704 w 96381"/>
                <a:gd name="connsiteY92" fmla="*/ 3133 h 104628"/>
                <a:gd name="connsiteX93" fmla="*/ 71242 w 96381"/>
                <a:gd name="connsiteY93" fmla="*/ 4573 h 104628"/>
                <a:gd name="connsiteX94" fmla="*/ 71691 w 96381"/>
                <a:gd name="connsiteY94" fmla="*/ 5882 h 104628"/>
                <a:gd name="connsiteX95" fmla="*/ 71889 w 96381"/>
                <a:gd name="connsiteY95" fmla="*/ 7336 h 104628"/>
                <a:gd name="connsiteX96" fmla="*/ 71863 w 96381"/>
                <a:gd name="connsiteY96" fmla="*/ 8486 h 104628"/>
                <a:gd name="connsiteX97" fmla="*/ 69484 w 96381"/>
                <a:gd name="connsiteY97" fmla="*/ 9900 h 104628"/>
                <a:gd name="connsiteX98" fmla="*/ 67858 w 96381"/>
                <a:gd name="connsiteY98" fmla="*/ 10508 h 104628"/>
                <a:gd name="connsiteX99" fmla="*/ 69470 w 96381"/>
                <a:gd name="connsiteY99" fmla="*/ 9067 h 104628"/>
                <a:gd name="connsiteX100" fmla="*/ 68638 w 96381"/>
                <a:gd name="connsiteY100" fmla="*/ 8274 h 104628"/>
                <a:gd name="connsiteX101" fmla="*/ 69748 w 96381"/>
                <a:gd name="connsiteY101" fmla="*/ 7494 h 104628"/>
                <a:gd name="connsiteX102" fmla="*/ 70475 w 96381"/>
                <a:gd name="connsiteY102" fmla="*/ 6476 h 104628"/>
                <a:gd name="connsiteX103" fmla="*/ 70356 w 96381"/>
                <a:gd name="connsiteY103" fmla="*/ 5168 h 104628"/>
                <a:gd name="connsiteX104" fmla="*/ 69550 w 96381"/>
                <a:gd name="connsiteY104" fmla="*/ 4415 h 104628"/>
                <a:gd name="connsiteX105" fmla="*/ 69352 w 96381"/>
                <a:gd name="connsiteY105" fmla="*/ 3238 h 104628"/>
                <a:gd name="connsiteX106" fmla="*/ 68625 w 96381"/>
                <a:gd name="connsiteY106" fmla="*/ 2908 h 104628"/>
                <a:gd name="connsiteX107" fmla="*/ 66616 w 96381"/>
                <a:gd name="connsiteY107" fmla="*/ 3119 h 104628"/>
                <a:gd name="connsiteX108" fmla="*/ 66655 w 96381"/>
                <a:gd name="connsiteY108" fmla="*/ 4785 h 104628"/>
                <a:gd name="connsiteX109" fmla="*/ 65611 w 96381"/>
                <a:gd name="connsiteY109" fmla="*/ 4401 h 104628"/>
                <a:gd name="connsiteX110" fmla="*/ 62346 w 96381"/>
                <a:gd name="connsiteY110" fmla="*/ 4613 h 104628"/>
                <a:gd name="connsiteX111" fmla="*/ 61368 w 96381"/>
                <a:gd name="connsiteY111" fmla="*/ 4520 h 104628"/>
                <a:gd name="connsiteX112" fmla="*/ 58513 w 96381"/>
                <a:gd name="connsiteY112" fmla="*/ 5459 h 104628"/>
                <a:gd name="connsiteX113" fmla="*/ 55619 w 96381"/>
                <a:gd name="connsiteY113" fmla="*/ 5816 h 104628"/>
                <a:gd name="connsiteX114" fmla="*/ 54865 w 96381"/>
                <a:gd name="connsiteY114" fmla="*/ 6833 h 104628"/>
                <a:gd name="connsiteX115" fmla="*/ 54257 w 96381"/>
                <a:gd name="connsiteY115" fmla="*/ 8208 h 104628"/>
                <a:gd name="connsiteX116" fmla="*/ 52724 w 96381"/>
                <a:gd name="connsiteY116" fmla="*/ 9173 h 104628"/>
                <a:gd name="connsiteX117" fmla="*/ 52156 w 96381"/>
                <a:gd name="connsiteY117" fmla="*/ 10653 h 104628"/>
                <a:gd name="connsiteX118" fmla="*/ 52618 w 96381"/>
                <a:gd name="connsiteY118" fmla="*/ 12675 h 104628"/>
                <a:gd name="connsiteX119" fmla="*/ 50464 w 96381"/>
                <a:gd name="connsiteY119" fmla="*/ 14222 h 104628"/>
                <a:gd name="connsiteX120" fmla="*/ 49208 w 96381"/>
                <a:gd name="connsiteY120" fmla="*/ 14817 h 104628"/>
                <a:gd name="connsiteX121" fmla="*/ 48891 w 96381"/>
                <a:gd name="connsiteY121" fmla="*/ 15530 h 104628"/>
                <a:gd name="connsiteX122" fmla="*/ 46472 w 96381"/>
                <a:gd name="connsiteY122" fmla="*/ 16125 h 104628"/>
                <a:gd name="connsiteX123" fmla="*/ 45018 w 96381"/>
                <a:gd name="connsiteY123" fmla="*/ 16892 h 104628"/>
                <a:gd name="connsiteX124" fmla="*/ 43829 w 96381"/>
                <a:gd name="connsiteY124" fmla="*/ 18253 h 104628"/>
                <a:gd name="connsiteX125" fmla="*/ 50014 w 96381"/>
                <a:gd name="connsiteY125" fmla="*/ 20170 h 104628"/>
                <a:gd name="connsiteX126" fmla="*/ 56874 w 96381"/>
                <a:gd name="connsiteY126" fmla="*/ 19324 h 104628"/>
                <a:gd name="connsiteX127" fmla="*/ 55434 w 96381"/>
                <a:gd name="connsiteY127" fmla="*/ 20950 h 104628"/>
                <a:gd name="connsiteX128" fmla="*/ 54416 w 96381"/>
                <a:gd name="connsiteY128" fmla="*/ 22892 h 104628"/>
                <a:gd name="connsiteX129" fmla="*/ 53160 w 96381"/>
                <a:gd name="connsiteY129" fmla="*/ 23487 h 104628"/>
                <a:gd name="connsiteX130" fmla="*/ 50385 w 96381"/>
                <a:gd name="connsiteY130" fmla="*/ 24122 h 104628"/>
                <a:gd name="connsiteX131" fmla="*/ 49155 w 96381"/>
                <a:gd name="connsiteY131" fmla="*/ 24637 h 104628"/>
                <a:gd name="connsiteX132" fmla="*/ 47279 w 96381"/>
                <a:gd name="connsiteY132" fmla="*/ 25668 h 104628"/>
                <a:gd name="connsiteX133" fmla="*/ 45653 w 96381"/>
                <a:gd name="connsiteY133" fmla="*/ 27188 h 104628"/>
                <a:gd name="connsiteX134" fmla="*/ 46657 w 96381"/>
                <a:gd name="connsiteY134" fmla="*/ 28351 h 104628"/>
                <a:gd name="connsiteX135" fmla="*/ 46922 w 96381"/>
                <a:gd name="connsiteY135" fmla="*/ 30017 h 104628"/>
                <a:gd name="connsiteX136" fmla="*/ 45997 w 96381"/>
                <a:gd name="connsiteY136" fmla="*/ 30281 h 104628"/>
                <a:gd name="connsiteX137" fmla="*/ 42771 w 96381"/>
                <a:gd name="connsiteY137" fmla="*/ 29409 h 104628"/>
                <a:gd name="connsiteX138" fmla="*/ 37498 w 96381"/>
                <a:gd name="connsiteY138" fmla="*/ 28748 h 104628"/>
                <a:gd name="connsiteX139" fmla="*/ 36810 w 96381"/>
                <a:gd name="connsiteY139" fmla="*/ 28920 h 104628"/>
                <a:gd name="connsiteX140" fmla="*/ 35198 w 96381"/>
                <a:gd name="connsiteY140" fmla="*/ 30426 h 104628"/>
                <a:gd name="connsiteX141" fmla="*/ 34220 w 96381"/>
                <a:gd name="connsiteY141" fmla="*/ 30849 h 104628"/>
                <a:gd name="connsiteX142" fmla="*/ 30968 w 96381"/>
                <a:gd name="connsiteY142" fmla="*/ 28470 h 104628"/>
                <a:gd name="connsiteX143" fmla="*/ 25827 w 96381"/>
                <a:gd name="connsiteY143" fmla="*/ 28206 h 104628"/>
                <a:gd name="connsiteX144" fmla="*/ 22549 w 96381"/>
                <a:gd name="connsiteY144" fmla="*/ 28417 h 104628"/>
                <a:gd name="connsiteX145" fmla="*/ 20183 w 96381"/>
                <a:gd name="connsiteY145" fmla="*/ 29263 h 104628"/>
                <a:gd name="connsiteX146" fmla="*/ 17843 w 96381"/>
                <a:gd name="connsiteY146" fmla="*/ 29290 h 104628"/>
                <a:gd name="connsiteX147" fmla="*/ 16614 w 96381"/>
                <a:gd name="connsiteY147" fmla="*/ 29078 h 104628"/>
                <a:gd name="connsiteX148" fmla="*/ 15279 w 96381"/>
                <a:gd name="connsiteY148" fmla="*/ 29567 h 104628"/>
                <a:gd name="connsiteX149" fmla="*/ 14433 w 96381"/>
                <a:gd name="connsiteY149" fmla="*/ 30691 h 104628"/>
                <a:gd name="connsiteX150" fmla="*/ 14156 w 96381"/>
                <a:gd name="connsiteY150" fmla="*/ 32303 h 104628"/>
                <a:gd name="connsiteX151" fmla="*/ 16693 w 96381"/>
                <a:gd name="connsiteY151" fmla="*/ 31471 h 104628"/>
                <a:gd name="connsiteX152" fmla="*/ 17236 w 96381"/>
                <a:gd name="connsiteY152" fmla="*/ 32687 h 104628"/>
                <a:gd name="connsiteX153" fmla="*/ 17183 w 96381"/>
                <a:gd name="connsiteY153" fmla="*/ 34458 h 104628"/>
                <a:gd name="connsiteX154" fmla="*/ 18888 w 96381"/>
                <a:gd name="connsiteY154" fmla="*/ 33916 h 104628"/>
                <a:gd name="connsiteX155" fmla="*/ 18888 w 96381"/>
                <a:gd name="connsiteY155" fmla="*/ 35171 h 104628"/>
                <a:gd name="connsiteX156" fmla="*/ 18570 w 96381"/>
                <a:gd name="connsiteY156" fmla="*/ 36348 h 104628"/>
                <a:gd name="connsiteX157" fmla="*/ 17500 w 96381"/>
                <a:gd name="connsiteY157" fmla="*/ 38132 h 104628"/>
                <a:gd name="connsiteX158" fmla="*/ 16865 w 96381"/>
                <a:gd name="connsiteY158" fmla="*/ 40115 h 104628"/>
                <a:gd name="connsiteX159" fmla="*/ 20460 w 96381"/>
                <a:gd name="connsiteY159" fmla="*/ 39388 h 104628"/>
                <a:gd name="connsiteX160" fmla="*/ 23963 w 96381"/>
                <a:gd name="connsiteY160" fmla="*/ 39692 h 104628"/>
                <a:gd name="connsiteX161" fmla="*/ 23580 w 96381"/>
                <a:gd name="connsiteY161" fmla="*/ 40736 h 104628"/>
                <a:gd name="connsiteX162" fmla="*/ 23712 w 96381"/>
                <a:gd name="connsiteY162" fmla="*/ 41688 h 104628"/>
                <a:gd name="connsiteX163" fmla="*/ 20117 w 96381"/>
                <a:gd name="connsiteY163" fmla="*/ 42335 h 104628"/>
                <a:gd name="connsiteX164" fmla="*/ 16627 w 96381"/>
                <a:gd name="connsiteY164" fmla="*/ 43789 h 104628"/>
                <a:gd name="connsiteX165" fmla="*/ 16284 w 96381"/>
                <a:gd name="connsiteY165" fmla="*/ 44648 h 104628"/>
                <a:gd name="connsiteX166" fmla="*/ 16205 w 96381"/>
                <a:gd name="connsiteY166" fmla="*/ 45653 h 104628"/>
                <a:gd name="connsiteX167" fmla="*/ 17249 w 96381"/>
                <a:gd name="connsiteY167" fmla="*/ 46314 h 104628"/>
                <a:gd name="connsiteX168" fmla="*/ 19998 w 96381"/>
                <a:gd name="connsiteY168" fmla="*/ 47080 h 104628"/>
                <a:gd name="connsiteX169" fmla="*/ 16627 w 96381"/>
                <a:gd name="connsiteY169" fmla="*/ 47464 h 104628"/>
                <a:gd name="connsiteX170" fmla="*/ 13931 w 96381"/>
                <a:gd name="connsiteY170" fmla="*/ 48243 h 104628"/>
                <a:gd name="connsiteX171" fmla="*/ 12675 w 96381"/>
                <a:gd name="connsiteY171" fmla="*/ 48072 h 104628"/>
                <a:gd name="connsiteX172" fmla="*/ 11446 w 96381"/>
                <a:gd name="connsiteY172" fmla="*/ 48587 h 104628"/>
                <a:gd name="connsiteX173" fmla="*/ 11539 w 96381"/>
                <a:gd name="connsiteY173" fmla="*/ 49645 h 104628"/>
                <a:gd name="connsiteX174" fmla="*/ 12517 w 96381"/>
                <a:gd name="connsiteY174" fmla="*/ 50477 h 104628"/>
                <a:gd name="connsiteX175" fmla="*/ 11565 w 96381"/>
                <a:gd name="connsiteY175" fmla="*/ 51363 h 104628"/>
                <a:gd name="connsiteX176" fmla="*/ 11512 w 96381"/>
                <a:gd name="connsiteY176" fmla="*/ 52248 h 104628"/>
                <a:gd name="connsiteX177" fmla="*/ 13296 w 96381"/>
                <a:gd name="connsiteY177" fmla="*/ 52671 h 104628"/>
                <a:gd name="connsiteX178" fmla="*/ 15544 w 96381"/>
                <a:gd name="connsiteY178" fmla="*/ 52394 h 104628"/>
                <a:gd name="connsiteX179" fmla="*/ 17685 w 96381"/>
                <a:gd name="connsiteY179" fmla="*/ 52724 h 104628"/>
                <a:gd name="connsiteX180" fmla="*/ 15808 w 96381"/>
                <a:gd name="connsiteY180" fmla="*/ 54125 h 104628"/>
                <a:gd name="connsiteX181" fmla="*/ 16799 w 96381"/>
                <a:gd name="connsiteY181" fmla="*/ 54720 h 104628"/>
                <a:gd name="connsiteX182" fmla="*/ 17883 w 96381"/>
                <a:gd name="connsiteY182" fmla="*/ 54760 h 104628"/>
                <a:gd name="connsiteX183" fmla="*/ 19496 w 96381"/>
                <a:gd name="connsiteY183" fmla="*/ 54337 h 104628"/>
                <a:gd name="connsiteX184" fmla="*/ 21068 w 96381"/>
                <a:gd name="connsiteY184" fmla="*/ 54337 h 104628"/>
                <a:gd name="connsiteX185" fmla="*/ 21544 w 96381"/>
                <a:gd name="connsiteY185" fmla="*/ 54641 h 104628"/>
                <a:gd name="connsiteX186" fmla="*/ 21795 w 96381"/>
                <a:gd name="connsiteY186" fmla="*/ 56015 h 104628"/>
                <a:gd name="connsiteX187" fmla="*/ 22284 w 96381"/>
                <a:gd name="connsiteY187" fmla="*/ 56557 h 104628"/>
                <a:gd name="connsiteX188" fmla="*/ 23104 w 96381"/>
                <a:gd name="connsiteY188" fmla="*/ 56927 h 104628"/>
                <a:gd name="connsiteX189" fmla="*/ 24016 w 96381"/>
                <a:gd name="connsiteY189" fmla="*/ 57020 h 104628"/>
                <a:gd name="connsiteX190" fmla="*/ 31048 w 96381"/>
                <a:gd name="connsiteY190" fmla="*/ 56597 h 104628"/>
                <a:gd name="connsiteX191" fmla="*/ 33255 w 96381"/>
                <a:gd name="connsiteY191" fmla="*/ 56993 h 104628"/>
                <a:gd name="connsiteX192" fmla="*/ 35343 w 96381"/>
                <a:gd name="connsiteY192" fmla="*/ 57760 h 104628"/>
                <a:gd name="connsiteX193" fmla="*/ 33770 w 96381"/>
                <a:gd name="connsiteY193" fmla="*/ 58976 h 104628"/>
                <a:gd name="connsiteX194" fmla="*/ 33096 w 96381"/>
                <a:gd name="connsiteY194" fmla="*/ 59214 h 104628"/>
                <a:gd name="connsiteX195" fmla="*/ 32383 w 96381"/>
                <a:gd name="connsiteY195" fmla="*/ 59214 h 104628"/>
                <a:gd name="connsiteX196" fmla="*/ 30678 w 96381"/>
                <a:gd name="connsiteY196" fmla="*/ 59848 h 104628"/>
                <a:gd name="connsiteX197" fmla="*/ 28457 w 96381"/>
                <a:gd name="connsiteY197" fmla="*/ 59967 h 104628"/>
                <a:gd name="connsiteX198" fmla="*/ 27149 w 96381"/>
                <a:gd name="connsiteY198" fmla="*/ 60707 h 104628"/>
                <a:gd name="connsiteX199" fmla="*/ 23183 w 96381"/>
                <a:gd name="connsiteY199" fmla="*/ 64752 h 104628"/>
                <a:gd name="connsiteX200" fmla="*/ 24095 w 96381"/>
                <a:gd name="connsiteY200" fmla="*/ 65254 h 104628"/>
                <a:gd name="connsiteX201" fmla="*/ 24452 w 96381"/>
                <a:gd name="connsiteY201" fmla="*/ 66127 h 104628"/>
                <a:gd name="connsiteX202" fmla="*/ 22694 w 96381"/>
                <a:gd name="connsiteY202" fmla="*/ 68096 h 104628"/>
                <a:gd name="connsiteX203" fmla="*/ 21491 w 96381"/>
                <a:gd name="connsiteY203" fmla="*/ 69233 h 104628"/>
                <a:gd name="connsiteX204" fmla="*/ 16270 w 96381"/>
                <a:gd name="connsiteY204" fmla="*/ 72815 h 104628"/>
                <a:gd name="connsiteX205" fmla="*/ 12239 w 96381"/>
                <a:gd name="connsiteY205" fmla="*/ 74929 h 104628"/>
                <a:gd name="connsiteX206" fmla="*/ 15517 w 96381"/>
                <a:gd name="connsiteY206" fmla="*/ 74652 h 104628"/>
                <a:gd name="connsiteX207" fmla="*/ 18742 w 96381"/>
                <a:gd name="connsiteY207" fmla="*/ 73502 h 104628"/>
                <a:gd name="connsiteX208" fmla="*/ 19416 w 96381"/>
                <a:gd name="connsiteY208" fmla="*/ 72934 h 104628"/>
                <a:gd name="connsiteX209" fmla="*/ 20090 w 96381"/>
                <a:gd name="connsiteY209" fmla="*/ 72656 h 104628"/>
                <a:gd name="connsiteX210" fmla="*/ 22073 w 96381"/>
                <a:gd name="connsiteY210" fmla="*/ 73383 h 104628"/>
                <a:gd name="connsiteX211" fmla="*/ 23514 w 96381"/>
                <a:gd name="connsiteY211" fmla="*/ 73647 h 104628"/>
                <a:gd name="connsiteX212" fmla="*/ 28219 w 96381"/>
                <a:gd name="connsiteY212" fmla="*/ 73171 h 104628"/>
                <a:gd name="connsiteX213" fmla="*/ 29977 w 96381"/>
                <a:gd name="connsiteY213" fmla="*/ 72273 h 104628"/>
                <a:gd name="connsiteX214" fmla="*/ 32554 w 96381"/>
                <a:gd name="connsiteY214" fmla="*/ 69920 h 104628"/>
                <a:gd name="connsiteX215" fmla="*/ 33836 w 96381"/>
                <a:gd name="connsiteY215" fmla="*/ 71083 h 104628"/>
                <a:gd name="connsiteX216" fmla="*/ 36705 w 96381"/>
                <a:gd name="connsiteY216" fmla="*/ 71969 h 104628"/>
                <a:gd name="connsiteX217" fmla="*/ 30717 w 96381"/>
                <a:gd name="connsiteY217" fmla="*/ 73555 h 104628"/>
                <a:gd name="connsiteX218" fmla="*/ 24730 w 96381"/>
                <a:gd name="connsiteY218" fmla="*/ 74705 h 104628"/>
                <a:gd name="connsiteX219" fmla="*/ 19244 w 96381"/>
                <a:gd name="connsiteY219" fmla="*/ 75233 h 104628"/>
                <a:gd name="connsiteX220" fmla="*/ 18227 w 96381"/>
                <a:gd name="connsiteY220" fmla="*/ 75564 h 104628"/>
                <a:gd name="connsiteX221" fmla="*/ 15213 w 96381"/>
                <a:gd name="connsiteY221" fmla="*/ 77745 h 104628"/>
                <a:gd name="connsiteX222" fmla="*/ 13482 w 96381"/>
                <a:gd name="connsiteY222" fmla="*/ 78379 h 104628"/>
                <a:gd name="connsiteX223" fmla="*/ 11909 w 96381"/>
                <a:gd name="connsiteY223" fmla="*/ 79436 h 104628"/>
                <a:gd name="connsiteX224" fmla="*/ 12940 w 96381"/>
                <a:gd name="connsiteY224" fmla="*/ 80203 h 104628"/>
                <a:gd name="connsiteX225" fmla="*/ 12913 w 96381"/>
                <a:gd name="connsiteY225" fmla="*/ 82476 h 104628"/>
                <a:gd name="connsiteX226" fmla="*/ 14248 w 96381"/>
                <a:gd name="connsiteY226" fmla="*/ 83600 h 104628"/>
                <a:gd name="connsiteX227" fmla="*/ 10679 w 96381"/>
                <a:gd name="connsiteY227" fmla="*/ 83930 h 104628"/>
                <a:gd name="connsiteX228" fmla="*/ 9569 w 96381"/>
                <a:gd name="connsiteY228" fmla="*/ 83349 h 104628"/>
                <a:gd name="connsiteX229" fmla="*/ 8168 w 96381"/>
                <a:gd name="connsiteY229" fmla="*/ 82899 h 104628"/>
                <a:gd name="connsiteX230" fmla="*/ 6688 w 96381"/>
                <a:gd name="connsiteY230" fmla="*/ 82728 h 104628"/>
                <a:gd name="connsiteX231" fmla="*/ 4970 w 96381"/>
                <a:gd name="connsiteY231" fmla="*/ 83005 h 104628"/>
                <a:gd name="connsiteX232" fmla="*/ 1639 w 96381"/>
                <a:gd name="connsiteY232" fmla="*/ 84763 h 104628"/>
                <a:gd name="connsiteX233" fmla="*/ 952 w 96381"/>
                <a:gd name="connsiteY233" fmla="*/ 85781 h 104628"/>
                <a:gd name="connsiteX234" fmla="*/ 674 w 96381"/>
                <a:gd name="connsiteY234" fmla="*/ 86706 h 104628"/>
                <a:gd name="connsiteX235" fmla="*/ 3648 w 96381"/>
                <a:gd name="connsiteY235" fmla="*/ 86957 h 104628"/>
                <a:gd name="connsiteX236" fmla="*/ 9953 w 96381"/>
                <a:gd name="connsiteY236" fmla="*/ 86666 h 104628"/>
                <a:gd name="connsiteX237" fmla="*/ 10891 w 96381"/>
                <a:gd name="connsiteY237" fmla="*/ 87036 h 104628"/>
                <a:gd name="connsiteX238" fmla="*/ 9966 w 96381"/>
                <a:gd name="connsiteY238" fmla="*/ 88200 h 104628"/>
                <a:gd name="connsiteX239" fmla="*/ 7758 w 96381"/>
                <a:gd name="connsiteY239" fmla="*/ 89151 h 104628"/>
                <a:gd name="connsiteX240" fmla="*/ 5498 w 96381"/>
                <a:gd name="connsiteY240" fmla="*/ 89812 h 104628"/>
                <a:gd name="connsiteX241" fmla="*/ 3516 w 96381"/>
                <a:gd name="connsiteY241" fmla="*/ 91041 h 104628"/>
                <a:gd name="connsiteX242" fmla="*/ 0 w 96381"/>
                <a:gd name="connsiteY242" fmla="*/ 93910 h 104628"/>
                <a:gd name="connsiteX243" fmla="*/ 568 w 96381"/>
                <a:gd name="connsiteY243" fmla="*/ 95800 h 104628"/>
                <a:gd name="connsiteX244" fmla="*/ 2736 w 96381"/>
                <a:gd name="connsiteY244" fmla="*/ 95430 h 104628"/>
                <a:gd name="connsiteX245" fmla="*/ 3278 w 96381"/>
                <a:gd name="connsiteY245" fmla="*/ 96209 h 104628"/>
                <a:gd name="connsiteX246" fmla="*/ 5961 w 96381"/>
                <a:gd name="connsiteY246" fmla="*/ 96553 h 104628"/>
                <a:gd name="connsiteX247" fmla="*/ 16680 w 96381"/>
                <a:gd name="connsiteY247" fmla="*/ 93751 h 104628"/>
                <a:gd name="connsiteX248" fmla="*/ 13296 w 96381"/>
                <a:gd name="connsiteY248" fmla="*/ 95112 h 104628"/>
                <a:gd name="connsiteX249" fmla="*/ 12014 w 96381"/>
                <a:gd name="connsiteY249" fmla="*/ 96302 h 104628"/>
                <a:gd name="connsiteX250" fmla="*/ 10970 w 96381"/>
                <a:gd name="connsiteY250" fmla="*/ 96685 h 104628"/>
                <a:gd name="connsiteX251" fmla="*/ 9212 w 96381"/>
                <a:gd name="connsiteY251" fmla="*/ 97650 h 104628"/>
                <a:gd name="connsiteX252" fmla="*/ 5895 w 96381"/>
                <a:gd name="connsiteY252" fmla="*/ 99686 h 104628"/>
                <a:gd name="connsiteX253" fmla="*/ 4613 w 96381"/>
                <a:gd name="connsiteY253" fmla="*/ 101179 h 104628"/>
                <a:gd name="connsiteX254" fmla="*/ 7018 w 96381"/>
                <a:gd name="connsiteY254" fmla="*/ 100902 h 104628"/>
                <a:gd name="connsiteX255" fmla="*/ 9516 w 96381"/>
                <a:gd name="connsiteY255" fmla="*/ 99923 h 104628"/>
                <a:gd name="connsiteX256" fmla="*/ 16495 w 96381"/>
                <a:gd name="connsiteY256" fmla="*/ 98774 h 104628"/>
                <a:gd name="connsiteX257" fmla="*/ 17645 w 96381"/>
                <a:gd name="connsiteY257" fmla="*/ 98998 h 104628"/>
                <a:gd name="connsiteX258" fmla="*/ 17209 w 96381"/>
                <a:gd name="connsiteY258" fmla="*/ 99448 h 104628"/>
                <a:gd name="connsiteX259" fmla="*/ 13416 w 96381"/>
                <a:gd name="connsiteY259" fmla="*/ 101100 h 104628"/>
                <a:gd name="connsiteX260" fmla="*/ 10336 w 96381"/>
                <a:gd name="connsiteY260" fmla="*/ 104364 h 104628"/>
                <a:gd name="connsiteX261" fmla="*/ 12411 w 96381"/>
                <a:gd name="connsiteY261" fmla="*/ 104629 h 104628"/>
                <a:gd name="connsiteX262" fmla="*/ 16905 w 96381"/>
                <a:gd name="connsiteY262" fmla="*/ 103307 h 104628"/>
                <a:gd name="connsiteX263" fmla="*/ 18465 w 96381"/>
                <a:gd name="connsiteY263" fmla="*/ 103122 h 104628"/>
                <a:gd name="connsiteX264" fmla="*/ 19985 w 96381"/>
                <a:gd name="connsiteY264" fmla="*/ 103386 h 104628"/>
                <a:gd name="connsiteX265" fmla="*/ 21346 w 96381"/>
                <a:gd name="connsiteY265" fmla="*/ 103981 h 104628"/>
                <a:gd name="connsiteX266" fmla="*/ 21941 w 96381"/>
                <a:gd name="connsiteY266" fmla="*/ 103955 h 104628"/>
                <a:gd name="connsiteX267" fmla="*/ 32568 w 96381"/>
                <a:gd name="connsiteY267" fmla="*/ 101602 h 104628"/>
                <a:gd name="connsiteX268" fmla="*/ 34418 w 96381"/>
                <a:gd name="connsiteY268" fmla="*/ 100214 h 104628"/>
                <a:gd name="connsiteX269" fmla="*/ 37590 w 96381"/>
                <a:gd name="connsiteY269" fmla="*/ 99804 h 104628"/>
                <a:gd name="connsiteX270" fmla="*/ 40128 w 96381"/>
                <a:gd name="connsiteY270" fmla="*/ 98298 h 104628"/>
                <a:gd name="connsiteX271" fmla="*/ 41648 w 96381"/>
                <a:gd name="connsiteY271" fmla="*/ 98166 h 104628"/>
                <a:gd name="connsiteX272" fmla="*/ 42996 w 96381"/>
                <a:gd name="connsiteY272" fmla="*/ 97425 h 104628"/>
                <a:gd name="connsiteX273" fmla="*/ 43445 w 96381"/>
                <a:gd name="connsiteY273" fmla="*/ 95971 h 104628"/>
                <a:gd name="connsiteX274" fmla="*/ 43366 w 96381"/>
                <a:gd name="connsiteY274" fmla="*/ 94491 h 104628"/>
                <a:gd name="connsiteX275" fmla="*/ 42943 w 96381"/>
                <a:gd name="connsiteY275" fmla="*/ 93711 h 104628"/>
                <a:gd name="connsiteX276" fmla="*/ 42177 w 96381"/>
                <a:gd name="connsiteY276" fmla="*/ 93368 h 104628"/>
                <a:gd name="connsiteX277" fmla="*/ 44727 w 96381"/>
                <a:gd name="connsiteY277" fmla="*/ 93315 h 104628"/>
                <a:gd name="connsiteX278" fmla="*/ 45454 w 96381"/>
                <a:gd name="connsiteY278" fmla="*/ 93645 h 104628"/>
                <a:gd name="connsiteX279" fmla="*/ 46062 w 96381"/>
                <a:gd name="connsiteY279" fmla="*/ 94306 h 104628"/>
                <a:gd name="connsiteX280" fmla="*/ 47596 w 96381"/>
                <a:gd name="connsiteY280" fmla="*/ 95403 h 104628"/>
                <a:gd name="connsiteX281" fmla="*/ 49499 w 96381"/>
                <a:gd name="connsiteY281" fmla="*/ 95073 h 104628"/>
                <a:gd name="connsiteX282" fmla="*/ 51878 w 96381"/>
                <a:gd name="connsiteY282" fmla="*/ 93989 h 104628"/>
                <a:gd name="connsiteX283" fmla="*/ 53808 w 96381"/>
                <a:gd name="connsiteY283" fmla="*/ 92099 h 104628"/>
                <a:gd name="connsiteX284" fmla="*/ 54575 w 96381"/>
                <a:gd name="connsiteY284" fmla="*/ 91755 h 104628"/>
                <a:gd name="connsiteX285" fmla="*/ 58368 w 96381"/>
                <a:gd name="connsiteY285" fmla="*/ 90896 h 104628"/>
                <a:gd name="connsiteX286" fmla="*/ 59253 w 96381"/>
                <a:gd name="connsiteY286" fmla="*/ 90539 h 104628"/>
                <a:gd name="connsiteX287" fmla="*/ 60073 w 96381"/>
                <a:gd name="connsiteY287" fmla="*/ 89852 h 104628"/>
                <a:gd name="connsiteX288" fmla="*/ 60774 w 96381"/>
                <a:gd name="connsiteY288" fmla="*/ 88689 h 104628"/>
                <a:gd name="connsiteX289" fmla="*/ 61646 w 96381"/>
                <a:gd name="connsiteY289" fmla="*/ 87684 h 104628"/>
                <a:gd name="connsiteX290" fmla="*/ 63562 w 96381"/>
                <a:gd name="connsiteY290" fmla="*/ 87036 h 104628"/>
                <a:gd name="connsiteX291" fmla="*/ 68426 w 96381"/>
                <a:gd name="connsiteY291" fmla="*/ 86428 h 104628"/>
                <a:gd name="connsiteX292" fmla="*/ 71281 w 96381"/>
                <a:gd name="connsiteY292" fmla="*/ 86587 h 104628"/>
                <a:gd name="connsiteX293" fmla="*/ 73039 w 96381"/>
                <a:gd name="connsiteY293" fmla="*/ 85873 h 104628"/>
                <a:gd name="connsiteX294" fmla="*/ 74084 w 96381"/>
                <a:gd name="connsiteY294" fmla="*/ 83613 h 104628"/>
                <a:gd name="connsiteX295" fmla="*/ 74929 w 96381"/>
                <a:gd name="connsiteY295" fmla="*/ 85807 h 104628"/>
                <a:gd name="connsiteX296" fmla="*/ 75418 w 96381"/>
                <a:gd name="connsiteY296" fmla="*/ 86058 h 104628"/>
                <a:gd name="connsiteX297" fmla="*/ 76132 w 96381"/>
                <a:gd name="connsiteY297" fmla="*/ 85530 h 104628"/>
                <a:gd name="connsiteX298" fmla="*/ 77877 w 96381"/>
                <a:gd name="connsiteY298" fmla="*/ 84671 h 104628"/>
                <a:gd name="connsiteX299" fmla="*/ 79701 w 96381"/>
                <a:gd name="connsiteY299" fmla="*/ 84591 h 104628"/>
                <a:gd name="connsiteX300" fmla="*/ 82529 w 96381"/>
                <a:gd name="connsiteY300" fmla="*/ 85265 h 104628"/>
                <a:gd name="connsiteX301" fmla="*/ 85199 w 96381"/>
                <a:gd name="connsiteY301" fmla="*/ 84895 h 104628"/>
                <a:gd name="connsiteX302" fmla="*/ 87737 w 96381"/>
                <a:gd name="connsiteY302" fmla="*/ 83706 h 104628"/>
                <a:gd name="connsiteX303" fmla="*/ 85080 w 96381"/>
                <a:gd name="connsiteY303" fmla="*/ 81036 h 104628"/>
                <a:gd name="connsiteX304" fmla="*/ 86495 w 96381"/>
                <a:gd name="connsiteY304" fmla="*/ 80454 h 104628"/>
                <a:gd name="connsiteX305" fmla="*/ 87750 w 96381"/>
                <a:gd name="connsiteY305" fmla="*/ 79503 h 104628"/>
                <a:gd name="connsiteX306" fmla="*/ 90883 w 96381"/>
                <a:gd name="connsiteY306" fmla="*/ 75696 h 104628"/>
                <a:gd name="connsiteX307" fmla="*/ 91609 w 96381"/>
                <a:gd name="connsiteY307" fmla="*/ 72445 h 104628"/>
                <a:gd name="connsiteX308" fmla="*/ 92456 w 96381"/>
                <a:gd name="connsiteY308" fmla="*/ 70435 h 104628"/>
                <a:gd name="connsiteX309" fmla="*/ 93473 w 96381"/>
                <a:gd name="connsiteY309" fmla="*/ 68572 h 104628"/>
                <a:gd name="connsiteX310" fmla="*/ 94901 w 96381"/>
                <a:gd name="connsiteY310" fmla="*/ 66999 h 104628"/>
                <a:gd name="connsiteX311" fmla="*/ 96011 w 96381"/>
                <a:gd name="connsiteY311" fmla="*/ 65347 h 104628"/>
                <a:gd name="connsiteX312" fmla="*/ 96104 w 96381"/>
                <a:gd name="connsiteY312" fmla="*/ 60932 h 104628"/>
                <a:gd name="connsiteX313" fmla="*/ 95747 w 96381"/>
                <a:gd name="connsiteY313" fmla="*/ 58910 h 104628"/>
                <a:gd name="connsiteX314" fmla="*/ 94782 w 96381"/>
                <a:gd name="connsiteY314" fmla="*/ 55235 h 10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96381" h="104628">
                  <a:moveTo>
                    <a:pt x="14737" y="38608"/>
                  </a:moveTo>
                  <a:lnTo>
                    <a:pt x="16165" y="39573"/>
                  </a:lnTo>
                  <a:lnTo>
                    <a:pt x="16350" y="38806"/>
                  </a:lnTo>
                  <a:lnTo>
                    <a:pt x="16442" y="36824"/>
                  </a:lnTo>
                  <a:lnTo>
                    <a:pt x="15649" y="36387"/>
                  </a:lnTo>
                  <a:lnTo>
                    <a:pt x="12636" y="36348"/>
                  </a:lnTo>
                  <a:lnTo>
                    <a:pt x="11816" y="36031"/>
                  </a:lnTo>
                  <a:lnTo>
                    <a:pt x="9900" y="37075"/>
                  </a:lnTo>
                  <a:lnTo>
                    <a:pt x="14103" y="37551"/>
                  </a:lnTo>
                  <a:lnTo>
                    <a:pt x="14737" y="38608"/>
                  </a:lnTo>
                  <a:close/>
                  <a:moveTo>
                    <a:pt x="94782" y="55235"/>
                  </a:moveTo>
                  <a:lnTo>
                    <a:pt x="94610" y="53478"/>
                  </a:lnTo>
                  <a:lnTo>
                    <a:pt x="95152" y="52817"/>
                  </a:lnTo>
                  <a:lnTo>
                    <a:pt x="95152" y="50953"/>
                  </a:lnTo>
                  <a:lnTo>
                    <a:pt x="95429" y="49909"/>
                  </a:lnTo>
                  <a:lnTo>
                    <a:pt x="95429" y="47794"/>
                  </a:lnTo>
                  <a:lnTo>
                    <a:pt x="94491" y="46102"/>
                  </a:lnTo>
                  <a:lnTo>
                    <a:pt x="94081" y="43287"/>
                  </a:lnTo>
                  <a:lnTo>
                    <a:pt x="93487" y="40749"/>
                  </a:lnTo>
                  <a:lnTo>
                    <a:pt x="92522" y="39626"/>
                  </a:lnTo>
                  <a:lnTo>
                    <a:pt x="92152" y="38040"/>
                  </a:lnTo>
                  <a:lnTo>
                    <a:pt x="92337" y="36810"/>
                  </a:lnTo>
                  <a:lnTo>
                    <a:pt x="93196" y="36176"/>
                  </a:lnTo>
                  <a:lnTo>
                    <a:pt x="94795" y="36374"/>
                  </a:lnTo>
                  <a:lnTo>
                    <a:pt x="96381" y="36004"/>
                  </a:lnTo>
                  <a:lnTo>
                    <a:pt x="96090" y="35026"/>
                  </a:lnTo>
                  <a:lnTo>
                    <a:pt x="95310" y="34088"/>
                  </a:lnTo>
                  <a:lnTo>
                    <a:pt x="93526" y="33929"/>
                  </a:lnTo>
                  <a:lnTo>
                    <a:pt x="92218" y="34405"/>
                  </a:lnTo>
                  <a:lnTo>
                    <a:pt x="91345" y="34841"/>
                  </a:lnTo>
                  <a:lnTo>
                    <a:pt x="90566" y="34762"/>
                  </a:lnTo>
                  <a:lnTo>
                    <a:pt x="88279" y="34934"/>
                  </a:lnTo>
                  <a:lnTo>
                    <a:pt x="86151" y="34894"/>
                  </a:lnTo>
                  <a:lnTo>
                    <a:pt x="85926" y="34193"/>
                  </a:lnTo>
                  <a:lnTo>
                    <a:pt x="86521" y="32092"/>
                  </a:lnTo>
                  <a:lnTo>
                    <a:pt x="86111" y="31523"/>
                  </a:lnTo>
                  <a:lnTo>
                    <a:pt x="84102" y="31233"/>
                  </a:lnTo>
                  <a:lnTo>
                    <a:pt x="83402" y="30730"/>
                  </a:lnTo>
                  <a:lnTo>
                    <a:pt x="82397" y="29276"/>
                  </a:lnTo>
                  <a:lnTo>
                    <a:pt x="82252" y="28602"/>
                  </a:lnTo>
                  <a:lnTo>
                    <a:pt x="82186" y="27664"/>
                  </a:lnTo>
                  <a:lnTo>
                    <a:pt x="81088" y="26461"/>
                  </a:lnTo>
                  <a:lnTo>
                    <a:pt x="79688" y="25589"/>
                  </a:lnTo>
                  <a:lnTo>
                    <a:pt x="78815" y="25549"/>
                  </a:lnTo>
                  <a:lnTo>
                    <a:pt x="76899" y="26963"/>
                  </a:lnTo>
                  <a:lnTo>
                    <a:pt x="75286" y="28391"/>
                  </a:lnTo>
                  <a:lnTo>
                    <a:pt x="75722" y="29105"/>
                  </a:lnTo>
                  <a:lnTo>
                    <a:pt x="76079" y="30056"/>
                  </a:lnTo>
                  <a:lnTo>
                    <a:pt x="75207" y="30730"/>
                  </a:lnTo>
                  <a:lnTo>
                    <a:pt x="72643" y="32290"/>
                  </a:lnTo>
                  <a:lnTo>
                    <a:pt x="72193" y="32898"/>
                  </a:lnTo>
                  <a:lnTo>
                    <a:pt x="71506" y="33228"/>
                  </a:lnTo>
                  <a:lnTo>
                    <a:pt x="70422" y="32792"/>
                  </a:lnTo>
                  <a:lnTo>
                    <a:pt x="67580" y="32898"/>
                  </a:lnTo>
                  <a:lnTo>
                    <a:pt x="66312" y="32621"/>
                  </a:lnTo>
                  <a:lnTo>
                    <a:pt x="64937" y="31471"/>
                  </a:lnTo>
                  <a:lnTo>
                    <a:pt x="61329" y="30704"/>
                  </a:lnTo>
                  <a:lnTo>
                    <a:pt x="60932" y="28867"/>
                  </a:lnTo>
                  <a:lnTo>
                    <a:pt x="60258" y="28523"/>
                  </a:lnTo>
                  <a:lnTo>
                    <a:pt x="56451" y="25377"/>
                  </a:lnTo>
                  <a:lnTo>
                    <a:pt x="56028" y="24333"/>
                  </a:lnTo>
                  <a:lnTo>
                    <a:pt x="56650" y="23712"/>
                  </a:lnTo>
                  <a:lnTo>
                    <a:pt x="58328" y="22760"/>
                  </a:lnTo>
                  <a:lnTo>
                    <a:pt x="63761" y="21187"/>
                  </a:lnTo>
                  <a:lnTo>
                    <a:pt x="64659" y="20553"/>
                  </a:lnTo>
                  <a:lnTo>
                    <a:pt x="64897" y="19998"/>
                  </a:lnTo>
                  <a:lnTo>
                    <a:pt x="63443" y="19363"/>
                  </a:lnTo>
                  <a:lnTo>
                    <a:pt x="62148" y="18663"/>
                  </a:lnTo>
                  <a:lnTo>
                    <a:pt x="61725" y="18200"/>
                  </a:lnTo>
                  <a:lnTo>
                    <a:pt x="61738" y="17804"/>
                  </a:lnTo>
                  <a:lnTo>
                    <a:pt x="62584" y="17288"/>
                  </a:lnTo>
                  <a:lnTo>
                    <a:pt x="64170" y="17249"/>
                  </a:lnTo>
                  <a:lnTo>
                    <a:pt x="65386" y="17487"/>
                  </a:lnTo>
                  <a:lnTo>
                    <a:pt x="66431" y="17011"/>
                  </a:lnTo>
                  <a:lnTo>
                    <a:pt x="68228" y="16535"/>
                  </a:lnTo>
                  <a:lnTo>
                    <a:pt x="69470" y="15940"/>
                  </a:lnTo>
                  <a:lnTo>
                    <a:pt x="70660" y="14407"/>
                  </a:lnTo>
                  <a:lnTo>
                    <a:pt x="71889" y="13032"/>
                  </a:lnTo>
                  <a:lnTo>
                    <a:pt x="72088" y="12279"/>
                  </a:lnTo>
                  <a:lnTo>
                    <a:pt x="73330" y="9662"/>
                  </a:lnTo>
                  <a:lnTo>
                    <a:pt x="73925" y="9014"/>
                  </a:lnTo>
                  <a:lnTo>
                    <a:pt x="77427" y="7296"/>
                  </a:lnTo>
                  <a:lnTo>
                    <a:pt x="78524" y="6093"/>
                  </a:lnTo>
                  <a:lnTo>
                    <a:pt x="81075" y="4996"/>
                  </a:lnTo>
                  <a:lnTo>
                    <a:pt x="83230" y="3410"/>
                  </a:lnTo>
                  <a:lnTo>
                    <a:pt x="81274" y="2617"/>
                  </a:lnTo>
                  <a:lnTo>
                    <a:pt x="79423" y="1612"/>
                  </a:lnTo>
                  <a:lnTo>
                    <a:pt x="77679" y="344"/>
                  </a:lnTo>
                  <a:lnTo>
                    <a:pt x="76423" y="0"/>
                  </a:lnTo>
                  <a:lnTo>
                    <a:pt x="75220" y="145"/>
                  </a:lnTo>
                  <a:lnTo>
                    <a:pt x="76357" y="1784"/>
                  </a:lnTo>
                  <a:lnTo>
                    <a:pt x="73053" y="2234"/>
                  </a:lnTo>
                  <a:lnTo>
                    <a:pt x="71704" y="3133"/>
                  </a:lnTo>
                  <a:lnTo>
                    <a:pt x="71242" y="4573"/>
                  </a:lnTo>
                  <a:lnTo>
                    <a:pt x="71691" y="5882"/>
                  </a:lnTo>
                  <a:lnTo>
                    <a:pt x="71889" y="7336"/>
                  </a:lnTo>
                  <a:lnTo>
                    <a:pt x="71863" y="8486"/>
                  </a:lnTo>
                  <a:lnTo>
                    <a:pt x="69484" y="9900"/>
                  </a:lnTo>
                  <a:lnTo>
                    <a:pt x="67858" y="10508"/>
                  </a:lnTo>
                  <a:lnTo>
                    <a:pt x="69470" y="9067"/>
                  </a:lnTo>
                  <a:lnTo>
                    <a:pt x="68638" y="8274"/>
                  </a:lnTo>
                  <a:lnTo>
                    <a:pt x="69748" y="7494"/>
                  </a:lnTo>
                  <a:lnTo>
                    <a:pt x="70475" y="6476"/>
                  </a:lnTo>
                  <a:lnTo>
                    <a:pt x="70356" y="5168"/>
                  </a:lnTo>
                  <a:lnTo>
                    <a:pt x="69550" y="4415"/>
                  </a:lnTo>
                  <a:lnTo>
                    <a:pt x="69352" y="3238"/>
                  </a:lnTo>
                  <a:lnTo>
                    <a:pt x="68625" y="2908"/>
                  </a:lnTo>
                  <a:lnTo>
                    <a:pt x="66616" y="3119"/>
                  </a:lnTo>
                  <a:lnTo>
                    <a:pt x="66655" y="4785"/>
                  </a:lnTo>
                  <a:lnTo>
                    <a:pt x="65611" y="4401"/>
                  </a:lnTo>
                  <a:lnTo>
                    <a:pt x="62346" y="4613"/>
                  </a:lnTo>
                  <a:lnTo>
                    <a:pt x="61368" y="4520"/>
                  </a:lnTo>
                  <a:lnTo>
                    <a:pt x="58513" y="5459"/>
                  </a:lnTo>
                  <a:lnTo>
                    <a:pt x="55619" y="5816"/>
                  </a:lnTo>
                  <a:lnTo>
                    <a:pt x="54865" y="6833"/>
                  </a:lnTo>
                  <a:lnTo>
                    <a:pt x="54257" y="8208"/>
                  </a:lnTo>
                  <a:lnTo>
                    <a:pt x="52724" y="9173"/>
                  </a:lnTo>
                  <a:lnTo>
                    <a:pt x="52156" y="10653"/>
                  </a:lnTo>
                  <a:lnTo>
                    <a:pt x="52618" y="12675"/>
                  </a:lnTo>
                  <a:lnTo>
                    <a:pt x="50464" y="14222"/>
                  </a:lnTo>
                  <a:lnTo>
                    <a:pt x="49208" y="14817"/>
                  </a:lnTo>
                  <a:lnTo>
                    <a:pt x="48891" y="15530"/>
                  </a:lnTo>
                  <a:lnTo>
                    <a:pt x="46472" y="16125"/>
                  </a:lnTo>
                  <a:lnTo>
                    <a:pt x="45018" y="16892"/>
                  </a:lnTo>
                  <a:lnTo>
                    <a:pt x="43829" y="18253"/>
                  </a:lnTo>
                  <a:lnTo>
                    <a:pt x="50014" y="20170"/>
                  </a:lnTo>
                  <a:lnTo>
                    <a:pt x="56874" y="19324"/>
                  </a:lnTo>
                  <a:lnTo>
                    <a:pt x="55434" y="20950"/>
                  </a:lnTo>
                  <a:lnTo>
                    <a:pt x="54416" y="22892"/>
                  </a:lnTo>
                  <a:lnTo>
                    <a:pt x="53160" y="23487"/>
                  </a:lnTo>
                  <a:lnTo>
                    <a:pt x="50385" y="24122"/>
                  </a:lnTo>
                  <a:lnTo>
                    <a:pt x="49155" y="24637"/>
                  </a:lnTo>
                  <a:lnTo>
                    <a:pt x="47279" y="25668"/>
                  </a:lnTo>
                  <a:lnTo>
                    <a:pt x="45653" y="27188"/>
                  </a:lnTo>
                  <a:lnTo>
                    <a:pt x="46657" y="28351"/>
                  </a:lnTo>
                  <a:lnTo>
                    <a:pt x="46922" y="30017"/>
                  </a:lnTo>
                  <a:lnTo>
                    <a:pt x="45997" y="30281"/>
                  </a:lnTo>
                  <a:lnTo>
                    <a:pt x="42771" y="29409"/>
                  </a:lnTo>
                  <a:lnTo>
                    <a:pt x="37498" y="28748"/>
                  </a:lnTo>
                  <a:lnTo>
                    <a:pt x="36810" y="28920"/>
                  </a:lnTo>
                  <a:lnTo>
                    <a:pt x="35198" y="30426"/>
                  </a:lnTo>
                  <a:lnTo>
                    <a:pt x="34220" y="30849"/>
                  </a:lnTo>
                  <a:lnTo>
                    <a:pt x="30968" y="28470"/>
                  </a:lnTo>
                  <a:lnTo>
                    <a:pt x="25827" y="28206"/>
                  </a:lnTo>
                  <a:lnTo>
                    <a:pt x="22549" y="28417"/>
                  </a:lnTo>
                  <a:lnTo>
                    <a:pt x="20183" y="29263"/>
                  </a:lnTo>
                  <a:lnTo>
                    <a:pt x="17843" y="29290"/>
                  </a:lnTo>
                  <a:lnTo>
                    <a:pt x="16614" y="29078"/>
                  </a:lnTo>
                  <a:lnTo>
                    <a:pt x="15279" y="29567"/>
                  </a:lnTo>
                  <a:lnTo>
                    <a:pt x="14433" y="30691"/>
                  </a:lnTo>
                  <a:lnTo>
                    <a:pt x="14156" y="32303"/>
                  </a:lnTo>
                  <a:lnTo>
                    <a:pt x="16693" y="31471"/>
                  </a:lnTo>
                  <a:lnTo>
                    <a:pt x="17236" y="32687"/>
                  </a:lnTo>
                  <a:lnTo>
                    <a:pt x="17183" y="34458"/>
                  </a:lnTo>
                  <a:lnTo>
                    <a:pt x="18888" y="33916"/>
                  </a:lnTo>
                  <a:lnTo>
                    <a:pt x="18888" y="35171"/>
                  </a:lnTo>
                  <a:lnTo>
                    <a:pt x="18570" y="36348"/>
                  </a:lnTo>
                  <a:lnTo>
                    <a:pt x="17500" y="38132"/>
                  </a:lnTo>
                  <a:lnTo>
                    <a:pt x="16865" y="40115"/>
                  </a:lnTo>
                  <a:lnTo>
                    <a:pt x="20460" y="39388"/>
                  </a:lnTo>
                  <a:lnTo>
                    <a:pt x="23963" y="39692"/>
                  </a:lnTo>
                  <a:lnTo>
                    <a:pt x="23580" y="40736"/>
                  </a:lnTo>
                  <a:lnTo>
                    <a:pt x="23712" y="41688"/>
                  </a:lnTo>
                  <a:lnTo>
                    <a:pt x="20117" y="42335"/>
                  </a:lnTo>
                  <a:lnTo>
                    <a:pt x="16627" y="43789"/>
                  </a:lnTo>
                  <a:lnTo>
                    <a:pt x="16284" y="44648"/>
                  </a:lnTo>
                  <a:lnTo>
                    <a:pt x="16205" y="45653"/>
                  </a:lnTo>
                  <a:lnTo>
                    <a:pt x="17249" y="46314"/>
                  </a:lnTo>
                  <a:lnTo>
                    <a:pt x="19998" y="47080"/>
                  </a:lnTo>
                  <a:lnTo>
                    <a:pt x="16627" y="47464"/>
                  </a:lnTo>
                  <a:lnTo>
                    <a:pt x="13931" y="48243"/>
                  </a:lnTo>
                  <a:lnTo>
                    <a:pt x="12675" y="48072"/>
                  </a:lnTo>
                  <a:lnTo>
                    <a:pt x="11446" y="48587"/>
                  </a:lnTo>
                  <a:lnTo>
                    <a:pt x="11539" y="49645"/>
                  </a:lnTo>
                  <a:lnTo>
                    <a:pt x="12517" y="50477"/>
                  </a:lnTo>
                  <a:lnTo>
                    <a:pt x="11565" y="51363"/>
                  </a:lnTo>
                  <a:lnTo>
                    <a:pt x="11512" y="52248"/>
                  </a:lnTo>
                  <a:lnTo>
                    <a:pt x="13296" y="52671"/>
                  </a:lnTo>
                  <a:lnTo>
                    <a:pt x="15544" y="52394"/>
                  </a:lnTo>
                  <a:lnTo>
                    <a:pt x="17685" y="52724"/>
                  </a:lnTo>
                  <a:lnTo>
                    <a:pt x="15808" y="54125"/>
                  </a:lnTo>
                  <a:lnTo>
                    <a:pt x="16799" y="54720"/>
                  </a:lnTo>
                  <a:lnTo>
                    <a:pt x="17883" y="54760"/>
                  </a:lnTo>
                  <a:lnTo>
                    <a:pt x="19496" y="54337"/>
                  </a:lnTo>
                  <a:lnTo>
                    <a:pt x="21068" y="54337"/>
                  </a:lnTo>
                  <a:lnTo>
                    <a:pt x="21544" y="54641"/>
                  </a:lnTo>
                  <a:lnTo>
                    <a:pt x="21795" y="56015"/>
                  </a:lnTo>
                  <a:lnTo>
                    <a:pt x="22284" y="56557"/>
                  </a:lnTo>
                  <a:lnTo>
                    <a:pt x="23104" y="56927"/>
                  </a:lnTo>
                  <a:lnTo>
                    <a:pt x="24016" y="57020"/>
                  </a:lnTo>
                  <a:lnTo>
                    <a:pt x="31048" y="56597"/>
                  </a:lnTo>
                  <a:lnTo>
                    <a:pt x="33255" y="56993"/>
                  </a:lnTo>
                  <a:lnTo>
                    <a:pt x="35343" y="57760"/>
                  </a:lnTo>
                  <a:lnTo>
                    <a:pt x="33770" y="58976"/>
                  </a:lnTo>
                  <a:lnTo>
                    <a:pt x="33096" y="59214"/>
                  </a:lnTo>
                  <a:lnTo>
                    <a:pt x="32383" y="59214"/>
                  </a:lnTo>
                  <a:lnTo>
                    <a:pt x="30678" y="59848"/>
                  </a:lnTo>
                  <a:lnTo>
                    <a:pt x="28457" y="59967"/>
                  </a:lnTo>
                  <a:lnTo>
                    <a:pt x="27149" y="60707"/>
                  </a:lnTo>
                  <a:lnTo>
                    <a:pt x="23183" y="64752"/>
                  </a:lnTo>
                  <a:lnTo>
                    <a:pt x="24095" y="65254"/>
                  </a:lnTo>
                  <a:lnTo>
                    <a:pt x="24452" y="66127"/>
                  </a:lnTo>
                  <a:lnTo>
                    <a:pt x="22694" y="68096"/>
                  </a:lnTo>
                  <a:lnTo>
                    <a:pt x="21491" y="69233"/>
                  </a:lnTo>
                  <a:lnTo>
                    <a:pt x="16270" y="72815"/>
                  </a:lnTo>
                  <a:lnTo>
                    <a:pt x="12239" y="74929"/>
                  </a:lnTo>
                  <a:lnTo>
                    <a:pt x="15517" y="74652"/>
                  </a:lnTo>
                  <a:lnTo>
                    <a:pt x="18742" y="73502"/>
                  </a:lnTo>
                  <a:lnTo>
                    <a:pt x="19416" y="72934"/>
                  </a:lnTo>
                  <a:lnTo>
                    <a:pt x="20090" y="72656"/>
                  </a:lnTo>
                  <a:lnTo>
                    <a:pt x="22073" y="73383"/>
                  </a:lnTo>
                  <a:lnTo>
                    <a:pt x="23514" y="73647"/>
                  </a:lnTo>
                  <a:lnTo>
                    <a:pt x="28219" y="73171"/>
                  </a:lnTo>
                  <a:lnTo>
                    <a:pt x="29977" y="72273"/>
                  </a:lnTo>
                  <a:lnTo>
                    <a:pt x="32554" y="69920"/>
                  </a:lnTo>
                  <a:lnTo>
                    <a:pt x="33836" y="71083"/>
                  </a:lnTo>
                  <a:lnTo>
                    <a:pt x="36705" y="71969"/>
                  </a:lnTo>
                  <a:lnTo>
                    <a:pt x="30717" y="73555"/>
                  </a:lnTo>
                  <a:lnTo>
                    <a:pt x="24730" y="74705"/>
                  </a:lnTo>
                  <a:lnTo>
                    <a:pt x="19244" y="75233"/>
                  </a:lnTo>
                  <a:lnTo>
                    <a:pt x="18227" y="75564"/>
                  </a:lnTo>
                  <a:lnTo>
                    <a:pt x="15213" y="77745"/>
                  </a:lnTo>
                  <a:lnTo>
                    <a:pt x="13482" y="78379"/>
                  </a:lnTo>
                  <a:lnTo>
                    <a:pt x="11909" y="79436"/>
                  </a:lnTo>
                  <a:lnTo>
                    <a:pt x="12940" y="80203"/>
                  </a:lnTo>
                  <a:lnTo>
                    <a:pt x="12913" y="82476"/>
                  </a:lnTo>
                  <a:lnTo>
                    <a:pt x="14248" y="83600"/>
                  </a:lnTo>
                  <a:lnTo>
                    <a:pt x="10679" y="83930"/>
                  </a:lnTo>
                  <a:lnTo>
                    <a:pt x="9569" y="83349"/>
                  </a:lnTo>
                  <a:lnTo>
                    <a:pt x="8168" y="82899"/>
                  </a:lnTo>
                  <a:lnTo>
                    <a:pt x="6688" y="82728"/>
                  </a:lnTo>
                  <a:lnTo>
                    <a:pt x="4970" y="83005"/>
                  </a:lnTo>
                  <a:lnTo>
                    <a:pt x="1639" y="84763"/>
                  </a:lnTo>
                  <a:lnTo>
                    <a:pt x="952" y="85781"/>
                  </a:lnTo>
                  <a:lnTo>
                    <a:pt x="674" y="86706"/>
                  </a:lnTo>
                  <a:lnTo>
                    <a:pt x="3648" y="86957"/>
                  </a:lnTo>
                  <a:lnTo>
                    <a:pt x="9953" y="86666"/>
                  </a:lnTo>
                  <a:lnTo>
                    <a:pt x="10891" y="87036"/>
                  </a:lnTo>
                  <a:lnTo>
                    <a:pt x="9966" y="88200"/>
                  </a:lnTo>
                  <a:lnTo>
                    <a:pt x="7758" y="89151"/>
                  </a:lnTo>
                  <a:lnTo>
                    <a:pt x="5498" y="89812"/>
                  </a:lnTo>
                  <a:lnTo>
                    <a:pt x="3516" y="91041"/>
                  </a:lnTo>
                  <a:lnTo>
                    <a:pt x="0" y="93910"/>
                  </a:lnTo>
                  <a:lnTo>
                    <a:pt x="568" y="95800"/>
                  </a:lnTo>
                  <a:lnTo>
                    <a:pt x="2736" y="95430"/>
                  </a:lnTo>
                  <a:lnTo>
                    <a:pt x="3278" y="96209"/>
                  </a:lnTo>
                  <a:lnTo>
                    <a:pt x="5961" y="96553"/>
                  </a:lnTo>
                  <a:lnTo>
                    <a:pt x="16680" y="93751"/>
                  </a:lnTo>
                  <a:lnTo>
                    <a:pt x="13296" y="95112"/>
                  </a:lnTo>
                  <a:lnTo>
                    <a:pt x="12014" y="96302"/>
                  </a:lnTo>
                  <a:lnTo>
                    <a:pt x="10970" y="96685"/>
                  </a:lnTo>
                  <a:lnTo>
                    <a:pt x="9212" y="97650"/>
                  </a:lnTo>
                  <a:lnTo>
                    <a:pt x="5895" y="99686"/>
                  </a:lnTo>
                  <a:lnTo>
                    <a:pt x="4613" y="101179"/>
                  </a:lnTo>
                  <a:lnTo>
                    <a:pt x="7018" y="100902"/>
                  </a:lnTo>
                  <a:lnTo>
                    <a:pt x="9516" y="99923"/>
                  </a:lnTo>
                  <a:lnTo>
                    <a:pt x="16495" y="98774"/>
                  </a:lnTo>
                  <a:lnTo>
                    <a:pt x="17645" y="98998"/>
                  </a:lnTo>
                  <a:lnTo>
                    <a:pt x="17209" y="99448"/>
                  </a:lnTo>
                  <a:lnTo>
                    <a:pt x="13416" y="101100"/>
                  </a:lnTo>
                  <a:lnTo>
                    <a:pt x="10336" y="104364"/>
                  </a:lnTo>
                  <a:lnTo>
                    <a:pt x="12411" y="104629"/>
                  </a:lnTo>
                  <a:lnTo>
                    <a:pt x="16905" y="103307"/>
                  </a:lnTo>
                  <a:lnTo>
                    <a:pt x="18465" y="103122"/>
                  </a:lnTo>
                  <a:lnTo>
                    <a:pt x="19985" y="103386"/>
                  </a:lnTo>
                  <a:lnTo>
                    <a:pt x="21346" y="103981"/>
                  </a:lnTo>
                  <a:lnTo>
                    <a:pt x="21941" y="103955"/>
                  </a:lnTo>
                  <a:lnTo>
                    <a:pt x="32568" y="101602"/>
                  </a:lnTo>
                  <a:lnTo>
                    <a:pt x="34418" y="100214"/>
                  </a:lnTo>
                  <a:lnTo>
                    <a:pt x="37590" y="99804"/>
                  </a:lnTo>
                  <a:lnTo>
                    <a:pt x="40128" y="98298"/>
                  </a:lnTo>
                  <a:lnTo>
                    <a:pt x="41648" y="98166"/>
                  </a:lnTo>
                  <a:lnTo>
                    <a:pt x="42996" y="97425"/>
                  </a:lnTo>
                  <a:lnTo>
                    <a:pt x="43445" y="95971"/>
                  </a:lnTo>
                  <a:lnTo>
                    <a:pt x="43366" y="94491"/>
                  </a:lnTo>
                  <a:lnTo>
                    <a:pt x="42943" y="93711"/>
                  </a:lnTo>
                  <a:lnTo>
                    <a:pt x="42177" y="93368"/>
                  </a:lnTo>
                  <a:lnTo>
                    <a:pt x="44727" y="93315"/>
                  </a:lnTo>
                  <a:lnTo>
                    <a:pt x="45454" y="93645"/>
                  </a:lnTo>
                  <a:lnTo>
                    <a:pt x="46062" y="94306"/>
                  </a:lnTo>
                  <a:lnTo>
                    <a:pt x="47596" y="95403"/>
                  </a:lnTo>
                  <a:lnTo>
                    <a:pt x="49499" y="95073"/>
                  </a:lnTo>
                  <a:lnTo>
                    <a:pt x="51878" y="93989"/>
                  </a:lnTo>
                  <a:lnTo>
                    <a:pt x="53808" y="92099"/>
                  </a:lnTo>
                  <a:lnTo>
                    <a:pt x="54575" y="91755"/>
                  </a:lnTo>
                  <a:lnTo>
                    <a:pt x="58368" y="90896"/>
                  </a:lnTo>
                  <a:lnTo>
                    <a:pt x="59253" y="90539"/>
                  </a:lnTo>
                  <a:lnTo>
                    <a:pt x="60073" y="89852"/>
                  </a:lnTo>
                  <a:lnTo>
                    <a:pt x="60774" y="88689"/>
                  </a:lnTo>
                  <a:lnTo>
                    <a:pt x="61646" y="87684"/>
                  </a:lnTo>
                  <a:lnTo>
                    <a:pt x="63562" y="87036"/>
                  </a:lnTo>
                  <a:lnTo>
                    <a:pt x="68426" y="86428"/>
                  </a:lnTo>
                  <a:lnTo>
                    <a:pt x="71281" y="86587"/>
                  </a:lnTo>
                  <a:lnTo>
                    <a:pt x="73039" y="85873"/>
                  </a:lnTo>
                  <a:lnTo>
                    <a:pt x="74084" y="83613"/>
                  </a:lnTo>
                  <a:lnTo>
                    <a:pt x="74929" y="85807"/>
                  </a:lnTo>
                  <a:lnTo>
                    <a:pt x="75418" y="86058"/>
                  </a:lnTo>
                  <a:lnTo>
                    <a:pt x="76132" y="85530"/>
                  </a:lnTo>
                  <a:lnTo>
                    <a:pt x="77877" y="84671"/>
                  </a:lnTo>
                  <a:lnTo>
                    <a:pt x="79701" y="84591"/>
                  </a:lnTo>
                  <a:lnTo>
                    <a:pt x="82529" y="85265"/>
                  </a:lnTo>
                  <a:lnTo>
                    <a:pt x="85199" y="84895"/>
                  </a:lnTo>
                  <a:lnTo>
                    <a:pt x="87737" y="83706"/>
                  </a:lnTo>
                  <a:lnTo>
                    <a:pt x="85080" y="81036"/>
                  </a:lnTo>
                  <a:lnTo>
                    <a:pt x="86495" y="80454"/>
                  </a:lnTo>
                  <a:lnTo>
                    <a:pt x="87750" y="79503"/>
                  </a:lnTo>
                  <a:lnTo>
                    <a:pt x="90883" y="75696"/>
                  </a:lnTo>
                  <a:lnTo>
                    <a:pt x="91609" y="72445"/>
                  </a:lnTo>
                  <a:lnTo>
                    <a:pt x="92456" y="70435"/>
                  </a:lnTo>
                  <a:lnTo>
                    <a:pt x="93473" y="68572"/>
                  </a:lnTo>
                  <a:lnTo>
                    <a:pt x="94901" y="66999"/>
                  </a:lnTo>
                  <a:lnTo>
                    <a:pt x="96011" y="65347"/>
                  </a:lnTo>
                  <a:lnTo>
                    <a:pt x="96104" y="60932"/>
                  </a:lnTo>
                  <a:lnTo>
                    <a:pt x="95747" y="58910"/>
                  </a:lnTo>
                  <a:lnTo>
                    <a:pt x="94782" y="5523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6" name="Volný tvar: obrazec 153">
              <a:extLst>
                <a:ext uri="{FF2B5EF4-FFF2-40B4-BE49-F238E27FC236}">
                  <a16:creationId xmlns:a16="http://schemas.microsoft.com/office/drawing/2014/main" id="{91739A2F-F0C9-0AC7-AAB6-3D0BD4877B1E}"/>
                </a:ext>
              </a:extLst>
            </p:cNvPr>
            <p:cNvSpPr/>
            <p:nvPr/>
          </p:nvSpPr>
          <p:spPr>
            <a:xfrm>
              <a:off x="4253938" y="3764969"/>
              <a:ext cx="257403" cy="250742"/>
            </a:xfrm>
            <a:custGeom>
              <a:avLst/>
              <a:gdLst>
                <a:gd name="connsiteX0" fmla="*/ 240345 w 242089"/>
                <a:gd name="connsiteY0" fmla="*/ 209324 h 235824"/>
                <a:gd name="connsiteX1" fmla="*/ 239195 w 242089"/>
                <a:gd name="connsiteY1" fmla="*/ 208372 h 235824"/>
                <a:gd name="connsiteX2" fmla="*/ 238125 w 242089"/>
                <a:gd name="connsiteY2" fmla="*/ 206350 h 235824"/>
                <a:gd name="connsiteX3" fmla="*/ 237728 w 242089"/>
                <a:gd name="connsiteY3" fmla="*/ 204936 h 235824"/>
                <a:gd name="connsiteX4" fmla="*/ 237966 w 242089"/>
                <a:gd name="connsiteY4" fmla="*/ 204129 h 235824"/>
                <a:gd name="connsiteX5" fmla="*/ 237398 w 242089"/>
                <a:gd name="connsiteY5" fmla="*/ 202953 h 235824"/>
                <a:gd name="connsiteX6" fmla="*/ 236010 w 242089"/>
                <a:gd name="connsiteY6" fmla="*/ 201407 h 235824"/>
                <a:gd name="connsiteX7" fmla="*/ 234675 w 242089"/>
                <a:gd name="connsiteY7" fmla="*/ 200548 h 235824"/>
                <a:gd name="connsiteX8" fmla="*/ 233393 w 242089"/>
                <a:gd name="connsiteY8" fmla="*/ 200389 h 235824"/>
                <a:gd name="connsiteX9" fmla="*/ 232243 w 242089"/>
                <a:gd name="connsiteY9" fmla="*/ 199437 h 235824"/>
                <a:gd name="connsiteX10" fmla="*/ 231239 w 242089"/>
                <a:gd name="connsiteY10" fmla="*/ 197706 h 235824"/>
                <a:gd name="connsiteX11" fmla="*/ 229163 w 242089"/>
                <a:gd name="connsiteY11" fmla="*/ 196556 h 235824"/>
                <a:gd name="connsiteX12" fmla="*/ 227921 w 242089"/>
                <a:gd name="connsiteY12" fmla="*/ 196331 h 235824"/>
                <a:gd name="connsiteX13" fmla="*/ 227326 w 242089"/>
                <a:gd name="connsiteY13" fmla="*/ 190965 h 235824"/>
                <a:gd name="connsiteX14" fmla="*/ 226797 w 242089"/>
                <a:gd name="connsiteY14" fmla="*/ 186259 h 235824"/>
                <a:gd name="connsiteX15" fmla="*/ 226282 w 242089"/>
                <a:gd name="connsiteY15" fmla="*/ 181580 h 235824"/>
                <a:gd name="connsiteX16" fmla="*/ 222092 w 242089"/>
                <a:gd name="connsiteY16" fmla="*/ 181396 h 235824"/>
                <a:gd name="connsiteX17" fmla="*/ 218325 w 242089"/>
                <a:gd name="connsiteY17" fmla="*/ 181237 h 235824"/>
                <a:gd name="connsiteX18" fmla="*/ 217915 w 242089"/>
                <a:gd name="connsiteY18" fmla="*/ 177324 h 235824"/>
                <a:gd name="connsiteX19" fmla="*/ 217135 w 242089"/>
                <a:gd name="connsiteY19" fmla="*/ 170028 h 235824"/>
                <a:gd name="connsiteX20" fmla="*/ 218312 w 242089"/>
                <a:gd name="connsiteY20" fmla="*/ 164385 h 235824"/>
                <a:gd name="connsiteX21" fmla="*/ 219528 w 242089"/>
                <a:gd name="connsiteY21" fmla="*/ 158952 h 235824"/>
                <a:gd name="connsiteX22" fmla="*/ 216342 w 242089"/>
                <a:gd name="connsiteY22" fmla="*/ 154961 h 235824"/>
                <a:gd name="connsiteX23" fmla="*/ 212946 w 242089"/>
                <a:gd name="connsiteY23" fmla="*/ 150691 h 235824"/>
                <a:gd name="connsiteX24" fmla="*/ 210844 w 242089"/>
                <a:gd name="connsiteY24" fmla="*/ 148920 h 235824"/>
                <a:gd name="connsiteX25" fmla="*/ 208029 w 242089"/>
                <a:gd name="connsiteY25" fmla="*/ 143594 h 235824"/>
                <a:gd name="connsiteX26" fmla="*/ 206654 w 242089"/>
                <a:gd name="connsiteY26" fmla="*/ 141228 h 235824"/>
                <a:gd name="connsiteX27" fmla="*/ 205570 w 242089"/>
                <a:gd name="connsiteY27" fmla="*/ 140329 h 235824"/>
                <a:gd name="connsiteX28" fmla="*/ 204447 w 242089"/>
                <a:gd name="connsiteY28" fmla="*/ 139814 h 235824"/>
                <a:gd name="connsiteX29" fmla="*/ 200574 w 242089"/>
                <a:gd name="connsiteY29" fmla="*/ 140025 h 235824"/>
                <a:gd name="connsiteX30" fmla="*/ 196635 w 242089"/>
                <a:gd name="connsiteY30" fmla="*/ 137157 h 235824"/>
                <a:gd name="connsiteX31" fmla="*/ 191996 w 242089"/>
                <a:gd name="connsiteY31" fmla="*/ 133786 h 235824"/>
                <a:gd name="connsiteX32" fmla="*/ 186339 w 242089"/>
                <a:gd name="connsiteY32" fmla="*/ 129663 h 235824"/>
                <a:gd name="connsiteX33" fmla="*/ 181462 w 242089"/>
                <a:gd name="connsiteY33" fmla="*/ 126966 h 235824"/>
                <a:gd name="connsiteX34" fmla="*/ 179532 w 242089"/>
                <a:gd name="connsiteY34" fmla="*/ 126385 h 235824"/>
                <a:gd name="connsiteX35" fmla="*/ 175104 w 242089"/>
                <a:gd name="connsiteY35" fmla="*/ 126173 h 235824"/>
                <a:gd name="connsiteX36" fmla="*/ 174575 w 242089"/>
                <a:gd name="connsiteY36" fmla="*/ 125658 h 235824"/>
                <a:gd name="connsiteX37" fmla="*/ 174113 w 242089"/>
                <a:gd name="connsiteY37" fmla="*/ 124177 h 235824"/>
                <a:gd name="connsiteX38" fmla="*/ 173941 w 242089"/>
                <a:gd name="connsiteY38" fmla="*/ 122525 h 235824"/>
                <a:gd name="connsiteX39" fmla="*/ 175104 w 242089"/>
                <a:gd name="connsiteY39" fmla="*/ 120054 h 235824"/>
                <a:gd name="connsiteX40" fmla="*/ 175038 w 242089"/>
                <a:gd name="connsiteY40" fmla="*/ 118481 h 235824"/>
                <a:gd name="connsiteX41" fmla="*/ 171469 w 242089"/>
                <a:gd name="connsiteY41" fmla="*/ 113220 h 235824"/>
                <a:gd name="connsiteX42" fmla="*/ 170372 w 242089"/>
                <a:gd name="connsiteY42" fmla="*/ 111687 h 235824"/>
                <a:gd name="connsiteX43" fmla="*/ 167755 w 242089"/>
                <a:gd name="connsiteY43" fmla="*/ 111066 h 235824"/>
                <a:gd name="connsiteX44" fmla="*/ 168099 w 242089"/>
                <a:gd name="connsiteY44" fmla="*/ 109546 h 235824"/>
                <a:gd name="connsiteX45" fmla="*/ 167980 w 242089"/>
                <a:gd name="connsiteY45" fmla="*/ 108528 h 235824"/>
                <a:gd name="connsiteX46" fmla="*/ 167530 w 242089"/>
                <a:gd name="connsiteY46" fmla="*/ 107735 h 235824"/>
                <a:gd name="connsiteX47" fmla="*/ 166896 w 242089"/>
                <a:gd name="connsiteY47" fmla="*/ 107352 h 235824"/>
                <a:gd name="connsiteX48" fmla="*/ 166143 w 242089"/>
                <a:gd name="connsiteY48" fmla="*/ 107312 h 235824"/>
                <a:gd name="connsiteX49" fmla="*/ 164213 w 242089"/>
                <a:gd name="connsiteY49" fmla="*/ 107933 h 235824"/>
                <a:gd name="connsiteX50" fmla="*/ 162429 w 242089"/>
                <a:gd name="connsiteY50" fmla="*/ 105554 h 235824"/>
                <a:gd name="connsiteX51" fmla="*/ 156930 w 242089"/>
                <a:gd name="connsiteY51" fmla="*/ 98787 h 235824"/>
                <a:gd name="connsiteX52" fmla="*/ 155318 w 242089"/>
                <a:gd name="connsiteY52" fmla="*/ 97954 h 235824"/>
                <a:gd name="connsiteX53" fmla="*/ 154987 w 242089"/>
                <a:gd name="connsiteY53" fmla="*/ 97491 h 235824"/>
                <a:gd name="connsiteX54" fmla="*/ 155913 w 242089"/>
                <a:gd name="connsiteY54" fmla="*/ 95416 h 235824"/>
                <a:gd name="connsiteX55" fmla="*/ 157512 w 242089"/>
                <a:gd name="connsiteY55" fmla="*/ 92337 h 235824"/>
                <a:gd name="connsiteX56" fmla="*/ 157644 w 242089"/>
                <a:gd name="connsiteY56" fmla="*/ 90552 h 235824"/>
                <a:gd name="connsiteX57" fmla="*/ 157049 w 242089"/>
                <a:gd name="connsiteY57" fmla="*/ 88583 h 235824"/>
                <a:gd name="connsiteX58" fmla="*/ 154525 w 242089"/>
                <a:gd name="connsiteY58" fmla="*/ 84869 h 235824"/>
                <a:gd name="connsiteX59" fmla="*/ 154855 w 242089"/>
                <a:gd name="connsiteY59" fmla="*/ 83296 h 235824"/>
                <a:gd name="connsiteX60" fmla="*/ 155556 w 242089"/>
                <a:gd name="connsiteY60" fmla="*/ 81485 h 235824"/>
                <a:gd name="connsiteX61" fmla="*/ 155476 w 242089"/>
                <a:gd name="connsiteY61" fmla="*/ 80124 h 235824"/>
                <a:gd name="connsiteX62" fmla="*/ 156917 w 242089"/>
                <a:gd name="connsiteY62" fmla="*/ 80335 h 235824"/>
                <a:gd name="connsiteX63" fmla="*/ 158715 w 242089"/>
                <a:gd name="connsiteY63" fmla="*/ 80348 h 235824"/>
                <a:gd name="connsiteX64" fmla="*/ 159164 w 242089"/>
                <a:gd name="connsiteY64" fmla="*/ 79238 h 235824"/>
                <a:gd name="connsiteX65" fmla="*/ 158675 w 242089"/>
                <a:gd name="connsiteY65" fmla="*/ 75366 h 235824"/>
                <a:gd name="connsiteX66" fmla="*/ 158939 w 242089"/>
                <a:gd name="connsiteY66" fmla="*/ 73938 h 235824"/>
                <a:gd name="connsiteX67" fmla="*/ 163896 w 242089"/>
                <a:gd name="connsiteY67" fmla="*/ 67369 h 235824"/>
                <a:gd name="connsiteX68" fmla="*/ 166566 w 242089"/>
                <a:gd name="connsiteY68" fmla="*/ 65889 h 235824"/>
                <a:gd name="connsiteX69" fmla="*/ 168575 w 242089"/>
                <a:gd name="connsiteY69" fmla="*/ 64527 h 235824"/>
                <a:gd name="connsiteX70" fmla="*/ 168826 w 242089"/>
                <a:gd name="connsiteY70" fmla="*/ 62558 h 235824"/>
                <a:gd name="connsiteX71" fmla="*/ 168257 w 242089"/>
                <a:gd name="connsiteY71" fmla="*/ 61540 h 235824"/>
                <a:gd name="connsiteX72" fmla="*/ 167663 w 242089"/>
                <a:gd name="connsiteY72" fmla="*/ 60047 h 235824"/>
                <a:gd name="connsiteX73" fmla="*/ 167398 w 242089"/>
                <a:gd name="connsiteY73" fmla="*/ 58976 h 235824"/>
                <a:gd name="connsiteX74" fmla="*/ 164662 w 242089"/>
                <a:gd name="connsiteY74" fmla="*/ 56015 h 235824"/>
                <a:gd name="connsiteX75" fmla="*/ 163671 w 242089"/>
                <a:gd name="connsiteY75" fmla="*/ 54522 h 235824"/>
                <a:gd name="connsiteX76" fmla="*/ 163407 w 242089"/>
                <a:gd name="connsiteY76" fmla="*/ 53174 h 235824"/>
                <a:gd name="connsiteX77" fmla="*/ 163671 w 242089"/>
                <a:gd name="connsiteY77" fmla="*/ 50755 h 235824"/>
                <a:gd name="connsiteX78" fmla="*/ 164451 w 242089"/>
                <a:gd name="connsiteY78" fmla="*/ 48891 h 235824"/>
                <a:gd name="connsiteX79" fmla="*/ 167689 w 242089"/>
                <a:gd name="connsiteY79" fmla="*/ 47794 h 235824"/>
                <a:gd name="connsiteX80" fmla="*/ 169487 w 242089"/>
                <a:gd name="connsiteY80" fmla="*/ 46856 h 235824"/>
                <a:gd name="connsiteX81" fmla="*/ 169645 w 242089"/>
                <a:gd name="connsiteY81" fmla="*/ 46010 h 235824"/>
                <a:gd name="connsiteX82" fmla="*/ 166989 w 242089"/>
                <a:gd name="connsiteY82" fmla="*/ 44662 h 235824"/>
                <a:gd name="connsiteX83" fmla="*/ 161636 w 242089"/>
                <a:gd name="connsiteY83" fmla="*/ 44225 h 235824"/>
                <a:gd name="connsiteX84" fmla="*/ 157816 w 242089"/>
                <a:gd name="connsiteY84" fmla="*/ 44622 h 235824"/>
                <a:gd name="connsiteX85" fmla="*/ 156521 w 242089"/>
                <a:gd name="connsiteY85" fmla="*/ 44186 h 235824"/>
                <a:gd name="connsiteX86" fmla="*/ 154366 w 242089"/>
                <a:gd name="connsiteY86" fmla="*/ 41555 h 235824"/>
                <a:gd name="connsiteX87" fmla="*/ 152251 w 242089"/>
                <a:gd name="connsiteY87" fmla="*/ 40154 h 235824"/>
                <a:gd name="connsiteX88" fmla="*/ 150321 w 242089"/>
                <a:gd name="connsiteY88" fmla="*/ 39256 h 235824"/>
                <a:gd name="connsiteX89" fmla="*/ 148550 w 242089"/>
                <a:gd name="connsiteY89" fmla="*/ 39414 h 235824"/>
                <a:gd name="connsiteX90" fmla="*/ 147440 w 242089"/>
                <a:gd name="connsiteY90" fmla="*/ 39057 h 235824"/>
                <a:gd name="connsiteX91" fmla="*/ 147043 w 242089"/>
                <a:gd name="connsiteY91" fmla="*/ 37921 h 235824"/>
                <a:gd name="connsiteX92" fmla="*/ 143448 w 242089"/>
                <a:gd name="connsiteY92" fmla="*/ 29250 h 235824"/>
                <a:gd name="connsiteX93" fmla="*/ 142497 w 242089"/>
                <a:gd name="connsiteY93" fmla="*/ 28074 h 235824"/>
                <a:gd name="connsiteX94" fmla="*/ 141268 w 242089"/>
                <a:gd name="connsiteY94" fmla="*/ 27770 h 235824"/>
                <a:gd name="connsiteX95" fmla="*/ 140250 w 242089"/>
                <a:gd name="connsiteY95" fmla="*/ 27717 h 235824"/>
                <a:gd name="connsiteX96" fmla="*/ 139510 w 242089"/>
                <a:gd name="connsiteY96" fmla="*/ 27122 h 235824"/>
                <a:gd name="connsiteX97" fmla="*/ 138651 w 242089"/>
                <a:gd name="connsiteY97" fmla="*/ 25919 h 235824"/>
                <a:gd name="connsiteX98" fmla="*/ 137950 w 242089"/>
                <a:gd name="connsiteY98" fmla="*/ 24360 h 235824"/>
                <a:gd name="connsiteX99" fmla="*/ 137659 w 242089"/>
                <a:gd name="connsiteY99" fmla="*/ 22298 h 235824"/>
                <a:gd name="connsiteX100" fmla="*/ 137567 w 242089"/>
                <a:gd name="connsiteY100" fmla="*/ 20527 h 235824"/>
                <a:gd name="connsiteX101" fmla="*/ 137078 w 242089"/>
                <a:gd name="connsiteY101" fmla="*/ 19390 h 235824"/>
                <a:gd name="connsiteX102" fmla="*/ 136060 w 242089"/>
                <a:gd name="connsiteY102" fmla="*/ 18266 h 235824"/>
                <a:gd name="connsiteX103" fmla="*/ 134712 w 242089"/>
                <a:gd name="connsiteY103" fmla="*/ 17447 h 235824"/>
                <a:gd name="connsiteX104" fmla="*/ 133496 w 242089"/>
                <a:gd name="connsiteY104" fmla="*/ 16482 h 235824"/>
                <a:gd name="connsiteX105" fmla="*/ 130654 w 242089"/>
                <a:gd name="connsiteY105" fmla="*/ 8869 h 235824"/>
                <a:gd name="connsiteX106" fmla="*/ 129636 w 242089"/>
                <a:gd name="connsiteY106" fmla="*/ 6820 h 235824"/>
                <a:gd name="connsiteX107" fmla="*/ 129610 w 242089"/>
                <a:gd name="connsiteY107" fmla="*/ 6609 h 235824"/>
                <a:gd name="connsiteX108" fmla="*/ 128724 w 242089"/>
                <a:gd name="connsiteY108" fmla="*/ 5948 h 235824"/>
                <a:gd name="connsiteX109" fmla="*/ 127257 w 242089"/>
                <a:gd name="connsiteY109" fmla="*/ 5710 h 235824"/>
                <a:gd name="connsiteX110" fmla="*/ 125777 w 242089"/>
                <a:gd name="connsiteY110" fmla="*/ 5644 h 235824"/>
                <a:gd name="connsiteX111" fmla="*/ 124904 w 242089"/>
                <a:gd name="connsiteY111" fmla="*/ 6146 h 235824"/>
                <a:gd name="connsiteX112" fmla="*/ 123437 w 242089"/>
                <a:gd name="connsiteY112" fmla="*/ 7521 h 235824"/>
                <a:gd name="connsiteX113" fmla="*/ 121428 w 242089"/>
                <a:gd name="connsiteY113" fmla="*/ 9028 h 235824"/>
                <a:gd name="connsiteX114" fmla="*/ 119803 w 242089"/>
                <a:gd name="connsiteY114" fmla="*/ 10402 h 235824"/>
                <a:gd name="connsiteX115" fmla="*/ 118904 w 242089"/>
                <a:gd name="connsiteY115" fmla="*/ 11341 h 235824"/>
                <a:gd name="connsiteX116" fmla="*/ 118031 w 242089"/>
                <a:gd name="connsiteY116" fmla="*/ 11195 h 235824"/>
                <a:gd name="connsiteX117" fmla="*/ 117278 w 242089"/>
                <a:gd name="connsiteY117" fmla="*/ 10362 h 235824"/>
                <a:gd name="connsiteX118" fmla="*/ 116776 w 242089"/>
                <a:gd name="connsiteY118" fmla="*/ 9212 h 235824"/>
                <a:gd name="connsiteX119" fmla="*/ 116419 w 242089"/>
                <a:gd name="connsiteY119" fmla="*/ 4877 h 235824"/>
                <a:gd name="connsiteX120" fmla="*/ 115864 w 242089"/>
                <a:gd name="connsiteY120" fmla="*/ 3516 h 235824"/>
                <a:gd name="connsiteX121" fmla="*/ 114925 w 242089"/>
                <a:gd name="connsiteY121" fmla="*/ 2564 h 235824"/>
                <a:gd name="connsiteX122" fmla="*/ 113881 w 242089"/>
                <a:gd name="connsiteY122" fmla="*/ 2022 h 235824"/>
                <a:gd name="connsiteX123" fmla="*/ 112691 w 242089"/>
                <a:gd name="connsiteY123" fmla="*/ 1718 h 235824"/>
                <a:gd name="connsiteX124" fmla="*/ 111489 w 242089"/>
                <a:gd name="connsiteY124" fmla="*/ 1679 h 235824"/>
                <a:gd name="connsiteX125" fmla="*/ 109929 w 242089"/>
                <a:gd name="connsiteY125" fmla="*/ 2961 h 235824"/>
                <a:gd name="connsiteX126" fmla="*/ 107669 w 242089"/>
                <a:gd name="connsiteY126" fmla="*/ 4269 h 235824"/>
                <a:gd name="connsiteX127" fmla="*/ 103915 w 242089"/>
                <a:gd name="connsiteY127" fmla="*/ 4163 h 235824"/>
                <a:gd name="connsiteX128" fmla="*/ 101378 w 242089"/>
                <a:gd name="connsiteY128" fmla="*/ 3912 h 235824"/>
                <a:gd name="connsiteX129" fmla="*/ 100135 w 242089"/>
                <a:gd name="connsiteY129" fmla="*/ 3674 h 235824"/>
                <a:gd name="connsiteX130" fmla="*/ 95020 w 242089"/>
                <a:gd name="connsiteY130" fmla="*/ 1652 h 235824"/>
                <a:gd name="connsiteX131" fmla="*/ 94002 w 242089"/>
                <a:gd name="connsiteY131" fmla="*/ 1599 h 235824"/>
                <a:gd name="connsiteX132" fmla="*/ 92086 w 242089"/>
                <a:gd name="connsiteY132" fmla="*/ 780 h 235824"/>
                <a:gd name="connsiteX133" fmla="*/ 89852 w 242089"/>
                <a:gd name="connsiteY133" fmla="*/ 132 h 235824"/>
                <a:gd name="connsiteX134" fmla="*/ 86363 w 242089"/>
                <a:gd name="connsiteY134" fmla="*/ 1361 h 235824"/>
                <a:gd name="connsiteX135" fmla="*/ 84763 w 242089"/>
                <a:gd name="connsiteY135" fmla="*/ 1071 h 235824"/>
                <a:gd name="connsiteX136" fmla="*/ 82437 w 242089"/>
                <a:gd name="connsiteY136" fmla="*/ 0 h 235824"/>
                <a:gd name="connsiteX137" fmla="*/ 81684 w 242089"/>
                <a:gd name="connsiteY137" fmla="*/ 291 h 235824"/>
                <a:gd name="connsiteX138" fmla="*/ 79595 w 242089"/>
                <a:gd name="connsiteY138" fmla="*/ 3529 h 235824"/>
                <a:gd name="connsiteX139" fmla="*/ 75802 w 242089"/>
                <a:gd name="connsiteY139" fmla="*/ 7005 h 235824"/>
                <a:gd name="connsiteX140" fmla="*/ 73608 w 242089"/>
                <a:gd name="connsiteY140" fmla="*/ 7587 h 235824"/>
                <a:gd name="connsiteX141" fmla="*/ 73648 w 242089"/>
                <a:gd name="connsiteY141" fmla="*/ 7970 h 235824"/>
                <a:gd name="connsiteX142" fmla="*/ 73555 w 242089"/>
                <a:gd name="connsiteY142" fmla="*/ 8961 h 235824"/>
                <a:gd name="connsiteX143" fmla="*/ 71242 w 242089"/>
                <a:gd name="connsiteY143" fmla="*/ 11830 h 235824"/>
                <a:gd name="connsiteX144" fmla="*/ 68096 w 242089"/>
                <a:gd name="connsiteY144" fmla="*/ 15715 h 235824"/>
                <a:gd name="connsiteX145" fmla="*/ 65796 w 242089"/>
                <a:gd name="connsiteY145" fmla="*/ 18174 h 235824"/>
                <a:gd name="connsiteX146" fmla="*/ 61910 w 242089"/>
                <a:gd name="connsiteY146" fmla="*/ 22311 h 235824"/>
                <a:gd name="connsiteX147" fmla="*/ 58778 w 242089"/>
                <a:gd name="connsiteY147" fmla="*/ 23197 h 235824"/>
                <a:gd name="connsiteX148" fmla="*/ 53478 w 242089"/>
                <a:gd name="connsiteY148" fmla="*/ 24690 h 235824"/>
                <a:gd name="connsiteX149" fmla="*/ 52169 w 242089"/>
                <a:gd name="connsiteY149" fmla="*/ 26131 h 235824"/>
                <a:gd name="connsiteX150" fmla="*/ 51059 w 242089"/>
                <a:gd name="connsiteY150" fmla="*/ 28470 h 235824"/>
                <a:gd name="connsiteX151" fmla="*/ 50596 w 242089"/>
                <a:gd name="connsiteY151" fmla="*/ 31656 h 235824"/>
                <a:gd name="connsiteX152" fmla="*/ 50570 w 242089"/>
                <a:gd name="connsiteY152" fmla="*/ 33652 h 235824"/>
                <a:gd name="connsiteX153" fmla="*/ 50808 w 242089"/>
                <a:gd name="connsiteY153" fmla="*/ 37379 h 235824"/>
                <a:gd name="connsiteX154" fmla="*/ 52500 w 242089"/>
                <a:gd name="connsiteY154" fmla="*/ 41252 h 235824"/>
                <a:gd name="connsiteX155" fmla="*/ 54112 w 242089"/>
                <a:gd name="connsiteY155" fmla="*/ 44966 h 235824"/>
                <a:gd name="connsiteX156" fmla="*/ 54522 w 242089"/>
                <a:gd name="connsiteY156" fmla="*/ 47411 h 235824"/>
                <a:gd name="connsiteX157" fmla="*/ 54641 w 242089"/>
                <a:gd name="connsiteY157" fmla="*/ 49830 h 235824"/>
                <a:gd name="connsiteX158" fmla="*/ 53716 w 242089"/>
                <a:gd name="connsiteY158" fmla="*/ 52407 h 235824"/>
                <a:gd name="connsiteX159" fmla="*/ 52791 w 242089"/>
                <a:gd name="connsiteY159" fmla="*/ 55936 h 235824"/>
                <a:gd name="connsiteX160" fmla="*/ 52447 w 242089"/>
                <a:gd name="connsiteY160" fmla="*/ 59941 h 235824"/>
                <a:gd name="connsiteX161" fmla="*/ 52817 w 242089"/>
                <a:gd name="connsiteY161" fmla="*/ 67395 h 235824"/>
                <a:gd name="connsiteX162" fmla="*/ 53438 w 242089"/>
                <a:gd name="connsiteY162" fmla="*/ 73740 h 235824"/>
                <a:gd name="connsiteX163" fmla="*/ 53438 w 242089"/>
                <a:gd name="connsiteY163" fmla="*/ 74784 h 235824"/>
                <a:gd name="connsiteX164" fmla="*/ 51627 w 242089"/>
                <a:gd name="connsiteY164" fmla="*/ 79252 h 235824"/>
                <a:gd name="connsiteX165" fmla="*/ 49513 w 242089"/>
                <a:gd name="connsiteY165" fmla="*/ 84472 h 235824"/>
                <a:gd name="connsiteX166" fmla="*/ 48402 w 242089"/>
                <a:gd name="connsiteY166" fmla="*/ 85675 h 235824"/>
                <a:gd name="connsiteX167" fmla="*/ 42758 w 242089"/>
                <a:gd name="connsiteY167" fmla="*/ 87235 h 235824"/>
                <a:gd name="connsiteX168" fmla="*/ 36797 w 242089"/>
                <a:gd name="connsiteY168" fmla="*/ 91055 h 235824"/>
                <a:gd name="connsiteX169" fmla="*/ 30136 w 242089"/>
                <a:gd name="connsiteY169" fmla="*/ 95311 h 235824"/>
                <a:gd name="connsiteX170" fmla="*/ 24069 w 242089"/>
                <a:gd name="connsiteY170" fmla="*/ 99183 h 235824"/>
                <a:gd name="connsiteX171" fmla="*/ 17698 w 242089"/>
                <a:gd name="connsiteY171" fmla="*/ 103241 h 235824"/>
                <a:gd name="connsiteX172" fmla="*/ 11076 w 242089"/>
                <a:gd name="connsiteY172" fmla="*/ 107444 h 235824"/>
                <a:gd name="connsiteX173" fmla="*/ 6344 w 242089"/>
                <a:gd name="connsiteY173" fmla="*/ 110445 h 235824"/>
                <a:gd name="connsiteX174" fmla="*/ 0 w 242089"/>
                <a:gd name="connsiteY174" fmla="*/ 114449 h 235824"/>
                <a:gd name="connsiteX175" fmla="*/ 2234 w 242089"/>
                <a:gd name="connsiteY175" fmla="*/ 120714 h 235824"/>
                <a:gd name="connsiteX176" fmla="*/ 4428 w 242089"/>
                <a:gd name="connsiteY176" fmla="*/ 126821 h 235824"/>
                <a:gd name="connsiteX177" fmla="*/ 6701 w 242089"/>
                <a:gd name="connsiteY177" fmla="*/ 133139 h 235824"/>
                <a:gd name="connsiteX178" fmla="*/ 8909 w 242089"/>
                <a:gd name="connsiteY178" fmla="*/ 139272 h 235824"/>
                <a:gd name="connsiteX179" fmla="*/ 7151 w 242089"/>
                <a:gd name="connsiteY179" fmla="*/ 139853 h 235824"/>
                <a:gd name="connsiteX180" fmla="*/ 8975 w 242089"/>
                <a:gd name="connsiteY180" fmla="*/ 144559 h 235824"/>
                <a:gd name="connsiteX181" fmla="*/ 11248 w 242089"/>
                <a:gd name="connsiteY181" fmla="*/ 143832 h 235824"/>
                <a:gd name="connsiteX182" fmla="*/ 13760 w 242089"/>
                <a:gd name="connsiteY182" fmla="*/ 143276 h 235824"/>
                <a:gd name="connsiteX183" fmla="*/ 15094 w 242089"/>
                <a:gd name="connsiteY183" fmla="*/ 146303 h 235824"/>
                <a:gd name="connsiteX184" fmla="*/ 11882 w 242089"/>
                <a:gd name="connsiteY184" fmla="*/ 149661 h 235824"/>
                <a:gd name="connsiteX185" fmla="*/ 17262 w 242089"/>
                <a:gd name="connsiteY185" fmla="*/ 150586 h 235824"/>
                <a:gd name="connsiteX186" fmla="*/ 25364 w 242089"/>
                <a:gd name="connsiteY186" fmla="*/ 151974 h 235824"/>
                <a:gd name="connsiteX187" fmla="*/ 33189 w 242089"/>
                <a:gd name="connsiteY187" fmla="*/ 153309 h 235824"/>
                <a:gd name="connsiteX188" fmla="*/ 41463 w 242089"/>
                <a:gd name="connsiteY188" fmla="*/ 154881 h 235824"/>
                <a:gd name="connsiteX189" fmla="*/ 44186 w 242089"/>
                <a:gd name="connsiteY189" fmla="*/ 156163 h 235824"/>
                <a:gd name="connsiteX190" fmla="*/ 52447 w 242089"/>
                <a:gd name="connsiteY190" fmla="*/ 160895 h 235824"/>
                <a:gd name="connsiteX191" fmla="*/ 57813 w 242089"/>
                <a:gd name="connsiteY191" fmla="*/ 163962 h 235824"/>
                <a:gd name="connsiteX192" fmla="*/ 64091 w 242089"/>
                <a:gd name="connsiteY192" fmla="*/ 167544 h 235824"/>
                <a:gd name="connsiteX193" fmla="*/ 71956 w 242089"/>
                <a:gd name="connsiteY193" fmla="*/ 172024 h 235824"/>
                <a:gd name="connsiteX194" fmla="*/ 77348 w 242089"/>
                <a:gd name="connsiteY194" fmla="*/ 175104 h 235824"/>
                <a:gd name="connsiteX195" fmla="*/ 84261 w 242089"/>
                <a:gd name="connsiteY195" fmla="*/ 179043 h 235824"/>
                <a:gd name="connsiteX196" fmla="*/ 89773 w 242089"/>
                <a:gd name="connsiteY196" fmla="*/ 183537 h 235824"/>
                <a:gd name="connsiteX197" fmla="*/ 96765 w 242089"/>
                <a:gd name="connsiteY197" fmla="*/ 189233 h 235824"/>
                <a:gd name="connsiteX198" fmla="*/ 104444 w 242089"/>
                <a:gd name="connsiteY198" fmla="*/ 195498 h 235824"/>
                <a:gd name="connsiteX199" fmla="*/ 110749 w 242089"/>
                <a:gd name="connsiteY199" fmla="*/ 200362 h 235824"/>
                <a:gd name="connsiteX200" fmla="*/ 119432 w 242089"/>
                <a:gd name="connsiteY200" fmla="*/ 207077 h 235824"/>
                <a:gd name="connsiteX201" fmla="*/ 127997 w 242089"/>
                <a:gd name="connsiteY201" fmla="*/ 213686 h 235824"/>
                <a:gd name="connsiteX202" fmla="*/ 136377 w 242089"/>
                <a:gd name="connsiteY202" fmla="*/ 220162 h 235824"/>
                <a:gd name="connsiteX203" fmla="*/ 143091 w 242089"/>
                <a:gd name="connsiteY203" fmla="*/ 225343 h 235824"/>
                <a:gd name="connsiteX204" fmla="*/ 151590 w 242089"/>
                <a:gd name="connsiteY204" fmla="*/ 231912 h 235824"/>
                <a:gd name="connsiteX205" fmla="*/ 152225 w 242089"/>
                <a:gd name="connsiteY205" fmla="*/ 232163 h 235824"/>
                <a:gd name="connsiteX206" fmla="*/ 160314 w 242089"/>
                <a:gd name="connsiteY206" fmla="*/ 232904 h 235824"/>
                <a:gd name="connsiteX207" fmla="*/ 171178 w 242089"/>
                <a:gd name="connsiteY207" fmla="*/ 233908 h 235824"/>
                <a:gd name="connsiteX208" fmla="*/ 182096 w 242089"/>
                <a:gd name="connsiteY208" fmla="*/ 234926 h 235824"/>
                <a:gd name="connsiteX209" fmla="*/ 191956 w 242089"/>
                <a:gd name="connsiteY209" fmla="*/ 235825 h 235824"/>
                <a:gd name="connsiteX210" fmla="*/ 196080 w 242089"/>
                <a:gd name="connsiteY210" fmla="*/ 234913 h 235824"/>
                <a:gd name="connsiteX211" fmla="*/ 199556 w 242089"/>
                <a:gd name="connsiteY211" fmla="*/ 230300 h 235824"/>
                <a:gd name="connsiteX212" fmla="*/ 201142 w 242089"/>
                <a:gd name="connsiteY212" fmla="*/ 227828 h 235824"/>
                <a:gd name="connsiteX213" fmla="*/ 203918 w 242089"/>
                <a:gd name="connsiteY213" fmla="*/ 222462 h 235824"/>
                <a:gd name="connsiteX214" fmla="*/ 205240 w 242089"/>
                <a:gd name="connsiteY214" fmla="*/ 218655 h 235824"/>
                <a:gd name="connsiteX215" fmla="*/ 206456 w 242089"/>
                <a:gd name="connsiteY215" fmla="*/ 214426 h 235824"/>
                <a:gd name="connsiteX216" fmla="*/ 207539 w 242089"/>
                <a:gd name="connsiteY216" fmla="*/ 211121 h 235824"/>
                <a:gd name="connsiteX217" fmla="*/ 207778 w 242089"/>
                <a:gd name="connsiteY217" fmla="*/ 210527 h 235824"/>
                <a:gd name="connsiteX218" fmla="*/ 208478 w 242089"/>
                <a:gd name="connsiteY218" fmla="*/ 209403 h 235824"/>
                <a:gd name="connsiteX219" fmla="*/ 210170 w 242089"/>
                <a:gd name="connsiteY219" fmla="*/ 208266 h 235824"/>
                <a:gd name="connsiteX220" fmla="*/ 212642 w 242089"/>
                <a:gd name="connsiteY220" fmla="*/ 207196 h 235824"/>
                <a:gd name="connsiteX221" fmla="*/ 216990 w 242089"/>
                <a:gd name="connsiteY221" fmla="*/ 206720 h 235824"/>
                <a:gd name="connsiteX222" fmla="*/ 220083 w 242089"/>
                <a:gd name="connsiteY222" fmla="*/ 206693 h 235824"/>
                <a:gd name="connsiteX223" fmla="*/ 220783 w 242089"/>
                <a:gd name="connsiteY223" fmla="*/ 206746 h 235824"/>
                <a:gd name="connsiteX224" fmla="*/ 222779 w 242089"/>
                <a:gd name="connsiteY224" fmla="*/ 207275 h 235824"/>
                <a:gd name="connsiteX225" fmla="*/ 228423 w 242089"/>
                <a:gd name="connsiteY225" fmla="*/ 209919 h 235824"/>
                <a:gd name="connsiteX226" fmla="*/ 228436 w 242089"/>
                <a:gd name="connsiteY226" fmla="*/ 209112 h 235824"/>
                <a:gd name="connsiteX227" fmla="*/ 230511 w 242089"/>
                <a:gd name="connsiteY227" fmla="*/ 208214 h 235824"/>
                <a:gd name="connsiteX228" fmla="*/ 232177 w 242089"/>
                <a:gd name="connsiteY228" fmla="*/ 208280 h 235824"/>
                <a:gd name="connsiteX229" fmla="*/ 237517 w 242089"/>
                <a:gd name="connsiteY229" fmla="*/ 210659 h 235824"/>
                <a:gd name="connsiteX230" fmla="*/ 239949 w 242089"/>
                <a:gd name="connsiteY230" fmla="*/ 211174 h 235824"/>
                <a:gd name="connsiteX231" fmla="*/ 242090 w 242089"/>
                <a:gd name="connsiteY231" fmla="*/ 210500 h 23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242089" h="235824">
                  <a:moveTo>
                    <a:pt x="240345" y="209324"/>
                  </a:moveTo>
                  <a:lnTo>
                    <a:pt x="239195" y="208372"/>
                  </a:lnTo>
                  <a:lnTo>
                    <a:pt x="238125" y="206350"/>
                  </a:lnTo>
                  <a:lnTo>
                    <a:pt x="237728" y="204936"/>
                  </a:lnTo>
                  <a:lnTo>
                    <a:pt x="237966" y="204129"/>
                  </a:lnTo>
                  <a:lnTo>
                    <a:pt x="237398" y="202953"/>
                  </a:lnTo>
                  <a:lnTo>
                    <a:pt x="236010" y="201407"/>
                  </a:lnTo>
                  <a:lnTo>
                    <a:pt x="234675" y="200548"/>
                  </a:lnTo>
                  <a:lnTo>
                    <a:pt x="233393" y="200389"/>
                  </a:lnTo>
                  <a:lnTo>
                    <a:pt x="232243" y="199437"/>
                  </a:lnTo>
                  <a:lnTo>
                    <a:pt x="231239" y="197706"/>
                  </a:lnTo>
                  <a:lnTo>
                    <a:pt x="229163" y="196556"/>
                  </a:lnTo>
                  <a:lnTo>
                    <a:pt x="227921" y="196331"/>
                  </a:lnTo>
                  <a:lnTo>
                    <a:pt x="227326" y="190965"/>
                  </a:lnTo>
                  <a:lnTo>
                    <a:pt x="226797" y="186259"/>
                  </a:lnTo>
                  <a:lnTo>
                    <a:pt x="226282" y="181580"/>
                  </a:lnTo>
                  <a:lnTo>
                    <a:pt x="222092" y="181396"/>
                  </a:lnTo>
                  <a:lnTo>
                    <a:pt x="218325" y="181237"/>
                  </a:lnTo>
                  <a:lnTo>
                    <a:pt x="217915" y="177324"/>
                  </a:lnTo>
                  <a:lnTo>
                    <a:pt x="217135" y="170028"/>
                  </a:lnTo>
                  <a:lnTo>
                    <a:pt x="218312" y="164385"/>
                  </a:lnTo>
                  <a:lnTo>
                    <a:pt x="219528" y="158952"/>
                  </a:lnTo>
                  <a:lnTo>
                    <a:pt x="216342" y="154961"/>
                  </a:lnTo>
                  <a:lnTo>
                    <a:pt x="212946" y="150691"/>
                  </a:lnTo>
                  <a:lnTo>
                    <a:pt x="210844" y="148920"/>
                  </a:lnTo>
                  <a:lnTo>
                    <a:pt x="208029" y="143594"/>
                  </a:lnTo>
                  <a:lnTo>
                    <a:pt x="206654" y="141228"/>
                  </a:lnTo>
                  <a:lnTo>
                    <a:pt x="205570" y="140329"/>
                  </a:lnTo>
                  <a:lnTo>
                    <a:pt x="204447" y="139814"/>
                  </a:lnTo>
                  <a:lnTo>
                    <a:pt x="200574" y="140025"/>
                  </a:lnTo>
                  <a:lnTo>
                    <a:pt x="196635" y="137157"/>
                  </a:lnTo>
                  <a:lnTo>
                    <a:pt x="191996" y="133786"/>
                  </a:lnTo>
                  <a:lnTo>
                    <a:pt x="186339" y="129663"/>
                  </a:lnTo>
                  <a:lnTo>
                    <a:pt x="181462" y="126966"/>
                  </a:lnTo>
                  <a:lnTo>
                    <a:pt x="179532" y="126385"/>
                  </a:lnTo>
                  <a:lnTo>
                    <a:pt x="175104" y="126173"/>
                  </a:lnTo>
                  <a:lnTo>
                    <a:pt x="174575" y="125658"/>
                  </a:lnTo>
                  <a:lnTo>
                    <a:pt x="174113" y="124177"/>
                  </a:lnTo>
                  <a:lnTo>
                    <a:pt x="173941" y="122525"/>
                  </a:lnTo>
                  <a:lnTo>
                    <a:pt x="175104" y="120054"/>
                  </a:lnTo>
                  <a:lnTo>
                    <a:pt x="175038" y="118481"/>
                  </a:lnTo>
                  <a:lnTo>
                    <a:pt x="171469" y="113220"/>
                  </a:lnTo>
                  <a:lnTo>
                    <a:pt x="170372" y="111687"/>
                  </a:lnTo>
                  <a:lnTo>
                    <a:pt x="167755" y="111066"/>
                  </a:lnTo>
                  <a:lnTo>
                    <a:pt x="168099" y="109546"/>
                  </a:lnTo>
                  <a:lnTo>
                    <a:pt x="167980" y="108528"/>
                  </a:lnTo>
                  <a:lnTo>
                    <a:pt x="167530" y="107735"/>
                  </a:lnTo>
                  <a:lnTo>
                    <a:pt x="166896" y="107352"/>
                  </a:lnTo>
                  <a:lnTo>
                    <a:pt x="166143" y="107312"/>
                  </a:lnTo>
                  <a:lnTo>
                    <a:pt x="164213" y="107933"/>
                  </a:lnTo>
                  <a:lnTo>
                    <a:pt x="162429" y="105554"/>
                  </a:lnTo>
                  <a:lnTo>
                    <a:pt x="156930" y="98787"/>
                  </a:lnTo>
                  <a:lnTo>
                    <a:pt x="155318" y="97954"/>
                  </a:lnTo>
                  <a:lnTo>
                    <a:pt x="154987" y="97491"/>
                  </a:lnTo>
                  <a:lnTo>
                    <a:pt x="155913" y="95416"/>
                  </a:lnTo>
                  <a:lnTo>
                    <a:pt x="157512" y="92337"/>
                  </a:lnTo>
                  <a:lnTo>
                    <a:pt x="157644" y="90552"/>
                  </a:lnTo>
                  <a:lnTo>
                    <a:pt x="157049" y="88583"/>
                  </a:lnTo>
                  <a:lnTo>
                    <a:pt x="154525" y="84869"/>
                  </a:lnTo>
                  <a:lnTo>
                    <a:pt x="154855" y="83296"/>
                  </a:lnTo>
                  <a:lnTo>
                    <a:pt x="155556" y="81485"/>
                  </a:lnTo>
                  <a:lnTo>
                    <a:pt x="155476" y="80124"/>
                  </a:lnTo>
                  <a:lnTo>
                    <a:pt x="156917" y="80335"/>
                  </a:lnTo>
                  <a:lnTo>
                    <a:pt x="158715" y="80348"/>
                  </a:lnTo>
                  <a:lnTo>
                    <a:pt x="159164" y="79238"/>
                  </a:lnTo>
                  <a:lnTo>
                    <a:pt x="158675" y="75366"/>
                  </a:lnTo>
                  <a:lnTo>
                    <a:pt x="158939" y="73938"/>
                  </a:lnTo>
                  <a:lnTo>
                    <a:pt x="163896" y="67369"/>
                  </a:lnTo>
                  <a:lnTo>
                    <a:pt x="166566" y="65889"/>
                  </a:lnTo>
                  <a:lnTo>
                    <a:pt x="168575" y="64527"/>
                  </a:lnTo>
                  <a:lnTo>
                    <a:pt x="168826" y="62558"/>
                  </a:lnTo>
                  <a:lnTo>
                    <a:pt x="168257" y="61540"/>
                  </a:lnTo>
                  <a:lnTo>
                    <a:pt x="167663" y="60047"/>
                  </a:lnTo>
                  <a:lnTo>
                    <a:pt x="167398" y="58976"/>
                  </a:lnTo>
                  <a:lnTo>
                    <a:pt x="164662" y="56015"/>
                  </a:lnTo>
                  <a:lnTo>
                    <a:pt x="163671" y="54522"/>
                  </a:lnTo>
                  <a:lnTo>
                    <a:pt x="163407" y="53174"/>
                  </a:lnTo>
                  <a:lnTo>
                    <a:pt x="163671" y="50755"/>
                  </a:lnTo>
                  <a:lnTo>
                    <a:pt x="164451" y="48891"/>
                  </a:lnTo>
                  <a:lnTo>
                    <a:pt x="167689" y="47794"/>
                  </a:lnTo>
                  <a:lnTo>
                    <a:pt x="169487" y="46856"/>
                  </a:lnTo>
                  <a:lnTo>
                    <a:pt x="169645" y="46010"/>
                  </a:lnTo>
                  <a:lnTo>
                    <a:pt x="166989" y="44662"/>
                  </a:lnTo>
                  <a:lnTo>
                    <a:pt x="161636" y="44225"/>
                  </a:lnTo>
                  <a:lnTo>
                    <a:pt x="157816" y="44622"/>
                  </a:lnTo>
                  <a:lnTo>
                    <a:pt x="156521" y="44186"/>
                  </a:lnTo>
                  <a:lnTo>
                    <a:pt x="154366" y="41555"/>
                  </a:lnTo>
                  <a:lnTo>
                    <a:pt x="152251" y="40154"/>
                  </a:lnTo>
                  <a:lnTo>
                    <a:pt x="150321" y="39256"/>
                  </a:lnTo>
                  <a:lnTo>
                    <a:pt x="148550" y="39414"/>
                  </a:lnTo>
                  <a:lnTo>
                    <a:pt x="147440" y="39057"/>
                  </a:lnTo>
                  <a:lnTo>
                    <a:pt x="147043" y="37921"/>
                  </a:lnTo>
                  <a:lnTo>
                    <a:pt x="143448" y="29250"/>
                  </a:lnTo>
                  <a:lnTo>
                    <a:pt x="142497" y="28074"/>
                  </a:lnTo>
                  <a:lnTo>
                    <a:pt x="141268" y="27770"/>
                  </a:lnTo>
                  <a:lnTo>
                    <a:pt x="140250" y="27717"/>
                  </a:lnTo>
                  <a:lnTo>
                    <a:pt x="139510" y="27122"/>
                  </a:lnTo>
                  <a:lnTo>
                    <a:pt x="138651" y="25919"/>
                  </a:lnTo>
                  <a:lnTo>
                    <a:pt x="137950" y="24360"/>
                  </a:lnTo>
                  <a:lnTo>
                    <a:pt x="137659" y="22298"/>
                  </a:lnTo>
                  <a:lnTo>
                    <a:pt x="137567" y="20527"/>
                  </a:lnTo>
                  <a:lnTo>
                    <a:pt x="137078" y="19390"/>
                  </a:lnTo>
                  <a:lnTo>
                    <a:pt x="136060" y="18266"/>
                  </a:lnTo>
                  <a:lnTo>
                    <a:pt x="134712" y="17447"/>
                  </a:lnTo>
                  <a:lnTo>
                    <a:pt x="133496" y="16482"/>
                  </a:lnTo>
                  <a:lnTo>
                    <a:pt x="130654" y="8869"/>
                  </a:lnTo>
                  <a:lnTo>
                    <a:pt x="129636" y="6820"/>
                  </a:lnTo>
                  <a:lnTo>
                    <a:pt x="129610" y="6609"/>
                  </a:lnTo>
                  <a:lnTo>
                    <a:pt x="128724" y="5948"/>
                  </a:lnTo>
                  <a:lnTo>
                    <a:pt x="127257" y="5710"/>
                  </a:lnTo>
                  <a:lnTo>
                    <a:pt x="125777" y="5644"/>
                  </a:lnTo>
                  <a:lnTo>
                    <a:pt x="124904" y="6146"/>
                  </a:lnTo>
                  <a:lnTo>
                    <a:pt x="123437" y="7521"/>
                  </a:lnTo>
                  <a:lnTo>
                    <a:pt x="121428" y="9028"/>
                  </a:lnTo>
                  <a:lnTo>
                    <a:pt x="119803" y="10402"/>
                  </a:lnTo>
                  <a:lnTo>
                    <a:pt x="118904" y="11341"/>
                  </a:lnTo>
                  <a:lnTo>
                    <a:pt x="118031" y="11195"/>
                  </a:lnTo>
                  <a:lnTo>
                    <a:pt x="117278" y="10362"/>
                  </a:lnTo>
                  <a:lnTo>
                    <a:pt x="116776" y="9212"/>
                  </a:lnTo>
                  <a:lnTo>
                    <a:pt x="116419" y="4877"/>
                  </a:lnTo>
                  <a:lnTo>
                    <a:pt x="115864" y="3516"/>
                  </a:lnTo>
                  <a:lnTo>
                    <a:pt x="114925" y="2564"/>
                  </a:lnTo>
                  <a:lnTo>
                    <a:pt x="113881" y="2022"/>
                  </a:lnTo>
                  <a:lnTo>
                    <a:pt x="112691" y="1718"/>
                  </a:lnTo>
                  <a:lnTo>
                    <a:pt x="111489" y="1679"/>
                  </a:lnTo>
                  <a:lnTo>
                    <a:pt x="109929" y="2961"/>
                  </a:lnTo>
                  <a:lnTo>
                    <a:pt x="107669" y="4269"/>
                  </a:lnTo>
                  <a:lnTo>
                    <a:pt x="103915" y="4163"/>
                  </a:lnTo>
                  <a:lnTo>
                    <a:pt x="101378" y="3912"/>
                  </a:lnTo>
                  <a:lnTo>
                    <a:pt x="100135" y="3674"/>
                  </a:lnTo>
                  <a:lnTo>
                    <a:pt x="95020" y="1652"/>
                  </a:lnTo>
                  <a:lnTo>
                    <a:pt x="94002" y="1599"/>
                  </a:lnTo>
                  <a:lnTo>
                    <a:pt x="92086" y="780"/>
                  </a:lnTo>
                  <a:lnTo>
                    <a:pt x="89852" y="132"/>
                  </a:lnTo>
                  <a:lnTo>
                    <a:pt x="86363" y="1361"/>
                  </a:lnTo>
                  <a:lnTo>
                    <a:pt x="84763" y="1071"/>
                  </a:lnTo>
                  <a:lnTo>
                    <a:pt x="82437" y="0"/>
                  </a:lnTo>
                  <a:lnTo>
                    <a:pt x="81684" y="291"/>
                  </a:lnTo>
                  <a:lnTo>
                    <a:pt x="79595" y="3529"/>
                  </a:lnTo>
                  <a:lnTo>
                    <a:pt x="75802" y="7005"/>
                  </a:lnTo>
                  <a:lnTo>
                    <a:pt x="73608" y="7587"/>
                  </a:lnTo>
                  <a:lnTo>
                    <a:pt x="73648" y="7970"/>
                  </a:lnTo>
                  <a:lnTo>
                    <a:pt x="73555" y="8961"/>
                  </a:lnTo>
                  <a:lnTo>
                    <a:pt x="71242" y="11830"/>
                  </a:lnTo>
                  <a:lnTo>
                    <a:pt x="68096" y="15715"/>
                  </a:lnTo>
                  <a:lnTo>
                    <a:pt x="65796" y="18174"/>
                  </a:lnTo>
                  <a:lnTo>
                    <a:pt x="61910" y="22311"/>
                  </a:lnTo>
                  <a:lnTo>
                    <a:pt x="58778" y="23197"/>
                  </a:lnTo>
                  <a:lnTo>
                    <a:pt x="53478" y="24690"/>
                  </a:lnTo>
                  <a:lnTo>
                    <a:pt x="52169" y="26131"/>
                  </a:lnTo>
                  <a:lnTo>
                    <a:pt x="51059" y="28470"/>
                  </a:lnTo>
                  <a:lnTo>
                    <a:pt x="50596" y="31656"/>
                  </a:lnTo>
                  <a:lnTo>
                    <a:pt x="50570" y="33652"/>
                  </a:lnTo>
                  <a:lnTo>
                    <a:pt x="50808" y="37379"/>
                  </a:lnTo>
                  <a:lnTo>
                    <a:pt x="52500" y="41252"/>
                  </a:lnTo>
                  <a:lnTo>
                    <a:pt x="54112" y="44966"/>
                  </a:lnTo>
                  <a:lnTo>
                    <a:pt x="54522" y="47411"/>
                  </a:lnTo>
                  <a:lnTo>
                    <a:pt x="54641" y="49830"/>
                  </a:lnTo>
                  <a:lnTo>
                    <a:pt x="53716" y="52407"/>
                  </a:lnTo>
                  <a:lnTo>
                    <a:pt x="52791" y="55936"/>
                  </a:lnTo>
                  <a:lnTo>
                    <a:pt x="52447" y="59941"/>
                  </a:lnTo>
                  <a:lnTo>
                    <a:pt x="52817" y="67395"/>
                  </a:lnTo>
                  <a:lnTo>
                    <a:pt x="53438" y="73740"/>
                  </a:lnTo>
                  <a:lnTo>
                    <a:pt x="53438" y="74784"/>
                  </a:lnTo>
                  <a:lnTo>
                    <a:pt x="51627" y="79252"/>
                  </a:lnTo>
                  <a:lnTo>
                    <a:pt x="49513" y="84472"/>
                  </a:lnTo>
                  <a:lnTo>
                    <a:pt x="48402" y="85675"/>
                  </a:lnTo>
                  <a:lnTo>
                    <a:pt x="42758" y="87235"/>
                  </a:lnTo>
                  <a:lnTo>
                    <a:pt x="36797" y="91055"/>
                  </a:lnTo>
                  <a:lnTo>
                    <a:pt x="30136" y="95311"/>
                  </a:lnTo>
                  <a:lnTo>
                    <a:pt x="24069" y="99183"/>
                  </a:lnTo>
                  <a:lnTo>
                    <a:pt x="17698" y="103241"/>
                  </a:lnTo>
                  <a:lnTo>
                    <a:pt x="11076" y="107444"/>
                  </a:lnTo>
                  <a:lnTo>
                    <a:pt x="6344" y="110445"/>
                  </a:lnTo>
                  <a:lnTo>
                    <a:pt x="0" y="114449"/>
                  </a:lnTo>
                  <a:lnTo>
                    <a:pt x="2234" y="120714"/>
                  </a:lnTo>
                  <a:lnTo>
                    <a:pt x="4428" y="126821"/>
                  </a:lnTo>
                  <a:lnTo>
                    <a:pt x="6701" y="133139"/>
                  </a:lnTo>
                  <a:lnTo>
                    <a:pt x="8909" y="139272"/>
                  </a:lnTo>
                  <a:lnTo>
                    <a:pt x="7151" y="139853"/>
                  </a:lnTo>
                  <a:lnTo>
                    <a:pt x="8975" y="144559"/>
                  </a:lnTo>
                  <a:lnTo>
                    <a:pt x="11248" y="143832"/>
                  </a:lnTo>
                  <a:lnTo>
                    <a:pt x="13760" y="143276"/>
                  </a:lnTo>
                  <a:lnTo>
                    <a:pt x="15094" y="146303"/>
                  </a:lnTo>
                  <a:lnTo>
                    <a:pt x="11882" y="149661"/>
                  </a:lnTo>
                  <a:lnTo>
                    <a:pt x="17262" y="150586"/>
                  </a:lnTo>
                  <a:lnTo>
                    <a:pt x="25364" y="151974"/>
                  </a:lnTo>
                  <a:lnTo>
                    <a:pt x="33189" y="153309"/>
                  </a:lnTo>
                  <a:lnTo>
                    <a:pt x="41463" y="154881"/>
                  </a:lnTo>
                  <a:lnTo>
                    <a:pt x="44186" y="156163"/>
                  </a:lnTo>
                  <a:lnTo>
                    <a:pt x="52447" y="160895"/>
                  </a:lnTo>
                  <a:lnTo>
                    <a:pt x="57813" y="163962"/>
                  </a:lnTo>
                  <a:lnTo>
                    <a:pt x="64091" y="167544"/>
                  </a:lnTo>
                  <a:lnTo>
                    <a:pt x="71956" y="172024"/>
                  </a:lnTo>
                  <a:lnTo>
                    <a:pt x="77348" y="175104"/>
                  </a:lnTo>
                  <a:lnTo>
                    <a:pt x="84261" y="179043"/>
                  </a:lnTo>
                  <a:lnTo>
                    <a:pt x="89773" y="183537"/>
                  </a:lnTo>
                  <a:lnTo>
                    <a:pt x="96765" y="189233"/>
                  </a:lnTo>
                  <a:lnTo>
                    <a:pt x="104444" y="195498"/>
                  </a:lnTo>
                  <a:lnTo>
                    <a:pt x="110749" y="200362"/>
                  </a:lnTo>
                  <a:lnTo>
                    <a:pt x="119432" y="207077"/>
                  </a:lnTo>
                  <a:lnTo>
                    <a:pt x="127997" y="213686"/>
                  </a:lnTo>
                  <a:lnTo>
                    <a:pt x="136377" y="220162"/>
                  </a:lnTo>
                  <a:lnTo>
                    <a:pt x="143091" y="225343"/>
                  </a:lnTo>
                  <a:lnTo>
                    <a:pt x="151590" y="231912"/>
                  </a:lnTo>
                  <a:lnTo>
                    <a:pt x="152225" y="232163"/>
                  </a:lnTo>
                  <a:lnTo>
                    <a:pt x="160314" y="232904"/>
                  </a:lnTo>
                  <a:lnTo>
                    <a:pt x="171178" y="233908"/>
                  </a:lnTo>
                  <a:lnTo>
                    <a:pt x="182096" y="234926"/>
                  </a:lnTo>
                  <a:lnTo>
                    <a:pt x="191956" y="235825"/>
                  </a:lnTo>
                  <a:lnTo>
                    <a:pt x="196080" y="234913"/>
                  </a:lnTo>
                  <a:lnTo>
                    <a:pt x="199556" y="230300"/>
                  </a:lnTo>
                  <a:lnTo>
                    <a:pt x="201142" y="227828"/>
                  </a:lnTo>
                  <a:lnTo>
                    <a:pt x="203918" y="222462"/>
                  </a:lnTo>
                  <a:lnTo>
                    <a:pt x="205240" y="218655"/>
                  </a:lnTo>
                  <a:lnTo>
                    <a:pt x="206456" y="214426"/>
                  </a:lnTo>
                  <a:lnTo>
                    <a:pt x="207539" y="211121"/>
                  </a:lnTo>
                  <a:lnTo>
                    <a:pt x="207778" y="210527"/>
                  </a:lnTo>
                  <a:lnTo>
                    <a:pt x="208478" y="209403"/>
                  </a:lnTo>
                  <a:lnTo>
                    <a:pt x="210170" y="208266"/>
                  </a:lnTo>
                  <a:lnTo>
                    <a:pt x="212642" y="207196"/>
                  </a:lnTo>
                  <a:lnTo>
                    <a:pt x="216990" y="206720"/>
                  </a:lnTo>
                  <a:lnTo>
                    <a:pt x="220083" y="206693"/>
                  </a:lnTo>
                  <a:lnTo>
                    <a:pt x="220783" y="206746"/>
                  </a:lnTo>
                  <a:lnTo>
                    <a:pt x="222779" y="207275"/>
                  </a:lnTo>
                  <a:lnTo>
                    <a:pt x="228423" y="209919"/>
                  </a:lnTo>
                  <a:lnTo>
                    <a:pt x="228436" y="209112"/>
                  </a:lnTo>
                  <a:lnTo>
                    <a:pt x="230511" y="208214"/>
                  </a:lnTo>
                  <a:lnTo>
                    <a:pt x="232177" y="208280"/>
                  </a:lnTo>
                  <a:lnTo>
                    <a:pt x="237517" y="210659"/>
                  </a:lnTo>
                  <a:lnTo>
                    <a:pt x="239949" y="211174"/>
                  </a:lnTo>
                  <a:lnTo>
                    <a:pt x="242090" y="21050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7" name="Volný tvar: obrazec 154">
              <a:extLst>
                <a:ext uri="{FF2B5EF4-FFF2-40B4-BE49-F238E27FC236}">
                  <a16:creationId xmlns:a16="http://schemas.microsoft.com/office/drawing/2014/main" id="{2E9122DD-8BD4-4131-B455-4DE63C9D7CC7}"/>
                </a:ext>
              </a:extLst>
            </p:cNvPr>
            <p:cNvSpPr/>
            <p:nvPr/>
          </p:nvSpPr>
          <p:spPr>
            <a:xfrm>
              <a:off x="4364905" y="3692199"/>
              <a:ext cx="533513" cy="442348"/>
            </a:xfrm>
            <a:custGeom>
              <a:avLst/>
              <a:gdLst>
                <a:gd name="connsiteX0" fmla="*/ 327448 w 501771"/>
                <a:gd name="connsiteY0" fmla="*/ 363042 h 416030"/>
                <a:gd name="connsiteX1" fmla="*/ 323614 w 501771"/>
                <a:gd name="connsiteY1" fmla="*/ 365117 h 416030"/>
                <a:gd name="connsiteX2" fmla="*/ 319887 w 501771"/>
                <a:gd name="connsiteY2" fmla="*/ 364047 h 416030"/>
                <a:gd name="connsiteX3" fmla="*/ 319689 w 501771"/>
                <a:gd name="connsiteY3" fmla="*/ 364522 h 416030"/>
                <a:gd name="connsiteX4" fmla="*/ 320799 w 501771"/>
                <a:gd name="connsiteY4" fmla="*/ 366611 h 416030"/>
                <a:gd name="connsiteX5" fmla="*/ 320389 w 501771"/>
                <a:gd name="connsiteY5" fmla="*/ 367893 h 416030"/>
                <a:gd name="connsiteX6" fmla="*/ 315089 w 501771"/>
                <a:gd name="connsiteY6" fmla="*/ 370774 h 416030"/>
                <a:gd name="connsiteX7" fmla="*/ 310794 w 501771"/>
                <a:gd name="connsiteY7" fmla="*/ 372532 h 416030"/>
                <a:gd name="connsiteX8" fmla="*/ 309551 w 501771"/>
                <a:gd name="connsiteY8" fmla="*/ 372255 h 416030"/>
                <a:gd name="connsiteX9" fmla="*/ 309564 w 501771"/>
                <a:gd name="connsiteY9" fmla="*/ 372770 h 416030"/>
                <a:gd name="connsiteX10" fmla="*/ 310093 w 501771"/>
                <a:gd name="connsiteY10" fmla="*/ 374092 h 416030"/>
                <a:gd name="connsiteX11" fmla="*/ 310807 w 501771"/>
                <a:gd name="connsiteY11" fmla="*/ 374290 h 416030"/>
                <a:gd name="connsiteX12" fmla="*/ 312829 w 501771"/>
                <a:gd name="connsiteY12" fmla="*/ 374369 h 416030"/>
                <a:gd name="connsiteX13" fmla="*/ 315631 w 501771"/>
                <a:gd name="connsiteY13" fmla="*/ 373391 h 416030"/>
                <a:gd name="connsiteX14" fmla="*/ 318631 w 501771"/>
                <a:gd name="connsiteY14" fmla="*/ 371462 h 416030"/>
                <a:gd name="connsiteX15" fmla="*/ 320376 w 501771"/>
                <a:gd name="connsiteY15" fmla="*/ 371276 h 416030"/>
                <a:gd name="connsiteX16" fmla="*/ 322702 w 501771"/>
                <a:gd name="connsiteY16" fmla="*/ 370193 h 416030"/>
                <a:gd name="connsiteX17" fmla="*/ 323826 w 501771"/>
                <a:gd name="connsiteY17" fmla="*/ 370153 h 416030"/>
                <a:gd name="connsiteX18" fmla="*/ 325372 w 501771"/>
                <a:gd name="connsiteY18" fmla="*/ 371039 h 416030"/>
                <a:gd name="connsiteX19" fmla="*/ 328492 w 501771"/>
                <a:gd name="connsiteY19" fmla="*/ 368210 h 416030"/>
                <a:gd name="connsiteX20" fmla="*/ 330408 w 501771"/>
                <a:gd name="connsiteY20" fmla="*/ 364813 h 416030"/>
                <a:gd name="connsiteX21" fmla="*/ 332523 w 501771"/>
                <a:gd name="connsiteY21" fmla="*/ 363941 h 416030"/>
                <a:gd name="connsiteX22" fmla="*/ 330791 w 501771"/>
                <a:gd name="connsiteY22" fmla="*/ 362500 h 416030"/>
                <a:gd name="connsiteX23" fmla="*/ 327448 w 501771"/>
                <a:gd name="connsiteY23" fmla="*/ 363042 h 416030"/>
                <a:gd name="connsiteX24" fmla="*/ 500397 w 501771"/>
                <a:gd name="connsiteY24" fmla="*/ 360372 h 416030"/>
                <a:gd name="connsiteX25" fmla="*/ 501772 w 501771"/>
                <a:gd name="connsiteY25" fmla="*/ 359050 h 416030"/>
                <a:gd name="connsiteX26" fmla="*/ 501600 w 501771"/>
                <a:gd name="connsiteY26" fmla="*/ 358297 h 416030"/>
                <a:gd name="connsiteX27" fmla="*/ 500318 w 501771"/>
                <a:gd name="connsiteY27" fmla="*/ 356698 h 416030"/>
                <a:gd name="connsiteX28" fmla="*/ 498745 w 501771"/>
                <a:gd name="connsiteY28" fmla="*/ 355680 h 416030"/>
                <a:gd name="connsiteX29" fmla="*/ 498005 w 501771"/>
                <a:gd name="connsiteY29" fmla="*/ 355442 h 416030"/>
                <a:gd name="connsiteX30" fmla="*/ 492043 w 501771"/>
                <a:gd name="connsiteY30" fmla="*/ 356407 h 416030"/>
                <a:gd name="connsiteX31" fmla="*/ 489506 w 501771"/>
                <a:gd name="connsiteY31" fmla="*/ 356090 h 416030"/>
                <a:gd name="connsiteX32" fmla="*/ 488264 w 501771"/>
                <a:gd name="connsiteY32" fmla="*/ 355508 h 416030"/>
                <a:gd name="connsiteX33" fmla="*/ 487960 w 501771"/>
                <a:gd name="connsiteY33" fmla="*/ 355072 h 416030"/>
                <a:gd name="connsiteX34" fmla="*/ 488078 w 501771"/>
                <a:gd name="connsiteY34" fmla="*/ 354094 h 416030"/>
                <a:gd name="connsiteX35" fmla="*/ 487933 w 501771"/>
                <a:gd name="connsiteY35" fmla="*/ 352495 h 416030"/>
                <a:gd name="connsiteX36" fmla="*/ 488528 w 501771"/>
                <a:gd name="connsiteY36" fmla="*/ 350010 h 416030"/>
                <a:gd name="connsiteX37" fmla="*/ 488620 w 501771"/>
                <a:gd name="connsiteY37" fmla="*/ 348529 h 416030"/>
                <a:gd name="connsiteX38" fmla="*/ 486876 w 501771"/>
                <a:gd name="connsiteY38" fmla="*/ 339951 h 416030"/>
                <a:gd name="connsiteX39" fmla="*/ 485157 w 501771"/>
                <a:gd name="connsiteY39" fmla="*/ 334255 h 416030"/>
                <a:gd name="connsiteX40" fmla="*/ 484999 w 501771"/>
                <a:gd name="connsiteY40" fmla="*/ 328598 h 416030"/>
                <a:gd name="connsiteX41" fmla="*/ 484748 w 501771"/>
                <a:gd name="connsiteY41" fmla="*/ 327421 h 416030"/>
                <a:gd name="connsiteX42" fmla="*/ 484510 w 501771"/>
                <a:gd name="connsiteY42" fmla="*/ 327157 h 416030"/>
                <a:gd name="connsiteX43" fmla="*/ 483743 w 501771"/>
                <a:gd name="connsiteY43" fmla="*/ 327157 h 416030"/>
                <a:gd name="connsiteX44" fmla="*/ 480122 w 501771"/>
                <a:gd name="connsiteY44" fmla="*/ 327659 h 416030"/>
                <a:gd name="connsiteX45" fmla="*/ 476526 w 501771"/>
                <a:gd name="connsiteY45" fmla="*/ 324024 h 416030"/>
                <a:gd name="connsiteX46" fmla="*/ 474398 w 501771"/>
                <a:gd name="connsiteY46" fmla="*/ 322584 h 416030"/>
                <a:gd name="connsiteX47" fmla="*/ 468821 w 501771"/>
                <a:gd name="connsiteY47" fmla="*/ 320773 h 416030"/>
                <a:gd name="connsiteX48" fmla="*/ 466428 w 501771"/>
                <a:gd name="connsiteY48" fmla="*/ 320429 h 416030"/>
                <a:gd name="connsiteX49" fmla="*/ 462780 w 501771"/>
                <a:gd name="connsiteY49" fmla="*/ 318856 h 416030"/>
                <a:gd name="connsiteX50" fmla="*/ 459172 w 501771"/>
                <a:gd name="connsiteY50" fmla="*/ 315433 h 416030"/>
                <a:gd name="connsiteX51" fmla="*/ 455484 w 501771"/>
                <a:gd name="connsiteY51" fmla="*/ 311931 h 416030"/>
                <a:gd name="connsiteX52" fmla="*/ 453898 w 501771"/>
                <a:gd name="connsiteY52" fmla="*/ 309697 h 416030"/>
                <a:gd name="connsiteX53" fmla="*/ 451969 w 501771"/>
                <a:gd name="connsiteY53" fmla="*/ 305877 h 416030"/>
                <a:gd name="connsiteX54" fmla="*/ 446919 w 501771"/>
                <a:gd name="connsiteY54" fmla="*/ 298568 h 416030"/>
                <a:gd name="connsiteX55" fmla="*/ 446708 w 501771"/>
                <a:gd name="connsiteY55" fmla="*/ 296691 h 416030"/>
                <a:gd name="connsiteX56" fmla="*/ 446047 w 501771"/>
                <a:gd name="connsiteY56" fmla="*/ 295541 h 416030"/>
                <a:gd name="connsiteX57" fmla="*/ 441421 w 501771"/>
                <a:gd name="connsiteY57" fmla="*/ 290743 h 416030"/>
                <a:gd name="connsiteX58" fmla="*/ 438143 w 501771"/>
                <a:gd name="connsiteY58" fmla="*/ 287346 h 416030"/>
                <a:gd name="connsiteX59" fmla="*/ 432830 w 501771"/>
                <a:gd name="connsiteY59" fmla="*/ 281848 h 416030"/>
                <a:gd name="connsiteX60" fmla="*/ 433332 w 501771"/>
                <a:gd name="connsiteY60" fmla="*/ 281121 h 416030"/>
                <a:gd name="connsiteX61" fmla="*/ 438064 w 501771"/>
                <a:gd name="connsiteY61" fmla="*/ 274248 h 416030"/>
                <a:gd name="connsiteX62" fmla="*/ 442597 w 501771"/>
                <a:gd name="connsiteY62" fmla="*/ 267626 h 416030"/>
                <a:gd name="connsiteX63" fmla="*/ 447118 w 501771"/>
                <a:gd name="connsiteY63" fmla="*/ 260991 h 416030"/>
                <a:gd name="connsiteX64" fmla="*/ 451559 w 501771"/>
                <a:gd name="connsiteY64" fmla="*/ 254448 h 416030"/>
                <a:gd name="connsiteX65" fmla="*/ 451863 w 501771"/>
                <a:gd name="connsiteY65" fmla="*/ 252161 h 416030"/>
                <a:gd name="connsiteX66" fmla="*/ 451295 w 501771"/>
                <a:gd name="connsiteY66" fmla="*/ 247681 h 416030"/>
                <a:gd name="connsiteX67" fmla="*/ 449008 w 501771"/>
                <a:gd name="connsiteY67" fmla="*/ 241693 h 416030"/>
                <a:gd name="connsiteX68" fmla="*/ 446338 w 501771"/>
                <a:gd name="connsiteY68" fmla="*/ 238957 h 416030"/>
                <a:gd name="connsiteX69" fmla="*/ 438698 w 501771"/>
                <a:gd name="connsiteY69" fmla="*/ 237860 h 416030"/>
                <a:gd name="connsiteX70" fmla="*/ 432949 w 501771"/>
                <a:gd name="connsiteY70" fmla="*/ 237027 h 416030"/>
                <a:gd name="connsiteX71" fmla="*/ 426697 w 501771"/>
                <a:gd name="connsiteY71" fmla="*/ 236129 h 416030"/>
                <a:gd name="connsiteX72" fmla="*/ 425851 w 501771"/>
                <a:gd name="connsiteY72" fmla="*/ 235798 h 416030"/>
                <a:gd name="connsiteX73" fmla="*/ 424476 w 501771"/>
                <a:gd name="connsiteY73" fmla="*/ 231146 h 416030"/>
                <a:gd name="connsiteX74" fmla="*/ 424476 w 501771"/>
                <a:gd name="connsiteY74" fmla="*/ 229071 h 416030"/>
                <a:gd name="connsiteX75" fmla="*/ 423485 w 501771"/>
                <a:gd name="connsiteY75" fmla="*/ 225053 h 416030"/>
                <a:gd name="connsiteX76" fmla="*/ 423088 w 501771"/>
                <a:gd name="connsiteY76" fmla="*/ 221960 h 416030"/>
                <a:gd name="connsiteX77" fmla="*/ 423208 w 501771"/>
                <a:gd name="connsiteY77" fmla="*/ 216871 h 416030"/>
                <a:gd name="connsiteX78" fmla="*/ 422904 w 501771"/>
                <a:gd name="connsiteY78" fmla="*/ 214571 h 416030"/>
                <a:gd name="connsiteX79" fmla="*/ 418568 w 501771"/>
                <a:gd name="connsiteY79" fmla="*/ 204698 h 416030"/>
                <a:gd name="connsiteX80" fmla="*/ 416163 w 501771"/>
                <a:gd name="connsiteY80" fmla="*/ 199213 h 416030"/>
                <a:gd name="connsiteX81" fmla="*/ 413678 w 501771"/>
                <a:gd name="connsiteY81" fmla="*/ 193555 h 416030"/>
                <a:gd name="connsiteX82" fmla="*/ 413043 w 501771"/>
                <a:gd name="connsiteY82" fmla="*/ 191745 h 416030"/>
                <a:gd name="connsiteX83" fmla="*/ 412660 w 501771"/>
                <a:gd name="connsiteY83" fmla="*/ 189511 h 416030"/>
                <a:gd name="connsiteX84" fmla="*/ 415568 w 501771"/>
                <a:gd name="connsiteY84" fmla="*/ 184264 h 416030"/>
                <a:gd name="connsiteX85" fmla="*/ 416546 w 501771"/>
                <a:gd name="connsiteY85" fmla="*/ 183127 h 416030"/>
                <a:gd name="connsiteX86" fmla="*/ 418317 w 501771"/>
                <a:gd name="connsiteY86" fmla="*/ 180510 h 416030"/>
                <a:gd name="connsiteX87" fmla="*/ 419467 w 501771"/>
                <a:gd name="connsiteY87" fmla="*/ 179122 h 416030"/>
                <a:gd name="connsiteX88" fmla="*/ 419070 w 501771"/>
                <a:gd name="connsiteY88" fmla="*/ 178170 h 416030"/>
                <a:gd name="connsiteX89" fmla="*/ 416599 w 501771"/>
                <a:gd name="connsiteY89" fmla="*/ 177615 h 416030"/>
                <a:gd name="connsiteX90" fmla="*/ 412991 w 501771"/>
                <a:gd name="connsiteY90" fmla="*/ 177562 h 416030"/>
                <a:gd name="connsiteX91" fmla="*/ 410955 w 501771"/>
                <a:gd name="connsiteY91" fmla="*/ 176769 h 416030"/>
                <a:gd name="connsiteX92" fmla="*/ 409237 w 501771"/>
                <a:gd name="connsiteY92" fmla="*/ 175342 h 416030"/>
                <a:gd name="connsiteX93" fmla="*/ 408325 w 501771"/>
                <a:gd name="connsiteY93" fmla="*/ 173280 h 416030"/>
                <a:gd name="connsiteX94" fmla="*/ 408708 w 501771"/>
                <a:gd name="connsiteY94" fmla="*/ 169592 h 416030"/>
                <a:gd name="connsiteX95" fmla="*/ 406580 w 501771"/>
                <a:gd name="connsiteY95" fmla="*/ 162415 h 416030"/>
                <a:gd name="connsiteX96" fmla="*/ 408008 w 501771"/>
                <a:gd name="connsiteY96" fmla="*/ 158873 h 416030"/>
                <a:gd name="connsiteX97" fmla="*/ 409316 w 501771"/>
                <a:gd name="connsiteY97" fmla="*/ 156388 h 416030"/>
                <a:gd name="connsiteX98" fmla="*/ 415079 w 501771"/>
                <a:gd name="connsiteY98" fmla="*/ 156045 h 416030"/>
                <a:gd name="connsiteX99" fmla="*/ 412607 w 501771"/>
                <a:gd name="connsiteY99" fmla="*/ 153242 h 416030"/>
                <a:gd name="connsiteX100" fmla="*/ 411365 w 501771"/>
                <a:gd name="connsiteY100" fmla="*/ 151617 h 416030"/>
                <a:gd name="connsiteX101" fmla="*/ 410664 w 501771"/>
                <a:gd name="connsiteY101" fmla="*/ 151141 h 416030"/>
                <a:gd name="connsiteX102" fmla="*/ 410307 w 501771"/>
                <a:gd name="connsiteY102" fmla="*/ 150388 h 416030"/>
                <a:gd name="connsiteX103" fmla="*/ 410492 w 501771"/>
                <a:gd name="connsiteY103" fmla="*/ 149634 h 416030"/>
                <a:gd name="connsiteX104" fmla="*/ 411933 w 501771"/>
                <a:gd name="connsiteY104" fmla="*/ 149357 h 416030"/>
                <a:gd name="connsiteX105" fmla="*/ 412792 w 501771"/>
                <a:gd name="connsiteY105" fmla="*/ 148418 h 416030"/>
                <a:gd name="connsiteX106" fmla="*/ 414206 w 501771"/>
                <a:gd name="connsiteY106" fmla="*/ 147096 h 416030"/>
                <a:gd name="connsiteX107" fmla="*/ 414973 w 501771"/>
                <a:gd name="connsiteY107" fmla="*/ 146528 h 416030"/>
                <a:gd name="connsiteX108" fmla="*/ 414867 w 501771"/>
                <a:gd name="connsiteY108" fmla="*/ 144929 h 416030"/>
                <a:gd name="connsiteX109" fmla="*/ 415462 w 501771"/>
                <a:gd name="connsiteY109" fmla="*/ 143792 h 416030"/>
                <a:gd name="connsiteX110" fmla="*/ 416400 w 501771"/>
                <a:gd name="connsiteY110" fmla="*/ 142378 h 416030"/>
                <a:gd name="connsiteX111" fmla="*/ 417061 w 501771"/>
                <a:gd name="connsiteY111" fmla="*/ 140765 h 416030"/>
                <a:gd name="connsiteX112" fmla="*/ 416519 w 501771"/>
                <a:gd name="connsiteY112" fmla="*/ 138875 h 416030"/>
                <a:gd name="connsiteX113" fmla="*/ 416995 w 501771"/>
                <a:gd name="connsiteY113" fmla="*/ 136602 h 416030"/>
                <a:gd name="connsiteX114" fmla="*/ 417141 w 501771"/>
                <a:gd name="connsiteY114" fmla="*/ 135188 h 416030"/>
                <a:gd name="connsiteX115" fmla="*/ 417550 w 501771"/>
                <a:gd name="connsiteY115" fmla="*/ 133958 h 416030"/>
                <a:gd name="connsiteX116" fmla="*/ 416704 w 501771"/>
                <a:gd name="connsiteY116" fmla="*/ 132161 h 416030"/>
                <a:gd name="connsiteX117" fmla="*/ 415991 w 501771"/>
                <a:gd name="connsiteY117" fmla="*/ 130641 h 416030"/>
                <a:gd name="connsiteX118" fmla="*/ 415528 w 501771"/>
                <a:gd name="connsiteY118" fmla="*/ 128843 h 416030"/>
                <a:gd name="connsiteX119" fmla="*/ 416387 w 501771"/>
                <a:gd name="connsiteY119" fmla="*/ 128367 h 416030"/>
                <a:gd name="connsiteX120" fmla="*/ 417445 w 501771"/>
                <a:gd name="connsiteY120" fmla="*/ 127706 h 416030"/>
                <a:gd name="connsiteX121" fmla="*/ 417431 w 501771"/>
                <a:gd name="connsiteY121" fmla="*/ 126279 h 416030"/>
                <a:gd name="connsiteX122" fmla="*/ 417749 w 501771"/>
                <a:gd name="connsiteY122" fmla="*/ 124481 h 416030"/>
                <a:gd name="connsiteX123" fmla="*/ 417974 w 501771"/>
                <a:gd name="connsiteY123" fmla="*/ 123054 h 416030"/>
                <a:gd name="connsiteX124" fmla="*/ 418555 w 501771"/>
                <a:gd name="connsiteY124" fmla="*/ 121917 h 416030"/>
                <a:gd name="connsiteX125" fmla="*/ 418436 w 501771"/>
                <a:gd name="connsiteY125" fmla="*/ 120781 h 416030"/>
                <a:gd name="connsiteX126" fmla="*/ 417643 w 501771"/>
                <a:gd name="connsiteY126" fmla="*/ 118877 h 416030"/>
                <a:gd name="connsiteX127" fmla="*/ 416903 w 501771"/>
                <a:gd name="connsiteY127" fmla="*/ 117741 h 416030"/>
                <a:gd name="connsiteX128" fmla="*/ 416599 w 501771"/>
                <a:gd name="connsiteY128" fmla="*/ 116406 h 416030"/>
                <a:gd name="connsiteX129" fmla="*/ 416863 w 501771"/>
                <a:gd name="connsiteY129" fmla="*/ 114793 h 416030"/>
                <a:gd name="connsiteX130" fmla="*/ 416189 w 501771"/>
                <a:gd name="connsiteY130" fmla="*/ 111753 h 416030"/>
                <a:gd name="connsiteX131" fmla="*/ 414722 w 501771"/>
                <a:gd name="connsiteY131" fmla="*/ 109572 h 416030"/>
                <a:gd name="connsiteX132" fmla="*/ 413321 w 501771"/>
                <a:gd name="connsiteY132" fmla="*/ 108621 h 416030"/>
                <a:gd name="connsiteX133" fmla="*/ 413361 w 501771"/>
                <a:gd name="connsiteY133" fmla="*/ 107960 h 416030"/>
                <a:gd name="connsiteX134" fmla="*/ 413638 w 501771"/>
                <a:gd name="connsiteY134" fmla="*/ 106440 h 416030"/>
                <a:gd name="connsiteX135" fmla="*/ 414101 w 501771"/>
                <a:gd name="connsiteY135" fmla="*/ 105105 h 416030"/>
                <a:gd name="connsiteX136" fmla="*/ 413638 w 501771"/>
                <a:gd name="connsiteY136" fmla="*/ 102474 h 416030"/>
                <a:gd name="connsiteX137" fmla="*/ 412277 w 501771"/>
                <a:gd name="connsiteY137" fmla="*/ 99619 h 416030"/>
                <a:gd name="connsiteX138" fmla="*/ 411206 w 501771"/>
                <a:gd name="connsiteY138" fmla="*/ 95509 h 416030"/>
                <a:gd name="connsiteX139" fmla="*/ 410717 w 501771"/>
                <a:gd name="connsiteY139" fmla="*/ 91491 h 416030"/>
                <a:gd name="connsiteX140" fmla="*/ 409184 w 501771"/>
                <a:gd name="connsiteY140" fmla="*/ 89469 h 416030"/>
                <a:gd name="connsiteX141" fmla="*/ 399561 w 501771"/>
                <a:gd name="connsiteY141" fmla="*/ 89455 h 416030"/>
                <a:gd name="connsiteX142" fmla="*/ 391023 w 501771"/>
                <a:gd name="connsiteY142" fmla="*/ 89601 h 416030"/>
                <a:gd name="connsiteX143" fmla="*/ 390468 w 501771"/>
                <a:gd name="connsiteY143" fmla="*/ 89138 h 416030"/>
                <a:gd name="connsiteX144" fmla="*/ 386265 w 501771"/>
                <a:gd name="connsiteY144" fmla="*/ 84076 h 416030"/>
                <a:gd name="connsiteX145" fmla="*/ 382895 w 501771"/>
                <a:gd name="connsiteY145" fmla="*/ 80230 h 416030"/>
                <a:gd name="connsiteX146" fmla="*/ 379828 w 501771"/>
                <a:gd name="connsiteY146" fmla="*/ 77956 h 416030"/>
                <a:gd name="connsiteX147" fmla="*/ 373246 w 501771"/>
                <a:gd name="connsiteY147" fmla="*/ 75167 h 416030"/>
                <a:gd name="connsiteX148" fmla="*/ 370126 w 501771"/>
                <a:gd name="connsiteY148" fmla="*/ 74004 h 416030"/>
                <a:gd name="connsiteX149" fmla="*/ 367258 w 501771"/>
                <a:gd name="connsiteY149" fmla="*/ 71876 h 416030"/>
                <a:gd name="connsiteX150" fmla="*/ 364813 w 501771"/>
                <a:gd name="connsiteY150" fmla="*/ 69550 h 416030"/>
                <a:gd name="connsiteX151" fmla="*/ 363729 w 501771"/>
                <a:gd name="connsiteY151" fmla="*/ 66351 h 416030"/>
                <a:gd name="connsiteX152" fmla="*/ 363135 w 501771"/>
                <a:gd name="connsiteY152" fmla="*/ 65307 h 416030"/>
                <a:gd name="connsiteX153" fmla="*/ 362394 w 501771"/>
                <a:gd name="connsiteY153" fmla="*/ 64461 h 416030"/>
                <a:gd name="connsiteX154" fmla="*/ 361681 w 501771"/>
                <a:gd name="connsiteY154" fmla="*/ 64091 h 416030"/>
                <a:gd name="connsiteX155" fmla="*/ 360914 w 501771"/>
                <a:gd name="connsiteY155" fmla="*/ 64184 h 416030"/>
                <a:gd name="connsiteX156" fmla="*/ 353195 w 501771"/>
                <a:gd name="connsiteY156" fmla="*/ 60483 h 416030"/>
                <a:gd name="connsiteX157" fmla="*/ 350195 w 501771"/>
                <a:gd name="connsiteY157" fmla="*/ 59505 h 416030"/>
                <a:gd name="connsiteX158" fmla="*/ 347670 w 501771"/>
                <a:gd name="connsiteY158" fmla="*/ 60285 h 416030"/>
                <a:gd name="connsiteX159" fmla="*/ 346520 w 501771"/>
                <a:gd name="connsiteY159" fmla="*/ 60417 h 416030"/>
                <a:gd name="connsiteX160" fmla="*/ 344022 w 501771"/>
                <a:gd name="connsiteY160" fmla="*/ 59359 h 416030"/>
                <a:gd name="connsiteX161" fmla="*/ 341603 w 501771"/>
                <a:gd name="connsiteY161" fmla="*/ 60787 h 416030"/>
                <a:gd name="connsiteX162" fmla="*/ 340480 w 501771"/>
                <a:gd name="connsiteY162" fmla="*/ 60879 h 416030"/>
                <a:gd name="connsiteX163" fmla="*/ 338828 w 501771"/>
                <a:gd name="connsiteY163" fmla="*/ 60536 h 416030"/>
                <a:gd name="connsiteX164" fmla="*/ 337426 w 501771"/>
                <a:gd name="connsiteY164" fmla="*/ 60007 h 416030"/>
                <a:gd name="connsiteX165" fmla="*/ 333290 w 501771"/>
                <a:gd name="connsiteY165" fmla="*/ 56637 h 416030"/>
                <a:gd name="connsiteX166" fmla="*/ 330065 w 501771"/>
                <a:gd name="connsiteY166" fmla="*/ 55275 h 416030"/>
                <a:gd name="connsiteX167" fmla="*/ 327765 w 501771"/>
                <a:gd name="connsiteY167" fmla="*/ 54403 h 416030"/>
                <a:gd name="connsiteX168" fmla="*/ 323416 w 501771"/>
                <a:gd name="connsiteY168" fmla="*/ 53121 h 416030"/>
                <a:gd name="connsiteX169" fmla="*/ 318896 w 501771"/>
                <a:gd name="connsiteY169" fmla="*/ 52460 h 416030"/>
                <a:gd name="connsiteX170" fmla="*/ 316543 w 501771"/>
                <a:gd name="connsiteY170" fmla="*/ 51905 h 416030"/>
                <a:gd name="connsiteX171" fmla="*/ 314785 w 501771"/>
                <a:gd name="connsiteY171" fmla="*/ 51165 h 416030"/>
                <a:gd name="connsiteX172" fmla="*/ 314283 w 501771"/>
                <a:gd name="connsiteY172" fmla="*/ 50689 h 416030"/>
                <a:gd name="connsiteX173" fmla="*/ 314098 w 501771"/>
                <a:gd name="connsiteY173" fmla="*/ 49460 h 416030"/>
                <a:gd name="connsiteX174" fmla="*/ 313701 w 501771"/>
                <a:gd name="connsiteY174" fmla="*/ 47847 h 416030"/>
                <a:gd name="connsiteX175" fmla="*/ 312948 w 501771"/>
                <a:gd name="connsiteY175" fmla="*/ 46671 h 416030"/>
                <a:gd name="connsiteX176" fmla="*/ 311587 w 501771"/>
                <a:gd name="connsiteY176" fmla="*/ 45256 h 416030"/>
                <a:gd name="connsiteX177" fmla="*/ 309855 w 501771"/>
                <a:gd name="connsiteY177" fmla="*/ 44199 h 416030"/>
                <a:gd name="connsiteX178" fmla="*/ 307225 w 501771"/>
                <a:gd name="connsiteY178" fmla="*/ 44384 h 416030"/>
                <a:gd name="connsiteX179" fmla="*/ 303207 w 501771"/>
                <a:gd name="connsiteY179" fmla="*/ 44291 h 416030"/>
                <a:gd name="connsiteX180" fmla="*/ 299955 w 501771"/>
                <a:gd name="connsiteY180" fmla="*/ 43234 h 416030"/>
                <a:gd name="connsiteX181" fmla="*/ 297497 w 501771"/>
                <a:gd name="connsiteY181" fmla="*/ 43049 h 416030"/>
                <a:gd name="connsiteX182" fmla="*/ 294616 w 501771"/>
                <a:gd name="connsiteY182" fmla="*/ 43247 h 416030"/>
                <a:gd name="connsiteX183" fmla="*/ 292210 w 501771"/>
                <a:gd name="connsiteY183" fmla="*/ 43247 h 416030"/>
                <a:gd name="connsiteX184" fmla="*/ 290637 w 501771"/>
                <a:gd name="connsiteY184" fmla="*/ 44014 h 416030"/>
                <a:gd name="connsiteX185" fmla="*/ 289791 w 501771"/>
                <a:gd name="connsiteY185" fmla="*/ 44913 h 416030"/>
                <a:gd name="connsiteX186" fmla="*/ 289633 w 501771"/>
                <a:gd name="connsiteY186" fmla="*/ 47675 h 416030"/>
                <a:gd name="connsiteX187" fmla="*/ 289117 w 501771"/>
                <a:gd name="connsiteY187" fmla="*/ 48085 h 416030"/>
                <a:gd name="connsiteX188" fmla="*/ 288152 w 501771"/>
                <a:gd name="connsiteY188" fmla="*/ 48283 h 416030"/>
                <a:gd name="connsiteX189" fmla="*/ 286791 w 501771"/>
                <a:gd name="connsiteY189" fmla="*/ 48138 h 416030"/>
                <a:gd name="connsiteX190" fmla="*/ 283989 w 501771"/>
                <a:gd name="connsiteY190" fmla="*/ 48164 h 416030"/>
                <a:gd name="connsiteX191" fmla="*/ 279059 w 501771"/>
                <a:gd name="connsiteY191" fmla="*/ 47675 h 416030"/>
                <a:gd name="connsiteX192" fmla="*/ 272926 w 501771"/>
                <a:gd name="connsiteY192" fmla="*/ 47530 h 416030"/>
                <a:gd name="connsiteX193" fmla="*/ 268577 w 501771"/>
                <a:gd name="connsiteY193" fmla="*/ 48931 h 416030"/>
                <a:gd name="connsiteX194" fmla="*/ 265286 w 501771"/>
                <a:gd name="connsiteY194" fmla="*/ 50927 h 416030"/>
                <a:gd name="connsiteX195" fmla="*/ 262193 w 501771"/>
                <a:gd name="connsiteY195" fmla="*/ 53187 h 416030"/>
                <a:gd name="connsiteX196" fmla="*/ 258704 w 501771"/>
                <a:gd name="connsiteY196" fmla="*/ 56769 h 416030"/>
                <a:gd name="connsiteX197" fmla="*/ 257765 w 501771"/>
                <a:gd name="connsiteY197" fmla="*/ 58355 h 416030"/>
                <a:gd name="connsiteX198" fmla="*/ 256378 w 501771"/>
                <a:gd name="connsiteY198" fmla="*/ 64699 h 416030"/>
                <a:gd name="connsiteX199" fmla="*/ 255452 w 501771"/>
                <a:gd name="connsiteY199" fmla="*/ 65611 h 416030"/>
                <a:gd name="connsiteX200" fmla="*/ 254183 w 501771"/>
                <a:gd name="connsiteY200" fmla="*/ 66338 h 416030"/>
                <a:gd name="connsiteX201" fmla="*/ 252783 w 501771"/>
                <a:gd name="connsiteY201" fmla="*/ 66470 h 416030"/>
                <a:gd name="connsiteX202" fmla="*/ 250126 w 501771"/>
                <a:gd name="connsiteY202" fmla="*/ 67409 h 416030"/>
                <a:gd name="connsiteX203" fmla="*/ 246663 w 501771"/>
                <a:gd name="connsiteY203" fmla="*/ 68955 h 416030"/>
                <a:gd name="connsiteX204" fmla="*/ 244244 w 501771"/>
                <a:gd name="connsiteY204" fmla="*/ 69563 h 416030"/>
                <a:gd name="connsiteX205" fmla="*/ 237728 w 501771"/>
                <a:gd name="connsiteY205" fmla="*/ 69246 h 416030"/>
                <a:gd name="connsiteX206" fmla="*/ 239327 w 501771"/>
                <a:gd name="connsiteY206" fmla="*/ 73898 h 416030"/>
                <a:gd name="connsiteX207" fmla="*/ 241865 w 501771"/>
                <a:gd name="connsiteY207" fmla="*/ 80494 h 416030"/>
                <a:gd name="connsiteX208" fmla="*/ 242248 w 501771"/>
                <a:gd name="connsiteY208" fmla="*/ 81961 h 416030"/>
                <a:gd name="connsiteX209" fmla="*/ 242301 w 501771"/>
                <a:gd name="connsiteY209" fmla="*/ 83455 h 416030"/>
                <a:gd name="connsiteX210" fmla="*/ 241363 w 501771"/>
                <a:gd name="connsiteY210" fmla="*/ 84353 h 416030"/>
                <a:gd name="connsiteX211" fmla="*/ 239896 w 501771"/>
                <a:gd name="connsiteY211" fmla="*/ 84512 h 416030"/>
                <a:gd name="connsiteX212" fmla="*/ 236657 w 501771"/>
                <a:gd name="connsiteY212" fmla="*/ 84340 h 416030"/>
                <a:gd name="connsiteX213" fmla="*/ 234423 w 501771"/>
                <a:gd name="connsiteY213" fmla="*/ 83336 h 416030"/>
                <a:gd name="connsiteX214" fmla="*/ 237754 w 501771"/>
                <a:gd name="connsiteY214" fmla="*/ 82529 h 416030"/>
                <a:gd name="connsiteX215" fmla="*/ 239591 w 501771"/>
                <a:gd name="connsiteY215" fmla="*/ 81115 h 416030"/>
                <a:gd name="connsiteX216" fmla="*/ 236142 w 501771"/>
                <a:gd name="connsiteY216" fmla="*/ 81115 h 416030"/>
                <a:gd name="connsiteX217" fmla="*/ 227220 w 501771"/>
                <a:gd name="connsiteY217" fmla="*/ 82886 h 416030"/>
                <a:gd name="connsiteX218" fmla="*/ 200613 w 501771"/>
                <a:gd name="connsiteY218" fmla="*/ 89997 h 416030"/>
                <a:gd name="connsiteX219" fmla="*/ 190634 w 501771"/>
                <a:gd name="connsiteY219" fmla="*/ 90209 h 416030"/>
                <a:gd name="connsiteX220" fmla="*/ 175078 w 501771"/>
                <a:gd name="connsiteY220" fmla="*/ 86521 h 416030"/>
                <a:gd name="connsiteX221" fmla="*/ 170346 w 501771"/>
                <a:gd name="connsiteY221" fmla="*/ 84578 h 416030"/>
                <a:gd name="connsiteX222" fmla="*/ 160313 w 501771"/>
                <a:gd name="connsiteY222" fmla="*/ 78723 h 416030"/>
                <a:gd name="connsiteX223" fmla="*/ 155212 w 501771"/>
                <a:gd name="connsiteY223" fmla="*/ 74824 h 416030"/>
                <a:gd name="connsiteX224" fmla="*/ 151550 w 501771"/>
                <a:gd name="connsiteY224" fmla="*/ 69338 h 416030"/>
                <a:gd name="connsiteX225" fmla="*/ 150506 w 501771"/>
                <a:gd name="connsiteY225" fmla="*/ 68162 h 416030"/>
                <a:gd name="connsiteX226" fmla="*/ 149330 w 501771"/>
                <a:gd name="connsiteY226" fmla="*/ 67396 h 416030"/>
                <a:gd name="connsiteX227" fmla="*/ 145682 w 501771"/>
                <a:gd name="connsiteY227" fmla="*/ 66312 h 416030"/>
                <a:gd name="connsiteX228" fmla="*/ 139628 w 501771"/>
                <a:gd name="connsiteY228" fmla="*/ 65281 h 416030"/>
                <a:gd name="connsiteX229" fmla="*/ 133588 w 501771"/>
                <a:gd name="connsiteY229" fmla="*/ 64818 h 416030"/>
                <a:gd name="connsiteX230" fmla="*/ 131222 w 501771"/>
                <a:gd name="connsiteY230" fmla="*/ 64144 h 416030"/>
                <a:gd name="connsiteX231" fmla="*/ 126213 w 501771"/>
                <a:gd name="connsiteY231" fmla="*/ 61831 h 416030"/>
                <a:gd name="connsiteX232" fmla="*/ 123847 w 501771"/>
                <a:gd name="connsiteY232" fmla="*/ 59901 h 416030"/>
                <a:gd name="connsiteX233" fmla="*/ 121878 w 501771"/>
                <a:gd name="connsiteY233" fmla="*/ 56782 h 416030"/>
                <a:gd name="connsiteX234" fmla="*/ 120133 w 501771"/>
                <a:gd name="connsiteY234" fmla="*/ 53504 h 416030"/>
                <a:gd name="connsiteX235" fmla="*/ 118811 w 501771"/>
                <a:gd name="connsiteY235" fmla="*/ 49922 h 416030"/>
                <a:gd name="connsiteX236" fmla="*/ 117740 w 501771"/>
                <a:gd name="connsiteY236" fmla="*/ 46234 h 416030"/>
                <a:gd name="connsiteX237" fmla="*/ 116009 w 501771"/>
                <a:gd name="connsiteY237" fmla="*/ 39110 h 416030"/>
                <a:gd name="connsiteX238" fmla="*/ 115784 w 501771"/>
                <a:gd name="connsiteY238" fmla="*/ 37881 h 416030"/>
                <a:gd name="connsiteX239" fmla="*/ 115123 w 501771"/>
                <a:gd name="connsiteY239" fmla="*/ 37828 h 416030"/>
                <a:gd name="connsiteX240" fmla="*/ 110537 w 501771"/>
                <a:gd name="connsiteY240" fmla="*/ 38925 h 416030"/>
                <a:gd name="connsiteX241" fmla="*/ 109493 w 501771"/>
                <a:gd name="connsiteY241" fmla="*/ 38568 h 416030"/>
                <a:gd name="connsiteX242" fmla="*/ 104708 w 501771"/>
                <a:gd name="connsiteY242" fmla="*/ 33559 h 416030"/>
                <a:gd name="connsiteX243" fmla="*/ 103796 w 501771"/>
                <a:gd name="connsiteY243" fmla="*/ 33004 h 416030"/>
                <a:gd name="connsiteX244" fmla="*/ 102012 w 501771"/>
                <a:gd name="connsiteY244" fmla="*/ 32779 h 416030"/>
                <a:gd name="connsiteX245" fmla="*/ 100875 w 501771"/>
                <a:gd name="connsiteY245" fmla="*/ 31960 h 416030"/>
                <a:gd name="connsiteX246" fmla="*/ 99844 w 501771"/>
                <a:gd name="connsiteY246" fmla="*/ 30625 h 416030"/>
                <a:gd name="connsiteX247" fmla="*/ 99223 w 501771"/>
                <a:gd name="connsiteY247" fmla="*/ 29633 h 416030"/>
                <a:gd name="connsiteX248" fmla="*/ 94636 w 501771"/>
                <a:gd name="connsiteY248" fmla="*/ 26924 h 416030"/>
                <a:gd name="connsiteX249" fmla="*/ 93870 w 501771"/>
                <a:gd name="connsiteY249" fmla="*/ 25933 h 416030"/>
                <a:gd name="connsiteX250" fmla="*/ 93658 w 501771"/>
                <a:gd name="connsiteY250" fmla="*/ 25060 h 416030"/>
                <a:gd name="connsiteX251" fmla="*/ 94161 w 501771"/>
                <a:gd name="connsiteY251" fmla="*/ 24280 h 416030"/>
                <a:gd name="connsiteX252" fmla="*/ 94782 w 501771"/>
                <a:gd name="connsiteY252" fmla="*/ 23619 h 416030"/>
                <a:gd name="connsiteX253" fmla="*/ 96725 w 501771"/>
                <a:gd name="connsiteY253" fmla="*/ 22945 h 416030"/>
                <a:gd name="connsiteX254" fmla="*/ 99025 w 501771"/>
                <a:gd name="connsiteY254" fmla="*/ 22364 h 416030"/>
                <a:gd name="connsiteX255" fmla="*/ 99725 w 501771"/>
                <a:gd name="connsiteY255" fmla="*/ 21941 h 416030"/>
                <a:gd name="connsiteX256" fmla="*/ 100016 w 501771"/>
                <a:gd name="connsiteY256" fmla="*/ 21227 h 416030"/>
                <a:gd name="connsiteX257" fmla="*/ 99817 w 501771"/>
                <a:gd name="connsiteY257" fmla="*/ 20077 h 416030"/>
                <a:gd name="connsiteX258" fmla="*/ 99262 w 501771"/>
                <a:gd name="connsiteY258" fmla="*/ 18941 h 416030"/>
                <a:gd name="connsiteX259" fmla="*/ 95522 w 501771"/>
                <a:gd name="connsiteY259" fmla="*/ 16879 h 416030"/>
                <a:gd name="connsiteX260" fmla="*/ 95020 w 501771"/>
                <a:gd name="connsiteY260" fmla="*/ 15993 h 416030"/>
                <a:gd name="connsiteX261" fmla="*/ 94742 w 501771"/>
                <a:gd name="connsiteY261" fmla="*/ 14909 h 416030"/>
                <a:gd name="connsiteX262" fmla="*/ 94769 w 501771"/>
                <a:gd name="connsiteY262" fmla="*/ 13773 h 416030"/>
                <a:gd name="connsiteX263" fmla="*/ 95165 w 501771"/>
                <a:gd name="connsiteY263" fmla="*/ 12887 h 416030"/>
                <a:gd name="connsiteX264" fmla="*/ 97782 w 501771"/>
                <a:gd name="connsiteY264" fmla="*/ 11684 h 416030"/>
                <a:gd name="connsiteX265" fmla="*/ 99091 w 501771"/>
                <a:gd name="connsiteY265" fmla="*/ 10442 h 416030"/>
                <a:gd name="connsiteX266" fmla="*/ 97954 w 501771"/>
                <a:gd name="connsiteY266" fmla="*/ 9041 h 416030"/>
                <a:gd name="connsiteX267" fmla="*/ 94465 w 501771"/>
                <a:gd name="connsiteY267" fmla="*/ 5869 h 416030"/>
                <a:gd name="connsiteX268" fmla="*/ 90367 w 501771"/>
                <a:gd name="connsiteY268" fmla="*/ 2392 h 416030"/>
                <a:gd name="connsiteX269" fmla="*/ 87975 w 501771"/>
                <a:gd name="connsiteY269" fmla="*/ 2366 h 416030"/>
                <a:gd name="connsiteX270" fmla="*/ 85384 w 501771"/>
                <a:gd name="connsiteY270" fmla="*/ 3397 h 416030"/>
                <a:gd name="connsiteX271" fmla="*/ 81419 w 501771"/>
                <a:gd name="connsiteY271" fmla="*/ 6371 h 416030"/>
                <a:gd name="connsiteX272" fmla="*/ 79172 w 501771"/>
                <a:gd name="connsiteY272" fmla="*/ 7640 h 416030"/>
                <a:gd name="connsiteX273" fmla="*/ 76304 w 501771"/>
                <a:gd name="connsiteY273" fmla="*/ 9741 h 416030"/>
                <a:gd name="connsiteX274" fmla="*/ 73185 w 501771"/>
                <a:gd name="connsiteY274" fmla="*/ 12094 h 416030"/>
                <a:gd name="connsiteX275" fmla="*/ 70713 w 501771"/>
                <a:gd name="connsiteY275" fmla="*/ 14592 h 416030"/>
                <a:gd name="connsiteX276" fmla="*/ 69246 w 501771"/>
                <a:gd name="connsiteY276" fmla="*/ 16654 h 416030"/>
                <a:gd name="connsiteX277" fmla="*/ 66232 w 501771"/>
                <a:gd name="connsiteY277" fmla="*/ 17553 h 416030"/>
                <a:gd name="connsiteX278" fmla="*/ 64871 w 501771"/>
                <a:gd name="connsiteY278" fmla="*/ 19284 h 416030"/>
                <a:gd name="connsiteX279" fmla="*/ 60324 w 501771"/>
                <a:gd name="connsiteY279" fmla="*/ 24492 h 416030"/>
                <a:gd name="connsiteX280" fmla="*/ 58831 w 501771"/>
                <a:gd name="connsiteY280" fmla="*/ 24426 h 416030"/>
                <a:gd name="connsiteX281" fmla="*/ 54812 w 501771"/>
                <a:gd name="connsiteY281" fmla="*/ 24254 h 416030"/>
                <a:gd name="connsiteX282" fmla="*/ 51561 w 501771"/>
                <a:gd name="connsiteY282" fmla="*/ 25496 h 416030"/>
                <a:gd name="connsiteX283" fmla="*/ 50239 w 501771"/>
                <a:gd name="connsiteY283" fmla="*/ 25245 h 416030"/>
                <a:gd name="connsiteX284" fmla="*/ 45666 w 501771"/>
                <a:gd name="connsiteY284" fmla="*/ 24386 h 416030"/>
                <a:gd name="connsiteX285" fmla="*/ 37392 w 501771"/>
                <a:gd name="connsiteY285" fmla="*/ 22536 h 416030"/>
                <a:gd name="connsiteX286" fmla="*/ 35065 w 501771"/>
                <a:gd name="connsiteY286" fmla="*/ 21584 h 416030"/>
                <a:gd name="connsiteX287" fmla="*/ 32634 w 501771"/>
                <a:gd name="connsiteY287" fmla="*/ 19033 h 416030"/>
                <a:gd name="connsiteX288" fmla="*/ 31219 w 501771"/>
                <a:gd name="connsiteY288" fmla="*/ 17804 h 416030"/>
                <a:gd name="connsiteX289" fmla="*/ 29171 w 501771"/>
                <a:gd name="connsiteY289" fmla="*/ 16231 h 416030"/>
                <a:gd name="connsiteX290" fmla="*/ 27585 w 501771"/>
                <a:gd name="connsiteY290" fmla="*/ 15636 h 416030"/>
                <a:gd name="connsiteX291" fmla="*/ 26289 w 501771"/>
                <a:gd name="connsiteY291" fmla="*/ 14539 h 416030"/>
                <a:gd name="connsiteX292" fmla="*/ 25417 w 501771"/>
                <a:gd name="connsiteY292" fmla="*/ 12913 h 416030"/>
                <a:gd name="connsiteX293" fmla="*/ 24267 w 501771"/>
                <a:gd name="connsiteY293" fmla="*/ 11460 h 416030"/>
                <a:gd name="connsiteX294" fmla="*/ 22377 w 501771"/>
                <a:gd name="connsiteY294" fmla="*/ 9741 h 416030"/>
                <a:gd name="connsiteX295" fmla="*/ 17843 w 501771"/>
                <a:gd name="connsiteY295" fmla="*/ 3926 h 416030"/>
                <a:gd name="connsiteX296" fmla="*/ 17275 w 501771"/>
                <a:gd name="connsiteY296" fmla="*/ 3318 h 416030"/>
                <a:gd name="connsiteX297" fmla="*/ 16469 w 501771"/>
                <a:gd name="connsiteY297" fmla="*/ 3304 h 416030"/>
                <a:gd name="connsiteX298" fmla="*/ 15028 w 501771"/>
                <a:gd name="connsiteY298" fmla="*/ 2445 h 416030"/>
                <a:gd name="connsiteX299" fmla="*/ 11512 w 501771"/>
                <a:gd name="connsiteY299" fmla="*/ 0 h 416030"/>
                <a:gd name="connsiteX300" fmla="*/ 10032 w 501771"/>
                <a:gd name="connsiteY300" fmla="*/ 1057 h 416030"/>
                <a:gd name="connsiteX301" fmla="*/ 8882 w 501771"/>
                <a:gd name="connsiteY301" fmla="*/ 2881 h 416030"/>
                <a:gd name="connsiteX302" fmla="*/ 8287 w 501771"/>
                <a:gd name="connsiteY302" fmla="*/ 9794 h 416030"/>
                <a:gd name="connsiteX303" fmla="*/ 7137 w 501771"/>
                <a:gd name="connsiteY303" fmla="*/ 10534 h 416030"/>
                <a:gd name="connsiteX304" fmla="*/ 4943 w 501771"/>
                <a:gd name="connsiteY304" fmla="*/ 10508 h 416030"/>
                <a:gd name="connsiteX305" fmla="*/ 2220 w 501771"/>
                <a:gd name="connsiteY305" fmla="*/ 10270 h 416030"/>
                <a:gd name="connsiteX306" fmla="*/ 423 w 501771"/>
                <a:gd name="connsiteY306" fmla="*/ 10614 h 416030"/>
                <a:gd name="connsiteX307" fmla="*/ 0 w 501771"/>
                <a:gd name="connsiteY307" fmla="*/ 11050 h 416030"/>
                <a:gd name="connsiteX308" fmla="*/ 344 w 501771"/>
                <a:gd name="connsiteY308" fmla="*/ 11803 h 416030"/>
                <a:gd name="connsiteX309" fmla="*/ 1044 w 501771"/>
                <a:gd name="connsiteY309" fmla="*/ 12940 h 416030"/>
                <a:gd name="connsiteX310" fmla="*/ 1626 w 501771"/>
                <a:gd name="connsiteY310" fmla="*/ 14381 h 416030"/>
                <a:gd name="connsiteX311" fmla="*/ 1890 w 501771"/>
                <a:gd name="connsiteY311" fmla="*/ 15557 h 416030"/>
                <a:gd name="connsiteX312" fmla="*/ 3000 w 501771"/>
                <a:gd name="connsiteY312" fmla="*/ 16628 h 416030"/>
                <a:gd name="connsiteX313" fmla="*/ 4441 w 501771"/>
                <a:gd name="connsiteY313" fmla="*/ 17645 h 416030"/>
                <a:gd name="connsiteX314" fmla="*/ 4639 w 501771"/>
                <a:gd name="connsiteY314" fmla="*/ 18689 h 416030"/>
                <a:gd name="connsiteX315" fmla="*/ 4626 w 501771"/>
                <a:gd name="connsiteY315" fmla="*/ 20157 h 416030"/>
                <a:gd name="connsiteX316" fmla="*/ 4467 w 501771"/>
                <a:gd name="connsiteY316" fmla="*/ 21280 h 416030"/>
                <a:gd name="connsiteX317" fmla="*/ 4216 w 501771"/>
                <a:gd name="connsiteY317" fmla="*/ 21914 h 416030"/>
                <a:gd name="connsiteX318" fmla="*/ 5049 w 501771"/>
                <a:gd name="connsiteY318" fmla="*/ 23619 h 416030"/>
                <a:gd name="connsiteX319" fmla="*/ 6741 w 501771"/>
                <a:gd name="connsiteY319" fmla="*/ 25642 h 416030"/>
                <a:gd name="connsiteX320" fmla="*/ 7745 w 501771"/>
                <a:gd name="connsiteY320" fmla="*/ 26422 h 416030"/>
                <a:gd name="connsiteX321" fmla="*/ 7904 w 501771"/>
                <a:gd name="connsiteY321" fmla="*/ 30281 h 416030"/>
                <a:gd name="connsiteX322" fmla="*/ 8657 w 501771"/>
                <a:gd name="connsiteY322" fmla="*/ 31999 h 416030"/>
                <a:gd name="connsiteX323" fmla="*/ 9371 w 501771"/>
                <a:gd name="connsiteY323" fmla="*/ 34365 h 416030"/>
                <a:gd name="connsiteX324" fmla="*/ 9715 w 501771"/>
                <a:gd name="connsiteY324" fmla="*/ 38304 h 416030"/>
                <a:gd name="connsiteX325" fmla="*/ 10019 w 501771"/>
                <a:gd name="connsiteY325" fmla="*/ 39269 h 416030"/>
                <a:gd name="connsiteX326" fmla="*/ 10547 w 501771"/>
                <a:gd name="connsiteY326" fmla="*/ 39599 h 416030"/>
                <a:gd name="connsiteX327" fmla="*/ 11869 w 501771"/>
                <a:gd name="connsiteY327" fmla="*/ 39745 h 416030"/>
                <a:gd name="connsiteX328" fmla="*/ 13191 w 501771"/>
                <a:gd name="connsiteY328" fmla="*/ 40115 h 416030"/>
                <a:gd name="connsiteX329" fmla="*/ 13719 w 501771"/>
                <a:gd name="connsiteY329" fmla="*/ 40762 h 416030"/>
                <a:gd name="connsiteX330" fmla="*/ 13772 w 501771"/>
                <a:gd name="connsiteY330" fmla="*/ 41238 h 416030"/>
                <a:gd name="connsiteX331" fmla="*/ 12411 w 501771"/>
                <a:gd name="connsiteY331" fmla="*/ 43049 h 416030"/>
                <a:gd name="connsiteX332" fmla="*/ 12385 w 501771"/>
                <a:gd name="connsiteY332" fmla="*/ 44331 h 416030"/>
                <a:gd name="connsiteX333" fmla="*/ 12054 w 501771"/>
                <a:gd name="connsiteY333" fmla="*/ 46142 h 416030"/>
                <a:gd name="connsiteX334" fmla="*/ 11737 w 501771"/>
                <a:gd name="connsiteY334" fmla="*/ 47213 h 416030"/>
                <a:gd name="connsiteX335" fmla="*/ 10561 w 501771"/>
                <a:gd name="connsiteY335" fmla="*/ 49235 h 416030"/>
                <a:gd name="connsiteX336" fmla="*/ 9913 w 501771"/>
                <a:gd name="connsiteY336" fmla="*/ 51284 h 416030"/>
                <a:gd name="connsiteX337" fmla="*/ 9715 w 501771"/>
                <a:gd name="connsiteY337" fmla="*/ 52975 h 416030"/>
                <a:gd name="connsiteX338" fmla="*/ 10085 w 501771"/>
                <a:gd name="connsiteY338" fmla="*/ 53782 h 416030"/>
                <a:gd name="connsiteX339" fmla="*/ 12741 w 501771"/>
                <a:gd name="connsiteY339" fmla="*/ 54019 h 416030"/>
                <a:gd name="connsiteX340" fmla="*/ 14327 w 501771"/>
                <a:gd name="connsiteY340" fmla="*/ 55236 h 416030"/>
                <a:gd name="connsiteX341" fmla="*/ 18425 w 501771"/>
                <a:gd name="connsiteY341" fmla="*/ 57667 h 416030"/>
                <a:gd name="connsiteX342" fmla="*/ 19218 w 501771"/>
                <a:gd name="connsiteY342" fmla="*/ 58659 h 416030"/>
                <a:gd name="connsiteX343" fmla="*/ 18359 w 501771"/>
                <a:gd name="connsiteY343" fmla="*/ 60152 h 416030"/>
                <a:gd name="connsiteX344" fmla="*/ 18451 w 501771"/>
                <a:gd name="connsiteY344" fmla="*/ 60774 h 416030"/>
                <a:gd name="connsiteX345" fmla="*/ 19046 w 501771"/>
                <a:gd name="connsiteY345" fmla="*/ 61567 h 416030"/>
                <a:gd name="connsiteX346" fmla="*/ 19443 w 501771"/>
                <a:gd name="connsiteY346" fmla="*/ 62954 h 416030"/>
                <a:gd name="connsiteX347" fmla="*/ 19535 w 501771"/>
                <a:gd name="connsiteY347" fmla="*/ 64501 h 416030"/>
                <a:gd name="connsiteX348" fmla="*/ 19813 w 501771"/>
                <a:gd name="connsiteY348" fmla="*/ 66536 h 416030"/>
                <a:gd name="connsiteX349" fmla="*/ 20553 w 501771"/>
                <a:gd name="connsiteY349" fmla="*/ 66867 h 416030"/>
                <a:gd name="connsiteX350" fmla="*/ 23381 w 501771"/>
                <a:gd name="connsiteY350" fmla="*/ 68783 h 416030"/>
                <a:gd name="connsiteX351" fmla="*/ 25457 w 501771"/>
                <a:gd name="connsiteY351" fmla="*/ 70700 h 416030"/>
                <a:gd name="connsiteX352" fmla="*/ 25589 w 501771"/>
                <a:gd name="connsiteY352" fmla="*/ 71295 h 416030"/>
                <a:gd name="connsiteX353" fmla="*/ 24875 w 501771"/>
                <a:gd name="connsiteY353" fmla="*/ 72815 h 416030"/>
                <a:gd name="connsiteX354" fmla="*/ 25285 w 501771"/>
                <a:gd name="connsiteY354" fmla="*/ 74559 h 416030"/>
                <a:gd name="connsiteX355" fmla="*/ 25298 w 501771"/>
                <a:gd name="connsiteY355" fmla="*/ 74956 h 416030"/>
                <a:gd name="connsiteX356" fmla="*/ 25324 w 501771"/>
                <a:gd name="connsiteY356" fmla="*/ 75167 h 416030"/>
                <a:gd name="connsiteX357" fmla="*/ 26342 w 501771"/>
                <a:gd name="connsiteY357" fmla="*/ 77216 h 416030"/>
                <a:gd name="connsiteX358" fmla="*/ 29184 w 501771"/>
                <a:gd name="connsiteY358" fmla="*/ 84829 h 416030"/>
                <a:gd name="connsiteX359" fmla="*/ 30400 w 501771"/>
                <a:gd name="connsiteY359" fmla="*/ 85794 h 416030"/>
                <a:gd name="connsiteX360" fmla="*/ 31748 w 501771"/>
                <a:gd name="connsiteY360" fmla="*/ 86600 h 416030"/>
                <a:gd name="connsiteX361" fmla="*/ 32766 w 501771"/>
                <a:gd name="connsiteY361" fmla="*/ 87737 h 416030"/>
                <a:gd name="connsiteX362" fmla="*/ 33242 w 501771"/>
                <a:gd name="connsiteY362" fmla="*/ 88874 h 416030"/>
                <a:gd name="connsiteX363" fmla="*/ 33347 w 501771"/>
                <a:gd name="connsiteY363" fmla="*/ 90645 h 416030"/>
                <a:gd name="connsiteX364" fmla="*/ 33638 w 501771"/>
                <a:gd name="connsiteY364" fmla="*/ 92707 h 416030"/>
                <a:gd name="connsiteX365" fmla="*/ 34339 w 501771"/>
                <a:gd name="connsiteY365" fmla="*/ 94280 h 416030"/>
                <a:gd name="connsiteX366" fmla="*/ 35198 w 501771"/>
                <a:gd name="connsiteY366" fmla="*/ 95483 h 416030"/>
                <a:gd name="connsiteX367" fmla="*/ 35938 w 501771"/>
                <a:gd name="connsiteY367" fmla="*/ 96077 h 416030"/>
                <a:gd name="connsiteX368" fmla="*/ 36943 w 501771"/>
                <a:gd name="connsiteY368" fmla="*/ 96130 h 416030"/>
                <a:gd name="connsiteX369" fmla="*/ 38172 w 501771"/>
                <a:gd name="connsiteY369" fmla="*/ 96421 h 416030"/>
                <a:gd name="connsiteX370" fmla="*/ 39123 w 501771"/>
                <a:gd name="connsiteY370" fmla="*/ 97610 h 416030"/>
                <a:gd name="connsiteX371" fmla="*/ 42718 w 501771"/>
                <a:gd name="connsiteY371" fmla="*/ 106281 h 416030"/>
                <a:gd name="connsiteX372" fmla="*/ 43102 w 501771"/>
                <a:gd name="connsiteY372" fmla="*/ 107418 h 416030"/>
                <a:gd name="connsiteX373" fmla="*/ 44225 w 501771"/>
                <a:gd name="connsiteY373" fmla="*/ 107775 h 416030"/>
                <a:gd name="connsiteX374" fmla="*/ 45983 w 501771"/>
                <a:gd name="connsiteY374" fmla="*/ 107616 h 416030"/>
                <a:gd name="connsiteX375" fmla="*/ 47913 w 501771"/>
                <a:gd name="connsiteY375" fmla="*/ 108515 h 416030"/>
                <a:gd name="connsiteX376" fmla="*/ 50028 w 501771"/>
                <a:gd name="connsiteY376" fmla="*/ 109916 h 416030"/>
                <a:gd name="connsiteX377" fmla="*/ 52182 w 501771"/>
                <a:gd name="connsiteY377" fmla="*/ 112546 h 416030"/>
                <a:gd name="connsiteX378" fmla="*/ 53478 w 501771"/>
                <a:gd name="connsiteY378" fmla="*/ 112969 h 416030"/>
                <a:gd name="connsiteX379" fmla="*/ 57297 w 501771"/>
                <a:gd name="connsiteY379" fmla="*/ 112573 h 416030"/>
                <a:gd name="connsiteX380" fmla="*/ 62650 w 501771"/>
                <a:gd name="connsiteY380" fmla="*/ 112996 h 416030"/>
                <a:gd name="connsiteX381" fmla="*/ 65294 w 501771"/>
                <a:gd name="connsiteY381" fmla="*/ 114357 h 416030"/>
                <a:gd name="connsiteX382" fmla="*/ 65135 w 501771"/>
                <a:gd name="connsiteY382" fmla="*/ 115190 h 416030"/>
                <a:gd name="connsiteX383" fmla="*/ 63338 w 501771"/>
                <a:gd name="connsiteY383" fmla="*/ 116128 h 416030"/>
                <a:gd name="connsiteX384" fmla="*/ 60099 w 501771"/>
                <a:gd name="connsiteY384" fmla="*/ 117225 h 416030"/>
                <a:gd name="connsiteX385" fmla="*/ 59333 w 501771"/>
                <a:gd name="connsiteY385" fmla="*/ 119089 h 416030"/>
                <a:gd name="connsiteX386" fmla="*/ 59055 w 501771"/>
                <a:gd name="connsiteY386" fmla="*/ 121494 h 416030"/>
                <a:gd name="connsiteX387" fmla="*/ 59319 w 501771"/>
                <a:gd name="connsiteY387" fmla="*/ 122856 h 416030"/>
                <a:gd name="connsiteX388" fmla="*/ 60324 w 501771"/>
                <a:gd name="connsiteY388" fmla="*/ 124349 h 416030"/>
                <a:gd name="connsiteX389" fmla="*/ 63060 w 501771"/>
                <a:gd name="connsiteY389" fmla="*/ 127310 h 416030"/>
                <a:gd name="connsiteX390" fmla="*/ 63324 w 501771"/>
                <a:gd name="connsiteY390" fmla="*/ 128381 h 416030"/>
                <a:gd name="connsiteX391" fmla="*/ 63919 w 501771"/>
                <a:gd name="connsiteY391" fmla="*/ 129874 h 416030"/>
                <a:gd name="connsiteX392" fmla="*/ 64487 w 501771"/>
                <a:gd name="connsiteY392" fmla="*/ 130892 h 416030"/>
                <a:gd name="connsiteX393" fmla="*/ 64223 w 501771"/>
                <a:gd name="connsiteY393" fmla="*/ 132874 h 416030"/>
                <a:gd name="connsiteX394" fmla="*/ 62214 w 501771"/>
                <a:gd name="connsiteY394" fmla="*/ 134236 h 416030"/>
                <a:gd name="connsiteX395" fmla="*/ 59544 w 501771"/>
                <a:gd name="connsiteY395" fmla="*/ 135716 h 416030"/>
                <a:gd name="connsiteX396" fmla="*/ 54588 w 501771"/>
                <a:gd name="connsiteY396" fmla="*/ 142285 h 416030"/>
                <a:gd name="connsiteX397" fmla="*/ 54323 w 501771"/>
                <a:gd name="connsiteY397" fmla="*/ 143700 h 416030"/>
                <a:gd name="connsiteX398" fmla="*/ 54799 w 501771"/>
                <a:gd name="connsiteY398" fmla="*/ 147585 h 416030"/>
                <a:gd name="connsiteX399" fmla="*/ 54363 w 501771"/>
                <a:gd name="connsiteY399" fmla="*/ 148696 h 416030"/>
                <a:gd name="connsiteX400" fmla="*/ 52552 w 501771"/>
                <a:gd name="connsiteY400" fmla="*/ 148669 h 416030"/>
                <a:gd name="connsiteX401" fmla="*/ 51112 w 501771"/>
                <a:gd name="connsiteY401" fmla="*/ 148471 h 416030"/>
                <a:gd name="connsiteX402" fmla="*/ 51191 w 501771"/>
                <a:gd name="connsiteY402" fmla="*/ 149832 h 416030"/>
                <a:gd name="connsiteX403" fmla="*/ 50490 w 501771"/>
                <a:gd name="connsiteY403" fmla="*/ 151643 h 416030"/>
                <a:gd name="connsiteX404" fmla="*/ 50160 w 501771"/>
                <a:gd name="connsiteY404" fmla="*/ 153216 h 416030"/>
                <a:gd name="connsiteX405" fmla="*/ 52684 w 501771"/>
                <a:gd name="connsiteY405" fmla="*/ 156930 h 416030"/>
                <a:gd name="connsiteX406" fmla="*/ 53279 w 501771"/>
                <a:gd name="connsiteY406" fmla="*/ 158900 h 416030"/>
                <a:gd name="connsiteX407" fmla="*/ 53147 w 501771"/>
                <a:gd name="connsiteY407" fmla="*/ 160684 h 416030"/>
                <a:gd name="connsiteX408" fmla="*/ 51548 w 501771"/>
                <a:gd name="connsiteY408" fmla="*/ 163764 h 416030"/>
                <a:gd name="connsiteX409" fmla="*/ 50622 w 501771"/>
                <a:gd name="connsiteY409" fmla="*/ 165839 h 416030"/>
                <a:gd name="connsiteX410" fmla="*/ 50953 w 501771"/>
                <a:gd name="connsiteY410" fmla="*/ 166301 h 416030"/>
                <a:gd name="connsiteX411" fmla="*/ 52565 w 501771"/>
                <a:gd name="connsiteY411" fmla="*/ 167121 h 416030"/>
                <a:gd name="connsiteX412" fmla="*/ 58064 w 501771"/>
                <a:gd name="connsiteY412" fmla="*/ 173888 h 416030"/>
                <a:gd name="connsiteX413" fmla="*/ 59861 w 501771"/>
                <a:gd name="connsiteY413" fmla="*/ 176267 h 416030"/>
                <a:gd name="connsiteX414" fmla="*/ 61791 w 501771"/>
                <a:gd name="connsiteY414" fmla="*/ 175646 h 416030"/>
                <a:gd name="connsiteX415" fmla="*/ 62544 w 501771"/>
                <a:gd name="connsiteY415" fmla="*/ 175686 h 416030"/>
                <a:gd name="connsiteX416" fmla="*/ 63179 w 501771"/>
                <a:gd name="connsiteY416" fmla="*/ 176069 h 416030"/>
                <a:gd name="connsiteX417" fmla="*/ 63628 w 501771"/>
                <a:gd name="connsiteY417" fmla="*/ 176875 h 416030"/>
                <a:gd name="connsiteX418" fmla="*/ 63747 w 501771"/>
                <a:gd name="connsiteY418" fmla="*/ 177893 h 416030"/>
                <a:gd name="connsiteX419" fmla="*/ 63404 w 501771"/>
                <a:gd name="connsiteY419" fmla="*/ 179413 h 416030"/>
                <a:gd name="connsiteX420" fmla="*/ 66021 w 501771"/>
                <a:gd name="connsiteY420" fmla="*/ 180034 h 416030"/>
                <a:gd name="connsiteX421" fmla="*/ 67118 w 501771"/>
                <a:gd name="connsiteY421" fmla="*/ 181567 h 416030"/>
                <a:gd name="connsiteX422" fmla="*/ 70687 w 501771"/>
                <a:gd name="connsiteY422" fmla="*/ 186828 h 416030"/>
                <a:gd name="connsiteX423" fmla="*/ 70752 w 501771"/>
                <a:gd name="connsiteY423" fmla="*/ 188387 h 416030"/>
                <a:gd name="connsiteX424" fmla="*/ 69603 w 501771"/>
                <a:gd name="connsiteY424" fmla="*/ 190872 h 416030"/>
                <a:gd name="connsiteX425" fmla="*/ 69774 w 501771"/>
                <a:gd name="connsiteY425" fmla="*/ 192524 h 416030"/>
                <a:gd name="connsiteX426" fmla="*/ 70237 w 501771"/>
                <a:gd name="connsiteY426" fmla="*/ 194005 h 416030"/>
                <a:gd name="connsiteX427" fmla="*/ 70766 w 501771"/>
                <a:gd name="connsiteY427" fmla="*/ 194520 h 416030"/>
                <a:gd name="connsiteX428" fmla="*/ 75180 w 501771"/>
                <a:gd name="connsiteY428" fmla="*/ 194732 h 416030"/>
                <a:gd name="connsiteX429" fmla="*/ 77110 w 501771"/>
                <a:gd name="connsiteY429" fmla="*/ 195327 h 416030"/>
                <a:gd name="connsiteX430" fmla="*/ 81987 w 501771"/>
                <a:gd name="connsiteY430" fmla="*/ 198023 h 416030"/>
                <a:gd name="connsiteX431" fmla="*/ 87644 w 501771"/>
                <a:gd name="connsiteY431" fmla="*/ 202134 h 416030"/>
                <a:gd name="connsiteX432" fmla="*/ 92284 w 501771"/>
                <a:gd name="connsiteY432" fmla="*/ 205504 h 416030"/>
                <a:gd name="connsiteX433" fmla="*/ 96236 w 501771"/>
                <a:gd name="connsiteY433" fmla="*/ 208372 h 416030"/>
                <a:gd name="connsiteX434" fmla="*/ 100109 w 501771"/>
                <a:gd name="connsiteY434" fmla="*/ 208161 h 416030"/>
                <a:gd name="connsiteX435" fmla="*/ 101232 w 501771"/>
                <a:gd name="connsiteY435" fmla="*/ 208676 h 416030"/>
                <a:gd name="connsiteX436" fmla="*/ 102316 w 501771"/>
                <a:gd name="connsiteY436" fmla="*/ 209575 h 416030"/>
                <a:gd name="connsiteX437" fmla="*/ 103690 w 501771"/>
                <a:gd name="connsiteY437" fmla="*/ 211928 h 416030"/>
                <a:gd name="connsiteX438" fmla="*/ 106506 w 501771"/>
                <a:gd name="connsiteY438" fmla="*/ 217254 h 416030"/>
                <a:gd name="connsiteX439" fmla="*/ 108594 w 501771"/>
                <a:gd name="connsiteY439" fmla="*/ 219025 h 416030"/>
                <a:gd name="connsiteX440" fmla="*/ 111991 w 501771"/>
                <a:gd name="connsiteY440" fmla="*/ 223295 h 416030"/>
                <a:gd name="connsiteX441" fmla="*/ 115176 w 501771"/>
                <a:gd name="connsiteY441" fmla="*/ 227286 h 416030"/>
                <a:gd name="connsiteX442" fmla="*/ 113960 w 501771"/>
                <a:gd name="connsiteY442" fmla="*/ 232719 h 416030"/>
                <a:gd name="connsiteX443" fmla="*/ 112797 w 501771"/>
                <a:gd name="connsiteY443" fmla="*/ 238362 h 416030"/>
                <a:gd name="connsiteX444" fmla="*/ 113577 w 501771"/>
                <a:gd name="connsiteY444" fmla="*/ 245645 h 416030"/>
                <a:gd name="connsiteX445" fmla="*/ 113987 w 501771"/>
                <a:gd name="connsiteY445" fmla="*/ 249558 h 416030"/>
                <a:gd name="connsiteX446" fmla="*/ 117754 w 501771"/>
                <a:gd name="connsiteY446" fmla="*/ 249729 h 416030"/>
                <a:gd name="connsiteX447" fmla="*/ 121930 w 501771"/>
                <a:gd name="connsiteY447" fmla="*/ 249914 h 416030"/>
                <a:gd name="connsiteX448" fmla="*/ 122459 w 501771"/>
                <a:gd name="connsiteY448" fmla="*/ 254593 h 416030"/>
                <a:gd name="connsiteX449" fmla="*/ 122988 w 501771"/>
                <a:gd name="connsiteY449" fmla="*/ 259299 h 416030"/>
                <a:gd name="connsiteX450" fmla="*/ 123583 w 501771"/>
                <a:gd name="connsiteY450" fmla="*/ 264665 h 416030"/>
                <a:gd name="connsiteX451" fmla="*/ 124825 w 501771"/>
                <a:gd name="connsiteY451" fmla="*/ 264890 h 416030"/>
                <a:gd name="connsiteX452" fmla="*/ 126887 w 501771"/>
                <a:gd name="connsiteY452" fmla="*/ 266040 h 416030"/>
                <a:gd name="connsiteX453" fmla="*/ 127904 w 501771"/>
                <a:gd name="connsiteY453" fmla="*/ 267784 h 416030"/>
                <a:gd name="connsiteX454" fmla="*/ 129054 w 501771"/>
                <a:gd name="connsiteY454" fmla="*/ 268736 h 416030"/>
                <a:gd name="connsiteX455" fmla="*/ 130337 w 501771"/>
                <a:gd name="connsiteY455" fmla="*/ 268895 h 416030"/>
                <a:gd name="connsiteX456" fmla="*/ 131671 w 501771"/>
                <a:gd name="connsiteY456" fmla="*/ 269754 h 416030"/>
                <a:gd name="connsiteX457" fmla="*/ 133073 w 501771"/>
                <a:gd name="connsiteY457" fmla="*/ 271314 h 416030"/>
                <a:gd name="connsiteX458" fmla="*/ 133641 w 501771"/>
                <a:gd name="connsiteY458" fmla="*/ 272490 h 416030"/>
                <a:gd name="connsiteX459" fmla="*/ 133390 w 501771"/>
                <a:gd name="connsiteY459" fmla="*/ 273296 h 416030"/>
                <a:gd name="connsiteX460" fmla="*/ 133800 w 501771"/>
                <a:gd name="connsiteY460" fmla="*/ 274710 h 416030"/>
                <a:gd name="connsiteX461" fmla="*/ 134870 w 501771"/>
                <a:gd name="connsiteY461" fmla="*/ 276733 h 416030"/>
                <a:gd name="connsiteX462" fmla="*/ 136020 w 501771"/>
                <a:gd name="connsiteY462" fmla="*/ 277684 h 416030"/>
                <a:gd name="connsiteX463" fmla="*/ 137765 w 501771"/>
                <a:gd name="connsiteY463" fmla="*/ 278847 h 416030"/>
                <a:gd name="connsiteX464" fmla="*/ 138901 w 501771"/>
                <a:gd name="connsiteY464" fmla="*/ 278490 h 416030"/>
                <a:gd name="connsiteX465" fmla="*/ 140554 w 501771"/>
                <a:gd name="connsiteY465" fmla="*/ 276984 h 416030"/>
                <a:gd name="connsiteX466" fmla="*/ 144400 w 501771"/>
                <a:gd name="connsiteY466" fmla="*/ 276785 h 416030"/>
                <a:gd name="connsiteX467" fmla="*/ 145233 w 501771"/>
                <a:gd name="connsiteY467" fmla="*/ 276032 h 416030"/>
                <a:gd name="connsiteX468" fmla="*/ 146237 w 501771"/>
                <a:gd name="connsiteY468" fmla="*/ 274380 h 416030"/>
                <a:gd name="connsiteX469" fmla="*/ 145629 w 501771"/>
                <a:gd name="connsiteY469" fmla="*/ 270983 h 416030"/>
                <a:gd name="connsiteX470" fmla="*/ 144955 w 501771"/>
                <a:gd name="connsiteY470" fmla="*/ 268551 h 416030"/>
                <a:gd name="connsiteX471" fmla="*/ 145365 w 501771"/>
                <a:gd name="connsiteY471" fmla="*/ 266595 h 416030"/>
                <a:gd name="connsiteX472" fmla="*/ 148087 w 501771"/>
                <a:gd name="connsiteY472" fmla="*/ 265101 h 416030"/>
                <a:gd name="connsiteX473" fmla="*/ 147083 w 501771"/>
                <a:gd name="connsiteY473" fmla="*/ 263528 h 416030"/>
                <a:gd name="connsiteX474" fmla="*/ 150149 w 501771"/>
                <a:gd name="connsiteY474" fmla="*/ 263449 h 416030"/>
                <a:gd name="connsiteX475" fmla="*/ 152515 w 501771"/>
                <a:gd name="connsiteY475" fmla="*/ 264493 h 416030"/>
                <a:gd name="connsiteX476" fmla="*/ 153242 w 501771"/>
                <a:gd name="connsiteY476" fmla="*/ 266172 h 416030"/>
                <a:gd name="connsiteX477" fmla="*/ 151987 w 501771"/>
                <a:gd name="connsiteY477" fmla="*/ 267216 h 416030"/>
                <a:gd name="connsiteX478" fmla="*/ 149634 w 501771"/>
                <a:gd name="connsiteY478" fmla="*/ 266331 h 416030"/>
                <a:gd name="connsiteX479" fmla="*/ 148537 w 501771"/>
                <a:gd name="connsiteY479" fmla="*/ 266595 h 416030"/>
                <a:gd name="connsiteX480" fmla="*/ 147479 w 501771"/>
                <a:gd name="connsiteY480" fmla="*/ 267256 h 416030"/>
                <a:gd name="connsiteX481" fmla="*/ 148233 w 501771"/>
                <a:gd name="connsiteY481" fmla="*/ 268392 h 416030"/>
                <a:gd name="connsiteX482" fmla="*/ 148933 w 501771"/>
                <a:gd name="connsiteY482" fmla="*/ 269133 h 416030"/>
                <a:gd name="connsiteX483" fmla="*/ 158450 w 501771"/>
                <a:gd name="connsiteY483" fmla="*/ 274102 h 416030"/>
                <a:gd name="connsiteX484" fmla="*/ 161741 w 501771"/>
                <a:gd name="connsiteY484" fmla="*/ 276957 h 416030"/>
                <a:gd name="connsiteX485" fmla="*/ 171469 w 501771"/>
                <a:gd name="connsiteY485" fmla="*/ 271882 h 416030"/>
                <a:gd name="connsiteX486" fmla="*/ 173623 w 501771"/>
                <a:gd name="connsiteY486" fmla="*/ 272186 h 416030"/>
                <a:gd name="connsiteX487" fmla="*/ 175448 w 501771"/>
                <a:gd name="connsiteY487" fmla="*/ 276415 h 416030"/>
                <a:gd name="connsiteX488" fmla="*/ 176783 w 501771"/>
                <a:gd name="connsiteY488" fmla="*/ 279984 h 416030"/>
                <a:gd name="connsiteX489" fmla="*/ 178395 w 501771"/>
                <a:gd name="connsiteY489" fmla="*/ 281345 h 416030"/>
                <a:gd name="connsiteX490" fmla="*/ 182730 w 501771"/>
                <a:gd name="connsiteY490" fmla="*/ 286804 h 416030"/>
                <a:gd name="connsiteX491" fmla="*/ 186867 w 501771"/>
                <a:gd name="connsiteY491" fmla="*/ 290492 h 416030"/>
                <a:gd name="connsiteX492" fmla="*/ 189788 w 501771"/>
                <a:gd name="connsiteY492" fmla="*/ 294100 h 416030"/>
                <a:gd name="connsiteX493" fmla="*/ 190462 w 501771"/>
                <a:gd name="connsiteY493" fmla="*/ 296360 h 416030"/>
                <a:gd name="connsiteX494" fmla="*/ 190304 w 501771"/>
                <a:gd name="connsiteY494" fmla="*/ 299955 h 416030"/>
                <a:gd name="connsiteX495" fmla="*/ 191189 w 501771"/>
                <a:gd name="connsiteY495" fmla="*/ 301806 h 416030"/>
                <a:gd name="connsiteX496" fmla="*/ 194163 w 501771"/>
                <a:gd name="connsiteY496" fmla="*/ 302625 h 416030"/>
                <a:gd name="connsiteX497" fmla="*/ 196252 w 501771"/>
                <a:gd name="connsiteY497" fmla="*/ 304172 h 416030"/>
                <a:gd name="connsiteX498" fmla="*/ 196423 w 501771"/>
                <a:gd name="connsiteY498" fmla="*/ 305811 h 416030"/>
                <a:gd name="connsiteX499" fmla="*/ 195855 w 501771"/>
                <a:gd name="connsiteY499" fmla="*/ 307965 h 416030"/>
                <a:gd name="connsiteX500" fmla="*/ 196595 w 501771"/>
                <a:gd name="connsiteY500" fmla="*/ 309591 h 416030"/>
                <a:gd name="connsiteX501" fmla="*/ 200547 w 501771"/>
                <a:gd name="connsiteY501" fmla="*/ 312076 h 416030"/>
                <a:gd name="connsiteX502" fmla="*/ 201684 w 501771"/>
                <a:gd name="connsiteY502" fmla="*/ 313649 h 416030"/>
                <a:gd name="connsiteX503" fmla="*/ 203045 w 501771"/>
                <a:gd name="connsiteY503" fmla="*/ 319689 h 416030"/>
                <a:gd name="connsiteX504" fmla="*/ 204090 w 501771"/>
                <a:gd name="connsiteY504" fmla="*/ 321857 h 416030"/>
                <a:gd name="connsiteX505" fmla="*/ 208240 w 501771"/>
                <a:gd name="connsiteY505" fmla="*/ 327963 h 416030"/>
                <a:gd name="connsiteX506" fmla="*/ 208544 w 501771"/>
                <a:gd name="connsiteY506" fmla="*/ 330435 h 416030"/>
                <a:gd name="connsiteX507" fmla="*/ 214928 w 501771"/>
                <a:gd name="connsiteY507" fmla="*/ 336687 h 416030"/>
                <a:gd name="connsiteX508" fmla="*/ 216752 w 501771"/>
                <a:gd name="connsiteY508" fmla="*/ 337982 h 416030"/>
                <a:gd name="connsiteX509" fmla="*/ 218668 w 501771"/>
                <a:gd name="connsiteY509" fmla="*/ 338524 h 416030"/>
                <a:gd name="connsiteX510" fmla="*/ 222898 w 501771"/>
                <a:gd name="connsiteY510" fmla="*/ 338431 h 416030"/>
                <a:gd name="connsiteX511" fmla="*/ 227511 w 501771"/>
                <a:gd name="connsiteY511" fmla="*/ 339105 h 416030"/>
                <a:gd name="connsiteX512" fmla="*/ 231687 w 501771"/>
                <a:gd name="connsiteY512" fmla="*/ 342132 h 416030"/>
                <a:gd name="connsiteX513" fmla="*/ 238812 w 501771"/>
                <a:gd name="connsiteY513" fmla="*/ 344974 h 416030"/>
                <a:gd name="connsiteX514" fmla="*/ 242209 w 501771"/>
                <a:gd name="connsiteY514" fmla="*/ 348450 h 416030"/>
                <a:gd name="connsiteX515" fmla="*/ 243345 w 501771"/>
                <a:gd name="connsiteY515" fmla="*/ 351318 h 416030"/>
                <a:gd name="connsiteX516" fmla="*/ 244826 w 501771"/>
                <a:gd name="connsiteY516" fmla="*/ 353261 h 416030"/>
                <a:gd name="connsiteX517" fmla="*/ 252333 w 501771"/>
                <a:gd name="connsiteY517" fmla="*/ 358390 h 416030"/>
                <a:gd name="connsiteX518" fmla="*/ 261374 w 501771"/>
                <a:gd name="connsiteY518" fmla="*/ 362276 h 416030"/>
                <a:gd name="connsiteX519" fmla="*/ 264268 w 501771"/>
                <a:gd name="connsiteY519" fmla="*/ 364007 h 416030"/>
                <a:gd name="connsiteX520" fmla="*/ 265775 w 501771"/>
                <a:gd name="connsiteY520" fmla="*/ 366598 h 416030"/>
                <a:gd name="connsiteX521" fmla="*/ 270917 w 501771"/>
                <a:gd name="connsiteY521" fmla="*/ 370166 h 416030"/>
                <a:gd name="connsiteX522" fmla="*/ 273785 w 501771"/>
                <a:gd name="connsiteY522" fmla="*/ 370669 h 416030"/>
                <a:gd name="connsiteX523" fmla="*/ 279693 w 501771"/>
                <a:gd name="connsiteY523" fmla="*/ 369968 h 416030"/>
                <a:gd name="connsiteX524" fmla="*/ 284081 w 501771"/>
                <a:gd name="connsiteY524" fmla="*/ 370986 h 416030"/>
                <a:gd name="connsiteX525" fmla="*/ 291020 w 501771"/>
                <a:gd name="connsiteY525" fmla="*/ 374026 h 416030"/>
                <a:gd name="connsiteX526" fmla="*/ 294206 w 501771"/>
                <a:gd name="connsiteY526" fmla="*/ 376299 h 416030"/>
                <a:gd name="connsiteX527" fmla="*/ 296981 w 501771"/>
                <a:gd name="connsiteY527" fmla="*/ 376405 h 416030"/>
                <a:gd name="connsiteX528" fmla="*/ 300154 w 501771"/>
                <a:gd name="connsiteY528" fmla="*/ 374938 h 416030"/>
                <a:gd name="connsiteX529" fmla="*/ 305956 w 501771"/>
                <a:gd name="connsiteY529" fmla="*/ 370166 h 416030"/>
                <a:gd name="connsiteX530" fmla="*/ 309168 w 501771"/>
                <a:gd name="connsiteY530" fmla="*/ 368448 h 416030"/>
                <a:gd name="connsiteX531" fmla="*/ 312353 w 501771"/>
                <a:gd name="connsiteY531" fmla="*/ 368884 h 416030"/>
                <a:gd name="connsiteX532" fmla="*/ 314481 w 501771"/>
                <a:gd name="connsiteY532" fmla="*/ 367206 h 416030"/>
                <a:gd name="connsiteX533" fmla="*/ 315961 w 501771"/>
                <a:gd name="connsiteY533" fmla="*/ 364311 h 416030"/>
                <a:gd name="connsiteX534" fmla="*/ 317257 w 501771"/>
                <a:gd name="connsiteY534" fmla="*/ 363029 h 416030"/>
                <a:gd name="connsiteX535" fmla="*/ 324117 w 501771"/>
                <a:gd name="connsiteY535" fmla="*/ 361324 h 416030"/>
                <a:gd name="connsiteX536" fmla="*/ 328095 w 501771"/>
                <a:gd name="connsiteY536" fmla="*/ 358337 h 416030"/>
                <a:gd name="connsiteX537" fmla="*/ 331981 w 501771"/>
                <a:gd name="connsiteY537" fmla="*/ 356989 h 416030"/>
                <a:gd name="connsiteX538" fmla="*/ 333686 w 501771"/>
                <a:gd name="connsiteY538" fmla="*/ 356711 h 416030"/>
                <a:gd name="connsiteX539" fmla="*/ 342885 w 501771"/>
                <a:gd name="connsiteY539" fmla="*/ 358760 h 416030"/>
                <a:gd name="connsiteX540" fmla="*/ 345040 w 501771"/>
                <a:gd name="connsiteY540" fmla="*/ 359830 h 416030"/>
                <a:gd name="connsiteX541" fmla="*/ 347670 w 501771"/>
                <a:gd name="connsiteY541" fmla="*/ 362527 h 416030"/>
                <a:gd name="connsiteX542" fmla="*/ 349666 w 501771"/>
                <a:gd name="connsiteY542" fmla="*/ 365051 h 416030"/>
                <a:gd name="connsiteX543" fmla="*/ 351265 w 501771"/>
                <a:gd name="connsiteY543" fmla="*/ 368012 h 416030"/>
                <a:gd name="connsiteX544" fmla="*/ 352481 w 501771"/>
                <a:gd name="connsiteY544" fmla="*/ 371422 h 416030"/>
                <a:gd name="connsiteX545" fmla="*/ 354120 w 501771"/>
                <a:gd name="connsiteY545" fmla="*/ 380145 h 416030"/>
                <a:gd name="connsiteX546" fmla="*/ 357054 w 501771"/>
                <a:gd name="connsiteY546" fmla="*/ 386159 h 416030"/>
                <a:gd name="connsiteX547" fmla="*/ 357491 w 501771"/>
                <a:gd name="connsiteY547" fmla="*/ 389596 h 416030"/>
                <a:gd name="connsiteX548" fmla="*/ 359156 w 501771"/>
                <a:gd name="connsiteY548" fmla="*/ 392940 h 416030"/>
                <a:gd name="connsiteX549" fmla="*/ 361284 w 501771"/>
                <a:gd name="connsiteY549" fmla="*/ 396535 h 416030"/>
                <a:gd name="connsiteX550" fmla="*/ 371104 w 501771"/>
                <a:gd name="connsiteY550" fmla="*/ 398425 h 416030"/>
                <a:gd name="connsiteX551" fmla="*/ 372836 w 501771"/>
                <a:gd name="connsiteY551" fmla="*/ 400461 h 416030"/>
                <a:gd name="connsiteX552" fmla="*/ 376140 w 501771"/>
                <a:gd name="connsiteY552" fmla="*/ 399363 h 416030"/>
                <a:gd name="connsiteX553" fmla="*/ 378361 w 501771"/>
                <a:gd name="connsiteY553" fmla="*/ 400804 h 416030"/>
                <a:gd name="connsiteX554" fmla="*/ 382868 w 501771"/>
                <a:gd name="connsiteY554" fmla="*/ 402192 h 416030"/>
                <a:gd name="connsiteX555" fmla="*/ 385604 w 501771"/>
                <a:gd name="connsiteY555" fmla="*/ 402496 h 416030"/>
                <a:gd name="connsiteX556" fmla="*/ 390825 w 501771"/>
                <a:gd name="connsiteY556" fmla="*/ 402166 h 416030"/>
                <a:gd name="connsiteX557" fmla="*/ 397407 w 501771"/>
                <a:gd name="connsiteY557" fmla="*/ 403236 h 416030"/>
                <a:gd name="connsiteX558" fmla="*/ 403791 w 501771"/>
                <a:gd name="connsiteY558" fmla="*/ 407122 h 416030"/>
                <a:gd name="connsiteX559" fmla="*/ 408153 w 501771"/>
                <a:gd name="connsiteY559" fmla="*/ 406831 h 416030"/>
                <a:gd name="connsiteX560" fmla="*/ 413559 w 501771"/>
                <a:gd name="connsiteY560" fmla="*/ 405311 h 416030"/>
                <a:gd name="connsiteX561" fmla="*/ 417656 w 501771"/>
                <a:gd name="connsiteY561" fmla="*/ 407519 h 416030"/>
                <a:gd name="connsiteX562" fmla="*/ 422573 w 501771"/>
                <a:gd name="connsiteY562" fmla="*/ 407585 h 416030"/>
                <a:gd name="connsiteX563" fmla="*/ 424595 w 501771"/>
                <a:gd name="connsiteY563" fmla="*/ 408695 h 416030"/>
                <a:gd name="connsiteX564" fmla="*/ 427635 w 501771"/>
                <a:gd name="connsiteY564" fmla="*/ 408061 h 416030"/>
                <a:gd name="connsiteX565" fmla="*/ 436940 w 501771"/>
                <a:gd name="connsiteY565" fmla="*/ 410109 h 416030"/>
                <a:gd name="connsiteX566" fmla="*/ 439280 w 501771"/>
                <a:gd name="connsiteY566" fmla="*/ 406567 h 416030"/>
                <a:gd name="connsiteX567" fmla="*/ 441209 w 501771"/>
                <a:gd name="connsiteY567" fmla="*/ 407228 h 416030"/>
                <a:gd name="connsiteX568" fmla="*/ 442108 w 501771"/>
                <a:gd name="connsiteY568" fmla="*/ 409594 h 416030"/>
                <a:gd name="connsiteX569" fmla="*/ 443417 w 501771"/>
                <a:gd name="connsiteY569" fmla="*/ 410942 h 416030"/>
                <a:gd name="connsiteX570" fmla="*/ 454480 w 501771"/>
                <a:gd name="connsiteY570" fmla="*/ 413718 h 416030"/>
                <a:gd name="connsiteX571" fmla="*/ 457850 w 501771"/>
                <a:gd name="connsiteY571" fmla="*/ 414907 h 416030"/>
                <a:gd name="connsiteX572" fmla="*/ 462067 w 501771"/>
                <a:gd name="connsiteY572" fmla="*/ 416031 h 416030"/>
                <a:gd name="connsiteX573" fmla="*/ 463825 w 501771"/>
                <a:gd name="connsiteY573" fmla="*/ 414577 h 416030"/>
                <a:gd name="connsiteX574" fmla="*/ 464750 w 501771"/>
                <a:gd name="connsiteY574" fmla="*/ 413400 h 416030"/>
                <a:gd name="connsiteX575" fmla="*/ 466058 w 501771"/>
                <a:gd name="connsiteY575" fmla="*/ 413202 h 416030"/>
                <a:gd name="connsiteX576" fmla="*/ 466495 w 501771"/>
                <a:gd name="connsiteY576" fmla="*/ 410836 h 416030"/>
                <a:gd name="connsiteX577" fmla="*/ 466257 w 501771"/>
                <a:gd name="connsiteY577" fmla="*/ 402390 h 416030"/>
                <a:gd name="connsiteX578" fmla="*/ 466706 w 501771"/>
                <a:gd name="connsiteY578" fmla="*/ 399337 h 416030"/>
                <a:gd name="connsiteX579" fmla="*/ 466309 w 501771"/>
                <a:gd name="connsiteY579" fmla="*/ 397672 h 416030"/>
                <a:gd name="connsiteX580" fmla="*/ 466428 w 501771"/>
                <a:gd name="connsiteY580" fmla="*/ 397169 h 416030"/>
                <a:gd name="connsiteX581" fmla="*/ 467948 w 501771"/>
                <a:gd name="connsiteY581" fmla="*/ 395702 h 416030"/>
                <a:gd name="connsiteX582" fmla="*/ 468292 w 501771"/>
                <a:gd name="connsiteY582" fmla="*/ 395068 h 416030"/>
                <a:gd name="connsiteX583" fmla="*/ 468477 w 501771"/>
                <a:gd name="connsiteY583" fmla="*/ 390759 h 416030"/>
                <a:gd name="connsiteX584" fmla="*/ 468675 w 501771"/>
                <a:gd name="connsiteY584" fmla="*/ 385961 h 416030"/>
                <a:gd name="connsiteX585" fmla="*/ 469283 w 501771"/>
                <a:gd name="connsiteY585" fmla="*/ 384243 h 416030"/>
                <a:gd name="connsiteX586" fmla="*/ 469891 w 501771"/>
                <a:gd name="connsiteY586" fmla="*/ 383780 h 416030"/>
                <a:gd name="connsiteX587" fmla="*/ 474967 w 501771"/>
                <a:gd name="connsiteY587" fmla="*/ 381639 h 416030"/>
                <a:gd name="connsiteX588" fmla="*/ 475707 w 501771"/>
                <a:gd name="connsiteY588" fmla="*/ 380211 h 416030"/>
                <a:gd name="connsiteX589" fmla="*/ 478483 w 501771"/>
                <a:gd name="connsiteY589" fmla="*/ 380555 h 416030"/>
                <a:gd name="connsiteX590" fmla="*/ 478694 w 501771"/>
                <a:gd name="connsiteY590" fmla="*/ 380211 h 416030"/>
                <a:gd name="connsiteX591" fmla="*/ 478760 w 501771"/>
                <a:gd name="connsiteY591" fmla="*/ 378559 h 416030"/>
                <a:gd name="connsiteX592" fmla="*/ 479844 w 501771"/>
                <a:gd name="connsiteY592" fmla="*/ 376762 h 416030"/>
                <a:gd name="connsiteX593" fmla="*/ 481443 w 501771"/>
                <a:gd name="connsiteY593" fmla="*/ 375295 h 416030"/>
                <a:gd name="connsiteX594" fmla="*/ 482699 w 501771"/>
                <a:gd name="connsiteY594" fmla="*/ 374779 h 416030"/>
                <a:gd name="connsiteX595" fmla="*/ 487365 w 501771"/>
                <a:gd name="connsiteY595" fmla="*/ 373854 h 416030"/>
                <a:gd name="connsiteX596" fmla="*/ 490008 w 501771"/>
                <a:gd name="connsiteY596" fmla="*/ 372572 h 416030"/>
                <a:gd name="connsiteX597" fmla="*/ 490841 w 501771"/>
                <a:gd name="connsiteY597" fmla="*/ 372440 h 416030"/>
                <a:gd name="connsiteX598" fmla="*/ 498296 w 501771"/>
                <a:gd name="connsiteY598" fmla="*/ 372770 h 416030"/>
                <a:gd name="connsiteX599" fmla="*/ 499815 w 501771"/>
                <a:gd name="connsiteY599" fmla="*/ 372281 h 416030"/>
                <a:gd name="connsiteX600" fmla="*/ 500014 w 501771"/>
                <a:gd name="connsiteY600" fmla="*/ 371832 h 416030"/>
                <a:gd name="connsiteX601" fmla="*/ 499895 w 501771"/>
                <a:gd name="connsiteY601" fmla="*/ 366968 h 416030"/>
                <a:gd name="connsiteX602" fmla="*/ 501150 w 501771"/>
                <a:gd name="connsiteY602" fmla="*/ 366201 h 416030"/>
                <a:gd name="connsiteX603" fmla="*/ 501322 w 501771"/>
                <a:gd name="connsiteY603" fmla="*/ 365791 h 416030"/>
                <a:gd name="connsiteX604" fmla="*/ 500476 w 501771"/>
                <a:gd name="connsiteY604" fmla="*/ 362434 h 416030"/>
                <a:gd name="connsiteX605" fmla="*/ 500397 w 501771"/>
                <a:gd name="connsiteY605" fmla="*/ 360372 h 41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501771" h="416030">
                  <a:moveTo>
                    <a:pt x="327448" y="363042"/>
                  </a:moveTo>
                  <a:lnTo>
                    <a:pt x="323614" y="365117"/>
                  </a:lnTo>
                  <a:lnTo>
                    <a:pt x="319887" y="364047"/>
                  </a:lnTo>
                  <a:lnTo>
                    <a:pt x="319689" y="364522"/>
                  </a:lnTo>
                  <a:lnTo>
                    <a:pt x="320799" y="366611"/>
                  </a:lnTo>
                  <a:lnTo>
                    <a:pt x="320389" y="367893"/>
                  </a:lnTo>
                  <a:lnTo>
                    <a:pt x="315089" y="370774"/>
                  </a:lnTo>
                  <a:lnTo>
                    <a:pt x="310794" y="372532"/>
                  </a:lnTo>
                  <a:lnTo>
                    <a:pt x="309551" y="372255"/>
                  </a:lnTo>
                  <a:lnTo>
                    <a:pt x="309564" y="372770"/>
                  </a:lnTo>
                  <a:lnTo>
                    <a:pt x="310093" y="374092"/>
                  </a:lnTo>
                  <a:lnTo>
                    <a:pt x="310807" y="374290"/>
                  </a:lnTo>
                  <a:lnTo>
                    <a:pt x="312829" y="374369"/>
                  </a:lnTo>
                  <a:lnTo>
                    <a:pt x="315631" y="373391"/>
                  </a:lnTo>
                  <a:lnTo>
                    <a:pt x="318631" y="371462"/>
                  </a:lnTo>
                  <a:lnTo>
                    <a:pt x="320376" y="371276"/>
                  </a:lnTo>
                  <a:lnTo>
                    <a:pt x="322702" y="370193"/>
                  </a:lnTo>
                  <a:lnTo>
                    <a:pt x="323826" y="370153"/>
                  </a:lnTo>
                  <a:lnTo>
                    <a:pt x="325372" y="371039"/>
                  </a:lnTo>
                  <a:lnTo>
                    <a:pt x="328492" y="368210"/>
                  </a:lnTo>
                  <a:lnTo>
                    <a:pt x="330408" y="364813"/>
                  </a:lnTo>
                  <a:lnTo>
                    <a:pt x="332523" y="363941"/>
                  </a:lnTo>
                  <a:lnTo>
                    <a:pt x="330791" y="362500"/>
                  </a:lnTo>
                  <a:lnTo>
                    <a:pt x="327448" y="363042"/>
                  </a:lnTo>
                  <a:close/>
                  <a:moveTo>
                    <a:pt x="500397" y="360372"/>
                  </a:moveTo>
                  <a:lnTo>
                    <a:pt x="501772" y="359050"/>
                  </a:lnTo>
                  <a:lnTo>
                    <a:pt x="501600" y="358297"/>
                  </a:lnTo>
                  <a:lnTo>
                    <a:pt x="500318" y="356698"/>
                  </a:lnTo>
                  <a:lnTo>
                    <a:pt x="498745" y="355680"/>
                  </a:lnTo>
                  <a:lnTo>
                    <a:pt x="498005" y="355442"/>
                  </a:lnTo>
                  <a:lnTo>
                    <a:pt x="492043" y="356407"/>
                  </a:lnTo>
                  <a:lnTo>
                    <a:pt x="489506" y="356090"/>
                  </a:lnTo>
                  <a:lnTo>
                    <a:pt x="488264" y="355508"/>
                  </a:lnTo>
                  <a:lnTo>
                    <a:pt x="487960" y="355072"/>
                  </a:lnTo>
                  <a:lnTo>
                    <a:pt x="488078" y="354094"/>
                  </a:lnTo>
                  <a:lnTo>
                    <a:pt x="487933" y="352495"/>
                  </a:lnTo>
                  <a:lnTo>
                    <a:pt x="488528" y="350010"/>
                  </a:lnTo>
                  <a:lnTo>
                    <a:pt x="488620" y="348529"/>
                  </a:lnTo>
                  <a:lnTo>
                    <a:pt x="486876" y="339951"/>
                  </a:lnTo>
                  <a:lnTo>
                    <a:pt x="485157" y="334255"/>
                  </a:lnTo>
                  <a:lnTo>
                    <a:pt x="484999" y="328598"/>
                  </a:lnTo>
                  <a:lnTo>
                    <a:pt x="484748" y="327421"/>
                  </a:lnTo>
                  <a:lnTo>
                    <a:pt x="484510" y="327157"/>
                  </a:lnTo>
                  <a:lnTo>
                    <a:pt x="483743" y="327157"/>
                  </a:lnTo>
                  <a:lnTo>
                    <a:pt x="480122" y="327659"/>
                  </a:lnTo>
                  <a:lnTo>
                    <a:pt x="476526" y="324024"/>
                  </a:lnTo>
                  <a:lnTo>
                    <a:pt x="474398" y="322584"/>
                  </a:lnTo>
                  <a:lnTo>
                    <a:pt x="468821" y="320773"/>
                  </a:lnTo>
                  <a:lnTo>
                    <a:pt x="466428" y="320429"/>
                  </a:lnTo>
                  <a:lnTo>
                    <a:pt x="462780" y="318856"/>
                  </a:lnTo>
                  <a:lnTo>
                    <a:pt x="459172" y="315433"/>
                  </a:lnTo>
                  <a:lnTo>
                    <a:pt x="455484" y="311931"/>
                  </a:lnTo>
                  <a:lnTo>
                    <a:pt x="453898" y="309697"/>
                  </a:lnTo>
                  <a:lnTo>
                    <a:pt x="451969" y="305877"/>
                  </a:lnTo>
                  <a:lnTo>
                    <a:pt x="446919" y="298568"/>
                  </a:lnTo>
                  <a:lnTo>
                    <a:pt x="446708" y="296691"/>
                  </a:lnTo>
                  <a:lnTo>
                    <a:pt x="446047" y="295541"/>
                  </a:lnTo>
                  <a:lnTo>
                    <a:pt x="441421" y="290743"/>
                  </a:lnTo>
                  <a:lnTo>
                    <a:pt x="438143" y="287346"/>
                  </a:lnTo>
                  <a:lnTo>
                    <a:pt x="432830" y="281848"/>
                  </a:lnTo>
                  <a:lnTo>
                    <a:pt x="433332" y="281121"/>
                  </a:lnTo>
                  <a:lnTo>
                    <a:pt x="438064" y="274248"/>
                  </a:lnTo>
                  <a:lnTo>
                    <a:pt x="442597" y="267626"/>
                  </a:lnTo>
                  <a:lnTo>
                    <a:pt x="447118" y="260991"/>
                  </a:lnTo>
                  <a:lnTo>
                    <a:pt x="451559" y="254448"/>
                  </a:lnTo>
                  <a:lnTo>
                    <a:pt x="451863" y="252161"/>
                  </a:lnTo>
                  <a:lnTo>
                    <a:pt x="451295" y="247681"/>
                  </a:lnTo>
                  <a:lnTo>
                    <a:pt x="449008" y="241693"/>
                  </a:lnTo>
                  <a:lnTo>
                    <a:pt x="446338" y="238957"/>
                  </a:lnTo>
                  <a:lnTo>
                    <a:pt x="438698" y="237860"/>
                  </a:lnTo>
                  <a:lnTo>
                    <a:pt x="432949" y="237027"/>
                  </a:lnTo>
                  <a:lnTo>
                    <a:pt x="426697" y="236129"/>
                  </a:lnTo>
                  <a:lnTo>
                    <a:pt x="425851" y="235798"/>
                  </a:lnTo>
                  <a:lnTo>
                    <a:pt x="424476" y="231146"/>
                  </a:lnTo>
                  <a:lnTo>
                    <a:pt x="424476" y="229071"/>
                  </a:lnTo>
                  <a:lnTo>
                    <a:pt x="423485" y="225053"/>
                  </a:lnTo>
                  <a:lnTo>
                    <a:pt x="423088" y="221960"/>
                  </a:lnTo>
                  <a:lnTo>
                    <a:pt x="423208" y="216871"/>
                  </a:lnTo>
                  <a:lnTo>
                    <a:pt x="422904" y="214571"/>
                  </a:lnTo>
                  <a:lnTo>
                    <a:pt x="418568" y="204698"/>
                  </a:lnTo>
                  <a:lnTo>
                    <a:pt x="416163" y="199213"/>
                  </a:lnTo>
                  <a:lnTo>
                    <a:pt x="413678" y="193555"/>
                  </a:lnTo>
                  <a:lnTo>
                    <a:pt x="413043" y="191745"/>
                  </a:lnTo>
                  <a:lnTo>
                    <a:pt x="412660" y="189511"/>
                  </a:lnTo>
                  <a:lnTo>
                    <a:pt x="415568" y="184264"/>
                  </a:lnTo>
                  <a:lnTo>
                    <a:pt x="416546" y="183127"/>
                  </a:lnTo>
                  <a:lnTo>
                    <a:pt x="418317" y="180510"/>
                  </a:lnTo>
                  <a:lnTo>
                    <a:pt x="419467" y="179122"/>
                  </a:lnTo>
                  <a:lnTo>
                    <a:pt x="419070" y="178170"/>
                  </a:lnTo>
                  <a:lnTo>
                    <a:pt x="416599" y="177615"/>
                  </a:lnTo>
                  <a:lnTo>
                    <a:pt x="412991" y="177562"/>
                  </a:lnTo>
                  <a:lnTo>
                    <a:pt x="410955" y="176769"/>
                  </a:lnTo>
                  <a:lnTo>
                    <a:pt x="409237" y="175342"/>
                  </a:lnTo>
                  <a:lnTo>
                    <a:pt x="408325" y="173280"/>
                  </a:lnTo>
                  <a:lnTo>
                    <a:pt x="408708" y="169592"/>
                  </a:lnTo>
                  <a:lnTo>
                    <a:pt x="406580" y="162415"/>
                  </a:lnTo>
                  <a:lnTo>
                    <a:pt x="408008" y="158873"/>
                  </a:lnTo>
                  <a:lnTo>
                    <a:pt x="409316" y="156388"/>
                  </a:lnTo>
                  <a:lnTo>
                    <a:pt x="415079" y="156045"/>
                  </a:lnTo>
                  <a:lnTo>
                    <a:pt x="412607" y="153242"/>
                  </a:lnTo>
                  <a:lnTo>
                    <a:pt x="411365" y="151617"/>
                  </a:lnTo>
                  <a:lnTo>
                    <a:pt x="410664" y="151141"/>
                  </a:lnTo>
                  <a:lnTo>
                    <a:pt x="410307" y="150388"/>
                  </a:lnTo>
                  <a:lnTo>
                    <a:pt x="410492" y="149634"/>
                  </a:lnTo>
                  <a:lnTo>
                    <a:pt x="411933" y="149357"/>
                  </a:lnTo>
                  <a:lnTo>
                    <a:pt x="412792" y="148418"/>
                  </a:lnTo>
                  <a:lnTo>
                    <a:pt x="414206" y="147096"/>
                  </a:lnTo>
                  <a:lnTo>
                    <a:pt x="414973" y="146528"/>
                  </a:lnTo>
                  <a:lnTo>
                    <a:pt x="414867" y="144929"/>
                  </a:lnTo>
                  <a:lnTo>
                    <a:pt x="415462" y="143792"/>
                  </a:lnTo>
                  <a:lnTo>
                    <a:pt x="416400" y="142378"/>
                  </a:lnTo>
                  <a:lnTo>
                    <a:pt x="417061" y="140765"/>
                  </a:lnTo>
                  <a:lnTo>
                    <a:pt x="416519" y="138875"/>
                  </a:lnTo>
                  <a:lnTo>
                    <a:pt x="416995" y="136602"/>
                  </a:lnTo>
                  <a:lnTo>
                    <a:pt x="417141" y="135188"/>
                  </a:lnTo>
                  <a:lnTo>
                    <a:pt x="417550" y="133958"/>
                  </a:lnTo>
                  <a:lnTo>
                    <a:pt x="416704" y="132161"/>
                  </a:lnTo>
                  <a:lnTo>
                    <a:pt x="415991" y="130641"/>
                  </a:lnTo>
                  <a:lnTo>
                    <a:pt x="415528" y="128843"/>
                  </a:lnTo>
                  <a:lnTo>
                    <a:pt x="416387" y="128367"/>
                  </a:lnTo>
                  <a:lnTo>
                    <a:pt x="417445" y="127706"/>
                  </a:lnTo>
                  <a:lnTo>
                    <a:pt x="417431" y="126279"/>
                  </a:lnTo>
                  <a:lnTo>
                    <a:pt x="417749" y="124481"/>
                  </a:lnTo>
                  <a:lnTo>
                    <a:pt x="417974" y="123054"/>
                  </a:lnTo>
                  <a:lnTo>
                    <a:pt x="418555" y="121917"/>
                  </a:lnTo>
                  <a:lnTo>
                    <a:pt x="418436" y="120781"/>
                  </a:lnTo>
                  <a:lnTo>
                    <a:pt x="417643" y="118877"/>
                  </a:lnTo>
                  <a:lnTo>
                    <a:pt x="416903" y="117741"/>
                  </a:lnTo>
                  <a:lnTo>
                    <a:pt x="416599" y="116406"/>
                  </a:lnTo>
                  <a:lnTo>
                    <a:pt x="416863" y="114793"/>
                  </a:lnTo>
                  <a:lnTo>
                    <a:pt x="416189" y="111753"/>
                  </a:lnTo>
                  <a:lnTo>
                    <a:pt x="414722" y="109572"/>
                  </a:lnTo>
                  <a:lnTo>
                    <a:pt x="413321" y="108621"/>
                  </a:lnTo>
                  <a:lnTo>
                    <a:pt x="413361" y="107960"/>
                  </a:lnTo>
                  <a:lnTo>
                    <a:pt x="413638" y="106440"/>
                  </a:lnTo>
                  <a:lnTo>
                    <a:pt x="414101" y="105105"/>
                  </a:lnTo>
                  <a:lnTo>
                    <a:pt x="413638" y="102474"/>
                  </a:lnTo>
                  <a:lnTo>
                    <a:pt x="412277" y="99619"/>
                  </a:lnTo>
                  <a:lnTo>
                    <a:pt x="411206" y="95509"/>
                  </a:lnTo>
                  <a:lnTo>
                    <a:pt x="410717" y="91491"/>
                  </a:lnTo>
                  <a:lnTo>
                    <a:pt x="409184" y="89469"/>
                  </a:lnTo>
                  <a:lnTo>
                    <a:pt x="399561" y="89455"/>
                  </a:lnTo>
                  <a:lnTo>
                    <a:pt x="391023" y="89601"/>
                  </a:lnTo>
                  <a:lnTo>
                    <a:pt x="390468" y="89138"/>
                  </a:lnTo>
                  <a:lnTo>
                    <a:pt x="386265" y="84076"/>
                  </a:lnTo>
                  <a:lnTo>
                    <a:pt x="382895" y="80230"/>
                  </a:lnTo>
                  <a:lnTo>
                    <a:pt x="379828" y="77956"/>
                  </a:lnTo>
                  <a:lnTo>
                    <a:pt x="373246" y="75167"/>
                  </a:lnTo>
                  <a:lnTo>
                    <a:pt x="370126" y="74004"/>
                  </a:lnTo>
                  <a:lnTo>
                    <a:pt x="367258" y="71876"/>
                  </a:lnTo>
                  <a:lnTo>
                    <a:pt x="364813" y="69550"/>
                  </a:lnTo>
                  <a:lnTo>
                    <a:pt x="363729" y="66351"/>
                  </a:lnTo>
                  <a:lnTo>
                    <a:pt x="363135" y="65307"/>
                  </a:lnTo>
                  <a:lnTo>
                    <a:pt x="362394" y="64461"/>
                  </a:lnTo>
                  <a:lnTo>
                    <a:pt x="361681" y="64091"/>
                  </a:lnTo>
                  <a:lnTo>
                    <a:pt x="360914" y="64184"/>
                  </a:lnTo>
                  <a:lnTo>
                    <a:pt x="353195" y="60483"/>
                  </a:lnTo>
                  <a:lnTo>
                    <a:pt x="350195" y="59505"/>
                  </a:lnTo>
                  <a:lnTo>
                    <a:pt x="347670" y="60285"/>
                  </a:lnTo>
                  <a:lnTo>
                    <a:pt x="346520" y="60417"/>
                  </a:lnTo>
                  <a:lnTo>
                    <a:pt x="344022" y="59359"/>
                  </a:lnTo>
                  <a:lnTo>
                    <a:pt x="341603" y="60787"/>
                  </a:lnTo>
                  <a:lnTo>
                    <a:pt x="340480" y="60879"/>
                  </a:lnTo>
                  <a:lnTo>
                    <a:pt x="338828" y="60536"/>
                  </a:lnTo>
                  <a:lnTo>
                    <a:pt x="337426" y="60007"/>
                  </a:lnTo>
                  <a:lnTo>
                    <a:pt x="333290" y="56637"/>
                  </a:lnTo>
                  <a:lnTo>
                    <a:pt x="330065" y="55275"/>
                  </a:lnTo>
                  <a:lnTo>
                    <a:pt x="327765" y="54403"/>
                  </a:lnTo>
                  <a:lnTo>
                    <a:pt x="323416" y="53121"/>
                  </a:lnTo>
                  <a:lnTo>
                    <a:pt x="318896" y="52460"/>
                  </a:lnTo>
                  <a:lnTo>
                    <a:pt x="316543" y="51905"/>
                  </a:lnTo>
                  <a:lnTo>
                    <a:pt x="314785" y="51165"/>
                  </a:lnTo>
                  <a:lnTo>
                    <a:pt x="314283" y="50689"/>
                  </a:lnTo>
                  <a:lnTo>
                    <a:pt x="314098" y="49460"/>
                  </a:lnTo>
                  <a:lnTo>
                    <a:pt x="313701" y="47847"/>
                  </a:lnTo>
                  <a:lnTo>
                    <a:pt x="312948" y="46671"/>
                  </a:lnTo>
                  <a:lnTo>
                    <a:pt x="311587" y="45256"/>
                  </a:lnTo>
                  <a:lnTo>
                    <a:pt x="309855" y="44199"/>
                  </a:lnTo>
                  <a:lnTo>
                    <a:pt x="307225" y="44384"/>
                  </a:lnTo>
                  <a:lnTo>
                    <a:pt x="303207" y="44291"/>
                  </a:lnTo>
                  <a:lnTo>
                    <a:pt x="299955" y="43234"/>
                  </a:lnTo>
                  <a:lnTo>
                    <a:pt x="297497" y="43049"/>
                  </a:lnTo>
                  <a:lnTo>
                    <a:pt x="294616" y="43247"/>
                  </a:lnTo>
                  <a:lnTo>
                    <a:pt x="292210" y="43247"/>
                  </a:lnTo>
                  <a:lnTo>
                    <a:pt x="290637" y="44014"/>
                  </a:lnTo>
                  <a:lnTo>
                    <a:pt x="289791" y="44913"/>
                  </a:lnTo>
                  <a:lnTo>
                    <a:pt x="289633" y="47675"/>
                  </a:lnTo>
                  <a:lnTo>
                    <a:pt x="289117" y="48085"/>
                  </a:lnTo>
                  <a:lnTo>
                    <a:pt x="288152" y="48283"/>
                  </a:lnTo>
                  <a:lnTo>
                    <a:pt x="286791" y="48138"/>
                  </a:lnTo>
                  <a:lnTo>
                    <a:pt x="283989" y="48164"/>
                  </a:lnTo>
                  <a:lnTo>
                    <a:pt x="279059" y="47675"/>
                  </a:lnTo>
                  <a:lnTo>
                    <a:pt x="272926" y="47530"/>
                  </a:lnTo>
                  <a:lnTo>
                    <a:pt x="268577" y="48931"/>
                  </a:lnTo>
                  <a:lnTo>
                    <a:pt x="265286" y="50927"/>
                  </a:lnTo>
                  <a:lnTo>
                    <a:pt x="262193" y="53187"/>
                  </a:lnTo>
                  <a:lnTo>
                    <a:pt x="258704" y="56769"/>
                  </a:lnTo>
                  <a:lnTo>
                    <a:pt x="257765" y="58355"/>
                  </a:lnTo>
                  <a:lnTo>
                    <a:pt x="256378" y="64699"/>
                  </a:lnTo>
                  <a:lnTo>
                    <a:pt x="255452" y="65611"/>
                  </a:lnTo>
                  <a:lnTo>
                    <a:pt x="254183" y="66338"/>
                  </a:lnTo>
                  <a:lnTo>
                    <a:pt x="252783" y="66470"/>
                  </a:lnTo>
                  <a:lnTo>
                    <a:pt x="250126" y="67409"/>
                  </a:lnTo>
                  <a:lnTo>
                    <a:pt x="246663" y="68955"/>
                  </a:lnTo>
                  <a:lnTo>
                    <a:pt x="244244" y="69563"/>
                  </a:lnTo>
                  <a:lnTo>
                    <a:pt x="237728" y="69246"/>
                  </a:lnTo>
                  <a:lnTo>
                    <a:pt x="239327" y="73898"/>
                  </a:lnTo>
                  <a:lnTo>
                    <a:pt x="241865" y="80494"/>
                  </a:lnTo>
                  <a:lnTo>
                    <a:pt x="242248" y="81961"/>
                  </a:lnTo>
                  <a:lnTo>
                    <a:pt x="242301" y="83455"/>
                  </a:lnTo>
                  <a:lnTo>
                    <a:pt x="241363" y="84353"/>
                  </a:lnTo>
                  <a:lnTo>
                    <a:pt x="239896" y="84512"/>
                  </a:lnTo>
                  <a:lnTo>
                    <a:pt x="236657" y="84340"/>
                  </a:lnTo>
                  <a:lnTo>
                    <a:pt x="234423" y="83336"/>
                  </a:lnTo>
                  <a:lnTo>
                    <a:pt x="237754" y="82529"/>
                  </a:lnTo>
                  <a:lnTo>
                    <a:pt x="239591" y="81115"/>
                  </a:lnTo>
                  <a:lnTo>
                    <a:pt x="236142" y="81115"/>
                  </a:lnTo>
                  <a:lnTo>
                    <a:pt x="227220" y="82886"/>
                  </a:lnTo>
                  <a:lnTo>
                    <a:pt x="200613" y="89997"/>
                  </a:lnTo>
                  <a:lnTo>
                    <a:pt x="190634" y="90209"/>
                  </a:lnTo>
                  <a:lnTo>
                    <a:pt x="175078" y="86521"/>
                  </a:lnTo>
                  <a:lnTo>
                    <a:pt x="170346" y="84578"/>
                  </a:lnTo>
                  <a:lnTo>
                    <a:pt x="160313" y="78723"/>
                  </a:lnTo>
                  <a:lnTo>
                    <a:pt x="155212" y="74824"/>
                  </a:lnTo>
                  <a:lnTo>
                    <a:pt x="151550" y="69338"/>
                  </a:lnTo>
                  <a:lnTo>
                    <a:pt x="150506" y="68162"/>
                  </a:lnTo>
                  <a:lnTo>
                    <a:pt x="149330" y="67396"/>
                  </a:lnTo>
                  <a:lnTo>
                    <a:pt x="145682" y="66312"/>
                  </a:lnTo>
                  <a:lnTo>
                    <a:pt x="139628" y="65281"/>
                  </a:lnTo>
                  <a:lnTo>
                    <a:pt x="133588" y="64818"/>
                  </a:lnTo>
                  <a:lnTo>
                    <a:pt x="131222" y="64144"/>
                  </a:lnTo>
                  <a:lnTo>
                    <a:pt x="126213" y="61831"/>
                  </a:lnTo>
                  <a:lnTo>
                    <a:pt x="123847" y="59901"/>
                  </a:lnTo>
                  <a:lnTo>
                    <a:pt x="121878" y="56782"/>
                  </a:lnTo>
                  <a:lnTo>
                    <a:pt x="120133" y="53504"/>
                  </a:lnTo>
                  <a:lnTo>
                    <a:pt x="118811" y="49922"/>
                  </a:lnTo>
                  <a:lnTo>
                    <a:pt x="117740" y="46234"/>
                  </a:lnTo>
                  <a:lnTo>
                    <a:pt x="116009" y="39110"/>
                  </a:lnTo>
                  <a:lnTo>
                    <a:pt x="115784" y="37881"/>
                  </a:lnTo>
                  <a:lnTo>
                    <a:pt x="115123" y="37828"/>
                  </a:lnTo>
                  <a:lnTo>
                    <a:pt x="110537" y="38925"/>
                  </a:lnTo>
                  <a:lnTo>
                    <a:pt x="109493" y="38568"/>
                  </a:lnTo>
                  <a:lnTo>
                    <a:pt x="104708" y="33559"/>
                  </a:lnTo>
                  <a:lnTo>
                    <a:pt x="103796" y="33004"/>
                  </a:lnTo>
                  <a:lnTo>
                    <a:pt x="102012" y="32779"/>
                  </a:lnTo>
                  <a:lnTo>
                    <a:pt x="100875" y="31960"/>
                  </a:lnTo>
                  <a:lnTo>
                    <a:pt x="99844" y="30625"/>
                  </a:lnTo>
                  <a:lnTo>
                    <a:pt x="99223" y="29633"/>
                  </a:lnTo>
                  <a:lnTo>
                    <a:pt x="94636" y="26924"/>
                  </a:lnTo>
                  <a:lnTo>
                    <a:pt x="93870" y="25933"/>
                  </a:lnTo>
                  <a:lnTo>
                    <a:pt x="93658" y="25060"/>
                  </a:lnTo>
                  <a:lnTo>
                    <a:pt x="94161" y="24280"/>
                  </a:lnTo>
                  <a:lnTo>
                    <a:pt x="94782" y="23619"/>
                  </a:lnTo>
                  <a:lnTo>
                    <a:pt x="96725" y="22945"/>
                  </a:lnTo>
                  <a:lnTo>
                    <a:pt x="99025" y="22364"/>
                  </a:lnTo>
                  <a:lnTo>
                    <a:pt x="99725" y="21941"/>
                  </a:lnTo>
                  <a:lnTo>
                    <a:pt x="100016" y="21227"/>
                  </a:lnTo>
                  <a:lnTo>
                    <a:pt x="99817" y="20077"/>
                  </a:lnTo>
                  <a:lnTo>
                    <a:pt x="99262" y="18941"/>
                  </a:lnTo>
                  <a:lnTo>
                    <a:pt x="95522" y="16879"/>
                  </a:lnTo>
                  <a:lnTo>
                    <a:pt x="95020" y="15993"/>
                  </a:lnTo>
                  <a:lnTo>
                    <a:pt x="94742" y="14909"/>
                  </a:lnTo>
                  <a:lnTo>
                    <a:pt x="94769" y="13773"/>
                  </a:lnTo>
                  <a:lnTo>
                    <a:pt x="95165" y="12887"/>
                  </a:lnTo>
                  <a:lnTo>
                    <a:pt x="97782" y="11684"/>
                  </a:lnTo>
                  <a:lnTo>
                    <a:pt x="99091" y="10442"/>
                  </a:lnTo>
                  <a:lnTo>
                    <a:pt x="97954" y="9041"/>
                  </a:lnTo>
                  <a:lnTo>
                    <a:pt x="94465" y="5869"/>
                  </a:lnTo>
                  <a:lnTo>
                    <a:pt x="90367" y="2392"/>
                  </a:lnTo>
                  <a:lnTo>
                    <a:pt x="87975" y="2366"/>
                  </a:lnTo>
                  <a:lnTo>
                    <a:pt x="85384" y="3397"/>
                  </a:lnTo>
                  <a:lnTo>
                    <a:pt x="81419" y="6371"/>
                  </a:lnTo>
                  <a:lnTo>
                    <a:pt x="79172" y="7640"/>
                  </a:lnTo>
                  <a:lnTo>
                    <a:pt x="76304" y="9741"/>
                  </a:lnTo>
                  <a:lnTo>
                    <a:pt x="73185" y="12094"/>
                  </a:lnTo>
                  <a:lnTo>
                    <a:pt x="70713" y="14592"/>
                  </a:lnTo>
                  <a:lnTo>
                    <a:pt x="69246" y="16654"/>
                  </a:lnTo>
                  <a:lnTo>
                    <a:pt x="66232" y="17553"/>
                  </a:lnTo>
                  <a:lnTo>
                    <a:pt x="64871" y="19284"/>
                  </a:lnTo>
                  <a:lnTo>
                    <a:pt x="60324" y="24492"/>
                  </a:lnTo>
                  <a:lnTo>
                    <a:pt x="58831" y="24426"/>
                  </a:lnTo>
                  <a:lnTo>
                    <a:pt x="54812" y="24254"/>
                  </a:lnTo>
                  <a:lnTo>
                    <a:pt x="51561" y="25496"/>
                  </a:lnTo>
                  <a:lnTo>
                    <a:pt x="50239" y="25245"/>
                  </a:lnTo>
                  <a:lnTo>
                    <a:pt x="45666" y="24386"/>
                  </a:lnTo>
                  <a:lnTo>
                    <a:pt x="37392" y="22536"/>
                  </a:lnTo>
                  <a:lnTo>
                    <a:pt x="35065" y="21584"/>
                  </a:lnTo>
                  <a:lnTo>
                    <a:pt x="32634" y="19033"/>
                  </a:lnTo>
                  <a:lnTo>
                    <a:pt x="31219" y="17804"/>
                  </a:lnTo>
                  <a:lnTo>
                    <a:pt x="29171" y="16231"/>
                  </a:lnTo>
                  <a:lnTo>
                    <a:pt x="27585" y="15636"/>
                  </a:lnTo>
                  <a:lnTo>
                    <a:pt x="26289" y="14539"/>
                  </a:lnTo>
                  <a:lnTo>
                    <a:pt x="25417" y="12913"/>
                  </a:lnTo>
                  <a:lnTo>
                    <a:pt x="24267" y="11460"/>
                  </a:lnTo>
                  <a:lnTo>
                    <a:pt x="22377" y="9741"/>
                  </a:lnTo>
                  <a:lnTo>
                    <a:pt x="17843" y="3926"/>
                  </a:lnTo>
                  <a:lnTo>
                    <a:pt x="17275" y="3318"/>
                  </a:lnTo>
                  <a:lnTo>
                    <a:pt x="16469" y="3304"/>
                  </a:lnTo>
                  <a:lnTo>
                    <a:pt x="15028" y="2445"/>
                  </a:lnTo>
                  <a:lnTo>
                    <a:pt x="11512" y="0"/>
                  </a:lnTo>
                  <a:lnTo>
                    <a:pt x="10032" y="1057"/>
                  </a:lnTo>
                  <a:lnTo>
                    <a:pt x="8882" y="2881"/>
                  </a:lnTo>
                  <a:lnTo>
                    <a:pt x="8287" y="9794"/>
                  </a:lnTo>
                  <a:lnTo>
                    <a:pt x="7137" y="10534"/>
                  </a:lnTo>
                  <a:lnTo>
                    <a:pt x="4943" y="10508"/>
                  </a:lnTo>
                  <a:lnTo>
                    <a:pt x="2220" y="10270"/>
                  </a:lnTo>
                  <a:lnTo>
                    <a:pt x="423" y="10614"/>
                  </a:lnTo>
                  <a:lnTo>
                    <a:pt x="0" y="11050"/>
                  </a:lnTo>
                  <a:lnTo>
                    <a:pt x="344" y="11803"/>
                  </a:lnTo>
                  <a:lnTo>
                    <a:pt x="1044" y="12940"/>
                  </a:lnTo>
                  <a:lnTo>
                    <a:pt x="1626" y="14381"/>
                  </a:lnTo>
                  <a:lnTo>
                    <a:pt x="1890" y="15557"/>
                  </a:lnTo>
                  <a:lnTo>
                    <a:pt x="3000" y="16628"/>
                  </a:lnTo>
                  <a:lnTo>
                    <a:pt x="4441" y="17645"/>
                  </a:lnTo>
                  <a:lnTo>
                    <a:pt x="4639" y="18689"/>
                  </a:lnTo>
                  <a:lnTo>
                    <a:pt x="4626" y="20157"/>
                  </a:lnTo>
                  <a:lnTo>
                    <a:pt x="4467" y="21280"/>
                  </a:lnTo>
                  <a:lnTo>
                    <a:pt x="4216" y="21914"/>
                  </a:lnTo>
                  <a:lnTo>
                    <a:pt x="5049" y="23619"/>
                  </a:lnTo>
                  <a:lnTo>
                    <a:pt x="6741" y="25642"/>
                  </a:lnTo>
                  <a:lnTo>
                    <a:pt x="7745" y="26422"/>
                  </a:lnTo>
                  <a:lnTo>
                    <a:pt x="7904" y="30281"/>
                  </a:lnTo>
                  <a:lnTo>
                    <a:pt x="8657" y="31999"/>
                  </a:lnTo>
                  <a:lnTo>
                    <a:pt x="9371" y="34365"/>
                  </a:lnTo>
                  <a:lnTo>
                    <a:pt x="9715" y="38304"/>
                  </a:lnTo>
                  <a:lnTo>
                    <a:pt x="10019" y="39269"/>
                  </a:lnTo>
                  <a:lnTo>
                    <a:pt x="10547" y="39599"/>
                  </a:lnTo>
                  <a:lnTo>
                    <a:pt x="11869" y="39745"/>
                  </a:lnTo>
                  <a:lnTo>
                    <a:pt x="13191" y="40115"/>
                  </a:lnTo>
                  <a:lnTo>
                    <a:pt x="13719" y="40762"/>
                  </a:lnTo>
                  <a:lnTo>
                    <a:pt x="13772" y="41238"/>
                  </a:lnTo>
                  <a:lnTo>
                    <a:pt x="12411" y="43049"/>
                  </a:lnTo>
                  <a:lnTo>
                    <a:pt x="12385" y="44331"/>
                  </a:lnTo>
                  <a:lnTo>
                    <a:pt x="12054" y="46142"/>
                  </a:lnTo>
                  <a:lnTo>
                    <a:pt x="11737" y="47213"/>
                  </a:lnTo>
                  <a:lnTo>
                    <a:pt x="10561" y="49235"/>
                  </a:lnTo>
                  <a:lnTo>
                    <a:pt x="9913" y="51284"/>
                  </a:lnTo>
                  <a:lnTo>
                    <a:pt x="9715" y="52975"/>
                  </a:lnTo>
                  <a:lnTo>
                    <a:pt x="10085" y="53782"/>
                  </a:lnTo>
                  <a:lnTo>
                    <a:pt x="12741" y="54019"/>
                  </a:lnTo>
                  <a:lnTo>
                    <a:pt x="14327" y="55236"/>
                  </a:lnTo>
                  <a:lnTo>
                    <a:pt x="18425" y="57667"/>
                  </a:lnTo>
                  <a:lnTo>
                    <a:pt x="19218" y="58659"/>
                  </a:lnTo>
                  <a:lnTo>
                    <a:pt x="18359" y="60152"/>
                  </a:lnTo>
                  <a:lnTo>
                    <a:pt x="18451" y="60774"/>
                  </a:lnTo>
                  <a:lnTo>
                    <a:pt x="19046" y="61567"/>
                  </a:lnTo>
                  <a:lnTo>
                    <a:pt x="19443" y="62954"/>
                  </a:lnTo>
                  <a:lnTo>
                    <a:pt x="19535" y="64501"/>
                  </a:lnTo>
                  <a:lnTo>
                    <a:pt x="19813" y="66536"/>
                  </a:lnTo>
                  <a:lnTo>
                    <a:pt x="20553" y="66867"/>
                  </a:lnTo>
                  <a:lnTo>
                    <a:pt x="23381" y="68783"/>
                  </a:lnTo>
                  <a:lnTo>
                    <a:pt x="25457" y="70700"/>
                  </a:lnTo>
                  <a:lnTo>
                    <a:pt x="25589" y="71295"/>
                  </a:lnTo>
                  <a:lnTo>
                    <a:pt x="24875" y="72815"/>
                  </a:lnTo>
                  <a:lnTo>
                    <a:pt x="25285" y="74559"/>
                  </a:lnTo>
                  <a:lnTo>
                    <a:pt x="25298" y="74956"/>
                  </a:lnTo>
                  <a:lnTo>
                    <a:pt x="25324" y="75167"/>
                  </a:lnTo>
                  <a:lnTo>
                    <a:pt x="26342" y="77216"/>
                  </a:lnTo>
                  <a:lnTo>
                    <a:pt x="29184" y="84829"/>
                  </a:lnTo>
                  <a:lnTo>
                    <a:pt x="30400" y="85794"/>
                  </a:lnTo>
                  <a:lnTo>
                    <a:pt x="31748" y="86600"/>
                  </a:lnTo>
                  <a:lnTo>
                    <a:pt x="32766" y="87737"/>
                  </a:lnTo>
                  <a:lnTo>
                    <a:pt x="33242" y="88874"/>
                  </a:lnTo>
                  <a:lnTo>
                    <a:pt x="33347" y="90645"/>
                  </a:lnTo>
                  <a:lnTo>
                    <a:pt x="33638" y="92707"/>
                  </a:lnTo>
                  <a:lnTo>
                    <a:pt x="34339" y="94280"/>
                  </a:lnTo>
                  <a:lnTo>
                    <a:pt x="35198" y="95483"/>
                  </a:lnTo>
                  <a:lnTo>
                    <a:pt x="35938" y="96077"/>
                  </a:lnTo>
                  <a:lnTo>
                    <a:pt x="36943" y="96130"/>
                  </a:lnTo>
                  <a:lnTo>
                    <a:pt x="38172" y="96421"/>
                  </a:lnTo>
                  <a:lnTo>
                    <a:pt x="39123" y="97610"/>
                  </a:lnTo>
                  <a:lnTo>
                    <a:pt x="42718" y="106281"/>
                  </a:lnTo>
                  <a:lnTo>
                    <a:pt x="43102" y="107418"/>
                  </a:lnTo>
                  <a:lnTo>
                    <a:pt x="44225" y="107775"/>
                  </a:lnTo>
                  <a:lnTo>
                    <a:pt x="45983" y="107616"/>
                  </a:lnTo>
                  <a:lnTo>
                    <a:pt x="47913" y="108515"/>
                  </a:lnTo>
                  <a:lnTo>
                    <a:pt x="50028" y="109916"/>
                  </a:lnTo>
                  <a:lnTo>
                    <a:pt x="52182" y="112546"/>
                  </a:lnTo>
                  <a:lnTo>
                    <a:pt x="53478" y="112969"/>
                  </a:lnTo>
                  <a:lnTo>
                    <a:pt x="57297" y="112573"/>
                  </a:lnTo>
                  <a:lnTo>
                    <a:pt x="62650" y="112996"/>
                  </a:lnTo>
                  <a:lnTo>
                    <a:pt x="65294" y="114357"/>
                  </a:lnTo>
                  <a:lnTo>
                    <a:pt x="65135" y="115190"/>
                  </a:lnTo>
                  <a:lnTo>
                    <a:pt x="63338" y="116128"/>
                  </a:lnTo>
                  <a:lnTo>
                    <a:pt x="60099" y="117225"/>
                  </a:lnTo>
                  <a:lnTo>
                    <a:pt x="59333" y="119089"/>
                  </a:lnTo>
                  <a:lnTo>
                    <a:pt x="59055" y="121494"/>
                  </a:lnTo>
                  <a:lnTo>
                    <a:pt x="59319" y="122856"/>
                  </a:lnTo>
                  <a:lnTo>
                    <a:pt x="60324" y="124349"/>
                  </a:lnTo>
                  <a:lnTo>
                    <a:pt x="63060" y="127310"/>
                  </a:lnTo>
                  <a:lnTo>
                    <a:pt x="63324" y="128381"/>
                  </a:lnTo>
                  <a:lnTo>
                    <a:pt x="63919" y="129874"/>
                  </a:lnTo>
                  <a:lnTo>
                    <a:pt x="64487" y="130892"/>
                  </a:lnTo>
                  <a:lnTo>
                    <a:pt x="64223" y="132874"/>
                  </a:lnTo>
                  <a:lnTo>
                    <a:pt x="62214" y="134236"/>
                  </a:lnTo>
                  <a:lnTo>
                    <a:pt x="59544" y="135716"/>
                  </a:lnTo>
                  <a:lnTo>
                    <a:pt x="54588" y="142285"/>
                  </a:lnTo>
                  <a:lnTo>
                    <a:pt x="54323" y="143700"/>
                  </a:lnTo>
                  <a:lnTo>
                    <a:pt x="54799" y="147585"/>
                  </a:lnTo>
                  <a:lnTo>
                    <a:pt x="54363" y="148696"/>
                  </a:lnTo>
                  <a:lnTo>
                    <a:pt x="52552" y="148669"/>
                  </a:lnTo>
                  <a:lnTo>
                    <a:pt x="51112" y="148471"/>
                  </a:lnTo>
                  <a:lnTo>
                    <a:pt x="51191" y="149832"/>
                  </a:lnTo>
                  <a:lnTo>
                    <a:pt x="50490" y="151643"/>
                  </a:lnTo>
                  <a:lnTo>
                    <a:pt x="50160" y="153216"/>
                  </a:lnTo>
                  <a:lnTo>
                    <a:pt x="52684" y="156930"/>
                  </a:lnTo>
                  <a:lnTo>
                    <a:pt x="53279" y="158900"/>
                  </a:lnTo>
                  <a:lnTo>
                    <a:pt x="53147" y="160684"/>
                  </a:lnTo>
                  <a:lnTo>
                    <a:pt x="51548" y="163764"/>
                  </a:lnTo>
                  <a:lnTo>
                    <a:pt x="50622" y="165839"/>
                  </a:lnTo>
                  <a:lnTo>
                    <a:pt x="50953" y="166301"/>
                  </a:lnTo>
                  <a:lnTo>
                    <a:pt x="52565" y="167121"/>
                  </a:lnTo>
                  <a:lnTo>
                    <a:pt x="58064" y="173888"/>
                  </a:lnTo>
                  <a:lnTo>
                    <a:pt x="59861" y="176267"/>
                  </a:lnTo>
                  <a:lnTo>
                    <a:pt x="61791" y="175646"/>
                  </a:lnTo>
                  <a:lnTo>
                    <a:pt x="62544" y="175686"/>
                  </a:lnTo>
                  <a:lnTo>
                    <a:pt x="63179" y="176069"/>
                  </a:lnTo>
                  <a:lnTo>
                    <a:pt x="63628" y="176875"/>
                  </a:lnTo>
                  <a:lnTo>
                    <a:pt x="63747" y="177893"/>
                  </a:lnTo>
                  <a:lnTo>
                    <a:pt x="63404" y="179413"/>
                  </a:lnTo>
                  <a:lnTo>
                    <a:pt x="66021" y="180034"/>
                  </a:lnTo>
                  <a:lnTo>
                    <a:pt x="67118" y="181567"/>
                  </a:lnTo>
                  <a:lnTo>
                    <a:pt x="70687" y="186828"/>
                  </a:lnTo>
                  <a:lnTo>
                    <a:pt x="70752" y="188387"/>
                  </a:lnTo>
                  <a:lnTo>
                    <a:pt x="69603" y="190872"/>
                  </a:lnTo>
                  <a:lnTo>
                    <a:pt x="69774" y="192524"/>
                  </a:lnTo>
                  <a:lnTo>
                    <a:pt x="70237" y="194005"/>
                  </a:lnTo>
                  <a:lnTo>
                    <a:pt x="70766" y="194520"/>
                  </a:lnTo>
                  <a:lnTo>
                    <a:pt x="75180" y="194732"/>
                  </a:lnTo>
                  <a:lnTo>
                    <a:pt x="77110" y="195327"/>
                  </a:lnTo>
                  <a:lnTo>
                    <a:pt x="81987" y="198023"/>
                  </a:lnTo>
                  <a:lnTo>
                    <a:pt x="87644" y="202134"/>
                  </a:lnTo>
                  <a:lnTo>
                    <a:pt x="92284" y="205504"/>
                  </a:lnTo>
                  <a:lnTo>
                    <a:pt x="96236" y="208372"/>
                  </a:lnTo>
                  <a:lnTo>
                    <a:pt x="100109" y="208161"/>
                  </a:lnTo>
                  <a:lnTo>
                    <a:pt x="101232" y="208676"/>
                  </a:lnTo>
                  <a:lnTo>
                    <a:pt x="102316" y="209575"/>
                  </a:lnTo>
                  <a:lnTo>
                    <a:pt x="103690" y="211928"/>
                  </a:lnTo>
                  <a:lnTo>
                    <a:pt x="106506" y="217254"/>
                  </a:lnTo>
                  <a:lnTo>
                    <a:pt x="108594" y="219025"/>
                  </a:lnTo>
                  <a:lnTo>
                    <a:pt x="111991" y="223295"/>
                  </a:lnTo>
                  <a:lnTo>
                    <a:pt x="115176" y="227286"/>
                  </a:lnTo>
                  <a:lnTo>
                    <a:pt x="113960" y="232719"/>
                  </a:lnTo>
                  <a:lnTo>
                    <a:pt x="112797" y="238362"/>
                  </a:lnTo>
                  <a:lnTo>
                    <a:pt x="113577" y="245645"/>
                  </a:lnTo>
                  <a:lnTo>
                    <a:pt x="113987" y="249558"/>
                  </a:lnTo>
                  <a:lnTo>
                    <a:pt x="117754" y="249729"/>
                  </a:lnTo>
                  <a:lnTo>
                    <a:pt x="121930" y="249914"/>
                  </a:lnTo>
                  <a:lnTo>
                    <a:pt x="122459" y="254593"/>
                  </a:lnTo>
                  <a:lnTo>
                    <a:pt x="122988" y="259299"/>
                  </a:lnTo>
                  <a:lnTo>
                    <a:pt x="123583" y="264665"/>
                  </a:lnTo>
                  <a:lnTo>
                    <a:pt x="124825" y="264890"/>
                  </a:lnTo>
                  <a:lnTo>
                    <a:pt x="126887" y="266040"/>
                  </a:lnTo>
                  <a:lnTo>
                    <a:pt x="127904" y="267784"/>
                  </a:lnTo>
                  <a:lnTo>
                    <a:pt x="129054" y="268736"/>
                  </a:lnTo>
                  <a:lnTo>
                    <a:pt x="130337" y="268895"/>
                  </a:lnTo>
                  <a:lnTo>
                    <a:pt x="131671" y="269754"/>
                  </a:lnTo>
                  <a:lnTo>
                    <a:pt x="133073" y="271314"/>
                  </a:lnTo>
                  <a:lnTo>
                    <a:pt x="133641" y="272490"/>
                  </a:lnTo>
                  <a:lnTo>
                    <a:pt x="133390" y="273296"/>
                  </a:lnTo>
                  <a:lnTo>
                    <a:pt x="133800" y="274710"/>
                  </a:lnTo>
                  <a:lnTo>
                    <a:pt x="134870" y="276733"/>
                  </a:lnTo>
                  <a:lnTo>
                    <a:pt x="136020" y="277684"/>
                  </a:lnTo>
                  <a:lnTo>
                    <a:pt x="137765" y="278847"/>
                  </a:lnTo>
                  <a:lnTo>
                    <a:pt x="138901" y="278490"/>
                  </a:lnTo>
                  <a:lnTo>
                    <a:pt x="140554" y="276984"/>
                  </a:lnTo>
                  <a:lnTo>
                    <a:pt x="144400" y="276785"/>
                  </a:lnTo>
                  <a:lnTo>
                    <a:pt x="145233" y="276032"/>
                  </a:lnTo>
                  <a:lnTo>
                    <a:pt x="146237" y="274380"/>
                  </a:lnTo>
                  <a:lnTo>
                    <a:pt x="145629" y="270983"/>
                  </a:lnTo>
                  <a:lnTo>
                    <a:pt x="144955" y="268551"/>
                  </a:lnTo>
                  <a:lnTo>
                    <a:pt x="145365" y="266595"/>
                  </a:lnTo>
                  <a:lnTo>
                    <a:pt x="148087" y="265101"/>
                  </a:lnTo>
                  <a:lnTo>
                    <a:pt x="147083" y="263528"/>
                  </a:lnTo>
                  <a:lnTo>
                    <a:pt x="150149" y="263449"/>
                  </a:lnTo>
                  <a:lnTo>
                    <a:pt x="152515" y="264493"/>
                  </a:lnTo>
                  <a:lnTo>
                    <a:pt x="153242" y="266172"/>
                  </a:lnTo>
                  <a:lnTo>
                    <a:pt x="151987" y="267216"/>
                  </a:lnTo>
                  <a:lnTo>
                    <a:pt x="149634" y="266331"/>
                  </a:lnTo>
                  <a:lnTo>
                    <a:pt x="148537" y="266595"/>
                  </a:lnTo>
                  <a:lnTo>
                    <a:pt x="147479" y="267256"/>
                  </a:lnTo>
                  <a:lnTo>
                    <a:pt x="148233" y="268392"/>
                  </a:lnTo>
                  <a:lnTo>
                    <a:pt x="148933" y="269133"/>
                  </a:lnTo>
                  <a:lnTo>
                    <a:pt x="158450" y="274102"/>
                  </a:lnTo>
                  <a:lnTo>
                    <a:pt x="161741" y="276957"/>
                  </a:lnTo>
                  <a:lnTo>
                    <a:pt x="171469" y="271882"/>
                  </a:lnTo>
                  <a:lnTo>
                    <a:pt x="173623" y="272186"/>
                  </a:lnTo>
                  <a:lnTo>
                    <a:pt x="175448" y="276415"/>
                  </a:lnTo>
                  <a:lnTo>
                    <a:pt x="176783" y="279984"/>
                  </a:lnTo>
                  <a:lnTo>
                    <a:pt x="178395" y="281345"/>
                  </a:lnTo>
                  <a:lnTo>
                    <a:pt x="182730" y="286804"/>
                  </a:lnTo>
                  <a:lnTo>
                    <a:pt x="186867" y="290492"/>
                  </a:lnTo>
                  <a:lnTo>
                    <a:pt x="189788" y="294100"/>
                  </a:lnTo>
                  <a:lnTo>
                    <a:pt x="190462" y="296360"/>
                  </a:lnTo>
                  <a:lnTo>
                    <a:pt x="190304" y="299955"/>
                  </a:lnTo>
                  <a:lnTo>
                    <a:pt x="191189" y="301806"/>
                  </a:lnTo>
                  <a:lnTo>
                    <a:pt x="194163" y="302625"/>
                  </a:lnTo>
                  <a:lnTo>
                    <a:pt x="196252" y="304172"/>
                  </a:lnTo>
                  <a:lnTo>
                    <a:pt x="196423" y="305811"/>
                  </a:lnTo>
                  <a:lnTo>
                    <a:pt x="195855" y="307965"/>
                  </a:lnTo>
                  <a:lnTo>
                    <a:pt x="196595" y="309591"/>
                  </a:lnTo>
                  <a:lnTo>
                    <a:pt x="200547" y="312076"/>
                  </a:lnTo>
                  <a:lnTo>
                    <a:pt x="201684" y="313649"/>
                  </a:lnTo>
                  <a:lnTo>
                    <a:pt x="203045" y="319689"/>
                  </a:lnTo>
                  <a:lnTo>
                    <a:pt x="204090" y="321857"/>
                  </a:lnTo>
                  <a:lnTo>
                    <a:pt x="208240" y="327963"/>
                  </a:lnTo>
                  <a:lnTo>
                    <a:pt x="208544" y="330435"/>
                  </a:lnTo>
                  <a:lnTo>
                    <a:pt x="214928" y="336687"/>
                  </a:lnTo>
                  <a:lnTo>
                    <a:pt x="216752" y="337982"/>
                  </a:lnTo>
                  <a:lnTo>
                    <a:pt x="218668" y="338524"/>
                  </a:lnTo>
                  <a:lnTo>
                    <a:pt x="222898" y="338431"/>
                  </a:lnTo>
                  <a:lnTo>
                    <a:pt x="227511" y="339105"/>
                  </a:lnTo>
                  <a:lnTo>
                    <a:pt x="231687" y="342132"/>
                  </a:lnTo>
                  <a:lnTo>
                    <a:pt x="238812" y="344974"/>
                  </a:lnTo>
                  <a:lnTo>
                    <a:pt x="242209" y="348450"/>
                  </a:lnTo>
                  <a:lnTo>
                    <a:pt x="243345" y="351318"/>
                  </a:lnTo>
                  <a:lnTo>
                    <a:pt x="244826" y="353261"/>
                  </a:lnTo>
                  <a:lnTo>
                    <a:pt x="252333" y="358390"/>
                  </a:lnTo>
                  <a:lnTo>
                    <a:pt x="261374" y="362276"/>
                  </a:lnTo>
                  <a:lnTo>
                    <a:pt x="264268" y="364007"/>
                  </a:lnTo>
                  <a:lnTo>
                    <a:pt x="265775" y="366598"/>
                  </a:lnTo>
                  <a:lnTo>
                    <a:pt x="270917" y="370166"/>
                  </a:lnTo>
                  <a:lnTo>
                    <a:pt x="273785" y="370669"/>
                  </a:lnTo>
                  <a:lnTo>
                    <a:pt x="279693" y="369968"/>
                  </a:lnTo>
                  <a:lnTo>
                    <a:pt x="284081" y="370986"/>
                  </a:lnTo>
                  <a:lnTo>
                    <a:pt x="291020" y="374026"/>
                  </a:lnTo>
                  <a:lnTo>
                    <a:pt x="294206" y="376299"/>
                  </a:lnTo>
                  <a:lnTo>
                    <a:pt x="296981" y="376405"/>
                  </a:lnTo>
                  <a:lnTo>
                    <a:pt x="300154" y="374938"/>
                  </a:lnTo>
                  <a:lnTo>
                    <a:pt x="305956" y="370166"/>
                  </a:lnTo>
                  <a:lnTo>
                    <a:pt x="309168" y="368448"/>
                  </a:lnTo>
                  <a:lnTo>
                    <a:pt x="312353" y="368884"/>
                  </a:lnTo>
                  <a:lnTo>
                    <a:pt x="314481" y="367206"/>
                  </a:lnTo>
                  <a:lnTo>
                    <a:pt x="315961" y="364311"/>
                  </a:lnTo>
                  <a:lnTo>
                    <a:pt x="317257" y="363029"/>
                  </a:lnTo>
                  <a:lnTo>
                    <a:pt x="324117" y="361324"/>
                  </a:lnTo>
                  <a:lnTo>
                    <a:pt x="328095" y="358337"/>
                  </a:lnTo>
                  <a:lnTo>
                    <a:pt x="331981" y="356989"/>
                  </a:lnTo>
                  <a:lnTo>
                    <a:pt x="333686" y="356711"/>
                  </a:lnTo>
                  <a:lnTo>
                    <a:pt x="342885" y="358760"/>
                  </a:lnTo>
                  <a:lnTo>
                    <a:pt x="345040" y="359830"/>
                  </a:lnTo>
                  <a:lnTo>
                    <a:pt x="347670" y="362527"/>
                  </a:lnTo>
                  <a:lnTo>
                    <a:pt x="349666" y="365051"/>
                  </a:lnTo>
                  <a:lnTo>
                    <a:pt x="351265" y="368012"/>
                  </a:lnTo>
                  <a:lnTo>
                    <a:pt x="352481" y="371422"/>
                  </a:lnTo>
                  <a:lnTo>
                    <a:pt x="354120" y="380145"/>
                  </a:lnTo>
                  <a:lnTo>
                    <a:pt x="357054" y="386159"/>
                  </a:lnTo>
                  <a:lnTo>
                    <a:pt x="357491" y="389596"/>
                  </a:lnTo>
                  <a:lnTo>
                    <a:pt x="359156" y="392940"/>
                  </a:lnTo>
                  <a:lnTo>
                    <a:pt x="361284" y="396535"/>
                  </a:lnTo>
                  <a:lnTo>
                    <a:pt x="371104" y="398425"/>
                  </a:lnTo>
                  <a:lnTo>
                    <a:pt x="372836" y="400461"/>
                  </a:lnTo>
                  <a:lnTo>
                    <a:pt x="376140" y="399363"/>
                  </a:lnTo>
                  <a:lnTo>
                    <a:pt x="378361" y="400804"/>
                  </a:lnTo>
                  <a:lnTo>
                    <a:pt x="382868" y="402192"/>
                  </a:lnTo>
                  <a:lnTo>
                    <a:pt x="385604" y="402496"/>
                  </a:lnTo>
                  <a:lnTo>
                    <a:pt x="390825" y="402166"/>
                  </a:lnTo>
                  <a:lnTo>
                    <a:pt x="397407" y="403236"/>
                  </a:lnTo>
                  <a:lnTo>
                    <a:pt x="403791" y="407122"/>
                  </a:lnTo>
                  <a:lnTo>
                    <a:pt x="408153" y="406831"/>
                  </a:lnTo>
                  <a:lnTo>
                    <a:pt x="413559" y="405311"/>
                  </a:lnTo>
                  <a:lnTo>
                    <a:pt x="417656" y="407519"/>
                  </a:lnTo>
                  <a:lnTo>
                    <a:pt x="422573" y="407585"/>
                  </a:lnTo>
                  <a:lnTo>
                    <a:pt x="424595" y="408695"/>
                  </a:lnTo>
                  <a:lnTo>
                    <a:pt x="427635" y="408061"/>
                  </a:lnTo>
                  <a:lnTo>
                    <a:pt x="436940" y="410109"/>
                  </a:lnTo>
                  <a:lnTo>
                    <a:pt x="439280" y="406567"/>
                  </a:lnTo>
                  <a:lnTo>
                    <a:pt x="441209" y="407228"/>
                  </a:lnTo>
                  <a:lnTo>
                    <a:pt x="442108" y="409594"/>
                  </a:lnTo>
                  <a:lnTo>
                    <a:pt x="443417" y="410942"/>
                  </a:lnTo>
                  <a:lnTo>
                    <a:pt x="454480" y="413718"/>
                  </a:lnTo>
                  <a:lnTo>
                    <a:pt x="457850" y="414907"/>
                  </a:lnTo>
                  <a:lnTo>
                    <a:pt x="462067" y="416031"/>
                  </a:lnTo>
                  <a:lnTo>
                    <a:pt x="463825" y="414577"/>
                  </a:lnTo>
                  <a:lnTo>
                    <a:pt x="464750" y="413400"/>
                  </a:lnTo>
                  <a:lnTo>
                    <a:pt x="466058" y="413202"/>
                  </a:lnTo>
                  <a:lnTo>
                    <a:pt x="466495" y="410836"/>
                  </a:lnTo>
                  <a:lnTo>
                    <a:pt x="466257" y="402390"/>
                  </a:lnTo>
                  <a:lnTo>
                    <a:pt x="466706" y="399337"/>
                  </a:lnTo>
                  <a:lnTo>
                    <a:pt x="466309" y="397672"/>
                  </a:lnTo>
                  <a:lnTo>
                    <a:pt x="466428" y="397169"/>
                  </a:lnTo>
                  <a:lnTo>
                    <a:pt x="467948" y="395702"/>
                  </a:lnTo>
                  <a:lnTo>
                    <a:pt x="468292" y="395068"/>
                  </a:lnTo>
                  <a:lnTo>
                    <a:pt x="468477" y="390759"/>
                  </a:lnTo>
                  <a:lnTo>
                    <a:pt x="468675" y="385961"/>
                  </a:lnTo>
                  <a:lnTo>
                    <a:pt x="469283" y="384243"/>
                  </a:lnTo>
                  <a:lnTo>
                    <a:pt x="469891" y="383780"/>
                  </a:lnTo>
                  <a:lnTo>
                    <a:pt x="474967" y="381639"/>
                  </a:lnTo>
                  <a:lnTo>
                    <a:pt x="475707" y="380211"/>
                  </a:lnTo>
                  <a:lnTo>
                    <a:pt x="478483" y="380555"/>
                  </a:lnTo>
                  <a:lnTo>
                    <a:pt x="478694" y="380211"/>
                  </a:lnTo>
                  <a:lnTo>
                    <a:pt x="478760" y="378559"/>
                  </a:lnTo>
                  <a:lnTo>
                    <a:pt x="479844" y="376762"/>
                  </a:lnTo>
                  <a:lnTo>
                    <a:pt x="481443" y="375295"/>
                  </a:lnTo>
                  <a:lnTo>
                    <a:pt x="482699" y="374779"/>
                  </a:lnTo>
                  <a:lnTo>
                    <a:pt x="487365" y="373854"/>
                  </a:lnTo>
                  <a:lnTo>
                    <a:pt x="490008" y="372572"/>
                  </a:lnTo>
                  <a:lnTo>
                    <a:pt x="490841" y="372440"/>
                  </a:lnTo>
                  <a:lnTo>
                    <a:pt x="498296" y="372770"/>
                  </a:lnTo>
                  <a:lnTo>
                    <a:pt x="499815" y="372281"/>
                  </a:lnTo>
                  <a:lnTo>
                    <a:pt x="500014" y="371832"/>
                  </a:lnTo>
                  <a:lnTo>
                    <a:pt x="499895" y="366968"/>
                  </a:lnTo>
                  <a:lnTo>
                    <a:pt x="501150" y="366201"/>
                  </a:lnTo>
                  <a:lnTo>
                    <a:pt x="501322" y="365791"/>
                  </a:lnTo>
                  <a:lnTo>
                    <a:pt x="500476" y="362434"/>
                  </a:lnTo>
                  <a:lnTo>
                    <a:pt x="500397" y="36037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8" name="Volný tvar: obrazec 155">
              <a:extLst>
                <a:ext uri="{FF2B5EF4-FFF2-40B4-BE49-F238E27FC236}">
                  <a16:creationId xmlns:a16="http://schemas.microsoft.com/office/drawing/2014/main" id="{05C5CBAB-0BBB-61C9-BF30-DBCD6AF4EB69}"/>
                </a:ext>
              </a:extLst>
            </p:cNvPr>
            <p:cNvSpPr/>
            <p:nvPr/>
          </p:nvSpPr>
          <p:spPr>
            <a:xfrm>
              <a:off x="5786108" y="4719679"/>
              <a:ext cx="1216598" cy="479926"/>
            </a:xfrm>
            <a:custGeom>
              <a:avLst/>
              <a:gdLst>
                <a:gd name="connsiteX0" fmla="*/ 695975 w 1144216"/>
                <a:gd name="connsiteY0" fmla="*/ 447025 h 451373"/>
                <a:gd name="connsiteX1" fmla="*/ 695949 w 1144216"/>
                <a:gd name="connsiteY1" fmla="*/ 446550 h 451373"/>
                <a:gd name="connsiteX2" fmla="*/ 627178 w 1144216"/>
                <a:gd name="connsiteY2" fmla="*/ 438804 h 451373"/>
                <a:gd name="connsiteX3" fmla="*/ 625711 w 1144216"/>
                <a:gd name="connsiteY3" fmla="*/ 436068 h 451373"/>
                <a:gd name="connsiteX4" fmla="*/ 623993 w 1144216"/>
                <a:gd name="connsiteY4" fmla="*/ 433596 h 451373"/>
                <a:gd name="connsiteX5" fmla="*/ 622803 w 1144216"/>
                <a:gd name="connsiteY5" fmla="*/ 432328 h 451373"/>
                <a:gd name="connsiteX6" fmla="*/ 621375 w 1144216"/>
                <a:gd name="connsiteY6" fmla="*/ 431521 h 451373"/>
                <a:gd name="connsiteX7" fmla="*/ 619393 w 1144216"/>
                <a:gd name="connsiteY7" fmla="*/ 431772 h 451373"/>
                <a:gd name="connsiteX8" fmla="*/ 617583 w 1144216"/>
                <a:gd name="connsiteY8" fmla="*/ 431574 h 451373"/>
                <a:gd name="connsiteX9" fmla="*/ 616869 w 1144216"/>
                <a:gd name="connsiteY9" fmla="*/ 430305 h 451373"/>
                <a:gd name="connsiteX10" fmla="*/ 616749 w 1144216"/>
                <a:gd name="connsiteY10" fmla="*/ 428600 h 451373"/>
                <a:gd name="connsiteX11" fmla="*/ 616155 w 1144216"/>
                <a:gd name="connsiteY11" fmla="*/ 427569 h 451373"/>
                <a:gd name="connsiteX12" fmla="*/ 612269 w 1144216"/>
                <a:gd name="connsiteY12" fmla="*/ 425124 h 451373"/>
                <a:gd name="connsiteX13" fmla="*/ 611238 w 1144216"/>
                <a:gd name="connsiteY13" fmla="*/ 423855 h 451373"/>
                <a:gd name="connsiteX14" fmla="*/ 610392 w 1144216"/>
                <a:gd name="connsiteY14" fmla="*/ 422348 h 451373"/>
                <a:gd name="connsiteX15" fmla="*/ 609652 w 1144216"/>
                <a:gd name="connsiteY15" fmla="*/ 421780 h 451373"/>
                <a:gd name="connsiteX16" fmla="*/ 607260 w 1144216"/>
                <a:gd name="connsiteY16" fmla="*/ 423419 h 451373"/>
                <a:gd name="connsiteX17" fmla="*/ 605832 w 1144216"/>
                <a:gd name="connsiteY17" fmla="*/ 424014 h 451373"/>
                <a:gd name="connsiteX18" fmla="*/ 601404 w 1144216"/>
                <a:gd name="connsiteY18" fmla="*/ 423221 h 451373"/>
                <a:gd name="connsiteX19" fmla="*/ 596619 w 1144216"/>
                <a:gd name="connsiteY19" fmla="*/ 423710 h 451373"/>
                <a:gd name="connsiteX20" fmla="*/ 593447 w 1144216"/>
                <a:gd name="connsiteY20" fmla="*/ 423631 h 451373"/>
                <a:gd name="connsiteX21" fmla="*/ 590672 w 1144216"/>
                <a:gd name="connsiteY21" fmla="*/ 424120 h 451373"/>
                <a:gd name="connsiteX22" fmla="*/ 586720 w 1144216"/>
                <a:gd name="connsiteY22" fmla="*/ 425692 h 451373"/>
                <a:gd name="connsiteX23" fmla="*/ 585729 w 1144216"/>
                <a:gd name="connsiteY23" fmla="*/ 426591 h 451373"/>
                <a:gd name="connsiteX24" fmla="*/ 584750 w 1144216"/>
                <a:gd name="connsiteY24" fmla="*/ 427926 h 451373"/>
                <a:gd name="connsiteX25" fmla="*/ 585094 w 1144216"/>
                <a:gd name="connsiteY25" fmla="*/ 429433 h 451373"/>
                <a:gd name="connsiteX26" fmla="*/ 585768 w 1144216"/>
                <a:gd name="connsiteY26" fmla="*/ 430781 h 451373"/>
                <a:gd name="connsiteX27" fmla="*/ 586508 w 1144216"/>
                <a:gd name="connsiteY27" fmla="*/ 432156 h 451373"/>
                <a:gd name="connsiteX28" fmla="*/ 587499 w 1144216"/>
                <a:gd name="connsiteY28" fmla="*/ 433226 h 451373"/>
                <a:gd name="connsiteX29" fmla="*/ 594240 w 1144216"/>
                <a:gd name="connsiteY29" fmla="*/ 435064 h 451373"/>
                <a:gd name="connsiteX30" fmla="*/ 595576 w 1144216"/>
                <a:gd name="connsiteY30" fmla="*/ 435050 h 451373"/>
                <a:gd name="connsiteX31" fmla="*/ 596937 w 1144216"/>
                <a:gd name="connsiteY31" fmla="*/ 434746 h 451373"/>
                <a:gd name="connsiteX32" fmla="*/ 600162 w 1144216"/>
                <a:gd name="connsiteY32" fmla="*/ 435116 h 451373"/>
                <a:gd name="connsiteX33" fmla="*/ 605105 w 1144216"/>
                <a:gd name="connsiteY33" fmla="*/ 439187 h 451373"/>
                <a:gd name="connsiteX34" fmla="*/ 607921 w 1144216"/>
                <a:gd name="connsiteY34" fmla="*/ 440575 h 451373"/>
                <a:gd name="connsiteX35" fmla="*/ 609440 w 1144216"/>
                <a:gd name="connsiteY35" fmla="*/ 442650 h 451373"/>
                <a:gd name="connsiteX36" fmla="*/ 610577 w 1144216"/>
                <a:gd name="connsiteY36" fmla="*/ 445003 h 451373"/>
                <a:gd name="connsiteX37" fmla="*/ 612705 w 1144216"/>
                <a:gd name="connsiteY37" fmla="*/ 447184 h 451373"/>
                <a:gd name="connsiteX38" fmla="*/ 615349 w 1144216"/>
                <a:gd name="connsiteY38" fmla="*/ 448374 h 451373"/>
                <a:gd name="connsiteX39" fmla="*/ 618758 w 1144216"/>
                <a:gd name="connsiteY39" fmla="*/ 448968 h 451373"/>
                <a:gd name="connsiteX40" fmla="*/ 619790 w 1144216"/>
                <a:gd name="connsiteY40" fmla="*/ 449827 h 451373"/>
                <a:gd name="connsiteX41" fmla="*/ 622975 w 1144216"/>
                <a:gd name="connsiteY41" fmla="*/ 448175 h 451373"/>
                <a:gd name="connsiteX42" fmla="*/ 624944 w 1144216"/>
                <a:gd name="connsiteY42" fmla="*/ 447964 h 451373"/>
                <a:gd name="connsiteX43" fmla="*/ 626425 w 1144216"/>
                <a:gd name="connsiteY43" fmla="*/ 447369 h 451373"/>
                <a:gd name="connsiteX44" fmla="*/ 629293 w 1144216"/>
                <a:gd name="connsiteY44" fmla="*/ 444593 h 451373"/>
                <a:gd name="connsiteX45" fmla="*/ 630166 w 1144216"/>
                <a:gd name="connsiteY45" fmla="*/ 442584 h 451373"/>
                <a:gd name="connsiteX46" fmla="*/ 629148 w 1144216"/>
                <a:gd name="connsiteY46" fmla="*/ 440311 h 451373"/>
                <a:gd name="connsiteX47" fmla="*/ 627178 w 1144216"/>
                <a:gd name="connsiteY47" fmla="*/ 438804 h 451373"/>
                <a:gd name="connsiteX48" fmla="*/ 738508 w 1144216"/>
                <a:gd name="connsiteY48" fmla="*/ 413413 h 451373"/>
                <a:gd name="connsiteX49" fmla="*/ 735217 w 1144216"/>
                <a:gd name="connsiteY49" fmla="*/ 415119 h 451373"/>
                <a:gd name="connsiteX50" fmla="*/ 734332 w 1144216"/>
                <a:gd name="connsiteY50" fmla="*/ 414815 h 451373"/>
                <a:gd name="connsiteX51" fmla="*/ 733829 w 1144216"/>
                <a:gd name="connsiteY51" fmla="*/ 414193 h 451373"/>
                <a:gd name="connsiteX52" fmla="*/ 734200 w 1144216"/>
                <a:gd name="connsiteY52" fmla="*/ 411682 h 451373"/>
                <a:gd name="connsiteX53" fmla="*/ 733341 w 1144216"/>
                <a:gd name="connsiteY53" fmla="*/ 412422 h 451373"/>
                <a:gd name="connsiteX54" fmla="*/ 728635 w 1144216"/>
                <a:gd name="connsiteY54" fmla="*/ 415066 h 451373"/>
                <a:gd name="connsiteX55" fmla="*/ 726969 w 1144216"/>
                <a:gd name="connsiteY55" fmla="*/ 416612 h 451373"/>
                <a:gd name="connsiteX56" fmla="*/ 725132 w 1144216"/>
                <a:gd name="connsiteY56" fmla="*/ 417709 h 451373"/>
                <a:gd name="connsiteX57" fmla="*/ 721802 w 1144216"/>
                <a:gd name="connsiteY57" fmla="*/ 418700 h 451373"/>
                <a:gd name="connsiteX58" fmla="*/ 721537 w 1144216"/>
                <a:gd name="connsiteY58" fmla="*/ 420062 h 451373"/>
                <a:gd name="connsiteX59" fmla="*/ 720744 w 1144216"/>
                <a:gd name="connsiteY59" fmla="*/ 422203 h 451373"/>
                <a:gd name="connsiteX60" fmla="*/ 719740 w 1144216"/>
                <a:gd name="connsiteY60" fmla="*/ 423208 h 451373"/>
                <a:gd name="connsiteX61" fmla="*/ 718193 w 1144216"/>
                <a:gd name="connsiteY61" fmla="*/ 425018 h 451373"/>
                <a:gd name="connsiteX62" fmla="*/ 717242 w 1144216"/>
                <a:gd name="connsiteY62" fmla="*/ 425415 h 451373"/>
                <a:gd name="connsiteX63" fmla="*/ 713593 w 1144216"/>
                <a:gd name="connsiteY63" fmla="*/ 425018 h 451373"/>
                <a:gd name="connsiteX64" fmla="*/ 713105 w 1144216"/>
                <a:gd name="connsiteY64" fmla="*/ 425283 h 451373"/>
                <a:gd name="connsiteX65" fmla="*/ 712483 w 1144216"/>
                <a:gd name="connsiteY65" fmla="*/ 425098 h 451373"/>
                <a:gd name="connsiteX66" fmla="*/ 711637 w 1144216"/>
                <a:gd name="connsiteY66" fmla="*/ 423935 h 451373"/>
                <a:gd name="connsiteX67" fmla="*/ 711307 w 1144216"/>
                <a:gd name="connsiteY67" fmla="*/ 422983 h 451373"/>
                <a:gd name="connsiteX68" fmla="*/ 709774 w 1144216"/>
                <a:gd name="connsiteY68" fmla="*/ 423868 h 451373"/>
                <a:gd name="connsiteX69" fmla="*/ 707104 w 1144216"/>
                <a:gd name="connsiteY69" fmla="*/ 426129 h 451373"/>
                <a:gd name="connsiteX70" fmla="*/ 702584 w 1144216"/>
                <a:gd name="connsiteY70" fmla="*/ 430702 h 451373"/>
                <a:gd name="connsiteX71" fmla="*/ 701301 w 1144216"/>
                <a:gd name="connsiteY71" fmla="*/ 433253 h 451373"/>
                <a:gd name="connsiteX72" fmla="*/ 700257 w 1144216"/>
                <a:gd name="connsiteY72" fmla="*/ 437007 h 451373"/>
                <a:gd name="connsiteX73" fmla="*/ 698803 w 1144216"/>
                <a:gd name="connsiteY73" fmla="*/ 440641 h 451373"/>
                <a:gd name="connsiteX74" fmla="*/ 698949 w 1144216"/>
                <a:gd name="connsiteY74" fmla="*/ 442003 h 451373"/>
                <a:gd name="connsiteX75" fmla="*/ 701711 w 1144216"/>
                <a:gd name="connsiteY75" fmla="*/ 443800 h 451373"/>
                <a:gd name="connsiteX76" fmla="*/ 700944 w 1144216"/>
                <a:gd name="connsiteY76" fmla="*/ 445215 h 451373"/>
                <a:gd name="connsiteX77" fmla="*/ 699808 w 1144216"/>
                <a:gd name="connsiteY77" fmla="*/ 446312 h 451373"/>
                <a:gd name="connsiteX78" fmla="*/ 698843 w 1144216"/>
                <a:gd name="connsiteY78" fmla="*/ 447647 h 451373"/>
                <a:gd name="connsiteX79" fmla="*/ 698486 w 1144216"/>
                <a:gd name="connsiteY79" fmla="*/ 449206 h 451373"/>
                <a:gd name="connsiteX80" fmla="*/ 699372 w 1144216"/>
                <a:gd name="connsiteY80" fmla="*/ 450356 h 451373"/>
                <a:gd name="connsiteX81" fmla="*/ 701843 w 1144216"/>
                <a:gd name="connsiteY81" fmla="*/ 451374 h 451373"/>
                <a:gd name="connsiteX82" fmla="*/ 704593 w 1144216"/>
                <a:gd name="connsiteY82" fmla="*/ 451268 h 451373"/>
                <a:gd name="connsiteX83" fmla="*/ 707527 w 1144216"/>
                <a:gd name="connsiteY83" fmla="*/ 449894 h 451373"/>
                <a:gd name="connsiteX84" fmla="*/ 712880 w 1144216"/>
                <a:gd name="connsiteY84" fmla="*/ 446748 h 451373"/>
                <a:gd name="connsiteX85" fmla="*/ 716660 w 1144216"/>
                <a:gd name="connsiteY85" fmla="*/ 446364 h 451373"/>
                <a:gd name="connsiteX86" fmla="*/ 719211 w 1144216"/>
                <a:gd name="connsiteY86" fmla="*/ 445770 h 451373"/>
                <a:gd name="connsiteX87" fmla="*/ 721366 w 1144216"/>
                <a:gd name="connsiteY87" fmla="*/ 443999 h 451373"/>
                <a:gd name="connsiteX88" fmla="*/ 723916 w 1144216"/>
                <a:gd name="connsiteY88" fmla="*/ 441368 h 451373"/>
                <a:gd name="connsiteX89" fmla="*/ 726745 w 1144216"/>
                <a:gd name="connsiteY89" fmla="*/ 439148 h 451373"/>
                <a:gd name="connsiteX90" fmla="*/ 730419 w 1144216"/>
                <a:gd name="connsiteY90" fmla="*/ 434786 h 451373"/>
                <a:gd name="connsiteX91" fmla="*/ 733645 w 1144216"/>
                <a:gd name="connsiteY91" fmla="*/ 432129 h 451373"/>
                <a:gd name="connsiteX92" fmla="*/ 734741 w 1144216"/>
                <a:gd name="connsiteY92" fmla="*/ 429301 h 451373"/>
                <a:gd name="connsiteX93" fmla="*/ 736605 w 1144216"/>
                <a:gd name="connsiteY93" fmla="*/ 427794 h 451373"/>
                <a:gd name="connsiteX94" fmla="*/ 736036 w 1144216"/>
                <a:gd name="connsiteY94" fmla="*/ 424120 h 451373"/>
                <a:gd name="connsiteX95" fmla="*/ 735257 w 1144216"/>
                <a:gd name="connsiteY95" fmla="*/ 422547 h 451373"/>
                <a:gd name="connsiteX96" fmla="*/ 734609 w 1144216"/>
                <a:gd name="connsiteY96" fmla="*/ 421648 h 451373"/>
                <a:gd name="connsiteX97" fmla="*/ 734451 w 1144216"/>
                <a:gd name="connsiteY97" fmla="*/ 420524 h 451373"/>
                <a:gd name="connsiteX98" fmla="*/ 734583 w 1144216"/>
                <a:gd name="connsiteY98" fmla="*/ 419374 h 451373"/>
                <a:gd name="connsiteX99" fmla="*/ 735059 w 1144216"/>
                <a:gd name="connsiteY99" fmla="*/ 418846 h 451373"/>
                <a:gd name="connsiteX100" fmla="*/ 738125 w 1144216"/>
                <a:gd name="connsiteY100" fmla="*/ 418700 h 451373"/>
                <a:gd name="connsiteX101" fmla="*/ 739487 w 1144216"/>
                <a:gd name="connsiteY101" fmla="*/ 416810 h 451373"/>
                <a:gd name="connsiteX102" fmla="*/ 739645 w 1144216"/>
                <a:gd name="connsiteY102" fmla="*/ 414537 h 451373"/>
                <a:gd name="connsiteX103" fmla="*/ 739090 w 1144216"/>
                <a:gd name="connsiteY103" fmla="*/ 413770 h 451373"/>
                <a:gd name="connsiteX104" fmla="*/ 738508 w 1144216"/>
                <a:gd name="connsiteY104" fmla="*/ 413413 h 451373"/>
                <a:gd name="connsiteX105" fmla="*/ 501428 w 1144216"/>
                <a:gd name="connsiteY105" fmla="*/ 404122 h 451373"/>
                <a:gd name="connsiteX106" fmla="*/ 499855 w 1144216"/>
                <a:gd name="connsiteY106" fmla="*/ 405258 h 451373"/>
                <a:gd name="connsiteX107" fmla="*/ 500305 w 1144216"/>
                <a:gd name="connsiteY107" fmla="*/ 406038 h 451373"/>
                <a:gd name="connsiteX108" fmla="*/ 502208 w 1144216"/>
                <a:gd name="connsiteY108" fmla="*/ 407770 h 451373"/>
                <a:gd name="connsiteX109" fmla="*/ 502975 w 1144216"/>
                <a:gd name="connsiteY109" fmla="*/ 406805 h 451373"/>
                <a:gd name="connsiteX110" fmla="*/ 503159 w 1144216"/>
                <a:gd name="connsiteY110" fmla="*/ 405205 h 451373"/>
                <a:gd name="connsiteX111" fmla="*/ 501943 w 1144216"/>
                <a:gd name="connsiteY111" fmla="*/ 403990 h 451373"/>
                <a:gd name="connsiteX112" fmla="*/ 501428 w 1144216"/>
                <a:gd name="connsiteY112" fmla="*/ 404122 h 451373"/>
                <a:gd name="connsiteX113" fmla="*/ 687674 w 1144216"/>
                <a:gd name="connsiteY113" fmla="*/ 397711 h 451373"/>
                <a:gd name="connsiteX114" fmla="*/ 685639 w 1144216"/>
                <a:gd name="connsiteY114" fmla="*/ 399086 h 451373"/>
                <a:gd name="connsiteX115" fmla="*/ 684845 w 1144216"/>
                <a:gd name="connsiteY115" fmla="*/ 400037 h 451373"/>
                <a:gd name="connsiteX116" fmla="*/ 684343 w 1144216"/>
                <a:gd name="connsiteY116" fmla="*/ 401637 h 451373"/>
                <a:gd name="connsiteX117" fmla="*/ 685744 w 1144216"/>
                <a:gd name="connsiteY117" fmla="*/ 402113 h 451373"/>
                <a:gd name="connsiteX118" fmla="*/ 686656 w 1144216"/>
                <a:gd name="connsiteY118" fmla="*/ 400447 h 451373"/>
                <a:gd name="connsiteX119" fmla="*/ 688071 w 1144216"/>
                <a:gd name="connsiteY119" fmla="*/ 399020 h 451373"/>
                <a:gd name="connsiteX120" fmla="*/ 691164 w 1144216"/>
                <a:gd name="connsiteY120" fmla="*/ 398478 h 451373"/>
                <a:gd name="connsiteX121" fmla="*/ 690820 w 1144216"/>
                <a:gd name="connsiteY121" fmla="*/ 397949 h 451373"/>
                <a:gd name="connsiteX122" fmla="*/ 689644 w 1144216"/>
                <a:gd name="connsiteY122" fmla="*/ 397473 h 451373"/>
                <a:gd name="connsiteX123" fmla="*/ 687674 w 1144216"/>
                <a:gd name="connsiteY123" fmla="*/ 397711 h 451373"/>
                <a:gd name="connsiteX124" fmla="*/ 695486 w 1144216"/>
                <a:gd name="connsiteY124" fmla="*/ 395068 h 451373"/>
                <a:gd name="connsiteX125" fmla="*/ 696120 w 1144216"/>
                <a:gd name="connsiteY125" fmla="*/ 392649 h 451373"/>
                <a:gd name="connsiteX126" fmla="*/ 693226 w 1144216"/>
                <a:gd name="connsiteY126" fmla="*/ 391697 h 451373"/>
                <a:gd name="connsiteX127" fmla="*/ 691111 w 1144216"/>
                <a:gd name="connsiteY127" fmla="*/ 392213 h 451373"/>
                <a:gd name="connsiteX128" fmla="*/ 690450 w 1144216"/>
                <a:gd name="connsiteY128" fmla="*/ 392808 h 451373"/>
                <a:gd name="connsiteX129" fmla="*/ 688441 w 1144216"/>
                <a:gd name="connsiteY129" fmla="*/ 394592 h 451373"/>
                <a:gd name="connsiteX130" fmla="*/ 688137 w 1144216"/>
                <a:gd name="connsiteY130" fmla="*/ 396218 h 451373"/>
                <a:gd name="connsiteX131" fmla="*/ 694904 w 1144216"/>
                <a:gd name="connsiteY131" fmla="*/ 396310 h 451373"/>
                <a:gd name="connsiteX132" fmla="*/ 695486 w 1144216"/>
                <a:gd name="connsiteY132" fmla="*/ 395068 h 451373"/>
                <a:gd name="connsiteX133" fmla="*/ 531643 w 1144216"/>
                <a:gd name="connsiteY133" fmla="*/ 395980 h 451373"/>
                <a:gd name="connsiteX134" fmla="*/ 531366 w 1144216"/>
                <a:gd name="connsiteY134" fmla="*/ 394539 h 451373"/>
                <a:gd name="connsiteX135" fmla="*/ 530638 w 1144216"/>
                <a:gd name="connsiteY135" fmla="*/ 393640 h 451373"/>
                <a:gd name="connsiteX136" fmla="*/ 529673 w 1144216"/>
                <a:gd name="connsiteY136" fmla="*/ 393032 h 451373"/>
                <a:gd name="connsiteX137" fmla="*/ 523713 w 1144216"/>
                <a:gd name="connsiteY137" fmla="*/ 390812 h 451373"/>
                <a:gd name="connsiteX138" fmla="*/ 521228 w 1144216"/>
                <a:gd name="connsiteY138" fmla="*/ 391764 h 451373"/>
                <a:gd name="connsiteX139" fmla="*/ 519020 w 1144216"/>
                <a:gd name="connsiteY139" fmla="*/ 393376 h 451373"/>
                <a:gd name="connsiteX140" fmla="*/ 514817 w 1144216"/>
                <a:gd name="connsiteY140" fmla="*/ 397394 h 451373"/>
                <a:gd name="connsiteX141" fmla="*/ 514910 w 1144216"/>
                <a:gd name="connsiteY141" fmla="*/ 402311 h 451373"/>
                <a:gd name="connsiteX142" fmla="*/ 514632 w 1144216"/>
                <a:gd name="connsiteY142" fmla="*/ 406091 h 451373"/>
                <a:gd name="connsiteX143" fmla="*/ 513482 w 1144216"/>
                <a:gd name="connsiteY143" fmla="*/ 406659 h 451373"/>
                <a:gd name="connsiteX144" fmla="*/ 510588 w 1144216"/>
                <a:gd name="connsiteY144" fmla="*/ 406448 h 451373"/>
                <a:gd name="connsiteX145" fmla="*/ 509490 w 1144216"/>
                <a:gd name="connsiteY145" fmla="*/ 406025 h 451373"/>
                <a:gd name="connsiteX146" fmla="*/ 509107 w 1144216"/>
                <a:gd name="connsiteY146" fmla="*/ 407294 h 451373"/>
                <a:gd name="connsiteX147" fmla="*/ 509464 w 1144216"/>
                <a:gd name="connsiteY147" fmla="*/ 408364 h 451373"/>
                <a:gd name="connsiteX148" fmla="*/ 513152 w 1144216"/>
                <a:gd name="connsiteY148" fmla="*/ 409713 h 451373"/>
                <a:gd name="connsiteX149" fmla="*/ 518359 w 1144216"/>
                <a:gd name="connsiteY149" fmla="*/ 410810 h 451373"/>
                <a:gd name="connsiteX150" fmla="*/ 519628 w 1144216"/>
                <a:gd name="connsiteY150" fmla="*/ 410638 h 451373"/>
                <a:gd name="connsiteX151" fmla="*/ 521756 w 1144216"/>
                <a:gd name="connsiteY151" fmla="*/ 411285 h 451373"/>
                <a:gd name="connsiteX152" fmla="*/ 527043 w 1144216"/>
                <a:gd name="connsiteY152" fmla="*/ 410070 h 451373"/>
                <a:gd name="connsiteX153" fmla="*/ 526436 w 1144216"/>
                <a:gd name="connsiteY153" fmla="*/ 409171 h 451373"/>
                <a:gd name="connsiteX154" fmla="*/ 525378 w 1144216"/>
                <a:gd name="connsiteY154" fmla="*/ 408232 h 451373"/>
                <a:gd name="connsiteX155" fmla="*/ 528920 w 1144216"/>
                <a:gd name="connsiteY155" fmla="*/ 402377 h 451373"/>
                <a:gd name="connsiteX156" fmla="*/ 531643 w 1144216"/>
                <a:gd name="connsiteY156" fmla="*/ 395980 h 451373"/>
                <a:gd name="connsiteX157" fmla="*/ 712721 w 1144216"/>
                <a:gd name="connsiteY157" fmla="*/ 397579 h 451373"/>
                <a:gd name="connsiteX158" fmla="*/ 713713 w 1144216"/>
                <a:gd name="connsiteY158" fmla="*/ 400619 h 451373"/>
                <a:gd name="connsiteX159" fmla="*/ 715761 w 1144216"/>
                <a:gd name="connsiteY159" fmla="*/ 400051 h 451373"/>
                <a:gd name="connsiteX160" fmla="*/ 716766 w 1144216"/>
                <a:gd name="connsiteY160" fmla="*/ 399126 h 451373"/>
                <a:gd name="connsiteX161" fmla="*/ 718008 w 1144216"/>
                <a:gd name="connsiteY161" fmla="*/ 396085 h 451373"/>
                <a:gd name="connsiteX162" fmla="*/ 719647 w 1144216"/>
                <a:gd name="connsiteY162" fmla="*/ 394341 h 451373"/>
                <a:gd name="connsiteX163" fmla="*/ 720295 w 1144216"/>
                <a:gd name="connsiteY163" fmla="*/ 391499 h 451373"/>
                <a:gd name="connsiteX164" fmla="*/ 719898 w 1144216"/>
                <a:gd name="connsiteY164" fmla="*/ 390931 h 451373"/>
                <a:gd name="connsiteX165" fmla="*/ 719383 w 1144216"/>
                <a:gd name="connsiteY165" fmla="*/ 390733 h 451373"/>
                <a:gd name="connsiteX166" fmla="*/ 718735 w 1144216"/>
                <a:gd name="connsiteY166" fmla="*/ 390785 h 451373"/>
                <a:gd name="connsiteX167" fmla="*/ 715206 w 1144216"/>
                <a:gd name="connsiteY167" fmla="*/ 395332 h 451373"/>
                <a:gd name="connsiteX168" fmla="*/ 714849 w 1144216"/>
                <a:gd name="connsiteY168" fmla="*/ 395107 h 451373"/>
                <a:gd name="connsiteX169" fmla="*/ 714254 w 1144216"/>
                <a:gd name="connsiteY169" fmla="*/ 394024 h 451373"/>
                <a:gd name="connsiteX170" fmla="*/ 712880 w 1144216"/>
                <a:gd name="connsiteY170" fmla="*/ 394050 h 451373"/>
                <a:gd name="connsiteX171" fmla="*/ 711756 w 1144216"/>
                <a:gd name="connsiteY171" fmla="*/ 395055 h 451373"/>
                <a:gd name="connsiteX172" fmla="*/ 710474 w 1144216"/>
                <a:gd name="connsiteY172" fmla="*/ 397738 h 451373"/>
                <a:gd name="connsiteX173" fmla="*/ 712721 w 1144216"/>
                <a:gd name="connsiteY173" fmla="*/ 397579 h 451373"/>
                <a:gd name="connsiteX174" fmla="*/ 700932 w 1144216"/>
                <a:gd name="connsiteY174" fmla="*/ 401055 h 451373"/>
                <a:gd name="connsiteX175" fmla="*/ 701645 w 1144216"/>
                <a:gd name="connsiteY175" fmla="*/ 400434 h 451373"/>
                <a:gd name="connsiteX176" fmla="*/ 701883 w 1144216"/>
                <a:gd name="connsiteY176" fmla="*/ 399839 h 451373"/>
                <a:gd name="connsiteX177" fmla="*/ 701791 w 1144216"/>
                <a:gd name="connsiteY177" fmla="*/ 399218 h 451373"/>
                <a:gd name="connsiteX178" fmla="*/ 702068 w 1144216"/>
                <a:gd name="connsiteY178" fmla="*/ 398544 h 451373"/>
                <a:gd name="connsiteX179" fmla="*/ 703112 w 1144216"/>
                <a:gd name="connsiteY179" fmla="*/ 396971 h 451373"/>
                <a:gd name="connsiteX180" fmla="*/ 704817 w 1144216"/>
                <a:gd name="connsiteY180" fmla="*/ 397024 h 451373"/>
                <a:gd name="connsiteX181" fmla="*/ 707196 w 1144216"/>
                <a:gd name="connsiteY181" fmla="*/ 393495 h 451373"/>
                <a:gd name="connsiteX182" fmla="*/ 710752 w 1144216"/>
                <a:gd name="connsiteY182" fmla="*/ 392728 h 451373"/>
                <a:gd name="connsiteX183" fmla="*/ 710104 w 1144216"/>
                <a:gd name="connsiteY183" fmla="*/ 391790 h 451373"/>
                <a:gd name="connsiteX184" fmla="*/ 708888 w 1144216"/>
                <a:gd name="connsiteY184" fmla="*/ 391063 h 451373"/>
                <a:gd name="connsiteX185" fmla="*/ 707210 w 1144216"/>
                <a:gd name="connsiteY185" fmla="*/ 390415 h 451373"/>
                <a:gd name="connsiteX186" fmla="*/ 702650 w 1144216"/>
                <a:gd name="connsiteY186" fmla="*/ 393270 h 451373"/>
                <a:gd name="connsiteX187" fmla="*/ 701962 w 1144216"/>
                <a:gd name="connsiteY187" fmla="*/ 393270 h 451373"/>
                <a:gd name="connsiteX188" fmla="*/ 700944 w 1144216"/>
                <a:gd name="connsiteY188" fmla="*/ 392530 h 451373"/>
                <a:gd name="connsiteX189" fmla="*/ 699530 w 1144216"/>
                <a:gd name="connsiteY189" fmla="*/ 392583 h 451373"/>
                <a:gd name="connsiteX190" fmla="*/ 697468 w 1144216"/>
                <a:gd name="connsiteY190" fmla="*/ 392966 h 451373"/>
                <a:gd name="connsiteX191" fmla="*/ 697521 w 1144216"/>
                <a:gd name="connsiteY191" fmla="*/ 393535 h 451373"/>
                <a:gd name="connsiteX192" fmla="*/ 698248 w 1144216"/>
                <a:gd name="connsiteY192" fmla="*/ 393891 h 451373"/>
                <a:gd name="connsiteX193" fmla="*/ 699490 w 1144216"/>
                <a:gd name="connsiteY193" fmla="*/ 394143 h 451373"/>
                <a:gd name="connsiteX194" fmla="*/ 698896 w 1144216"/>
                <a:gd name="connsiteY194" fmla="*/ 395028 h 451373"/>
                <a:gd name="connsiteX195" fmla="*/ 695499 w 1144216"/>
                <a:gd name="connsiteY195" fmla="*/ 397447 h 451373"/>
                <a:gd name="connsiteX196" fmla="*/ 692961 w 1144216"/>
                <a:gd name="connsiteY196" fmla="*/ 400037 h 451373"/>
                <a:gd name="connsiteX197" fmla="*/ 693530 w 1144216"/>
                <a:gd name="connsiteY197" fmla="*/ 400262 h 451373"/>
                <a:gd name="connsiteX198" fmla="*/ 695446 w 1144216"/>
                <a:gd name="connsiteY198" fmla="*/ 400183 h 451373"/>
                <a:gd name="connsiteX199" fmla="*/ 697350 w 1144216"/>
                <a:gd name="connsiteY199" fmla="*/ 401624 h 451373"/>
                <a:gd name="connsiteX200" fmla="*/ 697944 w 1144216"/>
                <a:gd name="connsiteY200" fmla="*/ 401333 h 451373"/>
                <a:gd name="connsiteX201" fmla="*/ 699398 w 1144216"/>
                <a:gd name="connsiteY201" fmla="*/ 400104 h 451373"/>
                <a:gd name="connsiteX202" fmla="*/ 700932 w 1144216"/>
                <a:gd name="connsiteY202" fmla="*/ 401055 h 451373"/>
                <a:gd name="connsiteX203" fmla="*/ 1080138 w 1144216"/>
                <a:gd name="connsiteY203" fmla="*/ 389940 h 451373"/>
                <a:gd name="connsiteX204" fmla="*/ 1077944 w 1144216"/>
                <a:gd name="connsiteY204" fmla="*/ 390666 h 451373"/>
                <a:gd name="connsiteX205" fmla="*/ 1076411 w 1144216"/>
                <a:gd name="connsiteY205" fmla="*/ 392623 h 451373"/>
                <a:gd name="connsiteX206" fmla="*/ 1074891 w 1144216"/>
                <a:gd name="connsiteY206" fmla="*/ 393772 h 451373"/>
                <a:gd name="connsiteX207" fmla="*/ 1074944 w 1144216"/>
                <a:gd name="connsiteY207" fmla="*/ 394367 h 451373"/>
                <a:gd name="connsiteX208" fmla="*/ 1075525 w 1144216"/>
                <a:gd name="connsiteY208" fmla="*/ 395530 h 451373"/>
                <a:gd name="connsiteX209" fmla="*/ 1081711 w 1144216"/>
                <a:gd name="connsiteY209" fmla="*/ 396390 h 451373"/>
                <a:gd name="connsiteX210" fmla="*/ 1082980 w 1144216"/>
                <a:gd name="connsiteY210" fmla="*/ 396019 h 451373"/>
                <a:gd name="connsiteX211" fmla="*/ 1083152 w 1144216"/>
                <a:gd name="connsiteY211" fmla="*/ 394579 h 451373"/>
                <a:gd name="connsiteX212" fmla="*/ 1080984 w 1144216"/>
                <a:gd name="connsiteY212" fmla="*/ 389953 h 451373"/>
                <a:gd name="connsiteX213" fmla="*/ 1080138 w 1144216"/>
                <a:gd name="connsiteY213" fmla="*/ 389940 h 451373"/>
                <a:gd name="connsiteX214" fmla="*/ 735825 w 1144216"/>
                <a:gd name="connsiteY214" fmla="*/ 389728 h 451373"/>
                <a:gd name="connsiteX215" fmla="*/ 731556 w 1144216"/>
                <a:gd name="connsiteY215" fmla="*/ 389543 h 451373"/>
                <a:gd name="connsiteX216" fmla="*/ 729666 w 1144216"/>
                <a:gd name="connsiteY216" fmla="*/ 389781 h 451373"/>
                <a:gd name="connsiteX217" fmla="*/ 727683 w 1144216"/>
                <a:gd name="connsiteY217" fmla="*/ 390733 h 451373"/>
                <a:gd name="connsiteX218" fmla="*/ 727208 w 1144216"/>
                <a:gd name="connsiteY218" fmla="*/ 389014 h 451373"/>
                <a:gd name="connsiteX219" fmla="*/ 725555 w 1144216"/>
                <a:gd name="connsiteY219" fmla="*/ 388856 h 451373"/>
                <a:gd name="connsiteX220" fmla="*/ 723520 w 1144216"/>
                <a:gd name="connsiteY220" fmla="*/ 390204 h 451373"/>
                <a:gd name="connsiteX221" fmla="*/ 722463 w 1144216"/>
                <a:gd name="connsiteY221" fmla="*/ 392173 h 451373"/>
                <a:gd name="connsiteX222" fmla="*/ 723189 w 1144216"/>
                <a:gd name="connsiteY222" fmla="*/ 393376 h 451373"/>
                <a:gd name="connsiteX223" fmla="*/ 721260 w 1144216"/>
                <a:gd name="connsiteY223" fmla="*/ 395927 h 451373"/>
                <a:gd name="connsiteX224" fmla="*/ 721828 w 1144216"/>
                <a:gd name="connsiteY224" fmla="*/ 396746 h 451373"/>
                <a:gd name="connsiteX225" fmla="*/ 723348 w 1144216"/>
                <a:gd name="connsiteY225" fmla="*/ 397579 h 451373"/>
                <a:gd name="connsiteX226" fmla="*/ 739764 w 1144216"/>
                <a:gd name="connsiteY226" fmla="*/ 394988 h 451373"/>
                <a:gd name="connsiteX227" fmla="*/ 740689 w 1144216"/>
                <a:gd name="connsiteY227" fmla="*/ 394248 h 451373"/>
                <a:gd name="connsiteX228" fmla="*/ 740755 w 1144216"/>
                <a:gd name="connsiteY228" fmla="*/ 390812 h 451373"/>
                <a:gd name="connsiteX229" fmla="*/ 738958 w 1144216"/>
                <a:gd name="connsiteY229" fmla="*/ 390098 h 451373"/>
                <a:gd name="connsiteX230" fmla="*/ 735825 w 1144216"/>
                <a:gd name="connsiteY230" fmla="*/ 389728 h 451373"/>
                <a:gd name="connsiteX231" fmla="*/ 681687 w 1144216"/>
                <a:gd name="connsiteY231" fmla="*/ 402324 h 451373"/>
                <a:gd name="connsiteX232" fmla="*/ 682638 w 1144216"/>
                <a:gd name="connsiteY232" fmla="*/ 401875 h 451373"/>
                <a:gd name="connsiteX233" fmla="*/ 683366 w 1144216"/>
                <a:gd name="connsiteY233" fmla="*/ 400923 h 451373"/>
                <a:gd name="connsiteX234" fmla="*/ 682638 w 1144216"/>
                <a:gd name="connsiteY234" fmla="*/ 398636 h 451373"/>
                <a:gd name="connsiteX235" fmla="*/ 685031 w 1144216"/>
                <a:gd name="connsiteY235" fmla="*/ 396799 h 451373"/>
                <a:gd name="connsiteX236" fmla="*/ 685639 w 1144216"/>
                <a:gd name="connsiteY236" fmla="*/ 395795 h 451373"/>
                <a:gd name="connsiteX237" fmla="*/ 686485 w 1144216"/>
                <a:gd name="connsiteY237" fmla="*/ 395041 h 451373"/>
                <a:gd name="connsiteX238" fmla="*/ 687793 w 1144216"/>
                <a:gd name="connsiteY238" fmla="*/ 394341 h 451373"/>
                <a:gd name="connsiteX239" fmla="*/ 687450 w 1144216"/>
                <a:gd name="connsiteY239" fmla="*/ 389331 h 451373"/>
                <a:gd name="connsiteX240" fmla="*/ 686009 w 1144216"/>
                <a:gd name="connsiteY240" fmla="*/ 388023 h 451373"/>
                <a:gd name="connsiteX241" fmla="*/ 684251 w 1144216"/>
                <a:gd name="connsiteY241" fmla="*/ 387679 h 451373"/>
                <a:gd name="connsiteX242" fmla="*/ 682863 w 1144216"/>
                <a:gd name="connsiteY242" fmla="*/ 388618 h 451373"/>
                <a:gd name="connsiteX243" fmla="*/ 681912 w 1144216"/>
                <a:gd name="connsiteY243" fmla="*/ 390296 h 451373"/>
                <a:gd name="connsiteX244" fmla="*/ 685837 w 1144216"/>
                <a:gd name="connsiteY244" fmla="*/ 391314 h 451373"/>
                <a:gd name="connsiteX245" fmla="*/ 683974 w 1144216"/>
                <a:gd name="connsiteY245" fmla="*/ 393640 h 451373"/>
                <a:gd name="connsiteX246" fmla="*/ 681383 w 1144216"/>
                <a:gd name="connsiteY246" fmla="*/ 395015 h 451373"/>
                <a:gd name="connsiteX247" fmla="*/ 677642 w 1144216"/>
                <a:gd name="connsiteY247" fmla="*/ 396403 h 451373"/>
                <a:gd name="connsiteX248" fmla="*/ 676400 w 1144216"/>
                <a:gd name="connsiteY248" fmla="*/ 397222 h 451373"/>
                <a:gd name="connsiteX249" fmla="*/ 675276 w 1144216"/>
                <a:gd name="connsiteY249" fmla="*/ 398293 h 451373"/>
                <a:gd name="connsiteX250" fmla="*/ 674444 w 1144216"/>
                <a:gd name="connsiteY250" fmla="*/ 399535 h 451373"/>
                <a:gd name="connsiteX251" fmla="*/ 673915 w 1144216"/>
                <a:gd name="connsiteY251" fmla="*/ 401029 h 451373"/>
                <a:gd name="connsiteX252" fmla="*/ 673016 w 1144216"/>
                <a:gd name="connsiteY252" fmla="*/ 401994 h 451373"/>
                <a:gd name="connsiteX253" fmla="*/ 670214 w 1144216"/>
                <a:gd name="connsiteY253" fmla="*/ 402774 h 451373"/>
                <a:gd name="connsiteX254" fmla="*/ 668721 w 1144216"/>
                <a:gd name="connsiteY254" fmla="*/ 402681 h 451373"/>
                <a:gd name="connsiteX255" fmla="*/ 664094 w 1144216"/>
                <a:gd name="connsiteY255" fmla="*/ 399059 h 451373"/>
                <a:gd name="connsiteX256" fmla="*/ 662971 w 1144216"/>
                <a:gd name="connsiteY256" fmla="*/ 398359 h 451373"/>
                <a:gd name="connsiteX257" fmla="*/ 661676 w 1144216"/>
                <a:gd name="connsiteY257" fmla="*/ 397883 h 451373"/>
                <a:gd name="connsiteX258" fmla="*/ 660262 w 1144216"/>
                <a:gd name="connsiteY258" fmla="*/ 398650 h 451373"/>
                <a:gd name="connsiteX259" fmla="*/ 659019 w 1144216"/>
                <a:gd name="connsiteY259" fmla="*/ 398980 h 451373"/>
                <a:gd name="connsiteX260" fmla="*/ 656111 w 1144216"/>
                <a:gd name="connsiteY260" fmla="*/ 399337 h 451373"/>
                <a:gd name="connsiteX261" fmla="*/ 654525 w 1144216"/>
                <a:gd name="connsiteY261" fmla="*/ 399311 h 451373"/>
                <a:gd name="connsiteX262" fmla="*/ 652674 w 1144216"/>
                <a:gd name="connsiteY262" fmla="*/ 399879 h 451373"/>
                <a:gd name="connsiteX263" fmla="*/ 651022 w 1144216"/>
                <a:gd name="connsiteY263" fmla="*/ 401267 h 451373"/>
                <a:gd name="connsiteX264" fmla="*/ 649767 w 1144216"/>
                <a:gd name="connsiteY264" fmla="*/ 401544 h 451373"/>
                <a:gd name="connsiteX265" fmla="*/ 648445 w 1144216"/>
                <a:gd name="connsiteY265" fmla="*/ 401333 h 451373"/>
                <a:gd name="connsiteX266" fmla="*/ 646687 w 1144216"/>
                <a:gd name="connsiteY266" fmla="*/ 400566 h 451373"/>
                <a:gd name="connsiteX267" fmla="*/ 644454 w 1144216"/>
                <a:gd name="connsiteY267" fmla="*/ 398504 h 451373"/>
                <a:gd name="connsiteX268" fmla="*/ 640620 w 1144216"/>
                <a:gd name="connsiteY268" fmla="*/ 396971 h 451373"/>
                <a:gd name="connsiteX269" fmla="*/ 638003 w 1144216"/>
                <a:gd name="connsiteY269" fmla="*/ 395332 h 451373"/>
                <a:gd name="connsiteX270" fmla="*/ 635029 w 1144216"/>
                <a:gd name="connsiteY270" fmla="*/ 394235 h 451373"/>
                <a:gd name="connsiteX271" fmla="*/ 631685 w 1144216"/>
                <a:gd name="connsiteY271" fmla="*/ 394090 h 451373"/>
                <a:gd name="connsiteX272" fmla="*/ 630668 w 1144216"/>
                <a:gd name="connsiteY272" fmla="*/ 393706 h 451373"/>
                <a:gd name="connsiteX273" fmla="*/ 628328 w 1144216"/>
                <a:gd name="connsiteY273" fmla="*/ 391803 h 451373"/>
                <a:gd name="connsiteX274" fmla="*/ 626729 w 1144216"/>
                <a:gd name="connsiteY274" fmla="*/ 392345 h 451373"/>
                <a:gd name="connsiteX275" fmla="*/ 625183 w 1144216"/>
                <a:gd name="connsiteY275" fmla="*/ 392517 h 451373"/>
                <a:gd name="connsiteX276" fmla="*/ 623702 w 1144216"/>
                <a:gd name="connsiteY276" fmla="*/ 392028 h 451373"/>
                <a:gd name="connsiteX277" fmla="*/ 621918 w 1144216"/>
                <a:gd name="connsiteY277" fmla="*/ 392279 h 451373"/>
                <a:gd name="connsiteX278" fmla="*/ 618798 w 1144216"/>
                <a:gd name="connsiteY278" fmla="*/ 393178 h 451373"/>
                <a:gd name="connsiteX279" fmla="*/ 615349 w 1144216"/>
                <a:gd name="connsiteY279" fmla="*/ 395649 h 451373"/>
                <a:gd name="connsiteX280" fmla="*/ 611872 w 1144216"/>
                <a:gd name="connsiteY280" fmla="*/ 397288 h 451373"/>
                <a:gd name="connsiteX281" fmla="*/ 610723 w 1144216"/>
                <a:gd name="connsiteY281" fmla="*/ 397553 h 451373"/>
                <a:gd name="connsiteX282" fmla="*/ 609692 w 1144216"/>
                <a:gd name="connsiteY282" fmla="*/ 396839 h 451373"/>
                <a:gd name="connsiteX283" fmla="*/ 609375 w 1144216"/>
                <a:gd name="connsiteY283" fmla="*/ 398346 h 451373"/>
                <a:gd name="connsiteX284" fmla="*/ 608819 w 1144216"/>
                <a:gd name="connsiteY284" fmla="*/ 399747 h 451373"/>
                <a:gd name="connsiteX285" fmla="*/ 608000 w 1144216"/>
                <a:gd name="connsiteY285" fmla="*/ 401095 h 451373"/>
                <a:gd name="connsiteX286" fmla="*/ 607617 w 1144216"/>
                <a:gd name="connsiteY286" fmla="*/ 402575 h 451373"/>
                <a:gd name="connsiteX287" fmla="*/ 607497 w 1144216"/>
                <a:gd name="connsiteY287" fmla="*/ 404690 h 451373"/>
                <a:gd name="connsiteX288" fmla="*/ 608198 w 1144216"/>
                <a:gd name="connsiteY288" fmla="*/ 406554 h 451373"/>
                <a:gd name="connsiteX289" fmla="*/ 609044 w 1144216"/>
                <a:gd name="connsiteY289" fmla="*/ 407796 h 451373"/>
                <a:gd name="connsiteX290" fmla="*/ 609692 w 1144216"/>
                <a:gd name="connsiteY290" fmla="*/ 409210 h 451373"/>
                <a:gd name="connsiteX291" fmla="*/ 612335 w 1144216"/>
                <a:gd name="connsiteY291" fmla="*/ 407862 h 451373"/>
                <a:gd name="connsiteX292" fmla="*/ 615111 w 1144216"/>
                <a:gd name="connsiteY292" fmla="*/ 406924 h 451373"/>
                <a:gd name="connsiteX293" fmla="*/ 619961 w 1144216"/>
                <a:gd name="connsiteY293" fmla="*/ 408153 h 451373"/>
                <a:gd name="connsiteX294" fmla="*/ 625738 w 1144216"/>
                <a:gd name="connsiteY294" fmla="*/ 407637 h 451373"/>
                <a:gd name="connsiteX295" fmla="*/ 631381 w 1144216"/>
                <a:gd name="connsiteY295" fmla="*/ 408959 h 451373"/>
                <a:gd name="connsiteX296" fmla="*/ 636219 w 1144216"/>
                <a:gd name="connsiteY296" fmla="*/ 411206 h 451373"/>
                <a:gd name="connsiteX297" fmla="*/ 637527 w 1144216"/>
                <a:gd name="connsiteY297" fmla="*/ 411405 h 451373"/>
                <a:gd name="connsiteX298" fmla="*/ 638810 w 1144216"/>
                <a:gd name="connsiteY298" fmla="*/ 411140 h 451373"/>
                <a:gd name="connsiteX299" fmla="*/ 640132 w 1144216"/>
                <a:gd name="connsiteY299" fmla="*/ 410532 h 451373"/>
                <a:gd name="connsiteX300" fmla="*/ 641480 w 1144216"/>
                <a:gd name="connsiteY300" fmla="*/ 410281 h 451373"/>
                <a:gd name="connsiteX301" fmla="*/ 644850 w 1144216"/>
                <a:gd name="connsiteY301" fmla="*/ 410889 h 451373"/>
                <a:gd name="connsiteX302" fmla="*/ 647202 w 1144216"/>
                <a:gd name="connsiteY302" fmla="*/ 408008 h 451373"/>
                <a:gd name="connsiteX303" fmla="*/ 649317 w 1144216"/>
                <a:gd name="connsiteY303" fmla="*/ 407928 h 451373"/>
                <a:gd name="connsiteX304" fmla="*/ 651419 w 1144216"/>
                <a:gd name="connsiteY304" fmla="*/ 408166 h 451373"/>
                <a:gd name="connsiteX305" fmla="*/ 652265 w 1144216"/>
                <a:gd name="connsiteY305" fmla="*/ 409105 h 451373"/>
                <a:gd name="connsiteX306" fmla="*/ 652926 w 1144216"/>
                <a:gd name="connsiteY306" fmla="*/ 410374 h 451373"/>
                <a:gd name="connsiteX307" fmla="*/ 655146 w 1144216"/>
                <a:gd name="connsiteY307" fmla="*/ 409567 h 451373"/>
                <a:gd name="connsiteX308" fmla="*/ 657657 w 1144216"/>
                <a:gd name="connsiteY308" fmla="*/ 409290 h 451373"/>
                <a:gd name="connsiteX309" fmla="*/ 664240 w 1144216"/>
                <a:gd name="connsiteY309" fmla="*/ 406025 h 451373"/>
                <a:gd name="connsiteX310" fmla="*/ 666553 w 1144216"/>
                <a:gd name="connsiteY310" fmla="*/ 405615 h 451373"/>
                <a:gd name="connsiteX311" fmla="*/ 669910 w 1144216"/>
                <a:gd name="connsiteY311" fmla="*/ 405840 h 451373"/>
                <a:gd name="connsiteX312" fmla="*/ 672302 w 1144216"/>
                <a:gd name="connsiteY312" fmla="*/ 405734 h 451373"/>
                <a:gd name="connsiteX313" fmla="*/ 673637 w 1144216"/>
                <a:gd name="connsiteY313" fmla="*/ 405470 h 451373"/>
                <a:gd name="connsiteX314" fmla="*/ 675805 w 1144216"/>
                <a:gd name="connsiteY314" fmla="*/ 404214 h 451373"/>
                <a:gd name="connsiteX315" fmla="*/ 678052 w 1144216"/>
                <a:gd name="connsiteY315" fmla="*/ 403263 h 451373"/>
                <a:gd name="connsiteX316" fmla="*/ 681687 w 1144216"/>
                <a:gd name="connsiteY316" fmla="*/ 402324 h 451373"/>
                <a:gd name="connsiteX317" fmla="*/ 581208 w 1144216"/>
                <a:gd name="connsiteY317" fmla="*/ 406897 h 451373"/>
                <a:gd name="connsiteX318" fmla="*/ 581023 w 1144216"/>
                <a:gd name="connsiteY318" fmla="*/ 405813 h 451373"/>
                <a:gd name="connsiteX319" fmla="*/ 582940 w 1144216"/>
                <a:gd name="connsiteY319" fmla="*/ 405153 h 451373"/>
                <a:gd name="connsiteX320" fmla="*/ 585002 w 1144216"/>
                <a:gd name="connsiteY320" fmla="*/ 404888 h 451373"/>
                <a:gd name="connsiteX321" fmla="*/ 585874 w 1144216"/>
                <a:gd name="connsiteY321" fmla="*/ 405179 h 451373"/>
                <a:gd name="connsiteX322" fmla="*/ 586614 w 1144216"/>
                <a:gd name="connsiteY322" fmla="*/ 405972 h 451373"/>
                <a:gd name="connsiteX323" fmla="*/ 587460 w 1144216"/>
                <a:gd name="connsiteY323" fmla="*/ 406210 h 451373"/>
                <a:gd name="connsiteX324" fmla="*/ 589310 w 1144216"/>
                <a:gd name="connsiteY324" fmla="*/ 405668 h 451373"/>
                <a:gd name="connsiteX325" fmla="*/ 589984 w 1144216"/>
                <a:gd name="connsiteY325" fmla="*/ 405087 h 451373"/>
                <a:gd name="connsiteX326" fmla="*/ 590698 w 1144216"/>
                <a:gd name="connsiteY326" fmla="*/ 403910 h 451373"/>
                <a:gd name="connsiteX327" fmla="*/ 590064 w 1144216"/>
                <a:gd name="connsiteY327" fmla="*/ 402787 h 451373"/>
                <a:gd name="connsiteX328" fmla="*/ 589165 w 1144216"/>
                <a:gd name="connsiteY328" fmla="*/ 401981 h 451373"/>
                <a:gd name="connsiteX329" fmla="*/ 588729 w 1144216"/>
                <a:gd name="connsiteY329" fmla="*/ 400883 h 451373"/>
                <a:gd name="connsiteX330" fmla="*/ 588967 w 1144216"/>
                <a:gd name="connsiteY330" fmla="*/ 397936 h 451373"/>
                <a:gd name="connsiteX331" fmla="*/ 587791 w 1144216"/>
                <a:gd name="connsiteY331" fmla="*/ 394579 h 451373"/>
                <a:gd name="connsiteX332" fmla="*/ 586336 w 1144216"/>
                <a:gd name="connsiteY332" fmla="*/ 393442 h 451373"/>
                <a:gd name="connsiteX333" fmla="*/ 584341 w 1144216"/>
                <a:gd name="connsiteY333" fmla="*/ 393310 h 451373"/>
                <a:gd name="connsiteX334" fmla="*/ 583032 w 1144216"/>
                <a:gd name="connsiteY334" fmla="*/ 393667 h 451373"/>
                <a:gd name="connsiteX335" fmla="*/ 581843 w 1144216"/>
                <a:gd name="connsiteY335" fmla="*/ 394381 h 451373"/>
                <a:gd name="connsiteX336" fmla="*/ 580825 w 1144216"/>
                <a:gd name="connsiteY336" fmla="*/ 396746 h 451373"/>
                <a:gd name="connsiteX337" fmla="*/ 580323 w 1144216"/>
                <a:gd name="connsiteY337" fmla="*/ 396138 h 451373"/>
                <a:gd name="connsiteX338" fmla="*/ 579926 w 1144216"/>
                <a:gd name="connsiteY338" fmla="*/ 394156 h 451373"/>
                <a:gd name="connsiteX339" fmla="*/ 578538 w 1144216"/>
                <a:gd name="connsiteY339" fmla="*/ 392953 h 451373"/>
                <a:gd name="connsiteX340" fmla="*/ 577071 w 1144216"/>
                <a:gd name="connsiteY340" fmla="*/ 392662 h 451373"/>
                <a:gd name="connsiteX341" fmla="*/ 575538 w 1144216"/>
                <a:gd name="connsiteY341" fmla="*/ 392689 h 451373"/>
                <a:gd name="connsiteX342" fmla="*/ 574071 w 1144216"/>
                <a:gd name="connsiteY342" fmla="*/ 393310 h 451373"/>
                <a:gd name="connsiteX343" fmla="*/ 571586 w 1144216"/>
                <a:gd name="connsiteY343" fmla="*/ 395015 h 451373"/>
                <a:gd name="connsiteX344" fmla="*/ 570449 w 1144216"/>
                <a:gd name="connsiteY344" fmla="*/ 395121 h 451373"/>
                <a:gd name="connsiteX345" fmla="*/ 569286 w 1144216"/>
                <a:gd name="connsiteY345" fmla="*/ 394010 h 451373"/>
                <a:gd name="connsiteX346" fmla="*/ 568401 w 1144216"/>
                <a:gd name="connsiteY346" fmla="*/ 392583 h 451373"/>
                <a:gd name="connsiteX347" fmla="*/ 567316 w 1144216"/>
                <a:gd name="connsiteY347" fmla="*/ 389265 h 451373"/>
                <a:gd name="connsiteX348" fmla="*/ 566537 w 1144216"/>
                <a:gd name="connsiteY348" fmla="*/ 388485 h 451373"/>
                <a:gd name="connsiteX349" fmla="*/ 561713 w 1144216"/>
                <a:gd name="connsiteY349" fmla="*/ 387547 h 451373"/>
                <a:gd name="connsiteX350" fmla="*/ 560377 w 1144216"/>
                <a:gd name="connsiteY350" fmla="*/ 387878 h 451373"/>
                <a:gd name="connsiteX351" fmla="*/ 557483 w 1144216"/>
                <a:gd name="connsiteY351" fmla="*/ 389252 h 451373"/>
                <a:gd name="connsiteX352" fmla="*/ 556967 w 1144216"/>
                <a:gd name="connsiteY352" fmla="*/ 390812 h 451373"/>
                <a:gd name="connsiteX353" fmla="*/ 557523 w 1144216"/>
                <a:gd name="connsiteY353" fmla="*/ 392913 h 451373"/>
                <a:gd name="connsiteX354" fmla="*/ 558606 w 1144216"/>
                <a:gd name="connsiteY354" fmla="*/ 394698 h 451373"/>
                <a:gd name="connsiteX355" fmla="*/ 562479 w 1144216"/>
                <a:gd name="connsiteY355" fmla="*/ 398002 h 451373"/>
                <a:gd name="connsiteX356" fmla="*/ 563431 w 1144216"/>
                <a:gd name="connsiteY356" fmla="*/ 398240 h 451373"/>
                <a:gd name="connsiteX357" fmla="*/ 564515 w 1144216"/>
                <a:gd name="connsiteY357" fmla="*/ 398147 h 451373"/>
                <a:gd name="connsiteX358" fmla="*/ 565480 w 1144216"/>
                <a:gd name="connsiteY358" fmla="*/ 398451 h 451373"/>
                <a:gd name="connsiteX359" fmla="*/ 567211 w 1144216"/>
                <a:gd name="connsiteY359" fmla="*/ 399932 h 451373"/>
                <a:gd name="connsiteX360" fmla="*/ 568599 w 1144216"/>
                <a:gd name="connsiteY360" fmla="*/ 401756 h 451373"/>
                <a:gd name="connsiteX361" fmla="*/ 567766 w 1144216"/>
                <a:gd name="connsiteY361" fmla="*/ 403461 h 451373"/>
                <a:gd name="connsiteX362" fmla="*/ 565242 w 1144216"/>
                <a:gd name="connsiteY362" fmla="*/ 403408 h 451373"/>
                <a:gd name="connsiteX363" fmla="*/ 561739 w 1144216"/>
                <a:gd name="connsiteY363" fmla="*/ 405602 h 451373"/>
                <a:gd name="connsiteX364" fmla="*/ 559889 w 1144216"/>
                <a:gd name="connsiteY364" fmla="*/ 404928 h 451373"/>
                <a:gd name="connsiteX365" fmla="*/ 557707 w 1144216"/>
                <a:gd name="connsiteY365" fmla="*/ 405113 h 451373"/>
                <a:gd name="connsiteX366" fmla="*/ 555619 w 1144216"/>
                <a:gd name="connsiteY366" fmla="*/ 401478 h 451373"/>
                <a:gd name="connsiteX367" fmla="*/ 554681 w 1144216"/>
                <a:gd name="connsiteY367" fmla="*/ 400936 h 451373"/>
                <a:gd name="connsiteX368" fmla="*/ 554007 w 1144216"/>
                <a:gd name="connsiteY368" fmla="*/ 400157 h 451373"/>
                <a:gd name="connsiteX369" fmla="*/ 553611 w 1144216"/>
                <a:gd name="connsiteY369" fmla="*/ 398015 h 451373"/>
                <a:gd name="connsiteX370" fmla="*/ 552315 w 1144216"/>
                <a:gd name="connsiteY370" fmla="*/ 397077 h 451373"/>
                <a:gd name="connsiteX371" fmla="*/ 548997 w 1144216"/>
                <a:gd name="connsiteY371" fmla="*/ 397315 h 451373"/>
                <a:gd name="connsiteX372" fmla="*/ 547068 w 1144216"/>
                <a:gd name="connsiteY372" fmla="*/ 397130 h 451373"/>
                <a:gd name="connsiteX373" fmla="*/ 543856 w 1144216"/>
                <a:gd name="connsiteY373" fmla="*/ 395610 h 451373"/>
                <a:gd name="connsiteX374" fmla="*/ 542402 w 1144216"/>
                <a:gd name="connsiteY374" fmla="*/ 395398 h 451373"/>
                <a:gd name="connsiteX375" fmla="*/ 539745 w 1144216"/>
                <a:gd name="connsiteY375" fmla="*/ 397579 h 451373"/>
                <a:gd name="connsiteX376" fmla="*/ 536890 w 1144216"/>
                <a:gd name="connsiteY376" fmla="*/ 399244 h 451373"/>
                <a:gd name="connsiteX377" fmla="*/ 535211 w 1144216"/>
                <a:gd name="connsiteY377" fmla="*/ 399377 h 451373"/>
                <a:gd name="connsiteX378" fmla="*/ 533890 w 1144216"/>
                <a:gd name="connsiteY378" fmla="*/ 400064 h 451373"/>
                <a:gd name="connsiteX379" fmla="*/ 532925 w 1144216"/>
                <a:gd name="connsiteY379" fmla="*/ 401914 h 451373"/>
                <a:gd name="connsiteX380" fmla="*/ 532343 w 1144216"/>
                <a:gd name="connsiteY380" fmla="*/ 403805 h 451373"/>
                <a:gd name="connsiteX381" fmla="*/ 532661 w 1144216"/>
                <a:gd name="connsiteY381" fmla="*/ 407942 h 451373"/>
                <a:gd name="connsiteX382" fmla="*/ 531630 w 1144216"/>
                <a:gd name="connsiteY382" fmla="*/ 410294 h 451373"/>
                <a:gd name="connsiteX383" fmla="*/ 531405 w 1144216"/>
                <a:gd name="connsiteY383" fmla="*/ 412026 h 451373"/>
                <a:gd name="connsiteX384" fmla="*/ 531815 w 1144216"/>
                <a:gd name="connsiteY384" fmla="*/ 413466 h 451373"/>
                <a:gd name="connsiteX385" fmla="*/ 533797 w 1144216"/>
                <a:gd name="connsiteY385" fmla="*/ 414590 h 451373"/>
                <a:gd name="connsiteX386" fmla="*/ 535899 w 1144216"/>
                <a:gd name="connsiteY386" fmla="*/ 415449 h 451373"/>
                <a:gd name="connsiteX387" fmla="*/ 538423 w 1144216"/>
                <a:gd name="connsiteY387" fmla="*/ 416083 h 451373"/>
                <a:gd name="connsiteX388" fmla="*/ 540961 w 1144216"/>
                <a:gd name="connsiteY388" fmla="*/ 415237 h 451373"/>
                <a:gd name="connsiteX389" fmla="*/ 542256 w 1144216"/>
                <a:gd name="connsiteY389" fmla="*/ 414246 h 451373"/>
                <a:gd name="connsiteX390" fmla="*/ 543631 w 1144216"/>
                <a:gd name="connsiteY390" fmla="*/ 414022 h 451373"/>
                <a:gd name="connsiteX391" fmla="*/ 545138 w 1144216"/>
                <a:gd name="connsiteY391" fmla="*/ 414233 h 451373"/>
                <a:gd name="connsiteX392" fmla="*/ 546671 w 1144216"/>
                <a:gd name="connsiteY392" fmla="*/ 414180 h 451373"/>
                <a:gd name="connsiteX393" fmla="*/ 549698 w 1144216"/>
                <a:gd name="connsiteY393" fmla="*/ 413493 h 451373"/>
                <a:gd name="connsiteX394" fmla="*/ 555434 w 1144216"/>
                <a:gd name="connsiteY394" fmla="*/ 411021 h 451373"/>
                <a:gd name="connsiteX395" fmla="*/ 557020 w 1144216"/>
                <a:gd name="connsiteY395" fmla="*/ 411021 h 451373"/>
                <a:gd name="connsiteX396" fmla="*/ 558633 w 1144216"/>
                <a:gd name="connsiteY396" fmla="*/ 411338 h 451373"/>
                <a:gd name="connsiteX397" fmla="*/ 563999 w 1144216"/>
                <a:gd name="connsiteY397" fmla="*/ 409052 h 451373"/>
                <a:gd name="connsiteX398" fmla="*/ 565506 w 1144216"/>
                <a:gd name="connsiteY398" fmla="*/ 409197 h 451373"/>
                <a:gd name="connsiteX399" fmla="*/ 566986 w 1144216"/>
                <a:gd name="connsiteY399" fmla="*/ 408761 h 451373"/>
                <a:gd name="connsiteX400" fmla="*/ 568150 w 1144216"/>
                <a:gd name="connsiteY400" fmla="*/ 407836 h 451373"/>
                <a:gd name="connsiteX401" fmla="*/ 572009 w 1144216"/>
                <a:gd name="connsiteY401" fmla="*/ 404069 h 451373"/>
                <a:gd name="connsiteX402" fmla="*/ 572471 w 1144216"/>
                <a:gd name="connsiteY402" fmla="*/ 404888 h 451373"/>
                <a:gd name="connsiteX403" fmla="*/ 572207 w 1144216"/>
                <a:gd name="connsiteY403" fmla="*/ 407981 h 451373"/>
                <a:gd name="connsiteX404" fmla="*/ 572854 w 1144216"/>
                <a:gd name="connsiteY404" fmla="*/ 409171 h 451373"/>
                <a:gd name="connsiteX405" fmla="*/ 574137 w 1144216"/>
                <a:gd name="connsiteY405" fmla="*/ 409197 h 451373"/>
                <a:gd name="connsiteX406" fmla="*/ 579080 w 1144216"/>
                <a:gd name="connsiteY406" fmla="*/ 407942 h 451373"/>
                <a:gd name="connsiteX407" fmla="*/ 580442 w 1144216"/>
                <a:gd name="connsiteY407" fmla="*/ 407757 h 451373"/>
                <a:gd name="connsiteX408" fmla="*/ 582371 w 1144216"/>
                <a:gd name="connsiteY408" fmla="*/ 408695 h 451373"/>
                <a:gd name="connsiteX409" fmla="*/ 582979 w 1144216"/>
                <a:gd name="connsiteY409" fmla="*/ 408563 h 451373"/>
                <a:gd name="connsiteX410" fmla="*/ 583124 w 1144216"/>
                <a:gd name="connsiteY410" fmla="*/ 407875 h 451373"/>
                <a:gd name="connsiteX411" fmla="*/ 582702 w 1144216"/>
                <a:gd name="connsiteY411" fmla="*/ 407360 h 451373"/>
                <a:gd name="connsiteX412" fmla="*/ 581208 w 1144216"/>
                <a:gd name="connsiteY412" fmla="*/ 406897 h 451373"/>
                <a:gd name="connsiteX413" fmla="*/ 502498 w 1144216"/>
                <a:gd name="connsiteY413" fmla="*/ 390931 h 451373"/>
                <a:gd name="connsiteX414" fmla="*/ 500067 w 1144216"/>
                <a:gd name="connsiteY414" fmla="*/ 389424 h 451373"/>
                <a:gd name="connsiteX415" fmla="*/ 497462 w 1144216"/>
                <a:gd name="connsiteY415" fmla="*/ 388300 h 451373"/>
                <a:gd name="connsiteX416" fmla="*/ 493841 w 1144216"/>
                <a:gd name="connsiteY416" fmla="*/ 386952 h 451373"/>
                <a:gd name="connsiteX417" fmla="*/ 492916 w 1144216"/>
                <a:gd name="connsiteY417" fmla="*/ 386899 h 451373"/>
                <a:gd name="connsiteX418" fmla="*/ 488845 w 1144216"/>
                <a:gd name="connsiteY418" fmla="*/ 389966 h 451373"/>
                <a:gd name="connsiteX419" fmla="*/ 487338 w 1144216"/>
                <a:gd name="connsiteY419" fmla="*/ 390323 h 451373"/>
                <a:gd name="connsiteX420" fmla="*/ 484721 w 1144216"/>
                <a:gd name="connsiteY420" fmla="*/ 390191 h 451373"/>
                <a:gd name="connsiteX421" fmla="*/ 479514 w 1144216"/>
                <a:gd name="connsiteY421" fmla="*/ 388644 h 451373"/>
                <a:gd name="connsiteX422" fmla="*/ 476659 w 1144216"/>
                <a:gd name="connsiteY422" fmla="*/ 388327 h 451373"/>
                <a:gd name="connsiteX423" fmla="*/ 475932 w 1144216"/>
                <a:gd name="connsiteY423" fmla="*/ 388406 h 451373"/>
                <a:gd name="connsiteX424" fmla="*/ 475654 w 1144216"/>
                <a:gd name="connsiteY424" fmla="*/ 389728 h 451373"/>
                <a:gd name="connsiteX425" fmla="*/ 475853 w 1144216"/>
                <a:gd name="connsiteY425" fmla="*/ 391103 h 451373"/>
                <a:gd name="connsiteX426" fmla="*/ 476341 w 1144216"/>
                <a:gd name="connsiteY426" fmla="*/ 392411 h 451373"/>
                <a:gd name="connsiteX427" fmla="*/ 477915 w 1144216"/>
                <a:gd name="connsiteY427" fmla="*/ 394803 h 451373"/>
                <a:gd name="connsiteX428" fmla="*/ 478906 w 1144216"/>
                <a:gd name="connsiteY428" fmla="*/ 395729 h 451373"/>
                <a:gd name="connsiteX429" fmla="*/ 481813 w 1144216"/>
                <a:gd name="connsiteY429" fmla="*/ 396178 h 451373"/>
                <a:gd name="connsiteX430" fmla="*/ 484510 w 1144216"/>
                <a:gd name="connsiteY430" fmla="*/ 397156 h 451373"/>
                <a:gd name="connsiteX431" fmla="*/ 487127 w 1144216"/>
                <a:gd name="connsiteY431" fmla="*/ 399073 h 451373"/>
                <a:gd name="connsiteX432" fmla="*/ 489546 w 1144216"/>
                <a:gd name="connsiteY432" fmla="*/ 401240 h 451373"/>
                <a:gd name="connsiteX433" fmla="*/ 490696 w 1144216"/>
                <a:gd name="connsiteY433" fmla="*/ 402840 h 451373"/>
                <a:gd name="connsiteX434" fmla="*/ 491462 w 1144216"/>
                <a:gd name="connsiteY434" fmla="*/ 404743 h 451373"/>
                <a:gd name="connsiteX435" fmla="*/ 491277 w 1144216"/>
                <a:gd name="connsiteY435" fmla="*/ 406778 h 451373"/>
                <a:gd name="connsiteX436" fmla="*/ 489968 w 1144216"/>
                <a:gd name="connsiteY436" fmla="*/ 408483 h 451373"/>
                <a:gd name="connsiteX437" fmla="*/ 491264 w 1144216"/>
                <a:gd name="connsiteY437" fmla="*/ 409039 h 451373"/>
                <a:gd name="connsiteX438" fmla="*/ 492519 w 1144216"/>
                <a:gd name="connsiteY438" fmla="*/ 408655 h 451373"/>
                <a:gd name="connsiteX439" fmla="*/ 493193 w 1144216"/>
                <a:gd name="connsiteY439" fmla="*/ 408206 h 451373"/>
                <a:gd name="connsiteX440" fmla="*/ 493630 w 1144216"/>
                <a:gd name="connsiteY440" fmla="*/ 407585 h 451373"/>
                <a:gd name="connsiteX441" fmla="*/ 493986 w 1144216"/>
                <a:gd name="connsiteY441" fmla="*/ 406448 h 451373"/>
                <a:gd name="connsiteX442" fmla="*/ 495348 w 1144216"/>
                <a:gd name="connsiteY442" fmla="*/ 403791 h 451373"/>
                <a:gd name="connsiteX443" fmla="*/ 496405 w 1144216"/>
                <a:gd name="connsiteY443" fmla="*/ 402443 h 451373"/>
                <a:gd name="connsiteX444" fmla="*/ 502221 w 1144216"/>
                <a:gd name="connsiteY444" fmla="*/ 399575 h 451373"/>
                <a:gd name="connsiteX445" fmla="*/ 504864 w 1144216"/>
                <a:gd name="connsiteY445" fmla="*/ 397711 h 451373"/>
                <a:gd name="connsiteX446" fmla="*/ 506001 w 1144216"/>
                <a:gd name="connsiteY446" fmla="*/ 396548 h 451373"/>
                <a:gd name="connsiteX447" fmla="*/ 505750 w 1144216"/>
                <a:gd name="connsiteY447" fmla="*/ 395319 h 451373"/>
                <a:gd name="connsiteX448" fmla="*/ 502498 w 1144216"/>
                <a:gd name="connsiteY448" fmla="*/ 390931 h 451373"/>
                <a:gd name="connsiteX449" fmla="*/ 1080958 w 1144216"/>
                <a:gd name="connsiteY449" fmla="*/ 386714 h 451373"/>
                <a:gd name="connsiteX450" fmla="*/ 1083998 w 1144216"/>
                <a:gd name="connsiteY450" fmla="*/ 381718 h 451373"/>
                <a:gd name="connsiteX451" fmla="*/ 1086773 w 1144216"/>
                <a:gd name="connsiteY451" fmla="*/ 376458 h 451373"/>
                <a:gd name="connsiteX452" fmla="*/ 1086337 w 1144216"/>
                <a:gd name="connsiteY452" fmla="*/ 373405 h 451373"/>
                <a:gd name="connsiteX453" fmla="*/ 1084923 w 1144216"/>
                <a:gd name="connsiteY453" fmla="*/ 371250 h 451373"/>
                <a:gd name="connsiteX454" fmla="*/ 1082689 w 1144216"/>
                <a:gd name="connsiteY454" fmla="*/ 368514 h 451373"/>
                <a:gd name="connsiteX455" fmla="*/ 1081936 w 1144216"/>
                <a:gd name="connsiteY455" fmla="*/ 367827 h 451373"/>
                <a:gd name="connsiteX456" fmla="*/ 1076332 w 1144216"/>
                <a:gd name="connsiteY456" fmla="*/ 367523 h 451373"/>
                <a:gd name="connsiteX457" fmla="*/ 1070040 w 1144216"/>
                <a:gd name="connsiteY457" fmla="*/ 369188 h 451373"/>
                <a:gd name="connsiteX458" fmla="*/ 1067185 w 1144216"/>
                <a:gd name="connsiteY458" fmla="*/ 370787 h 451373"/>
                <a:gd name="connsiteX459" fmla="*/ 1064463 w 1144216"/>
                <a:gd name="connsiteY459" fmla="*/ 372796 h 451373"/>
                <a:gd name="connsiteX460" fmla="*/ 1062467 w 1144216"/>
                <a:gd name="connsiteY460" fmla="*/ 374924 h 451373"/>
                <a:gd name="connsiteX461" fmla="*/ 1057510 w 1144216"/>
                <a:gd name="connsiteY461" fmla="*/ 383133 h 451373"/>
                <a:gd name="connsiteX462" fmla="*/ 1053135 w 1144216"/>
                <a:gd name="connsiteY462" fmla="*/ 392451 h 451373"/>
                <a:gd name="connsiteX463" fmla="*/ 1051998 w 1144216"/>
                <a:gd name="connsiteY463" fmla="*/ 395953 h 451373"/>
                <a:gd name="connsiteX464" fmla="*/ 1052871 w 1144216"/>
                <a:gd name="connsiteY464" fmla="*/ 396680 h 451373"/>
                <a:gd name="connsiteX465" fmla="*/ 1057524 w 1144216"/>
                <a:gd name="connsiteY465" fmla="*/ 395781 h 451373"/>
                <a:gd name="connsiteX466" fmla="*/ 1060286 w 1144216"/>
                <a:gd name="connsiteY466" fmla="*/ 395848 h 451373"/>
                <a:gd name="connsiteX467" fmla="*/ 1068031 w 1144216"/>
                <a:gd name="connsiteY467" fmla="*/ 396509 h 451373"/>
                <a:gd name="connsiteX468" fmla="*/ 1074270 w 1144216"/>
                <a:gd name="connsiteY468" fmla="*/ 392794 h 451373"/>
                <a:gd name="connsiteX469" fmla="*/ 1076332 w 1144216"/>
                <a:gd name="connsiteY469" fmla="*/ 390666 h 451373"/>
                <a:gd name="connsiteX470" fmla="*/ 1080958 w 1144216"/>
                <a:gd name="connsiteY470" fmla="*/ 386714 h 451373"/>
                <a:gd name="connsiteX471" fmla="*/ 441712 w 1144216"/>
                <a:gd name="connsiteY471" fmla="*/ 362778 h 451373"/>
                <a:gd name="connsiteX472" fmla="*/ 443853 w 1144216"/>
                <a:gd name="connsiteY472" fmla="*/ 363121 h 451373"/>
                <a:gd name="connsiteX473" fmla="*/ 444250 w 1144216"/>
                <a:gd name="connsiteY473" fmla="*/ 362659 h 451373"/>
                <a:gd name="connsiteX474" fmla="*/ 444857 w 1144216"/>
                <a:gd name="connsiteY474" fmla="*/ 362646 h 451373"/>
                <a:gd name="connsiteX475" fmla="*/ 445651 w 1144216"/>
                <a:gd name="connsiteY475" fmla="*/ 362963 h 451373"/>
                <a:gd name="connsiteX476" fmla="*/ 452431 w 1144216"/>
                <a:gd name="connsiteY476" fmla="*/ 362963 h 451373"/>
                <a:gd name="connsiteX477" fmla="*/ 454361 w 1144216"/>
                <a:gd name="connsiteY477" fmla="*/ 362249 h 451373"/>
                <a:gd name="connsiteX478" fmla="*/ 457216 w 1144216"/>
                <a:gd name="connsiteY478" fmla="*/ 359936 h 451373"/>
                <a:gd name="connsiteX479" fmla="*/ 461432 w 1144216"/>
                <a:gd name="connsiteY479" fmla="*/ 360174 h 451373"/>
                <a:gd name="connsiteX480" fmla="*/ 461921 w 1144216"/>
                <a:gd name="connsiteY480" fmla="*/ 359764 h 451373"/>
                <a:gd name="connsiteX481" fmla="*/ 463018 w 1144216"/>
                <a:gd name="connsiteY481" fmla="*/ 358178 h 451373"/>
                <a:gd name="connsiteX482" fmla="*/ 468028 w 1144216"/>
                <a:gd name="connsiteY482" fmla="*/ 356486 h 451373"/>
                <a:gd name="connsiteX483" fmla="*/ 467843 w 1144216"/>
                <a:gd name="connsiteY483" fmla="*/ 355667 h 451373"/>
                <a:gd name="connsiteX484" fmla="*/ 465516 w 1144216"/>
                <a:gd name="connsiteY484" fmla="*/ 353208 h 451373"/>
                <a:gd name="connsiteX485" fmla="*/ 442915 w 1144216"/>
                <a:gd name="connsiteY485" fmla="*/ 353407 h 451373"/>
                <a:gd name="connsiteX486" fmla="*/ 437918 w 1144216"/>
                <a:gd name="connsiteY486" fmla="*/ 353975 h 451373"/>
                <a:gd name="connsiteX487" fmla="*/ 435288 w 1144216"/>
                <a:gd name="connsiteY487" fmla="*/ 356843 h 451373"/>
                <a:gd name="connsiteX488" fmla="*/ 434112 w 1144216"/>
                <a:gd name="connsiteY488" fmla="*/ 358865 h 451373"/>
                <a:gd name="connsiteX489" fmla="*/ 434958 w 1144216"/>
                <a:gd name="connsiteY489" fmla="*/ 360755 h 451373"/>
                <a:gd name="connsiteX490" fmla="*/ 441712 w 1144216"/>
                <a:gd name="connsiteY490" fmla="*/ 362778 h 451373"/>
                <a:gd name="connsiteX491" fmla="*/ 475218 w 1144216"/>
                <a:gd name="connsiteY491" fmla="*/ 402099 h 451373"/>
                <a:gd name="connsiteX492" fmla="*/ 474478 w 1144216"/>
                <a:gd name="connsiteY492" fmla="*/ 400844 h 451373"/>
                <a:gd name="connsiteX493" fmla="*/ 473222 w 1144216"/>
                <a:gd name="connsiteY493" fmla="*/ 396495 h 451373"/>
                <a:gd name="connsiteX494" fmla="*/ 473209 w 1144216"/>
                <a:gd name="connsiteY494" fmla="*/ 394499 h 451373"/>
                <a:gd name="connsiteX495" fmla="*/ 473420 w 1144216"/>
                <a:gd name="connsiteY495" fmla="*/ 392490 h 451373"/>
                <a:gd name="connsiteX496" fmla="*/ 475323 w 1144216"/>
                <a:gd name="connsiteY496" fmla="*/ 385181 h 451373"/>
                <a:gd name="connsiteX497" fmla="*/ 475535 w 1144216"/>
                <a:gd name="connsiteY497" fmla="*/ 382102 h 451373"/>
                <a:gd name="connsiteX498" fmla="*/ 474835 w 1144216"/>
                <a:gd name="connsiteY498" fmla="*/ 379194 h 451373"/>
                <a:gd name="connsiteX499" fmla="*/ 474213 w 1144216"/>
                <a:gd name="connsiteY499" fmla="*/ 378586 h 451373"/>
                <a:gd name="connsiteX500" fmla="*/ 466680 w 1144216"/>
                <a:gd name="connsiteY500" fmla="*/ 374687 h 451373"/>
                <a:gd name="connsiteX501" fmla="*/ 465847 w 1144216"/>
                <a:gd name="connsiteY501" fmla="*/ 374660 h 451373"/>
                <a:gd name="connsiteX502" fmla="*/ 461763 w 1144216"/>
                <a:gd name="connsiteY502" fmla="*/ 375929 h 451373"/>
                <a:gd name="connsiteX503" fmla="*/ 458511 w 1144216"/>
                <a:gd name="connsiteY503" fmla="*/ 376656 h 451373"/>
                <a:gd name="connsiteX504" fmla="*/ 452259 w 1144216"/>
                <a:gd name="connsiteY504" fmla="*/ 377237 h 451373"/>
                <a:gd name="connsiteX505" fmla="*/ 446060 w 1144216"/>
                <a:gd name="connsiteY505" fmla="*/ 377079 h 451373"/>
                <a:gd name="connsiteX506" fmla="*/ 440311 w 1144216"/>
                <a:gd name="connsiteY506" fmla="*/ 375374 h 451373"/>
                <a:gd name="connsiteX507" fmla="*/ 435024 w 1144216"/>
                <a:gd name="connsiteY507" fmla="*/ 372400 h 451373"/>
                <a:gd name="connsiteX508" fmla="*/ 434932 w 1144216"/>
                <a:gd name="connsiteY508" fmla="*/ 368990 h 451373"/>
                <a:gd name="connsiteX509" fmla="*/ 435420 w 1144216"/>
                <a:gd name="connsiteY509" fmla="*/ 365395 h 451373"/>
                <a:gd name="connsiteX510" fmla="*/ 434429 w 1144216"/>
                <a:gd name="connsiteY510" fmla="*/ 364285 h 451373"/>
                <a:gd name="connsiteX511" fmla="*/ 431931 w 1144216"/>
                <a:gd name="connsiteY511" fmla="*/ 363055 h 451373"/>
                <a:gd name="connsiteX512" fmla="*/ 431428 w 1144216"/>
                <a:gd name="connsiteY512" fmla="*/ 361839 h 451373"/>
                <a:gd name="connsiteX513" fmla="*/ 430649 w 1144216"/>
                <a:gd name="connsiteY513" fmla="*/ 358244 h 451373"/>
                <a:gd name="connsiteX514" fmla="*/ 429645 w 1144216"/>
                <a:gd name="connsiteY514" fmla="*/ 354742 h 451373"/>
                <a:gd name="connsiteX515" fmla="*/ 427054 w 1144216"/>
                <a:gd name="connsiteY515" fmla="*/ 354081 h 451373"/>
                <a:gd name="connsiteX516" fmla="*/ 424040 w 1144216"/>
                <a:gd name="connsiteY516" fmla="*/ 353843 h 451373"/>
                <a:gd name="connsiteX517" fmla="*/ 419652 w 1144216"/>
                <a:gd name="connsiteY517" fmla="*/ 354147 h 451373"/>
                <a:gd name="connsiteX518" fmla="*/ 418436 w 1144216"/>
                <a:gd name="connsiteY518" fmla="*/ 353816 h 451373"/>
                <a:gd name="connsiteX519" fmla="*/ 416136 w 1144216"/>
                <a:gd name="connsiteY519" fmla="*/ 351345 h 451373"/>
                <a:gd name="connsiteX520" fmla="*/ 409897 w 1144216"/>
                <a:gd name="connsiteY520" fmla="*/ 350419 h 451373"/>
                <a:gd name="connsiteX521" fmla="*/ 408708 w 1144216"/>
                <a:gd name="connsiteY521" fmla="*/ 349521 h 451373"/>
                <a:gd name="connsiteX522" fmla="*/ 407664 w 1144216"/>
                <a:gd name="connsiteY522" fmla="*/ 348305 h 451373"/>
                <a:gd name="connsiteX523" fmla="*/ 405166 w 1144216"/>
                <a:gd name="connsiteY523" fmla="*/ 346877 h 451373"/>
                <a:gd name="connsiteX524" fmla="*/ 403765 w 1144216"/>
                <a:gd name="connsiteY524" fmla="*/ 346983 h 451373"/>
                <a:gd name="connsiteX525" fmla="*/ 401267 w 1144216"/>
                <a:gd name="connsiteY525" fmla="*/ 348146 h 451373"/>
                <a:gd name="connsiteX526" fmla="*/ 400156 w 1144216"/>
                <a:gd name="connsiteY526" fmla="*/ 348331 h 451373"/>
                <a:gd name="connsiteX527" fmla="*/ 396178 w 1144216"/>
                <a:gd name="connsiteY527" fmla="*/ 347974 h 451373"/>
                <a:gd name="connsiteX528" fmla="*/ 395530 w 1144216"/>
                <a:gd name="connsiteY528" fmla="*/ 347472 h 451373"/>
                <a:gd name="connsiteX529" fmla="*/ 391988 w 1144216"/>
                <a:gd name="connsiteY529" fmla="*/ 341696 h 451373"/>
                <a:gd name="connsiteX530" fmla="*/ 391327 w 1144216"/>
                <a:gd name="connsiteY530" fmla="*/ 340877 h 451373"/>
                <a:gd name="connsiteX531" fmla="*/ 387917 w 1144216"/>
                <a:gd name="connsiteY531" fmla="*/ 340546 h 451373"/>
                <a:gd name="connsiteX532" fmla="*/ 386635 w 1144216"/>
                <a:gd name="connsiteY532" fmla="*/ 341061 h 451373"/>
                <a:gd name="connsiteX533" fmla="*/ 385419 w 1144216"/>
                <a:gd name="connsiteY533" fmla="*/ 341894 h 451373"/>
                <a:gd name="connsiteX534" fmla="*/ 384454 w 1144216"/>
                <a:gd name="connsiteY534" fmla="*/ 343190 h 451373"/>
                <a:gd name="connsiteX535" fmla="*/ 383714 w 1144216"/>
                <a:gd name="connsiteY535" fmla="*/ 344657 h 451373"/>
                <a:gd name="connsiteX536" fmla="*/ 382551 w 1144216"/>
                <a:gd name="connsiteY536" fmla="*/ 348054 h 451373"/>
                <a:gd name="connsiteX537" fmla="*/ 381124 w 1144216"/>
                <a:gd name="connsiteY537" fmla="*/ 351318 h 451373"/>
                <a:gd name="connsiteX538" fmla="*/ 379431 w 1144216"/>
                <a:gd name="connsiteY538" fmla="*/ 353909 h 451373"/>
                <a:gd name="connsiteX539" fmla="*/ 377000 w 1144216"/>
                <a:gd name="connsiteY539" fmla="*/ 355323 h 451373"/>
                <a:gd name="connsiteX540" fmla="*/ 375664 w 1144216"/>
                <a:gd name="connsiteY540" fmla="*/ 355336 h 451373"/>
                <a:gd name="connsiteX541" fmla="*/ 374395 w 1144216"/>
                <a:gd name="connsiteY541" fmla="*/ 355072 h 451373"/>
                <a:gd name="connsiteX542" fmla="*/ 372941 w 1144216"/>
                <a:gd name="connsiteY542" fmla="*/ 354332 h 451373"/>
                <a:gd name="connsiteX543" fmla="*/ 371409 w 1144216"/>
                <a:gd name="connsiteY543" fmla="*/ 353843 h 451373"/>
                <a:gd name="connsiteX544" fmla="*/ 368131 w 1144216"/>
                <a:gd name="connsiteY544" fmla="*/ 353948 h 451373"/>
                <a:gd name="connsiteX545" fmla="*/ 364853 w 1144216"/>
                <a:gd name="connsiteY545" fmla="*/ 354424 h 451373"/>
                <a:gd name="connsiteX546" fmla="*/ 361998 w 1144216"/>
                <a:gd name="connsiteY546" fmla="*/ 354041 h 451373"/>
                <a:gd name="connsiteX547" fmla="*/ 356262 w 1144216"/>
                <a:gd name="connsiteY547" fmla="*/ 352349 h 451373"/>
                <a:gd name="connsiteX548" fmla="*/ 354160 w 1144216"/>
                <a:gd name="connsiteY548" fmla="*/ 351437 h 451373"/>
                <a:gd name="connsiteX549" fmla="*/ 351675 w 1144216"/>
                <a:gd name="connsiteY549" fmla="*/ 352851 h 451373"/>
                <a:gd name="connsiteX550" fmla="*/ 348939 w 1144216"/>
                <a:gd name="connsiteY550" fmla="*/ 353050 h 451373"/>
                <a:gd name="connsiteX551" fmla="*/ 342145 w 1144216"/>
                <a:gd name="connsiteY551" fmla="*/ 351649 h 451373"/>
                <a:gd name="connsiteX552" fmla="*/ 339198 w 1144216"/>
                <a:gd name="connsiteY552" fmla="*/ 351398 h 451373"/>
                <a:gd name="connsiteX553" fmla="*/ 336224 w 1144216"/>
                <a:gd name="connsiteY553" fmla="*/ 351398 h 451373"/>
                <a:gd name="connsiteX554" fmla="*/ 333713 w 1144216"/>
                <a:gd name="connsiteY554" fmla="*/ 350895 h 451373"/>
                <a:gd name="connsiteX555" fmla="*/ 331955 w 1144216"/>
                <a:gd name="connsiteY555" fmla="*/ 349164 h 451373"/>
                <a:gd name="connsiteX556" fmla="*/ 330619 w 1144216"/>
                <a:gd name="connsiteY556" fmla="*/ 343150 h 451373"/>
                <a:gd name="connsiteX557" fmla="*/ 330131 w 1144216"/>
                <a:gd name="connsiteY557" fmla="*/ 341881 h 451373"/>
                <a:gd name="connsiteX558" fmla="*/ 327844 w 1144216"/>
                <a:gd name="connsiteY558" fmla="*/ 339383 h 451373"/>
                <a:gd name="connsiteX559" fmla="*/ 325756 w 1144216"/>
                <a:gd name="connsiteY559" fmla="*/ 336647 h 451373"/>
                <a:gd name="connsiteX560" fmla="*/ 324910 w 1144216"/>
                <a:gd name="connsiteY560" fmla="*/ 336052 h 451373"/>
                <a:gd name="connsiteX561" fmla="*/ 323892 w 1144216"/>
                <a:gd name="connsiteY561" fmla="*/ 336092 h 451373"/>
                <a:gd name="connsiteX562" fmla="*/ 322438 w 1144216"/>
                <a:gd name="connsiteY562" fmla="*/ 336726 h 451373"/>
                <a:gd name="connsiteX563" fmla="*/ 320932 w 1144216"/>
                <a:gd name="connsiteY563" fmla="*/ 336938 h 451373"/>
                <a:gd name="connsiteX564" fmla="*/ 317746 w 1144216"/>
                <a:gd name="connsiteY564" fmla="*/ 336383 h 451373"/>
                <a:gd name="connsiteX565" fmla="*/ 314693 w 1144216"/>
                <a:gd name="connsiteY565" fmla="*/ 335153 h 451373"/>
                <a:gd name="connsiteX566" fmla="*/ 312023 w 1144216"/>
                <a:gd name="connsiteY566" fmla="*/ 334744 h 451373"/>
                <a:gd name="connsiteX567" fmla="*/ 309300 w 1144216"/>
                <a:gd name="connsiteY567" fmla="*/ 334651 h 451373"/>
                <a:gd name="connsiteX568" fmla="*/ 306762 w 1144216"/>
                <a:gd name="connsiteY568" fmla="*/ 333713 h 451373"/>
                <a:gd name="connsiteX569" fmla="*/ 304647 w 1144216"/>
                <a:gd name="connsiteY569" fmla="*/ 331994 h 451373"/>
                <a:gd name="connsiteX570" fmla="*/ 302281 w 1144216"/>
                <a:gd name="connsiteY570" fmla="*/ 328769 h 451373"/>
                <a:gd name="connsiteX571" fmla="*/ 301264 w 1144216"/>
                <a:gd name="connsiteY571" fmla="*/ 327937 h 451373"/>
                <a:gd name="connsiteX572" fmla="*/ 297061 w 1144216"/>
                <a:gd name="connsiteY572" fmla="*/ 327342 h 451373"/>
                <a:gd name="connsiteX573" fmla="*/ 294245 w 1144216"/>
                <a:gd name="connsiteY573" fmla="*/ 325848 h 451373"/>
                <a:gd name="connsiteX574" fmla="*/ 293254 w 1144216"/>
                <a:gd name="connsiteY574" fmla="*/ 328796 h 451373"/>
                <a:gd name="connsiteX575" fmla="*/ 291179 w 1144216"/>
                <a:gd name="connsiteY575" fmla="*/ 330633 h 451373"/>
                <a:gd name="connsiteX576" fmla="*/ 289818 w 1144216"/>
                <a:gd name="connsiteY576" fmla="*/ 331162 h 451373"/>
                <a:gd name="connsiteX577" fmla="*/ 288496 w 1144216"/>
                <a:gd name="connsiteY577" fmla="*/ 331333 h 451373"/>
                <a:gd name="connsiteX578" fmla="*/ 284848 w 1144216"/>
                <a:gd name="connsiteY578" fmla="*/ 329642 h 451373"/>
                <a:gd name="connsiteX579" fmla="*/ 282204 w 1144216"/>
                <a:gd name="connsiteY579" fmla="*/ 329179 h 451373"/>
                <a:gd name="connsiteX580" fmla="*/ 279481 w 1144216"/>
                <a:gd name="connsiteY580" fmla="*/ 329060 h 451373"/>
                <a:gd name="connsiteX581" fmla="*/ 276798 w 1144216"/>
                <a:gd name="connsiteY581" fmla="*/ 328109 h 451373"/>
                <a:gd name="connsiteX582" fmla="*/ 272238 w 1144216"/>
                <a:gd name="connsiteY582" fmla="*/ 327567 h 451373"/>
                <a:gd name="connsiteX583" fmla="*/ 270045 w 1144216"/>
                <a:gd name="connsiteY583" fmla="*/ 326139 h 451373"/>
                <a:gd name="connsiteX584" fmla="*/ 268868 w 1144216"/>
                <a:gd name="connsiteY584" fmla="*/ 326707 h 451373"/>
                <a:gd name="connsiteX585" fmla="*/ 266449 w 1144216"/>
                <a:gd name="connsiteY585" fmla="*/ 329047 h 451373"/>
                <a:gd name="connsiteX586" fmla="*/ 264625 w 1144216"/>
                <a:gd name="connsiteY586" fmla="*/ 331849 h 451373"/>
                <a:gd name="connsiteX587" fmla="*/ 262154 w 1144216"/>
                <a:gd name="connsiteY587" fmla="*/ 341471 h 451373"/>
                <a:gd name="connsiteX588" fmla="*/ 261387 w 1144216"/>
                <a:gd name="connsiteY588" fmla="*/ 342132 h 451373"/>
                <a:gd name="connsiteX589" fmla="*/ 260079 w 1144216"/>
                <a:gd name="connsiteY589" fmla="*/ 342634 h 451373"/>
                <a:gd name="connsiteX590" fmla="*/ 258849 w 1144216"/>
                <a:gd name="connsiteY590" fmla="*/ 341828 h 451373"/>
                <a:gd name="connsiteX591" fmla="*/ 257475 w 1144216"/>
                <a:gd name="connsiteY591" fmla="*/ 345992 h 451373"/>
                <a:gd name="connsiteX592" fmla="*/ 256721 w 1144216"/>
                <a:gd name="connsiteY592" fmla="*/ 347525 h 451373"/>
                <a:gd name="connsiteX593" fmla="*/ 254157 w 1144216"/>
                <a:gd name="connsiteY593" fmla="*/ 350644 h 451373"/>
                <a:gd name="connsiteX594" fmla="*/ 253549 w 1144216"/>
                <a:gd name="connsiteY594" fmla="*/ 350790 h 451373"/>
                <a:gd name="connsiteX595" fmla="*/ 252201 w 1144216"/>
                <a:gd name="connsiteY595" fmla="*/ 350248 h 451373"/>
                <a:gd name="connsiteX596" fmla="*/ 251778 w 1144216"/>
                <a:gd name="connsiteY596" fmla="*/ 349759 h 451373"/>
                <a:gd name="connsiteX597" fmla="*/ 251500 w 1144216"/>
                <a:gd name="connsiteY597" fmla="*/ 347313 h 451373"/>
                <a:gd name="connsiteX598" fmla="*/ 250615 w 1144216"/>
                <a:gd name="connsiteY598" fmla="*/ 347591 h 451373"/>
                <a:gd name="connsiteX599" fmla="*/ 248989 w 1144216"/>
                <a:gd name="connsiteY599" fmla="*/ 349150 h 451373"/>
                <a:gd name="connsiteX600" fmla="*/ 248169 w 1144216"/>
                <a:gd name="connsiteY600" fmla="*/ 350525 h 451373"/>
                <a:gd name="connsiteX601" fmla="*/ 248394 w 1144216"/>
                <a:gd name="connsiteY601" fmla="*/ 352138 h 451373"/>
                <a:gd name="connsiteX602" fmla="*/ 249571 w 1144216"/>
                <a:gd name="connsiteY602" fmla="*/ 352296 h 451373"/>
                <a:gd name="connsiteX603" fmla="*/ 251064 w 1144216"/>
                <a:gd name="connsiteY603" fmla="*/ 351873 h 451373"/>
                <a:gd name="connsiteX604" fmla="*/ 252518 w 1144216"/>
                <a:gd name="connsiteY604" fmla="*/ 352072 h 451373"/>
                <a:gd name="connsiteX605" fmla="*/ 253919 w 1144216"/>
                <a:gd name="connsiteY605" fmla="*/ 352653 h 451373"/>
                <a:gd name="connsiteX606" fmla="*/ 256959 w 1144216"/>
                <a:gd name="connsiteY606" fmla="*/ 352838 h 451373"/>
                <a:gd name="connsiteX607" fmla="*/ 260065 w 1144216"/>
                <a:gd name="connsiteY607" fmla="*/ 352442 h 451373"/>
                <a:gd name="connsiteX608" fmla="*/ 262801 w 1144216"/>
                <a:gd name="connsiteY608" fmla="*/ 352429 h 451373"/>
                <a:gd name="connsiteX609" fmla="*/ 265511 w 1144216"/>
                <a:gd name="connsiteY609" fmla="*/ 352799 h 451373"/>
                <a:gd name="connsiteX610" fmla="*/ 271736 w 1144216"/>
                <a:gd name="connsiteY610" fmla="*/ 354742 h 451373"/>
                <a:gd name="connsiteX611" fmla="*/ 279561 w 1144216"/>
                <a:gd name="connsiteY611" fmla="*/ 358297 h 451373"/>
                <a:gd name="connsiteX612" fmla="*/ 278768 w 1144216"/>
                <a:gd name="connsiteY612" fmla="*/ 360002 h 451373"/>
                <a:gd name="connsiteX613" fmla="*/ 277605 w 1144216"/>
                <a:gd name="connsiteY613" fmla="*/ 361773 h 451373"/>
                <a:gd name="connsiteX614" fmla="*/ 276732 w 1144216"/>
                <a:gd name="connsiteY614" fmla="*/ 363544 h 451373"/>
                <a:gd name="connsiteX615" fmla="*/ 276481 w 1144216"/>
                <a:gd name="connsiteY615" fmla="*/ 365593 h 451373"/>
                <a:gd name="connsiteX616" fmla="*/ 277486 w 1144216"/>
                <a:gd name="connsiteY616" fmla="*/ 367205 h 451373"/>
                <a:gd name="connsiteX617" fmla="*/ 279442 w 1144216"/>
                <a:gd name="connsiteY617" fmla="*/ 367933 h 451373"/>
                <a:gd name="connsiteX618" fmla="*/ 281808 w 1144216"/>
                <a:gd name="connsiteY618" fmla="*/ 368540 h 451373"/>
                <a:gd name="connsiteX619" fmla="*/ 292712 w 1144216"/>
                <a:gd name="connsiteY619" fmla="*/ 369439 h 451373"/>
                <a:gd name="connsiteX620" fmla="*/ 297999 w 1144216"/>
                <a:gd name="connsiteY620" fmla="*/ 370126 h 451373"/>
                <a:gd name="connsiteX621" fmla="*/ 304410 w 1144216"/>
                <a:gd name="connsiteY621" fmla="*/ 372109 h 451373"/>
                <a:gd name="connsiteX622" fmla="*/ 305639 w 1144216"/>
                <a:gd name="connsiteY622" fmla="*/ 372810 h 451373"/>
                <a:gd name="connsiteX623" fmla="*/ 307965 w 1144216"/>
                <a:gd name="connsiteY623" fmla="*/ 374753 h 451373"/>
                <a:gd name="connsiteX624" fmla="*/ 310582 w 1144216"/>
                <a:gd name="connsiteY624" fmla="*/ 376246 h 451373"/>
                <a:gd name="connsiteX625" fmla="*/ 313344 w 1144216"/>
                <a:gd name="connsiteY625" fmla="*/ 377251 h 451373"/>
                <a:gd name="connsiteX626" fmla="*/ 320799 w 1144216"/>
                <a:gd name="connsiteY626" fmla="*/ 378890 h 451373"/>
                <a:gd name="connsiteX627" fmla="*/ 323641 w 1144216"/>
                <a:gd name="connsiteY627" fmla="*/ 379220 h 451373"/>
                <a:gd name="connsiteX628" fmla="*/ 326535 w 1144216"/>
                <a:gd name="connsiteY628" fmla="*/ 379299 h 451373"/>
                <a:gd name="connsiteX629" fmla="*/ 328280 w 1144216"/>
                <a:gd name="connsiteY629" fmla="*/ 377581 h 451373"/>
                <a:gd name="connsiteX630" fmla="*/ 329628 w 1144216"/>
                <a:gd name="connsiteY630" fmla="*/ 376762 h 451373"/>
                <a:gd name="connsiteX631" fmla="*/ 333937 w 1144216"/>
                <a:gd name="connsiteY631" fmla="*/ 375625 h 451373"/>
                <a:gd name="connsiteX632" fmla="*/ 336805 w 1144216"/>
                <a:gd name="connsiteY632" fmla="*/ 375651 h 451373"/>
                <a:gd name="connsiteX633" fmla="*/ 339991 w 1144216"/>
                <a:gd name="connsiteY633" fmla="*/ 376669 h 451373"/>
                <a:gd name="connsiteX634" fmla="*/ 345158 w 1144216"/>
                <a:gd name="connsiteY634" fmla="*/ 376405 h 451373"/>
                <a:gd name="connsiteX635" fmla="*/ 347340 w 1144216"/>
                <a:gd name="connsiteY635" fmla="*/ 376682 h 451373"/>
                <a:gd name="connsiteX636" fmla="*/ 361350 w 1144216"/>
                <a:gd name="connsiteY636" fmla="*/ 380172 h 451373"/>
                <a:gd name="connsiteX637" fmla="*/ 365884 w 1144216"/>
                <a:gd name="connsiteY637" fmla="*/ 381930 h 451373"/>
                <a:gd name="connsiteX638" fmla="*/ 379603 w 1144216"/>
                <a:gd name="connsiteY638" fmla="*/ 389239 h 451373"/>
                <a:gd name="connsiteX639" fmla="*/ 385062 w 1144216"/>
                <a:gd name="connsiteY639" fmla="*/ 390719 h 451373"/>
                <a:gd name="connsiteX640" fmla="*/ 390600 w 1144216"/>
                <a:gd name="connsiteY640" fmla="*/ 391777 h 451373"/>
                <a:gd name="connsiteX641" fmla="*/ 397605 w 1144216"/>
                <a:gd name="connsiteY641" fmla="*/ 392398 h 451373"/>
                <a:gd name="connsiteX642" fmla="*/ 401795 w 1144216"/>
                <a:gd name="connsiteY642" fmla="*/ 393627 h 451373"/>
                <a:gd name="connsiteX643" fmla="*/ 416823 w 1144216"/>
                <a:gd name="connsiteY643" fmla="*/ 394156 h 451373"/>
                <a:gd name="connsiteX644" fmla="*/ 422653 w 1144216"/>
                <a:gd name="connsiteY644" fmla="*/ 394988 h 451373"/>
                <a:gd name="connsiteX645" fmla="*/ 428402 w 1144216"/>
                <a:gd name="connsiteY645" fmla="*/ 396284 h 451373"/>
                <a:gd name="connsiteX646" fmla="*/ 430689 w 1144216"/>
                <a:gd name="connsiteY646" fmla="*/ 396548 h 451373"/>
                <a:gd name="connsiteX647" fmla="*/ 433028 w 1144216"/>
                <a:gd name="connsiteY647" fmla="*/ 396178 h 451373"/>
                <a:gd name="connsiteX648" fmla="*/ 436227 w 1144216"/>
                <a:gd name="connsiteY648" fmla="*/ 395200 h 451373"/>
                <a:gd name="connsiteX649" fmla="*/ 439332 w 1144216"/>
                <a:gd name="connsiteY649" fmla="*/ 393825 h 451373"/>
                <a:gd name="connsiteX650" fmla="*/ 442228 w 1144216"/>
                <a:gd name="connsiteY650" fmla="*/ 393138 h 451373"/>
                <a:gd name="connsiteX651" fmla="*/ 445201 w 1144216"/>
                <a:gd name="connsiteY651" fmla="*/ 393098 h 451373"/>
                <a:gd name="connsiteX652" fmla="*/ 455788 w 1144216"/>
                <a:gd name="connsiteY652" fmla="*/ 398504 h 451373"/>
                <a:gd name="connsiteX653" fmla="*/ 461789 w 1144216"/>
                <a:gd name="connsiteY653" fmla="*/ 401055 h 451373"/>
                <a:gd name="connsiteX654" fmla="*/ 467142 w 1144216"/>
                <a:gd name="connsiteY654" fmla="*/ 402694 h 451373"/>
                <a:gd name="connsiteX655" fmla="*/ 470076 w 1144216"/>
                <a:gd name="connsiteY655" fmla="*/ 402364 h 451373"/>
                <a:gd name="connsiteX656" fmla="*/ 471570 w 1144216"/>
                <a:gd name="connsiteY656" fmla="*/ 403289 h 451373"/>
                <a:gd name="connsiteX657" fmla="*/ 472561 w 1144216"/>
                <a:gd name="connsiteY657" fmla="*/ 404928 h 451373"/>
                <a:gd name="connsiteX658" fmla="*/ 474385 w 1144216"/>
                <a:gd name="connsiteY658" fmla="*/ 405919 h 451373"/>
                <a:gd name="connsiteX659" fmla="*/ 477425 w 1144216"/>
                <a:gd name="connsiteY659" fmla="*/ 406739 h 451373"/>
                <a:gd name="connsiteX660" fmla="*/ 477888 w 1144216"/>
                <a:gd name="connsiteY660" fmla="*/ 405536 h 451373"/>
                <a:gd name="connsiteX661" fmla="*/ 477862 w 1144216"/>
                <a:gd name="connsiteY661" fmla="*/ 404333 h 451373"/>
                <a:gd name="connsiteX662" fmla="*/ 475218 w 1144216"/>
                <a:gd name="connsiteY662" fmla="*/ 402099 h 451373"/>
                <a:gd name="connsiteX663" fmla="*/ 663367 w 1144216"/>
                <a:gd name="connsiteY663" fmla="*/ 306022 h 451373"/>
                <a:gd name="connsiteX664" fmla="*/ 662984 w 1144216"/>
                <a:gd name="connsiteY664" fmla="*/ 307529 h 451373"/>
                <a:gd name="connsiteX665" fmla="*/ 664121 w 1144216"/>
                <a:gd name="connsiteY665" fmla="*/ 310186 h 451373"/>
                <a:gd name="connsiteX666" fmla="*/ 666963 w 1144216"/>
                <a:gd name="connsiteY666" fmla="*/ 313424 h 451373"/>
                <a:gd name="connsiteX667" fmla="*/ 668575 w 1144216"/>
                <a:gd name="connsiteY667" fmla="*/ 312671 h 451373"/>
                <a:gd name="connsiteX668" fmla="*/ 669341 w 1144216"/>
                <a:gd name="connsiteY668" fmla="*/ 306551 h 451373"/>
                <a:gd name="connsiteX669" fmla="*/ 668906 w 1144216"/>
                <a:gd name="connsiteY669" fmla="*/ 304780 h 451373"/>
                <a:gd name="connsiteX670" fmla="*/ 667901 w 1144216"/>
                <a:gd name="connsiteY670" fmla="*/ 304278 h 451373"/>
                <a:gd name="connsiteX671" fmla="*/ 667134 w 1144216"/>
                <a:gd name="connsiteY671" fmla="*/ 302427 h 451373"/>
                <a:gd name="connsiteX672" fmla="*/ 665839 w 1144216"/>
                <a:gd name="connsiteY672" fmla="*/ 302335 h 451373"/>
                <a:gd name="connsiteX673" fmla="*/ 664623 w 1144216"/>
                <a:gd name="connsiteY673" fmla="*/ 303009 h 451373"/>
                <a:gd name="connsiteX674" fmla="*/ 664742 w 1144216"/>
                <a:gd name="connsiteY674" fmla="*/ 304383 h 451373"/>
                <a:gd name="connsiteX675" fmla="*/ 664306 w 1144216"/>
                <a:gd name="connsiteY675" fmla="*/ 304714 h 451373"/>
                <a:gd name="connsiteX676" fmla="*/ 663367 w 1144216"/>
                <a:gd name="connsiteY676" fmla="*/ 306022 h 451373"/>
                <a:gd name="connsiteX677" fmla="*/ 674734 w 1144216"/>
                <a:gd name="connsiteY677" fmla="*/ 309313 h 451373"/>
                <a:gd name="connsiteX678" fmla="*/ 675250 w 1144216"/>
                <a:gd name="connsiteY678" fmla="*/ 311045 h 451373"/>
                <a:gd name="connsiteX679" fmla="*/ 676849 w 1144216"/>
                <a:gd name="connsiteY679" fmla="*/ 311098 h 451373"/>
                <a:gd name="connsiteX680" fmla="*/ 677431 w 1144216"/>
                <a:gd name="connsiteY680" fmla="*/ 309750 h 451373"/>
                <a:gd name="connsiteX681" fmla="*/ 679400 w 1144216"/>
                <a:gd name="connsiteY681" fmla="*/ 311032 h 451373"/>
                <a:gd name="connsiteX682" fmla="*/ 680537 w 1144216"/>
                <a:gd name="connsiteY682" fmla="*/ 311336 h 451373"/>
                <a:gd name="connsiteX683" fmla="*/ 681647 w 1144216"/>
                <a:gd name="connsiteY683" fmla="*/ 311230 h 451373"/>
                <a:gd name="connsiteX684" fmla="*/ 683101 w 1144216"/>
                <a:gd name="connsiteY684" fmla="*/ 309776 h 451373"/>
                <a:gd name="connsiteX685" fmla="*/ 683841 w 1144216"/>
                <a:gd name="connsiteY685" fmla="*/ 307899 h 451373"/>
                <a:gd name="connsiteX686" fmla="*/ 683246 w 1144216"/>
                <a:gd name="connsiteY686" fmla="*/ 304211 h 451373"/>
                <a:gd name="connsiteX687" fmla="*/ 687158 w 1144216"/>
                <a:gd name="connsiteY687" fmla="*/ 298422 h 451373"/>
                <a:gd name="connsiteX688" fmla="*/ 687000 w 1144216"/>
                <a:gd name="connsiteY688" fmla="*/ 291113 h 451373"/>
                <a:gd name="connsiteX689" fmla="*/ 686128 w 1144216"/>
                <a:gd name="connsiteY689" fmla="*/ 289527 h 451373"/>
                <a:gd name="connsiteX690" fmla="*/ 685057 w 1144216"/>
                <a:gd name="connsiteY690" fmla="*/ 289963 h 451373"/>
                <a:gd name="connsiteX691" fmla="*/ 681581 w 1144216"/>
                <a:gd name="connsiteY691" fmla="*/ 292038 h 451373"/>
                <a:gd name="connsiteX692" fmla="*/ 677629 w 1144216"/>
                <a:gd name="connsiteY692" fmla="*/ 293730 h 451373"/>
                <a:gd name="connsiteX693" fmla="*/ 676664 w 1144216"/>
                <a:gd name="connsiteY693" fmla="*/ 295977 h 451373"/>
                <a:gd name="connsiteX694" fmla="*/ 677854 w 1144216"/>
                <a:gd name="connsiteY694" fmla="*/ 300273 h 451373"/>
                <a:gd name="connsiteX695" fmla="*/ 677920 w 1144216"/>
                <a:gd name="connsiteY695" fmla="*/ 302282 h 451373"/>
                <a:gd name="connsiteX696" fmla="*/ 676149 w 1144216"/>
                <a:gd name="connsiteY696" fmla="*/ 304198 h 451373"/>
                <a:gd name="connsiteX697" fmla="*/ 674734 w 1144216"/>
                <a:gd name="connsiteY697" fmla="*/ 309313 h 451373"/>
                <a:gd name="connsiteX698" fmla="*/ 693530 w 1144216"/>
                <a:gd name="connsiteY698" fmla="*/ 297761 h 451373"/>
                <a:gd name="connsiteX699" fmla="*/ 693715 w 1144216"/>
                <a:gd name="connsiteY699" fmla="*/ 295541 h 451373"/>
                <a:gd name="connsiteX700" fmla="*/ 694758 w 1144216"/>
                <a:gd name="connsiteY700" fmla="*/ 293188 h 451373"/>
                <a:gd name="connsiteX701" fmla="*/ 695472 w 1144216"/>
                <a:gd name="connsiteY701" fmla="*/ 293215 h 451373"/>
                <a:gd name="connsiteX702" fmla="*/ 695975 w 1144216"/>
                <a:gd name="connsiteY702" fmla="*/ 292964 h 451373"/>
                <a:gd name="connsiteX703" fmla="*/ 696384 w 1144216"/>
                <a:gd name="connsiteY703" fmla="*/ 292501 h 451373"/>
                <a:gd name="connsiteX704" fmla="*/ 696860 w 1144216"/>
                <a:gd name="connsiteY704" fmla="*/ 292964 h 451373"/>
                <a:gd name="connsiteX705" fmla="*/ 698156 w 1144216"/>
                <a:gd name="connsiteY705" fmla="*/ 295303 h 451373"/>
                <a:gd name="connsiteX706" fmla="*/ 698420 w 1144216"/>
                <a:gd name="connsiteY706" fmla="*/ 293704 h 451373"/>
                <a:gd name="connsiteX707" fmla="*/ 698116 w 1144216"/>
                <a:gd name="connsiteY707" fmla="*/ 287624 h 451373"/>
                <a:gd name="connsiteX708" fmla="*/ 695499 w 1144216"/>
                <a:gd name="connsiteY708" fmla="*/ 284306 h 451373"/>
                <a:gd name="connsiteX709" fmla="*/ 695697 w 1144216"/>
                <a:gd name="connsiteY709" fmla="*/ 282984 h 451373"/>
                <a:gd name="connsiteX710" fmla="*/ 694785 w 1144216"/>
                <a:gd name="connsiteY710" fmla="*/ 283209 h 451373"/>
                <a:gd name="connsiteX711" fmla="*/ 692445 w 1144216"/>
                <a:gd name="connsiteY711" fmla="*/ 284557 h 451373"/>
                <a:gd name="connsiteX712" fmla="*/ 689895 w 1144216"/>
                <a:gd name="connsiteY712" fmla="*/ 289527 h 451373"/>
                <a:gd name="connsiteX713" fmla="*/ 689524 w 1144216"/>
                <a:gd name="connsiteY713" fmla="*/ 295541 h 451373"/>
                <a:gd name="connsiteX714" fmla="*/ 688679 w 1144216"/>
                <a:gd name="connsiteY714" fmla="*/ 298740 h 451373"/>
                <a:gd name="connsiteX715" fmla="*/ 688163 w 1144216"/>
                <a:gd name="connsiteY715" fmla="*/ 300312 h 451373"/>
                <a:gd name="connsiteX716" fmla="*/ 687833 w 1144216"/>
                <a:gd name="connsiteY716" fmla="*/ 301793 h 451373"/>
                <a:gd name="connsiteX717" fmla="*/ 687013 w 1144216"/>
                <a:gd name="connsiteY717" fmla="*/ 305322 h 451373"/>
                <a:gd name="connsiteX718" fmla="*/ 686947 w 1144216"/>
                <a:gd name="connsiteY718" fmla="*/ 306247 h 451373"/>
                <a:gd name="connsiteX719" fmla="*/ 685995 w 1144216"/>
                <a:gd name="connsiteY719" fmla="*/ 307714 h 451373"/>
                <a:gd name="connsiteX720" fmla="*/ 684370 w 1144216"/>
                <a:gd name="connsiteY720" fmla="*/ 309657 h 451373"/>
                <a:gd name="connsiteX721" fmla="*/ 683617 w 1144216"/>
                <a:gd name="connsiteY721" fmla="*/ 311071 h 451373"/>
                <a:gd name="connsiteX722" fmla="*/ 683550 w 1144216"/>
                <a:gd name="connsiteY722" fmla="*/ 312340 h 451373"/>
                <a:gd name="connsiteX723" fmla="*/ 682070 w 1144216"/>
                <a:gd name="connsiteY723" fmla="*/ 314111 h 451373"/>
                <a:gd name="connsiteX724" fmla="*/ 681951 w 1144216"/>
                <a:gd name="connsiteY724" fmla="*/ 315684 h 451373"/>
                <a:gd name="connsiteX725" fmla="*/ 683273 w 1144216"/>
                <a:gd name="connsiteY725" fmla="*/ 319041 h 451373"/>
                <a:gd name="connsiteX726" fmla="*/ 684251 w 1144216"/>
                <a:gd name="connsiteY726" fmla="*/ 319121 h 451373"/>
                <a:gd name="connsiteX727" fmla="*/ 685506 w 1144216"/>
                <a:gd name="connsiteY727" fmla="*/ 318235 h 451373"/>
                <a:gd name="connsiteX728" fmla="*/ 687423 w 1144216"/>
                <a:gd name="connsiteY728" fmla="*/ 319266 h 451373"/>
                <a:gd name="connsiteX729" fmla="*/ 688414 w 1144216"/>
                <a:gd name="connsiteY729" fmla="*/ 318328 h 451373"/>
                <a:gd name="connsiteX730" fmla="*/ 690225 w 1144216"/>
                <a:gd name="connsiteY730" fmla="*/ 314970 h 451373"/>
                <a:gd name="connsiteX731" fmla="*/ 690093 w 1144216"/>
                <a:gd name="connsiteY731" fmla="*/ 313781 h 451373"/>
                <a:gd name="connsiteX732" fmla="*/ 690793 w 1144216"/>
                <a:gd name="connsiteY732" fmla="*/ 312631 h 451373"/>
                <a:gd name="connsiteX733" fmla="*/ 691679 w 1144216"/>
                <a:gd name="connsiteY733" fmla="*/ 311759 h 451373"/>
                <a:gd name="connsiteX734" fmla="*/ 692115 w 1144216"/>
                <a:gd name="connsiteY734" fmla="*/ 311415 h 451373"/>
                <a:gd name="connsiteX735" fmla="*/ 693516 w 1144216"/>
                <a:gd name="connsiteY735" fmla="*/ 312142 h 451373"/>
                <a:gd name="connsiteX736" fmla="*/ 695486 w 1144216"/>
                <a:gd name="connsiteY736" fmla="*/ 311402 h 451373"/>
                <a:gd name="connsiteX737" fmla="*/ 697230 w 1144216"/>
                <a:gd name="connsiteY737" fmla="*/ 309697 h 451373"/>
                <a:gd name="connsiteX738" fmla="*/ 697680 w 1144216"/>
                <a:gd name="connsiteY738" fmla="*/ 308005 h 451373"/>
                <a:gd name="connsiteX739" fmla="*/ 696451 w 1144216"/>
                <a:gd name="connsiteY739" fmla="*/ 306617 h 451373"/>
                <a:gd name="connsiteX740" fmla="*/ 694085 w 1144216"/>
                <a:gd name="connsiteY740" fmla="*/ 304714 h 451373"/>
                <a:gd name="connsiteX741" fmla="*/ 693410 w 1144216"/>
                <a:gd name="connsiteY741" fmla="*/ 304885 h 451373"/>
                <a:gd name="connsiteX742" fmla="*/ 692287 w 1144216"/>
                <a:gd name="connsiteY742" fmla="*/ 305546 h 451373"/>
                <a:gd name="connsiteX743" fmla="*/ 692115 w 1144216"/>
                <a:gd name="connsiteY743" fmla="*/ 304211 h 451373"/>
                <a:gd name="connsiteX744" fmla="*/ 692724 w 1144216"/>
                <a:gd name="connsiteY744" fmla="*/ 299255 h 451373"/>
                <a:gd name="connsiteX745" fmla="*/ 693530 w 1144216"/>
                <a:gd name="connsiteY745" fmla="*/ 297761 h 451373"/>
                <a:gd name="connsiteX746" fmla="*/ 955009 w 1144216"/>
                <a:gd name="connsiteY746" fmla="*/ 277684 h 451373"/>
                <a:gd name="connsiteX747" fmla="*/ 951546 w 1144216"/>
                <a:gd name="connsiteY747" fmla="*/ 275173 h 451373"/>
                <a:gd name="connsiteX748" fmla="*/ 951771 w 1144216"/>
                <a:gd name="connsiteY748" fmla="*/ 276825 h 451373"/>
                <a:gd name="connsiteX749" fmla="*/ 955895 w 1144216"/>
                <a:gd name="connsiteY749" fmla="*/ 279310 h 451373"/>
                <a:gd name="connsiteX750" fmla="*/ 958802 w 1144216"/>
                <a:gd name="connsiteY750" fmla="*/ 280499 h 451373"/>
                <a:gd name="connsiteX751" fmla="*/ 957600 w 1144216"/>
                <a:gd name="connsiteY751" fmla="*/ 278993 h 451373"/>
                <a:gd name="connsiteX752" fmla="*/ 955009 w 1144216"/>
                <a:gd name="connsiteY752" fmla="*/ 277684 h 451373"/>
                <a:gd name="connsiteX753" fmla="*/ 700416 w 1144216"/>
                <a:gd name="connsiteY753" fmla="*/ 273190 h 451373"/>
                <a:gd name="connsiteX754" fmla="*/ 699596 w 1144216"/>
                <a:gd name="connsiteY754" fmla="*/ 271961 h 451373"/>
                <a:gd name="connsiteX755" fmla="*/ 694957 w 1144216"/>
                <a:gd name="connsiteY755" fmla="*/ 271485 h 451373"/>
                <a:gd name="connsiteX756" fmla="*/ 693503 w 1144216"/>
                <a:gd name="connsiteY756" fmla="*/ 272873 h 451373"/>
                <a:gd name="connsiteX757" fmla="*/ 693516 w 1144216"/>
                <a:gd name="connsiteY757" fmla="*/ 273759 h 451373"/>
                <a:gd name="connsiteX758" fmla="*/ 694005 w 1144216"/>
                <a:gd name="connsiteY758" fmla="*/ 276204 h 451373"/>
                <a:gd name="connsiteX759" fmla="*/ 695935 w 1144216"/>
                <a:gd name="connsiteY759" fmla="*/ 278437 h 451373"/>
                <a:gd name="connsiteX760" fmla="*/ 697627 w 1144216"/>
                <a:gd name="connsiteY760" fmla="*/ 278609 h 451373"/>
                <a:gd name="connsiteX761" fmla="*/ 700218 w 1144216"/>
                <a:gd name="connsiteY761" fmla="*/ 275212 h 451373"/>
                <a:gd name="connsiteX762" fmla="*/ 700416 w 1144216"/>
                <a:gd name="connsiteY762" fmla="*/ 273190 h 451373"/>
                <a:gd name="connsiteX763" fmla="*/ 830845 w 1144216"/>
                <a:gd name="connsiteY763" fmla="*/ 258334 h 451373"/>
                <a:gd name="connsiteX764" fmla="*/ 830237 w 1144216"/>
                <a:gd name="connsiteY764" fmla="*/ 259061 h 451373"/>
                <a:gd name="connsiteX765" fmla="*/ 829206 w 1144216"/>
                <a:gd name="connsiteY765" fmla="*/ 261810 h 451373"/>
                <a:gd name="connsiteX766" fmla="*/ 833528 w 1144216"/>
                <a:gd name="connsiteY766" fmla="*/ 260330 h 451373"/>
                <a:gd name="connsiteX767" fmla="*/ 832920 w 1144216"/>
                <a:gd name="connsiteY767" fmla="*/ 259087 h 451373"/>
                <a:gd name="connsiteX768" fmla="*/ 830845 w 1144216"/>
                <a:gd name="connsiteY768" fmla="*/ 258334 h 451373"/>
                <a:gd name="connsiteX769" fmla="*/ 826166 w 1144216"/>
                <a:gd name="connsiteY769" fmla="*/ 258268 h 451373"/>
                <a:gd name="connsiteX770" fmla="*/ 822465 w 1144216"/>
                <a:gd name="connsiteY770" fmla="*/ 260396 h 451373"/>
                <a:gd name="connsiteX771" fmla="*/ 819874 w 1144216"/>
                <a:gd name="connsiteY771" fmla="*/ 260779 h 451373"/>
                <a:gd name="connsiteX772" fmla="*/ 817575 w 1144216"/>
                <a:gd name="connsiteY772" fmla="*/ 263000 h 451373"/>
                <a:gd name="connsiteX773" fmla="*/ 817496 w 1144216"/>
                <a:gd name="connsiteY773" fmla="*/ 263568 h 451373"/>
                <a:gd name="connsiteX774" fmla="*/ 817680 w 1144216"/>
                <a:gd name="connsiteY774" fmla="*/ 264810 h 451373"/>
                <a:gd name="connsiteX775" fmla="*/ 818738 w 1144216"/>
                <a:gd name="connsiteY775" fmla="*/ 265603 h 451373"/>
                <a:gd name="connsiteX776" fmla="*/ 820654 w 1144216"/>
                <a:gd name="connsiteY776" fmla="*/ 264004 h 451373"/>
                <a:gd name="connsiteX777" fmla="*/ 822148 w 1144216"/>
                <a:gd name="connsiteY777" fmla="*/ 263211 h 451373"/>
                <a:gd name="connsiteX778" fmla="*/ 823060 w 1144216"/>
                <a:gd name="connsiteY778" fmla="*/ 262947 h 451373"/>
                <a:gd name="connsiteX779" fmla="*/ 823338 w 1144216"/>
                <a:gd name="connsiteY779" fmla="*/ 263528 h 451373"/>
                <a:gd name="connsiteX780" fmla="*/ 822901 w 1144216"/>
                <a:gd name="connsiteY780" fmla="*/ 264520 h 451373"/>
                <a:gd name="connsiteX781" fmla="*/ 824117 w 1144216"/>
                <a:gd name="connsiteY781" fmla="*/ 264586 h 451373"/>
                <a:gd name="connsiteX782" fmla="*/ 825598 w 1144216"/>
                <a:gd name="connsiteY782" fmla="*/ 263898 h 451373"/>
                <a:gd name="connsiteX783" fmla="*/ 826285 w 1144216"/>
                <a:gd name="connsiteY783" fmla="*/ 262867 h 451373"/>
                <a:gd name="connsiteX784" fmla="*/ 826377 w 1144216"/>
                <a:gd name="connsiteY784" fmla="*/ 261691 h 451373"/>
                <a:gd name="connsiteX785" fmla="*/ 826761 w 1144216"/>
                <a:gd name="connsiteY785" fmla="*/ 260687 h 451373"/>
                <a:gd name="connsiteX786" fmla="*/ 827369 w 1144216"/>
                <a:gd name="connsiteY786" fmla="*/ 259722 h 451373"/>
                <a:gd name="connsiteX787" fmla="*/ 827805 w 1144216"/>
                <a:gd name="connsiteY787" fmla="*/ 258374 h 451373"/>
                <a:gd name="connsiteX788" fmla="*/ 826166 w 1144216"/>
                <a:gd name="connsiteY788" fmla="*/ 258268 h 451373"/>
                <a:gd name="connsiteX789" fmla="*/ 836198 w 1144216"/>
                <a:gd name="connsiteY789" fmla="*/ 258387 h 451373"/>
                <a:gd name="connsiteX790" fmla="*/ 834440 w 1144216"/>
                <a:gd name="connsiteY790" fmla="*/ 257766 h 451373"/>
                <a:gd name="connsiteX791" fmla="*/ 834175 w 1144216"/>
                <a:gd name="connsiteY791" fmla="*/ 258255 h 451373"/>
                <a:gd name="connsiteX792" fmla="*/ 834942 w 1144216"/>
                <a:gd name="connsiteY792" fmla="*/ 260409 h 451373"/>
                <a:gd name="connsiteX793" fmla="*/ 835921 w 1144216"/>
                <a:gd name="connsiteY793" fmla="*/ 260383 h 451373"/>
                <a:gd name="connsiteX794" fmla="*/ 837269 w 1144216"/>
                <a:gd name="connsiteY794" fmla="*/ 260805 h 451373"/>
                <a:gd name="connsiteX795" fmla="*/ 837454 w 1144216"/>
                <a:gd name="connsiteY795" fmla="*/ 260422 h 451373"/>
                <a:gd name="connsiteX796" fmla="*/ 837559 w 1144216"/>
                <a:gd name="connsiteY796" fmla="*/ 259233 h 451373"/>
                <a:gd name="connsiteX797" fmla="*/ 836859 w 1144216"/>
                <a:gd name="connsiteY797" fmla="*/ 258598 h 451373"/>
                <a:gd name="connsiteX798" fmla="*/ 836198 w 1144216"/>
                <a:gd name="connsiteY798" fmla="*/ 258387 h 451373"/>
                <a:gd name="connsiteX799" fmla="*/ 528378 w 1144216"/>
                <a:gd name="connsiteY799" fmla="*/ 259021 h 451373"/>
                <a:gd name="connsiteX800" fmla="*/ 529806 w 1144216"/>
                <a:gd name="connsiteY800" fmla="*/ 261784 h 451373"/>
                <a:gd name="connsiteX801" fmla="*/ 530889 w 1144216"/>
                <a:gd name="connsiteY801" fmla="*/ 256920 h 451373"/>
                <a:gd name="connsiteX802" fmla="*/ 531022 w 1144216"/>
                <a:gd name="connsiteY802" fmla="*/ 255096 h 451373"/>
                <a:gd name="connsiteX803" fmla="*/ 530216 w 1144216"/>
                <a:gd name="connsiteY803" fmla="*/ 255757 h 451373"/>
                <a:gd name="connsiteX804" fmla="*/ 528378 w 1144216"/>
                <a:gd name="connsiteY804" fmla="*/ 259021 h 451373"/>
                <a:gd name="connsiteX805" fmla="*/ 810504 w 1144216"/>
                <a:gd name="connsiteY805" fmla="*/ 253933 h 451373"/>
                <a:gd name="connsiteX806" fmla="*/ 809975 w 1144216"/>
                <a:gd name="connsiteY806" fmla="*/ 252690 h 451373"/>
                <a:gd name="connsiteX807" fmla="*/ 808746 w 1144216"/>
                <a:gd name="connsiteY807" fmla="*/ 250972 h 451373"/>
                <a:gd name="connsiteX808" fmla="*/ 808138 w 1144216"/>
                <a:gd name="connsiteY808" fmla="*/ 251170 h 451373"/>
                <a:gd name="connsiteX809" fmla="*/ 807040 w 1144216"/>
                <a:gd name="connsiteY809" fmla="*/ 251923 h 451373"/>
                <a:gd name="connsiteX810" fmla="*/ 808071 w 1144216"/>
                <a:gd name="connsiteY810" fmla="*/ 253140 h 451373"/>
                <a:gd name="connsiteX811" fmla="*/ 810504 w 1144216"/>
                <a:gd name="connsiteY811" fmla="*/ 253933 h 451373"/>
                <a:gd name="connsiteX812" fmla="*/ 527664 w 1144216"/>
                <a:gd name="connsiteY812" fmla="*/ 264083 h 451373"/>
                <a:gd name="connsiteX813" fmla="*/ 527281 w 1144216"/>
                <a:gd name="connsiteY813" fmla="*/ 258889 h 451373"/>
                <a:gd name="connsiteX814" fmla="*/ 527651 w 1144216"/>
                <a:gd name="connsiteY814" fmla="*/ 257766 h 451373"/>
                <a:gd name="connsiteX815" fmla="*/ 527480 w 1144216"/>
                <a:gd name="connsiteY815" fmla="*/ 256457 h 451373"/>
                <a:gd name="connsiteX816" fmla="*/ 526924 w 1144216"/>
                <a:gd name="connsiteY816" fmla="*/ 254937 h 451373"/>
                <a:gd name="connsiteX817" fmla="*/ 527254 w 1144216"/>
                <a:gd name="connsiteY817" fmla="*/ 250879 h 451373"/>
                <a:gd name="connsiteX818" fmla="*/ 526488 w 1144216"/>
                <a:gd name="connsiteY818" fmla="*/ 251144 h 451373"/>
                <a:gd name="connsiteX819" fmla="*/ 523369 w 1144216"/>
                <a:gd name="connsiteY819" fmla="*/ 253377 h 451373"/>
                <a:gd name="connsiteX820" fmla="*/ 521915 w 1144216"/>
                <a:gd name="connsiteY820" fmla="*/ 256721 h 451373"/>
                <a:gd name="connsiteX821" fmla="*/ 520725 w 1144216"/>
                <a:gd name="connsiteY821" fmla="*/ 261083 h 451373"/>
                <a:gd name="connsiteX822" fmla="*/ 520527 w 1144216"/>
                <a:gd name="connsiteY822" fmla="*/ 263555 h 451373"/>
                <a:gd name="connsiteX823" fmla="*/ 521862 w 1144216"/>
                <a:gd name="connsiteY823" fmla="*/ 266872 h 451373"/>
                <a:gd name="connsiteX824" fmla="*/ 521201 w 1144216"/>
                <a:gd name="connsiteY824" fmla="*/ 272225 h 451373"/>
                <a:gd name="connsiteX825" fmla="*/ 522008 w 1144216"/>
                <a:gd name="connsiteY825" fmla="*/ 273560 h 451373"/>
                <a:gd name="connsiteX826" fmla="*/ 527453 w 1144216"/>
                <a:gd name="connsiteY826" fmla="*/ 268313 h 451373"/>
                <a:gd name="connsiteX827" fmla="*/ 527149 w 1144216"/>
                <a:gd name="connsiteY827" fmla="*/ 266978 h 451373"/>
                <a:gd name="connsiteX828" fmla="*/ 527942 w 1144216"/>
                <a:gd name="connsiteY828" fmla="*/ 265339 h 451373"/>
                <a:gd name="connsiteX829" fmla="*/ 527664 w 1144216"/>
                <a:gd name="connsiteY829" fmla="*/ 264083 h 451373"/>
                <a:gd name="connsiteX830" fmla="*/ 798898 w 1144216"/>
                <a:gd name="connsiteY830" fmla="*/ 253338 h 451373"/>
                <a:gd name="connsiteX831" fmla="*/ 797960 w 1144216"/>
                <a:gd name="connsiteY831" fmla="*/ 252571 h 451373"/>
                <a:gd name="connsiteX832" fmla="*/ 797193 w 1144216"/>
                <a:gd name="connsiteY832" fmla="*/ 251633 h 451373"/>
                <a:gd name="connsiteX833" fmla="*/ 796519 w 1144216"/>
                <a:gd name="connsiteY833" fmla="*/ 249928 h 451373"/>
                <a:gd name="connsiteX834" fmla="*/ 795634 w 1144216"/>
                <a:gd name="connsiteY834" fmla="*/ 248487 h 451373"/>
                <a:gd name="connsiteX835" fmla="*/ 791616 w 1144216"/>
                <a:gd name="connsiteY835" fmla="*/ 246280 h 451373"/>
                <a:gd name="connsiteX836" fmla="*/ 790321 w 1144216"/>
                <a:gd name="connsiteY836" fmla="*/ 245751 h 451373"/>
                <a:gd name="connsiteX837" fmla="*/ 784002 w 1144216"/>
                <a:gd name="connsiteY837" fmla="*/ 245645 h 451373"/>
                <a:gd name="connsiteX838" fmla="*/ 777750 w 1144216"/>
                <a:gd name="connsiteY838" fmla="*/ 246716 h 451373"/>
                <a:gd name="connsiteX839" fmla="*/ 775543 w 1144216"/>
                <a:gd name="connsiteY839" fmla="*/ 247985 h 451373"/>
                <a:gd name="connsiteX840" fmla="*/ 772305 w 1144216"/>
                <a:gd name="connsiteY840" fmla="*/ 246782 h 451373"/>
                <a:gd name="connsiteX841" fmla="*/ 771327 w 1144216"/>
                <a:gd name="connsiteY841" fmla="*/ 247416 h 451373"/>
                <a:gd name="connsiteX842" fmla="*/ 770693 w 1144216"/>
                <a:gd name="connsiteY842" fmla="*/ 248619 h 451373"/>
                <a:gd name="connsiteX843" fmla="*/ 770680 w 1144216"/>
                <a:gd name="connsiteY843" fmla="*/ 253853 h 451373"/>
                <a:gd name="connsiteX844" fmla="*/ 771168 w 1144216"/>
                <a:gd name="connsiteY844" fmla="*/ 255690 h 451373"/>
                <a:gd name="connsiteX845" fmla="*/ 773310 w 1144216"/>
                <a:gd name="connsiteY845" fmla="*/ 258559 h 451373"/>
                <a:gd name="connsiteX846" fmla="*/ 774036 w 1144216"/>
                <a:gd name="connsiteY846" fmla="*/ 260158 h 451373"/>
                <a:gd name="connsiteX847" fmla="*/ 774909 w 1144216"/>
                <a:gd name="connsiteY847" fmla="*/ 260885 h 451373"/>
                <a:gd name="connsiteX848" fmla="*/ 779694 w 1144216"/>
                <a:gd name="connsiteY848" fmla="*/ 263859 h 451373"/>
                <a:gd name="connsiteX849" fmla="*/ 782998 w 1144216"/>
                <a:gd name="connsiteY849" fmla="*/ 265577 h 451373"/>
                <a:gd name="connsiteX850" fmla="*/ 786421 w 1144216"/>
                <a:gd name="connsiteY850" fmla="*/ 267044 h 451373"/>
                <a:gd name="connsiteX851" fmla="*/ 787783 w 1144216"/>
                <a:gd name="connsiteY851" fmla="*/ 266767 h 451373"/>
                <a:gd name="connsiteX852" fmla="*/ 789158 w 1144216"/>
                <a:gd name="connsiteY852" fmla="*/ 266079 h 451373"/>
                <a:gd name="connsiteX853" fmla="*/ 791061 w 1144216"/>
                <a:gd name="connsiteY853" fmla="*/ 265907 h 451373"/>
                <a:gd name="connsiteX854" fmla="*/ 792858 w 1144216"/>
                <a:gd name="connsiteY854" fmla="*/ 265392 h 451373"/>
                <a:gd name="connsiteX855" fmla="*/ 796559 w 1144216"/>
                <a:gd name="connsiteY855" fmla="*/ 262748 h 451373"/>
                <a:gd name="connsiteX856" fmla="*/ 798330 w 1144216"/>
                <a:gd name="connsiteY856" fmla="*/ 262074 h 451373"/>
                <a:gd name="connsiteX857" fmla="*/ 800207 w 1144216"/>
                <a:gd name="connsiteY857" fmla="*/ 261678 h 451373"/>
                <a:gd name="connsiteX858" fmla="*/ 800762 w 1144216"/>
                <a:gd name="connsiteY858" fmla="*/ 257105 h 451373"/>
                <a:gd name="connsiteX859" fmla="*/ 800432 w 1144216"/>
                <a:gd name="connsiteY859" fmla="*/ 254844 h 451373"/>
                <a:gd name="connsiteX860" fmla="*/ 798898 w 1144216"/>
                <a:gd name="connsiteY860" fmla="*/ 253338 h 451373"/>
                <a:gd name="connsiteX861" fmla="*/ 819888 w 1144216"/>
                <a:gd name="connsiteY861" fmla="*/ 241997 h 451373"/>
                <a:gd name="connsiteX862" fmla="*/ 818632 w 1144216"/>
                <a:gd name="connsiteY862" fmla="*/ 242447 h 451373"/>
                <a:gd name="connsiteX863" fmla="*/ 815989 w 1144216"/>
                <a:gd name="connsiteY863" fmla="*/ 243914 h 451373"/>
                <a:gd name="connsiteX864" fmla="*/ 816358 w 1144216"/>
                <a:gd name="connsiteY864" fmla="*/ 244244 h 451373"/>
                <a:gd name="connsiteX865" fmla="*/ 818553 w 1144216"/>
                <a:gd name="connsiteY865" fmla="*/ 244350 h 451373"/>
                <a:gd name="connsiteX866" fmla="*/ 819888 w 1144216"/>
                <a:gd name="connsiteY866" fmla="*/ 241997 h 451373"/>
                <a:gd name="connsiteX867" fmla="*/ 889133 w 1144216"/>
                <a:gd name="connsiteY867" fmla="*/ 268022 h 451373"/>
                <a:gd name="connsiteX868" fmla="*/ 890852 w 1144216"/>
                <a:gd name="connsiteY868" fmla="*/ 259907 h 451373"/>
                <a:gd name="connsiteX869" fmla="*/ 890535 w 1144216"/>
                <a:gd name="connsiteY869" fmla="*/ 258863 h 451373"/>
                <a:gd name="connsiteX870" fmla="*/ 888870 w 1144216"/>
                <a:gd name="connsiteY870" fmla="*/ 255624 h 451373"/>
                <a:gd name="connsiteX871" fmla="*/ 887495 w 1144216"/>
                <a:gd name="connsiteY871" fmla="*/ 255413 h 451373"/>
                <a:gd name="connsiteX872" fmla="*/ 886345 w 1144216"/>
                <a:gd name="connsiteY872" fmla="*/ 254858 h 451373"/>
                <a:gd name="connsiteX873" fmla="*/ 885697 w 1144216"/>
                <a:gd name="connsiteY873" fmla="*/ 252611 h 451373"/>
                <a:gd name="connsiteX874" fmla="*/ 885393 w 1144216"/>
                <a:gd name="connsiteY874" fmla="*/ 250245 h 451373"/>
                <a:gd name="connsiteX875" fmla="*/ 884111 w 1144216"/>
                <a:gd name="connsiteY875" fmla="*/ 247496 h 451373"/>
                <a:gd name="connsiteX876" fmla="*/ 879498 w 1144216"/>
                <a:gd name="connsiteY876" fmla="*/ 243504 h 451373"/>
                <a:gd name="connsiteX877" fmla="*/ 877621 w 1144216"/>
                <a:gd name="connsiteY877" fmla="*/ 243200 h 451373"/>
                <a:gd name="connsiteX878" fmla="*/ 872612 w 1144216"/>
                <a:gd name="connsiteY878" fmla="*/ 243610 h 451373"/>
                <a:gd name="connsiteX879" fmla="*/ 869664 w 1144216"/>
                <a:gd name="connsiteY879" fmla="*/ 243147 h 451373"/>
                <a:gd name="connsiteX880" fmla="*/ 864047 w 1144216"/>
                <a:gd name="connsiteY880" fmla="*/ 240015 h 451373"/>
                <a:gd name="connsiteX881" fmla="*/ 860254 w 1144216"/>
                <a:gd name="connsiteY881" fmla="*/ 238323 h 451373"/>
                <a:gd name="connsiteX882" fmla="*/ 858839 w 1144216"/>
                <a:gd name="connsiteY882" fmla="*/ 237873 h 451373"/>
                <a:gd name="connsiteX883" fmla="*/ 857372 w 1144216"/>
                <a:gd name="connsiteY883" fmla="*/ 237741 h 451373"/>
                <a:gd name="connsiteX884" fmla="*/ 855945 w 1144216"/>
                <a:gd name="connsiteY884" fmla="*/ 237887 h 451373"/>
                <a:gd name="connsiteX885" fmla="*/ 854517 w 1144216"/>
                <a:gd name="connsiteY885" fmla="*/ 238733 h 451373"/>
                <a:gd name="connsiteX886" fmla="*/ 852165 w 1144216"/>
                <a:gd name="connsiteY886" fmla="*/ 240675 h 451373"/>
                <a:gd name="connsiteX887" fmla="*/ 849495 w 1144216"/>
                <a:gd name="connsiteY887" fmla="*/ 241931 h 451373"/>
                <a:gd name="connsiteX888" fmla="*/ 848041 w 1144216"/>
                <a:gd name="connsiteY888" fmla="*/ 242037 h 451373"/>
                <a:gd name="connsiteX889" fmla="*/ 847037 w 1144216"/>
                <a:gd name="connsiteY889" fmla="*/ 240847 h 451373"/>
                <a:gd name="connsiteX890" fmla="*/ 846680 w 1144216"/>
                <a:gd name="connsiteY890" fmla="*/ 239248 h 451373"/>
                <a:gd name="connsiteX891" fmla="*/ 845028 w 1144216"/>
                <a:gd name="connsiteY891" fmla="*/ 238970 h 451373"/>
                <a:gd name="connsiteX892" fmla="*/ 843005 w 1144216"/>
                <a:gd name="connsiteY892" fmla="*/ 239565 h 451373"/>
                <a:gd name="connsiteX893" fmla="*/ 840005 w 1144216"/>
                <a:gd name="connsiteY893" fmla="*/ 239764 h 451373"/>
                <a:gd name="connsiteX894" fmla="*/ 834519 w 1144216"/>
                <a:gd name="connsiteY894" fmla="*/ 239354 h 451373"/>
                <a:gd name="connsiteX895" fmla="*/ 825228 w 1144216"/>
                <a:gd name="connsiteY895" fmla="*/ 240028 h 451373"/>
                <a:gd name="connsiteX896" fmla="*/ 823034 w 1144216"/>
                <a:gd name="connsiteY896" fmla="*/ 241971 h 451373"/>
                <a:gd name="connsiteX897" fmla="*/ 816861 w 1144216"/>
                <a:gd name="connsiteY897" fmla="*/ 250086 h 451373"/>
                <a:gd name="connsiteX898" fmla="*/ 817271 w 1144216"/>
                <a:gd name="connsiteY898" fmla="*/ 251791 h 451373"/>
                <a:gd name="connsiteX899" fmla="*/ 817971 w 1144216"/>
                <a:gd name="connsiteY899" fmla="*/ 253457 h 451373"/>
                <a:gd name="connsiteX900" fmla="*/ 817905 w 1144216"/>
                <a:gd name="connsiteY900" fmla="*/ 255029 h 451373"/>
                <a:gd name="connsiteX901" fmla="*/ 817165 w 1144216"/>
                <a:gd name="connsiteY901" fmla="*/ 257832 h 451373"/>
                <a:gd name="connsiteX902" fmla="*/ 817601 w 1144216"/>
                <a:gd name="connsiteY902" fmla="*/ 258109 h 451373"/>
                <a:gd name="connsiteX903" fmla="*/ 818910 w 1144216"/>
                <a:gd name="connsiteY903" fmla="*/ 256364 h 451373"/>
                <a:gd name="connsiteX904" fmla="*/ 820522 w 1144216"/>
                <a:gd name="connsiteY904" fmla="*/ 253430 h 451373"/>
                <a:gd name="connsiteX905" fmla="*/ 820906 w 1144216"/>
                <a:gd name="connsiteY905" fmla="*/ 252386 h 451373"/>
                <a:gd name="connsiteX906" fmla="*/ 821276 w 1144216"/>
                <a:gd name="connsiteY906" fmla="*/ 250562 h 451373"/>
                <a:gd name="connsiteX907" fmla="*/ 821989 w 1144216"/>
                <a:gd name="connsiteY907" fmla="*/ 249029 h 451373"/>
                <a:gd name="connsiteX908" fmla="*/ 823258 w 1144216"/>
                <a:gd name="connsiteY908" fmla="*/ 248275 h 451373"/>
                <a:gd name="connsiteX909" fmla="*/ 824461 w 1144216"/>
                <a:gd name="connsiteY909" fmla="*/ 248685 h 451373"/>
                <a:gd name="connsiteX910" fmla="*/ 825730 w 1144216"/>
                <a:gd name="connsiteY910" fmla="*/ 249557 h 451373"/>
                <a:gd name="connsiteX911" fmla="*/ 826867 w 1144216"/>
                <a:gd name="connsiteY911" fmla="*/ 250628 h 451373"/>
                <a:gd name="connsiteX912" fmla="*/ 830144 w 1144216"/>
                <a:gd name="connsiteY912" fmla="*/ 255585 h 451373"/>
                <a:gd name="connsiteX913" fmla="*/ 831281 w 1144216"/>
                <a:gd name="connsiteY913" fmla="*/ 256259 h 451373"/>
                <a:gd name="connsiteX914" fmla="*/ 832537 w 1144216"/>
                <a:gd name="connsiteY914" fmla="*/ 256523 h 451373"/>
                <a:gd name="connsiteX915" fmla="*/ 835603 w 1144216"/>
                <a:gd name="connsiteY915" fmla="*/ 256074 h 451373"/>
                <a:gd name="connsiteX916" fmla="*/ 836594 w 1144216"/>
                <a:gd name="connsiteY916" fmla="*/ 255029 h 451373"/>
                <a:gd name="connsiteX917" fmla="*/ 838550 w 1144216"/>
                <a:gd name="connsiteY917" fmla="*/ 252320 h 451373"/>
                <a:gd name="connsiteX918" fmla="*/ 839846 w 1144216"/>
                <a:gd name="connsiteY918" fmla="*/ 251342 h 451373"/>
                <a:gd name="connsiteX919" fmla="*/ 841393 w 1144216"/>
                <a:gd name="connsiteY919" fmla="*/ 250470 h 451373"/>
                <a:gd name="connsiteX920" fmla="*/ 842966 w 1144216"/>
                <a:gd name="connsiteY920" fmla="*/ 250311 h 451373"/>
                <a:gd name="connsiteX921" fmla="*/ 843758 w 1144216"/>
                <a:gd name="connsiteY921" fmla="*/ 250641 h 451373"/>
                <a:gd name="connsiteX922" fmla="*/ 843877 w 1144216"/>
                <a:gd name="connsiteY922" fmla="*/ 251500 h 451373"/>
                <a:gd name="connsiteX923" fmla="*/ 843547 w 1144216"/>
                <a:gd name="connsiteY923" fmla="*/ 252426 h 451373"/>
                <a:gd name="connsiteX924" fmla="*/ 843904 w 1144216"/>
                <a:gd name="connsiteY924" fmla="*/ 253047 h 451373"/>
                <a:gd name="connsiteX925" fmla="*/ 847380 w 1144216"/>
                <a:gd name="connsiteY925" fmla="*/ 253695 h 451373"/>
                <a:gd name="connsiteX926" fmla="*/ 849944 w 1144216"/>
                <a:gd name="connsiteY926" fmla="*/ 254924 h 451373"/>
                <a:gd name="connsiteX927" fmla="*/ 852932 w 1144216"/>
                <a:gd name="connsiteY927" fmla="*/ 255373 h 451373"/>
                <a:gd name="connsiteX928" fmla="*/ 856249 w 1144216"/>
                <a:gd name="connsiteY928" fmla="*/ 256629 h 451373"/>
                <a:gd name="connsiteX929" fmla="*/ 857623 w 1144216"/>
                <a:gd name="connsiteY929" fmla="*/ 256074 h 451373"/>
                <a:gd name="connsiteX930" fmla="*/ 857676 w 1144216"/>
                <a:gd name="connsiteY930" fmla="*/ 254078 h 451373"/>
                <a:gd name="connsiteX931" fmla="*/ 857505 w 1144216"/>
                <a:gd name="connsiteY931" fmla="*/ 253100 h 451373"/>
                <a:gd name="connsiteX932" fmla="*/ 858350 w 1144216"/>
                <a:gd name="connsiteY932" fmla="*/ 252822 h 451373"/>
                <a:gd name="connsiteX933" fmla="*/ 860386 w 1144216"/>
                <a:gd name="connsiteY933" fmla="*/ 252783 h 451373"/>
                <a:gd name="connsiteX934" fmla="*/ 865805 w 1144216"/>
                <a:gd name="connsiteY934" fmla="*/ 253060 h 451373"/>
                <a:gd name="connsiteX935" fmla="*/ 868448 w 1144216"/>
                <a:gd name="connsiteY935" fmla="*/ 254884 h 451373"/>
                <a:gd name="connsiteX936" fmla="*/ 869096 w 1144216"/>
                <a:gd name="connsiteY936" fmla="*/ 256219 h 451373"/>
                <a:gd name="connsiteX937" fmla="*/ 870008 w 1144216"/>
                <a:gd name="connsiteY937" fmla="*/ 257237 h 451373"/>
                <a:gd name="connsiteX938" fmla="*/ 876128 w 1144216"/>
                <a:gd name="connsiteY938" fmla="*/ 260198 h 451373"/>
                <a:gd name="connsiteX939" fmla="*/ 878401 w 1144216"/>
                <a:gd name="connsiteY939" fmla="*/ 261493 h 451373"/>
                <a:gd name="connsiteX940" fmla="*/ 883675 w 1144216"/>
                <a:gd name="connsiteY940" fmla="*/ 264982 h 451373"/>
                <a:gd name="connsiteX941" fmla="*/ 889133 w 1144216"/>
                <a:gd name="connsiteY941" fmla="*/ 268022 h 451373"/>
                <a:gd name="connsiteX942" fmla="*/ 310833 w 1144216"/>
                <a:gd name="connsiteY942" fmla="*/ 242116 h 451373"/>
                <a:gd name="connsiteX943" fmla="*/ 310992 w 1144216"/>
                <a:gd name="connsiteY943" fmla="*/ 243134 h 451373"/>
                <a:gd name="connsiteX944" fmla="*/ 311005 w 1144216"/>
                <a:gd name="connsiteY944" fmla="*/ 245447 h 451373"/>
                <a:gd name="connsiteX945" fmla="*/ 311996 w 1144216"/>
                <a:gd name="connsiteY945" fmla="*/ 247324 h 451373"/>
                <a:gd name="connsiteX946" fmla="*/ 311362 w 1144216"/>
                <a:gd name="connsiteY946" fmla="*/ 249716 h 451373"/>
                <a:gd name="connsiteX947" fmla="*/ 312485 w 1144216"/>
                <a:gd name="connsiteY947" fmla="*/ 249610 h 451373"/>
                <a:gd name="connsiteX948" fmla="*/ 316569 w 1144216"/>
                <a:gd name="connsiteY948" fmla="*/ 248342 h 451373"/>
                <a:gd name="connsiteX949" fmla="*/ 316993 w 1144216"/>
                <a:gd name="connsiteY949" fmla="*/ 246531 h 451373"/>
                <a:gd name="connsiteX950" fmla="*/ 317534 w 1144216"/>
                <a:gd name="connsiteY950" fmla="*/ 246240 h 451373"/>
                <a:gd name="connsiteX951" fmla="*/ 319570 w 1144216"/>
                <a:gd name="connsiteY951" fmla="*/ 247456 h 451373"/>
                <a:gd name="connsiteX952" fmla="*/ 320191 w 1144216"/>
                <a:gd name="connsiteY952" fmla="*/ 248513 h 451373"/>
                <a:gd name="connsiteX953" fmla="*/ 320389 w 1144216"/>
                <a:gd name="connsiteY953" fmla="*/ 250073 h 451373"/>
                <a:gd name="connsiteX954" fmla="*/ 322332 w 1144216"/>
                <a:gd name="connsiteY954" fmla="*/ 250218 h 451373"/>
                <a:gd name="connsiteX955" fmla="*/ 323072 w 1144216"/>
                <a:gd name="connsiteY955" fmla="*/ 249320 h 451373"/>
                <a:gd name="connsiteX956" fmla="*/ 325201 w 1144216"/>
                <a:gd name="connsiteY956" fmla="*/ 247853 h 451373"/>
                <a:gd name="connsiteX957" fmla="*/ 325848 w 1144216"/>
                <a:gd name="connsiteY957" fmla="*/ 246729 h 451373"/>
                <a:gd name="connsiteX958" fmla="*/ 326324 w 1144216"/>
                <a:gd name="connsiteY958" fmla="*/ 243755 h 451373"/>
                <a:gd name="connsiteX959" fmla="*/ 328544 w 1144216"/>
                <a:gd name="connsiteY959" fmla="*/ 239023 h 451373"/>
                <a:gd name="connsiteX960" fmla="*/ 326760 w 1144216"/>
                <a:gd name="connsiteY960" fmla="*/ 235270 h 451373"/>
                <a:gd name="connsiteX961" fmla="*/ 323323 w 1144216"/>
                <a:gd name="connsiteY961" fmla="*/ 232441 h 451373"/>
                <a:gd name="connsiteX962" fmla="*/ 318367 w 1144216"/>
                <a:gd name="connsiteY962" fmla="*/ 231384 h 451373"/>
                <a:gd name="connsiteX963" fmla="*/ 317468 w 1144216"/>
                <a:gd name="connsiteY963" fmla="*/ 230551 h 451373"/>
                <a:gd name="connsiteX964" fmla="*/ 313159 w 1144216"/>
                <a:gd name="connsiteY964" fmla="*/ 231569 h 451373"/>
                <a:gd name="connsiteX965" fmla="*/ 312419 w 1144216"/>
                <a:gd name="connsiteY965" fmla="*/ 236234 h 451373"/>
                <a:gd name="connsiteX966" fmla="*/ 311282 w 1144216"/>
                <a:gd name="connsiteY966" fmla="*/ 238164 h 451373"/>
                <a:gd name="connsiteX967" fmla="*/ 311402 w 1144216"/>
                <a:gd name="connsiteY967" fmla="*/ 239948 h 451373"/>
                <a:gd name="connsiteX968" fmla="*/ 310318 w 1144216"/>
                <a:gd name="connsiteY968" fmla="*/ 241561 h 451373"/>
                <a:gd name="connsiteX969" fmla="*/ 310833 w 1144216"/>
                <a:gd name="connsiteY969" fmla="*/ 242116 h 451373"/>
                <a:gd name="connsiteX970" fmla="*/ 979977 w 1144216"/>
                <a:gd name="connsiteY970" fmla="*/ 219025 h 451373"/>
                <a:gd name="connsiteX971" fmla="*/ 981153 w 1144216"/>
                <a:gd name="connsiteY971" fmla="*/ 217003 h 451373"/>
                <a:gd name="connsiteX972" fmla="*/ 980466 w 1144216"/>
                <a:gd name="connsiteY972" fmla="*/ 216408 h 451373"/>
                <a:gd name="connsiteX973" fmla="*/ 979937 w 1144216"/>
                <a:gd name="connsiteY973" fmla="*/ 216316 h 451373"/>
                <a:gd name="connsiteX974" fmla="*/ 979462 w 1144216"/>
                <a:gd name="connsiteY974" fmla="*/ 216580 h 451373"/>
                <a:gd name="connsiteX975" fmla="*/ 979025 w 1144216"/>
                <a:gd name="connsiteY975" fmla="*/ 218232 h 451373"/>
                <a:gd name="connsiteX976" fmla="*/ 979250 w 1144216"/>
                <a:gd name="connsiteY976" fmla="*/ 219461 h 451373"/>
                <a:gd name="connsiteX977" fmla="*/ 979977 w 1144216"/>
                <a:gd name="connsiteY977" fmla="*/ 219025 h 451373"/>
                <a:gd name="connsiteX978" fmla="*/ 770177 w 1144216"/>
                <a:gd name="connsiteY978" fmla="*/ 214849 h 451373"/>
                <a:gd name="connsiteX979" fmla="*/ 769186 w 1144216"/>
                <a:gd name="connsiteY979" fmla="*/ 214822 h 451373"/>
                <a:gd name="connsiteX980" fmla="*/ 767904 w 1144216"/>
                <a:gd name="connsiteY980" fmla="*/ 216554 h 451373"/>
                <a:gd name="connsiteX981" fmla="*/ 767613 w 1144216"/>
                <a:gd name="connsiteY981" fmla="*/ 217717 h 451373"/>
                <a:gd name="connsiteX982" fmla="*/ 768512 w 1144216"/>
                <a:gd name="connsiteY982" fmla="*/ 221814 h 451373"/>
                <a:gd name="connsiteX983" fmla="*/ 769332 w 1144216"/>
                <a:gd name="connsiteY983" fmla="*/ 222964 h 451373"/>
                <a:gd name="connsiteX984" fmla="*/ 770217 w 1144216"/>
                <a:gd name="connsiteY984" fmla="*/ 227273 h 451373"/>
                <a:gd name="connsiteX985" fmla="*/ 771671 w 1144216"/>
                <a:gd name="connsiteY985" fmla="*/ 228793 h 451373"/>
                <a:gd name="connsiteX986" fmla="*/ 772120 w 1144216"/>
                <a:gd name="connsiteY986" fmla="*/ 228278 h 451373"/>
                <a:gd name="connsiteX987" fmla="*/ 772451 w 1144216"/>
                <a:gd name="connsiteY987" fmla="*/ 225859 h 451373"/>
                <a:gd name="connsiteX988" fmla="*/ 770362 w 1144216"/>
                <a:gd name="connsiteY988" fmla="*/ 220268 h 451373"/>
                <a:gd name="connsiteX989" fmla="*/ 770891 w 1144216"/>
                <a:gd name="connsiteY989" fmla="*/ 215853 h 451373"/>
                <a:gd name="connsiteX990" fmla="*/ 770177 w 1144216"/>
                <a:gd name="connsiteY990" fmla="*/ 214849 h 451373"/>
                <a:gd name="connsiteX991" fmla="*/ 767137 w 1144216"/>
                <a:gd name="connsiteY991" fmla="*/ 212892 h 451373"/>
                <a:gd name="connsiteX992" fmla="*/ 770058 w 1144216"/>
                <a:gd name="connsiteY992" fmla="*/ 213183 h 451373"/>
                <a:gd name="connsiteX993" fmla="*/ 778372 w 1144216"/>
                <a:gd name="connsiteY993" fmla="*/ 211557 h 451373"/>
                <a:gd name="connsiteX994" fmla="*/ 779482 w 1144216"/>
                <a:gd name="connsiteY994" fmla="*/ 210540 h 451373"/>
                <a:gd name="connsiteX995" fmla="*/ 771829 w 1144216"/>
                <a:gd name="connsiteY995" fmla="*/ 209601 h 451373"/>
                <a:gd name="connsiteX996" fmla="*/ 764229 w 1144216"/>
                <a:gd name="connsiteY996" fmla="*/ 210275 h 451373"/>
                <a:gd name="connsiteX997" fmla="*/ 759260 w 1144216"/>
                <a:gd name="connsiteY997" fmla="*/ 209919 h 451373"/>
                <a:gd name="connsiteX998" fmla="*/ 757356 w 1144216"/>
                <a:gd name="connsiteY998" fmla="*/ 210143 h 451373"/>
                <a:gd name="connsiteX999" fmla="*/ 755902 w 1144216"/>
                <a:gd name="connsiteY999" fmla="*/ 211108 h 451373"/>
                <a:gd name="connsiteX1000" fmla="*/ 756841 w 1144216"/>
                <a:gd name="connsiteY1000" fmla="*/ 212218 h 451373"/>
                <a:gd name="connsiteX1001" fmla="*/ 756973 w 1144216"/>
                <a:gd name="connsiteY1001" fmla="*/ 213791 h 451373"/>
                <a:gd name="connsiteX1002" fmla="*/ 758136 w 1144216"/>
                <a:gd name="connsiteY1002" fmla="*/ 213844 h 451373"/>
                <a:gd name="connsiteX1003" fmla="*/ 767137 w 1144216"/>
                <a:gd name="connsiteY1003" fmla="*/ 212892 h 451373"/>
                <a:gd name="connsiteX1004" fmla="*/ 868091 w 1144216"/>
                <a:gd name="connsiteY1004" fmla="*/ 215153 h 451373"/>
                <a:gd name="connsiteX1005" fmla="*/ 873220 w 1144216"/>
                <a:gd name="connsiteY1005" fmla="*/ 216342 h 451373"/>
                <a:gd name="connsiteX1006" fmla="*/ 874198 w 1144216"/>
                <a:gd name="connsiteY1006" fmla="*/ 217347 h 451373"/>
                <a:gd name="connsiteX1007" fmla="*/ 877066 w 1144216"/>
                <a:gd name="connsiteY1007" fmla="*/ 216897 h 451373"/>
                <a:gd name="connsiteX1008" fmla="*/ 877992 w 1144216"/>
                <a:gd name="connsiteY1008" fmla="*/ 215813 h 451373"/>
                <a:gd name="connsiteX1009" fmla="*/ 879379 w 1144216"/>
                <a:gd name="connsiteY1009" fmla="*/ 215034 h 451373"/>
                <a:gd name="connsiteX1010" fmla="*/ 880212 w 1144216"/>
                <a:gd name="connsiteY1010" fmla="*/ 215324 h 451373"/>
                <a:gd name="connsiteX1011" fmla="*/ 881375 w 1144216"/>
                <a:gd name="connsiteY1011" fmla="*/ 214743 h 451373"/>
                <a:gd name="connsiteX1012" fmla="*/ 880767 w 1144216"/>
                <a:gd name="connsiteY1012" fmla="*/ 213910 h 451373"/>
                <a:gd name="connsiteX1013" fmla="*/ 880476 w 1144216"/>
                <a:gd name="connsiteY1013" fmla="*/ 212813 h 451373"/>
                <a:gd name="connsiteX1014" fmla="*/ 881084 w 1144216"/>
                <a:gd name="connsiteY1014" fmla="*/ 212456 h 451373"/>
                <a:gd name="connsiteX1015" fmla="*/ 881666 w 1144216"/>
                <a:gd name="connsiteY1015" fmla="*/ 210051 h 451373"/>
                <a:gd name="connsiteX1016" fmla="*/ 880212 w 1144216"/>
                <a:gd name="connsiteY1016" fmla="*/ 208504 h 451373"/>
                <a:gd name="connsiteX1017" fmla="*/ 879948 w 1144216"/>
                <a:gd name="connsiteY1017" fmla="*/ 206826 h 451373"/>
                <a:gd name="connsiteX1018" fmla="*/ 879062 w 1144216"/>
                <a:gd name="connsiteY1018" fmla="*/ 206865 h 451373"/>
                <a:gd name="connsiteX1019" fmla="*/ 876088 w 1144216"/>
                <a:gd name="connsiteY1019" fmla="*/ 208002 h 451373"/>
                <a:gd name="connsiteX1020" fmla="*/ 873749 w 1144216"/>
                <a:gd name="connsiteY1020" fmla="*/ 207949 h 451373"/>
                <a:gd name="connsiteX1021" fmla="*/ 870933 w 1144216"/>
                <a:gd name="connsiteY1021" fmla="*/ 208755 h 451373"/>
                <a:gd name="connsiteX1022" fmla="*/ 864470 w 1144216"/>
                <a:gd name="connsiteY1022" fmla="*/ 211809 h 451373"/>
                <a:gd name="connsiteX1023" fmla="*/ 864867 w 1144216"/>
                <a:gd name="connsiteY1023" fmla="*/ 212588 h 451373"/>
                <a:gd name="connsiteX1024" fmla="*/ 868091 w 1144216"/>
                <a:gd name="connsiteY1024" fmla="*/ 215153 h 451373"/>
                <a:gd name="connsiteX1025" fmla="*/ 752730 w 1144216"/>
                <a:gd name="connsiteY1025" fmla="*/ 209073 h 451373"/>
                <a:gd name="connsiteX1026" fmla="*/ 751211 w 1144216"/>
                <a:gd name="connsiteY1026" fmla="*/ 209337 h 451373"/>
                <a:gd name="connsiteX1027" fmla="*/ 751012 w 1144216"/>
                <a:gd name="connsiteY1027" fmla="*/ 207434 h 451373"/>
                <a:gd name="connsiteX1028" fmla="*/ 749968 w 1144216"/>
                <a:gd name="connsiteY1028" fmla="*/ 206865 h 451373"/>
                <a:gd name="connsiteX1029" fmla="*/ 749492 w 1144216"/>
                <a:gd name="connsiteY1029" fmla="*/ 207050 h 451373"/>
                <a:gd name="connsiteX1030" fmla="*/ 748699 w 1144216"/>
                <a:gd name="connsiteY1030" fmla="*/ 208227 h 451373"/>
                <a:gd name="connsiteX1031" fmla="*/ 747880 w 1144216"/>
                <a:gd name="connsiteY1031" fmla="*/ 208227 h 451373"/>
                <a:gd name="connsiteX1032" fmla="*/ 745567 w 1144216"/>
                <a:gd name="connsiteY1032" fmla="*/ 207222 h 451373"/>
                <a:gd name="connsiteX1033" fmla="*/ 737980 w 1144216"/>
                <a:gd name="connsiteY1033" fmla="*/ 205253 h 451373"/>
                <a:gd name="connsiteX1034" fmla="*/ 733459 w 1144216"/>
                <a:gd name="connsiteY1034" fmla="*/ 205491 h 451373"/>
                <a:gd name="connsiteX1035" fmla="*/ 731820 w 1144216"/>
                <a:gd name="connsiteY1035" fmla="*/ 205914 h 451373"/>
                <a:gd name="connsiteX1036" fmla="*/ 730882 w 1144216"/>
                <a:gd name="connsiteY1036" fmla="*/ 206707 h 451373"/>
                <a:gd name="connsiteX1037" fmla="*/ 729494 w 1144216"/>
                <a:gd name="connsiteY1037" fmla="*/ 211544 h 451373"/>
                <a:gd name="connsiteX1038" fmla="*/ 731595 w 1144216"/>
                <a:gd name="connsiteY1038" fmla="*/ 215681 h 451373"/>
                <a:gd name="connsiteX1039" fmla="*/ 734160 w 1144216"/>
                <a:gd name="connsiteY1039" fmla="*/ 215734 h 451373"/>
                <a:gd name="connsiteX1040" fmla="*/ 737133 w 1144216"/>
                <a:gd name="connsiteY1040" fmla="*/ 214928 h 451373"/>
                <a:gd name="connsiteX1041" fmla="*/ 742064 w 1144216"/>
                <a:gd name="connsiteY1041" fmla="*/ 212562 h 451373"/>
                <a:gd name="connsiteX1042" fmla="*/ 746333 w 1144216"/>
                <a:gd name="connsiteY1042" fmla="*/ 213937 h 451373"/>
                <a:gd name="connsiteX1043" fmla="*/ 749558 w 1144216"/>
                <a:gd name="connsiteY1043" fmla="*/ 212403 h 451373"/>
                <a:gd name="connsiteX1044" fmla="*/ 754039 w 1144216"/>
                <a:gd name="connsiteY1044" fmla="*/ 212073 h 451373"/>
                <a:gd name="connsiteX1045" fmla="*/ 754237 w 1144216"/>
                <a:gd name="connsiteY1045" fmla="*/ 210183 h 451373"/>
                <a:gd name="connsiteX1046" fmla="*/ 753880 w 1144216"/>
                <a:gd name="connsiteY1046" fmla="*/ 209733 h 451373"/>
                <a:gd name="connsiteX1047" fmla="*/ 752730 w 1144216"/>
                <a:gd name="connsiteY1047" fmla="*/ 209073 h 451373"/>
                <a:gd name="connsiteX1048" fmla="*/ 1025921 w 1144216"/>
                <a:gd name="connsiteY1048" fmla="*/ 205795 h 451373"/>
                <a:gd name="connsiteX1049" fmla="*/ 1020303 w 1144216"/>
                <a:gd name="connsiteY1049" fmla="*/ 205240 h 451373"/>
                <a:gd name="connsiteX1050" fmla="*/ 1017633 w 1144216"/>
                <a:gd name="connsiteY1050" fmla="*/ 205425 h 451373"/>
                <a:gd name="connsiteX1051" fmla="*/ 1007812 w 1144216"/>
                <a:gd name="connsiteY1051" fmla="*/ 204010 h 451373"/>
                <a:gd name="connsiteX1052" fmla="*/ 1007680 w 1144216"/>
                <a:gd name="connsiteY1052" fmla="*/ 204698 h 451373"/>
                <a:gd name="connsiteX1053" fmla="*/ 1008090 w 1144216"/>
                <a:gd name="connsiteY1053" fmla="*/ 206178 h 451373"/>
                <a:gd name="connsiteX1054" fmla="*/ 1017474 w 1144216"/>
                <a:gd name="connsiteY1054" fmla="*/ 208544 h 451373"/>
                <a:gd name="connsiteX1055" fmla="*/ 1022008 w 1144216"/>
                <a:gd name="connsiteY1055" fmla="*/ 210579 h 451373"/>
                <a:gd name="connsiteX1056" fmla="*/ 1025564 w 1144216"/>
                <a:gd name="connsiteY1056" fmla="*/ 211571 h 451373"/>
                <a:gd name="connsiteX1057" fmla="*/ 1026423 w 1144216"/>
                <a:gd name="connsiteY1057" fmla="*/ 212549 h 451373"/>
                <a:gd name="connsiteX1058" fmla="*/ 1028881 w 1144216"/>
                <a:gd name="connsiteY1058" fmla="*/ 211954 h 451373"/>
                <a:gd name="connsiteX1059" fmla="*/ 1032225 w 1144216"/>
                <a:gd name="connsiteY1059" fmla="*/ 212456 h 451373"/>
                <a:gd name="connsiteX1060" fmla="*/ 1036256 w 1144216"/>
                <a:gd name="connsiteY1060" fmla="*/ 211967 h 451373"/>
                <a:gd name="connsiteX1061" fmla="*/ 1038451 w 1144216"/>
                <a:gd name="connsiteY1061" fmla="*/ 210963 h 451373"/>
                <a:gd name="connsiteX1062" fmla="*/ 1043063 w 1144216"/>
                <a:gd name="connsiteY1062" fmla="*/ 209892 h 451373"/>
                <a:gd name="connsiteX1063" fmla="*/ 1041200 w 1144216"/>
                <a:gd name="connsiteY1063" fmla="*/ 208597 h 451373"/>
                <a:gd name="connsiteX1064" fmla="*/ 1038767 w 1144216"/>
                <a:gd name="connsiteY1064" fmla="*/ 208042 h 451373"/>
                <a:gd name="connsiteX1065" fmla="*/ 1030560 w 1144216"/>
                <a:gd name="connsiteY1065" fmla="*/ 207698 h 451373"/>
                <a:gd name="connsiteX1066" fmla="*/ 1025921 w 1144216"/>
                <a:gd name="connsiteY1066" fmla="*/ 205795 h 451373"/>
                <a:gd name="connsiteX1067" fmla="*/ 254262 w 1144216"/>
                <a:gd name="connsiteY1067" fmla="*/ 218761 h 451373"/>
                <a:gd name="connsiteX1068" fmla="*/ 255505 w 1144216"/>
                <a:gd name="connsiteY1068" fmla="*/ 219065 h 451373"/>
                <a:gd name="connsiteX1069" fmla="*/ 260766 w 1144216"/>
                <a:gd name="connsiteY1069" fmla="*/ 217757 h 451373"/>
                <a:gd name="connsiteX1070" fmla="*/ 261902 w 1144216"/>
                <a:gd name="connsiteY1070" fmla="*/ 218444 h 451373"/>
                <a:gd name="connsiteX1071" fmla="*/ 264532 w 1144216"/>
                <a:gd name="connsiteY1071" fmla="*/ 219277 h 451373"/>
                <a:gd name="connsiteX1072" fmla="*/ 266515 w 1144216"/>
                <a:gd name="connsiteY1072" fmla="*/ 220651 h 451373"/>
                <a:gd name="connsiteX1073" fmla="*/ 266951 w 1144216"/>
                <a:gd name="connsiteY1073" fmla="*/ 224207 h 451373"/>
                <a:gd name="connsiteX1074" fmla="*/ 268273 w 1144216"/>
                <a:gd name="connsiteY1074" fmla="*/ 227260 h 451373"/>
                <a:gd name="connsiteX1075" fmla="*/ 269370 w 1144216"/>
                <a:gd name="connsiteY1075" fmla="*/ 228291 h 451373"/>
                <a:gd name="connsiteX1076" fmla="*/ 270123 w 1144216"/>
                <a:gd name="connsiteY1076" fmla="*/ 229467 h 451373"/>
                <a:gd name="connsiteX1077" fmla="*/ 269238 w 1144216"/>
                <a:gd name="connsiteY1077" fmla="*/ 233697 h 451373"/>
                <a:gd name="connsiteX1078" fmla="*/ 269886 w 1144216"/>
                <a:gd name="connsiteY1078" fmla="*/ 236525 h 451373"/>
                <a:gd name="connsiteX1079" fmla="*/ 271353 w 1144216"/>
                <a:gd name="connsiteY1079" fmla="*/ 238825 h 451373"/>
                <a:gd name="connsiteX1080" fmla="*/ 274498 w 1144216"/>
                <a:gd name="connsiteY1080" fmla="*/ 239684 h 451373"/>
                <a:gd name="connsiteX1081" fmla="*/ 277565 w 1144216"/>
                <a:gd name="connsiteY1081" fmla="*/ 240781 h 451373"/>
                <a:gd name="connsiteX1082" fmla="*/ 279799 w 1144216"/>
                <a:gd name="connsiteY1082" fmla="*/ 242328 h 451373"/>
                <a:gd name="connsiteX1083" fmla="*/ 281174 w 1144216"/>
                <a:gd name="connsiteY1083" fmla="*/ 242830 h 451373"/>
                <a:gd name="connsiteX1084" fmla="*/ 282429 w 1144216"/>
                <a:gd name="connsiteY1084" fmla="*/ 243610 h 451373"/>
                <a:gd name="connsiteX1085" fmla="*/ 283579 w 1144216"/>
                <a:gd name="connsiteY1085" fmla="*/ 244588 h 451373"/>
                <a:gd name="connsiteX1086" fmla="*/ 284821 w 1144216"/>
                <a:gd name="connsiteY1086" fmla="*/ 245341 h 451373"/>
                <a:gd name="connsiteX1087" fmla="*/ 286394 w 1144216"/>
                <a:gd name="connsiteY1087" fmla="*/ 245791 h 451373"/>
                <a:gd name="connsiteX1088" fmla="*/ 287809 w 1144216"/>
                <a:gd name="connsiteY1088" fmla="*/ 245804 h 451373"/>
                <a:gd name="connsiteX1089" fmla="*/ 287623 w 1144216"/>
                <a:gd name="connsiteY1089" fmla="*/ 243808 h 451373"/>
                <a:gd name="connsiteX1090" fmla="*/ 286698 w 1144216"/>
                <a:gd name="connsiteY1090" fmla="*/ 241971 h 451373"/>
                <a:gd name="connsiteX1091" fmla="*/ 286566 w 1144216"/>
                <a:gd name="connsiteY1091" fmla="*/ 240821 h 451373"/>
                <a:gd name="connsiteX1092" fmla="*/ 288377 w 1144216"/>
                <a:gd name="connsiteY1092" fmla="*/ 235415 h 451373"/>
                <a:gd name="connsiteX1093" fmla="*/ 289104 w 1144216"/>
                <a:gd name="connsiteY1093" fmla="*/ 234120 h 451373"/>
                <a:gd name="connsiteX1094" fmla="*/ 290069 w 1144216"/>
                <a:gd name="connsiteY1094" fmla="*/ 232983 h 451373"/>
                <a:gd name="connsiteX1095" fmla="*/ 291946 w 1144216"/>
                <a:gd name="connsiteY1095" fmla="*/ 231727 h 451373"/>
                <a:gd name="connsiteX1096" fmla="*/ 280737 w 1144216"/>
                <a:gd name="connsiteY1096" fmla="*/ 228661 h 451373"/>
                <a:gd name="connsiteX1097" fmla="*/ 276997 w 1144216"/>
                <a:gd name="connsiteY1097" fmla="*/ 220863 h 451373"/>
                <a:gd name="connsiteX1098" fmla="*/ 276019 w 1144216"/>
                <a:gd name="connsiteY1098" fmla="*/ 211769 h 451373"/>
                <a:gd name="connsiteX1099" fmla="*/ 275199 w 1144216"/>
                <a:gd name="connsiteY1099" fmla="*/ 209879 h 451373"/>
                <a:gd name="connsiteX1100" fmla="*/ 274063 w 1144216"/>
                <a:gd name="connsiteY1100" fmla="*/ 208134 h 451373"/>
                <a:gd name="connsiteX1101" fmla="*/ 273243 w 1144216"/>
                <a:gd name="connsiteY1101" fmla="*/ 206191 h 451373"/>
                <a:gd name="connsiteX1102" fmla="*/ 272820 w 1144216"/>
                <a:gd name="connsiteY1102" fmla="*/ 204037 h 451373"/>
                <a:gd name="connsiteX1103" fmla="*/ 271683 w 1144216"/>
                <a:gd name="connsiteY1103" fmla="*/ 202517 h 451373"/>
                <a:gd name="connsiteX1104" fmla="*/ 269925 w 1144216"/>
                <a:gd name="connsiteY1104" fmla="*/ 201552 h 451373"/>
                <a:gd name="connsiteX1105" fmla="*/ 267586 w 1144216"/>
                <a:gd name="connsiteY1105" fmla="*/ 201578 h 451373"/>
                <a:gd name="connsiteX1106" fmla="*/ 265180 w 1144216"/>
                <a:gd name="connsiteY1106" fmla="*/ 202358 h 451373"/>
                <a:gd name="connsiteX1107" fmla="*/ 265974 w 1144216"/>
                <a:gd name="connsiteY1107" fmla="*/ 205887 h 451373"/>
                <a:gd name="connsiteX1108" fmla="*/ 264599 w 1144216"/>
                <a:gd name="connsiteY1108" fmla="*/ 207936 h 451373"/>
                <a:gd name="connsiteX1109" fmla="*/ 263793 w 1144216"/>
                <a:gd name="connsiteY1109" fmla="*/ 206509 h 451373"/>
                <a:gd name="connsiteX1110" fmla="*/ 263145 w 1144216"/>
                <a:gd name="connsiteY1110" fmla="*/ 204539 h 451373"/>
                <a:gd name="connsiteX1111" fmla="*/ 261810 w 1144216"/>
                <a:gd name="connsiteY1111" fmla="*/ 202173 h 451373"/>
                <a:gd name="connsiteX1112" fmla="*/ 258651 w 1144216"/>
                <a:gd name="connsiteY1112" fmla="*/ 203521 h 451373"/>
                <a:gd name="connsiteX1113" fmla="*/ 257462 w 1144216"/>
                <a:gd name="connsiteY1113" fmla="*/ 204552 h 451373"/>
                <a:gd name="connsiteX1114" fmla="*/ 256444 w 1144216"/>
                <a:gd name="connsiteY1114" fmla="*/ 205861 h 451373"/>
                <a:gd name="connsiteX1115" fmla="*/ 256193 w 1144216"/>
                <a:gd name="connsiteY1115" fmla="*/ 207209 h 451373"/>
                <a:gd name="connsiteX1116" fmla="*/ 256721 w 1144216"/>
                <a:gd name="connsiteY1116" fmla="*/ 208504 h 451373"/>
                <a:gd name="connsiteX1117" fmla="*/ 256391 w 1144216"/>
                <a:gd name="connsiteY1117" fmla="*/ 210262 h 451373"/>
                <a:gd name="connsiteX1118" fmla="*/ 254898 w 1144216"/>
                <a:gd name="connsiteY1118" fmla="*/ 211597 h 451373"/>
                <a:gd name="connsiteX1119" fmla="*/ 251738 w 1144216"/>
                <a:gd name="connsiteY1119" fmla="*/ 213183 h 451373"/>
                <a:gd name="connsiteX1120" fmla="*/ 250377 w 1144216"/>
                <a:gd name="connsiteY1120" fmla="*/ 214756 h 451373"/>
                <a:gd name="connsiteX1121" fmla="*/ 250231 w 1144216"/>
                <a:gd name="connsiteY1121" fmla="*/ 216726 h 451373"/>
                <a:gd name="connsiteX1122" fmla="*/ 253060 w 1144216"/>
                <a:gd name="connsiteY1122" fmla="*/ 217770 h 451373"/>
                <a:gd name="connsiteX1123" fmla="*/ 254262 w 1144216"/>
                <a:gd name="connsiteY1123" fmla="*/ 218761 h 451373"/>
                <a:gd name="connsiteX1124" fmla="*/ 810239 w 1144216"/>
                <a:gd name="connsiteY1124" fmla="*/ 207870 h 451373"/>
                <a:gd name="connsiteX1125" fmla="*/ 814746 w 1144216"/>
                <a:gd name="connsiteY1125" fmla="*/ 206799 h 451373"/>
                <a:gd name="connsiteX1126" fmla="*/ 819068 w 1144216"/>
                <a:gd name="connsiteY1126" fmla="*/ 206641 h 451373"/>
                <a:gd name="connsiteX1127" fmla="*/ 822730 w 1144216"/>
                <a:gd name="connsiteY1127" fmla="*/ 207407 h 451373"/>
                <a:gd name="connsiteX1128" fmla="*/ 823496 w 1144216"/>
                <a:gd name="connsiteY1128" fmla="*/ 207090 h 451373"/>
                <a:gd name="connsiteX1129" fmla="*/ 825043 w 1144216"/>
                <a:gd name="connsiteY1129" fmla="*/ 205940 h 451373"/>
                <a:gd name="connsiteX1130" fmla="*/ 824976 w 1144216"/>
                <a:gd name="connsiteY1130" fmla="*/ 204328 h 451373"/>
                <a:gd name="connsiteX1131" fmla="*/ 822122 w 1144216"/>
                <a:gd name="connsiteY1131" fmla="*/ 202292 h 451373"/>
                <a:gd name="connsiteX1132" fmla="*/ 818989 w 1144216"/>
                <a:gd name="connsiteY1132" fmla="*/ 199675 h 451373"/>
                <a:gd name="connsiteX1133" fmla="*/ 814984 w 1144216"/>
                <a:gd name="connsiteY1133" fmla="*/ 197455 h 451373"/>
                <a:gd name="connsiteX1134" fmla="*/ 812592 w 1144216"/>
                <a:gd name="connsiteY1134" fmla="*/ 196675 h 451373"/>
                <a:gd name="connsiteX1135" fmla="*/ 811217 w 1144216"/>
                <a:gd name="connsiteY1135" fmla="*/ 197190 h 451373"/>
                <a:gd name="connsiteX1136" fmla="*/ 807794 w 1144216"/>
                <a:gd name="connsiteY1136" fmla="*/ 200098 h 451373"/>
                <a:gd name="connsiteX1137" fmla="*/ 806181 w 1144216"/>
                <a:gd name="connsiteY1137" fmla="*/ 203944 h 451373"/>
                <a:gd name="connsiteX1138" fmla="*/ 806076 w 1144216"/>
                <a:gd name="connsiteY1138" fmla="*/ 205491 h 451373"/>
                <a:gd name="connsiteX1139" fmla="*/ 807675 w 1144216"/>
                <a:gd name="connsiteY1139" fmla="*/ 206958 h 451373"/>
                <a:gd name="connsiteX1140" fmla="*/ 810239 w 1144216"/>
                <a:gd name="connsiteY1140" fmla="*/ 207870 h 451373"/>
                <a:gd name="connsiteX1141" fmla="*/ 994159 w 1144216"/>
                <a:gd name="connsiteY1141" fmla="*/ 191084 h 451373"/>
                <a:gd name="connsiteX1142" fmla="*/ 995362 w 1144216"/>
                <a:gd name="connsiteY1142" fmla="*/ 190568 h 451373"/>
                <a:gd name="connsiteX1143" fmla="*/ 996168 w 1144216"/>
                <a:gd name="connsiteY1143" fmla="*/ 188255 h 451373"/>
                <a:gd name="connsiteX1144" fmla="*/ 995177 w 1144216"/>
                <a:gd name="connsiteY1144" fmla="*/ 188150 h 451373"/>
                <a:gd name="connsiteX1145" fmla="*/ 994807 w 1144216"/>
                <a:gd name="connsiteY1145" fmla="*/ 186696 h 451373"/>
                <a:gd name="connsiteX1146" fmla="*/ 993538 w 1144216"/>
                <a:gd name="connsiteY1146" fmla="*/ 185559 h 451373"/>
                <a:gd name="connsiteX1147" fmla="*/ 991992 w 1144216"/>
                <a:gd name="connsiteY1147" fmla="*/ 186696 h 451373"/>
                <a:gd name="connsiteX1148" fmla="*/ 991489 w 1144216"/>
                <a:gd name="connsiteY1148" fmla="*/ 188361 h 451373"/>
                <a:gd name="connsiteX1149" fmla="*/ 992771 w 1144216"/>
                <a:gd name="connsiteY1149" fmla="*/ 190529 h 451373"/>
                <a:gd name="connsiteX1150" fmla="*/ 994159 w 1144216"/>
                <a:gd name="connsiteY1150" fmla="*/ 191084 h 451373"/>
                <a:gd name="connsiteX1151" fmla="*/ 889213 w 1144216"/>
                <a:gd name="connsiteY1151" fmla="*/ 190238 h 451373"/>
                <a:gd name="connsiteX1152" fmla="*/ 889861 w 1144216"/>
                <a:gd name="connsiteY1152" fmla="*/ 192168 h 451373"/>
                <a:gd name="connsiteX1153" fmla="*/ 890891 w 1144216"/>
                <a:gd name="connsiteY1153" fmla="*/ 194507 h 451373"/>
                <a:gd name="connsiteX1154" fmla="*/ 892425 w 1144216"/>
                <a:gd name="connsiteY1154" fmla="*/ 196252 h 451373"/>
                <a:gd name="connsiteX1155" fmla="*/ 895438 w 1144216"/>
                <a:gd name="connsiteY1155" fmla="*/ 196992 h 451373"/>
                <a:gd name="connsiteX1156" fmla="*/ 896337 w 1144216"/>
                <a:gd name="connsiteY1156" fmla="*/ 196199 h 451373"/>
                <a:gd name="connsiteX1157" fmla="*/ 897500 w 1144216"/>
                <a:gd name="connsiteY1157" fmla="*/ 192604 h 451373"/>
                <a:gd name="connsiteX1158" fmla="*/ 898293 w 1144216"/>
                <a:gd name="connsiteY1158" fmla="*/ 186392 h 451373"/>
                <a:gd name="connsiteX1159" fmla="*/ 897288 w 1144216"/>
                <a:gd name="connsiteY1159" fmla="*/ 184964 h 451373"/>
                <a:gd name="connsiteX1160" fmla="*/ 894950 w 1144216"/>
                <a:gd name="connsiteY1160" fmla="*/ 184898 h 451373"/>
                <a:gd name="connsiteX1161" fmla="*/ 893905 w 1144216"/>
                <a:gd name="connsiteY1161" fmla="*/ 184184 h 451373"/>
                <a:gd name="connsiteX1162" fmla="*/ 888288 w 1144216"/>
                <a:gd name="connsiteY1162" fmla="*/ 186154 h 451373"/>
                <a:gd name="connsiteX1163" fmla="*/ 888156 w 1144216"/>
                <a:gd name="connsiteY1163" fmla="*/ 186841 h 451373"/>
                <a:gd name="connsiteX1164" fmla="*/ 889041 w 1144216"/>
                <a:gd name="connsiteY1164" fmla="*/ 188705 h 451373"/>
                <a:gd name="connsiteX1165" fmla="*/ 889213 w 1144216"/>
                <a:gd name="connsiteY1165" fmla="*/ 190238 h 451373"/>
                <a:gd name="connsiteX1166" fmla="*/ 882485 w 1144216"/>
                <a:gd name="connsiteY1166" fmla="*/ 184105 h 451373"/>
                <a:gd name="connsiteX1167" fmla="*/ 881560 w 1144216"/>
                <a:gd name="connsiteY1167" fmla="*/ 185136 h 451373"/>
                <a:gd name="connsiteX1168" fmla="*/ 892319 w 1144216"/>
                <a:gd name="connsiteY1168" fmla="*/ 183418 h 451373"/>
                <a:gd name="connsiteX1169" fmla="*/ 893509 w 1144216"/>
                <a:gd name="connsiteY1169" fmla="*/ 182440 h 451373"/>
                <a:gd name="connsiteX1170" fmla="*/ 894156 w 1144216"/>
                <a:gd name="connsiteY1170" fmla="*/ 180999 h 451373"/>
                <a:gd name="connsiteX1171" fmla="*/ 891711 w 1144216"/>
                <a:gd name="connsiteY1171" fmla="*/ 180655 h 451373"/>
                <a:gd name="connsiteX1172" fmla="*/ 891856 w 1144216"/>
                <a:gd name="connsiteY1172" fmla="*/ 182030 h 451373"/>
                <a:gd name="connsiteX1173" fmla="*/ 889596 w 1144216"/>
                <a:gd name="connsiteY1173" fmla="*/ 182268 h 451373"/>
                <a:gd name="connsiteX1174" fmla="*/ 887415 w 1144216"/>
                <a:gd name="connsiteY1174" fmla="*/ 181964 h 451373"/>
                <a:gd name="connsiteX1175" fmla="*/ 886371 w 1144216"/>
                <a:gd name="connsiteY1175" fmla="*/ 182387 h 451373"/>
                <a:gd name="connsiteX1176" fmla="*/ 885763 w 1144216"/>
                <a:gd name="connsiteY1176" fmla="*/ 182255 h 451373"/>
                <a:gd name="connsiteX1177" fmla="*/ 885221 w 1144216"/>
                <a:gd name="connsiteY1177" fmla="*/ 182374 h 451373"/>
                <a:gd name="connsiteX1178" fmla="*/ 884693 w 1144216"/>
                <a:gd name="connsiteY1178" fmla="*/ 182691 h 451373"/>
                <a:gd name="connsiteX1179" fmla="*/ 883635 w 1144216"/>
                <a:gd name="connsiteY1179" fmla="*/ 182559 h 451373"/>
                <a:gd name="connsiteX1180" fmla="*/ 882961 w 1144216"/>
                <a:gd name="connsiteY1180" fmla="*/ 183087 h 451373"/>
                <a:gd name="connsiteX1181" fmla="*/ 882485 w 1144216"/>
                <a:gd name="connsiteY1181" fmla="*/ 184105 h 451373"/>
                <a:gd name="connsiteX1182" fmla="*/ 1007139 w 1144216"/>
                <a:gd name="connsiteY1182" fmla="*/ 180761 h 451373"/>
                <a:gd name="connsiteX1183" fmla="*/ 1008420 w 1144216"/>
                <a:gd name="connsiteY1183" fmla="*/ 181673 h 451373"/>
                <a:gd name="connsiteX1184" fmla="*/ 1008619 w 1144216"/>
                <a:gd name="connsiteY1184" fmla="*/ 181224 h 451373"/>
                <a:gd name="connsiteX1185" fmla="*/ 1009438 w 1144216"/>
                <a:gd name="connsiteY1185" fmla="*/ 181290 h 451373"/>
                <a:gd name="connsiteX1186" fmla="*/ 1012452 w 1144216"/>
                <a:gd name="connsiteY1186" fmla="*/ 183960 h 451373"/>
                <a:gd name="connsiteX1187" fmla="*/ 1015003 w 1144216"/>
                <a:gd name="connsiteY1187" fmla="*/ 182294 h 451373"/>
                <a:gd name="connsiteX1188" fmla="*/ 1016880 w 1144216"/>
                <a:gd name="connsiteY1188" fmla="*/ 188097 h 451373"/>
                <a:gd name="connsiteX1189" fmla="*/ 1017170 w 1144216"/>
                <a:gd name="connsiteY1189" fmla="*/ 190674 h 451373"/>
                <a:gd name="connsiteX1190" fmla="*/ 1019047 w 1144216"/>
                <a:gd name="connsiteY1190" fmla="*/ 192340 h 451373"/>
                <a:gd name="connsiteX1191" fmla="*/ 1021242 w 1144216"/>
                <a:gd name="connsiteY1191" fmla="*/ 192088 h 451373"/>
                <a:gd name="connsiteX1192" fmla="*/ 1023911 w 1144216"/>
                <a:gd name="connsiteY1192" fmla="*/ 193423 h 451373"/>
                <a:gd name="connsiteX1193" fmla="*/ 1025273 w 1144216"/>
                <a:gd name="connsiteY1193" fmla="*/ 193370 h 451373"/>
                <a:gd name="connsiteX1194" fmla="*/ 1028802 w 1144216"/>
                <a:gd name="connsiteY1194" fmla="*/ 192194 h 451373"/>
                <a:gd name="connsiteX1195" fmla="*/ 1030586 w 1144216"/>
                <a:gd name="connsiteY1195" fmla="*/ 189960 h 451373"/>
                <a:gd name="connsiteX1196" fmla="*/ 1028287 w 1144216"/>
                <a:gd name="connsiteY1196" fmla="*/ 189128 h 451373"/>
                <a:gd name="connsiteX1197" fmla="*/ 1025127 w 1144216"/>
                <a:gd name="connsiteY1197" fmla="*/ 186682 h 451373"/>
                <a:gd name="connsiteX1198" fmla="*/ 1023026 w 1144216"/>
                <a:gd name="connsiteY1198" fmla="*/ 183841 h 451373"/>
                <a:gd name="connsiteX1199" fmla="*/ 1018704 w 1144216"/>
                <a:gd name="connsiteY1199" fmla="*/ 179545 h 451373"/>
                <a:gd name="connsiteX1200" fmla="*/ 1017395 w 1144216"/>
                <a:gd name="connsiteY1200" fmla="*/ 179148 h 451373"/>
                <a:gd name="connsiteX1201" fmla="*/ 1015082 w 1144216"/>
                <a:gd name="connsiteY1201" fmla="*/ 179743 h 451373"/>
                <a:gd name="connsiteX1202" fmla="*/ 1013205 w 1144216"/>
                <a:gd name="connsiteY1202" fmla="*/ 178488 h 451373"/>
                <a:gd name="connsiteX1203" fmla="*/ 1011263 w 1144216"/>
                <a:gd name="connsiteY1203" fmla="*/ 178554 h 451373"/>
                <a:gd name="connsiteX1204" fmla="*/ 1005962 w 1144216"/>
                <a:gd name="connsiteY1204" fmla="*/ 177443 h 451373"/>
                <a:gd name="connsiteX1205" fmla="*/ 1006068 w 1144216"/>
                <a:gd name="connsiteY1205" fmla="*/ 178950 h 451373"/>
                <a:gd name="connsiteX1206" fmla="*/ 1007139 w 1144216"/>
                <a:gd name="connsiteY1206" fmla="*/ 180761 h 451373"/>
                <a:gd name="connsiteX1207" fmla="*/ 801939 w 1144216"/>
                <a:gd name="connsiteY1207" fmla="*/ 176531 h 451373"/>
                <a:gd name="connsiteX1208" fmla="*/ 800591 w 1144216"/>
                <a:gd name="connsiteY1208" fmla="*/ 180536 h 451373"/>
                <a:gd name="connsiteX1209" fmla="*/ 801291 w 1144216"/>
                <a:gd name="connsiteY1209" fmla="*/ 180946 h 451373"/>
                <a:gd name="connsiteX1210" fmla="*/ 803895 w 1144216"/>
                <a:gd name="connsiteY1210" fmla="*/ 181686 h 451373"/>
                <a:gd name="connsiteX1211" fmla="*/ 804185 w 1144216"/>
                <a:gd name="connsiteY1211" fmla="*/ 181105 h 451373"/>
                <a:gd name="connsiteX1212" fmla="*/ 804212 w 1144216"/>
                <a:gd name="connsiteY1212" fmla="*/ 180470 h 451373"/>
                <a:gd name="connsiteX1213" fmla="*/ 803168 w 1144216"/>
                <a:gd name="connsiteY1213" fmla="*/ 176650 h 451373"/>
                <a:gd name="connsiteX1214" fmla="*/ 801939 w 1144216"/>
                <a:gd name="connsiteY1214" fmla="*/ 176531 h 451373"/>
                <a:gd name="connsiteX1215" fmla="*/ 887270 w 1144216"/>
                <a:gd name="connsiteY1215" fmla="*/ 173981 h 451373"/>
                <a:gd name="connsiteX1216" fmla="*/ 888724 w 1144216"/>
                <a:gd name="connsiteY1216" fmla="*/ 172302 h 451373"/>
                <a:gd name="connsiteX1217" fmla="*/ 888050 w 1144216"/>
                <a:gd name="connsiteY1217" fmla="*/ 171377 h 451373"/>
                <a:gd name="connsiteX1218" fmla="*/ 887032 w 1144216"/>
                <a:gd name="connsiteY1218" fmla="*/ 170835 h 451373"/>
                <a:gd name="connsiteX1219" fmla="*/ 886569 w 1144216"/>
                <a:gd name="connsiteY1219" fmla="*/ 170861 h 451373"/>
                <a:gd name="connsiteX1220" fmla="*/ 885737 w 1144216"/>
                <a:gd name="connsiteY1220" fmla="*/ 171496 h 451373"/>
                <a:gd name="connsiteX1221" fmla="*/ 884772 w 1144216"/>
                <a:gd name="connsiteY1221" fmla="*/ 171720 h 451373"/>
                <a:gd name="connsiteX1222" fmla="*/ 883252 w 1144216"/>
                <a:gd name="connsiteY1222" fmla="*/ 172791 h 451373"/>
                <a:gd name="connsiteX1223" fmla="*/ 885829 w 1144216"/>
                <a:gd name="connsiteY1223" fmla="*/ 174020 h 451373"/>
                <a:gd name="connsiteX1224" fmla="*/ 887270 w 1144216"/>
                <a:gd name="connsiteY1224" fmla="*/ 173981 h 451373"/>
                <a:gd name="connsiteX1225" fmla="*/ 665707 w 1144216"/>
                <a:gd name="connsiteY1225" fmla="*/ 170544 h 451373"/>
                <a:gd name="connsiteX1226" fmla="*/ 663777 w 1144216"/>
                <a:gd name="connsiteY1226" fmla="*/ 172566 h 451373"/>
                <a:gd name="connsiteX1227" fmla="*/ 663341 w 1144216"/>
                <a:gd name="connsiteY1227" fmla="*/ 173901 h 451373"/>
                <a:gd name="connsiteX1228" fmla="*/ 663976 w 1144216"/>
                <a:gd name="connsiteY1228" fmla="*/ 173875 h 451373"/>
                <a:gd name="connsiteX1229" fmla="*/ 665006 w 1144216"/>
                <a:gd name="connsiteY1229" fmla="*/ 173016 h 451373"/>
                <a:gd name="connsiteX1230" fmla="*/ 665865 w 1144216"/>
                <a:gd name="connsiteY1230" fmla="*/ 172910 h 451373"/>
                <a:gd name="connsiteX1231" fmla="*/ 668126 w 1144216"/>
                <a:gd name="connsiteY1231" fmla="*/ 172883 h 451373"/>
                <a:gd name="connsiteX1232" fmla="*/ 668985 w 1144216"/>
                <a:gd name="connsiteY1232" fmla="*/ 173240 h 451373"/>
                <a:gd name="connsiteX1233" fmla="*/ 669633 w 1144216"/>
                <a:gd name="connsiteY1233" fmla="*/ 171786 h 451373"/>
                <a:gd name="connsiteX1234" fmla="*/ 668575 w 1144216"/>
                <a:gd name="connsiteY1234" fmla="*/ 170531 h 451373"/>
                <a:gd name="connsiteX1235" fmla="*/ 666897 w 1144216"/>
                <a:gd name="connsiteY1235" fmla="*/ 170835 h 451373"/>
                <a:gd name="connsiteX1236" fmla="*/ 665707 w 1144216"/>
                <a:gd name="connsiteY1236" fmla="*/ 170544 h 451373"/>
                <a:gd name="connsiteX1237" fmla="*/ 1138559 w 1144216"/>
                <a:gd name="connsiteY1237" fmla="*/ 232692 h 451373"/>
                <a:gd name="connsiteX1238" fmla="*/ 1137977 w 1144216"/>
                <a:gd name="connsiteY1238" fmla="*/ 229890 h 451373"/>
                <a:gd name="connsiteX1239" fmla="*/ 1136828 w 1144216"/>
                <a:gd name="connsiteY1239" fmla="*/ 228872 h 451373"/>
                <a:gd name="connsiteX1240" fmla="*/ 1135585 w 1144216"/>
                <a:gd name="connsiteY1240" fmla="*/ 228132 h 451373"/>
                <a:gd name="connsiteX1241" fmla="*/ 1127430 w 1144216"/>
                <a:gd name="connsiteY1241" fmla="*/ 227418 h 451373"/>
                <a:gd name="connsiteX1242" fmla="*/ 1126346 w 1144216"/>
                <a:gd name="connsiteY1242" fmla="*/ 227181 h 451373"/>
                <a:gd name="connsiteX1243" fmla="*/ 1125210 w 1144216"/>
                <a:gd name="connsiteY1243" fmla="*/ 226150 h 451373"/>
                <a:gd name="connsiteX1244" fmla="*/ 1124007 w 1144216"/>
                <a:gd name="connsiteY1244" fmla="*/ 225423 h 451373"/>
                <a:gd name="connsiteX1245" fmla="*/ 1116856 w 1144216"/>
                <a:gd name="connsiteY1245" fmla="*/ 225608 h 451373"/>
                <a:gd name="connsiteX1246" fmla="*/ 1114900 w 1144216"/>
                <a:gd name="connsiteY1246" fmla="*/ 225370 h 451373"/>
                <a:gd name="connsiteX1247" fmla="*/ 1107340 w 1144216"/>
                <a:gd name="connsiteY1247" fmla="*/ 221510 h 451373"/>
                <a:gd name="connsiteX1248" fmla="*/ 1101722 w 1144216"/>
                <a:gd name="connsiteY1248" fmla="*/ 218325 h 451373"/>
                <a:gd name="connsiteX1249" fmla="*/ 1099184 w 1144216"/>
                <a:gd name="connsiteY1249" fmla="*/ 216620 h 451373"/>
                <a:gd name="connsiteX1250" fmla="*/ 1096488 w 1144216"/>
                <a:gd name="connsiteY1250" fmla="*/ 215298 h 451373"/>
                <a:gd name="connsiteX1251" fmla="*/ 1093501 w 1144216"/>
                <a:gd name="connsiteY1251" fmla="*/ 214611 h 451373"/>
                <a:gd name="connsiteX1252" fmla="*/ 1090857 w 1144216"/>
                <a:gd name="connsiteY1252" fmla="*/ 213196 h 451373"/>
                <a:gd name="connsiteX1253" fmla="*/ 1089034 w 1144216"/>
                <a:gd name="connsiteY1253" fmla="*/ 211161 h 451373"/>
                <a:gd name="connsiteX1254" fmla="*/ 1086919 w 1144216"/>
                <a:gd name="connsiteY1254" fmla="*/ 209628 h 451373"/>
                <a:gd name="connsiteX1255" fmla="*/ 1073595 w 1144216"/>
                <a:gd name="connsiteY1255" fmla="*/ 204671 h 451373"/>
                <a:gd name="connsiteX1256" fmla="*/ 1071058 w 1144216"/>
                <a:gd name="connsiteY1256" fmla="*/ 202993 h 451373"/>
                <a:gd name="connsiteX1257" fmla="*/ 1068692 w 1144216"/>
                <a:gd name="connsiteY1257" fmla="*/ 200931 h 451373"/>
                <a:gd name="connsiteX1258" fmla="*/ 1066075 w 1144216"/>
                <a:gd name="connsiteY1258" fmla="*/ 200918 h 451373"/>
                <a:gd name="connsiteX1259" fmla="*/ 1061290 w 1144216"/>
                <a:gd name="connsiteY1259" fmla="*/ 203257 h 451373"/>
                <a:gd name="connsiteX1260" fmla="*/ 1055316 w 1144216"/>
                <a:gd name="connsiteY1260" fmla="*/ 206641 h 451373"/>
                <a:gd name="connsiteX1261" fmla="*/ 1050148 w 1144216"/>
                <a:gd name="connsiteY1261" fmla="*/ 209932 h 451373"/>
                <a:gd name="connsiteX1262" fmla="*/ 1048800 w 1144216"/>
                <a:gd name="connsiteY1262" fmla="*/ 211029 h 451373"/>
                <a:gd name="connsiteX1263" fmla="*/ 1048826 w 1144216"/>
                <a:gd name="connsiteY1263" fmla="*/ 212166 h 451373"/>
                <a:gd name="connsiteX1264" fmla="*/ 1050016 w 1144216"/>
                <a:gd name="connsiteY1264" fmla="*/ 214769 h 451373"/>
                <a:gd name="connsiteX1265" fmla="*/ 1049857 w 1144216"/>
                <a:gd name="connsiteY1265" fmla="*/ 216250 h 451373"/>
                <a:gd name="connsiteX1266" fmla="*/ 1047319 w 1144216"/>
                <a:gd name="connsiteY1266" fmla="*/ 218497 h 451373"/>
                <a:gd name="connsiteX1267" fmla="*/ 1041530 w 1144216"/>
                <a:gd name="connsiteY1267" fmla="*/ 221114 h 451373"/>
                <a:gd name="connsiteX1268" fmla="*/ 1035741 w 1144216"/>
                <a:gd name="connsiteY1268" fmla="*/ 221867 h 451373"/>
                <a:gd name="connsiteX1269" fmla="*/ 1030150 w 1144216"/>
                <a:gd name="connsiteY1269" fmla="*/ 223255 h 451373"/>
                <a:gd name="connsiteX1270" fmla="*/ 1029172 w 1144216"/>
                <a:gd name="connsiteY1270" fmla="*/ 224722 h 451373"/>
                <a:gd name="connsiteX1271" fmla="*/ 1027837 w 1144216"/>
                <a:gd name="connsiteY1271" fmla="*/ 227564 h 451373"/>
                <a:gd name="connsiteX1272" fmla="*/ 1026912 w 1144216"/>
                <a:gd name="connsiteY1272" fmla="*/ 230498 h 451373"/>
                <a:gd name="connsiteX1273" fmla="*/ 1026211 w 1144216"/>
                <a:gd name="connsiteY1273" fmla="*/ 232018 h 451373"/>
                <a:gd name="connsiteX1274" fmla="*/ 1020316 w 1144216"/>
                <a:gd name="connsiteY1274" fmla="*/ 236287 h 451373"/>
                <a:gd name="connsiteX1275" fmla="*/ 1019735 w 1144216"/>
                <a:gd name="connsiteY1275" fmla="*/ 237133 h 451373"/>
                <a:gd name="connsiteX1276" fmla="*/ 1017977 w 1144216"/>
                <a:gd name="connsiteY1276" fmla="*/ 241085 h 451373"/>
                <a:gd name="connsiteX1277" fmla="*/ 1016206 w 1144216"/>
                <a:gd name="connsiteY1277" fmla="*/ 243663 h 451373"/>
                <a:gd name="connsiteX1278" fmla="*/ 1010218 w 1144216"/>
                <a:gd name="connsiteY1278" fmla="*/ 249055 h 451373"/>
                <a:gd name="connsiteX1279" fmla="*/ 1008460 w 1144216"/>
                <a:gd name="connsiteY1279" fmla="*/ 251395 h 451373"/>
                <a:gd name="connsiteX1280" fmla="*/ 1006517 w 1144216"/>
                <a:gd name="connsiteY1280" fmla="*/ 253549 h 451373"/>
                <a:gd name="connsiteX1281" fmla="*/ 1003610 w 1144216"/>
                <a:gd name="connsiteY1281" fmla="*/ 254395 h 451373"/>
                <a:gd name="connsiteX1282" fmla="*/ 1000622 w 1144216"/>
                <a:gd name="connsiteY1282" fmla="*/ 254210 h 451373"/>
                <a:gd name="connsiteX1283" fmla="*/ 996671 w 1144216"/>
                <a:gd name="connsiteY1283" fmla="*/ 253642 h 451373"/>
                <a:gd name="connsiteX1284" fmla="*/ 995322 w 1144216"/>
                <a:gd name="connsiteY1284" fmla="*/ 253205 h 451373"/>
                <a:gd name="connsiteX1285" fmla="*/ 992414 w 1144216"/>
                <a:gd name="connsiteY1285" fmla="*/ 250853 h 451373"/>
                <a:gd name="connsiteX1286" fmla="*/ 991701 w 1144216"/>
                <a:gd name="connsiteY1286" fmla="*/ 249716 h 451373"/>
                <a:gd name="connsiteX1287" fmla="*/ 990960 w 1144216"/>
                <a:gd name="connsiteY1287" fmla="*/ 246822 h 451373"/>
                <a:gd name="connsiteX1288" fmla="*/ 991172 w 1144216"/>
                <a:gd name="connsiteY1288" fmla="*/ 243187 h 451373"/>
                <a:gd name="connsiteX1289" fmla="*/ 990947 w 1144216"/>
                <a:gd name="connsiteY1289" fmla="*/ 241217 h 451373"/>
                <a:gd name="connsiteX1290" fmla="*/ 989071 w 1144216"/>
                <a:gd name="connsiteY1290" fmla="*/ 242195 h 451373"/>
                <a:gd name="connsiteX1291" fmla="*/ 987392 w 1144216"/>
                <a:gd name="connsiteY1291" fmla="*/ 241905 h 451373"/>
                <a:gd name="connsiteX1292" fmla="*/ 986295 w 1144216"/>
                <a:gd name="connsiteY1292" fmla="*/ 235468 h 451373"/>
                <a:gd name="connsiteX1293" fmla="*/ 986295 w 1144216"/>
                <a:gd name="connsiteY1293" fmla="*/ 232190 h 451373"/>
                <a:gd name="connsiteX1294" fmla="*/ 985911 w 1144216"/>
                <a:gd name="connsiteY1294" fmla="*/ 230683 h 451373"/>
                <a:gd name="connsiteX1295" fmla="*/ 984431 w 1144216"/>
                <a:gd name="connsiteY1295" fmla="*/ 229943 h 451373"/>
                <a:gd name="connsiteX1296" fmla="*/ 983189 w 1144216"/>
                <a:gd name="connsiteY1296" fmla="*/ 230657 h 451373"/>
                <a:gd name="connsiteX1297" fmla="*/ 982277 w 1144216"/>
                <a:gd name="connsiteY1297" fmla="*/ 231992 h 451373"/>
                <a:gd name="connsiteX1298" fmla="*/ 982343 w 1144216"/>
                <a:gd name="connsiteY1298" fmla="*/ 235706 h 451373"/>
                <a:gd name="connsiteX1299" fmla="*/ 981444 w 1144216"/>
                <a:gd name="connsiteY1299" fmla="*/ 239036 h 451373"/>
                <a:gd name="connsiteX1300" fmla="*/ 979210 w 1144216"/>
                <a:gd name="connsiteY1300" fmla="*/ 233062 h 451373"/>
                <a:gd name="connsiteX1301" fmla="*/ 975324 w 1144216"/>
                <a:gd name="connsiteY1301" fmla="*/ 224246 h 451373"/>
                <a:gd name="connsiteX1302" fmla="*/ 974439 w 1144216"/>
                <a:gd name="connsiteY1302" fmla="*/ 221034 h 451373"/>
                <a:gd name="connsiteX1303" fmla="*/ 974214 w 1144216"/>
                <a:gd name="connsiteY1303" fmla="*/ 217862 h 451373"/>
                <a:gd name="connsiteX1304" fmla="*/ 974373 w 1144216"/>
                <a:gd name="connsiteY1304" fmla="*/ 214637 h 451373"/>
                <a:gd name="connsiteX1305" fmla="*/ 974108 w 1144216"/>
                <a:gd name="connsiteY1305" fmla="*/ 211121 h 451373"/>
                <a:gd name="connsiteX1306" fmla="*/ 973567 w 1144216"/>
                <a:gd name="connsiteY1306" fmla="*/ 207632 h 451373"/>
                <a:gd name="connsiteX1307" fmla="*/ 974624 w 1144216"/>
                <a:gd name="connsiteY1307" fmla="*/ 204803 h 451373"/>
                <a:gd name="connsiteX1308" fmla="*/ 976474 w 1144216"/>
                <a:gd name="connsiteY1308" fmla="*/ 202213 h 451373"/>
                <a:gd name="connsiteX1309" fmla="*/ 977016 w 1144216"/>
                <a:gd name="connsiteY1309" fmla="*/ 200653 h 451373"/>
                <a:gd name="connsiteX1310" fmla="*/ 977637 w 1144216"/>
                <a:gd name="connsiteY1310" fmla="*/ 197507 h 451373"/>
                <a:gd name="connsiteX1311" fmla="*/ 977360 w 1144216"/>
                <a:gd name="connsiteY1311" fmla="*/ 196027 h 451373"/>
                <a:gd name="connsiteX1312" fmla="*/ 975946 w 1144216"/>
                <a:gd name="connsiteY1312" fmla="*/ 192987 h 451373"/>
                <a:gd name="connsiteX1313" fmla="*/ 974188 w 1144216"/>
                <a:gd name="connsiteY1313" fmla="*/ 190145 h 451373"/>
                <a:gd name="connsiteX1314" fmla="*/ 973130 w 1144216"/>
                <a:gd name="connsiteY1314" fmla="*/ 187304 h 451373"/>
                <a:gd name="connsiteX1315" fmla="*/ 973540 w 1144216"/>
                <a:gd name="connsiteY1315" fmla="*/ 184356 h 451373"/>
                <a:gd name="connsiteX1316" fmla="*/ 974175 w 1144216"/>
                <a:gd name="connsiteY1316" fmla="*/ 182929 h 451373"/>
                <a:gd name="connsiteX1317" fmla="*/ 972033 w 1144216"/>
                <a:gd name="connsiteY1317" fmla="*/ 180748 h 451373"/>
                <a:gd name="connsiteX1318" fmla="*/ 970777 w 1144216"/>
                <a:gd name="connsiteY1318" fmla="*/ 180034 h 451373"/>
                <a:gd name="connsiteX1319" fmla="*/ 967685 w 1144216"/>
                <a:gd name="connsiteY1319" fmla="*/ 179664 h 451373"/>
                <a:gd name="connsiteX1320" fmla="*/ 964513 w 1144216"/>
                <a:gd name="connsiteY1320" fmla="*/ 179942 h 451373"/>
                <a:gd name="connsiteX1321" fmla="*/ 958247 w 1144216"/>
                <a:gd name="connsiteY1321" fmla="*/ 179505 h 451373"/>
                <a:gd name="connsiteX1322" fmla="*/ 953172 w 1144216"/>
                <a:gd name="connsiteY1322" fmla="*/ 176954 h 451373"/>
                <a:gd name="connsiteX1323" fmla="*/ 948427 w 1144216"/>
                <a:gd name="connsiteY1323" fmla="*/ 173452 h 451373"/>
                <a:gd name="connsiteX1324" fmla="*/ 942941 w 1144216"/>
                <a:gd name="connsiteY1324" fmla="*/ 170782 h 451373"/>
                <a:gd name="connsiteX1325" fmla="*/ 937179 w 1144216"/>
                <a:gd name="connsiteY1325" fmla="*/ 169130 h 451373"/>
                <a:gd name="connsiteX1326" fmla="*/ 934258 w 1144216"/>
                <a:gd name="connsiteY1326" fmla="*/ 168812 h 451373"/>
                <a:gd name="connsiteX1327" fmla="*/ 931403 w 1144216"/>
                <a:gd name="connsiteY1327" fmla="*/ 169037 h 451373"/>
                <a:gd name="connsiteX1328" fmla="*/ 924768 w 1144216"/>
                <a:gd name="connsiteY1328" fmla="*/ 171826 h 451373"/>
                <a:gd name="connsiteX1329" fmla="*/ 923657 w 1144216"/>
                <a:gd name="connsiteY1329" fmla="*/ 172870 h 451373"/>
                <a:gd name="connsiteX1330" fmla="*/ 922693 w 1144216"/>
                <a:gd name="connsiteY1330" fmla="*/ 174166 h 451373"/>
                <a:gd name="connsiteX1331" fmla="*/ 920591 w 1144216"/>
                <a:gd name="connsiteY1331" fmla="*/ 175448 h 451373"/>
                <a:gd name="connsiteX1332" fmla="*/ 918793 w 1144216"/>
                <a:gd name="connsiteY1332" fmla="*/ 177562 h 451373"/>
                <a:gd name="connsiteX1333" fmla="*/ 916612 w 1144216"/>
                <a:gd name="connsiteY1333" fmla="*/ 178884 h 451373"/>
                <a:gd name="connsiteX1334" fmla="*/ 908035 w 1144216"/>
                <a:gd name="connsiteY1334" fmla="*/ 181091 h 451373"/>
                <a:gd name="connsiteX1335" fmla="*/ 903897 w 1144216"/>
                <a:gd name="connsiteY1335" fmla="*/ 182559 h 451373"/>
                <a:gd name="connsiteX1336" fmla="*/ 902906 w 1144216"/>
                <a:gd name="connsiteY1336" fmla="*/ 183180 h 451373"/>
                <a:gd name="connsiteX1337" fmla="*/ 902761 w 1144216"/>
                <a:gd name="connsiteY1337" fmla="*/ 184356 h 451373"/>
                <a:gd name="connsiteX1338" fmla="*/ 902919 w 1144216"/>
                <a:gd name="connsiteY1338" fmla="*/ 185929 h 451373"/>
                <a:gd name="connsiteX1339" fmla="*/ 902774 w 1144216"/>
                <a:gd name="connsiteY1339" fmla="*/ 187462 h 451373"/>
                <a:gd name="connsiteX1340" fmla="*/ 901122 w 1144216"/>
                <a:gd name="connsiteY1340" fmla="*/ 191956 h 451373"/>
                <a:gd name="connsiteX1341" fmla="*/ 900117 w 1144216"/>
                <a:gd name="connsiteY1341" fmla="*/ 193450 h 451373"/>
                <a:gd name="connsiteX1342" fmla="*/ 898571 w 1144216"/>
                <a:gd name="connsiteY1342" fmla="*/ 194256 h 451373"/>
                <a:gd name="connsiteX1343" fmla="*/ 897447 w 1144216"/>
                <a:gd name="connsiteY1343" fmla="*/ 195300 h 451373"/>
                <a:gd name="connsiteX1344" fmla="*/ 896271 w 1144216"/>
                <a:gd name="connsiteY1344" fmla="*/ 198129 h 451373"/>
                <a:gd name="connsiteX1345" fmla="*/ 896126 w 1144216"/>
                <a:gd name="connsiteY1345" fmla="*/ 199279 h 451373"/>
                <a:gd name="connsiteX1346" fmla="*/ 897632 w 1144216"/>
                <a:gd name="connsiteY1346" fmla="*/ 199926 h 451373"/>
                <a:gd name="connsiteX1347" fmla="*/ 899152 w 1144216"/>
                <a:gd name="connsiteY1347" fmla="*/ 200138 h 451373"/>
                <a:gd name="connsiteX1348" fmla="*/ 900686 w 1144216"/>
                <a:gd name="connsiteY1348" fmla="*/ 199940 h 451373"/>
                <a:gd name="connsiteX1349" fmla="*/ 902232 w 1144216"/>
                <a:gd name="connsiteY1349" fmla="*/ 199411 h 451373"/>
                <a:gd name="connsiteX1350" fmla="*/ 903580 w 1144216"/>
                <a:gd name="connsiteY1350" fmla="*/ 198393 h 451373"/>
                <a:gd name="connsiteX1351" fmla="*/ 914419 w 1144216"/>
                <a:gd name="connsiteY1351" fmla="*/ 202570 h 451373"/>
                <a:gd name="connsiteX1352" fmla="*/ 916864 w 1144216"/>
                <a:gd name="connsiteY1352" fmla="*/ 203006 h 451373"/>
                <a:gd name="connsiteX1353" fmla="*/ 919375 w 1144216"/>
                <a:gd name="connsiteY1353" fmla="*/ 203098 h 451373"/>
                <a:gd name="connsiteX1354" fmla="*/ 919415 w 1144216"/>
                <a:gd name="connsiteY1354" fmla="*/ 207487 h 451373"/>
                <a:gd name="connsiteX1355" fmla="*/ 920816 w 1144216"/>
                <a:gd name="connsiteY1355" fmla="*/ 213633 h 451373"/>
                <a:gd name="connsiteX1356" fmla="*/ 921397 w 1144216"/>
                <a:gd name="connsiteY1356" fmla="*/ 215272 h 451373"/>
                <a:gd name="connsiteX1357" fmla="*/ 922772 w 1144216"/>
                <a:gd name="connsiteY1357" fmla="*/ 216488 h 451373"/>
                <a:gd name="connsiteX1358" fmla="*/ 923776 w 1144216"/>
                <a:gd name="connsiteY1358" fmla="*/ 218153 h 451373"/>
                <a:gd name="connsiteX1359" fmla="*/ 925838 w 1144216"/>
                <a:gd name="connsiteY1359" fmla="*/ 220506 h 451373"/>
                <a:gd name="connsiteX1360" fmla="*/ 928284 w 1144216"/>
                <a:gd name="connsiteY1360" fmla="*/ 222383 h 451373"/>
                <a:gd name="connsiteX1361" fmla="*/ 930676 w 1144216"/>
                <a:gd name="connsiteY1361" fmla="*/ 222330 h 451373"/>
                <a:gd name="connsiteX1362" fmla="*/ 933174 w 1144216"/>
                <a:gd name="connsiteY1362" fmla="*/ 221709 h 451373"/>
                <a:gd name="connsiteX1363" fmla="*/ 936359 w 1144216"/>
                <a:gd name="connsiteY1363" fmla="*/ 222502 h 451373"/>
                <a:gd name="connsiteX1364" fmla="*/ 942135 w 1144216"/>
                <a:gd name="connsiteY1364" fmla="*/ 223162 h 451373"/>
                <a:gd name="connsiteX1365" fmla="*/ 944620 w 1144216"/>
                <a:gd name="connsiteY1365" fmla="*/ 223229 h 451373"/>
                <a:gd name="connsiteX1366" fmla="*/ 951216 w 1144216"/>
                <a:gd name="connsiteY1366" fmla="*/ 221590 h 451373"/>
                <a:gd name="connsiteX1367" fmla="*/ 954494 w 1144216"/>
                <a:gd name="connsiteY1367" fmla="*/ 221629 h 451373"/>
                <a:gd name="connsiteX1368" fmla="*/ 957772 w 1144216"/>
                <a:gd name="connsiteY1368" fmla="*/ 221907 h 451373"/>
                <a:gd name="connsiteX1369" fmla="*/ 963363 w 1144216"/>
                <a:gd name="connsiteY1369" fmla="*/ 220876 h 451373"/>
                <a:gd name="connsiteX1370" fmla="*/ 968702 w 1144216"/>
                <a:gd name="connsiteY1370" fmla="*/ 218417 h 451373"/>
                <a:gd name="connsiteX1371" fmla="*/ 968637 w 1144216"/>
                <a:gd name="connsiteY1371" fmla="*/ 219699 h 451373"/>
                <a:gd name="connsiteX1372" fmla="*/ 968160 w 1144216"/>
                <a:gd name="connsiteY1372" fmla="*/ 220717 h 451373"/>
                <a:gd name="connsiteX1373" fmla="*/ 966812 w 1144216"/>
                <a:gd name="connsiteY1373" fmla="*/ 221735 h 451373"/>
                <a:gd name="connsiteX1374" fmla="*/ 965292 w 1144216"/>
                <a:gd name="connsiteY1374" fmla="*/ 223823 h 451373"/>
                <a:gd name="connsiteX1375" fmla="*/ 967976 w 1144216"/>
                <a:gd name="connsiteY1375" fmla="*/ 224127 h 451373"/>
                <a:gd name="connsiteX1376" fmla="*/ 968054 w 1144216"/>
                <a:gd name="connsiteY1376" fmla="*/ 226572 h 451373"/>
                <a:gd name="connsiteX1377" fmla="*/ 967354 w 1144216"/>
                <a:gd name="connsiteY1377" fmla="*/ 227260 h 451373"/>
                <a:gd name="connsiteX1378" fmla="*/ 966271 w 1144216"/>
                <a:gd name="connsiteY1378" fmla="*/ 227445 h 451373"/>
                <a:gd name="connsiteX1379" fmla="*/ 964209 w 1144216"/>
                <a:gd name="connsiteY1379" fmla="*/ 228264 h 451373"/>
                <a:gd name="connsiteX1380" fmla="*/ 963059 w 1144216"/>
                <a:gd name="connsiteY1380" fmla="*/ 230908 h 451373"/>
                <a:gd name="connsiteX1381" fmla="*/ 962715 w 1144216"/>
                <a:gd name="connsiteY1381" fmla="*/ 233181 h 451373"/>
                <a:gd name="connsiteX1382" fmla="*/ 961525 w 1144216"/>
                <a:gd name="connsiteY1382" fmla="*/ 232507 h 451373"/>
                <a:gd name="connsiteX1383" fmla="*/ 960507 w 1144216"/>
                <a:gd name="connsiteY1383" fmla="*/ 231000 h 451373"/>
                <a:gd name="connsiteX1384" fmla="*/ 958459 w 1144216"/>
                <a:gd name="connsiteY1384" fmla="*/ 230842 h 451373"/>
                <a:gd name="connsiteX1385" fmla="*/ 955617 w 1144216"/>
                <a:gd name="connsiteY1385" fmla="*/ 230062 h 451373"/>
                <a:gd name="connsiteX1386" fmla="*/ 952009 w 1144216"/>
                <a:gd name="connsiteY1386" fmla="*/ 228383 h 451373"/>
                <a:gd name="connsiteX1387" fmla="*/ 950185 w 1144216"/>
                <a:gd name="connsiteY1387" fmla="*/ 227921 h 451373"/>
                <a:gd name="connsiteX1388" fmla="*/ 948374 w 1144216"/>
                <a:gd name="connsiteY1388" fmla="*/ 228278 h 451373"/>
                <a:gd name="connsiteX1389" fmla="*/ 946219 w 1144216"/>
                <a:gd name="connsiteY1389" fmla="*/ 229322 h 451373"/>
                <a:gd name="connsiteX1390" fmla="*/ 942651 w 1144216"/>
                <a:gd name="connsiteY1390" fmla="*/ 234146 h 451373"/>
                <a:gd name="connsiteX1391" fmla="*/ 938223 w 1144216"/>
                <a:gd name="connsiteY1391" fmla="*/ 237847 h 451373"/>
                <a:gd name="connsiteX1392" fmla="*/ 936452 w 1144216"/>
                <a:gd name="connsiteY1392" fmla="*/ 237199 h 451373"/>
                <a:gd name="connsiteX1393" fmla="*/ 934562 w 1144216"/>
                <a:gd name="connsiteY1393" fmla="*/ 236102 h 451373"/>
                <a:gd name="connsiteX1394" fmla="*/ 928310 w 1144216"/>
                <a:gd name="connsiteY1394" fmla="*/ 234886 h 451373"/>
                <a:gd name="connsiteX1395" fmla="*/ 925997 w 1144216"/>
                <a:gd name="connsiteY1395" fmla="*/ 234781 h 451373"/>
                <a:gd name="connsiteX1396" fmla="*/ 921834 w 1144216"/>
                <a:gd name="connsiteY1396" fmla="*/ 237014 h 451373"/>
                <a:gd name="connsiteX1397" fmla="*/ 919415 w 1144216"/>
                <a:gd name="connsiteY1397" fmla="*/ 237834 h 451373"/>
                <a:gd name="connsiteX1398" fmla="*/ 920221 w 1144216"/>
                <a:gd name="connsiteY1398" fmla="*/ 239737 h 451373"/>
                <a:gd name="connsiteX1399" fmla="*/ 921344 w 1144216"/>
                <a:gd name="connsiteY1399" fmla="*/ 241389 h 451373"/>
                <a:gd name="connsiteX1400" fmla="*/ 922534 w 1144216"/>
                <a:gd name="connsiteY1400" fmla="*/ 241812 h 451373"/>
                <a:gd name="connsiteX1401" fmla="*/ 926341 w 1144216"/>
                <a:gd name="connsiteY1401" fmla="*/ 242209 h 451373"/>
                <a:gd name="connsiteX1402" fmla="*/ 928640 w 1144216"/>
                <a:gd name="connsiteY1402" fmla="*/ 243107 h 451373"/>
                <a:gd name="connsiteX1403" fmla="*/ 933597 w 1144216"/>
                <a:gd name="connsiteY1403" fmla="*/ 247509 h 451373"/>
                <a:gd name="connsiteX1404" fmla="*/ 938355 w 1144216"/>
                <a:gd name="connsiteY1404" fmla="*/ 252135 h 451373"/>
                <a:gd name="connsiteX1405" fmla="*/ 940179 w 1144216"/>
                <a:gd name="connsiteY1405" fmla="*/ 255479 h 451373"/>
                <a:gd name="connsiteX1406" fmla="*/ 941012 w 1144216"/>
                <a:gd name="connsiteY1406" fmla="*/ 259378 h 451373"/>
                <a:gd name="connsiteX1407" fmla="*/ 937932 w 1144216"/>
                <a:gd name="connsiteY1407" fmla="*/ 263687 h 451373"/>
                <a:gd name="connsiteX1408" fmla="*/ 938699 w 1144216"/>
                <a:gd name="connsiteY1408" fmla="*/ 267203 h 451373"/>
                <a:gd name="connsiteX1409" fmla="*/ 939704 w 1144216"/>
                <a:gd name="connsiteY1409" fmla="*/ 270613 h 451373"/>
                <a:gd name="connsiteX1410" fmla="*/ 940457 w 1144216"/>
                <a:gd name="connsiteY1410" fmla="*/ 272265 h 451373"/>
                <a:gd name="connsiteX1411" fmla="*/ 941501 w 1144216"/>
                <a:gd name="connsiteY1411" fmla="*/ 273666 h 451373"/>
                <a:gd name="connsiteX1412" fmla="*/ 942796 w 1144216"/>
                <a:gd name="connsiteY1412" fmla="*/ 274737 h 451373"/>
                <a:gd name="connsiteX1413" fmla="*/ 945744 w 1144216"/>
                <a:gd name="connsiteY1413" fmla="*/ 274010 h 451373"/>
                <a:gd name="connsiteX1414" fmla="*/ 948559 w 1144216"/>
                <a:gd name="connsiteY1414" fmla="*/ 274036 h 451373"/>
                <a:gd name="connsiteX1415" fmla="*/ 949828 w 1144216"/>
                <a:gd name="connsiteY1415" fmla="*/ 273811 h 451373"/>
                <a:gd name="connsiteX1416" fmla="*/ 953833 w 1144216"/>
                <a:gd name="connsiteY1416" fmla="*/ 269199 h 451373"/>
                <a:gd name="connsiteX1417" fmla="*/ 954441 w 1144216"/>
                <a:gd name="connsiteY1417" fmla="*/ 267599 h 451373"/>
                <a:gd name="connsiteX1418" fmla="*/ 954137 w 1144216"/>
                <a:gd name="connsiteY1418" fmla="*/ 265974 h 451373"/>
                <a:gd name="connsiteX1419" fmla="*/ 954401 w 1144216"/>
                <a:gd name="connsiteY1419" fmla="*/ 264480 h 451373"/>
                <a:gd name="connsiteX1420" fmla="*/ 956886 w 1144216"/>
                <a:gd name="connsiteY1420" fmla="*/ 261189 h 451373"/>
                <a:gd name="connsiteX1421" fmla="*/ 957825 w 1144216"/>
                <a:gd name="connsiteY1421" fmla="*/ 258387 h 451373"/>
                <a:gd name="connsiteX1422" fmla="*/ 957349 w 1144216"/>
                <a:gd name="connsiteY1422" fmla="*/ 255439 h 451373"/>
                <a:gd name="connsiteX1423" fmla="*/ 959371 w 1144216"/>
                <a:gd name="connsiteY1423" fmla="*/ 255558 h 451373"/>
                <a:gd name="connsiteX1424" fmla="*/ 960772 w 1144216"/>
                <a:gd name="connsiteY1424" fmla="*/ 254091 h 451373"/>
                <a:gd name="connsiteX1425" fmla="*/ 961168 w 1144216"/>
                <a:gd name="connsiteY1425" fmla="*/ 249042 h 451373"/>
                <a:gd name="connsiteX1426" fmla="*/ 961512 w 1144216"/>
                <a:gd name="connsiteY1426" fmla="*/ 247522 h 451373"/>
                <a:gd name="connsiteX1427" fmla="*/ 962265 w 1144216"/>
                <a:gd name="connsiteY1427" fmla="*/ 246266 h 451373"/>
                <a:gd name="connsiteX1428" fmla="*/ 963984 w 1144216"/>
                <a:gd name="connsiteY1428" fmla="*/ 245050 h 451373"/>
                <a:gd name="connsiteX1429" fmla="*/ 965821 w 1144216"/>
                <a:gd name="connsiteY1429" fmla="*/ 245341 h 451373"/>
                <a:gd name="connsiteX1430" fmla="*/ 964222 w 1144216"/>
                <a:gd name="connsiteY1430" fmla="*/ 247998 h 451373"/>
                <a:gd name="connsiteX1431" fmla="*/ 962001 w 1144216"/>
                <a:gd name="connsiteY1431" fmla="*/ 250800 h 451373"/>
                <a:gd name="connsiteX1432" fmla="*/ 961592 w 1144216"/>
                <a:gd name="connsiteY1432" fmla="*/ 252518 h 451373"/>
                <a:gd name="connsiteX1433" fmla="*/ 961261 w 1144216"/>
                <a:gd name="connsiteY1433" fmla="*/ 257329 h 451373"/>
                <a:gd name="connsiteX1434" fmla="*/ 962265 w 1144216"/>
                <a:gd name="connsiteY1434" fmla="*/ 260105 h 451373"/>
                <a:gd name="connsiteX1435" fmla="*/ 964314 w 1144216"/>
                <a:gd name="connsiteY1435" fmla="*/ 262140 h 451373"/>
                <a:gd name="connsiteX1436" fmla="*/ 965583 w 1144216"/>
                <a:gd name="connsiteY1436" fmla="*/ 263000 h 451373"/>
                <a:gd name="connsiteX1437" fmla="*/ 966614 w 1144216"/>
                <a:gd name="connsiteY1437" fmla="*/ 264123 h 451373"/>
                <a:gd name="connsiteX1438" fmla="*/ 967275 w 1144216"/>
                <a:gd name="connsiteY1438" fmla="*/ 265696 h 451373"/>
                <a:gd name="connsiteX1439" fmla="*/ 968240 w 1144216"/>
                <a:gd name="connsiteY1439" fmla="*/ 266899 h 451373"/>
                <a:gd name="connsiteX1440" fmla="*/ 969812 w 1144216"/>
                <a:gd name="connsiteY1440" fmla="*/ 267018 h 451373"/>
                <a:gd name="connsiteX1441" fmla="*/ 971412 w 1144216"/>
                <a:gd name="connsiteY1441" fmla="*/ 266383 h 451373"/>
                <a:gd name="connsiteX1442" fmla="*/ 972588 w 1144216"/>
                <a:gd name="connsiteY1442" fmla="*/ 266304 h 451373"/>
                <a:gd name="connsiteX1443" fmla="*/ 973381 w 1144216"/>
                <a:gd name="connsiteY1443" fmla="*/ 267097 h 451373"/>
                <a:gd name="connsiteX1444" fmla="*/ 973844 w 1144216"/>
                <a:gd name="connsiteY1444" fmla="*/ 268842 h 451373"/>
                <a:gd name="connsiteX1445" fmla="*/ 975364 w 1144216"/>
                <a:gd name="connsiteY1445" fmla="*/ 270507 h 451373"/>
                <a:gd name="connsiteX1446" fmla="*/ 978523 w 1144216"/>
                <a:gd name="connsiteY1446" fmla="*/ 269489 h 451373"/>
                <a:gd name="connsiteX1447" fmla="*/ 980373 w 1144216"/>
                <a:gd name="connsiteY1447" fmla="*/ 270586 h 451373"/>
                <a:gd name="connsiteX1448" fmla="*/ 982316 w 1144216"/>
                <a:gd name="connsiteY1448" fmla="*/ 271446 h 451373"/>
                <a:gd name="connsiteX1449" fmla="*/ 983731 w 1144216"/>
                <a:gd name="connsiteY1449" fmla="*/ 271353 h 451373"/>
                <a:gd name="connsiteX1450" fmla="*/ 986387 w 1144216"/>
                <a:gd name="connsiteY1450" fmla="*/ 270044 h 451373"/>
                <a:gd name="connsiteX1451" fmla="*/ 987696 w 1144216"/>
                <a:gd name="connsiteY1451" fmla="*/ 269820 h 451373"/>
                <a:gd name="connsiteX1452" fmla="*/ 990842 w 1144216"/>
                <a:gd name="connsiteY1452" fmla="*/ 270282 h 451373"/>
                <a:gd name="connsiteX1453" fmla="*/ 986334 w 1144216"/>
                <a:gd name="connsiteY1453" fmla="*/ 270745 h 451373"/>
                <a:gd name="connsiteX1454" fmla="*/ 985766 w 1144216"/>
                <a:gd name="connsiteY1454" fmla="*/ 272331 h 451373"/>
                <a:gd name="connsiteX1455" fmla="*/ 985502 w 1144216"/>
                <a:gd name="connsiteY1455" fmla="*/ 274248 h 451373"/>
                <a:gd name="connsiteX1456" fmla="*/ 987207 w 1144216"/>
                <a:gd name="connsiteY1456" fmla="*/ 277526 h 451373"/>
                <a:gd name="connsiteX1457" fmla="*/ 997860 w 1144216"/>
                <a:gd name="connsiteY1457" fmla="*/ 284742 h 451373"/>
                <a:gd name="connsiteX1458" fmla="*/ 999790 w 1144216"/>
                <a:gd name="connsiteY1458" fmla="*/ 284808 h 451373"/>
                <a:gd name="connsiteX1459" fmla="*/ 1001825 w 1144216"/>
                <a:gd name="connsiteY1459" fmla="*/ 284491 h 451373"/>
                <a:gd name="connsiteX1460" fmla="*/ 1004218 w 1144216"/>
                <a:gd name="connsiteY1460" fmla="*/ 284531 h 451373"/>
                <a:gd name="connsiteX1461" fmla="*/ 1010813 w 1144216"/>
                <a:gd name="connsiteY1461" fmla="*/ 285535 h 451373"/>
                <a:gd name="connsiteX1462" fmla="*/ 1017303 w 1144216"/>
                <a:gd name="connsiteY1462" fmla="*/ 287016 h 451373"/>
                <a:gd name="connsiteX1463" fmla="*/ 1020158 w 1144216"/>
                <a:gd name="connsiteY1463" fmla="*/ 288536 h 451373"/>
                <a:gd name="connsiteX1464" fmla="*/ 1022880 w 1144216"/>
                <a:gd name="connsiteY1464" fmla="*/ 290399 h 451373"/>
                <a:gd name="connsiteX1465" fmla="*/ 1027375 w 1144216"/>
                <a:gd name="connsiteY1465" fmla="*/ 291827 h 451373"/>
                <a:gd name="connsiteX1466" fmla="*/ 1032807 w 1144216"/>
                <a:gd name="connsiteY1466" fmla="*/ 295144 h 451373"/>
                <a:gd name="connsiteX1467" fmla="*/ 1038622 w 1144216"/>
                <a:gd name="connsiteY1467" fmla="*/ 297246 h 451373"/>
                <a:gd name="connsiteX1468" fmla="*/ 1040116 w 1144216"/>
                <a:gd name="connsiteY1468" fmla="*/ 297299 h 451373"/>
                <a:gd name="connsiteX1469" fmla="*/ 1041530 w 1144216"/>
                <a:gd name="connsiteY1469" fmla="*/ 297642 h 451373"/>
                <a:gd name="connsiteX1470" fmla="*/ 1042865 w 1144216"/>
                <a:gd name="connsiteY1470" fmla="*/ 298250 h 451373"/>
                <a:gd name="connsiteX1471" fmla="*/ 1044358 w 1144216"/>
                <a:gd name="connsiteY1471" fmla="*/ 298131 h 451373"/>
                <a:gd name="connsiteX1472" fmla="*/ 1045680 w 1144216"/>
                <a:gd name="connsiteY1472" fmla="*/ 298872 h 451373"/>
                <a:gd name="connsiteX1473" fmla="*/ 1046923 w 1144216"/>
                <a:gd name="connsiteY1473" fmla="*/ 299995 h 451373"/>
                <a:gd name="connsiteX1474" fmla="*/ 1047993 w 1144216"/>
                <a:gd name="connsiteY1474" fmla="*/ 299585 h 451373"/>
                <a:gd name="connsiteX1475" fmla="*/ 1049090 w 1144216"/>
                <a:gd name="connsiteY1475" fmla="*/ 298726 h 451373"/>
                <a:gd name="connsiteX1476" fmla="*/ 1049659 w 1144216"/>
                <a:gd name="connsiteY1476" fmla="*/ 300669 h 451373"/>
                <a:gd name="connsiteX1477" fmla="*/ 1060563 w 1144216"/>
                <a:gd name="connsiteY1477" fmla="*/ 307503 h 451373"/>
                <a:gd name="connsiteX1478" fmla="*/ 1061369 w 1144216"/>
                <a:gd name="connsiteY1478" fmla="*/ 309075 h 451373"/>
                <a:gd name="connsiteX1479" fmla="*/ 1062440 w 1144216"/>
                <a:gd name="connsiteY1479" fmla="*/ 310159 h 451373"/>
                <a:gd name="connsiteX1480" fmla="*/ 1063603 w 1144216"/>
                <a:gd name="connsiteY1480" fmla="*/ 310106 h 451373"/>
                <a:gd name="connsiteX1481" fmla="*/ 1064449 w 1144216"/>
                <a:gd name="connsiteY1481" fmla="*/ 310701 h 451373"/>
                <a:gd name="connsiteX1482" fmla="*/ 1065916 w 1144216"/>
                <a:gd name="connsiteY1482" fmla="*/ 312327 h 451373"/>
                <a:gd name="connsiteX1483" fmla="*/ 1067753 w 1144216"/>
                <a:gd name="connsiteY1483" fmla="*/ 313384 h 451373"/>
                <a:gd name="connsiteX1484" fmla="*/ 1067992 w 1144216"/>
                <a:gd name="connsiteY1484" fmla="*/ 315658 h 451373"/>
                <a:gd name="connsiteX1485" fmla="*/ 1067542 w 1144216"/>
                <a:gd name="connsiteY1485" fmla="*/ 318010 h 451373"/>
                <a:gd name="connsiteX1486" fmla="*/ 1067542 w 1144216"/>
                <a:gd name="connsiteY1486" fmla="*/ 319345 h 451373"/>
                <a:gd name="connsiteX1487" fmla="*/ 1068018 w 1144216"/>
                <a:gd name="connsiteY1487" fmla="*/ 320284 h 451373"/>
                <a:gd name="connsiteX1488" fmla="*/ 1069009 w 1144216"/>
                <a:gd name="connsiteY1488" fmla="*/ 320495 h 451373"/>
                <a:gd name="connsiteX1489" fmla="*/ 1069987 w 1144216"/>
                <a:gd name="connsiteY1489" fmla="*/ 320363 h 451373"/>
                <a:gd name="connsiteX1490" fmla="*/ 1072168 w 1144216"/>
                <a:gd name="connsiteY1490" fmla="*/ 319689 h 451373"/>
                <a:gd name="connsiteX1491" fmla="*/ 1074362 w 1144216"/>
                <a:gd name="connsiteY1491" fmla="*/ 319332 h 451373"/>
                <a:gd name="connsiteX1492" fmla="*/ 1071890 w 1144216"/>
                <a:gd name="connsiteY1492" fmla="*/ 320707 h 451373"/>
                <a:gd name="connsiteX1493" fmla="*/ 1070662 w 1144216"/>
                <a:gd name="connsiteY1493" fmla="*/ 323046 h 451373"/>
                <a:gd name="connsiteX1494" fmla="*/ 1072684 w 1144216"/>
                <a:gd name="connsiteY1494" fmla="*/ 323932 h 451373"/>
                <a:gd name="connsiteX1495" fmla="*/ 1074957 w 1144216"/>
                <a:gd name="connsiteY1495" fmla="*/ 324077 h 451373"/>
                <a:gd name="connsiteX1496" fmla="*/ 1073371 w 1144216"/>
                <a:gd name="connsiteY1496" fmla="*/ 325320 h 451373"/>
                <a:gd name="connsiteX1497" fmla="*/ 1072829 w 1144216"/>
                <a:gd name="connsiteY1497" fmla="*/ 327051 h 451373"/>
                <a:gd name="connsiteX1498" fmla="*/ 1074336 w 1144216"/>
                <a:gd name="connsiteY1498" fmla="*/ 331836 h 451373"/>
                <a:gd name="connsiteX1499" fmla="*/ 1075697 w 1144216"/>
                <a:gd name="connsiteY1499" fmla="*/ 338180 h 451373"/>
                <a:gd name="connsiteX1500" fmla="*/ 1077561 w 1144216"/>
                <a:gd name="connsiteY1500" fmla="*/ 341299 h 451373"/>
                <a:gd name="connsiteX1501" fmla="*/ 1080376 w 1144216"/>
                <a:gd name="connsiteY1501" fmla="*/ 344313 h 451373"/>
                <a:gd name="connsiteX1502" fmla="*/ 1081645 w 1144216"/>
                <a:gd name="connsiteY1502" fmla="*/ 346150 h 451373"/>
                <a:gd name="connsiteX1503" fmla="*/ 1082160 w 1144216"/>
                <a:gd name="connsiteY1503" fmla="*/ 349124 h 451373"/>
                <a:gd name="connsiteX1504" fmla="*/ 1084090 w 1144216"/>
                <a:gd name="connsiteY1504" fmla="*/ 350803 h 451373"/>
                <a:gd name="connsiteX1505" fmla="*/ 1085359 w 1144216"/>
                <a:gd name="connsiteY1505" fmla="*/ 352719 h 451373"/>
                <a:gd name="connsiteX1506" fmla="*/ 1080799 w 1144216"/>
                <a:gd name="connsiteY1506" fmla="*/ 353512 h 451373"/>
                <a:gd name="connsiteX1507" fmla="*/ 1078671 w 1144216"/>
                <a:gd name="connsiteY1507" fmla="*/ 354200 h 451373"/>
                <a:gd name="connsiteX1508" fmla="*/ 1078658 w 1144216"/>
                <a:gd name="connsiteY1508" fmla="*/ 354926 h 451373"/>
                <a:gd name="connsiteX1509" fmla="*/ 1081354 w 1144216"/>
                <a:gd name="connsiteY1509" fmla="*/ 358694 h 451373"/>
                <a:gd name="connsiteX1510" fmla="*/ 1084355 w 1144216"/>
                <a:gd name="connsiteY1510" fmla="*/ 360570 h 451373"/>
                <a:gd name="connsiteX1511" fmla="*/ 1089298 w 1144216"/>
                <a:gd name="connsiteY1511" fmla="*/ 362381 h 451373"/>
                <a:gd name="connsiteX1512" fmla="*/ 1090871 w 1144216"/>
                <a:gd name="connsiteY1512" fmla="*/ 362408 h 451373"/>
                <a:gd name="connsiteX1513" fmla="*/ 1092497 w 1144216"/>
                <a:gd name="connsiteY1513" fmla="*/ 362090 h 451373"/>
                <a:gd name="connsiteX1514" fmla="*/ 1089576 w 1144216"/>
                <a:gd name="connsiteY1514" fmla="*/ 363135 h 451373"/>
                <a:gd name="connsiteX1515" fmla="*/ 1088465 w 1144216"/>
                <a:gd name="connsiteY1515" fmla="*/ 363095 h 451373"/>
                <a:gd name="connsiteX1516" fmla="*/ 1086046 w 1144216"/>
                <a:gd name="connsiteY1516" fmla="*/ 362460 h 451373"/>
                <a:gd name="connsiteX1517" fmla="*/ 1084698 w 1144216"/>
                <a:gd name="connsiteY1517" fmla="*/ 362394 h 451373"/>
                <a:gd name="connsiteX1518" fmla="*/ 1083019 w 1144216"/>
                <a:gd name="connsiteY1518" fmla="*/ 362804 h 451373"/>
                <a:gd name="connsiteX1519" fmla="*/ 1081698 w 1144216"/>
                <a:gd name="connsiteY1519" fmla="*/ 363809 h 451373"/>
                <a:gd name="connsiteX1520" fmla="*/ 1082742 w 1144216"/>
                <a:gd name="connsiteY1520" fmla="*/ 365144 h 451373"/>
                <a:gd name="connsiteX1521" fmla="*/ 1084143 w 1144216"/>
                <a:gd name="connsiteY1521" fmla="*/ 366294 h 451373"/>
                <a:gd name="connsiteX1522" fmla="*/ 1084883 w 1144216"/>
                <a:gd name="connsiteY1522" fmla="*/ 367245 h 451373"/>
                <a:gd name="connsiteX1523" fmla="*/ 1085993 w 1144216"/>
                <a:gd name="connsiteY1523" fmla="*/ 370047 h 451373"/>
                <a:gd name="connsiteX1524" fmla="*/ 1087037 w 1144216"/>
                <a:gd name="connsiteY1524" fmla="*/ 371052 h 451373"/>
                <a:gd name="connsiteX1525" fmla="*/ 1088637 w 1144216"/>
                <a:gd name="connsiteY1525" fmla="*/ 371620 h 451373"/>
                <a:gd name="connsiteX1526" fmla="*/ 1089496 w 1144216"/>
                <a:gd name="connsiteY1526" fmla="*/ 373285 h 451373"/>
                <a:gd name="connsiteX1527" fmla="*/ 1089034 w 1144216"/>
                <a:gd name="connsiteY1527" fmla="*/ 374753 h 451373"/>
                <a:gd name="connsiteX1528" fmla="*/ 1088228 w 1144216"/>
                <a:gd name="connsiteY1528" fmla="*/ 376220 h 451373"/>
                <a:gd name="connsiteX1529" fmla="*/ 1086866 w 1144216"/>
                <a:gd name="connsiteY1529" fmla="*/ 380344 h 451373"/>
                <a:gd name="connsiteX1530" fmla="*/ 1085042 w 1144216"/>
                <a:gd name="connsiteY1530" fmla="*/ 382472 h 451373"/>
                <a:gd name="connsiteX1531" fmla="*/ 1084011 w 1144216"/>
                <a:gd name="connsiteY1531" fmla="*/ 386093 h 451373"/>
                <a:gd name="connsiteX1532" fmla="*/ 1083390 w 1144216"/>
                <a:gd name="connsiteY1532" fmla="*/ 387600 h 451373"/>
                <a:gd name="connsiteX1533" fmla="*/ 1082557 w 1144216"/>
                <a:gd name="connsiteY1533" fmla="*/ 389027 h 451373"/>
                <a:gd name="connsiteX1534" fmla="*/ 1082662 w 1144216"/>
                <a:gd name="connsiteY1534" fmla="*/ 390362 h 451373"/>
                <a:gd name="connsiteX1535" fmla="*/ 1083205 w 1144216"/>
                <a:gd name="connsiteY1535" fmla="*/ 391644 h 451373"/>
                <a:gd name="connsiteX1536" fmla="*/ 1084222 w 1144216"/>
                <a:gd name="connsiteY1536" fmla="*/ 392345 h 451373"/>
                <a:gd name="connsiteX1537" fmla="*/ 1088214 w 1144216"/>
                <a:gd name="connsiteY1537" fmla="*/ 388974 h 451373"/>
                <a:gd name="connsiteX1538" fmla="*/ 1091069 w 1144216"/>
                <a:gd name="connsiteY1538" fmla="*/ 387375 h 451373"/>
                <a:gd name="connsiteX1539" fmla="*/ 1092681 w 1144216"/>
                <a:gd name="connsiteY1539" fmla="*/ 384441 h 451373"/>
                <a:gd name="connsiteX1540" fmla="*/ 1092787 w 1144216"/>
                <a:gd name="connsiteY1540" fmla="*/ 386252 h 451373"/>
                <a:gd name="connsiteX1541" fmla="*/ 1093171 w 1144216"/>
                <a:gd name="connsiteY1541" fmla="*/ 387957 h 451373"/>
                <a:gd name="connsiteX1542" fmla="*/ 1094043 w 1144216"/>
                <a:gd name="connsiteY1542" fmla="*/ 389622 h 451373"/>
                <a:gd name="connsiteX1543" fmla="*/ 1095642 w 1144216"/>
                <a:gd name="connsiteY1543" fmla="*/ 390283 h 451373"/>
                <a:gd name="connsiteX1544" fmla="*/ 1098986 w 1144216"/>
                <a:gd name="connsiteY1544" fmla="*/ 389820 h 451373"/>
                <a:gd name="connsiteX1545" fmla="*/ 1102343 w 1144216"/>
                <a:gd name="connsiteY1545" fmla="*/ 388485 h 451373"/>
                <a:gd name="connsiteX1546" fmla="*/ 1105899 w 1144216"/>
                <a:gd name="connsiteY1546" fmla="*/ 387944 h 451373"/>
                <a:gd name="connsiteX1547" fmla="*/ 1109494 w 1144216"/>
                <a:gd name="connsiteY1547" fmla="*/ 387798 h 451373"/>
                <a:gd name="connsiteX1548" fmla="*/ 1112124 w 1144216"/>
                <a:gd name="connsiteY1548" fmla="*/ 385578 h 451373"/>
                <a:gd name="connsiteX1549" fmla="*/ 1114411 w 1144216"/>
                <a:gd name="connsiteY1549" fmla="*/ 382776 h 451373"/>
                <a:gd name="connsiteX1550" fmla="*/ 1112085 w 1144216"/>
                <a:gd name="connsiteY1550" fmla="*/ 387309 h 451373"/>
                <a:gd name="connsiteX1551" fmla="*/ 1110855 w 1144216"/>
                <a:gd name="connsiteY1551" fmla="*/ 388869 h 451373"/>
                <a:gd name="connsiteX1552" fmla="*/ 1110565 w 1144216"/>
                <a:gd name="connsiteY1552" fmla="*/ 389635 h 451373"/>
                <a:gd name="connsiteX1553" fmla="*/ 1110988 w 1144216"/>
                <a:gd name="connsiteY1553" fmla="*/ 390455 h 451373"/>
                <a:gd name="connsiteX1554" fmla="*/ 1113208 w 1144216"/>
                <a:gd name="connsiteY1554" fmla="*/ 393429 h 451373"/>
                <a:gd name="connsiteX1555" fmla="*/ 1122130 w 1144216"/>
                <a:gd name="connsiteY1555" fmla="*/ 402470 h 451373"/>
                <a:gd name="connsiteX1556" fmla="*/ 1124152 w 1144216"/>
                <a:gd name="connsiteY1556" fmla="*/ 405523 h 451373"/>
                <a:gd name="connsiteX1557" fmla="*/ 1125871 w 1144216"/>
                <a:gd name="connsiteY1557" fmla="*/ 408867 h 451373"/>
                <a:gd name="connsiteX1558" fmla="*/ 1128672 w 1144216"/>
                <a:gd name="connsiteY1558" fmla="*/ 412449 h 451373"/>
                <a:gd name="connsiteX1559" fmla="*/ 1131831 w 1144216"/>
                <a:gd name="connsiteY1559" fmla="*/ 415594 h 451373"/>
                <a:gd name="connsiteX1560" fmla="*/ 1133034 w 1144216"/>
                <a:gd name="connsiteY1560" fmla="*/ 416546 h 451373"/>
                <a:gd name="connsiteX1561" fmla="*/ 1133061 w 1144216"/>
                <a:gd name="connsiteY1561" fmla="*/ 416176 h 451373"/>
                <a:gd name="connsiteX1562" fmla="*/ 1133549 w 1144216"/>
                <a:gd name="connsiteY1562" fmla="*/ 410426 h 451373"/>
                <a:gd name="connsiteX1563" fmla="*/ 1134026 w 1144216"/>
                <a:gd name="connsiteY1563" fmla="*/ 404677 h 451373"/>
                <a:gd name="connsiteX1564" fmla="*/ 1134488 w 1144216"/>
                <a:gd name="connsiteY1564" fmla="*/ 398940 h 451373"/>
                <a:gd name="connsiteX1565" fmla="*/ 1134950 w 1144216"/>
                <a:gd name="connsiteY1565" fmla="*/ 393191 h 451373"/>
                <a:gd name="connsiteX1566" fmla="*/ 1135400 w 1144216"/>
                <a:gd name="connsiteY1566" fmla="*/ 387441 h 451373"/>
                <a:gd name="connsiteX1567" fmla="*/ 1135837 w 1144216"/>
                <a:gd name="connsiteY1567" fmla="*/ 381692 h 451373"/>
                <a:gd name="connsiteX1568" fmla="*/ 1136259 w 1144216"/>
                <a:gd name="connsiteY1568" fmla="*/ 375955 h 451373"/>
                <a:gd name="connsiteX1569" fmla="*/ 1136682 w 1144216"/>
                <a:gd name="connsiteY1569" fmla="*/ 370206 h 451373"/>
                <a:gd name="connsiteX1570" fmla="*/ 1137092 w 1144216"/>
                <a:gd name="connsiteY1570" fmla="*/ 364456 h 451373"/>
                <a:gd name="connsiteX1571" fmla="*/ 1137489 w 1144216"/>
                <a:gd name="connsiteY1571" fmla="*/ 358707 h 451373"/>
                <a:gd name="connsiteX1572" fmla="*/ 1137819 w 1144216"/>
                <a:gd name="connsiteY1572" fmla="*/ 353988 h 451373"/>
                <a:gd name="connsiteX1573" fmla="*/ 1136563 w 1144216"/>
                <a:gd name="connsiteY1573" fmla="*/ 352138 h 451373"/>
                <a:gd name="connsiteX1574" fmla="*/ 1135321 w 1144216"/>
                <a:gd name="connsiteY1574" fmla="*/ 349309 h 451373"/>
                <a:gd name="connsiteX1575" fmla="*/ 1135862 w 1144216"/>
                <a:gd name="connsiteY1575" fmla="*/ 345674 h 451373"/>
                <a:gd name="connsiteX1576" fmla="*/ 1137885 w 1144216"/>
                <a:gd name="connsiteY1576" fmla="*/ 341181 h 451373"/>
                <a:gd name="connsiteX1577" fmla="*/ 1138850 w 1144216"/>
                <a:gd name="connsiteY1577" fmla="*/ 338180 h 451373"/>
                <a:gd name="connsiteX1578" fmla="*/ 1139009 w 1144216"/>
                <a:gd name="connsiteY1578" fmla="*/ 335735 h 451373"/>
                <a:gd name="connsiteX1579" fmla="*/ 1139366 w 1144216"/>
                <a:gd name="connsiteY1579" fmla="*/ 329999 h 451373"/>
                <a:gd name="connsiteX1580" fmla="*/ 1139709 w 1144216"/>
                <a:gd name="connsiteY1580" fmla="*/ 324249 h 451373"/>
                <a:gd name="connsiteX1581" fmla="*/ 1140053 w 1144216"/>
                <a:gd name="connsiteY1581" fmla="*/ 318499 h 451373"/>
                <a:gd name="connsiteX1582" fmla="*/ 1140383 w 1144216"/>
                <a:gd name="connsiteY1582" fmla="*/ 312750 h 451373"/>
                <a:gd name="connsiteX1583" fmla="*/ 1140714 w 1144216"/>
                <a:gd name="connsiteY1583" fmla="*/ 307013 h 451373"/>
                <a:gd name="connsiteX1584" fmla="*/ 1141031 w 1144216"/>
                <a:gd name="connsiteY1584" fmla="*/ 301264 h 451373"/>
                <a:gd name="connsiteX1585" fmla="*/ 1141348 w 1144216"/>
                <a:gd name="connsiteY1585" fmla="*/ 295514 h 451373"/>
                <a:gd name="connsiteX1586" fmla="*/ 1141652 w 1144216"/>
                <a:gd name="connsiteY1586" fmla="*/ 289765 h 451373"/>
                <a:gd name="connsiteX1587" fmla="*/ 1141956 w 1144216"/>
                <a:gd name="connsiteY1587" fmla="*/ 284029 h 451373"/>
                <a:gd name="connsiteX1588" fmla="*/ 1142247 w 1144216"/>
                <a:gd name="connsiteY1588" fmla="*/ 278279 h 451373"/>
                <a:gd name="connsiteX1589" fmla="*/ 1142524 w 1144216"/>
                <a:gd name="connsiteY1589" fmla="*/ 272529 h 451373"/>
                <a:gd name="connsiteX1590" fmla="*/ 1142802 w 1144216"/>
                <a:gd name="connsiteY1590" fmla="*/ 266780 h 451373"/>
                <a:gd name="connsiteX1591" fmla="*/ 1143066 w 1144216"/>
                <a:gd name="connsiteY1591" fmla="*/ 261043 h 451373"/>
                <a:gd name="connsiteX1592" fmla="*/ 1143317 w 1144216"/>
                <a:gd name="connsiteY1592" fmla="*/ 255294 h 451373"/>
                <a:gd name="connsiteX1593" fmla="*/ 1143555 w 1144216"/>
                <a:gd name="connsiteY1593" fmla="*/ 249544 h 451373"/>
                <a:gd name="connsiteX1594" fmla="*/ 1143793 w 1144216"/>
                <a:gd name="connsiteY1594" fmla="*/ 243795 h 451373"/>
                <a:gd name="connsiteX1595" fmla="*/ 1144018 w 1144216"/>
                <a:gd name="connsiteY1595" fmla="*/ 238058 h 451373"/>
                <a:gd name="connsiteX1596" fmla="*/ 1144216 w 1144216"/>
                <a:gd name="connsiteY1596" fmla="*/ 232586 h 451373"/>
                <a:gd name="connsiteX1597" fmla="*/ 1138559 w 1144216"/>
                <a:gd name="connsiteY1597" fmla="*/ 232692 h 451373"/>
                <a:gd name="connsiteX1598" fmla="*/ 808415 w 1144216"/>
                <a:gd name="connsiteY1598" fmla="*/ 177205 h 451373"/>
                <a:gd name="connsiteX1599" fmla="*/ 807635 w 1144216"/>
                <a:gd name="connsiteY1599" fmla="*/ 179915 h 451373"/>
                <a:gd name="connsiteX1600" fmla="*/ 808230 w 1144216"/>
                <a:gd name="connsiteY1600" fmla="*/ 181805 h 451373"/>
                <a:gd name="connsiteX1601" fmla="*/ 809102 w 1144216"/>
                <a:gd name="connsiteY1601" fmla="*/ 181699 h 451373"/>
                <a:gd name="connsiteX1602" fmla="*/ 812262 w 1144216"/>
                <a:gd name="connsiteY1602" fmla="*/ 180668 h 451373"/>
                <a:gd name="connsiteX1603" fmla="*/ 812724 w 1144216"/>
                <a:gd name="connsiteY1603" fmla="*/ 181171 h 451373"/>
                <a:gd name="connsiteX1604" fmla="*/ 813332 w 1144216"/>
                <a:gd name="connsiteY1604" fmla="*/ 182532 h 451373"/>
                <a:gd name="connsiteX1605" fmla="*/ 815645 w 1144216"/>
                <a:gd name="connsiteY1605" fmla="*/ 183986 h 451373"/>
                <a:gd name="connsiteX1606" fmla="*/ 817680 w 1144216"/>
                <a:gd name="connsiteY1606" fmla="*/ 182968 h 451373"/>
                <a:gd name="connsiteX1607" fmla="*/ 818645 w 1144216"/>
                <a:gd name="connsiteY1607" fmla="*/ 181871 h 451373"/>
                <a:gd name="connsiteX1608" fmla="*/ 818236 w 1144216"/>
                <a:gd name="connsiteY1608" fmla="*/ 180497 h 451373"/>
                <a:gd name="connsiteX1609" fmla="*/ 817614 w 1144216"/>
                <a:gd name="connsiteY1609" fmla="*/ 179492 h 451373"/>
                <a:gd name="connsiteX1610" fmla="*/ 816782 w 1144216"/>
                <a:gd name="connsiteY1610" fmla="*/ 178659 h 451373"/>
                <a:gd name="connsiteX1611" fmla="*/ 813147 w 1144216"/>
                <a:gd name="connsiteY1611" fmla="*/ 178514 h 451373"/>
                <a:gd name="connsiteX1612" fmla="*/ 811825 w 1144216"/>
                <a:gd name="connsiteY1612" fmla="*/ 176280 h 451373"/>
                <a:gd name="connsiteX1613" fmla="*/ 813794 w 1144216"/>
                <a:gd name="connsiteY1613" fmla="*/ 172275 h 451373"/>
                <a:gd name="connsiteX1614" fmla="*/ 810940 w 1144216"/>
                <a:gd name="connsiteY1614" fmla="*/ 168059 h 451373"/>
                <a:gd name="connsiteX1615" fmla="*/ 809949 w 1144216"/>
                <a:gd name="connsiteY1615" fmla="*/ 167715 h 451373"/>
                <a:gd name="connsiteX1616" fmla="*/ 809050 w 1144216"/>
                <a:gd name="connsiteY1616" fmla="*/ 168548 h 451373"/>
                <a:gd name="connsiteX1617" fmla="*/ 808124 w 1144216"/>
                <a:gd name="connsiteY1617" fmla="*/ 170531 h 451373"/>
                <a:gd name="connsiteX1618" fmla="*/ 806036 w 1144216"/>
                <a:gd name="connsiteY1618" fmla="*/ 168416 h 451373"/>
                <a:gd name="connsiteX1619" fmla="*/ 804886 w 1144216"/>
                <a:gd name="connsiteY1619" fmla="*/ 168535 h 451373"/>
                <a:gd name="connsiteX1620" fmla="*/ 804992 w 1144216"/>
                <a:gd name="connsiteY1620" fmla="*/ 170095 h 451373"/>
                <a:gd name="connsiteX1621" fmla="*/ 804172 w 1144216"/>
                <a:gd name="connsiteY1621" fmla="*/ 172051 h 451373"/>
                <a:gd name="connsiteX1622" fmla="*/ 804238 w 1144216"/>
                <a:gd name="connsiteY1622" fmla="*/ 173187 h 451373"/>
                <a:gd name="connsiteX1623" fmla="*/ 806234 w 1144216"/>
                <a:gd name="connsiteY1623" fmla="*/ 175990 h 451373"/>
                <a:gd name="connsiteX1624" fmla="*/ 808415 w 1144216"/>
                <a:gd name="connsiteY1624" fmla="*/ 177205 h 451373"/>
                <a:gd name="connsiteX1625" fmla="*/ 801423 w 1144216"/>
                <a:gd name="connsiteY1625" fmla="*/ 173769 h 451373"/>
                <a:gd name="connsiteX1626" fmla="*/ 802996 w 1144216"/>
                <a:gd name="connsiteY1626" fmla="*/ 173042 h 451373"/>
                <a:gd name="connsiteX1627" fmla="*/ 803775 w 1144216"/>
                <a:gd name="connsiteY1627" fmla="*/ 170095 h 451373"/>
                <a:gd name="connsiteX1628" fmla="*/ 803102 w 1144216"/>
                <a:gd name="connsiteY1628" fmla="*/ 168046 h 451373"/>
                <a:gd name="connsiteX1629" fmla="*/ 804027 w 1144216"/>
                <a:gd name="connsiteY1629" fmla="*/ 167081 h 451373"/>
                <a:gd name="connsiteX1630" fmla="*/ 801529 w 1144216"/>
                <a:gd name="connsiteY1630" fmla="*/ 166275 h 451373"/>
                <a:gd name="connsiteX1631" fmla="*/ 799943 w 1144216"/>
                <a:gd name="connsiteY1631" fmla="*/ 166922 h 451373"/>
                <a:gd name="connsiteX1632" fmla="*/ 799375 w 1144216"/>
                <a:gd name="connsiteY1632" fmla="*/ 170742 h 451373"/>
                <a:gd name="connsiteX1633" fmla="*/ 799718 w 1144216"/>
                <a:gd name="connsiteY1633" fmla="*/ 173756 h 451373"/>
                <a:gd name="connsiteX1634" fmla="*/ 801423 w 1144216"/>
                <a:gd name="connsiteY1634" fmla="*/ 173769 h 451373"/>
                <a:gd name="connsiteX1635" fmla="*/ 884058 w 1144216"/>
                <a:gd name="connsiteY1635" fmla="*/ 166592 h 451373"/>
                <a:gd name="connsiteX1636" fmla="*/ 885406 w 1144216"/>
                <a:gd name="connsiteY1636" fmla="*/ 169394 h 451373"/>
                <a:gd name="connsiteX1637" fmla="*/ 886014 w 1144216"/>
                <a:gd name="connsiteY1637" fmla="*/ 169262 h 451373"/>
                <a:gd name="connsiteX1638" fmla="*/ 886808 w 1144216"/>
                <a:gd name="connsiteY1638" fmla="*/ 168323 h 451373"/>
                <a:gd name="connsiteX1639" fmla="*/ 888856 w 1144216"/>
                <a:gd name="connsiteY1639" fmla="*/ 167425 h 451373"/>
                <a:gd name="connsiteX1640" fmla="*/ 889121 w 1144216"/>
                <a:gd name="connsiteY1640" fmla="*/ 170108 h 451373"/>
                <a:gd name="connsiteX1641" fmla="*/ 890376 w 1144216"/>
                <a:gd name="connsiteY1641" fmla="*/ 171588 h 451373"/>
                <a:gd name="connsiteX1642" fmla="*/ 894024 w 1144216"/>
                <a:gd name="connsiteY1642" fmla="*/ 170795 h 451373"/>
                <a:gd name="connsiteX1643" fmla="*/ 894104 w 1144216"/>
                <a:gd name="connsiteY1643" fmla="*/ 168773 h 451373"/>
                <a:gd name="connsiteX1644" fmla="*/ 892715 w 1144216"/>
                <a:gd name="connsiteY1644" fmla="*/ 167464 h 451373"/>
                <a:gd name="connsiteX1645" fmla="*/ 891671 w 1144216"/>
                <a:gd name="connsiteY1645" fmla="*/ 167570 h 451373"/>
                <a:gd name="connsiteX1646" fmla="*/ 890667 w 1144216"/>
                <a:gd name="connsiteY1646" fmla="*/ 167266 h 451373"/>
                <a:gd name="connsiteX1647" fmla="*/ 888922 w 1144216"/>
                <a:gd name="connsiteY1647" fmla="*/ 164133 h 451373"/>
                <a:gd name="connsiteX1648" fmla="*/ 887601 w 1144216"/>
                <a:gd name="connsiteY1648" fmla="*/ 163076 h 451373"/>
                <a:gd name="connsiteX1649" fmla="*/ 887204 w 1144216"/>
                <a:gd name="connsiteY1649" fmla="*/ 161464 h 451373"/>
                <a:gd name="connsiteX1650" fmla="*/ 888737 w 1144216"/>
                <a:gd name="connsiteY1650" fmla="*/ 161318 h 451373"/>
                <a:gd name="connsiteX1651" fmla="*/ 891843 w 1144216"/>
                <a:gd name="connsiteY1651" fmla="*/ 165442 h 451373"/>
                <a:gd name="connsiteX1652" fmla="*/ 894037 w 1144216"/>
                <a:gd name="connsiteY1652" fmla="*/ 166632 h 451373"/>
                <a:gd name="connsiteX1653" fmla="*/ 895267 w 1144216"/>
                <a:gd name="connsiteY1653" fmla="*/ 168588 h 451373"/>
                <a:gd name="connsiteX1654" fmla="*/ 896733 w 1144216"/>
                <a:gd name="connsiteY1654" fmla="*/ 169235 h 451373"/>
                <a:gd name="connsiteX1655" fmla="*/ 899047 w 1144216"/>
                <a:gd name="connsiteY1655" fmla="*/ 168376 h 451373"/>
                <a:gd name="connsiteX1656" fmla="*/ 901043 w 1144216"/>
                <a:gd name="connsiteY1656" fmla="*/ 168826 h 451373"/>
                <a:gd name="connsiteX1657" fmla="*/ 902047 w 1144216"/>
                <a:gd name="connsiteY1657" fmla="*/ 169619 h 451373"/>
                <a:gd name="connsiteX1658" fmla="*/ 903038 w 1144216"/>
                <a:gd name="connsiteY1658" fmla="*/ 169381 h 451373"/>
                <a:gd name="connsiteX1659" fmla="*/ 905100 w 1144216"/>
                <a:gd name="connsiteY1659" fmla="*/ 167253 h 451373"/>
                <a:gd name="connsiteX1660" fmla="*/ 904175 w 1144216"/>
                <a:gd name="connsiteY1660" fmla="*/ 165865 h 451373"/>
                <a:gd name="connsiteX1661" fmla="*/ 904532 w 1144216"/>
                <a:gd name="connsiteY1661" fmla="*/ 164821 h 451373"/>
                <a:gd name="connsiteX1662" fmla="*/ 903541 w 1144216"/>
                <a:gd name="connsiteY1662" fmla="*/ 163288 h 451373"/>
                <a:gd name="connsiteX1663" fmla="*/ 897276 w 1144216"/>
                <a:gd name="connsiteY1663" fmla="*/ 160181 h 451373"/>
                <a:gd name="connsiteX1664" fmla="*/ 896297 w 1144216"/>
                <a:gd name="connsiteY1664" fmla="*/ 160367 h 451373"/>
                <a:gd name="connsiteX1665" fmla="*/ 891976 w 1144216"/>
                <a:gd name="connsiteY1665" fmla="*/ 159164 h 451373"/>
                <a:gd name="connsiteX1666" fmla="*/ 889702 w 1144216"/>
                <a:gd name="connsiteY1666" fmla="*/ 159891 h 451373"/>
                <a:gd name="connsiteX1667" fmla="*/ 886252 w 1144216"/>
                <a:gd name="connsiteY1667" fmla="*/ 160327 h 451373"/>
                <a:gd name="connsiteX1668" fmla="*/ 885353 w 1144216"/>
                <a:gd name="connsiteY1668" fmla="*/ 161014 h 451373"/>
                <a:gd name="connsiteX1669" fmla="*/ 884138 w 1144216"/>
                <a:gd name="connsiteY1669" fmla="*/ 160737 h 451373"/>
                <a:gd name="connsiteX1670" fmla="*/ 882419 w 1144216"/>
                <a:gd name="connsiteY1670" fmla="*/ 161820 h 451373"/>
                <a:gd name="connsiteX1671" fmla="*/ 880714 w 1144216"/>
                <a:gd name="connsiteY1671" fmla="*/ 161094 h 451373"/>
                <a:gd name="connsiteX1672" fmla="*/ 879022 w 1144216"/>
                <a:gd name="connsiteY1672" fmla="*/ 161900 h 451373"/>
                <a:gd name="connsiteX1673" fmla="*/ 878837 w 1144216"/>
                <a:gd name="connsiteY1673" fmla="*/ 163407 h 451373"/>
                <a:gd name="connsiteX1674" fmla="*/ 877555 w 1144216"/>
                <a:gd name="connsiteY1674" fmla="*/ 164966 h 451373"/>
                <a:gd name="connsiteX1675" fmla="*/ 880146 w 1144216"/>
                <a:gd name="connsiteY1675" fmla="*/ 166460 h 451373"/>
                <a:gd name="connsiteX1676" fmla="*/ 884058 w 1144216"/>
                <a:gd name="connsiteY1676" fmla="*/ 166592 h 451373"/>
                <a:gd name="connsiteX1677" fmla="*/ 858429 w 1144216"/>
                <a:gd name="connsiteY1677" fmla="*/ 162746 h 451373"/>
                <a:gd name="connsiteX1678" fmla="*/ 859329 w 1144216"/>
                <a:gd name="connsiteY1678" fmla="*/ 164398 h 451373"/>
                <a:gd name="connsiteX1679" fmla="*/ 860412 w 1144216"/>
                <a:gd name="connsiteY1679" fmla="*/ 164319 h 451373"/>
                <a:gd name="connsiteX1680" fmla="*/ 860240 w 1144216"/>
                <a:gd name="connsiteY1680" fmla="*/ 162970 h 451373"/>
                <a:gd name="connsiteX1681" fmla="*/ 854425 w 1144216"/>
                <a:gd name="connsiteY1681" fmla="*/ 157750 h 451373"/>
                <a:gd name="connsiteX1682" fmla="*/ 855958 w 1144216"/>
                <a:gd name="connsiteY1682" fmla="*/ 160909 h 451373"/>
                <a:gd name="connsiteX1683" fmla="*/ 858429 w 1144216"/>
                <a:gd name="connsiteY1683" fmla="*/ 162746 h 451373"/>
                <a:gd name="connsiteX1684" fmla="*/ 807265 w 1144216"/>
                <a:gd name="connsiteY1684" fmla="*/ 155529 h 451373"/>
                <a:gd name="connsiteX1685" fmla="*/ 806697 w 1144216"/>
                <a:gd name="connsiteY1685" fmla="*/ 158569 h 451373"/>
                <a:gd name="connsiteX1686" fmla="*/ 807226 w 1144216"/>
                <a:gd name="connsiteY1686" fmla="*/ 158860 h 451373"/>
                <a:gd name="connsiteX1687" fmla="*/ 807992 w 1144216"/>
                <a:gd name="connsiteY1687" fmla="*/ 160076 h 451373"/>
                <a:gd name="connsiteX1688" fmla="*/ 808111 w 1144216"/>
                <a:gd name="connsiteY1688" fmla="*/ 159203 h 451373"/>
                <a:gd name="connsiteX1689" fmla="*/ 808005 w 1144216"/>
                <a:gd name="connsiteY1689" fmla="*/ 157089 h 451373"/>
                <a:gd name="connsiteX1690" fmla="*/ 807556 w 1144216"/>
                <a:gd name="connsiteY1690" fmla="*/ 155013 h 451373"/>
                <a:gd name="connsiteX1691" fmla="*/ 807265 w 1144216"/>
                <a:gd name="connsiteY1691" fmla="*/ 155529 h 451373"/>
                <a:gd name="connsiteX1692" fmla="*/ 806049 w 1144216"/>
                <a:gd name="connsiteY1692" fmla="*/ 141109 h 451373"/>
                <a:gd name="connsiteX1693" fmla="*/ 806314 w 1144216"/>
                <a:gd name="connsiteY1693" fmla="*/ 141215 h 451373"/>
                <a:gd name="connsiteX1694" fmla="*/ 807199 w 1144216"/>
                <a:gd name="connsiteY1694" fmla="*/ 140897 h 451373"/>
                <a:gd name="connsiteX1695" fmla="*/ 807847 w 1144216"/>
                <a:gd name="connsiteY1695" fmla="*/ 139734 h 451373"/>
                <a:gd name="connsiteX1696" fmla="*/ 807754 w 1144216"/>
                <a:gd name="connsiteY1696" fmla="*/ 138320 h 451373"/>
                <a:gd name="connsiteX1697" fmla="*/ 807305 w 1144216"/>
                <a:gd name="connsiteY1697" fmla="*/ 138016 h 451373"/>
                <a:gd name="connsiteX1698" fmla="*/ 806247 w 1144216"/>
                <a:gd name="connsiteY1698" fmla="*/ 138042 h 451373"/>
                <a:gd name="connsiteX1699" fmla="*/ 805772 w 1144216"/>
                <a:gd name="connsiteY1699" fmla="*/ 139972 h 451373"/>
                <a:gd name="connsiteX1700" fmla="*/ 806049 w 1144216"/>
                <a:gd name="connsiteY1700" fmla="*/ 141109 h 451373"/>
                <a:gd name="connsiteX1701" fmla="*/ 805137 w 1144216"/>
                <a:gd name="connsiteY1701" fmla="*/ 137606 h 451373"/>
                <a:gd name="connsiteX1702" fmla="*/ 805983 w 1144216"/>
                <a:gd name="connsiteY1702" fmla="*/ 136681 h 451373"/>
                <a:gd name="connsiteX1703" fmla="*/ 805494 w 1144216"/>
                <a:gd name="connsiteY1703" fmla="*/ 135095 h 451373"/>
                <a:gd name="connsiteX1704" fmla="*/ 804635 w 1144216"/>
                <a:gd name="connsiteY1704" fmla="*/ 134685 h 451373"/>
                <a:gd name="connsiteX1705" fmla="*/ 803961 w 1144216"/>
                <a:gd name="connsiteY1705" fmla="*/ 135240 h 451373"/>
                <a:gd name="connsiteX1706" fmla="*/ 803815 w 1144216"/>
                <a:gd name="connsiteY1706" fmla="*/ 136099 h 451373"/>
                <a:gd name="connsiteX1707" fmla="*/ 804318 w 1144216"/>
                <a:gd name="connsiteY1707" fmla="*/ 137302 h 451373"/>
                <a:gd name="connsiteX1708" fmla="*/ 805137 w 1144216"/>
                <a:gd name="connsiteY1708" fmla="*/ 137606 h 451373"/>
                <a:gd name="connsiteX1709" fmla="*/ 593619 w 1144216"/>
                <a:gd name="connsiteY1709" fmla="*/ 233379 h 451373"/>
                <a:gd name="connsiteX1710" fmla="*/ 592245 w 1144216"/>
                <a:gd name="connsiteY1710" fmla="*/ 233908 h 451373"/>
                <a:gd name="connsiteX1711" fmla="*/ 591108 w 1144216"/>
                <a:gd name="connsiteY1711" fmla="*/ 234820 h 451373"/>
                <a:gd name="connsiteX1712" fmla="*/ 590434 w 1144216"/>
                <a:gd name="connsiteY1712" fmla="*/ 235904 h 451373"/>
                <a:gd name="connsiteX1713" fmla="*/ 590408 w 1144216"/>
                <a:gd name="connsiteY1713" fmla="*/ 237146 h 451373"/>
                <a:gd name="connsiteX1714" fmla="*/ 591465 w 1144216"/>
                <a:gd name="connsiteY1714" fmla="*/ 239552 h 451373"/>
                <a:gd name="connsiteX1715" fmla="*/ 592126 w 1144216"/>
                <a:gd name="connsiteY1715" fmla="*/ 241772 h 451373"/>
                <a:gd name="connsiteX1716" fmla="*/ 591121 w 1144216"/>
                <a:gd name="connsiteY1716" fmla="*/ 244945 h 451373"/>
                <a:gd name="connsiteX1717" fmla="*/ 590777 w 1144216"/>
                <a:gd name="connsiteY1717" fmla="*/ 248223 h 451373"/>
                <a:gd name="connsiteX1718" fmla="*/ 591161 w 1144216"/>
                <a:gd name="connsiteY1718" fmla="*/ 251712 h 451373"/>
                <a:gd name="connsiteX1719" fmla="*/ 591915 w 1144216"/>
                <a:gd name="connsiteY1719" fmla="*/ 255043 h 451373"/>
                <a:gd name="connsiteX1720" fmla="*/ 593183 w 1144216"/>
                <a:gd name="connsiteY1720" fmla="*/ 257435 h 451373"/>
                <a:gd name="connsiteX1721" fmla="*/ 594928 w 1144216"/>
                <a:gd name="connsiteY1721" fmla="*/ 258981 h 451373"/>
                <a:gd name="connsiteX1722" fmla="*/ 601114 w 1144216"/>
                <a:gd name="connsiteY1722" fmla="*/ 257224 h 451373"/>
                <a:gd name="connsiteX1723" fmla="*/ 604180 w 1144216"/>
                <a:gd name="connsiteY1723" fmla="*/ 256761 h 451373"/>
                <a:gd name="connsiteX1724" fmla="*/ 605608 w 1144216"/>
                <a:gd name="connsiteY1724" fmla="*/ 257224 h 451373"/>
                <a:gd name="connsiteX1725" fmla="*/ 606758 w 1144216"/>
                <a:gd name="connsiteY1725" fmla="*/ 258281 h 451373"/>
                <a:gd name="connsiteX1726" fmla="*/ 607392 w 1144216"/>
                <a:gd name="connsiteY1726" fmla="*/ 259444 h 451373"/>
                <a:gd name="connsiteX1727" fmla="*/ 607273 w 1144216"/>
                <a:gd name="connsiteY1727" fmla="*/ 260964 h 451373"/>
                <a:gd name="connsiteX1728" fmla="*/ 606889 w 1144216"/>
                <a:gd name="connsiteY1728" fmla="*/ 262643 h 451373"/>
                <a:gd name="connsiteX1729" fmla="*/ 606836 w 1144216"/>
                <a:gd name="connsiteY1729" fmla="*/ 264401 h 451373"/>
                <a:gd name="connsiteX1730" fmla="*/ 607127 w 1144216"/>
                <a:gd name="connsiteY1730" fmla="*/ 265498 h 451373"/>
                <a:gd name="connsiteX1731" fmla="*/ 609797 w 1144216"/>
                <a:gd name="connsiteY1731" fmla="*/ 272027 h 451373"/>
                <a:gd name="connsiteX1732" fmla="*/ 610062 w 1144216"/>
                <a:gd name="connsiteY1732" fmla="*/ 273005 h 451373"/>
                <a:gd name="connsiteX1733" fmla="*/ 609308 w 1144216"/>
                <a:gd name="connsiteY1733" fmla="*/ 284002 h 451373"/>
                <a:gd name="connsiteX1734" fmla="*/ 608740 w 1144216"/>
                <a:gd name="connsiteY1734" fmla="*/ 286817 h 451373"/>
                <a:gd name="connsiteX1735" fmla="*/ 607378 w 1144216"/>
                <a:gd name="connsiteY1735" fmla="*/ 289857 h 451373"/>
                <a:gd name="connsiteX1736" fmla="*/ 606506 w 1144216"/>
                <a:gd name="connsiteY1736" fmla="*/ 292990 h 451373"/>
                <a:gd name="connsiteX1737" fmla="*/ 606427 w 1144216"/>
                <a:gd name="connsiteY1737" fmla="*/ 296823 h 451373"/>
                <a:gd name="connsiteX1738" fmla="*/ 604021 w 1144216"/>
                <a:gd name="connsiteY1738" fmla="*/ 302520 h 451373"/>
                <a:gd name="connsiteX1739" fmla="*/ 602792 w 1144216"/>
                <a:gd name="connsiteY1739" fmla="*/ 305943 h 451373"/>
                <a:gd name="connsiteX1740" fmla="*/ 601880 w 1144216"/>
                <a:gd name="connsiteY1740" fmla="*/ 309155 h 451373"/>
                <a:gd name="connsiteX1741" fmla="*/ 602132 w 1144216"/>
                <a:gd name="connsiteY1741" fmla="*/ 312274 h 451373"/>
                <a:gd name="connsiteX1742" fmla="*/ 604167 w 1144216"/>
                <a:gd name="connsiteY1742" fmla="*/ 315010 h 451373"/>
                <a:gd name="connsiteX1743" fmla="*/ 606401 w 1144216"/>
                <a:gd name="connsiteY1743" fmla="*/ 317535 h 451373"/>
                <a:gd name="connsiteX1744" fmla="*/ 610273 w 1144216"/>
                <a:gd name="connsiteY1744" fmla="*/ 319861 h 451373"/>
                <a:gd name="connsiteX1745" fmla="*/ 611462 w 1144216"/>
                <a:gd name="connsiteY1745" fmla="*/ 319715 h 451373"/>
                <a:gd name="connsiteX1746" fmla="*/ 612851 w 1144216"/>
                <a:gd name="connsiteY1746" fmla="*/ 318962 h 451373"/>
                <a:gd name="connsiteX1747" fmla="*/ 615164 w 1144216"/>
                <a:gd name="connsiteY1747" fmla="*/ 317112 h 451373"/>
                <a:gd name="connsiteX1748" fmla="*/ 616287 w 1144216"/>
                <a:gd name="connsiteY1748" fmla="*/ 316583 h 451373"/>
                <a:gd name="connsiteX1749" fmla="*/ 619419 w 1144216"/>
                <a:gd name="connsiteY1749" fmla="*/ 316517 h 451373"/>
                <a:gd name="connsiteX1750" fmla="*/ 622526 w 1144216"/>
                <a:gd name="connsiteY1750" fmla="*/ 316067 h 451373"/>
                <a:gd name="connsiteX1751" fmla="*/ 623940 w 1144216"/>
                <a:gd name="connsiteY1751" fmla="*/ 315631 h 451373"/>
                <a:gd name="connsiteX1752" fmla="*/ 625315 w 1144216"/>
                <a:gd name="connsiteY1752" fmla="*/ 315565 h 451373"/>
                <a:gd name="connsiteX1753" fmla="*/ 628209 w 1144216"/>
                <a:gd name="connsiteY1753" fmla="*/ 316966 h 451373"/>
                <a:gd name="connsiteX1754" fmla="*/ 628011 w 1144216"/>
                <a:gd name="connsiteY1754" fmla="*/ 314111 h 451373"/>
                <a:gd name="connsiteX1755" fmla="*/ 627509 w 1144216"/>
                <a:gd name="connsiteY1755" fmla="*/ 311362 h 451373"/>
                <a:gd name="connsiteX1756" fmla="*/ 625063 w 1144216"/>
                <a:gd name="connsiteY1756" fmla="*/ 304396 h 451373"/>
                <a:gd name="connsiteX1757" fmla="*/ 625183 w 1144216"/>
                <a:gd name="connsiteY1757" fmla="*/ 302890 h 451373"/>
                <a:gd name="connsiteX1758" fmla="*/ 626068 w 1144216"/>
                <a:gd name="connsiteY1758" fmla="*/ 299229 h 451373"/>
                <a:gd name="connsiteX1759" fmla="*/ 628738 w 1144216"/>
                <a:gd name="connsiteY1759" fmla="*/ 292567 h 451373"/>
                <a:gd name="connsiteX1760" fmla="*/ 629254 w 1144216"/>
                <a:gd name="connsiteY1760" fmla="*/ 289461 h 451373"/>
                <a:gd name="connsiteX1761" fmla="*/ 628619 w 1144216"/>
                <a:gd name="connsiteY1761" fmla="*/ 283751 h 451373"/>
                <a:gd name="connsiteX1762" fmla="*/ 628460 w 1144216"/>
                <a:gd name="connsiteY1762" fmla="*/ 274446 h 451373"/>
                <a:gd name="connsiteX1763" fmla="*/ 629240 w 1144216"/>
                <a:gd name="connsiteY1763" fmla="*/ 267850 h 451373"/>
                <a:gd name="connsiteX1764" fmla="*/ 630654 w 1144216"/>
                <a:gd name="connsiteY1764" fmla="*/ 264903 h 451373"/>
                <a:gd name="connsiteX1765" fmla="*/ 630733 w 1144216"/>
                <a:gd name="connsiteY1765" fmla="*/ 263753 h 451373"/>
                <a:gd name="connsiteX1766" fmla="*/ 630007 w 1144216"/>
                <a:gd name="connsiteY1766" fmla="*/ 253602 h 451373"/>
                <a:gd name="connsiteX1767" fmla="*/ 629319 w 1144216"/>
                <a:gd name="connsiteY1767" fmla="*/ 250747 h 451373"/>
                <a:gd name="connsiteX1768" fmla="*/ 627918 w 1144216"/>
                <a:gd name="connsiteY1768" fmla="*/ 248130 h 451373"/>
                <a:gd name="connsiteX1769" fmla="*/ 626861 w 1144216"/>
                <a:gd name="connsiteY1769" fmla="*/ 245262 h 451373"/>
                <a:gd name="connsiteX1770" fmla="*/ 627139 w 1144216"/>
                <a:gd name="connsiteY1770" fmla="*/ 242341 h 451373"/>
                <a:gd name="connsiteX1771" fmla="*/ 629214 w 1144216"/>
                <a:gd name="connsiteY1771" fmla="*/ 240094 h 451373"/>
                <a:gd name="connsiteX1772" fmla="*/ 634395 w 1144216"/>
                <a:gd name="connsiteY1772" fmla="*/ 236221 h 451373"/>
                <a:gd name="connsiteX1773" fmla="*/ 637184 w 1144216"/>
                <a:gd name="connsiteY1773" fmla="*/ 234384 h 451373"/>
                <a:gd name="connsiteX1774" fmla="*/ 639986 w 1144216"/>
                <a:gd name="connsiteY1774" fmla="*/ 233644 h 451373"/>
                <a:gd name="connsiteX1775" fmla="*/ 642841 w 1144216"/>
                <a:gd name="connsiteY1775" fmla="*/ 233763 h 451373"/>
                <a:gd name="connsiteX1776" fmla="*/ 645577 w 1144216"/>
                <a:gd name="connsiteY1776" fmla="*/ 234463 h 451373"/>
                <a:gd name="connsiteX1777" fmla="*/ 647057 w 1144216"/>
                <a:gd name="connsiteY1777" fmla="*/ 236763 h 451373"/>
                <a:gd name="connsiteX1778" fmla="*/ 647308 w 1144216"/>
                <a:gd name="connsiteY1778" fmla="*/ 240411 h 451373"/>
                <a:gd name="connsiteX1779" fmla="*/ 647282 w 1144216"/>
                <a:gd name="connsiteY1779" fmla="*/ 244059 h 451373"/>
                <a:gd name="connsiteX1780" fmla="*/ 646727 w 1144216"/>
                <a:gd name="connsiteY1780" fmla="*/ 248487 h 451373"/>
                <a:gd name="connsiteX1781" fmla="*/ 646277 w 1144216"/>
                <a:gd name="connsiteY1781" fmla="*/ 249557 h 451373"/>
                <a:gd name="connsiteX1782" fmla="*/ 642814 w 1144216"/>
                <a:gd name="connsiteY1782" fmla="*/ 255175 h 451373"/>
                <a:gd name="connsiteX1783" fmla="*/ 642352 w 1144216"/>
                <a:gd name="connsiteY1783" fmla="*/ 256761 h 451373"/>
                <a:gd name="connsiteX1784" fmla="*/ 642312 w 1144216"/>
                <a:gd name="connsiteY1784" fmla="*/ 258466 h 451373"/>
                <a:gd name="connsiteX1785" fmla="*/ 642841 w 1144216"/>
                <a:gd name="connsiteY1785" fmla="*/ 259457 h 451373"/>
                <a:gd name="connsiteX1786" fmla="*/ 652371 w 1144216"/>
                <a:gd name="connsiteY1786" fmla="*/ 269727 h 451373"/>
                <a:gd name="connsiteX1787" fmla="*/ 654869 w 1144216"/>
                <a:gd name="connsiteY1787" fmla="*/ 271564 h 451373"/>
                <a:gd name="connsiteX1788" fmla="*/ 657869 w 1144216"/>
                <a:gd name="connsiteY1788" fmla="*/ 272424 h 451373"/>
                <a:gd name="connsiteX1789" fmla="*/ 659785 w 1144216"/>
                <a:gd name="connsiteY1789" fmla="*/ 274618 h 451373"/>
                <a:gd name="connsiteX1790" fmla="*/ 659548 w 1144216"/>
                <a:gd name="connsiteY1790" fmla="*/ 276415 h 451373"/>
                <a:gd name="connsiteX1791" fmla="*/ 658781 w 1144216"/>
                <a:gd name="connsiteY1791" fmla="*/ 277948 h 451373"/>
                <a:gd name="connsiteX1792" fmla="*/ 658080 w 1144216"/>
                <a:gd name="connsiteY1792" fmla="*/ 278913 h 451373"/>
                <a:gd name="connsiteX1793" fmla="*/ 657645 w 1144216"/>
                <a:gd name="connsiteY1793" fmla="*/ 279997 h 451373"/>
                <a:gd name="connsiteX1794" fmla="*/ 655913 w 1144216"/>
                <a:gd name="connsiteY1794" fmla="*/ 288417 h 451373"/>
                <a:gd name="connsiteX1795" fmla="*/ 656481 w 1144216"/>
                <a:gd name="connsiteY1795" fmla="*/ 291245 h 451373"/>
                <a:gd name="connsiteX1796" fmla="*/ 658239 w 1144216"/>
                <a:gd name="connsiteY1796" fmla="*/ 293453 h 451373"/>
                <a:gd name="connsiteX1797" fmla="*/ 659627 w 1144216"/>
                <a:gd name="connsiteY1797" fmla="*/ 294193 h 451373"/>
                <a:gd name="connsiteX1798" fmla="*/ 662138 w 1144216"/>
                <a:gd name="connsiteY1798" fmla="*/ 295065 h 451373"/>
                <a:gd name="connsiteX1799" fmla="*/ 666302 w 1144216"/>
                <a:gd name="connsiteY1799" fmla="*/ 295950 h 451373"/>
                <a:gd name="connsiteX1800" fmla="*/ 669341 w 1144216"/>
                <a:gd name="connsiteY1800" fmla="*/ 295514 h 451373"/>
                <a:gd name="connsiteX1801" fmla="*/ 670267 w 1144216"/>
                <a:gd name="connsiteY1801" fmla="*/ 294364 h 451373"/>
                <a:gd name="connsiteX1802" fmla="*/ 669844 w 1144216"/>
                <a:gd name="connsiteY1802" fmla="*/ 291073 h 451373"/>
                <a:gd name="connsiteX1803" fmla="*/ 670016 w 1144216"/>
                <a:gd name="connsiteY1803" fmla="*/ 289514 h 451373"/>
                <a:gd name="connsiteX1804" fmla="*/ 671615 w 1144216"/>
                <a:gd name="connsiteY1804" fmla="*/ 287254 h 451373"/>
                <a:gd name="connsiteX1805" fmla="*/ 673981 w 1144216"/>
                <a:gd name="connsiteY1805" fmla="*/ 286011 h 451373"/>
                <a:gd name="connsiteX1806" fmla="*/ 680669 w 1144216"/>
                <a:gd name="connsiteY1806" fmla="*/ 283909 h 451373"/>
                <a:gd name="connsiteX1807" fmla="*/ 684251 w 1144216"/>
                <a:gd name="connsiteY1807" fmla="*/ 283777 h 451373"/>
                <a:gd name="connsiteX1808" fmla="*/ 685665 w 1144216"/>
                <a:gd name="connsiteY1808" fmla="*/ 283909 h 451373"/>
                <a:gd name="connsiteX1809" fmla="*/ 686921 w 1144216"/>
                <a:gd name="connsiteY1809" fmla="*/ 283592 h 451373"/>
                <a:gd name="connsiteX1810" fmla="*/ 686802 w 1144216"/>
                <a:gd name="connsiteY1810" fmla="*/ 282614 h 451373"/>
                <a:gd name="connsiteX1811" fmla="*/ 686960 w 1144216"/>
                <a:gd name="connsiteY1811" fmla="*/ 281610 h 451373"/>
                <a:gd name="connsiteX1812" fmla="*/ 689340 w 1144216"/>
                <a:gd name="connsiteY1812" fmla="*/ 282998 h 451373"/>
                <a:gd name="connsiteX1813" fmla="*/ 690701 w 1144216"/>
                <a:gd name="connsiteY1813" fmla="*/ 283050 h 451373"/>
                <a:gd name="connsiteX1814" fmla="*/ 691375 w 1144216"/>
                <a:gd name="connsiteY1814" fmla="*/ 281834 h 451373"/>
                <a:gd name="connsiteX1815" fmla="*/ 691586 w 1144216"/>
                <a:gd name="connsiteY1815" fmla="*/ 278451 h 451373"/>
                <a:gd name="connsiteX1816" fmla="*/ 691533 w 1144216"/>
                <a:gd name="connsiteY1816" fmla="*/ 276666 h 451373"/>
                <a:gd name="connsiteX1817" fmla="*/ 691177 w 1144216"/>
                <a:gd name="connsiteY1817" fmla="*/ 275054 h 451373"/>
                <a:gd name="connsiteX1818" fmla="*/ 690503 w 1144216"/>
                <a:gd name="connsiteY1818" fmla="*/ 273798 h 451373"/>
                <a:gd name="connsiteX1819" fmla="*/ 689273 w 1144216"/>
                <a:gd name="connsiteY1819" fmla="*/ 273507 h 451373"/>
                <a:gd name="connsiteX1820" fmla="*/ 688758 w 1144216"/>
                <a:gd name="connsiteY1820" fmla="*/ 274287 h 451373"/>
                <a:gd name="connsiteX1821" fmla="*/ 688031 w 1144216"/>
                <a:gd name="connsiteY1821" fmla="*/ 274803 h 451373"/>
                <a:gd name="connsiteX1822" fmla="*/ 686538 w 1144216"/>
                <a:gd name="connsiteY1822" fmla="*/ 274367 h 451373"/>
                <a:gd name="connsiteX1823" fmla="*/ 685626 w 1144216"/>
                <a:gd name="connsiteY1823" fmla="*/ 272556 h 451373"/>
                <a:gd name="connsiteX1824" fmla="*/ 684594 w 1144216"/>
                <a:gd name="connsiteY1824" fmla="*/ 271538 h 451373"/>
                <a:gd name="connsiteX1825" fmla="*/ 684740 w 1144216"/>
                <a:gd name="connsiteY1825" fmla="*/ 269807 h 451373"/>
                <a:gd name="connsiteX1826" fmla="*/ 684000 w 1144216"/>
                <a:gd name="connsiteY1826" fmla="*/ 268643 h 451373"/>
                <a:gd name="connsiteX1827" fmla="*/ 682797 w 1144216"/>
                <a:gd name="connsiteY1827" fmla="*/ 267798 h 451373"/>
                <a:gd name="connsiteX1828" fmla="*/ 680563 w 1144216"/>
                <a:gd name="connsiteY1828" fmla="*/ 264612 h 451373"/>
                <a:gd name="connsiteX1829" fmla="*/ 679360 w 1144216"/>
                <a:gd name="connsiteY1829" fmla="*/ 263806 h 451373"/>
                <a:gd name="connsiteX1830" fmla="*/ 677973 w 1144216"/>
                <a:gd name="connsiteY1830" fmla="*/ 263317 h 451373"/>
                <a:gd name="connsiteX1831" fmla="*/ 676981 w 1144216"/>
                <a:gd name="connsiteY1831" fmla="*/ 262392 h 451373"/>
                <a:gd name="connsiteX1832" fmla="*/ 676149 w 1144216"/>
                <a:gd name="connsiteY1832" fmla="*/ 261229 h 451373"/>
                <a:gd name="connsiteX1833" fmla="*/ 676162 w 1144216"/>
                <a:gd name="connsiteY1833" fmla="*/ 259986 h 451373"/>
                <a:gd name="connsiteX1834" fmla="*/ 676492 w 1144216"/>
                <a:gd name="connsiteY1834" fmla="*/ 258611 h 451373"/>
                <a:gd name="connsiteX1835" fmla="*/ 677893 w 1144216"/>
                <a:gd name="connsiteY1835" fmla="*/ 254527 h 451373"/>
                <a:gd name="connsiteX1836" fmla="*/ 678118 w 1144216"/>
                <a:gd name="connsiteY1836" fmla="*/ 251487 h 451373"/>
                <a:gd name="connsiteX1837" fmla="*/ 680233 w 1144216"/>
                <a:gd name="connsiteY1837" fmla="*/ 249386 h 451373"/>
                <a:gd name="connsiteX1838" fmla="*/ 679850 w 1144216"/>
                <a:gd name="connsiteY1838" fmla="*/ 247733 h 451373"/>
                <a:gd name="connsiteX1839" fmla="*/ 678079 w 1144216"/>
                <a:gd name="connsiteY1839" fmla="*/ 245169 h 451373"/>
                <a:gd name="connsiteX1840" fmla="*/ 677722 w 1144216"/>
                <a:gd name="connsiteY1840" fmla="*/ 243834 h 451373"/>
                <a:gd name="connsiteX1841" fmla="*/ 678092 w 1144216"/>
                <a:gd name="connsiteY1841" fmla="*/ 242367 h 451373"/>
                <a:gd name="connsiteX1842" fmla="*/ 677840 w 1144216"/>
                <a:gd name="connsiteY1842" fmla="*/ 241112 h 451373"/>
                <a:gd name="connsiteX1843" fmla="*/ 672765 w 1144216"/>
                <a:gd name="connsiteY1843" fmla="*/ 236644 h 451373"/>
                <a:gd name="connsiteX1844" fmla="*/ 671139 w 1144216"/>
                <a:gd name="connsiteY1844" fmla="*/ 234014 h 451373"/>
                <a:gd name="connsiteX1845" fmla="*/ 670188 w 1144216"/>
                <a:gd name="connsiteY1845" fmla="*/ 230789 h 451373"/>
                <a:gd name="connsiteX1846" fmla="*/ 667267 w 1144216"/>
                <a:gd name="connsiteY1846" fmla="*/ 224828 h 451373"/>
                <a:gd name="connsiteX1847" fmla="*/ 665376 w 1144216"/>
                <a:gd name="connsiteY1847" fmla="*/ 222264 h 451373"/>
                <a:gd name="connsiteX1848" fmla="*/ 664306 w 1144216"/>
                <a:gd name="connsiteY1848" fmla="*/ 221338 h 451373"/>
                <a:gd name="connsiteX1849" fmla="*/ 661729 w 1144216"/>
                <a:gd name="connsiteY1849" fmla="*/ 220360 h 451373"/>
                <a:gd name="connsiteX1850" fmla="*/ 660578 w 1144216"/>
                <a:gd name="connsiteY1850" fmla="*/ 219713 h 451373"/>
                <a:gd name="connsiteX1851" fmla="*/ 658834 w 1144216"/>
                <a:gd name="connsiteY1851" fmla="*/ 216726 h 451373"/>
                <a:gd name="connsiteX1852" fmla="*/ 656534 w 1144216"/>
                <a:gd name="connsiteY1852" fmla="*/ 214611 h 451373"/>
                <a:gd name="connsiteX1853" fmla="*/ 655080 w 1144216"/>
                <a:gd name="connsiteY1853" fmla="*/ 213923 h 451373"/>
                <a:gd name="connsiteX1854" fmla="*/ 655292 w 1144216"/>
                <a:gd name="connsiteY1854" fmla="*/ 212007 h 451373"/>
                <a:gd name="connsiteX1855" fmla="*/ 656296 w 1144216"/>
                <a:gd name="connsiteY1855" fmla="*/ 210751 h 451373"/>
                <a:gd name="connsiteX1856" fmla="*/ 659230 w 1144216"/>
                <a:gd name="connsiteY1856" fmla="*/ 212271 h 451373"/>
                <a:gd name="connsiteX1857" fmla="*/ 660684 w 1144216"/>
                <a:gd name="connsiteY1857" fmla="*/ 212774 h 451373"/>
                <a:gd name="connsiteX1858" fmla="*/ 662640 w 1144216"/>
                <a:gd name="connsiteY1858" fmla="*/ 212483 h 451373"/>
                <a:gd name="connsiteX1859" fmla="*/ 664358 w 1144216"/>
                <a:gd name="connsiteY1859" fmla="*/ 211557 h 451373"/>
                <a:gd name="connsiteX1860" fmla="*/ 665945 w 1144216"/>
                <a:gd name="connsiteY1860" fmla="*/ 208848 h 451373"/>
                <a:gd name="connsiteX1861" fmla="*/ 667954 w 1144216"/>
                <a:gd name="connsiteY1861" fmla="*/ 206760 h 451373"/>
                <a:gd name="connsiteX1862" fmla="*/ 675474 w 1144216"/>
                <a:gd name="connsiteY1862" fmla="*/ 203957 h 451373"/>
                <a:gd name="connsiteX1863" fmla="*/ 677814 w 1144216"/>
                <a:gd name="connsiteY1863" fmla="*/ 202860 h 451373"/>
                <a:gd name="connsiteX1864" fmla="*/ 679929 w 1144216"/>
                <a:gd name="connsiteY1864" fmla="*/ 201235 h 451373"/>
                <a:gd name="connsiteX1865" fmla="*/ 684304 w 1144216"/>
                <a:gd name="connsiteY1865" fmla="*/ 196992 h 451373"/>
                <a:gd name="connsiteX1866" fmla="*/ 688097 w 1144216"/>
                <a:gd name="connsiteY1866" fmla="*/ 192115 h 451373"/>
                <a:gd name="connsiteX1867" fmla="*/ 689868 w 1144216"/>
                <a:gd name="connsiteY1867" fmla="*/ 188982 h 451373"/>
                <a:gd name="connsiteX1868" fmla="*/ 691970 w 1144216"/>
                <a:gd name="connsiteY1868" fmla="*/ 186207 h 451373"/>
                <a:gd name="connsiteX1869" fmla="*/ 693106 w 1144216"/>
                <a:gd name="connsiteY1869" fmla="*/ 185136 h 451373"/>
                <a:gd name="connsiteX1870" fmla="*/ 694376 w 1144216"/>
                <a:gd name="connsiteY1870" fmla="*/ 184369 h 451373"/>
                <a:gd name="connsiteX1871" fmla="*/ 698050 w 1144216"/>
                <a:gd name="connsiteY1871" fmla="*/ 183563 h 451373"/>
                <a:gd name="connsiteX1872" fmla="*/ 700614 w 1144216"/>
                <a:gd name="connsiteY1872" fmla="*/ 184541 h 451373"/>
                <a:gd name="connsiteX1873" fmla="*/ 702398 w 1144216"/>
                <a:gd name="connsiteY1873" fmla="*/ 187224 h 451373"/>
                <a:gd name="connsiteX1874" fmla="*/ 704236 w 1144216"/>
                <a:gd name="connsiteY1874" fmla="*/ 187912 h 451373"/>
                <a:gd name="connsiteX1875" fmla="*/ 706205 w 1144216"/>
                <a:gd name="connsiteY1875" fmla="*/ 187290 h 451373"/>
                <a:gd name="connsiteX1876" fmla="*/ 706681 w 1144216"/>
                <a:gd name="connsiteY1876" fmla="*/ 186088 h 451373"/>
                <a:gd name="connsiteX1877" fmla="*/ 707685 w 1144216"/>
                <a:gd name="connsiteY1877" fmla="*/ 180906 h 451373"/>
                <a:gd name="connsiteX1878" fmla="*/ 707289 w 1144216"/>
                <a:gd name="connsiteY1878" fmla="*/ 178911 h 451373"/>
                <a:gd name="connsiteX1879" fmla="*/ 706364 w 1144216"/>
                <a:gd name="connsiteY1879" fmla="*/ 177245 h 451373"/>
                <a:gd name="connsiteX1880" fmla="*/ 703918 w 1144216"/>
                <a:gd name="connsiteY1880" fmla="*/ 175633 h 451373"/>
                <a:gd name="connsiteX1881" fmla="*/ 701183 w 1144216"/>
                <a:gd name="connsiteY1881" fmla="*/ 175038 h 451373"/>
                <a:gd name="connsiteX1882" fmla="*/ 697402 w 1144216"/>
                <a:gd name="connsiteY1882" fmla="*/ 175857 h 451373"/>
                <a:gd name="connsiteX1883" fmla="*/ 693688 w 1144216"/>
                <a:gd name="connsiteY1883" fmla="*/ 177020 h 451373"/>
                <a:gd name="connsiteX1884" fmla="*/ 692618 w 1144216"/>
                <a:gd name="connsiteY1884" fmla="*/ 177536 h 451373"/>
                <a:gd name="connsiteX1885" fmla="*/ 692895 w 1144216"/>
                <a:gd name="connsiteY1885" fmla="*/ 178329 h 451373"/>
                <a:gd name="connsiteX1886" fmla="*/ 693992 w 1144216"/>
                <a:gd name="connsiteY1886" fmla="*/ 179320 h 451373"/>
                <a:gd name="connsiteX1887" fmla="*/ 694058 w 1144216"/>
                <a:gd name="connsiteY1887" fmla="*/ 180259 h 451373"/>
                <a:gd name="connsiteX1888" fmla="*/ 688309 w 1144216"/>
                <a:gd name="connsiteY1888" fmla="*/ 180668 h 451373"/>
                <a:gd name="connsiteX1889" fmla="*/ 685084 w 1144216"/>
                <a:gd name="connsiteY1889" fmla="*/ 180298 h 451373"/>
                <a:gd name="connsiteX1890" fmla="*/ 678858 w 1144216"/>
                <a:gd name="connsiteY1890" fmla="*/ 180312 h 451373"/>
                <a:gd name="connsiteX1891" fmla="*/ 676228 w 1144216"/>
                <a:gd name="connsiteY1891" fmla="*/ 181356 h 451373"/>
                <a:gd name="connsiteX1892" fmla="*/ 675289 w 1144216"/>
                <a:gd name="connsiteY1892" fmla="*/ 182638 h 451373"/>
                <a:gd name="connsiteX1893" fmla="*/ 674166 w 1144216"/>
                <a:gd name="connsiteY1893" fmla="*/ 183642 h 451373"/>
                <a:gd name="connsiteX1894" fmla="*/ 671047 w 1144216"/>
                <a:gd name="connsiteY1894" fmla="*/ 185295 h 451373"/>
                <a:gd name="connsiteX1895" fmla="*/ 668139 w 1144216"/>
                <a:gd name="connsiteY1895" fmla="*/ 185651 h 451373"/>
                <a:gd name="connsiteX1896" fmla="*/ 665271 w 1144216"/>
                <a:gd name="connsiteY1896" fmla="*/ 185083 h 451373"/>
                <a:gd name="connsiteX1897" fmla="*/ 663870 w 1144216"/>
                <a:gd name="connsiteY1897" fmla="*/ 184012 h 451373"/>
                <a:gd name="connsiteX1898" fmla="*/ 662680 w 1144216"/>
                <a:gd name="connsiteY1898" fmla="*/ 182664 h 451373"/>
                <a:gd name="connsiteX1899" fmla="*/ 661253 w 1144216"/>
                <a:gd name="connsiteY1899" fmla="*/ 182334 h 451373"/>
                <a:gd name="connsiteX1900" fmla="*/ 659838 w 1144216"/>
                <a:gd name="connsiteY1900" fmla="*/ 183100 h 451373"/>
                <a:gd name="connsiteX1901" fmla="*/ 657618 w 1144216"/>
                <a:gd name="connsiteY1901" fmla="*/ 185440 h 451373"/>
                <a:gd name="connsiteX1902" fmla="*/ 653692 w 1144216"/>
                <a:gd name="connsiteY1902" fmla="*/ 190515 h 451373"/>
                <a:gd name="connsiteX1903" fmla="*/ 652054 w 1144216"/>
                <a:gd name="connsiteY1903" fmla="*/ 193185 h 451373"/>
                <a:gd name="connsiteX1904" fmla="*/ 650401 w 1144216"/>
                <a:gd name="connsiteY1904" fmla="*/ 196767 h 451373"/>
                <a:gd name="connsiteX1905" fmla="*/ 647506 w 1144216"/>
                <a:gd name="connsiteY1905" fmla="*/ 198657 h 451373"/>
                <a:gd name="connsiteX1906" fmla="*/ 644585 w 1144216"/>
                <a:gd name="connsiteY1906" fmla="*/ 197851 h 451373"/>
                <a:gd name="connsiteX1907" fmla="*/ 641625 w 1144216"/>
                <a:gd name="connsiteY1907" fmla="*/ 197455 h 451373"/>
                <a:gd name="connsiteX1908" fmla="*/ 639920 w 1144216"/>
                <a:gd name="connsiteY1908" fmla="*/ 197679 h 451373"/>
                <a:gd name="connsiteX1909" fmla="*/ 638400 w 1144216"/>
                <a:gd name="connsiteY1909" fmla="*/ 197640 h 451373"/>
                <a:gd name="connsiteX1910" fmla="*/ 636893 w 1144216"/>
                <a:gd name="connsiteY1910" fmla="*/ 194481 h 451373"/>
                <a:gd name="connsiteX1911" fmla="*/ 634805 w 1144216"/>
                <a:gd name="connsiteY1911" fmla="*/ 188295 h 451373"/>
                <a:gd name="connsiteX1912" fmla="*/ 632532 w 1144216"/>
                <a:gd name="connsiteY1912" fmla="*/ 186074 h 451373"/>
                <a:gd name="connsiteX1913" fmla="*/ 628672 w 1144216"/>
                <a:gd name="connsiteY1913" fmla="*/ 184343 h 451373"/>
                <a:gd name="connsiteX1914" fmla="*/ 627958 w 1144216"/>
                <a:gd name="connsiteY1914" fmla="*/ 183471 h 451373"/>
                <a:gd name="connsiteX1915" fmla="*/ 624442 w 1144216"/>
                <a:gd name="connsiteY1915" fmla="*/ 177298 h 451373"/>
                <a:gd name="connsiteX1916" fmla="*/ 623596 w 1144216"/>
                <a:gd name="connsiteY1916" fmla="*/ 174641 h 451373"/>
                <a:gd name="connsiteX1917" fmla="*/ 622843 w 1144216"/>
                <a:gd name="connsiteY1917" fmla="*/ 171152 h 451373"/>
                <a:gd name="connsiteX1918" fmla="*/ 622367 w 1144216"/>
                <a:gd name="connsiteY1918" fmla="*/ 167623 h 451373"/>
                <a:gd name="connsiteX1919" fmla="*/ 622407 w 1144216"/>
                <a:gd name="connsiteY1919" fmla="*/ 164490 h 451373"/>
                <a:gd name="connsiteX1920" fmla="*/ 622975 w 1144216"/>
                <a:gd name="connsiteY1920" fmla="*/ 161490 h 451373"/>
                <a:gd name="connsiteX1921" fmla="*/ 624033 w 1144216"/>
                <a:gd name="connsiteY1921" fmla="*/ 157829 h 451373"/>
                <a:gd name="connsiteX1922" fmla="*/ 625248 w 1144216"/>
                <a:gd name="connsiteY1922" fmla="*/ 154247 h 451373"/>
                <a:gd name="connsiteX1923" fmla="*/ 626861 w 1144216"/>
                <a:gd name="connsiteY1923" fmla="*/ 151366 h 451373"/>
                <a:gd name="connsiteX1924" fmla="*/ 629703 w 1144216"/>
                <a:gd name="connsiteY1924" fmla="*/ 147413 h 451373"/>
                <a:gd name="connsiteX1925" fmla="*/ 630747 w 1144216"/>
                <a:gd name="connsiteY1925" fmla="*/ 146250 h 451373"/>
                <a:gd name="connsiteX1926" fmla="*/ 633509 w 1144216"/>
                <a:gd name="connsiteY1926" fmla="*/ 144519 h 451373"/>
                <a:gd name="connsiteX1927" fmla="*/ 636483 w 1144216"/>
                <a:gd name="connsiteY1927" fmla="*/ 144017 h 451373"/>
                <a:gd name="connsiteX1928" fmla="*/ 639510 w 1144216"/>
                <a:gd name="connsiteY1928" fmla="*/ 144400 h 451373"/>
                <a:gd name="connsiteX1929" fmla="*/ 644731 w 1144216"/>
                <a:gd name="connsiteY1929" fmla="*/ 146316 h 451373"/>
                <a:gd name="connsiteX1930" fmla="*/ 647322 w 1144216"/>
                <a:gd name="connsiteY1930" fmla="*/ 146462 h 451373"/>
                <a:gd name="connsiteX1931" fmla="*/ 657618 w 1144216"/>
                <a:gd name="connsiteY1931" fmla="*/ 144955 h 451373"/>
                <a:gd name="connsiteX1932" fmla="*/ 659865 w 1144216"/>
                <a:gd name="connsiteY1932" fmla="*/ 144849 h 451373"/>
                <a:gd name="connsiteX1933" fmla="*/ 662085 w 1144216"/>
                <a:gd name="connsiteY1933" fmla="*/ 145193 h 451373"/>
                <a:gd name="connsiteX1934" fmla="*/ 665046 w 1144216"/>
                <a:gd name="connsiteY1934" fmla="*/ 146184 h 451373"/>
                <a:gd name="connsiteX1935" fmla="*/ 668020 w 1144216"/>
                <a:gd name="connsiteY1935" fmla="*/ 146594 h 451373"/>
                <a:gd name="connsiteX1936" fmla="*/ 673479 w 1144216"/>
                <a:gd name="connsiteY1936" fmla="*/ 145709 h 451373"/>
                <a:gd name="connsiteX1937" fmla="*/ 678964 w 1144216"/>
                <a:gd name="connsiteY1937" fmla="*/ 145338 h 451373"/>
                <a:gd name="connsiteX1938" fmla="*/ 694666 w 1144216"/>
                <a:gd name="connsiteY1938" fmla="*/ 145193 h 451373"/>
                <a:gd name="connsiteX1939" fmla="*/ 696847 w 1144216"/>
                <a:gd name="connsiteY1939" fmla="*/ 144981 h 451373"/>
                <a:gd name="connsiteX1940" fmla="*/ 698988 w 1144216"/>
                <a:gd name="connsiteY1940" fmla="*/ 145193 h 451373"/>
                <a:gd name="connsiteX1941" fmla="*/ 701420 w 1144216"/>
                <a:gd name="connsiteY1941" fmla="*/ 147176 h 451373"/>
                <a:gd name="connsiteX1942" fmla="*/ 703575 w 1144216"/>
                <a:gd name="connsiteY1942" fmla="*/ 149687 h 451373"/>
                <a:gd name="connsiteX1943" fmla="*/ 704698 w 1144216"/>
                <a:gd name="connsiteY1943" fmla="*/ 149938 h 451373"/>
                <a:gd name="connsiteX1944" fmla="*/ 710078 w 1144216"/>
                <a:gd name="connsiteY1944" fmla="*/ 150427 h 451373"/>
                <a:gd name="connsiteX1945" fmla="*/ 712919 w 1144216"/>
                <a:gd name="connsiteY1945" fmla="*/ 150506 h 451373"/>
                <a:gd name="connsiteX1946" fmla="*/ 715775 w 1144216"/>
                <a:gd name="connsiteY1946" fmla="*/ 150282 h 451373"/>
                <a:gd name="connsiteX1947" fmla="*/ 724445 w 1144216"/>
                <a:gd name="connsiteY1947" fmla="*/ 148326 h 451373"/>
                <a:gd name="connsiteX1948" fmla="*/ 727326 w 1144216"/>
                <a:gd name="connsiteY1948" fmla="*/ 148167 h 451373"/>
                <a:gd name="connsiteX1949" fmla="*/ 728846 w 1144216"/>
                <a:gd name="connsiteY1949" fmla="*/ 147651 h 451373"/>
                <a:gd name="connsiteX1950" fmla="*/ 731490 w 1144216"/>
                <a:gd name="connsiteY1950" fmla="*/ 146343 h 451373"/>
                <a:gd name="connsiteX1951" fmla="*/ 732560 w 1144216"/>
                <a:gd name="connsiteY1951" fmla="*/ 145616 h 451373"/>
                <a:gd name="connsiteX1952" fmla="*/ 734702 w 1144216"/>
                <a:gd name="connsiteY1952" fmla="*/ 143171 h 451373"/>
                <a:gd name="connsiteX1953" fmla="*/ 736552 w 1144216"/>
                <a:gd name="connsiteY1953" fmla="*/ 140395 h 451373"/>
                <a:gd name="connsiteX1954" fmla="*/ 737794 w 1144216"/>
                <a:gd name="connsiteY1954" fmla="*/ 137897 h 451373"/>
                <a:gd name="connsiteX1955" fmla="*/ 739222 w 1144216"/>
                <a:gd name="connsiteY1955" fmla="*/ 135584 h 451373"/>
                <a:gd name="connsiteX1956" fmla="*/ 743927 w 1144216"/>
                <a:gd name="connsiteY1956" fmla="*/ 130786 h 451373"/>
                <a:gd name="connsiteX1957" fmla="*/ 745831 w 1144216"/>
                <a:gd name="connsiteY1957" fmla="*/ 128314 h 451373"/>
                <a:gd name="connsiteX1958" fmla="*/ 747311 w 1144216"/>
                <a:gd name="connsiteY1958" fmla="*/ 125552 h 451373"/>
                <a:gd name="connsiteX1959" fmla="*/ 749453 w 1144216"/>
                <a:gd name="connsiteY1959" fmla="*/ 119935 h 451373"/>
                <a:gd name="connsiteX1960" fmla="*/ 750020 w 1144216"/>
                <a:gd name="connsiteY1960" fmla="*/ 119102 h 451373"/>
                <a:gd name="connsiteX1961" fmla="*/ 752003 w 1144216"/>
                <a:gd name="connsiteY1961" fmla="*/ 117119 h 451373"/>
                <a:gd name="connsiteX1962" fmla="*/ 752294 w 1144216"/>
                <a:gd name="connsiteY1962" fmla="*/ 116458 h 451373"/>
                <a:gd name="connsiteX1963" fmla="*/ 750497 w 1144216"/>
                <a:gd name="connsiteY1963" fmla="*/ 112467 h 451373"/>
                <a:gd name="connsiteX1964" fmla="*/ 749122 w 1144216"/>
                <a:gd name="connsiteY1964" fmla="*/ 111277 h 451373"/>
                <a:gd name="connsiteX1965" fmla="*/ 746082 w 1144216"/>
                <a:gd name="connsiteY1965" fmla="*/ 110841 h 451373"/>
                <a:gd name="connsiteX1966" fmla="*/ 745051 w 1144216"/>
                <a:gd name="connsiteY1966" fmla="*/ 111660 h 451373"/>
                <a:gd name="connsiteX1967" fmla="*/ 742950 w 1144216"/>
                <a:gd name="connsiteY1967" fmla="*/ 114383 h 451373"/>
                <a:gd name="connsiteX1968" fmla="*/ 741192 w 1144216"/>
                <a:gd name="connsiteY1968" fmla="*/ 117450 h 451373"/>
                <a:gd name="connsiteX1969" fmla="*/ 740187 w 1144216"/>
                <a:gd name="connsiteY1969" fmla="*/ 118190 h 451373"/>
                <a:gd name="connsiteX1970" fmla="*/ 737636 w 1144216"/>
                <a:gd name="connsiteY1970" fmla="*/ 118904 h 451373"/>
                <a:gd name="connsiteX1971" fmla="*/ 736566 w 1144216"/>
                <a:gd name="connsiteY1971" fmla="*/ 119578 h 451373"/>
                <a:gd name="connsiteX1972" fmla="*/ 735984 w 1144216"/>
                <a:gd name="connsiteY1972" fmla="*/ 122076 h 451373"/>
                <a:gd name="connsiteX1973" fmla="*/ 734979 w 1144216"/>
                <a:gd name="connsiteY1973" fmla="*/ 124151 h 451373"/>
                <a:gd name="connsiteX1974" fmla="*/ 731939 w 1144216"/>
                <a:gd name="connsiteY1974" fmla="*/ 125433 h 451373"/>
                <a:gd name="connsiteX1975" fmla="*/ 728582 w 1144216"/>
                <a:gd name="connsiteY1975" fmla="*/ 130033 h 451373"/>
                <a:gd name="connsiteX1976" fmla="*/ 720083 w 1144216"/>
                <a:gd name="connsiteY1976" fmla="*/ 134883 h 451373"/>
                <a:gd name="connsiteX1977" fmla="*/ 717995 w 1144216"/>
                <a:gd name="connsiteY1977" fmla="*/ 135227 h 451373"/>
                <a:gd name="connsiteX1978" fmla="*/ 703773 w 1144216"/>
                <a:gd name="connsiteY1978" fmla="*/ 132689 h 451373"/>
                <a:gd name="connsiteX1979" fmla="*/ 698486 w 1144216"/>
                <a:gd name="connsiteY1979" fmla="*/ 132306 h 451373"/>
                <a:gd name="connsiteX1980" fmla="*/ 697151 w 1144216"/>
                <a:gd name="connsiteY1980" fmla="*/ 132385 h 451373"/>
                <a:gd name="connsiteX1981" fmla="*/ 695843 w 1144216"/>
                <a:gd name="connsiteY1981" fmla="*/ 132835 h 451373"/>
                <a:gd name="connsiteX1982" fmla="*/ 694177 w 1144216"/>
                <a:gd name="connsiteY1982" fmla="*/ 134897 h 451373"/>
                <a:gd name="connsiteX1983" fmla="*/ 692829 w 1144216"/>
                <a:gd name="connsiteY1983" fmla="*/ 135016 h 451373"/>
                <a:gd name="connsiteX1984" fmla="*/ 691613 w 1144216"/>
                <a:gd name="connsiteY1984" fmla="*/ 134526 h 451373"/>
                <a:gd name="connsiteX1985" fmla="*/ 688282 w 1144216"/>
                <a:gd name="connsiteY1985" fmla="*/ 132333 h 451373"/>
                <a:gd name="connsiteX1986" fmla="*/ 685573 w 1144216"/>
                <a:gd name="connsiteY1986" fmla="*/ 131090 h 451373"/>
                <a:gd name="connsiteX1987" fmla="*/ 682744 w 1144216"/>
                <a:gd name="connsiteY1987" fmla="*/ 130138 h 451373"/>
                <a:gd name="connsiteX1988" fmla="*/ 674536 w 1144216"/>
                <a:gd name="connsiteY1988" fmla="*/ 129768 h 451373"/>
                <a:gd name="connsiteX1989" fmla="*/ 668509 w 1144216"/>
                <a:gd name="connsiteY1989" fmla="*/ 128143 h 451373"/>
                <a:gd name="connsiteX1990" fmla="*/ 661636 w 1144216"/>
                <a:gd name="connsiteY1990" fmla="*/ 128724 h 451373"/>
                <a:gd name="connsiteX1991" fmla="*/ 660605 w 1144216"/>
                <a:gd name="connsiteY1991" fmla="*/ 128394 h 451373"/>
                <a:gd name="connsiteX1992" fmla="*/ 659667 w 1144216"/>
                <a:gd name="connsiteY1992" fmla="*/ 127680 h 451373"/>
                <a:gd name="connsiteX1993" fmla="*/ 658636 w 1144216"/>
                <a:gd name="connsiteY1993" fmla="*/ 126253 h 451373"/>
                <a:gd name="connsiteX1994" fmla="*/ 657790 w 1144216"/>
                <a:gd name="connsiteY1994" fmla="*/ 124587 h 451373"/>
                <a:gd name="connsiteX1995" fmla="*/ 656878 w 1144216"/>
                <a:gd name="connsiteY1995" fmla="*/ 123768 h 451373"/>
                <a:gd name="connsiteX1996" fmla="*/ 655688 w 1144216"/>
                <a:gd name="connsiteY1996" fmla="*/ 123464 h 451373"/>
                <a:gd name="connsiteX1997" fmla="*/ 653825 w 1144216"/>
                <a:gd name="connsiteY1997" fmla="*/ 123596 h 451373"/>
                <a:gd name="connsiteX1998" fmla="*/ 651987 w 1144216"/>
                <a:gd name="connsiteY1998" fmla="*/ 123239 h 451373"/>
                <a:gd name="connsiteX1999" fmla="*/ 648802 w 1144216"/>
                <a:gd name="connsiteY1999" fmla="*/ 121402 h 451373"/>
                <a:gd name="connsiteX2000" fmla="*/ 647375 w 1144216"/>
                <a:gd name="connsiteY2000" fmla="*/ 121455 h 451373"/>
                <a:gd name="connsiteX2001" fmla="*/ 645907 w 1144216"/>
                <a:gd name="connsiteY2001" fmla="*/ 121851 h 451373"/>
                <a:gd name="connsiteX2002" fmla="*/ 644585 w 1144216"/>
                <a:gd name="connsiteY2002" fmla="*/ 122499 h 451373"/>
                <a:gd name="connsiteX2003" fmla="*/ 643502 w 1144216"/>
                <a:gd name="connsiteY2003" fmla="*/ 123516 h 451373"/>
                <a:gd name="connsiteX2004" fmla="*/ 641942 w 1144216"/>
                <a:gd name="connsiteY2004" fmla="*/ 126437 h 451373"/>
                <a:gd name="connsiteX2005" fmla="*/ 640766 w 1144216"/>
                <a:gd name="connsiteY2005" fmla="*/ 129649 h 451373"/>
                <a:gd name="connsiteX2006" fmla="*/ 639695 w 1144216"/>
                <a:gd name="connsiteY2006" fmla="*/ 131037 h 451373"/>
                <a:gd name="connsiteX2007" fmla="*/ 638413 w 1144216"/>
                <a:gd name="connsiteY2007" fmla="*/ 132253 h 451373"/>
                <a:gd name="connsiteX2008" fmla="*/ 637620 w 1144216"/>
                <a:gd name="connsiteY2008" fmla="*/ 133416 h 451373"/>
                <a:gd name="connsiteX2009" fmla="*/ 637038 w 1144216"/>
                <a:gd name="connsiteY2009" fmla="*/ 134778 h 451373"/>
                <a:gd name="connsiteX2010" fmla="*/ 634910 w 1144216"/>
                <a:gd name="connsiteY2010" fmla="*/ 135822 h 451373"/>
                <a:gd name="connsiteX2011" fmla="*/ 632386 w 1144216"/>
                <a:gd name="connsiteY2011" fmla="*/ 134936 h 451373"/>
                <a:gd name="connsiteX2012" fmla="*/ 631143 w 1144216"/>
                <a:gd name="connsiteY2012" fmla="*/ 133839 h 451373"/>
                <a:gd name="connsiteX2013" fmla="*/ 630007 w 1144216"/>
                <a:gd name="connsiteY2013" fmla="*/ 131143 h 451373"/>
                <a:gd name="connsiteX2014" fmla="*/ 629293 w 1144216"/>
                <a:gd name="connsiteY2014" fmla="*/ 131262 h 451373"/>
                <a:gd name="connsiteX2015" fmla="*/ 628685 w 1144216"/>
                <a:gd name="connsiteY2015" fmla="*/ 131500 h 451373"/>
                <a:gd name="connsiteX2016" fmla="*/ 627733 w 1144216"/>
                <a:gd name="connsiteY2016" fmla="*/ 134593 h 451373"/>
                <a:gd name="connsiteX2017" fmla="*/ 625936 w 1144216"/>
                <a:gd name="connsiteY2017" fmla="*/ 137051 h 451373"/>
                <a:gd name="connsiteX2018" fmla="*/ 624548 w 1144216"/>
                <a:gd name="connsiteY2018" fmla="*/ 138016 h 451373"/>
                <a:gd name="connsiteX2019" fmla="*/ 623464 w 1144216"/>
                <a:gd name="connsiteY2019" fmla="*/ 139364 h 451373"/>
                <a:gd name="connsiteX2020" fmla="*/ 622962 w 1144216"/>
                <a:gd name="connsiteY2020" fmla="*/ 142920 h 451373"/>
                <a:gd name="connsiteX2021" fmla="*/ 622050 w 1144216"/>
                <a:gd name="connsiteY2021" fmla="*/ 144228 h 451373"/>
                <a:gd name="connsiteX2022" fmla="*/ 619949 w 1144216"/>
                <a:gd name="connsiteY2022" fmla="*/ 146356 h 451373"/>
                <a:gd name="connsiteX2023" fmla="*/ 617384 w 1144216"/>
                <a:gd name="connsiteY2023" fmla="*/ 152185 h 451373"/>
                <a:gd name="connsiteX2024" fmla="*/ 617450 w 1144216"/>
                <a:gd name="connsiteY2024" fmla="*/ 153652 h 451373"/>
                <a:gd name="connsiteX2025" fmla="*/ 618798 w 1144216"/>
                <a:gd name="connsiteY2025" fmla="*/ 157802 h 451373"/>
                <a:gd name="connsiteX2026" fmla="*/ 618111 w 1144216"/>
                <a:gd name="connsiteY2026" fmla="*/ 159560 h 451373"/>
                <a:gd name="connsiteX2027" fmla="*/ 616816 w 1144216"/>
                <a:gd name="connsiteY2027" fmla="*/ 160538 h 451373"/>
                <a:gd name="connsiteX2028" fmla="*/ 615547 w 1144216"/>
                <a:gd name="connsiteY2028" fmla="*/ 160367 h 451373"/>
                <a:gd name="connsiteX2029" fmla="*/ 615203 w 1144216"/>
                <a:gd name="connsiteY2029" fmla="*/ 161424 h 451373"/>
                <a:gd name="connsiteX2030" fmla="*/ 616406 w 1144216"/>
                <a:gd name="connsiteY2030" fmla="*/ 172579 h 451373"/>
                <a:gd name="connsiteX2031" fmla="*/ 617820 w 1144216"/>
                <a:gd name="connsiteY2031" fmla="*/ 178303 h 451373"/>
                <a:gd name="connsiteX2032" fmla="*/ 618177 w 1144216"/>
                <a:gd name="connsiteY2032" fmla="*/ 180761 h 451373"/>
                <a:gd name="connsiteX2033" fmla="*/ 618124 w 1144216"/>
                <a:gd name="connsiteY2033" fmla="*/ 183272 h 451373"/>
                <a:gd name="connsiteX2034" fmla="*/ 616710 w 1144216"/>
                <a:gd name="connsiteY2034" fmla="*/ 180510 h 451373"/>
                <a:gd name="connsiteX2035" fmla="*/ 614846 w 1144216"/>
                <a:gd name="connsiteY2035" fmla="*/ 178157 h 451373"/>
                <a:gd name="connsiteX2036" fmla="*/ 613393 w 1144216"/>
                <a:gd name="connsiteY2036" fmla="*/ 179492 h 451373"/>
                <a:gd name="connsiteX2037" fmla="*/ 609718 w 1144216"/>
                <a:gd name="connsiteY2037" fmla="*/ 184541 h 451373"/>
                <a:gd name="connsiteX2038" fmla="*/ 605872 w 1144216"/>
                <a:gd name="connsiteY2038" fmla="*/ 194058 h 451373"/>
                <a:gd name="connsiteX2039" fmla="*/ 604537 w 1144216"/>
                <a:gd name="connsiteY2039" fmla="*/ 198710 h 451373"/>
                <a:gd name="connsiteX2040" fmla="*/ 604523 w 1144216"/>
                <a:gd name="connsiteY2040" fmla="*/ 201182 h 451373"/>
                <a:gd name="connsiteX2041" fmla="*/ 604814 w 1144216"/>
                <a:gd name="connsiteY2041" fmla="*/ 203680 h 451373"/>
                <a:gd name="connsiteX2042" fmla="*/ 604378 w 1144216"/>
                <a:gd name="connsiteY2042" fmla="*/ 205808 h 451373"/>
                <a:gd name="connsiteX2043" fmla="*/ 605277 w 1144216"/>
                <a:gd name="connsiteY2043" fmla="*/ 210487 h 451373"/>
                <a:gd name="connsiteX2044" fmla="*/ 604550 w 1144216"/>
                <a:gd name="connsiteY2044" fmla="*/ 213434 h 451373"/>
                <a:gd name="connsiteX2045" fmla="*/ 602462 w 1144216"/>
                <a:gd name="connsiteY2045" fmla="*/ 216289 h 451373"/>
                <a:gd name="connsiteX2046" fmla="*/ 600677 w 1144216"/>
                <a:gd name="connsiteY2046" fmla="*/ 219369 h 451373"/>
                <a:gd name="connsiteX2047" fmla="*/ 599739 w 1144216"/>
                <a:gd name="connsiteY2047" fmla="*/ 222713 h 451373"/>
                <a:gd name="connsiteX2048" fmla="*/ 599580 w 1144216"/>
                <a:gd name="connsiteY2048" fmla="*/ 226216 h 451373"/>
                <a:gd name="connsiteX2049" fmla="*/ 598417 w 1144216"/>
                <a:gd name="connsiteY2049" fmla="*/ 229057 h 451373"/>
                <a:gd name="connsiteX2050" fmla="*/ 594981 w 1144216"/>
                <a:gd name="connsiteY2050" fmla="*/ 232296 h 451373"/>
                <a:gd name="connsiteX2051" fmla="*/ 593619 w 1144216"/>
                <a:gd name="connsiteY2051" fmla="*/ 233379 h 451373"/>
                <a:gd name="connsiteX2052" fmla="*/ 807239 w 1144216"/>
                <a:gd name="connsiteY2052" fmla="*/ 126834 h 451373"/>
                <a:gd name="connsiteX2053" fmla="*/ 809618 w 1144216"/>
                <a:gd name="connsiteY2053" fmla="*/ 132940 h 451373"/>
                <a:gd name="connsiteX2054" fmla="*/ 811825 w 1144216"/>
                <a:gd name="connsiteY2054" fmla="*/ 135082 h 451373"/>
                <a:gd name="connsiteX2055" fmla="*/ 811654 w 1144216"/>
                <a:gd name="connsiteY2055" fmla="*/ 136562 h 451373"/>
                <a:gd name="connsiteX2056" fmla="*/ 810834 w 1144216"/>
                <a:gd name="connsiteY2056" fmla="*/ 138069 h 451373"/>
                <a:gd name="connsiteX2057" fmla="*/ 810226 w 1144216"/>
                <a:gd name="connsiteY2057" fmla="*/ 139813 h 451373"/>
                <a:gd name="connsiteX2058" fmla="*/ 810120 w 1144216"/>
                <a:gd name="connsiteY2058" fmla="*/ 141783 h 451373"/>
                <a:gd name="connsiteX2059" fmla="*/ 810596 w 1144216"/>
                <a:gd name="connsiteY2059" fmla="*/ 145206 h 451373"/>
                <a:gd name="connsiteX2060" fmla="*/ 812129 w 1144216"/>
                <a:gd name="connsiteY2060" fmla="*/ 148220 h 451373"/>
                <a:gd name="connsiteX2061" fmla="*/ 813451 w 1144216"/>
                <a:gd name="connsiteY2061" fmla="*/ 149528 h 451373"/>
                <a:gd name="connsiteX2062" fmla="*/ 814455 w 1144216"/>
                <a:gd name="connsiteY2062" fmla="*/ 150903 h 451373"/>
                <a:gd name="connsiteX2063" fmla="*/ 813887 w 1144216"/>
                <a:gd name="connsiteY2063" fmla="*/ 154829 h 451373"/>
                <a:gd name="connsiteX2064" fmla="*/ 813794 w 1144216"/>
                <a:gd name="connsiteY2064" fmla="*/ 158054 h 451373"/>
                <a:gd name="connsiteX2065" fmla="*/ 813940 w 1144216"/>
                <a:gd name="connsiteY2065" fmla="*/ 161292 h 451373"/>
                <a:gd name="connsiteX2066" fmla="*/ 813623 w 1144216"/>
                <a:gd name="connsiteY2066" fmla="*/ 163631 h 451373"/>
                <a:gd name="connsiteX2067" fmla="*/ 814032 w 1144216"/>
                <a:gd name="connsiteY2067" fmla="*/ 165865 h 451373"/>
                <a:gd name="connsiteX2068" fmla="*/ 815248 w 1144216"/>
                <a:gd name="connsiteY2068" fmla="*/ 167517 h 451373"/>
                <a:gd name="connsiteX2069" fmla="*/ 818051 w 1144216"/>
                <a:gd name="connsiteY2069" fmla="*/ 169764 h 451373"/>
                <a:gd name="connsiteX2070" fmla="*/ 818936 w 1144216"/>
                <a:gd name="connsiteY2070" fmla="*/ 170993 h 451373"/>
                <a:gd name="connsiteX2071" fmla="*/ 821924 w 1144216"/>
                <a:gd name="connsiteY2071" fmla="*/ 177602 h 451373"/>
                <a:gd name="connsiteX2072" fmla="*/ 822795 w 1144216"/>
                <a:gd name="connsiteY2072" fmla="*/ 178977 h 451373"/>
                <a:gd name="connsiteX2073" fmla="*/ 827435 w 1144216"/>
                <a:gd name="connsiteY2073" fmla="*/ 181277 h 451373"/>
                <a:gd name="connsiteX2074" fmla="*/ 828519 w 1144216"/>
                <a:gd name="connsiteY2074" fmla="*/ 183603 h 451373"/>
                <a:gd name="connsiteX2075" fmla="*/ 832193 w 1144216"/>
                <a:gd name="connsiteY2075" fmla="*/ 184237 h 451373"/>
                <a:gd name="connsiteX2076" fmla="*/ 829946 w 1144216"/>
                <a:gd name="connsiteY2076" fmla="*/ 182083 h 451373"/>
                <a:gd name="connsiteX2077" fmla="*/ 827950 w 1144216"/>
                <a:gd name="connsiteY2077" fmla="*/ 179690 h 451373"/>
                <a:gd name="connsiteX2078" fmla="*/ 823919 w 1144216"/>
                <a:gd name="connsiteY2078" fmla="*/ 172725 h 451373"/>
                <a:gd name="connsiteX2079" fmla="*/ 821170 w 1144216"/>
                <a:gd name="connsiteY2079" fmla="*/ 166037 h 451373"/>
                <a:gd name="connsiteX2080" fmla="*/ 818963 w 1144216"/>
                <a:gd name="connsiteY2080" fmla="*/ 157617 h 451373"/>
                <a:gd name="connsiteX2081" fmla="*/ 819544 w 1144216"/>
                <a:gd name="connsiteY2081" fmla="*/ 154762 h 451373"/>
                <a:gd name="connsiteX2082" fmla="*/ 819597 w 1144216"/>
                <a:gd name="connsiteY2082" fmla="*/ 153190 h 451373"/>
                <a:gd name="connsiteX2083" fmla="*/ 818910 w 1144216"/>
                <a:gd name="connsiteY2083" fmla="*/ 150586 h 451373"/>
                <a:gd name="connsiteX2084" fmla="*/ 819254 w 1144216"/>
                <a:gd name="connsiteY2084" fmla="*/ 148497 h 451373"/>
                <a:gd name="connsiteX2085" fmla="*/ 819822 w 1144216"/>
                <a:gd name="connsiteY2085" fmla="*/ 146634 h 451373"/>
                <a:gd name="connsiteX2086" fmla="*/ 821276 w 1144216"/>
                <a:gd name="connsiteY2086" fmla="*/ 145682 h 451373"/>
                <a:gd name="connsiteX2087" fmla="*/ 824342 w 1144216"/>
                <a:gd name="connsiteY2087" fmla="*/ 145986 h 451373"/>
                <a:gd name="connsiteX2088" fmla="*/ 827211 w 1144216"/>
                <a:gd name="connsiteY2088" fmla="*/ 147308 h 451373"/>
                <a:gd name="connsiteX2089" fmla="*/ 830012 w 1144216"/>
                <a:gd name="connsiteY2089" fmla="*/ 147770 h 451373"/>
                <a:gd name="connsiteX2090" fmla="*/ 832854 w 1144216"/>
                <a:gd name="connsiteY2090" fmla="*/ 147955 h 451373"/>
                <a:gd name="connsiteX2091" fmla="*/ 835207 w 1144216"/>
                <a:gd name="connsiteY2091" fmla="*/ 149475 h 451373"/>
                <a:gd name="connsiteX2092" fmla="*/ 844181 w 1144216"/>
                <a:gd name="connsiteY2092" fmla="*/ 152912 h 451373"/>
                <a:gd name="connsiteX2093" fmla="*/ 843270 w 1144216"/>
                <a:gd name="connsiteY2093" fmla="*/ 151445 h 451373"/>
                <a:gd name="connsiteX2094" fmla="*/ 842067 w 1144216"/>
                <a:gd name="connsiteY2094" fmla="*/ 150401 h 451373"/>
                <a:gd name="connsiteX2095" fmla="*/ 840256 w 1144216"/>
                <a:gd name="connsiteY2095" fmla="*/ 149898 h 451373"/>
                <a:gd name="connsiteX2096" fmla="*/ 838960 w 1144216"/>
                <a:gd name="connsiteY2096" fmla="*/ 148854 h 451373"/>
                <a:gd name="connsiteX2097" fmla="*/ 838749 w 1144216"/>
                <a:gd name="connsiteY2097" fmla="*/ 146647 h 451373"/>
                <a:gd name="connsiteX2098" fmla="*/ 838022 w 1144216"/>
                <a:gd name="connsiteY2098" fmla="*/ 144678 h 451373"/>
                <a:gd name="connsiteX2099" fmla="*/ 836912 w 1144216"/>
                <a:gd name="connsiteY2099" fmla="*/ 143501 h 451373"/>
                <a:gd name="connsiteX2100" fmla="*/ 831572 w 1144216"/>
                <a:gd name="connsiteY2100" fmla="*/ 140990 h 451373"/>
                <a:gd name="connsiteX2101" fmla="*/ 828122 w 1144216"/>
                <a:gd name="connsiteY2101" fmla="*/ 138307 h 451373"/>
                <a:gd name="connsiteX2102" fmla="*/ 828017 w 1144216"/>
                <a:gd name="connsiteY2102" fmla="*/ 136298 h 451373"/>
                <a:gd name="connsiteX2103" fmla="*/ 829034 w 1144216"/>
                <a:gd name="connsiteY2103" fmla="*/ 134262 h 451373"/>
                <a:gd name="connsiteX2104" fmla="*/ 830197 w 1144216"/>
                <a:gd name="connsiteY2104" fmla="*/ 133403 h 451373"/>
                <a:gd name="connsiteX2105" fmla="*/ 834374 w 1144216"/>
                <a:gd name="connsiteY2105" fmla="*/ 131368 h 451373"/>
                <a:gd name="connsiteX2106" fmla="*/ 838181 w 1144216"/>
                <a:gd name="connsiteY2106" fmla="*/ 128817 h 451373"/>
                <a:gd name="connsiteX2107" fmla="*/ 839013 w 1144216"/>
                <a:gd name="connsiteY2107" fmla="*/ 127772 h 451373"/>
                <a:gd name="connsiteX2108" fmla="*/ 839251 w 1144216"/>
                <a:gd name="connsiteY2108" fmla="*/ 120410 h 451373"/>
                <a:gd name="connsiteX2109" fmla="*/ 838485 w 1144216"/>
                <a:gd name="connsiteY2109" fmla="*/ 117688 h 451373"/>
                <a:gd name="connsiteX2110" fmla="*/ 838868 w 1144216"/>
                <a:gd name="connsiteY2110" fmla="*/ 115877 h 451373"/>
                <a:gd name="connsiteX2111" fmla="*/ 838419 w 1144216"/>
                <a:gd name="connsiteY2111" fmla="*/ 114608 h 451373"/>
                <a:gd name="connsiteX2112" fmla="*/ 834705 w 1144216"/>
                <a:gd name="connsiteY2112" fmla="*/ 114978 h 451373"/>
                <a:gd name="connsiteX2113" fmla="*/ 831850 w 1144216"/>
                <a:gd name="connsiteY2113" fmla="*/ 116154 h 451373"/>
                <a:gd name="connsiteX2114" fmla="*/ 826880 w 1144216"/>
                <a:gd name="connsiteY2114" fmla="*/ 119459 h 451373"/>
                <a:gd name="connsiteX2115" fmla="*/ 825307 w 1144216"/>
                <a:gd name="connsiteY2115" fmla="*/ 121838 h 451373"/>
                <a:gd name="connsiteX2116" fmla="*/ 825241 w 1144216"/>
                <a:gd name="connsiteY2116" fmla="*/ 124058 h 451373"/>
                <a:gd name="connsiteX2117" fmla="*/ 825465 w 1144216"/>
                <a:gd name="connsiteY2117" fmla="*/ 126319 h 451373"/>
                <a:gd name="connsiteX2118" fmla="*/ 824382 w 1144216"/>
                <a:gd name="connsiteY2118" fmla="*/ 127191 h 451373"/>
                <a:gd name="connsiteX2119" fmla="*/ 822848 w 1144216"/>
                <a:gd name="connsiteY2119" fmla="*/ 127508 h 451373"/>
                <a:gd name="connsiteX2120" fmla="*/ 820681 w 1144216"/>
                <a:gd name="connsiteY2120" fmla="*/ 129570 h 451373"/>
                <a:gd name="connsiteX2121" fmla="*/ 819769 w 1144216"/>
                <a:gd name="connsiteY2121" fmla="*/ 132623 h 451373"/>
                <a:gd name="connsiteX2122" fmla="*/ 819531 w 1144216"/>
                <a:gd name="connsiteY2122" fmla="*/ 134262 h 451373"/>
                <a:gd name="connsiteX2123" fmla="*/ 818606 w 1144216"/>
                <a:gd name="connsiteY2123" fmla="*/ 135518 h 451373"/>
                <a:gd name="connsiteX2124" fmla="*/ 816715 w 1144216"/>
                <a:gd name="connsiteY2124" fmla="*/ 135690 h 451373"/>
                <a:gd name="connsiteX2125" fmla="*/ 814891 w 1144216"/>
                <a:gd name="connsiteY2125" fmla="*/ 135068 h 451373"/>
                <a:gd name="connsiteX2126" fmla="*/ 813504 w 1144216"/>
                <a:gd name="connsiteY2126" fmla="*/ 133985 h 451373"/>
                <a:gd name="connsiteX2127" fmla="*/ 812407 w 1144216"/>
                <a:gd name="connsiteY2127" fmla="*/ 132584 h 451373"/>
                <a:gd name="connsiteX2128" fmla="*/ 812354 w 1144216"/>
                <a:gd name="connsiteY2128" fmla="*/ 131420 h 451373"/>
                <a:gd name="connsiteX2129" fmla="*/ 812830 w 1144216"/>
                <a:gd name="connsiteY2129" fmla="*/ 130390 h 451373"/>
                <a:gd name="connsiteX2130" fmla="*/ 818566 w 1144216"/>
                <a:gd name="connsiteY2130" fmla="*/ 126186 h 451373"/>
                <a:gd name="connsiteX2131" fmla="*/ 821064 w 1144216"/>
                <a:gd name="connsiteY2131" fmla="*/ 122605 h 451373"/>
                <a:gd name="connsiteX2132" fmla="*/ 821645 w 1144216"/>
                <a:gd name="connsiteY2132" fmla="*/ 121415 h 451373"/>
                <a:gd name="connsiteX2133" fmla="*/ 821936 w 1144216"/>
                <a:gd name="connsiteY2133" fmla="*/ 117846 h 451373"/>
                <a:gd name="connsiteX2134" fmla="*/ 821804 w 1144216"/>
                <a:gd name="connsiteY2134" fmla="*/ 114304 h 451373"/>
                <a:gd name="connsiteX2135" fmla="*/ 821408 w 1144216"/>
                <a:gd name="connsiteY2135" fmla="*/ 110973 h 451373"/>
                <a:gd name="connsiteX2136" fmla="*/ 819742 w 1144216"/>
                <a:gd name="connsiteY2136" fmla="*/ 108475 h 451373"/>
                <a:gd name="connsiteX2137" fmla="*/ 818222 w 1144216"/>
                <a:gd name="connsiteY2137" fmla="*/ 107246 h 451373"/>
                <a:gd name="connsiteX2138" fmla="*/ 818249 w 1144216"/>
                <a:gd name="connsiteY2138" fmla="*/ 105171 h 451373"/>
                <a:gd name="connsiteX2139" fmla="*/ 818632 w 1144216"/>
                <a:gd name="connsiteY2139" fmla="*/ 104060 h 451373"/>
                <a:gd name="connsiteX2140" fmla="*/ 821606 w 1144216"/>
                <a:gd name="connsiteY2140" fmla="*/ 99144 h 451373"/>
                <a:gd name="connsiteX2141" fmla="*/ 821857 w 1144216"/>
                <a:gd name="connsiteY2141" fmla="*/ 98099 h 451373"/>
                <a:gd name="connsiteX2142" fmla="*/ 821672 w 1144216"/>
                <a:gd name="connsiteY2142" fmla="*/ 96910 h 451373"/>
                <a:gd name="connsiteX2143" fmla="*/ 819888 w 1144216"/>
                <a:gd name="connsiteY2143" fmla="*/ 97597 h 451373"/>
                <a:gd name="connsiteX2144" fmla="*/ 818315 w 1144216"/>
                <a:gd name="connsiteY2144" fmla="*/ 98655 h 451373"/>
                <a:gd name="connsiteX2145" fmla="*/ 814244 w 1144216"/>
                <a:gd name="connsiteY2145" fmla="*/ 103492 h 451373"/>
                <a:gd name="connsiteX2146" fmla="*/ 811838 w 1144216"/>
                <a:gd name="connsiteY2146" fmla="*/ 106955 h 451373"/>
                <a:gd name="connsiteX2147" fmla="*/ 810411 w 1144216"/>
                <a:gd name="connsiteY2147" fmla="*/ 111013 h 451373"/>
                <a:gd name="connsiteX2148" fmla="*/ 810133 w 1144216"/>
                <a:gd name="connsiteY2148" fmla="*/ 112877 h 451373"/>
                <a:gd name="connsiteX2149" fmla="*/ 809592 w 1144216"/>
                <a:gd name="connsiteY2149" fmla="*/ 114634 h 451373"/>
                <a:gd name="connsiteX2150" fmla="*/ 809710 w 1144216"/>
                <a:gd name="connsiteY2150" fmla="*/ 117582 h 451373"/>
                <a:gd name="connsiteX2151" fmla="*/ 806908 w 1144216"/>
                <a:gd name="connsiteY2151" fmla="*/ 123675 h 451373"/>
                <a:gd name="connsiteX2152" fmla="*/ 807239 w 1144216"/>
                <a:gd name="connsiteY2152" fmla="*/ 126834 h 451373"/>
                <a:gd name="connsiteX2153" fmla="*/ 828360 w 1144216"/>
                <a:gd name="connsiteY2153" fmla="*/ 101562 h 451373"/>
                <a:gd name="connsiteX2154" fmla="*/ 832286 w 1144216"/>
                <a:gd name="connsiteY2154" fmla="*/ 101087 h 451373"/>
                <a:gd name="connsiteX2155" fmla="*/ 834585 w 1144216"/>
                <a:gd name="connsiteY2155" fmla="*/ 99805 h 451373"/>
                <a:gd name="connsiteX2156" fmla="*/ 836370 w 1144216"/>
                <a:gd name="connsiteY2156" fmla="*/ 96209 h 451373"/>
                <a:gd name="connsiteX2157" fmla="*/ 837784 w 1144216"/>
                <a:gd name="connsiteY2157" fmla="*/ 89164 h 451373"/>
                <a:gd name="connsiteX2158" fmla="*/ 835524 w 1144216"/>
                <a:gd name="connsiteY2158" fmla="*/ 85662 h 451373"/>
                <a:gd name="connsiteX2159" fmla="*/ 834691 w 1144216"/>
                <a:gd name="connsiteY2159" fmla="*/ 85702 h 451373"/>
                <a:gd name="connsiteX2160" fmla="*/ 832299 w 1144216"/>
                <a:gd name="connsiteY2160" fmla="*/ 86429 h 451373"/>
                <a:gd name="connsiteX2161" fmla="*/ 828849 w 1144216"/>
                <a:gd name="connsiteY2161" fmla="*/ 89283 h 451373"/>
                <a:gd name="connsiteX2162" fmla="*/ 826193 w 1144216"/>
                <a:gd name="connsiteY2162" fmla="*/ 94134 h 451373"/>
                <a:gd name="connsiteX2163" fmla="*/ 827409 w 1144216"/>
                <a:gd name="connsiteY2163" fmla="*/ 100201 h 451373"/>
                <a:gd name="connsiteX2164" fmla="*/ 828360 w 1144216"/>
                <a:gd name="connsiteY2164" fmla="*/ 101562 h 451373"/>
                <a:gd name="connsiteX2165" fmla="*/ 558739 w 1144216"/>
                <a:gd name="connsiteY2165" fmla="*/ 63377 h 451373"/>
                <a:gd name="connsiteX2166" fmla="*/ 559373 w 1144216"/>
                <a:gd name="connsiteY2166" fmla="*/ 65016 h 451373"/>
                <a:gd name="connsiteX2167" fmla="*/ 561580 w 1144216"/>
                <a:gd name="connsiteY2167" fmla="*/ 67290 h 451373"/>
                <a:gd name="connsiteX2168" fmla="*/ 561858 w 1144216"/>
                <a:gd name="connsiteY2168" fmla="*/ 66364 h 451373"/>
                <a:gd name="connsiteX2169" fmla="*/ 562294 w 1144216"/>
                <a:gd name="connsiteY2169" fmla="*/ 62769 h 451373"/>
                <a:gd name="connsiteX2170" fmla="*/ 561171 w 1144216"/>
                <a:gd name="connsiteY2170" fmla="*/ 61963 h 451373"/>
                <a:gd name="connsiteX2171" fmla="*/ 558963 w 1144216"/>
                <a:gd name="connsiteY2171" fmla="*/ 62082 h 451373"/>
                <a:gd name="connsiteX2172" fmla="*/ 558739 w 1144216"/>
                <a:gd name="connsiteY2172" fmla="*/ 63377 h 451373"/>
                <a:gd name="connsiteX2173" fmla="*/ 346084 w 1144216"/>
                <a:gd name="connsiteY2173" fmla="*/ 148986 h 451373"/>
                <a:gd name="connsiteX2174" fmla="*/ 349349 w 1144216"/>
                <a:gd name="connsiteY2174" fmla="*/ 151894 h 451373"/>
                <a:gd name="connsiteX2175" fmla="*/ 351199 w 1144216"/>
                <a:gd name="connsiteY2175" fmla="*/ 154300 h 451373"/>
                <a:gd name="connsiteX2176" fmla="*/ 352005 w 1144216"/>
                <a:gd name="connsiteY2176" fmla="*/ 155714 h 451373"/>
                <a:gd name="connsiteX2177" fmla="*/ 352997 w 1144216"/>
                <a:gd name="connsiteY2177" fmla="*/ 156943 h 451373"/>
                <a:gd name="connsiteX2178" fmla="*/ 353671 w 1144216"/>
                <a:gd name="connsiteY2178" fmla="*/ 157459 h 451373"/>
                <a:gd name="connsiteX2179" fmla="*/ 353922 w 1144216"/>
                <a:gd name="connsiteY2179" fmla="*/ 158159 h 451373"/>
                <a:gd name="connsiteX2180" fmla="*/ 352349 w 1144216"/>
                <a:gd name="connsiteY2180" fmla="*/ 159309 h 451373"/>
                <a:gd name="connsiteX2181" fmla="*/ 351595 w 1144216"/>
                <a:gd name="connsiteY2181" fmla="*/ 163063 h 451373"/>
                <a:gd name="connsiteX2182" fmla="*/ 351212 w 1144216"/>
                <a:gd name="connsiteY2182" fmla="*/ 164279 h 451373"/>
                <a:gd name="connsiteX2183" fmla="*/ 350512 w 1144216"/>
                <a:gd name="connsiteY2183" fmla="*/ 166526 h 451373"/>
                <a:gd name="connsiteX2184" fmla="*/ 350485 w 1144216"/>
                <a:gd name="connsiteY2184" fmla="*/ 170081 h 451373"/>
                <a:gd name="connsiteX2185" fmla="*/ 350710 w 1144216"/>
                <a:gd name="connsiteY2185" fmla="*/ 171615 h 451373"/>
                <a:gd name="connsiteX2186" fmla="*/ 351450 w 1144216"/>
                <a:gd name="connsiteY2186" fmla="*/ 173016 h 451373"/>
                <a:gd name="connsiteX2187" fmla="*/ 353843 w 1144216"/>
                <a:gd name="connsiteY2187" fmla="*/ 175342 h 451373"/>
                <a:gd name="connsiteX2188" fmla="*/ 356724 w 1144216"/>
                <a:gd name="connsiteY2188" fmla="*/ 177060 h 451373"/>
                <a:gd name="connsiteX2189" fmla="*/ 356552 w 1144216"/>
                <a:gd name="connsiteY2189" fmla="*/ 177880 h 451373"/>
                <a:gd name="connsiteX2190" fmla="*/ 355191 w 1144216"/>
                <a:gd name="connsiteY2190" fmla="*/ 178236 h 451373"/>
                <a:gd name="connsiteX2191" fmla="*/ 354160 w 1144216"/>
                <a:gd name="connsiteY2191" fmla="*/ 179704 h 451373"/>
                <a:gd name="connsiteX2192" fmla="*/ 353829 w 1144216"/>
                <a:gd name="connsiteY2192" fmla="*/ 181832 h 451373"/>
                <a:gd name="connsiteX2193" fmla="*/ 354569 w 1144216"/>
                <a:gd name="connsiteY2193" fmla="*/ 182915 h 451373"/>
                <a:gd name="connsiteX2194" fmla="*/ 355680 w 1144216"/>
                <a:gd name="connsiteY2194" fmla="*/ 183748 h 451373"/>
                <a:gd name="connsiteX2195" fmla="*/ 358680 w 1144216"/>
                <a:gd name="connsiteY2195" fmla="*/ 183563 h 451373"/>
                <a:gd name="connsiteX2196" fmla="*/ 364350 w 1144216"/>
                <a:gd name="connsiteY2196" fmla="*/ 185691 h 451373"/>
                <a:gd name="connsiteX2197" fmla="*/ 366967 w 1144216"/>
                <a:gd name="connsiteY2197" fmla="*/ 187581 h 451373"/>
                <a:gd name="connsiteX2198" fmla="*/ 369082 w 1144216"/>
                <a:gd name="connsiteY2198" fmla="*/ 190119 h 451373"/>
                <a:gd name="connsiteX2199" fmla="*/ 370668 w 1144216"/>
                <a:gd name="connsiteY2199" fmla="*/ 192379 h 451373"/>
                <a:gd name="connsiteX2200" fmla="*/ 371766 w 1144216"/>
                <a:gd name="connsiteY2200" fmla="*/ 195023 h 451373"/>
                <a:gd name="connsiteX2201" fmla="*/ 372611 w 1144216"/>
                <a:gd name="connsiteY2201" fmla="*/ 198525 h 451373"/>
                <a:gd name="connsiteX2202" fmla="*/ 372968 w 1144216"/>
                <a:gd name="connsiteY2202" fmla="*/ 202107 h 451373"/>
                <a:gd name="connsiteX2203" fmla="*/ 372598 w 1144216"/>
                <a:gd name="connsiteY2203" fmla="*/ 205411 h 451373"/>
                <a:gd name="connsiteX2204" fmla="*/ 371052 w 1144216"/>
                <a:gd name="connsiteY2204" fmla="*/ 208240 h 451373"/>
                <a:gd name="connsiteX2205" fmla="*/ 370880 w 1144216"/>
                <a:gd name="connsiteY2205" fmla="*/ 211624 h 451373"/>
                <a:gd name="connsiteX2206" fmla="*/ 373708 w 1144216"/>
                <a:gd name="connsiteY2206" fmla="*/ 213990 h 451373"/>
                <a:gd name="connsiteX2207" fmla="*/ 374210 w 1144216"/>
                <a:gd name="connsiteY2207" fmla="*/ 215549 h 451373"/>
                <a:gd name="connsiteX2208" fmla="*/ 374752 w 1144216"/>
                <a:gd name="connsiteY2208" fmla="*/ 222118 h 451373"/>
                <a:gd name="connsiteX2209" fmla="*/ 376907 w 1144216"/>
                <a:gd name="connsiteY2209" fmla="*/ 234966 h 451373"/>
                <a:gd name="connsiteX2210" fmla="*/ 376920 w 1144216"/>
                <a:gd name="connsiteY2210" fmla="*/ 241640 h 451373"/>
                <a:gd name="connsiteX2211" fmla="*/ 377475 w 1144216"/>
                <a:gd name="connsiteY2211" fmla="*/ 242803 h 451373"/>
                <a:gd name="connsiteX2212" fmla="*/ 378612 w 1144216"/>
                <a:gd name="connsiteY2212" fmla="*/ 243345 h 451373"/>
                <a:gd name="connsiteX2213" fmla="*/ 379854 w 1144216"/>
                <a:gd name="connsiteY2213" fmla="*/ 242261 h 451373"/>
                <a:gd name="connsiteX2214" fmla="*/ 380529 w 1144216"/>
                <a:gd name="connsiteY2214" fmla="*/ 241891 h 451373"/>
                <a:gd name="connsiteX2215" fmla="*/ 385472 w 1144216"/>
                <a:gd name="connsiteY2215" fmla="*/ 240689 h 451373"/>
                <a:gd name="connsiteX2216" fmla="*/ 387719 w 1144216"/>
                <a:gd name="connsiteY2216" fmla="*/ 243887 h 451373"/>
                <a:gd name="connsiteX2217" fmla="*/ 388578 w 1144216"/>
                <a:gd name="connsiteY2217" fmla="*/ 244337 h 451373"/>
                <a:gd name="connsiteX2218" fmla="*/ 389424 w 1144216"/>
                <a:gd name="connsiteY2218" fmla="*/ 243425 h 451373"/>
                <a:gd name="connsiteX2219" fmla="*/ 391341 w 1144216"/>
                <a:gd name="connsiteY2219" fmla="*/ 242010 h 451373"/>
                <a:gd name="connsiteX2220" fmla="*/ 393561 w 1144216"/>
                <a:gd name="connsiteY2220" fmla="*/ 241164 h 451373"/>
                <a:gd name="connsiteX2221" fmla="*/ 392345 w 1144216"/>
                <a:gd name="connsiteY2221" fmla="*/ 242222 h 451373"/>
                <a:gd name="connsiteX2222" fmla="*/ 391750 w 1144216"/>
                <a:gd name="connsiteY2222" fmla="*/ 243610 h 451373"/>
                <a:gd name="connsiteX2223" fmla="*/ 392675 w 1144216"/>
                <a:gd name="connsiteY2223" fmla="*/ 245130 h 451373"/>
                <a:gd name="connsiteX2224" fmla="*/ 394182 w 1144216"/>
                <a:gd name="connsiteY2224" fmla="*/ 245764 h 451373"/>
                <a:gd name="connsiteX2225" fmla="*/ 397050 w 1144216"/>
                <a:gd name="connsiteY2225" fmla="*/ 245328 h 451373"/>
                <a:gd name="connsiteX2226" fmla="*/ 402496 w 1144216"/>
                <a:gd name="connsiteY2226" fmla="*/ 242526 h 451373"/>
                <a:gd name="connsiteX2227" fmla="*/ 405219 w 1144216"/>
                <a:gd name="connsiteY2227" fmla="*/ 241878 h 451373"/>
                <a:gd name="connsiteX2228" fmla="*/ 408364 w 1144216"/>
                <a:gd name="connsiteY2228" fmla="*/ 243002 h 451373"/>
                <a:gd name="connsiteX2229" fmla="*/ 411616 w 1144216"/>
                <a:gd name="connsiteY2229" fmla="*/ 243068 h 451373"/>
                <a:gd name="connsiteX2230" fmla="*/ 412475 w 1144216"/>
                <a:gd name="connsiteY2230" fmla="*/ 241667 h 451373"/>
                <a:gd name="connsiteX2231" fmla="*/ 413413 w 1144216"/>
                <a:gd name="connsiteY2231" fmla="*/ 240636 h 451373"/>
                <a:gd name="connsiteX2232" fmla="*/ 415000 w 1144216"/>
                <a:gd name="connsiteY2232" fmla="*/ 242037 h 451373"/>
                <a:gd name="connsiteX2233" fmla="*/ 416163 w 1144216"/>
                <a:gd name="connsiteY2233" fmla="*/ 243980 h 451373"/>
                <a:gd name="connsiteX2234" fmla="*/ 416467 w 1144216"/>
                <a:gd name="connsiteY2234" fmla="*/ 245368 h 451373"/>
                <a:gd name="connsiteX2235" fmla="*/ 416559 w 1144216"/>
                <a:gd name="connsiteY2235" fmla="*/ 252439 h 451373"/>
                <a:gd name="connsiteX2236" fmla="*/ 416414 w 1144216"/>
                <a:gd name="connsiteY2236" fmla="*/ 255611 h 451373"/>
                <a:gd name="connsiteX2237" fmla="*/ 416004 w 1144216"/>
                <a:gd name="connsiteY2237" fmla="*/ 258783 h 451373"/>
                <a:gd name="connsiteX2238" fmla="*/ 416889 w 1144216"/>
                <a:gd name="connsiteY2238" fmla="*/ 259325 h 451373"/>
                <a:gd name="connsiteX2239" fmla="*/ 418119 w 1144216"/>
                <a:gd name="connsiteY2239" fmla="*/ 259338 h 451373"/>
                <a:gd name="connsiteX2240" fmla="*/ 419322 w 1144216"/>
                <a:gd name="connsiteY2240" fmla="*/ 258691 h 451373"/>
                <a:gd name="connsiteX2241" fmla="*/ 423750 w 1144216"/>
                <a:gd name="connsiteY2241" fmla="*/ 254501 h 451373"/>
                <a:gd name="connsiteX2242" fmla="*/ 427754 w 1144216"/>
                <a:gd name="connsiteY2242" fmla="*/ 252796 h 451373"/>
                <a:gd name="connsiteX2243" fmla="*/ 431667 w 1144216"/>
                <a:gd name="connsiteY2243" fmla="*/ 254210 h 451373"/>
                <a:gd name="connsiteX2244" fmla="*/ 435539 w 1144216"/>
                <a:gd name="connsiteY2244" fmla="*/ 255043 h 451373"/>
                <a:gd name="connsiteX2245" fmla="*/ 439544 w 1144216"/>
                <a:gd name="connsiteY2245" fmla="*/ 252835 h 451373"/>
                <a:gd name="connsiteX2246" fmla="*/ 444990 w 1144216"/>
                <a:gd name="connsiteY2246" fmla="*/ 249016 h 451373"/>
                <a:gd name="connsiteX2247" fmla="*/ 446774 w 1144216"/>
                <a:gd name="connsiteY2247" fmla="*/ 241852 h 451373"/>
                <a:gd name="connsiteX2248" fmla="*/ 454202 w 1144216"/>
                <a:gd name="connsiteY2248" fmla="*/ 250694 h 451373"/>
                <a:gd name="connsiteX2249" fmla="*/ 454823 w 1144216"/>
                <a:gd name="connsiteY2249" fmla="*/ 250047 h 451373"/>
                <a:gd name="connsiteX2250" fmla="*/ 455854 w 1144216"/>
                <a:gd name="connsiteY2250" fmla="*/ 250192 h 451373"/>
                <a:gd name="connsiteX2251" fmla="*/ 458815 w 1144216"/>
                <a:gd name="connsiteY2251" fmla="*/ 248923 h 451373"/>
                <a:gd name="connsiteX2252" fmla="*/ 459833 w 1144216"/>
                <a:gd name="connsiteY2252" fmla="*/ 248738 h 451373"/>
                <a:gd name="connsiteX2253" fmla="*/ 460904 w 1144216"/>
                <a:gd name="connsiteY2253" fmla="*/ 249240 h 451373"/>
                <a:gd name="connsiteX2254" fmla="*/ 461353 w 1144216"/>
                <a:gd name="connsiteY2254" fmla="*/ 250668 h 451373"/>
                <a:gd name="connsiteX2255" fmla="*/ 461459 w 1144216"/>
                <a:gd name="connsiteY2255" fmla="*/ 253100 h 451373"/>
                <a:gd name="connsiteX2256" fmla="*/ 461287 w 1144216"/>
                <a:gd name="connsiteY2256" fmla="*/ 255585 h 451373"/>
                <a:gd name="connsiteX2257" fmla="*/ 463031 w 1144216"/>
                <a:gd name="connsiteY2257" fmla="*/ 256589 h 451373"/>
                <a:gd name="connsiteX2258" fmla="*/ 465292 w 1144216"/>
                <a:gd name="connsiteY2258" fmla="*/ 256616 h 451373"/>
                <a:gd name="connsiteX2259" fmla="*/ 469415 w 1144216"/>
                <a:gd name="connsiteY2259" fmla="*/ 254871 h 451373"/>
                <a:gd name="connsiteX2260" fmla="*/ 472601 w 1144216"/>
                <a:gd name="connsiteY2260" fmla="*/ 251606 h 451373"/>
                <a:gd name="connsiteX2261" fmla="*/ 473262 w 1144216"/>
                <a:gd name="connsiteY2261" fmla="*/ 251778 h 451373"/>
                <a:gd name="connsiteX2262" fmla="*/ 473685 w 1144216"/>
                <a:gd name="connsiteY2262" fmla="*/ 252968 h 451373"/>
                <a:gd name="connsiteX2263" fmla="*/ 474914 w 1144216"/>
                <a:gd name="connsiteY2263" fmla="*/ 253734 h 451373"/>
                <a:gd name="connsiteX2264" fmla="*/ 476368 w 1144216"/>
                <a:gd name="connsiteY2264" fmla="*/ 253919 h 451373"/>
                <a:gd name="connsiteX2265" fmla="*/ 477822 w 1144216"/>
                <a:gd name="connsiteY2265" fmla="*/ 252373 h 451373"/>
                <a:gd name="connsiteX2266" fmla="*/ 479183 w 1144216"/>
                <a:gd name="connsiteY2266" fmla="*/ 250364 h 451373"/>
                <a:gd name="connsiteX2267" fmla="*/ 477993 w 1144216"/>
                <a:gd name="connsiteY2267" fmla="*/ 254025 h 451373"/>
                <a:gd name="connsiteX2268" fmla="*/ 478020 w 1144216"/>
                <a:gd name="connsiteY2268" fmla="*/ 255307 h 451373"/>
                <a:gd name="connsiteX2269" fmla="*/ 478985 w 1144216"/>
                <a:gd name="connsiteY2269" fmla="*/ 256272 h 451373"/>
                <a:gd name="connsiteX2270" fmla="*/ 480280 w 1144216"/>
                <a:gd name="connsiteY2270" fmla="*/ 257025 h 451373"/>
                <a:gd name="connsiteX2271" fmla="*/ 481483 w 1144216"/>
                <a:gd name="connsiteY2271" fmla="*/ 257329 h 451373"/>
                <a:gd name="connsiteX2272" fmla="*/ 483571 w 1144216"/>
                <a:gd name="connsiteY2272" fmla="*/ 254355 h 451373"/>
                <a:gd name="connsiteX2273" fmla="*/ 483716 w 1144216"/>
                <a:gd name="connsiteY2273" fmla="*/ 257686 h 451373"/>
                <a:gd name="connsiteX2274" fmla="*/ 485250 w 1144216"/>
                <a:gd name="connsiteY2274" fmla="*/ 263594 h 451373"/>
                <a:gd name="connsiteX2275" fmla="*/ 485289 w 1144216"/>
                <a:gd name="connsiteY2275" fmla="*/ 275133 h 451373"/>
                <a:gd name="connsiteX2276" fmla="*/ 485924 w 1144216"/>
                <a:gd name="connsiteY2276" fmla="*/ 276270 h 451373"/>
                <a:gd name="connsiteX2277" fmla="*/ 486929 w 1144216"/>
                <a:gd name="connsiteY2277" fmla="*/ 276772 h 451373"/>
                <a:gd name="connsiteX2278" fmla="*/ 501296 w 1144216"/>
                <a:gd name="connsiteY2278" fmla="*/ 269344 h 451373"/>
                <a:gd name="connsiteX2279" fmla="*/ 519034 w 1144216"/>
                <a:gd name="connsiteY2279" fmla="*/ 260541 h 451373"/>
                <a:gd name="connsiteX2280" fmla="*/ 520184 w 1144216"/>
                <a:gd name="connsiteY2280" fmla="*/ 258519 h 451373"/>
                <a:gd name="connsiteX2281" fmla="*/ 520699 w 1144216"/>
                <a:gd name="connsiteY2281" fmla="*/ 255955 h 451373"/>
                <a:gd name="connsiteX2282" fmla="*/ 521796 w 1144216"/>
                <a:gd name="connsiteY2282" fmla="*/ 253562 h 451373"/>
                <a:gd name="connsiteX2283" fmla="*/ 524215 w 1144216"/>
                <a:gd name="connsiteY2283" fmla="*/ 250311 h 451373"/>
                <a:gd name="connsiteX2284" fmla="*/ 524690 w 1144216"/>
                <a:gd name="connsiteY2284" fmla="*/ 248897 h 451373"/>
                <a:gd name="connsiteX2285" fmla="*/ 525669 w 1144216"/>
                <a:gd name="connsiteY2285" fmla="*/ 247919 h 451373"/>
                <a:gd name="connsiteX2286" fmla="*/ 526991 w 1144216"/>
                <a:gd name="connsiteY2286" fmla="*/ 247297 h 451373"/>
                <a:gd name="connsiteX2287" fmla="*/ 524968 w 1144216"/>
                <a:gd name="connsiteY2287" fmla="*/ 244442 h 451373"/>
                <a:gd name="connsiteX2288" fmla="*/ 524558 w 1144216"/>
                <a:gd name="connsiteY2288" fmla="*/ 243266 h 451373"/>
                <a:gd name="connsiteX2289" fmla="*/ 524902 w 1144216"/>
                <a:gd name="connsiteY2289" fmla="*/ 241878 h 451373"/>
                <a:gd name="connsiteX2290" fmla="*/ 526343 w 1144216"/>
                <a:gd name="connsiteY2290" fmla="*/ 243081 h 451373"/>
                <a:gd name="connsiteX2291" fmla="*/ 527929 w 1144216"/>
                <a:gd name="connsiteY2291" fmla="*/ 242566 h 451373"/>
                <a:gd name="connsiteX2292" fmla="*/ 529026 w 1144216"/>
                <a:gd name="connsiteY2292" fmla="*/ 240966 h 451373"/>
                <a:gd name="connsiteX2293" fmla="*/ 529647 w 1144216"/>
                <a:gd name="connsiteY2293" fmla="*/ 239010 h 451373"/>
                <a:gd name="connsiteX2294" fmla="*/ 530216 w 1144216"/>
                <a:gd name="connsiteY2294" fmla="*/ 235455 h 451373"/>
                <a:gd name="connsiteX2295" fmla="*/ 530414 w 1144216"/>
                <a:gd name="connsiteY2295" fmla="*/ 231820 h 451373"/>
                <a:gd name="connsiteX2296" fmla="*/ 528696 w 1144216"/>
                <a:gd name="connsiteY2296" fmla="*/ 232533 h 451373"/>
                <a:gd name="connsiteX2297" fmla="*/ 528973 w 1144216"/>
                <a:gd name="connsiteY2297" fmla="*/ 231080 h 451373"/>
                <a:gd name="connsiteX2298" fmla="*/ 529885 w 1144216"/>
                <a:gd name="connsiteY2298" fmla="*/ 230220 h 451373"/>
                <a:gd name="connsiteX2299" fmla="*/ 531101 w 1144216"/>
                <a:gd name="connsiteY2299" fmla="*/ 230168 h 451373"/>
                <a:gd name="connsiteX2300" fmla="*/ 532317 w 1144216"/>
                <a:gd name="connsiteY2300" fmla="*/ 230683 h 451373"/>
                <a:gd name="connsiteX2301" fmla="*/ 534313 w 1144216"/>
                <a:gd name="connsiteY2301" fmla="*/ 229903 h 451373"/>
                <a:gd name="connsiteX2302" fmla="*/ 534881 w 1144216"/>
                <a:gd name="connsiteY2302" fmla="*/ 227088 h 451373"/>
                <a:gd name="connsiteX2303" fmla="*/ 535370 w 1144216"/>
                <a:gd name="connsiteY2303" fmla="*/ 223955 h 451373"/>
                <a:gd name="connsiteX2304" fmla="*/ 534511 w 1144216"/>
                <a:gd name="connsiteY2304" fmla="*/ 221365 h 451373"/>
                <a:gd name="connsiteX2305" fmla="*/ 531788 w 1144216"/>
                <a:gd name="connsiteY2305" fmla="*/ 220770 h 451373"/>
                <a:gd name="connsiteX2306" fmla="*/ 530572 w 1144216"/>
                <a:gd name="connsiteY2306" fmla="*/ 219964 h 451373"/>
                <a:gd name="connsiteX2307" fmla="*/ 529224 w 1144216"/>
                <a:gd name="connsiteY2307" fmla="*/ 219448 h 451373"/>
                <a:gd name="connsiteX2308" fmla="*/ 532013 w 1144216"/>
                <a:gd name="connsiteY2308" fmla="*/ 216977 h 451373"/>
                <a:gd name="connsiteX2309" fmla="*/ 532806 w 1144216"/>
                <a:gd name="connsiteY2309" fmla="*/ 213315 h 451373"/>
                <a:gd name="connsiteX2310" fmla="*/ 532290 w 1144216"/>
                <a:gd name="connsiteY2310" fmla="*/ 211650 h 451373"/>
                <a:gd name="connsiteX2311" fmla="*/ 532211 w 1144216"/>
                <a:gd name="connsiteY2311" fmla="*/ 209416 h 451373"/>
                <a:gd name="connsiteX2312" fmla="*/ 530440 w 1144216"/>
                <a:gd name="connsiteY2312" fmla="*/ 209244 h 451373"/>
                <a:gd name="connsiteX2313" fmla="*/ 528497 w 1144216"/>
                <a:gd name="connsiteY2313" fmla="*/ 209416 h 451373"/>
                <a:gd name="connsiteX2314" fmla="*/ 529118 w 1144216"/>
                <a:gd name="connsiteY2314" fmla="*/ 208266 h 451373"/>
                <a:gd name="connsiteX2315" fmla="*/ 529951 w 1144216"/>
                <a:gd name="connsiteY2315" fmla="*/ 207368 h 451373"/>
                <a:gd name="connsiteX2316" fmla="*/ 533639 w 1144216"/>
                <a:gd name="connsiteY2316" fmla="*/ 205121 h 451373"/>
                <a:gd name="connsiteX2317" fmla="*/ 534643 w 1144216"/>
                <a:gd name="connsiteY2317" fmla="*/ 204143 h 451373"/>
                <a:gd name="connsiteX2318" fmla="*/ 535357 w 1144216"/>
                <a:gd name="connsiteY2318" fmla="*/ 202874 h 451373"/>
                <a:gd name="connsiteX2319" fmla="*/ 535635 w 1144216"/>
                <a:gd name="connsiteY2319" fmla="*/ 200640 h 451373"/>
                <a:gd name="connsiteX2320" fmla="*/ 537089 w 1144216"/>
                <a:gd name="connsiteY2320" fmla="*/ 199358 h 451373"/>
                <a:gd name="connsiteX2321" fmla="*/ 539706 w 1144216"/>
                <a:gd name="connsiteY2321" fmla="*/ 197864 h 451373"/>
                <a:gd name="connsiteX2322" fmla="*/ 540684 w 1144216"/>
                <a:gd name="connsiteY2322" fmla="*/ 196490 h 451373"/>
                <a:gd name="connsiteX2323" fmla="*/ 541146 w 1144216"/>
                <a:gd name="connsiteY2323" fmla="*/ 194771 h 451373"/>
                <a:gd name="connsiteX2324" fmla="*/ 540882 w 1144216"/>
                <a:gd name="connsiteY2324" fmla="*/ 193093 h 451373"/>
                <a:gd name="connsiteX2325" fmla="*/ 540141 w 1144216"/>
                <a:gd name="connsiteY2325" fmla="*/ 191507 h 451373"/>
                <a:gd name="connsiteX2326" fmla="*/ 540102 w 1144216"/>
                <a:gd name="connsiteY2326" fmla="*/ 190026 h 451373"/>
                <a:gd name="connsiteX2327" fmla="*/ 540459 w 1144216"/>
                <a:gd name="connsiteY2327" fmla="*/ 188506 h 451373"/>
                <a:gd name="connsiteX2328" fmla="*/ 540948 w 1144216"/>
                <a:gd name="connsiteY2328" fmla="*/ 190568 h 451373"/>
                <a:gd name="connsiteX2329" fmla="*/ 541834 w 1144216"/>
                <a:gd name="connsiteY2329" fmla="*/ 192445 h 451373"/>
                <a:gd name="connsiteX2330" fmla="*/ 543129 w 1144216"/>
                <a:gd name="connsiteY2330" fmla="*/ 193423 h 451373"/>
                <a:gd name="connsiteX2331" fmla="*/ 544741 w 1144216"/>
                <a:gd name="connsiteY2331" fmla="*/ 193569 h 451373"/>
                <a:gd name="connsiteX2332" fmla="*/ 546988 w 1144216"/>
                <a:gd name="connsiteY2332" fmla="*/ 192551 h 451373"/>
                <a:gd name="connsiteX2333" fmla="*/ 548693 w 1144216"/>
                <a:gd name="connsiteY2333" fmla="*/ 190436 h 451373"/>
                <a:gd name="connsiteX2334" fmla="*/ 550637 w 1144216"/>
                <a:gd name="connsiteY2334" fmla="*/ 187502 h 451373"/>
                <a:gd name="connsiteX2335" fmla="*/ 553015 w 1144216"/>
                <a:gd name="connsiteY2335" fmla="*/ 185149 h 451373"/>
                <a:gd name="connsiteX2336" fmla="*/ 555936 w 1144216"/>
                <a:gd name="connsiteY2336" fmla="*/ 183497 h 451373"/>
                <a:gd name="connsiteX2337" fmla="*/ 560073 w 1144216"/>
                <a:gd name="connsiteY2337" fmla="*/ 181501 h 451373"/>
                <a:gd name="connsiteX2338" fmla="*/ 561091 w 1144216"/>
                <a:gd name="connsiteY2338" fmla="*/ 180774 h 451373"/>
                <a:gd name="connsiteX2339" fmla="*/ 561382 w 1144216"/>
                <a:gd name="connsiteY2339" fmla="*/ 179545 h 451373"/>
                <a:gd name="connsiteX2340" fmla="*/ 560972 w 1144216"/>
                <a:gd name="connsiteY2340" fmla="*/ 178065 h 451373"/>
                <a:gd name="connsiteX2341" fmla="*/ 560801 w 1144216"/>
                <a:gd name="connsiteY2341" fmla="*/ 174655 h 451373"/>
                <a:gd name="connsiteX2342" fmla="*/ 558686 w 1144216"/>
                <a:gd name="connsiteY2342" fmla="*/ 168138 h 451373"/>
                <a:gd name="connsiteX2343" fmla="*/ 558712 w 1144216"/>
                <a:gd name="connsiteY2343" fmla="*/ 164662 h 451373"/>
                <a:gd name="connsiteX2344" fmla="*/ 560166 w 1144216"/>
                <a:gd name="connsiteY2344" fmla="*/ 152330 h 451373"/>
                <a:gd name="connsiteX2345" fmla="*/ 560932 w 1144216"/>
                <a:gd name="connsiteY2345" fmla="*/ 149357 h 451373"/>
                <a:gd name="connsiteX2346" fmla="*/ 565651 w 1144216"/>
                <a:gd name="connsiteY2346" fmla="*/ 138373 h 451373"/>
                <a:gd name="connsiteX2347" fmla="*/ 566445 w 1144216"/>
                <a:gd name="connsiteY2347" fmla="*/ 137685 h 451373"/>
                <a:gd name="connsiteX2348" fmla="*/ 568321 w 1144216"/>
                <a:gd name="connsiteY2348" fmla="*/ 136707 h 451373"/>
                <a:gd name="connsiteX2349" fmla="*/ 570066 w 1144216"/>
                <a:gd name="connsiteY2349" fmla="*/ 135505 h 451373"/>
                <a:gd name="connsiteX2350" fmla="*/ 571084 w 1144216"/>
                <a:gd name="connsiteY2350" fmla="*/ 133866 h 451373"/>
                <a:gd name="connsiteX2351" fmla="*/ 571388 w 1144216"/>
                <a:gd name="connsiteY2351" fmla="*/ 131764 h 451373"/>
                <a:gd name="connsiteX2352" fmla="*/ 570727 w 1144216"/>
                <a:gd name="connsiteY2352" fmla="*/ 129834 h 451373"/>
                <a:gd name="connsiteX2353" fmla="*/ 569696 w 1144216"/>
                <a:gd name="connsiteY2353" fmla="*/ 127944 h 451373"/>
                <a:gd name="connsiteX2354" fmla="*/ 572339 w 1144216"/>
                <a:gd name="connsiteY2354" fmla="*/ 129623 h 451373"/>
                <a:gd name="connsiteX2355" fmla="*/ 574361 w 1144216"/>
                <a:gd name="connsiteY2355" fmla="*/ 132729 h 451373"/>
                <a:gd name="connsiteX2356" fmla="*/ 576886 w 1144216"/>
                <a:gd name="connsiteY2356" fmla="*/ 134275 h 451373"/>
                <a:gd name="connsiteX2357" fmla="*/ 579781 w 1144216"/>
                <a:gd name="connsiteY2357" fmla="*/ 135042 h 451373"/>
                <a:gd name="connsiteX2358" fmla="*/ 585358 w 1144216"/>
                <a:gd name="connsiteY2358" fmla="*/ 135994 h 451373"/>
                <a:gd name="connsiteX2359" fmla="*/ 590910 w 1144216"/>
                <a:gd name="connsiteY2359" fmla="*/ 135267 h 451373"/>
                <a:gd name="connsiteX2360" fmla="*/ 594267 w 1144216"/>
                <a:gd name="connsiteY2360" fmla="*/ 133919 h 451373"/>
                <a:gd name="connsiteX2361" fmla="*/ 596541 w 1144216"/>
                <a:gd name="connsiteY2361" fmla="*/ 131222 h 451373"/>
                <a:gd name="connsiteX2362" fmla="*/ 595985 w 1144216"/>
                <a:gd name="connsiteY2362" fmla="*/ 129464 h 451373"/>
                <a:gd name="connsiteX2363" fmla="*/ 593196 w 1144216"/>
                <a:gd name="connsiteY2363" fmla="*/ 128010 h 451373"/>
                <a:gd name="connsiteX2364" fmla="*/ 587764 w 1144216"/>
                <a:gd name="connsiteY2364" fmla="*/ 121706 h 451373"/>
                <a:gd name="connsiteX2365" fmla="*/ 583548 w 1144216"/>
                <a:gd name="connsiteY2365" fmla="*/ 118957 h 451373"/>
                <a:gd name="connsiteX2366" fmla="*/ 575577 w 1144216"/>
                <a:gd name="connsiteY2366" fmla="*/ 112639 h 451373"/>
                <a:gd name="connsiteX2367" fmla="*/ 573635 w 1144216"/>
                <a:gd name="connsiteY2367" fmla="*/ 110894 h 451373"/>
                <a:gd name="connsiteX2368" fmla="*/ 569749 w 1144216"/>
                <a:gd name="connsiteY2368" fmla="*/ 106241 h 451373"/>
                <a:gd name="connsiteX2369" fmla="*/ 568097 w 1144216"/>
                <a:gd name="connsiteY2369" fmla="*/ 103373 h 451373"/>
                <a:gd name="connsiteX2370" fmla="*/ 567237 w 1144216"/>
                <a:gd name="connsiteY2370" fmla="*/ 102422 h 451373"/>
                <a:gd name="connsiteX2371" fmla="*/ 566167 w 1144216"/>
                <a:gd name="connsiteY2371" fmla="*/ 101721 h 451373"/>
                <a:gd name="connsiteX2372" fmla="*/ 568440 w 1144216"/>
                <a:gd name="connsiteY2372" fmla="*/ 100769 h 451373"/>
                <a:gd name="connsiteX2373" fmla="*/ 568625 w 1144216"/>
                <a:gd name="connsiteY2373" fmla="*/ 100029 h 451373"/>
                <a:gd name="connsiteX2374" fmla="*/ 570264 w 1144216"/>
                <a:gd name="connsiteY2374" fmla="*/ 97967 h 451373"/>
                <a:gd name="connsiteX2375" fmla="*/ 572339 w 1144216"/>
                <a:gd name="connsiteY2375" fmla="*/ 96394 h 451373"/>
                <a:gd name="connsiteX2376" fmla="*/ 572921 w 1144216"/>
                <a:gd name="connsiteY2376" fmla="*/ 95059 h 451373"/>
                <a:gd name="connsiteX2377" fmla="*/ 572895 w 1144216"/>
                <a:gd name="connsiteY2377" fmla="*/ 93500 h 451373"/>
                <a:gd name="connsiteX2378" fmla="*/ 572036 w 1144216"/>
                <a:gd name="connsiteY2378" fmla="*/ 91808 h 451373"/>
                <a:gd name="connsiteX2379" fmla="*/ 568202 w 1144216"/>
                <a:gd name="connsiteY2379" fmla="*/ 87169 h 451373"/>
                <a:gd name="connsiteX2380" fmla="*/ 566074 w 1144216"/>
                <a:gd name="connsiteY2380" fmla="*/ 83574 h 451373"/>
                <a:gd name="connsiteX2381" fmla="*/ 565532 w 1144216"/>
                <a:gd name="connsiteY2381" fmla="*/ 81379 h 451373"/>
                <a:gd name="connsiteX2382" fmla="*/ 564607 w 1144216"/>
                <a:gd name="connsiteY2382" fmla="*/ 80560 h 451373"/>
                <a:gd name="connsiteX2383" fmla="*/ 562506 w 1144216"/>
                <a:gd name="connsiteY2383" fmla="*/ 79674 h 451373"/>
                <a:gd name="connsiteX2384" fmla="*/ 561792 w 1144216"/>
                <a:gd name="connsiteY2384" fmla="*/ 79159 h 451373"/>
                <a:gd name="connsiteX2385" fmla="*/ 562400 w 1144216"/>
                <a:gd name="connsiteY2385" fmla="*/ 78194 h 451373"/>
                <a:gd name="connsiteX2386" fmla="*/ 563206 w 1144216"/>
                <a:gd name="connsiteY2386" fmla="*/ 77401 h 451373"/>
                <a:gd name="connsiteX2387" fmla="*/ 561673 w 1144216"/>
                <a:gd name="connsiteY2387" fmla="*/ 76621 h 451373"/>
                <a:gd name="connsiteX2388" fmla="*/ 559968 w 1144216"/>
                <a:gd name="connsiteY2388" fmla="*/ 76211 h 451373"/>
                <a:gd name="connsiteX2389" fmla="*/ 561660 w 1144216"/>
                <a:gd name="connsiteY2389" fmla="*/ 75603 h 451373"/>
                <a:gd name="connsiteX2390" fmla="*/ 560972 w 1144216"/>
                <a:gd name="connsiteY2390" fmla="*/ 74070 h 451373"/>
                <a:gd name="connsiteX2391" fmla="*/ 560867 w 1144216"/>
                <a:gd name="connsiteY2391" fmla="*/ 72392 h 451373"/>
                <a:gd name="connsiteX2392" fmla="*/ 559756 w 1144216"/>
                <a:gd name="connsiteY2392" fmla="*/ 71427 h 451373"/>
                <a:gd name="connsiteX2393" fmla="*/ 558250 w 1144216"/>
                <a:gd name="connsiteY2393" fmla="*/ 71255 h 451373"/>
                <a:gd name="connsiteX2394" fmla="*/ 556082 w 1144216"/>
                <a:gd name="connsiteY2394" fmla="*/ 69537 h 451373"/>
                <a:gd name="connsiteX2395" fmla="*/ 554311 w 1144216"/>
                <a:gd name="connsiteY2395" fmla="*/ 68730 h 451373"/>
                <a:gd name="connsiteX2396" fmla="*/ 553505 w 1144216"/>
                <a:gd name="connsiteY2396" fmla="*/ 67329 h 451373"/>
                <a:gd name="connsiteX2397" fmla="*/ 554945 w 1144216"/>
                <a:gd name="connsiteY2397" fmla="*/ 63893 h 451373"/>
                <a:gd name="connsiteX2398" fmla="*/ 553927 w 1144216"/>
                <a:gd name="connsiteY2398" fmla="*/ 62161 h 451373"/>
                <a:gd name="connsiteX2399" fmla="*/ 549275 w 1144216"/>
                <a:gd name="connsiteY2399" fmla="*/ 57496 h 451373"/>
                <a:gd name="connsiteX2400" fmla="*/ 547940 w 1144216"/>
                <a:gd name="connsiteY2400" fmla="*/ 56914 h 451373"/>
                <a:gd name="connsiteX2401" fmla="*/ 546486 w 1144216"/>
                <a:gd name="connsiteY2401" fmla="*/ 56636 h 451373"/>
                <a:gd name="connsiteX2402" fmla="*/ 549354 w 1144216"/>
                <a:gd name="connsiteY2402" fmla="*/ 56174 h 451373"/>
                <a:gd name="connsiteX2403" fmla="*/ 552249 w 1144216"/>
                <a:gd name="connsiteY2403" fmla="*/ 56161 h 451373"/>
                <a:gd name="connsiteX2404" fmla="*/ 556320 w 1144216"/>
                <a:gd name="connsiteY2404" fmla="*/ 56465 h 451373"/>
                <a:gd name="connsiteX2405" fmla="*/ 557391 w 1144216"/>
                <a:gd name="connsiteY2405" fmla="*/ 55420 h 451373"/>
                <a:gd name="connsiteX2406" fmla="*/ 557695 w 1144216"/>
                <a:gd name="connsiteY2406" fmla="*/ 53596 h 451373"/>
                <a:gd name="connsiteX2407" fmla="*/ 559188 w 1144216"/>
                <a:gd name="connsiteY2407" fmla="*/ 55064 h 451373"/>
                <a:gd name="connsiteX2408" fmla="*/ 560787 w 1144216"/>
                <a:gd name="connsiteY2408" fmla="*/ 56253 h 451373"/>
                <a:gd name="connsiteX2409" fmla="*/ 562889 w 1144216"/>
                <a:gd name="connsiteY2409" fmla="*/ 56015 h 451373"/>
                <a:gd name="connsiteX2410" fmla="*/ 564409 w 1144216"/>
                <a:gd name="connsiteY2410" fmla="*/ 54760 h 451373"/>
                <a:gd name="connsiteX2411" fmla="*/ 563986 w 1144216"/>
                <a:gd name="connsiteY2411" fmla="*/ 53504 h 451373"/>
                <a:gd name="connsiteX2412" fmla="*/ 563193 w 1144216"/>
                <a:gd name="connsiteY2412" fmla="*/ 52473 h 451373"/>
                <a:gd name="connsiteX2413" fmla="*/ 563074 w 1144216"/>
                <a:gd name="connsiteY2413" fmla="*/ 51720 h 451373"/>
                <a:gd name="connsiteX2414" fmla="*/ 560761 w 1144216"/>
                <a:gd name="connsiteY2414" fmla="*/ 49420 h 451373"/>
                <a:gd name="connsiteX2415" fmla="*/ 558884 w 1144216"/>
                <a:gd name="connsiteY2415" fmla="*/ 47953 h 451373"/>
                <a:gd name="connsiteX2416" fmla="*/ 558659 w 1144216"/>
                <a:gd name="connsiteY2416" fmla="*/ 46300 h 451373"/>
                <a:gd name="connsiteX2417" fmla="*/ 556214 w 1144216"/>
                <a:gd name="connsiteY2417" fmla="*/ 43816 h 451373"/>
                <a:gd name="connsiteX2418" fmla="*/ 556954 w 1144216"/>
                <a:gd name="connsiteY2418" fmla="*/ 42203 h 451373"/>
                <a:gd name="connsiteX2419" fmla="*/ 558633 w 1144216"/>
                <a:gd name="connsiteY2419" fmla="*/ 41384 h 451373"/>
                <a:gd name="connsiteX2420" fmla="*/ 558831 w 1144216"/>
                <a:gd name="connsiteY2420" fmla="*/ 41146 h 451373"/>
                <a:gd name="connsiteX2421" fmla="*/ 557906 w 1144216"/>
                <a:gd name="connsiteY2421" fmla="*/ 41119 h 451373"/>
                <a:gd name="connsiteX2422" fmla="*/ 555725 w 1144216"/>
                <a:gd name="connsiteY2422" fmla="*/ 40511 h 451373"/>
                <a:gd name="connsiteX2423" fmla="*/ 551284 w 1144216"/>
                <a:gd name="connsiteY2423" fmla="*/ 37498 h 451373"/>
                <a:gd name="connsiteX2424" fmla="*/ 546830 w 1144216"/>
                <a:gd name="connsiteY2424" fmla="*/ 36427 h 451373"/>
                <a:gd name="connsiteX2425" fmla="*/ 540419 w 1144216"/>
                <a:gd name="connsiteY2425" fmla="*/ 36335 h 451373"/>
                <a:gd name="connsiteX2426" fmla="*/ 536771 w 1144216"/>
                <a:gd name="connsiteY2426" fmla="*/ 35912 h 451373"/>
                <a:gd name="connsiteX2427" fmla="*/ 535317 w 1144216"/>
                <a:gd name="connsiteY2427" fmla="*/ 36361 h 451373"/>
                <a:gd name="connsiteX2428" fmla="*/ 534088 w 1144216"/>
                <a:gd name="connsiteY2428" fmla="*/ 36374 h 451373"/>
                <a:gd name="connsiteX2429" fmla="*/ 533163 w 1144216"/>
                <a:gd name="connsiteY2429" fmla="*/ 35766 h 451373"/>
                <a:gd name="connsiteX2430" fmla="*/ 532198 w 1144216"/>
                <a:gd name="connsiteY2430" fmla="*/ 35462 h 451373"/>
                <a:gd name="connsiteX2431" fmla="*/ 529779 w 1144216"/>
                <a:gd name="connsiteY2431" fmla="*/ 37233 h 451373"/>
                <a:gd name="connsiteX2432" fmla="*/ 528590 w 1144216"/>
                <a:gd name="connsiteY2432" fmla="*/ 36691 h 451373"/>
                <a:gd name="connsiteX2433" fmla="*/ 527374 w 1144216"/>
                <a:gd name="connsiteY2433" fmla="*/ 35951 h 451373"/>
                <a:gd name="connsiteX2434" fmla="*/ 525272 w 1144216"/>
                <a:gd name="connsiteY2434" fmla="*/ 35700 h 451373"/>
                <a:gd name="connsiteX2435" fmla="*/ 522748 w 1144216"/>
                <a:gd name="connsiteY2435" fmla="*/ 35912 h 451373"/>
                <a:gd name="connsiteX2436" fmla="*/ 520011 w 1144216"/>
                <a:gd name="connsiteY2436" fmla="*/ 37736 h 451373"/>
                <a:gd name="connsiteX2437" fmla="*/ 516813 w 1144216"/>
                <a:gd name="connsiteY2437" fmla="*/ 36097 h 451373"/>
                <a:gd name="connsiteX2438" fmla="*/ 515927 w 1144216"/>
                <a:gd name="connsiteY2438" fmla="*/ 36110 h 451373"/>
                <a:gd name="connsiteX2439" fmla="*/ 515346 w 1144216"/>
                <a:gd name="connsiteY2439" fmla="*/ 36533 h 451373"/>
                <a:gd name="connsiteX2440" fmla="*/ 514077 w 1144216"/>
                <a:gd name="connsiteY2440" fmla="*/ 38780 h 451373"/>
                <a:gd name="connsiteX2441" fmla="*/ 511566 w 1144216"/>
                <a:gd name="connsiteY2441" fmla="*/ 40498 h 451373"/>
                <a:gd name="connsiteX2442" fmla="*/ 510416 w 1144216"/>
                <a:gd name="connsiteY2442" fmla="*/ 43631 h 451373"/>
                <a:gd name="connsiteX2443" fmla="*/ 509755 w 1144216"/>
                <a:gd name="connsiteY2443" fmla="*/ 46644 h 451373"/>
                <a:gd name="connsiteX2444" fmla="*/ 509107 w 1144216"/>
                <a:gd name="connsiteY2444" fmla="*/ 47688 h 451373"/>
                <a:gd name="connsiteX2445" fmla="*/ 509133 w 1144216"/>
                <a:gd name="connsiteY2445" fmla="*/ 53504 h 451373"/>
                <a:gd name="connsiteX2446" fmla="*/ 508830 w 1144216"/>
                <a:gd name="connsiteY2446" fmla="*/ 56306 h 451373"/>
                <a:gd name="connsiteX2447" fmla="*/ 509623 w 1144216"/>
                <a:gd name="connsiteY2447" fmla="*/ 60020 h 451373"/>
                <a:gd name="connsiteX2448" fmla="*/ 509570 w 1144216"/>
                <a:gd name="connsiteY2448" fmla="*/ 61619 h 451373"/>
                <a:gd name="connsiteX2449" fmla="*/ 508499 w 1144216"/>
                <a:gd name="connsiteY2449" fmla="*/ 63999 h 451373"/>
                <a:gd name="connsiteX2450" fmla="*/ 508380 w 1144216"/>
                <a:gd name="connsiteY2450" fmla="*/ 64540 h 451373"/>
                <a:gd name="connsiteX2451" fmla="*/ 507891 w 1144216"/>
                <a:gd name="connsiteY2451" fmla="*/ 68321 h 451373"/>
                <a:gd name="connsiteX2452" fmla="*/ 508156 w 1144216"/>
                <a:gd name="connsiteY2452" fmla="*/ 69325 h 451373"/>
                <a:gd name="connsiteX2453" fmla="*/ 508050 w 1144216"/>
                <a:gd name="connsiteY2453" fmla="*/ 70594 h 451373"/>
                <a:gd name="connsiteX2454" fmla="*/ 507164 w 1144216"/>
                <a:gd name="connsiteY2454" fmla="*/ 73237 h 451373"/>
                <a:gd name="connsiteX2455" fmla="*/ 505433 w 1144216"/>
                <a:gd name="connsiteY2455" fmla="*/ 73964 h 451373"/>
                <a:gd name="connsiteX2456" fmla="*/ 503595 w 1144216"/>
                <a:gd name="connsiteY2456" fmla="*/ 74387 h 451373"/>
                <a:gd name="connsiteX2457" fmla="*/ 501996 w 1144216"/>
                <a:gd name="connsiteY2457" fmla="*/ 73489 h 451373"/>
                <a:gd name="connsiteX2458" fmla="*/ 500622 w 1144216"/>
                <a:gd name="connsiteY2458" fmla="*/ 74943 h 451373"/>
                <a:gd name="connsiteX2459" fmla="*/ 498890 w 1144216"/>
                <a:gd name="connsiteY2459" fmla="*/ 77190 h 451373"/>
                <a:gd name="connsiteX2460" fmla="*/ 498163 w 1144216"/>
                <a:gd name="connsiteY2460" fmla="*/ 78709 h 451373"/>
                <a:gd name="connsiteX2461" fmla="*/ 498216 w 1144216"/>
                <a:gd name="connsiteY2461" fmla="*/ 80124 h 451373"/>
                <a:gd name="connsiteX2462" fmla="*/ 498428 w 1144216"/>
                <a:gd name="connsiteY2462" fmla="*/ 81062 h 451373"/>
                <a:gd name="connsiteX2463" fmla="*/ 498084 w 1144216"/>
                <a:gd name="connsiteY2463" fmla="*/ 82040 h 451373"/>
                <a:gd name="connsiteX2464" fmla="*/ 498071 w 1144216"/>
                <a:gd name="connsiteY2464" fmla="*/ 83071 h 451373"/>
                <a:gd name="connsiteX2465" fmla="*/ 498203 w 1144216"/>
                <a:gd name="connsiteY2465" fmla="*/ 84565 h 451373"/>
                <a:gd name="connsiteX2466" fmla="*/ 499445 w 1144216"/>
                <a:gd name="connsiteY2466" fmla="*/ 85186 h 451373"/>
                <a:gd name="connsiteX2467" fmla="*/ 500754 w 1144216"/>
                <a:gd name="connsiteY2467" fmla="*/ 86468 h 451373"/>
                <a:gd name="connsiteX2468" fmla="*/ 500741 w 1144216"/>
                <a:gd name="connsiteY2468" fmla="*/ 87697 h 451373"/>
                <a:gd name="connsiteX2469" fmla="*/ 500054 w 1144216"/>
                <a:gd name="connsiteY2469" fmla="*/ 88557 h 451373"/>
                <a:gd name="connsiteX2470" fmla="*/ 498480 w 1144216"/>
                <a:gd name="connsiteY2470" fmla="*/ 89878 h 451373"/>
                <a:gd name="connsiteX2471" fmla="*/ 495626 w 1144216"/>
                <a:gd name="connsiteY2471" fmla="*/ 92574 h 451373"/>
                <a:gd name="connsiteX2472" fmla="*/ 492374 w 1144216"/>
                <a:gd name="connsiteY2472" fmla="*/ 94874 h 451373"/>
                <a:gd name="connsiteX2473" fmla="*/ 491145 w 1144216"/>
                <a:gd name="connsiteY2473" fmla="*/ 95403 h 451373"/>
                <a:gd name="connsiteX2474" fmla="*/ 490722 w 1144216"/>
                <a:gd name="connsiteY2474" fmla="*/ 96460 h 451373"/>
                <a:gd name="connsiteX2475" fmla="*/ 490510 w 1144216"/>
                <a:gd name="connsiteY2475" fmla="*/ 97888 h 451373"/>
                <a:gd name="connsiteX2476" fmla="*/ 491316 w 1144216"/>
                <a:gd name="connsiteY2476" fmla="*/ 101020 h 451373"/>
                <a:gd name="connsiteX2477" fmla="*/ 492030 w 1144216"/>
                <a:gd name="connsiteY2477" fmla="*/ 101946 h 451373"/>
                <a:gd name="connsiteX2478" fmla="*/ 492427 w 1144216"/>
                <a:gd name="connsiteY2478" fmla="*/ 103043 h 451373"/>
                <a:gd name="connsiteX2479" fmla="*/ 492017 w 1144216"/>
                <a:gd name="connsiteY2479" fmla="*/ 104351 h 451373"/>
                <a:gd name="connsiteX2480" fmla="*/ 491726 w 1144216"/>
                <a:gd name="connsiteY2480" fmla="*/ 105475 h 451373"/>
                <a:gd name="connsiteX2481" fmla="*/ 490523 w 1144216"/>
                <a:gd name="connsiteY2481" fmla="*/ 106175 h 451373"/>
                <a:gd name="connsiteX2482" fmla="*/ 489347 w 1144216"/>
                <a:gd name="connsiteY2482" fmla="*/ 106691 h 451373"/>
                <a:gd name="connsiteX2483" fmla="*/ 488938 w 1144216"/>
                <a:gd name="connsiteY2483" fmla="*/ 107590 h 451373"/>
                <a:gd name="connsiteX2484" fmla="*/ 488383 w 1144216"/>
                <a:gd name="connsiteY2484" fmla="*/ 111343 h 451373"/>
                <a:gd name="connsiteX2485" fmla="*/ 487708 w 1144216"/>
                <a:gd name="connsiteY2485" fmla="*/ 113299 h 451373"/>
                <a:gd name="connsiteX2486" fmla="*/ 486149 w 1144216"/>
                <a:gd name="connsiteY2486" fmla="*/ 116207 h 451373"/>
                <a:gd name="connsiteX2487" fmla="*/ 485633 w 1144216"/>
                <a:gd name="connsiteY2487" fmla="*/ 117542 h 451373"/>
                <a:gd name="connsiteX2488" fmla="*/ 484801 w 1144216"/>
                <a:gd name="connsiteY2488" fmla="*/ 117965 h 451373"/>
                <a:gd name="connsiteX2489" fmla="*/ 481642 w 1144216"/>
                <a:gd name="connsiteY2489" fmla="*/ 116604 h 451373"/>
                <a:gd name="connsiteX2490" fmla="*/ 478853 w 1144216"/>
                <a:gd name="connsiteY2490" fmla="*/ 117423 h 451373"/>
                <a:gd name="connsiteX2491" fmla="*/ 475152 w 1144216"/>
                <a:gd name="connsiteY2491" fmla="*/ 117952 h 451373"/>
                <a:gd name="connsiteX2492" fmla="*/ 472006 w 1144216"/>
                <a:gd name="connsiteY2492" fmla="*/ 117873 h 451373"/>
                <a:gd name="connsiteX2493" fmla="*/ 469574 w 1144216"/>
                <a:gd name="connsiteY2493" fmla="*/ 118467 h 451373"/>
                <a:gd name="connsiteX2494" fmla="*/ 467922 w 1144216"/>
                <a:gd name="connsiteY2494" fmla="*/ 120001 h 451373"/>
                <a:gd name="connsiteX2495" fmla="*/ 466085 w 1144216"/>
                <a:gd name="connsiteY2495" fmla="*/ 121930 h 451373"/>
                <a:gd name="connsiteX2496" fmla="*/ 464141 w 1144216"/>
                <a:gd name="connsiteY2496" fmla="*/ 123371 h 451373"/>
                <a:gd name="connsiteX2497" fmla="*/ 462674 w 1144216"/>
                <a:gd name="connsiteY2497" fmla="*/ 124072 h 451373"/>
                <a:gd name="connsiteX2498" fmla="*/ 459925 w 1144216"/>
                <a:gd name="connsiteY2498" fmla="*/ 122023 h 451373"/>
                <a:gd name="connsiteX2499" fmla="*/ 458551 w 1144216"/>
                <a:gd name="connsiteY2499" fmla="*/ 122195 h 451373"/>
                <a:gd name="connsiteX2500" fmla="*/ 456066 w 1144216"/>
                <a:gd name="connsiteY2500" fmla="*/ 121494 h 451373"/>
                <a:gd name="connsiteX2501" fmla="*/ 450224 w 1144216"/>
                <a:gd name="connsiteY2501" fmla="*/ 119208 h 451373"/>
                <a:gd name="connsiteX2502" fmla="*/ 448770 w 1144216"/>
                <a:gd name="connsiteY2502" fmla="*/ 118533 h 451373"/>
                <a:gd name="connsiteX2503" fmla="*/ 447223 w 1144216"/>
                <a:gd name="connsiteY2503" fmla="*/ 118467 h 451373"/>
                <a:gd name="connsiteX2504" fmla="*/ 446761 w 1144216"/>
                <a:gd name="connsiteY2504" fmla="*/ 117807 h 451373"/>
                <a:gd name="connsiteX2505" fmla="*/ 446985 w 1144216"/>
                <a:gd name="connsiteY2505" fmla="*/ 116696 h 451373"/>
                <a:gd name="connsiteX2506" fmla="*/ 446721 w 1144216"/>
                <a:gd name="connsiteY2506" fmla="*/ 115242 h 451373"/>
                <a:gd name="connsiteX2507" fmla="*/ 445584 w 1144216"/>
                <a:gd name="connsiteY2507" fmla="*/ 114687 h 451373"/>
                <a:gd name="connsiteX2508" fmla="*/ 433940 w 1144216"/>
                <a:gd name="connsiteY2508" fmla="*/ 114912 h 451373"/>
                <a:gd name="connsiteX2509" fmla="*/ 430609 w 1144216"/>
                <a:gd name="connsiteY2509" fmla="*/ 116168 h 451373"/>
                <a:gd name="connsiteX2510" fmla="*/ 428362 w 1144216"/>
                <a:gd name="connsiteY2510" fmla="*/ 117159 h 451373"/>
                <a:gd name="connsiteX2511" fmla="*/ 426763 w 1144216"/>
                <a:gd name="connsiteY2511" fmla="*/ 118309 h 451373"/>
                <a:gd name="connsiteX2512" fmla="*/ 426353 w 1144216"/>
                <a:gd name="connsiteY2512" fmla="*/ 121164 h 451373"/>
                <a:gd name="connsiteX2513" fmla="*/ 425428 w 1144216"/>
                <a:gd name="connsiteY2513" fmla="*/ 123834 h 451373"/>
                <a:gd name="connsiteX2514" fmla="*/ 424212 w 1144216"/>
                <a:gd name="connsiteY2514" fmla="*/ 126662 h 451373"/>
                <a:gd name="connsiteX2515" fmla="*/ 420339 w 1144216"/>
                <a:gd name="connsiteY2515" fmla="*/ 127508 h 451373"/>
                <a:gd name="connsiteX2516" fmla="*/ 417524 w 1144216"/>
                <a:gd name="connsiteY2516" fmla="*/ 130376 h 451373"/>
                <a:gd name="connsiteX2517" fmla="*/ 416546 w 1144216"/>
                <a:gd name="connsiteY2517" fmla="*/ 130720 h 451373"/>
                <a:gd name="connsiteX2518" fmla="*/ 414590 w 1144216"/>
                <a:gd name="connsiteY2518" fmla="*/ 130297 h 451373"/>
                <a:gd name="connsiteX2519" fmla="*/ 412488 w 1144216"/>
                <a:gd name="connsiteY2519" fmla="*/ 130059 h 451373"/>
                <a:gd name="connsiteX2520" fmla="*/ 410981 w 1144216"/>
                <a:gd name="connsiteY2520" fmla="*/ 130865 h 451373"/>
                <a:gd name="connsiteX2521" fmla="*/ 409395 w 1144216"/>
                <a:gd name="connsiteY2521" fmla="*/ 130826 h 451373"/>
                <a:gd name="connsiteX2522" fmla="*/ 404479 w 1144216"/>
                <a:gd name="connsiteY2522" fmla="*/ 129491 h 451373"/>
                <a:gd name="connsiteX2523" fmla="*/ 399853 w 1144216"/>
                <a:gd name="connsiteY2523" fmla="*/ 129279 h 451373"/>
                <a:gd name="connsiteX2524" fmla="*/ 397236 w 1144216"/>
                <a:gd name="connsiteY2524" fmla="*/ 129967 h 451373"/>
                <a:gd name="connsiteX2525" fmla="*/ 395794 w 1144216"/>
                <a:gd name="connsiteY2525" fmla="*/ 130218 h 451373"/>
                <a:gd name="connsiteX2526" fmla="*/ 387772 w 1144216"/>
                <a:gd name="connsiteY2526" fmla="*/ 134157 h 451373"/>
                <a:gd name="connsiteX2527" fmla="*/ 385062 w 1144216"/>
                <a:gd name="connsiteY2527" fmla="*/ 134619 h 451373"/>
                <a:gd name="connsiteX2528" fmla="*/ 383952 w 1144216"/>
                <a:gd name="connsiteY2528" fmla="*/ 134051 h 451373"/>
                <a:gd name="connsiteX2529" fmla="*/ 382379 w 1144216"/>
                <a:gd name="connsiteY2529" fmla="*/ 132438 h 451373"/>
                <a:gd name="connsiteX2530" fmla="*/ 380264 w 1144216"/>
                <a:gd name="connsiteY2530" fmla="*/ 130826 h 451373"/>
                <a:gd name="connsiteX2531" fmla="*/ 375189 w 1144216"/>
                <a:gd name="connsiteY2531" fmla="*/ 125340 h 451373"/>
                <a:gd name="connsiteX2532" fmla="*/ 373325 w 1144216"/>
                <a:gd name="connsiteY2532" fmla="*/ 124058 h 451373"/>
                <a:gd name="connsiteX2533" fmla="*/ 372082 w 1144216"/>
                <a:gd name="connsiteY2533" fmla="*/ 122737 h 451373"/>
                <a:gd name="connsiteX2534" fmla="*/ 370893 w 1144216"/>
                <a:gd name="connsiteY2534" fmla="*/ 121164 h 451373"/>
                <a:gd name="connsiteX2535" fmla="*/ 369214 w 1144216"/>
                <a:gd name="connsiteY2535" fmla="*/ 119472 h 451373"/>
                <a:gd name="connsiteX2536" fmla="*/ 367681 w 1144216"/>
                <a:gd name="connsiteY2536" fmla="*/ 118309 h 451373"/>
                <a:gd name="connsiteX2537" fmla="*/ 365593 w 1144216"/>
                <a:gd name="connsiteY2537" fmla="*/ 115943 h 451373"/>
                <a:gd name="connsiteX2538" fmla="*/ 363505 w 1144216"/>
                <a:gd name="connsiteY2538" fmla="*/ 113352 h 451373"/>
                <a:gd name="connsiteX2539" fmla="*/ 362963 w 1144216"/>
                <a:gd name="connsiteY2539" fmla="*/ 108779 h 451373"/>
                <a:gd name="connsiteX2540" fmla="*/ 361323 w 1144216"/>
                <a:gd name="connsiteY2540" fmla="*/ 107946 h 451373"/>
                <a:gd name="connsiteX2541" fmla="*/ 360755 w 1144216"/>
                <a:gd name="connsiteY2541" fmla="*/ 106757 h 451373"/>
                <a:gd name="connsiteX2542" fmla="*/ 360478 w 1144216"/>
                <a:gd name="connsiteY2542" fmla="*/ 105409 h 451373"/>
                <a:gd name="connsiteX2543" fmla="*/ 362645 w 1144216"/>
                <a:gd name="connsiteY2543" fmla="*/ 101695 h 451373"/>
                <a:gd name="connsiteX2544" fmla="*/ 356460 w 1144216"/>
                <a:gd name="connsiteY2544" fmla="*/ 104655 h 451373"/>
                <a:gd name="connsiteX2545" fmla="*/ 355019 w 1144216"/>
                <a:gd name="connsiteY2545" fmla="*/ 107523 h 451373"/>
                <a:gd name="connsiteX2546" fmla="*/ 353961 w 1144216"/>
                <a:gd name="connsiteY2546" fmla="*/ 110788 h 451373"/>
                <a:gd name="connsiteX2547" fmla="*/ 351358 w 1144216"/>
                <a:gd name="connsiteY2547" fmla="*/ 113564 h 451373"/>
                <a:gd name="connsiteX2548" fmla="*/ 349150 w 1144216"/>
                <a:gd name="connsiteY2548" fmla="*/ 116709 h 451373"/>
                <a:gd name="connsiteX2549" fmla="*/ 348675 w 1144216"/>
                <a:gd name="connsiteY2549" fmla="*/ 118335 h 451373"/>
                <a:gd name="connsiteX2550" fmla="*/ 347630 w 1144216"/>
                <a:gd name="connsiteY2550" fmla="*/ 123953 h 451373"/>
                <a:gd name="connsiteX2551" fmla="*/ 349005 w 1144216"/>
                <a:gd name="connsiteY2551" fmla="*/ 123741 h 451373"/>
                <a:gd name="connsiteX2552" fmla="*/ 349772 w 1144216"/>
                <a:gd name="connsiteY2552" fmla="*/ 123437 h 451373"/>
                <a:gd name="connsiteX2553" fmla="*/ 350657 w 1144216"/>
                <a:gd name="connsiteY2553" fmla="*/ 123556 h 451373"/>
                <a:gd name="connsiteX2554" fmla="*/ 349600 w 1144216"/>
                <a:gd name="connsiteY2554" fmla="*/ 124402 h 451373"/>
                <a:gd name="connsiteX2555" fmla="*/ 348172 w 1144216"/>
                <a:gd name="connsiteY2555" fmla="*/ 124957 h 451373"/>
                <a:gd name="connsiteX2556" fmla="*/ 346388 w 1144216"/>
                <a:gd name="connsiteY2556" fmla="*/ 126926 h 451373"/>
                <a:gd name="connsiteX2557" fmla="*/ 345423 w 1144216"/>
                <a:gd name="connsiteY2557" fmla="*/ 133192 h 451373"/>
                <a:gd name="connsiteX2558" fmla="*/ 345185 w 1144216"/>
                <a:gd name="connsiteY2558" fmla="*/ 136549 h 451373"/>
                <a:gd name="connsiteX2559" fmla="*/ 345661 w 1144216"/>
                <a:gd name="connsiteY2559" fmla="*/ 143924 h 451373"/>
                <a:gd name="connsiteX2560" fmla="*/ 346084 w 1144216"/>
                <a:gd name="connsiteY2560" fmla="*/ 148986 h 451373"/>
                <a:gd name="connsiteX2561" fmla="*/ 246702 w 1144216"/>
                <a:gd name="connsiteY2561" fmla="*/ 320707 h 451373"/>
                <a:gd name="connsiteX2562" fmla="*/ 251276 w 1144216"/>
                <a:gd name="connsiteY2562" fmla="*/ 316385 h 451373"/>
                <a:gd name="connsiteX2563" fmla="*/ 252439 w 1144216"/>
                <a:gd name="connsiteY2563" fmla="*/ 315803 h 451373"/>
                <a:gd name="connsiteX2564" fmla="*/ 256602 w 1144216"/>
                <a:gd name="connsiteY2564" fmla="*/ 319279 h 451373"/>
                <a:gd name="connsiteX2565" fmla="*/ 257369 w 1144216"/>
                <a:gd name="connsiteY2565" fmla="*/ 320403 h 451373"/>
                <a:gd name="connsiteX2566" fmla="*/ 257871 w 1144216"/>
                <a:gd name="connsiteY2566" fmla="*/ 321764 h 451373"/>
                <a:gd name="connsiteX2567" fmla="*/ 258836 w 1144216"/>
                <a:gd name="connsiteY2567" fmla="*/ 322861 h 451373"/>
                <a:gd name="connsiteX2568" fmla="*/ 260263 w 1144216"/>
                <a:gd name="connsiteY2568" fmla="*/ 323364 h 451373"/>
                <a:gd name="connsiteX2569" fmla="*/ 262048 w 1144216"/>
                <a:gd name="connsiteY2569" fmla="*/ 323390 h 451373"/>
                <a:gd name="connsiteX2570" fmla="*/ 263528 w 1144216"/>
                <a:gd name="connsiteY2570" fmla="*/ 320509 h 451373"/>
                <a:gd name="connsiteX2571" fmla="*/ 263912 w 1144216"/>
                <a:gd name="connsiteY2571" fmla="*/ 319385 h 451373"/>
                <a:gd name="connsiteX2572" fmla="*/ 266476 w 1144216"/>
                <a:gd name="connsiteY2572" fmla="*/ 300537 h 451373"/>
                <a:gd name="connsiteX2573" fmla="*/ 266529 w 1144216"/>
                <a:gd name="connsiteY2573" fmla="*/ 294444 h 451373"/>
                <a:gd name="connsiteX2574" fmla="*/ 266951 w 1144216"/>
                <a:gd name="connsiteY2574" fmla="*/ 290664 h 451373"/>
                <a:gd name="connsiteX2575" fmla="*/ 266965 w 1144216"/>
                <a:gd name="connsiteY2575" fmla="*/ 287677 h 451373"/>
                <a:gd name="connsiteX2576" fmla="*/ 266000 w 1144216"/>
                <a:gd name="connsiteY2576" fmla="*/ 276627 h 451373"/>
                <a:gd name="connsiteX2577" fmla="*/ 266278 w 1144216"/>
                <a:gd name="connsiteY2577" fmla="*/ 275464 h 451373"/>
                <a:gd name="connsiteX2578" fmla="*/ 268696 w 1144216"/>
                <a:gd name="connsiteY2578" fmla="*/ 268670 h 451373"/>
                <a:gd name="connsiteX2579" fmla="*/ 268815 w 1144216"/>
                <a:gd name="connsiteY2579" fmla="*/ 267309 h 451373"/>
                <a:gd name="connsiteX2580" fmla="*/ 267996 w 1144216"/>
                <a:gd name="connsiteY2580" fmla="*/ 265802 h 451373"/>
                <a:gd name="connsiteX2581" fmla="*/ 266951 w 1144216"/>
                <a:gd name="connsiteY2581" fmla="*/ 264414 h 451373"/>
                <a:gd name="connsiteX2582" fmla="*/ 266872 w 1144216"/>
                <a:gd name="connsiteY2582" fmla="*/ 261109 h 451373"/>
                <a:gd name="connsiteX2583" fmla="*/ 268048 w 1144216"/>
                <a:gd name="connsiteY2583" fmla="*/ 256523 h 451373"/>
                <a:gd name="connsiteX2584" fmla="*/ 268498 w 1144216"/>
                <a:gd name="connsiteY2584" fmla="*/ 255360 h 451373"/>
                <a:gd name="connsiteX2585" fmla="*/ 271934 w 1144216"/>
                <a:gd name="connsiteY2585" fmla="*/ 251144 h 451373"/>
                <a:gd name="connsiteX2586" fmla="*/ 272582 w 1144216"/>
                <a:gd name="connsiteY2586" fmla="*/ 249914 h 451373"/>
                <a:gd name="connsiteX2587" fmla="*/ 272569 w 1144216"/>
                <a:gd name="connsiteY2587" fmla="*/ 248315 h 451373"/>
                <a:gd name="connsiteX2588" fmla="*/ 272331 w 1144216"/>
                <a:gd name="connsiteY2588" fmla="*/ 246782 h 451373"/>
                <a:gd name="connsiteX2589" fmla="*/ 268881 w 1144216"/>
                <a:gd name="connsiteY2589" fmla="*/ 240609 h 451373"/>
                <a:gd name="connsiteX2590" fmla="*/ 261268 w 1144216"/>
                <a:gd name="connsiteY2590" fmla="*/ 229427 h 451373"/>
                <a:gd name="connsiteX2591" fmla="*/ 259153 w 1144216"/>
                <a:gd name="connsiteY2591" fmla="*/ 227670 h 451373"/>
                <a:gd name="connsiteX2592" fmla="*/ 256734 w 1144216"/>
                <a:gd name="connsiteY2592" fmla="*/ 226268 h 451373"/>
                <a:gd name="connsiteX2593" fmla="*/ 253998 w 1144216"/>
                <a:gd name="connsiteY2593" fmla="*/ 225594 h 451373"/>
                <a:gd name="connsiteX2594" fmla="*/ 247496 w 1144216"/>
                <a:gd name="connsiteY2594" fmla="*/ 225634 h 451373"/>
                <a:gd name="connsiteX2595" fmla="*/ 246107 w 1144216"/>
                <a:gd name="connsiteY2595" fmla="*/ 226017 h 451373"/>
                <a:gd name="connsiteX2596" fmla="*/ 244746 w 1144216"/>
                <a:gd name="connsiteY2596" fmla="*/ 226612 h 451373"/>
                <a:gd name="connsiteX2597" fmla="*/ 243768 w 1144216"/>
                <a:gd name="connsiteY2597" fmla="*/ 227366 h 451373"/>
                <a:gd name="connsiteX2598" fmla="*/ 240107 w 1144216"/>
                <a:gd name="connsiteY2598" fmla="*/ 231661 h 451373"/>
                <a:gd name="connsiteX2599" fmla="*/ 239155 w 1144216"/>
                <a:gd name="connsiteY2599" fmla="*/ 232428 h 451373"/>
                <a:gd name="connsiteX2600" fmla="*/ 237966 w 1144216"/>
                <a:gd name="connsiteY2600" fmla="*/ 232348 h 451373"/>
                <a:gd name="connsiteX2601" fmla="*/ 237503 w 1144216"/>
                <a:gd name="connsiteY2601" fmla="*/ 230881 h 451373"/>
                <a:gd name="connsiteX2602" fmla="*/ 238005 w 1144216"/>
                <a:gd name="connsiteY2602" fmla="*/ 227670 h 451373"/>
                <a:gd name="connsiteX2603" fmla="*/ 238560 w 1144216"/>
                <a:gd name="connsiteY2603" fmla="*/ 226414 h 451373"/>
                <a:gd name="connsiteX2604" fmla="*/ 241587 w 1144216"/>
                <a:gd name="connsiteY2604" fmla="*/ 223506 h 451373"/>
                <a:gd name="connsiteX2605" fmla="*/ 242592 w 1144216"/>
                <a:gd name="connsiteY2605" fmla="*/ 222131 h 451373"/>
                <a:gd name="connsiteX2606" fmla="*/ 243094 w 1144216"/>
                <a:gd name="connsiteY2606" fmla="*/ 220374 h 451373"/>
                <a:gd name="connsiteX2607" fmla="*/ 243160 w 1144216"/>
                <a:gd name="connsiteY2607" fmla="*/ 218153 h 451373"/>
                <a:gd name="connsiteX2608" fmla="*/ 241838 w 1144216"/>
                <a:gd name="connsiteY2608" fmla="*/ 216686 h 451373"/>
                <a:gd name="connsiteX2609" fmla="*/ 239010 w 1144216"/>
                <a:gd name="connsiteY2609" fmla="*/ 215166 h 451373"/>
                <a:gd name="connsiteX2610" fmla="*/ 236367 w 1144216"/>
                <a:gd name="connsiteY2610" fmla="*/ 213315 h 451373"/>
                <a:gd name="connsiteX2611" fmla="*/ 235097 w 1144216"/>
                <a:gd name="connsiteY2611" fmla="*/ 210421 h 451373"/>
                <a:gd name="connsiteX2612" fmla="*/ 235230 w 1144216"/>
                <a:gd name="connsiteY2612" fmla="*/ 207011 h 451373"/>
                <a:gd name="connsiteX2613" fmla="*/ 234278 w 1144216"/>
                <a:gd name="connsiteY2613" fmla="*/ 204222 h 451373"/>
                <a:gd name="connsiteX2614" fmla="*/ 233604 w 1144216"/>
                <a:gd name="connsiteY2614" fmla="*/ 197507 h 451373"/>
                <a:gd name="connsiteX2615" fmla="*/ 233115 w 1144216"/>
                <a:gd name="connsiteY2615" fmla="*/ 194348 h 451373"/>
                <a:gd name="connsiteX2616" fmla="*/ 232071 w 1144216"/>
                <a:gd name="connsiteY2616" fmla="*/ 189366 h 451373"/>
                <a:gd name="connsiteX2617" fmla="*/ 231568 w 1144216"/>
                <a:gd name="connsiteY2617" fmla="*/ 188348 h 451373"/>
                <a:gd name="connsiteX2618" fmla="*/ 228991 w 1144216"/>
                <a:gd name="connsiteY2618" fmla="*/ 188771 h 451373"/>
                <a:gd name="connsiteX2619" fmla="*/ 227524 w 1144216"/>
                <a:gd name="connsiteY2619" fmla="*/ 188797 h 451373"/>
                <a:gd name="connsiteX2620" fmla="*/ 224101 w 1144216"/>
                <a:gd name="connsiteY2620" fmla="*/ 187872 h 451373"/>
                <a:gd name="connsiteX2621" fmla="*/ 221087 w 1144216"/>
                <a:gd name="connsiteY2621" fmla="*/ 186682 h 451373"/>
                <a:gd name="connsiteX2622" fmla="*/ 215655 w 1144216"/>
                <a:gd name="connsiteY2622" fmla="*/ 184065 h 451373"/>
                <a:gd name="connsiteX2623" fmla="*/ 212099 w 1144216"/>
                <a:gd name="connsiteY2623" fmla="*/ 181501 h 451373"/>
                <a:gd name="connsiteX2624" fmla="*/ 210989 w 1144216"/>
                <a:gd name="connsiteY2624" fmla="*/ 180338 h 451373"/>
                <a:gd name="connsiteX2625" fmla="*/ 208676 w 1144216"/>
                <a:gd name="connsiteY2625" fmla="*/ 175276 h 451373"/>
                <a:gd name="connsiteX2626" fmla="*/ 208504 w 1144216"/>
                <a:gd name="connsiteY2626" fmla="*/ 174086 h 451373"/>
                <a:gd name="connsiteX2627" fmla="*/ 210460 w 1144216"/>
                <a:gd name="connsiteY2627" fmla="*/ 172157 h 451373"/>
                <a:gd name="connsiteX2628" fmla="*/ 210130 w 1144216"/>
                <a:gd name="connsiteY2628" fmla="*/ 170822 h 451373"/>
                <a:gd name="connsiteX2629" fmla="*/ 207883 w 1144216"/>
                <a:gd name="connsiteY2629" fmla="*/ 169249 h 451373"/>
                <a:gd name="connsiteX2630" fmla="*/ 208874 w 1144216"/>
                <a:gd name="connsiteY2630" fmla="*/ 166685 h 451373"/>
                <a:gd name="connsiteX2631" fmla="*/ 208055 w 1144216"/>
                <a:gd name="connsiteY2631" fmla="*/ 165799 h 451373"/>
                <a:gd name="connsiteX2632" fmla="*/ 208478 w 1144216"/>
                <a:gd name="connsiteY2632" fmla="*/ 164424 h 451373"/>
                <a:gd name="connsiteX2633" fmla="*/ 212496 w 1144216"/>
                <a:gd name="connsiteY2633" fmla="*/ 160948 h 451373"/>
                <a:gd name="connsiteX2634" fmla="*/ 215417 w 1144216"/>
                <a:gd name="connsiteY2634" fmla="*/ 159560 h 451373"/>
                <a:gd name="connsiteX2635" fmla="*/ 217426 w 1144216"/>
                <a:gd name="connsiteY2635" fmla="*/ 157683 h 451373"/>
                <a:gd name="connsiteX2636" fmla="*/ 216329 w 1144216"/>
                <a:gd name="connsiteY2636" fmla="*/ 154088 h 451373"/>
                <a:gd name="connsiteX2637" fmla="*/ 214571 w 1144216"/>
                <a:gd name="connsiteY2637" fmla="*/ 150850 h 451373"/>
                <a:gd name="connsiteX2638" fmla="*/ 212218 w 1144216"/>
                <a:gd name="connsiteY2638" fmla="*/ 148074 h 451373"/>
                <a:gd name="connsiteX2639" fmla="*/ 209707 w 1144216"/>
                <a:gd name="connsiteY2639" fmla="*/ 145444 h 451373"/>
                <a:gd name="connsiteX2640" fmla="*/ 208042 w 1144216"/>
                <a:gd name="connsiteY2640" fmla="*/ 144691 h 451373"/>
                <a:gd name="connsiteX2641" fmla="*/ 206218 w 1144216"/>
                <a:gd name="connsiteY2641" fmla="*/ 144506 h 451373"/>
                <a:gd name="connsiteX2642" fmla="*/ 204658 w 1144216"/>
                <a:gd name="connsiteY2642" fmla="*/ 145048 h 451373"/>
                <a:gd name="connsiteX2643" fmla="*/ 200481 w 1144216"/>
                <a:gd name="connsiteY2643" fmla="*/ 147718 h 451373"/>
                <a:gd name="connsiteX2644" fmla="*/ 197851 w 1144216"/>
                <a:gd name="connsiteY2644" fmla="*/ 149634 h 451373"/>
                <a:gd name="connsiteX2645" fmla="*/ 195181 w 1144216"/>
                <a:gd name="connsiteY2645" fmla="*/ 151141 h 451373"/>
                <a:gd name="connsiteX2646" fmla="*/ 192287 w 1144216"/>
                <a:gd name="connsiteY2646" fmla="*/ 152106 h 451373"/>
                <a:gd name="connsiteX2647" fmla="*/ 186550 w 1144216"/>
                <a:gd name="connsiteY2647" fmla="*/ 152899 h 451373"/>
                <a:gd name="connsiteX2648" fmla="*/ 192445 w 1144216"/>
                <a:gd name="connsiteY2648" fmla="*/ 150599 h 451373"/>
                <a:gd name="connsiteX2649" fmla="*/ 197957 w 1144216"/>
                <a:gd name="connsiteY2649" fmla="*/ 147281 h 451373"/>
                <a:gd name="connsiteX2650" fmla="*/ 199424 w 1144216"/>
                <a:gd name="connsiteY2650" fmla="*/ 145114 h 451373"/>
                <a:gd name="connsiteX2651" fmla="*/ 198538 w 1144216"/>
                <a:gd name="connsiteY2651" fmla="*/ 142655 h 451373"/>
                <a:gd name="connsiteX2652" fmla="*/ 196463 w 1144216"/>
                <a:gd name="connsiteY2652" fmla="*/ 140250 h 451373"/>
                <a:gd name="connsiteX2653" fmla="*/ 193965 w 1144216"/>
                <a:gd name="connsiteY2653" fmla="*/ 138809 h 451373"/>
                <a:gd name="connsiteX2654" fmla="*/ 186894 w 1144216"/>
                <a:gd name="connsiteY2654" fmla="*/ 137871 h 451373"/>
                <a:gd name="connsiteX2655" fmla="*/ 184462 w 1144216"/>
                <a:gd name="connsiteY2655" fmla="*/ 137011 h 451373"/>
                <a:gd name="connsiteX2656" fmla="*/ 182466 w 1144216"/>
                <a:gd name="connsiteY2656" fmla="*/ 135240 h 451373"/>
                <a:gd name="connsiteX2657" fmla="*/ 178659 w 1144216"/>
                <a:gd name="connsiteY2657" fmla="*/ 131050 h 451373"/>
                <a:gd name="connsiteX2658" fmla="*/ 178262 w 1144216"/>
                <a:gd name="connsiteY2658" fmla="*/ 130244 h 451373"/>
                <a:gd name="connsiteX2659" fmla="*/ 177589 w 1144216"/>
                <a:gd name="connsiteY2659" fmla="*/ 126768 h 451373"/>
                <a:gd name="connsiteX2660" fmla="*/ 176532 w 1144216"/>
                <a:gd name="connsiteY2660" fmla="*/ 123464 h 451373"/>
                <a:gd name="connsiteX2661" fmla="*/ 175011 w 1144216"/>
                <a:gd name="connsiteY2661" fmla="*/ 120661 h 451373"/>
                <a:gd name="connsiteX2662" fmla="*/ 173028 w 1144216"/>
                <a:gd name="connsiteY2662" fmla="*/ 118282 h 451373"/>
                <a:gd name="connsiteX2663" fmla="*/ 167081 w 1144216"/>
                <a:gd name="connsiteY2663" fmla="*/ 113220 h 451373"/>
                <a:gd name="connsiteX2664" fmla="*/ 164557 w 1144216"/>
                <a:gd name="connsiteY2664" fmla="*/ 112097 h 451373"/>
                <a:gd name="connsiteX2665" fmla="*/ 161820 w 1144216"/>
                <a:gd name="connsiteY2665" fmla="*/ 111832 h 451373"/>
                <a:gd name="connsiteX2666" fmla="*/ 159349 w 1144216"/>
                <a:gd name="connsiteY2666" fmla="*/ 111198 h 451373"/>
                <a:gd name="connsiteX2667" fmla="*/ 157524 w 1144216"/>
                <a:gd name="connsiteY2667" fmla="*/ 109374 h 451373"/>
                <a:gd name="connsiteX2668" fmla="*/ 156269 w 1144216"/>
                <a:gd name="connsiteY2668" fmla="*/ 105713 h 451373"/>
                <a:gd name="connsiteX2669" fmla="*/ 154789 w 1144216"/>
                <a:gd name="connsiteY2669" fmla="*/ 102184 h 451373"/>
                <a:gd name="connsiteX2670" fmla="*/ 152845 w 1144216"/>
                <a:gd name="connsiteY2670" fmla="*/ 99633 h 451373"/>
                <a:gd name="connsiteX2671" fmla="*/ 148286 w 1144216"/>
                <a:gd name="connsiteY2671" fmla="*/ 95244 h 451373"/>
                <a:gd name="connsiteX2672" fmla="*/ 145510 w 1144216"/>
                <a:gd name="connsiteY2672" fmla="*/ 94187 h 451373"/>
                <a:gd name="connsiteX2673" fmla="*/ 144043 w 1144216"/>
                <a:gd name="connsiteY2673" fmla="*/ 94504 h 451373"/>
                <a:gd name="connsiteX2674" fmla="*/ 142854 w 1144216"/>
                <a:gd name="connsiteY2674" fmla="*/ 95654 h 451373"/>
                <a:gd name="connsiteX2675" fmla="*/ 142616 w 1144216"/>
                <a:gd name="connsiteY2675" fmla="*/ 97016 h 451373"/>
                <a:gd name="connsiteX2676" fmla="*/ 142628 w 1144216"/>
                <a:gd name="connsiteY2676" fmla="*/ 98549 h 451373"/>
                <a:gd name="connsiteX2677" fmla="*/ 144175 w 1144216"/>
                <a:gd name="connsiteY2677" fmla="*/ 101087 h 451373"/>
                <a:gd name="connsiteX2678" fmla="*/ 144519 w 1144216"/>
                <a:gd name="connsiteY2678" fmla="*/ 103981 h 451373"/>
                <a:gd name="connsiteX2679" fmla="*/ 142721 w 1144216"/>
                <a:gd name="connsiteY2679" fmla="*/ 102818 h 451373"/>
                <a:gd name="connsiteX2680" fmla="*/ 139364 w 1144216"/>
                <a:gd name="connsiteY2680" fmla="*/ 99117 h 451373"/>
                <a:gd name="connsiteX2681" fmla="*/ 137315 w 1144216"/>
                <a:gd name="connsiteY2681" fmla="*/ 98641 h 451373"/>
                <a:gd name="connsiteX2682" fmla="*/ 135293 w 1144216"/>
                <a:gd name="connsiteY2682" fmla="*/ 97161 h 451373"/>
                <a:gd name="connsiteX2683" fmla="*/ 133588 w 1144216"/>
                <a:gd name="connsiteY2683" fmla="*/ 95231 h 451373"/>
                <a:gd name="connsiteX2684" fmla="*/ 132147 w 1144216"/>
                <a:gd name="connsiteY2684" fmla="*/ 93130 h 451373"/>
                <a:gd name="connsiteX2685" fmla="*/ 130892 w 1144216"/>
                <a:gd name="connsiteY2685" fmla="*/ 90870 h 451373"/>
                <a:gd name="connsiteX2686" fmla="*/ 129715 w 1144216"/>
                <a:gd name="connsiteY2686" fmla="*/ 89310 h 451373"/>
                <a:gd name="connsiteX2687" fmla="*/ 125102 w 1144216"/>
                <a:gd name="connsiteY2687" fmla="*/ 84195 h 451373"/>
                <a:gd name="connsiteX2688" fmla="*/ 122353 w 1144216"/>
                <a:gd name="connsiteY2688" fmla="*/ 80044 h 451373"/>
                <a:gd name="connsiteX2689" fmla="*/ 120992 w 1144216"/>
                <a:gd name="connsiteY2689" fmla="*/ 77203 h 451373"/>
                <a:gd name="connsiteX2690" fmla="*/ 119353 w 1144216"/>
                <a:gd name="connsiteY2690" fmla="*/ 74572 h 451373"/>
                <a:gd name="connsiteX2691" fmla="*/ 114845 w 1144216"/>
                <a:gd name="connsiteY2691" fmla="*/ 69061 h 451373"/>
                <a:gd name="connsiteX2692" fmla="*/ 109480 w 1144216"/>
                <a:gd name="connsiteY2692" fmla="*/ 65439 h 451373"/>
                <a:gd name="connsiteX2693" fmla="*/ 100016 w 1144216"/>
                <a:gd name="connsiteY2693" fmla="*/ 57813 h 451373"/>
                <a:gd name="connsiteX2694" fmla="*/ 92852 w 1144216"/>
                <a:gd name="connsiteY2694" fmla="*/ 54165 h 451373"/>
                <a:gd name="connsiteX2695" fmla="*/ 90539 w 1144216"/>
                <a:gd name="connsiteY2695" fmla="*/ 52777 h 451373"/>
                <a:gd name="connsiteX2696" fmla="*/ 88675 w 1144216"/>
                <a:gd name="connsiteY2696" fmla="*/ 50649 h 451373"/>
                <a:gd name="connsiteX2697" fmla="*/ 88147 w 1144216"/>
                <a:gd name="connsiteY2697" fmla="*/ 49222 h 451373"/>
                <a:gd name="connsiteX2698" fmla="*/ 87419 w 1144216"/>
                <a:gd name="connsiteY2698" fmla="*/ 48019 h 451373"/>
                <a:gd name="connsiteX2699" fmla="*/ 84102 w 1144216"/>
                <a:gd name="connsiteY2699" fmla="*/ 46063 h 451373"/>
                <a:gd name="connsiteX2700" fmla="*/ 78498 w 1144216"/>
                <a:gd name="connsiteY2700" fmla="*/ 43366 h 451373"/>
                <a:gd name="connsiteX2701" fmla="*/ 76753 w 1144216"/>
                <a:gd name="connsiteY2701" fmla="*/ 40498 h 451373"/>
                <a:gd name="connsiteX2702" fmla="*/ 77428 w 1144216"/>
                <a:gd name="connsiteY2702" fmla="*/ 36890 h 451373"/>
                <a:gd name="connsiteX2703" fmla="*/ 76714 w 1144216"/>
                <a:gd name="connsiteY2703" fmla="*/ 34286 h 451373"/>
                <a:gd name="connsiteX2704" fmla="*/ 70819 w 1144216"/>
                <a:gd name="connsiteY2704" fmla="*/ 28047 h 451373"/>
                <a:gd name="connsiteX2705" fmla="*/ 70277 w 1144216"/>
                <a:gd name="connsiteY2705" fmla="*/ 27281 h 451373"/>
                <a:gd name="connsiteX2706" fmla="*/ 69325 w 1144216"/>
                <a:gd name="connsiteY2706" fmla="*/ 24029 h 451373"/>
                <a:gd name="connsiteX2707" fmla="*/ 67766 w 1144216"/>
                <a:gd name="connsiteY2707" fmla="*/ 21135 h 451373"/>
                <a:gd name="connsiteX2708" fmla="*/ 62571 w 1144216"/>
                <a:gd name="connsiteY2708" fmla="*/ 16614 h 451373"/>
                <a:gd name="connsiteX2709" fmla="*/ 59465 w 1144216"/>
                <a:gd name="connsiteY2709" fmla="*/ 12940 h 451373"/>
                <a:gd name="connsiteX2710" fmla="*/ 58420 w 1144216"/>
                <a:gd name="connsiteY2710" fmla="*/ 11935 h 451373"/>
                <a:gd name="connsiteX2711" fmla="*/ 57231 w 1144216"/>
                <a:gd name="connsiteY2711" fmla="*/ 11301 h 451373"/>
                <a:gd name="connsiteX2712" fmla="*/ 56002 w 1144216"/>
                <a:gd name="connsiteY2712" fmla="*/ 11089 h 451373"/>
                <a:gd name="connsiteX2713" fmla="*/ 49539 w 1144216"/>
                <a:gd name="connsiteY2713" fmla="*/ 11896 h 451373"/>
                <a:gd name="connsiteX2714" fmla="*/ 46908 w 1144216"/>
                <a:gd name="connsiteY2714" fmla="*/ 11261 h 451373"/>
                <a:gd name="connsiteX2715" fmla="*/ 43921 w 1144216"/>
                <a:gd name="connsiteY2715" fmla="*/ 10151 h 451373"/>
                <a:gd name="connsiteX2716" fmla="*/ 40802 w 1144216"/>
                <a:gd name="connsiteY2716" fmla="*/ 10005 h 451373"/>
                <a:gd name="connsiteX2717" fmla="*/ 35184 w 1144216"/>
                <a:gd name="connsiteY2717" fmla="*/ 11539 h 451373"/>
                <a:gd name="connsiteX2718" fmla="*/ 32118 w 1144216"/>
                <a:gd name="connsiteY2718" fmla="*/ 11274 h 451373"/>
                <a:gd name="connsiteX2719" fmla="*/ 26051 w 1144216"/>
                <a:gd name="connsiteY2719" fmla="*/ 10217 h 451373"/>
                <a:gd name="connsiteX2720" fmla="*/ 23090 w 1144216"/>
                <a:gd name="connsiteY2720" fmla="*/ 9450 h 451373"/>
                <a:gd name="connsiteX2721" fmla="*/ 20394 w 1144216"/>
                <a:gd name="connsiteY2721" fmla="*/ 7838 h 451373"/>
                <a:gd name="connsiteX2722" fmla="*/ 15583 w 1144216"/>
                <a:gd name="connsiteY2722" fmla="*/ 3225 h 451373"/>
                <a:gd name="connsiteX2723" fmla="*/ 12926 w 1144216"/>
                <a:gd name="connsiteY2723" fmla="*/ 1401 h 451373"/>
                <a:gd name="connsiteX2724" fmla="*/ 10191 w 1144216"/>
                <a:gd name="connsiteY2724" fmla="*/ 555 h 451373"/>
                <a:gd name="connsiteX2725" fmla="*/ 7388 w 1144216"/>
                <a:gd name="connsiteY2725" fmla="*/ 119 h 451373"/>
                <a:gd name="connsiteX2726" fmla="*/ 4375 w 1144216"/>
                <a:gd name="connsiteY2726" fmla="*/ 0 h 451373"/>
                <a:gd name="connsiteX2727" fmla="*/ 1506 w 1144216"/>
                <a:gd name="connsiteY2727" fmla="*/ 1018 h 451373"/>
                <a:gd name="connsiteX2728" fmla="*/ 251 w 1144216"/>
                <a:gd name="connsiteY2728" fmla="*/ 1811 h 451373"/>
                <a:gd name="connsiteX2729" fmla="*/ 198 w 1144216"/>
                <a:gd name="connsiteY2729" fmla="*/ 3159 h 451373"/>
                <a:gd name="connsiteX2730" fmla="*/ 727 w 1144216"/>
                <a:gd name="connsiteY2730" fmla="*/ 4653 h 451373"/>
                <a:gd name="connsiteX2731" fmla="*/ 885 w 1144216"/>
                <a:gd name="connsiteY2731" fmla="*/ 6159 h 451373"/>
                <a:gd name="connsiteX2732" fmla="*/ 290 w 1144216"/>
                <a:gd name="connsiteY2732" fmla="*/ 7983 h 451373"/>
                <a:gd name="connsiteX2733" fmla="*/ 0 w 1144216"/>
                <a:gd name="connsiteY2733" fmla="*/ 9741 h 451373"/>
                <a:gd name="connsiteX2734" fmla="*/ 4665 w 1144216"/>
                <a:gd name="connsiteY2734" fmla="*/ 18438 h 451373"/>
                <a:gd name="connsiteX2735" fmla="*/ 6040 w 1144216"/>
                <a:gd name="connsiteY2735" fmla="*/ 21571 h 451373"/>
                <a:gd name="connsiteX2736" fmla="*/ 7706 w 1144216"/>
                <a:gd name="connsiteY2736" fmla="*/ 24505 h 451373"/>
                <a:gd name="connsiteX2737" fmla="*/ 9899 w 1144216"/>
                <a:gd name="connsiteY2737" fmla="*/ 27307 h 451373"/>
                <a:gd name="connsiteX2738" fmla="*/ 20487 w 1144216"/>
                <a:gd name="connsiteY2738" fmla="*/ 38568 h 451373"/>
                <a:gd name="connsiteX2739" fmla="*/ 26699 w 1144216"/>
                <a:gd name="connsiteY2739" fmla="*/ 43948 h 451373"/>
                <a:gd name="connsiteX2740" fmla="*/ 28787 w 1144216"/>
                <a:gd name="connsiteY2740" fmla="*/ 46393 h 451373"/>
                <a:gd name="connsiteX2741" fmla="*/ 32277 w 1144216"/>
                <a:gd name="connsiteY2741" fmla="*/ 51191 h 451373"/>
                <a:gd name="connsiteX2742" fmla="*/ 34325 w 1144216"/>
                <a:gd name="connsiteY2742" fmla="*/ 52592 h 451373"/>
                <a:gd name="connsiteX2743" fmla="*/ 41251 w 1144216"/>
                <a:gd name="connsiteY2743" fmla="*/ 54231 h 451373"/>
                <a:gd name="connsiteX2744" fmla="*/ 43617 w 1144216"/>
                <a:gd name="connsiteY2744" fmla="*/ 55777 h 451373"/>
                <a:gd name="connsiteX2745" fmla="*/ 45560 w 1144216"/>
                <a:gd name="connsiteY2745" fmla="*/ 57998 h 451373"/>
                <a:gd name="connsiteX2746" fmla="*/ 51283 w 1144216"/>
                <a:gd name="connsiteY2746" fmla="*/ 66457 h 451373"/>
                <a:gd name="connsiteX2747" fmla="*/ 52843 w 1144216"/>
                <a:gd name="connsiteY2747" fmla="*/ 68902 h 451373"/>
                <a:gd name="connsiteX2748" fmla="*/ 54561 w 1144216"/>
                <a:gd name="connsiteY2748" fmla="*/ 72061 h 451373"/>
                <a:gd name="connsiteX2749" fmla="*/ 56584 w 1144216"/>
                <a:gd name="connsiteY2749" fmla="*/ 74929 h 451373"/>
                <a:gd name="connsiteX2750" fmla="*/ 61659 w 1144216"/>
                <a:gd name="connsiteY2750" fmla="*/ 78564 h 451373"/>
                <a:gd name="connsiteX2751" fmla="*/ 62346 w 1144216"/>
                <a:gd name="connsiteY2751" fmla="*/ 80296 h 451373"/>
                <a:gd name="connsiteX2752" fmla="*/ 63020 w 1144216"/>
                <a:gd name="connsiteY2752" fmla="*/ 83362 h 451373"/>
                <a:gd name="connsiteX2753" fmla="*/ 63681 w 1144216"/>
                <a:gd name="connsiteY2753" fmla="*/ 88504 h 451373"/>
                <a:gd name="connsiteX2754" fmla="*/ 64739 w 1144216"/>
                <a:gd name="connsiteY2754" fmla="*/ 92337 h 451373"/>
                <a:gd name="connsiteX2755" fmla="*/ 67131 w 1144216"/>
                <a:gd name="connsiteY2755" fmla="*/ 94478 h 451373"/>
                <a:gd name="connsiteX2756" fmla="*/ 70224 w 1144216"/>
                <a:gd name="connsiteY2756" fmla="*/ 95007 h 451373"/>
                <a:gd name="connsiteX2757" fmla="*/ 72405 w 1144216"/>
                <a:gd name="connsiteY2757" fmla="*/ 95747 h 451373"/>
                <a:gd name="connsiteX2758" fmla="*/ 74467 w 1144216"/>
                <a:gd name="connsiteY2758" fmla="*/ 96963 h 451373"/>
                <a:gd name="connsiteX2759" fmla="*/ 86547 w 1144216"/>
                <a:gd name="connsiteY2759" fmla="*/ 105237 h 451373"/>
                <a:gd name="connsiteX2760" fmla="*/ 87341 w 1144216"/>
                <a:gd name="connsiteY2760" fmla="*/ 106294 h 451373"/>
                <a:gd name="connsiteX2761" fmla="*/ 90089 w 1144216"/>
                <a:gd name="connsiteY2761" fmla="*/ 110894 h 451373"/>
                <a:gd name="connsiteX2762" fmla="*/ 92522 w 1144216"/>
                <a:gd name="connsiteY2762" fmla="*/ 116749 h 451373"/>
                <a:gd name="connsiteX2763" fmla="*/ 96169 w 1144216"/>
                <a:gd name="connsiteY2763" fmla="*/ 129821 h 451373"/>
                <a:gd name="connsiteX2764" fmla="*/ 99355 w 1144216"/>
                <a:gd name="connsiteY2764" fmla="*/ 139589 h 451373"/>
                <a:gd name="connsiteX2765" fmla="*/ 100690 w 1144216"/>
                <a:gd name="connsiteY2765" fmla="*/ 146012 h 451373"/>
                <a:gd name="connsiteX2766" fmla="*/ 101893 w 1144216"/>
                <a:gd name="connsiteY2766" fmla="*/ 149039 h 451373"/>
                <a:gd name="connsiteX2767" fmla="*/ 103836 w 1144216"/>
                <a:gd name="connsiteY2767" fmla="*/ 151405 h 451373"/>
                <a:gd name="connsiteX2768" fmla="*/ 106294 w 1144216"/>
                <a:gd name="connsiteY2768" fmla="*/ 153084 h 451373"/>
                <a:gd name="connsiteX2769" fmla="*/ 112863 w 1144216"/>
                <a:gd name="connsiteY2769" fmla="*/ 156084 h 451373"/>
                <a:gd name="connsiteX2770" fmla="*/ 114661 w 1144216"/>
                <a:gd name="connsiteY2770" fmla="*/ 157710 h 451373"/>
                <a:gd name="connsiteX2771" fmla="*/ 115943 w 1144216"/>
                <a:gd name="connsiteY2771" fmla="*/ 159917 h 451373"/>
                <a:gd name="connsiteX2772" fmla="*/ 119393 w 1144216"/>
                <a:gd name="connsiteY2772" fmla="*/ 167848 h 451373"/>
                <a:gd name="connsiteX2773" fmla="*/ 121150 w 1144216"/>
                <a:gd name="connsiteY2773" fmla="*/ 170293 h 451373"/>
                <a:gd name="connsiteX2774" fmla="*/ 123292 w 1144216"/>
                <a:gd name="connsiteY2774" fmla="*/ 172381 h 451373"/>
                <a:gd name="connsiteX2775" fmla="*/ 125050 w 1144216"/>
                <a:gd name="connsiteY2775" fmla="*/ 174602 h 451373"/>
                <a:gd name="connsiteX2776" fmla="*/ 130019 w 1144216"/>
                <a:gd name="connsiteY2776" fmla="*/ 181554 h 451373"/>
                <a:gd name="connsiteX2777" fmla="*/ 130495 w 1144216"/>
                <a:gd name="connsiteY2777" fmla="*/ 182334 h 451373"/>
                <a:gd name="connsiteX2778" fmla="*/ 132557 w 1144216"/>
                <a:gd name="connsiteY2778" fmla="*/ 190092 h 451373"/>
                <a:gd name="connsiteX2779" fmla="*/ 134804 w 1144216"/>
                <a:gd name="connsiteY2779" fmla="*/ 195683 h 451373"/>
                <a:gd name="connsiteX2780" fmla="*/ 143713 w 1144216"/>
                <a:gd name="connsiteY2780" fmla="*/ 213619 h 451373"/>
                <a:gd name="connsiteX2781" fmla="*/ 143409 w 1144216"/>
                <a:gd name="connsiteY2781" fmla="*/ 219541 h 451373"/>
                <a:gd name="connsiteX2782" fmla="*/ 144386 w 1144216"/>
                <a:gd name="connsiteY2782" fmla="*/ 222502 h 451373"/>
                <a:gd name="connsiteX2783" fmla="*/ 145695 w 1144216"/>
                <a:gd name="connsiteY2783" fmla="*/ 225237 h 451373"/>
                <a:gd name="connsiteX2784" fmla="*/ 149885 w 1144216"/>
                <a:gd name="connsiteY2784" fmla="*/ 232097 h 451373"/>
                <a:gd name="connsiteX2785" fmla="*/ 152013 w 1144216"/>
                <a:gd name="connsiteY2785" fmla="*/ 234252 h 451373"/>
                <a:gd name="connsiteX2786" fmla="*/ 154445 w 1144216"/>
                <a:gd name="connsiteY2786" fmla="*/ 236076 h 451373"/>
                <a:gd name="connsiteX2787" fmla="*/ 155899 w 1144216"/>
                <a:gd name="connsiteY2787" fmla="*/ 238336 h 451373"/>
                <a:gd name="connsiteX2788" fmla="*/ 157036 w 1144216"/>
                <a:gd name="connsiteY2788" fmla="*/ 240887 h 451373"/>
                <a:gd name="connsiteX2789" fmla="*/ 160922 w 1144216"/>
                <a:gd name="connsiteY2789" fmla="*/ 248460 h 451373"/>
                <a:gd name="connsiteX2790" fmla="*/ 162613 w 1144216"/>
                <a:gd name="connsiteY2790" fmla="*/ 250641 h 451373"/>
                <a:gd name="connsiteX2791" fmla="*/ 166711 w 1144216"/>
                <a:gd name="connsiteY2791" fmla="*/ 254422 h 451373"/>
                <a:gd name="connsiteX2792" fmla="*/ 174245 w 1144216"/>
                <a:gd name="connsiteY2792" fmla="*/ 260673 h 451373"/>
                <a:gd name="connsiteX2793" fmla="*/ 175672 w 1144216"/>
                <a:gd name="connsiteY2793" fmla="*/ 262801 h 451373"/>
                <a:gd name="connsiteX2794" fmla="*/ 179994 w 1144216"/>
                <a:gd name="connsiteY2794" fmla="*/ 271128 h 451373"/>
                <a:gd name="connsiteX2795" fmla="*/ 183946 w 1144216"/>
                <a:gd name="connsiteY2795" fmla="*/ 276296 h 451373"/>
                <a:gd name="connsiteX2796" fmla="*/ 193132 w 1144216"/>
                <a:gd name="connsiteY2796" fmla="*/ 285297 h 451373"/>
                <a:gd name="connsiteX2797" fmla="*/ 198485 w 1144216"/>
                <a:gd name="connsiteY2797" fmla="*/ 288840 h 451373"/>
                <a:gd name="connsiteX2798" fmla="*/ 200891 w 1144216"/>
                <a:gd name="connsiteY2798" fmla="*/ 291087 h 451373"/>
                <a:gd name="connsiteX2799" fmla="*/ 203124 w 1144216"/>
                <a:gd name="connsiteY2799" fmla="*/ 293611 h 451373"/>
                <a:gd name="connsiteX2800" fmla="*/ 204896 w 1144216"/>
                <a:gd name="connsiteY2800" fmla="*/ 295052 h 451373"/>
                <a:gd name="connsiteX2801" fmla="*/ 213751 w 1144216"/>
                <a:gd name="connsiteY2801" fmla="*/ 301171 h 451373"/>
                <a:gd name="connsiteX2802" fmla="*/ 215219 w 1144216"/>
                <a:gd name="connsiteY2802" fmla="*/ 302493 h 451373"/>
                <a:gd name="connsiteX2803" fmla="*/ 220730 w 1144216"/>
                <a:gd name="connsiteY2803" fmla="*/ 311150 h 451373"/>
                <a:gd name="connsiteX2804" fmla="*/ 222726 w 1144216"/>
                <a:gd name="connsiteY2804" fmla="*/ 313424 h 451373"/>
                <a:gd name="connsiteX2805" fmla="*/ 224947 w 1144216"/>
                <a:gd name="connsiteY2805" fmla="*/ 315473 h 451373"/>
                <a:gd name="connsiteX2806" fmla="*/ 227921 w 1144216"/>
                <a:gd name="connsiteY2806" fmla="*/ 319768 h 451373"/>
                <a:gd name="connsiteX2807" fmla="*/ 230564 w 1144216"/>
                <a:gd name="connsiteY2807" fmla="*/ 322940 h 451373"/>
                <a:gd name="connsiteX2808" fmla="*/ 233445 w 1144216"/>
                <a:gd name="connsiteY2808" fmla="*/ 325809 h 451373"/>
                <a:gd name="connsiteX2809" fmla="*/ 234172 w 1144216"/>
                <a:gd name="connsiteY2809" fmla="*/ 325901 h 451373"/>
                <a:gd name="connsiteX2810" fmla="*/ 235507 w 1144216"/>
                <a:gd name="connsiteY2810" fmla="*/ 325465 h 451373"/>
                <a:gd name="connsiteX2811" fmla="*/ 235402 w 1144216"/>
                <a:gd name="connsiteY2811" fmla="*/ 323311 h 451373"/>
                <a:gd name="connsiteX2812" fmla="*/ 234172 w 1144216"/>
                <a:gd name="connsiteY2812" fmla="*/ 318381 h 451373"/>
                <a:gd name="connsiteX2813" fmla="*/ 234344 w 1144216"/>
                <a:gd name="connsiteY2813" fmla="*/ 316411 h 451373"/>
                <a:gd name="connsiteX2814" fmla="*/ 234846 w 1144216"/>
                <a:gd name="connsiteY2814" fmla="*/ 314957 h 451373"/>
                <a:gd name="connsiteX2815" fmla="*/ 241905 w 1144216"/>
                <a:gd name="connsiteY2815" fmla="*/ 319491 h 451373"/>
                <a:gd name="connsiteX2816" fmla="*/ 244151 w 1144216"/>
                <a:gd name="connsiteY2816" fmla="*/ 320786 h 451373"/>
                <a:gd name="connsiteX2817" fmla="*/ 245592 w 1144216"/>
                <a:gd name="connsiteY2817" fmla="*/ 321315 h 451373"/>
                <a:gd name="connsiteX2818" fmla="*/ 246702 w 1144216"/>
                <a:gd name="connsiteY2818" fmla="*/ 320707 h 45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Lst>
              <a:rect l="l" t="t" r="r" b="b"/>
              <a:pathLst>
                <a:path w="1144216" h="451373">
                  <a:moveTo>
                    <a:pt x="695975" y="447025"/>
                  </a:moveTo>
                  <a:lnTo>
                    <a:pt x="695949" y="446550"/>
                  </a:lnTo>
                  <a:moveTo>
                    <a:pt x="627178" y="438804"/>
                  </a:moveTo>
                  <a:lnTo>
                    <a:pt x="625711" y="436068"/>
                  </a:lnTo>
                  <a:lnTo>
                    <a:pt x="623993" y="433596"/>
                  </a:lnTo>
                  <a:lnTo>
                    <a:pt x="622803" y="432328"/>
                  </a:lnTo>
                  <a:lnTo>
                    <a:pt x="621375" y="431521"/>
                  </a:lnTo>
                  <a:lnTo>
                    <a:pt x="619393" y="431772"/>
                  </a:lnTo>
                  <a:lnTo>
                    <a:pt x="617583" y="431574"/>
                  </a:lnTo>
                  <a:lnTo>
                    <a:pt x="616869" y="430305"/>
                  </a:lnTo>
                  <a:lnTo>
                    <a:pt x="616749" y="428600"/>
                  </a:lnTo>
                  <a:lnTo>
                    <a:pt x="616155" y="427569"/>
                  </a:lnTo>
                  <a:lnTo>
                    <a:pt x="612269" y="425124"/>
                  </a:lnTo>
                  <a:lnTo>
                    <a:pt x="611238" y="423855"/>
                  </a:lnTo>
                  <a:lnTo>
                    <a:pt x="610392" y="422348"/>
                  </a:lnTo>
                  <a:lnTo>
                    <a:pt x="609652" y="421780"/>
                  </a:lnTo>
                  <a:lnTo>
                    <a:pt x="607260" y="423419"/>
                  </a:lnTo>
                  <a:lnTo>
                    <a:pt x="605832" y="424014"/>
                  </a:lnTo>
                  <a:lnTo>
                    <a:pt x="601404" y="423221"/>
                  </a:lnTo>
                  <a:lnTo>
                    <a:pt x="596619" y="423710"/>
                  </a:lnTo>
                  <a:lnTo>
                    <a:pt x="593447" y="423631"/>
                  </a:lnTo>
                  <a:lnTo>
                    <a:pt x="590672" y="424120"/>
                  </a:lnTo>
                  <a:lnTo>
                    <a:pt x="586720" y="425692"/>
                  </a:lnTo>
                  <a:lnTo>
                    <a:pt x="585729" y="426591"/>
                  </a:lnTo>
                  <a:lnTo>
                    <a:pt x="584750" y="427926"/>
                  </a:lnTo>
                  <a:lnTo>
                    <a:pt x="585094" y="429433"/>
                  </a:lnTo>
                  <a:lnTo>
                    <a:pt x="585768" y="430781"/>
                  </a:lnTo>
                  <a:lnTo>
                    <a:pt x="586508" y="432156"/>
                  </a:lnTo>
                  <a:lnTo>
                    <a:pt x="587499" y="433226"/>
                  </a:lnTo>
                  <a:lnTo>
                    <a:pt x="594240" y="435064"/>
                  </a:lnTo>
                  <a:lnTo>
                    <a:pt x="595576" y="435050"/>
                  </a:lnTo>
                  <a:lnTo>
                    <a:pt x="596937" y="434746"/>
                  </a:lnTo>
                  <a:lnTo>
                    <a:pt x="600162" y="435116"/>
                  </a:lnTo>
                  <a:lnTo>
                    <a:pt x="605105" y="439187"/>
                  </a:lnTo>
                  <a:lnTo>
                    <a:pt x="607921" y="440575"/>
                  </a:lnTo>
                  <a:lnTo>
                    <a:pt x="609440" y="442650"/>
                  </a:lnTo>
                  <a:lnTo>
                    <a:pt x="610577" y="445003"/>
                  </a:lnTo>
                  <a:lnTo>
                    <a:pt x="612705" y="447184"/>
                  </a:lnTo>
                  <a:lnTo>
                    <a:pt x="615349" y="448374"/>
                  </a:lnTo>
                  <a:lnTo>
                    <a:pt x="618758" y="448968"/>
                  </a:lnTo>
                  <a:lnTo>
                    <a:pt x="619790" y="449827"/>
                  </a:lnTo>
                  <a:lnTo>
                    <a:pt x="622975" y="448175"/>
                  </a:lnTo>
                  <a:lnTo>
                    <a:pt x="624944" y="447964"/>
                  </a:lnTo>
                  <a:lnTo>
                    <a:pt x="626425" y="447369"/>
                  </a:lnTo>
                  <a:lnTo>
                    <a:pt x="629293" y="444593"/>
                  </a:lnTo>
                  <a:lnTo>
                    <a:pt x="630166" y="442584"/>
                  </a:lnTo>
                  <a:lnTo>
                    <a:pt x="629148" y="440311"/>
                  </a:lnTo>
                  <a:lnTo>
                    <a:pt x="627178" y="438804"/>
                  </a:lnTo>
                  <a:close/>
                  <a:moveTo>
                    <a:pt x="738508" y="413413"/>
                  </a:moveTo>
                  <a:lnTo>
                    <a:pt x="735217" y="415119"/>
                  </a:lnTo>
                  <a:lnTo>
                    <a:pt x="734332" y="414815"/>
                  </a:lnTo>
                  <a:lnTo>
                    <a:pt x="733829" y="414193"/>
                  </a:lnTo>
                  <a:lnTo>
                    <a:pt x="734200" y="411682"/>
                  </a:lnTo>
                  <a:lnTo>
                    <a:pt x="733341" y="412422"/>
                  </a:lnTo>
                  <a:lnTo>
                    <a:pt x="728635" y="415066"/>
                  </a:lnTo>
                  <a:lnTo>
                    <a:pt x="726969" y="416612"/>
                  </a:lnTo>
                  <a:lnTo>
                    <a:pt x="725132" y="417709"/>
                  </a:lnTo>
                  <a:lnTo>
                    <a:pt x="721802" y="418700"/>
                  </a:lnTo>
                  <a:lnTo>
                    <a:pt x="721537" y="420062"/>
                  </a:lnTo>
                  <a:lnTo>
                    <a:pt x="720744" y="422203"/>
                  </a:lnTo>
                  <a:lnTo>
                    <a:pt x="719740" y="423208"/>
                  </a:lnTo>
                  <a:lnTo>
                    <a:pt x="718193" y="425018"/>
                  </a:lnTo>
                  <a:lnTo>
                    <a:pt x="717242" y="425415"/>
                  </a:lnTo>
                  <a:lnTo>
                    <a:pt x="713593" y="425018"/>
                  </a:lnTo>
                  <a:lnTo>
                    <a:pt x="713105" y="425283"/>
                  </a:lnTo>
                  <a:lnTo>
                    <a:pt x="712483" y="425098"/>
                  </a:lnTo>
                  <a:lnTo>
                    <a:pt x="711637" y="423935"/>
                  </a:lnTo>
                  <a:lnTo>
                    <a:pt x="711307" y="422983"/>
                  </a:lnTo>
                  <a:lnTo>
                    <a:pt x="709774" y="423868"/>
                  </a:lnTo>
                  <a:lnTo>
                    <a:pt x="707104" y="426129"/>
                  </a:lnTo>
                  <a:lnTo>
                    <a:pt x="702584" y="430702"/>
                  </a:lnTo>
                  <a:lnTo>
                    <a:pt x="701301" y="433253"/>
                  </a:lnTo>
                  <a:lnTo>
                    <a:pt x="700257" y="437007"/>
                  </a:lnTo>
                  <a:lnTo>
                    <a:pt x="698803" y="440641"/>
                  </a:lnTo>
                  <a:lnTo>
                    <a:pt x="698949" y="442003"/>
                  </a:lnTo>
                  <a:lnTo>
                    <a:pt x="701711" y="443800"/>
                  </a:lnTo>
                  <a:lnTo>
                    <a:pt x="700944" y="445215"/>
                  </a:lnTo>
                  <a:lnTo>
                    <a:pt x="699808" y="446312"/>
                  </a:lnTo>
                  <a:lnTo>
                    <a:pt x="698843" y="447647"/>
                  </a:lnTo>
                  <a:lnTo>
                    <a:pt x="698486" y="449206"/>
                  </a:lnTo>
                  <a:lnTo>
                    <a:pt x="699372" y="450356"/>
                  </a:lnTo>
                  <a:lnTo>
                    <a:pt x="701843" y="451374"/>
                  </a:lnTo>
                  <a:lnTo>
                    <a:pt x="704593" y="451268"/>
                  </a:lnTo>
                  <a:lnTo>
                    <a:pt x="707527" y="449894"/>
                  </a:lnTo>
                  <a:lnTo>
                    <a:pt x="712880" y="446748"/>
                  </a:lnTo>
                  <a:lnTo>
                    <a:pt x="716660" y="446364"/>
                  </a:lnTo>
                  <a:lnTo>
                    <a:pt x="719211" y="445770"/>
                  </a:lnTo>
                  <a:lnTo>
                    <a:pt x="721366" y="443999"/>
                  </a:lnTo>
                  <a:lnTo>
                    <a:pt x="723916" y="441368"/>
                  </a:lnTo>
                  <a:lnTo>
                    <a:pt x="726745" y="439148"/>
                  </a:lnTo>
                  <a:lnTo>
                    <a:pt x="730419" y="434786"/>
                  </a:lnTo>
                  <a:lnTo>
                    <a:pt x="733645" y="432129"/>
                  </a:lnTo>
                  <a:lnTo>
                    <a:pt x="734741" y="429301"/>
                  </a:lnTo>
                  <a:lnTo>
                    <a:pt x="736605" y="427794"/>
                  </a:lnTo>
                  <a:lnTo>
                    <a:pt x="736036" y="424120"/>
                  </a:lnTo>
                  <a:lnTo>
                    <a:pt x="735257" y="422547"/>
                  </a:lnTo>
                  <a:lnTo>
                    <a:pt x="734609" y="421648"/>
                  </a:lnTo>
                  <a:lnTo>
                    <a:pt x="734451" y="420524"/>
                  </a:lnTo>
                  <a:lnTo>
                    <a:pt x="734583" y="419374"/>
                  </a:lnTo>
                  <a:lnTo>
                    <a:pt x="735059" y="418846"/>
                  </a:lnTo>
                  <a:lnTo>
                    <a:pt x="738125" y="418700"/>
                  </a:lnTo>
                  <a:lnTo>
                    <a:pt x="739487" y="416810"/>
                  </a:lnTo>
                  <a:lnTo>
                    <a:pt x="739645" y="414537"/>
                  </a:lnTo>
                  <a:lnTo>
                    <a:pt x="739090" y="413770"/>
                  </a:lnTo>
                  <a:lnTo>
                    <a:pt x="738508" y="413413"/>
                  </a:lnTo>
                  <a:close/>
                  <a:moveTo>
                    <a:pt x="501428" y="404122"/>
                  </a:moveTo>
                  <a:lnTo>
                    <a:pt x="499855" y="405258"/>
                  </a:lnTo>
                  <a:lnTo>
                    <a:pt x="500305" y="406038"/>
                  </a:lnTo>
                  <a:lnTo>
                    <a:pt x="502208" y="407770"/>
                  </a:lnTo>
                  <a:lnTo>
                    <a:pt x="502975" y="406805"/>
                  </a:lnTo>
                  <a:lnTo>
                    <a:pt x="503159" y="405205"/>
                  </a:lnTo>
                  <a:lnTo>
                    <a:pt x="501943" y="403990"/>
                  </a:lnTo>
                  <a:lnTo>
                    <a:pt x="501428" y="404122"/>
                  </a:lnTo>
                  <a:close/>
                  <a:moveTo>
                    <a:pt x="687674" y="397711"/>
                  </a:moveTo>
                  <a:lnTo>
                    <a:pt x="685639" y="399086"/>
                  </a:lnTo>
                  <a:lnTo>
                    <a:pt x="684845" y="400037"/>
                  </a:lnTo>
                  <a:lnTo>
                    <a:pt x="684343" y="401637"/>
                  </a:lnTo>
                  <a:lnTo>
                    <a:pt x="685744" y="402113"/>
                  </a:lnTo>
                  <a:lnTo>
                    <a:pt x="686656" y="400447"/>
                  </a:lnTo>
                  <a:lnTo>
                    <a:pt x="688071" y="399020"/>
                  </a:lnTo>
                  <a:lnTo>
                    <a:pt x="691164" y="398478"/>
                  </a:lnTo>
                  <a:lnTo>
                    <a:pt x="690820" y="397949"/>
                  </a:lnTo>
                  <a:lnTo>
                    <a:pt x="689644" y="397473"/>
                  </a:lnTo>
                  <a:lnTo>
                    <a:pt x="687674" y="397711"/>
                  </a:lnTo>
                  <a:close/>
                  <a:moveTo>
                    <a:pt x="695486" y="395068"/>
                  </a:moveTo>
                  <a:lnTo>
                    <a:pt x="696120" y="392649"/>
                  </a:lnTo>
                  <a:lnTo>
                    <a:pt x="693226" y="391697"/>
                  </a:lnTo>
                  <a:lnTo>
                    <a:pt x="691111" y="392213"/>
                  </a:lnTo>
                  <a:lnTo>
                    <a:pt x="690450" y="392808"/>
                  </a:lnTo>
                  <a:lnTo>
                    <a:pt x="688441" y="394592"/>
                  </a:lnTo>
                  <a:lnTo>
                    <a:pt x="688137" y="396218"/>
                  </a:lnTo>
                  <a:lnTo>
                    <a:pt x="694904" y="396310"/>
                  </a:lnTo>
                  <a:lnTo>
                    <a:pt x="695486" y="395068"/>
                  </a:lnTo>
                  <a:close/>
                  <a:moveTo>
                    <a:pt x="531643" y="395980"/>
                  </a:moveTo>
                  <a:lnTo>
                    <a:pt x="531366" y="394539"/>
                  </a:lnTo>
                  <a:lnTo>
                    <a:pt x="530638" y="393640"/>
                  </a:lnTo>
                  <a:lnTo>
                    <a:pt x="529673" y="393032"/>
                  </a:lnTo>
                  <a:lnTo>
                    <a:pt x="523713" y="390812"/>
                  </a:lnTo>
                  <a:lnTo>
                    <a:pt x="521228" y="391764"/>
                  </a:lnTo>
                  <a:lnTo>
                    <a:pt x="519020" y="393376"/>
                  </a:lnTo>
                  <a:lnTo>
                    <a:pt x="514817" y="397394"/>
                  </a:lnTo>
                  <a:lnTo>
                    <a:pt x="514910" y="402311"/>
                  </a:lnTo>
                  <a:lnTo>
                    <a:pt x="514632" y="406091"/>
                  </a:lnTo>
                  <a:lnTo>
                    <a:pt x="513482" y="406659"/>
                  </a:lnTo>
                  <a:lnTo>
                    <a:pt x="510588" y="406448"/>
                  </a:lnTo>
                  <a:lnTo>
                    <a:pt x="509490" y="406025"/>
                  </a:lnTo>
                  <a:lnTo>
                    <a:pt x="509107" y="407294"/>
                  </a:lnTo>
                  <a:lnTo>
                    <a:pt x="509464" y="408364"/>
                  </a:lnTo>
                  <a:lnTo>
                    <a:pt x="513152" y="409713"/>
                  </a:lnTo>
                  <a:lnTo>
                    <a:pt x="518359" y="410810"/>
                  </a:lnTo>
                  <a:lnTo>
                    <a:pt x="519628" y="410638"/>
                  </a:lnTo>
                  <a:lnTo>
                    <a:pt x="521756" y="411285"/>
                  </a:lnTo>
                  <a:lnTo>
                    <a:pt x="527043" y="410070"/>
                  </a:lnTo>
                  <a:lnTo>
                    <a:pt x="526436" y="409171"/>
                  </a:lnTo>
                  <a:lnTo>
                    <a:pt x="525378" y="408232"/>
                  </a:lnTo>
                  <a:lnTo>
                    <a:pt x="528920" y="402377"/>
                  </a:lnTo>
                  <a:lnTo>
                    <a:pt x="531643" y="395980"/>
                  </a:lnTo>
                  <a:close/>
                  <a:moveTo>
                    <a:pt x="712721" y="397579"/>
                  </a:moveTo>
                  <a:lnTo>
                    <a:pt x="713713" y="400619"/>
                  </a:lnTo>
                  <a:lnTo>
                    <a:pt x="715761" y="400051"/>
                  </a:lnTo>
                  <a:lnTo>
                    <a:pt x="716766" y="399126"/>
                  </a:lnTo>
                  <a:lnTo>
                    <a:pt x="718008" y="396085"/>
                  </a:lnTo>
                  <a:lnTo>
                    <a:pt x="719647" y="394341"/>
                  </a:lnTo>
                  <a:lnTo>
                    <a:pt x="720295" y="391499"/>
                  </a:lnTo>
                  <a:lnTo>
                    <a:pt x="719898" y="390931"/>
                  </a:lnTo>
                  <a:lnTo>
                    <a:pt x="719383" y="390733"/>
                  </a:lnTo>
                  <a:lnTo>
                    <a:pt x="718735" y="390785"/>
                  </a:lnTo>
                  <a:lnTo>
                    <a:pt x="715206" y="395332"/>
                  </a:lnTo>
                  <a:lnTo>
                    <a:pt x="714849" y="395107"/>
                  </a:lnTo>
                  <a:lnTo>
                    <a:pt x="714254" y="394024"/>
                  </a:lnTo>
                  <a:lnTo>
                    <a:pt x="712880" y="394050"/>
                  </a:lnTo>
                  <a:lnTo>
                    <a:pt x="711756" y="395055"/>
                  </a:lnTo>
                  <a:lnTo>
                    <a:pt x="710474" y="397738"/>
                  </a:lnTo>
                  <a:lnTo>
                    <a:pt x="712721" y="397579"/>
                  </a:lnTo>
                  <a:close/>
                  <a:moveTo>
                    <a:pt x="700932" y="401055"/>
                  </a:moveTo>
                  <a:lnTo>
                    <a:pt x="701645" y="400434"/>
                  </a:lnTo>
                  <a:lnTo>
                    <a:pt x="701883" y="399839"/>
                  </a:lnTo>
                  <a:lnTo>
                    <a:pt x="701791" y="399218"/>
                  </a:lnTo>
                  <a:lnTo>
                    <a:pt x="702068" y="398544"/>
                  </a:lnTo>
                  <a:lnTo>
                    <a:pt x="703112" y="396971"/>
                  </a:lnTo>
                  <a:lnTo>
                    <a:pt x="704817" y="397024"/>
                  </a:lnTo>
                  <a:lnTo>
                    <a:pt x="707196" y="393495"/>
                  </a:lnTo>
                  <a:lnTo>
                    <a:pt x="710752" y="392728"/>
                  </a:lnTo>
                  <a:lnTo>
                    <a:pt x="710104" y="391790"/>
                  </a:lnTo>
                  <a:lnTo>
                    <a:pt x="708888" y="391063"/>
                  </a:lnTo>
                  <a:lnTo>
                    <a:pt x="707210" y="390415"/>
                  </a:lnTo>
                  <a:lnTo>
                    <a:pt x="702650" y="393270"/>
                  </a:lnTo>
                  <a:lnTo>
                    <a:pt x="701962" y="393270"/>
                  </a:lnTo>
                  <a:lnTo>
                    <a:pt x="700944" y="392530"/>
                  </a:lnTo>
                  <a:lnTo>
                    <a:pt x="699530" y="392583"/>
                  </a:lnTo>
                  <a:lnTo>
                    <a:pt x="697468" y="392966"/>
                  </a:lnTo>
                  <a:lnTo>
                    <a:pt x="697521" y="393535"/>
                  </a:lnTo>
                  <a:lnTo>
                    <a:pt x="698248" y="393891"/>
                  </a:lnTo>
                  <a:lnTo>
                    <a:pt x="699490" y="394143"/>
                  </a:lnTo>
                  <a:lnTo>
                    <a:pt x="698896" y="395028"/>
                  </a:lnTo>
                  <a:lnTo>
                    <a:pt x="695499" y="397447"/>
                  </a:lnTo>
                  <a:lnTo>
                    <a:pt x="692961" y="400037"/>
                  </a:lnTo>
                  <a:lnTo>
                    <a:pt x="693530" y="400262"/>
                  </a:lnTo>
                  <a:lnTo>
                    <a:pt x="695446" y="400183"/>
                  </a:lnTo>
                  <a:lnTo>
                    <a:pt x="697350" y="401624"/>
                  </a:lnTo>
                  <a:lnTo>
                    <a:pt x="697944" y="401333"/>
                  </a:lnTo>
                  <a:lnTo>
                    <a:pt x="699398" y="400104"/>
                  </a:lnTo>
                  <a:lnTo>
                    <a:pt x="700932" y="401055"/>
                  </a:lnTo>
                  <a:close/>
                  <a:moveTo>
                    <a:pt x="1080138" y="389940"/>
                  </a:moveTo>
                  <a:lnTo>
                    <a:pt x="1077944" y="390666"/>
                  </a:lnTo>
                  <a:lnTo>
                    <a:pt x="1076411" y="392623"/>
                  </a:lnTo>
                  <a:lnTo>
                    <a:pt x="1074891" y="393772"/>
                  </a:lnTo>
                  <a:lnTo>
                    <a:pt x="1074944" y="394367"/>
                  </a:lnTo>
                  <a:lnTo>
                    <a:pt x="1075525" y="395530"/>
                  </a:lnTo>
                  <a:lnTo>
                    <a:pt x="1081711" y="396390"/>
                  </a:lnTo>
                  <a:lnTo>
                    <a:pt x="1082980" y="396019"/>
                  </a:lnTo>
                  <a:lnTo>
                    <a:pt x="1083152" y="394579"/>
                  </a:lnTo>
                  <a:lnTo>
                    <a:pt x="1080984" y="389953"/>
                  </a:lnTo>
                  <a:lnTo>
                    <a:pt x="1080138" y="389940"/>
                  </a:lnTo>
                  <a:close/>
                  <a:moveTo>
                    <a:pt x="735825" y="389728"/>
                  </a:moveTo>
                  <a:lnTo>
                    <a:pt x="731556" y="389543"/>
                  </a:lnTo>
                  <a:lnTo>
                    <a:pt x="729666" y="389781"/>
                  </a:lnTo>
                  <a:lnTo>
                    <a:pt x="727683" y="390733"/>
                  </a:lnTo>
                  <a:lnTo>
                    <a:pt x="727208" y="389014"/>
                  </a:lnTo>
                  <a:lnTo>
                    <a:pt x="725555" y="388856"/>
                  </a:lnTo>
                  <a:lnTo>
                    <a:pt x="723520" y="390204"/>
                  </a:lnTo>
                  <a:lnTo>
                    <a:pt x="722463" y="392173"/>
                  </a:lnTo>
                  <a:lnTo>
                    <a:pt x="723189" y="393376"/>
                  </a:lnTo>
                  <a:lnTo>
                    <a:pt x="721260" y="395927"/>
                  </a:lnTo>
                  <a:lnTo>
                    <a:pt x="721828" y="396746"/>
                  </a:lnTo>
                  <a:lnTo>
                    <a:pt x="723348" y="397579"/>
                  </a:lnTo>
                  <a:lnTo>
                    <a:pt x="739764" y="394988"/>
                  </a:lnTo>
                  <a:lnTo>
                    <a:pt x="740689" y="394248"/>
                  </a:lnTo>
                  <a:lnTo>
                    <a:pt x="740755" y="390812"/>
                  </a:lnTo>
                  <a:lnTo>
                    <a:pt x="738958" y="390098"/>
                  </a:lnTo>
                  <a:lnTo>
                    <a:pt x="735825" y="389728"/>
                  </a:lnTo>
                  <a:close/>
                  <a:moveTo>
                    <a:pt x="681687" y="402324"/>
                  </a:moveTo>
                  <a:lnTo>
                    <a:pt x="682638" y="401875"/>
                  </a:lnTo>
                  <a:lnTo>
                    <a:pt x="683366" y="400923"/>
                  </a:lnTo>
                  <a:lnTo>
                    <a:pt x="682638" y="398636"/>
                  </a:lnTo>
                  <a:lnTo>
                    <a:pt x="685031" y="396799"/>
                  </a:lnTo>
                  <a:lnTo>
                    <a:pt x="685639" y="395795"/>
                  </a:lnTo>
                  <a:lnTo>
                    <a:pt x="686485" y="395041"/>
                  </a:lnTo>
                  <a:lnTo>
                    <a:pt x="687793" y="394341"/>
                  </a:lnTo>
                  <a:lnTo>
                    <a:pt x="687450" y="389331"/>
                  </a:lnTo>
                  <a:lnTo>
                    <a:pt x="686009" y="388023"/>
                  </a:lnTo>
                  <a:lnTo>
                    <a:pt x="684251" y="387679"/>
                  </a:lnTo>
                  <a:lnTo>
                    <a:pt x="682863" y="388618"/>
                  </a:lnTo>
                  <a:lnTo>
                    <a:pt x="681912" y="390296"/>
                  </a:lnTo>
                  <a:lnTo>
                    <a:pt x="685837" y="391314"/>
                  </a:lnTo>
                  <a:lnTo>
                    <a:pt x="683974" y="393640"/>
                  </a:lnTo>
                  <a:lnTo>
                    <a:pt x="681383" y="395015"/>
                  </a:lnTo>
                  <a:lnTo>
                    <a:pt x="677642" y="396403"/>
                  </a:lnTo>
                  <a:lnTo>
                    <a:pt x="676400" y="397222"/>
                  </a:lnTo>
                  <a:lnTo>
                    <a:pt x="675276" y="398293"/>
                  </a:lnTo>
                  <a:lnTo>
                    <a:pt x="674444" y="399535"/>
                  </a:lnTo>
                  <a:lnTo>
                    <a:pt x="673915" y="401029"/>
                  </a:lnTo>
                  <a:lnTo>
                    <a:pt x="673016" y="401994"/>
                  </a:lnTo>
                  <a:lnTo>
                    <a:pt x="670214" y="402774"/>
                  </a:lnTo>
                  <a:lnTo>
                    <a:pt x="668721" y="402681"/>
                  </a:lnTo>
                  <a:lnTo>
                    <a:pt x="664094" y="399059"/>
                  </a:lnTo>
                  <a:lnTo>
                    <a:pt x="662971" y="398359"/>
                  </a:lnTo>
                  <a:lnTo>
                    <a:pt x="661676" y="397883"/>
                  </a:lnTo>
                  <a:lnTo>
                    <a:pt x="660262" y="398650"/>
                  </a:lnTo>
                  <a:lnTo>
                    <a:pt x="659019" y="398980"/>
                  </a:lnTo>
                  <a:lnTo>
                    <a:pt x="656111" y="399337"/>
                  </a:lnTo>
                  <a:lnTo>
                    <a:pt x="654525" y="399311"/>
                  </a:lnTo>
                  <a:lnTo>
                    <a:pt x="652674" y="399879"/>
                  </a:lnTo>
                  <a:lnTo>
                    <a:pt x="651022" y="401267"/>
                  </a:lnTo>
                  <a:lnTo>
                    <a:pt x="649767" y="401544"/>
                  </a:lnTo>
                  <a:lnTo>
                    <a:pt x="648445" y="401333"/>
                  </a:lnTo>
                  <a:lnTo>
                    <a:pt x="646687" y="400566"/>
                  </a:lnTo>
                  <a:lnTo>
                    <a:pt x="644454" y="398504"/>
                  </a:lnTo>
                  <a:lnTo>
                    <a:pt x="640620" y="396971"/>
                  </a:lnTo>
                  <a:lnTo>
                    <a:pt x="638003" y="395332"/>
                  </a:lnTo>
                  <a:lnTo>
                    <a:pt x="635029" y="394235"/>
                  </a:lnTo>
                  <a:lnTo>
                    <a:pt x="631685" y="394090"/>
                  </a:lnTo>
                  <a:lnTo>
                    <a:pt x="630668" y="393706"/>
                  </a:lnTo>
                  <a:lnTo>
                    <a:pt x="628328" y="391803"/>
                  </a:lnTo>
                  <a:lnTo>
                    <a:pt x="626729" y="392345"/>
                  </a:lnTo>
                  <a:lnTo>
                    <a:pt x="625183" y="392517"/>
                  </a:lnTo>
                  <a:lnTo>
                    <a:pt x="623702" y="392028"/>
                  </a:lnTo>
                  <a:lnTo>
                    <a:pt x="621918" y="392279"/>
                  </a:lnTo>
                  <a:lnTo>
                    <a:pt x="618798" y="393178"/>
                  </a:lnTo>
                  <a:lnTo>
                    <a:pt x="615349" y="395649"/>
                  </a:lnTo>
                  <a:lnTo>
                    <a:pt x="611872" y="397288"/>
                  </a:lnTo>
                  <a:lnTo>
                    <a:pt x="610723" y="397553"/>
                  </a:lnTo>
                  <a:lnTo>
                    <a:pt x="609692" y="396839"/>
                  </a:lnTo>
                  <a:lnTo>
                    <a:pt x="609375" y="398346"/>
                  </a:lnTo>
                  <a:lnTo>
                    <a:pt x="608819" y="399747"/>
                  </a:lnTo>
                  <a:lnTo>
                    <a:pt x="608000" y="401095"/>
                  </a:lnTo>
                  <a:lnTo>
                    <a:pt x="607617" y="402575"/>
                  </a:lnTo>
                  <a:lnTo>
                    <a:pt x="607497" y="404690"/>
                  </a:lnTo>
                  <a:lnTo>
                    <a:pt x="608198" y="406554"/>
                  </a:lnTo>
                  <a:lnTo>
                    <a:pt x="609044" y="407796"/>
                  </a:lnTo>
                  <a:lnTo>
                    <a:pt x="609692" y="409210"/>
                  </a:lnTo>
                  <a:lnTo>
                    <a:pt x="612335" y="407862"/>
                  </a:lnTo>
                  <a:lnTo>
                    <a:pt x="615111" y="406924"/>
                  </a:lnTo>
                  <a:lnTo>
                    <a:pt x="619961" y="408153"/>
                  </a:lnTo>
                  <a:lnTo>
                    <a:pt x="625738" y="407637"/>
                  </a:lnTo>
                  <a:lnTo>
                    <a:pt x="631381" y="408959"/>
                  </a:lnTo>
                  <a:lnTo>
                    <a:pt x="636219" y="411206"/>
                  </a:lnTo>
                  <a:lnTo>
                    <a:pt x="637527" y="411405"/>
                  </a:lnTo>
                  <a:lnTo>
                    <a:pt x="638810" y="411140"/>
                  </a:lnTo>
                  <a:lnTo>
                    <a:pt x="640132" y="410532"/>
                  </a:lnTo>
                  <a:lnTo>
                    <a:pt x="641480" y="410281"/>
                  </a:lnTo>
                  <a:lnTo>
                    <a:pt x="644850" y="410889"/>
                  </a:lnTo>
                  <a:lnTo>
                    <a:pt x="647202" y="408008"/>
                  </a:lnTo>
                  <a:lnTo>
                    <a:pt x="649317" y="407928"/>
                  </a:lnTo>
                  <a:lnTo>
                    <a:pt x="651419" y="408166"/>
                  </a:lnTo>
                  <a:lnTo>
                    <a:pt x="652265" y="409105"/>
                  </a:lnTo>
                  <a:lnTo>
                    <a:pt x="652926" y="410374"/>
                  </a:lnTo>
                  <a:lnTo>
                    <a:pt x="655146" y="409567"/>
                  </a:lnTo>
                  <a:lnTo>
                    <a:pt x="657657" y="409290"/>
                  </a:lnTo>
                  <a:lnTo>
                    <a:pt x="664240" y="406025"/>
                  </a:lnTo>
                  <a:lnTo>
                    <a:pt x="666553" y="405615"/>
                  </a:lnTo>
                  <a:lnTo>
                    <a:pt x="669910" y="405840"/>
                  </a:lnTo>
                  <a:lnTo>
                    <a:pt x="672302" y="405734"/>
                  </a:lnTo>
                  <a:lnTo>
                    <a:pt x="673637" y="405470"/>
                  </a:lnTo>
                  <a:lnTo>
                    <a:pt x="675805" y="404214"/>
                  </a:lnTo>
                  <a:lnTo>
                    <a:pt x="678052" y="403263"/>
                  </a:lnTo>
                  <a:lnTo>
                    <a:pt x="681687" y="402324"/>
                  </a:lnTo>
                  <a:close/>
                  <a:moveTo>
                    <a:pt x="581208" y="406897"/>
                  </a:moveTo>
                  <a:lnTo>
                    <a:pt x="581023" y="405813"/>
                  </a:lnTo>
                  <a:lnTo>
                    <a:pt x="582940" y="405153"/>
                  </a:lnTo>
                  <a:lnTo>
                    <a:pt x="585002" y="404888"/>
                  </a:lnTo>
                  <a:lnTo>
                    <a:pt x="585874" y="405179"/>
                  </a:lnTo>
                  <a:lnTo>
                    <a:pt x="586614" y="405972"/>
                  </a:lnTo>
                  <a:lnTo>
                    <a:pt x="587460" y="406210"/>
                  </a:lnTo>
                  <a:lnTo>
                    <a:pt x="589310" y="405668"/>
                  </a:lnTo>
                  <a:lnTo>
                    <a:pt x="589984" y="405087"/>
                  </a:lnTo>
                  <a:lnTo>
                    <a:pt x="590698" y="403910"/>
                  </a:lnTo>
                  <a:lnTo>
                    <a:pt x="590064" y="402787"/>
                  </a:lnTo>
                  <a:lnTo>
                    <a:pt x="589165" y="401981"/>
                  </a:lnTo>
                  <a:lnTo>
                    <a:pt x="588729" y="400883"/>
                  </a:lnTo>
                  <a:lnTo>
                    <a:pt x="588967" y="397936"/>
                  </a:lnTo>
                  <a:lnTo>
                    <a:pt x="587791" y="394579"/>
                  </a:lnTo>
                  <a:lnTo>
                    <a:pt x="586336" y="393442"/>
                  </a:lnTo>
                  <a:lnTo>
                    <a:pt x="584341" y="393310"/>
                  </a:lnTo>
                  <a:lnTo>
                    <a:pt x="583032" y="393667"/>
                  </a:lnTo>
                  <a:lnTo>
                    <a:pt x="581843" y="394381"/>
                  </a:lnTo>
                  <a:lnTo>
                    <a:pt x="580825" y="396746"/>
                  </a:lnTo>
                  <a:lnTo>
                    <a:pt x="580323" y="396138"/>
                  </a:lnTo>
                  <a:lnTo>
                    <a:pt x="579926" y="394156"/>
                  </a:lnTo>
                  <a:lnTo>
                    <a:pt x="578538" y="392953"/>
                  </a:lnTo>
                  <a:lnTo>
                    <a:pt x="577071" y="392662"/>
                  </a:lnTo>
                  <a:lnTo>
                    <a:pt x="575538" y="392689"/>
                  </a:lnTo>
                  <a:lnTo>
                    <a:pt x="574071" y="393310"/>
                  </a:lnTo>
                  <a:lnTo>
                    <a:pt x="571586" y="395015"/>
                  </a:lnTo>
                  <a:lnTo>
                    <a:pt x="570449" y="395121"/>
                  </a:lnTo>
                  <a:lnTo>
                    <a:pt x="569286" y="394010"/>
                  </a:lnTo>
                  <a:lnTo>
                    <a:pt x="568401" y="392583"/>
                  </a:lnTo>
                  <a:lnTo>
                    <a:pt x="567316" y="389265"/>
                  </a:lnTo>
                  <a:lnTo>
                    <a:pt x="566537" y="388485"/>
                  </a:lnTo>
                  <a:lnTo>
                    <a:pt x="561713" y="387547"/>
                  </a:lnTo>
                  <a:lnTo>
                    <a:pt x="560377" y="387878"/>
                  </a:lnTo>
                  <a:lnTo>
                    <a:pt x="557483" y="389252"/>
                  </a:lnTo>
                  <a:lnTo>
                    <a:pt x="556967" y="390812"/>
                  </a:lnTo>
                  <a:lnTo>
                    <a:pt x="557523" y="392913"/>
                  </a:lnTo>
                  <a:lnTo>
                    <a:pt x="558606" y="394698"/>
                  </a:lnTo>
                  <a:lnTo>
                    <a:pt x="562479" y="398002"/>
                  </a:lnTo>
                  <a:lnTo>
                    <a:pt x="563431" y="398240"/>
                  </a:lnTo>
                  <a:lnTo>
                    <a:pt x="564515" y="398147"/>
                  </a:lnTo>
                  <a:lnTo>
                    <a:pt x="565480" y="398451"/>
                  </a:lnTo>
                  <a:lnTo>
                    <a:pt x="567211" y="399932"/>
                  </a:lnTo>
                  <a:lnTo>
                    <a:pt x="568599" y="401756"/>
                  </a:lnTo>
                  <a:lnTo>
                    <a:pt x="567766" y="403461"/>
                  </a:lnTo>
                  <a:lnTo>
                    <a:pt x="565242" y="403408"/>
                  </a:lnTo>
                  <a:lnTo>
                    <a:pt x="561739" y="405602"/>
                  </a:lnTo>
                  <a:lnTo>
                    <a:pt x="559889" y="404928"/>
                  </a:lnTo>
                  <a:lnTo>
                    <a:pt x="557707" y="405113"/>
                  </a:lnTo>
                  <a:lnTo>
                    <a:pt x="555619" y="401478"/>
                  </a:lnTo>
                  <a:lnTo>
                    <a:pt x="554681" y="400936"/>
                  </a:lnTo>
                  <a:lnTo>
                    <a:pt x="554007" y="400157"/>
                  </a:lnTo>
                  <a:lnTo>
                    <a:pt x="553611" y="398015"/>
                  </a:lnTo>
                  <a:lnTo>
                    <a:pt x="552315" y="397077"/>
                  </a:lnTo>
                  <a:lnTo>
                    <a:pt x="548997" y="397315"/>
                  </a:lnTo>
                  <a:lnTo>
                    <a:pt x="547068" y="397130"/>
                  </a:lnTo>
                  <a:lnTo>
                    <a:pt x="543856" y="395610"/>
                  </a:lnTo>
                  <a:lnTo>
                    <a:pt x="542402" y="395398"/>
                  </a:lnTo>
                  <a:lnTo>
                    <a:pt x="539745" y="397579"/>
                  </a:lnTo>
                  <a:lnTo>
                    <a:pt x="536890" y="399244"/>
                  </a:lnTo>
                  <a:lnTo>
                    <a:pt x="535211" y="399377"/>
                  </a:lnTo>
                  <a:lnTo>
                    <a:pt x="533890" y="400064"/>
                  </a:lnTo>
                  <a:lnTo>
                    <a:pt x="532925" y="401914"/>
                  </a:lnTo>
                  <a:lnTo>
                    <a:pt x="532343" y="403805"/>
                  </a:lnTo>
                  <a:lnTo>
                    <a:pt x="532661" y="407942"/>
                  </a:lnTo>
                  <a:lnTo>
                    <a:pt x="531630" y="410294"/>
                  </a:lnTo>
                  <a:lnTo>
                    <a:pt x="531405" y="412026"/>
                  </a:lnTo>
                  <a:lnTo>
                    <a:pt x="531815" y="413466"/>
                  </a:lnTo>
                  <a:lnTo>
                    <a:pt x="533797" y="414590"/>
                  </a:lnTo>
                  <a:lnTo>
                    <a:pt x="535899" y="415449"/>
                  </a:lnTo>
                  <a:lnTo>
                    <a:pt x="538423" y="416083"/>
                  </a:lnTo>
                  <a:lnTo>
                    <a:pt x="540961" y="415237"/>
                  </a:lnTo>
                  <a:lnTo>
                    <a:pt x="542256" y="414246"/>
                  </a:lnTo>
                  <a:lnTo>
                    <a:pt x="543631" y="414022"/>
                  </a:lnTo>
                  <a:lnTo>
                    <a:pt x="545138" y="414233"/>
                  </a:lnTo>
                  <a:lnTo>
                    <a:pt x="546671" y="414180"/>
                  </a:lnTo>
                  <a:lnTo>
                    <a:pt x="549698" y="413493"/>
                  </a:lnTo>
                  <a:lnTo>
                    <a:pt x="555434" y="411021"/>
                  </a:lnTo>
                  <a:lnTo>
                    <a:pt x="557020" y="411021"/>
                  </a:lnTo>
                  <a:lnTo>
                    <a:pt x="558633" y="411338"/>
                  </a:lnTo>
                  <a:lnTo>
                    <a:pt x="563999" y="409052"/>
                  </a:lnTo>
                  <a:lnTo>
                    <a:pt x="565506" y="409197"/>
                  </a:lnTo>
                  <a:lnTo>
                    <a:pt x="566986" y="408761"/>
                  </a:lnTo>
                  <a:lnTo>
                    <a:pt x="568150" y="407836"/>
                  </a:lnTo>
                  <a:lnTo>
                    <a:pt x="572009" y="404069"/>
                  </a:lnTo>
                  <a:lnTo>
                    <a:pt x="572471" y="404888"/>
                  </a:lnTo>
                  <a:lnTo>
                    <a:pt x="572207" y="407981"/>
                  </a:lnTo>
                  <a:lnTo>
                    <a:pt x="572854" y="409171"/>
                  </a:lnTo>
                  <a:lnTo>
                    <a:pt x="574137" y="409197"/>
                  </a:lnTo>
                  <a:lnTo>
                    <a:pt x="579080" y="407942"/>
                  </a:lnTo>
                  <a:lnTo>
                    <a:pt x="580442" y="407757"/>
                  </a:lnTo>
                  <a:lnTo>
                    <a:pt x="582371" y="408695"/>
                  </a:lnTo>
                  <a:lnTo>
                    <a:pt x="582979" y="408563"/>
                  </a:lnTo>
                  <a:lnTo>
                    <a:pt x="583124" y="407875"/>
                  </a:lnTo>
                  <a:lnTo>
                    <a:pt x="582702" y="407360"/>
                  </a:lnTo>
                  <a:lnTo>
                    <a:pt x="581208" y="406897"/>
                  </a:lnTo>
                  <a:close/>
                  <a:moveTo>
                    <a:pt x="502498" y="390931"/>
                  </a:moveTo>
                  <a:lnTo>
                    <a:pt x="500067" y="389424"/>
                  </a:lnTo>
                  <a:lnTo>
                    <a:pt x="497462" y="388300"/>
                  </a:lnTo>
                  <a:lnTo>
                    <a:pt x="493841" y="386952"/>
                  </a:lnTo>
                  <a:lnTo>
                    <a:pt x="492916" y="386899"/>
                  </a:lnTo>
                  <a:lnTo>
                    <a:pt x="488845" y="389966"/>
                  </a:lnTo>
                  <a:lnTo>
                    <a:pt x="487338" y="390323"/>
                  </a:lnTo>
                  <a:lnTo>
                    <a:pt x="484721" y="390191"/>
                  </a:lnTo>
                  <a:lnTo>
                    <a:pt x="479514" y="388644"/>
                  </a:lnTo>
                  <a:lnTo>
                    <a:pt x="476659" y="388327"/>
                  </a:lnTo>
                  <a:lnTo>
                    <a:pt x="475932" y="388406"/>
                  </a:lnTo>
                  <a:lnTo>
                    <a:pt x="475654" y="389728"/>
                  </a:lnTo>
                  <a:lnTo>
                    <a:pt x="475853" y="391103"/>
                  </a:lnTo>
                  <a:lnTo>
                    <a:pt x="476341" y="392411"/>
                  </a:lnTo>
                  <a:lnTo>
                    <a:pt x="477915" y="394803"/>
                  </a:lnTo>
                  <a:lnTo>
                    <a:pt x="478906" y="395729"/>
                  </a:lnTo>
                  <a:lnTo>
                    <a:pt x="481813" y="396178"/>
                  </a:lnTo>
                  <a:lnTo>
                    <a:pt x="484510" y="397156"/>
                  </a:lnTo>
                  <a:lnTo>
                    <a:pt x="487127" y="399073"/>
                  </a:lnTo>
                  <a:lnTo>
                    <a:pt x="489546" y="401240"/>
                  </a:lnTo>
                  <a:lnTo>
                    <a:pt x="490696" y="402840"/>
                  </a:lnTo>
                  <a:lnTo>
                    <a:pt x="491462" y="404743"/>
                  </a:lnTo>
                  <a:lnTo>
                    <a:pt x="491277" y="406778"/>
                  </a:lnTo>
                  <a:lnTo>
                    <a:pt x="489968" y="408483"/>
                  </a:lnTo>
                  <a:lnTo>
                    <a:pt x="491264" y="409039"/>
                  </a:lnTo>
                  <a:lnTo>
                    <a:pt x="492519" y="408655"/>
                  </a:lnTo>
                  <a:lnTo>
                    <a:pt x="493193" y="408206"/>
                  </a:lnTo>
                  <a:lnTo>
                    <a:pt x="493630" y="407585"/>
                  </a:lnTo>
                  <a:lnTo>
                    <a:pt x="493986" y="406448"/>
                  </a:lnTo>
                  <a:lnTo>
                    <a:pt x="495348" y="403791"/>
                  </a:lnTo>
                  <a:lnTo>
                    <a:pt x="496405" y="402443"/>
                  </a:lnTo>
                  <a:lnTo>
                    <a:pt x="502221" y="399575"/>
                  </a:lnTo>
                  <a:lnTo>
                    <a:pt x="504864" y="397711"/>
                  </a:lnTo>
                  <a:lnTo>
                    <a:pt x="506001" y="396548"/>
                  </a:lnTo>
                  <a:lnTo>
                    <a:pt x="505750" y="395319"/>
                  </a:lnTo>
                  <a:lnTo>
                    <a:pt x="502498" y="390931"/>
                  </a:lnTo>
                  <a:close/>
                  <a:moveTo>
                    <a:pt x="1080958" y="386714"/>
                  </a:moveTo>
                  <a:lnTo>
                    <a:pt x="1083998" y="381718"/>
                  </a:lnTo>
                  <a:lnTo>
                    <a:pt x="1086773" y="376458"/>
                  </a:lnTo>
                  <a:lnTo>
                    <a:pt x="1086337" y="373405"/>
                  </a:lnTo>
                  <a:lnTo>
                    <a:pt x="1084923" y="371250"/>
                  </a:lnTo>
                  <a:lnTo>
                    <a:pt x="1082689" y="368514"/>
                  </a:lnTo>
                  <a:lnTo>
                    <a:pt x="1081936" y="367827"/>
                  </a:lnTo>
                  <a:lnTo>
                    <a:pt x="1076332" y="367523"/>
                  </a:lnTo>
                  <a:lnTo>
                    <a:pt x="1070040" y="369188"/>
                  </a:lnTo>
                  <a:lnTo>
                    <a:pt x="1067185" y="370787"/>
                  </a:lnTo>
                  <a:lnTo>
                    <a:pt x="1064463" y="372796"/>
                  </a:lnTo>
                  <a:lnTo>
                    <a:pt x="1062467" y="374924"/>
                  </a:lnTo>
                  <a:lnTo>
                    <a:pt x="1057510" y="383133"/>
                  </a:lnTo>
                  <a:lnTo>
                    <a:pt x="1053135" y="392451"/>
                  </a:lnTo>
                  <a:lnTo>
                    <a:pt x="1051998" y="395953"/>
                  </a:lnTo>
                  <a:lnTo>
                    <a:pt x="1052871" y="396680"/>
                  </a:lnTo>
                  <a:lnTo>
                    <a:pt x="1057524" y="395781"/>
                  </a:lnTo>
                  <a:lnTo>
                    <a:pt x="1060286" y="395848"/>
                  </a:lnTo>
                  <a:lnTo>
                    <a:pt x="1068031" y="396509"/>
                  </a:lnTo>
                  <a:lnTo>
                    <a:pt x="1074270" y="392794"/>
                  </a:lnTo>
                  <a:lnTo>
                    <a:pt x="1076332" y="390666"/>
                  </a:lnTo>
                  <a:lnTo>
                    <a:pt x="1080958" y="386714"/>
                  </a:lnTo>
                  <a:close/>
                  <a:moveTo>
                    <a:pt x="441712" y="362778"/>
                  </a:moveTo>
                  <a:lnTo>
                    <a:pt x="443853" y="363121"/>
                  </a:lnTo>
                  <a:lnTo>
                    <a:pt x="444250" y="362659"/>
                  </a:lnTo>
                  <a:lnTo>
                    <a:pt x="444857" y="362646"/>
                  </a:lnTo>
                  <a:lnTo>
                    <a:pt x="445651" y="362963"/>
                  </a:lnTo>
                  <a:lnTo>
                    <a:pt x="452431" y="362963"/>
                  </a:lnTo>
                  <a:lnTo>
                    <a:pt x="454361" y="362249"/>
                  </a:lnTo>
                  <a:lnTo>
                    <a:pt x="457216" y="359936"/>
                  </a:lnTo>
                  <a:lnTo>
                    <a:pt x="461432" y="360174"/>
                  </a:lnTo>
                  <a:lnTo>
                    <a:pt x="461921" y="359764"/>
                  </a:lnTo>
                  <a:lnTo>
                    <a:pt x="463018" y="358178"/>
                  </a:lnTo>
                  <a:lnTo>
                    <a:pt x="468028" y="356486"/>
                  </a:lnTo>
                  <a:lnTo>
                    <a:pt x="467843" y="355667"/>
                  </a:lnTo>
                  <a:lnTo>
                    <a:pt x="465516" y="353208"/>
                  </a:lnTo>
                  <a:lnTo>
                    <a:pt x="442915" y="353407"/>
                  </a:lnTo>
                  <a:lnTo>
                    <a:pt x="437918" y="353975"/>
                  </a:lnTo>
                  <a:lnTo>
                    <a:pt x="435288" y="356843"/>
                  </a:lnTo>
                  <a:lnTo>
                    <a:pt x="434112" y="358865"/>
                  </a:lnTo>
                  <a:lnTo>
                    <a:pt x="434958" y="360755"/>
                  </a:lnTo>
                  <a:lnTo>
                    <a:pt x="441712" y="362778"/>
                  </a:lnTo>
                  <a:close/>
                  <a:moveTo>
                    <a:pt x="475218" y="402099"/>
                  </a:moveTo>
                  <a:lnTo>
                    <a:pt x="474478" y="400844"/>
                  </a:lnTo>
                  <a:lnTo>
                    <a:pt x="473222" y="396495"/>
                  </a:lnTo>
                  <a:lnTo>
                    <a:pt x="473209" y="394499"/>
                  </a:lnTo>
                  <a:lnTo>
                    <a:pt x="473420" y="392490"/>
                  </a:lnTo>
                  <a:lnTo>
                    <a:pt x="475323" y="385181"/>
                  </a:lnTo>
                  <a:lnTo>
                    <a:pt x="475535" y="382102"/>
                  </a:lnTo>
                  <a:lnTo>
                    <a:pt x="474835" y="379194"/>
                  </a:lnTo>
                  <a:lnTo>
                    <a:pt x="474213" y="378586"/>
                  </a:lnTo>
                  <a:lnTo>
                    <a:pt x="466680" y="374687"/>
                  </a:lnTo>
                  <a:lnTo>
                    <a:pt x="465847" y="374660"/>
                  </a:lnTo>
                  <a:lnTo>
                    <a:pt x="461763" y="375929"/>
                  </a:lnTo>
                  <a:lnTo>
                    <a:pt x="458511" y="376656"/>
                  </a:lnTo>
                  <a:lnTo>
                    <a:pt x="452259" y="377237"/>
                  </a:lnTo>
                  <a:lnTo>
                    <a:pt x="446060" y="377079"/>
                  </a:lnTo>
                  <a:lnTo>
                    <a:pt x="440311" y="375374"/>
                  </a:lnTo>
                  <a:lnTo>
                    <a:pt x="435024" y="372400"/>
                  </a:lnTo>
                  <a:lnTo>
                    <a:pt x="434932" y="368990"/>
                  </a:lnTo>
                  <a:lnTo>
                    <a:pt x="435420" y="365395"/>
                  </a:lnTo>
                  <a:lnTo>
                    <a:pt x="434429" y="364285"/>
                  </a:lnTo>
                  <a:lnTo>
                    <a:pt x="431931" y="363055"/>
                  </a:lnTo>
                  <a:lnTo>
                    <a:pt x="431428" y="361839"/>
                  </a:lnTo>
                  <a:lnTo>
                    <a:pt x="430649" y="358244"/>
                  </a:lnTo>
                  <a:lnTo>
                    <a:pt x="429645" y="354742"/>
                  </a:lnTo>
                  <a:lnTo>
                    <a:pt x="427054" y="354081"/>
                  </a:lnTo>
                  <a:lnTo>
                    <a:pt x="424040" y="353843"/>
                  </a:lnTo>
                  <a:lnTo>
                    <a:pt x="419652" y="354147"/>
                  </a:lnTo>
                  <a:lnTo>
                    <a:pt x="418436" y="353816"/>
                  </a:lnTo>
                  <a:lnTo>
                    <a:pt x="416136" y="351345"/>
                  </a:lnTo>
                  <a:lnTo>
                    <a:pt x="409897" y="350419"/>
                  </a:lnTo>
                  <a:lnTo>
                    <a:pt x="408708" y="349521"/>
                  </a:lnTo>
                  <a:lnTo>
                    <a:pt x="407664" y="348305"/>
                  </a:lnTo>
                  <a:lnTo>
                    <a:pt x="405166" y="346877"/>
                  </a:lnTo>
                  <a:lnTo>
                    <a:pt x="403765" y="346983"/>
                  </a:lnTo>
                  <a:lnTo>
                    <a:pt x="401267" y="348146"/>
                  </a:lnTo>
                  <a:lnTo>
                    <a:pt x="400156" y="348331"/>
                  </a:lnTo>
                  <a:lnTo>
                    <a:pt x="396178" y="347974"/>
                  </a:lnTo>
                  <a:lnTo>
                    <a:pt x="395530" y="347472"/>
                  </a:lnTo>
                  <a:lnTo>
                    <a:pt x="391988" y="341696"/>
                  </a:lnTo>
                  <a:lnTo>
                    <a:pt x="391327" y="340877"/>
                  </a:lnTo>
                  <a:lnTo>
                    <a:pt x="387917" y="340546"/>
                  </a:lnTo>
                  <a:lnTo>
                    <a:pt x="386635" y="341061"/>
                  </a:lnTo>
                  <a:lnTo>
                    <a:pt x="385419" y="341894"/>
                  </a:lnTo>
                  <a:lnTo>
                    <a:pt x="384454" y="343190"/>
                  </a:lnTo>
                  <a:lnTo>
                    <a:pt x="383714" y="344657"/>
                  </a:lnTo>
                  <a:lnTo>
                    <a:pt x="382551" y="348054"/>
                  </a:lnTo>
                  <a:lnTo>
                    <a:pt x="381124" y="351318"/>
                  </a:lnTo>
                  <a:lnTo>
                    <a:pt x="379431" y="353909"/>
                  </a:lnTo>
                  <a:lnTo>
                    <a:pt x="377000" y="355323"/>
                  </a:lnTo>
                  <a:lnTo>
                    <a:pt x="375664" y="355336"/>
                  </a:lnTo>
                  <a:lnTo>
                    <a:pt x="374395" y="355072"/>
                  </a:lnTo>
                  <a:lnTo>
                    <a:pt x="372941" y="354332"/>
                  </a:lnTo>
                  <a:lnTo>
                    <a:pt x="371409" y="353843"/>
                  </a:lnTo>
                  <a:lnTo>
                    <a:pt x="368131" y="353948"/>
                  </a:lnTo>
                  <a:lnTo>
                    <a:pt x="364853" y="354424"/>
                  </a:lnTo>
                  <a:lnTo>
                    <a:pt x="361998" y="354041"/>
                  </a:lnTo>
                  <a:lnTo>
                    <a:pt x="356262" y="352349"/>
                  </a:lnTo>
                  <a:lnTo>
                    <a:pt x="354160" y="351437"/>
                  </a:lnTo>
                  <a:lnTo>
                    <a:pt x="351675" y="352851"/>
                  </a:lnTo>
                  <a:lnTo>
                    <a:pt x="348939" y="353050"/>
                  </a:lnTo>
                  <a:lnTo>
                    <a:pt x="342145" y="351649"/>
                  </a:lnTo>
                  <a:lnTo>
                    <a:pt x="339198" y="351398"/>
                  </a:lnTo>
                  <a:lnTo>
                    <a:pt x="336224" y="351398"/>
                  </a:lnTo>
                  <a:lnTo>
                    <a:pt x="333713" y="350895"/>
                  </a:lnTo>
                  <a:lnTo>
                    <a:pt x="331955" y="349164"/>
                  </a:lnTo>
                  <a:lnTo>
                    <a:pt x="330619" y="343150"/>
                  </a:lnTo>
                  <a:lnTo>
                    <a:pt x="330131" y="341881"/>
                  </a:lnTo>
                  <a:lnTo>
                    <a:pt x="327844" y="339383"/>
                  </a:lnTo>
                  <a:lnTo>
                    <a:pt x="325756" y="336647"/>
                  </a:lnTo>
                  <a:lnTo>
                    <a:pt x="324910" y="336052"/>
                  </a:lnTo>
                  <a:lnTo>
                    <a:pt x="323892" y="336092"/>
                  </a:lnTo>
                  <a:lnTo>
                    <a:pt x="322438" y="336726"/>
                  </a:lnTo>
                  <a:lnTo>
                    <a:pt x="320932" y="336938"/>
                  </a:lnTo>
                  <a:lnTo>
                    <a:pt x="317746" y="336383"/>
                  </a:lnTo>
                  <a:lnTo>
                    <a:pt x="314693" y="335153"/>
                  </a:lnTo>
                  <a:lnTo>
                    <a:pt x="312023" y="334744"/>
                  </a:lnTo>
                  <a:lnTo>
                    <a:pt x="309300" y="334651"/>
                  </a:lnTo>
                  <a:lnTo>
                    <a:pt x="306762" y="333713"/>
                  </a:lnTo>
                  <a:lnTo>
                    <a:pt x="304647" y="331994"/>
                  </a:lnTo>
                  <a:lnTo>
                    <a:pt x="302281" y="328769"/>
                  </a:lnTo>
                  <a:lnTo>
                    <a:pt x="301264" y="327937"/>
                  </a:lnTo>
                  <a:lnTo>
                    <a:pt x="297061" y="327342"/>
                  </a:lnTo>
                  <a:lnTo>
                    <a:pt x="294245" y="325848"/>
                  </a:lnTo>
                  <a:lnTo>
                    <a:pt x="293254" y="328796"/>
                  </a:lnTo>
                  <a:lnTo>
                    <a:pt x="291179" y="330633"/>
                  </a:lnTo>
                  <a:lnTo>
                    <a:pt x="289818" y="331162"/>
                  </a:lnTo>
                  <a:lnTo>
                    <a:pt x="288496" y="331333"/>
                  </a:lnTo>
                  <a:lnTo>
                    <a:pt x="284848" y="329642"/>
                  </a:lnTo>
                  <a:lnTo>
                    <a:pt x="282204" y="329179"/>
                  </a:lnTo>
                  <a:lnTo>
                    <a:pt x="279481" y="329060"/>
                  </a:lnTo>
                  <a:lnTo>
                    <a:pt x="276798" y="328109"/>
                  </a:lnTo>
                  <a:lnTo>
                    <a:pt x="272238" y="327567"/>
                  </a:lnTo>
                  <a:lnTo>
                    <a:pt x="270045" y="326139"/>
                  </a:lnTo>
                  <a:lnTo>
                    <a:pt x="268868" y="326707"/>
                  </a:lnTo>
                  <a:lnTo>
                    <a:pt x="266449" y="329047"/>
                  </a:lnTo>
                  <a:lnTo>
                    <a:pt x="264625" y="331849"/>
                  </a:lnTo>
                  <a:lnTo>
                    <a:pt x="262154" y="341471"/>
                  </a:lnTo>
                  <a:lnTo>
                    <a:pt x="261387" y="342132"/>
                  </a:lnTo>
                  <a:lnTo>
                    <a:pt x="260079" y="342634"/>
                  </a:lnTo>
                  <a:lnTo>
                    <a:pt x="258849" y="341828"/>
                  </a:lnTo>
                  <a:lnTo>
                    <a:pt x="257475" y="345992"/>
                  </a:lnTo>
                  <a:lnTo>
                    <a:pt x="256721" y="347525"/>
                  </a:lnTo>
                  <a:lnTo>
                    <a:pt x="254157" y="350644"/>
                  </a:lnTo>
                  <a:lnTo>
                    <a:pt x="253549" y="350790"/>
                  </a:lnTo>
                  <a:lnTo>
                    <a:pt x="252201" y="350248"/>
                  </a:lnTo>
                  <a:lnTo>
                    <a:pt x="251778" y="349759"/>
                  </a:lnTo>
                  <a:lnTo>
                    <a:pt x="251500" y="347313"/>
                  </a:lnTo>
                  <a:lnTo>
                    <a:pt x="250615" y="347591"/>
                  </a:lnTo>
                  <a:lnTo>
                    <a:pt x="248989" y="349150"/>
                  </a:lnTo>
                  <a:lnTo>
                    <a:pt x="248169" y="350525"/>
                  </a:lnTo>
                  <a:lnTo>
                    <a:pt x="248394" y="352138"/>
                  </a:lnTo>
                  <a:lnTo>
                    <a:pt x="249571" y="352296"/>
                  </a:lnTo>
                  <a:lnTo>
                    <a:pt x="251064" y="351873"/>
                  </a:lnTo>
                  <a:lnTo>
                    <a:pt x="252518" y="352072"/>
                  </a:lnTo>
                  <a:lnTo>
                    <a:pt x="253919" y="352653"/>
                  </a:lnTo>
                  <a:lnTo>
                    <a:pt x="256959" y="352838"/>
                  </a:lnTo>
                  <a:lnTo>
                    <a:pt x="260065" y="352442"/>
                  </a:lnTo>
                  <a:lnTo>
                    <a:pt x="262801" y="352429"/>
                  </a:lnTo>
                  <a:lnTo>
                    <a:pt x="265511" y="352799"/>
                  </a:lnTo>
                  <a:lnTo>
                    <a:pt x="271736" y="354742"/>
                  </a:lnTo>
                  <a:lnTo>
                    <a:pt x="279561" y="358297"/>
                  </a:lnTo>
                  <a:lnTo>
                    <a:pt x="278768" y="360002"/>
                  </a:lnTo>
                  <a:lnTo>
                    <a:pt x="277605" y="361773"/>
                  </a:lnTo>
                  <a:lnTo>
                    <a:pt x="276732" y="363544"/>
                  </a:lnTo>
                  <a:lnTo>
                    <a:pt x="276481" y="365593"/>
                  </a:lnTo>
                  <a:lnTo>
                    <a:pt x="277486" y="367205"/>
                  </a:lnTo>
                  <a:lnTo>
                    <a:pt x="279442" y="367933"/>
                  </a:lnTo>
                  <a:lnTo>
                    <a:pt x="281808" y="368540"/>
                  </a:lnTo>
                  <a:lnTo>
                    <a:pt x="292712" y="369439"/>
                  </a:lnTo>
                  <a:lnTo>
                    <a:pt x="297999" y="370126"/>
                  </a:lnTo>
                  <a:lnTo>
                    <a:pt x="304410" y="372109"/>
                  </a:lnTo>
                  <a:lnTo>
                    <a:pt x="305639" y="372810"/>
                  </a:lnTo>
                  <a:lnTo>
                    <a:pt x="307965" y="374753"/>
                  </a:lnTo>
                  <a:lnTo>
                    <a:pt x="310582" y="376246"/>
                  </a:lnTo>
                  <a:lnTo>
                    <a:pt x="313344" y="377251"/>
                  </a:lnTo>
                  <a:lnTo>
                    <a:pt x="320799" y="378890"/>
                  </a:lnTo>
                  <a:lnTo>
                    <a:pt x="323641" y="379220"/>
                  </a:lnTo>
                  <a:lnTo>
                    <a:pt x="326535" y="379299"/>
                  </a:lnTo>
                  <a:lnTo>
                    <a:pt x="328280" y="377581"/>
                  </a:lnTo>
                  <a:lnTo>
                    <a:pt x="329628" y="376762"/>
                  </a:lnTo>
                  <a:lnTo>
                    <a:pt x="333937" y="375625"/>
                  </a:lnTo>
                  <a:lnTo>
                    <a:pt x="336805" y="375651"/>
                  </a:lnTo>
                  <a:lnTo>
                    <a:pt x="339991" y="376669"/>
                  </a:lnTo>
                  <a:lnTo>
                    <a:pt x="345158" y="376405"/>
                  </a:lnTo>
                  <a:lnTo>
                    <a:pt x="347340" y="376682"/>
                  </a:lnTo>
                  <a:lnTo>
                    <a:pt x="361350" y="380172"/>
                  </a:lnTo>
                  <a:lnTo>
                    <a:pt x="365884" y="381930"/>
                  </a:lnTo>
                  <a:lnTo>
                    <a:pt x="379603" y="389239"/>
                  </a:lnTo>
                  <a:lnTo>
                    <a:pt x="385062" y="390719"/>
                  </a:lnTo>
                  <a:lnTo>
                    <a:pt x="390600" y="391777"/>
                  </a:lnTo>
                  <a:lnTo>
                    <a:pt x="397605" y="392398"/>
                  </a:lnTo>
                  <a:lnTo>
                    <a:pt x="401795" y="393627"/>
                  </a:lnTo>
                  <a:lnTo>
                    <a:pt x="416823" y="394156"/>
                  </a:lnTo>
                  <a:lnTo>
                    <a:pt x="422653" y="394988"/>
                  </a:lnTo>
                  <a:lnTo>
                    <a:pt x="428402" y="396284"/>
                  </a:lnTo>
                  <a:lnTo>
                    <a:pt x="430689" y="396548"/>
                  </a:lnTo>
                  <a:lnTo>
                    <a:pt x="433028" y="396178"/>
                  </a:lnTo>
                  <a:lnTo>
                    <a:pt x="436227" y="395200"/>
                  </a:lnTo>
                  <a:lnTo>
                    <a:pt x="439332" y="393825"/>
                  </a:lnTo>
                  <a:lnTo>
                    <a:pt x="442228" y="393138"/>
                  </a:lnTo>
                  <a:lnTo>
                    <a:pt x="445201" y="393098"/>
                  </a:lnTo>
                  <a:lnTo>
                    <a:pt x="455788" y="398504"/>
                  </a:lnTo>
                  <a:lnTo>
                    <a:pt x="461789" y="401055"/>
                  </a:lnTo>
                  <a:lnTo>
                    <a:pt x="467142" y="402694"/>
                  </a:lnTo>
                  <a:lnTo>
                    <a:pt x="470076" y="402364"/>
                  </a:lnTo>
                  <a:lnTo>
                    <a:pt x="471570" y="403289"/>
                  </a:lnTo>
                  <a:lnTo>
                    <a:pt x="472561" y="404928"/>
                  </a:lnTo>
                  <a:lnTo>
                    <a:pt x="474385" y="405919"/>
                  </a:lnTo>
                  <a:lnTo>
                    <a:pt x="477425" y="406739"/>
                  </a:lnTo>
                  <a:lnTo>
                    <a:pt x="477888" y="405536"/>
                  </a:lnTo>
                  <a:lnTo>
                    <a:pt x="477862" y="404333"/>
                  </a:lnTo>
                  <a:lnTo>
                    <a:pt x="475218" y="402099"/>
                  </a:lnTo>
                  <a:close/>
                  <a:moveTo>
                    <a:pt x="663367" y="306022"/>
                  </a:moveTo>
                  <a:lnTo>
                    <a:pt x="662984" y="307529"/>
                  </a:lnTo>
                  <a:lnTo>
                    <a:pt x="664121" y="310186"/>
                  </a:lnTo>
                  <a:lnTo>
                    <a:pt x="666963" y="313424"/>
                  </a:lnTo>
                  <a:lnTo>
                    <a:pt x="668575" y="312671"/>
                  </a:lnTo>
                  <a:lnTo>
                    <a:pt x="669341" y="306551"/>
                  </a:lnTo>
                  <a:lnTo>
                    <a:pt x="668906" y="304780"/>
                  </a:lnTo>
                  <a:lnTo>
                    <a:pt x="667901" y="304278"/>
                  </a:lnTo>
                  <a:lnTo>
                    <a:pt x="667134" y="302427"/>
                  </a:lnTo>
                  <a:lnTo>
                    <a:pt x="665839" y="302335"/>
                  </a:lnTo>
                  <a:lnTo>
                    <a:pt x="664623" y="303009"/>
                  </a:lnTo>
                  <a:lnTo>
                    <a:pt x="664742" y="304383"/>
                  </a:lnTo>
                  <a:lnTo>
                    <a:pt x="664306" y="304714"/>
                  </a:lnTo>
                  <a:lnTo>
                    <a:pt x="663367" y="306022"/>
                  </a:lnTo>
                  <a:close/>
                  <a:moveTo>
                    <a:pt x="674734" y="309313"/>
                  </a:moveTo>
                  <a:lnTo>
                    <a:pt x="675250" y="311045"/>
                  </a:lnTo>
                  <a:lnTo>
                    <a:pt x="676849" y="311098"/>
                  </a:lnTo>
                  <a:lnTo>
                    <a:pt x="677431" y="309750"/>
                  </a:lnTo>
                  <a:lnTo>
                    <a:pt x="679400" y="311032"/>
                  </a:lnTo>
                  <a:lnTo>
                    <a:pt x="680537" y="311336"/>
                  </a:lnTo>
                  <a:lnTo>
                    <a:pt x="681647" y="311230"/>
                  </a:lnTo>
                  <a:lnTo>
                    <a:pt x="683101" y="309776"/>
                  </a:lnTo>
                  <a:lnTo>
                    <a:pt x="683841" y="307899"/>
                  </a:lnTo>
                  <a:lnTo>
                    <a:pt x="683246" y="304211"/>
                  </a:lnTo>
                  <a:lnTo>
                    <a:pt x="687158" y="298422"/>
                  </a:lnTo>
                  <a:lnTo>
                    <a:pt x="687000" y="291113"/>
                  </a:lnTo>
                  <a:lnTo>
                    <a:pt x="686128" y="289527"/>
                  </a:lnTo>
                  <a:lnTo>
                    <a:pt x="685057" y="289963"/>
                  </a:lnTo>
                  <a:lnTo>
                    <a:pt x="681581" y="292038"/>
                  </a:lnTo>
                  <a:lnTo>
                    <a:pt x="677629" y="293730"/>
                  </a:lnTo>
                  <a:lnTo>
                    <a:pt x="676664" y="295977"/>
                  </a:lnTo>
                  <a:lnTo>
                    <a:pt x="677854" y="300273"/>
                  </a:lnTo>
                  <a:lnTo>
                    <a:pt x="677920" y="302282"/>
                  </a:lnTo>
                  <a:lnTo>
                    <a:pt x="676149" y="304198"/>
                  </a:lnTo>
                  <a:lnTo>
                    <a:pt x="674734" y="309313"/>
                  </a:lnTo>
                  <a:close/>
                  <a:moveTo>
                    <a:pt x="693530" y="297761"/>
                  </a:moveTo>
                  <a:lnTo>
                    <a:pt x="693715" y="295541"/>
                  </a:lnTo>
                  <a:lnTo>
                    <a:pt x="694758" y="293188"/>
                  </a:lnTo>
                  <a:lnTo>
                    <a:pt x="695472" y="293215"/>
                  </a:lnTo>
                  <a:lnTo>
                    <a:pt x="695975" y="292964"/>
                  </a:lnTo>
                  <a:lnTo>
                    <a:pt x="696384" y="292501"/>
                  </a:lnTo>
                  <a:lnTo>
                    <a:pt x="696860" y="292964"/>
                  </a:lnTo>
                  <a:lnTo>
                    <a:pt x="698156" y="295303"/>
                  </a:lnTo>
                  <a:lnTo>
                    <a:pt x="698420" y="293704"/>
                  </a:lnTo>
                  <a:lnTo>
                    <a:pt x="698116" y="287624"/>
                  </a:lnTo>
                  <a:lnTo>
                    <a:pt x="695499" y="284306"/>
                  </a:lnTo>
                  <a:lnTo>
                    <a:pt x="695697" y="282984"/>
                  </a:lnTo>
                  <a:lnTo>
                    <a:pt x="694785" y="283209"/>
                  </a:lnTo>
                  <a:lnTo>
                    <a:pt x="692445" y="284557"/>
                  </a:lnTo>
                  <a:lnTo>
                    <a:pt x="689895" y="289527"/>
                  </a:lnTo>
                  <a:lnTo>
                    <a:pt x="689524" y="295541"/>
                  </a:lnTo>
                  <a:lnTo>
                    <a:pt x="688679" y="298740"/>
                  </a:lnTo>
                  <a:lnTo>
                    <a:pt x="688163" y="300312"/>
                  </a:lnTo>
                  <a:lnTo>
                    <a:pt x="687833" y="301793"/>
                  </a:lnTo>
                  <a:lnTo>
                    <a:pt x="687013" y="305322"/>
                  </a:lnTo>
                  <a:lnTo>
                    <a:pt x="686947" y="306247"/>
                  </a:lnTo>
                  <a:lnTo>
                    <a:pt x="685995" y="307714"/>
                  </a:lnTo>
                  <a:lnTo>
                    <a:pt x="684370" y="309657"/>
                  </a:lnTo>
                  <a:lnTo>
                    <a:pt x="683617" y="311071"/>
                  </a:lnTo>
                  <a:lnTo>
                    <a:pt x="683550" y="312340"/>
                  </a:lnTo>
                  <a:lnTo>
                    <a:pt x="682070" y="314111"/>
                  </a:lnTo>
                  <a:lnTo>
                    <a:pt x="681951" y="315684"/>
                  </a:lnTo>
                  <a:lnTo>
                    <a:pt x="683273" y="319041"/>
                  </a:lnTo>
                  <a:lnTo>
                    <a:pt x="684251" y="319121"/>
                  </a:lnTo>
                  <a:lnTo>
                    <a:pt x="685506" y="318235"/>
                  </a:lnTo>
                  <a:lnTo>
                    <a:pt x="687423" y="319266"/>
                  </a:lnTo>
                  <a:lnTo>
                    <a:pt x="688414" y="318328"/>
                  </a:lnTo>
                  <a:lnTo>
                    <a:pt x="690225" y="314970"/>
                  </a:lnTo>
                  <a:lnTo>
                    <a:pt x="690093" y="313781"/>
                  </a:lnTo>
                  <a:lnTo>
                    <a:pt x="690793" y="312631"/>
                  </a:lnTo>
                  <a:lnTo>
                    <a:pt x="691679" y="311759"/>
                  </a:lnTo>
                  <a:lnTo>
                    <a:pt x="692115" y="311415"/>
                  </a:lnTo>
                  <a:lnTo>
                    <a:pt x="693516" y="312142"/>
                  </a:lnTo>
                  <a:lnTo>
                    <a:pt x="695486" y="311402"/>
                  </a:lnTo>
                  <a:lnTo>
                    <a:pt x="697230" y="309697"/>
                  </a:lnTo>
                  <a:lnTo>
                    <a:pt x="697680" y="308005"/>
                  </a:lnTo>
                  <a:lnTo>
                    <a:pt x="696451" y="306617"/>
                  </a:lnTo>
                  <a:lnTo>
                    <a:pt x="694085" y="304714"/>
                  </a:lnTo>
                  <a:lnTo>
                    <a:pt x="693410" y="304885"/>
                  </a:lnTo>
                  <a:lnTo>
                    <a:pt x="692287" y="305546"/>
                  </a:lnTo>
                  <a:lnTo>
                    <a:pt x="692115" y="304211"/>
                  </a:lnTo>
                  <a:lnTo>
                    <a:pt x="692724" y="299255"/>
                  </a:lnTo>
                  <a:lnTo>
                    <a:pt x="693530" y="297761"/>
                  </a:lnTo>
                  <a:close/>
                  <a:moveTo>
                    <a:pt x="955009" y="277684"/>
                  </a:moveTo>
                  <a:lnTo>
                    <a:pt x="951546" y="275173"/>
                  </a:lnTo>
                  <a:lnTo>
                    <a:pt x="951771" y="276825"/>
                  </a:lnTo>
                  <a:lnTo>
                    <a:pt x="955895" y="279310"/>
                  </a:lnTo>
                  <a:lnTo>
                    <a:pt x="958802" y="280499"/>
                  </a:lnTo>
                  <a:lnTo>
                    <a:pt x="957600" y="278993"/>
                  </a:lnTo>
                  <a:lnTo>
                    <a:pt x="955009" y="277684"/>
                  </a:lnTo>
                  <a:close/>
                  <a:moveTo>
                    <a:pt x="700416" y="273190"/>
                  </a:moveTo>
                  <a:lnTo>
                    <a:pt x="699596" y="271961"/>
                  </a:lnTo>
                  <a:lnTo>
                    <a:pt x="694957" y="271485"/>
                  </a:lnTo>
                  <a:lnTo>
                    <a:pt x="693503" y="272873"/>
                  </a:lnTo>
                  <a:lnTo>
                    <a:pt x="693516" y="273759"/>
                  </a:lnTo>
                  <a:lnTo>
                    <a:pt x="694005" y="276204"/>
                  </a:lnTo>
                  <a:lnTo>
                    <a:pt x="695935" y="278437"/>
                  </a:lnTo>
                  <a:lnTo>
                    <a:pt x="697627" y="278609"/>
                  </a:lnTo>
                  <a:lnTo>
                    <a:pt x="700218" y="275212"/>
                  </a:lnTo>
                  <a:lnTo>
                    <a:pt x="700416" y="273190"/>
                  </a:lnTo>
                  <a:close/>
                  <a:moveTo>
                    <a:pt x="830845" y="258334"/>
                  </a:moveTo>
                  <a:lnTo>
                    <a:pt x="830237" y="259061"/>
                  </a:lnTo>
                  <a:lnTo>
                    <a:pt x="829206" y="261810"/>
                  </a:lnTo>
                  <a:lnTo>
                    <a:pt x="833528" y="260330"/>
                  </a:lnTo>
                  <a:lnTo>
                    <a:pt x="832920" y="259087"/>
                  </a:lnTo>
                  <a:lnTo>
                    <a:pt x="830845" y="258334"/>
                  </a:lnTo>
                  <a:close/>
                  <a:moveTo>
                    <a:pt x="826166" y="258268"/>
                  </a:moveTo>
                  <a:lnTo>
                    <a:pt x="822465" y="260396"/>
                  </a:lnTo>
                  <a:lnTo>
                    <a:pt x="819874" y="260779"/>
                  </a:lnTo>
                  <a:lnTo>
                    <a:pt x="817575" y="263000"/>
                  </a:lnTo>
                  <a:lnTo>
                    <a:pt x="817496" y="263568"/>
                  </a:lnTo>
                  <a:lnTo>
                    <a:pt x="817680" y="264810"/>
                  </a:lnTo>
                  <a:lnTo>
                    <a:pt x="818738" y="265603"/>
                  </a:lnTo>
                  <a:lnTo>
                    <a:pt x="820654" y="264004"/>
                  </a:lnTo>
                  <a:lnTo>
                    <a:pt x="822148" y="263211"/>
                  </a:lnTo>
                  <a:lnTo>
                    <a:pt x="823060" y="262947"/>
                  </a:lnTo>
                  <a:lnTo>
                    <a:pt x="823338" y="263528"/>
                  </a:lnTo>
                  <a:lnTo>
                    <a:pt x="822901" y="264520"/>
                  </a:lnTo>
                  <a:lnTo>
                    <a:pt x="824117" y="264586"/>
                  </a:lnTo>
                  <a:lnTo>
                    <a:pt x="825598" y="263898"/>
                  </a:lnTo>
                  <a:lnTo>
                    <a:pt x="826285" y="262867"/>
                  </a:lnTo>
                  <a:lnTo>
                    <a:pt x="826377" y="261691"/>
                  </a:lnTo>
                  <a:lnTo>
                    <a:pt x="826761" y="260687"/>
                  </a:lnTo>
                  <a:lnTo>
                    <a:pt x="827369" y="259722"/>
                  </a:lnTo>
                  <a:lnTo>
                    <a:pt x="827805" y="258374"/>
                  </a:lnTo>
                  <a:lnTo>
                    <a:pt x="826166" y="258268"/>
                  </a:lnTo>
                  <a:close/>
                  <a:moveTo>
                    <a:pt x="836198" y="258387"/>
                  </a:moveTo>
                  <a:lnTo>
                    <a:pt x="834440" y="257766"/>
                  </a:lnTo>
                  <a:lnTo>
                    <a:pt x="834175" y="258255"/>
                  </a:lnTo>
                  <a:lnTo>
                    <a:pt x="834942" y="260409"/>
                  </a:lnTo>
                  <a:lnTo>
                    <a:pt x="835921" y="260383"/>
                  </a:lnTo>
                  <a:lnTo>
                    <a:pt x="837269" y="260805"/>
                  </a:lnTo>
                  <a:lnTo>
                    <a:pt x="837454" y="260422"/>
                  </a:lnTo>
                  <a:lnTo>
                    <a:pt x="837559" y="259233"/>
                  </a:lnTo>
                  <a:lnTo>
                    <a:pt x="836859" y="258598"/>
                  </a:lnTo>
                  <a:lnTo>
                    <a:pt x="836198" y="258387"/>
                  </a:lnTo>
                  <a:close/>
                  <a:moveTo>
                    <a:pt x="528378" y="259021"/>
                  </a:moveTo>
                  <a:lnTo>
                    <a:pt x="529806" y="261784"/>
                  </a:lnTo>
                  <a:lnTo>
                    <a:pt x="530889" y="256920"/>
                  </a:lnTo>
                  <a:lnTo>
                    <a:pt x="531022" y="255096"/>
                  </a:lnTo>
                  <a:lnTo>
                    <a:pt x="530216" y="255757"/>
                  </a:lnTo>
                  <a:lnTo>
                    <a:pt x="528378" y="259021"/>
                  </a:lnTo>
                  <a:close/>
                  <a:moveTo>
                    <a:pt x="810504" y="253933"/>
                  </a:moveTo>
                  <a:lnTo>
                    <a:pt x="809975" y="252690"/>
                  </a:lnTo>
                  <a:lnTo>
                    <a:pt x="808746" y="250972"/>
                  </a:lnTo>
                  <a:lnTo>
                    <a:pt x="808138" y="251170"/>
                  </a:lnTo>
                  <a:lnTo>
                    <a:pt x="807040" y="251923"/>
                  </a:lnTo>
                  <a:lnTo>
                    <a:pt x="808071" y="253140"/>
                  </a:lnTo>
                  <a:lnTo>
                    <a:pt x="810504" y="253933"/>
                  </a:lnTo>
                  <a:close/>
                  <a:moveTo>
                    <a:pt x="527664" y="264083"/>
                  </a:moveTo>
                  <a:lnTo>
                    <a:pt x="527281" y="258889"/>
                  </a:lnTo>
                  <a:lnTo>
                    <a:pt x="527651" y="257766"/>
                  </a:lnTo>
                  <a:lnTo>
                    <a:pt x="527480" y="256457"/>
                  </a:lnTo>
                  <a:lnTo>
                    <a:pt x="526924" y="254937"/>
                  </a:lnTo>
                  <a:lnTo>
                    <a:pt x="527254" y="250879"/>
                  </a:lnTo>
                  <a:lnTo>
                    <a:pt x="526488" y="251144"/>
                  </a:lnTo>
                  <a:lnTo>
                    <a:pt x="523369" y="253377"/>
                  </a:lnTo>
                  <a:lnTo>
                    <a:pt x="521915" y="256721"/>
                  </a:lnTo>
                  <a:lnTo>
                    <a:pt x="520725" y="261083"/>
                  </a:lnTo>
                  <a:lnTo>
                    <a:pt x="520527" y="263555"/>
                  </a:lnTo>
                  <a:lnTo>
                    <a:pt x="521862" y="266872"/>
                  </a:lnTo>
                  <a:lnTo>
                    <a:pt x="521201" y="272225"/>
                  </a:lnTo>
                  <a:lnTo>
                    <a:pt x="522008" y="273560"/>
                  </a:lnTo>
                  <a:lnTo>
                    <a:pt x="527453" y="268313"/>
                  </a:lnTo>
                  <a:lnTo>
                    <a:pt x="527149" y="266978"/>
                  </a:lnTo>
                  <a:lnTo>
                    <a:pt x="527942" y="265339"/>
                  </a:lnTo>
                  <a:lnTo>
                    <a:pt x="527664" y="264083"/>
                  </a:lnTo>
                  <a:close/>
                  <a:moveTo>
                    <a:pt x="798898" y="253338"/>
                  </a:moveTo>
                  <a:lnTo>
                    <a:pt x="797960" y="252571"/>
                  </a:lnTo>
                  <a:lnTo>
                    <a:pt x="797193" y="251633"/>
                  </a:lnTo>
                  <a:lnTo>
                    <a:pt x="796519" y="249928"/>
                  </a:lnTo>
                  <a:lnTo>
                    <a:pt x="795634" y="248487"/>
                  </a:lnTo>
                  <a:lnTo>
                    <a:pt x="791616" y="246280"/>
                  </a:lnTo>
                  <a:lnTo>
                    <a:pt x="790321" y="245751"/>
                  </a:lnTo>
                  <a:lnTo>
                    <a:pt x="784002" y="245645"/>
                  </a:lnTo>
                  <a:lnTo>
                    <a:pt x="777750" y="246716"/>
                  </a:lnTo>
                  <a:lnTo>
                    <a:pt x="775543" y="247985"/>
                  </a:lnTo>
                  <a:lnTo>
                    <a:pt x="772305" y="246782"/>
                  </a:lnTo>
                  <a:lnTo>
                    <a:pt x="771327" y="247416"/>
                  </a:lnTo>
                  <a:lnTo>
                    <a:pt x="770693" y="248619"/>
                  </a:lnTo>
                  <a:lnTo>
                    <a:pt x="770680" y="253853"/>
                  </a:lnTo>
                  <a:lnTo>
                    <a:pt x="771168" y="255690"/>
                  </a:lnTo>
                  <a:lnTo>
                    <a:pt x="773310" y="258559"/>
                  </a:lnTo>
                  <a:lnTo>
                    <a:pt x="774036" y="260158"/>
                  </a:lnTo>
                  <a:lnTo>
                    <a:pt x="774909" y="260885"/>
                  </a:lnTo>
                  <a:lnTo>
                    <a:pt x="779694" y="263859"/>
                  </a:lnTo>
                  <a:lnTo>
                    <a:pt x="782998" y="265577"/>
                  </a:lnTo>
                  <a:lnTo>
                    <a:pt x="786421" y="267044"/>
                  </a:lnTo>
                  <a:lnTo>
                    <a:pt x="787783" y="266767"/>
                  </a:lnTo>
                  <a:lnTo>
                    <a:pt x="789158" y="266079"/>
                  </a:lnTo>
                  <a:lnTo>
                    <a:pt x="791061" y="265907"/>
                  </a:lnTo>
                  <a:lnTo>
                    <a:pt x="792858" y="265392"/>
                  </a:lnTo>
                  <a:lnTo>
                    <a:pt x="796559" y="262748"/>
                  </a:lnTo>
                  <a:lnTo>
                    <a:pt x="798330" y="262074"/>
                  </a:lnTo>
                  <a:lnTo>
                    <a:pt x="800207" y="261678"/>
                  </a:lnTo>
                  <a:lnTo>
                    <a:pt x="800762" y="257105"/>
                  </a:lnTo>
                  <a:lnTo>
                    <a:pt x="800432" y="254844"/>
                  </a:lnTo>
                  <a:lnTo>
                    <a:pt x="798898" y="253338"/>
                  </a:lnTo>
                  <a:close/>
                  <a:moveTo>
                    <a:pt x="819888" y="241997"/>
                  </a:moveTo>
                  <a:lnTo>
                    <a:pt x="818632" y="242447"/>
                  </a:lnTo>
                  <a:lnTo>
                    <a:pt x="815989" y="243914"/>
                  </a:lnTo>
                  <a:lnTo>
                    <a:pt x="816358" y="244244"/>
                  </a:lnTo>
                  <a:lnTo>
                    <a:pt x="818553" y="244350"/>
                  </a:lnTo>
                  <a:lnTo>
                    <a:pt x="819888" y="241997"/>
                  </a:lnTo>
                  <a:close/>
                  <a:moveTo>
                    <a:pt x="889133" y="268022"/>
                  </a:moveTo>
                  <a:lnTo>
                    <a:pt x="890852" y="259907"/>
                  </a:lnTo>
                  <a:lnTo>
                    <a:pt x="890535" y="258863"/>
                  </a:lnTo>
                  <a:lnTo>
                    <a:pt x="888870" y="255624"/>
                  </a:lnTo>
                  <a:lnTo>
                    <a:pt x="887495" y="255413"/>
                  </a:lnTo>
                  <a:lnTo>
                    <a:pt x="886345" y="254858"/>
                  </a:lnTo>
                  <a:lnTo>
                    <a:pt x="885697" y="252611"/>
                  </a:lnTo>
                  <a:lnTo>
                    <a:pt x="885393" y="250245"/>
                  </a:lnTo>
                  <a:lnTo>
                    <a:pt x="884111" y="247496"/>
                  </a:lnTo>
                  <a:lnTo>
                    <a:pt x="879498" y="243504"/>
                  </a:lnTo>
                  <a:lnTo>
                    <a:pt x="877621" y="243200"/>
                  </a:lnTo>
                  <a:lnTo>
                    <a:pt x="872612" y="243610"/>
                  </a:lnTo>
                  <a:lnTo>
                    <a:pt x="869664" y="243147"/>
                  </a:lnTo>
                  <a:lnTo>
                    <a:pt x="864047" y="240015"/>
                  </a:lnTo>
                  <a:lnTo>
                    <a:pt x="860254" y="238323"/>
                  </a:lnTo>
                  <a:lnTo>
                    <a:pt x="858839" y="237873"/>
                  </a:lnTo>
                  <a:lnTo>
                    <a:pt x="857372" y="237741"/>
                  </a:lnTo>
                  <a:lnTo>
                    <a:pt x="855945" y="237887"/>
                  </a:lnTo>
                  <a:lnTo>
                    <a:pt x="854517" y="238733"/>
                  </a:lnTo>
                  <a:lnTo>
                    <a:pt x="852165" y="240675"/>
                  </a:lnTo>
                  <a:lnTo>
                    <a:pt x="849495" y="241931"/>
                  </a:lnTo>
                  <a:lnTo>
                    <a:pt x="848041" y="242037"/>
                  </a:lnTo>
                  <a:lnTo>
                    <a:pt x="847037" y="240847"/>
                  </a:lnTo>
                  <a:lnTo>
                    <a:pt x="846680" y="239248"/>
                  </a:lnTo>
                  <a:lnTo>
                    <a:pt x="845028" y="238970"/>
                  </a:lnTo>
                  <a:lnTo>
                    <a:pt x="843005" y="239565"/>
                  </a:lnTo>
                  <a:lnTo>
                    <a:pt x="840005" y="239764"/>
                  </a:lnTo>
                  <a:lnTo>
                    <a:pt x="834519" y="239354"/>
                  </a:lnTo>
                  <a:lnTo>
                    <a:pt x="825228" y="240028"/>
                  </a:lnTo>
                  <a:lnTo>
                    <a:pt x="823034" y="241971"/>
                  </a:lnTo>
                  <a:lnTo>
                    <a:pt x="816861" y="250086"/>
                  </a:lnTo>
                  <a:lnTo>
                    <a:pt x="817271" y="251791"/>
                  </a:lnTo>
                  <a:lnTo>
                    <a:pt x="817971" y="253457"/>
                  </a:lnTo>
                  <a:lnTo>
                    <a:pt x="817905" y="255029"/>
                  </a:lnTo>
                  <a:lnTo>
                    <a:pt x="817165" y="257832"/>
                  </a:lnTo>
                  <a:lnTo>
                    <a:pt x="817601" y="258109"/>
                  </a:lnTo>
                  <a:lnTo>
                    <a:pt x="818910" y="256364"/>
                  </a:lnTo>
                  <a:lnTo>
                    <a:pt x="820522" y="253430"/>
                  </a:lnTo>
                  <a:lnTo>
                    <a:pt x="820906" y="252386"/>
                  </a:lnTo>
                  <a:lnTo>
                    <a:pt x="821276" y="250562"/>
                  </a:lnTo>
                  <a:lnTo>
                    <a:pt x="821989" y="249029"/>
                  </a:lnTo>
                  <a:lnTo>
                    <a:pt x="823258" y="248275"/>
                  </a:lnTo>
                  <a:lnTo>
                    <a:pt x="824461" y="248685"/>
                  </a:lnTo>
                  <a:lnTo>
                    <a:pt x="825730" y="249557"/>
                  </a:lnTo>
                  <a:lnTo>
                    <a:pt x="826867" y="250628"/>
                  </a:lnTo>
                  <a:lnTo>
                    <a:pt x="830144" y="255585"/>
                  </a:lnTo>
                  <a:lnTo>
                    <a:pt x="831281" y="256259"/>
                  </a:lnTo>
                  <a:lnTo>
                    <a:pt x="832537" y="256523"/>
                  </a:lnTo>
                  <a:lnTo>
                    <a:pt x="835603" y="256074"/>
                  </a:lnTo>
                  <a:lnTo>
                    <a:pt x="836594" y="255029"/>
                  </a:lnTo>
                  <a:lnTo>
                    <a:pt x="838550" y="252320"/>
                  </a:lnTo>
                  <a:lnTo>
                    <a:pt x="839846" y="251342"/>
                  </a:lnTo>
                  <a:lnTo>
                    <a:pt x="841393" y="250470"/>
                  </a:lnTo>
                  <a:lnTo>
                    <a:pt x="842966" y="250311"/>
                  </a:lnTo>
                  <a:lnTo>
                    <a:pt x="843758" y="250641"/>
                  </a:lnTo>
                  <a:lnTo>
                    <a:pt x="843877" y="251500"/>
                  </a:lnTo>
                  <a:lnTo>
                    <a:pt x="843547" y="252426"/>
                  </a:lnTo>
                  <a:lnTo>
                    <a:pt x="843904" y="253047"/>
                  </a:lnTo>
                  <a:lnTo>
                    <a:pt x="847380" y="253695"/>
                  </a:lnTo>
                  <a:lnTo>
                    <a:pt x="849944" y="254924"/>
                  </a:lnTo>
                  <a:lnTo>
                    <a:pt x="852932" y="255373"/>
                  </a:lnTo>
                  <a:lnTo>
                    <a:pt x="856249" y="256629"/>
                  </a:lnTo>
                  <a:lnTo>
                    <a:pt x="857623" y="256074"/>
                  </a:lnTo>
                  <a:lnTo>
                    <a:pt x="857676" y="254078"/>
                  </a:lnTo>
                  <a:lnTo>
                    <a:pt x="857505" y="253100"/>
                  </a:lnTo>
                  <a:lnTo>
                    <a:pt x="858350" y="252822"/>
                  </a:lnTo>
                  <a:lnTo>
                    <a:pt x="860386" y="252783"/>
                  </a:lnTo>
                  <a:lnTo>
                    <a:pt x="865805" y="253060"/>
                  </a:lnTo>
                  <a:lnTo>
                    <a:pt x="868448" y="254884"/>
                  </a:lnTo>
                  <a:lnTo>
                    <a:pt x="869096" y="256219"/>
                  </a:lnTo>
                  <a:lnTo>
                    <a:pt x="870008" y="257237"/>
                  </a:lnTo>
                  <a:lnTo>
                    <a:pt x="876128" y="260198"/>
                  </a:lnTo>
                  <a:lnTo>
                    <a:pt x="878401" y="261493"/>
                  </a:lnTo>
                  <a:lnTo>
                    <a:pt x="883675" y="264982"/>
                  </a:lnTo>
                  <a:lnTo>
                    <a:pt x="889133" y="268022"/>
                  </a:lnTo>
                  <a:close/>
                  <a:moveTo>
                    <a:pt x="310833" y="242116"/>
                  </a:moveTo>
                  <a:lnTo>
                    <a:pt x="310992" y="243134"/>
                  </a:lnTo>
                  <a:lnTo>
                    <a:pt x="311005" y="245447"/>
                  </a:lnTo>
                  <a:lnTo>
                    <a:pt x="311996" y="247324"/>
                  </a:lnTo>
                  <a:lnTo>
                    <a:pt x="311362" y="249716"/>
                  </a:lnTo>
                  <a:lnTo>
                    <a:pt x="312485" y="249610"/>
                  </a:lnTo>
                  <a:lnTo>
                    <a:pt x="316569" y="248342"/>
                  </a:lnTo>
                  <a:lnTo>
                    <a:pt x="316993" y="246531"/>
                  </a:lnTo>
                  <a:lnTo>
                    <a:pt x="317534" y="246240"/>
                  </a:lnTo>
                  <a:lnTo>
                    <a:pt x="319570" y="247456"/>
                  </a:lnTo>
                  <a:lnTo>
                    <a:pt x="320191" y="248513"/>
                  </a:lnTo>
                  <a:lnTo>
                    <a:pt x="320389" y="250073"/>
                  </a:lnTo>
                  <a:lnTo>
                    <a:pt x="322332" y="250218"/>
                  </a:lnTo>
                  <a:lnTo>
                    <a:pt x="323072" y="249320"/>
                  </a:lnTo>
                  <a:lnTo>
                    <a:pt x="325201" y="247853"/>
                  </a:lnTo>
                  <a:lnTo>
                    <a:pt x="325848" y="246729"/>
                  </a:lnTo>
                  <a:lnTo>
                    <a:pt x="326324" y="243755"/>
                  </a:lnTo>
                  <a:lnTo>
                    <a:pt x="328544" y="239023"/>
                  </a:lnTo>
                  <a:lnTo>
                    <a:pt x="326760" y="235270"/>
                  </a:lnTo>
                  <a:lnTo>
                    <a:pt x="323323" y="232441"/>
                  </a:lnTo>
                  <a:lnTo>
                    <a:pt x="318367" y="231384"/>
                  </a:lnTo>
                  <a:lnTo>
                    <a:pt x="317468" y="230551"/>
                  </a:lnTo>
                  <a:lnTo>
                    <a:pt x="313159" y="231569"/>
                  </a:lnTo>
                  <a:lnTo>
                    <a:pt x="312419" y="236234"/>
                  </a:lnTo>
                  <a:lnTo>
                    <a:pt x="311282" y="238164"/>
                  </a:lnTo>
                  <a:lnTo>
                    <a:pt x="311402" y="239948"/>
                  </a:lnTo>
                  <a:lnTo>
                    <a:pt x="310318" y="241561"/>
                  </a:lnTo>
                  <a:lnTo>
                    <a:pt x="310833" y="242116"/>
                  </a:lnTo>
                  <a:close/>
                  <a:moveTo>
                    <a:pt x="979977" y="219025"/>
                  </a:moveTo>
                  <a:lnTo>
                    <a:pt x="981153" y="217003"/>
                  </a:lnTo>
                  <a:lnTo>
                    <a:pt x="980466" y="216408"/>
                  </a:lnTo>
                  <a:lnTo>
                    <a:pt x="979937" y="216316"/>
                  </a:lnTo>
                  <a:lnTo>
                    <a:pt x="979462" y="216580"/>
                  </a:lnTo>
                  <a:lnTo>
                    <a:pt x="979025" y="218232"/>
                  </a:lnTo>
                  <a:lnTo>
                    <a:pt x="979250" y="219461"/>
                  </a:lnTo>
                  <a:lnTo>
                    <a:pt x="979977" y="219025"/>
                  </a:lnTo>
                  <a:close/>
                  <a:moveTo>
                    <a:pt x="770177" y="214849"/>
                  </a:moveTo>
                  <a:lnTo>
                    <a:pt x="769186" y="214822"/>
                  </a:lnTo>
                  <a:lnTo>
                    <a:pt x="767904" y="216554"/>
                  </a:lnTo>
                  <a:lnTo>
                    <a:pt x="767613" y="217717"/>
                  </a:lnTo>
                  <a:lnTo>
                    <a:pt x="768512" y="221814"/>
                  </a:lnTo>
                  <a:lnTo>
                    <a:pt x="769332" y="222964"/>
                  </a:lnTo>
                  <a:lnTo>
                    <a:pt x="770217" y="227273"/>
                  </a:lnTo>
                  <a:lnTo>
                    <a:pt x="771671" y="228793"/>
                  </a:lnTo>
                  <a:lnTo>
                    <a:pt x="772120" y="228278"/>
                  </a:lnTo>
                  <a:lnTo>
                    <a:pt x="772451" y="225859"/>
                  </a:lnTo>
                  <a:lnTo>
                    <a:pt x="770362" y="220268"/>
                  </a:lnTo>
                  <a:lnTo>
                    <a:pt x="770891" y="215853"/>
                  </a:lnTo>
                  <a:lnTo>
                    <a:pt x="770177" y="214849"/>
                  </a:lnTo>
                  <a:close/>
                  <a:moveTo>
                    <a:pt x="767137" y="212892"/>
                  </a:moveTo>
                  <a:lnTo>
                    <a:pt x="770058" y="213183"/>
                  </a:lnTo>
                  <a:lnTo>
                    <a:pt x="778372" y="211557"/>
                  </a:lnTo>
                  <a:lnTo>
                    <a:pt x="779482" y="210540"/>
                  </a:lnTo>
                  <a:lnTo>
                    <a:pt x="771829" y="209601"/>
                  </a:lnTo>
                  <a:lnTo>
                    <a:pt x="764229" y="210275"/>
                  </a:lnTo>
                  <a:lnTo>
                    <a:pt x="759260" y="209919"/>
                  </a:lnTo>
                  <a:lnTo>
                    <a:pt x="757356" y="210143"/>
                  </a:lnTo>
                  <a:lnTo>
                    <a:pt x="755902" y="211108"/>
                  </a:lnTo>
                  <a:lnTo>
                    <a:pt x="756841" y="212218"/>
                  </a:lnTo>
                  <a:lnTo>
                    <a:pt x="756973" y="213791"/>
                  </a:lnTo>
                  <a:lnTo>
                    <a:pt x="758136" y="213844"/>
                  </a:lnTo>
                  <a:lnTo>
                    <a:pt x="767137" y="212892"/>
                  </a:lnTo>
                  <a:close/>
                  <a:moveTo>
                    <a:pt x="868091" y="215153"/>
                  </a:moveTo>
                  <a:lnTo>
                    <a:pt x="873220" y="216342"/>
                  </a:lnTo>
                  <a:lnTo>
                    <a:pt x="874198" y="217347"/>
                  </a:lnTo>
                  <a:lnTo>
                    <a:pt x="877066" y="216897"/>
                  </a:lnTo>
                  <a:lnTo>
                    <a:pt x="877992" y="215813"/>
                  </a:lnTo>
                  <a:lnTo>
                    <a:pt x="879379" y="215034"/>
                  </a:lnTo>
                  <a:lnTo>
                    <a:pt x="880212" y="215324"/>
                  </a:lnTo>
                  <a:lnTo>
                    <a:pt x="881375" y="214743"/>
                  </a:lnTo>
                  <a:lnTo>
                    <a:pt x="880767" y="213910"/>
                  </a:lnTo>
                  <a:lnTo>
                    <a:pt x="880476" y="212813"/>
                  </a:lnTo>
                  <a:lnTo>
                    <a:pt x="881084" y="212456"/>
                  </a:lnTo>
                  <a:lnTo>
                    <a:pt x="881666" y="210051"/>
                  </a:lnTo>
                  <a:lnTo>
                    <a:pt x="880212" y="208504"/>
                  </a:lnTo>
                  <a:lnTo>
                    <a:pt x="879948" y="206826"/>
                  </a:lnTo>
                  <a:lnTo>
                    <a:pt x="879062" y="206865"/>
                  </a:lnTo>
                  <a:lnTo>
                    <a:pt x="876088" y="208002"/>
                  </a:lnTo>
                  <a:lnTo>
                    <a:pt x="873749" y="207949"/>
                  </a:lnTo>
                  <a:lnTo>
                    <a:pt x="870933" y="208755"/>
                  </a:lnTo>
                  <a:lnTo>
                    <a:pt x="864470" y="211809"/>
                  </a:lnTo>
                  <a:lnTo>
                    <a:pt x="864867" y="212588"/>
                  </a:lnTo>
                  <a:lnTo>
                    <a:pt x="868091" y="215153"/>
                  </a:lnTo>
                  <a:close/>
                  <a:moveTo>
                    <a:pt x="752730" y="209073"/>
                  </a:moveTo>
                  <a:lnTo>
                    <a:pt x="751211" y="209337"/>
                  </a:lnTo>
                  <a:lnTo>
                    <a:pt x="751012" y="207434"/>
                  </a:lnTo>
                  <a:lnTo>
                    <a:pt x="749968" y="206865"/>
                  </a:lnTo>
                  <a:lnTo>
                    <a:pt x="749492" y="207050"/>
                  </a:lnTo>
                  <a:lnTo>
                    <a:pt x="748699" y="208227"/>
                  </a:lnTo>
                  <a:lnTo>
                    <a:pt x="747880" y="208227"/>
                  </a:lnTo>
                  <a:lnTo>
                    <a:pt x="745567" y="207222"/>
                  </a:lnTo>
                  <a:lnTo>
                    <a:pt x="737980" y="205253"/>
                  </a:lnTo>
                  <a:lnTo>
                    <a:pt x="733459" y="205491"/>
                  </a:lnTo>
                  <a:lnTo>
                    <a:pt x="731820" y="205914"/>
                  </a:lnTo>
                  <a:lnTo>
                    <a:pt x="730882" y="206707"/>
                  </a:lnTo>
                  <a:lnTo>
                    <a:pt x="729494" y="211544"/>
                  </a:lnTo>
                  <a:lnTo>
                    <a:pt x="731595" y="215681"/>
                  </a:lnTo>
                  <a:lnTo>
                    <a:pt x="734160" y="215734"/>
                  </a:lnTo>
                  <a:lnTo>
                    <a:pt x="737133" y="214928"/>
                  </a:lnTo>
                  <a:lnTo>
                    <a:pt x="742064" y="212562"/>
                  </a:lnTo>
                  <a:lnTo>
                    <a:pt x="746333" y="213937"/>
                  </a:lnTo>
                  <a:lnTo>
                    <a:pt x="749558" y="212403"/>
                  </a:lnTo>
                  <a:lnTo>
                    <a:pt x="754039" y="212073"/>
                  </a:lnTo>
                  <a:lnTo>
                    <a:pt x="754237" y="210183"/>
                  </a:lnTo>
                  <a:lnTo>
                    <a:pt x="753880" y="209733"/>
                  </a:lnTo>
                  <a:lnTo>
                    <a:pt x="752730" y="209073"/>
                  </a:lnTo>
                  <a:close/>
                  <a:moveTo>
                    <a:pt x="1025921" y="205795"/>
                  </a:moveTo>
                  <a:lnTo>
                    <a:pt x="1020303" y="205240"/>
                  </a:lnTo>
                  <a:lnTo>
                    <a:pt x="1017633" y="205425"/>
                  </a:lnTo>
                  <a:lnTo>
                    <a:pt x="1007812" y="204010"/>
                  </a:lnTo>
                  <a:lnTo>
                    <a:pt x="1007680" y="204698"/>
                  </a:lnTo>
                  <a:lnTo>
                    <a:pt x="1008090" y="206178"/>
                  </a:lnTo>
                  <a:lnTo>
                    <a:pt x="1017474" y="208544"/>
                  </a:lnTo>
                  <a:lnTo>
                    <a:pt x="1022008" y="210579"/>
                  </a:lnTo>
                  <a:lnTo>
                    <a:pt x="1025564" y="211571"/>
                  </a:lnTo>
                  <a:lnTo>
                    <a:pt x="1026423" y="212549"/>
                  </a:lnTo>
                  <a:lnTo>
                    <a:pt x="1028881" y="211954"/>
                  </a:lnTo>
                  <a:lnTo>
                    <a:pt x="1032225" y="212456"/>
                  </a:lnTo>
                  <a:lnTo>
                    <a:pt x="1036256" y="211967"/>
                  </a:lnTo>
                  <a:lnTo>
                    <a:pt x="1038451" y="210963"/>
                  </a:lnTo>
                  <a:lnTo>
                    <a:pt x="1043063" y="209892"/>
                  </a:lnTo>
                  <a:lnTo>
                    <a:pt x="1041200" y="208597"/>
                  </a:lnTo>
                  <a:lnTo>
                    <a:pt x="1038767" y="208042"/>
                  </a:lnTo>
                  <a:lnTo>
                    <a:pt x="1030560" y="207698"/>
                  </a:lnTo>
                  <a:lnTo>
                    <a:pt x="1025921" y="205795"/>
                  </a:lnTo>
                  <a:close/>
                  <a:moveTo>
                    <a:pt x="254262" y="218761"/>
                  </a:moveTo>
                  <a:lnTo>
                    <a:pt x="255505" y="219065"/>
                  </a:lnTo>
                  <a:lnTo>
                    <a:pt x="260766" y="217757"/>
                  </a:lnTo>
                  <a:lnTo>
                    <a:pt x="261902" y="218444"/>
                  </a:lnTo>
                  <a:lnTo>
                    <a:pt x="264532" y="219277"/>
                  </a:lnTo>
                  <a:lnTo>
                    <a:pt x="266515" y="220651"/>
                  </a:lnTo>
                  <a:lnTo>
                    <a:pt x="266951" y="224207"/>
                  </a:lnTo>
                  <a:lnTo>
                    <a:pt x="268273" y="227260"/>
                  </a:lnTo>
                  <a:lnTo>
                    <a:pt x="269370" y="228291"/>
                  </a:lnTo>
                  <a:lnTo>
                    <a:pt x="270123" y="229467"/>
                  </a:lnTo>
                  <a:lnTo>
                    <a:pt x="269238" y="233697"/>
                  </a:lnTo>
                  <a:lnTo>
                    <a:pt x="269886" y="236525"/>
                  </a:lnTo>
                  <a:lnTo>
                    <a:pt x="271353" y="238825"/>
                  </a:lnTo>
                  <a:lnTo>
                    <a:pt x="274498" y="239684"/>
                  </a:lnTo>
                  <a:lnTo>
                    <a:pt x="277565" y="240781"/>
                  </a:lnTo>
                  <a:lnTo>
                    <a:pt x="279799" y="242328"/>
                  </a:lnTo>
                  <a:lnTo>
                    <a:pt x="281174" y="242830"/>
                  </a:lnTo>
                  <a:lnTo>
                    <a:pt x="282429" y="243610"/>
                  </a:lnTo>
                  <a:lnTo>
                    <a:pt x="283579" y="244588"/>
                  </a:lnTo>
                  <a:lnTo>
                    <a:pt x="284821" y="245341"/>
                  </a:lnTo>
                  <a:lnTo>
                    <a:pt x="286394" y="245791"/>
                  </a:lnTo>
                  <a:lnTo>
                    <a:pt x="287809" y="245804"/>
                  </a:lnTo>
                  <a:lnTo>
                    <a:pt x="287623" y="243808"/>
                  </a:lnTo>
                  <a:lnTo>
                    <a:pt x="286698" y="241971"/>
                  </a:lnTo>
                  <a:lnTo>
                    <a:pt x="286566" y="240821"/>
                  </a:lnTo>
                  <a:lnTo>
                    <a:pt x="288377" y="235415"/>
                  </a:lnTo>
                  <a:lnTo>
                    <a:pt x="289104" y="234120"/>
                  </a:lnTo>
                  <a:lnTo>
                    <a:pt x="290069" y="232983"/>
                  </a:lnTo>
                  <a:lnTo>
                    <a:pt x="291946" y="231727"/>
                  </a:lnTo>
                  <a:lnTo>
                    <a:pt x="280737" y="228661"/>
                  </a:lnTo>
                  <a:lnTo>
                    <a:pt x="276997" y="220863"/>
                  </a:lnTo>
                  <a:lnTo>
                    <a:pt x="276019" y="211769"/>
                  </a:lnTo>
                  <a:lnTo>
                    <a:pt x="275199" y="209879"/>
                  </a:lnTo>
                  <a:lnTo>
                    <a:pt x="274063" y="208134"/>
                  </a:lnTo>
                  <a:lnTo>
                    <a:pt x="273243" y="206191"/>
                  </a:lnTo>
                  <a:lnTo>
                    <a:pt x="272820" y="204037"/>
                  </a:lnTo>
                  <a:lnTo>
                    <a:pt x="271683" y="202517"/>
                  </a:lnTo>
                  <a:lnTo>
                    <a:pt x="269925" y="201552"/>
                  </a:lnTo>
                  <a:lnTo>
                    <a:pt x="267586" y="201578"/>
                  </a:lnTo>
                  <a:lnTo>
                    <a:pt x="265180" y="202358"/>
                  </a:lnTo>
                  <a:lnTo>
                    <a:pt x="265974" y="205887"/>
                  </a:lnTo>
                  <a:lnTo>
                    <a:pt x="264599" y="207936"/>
                  </a:lnTo>
                  <a:lnTo>
                    <a:pt x="263793" y="206509"/>
                  </a:lnTo>
                  <a:lnTo>
                    <a:pt x="263145" y="204539"/>
                  </a:lnTo>
                  <a:lnTo>
                    <a:pt x="261810" y="202173"/>
                  </a:lnTo>
                  <a:lnTo>
                    <a:pt x="258651" y="203521"/>
                  </a:lnTo>
                  <a:lnTo>
                    <a:pt x="257462" y="204552"/>
                  </a:lnTo>
                  <a:lnTo>
                    <a:pt x="256444" y="205861"/>
                  </a:lnTo>
                  <a:lnTo>
                    <a:pt x="256193" y="207209"/>
                  </a:lnTo>
                  <a:lnTo>
                    <a:pt x="256721" y="208504"/>
                  </a:lnTo>
                  <a:lnTo>
                    <a:pt x="256391" y="210262"/>
                  </a:lnTo>
                  <a:lnTo>
                    <a:pt x="254898" y="211597"/>
                  </a:lnTo>
                  <a:lnTo>
                    <a:pt x="251738" y="213183"/>
                  </a:lnTo>
                  <a:lnTo>
                    <a:pt x="250377" y="214756"/>
                  </a:lnTo>
                  <a:lnTo>
                    <a:pt x="250231" y="216726"/>
                  </a:lnTo>
                  <a:lnTo>
                    <a:pt x="253060" y="217770"/>
                  </a:lnTo>
                  <a:lnTo>
                    <a:pt x="254262" y="218761"/>
                  </a:lnTo>
                  <a:close/>
                  <a:moveTo>
                    <a:pt x="810239" y="207870"/>
                  </a:moveTo>
                  <a:lnTo>
                    <a:pt x="814746" y="206799"/>
                  </a:lnTo>
                  <a:lnTo>
                    <a:pt x="819068" y="206641"/>
                  </a:lnTo>
                  <a:lnTo>
                    <a:pt x="822730" y="207407"/>
                  </a:lnTo>
                  <a:lnTo>
                    <a:pt x="823496" y="207090"/>
                  </a:lnTo>
                  <a:lnTo>
                    <a:pt x="825043" y="205940"/>
                  </a:lnTo>
                  <a:lnTo>
                    <a:pt x="824976" y="204328"/>
                  </a:lnTo>
                  <a:lnTo>
                    <a:pt x="822122" y="202292"/>
                  </a:lnTo>
                  <a:lnTo>
                    <a:pt x="818989" y="199675"/>
                  </a:lnTo>
                  <a:lnTo>
                    <a:pt x="814984" y="197455"/>
                  </a:lnTo>
                  <a:lnTo>
                    <a:pt x="812592" y="196675"/>
                  </a:lnTo>
                  <a:lnTo>
                    <a:pt x="811217" y="197190"/>
                  </a:lnTo>
                  <a:lnTo>
                    <a:pt x="807794" y="200098"/>
                  </a:lnTo>
                  <a:lnTo>
                    <a:pt x="806181" y="203944"/>
                  </a:lnTo>
                  <a:lnTo>
                    <a:pt x="806076" y="205491"/>
                  </a:lnTo>
                  <a:lnTo>
                    <a:pt x="807675" y="206958"/>
                  </a:lnTo>
                  <a:lnTo>
                    <a:pt x="810239" y="207870"/>
                  </a:lnTo>
                  <a:close/>
                  <a:moveTo>
                    <a:pt x="994159" y="191084"/>
                  </a:moveTo>
                  <a:lnTo>
                    <a:pt x="995362" y="190568"/>
                  </a:lnTo>
                  <a:lnTo>
                    <a:pt x="996168" y="188255"/>
                  </a:lnTo>
                  <a:lnTo>
                    <a:pt x="995177" y="188150"/>
                  </a:lnTo>
                  <a:lnTo>
                    <a:pt x="994807" y="186696"/>
                  </a:lnTo>
                  <a:lnTo>
                    <a:pt x="993538" y="185559"/>
                  </a:lnTo>
                  <a:lnTo>
                    <a:pt x="991992" y="186696"/>
                  </a:lnTo>
                  <a:lnTo>
                    <a:pt x="991489" y="188361"/>
                  </a:lnTo>
                  <a:lnTo>
                    <a:pt x="992771" y="190529"/>
                  </a:lnTo>
                  <a:lnTo>
                    <a:pt x="994159" y="191084"/>
                  </a:lnTo>
                  <a:close/>
                  <a:moveTo>
                    <a:pt x="889213" y="190238"/>
                  </a:moveTo>
                  <a:lnTo>
                    <a:pt x="889861" y="192168"/>
                  </a:lnTo>
                  <a:lnTo>
                    <a:pt x="890891" y="194507"/>
                  </a:lnTo>
                  <a:lnTo>
                    <a:pt x="892425" y="196252"/>
                  </a:lnTo>
                  <a:lnTo>
                    <a:pt x="895438" y="196992"/>
                  </a:lnTo>
                  <a:lnTo>
                    <a:pt x="896337" y="196199"/>
                  </a:lnTo>
                  <a:lnTo>
                    <a:pt x="897500" y="192604"/>
                  </a:lnTo>
                  <a:lnTo>
                    <a:pt x="898293" y="186392"/>
                  </a:lnTo>
                  <a:lnTo>
                    <a:pt x="897288" y="184964"/>
                  </a:lnTo>
                  <a:lnTo>
                    <a:pt x="894950" y="184898"/>
                  </a:lnTo>
                  <a:lnTo>
                    <a:pt x="893905" y="184184"/>
                  </a:lnTo>
                  <a:lnTo>
                    <a:pt x="888288" y="186154"/>
                  </a:lnTo>
                  <a:lnTo>
                    <a:pt x="888156" y="186841"/>
                  </a:lnTo>
                  <a:lnTo>
                    <a:pt x="889041" y="188705"/>
                  </a:lnTo>
                  <a:lnTo>
                    <a:pt x="889213" y="190238"/>
                  </a:lnTo>
                  <a:close/>
                  <a:moveTo>
                    <a:pt x="882485" y="184105"/>
                  </a:moveTo>
                  <a:lnTo>
                    <a:pt x="881560" y="185136"/>
                  </a:lnTo>
                  <a:lnTo>
                    <a:pt x="892319" y="183418"/>
                  </a:lnTo>
                  <a:lnTo>
                    <a:pt x="893509" y="182440"/>
                  </a:lnTo>
                  <a:lnTo>
                    <a:pt x="894156" y="180999"/>
                  </a:lnTo>
                  <a:lnTo>
                    <a:pt x="891711" y="180655"/>
                  </a:lnTo>
                  <a:lnTo>
                    <a:pt x="891856" y="182030"/>
                  </a:lnTo>
                  <a:lnTo>
                    <a:pt x="889596" y="182268"/>
                  </a:lnTo>
                  <a:lnTo>
                    <a:pt x="887415" y="181964"/>
                  </a:lnTo>
                  <a:lnTo>
                    <a:pt x="886371" y="182387"/>
                  </a:lnTo>
                  <a:lnTo>
                    <a:pt x="885763" y="182255"/>
                  </a:lnTo>
                  <a:lnTo>
                    <a:pt x="885221" y="182374"/>
                  </a:lnTo>
                  <a:lnTo>
                    <a:pt x="884693" y="182691"/>
                  </a:lnTo>
                  <a:lnTo>
                    <a:pt x="883635" y="182559"/>
                  </a:lnTo>
                  <a:lnTo>
                    <a:pt x="882961" y="183087"/>
                  </a:lnTo>
                  <a:lnTo>
                    <a:pt x="882485" y="184105"/>
                  </a:lnTo>
                  <a:close/>
                  <a:moveTo>
                    <a:pt x="1007139" y="180761"/>
                  </a:moveTo>
                  <a:lnTo>
                    <a:pt x="1008420" y="181673"/>
                  </a:lnTo>
                  <a:lnTo>
                    <a:pt x="1008619" y="181224"/>
                  </a:lnTo>
                  <a:lnTo>
                    <a:pt x="1009438" y="181290"/>
                  </a:lnTo>
                  <a:lnTo>
                    <a:pt x="1012452" y="183960"/>
                  </a:lnTo>
                  <a:lnTo>
                    <a:pt x="1015003" y="182294"/>
                  </a:lnTo>
                  <a:lnTo>
                    <a:pt x="1016880" y="188097"/>
                  </a:lnTo>
                  <a:lnTo>
                    <a:pt x="1017170" y="190674"/>
                  </a:lnTo>
                  <a:lnTo>
                    <a:pt x="1019047" y="192340"/>
                  </a:lnTo>
                  <a:lnTo>
                    <a:pt x="1021242" y="192088"/>
                  </a:lnTo>
                  <a:lnTo>
                    <a:pt x="1023911" y="193423"/>
                  </a:lnTo>
                  <a:lnTo>
                    <a:pt x="1025273" y="193370"/>
                  </a:lnTo>
                  <a:lnTo>
                    <a:pt x="1028802" y="192194"/>
                  </a:lnTo>
                  <a:lnTo>
                    <a:pt x="1030586" y="189960"/>
                  </a:lnTo>
                  <a:lnTo>
                    <a:pt x="1028287" y="189128"/>
                  </a:lnTo>
                  <a:lnTo>
                    <a:pt x="1025127" y="186682"/>
                  </a:lnTo>
                  <a:lnTo>
                    <a:pt x="1023026" y="183841"/>
                  </a:lnTo>
                  <a:lnTo>
                    <a:pt x="1018704" y="179545"/>
                  </a:lnTo>
                  <a:lnTo>
                    <a:pt x="1017395" y="179148"/>
                  </a:lnTo>
                  <a:lnTo>
                    <a:pt x="1015082" y="179743"/>
                  </a:lnTo>
                  <a:lnTo>
                    <a:pt x="1013205" y="178488"/>
                  </a:lnTo>
                  <a:lnTo>
                    <a:pt x="1011263" y="178554"/>
                  </a:lnTo>
                  <a:lnTo>
                    <a:pt x="1005962" y="177443"/>
                  </a:lnTo>
                  <a:lnTo>
                    <a:pt x="1006068" y="178950"/>
                  </a:lnTo>
                  <a:lnTo>
                    <a:pt x="1007139" y="180761"/>
                  </a:lnTo>
                  <a:close/>
                  <a:moveTo>
                    <a:pt x="801939" y="176531"/>
                  </a:moveTo>
                  <a:lnTo>
                    <a:pt x="800591" y="180536"/>
                  </a:lnTo>
                  <a:lnTo>
                    <a:pt x="801291" y="180946"/>
                  </a:lnTo>
                  <a:lnTo>
                    <a:pt x="803895" y="181686"/>
                  </a:lnTo>
                  <a:lnTo>
                    <a:pt x="804185" y="181105"/>
                  </a:lnTo>
                  <a:lnTo>
                    <a:pt x="804212" y="180470"/>
                  </a:lnTo>
                  <a:lnTo>
                    <a:pt x="803168" y="176650"/>
                  </a:lnTo>
                  <a:lnTo>
                    <a:pt x="801939" y="176531"/>
                  </a:lnTo>
                  <a:close/>
                  <a:moveTo>
                    <a:pt x="887270" y="173981"/>
                  </a:moveTo>
                  <a:lnTo>
                    <a:pt x="888724" y="172302"/>
                  </a:lnTo>
                  <a:lnTo>
                    <a:pt x="888050" y="171377"/>
                  </a:lnTo>
                  <a:lnTo>
                    <a:pt x="887032" y="170835"/>
                  </a:lnTo>
                  <a:lnTo>
                    <a:pt x="886569" y="170861"/>
                  </a:lnTo>
                  <a:lnTo>
                    <a:pt x="885737" y="171496"/>
                  </a:lnTo>
                  <a:lnTo>
                    <a:pt x="884772" y="171720"/>
                  </a:lnTo>
                  <a:lnTo>
                    <a:pt x="883252" y="172791"/>
                  </a:lnTo>
                  <a:lnTo>
                    <a:pt x="885829" y="174020"/>
                  </a:lnTo>
                  <a:lnTo>
                    <a:pt x="887270" y="173981"/>
                  </a:lnTo>
                  <a:close/>
                  <a:moveTo>
                    <a:pt x="665707" y="170544"/>
                  </a:moveTo>
                  <a:lnTo>
                    <a:pt x="663777" y="172566"/>
                  </a:lnTo>
                  <a:lnTo>
                    <a:pt x="663341" y="173901"/>
                  </a:lnTo>
                  <a:lnTo>
                    <a:pt x="663976" y="173875"/>
                  </a:lnTo>
                  <a:lnTo>
                    <a:pt x="665006" y="173016"/>
                  </a:lnTo>
                  <a:lnTo>
                    <a:pt x="665865" y="172910"/>
                  </a:lnTo>
                  <a:lnTo>
                    <a:pt x="668126" y="172883"/>
                  </a:lnTo>
                  <a:lnTo>
                    <a:pt x="668985" y="173240"/>
                  </a:lnTo>
                  <a:lnTo>
                    <a:pt x="669633" y="171786"/>
                  </a:lnTo>
                  <a:lnTo>
                    <a:pt x="668575" y="170531"/>
                  </a:lnTo>
                  <a:lnTo>
                    <a:pt x="666897" y="170835"/>
                  </a:lnTo>
                  <a:lnTo>
                    <a:pt x="665707" y="170544"/>
                  </a:lnTo>
                  <a:close/>
                  <a:moveTo>
                    <a:pt x="1138559" y="232692"/>
                  </a:moveTo>
                  <a:lnTo>
                    <a:pt x="1137977" y="229890"/>
                  </a:lnTo>
                  <a:lnTo>
                    <a:pt x="1136828" y="228872"/>
                  </a:lnTo>
                  <a:lnTo>
                    <a:pt x="1135585" y="228132"/>
                  </a:lnTo>
                  <a:lnTo>
                    <a:pt x="1127430" y="227418"/>
                  </a:lnTo>
                  <a:lnTo>
                    <a:pt x="1126346" y="227181"/>
                  </a:lnTo>
                  <a:lnTo>
                    <a:pt x="1125210" y="226150"/>
                  </a:lnTo>
                  <a:lnTo>
                    <a:pt x="1124007" y="225423"/>
                  </a:lnTo>
                  <a:lnTo>
                    <a:pt x="1116856" y="225608"/>
                  </a:lnTo>
                  <a:lnTo>
                    <a:pt x="1114900" y="225370"/>
                  </a:lnTo>
                  <a:lnTo>
                    <a:pt x="1107340" y="221510"/>
                  </a:lnTo>
                  <a:lnTo>
                    <a:pt x="1101722" y="218325"/>
                  </a:lnTo>
                  <a:lnTo>
                    <a:pt x="1099184" y="216620"/>
                  </a:lnTo>
                  <a:lnTo>
                    <a:pt x="1096488" y="215298"/>
                  </a:lnTo>
                  <a:lnTo>
                    <a:pt x="1093501" y="214611"/>
                  </a:lnTo>
                  <a:lnTo>
                    <a:pt x="1090857" y="213196"/>
                  </a:lnTo>
                  <a:lnTo>
                    <a:pt x="1089034" y="211161"/>
                  </a:lnTo>
                  <a:lnTo>
                    <a:pt x="1086919" y="209628"/>
                  </a:lnTo>
                  <a:lnTo>
                    <a:pt x="1073595" y="204671"/>
                  </a:lnTo>
                  <a:lnTo>
                    <a:pt x="1071058" y="202993"/>
                  </a:lnTo>
                  <a:lnTo>
                    <a:pt x="1068692" y="200931"/>
                  </a:lnTo>
                  <a:lnTo>
                    <a:pt x="1066075" y="200918"/>
                  </a:lnTo>
                  <a:lnTo>
                    <a:pt x="1061290" y="203257"/>
                  </a:lnTo>
                  <a:lnTo>
                    <a:pt x="1055316" y="206641"/>
                  </a:lnTo>
                  <a:lnTo>
                    <a:pt x="1050148" y="209932"/>
                  </a:lnTo>
                  <a:lnTo>
                    <a:pt x="1048800" y="211029"/>
                  </a:lnTo>
                  <a:lnTo>
                    <a:pt x="1048826" y="212166"/>
                  </a:lnTo>
                  <a:lnTo>
                    <a:pt x="1050016" y="214769"/>
                  </a:lnTo>
                  <a:lnTo>
                    <a:pt x="1049857" y="216250"/>
                  </a:lnTo>
                  <a:lnTo>
                    <a:pt x="1047319" y="218497"/>
                  </a:lnTo>
                  <a:lnTo>
                    <a:pt x="1041530" y="221114"/>
                  </a:lnTo>
                  <a:lnTo>
                    <a:pt x="1035741" y="221867"/>
                  </a:lnTo>
                  <a:lnTo>
                    <a:pt x="1030150" y="223255"/>
                  </a:lnTo>
                  <a:lnTo>
                    <a:pt x="1029172" y="224722"/>
                  </a:lnTo>
                  <a:lnTo>
                    <a:pt x="1027837" y="227564"/>
                  </a:lnTo>
                  <a:lnTo>
                    <a:pt x="1026912" y="230498"/>
                  </a:lnTo>
                  <a:lnTo>
                    <a:pt x="1026211" y="232018"/>
                  </a:lnTo>
                  <a:lnTo>
                    <a:pt x="1020316" y="236287"/>
                  </a:lnTo>
                  <a:lnTo>
                    <a:pt x="1019735" y="237133"/>
                  </a:lnTo>
                  <a:lnTo>
                    <a:pt x="1017977" y="241085"/>
                  </a:lnTo>
                  <a:lnTo>
                    <a:pt x="1016206" y="243663"/>
                  </a:lnTo>
                  <a:lnTo>
                    <a:pt x="1010218" y="249055"/>
                  </a:lnTo>
                  <a:lnTo>
                    <a:pt x="1008460" y="251395"/>
                  </a:lnTo>
                  <a:lnTo>
                    <a:pt x="1006517" y="253549"/>
                  </a:lnTo>
                  <a:lnTo>
                    <a:pt x="1003610" y="254395"/>
                  </a:lnTo>
                  <a:lnTo>
                    <a:pt x="1000622" y="254210"/>
                  </a:lnTo>
                  <a:lnTo>
                    <a:pt x="996671" y="253642"/>
                  </a:lnTo>
                  <a:lnTo>
                    <a:pt x="995322" y="253205"/>
                  </a:lnTo>
                  <a:lnTo>
                    <a:pt x="992414" y="250853"/>
                  </a:lnTo>
                  <a:lnTo>
                    <a:pt x="991701" y="249716"/>
                  </a:lnTo>
                  <a:lnTo>
                    <a:pt x="990960" y="246822"/>
                  </a:lnTo>
                  <a:lnTo>
                    <a:pt x="991172" y="243187"/>
                  </a:lnTo>
                  <a:lnTo>
                    <a:pt x="990947" y="241217"/>
                  </a:lnTo>
                  <a:lnTo>
                    <a:pt x="989071" y="242195"/>
                  </a:lnTo>
                  <a:lnTo>
                    <a:pt x="987392" y="241905"/>
                  </a:lnTo>
                  <a:lnTo>
                    <a:pt x="986295" y="235468"/>
                  </a:lnTo>
                  <a:lnTo>
                    <a:pt x="986295" y="232190"/>
                  </a:lnTo>
                  <a:lnTo>
                    <a:pt x="985911" y="230683"/>
                  </a:lnTo>
                  <a:lnTo>
                    <a:pt x="984431" y="229943"/>
                  </a:lnTo>
                  <a:lnTo>
                    <a:pt x="983189" y="230657"/>
                  </a:lnTo>
                  <a:lnTo>
                    <a:pt x="982277" y="231992"/>
                  </a:lnTo>
                  <a:lnTo>
                    <a:pt x="982343" y="235706"/>
                  </a:lnTo>
                  <a:lnTo>
                    <a:pt x="981444" y="239036"/>
                  </a:lnTo>
                  <a:lnTo>
                    <a:pt x="979210" y="233062"/>
                  </a:lnTo>
                  <a:lnTo>
                    <a:pt x="975324" y="224246"/>
                  </a:lnTo>
                  <a:lnTo>
                    <a:pt x="974439" y="221034"/>
                  </a:lnTo>
                  <a:lnTo>
                    <a:pt x="974214" y="217862"/>
                  </a:lnTo>
                  <a:lnTo>
                    <a:pt x="974373" y="214637"/>
                  </a:lnTo>
                  <a:lnTo>
                    <a:pt x="974108" y="211121"/>
                  </a:lnTo>
                  <a:lnTo>
                    <a:pt x="973567" y="207632"/>
                  </a:lnTo>
                  <a:lnTo>
                    <a:pt x="974624" y="204803"/>
                  </a:lnTo>
                  <a:lnTo>
                    <a:pt x="976474" y="202213"/>
                  </a:lnTo>
                  <a:lnTo>
                    <a:pt x="977016" y="200653"/>
                  </a:lnTo>
                  <a:lnTo>
                    <a:pt x="977637" y="197507"/>
                  </a:lnTo>
                  <a:lnTo>
                    <a:pt x="977360" y="196027"/>
                  </a:lnTo>
                  <a:lnTo>
                    <a:pt x="975946" y="192987"/>
                  </a:lnTo>
                  <a:lnTo>
                    <a:pt x="974188" y="190145"/>
                  </a:lnTo>
                  <a:lnTo>
                    <a:pt x="973130" y="187304"/>
                  </a:lnTo>
                  <a:lnTo>
                    <a:pt x="973540" y="184356"/>
                  </a:lnTo>
                  <a:lnTo>
                    <a:pt x="974175" y="182929"/>
                  </a:lnTo>
                  <a:lnTo>
                    <a:pt x="972033" y="180748"/>
                  </a:lnTo>
                  <a:lnTo>
                    <a:pt x="970777" y="180034"/>
                  </a:lnTo>
                  <a:lnTo>
                    <a:pt x="967685" y="179664"/>
                  </a:lnTo>
                  <a:lnTo>
                    <a:pt x="964513" y="179942"/>
                  </a:lnTo>
                  <a:lnTo>
                    <a:pt x="958247" y="179505"/>
                  </a:lnTo>
                  <a:lnTo>
                    <a:pt x="953172" y="176954"/>
                  </a:lnTo>
                  <a:lnTo>
                    <a:pt x="948427" y="173452"/>
                  </a:lnTo>
                  <a:lnTo>
                    <a:pt x="942941" y="170782"/>
                  </a:lnTo>
                  <a:lnTo>
                    <a:pt x="937179" y="169130"/>
                  </a:lnTo>
                  <a:lnTo>
                    <a:pt x="934258" y="168812"/>
                  </a:lnTo>
                  <a:lnTo>
                    <a:pt x="931403" y="169037"/>
                  </a:lnTo>
                  <a:lnTo>
                    <a:pt x="924768" y="171826"/>
                  </a:lnTo>
                  <a:lnTo>
                    <a:pt x="923657" y="172870"/>
                  </a:lnTo>
                  <a:lnTo>
                    <a:pt x="922693" y="174166"/>
                  </a:lnTo>
                  <a:lnTo>
                    <a:pt x="920591" y="175448"/>
                  </a:lnTo>
                  <a:lnTo>
                    <a:pt x="918793" y="177562"/>
                  </a:lnTo>
                  <a:lnTo>
                    <a:pt x="916612" y="178884"/>
                  </a:lnTo>
                  <a:lnTo>
                    <a:pt x="908035" y="181091"/>
                  </a:lnTo>
                  <a:lnTo>
                    <a:pt x="903897" y="182559"/>
                  </a:lnTo>
                  <a:lnTo>
                    <a:pt x="902906" y="183180"/>
                  </a:lnTo>
                  <a:lnTo>
                    <a:pt x="902761" y="184356"/>
                  </a:lnTo>
                  <a:lnTo>
                    <a:pt x="902919" y="185929"/>
                  </a:lnTo>
                  <a:lnTo>
                    <a:pt x="902774" y="187462"/>
                  </a:lnTo>
                  <a:lnTo>
                    <a:pt x="901122" y="191956"/>
                  </a:lnTo>
                  <a:lnTo>
                    <a:pt x="900117" y="193450"/>
                  </a:lnTo>
                  <a:lnTo>
                    <a:pt x="898571" y="194256"/>
                  </a:lnTo>
                  <a:lnTo>
                    <a:pt x="897447" y="195300"/>
                  </a:lnTo>
                  <a:lnTo>
                    <a:pt x="896271" y="198129"/>
                  </a:lnTo>
                  <a:lnTo>
                    <a:pt x="896126" y="199279"/>
                  </a:lnTo>
                  <a:lnTo>
                    <a:pt x="897632" y="199926"/>
                  </a:lnTo>
                  <a:lnTo>
                    <a:pt x="899152" y="200138"/>
                  </a:lnTo>
                  <a:lnTo>
                    <a:pt x="900686" y="199940"/>
                  </a:lnTo>
                  <a:lnTo>
                    <a:pt x="902232" y="199411"/>
                  </a:lnTo>
                  <a:lnTo>
                    <a:pt x="903580" y="198393"/>
                  </a:lnTo>
                  <a:lnTo>
                    <a:pt x="914419" y="202570"/>
                  </a:lnTo>
                  <a:lnTo>
                    <a:pt x="916864" y="203006"/>
                  </a:lnTo>
                  <a:lnTo>
                    <a:pt x="919375" y="203098"/>
                  </a:lnTo>
                  <a:lnTo>
                    <a:pt x="919415" y="207487"/>
                  </a:lnTo>
                  <a:lnTo>
                    <a:pt x="920816" y="213633"/>
                  </a:lnTo>
                  <a:lnTo>
                    <a:pt x="921397" y="215272"/>
                  </a:lnTo>
                  <a:lnTo>
                    <a:pt x="922772" y="216488"/>
                  </a:lnTo>
                  <a:lnTo>
                    <a:pt x="923776" y="218153"/>
                  </a:lnTo>
                  <a:lnTo>
                    <a:pt x="925838" y="220506"/>
                  </a:lnTo>
                  <a:lnTo>
                    <a:pt x="928284" y="222383"/>
                  </a:lnTo>
                  <a:lnTo>
                    <a:pt x="930676" y="222330"/>
                  </a:lnTo>
                  <a:lnTo>
                    <a:pt x="933174" y="221709"/>
                  </a:lnTo>
                  <a:lnTo>
                    <a:pt x="936359" y="222502"/>
                  </a:lnTo>
                  <a:lnTo>
                    <a:pt x="942135" y="223162"/>
                  </a:lnTo>
                  <a:lnTo>
                    <a:pt x="944620" y="223229"/>
                  </a:lnTo>
                  <a:lnTo>
                    <a:pt x="951216" y="221590"/>
                  </a:lnTo>
                  <a:lnTo>
                    <a:pt x="954494" y="221629"/>
                  </a:lnTo>
                  <a:lnTo>
                    <a:pt x="957772" y="221907"/>
                  </a:lnTo>
                  <a:lnTo>
                    <a:pt x="963363" y="220876"/>
                  </a:lnTo>
                  <a:lnTo>
                    <a:pt x="968702" y="218417"/>
                  </a:lnTo>
                  <a:lnTo>
                    <a:pt x="968637" y="219699"/>
                  </a:lnTo>
                  <a:lnTo>
                    <a:pt x="968160" y="220717"/>
                  </a:lnTo>
                  <a:lnTo>
                    <a:pt x="966812" y="221735"/>
                  </a:lnTo>
                  <a:lnTo>
                    <a:pt x="965292" y="223823"/>
                  </a:lnTo>
                  <a:lnTo>
                    <a:pt x="967976" y="224127"/>
                  </a:lnTo>
                  <a:lnTo>
                    <a:pt x="968054" y="226572"/>
                  </a:lnTo>
                  <a:lnTo>
                    <a:pt x="967354" y="227260"/>
                  </a:lnTo>
                  <a:lnTo>
                    <a:pt x="966271" y="227445"/>
                  </a:lnTo>
                  <a:lnTo>
                    <a:pt x="964209" y="228264"/>
                  </a:lnTo>
                  <a:lnTo>
                    <a:pt x="963059" y="230908"/>
                  </a:lnTo>
                  <a:lnTo>
                    <a:pt x="962715" y="233181"/>
                  </a:lnTo>
                  <a:lnTo>
                    <a:pt x="961525" y="232507"/>
                  </a:lnTo>
                  <a:lnTo>
                    <a:pt x="960507" y="231000"/>
                  </a:lnTo>
                  <a:lnTo>
                    <a:pt x="958459" y="230842"/>
                  </a:lnTo>
                  <a:lnTo>
                    <a:pt x="955617" y="230062"/>
                  </a:lnTo>
                  <a:lnTo>
                    <a:pt x="952009" y="228383"/>
                  </a:lnTo>
                  <a:lnTo>
                    <a:pt x="950185" y="227921"/>
                  </a:lnTo>
                  <a:lnTo>
                    <a:pt x="948374" y="228278"/>
                  </a:lnTo>
                  <a:lnTo>
                    <a:pt x="946219" y="229322"/>
                  </a:lnTo>
                  <a:lnTo>
                    <a:pt x="942651" y="234146"/>
                  </a:lnTo>
                  <a:lnTo>
                    <a:pt x="938223" y="237847"/>
                  </a:lnTo>
                  <a:lnTo>
                    <a:pt x="936452" y="237199"/>
                  </a:lnTo>
                  <a:lnTo>
                    <a:pt x="934562" y="236102"/>
                  </a:lnTo>
                  <a:lnTo>
                    <a:pt x="928310" y="234886"/>
                  </a:lnTo>
                  <a:lnTo>
                    <a:pt x="925997" y="234781"/>
                  </a:lnTo>
                  <a:lnTo>
                    <a:pt x="921834" y="237014"/>
                  </a:lnTo>
                  <a:lnTo>
                    <a:pt x="919415" y="237834"/>
                  </a:lnTo>
                  <a:lnTo>
                    <a:pt x="920221" y="239737"/>
                  </a:lnTo>
                  <a:lnTo>
                    <a:pt x="921344" y="241389"/>
                  </a:lnTo>
                  <a:lnTo>
                    <a:pt x="922534" y="241812"/>
                  </a:lnTo>
                  <a:lnTo>
                    <a:pt x="926341" y="242209"/>
                  </a:lnTo>
                  <a:lnTo>
                    <a:pt x="928640" y="243107"/>
                  </a:lnTo>
                  <a:lnTo>
                    <a:pt x="933597" y="247509"/>
                  </a:lnTo>
                  <a:lnTo>
                    <a:pt x="938355" y="252135"/>
                  </a:lnTo>
                  <a:lnTo>
                    <a:pt x="940179" y="255479"/>
                  </a:lnTo>
                  <a:lnTo>
                    <a:pt x="941012" y="259378"/>
                  </a:lnTo>
                  <a:lnTo>
                    <a:pt x="937932" y="263687"/>
                  </a:lnTo>
                  <a:lnTo>
                    <a:pt x="938699" y="267203"/>
                  </a:lnTo>
                  <a:lnTo>
                    <a:pt x="939704" y="270613"/>
                  </a:lnTo>
                  <a:lnTo>
                    <a:pt x="940457" y="272265"/>
                  </a:lnTo>
                  <a:lnTo>
                    <a:pt x="941501" y="273666"/>
                  </a:lnTo>
                  <a:lnTo>
                    <a:pt x="942796" y="274737"/>
                  </a:lnTo>
                  <a:lnTo>
                    <a:pt x="945744" y="274010"/>
                  </a:lnTo>
                  <a:lnTo>
                    <a:pt x="948559" y="274036"/>
                  </a:lnTo>
                  <a:lnTo>
                    <a:pt x="949828" y="273811"/>
                  </a:lnTo>
                  <a:lnTo>
                    <a:pt x="953833" y="269199"/>
                  </a:lnTo>
                  <a:lnTo>
                    <a:pt x="954441" y="267599"/>
                  </a:lnTo>
                  <a:lnTo>
                    <a:pt x="954137" y="265974"/>
                  </a:lnTo>
                  <a:lnTo>
                    <a:pt x="954401" y="264480"/>
                  </a:lnTo>
                  <a:lnTo>
                    <a:pt x="956886" y="261189"/>
                  </a:lnTo>
                  <a:lnTo>
                    <a:pt x="957825" y="258387"/>
                  </a:lnTo>
                  <a:lnTo>
                    <a:pt x="957349" y="255439"/>
                  </a:lnTo>
                  <a:lnTo>
                    <a:pt x="959371" y="255558"/>
                  </a:lnTo>
                  <a:lnTo>
                    <a:pt x="960772" y="254091"/>
                  </a:lnTo>
                  <a:lnTo>
                    <a:pt x="961168" y="249042"/>
                  </a:lnTo>
                  <a:lnTo>
                    <a:pt x="961512" y="247522"/>
                  </a:lnTo>
                  <a:lnTo>
                    <a:pt x="962265" y="246266"/>
                  </a:lnTo>
                  <a:lnTo>
                    <a:pt x="963984" y="245050"/>
                  </a:lnTo>
                  <a:lnTo>
                    <a:pt x="965821" y="245341"/>
                  </a:lnTo>
                  <a:lnTo>
                    <a:pt x="964222" y="247998"/>
                  </a:lnTo>
                  <a:lnTo>
                    <a:pt x="962001" y="250800"/>
                  </a:lnTo>
                  <a:lnTo>
                    <a:pt x="961592" y="252518"/>
                  </a:lnTo>
                  <a:lnTo>
                    <a:pt x="961261" y="257329"/>
                  </a:lnTo>
                  <a:lnTo>
                    <a:pt x="962265" y="260105"/>
                  </a:lnTo>
                  <a:lnTo>
                    <a:pt x="964314" y="262140"/>
                  </a:lnTo>
                  <a:lnTo>
                    <a:pt x="965583" y="263000"/>
                  </a:lnTo>
                  <a:lnTo>
                    <a:pt x="966614" y="264123"/>
                  </a:lnTo>
                  <a:lnTo>
                    <a:pt x="967275" y="265696"/>
                  </a:lnTo>
                  <a:lnTo>
                    <a:pt x="968240" y="266899"/>
                  </a:lnTo>
                  <a:lnTo>
                    <a:pt x="969812" y="267018"/>
                  </a:lnTo>
                  <a:lnTo>
                    <a:pt x="971412" y="266383"/>
                  </a:lnTo>
                  <a:lnTo>
                    <a:pt x="972588" y="266304"/>
                  </a:lnTo>
                  <a:lnTo>
                    <a:pt x="973381" y="267097"/>
                  </a:lnTo>
                  <a:lnTo>
                    <a:pt x="973844" y="268842"/>
                  </a:lnTo>
                  <a:lnTo>
                    <a:pt x="975364" y="270507"/>
                  </a:lnTo>
                  <a:lnTo>
                    <a:pt x="978523" y="269489"/>
                  </a:lnTo>
                  <a:lnTo>
                    <a:pt x="980373" y="270586"/>
                  </a:lnTo>
                  <a:lnTo>
                    <a:pt x="982316" y="271446"/>
                  </a:lnTo>
                  <a:lnTo>
                    <a:pt x="983731" y="271353"/>
                  </a:lnTo>
                  <a:lnTo>
                    <a:pt x="986387" y="270044"/>
                  </a:lnTo>
                  <a:lnTo>
                    <a:pt x="987696" y="269820"/>
                  </a:lnTo>
                  <a:lnTo>
                    <a:pt x="990842" y="270282"/>
                  </a:lnTo>
                  <a:lnTo>
                    <a:pt x="986334" y="270745"/>
                  </a:lnTo>
                  <a:lnTo>
                    <a:pt x="985766" y="272331"/>
                  </a:lnTo>
                  <a:lnTo>
                    <a:pt x="985502" y="274248"/>
                  </a:lnTo>
                  <a:lnTo>
                    <a:pt x="987207" y="277526"/>
                  </a:lnTo>
                  <a:lnTo>
                    <a:pt x="997860" y="284742"/>
                  </a:lnTo>
                  <a:lnTo>
                    <a:pt x="999790" y="284808"/>
                  </a:lnTo>
                  <a:lnTo>
                    <a:pt x="1001825" y="284491"/>
                  </a:lnTo>
                  <a:lnTo>
                    <a:pt x="1004218" y="284531"/>
                  </a:lnTo>
                  <a:lnTo>
                    <a:pt x="1010813" y="285535"/>
                  </a:lnTo>
                  <a:lnTo>
                    <a:pt x="1017303" y="287016"/>
                  </a:lnTo>
                  <a:lnTo>
                    <a:pt x="1020158" y="288536"/>
                  </a:lnTo>
                  <a:lnTo>
                    <a:pt x="1022880" y="290399"/>
                  </a:lnTo>
                  <a:lnTo>
                    <a:pt x="1027375" y="291827"/>
                  </a:lnTo>
                  <a:lnTo>
                    <a:pt x="1032807" y="295144"/>
                  </a:lnTo>
                  <a:lnTo>
                    <a:pt x="1038622" y="297246"/>
                  </a:lnTo>
                  <a:lnTo>
                    <a:pt x="1040116" y="297299"/>
                  </a:lnTo>
                  <a:lnTo>
                    <a:pt x="1041530" y="297642"/>
                  </a:lnTo>
                  <a:lnTo>
                    <a:pt x="1042865" y="298250"/>
                  </a:lnTo>
                  <a:lnTo>
                    <a:pt x="1044358" y="298131"/>
                  </a:lnTo>
                  <a:lnTo>
                    <a:pt x="1045680" y="298872"/>
                  </a:lnTo>
                  <a:lnTo>
                    <a:pt x="1046923" y="299995"/>
                  </a:lnTo>
                  <a:lnTo>
                    <a:pt x="1047993" y="299585"/>
                  </a:lnTo>
                  <a:lnTo>
                    <a:pt x="1049090" y="298726"/>
                  </a:lnTo>
                  <a:lnTo>
                    <a:pt x="1049659" y="300669"/>
                  </a:lnTo>
                  <a:lnTo>
                    <a:pt x="1060563" y="307503"/>
                  </a:lnTo>
                  <a:lnTo>
                    <a:pt x="1061369" y="309075"/>
                  </a:lnTo>
                  <a:lnTo>
                    <a:pt x="1062440" y="310159"/>
                  </a:lnTo>
                  <a:lnTo>
                    <a:pt x="1063603" y="310106"/>
                  </a:lnTo>
                  <a:lnTo>
                    <a:pt x="1064449" y="310701"/>
                  </a:lnTo>
                  <a:lnTo>
                    <a:pt x="1065916" y="312327"/>
                  </a:lnTo>
                  <a:lnTo>
                    <a:pt x="1067753" y="313384"/>
                  </a:lnTo>
                  <a:lnTo>
                    <a:pt x="1067992" y="315658"/>
                  </a:lnTo>
                  <a:lnTo>
                    <a:pt x="1067542" y="318010"/>
                  </a:lnTo>
                  <a:lnTo>
                    <a:pt x="1067542" y="319345"/>
                  </a:lnTo>
                  <a:lnTo>
                    <a:pt x="1068018" y="320284"/>
                  </a:lnTo>
                  <a:lnTo>
                    <a:pt x="1069009" y="320495"/>
                  </a:lnTo>
                  <a:lnTo>
                    <a:pt x="1069987" y="320363"/>
                  </a:lnTo>
                  <a:lnTo>
                    <a:pt x="1072168" y="319689"/>
                  </a:lnTo>
                  <a:lnTo>
                    <a:pt x="1074362" y="319332"/>
                  </a:lnTo>
                  <a:lnTo>
                    <a:pt x="1071890" y="320707"/>
                  </a:lnTo>
                  <a:lnTo>
                    <a:pt x="1070662" y="323046"/>
                  </a:lnTo>
                  <a:lnTo>
                    <a:pt x="1072684" y="323932"/>
                  </a:lnTo>
                  <a:lnTo>
                    <a:pt x="1074957" y="324077"/>
                  </a:lnTo>
                  <a:lnTo>
                    <a:pt x="1073371" y="325320"/>
                  </a:lnTo>
                  <a:lnTo>
                    <a:pt x="1072829" y="327051"/>
                  </a:lnTo>
                  <a:lnTo>
                    <a:pt x="1074336" y="331836"/>
                  </a:lnTo>
                  <a:lnTo>
                    <a:pt x="1075697" y="338180"/>
                  </a:lnTo>
                  <a:lnTo>
                    <a:pt x="1077561" y="341299"/>
                  </a:lnTo>
                  <a:lnTo>
                    <a:pt x="1080376" y="344313"/>
                  </a:lnTo>
                  <a:lnTo>
                    <a:pt x="1081645" y="346150"/>
                  </a:lnTo>
                  <a:lnTo>
                    <a:pt x="1082160" y="349124"/>
                  </a:lnTo>
                  <a:lnTo>
                    <a:pt x="1084090" y="350803"/>
                  </a:lnTo>
                  <a:lnTo>
                    <a:pt x="1085359" y="352719"/>
                  </a:lnTo>
                  <a:lnTo>
                    <a:pt x="1080799" y="353512"/>
                  </a:lnTo>
                  <a:lnTo>
                    <a:pt x="1078671" y="354200"/>
                  </a:lnTo>
                  <a:lnTo>
                    <a:pt x="1078658" y="354926"/>
                  </a:lnTo>
                  <a:lnTo>
                    <a:pt x="1081354" y="358694"/>
                  </a:lnTo>
                  <a:lnTo>
                    <a:pt x="1084355" y="360570"/>
                  </a:lnTo>
                  <a:lnTo>
                    <a:pt x="1089298" y="362381"/>
                  </a:lnTo>
                  <a:lnTo>
                    <a:pt x="1090871" y="362408"/>
                  </a:lnTo>
                  <a:lnTo>
                    <a:pt x="1092497" y="362090"/>
                  </a:lnTo>
                  <a:lnTo>
                    <a:pt x="1089576" y="363135"/>
                  </a:lnTo>
                  <a:lnTo>
                    <a:pt x="1088465" y="363095"/>
                  </a:lnTo>
                  <a:lnTo>
                    <a:pt x="1086046" y="362460"/>
                  </a:lnTo>
                  <a:lnTo>
                    <a:pt x="1084698" y="362394"/>
                  </a:lnTo>
                  <a:lnTo>
                    <a:pt x="1083019" y="362804"/>
                  </a:lnTo>
                  <a:lnTo>
                    <a:pt x="1081698" y="363809"/>
                  </a:lnTo>
                  <a:lnTo>
                    <a:pt x="1082742" y="365144"/>
                  </a:lnTo>
                  <a:lnTo>
                    <a:pt x="1084143" y="366294"/>
                  </a:lnTo>
                  <a:lnTo>
                    <a:pt x="1084883" y="367245"/>
                  </a:lnTo>
                  <a:lnTo>
                    <a:pt x="1085993" y="370047"/>
                  </a:lnTo>
                  <a:lnTo>
                    <a:pt x="1087037" y="371052"/>
                  </a:lnTo>
                  <a:lnTo>
                    <a:pt x="1088637" y="371620"/>
                  </a:lnTo>
                  <a:lnTo>
                    <a:pt x="1089496" y="373285"/>
                  </a:lnTo>
                  <a:lnTo>
                    <a:pt x="1089034" y="374753"/>
                  </a:lnTo>
                  <a:lnTo>
                    <a:pt x="1088228" y="376220"/>
                  </a:lnTo>
                  <a:lnTo>
                    <a:pt x="1086866" y="380344"/>
                  </a:lnTo>
                  <a:lnTo>
                    <a:pt x="1085042" y="382472"/>
                  </a:lnTo>
                  <a:lnTo>
                    <a:pt x="1084011" y="386093"/>
                  </a:lnTo>
                  <a:lnTo>
                    <a:pt x="1083390" y="387600"/>
                  </a:lnTo>
                  <a:lnTo>
                    <a:pt x="1082557" y="389027"/>
                  </a:lnTo>
                  <a:lnTo>
                    <a:pt x="1082662" y="390362"/>
                  </a:lnTo>
                  <a:lnTo>
                    <a:pt x="1083205" y="391644"/>
                  </a:lnTo>
                  <a:lnTo>
                    <a:pt x="1084222" y="392345"/>
                  </a:lnTo>
                  <a:lnTo>
                    <a:pt x="1088214" y="388974"/>
                  </a:lnTo>
                  <a:lnTo>
                    <a:pt x="1091069" y="387375"/>
                  </a:lnTo>
                  <a:lnTo>
                    <a:pt x="1092681" y="384441"/>
                  </a:lnTo>
                  <a:lnTo>
                    <a:pt x="1092787" y="386252"/>
                  </a:lnTo>
                  <a:lnTo>
                    <a:pt x="1093171" y="387957"/>
                  </a:lnTo>
                  <a:lnTo>
                    <a:pt x="1094043" y="389622"/>
                  </a:lnTo>
                  <a:lnTo>
                    <a:pt x="1095642" y="390283"/>
                  </a:lnTo>
                  <a:lnTo>
                    <a:pt x="1098986" y="389820"/>
                  </a:lnTo>
                  <a:lnTo>
                    <a:pt x="1102343" y="388485"/>
                  </a:lnTo>
                  <a:lnTo>
                    <a:pt x="1105899" y="387944"/>
                  </a:lnTo>
                  <a:lnTo>
                    <a:pt x="1109494" y="387798"/>
                  </a:lnTo>
                  <a:lnTo>
                    <a:pt x="1112124" y="385578"/>
                  </a:lnTo>
                  <a:lnTo>
                    <a:pt x="1114411" y="382776"/>
                  </a:lnTo>
                  <a:lnTo>
                    <a:pt x="1112085" y="387309"/>
                  </a:lnTo>
                  <a:lnTo>
                    <a:pt x="1110855" y="388869"/>
                  </a:lnTo>
                  <a:lnTo>
                    <a:pt x="1110565" y="389635"/>
                  </a:lnTo>
                  <a:lnTo>
                    <a:pt x="1110988" y="390455"/>
                  </a:lnTo>
                  <a:lnTo>
                    <a:pt x="1113208" y="393429"/>
                  </a:lnTo>
                  <a:lnTo>
                    <a:pt x="1122130" y="402470"/>
                  </a:lnTo>
                  <a:lnTo>
                    <a:pt x="1124152" y="405523"/>
                  </a:lnTo>
                  <a:lnTo>
                    <a:pt x="1125871" y="408867"/>
                  </a:lnTo>
                  <a:lnTo>
                    <a:pt x="1128672" y="412449"/>
                  </a:lnTo>
                  <a:lnTo>
                    <a:pt x="1131831" y="415594"/>
                  </a:lnTo>
                  <a:lnTo>
                    <a:pt x="1133034" y="416546"/>
                  </a:lnTo>
                  <a:lnTo>
                    <a:pt x="1133061" y="416176"/>
                  </a:lnTo>
                  <a:lnTo>
                    <a:pt x="1133549" y="410426"/>
                  </a:lnTo>
                  <a:lnTo>
                    <a:pt x="1134026" y="404677"/>
                  </a:lnTo>
                  <a:lnTo>
                    <a:pt x="1134488" y="398940"/>
                  </a:lnTo>
                  <a:lnTo>
                    <a:pt x="1134950" y="393191"/>
                  </a:lnTo>
                  <a:lnTo>
                    <a:pt x="1135400" y="387441"/>
                  </a:lnTo>
                  <a:lnTo>
                    <a:pt x="1135837" y="381692"/>
                  </a:lnTo>
                  <a:lnTo>
                    <a:pt x="1136259" y="375955"/>
                  </a:lnTo>
                  <a:lnTo>
                    <a:pt x="1136682" y="370206"/>
                  </a:lnTo>
                  <a:lnTo>
                    <a:pt x="1137092" y="364456"/>
                  </a:lnTo>
                  <a:lnTo>
                    <a:pt x="1137489" y="358707"/>
                  </a:lnTo>
                  <a:lnTo>
                    <a:pt x="1137819" y="353988"/>
                  </a:lnTo>
                  <a:lnTo>
                    <a:pt x="1136563" y="352138"/>
                  </a:lnTo>
                  <a:lnTo>
                    <a:pt x="1135321" y="349309"/>
                  </a:lnTo>
                  <a:lnTo>
                    <a:pt x="1135862" y="345674"/>
                  </a:lnTo>
                  <a:lnTo>
                    <a:pt x="1137885" y="341181"/>
                  </a:lnTo>
                  <a:lnTo>
                    <a:pt x="1138850" y="338180"/>
                  </a:lnTo>
                  <a:lnTo>
                    <a:pt x="1139009" y="335735"/>
                  </a:lnTo>
                  <a:lnTo>
                    <a:pt x="1139366" y="329999"/>
                  </a:lnTo>
                  <a:lnTo>
                    <a:pt x="1139709" y="324249"/>
                  </a:lnTo>
                  <a:lnTo>
                    <a:pt x="1140053" y="318499"/>
                  </a:lnTo>
                  <a:lnTo>
                    <a:pt x="1140383" y="312750"/>
                  </a:lnTo>
                  <a:lnTo>
                    <a:pt x="1140714" y="307013"/>
                  </a:lnTo>
                  <a:lnTo>
                    <a:pt x="1141031" y="301264"/>
                  </a:lnTo>
                  <a:lnTo>
                    <a:pt x="1141348" y="295514"/>
                  </a:lnTo>
                  <a:lnTo>
                    <a:pt x="1141652" y="289765"/>
                  </a:lnTo>
                  <a:lnTo>
                    <a:pt x="1141956" y="284029"/>
                  </a:lnTo>
                  <a:lnTo>
                    <a:pt x="1142247" y="278279"/>
                  </a:lnTo>
                  <a:lnTo>
                    <a:pt x="1142524" y="272529"/>
                  </a:lnTo>
                  <a:lnTo>
                    <a:pt x="1142802" y="266780"/>
                  </a:lnTo>
                  <a:lnTo>
                    <a:pt x="1143066" y="261043"/>
                  </a:lnTo>
                  <a:lnTo>
                    <a:pt x="1143317" y="255294"/>
                  </a:lnTo>
                  <a:lnTo>
                    <a:pt x="1143555" y="249544"/>
                  </a:lnTo>
                  <a:lnTo>
                    <a:pt x="1143793" y="243795"/>
                  </a:lnTo>
                  <a:lnTo>
                    <a:pt x="1144018" y="238058"/>
                  </a:lnTo>
                  <a:lnTo>
                    <a:pt x="1144216" y="232586"/>
                  </a:lnTo>
                  <a:lnTo>
                    <a:pt x="1138559" y="232692"/>
                  </a:lnTo>
                  <a:close/>
                  <a:moveTo>
                    <a:pt x="808415" y="177205"/>
                  </a:moveTo>
                  <a:lnTo>
                    <a:pt x="807635" y="179915"/>
                  </a:lnTo>
                  <a:lnTo>
                    <a:pt x="808230" y="181805"/>
                  </a:lnTo>
                  <a:lnTo>
                    <a:pt x="809102" y="181699"/>
                  </a:lnTo>
                  <a:lnTo>
                    <a:pt x="812262" y="180668"/>
                  </a:lnTo>
                  <a:lnTo>
                    <a:pt x="812724" y="181171"/>
                  </a:lnTo>
                  <a:lnTo>
                    <a:pt x="813332" y="182532"/>
                  </a:lnTo>
                  <a:lnTo>
                    <a:pt x="815645" y="183986"/>
                  </a:lnTo>
                  <a:lnTo>
                    <a:pt x="817680" y="182968"/>
                  </a:lnTo>
                  <a:lnTo>
                    <a:pt x="818645" y="181871"/>
                  </a:lnTo>
                  <a:lnTo>
                    <a:pt x="818236" y="180497"/>
                  </a:lnTo>
                  <a:lnTo>
                    <a:pt x="817614" y="179492"/>
                  </a:lnTo>
                  <a:lnTo>
                    <a:pt x="816782" y="178659"/>
                  </a:lnTo>
                  <a:lnTo>
                    <a:pt x="813147" y="178514"/>
                  </a:lnTo>
                  <a:lnTo>
                    <a:pt x="811825" y="176280"/>
                  </a:lnTo>
                  <a:lnTo>
                    <a:pt x="813794" y="172275"/>
                  </a:lnTo>
                  <a:lnTo>
                    <a:pt x="810940" y="168059"/>
                  </a:lnTo>
                  <a:lnTo>
                    <a:pt x="809949" y="167715"/>
                  </a:lnTo>
                  <a:lnTo>
                    <a:pt x="809050" y="168548"/>
                  </a:lnTo>
                  <a:lnTo>
                    <a:pt x="808124" y="170531"/>
                  </a:lnTo>
                  <a:lnTo>
                    <a:pt x="806036" y="168416"/>
                  </a:lnTo>
                  <a:lnTo>
                    <a:pt x="804886" y="168535"/>
                  </a:lnTo>
                  <a:lnTo>
                    <a:pt x="804992" y="170095"/>
                  </a:lnTo>
                  <a:lnTo>
                    <a:pt x="804172" y="172051"/>
                  </a:lnTo>
                  <a:lnTo>
                    <a:pt x="804238" y="173187"/>
                  </a:lnTo>
                  <a:lnTo>
                    <a:pt x="806234" y="175990"/>
                  </a:lnTo>
                  <a:lnTo>
                    <a:pt x="808415" y="177205"/>
                  </a:lnTo>
                  <a:close/>
                  <a:moveTo>
                    <a:pt x="801423" y="173769"/>
                  </a:moveTo>
                  <a:lnTo>
                    <a:pt x="802996" y="173042"/>
                  </a:lnTo>
                  <a:lnTo>
                    <a:pt x="803775" y="170095"/>
                  </a:lnTo>
                  <a:lnTo>
                    <a:pt x="803102" y="168046"/>
                  </a:lnTo>
                  <a:lnTo>
                    <a:pt x="804027" y="167081"/>
                  </a:lnTo>
                  <a:lnTo>
                    <a:pt x="801529" y="166275"/>
                  </a:lnTo>
                  <a:lnTo>
                    <a:pt x="799943" y="166922"/>
                  </a:lnTo>
                  <a:lnTo>
                    <a:pt x="799375" y="170742"/>
                  </a:lnTo>
                  <a:lnTo>
                    <a:pt x="799718" y="173756"/>
                  </a:lnTo>
                  <a:lnTo>
                    <a:pt x="801423" y="173769"/>
                  </a:lnTo>
                  <a:close/>
                  <a:moveTo>
                    <a:pt x="884058" y="166592"/>
                  </a:moveTo>
                  <a:lnTo>
                    <a:pt x="885406" y="169394"/>
                  </a:lnTo>
                  <a:lnTo>
                    <a:pt x="886014" y="169262"/>
                  </a:lnTo>
                  <a:lnTo>
                    <a:pt x="886808" y="168323"/>
                  </a:lnTo>
                  <a:lnTo>
                    <a:pt x="888856" y="167425"/>
                  </a:lnTo>
                  <a:lnTo>
                    <a:pt x="889121" y="170108"/>
                  </a:lnTo>
                  <a:lnTo>
                    <a:pt x="890376" y="171588"/>
                  </a:lnTo>
                  <a:lnTo>
                    <a:pt x="894024" y="170795"/>
                  </a:lnTo>
                  <a:lnTo>
                    <a:pt x="894104" y="168773"/>
                  </a:lnTo>
                  <a:lnTo>
                    <a:pt x="892715" y="167464"/>
                  </a:lnTo>
                  <a:lnTo>
                    <a:pt x="891671" y="167570"/>
                  </a:lnTo>
                  <a:lnTo>
                    <a:pt x="890667" y="167266"/>
                  </a:lnTo>
                  <a:lnTo>
                    <a:pt x="888922" y="164133"/>
                  </a:lnTo>
                  <a:lnTo>
                    <a:pt x="887601" y="163076"/>
                  </a:lnTo>
                  <a:lnTo>
                    <a:pt x="887204" y="161464"/>
                  </a:lnTo>
                  <a:lnTo>
                    <a:pt x="888737" y="161318"/>
                  </a:lnTo>
                  <a:lnTo>
                    <a:pt x="891843" y="165442"/>
                  </a:lnTo>
                  <a:lnTo>
                    <a:pt x="894037" y="166632"/>
                  </a:lnTo>
                  <a:lnTo>
                    <a:pt x="895267" y="168588"/>
                  </a:lnTo>
                  <a:lnTo>
                    <a:pt x="896733" y="169235"/>
                  </a:lnTo>
                  <a:lnTo>
                    <a:pt x="899047" y="168376"/>
                  </a:lnTo>
                  <a:lnTo>
                    <a:pt x="901043" y="168826"/>
                  </a:lnTo>
                  <a:lnTo>
                    <a:pt x="902047" y="169619"/>
                  </a:lnTo>
                  <a:lnTo>
                    <a:pt x="903038" y="169381"/>
                  </a:lnTo>
                  <a:lnTo>
                    <a:pt x="905100" y="167253"/>
                  </a:lnTo>
                  <a:lnTo>
                    <a:pt x="904175" y="165865"/>
                  </a:lnTo>
                  <a:lnTo>
                    <a:pt x="904532" y="164821"/>
                  </a:lnTo>
                  <a:lnTo>
                    <a:pt x="903541" y="163288"/>
                  </a:lnTo>
                  <a:lnTo>
                    <a:pt x="897276" y="160181"/>
                  </a:lnTo>
                  <a:lnTo>
                    <a:pt x="896297" y="160367"/>
                  </a:lnTo>
                  <a:lnTo>
                    <a:pt x="891976" y="159164"/>
                  </a:lnTo>
                  <a:lnTo>
                    <a:pt x="889702" y="159891"/>
                  </a:lnTo>
                  <a:lnTo>
                    <a:pt x="886252" y="160327"/>
                  </a:lnTo>
                  <a:lnTo>
                    <a:pt x="885353" y="161014"/>
                  </a:lnTo>
                  <a:lnTo>
                    <a:pt x="884138" y="160737"/>
                  </a:lnTo>
                  <a:lnTo>
                    <a:pt x="882419" y="161820"/>
                  </a:lnTo>
                  <a:lnTo>
                    <a:pt x="880714" y="161094"/>
                  </a:lnTo>
                  <a:lnTo>
                    <a:pt x="879022" y="161900"/>
                  </a:lnTo>
                  <a:lnTo>
                    <a:pt x="878837" y="163407"/>
                  </a:lnTo>
                  <a:lnTo>
                    <a:pt x="877555" y="164966"/>
                  </a:lnTo>
                  <a:lnTo>
                    <a:pt x="880146" y="166460"/>
                  </a:lnTo>
                  <a:lnTo>
                    <a:pt x="884058" y="166592"/>
                  </a:lnTo>
                  <a:close/>
                  <a:moveTo>
                    <a:pt x="858429" y="162746"/>
                  </a:moveTo>
                  <a:lnTo>
                    <a:pt x="859329" y="164398"/>
                  </a:lnTo>
                  <a:lnTo>
                    <a:pt x="860412" y="164319"/>
                  </a:lnTo>
                  <a:lnTo>
                    <a:pt x="860240" y="162970"/>
                  </a:lnTo>
                  <a:lnTo>
                    <a:pt x="854425" y="157750"/>
                  </a:lnTo>
                  <a:lnTo>
                    <a:pt x="855958" y="160909"/>
                  </a:lnTo>
                  <a:lnTo>
                    <a:pt x="858429" y="162746"/>
                  </a:lnTo>
                  <a:close/>
                  <a:moveTo>
                    <a:pt x="807265" y="155529"/>
                  </a:moveTo>
                  <a:lnTo>
                    <a:pt x="806697" y="158569"/>
                  </a:lnTo>
                  <a:lnTo>
                    <a:pt x="807226" y="158860"/>
                  </a:lnTo>
                  <a:lnTo>
                    <a:pt x="807992" y="160076"/>
                  </a:lnTo>
                  <a:lnTo>
                    <a:pt x="808111" y="159203"/>
                  </a:lnTo>
                  <a:lnTo>
                    <a:pt x="808005" y="157089"/>
                  </a:lnTo>
                  <a:lnTo>
                    <a:pt x="807556" y="155013"/>
                  </a:lnTo>
                  <a:lnTo>
                    <a:pt x="807265" y="155529"/>
                  </a:lnTo>
                  <a:close/>
                  <a:moveTo>
                    <a:pt x="806049" y="141109"/>
                  </a:moveTo>
                  <a:lnTo>
                    <a:pt x="806314" y="141215"/>
                  </a:lnTo>
                  <a:lnTo>
                    <a:pt x="807199" y="140897"/>
                  </a:lnTo>
                  <a:lnTo>
                    <a:pt x="807847" y="139734"/>
                  </a:lnTo>
                  <a:lnTo>
                    <a:pt x="807754" y="138320"/>
                  </a:lnTo>
                  <a:lnTo>
                    <a:pt x="807305" y="138016"/>
                  </a:lnTo>
                  <a:lnTo>
                    <a:pt x="806247" y="138042"/>
                  </a:lnTo>
                  <a:lnTo>
                    <a:pt x="805772" y="139972"/>
                  </a:lnTo>
                  <a:lnTo>
                    <a:pt x="806049" y="141109"/>
                  </a:lnTo>
                  <a:close/>
                  <a:moveTo>
                    <a:pt x="805137" y="137606"/>
                  </a:moveTo>
                  <a:lnTo>
                    <a:pt x="805983" y="136681"/>
                  </a:lnTo>
                  <a:lnTo>
                    <a:pt x="805494" y="135095"/>
                  </a:lnTo>
                  <a:lnTo>
                    <a:pt x="804635" y="134685"/>
                  </a:lnTo>
                  <a:lnTo>
                    <a:pt x="803961" y="135240"/>
                  </a:lnTo>
                  <a:lnTo>
                    <a:pt x="803815" y="136099"/>
                  </a:lnTo>
                  <a:lnTo>
                    <a:pt x="804318" y="137302"/>
                  </a:lnTo>
                  <a:lnTo>
                    <a:pt x="805137" y="137606"/>
                  </a:lnTo>
                  <a:close/>
                  <a:moveTo>
                    <a:pt x="593619" y="233379"/>
                  </a:moveTo>
                  <a:lnTo>
                    <a:pt x="592245" y="233908"/>
                  </a:lnTo>
                  <a:lnTo>
                    <a:pt x="591108" y="234820"/>
                  </a:lnTo>
                  <a:lnTo>
                    <a:pt x="590434" y="235904"/>
                  </a:lnTo>
                  <a:lnTo>
                    <a:pt x="590408" y="237146"/>
                  </a:lnTo>
                  <a:lnTo>
                    <a:pt x="591465" y="239552"/>
                  </a:lnTo>
                  <a:lnTo>
                    <a:pt x="592126" y="241772"/>
                  </a:lnTo>
                  <a:lnTo>
                    <a:pt x="591121" y="244945"/>
                  </a:lnTo>
                  <a:lnTo>
                    <a:pt x="590777" y="248223"/>
                  </a:lnTo>
                  <a:lnTo>
                    <a:pt x="591161" y="251712"/>
                  </a:lnTo>
                  <a:lnTo>
                    <a:pt x="591915" y="255043"/>
                  </a:lnTo>
                  <a:lnTo>
                    <a:pt x="593183" y="257435"/>
                  </a:lnTo>
                  <a:lnTo>
                    <a:pt x="594928" y="258981"/>
                  </a:lnTo>
                  <a:lnTo>
                    <a:pt x="601114" y="257224"/>
                  </a:lnTo>
                  <a:lnTo>
                    <a:pt x="604180" y="256761"/>
                  </a:lnTo>
                  <a:lnTo>
                    <a:pt x="605608" y="257224"/>
                  </a:lnTo>
                  <a:lnTo>
                    <a:pt x="606758" y="258281"/>
                  </a:lnTo>
                  <a:lnTo>
                    <a:pt x="607392" y="259444"/>
                  </a:lnTo>
                  <a:lnTo>
                    <a:pt x="607273" y="260964"/>
                  </a:lnTo>
                  <a:lnTo>
                    <a:pt x="606889" y="262643"/>
                  </a:lnTo>
                  <a:lnTo>
                    <a:pt x="606836" y="264401"/>
                  </a:lnTo>
                  <a:lnTo>
                    <a:pt x="607127" y="265498"/>
                  </a:lnTo>
                  <a:lnTo>
                    <a:pt x="609797" y="272027"/>
                  </a:lnTo>
                  <a:lnTo>
                    <a:pt x="610062" y="273005"/>
                  </a:lnTo>
                  <a:lnTo>
                    <a:pt x="609308" y="284002"/>
                  </a:lnTo>
                  <a:lnTo>
                    <a:pt x="608740" y="286817"/>
                  </a:lnTo>
                  <a:lnTo>
                    <a:pt x="607378" y="289857"/>
                  </a:lnTo>
                  <a:lnTo>
                    <a:pt x="606506" y="292990"/>
                  </a:lnTo>
                  <a:lnTo>
                    <a:pt x="606427" y="296823"/>
                  </a:lnTo>
                  <a:lnTo>
                    <a:pt x="604021" y="302520"/>
                  </a:lnTo>
                  <a:lnTo>
                    <a:pt x="602792" y="305943"/>
                  </a:lnTo>
                  <a:lnTo>
                    <a:pt x="601880" y="309155"/>
                  </a:lnTo>
                  <a:lnTo>
                    <a:pt x="602132" y="312274"/>
                  </a:lnTo>
                  <a:lnTo>
                    <a:pt x="604167" y="315010"/>
                  </a:lnTo>
                  <a:lnTo>
                    <a:pt x="606401" y="317535"/>
                  </a:lnTo>
                  <a:lnTo>
                    <a:pt x="610273" y="319861"/>
                  </a:lnTo>
                  <a:lnTo>
                    <a:pt x="611462" y="319715"/>
                  </a:lnTo>
                  <a:lnTo>
                    <a:pt x="612851" y="318962"/>
                  </a:lnTo>
                  <a:lnTo>
                    <a:pt x="615164" y="317112"/>
                  </a:lnTo>
                  <a:lnTo>
                    <a:pt x="616287" y="316583"/>
                  </a:lnTo>
                  <a:lnTo>
                    <a:pt x="619419" y="316517"/>
                  </a:lnTo>
                  <a:lnTo>
                    <a:pt x="622526" y="316067"/>
                  </a:lnTo>
                  <a:lnTo>
                    <a:pt x="623940" y="315631"/>
                  </a:lnTo>
                  <a:lnTo>
                    <a:pt x="625315" y="315565"/>
                  </a:lnTo>
                  <a:lnTo>
                    <a:pt x="628209" y="316966"/>
                  </a:lnTo>
                  <a:lnTo>
                    <a:pt x="628011" y="314111"/>
                  </a:lnTo>
                  <a:lnTo>
                    <a:pt x="627509" y="311362"/>
                  </a:lnTo>
                  <a:lnTo>
                    <a:pt x="625063" y="304396"/>
                  </a:lnTo>
                  <a:lnTo>
                    <a:pt x="625183" y="302890"/>
                  </a:lnTo>
                  <a:lnTo>
                    <a:pt x="626068" y="299229"/>
                  </a:lnTo>
                  <a:lnTo>
                    <a:pt x="628738" y="292567"/>
                  </a:lnTo>
                  <a:lnTo>
                    <a:pt x="629254" y="289461"/>
                  </a:lnTo>
                  <a:lnTo>
                    <a:pt x="628619" y="283751"/>
                  </a:lnTo>
                  <a:lnTo>
                    <a:pt x="628460" y="274446"/>
                  </a:lnTo>
                  <a:lnTo>
                    <a:pt x="629240" y="267850"/>
                  </a:lnTo>
                  <a:lnTo>
                    <a:pt x="630654" y="264903"/>
                  </a:lnTo>
                  <a:lnTo>
                    <a:pt x="630733" y="263753"/>
                  </a:lnTo>
                  <a:lnTo>
                    <a:pt x="630007" y="253602"/>
                  </a:lnTo>
                  <a:lnTo>
                    <a:pt x="629319" y="250747"/>
                  </a:lnTo>
                  <a:lnTo>
                    <a:pt x="627918" y="248130"/>
                  </a:lnTo>
                  <a:lnTo>
                    <a:pt x="626861" y="245262"/>
                  </a:lnTo>
                  <a:lnTo>
                    <a:pt x="627139" y="242341"/>
                  </a:lnTo>
                  <a:lnTo>
                    <a:pt x="629214" y="240094"/>
                  </a:lnTo>
                  <a:lnTo>
                    <a:pt x="634395" y="236221"/>
                  </a:lnTo>
                  <a:lnTo>
                    <a:pt x="637184" y="234384"/>
                  </a:lnTo>
                  <a:lnTo>
                    <a:pt x="639986" y="233644"/>
                  </a:lnTo>
                  <a:lnTo>
                    <a:pt x="642841" y="233763"/>
                  </a:lnTo>
                  <a:lnTo>
                    <a:pt x="645577" y="234463"/>
                  </a:lnTo>
                  <a:lnTo>
                    <a:pt x="647057" y="236763"/>
                  </a:lnTo>
                  <a:lnTo>
                    <a:pt x="647308" y="240411"/>
                  </a:lnTo>
                  <a:lnTo>
                    <a:pt x="647282" y="244059"/>
                  </a:lnTo>
                  <a:lnTo>
                    <a:pt x="646727" y="248487"/>
                  </a:lnTo>
                  <a:lnTo>
                    <a:pt x="646277" y="249557"/>
                  </a:lnTo>
                  <a:lnTo>
                    <a:pt x="642814" y="255175"/>
                  </a:lnTo>
                  <a:lnTo>
                    <a:pt x="642352" y="256761"/>
                  </a:lnTo>
                  <a:lnTo>
                    <a:pt x="642312" y="258466"/>
                  </a:lnTo>
                  <a:lnTo>
                    <a:pt x="642841" y="259457"/>
                  </a:lnTo>
                  <a:lnTo>
                    <a:pt x="652371" y="269727"/>
                  </a:lnTo>
                  <a:lnTo>
                    <a:pt x="654869" y="271564"/>
                  </a:lnTo>
                  <a:lnTo>
                    <a:pt x="657869" y="272424"/>
                  </a:lnTo>
                  <a:lnTo>
                    <a:pt x="659785" y="274618"/>
                  </a:lnTo>
                  <a:lnTo>
                    <a:pt x="659548" y="276415"/>
                  </a:lnTo>
                  <a:lnTo>
                    <a:pt x="658781" y="277948"/>
                  </a:lnTo>
                  <a:lnTo>
                    <a:pt x="658080" y="278913"/>
                  </a:lnTo>
                  <a:lnTo>
                    <a:pt x="657645" y="279997"/>
                  </a:lnTo>
                  <a:lnTo>
                    <a:pt x="655913" y="288417"/>
                  </a:lnTo>
                  <a:lnTo>
                    <a:pt x="656481" y="291245"/>
                  </a:lnTo>
                  <a:lnTo>
                    <a:pt x="658239" y="293453"/>
                  </a:lnTo>
                  <a:lnTo>
                    <a:pt x="659627" y="294193"/>
                  </a:lnTo>
                  <a:lnTo>
                    <a:pt x="662138" y="295065"/>
                  </a:lnTo>
                  <a:lnTo>
                    <a:pt x="666302" y="295950"/>
                  </a:lnTo>
                  <a:lnTo>
                    <a:pt x="669341" y="295514"/>
                  </a:lnTo>
                  <a:lnTo>
                    <a:pt x="670267" y="294364"/>
                  </a:lnTo>
                  <a:lnTo>
                    <a:pt x="669844" y="291073"/>
                  </a:lnTo>
                  <a:lnTo>
                    <a:pt x="670016" y="289514"/>
                  </a:lnTo>
                  <a:lnTo>
                    <a:pt x="671615" y="287254"/>
                  </a:lnTo>
                  <a:lnTo>
                    <a:pt x="673981" y="286011"/>
                  </a:lnTo>
                  <a:lnTo>
                    <a:pt x="680669" y="283909"/>
                  </a:lnTo>
                  <a:lnTo>
                    <a:pt x="684251" y="283777"/>
                  </a:lnTo>
                  <a:lnTo>
                    <a:pt x="685665" y="283909"/>
                  </a:lnTo>
                  <a:lnTo>
                    <a:pt x="686921" y="283592"/>
                  </a:lnTo>
                  <a:lnTo>
                    <a:pt x="686802" y="282614"/>
                  </a:lnTo>
                  <a:lnTo>
                    <a:pt x="686960" y="281610"/>
                  </a:lnTo>
                  <a:lnTo>
                    <a:pt x="689340" y="282998"/>
                  </a:lnTo>
                  <a:lnTo>
                    <a:pt x="690701" y="283050"/>
                  </a:lnTo>
                  <a:lnTo>
                    <a:pt x="691375" y="281834"/>
                  </a:lnTo>
                  <a:lnTo>
                    <a:pt x="691586" y="278451"/>
                  </a:lnTo>
                  <a:lnTo>
                    <a:pt x="691533" y="276666"/>
                  </a:lnTo>
                  <a:lnTo>
                    <a:pt x="691177" y="275054"/>
                  </a:lnTo>
                  <a:lnTo>
                    <a:pt x="690503" y="273798"/>
                  </a:lnTo>
                  <a:lnTo>
                    <a:pt x="689273" y="273507"/>
                  </a:lnTo>
                  <a:lnTo>
                    <a:pt x="688758" y="274287"/>
                  </a:lnTo>
                  <a:lnTo>
                    <a:pt x="688031" y="274803"/>
                  </a:lnTo>
                  <a:lnTo>
                    <a:pt x="686538" y="274367"/>
                  </a:lnTo>
                  <a:lnTo>
                    <a:pt x="685626" y="272556"/>
                  </a:lnTo>
                  <a:lnTo>
                    <a:pt x="684594" y="271538"/>
                  </a:lnTo>
                  <a:lnTo>
                    <a:pt x="684740" y="269807"/>
                  </a:lnTo>
                  <a:lnTo>
                    <a:pt x="684000" y="268643"/>
                  </a:lnTo>
                  <a:lnTo>
                    <a:pt x="682797" y="267798"/>
                  </a:lnTo>
                  <a:lnTo>
                    <a:pt x="680563" y="264612"/>
                  </a:lnTo>
                  <a:lnTo>
                    <a:pt x="679360" y="263806"/>
                  </a:lnTo>
                  <a:lnTo>
                    <a:pt x="677973" y="263317"/>
                  </a:lnTo>
                  <a:lnTo>
                    <a:pt x="676981" y="262392"/>
                  </a:lnTo>
                  <a:lnTo>
                    <a:pt x="676149" y="261229"/>
                  </a:lnTo>
                  <a:lnTo>
                    <a:pt x="676162" y="259986"/>
                  </a:lnTo>
                  <a:lnTo>
                    <a:pt x="676492" y="258611"/>
                  </a:lnTo>
                  <a:lnTo>
                    <a:pt x="677893" y="254527"/>
                  </a:lnTo>
                  <a:lnTo>
                    <a:pt x="678118" y="251487"/>
                  </a:lnTo>
                  <a:lnTo>
                    <a:pt x="680233" y="249386"/>
                  </a:lnTo>
                  <a:lnTo>
                    <a:pt x="679850" y="247733"/>
                  </a:lnTo>
                  <a:lnTo>
                    <a:pt x="678079" y="245169"/>
                  </a:lnTo>
                  <a:lnTo>
                    <a:pt x="677722" y="243834"/>
                  </a:lnTo>
                  <a:lnTo>
                    <a:pt x="678092" y="242367"/>
                  </a:lnTo>
                  <a:lnTo>
                    <a:pt x="677840" y="241112"/>
                  </a:lnTo>
                  <a:lnTo>
                    <a:pt x="672765" y="236644"/>
                  </a:lnTo>
                  <a:lnTo>
                    <a:pt x="671139" y="234014"/>
                  </a:lnTo>
                  <a:lnTo>
                    <a:pt x="670188" y="230789"/>
                  </a:lnTo>
                  <a:lnTo>
                    <a:pt x="667267" y="224828"/>
                  </a:lnTo>
                  <a:lnTo>
                    <a:pt x="665376" y="222264"/>
                  </a:lnTo>
                  <a:lnTo>
                    <a:pt x="664306" y="221338"/>
                  </a:lnTo>
                  <a:lnTo>
                    <a:pt x="661729" y="220360"/>
                  </a:lnTo>
                  <a:lnTo>
                    <a:pt x="660578" y="219713"/>
                  </a:lnTo>
                  <a:lnTo>
                    <a:pt x="658834" y="216726"/>
                  </a:lnTo>
                  <a:lnTo>
                    <a:pt x="656534" y="214611"/>
                  </a:lnTo>
                  <a:lnTo>
                    <a:pt x="655080" y="213923"/>
                  </a:lnTo>
                  <a:lnTo>
                    <a:pt x="655292" y="212007"/>
                  </a:lnTo>
                  <a:lnTo>
                    <a:pt x="656296" y="210751"/>
                  </a:lnTo>
                  <a:lnTo>
                    <a:pt x="659230" y="212271"/>
                  </a:lnTo>
                  <a:lnTo>
                    <a:pt x="660684" y="212774"/>
                  </a:lnTo>
                  <a:lnTo>
                    <a:pt x="662640" y="212483"/>
                  </a:lnTo>
                  <a:lnTo>
                    <a:pt x="664358" y="211557"/>
                  </a:lnTo>
                  <a:lnTo>
                    <a:pt x="665945" y="208848"/>
                  </a:lnTo>
                  <a:lnTo>
                    <a:pt x="667954" y="206760"/>
                  </a:lnTo>
                  <a:lnTo>
                    <a:pt x="675474" y="203957"/>
                  </a:lnTo>
                  <a:lnTo>
                    <a:pt x="677814" y="202860"/>
                  </a:lnTo>
                  <a:lnTo>
                    <a:pt x="679929" y="201235"/>
                  </a:lnTo>
                  <a:lnTo>
                    <a:pt x="684304" y="196992"/>
                  </a:lnTo>
                  <a:lnTo>
                    <a:pt x="688097" y="192115"/>
                  </a:lnTo>
                  <a:lnTo>
                    <a:pt x="689868" y="188982"/>
                  </a:lnTo>
                  <a:lnTo>
                    <a:pt x="691970" y="186207"/>
                  </a:lnTo>
                  <a:lnTo>
                    <a:pt x="693106" y="185136"/>
                  </a:lnTo>
                  <a:lnTo>
                    <a:pt x="694376" y="184369"/>
                  </a:lnTo>
                  <a:lnTo>
                    <a:pt x="698050" y="183563"/>
                  </a:lnTo>
                  <a:lnTo>
                    <a:pt x="700614" y="184541"/>
                  </a:lnTo>
                  <a:lnTo>
                    <a:pt x="702398" y="187224"/>
                  </a:lnTo>
                  <a:lnTo>
                    <a:pt x="704236" y="187912"/>
                  </a:lnTo>
                  <a:lnTo>
                    <a:pt x="706205" y="187290"/>
                  </a:lnTo>
                  <a:lnTo>
                    <a:pt x="706681" y="186088"/>
                  </a:lnTo>
                  <a:lnTo>
                    <a:pt x="707685" y="180906"/>
                  </a:lnTo>
                  <a:lnTo>
                    <a:pt x="707289" y="178911"/>
                  </a:lnTo>
                  <a:lnTo>
                    <a:pt x="706364" y="177245"/>
                  </a:lnTo>
                  <a:lnTo>
                    <a:pt x="703918" y="175633"/>
                  </a:lnTo>
                  <a:lnTo>
                    <a:pt x="701183" y="175038"/>
                  </a:lnTo>
                  <a:lnTo>
                    <a:pt x="697402" y="175857"/>
                  </a:lnTo>
                  <a:lnTo>
                    <a:pt x="693688" y="177020"/>
                  </a:lnTo>
                  <a:lnTo>
                    <a:pt x="692618" y="177536"/>
                  </a:lnTo>
                  <a:lnTo>
                    <a:pt x="692895" y="178329"/>
                  </a:lnTo>
                  <a:lnTo>
                    <a:pt x="693992" y="179320"/>
                  </a:lnTo>
                  <a:lnTo>
                    <a:pt x="694058" y="180259"/>
                  </a:lnTo>
                  <a:lnTo>
                    <a:pt x="688309" y="180668"/>
                  </a:lnTo>
                  <a:lnTo>
                    <a:pt x="685084" y="180298"/>
                  </a:lnTo>
                  <a:lnTo>
                    <a:pt x="678858" y="180312"/>
                  </a:lnTo>
                  <a:lnTo>
                    <a:pt x="676228" y="181356"/>
                  </a:lnTo>
                  <a:lnTo>
                    <a:pt x="675289" y="182638"/>
                  </a:lnTo>
                  <a:lnTo>
                    <a:pt x="674166" y="183642"/>
                  </a:lnTo>
                  <a:lnTo>
                    <a:pt x="671047" y="185295"/>
                  </a:lnTo>
                  <a:lnTo>
                    <a:pt x="668139" y="185651"/>
                  </a:lnTo>
                  <a:lnTo>
                    <a:pt x="665271" y="185083"/>
                  </a:lnTo>
                  <a:lnTo>
                    <a:pt x="663870" y="184012"/>
                  </a:lnTo>
                  <a:lnTo>
                    <a:pt x="662680" y="182664"/>
                  </a:lnTo>
                  <a:lnTo>
                    <a:pt x="661253" y="182334"/>
                  </a:lnTo>
                  <a:lnTo>
                    <a:pt x="659838" y="183100"/>
                  </a:lnTo>
                  <a:lnTo>
                    <a:pt x="657618" y="185440"/>
                  </a:lnTo>
                  <a:lnTo>
                    <a:pt x="653692" y="190515"/>
                  </a:lnTo>
                  <a:lnTo>
                    <a:pt x="652054" y="193185"/>
                  </a:lnTo>
                  <a:lnTo>
                    <a:pt x="650401" y="196767"/>
                  </a:lnTo>
                  <a:lnTo>
                    <a:pt x="647506" y="198657"/>
                  </a:lnTo>
                  <a:lnTo>
                    <a:pt x="644585" y="197851"/>
                  </a:lnTo>
                  <a:lnTo>
                    <a:pt x="641625" y="197455"/>
                  </a:lnTo>
                  <a:lnTo>
                    <a:pt x="639920" y="197679"/>
                  </a:lnTo>
                  <a:lnTo>
                    <a:pt x="638400" y="197640"/>
                  </a:lnTo>
                  <a:lnTo>
                    <a:pt x="636893" y="194481"/>
                  </a:lnTo>
                  <a:lnTo>
                    <a:pt x="634805" y="188295"/>
                  </a:lnTo>
                  <a:lnTo>
                    <a:pt x="632532" y="186074"/>
                  </a:lnTo>
                  <a:lnTo>
                    <a:pt x="628672" y="184343"/>
                  </a:lnTo>
                  <a:lnTo>
                    <a:pt x="627958" y="183471"/>
                  </a:lnTo>
                  <a:lnTo>
                    <a:pt x="624442" y="177298"/>
                  </a:lnTo>
                  <a:lnTo>
                    <a:pt x="623596" y="174641"/>
                  </a:lnTo>
                  <a:lnTo>
                    <a:pt x="622843" y="171152"/>
                  </a:lnTo>
                  <a:lnTo>
                    <a:pt x="622367" y="167623"/>
                  </a:lnTo>
                  <a:lnTo>
                    <a:pt x="622407" y="164490"/>
                  </a:lnTo>
                  <a:lnTo>
                    <a:pt x="622975" y="161490"/>
                  </a:lnTo>
                  <a:lnTo>
                    <a:pt x="624033" y="157829"/>
                  </a:lnTo>
                  <a:lnTo>
                    <a:pt x="625248" y="154247"/>
                  </a:lnTo>
                  <a:lnTo>
                    <a:pt x="626861" y="151366"/>
                  </a:lnTo>
                  <a:lnTo>
                    <a:pt x="629703" y="147413"/>
                  </a:lnTo>
                  <a:lnTo>
                    <a:pt x="630747" y="146250"/>
                  </a:lnTo>
                  <a:lnTo>
                    <a:pt x="633509" y="144519"/>
                  </a:lnTo>
                  <a:lnTo>
                    <a:pt x="636483" y="144017"/>
                  </a:lnTo>
                  <a:lnTo>
                    <a:pt x="639510" y="144400"/>
                  </a:lnTo>
                  <a:lnTo>
                    <a:pt x="644731" y="146316"/>
                  </a:lnTo>
                  <a:lnTo>
                    <a:pt x="647322" y="146462"/>
                  </a:lnTo>
                  <a:lnTo>
                    <a:pt x="657618" y="144955"/>
                  </a:lnTo>
                  <a:lnTo>
                    <a:pt x="659865" y="144849"/>
                  </a:lnTo>
                  <a:lnTo>
                    <a:pt x="662085" y="145193"/>
                  </a:lnTo>
                  <a:lnTo>
                    <a:pt x="665046" y="146184"/>
                  </a:lnTo>
                  <a:lnTo>
                    <a:pt x="668020" y="146594"/>
                  </a:lnTo>
                  <a:lnTo>
                    <a:pt x="673479" y="145709"/>
                  </a:lnTo>
                  <a:lnTo>
                    <a:pt x="678964" y="145338"/>
                  </a:lnTo>
                  <a:lnTo>
                    <a:pt x="694666" y="145193"/>
                  </a:lnTo>
                  <a:lnTo>
                    <a:pt x="696847" y="144981"/>
                  </a:lnTo>
                  <a:lnTo>
                    <a:pt x="698988" y="145193"/>
                  </a:lnTo>
                  <a:lnTo>
                    <a:pt x="701420" y="147176"/>
                  </a:lnTo>
                  <a:lnTo>
                    <a:pt x="703575" y="149687"/>
                  </a:lnTo>
                  <a:lnTo>
                    <a:pt x="704698" y="149938"/>
                  </a:lnTo>
                  <a:lnTo>
                    <a:pt x="710078" y="150427"/>
                  </a:lnTo>
                  <a:lnTo>
                    <a:pt x="712919" y="150506"/>
                  </a:lnTo>
                  <a:lnTo>
                    <a:pt x="715775" y="150282"/>
                  </a:lnTo>
                  <a:lnTo>
                    <a:pt x="724445" y="148326"/>
                  </a:lnTo>
                  <a:lnTo>
                    <a:pt x="727326" y="148167"/>
                  </a:lnTo>
                  <a:lnTo>
                    <a:pt x="728846" y="147651"/>
                  </a:lnTo>
                  <a:lnTo>
                    <a:pt x="731490" y="146343"/>
                  </a:lnTo>
                  <a:lnTo>
                    <a:pt x="732560" y="145616"/>
                  </a:lnTo>
                  <a:lnTo>
                    <a:pt x="734702" y="143171"/>
                  </a:lnTo>
                  <a:lnTo>
                    <a:pt x="736552" y="140395"/>
                  </a:lnTo>
                  <a:lnTo>
                    <a:pt x="737794" y="137897"/>
                  </a:lnTo>
                  <a:lnTo>
                    <a:pt x="739222" y="135584"/>
                  </a:lnTo>
                  <a:lnTo>
                    <a:pt x="743927" y="130786"/>
                  </a:lnTo>
                  <a:lnTo>
                    <a:pt x="745831" y="128314"/>
                  </a:lnTo>
                  <a:lnTo>
                    <a:pt x="747311" y="125552"/>
                  </a:lnTo>
                  <a:lnTo>
                    <a:pt x="749453" y="119935"/>
                  </a:lnTo>
                  <a:lnTo>
                    <a:pt x="750020" y="119102"/>
                  </a:lnTo>
                  <a:lnTo>
                    <a:pt x="752003" y="117119"/>
                  </a:lnTo>
                  <a:lnTo>
                    <a:pt x="752294" y="116458"/>
                  </a:lnTo>
                  <a:lnTo>
                    <a:pt x="750497" y="112467"/>
                  </a:lnTo>
                  <a:lnTo>
                    <a:pt x="749122" y="111277"/>
                  </a:lnTo>
                  <a:lnTo>
                    <a:pt x="746082" y="110841"/>
                  </a:lnTo>
                  <a:lnTo>
                    <a:pt x="745051" y="111660"/>
                  </a:lnTo>
                  <a:lnTo>
                    <a:pt x="742950" y="114383"/>
                  </a:lnTo>
                  <a:lnTo>
                    <a:pt x="741192" y="117450"/>
                  </a:lnTo>
                  <a:lnTo>
                    <a:pt x="740187" y="118190"/>
                  </a:lnTo>
                  <a:lnTo>
                    <a:pt x="737636" y="118904"/>
                  </a:lnTo>
                  <a:lnTo>
                    <a:pt x="736566" y="119578"/>
                  </a:lnTo>
                  <a:lnTo>
                    <a:pt x="735984" y="122076"/>
                  </a:lnTo>
                  <a:lnTo>
                    <a:pt x="734979" y="124151"/>
                  </a:lnTo>
                  <a:lnTo>
                    <a:pt x="731939" y="125433"/>
                  </a:lnTo>
                  <a:lnTo>
                    <a:pt x="728582" y="130033"/>
                  </a:lnTo>
                  <a:lnTo>
                    <a:pt x="720083" y="134883"/>
                  </a:lnTo>
                  <a:lnTo>
                    <a:pt x="717995" y="135227"/>
                  </a:lnTo>
                  <a:lnTo>
                    <a:pt x="703773" y="132689"/>
                  </a:lnTo>
                  <a:lnTo>
                    <a:pt x="698486" y="132306"/>
                  </a:lnTo>
                  <a:lnTo>
                    <a:pt x="697151" y="132385"/>
                  </a:lnTo>
                  <a:lnTo>
                    <a:pt x="695843" y="132835"/>
                  </a:lnTo>
                  <a:lnTo>
                    <a:pt x="694177" y="134897"/>
                  </a:lnTo>
                  <a:lnTo>
                    <a:pt x="692829" y="135016"/>
                  </a:lnTo>
                  <a:lnTo>
                    <a:pt x="691613" y="134526"/>
                  </a:lnTo>
                  <a:lnTo>
                    <a:pt x="688282" y="132333"/>
                  </a:lnTo>
                  <a:lnTo>
                    <a:pt x="685573" y="131090"/>
                  </a:lnTo>
                  <a:lnTo>
                    <a:pt x="682744" y="130138"/>
                  </a:lnTo>
                  <a:lnTo>
                    <a:pt x="674536" y="129768"/>
                  </a:lnTo>
                  <a:lnTo>
                    <a:pt x="668509" y="128143"/>
                  </a:lnTo>
                  <a:lnTo>
                    <a:pt x="661636" y="128724"/>
                  </a:lnTo>
                  <a:lnTo>
                    <a:pt x="660605" y="128394"/>
                  </a:lnTo>
                  <a:lnTo>
                    <a:pt x="659667" y="127680"/>
                  </a:lnTo>
                  <a:lnTo>
                    <a:pt x="658636" y="126253"/>
                  </a:lnTo>
                  <a:lnTo>
                    <a:pt x="657790" y="124587"/>
                  </a:lnTo>
                  <a:lnTo>
                    <a:pt x="656878" y="123768"/>
                  </a:lnTo>
                  <a:lnTo>
                    <a:pt x="655688" y="123464"/>
                  </a:lnTo>
                  <a:lnTo>
                    <a:pt x="653825" y="123596"/>
                  </a:lnTo>
                  <a:lnTo>
                    <a:pt x="651987" y="123239"/>
                  </a:lnTo>
                  <a:lnTo>
                    <a:pt x="648802" y="121402"/>
                  </a:lnTo>
                  <a:lnTo>
                    <a:pt x="647375" y="121455"/>
                  </a:lnTo>
                  <a:lnTo>
                    <a:pt x="645907" y="121851"/>
                  </a:lnTo>
                  <a:lnTo>
                    <a:pt x="644585" y="122499"/>
                  </a:lnTo>
                  <a:lnTo>
                    <a:pt x="643502" y="123516"/>
                  </a:lnTo>
                  <a:lnTo>
                    <a:pt x="641942" y="126437"/>
                  </a:lnTo>
                  <a:lnTo>
                    <a:pt x="640766" y="129649"/>
                  </a:lnTo>
                  <a:lnTo>
                    <a:pt x="639695" y="131037"/>
                  </a:lnTo>
                  <a:lnTo>
                    <a:pt x="638413" y="132253"/>
                  </a:lnTo>
                  <a:lnTo>
                    <a:pt x="637620" y="133416"/>
                  </a:lnTo>
                  <a:lnTo>
                    <a:pt x="637038" y="134778"/>
                  </a:lnTo>
                  <a:lnTo>
                    <a:pt x="634910" y="135822"/>
                  </a:lnTo>
                  <a:lnTo>
                    <a:pt x="632386" y="134936"/>
                  </a:lnTo>
                  <a:lnTo>
                    <a:pt x="631143" y="133839"/>
                  </a:lnTo>
                  <a:lnTo>
                    <a:pt x="630007" y="131143"/>
                  </a:lnTo>
                  <a:lnTo>
                    <a:pt x="629293" y="131262"/>
                  </a:lnTo>
                  <a:lnTo>
                    <a:pt x="628685" y="131500"/>
                  </a:lnTo>
                  <a:lnTo>
                    <a:pt x="627733" y="134593"/>
                  </a:lnTo>
                  <a:lnTo>
                    <a:pt x="625936" y="137051"/>
                  </a:lnTo>
                  <a:lnTo>
                    <a:pt x="624548" y="138016"/>
                  </a:lnTo>
                  <a:lnTo>
                    <a:pt x="623464" y="139364"/>
                  </a:lnTo>
                  <a:lnTo>
                    <a:pt x="622962" y="142920"/>
                  </a:lnTo>
                  <a:lnTo>
                    <a:pt x="622050" y="144228"/>
                  </a:lnTo>
                  <a:lnTo>
                    <a:pt x="619949" y="146356"/>
                  </a:lnTo>
                  <a:lnTo>
                    <a:pt x="617384" y="152185"/>
                  </a:lnTo>
                  <a:lnTo>
                    <a:pt x="617450" y="153652"/>
                  </a:lnTo>
                  <a:lnTo>
                    <a:pt x="618798" y="157802"/>
                  </a:lnTo>
                  <a:lnTo>
                    <a:pt x="618111" y="159560"/>
                  </a:lnTo>
                  <a:lnTo>
                    <a:pt x="616816" y="160538"/>
                  </a:lnTo>
                  <a:lnTo>
                    <a:pt x="615547" y="160367"/>
                  </a:lnTo>
                  <a:lnTo>
                    <a:pt x="615203" y="161424"/>
                  </a:lnTo>
                  <a:lnTo>
                    <a:pt x="616406" y="172579"/>
                  </a:lnTo>
                  <a:lnTo>
                    <a:pt x="617820" y="178303"/>
                  </a:lnTo>
                  <a:lnTo>
                    <a:pt x="618177" y="180761"/>
                  </a:lnTo>
                  <a:lnTo>
                    <a:pt x="618124" y="183272"/>
                  </a:lnTo>
                  <a:lnTo>
                    <a:pt x="616710" y="180510"/>
                  </a:lnTo>
                  <a:lnTo>
                    <a:pt x="614846" y="178157"/>
                  </a:lnTo>
                  <a:lnTo>
                    <a:pt x="613393" y="179492"/>
                  </a:lnTo>
                  <a:lnTo>
                    <a:pt x="609718" y="184541"/>
                  </a:lnTo>
                  <a:lnTo>
                    <a:pt x="605872" y="194058"/>
                  </a:lnTo>
                  <a:lnTo>
                    <a:pt x="604537" y="198710"/>
                  </a:lnTo>
                  <a:lnTo>
                    <a:pt x="604523" y="201182"/>
                  </a:lnTo>
                  <a:lnTo>
                    <a:pt x="604814" y="203680"/>
                  </a:lnTo>
                  <a:lnTo>
                    <a:pt x="604378" y="205808"/>
                  </a:lnTo>
                  <a:lnTo>
                    <a:pt x="605277" y="210487"/>
                  </a:lnTo>
                  <a:lnTo>
                    <a:pt x="604550" y="213434"/>
                  </a:lnTo>
                  <a:lnTo>
                    <a:pt x="602462" y="216289"/>
                  </a:lnTo>
                  <a:lnTo>
                    <a:pt x="600677" y="219369"/>
                  </a:lnTo>
                  <a:lnTo>
                    <a:pt x="599739" y="222713"/>
                  </a:lnTo>
                  <a:lnTo>
                    <a:pt x="599580" y="226216"/>
                  </a:lnTo>
                  <a:lnTo>
                    <a:pt x="598417" y="229057"/>
                  </a:lnTo>
                  <a:lnTo>
                    <a:pt x="594981" y="232296"/>
                  </a:lnTo>
                  <a:lnTo>
                    <a:pt x="593619" y="233379"/>
                  </a:lnTo>
                  <a:close/>
                  <a:moveTo>
                    <a:pt x="807239" y="126834"/>
                  </a:moveTo>
                  <a:lnTo>
                    <a:pt x="809618" y="132940"/>
                  </a:lnTo>
                  <a:lnTo>
                    <a:pt x="811825" y="135082"/>
                  </a:lnTo>
                  <a:lnTo>
                    <a:pt x="811654" y="136562"/>
                  </a:lnTo>
                  <a:lnTo>
                    <a:pt x="810834" y="138069"/>
                  </a:lnTo>
                  <a:lnTo>
                    <a:pt x="810226" y="139813"/>
                  </a:lnTo>
                  <a:lnTo>
                    <a:pt x="810120" y="141783"/>
                  </a:lnTo>
                  <a:lnTo>
                    <a:pt x="810596" y="145206"/>
                  </a:lnTo>
                  <a:lnTo>
                    <a:pt x="812129" y="148220"/>
                  </a:lnTo>
                  <a:lnTo>
                    <a:pt x="813451" y="149528"/>
                  </a:lnTo>
                  <a:lnTo>
                    <a:pt x="814455" y="150903"/>
                  </a:lnTo>
                  <a:lnTo>
                    <a:pt x="813887" y="154829"/>
                  </a:lnTo>
                  <a:lnTo>
                    <a:pt x="813794" y="158054"/>
                  </a:lnTo>
                  <a:lnTo>
                    <a:pt x="813940" y="161292"/>
                  </a:lnTo>
                  <a:lnTo>
                    <a:pt x="813623" y="163631"/>
                  </a:lnTo>
                  <a:lnTo>
                    <a:pt x="814032" y="165865"/>
                  </a:lnTo>
                  <a:lnTo>
                    <a:pt x="815248" y="167517"/>
                  </a:lnTo>
                  <a:lnTo>
                    <a:pt x="818051" y="169764"/>
                  </a:lnTo>
                  <a:lnTo>
                    <a:pt x="818936" y="170993"/>
                  </a:lnTo>
                  <a:lnTo>
                    <a:pt x="821924" y="177602"/>
                  </a:lnTo>
                  <a:lnTo>
                    <a:pt x="822795" y="178977"/>
                  </a:lnTo>
                  <a:lnTo>
                    <a:pt x="827435" y="181277"/>
                  </a:lnTo>
                  <a:lnTo>
                    <a:pt x="828519" y="183603"/>
                  </a:lnTo>
                  <a:lnTo>
                    <a:pt x="832193" y="184237"/>
                  </a:lnTo>
                  <a:lnTo>
                    <a:pt x="829946" y="182083"/>
                  </a:lnTo>
                  <a:lnTo>
                    <a:pt x="827950" y="179690"/>
                  </a:lnTo>
                  <a:lnTo>
                    <a:pt x="823919" y="172725"/>
                  </a:lnTo>
                  <a:lnTo>
                    <a:pt x="821170" y="166037"/>
                  </a:lnTo>
                  <a:lnTo>
                    <a:pt x="818963" y="157617"/>
                  </a:lnTo>
                  <a:lnTo>
                    <a:pt x="819544" y="154762"/>
                  </a:lnTo>
                  <a:lnTo>
                    <a:pt x="819597" y="153190"/>
                  </a:lnTo>
                  <a:lnTo>
                    <a:pt x="818910" y="150586"/>
                  </a:lnTo>
                  <a:lnTo>
                    <a:pt x="819254" y="148497"/>
                  </a:lnTo>
                  <a:lnTo>
                    <a:pt x="819822" y="146634"/>
                  </a:lnTo>
                  <a:lnTo>
                    <a:pt x="821276" y="145682"/>
                  </a:lnTo>
                  <a:lnTo>
                    <a:pt x="824342" y="145986"/>
                  </a:lnTo>
                  <a:lnTo>
                    <a:pt x="827211" y="147308"/>
                  </a:lnTo>
                  <a:lnTo>
                    <a:pt x="830012" y="147770"/>
                  </a:lnTo>
                  <a:lnTo>
                    <a:pt x="832854" y="147955"/>
                  </a:lnTo>
                  <a:lnTo>
                    <a:pt x="835207" y="149475"/>
                  </a:lnTo>
                  <a:lnTo>
                    <a:pt x="844181" y="152912"/>
                  </a:lnTo>
                  <a:lnTo>
                    <a:pt x="843270" y="151445"/>
                  </a:lnTo>
                  <a:lnTo>
                    <a:pt x="842067" y="150401"/>
                  </a:lnTo>
                  <a:lnTo>
                    <a:pt x="840256" y="149898"/>
                  </a:lnTo>
                  <a:lnTo>
                    <a:pt x="838960" y="148854"/>
                  </a:lnTo>
                  <a:lnTo>
                    <a:pt x="838749" y="146647"/>
                  </a:lnTo>
                  <a:lnTo>
                    <a:pt x="838022" y="144678"/>
                  </a:lnTo>
                  <a:lnTo>
                    <a:pt x="836912" y="143501"/>
                  </a:lnTo>
                  <a:lnTo>
                    <a:pt x="831572" y="140990"/>
                  </a:lnTo>
                  <a:lnTo>
                    <a:pt x="828122" y="138307"/>
                  </a:lnTo>
                  <a:lnTo>
                    <a:pt x="828017" y="136298"/>
                  </a:lnTo>
                  <a:lnTo>
                    <a:pt x="829034" y="134262"/>
                  </a:lnTo>
                  <a:lnTo>
                    <a:pt x="830197" y="133403"/>
                  </a:lnTo>
                  <a:lnTo>
                    <a:pt x="834374" y="131368"/>
                  </a:lnTo>
                  <a:lnTo>
                    <a:pt x="838181" y="128817"/>
                  </a:lnTo>
                  <a:lnTo>
                    <a:pt x="839013" y="127772"/>
                  </a:lnTo>
                  <a:lnTo>
                    <a:pt x="839251" y="120410"/>
                  </a:lnTo>
                  <a:lnTo>
                    <a:pt x="838485" y="117688"/>
                  </a:lnTo>
                  <a:lnTo>
                    <a:pt x="838868" y="115877"/>
                  </a:lnTo>
                  <a:lnTo>
                    <a:pt x="838419" y="114608"/>
                  </a:lnTo>
                  <a:lnTo>
                    <a:pt x="834705" y="114978"/>
                  </a:lnTo>
                  <a:lnTo>
                    <a:pt x="831850" y="116154"/>
                  </a:lnTo>
                  <a:lnTo>
                    <a:pt x="826880" y="119459"/>
                  </a:lnTo>
                  <a:lnTo>
                    <a:pt x="825307" y="121838"/>
                  </a:lnTo>
                  <a:lnTo>
                    <a:pt x="825241" y="124058"/>
                  </a:lnTo>
                  <a:lnTo>
                    <a:pt x="825465" y="126319"/>
                  </a:lnTo>
                  <a:lnTo>
                    <a:pt x="824382" y="127191"/>
                  </a:lnTo>
                  <a:lnTo>
                    <a:pt x="822848" y="127508"/>
                  </a:lnTo>
                  <a:lnTo>
                    <a:pt x="820681" y="129570"/>
                  </a:lnTo>
                  <a:lnTo>
                    <a:pt x="819769" y="132623"/>
                  </a:lnTo>
                  <a:lnTo>
                    <a:pt x="819531" y="134262"/>
                  </a:lnTo>
                  <a:lnTo>
                    <a:pt x="818606" y="135518"/>
                  </a:lnTo>
                  <a:lnTo>
                    <a:pt x="816715" y="135690"/>
                  </a:lnTo>
                  <a:lnTo>
                    <a:pt x="814891" y="135068"/>
                  </a:lnTo>
                  <a:lnTo>
                    <a:pt x="813504" y="133985"/>
                  </a:lnTo>
                  <a:lnTo>
                    <a:pt x="812407" y="132584"/>
                  </a:lnTo>
                  <a:lnTo>
                    <a:pt x="812354" y="131420"/>
                  </a:lnTo>
                  <a:lnTo>
                    <a:pt x="812830" y="130390"/>
                  </a:lnTo>
                  <a:lnTo>
                    <a:pt x="818566" y="126186"/>
                  </a:lnTo>
                  <a:lnTo>
                    <a:pt x="821064" y="122605"/>
                  </a:lnTo>
                  <a:lnTo>
                    <a:pt x="821645" y="121415"/>
                  </a:lnTo>
                  <a:lnTo>
                    <a:pt x="821936" y="117846"/>
                  </a:lnTo>
                  <a:lnTo>
                    <a:pt x="821804" y="114304"/>
                  </a:lnTo>
                  <a:lnTo>
                    <a:pt x="821408" y="110973"/>
                  </a:lnTo>
                  <a:lnTo>
                    <a:pt x="819742" y="108475"/>
                  </a:lnTo>
                  <a:lnTo>
                    <a:pt x="818222" y="107246"/>
                  </a:lnTo>
                  <a:lnTo>
                    <a:pt x="818249" y="105171"/>
                  </a:lnTo>
                  <a:lnTo>
                    <a:pt x="818632" y="104060"/>
                  </a:lnTo>
                  <a:lnTo>
                    <a:pt x="821606" y="99144"/>
                  </a:lnTo>
                  <a:lnTo>
                    <a:pt x="821857" y="98099"/>
                  </a:lnTo>
                  <a:lnTo>
                    <a:pt x="821672" y="96910"/>
                  </a:lnTo>
                  <a:lnTo>
                    <a:pt x="819888" y="97597"/>
                  </a:lnTo>
                  <a:lnTo>
                    <a:pt x="818315" y="98655"/>
                  </a:lnTo>
                  <a:lnTo>
                    <a:pt x="814244" y="103492"/>
                  </a:lnTo>
                  <a:lnTo>
                    <a:pt x="811838" y="106955"/>
                  </a:lnTo>
                  <a:lnTo>
                    <a:pt x="810411" y="111013"/>
                  </a:lnTo>
                  <a:lnTo>
                    <a:pt x="810133" y="112877"/>
                  </a:lnTo>
                  <a:lnTo>
                    <a:pt x="809592" y="114634"/>
                  </a:lnTo>
                  <a:lnTo>
                    <a:pt x="809710" y="117582"/>
                  </a:lnTo>
                  <a:lnTo>
                    <a:pt x="806908" y="123675"/>
                  </a:lnTo>
                  <a:lnTo>
                    <a:pt x="807239" y="126834"/>
                  </a:lnTo>
                  <a:close/>
                  <a:moveTo>
                    <a:pt x="828360" y="101562"/>
                  </a:moveTo>
                  <a:lnTo>
                    <a:pt x="832286" y="101087"/>
                  </a:lnTo>
                  <a:lnTo>
                    <a:pt x="834585" y="99805"/>
                  </a:lnTo>
                  <a:lnTo>
                    <a:pt x="836370" y="96209"/>
                  </a:lnTo>
                  <a:lnTo>
                    <a:pt x="837784" y="89164"/>
                  </a:lnTo>
                  <a:lnTo>
                    <a:pt x="835524" y="85662"/>
                  </a:lnTo>
                  <a:lnTo>
                    <a:pt x="834691" y="85702"/>
                  </a:lnTo>
                  <a:lnTo>
                    <a:pt x="832299" y="86429"/>
                  </a:lnTo>
                  <a:lnTo>
                    <a:pt x="828849" y="89283"/>
                  </a:lnTo>
                  <a:lnTo>
                    <a:pt x="826193" y="94134"/>
                  </a:lnTo>
                  <a:lnTo>
                    <a:pt x="827409" y="100201"/>
                  </a:lnTo>
                  <a:lnTo>
                    <a:pt x="828360" y="101562"/>
                  </a:lnTo>
                  <a:close/>
                  <a:moveTo>
                    <a:pt x="558739" y="63377"/>
                  </a:moveTo>
                  <a:lnTo>
                    <a:pt x="559373" y="65016"/>
                  </a:lnTo>
                  <a:lnTo>
                    <a:pt x="561580" y="67290"/>
                  </a:lnTo>
                  <a:lnTo>
                    <a:pt x="561858" y="66364"/>
                  </a:lnTo>
                  <a:lnTo>
                    <a:pt x="562294" y="62769"/>
                  </a:lnTo>
                  <a:lnTo>
                    <a:pt x="561171" y="61963"/>
                  </a:lnTo>
                  <a:lnTo>
                    <a:pt x="558963" y="62082"/>
                  </a:lnTo>
                  <a:lnTo>
                    <a:pt x="558739" y="63377"/>
                  </a:lnTo>
                  <a:close/>
                  <a:moveTo>
                    <a:pt x="346084" y="148986"/>
                  </a:moveTo>
                  <a:lnTo>
                    <a:pt x="349349" y="151894"/>
                  </a:lnTo>
                  <a:lnTo>
                    <a:pt x="351199" y="154300"/>
                  </a:lnTo>
                  <a:lnTo>
                    <a:pt x="352005" y="155714"/>
                  </a:lnTo>
                  <a:lnTo>
                    <a:pt x="352997" y="156943"/>
                  </a:lnTo>
                  <a:lnTo>
                    <a:pt x="353671" y="157459"/>
                  </a:lnTo>
                  <a:lnTo>
                    <a:pt x="353922" y="158159"/>
                  </a:lnTo>
                  <a:lnTo>
                    <a:pt x="352349" y="159309"/>
                  </a:lnTo>
                  <a:lnTo>
                    <a:pt x="351595" y="163063"/>
                  </a:lnTo>
                  <a:lnTo>
                    <a:pt x="351212" y="164279"/>
                  </a:lnTo>
                  <a:lnTo>
                    <a:pt x="350512" y="166526"/>
                  </a:lnTo>
                  <a:lnTo>
                    <a:pt x="350485" y="170081"/>
                  </a:lnTo>
                  <a:lnTo>
                    <a:pt x="350710" y="171615"/>
                  </a:lnTo>
                  <a:lnTo>
                    <a:pt x="351450" y="173016"/>
                  </a:lnTo>
                  <a:lnTo>
                    <a:pt x="353843" y="175342"/>
                  </a:lnTo>
                  <a:lnTo>
                    <a:pt x="356724" y="177060"/>
                  </a:lnTo>
                  <a:lnTo>
                    <a:pt x="356552" y="177880"/>
                  </a:lnTo>
                  <a:lnTo>
                    <a:pt x="355191" y="178236"/>
                  </a:lnTo>
                  <a:lnTo>
                    <a:pt x="354160" y="179704"/>
                  </a:lnTo>
                  <a:lnTo>
                    <a:pt x="353829" y="181832"/>
                  </a:lnTo>
                  <a:lnTo>
                    <a:pt x="354569" y="182915"/>
                  </a:lnTo>
                  <a:lnTo>
                    <a:pt x="355680" y="183748"/>
                  </a:lnTo>
                  <a:lnTo>
                    <a:pt x="358680" y="183563"/>
                  </a:lnTo>
                  <a:lnTo>
                    <a:pt x="364350" y="185691"/>
                  </a:lnTo>
                  <a:lnTo>
                    <a:pt x="366967" y="187581"/>
                  </a:lnTo>
                  <a:lnTo>
                    <a:pt x="369082" y="190119"/>
                  </a:lnTo>
                  <a:lnTo>
                    <a:pt x="370668" y="192379"/>
                  </a:lnTo>
                  <a:lnTo>
                    <a:pt x="371766" y="195023"/>
                  </a:lnTo>
                  <a:lnTo>
                    <a:pt x="372611" y="198525"/>
                  </a:lnTo>
                  <a:lnTo>
                    <a:pt x="372968" y="202107"/>
                  </a:lnTo>
                  <a:lnTo>
                    <a:pt x="372598" y="205411"/>
                  </a:lnTo>
                  <a:lnTo>
                    <a:pt x="371052" y="208240"/>
                  </a:lnTo>
                  <a:lnTo>
                    <a:pt x="370880" y="211624"/>
                  </a:lnTo>
                  <a:lnTo>
                    <a:pt x="373708" y="213990"/>
                  </a:lnTo>
                  <a:lnTo>
                    <a:pt x="374210" y="215549"/>
                  </a:lnTo>
                  <a:lnTo>
                    <a:pt x="374752" y="222118"/>
                  </a:lnTo>
                  <a:lnTo>
                    <a:pt x="376907" y="234966"/>
                  </a:lnTo>
                  <a:lnTo>
                    <a:pt x="376920" y="241640"/>
                  </a:lnTo>
                  <a:lnTo>
                    <a:pt x="377475" y="242803"/>
                  </a:lnTo>
                  <a:lnTo>
                    <a:pt x="378612" y="243345"/>
                  </a:lnTo>
                  <a:lnTo>
                    <a:pt x="379854" y="242261"/>
                  </a:lnTo>
                  <a:lnTo>
                    <a:pt x="380529" y="241891"/>
                  </a:lnTo>
                  <a:lnTo>
                    <a:pt x="385472" y="240689"/>
                  </a:lnTo>
                  <a:lnTo>
                    <a:pt x="387719" y="243887"/>
                  </a:lnTo>
                  <a:lnTo>
                    <a:pt x="388578" y="244337"/>
                  </a:lnTo>
                  <a:lnTo>
                    <a:pt x="389424" y="243425"/>
                  </a:lnTo>
                  <a:lnTo>
                    <a:pt x="391341" y="242010"/>
                  </a:lnTo>
                  <a:lnTo>
                    <a:pt x="393561" y="241164"/>
                  </a:lnTo>
                  <a:lnTo>
                    <a:pt x="392345" y="242222"/>
                  </a:lnTo>
                  <a:lnTo>
                    <a:pt x="391750" y="243610"/>
                  </a:lnTo>
                  <a:lnTo>
                    <a:pt x="392675" y="245130"/>
                  </a:lnTo>
                  <a:lnTo>
                    <a:pt x="394182" y="245764"/>
                  </a:lnTo>
                  <a:lnTo>
                    <a:pt x="397050" y="245328"/>
                  </a:lnTo>
                  <a:lnTo>
                    <a:pt x="402496" y="242526"/>
                  </a:lnTo>
                  <a:lnTo>
                    <a:pt x="405219" y="241878"/>
                  </a:lnTo>
                  <a:lnTo>
                    <a:pt x="408364" y="243002"/>
                  </a:lnTo>
                  <a:lnTo>
                    <a:pt x="411616" y="243068"/>
                  </a:lnTo>
                  <a:lnTo>
                    <a:pt x="412475" y="241667"/>
                  </a:lnTo>
                  <a:lnTo>
                    <a:pt x="413413" y="240636"/>
                  </a:lnTo>
                  <a:lnTo>
                    <a:pt x="415000" y="242037"/>
                  </a:lnTo>
                  <a:lnTo>
                    <a:pt x="416163" y="243980"/>
                  </a:lnTo>
                  <a:lnTo>
                    <a:pt x="416467" y="245368"/>
                  </a:lnTo>
                  <a:lnTo>
                    <a:pt x="416559" y="252439"/>
                  </a:lnTo>
                  <a:lnTo>
                    <a:pt x="416414" y="255611"/>
                  </a:lnTo>
                  <a:lnTo>
                    <a:pt x="416004" y="258783"/>
                  </a:lnTo>
                  <a:lnTo>
                    <a:pt x="416889" y="259325"/>
                  </a:lnTo>
                  <a:lnTo>
                    <a:pt x="418119" y="259338"/>
                  </a:lnTo>
                  <a:lnTo>
                    <a:pt x="419322" y="258691"/>
                  </a:lnTo>
                  <a:lnTo>
                    <a:pt x="423750" y="254501"/>
                  </a:lnTo>
                  <a:lnTo>
                    <a:pt x="427754" y="252796"/>
                  </a:lnTo>
                  <a:lnTo>
                    <a:pt x="431667" y="254210"/>
                  </a:lnTo>
                  <a:lnTo>
                    <a:pt x="435539" y="255043"/>
                  </a:lnTo>
                  <a:lnTo>
                    <a:pt x="439544" y="252835"/>
                  </a:lnTo>
                  <a:lnTo>
                    <a:pt x="444990" y="249016"/>
                  </a:lnTo>
                  <a:lnTo>
                    <a:pt x="446774" y="241852"/>
                  </a:lnTo>
                  <a:lnTo>
                    <a:pt x="454202" y="250694"/>
                  </a:lnTo>
                  <a:lnTo>
                    <a:pt x="454823" y="250047"/>
                  </a:lnTo>
                  <a:lnTo>
                    <a:pt x="455854" y="250192"/>
                  </a:lnTo>
                  <a:lnTo>
                    <a:pt x="458815" y="248923"/>
                  </a:lnTo>
                  <a:lnTo>
                    <a:pt x="459833" y="248738"/>
                  </a:lnTo>
                  <a:lnTo>
                    <a:pt x="460904" y="249240"/>
                  </a:lnTo>
                  <a:lnTo>
                    <a:pt x="461353" y="250668"/>
                  </a:lnTo>
                  <a:lnTo>
                    <a:pt x="461459" y="253100"/>
                  </a:lnTo>
                  <a:lnTo>
                    <a:pt x="461287" y="255585"/>
                  </a:lnTo>
                  <a:lnTo>
                    <a:pt x="463031" y="256589"/>
                  </a:lnTo>
                  <a:lnTo>
                    <a:pt x="465292" y="256616"/>
                  </a:lnTo>
                  <a:lnTo>
                    <a:pt x="469415" y="254871"/>
                  </a:lnTo>
                  <a:lnTo>
                    <a:pt x="472601" y="251606"/>
                  </a:lnTo>
                  <a:lnTo>
                    <a:pt x="473262" y="251778"/>
                  </a:lnTo>
                  <a:lnTo>
                    <a:pt x="473685" y="252968"/>
                  </a:lnTo>
                  <a:lnTo>
                    <a:pt x="474914" y="253734"/>
                  </a:lnTo>
                  <a:lnTo>
                    <a:pt x="476368" y="253919"/>
                  </a:lnTo>
                  <a:lnTo>
                    <a:pt x="477822" y="252373"/>
                  </a:lnTo>
                  <a:lnTo>
                    <a:pt x="479183" y="250364"/>
                  </a:lnTo>
                  <a:lnTo>
                    <a:pt x="477993" y="254025"/>
                  </a:lnTo>
                  <a:lnTo>
                    <a:pt x="478020" y="255307"/>
                  </a:lnTo>
                  <a:lnTo>
                    <a:pt x="478985" y="256272"/>
                  </a:lnTo>
                  <a:lnTo>
                    <a:pt x="480280" y="257025"/>
                  </a:lnTo>
                  <a:lnTo>
                    <a:pt x="481483" y="257329"/>
                  </a:lnTo>
                  <a:lnTo>
                    <a:pt x="483571" y="254355"/>
                  </a:lnTo>
                  <a:lnTo>
                    <a:pt x="483716" y="257686"/>
                  </a:lnTo>
                  <a:lnTo>
                    <a:pt x="485250" y="263594"/>
                  </a:lnTo>
                  <a:lnTo>
                    <a:pt x="485289" y="275133"/>
                  </a:lnTo>
                  <a:lnTo>
                    <a:pt x="485924" y="276270"/>
                  </a:lnTo>
                  <a:lnTo>
                    <a:pt x="486929" y="276772"/>
                  </a:lnTo>
                  <a:lnTo>
                    <a:pt x="501296" y="269344"/>
                  </a:lnTo>
                  <a:lnTo>
                    <a:pt x="519034" y="260541"/>
                  </a:lnTo>
                  <a:lnTo>
                    <a:pt x="520184" y="258519"/>
                  </a:lnTo>
                  <a:lnTo>
                    <a:pt x="520699" y="255955"/>
                  </a:lnTo>
                  <a:lnTo>
                    <a:pt x="521796" y="253562"/>
                  </a:lnTo>
                  <a:lnTo>
                    <a:pt x="524215" y="250311"/>
                  </a:lnTo>
                  <a:lnTo>
                    <a:pt x="524690" y="248897"/>
                  </a:lnTo>
                  <a:lnTo>
                    <a:pt x="525669" y="247919"/>
                  </a:lnTo>
                  <a:lnTo>
                    <a:pt x="526991" y="247297"/>
                  </a:lnTo>
                  <a:lnTo>
                    <a:pt x="524968" y="244442"/>
                  </a:lnTo>
                  <a:lnTo>
                    <a:pt x="524558" y="243266"/>
                  </a:lnTo>
                  <a:lnTo>
                    <a:pt x="524902" y="241878"/>
                  </a:lnTo>
                  <a:lnTo>
                    <a:pt x="526343" y="243081"/>
                  </a:lnTo>
                  <a:lnTo>
                    <a:pt x="527929" y="242566"/>
                  </a:lnTo>
                  <a:lnTo>
                    <a:pt x="529026" y="240966"/>
                  </a:lnTo>
                  <a:lnTo>
                    <a:pt x="529647" y="239010"/>
                  </a:lnTo>
                  <a:lnTo>
                    <a:pt x="530216" y="235455"/>
                  </a:lnTo>
                  <a:lnTo>
                    <a:pt x="530414" y="231820"/>
                  </a:lnTo>
                  <a:lnTo>
                    <a:pt x="528696" y="232533"/>
                  </a:lnTo>
                  <a:lnTo>
                    <a:pt x="528973" y="231080"/>
                  </a:lnTo>
                  <a:lnTo>
                    <a:pt x="529885" y="230220"/>
                  </a:lnTo>
                  <a:lnTo>
                    <a:pt x="531101" y="230168"/>
                  </a:lnTo>
                  <a:lnTo>
                    <a:pt x="532317" y="230683"/>
                  </a:lnTo>
                  <a:lnTo>
                    <a:pt x="534313" y="229903"/>
                  </a:lnTo>
                  <a:lnTo>
                    <a:pt x="534881" y="227088"/>
                  </a:lnTo>
                  <a:lnTo>
                    <a:pt x="535370" y="223955"/>
                  </a:lnTo>
                  <a:lnTo>
                    <a:pt x="534511" y="221365"/>
                  </a:lnTo>
                  <a:lnTo>
                    <a:pt x="531788" y="220770"/>
                  </a:lnTo>
                  <a:lnTo>
                    <a:pt x="530572" y="219964"/>
                  </a:lnTo>
                  <a:lnTo>
                    <a:pt x="529224" y="219448"/>
                  </a:lnTo>
                  <a:lnTo>
                    <a:pt x="532013" y="216977"/>
                  </a:lnTo>
                  <a:lnTo>
                    <a:pt x="532806" y="213315"/>
                  </a:lnTo>
                  <a:lnTo>
                    <a:pt x="532290" y="211650"/>
                  </a:lnTo>
                  <a:lnTo>
                    <a:pt x="532211" y="209416"/>
                  </a:lnTo>
                  <a:lnTo>
                    <a:pt x="530440" y="209244"/>
                  </a:lnTo>
                  <a:lnTo>
                    <a:pt x="528497" y="209416"/>
                  </a:lnTo>
                  <a:lnTo>
                    <a:pt x="529118" y="208266"/>
                  </a:lnTo>
                  <a:lnTo>
                    <a:pt x="529951" y="207368"/>
                  </a:lnTo>
                  <a:lnTo>
                    <a:pt x="533639" y="205121"/>
                  </a:lnTo>
                  <a:lnTo>
                    <a:pt x="534643" y="204143"/>
                  </a:lnTo>
                  <a:lnTo>
                    <a:pt x="535357" y="202874"/>
                  </a:lnTo>
                  <a:lnTo>
                    <a:pt x="535635" y="200640"/>
                  </a:lnTo>
                  <a:lnTo>
                    <a:pt x="537089" y="199358"/>
                  </a:lnTo>
                  <a:lnTo>
                    <a:pt x="539706" y="197864"/>
                  </a:lnTo>
                  <a:lnTo>
                    <a:pt x="540684" y="196490"/>
                  </a:lnTo>
                  <a:lnTo>
                    <a:pt x="541146" y="194771"/>
                  </a:lnTo>
                  <a:lnTo>
                    <a:pt x="540882" y="193093"/>
                  </a:lnTo>
                  <a:lnTo>
                    <a:pt x="540141" y="191507"/>
                  </a:lnTo>
                  <a:lnTo>
                    <a:pt x="540102" y="190026"/>
                  </a:lnTo>
                  <a:lnTo>
                    <a:pt x="540459" y="188506"/>
                  </a:lnTo>
                  <a:lnTo>
                    <a:pt x="540948" y="190568"/>
                  </a:lnTo>
                  <a:lnTo>
                    <a:pt x="541834" y="192445"/>
                  </a:lnTo>
                  <a:lnTo>
                    <a:pt x="543129" y="193423"/>
                  </a:lnTo>
                  <a:lnTo>
                    <a:pt x="544741" y="193569"/>
                  </a:lnTo>
                  <a:lnTo>
                    <a:pt x="546988" y="192551"/>
                  </a:lnTo>
                  <a:lnTo>
                    <a:pt x="548693" y="190436"/>
                  </a:lnTo>
                  <a:lnTo>
                    <a:pt x="550637" y="187502"/>
                  </a:lnTo>
                  <a:lnTo>
                    <a:pt x="553015" y="185149"/>
                  </a:lnTo>
                  <a:lnTo>
                    <a:pt x="555936" y="183497"/>
                  </a:lnTo>
                  <a:lnTo>
                    <a:pt x="560073" y="181501"/>
                  </a:lnTo>
                  <a:lnTo>
                    <a:pt x="561091" y="180774"/>
                  </a:lnTo>
                  <a:lnTo>
                    <a:pt x="561382" y="179545"/>
                  </a:lnTo>
                  <a:lnTo>
                    <a:pt x="560972" y="178065"/>
                  </a:lnTo>
                  <a:lnTo>
                    <a:pt x="560801" y="174655"/>
                  </a:lnTo>
                  <a:lnTo>
                    <a:pt x="558686" y="168138"/>
                  </a:lnTo>
                  <a:lnTo>
                    <a:pt x="558712" y="164662"/>
                  </a:lnTo>
                  <a:lnTo>
                    <a:pt x="560166" y="152330"/>
                  </a:lnTo>
                  <a:lnTo>
                    <a:pt x="560932" y="149357"/>
                  </a:lnTo>
                  <a:lnTo>
                    <a:pt x="565651" y="138373"/>
                  </a:lnTo>
                  <a:lnTo>
                    <a:pt x="566445" y="137685"/>
                  </a:lnTo>
                  <a:lnTo>
                    <a:pt x="568321" y="136707"/>
                  </a:lnTo>
                  <a:lnTo>
                    <a:pt x="570066" y="135505"/>
                  </a:lnTo>
                  <a:lnTo>
                    <a:pt x="571084" y="133866"/>
                  </a:lnTo>
                  <a:lnTo>
                    <a:pt x="571388" y="131764"/>
                  </a:lnTo>
                  <a:lnTo>
                    <a:pt x="570727" y="129834"/>
                  </a:lnTo>
                  <a:lnTo>
                    <a:pt x="569696" y="127944"/>
                  </a:lnTo>
                  <a:lnTo>
                    <a:pt x="572339" y="129623"/>
                  </a:lnTo>
                  <a:lnTo>
                    <a:pt x="574361" y="132729"/>
                  </a:lnTo>
                  <a:lnTo>
                    <a:pt x="576886" y="134275"/>
                  </a:lnTo>
                  <a:lnTo>
                    <a:pt x="579781" y="135042"/>
                  </a:lnTo>
                  <a:lnTo>
                    <a:pt x="585358" y="135994"/>
                  </a:lnTo>
                  <a:lnTo>
                    <a:pt x="590910" y="135267"/>
                  </a:lnTo>
                  <a:lnTo>
                    <a:pt x="594267" y="133919"/>
                  </a:lnTo>
                  <a:lnTo>
                    <a:pt x="596541" y="131222"/>
                  </a:lnTo>
                  <a:lnTo>
                    <a:pt x="595985" y="129464"/>
                  </a:lnTo>
                  <a:lnTo>
                    <a:pt x="593196" y="128010"/>
                  </a:lnTo>
                  <a:lnTo>
                    <a:pt x="587764" y="121706"/>
                  </a:lnTo>
                  <a:lnTo>
                    <a:pt x="583548" y="118957"/>
                  </a:lnTo>
                  <a:lnTo>
                    <a:pt x="575577" y="112639"/>
                  </a:lnTo>
                  <a:lnTo>
                    <a:pt x="573635" y="110894"/>
                  </a:lnTo>
                  <a:lnTo>
                    <a:pt x="569749" y="106241"/>
                  </a:lnTo>
                  <a:lnTo>
                    <a:pt x="568097" y="103373"/>
                  </a:lnTo>
                  <a:lnTo>
                    <a:pt x="567237" y="102422"/>
                  </a:lnTo>
                  <a:lnTo>
                    <a:pt x="566167" y="101721"/>
                  </a:lnTo>
                  <a:lnTo>
                    <a:pt x="568440" y="100769"/>
                  </a:lnTo>
                  <a:lnTo>
                    <a:pt x="568625" y="100029"/>
                  </a:lnTo>
                  <a:lnTo>
                    <a:pt x="570264" y="97967"/>
                  </a:lnTo>
                  <a:lnTo>
                    <a:pt x="572339" y="96394"/>
                  </a:lnTo>
                  <a:lnTo>
                    <a:pt x="572921" y="95059"/>
                  </a:lnTo>
                  <a:lnTo>
                    <a:pt x="572895" y="93500"/>
                  </a:lnTo>
                  <a:lnTo>
                    <a:pt x="572036" y="91808"/>
                  </a:lnTo>
                  <a:lnTo>
                    <a:pt x="568202" y="87169"/>
                  </a:lnTo>
                  <a:lnTo>
                    <a:pt x="566074" y="83574"/>
                  </a:lnTo>
                  <a:lnTo>
                    <a:pt x="565532" y="81379"/>
                  </a:lnTo>
                  <a:lnTo>
                    <a:pt x="564607" y="80560"/>
                  </a:lnTo>
                  <a:lnTo>
                    <a:pt x="562506" y="79674"/>
                  </a:lnTo>
                  <a:lnTo>
                    <a:pt x="561792" y="79159"/>
                  </a:lnTo>
                  <a:lnTo>
                    <a:pt x="562400" y="78194"/>
                  </a:lnTo>
                  <a:lnTo>
                    <a:pt x="563206" y="77401"/>
                  </a:lnTo>
                  <a:lnTo>
                    <a:pt x="561673" y="76621"/>
                  </a:lnTo>
                  <a:lnTo>
                    <a:pt x="559968" y="76211"/>
                  </a:lnTo>
                  <a:lnTo>
                    <a:pt x="561660" y="75603"/>
                  </a:lnTo>
                  <a:lnTo>
                    <a:pt x="560972" y="74070"/>
                  </a:lnTo>
                  <a:lnTo>
                    <a:pt x="560867" y="72392"/>
                  </a:lnTo>
                  <a:lnTo>
                    <a:pt x="559756" y="71427"/>
                  </a:lnTo>
                  <a:lnTo>
                    <a:pt x="558250" y="71255"/>
                  </a:lnTo>
                  <a:lnTo>
                    <a:pt x="556082" y="69537"/>
                  </a:lnTo>
                  <a:lnTo>
                    <a:pt x="554311" y="68730"/>
                  </a:lnTo>
                  <a:lnTo>
                    <a:pt x="553505" y="67329"/>
                  </a:lnTo>
                  <a:lnTo>
                    <a:pt x="554945" y="63893"/>
                  </a:lnTo>
                  <a:lnTo>
                    <a:pt x="553927" y="62161"/>
                  </a:lnTo>
                  <a:lnTo>
                    <a:pt x="549275" y="57496"/>
                  </a:lnTo>
                  <a:lnTo>
                    <a:pt x="547940" y="56914"/>
                  </a:lnTo>
                  <a:lnTo>
                    <a:pt x="546486" y="56636"/>
                  </a:lnTo>
                  <a:lnTo>
                    <a:pt x="549354" y="56174"/>
                  </a:lnTo>
                  <a:lnTo>
                    <a:pt x="552249" y="56161"/>
                  </a:lnTo>
                  <a:lnTo>
                    <a:pt x="556320" y="56465"/>
                  </a:lnTo>
                  <a:lnTo>
                    <a:pt x="557391" y="55420"/>
                  </a:lnTo>
                  <a:lnTo>
                    <a:pt x="557695" y="53596"/>
                  </a:lnTo>
                  <a:lnTo>
                    <a:pt x="559188" y="55064"/>
                  </a:lnTo>
                  <a:lnTo>
                    <a:pt x="560787" y="56253"/>
                  </a:lnTo>
                  <a:lnTo>
                    <a:pt x="562889" y="56015"/>
                  </a:lnTo>
                  <a:lnTo>
                    <a:pt x="564409" y="54760"/>
                  </a:lnTo>
                  <a:lnTo>
                    <a:pt x="563986" y="53504"/>
                  </a:lnTo>
                  <a:lnTo>
                    <a:pt x="563193" y="52473"/>
                  </a:lnTo>
                  <a:lnTo>
                    <a:pt x="563074" y="51720"/>
                  </a:lnTo>
                  <a:lnTo>
                    <a:pt x="560761" y="49420"/>
                  </a:lnTo>
                  <a:lnTo>
                    <a:pt x="558884" y="47953"/>
                  </a:lnTo>
                  <a:lnTo>
                    <a:pt x="558659" y="46300"/>
                  </a:lnTo>
                  <a:lnTo>
                    <a:pt x="556214" y="43816"/>
                  </a:lnTo>
                  <a:lnTo>
                    <a:pt x="556954" y="42203"/>
                  </a:lnTo>
                  <a:lnTo>
                    <a:pt x="558633" y="41384"/>
                  </a:lnTo>
                  <a:lnTo>
                    <a:pt x="558831" y="41146"/>
                  </a:lnTo>
                  <a:lnTo>
                    <a:pt x="557906" y="41119"/>
                  </a:lnTo>
                  <a:lnTo>
                    <a:pt x="555725" y="40511"/>
                  </a:lnTo>
                  <a:lnTo>
                    <a:pt x="551284" y="37498"/>
                  </a:lnTo>
                  <a:lnTo>
                    <a:pt x="546830" y="36427"/>
                  </a:lnTo>
                  <a:lnTo>
                    <a:pt x="540419" y="36335"/>
                  </a:lnTo>
                  <a:lnTo>
                    <a:pt x="536771" y="35912"/>
                  </a:lnTo>
                  <a:lnTo>
                    <a:pt x="535317" y="36361"/>
                  </a:lnTo>
                  <a:lnTo>
                    <a:pt x="534088" y="36374"/>
                  </a:lnTo>
                  <a:lnTo>
                    <a:pt x="533163" y="35766"/>
                  </a:lnTo>
                  <a:lnTo>
                    <a:pt x="532198" y="35462"/>
                  </a:lnTo>
                  <a:lnTo>
                    <a:pt x="529779" y="37233"/>
                  </a:lnTo>
                  <a:lnTo>
                    <a:pt x="528590" y="36691"/>
                  </a:lnTo>
                  <a:lnTo>
                    <a:pt x="527374" y="35951"/>
                  </a:lnTo>
                  <a:lnTo>
                    <a:pt x="525272" y="35700"/>
                  </a:lnTo>
                  <a:lnTo>
                    <a:pt x="522748" y="35912"/>
                  </a:lnTo>
                  <a:lnTo>
                    <a:pt x="520011" y="37736"/>
                  </a:lnTo>
                  <a:lnTo>
                    <a:pt x="516813" y="36097"/>
                  </a:lnTo>
                  <a:lnTo>
                    <a:pt x="515927" y="36110"/>
                  </a:lnTo>
                  <a:lnTo>
                    <a:pt x="515346" y="36533"/>
                  </a:lnTo>
                  <a:lnTo>
                    <a:pt x="514077" y="38780"/>
                  </a:lnTo>
                  <a:lnTo>
                    <a:pt x="511566" y="40498"/>
                  </a:lnTo>
                  <a:lnTo>
                    <a:pt x="510416" y="43631"/>
                  </a:lnTo>
                  <a:lnTo>
                    <a:pt x="509755" y="46644"/>
                  </a:lnTo>
                  <a:lnTo>
                    <a:pt x="509107" y="47688"/>
                  </a:lnTo>
                  <a:lnTo>
                    <a:pt x="509133" y="53504"/>
                  </a:lnTo>
                  <a:lnTo>
                    <a:pt x="508830" y="56306"/>
                  </a:lnTo>
                  <a:lnTo>
                    <a:pt x="509623" y="60020"/>
                  </a:lnTo>
                  <a:lnTo>
                    <a:pt x="509570" y="61619"/>
                  </a:lnTo>
                  <a:lnTo>
                    <a:pt x="508499" y="63999"/>
                  </a:lnTo>
                  <a:lnTo>
                    <a:pt x="508380" y="64540"/>
                  </a:lnTo>
                  <a:lnTo>
                    <a:pt x="507891" y="68321"/>
                  </a:lnTo>
                  <a:lnTo>
                    <a:pt x="508156" y="69325"/>
                  </a:lnTo>
                  <a:lnTo>
                    <a:pt x="508050" y="70594"/>
                  </a:lnTo>
                  <a:lnTo>
                    <a:pt x="507164" y="73237"/>
                  </a:lnTo>
                  <a:lnTo>
                    <a:pt x="505433" y="73964"/>
                  </a:lnTo>
                  <a:lnTo>
                    <a:pt x="503595" y="74387"/>
                  </a:lnTo>
                  <a:lnTo>
                    <a:pt x="501996" y="73489"/>
                  </a:lnTo>
                  <a:lnTo>
                    <a:pt x="500622" y="74943"/>
                  </a:lnTo>
                  <a:lnTo>
                    <a:pt x="498890" y="77190"/>
                  </a:lnTo>
                  <a:lnTo>
                    <a:pt x="498163" y="78709"/>
                  </a:lnTo>
                  <a:lnTo>
                    <a:pt x="498216" y="80124"/>
                  </a:lnTo>
                  <a:lnTo>
                    <a:pt x="498428" y="81062"/>
                  </a:lnTo>
                  <a:lnTo>
                    <a:pt x="498084" y="82040"/>
                  </a:lnTo>
                  <a:lnTo>
                    <a:pt x="498071" y="83071"/>
                  </a:lnTo>
                  <a:lnTo>
                    <a:pt x="498203" y="84565"/>
                  </a:lnTo>
                  <a:lnTo>
                    <a:pt x="499445" y="85186"/>
                  </a:lnTo>
                  <a:lnTo>
                    <a:pt x="500754" y="86468"/>
                  </a:lnTo>
                  <a:lnTo>
                    <a:pt x="500741" y="87697"/>
                  </a:lnTo>
                  <a:lnTo>
                    <a:pt x="500054" y="88557"/>
                  </a:lnTo>
                  <a:lnTo>
                    <a:pt x="498480" y="89878"/>
                  </a:lnTo>
                  <a:lnTo>
                    <a:pt x="495626" y="92574"/>
                  </a:lnTo>
                  <a:lnTo>
                    <a:pt x="492374" y="94874"/>
                  </a:lnTo>
                  <a:lnTo>
                    <a:pt x="491145" y="95403"/>
                  </a:lnTo>
                  <a:lnTo>
                    <a:pt x="490722" y="96460"/>
                  </a:lnTo>
                  <a:lnTo>
                    <a:pt x="490510" y="97888"/>
                  </a:lnTo>
                  <a:lnTo>
                    <a:pt x="491316" y="101020"/>
                  </a:lnTo>
                  <a:lnTo>
                    <a:pt x="492030" y="101946"/>
                  </a:lnTo>
                  <a:lnTo>
                    <a:pt x="492427" y="103043"/>
                  </a:lnTo>
                  <a:lnTo>
                    <a:pt x="492017" y="104351"/>
                  </a:lnTo>
                  <a:lnTo>
                    <a:pt x="491726" y="105475"/>
                  </a:lnTo>
                  <a:lnTo>
                    <a:pt x="490523" y="106175"/>
                  </a:lnTo>
                  <a:lnTo>
                    <a:pt x="489347" y="106691"/>
                  </a:lnTo>
                  <a:lnTo>
                    <a:pt x="488938" y="107590"/>
                  </a:lnTo>
                  <a:lnTo>
                    <a:pt x="488383" y="111343"/>
                  </a:lnTo>
                  <a:lnTo>
                    <a:pt x="487708" y="113299"/>
                  </a:lnTo>
                  <a:lnTo>
                    <a:pt x="486149" y="116207"/>
                  </a:lnTo>
                  <a:lnTo>
                    <a:pt x="485633" y="117542"/>
                  </a:lnTo>
                  <a:lnTo>
                    <a:pt x="484801" y="117965"/>
                  </a:lnTo>
                  <a:lnTo>
                    <a:pt x="481642" y="116604"/>
                  </a:lnTo>
                  <a:lnTo>
                    <a:pt x="478853" y="117423"/>
                  </a:lnTo>
                  <a:lnTo>
                    <a:pt x="475152" y="117952"/>
                  </a:lnTo>
                  <a:lnTo>
                    <a:pt x="472006" y="117873"/>
                  </a:lnTo>
                  <a:lnTo>
                    <a:pt x="469574" y="118467"/>
                  </a:lnTo>
                  <a:lnTo>
                    <a:pt x="467922" y="120001"/>
                  </a:lnTo>
                  <a:lnTo>
                    <a:pt x="466085" y="121930"/>
                  </a:lnTo>
                  <a:lnTo>
                    <a:pt x="464141" y="123371"/>
                  </a:lnTo>
                  <a:lnTo>
                    <a:pt x="462674" y="124072"/>
                  </a:lnTo>
                  <a:lnTo>
                    <a:pt x="459925" y="122023"/>
                  </a:lnTo>
                  <a:lnTo>
                    <a:pt x="458551" y="122195"/>
                  </a:lnTo>
                  <a:lnTo>
                    <a:pt x="456066" y="121494"/>
                  </a:lnTo>
                  <a:lnTo>
                    <a:pt x="450224" y="119208"/>
                  </a:lnTo>
                  <a:lnTo>
                    <a:pt x="448770" y="118533"/>
                  </a:lnTo>
                  <a:lnTo>
                    <a:pt x="447223" y="118467"/>
                  </a:lnTo>
                  <a:lnTo>
                    <a:pt x="446761" y="117807"/>
                  </a:lnTo>
                  <a:lnTo>
                    <a:pt x="446985" y="116696"/>
                  </a:lnTo>
                  <a:lnTo>
                    <a:pt x="446721" y="115242"/>
                  </a:lnTo>
                  <a:lnTo>
                    <a:pt x="445584" y="114687"/>
                  </a:lnTo>
                  <a:lnTo>
                    <a:pt x="433940" y="114912"/>
                  </a:lnTo>
                  <a:lnTo>
                    <a:pt x="430609" y="116168"/>
                  </a:lnTo>
                  <a:lnTo>
                    <a:pt x="428362" y="117159"/>
                  </a:lnTo>
                  <a:lnTo>
                    <a:pt x="426763" y="118309"/>
                  </a:lnTo>
                  <a:lnTo>
                    <a:pt x="426353" y="121164"/>
                  </a:lnTo>
                  <a:lnTo>
                    <a:pt x="425428" y="123834"/>
                  </a:lnTo>
                  <a:lnTo>
                    <a:pt x="424212" y="126662"/>
                  </a:lnTo>
                  <a:lnTo>
                    <a:pt x="420339" y="127508"/>
                  </a:lnTo>
                  <a:lnTo>
                    <a:pt x="417524" y="130376"/>
                  </a:lnTo>
                  <a:lnTo>
                    <a:pt x="416546" y="130720"/>
                  </a:lnTo>
                  <a:lnTo>
                    <a:pt x="414590" y="130297"/>
                  </a:lnTo>
                  <a:lnTo>
                    <a:pt x="412488" y="130059"/>
                  </a:lnTo>
                  <a:lnTo>
                    <a:pt x="410981" y="130865"/>
                  </a:lnTo>
                  <a:lnTo>
                    <a:pt x="409395" y="130826"/>
                  </a:lnTo>
                  <a:lnTo>
                    <a:pt x="404479" y="129491"/>
                  </a:lnTo>
                  <a:lnTo>
                    <a:pt x="399853" y="129279"/>
                  </a:lnTo>
                  <a:lnTo>
                    <a:pt x="397236" y="129967"/>
                  </a:lnTo>
                  <a:lnTo>
                    <a:pt x="395794" y="130218"/>
                  </a:lnTo>
                  <a:lnTo>
                    <a:pt x="387772" y="134157"/>
                  </a:lnTo>
                  <a:lnTo>
                    <a:pt x="385062" y="134619"/>
                  </a:lnTo>
                  <a:lnTo>
                    <a:pt x="383952" y="134051"/>
                  </a:lnTo>
                  <a:lnTo>
                    <a:pt x="382379" y="132438"/>
                  </a:lnTo>
                  <a:lnTo>
                    <a:pt x="380264" y="130826"/>
                  </a:lnTo>
                  <a:lnTo>
                    <a:pt x="375189" y="125340"/>
                  </a:lnTo>
                  <a:lnTo>
                    <a:pt x="373325" y="124058"/>
                  </a:lnTo>
                  <a:lnTo>
                    <a:pt x="372082" y="122737"/>
                  </a:lnTo>
                  <a:lnTo>
                    <a:pt x="370893" y="121164"/>
                  </a:lnTo>
                  <a:lnTo>
                    <a:pt x="369214" y="119472"/>
                  </a:lnTo>
                  <a:lnTo>
                    <a:pt x="367681" y="118309"/>
                  </a:lnTo>
                  <a:lnTo>
                    <a:pt x="365593" y="115943"/>
                  </a:lnTo>
                  <a:lnTo>
                    <a:pt x="363505" y="113352"/>
                  </a:lnTo>
                  <a:lnTo>
                    <a:pt x="362963" y="108779"/>
                  </a:lnTo>
                  <a:lnTo>
                    <a:pt x="361323" y="107946"/>
                  </a:lnTo>
                  <a:lnTo>
                    <a:pt x="360755" y="106757"/>
                  </a:lnTo>
                  <a:lnTo>
                    <a:pt x="360478" y="105409"/>
                  </a:lnTo>
                  <a:lnTo>
                    <a:pt x="362645" y="101695"/>
                  </a:lnTo>
                  <a:lnTo>
                    <a:pt x="356460" y="104655"/>
                  </a:lnTo>
                  <a:lnTo>
                    <a:pt x="355019" y="107523"/>
                  </a:lnTo>
                  <a:lnTo>
                    <a:pt x="353961" y="110788"/>
                  </a:lnTo>
                  <a:lnTo>
                    <a:pt x="351358" y="113564"/>
                  </a:lnTo>
                  <a:lnTo>
                    <a:pt x="349150" y="116709"/>
                  </a:lnTo>
                  <a:lnTo>
                    <a:pt x="348675" y="118335"/>
                  </a:lnTo>
                  <a:lnTo>
                    <a:pt x="347630" y="123953"/>
                  </a:lnTo>
                  <a:lnTo>
                    <a:pt x="349005" y="123741"/>
                  </a:lnTo>
                  <a:lnTo>
                    <a:pt x="349772" y="123437"/>
                  </a:lnTo>
                  <a:lnTo>
                    <a:pt x="350657" y="123556"/>
                  </a:lnTo>
                  <a:lnTo>
                    <a:pt x="349600" y="124402"/>
                  </a:lnTo>
                  <a:lnTo>
                    <a:pt x="348172" y="124957"/>
                  </a:lnTo>
                  <a:lnTo>
                    <a:pt x="346388" y="126926"/>
                  </a:lnTo>
                  <a:lnTo>
                    <a:pt x="345423" y="133192"/>
                  </a:lnTo>
                  <a:lnTo>
                    <a:pt x="345185" y="136549"/>
                  </a:lnTo>
                  <a:lnTo>
                    <a:pt x="345661" y="143924"/>
                  </a:lnTo>
                  <a:lnTo>
                    <a:pt x="346084" y="148986"/>
                  </a:lnTo>
                  <a:close/>
                  <a:moveTo>
                    <a:pt x="246702" y="320707"/>
                  </a:moveTo>
                  <a:lnTo>
                    <a:pt x="251276" y="316385"/>
                  </a:lnTo>
                  <a:lnTo>
                    <a:pt x="252439" y="315803"/>
                  </a:lnTo>
                  <a:lnTo>
                    <a:pt x="256602" y="319279"/>
                  </a:lnTo>
                  <a:lnTo>
                    <a:pt x="257369" y="320403"/>
                  </a:lnTo>
                  <a:lnTo>
                    <a:pt x="257871" y="321764"/>
                  </a:lnTo>
                  <a:lnTo>
                    <a:pt x="258836" y="322861"/>
                  </a:lnTo>
                  <a:lnTo>
                    <a:pt x="260263" y="323364"/>
                  </a:lnTo>
                  <a:lnTo>
                    <a:pt x="262048" y="323390"/>
                  </a:lnTo>
                  <a:lnTo>
                    <a:pt x="263528" y="320509"/>
                  </a:lnTo>
                  <a:lnTo>
                    <a:pt x="263912" y="319385"/>
                  </a:lnTo>
                  <a:lnTo>
                    <a:pt x="266476" y="300537"/>
                  </a:lnTo>
                  <a:lnTo>
                    <a:pt x="266529" y="294444"/>
                  </a:lnTo>
                  <a:lnTo>
                    <a:pt x="266951" y="290664"/>
                  </a:lnTo>
                  <a:lnTo>
                    <a:pt x="266965" y="287677"/>
                  </a:lnTo>
                  <a:lnTo>
                    <a:pt x="266000" y="276627"/>
                  </a:lnTo>
                  <a:lnTo>
                    <a:pt x="266278" y="275464"/>
                  </a:lnTo>
                  <a:lnTo>
                    <a:pt x="268696" y="268670"/>
                  </a:lnTo>
                  <a:lnTo>
                    <a:pt x="268815" y="267309"/>
                  </a:lnTo>
                  <a:lnTo>
                    <a:pt x="267996" y="265802"/>
                  </a:lnTo>
                  <a:lnTo>
                    <a:pt x="266951" y="264414"/>
                  </a:lnTo>
                  <a:lnTo>
                    <a:pt x="266872" y="261109"/>
                  </a:lnTo>
                  <a:lnTo>
                    <a:pt x="268048" y="256523"/>
                  </a:lnTo>
                  <a:lnTo>
                    <a:pt x="268498" y="255360"/>
                  </a:lnTo>
                  <a:lnTo>
                    <a:pt x="271934" y="251144"/>
                  </a:lnTo>
                  <a:lnTo>
                    <a:pt x="272582" y="249914"/>
                  </a:lnTo>
                  <a:lnTo>
                    <a:pt x="272569" y="248315"/>
                  </a:lnTo>
                  <a:lnTo>
                    <a:pt x="272331" y="246782"/>
                  </a:lnTo>
                  <a:lnTo>
                    <a:pt x="268881" y="240609"/>
                  </a:lnTo>
                  <a:lnTo>
                    <a:pt x="261268" y="229427"/>
                  </a:lnTo>
                  <a:lnTo>
                    <a:pt x="259153" y="227670"/>
                  </a:lnTo>
                  <a:lnTo>
                    <a:pt x="256734" y="226268"/>
                  </a:lnTo>
                  <a:lnTo>
                    <a:pt x="253998" y="225594"/>
                  </a:lnTo>
                  <a:lnTo>
                    <a:pt x="247496" y="225634"/>
                  </a:lnTo>
                  <a:lnTo>
                    <a:pt x="246107" y="226017"/>
                  </a:lnTo>
                  <a:lnTo>
                    <a:pt x="244746" y="226612"/>
                  </a:lnTo>
                  <a:lnTo>
                    <a:pt x="243768" y="227366"/>
                  </a:lnTo>
                  <a:lnTo>
                    <a:pt x="240107" y="231661"/>
                  </a:lnTo>
                  <a:lnTo>
                    <a:pt x="239155" y="232428"/>
                  </a:lnTo>
                  <a:lnTo>
                    <a:pt x="237966" y="232348"/>
                  </a:lnTo>
                  <a:lnTo>
                    <a:pt x="237503" y="230881"/>
                  </a:lnTo>
                  <a:lnTo>
                    <a:pt x="238005" y="227670"/>
                  </a:lnTo>
                  <a:lnTo>
                    <a:pt x="238560" y="226414"/>
                  </a:lnTo>
                  <a:lnTo>
                    <a:pt x="241587" y="223506"/>
                  </a:lnTo>
                  <a:lnTo>
                    <a:pt x="242592" y="222131"/>
                  </a:lnTo>
                  <a:lnTo>
                    <a:pt x="243094" y="220374"/>
                  </a:lnTo>
                  <a:lnTo>
                    <a:pt x="243160" y="218153"/>
                  </a:lnTo>
                  <a:lnTo>
                    <a:pt x="241838" y="216686"/>
                  </a:lnTo>
                  <a:lnTo>
                    <a:pt x="239010" y="215166"/>
                  </a:lnTo>
                  <a:lnTo>
                    <a:pt x="236367" y="213315"/>
                  </a:lnTo>
                  <a:lnTo>
                    <a:pt x="235097" y="210421"/>
                  </a:lnTo>
                  <a:lnTo>
                    <a:pt x="235230" y="207011"/>
                  </a:lnTo>
                  <a:lnTo>
                    <a:pt x="234278" y="204222"/>
                  </a:lnTo>
                  <a:lnTo>
                    <a:pt x="233604" y="197507"/>
                  </a:lnTo>
                  <a:lnTo>
                    <a:pt x="233115" y="194348"/>
                  </a:lnTo>
                  <a:lnTo>
                    <a:pt x="232071" y="189366"/>
                  </a:lnTo>
                  <a:lnTo>
                    <a:pt x="231568" y="188348"/>
                  </a:lnTo>
                  <a:lnTo>
                    <a:pt x="228991" y="188771"/>
                  </a:lnTo>
                  <a:lnTo>
                    <a:pt x="227524" y="188797"/>
                  </a:lnTo>
                  <a:lnTo>
                    <a:pt x="224101" y="187872"/>
                  </a:lnTo>
                  <a:lnTo>
                    <a:pt x="221087" y="186682"/>
                  </a:lnTo>
                  <a:lnTo>
                    <a:pt x="215655" y="184065"/>
                  </a:lnTo>
                  <a:lnTo>
                    <a:pt x="212099" y="181501"/>
                  </a:lnTo>
                  <a:lnTo>
                    <a:pt x="210989" y="180338"/>
                  </a:lnTo>
                  <a:lnTo>
                    <a:pt x="208676" y="175276"/>
                  </a:lnTo>
                  <a:lnTo>
                    <a:pt x="208504" y="174086"/>
                  </a:lnTo>
                  <a:lnTo>
                    <a:pt x="210460" y="172157"/>
                  </a:lnTo>
                  <a:lnTo>
                    <a:pt x="210130" y="170822"/>
                  </a:lnTo>
                  <a:lnTo>
                    <a:pt x="207883" y="169249"/>
                  </a:lnTo>
                  <a:lnTo>
                    <a:pt x="208874" y="166685"/>
                  </a:lnTo>
                  <a:lnTo>
                    <a:pt x="208055" y="165799"/>
                  </a:lnTo>
                  <a:lnTo>
                    <a:pt x="208478" y="164424"/>
                  </a:lnTo>
                  <a:lnTo>
                    <a:pt x="212496" y="160948"/>
                  </a:lnTo>
                  <a:lnTo>
                    <a:pt x="215417" y="159560"/>
                  </a:lnTo>
                  <a:lnTo>
                    <a:pt x="217426" y="157683"/>
                  </a:lnTo>
                  <a:lnTo>
                    <a:pt x="216329" y="154088"/>
                  </a:lnTo>
                  <a:lnTo>
                    <a:pt x="214571" y="150850"/>
                  </a:lnTo>
                  <a:lnTo>
                    <a:pt x="212218" y="148074"/>
                  </a:lnTo>
                  <a:lnTo>
                    <a:pt x="209707" y="145444"/>
                  </a:lnTo>
                  <a:lnTo>
                    <a:pt x="208042" y="144691"/>
                  </a:lnTo>
                  <a:lnTo>
                    <a:pt x="206218" y="144506"/>
                  </a:lnTo>
                  <a:lnTo>
                    <a:pt x="204658" y="145048"/>
                  </a:lnTo>
                  <a:lnTo>
                    <a:pt x="200481" y="147718"/>
                  </a:lnTo>
                  <a:lnTo>
                    <a:pt x="197851" y="149634"/>
                  </a:lnTo>
                  <a:lnTo>
                    <a:pt x="195181" y="151141"/>
                  </a:lnTo>
                  <a:lnTo>
                    <a:pt x="192287" y="152106"/>
                  </a:lnTo>
                  <a:lnTo>
                    <a:pt x="186550" y="152899"/>
                  </a:lnTo>
                  <a:lnTo>
                    <a:pt x="192445" y="150599"/>
                  </a:lnTo>
                  <a:lnTo>
                    <a:pt x="197957" y="147281"/>
                  </a:lnTo>
                  <a:lnTo>
                    <a:pt x="199424" y="145114"/>
                  </a:lnTo>
                  <a:lnTo>
                    <a:pt x="198538" y="142655"/>
                  </a:lnTo>
                  <a:lnTo>
                    <a:pt x="196463" y="140250"/>
                  </a:lnTo>
                  <a:lnTo>
                    <a:pt x="193965" y="138809"/>
                  </a:lnTo>
                  <a:lnTo>
                    <a:pt x="186894" y="137871"/>
                  </a:lnTo>
                  <a:lnTo>
                    <a:pt x="184462" y="137011"/>
                  </a:lnTo>
                  <a:lnTo>
                    <a:pt x="182466" y="135240"/>
                  </a:lnTo>
                  <a:lnTo>
                    <a:pt x="178659" y="131050"/>
                  </a:lnTo>
                  <a:lnTo>
                    <a:pt x="178262" y="130244"/>
                  </a:lnTo>
                  <a:lnTo>
                    <a:pt x="177589" y="126768"/>
                  </a:lnTo>
                  <a:lnTo>
                    <a:pt x="176532" y="123464"/>
                  </a:lnTo>
                  <a:lnTo>
                    <a:pt x="175011" y="120661"/>
                  </a:lnTo>
                  <a:lnTo>
                    <a:pt x="173028" y="118282"/>
                  </a:lnTo>
                  <a:lnTo>
                    <a:pt x="167081" y="113220"/>
                  </a:lnTo>
                  <a:lnTo>
                    <a:pt x="164557" y="112097"/>
                  </a:lnTo>
                  <a:lnTo>
                    <a:pt x="161820" y="111832"/>
                  </a:lnTo>
                  <a:lnTo>
                    <a:pt x="159349" y="111198"/>
                  </a:lnTo>
                  <a:lnTo>
                    <a:pt x="157524" y="109374"/>
                  </a:lnTo>
                  <a:lnTo>
                    <a:pt x="156269" y="105713"/>
                  </a:lnTo>
                  <a:lnTo>
                    <a:pt x="154789" y="102184"/>
                  </a:lnTo>
                  <a:lnTo>
                    <a:pt x="152845" y="99633"/>
                  </a:lnTo>
                  <a:lnTo>
                    <a:pt x="148286" y="95244"/>
                  </a:lnTo>
                  <a:lnTo>
                    <a:pt x="145510" y="94187"/>
                  </a:lnTo>
                  <a:lnTo>
                    <a:pt x="144043" y="94504"/>
                  </a:lnTo>
                  <a:lnTo>
                    <a:pt x="142854" y="95654"/>
                  </a:lnTo>
                  <a:lnTo>
                    <a:pt x="142616" y="97016"/>
                  </a:lnTo>
                  <a:lnTo>
                    <a:pt x="142628" y="98549"/>
                  </a:lnTo>
                  <a:lnTo>
                    <a:pt x="144175" y="101087"/>
                  </a:lnTo>
                  <a:lnTo>
                    <a:pt x="144519" y="103981"/>
                  </a:lnTo>
                  <a:lnTo>
                    <a:pt x="142721" y="102818"/>
                  </a:lnTo>
                  <a:lnTo>
                    <a:pt x="139364" y="99117"/>
                  </a:lnTo>
                  <a:lnTo>
                    <a:pt x="137315" y="98641"/>
                  </a:lnTo>
                  <a:lnTo>
                    <a:pt x="135293" y="97161"/>
                  </a:lnTo>
                  <a:lnTo>
                    <a:pt x="133588" y="95231"/>
                  </a:lnTo>
                  <a:lnTo>
                    <a:pt x="132147" y="93130"/>
                  </a:lnTo>
                  <a:lnTo>
                    <a:pt x="130892" y="90870"/>
                  </a:lnTo>
                  <a:lnTo>
                    <a:pt x="129715" y="89310"/>
                  </a:lnTo>
                  <a:lnTo>
                    <a:pt x="125102" y="84195"/>
                  </a:lnTo>
                  <a:lnTo>
                    <a:pt x="122353" y="80044"/>
                  </a:lnTo>
                  <a:lnTo>
                    <a:pt x="120992" y="77203"/>
                  </a:lnTo>
                  <a:lnTo>
                    <a:pt x="119353" y="74572"/>
                  </a:lnTo>
                  <a:lnTo>
                    <a:pt x="114845" y="69061"/>
                  </a:lnTo>
                  <a:lnTo>
                    <a:pt x="109480" y="65439"/>
                  </a:lnTo>
                  <a:lnTo>
                    <a:pt x="100016" y="57813"/>
                  </a:lnTo>
                  <a:lnTo>
                    <a:pt x="92852" y="54165"/>
                  </a:lnTo>
                  <a:lnTo>
                    <a:pt x="90539" y="52777"/>
                  </a:lnTo>
                  <a:lnTo>
                    <a:pt x="88675" y="50649"/>
                  </a:lnTo>
                  <a:lnTo>
                    <a:pt x="88147" y="49222"/>
                  </a:lnTo>
                  <a:lnTo>
                    <a:pt x="87419" y="48019"/>
                  </a:lnTo>
                  <a:lnTo>
                    <a:pt x="84102" y="46063"/>
                  </a:lnTo>
                  <a:lnTo>
                    <a:pt x="78498" y="43366"/>
                  </a:lnTo>
                  <a:lnTo>
                    <a:pt x="76753" y="40498"/>
                  </a:lnTo>
                  <a:lnTo>
                    <a:pt x="77428" y="36890"/>
                  </a:lnTo>
                  <a:lnTo>
                    <a:pt x="76714" y="34286"/>
                  </a:lnTo>
                  <a:lnTo>
                    <a:pt x="70819" y="28047"/>
                  </a:lnTo>
                  <a:lnTo>
                    <a:pt x="70277" y="27281"/>
                  </a:lnTo>
                  <a:lnTo>
                    <a:pt x="69325" y="24029"/>
                  </a:lnTo>
                  <a:lnTo>
                    <a:pt x="67766" y="21135"/>
                  </a:lnTo>
                  <a:lnTo>
                    <a:pt x="62571" y="16614"/>
                  </a:lnTo>
                  <a:lnTo>
                    <a:pt x="59465" y="12940"/>
                  </a:lnTo>
                  <a:lnTo>
                    <a:pt x="58420" y="11935"/>
                  </a:lnTo>
                  <a:lnTo>
                    <a:pt x="57231" y="11301"/>
                  </a:lnTo>
                  <a:lnTo>
                    <a:pt x="56002" y="11089"/>
                  </a:lnTo>
                  <a:lnTo>
                    <a:pt x="49539" y="11896"/>
                  </a:lnTo>
                  <a:lnTo>
                    <a:pt x="46908" y="11261"/>
                  </a:lnTo>
                  <a:lnTo>
                    <a:pt x="43921" y="10151"/>
                  </a:lnTo>
                  <a:lnTo>
                    <a:pt x="40802" y="10005"/>
                  </a:lnTo>
                  <a:lnTo>
                    <a:pt x="35184" y="11539"/>
                  </a:lnTo>
                  <a:lnTo>
                    <a:pt x="32118" y="11274"/>
                  </a:lnTo>
                  <a:lnTo>
                    <a:pt x="26051" y="10217"/>
                  </a:lnTo>
                  <a:lnTo>
                    <a:pt x="23090" y="9450"/>
                  </a:lnTo>
                  <a:lnTo>
                    <a:pt x="20394" y="7838"/>
                  </a:lnTo>
                  <a:lnTo>
                    <a:pt x="15583" y="3225"/>
                  </a:lnTo>
                  <a:lnTo>
                    <a:pt x="12926" y="1401"/>
                  </a:lnTo>
                  <a:lnTo>
                    <a:pt x="10191" y="555"/>
                  </a:lnTo>
                  <a:lnTo>
                    <a:pt x="7388" y="119"/>
                  </a:lnTo>
                  <a:lnTo>
                    <a:pt x="4375" y="0"/>
                  </a:lnTo>
                  <a:lnTo>
                    <a:pt x="1506" y="1018"/>
                  </a:lnTo>
                  <a:lnTo>
                    <a:pt x="251" y="1811"/>
                  </a:lnTo>
                  <a:lnTo>
                    <a:pt x="198" y="3159"/>
                  </a:lnTo>
                  <a:lnTo>
                    <a:pt x="727" y="4653"/>
                  </a:lnTo>
                  <a:lnTo>
                    <a:pt x="885" y="6159"/>
                  </a:lnTo>
                  <a:lnTo>
                    <a:pt x="290" y="7983"/>
                  </a:lnTo>
                  <a:lnTo>
                    <a:pt x="0" y="9741"/>
                  </a:lnTo>
                  <a:lnTo>
                    <a:pt x="4665" y="18438"/>
                  </a:lnTo>
                  <a:lnTo>
                    <a:pt x="6040" y="21571"/>
                  </a:lnTo>
                  <a:lnTo>
                    <a:pt x="7706" y="24505"/>
                  </a:lnTo>
                  <a:lnTo>
                    <a:pt x="9899" y="27307"/>
                  </a:lnTo>
                  <a:lnTo>
                    <a:pt x="20487" y="38568"/>
                  </a:lnTo>
                  <a:lnTo>
                    <a:pt x="26699" y="43948"/>
                  </a:lnTo>
                  <a:lnTo>
                    <a:pt x="28787" y="46393"/>
                  </a:lnTo>
                  <a:lnTo>
                    <a:pt x="32277" y="51191"/>
                  </a:lnTo>
                  <a:lnTo>
                    <a:pt x="34325" y="52592"/>
                  </a:lnTo>
                  <a:lnTo>
                    <a:pt x="41251" y="54231"/>
                  </a:lnTo>
                  <a:lnTo>
                    <a:pt x="43617" y="55777"/>
                  </a:lnTo>
                  <a:lnTo>
                    <a:pt x="45560" y="57998"/>
                  </a:lnTo>
                  <a:lnTo>
                    <a:pt x="51283" y="66457"/>
                  </a:lnTo>
                  <a:lnTo>
                    <a:pt x="52843" y="68902"/>
                  </a:lnTo>
                  <a:lnTo>
                    <a:pt x="54561" y="72061"/>
                  </a:lnTo>
                  <a:lnTo>
                    <a:pt x="56584" y="74929"/>
                  </a:lnTo>
                  <a:lnTo>
                    <a:pt x="61659" y="78564"/>
                  </a:lnTo>
                  <a:lnTo>
                    <a:pt x="62346" y="80296"/>
                  </a:lnTo>
                  <a:lnTo>
                    <a:pt x="63020" y="83362"/>
                  </a:lnTo>
                  <a:lnTo>
                    <a:pt x="63681" y="88504"/>
                  </a:lnTo>
                  <a:lnTo>
                    <a:pt x="64739" y="92337"/>
                  </a:lnTo>
                  <a:lnTo>
                    <a:pt x="67131" y="94478"/>
                  </a:lnTo>
                  <a:lnTo>
                    <a:pt x="70224" y="95007"/>
                  </a:lnTo>
                  <a:lnTo>
                    <a:pt x="72405" y="95747"/>
                  </a:lnTo>
                  <a:lnTo>
                    <a:pt x="74467" y="96963"/>
                  </a:lnTo>
                  <a:lnTo>
                    <a:pt x="86547" y="105237"/>
                  </a:lnTo>
                  <a:lnTo>
                    <a:pt x="87341" y="106294"/>
                  </a:lnTo>
                  <a:lnTo>
                    <a:pt x="90089" y="110894"/>
                  </a:lnTo>
                  <a:lnTo>
                    <a:pt x="92522" y="116749"/>
                  </a:lnTo>
                  <a:lnTo>
                    <a:pt x="96169" y="129821"/>
                  </a:lnTo>
                  <a:lnTo>
                    <a:pt x="99355" y="139589"/>
                  </a:lnTo>
                  <a:lnTo>
                    <a:pt x="100690" y="146012"/>
                  </a:lnTo>
                  <a:lnTo>
                    <a:pt x="101893" y="149039"/>
                  </a:lnTo>
                  <a:lnTo>
                    <a:pt x="103836" y="151405"/>
                  </a:lnTo>
                  <a:lnTo>
                    <a:pt x="106294" y="153084"/>
                  </a:lnTo>
                  <a:lnTo>
                    <a:pt x="112863" y="156084"/>
                  </a:lnTo>
                  <a:lnTo>
                    <a:pt x="114661" y="157710"/>
                  </a:lnTo>
                  <a:lnTo>
                    <a:pt x="115943" y="159917"/>
                  </a:lnTo>
                  <a:lnTo>
                    <a:pt x="119393" y="167848"/>
                  </a:lnTo>
                  <a:lnTo>
                    <a:pt x="121150" y="170293"/>
                  </a:lnTo>
                  <a:lnTo>
                    <a:pt x="123292" y="172381"/>
                  </a:lnTo>
                  <a:lnTo>
                    <a:pt x="125050" y="174602"/>
                  </a:lnTo>
                  <a:lnTo>
                    <a:pt x="130019" y="181554"/>
                  </a:lnTo>
                  <a:lnTo>
                    <a:pt x="130495" y="182334"/>
                  </a:lnTo>
                  <a:lnTo>
                    <a:pt x="132557" y="190092"/>
                  </a:lnTo>
                  <a:lnTo>
                    <a:pt x="134804" y="195683"/>
                  </a:lnTo>
                  <a:lnTo>
                    <a:pt x="143713" y="213619"/>
                  </a:lnTo>
                  <a:lnTo>
                    <a:pt x="143409" y="219541"/>
                  </a:lnTo>
                  <a:lnTo>
                    <a:pt x="144386" y="222502"/>
                  </a:lnTo>
                  <a:lnTo>
                    <a:pt x="145695" y="225237"/>
                  </a:lnTo>
                  <a:lnTo>
                    <a:pt x="149885" y="232097"/>
                  </a:lnTo>
                  <a:lnTo>
                    <a:pt x="152013" y="234252"/>
                  </a:lnTo>
                  <a:lnTo>
                    <a:pt x="154445" y="236076"/>
                  </a:lnTo>
                  <a:lnTo>
                    <a:pt x="155899" y="238336"/>
                  </a:lnTo>
                  <a:lnTo>
                    <a:pt x="157036" y="240887"/>
                  </a:lnTo>
                  <a:lnTo>
                    <a:pt x="160922" y="248460"/>
                  </a:lnTo>
                  <a:lnTo>
                    <a:pt x="162613" y="250641"/>
                  </a:lnTo>
                  <a:lnTo>
                    <a:pt x="166711" y="254422"/>
                  </a:lnTo>
                  <a:lnTo>
                    <a:pt x="174245" y="260673"/>
                  </a:lnTo>
                  <a:lnTo>
                    <a:pt x="175672" y="262801"/>
                  </a:lnTo>
                  <a:lnTo>
                    <a:pt x="179994" y="271128"/>
                  </a:lnTo>
                  <a:lnTo>
                    <a:pt x="183946" y="276296"/>
                  </a:lnTo>
                  <a:lnTo>
                    <a:pt x="193132" y="285297"/>
                  </a:lnTo>
                  <a:lnTo>
                    <a:pt x="198485" y="288840"/>
                  </a:lnTo>
                  <a:lnTo>
                    <a:pt x="200891" y="291087"/>
                  </a:lnTo>
                  <a:lnTo>
                    <a:pt x="203124" y="293611"/>
                  </a:lnTo>
                  <a:lnTo>
                    <a:pt x="204896" y="295052"/>
                  </a:lnTo>
                  <a:lnTo>
                    <a:pt x="213751" y="301171"/>
                  </a:lnTo>
                  <a:lnTo>
                    <a:pt x="215219" y="302493"/>
                  </a:lnTo>
                  <a:lnTo>
                    <a:pt x="220730" y="311150"/>
                  </a:lnTo>
                  <a:lnTo>
                    <a:pt x="222726" y="313424"/>
                  </a:lnTo>
                  <a:lnTo>
                    <a:pt x="224947" y="315473"/>
                  </a:lnTo>
                  <a:lnTo>
                    <a:pt x="227921" y="319768"/>
                  </a:lnTo>
                  <a:lnTo>
                    <a:pt x="230564" y="322940"/>
                  </a:lnTo>
                  <a:lnTo>
                    <a:pt x="233445" y="325809"/>
                  </a:lnTo>
                  <a:lnTo>
                    <a:pt x="234172" y="325901"/>
                  </a:lnTo>
                  <a:lnTo>
                    <a:pt x="235507" y="325465"/>
                  </a:lnTo>
                  <a:lnTo>
                    <a:pt x="235402" y="323311"/>
                  </a:lnTo>
                  <a:lnTo>
                    <a:pt x="234172" y="318381"/>
                  </a:lnTo>
                  <a:lnTo>
                    <a:pt x="234344" y="316411"/>
                  </a:lnTo>
                  <a:lnTo>
                    <a:pt x="234846" y="314957"/>
                  </a:lnTo>
                  <a:lnTo>
                    <a:pt x="241905" y="319491"/>
                  </a:lnTo>
                  <a:lnTo>
                    <a:pt x="244151" y="320786"/>
                  </a:lnTo>
                  <a:lnTo>
                    <a:pt x="245592" y="321315"/>
                  </a:lnTo>
                  <a:lnTo>
                    <a:pt x="246702" y="32070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29" name="Volný tvar: obrazec 156">
              <a:extLst>
                <a:ext uri="{FF2B5EF4-FFF2-40B4-BE49-F238E27FC236}">
                  <a16:creationId xmlns:a16="http://schemas.microsoft.com/office/drawing/2014/main" id="{58499CEE-9B55-42B3-C861-570587A0F655}"/>
                </a:ext>
              </a:extLst>
            </p:cNvPr>
            <p:cNvSpPr/>
            <p:nvPr/>
          </p:nvSpPr>
          <p:spPr>
            <a:xfrm>
              <a:off x="5034540" y="3817318"/>
              <a:ext cx="733325" cy="828832"/>
            </a:xfrm>
            <a:custGeom>
              <a:avLst/>
              <a:gdLst>
                <a:gd name="connsiteX0" fmla="*/ 682083 w 689696"/>
                <a:gd name="connsiteY0" fmla="*/ 225145 h 779521"/>
                <a:gd name="connsiteX1" fmla="*/ 683828 w 689696"/>
                <a:gd name="connsiteY1" fmla="*/ 223400 h 779521"/>
                <a:gd name="connsiteX2" fmla="*/ 685995 w 689696"/>
                <a:gd name="connsiteY2" fmla="*/ 221233 h 779521"/>
                <a:gd name="connsiteX3" fmla="*/ 687344 w 689696"/>
                <a:gd name="connsiteY3" fmla="*/ 219726 h 779521"/>
                <a:gd name="connsiteX4" fmla="*/ 689181 w 689696"/>
                <a:gd name="connsiteY4" fmla="*/ 219250 h 779521"/>
                <a:gd name="connsiteX5" fmla="*/ 689697 w 689696"/>
                <a:gd name="connsiteY5" fmla="*/ 218378 h 779521"/>
                <a:gd name="connsiteX6" fmla="*/ 689644 w 689696"/>
                <a:gd name="connsiteY6" fmla="*/ 217122 h 779521"/>
                <a:gd name="connsiteX7" fmla="*/ 689260 w 689696"/>
                <a:gd name="connsiteY7" fmla="*/ 215748 h 779521"/>
                <a:gd name="connsiteX8" fmla="*/ 688057 w 689696"/>
                <a:gd name="connsiteY8" fmla="*/ 214188 h 779521"/>
                <a:gd name="connsiteX9" fmla="*/ 687833 w 689696"/>
                <a:gd name="connsiteY9" fmla="*/ 212232 h 779521"/>
                <a:gd name="connsiteX10" fmla="*/ 687753 w 689696"/>
                <a:gd name="connsiteY10" fmla="*/ 210461 h 779521"/>
                <a:gd name="connsiteX11" fmla="*/ 686842 w 689696"/>
                <a:gd name="connsiteY11" fmla="*/ 209932 h 779521"/>
                <a:gd name="connsiteX12" fmla="*/ 682758 w 689696"/>
                <a:gd name="connsiteY12" fmla="*/ 207011 h 779521"/>
                <a:gd name="connsiteX13" fmla="*/ 680907 w 689696"/>
                <a:gd name="connsiteY13" fmla="*/ 206204 h 779521"/>
                <a:gd name="connsiteX14" fmla="*/ 678819 w 689696"/>
                <a:gd name="connsiteY14" fmla="*/ 207090 h 779521"/>
                <a:gd name="connsiteX15" fmla="*/ 675118 w 689696"/>
                <a:gd name="connsiteY15" fmla="*/ 206390 h 779521"/>
                <a:gd name="connsiteX16" fmla="*/ 673716 w 689696"/>
                <a:gd name="connsiteY16" fmla="*/ 206257 h 779521"/>
                <a:gd name="connsiteX17" fmla="*/ 670267 w 689696"/>
                <a:gd name="connsiteY17" fmla="*/ 203918 h 779521"/>
                <a:gd name="connsiteX18" fmla="*/ 668998 w 689696"/>
                <a:gd name="connsiteY18" fmla="*/ 203627 h 779521"/>
                <a:gd name="connsiteX19" fmla="*/ 665099 w 689696"/>
                <a:gd name="connsiteY19" fmla="*/ 205147 h 779521"/>
                <a:gd name="connsiteX20" fmla="*/ 664398 w 689696"/>
                <a:gd name="connsiteY20" fmla="*/ 206218 h 779521"/>
                <a:gd name="connsiteX21" fmla="*/ 663856 w 689696"/>
                <a:gd name="connsiteY21" fmla="*/ 206231 h 779521"/>
                <a:gd name="connsiteX22" fmla="*/ 662628 w 689696"/>
                <a:gd name="connsiteY22" fmla="*/ 205689 h 779521"/>
                <a:gd name="connsiteX23" fmla="*/ 661557 w 689696"/>
                <a:gd name="connsiteY23" fmla="*/ 204962 h 779521"/>
                <a:gd name="connsiteX24" fmla="*/ 661398 w 689696"/>
                <a:gd name="connsiteY24" fmla="*/ 204513 h 779521"/>
                <a:gd name="connsiteX25" fmla="*/ 662297 w 689696"/>
                <a:gd name="connsiteY25" fmla="*/ 203376 h 779521"/>
                <a:gd name="connsiteX26" fmla="*/ 662218 w 689696"/>
                <a:gd name="connsiteY26" fmla="*/ 202583 h 779521"/>
                <a:gd name="connsiteX27" fmla="*/ 661993 w 689696"/>
                <a:gd name="connsiteY27" fmla="*/ 201777 h 779521"/>
                <a:gd name="connsiteX28" fmla="*/ 663156 w 689696"/>
                <a:gd name="connsiteY28" fmla="*/ 199490 h 779521"/>
                <a:gd name="connsiteX29" fmla="*/ 666672 w 689696"/>
                <a:gd name="connsiteY29" fmla="*/ 195049 h 779521"/>
                <a:gd name="connsiteX30" fmla="*/ 665535 w 689696"/>
                <a:gd name="connsiteY30" fmla="*/ 193185 h 779521"/>
                <a:gd name="connsiteX31" fmla="*/ 662997 w 689696"/>
                <a:gd name="connsiteY31" fmla="*/ 189524 h 779521"/>
                <a:gd name="connsiteX32" fmla="*/ 662376 w 689696"/>
                <a:gd name="connsiteY32" fmla="*/ 187753 h 779521"/>
                <a:gd name="connsiteX33" fmla="*/ 661451 w 689696"/>
                <a:gd name="connsiteY33" fmla="*/ 186947 h 779521"/>
                <a:gd name="connsiteX34" fmla="*/ 659455 w 689696"/>
                <a:gd name="connsiteY34" fmla="*/ 187608 h 779521"/>
                <a:gd name="connsiteX35" fmla="*/ 655728 w 689696"/>
                <a:gd name="connsiteY35" fmla="*/ 190925 h 779521"/>
                <a:gd name="connsiteX36" fmla="*/ 655040 w 689696"/>
                <a:gd name="connsiteY36" fmla="*/ 190568 h 779521"/>
                <a:gd name="connsiteX37" fmla="*/ 654895 w 689696"/>
                <a:gd name="connsiteY37" fmla="*/ 189418 h 779521"/>
                <a:gd name="connsiteX38" fmla="*/ 653706 w 689696"/>
                <a:gd name="connsiteY38" fmla="*/ 186074 h 779521"/>
                <a:gd name="connsiteX39" fmla="*/ 654895 w 689696"/>
                <a:gd name="connsiteY39" fmla="*/ 185070 h 779521"/>
                <a:gd name="connsiteX40" fmla="*/ 656785 w 689696"/>
                <a:gd name="connsiteY40" fmla="*/ 183841 h 779521"/>
                <a:gd name="connsiteX41" fmla="*/ 658147 w 689696"/>
                <a:gd name="connsiteY41" fmla="*/ 182466 h 779521"/>
                <a:gd name="connsiteX42" fmla="*/ 658292 w 689696"/>
                <a:gd name="connsiteY42" fmla="*/ 181356 h 779521"/>
                <a:gd name="connsiteX43" fmla="*/ 657763 w 689696"/>
                <a:gd name="connsiteY43" fmla="*/ 181025 h 779521"/>
                <a:gd name="connsiteX44" fmla="*/ 655397 w 689696"/>
                <a:gd name="connsiteY44" fmla="*/ 181448 h 779521"/>
                <a:gd name="connsiteX45" fmla="*/ 654261 w 689696"/>
                <a:gd name="connsiteY45" fmla="*/ 180695 h 779521"/>
                <a:gd name="connsiteX46" fmla="*/ 651987 w 689696"/>
                <a:gd name="connsiteY46" fmla="*/ 177628 h 779521"/>
                <a:gd name="connsiteX47" fmla="*/ 650547 w 689696"/>
                <a:gd name="connsiteY47" fmla="*/ 176426 h 779521"/>
                <a:gd name="connsiteX48" fmla="*/ 649344 w 689696"/>
                <a:gd name="connsiteY48" fmla="*/ 175778 h 779521"/>
                <a:gd name="connsiteX49" fmla="*/ 646092 w 689696"/>
                <a:gd name="connsiteY49" fmla="*/ 177364 h 779521"/>
                <a:gd name="connsiteX50" fmla="*/ 642378 w 689696"/>
                <a:gd name="connsiteY50" fmla="*/ 179532 h 779521"/>
                <a:gd name="connsiteX51" fmla="*/ 638374 w 689696"/>
                <a:gd name="connsiteY51" fmla="*/ 182559 h 779521"/>
                <a:gd name="connsiteX52" fmla="*/ 638743 w 689696"/>
                <a:gd name="connsiteY52" fmla="*/ 184118 h 779521"/>
                <a:gd name="connsiteX53" fmla="*/ 638268 w 689696"/>
                <a:gd name="connsiteY53" fmla="*/ 184515 h 779521"/>
                <a:gd name="connsiteX54" fmla="*/ 637580 w 689696"/>
                <a:gd name="connsiteY54" fmla="*/ 185493 h 779521"/>
                <a:gd name="connsiteX55" fmla="*/ 636999 w 689696"/>
                <a:gd name="connsiteY55" fmla="*/ 186841 h 779521"/>
                <a:gd name="connsiteX56" fmla="*/ 636351 w 689696"/>
                <a:gd name="connsiteY56" fmla="*/ 187317 h 779521"/>
                <a:gd name="connsiteX57" fmla="*/ 635492 w 689696"/>
                <a:gd name="connsiteY57" fmla="*/ 187356 h 779521"/>
                <a:gd name="connsiteX58" fmla="*/ 633629 w 689696"/>
                <a:gd name="connsiteY58" fmla="*/ 186973 h 779521"/>
                <a:gd name="connsiteX59" fmla="*/ 630073 w 689696"/>
                <a:gd name="connsiteY59" fmla="*/ 185440 h 779521"/>
                <a:gd name="connsiteX60" fmla="*/ 626293 w 689696"/>
                <a:gd name="connsiteY60" fmla="*/ 184171 h 779521"/>
                <a:gd name="connsiteX61" fmla="*/ 625566 w 689696"/>
                <a:gd name="connsiteY61" fmla="*/ 184317 h 779521"/>
                <a:gd name="connsiteX62" fmla="*/ 620609 w 689696"/>
                <a:gd name="connsiteY62" fmla="*/ 183418 h 779521"/>
                <a:gd name="connsiteX63" fmla="*/ 620305 w 689696"/>
                <a:gd name="connsiteY63" fmla="*/ 182704 h 779521"/>
                <a:gd name="connsiteX64" fmla="*/ 619288 w 689696"/>
                <a:gd name="connsiteY64" fmla="*/ 181290 h 779521"/>
                <a:gd name="connsiteX65" fmla="*/ 617662 w 689696"/>
                <a:gd name="connsiteY65" fmla="*/ 180008 h 779521"/>
                <a:gd name="connsiteX66" fmla="*/ 616274 w 689696"/>
                <a:gd name="connsiteY66" fmla="*/ 179572 h 779521"/>
                <a:gd name="connsiteX67" fmla="*/ 613142 w 689696"/>
                <a:gd name="connsiteY67" fmla="*/ 182281 h 779521"/>
                <a:gd name="connsiteX68" fmla="*/ 609375 w 689696"/>
                <a:gd name="connsiteY68" fmla="*/ 184303 h 779521"/>
                <a:gd name="connsiteX69" fmla="*/ 607484 w 689696"/>
                <a:gd name="connsiteY69" fmla="*/ 186696 h 779521"/>
                <a:gd name="connsiteX70" fmla="*/ 606017 w 689696"/>
                <a:gd name="connsiteY70" fmla="*/ 189062 h 779521"/>
                <a:gd name="connsiteX71" fmla="*/ 603863 w 689696"/>
                <a:gd name="connsiteY71" fmla="*/ 189524 h 779521"/>
                <a:gd name="connsiteX72" fmla="*/ 604061 w 689696"/>
                <a:gd name="connsiteY72" fmla="*/ 190991 h 779521"/>
                <a:gd name="connsiteX73" fmla="*/ 603387 w 689696"/>
                <a:gd name="connsiteY73" fmla="*/ 192313 h 779521"/>
                <a:gd name="connsiteX74" fmla="*/ 602012 w 689696"/>
                <a:gd name="connsiteY74" fmla="*/ 193939 h 779521"/>
                <a:gd name="connsiteX75" fmla="*/ 599038 w 689696"/>
                <a:gd name="connsiteY75" fmla="*/ 196014 h 779521"/>
                <a:gd name="connsiteX76" fmla="*/ 596963 w 689696"/>
                <a:gd name="connsiteY76" fmla="*/ 197137 h 779521"/>
                <a:gd name="connsiteX77" fmla="*/ 589853 w 689696"/>
                <a:gd name="connsiteY77" fmla="*/ 198155 h 779521"/>
                <a:gd name="connsiteX78" fmla="*/ 587381 w 689696"/>
                <a:gd name="connsiteY78" fmla="*/ 198856 h 779521"/>
                <a:gd name="connsiteX79" fmla="*/ 586508 w 689696"/>
                <a:gd name="connsiteY79" fmla="*/ 199953 h 779521"/>
                <a:gd name="connsiteX80" fmla="*/ 585900 w 689696"/>
                <a:gd name="connsiteY80" fmla="*/ 202728 h 779521"/>
                <a:gd name="connsiteX81" fmla="*/ 585490 w 689696"/>
                <a:gd name="connsiteY81" fmla="*/ 205279 h 779521"/>
                <a:gd name="connsiteX82" fmla="*/ 583878 w 689696"/>
                <a:gd name="connsiteY82" fmla="*/ 207394 h 779521"/>
                <a:gd name="connsiteX83" fmla="*/ 580746 w 689696"/>
                <a:gd name="connsiteY83" fmla="*/ 210209 h 779521"/>
                <a:gd name="connsiteX84" fmla="*/ 576860 w 689696"/>
                <a:gd name="connsiteY84" fmla="*/ 212496 h 779521"/>
                <a:gd name="connsiteX85" fmla="*/ 575974 w 689696"/>
                <a:gd name="connsiteY85" fmla="*/ 214016 h 779521"/>
                <a:gd name="connsiteX86" fmla="*/ 575934 w 689696"/>
                <a:gd name="connsiteY86" fmla="*/ 214915 h 779521"/>
                <a:gd name="connsiteX87" fmla="*/ 576529 w 689696"/>
                <a:gd name="connsiteY87" fmla="*/ 215245 h 779521"/>
                <a:gd name="connsiteX88" fmla="*/ 577190 w 689696"/>
                <a:gd name="connsiteY88" fmla="*/ 215932 h 779521"/>
                <a:gd name="connsiteX89" fmla="*/ 577402 w 689696"/>
                <a:gd name="connsiteY89" fmla="*/ 216977 h 779521"/>
                <a:gd name="connsiteX90" fmla="*/ 577058 w 689696"/>
                <a:gd name="connsiteY90" fmla="*/ 218113 h 779521"/>
                <a:gd name="connsiteX91" fmla="*/ 574600 w 689696"/>
                <a:gd name="connsiteY91" fmla="*/ 220083 h 779521"/>
                <a:gd name="connsiteX92" fmla="*/ 573185 w 689696"/>
                <a:gd name="connsiteY92" fmla="*/ 221021 h 779521"/>
                <a:gd name="connsiteX93" fmla="*/ 571718 w 689696"/>
                <a:gd name="connsiteY93" fmla="*/ 221629 h 779521"/>
                <a:gd name="connsiteX94" fmla="*/ 569960 w 689696"/>
                <a:gd name="connsiteY94" fmla="*/ 221735 h 779521"/>
                <a:gd name="connsiteX95" fmla="*/ 568203 w 689696"/>
                <a:gd name="connsiteY95" fmla="*/ 221471 h 779521"/>
                <a:gd name="connsiteX96" fmla="*/ 567673 w 689696"/>
                <a:gd name="connsiteY96" fmla="*/ 221153 h 779521"/>
                <a:gd name="connsiteX97" fmla="*/ 567065 w 689696"/>
                <a:gd name="connsiteY97" fmla="*/ 221563 h 779521"/>
                <a:gd name="connsiteX98" fmla="*/ 565585 w 689696"/>
                <a:gd name="connsiteY98" fmla="*/ 221973 h 779521"/>
                <a:gd name="connsiteX99" fmla="*/ 564250 w 689696"/>
                <a:gd name="connsiteY99" fmla="*/ 222105 h 779521"/>
                <a:gd name="connsiteX100" fmla="*/ 561686 w 689696"/>
                <a:gd name="connsiteY100" fmla="*/ 224286 h 779521"/>
                <a:gd name="connsiteX101" fmla="*/ 560047 w 689696"/>
                <a:gd name="connsiteY101" fmla="*/ 224299 h 779521"/>
                <a:gd name="connsiteX102" fmla="*/ 557919 w 689696"/>
                <a:gd name="connsiteY102" fmla="*/ 223823 h 779521"/>
                <a:gd name="connsiteX103" fmla="*/ 555143 w 689696"/>
                <a:gd name="connsiteY103" fmla="*/ 223440 h 779521"/>
                <a:gd name="connsiteX104" fmla="*/ 553201 w 689696"/>
                <a:gd name="connsiteY104" fmla="*/ 223440 h 779521"/>
                <a:gd name="connsiteX105" fmla="*/ 553174 w 689696"/>
                <a:gd name="connsiteY105" fmla="*/ 224074 h 779521"/>
                <a:gd name="connsiteX106" fmla="*/ 552817 w 689696"/>
                <a:gd name="connsiteY106" fmla="*/ 225779 h 779521"/>
                <a:gd name="connsiteX107" fmla="*/ 552724 w 689696"/>
                <a:gd name="connsiteY107" fmla="*/ 227630 h 779521"/>
                <a:gd name="connsiteX108" fmla="*/ 553385 w 689696"/>
                <a:gd name="connsiteY108" fmla="*/ 229150 h 779521"/>
                <a:gd name="connsiteX109" fmla="*/ 555249 w 689696"/>
                <a:gd name="connsiteY109" fmla="*/ 230961 h 779521"/>
                <a:gd name="connsiteX110" fmla="*/ 557562 w 689696"/>
                <a:gd name="connsiteY110" fmla="*/ 232401 h 779521"/>
                <a:gd name="connsiteX111" fmla="*/ 560193 w 689696"/>
                <a:gd name="connsiteY111" fmla="*/ 232507 h 779521"/>
                <a:gd name="connsiteX112" fmla="*/ 562492 w 689696"/>
                <a:gd name="connsiteY112" fmla="*/ 231952 h 779521"/>
                <a:gd name="connsiteX113" fmla="*/ 563497 w 689696"/>
                <a:gd name="connsiteY113" fmla="*/ 232177 h 779521"/>
                <a:gd name="connsiteX114" fmla="*/ 565254 w 689696"/>
                <a:gd name="connsiteY114" fmla="*/ 234596 h 779521"/>
                <a:gd name="connsiteX115" fmla="*/ 566563 w 689696"/>
                <a:gd name="connsiteY115" fmla="*/ 236684 h 779521"/>
                <a:gd name="connsiteX116" fmla="*/ 565691 w 689696"/>
                <a:gd name="connsiteY116" fmla="*/ 238838 h 779521"/>
                <a:gd name="connsiteX117" fmla="*/ 565347 w 689696"/>
                <a:gd name="connsiteY117" fmla="*/ 240728 h 779521"/>
                <a:gd name="connsiteX118" fmla="*/ 565347 w 689696"/>
                <a:gd name="connsiteY118" fmla="*/ 242076 h 779521"/>
                <a:gd name="connsiteX119" fmla="*/ 565611 w 689696"/>
                <a:gd name="connsiteY119" fmla="*/ 242658 h 779521"/>
                <a:gd name="connsiteX120" fmla="*/ 566590 w 689696"/>
                <a:gd name="connsiteY120" fmla="*/ 243742 h 779521"/>
                <a:gd name="connsiteX121" fmla="*/ 567819 w 689696"/>
                <a:gd name="connsiteY121" fmla="*/ 245592 h 779521"/>
                <a:gd name="connsiteX122" fmla="*/ 568255 w 689696"/>
                <a:gd name="connsiteY122" fmla="*/ 247297 h 779521"/>
                <a:gd name="connsiteX123" fmla="*/ 567885 w 689696"/>
                <a:gd name="connsiteY123" fmla="*/ 248434 h 779521"/>
                <a:gd name="connsiteX124" fmla="*/ 566749 w 689696"/>
                <a:gd name="connsiteY124" fmla="*/ 249002 h 779521"/>
                <a:gd name="connsiteX125" fmla="*/ 565400 w 689696"/>
                <a:gd name="connsiteY125" fmla="*/ 248831 h 779521"/>
                <a:gd name="connsiteX126" fmla="*/ 564316 w 689696"/>
                <a:gd name="connsiteY126" fmla="*/ 248857 h 779521"/>
                <a:gd name="connsiteX127" fmla="*/ 562981 w 689696"/>
                <a:gd name="connsiteY127" fmla="*/ 249055 h 779521"/>
                <a:gd name="connsiteX128" fmla="*/ 560959 w 689696"/>
                <a:gd name="connsiteY128" fmla="*/ 249676 h 779521"/>
                <a:gd name="connsiteX129" fmla="*/ 559122 w 689696"/>
                <a:gd name="connsiteY129" fmla="*/ 250496 h 779521"/>
                <a:gd name="connsiteX130" fmla="*/ 555368 w 689696"/>
                <a:gd name="connsiteY130" fmla="*/ 250351 h 779521"/>
                <a:gd name="connsiteX131" fmla="*/ 553584 w 689696"/>
                <a:gd name="connsiteY131" fmla="*/ 248672 h 779521"/>
                <a:gd name="connsiteX132" fmla="*/ 552883 w 689696"/>
                <a:gd name="connsiteY132" fmla="*/ 248672 h 779521"/>
                <a:gd name="connsiteX133" fmla="*/ 549870 w 689696"/>
                <a:gd name="connsiteY133" fmla="*/ 250853 h 779521"/>
                <a:gd name="connsiteX134" fmla="*/ 546116 w 689696"/>
                <a:gd name="connsiteY134" fmla="*/ 250469 h 779521"/>
                <a:gd name="connsiteX135" fmla="*/ 539521 w 689696"/>
                <a:gd name="connsiteY135" fmla="*/ 251197 h 779521"/>
                <a:gd name="connsiteX136" fmla="*/ 536745 w 689696"/>
                <a:gd name="connsiteY136" fmla="*/ 251368 h 779521"/>
                <a:gd name="connsiteX137" fmla="*/ 533811 w 689696"/>
                <a:gd name="connsiteY137" fmla="*/ 251130 h 779521"/>
                <a:gd name="connsiteX138" fmla="*/ 532264 w 689696"/>
                <a:gd name="connsiteY138" fmla="*/ 250668 h 779521"/>
                <a:gd name="connsiteX139" fmla="*/ 529290 w 689696"/>
                <a:gd name="connsiteY139" fmla="*/ 249135 h 779521"/>
                <a:gd name="connsiteX140" fmla="*/ 526634 w 689696"/>
                <a:gd name="connsiteY140" fmla="*/ 248011 h 779521"/>
                <a:gd name="connsiteX141" fmla="*/ 524307 w 689696"/>
                <a:gd name="connsiteY141" fmla="*/ 249029 h 779521"/>
                <a:gd name="connsiteX142" fmla="*/ 523462 w 689696"/>
                <a:gd name="connsiteY142" fmla="*/ 249214 h 779521"/>
                <a:gd name="connsiteX143" fmla="*/ 521902 w 689696"/>
                <a:gd name="connsiteY143" fmla="*/ 251844 h 779521"/>
                <a:gd name="connsiteX144" fmla="*/ 517698 w 689696"/>
                <a:gd name="connsiteY144" fmla="*/ 252717 h 779521"/>
                <a:gd name="connsiteX145" fmla="*/ 513469 w 689696"/>
                <a:gd name="connsiteY145" fmla="*/ 253351 h 779521"/>
                <a:gd name="connsiteX146" fmla="*/ 512134 w 689696"/>
                <a:gd name="connsiteY146" fmla="*/ 253007 h 779521"/>
                <a:gd name="connsiteX147" fmla="*/ 509663 w 689696"/>
                <a:gd name="connsiteY147" fmla="*/ 252849 h 779521"/>
                <a:gd name="connsiteX148" fmla="*/ 509464 w 689696"/>
                <a:gd name="connsiteY148" fmla="*/ 252241 h 779521"/>
                <a:gd name="connsiteX149" fmla="*/ 509437 w 689696"/>
                <a:gd name="connsiteY149" fmla="*/ 251646 h 779521"/>
                <a:gd name="connsiteX150" fmla="*/ 508803 w 689696"/>
                <a:gd name="connsiteY150" fmla="*/ 251170 h 779521"/>
                <a:gd name="connsiteX151" fmla="*/ 507733 w 689696"/>
                <a:gd name="connsiteY151" fmla="*/ 250681 h 779521"/>
                <a:gd name="connsiteX152" fmla="*/ 505988 w 689696"/>
                <a:gd name="connsiteY152" fmla="*/ 250483 h 779521"/>
                <a:gd name="connsiteX153" fmla="*/ 503688 w 689696"/>
                <a:gd name="connsiteY153" fmla="*/ 249822 h 779521"/>
                <a:gd name="connsiteX154" fmla="*/ 502327 w 689696"/>
                <a:gd name="connsiteY154" fmla="*/ 249201 h 779521"/>
                <a:gd name="connsiteX155" fmla="*/ 498031 w 689696"/>
                <a:gd name="connsiteY155" fmla="*/ 250126 h 779521"/>
                <a:gd name="connsiteX156" fmla="*/ 495202 w 689696"/>
                <a:gd name="connsiteY156" fmla="*/ 248738 h 779521"/>
                <a:gd name="connsiteX157" fmla="*/ 491938 w 689696"/>
                <a:gd name="connsiteY157" fmla="*/ 246835 h 779521"/>
                <a:gd name="connsiteX158" fmla="*/ 490312 w 689696"/>
                <a:gd name="connsiteY158" fmla="*/ 246002 h 779521"/>
                <a:gd name="connsiteX159" fmla="*/ 489254 w 689696"/>
                <a:gd name="connsiteY159" fmla="*/ 243055 h 779521"/>
                <a:gd name="connsiteX160" fmla="*/ 488568 w 689696"/>
                <a:gd name="connsiteY160" fmla="*/ 242103 h 779521"/>
                <a:gd name="connsiteX161" fmla="*/ 487233 w 689696"/>
                <a:gd name="connsiteY161" fmla="*/ 241112 h 779521"/>
                <a:gd name="connsiteX162" fmla="*/ 486374 w 689696"/>
                <a:gd name="connsiteY162" fmla="*/ 239948 h 779521"/>
                <a:gd name="connsiteX163" fmla="*/ 486690 w 689696"/>
                <a:gd name="connsiteY163" fmla="*/ 238746 h 779521"/>
                <a:gd name="connsiteX164" fmla="*/ 489229 w 689696"/>
                <a:gd name="connsiteY164" fmla="*/ 236499 h 779521"/>
                <a:gd name="connsiteX165" fmla="*/ 489374 w 689696"/>
                <a:gd name="connsiteY165" fmla="*/ 235970 h 779521"/>
                <a:gd name="connsiteX166" fmla="*/ 487722 w 689696"/>
                <a:gd name="connsiteY166" fmla="*/ 234648 h 779521"/>
                <a:gd name="connsiteX167" fmla="*/ 485752 w 689696"/>
                <a:gd name="connsiteY167" fmla="*/ 232758 h 779521"/>
                <a:gd name="connsiteX168" fmla="*/ 484907 w 689696"/>
                <a:gd name="connsiteY168" fmla="*/ 230154 h 779521"/>
                <a:gd name="connsiteX169" fmla="*/ 485607 w 689696"/>
                <a:gd name="connsiteY169" fmla="*/ 223215 h 779521"/>
                <a:gd name="connsiteX170" fmla="*/ 485541 w 689696"/>
                <a:gd name="connsiteY170" fmla="*/ 220347 h 779521"/>
                <a:gd name="connsiteX171" fmla="*/ 484854 w 689696"/>
                <a:gd name="connsiteY171" fmla="*/ 219250 h 779521"/>
                <a:gd name="connsiteX172" fmla="*/ 483730 w 689696"/>
                <a:gd name="connsiteY172" fmla="*/ 216435 h 779521"/>
                <a:gd name="connsiteX173" fmla="*/ 482421 w 689696"/>
                <a:gd name="connsiteY173" fmla="*/ 215510 h 779521"/>
                <a:gd name="connsiteX174" fmla="*/ 478892 w 689696"/>
                <a:gd name="connsiteY174" fmla="*/ 214042 h 779521"/>
                <a:gd name="connsiteX175" fmla="*/ 477848 w 689696"/>
                <a:gd name="connsiteY175" fmla="*/ 214003 h 779521"/>
                <a:gd name="connsiteX176" fmla="*/ 476923 w 689696"/>
                <a:gd name="connsiteY176" fmla="*/ 215021 h 779521"/>
                <a:gd name="connsiteX177" fmla="*/ 475945 w 689696"/>
                <a:gd name="connsiteY177" fmla="*/ 215668 h 779521"/>
                <a:gd name="connsiteX178" fmla="*/ 474610 w 689696"/>
                <a:gd name="connsiteY178" fmla="*/ 216316 h 779521"/>
                <a:gd name="connsiteX179" fmla="*/ 471200 w 689696"/>
                <a:gd name="connsiteY179" fmla="*/ 217532 h 779521"/>
                <a:gd name="connsiteX180" fmla="*/ 468067 w 689696"/>
                <a:gd name="connsiteY180" fmla="*/ 218100 h 779521"/>
                <a:gd name="connsiteX181" fmla="*/ 467380 w 689696"/>
                <a:gd name="connsiteY181" fmla="*/ 218550 h 779521"/>
                <a:gd name="connsiteX182" fmla="*/ 467288 w 689696"/>
                <a:gd name="connsiteY182" fmla="*/ 219356 h 779521"/>
                <a:gd name="connsiteX183" fmla="*/ 467724 w 689696"/>
                <a:gd name="connsiteY183" fmla="*/ 220307 h 779521"/>
                <a:gd name="connsiteX184" fmla="*/ 468847 w 689696"/>
                <a:gd name="connsiteY184" fmla="*/ 221074 h 779521"/>
                <a:gd name="connsiteX185" fmla="*/ 469177 w 689696"/>
                <a:gd name="connsiteY185" fmla="*/ 222330 h 779521"/>
                <a:gd name="connsiteX186" fmla="*/ 469257 w 689696"/>
                <a:gd name="connsiteY186" fmla="*/ 223731 h 779521"/>
                <a:gd name="connsiteX187" fmla="*/ 468794 w 689696"/>
                <a:gd name="connsiteY187" fmla="*/ 226744 h 779521"/>
                <a:gd name="connsiteX188" fmla="*/ 468265 w 689696"/>
                <a:gd name="connsiteY188" fmla="*/ 228859 h 779521"/>
                <a:gd name="connsiteX189" fmla="*/ 468001 w 689696"/>
                <a:gd name="connsiteY189" fmla="*/ 233340 h 779521"/>
                <a:gd name="connsiteX190" fmla="*/ 468398 w 689696"/>
                <a:gd name="connsiteY190" fmla="*/ 241112 h 779521"/>
                <a:gd name="connsiteX191" fmla="*/ 468847 w 689696"/>
                <a:gd name="connsiteY191" fmla="*/ 242460 h 779521"/>
                <a:gd name="connsiteX192" fmla="*/ 472455 w 689696"/>
                <a:gd name="connsiteY192" fmla="*/ 246914 h 779521"/>
                <a:gd name="connsiteX193" fmla="*/ 474147 w 689696"/>
                <a:gd name="connsiteY193" fmla="*/ 250337 h 779521"/>
                <a:gd name="connsiteX194" fmla="*/ 474650 w 689696"/>
                <a:gd name="connsiteY194" fmla="*/ 252677 h 779521"/>
                <a:gd name="connsiteX195" fmla="*/ 474094 w 689696"/>
                <a:gd name="connsiteY195" fmla="*/ 256589 h 779521"/>
                <a:gd name="connsiteX196" fmla="*/ 473447 w 689696"/>
                <a:gd name="connsiteY196" fmla="*/ 261017 h 779521"/>
                <a:gd name="connsiteX197" fmla="*/ 472932 w 689696"/>
                <a:gd name="connsiteY197" fmla="*/ 262008 h 779521"/>
                <a:gd name="connsiteX198" fmla="*/ 472218 w 689696"/>
                <a:gd name="connsiteY198" fmla="*/ 262365 h 779521"/>
                <a:gd name="connsiteX199" fmla="*/ 468437 w 689696"/>
                <a:gd name="connsiteY199" fmla="*/ 260819 h 779521"/>
                <a:gd name="connsiteX200" fmla="*/ 466045 w 689696"/>
                <a:gd name="connsiteY200" fmla="*/ 261030 h 779521"/>
                <a:gd name="connsiteX201" fmla="*/ 463388 w 689696"/>
                <a:gd name="connsiteY201" fmla="*/ 261889 h 779521"/>
                <a:gd name="connsiteX202" fmla="*/ 460454 w 689696"/>
                <a:gd name="connsiteY202" fmla="*/ 261717 h 779521"/>
                <a:gd name="connsiteX203" fmla="*/ 457956 w 689696"/>
                <a:gd name="connsiteY203" fmla="*/ 261215 h 779521"/>
                <a:gd name="connsiteX204" fmla="*/ 455194 w 689696"/>
                <a:gd name="connsiteY204" fmla="*/ 262986 h 779521"/>
                <a:gd name="connsiteX205" fmla="*/ 452114 w 689696"/>
                <a:gd name="connsiteY205" fmla="*/ 262022 h 779521"/>
                <a:gd name="connsiteX206" fmla="*/ 450065 w 689696"/>
                <a:gd name="connsiteY206" fmla="*/ 260924 h 779521"/>
                <a:gd name="connsiteX207" fmla="*/ 448321 w 689696"/>
                <a:gd name="connsiteY207" fmla="*/ 257858 h 779521"/>
                <a:gd name="connsiteX208" fmla="*/ 447739 w 689696"/>
                <a:gd name="connsiteY208" fmla="*/ 257462 h 779521"/>
                <a:gd name="connsiteX209" fmla="*/ 442108 w 689696"/>
                <a:gd name="connsiteY209" fmla="*/ 260673 h 779521"/>
                <a:gd name="connsiteX210" fmla="*/ 440655 w 689696"/>
                <a:gd name="connsiteY210" fmla="*/ 260872 h 779521"/>
                <a:gd name="connsiteX211" fmla="*/ 436557 w 689696"/>
                <a:gd name="connsiteY211" fmla="*/ 259140 h 779521"/>
                <a:gd name="connsiteX212" fmla="*/ 433160 w 689696"/>
                <a:gd name="connsiteY212" fmla="*/ 257435 h 779521"/>
                <a:gd name="connsiteX213" fmla="*/ 431905 w 689696"/>
                <a:gd name="connsiteY213" fmla="*/ 256920 h 779521"/>
                <a:gd name="connsiteX214" fmla="*/ 428785 w 689696"/>
                <a:gd name="connsiteY214" fmla="*/ 256259 h 779521"/>
                <a:gd name="connsiteX215" fmla="*/ 426010 w 689696"/>
                <a:gd name="connsiteY215" fmla="*/ 255876 h 779521"/>
                <a:gd name="connsiteX216" fmla="*/ 422890 w 689696"/>
                <a:gd name="connsiteY216" fmla="*/ 254805 h 779521"/>
                <a:gd name="connsiteX217" fmla="*/ 419440 w 689696"/>
                <a:gd name="connsiteY217" fmla="*/ 256193 h 779521"/>
                <a:gd name="connsiteX218" fmla="*/ 417947 w 689696"/>
                <a:gd name="connsiteY218" fmla="*/ 256074 h 779521"/>
                <a:gd name="connsiteX219" fmla="*/ 416401 w 689696"/>
                <a:gd name="connsiteY219" fmla="*/ 255069 h 779521"/>
                <a:gd name="connsiteX220" fmla="*/ 415343 w 689696"/>
                <a:gd name="connsiteY220" fmla="*/ 253007 h 779521"/>
                <a:gd name="connsiteX221" fmla="*/ 414841 w 689696"/>
                <a:gd name="connsiteY221" fmla="*/ 251051 h 779521"/>
                <a:gd name="connsiteX222" fmla="*/ 413374 w 689696"/>
                <a:gd name="connsiteY222" fmla="*/ 249716 h 779521"/>
                <a:gd name="connsiteX223" fmla="*/ 411391 w 689696"/>
                <a:gd name="connsiteY223" fmla="*/ 249412 h 779521"/>
                <a:gd name="connsiteX224" fmla="*/ 408880 w 689696"/>
                <a:gd name="connsiteY224" fmla="*/ 250615 h 779521"/>
                <a:gd name="connsiteX225" fmla="*/ 405179 w 689696"/>
                <a:gd name="connsiteY225" fmla="*/ 252201 h 779521"/>
                <a:gd name="connsiteX226" fmla="*/ 403857 w 689696"/>
                <a:gd name="connsiteY226" fmla="*/ 251937 h 779521"/>
                <a:gd name="connsiteX227" fmla="*/ 402615 w 689696"/>
                <a:gd name="connsiteY227" fmla="*/ 251474 h 779521"/>
                <a:gd name="connsiteX228" fmla="*/ 402113 w 689696"/>
                <a:gd name="connsiteY228" fmla="*/ 251051 h 779521"/>
                <a:gd name="connsiteX229" fmla="*/ 401267 w 689696"/>
                <a:gd name="connsiteY229" fmla="*/ 249214 h 779521"/>
                <a:gd name="connsiteX230" fmla="*/ 400566 w 689696"/>
                <a:gd name="connsiteY230" fmla="*/ 248804 h 779521"/>
                <a:gd name="connsiteX231" fmla="*/ 399641 w 689696"/>
                <a:gd name="connsiteY231" fmla="*/ 248751 h 779521"/>
                <a:gd name="connsiteX232" fmla="*/ 397949 w 689696"/>
                <a:gd name="connsiteY232" fmla="*/ 248315 h 779521"/>
                <a:gd name="connsiteX233" fmla="*/ 395729 w 689696"/>
                <a:gd name="connsiteY233" fmla="*/ 246941 h 779521"/>
                <a:gd name="connsiteX234" fmla="*/ 389107 w 689696"/>
                <a:gd name="connsiteY234" fmla="*/ 243715 h 779521"/>
                <a:gd name="connsiteX235" fmla="*/ 388116 w 689696"/>
                <a:gd name="connsiteY235" fmla="*/ 242288 h 779521"/>
                <a:gd name="connsiteX236" fmla="*/ 387613 w 689696"/>
                <a:gd name="connsiteY236" fmla="*/ 239116 h 779521"/>
                <a:gd name="connsiteX237" fmla="*/ 387058 w 689696"/>
                <a:gd name="connsiteY237" fmla="*/ 237807 h 779521"/>
                <a:gd name="connsiteX238" fmla="*/ 386093 w 689696"/>
                <a:gd name="connsiteY238" fmla="*/ 236433 h 779521"/>
                <a:gd name="connsiteX239" fmla="*/ 382736 w 689696"/>
                <a:gd name="connsiteY239" fmla="*/ 235032 h 779521"/>
                <a:gd name="connsiteX240" fmla="*/ 376299 w 689696"/>
                <a:gd name="connsiteY240" fmla="*/ 232785 h 779521"/>
                <a:gd name="connsiteX241" fmla="*/ 372651 w 689696"/>
                <a:gd name="connsiteY241" fmla="*/ 230987 h 779521"/>
                <a:gd name="connsiteX242" fmla="*/ 371197 w 689696"/>
                <a:gd name="connsiteY242" fmla="*/ 231820 h 779521"/>
                <a:gd name="connsiteX243" fmla="*/ 368237 w 689696"/>
                <a:gd name="connsiteY243" fmla="*/ 232573 h 779521"/>
                <a:gd name="connsiteX244" fmla="*/ 366848 w 689696"/>
                <a:gd name="connsiteY244" fmla="*/ 234186 h 779521"/>
                <a:gd name="connsiteX245" fmla="*/ 364786 w 689696"/>
                <a:gd name="connsiteY245" fmla="*/ 233670 h 779521"/>
                <a:gd name="connsiteX246" fmla="*/ 359791 w 689696"/>
                <a:gd name="connsiteY246" fmla="*/ 231965 h 779521"/>
                <a:gd name="connsiteX247" fmla="*/ 357226 w 689696"/>
                <a:gd name="connsiteY247" fmla="*/ 231714 h 779521"/>
                <a:gd name="connsiteX248" fmla="*/ 355799 w 689696"/>
                <a:gd name="connsiteY248" fmla="*/ 232296 h 779521"/>
                <a:gd name="connsiteX249" fmla="*/ 355614 w 689696"/>
                <a:gd name="connsiteY249" fmla="*/ 233274 h 779521"/>
                <a:gd name="connsiteX250" fmla="*/ 353869 w 689696"/>
                <a:gd name="connsiteY250" fmla="*/ 234384 h 779521"/>
                <a:gd name="connsiteX251" fmla="*/ 351887 w 689696"/>
                <a:gd name="connsiteY251" fmla="*/ 233498 h 779521"/>
                <a:gd name="connsiteX252" fmla="*/ 348067 w 689696"/>
                <a:gd name="connsiteY252" fmla="*/ 232309 h 779521"/>
                <a:gd name="connsiteX253" fmla="*/ 344789 w 689696"/>
                <a:gd name="connsiteY253" fmla="*/ 231661 h 779521"/>
                <a:gd name="connsiteX254" fmla="*/ 339740 w 689696"/>
                <a:gd name="connsiteY254" fmla="*/ 230207 h 779521"/>
                <a:gd name="connsiteX255" fmla="*/ 338828 w 689696"/>
                <a:gd name="connsiteY255" fmla="*/ 228013 h 779521"/>
                <a:gd name="connsiteX256" fmla="*/ 337664 w 689696"/>
                <a:gd name="connsiteY256" fmla="*/ 225845 h 779521"/>
                <a:gd name="connsiteX257" fmla="*/ 336448 w 689696"/>
                <a:gd name="connsiteY257" fmla="*/ 225462 h 779521"/>
                <a:gd name="connsiteX258" fmla="*/ 332219 w 689696"/>
                <a:gd name="connsiteY258" fmla="*/ 225898 h 779521"/>
                <a:gd name="connsiteX259" fmla="*/ 327871 w 689696"/>
                <a:gd name="connsiteY259" fmla="*/ 223506 h 779521"/>
                <a:gd name="connsiteX260" fmla="*/ 323125 w 689696"/>
                <a:gd name="connsiteY260" fmla="*/ 220440 h 779521"/>
                <a:gd name="connsiteX261" fmla="*/ 321156 w 689696"/>
                <a:gd name="connsiteY261" fmla="*/ 219435 h 779521"/>
                <a:gd name="connsiteX262" fmla="*/ 319900 w 689696"/>
                <a:gd name="connsiteY262" fmla="*/ 219065 h 779521"/>
                <a:gd name="connsiteX263" fmla="*/ 318949 w 689696"/>
                <a:gd name="connsiteY263" fmla="*/ 219475 h 779521"/>
                <a:gd name="connsiteX264" fmla="*/ 317905 w 689696"/>
                <a:gd name="connsiteY264" fmla="*/ 220175 h 779521"/>
                <a:gd name="connsiteX265" fmla="*/ 316873 w 689696"/>
                <a:gd name="connsiteY265" fmla="*/ 220387 h 779521"/>
                <a:gd name="connsiteX266" fmla="*/ 314349 w 689696"/>
                <a:gd name="connsiteY266" fmla="*/ 219065 h 779521"/>
                <a:gd name="connsiteX267" fmla="*/ 311098 w 689696"/>
                <a:gd name="connsiteY267" fmla="*/ 217188 h 779521"/>
                <a:gd name="connsiteX268" fmla="*/ 307106 w 689696"/>
                <a:gd name="connsiteY268" fmla="*/ 214875 h 779521"/>
                <a:gd name="connsiteX269" fmla="*/ 302334 w 689696"/>
                <a:gd name="connsiteY269" fmla="*/ 211650 h 779521"/>
                <a:gd name="connsiteX270" fmla="*/ 300299 w 689696"/>
                <a:gd name="connsiteY270" fmla="*/ 209826 h 779521"/>
                <a:gd name="connsiteX271" fmla="*/ 299281 w 689696"/>
                <a:gd name="connsiteY271" fmla="*/ 208452 h 779521"/>
                <a:gd name="connsiteX272" fmla="*/ 298158 w 689696"/>
                <a:gd name="connsiteY272" fmla="*/ 207169 h 779521"/>
                <a:gd name="connsiteX273" fmla="*/ 294126 w 689696"/>
                <a:gd name="connsiteY273" fmla="*/ 205068 h 779521"/>
                <a:gd name="connsiteX274" fmla="*/ 290941 w 689696"/>
                <a:gd name="connsiteY274" fmla="*/ 203402 h 779521"/>
                <a:gd name="connsiteX275" fmla="*/ 287095 w 689696"/>
                <a:gd name="connsiteY275" fmla="*/ 201393 h 779521"/>
                <a:gd name="connsiteX276" fmla="*/ 286434 w 689696"/>
                <a:gd name="connsiteY276" fmla="*/ 200997 h 779521"/>
                <a:gd name="connsiteX277" fmla="*/ 284901 w 689696"/>
                <a:gd name="connsiteY277" fmla="*/ 199807 h 779521"/>
                <a:gd name="connsiteX278" fmla="*/ 282614 w 689696"/>
                <a:gd name="connsiteY278" fmla="*/ 198300 h 779521"/>
                <a:gd name="connsiteX279" fmla="*/ 280870 w 689696"/>
                <a:gd name="connsiteY279" fmla="*/ 197864 h 779521"/>
                <a:gd name="connsiteX280" fmla="*/ 280486 w 689696"/>
                <a:gd name="connsiteY280" fmla="*/ 198697 h 779521"/>
                <a:gd name="connsiteX281" fmla="*/ 280235 w 689696"/>
                <a:gd name="connsiteY281" fmla="*/ 199569 h 779521"/>
                <a:gd name="connsiteX282" fmla="*/ 278742 w 689696"/>
                <a:gd name="connsiteY282" fmla="*/ 199371 h 779521"/>
                <a:gd name="connsiteX283" fmla="*/ 276217 w 689696"/>
                <a:gd name="connsiteY283" fmla="*/ 197838 h 779521"/>
                <a:gd name="connsiteX284" fmla="*/ 273574 w 689696"/>
                <a:gd name="connsiteY284" fmla="*/ 196225 h 779521"/>
                <a:gd name="connsiteX285" fmla="*/ 271459 w 689696"/>
                <a:gd name="connsiteY285" fmla="*/ 194732 h 779521"/>
                <a:gd name="connsiteX286" fmla="*/ 269291 w 689696"/>
                <a:gd name="connsiteY286" fmla="*/ 193212 h 779521"/>
                <a:gd name="connsiteX287" fmla="*/ 268630 w 689696"/>
                <a:gd name="connsiteY287" fmla="*/ 192075 h 779521"/>
                <a:gd name="connsiteX288" fmla="*/ 268815 w 689696"/>
                <a:gd name="connsiteY288" fmla="*/ 188586 h 779521"/>
                <a:gd name="connsiteX289" fmla="*/ 269397 w 689696"/>
                <a:gd name="connsiteY289" fmla="*/ 185585 h 779521"/>
                <a:gd name="connsiteX290" fmla="*/ 270216 w 689696"/>
                <a:gd name="connsiteY290" fmla="*/ 184911 h 779521"/>
                <a:gd name="connsiteX291" fmla="*/ 271393 w 689696"/>
                <a:gd name="connsiteY291" fmla="*/ 182929 h 779521"/>
                <a:gd name="connsiteX292" fmla="*/ 271326 w 689696"/>
                <a:gd name="connsiteY292" fmla="*/ 179452 h 779521"/>
                <a:gd name="connsiteX293" fmla="*/ 270771 w 689696"/>
                <a:gd name="connsiteY293" fmla="*/ 176479 h 779521"/>
                <a:gd name="connsiteX294" fmla="*/ 271498 w 689696"/>
                <a:gd name="connsiteY294" fmla="*/ 172289 h 779521"/>
                <a:gd name="connsiteX295" fmla="*/ 272715 w 689696"/>
                <a:gd name="connsiteY295" fmla="*/ 167834 h 779521"/>
                <a:gd name="connsiteX296" fmla="*/ 275358 w 689696"/>
                <a:gd name="connsiteY296" fmla="*/ 163063 h 779521"/>
                <a:gd name="connsiteX297" fmla="*/ 276587 w 689696"/>
                <a:gd name="connsiteY297" fmla="*/ 161490 h 779521"/>
                <a:gd name="connsiteX298" fmla="*/ 278094 w 689696"/>
                <a:gd name="connsiteY298" fmla="*/ 160406 h 779521"/>
                <a:gd name="connsiteX299" fmla="*/ 280684 w 689696"/>
                <a:gd name="connsiteY299" fmla="*/ 156890 h 779521"/>
                <a:gd name="connsiteX300" fmla="*/ 281253 w 689696"/>
                <a:gd name="connsiteY300" fmla="*/ 156322 h 779521"/>
                <a:gd name="connsiteX301" fmla="*/ 282508 w 689696"/>
                <a:gd name="connsiteY301" fmla="*/ 155410 h 779521"/>
                <a:gd name="connsiteX302" fmla="*/ 283870 w 689696"/>
                <a:gd name="connsiteY302" fmla="*/ 155185 h 779521"/>
                <a:gd name="connsiteX303" fmla="*/ 285006 w 689696"/>
                <a:gd name="connsiteY303" fmla="*/ 155622 h 779521"/>
                <a:gd name="connsiteX304" fmla="*/ 284015 w 689696"/>
                <a:gd name="connsiteY304" fmla="*/ 153573 h 779521"/>
                <a:gd name="connsiteX305" fmla="*/ 281041 w 689696"/>
                <a:gd name="connsiteY305" fmla="*/ 152066 h 779521"/>
                <a:gd name="connsiteX306" fmla="*/ 277631 w 689696"/>
                <a:gd name="connsiteY306" fmla="*/ 150097 h 779521"/>
                <a:gd name="connsiteX307" fmla="*/ 275794 w 689696"/>
                <a:gd name="connsiteY307" fmla="*/ 148563 h 779521"/>
                <a:gd name="connsiteX308" fmla="*/ 273851 w 689696"/>
                <a:gd name="connsiteY308" fmla="*/ 147612 h 779521"/>
                <a:gd name="connsiteX309" fmla="*/ 272146 w 689696"/>
                <a:gd name="connsiteY309" fmla="*/ 147202 h 779521"/>
                <a:gd name="connsiteX310" fmla="*/ 268749 w 689696"/>
                <a:gd name="connsiteY310" fmla="*/ 145907 h 779521"/>
                <a:gd name="connsiteX311" fmla="*/ 264916 w 689696"/>
                <a:gd name="connsiteY311" fmla="*/ 144453 h 779521"/>
                <a:gd name="connsiteX312" fmla="*/ 263211 w 689696"/>
                <a:gd name="connsiteY312" fmla="*/ 144255 h 779521"/>
                <a:gd name="connsiteX313" fmla="*/ 262894 w 689696"/>
                <a:gd name="connsiteY313" fmla="*/ 143210 h 779521"/>
                <a:gd name="connsiteX314" fmla="*/ 262960 w 689696"/>
                <a:gd name="connsiteY314" fmla="*/ 141003 h 779521"/>
                <a:gd name="connsiteX315" fmla="*/ 262246 w 689696"/>
                <a:gd name="connsiteY315" fmla="*/ 138875 h 779521"/>
                <a:gd name="connsiteX316" fmla="*/ 261003 w 689696"/>
                <a:gd name="connsiteY316" fmla="*/ 138016 h 779521"/>
                <a:gd name="connsiteX317" fmla="*/ 259418 w 689696"/>
                <a:gd name="connsiteY317" fmla="*/ 138241 h 779521"/>
                <a:gd name="connsiteX318" fmla="*/ 255082 w 689696"/>
                <a:gd name="connsiteY318" fmla="*/ 135240 h 779521"/>
                <a:gd name="connsiteX319" fmla="*/ 255082 w 689696"/>
                <a:gd name="connsiteY319" fmla="*/ 135240 h 779521"/>
                <a:gd name="connsiteX320" fmla="*/ 254937 w 689696"/>
                <a:gd name="connsiteY320" fmla="*/ 135214 h 779521"/>
                <a:gd name="connsiteX321" fmla="*/ 254871 w 689696"/>
                <a:gd name="connsiteY321" fmla="*/ 135095 h 779521"/>
                <a:gd name="connsiteX322" fmla="*/ 253629 w 689696"/>
                <a:gd name="connsiteY322" fmla="*/ 134236 h 779521"/>
                <a:gd name="connsiteX323" fmla="*/ 251540 w 689696"/>
                <a:gd name="connsiteY323" fmla="*/ 133007 h 779521"/>
                <a:gd name="connsiteX324" fmla="*/ 248447 w 689696"/>
                <a:gd name="connsiteY324" fmla="*/ 133086 h 779521"/>
                <a:gd name="connsiteX325" fmla="*/ 246174 w 689696"/>
                <a:gd name="connsiteY325" fmla="*/ 133535 h 779521"/>
                <a:gd name="connsiteX326" fmla="*/ 244204 w 689696"/>
                <a:gd name="connsiteY326" fmla="*/ 132280 h 779521"/>
                <a:gd name="connsiteX327" fmla="*/ 241310 w 689696"/>
                <a:gd name="connsiteY327" fmla="*/ 130297 h 779521"/>
                <a:gd name="connsiteX328" fmla="*/ 240768 w 689696"/>
                <a:gd name="connsiteY328" fmla="*/ 129848 h 779521"/>
                <a:gd name="connsiteX329" fmla="*/ 240530 w 689696"/>
                <a:gd name="connsiteY329" fmla="*/ 129649 h 779521"/>
                <a:gd name="connsiteX330" fmla="*/ 239896 w 689696"/>
                <a:gd name="connsiteY330" fmla="*/ 129121 h 779521"/>
                <a:gd name="connsiteX331" fmla="*/ 236604 w 689696"/>
                <a:gd name="connsiteY331" fmla="*/ 125301 h 779521"/>
                <a:gd name="connsiteX332" fmla="*/ 232718 w 689696"/>
                <a:gd name="connsiteY332" fmla="*/ 120780 h 779521"/>
                <a:gd name="connsiteX333" fmla="*/ 231080 w 689696"/>
                <a:gd name="connsiteY333" fmla="*/ 120120 h 779521"/>
                <a:gd name="connsiteX334" fmla="*/ 230366 w 689696"/>
                <a:gd name="connsiteY334" fmla="*/ 120463 h 779521"/>
                <a:gd name="connsiteX335" fmla="*/ 229956 w 689696"/>
                <a:gd name="connsiteY335" fmla="*/ 122869 h 779521"/>
                <a:gd name="connsiteX336" fmla="*/ 229242 w 689696"/>
                <a:gd name="connsiteY336" fmla="*/ 122631 h 779521"/>
                <a:gd name="connsiteX337" fmla="*/ 228159 w 689696"/>
                <a:gd name="connsiteY337" fmla="*/ 122790 h 779521"/>
                <a:gd name="connsiteX338" fmla="*/ 227009 w 689696"/>
                <a:gd name="connsiteY338" fmla="*/ 123635 h 779521"/>
                <a:gd name="connsiteX339" fmla="*/ 225793 w 689696"/>
                <a:gd name="connsiteY339" fmla="*/ 123860 h 779521"/>
                <a:gd name="connsiteX340" fmla="*/ 224933 w 689696"/>
                <a:gd name="connsiteY340" fmla="*/ 123609 h 779521"/>
                <a:gd name="connsiteX341" fmla="*/ 224471 w 689696"/>
                <a:gd name="connsiteY341" fmla="*/ 123014 h 779521"/>
                <a:gd name="connsiteX342" fmla="*/ 224206 w 689696"/>
                <a:gd name="connsiteY342" fmla="*/ 119842 h 779521"/>
                <a:gd name="connsiteX343" fmla="*/ 223255 w 689696"/>
                <a:gd name="connsiteY343" fmla="*/ 118851 h 779521"/>
                <a:gd name="connsiteX344" fmla="*/ 223493 w 689696"/>
                <a:gd name="connsiteY344" fmla="*/ 116643 h 779521"/>
                <a:gd name="connsiteX345" fmla="*/ 224246 w 689696"/>
                <a:gd name="connsiteY345" fmla="*/ 114740 h 779521"/>
                <a:gd name="connsiteX346" fmla="*/ 222792 w 689696"/>
                <a:gd name="connsiteY346" fmla="*/ 113326 h 779521"/>
                <a:gd name="connsiteX347" fmla="*/ 220941 w 689696"/>
                <a:gd name="connsiteY347" fmla="*/ 111304 h 779521"/>
                <a:gd name="connsiteX348" fmla="*/ 220413 w 689696"/>
                <a:gd name="connsiteY348" fmla="*/ 109466 h 779521"/>
                <a:gd name="connsiteX349" fmla="*/ 220730 w 689696"/>
                <a:gd name="connsiteY349" fmla="*/ 107153 h 779521"/>
                <a:gd name="connsiteX350" fmla="*/ 218827 w 689696"/>
                <a:gd name="connsiteY350" fmla="*/ 104972 h 779521"/>
                <a:gd name="connsiteX351" fmla="*/ 220651 w 689696"/>
                <a:gd name="connsiteY351" fmla="*/ 107061 h 779521"/>
                <a:gd name="connsiteX352" fmla="*/ 220730 w 689696"/>
                <a:gd name="connsiteY352" fmla="*/ 107153 h 779521"/>
                <a:gd name="connsiteX353" fmla="*/ 220704 w 689696"/>
                <a:gd name="connsiteY353" fmla="*/ 105171 h 779521"/>
                <a:gd name="connsiteX354" fmla="*/ 220321 w 689696"/>
                <a:gd name="connsiteY354" fmla="*/ 104444 h 779521"/>
                <a:gd name="connsiteX355" fmla="*/ 218959 w 689696"/>
                <a:gd name="connsiteY355" fmla="*/ 103334 h 779521"/>
                <a:gd name="connsiteX356" fmla="*/ 213527 w 689696"/>
                <a:gd name="connsiteY356" fmla="*/ 97901 h 779521"/>
                <a:gd name="connsiteX357" fmla="*/ 213183 w 689696"/>
                <a:gd name="connsiteY357" fmla="*/ 97320 h 779521"/>
                <a:gd name="connsiteX358" fmla="*/ 212073 w 689696"/>
                <a:gd name="connsiteY358" fmla="*/ 95509 h 779521"/>
                <a:gd name="connsiteX359" fmla="*/ 211174 w 689696"/>
                <a:gd name="connsiteY359" fmla="*/ 92773 h 779521"/>
                <a:gd name="connsiteX360" fmla="*/ 210209 w 689696"/>
                <a:gd name="connsiteY360" fmla="*/ 90817 h 779521"/>
                <a:gd name="connsiteX361" fmla="*/ 209245 w 689696"/>
                <a:gd name="connsiteY361" fmla="*/ 89323 h 779521"/>
                <a:gd name="connsiteX362" fmla="*/ 209152 w 689696"/>
                <a:gd name="connsiteY362" fmla="*/ 88623 h 779521"/>
                <a:gd name="connsiteX363" fmla="*/ 209575 w 689696"/>
                <a:gd name="connsiteY363" fmla="*/ 88252 h 779521"/>
                <a:gd name="connsiteX364" fmla="*/ 212205 w 689696"/>
                <a:gd name="connsiteY364" fmla="*/ 87883 h 779521"/>
                <a:gd name="connsiteX365" fmla="*/ 214650 w 689696"/>
                <a:gd name="connsiteY365" fmla="*/ 87658 h 779521"/>
                <a:gd name="connsiteX366" fmla="*/ 216197 w 689696"/>
                <a:gd name="connsiteY366" fmla="*/ 87142 h 779521"/>
                <a:gd name="connsiteX367" fmla="*/ 217281 w 689696"/>
                <a:gd name="connsiteY367" fmla="*/ 88226 h 779521"/>
                <a:gd name="connsiteX368" fmla="*/ 218020 w 689696"/>
                <a:gd name="connsiteY368" fmla="*/ 89891 h 779521"/>
                <a:gd name="connsiteX369" fmla="*/ 218628 w 689696"/>
                <a:gd name="connsiteY369" fmla="*/ 90777 h 779521"/>
                <a:gd name="connsiteX370" fmla="*/ 220532 w 689696"/>
                <a:gd name="connsiteY370" fmla="*/ 92363 h 779521"/>
                <a:gd name="connsiteX371" fmla="*/ 222779 w 689696"/>
                <a:gd name="connsiteY371" fmla="*/ 93883 h 779521"/>
                <a:gd name="connsiteX372" fmla="*/ 224616 w 689696"/>
                <a:gd name="connsiteY372" fmla="*/ 93685 h 779521"/>
                <a:gd name="connsiteX373" fmla="*/ 226123 w 689696"/>
                <a:gd name="connsiteY373" fmla="*/ 93037 h 779521"/>
                <a:gd name="connsiteX374" fmla="*/ 227035 w 689696"/>
                <a:gd name="connsiteY374" fmla="*/ 90566 h 779521"/>
                <a:gd name="connsiteX375" fmla="*/ 227921 w 689696"/>
                <a:gd name="connsiteY375" fmla="*/ 89958 h 779521"/>
                <a:gd name="connsiteX376" fmla="*/ 229071 w 689696"/>
                <a:gd name="connsiteY376" fmla="*/ 89852 h 779521"/>
                <a:gd name="connsiteX377" fmla="*/ 228634 w 689696"/>
                <a:gd name="connsiteY377" fmla="*/ 88081 h 779521"/>
                <a:gd name="connsiteX378" fmla="*/ 228225 w 689696"/>
                <a:gd name="connsiteY378" fmla="*/ 84155 h 779521"/>
                <a:gd name="connsiteX379" fmla="*/ 227749 w 689696"/>
                <a:gd name="connsiteY379" fmla="*/ 82582 h 779521"/>
                <a:gd name="connsiteX380" fmla="*/ 226916 w 689696"/>
                <a:gd name="connsiteY380" fmla="*/ 81168 h 779521"/>
                <a:gd name="connsiteX381" fmla="*/ 226678 w 689696"/>
                <a:gd name="connsiteY381" fmla="*/ 79595 h 779521"/>
                <a:gd name="connsiteX382" fmla="*/ 226017 w 689696"/>
                <a:gd name="connsiteY382" fmla="*/ 77309 h 779521"/>
                <a:gd name="connsiteX383" fmla="*/ 224339 w 689696"/>
                <a:gd name="connsiteY383" fmla="*/ 75749 h 779521"/>
                <a:gd name="connsiteX384" fmla="*/ 223334 w 689696"/>
                <a:gd name="connsiteY384" fmla="*/ 75154 h 779521"/>
                <a:gd name="connsiteX385" fmla="*/ 223017 w 689696"/>
                <a:gd name="connsiteY385" fmla="*/ 74308 h 779521"/>
                <a:gd name="connsiteX386" fmla="*/ 223123 w 689696"/>
                <a:gd name="connsiteY386" fmla="*/ 72735 h 779521"/>
                <a:gd name="connsiteX387" fmla="*/ 223056 w 689696"/>
                <a:gd name="connsiteY387" fmla="*/ 70938 h 779521"/>
                <a:gd name="connsiteX388" fmla="*/ 222184 w 689696"/>
                <a:gd name="connsiteY388" fmla="*/ 69404 h 779521"/>
                <a:gd name="connsiteX389" fmla="*/ 220941 w 689696"/>
                <a:gd name="connsiteY389" fmla="*/ 68717 h 779521"/>
                <a:gd name="connsiteX390" fmla="*/ 219409 w 689696"/>
                <a:gd name="connsiteY390" fmla="*/ 67554 h 779521"/>
                <a:gd name="connsiteX391" fmla="*/ 217558 w 689696"/>
                <a:gd name="connsiteY391" fmla="*/ 65994 h 779521"/>
                <a:gd name="connsiteX392" fmla="*/ 216554 w 689696"/>
                <a:gd name="connsiteY392" fmla="*/ 64858 h 779521"/>
                <a:gd name="connsiteX393" fmla="*/ 215060 w 689696"/>
                <a:gd name="connsiteY393" fmla="*/ 63602 h 779521"/>
                <a:gd name="connsiteX394" fmla="*/ 213143 w 689696"/>
                <a:gd name="connsiteY394" fmla="*/ 61659 h 779521"/>
                <a:gd name="connsiteX395" fmla="*/ 211941 w 689696"/>
                <a:gd name="connsiteY395" fmla="*/ 57390 h 779521"/>
                <a:gd name="connsiteX396" fmla="*/ 210817 w 689696"/>
                <a:gd name="connsiteY396" fmla="*/ 52896 h 779521"/>
                <a:gd name="connsiteX397" fmla="*/ 209813 w 689696"/>
                <a:gd name="connsiteY397" fmla="*/ 50662 h 779521"/>
                <a:gd name="connsiteX398" fmla="*/ 208200 w 689696"/>
                <a:gd name="connsiteY398" fmla="*/ 47094 h 779521"/>
                <a:gd name="connsiteX399" fmla="*/ 208055 w 689696"/>
                <a:gd name="connsiteY399" fmla="*/ 45891 h 779521"/>
                <a:gd name="connsiteX400" fmla="*/ 208359 w 689696"/>
                <a:gd name="connsiteY400" fmla="*/ 44979 h 779521"/>
                <a:gd name="connsiteX401" fmla="*/ 211941 w 689696"/>
                <a:gd name="connsiteY401" fmla="*/ 42097 h 779521"/>
                <a:gd name="connsiteX402" fmla="*/ 212615 w 689696"/>
                <a:gd name="connsiteY402" fmla="*/ 40987 h 779521"/>
                <a:gd name="connsiteX403" fmla="*/ 212575 w 689696"/>
                <a:gd name="connsiteY403" fmla="*/ 40141 h 779521"/>
                <a:gd name="connsiteX404" fmla="*/ 212126 w 689696"/>
                <a:gd name="connsiteY404" fmla="*/ 38872 h 779521"/>
                <a:gd name="connsiteX405" fmla="*/ 211016 w 689696"/>
                <a:gd name="connsiteY405" fmla="*/ 37471 h 779521"/>
                <a:gd name="connsiteX406" fmla="*/ 209086 w 689696"/>
                <a:gd name="connsiteY406" fmla="*/ 36374 h 779521"/>
                <a:gd name="connsiteX407" fmla="*/ 206284 w 689696"/>
                <a:gd name="connsiteY407" fmla="*/ 34590 h 779521"/>
                <a:gd name="connsiteX408" fmla="*/ 203693 w 689696"/>
                <a:gd name="connsiteY408" fmla="*/ 32726 h 779521"/>
                <a:gd name="connsiteX409" fmla="*/ 199781 w 689696"/>
                <a:gd name="connsiteY409" fmla="*/ 31590 h 779521"/>
                <a:gd name="connsiteX410" fmla="*/ 195022 w 689696"/>
                <a:gd name="connsiteY410" fmla="*/ 30215 h 779521"/>
                <a:gd name="connsiteX411" fmla="*/ 193661 w 689696"/>
                <a:gd name="connsiteY411" fmla="*/ 28867 h 779521"/>
                <a:gd name="connsiteX412" fmla="*/ 191837 w 689696"/>
                <a:gd name="connsiteY412" fmla="*/ 25562 h 779521"/>
                <a:gd name="connsiteX413" fmla="*/ 188876 w 689696"/>
                <a:gd name="connsiteY413" fmla="*/ 20513 h 779521"/>
                <a:gd name="connsiteX414" fmla="*/ 185717 w 689696"/>
                <a:gd name="connsiteY414" fmla="*/ 15121 h 779521"/>
                <a:gd name="connsiteX415" fmla="*/ 183471 w 689696"/>
                <a:gd name="connsiteY415" fmla="*/ 11790 h 779521"/>
                <a:gd name="connsiteX416" fmla="*/ 183034 w 689696"/>
                <a:gd name="connsiteY416" fmla="*/ 10191 h 779521"/>
                <a:gd name="connsiteX417" fmla="*/ 183008 w 689696"/>
                <a:gd name="connsiteY417" fmla="*/ 6106 h 779521"/>
                <a:gd name="connsiteX418" fmla="*/ 182704 w 689696"/>
                <a:gd name="connsiteY418" fmla="*/ 5234 h 779521"/>
                <a:gd name="connsiteX419" fmla="*/ 181858 w 689696"/>
                <a:gd name="connsiteY419" fmla="*/ 4930 h 779521"/>
                <a:gd name="connsiteX420" fmla="*/ 180483 w 689696"/>
                <a:gd name="connsiteY420" fmla="*/ 5459 h 779521"/>
                <a:gd name="connsiteX421" fmla="*/ 179439 w 689696"/>
                <a:gd name="connsiteY421" fmla="*/ 6106 h 779521"/>
                <a:gd name="connsiteX422" fmla="*/ 178342 w 689696"/>
                <a:gd name="connsiteY422" fmla="*/ 5776 h 779521"/>
                <a:gd name="connsiteX423" fmla="*/ 177232 w 689696"/>
                <a:gd name="connsiteY423" fmla="*/ 5089 h 779521"/>
                <a:gd name="connsiteX424" fmla="*/ 176888 w 689696"/>
                <a:gd name="connsiteY424" fmla="*/ 4758 h 779521"/>
                <a:gd name="connsiteX425" fmla="*/ 175210 w 689696"/>
                <a:gd name="connsiteY425" fmla="*/ 5194 h 779521"/>
                <a:gd name="connsiteX426" fmla="*/ 171707 w 689696"/>
                <a:gd name="connsiteY426" fmla="*/ 5446 h 779521"/>
                <a:gd name="connsiteX427" fmla="*/ 170464 w 689696"/>
                <a:gd name="connsiteY427" fmla="*/ 5406 h 779521"/>
                <a:gd name="connsiteX428" fmla="*/ 168720 w 689696"/>
                <a:gd name="connsiteY428" fmla="*/ 5340 h 779521"/>
                <a:gd name="connsiteX429" fmla="*/ 164953 w 689696"/>
                <a:gd name="connsiteY429" fmla="*/ 4401 h 779521"/>
                <a:gd name="connsiteX430" fmla="*/ 159864 w 689696"/>
                <a:gd name="connsiteY430" fmla="*/ 3146 h 779521"/>
                <a:gd name="connsiteX431" fmla="*/ 154511 w 689696"/>
                <a:gd name="connsiteY431" fmla="*/ 1388 h 779521"/>
                <a:gd name="connsiteX432" fmla="*/ 151577 w 689696"/>
                <a:gd name="connsiteY432" fmla="*/ 0 h 779521"/>
                <a:gd name="connsiteX433" fmla="*/ 153229 w 689696"/>
                <a:gd name="connsiteY433" fmla="*/ 2577 h 779521"/>
                <a:gd name="connsiteX434" fmla="*/ 155727 w 689696"/>
                <a:gd name="connsiteY434" fmla="*/ 6476 h 779521"/>
                <a:gd name="connsiteX435" fmla="*/ 157366 w 689696"/>
                <a:gd name="connsiteY435" fmla="*/ 9028 h 779521"/>
                <a:gd name="connsiteX436" fmla="*/ 159203 w 689696"/>
                <a:gd name="connsiteY436" fmla="*/ 11896 h 779521"/>
                <a:gd name="connsiteX437" fmla="*/ 160129 w 689696"/>
                <a:gd name="connsiteY437" fmla="*/ 13323 h 779521"/>
                <a:gd name="connsiteX438" fmla="*/ 161715 w 689696"/>
                <a:gd name="connsiteY438" fmla="*/ 15795 h 779521"/>
                <a:gd name="connsiteX439" fmla="*/ 161596 w 689696"/>
                <a:gd name="connsiteY439" fmla="*/ 17156 h 779521"/>
                <a:gd name="connsiteX440" fmla="*/ 161344 w 689696"/>
                <a:gd name="connsiteY440" fmla="*/ 19165 h 779521"/>
                <a:gd name="connsiteX441" fmla="*/ 159111 w 689696"/>
                <a:gd name="connsiteY441" fmla="*/ 20685 h 779521"/>
                <a:gd name="connsiteX442" fmla="*/ 156798 w 689696"/>
                <a:gd name="connsiteY442" fmla="*/ 21782 h 779521"/>
                <a:gd name="connsiteX443" fmla="*/ 156335 w 689696"/>
                <a:gd name="connsiteY443" fmla="*/ 22417 h 779521"/>
                <a:gd name="connsiteX444" fmla="*/ 156322 w 689696"/>
                <a:gd name="connsiteY444" fmla="*/ 23276 h 779521"/>
                <a:gd name="connsiteX445" fmla="*/ 155463 w 689696"/>
                <a:gd name="connsiteY445" fmla="*/ 25007 h 779521"/>
                <a:gd name="connsiteX446" fmla="*/ 153375 w 689696"/>
                <a:gd name="connsiteY446" fmla="*/ 26461 h 779521"/>
                <a:gd name="connsiteX447" fmla="*/ 151352 w 689696"/>
                <a:gd name="connsiteY447" fmla="*/ 26316 h 779521"/>
                <a:gd name="connsiteX448" fmla="*/ 150004 w 689696"/>
                <a:gd name="connsiteY448" fmla="*/ 25880 h 779521"/>
                <a:gd name="connsiteX449" fmla="*/ 143858 w 689696"/>
                <a:gd name="connsiteY449" fmla="*/ 28404 h 779521"/>
                <a:gd name="connsiteX450" fmla="*/ 140752 w 689696"/>
                <a:gd name="connsiteY450" fmla="*/ 28338 h 779521"/>
                <a:gd name="connsiteX451" fmla="*/ 138677 w 689696"/>
                <a:gd name="connsiteY451" fmla="*/ 29977 h 779521"/>
                <a:gd name="connsiteX452" fmla="*/ 137196 w 689696"/>
                <a:gd name="connsiteY452" fmla="*/ 31471 h 779521"/>
                <a:gd name="connsiteX453" fmla="*/ 133932 w 689696"/>
                <a:gd name="connsiteY453" fmla="*/ 33096 h 779521"/>
                <a:gd name="connsiteX454" fmla="*/ 131487 w 689696"/>
                <a:gd name="connsiteY454" fmla="*/ 33110 h 779521"/>
                <a:gd name="connsiteX455" fmla="*/ 127667 w 689696"/>
                <a:gd name="connsiteY455" fmla="*/ 32145 h 779521"/>
                <a:gd name="connsiteX456" fmla="*/ 122829 w 689696"/>
                <a:gd name="connsiteY456" fmla="*/ 30307 h 779521"/>
                <a:gd name="connsiteX457" fmla="*/ 120794 w 689696"/>
                <a:gd name="connsiteY457" fmla="*/ 29237 h 779521"/>
                <a:gd name="connsiteX458" fmla="*/ 119181 w 689696"/>
                <a:gd name="connsiteY458" fmla="*/ 29303 h 779521"/>
                <a:gd name="connsiteX459" fmla="*/ 115203 w 689696"/>
                <a:gd name="connsiteY459" fmla="*/ 29039 h 779521"/>
                <a:gd name="connsiteX460" fmla="*/ 111171 w 689696"/>
                <a:gd name="connsiteY460" fmla="*/ 28127 h 779521"/>
                <a:gd name="connsiteX461" fmla="*/ 106360 w 689696"/>
                <a:gd name="connsiteY461" fmla="*/ 27043 h 779521"/>
                <a:gd name="connsiteX462" fmla="*/ 103994 w 689696"/>
                <a:gd name="connsiteY462" fmla="*/ 26580 h 779521"/>
                <a:gd name="connsiteX463" fmla="*/ 99144 w 689696"/>
                <a:gd name="connsiteY463" fmla="*/ 25629 h 779521"/>
                <a:gd name="connsiteX464" fmla="*/ 96381 w 689696"/>
                <a:gd name="connsiteY464" fmla="*/ 26897 h 779521"/>
                <a:gd name="connsiteX465" fmla="*/ 93883 w 689696"/>
                <a:gd name="connsiteY465" fmla="*/ 28047 h 779521"/>
                <a:gd name="connsiteX466" fmla="*/ 91821 w 689696"/>
                <a:gd name="connsiteY466" fmla="*/ 28827 h 779521"/>
                <a:gd name="connsiteX467" fmla="*/ 90711 w 689696"/>
                <a:gd name="connsiteY467" fmla="*/ 32369 h 779521"/>
                <a:gd name="connsiteX468" fmla="*/ 90195 w 689696"/>
                <a:gd name="connsiteY468" fmla="*/ 33612 h 779521"/>
                <a:gd name="connsiteX469" fmla="*/ 89667 w 689696"/>
                <a:gd name="connsiteY469" fmla="*/ 35409 h 779521"/>
                <a:gd name="connsiteX470" fmla="*/ 89508 w 689696"/>
                <a:gd name="connsiteY470" fmla="*/ 36665 h 779521"/>
                <a:gd name="connsiteX471" fmla="*/ 90182 w 689696"/>
                <a:gd name="connsiteY471" fmla="*/ 38172 h 779521"/>
                <a:gd name="connsiteX472" fmla="*/ 93103 w 689696"/>
                <a:gd name="connsiteY472" fmla="*/ 39242 h 779521"/>
                <a:gd name="connsiteX473" fmla="*/ 94531 w 689696"/>
                <a:gd name="connsiteY473" fmla="*/ 40696 h 779521"/>
                <a:gd name="connsiteX474" fmla="*/ 94967 w 689696"/>
                <a:gd name="connsiteY474" fmla="*/ 41978 h 779521"/>
                <a:gd name="connsiteX475" fmla="*/ 94266 w 689696"/>
                <a:gd name="connsiteY475" fmla="*/ 43300 h 779521"/>
                <a:gd name="connsiteX476" fmla="*/ 93671 w 689696"/>
                <a:gd name="connsiteY476" fmla="*/ 44344 h 779521"/>
                <a:gd name="connsiteX477" fmla="*/ 93870 w 689696"/>
                <a:gd name="connsiteY477" fmla="*/ 45270 h 779521"/>
                <a:gd name="connsiteX478" fmla="*/ 94491 w 689696"/>
                <a:gd name="connsiteY478" fmla="*/ 46195 h 779521"/>
                <a:gd name="connsiteX479" fmla="*/ 95284 w 689696"/>
                <a:gd name="connsiteY479" fmla="*/ 46882 h 779521"/>
                <a:gd name="connsiteX480" fmla="*/ 99223 w 689696"/>
                <a:gd name="connsiteY480" fmla="*/ 47305 h 779521"/>
                <a:gd name="connsiteX481" fmla="*/ 101496 w 689696"/>
                <a:gd name="connsiteY481" fmla="*/ 47318 h 779521"/>
                <a:gd name="connsiteX482" fmla="*/ 102461 w 689696"/>
                <a:gd name="connsiteY482" fmla="*/ 47688 h 779521"/>
                <a:gd name="connsiteX483" fmla="*/ 102818 w 689696"/>
                <a:gd name="connsiteY483" fmla="*/ 48944 h 779521"/>
                <a:gd name="connsiteX484" fmla="*/ 102329 w 689696"/>
                <a:gd name="connsiteY484" fmla="*/ 50636 h 779521"/>
                <a:gd name="connsiteX485" fmla="*/ 99368 w 689696"/>
                <a:gd name="connsiteY485" fmla="*/ 51997 h 779521"/>
                <a:gd name="connsiteX486" fmla="*/ 97835 w 689696"/>
                <a:gd name="connsiteY486" fmla="*/ 53425 h 779521"/>
                <a:gd name="connsiteX487" fmla="*/ 97637 w 689696"/>
                <a:gd name="connsiteY487" fmla="*/ 55315 h 779521"/>
                <a:gd name="connsiteX488" fmla="*/ 97967 w 689696"/>
                <a:gd name="connsiteY488" fmla="*/ 56835 h 779521"/>
                <a:gd name="connsiteX489" fmla="*/ 98800 w 689696"/>
                <a:gd name="connsiteY489" fmla="*/ 57839 h 779521"/>
                <a:gd name="connsiteX490" fmla="*/ 100584 w 689696"/>
                <a:gd name="connsiteY490" fmla="*/ 58989 h 779521"/>
                <a:gd name="connsiteX491" fmla="*/ 102302 w 689696"/>
                <a:gd name="connsiteY491" fmla="*/ 60311 h 779521"/>
                <a:gd name="connsiteX492" fmla="*/ 102963 w 689696"/>
                <a:gd name="connsiteY492" fmla="*/ 61395 h 779521"/>
                <a:gd name="connsiteX493" fmla="*/ 103082 w 689696"/>
                <a:gd name="connsiteY493" fmla="*/ 62849 h 779521"/>
                <a:gd name="connsiteX494" fmla="*/ 102897 w 689696"/>
                <a:gd name="connsiteY494" fmla="*/ 64858 h 779521"/>
                <a:gd name="connsiteX495" fmla="*/ 101774 w 689696"/>
                <a:gd name="connsiteY495" fmla="*/ 67197 h 779521"/>
                <a:gd name="connsiteX496" fmla="*/ 100783 w 689696"/>
                <a:gd name="connsiteY496" fmla="*/ 68863 h 779521"/>
                <a:gd name="connsiteX497" fmla="*/ 100796 w 689696"/>
                <a:gd name="connsiteY497" fmla="*/ 69457 h 779521"/>
                <a:gd name="connsiteX498" fmla="*/ 101311 w 689696"/>
                <a:gd name="connsiteY498" fmla="*/ 70356 h 779521"/>
                <a:gd name="connsiteX499" fmla="*/ 102646 w 689696"/>
                <a:gd name="connsiteY499" fmla="*/ 71652 h 779521"/>
                <a:gd name="connsiteX500" fmla="*/ 104853 w 689696"/>
                <a:gd name="connsiteY500" fmla="*/ 73568 h 779521"/>
                <a:gd name="connsiteX501" fmla="*/ 107431 w 689696"/>
                <a:gd name="connsiteY501" fmla="*/ 75128 h 779521"/>
                <a:gd name="connsiteX502" fmla="*/ 108977 w 689696"/>
                <a:gd name="connsiteY502" fmla="*/ 75551 h 779521"/>
                <a:gd name="connsiteX503" fmla="*/ 109532 w 689696"/>
                <a:gd name="connsiteY503" fmla="*/ 75921 h 779521"/>
                <a:gd name="connsiteX504" fmla="*/ 110339 w 689696"/>
                <a:gd name="connsiteY504" fmla="*/ 77718 h 779521"/>
                <a:gd name="connsiteX505" fmla="*/ 110881 w 689696"/>
                <a:gd name="connsiteY505" fmla="*/ 79608 h 779521"/>
                <a:gd name="connsiteX506" fmla="*/ 110577 w 689696"/>
                <a:gd name="connsiteY506" fmla="*/ 81036 h 779521"/>
                <a:gd name="connsiteX507" fmla="*/ 111978 w 689696"/>
                <a:gd name="connsiteY507" fmla="*/ 82212 h 779521"/>
                <a:gd name="connsiteX508" fmla="*/ 115018 w 689696"/>
                <a:gd name="connsiteY508" fmla="*/ 82146 h 779521"/>
                <a:gd name="connsiteX509" fmla="*/ 117608 w 689696"/>
                <a:gd name="connsiteY509" fmla="*/ 82648 h 779521"/>
                <a:gd name="connsiteX510" fmla="*/ 118560 w 689696"/>
                <a:gd name="connsiteY510" fmla="*/ 82146 h 779521"/>
                <a:gd name="connsiteX511" fmla="*/ 119366 w 689696"/>
                <a:gd name="connsiteY511" fmla="*/ 82516 h 779521"/>
                <a:gd name="connsiteX512" fmla="*/ 119723 w 689696"/>
                <a:gd name="connsiteY512" fmla="*/ 86746 h 779521"/>
                <a:gd name="connsiteX513" fmla="*/ 120556 w 689696"/>
                <a:gd name="connsiteY513" fmla="*/ 89244 h 779521"/>
                <a:gd name="connsiteX514" fmla="*/ 121362 w 689696"/>
                <a:gd name="connsiteY514" fmla="*/ 89958 h 779521"/>
                <a:gd name="connsiteX515" fmla="*/ 124005 w 689696"/>
                <a:gd name="connsiteY515" fmla="*/ 90975 h 779521"/>
                <a:gd name="connsiteX516" fmla="*/ 128698 w 689696"/>
                <a:gd name="connsiteY516" fmla="*/ 90856 h 779521"/>
                <a:gd name="connsiteX517" fmla="*/ 131698 w 689696"/>
                <a:gd name="connsiteY517" fmla="*/ 92033 h 779521"/>
                <a:gd name="connsiteX518" fmla="*/ 135042 w 689696"/>
                <a:gd name="connsiteY518" fmla="*/ 93394 h 779521"/>
                <a:gd name="connsiteX519" fmla="*/ 136972 w 689696"/>
                <a:gd name="connsiteY519" fmla="*/ 94888 h 779521"/>
                <a:gd name="connsiteX520" fmla="*/ 137924 w 689696"/>
                <a:gd name="connsiteY520" fmla="*/ 96011 h 779521"/>
                <a:gd name="connsiteX521" fmla="*/ 138069 w 689696"/>
                <a:gd name="connsiteY521" fmla="*/ 97809 h 779521"/>
                <a:gd name="connsiteX522" fmla="*/ 136800 w 689696"/>
                <a:gd name="connsiteY522" fmla="*/ 99924 h 779521"/>
                <a:gd name="connsiteX523" fmla="*/ 134249 w 689696"/>
                <a:gd name="connsiteY523" fmla="*/ 100928 h 779521"/>
                <a:gd name="connsiteX524" fmla="*/ 132729 w 689696"/>
                <a:gd name="connsiteY524" fmla="*/ 101364 h 779521"/>
                <a:gd name="connsiteX525" fmla="*/ 125592 w 689696"/>
                <a:gd name="connsiteY525" fmla="*/ 105316 h 779521"/>
                <a:gd name="connsiteX526" fmla="*/ 123437 w 689696"/>
                <a:gd name="connsiteY526" fmla="*/ 106982 h 779521"/>
                <a:gd name="connsiteX527" fmla="*/ 121904 w 689696"/>
                <a:gd name="connsiteY527" fmla="*/ 108977 h 779521"/>
                <a:gd name="connsiteX528" fmla="*/ 121481 w 689696"/>
                <a:gd name="connsiteY528" fmla="*/ 110484 h 779521"/>
                <a:gd name="connsiteX529" fmla="*/ 121375 w 689696"/>
                <a:gd name="connsiteY529" fmla="*/ 111951 h 779521"/>
                <a:gd name="connsiteX530" fmla="*/ 124085 w 689696"/>
                <a:gd name="connsiteY530" fmla="*/ 117265 h 779521"/>
                <a:gd name="connsiteX531" fmla="*/ 124680 w 689696"/>
                <a:gd name="connsiteY531" fmla="*/ 118917 h 779521"/>
                <a:gd name="connsiteX532" fmla="*/ 124336 w 689696"/>
                <a:gd name="connsiteY532" fmla="*/ 124653 h 779521"/>
                <a:gd name="connsiteX533" fmla="*/ 124309 w 689696"/>
                <a:gd name="connsiteY533" fmla="*/ 126781 h 779521"/>
                <a:gd name="connsiteX534" fmla="*/ 125102 w 689696"/>
                <a:gd name="connsiteY534" fmla="*/ 128275 h 779521"/>
                <a:gd name="connsiteX535" fmla="*/ 126887 w 689696"/>
                <a:gd name="connsiteY535" fmla="*/ 128830 h 779521"/>
                <a:gd name="connsiteX536" fmla="*/ 127481 w 689696"/>
                <a:gd name="connsiteY536" fmla="*/ 130072 h 779521"/>
                <a:gd name="connsiteX537" fmla="*/ 127825 w 689696"/>
                <a:gd name="connsiteY537" fmla="*/ 131037 h 779521"/>
                <a:gd name="connsiteX538" fmla="*/ 125274 w 689696"/>
                <a:gd name="connsiteY538" fmla="*/ 133152 h 779521"/>
                <a:gd name="connsiteX539" fmla="*/ 122525 w 689696"/>
                <a:gd name="connsiteY539" fmla="*/ 135016 h 779521"/>
                <a:gd name="connsiteX540" fmla="*/ 121547 w 689696"/>
                <a:gd name="connsiteY540" fmla="*/ 135016 h 779521"/>
                <a:gd name="connsiteX541" fmla="*/ 119221 w 689696"/>
                <a:gd name="connsiteY541" fmla="*/ 138518 h 779521"/>
                <a:gd name="connsiteX542" fmla="*/ 115520 w 689696"/>
                <a:gd name="connsiteY542" fmla="*/ 145537 h 779521"/>
                <a:gd name="connsiteX543" fmla="*/ 113313 w 689696"/>
                <a:gd name="connsiteY543" fmla="*/ 147903 h 779521"/>
                <a:gd name="connsiteX544" fmla="*/ 113326 w 689696"/>
                <a:gd name="connsiteY544" fmla="*/ 149066 h 779521"/>
                <a:gd name="connsiteX545" fmla="*/ 113313 w 689696"/>
                <a:gd name="connsiteY545" fmla="*/ 150242 h 779521"/>
                <a:gd name="connsiteX546" fmla="*/ 114661 w 689696"/>
                <a:gd name="connsiteY546" fmla="*/ 152225 h 779521"/>
                <a:gd name="connsiteX547" fmla="*/ 115163 w 689696"/>
                <a:gd name="connsiteY547" fmla="*/ 153903 h 779521"/>
                <a:gd name="connsiteX548" fmla="*/ 114330 w 689696"/>
                <a:gd name="connsiteY548" fmla="*/ 155595 h 779521"/>
                <a:gd name="connsiteX549" fmla="*/ 112810 w 689696"/>
                <a:gd name="connsiteY549" fmla="*/ 157525 h 779521"/>
                <a:gd name="connsiteX550" fmla="*/ 109479 w 689696"/>
                <a:gd name="connsiteY550" fmla="*/ 159217 h 779521"/>
                <a:gd name="connsiteX551" fmla="*/ 105210 w 689696"/>
                <a:gd name="connsiteY551" fmla="*/ 160948 h 779521"/>
                <a:gd name="connsiteX552" fmla="*/ 103333 w 689696"/>
                <a:gd name="connsiteY552" fmla="*/ 161992 h 779521"/>
                <a:gd name="connsiteX553" fmla="*/ 102554 w 689696"/>
                <a:gd name="connsiteY553" fmla="*/ 166539 h 779521"/>
                <a:gd name="connsiteX554" fmla="*/ 101879 w 689696"/>
                <a:gd name="connsiteY554" fmla="*/ 171112 h 779521"/>
                <a:gd name="connsiteX555" fmla="*/ 101523 w 689696"/>
                <a:gd name="connsiteY555" fmla="*/ 172804 h 779521"/>
                <a:gd name="connsiteX556" fmla="*/ 99910 w 689696"/>
                <a:gd name="connsiteY556" fmla="*/ 178065 h 779521"/>
                <a:gd name="connsiteX557" fmla="*/ 96844 w 689696"/>
                <a:gd name="connsiteY557" fmla="*/ 185823 h 779521"/>
                <a:gd name="connsiteX558" fmla="*/ 96024 w 689696"/>
                <a:gd name="connsiteY558" fmla="*/ 187515 h 779521"/>
                <a:gd name="connsiteX559" fmla="*/ 89931 w 689696"/>
                <a:gd name="connsiteY559" fmla="*/ 191256 h 779521"/>
                <a:gd name="connsiteX560" fmla="*/ 83732 w 689696"/>
                <a:gd name="connsiteY560" fmla="*/ 195327 h 779521"/>
                <a:gd name="connsiteX561" fmla="*/ 82767 w 689696"/>
                <a:gd name="connsiteY561" fmla="*/ 196873 h 779521"/>
                <a:gd name="connsiteX562" fmla="*/ 81935 w 689696"/>
                <a:gd name="connsiteY562" fmla="*/ 200587 h 779521"/>
                <a:gd name="connsiteX563" fmla="*/ 81234 w 689696"/>
                <a:gd name="connsiteY563" fmla="*/ 204658 h 779521"/>
                <a:gd name="connsiteX564" fmla="*/ 80335 w 689696"/>
                <a:gd name="connsiteY564" fmla="*/ 206786 h 779521"/>
                <a:gd name="connsiteX565" fmla="*/ 76687 w 689696"/>
                <a:gd name="connsiteY565" fmla="*/ 211558 h 779521"/>
                <a:gd name="connsiteX566" fmla="*/ 75802 w 689696"/>
                <a:gd name="connsiteY566" fmla="*/ 215232 h 779521"/>
                <a:gd name="connsiteX567" fmla="*/ 75709 w 689696"/>
                <a:gd name="connsiteY567" fmla="*/ 217638 h 779521"/>
                <a:gd name="connsiteX568" fmla="*/ 72193 w 689696"/>
                <a:gd name="connsiteY568" fmla="*/ 218972 h 779521"/>
                <a:gd name="connsiteX569" fmla="*/ 68188 w 689696"/>
                <a:gd name="connsiteY569" fmla="*/ 220255 h 779521"/>
                <a:gd name="connsiteX570" fmla="*/ 62148 w 689696"/>
                <a:gd name="connsiteY570" fmla="*/ 220664 h 779521"/>
                <a:gd name="connsiteX571" fmla="*/ 59703 w 689696"/>
                <a:gd name="connsiteY571" fmla="*/ 221325 h 779521"/>
                <a:gd name="connsiteX572" fmla="*/ 52698 w 689696"/>
                <a:gd name="connsiteY572" fmla="*/ 224643 h 779521"/>
                <a:gd name="connsiteX573" fmla="*/ 50860 w 689696"/>
                <a:gd name="connsiteY573" fmla="*/ 224775 h 779521"/>
                <a:gd name="connsiteX574" fmla="*/ 49327 w 689696"/>
                <a:gd name="connsiteY574" fmla="*/ 224233 h 779521"/>
                <a:gd name="connsiteX575" fmla="*/ 48058 w 689696"/>
                <a:gd name="connsiteY575" fmla="*/ 223096 h 779521"/>
                <a:gd name="connsiteX576" fmla="*/ 46776 w 689696"/>
                <a:gd name="connsiteY576" fmla="*/ 221219 h 779521"/>
                <a:gd name="connsiteX577" fmla="*/ 45891 w 689696"/>
                <a:gd name="connsiteY577" fmla="*/ 218338 h 779521"/>
                <a:gd name="connsiteX578" fmla="*/ 44265 w 689696"/>
                <a:gd name="connsiteY578" fmla="*/ 217030 h 779521"/>
                <a:gd name="connsiteX579" fmla="*/ 42163 w 689696"/>
                <a:gd name="connsiteY579" fmla="*/ 215919 h 779521"/>
                <a:gd name="connsiteX580" fmla="*/ 40115 w 689696"/>
                <a:gd name="connsiteY580" fmla="*/ 215866 h 779521"/>
                <a:gd name="connsiteX581" fmla="*/ 38238 w 689696"/>
                <a:gd name="connsiteY581" fmla="*/ 217096 h 779521"/>
                <a:gd name="connsiteX582" fmla="*/ 36639 w 689696"/>
                <a:gd name="connsiteY582" fmla="*/ 218444 h 779521"/>
                <a:gd name="connsiteX583" fmla="*/ 35581 w 689696"/>
                <a:gd name="connsiteY583" fmla="*/ 219554 h 779521"/>
                <a:gd name="connsiteX584" fmla="*/ 34577 w 689696"/>
                <a:gd name="connsiteY584" fmla="*/ 220849 h 779521"/>
                <a:gd name="connsiteX585" fmla="*/ 32898 w 689696"/>
                <a:gd name="connsiteY585" fmla="*/ 225211 h 779521"/>
                <a:gd name="connsiteX586" fmla="*/ 30043 w 689696"/>
                <a:gd name="connsiteY586" fmla="*/ 231463 h 779521"/>
                <a:gd name="connsiteX587" fmla="*/ 26514 w 689696"/>
                <a:gd name="connsiteY587" fmla="*/ 236010 h 779521"/>
                <a:gd name="connsiteX588" fmla="*/ 25166 w 689696"/>
                <a:gd name="connsiteY588" fmla="*/ 237371 h 779521"/>
                <a:gd name="connsiteX589" fmla="*/ 24346 w 689696"/>
                <a:gd name="connsiteY589" fmla="*/ 238402 h 779521"/>
                <a:gd name="connsiteX590" fmla="*/ 23249 w 689696"/>
                <a:gd name="connsiteY590" fmla="*/ 239909 h 779521"/>
                <a:gd name="connsiteX591" fmla="*/ 22694 w 689696"/>
                <a:gd name="connsiteY591" fmla="*/ 241363 h 779521"/>
                <a:gd name="connsiteX592" fmla="*/ 22284 w 689696"/>
                <a:gd name="connsiteY592" fmla="*/ 246134 h 779521"/>
                <a:gd name="connsiteX593" fmla="*/ 22231 w 689696"/>
                <a:gd name="connsiteY593" fmla="*/ 250364 h 779521"/>
                <a:gd name="connsiteX594" fmla="*/ 22628 w 689696"/>
                <a:gd name="connsiteY594" fmla="*/ 251315 h 779521"/>
                <a:gd name="connsiteX595" fmla="*/ 23355 w 689696"/>
                <a:gd name="connsiteY595" fmla="*/ 252122 h 779521"/>
                <a:gd name="connsiteX596" fmla="*/ 25774 w 689696"/>
                <a:gd name="connsiteY596" fmla="*/ 253351 h 779521"/>
                <a:gd name="connsiteX597" fmla="*/ 29303 w 689696"/>
                <a:gd name="connsiteY597" fmla="*/ 255386 h 779521"/>
                <a:gd name="connsiteX598" fmla="*/ 33691 w 689696"/>
                <a:gd name="connsiteY598" fmla="*/ 256550 h 779521"/>
                <a:gd name="connsiteX599" fmla="*/ 37299 w 689696"/>
                <a:gd name="connsiteY599" fmla="*/ 256761 h 779521"/>
                <a:gd name="connsiteX600" fmla="*/ 38753 w 689696"/>
                <a:gd name="connsiteY600" fmla="*/ 257633 h 779521"/>
                <a:gd name="connsiteX601" fmla="*/ 39705 w 689696"/>
                <a:gd name="connsiteY601" fmla="*/ 258810 h 779521"/>
                <a:gd name="connsiteX602" fmla="*/ 40048 w 689696"/>
                <a:gd name="connsiteY602" fmla="*/ 259801 h 779521"/>
                <a:gd name="connsiteX603" fmla="*/ 40300 w 689696"/>
                <a:gd name="connsiteY603" fmla="*/ 263304 h 779521"/>
                <a:gd name="connsiteX604" fmla="*/ 40366 w 689696"/>
                <a:gd name="connsiteY604" fmla="*/ 267057 h 779521"/>
                <a:gd name="connsiteX605" fmla="*/ 39533 w 689696"/>
                <a:gd name="connsiteY605" fmla="*/ 271102 h 779521"/>
                <a:gd name="connsiteX606" fmla="*/ 39837 w 689696"/>
                <a:gd name="connsiteY606" fmla="*/ 273415 h 779521"/>
                <a:gd name="connsiteX607" fmla="*/ 40630 w 689696"/>
                <a:gd name="connsiteY607" fmla="*/ 275675 h 779521"/>
                <a:gd name="connsiteX608" fmla="*/ 45309 w 689696"/>
                <a:gd name="connsiteY608" fmla="*/ 281438 h 779521"/>
                <a:gd name="connsiteX609" fmla="*/ 46842 w 689696"/>
                <a:gd name="connsiteY609" fmla="*/ 282033 h 779521"/>
                <a:gd name="connsiteX610" fmla="*/ 49843 w 689696"/>
                <a:gd name="connsiteY610" fmla="*/ 282152 h 779521"/>
                <a:gd name="connsiteX611" fmla="*/ 51217 w 689696"/>
                <a:gd name="connsiteY611" fmla="*/ 282046 h 779521"/>
                <a:gd name="connsiteX612" fmla="*/ 52698 w 689696"/>
                <a:gd name="connsiteY612" fmla="*/ 281464 h 779521"/>
                <a:gd name="connsiteX613" fmla="*/ 53848 w 689696"/>
                <a:gd name="connsiteY613" fmla="*/ 281861 h 779521"/>
                <a:gd name="connsiteX614" fmla="*/ 54746 w 689696"/>
                <a:gd name="connsiteY614" fmla="*/ 282561 h 779521"/>
                <a:gd name="connsiteX615" fmla="*/ 55103 w 689696"/>
                <a:gd name="connsiteY615" fmla="*/ 283724 h 779521"/>
                <a:gd name="connsiteX616" fmla="*/ 55658 w 689696"/>
                <a:gd name="connsiteY616" fmla="*/ 289461 h 779521"/>
                <a:gd name="connsiteX617" fmla="*/ 57192 w 689696"/>
                <a:gd name="connsiteY617" fmla="*/ 292065 h 779521"/>
                <a:gd name="connsiteX618" fmla="*/ 59980 w 689696"/>
                <a:gd name="connsiteY618" fmla="*/ 295607 h 779521"/>
                <a:gd name="connsiteX619" fmla="*/ 62320 w 689696"/>
                <a:gd name="connsiteY619" fmla="*/ 299652 h 779521"/>
                <a:gd name="connsiteX620" fmla="*/ 64646 w 689696"/>
                <a:gd name="connsiteY620" fmla="*/ 304502 h 779521"/>
                <a:gd name="connsiteX621" fmla="*/ 66761 w 689696"/>
                <a:gd name="connsiteY621" fmla="*/ 308283 h 779521"/>
                <a:gd name="connsiteX622" fmla="*/ 67647 w 689696"/>
                <a:gd name="connsiteY622" fmla="*/ 310252 h 779521"/>
                <a:gd name="connsiteX623" fmla="*/ 66642 w 689696"/>
                <a:gd name="connsiteY623" fmla="*/ 311203 h 779521"/>
                <a:gd name="connsiteX624" fmla="*/ 66126 w 689696"/>
                <a:gd name="connsiteY624" fmla="*/ 312195 h 779521"/>
                <a:gd name="connsiteX625" fmla="*/ 66113 w 689696"/>
                <a:gd name="connsiteY625" fmla="*/ 313517 h 779521"/>
                <a:gd name="connsiteX626" fmla="*/ 66496 w 689696"/>
                <a:gd name="connsiteY626" fmla="*/ 314917 h 779521"/>
                <a:gd name="connsiteX627" fmla="*/ 66457 w 689696"/>
                <a:gd name="connsiteY627" fmla="*/ 315909 h 779521"/>
                <a:gd name="connsiteX628" fmla="*/ 67395 w 689696"/>
                <a:gd name="connsiteY628" fmla="*/ 317125 h 779521"/>
                <a:gd name="connsiteX629" fmla="*/ 68387 w 689696"/>
                <a:gd name="connsiteY629" fmla="*/ 317535 h 779521"/>
                <a:gd name="connsiteX630" fmla="*/ 68453 w 689696"/>
                <a:gd name="connsiteY630" fmla="*/ 318380 h 779521"/>
                <a:gd name="connsiteX631" fmla="*/ 67078 w 689696"/>
                <a:gd name="connsiteY631" fmla="*/ 319478 h 779521"/>
                <a:gd name="connsiteX632" fmla="*/ 65743 w 689696"/>
                <a:gd name="connsiteY632" fmla="*/ 319438 h 779521"/>
                <a:gd name="connsiteX633" fmla="*/ 64778 w 689696"/>
                <a:gd name="connsiteY633" fmla="*/ 319967 h 779521"/>
                <a:gd name="connsiteX634" fmla="*/ 63047 w 689696"/>
                <a:gd name="connsiteY634" fmla="*/ 322280 h 779521"/>
                <a:gd name="connsiteX635" fmla="*/ 62174 w 689696"/>
                <a:gd name="connsiteY635" fmla="*/ 322742 h 779521"/>
                <a:gd name="connsiteX636" fmla="*/ 60958 w 689696"/>
                <a:gd name="connsiteY636" fmla="*/ 322954 h 779521"/>
                <a:gd name="connsiteX637" fmla="*/ 59557 w 689696"/>
                <a:gd name="connsiteY637" fmla="*/ 322729 h 779521"/>
                <a:gd name="connsiteX638" fmla="*/ 57509 w 689696"/>
                <a:gd name="connsiteY638" fmla="*/ 321804 h 779521"/>
                <a:gd name="connsiteX639" fmla="*/ 56782 w 689696"/>
                <a:gd name="connsiteY639" fmla="*/ 320337 h 779521"/>
                <a:gd name="connsiteX640" fmla="*/ 56835 w 689696"/>
                <a:gd name="connsiteY640" fmla="*/ 318790 h 779521"/>
                <a:gd name="connsiteX641" fmla="*/ 56293 w 689696"/>
                <a:gd name="connsiteY641" fmla="*/ 317865 h 779521"/>
                <a:gd name="connsiteX642" fmla="*/ 54918 w 689696"/>
                <a:gd name="connsiteY642" fmla="*/ 318037 h 779521"/>
                <a:gd name="connsiteX643" fmla="*/ 50213 w 689696"/>
                <a:gd name="connsiteY643" fmla="*/ 319610 h 779521"/>
                <a:gd name="connsiteX644" fmla="*/ 45772 w 689696"/>
                <a:gd name="connsiteY644" fmla="*/ 321553 h 779521"/>
                <a:gd name="connsiteX645" fmla="*/ 45111 w 689696"/>
                <a:gd name="connsiteY645" fmla="*/ 322874 h 779521"/>
                <a:gd name="connsiteX646" fmla="*/ 44186 w 689696"/>
                <a:gd name="connsiteY646" fmla="*/ 324262 h 779521"/>
                <a:gd name="connsiteX647" fmla="*/ 42124 w 689696"/>
                <a:gd name="connsiteY647" fmla="*/ 324831 h 779521"/>
                <a:gd name="connsiteX648" fmla="*/ 39018 w 689696"/>
                <a:gd name="connsiteY648" fmla="*/ 325002 h 779521"/>
                <a:gd name="connsiteX649" fmla="*/ 36837 w 689696"/>
                <a:gd name="connsiteY649" fmla="*/ 324791 h 779521"/>
                <a:gd name="connsiteX650" fmla="*/ 34682 w 689696"/>
                <a:gd name="connsiteY650" fmla="*/ 323311 h 779521"/>
                <a:gd name="connsiteX651" fmla="*/ 32713 w 689696"/>
                <a:gd name="connsiteY651" fmla="*/ 321962 h 779521"/>
                <a:gd name="connsiteX652" fmla="*/ 29884 w 689696"/>
                <a:gd name="connsiteY652" fmla="*/ 321896 h 779521"/>
                <a:gd name="connsiteX653" fmla="*/ 24835 w 689696"/>
                <a:gd name="connsiteY653" fmla="*/ 322095 h 779521"/>
                <a:gd name="connsiteX654" fmla="*/ 22020 w 689696"/>
                <a:gd name="connsiteY654" fmla="*/ 322081 h 779521"/>
                <a:gd name="connsiteX655" fmla="*/ 20315 w 689696"/>
                <a:gd name="connsiteY655" fmla="*/ 321579 h 779521"/>
                <a:gd name="connsiteX656" fmla="*/ 18729 w 689696"/>
                <a:gd name="connsiteY656" fmla="*/ 321949 h 779521"/>
                <a:gd name="connsiteX657" fmla="*/ 16640 w 689696"/>
                <a:gd name="connsiteY657" fmla="*/ 321407 h 779521"/>
                <a:gd name="connsiteX658" fmla="*/ 15808 w 689696"/>
                <a:gd name="connsiteY658" fmla="*/ 322134 h 779521"/>
                <a:gd name="connsiteX659" fmla="*/ 14962 w 689696"/>
                <a:gd name="connsiteY659" fmla="*/ 322200 h 779521"/>
                <a:gd name="connsiteX660" fmla="*/ 14143 w 689696"/>
                <a:gd name="connsiteY660" fmla="*/ 320931 h 779521"/>
                <a:gd name="connsiteX661" fmla="*/ 13667 w 689696"/>
                <a:gd name="connsiteY661" fmla="*/ 320799 h 779521"/>
                <a:gd name="connsiteX662" fmla="*/ 13151 w 689696"/>
                <a:gd name="connsiteY662" fmla="*/ 320984 h 779521"/>
                <a:gd name="connsiteX663" fmla="*/ 12728 w 689696"/>
                <a:gd name="connsiteY663" fmla="*/ 321421 h 779521"/>
                <a:gd name="connsiteX664" fmla="*/ 12530 w 689696"/>
                <a:gd name="connsiteY664" fmla="*/ 322161 h 779521"/>
                <a:gd name="connsiteX665" fmla="*/ 13296 w 689696"/>
                <a:gd name="connsiteY665" fmla="*/ 330659 h 779521"/>
                <a:gd name="connsiteX666" fmla="*/ 9940 w 689696"/>
                <a:gd name="connsiteY666" fmla="*/ 330607 h 779521"/>
                <a:gd name="connsiteX667" fmla="*/ 7560 w 689696"/>
                <a:gd name="connsiteY667" fmla="*/ 330593 h 779521"/>
                <a:gd name="connsiteX668" fmla="*/ 4996 w 689696"/>
                <a:gd name="connsiteY668" fmla="*/ 331056 h 779521"/>
                <a:gd name="connsiteX669" fmla="*/ 2657 w 689696"/>
                <a:gd name="connsiteY669" fmla="*/ 331704 h 779521"/>
                <a:gd name="connsiteX670" fmla="*/ 1560 w 689696"/>
                <a:gd name="connsiteY670" fmla="*/ 332483 h 779521"/>
                <a:gd name="connsiteX671" fmla="*/ 0 w 689696"/>
                <a:gd name="connsiteY671" fmla="*/ 333700 h 779521"/>
                <a:gd name="connsiteX672" fmla="*/ 1018 w 689696"/>
                <a:gd name="connsiteY672" fmla="*/ 337334 h 779521"/>
                <a:gd name="connsiteX673" fmla="*/ 2432 w 689696"/>
                <a:gd name="connsiteY673" fmla="*/ 341062 h 779521"/>
                <a:gd name="connsiteX674" fmla="*/ 5022 w 689696"/>
                <a:gd name="connsiteY674" fmla="*/ 340493 h 779521"/>
                <a:gd name="connsiteX675" fmla="*/ 6767 w 689696"/>
                <a:gd name="connsiteY675" fmla="*/ 337982 h 779521"/>
                <a:gd name="connsiteX676" fmla="*/ 8406 w 689696"/>
                <a:gd name="connsiteY676" fmla="*/ 336779 h 779521"/>
                <a:gd name="connsiteX677" fmla="*/ 11777 w 689696"/>
                <a:gd name="connsiteY677" fmla="*/ 335074 h 779521"/>
                <a:gd name="connsiteX678" fmla="*/ 14922 w 689696"/>
                <a:gd name="connsiteY678" fmla="*/ 333845 h 779521"/>
                <a:gd name="connsiteX679" fmla="*/ 11552 w 689696"/>
                <a:gd name="connsiteY679" fmla="*/ 336607 h 779521"/>
                <a:gd name="connsiteX680" fmla="*/ 7679 w 689696"/>
                <a:gd name="connsiteY680" fmla="*/ 340136 h 779521"/>
                <a:gd name="connsiteX681" fmla="*/ 6952 w 689696"/>
                <a:gd name="connsiteY681" fmla="*/ 341775 h 779521"/>
                <a:gd name="connsiteX682" fmla="*/ 10243 w 689696"/>
                <a:gd name="connsiteY682" fmla="*/ 347631 h 779521"/>
                <a:gd name="connsiteX683" fmla="*/ 13442 w 689696"/>
                <a:gd name="connsiteY683" fmla="*/ 352548 h 779521"/>
                <a:gd name="connsiteX684" fmla="*/ 18108 w 689696"/>
                <a:gd name="connsiteY684" fmla="*/ 356394 h 779521"/>
                <a:gd name="connsiteX685" fmla="*/ 28867 w 689696"/>
                <a:gd name="connsiteY685" fmla="*/ 362183 h 779521"/>
                <a:gd name="connsiteX686" fmla="*/ 39560 w 689696"/>
                <a:gd name="connsiteY686" fmla="*/ 364707 h 779521"/>
                <a:gd name="connsiteX687" fmla="*/ 41344 w 689696"/>
                <a:gd name="connsiteY687" fmla="*/ 364258 h 779521"/>
                <a:gd name="connsiteX688" fmla="*/ 43816 w 689696"/>
                <a:gd name="connsiteY688" fmla="*/ 361958 h 779521"/>
                <a:gd name="connsiteX689" fmla="*/ 50120 w 689696"/>
                <a:gd name="connsiteY689" fmla="*/ 359394 h 779521"/>
                <a:gd name="connsiteX690" fmla="*/ 51865 w 689696"/>
                <a:gd name="connsiteY690" fmla="*/ 358865 h 779521"/>
                <a:gd name="connsiteX691" fmla="*/ 53306 w 689696"/>
                <a:gd name="connsiteY691" fmla="*/ 358720 h 779521"/>
                <a:gd name="connsiteX692" fmla="*/ 55540 w 689696"/>
                <a:gd name="connsiteY692" fmla="*/ 359606 h 779521"/>
                <a:gd name="connsiteX693" fmla="*/ 56147 w 689696"/>
                <a:gd name="connsiteY693" fmla="*/ 358654 h 779521"/>
                <a:gd name="connsiteX694" fmla="*/ 56676 w 689696"/>
                <a:gd name="connsiteY694" fmla="*/ 357055 h 779521"/>
                <a:gd name="connsiteX695" fmla="*/ 57482 w 689696"/>
                <a:gd name="connsiteY695" fmla="*/ 355733 h 779521"/>
                <a:gd name="connsiteX696" fmla="*/ 58778 w 689696"/>
                <a:gd name="connsiteY696" fmla="*/ 355376 h 779521"/>
                <a:gd name="connsiteX697" fmla="*/ 59399 w 689696"/>
                <a:gd name="connsiteY697" fmla="*/ 356777 h 779521"/>
                <a:gd name="connsiteX698" fmla="*/ 59610 w 689696"/>
                <a:gd name="connsiteY698" fmla="*/ 357834 h 779521"/>
                <a:gd name="connsiteX699" fmla="*/ 57918 w 689696"/>
                <a:gd name="connsiteY699" fmla="*/ 358746 h 779521"/>
                <a:gd name="connsiteX700" fmla="*/ 55592 w 689696"/>
                <a:gd name="connsiteY700" fmla="*/ 363108 h 779521"/>
                <a:gd name="connsiteX701" fmla="*/ 52578 w 689696"/>
                <a:gd name="connsiteY701" fmla="*/ 369968 h 779521"/>
                <a:gd name="connsiteX702" fmla="*/ 50358 w 689696"/>
                <a:gd name="connsiteY702" fmla="*/ 370510 h 779521"/>
                <a:gd name="connsiteX703" fmla="*/ 48455 w 689696"/>
                <a:gd name="connsiteY703" fmla="*/ 370669 h 779521"/>
                <a:gd name="connsiteX704" fmla="*/ 44146 w 689696"/>
                <a:gd name="connsiteY704" fmla="*/ 373378 h 779521"/>
                <a:gd name="connsiteX705" fmla="*/ 41873 w 689696"/>
                <a:gd name="connsiteY705" fmla="*/ 372995 h 779521"/>
                <a:gd name="connsiteX706" fmla="*/ 40273 w 689696"/>
                <a:gd name="connsiteY706" fmla="*/ 374739 h 779521"/>
                <a:gd name="connsiteX707" fmla="*/ 37670 w 689696"/>
                <a:gd name="connsiteY707" fmla="*/ 374607 h 779521"/>
                <a:gd name="connsiteX708" fmla="*/ 31338 w 689696"/>
                <a:gd name="connsiteY708" fmla="*/ 378083 h 779521"/>
                <a:gd name="connsiteX709" fmla="*/ 30387 w 689696"/>
                <a:gd name="connsiteY709" fmla="*/ 377674 h 779521"/>
                <a:gd name="connsiteX710" fmla="*/ 29197 w 689696"/>
                <a:gd name="connsiteY710" fmla="*/ 376656 h 779521"/>
                <a:gd name="connsiteX711" fmla="*/ 27453 w 689696"/>
                <a:gd name="connsiteY711" fmla="*/ 374396 h 779521"/>
                <a:gd name="connsiteX712" fmla="*/ 25457 w 689696"/>
                <a:gd name="connsiteY712" fmla="*/ 373801 h 779521"/>
                <a:gd name="connsiteX713" fmla="*/ 23923 w 689696"/>
                <a:gd name="connsiteY713" fmla="*/ 375268 h 779521"/>
                <a:gd name="connsiteX714" fmla="*/ 23831 w 689696"/>
                <a:gd name="connsiteY714" fmla="*/ 377951 h 779521"/>
                <a:gd name="connsiteX715" fmla="*/ 25020 w 689696"/>
                <a:gd name="connsiteY715" fmla="*/ 380595 h 779521"/>
                <a:gd name="connsiteX716" fmla="*/ 30017 w 689696"/>
                <a:gd name="connsiteY716" fmla="*/ 386397 h 779521"/>
                <a:gd name="connsiteX717" fmla="*/ 35145 w 689696"/>
                <a:gd name="connsiteY717" fmla="*/ 390693 h 779521"/>
                <a:gd name="connsiteX718" fmla="*/ 39388 w 689696"/>
                <a:gd name="connsiteY718" fmla="*/ 395240 h 779521"/>
                <a:gd name="connsiteX719" fmla="*/ 44873 w 689696"/>
                <a:gd name="connsiteY719" fmla="*/ 400117 h 779521"/>
                <a:gd name="connsiteX720" fmla="*/ 52698 w 689696"/>
                <a:gd name="connsiteY720" fmla="*/ 409343 h 779521"/>
                <a:gd name="connsiteX721" fmla="*/ 55183 w 689696"/>
                <a:gd name="connsiteY721" fmla="*/ 411722 h 779521"/>
                <a:gd name="connsiteX722" fmla="*/ 64580 w 689696"/>
                <a:gd name="connsiteY722" fmla="*/ 418912 h 779521"/>
                <a:gd name="connsiteX723" fmla="*/ 70568 w 689696"/>
                <a:gd name="connsiteY723" fmla="*/ 421727 h 779521"/>
                <a:gd name="connsiteX724" fmla="*/ 74559 w 689696"/>
                <a:gd name="connsiteY724" fmla="*/ 422454 h 779521"/>
                <a:gd name="connsiteX725" fmla="*/ 78048 w 689696"/>
                <a:gd name="connsiteY725" fmla="*/ 421767 h 779521"/>
                <a:gd name="connsiteX726" fmla="*/ 86825 w 689696"/>
                <a:gd name="connsiteY726" fmla="*/ 418066 h 779521"/>
                <a:gd name="connsiteX727" fmla="*/ 90843 w 689696"/>
                <a:gd name="connsiteY727" fmla="*/ 415224 h 779521"/>
                <a:gd name="connsiteX728" fmla="*/ 101232 w 689696"/>
                <a:gd name="connsiteY728" fmla="*/ 409990 h 779521"/>
                <a:gd name="connsiteX729" fmla="*/ 102554 w 689696"/>
                <a:gd name="connsiteY729" fmla="*/ 408061 h 779521"/>
                <a:gd name="connsiteX730" fmla="*/ 106083 w 689696"/>
                <a:gd name="connsiteY730" fmla="*/ 399390 h 779521"/>
                <a:gd name="connsiteX731" fmla="*/ 105805 w 689696"/>
                <a:gd name="connsiteY731" fmla="*/ 395715 h 779521"/>
                <a:gd name="connsiteX732" fmla="*/ 104496 w 689696"/>
                <a:gd name="connsiteY732" fmla="*/ 393825 h 779521"/>
                <a:gd name="connsiteX733" fmla="*/ 103413 w 689696"/>
                <a:gd name="connsiteY733" fmla="*/ 392517 h 779521"/>
                <a:gd name="connsiteX734" fmla="*/ 101695 w 689696"/>
                <a:gd name="connsiteY734" fmla="*/ 391948 h 779521"/>
                <a:gd name="connsiteX735" fmla="*/ 100016 w 689696"/>
                <a:gd name="connsiteY735" fmla="*/ 391142 h 779521"/>
                <a:gd name="connsiteX736" fmla="*/ 100848 w 689696"/>
                <a:gd name="connsiteY736" fmla="*/ 390019 h 779521"/>
                <a:gd name="connsiteX737" fmla="*/ 101152 w 689696"/>
                <a:gd name="connsiteY737" fmla="*/ 388406 h 779521"/>
                <a:gd name="connsiteX738" fmla="*/ 102620 w 689696"/>
                <a:gd name="connsiteY738" fmla="*/ 386569 h 779521"/>
                <a:gd name="connsiteX739" fmla="*/ 104523 w 689696"/>
                <a:gd name="connsiteY739" fmla="*/ 385353 h 779521"/>
                <a:gd name="connsiteX740" fmla="*/ 105091 w 689696"/>
                <a:gd name="connsiteY740" fmla="*/ 383595 h 779521"/>
                <a:gd name="connsiteX741" fmla="*/ 105607 w 689696"/>
                <a:gd name="connsiteY741" fmla="*/ 380793 h 779521"/>
                <a:gd name="connsiteX742" fmla="*/ 103902 w 689696"/>
                <a:gd name="connsiteY742" fmla="*/ 379207 h 779521"/>
                <a:gd name="connsiteX743" fmla="*/ 102369 w 689696"/>
                <a:gd name="connsiteY743" fmla="*/ 378520 h 779521"/>
                <a:gd name="connsiteX744" fmla="*/ 106030 w 689696"/>
                <a:gd name="connsiteY744" fmla="*/ 378506 h 779521"/>
                <a:gd name="connsiteX745" fmla="*/ 109096 w 689696"/>
                <a:gd name="connsiteY745" fmla="*/ 379128 h 779521"/>
                <a:gd name="connsiteX746" fmla="*/ 112295 w 689696"/>
                <a:gd name="connsiteY746" fmla="*/ 378282 h 779521"/>
                <a:gd name="connsiteX747" fmla="*/ 115070 w 689696"/>
                <a:gd name="connsiteY747" fmla="*/ 378691 h 779521"/>
                <a:gd name="connsiteX748" fmla="*/ 117767 w 689696"/>
                <a:gd name="connsiteY748" fmla="*/ 379551 h 779521"/>
                <a:gd name="connsiteX749" fmla="*/ 115388 w 689696"/>
                <a:gd name="connsiteY749" fmla="*/ 380291 h 779521"/>
                <a:gd name="connsiteX750" fmla="*/ 113431 w 689696"/>
                <a:gd name="connsiteY750" fmla="*/ 380502 h 779521"/>
                <a:gd name="connsiteX751" fmla="*/ 111713 w 689696"/>
                <a:gd name="connsiteY751" fmla="*/ 381626 h 779521"/>
                <a:gd name="connsiteX752" fmla="*/ 111462 w 689696"/>
                <a:gd name="connsiteY752" fmla="*/ 386820 h 779521"/>
                <a:gd name="connsiteX753" fmla="*/ 113828 w 689696"/>
                <a:gd name="connsiteY753" fmla="*/ 387230 h 779521"/>
                <a:gd name="connsiteX754" fmla="*/ 115824 w 689696"/>
                <a:gd name="connsiteY754" fmla="*/ 386939 h 779521"/>
                <a:gd name="connsiteX755" fmla="*/ 114542 w 689696"/>
                <a:gd name="connsiteY755" fmla="*/ 387904 h 779521"/>
                <a:gd name="connsiteX756" fmla="*/ 113445 w 689696"/>
                <a:gd name="connsiteY756" fmla="*/ 389609 h 779521"/>
                <a:gd name="connsiteX757" fmla="*/ 112718 w 689696"/>
                <a:gd name="connsiteY757" fmla="*/ 394724 h 779521"/>
                <a:gd name="connsiteX758" fmla="*/ 120000 w 689696"/>
                <a:gd name="connsiteY758" fmla="*/ 394989 h 779521"/>
                <a:gd name="connsiteX759" fmla="*/ 123358 w 689696"/>
                <a:gd name="connsiteY759" fmla="*/ 394500 h 779521"/>
                <a:gd name="connsiteX760" fmla="*/ 126490 w 689696"/>
                <a:gd name="connsiteY760" fmla="*/ 393204 h 779521"/>
                <a:gd name="connsiteX761" fmla="*/ 124429 w 689696"/>
                <a:gd name="connsiteY761" fmla="*/ 394645 h 779521"/>
                <a:gd name="connsiteX762" fmla="*/ 119459 w 689696"/>
                <a:gd name="connsiteY762" fmla="*/ 396892 h 779521"/>
                <a:gd name="connsiteX763" fmla="*/ 117370 w 689696"/>
                <a:gd name="connsiteY763" fmla="*/ 398835 h 779521"/>
                <a:gd name="connsiteX764" fmla="*/ 115057 w 689696"/>
                <a:gd name="connsiteY764" fmla="*/ 401359 h 779521"/>
                <a:gd name="connsiteX765" fmla="*/ 116419 w 689696"/>
                <a:gd name="connsiteY765" fmla="*/ 401531 h 779521"/>
                <a:gd name="connsiteX766" fmla="*/ 118005 w 689696"/>
                <a:gd name="connsiteY766" fmla="*/ 401108 h 779521"/>
                <a:gd name="connsiteX767" fmla="*/ 116921 w 689696"/>
                <a:gd name="connsiteY767" fmla="*/ 402100 h 779521"/>
                <a:gd name="connsiteX768" fmla="*/ 115560 w 689696"/>
                <a:gd name="connsiteY768" fmla="*/ 403897 h 779521"/>
                <a:gd name="connsiteX769" fmla="*/ 117754 w 689696"/>
                <a:gd name="connsiteY769" fmla="*/ 409382 h 779521"/>
                <a:gd name="connsiteX770" fmla="*/ 119326 w 689696"/>
                <a:gd name="connsiteY770" fmla="*/ 410757 h 779521"/>
                <a:gd name="connsiteX771" fmla="*/ 120886 w 689696"/>
                <a:gd name="connsiteY771" fmla="*/ 411100 h 779521"/>
                <a:gd name="connsiteX772" fmla="*/ 121230 w 689696"/>
                <a:gd name="connsiteY772" fmla="*/ 412052 h 779521"/>
                <a:gd name="connsiteX773" fmla="*/ 121970 w 689696"/>
                <a:gd name="connsiteY773" fmla="*/ 415753 h 779521"/>
                <a:gd name="connsiteX774" fmla="*/ 123239 w 689696"/>
                <a:gd name="connsiteY774" fmla="*/ 419256 h 779521"/>
                <a:gd name="connsiteX775" fmla="*/ 124005 w 689696"/>
                <a:gd name="connsiteY775" fmla="*/ 423657 h 779521"/>
                <a:gd name="connsiteX776" fmla="*/ 123979 w 689696"/>
                <a:gd name="connsiteY776" fmla="*/ 426750 h 779521"/>
                <a:gd name="connsiteX777" fmla="*/ 121018 w 689696"/>
                <a:gd name="connsiteY777" fmla="*/ 440456 h 779521"/>
                <a:gd name="connsiteX778" fmla="*/ 120648 w 689696"/>
                <a:gd name="connsiteY778" fmla="*/ 447435 h 779521"/>
                <a:gd name="connsiteX779" fmla="*/ 120939 w 689696"/>
                <a:gd name="connsiteY779" fmla="*/ 448374 h 779521"/>
                <a:gd name="connsiteX780" fmla="*/ 121574 w 689696"/>
                <a:gd name="connsiteY780" fmla="*/ 449524 h 779521"/>
                <a:gd name="connsiteX781" fmla="*/ 122750 w 689696"/>
                <a:gd name="connsiteY781" fmla="*/ 454572 h 779521"/>
                <a:gd name="connsiteX782" fmla="*/ 124693 w 689696"/>
                <a:gd name="connsiteY782" fmla="*/ 456225 h 779521"/>
                <a:gd name="connsiteX783" fmla="*/ 123820 w 689696"/>
                <a:gd name="connsiteY783" fmla="*/ 458181 h 779521"/>
                <a:gd name="connsiteX784" fmla="*/ 124098 w 689696"/>
                <a:gd name="connsiteY784" fmla="*/ 459238 h 779521"/>
                <a:gd name="connsiteX785" fmla="*/ 124811 w 689696"/>
                <a:gd name="connsiteY785" fmla="*/ 460652 h 779521"/>
                <a:gd name="connsiteX786" fmla="*/ 129927 w 689696"/>
                <a:gd name="connsiteY786" fmla="*/ 463071 h 779521"/>
                <a:gd name="connsiteX787" fmla="*/ 125565 w 689696"/>
                <a:gd name="connsiteY787" fmla="*/ 462463 h 779521"/>
                <a:gd name="connsiteX788" fmla="*/ 125261 w 689696"/>
                <a:gd name="connsiteY788" fmla="*/ 463785 h 779521"/>
                <a:gd name="connsiteX789" fmla="*/ 125552 w 689696"/>
                <a:gd name="connsiteY789" fmla="*/ 464724 h 779521"/>
                <a:gd name="connsiteX790" fmla="*/ 125922 w 689696"/>
                <a:gd name="connsiteY790" fmla="*/ 468662 h 779521"/>
                <a:gd name="connsiteX791" fmla="*/ 126966 w 689696"/>
                <a:gd name="connsiteY791" fmla="*/ 471597 h 779521"/>
                <a:gd name="connsiteX792" fmla="*/ 128486 w 689696"/>
                <a:gd name="connsiteY792" fmla="*/ 470500 h 779521"/>
                <a:gd name="connsiteX793" fmla="*/ 129887 w 689696"/>
                <a:gd name="connsiteY793" fmla="*/ 466574 h 779521"/>
                <a:gd name="connsiteX794" fmla="*/ 131050 w 689696"/>
                <a:gd name="connsiteY794" fmla="*/ 470314 h 779521"/>
                <a:gd name="connsiteX795" fmla="*/ 130588 w 689696"/>
                <a:gd name="connsiteY795" fmla="*/ 472971 h 779521"/>
                <a:gd name="connsiteX796" fmla="*/ 129041 w 689696"/>
                <a:gd name="connsiteY796" fmla="*/ 477161 h 779521"/>
                <a:gd name="connsiteX797" fmla="*/ 128605 w 689696"/>
                <a:gd name="connsiteY797" fmla="*/ 479871 h 779521"/>
                <a:gd name="connsiteX798" fmla="*/ 128817 w 689696"/>
                <a:gd name="connsiteY798" fmla="*/ 481007 h 779521"/>
                <a:gd name="connsiteX799" fmla="*/ 130006 w 689696"/>
                <a:gd name="connsiteY799" fmla="*/ 482884 h 779521"/>
                <a:gd name="connsiteX800" fmla="*/ 131183 w 689696"/>
                <a:gd name="connsiteY800" fmla="*/ 488832 h 779521"/>
                <a:gd name="connsiteX801" fmla="*/ 132160 w 689696"/>
                <a:gd name="connsiteY801" fmla="*/ 491832 h 779521"/>
                <a:gd name="connsiteX802" fmla="*/ 133099 w 689696"/>
                <a:gd name="connsiteY802" fmla="*/ 496392 h 779521"/>
                <a:gd name="connsiteX803" fmla="*/ 134883 w 689696"/>
                <a:gd name="connsiteY803" fmla="*/ 501785 h 779521"/>
                <a:gd name="connsiteX804" fmla="*/ 138267 w 689696"/>
                <a:gd name="connsiteY804" fmla="*/ 509834 h 779521"/>
                <a:gd name="connsiteX805" fmla="*/ 138320 w 689696"/>
                <a:gd name="connsiteY805" fmla="*/ 512504 h 779521"/>
                <a:gd name="connsiteX806" fmla="*/ 141347 w 689696"/>
                <a:gd name="connsiteY806" fmla="*/ 521796 h 779521"/>
                <a:gd name="connsiteX807" fmla="*/ 145537 w 689696"/>
                <a:gd name="connsiteY807" fmla="*/ 542666 h 779521"/>
                <a:gd name="connsiteX808" fmla="*/ 149118 w 689696"/>
                <a:gd name="connsiteY808" fmla="*/ 551363 h 779521"/>
                <a:gd name="connsiteX809" fmla="*/ 149898 w 689696"/>
                <a:gd name="connsiteY809" fmla="*/ 554126 h 779521"/>
                <a:gd name="connsiteX810" fmla="*/ 153559 w 689696"/>
                <a:gd name="connsiteY810" fmla="*/ 559294 h 779521"/>
                <a:gd name="connsiteX811" fmla="*/ 155701 w 689696"/>
                <a:gd name="connsiteY811" fmla="*/ 563880 h 779521"/>
                <a:gd name="connsiteX812" fmla="*/ 157128 w 689696"/>
                <a:gd name="connsiteY812" fmla="*/ 565348 h 779521"/>
                <a:gd name="connsiteX813" fmla="*/ 159586 w 689696"/>
                <a:gd name="connsiteY813" fmla="*/ 565281 h 779521"/>
                <a:gd name="connsiteX814" fmla="*/ 158265 w 689696"/>
                <a:gd name="connsiteY814" fmla="*/ 567727 h 779521"/>
                <a:gd name="connsiteX815" fmla="*/ 159375 w 689696"/>
                <a:gd name="connsiteY815" fmla="*/ 568705 h 779521"/>
                <a:gd name="connsiteX816" fmla="*/ 160446 w 689696"/>
                <a:gd name="connsiteY816" fmla="*/ 570291 h 779521"/>
                <a:gd name="connsiteX817" fmla="*/ 162613 w 689696"/>
                <a:gd name="connsiteY817" fmla="*/ 572710 h 779521"/>
                <a:gd name="connsiteX818" fmla="*/ 159375 w 689696"/>
                <a:gd name="connsiteY818" fmla="*/ 572710 h 779521"/>
                <a:gd name="connsiteX819" fmla="*/ 161636 w 689696"/>
                <a:gd name="connsiteY819" fmla="*/ 575274 h 779521"/>
                <a:gd name="connsiteX820" fmla="*/ 163737 w 689696"/>
                <a:gd name="connsiteY820" fmla="*/ 581816 h 779521"/>
                <a:gd name="connsiteX821" fmla="*/ 166262 w 689696"/>
                <a:gd name="connsiteY821" fmla="*/ 585359 h 779521"/>
                <a:gd name="connsiteX822" fmla="*/ 167557 w 689696"/>
                <a:gd name="connsiteY822" fmla="*/ 586693 h 779521"/>
                <a:gd name="connsiteX823" fmla="*/ 171284 w 689696"/>
                <a:gd name="connsiteY823" fmla="*/ 592152 h 779521"/>
                <a:gd name="connsiteX824" fmla="*/ 172830 w 689696"/>
                <a:gd name="connsiteY824" fmla="*/ 593831 h 779521"/>
                <a:gd name="connsiteX825" fmla="*/ 174337 w 689696"/>
                <a:gd name="connsiteY825" fmla="*/ 595919 h 779521"/>
                <a:gd name="connsiteX826" fmla="*/ 175672 w 689696"/>
                <a:gd name="connsiteY826" fmla="*/ 598206 h 779521"/>
                <a:gd name="connsiteX827" fmla="*/ 176228 w 689696"/>
                <a:gd name="connsiteY827" fmla="*/ 600678 h 779521"/>
                <a:gd name="connsiteX828" fmla="*/ 178342 w 689696"/>
                <a:gd name="connsiteY828" fmla="*/ 606070 h 779521"/>
                <a:gd name="connsiteX829" fmla="*/ 178435 w 689696"/>
                <a:gd name="connsiteY829" fmla="*/ 607418 h 779521"/>
                <a:gd name="connsiteX830" fmla="*/ 179465 w 689696"/>
                <a:gd name="connsiteY830" fmla="*/ 610881 h 779521"/>
                <a:gd name="connsiteX831" fmla="*/ 182572 w 689696"/>
                <a:gd name="connsiteY831" fmla="*/ 616433 h 779521"/>
                <a:gd name="connsiteX832" fmla="*/ 184462 w 689696"/>
                <a:gd name="connsiteY832" fmla="*/ 621574 h 779521"/>
                <a:gd name="connsiteX833" fmla="*/ 184885 w 689696"/>
                <a:gd name="connsiteY833" fmla="*/ 623940 h 779521"/>
                <a:gd name="connsiteX834" fmla="*/ 185043 w 689696"/>
                <a:gd name="connsiteY834" fmla="*/ 626108 h 779521"/>
                <a:gd name="connsiteX835" fmla="*/ 188017 w 689696"/>
                <a:gd name="connsiteY835" fmla="*/ 638241 h 779521"/>
                <a:gd name="connsiteX836" fmla="*/ 188995 w 689696"/>
                <a:gd name="connsiteY836" fmla="*/ 641083 h 779521"/>
                <a:gd name="connsiteX837" fmla="*/ 190846 w 689696"/>
                <a:gd name="connsiteY837" fmla="*/ 644824 h 779521"/>
                <a:gd name="connsiteX838" fmla="*/ 193251 w 689696"/>
                <a:gd name="connsiteY838" fmla="*/ 652741 h 779521"/>
                <a:gd name="connsiteX839" fmla="*/ 200336 w 689696"/>
                <a:gd name="connsiteY839" fmla="*/ 667069 h 779521"/>
                <a:gd name="connsiteX840" fmla="*/ 201208 w 689696"/>
                <a:gd name="connsiteY840" fmla="*/ 668033 h 779521"/>
                <a:gd name="connsiteX841" fmla="*/ 203416 w 689696"/>
                <a:gd name="connsiteY841" fmla="*/ 669871 h 779521"/>
                <a:gd name="connsiteX842" fmla="*/ 206337 w 689696"/>
                <a:gd name="connsiteY842" fmla="*/ 674008 h 779521"/>
                <a:gd name="connsiteX843" fmla="*/ 209033 w 689696"/>
                <a:gd name="connsiteY843" fmla="*/ 677087 h 779521"/>
                <a:gd name="connsiteX844" fmla="*/ 212417 w 689696"/>
                <a:gd name="connsiteY844" fmla="*/ 683722 h 779521"/>
                <a:gd name="connsiteX845" fmla="*/ 214518 w 689696"/>
                <a:gd name="connsiteY845" fmla="*/ 686736 h 779521"/>
                <a:gd name="connsiteX846" fmla="*/ 217981 w 689696"/>
                <a:gd name="connsiteY846" fmla="*/ 695327 h 779521"/>
                <a:gd name="connsiteX847" fmla="*/ 220321 w 689696"/>
                <a:gd name="connsiteY847" fmla="*/ 703059 h 779521"/>
                <a:gd name="connsiteX848" fmla="*/ 225171 w 689696"/>
                <a:gd name="connsiteY848" fmla="*/ 713845 h 779521"/>
                <a:gd name="connsiteX849" fmla="*/ 225951 w 689696"/>
                <a:gd name="connsiteY849" fmla="*/ 715973 h 779521"/>
                <a:gd name="connsiteX850" fmla="*/ 228066 w 689696"/>
                <a:gd name="connsiteY850" fmla="*/ 719542 h 779521"/>
                <a:gd name="connsiteX851" fmla="*/ 227894 w 689696"/>
                <a:gd name="connsiteY851" fmla="*/ 720586 h 779521"/>
                <a:gd name="connsiteX852" fmla="*/ 228066 w 689696"/>
                <a:gd name="connsiteY852" fmla="*/ 722780 h 779521"/>
                <a:gd name="connsiteX853" fmla="*/ 228820 w 689696"/>
                <a:gd name="connsiteY853" fmla="*/ 724524 h 779521"/>
                <a:gd name="connsiteX854" fmla="*/ 229467 w 689696"/>
                <a:gd name="connsiteY854" fmla="*/ 724696 h 779521"/>
                <a:gd name="connsiteX855" fmla="*/ 232031 w 689696"/>
                <a:gd name="connsiteY855" fmla="*/ 727406 h 779521"/>
                <a:gd name="connsiteX856" fmla="*/ 235335 w 689696"/>
                <a:gd name="connsiteY856" fmla="*/ 738310 h 779521"/>
                <a:gd name="connsiteX857" fmla="*/ 234384 w 689696"/>
                <a:gd name="connsiteY857" fmla="*/ 738760 h 779521"/>
                <a:gd name="connsiteX858" fmla="*/ 233260 w 689696"/>
                <a:gd name="connsiteY858" fmla="*/ 738204 h 779521"/>
                <a:gd name="connsiteX859" fmla="*/ 232957 w 689696"/>
                <a:gd name="connsiteY859" fmla="*/ 733473 h 779521"/>
                <a:gd name="connsiteX860" fmla="*/ 232071 w 689696"/>
                <a:gd name="connsiteY860" fmla="*/ 730089 h 779521"/>
                <a:gd name="connsiteX861" fmla="*/ 230511 w 689696"/>
                <a:gd name="connsiteY861" fmla="*/ 727763 h 779521"/>
                <a:gd name="connsiteX862" fmla="*/ 229440 w 689696"/>
                <a:gd name="connsiteY862" fmla="*/ 727274 h 779521"/>
                <a:gd name="connsiteX863" fmla="*/ 231013 w 689696"/>
                <a:gd name="connsiteY863" fmla="*/ 734358 h 779521"/>
                <a:gd name="connsiteX864" fmla="*/ 232110 w 689696"/>
                <a:gd name="connsiteY864" fmla="*/ 740703 h 779521"/>
                <a:gd name="connsiteX865" fmla="*/ 234331 w 689696"/>
                <a:gd name="connsiteY865" fmla="*/ 746783 h 779521"/>
                <a:gd name="connsiteX866" fmla="*/ 234767 w 689696"/>
                <a:gd name="connsiteY866" fmla="*/ 747602 h 779521"/>
                <a:gd name="connsiteX867" fmla="*/ 235613 w 689696"/>
                <a:gd name="connsiteY867" fmla="*/ 748144 h 779521"/>
                <a:gd name="connsiteX868" fmla="*/ 236129 w 689696"/>
                <a:gd name="connsiteY868" fmla="*/ 748937 h 779521"/>
                <a:gd name="connsiteX869" fmla="*/ 236498 w 689696"/>
                <a:gd name="connsiteY869" fmla="*/ 750920 h 779521"/>
                <a:gd name="connsiteX870" fmla="*/ 238481 w 689696"/>
                <a:gd name="connsiteY870" fmla="*/ 756233 h 779521"/>
                <a:gd name="connsiteX871" fmla="*/ 240133 w 689696"/>
                <a:gd name="connsiteY871" fmla="*/ 757806 h 779521"/>
                <a:gd name="connsiteX872" fmla="*/ 249346 w 689696"/>
                <a:gd name="connsiteY872" fmla="*/ 770230 h 779521"/>
                <a:gd name="connsiteX873" fmla="*/ 251910 w 689696"/>
                <a:gd name="connsiteY873" fmla="*/ 772808 h 779521"/>
                <a:gd name="connsiteX874" fmla="*/ 257964 w 689696"/>
                <a:gd name="connsiteY874" fmla="*/ 777632 h 779521"/>
                <a:gd name="connsiteX875" fmla="*/ 263409 w 689696"/>
                <a:gd name="connsiteY875" fmla="*/ 779522 h 779521"/>
                <a:gd name="connsiteX876" fmla="*/ 265088 w 689696"/>
                <a:gd name="connsiteY876" fmla="*/ 778068 h 779521"/>
                <a:gd name="connsiteX877" fmla="*/ 269582 w 689696"/>
                <a:gd name="connsiteY877" fmla="*/ 776376 h 779521"/>
                <a:gd name="connsiteX878" fmla="*/ 276574 w 689696"/>
                <a:gd name="connsiteY878" fmla="*/ 770878 h 779521"/>
                <a:gd name="connsiteX879" fmla="*/ 278067 w 689696"/>
                <a:gd name="connsiteY879" fmla="*/ 767296 h 779521"/>
                <a:gd name="connsiteX880" fmla="*/ 278120 w 689696"/>
                <a:gd name="connsiteY880" fmla="*/ 763000 h 779521"/>
                <a:gd name="connsiteX881" fmla="*/ 279244 w 689696"/>
                <a:gd name="connsiteY881" fmla="*/ 756577 h 779521"/>
                <a:gd name="connsiteX882" fmla="*/ 281160 w 689696"/>
                <a:gd name="connsiteY882" fmla="*/ 753775 h 779521"/>
                <a:gd name="connsiteX883" fmla="*/ 284676 w 689696"/>
                <a:gd name="connsiteY883" fmla="*/ 750536 h 779521"/>
                <a:gd name="connsiteX884" fmla="*/ 298343 w 689696"/>
                <a:gd name="connsiteY884" fmla="*/ 745910 h 779521"/>
                <a:gd name="connsiteX885" fmla="*/ 304159 w 689696"/>
                <a:gd name="connsiteY885" fmla="*/ 746267 h 779521"/>
                <a:gd name="connsiteX886" fmla="*/ 309181 w 689696"/>
                <a:gd name="connsiteY886" fmla="*/ 748065 h 779521"/>
                <a:gd name="connsiteX887" fmla="*/ 307727 w 689696"/>
                <a:gd name="connsiteY887" fmla="*/ 746373 h 779521"/>
                <a:gd name="connsiteX888" fmla="*/ 305679 w 689696"/>
                <a:gd name="connsiteY888" fmla="*/ 745461 h 779521"/>
                <a:gd name="connsiteX889" fmla="*/ 301462 w 689696"/>
                <a:gd name="connsiteY889" fmla="*/ 744774 h 779521"/>
                <a:gd name="connsiteX890" fmla="*/ 299268 w 689696"/>
                <a:gd name="connsiteY890" fmla="*/ 744086 h 779521"/>
                <a:gd name="connsiteX891" fmla="*/ 297524 w 689696"/>
                <a:gd name="connsiteY891" fmla="*/ 742381 h 779521"/>
                <a:gd name="connsiteX892" fmla="*/ 296598 w 689696"/>
                <a:gd name="connsiteY892" fmla="*/ 740716 h 779521"/>
                <a:gd name="connsiteX893" fmla="*/ 296968 w 689696"/>
                <a:gd name="connsiteY893" fmla="*/ 737530 h 779521"/>
                <a:gd name="connsiteX894" fmla="*/ 298211 w 689696"/>
                <a:gd name="connsiteY894" fmla="*/ 734213 h 779521"/>
                <a:gd name="connsiteX895" fmla="*/ 304225 w 689696"/>
                <a:gd name="connsiteY895" fmla="*/ 724260 h 779521"/>
                <a:gd name="connsiteX896" fmla="*/ 303921 w 689696"/>
                <a:gd name="connsiteY896" fmla="*/ 720321 h 779521"/>
                <a:gd name="connsiteX897" fmla="*/ 305322 w 689696"/>
                <a:gd name="connsiteY897" fmla="*/ 718008 h 779521"/>
                <a:gd name="connsiteX898" fmla="*/ 307133 w 689696"/>
                <a:gd name="connsiteY898" fmla="*/ 716621 h 779521"/>
                <a:gd name="connsiteX899" fmla="*/ 310609 w 689696"/>
                <a:gd name="connsiteY899" fmla="*/ 715946 h 779521"/>
                <a:gd name="connsiteX900" fmla="*/ 312049 w 689696"/>
                <a:gd name="connsiteY900" fmla="*/ 716435 h 779521"/>
                <a:gd name="connsiteX901" fmla="*/ 314019 w 689696"/>
                <a:gd name="connsiteY901" fmla="*/ 716792 h 779521"/>
                <a:gd name="connsiteX902" fmla="*/ 316239 w 689696"/>
                <a:gd name="connsiteY902" fmla="*/ 716660 h 779521"/>
                <a:gd name="connsiteX903" fmla="*/ 318235 w 689696"/>
                <a:gd name="connsiteY903" fmla="*/ 716145 h 779521"/>
                <a:gd name="connsiteX904" fmla="*/ 317852 w 689696"/>
                <a:gd name="connsiteY904" fmla="*/ 703535 h 779521"/>
                <a:gd name="connsiteX905" fmla="*/ 317138 w 689696"/>
                <a:gd name="connsiteY905" fmla="*/ 691441 h 779521"/>
                <a:gd name="connsiteX906" fmla="*/ 316689 w 689696"/>
                <a:gd name="connsiteY906" fmla="*/ 689406 h 779521"/>
                <a:gd name="connsiteX907" fmla="*/ 315671 w 689696"/>
                <a:gd name="connsiteY907" fmla="*/ 687437 h 779521"/>
                <a:gd name="connsiteX908" fmla="*/ 313093 w 689696"/>
                <a:gd name="connsiteY908" fmla="*/ 688177 h 779521"/>
                <a:gd name="connsiteX909" fmla="*/ 314376 w 689696"/>
                <a:gd name="connsiteY909" fmla="*/ 686538 h 779521"/>
                <a:gd name="connsiteX910" fmla="*/ 315354 w 689696"/>
                <a:gd name="connsiteY910" fmla="*/ 684383 h 779521"/>
                <a:gd name="connsiteX911" fmla="*/ 314164 w 689696"/>
                <a:gd name="connsiteY911" fmla="*/ 680748 h 779521"/>
                <a:gd name="connsiteX912" fmla="*/ 314402 w 689696"/>
                <a:gd name="connsiteY912" fmla="*/ 677497 h 779521"/>
                <a:gd name="connsiteX913" fmla="*/ 316041 w 689696"/>
                <a:gd name="connsiteY913" fmla="*/ 669064 h 779521"/>
                <a:gd name="connsiteX914" fmla="*/ 318658 w 689696"/>
                <a:gd name="connsiteY914" fmla="*/ 662099 h 779521"/>
                <a:gd name="connsiteX915" fmla="*/ 319927 w 689696"/>
                <a:gd name="connsiteY915" fmla="*/ 660394 h 779521"/>
                <a:gd name="connsiteX916" fmla="*/ 322253 w 689696"/>
                <a:gd name="connsiteY916" fmla="*/ 655979 h 779521"/>
                <a:gd name="connsiteX917" fmla="*/ 323945 w 689696"/>
                <a:gd name="connsiteY917" fmla="*/ 649252 h 779521"/>
                <a:gd name="connsiteX918" fmla="*/ 325438 w 689696"/>
                <a:gd name="connsiteY918" fmla="*/ 630298 h 779521"/>
                <a:gd name="connsiteX919" fmla="*/ 323998 w 689696"/>
                <a:gd name="connsiteY919" fmla="*/ 628170 h 779521"/>
                <a:gd name="connsiteX920" fmla="*/ 319451 w 689696"/>
                <a:gd name="connsiteY920" fmla="*/ 625566 h 779521"/>
                <a:gd name="connsiteX921" fmla="*/ 317997 w 689696"/>
                <a:gd name="connsiteY921" fmla="*/ 623372 h 779521"/>
                <a:gd name="connsiteX922" fmla="*/ 320112 w 689696"/>
                <a:gd name="connsiteY922" fmla="*/ 620332 h 779521"/>
                <a:gd name="connsiteX923" fmla="*/ 322240 w 689696"/>
                <a:gd name="connsiteY923" fmla="*/ 623385 h 779521"/>
                <a:gd name="connsiteX924" fmla="*/ 323205 w 689696"/>
                <a:gd name="connsiteY924" fmla="*/ 625777 h 779521"/>
                <a:gd name="connsiteX925" fmla="*/ 324289 w 689696"/>
                <a:gd name="connsiteY925" fmla="*/ 626795 h 779521"/>
                <a:gd name="connsiteX926" fmla="*/ 322372 w 689696"/>
                <a:gd name="connsiteY926" fmla="*/ 621125 h 779521"/>
                <a:gd name="connsiteX927" fmla="*/ 322147 w 689696"/>
                <a:gd name="connsiteY927" fmla="*/ 618653 h 779521"/>
                <a:gd name="connsiteX928" fmla="*/ 321487 w 689696"/>
                <a:gd name="connsiteY928" fmla="*/ 616261 h 779521"/>
                <a:gd name="connsiteX929" fmla="*/ 319055 w 689696"/>
                <a:gd name="connsiteY929" fmla="*/ 610591 h 779521"/>
                <a:gd name="connsiteX930" fmla="*/ 317931 w 689696"/>
                <a:gd name="connsiteY930" fmla="*/ 606255 h 779521"/>
                <a:gd name="connsiteX931" fmla="*/ 318380 w 689696"/>
                <a:gd name="connsiteY931" fmla="*/ 604154 h 779521"/>
                <a:gd name="connsiteX932" fmla="*/ 319081 w 689696"/>
                <a:gd name="connsiteY932" fmla="*/ 602383 h 779521"/>
                <a:gd name="connsiteX933" fmla="*/ 319002 w 689696"/>
                <a:gd name="connsiteY933" fmla="*/ 598735 h 779521"/>
                <a:gd name="connsiteX934" fmla="*/ 318446 w 689696"/>
                <a:gd name="connsiteY934" fmla="*/ 595919 h 779521"/>
                <a:gd name="connsiteX935" fmla="*/ 316292 w 689696"/>
                <a:gd name="connsiteY935" fmla="*/ 589694 h 779521"/>
                <a:gd name="connsiteX936" fmla="*/ 314534 w 689696"/>
                <a:gd name="connsiteY936" fmla="*/ 581909 h 779521"/>
                <a:gd name="connsiteX937" fmla="*/ 315115 w 689696"/>
                <a:gd name="connsiteY937" fmla="*/ 574851 h 779521"/>
                <a:gd name="connsiteX938" fmla="*/ 318922 w 689696"/>
                <a:gd name="connsiteY938" fmla="*/ 563920 h 779521"/>
                <a:gd name="connsiteX939" fmla="*/ 320971 w 689696"/>
                <a:gd name="connsiteY939" fmla="*/ 561607 h 779521"/>
                <a:gd name="connsiteX940" fmla="*/ 327170 w 689696"/>
                <a:gd name="connsiteY940" fmla="*/ 558712 h 779521"/>
                <a:gd name="connsiteX941" fmla="*/ 328703 w 689696"/>
                <a:gd name="connsiteY941" fmla="*/ 558911 h 779521"/>
                <a:gd name="connsiteX942" fmla="*/ 330580 w 689696"/>
                <a:gd name="connsiteY942" fmla="*/ 559492 h 779521"/>
                <a:gd name="connsiteX943" fmla="*/ 331928 w 689696"/>
                <a:gd name="connsiteY943" fmla="*/ 562360 h 779521"/>
                <a:gd name="connsiteX944" fmla="*/ 332840 w 689696"/>
                <a:gd name="connsiteY944" fmla="*/ 561898 h 779521"/>
                <a:gd name="connsiteX945" fmla="*/ 334202 w 689696"/>
                <a:gd name="connsiteY945" fmla="*/ 562532 h 779521"/>
                <a:gd name="connsiteX946" fmla="*/ 335708 w 689696"/>
                <a:gd name="connsiteY946" fmla="*/ 562572 h 779521"/>
                <a:gd name="connsiteX947" fmla="*/ 335946 w 689696"/>
                <a:gd name="connsiteY947" fmla="*/ 561144 h 779521"/>
                <a:gd name="connsiteX948" fmla="*/ 336660 w 689696"/>
                <a:gd name="connsiteY948" fmla="*/ 559096 h 779521"/>
                <a:gd name="connsiteX949" fmla="*/ 338973 w 689696"/>
                <a:gd name="connsiteY949" fmla="*/ 556822 h 779521"/>
                <a:gd name="connsiteX950" fmla="*/ 340823 w 689696"/>
                <a:gd name="connsiteY950" fmla="*/ 548284 h 779521"/>
                <a:gd name="connsiteX951" fmla="*/ 341802 w 689696"/>
                <a:gd name="connsiteY951" fmla="*/ 546222 h 779521"/>
                <a:gd name="connsiteX952" fmla="*/ 344577 w 689696"/>
                <a:gd name="connsiteY952" fmla="*/ 545429 h 779521"/>
                <a:gd name="connsiteX953" fmla="*/ 352296 w 689696"/>
                <a:gd name="connsiteY953" fmla="*/ 546301 h 779521"/>
                <a:gd name="connsiteX954" fmla="*/ 353552 w 689696"/>
                <a:gd name="connsiteY954" fmla="*/ 546447 h 779521"/>
                <a:gd name="connsiteX955" fmla="*/ 362500 w 689696"/>
                <a:gd name="connsiteY955" fmla="*/ 542045 h 779521"/>
                <a:gd name="connsiteX956" fmla="*/ 365196 w 689696"/>
                <a:gd name="connsiteY956" fmla="*/ 539944 h 779521"/>
                <a:gd name="connsiteX957" fmla="*/ 366597 w 689696"/>
                <a:gd name="connsiteY957" fmla="*/ 536996 h 779521"/>
                <a:gd name="connsiteX958" fmla="*/ 366769 w 689696"/>
                <a:gd name="connsiteY958" fmla="*/ 535807 h 779521"/>
                <a:gd name="connsiteX959" fmla="*/ 367087 w 689696"/>
                <a:gd name="connsiteY959" fmla="*/ 533652 h 779521"/>
                <a:gd name="connsiteX960" fmla="*/ 366730 w 689696"/>
                <a:gd name="connsiteY960" fmla="*/ 532449 h 779521"/>
                <a:gd name="connsiteX961" fmla="*/ 365527 w 689696"/>
                <a:gd name="connsiteY961" fmla="*/ 530943 h 779521"/>
                <a:gd name="connsiteX962" fmla="*/ 364747 w 689696"/>
                <a:gd name="connsiteY962" fmla="*/ 529317 h 779521"/>
                <a:gd name="connsiteX963" fmla="*/ 364747 w 689696"/>
                <a:gd name="connsiteY963" fmla="*/ 528127 h 779521"/>
                <a:gd name="connsiteX964" fmla="*/ 366214 w 689696"/>
                <a:gd name="connsiteY964" fmla="*/ 524783 h 779521"/>
                <a:gd name="connsiteX965" fmla="*/ 371475 w 689696"/>
                <a:gd name="connsiteY965" fmla="*/ 519761 h 779521"/>
                <a:gd name="connsiteX966" fmla="*/ 380396 w 689696"/>
                <a:gd name="connsiteY966" fmla="*/ 514447 h 779521"/>
                <a:gd name="connsiteX967" fmla="*/ 385432 w 689696"/>
                <a:gd name="connsiteY967" fmla="*/ 510284 h 779521"/>
                <a:gd name="connsiteX968" fmla="*/ 389583 w 689696"/>
                <a:gd name="connsiteY968" fmla="*/ 505261 h 779521"/>
                <a:gd name="connsiteX969" fmla="*/ 393481 w 689696"/>
                <a:gd name="connsiteY969" fmla="*/ 499128 h 779521"/>
                <a:gd name="connsiteX970" fmla="*/ 395306 w 689696"/>
                <a:gd name="connsiteY970" fmla="*/ 497252 h 779521"/>
                <a:gd name="connsiteX971" fmla="*/ 405707 w 689696"/>
                <a:gd name="connsiteY971" fmla="*/ 490960 h 779521"/>
                <a:gd name="connsiteX972" fmla="*/ 407294 w 689696"/>
                <a:gd name="connsiteY972" fmla="*/ 487907 h 779521"/>
                <a:gd name="connsiteX973" fmla="*/ 413334 w 689696"/>
                <a:gd name="connsiteY973" fmla="*/ 479738 h 779521"/>
                <a:gd name="connsiteX974" fmla="*/ 416348 w 689696"/>
                <a:gd name="connsiteY974" fmla="*/ 474240 h 779521"/>
                <a:gd name="connsiteX975" fmla="*/ 418106 w 689696"/>
                <a:gd name="connsiteY975" fmla="*/ 471967 h 779521"/>
                <a:gd name="connsiteX976" fmla="*/ 419295 w 689696"/>
                <a:gd name="connsiteY976" fmla="*/ 469561 h 779521"/>
                <a:gd name="connsiteX977" fmla="*/ 419586 w 689696"/>
                <a:gd name="connsiteY977" fmla="*/ 467433 h 779521"/>
                <a:gd name="connsiteX978" fmla="*/ 429565 w 689696"/>
                <a:gd name="connsiteY978" fmla="*/ 456621 h 779521"/>
                <a:gd name="connsiteX979" fmla="*/ 434495 w 689696"/>
                <a:gd name="connsiteY979" fmla="*/ 453277 h 779521"/>
                <a:gd name="connsiteX980" fmla="*/ 434284 w 689696"/>
                <a:gd name="connsiteY980" fmla="*/ 452418 h 779521"/>
                <a:gd name="connsiteX981" fmla="*/ 432592 w 689696"/>
                <a:gd name="connsiteY981" fmla="*/ 451797 h 779521"/>
                <a:gd name="connsiteX982" fmla="*/ 429341 w 689696"/>
                <a:gd name="connsiteY982" fmla="*/ 453991 h 779521"/>
                <a:gd name="connsiteX983" fmla="*/ 428191 w 689696"/>
                <a:gd name="connsiteY983" fmla="*/ 454176 h 779521"/>
                <a:gd name="connsiteX984" fmla="*/ 427675 w 689696"/>
                <a:gd name="connsiteY984" fmla="*/ 453436 h 779521"/>
                <a:gd name="connsiteX985" fmla="*/ 429354 w 689696"/>
                <a:gd name="connsiteY985" fmla="*/ 449576 h 779521"/>
                <a:gd name="connsiteX986" fmla="*/ 434112 w 689696"/>
                <a:gd name="connsiteY986" fmla="*/ 445677 h 779521"/>
                <a:gd name="connsiteX987" fmla="*/ 435222 w 689696"/>
                <a:gd name="connsiteY987" fmla="*/ 445915 h 779521"/>
                <a:gd name="connsiteX988" fmla="*/ 436544 w 689696"/>
                <a:gd name="connsiteY988" fmla="*/ 446497 h 779521"/>
                <a:gd name="connsiteX989" fmla="*/ 437006 w 689696"/>
                <a:gd name="connsiteY989" fmla="*/ 449695 h 779521"/>
                <a:gd name="connsiteX990" fmla="*/ 435896 w 689696"/>
                <a:gd name="connsiteY990" fmla="*/ 450449 h 779521"/>
                <a:gd name="connsiteX991" fmla="*/ 435645 w 689696"/>
                <a:gd name="connsiteY991" fmla="*/ 451295 h 779521"/>
                <a:gd name="connsiteX992" fmla="*/ 437575 w 689696"/>
                <a:gd name="connsiteY992" fmla="*/ 451414 h 779521"/>
                <a:gd name="connsiteX993" fmla="*/ 444078 w 689696"/>
                <a:gd name="connsiteY993" fmla="*/ 448625 h 779521"/>
                <a:gd name="connsiteX994" fmla="*/ 452669 w 689696"/>
                <a:gd name="connsiteY994" fmla="*/ 445690 h 779521"/>
                <a:gd name="connsiteX995" fmla="*/ 454150 w 689696"/>
                <a:gd name="connsiteY995" fmla="*/ 445016 h 779521"/>
                <a:gd name="connsiteX996" fmla="*/ 454652 w 689696"/>
                <a:gd name="connsiteY996" fmla="*/ 444303 h 779521"/>
                <a:gd name="connsiteX997" fmla="*/ 454731 w 689696"/>
                <a:gd name="connsiteY997" fmla="*/ 443087 h 779521"/>
                <a:gd name="connsiteX998" fmla="*/ 452894 w 689696"/>
                <a:gd name="connsiteY998" fmla="*/ 441249 h 779521"/>
                <a:gd name="connsiteX999" fmla="*/ 454083 w 689696"/>
                <a:gd name="connsiteY999" fmla="*/ 441223 h 779521"/>
                <a:gd name="connsiteX1000" fmla="*/ 456264 w 689696"/>
                <a:gd name="connsiteY1000" fmla="*/ 442545 h 779521"/>
                <a:gd name="connsiteX1001" fmla="*/ 457705 w 689696"/>
                <a:gd name="connsiteY1001" fmla="*/ 440218 h 779521"/>
                <a:gd name="connsiteX1002" fmla="*/ 458736 w 689696"/>
                <a:gd name="connsiteY1002" fmla="*/ 437879 h 779521"/>
                <a:gd name="connsiteX1003" fmla="*/ 464459 w 689696"/>
                <a:gd name="connsiteY1003" fmla="*/ 433887 h 779521"/>
                <a:gd name="connsiteX1004" fmla="*/ 464789 w 689696"/>
                <a:gd name="connsiteY1004" fmla="*/ 432685 h 779521"/>
                <a:gd name="connsiteX1005" fmla="*/ 464420 w 689696"/>
                <a:gd name="connsiteY1005" fmla="*/ 430900 h 779521"/>
                <a:gd name="connsiteX1006" fmla="*/ 465847 w 689696"/>
                <a:gd name="connsiteY1006" fmla="*/ 427649 h 779521"/>
                <a:gd name="connsiteX1007" fmla="*/ 467737 w 689696"/>
                <a:gd name="connsiteY1007" fmla="*/ 425230 h 779521"/>
                <a:gd name="connsiteX1008" fmla="*/ 468728 w 689696"/>
                <a:gd name="connsiteY1008" fmla="*/ 422956 h 779521"/>
                <a:gd name="connsiteX1009" fmla="*/ 467697 w 689696"/>
                <a:gd name="connsiteY1009" fmla="*/ 421688 h 779521"/>
                <a:gd name="connsiteX1010" fmla="*/ 465926 w 689696"/>
                <a:gd name="connsiteY1010" fmla="*/ 415462 h 779521"/>
                <a:gd name="connsiteX1011" fmla="*/ 464168 w 689696"/>
                <a:gd name="connsiteY1011" fmla="*/ 411484 h 779521"/>
                <a:gd name="connsiteX1012" fmla="*/ 464168 w 689696"/>
                <a:gd name="connsiteY1012" fmla="*/ 407796 h 779521"/>
                <a:gd name="connsiteX1013" fmla="*/ 466058 w 689696"/>
                <a:gd name="connsiteY1013" fmla="*/ 404161 h 779521"/>
                <a:gd name="connsiteX1014" fmla="*/ 469204 w 689696"/>
                <a:gd name="connsiteY1014" fmla="*/ 400342 h 779521"/>
                <a:gd name="connsiteX1015" fmla="*/ 471504 w 689696"/>
                <a:gd name="connsiteY1015" fmla="*/ 399099 h 779521"/>
                <a:gd name="connsiteX1016" fmla="*/ 482818 w 689696"/>
                <a:gd name="connsiteY1016" fmla="*/ 396033 h 779521"/>
                <a:gd name="connsiteX1017" fmla="*/ 486122 w 689696"/>
                <a:gd name="connsiteY1017" fmla="*/ 393944 h 779521"/>
                <a:gd name="connsiteX1018" fmla="*/ 488845 w 689696"/>
                <a:gd name="connsiteY1018" fmla="*/ 391169 h 779521"/>
                <a:gd name="connsiteX1019" fmla="*/ 490749 w 689696"/>
                <a:gd name="connsiteY1019" fmla="*/ 386212 h 779521"/>
                <a:gd name="connsiteX1020" fmla="*/ 491898 w 689696"/>
                <a:gd name="connsiteY1020" fmla="*/ 384904 h 779521"/>
                <a:gd name="connsiteX1021" fmla="*/ 492995 w 689696"/>
                <a:gd name="connsiteY1021" fmla="*/ 382802 h 779521"/>
                <a:gd name="connsiteX1022" fmla="*/ 490920 w 689696"/>
                <a:gd name="connsiteY1022" fmla="*/ 381084 h 779521"/>
                <a:gd name="connsiteX1023" fmla="*/ 489056 w 689696"/>
                <a:gd name="connsiteY1023" fmla="*/ 380238 h 779521"/>
                <a:gd name="connsiteX1024" fmla="*/ 487708 w 689696"/>
                <a:gd name="connsiteY1024" fmla="*/ 379035 h 779521"/>
                <a:gd name="connsiteX1025" fmla="*/ 486810 w 689696"/>
                <a:gd name="connsiteY1025" fmla="*/ 375665 h 779521"/>
                <a:gd name="connsiteX1026" fmla="*/ 488475 w 689696"/>
                <a:gd name="connsiteY1026" fmla="*/ 378731 h 779521"/>
                <a:gd name="connsiteX1027" fmla="*/ 490907 w 689696"/>
                <a:gd name="connsiteY1027" fmla="*/ 380079 h 779521"/>
                <a:gd name="connsiteX1028" fmla="*/ 493841 w 689696"/>
                <a:gd name="connsiteY1028" fmla="*/ 382287 h 779521"/>
                <a:gd name="connsiteX1029" fmla="*/ 493828 w 689696"/>
                <a:gd name="connsiteY1029" fmla="*/ 385300 h 779521"/>
                <a:gd name="connsiteX1030" fmla="*/ 492638 w 689696"/>
                <a:gd name="connsiteY1030" fmla="*/ 392054 h 779521"/>
                <a:gd name="connsiteX1031" fmla="*/ 491924 w 689696"/>
                <a:gd name="connsiteY1031" fmla="*/ 394856 h 779521"/>
                <a:gd name="connsiteX1032" fmla="*/ 493709 w 689696"/>
                <a:gd name="connsiteY1032" fmla="*/ 396509 h 779521"/>
                <a:gd name="connsiteX1033" fmla="*/ 496974 w 689696"/>
                <a:gd name="connsiteY1033" fmla="*/ 396892 h 779521"/>
                <a:gd name="connsiteX1034" fmla="*/ 497344 w 689696"/>
                <a:gd name="connsiteY1034" fmla="*/ 394790 h 779521"/>
                <a:gd name="connsiteX1035" fmla="*/ 497344 w 689696"/>
                <a:gd name="connsiteY1035" fmla="*/ 393059 h 779521"/>
                <a:gd name="connsiteX1036" fmla="*/ 497899 w 689696"/>
                <a:gd name="connsiteY1036" fmla="*/ 394037 h 779521"/>
                <a:gd name="connsiteX1037" fmla="*/ 501706 w 689696"/>
                <a:gd name="connsiteY1037" fmla="*/ 397117 h 779521"/>
                <a:gd name="connsiteX1038" fmla="*/ 504944 w 689696"/>
                <a:gd name="connsiteY1038" fmla="*/ 395834 h 779521"/>
                <a:gd name="connsiteX1039" fmla="*/ 505129 w 689696"/>
                <a:gd name="connsiteY1039" fmla="*/ 394314 h 779521"/>
                <a:gd name="connsiteX1040" fmla="*/ 503926 w 689696"/>
                <a:gd name="connsiteY1040" fmla="*/ 390970 h 779521"/>
                <a:gd name="connsiteX1041" fmla="*/ 504759 w 689696"/>
                <a:gd name="connsiteY1041" fmla="*/ 382789 h 779521"/>
                <a:gd name="connsiteX1042" fmla="*/ 505394 w 689696"/>
                <a:gd name="connsiteY1042" fmla="*/ 384348 h 779521"/>
                <a:gd name="connsiteX1043" fmla="*/ 506622 w 689696"/>
                <a:gd name="connsiteY1043" fmla="*/ 384652 h 779521"/>
                <a:gd name="connsiteX1044" fmla="*/ 507230 w 689696"/>
                <a:gd name="connsiteY1044" fmla="*/ 385221 h 779521"/>
                <a:gd name="connsiteX1045" fmla="*/ 507574 w 689696"/>
                <a:gd name="connsiteY1045" fmla="*/ 386093 h 779521"/>
                <a:gd name="connsiteX1046" fmla="*/ 507297 w 689696"/>
                <a:gd name="connsiteY1046" fmla="*/ 393772 h 779521"/>
                <a:gd name="connsiteX1047" fmla="*/ 507627 w 689696"/>
                <a:gd name="connsiteY1047" fmla="*/ 395782 h 779521"/>
                <a:gd name="connsiteX1048" fmla="*/ 508209 w 689696"/>
                <a:gd name="connsiteY1048" fmla="*/ 396918 h 779521"/>
                <a:gd name="connsiteX1049" fmla="*/ 509121 w 689696"/>
                <a:gd name="connsiteY1049" fmla="*/ 397976 h 779521"/>
                <a:gd name="connsiteX1050" fmla="*/ 511050 w 689696"/>
                <a:gd name="connsiteY1050" fmla="*/ 395795 h 779521"/>
                <a:gd name="connsiteX1051" fmla="*/ 511341 w 689696"/>
                <a:gd name="connsiteY1051" fmla="*/ 393442 h 779521"/>
                <a:gd name="connsiteX1052" fmla="*/ 512874 w 689696"/>
                <a:gd name="connsiteY1052" fmla="*/ 396033 h 779521"/>
                <a:gd name="connsiteX1053" fmla="*/ 514368 w 689696"/>
                <a:gd name="connsiteY1053" fmla="*/ 396363 h 779521"/>
                <a:gd name="connsiteX1054" fmla="*/ 516390 w 689696"/>
                <a:gd name="connsiteY1054" fmla="*/ 396006 h 779521"/>
                <a:gd name="connsiteX1055" fmla="*/ 515795 w 689696"/>
                <a:gd name="connsiteY1055" fmla="*/ 393059 h 779521"/>
                <a:gd name="connsiteX1056" fmla="*/ 514989 w 689696"/>
                <a:gd name="connsiteY1056" fmla="*/ 390944 h 779521"/>
                <a:gd name="connsiteX1057" fmla="*/ 512914 w 689696"/>
                <a:gd name="connsiteY1057" fmla="*/ 387997 h 779521"/>
                <a:gd name="connsiteX1058" fmla="*/ 514844 w 689696"/>
                <a:gd name="connsiteY1058" fmla="*/ 388023 h 779521"/>
                <a:gd name="connsiteX1059" fmla="*/ 514883 w 689696"/>
                <a:gd name="connsiteY1059" fmla="*/ 383622 h 779521"/>
                <a:gd name="connsiteX1060" fmla="*/ 514672 w 689696"/>
                <a:gd name="connsiteY1060" fmla="*/ 380991 h 779521"/>
                <a:gd name="connsiteX1061" fmla="*/ 514222 w 689696"/>
                <a:gd name="connsiteY1061" fmla="*/ 378493 h 779521"/>
                <a:gd name="connsiteX1062" fmla="*/ 511473 w 689696"/>
                <a:gd name="connsiteY1062" fmla="*/ 371818 h 779521"/>
                <a:gd name="connsiteX1063" fmla="*/ 509808 w 689696"/>
                <a:gd name="connsiteY1063" fmla="*/ 368395 h 779521"/>
                <a:gd name="connsiteX1064" fmla="*/ 509821 w 689696"/>
                <a:gd name="connsiteY1064" fmla="*/ 367285 h 779521"/>
                <a:gd name="connsiteX1065" fmla="*/ 509676 w 689696"/>
                <a:gd name="connsiteY1065" fmla="*/ 366822 h 779521"/>
                <a:gd name="connsiteX1066" fmla="*/ 508539 w 689696"/>
                <a:gd name="connsiteY1066" fmla="*/ 362421 h 779521"/>
                <a:gd name="connsiteX1067" fmla="*/ 507403 w 689696"/>
                <a:gd name="connsiteY1067" fmla="*/ 359724 h 779521"/>
                <a:gd name="connsiteX1068" fmla="*/ 506636 w 689696"/>
                <a:gd name="connsiteY1068" fmla="*/ 356856 h 779521"/>
                <a:gd name="connsiteX1069" fmla="*/ 507997 w 689696"/>
                <a:gd name="connsiteY1069" fmla="*/ 352732 h 779521"/>
                <a:gd name="connsiteX1070" fmla="*/ 507151 w 689696"/>
                <a:gd name="connsiteY1070" fmla="*/ 352058 h 779521"/>
                <a:gd name="connsiteX1071" fmla="*/ 504904 w 689696"/>
                <a:gd name="connsiteY1071" fmla="*/ 351517 h 779521"/>
                <a:gd name="connsiteX1072" fmla="*/ 502789 w 689696"/>
                <a:gd name="connsiteY1072" fmla="*/ 350803 h 779521"/>
                <a:gd name="connsiteX1073" fmla="*/ 502155 w 689696"/>
                <a:gd name="connsiteY1073" fmla="*/ 349732 h 779521"/>
                <a:gd name="connsiteX1074" fmla="*/ 502525 w 689696"/>
                <a:gd name="connsiteY1074" fmla="*/ 345674 h 779521"/>
                <a:gd name="connsiteX1075" fmla="*/ 501270 w 689696"/>
                <a:gd name="connsiteY1075" fmla="*/ 344075 h 779521"/>
                <a:gd name="connsiteX1076" fmla="*/ 499551 w 689696"/>
                <a:gd name="connsiteY1076" fmla="*/ 342463 h 779521"/>
                <a:gd name="connsiteX1077" fmla="*/ 498996 w 689696"/>
                <a:gd name="connsiteY1077" fmla="*/ 341815 h 779521"/>
                <a:gd name="connsiteX1078" fmla="*/ 498388 w 689696"/>
                <a:gd name="connsiteY1078" fmla="*/ 340982 h 779521"/>
                <a:gd name="connsiteX1079" fmla="*/ 497423 w 689696"/>
                <a:gd name="connsiteY1079" fmla="*/ 338947 h 779521"/>
                <a:gd name="connsiteX1080" fmla="*/ 498190 w 689696"/>
                <a:gd name="connsiteY1080" fmla="*/ 334651 h 779521"/>
                <a:gd name="connsiteX1081" fmla="*/ 499393 w 689696"/>
                <a:gd name="connsiteY1081" fmla="*/ 329668 h 779521"/>
                <a:gd name="connsiteX1082" fmla="*/ 499472 w 689696"/>
                <a:gd name="connsiteY1082" fmla="*/ 327778 h 779521"/>
                <a:gd name="connsiteX1083" fmla="*/ 499326 w 689696"/>
                <a:gd name="connsiteY1083" fmla="*/ 324487 h 779521"/>
                <a:gd name="connsiteX1084" fmla="*/ 499326 w 689696"/>
                <a:gd name="connsiteY1084" fmla="*/ 323231 h 779521"/>
                <a:gd name="connsiteX1085" fmla="*/ 498904 w 689696"/>
                <a:gd name="connsiteY1085" fmla="*/ 321989 h 779521"/>
                <a:gd name="connsiteX1086" fmla="*/ 496723 w 689696"/>
                <a:gd name="connsiteY1086" fmla="*/ 320548 h 779521"/>
                <a:gd name="connsiteX1087" fmla="*/ 493141 w 689696"/>
                <a:gd name="connsiteY1087" fmla="*/ 319967 h 779521"/>
                <a:gd name="connsiteX1088" fmla="*/ 490497 w 689696"/>
                <a:gd name="connsiteY1088" fmla="*/ 318764 h 779521"/>
                <a:gd name="connsiteX1089" fmla="*/ 488792 w 689696"/>
                <a:gd name="connsiteY1089" fmla="*/ 316940 h 779521"/>
                <a:gd name="connsiteX1090" fmla="*/ 487471 w 689696"/>
                <a:gd name="connsiteY1090" fmla="*/ 316213 h 779521"/>
                <a:gd name="connsiteX1091" fmla="*/ 486043 w 689696"/>
                <a:gd name="connsiteY1091" fmla="*/ 316755 h 779521"/>
                <a:gd name="connsiteX1092" fmla="*/ 484008 w 689696"/>
                <a:gd name="connsiteY1092" fmla="*/ 316041 h 779521"/>
                <a:gd name="connsiteX1093" fmla="*/ 482131 w 689696"/>
                <a:gd name="connsiteY1093" fmla="*/ 314230 h 779521"/>
                <a:gd name="connsiteX1094" fmla="*/ 480465 w 689696"/>
                <a:gd name="connsiteY1094" fmla="*/ 312023 h 779521"/>
                <a:gd name="connsiteX1095" fmla="*/ 480479 w 689696"/>
                <a:gd name="connsiteY1095" fmla="*/ 310992 h 779521"/>
                <a:gd name="connsiteX1096" fmla="*/ 480650 w 689696"/>
                <a:gd name="connsiteY1096" fmla="*/ 309617 h 779521"/>
                <a:gd name="connsiteX1097" fmla="*/ 482368 w 689696"/>
                <a:gd name="connsiteY1097" fmla="*/ 303921 h 779521"/>
                <a:gd name="connsiteX1098" fmla="*/ 483294 w 689696"/>
                <a:gd name="connsiteY1098" fmla="*/ 303749 h 779521"/>
                <a:gd name="connsiteX1099" fmla="*/ 485660 w 689696"/>
                <a:gd name="connsiteY1099" fmla="*/ 304846 h 779521"/>
                <a:gd name="connsiteX1100" fmla="*/ 486479 w 689696"/>
                <a:gd name="connsiteY1100" fmla="*/ 304846 h 779521"/>
                <a:gd name="connsiteX1101" fmla="*/ 487602 w 689696"/>
                <a:gd name="connsiteY1101" fmla="*/ 302599 h 779521"/>
                <a:gd name="connsiteX1102" fmla="*/ 488673 w 689696"/>
                <a:gd name="connsiteY1102" fmla="*/ 296189 h 779521"/>
                <a:gd name="connsiteX1103" fmla="*/ 491528 w 689696"/>
                <a:gd name="connsiteY1103" fmla="*/ 296202 h 779521"/>
                <a:gd name="connsiteX1104" fmla="*/ 494079 w 689696"/>
                <a:gd name="connsiteY1104" fmla="*/ 296413 h 779521"/>
                <a:gd name="connsiteX1105" fmla="*/ 495824 w 689696"/>
                <a:gd name="connsiteY1105" fmla="*/ 296744 h 779521"/>
                <a:gd name="connsiteX1106" fmla="*/ 497490 w 689696"/>
                <a:gd name="connsiteY1106" fmla="*/ 296532 h 779521"/>
                <a:gd name="connsiteX1107" fmla="*/ 499181 w 689696"/>
                <a:gd name="connsiteY1107" fmla="*/ 296017 h 779521"/>
                <a:gd name="connsiteX1108" fmla="*/ 500027 w 689696"/>
                <a:gd name="connsiteY1108" fmla="*/ 295210 h 779521"/>
                <a:gd name="connsiteX1109" fmla="*/ 500397 w 689696"/>
                <a:gd name="connsiteY1109" fmla="*/ 294179 h 779521"/>
                <a:gd name="connsiteX1110" fmla="*/ 500080 w 689696"/>
                <a:gd name="connsiteY1110" fmla="*/ 293294 h 779521"/>
                <a:gd name="connsiteX1111" fmla="*/ 497727 w 689696"/>
                <a:gd name="connsiteY1111" fmla="*/ 292078 h 779521"/>
                <a:gd name="connsiteX1112" fmla="*/ 496749 w 689696"/>
                <a:gd name="connsiteY1112" fmla="*/ 291179 h 779521"/>
                <a:gd name="connsiteX1113" fmla="*/ 495758 w 689696"/>
                <a:gd name="connsiteY1113" fmla="*/ 288615 h 779521"/>
                <a:gd name="connsiteX1114" fmla="*/ 494978 w 689696"/>
                <a:gd name="connsiteY1114" fmla="*/ 287650 h 779521"/>
                <a:gd name="connsiteX1115" fmla="*/ 490696 w 689696"/>
                <a:gd name="connsiteY1115" fmla="*/ 287518 h 779521"/>
                <a:gd name="connsiteX1116" fmla="*/ 488303 w 689696"/>
                <a:gd name="connsiteY1116" fmla="*/ 286342 h 779521"/>
                <a:gd name="connsiteX1117" fmla="*/ 486929 w 689696"/>
                <a:gd name="connsiteY1117" fmla="*/ 285284 h 779521"/>
                <a:gd name="connsiteX1118" fmla="*/ 484219 w 689696"/>
                <a:gd name="connsiteY1118" fmla="*/ 281782 h 779521"/>
                <a:gd name="connsiteX1119" fmla="*/ 481139 w 689696"/>
                <a:gd name="connsiteY1119" fmla="*/ 279191 h 779521"/>
                <a:gd name="connsiteX1120" fmla="*/ 478482 w 689696"/>
                <a:gd name="connsiteY1120" fmla="*/ 278583 h 779521"/>
                <a:gd name="connsiteX1121" fmla="*/ 477359 w 689696"/>
                <a:gd name="connsiteY1121" fmla="*/ 277737 h 779521"/>
                <a:gd name="connsiteX1122" fmla="*/ 476619 w 689696"/>
                <a:gd name="connsiteY1122" fmla="*/ 276402 h 779521"/>
                <a:gd name="connsiteX1123" fmla="*/ 476619 w 689696"/>
                <a:gd name="connsiteY1123" fmla="*/ 274472 h 779521"/>
                <a:gd name="connsiteX1124" fmla="*/ 477108 w 689696"/>
                <a:gd name="connsiteY1124" fmla="*/ 272728 h 779521"/>
                <a:gd name="connsiteX1125" fmla="*/ 477333 w 689696"/>
                <a:gd name="connsiteY1125" fmla="*/ 270772 h 779521"/>
                <a:gd name="connsiteX1126" fmla="*/ 478959 w 689696"/>
                <a:gd name="connsiteY1126" fmla="*/ 268194 h 779521"/>
                <a:gd name="connsiteX1127" fmla="*/ 480994 w 689696"/>
                <a:gd name="connsiteY1127" fmla="*/ 265947 h 779521"/>
                <a:gd name="connsiteX1128" fmla="*/ 481813 w 689696"/>
                <a:gd name="connsiteY1128" fmla="*/ 264401 h 779521"/>
                <a:gd name="connsiteX1129" fmla="*/ 483056 w 689696"/>
                <a:gd name="connsiteY1129" fmla="*/ 262775 h 779521"/>
                <a:gd name="connsiteX1130" fmla="*/ 483082 w 689696"/>
                <a:gd name="connsiteY1130" fmla="*/ 261876 h 779521"/>
                <a:gd name="connsiteX1131" fmla="*/ 482646 w 689696"/>
                <a:gd name="connsiteY1131" fmla="*/ 260858 h 779521"/>
                <a:gd name="connsiteX1132" fmla="*/ 481272 w 689696"/>
                <a:gd name="connsiteY1132" fmla="*/ 259880 h 779521"/>
                <a:gd name="connsiteX1133" fmla="*/ 480373 w 689696"/>
                <a:gd name="connsiteY1133" fmla="*/ 259563 h 779521"/>
                <a:gd name="connsiteX1134" fmla="*/ 480135 w 689696"/>
                <a:gd name="connsiteY1134" fmla="*/ 258942 h 779521"/>
                <a:gd name="connsiteX1135" fmla="*/ 480439 w 689696"/>
                <a:gd name="connsiteY1135" fmla="*/ 257263 h 779521"/>
                <a:gd name="connsiteX1136" fmla="*/ 481576 w 689696"/>
                <a:gd name="connsiteY1136" fmla="*/ 257052 h 779521"/>
                <a:gd name="connsiteX1137" fmla="*/ 484246 w 689696"/>
                <a:gd name="connsiteY1137" fmla="*/ 258572 h 779521"/>
                <a:gd name="connsiteX1138" fmla="*/ 487114 w 689696"/>
                <a:gd name="connsiteY1138" fmla="*/ 261030 h 779521"/>
                <a:gd name="connsiteX1139" fmla="*/ 488938 w 689696"/>
                <a:gd name="connsiteY1139" fmla="*/ 263224 h 779521"/>
                <a:gd name="connsiteX1140" fmla="*/ 489268 w 689696"/>
                <a:gd name="connsiteY1140" fmla="*/ 264956 h 779521"/>
                <a:gd name="connsiteX1141" fmla="*/ 490272 w 689696"/>
                <a:gd name="connsiteY1141" fmla="*/ 265233 h 779521"/>
                <a:gd name="connsiteX1142" fmla="*/ 491251 w 689696"/>
                <a:gd name="connsiteY1142" fmla="*/ 265300 h 779521"/>
                <a:gd name="connsiteX1143" fmla="*/ 492982 w 689696"/>
                <a:gd name="connsiteY1143" fmla="*/ 266066 h 779521"/>
                <a:gd name="connsiteX1144" fmla="*/ 494608 w 689696"/>
                <a:gd name="connsiteY1144" fmla="*/ 265828 h 779521"/>
                <a:gd name="connsiteX1145" fmla="*/ 495744 w 689696"/>
                <a:gd name="connsiteY1145" fmla="*/ 266251 h 779521"/>
                <a:gd name="connsiteX1146" fmla="*/ 496445 w 689696"/>
                <a:gd name="connsiteY1146" fmla="*/ 266093 h 779521"/>
                <a:gd name="connsiteX1147" fmla="*/ 496551 w 689696"/>
                <a:gd name="connsiteY1147" fmla="*/ 265101 h 779521"/>
                <a:gd name="connsiteX1148" fmla="*/ 495507 w 689696"/>
                <a:gd name="connsiteY1148" fmla="*/ 263634 h 779521"/>
                <a:gd name="connsiteX1149" fmla="*/ 494753 w 689696"/>
                <a:gd name="connsiteY1149" fmla="*/ 262590 h 779521"/>
                <a:gd name="connsiteX1150" fmla="*/ 495255 w 689696"/>
                <a:gd name="connsiteY1150" fmla="*/ 261546 h 779521"/>
                <a:gd name="connsiteX1151" fmla="*/ 495983 w 689696"/>
                <a:gd name="connsiteY1151" fmla="*/ 261334 h 779521"/>
                <a:gd name="connsiteX1152" fmla="*/ 496881 w 689696"/>
                <a:gd name="connsiteY1152" fmla="*/ 261599 h 779521"/>
                <a:gd name="connsiteX1153" fmla="*/ 498203 w 689696"/>
                <a:gd name="connsiteY1153" fmla="*/ 262537 h 779521"/>
                <a:gd name="connsiteX1154" fmla="*/ 499379 w 689696"/>
                <a:gd name="connsiteY1154" fmla="*/ 264480 h 779521"/>
                <a:gd name="connsiteX1155" fmla="*/ 500027 w 689696"/>
                <a:gd name="connsiteY1155" fmla="*/ 267480 h 779521"/>
                <a:gd name="connsiteX1156" fmla="*/ 502367 w 689696"/>
                <a:gd name="connsiteY1156" fmla="*/ 270203 h 779521"/>
                <a:gd name="connsiteX1157" fmla="*/ 505168 w 689696"/>
                <a:gd name="connsiteY1157" fmla="*/ 272133 h 779521"/>
                <a:gd name="connsiteX1158" fmla="*/ 507257 w 689696"/>
                <a:gd name="connsiteY1158" fmla="*/ 273018 h 779521"/>
                <a:gd name="connsiteX1159" fmla="*/ 509716 w 689696"/>
                <a:gd name="connsiteY1159" fmla="*/ 273653 h 779521"/>
                <a:gd name="connsiteX1160" fmla="*/ 511632 w 689696"/>
                <a:gd name="connsiteY1160" fmla="*/ 273045 h 779521"/>
                <a:gd name="connsiteX1161" fmla="*/ 512333 w 689696"/>
                <a:gd name="connsiteY1161" fmla="*/ 271142 h 779521"/>
                <a:gd name="connsiteX1162" fmla="*/ 511605 w 689696"/>
                <a:gd name="connsiteY1162" fmla="*/ 269450 h 779521"/>
                <a:gd name="connsiteX1163" fmla="*/ 511672 w 689696"/>
                <a:gd name="connsiteY1163" fmla="*/ 267930 h 779521"/>
                <a:gd name="connsiteX1164" fmla="*/ 512346 w 689696"/>
                <a:gd name="connsiteY1164" fmla="*/ 267097 h 779521"/>
                <a:gd name="connsiteX1165" fmla="*/ 513614 w 689696"/>
                <a:gd name="connsiteY1165" fmla="*/ 267150 h 779521"/>
                <a:gd name="connsiteX1166" fmla="*/ 514751 w 689696"/>
                <a:gd name="connsiteY1166" fmla="*/ 268353 h 779521"/>
                <a:gd name="connsiteX1167" fmla="*/ 518544 w 689696"/>
                <a:gd name="connsiteY1167" fmla="*/ 274856 h 779521"/>
                <a:gd name="connsiteX1168" fmla="*/ 518439 w 689696"/>
                <a:gd name="connsiteY1168" fmla="*/ 277737 h 779521"/>
                <a:gd name="connsiteX1169" fmla="*/ 520302 w 689696"/>
                <a:gd name="connsiteY1169" fmla="*/ 285641 h 779521"/>
                <a:gd name="connsiteX1170" fmla="*/ 520421 w 689696"/>
                <a:gd name="connsiteY1170" fmla="*/ 290849 h 779521"/>
                <a:gd name="connsiteX1171" fmla="*/ 520699 w 689696"/>
                <a:gd name="connsiteY1171" fmla="*/ 291972 h 779521"/>
                <a:gd name="connsiteX1172" fmla="*/ 521149 w 689696"/>
                <a:gd name="connsiteY1172" fmla="*/ 292845 h 779521"/>
                <a:gd name="connsiteX1173" fmla="*/ 521664 w 689696"/>
                <a:gd name="connsiteY1173" fmla="*/ 293201 h 779521"/>
                <a:gd name="connsiteX1174" fmla="*/ 522457 w 689696"/>
                <a:gd name="connsiteY1174" fmla="*/ 293188 h 779521"/>
                <a:gd name="connsiteX1175" fmla="*/ 525946 w 689696"/>
                <a:gd name="connsiteY1175" fmla="*/ 294166 h 779521"/>
                <a:gd name="connsiteX1176" fmla="*/ 528920 w 689696"/>
                <a:gd name="connsiteY1176" fmla="*/ 295250 h 779521"/>
                <a:gd name="connsiteX1177" fmla="*/ 532251 w 689696"/>
                <a:gd name="connsiteY1177" fmla="*/ 296241 h 779521"/>
                <a:gd name="connsiteX1178" fmla="*/ 536956 w 689696"/>
                <a:gd name="connsiteY1178" fmla="*/ 297008 h 779521"/>
                <a:gd name="connsiteX1179" fmla="*/ 539732 w 689696"/>
                <a:gd name="connsiteY1179" fmla="*/ 296757 h 779521"/>
                <a:gd name="connsiteX1180" fmla="*/ 541133 w 689696"/>
                <a:gd name="connsiteY1180" fmla="*/ 296730 h 779521"/>
                <a:gd name="connsiteX1181" fmla="*/ 544014 w 689696"/>
                <a:gd name="connsiteY1181" fmla="*/ 296968 h 779521"/>
                <a:gd name="connsiteX1182" fmla="*/ 551429 w 689696"/>
                <a:gd name="connsiteY1182" fmla="*/ 296559 h 779521"/>
                <a:gd name="connsiteX1183" fmla="*/ 557602 w 689696"/>
                <a:gd name="connsiteY1183" fmla="*/ 296453 h 779521"/>
                <a:gd name="connsiteX1184" fmla="*/ 560232 w 689696"/>
                <a:gd name="connsiteY1184" fmla="*/ 297193 h 779521"/>
                <a:gd name="connsiteX1185" fmla="*/ 562294 w 689696"/>
                <a:gd name="connsiteY1185" fmla="*/ 297457 h 779521"/>
                <a:gd name="connsiteX1186" fmla="*/ 569101 w 689696"/>
                <a:gd name="connsiteY1186" fmla="*/ 296929 h 779521"/>
                <a:gd name="connsiteX1187" fmla="*/ 576014 w 689696"/>
                <a:gd name="connsiteY1187" fmla="*/ 296678 h 779521"/>
                <a:gd name="connsiteX1188" fmla="*/ 580032 w 689696"/>
                <a:gd name="connsiteY1188" fmla="*/ 298330 h 779521"/>
                <a:gd name="connsiteX1189" fmla="*/ 584552 w 689696"/>
                <a:gd name="connsiteY1189" fmla="*/ 301039 h 779521"/>
                <a:gd name="connsiteX1190" fmla="*/ 587169 w 689696"/>
                <a:gd name="connsiteY1190" fmla="*/ 303048 h 779521"/>
                <a:gd name="connsiteX1191" fmla="*/ 587764 w 689696"/>
                <a:gd name="connsiteY1191" fmla="*/ 304198 h 779521"/>
                <a:gd name="connsiteX1192" fmla="*/ 587658 w 689696"/>
                <a:gd name="connsiteY1192" fmla="*/ 305176 h 779521"/>
                <a:gd name="connsiteX1193" fmla="*/ 586971 w 689696"/>
                <a:gd name="connsiteY1193" fmla="*/ 305718 h 779521"/>
                <a:gd name="connsiteX1194" fmla="*/ 585557 w 689696"/>
                <a:gd name="connsiteY1194" fmla="*/ 305731 h 779521"/>
                <a:gd name="connsiteX1195" fmla="*/ 582107 w 689696"/>
                <a:gd name="connsiteY1195" fmla="*/ 304423 h 779521"/>
                <a:gd name="connsiteX1196" fmla="*/ 581605 w 689696"/>
                <a:gd name="connsiteY1196" fmla="*/ 304806 h 779521"/>
                <a:gd name="connsiteX1197" fmla="*/ 582067 w 689696"/>
                <a:gd name="connsiteY1197" fmla="*/ 307489 h 779521"/>
                <a:gd name="connsiteX1198" fmla="*/ 582041 w 689696"/>
                <a:gd name="connsiteY1198" fmla="*/ 307926 h 779521"/>
                <a:gd name="connsiteX1199" fmla="*/ 581710 w 689696"/>
                <a:gd name="connsiteY1199" fmla="*/ 310331 h 779521"/>
                <a:gd name="connsiteX1200" fmla="*/ 580560 w 689696"/>
                <a:gd name="connsiteY1200" fmla="*/ 315750 h 779521"/>
                <a:gd name="connsiteX1201" fmla="*/ 580534 w 689696"/>
                <a:gd name="connsiteY1201" fmla="*/ 318182 h 779521"/>
                <a:gd name="connsiteX1202" fmla="*/ 580217 w 689696"/>
                <a:gd name="connsiteY1202" fmla="*/ 318803 h 779521"/>
                <a:gd name="connsiteX1203" fmla="*/ 579754 w 689696"/>
                <a:gd name="connsiteY1203" fmla="*/ 319134 h 779521"/>
                <a:gd name="connsiteX1204" fmla="*/ 578234 w 689696"/>
                <a:gd name="connsiteY1204" fmla="*/ 319226 h 779521"/>
                <a:gd name="connsiteX1205" fmla="*/ 577084 w 689696"/>
                <a:gd name="connsiteY1205" fmla="*/ 319623 h 779521"/>
                <a:gd name="connsiteX1206" fmla="*/ 576715 w 689696"/>
                <a:gd name="connsiteY1206" fmla="*/ 320509 h 779521"/>
                <a:gd name="connsiteX1207" fmla="*/ 576199 w 689696"/>
                <a:gd name="connsiteY1207" fmla="*/ 322346 h 779521"/>
                <a:gd name="connsiteX1208" fmla="*/ 575921 w 689696"/>
                <a:gd name="connsiteY1208" fmla="*/ 324196 h 779521"/>
                <a:gd name="connsiteX1209" fmla="*/ 575260 w 689696"/>
                <a:gd name="connsiteY1209" fmla="*/ 324765 h 779521"/>
                <a:gd name="connsiteX1210" fmla="*/ 573317 w 689696"/>
                <a:gd name="connsiteY1210" fmla="*/ 323760 h 779521"/>
                <a:gd name="connsiteX1211" fmla="*/ 572220 w 689696"/>
                <a:gd name="connsiteY1211" fmla="*/ 323919 h 779521"/>
                <a:gd name="connsiteX1212" fmla="*/ 570872 w 689696"/>
                <a:gd name="connsiteY1212" fmla="*/ 324342 h 779521"/>
                <a:gd name="connsiteX1213" fmla="*/ 569630 w 689696"/>
                <a:gd name="connsiteY1213" fmla="*/ 325399 h 779521"/>
                <a:gd name="connsiteX1214" fmla="*/ 568850 w 689696"/>
                <a:gd name="connsiteY1214" fmla="*/ 326707 h 779521"/>
                <a:gd name="connsiteX1215" fmla="*/ 567819 w 689696"/>
                <a:gd name="connsiteY1215" fmla="*/ 327157 h 779521"/>
                <a:gd name="connsiteX1216" fmla="*/ 564528 w 689696"/>
                <a:gd name="connsiteY1216" fmla="*/ 326893 h 779521"/>
                <a:gd name="connsiteX1217" fmla="*/ 563933 w 689696"/>
                <a:gd name="connsiteY1217" fmla="*/ 327078 h 779521"/>
                <a:gd name="connsiteX1218" fmla="*/ 563655 w 689696"/>
                <a:gd name="connsiteY1218" fmla="*/ 328016 h 779521"/>
                <a:gd name="connsiteX1219" fmla="*/ 563484 w 689696"/>
                <a:gd name="connsiteY1219" fmla="*/ 329192 h 779521"/>
                <a:gd name="connsiteX1220" fmla="*/ 561329 w 689696"/>
                <a:gd name="connsiteY1220" fmla="*/ 331968 h 779521"/>
                <a:gd name="connsiteX1221" fmla="*/ 560985 w 689696"/>
                <a:gd name="connsiteY1221" fmla="*/ 336422 h 779521"/>
                <a:gd name="connsiteX1222" fmla="*/ 560603 w 689696"/>
                <a:gd name="connsiteY1222" fmla="*/ 339317 h 779521"/>
                <a:gd name="connsiteX1223" fmla="*/ 561038 w 689696"/>
                <a:gd name="connsiteY1223" fmla="*/ 341564 h 779521"/>
                <a:gd name="connsiteX1224" fmla="*/ 563986 w 689696"/>
                <a:gd name="connsiteY1224" fmla="*/ 347419 h 779521"/>
                <a:gd name="connsiteX1225" fmla="*/ 566497 w 689696"/>
                <a:gd name="connsiteY1225" fmla="*/ 355032 h 779521"/>
                <a:gd name="connsiteX1226" fmla="*/ 567171 w 689696"/>
                <a:gd name="connsiteY1226" fmla="*/ 355812 h 779521"/>
                <a:gd name="connsiteX1227" fmla="*/ 567700 w 689696"/>
                <a:gd name="connsiteY1227" fmla="*/ 356050 h 779521"/>
                <a:gd name="connsiteX1228" fmla="*/ 567898 w 689696"/>
                <a:gd name="connsiteY1228" fmla="*/ 355878 h 779521"/>
                <a:gd name="connsiteX1229" fmla="*/ 567647 w 689696"/>
                <a:gd name="connsiteY1229" fmla="*/ 354305 h 779521"/>
                <a:gd name="connsiteX1230" fmla="*/ 567489 w 689696"/>
                <a:gd name="connsiteY1230" fmla="*/ 352402 h 779521"/>
                <a:gd name="connsiteX1231" fmla="*/ 568136 w 689696"/>
                <a:gd name="connsiteY1231" fmla="*/ 351953 h 779521"/>
                <a:gd name="connsiteX1232" fmla="*/ 569088 w 689696"/>
                <a:gd name="connsiteY1232" fmla="*/ 352349 h 779521"/>
                <a:gd name="connsiteX1233" fmla="*/ 570159 w 689696"/>
                <a:gd name="connsiteY1233" fmla="*/ 354001 h 779521"/>
                <a:gd name="connsiteX1234" fmla="*/ 571533 w 689696"/>
                <a:gd name="connsiteY1234" fmla="*/ 357041 h 779521"/>
                <a:gd name="connsiteX1235" fmla="*/ 572723 w 689696"/>
                <a:gd name="connsiteY1235" fmla="*/ 358231 h 779521"/>
                <a:gd name="connsiteX1236" fmla="*/ 574375 w 689696"/>
                <a:gd name="connsiteY1236" fmla="*/ 358561 h 779521"/>
                <a:gd name="connsiteX1237" fmla="*/ 576119 w 689696"/>
                <a:gd name="connsiteY1237" fmla="*/ 357848 h 779521"/>
                <a:gd name="connsiteX1238" fmla="*/ 577309 w 689696"/>
                <a:gd name="connsiteY1238" fmla="*/ 356473 h 779521"/>
                <a:gd name="connsiteX1239" fmla="*/ 577666 w 689696"/>
                <a:gd name="connsiteY1239" fmla="*/ 354993 h 779521"/>
                <a:gd name="connsiteX1240" fmla="*/ 576886 w 689696"/>
                <a:gd name="connsiteY1240" fmla="*/ 352058 h 779521"/>
                <a:gd name="connsiteX1241" fmla="*/ 576503 w 689696"/>
                <a:gd name="connsiteY1241" fmla="*/ 349864 h 779521"/>
                <a:gd name="connsiteX1242" fmla="*/ 577098 w 689696"/>
                <a:gd name="connsiteY1242" fmla="*/ 347776 h 779521"/>
                <a:gd name="connsiteX1243" fmla="*/ 579820 w 689696"/>
                <a:gd name="connsiteY1243" fmla="*/ 344670 h 779521"/>
                <a:gd name="connsiteX1244" fmla="*/ 580151 w 689696"/>
                <a:gd name="connsiteY1244" fmla="*/ 343718 h 779521"/>
                <a:gd name="connsiteX1245" fmla="*/ 579583 w 689696"/>
                <a:gd name="connsiteY1245" fmla="*/ 341075 h 779521"/>
                <a:gd name="connsiteX1246" fmla="*/ 579239 w 689696"/>
                <a:gd name="connsiteY1246" fmla="*/ 338590 h 779521"/>
                <a:gd name="connsiteX1247" fmla="*/ 580402 w 689696"/>
                <a:gd name="connsiteY1247" fmla="*/ 338418 h 779521"/>
                <a:gd name="connsiteX1248" fmla="*/ 582054 w 689696"/>
                <a:gd name="connsiteY1248" fmla="*/ 338815 h 779521"/>
                <a:gd name="connsiteX1249" fmla="*/ 583905 w 689696"/>
                <a:gd name="connsiteY1249" fmla="*/ 337599 h 779521"/>
                <a:gd name="connsiteX1250" fmla="*/ 584513 w 689696"/>
                <a:gd name="connsiteY1250" fmla="*/ 337572 h 779521"/>
                <a:gd name="connsiteX1251" fmla="*/ 585543 w 689696"/>
                <a:gd name="connsiteY1251" fmla="*/ 338881 h 779521"/>
                <a:gd name="connsiteX1252" fmla="*/ 586944 w 689696"/>
                <a:gd name="connsiteY1252" fmla="*/ 338656 h 779521"/>
                <a:gd name="connsiteX1253" fmla="*/ 588742 w 689696"/>
                <a:gd name="connsiteY1253" fmla="*/ 344062 h 779521"/>
                <a:gd name="connsiteX1254" fmla="*/ 590487 w 689696"/>
                <a:gd name="connsiteY1254" fmla="*/ 348820 h 779521"/>
                <a:gd name="connsiteX1255" fmla="*/ 590791 w 689696"/>
                <a:gd name="connsiteY1255" fmla="*/ 351120 h 779521"/>
                <a:gd name="connsiteX1256" fmla="*/ 591623 w 689696"/>
                <a:gd name="connsiteY1256" fmla="*/ 355997 h 779521"/>
                <a:gd name="connsiteX1257" fmla="*/ 592655 w 689696"/>
                <a:gd name="connsiteY1257" fmla="*/ 359976 h 779521"/>
                <a:gd name="connsiteX1258" fmla="*/ 593540 w 689696"/>
                <a:gd name="connsiteY1258" fmla="*/ 360874 h 779521"/>
                <a:gd name="connsiteX1259" fmla="*/ 594730 w 689696"/>
                <a:gd name="connsiteY1259" fmla="*/ 363002 h 779521"/>
                <a:gd name="connsiteX1260" fmla="*/ 595880 w 689696"/>
                <a:gd name="connsiteY1260" fmla="*/ 365474 h 779521"/>
                <a:gd name="connsiteX1261" fmla="*/ 596712 w 689696"/>
                <a:gd name="connsiteY1261" fmla="*/ 366862 h 779521"/>
                <a:gd name="connsiteX1262" fmla="*/ 597743 w 689696"/>
                <a:gd name="connsiteY1262" fmla="*/ 371369 h 779521"/>
                <a:gd name="connsiteX1263" fmla="*/ 598708 w 689696"/>
                <a:gd name="connsiteY1263" fmla="*/ 374634 h 779521"/>
                <a:gd name="connsiteX1264" fmla="*/ 600743 w 689696"/>
                <a:gd name="connsiteY1264" fmla="*/ 384864 h 779521"/>
                <a:gd name="connsiteX1265" fmla="*/ 601325 w 689696"/>
                <a:gd name="connsiteY1265" fmla="*/ 386833 h 779521"/>
                <a:gd name="connsiteX1266" fmla="*/ 602568 w 689696"/>
                <a:gd name="connsiteY1266" fmla="*/ 385895 h 779521"/>
                <a:gd name="connsiteX1267" fmla="*/ 602977 w 689696"/>
                <a:gd name="connsiteY1267" fmla="*/ 384824 h 779521"/>
                <a:gd name="connsiteX1268" fmla="*/ 603307 w 689696"/>
                <a:gd name="connsiteY1268" fmla="*/ 383225 h 779521"/>
                <a:gd name="connsiteX1269" fmla="*/ 603572 w 689696"/>
                <a:gd name="connsiteY1269" fmla="*/ 382524 h 779521"/>
                <a:gd name="connsiteX1270" fmla="*/ 604352 w 689696"/>
                <a:gd name="connsiteY1270" fmla="*/ 382485 h 779521"/>
                <a:gd name="connsiteX1271" fmla="*/ 605687 w 689696"/>
                <a:gd name="connsiteY1271" fmla="*/ 383265 h 779521"/>
                <a:gd name="connsiteX1272" fmla="*/ 608053 w 689696"/>
                <a:gd name="connsiteY1272" fmla="*/ 385935 h 779521"/>
                <a:gd name="connsiteX1273" fmla="*/ 609480 w 689696"/>
                <a:gd name="connsiteY1273" fmla="*/ 386529 h 779521"/>
                <a:gd name="connsiteX1274" fmla="*/ 610776 w 689696"/>
                <a:gd name="connsiteY1274" fmla="*/ 386106 h 779521"/>
                <a:gd name="connsiteX1275" fmla="*/ 611661 w 689696"/>
                <a:gd name="connsiteY1275" fmla="*/ 382102 h 779521"/>
                <a:gd name="connsiteX1276" fmla="*/ 612031 w 689696"/>
                <a:gd name="connsiteY1276" fmla="*/ 381018 h 779521"/>
                <a:gd name="connsiteX1277" fmla="*/ 612613 w 689696"/>
                <a:gd name="connsiteY1277" fmla="*/ 380304 h 779521"/>
                <a:gd name="connsiteX1278" fmla="*/ 613868 w 689696"/>
                <a:gd name="connsiteY1278" fmla="*/ 380423 h 779521"/>
                <a:gd name="connsiteX1279" fmla="*/ 614503 w 689696"/>
                <a:gd name="connsiteY1279" fmla="*/ 379709 h 779521"/>
                <a:gd name="connsiteX1280" fmla="*/ 614556 w 689696"/>
                <a:gd name="connsiteY1280" fmla="*/ 377978 h 779521"/>
                <a:gd name="connsiteX1281" fmla="*/ 614291 w 689696"/>
                <a:gd name="connsiteY1281" fmla="*/ 376048 h 779521"/>
                <a:gd name="connsiteX1282" fmla="*/ 612216 w 689696"/>
                <a:gd name="connsiteY1282" fmla="*/ 370774 h 779521"/>
                <a:gd name="connsiteX1283" fmla="*/ 611490 w 689696"/>
                <a:gd name="connsiteY1283" fmla="*/ 368342 h 779521"/>
                <a:gd name="connsiteX1284" fmla="*/ 610947 w 689696"/>
                <a:gd name="connsiteY1284" fmla="*/ 365937 h 779521"/>
                <a:gd name="connsiteX1285" fmla="*/ 611490 w 689696"/>
                <a:gd name="connsiteY1285" fmla="*/ 363465 h 779521"/>
                <a:gd name="connsiteX1286" fmla="*/ 612282 w 689696"/>
                <a:gd name="connsiteY1286" fmla="*/ 360570 h 779521"/>
                <a:gd name="connsiteX1287" fmla="*/ 611661 w 689696"/>
                <a:gd name="connsiteY1287" fmla="*/ 358046 h 779521"/>
                <a:gd name="connsiteX1288" fmla="*/ 611846 w 689696"/>
                <a:gd name="connsiteY1288" fmla="*/ 357068 h 779521"/>
                <a:gd name="connsiteX1289" fmla="*/ 612798 w 689696"/>
                <a:gd name="connsiteY1289" fmla="*/ 356922 h 779521"/>
                <a:gd name="connsiteX1290" fmla="*/ 614093 w 689696"/>
                <a:gd name="connsiteY1290" fmla="*/ 357530 h 779521"/>
                <a:gd name="connsiteX1291" fmla="*/ 615362 w 689696"/>
                <a:gd name="connsiteY1291" fmla="*/ 357107 h 779521"/>
                <a:gd name="connsiteX1292" fmla="*/ 616168 w 689696"/>
                <a:gd name="connsiteY1292" fmla="*/ 355561 h 779521"/>
                <a:gd name="connsiteX1293" fmla="*/ 616393 w 689696"/>
                <a:gd name="connsiteY1293" fmla="*/ 354213 h 779521"/>
                <a:gd name="connsiteX1294" fmla="*/ 616208 w 689696"/>
                <a:gd name="connsiteY1294" fmla="*/ 348371 h 779521"/>
                <a:gd name="connsiteX1295" fmla="*/ 615877 w 689696"/>
                <a:gd name="connsiteY1295" fmla="*/ 343031 h 779521"/>
                <a:gd name="connsiteX1296" fmla="*/ 615428 w 689696"/>
                <a:gd name="connsiteY1296" fmla="*/ 338683 h 779521"/>
                <a:gd name="connsiteX1297" fmla="*/ 614027 w 689696"/>
                <a:gd name="connsiteY1297" fmla="*/ 336079 h 779521"/>
                <a:gd name="connsiteX1298" fmla="*/ 611437 w 689696"/>
                <a:gd name="connsiteY1298" fmla="*/ 329073 h 779521"/>
                <a:gd name="connsiteX1299" fmla="*/ 611727 w 689696"/>
                <a:gd name="connsiteY1299" fmla="*/ 327884 h 779521"/>
                <a:gd name="connsiteX1300" fmla="*/ 612401 w 689696"/>
                <a:gd name="connsiteY1300" fmla="*/ 327606 h 779521"/>
                <a:gd name="connsiteX1301" fmla="*/ 615111 w 689696"/>
                <a:gd name="connsiteY1301" fmla="*/ 330052 h 779521"/>
                <a:gd name="connsiteX1302" fmla="*/ 616181 w 689696"/>
                <a:gd name="connsiteY1302" fmla="*/ 330461 h 779521"/>
                <a:gd name="connsiteX1303" fmla="*/ 617847 w 689696"/>
                <a:gd name="connsiteY1303" fmla="*/ 330091 h 779521"/>
                <a:gd name="connsiteX1304" fmla="*/ 619446 w 689696"/>
                <a:gd name="connsiteY1304" fmla="*/ 329549 h 779521"/>
                <a:gd name="connsiteX1305" fmla="*/ 620662 w 689696"/>
                <a:gd name="connsiteY1305" fmla="*/ 329523 h 779521"/>
                <a:gd name="connsiteX1306" fmla="*/ 622552 w 689696"/>
                <a:gd name="connsiteY1306" fmla="*/ 330355 h 779521"/>
                <a:gd name="connsiteX1307" fmla="*/ 625116 w 689696"/>
                <a:gd name="connsiteY1307" fmla="*/ 331294 h 779521"/>
                <a:gd name="connsiteX1308" fmla="*/ 629068 w 689696"/>
                <a:gd name="connsiteY1308" fmla="*/ 332457 h 779521"/>
                <a:gd name="connsiteX1309" fmla="*/ 630747 w 689696"/>
                <a:gd name="connsiteY1309" fmla="*/ 333329 h 779521"/>
                <a:gd name="connsiteX1310" fmla="*/ 632016 w 689696"/>
                <a:gd name="connsiteY1310" fmla="*/ 333210 h 779521"/>
                <a:gd name="connsiteX1311" fmla="*/ 632663 w 689696"/>
                <a:gd name="connsiteY1311" fmla="*/ 330488 h 779521"/>
                <a:gd name="connsiteX1312" fmla="*/ 633285 w 689696"/>
                <a:gd name="connsiteY1312" fmla="*/ 326522 h 779521"/>
                <a:gd name="connsiteX1313" fmla="*/ 634197 w 689696"/>
                <a:gd name="connsiteY1313" fmla="*/ 320628 h 779521"/>
                <a:gd name="connsiteX1314" fmla="*/ 635598 w 689696"/>
                <a:gd name="connsiteY1314" fmla="*/ 316332 h 779521"/>
                <a:gd name="connsiteX1315" fmla="*/ 635968 w 689696"/>
                <a:gd name="connsiteY1315" fmla="*/ 315195 h 779521"/>
                <a:gd name="connsiteX1316" fmla="*/ 637713 w 689696"/>
                <a:gd name="connsiteY1316" fmla="*/ 311706 h 779521"/>
                <a:gd name="connsiteX1317" fmla="*/ 639351 w 689696"/>
                <a:gd name="connsiteY1317" fmla="*/ 308045 h 779521"/>
                <a:gd name="connsiteX1318" fmla="*/ 640554 w 689696"/>
                <a:gd name="connsiteY1318" fmla="*/ 303418 h 779521"/>
                <a:gd name="connsiteX1319" fmla="*/ 641096 w 689696"/>
                <a:gd name="connsiteY1319" fmla="*/ 300088 h 779521"/>
                <a:gd name="connsiteX1320" fmla="*/ 640779 w 689696"/>
                <a:gd name="connsiteY1320" fmla="*/ 298700 h 779521"/>
                <a:gd name="connsiteX1321" fmla="*/ 639907 w 689696"/>
                <a:gd name="connsiteY1321" fmla="*/ 297550 h 779521"/>
                <a:gd name="connsiteX1322" fmla="*/ 638333 w 689696"/>
                <a:gd name="connsiteY1322" fmla="*/ 296810 h 779521"/>
                <a:gd name="connsiteX1323" fmla="*/ 637012 w 689696"/>
                <a:gd name="connsiteY1323" fmla="*/ 296043 h 779521"/>
                <a:gd name="connsiteX1324" fmla="*/ 636576 w 689696"/>
                <a:gd name="connsiteY1324" fmla="*/ 295356 h 779521"/>
                <a:gd name="connsiteX1325" fmla="*/ 636483 w 689696"/>
                <a:gd name="connsiteY1325" fmla="*/ 294576 h 779521"/>
                <a:gd name="connsiteX1326" fmla="*/ 636748 w 689696"/>
                <a:gd name="connsiteY1326" fmla="*/ 292422 h 779521"/>
                <a:gd name="connsiteX1327" fmla="*/ 637369 w 689696"/>
                <a:gd name="connsiteY1327" fmla="*/ 289871 h 779521"/>
                <a:gd name="connsiteX1328" fmla="*/ 638228 w 689696"/>
                <a:gd name="connsiteY1328" fmla="*/ 288483 h 779521"/>
                <a:gd name="connsiteX1329" fmla="*/ 640805 w 689696"/>
                <a:gd name="connsiteY1329" fmla="*/ 286778 h 779521"/>
                <a:gd name="connsiteX1330" fmla="*/ 642272 w 689696"/>
                <a:gd name="connsiteY1330" fmla="*/ 284570 h 779521"/>
                <a:gd name="connsiteX1331" fmla="*/ 643832 w 689696"/>
                <a:gd name="connsiteY1331" fmla="*/ 281663 h 779521"/>
                <a:gd name="connsiteX1332" fmla="*/ 644612 w 689696"/>
                <a:gd name="connsiteY1332" fmla="*/ 279680 h 779521"/>
                <a:gd name="connsiteX1333" fmla="*/ 644493 w 689696"/>
                <a:gd name="connsiteY1333" fmla="*/ 275649 h 779521"/>
                <a:gd name="connsiteX1334" fmla="*/ 644969 w 689696"/>
                <a:gd name="connsiteY1334" fmla="*/ 274842 h 779521"/>
                <a:gd name="connsiteX1335" fmla="*/ 646013 w 689696"/>
                <a:gd name="connsiteY1335" fmla="*/ 273547 h 779521"/>
                <a:gd name="connsiteX1336" fmla="*/ 646700 w 689696"/>
                <a:gd name="connsiteY1336" fmla="*/ 272027 h 779521"/>
                <a:gd name="connsiteX1337" fmla="*/ 646476 w 689696"/>
                <a:gd name="connsiteY1337" fmla="*/ 271208 h 779521"/>
                <a:gd name="connsiteX1338" fmla="*/ 645868 w 689696"/>
                <a:gd name="connsiteY1338" fmla="*/ 270613 h 779521"/>
                <a:gd name="connsiteX1339" fmla="*/ 644414 w 689696"/>
                <a:gd name="connsiteY1339" fmla="*/ 267798 h 779521"/>
                <a:gd name="connsiteX1340" fmla="*/ 643198 w 689696"/>
                <a:gd name="connsiteY1340" fmla="*/ 263383 h 779521"/>
                <a:gd name="connsiteX1341" fmla="*/ 642775 w 689696"/>
                <a:gd name="connsiteY1341" fmla="*/ 259801 h 779521"/>
                <a:gd name="connsiteX1342" fmla="*/ 643237 w 689696"/>
                <a:gd name="connsiteY1342" fmla="*/ 258347 h 779521"/>
                <a:gd name="connsiteX1343" fmla="*/ 643819 w 689696"/>
                <a:gd name="connsiteY1343" fmla="*/ 256312 h 779521"/>
                <a:gd name="connsiteX1344" fmla="*/ 645352 w 689696"/>
                <a:gd name="connsiteY1344" fmla="*/ 255069 h 779521"/>
                <a:gd name="connsiteX1345" fmla="*/ 647705 w 689696"/>
                <a:gd name="connsiteY1345" fmla="*/ 254197 h 779521"/>
                <a:gd name="connsiteX1346" fmla="*/ 651115 w 689696"/>
                <a:gd name="connsiteY1346" fmla="*/ 251831 h 779521"/>
                <a:gd name="connsiteX1347" fmla="*/ 656733 w 689696"/>
                <a:gd name="connsiteY1347" fmla="*/ 246332 h 779521"/>
                <a:gd name="connsiteX1348" fmla="*/ 658781 w 689696"/>
                <a:gd name="connsiteY1348" fmla="*/ 244548 h 779521"/>
                <a:gd name="connsiteX1349" fmla="*/ 660248 w 689696"/>
                <a:gd name="connsiteY1349" fmla="*/ 243623 h 779521"/>
                <a:gd name="connsiteX1350" fmla="*/ 661398 w 689696"/>
                <a:gd name="connsiteY1350" fmla="*/ 241323 h 779521"/>
                <a:gd name="connsiteX1351" fmla="*/ 663103 w 689696"/>
                <a:gd name="connsiteY1351" fmla="*/ 238812 h 779521"/>
                <a:gd name="connsiteX1352" fmla="*/ 665985 w 689696"/>
                <a:gd name="connsiteY1352" fmla="*/ 237556 h 779521"/>
                <a:gd name="connsiteX1353" fmla="*/ 667901 w 689696"/>
                <a:gd name="connsiteY1353" fmla="*/ 237067 h 779521"/>
                <a:gd name="connsiteX1354" fmla="*/ 677021 w 689696"/>
                <a:gd name="connsiteY1354" fmla="*/ 235349 h 779521"/>
                <a:gd name="connsiteX1355" fmla="*/ 678660 w 689696"/>
                <a:gd name="connsiteY1355" fmla="*/ 235574 h 779521"/>
                <a:gd name="connsiteX1356" fmla="*/ 680457 w 689696"/>
                <a:gd name="connsiteY1356" fmla="*/ 236578 h 779521"/>
                <a:gd name="connsiteX1357" fmla="*/ 683101 w 689696"/>
                <a:gd name="connsiteY1357" fmla="*/ 239922 h 779521"/>
                <a:gd name="connsiteX1358" fmla="*/ 685110 w 689696"/>
                <a:gd name="connsiteY1358" fmla="*/ 241178 h 779521"/>
                <a:gd name="connsiteX1359" fmla="*/ 687331 w 689696"/>
                <a:gd name="connsiteY1359" fmla="*/ 242063 h 779521"/>
                <a:gd name="connsiteX1360" fmla="*/ 688798 w 689696"/>
                <a:gd name="connsiteY1360" fmla="*/ 241680 h 779521"/>
                <a:gd name="connsiteX1361" fmla="*/ 688573 w 689696"/>
                <a:gd name="connsiteY1361" fmla="*/ 240332 h 779521"/>
                <a:gd name="connsiteX1362" fmla="*/ 682176 w 689696"/>
                <a:gd name="connsiteY1362" fmla="*/ 232520 h 779521"/>
                <a:gd name="connsiteX1363" fmla="*/ 681316 w 689696"/>
                <a:gd name="connsiteY1363" fmla="*/ 230392 h 779521"/>
                <a:gd name="connsiteX1364" fmla="*/ 680749 w 689696"/>
                <a:gd name="connsiteY1364" fmla="*/ 228357 h 779521"/>
                <a:gd name="connsiteX1365" fmla="*/ 680973 w 689696"/>
                <a:gd name="connsiteY1365" fmla="*/ 226744 h 779521"/>
                <a:gd name="connsiteX1366" fmla="*/ 682083 w 689696"/>
                <a:gd name="connsiteY1366" fmla="*/ 225145 h 77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Lst>
              <a:rect l="l" t="t" r="r" b="b"/>
              <a:pathLst>
                <a:path w="689696" h="779521">
                  <a:moveTo>
                    <a:pt x="682083" y="225145"/>
                  </a:moveTo>
                  <a:lnTo>
                    <a:pt x="683828" y="223400"/>
                  </a:lnTo>
                  <a:lnTo>
                    <a:pt x="685995" y="221233"/>
                  </a:lnTo>
                  <a:lnTo>
                    <a:pt x="687344" y="219726"/>
                  </a:lnTo>
                  <a:lnTo>
                    <a:pt x="689181" y="219250"/>
                  </a:lnTo>
                  <a:lnTo>
                    <a:pt x="689697" y="218378"/>
                  </a:lnTo>
                  <a:lnTo>
                    <a:pt x="689644" y="217122"/>
                  </a:lnTo>
                  <a:lnTo>
                    <a:pt x="689260" y="215748"/>
                  </a:lnTo>
                  <a:lnTo>
                    <a:pt x="688057" y="214188"/>
                  </a:lnTo>
                  <a:lnTo>
                    <a:pt x="687833" y="212232"/>
                  </a:lnTo>
                  <a:lnTo>
                    <a:pt x="687753" y="210461"/>
                  </a:lnTo>
                  <a:lnTo>
                    <a:pt x="686842" y="209932"/>
                  </a:lnTo>
                  <a:lnTo>
                    <a:pt x="682758" y="207011"/>
                  </a:lnTo>
                  <a:lnTo>
                    <a:pt x="680907" y="206204"/>
                  </a:lnTo>
                  <a:lnTo>
                    <a:pt x="678819" y="207090"/>
                  </a:lnTo>
                  <a:lnTo>
                    <a:pt x="675118" y="206390"/>
                  </a:lnTo>
                  <a:lnTo>
                    <a:pt x="673716" y="206257"/>
                  </a:lnTo>
                  <a:lnTo>
                    <a:pt x="670267" y="203918"/>
                  </a:lnTo>
                  <a:lnTo>
                    <a:pt x="668998" y="203627"/>
                  </a:lnTo>
                  <a:lnTo>
                    <a:pt x="665099" y="205147"/>
                  </a:lnTo>
                  <a:lnTo>
                    <a:pt x="664398" y="206218"/>
                  </a:lnTo>
                  <a:lnTo>
                    <a:pt x="663856" y="206231"/>
                  </a:lnTo>
                  <a:lnTo>
                    <a:pt x="662628" y="205689"/>
                  </a:lnTo>
                  <a:lnTo>
                    <a:pt x="661557" y="204962"/>
                  </a:lnTo>
                  <a:lnTo>
                    <a:pt x="661398" y="204513"/>
                  </a:lnTo>
                  <a:lnTo>
                    <a:pt x="662297" y="203376"/>
                  </a:lnTo>
                  <a:lnTo>
                    <a:pt x="662218" y="202583"/>
                  </a:lnTo>
                  <a:lnTo>
                    <a:pt x="661993" y="201777"/>
                  </a:lnTo>
                  <a:lnTo>
                    <a:pt x="663156" y="199490"/>
                  </a:lnTo>
                  <a:lnTo>
                    <a:pt x="666672" y="195049"/>
                  </a:lnTo>
                  <a:lnTo>
                    <a:pt x="665535" y="193185"/>
                  </a:lnTo>
                  <a:lnTo>
                    <a:pt x="662997" y="189524"/>
                  </a:lnTo>
                  <a:lnTo>
                    <a:pt x="662376" y="187753"/>
                  </a:lnTo>
                  <a:lnTo>
                    <a:pt x="661451" y="186947"/>
                  </a:lnTo>
                  <a:lnTo>
                    <a:pt x="659455" y="187608"/>
                  </a:lnTo>
                  <a:lnTo>
                    <a:pt x="655728" y="190925"/>
                  </a:lnTo>
                  <a:lnTo>
                    <a:pt x="655040" y="190568"/>
                  </a:lnTo>
                  <a:lnTo>
                    <a:pt x="654895" y="189418"/>
                  </a:lnTo>
                  <a:lnTo>
                    <a:pt x="653706" y="186074"/>
                  </a:lnTo>
                  <a:lnTo>
                    <a:pt x="654895" y="185070"/>
                  </a:lnTo>
                  <a:lnTo>
                    <a:pt x="656785" y="183841"/>
                  </a:lnTo>
                  <a:lnTo>
                    <a:pt x="658147" y="182466"/>
                  </a:lnTo>
                  <a:lnTo>
                    <a:pt x="658292" y="181356"/>
                  </a:lnTo>
                  <a:lnTo>
                    <a:pt x="657763" y="181025"/>
                  </a:lnTo>
                  <a:lnTo>
                    <a:pt x="655397" y="181448"/>
                  </a:lnTo>
                  <a:lnTo>
                    <a:pt x="654261" y="180695"/>
                  </a:lnTo>
                  <a:lnTo>
                    <a:pt x="651987" y="177628"/>
                  </a:lnTo>
                  <a:lnTo>
                    <a:pt x="650547" y="176426"/>
                  </a:lnTo>
                  <a:lnTo>
                    <a:pt x="649344" y="175778"/>
                  </a:lnTo>
                  <a:lnTo>
                    <a:pt x="646092" y="177364"/>
                  </a:lnTo>
                  <a:lnTo>
                    <a:pt x="642378" y="179532"/>
                  </a:lnTo>
                  <a:lnTo>
                    <a:pt x="638374" y="182559"/>
                  </a:lnTo>
                  <a:lnTo>
                    <a:pt x="638743" y="184118"/>
                  </a:lnTo>
                  <a:lnTo>
                    <a:pt x="638268" y="184515"/>
                  </a:lnTo>
                  <a:lnTo>
                    <a:pt x="637580" y="185493"/>
                  </a:lnTo>
                  <a:lnTo>
                    <a:pt x="636999" y="186841"/>
                  </a:lnTo>
                  <a:lnTo>
                    <a:pt x="636351" y="187317"/>
                  </a:lnTo>
                  <a:lnTo>
                    <a:pt x="635492" y="187356"/>
                  </a:lnTo>
                  <a:lnTo>
                    <a:pt x="633629" y="186973"/>
                  </a:lnTo>
                  <a:lnTo>
                    <a:pt x="630073" y="185440"/>
                  </a:lnTo>
                  <a:lnTo>
                    <a:pt x="626293" y="184171"/>
                  </a:lnTo>
                  <a:lnTo>
                    <a:pt x="625566" y="184317"/>
                  </a:lnTo>
                  <a:lnTo>
                    <a:pt x="620609" y="183418"/>
                  </a:lnTo>
                  <a:lnTo>
                    <a:pt x="620305" y="182704"/>
                  </a:lnTo>
                  <a:lnTo>
                    <a:pt x="619288" y="181290"/>
                  </a:lnTo>
                  <a:lnTo>
                    <a:pt x="617662" y="180008"/>
                  </a:lnTo>
                  <a:lnTo>
                    <a:pt x="616274" y="179572"/>
                  </a:lnTo>
                  <a:lnTo>
                    <a:pt x="613142" y="182281"/>
                  </a:lnTo>
                  <a:lnTo>
                    <a:pt x="609375" y="184303"/>
                  </a:lnTo>
                  <a:lnTo>
                    <a:pt x="607484" y="186696"/>
                  </a:lnTo>
                  <a:lnTo>
                    <a:pt x="606017" y="189062"/>
                  </a:lnTo>
                  <a:lnTo>
                    <a:pt x="603863" y="189524"/>
                  </a:lnTo>
                  <a:lnTo>
                    <a:pt x="604061" y="190991"/>
                  </a:lnTo>
                  <a:lnTo>
                    <a:pt x="603387" y="192313"/>
                  </a:lnTo>
                  <a:lnTo>
                    <a:pt x="602012" y="193939"/>
                  </a:lnTo>
                  <a:lnTo>
                    <a:pt x="599038" y="196014"/>
                  </a:lnTo>
                  <a:lnTo>
                    <a:pt x="596963" y="197137"/>
                  </a:lnTo>
                  <a:lnTo>
                    <a:pt x="589853" y="198155"/>
                  </a:lnTo>
                  <a:lnTo>
                    <a:pt x="587381" y="198856"/>
                  </a:lnTo>
                  <a:lnTo>
                    <a:pt x="586508" y="199953"/>
                  </a:lnTo>
                  <a:lnTo>
                    <a:pt x="585900" y="202728"/>
                  </a:lnTo>
                  <a:lnTo>
                    <a:pt x="585490" y="205279"/>
                  </a:lnTo>
                  <a:lnTo>
                    <a:pt x="583878" y="207394"/>
                  </a:lnTo>
                  <a:lnTo>
                    <a:pt x="580746" y="210209"/>
                  </a:lnTo>
                  <a:lnTo>
                    <a:pt x="576860" y="212496"/>
                  </a:lnTo>
                  <a:lnTo>
                    <a:pt x="575974" y="214016"/>
                  </a:lnTo>
                  <a:lnTo>
                    <a:pt x="575934" y="214915"/>
                  </a:lnTo>
                  <a:lnTo>
                    <a:pt x="576529" y="215245"/>
                  </a:lnTo>
                  <a:lnTo>
                    <a:pt x="577190" y="215932"/>
                  </a:lnTo>
                  <a:lnTo>
                    <a:pt x="577402" y="216977"/>
                  </a:lnTo>
                  <a:lnTo>
                    <a:pt x="577058" y="218113"/>
                  </a:lnTo>
                  <a:lnTo>
                    <a:pt x="574600" y="220083"/>
                  </a:lnTo>
                  <a:lnTo>
                    <a:pt x="573185" y="221021"/>
                  </a:lnTo>
                  <a:lnTo>
                    <a:pt x="571718" y="221629"/>
                  </a:lnTo>
                  <a:lnTo>
                    <a:pt x="569960" y="221735"/>
                  </a:lnTo>
                  <a:lnTo>
                    <a:pt x="568203" y="221471"/>
                  </a:lnTo>
                  <a:lnTo>
                    <a:pt x="567673" y="221153"/>
                  </a:lnTo>
                  <a:lnTo>
                    <a:pt x="567065" y="221563"/>
                  </a:lnTo>
                  <a:lnTo>
                    <a:pt x="565585" y="221973"/>
                  </a:lnTo>
                  <a:lnTo>
                    <a:pt x="564250" y="222105"/>
                  </a:lnTo>
                  <a:lnTo>
                    <a:pt x="561686" y="224286"/>
                  </a:lnTo>
                  <a:lnTo>
                    <a:pt x="560047" y="224299"/>
                  </a:lnTo>
                  <a:lnTo>
                    <a:pt x="557919" y="223823"/>
                  </a:lnTo>
                  <a:lnTo>
                    <a:pt x="555143" y="223440"/>
                  </a:lnTo>
                  <a:lnTo>
                    <a:pt x="553201" y="223440"/>
                  </a:lnTo>
                  <a:lnTo>
                    <a:pt x="553174" y="224074"/>
                  </a:lnTo>
                  <a:lnTo>
                    <a:pt x="552817" y="225779"/>
                  </a:lnTo>
                  <a:lnTo>
                    <a:pt x="552724" y="227630"/>
                  </a:lnTo>
                  <a:lnTo>
                    <a:pt x="553385" y="229150"/>
                  </a:lnTo>
                  <a:lnTo>
                    <a:pt x="555249" y="230961"/>
                  </a:lnTo>
                  <a:lnTo>
                    <a:pt x="557562" y="232401"/>
                  </a:lnTo>
                  <a:lnTo>
                    <a:pt x="560193" y="232507"/>
                  </a:lnTo>
                  <a:lnTo>
                    <a:pt x="562492" y="231952"/>
                  </a:lnTo>
                  <a:lnTo>
                    <a:pt x="563497" y="232177"/>
                  </a:lnTo>
                  <a:lnTo>
                    <a:pt x="565254" y="234596"/>
                  </a:lnTo>
                  <a:lnTo>
                    <a:pt x="566563" y="236684"/>
                  </a:lnTo>
                  <a:lnTo>
                    <a:pt x="565691" y="238838"/>
                  </a:lnTo>
                  <a:lnTo>
                    <a:pt x="565347" y="240728"/>
                  </a:lnTo>
                  <a:lnTo>
                    <a:pt x="565347" y="242076"/>
                  </a:lnTo>
                  <a:lnTo>
                    <a:pt x="565611" y="242658"/>
                  </a:lnTo>
                  <a:lnTo>
                    <a:pt x="566590" y="243742"/>
                  </a:lnTo>
                  <a:lnTo>
                    <a:pt x="567819" y="245592"/>
                  </a:lnTo>
                  <a:lnTo>
                    <a:pt x="568255" y="247297"/>
                  </a:lnTo>
                  <a:lnTo>
                    <a:pt x="567885" y="248434"/>
                  </a:lnTo>
                  <a:lnTo>
                    <a:pt x="566749" y="249002"/>
                  </a:lnTo>
                  <a:lnTo>
                    <a:pt x="565400" y="248831"/>
                  </a:lnTo>
                  <a:lnTo>
                    <a:pt x="564316" y="248857"/>
                  </a:lnTo>
                  <a:lnTo>
                    <a:pt x="562981" y="249055"/>
                  </a:lnTo>
                  <a:lnTo>
                    <a:pt x="560959" y="249676"/>
                  </a:lnTo>
                  <a:lnTo>
                    <a:pt x="559122" y="250496"/>
                  </a:lnTo>
                  <a:lnTo>
                    <a:pt x="555368" y="250351"/>
                  </a:lnTo>
                  <a:lnTo>
                    <a:pt x="553584" y="248672"/>
                  </a:lnTo>
                  <a:lnTo>
                    <a:pt x="552883" y="248672"/>
                  </a:lnTo>
                  <a:lnTo>
                    <a:pt x="549870" y="250853"/>
                  </a:lnTo>
                  <a:lnTo>
                    <a:pt x="546116" y="250469"/>
                  </a:lnTo>
                  <a:lnTo>
                    <a:pt x="539521" y="251197"/>
                  </a:lnTo>
                  <a:lnTo>
                    <a:pt x="536745" y="251368"/>
                  </a:lnTo>
                  <a:lnTo>
                    <a:pt x="533811" y="251130"/>
                  </a:lnTo>
                  <a:lnTo>
                    <a:pt x="532264" y="250668"/>
                  </a:lnTo>
                  <a:lnTo>
                    <a:pt x="529290" y="249135"/>
                  </a:lnTo>
                  <a:lnTo>
                    <a:pt x="526634" y="248011"/>
                  </a:lnTo>
                  <a:lnTo>
                    <a:pt x="524307" y="249029"/>
                  </a:lnTo>
                  <a:lnTo>
                    <a:pt x="523462" y="249214"/>
                  </a:lnTo>
                  <a:lnTo>
                    <a:pt x="521902" y="251844"/>
                  </a:lnTo>
                  <a:lnTo>
                    <a:pt x="517698" y="252717"/>
                  </a:lnTo>
                  <a:lnTo>
                    <a:pt x="513469" y="253351"/>
                  </a:lnTo>
                  <a:lnTo>
                    <a:pt x="512134" y="253007"/>
                  </a:lnTo>
                  <a:lnTo>
                    <a:pt x="509663" y="252849"/>
                  </a:lnTo>
                  <a:lnTo>
                    <a:pt x="509464" y="252241"/>
                  </a:lnTo>
                  <a:lnTo>
                    <a:pt x="509437" y="251646"/>
                  </a:lnTo>
                  <a:lnTo>
                    <a:pt x="508803" y="251170"/>
                  </a:lnTo>
                  <a:lnTo>
                    <a:pt x="507733" y="250681"/>
                  </a:lnTo>
                  <a:lnTo>
                    <a:pt x="505988" y="250483"/>
                  </a:lnTo>
                  <a:lnTo>
                    <a:pt x="503688" y="249822"/>
                  </a:lnTo>
                  <a:lnTo>
                    <a:pt x="502327" y="249201"/>
                  </a:lnTo>
                  <a:lnTo>
                    <a:pt x="498031" y="250126"/>
                  </a:lnTo>
                  <a:lnTo>
                    <a:pt x="495202" y="248738"/>
                  </a:lnTo>
                  <a:lnTo>
                    <a:pt x="491938" y="246835"/>
                  </a:lnTo>
                  <a:lnTo>
                    <a:pt x="490312" y="246002"/>
                  </a:lnTo>
                  <a:lnTo>
                    <a:pt x="489254" y="243055"/>
                  </a:lnTo>
                  <a:lnTo>
                    <a:pt x="488568" y="242103"/>
                  </a:lnTo>
                  <a:lnTo>
                    <a:pt x="487233" y="241112"/>
                  </a:lnTo>
                  <a:lnTo>
                    <a:pt x="486374" y="239948"/>
                  </a:lnTo>
                  <a:lnTo>
                    <a:pt x="486690" y="238746"/>
                  </a:lnTo>
                  <a:lnTo>
                    <a:pt x="489229" y="236499"/>
                  </a:lnTo>
                  <a:lnTo>
                    <a:pt x="489374" y="235970"/>
                  </a:lnTo>
                  <a:lnTo>
                    <a:pt x="487722" y="234648"/>
                  </a:lnTo>
                  <a:lnTo>
                    <a:pt x="485752" y="232758"/>
                  </a:lnTo>
                  <a:lnTo>
                    <a:pt x="484907" y="230154"/>
                  </a:lnTo>
                  <a:lnTo>
                    <a:pt x="485607" y="223215"/>
                  </a:lnTo>
                  <a:lnTo>
                    <a:pt x="485541" y="220347"/>
                  </a:lnTo>
                  <a:lnTo>
                    <a:pt x="484854" y="219250"/>
                  </a:lnTo>
                  <a:lnTo>
                    <a:pt x="483730" y="216435"/>
                  </a:lnTo>
                  <a:lnTo>
                    <a:pt x="482421" y="215510"/>
                  </a:lnTo>
                  <a:lnTo>
                    <a:pt x="478892" y="214042"/>
                  </a:lnTo>
                  <a:lnTo>
                    <a:pt x="477848" y="214003"/>
                  </a:lnTo>
                  <a:lnTo>
                    <a:pt x="476923" y="215021"/>
                  </a:lnTo>
                  <a:lnTo>
                    <a:pt x="475945" y="215668"/>
                  </a:lnTo>
                  <a:lnTo>
                    <a:pt x="474610" y="216316"/>
                  </a:lnTo>
                  <a:lnTo>
                    <a:pt x="471200" y="217532"/>
                  </a:lnTo>
                  <a:lnTo>
                    <a:pt x="468067" y="218100"/>
                  </a:lnTo>
                  <a:lnTo>
                    <a:pt x="467380" y="218550"/>
                  </a:lnTo>
                  <a:lnTo>
                    <a:pt x="467288" y="219356"/>
                  </a:lnTo>
                  <a:lnTo>
                    <a:pt x="467724" y="220307"/>
                  </a:lnTo>
                  <a:lnTo>
                    <a:pt x="468847" y="221074"/>
                  </a:lnTo>
                  <a:lnTo>
                    <a:pt x="469177" y="222330"/>
                  </a:lnTo>
                  <a:lnTo>
                    <a:pt x="469257" y="223731"/>
                  </a:lnTo>
                  <a:lnTo>
                    <a:pt x="468794" y="226744"/>
                  </a:lnTo>
                  <a:lnTo>
                    <a:pt x="468265" y="228859"/>
                  </a:lnTo>
                  <a:lnTo>
                    <a:pt x="468001" y="233340"/>
                  </a:lnTo>
                  <a:lnTo>
                    <a:pt x="468398" y="241112"/>
                  </a:lnTo>
                  <a:lnTo>
                    <a:pt x="468847" y="242460"/>
                  </a:lnTo>
                  <a:lnTo>
                    <a:pt x="472455" y="246914"/>
                  </a:lnTo>
                  <a:lnTo>
                    <a:pt x="474147" y="250337"/>
                  </a:lnTo>
                  <a:lnTo>
                    <a:pt x="474650" y="252677"/>
                  </a:lnTo>
                  <a:lnTo>
                    <a:pt x="474094" y="256589"/>
                  </a:lnTo>
                  <a:lnTo>
                    <a:pt x="473447" y="261017"/>
                  </a:lnTo>
                  <a:lnTo>
                    <a:pt x="472932" y="262008"/>
                  </a:lnTo>
                  <a:lnTo>
                    <a:pt x="472218" y="262365"/>
                  </a:lnTo>
                  <a:lnTo>
                    <a:pt x="468437" y="260819"/>
                  </a:lnTo>
                  <a:lnTo>
                    <a:pt x="466045" y="261030"/>
                  </a:lnTo>
                  <a:lnTo>
                    <a:pt x="463388" y="261889"/>
                  </a:lnTo>
                  <a:lnTo>
                    <a:pt x="460454" y="261717"/>
                  </a:lnTo>
                  <a:lnTo>
                    <a:pt x="457956" y="261215"/>
                  </a:lnTo>
                  <a:lnTo>
                    <a:pt x="455194" y="262986"/>
                  </a:lnTo>
                  <a:lnTo>
                    <a:pt x="452114" y="262022"/>
                  </a:lnTo>
                  <a:lnTo>
                    <a:pt x="450065" y="260924"/>
                  </a:lnTo>
                  <a:lnTo>
                    <a:pt x="448321" y="257858"/>
                  </a:lnTo>
                  <a:lnTo>
                    <a:pt x="447739" y="257462"/>
                  </a:lnTo>
                  <a:lnTo>
                    <a:pt x="442108" y="260673"/>
                  </a:lnTo>
                  <a:lnTo>
                    <a:pt x="440655" y="260872"/>
                  </a:lnTo>
                  <a:lnTo>
                    <a:pt x="436557" y="259140"/>
                  </a:lnTo>
                  <a:lnTo>
                    <a:pt x="433160" y="257435"/>
                  </a:lnTo>
                  <a:lnTo>
                    <a:pt x="431905" y="256920"/>
                  </a:lnTo>
                  <a:lnTo>
                    <a:pt x="428785" y="256259"/>
                  </a:lnTo>
                  <a:lnTo>
                    <a:pt x="426010" y="255876"/>
                  </a:lnTo>
                  <a:lnTo>
                    <a:pt x="422890" y="254805"/>
                  </a:lnTo>
                  <a:lnTo>
                    <a:pt x="419440" y="256193"/>
                  </a:lnTo>
                  <a:lnTo>
                    <a:pt x="417947" y="256074"/>
                  </a:lnTo>
                  <a:lnTo>
                    <a:pt x="416401" y="255069"/>
                  </a:lnTo>
                  <a:lnTo>
                    <a:pt x="415343" y="253007"/>
                  </a:lnTo>
                  <a:lnTo>
                    <a:pt x="414841" y="251051"/>
                  </a:lnTo>
                  <a:lnTo>
                    <a:pt x="413374" y="249716"/>
                  </a:lnTo>
                  <a:lnTo>
                    <a:pt x="411391" y="249412"/>
                  </a:lnTo>
                  <a:lnTo>
                    <a:pt x="408880" y="250615"/>
                  </a:lnTo>
                  <a:lnTo>
                    <a:pt x="405179" y="252201"/>
                  </a:lnTo>
                  <a:lnTo>
                    <a:pt x="403857" y="251937"/>
                  </a:lnTo>
                  <a:lnTo>
                    <a:pt x="402615" y="251474"/>
                  </a:lnTo>
                  <a:lnTo>
                    <a:pt x="402113" y="251051"/>
                  </a:lnTo>
                  <a:lnTo>
                    <a:pt x="401267" y="249214"/>
                  </a:lnTo>
                  <a:lnTo>
                    <a:pt x="400566" y="248804"/>
                  </a:lnTo>
                  <a:lnTo>
                    <a:pt x="399641" y="248751"/>
                  </a:lnTo>
                  <a:lnTo>
                    <a:pt x="397949" y="248315"/>
                  </a:lnTo>
                  <a:lnTo>
                    <a:pt x="395729" y="246941"/>
                  </a:lnTo>
                  <a:lnTo>
                    <a:pt x="389107" y="243715"/>
                  </a:lnTo>
                  <a:lnTo>
                    <a:pt x="388116" y="242288"/>
                  </a:lnTo>
                  <a:lnTo>
                    <a:pt x="387613" y="239116"/>
                  </a:lnTo>
                  <a:lnTo>
                    <a:pt x="387058" y="237807"/>
                  </a:lnTo>
                  <a:lnTo>
                    <a:pt x="386093" y="236433"/>
                  </a:lnTo>
                  <a:lnTo>
                    <a:pt x="382736" y="235032"/>
                  </a:lnTo>
                  <a:lnTo>
                    <a:pt x="376299" y="232785"/>
                  </a:lnTo>
                  <a:lnTo>
                    <a:pt x="372651" y="230987"/>
                  </a:lnTo>
                  <a:lnTo>
                    <a:pt x="371197" y="231820"/>
                  </a:lnTo>
                  <a:lnTo>
                    <a:pt x="368237" y="232573"/>
                  </a:lnTo>
                  <a:lnTo>
                    <a:pt x="366848" y="234186"/>
                  </a:lnTo>
                  <a:lnTo>
                    <a:pt x="364786" y="233670"/>
                  </a:lnTo>
                  <a:lnTo>
                    <a:pt x="359791" y="231965"/>
                  </a:lnTo>
                  <a:lnTo>
                    <a:pt x="357226" y="231714"/>
                  </a:lnTo>
                  <a:lnTo>
                    <a:pt x="355799" y="232296"/>
                  </a:lnTo>
                  <a:lnTo>
                    <a:pt x="355614" y="233274"/>
                  </a:lnTo>
                  <a:lnTo>
                    <a:pt x="353869" y="234384"/>
                  </a:lnTo>
                  <a:lnTo>
                    <a:pt x="351887" y="233498"/>
                  </a:lnTo>
                  <a:lnTo>
                    <a:pt x="348067" y="232309"/>
                  </a:lnTo>
                  <a:lnTo>
                    <a:pt x="344789" y="231661"/>
                  </a:lnTo>
                  <a:lnTo>
                    <a:pt x="339740" y="230207"/>
                  </a:lnTo>
                  <a:lnTo>
                    <a:pt x="338828" y="228013"/>
                  </a:lnTo>
                  <a:lnTo>
                    <a:pt x="337664" y="225845"/>
                  </a:lnTo>
                  <a:lnTo>
                    <a:pt x="336448" y="225462"/>
                  </a:lnTo>
                  <a:lnTo>
                    <a:pt x="332219" y="225898"/>
                  </a:lnTo>
                  <a:lnTo>
                    <a:pt x="327871" y="223506"/>
                  </a:lnTo>
                  <a:lnTo>
                    <a:pt x="323125" y="220440"/>
                  </a:lnTo>
                  <a:lnTo>
                    <a:pt x="321156" y="219435"/>
                  </a:lnTo>
                  <a:lnTo>
                    <a:pt x="319900" y="219065"/>
                  </a:lnTo>
                  <a:lnTo>
                    <a:pt x="318949" y="219475"/>
                  </a:lnTo>
                  <a:lnTo>
                    <a:pt x="317905" y="220175"/>
                  </a:lnTo>
                  <a:lnTo>
                    <a:pt x="316873" y="220387"/>
                  </a:lnTo>
                  <a:lnTo>
                    <a:pt x="314349" y="219065"/>
                  </a:lnTo>
                  <a:lnTo>
                    <a:pt x="311098" y="217188"/>
                  </a:lnTo>
                  <a:lnTo>
                    <a:pt x="307106" y="214875"/>
                  </a:lnTo>
                  <a:lnTo>
                    <a:pt x="302334" y="211650"/>
                  </a:lnTo>
                  <a:lnTo>
                    <a:pt x="300299" y="209826"/>
                  </a:lnTo>
                  <a:lnTo>
                    <a:pt x="299281" y="208452"/>
                  </a:lnTo>
                  <a:lnTo>
                    <a:pt x="298158" y="207169"/>
                  </a:lnTo>
                  <a:lnTo>
                    <a:pt x="294126" y="205068"/>
                  </a:lnTo>
                  <a:lnTo>
                    <a:pt x="290941" y="203402"/>
                  </a:lnTo>
                  <a:lnTo>
                    <a:pt x="287095" y="201393"/>
                  </a:lnTo>
                  <a:lnTo>
                    <a:pt x="286434" y="200997"/>
                  </a:lnTo>
                  <a:lnTo>
                    <a:pt x="284901" y="199807"/>
                  </a:lnTo>
                  <a:lnTo>
                    <a:pt x="282614" y="198300"/>
                  </a:lnTo>
                  <a:lnTo>
                    <a:pt x="280870" y="197864"/>
                  </a:lnTo>
                  <a:lnTo>
                    <a:pt x="280486" y="198697"/>
                  </a:lnTo>
                  <a:lnTo>
                    <a:pt x="280235" y="199569"/>
                  </a:lnTo>
                  <a:lnTo>
                    <a:pt x="278742" y="199371"/>
                  </a:lnTo>
                  <a:lnTo>
                    <a:pt x="276217" y="197838"/>
                  </a:lnTo>
                  <a:lnTo>
                    <a:pt x="273574" y="196225"/>
                  </a:lnTo>
                  <a:lnTo>
                    <a:pt x="271459" y="194732"/>
                  </a:lnTo>
                  <a:lnTo>
                    <a:pt x="269291" y="193212"/>
                  </a:lnTo>
                  <a:lnTo>
                    <a:pt x="268630" y="192075"/>
                  </a:lnTo>
                  <a:lnTo>
                    <a:pt x="268815" y="188586"/>
                  </a:lnTo>
                  <a:lnTo>
                    <a:pt x="269397" y="185585"/>
                  </a:lnTo>
                  <a:lnTo>
                    <a:pt x="270216" y="184911"/>
                  </a:lnTo>
                  <a:lnTo>
                    <a:pt x="271393" y="182929"/>
                  </a:lnTo>
                  <a:lnTo>
                    <a:pt x="271326" y="179452"/>
                  </a:lnTo>
                  <a:lnTo>
                    <a:pt x="270771" y="176479"/>
                  </a:lnTo>
                  <a:lnTo>
                    <a:pt x="271498" y="172289"/>
                  </a:lnTo>
                  <a:lnTo>
                    <a:pt x="272715" y="167834"/>
                  </a:lnTo>
                  <a:lnTo>
                    <a:pt x="275358" y="163063"/>
                  </a:lnTo>
                  <a:lnTo>
                    <a:pt x="276587" y="161490"/>
                  </a:lnTo>
                  <a:lnTo>
                    <a:pt x="278094" y="160406"/>
                  </a:lnTo>
                  <a:lnTo>
                    <a:pt x="280684" y="156890"/>
                  </a:lnTo>
                  <a:lnTo>
                    <a:pt x="281253" y="156322"/>
                  </a:lnTo>
                  <a:lnTo>
                    <a:pt x="282508" y="155410"/>
                  </a:lnTo>
                  <a:lnTo>
                    <a:pt x="283870" y="155185"/>
                  </a:lnTo>
                  <a:lnTo>
                    <a:pt x="285006" y="155622"/>
                  </a:lnTo>
                  <a:lnTo>
                    <a:pt x="284015" y="153573"/>
                  </a:lnTo>
                  <a:lnTo>
                    <a:pt x="281041" y="152066"/>
                  </a:lnTo>
                  <a:lnTo>
                    <a:pt x="277631" y="150097"/>
                  </a:lnTo>
                  <a:lnTo>
                    <a:pt x="275794" y="148563"/>
                  </a:lnTo>
                  <a:lnTo>
                    <a:pt x="273851" y="147612"/>
                  </a:lnTo>
                  <a:lnTo>
                    <a:pt x="272146" y="147202"/>
                  </a:lnTo>
                  <a:lnTo>
                    <a:pt x="268749" y="145907"/>
                  </a:lnTo>
                  <a:lnTo>
                    <a:pt x="264916" y="144453"/>
                  </a:lnTo>
                  <a:lnTo>
                    <a:pt x="263211" y="144255"/>
                  </a:lnTo>
                  <a:lnTo>
                    <a:pt x="262894" y="143210"/>
                  </a:lnTo>
                  <a:lnTo>
                    <a:pt x="262960" y="141003"/>
                  </a:lnTo>
                  <a:lnTo>
                    <a:pt x="262246" y="138875"/>
                  </a:lnTo>
                  <a:lnTo>
                    <a:pt x="261003" y="138016"/>
                  </a:lnTo>
                  <a:lnTo>
                    <a:pt x="259418" y="138241"/>
                  </a:lnTo>
                  <a:lnTo>
                    <a:pt x="255082" y="135240"/>
                  </a:lnTo>
                  <a:lnTo>
                    <a:pt x="255082" y="135240"/>
                  </a:lnTo>
                  <a:lnTo>
                    <a:pt x="254937" y="135214"/>
                  </a:lnTo>
                  <a:lnTo>
                    <a:pt x="254871" y="135095"/>
                  </a:lnTo>
                  <a:lnTo>
                    <a:pt x="253629" y="134236"/>
                  </a:lnTo>
                  <a:lnTo>
                    <a:pt x="251540" y="133007"/>
                  </a:lnTo>
                  <a:lnTo>
                    <a:pt x="248447" y="133086"/>
                  </a:lnTo>
                  <a:lnTo>
                    <a:pt x="246174" y="133535"/>
                  </a:lnTo>
                  <a:lnTo>
                    <a:pt x="244204" y="132280"/>
                  </a:lnTo>
                  <a:lnTo>
                    <a:pt x="241310" y="130297"/>
                  </a:lnTo>
                  <a:lnTo>
                    <a:pt x="240768" y="129848"/>
                  </a:lnTo>
                  <a:lnTo>
                    <a:pt x="240530" y="129649"/>
                  </a:lnTo>
                  <a:lnTo>
                    <a:pt x="239896" y="129121"/>
                  </a:lnTo>
                  <a:lnTo>
                    <a:pt x="236604" y="125301"/>
                  </a:lnTo>
                  <a:lnTo>
                    <a:pt x="232718" y="120780"/>
                  </a:lnTo>
                  <a:lnTo>
                    <a:pt x="231080" y="120120"/>
                  </a:lnTo>
                  <a:lnTo>
                    <a:pt x="230366" y="120463"/>
                  </a:lnTo>
                  <a:lnTo>
                    <a:pt x="229956" y="122869"/>
                  </a:lnTo>
                  <a:lnTo>
                    <a:pt x="229242" y="122631"/>
                  </a:lnTo>
                  <a:lnTo>
                    <a:pt x="228159" y="122790"/>
                  </a:lnTo>
                  <a:lnTo>
                    <a:pt x="227009" y="123635"/>
                  </a:lnTo>
                  <a:lnTo>
                    <a:pt x="225793" y="123860"/>
                  </a:lnTo>
                  <a:lnTo>
                    <a:pt x="224933" y="123609"/>
                  </a:lnTo>
                  <a:lnTo>
                    <a:pt x="224471" y="123014"/>
                  </a:lnTo>
                  <a:lnTo>
                    <a:pt x="224206" y="119842"/>
                  </a:lnTo>
                  <a:lnTo>
                    <a:pt x="223255" y="118851"/>
                  </a:lnTo>
                  <a:lnTo>
                    <a:pt x="223493" y="116643"/>
                  </a:lnTo>
                  <a:lnTo>
                    <a:pt x="224246" y="114740"/>
                  </a:lnTo>
                  <a:lnTo>
                    <a:pt x="222792" y="113326"/>
                  </a:lnTo>
                  <a:lnTo>
                    <a:pt x="220941" y="111304"/>
                  </a:lnTo>
                  <a:lnTo>
                    <a:pt x="220413" y="109466"/>
                  </a:lnTo>
                  <a:lnTo>
                    <a:pt x="220730" y="107153"/>
                  </a:lnTo>
                  <a:lnTo>
                    <a:pt x="218827" y="104972"/>
                  </a:lnTo>
                  <a:lnTo>
                    <a:pt x="220651" y="107061"/>
                  </a:lnTo>
                  <a:lnTo>
                    <a:pt x="220730" y="107153"/>
                  </a:lnTo>
                  <a:lnTo>
                    <a:pt x="220704" y="105171"/>
                  </a:lnTo>
                  <a:lnTo>
                    <a:pt x="220321" y="104444"/>
                  </a:lnTo>
                  <a:lnTo>
                    <a:pt x="218959" y="103334"/>
                  </a:lnTo>
                  <a:lnTo>
                    <a:pt x="213527" y="97901"/>
                  </a:lnTo>
                  <a:lnTo>
                    <a:pt x="213183" y="97320"/>
                  </a:lnTo>
                  <a:lnTo>
                    <a:pt x="212073" y="95509"/>
                  </a:lnTo>
                  <a:lnTo>
                    <a:pt x="211174" y="92773"/>
                  </a:lnTo>
                  <a:lnTo>
                    <a:pt x="210209" y="90817"/>
                  </a:lnTo>
                  <a:lnTo>
                    <a:pt x="209245" y="89323"/>
                  </a:lnTo>
                  <a:lnTo>
                    <a:pt x="209152" y="88623"/>
                  </a:lnTo>
                  <a:lnTo>
                    <a:pt x="209575" y="88252"/>
                  </a:lnTo>
                  <a:lnTo>
                    <a:pt x="212205" y="87883"/>
                  </a:lnTo>
                  <a:lnTo>
                    <a:pt x="214650" y="87658"/>
                  </a:lnTo>
                  <a:lnTo>
                    <a:pt x="216197" y="87142"/>
                  </a:lnTo>
                  <a:lnTo>
                    <a:pt x="217281" y="88226"/>
                  </a:lnTo>
                  <a:lnTo>
                    <a:pt x="218020" y="89891"/>
                  </a:lnTo>
                  <a:lnTo>
                    <a:pt x="218628" y="90777"/>
                  </a:lnTo>
                  <a:lnTo>
                    <a:pt x="220532" y="92363"/>
                  </a:lnTo>
                  <a:lnTo>
                    <a:pt x="222779" y="93883"/>
                  </a:lnTo>
                  <a:lnTo>
                    <a:pt x="224616" y="93685"/>
                  </a:lnTo>
                  <a:lnTo>
                    <a:pt x="226123" y="93037"/>
                  </a:lnTo>
                  <a:lnTo>
                    <a:pt x="227035" y="90566"/>
                  </a:lnTo>
                  <a:lnTo>
                    <a:pt x="227921" y="89958"/>
                  </a:lnTo>
                  <a:lnTo>
                    <a:pt x="229071" y="89852"/>
                  </a:lnTo>
                  <a:lnTo>
                    <a:pt x="228634" y="88081"/>
                  </a:lnTo>
                  <a:lnTo>
                    <a:pt x="228225" y="84155"/>
                  </a:lnTo>
                  <a:lnTo>
                    <a:pt x="227749" y="82582"/>
                  </a:lnTo>
                  <a:lnTo>
                    <a:pt x="226916" y="81168"/>
                  </a:lnTo>
                  <a:lnTo>
                    <a:pt x="226678" y="79595"/>
                  </a:lnTo>
                  <a:lnTo>
                    <a:pt x="226017" y="77309"/>
                  </a:lnTo>
                  <a:lnTo>
                    <a:pt x="224339" y="75749"/>
                  </a:lnTo>
                  <a:lnTo>
                    <a:pt x="223334" y="75154"/>
                  </a:lnTo>
                  <a:lnTo>
                    <a:pt x="223017" y="74308"/>
                  </a:lnTo>
                  <a:lnTo>
                    <a:pt x="223123" y="72735"/>
                  </a:lnTo>
                  <a:lnTo>
                    <a:pt x="223056" y="70938"/>
                  </a:lnTo>
                  <a:lnTo>
                    <a:pt x="222184" y="69404"/>
                  </a:lnTo>
                  <a:lnTo>
                    <a:pt x="220941" y="68717"/>
                  </a:lnTo>
                  <a:lnTo>
                    <a:pt x="219409" y="67554"/>
                  </a:lnTo>
                  <a:lnTo>
                    <a:pt x="217558" y="65994"/>
                  </a:lnTo>
                  <a:lnTo>
                    <a:pt x="216554" y="64858"/>
                  </a:lnTo>
                  <a:lnTo>
                    <a:pt x="215060" y="63602"/>
                  </a:lnTo>
                  <a:lnTo>
                    <a:pt x="213143" y="61659"/>
                  </a:lnTo>
                  <a:lnTo>
                    <a:pt x="211941" y="57390"/>
                  </a:lnTo>
                  <a:lnTo>
                    <a:pt x="210817" y="52896"/>
                  </a:lnTo>
                  <a:lnTo>
                    <a:pt x="209813" y="50662"/>
                  </a:lnTo>
                  <a:lnTo>
                    <a:pt x="208200" y="47094"/>
                  </a:lnTo>
                  <a:lnTo>
                    <a:pt x="208055" y="45891"/>
                  </a:lnTo>
                  <a:lnTo>
                    <a:pt x="208359" y="44979"/>
                  </a:lnTo>
                  <a:lnTo>
                    <a:pt x="211941" y="42097"/>
                  </a:lnTo>
                  <a:lnTo>
                    <a:pt x="212615" y="40987"/>
                  </a:lnTo>
                  <a:lnTo>
                    <a:pt x="212575" y="40141"/>
                  </a:lnTo>
                  <a:lnTo>
                    <a:pt x="212126" y="38872"/>
                  </a:lnTo>
                  <a:lnTo>
                    <a:pt x="211016" y="37471"/>
                  </a:lnTo>
                  <a:lnTo>
                    <a:pt x="209086" y="36374"/>
                  </a:lnTo>
                  <a:lnTo>
                    <a:pt x="206284" y="34590"/>
                  </a:lnTo>
                  <a:lnTo>
                    <a:pt x="203693" y="32726"/>
                  </a:lnTo>
                  <a:lnTo>
                    <a:pt x="199781" y="31590"/>
                  </a:lnTo>
                  <a:lnTo>
                    <a:pt x="195022" y="30215"/>
                  </a:lnTo>
                  <a:lnTo>
                    <a:pt x="193661" y="28867"/>
                  </a:lnTo>
                  <a:lnTo>
                    <a:pt x="191837" y="25562"/>
                  </a:lnTo>
                  <a:lnTo>
                    <a:pt x="188876" y="20513"/>
                  </a:lnTo>
                  <a:lnTo>
                    <a:pt x="185717" y="15121"/>
                  </a:lnTo>
                  <a:lnTo>
                    <a:pt x="183471" y="11790"/>
                  </a:lnTo>
                  <a:lnTo>
                    <a:pt x="183034" y="10191"/>
                  </a:lnTo>
                  <a:lnTo>
                    <a:pt x="183008" y="6106"/>
                  </a:lnTo>
                  <a:lnTo>
                    <a:pt x="182704" y="5234"/>
                  </a:lnTo>
                  <a:lnTo>
                    <a:pt x="181858" y="4930"/>
                  </a:lnTo>
                  <a:lnTo>
                    <a:pt x="180483" y="5459"/>
                  </a:lnTo>
                  <a:lnTo>
                    <a:pt x="179439" y="6106"/>
                  </a:lnTo>
                  <a:lnTo>
                    <a:pt x="178342" y="5776"/>
                  </a:lnTo>
                  <a:lnTo>
                    <a:pt x="177232" y="5089"/>
                  </a:lnTo>
                  <a:lnTo>
                    <a:pt x="176888" y="4758"/>
                  </a:lnTo>
                  <a:lnTo>
                    <a:pt x="175210" y="5194"/>
                  </a:lnTo>
                  <a:lnTo>
                    <a:pt x="171707" y="5446"/>
                  </a:lnTo>
                  <a:lnTo>
                    <a:pt x="170464" y="5406"/>
                  </a:lnTo>
                  <a:lnTo>
                    <a:pt x="168720" y="5340"/>
                  </a:lnTo>
                  <a:lnTo>
                    <a:pt x="164953" y="4401"/>
                  </a:lnTo>
                  <a:lnTo>
                    <a:pt x="159864" y="3146"/>
                  </a:lnTo>
                  <a:lnTo>
                    <a:pt x="154511" y="1388"/>
                  </a:lnTo>
                  <a:lnTo>
                    <a:pt x="151577" y="0"/>
                  </a:lnTo>
                  <a:lnTo>
                    <a:pt x="153229" y="2577"/>
                  </a:lnTo>
                  <a:lnTo>
                    <a:pt x="155727" y="6476"/>
                  </a:lnTo>
                  <a:lnTo>
                    <a:pt x="157366" y="9028"/>
                  </a:lnTo>
                  <a:lnTo>
                    <a:pt x="159203" y="11896"/>
                  </a:lnTo>
                  <a:lnTo>
                    <a:pt x="160129" y="13323"/>
                  </a:lnTo>
                  <a:lnTo>
                    <a:pt x="161715" y="15795"/>
                  </a:lnTo>
                  <a:lnTo>
                    <a:pt x="161596" y="17156"/>
                  </a:lnTo>
                  <a:lnTo>
                    <a:pt x="161344" y="19165"/>
                  </a:lnTo>
                  <a:lnTo>
                    <a:pt x="159111" y="20685"/>
                  </a:lnTo>
                  <a:lnTo>
                    <a:pt x="156798" y="21782"/>
                  </a:lnTo>
                  <a:lnTo>
                    <a:pt x="156335" y="22417"/>
                  </a:lnTo>
                  <a:lnTo>
                    <a:pt x="156322" y="23276"/>
                  </a:lnTo>
                  <a:lnTo>
                    <a:pt x="155463" y="25007"/>
                  </a:lnTo>
                  <a:lnTo>
                    <a:pt x="153375" y="26461"/>
                  </a:lnTo>
                  <a:lnTo>
                    <a:pt x="151352" y="26316"/>
                  </a:lnTo>
                  <a:lnTo>
                    <a:pt x="150004" y="25880"/>
                  </a:lnTo>
                  <a:lnTo>
                    <a:pt x="143858" y="28404"/>
                  </a:lnTo>
                  <a:lnTo>
                    <a:pt x="140752" y="28338"/>
                  </a:lnTo>
                  <a:lnTo>
                    <a:pt x="138677" y="29977"/>
                  </a:lnTo>
                  <a:lnTo>
                    <a:pt x="137196" y="31471"/>
                  </a:lnTo>
                  <a:lnTo>
                    <a:pt x="133932" y="33096"/>
                  </a:lnTo>
                  <a:lnTo>
                    <a:pt x="131487" y="33110"/>
                  </a:lnTo>
                  <a:lnTo>
                    <a:pt x="127667" y="32145"/>
                  </a:lnTo>
                  <a:lnTo>
                    <a:pt x="122829" y="30307"/>
                  </a:lnTo>
                  <a:lnTo>
                    <a:pt x="120794" y="29237"/>
                  </a:lnTo>
                  <a:lnTo>
                    <a:pt x="119181" y="29303"/>
                  </a:lnTo>
                  <a:lnTo>
                    <a:pt x="115203" y="29039"/>
                  </a:lnTo>
                  <a:lnTo>
                    <a:pt x="111171" y="28127"/>
                  </a:lnTo>
                  <a:lnTo>
                    <a:pt x="106360" y="27043"/>
                  </a:lnTo>
                  <a:lnTo>
                    <a:pt x="103994" y="26580"/>
                  </a:lnTo>
                  <a:lnTo>
                    <a:pt x="99144" y="25629"/>
                  </a:lnTo>
                  <a:lnTo>
                    <a:pt x="96381" y="26897"/>
                  </a:lnTo>
                  <a:lnTo>
                    <a:pt x="93883" y="28047"/>
                  </a:lnTo>
                  <a:lnTo>
                    <a:pt x="91821" y="28827"/>
                  </a:lnTo>
                  <a:lnTo>
                    <a:pt x="90711" y="32369"/>
                  </a:lnTo>
                  <a:lnTo>
                    <a:pt x="90195" y="33612"/>
                  </a:lnTo>
                  <a:lnTo>
                    <a:pt x="89667" y="35409"/>
                  </a:lnTo>
                  <a:lnTo>
                    <a:pt x="89508" y="36665"/>
                  </a:lnTo>
                  <a:lnTo>
                    <a:pt x="90182" y="38172"/>
                  </a:lnTo>
                  <a:lnTo>
                    <a:pt x="93103" y="39242"/>
                  </a:lnTo>
                  <a:lnTo>
                    <a:pt x="94531" y="40696"/>
                  </a:lnTo>
                  <a:lnTo>
                    <a:pt x="94967" y="41978"/>
                  </a:lnTo>
                  <a:lnTo>
                    <a:pt x="94266" y="43300"/>
                  </a:lnTo>
                  <a:lnTo>
                    <a:pt x="93671" y="44344"/>
                  </a:lnTo>
                  <a:lnTo>
                    <a:pt x="93870" y="45270"/>
                  </a:lnTo>
                  <a:lnTo>
                    <a:pt x="94491" y="46195"/>
                  </a:lnTo>
                  <a:lnTo>
                    <a:pt x="95284" y="46882"/>
                  </a:lnTo>
                  <a:lnTo>
                    <a:pt x="99223" y="47305"/>
                  </a:lnTo>
                  <a:lnTo>
                    <a:pt x="101496" y="47318"/>
                  </a:lnTo>
                  <a:lnTo>
                    <a:pt x="102461" y="47688"/>
                  </a:lnTo>
                  <a:lnTo>
                    <a:pt x="102818" y="48944"/>
                  </a:lnTo>
                  <a:lnTo>
                    <a:pt x="102329" y="50636"/>
                  </a:lnTo>
                  <a:lnTo>
                    <a:pt x="99368" y="51997"/>
                  </a:lnTo>
                  <a:lnTo>
                    <a:pt x="97835" y="53425"/>
                  </a:lnTo>
                  <a:lnTo>
                    <a:pt x="97637" y="55315"/>
                  </a:lnTo>
                  <a:lnTo>
                    <a:pt x="97967" y="56835"/>
                  </a:lnTo>
                  <a:lnTo>
                    <a:pt x="98800" y="57839"/>
                  </a:lnTo>
                  <a:lnTo>
                    <a:pt x="100584" y="58989"/>
                  </a:lnTo>
                  <a:lnTo>
                    <a:pt x="102302" y="60311"/>
                  </a:lnTo>
                  <a:lnTo>
                    <a:pt x="102963" y="61395"/>
                  </a:lnTo>
                  <a:lnTo>
                    <a:pt x="103082" y="62849"/>
                  </a:lnTo>
                  <a:lnTo>
                    <a:pt x="102897" y="64858"/>
                  </a:lnTo>
                  <a:lnTo>
                    <a:pt x="101774" y="67197"/>
                  </a:lnTo>
                  <a:lnTo>
                    <a:pt x="100783" y="68863"/>
                  </a:lnTo>
                  <a:lnTo>
                    <a:pt x="100796" y="69457"/>
                  </a:lnTo>
                  <a:lnTo>
                    <a:pt x="101311" y="70356"/>
                  </a:lnTo>
                  <a:lnTo>
                    <a:pt x="102646" y="71652"/>
                  </a:lnTo>
                  <a:lnTo>
                    <a:pt x="104853" y="73568"/>
                  </a:lnTo>
                  <a:lnTo>
                    <a:pt x="107431" y="75128"/>
                  </a:lnTo>
                  <a:lnTo>
                    <a:pt x="108977" y="75551"/>
                  </a:lnTo>
                  <a:lnTo>
                    <a:pt x="109532" y="75921"/>
                  </a:lnTo>
                  <a:lnTo>
                    <a:pt x="110339" y="77718"/>
                  </a:lnTo>
                  <a:lnTo>
                    <a:pt x="110881" y="79608"/>
                  </a:lnTo>
                  <a:lnTo>
                    <a:pt x="110577" y="81036"/>
                  </a:lnTo>
                  <a:lnTo>
                    <a:pt x="111978" y="82212"/>
                  </a:lnTo>
                  <a:lnTo>
                    <a:pt x="115018" y="82146"/>
                  </a:lnTo>
                  <a:lnTo>
                    <a:pt x="117608" y="82648"/>
                  </a:lnTo>
                  <a:lnTo>
                    <a:pt x="118560" y="82146"/>
                  </a:lnTo>
                  <a:lnTo>
                    <a:pt x="119366" y="82516"/>
                  </a:lnTo>
                  <a:lnTo>
                    <a:pt x="119723" y="86746"/>
                  </a:lnTo>
                  <a:lnTo>
                    <a:pt x="120556" y="89244"/>
                  </a:lnTo>
                  <a:lnTo>
                    <a:pt x="121362" y="89958"/>
                  </a:lnTo>
                  <a:lnTo>
                    <a:pt x="124005" y="90975"/>
                  </a:lnTo>
                  <a:lnTo>
                    <a:pt x="128698" y="90856"/>
                  </a:lnTo>
                  <a:lnTo>
                    <a:pt x="131698" y="92033"/>
                  </a:lnTo>
                  <a:lnTo>
                    <a:pt x="135042" y="93394"/>
                  </a:lnTo>
                  <a:lnTo>
                    <a:pt x="136972" y="94888"/>
                  </a:lnTo>
                  <a:lnTo>
                    <a:pt x="137924" y="96011"/>
                  </a:lnTo>
                  <a:lnTo>
                    <a:pt x="138069" y="97809"/>
                  </a:lnTo>
                  <a:lnTo>
                    <a:pt x="136800" y="99924"/>
                  </a:lnTo>
                  <a:lnTo>
                    <a:pt x="134249" y="100928"/>
                  </a:lnTo>
                  <a:lnTo>
                    <a:pt x="132729" y="101364"/>
                  </a:lnTo>
                  <a:lnTo>
                    <a:pt x="125592" y="105316"/>
                  </a:lnTo>
                  <a:lnTo>
                    <a:pt x="123437" y="106982"/>
                  </a:lnTo>
                  <a:lnTo>
                    <a:pt x="121904" y="108977"/>
                  </a:lnTo>
                  <a:lnTo>
                    <a:pt x="121481" y="110484"/>
                  </a:lnTo>
                  <a:lnTo>
                    <a:pt x="121375" y="111951"/>
                  </a:lnTo>
                  <a:lnTo>
                    <a:pt x="124085" y="117265"/>
                  </a:lnTo>
                  <a:lnTo>
                    <a:pt x="124680" y="118917"/>
                  </a:lnTo>
                  <a:lnTo>
                    <a:pt x="124336" y="124653"/>
                  </a:lnTo>
                  <a:lnTo>
                    <a:pt x="124309" y="126781"/>
                  </a:lnTo>
                  <a:lnTo>
                    <a:pt x="125102" y="128275"/>
                  </a:lnTo>
                  <a:lnTo>
                    <a:pt x="126887" y="128830"/>
                  </a:lnTo>
                  <a:lnTo>
                    <a:pt x="127481" y="130072"/>
                  </a:lnTo>
                  <a:lnTo>
                    <a:pt x="127825" y="131037"/>
                  </a:lnTo>
                  <a:lnTo>
                    <a:pt x="125274" y="133152"/>
                  </a:lnTo>
                  <a:lnTo>
                    <a:pt x="122525" y="135016"/>
                  </a:lnTo>
                  <a:lnTo>
                    <a:pt x="121547" y="135016"/>
                  </a:lnTo>
                  <a:lnTo>
                    <a:pt x="119221" y="138518"/>
                  </a:lnTo>
                  <a:lnTo>
                    <a:pt x="115520" y="145537"/>
                  </a:lnTo>
                  <a:lnTo>
                    <a:pt x="113313" y="147903"/>
                  </a:lnTo>
                  <a:lnTo>
                    <a:pt x="113326" y="149066"/>
                  </a:lnTo>
                  <a:lnTo>
                    <a:pt x="113313" y="150242"/>
                  </a:lnTo>
                  <a:lnTo>
                    <a:pt x="114661" y="152225"/>
                  </a:lnTo>
                  <a:lnTo>
                    <a:pt x="115163" y="153903"/>
                  </a:lnTo>
                  <a:lnTo>
                    <a:pt x="114330" y="155595"/>
                  </a:lnTo>
                  <a:lnTo>
                    <a:pt x="112810" y="157525"/>
                  </a:lnTo>
                  <a:lnTo>
                    <a:pt x="109479" y="159217"/>
                  </a:lnTo>
                  <a:lnTo>
                    <a:pt x="105210" y="160948"/>
                  </a:lnTo>
                  <a:lnTo>
                    <a:pt x="103333" y="161992"/>
                  </a:lnTo>
                  <a:lnTo>
                    <a:pt x="102554" y="166539"/>
                  </a:lnTo>
                  <a:lnTo>
                    <a:pt x="101879" y="171112"/>
                  </a:lnTo>
                  <a:lnTo>
                    <a:pt x="101523" y="172804"/>
                  </a:lnTo>
                  <a:lnTo>
                    <a:pt x="99910" y="178065"/>
                  </a:lnTo>
                  <a:lnTo>
                    <a:pt x="96844" y="185823"/>
                  </a:lnTo>
                  <a:lnTo>
                    <a:pt x="96024" y="187515"/>
                  </a:lnTo>
                  <a:lnTo>
                    <a:pt x="89931" y="191256"/>
                  </a:lnTo>
                  <a:lnTo>
                    <a:pt x="83732" y="195327"/>
                  </a:lnTo>
                  <a:lnTo>
                    <a:pt x="82767" y="196873"/>
                  </a:lnTo>
                  <a:lnTo>
                    <a:pt x="81935" y="200587"/>
                  </a:lnTo>
                  <a:lnTo>
                    <a:pt x="81234" y="204658"/>
                  </a:lnTo>
                  <a:lnTo>
                    <a:pt x="80335" y="206786"/>
                  </a:lnTo>
                  <a:lnTo>
                    <a:pt x="76687" y="211558"/>
                  </a:lnTo>
                  <a:lnTo>
                    <a:pt x="75802" y="215232"/>
                  </a:lnTo>
                  <a:lnTo>
                    <a:pt x="75709" y="217638"/>
                  </a:lnTo>
                  <a:lnTo>
                    <a:pt x="72193" y="218972"/>
                  </a:lnTo>
                  <a:lnTo>
                    <a:pt x="68188" y="220255"/>
                  </a:lnTo>
                  <a:lnTo>
                    <a:pt x="62148" y="220664"/>
                  </a:lnTo>
                  <a:lnTo>
                    <a:pt x="59703" y="221325"/>
                  </a:lnTo>
                  <a:lnTo>
                    <a:pt x="52698" y="224643"/>
                  </a:lnTo>
                  <a:lnTo>
                    <a:pt x="50860" y="224775"/>
                  </a:lnTo>
                  <a:lnTo>
                    <a:pt x="49327" y="224233"/>
                  </a:lnTo>
                  <a:lnTo>
                    <a:pt x="48058" y="223096"/>
                  </a:lnTo>
                  <a:lnTo>
                    <a:pt x="46776" y="221219"/>
                  </a:lnTo>
                  <a:lnTo>
                    <a:pt x="45891" y="218338"/>
                  </a:lnTo>
                  <a:lnTo>
                    <a:pt x="44265" y="217030"/>
                  </a:lnTo>
                  <a:lnTo>
                    <a:pt x="42163" y="215919"/>
                  </a:lnTo>
                  <a:lnTo>
                    <a:pt x="40115" y="215866"/>
                  </a:lnTo>
                  <a:lnTo>
                    <a:pt x="38238" y="217096"/>
                  </a:lnTo>
                  <a:lnTo>
                    <a:pt x="36639" y="218444"/>
                  </a:lnTo>
                  <a:lnTo>
                    <a:pt x="35581" y="219554"/>
                  </a:lnTo>
                  <a:lnTo>
                    <a:pt x="34577" y="220849"/>
                  </a:lnTo>
                  <a:lnTo>
                    <a:pt x="32898" y="225211"/>
                  </a:lnTo>
                  <a:lnTo>
                    <a:pt x="30043" y="231463"/>
                  </a:lnTo>
                  <a:lnTo>
                    <a:pt x="26514" y="236010"/>
                  </a:lnTo>
                  <a:lnTo>
                    <a:pt x="25166" y="237371"/>
                  </a:lnTo>
                  <a:lnTo>
                    <a:pt x="24346" y="238402"/>
                  </a:lnTo>
                  <a:lnTo>
                    <a:pt x="23249" y="239909"/>
                  </a:lnTo>
                  <a:lnTo>
                    <a:pt x="22694" y="241363"/>
                  </a:lnTo>
                  <a:lnTo>
                    <a:pt x="22284" y="246134"/>
                  </a:lnTo>
                  <a:lnTo>
                    <a:pt x="22231" y="250364"/>
                  </a:lnTo>
                  <a:lnTo>
                    <a:pt x="22628" y="251315"/>
                  </a:lnTo>
                  <a:lnTo>
                    <a:pt x="23355" y="252122"/>
                  </a:lnTo>
                  <a:lnTo>
                    <a:pt x="25774" y="253351"/>
                  </a:lnTo>
                  <a:lnTo>
                    <a:pt x="29303" y="255386"/>
                  </a:lnTo>
                  <a:lnTo>
                    <a:pt x="33691" y="256550"/>
                  </a:lnTo>
                  <a:lnTo>
                    <a:pt x="37299" y="256761"/>
                  </a:lnTo>
                  <a:lnTo>
                    <a:pt x="38753" y="257633"/>
                  </a:lnTo>
                  <a:lnTo>
                    <a:pt x="39705" y="258810"/>
                  </a:lnTo>
                  <a:lnTo>
                    <a:pt x="40048" y="259801"/>
                  </a:lnTo>
                  <a:lnTo>
                    <a:pt x="40300" y="263304"/>
                  </a:lnTo>
                  <a:lnTo>
                    <a:pt x="40366" y="267057"/>
                  </a:lnTo>
                  <a:lnTo>
                    <a:pt x="39533" y="271102"/>
                  </a:lnTo>
                  <a:lnTo>
                    <a:pt x="39837" y="273415"/>
                  </a:lnTo>
                  <a:lnTo>
                    <a:pt x="40630" y="275675"/>
                  </a:lnTo>
                  <a:lnTo>
                    <a:pt x="45309" y="281438"/>
                  </a:lnTo>
                  <a:lnTo>
                    <a:pt x="46842" y="282033"/>
                  </a:lnTo>
                  <a:lnTo>
                    <a:pt x="49843" y="282152"/>
                  </a:lnTo>
                  <a:lnTo>
                    <a:pt x="51217" y="282046"/>
                  </a:lnTo>
                  <a:lnTo>
                    <a:pt x="52698" y="281464"/>
                  </a:lnTo>
                  <a:lnTo>
                    <a:pt x="53848" y="281861"/>
                  </a:lnTo>
                  <a:lnTo>
                    <a:pt x="54746" y="282561"/>
                  </a:lnTo>
                  <a:lnTo>
                    <a:pt x="55103" y="283724"/>
                  </a:lnTo>
                  <a:lnTo>
                    <a:pt x="55658" y="289461"/>
                  </a:lnTo>
                  <a:lnTo>
                    <a:pt x="57192" y="292065"/>
                  </a:lnTo>
                  <a:lnTo>
                    <a:pt x="59980" y="295607"/>
                  </a:lnTo>
                  <a:lnTo>
                    <a:pt x="62320" y="299652"/>
                  </a:lnTo>
                  <a:lnTo>
                    <a:pt x="64646" y="304502"/>
                  </a:lnTo>
                  <a:lnTo>
                    <a:pt x="66761" y="308283"/>
                  </a:lnTo>
                  <a:lnTo>
                    <a:pt x="67647" y="310252"/>
                  </a:lnTo>
                  <a:lnTo>
                    <a:pt x="66642" y="311203"/>
                  </a:lnTo>
                  <a:lnTo>
                    <a:pt x="66126" y="312195"/>
                  </a:lnTo>
                  <a:lnTo>
                    <a:pt x="66113" y="313517"/>
                  </a:lnTo>
                  <a:lnTo>
                    <a:pt x="66496" y="314917"/>
                  </a:lnTo>
                  <a:lnTo>
                    <a:pt x="66457" y="315909"/>
                  </a:lnTo>
                  <a:lnTo>
                    <a:pt x="67395" y="317125"/>
                  </a:lnTo>
                  <a:lnTo>
                    <a:pt x="68387" y="317535"/>
                  </a:lnTo>
                  <a:lnTo>
                    <a:pt x="68453" y="318380"/>
                  </a:lnTo>
                  <a:lnTo>
                    <a:pt x="67078" y="319478"/>
                  </a:lnTo>
                  <a:lnTo>
                    <a:pt x="65743" y="319438"/>
                  </a:lnTo>
                  <a:lnTo>
                    <a:pt x="64778" y="319967"/>
                  </a:lnTo>
                  <a:lnTo>
                    <a:pt x="63047" y="322280"/>
                  </a:lnTo>
                  <a:lnTo>
                    <a:pt x="62174" y="322742"/>
                  </a:lnTo>
                  <a:lnTo>
                    <a:pt x="60958" y="322954"/>
                  </a:lnTo>
                  <a:lnTo>
                    <a:pt x="59557" y="322729"/>
                  </a:lnTo>
                  <a:lnTo>
                    <a:pt x="57509" y="321804"/>
                  </a:lnTo>
                  <a:lnTo>
                    <a:pt x="56782" y="320337"/>
                  </a:lnTo>
                  <a:lnTo>
                    <a:pt x="56835" y="318790"/>
                  </a:lnTo>
                  <a:lnTo>
                    <a:pt x="56293" y="317865"/>
                  </a:lnTo>
                  <a:lnTo>
                    <a:pt x="54918" y="318037"/>
                  </a:lnTo>
                  <a:lnTo>
                    <a:pt x="50213" y="319610"/>
                  </a:lnTo>
                  <a:lnTo>
                    <a:pt x="45772" y="321553"/>
                  </a:lnTo>
                  <a:lnTo>
                    <a:pt x="45111" y="322874"/>
                  </a:lnTo>
                  <a:lnTo>
                    <a:pt x="44186" y="324262"/>
                  </a:lnTo>
                  <a:lnTo>
                    <a:pt x="42124" y="324831"/>
                  </a:lnTo>
                  <a:lnTo>
                    <a:pt x="39018" y="325002"/>
                  </a:lnTo>
                  <a:lnTo>
                    <a:pt x="36837" y="324791"/>
                  </a:lnTo>
                  <a:lnTo>
                    <a:pt x="34682" y="323311"/>
                  </a:lnTo>
                  <a:lnTo>
                    <a:pt x="32713" y="321962"/>
                  </a:lnTo>
                  <a:lnTo>
                    <a:pt x="29884" y="321896"/>
                  </a:lnTo>
                  <a:lnTo>
                    <a:pt x="24835" y="322095"/>
                  </a:lnTo>
                  <a:lnTo>
                    <a:pt x="22020" y="322081"/>
                  </a:lnTo>
                  <a:lnTo>
                    <a:pt x="20315" y="321579"/>
                  </a:lnTo>
                  <a:lnTo>
                    <a:pt x="18729" y="321949"/>
                  </a:lnTo>
                  <a:lnTo>
                    <a:pt x="16640" y="321407"/>
                  </a:lnTo>
                  <a:lnTo>
                    <a:pt x="15808" y="322134"/>
                  </a:lnTo>
                  <a:lnTo>
                    <a:pt x="14962" y="322200"/>
                  </a:lnTo>
                  <a:lnTo>
                    <a:pt x="14143" y="320931"/>
                  </a:lnTo>
                  <a:lnTo>
                    <a:pt x="13667" y="320799"/>
                  </a:lnTo>
                  <a:lnTo>
                    <a:pt x="13151" y="320984"/>
                  </a:lnTo>
                  <a:lnTo>
                    <a:pt x="12728" y="321421"/>
                  </a:lnTo>
                  <a:lnTo>
                    <a:pt x="12530" y="322161"/>
                  </a:lnTo>
                  <a:lnTo>
                    <a:pt x="13296" y="330659"/>
                  </a:lnTo>
                  <a:lnTo>
                    <a:pt x="9940" y="330607"/>
                  </a:lnTo>
                  <a:lnTo>
                    <a:pt x="7560" y="330593"/>
                  </a:lnTo>
                  <a:lnTo>
                    <a:pt x="4996" y="331056"/>
                  </a:lnTo>
                  <a:lnTo>
                    <a:pt x="2657" y="331704"/>
                  </a:lnTo>
                  <a:lnTo>
                    <a:pt x="1560" y="332483"/>
                  </a:lnTo>
                  <a:lnTo>
                    <a:pt x="0" y="333700"/>
                  </a:lnTo>
                  <a:lnTo>
                    <a:pt x="1018" y="337334"/>
                  </a:lnTo>
                  <a:lnTo>
                    <a:pt x="2432" y="341062"/>
                  </a:lnTo>
                  <a:lnTo>
                    <a:pt x="5022" y="340493"/>
                  </a:lnTo>
                  <a:lnTo>
                    <a:pt x="6767" y="337982"/>
                  </a:lnTo>
                  <a:lnTo>
                    <a:pt x="8406" y="336779"/>
                  </a:lnTo>
                  <a:lnTo>
                    <a:pt x="11777" y="335074"/>
                  </a:lnTo>
                  <a:lnTo>
                    <a:pt x="14922" y="333845"/>
                  </a:lnTo>
                  <a:lnTo>
                    <a:pt x="11552" y="336607"/>
                  </a:lnTo>
                  <a:lnTo>
                    <a:pt x="7679" y="340136"/>
                  </a:lnTo>
                  <a:lnTo>
                    <a:pt x="6952" y="341775"/>
                  </a:lnTo>
                  <a:lnTo>
                    <a:pt x="10243" y="347631"/>
                  </a:lnTo>
                  <a:lnTo>
                    <a:pt x="13442" y="352548"/>
                  </a:lnTo>
                  <a:lnTo>
                    <a:pt x="18108" y="356394"/>
                  </a:lnTo>
                  <a:lnTo>
                    <a:pt x="28867" y="362183"/>
                  </a:lnTo>
                  <a:lnTo>
                    <a:pt x="39560" y="364707"/>
                  </a:lnTo>
                  <a:lnTo>
                    <a:pt x="41344" y="364258"/>
                  </a:lnTo>
                  <a:lnTo>
                    <a:pt x="43816" y="361958"/>
                  </a:lnTo>
                  <a:lnTo>
                    <a:pt x="50120" y="359394"/>
                  </a:lnTo>
                  <a:lnTo>
                    <a:pt x="51865" y="358865"/>
                  </a:lnTo>
                  <a:lnTo>
                    <a:pt x="53306" y="358720"/>
                  </a:lnTo>
                  <a:lnTo>
                    <a:pt x="55540" y="359606"/>
                  </a:lnTo>
                  <a:lnTo>
                    <a:pt x="56147" y="358654"/>
                  </a:lnTo>
                  <a:lnTo>
                    <a:pt x="56676" y="357055"/>
                  </a:lnTo>
                  <a:lnTo>
                    <a:pt x="57482" y="355733"/>
                  </a:lnTo>
                  <a:lnTo>
                    <a:pt x="58778" y="355376"/>
                  </a:lnTo>
                  <a:lnTo>
                    <a:pt x="59399" y="356777"/>
                  </a:lnTo>
                  <a:lnTo>
                    <a:pt x="59610" y="357834"/>
                  </a:lnTo>
                  <a:lnTo>
                    <a:pt x="57918" y="358746"/>
                  </a:lnTo>
                  <a:lnTo>
                    <a:pt x="55592" y="363108"/>
                  </a:lnTo>
                  <a:lnTo>
                    <a:pt x="52578" y="369968"/>
                  </a:lnTo>
                  <a:lnTo>
                    <a:pt x="50358" y="370510"/>
                  </a:lnTo>
                  <a:lnTo>
                    <a:pt x="48455" y="370669"/>
                  </a:lnTo>
                  <a:lnTo>
                    <a:pt x="44146" y="373378"/>
                  </a:lnTo>
                  <a:lnTo>
                    <a:pt x="41873" y="372995"/>
                  </a:lnTo>
                  <a:lnTo>
                    <a:pt x="40273" y="374739"/>
                  </a:lnTo>
                  <a:lnTo>
                    <a:pt x="37670" y="374607"/>
                  </a:lnTo>
                  <a:lnTo>
                    <a:pt x="31338" y="378083"/>
                  </a:lnTo>
                  <a:lnTo>
                    <a:pt x="30387" y="377674"/>
                  </a:lnTo>
                  <a:lnTo>
                    <a:pt x="29197" y="376656"/>
                  </a:lnTo>
                  <a:lnTo>
                    <a:pt x="27453" y="374396"/>
                  </a:lnTo>
                  <a:lnTo>
                    <a:pt x="25457" y="373801"/>
                  </a:lnTo>
                  <a:lnTo>
                    <a:pt x="23923" y="375268"/>
                  </a:lnTo>
                  <a:lnTo>
                    <a:pt x="23831" y="377951"/>
                  </a:lnTo>
                  <a:lnTo>
                    <a:pt x="25020" y="380595"/>
                  </a:lnTo>
                  <a:lnTo>
                    <a:pt x="30017" y="386397"/>
                  </a:lnTo>
                  <a:lnTo>
                    <a:pt x="35145" y="390693"/>
                  </a:lnTo>
                  <a:lnTo>
                    <a:pt x="39388" y="395240"/>
                  </a:lnTo>
                  <a:lnTo>
                    <a:pt x="44873" y="400117"/>
                  </a:lnTo>
                  <a:lnTo>
                    <a:pt x="52698" y="409343"/>
                  </a:lnTo>
                  <a:lnTo>
                    <a:pt x="55183" y="411722"/>
                  </a:lnTo>
                  <a:lnTo>
                    <a:pt x="64580" y="418912"/>
                  </a:lnTo>
                  <a:lnTo>
                    <a:pt x="70568" y="421727"/>
                  </a:lnTo>
                  <a:lnTo>
                    <a:pt x="74559" y="422454"/>
                  </a:lnTo>
                  <a:lnTo>
                    <a:pt x="78048" y="421767"/>
                  </a:lnTo>
                  <a:lnTo>
                    <a:pt x="86825" y="418066"/>
                  </a:lnTo>
                  <a:lnTo>
                    <a:pt x="90843" y="415224"/>
                  </a:lnTo>
                  <a:lnTo>
                    <a:pt x="101232" y="409990"/>
                  </a:lnTo>
                  <a:lnTo>
                    <a:pt x="102554" y="408061"/>
                  </a:lnTo>
                  <a:lnTo>
                    <a:pt x="106083" y="399390"/>
                  </a:lnTo>
                  <a:lnTo>
                    <a:pt x="105805" y="395715"/>
                  </a:lnTo>
                  <a:lnTo>
                    <a:pt x="104496" y="393825"/>
                  </a:lnTo>
                  <a:lnTo>
                    <a:pt x="103413" y="392517"/>
                  </a:lnTo>
                  <a:lnTo>
                    <a:pt x="101695" y="391948"/>
                  </a:lnTo>
                  <a:lnTo>
                    <a:pt x="100016" y="391142"/>
                  </a:lnTo>
                  <a:lnTo>
                    <a:pt x="100848" y="390019"/>
                  </a:lnTo>
                  <a:lnTo>
                    <a:pt x="101152" y="388406"/>
                  </a:lnTo>
                  <a:lnTo>
                    <a:pt x="102620" y="386569"/>
                  </a:lnTo>
                  <a:lnTo>
                    <a:pt x="104523" y="385353"/>
                  </a:lnTo>
                  <a:lnTo>
                    <a:pt x="105091" y="383595"/>
                  </a:lnTo>
                  <a:lnTo>
                    <a:pt x="105607" y="380793"/>
                  </a:lnTo>
                  <a:lnTo>
                    <a:pt x="103902" y="379207"/>
                  </a:lnTo>
                  <a:lnTo>
                    <a:pt x="102369" y="378520"/>
                  </a:lnTo>
                  <a:lnTo>
                    <a:pt x="106030" y="378506"/>
                  </a:lnTo>
                  <a:lnTo>
                    <a:pt x="109096" y="379128"/>
                  </a:lnTo>
                  <a:lnTo>
                    <a:pt x="112295" y="378282"/>
                  </a:lnTo>
                  <a:lnTo>
                    <a:pt x="115070" y="378691"/>
                  </a:lnTo>
                  <a:lnTo>
                    <a:pt x="117767" y="379551"/>
                  </a:lnTo>
                  <a:lnTo>
                    <a:pt x="115388" y="380291"/>
                  </a:lnTo>
                  <a:lnTo>
                    <a:pt x="113431" y="380502"/>
                  </a:lnTo>
                  <a:lnTo>
                    <a:pt x="111713" y="381626"/>
                  </a:lnTo>
                  <a:lnTo>
                    <a:pt x="111462" y="386820"/>
                  </a:lnTo>
                  <a:lnTo>
                    <a:pt x="113828" y="387230"/>
                  </a:lnTo>
                  <a:lnTo>
                    <a:pt x="115824" y="386939"/>
                  </a:lnTo>
                  <a:lnTo>
                    <a:pt x="114542" y="387904"/>
                  </a:lnTo>
                  <a:lnTo>
                    <a:pt x="113445" y="389609"/>
                  </a:lnTo>
                  <a:lnTo>
                    <a:pt x="112718" y="394724"/>
                  </a:lnTo>
                  <a:lnTo>
                    <a:pt x="120000" y="394989"/>
                  </a:lnTo>
                  <a:lnTo>
                    <a:pt x="123358" y="394500"/>
                  </a:lnTo>
                  <a:lnTo>
                    <a:pt x="126490" y="393204"/>
                  </a:lnTo>
                  <a:lnTo>
                    <a:pt x="124429" y="394645"/>
                  </a:lnTo>
                  <a:lnTo>
                    <a:pt x="119459" y="396892"/>
                  </a:lnTo>
                  <a:lnTo>
                    <a:pt x="117370" y="398835"/>
                  </a:lnTo>
                  <a:lnTo>
                    <a:pt x="115057" y="401359"/>
                  </a:lnTo>
                  <a:lnTo>
                    <a:pt x="116419" y="401531"/>
                  </a:lnTo>
                  <a:lnTo>
                    <a:pt x="118005" y="401108"/>
                  </a:lnTo>
                  <a:lnTo>
                    <a:pt x="116921" y="402100"/>
                  </a:lnTo>
                  <a:lnTo>
                    <a:pt x="115560" y="403897"/>
                  </a:lnTo>
                  <a:lnTo>
                    <a:pt x="117754" y="409382"/>
                  </a:lnTo>
                  <a:lnTo>
                    <a:pt x="119326" y="410757"/>
                  </a:lnTo>
                  <a:lnTo>
                    <a:pt x="120886" y="411100"/>
                  </a:lnTo>
                  <a:lnTo>
                    <a:pt x="121230" y="412052"/>
                  </a:lnTo>
                  <a:lnTo>
                    <a:pt x="121970" y="415753"/>
                  </a:lnTo>
                  <a:lnTo>
                    <a:pt x="123239" y="419256"/>
                  </a:lnTo>
                  <a:lnTo>
                    <a:pt x="124005" y="423657"/>
                  </a:lnTo>
                  <a:lnTo>
                    <a:pt x="123979" y="426750"/>
                  </a:lnTo>
                  <a:lnTo>
                    <a:pt x="121018" y="440456"/>
                  </a:lnTo>
                  <a:lnTo>
                    <a:pt x="120648" y="447435"/>
                  </a:lnTo>
                  <a:lnTo>
                    <a:pt x="120939" y="448374"/>
                  </a:lnTo>
                  <a:lnTo>
                    <a:pt x="121574" y="449524"/>
                  </a:lnTo>
                  <a:lnTo>
                    <a:pt x="122750" y="454572"/>
                  </a:lnTo>
                  <a:lnTo>
                    <a:pt x="124693" y="456225"/>
                  </a:lnTo>
                  <a:lnTo>
                    <a:pt x="123820" y="458181"/>
                  </a:lnTo>
                  <a:lnTo>
                    <a:pt x="124098" y="459238"/>
                  </a:lnTo>
                  <a:lnTo>
                    <a:pt x="124811" y="460652"/>
                  </a:lnTo>
                  <a:lnTo>
                    <a:pt x="129927" y="463071"/>
                  </a:lnTo>
                  <a:lnTo>
                    <a:pt x="125565" y="462463"/>
                  </a:lnTo>
                  <a:lnTo>
                    <a:pt x="125261" y="463785"/>
                  </a:lnTo>
                  <a:lnTo>
                    <a:pt x="125552" y="464724"/>
                  </a:lnTo>
                  <a:lnTo>
                    <a:pt x="125922" y="468662"/>
                  </a:lnTo>
                  <a:lnTo>
                    <a:pt x="126966" y="471597"/>
                  </a:lnTo>
                  <a:lnTo>
                    <a:pt x="128486" y="470500"/>
                  </a:lnTo>
                  <a:lnTo>
                    <a:pt x="129887" y="466574"/>
                  </a:lnTo>
                  <a:lnTo>
                    <a:pt x="131050" y="470314"/>
                  </a:lnTo>
                  <a:lnTo>
                    <a:pt x="130588" y="472971"/>
                  </a:lnTo>
                  <a:lnTo>
                    <a:pt x="129041" y="477161"/>
                  </a:lnTo>
                  <a:lnTo>
                    <a:pt x="128605" y="479871"/>
                  </a:lnTo>
                  <a:lnTo>
                    <a:pt x="128817" y="481007"/>
                  </a:lnTo>
                  <a:lnTo>
                    <a:pt x="130006" y="482884"/>
                  </a:lnTo>
                  <a:lnTo>
                    <a:pt x="131183" y="488832"/>
                  </a:lnTo>
                  <a:lnTo>
                    <a:pt x="132160" y="491832"/>
                  </a:lnTo>
                  <a:lnTo>
                    <a:pt x="133099" y="496392"/>
                  </a:lnTo>
                  <a:lnTo>
                    <a:pt x="134883" y="501785"/>
                  </a:lnTo>
                  <a:lnTo>
                    <a:pt x="138267" y="509834"/>
                  </a:lnTo>
                  <a:lnTo>
                    <a:pt x="138320" y="512504"/>
                  </a:lnTo>
                  <a:lnTo>
                    <a:pt x="141347" y="521796"/>
                  </a:lnTo>
                  <a:lnTo>
                    <a:pt x="145537" y="542666"/>
                  </a:lnTo>
                  <a:lnTo>
                    <a:pt x="149118" y="551363"/>
                  </a:lnTo>
                  <a:lnTo>
                    <a:pt x="149898" y="554126"/>
                  </a:lnTo>
                  <a:lnTo>
                    <a:pt x="153559" y="559294"/>
                  </a:lnTo>
                  <a:lnTo>
                    <a:pt x="155701" y="563880"/>
                  </a:lnTo>
                  <a:lnTo>
                    <a:pt x="157128" y="565348"/>
                  </a:lnTo>
                  <a:lnTo>
                    <a:pt x="159586" y="565281"/>
                  </a:lnTo>
                  <a:lnTo>
                    <a:pt x="158265" y="567727"/>
                  </a:lnTo>
                  <a:lnTo>
                    <a:pt x="159375" y="568705"/>
                  </a:lnTo>
                  <a:lnTo>
                    <a:pt x="160446" y="570291"/>
                  </a:lnTo>
                  <a:lnTo>
                    <a:pt x="162613" y="572710"/>
                  </a:lnTo>
                  <a:lnTo>
                    <a:pt x="159375" y="572710"/>
                  </a:lnTo>
                  <a:lnTo>
                    <a:pt x="161636" y="575274"/>
                  </a:lnTo>
                  <a:lnTo>
                    <a:pt x="163737" y="581816"/>
                  </a:lnTo>
                  <a:lnTo>
                    <a:pt x="166262" y="585359"/>
                  </a:lnTo>
                  <a:lnTo>
                    <a:pt x="167557" y="586693"/>
                  </a:lnTo>
                  <a:lnTo>
                    <a:pt x="171284" y="592152"/>
                  </a:lnTo>
                  <a:lnTo>
                    <a:pt x="172830" y="593831"/>
                  </a:lnTo>
                  <a:lnTo>
                    <a:pt x="174337" y="595919"/>
                  </a:lnTo>
                  <a:lnTo>
                    <a:pt x="175672" y="598206"/>
                  </a:lnTo>
                  <a:lnTo>
                    <a:pt x="176228" y="600678"/>
                  </a:lnTo>
                  <a:lnTo>
                    <a:pt x="178342" y="606070"/>
                  </a:lnTo>
                  <a:lnTo>
                    <a:pt x="178435" y="607418"/>
                  </a:lnTo>
                  <a:lnTo>
                    <a:pt x="179465" y="610881"/>
                  </a:lnTo>
                  <a:lnTo>
                    <a:pt x="182572" y="616433"/>
                  </a:lnTo>
                  <a:lnTo>
                    <a:pt x="184462" y="621574"/>
                  </a:lnTo>
                  <a:lnTo>
                    <a:pt x="184885" y="623940"/>
                  </a:lnTo>
                  <a:lnTo>
                    <a:pt x="185043" y="626108"/>
                  </a:lnTo>
                  <a:lnTo>
                    <a:pt x="188017" y="638241"/>
                  </a:lnTo>
                  <a:lnTo>
                    <a:pt x="188995" y="641083"/>
                  </a:lnTo>
                  <a:lnTo>
                    <a:pt x="190846" y="644824"/>
                  </a:lnTo>
                  <a:lnTo>
                    <a:pt x="193251" y="652741"/>
                  </a:lnTo>
                  <a:lnTo>
                    <a:pt x="200336" y="667069"/>
                  </a:lnTo>
                  <a:lnTo>
                    <a:pt x="201208" y="668033"/>
                  </a:lnTo>
                  <a:lnTo>
                    <a:pt x="203416" y="669871"/>
                  </a:lnTo>
                  <a:lnTo>
                    <a:pt x="206337" y="674008"/>
                  </a:lnTo>
                  <a:lnTo>
                    <a:pt x="209033" y="677087"/>
                  </a:lnTo>
                  <a:lnTo>
                    <a:pt x="212417" y="683722"/>
                  </a:lnTo>
                  <a:lnTo>
                    <a:pt x="214518" y="686736"/>
                  </a:lnTo>
                  <a:lnTo>
                    <a:pt x="217981" y="695327"/>
                  </a:lnTo>
                  <a:lnTo>
                    <a:pt x="220321" y="703059"/>
                  </a:lnTo>
                  <a:lnTo>
                    <a:pt x="225171" y="713845"/>
                  </a:lnTo>
                  <a:lnTo>
                    <a:pt x="225951" y="715973"/>
                  </a:lnTo>
                  <a:lnTo>
                    <a:pt x="228066" y="719542"/>
                  </a:lnTo>
                  <a:lnTo>
                    <a:pt x="227894" y="720586"/>
                  </a:lnTo>
                  <a:lnTo>
                    <a:pt x="228066" y="722780"/>
                  </a:lnTo>
                  <a:lnTo>
                    <a:pt x="228820" y="724524"/>
                  </a:lnTo>
                  <a:lnTo>
                    <a:pt x="229467" y="724696"/>
                  </a:lnTo>
                  <a:lnTo>
                    <a:pt x="232031" y="727406"/>
                  </a:lnTo>
                  <a:lnTo>
                    <a:pt x="235335" y="738310"/>
                  </a:lnTo>
                  <a:lnTo>
                    <a:pt x="234384" y="738760"/>
                  </a:lnTo>
                  <a:lnTo>
                    <a:pt x="233260" y="738204"/>
                  </a:lnTo>
                  <a:lnTo>
                    <a:pt x="232957" y="733473"/>
                  </a:lnTo>
                  <a:lnTo>
                    <a:pt x="232071" y="730089"/>
                  </a:lnTo>
                  <a:lnTo>
                    <a:pt x="230511" y="727763"/>
                  </a:lnTo>
                  <a:lnTo>
                    <a:pt x="229440" y="727274"/>
                  </a:lnTo>
                  <a:lnTo>
                    <a:pt x="231013" y="734358"/>
                  </a:lnTo>
                  <a:lnTo>
                    <a:pt x="232110" y="740703"/>
                  </a:lnTo>
                  <a:lnTo>
                    <a:pt x="234331" y="746783"/>
                  </a:lnTo>
                  <a:lnTo>
                    <a:pt x="234767" y="747602"/>
                  </a:lnTo>
                  <a:lnTo>
                    <a:pt x="235613" y="748144"/>
                  </a:lnTo>
                  <a:lnTo>
                    <a:pt x="236129" y="748937"/>
                  </a:lnTo>
                  <a:lnTo>
                    <a:pt x="236498" y="750920"/>
                  </a:lnTo>
                  <a:lnTo>
                    <a:pt x="238481" y="756233"/>
                  </a:lnTo>
                  <a:lnTo>
                    <a:pt x="240133" y="757806"/>
                  </a:lnTo>
                  <a:lnTo>
                    <a:pt x="249346" y="770230"/>
                  </a:lnTo>
                  <a:lnTo>
                    <a:pt x="251910" y="772808"/>
                  </a:lnTo>
                  <a:lnTo>
                    <a:pt x="257964" y="777632"/>
                  </a:lnTo>
                  <a:lnTo>
                    <a:pt x="263409" y="779522"/>
                  </a:lnTo>
                  <a:lnTo>
                    <a:pt x="265088" y="778068"/>
                  </a:lnTo>
                  <a:lnTo>
                    <a:pt x="269582" y="776376"/>
                  </a:lnTo>
                  <a:lnTo>
                    <a:pt x="276574" y="770878"/>
                  </a:lnTo>
                  <a:lnTo>
                    <a:pt x="278067" y="767296"/>
                  </a:lnTo>
                  <a:lnTo>
                    <a:pt x="278120" y="763000"/>
                  </a:lnTo>
                  <a:lnTo>
                    <a:pt x="279244" y="756577"/>
                  </a:lnTo>
                  <a:lnTo>
                    <a:pt x="281160" y="753775"/>
                  </a:lnTo>
                  <a:lnTo>
                    <a:pt x="284676" y="750536"/>
                  </a:lnTo>
                  <a:lnTo>
                    <a:pt x="298343" y="745910"/>
                  </a:lnTo>
                  <a:lnTo>
                    <a:pt x="304159" y="746267"/>
                  </a:lnTo>
                  <a:lnTo>
                    <a:pt x="309181" y="748065"/>
                  </a:lnTo>
                  <a:lnTo>
                    <a:pt x="307727" y="746373"/>
                  </a:lnTo>
                  <a:lnTo>
                    <a:pt x="305679" y="745461"/>
                  </a:lnTo>
                  <a:lnTo>
                    <a:pt x="301462" y="744774"/>
                  </a:lnTo>
                  <a:lnTo>
                    <a:pt x="299268" y="744086"/>
                  </a:lnTo>
                  <a:lnTo>
                    <a:pt x="297524" y="742381"/>
                  </a:lnTo>
                  <a:lnTo>
                    <a:pt x="296598" y="740716"/>
                  </a:lnTo>
                  <a:lnTo>
                    <a:pt x="296968" y="737530"/>
                  </a:lnTo>
                  <a:lnTo>
                    <a:pt x="298211" y="734213"/>
                  </a:lnTo>
                  <a:lnTo>
                    <a:pt x="304225" y="724260"/>
                  </a:lnTo>
                  <a:lnTo>
                    <a:pt x="303921" y="720321"/>
                  </a:lnTo>
                  <a:lnTo>
                    <a:pt x="305322" y="718008"/>
                  </a:lnTo>
                  <a:lnTo>
                    <a:pt x="307133" y="716621"/>
                  </a:lnTo>
                  <a:lnTo>
                    <a:pt x="310609" y="715946"/>
                  </a:lnTo>
                  <a:lnTo>
                    <a:pt x="312049" y="716435"/>
                  </a:lnTo>
                  <a:lnTo>
                    <a:pt x="314019" y="716792"/>
                  </a:lnTo>
                  <a:lnTo>
                    <a:pt x="316239" y="716660"/>
                  </a:lnTo>
                  <a:lnTo>
                    <a:pt x="318235" y="716145"/>
                  </a:lnTo>
                  <a:lnTo>
                    <a:pt x="317852" y="703535"/>
                  </a:lnTo>
                  <a:lnTo>
                    <a:pt x="317138" y="691441"/>
                  </a:lnTo>
                  <a:lnTo>
                    <a:pt x="316689" y="689406"/>
                  </a:lnTo>
                  <a:lnTo>
                    <a:pt x="315671" y="687437"/>
                  </a:lnTo>
                  <a:lnTo>
                    <a:pt x="313093" y="688177"/>
                  </a:lnTo>
                  <a:lnTo>
                    <a:pt x="314376" y="686538"/>
                  </a:lnTo>
                  <a:lnTo>
                    <a:pt x="315354" y="684383"/>
                  </a:lnTo>
                  <a:lnTo>
                    <a:pt x="314164" y="680748"/>
                  </a:lnTo>
                  <a:lnTo>
                    <a:pt x="314402" y="677497"/>
                  </a:lnTo>
                  <a:lnTo>
                    <a:pt x="316041" y="669064"/>
                  </a:lnTo>
                  <a:lnTo>
                    <a:pt x="318658" y="662099"/>
                  </a:lnTo>
                  <a:lnTo>
                    <a:pt x="319927" y="660394"/>
                  </a:lnTo>
                  <a:lnTo>
                    <a:pt x="322253" y="655979"/>
                  </a:lnTo>
                  <a:lnTo>
                    <a:pt x="323945" y="649252"/>
                  </a:lnTo>
                  <a:lnTo>
                    <a:pt x="325438" y="630298"/>
                  </a:lnTo>
                  <a:lnTo>
                    <a:pt x="323998" y="628170"/>
                  </a:lnTo>
                  <a:lnTo>
                    <a:pt x="319451" y="625566"/>
                  </a:lnTo>
                  <a:lnTo>
                    <a:pt x="317997" y="623372"/>
                  </a:lnTo>
                  <a:lnTo>
                    <a:pt x="320112" y="620332"/>
                  </a:lnTo>
                  <a:lnTo>
                    <a:pt x="322240" y="623385"/>
                  </a:lnTo>
                  <a:lnTo>
                    <a:pt x="323205" y="625777"/>
                  </a:lnTo>
                  <a:lnTo>
                    <a:pt x="324289" y="626795"/>
                  </a:lnTo>
                  <a:lnTo>
                    <a:pt x="322372" y="621125"/>
                  </a:lnTo>
                  <a:lnTo>
                    <a:pt x="322147" y="618653"/>
                  </a:lnTo>
                  <a:lnTo>
                    <a:pt x="321487" y="616261"/>
                  </a:lnTo>
                  <a:lnTo>
                    <a:pt x="319055" y="610591"/>
                  </a:lnTo>
                  <a:lnTo>
                    <a:pt x="317931" y="606255"/>
                  </a:lnTo>
                  <a:lnTo>
                    <a:pt x="318380" y="604154"/>
                  </a:lnTo>
                  <a:lnTo>
                    <a:pt x="319081" y="602383"/>
                  </a:lnTo>
                  <a:lnTo>
                    <a:pt x="319002" y="598735"/>
                  </a:lnTo>
                  <a:lnTo>
                    <a:pt x="318446" y="595919"/>
                  </a:lnTo>
                  <a:lnTo>
                    <a:pt x="316292" y="589694"/>
                  </a:lnTo>
                  <a:lnTo>
                    <a:pt x="314534" y="581909"/>
                  </a:lnTo>
                  <a:lnTo>
                    <a:pt x="315115" y="574851"/>
                  </a:lnTo>
                  <a:lnTo>
                    <a:pt x="318922" y="563920"/>
                  </a:lnTo>
                  <a:lnTo>
                    <a:pt x="320971" y="561607"/>
                  </a:lnTo>
                  <a:lnTo>
                    <a:pt x="327170" y="558712"/>
                  </a:lnTo>
                  <a:lnTo>
                    <a:pt x="328703" y="558911"/>
                  </a:lnTo>
                  <a:lnTo>
                    <a:pt x="330580" y="559492"/>
                  </a:lnTo>
                  <a:lnTo>
                    <a:pt x="331928" y="562360"/>
                  </a:lnTo>
                  <a:lnTo>
                    <a:pt x="332840" y="561898"/>
                  </a:lnTo>
                  <a:lnTo>
                    <a:pt x="334202" y="562532"/>
                  </a:lnTo>
                  <a:lnTo>
                    <a:pt x="335708" y="562572"/>
                  </a:lnTo>
                  <a:lnTo>
                    <a:pt x="335946" y="561144"/>
                  </a:lnTo>
                  <a:lnTo>
                    <a:pt x="336660" y="559096"/>
                  </a:lnTo>
                  <a:lnTo>
                    <a:pt x="338973" y="556822"/>
                  </a:lnTo>
                  <a:lnTo>
                    <a:pt x="340823" y="548284"/>
                  </a:lnTo>
                  <a:lnTo>
                    <a:pt x="341802" y="546222"/>
                  </a:lnTo>
                  <a:lnTo>
                    <a:pt x="344577" y="545429"/>
                  </a:lnTo>
                  <a:lnTo>
                    <a:pt x="352296" y="546301"/>
                  </a:lnTo>
                  <a:lnTo>
                    <a:pt x="353552" y="546447"/>
                  </a:lnTo>
                  <a:lnTo>
                    <a:pt x="362500" y="542045"/>
                  </a:lnTo>
                  <a:lnTo>
                    <a:pt x="365196" y="539944"/>
                  </a:lnTo>
                  <a:lnTo>
                    <a:pt x="366597" y="536996"/>
                  </a:lnTo>
                  <a:lnTo>
                    <a:pt x="366769" y="535807"/>
                  </a:lnTo>
                  <a:lnTo>
                    <a:pt x="367087" y="533652"/>
                  </a:lnTo>
                  <a:lnTo>
                    <a:pt x="366730" y="532449"/>
                  </a:lnTo>
                  <a:lnTo>
                    <a:pt x="365527" y="530943"/>
                  </a:lnTo>
                  <a:lnTo>
                    <a:pt x="364747" y="529317"/>
                  </a:lnTo>
                  <a:lnTo>
                    <a:pt x="364747" y="528127"/>
                  </a:lnTo>
                  <a:lnTo>
                    <a:pt x="366214" y="524783"/>
                  </a:lnTo>
                  <a:lnTo>
                    <a:pt x="371475" y="519761"/>
                  </a:lnTo>
                  <a:lnTo>
                    <a:pt x="380396" y="514447"/>
                  </a:lnTo>
                  <a:lnTo>
                    <a:pt x="385432" y="510284"/>
                  </a:lnTo>
                  <a:lnTo>
                    <a:pt x="389583" y="505261"/>
                  </a:lnTo>
                  <a:lnTo>
                    <a:pt x="393481" y="499128"/>
                  </a:lnTo>
                  <a:lnTo>
                    <a:pt x="395306" y="497252"/>
                  </a:lnTo>
                  <a:lnTo>
                    <a:pt x="405707" y="490960"/>
                  </a:lnTo>
                  <a:lnTo>
                    <a:pt x="407294" y="487907"/>
                  </a:lnTo>
                  <a:lnTo>
                    <a:pt x="413334" y="479738"/>
                  </a:lnTo>
                  <a:lnTo>
                    <a:pt x="416348" y="474240"/>
                  </a:lnTo>
                  <a:lnTo>
                    <a:pt x="418106" y="471967"/>
                  </a:lnTo>
                  <a:lnTo>
                    <a:pt x="419295" y="469561"/>
                  </a:lnTo>
                  <a:lnTo>
                    <a:pt x="419586" y="467433"/>
                  </a:lnTo>
                  <a:lnTo>
                    <a:pt x="429565" y="456621"/>
                  </a:lnTo>
                  <a:lnTo>
                    <a:pt x="434495" y="453277"/>
                  </a:lnTo>
                  <a:lnTo>
                    <a:pt x="434284" y="452418"/>
                  </a:lnTo>
                  <a:lnTo>
                    <a:pt x="432592" y="451797"/>
                  </a:lnTo>
                  <a:lnTo>
                    <a:pt x="429341" y="453991"/>
                  </a:lnTo>
                  <a:lnTo>
                    <a:pt x="428191" y="454176"/>
                  </a:lnTo>
                  <a:lnTo>
                    <a:pt x="427675" y="453436"/>
                  </a:lnTo>
                  <a:lnTo>
                    <a:pt x="429354" y="449576"/>
                  </a:lnTo>
                  <a:lnTo>
                    <a:pt x="434112" y="445677"/>
                  </a:lnTo>
                  <a:lnTo>
                    <a:pt x="435222" y="445915"/>
                  </a:lnTo>
                  <a:lnTo>
                    <a:pt x="436544" y="446497"/>
                  </a:lnTo>
                  <a:lnTo>
                    <a:pt x="437006" y="449695"/>
                  </a:lnTo>
                  <a:lnTo>
                    <a:pt x="435896" y="450449"/>
                  </a:lnTo>
                  <a:lnTo>
                    <a:pt x="435645" y="451295"/>
                  </a:lnTo>
                  <a:lnTo>
                    <a:pt x="437575" y="451414"/>
                  </a:lnTo>
                  <a:lnTo>
                    <a:pt x="444078" y="448625"/>
                  </a:lnTo>
                  <a:lnTo>
                    <a:pt x="452669" y="445690"/>
                  </a:lnTo>
                  <a:lnTo>
                    <a:pt x="454150" y="445016"/>
                  </a:lnTo>
                  <a:lnTo>
                    <a:pt x="454652" y="444303"/>
                  </a:lnTo>
                  <a:lnTo>
                    <a:pt x="454731" y="443087"/>
                  </a:lnTo>
                  <a:lnTo>
                    <a:pt x="452894" y="441249"/>
                  </a:lnTo>
                  <a:lnTo>
                    <a:pt x="454083" y="441223"/>
                  </a:lnTo>
                  <a:lnTo>
                    <a:pt x="456264" y="442545"/>
                  </a:lnTo>
                  <a:lnTo>
                    <a:pt x="457705" y="440218"/>
                  </a:lnTo>
                  <a:lnTo>
                    <a:pt x="458736" y="437879"/>
                  </a:lnTo>
                  <a:lnTo>
                    <a:pt x="464459" y="433887"/>
                  </a:lnTo>
                  <a:lnTo>
                    <a:pt x="464789" y="432685"/>
                  </a:lnTo>
                  <a:lnTo>
                    <a:pt x="464420" y="430900"/>
                  </a:lnTo>
                  <a:lnTo>
                    <a:pt x="465847" y="427649"/>
                  </a:lnTo>
                  <a:lnTo>
                    <a:pt x="467737" y="425230"/>
                  </a:lnTo>
                  <a:lnTo>
                    <a:pt x="468728" y="422956"/>
                  </a:lnTo>
                  <a:lnTo>
                    <a:pt x="467697" y="421688"/>
                  </a:lnTo>
                  <a:lnTo>
                    <a:pt x="465926" y="415462"/>
                  </a:lnTo>
                  <a:lnTo>
                    <a:pt x="464168" y="411484"/>
                  </a:lnTo>
                  <a:lnTo>
                    <a:pt x="464168" y="407796"/>
                  </a:lnTo>
                  <a:lnTo>
                    <a:pt x="466058" y="404161"/>
                  </a:lnTo>
                  <a:lnTo>
                    <a:pt x="469204" y="400342"/>
                  </a:lnTo>
                  <a:lnTo>
                    <a:pt x="471504" y="399099"/>
                  </a:lnTo>
                  <a:lnTo>
                    <a:pt x="482818" y="396033"/>
                  </a:lnTo>
                  <a:lnTo>
                    <a:pt x="486122" y="393944"/>
                  </a:lnTo>
                  <a:lnTo>
                    <a:pt x="488845" y="391169"/>
                  </a:lnTo>
                  <a:lnTo>
                    <a:pt x="490749" y="386212"/>
                  </a:lnTo>
                  <a:lnTo>
                    <a:pt x="491898" y="384904"/>
                  </a:lnTo>
                  <a:lnTo>
                    <a:pt x="492995" y="382802"/>
                  </a:lnTo>
                  <a:lnTo>
                    <a:pt x="490920" y="381084"/>
                  </a:lnTo>
                  <a:lnTo>
                    <a:pt x="489056" y="380238"/>
                  </a:lnTo>
                  <a:lnTo>
                    <a:pt x="487708" y="379035"/>
                  </a:lnTo>
                  <a:lnTo>
                    <a:pt x="486810" y="375665"/>
                  </a:lnTo>
                  <a:lnTo>
                    <a:pt x="488475" y="378731"/>
                  </a:lnTo>
                  <a:lnTo>
                    <a:pt x="490907" y="380079"/>
                  </a:lnTo>
                  <a:lnTo>
                    <a:pt x="493841" y="382287"/>
                  </a:lnTo>
                  <a:lnTo>
                    <a:pt x="493828" y="385300"/>
                  </a:lnTo>
                  <a:lnTo>
                    <a:pt x="492638" y="392054"/>
                  </a:lnTo>
                  <a:lnTo>
                    <a:pt x="491924" y="394856"/>
                  </a:lnTo>
                  <a:lnTo>
                    <a:pt x="493709" y="396509"/>
                  </a:lnTo>
                  <a:lnTo>
                    <a:pt x="496974" y="396892"/>
                  </a:lnTo>
                  <a:lnTo>
                    <a:pt x="497344" y="394790"/>
                  </a:lnTo>
                  <a:lnTo>
                    <a:pt x="497344" y="393059"/>
                  </a:lnTo>
                  <a:lnTo>
                    <a:pt x="497899" y="394037"/>
                  </a:lnTo>
                  <a:lnTo>
                    <a:pt x="501706" y="397117"/>
                  </a:lnTo>
                  <a:lnTo>
                    <a:pt x="504944" y="395834"/>
                  </a:lnTo>
                  <a:lnTo>
                    <a:pt x="505129" y="394314"/>
                  </a:lnTo>
                  <a:lnTo>
                    <a:pt x="503926" y="390970"/>
                  </a:lnTo>
                  <a:lnTo>
                    <a:pt x="504759" y="382789"/>
                  </a:lnTo>
                  <a:lnTo>
                    <a:pt x="505394" y="384348"/>
                  </a:lnTo>
                  <a:lnTo>
                    <a:pt x="506622" y="384652"/>
                  </a:lnTo>
                  <a:lnTo>
                    <a:pt x="507230" y="385221"/>
                  </a:lnTo>
                  <a:lnTo>
                    <a:pt x="507574" y="386093"/>
                  </a:lnTo>
                  <a:lnTo>
                    <a:pt x="507297" y="393772"/>
                  </a:lnTo>
                  <a:lnTo>
                    <a:pt x="507627" y="395782"/>
                  </a:lnTo>
                  <a:lnTo>
                    <a:pt x="508209" y="396918"/>
                  </a:lnTo>
                  <a:lnTo>
                    <a:pt x="509121" y="397976"/>
                  </a:lnTo>
                  <a:lnTo>
                    <a:pt x="511050" y="395795"/>
                  </a:lnTo>
                  <a:lnTo>
                    <a:pt x="511341" y="393442"/>
                  </a:lnTo>
                  <a:lnTo>
                    <a:pt x="512874" y="396033"/>
                  </a:lnTo>
                  <a:lnTo>
                    <a:pt x="514368" y="396363"/>
                  </a:lnTo>
                  <a:lnTo>
                    <a:pt x="516390" y="396006"/>
                  </a:lnTo>
                  <a:lnTo>
                    <a:pt x="515795" y="393059"/>
                  </a:lnTo>
                  <a:lnTo>
                    <a:pt x="514989" y="390944"/>
                  </a:lnTo>
                  <a:lnTo>
                    <a:pt x="512914" y="387997"/>
                  </a:lnTo>
                  <a:lnTo>
                    <a:pt x="514844" y="388023"/>
                  </a:lnTo>
                  <a:lnTo>
                    <a:pt x="514883" y="383622"/>
                  </a:lnTo>
                  <a:lnTo>
                    <a:pt x="514672" y="380991"/>
                  </a:lnTo>
                  <a:lnTo>
                    <a:pt x="514222" y="378493"/>
                  </a:lnTo>
                  <a:lnTo>
                    <a:pt x="511473" y="371818"/>
                  </a:lnTo>
                  <a:lnTo>
                    <a:pt x="509808" y="368395"/>
                  </a:lnTo>
                  <a:lnTo>
                    <a:pt x="509821" y="367285"/>
                  </a:lnTo>
                  <a:lnTo>
                    <a:pt x="509676" y="366822"/>
                  </a:lnTo>
                  <a:lnTo>
                    <a:pt x="508539" y="362421"/>
                  </a:lnTo>
                  <a:lnTo>
                    <a:pt x="507403" y="359724"/>
                  </a:lnTo>
                  <a:lnTo>
                    <a:pt x="506636" y="356856"/>
                  </a:lnTo>
                  <a:lnTo>
                    <a:pt x="507997" y="352732"/>
                  </a:lnTo>
                  <a:lnTo>
                    <a:pt x="507151" y="352058"/>
                  </a:lnTo>
                  <a:lnTo>
                    <a:pt x="504904" y="351517"/>
                  </a:lnTo>
                  <a:lnTo>
                    <a:pt x="502789" y="350803"/>
                  </a:lnTo>
                  <a:lnTo>
                    <a:pt x="502155" y="349732"/>
                  </a:lnTo>
                  <a:lnTo>
                    <a:pt x="502525" y="345674"/>
                  </a:lnTo>
                  <a:lnTo>
                    <a:pt x="501270" y="344075"/>
                  </a:lnTo>
                  <a:lnTo>
                    <a:pt x="499551" y="342463"/>
                  </a:lnTo>
                  <a:lnTo>
                    <a:pt x="498996" y="341815"/>
                  </a:lnTo>
                  <a:lnTo>
                    <a:pt x="498388" y="340982"/>
                  </a:lnTo>
                  <a:lnTo>
                    <a:pt x="497423" y="338947"/>
                  </a:lnTo>
                  <a:lnTo>
                    <a:pt x="498190" y="334651"/>
                  </a:lnTo>
                  <a:lnTo>
                    <a:pt x="499393" y="329668"/>
                  </a:lnTo>
                  <a:lnTo>
                    <a:pt x="499472" y="327778"/>
                  </a:lnTo>
                  <a:lnTo>
                    <a:pt x="499326" y="324487"/>
                  </a:lnTo>
                  <a:lnTo>
                    <a:pt x="499326" y="323231"/>
                  </a:lnTo>
                  <a:lnTo>
                    <a:pt x="498904" y="321989"/>
                  </a:lnTo>
                  <a:lnTo>
                    <a:pt x="496723" y="320548"/>
                  </a:lnTo>
                  <a:lnTo>
                    <a:pt x="493141" y="319967"/>
                  </a:lnTo>
                  <a:lnTo>
                    <a:pt x="490497" y="318764"/>
                  </a:lnTo>
                  <a:lnTo>
                    <a:pt x="488792" y="316940"/>
                  </a:lnTo>
                  <a:lnTo>
                    <a:pt x="487471" y="316213"/>
                  </a:lnTo>
                  <a:lnTo>
                    <a:pt x="486043" y="316755"/>
                  </a:lnTo>
                  <a:lnTo>
                    <a:pt x="484008" y="316041"/>
                  </a:lnTo>
                  <a:lnTo>
                    <a:pt x="482131" y="314230"/>
                  </a:lnTo>
                  <a:lnTo>
                    <a:pt x="480465" y="312023"/>
                  </a:lnTo>
                  <a:lnTo>
                    <a:pt x="480479" y="310992"/>
                  </a:lnTo>
                  <a:lnTo>
                    <a:pt x="480650" y="309617"/>
                  </a:lnTo>
                  <a:lnTo>
                    <a:pt x="482368" y="303921"/>
                  </a:lnTo>
                  <a:lnTo>
                    <a:pt x="483294" y="303749"/>
                  </a:lnTo>
                  <a:lnTo>
                    <a:pt x="485660" y="304846"/>
                  </a:lnTo>
                  <a:lnTo>
                    <a:pt x="486479" y="304846"/>
                  </a:lnTo>
                  <a:lnTo>
                    <a:pt x="487602" y="302599"/>
                  </a:lnTo>
                  <a:lnTo>
                    <a:pt x="488673" y="296189"/>
                  </a:lnTo>
                  <a:lnTo>
                    <a:pt x="491528" y="296202"/>
                  </a:lnTo>
                  <a:lnTo>
                    <a:pt x="494079" y="296413"/>
                  </a:lnTo>
                  <a:lnTo>
                    <a:pt x="495824" y="296744"/>
                  </a:lnTo>
                  <a:lnTo>
                    <a:pt x="497490" y="296532"/>
                  </a:lnTo>
                  <a:lnTo>
                    <a:pt x="499181" y="296017"/>
                  </a:lnTo>
                  <a:lnTo>
                    <a:pt x="500027" y="295210"/>
                  </a:lnTo>
                  <a:lnTo>
                    <a:pt x="500397" y="294179"/>
                  </a:lnTo>
                  <a:lnTo>
                    <a:pt x="500080" y="293294"/>
                  </a:lnTo>
                  <a:lnTo>
                    <a:pt x="497727" y="292078"/>
                  </a:lnTo>
                  <a:lnTo>
                    <a:pt x="496749" y="291179"/>
                  </a:lnTo>
                  <a:lnTo>
                    <a:pt x="495758" y="288615"/>
                  </a:lnTo>
                  <a:lnTo>
                    <a:pt x="494978" y="287650"/>
                  </a:lnTo>
                  <a:lnTo>
                    <a:pt x="490696" y="287518"/>
                  </a:lnTo>
                  <a:lnTo>
                    <a:pt x="488303" y="286342"/>
                  </a:lnTo>
                  <a:lnTo>
                    <a:pt x="486929" y="285284"/>
                  </a:lnTo>
                  <a:lnTo>
                    <a:pt x="484219" y="281782"/>
                  </a:lnTo>
                  <a:lnTo>
                    <a:pt x="481139" y="279191"/>
                  </a:lnTo>
                  <a:lnTo>
                    <a:pt x="478482" y="278583"/>
                  </a:lnTo>
                  <a:lnTo>
                    <a:pt x="477359" y="277737"/>
                  </a:lnTo>
                  <a:lnTo>
                    <a:pt x="476619" y="276402"/>
                  </a:lnTo>
                  <a:lnTo>
                    <a:pt x="476619" y="274472"/>
                  </a:lnTo>
                  <a:lnTo>
                    <a:pt x="477108" y="272728"/>
                  </a:lnTo>
                  <a:lnTo>
                    <a:pt x="477333" y="270772"/>
                  </a:lnTo>
                  <a:lnTo>
                    <a:pt x="478959" y="268194"/>
                  </a:lnTo>
                  <a:lnTo>
                    <a:pt x="480994" y="265947"/>
                  </a:lnTo>
                  <a:lnTo>
                    <a:pt x="481813" y="264401"/>
                  </a:lnTo>
                  <a:lnTo>
                    <a:pt x="483056" y="262775"/>
                  </a:lnTo>
                  <a:lnTo>
                    <a:pt x="483082" y="261876"/>
                  </a:lnTo>
                  <a:lnTo>
                    <a:pt x="482646" y="260858"/>
                  </a:lnTo>
                  <a:lnTo>
                    <a:pt x="481272" y="259880"/>
                  </a:lnTo>
                  <a:lnTo>
                    <a:pt x="480373" y="259563"/>
                  </a:lnTo>
                  <a:lnTo>
                    <a:pt x="480135" y="258942"/>
                  </a:lnTo>
                  <a:lnTo>
                    <a:pt x="480439" y="257263"/>
                  </a:lnTo>
                  <a:lnTo>
                    <a:pt x="481576" y="257052"/>
                  </a:lnTo>
                  <a:lnTo>
                    <a:pt x="484246" y="258572"/>
                  </a:lnTo>
                  <a:lnTo>
                    <a:pt x="487114" y="261030"/>
                  </a:lnTo>
                  <a:lnTo>
                    <a:pt x="488938" y="263224"/>
                  </a:lnTo>
                  <a:lnTo>
                    <a:pt x="489268" y="264956"/>
                  </a:lnTo>
                  <a:lnTo>
                    <a:pt x="490272" y="265233"/>
                  </a:lnTo>
                  <a:lnTo>
                    <a:pt x="491251" y="265300"/>
                  </a:lnTo>
                  <a:lnTo>
                    <a:pt x="492982" y="266066"/>
                  </a:lnTo>
                  <a:lnTo>
                    <a:pt x="494608" y="265828"/>
                  </a:lnTo>
                  <a:lnTo>
                    <a:pt x="495744" y="266251"/>
                  </a:lnTo>
                  <a:lnTo>
                    <a:pt x="496445" y="266093"/>
                  </a:lnTo>
                  <a:lnTo>
                    <a:pt x="496551" y="265101"/>
                  </a:lnTo>
                  <a:lnTo>
                    <a:pt x="495507" y="263634"/>
                  </a:lnTo>
                  <a:lnTo>
                    <a:pt x="494753" y="262590"/>
                  </a:lnTo>
                  <a:lnTo>
                    <a:pt x="495255" y="261546"/>
                  </a:lnTo>
                  <a:lnTo>
                    <a:pt x="495983" y="261334"/>
                  </a:lnTo>
                  <a:lnTo>
                    <a:pt x="496881" y="261599"/>
                  </a:lnTo>
                  <a:lnTo>
                    <a:pt x="498203" y="262537"/>
                  </a:lnTo>
                  <a:lnTo>
                    <a:pt x="499379" y="264480"/>
                  </a:lnTo>
                  <a:lnTo>
                    <a:pt x="500027" y="267480"/>
                  </a:lnTo>
                  <a:lnTo>
                    <a:pt x="502367" y="270203"/>
                  </a:lnTo>
                  <a:lnTo>
                    <a:pt x="505168" y="272133"/>
                  </a:lnTo>
                  <a:lnTo>
                    <a:pt x="507257" y="273018"/>
                  </a:lnTo>
                  <a:lnTo>
                    <a:pt x="509716" y="273653"/>
                  </a:lnTo>
                  <a:lnTo>
                    <a:pt x="511632" y="273045"/>
                  </a:lnTo>
                  <a:lnTo>
                    <a:pt x="512333" y="271142"/>
                  </a:lnTo>
                  <a:lnTo>
                    <a:pt x="511605" y="269450"/>
                  </a:lnTo>
                  <a:lnTo>
                    <a:pt x="511672" y="267930"/>
                  </a:lnTo>
                  <a:lnTo>
                    <a:pt x="512346" y="267097"/>
                  </a:lnTo>
                  <a:lnTo>
                    <a:pt x="513614" y="267150"/>
                  </a:lnTo>
                  <a:lnTo>
                    <a:pt x="514751" y="268353"/>
                  </a:lnTo>
                  <a:lnTo>
                    <a:pt x="518544" y="274856"/>
                  </a:lnTo>
                  <a:lnTo>
                    <a:pt x="518439" y="277737"/>
                  </a:lnTo>
                  <a:lnTo>
                    <a:pt x="520302" y="285641"/>
                  </a:lnTo>
                  <a:lnTo>
                    <a:pt x="520421" y="290849"/>
                  </a:lnTo>
                  <a:lnTo>
                    <a:pt x="520699" y="291972"/>
                  </a:lnTo>
                  <a:lnTo>
                    <a:pt x="521149" y="292845"/>
                  </a:lnTo>
                  <a:lnTo>
                    <a:pt x="521664" y="293201"/>
                  </a:lnTo>
                  <a:lnTo>
                    <a:pt x="522457" y="293188"/>
                  </a:lnTo>
                  <a:lnTo>
                    <a:pt x="525946" y="294166"/>
                  </a:lnTo>
                  <a:lnTo>
                    <a:pt x="528920" y="295250"/>
                  </a:lnTo>
                  <a:lnTo>
                    <a:pt x="532251" y="296241"/>
                  </a:lnTo>
                  <a:lnTo>
                    <a:pt x="536956" y="297008"/>
                  </a:lnTo>
                  <a:lnTo>
                    <a:pt x="539732" y="296757"/>
                  </a:lnTo>
                  <a:lnTo>
                    <a:pt x="541133" y="296730"/>
                  </a:lnTo>
                  <a:lnTo>
                    <a:pt x="544014" y="296968"/>
                  </a:lnTo>
                  <a:lnTo>
                    <a:pt x="551429" y="296559"/>
                  </a:lnTo>
                  <a:lnTo>
                    <a:pt x="557602" y="296453"/>
                  </a:lnTo>
                  <a:lnTo>
                    <a:pt x="560232" y="297193"/>
                  </a:lnTo>
                  <a:lnTo>
                    <a:pt x="562294" y="297457"/>
                  </a:lnTo>
                  <a:lnTo>
                    <a:pt x="569101" y="296929"/>
                  </a:lnTo>
                  <a:lnTo>
                    <a:pt x="576014" y="296678"/>
                  </a:lnTo>
                  <a:lnTo>
                    <a:pt x="580032" y="298330"/>
                  </a:lnTo>
                  <a:lnTo>
                    <a:pt x="584552" y="301039"/>
                  </a:lnTo>
                  <a:lnTo>
                    <a:pt x="587169" y="303048"/>
                  </a:lnTo>
                  <a:lnTo>
                    <a:pt x="587764" y="304198"/>
                  </a:lnTo>
                  <a:lnTo>
                    <a:pt x="587658" y="305176"/>
                  </a:lnTo>
                  <a:lnTo>
                    <a:pt x="586971" y="305718"/>
                  </a:lnTo>
                  <a:lnTo>
                    <a:pt x="585557" y="305731"/>
                  </a:lnTo>
                  <a:lnTo>
                    <a:pt x="582107" y="304423"/>
                  </a:lnTo>
                  <a:lnTo>
                    <a:pt x="581605" y="304806"/>
                  </a:lnTo>
                  <a:lnTo>
                    <a:pt x="582067" y="307489"/>
                  </a:lnTo>
                  <a:lnTo>
                    <a:pt x="582041" y="307926"/>
                  </a:lnTo>
                  <a:lnTo>
                    <a:pt x="581710" y="310331"/>
                  </a:lnTo>
                  <a:lnTo>
                    <a:pt x="580560" y="315750"/>
                  </a:lnTo>
                  <a:lnTo>
                    <a:pt x="580534" y="318182"/>
                  </a:lnTo>
                  <a:lnTo>
                    <a:pt x="580217" y="318803"/>
                  </a:lnTo>
                  <a:lnTo>
                    <a:pt x="579754" y="319134"/>
                  </a:lnTo>
                  <a:lnTo>
                    <a:pt x="578234" y="319226"/>
                  </a:lnTo>
                  <a:lnTo>
                    <a:pt x="577084" y="319623"/>
                  </a:lnTo>
                  <a:lnTo>
                    <a:pt x="576715" y="320509"/>
                  </a:lnTo>
                  <a:lnTo>
                    <a:pt x="576199" y="322346"/>
                  </a:lnTo>
                  <a:lnTo>
                    <a:pt x="575921" y="324196"/>
                  </a:lnTo>
                  <a:lnTo>
                    <a:pt x="575260" y="324765"/>
                  </a:lnTo>
                  <a:lnTo>
                    <a:pt x="573317" y="323760"/>
                  </a:lnTo>
                  <a:lnTo>
                    <a:pt x="572220" y="323919"/>
                  </a:lnTo>
                  <a:lnTo>
                    <a:pt x="570872" y="324342"/>
                  </a:lnTo>
                  <a:lnTo>
                    <a:pt x="569630" y="325399"/>
                  </a:lnTo>
                  <a:lnTo>
                    <a:pt x="568850" y="326707"/>
                  </a:lnTo>
                  <a:lnTo>
                    <a:pt x="567819" y="327157"/>
                  </a:lnTo>
                  <a:lnTo>
                    <a:pt x="564528" y="326893"/>
                  </a:lnTo>
                  <a:lnTo>
                    <a:pt x="563933" y="327078"/>
                  </a:lnTo>
                  <a:lnTo>
                    <a:pt x="563655" y="328016"/>
                  </a:lnTo>
                  <a:lnTo>
                    <a:pt x="563484" y="329192"/>
                  </a:lnTo>
                  <a:lnTo>
                    <a:pt x="561329" y="331968"/>
                  </a:lnTo>
                  <a:lnTo>
                    <a:pt x="560985" y="336422"/>
                  </a:lnTo>
                  <a:lnTo>
                    <a:pt x="560603" y="339317"/>
                  </a:lnTo>
                  <a:lnTo>
                    <a:pt x="561038" y="341564"/>
                  </a:lnTo>
                  <a:lnTo>
                    <a:pt x="563986" y="347419"/>
                  </a:lnTo>
                  <a:lnTo>
                    <a:pt x="566497" y="355032"/>
                  </a:lnTo>
                  <a:lnTo>
                    <a:pt x="567171" y="355812"/>
                  </a:lnTo>
                  <a:lnTo>
                    <a:pt x="567700" y="356050"/>
                  </a:lnTo>
                  <a:lnTo>
                    <a:pt x="567898" y="355878"/>
                  </a:lnTo>
                  <a:lnTo>
                    <a:pt x="567647" y="354305"/>
                  </a:lnTo>
                  <a:lnTo>
                    <a:pt x="567489" y="352402"/>
                  </a:lnTo>
                  <a:lnTo>
                    <a:pt x="568136" y="351953"/>
                  </a:lnTo>
                  <a:lnTo>
                    <a:pt x="569088" y="352349"/>
                  </a:lnTo>
                  <a:lnTo>
                    <a:pt x="570159" y="354001"/>
                  </a:lnTo>
                  <a:lnTo>
                    <a:pt x="571533" y="357041"/>
                  </a:lnTo>
                  <a:lnTo>
                    <a:pt x="572723" y="358231"/>
                  </a:lnTo>
                  <a:lnTo>
                    <a:pt x="574375" y="358561"/>
                  </a:lnTo>
                  <a:lnTo>
                    <a:pt x="576119" y="357848"/>
                  </a:lnTo>
                  <a:lnTo>
                    <a:pt x="577309" y="356473"/>
                  </a:lnTo>
                  <a:lnTo>
                    <a:pt x="577666" y="354993"/>
                  </a:lnTo>
                  <a:lnTo>
                    <a:pt x="576886" y="352058"/>
                  </a:lnTo>
                  <a:lnTo>
                    <a:pt x="576503" y="349864"/>
                  </a:lnTo>
                  <a:lnTo>
                    <a:pt x="577098" y="347776"/>
                  </a:lnTo>
                  <a:lnTo>
                    <a:pt x="579820" y="344670"/>
                  </a:lnTo>
                  <a:lnTo>
                    <a:pt x="580151" y="343718"/>
                  </a:lnTo>
                  <a:lnTo>
                    <a:pt x="579583" y="341075"/>
                  </a:lnTo>
                  <a:lnTo>
                    <a:pt x="579239" y="338590"/>
                  </a:lnTo>
                  <a:lnTo>
                    <a:pt x="580402" y="338418"/>
                  </a:lnTo>
                  <a:lnTo>
                    <a:pt x="582054" y="338815"/>
                  </a:lnTo>
                  <a:lnTo>
                    <a:pt x="583905" y="337599"/>
                  </a:lnTo>
                  <a:lnTo>
                    <a:pt x="584513" y="337572"/>
                  </a:lnTo>
                  <a:lnTo>
                    <a:pt x="585543" y="338881"/>
                  </a:lnTo>
                  <a:lnTo>
                    <a:pt x="586944" y="338656"/>
                  </a:lnTo>
                  <a:lnTo>
                    <a:pt x="588742" y="344062"/>
                  </a:lnTo>
                  <a:lnTo>
                    <a:pt x="590487" y="348820"/>
                  </a:lnTo>
                  <a:lnTo>
                    <a:pt x="590791" y="351120"/>
                  </a:lnTo>
                  <a:lnTo>
                    <a:pt x="591623" y="355997"/>
                  </a:lnTo>
                  <a:lnTo>
                    <a:pt x="592655" y="359976"/>
                  </a:lnTo>
                  <a:lnTo>
                    <a:pt x="593540" y="360874"/>
                  </a:lnTo>
                  <a:lnTo>
                    <a:pt x="594730" y="363002"/>
                  </a:lnTo>
                  <a:lnTo>
                    <a:pt x="595880" y="365474"/>
                  </a:lnTo>
                  <a:lnTo>
                    <a:pt x="596712" y="366862"/>
                  </a:lnTo>
                  <a:lnTo>
                    <a:pt x="597743" y="371369"/>
                  </a:lnTo>
                  <a:lnTo>
                    <a:pt x="598708" y="374634"/>
                  </a:lnTo>
                  <a:lnTo>
                    <a:pt x="600743" y="384864"/>
                  </a:lnTo>
                  <a:lnTo>
                    <a:pt x="601325" y="386833"/>
                  </a:lnTo>
                  <a:lnTo>
                    <a:pt x="602568" y="385895"/>
                  </a:lnTo>
                  <a:lnTo>
                    <a:pt x="602977" y="384824"/>
                  </a:lnTo>
                  <a:lnTo>
                    <a:pt x="603307" y="383225"/>
                  </a:lnTo>
                  <a:lnTo>
                    <a:pt x="603572" y="382524"/>
                  </a:lnTo>
                  <a:lnTo>
                    <a:pt x="604352" y="382485"/>
                  </a:lnTo>
                  <a:lnTo>
                    <a:pt x="605687" y="383265"/>
                  </a:lnTo>
                  <a:lnTo>
                    <a:pt x="608053" y="385935"/>
                  </a:lnTo>
                  <a:lnTo>
                    <a:pt x="609480" y="386529"/>
                  </a:lnTo>
                  <a:lnTo>
                    <a:pt x="610776" y="386106"/>
                  </a:lnTo>
                  <a:lnTo>
                    <a:pt x="611661" y="382102"/>
                  </a:lnTo>
                  <a:lnTo>
                    <a:pt x="612031" y="381018"/>
                  </a:lnTo>
                  <a:lnTo>
                    <a:pt x="612613" y="380304"/>
                  </a:lnTo>
                  <a:lnTo>
                    <a:pt x="613868" y="380423"/>
                  </a:lnTo>
                  <a:lnTo>
                    <a:pt x="614503" y="379709"/>
                  </a:lnTo>
                  <a:lnTo>
                    <a:pt x="614556" y="377978"/>
                  </a:lnTo>
                  <a:lnTo>
                    <a:pt x="614291" y="376048"/>
                  </a:lnTo>
                  <a:lnTo>
                    <a:pt x="612216" y="370774"/>
                  </a:lnTo>
                  <a:lnTo>
                    <a:pt x="611490" y="368342"/>
                  </a:lnTo>
                  <a:lnTo>
                    <a:pt x="610947" y="365937"/>
                  </a:lnTo>
                  <a:lnTo>
                    <a:pt x="611490" y="363465"/>
                  </a:lnTo>
                  <a:lnTo>
                    <a:pt x="612282" y="360570"/>
                  </a:lnTo>
                  <a:lnTo>
                    <a:pt x="611661" y="358046"/>
                  </a:lnTo>
                  <a:lnTo>
                    <a:pt x="611846" y="357068"/>
                  </a:lnTo>
                  <a:lnTo>
                    <a:pt x="612798" y="356922"/>
                  </a:lnTo>
                  <a:lnTo>
                    <a:pt x="614093" y="357530"/>
                  </a:lnTo>
                  <a:lnTo>
                    <a:pt x="615362" y="357107"/>
                  </a:lnTo>
                  <a:lnTo>
                    <a:pt x="616168" y="355561"/>
                  </a:lnTo>
                  <a:lnTo>
                    <a:pt x="616393" y="354213"/>
                  </a:lnTo>
                  <a:lnTo>
                    <a:pt x="616208" y="348371"/>
                  </a:lnTo>
                  <a:lnTo>
                    <a:pt x="615877" y="343031"/>
                  </a:lnTo>
                  <a:lnTo>
                    <a:pt x="615428" y="338683"/>
                  </a:lnTo>
                  <a:lnTo>
                    <a:pt x="614027" y="336079"/>
                  </a:lnTo>
                  <a:lnTo>
                    <a:pt x="611437" y="329073"/>
                  </a:lnTo>
                  <a:lnTo>
                    <a:pt x="611727" y="327884"/>
                  </a:lnTo>
                  <a:lnTo>
                    <a:pt x="612401" y="327606"/>
                  </a:lnTo>
                  <a:lnTo>
                    <a:pt x="615111" y="330052"/>
                  </a:lnTo>
                  <a:lnTo>
                    <a:pt x="616181" y="330461"/>
                  </a:lnTo>
                  <a:lnTo>
                    <a:pt x="617847" y="330091"/>
                  </a:lnTo>
                  <a:lnTo>
                    <a:pt x="619446" y="329549"/>
                  </a:lnTo>
                  <a:lnTo>
                    <a:pt x="620662" y="329523"/>
                  </a:lnTo>
                  <a:lnTo>
                    <a:pt x="622552" y="330355"/>
                  </a:lnTo>
                  <a:lnTo>
                    <a:pt x="625116" y="331294"/>
                  </a:lnTo>
                  <a:lnTo>
                    <a:pt x="629068" y="332457"/>
                  </a:lnTo>
                  <a:lnTo>
                    <a:pt x="630747" y="333329"/>
                  </a:lnTo>
                  <a:lnTo>
                    <a:pt x="632016" y="333210"/>
                  </a:lnTo>
                  <a:lnTo>
                    <a:pt x="632663" y="330488"/>
                  </a:lnTo>
                  <a:lnTo>
                    <a:pt x="633285" y="326522"/>
                  </a:lnTo>
                  <a:lnTo>
                    <a:pt x="634197" y="320628"/>
                  </a:lnTo>
                  <a:lnTo>
                    <a:pt x="635598" y="316332"/>
                  </a:lnTo>
                  <a:lnTo>
                    <a:pt x="635968" y="315195"/>
                  </a:lnTo>
                  <a:lnTo>
                    <a:pt x="637713" y="311706"/>
                  </a:lnTo>
                  <a:lnTo>
                    <a:pt x="639351" y="308045"/>
                  </a:lnTo>
                  <a:lnTo>
                    <a:pt x="640554" y="303418"/>
                  </a:lnTo>
                  <a:lnTo>
                    <a:pt x="641096" y="300088"/>
                  </a:lnTo>
                  <a:lnTo>
                    <a:pt x="640779" y="298700"/>
                  </a:lnTo>
                  <a:lnTo>
                    <a:pt x="639907" y="297550"/>
                  </a:lnTo>
                  <a:lnTo>
                    <a:pt x="638333" y="296810"/>
                  </a:lnTo>
                  <a:lnTo>
                    <a:pt x="637012" y="296043"/>
                  </a:lnTo>
                  <a:lnTo>
                    <a:pt x="636576" y="295356"/>
                  </a:lnTo>
                  <a:lnTo>
                    <a:pt x="636483" y="294576"/>
                  </a:lnTo>
                  <a:lnTo>
                    <a:pt x="636748" y="292422"/>
                  </a:lnTo>
                  <a:lnTo>
                    <a:pt x="637369" y="289871"/>
                  </a:lnTo>
                  <a:lnTo>
                    <a:pt x="638228" y="288483"/>
                  </a:lnTo>
                  <a:lnTo>
                    <a:pt x="640805" y="286778"/>
                  </a:lnTo>
                  <a:lnTo>
                    <a:pt x="642272" y="284570"/>
                  </a:lnTo>
                  <a:lnTo>
                    <a:pt x="643832" y="281663"/>
                  </a:lnTo>
                  <a:lnTo>
                    <a:pt x="644612" y="279680"/>
                  </a:lnTo>
                  <a:lnTo>
                    <a:pt x="644493" y="275649"/>
                  </a:lnTo>
                  <a:lnTo>
                    <a:pt x="644969" y="274842"/>
                  </a:lnTo>
                  <a:lnTo>
                    <a:pt x="646013" y="273547"/>
                  </a:lnTo>
                  <a:lnTo>
                    <a:pt x="646700" y="272027"/>
                  </a:lnTo>
                  <a:lnTo>
                    <a:pt x="646476" y="271208"/>
                  </a:lnTo>
                  <a:lnTo>
                    <a:pt x="645868" y="270613"/>
                  </a:lnTo>
                  <a:lnTo>
                    <a:pt x="644414" y="267798"/>
                  </a:lnTo>
                  <a:lnTo>
                    <a:pt x="643198" y="263383"/>
                  </a:lnTo>
                  <a:lnTo>
                    <a:pt x="642775" y="259801"/>
                  </a:lnTo>
                  <a:lnTo>
                    <a:pt x="643237" y="258347"/>
                  </a:lnTo>
                  <a:lnTo>
                    <a:pt x="643819" y="256312"/>
                  </a:lnTo>
                  <a:lnTo>
                    <a:pt x="645352" y="255069"/>
                  </a:lnTo>
                  <a:lnTo>
                    <a:pt x="647705" y="254197"/>
                  </a:lnTo>
                  <a:lnTo>
                    <a:pt x="651115" y="251831"/>
                  </a:lnTo>
                  <a:lnTo>
                    <a:pt x="656733" y="246332"/>
                  </a:lnTo>
                  <a:lnTo>
                    <a:pt x="658781" y="244548"/>
                  </a:lnTo>
                  <a:lnTo>
                    <a:pt x="660248" y="243623"/>
                  </a:lnTo>
                  <a:lnTo>
                    <a:pt x="661398" y="241323"/>
                  </a:lnTo>
                  <a:lnTo>
                    <a:pt x="663103" y="238812"/>
                  </a:lnTo>
                  <a:lnTo>
                    <a:pt x="665985" y="237556"/>
                  </a:lnTo>
                  <a:lnTo>
                    <a:pt x="667901" y="237067"/>
                  </a:lnTo>
                  <a:lnTo>
                    <a:pt x="677021" y="235349"/>
                  </a:lnTo>
                  <a:lnTo>
                    <a:pt x="678660" y="235574"/>
                  </a:lnTo>
                  <a:lnTo>
                    <a:pt x="680457" y="236578"/>
                  </a:lnTo>
                  <a:lnTo>
                    <a:pt x="683101" y="239922"/>
                  </a:lnTo>
                  <a:lnTo>
                    <a:pt x="685110" y="241178"/>
                  </a:lnTo>
                  <a:lnTo>
                    <a:pt x="687331" y="242063"/>
                  </a:lnTo>
                  <a:lnTo>
                    <a:pt x="688798" y="241680"/>
                  </a:lnTo>
                  <a:lnTo>
                    <a:pt x="688573" y="240332"/>
                  </a:lnTo>
                  <a:lnTo>
                    <a:pt x="682176" y="232520"/>
                  </a:lnTo>
                  <a:lnTo>
                    <a:pt x="681316" y="230392"/>
                  </a:lnTo>
                  <a:lnTo>
                    <a:pt x="680749" y="228357"/>
                  </a:lnTo>
                  <a:lnTo>
                    <a:pt x="680973" y="226744"/>
                  </a:lnTo>
                  <a:lnTo>
                    <a:pt x="682083" y="22514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0" name="Volný tvar: obrazec 157">
              <a:extLst>
                <a:ext uri="{FF2B5EF4-FFF2-40B4-BE49-F238E27FC236}">
                  <a16:creationId xmlns:a16="http://schemas.microsoft.com/office/drawing/2014/main" id="{6C53BFE9-0DEB-ECDA-6181-EA3392578F72}"/>
                </a:ext>
              </a:extLst>
            </p:cNvPr>
            <p:cNvSpPr/>
            <p:nvPr/>
          </p:nvSpPr>
          <p:spPr>
            <a:xfrm>
              <a:off x="2843232" y="2934322"/>
              <a:ext cx="217688" cy="82451"/>
            </a:xfrm>
            <a:custGeom>
              <a:avLst/>
              <a:gdLst>
                <a:gd name="connsiteX0" fmla="*/ 202358 w 204737"/>
                <a:gd name="connsiteY0" fmla="*/ 28193 h 77546"/>
                <a:gd name="connsiteX1" fmla="*/ 203204 w 204737"/>
                <a:gd name="connsiteY1" fmla="*/ 27770 h 77546"/>
                <a:gd name="connsiteX2" fmla="*/ 203667 w 204737"/>
                <a:gd name="connsiteY2" fmla="*/ 26726 h 77546"/>
                <a:gd name="connsiteX3" fmla="*/ 204618 w 204737"/>
                <a:gd name="connsiteY3" fmla="*/ 25589 h 77546"/>
                <a:gd name="connsiteX4" fmla="*/ 204737 w 204737"/>
                <a:gd name="connsiteY4" fmla="*/ 24783 h 77546"/>
                <a:gd name="connsiteX5" fmla="*/ 203905 w 204737"/>
                <a:gd name="connsiteY5" fmla="*/ 24042 h 77546"/>
                <a:gd name="connsiteX6" fmla="*/ 203244 w 204737"/>
                <a:gd name="connsiteY6" fmla="*/ 24016 h 77546"/>
                <a:gd name="connsiteX7" fmla="*/ 201644 w 204737"/>
                <a:gd name="connsiteY7" fmla="*/ 24452 h 77546"/>
                <a:gd name="connsiteX8" fmla="*/ 200865 w 204737"/>
                <a:gd name="connsiteY8" fmla="*/ 23144 h 77546"/>
                <a:gd name="connsiteX9" fmla="*/ 199239 w 204737"/>
                <a:gd name="connsiteY9" fmla="*/ 22403 h 77546"/>
                <a:gd name="connsiteX10" fmla="*/ 195009 w 204737"/>
                <a:gd name="connsiteY10" fmla="*/ 21756 h 77546"/>
                <a:gd name="connsiteX11" fmla="*/ 192379 w 204737"/>
                <a:gd name="connsiteY11" fmla="*/ 22113 h 77546"/>
                <a:gd name="connsiteX12" fmla="*/ 188890 w 204737"/>
                <a:gd name="connsiteY12" fmla="*/ 23408 h 77546"/>
                <a:gd name="connsiteX13" fmla="*/ 192048 w 204737"/>
                <a:gd name="connsiteY13" fmla="*/ 21359 h 77546"/>
                <a:gd name="connsiteX14" fmla="*/ 192366 w 204737"/>
                <a:gd name="connsiteY14" fmla="*/ 20712 h 77546"/>
                <a:gd name="connsiteX15" fmla="*/ 191890 w 204737"/>
                <a:gd name="connsiteY15" fmla="*/ 20077 h 77546"/>
                <a:gd name="connsiteX16" fmla="*/ 191692 w 204737"/>
                <a:gd name="connsiteY16" fmla="*/ 19363 h 77546"/>
                <a:gd name="connsiteX17" fmla="*/ 191784 w 204737"/>
                <a:gd name="connsiteY17" fmla="*/ 18584 h 77546"/>
                <a:gd name="connsiteX18" fmla="*/ 191507 w 204737"/>
                <a:gd name="connsiteY18" fmla="*/ 18161 h 77546"/>
                <a:gd name="connsiteX19" fmla="*/ 190872 w 204737"/>
                <a:gd name="connsiteY19" fmla="*/ 18108 h 77546"/>
                <a:gd name="connsiteX20" fmla="*/ 184462 w 204737"/>
                <a:gd name="connsiteY20" fmla="*/ 18954 h 77546"/>
                <a:gd name="connsiteX21" fmla="*/ 183206 w 204737"/>
                <a:gd name="connsiteY21" fmla="*/ 18742 h 77546"/>
                <a:gd name="connsiteX22" fmla="*/ 183061 w 204737"/>
                <a:gd name="connsiteY22" fmla="*/ 18333 h 77546"/>
                <a:gd name="connsiteX23" fmla="*/ 184964 w 204737"/>
                <a:gd name="connsiteY23" fmla="*/ 17024 h 77546"/>
                <a:gd name="connsiteX24" fmla="*/ 186497 w 204737"/>
                <a:gd name="connsiteY24" fmla="*/ 15464 h 77546"/>
                <a:gd name="connsiteX25" fmla="*/ 187185 w 204737"/>
                <a:gd name="connsiteY25" fmla="*/ 13918 h 77546"/>
                <a:gd name="connsiteX26" fmla="*/ 187237 w 204737"/>
                <a:gd name="connsiteY26" fmla="*/ 13178 h 77546"/>
                <a:gd name="connsiteX27" fmla="*/ 186947 w 204737"/>
                <a:gd name="connsiteY27" fmla="*/ 12424 h 77546"/>
                <a:gd name="connsiteX28" fmla="*/ 186312 w 204737"/>
                <a:gd name="connsiteY28" fmla="*/ 11671 h 77546"/>
                <a:gd name="connsiteX29" fmla="*/ 185479 w 204737"/>
                <a:gd name="connsiteY29" fmla="*/ 11473 h 77546"/>
                <a:gd name="connsiteX30" fmla="*/ 183365 w 204737"/>
                <a:gd name="connsiteY30" fmla="*/ 11988 h 77546"/>
                <a:gd name="connsiteX31" fmla="*/ 181303 w 204737"/>
                <a:gd name="connsiteY31" fmla="*/ 11420 h 77546"/>
                <a:gd name="connsiteX32" fmla="*/ 179532 w 204737"/>
                <a:gd name="connsiteY32" fmla="*/ 10402 h 77546"/>
                <a:gd name="connsiteX33" fmla="*/ 179637 w 204737"/>
                <a:gd name="connsiteY33" fmla="*/ 9834 h 77546"/>
                <a:gd name="connsiteX34" fmla="*/ 181554 w 204737"/>
                <a:gd name="connsiteY34" fmla="*/ 8552 h 77546"/>
                <a:gd name="connsiteX35" fmla="*/ 184316 w 204737"/>
                <a:gd name="connsiteY35" fmla="*/ 5935 h 77546"/>
                <a:gd name="connsiteX36" fmla="*/ 186881 w 204737"/>
                <a:gd name="connsiteY36" fmla="*/ 4771 h 77546"/>
                <a:gd name="connsiteX37" fmla="*/ 188559 w 204737"/>
                <a:gd name="connsiteY37" fmla="*/ 4507 h 77546"/>
                <a:gd name="connsiteX38" fmla="*/ 190727 w 204737"/>
                <a:gd name="connsiteY38" fmla="*/ 3727 h 77546"/>
                <a:gd name="connsiteX39" fmla="*/ 190740 w 204737"/>
                <a:gd name="connsiteY39" fmla="*/ 3542 h 77546"/>
                <a:gd name="connsiteX40" fmla="*/ 189127 w 204737"/>
                <a:gd name="connsiteY40" fmla="*/ 3674 h 77546"/>
                <a:gd name="connsiteX41" fmla="*/ 185876 w 204737"/>
                <a:gd name="connsiteY41" fmla="*/ 3542 h 77546"/>
                <a:gd name="connsiteX42" fmla="*/ 183629 w 204737"/>
                <a:gd name="connsiteY42" fmla="*/ 4084 h 77546"/>
                <a:gd name="connsiteX43" fmla="*/ 179624 w 204737"/>
                <a:gd name="connsiteY43" fmla="*/ 6001 h 77546"/>
                <a:gd name="connsiteX44" fmla="*/ 178025 w 204737"/>
                <a:gd name="connsiteY44" fmla="*/ 6556 h 77546"/>
                <a:gd name="connsiteX45" fmla="*/ 174337 w 204737"/>
                <a:gd name="connsiteY45" fmla="*/ 7389 h 77546"/>
                <a:gd name="connsiteX46" fmla="*/ 172209 w 204737"/>
                <a:gd name="connsiteY46" fmla="*/ 7309 h 77546"/>
                <a:gd name="connsiteX47" fmla="*/ 170425 w 204737"/>
                <a:gd name="connsiteY47" fmla="*/ 6556 h 77546"/>
                <a:gd name="connsiteX48" fmla="*/ 169539 w 204737"/>
                <a:gd name="connsiteY48" fmla="*/ 5895 h 77546"/>
                <a:gd name="connsiteX49" fmla="*/ 169724 w 204737"/>
                <a:gd name="connsiteY49" fmla="*/ 4111 h 77546"/>
                <a:gd name="connsiteX50" fmla="*/ 169037 w 204737"/>
                <a:gd name="connsiteY50" fmla="*/ 3291 h 77546"/>
                <a:gd name="connsiteX51" fmla="*/ 167557 w 204737"/>
                <a:gd name="connsiteY51" fmla="*/ 2287 h 77546"/>
                <a:gd name="connsiteX52" fmla="*/ 165495 w 204737"/>
                <a:gd name="connsiteY52" fmla="*/ 278 h 77546"/>
                <a:gd name="connsiteX53" fmla="*/ 164609 w 204737"/>
                <a:gd name="connsiteY53" fmla="*/ 0 h 77546"/>
                <a:gd name="connsiteX54" fmla="*/ 160618 w 204737"/>
                <a:gd name="connsiteY54" fmla="*/ 79 h 77546"/>
                <a:gd name="connsiteX55" fmla="*/ 155833 w 204737"/>
                <a:gd name="connsiteY55" fmla="*/ 1097 h 77546"/>
                <a:gd name="connsiteX56" fmla="*/ 154762 w 204737"/>
                <a:gd name="connsiteY56" fmla="*/ 1943 h 77546"/>
                <a:gd name="connsiteX57" fmla="*/ 155926 w 204737"/>
                <a:gd name="connsiteY57" fmla="*/ 6080 h 77546"/>
                <a:gd name="connsiteX58" fmla="*/ 155608 w 204737"/>
                <a:gd name="connsiteY58" fmla="*/ 6714 h 77546"/>
                <a:gd name="connsiteX59" fmla="*/ 154405 w 204737"/>
                <a:gd name="connsiteY59" fmla="*/ 8102 h 77546"/>
                <a:gd name="connsiteX60" fmla="*/ 151656 w 204737"/>
                <a:gd name="connsiteY60" fmla="*/ 8697 h 77546"/>
                <a:gd name="connsiteX61" fmla="*/ 149105 w 204737"/>
                <a:gd name="connsiteY61" fmla="*/ 9688 h 77546"/>
                <a:gd name="connsiteX62" fmla="*/ 147400 w 204737"/>
                <a:gd name="connsiteY62" fmla="*/ 9847 h 77546"/>
                <a:gd name="connsiteX63" fmla="*/ 145867 w 204737"/>
                <a:gd name="connsiteY63" fmla="*/ 9398 h 77546"/>
                <a:gd name="connsiteX64" fmla="*/ 145166 w 204737"/>
                <a:gd name="connsiteY64" fmla="*/ 8803 h 77546"/>
                <a:gd name="connsiteX65" fmla="*/ 143594 w 204737"/>
                <a:gd name="connsiteY65" fmla="*/ 8076 h 77546"/>
                <a:gd name="connsiteX66" fmla="*/ 142655 w 204737"/>
                <a:gd name="connsiteY66" fmla="*/ 7851 h 77546"/>
                <a:gd name="connsiteX67" fmla="*/ 141941 w 204737"/>
                <a:gd name="connsiteY67" fmla="*/ 7930 h 77546"/>
                <a:gd name="connsiteX68" fmla="*/ 137884 w 204737"/>
                <a:gd name="connsiteY68" fmla="*/ 10733 h 77546"/>
                <a:gd name="connsiteX69" fmla="*/ 135967 w 204737"/>
                <a:gd name="connsiteY69" fmla="*/ 12292 h 77546"/>
                <a:gd name="connsiteX70" fmla="*/ 134896 w 204737"/>
                <a:gd name="connsiteY70" fmla="*/ 12927 h 77546"/>
                <a:gd name="connsiteX71" fmla="*/ 133416 w 204737"/>
                <a:gd name="connsiteY71" fmla="*/ 13455 h 77546"/>
                <a:gd name="connsiteX72" fmla="*/ 133126 w 204737"/>
                <a:gd name="connsiteY72" fmla="*/ 13799 h 77546"/>
                <a:gd name="connsiteX73" fmla="*/ 132570 w 204737"/>
                <a:gd name="connsiteY73" fmla="*/ 13627 h 77546"/>
                <a:gd name="connsiteX74" fmla="*/ 131751 w 204737"/>
                <a:gd name="connsiteY74" fmla="*/ 12940 h 77546"/>
                <a:gd name="connsiteX75" fmla="*/ 128935 w 204737"/>
                <a:gd name="connsiteY75" fmla="*/ 10111 h 77546"/>
                <a:gd name="connsiteX76" fmla="*/ 127468 w 204737"/>
                <a:gd name="connsiteY76" fmla="*/ 9398 h 77546"/>
                <a:gd name="connsiteX77" fmla="*/ 122459 w 204737"/>
                <a:gd name="connsiteY77" fmla="*/ 8975 h 77546"/>
                <a:gd name="connsiteX78" fmla="*/ 120252 w 204737"/>
                <a:gd name="connsiteY78" fmla="*/ 9054 h 77546"/>
                <a:gd name="connsiteX79" fmla="*/ 119683 w 204737"/>
                <a:gd name="connsiteY79" fmla="*/ 9754 h 77546"/>
                <a:gd name="connsiteX80" fmla="*/ 119525 w 204737"/>
                <a:gd name="connsiteY80" fmla="*/ 10627 h 77546"/>
                <a:gd name="connsiteX81" fmla="*/ 121547 w 204737"/>
                <a:gd name="connsiteY81" fmla="*/ 15266 h 77546"/>
                <a:gd name="connsiteX82" fmla="*/ 122036 w 204737"/>
                <a:gd name="connsiteY82" fmla="*/ 17103 h 77546"/>
                <a:gd name="connsiteX83" fmla="*/ 121626 w 204737"/>
                <a:gd name="connsiteY83" fmla="*/ 18504 h 77546"/>
                <a:gd name="connsiteX84" fmla="*/ 121203 w 204737"/>
                <a:gd name="connsiteY84" fmla="*/ 19073 h 77546"/>
                <a:gd name="connsiteX85" fmla="*/ 120675 w 204737"/>
                <a:gd name="connsiteY85" fmla="*/ 19482 h 77546"/>
                <a:gd name="connsiteX86" fmla="*/ 120278 w 204737"/>
                <a:gd name="connsiteY86" fmla="*/ 19416 h 77546"/>
                <a:gd name="connsiteX87" fmla="*/ 120027 w 204737"/>
                <a:gd name="connsiteY87" fmla="*/ 18888 h 77546"/>
                <a:gd name="connsiteX88" fmla="*/ 119022 w 204737"/>
                <a:gd name="connsiteY88" fmla="*/ 15768 h 77546"/>
                <a:gd name="connsiteX89" fmla="*/ 116141 w 204737"/>
                <a:gd name="connsiteY89" fmla="*/ 13799 h 77546"/>
                <a:gd name="connsiteX90" fmla="*/ 114158 w 204737"/>
                <a:gd name="connsiteY90" fmla="*/ 11169 h 77546"/>
                <a:gd name="connsiteX91" fmla="*/ 112453 w 204737"/>
                <a:gd name="connsiteY91" fmla="*/ 9583 h 77546"/>
                <a:gd name="connsiteX92" fmla="*/ 111317 w 204737"/>
                <a:gd name="connsiteY92" fmla="*/ 8776 h 77546"/>
                <a:gd name="connsiteX93" fmla="*/ 110127 w 204737"/>
                <a:gd name="connsiteY93" fmla="*/ 8393 h 77546"/>
                <a:gd name="connsiteX94" fmla="*/ 108885 w 204737"/>
                <a:gd name="connsiteY94" fmla="*/ 8472 h 77546"/>
                <a:gd name="connsiteX95" fmla="*/ 107219 w 204737"/>
                <a:gd name="connsiteY95" fmla="*/ 8975 h 77546"/>
                <a:gd name="connsiteX96" fmla="*/ 105118 w 204737"/>
                <a:gd name="connsiteY96" fmla="*/ 9926 h 77546"/>
                <a:gd name="connsiteX97" fmla="*/ 103056 w 204737"/>
                <a:gd name="connsiteY97" fmla="*/ 10508 h 77546"/>
                <a:gd name="connsiteX98" fmla="*/ 99408 w 204737"/>
                <a:gd name="connsiteY98" fmla="*/ 11063 h 77546"/>
                <a:gd name="connsiteX99" fmla="*/ 98350 w 204737"/>
                <a:gd name="connsiteY99" fmla="*/ 11988 h 77546"/>
                <a:gd name="connsiteX100" fmla="*/ 97478 w 204737"/>
                <a:gd name="connsiteY100" fmla="*/ 13297 h 77546"/>
                <a:gd name="connsiteX101" fmla="*/ 96857 w 204737"/>
                <a:gd name="connsiteY101" fmla="*/ 17500 h 77546"/>
                <a:gd name="connsiteX102" fmla="*/ 96513 w 204737"/>
                <a:gd name="connsiteY102" fmla="*/ 18161 h 77546"/>
                <a:gd name="connsiteX103" fmla="*/ 96064 w 204737"/>
                <a:gd name="connsiteY103" fmla="*/ 18531 h 77546"/>
                <a:gd name="connsiteX104" fmla="*/ 95522 w 204737"/>
                <a:gd name="connsiteY104" fmla="*/ 18636 h 77546"/>
                <a:gd name="connsiteX105" fmla="*/ 93632 w 204737"/>
                <a:gd name="connsiteY105" fmla="*/ 18372 h 77546"/>
                <a:gd name="connsiteX106" fmla="*/ 92746 w 204737"/>
                <a:gd name="connsiteY106" fmla="*/ 17830 h 77546"/>
                <a:gd name="connsiteX107" fmla="*/ 91187 w 204737"/>
                <a:gd name="connsiteY107" fmla="*/ 16178 h 77546"/>
                <a:gd name="connsiteX108" fmla="*/ 89283 w 204737"/>
                <a:gd name="connsiteY108" fmla="*/ 14645 h 77546"/>
                <a:gd name="connsiteX109" fmla="*/ 87182 w 204737"/>
                <a:gd name="connsiteY109" fmla="*/ 11711 h 77546"/>
                <a:gd name="connsiteX110" fmla="*/ 85939 w 204737"/>
                <a:gd name="connsiteY110" fmla="*/ 10944 h 77546"/>
                <a:gd name="connsiteX111" fmla="*/ 84102 w 204737"/>
                <a:gd name="connsiteY111" fmla="*/ 10455 h 77546"/>
                <a:gd name="connsiteX112" fmla="*/ 82410 w 204737"/>
                <a:gd name="connsiteY112" fmla="*/ 10851 h 77546"/>
                <a:gd name="connsiteX113" fmla="*/ 80890 w 204737"/>
                <a:gd name="connsiteY113" fmla="*/ 12107 h 77546"/>
                <a:gd name="connsiteX114" fmla="*/ 80018 w 204737"/>
                <a:gd name="connsiteY114" fmla="*/ 14209 h 77546"/>
                <a:gd name="connsiteX115" fmla="*/ 79820 w 204737"/>
                <a:gd name="connsiteY115" fmla="*/ 17169 h 77546"/>
                <a:gd name="connsiteX116" fmla="*/ 78908 w 204737"/>
                <a:gd name="connsiteY116" fmla="*/ 19853 h 77546"/>
                <a:gd name="connsiteX117" fmla="*/ 77256 w 204737"/>
                <a:gd name="connsiteY117" fmla="*/ 22258 h 77546"/>
                <a:gd name="connsiteX118" fmla="*/ 76119 w 204737"/>
                <a:gd name="connsiteY118" fmla="*/ 23514 h 77546"/>
                <a:gd name="connsiteX119" fmla="*/ 75498 w 204737"/>
                <a:gd name="connsiteY119" fmla="*/ 23606 h 77546"/>
                <a:gd name="connsiteX120" fmla="*/ 74414 w 204737"/>
                <a:gd name="connsiteY120" fmla="*/ 23302 h 77546"/>
                <a:gd name="connsiteX121" fmla="*/ 72986 w 204737"/>
                <a:gd name="connsiteY121" fmla="*/ 21452 h 77546"/>
                <a:gd name="connsiteX122" fmla="*/ 72484 w 204737"/>
                <a:gd name="connsiteY122" fmla="*/ 21240 h 77546"/>
                <a:gd name="connsiteX123" fmla="*/ 71308 w 204737"/>
                <a:gd name="connsiteY123" fmla="*/ 21359 h 77546"/>
                <a:gd name="connsiteX124" fmla="*/ 69946 w 204737"/>
                <a:gd name="connsiteY124" fmla="*/ 21888 h 77546"/>
                <a:gd name="connsiteX125" fmla="*/ 66946 w 204737"/>
                <a:gd name="connsiteY125" fmla="*/ 23659 h 77546"/>
                <a:gd name="connsiteX126" fmla="*/ 65611 w 204737"/>
                <a:gd name="connsiteY126" fmla="*/ 25985 h 77546"/>
                <a:gd name="connsiteX127" fmla="*/ 65069 w 204737"/>
                <a:gd name="connsiteY127" fmla="*/ 26633 h 77546"/>
                <a:gd name="connsiteX128" fmla="*/ 64554 w 204737"/>
                <a:gd name="connsiteY128" fmla="*/ 26990 h 77546"/>
                <a:gd name="connsiteX129" fmla="*/ 64038 w 204737"/>
                <a:gd name="connsiteY129" fmla="*/ 27043 h 77546"/>
                <a:gd name="connsiteX130" fmla="*/ 63232 w 204737"/>
                <a:gd name="connsiteY130" fmla="*/ 28113 h 77546"/>
                <a:gd name="connsiteX131" fmla="*/ 62109 w 204737"/>
                <a:gd name="connsiteY131" fmla="*/ 30215 h 77546"/>
                <a:gd name="connsiteX132" fmla="*/ 61448 w 204737"/>
                <a:gd name="connsiteY132" fmla="*/ 31048 h 77546"/>
                <a:gd name="connsiteX133" fmla="*/ 61051 w 204737"/>
                <a:gd name="connsiteY133" fmla="*/ 30109 h 77546"/>
                <a:gd name="connsiteX134" fmla="*/ 60535 w 204737"/>
                <a:gd name="connsiteY134" fmla="*/ 27228 h 77546"/>
                <a:gd name="connsiteX135" fmla="*/ 59227 w 204737"/>
                <a:gd name="connsiteY135" fmla="*/ 26289 h 77546"/>
                <a:gd name="connsiteX136" fmla="*/ 58275 w 204737"/>
                <a:gd name="connsiteY136" fmla="*/ 26118 h 77546"/>
                <a:gd name="connsiteX137" fmla="*/ 57192 w 204737"/>
                <a:gd name="connsiteY137" fmla="*/ 26197 h 77546"/>
                <a:gd name="connsiteX138" fmla="*/ 57073 w 204737"/>
                <a:gd name="connsiteY138" fmla="*/ 25906 h 77546"/>
                <a:gd name="connsiteX139" fmla="*/ 57918 w 204737"/>
                <a:gd name="connsiteY139" fmla="*/ 25232 h 77546"/>
                <a:gd name="connsiteX140" fmla="*/ 58579 w 204737"/>
                <a:gd name="connsiteY140" fmla="*/ 24373 h 77546"/>
                <a:gd name="connsiteX141" fmla="*/ 59016 w 204737"/>
                <a:gd name="connsiteY141" fmla="*/ 23329 h 77546"/>
                <a:gd name="connsiteX142" fmla="*/ 58698 w 204737"/>
                <a:gd name="connsiteY142" fmla="*/ 22985 h 77546"/>
                <a:gd name="connsiteX143" fmla="*/ 57614 w 204737"/>
                <a:gd name="connsiteY143" fmla="*/ 23315 h 77546"/>
                <a:gd name="connsiteX144" fmla="*/ 57350 w 204737"/>
                <a:gd name="connsiteY144" fmla="*/ 23170 h 77546"/>
                <a:gd name="connsiteX145" fmla="*/ 57918 w 204737"/>
                <a:gd name="connsiteY145" fmla="*/ 22549 h 77546"/>
                <a:gd name="connsiteX146" fmla="*/ 57469 w 204737"/>
                <a:gd name="connsiteY146" fmla="*/ 21928 h 77546"/>
                <a:gd name="connsiteX147" fmla="*/ 55064 w 204737"/>
                <a:gd name="connsiteY147" fmla="*/ 20804 h 77546"/>
                <a:gd name="connsiteX148" fmla="*/ 54429 w 204737"/>
                <a:gd name="connsiteY148" fmla="*/ 19747 h 77546"/>
                <a:gd name="connsiteX149" fmla="*/ 58064 w 204737"/>
                <a:gd name="connsiteY149" fmla="*/ 20368 h 77546"/>
                <a:gd name="connsiteX150" fmla="*/ 58989 w 204737"/>
                <a:gd name="connsiteY150" fmla="*/ 19998 h 77546"/>
                <a:gd name="connsiteX151" fmla="*/ 59888 w 204737"/>
                <a:gd name="connsiteY151" fmla="*/ 19284 h 77546"/>
                <a:gd name="connsiteX152" fmla="*/ 62109 w 204737"/>
                <a:gd name="connsiteY152" fmla="*/ 15967 h 77546"/>
                <a:gd name="connsiteX153" fmla="*/ 62122 w 204737"/>
                <a:gd name="connsiteY153" fmla="*/ 15504 h 77546"/>
                <a:gd name="connsiteX154" fmla="*/ 60932 w 204737"/>
                <a:gd name="connsiteY154" fmla="*/ 14433 h 77546"/>
                <a:gd name="connsiteX155" fmla="*/ 58976 w 204737"/>
                <a:gd name="connsiteY155" fmla="*/ 14037 h 77546"/>
                <a:gd name="connsiteX156" fmla="*/ 58698 w 204737"/>
                <a:gd name="connsiteY156" fmla="*/ 13720 h 77546"/>
                <a:gd name="connsiteX157" fmla="*/ 60417 w 204737"/>
                <a:gd name="connsiteY157" fmla="*/ 13165 h 77546"/>
                <a:gd name="connsiteX158" fmla="*/ 61223 w 204737"/>
                <a:gd name="connsiteY158" fmla="*/ 12702 h 77546"/>
                <a:gd name="connsiteX159" fmla="*/ 61130 w 204737"/>
                <a:gd name="connsiteY159" fmla="*/ 12292 h 77546"/>
                <a:gd name="connsiteX160" fmla="*/ 57456 w 204737"/>
                <a:gd name="connsiteY160" fmla="*/ 10719 h 77546"/>
                <a:gd name="connsiteX161" fmla="*/ 54165 w 204737"/>
                <a:gd name="connsiteY161" fmla="*/ 7997 h 77546"/>
                <a:gd name="connsiteX162" fmla="*/ 52407 w 204737"/>
                <a:gd name="connsiteY162" fmla="*/ 6992 h 77546"/>
                <a:gd name="connsiteX163" fmla="*/ 52169 w 204737"/>
                <a:gd name="connsiteY163" fmla="*/ 6609 h 77546"/>
                <a:gd name="connsiteX164" fmla="*/ 48693 w 204737"/>
                <a:gd name="connsiteY164" fmla="*/ 5366 h 77546"/>
                <a:gd name="connsiteX165" fmla="*/ 46419 w 204737"/>
                <a:gd name="connsiteY165" fmla="*/ 3450 h 77546"/>
                <a:gd name="connsiteX166" fmla="*/ 44741 w 204737"/>
                <a:gd name="connsiteY166" fmla="*/ 2353 h 77546"/>
                <a:gd name="connsiteX167" fmla="*/ 42361 w 204737"/>
                <a:gd name="connsiteY167" fmla="*/ 1983 h 77546"/>
                <a:gd name="connsiteX168" fmla="*/ 39203 w 204737"/>
                <a:gd name="connsiteY168" fmla="*/ 2287 h 77546"/>
                <a:gd name="connsiteX169" fmla="*/ 36163 w 204737"/>
                <a:gd name="connsiteY169" fmla="*/ 2102 h 77546"/>
                <a:gd name="connsiteX170" fmla="*/ 35066 w 204737"/>
                <a:gd name="connsiteY170" fmla="*/ 2366 h 77546"/>
                <a:gd name="connsiteX171" fmla="*/ 32541 w 204737"/>
                <a:gd name="connsiteY171" fmla="*/ 3476 h 77546"/>
                <a:gd name="connsiteX172" fmla="*/ 31285 w 204737"/>
                <a:gd name="connsiteY172" fmla="*/ 4137 h 77546"/>
                <a:gd name="connsiteX173" fmla="*/ 31206 w 204737"/>
                <a:gd name="connsiteY173" fmla="*/ 4600 h 77546"/>
                <a:gd name="connsiteX174" fmla="*/ 33823 w 204737"/>
                <a:gd name="connsiteY174" fmla="*/ 4957 h 77546"/>
                <a:gd name="connsiteX175" fmla="*/ 36639 w 204737"/>
                <a:gd name="connsiteY175" fmla="*/ 4943 h 77546"/>
                <a:gd name="connsiteX176" fmla="*/ 39256 w 204737"/>
                <a:gd name="connsiteY176" fmla="*/ 4626 h 77546"/>
                <a:gd name="connsiteX177" fmla="*/ 39348 w 204737"/>
                <a:gd name="connsiteY177" fmla="*/ 5208 h 77546"/>
                <a:gd name="connsiteX178" fmla="*/ 39758 w 204737"/>
                <a:gd name="connsiteY178" fmla="*/ 5512 h 77546"/>
                <a:gd name="connsiteX179" fmla="*/ 41806 w 204737"/>
                <a:gd name="connsiteY179" fmla="*/ 5842 h 77546"/>
                <a:gd name="connsiteX180" fmla="*/ 42547 w 204737"/>
                <a:gd name="connsiteY180" fmla="*/ 6371 h 77546"/>
                <a:gd name="connsiteX181" fmla="*/ 42018 w 204737"/>
                <a:gd name="connsiteY181" fmla="*/ 6582 h 77546"/>
                <a:gd name="connsiteX182" fmla="*/ 37418 w 204737"/>
                <a:gd name="connsiteY182" fmla="*/ 6556 h 77546"/>
                <a:gd name="connsiteX183" fmla="*/ 35383 w 204737"/>
                <a:gd name="connsiteY183" fmla="*/ 6741 h 77546"/>
                <a:gd name="connsiteX184" fmla="*/ 33942 w 204737"/>
                <a:gd name="connsiteY184" fmla="*/ 7190 h 77546"/>
                <a:gd name="connsiteX185" fmla="*/ 33506 w 204737"/>
                <a:gd name="connsiteY185" fmla="*/ 7692 h 77546"/>
                <a:gd name="connsiteX186" fmla="*/ 34709 w 204737"/>
                <a:gd name="connsiteY186" fmla="*/ 8697 h 77546"/>
                <a:gd name="connsiteX187" fmla="*/ 35753 w 204737"/>
                <a:gd name="connsiteY187" fmla="*/ 9173 h 77546"/>
                <a:gd name="connsiteX188" fmla="*/ 41952 w 204737"/>
                <a:gd name="connsiteY188" fmla="*/ 11195 h 77546"/>
                <a:gd name="connsiteX189" fmla="*/ 42097 w 204737"/>
                <a:gd name="connsiteY189" fmla="*/ 11499 h 77546"/>
                <a:gd name="connsiteX190" fmla="*/ 41873 w 204737"/>
                <a:gd name="connsiteY190" fmla="*/ 12966 h 77546"/>
                <a:gd name="connsiteX191" fmla="*/ 41331 w 204737"/>
                <a:gd name="connsiteY191" fmla="*/ 14711 h 77546"/>
                <a:gd name="connsiteX192" fmla="*/ 40934 w 204737"/>
                <a:gd name="connsiteY192" fmla="*/ 15187 h 77546"/>
                <a:gd name="connsiteX193" fmla="*/ 38846 w 204737"/>
                <a:gd name="connsiteY193" fmla="*/ 15253 h 77546"/>
                <a:gd name="connsiteX194" fmla="*/ 37379 w 204737"/>
                <a:gd name="connsiteY194" fmla="*/ 16191 h 77546"/>
                <a:gd name="connsiteX195" fmla="*/ 37366 w 204737"/>
                <a:gd name="connsiteY195" fmla="*/ 15953 h 77546"/>
                <a:gd name="connsiteX196" fmla="*/ 38132 w 204737"/>
                <a:gd name="connsiteY196" fmla="*/ 14301 h 77546"/>
                <a:gd name="connsiteX197" fmla="*/ 38238 w 204737"/>
                <a:gd name="connsiteY197" fmla="*/ 13508 h 77546"/>
                <a:gd name="connsiteX198" fmla="*/ 38172 w 204737"/>
                <a:gd name="connsiteY198" fmla="*/ 12927 h 77546"/>
                <a:gd name="connsiteX199" fmla="*/ 37630 w 204737"/>
                <a:gd name="connsiteY199" fmla="*/ 12292 h 77546"/>
                <a:gd name="connsiteX200" fmla="*/ 36533 w 204737"/>
                <a:gd name="connsiteY200" fmla="*/ 11962 h 77546"/>
                <a:gd name="connsiteX201" fmla="*/ 34431 w 204737"/>
                <a:gd name="connsiteY201" fmla="*/ 13336 h 77546"/>
                <a:gd name="connsiteX202" fmla="*/ 33704 w 204737"/>
                <a:gd name="connsiteY202" fmla="*/ 13429 h 77546"/>
                <a:gd name="connsiteX203" fmla="*/ 32422 w 204737"/>
                <a:gd name="connsiteY203" fmla="*/ 13046 h 77546"/>
                <a:gd name="connsiteX204" fmla="*/ 30598 w 204737"/>
                <a:gd name="connsiteY204" fmla="*/ 13363 h 77546"/>
                <a:gd name="connsiteX205" fmla="*/ 30519 w 204737"/>
                <a:gd name="connsiteY205" fmla="*/ 12993 h 77546"/>
                <a:gd name="connsiteX206" fmla="*/ 30981 w 204737"/>
                <a:gd name="connsiteY206" fmla="*/ 12094 h 77546"/>
                <a:gd name="connsiteX207" fmla="*/ 30981 w 204737"/>
                <a:gd name="connsiteY207" fmla="*/ 11354 h 77546"/>
                <a:gd name="connsiteX208" fmla="*/ 30492 w 204737"/>
                <a:gd name="connsiteY208" fmla="*/ 10799 h 77546"/>
                <a:gd name="connsiteX209" fmla="*/ 26593 w 204737"/>
                <a:gd name="connsiteY209" fmla="*/ 8829 h 77546"/>
                <a:gd name="connsiteX210" fmla="*/ 25271 w 204737"/>
                <a:gd name="connsiteY210" fmla="*/ 8459 h 77546"/>
                <a:gd name="connsiteX211" fmla="*/ 23844 w 204737"/>
                <a:gd name="connsiteY211" fmla="*/ 8472 h 77546"/>
                <a:gd name="connsiteX212" fmla="*/ 22311 w 204737"/>
                <a:gd name="connsiteY212" fmla="*/ 8882 h 77546"/>
                <a:gd name="connsiteX213" fmla="*/ 22139 w 204737"/>
                <a:gd name="connsiteY213" fmla="*/ 9358 h 77546"/>
                <a:gd name="connsiteX214" fmla="*/ 21557 w 204737"/>
                <a:gd name="connsiteY214" fmla="*/ 9926 h 77546"/>
                <a:gd name="connsiteX215" fmla="*/ 20606 w 204737"/>
                <a:gd name="connsiteY215" fmla="*/ 10243 h 77546"/>
                <a:gd name="connsiteX216" fmla="*/ 20592 w 204737"/>
                <a:gd name="connsiteY216" fmla="*/ 10627 h 77546"/>
                <a:gd name="connsiteX217" fmla="*/ 22350 w 204737"/>
                <a:gd name="connsiteY217" fmla="*/ 11645 h 77546"/>
                <a:gd name="connsiteX218" fmla="*/ 23091 w 204737"/>
                <a:gd name="connsiteY218" fmla="*/ 12332 h 77546"/>
                <a:gd name="connsiteX219" fmla="*/ 22086 w 204737"/>
                <a:gd name="connsiteY219" fmla="*/ 12279 h 77546"/>
                <a:gd name="connsiteX220" fmla="*/ 17724 w 204737"/>
                <a:gd name="connsiteY220" fmla="*/ 11222 h 77546"/>
                <a:gd name="connsiteX221" fmla="*/ 17301 w 204737"/>
                <a:gd name="connsiteY221" fmla="*/ 11433 h 77546"/>
                <a:gd name="connsiteX222" fmla="*/ 16918 w 204737"/>
                <a:gd name="connsiteY222" fmla="*/ 11856 h 77546"/>
                <a:gd name="connsiteX223" fmla="*/ 16614 w 204737"/>
                <a:gd name="connsiteY223" fmla="*/ 12490 h 77546"/>
                <a:gd name="connsiteX224" fmla="*/ 16667 w 204737"/>
                <a:gd name="connsiteY224" fmla="*/ 12993 h 77546"/>
                <a:gd name="connsiteX225" fmla="*/ 18240 w 204737"/>
                <a:gd name="connsiteY225" fmla="*/ 14050 h 77546"/>
                <a:gd name="connsiteX226" fmla="*/ 20394 w 204737"/>
                <a:gd name="connsiteY226" fmla="*/ 15887 h 77546"/>
                <a:gd name="connsiteX227" fmla="*/ 16363 w 204737"/>
                <a:gd name="connsiteY227" fmla="*/ 15768 h 77546"/>
                <a:gd name="connsiteX228" fmla="*/ 14922 w 204737"/>
                <a:gd name="connsiteY228" fmla="*/ 16152 h 77546"/>
                <a:gd name="connsiteX229" fmla="*/ 14394 w 204737"/>
                <a:gd name="connsiteY229" fmla="*/ 16641 h 77546"/>
                <a:gd name="connsiteX230" fmla="*/ 15213 w 204737"/>
                <a:gd name="connsiteY230" fmla="*/ 17698 h 77546"/>
                <a:gd name="connsiteX231" fmla="*/ 16323 w 204737"/>
                <a:gd name="connsiteY231" fmla="*/ 18319 h 77546"/>
                <a:gd name="connsiteX232" fmla="*/ 18755 w 204737"/>
                <a:gd name="connsiteY232" fmla="*/ 18755 h 77546"/>
                <a:gd name="connsiteX233" fmla="*/ 23513 w 204737"/>
                <a:gd name="connsiteY233" fmla="*/ 18782 h 77546"/>
                <a:gd name="connsiteX234" fmla="*/ 24003 w 204737"/>
                <a:gd name="connsiteY234" fmla="*/ 19086 h 77546"/>
                <a:gd name="connsiteX235" fmla="*/ 21809 w 204737"/>
                <a:gd name="connsiteY235" fmla="*/ 19667 h 77546"/>
                <a:gd name="connsiteX236" fmla="*/ 20104 w 204737"/>
                <a:gd name="connsiteY236" fmla="*/ 20447 h 77546"/>
                <a:gd name="connsiteX237" fmla="*/ 17288 w 204737"/>
                <a:gd name="connsiteY237" fmla="*/ 20831 h 77546"/>
                <a:gd name="connsiteX238" fmla="*/ 12371 w 204737"/>
                <a:gd name="connsiteY238" fmla="*/ 18703 h 77546"/>
                <a:gd name="connsiteX239" fmla="*/ 10177 w 204737"/>
                <a:gd name="connsiteY239" fmla="*/ 18293 h 77546"/>
                <a:gd name="connsiteX240" fmla="*/ 9001 w 204737"/>
                <a:gd name="connsiteY240" fmla="*/ 18438 h 77546"/>
                <a:gd name="connsiteX241" fmla="*/ 8512 w 204737"/>
                <a:gd name="connsiteY241" fmla="*/ 18848 h 77546"/>
                <a:gd name="connsiteX242" fmla="*/ 9054 w 204737"/>
                <a:gd name="connsiteY242" fmla="*/ 20077 h 77546"/>
                <a:gd name="connsiteX243" fmla="*/ 9807 w 204737"/>
                <a:gd name="connsiteY243" fmla="*/ 20553 h 77546"/>
                <a:gd name="connsiteX244" fmla="*/ 9715 w 204737"/>
                <a:gd name="connsiteY244" fmla="*/ 21650 h 77546"/>
                <a:gd name="connsiteX245" fmla="*/ 9424 w 204737"/>
                <a:gd name="connsiteY245" fmla="*/ 22390 h 77546"/>
                <a:gd name="connsiteX246" fmla="*/ 11763 w 204737"/>
                <a:gd name="connsiteY246" fmla="*/ 24320 h 77546"/>
                <a:gd name="connsiteX247" fmla="*/ 9583 w 204737"/>
                <a:gd name="connsiteY247" fmla="*/ 23910 h 77546"/>
                <a:gd name="connsiteX248" fmla="*/ 6622 w 204737"/>
                <a:gd name="connsiteY248" fmla="*/ 22602 h 77546"/>
                <a:gd name="connsiteX249" fmla="*/ 4917 w 204737"/>
                <a:gd name="connsiteY249" fmla="*/ 22417 h 77546"/>
                <a:gd name="connsiteX250" fmla="*/ 3079 w 204737"/>
                <a:gd name="connsiteY250" fmla="*/ 22760 h 77546"/>
                <a:gd name="connsiteX251" fmla="*/ 0 w 204737"/>
                <a:gd name="connsiteY251" fmla="*/ 24650 h 77546"/>
                <a:gd name="connsiteX252" fmla="*/ 225 w 204737"/>
                <a:gd name="connsiteY252" fmla="*/ 25258 h 77546"/>
                <a:gd name="connsiteX253" fmla="*/ 4481 w 204737"/>
                <a:gd name="connsiteY253" fmla="*/ 25589 h 77546"/>
                <a:gd name="connsiteX254" fmla="*/ 8062 w 204737"/>
                <a:gd name="connsiteY254" fmla="*/ 26633 h 77546"/>
                <a:gd name="connsiteX255" fmla="*/ 10045 w 204737"/>
                <a:gd name="connsiteY255" fmla="*/ 27558 h 77546"/>
                <a:gd name="connsiteX256" fmla="*/ 12107 w 204737"/>
                <a:gd name="connsiteY256" fmla="*/ 27175 h 77546"/>
                <a:gd name="connsiteX257" fmla="*/ 16046 w 204737"/>
                <a:gd name="connsiteY257" fmla="*/ 26038 h 77546"/>
                <a:gd name="connsiteX258" fmla="*/ 25602 w 204737"/>
                <a:gd name="connsiteY258" fmla="*/ 24413 h 77546"/>
                <a:gd name="connsiteX259" fmla="*/ 30043 w 204737"/>
                <a:gd name="connsiteY259" fmla="*/ 23276 h 77546"/>
                <a:gd name="connsiteX260" fmla="*/ 31523 w 204737"/>
                <a:gd name="connsiteY260" fmla="*/ 24095 h 77546"/>
                <a:gd name="connsiteX261" fmla="*/ 34841 w 204737"/>
                <a:gd name="connsiteY261" fmla="*/ 23593 h 77546"/>
                <a:gd name="connsiteX262" fmla="*/ 39414 w 204737"/>
                <a:gd name="connsiteY262" fmla="*/ 24386 h 77546"/>
                <a:gd name="connsiteX263" fmla="*/ 40524 w 204737"/>
                <a:gd name="connsiteY263" fmla="*/ 25747 h 77546"/>
                <a:gd name="connsiteX264" fmla="*/ 46380 w 204737"/>
                <a:gd name="connsiteY264" fmla="*/ 25430 h 77546"/>
                <a:gd name="connsiteX265" fmla="*/ 49116 w 204737"/>
                <a:gd name="connsiteY265" fmla="*/ 26567 h 77546"/>
                <a:gd name="connsiteX266" fmla="*/ 48838 w 204737"/>
                <a:gd name="connsiteY266" fmla="*/ 27215 h 77546"/>
                <a:gd name="connsiteX267" fmla="*/ 47622 w 204737"/>
                <a:gd name="connsiteY267" fmla="*/ 27757 h 77546"/>
                <a:gd name="connsiteX268" fmla="*/ 42679 w 204737"/>
                <a:gd name="connsiteY268" fmla="*/ 29144 h 77546"/>
                <a:gd name="connsiteX269" fmla="*/ 39216 w 204737"/>
                <a:gd name="connsiteY269" fmla="*/ 30426 h 77546"/>
                <a:gd name="connsiteX270" fmla="*/ 35766 w 204737"/>
                <a:gd name="connsiteY270" fmla="*/ 32039 h 77546"/>
                <a:gd name="connsiteX271" fmla="*/ 34894 w 204737"/>
                <a:gd name="connsiteY271" fmla="*/ 32779 h 77546"/>
                <a:gd name="connsiteX272" fmla="*/ 36705 w 204737"/>
                <a:gd name="connsiteY272" fmla="*/ 33704 h 77546"/>
                <a:gd name="connsiteX273" fmla="*/ 42177 w 204737"/>
                <a:gd name="connsiteY273" fmla="*/ 34537 h 77546"/>
                <a:gd name="connsiteX274" fmla="*/ 43300 w 204737"/>
                <a:gd name="connsiteY274" fmla="*/ 34550 h 77546"/>
                <a:gd name="connsiteX275" fmla="*/ 48627 w 204737"/>
                <a:gd name="connsiteY275" fmla="*/ 33004 h 77546"/>
                <a:gd name="connsiteX276" fmla="*/ 48851 w 204737"/>
                <a:gd name="connsiteY276" fmla="*/ 33347 h 77546"/>
                <a:gd name="connsiteX277" fmla="*/ 47715 w 204737"/>
                <a:gd name="connsiteY277" fmla="*/ 35039 h 77546"/>
                <a:gd name="connsiteX278" fmla="*/ 46974 w 204737"/>
                <a:gd name="connsiteY278" fmla="*/ 35700 h 77546"/>
                <a:gd name="connsiteX279" fmla="*/ 45600 w 204737"/>
                <a:gd name="connsiteY279" fmla="*/ 36454 h 77546"/>
                <a:gd name="connsiteX280" fmla="*/ 37683 w 204737"/>
                <a:gd name="connsiteY280" fmla="*/ 36533 h 77546"/>
                <a:gd name="connsiteX281" fmla="*/ 34114 w 204737"/>
                <a:gd name="connsiteY281" fmla="*/ 36678 h 77546"/>
                <a:gd name="connsiteX282" fmla="*/ 32026 w 204737"/>
                <a:gd name="connsiteY282" fmla="*/ 37022 h 77546"/>
                <a:gd name="connsiteX283" fmla="*/ 30440 w 204737"/>
                <a:gd name="connsiteY283" fmla="*/ 37009 h 77546"/>
                <a:gd name="connsiteX284" fmla="*/ 28602 w 204737"/>
                <a:gd name="connsiteY284" fmla="*/ 36506 h 77546"/>
                <a:gd name="connsiteX285" fmla="*/ 27915 w 204737"/>
                <a:gd name="connsiteY285" fmla="*/ 36850 h 77546"/>
                <a:gd name="connsiteX286" fmla="*/ 27677 w 204737"/>
                <a:gd name="connsiteY286" fmla="*/ 37128 h 77546"/>
                <a:gd name="connsiteX287" fmla="*/ 26197 w 204737"/>
                <a:gd name="connsiteY287" fmla="*/ 37590 h 77546"/>
                <a:gd name="connsiteX288" fmla="*/ 21967 w 204737"/>
                <a:gd name="connsiteY288" fmla="*/ 38515 h 77546"/>
                <a:gd name="connsiteX289" fmla="*/ 21584 w 204737"/>
                <a:gd name="connsiteY289" fmla="*/ 37921 h 77546"/>
                <a:gd name="connsiteX290" fmla="*/ 20527 w 204737"/>
                <a:gd name="connsiteY290" fmla="*/ 37617 h 77546"/>
                <a:gd name="connsiteX291" fmla="*/ 19733 w 204737"/>
                <a:gd name="connsiteY291" fmla="*/ 37828 h 77546"/>
                <a:gd name="connsiteX292" fmla="*/ 18015 w 204737"/>
                <a:gd name="connsiteY292" fmla="*/ 38714 h 77546"/>
                <a:gd name="connsiteX293" fmla="*/ 17262 w 204737"/>
                <a:gd name="connsiteY293" fmla="*/ 38846 h 77546"/>
                <a:gd name="connsiteX294" fmla="*/ 14698 w 204737"/>
                <a:gd name="connsiteY294" fmla="*/ 39018 h 77546"/>
                <a:gd name="connsiteX295" fmla="*/ 10521 w 204737"/>
                <a:gd name="connsiteY295" fmla="*/ 39837 h 77546"/>
                <a:gd name="connsiteX296" fmla="*/ 7362 w 204737"/>
                <a:gd name="connsiteY296" fmla="*/ 39546 h 77546"/>
                <a:gd name="connsiteX297" fmla="*/ 6146 w 204737"/>
                <a:gd name="connsiteY297" fmla="*/ 39771 h 77546"/>
                <a:gd name="connsiteX298" fmla="*/ 4454 w 204737"/>
                <a:gd name="connsiteY298" fmla="*/ 40247 h 77546"/>
                <a:gd name="connsiteX299" fmla="*/ 3859 w 204737"/>
                <a:gd name="connsiteY299" fmla="*/ 41066 h 77546"/>
                <a:gd name="connsiteX300" fmla="*/ 4361 w 204737"/>
                <a:gd name="connsiteY300" fmla="*/ 42243 h 77546"/>
                <a:gd name="connsiteX301" fmla="*/ 5036 w 204737"/>
                <a:gd name="connsiteY301" fmla="*/ 43181 h 77546"/>
                <a:gd name="connsiteX302" fmla="*/ 5882 w 204737"/>
                <a:gd name="connsiteY302" fmla="*/ 43869 h 77546"/>
                <a:gd name="connsiteX303" fmla="*/ 6926 w 204737"/>
                <a:gd name="connsiteY303" fmla="*/ 44159 h 77546"/>
                <a:gd name="connsiteX304" fmla="*/ 9503 w 204737"/>
                <a:gd name="connsiteY304" fmla="*/ 43723 h 77546"/>
                <a:gd name="connsiteX305" fmla="*/ 13918 w 204737"/>
                <a:gd name="connsiteY305" fmla="*/ 42415 h 77546"/>
                <a:gd name="connsiteX306" fmla="*/ 16482 w 204737"/>
                <a:gd name="connsiteY306" fmla="*/ 42031 h 77546"/>
                <a:gd name="connsiteX307" fmla="*/ 28153 w 204737"/>
                <a:gd name="connsiteY307" fmla="*/ 42917 h 77546"/>
                <a:gd name="connsiteX308" fmla="*/ 33004 w 204737"/>
                <a:gd name="connsiteY308" fmla="*/ 42771 h 77546"/>
                <a:gd name="connsiteX309" fmla="*/ 35647 w 204737"/>
                <a:gd name="connsiteY309" fmla="*/ 44305 h 77546"/>
                <a:gd name="connsiteX310" fmla="*/ 36731 w 204737"/>
                <a:gd name="connsiteY310" fmla="*/ 44463 h 77546"/>
                <a:gd name="connsiteX311" fmla="*/ 36916 w 204737"/>
                <a:gd name="connsiteY311" fmla="*/ 44781 h 77546"/>
                <a:gd name="connsiteX312" fmla="*/ 34828 w 204737"/>
                <a:gd name="connsiteY312" fmla="*/ 46446 h 77546"/>
                <a:gd name="connsiteX313" fmla="*/ 34590 w 204737"/>
                <a:gd name="connsiteY313" fmla="*/ 47014 h 77546"/>
                <a:gd name="connsiteX314" fmla="*/ 35105 w 204737"/>
                <a:gd name="connsiteY314" fmla="*/ 47966 h 77546"/>
                <a:gd name="connsiteX315" fmla="*/ 35581 w 204737"/>
                <a:gd name="connsiteY315" fmla="*/ 48323 h 77546"/>
                <a:gd name="connsiteX316" fmla="*/ 37154 w 204737"/>
                <a:gd name="connsiteY316" fmla="*/ 49155 h 77546"/>
                <a:gd name="connsiteX317" fmla="*/ 38145 w 204737"/>
                <a:gd name="connsiteY317" fmla="*/ 49301 h 77546"/>
                <a:gd name="connsiteX318" fmla="*/ 41806 w 204737"/>
                <a:gd name="connsiteY318" fmla="*/ 48561 h 77546"/>
                <a:gd name="connsiteX319" fmla="*/ 47107 w 204737"/>
                <a:gd name="connsiteY319" fmla="*/ 46433 h 77546"/>
                <a:gd name="connsiteX320" fmla="*/ 48045 w 204737"/>
                <a:gd name="connsiteY320" fmla="*/ 46631 h 77546"/>
                <a:gd name="connsiteX321" fmla="*/ 48574 w 204737"/>
                <a:gd name="connsiteY321" fmla="*/ 46975 h 77546"/>
                <a:gd name="connsiteX322" fmla="*/ 47966 w 204737"/>
                <a:gd name="connsiteY322" fmla="*/ 47371 h 77546"/>
                <a:gd name="connsiteX323" fmla="*/ 46261 w 204737"/>
                <a:gd name="connsiteY323" fmla="*/ 47675 h 77546"/>
                <a:gd name="connsiteX324" fmla="*/ 41000 w 204737"/>
                <a:gd name="connsiteY324" fmla="*/ 49750 h 77546"/>
                <a:gd name="connsiteX325" fmla="*/ 39560 w 204737"/>
                <a:gd name="connsiteY325" fmla="*/ 51310 h 77546"/>
                <a:gd name="connsiteX326" fmla="*/ 39374 w 204737"/>
                <a:gd name="connsiteY326" fmla="*/ 52288 h 77546"/>
                <a:gd name="connsiteX327" fmla="*/ 39771 w 204737"/>
                <a:gd name="connsiteY327" fmla="*/ 52751 h 77546"/>
                <a:gd name="connsiteX328" fmla="*/ 41119 w 204737"/>
                <a:gd name="connsiteY328" fmla="*/ 52830 h 77546"/>
                <a:gd name="connsiteX329" fmla="*/ 38859 w 204737"/>
                <a:gd name="connsiteY329" fmla="*/ 53848 h 77546"/>
                <a:gd name="connsiteX330" fmla="*/ 37881 w 204737"/>
                <a:gd name="connsiteY330" fmla="*/ 54442 h 77546"/>
                <a:gd name="connsiteX331" fmla="*/ 37709 w 204737"/>
                <a:gd name="connsiteY331" fmla="*/ 54773 h 77546"/>
                <a:gd name="connsiteX332" fmla="*/ 39665 w 204737"/>
                <a:gd name="connsiteY332" fmla="*/ 54773 h 77546"/>
                <a:gd name="connsiteX333" fmla="*/ 46023 w 204737"/>
                <a:gd name="connsiteY333" fmla="*/ 52671 h 77546"/>
                <a:gd name="connsiteX334" fmla="*/ 47728 w 204737"/>
                <a:gd name="connsiteY334" fmla="*/ 52671 h 77546"/>
                <a:gd name="connsiteX335" fmla="*/ 49406 w 204737"/>
                <a:gd name="connsiteY335" fmla="*/ 53134 h 77546"/>
                <a:gd name="connsiteX336" fmla="*/ 46605 w 204737"/>
                <a:gd name="connsiteY336" fmla="*/ 53451 h 77546"/>
                <a:gd name="connsiteX337" fmla="*/ 45283 w 204737"/>
                <a:gd name="connsiteY337" fmla="*/ 53887 h 77546"/>
                <a:gd name="connsiteX338" fmla="*/ 44080 w 204737"/>
                <a:gd name="connsiteY338" fmla="*/ 54575 h 77546"/>
                <a:gd name="connsiteX339" fmla="*/ 42983 w 204737"/>
                <a:gd name="connsiteY339" fmla="*/ 55500 h 77546"/>
                <a:gd name="connsiteX340" fmla="*/ 41225 w 204737"/>
                <a:gd name="connsiteY340" fmla="*/ 57482 h 77546"/>
                <a:gd name="connsiteX341" fmla="*/ 40432 w 204737"/>
                <a:gd name="connsiteY341" fmla="*/ 58117 h 77546"/>
                <a:gd name="connsiteX342" fmla="*/ 38925 w 204737"/>
                <a:gd name="connsiteY342" fmla="*/ 58778 h 77546"/>
                <a:gd name="connsiteX343" fmla="*/ 37326 w 204737"/>
                <a:gd name="connsiteY343" fmla="*/ 60073 h 77546"/>
                <a:gd name="connsiteX344" fmla="*/ 36070 w 204737"/>
                <a:gd name="connsiteY344" fmla="*/ 60840 h 77546"/>
                <a:gd name="connsiteX345" fmla="*/ 33347 w 204737"/>
                <a:gd name="connsiteY345" fmla="*/ 61646 h 77546"/>
                <a:gd name="connsiteX346" fmla="*/ 26858 w 204737"/>
                <a:gd name="connsiteY346" fmla="*/ 62849 h 77546"/>
                <a:gd name="connsiteX347" fmla="*/ 26025 w 204737"/>
                <a:gd name="connsiteY347" fmla="*/ 62373 h 77546"/>
                <a:gd name="connsiteX348" fmla="*/ 25457 w 204737"/>
                <a:gd name="connsiteY348" fmla="*/ 61395 h 77546"/>
                <a:gd name="connsiteX349" fmla="*/ 24730 w 204737"/>
                <a:gd name="connsiteY349" fmla="*/ 60694 h 77546"/>
                <a:gd name="connsiteX350" fmla="*/ 23805 w 204737"/>
                <a:gd name="connsiteY350" fmla="*/ 60549 h 77546"/>
                <a:gd name="connsiteX351" fmla="*/ 22945 w 204737"/>
                <a:gd name="connsiteY351" fmla="*/ 61421 h 77546"/>
                <a:gd name="connsiteX352" fmla="*/ 22575 w 204737"/>
                <a:gd name="connsiteY352" fmla="*/ 62148 h 77546"/>
                <a:gd name="connsiteX353" fmla="*/ 22443 w 204737"/>
                <a:gd name="connsiteY353" fmla="*/ 63642 h 77546"/>
                <a:gd name="connsiteX354" fmla="*/ 22535 w 204737"/>
                <a:gd name="connsiteY354" fmla="*/ 65928 h 77546"/>
                <a:gd name="connsiteX355" fmla="*/ 23051 w 204737"/>
                <a:gd name="connsiteY355" fmla="*/ 66959 h 77546"/>
                <a:gd name="connsiteX356" fmla="*/ 23976 w 204737"/>
                <a:gd name="connsiteY356" fmla="*/ 66721 h 77546"/>
                <a:gd name="connsiteX357" fmla="*/ 28523 w 204737"/>
                <a:gd name="connsiteY357" fmla="*/ 66550 h 77546"/>
                <a:gd name="connsiteX358" fmla="*/ 46340 w 204737"/>
                <a:gd name="connsiteY358" fmla="*/ 66179 h 77546"/>
                <a:gd name="connsiteX359" fmla="*/ 47609 w 204737"/>
                <a:gd name="connsiteY359" fmla="*/ 65823 h 77546"/>
                <a:gd name="connsiteX360" fmla="*/ 50715 w 204737"/>
                <a:gd name="connsiteY360" fmla="*/ 64250 h 77546"/>
                <a:gd name="connsiteX361" fmla="*/ 52579 w 204737"/>
                <a:gd name="connsiteY361" fmla="*/ 64025 h 77546"/>
                <a:gd name="connsiteX362" fmla="*/ 53438 w 204737"/>
                <a:gd name="connsiteY362" fmla="*/ 64144 h 77546"/>
                <a:gd name="connsiteX363" fmla="*/ 53636 w 204737"/>
                <a:gd name="connsiteY363" fmla="*/ 64276 h 77546"/>
                <a:gd name="connsiteX364" fmla="*/ 52275 w 204737"/>
                <a:gd name="connsiteY364" fmla="*/ 64963 h 77546"/>
                <a:gd name="connsiteX365" fmla="*/ 52526 w 204737"/>
                <a:gd name="connsiteY365" fmla="*/ 65439 h 77546"/>
                <a:gd name="connsiteX366" fmla="*/ 54667 w 204737"/>
                <a:gd name="connsiteY366" fmla="*/ 66682 h 77546"/>
                <a:gd name="connsiteX367" fmla="*/ 56940 w 204737"/>
                <a:gd name="connsiteY367" fmla="*/ 67554 h 77546"/>
                <a:gd name="connsiteX368" fmla="*/ 59729 w 204737"/>
                <a:gd name="connsiteY368" fmla="*/ 67818 h 77546"/>
                <a:gd name="connsiteX369" fmla="*/ 59610 w 204737"/>
                <a:gd name="connsiteY369" fmla="*/ 68506 h 77546"/>
                <a:gd name="connsiteX370" fmla="*/ 60892 w 204737"/>
                <a:gd name="connsiteY370" fmla="*/ 69219 h 77546"/>
                <a:gd name="connsiteX371" fmla="*/ 62003 w 204737"/>
                <a:gd name="connsiteY371" fmla="*/ 69272 h 77546"/>
                <a:gd name="connsiteX372" fmla="*/ 64858 w 204737"/>
                <a:gd name="connsiteY372" fmla="*/ 67845 h 77546"/>
                <a:gd name="connsiteX373" fmla="*/ 65875 w 204737"/>
                <a:gd name="connsiteY373" fmla="*/ 67514 h 77546"/>
                <a:gd name="connsiteX374" fmla="*/ 66602 w 204737"/>
                <a:gd name="connsiteY374" fmla="*/ 68532 h 77546"/>
                <a:gd name="connsiteX375" fmla="*/ 66391 w 204737"/>
                <a:gd name="connsiteY375" fmla="*/ 68704 h 77546"/>
                <a:gd name="connsiteX376" fmla="*/ 65096 w 204737"/>
                <a:gd name="connsiteY376" fmla="*/ 68730 h 77546"/>
                <a:gd name="connsiteX377" fmla="*/ 64448 w 204737"/>
                <a:gd name="connsiteY377" fmla="*/ 68955 h 77546"/>
                <a:gd name="connsiteX378" fmla="*/ 63932 w 204737"/>
                <a:gd name="connsiteY378" fmla="*/ 69365 h 77546"/>
                <a:gd name="connsiteX379" fmla="*/ 63589 w 204737"/>
                <a:gd name="connsiteY379" fmla="*/ 69960 h 77546"/>
                <a:gd name="connsiteX380" fmla="*/ 63602 w 204737"/>
                <a:gd name="connsiteY380" fmla="*/ 70475 h 77546"/>
                <a:gd name="connsiteX381" fmla="*/ 65096 w 204737"/>
                <a:gd name="connsiteY381" fmla="*/ 71744 h 77546"/>
                <a:gd name="connsiteX382" fmla="*/ 68479 w 204737"/>
                <a:gd name="connsiteY382" fmla="*/ 73793 h 77546"/>
                <a:gd name="connsiteX383" fmla="*/ 73198 w 204737"/>
                <a:gd name="connsiteY383" fmla="*/ 73885 h 77546"/>
                <a:gd name="connsiteX384" fmla="*/ 76449 w 204737"/>
                <a:gd name="connsiteY384" fmla="*/ 74269 h 77546"/>
                <a:gd name="connsiteX385" fmla="*/ 81723 w 204737"/>
                <a:gd name="connsiteY385" fmla="*/ 75736 h 77546"/>
                <a:gd name="connsiteX386" fmla="*/ 86058 w 204737"/>
                <a:gd name="connsiteY386" fmla="*/ 76661 h 77546"/>
                <a:gd name="connsiteX387" fmla="*/ 97346 w 204737"/>
                <a:gd name="connsiteY387" fmla="*/ 77546 h 77546"/>
                <a:gd name="connsiteX388" fmla="*/ 104378 w 204737"/>
                <a:gd name="connsiteY388" fmla="*/ 76344 h 77546"/>
                <a:gd name="connsiteX389" fmla="*/ 106043 w 204737"/>
                <a:gd name="connsiteY389" fmla="*/ 75868 h 77546"/>
                <a:gd name="connsiteX390" fmla="*/ 105435 w 204737"/>
                <a:gd name="connsiteY390" fmla="*/ 74850 h 77546"/>
                <a:gd name="connsiteX391" fmla="*/ 105514 w 204737"/>
                <a:gd name="connsiteY391" fmla="*/ 74572 h 77546"/>
                <a:gd name="connsiteX392" fmla="*/ 105792 w 204737"/>
                <a:gd name="connsiteY392" fmla="*/ 74454 h 77546"/>
                <a:gd name="connsiteX393" fmla="*/ 106440 w 204737"/>
                <a:gd name="connsiteY393" fmla="*/ 74414 h 77546"/>
                <a:gd name="connsiteX394" fmla="*/ 107709 w 204737"/>
                <a:gd name="connsiteY394" fmla="*/ 75273 h 77546"/>
                <a:gd name="connsiteX395" fmla="*/ 108911 w 204737"/>
                <a:gd name="connsiteY395" fmla="*/ 75286 h 77546"/>
                <a:gd name="connsiteX396" fmla="*/ 111700 w 204737"/>
                <a:gd name="connsiteY396" fmla="*/ 74295 h 77546"/>
                <a:gd name="connsiteX397" fmla="*/ 113299 w 204737"/>
                <a:gd name="connsiteY397" fmla="*/ 72920 h 77546"/>
                <a:gd name="connsiteX398" fmla="*/ 113273 w 204737"/>
                <a:gd name="connsiteY398" fmla="*/ 72511 h 77546"/>
                <a:gd name="connsiteX399" fmla="*/ 112705 w 204737"/>
                <a:gd name="connsiteY399" fmla="*/ 72180 h 77546"/>
                <a:gd name="connsiteX400" fmla="*/ 112890 w 204737"/>
                <a:gd name="connsiteY400" fmla="*/ 71757 h 77546"/>
                <a:gd name="connsiteX401" fmla="*/ 114608 w 204737"/>
                <a:gd name="connsiteY401" fmla="*/ 70607 h 77546"/>
                <a:gd name="connsiteX402" fmla="*/ 115229 w 204737"/>
                <a:gd name="connsiteY402" fmla="*/ 69841 h 77546"/>
                <a:gd name="connsiteX403" fmla="*/ 118930 w 204737"/>
                <a:gd name="connsiteY403" fmla="*/ 68995 h 77546"/>
                <a:gd name="connsiteX404" fmla="*/ 129609 w 204737"/>
                <a:gd name="connsiteY404" fmla="*/ 67448 h 77546"/>
                <a:gd name="connsiteX405" fmla="*/ 132901 w 204737"/>
                <a:gd name="connsiteY405" fmla="*/ 66629 h 77546"/>
                <a:gd name="connsiteX406" fmla="*/ 136668 w 204737"/>
                <a:gd name="connsiteY406" fmla="*/ 66351 h 77546"/>
                <a:gd name="connsiteX407" fmla="*/ 138650 w 204737"/>
                <a:gd name="connsiteY407" fmla="*/ 66008 h 77546"/>
                <a:gd name="connsiteX408" fmla="*/ 142232 w 204737"/>
                <a:gd name="connsiteY408" fmla="*/ 64726 h 77546"/>
                <a:gd name="connsiteX409" fmla="*/ 147334 w 204737"/>
                <a:gd name="connsiteY409" fmla="*/ 61699 h 77546"/>
                <a:gd name="connsiteX410" fmla="*/ 151088 w 204737"/>
                <a:gd name="connsiteY410" fmla="*/ 59848 h 77546"/>
                <a:gd name="connsiteX411" fmla="*/ 155793 w 204737"/>
                <a:gd name="connsiteY411" fmla="*/ 58209 h 77546"/>
                <a:gd name="connsiteX412" fmla="*/ 162679 w 204737"/>
                <a:gd name="connsiteY412" fmla="*/ 56161 h 77546"/>
                <a:gd name="connsiteX413" fmla="*/ 167451 w 204737"/>
                <a:gd name="connsiteY413" fmla="*/ 55196 h 77546"/>
                <a:gd name="connsiteX414" fmla="*/ 171932 w 204737"/>
                <a:gd name="connsiteY414" fmla="*/ 55222 h 77546"/>
                <a:gd name="connsiteX415" fmla="*/ 173848 w 204737"/>
                <a:gd name="connsiteY415" fmla="*/ 54627 h 77546"/>
                <a:gd name="connsiteX416" fmla="*/ 176783 w 204737"/>
                <a:gd name="connsiteY416" fmla="*/ 53121 h 77546"/>
                <a:gd name="connsiteX417" fmla="*/ 180047 w 204737"/>
                <a:gd name="connsiteY417" fmla="*/ 52222 h 77546"/>
                <a:gd name="connsiteX418" fmla="*/ 181752 w 204737"/>
                <a:gd name="connsiteY418" fmla="*/ 51469 h 77546"/>
                <a:gd name="connsiteX419" fmla="*/ 183365 w 204737"/>
                <a:gd name="connsiteY419" fmla="*/ 50279 h 77546"/>
                <a:gd name="connsiteX420" fmla="*/ 184396 w 204737"/>
                <a:gd name="connsiteY420" fmla="*/ 49169 h 77546"/>
                <a:gd name="connsiteX421" fmla="*/ 184924 w 204737"/>
                <a:gd name="connsiteY421" fmla="*/ 48045 h 77546"/>
                <a:gd name="connsiteX422" fmla="*/ 184422 w 204737"/>
                <a:gd name="connsiteY422" fmla="*/ 47609 h 77546"/>
                <a:gd name="connsiteX423" fmla="*/ 184264 w 204737"/>
                <a:gd name="connsiteY423" fmla="*/ 46737 h 77546"/>
                <a:gd name="connsiteX424" fmla="*/ 186193 w 204737"/>
                <a:gd name="connsiteY424" fmla="*/ 45692 h 77546"/>
                <a:gd name="connsiteX425" fmla="*/ 186352 w 204737"/>
                <a:gd name="connsiteY425" fmla="*/ 44001 h 77546"/>
                <a:gd name="connsiteX426" fmla="*/ 187925 w 204737"/>
                <a:gd name="connsiteY426" fmla="*/ 44529 h 77546"/>
                <a:gd name="connsiteX427" fmla="*/ 190952 w 204737"/>
                <a:gd name="connsiteY427" fmla="*/ 44767 h 77546"/>
                <a:gd name="connsiteX428" fmla="*/ 192815 w 204737"/>
                <a:gd name="connsiteY428" fmla="*/ 44093 h 77546"/>
                <a:gd name="connsiteX429" fmla="*/ 194785 w 204737"/>
                <a:gd name="connsiteY429" fmla="*/ 43049 h 77546"/>
                <a:gd name="connsiteX430" fmla="*/ 197045 w 204737"/>
                <a:gd name="connsiteY430" fmla="*/ 41093 h 77546"/>
                <a:gd name="connsiteX431" fmla="*/ 197745 w 204737"/>
                <a:gd name="connsiteY431" fmla="*/ 39811 h 77546"/>
                <a:gd name="connsiteX432" fmla="*/ 197996 w 204737"/>
                <a:gd name="connsiteY432" fmla="*/ 38714 h 77546"/>
                <a:gd name="connsiteX433" fmla="*/ 197666 w 204737"/>
                <a:gd name="connsiteY433" fmla="*/ 37841 h 77546"/>
                <a:gd name="connsiteX434" fmla="*/ 199226 w 204737"/>
                <a:gd name="connsiteY434" fmla="*/ 37326 h 77546"/>
                <a:gd name="connsiteX435" fmla="*/ 201618 w 204737"/>
                <a:gd name="connsiteY435" fmla="*/ 37247 h 77546"/>
                <a:gd name="connsiteX436" fmla="*/ 202715 w 204737"/>
                <a:gd name="connsiteY436" fmla="*/ 36771 h 77546"/>
                <a:gd name="connsiteX437" fmla="*/ 203429 w 204737"/>
                <a:gd name="connsiteY437" fmla="*/ 35978 h 77546"/>
                <a:gd name="connsiteX438" fmla="*/ 203839 w 204737"/>
                <a:gd name="connsiteY438" fmla="*/ 35238 h 77546"/>
                <a:gd name="connsiteX439" fmla="*/ 203918 w 204737"/>
                <a:gd name="connsiteY439" fmla="*/ 34577 h 77546"/>
                <a:gd name="connsiteX440" fmla="*/ 203588 w 204737"/>
                <a:gd name="connsiteY440" fmla="*/ 34114 h 77546"/>
                <a:gd name="connsiteX441" fmla="*/ 200534 w 204737"/>
                <a:gd name="connsiteY441" fmla="*/ 32885 h 77546"/>
                <a:gd name="connsiteX442" fmla="*/ 201552 w 204737"/>
                <a:gd name="connsiteY442" fmla="*/ 32330 h 77546"/>
                <a:gd name="connsiteX443" fmla="*/ 202266 w 204737"/>
                <a:gd name="connsiteY443" fmla="*/ 32131 h 77546"/>
                <a:gd name="connsiteX444" fmla="*/ 202768 w 204737"/>
                <a:gd name="connsiteY444" fmla="*/ 31788 h 77546"/>
                <a:gd name="connsiteX445" fmla="*/ 203045 w 204737"/>
                <a:gd name="connsiteY445" fmla="*/ 31272 h 77546"/>
                <a:gd name="connsiteX446" fmla="*/ 203098 w 204737"/>
                <a:gd name="connsiteY446" fmla="*/ 30836 h 77546"/>
                <a:gd name="connsiteX447" fmla="*/ 202940 w 204737"/>
                <a:gd name="connsiteY447" fmla="*/ 30479 h 77546"/>
                <a:gd name="connsiteX448" fmla="*/ 201631 w 204737"/>
                <a:gd name="connsiteY448" fmla="*/ 30440 h 77546"/>
                <a:gd name="connsiteX449" fmla="*/ 200865 w 204737"/>
                <a:gd name="connsiteY449" fmla="*/ 29660 h 77546"/>
                <a:gd name="connsiteX450" fmla="*/ 200402 w 204737"/>
                <a:gd name="connsiteY450" fmla="*/ 28867 h 77546"/>
                <a:gd name="connsiteX451" fmla="*/ 200878 w 204737"/>
                <a:gd name="connsiteY451" fmla="*/ 28510 h 7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Lst>
              <a:rect l="l" t="t" r="r" b="b"/>
              <a:pathLst>
                <a:path w="204737" h="77546">
                  <a:moveTo>
                    <a:pt x="202358" y="28193"/>
                  </a:moveTo>
                  <a:lnTo>
                    <a:pt x="203204" y="27770"/>
                  </a:lnTo>
                  <a:lnTo>
                    <a:pt x="203667" y="26726"/>
                  </a:lnTo>
                  <a:lnTo>
                    <a:pt x="204618" y="25589"/>
                  </a:lnTo>
                  <a:lnTo>
                    <a:pt x="204737" y="24783"/>
                  </a:lnTo>
                  <a:lnTo>
                    <a:pt x="203905" y="24042"/>
                  </a:lnTo>
                  <a:lnTo>
                    <a:pt x="203244" y="24016"/>
                  </a:lnTo>
                  <a:lnTo>
                    <a:pt x="201644" y="24452"/>
                  </a:lnTo>
                  <a:lnTo>
                    <a:pt x="200865" y="23144"/>
                  </a:lnTo>
                  <a:lnTo>
                    <a:pt x="199239" y="22403"/>
                  </a:lnTo>
                  <a:lnTo>
                    <a:pt x="195009" y="21756"/>
                  </a:lnTo>
                  <a:lnTo>
                    <a:pt x="192379" y="22113"/>
                  </a:lnTo>
                  <a:lnTo>
                    <a:pt x="188890" y="23408"/>
                  </a:lnTo>
                  <a:lnTo>
                    <a:pt x="192048" y="21359"/>
                  </a:lnTo>
                  <a:lnTo>
                    <a:pt x="192366" y="20712"/>
                  </a:lnTo>
                  <a:lnTo>
                    <a:pt x="191890" y="20077"/>
                  </a:lnTo>
                  <a:lnTo>
                    <a:pt x="191692" y="19363"/>
                  </a:lnTo>
                  <a:lnTo>
                    <a:pt x="191784" y="18584"/>
                  </a:lnTo>
                  <a:lnTo>
                    <a:pt x="191507" y="18161"/>
                  </a:lnTo>
                  <a:lnTo>
                    <a:pt x="190872" y="18108"/>
                  </a:lnTo>
                  <a:lnTo>
                    <a:pt x="184462" y="18954"/>
                  </a:lnTo>
                  <a:lnTo>
                    <a:pt x="183206" y="18742"/>
                  </a:lnTo>
                  <a:lnTo>
                    <a:pt x="183061" y="18333"/>
                  </a:lnTo>
                  <a:lnTo>
                    <a:pt x="184964" y="17024"/>
                  </a:lnTo>
                  <a:lnTo>
                    <a:pt x="186497" y="15464"/>
                  </a:lnTo>
                  <a:lnTo>
                    <a:pt x="187185" y="13918"/>
                  </a:lnTo>
                  <a:lnTo>
                    <a:pt x="187237" y="13178"/>
                  </a:lnTo>
                  <a:lnTo>
                    <a:pt x="186947" y="12424"/>
                  </a:lnTo>
                  <a:lnTo>
                    <a:pt x="186312" y="11671"/>
                  </a:lnTo>
                  <a:lnTo>
                    <a:pt x="185479" y="11473"/>
                  </a:lnTo>
                  <a:lnTo>
                    <a:pt x="183365" y="11988"/>
                  </a:lnTo>
                  <a:lnTo>
                    <a:pt x="181303" y="11420"/>
                  </a:lnTo>
                  <a:lnTo>
                    <a:pt x="179532" y="10402"/>
                  </a:lnTo>
                  <a:lnTo>
                    <a:pt x="179637" y="9834"/>
                  </a:lnTo>
                  <a:lnTo>
                    <a:pt x="181554" y="8552"/>
                  </a:lnTo>
                  <a:lnTo>
                    <a:pt x="184316" y="5935"/>
                  </a:lnTo>
                  <a:lnTo>
                    <a:pt x="186881" y="4771"/>
                  </a:lnTo>
                  <a:lnTo>
                    <a:pt x="188559" y="4507"/>
                  </a:lnTo>
                  <a:lnTo>
                    <a:pt x="190727" y="3727"/>
                  </a:lnTo>
                  <a:lnTo>
                    <a:pt x="190740" y="3542"/>
                  </a:lnTo>
                  <a:lnTo>
                    <a:pt x="189127" y="3674"/>
                  </a:lnTo>
                  <a:lnTo>
                    <a:pt x="185876" y="3542"/>
                  </a:lnTo>
                  <a:lnTo>
                    <a:pt x="183629" y="4084"/>
                  </a:lnTo>
                  <a:lnTo>
                    <a:pt x="179624" y="6001"/>
                  </a:lnTo>
                  <a:lnTo>
                    <a:pt x="178025" y="6556"/>
                  </a:lnTo>
                  <a:lnTo>
                    <a:pt x="174337" y="7389"/>
                  </a:lnTo>
                  <a:lnTo>
                    <a:pt x="172209" y="7309"/>
                  </a:lnTo>
                  <a:lnTo>
                    <a:pt x="170425" y="6556"/>
                  </a:lnTo>
                  <a:lnTo>
                    <a:pt x="169539" y="5895"/>
                  </a:lnTo>
                  <a:lnTo>
                    <a:pt x="169724" y="4111"/>
                  </a:lnTo>
                  <a:lnTo>
                    <a:pt x="169037" y="3291"/>
                  </a:lnTo>
                  <a:lnTo>
                    <a:pt x="167557" y="2287"/>
                  </a:lnTo>
                  <a:lnTo>
                    <a:pt x="165495" y="278"/>
                  </a:lnTo>
                  <a:lnTo>
                    <a:pt x="164609" y="0"/>
                  </a:lnTo>
                  <a:lnTo>
                    <a:pt x="160618" y="79"/>
                  </a:lnTo>
                  <a:lnTo>
                    <a:pt x="155833" y="1097"/>
                  </a:lnTo>
                  <a:lnTo>
                    <a:pt x="154762" y="1943"/>
                  </a:lnTo>
                  <a:lnTo>
                    <a:pt x="155926" y="6080"/>
                  </a:lnTo>
                  <a:lnTo>
                    <a:pt x="155608" y="6714"/>
                  </a:lnTo>
                  <a:lnTo>
                    <a:pt x="154405" y="8102"/>
                  </a:lnTo>
                  <a:lnTo>
                    <a:pt x="151656" y="8697"/>
                  </a:lnTo>
                  <a:lnTo>
                    <a:pt x="149105" y="9688"/>
                  </a:lnTo>
                  <a:lnTo>
                    <a:pt x="147400" y="9847"/>
                  </a:lnTo>
                  <a:lnTo>
                    <a:pt x="145867" y="9398"/>
                  </a:lnTo>
                  <a:lnTo>
                    <a:pt x="145166" y="8803"/>
                  </a:lnTo>
                  <a:lnTo>
                    <a:pt x="143594" y="8076"/>
                  </a:lnTo>
                  <a:lnTo>
                    <a:pt x="142655" y="7851"/>
                  </a:lnTo>
                  <a:lnTo>
                    <a:pt x="141941" y="7930"/>
                  </a:lnTo>
                  <a:lnTo>
                    <a:pt x="137884" y="10733"/>
                  </a:lnTo>
                  <a:lnTo>
                    <a:pt x="135967" y="12292"/>
                  </a:lnTo>
                  <a:lnTo>
                    <a:pt x="134896" y="12927"/>
                  </a:lnTo>
                  <a:lnTo>
                    <a:pt x="133416" y="13455"/>
                  </a:lnTo>
                  <a:lnTo>
                    <a:pt x="133126" y="13799"/>
                  </a:lnTo>
                  <a:lnTo>
                    <a:pt x="132570" y="13627"/>
                  </a:lnTo>
                  <a:lnTo>
                    <a:pt x="131751" y="12940"/>
                  </a:lnTo>
                  <a:lnTo>
                    <a:pt x="128935" y="10111"/>
                  </a:lnTo>
                  <a:lnTo>
                    <a:pt x="127468" y="9398"/>
                  </a:lnTo>
                  <a:lnTo>
                    <a:pt x="122459" y="8975"/>
                  </a:lnTo>
                  <a:lnTo>
                    <a:pt x="120252" y="9054"/>
                  </a:lnTo>
                  <a:lnTo>
                    <a:pt x="119683" y="9754"/>
                  </a:lnTo>
                  <a:lnTo>
                    <a:pt x="119525" y="10627"/>
                  </a:lnTo>
                  <a:lnTo>
                    <a:pt x="121547" y="15266"/>
                  </a:lnTo>
                  <a:lnTo>
                    <a:pt x="122036" y="17103"/>
                  </a:lnTo>
                  <a:lnTo>
                    <a:pt x="121626" y="18504"/>
                  </a:lnTo>
                  <a:lnTo>
                    <a:pt x="121203" y="19073"/>
                  </a:lnTo>
                  <a:lnTo>
                    <a:pt x="120675" y="19482"/>
                  </a:lnTo>
                  <a:lnTo>
                    <a:pt x="120278" y="19416"/>
                  </a:lnTo>
                  <a:lnTo>
                    <a:pt x="120027" y="18888"/>
                  </a:lnTo>
                  <a:lnTo>
                    <a:pt x="119022" y="15768"/>
                  </a:lnTo>
                  <a:lnTo>
                    <a:pt x="116141" y="13799"/>
                  </a:lnTo>
                  <a:lnTo>
                    <a:pt x="114158" y="11169"/>
                  </a:lnTo>
                  <a:lnTo>
                    <a:pt x="112453" y="9583"/>
                  </a:lnTo>
                  <a:lnTo>
                    <a:pt x="111317" y="8776"/>
                  </a:lnTo>
                  <a:lnTo>
                    <a:pt x="110127" y="8393"/>
                  </a:lnTo>
                  <a:lnTo>
                    <a:pt x="108885" y="8472"/>
                  </a:lnTo>
                  <a:lnTo>
                    <a:pt x="107219" y="8975"/>
                  </a:lnTo>
                  <a:lnTo>
                    <a:pt x="105118" y="9926"/>
                  </a:lnTo>
                  <a:lnTo>
                    <a:pt x="103056" y="10508"/>
                  </a:lnTo>
                  <a:lnTo>
                    <a:pt x="99408" y="11063"/>
                  </a:lnTo>
                  <a:lnTo>
                    <a:pt x="98350" y="11988"/>
                  </a:lnTo>
                  <a:lnTo>
                    <a:pt x="97478" y="13297"/>
                  </a:lnTo>
                  <a:lnTo>
                    <a:pt x="96857" y="17500"/>
                  </a:lnTo>
                  <a:lnTo>
                    <a:pt x="96513" y="18161"/>
                  </a:lnTo>
                  <a:lnTo>
                    <a:pt x="96064" y="18531"/>
                  </a:lnTo>
                  <a:lnTo>
                    <a:pt x="95522" y="18636"/>
                  </a:lnTo>
                  <a:lnTo>
                    <a:pt x="93632" y="18372"/>
                  </a:lnTo>
                  <a:lnTo>
                    <a:pt x="92746" y="17830"/>
                  </a:lnTo>
                  <a:lnTo>
                    <a:pt x="91187" y="16178"/>
                  </a:lnTo>
                  <a:lnTo>
                    <a:pt x="89283" y="14645"/>
                  </a:lnTo>
                  <a:lnTo>
                    <a:pt x="87182" y="11711"/>
                  </a:lnTo>
                  <a:lnTo>
                    <a:pt x="85939" y="10944"/>
                  </a:lnTo>
                  <a:lnTo>
                    <a:pt x="84102" y="10455"/>
                  </a:lnTo>
                  <a:lnTo>
                    <a:pt x="82410" y="10851"/>
                  </a:lnTo>
                  <a:lnTo>
                    <a:pt x="80890" y="12107"/>
                  </a:lnTo>
                  <a:lnTo>
                    <a:pt x="80018" y="14209"/>
                  </a:lnTo>
                  <a:lnTo>
                    <a:pt x="79820" y="17169"/>
                  </a:lnTo>
                  <a:lnTo>
                    <a:pt x="78908" y="19853"/>
                  </a:lnTo>
                  <a:lnTo>
                    <a:pt x="77256" y="22258"/>
                  </a:lnTo>
                  <a:lnTo>
                    <a:pt x="76119" y="23514"/>
                  </a:lnTo>
                  <a:lnTo>
                    <a:pt x="75498" y="23606"/>
                  </a:lnTo>
                  <a:lnTo>
                    <a:pt x="74414" y="23302"/>
                  </a:lnTo>
                  <a:lnTo>
                    <a:pt x="72986" y="21452"/>
                  </a:lnTo>
                  <a:lnTo>
                    <a:pt x="72484" y="21240"/>
                  </a:lnTo>
                  <a:lnTo>
                    <a:pt x="71308" y="21359"/>
                  </a:lnTo>
                  <a:lnTo>
                    <a:pt x="69946" y="21888"/>
                  </a:lnTo>
                  <a:lnTo>
                    <a:pt x="66946" y="23659"/>
                  </a:lnTo>
                  <a:lnTo>
                    <a:pt x="65611" y="25985"/>
                  </a:lnTo>
                  <a:lnTo>
                    <a:pt x="65069" y="26633"/>
                  </a:lnTo>
                  <a:lnTo>
                    <a:pt x="64554" y="26990"/>
                  </a:lnTo>
                  <a:lnTo>
                    <a:pt x="64038" y="27043"/>
                  </a:lnTo>
                  <a:lnTo>
                    <a:pt x="63232" y="28113"/>
                  </a:lnTo>
                  <a:lnTo>
                    <a:pt x="62109" y="30215"/>
                  </a:lnTo>
                  <a:lnTo>
                    <a:pt x="61448" y="31048"/>
                  </a:lnTo>
                  <a:lnTo>
                    <a:pt x="61051" y="30109"/>
                  </a:lnTo>
                  <a:lnTo>
                    <a:pt x="60535" y="27228"/>
                  </a:lnTo>
                  <a:lnTo>
                    <a:pt x="59227" y="26289"/>
                  </a:lnTo>
                  <a:lnTo>
                    <a:pt x="58275" y="26118"/>
                  </a:lnTo>
                  <a:lnTo>
                    <a:pt x="57192" y="26197"/>
                  </a:lnTo>
                  <a:lnTo>
                    <a:pt x="57073" y="25906"/>
                  </a:lnTo>
                  <a:lnTo>
                    <a:pt x="57918" y="25232"/>
                  </a:lnTo>
                  <a:lnTo>
                    <a:pt x="58579" y="24373"/>
                  </a:lnTo>
                  <a:lnTo>
                    <a:pt x="59016" y="23329"/>
                  </a:lnTo>
                  <a:lnTo>
                    <a:pt x="58698" y="22985"/>
                  </a:lnTo>
                  <a:lnTo>
                    <a:pt x="57614" y="23315"/>
                  </a:lnTo>
                  <a:lnTo>
                    <a:pt x="57350" y="23170"/>
                  </a:lnTo>
                  <a:lnTo>
                    <a:pt x="57918" y="22549"/>
                  </a:lnTo>
                  <a:lnTo>
                    <a:pt x="57469" y="21928"/>
                  </a:lnTo>
                  <a:lnTo>
                    <a:pt x="55064" y="20804"/>
                  </a:lnTo>
                  <a:lnTo>
                    <a:pt x="54429" y="19747"/>
                  </a:lnTo>
                  <a:lnTo>
                    <a:pt x="58064" y="20368"/>
                  </a:lnTo>
                  <a:lnTo>
                    <a:pt x="58989" y="19998"/>
                  </a:lnTo>
                  <a:lnTo>
                    <a:pt x="59888" y="19284"/>
                  </a:lnTo>
                  <a:lnTo>
                    <a:pt x="62109" y="15967"/>
                  </a:lnTo>
                  <a:lnTo>
                    <a:pt x="62122" y="15504"/>
                  </a:lnTo>
                  <a:lnTo>
                    <a:pt x="60932" y="14433"/>
                  </a:lnTo>
                  <a:lnTo>
                    <a:pt x="58976" y="14037"/>
                  </a:lnTo>
                  <a:lnTo>
                    <a:pt x="58698" y="13720"/>
                  </a:lnTo>
                  <a:lnTo>
                    <a:pt x="60417" y="13165"/>
                  </a:lnTo>
                  <a:lnTo>
                    <a:pt x="61223" y="12702"/>
                  </a:lnTo>
                  <a:lnTo>
                    <a:pt x="61130" y="12292"/>
                  </a:lnTo>
                  <a:lnTo>
                    <a:pt x="57456" y="10719"/>
                  </a:lnTo>
                  <a:lnTo>
                    <a:pt x="54165" y="7997"/>
                  </a:lnTo>
                  <a:lnTo>
                    <a:pt x="52407" y="6992"/>
                  </a:lnTo>
                  <a:lnTo>
                    <a:pt x="52169" y="6609"/>
                  </a:lnTo>
                  <a:lnTo>
                    <a:pt x="48693" y="5366"/>
                  </a:lnTo>
                  <a:lnTo>
                    <a:pt x="46419" y="3450"/>
                  </a:lnTo>
                  <a:lnTo>
                    <a:pt x="44741" y="2353"/>
                  </a:lnTo>
                  <a:lnTo>
                    <a:pt x="42361" y="1983"/>
                  </a:lnTo>
                  <a:lnTo>
                    <a:pt x="39203" y="2287"/>
                  </a:lnTo>
                  <a:lnTo>
                    <a:pt x="36163" y="2102"/>
                  </a:lnTo>
                  <a:lnTo>
                    <a:pt x="35066" y="2366"/>
                  </a:lnTo>
                  <a:lnTo>
                    <a:pt x="32541" y="3476"/>
                  </a:lnTo>
                  <a:lnTo>
                    <a:pt x="31285" y="4137"/>
                  </a:lnTo>
                  <a:lnTo>
                    <a:pt x="31206" y="4600"/>
                  </a:lnTo>
                  <a:lnTo>
                    <a:pt x="33823" y="4957"/>
                  </a:lnTo>
                  <a:lnTo>
                    <a:pt x="36639" y="4943"/>
                  </a:lnTo>
                  <a:lnTo>
                    <a:pt x="39256" y="4626"/>
                  </a:lnTo>
                  <a:lnTo>
                    <a:pt x="39348" y="5208"/>
                  </a:lnTo>
                  <a:lnTo>
                    <a:pt x="39758" y="5512"/>
                  </a:lnTo>
                  <a:lnTo>
                    <a:pt x="41806" y="5842"/>
                  </a:lnTo>
                  <a:lnTo>
                    <a:pt x="42547" y="6371"/>
                  </a:lnTo>
                  <a:lnTo>
                    <a:pt x="42018" y="6582"/>
                  </a:lnTo>
                  <a:lnTo>
                    <a:pt x="37418" y="6556"/>
                  </a:lnTo>
                  <a:lnTo>
                    <a:pt x="35383" y="6741"/>
                  </a:lnTo>
                  <a:lnTo>
                    <a:pt x="33942" y="7190"/>
                  </a:lnTo>
                  <a:lnTo>
                    <a:pt x="33506" y="7692"/>
                  </a:lnTo>
                  <a:lnTo>
                    <a:pt x="34709" y="8697"/>
                  </a:lnTo>
                  <a:lnTo>
                    <a:pt x="35753" y="9173"/>
                  </a:lnTo>
                  <a:lnTo>
                    <a:pt x="41952" y="11195"/>
                  </a:lnTo>
                  <a:lnTo>
                    <a:pt x="42097" y="11499"/>
                  </a:lnTo>
                  <a:lnTo>
                    <a:pt x="41873" y="12966"/>
                  </a:lnTo>
                  <a:lnTo>
                    <a:pt x="41331" y="14711"/>
                  </a:lnTo>
                  <a:lnTo>
                    <a:pt x="40934" y="15187"/>
                  </a:lnTo>
                  <a:lnTo>
                    <a:pt x="38846" y="15253"/>
                  </a:lnTo>
                  <a:lnTo>
                    <a:pt x="37379" y="16191"/>
                  </a:lnTo>
                  <a:lnTo>
                    <a:pt x="37366" y="15953"/>
                  </a:lnTo>
                  <a:lnTo>
                    <a:pt x="38132" y="14301"/>
                  </a:lnTo>
                  <a:lnTo>
                    <a:pt x="38238" y="13508"/>
                  </a:lnTo>
                  <a:lnTo>
                    <a:pt x="38172" y="12927"/>
                  </a:lnTo>
                  <a:lnTo>
                    <a:pt x="37630" y="12292"/>
                  </a:lnTo>
                  <a:lnTo>
                    <a:pt x="36533" y="11962"/>
                  </a:lnTo>
                  <a:lnTo>
                    <a:pt x="34431" y="13336"/>
                  </a:lnTo>
                  <a:lnTo>
                    <a:pt x="33704" y="13429"/>
                  </a:lnTo>
                  <a:lnTo>
                    <a:pt x="32422" y="13046"/>
                  </a:lnTo>
                  <a:lnTo>
                    <a:pt x="30598" y="13363"/>
                  </a:lnTo>
                  <a:lnTo>
                    <a:pt x="30519" y="12993"/>
                  </a:lnTo>
                  <a:lnTo>
                    <a:pt x="30981" y="12094"/>
                  </a:lnTo>
                  <a:lnTo>
                    <a:pt x="30981" y="11354"/>
                  </a:lnTo>
                  <a:lnTo>
                    <a:pt x="30492" y="10799"/>
                  </a:lnTo>
                  <a:lnTo>
                    <a:pt x="26593" y="8829"/>
                  </a:lnTo>
                  <a:lnTo>
                    <a:pt x="25271" y="8459"/>
                  </a:lnTo>
                  <a:lnTo>
                    <a:pt x="23844" y="8472"/>
                  </a:lnTo>
                  <a:lnTo>
                    <a:pt x="22311" y="8882"/>
                  </a:lnTo>
                  <a:lnTo>
                    <a:pt x="22139" y="9358"/>
                  </a:lnTo>
                  <a:lnTo>
                    <a:pt x="21557" y="9926"/>
                  </a:lnTo>
                  <a:lnTo>
                    <a:pt x="20606" y="10243"/>
                  </a:lnTo>
                  <a:lnTo>
                    <a:pt x="20592" y="10627"/>
                  </a:lnTo>
                  <a:lnTo>
                    <a:pt x="22350" y="11645"/>
                  </a:lnTo>
                  <a:lnTo>
                    <a:pt x="23091" y="12332"/>
                  </a:lnTo>
                  <a:lnTo>
                    <a:pt x="22086" y="12279"/>
                  </a:lnTo>
                  <a:lnTo>
                    <a:pt x="17724" y="11222"/>
                  </a:lnTo>
                  <a:lnTo>
                    <a:pt x="17301" y="11433"/>
                  </a:lnTo>
                  <a:lnTo>
                    <a:pt x="16918" y="11856"/>
                  </a:lnTo>
                  <a:lnTo>
                    <a:pt x="16614" y="12490"/>
                  </a:lnTo>
                  <a:lnTo>
                    <a:pt x="16667" y="12993"/>
                  </a:lnTo>
                  <a:lnTo>
                    <a:pt x="18240" y="14050"/>
                  </a:lnTo>
                  <a:lnTo>
                    <a:pt x="20394" y="15887"/>
                  </a:lnTo>
                  <a:lnTo>
                    <a:pt x="16363" y="15768"/>
                  </a:lnTo>
                  <a:lnTo>
                    <a:pt x="14922" y="16152"/>
                  </a:lnTo>
                  <a:lnTo>
                    <a:pt x="14394" y="16641"/>
                  </a:lnTo>
                  <a:lnTo>
                    <a:pt x="15213" y="17698"/>
                  </a:lnTo>
                  <a:lnTo>
                    <a:pt x="16323" y="18319"/>
                  </a:lnTo>
                  <a:lnTo>
                    <a:pt x="18755" y="18755"/>
                  </a:lnTo>
                  <a:lnTo>
                    <a:pt x="23513" y="18782"/>
                  </a:lnTo>
                  <a:lnTo>
                    <a:pt x="24003" y="19086"/>
                  </a:lnTo>
                  <a:lnTo>
                    <a:pt x="21809" y="19667"/>
                  </a:lnTo>
                  <a:lnTo>
                    <a:pt x="20104" y="20447"/>
                  </a:lnTo>
                  <a:lnTo>
                    <a:pt x="17288" y="20831"/>
                  </a:lnTo>
                  <a:lnTo>
                    <a:pt x="12371" y="18703"/>
                  </a:lnTo>
                  <a:lnTo>
                    <a:pt x="10177" y="18293"/>
                  </a:lnTo>
                  <a:lnTo>
                    <a:pt x="9001" y="18438"/>
                  </a:lnTo>
                  <a:lnTo>
                    <a:pt x="8512" y="18848"/>
                  </a:lnTo>
                  <a:lnTo>
                    <a:pt x="9054" y="20077"/>
                  </a:lnTo>
                  <a:lnTo>
                    <a:pt x="9807" y="20553"/>
                  </a:lnTo>
                  <a:lnTo>
                    <a:pt x="9715" y="21650"/>
                  </a:lnTo>
                  <a:lnTo>
                    <a:pt x="9424" y="22390"/>
                  </a:lnTo>
                  <a:lnTo>
                    <a:pt x="11763" y="24320"/>
                  </a:lnTo>
                  <a:lnTo>
                    <a:pt x="9583" y="23910"/>
                  </a:lnTo>
                  <a:lnTo>
                    <a:pt x="6622" y="22602"/>
                  </a:lnTo>
                  <a:lnTo>
                    <a:pt x="4917" y="22417"/>
                  </a:lnTo>
                  <a:lnTo>
                    <a:pt x="3079" y="22760"/>
                  </a:lnTo>
                  <a:lnTo>
                    <a:pt x="0" y="24650"/>
                  </a:lnTo>
                  <a:lnTo>
                    <a:pt x="225" y="25258"/>
                  </a:lnTo>
                  <a:lnTo>
                    <a:pt x="4481" y="25589"/>
                  </a:lnTo>
                  <a:lnTo>
                    <a:pt x="8062" y="26633"/>
                  </a:lnTo>
                  <a:lnTo>
                    <a:pt x="10045" y="27558"/>
                  </a:lnTo>
                  <a:lnTo>
                    <a:pt x="12107" y="27175"/>
                  </a:lnTo>
                  <a:lnTo>
                    <a:pt x="16046" y="26038"/>
                  </a:lnTo>
                  <a:lnTo>
                    <a:pt x="25602" y="24413"/>
                  </a:lnTo>
                  <a:lnTo>
                    <a:pt x="30043" y="23276"/>
                  </a:lnTo>
                  <a:lnTo>
                    <a:pt x="31523" y="24095"/>
                  </a:lnTo>
                  <a:lnTo>
                    <a:pt x="34841" y="23593"/>
                  </a:lnTo>
                  <a:lnTo>
                    <a:pt x="39414" y="24386"/>
                  </a:lnTo>
                  <a:lnTo>
                    <a:pt x="40524" y="25747"/>
                  </a:lnTo>
                  <a:lnTo>
                    <a:pt x="46380" y="25430"/>
                  </a:lnTo>
                  <a:lnTo>
                    <a:pt x="49116" y="26567"/>
                  </a:lnTo>
                  <a:lnTo>
                    <a:pt x="48838" y="27215"/>
                  </a:lnTo>
                  <a:lnTo>
                    <a:pt x="47622" y="27757"/>
                  </a:lnTo>
                  <a:lnTo>
                    <a:pt x="42679" y="29144"/>
                  </a:lnTo>
                  <a:lnTo>
                    <a:pt x="39216" y="30426"/>
                  </a:lnTo>
                  <a:lnTo>
                    <a:pt x="35766" y="32039"/>
                  </a:lnTo>
                  <a:lnTo>
                    <a:pt x="34894" y="32779"/>
                  </a:lnTo>
                  <a:lnTo>
                    <a:pt x="36705" y="33704"/>
                  </a:lnTo>
                  <a:lnTo>
                    <a:pt x="42177" y="34537"/>
                  </a:lnTo>
                  <a:lnTo>
                    <a:pt x="43300" y="34550"/>
                  </a:lnTo>
                  <a:lnTo>
                    <a:pt x="48627" y="33004"/>
                  </a:lnTo>
                  <a:lnTo>
                    <a:pt x="48851" y="33347"/>
                  </a:lnTo>
                  <a:lnTo>
                    <a:pt x="47715" y="35039"/>
                  </a:lnTo>
                  <a:lnTo>
                    <a:pt x="46974" y="35700"/>
                  </a:lnTo>
                  <a:lnTo>
                    <a:pt x="45600" y="36454"/>
                  </a:lnTo>
                  <a:lnTo>
                    <a:pt x="37683" y="36533"/>
                  </a:lnTo>
                  <a:lnTo>
                    <a:pt x="34114" y="36678"/>
                  </a:lnTo>
                  <a:lnTo>
                    <a:pt x="32026" y="37022"/>
                  </a:lnTo>
                  <a:lnTo>
                    <a:pt x="30440" y="37009"/>
                  </a:lnTo>
                  <a:lnTo>
                    <a:pt x="28602" y="36506"/>
                  </a:lnTo>
                  <a:lnTo>
                    <a:pt x="27915" y="36850"/>
                  </a:lnTo>
                  <a:lnTo>
                    <a:pt x="27677" y="37128"/>
                  </a:lnTo>
                  <a:lnTo>
                    <a:pt x="26197" y="37590"/>
                  </a:lnTo>
                  <a:lnTo>
                    <a:pt x="21967" y="38515"/>
                  </a:lnTo>
                  <a:lnTo>
                    <a:pt x="21584" y="37921"/>
                  </a:lnTo>
                  <a:lnTo>
                    <a:pt x="20527" y="37617"/>
                  </a:lnTo>
                  <a:lnTo>
                    <a:pt x="19733" y="37828"/>
                  </a:lnTo>
                  <a:lnTo>
                    <a:pt x="18015" y="38714"/>
                  </a:lnTo>
                  <a:lnTo>
                    <a:pt x="17262" y="38846"/>
                  </a:lnTo>
                  <a:lnTo>
                    <a:pt x="14698" y="39018"/>
                  </a:lnTo>
                  <a:lnTo>
                    <a:pt x="10521" y="39837"/>
                  </a:lnTo>
                  <a:lnTo>
                    <a:pt x="7362" y="39546"/>
                  </a:lnTo>
                  <a:lnTo>
                    <a:pt x="6146" y="39771"/>
                  </a:lnTo>
                  <a:lnTo>
                    <a:pt x="4454" y="40247"/>
                  </a:lnTo>
                  <a:lnTo>
                    <a:pt x="3859" y="41066"/>
                  </a:lnTo>
                  <a:lnTo>
                    <a:pt x="4361" y="42243"/>
                  </a:lnTo>
                  <a:lnTo>
                    <a:pt x="5036" y="43181"/>
                  </a:lnTo>
                  <a:lnTo>
                    <a:pt x="5882" y="43869"/>
                  </a:lnTo>
                  <a:lnTo>
                    <a:pt x="6926" y="44159"/>
                  </a:lnTo>
                  <a:lnTo>
                    <a:pt x="9503" y="43723"/>
                  </a:lnTo>
                  <a:lnTo>
                    <a:pt x="13918" y="42415"/>
                  </a:lnTo>
                  <a:lnTo>
                    <a:pt x="16482" y="42031"/>
                  </a:lnTo>
                  <a:lnTo>
                    <a:pt x="28153" y="42917"/>
                  </a:lnTo>
                  <a:lnTo>
                    <a:pt x="33004" y="42771"/>
                  </a:lnTo>
                  <a:lnTo>
                    <a:pt x="35647" y="44305"/>
                  </a:lnTo>
                  <a:lnTo>
                    <a:pt x="36731" y="44463"/>
                  </a:lnTo>
                  <a:lnTo>
                    <a:pt x="36916" y="44781"/>
                  </a:lnTo>
                  <a:lnTo>
                    <a:pt x="34828" y="46446"/>
                  </a:lnTo>
                  <a:lnTo>
                    <a:pt x="34590" y="47014"/>
                  </a:lnTo>
                  <a:lnTo>
                    <a:pt x="35105" y="47966"/>
                  </a:lnTo>
                  <a:lnTo>
                    <a:pt x="35581" y="48323"/>
                  </a:lnTo>
                  <a:lnTo>
                    <a:pt x="37154" y="49155"/>
                  </a:lnTo>
                  <a:lnTo>
                    <a:pt x="38145" y="49301"/>
                  </a:lnTo>
                  <a:lnTo>
                    <a:pt x="41806" y="48561"/>
                  </a:lnTo>
                  <a:lnTo>
                    <a:pt x="47107" y="46433"/>
                  </a:lnTo>
                  <a:lnTo>
                    <a:pt x="48045" y="46631"/>
                  </a:lnTo>
                  <a:lnTo>
                    <a:pt x="48574" y="46975"/>
                  </a:lnTo>
                  <a:lnTo>
                    <a:pt x="47966" y="47371"/>
                  </a:lnTo>
                  <a:lnTo>
                    <a:pt x="46261" y="47675"/>
                  </a:lnTo>
                  <a:lnTo>
                    <a:pt x="41000" y="49750"/>
                  </a:lnTo>
                  <a:lnTo>
                    <a:pt x="39560" y="51310"/>
                  </a:lnTo>
                  <a:lnTo>
                    <a:pt x="39374" y="52288"/>
                  </a:lnTo>
                  <a:lnTo>
                    <a:pt x="39771" y="52751"/>
                  </a:lnTo>
                  <a:lnTo>
                    <a:pt x="41119" y="52830"/>
                  </a:lnTo>
                  <a:lnTo>
                    <a:pt x="38859" y="53848"/>
                  </a:lnTo>
                  <a:lnTo>
                    <a:pt x="37881" y="54442"/>
                  </a:lnTo>
                  <a:lnTo>
                    <a:pt x="37709" y="54773"/>
                  </a:lnTo>
                  <a:lnTo>
                    <a:pt x="39665" y="54773"/>
                  </a:lnTo>
                  <a:lnTo>
                    <a:pt x="46023" y="52671"/>
                  </a:lnTo>
                  <a:lnTo>
                    <a:pt x="47728" y="52671"/>
                  </a:lnTo>
                  <a:lnTo>
                    <a:pt x="49406" y="53134"/>
                  </a:lnTo>
                  <a:lnTo>
                    <a:pt x="46605" y="53451"/>
                  </a:lnTo>
                  <a:lnTo>
                    <a:pt x="45283" y="53887"/>
                  </a:lnTo>
                  <a:lnTo>
                    <a:pt x="44080" y="54575"/>
                  </a:lnTo>
                  <a:lnTo>
                    <a:pt x="42983" y="55500"/>
                  </a:lnTo>
                  <a:lnTo>
                    <a:pt x="41225" y="57482"/>
                  </a:lnTo>
                  <a:lnTo>
                    <a:pt x="40432" y="58117"/>
                  </a:lnTo>
                  <a:lnTo>
                    <a:pt x="38925" y="58778"/>
                  </a:lnTo>
                  <a:lnTo>
                    <a:pt x="37326" y="60073"/>
                  </a:lnTo>
                  <a:lnTo>
                    <a:pt x="36070" y="60840"/>
                  </a:lnTo>
                  <a:lnTo>
                    <a:pt x="33347" y="61646"/>
                  </a:lnTo>
                  <a:lnTo>
                    <a:pt x="26858" y="62849"/>
                  </a:lnTo>
                  <a:lnTo>
                    <a:pt x="26025" y="62373"/>
                  </a:lnTo>
                  <a:lnTo>
                    <a:pt x="25457" y="61395"/>
                  </a:lnTo>
                  <a:lnTo>
                    <a:pt x="24730" y="60694"/>
                  </a:lnTo>
                  <a:lnTo>
                    <a:pt x="23805" y="60549"/>
                  </a:lnTo>
                  <a:lnTo>
                    <a:pt x="22945" y="61421"/>
                  </a:lnTo>
                  <a:lnTo>
                    <a:pt x="22575" y="62148"/>
                  </a:lnTo>
                  <a:lnTo>
                    <a:pt x="22443" y="63642"/>
                  </a:lnTo>
                  <a:lnTo>
                    <a:pt x="22535" y="65928"/>
                  </a:lnTo>
                  <a:lnTo>
                    <a:pt x="23051" y="66959"/>
                  </a:lnTo>
                  <a:lnTo>
                    <a:pt x="23976" y="66721"/>
                  </a:lnTo>
                  <a:lnTo>
                    <a:pt x="28523" y="66550"/>
                  </a:lnTo>
                  <a:lnTo>
                    <a:pt x="46340" y="66179"/>
                  </a:lnTo>
                  <a:lnTo>
                    <a:pt x="47609" y="65823"/>
                  </a:lnTo>
                  <a:lnTo>
                    <a:pt x="50715" y="64250"/>
                  </a:lnTo>
                  <a:lnTo>
                    <a:pt x="52579" y="64025"/>
                  </a:lnTo>
                  <a:lnTo>
                    <a:pt x="53438" y="64144"/>
                  </a:lnTo>
                  <a:lnTo>
                    <a:pt x="53636" y="64276"/>
                  </a:lnTo>
                  <a:lnTo>
                    <a:pt x="52275" y="64963"/>
                  </a:lnTo>
                  <a:lnTo>
                    <a:pt x="52526" y="65439"/>
                  </a:lnTo>
                  <a:lnTo>
                    <a:pt x="54667" y="66682"/>
                  </a:lnTo>
                  <a:lnTo>
                    <a:pt x="56940" y="67554"/>
                  </a:lnTo>
                  <a:lnTo>
                    <a:pt x="59729" y="67818"/>
                  </a:lnTo>
                  <a:lnTo>
                    <a:pt x="59610" y="68506"/>
                  </a:lnTo>
                  <a:lnTo>
                    <a:pt x="60892" y="69219"/>
                  </a:lnTo>
                  <a:lnTo>
                    <a:pt x="62003" y="69272"/>
                  </a:lnTo>
                  <a:lnTo>
                    <a:pt x="64858" y="67845"/>
                  </a:lnTo>
                  <a:lnTo>
                    <a:pt x="65875" y="67514"/>
                  </a:lnTo>
                  <a:lnTo>
                    <a:pt x="66602" y="68532"/>
                  </a:lnTo>
                  <a:lnTo>
                    <a:pt x="66391" y="68704"/>
                  </a:lnTo>
                  <a:lnTo>
                    <a:pt x="65096" y="68730"/>
                  </a:lnTo>
                  <a:lnTo>
                    <a:pt x="64448" y="68955"/>
                  </a:lnTo>
                  <a:lnTo>
                    <a:pt x="63932" y="69365"/>
                  </a:lnTo>
                  <a:lnTo>
                    <a:pt x="63589" y="69960"/>
                  </a:lnTo>
                  <a:lnTo>
                    <a:pt x="63602" y="70475"/>
                  </a:lnTo>
                  <a:lnTo>
                    <a:pt x="65096" y="71744"/>
                  </a:lnTo>
                  <a:lnTo>
                    <a:pt x="68479" y="73793"/>
                  </a:lnTo>
                  <a:lnTo>
                    <a:pt x="73198" y="73885"/>
                  </a:lnTo>
                  <a:lnTo>
                    <a:pt x="76449" y="74269"/>
                  </a:lnTo>
                  <a:lnTo>
                    <a:pt x="81723" y="75736"/>
                  </a:lnTo>
                  <a:lnTo>
                    <a:pt x="86058" y="76661"/>
                  </a:lnTo>
                  <a:lnTo>
                    <a:pt x="97346" y="77546"/>
                  </a:lnTo>
                  <a:lnTo>
                    <a:pt x="104378" y="76344"/>
                  </a:lnTo>
                  <a:lnTo>
                    <a:pt x="106043" y="75868"/>
                  </a:lnTo>
                  <a:lnTo>
                    <a:pt x="105435" y="74850"/>
                  </a:lnTo>
                  <a:lnTo>
                    <a:pt x="105514" y="74572"/>
                  </a:lnTo>
                  <a:lnTo>
                    <a:pt x="105792" y="74454"/>
                  </a:lnTo>
                  <a:lnTo>
                    <a:pt x="106440" y="74414"/>
                  </a:lnTo>
                  <a:lnTo>
                    <a:pt x="107709" y="75273"/>
                  </a:lnTo>
                  <a:lnTo>
                    <a:pt x="108911" y="75286"/>
                  </a:lnTo>
                  <a:lnTo>
                    <a:pt x="111700" y="74295"/>
                  </a:lnTo>
                  <a:lnTo>
                    <a:pt x="113299" y="72920"/>
                  </a:lnTo>
                  <a:lnTo>
                    <a:pt x="113273" y="72511"/>
                  </a:lnTo>
                  <a:lnTo>
                    <a:pt x="112705" y="72180"/>
                  </a:lnTo>
                  <a:lnTo>
                    <a:pt x="112890" y="71757"/>
                  </a:lnTo>
                  <a:lnTo>
                    <a:pt x="114608" y="70607"/>
                  </a:lnTo>
                  <a:lnTo>
                    <a:pt x="115229" y="69841"/>
                  </a:lnTo>
                  <a:lnTo>
                    <a:pt x="118930" y="68995"/>
                  </a:lnTo>
                  <a:lnTo>
                    <a:pt x="129609" y="67448"/>
                  </a:lnTo>
                  <a:lnTo>
                    <a:pt x="132901" y="66629"/>
                  </a:lnTo>
                  <a:lnTo>
                    <a:pt x="136668" y="66351"/>
                  </a:lnTo>
                  <a:lnTo>
                    <a:pt x="138650" y="66008"/>
                  </a:lnTo>
                  <a:lnTo>
                    <a:pt x="142232" y="64726"/>
                  </a:lnTo>
                  <a:lnTo>
                    <a:pt x="147334" y="61699"/>
                  </a:lnTo>
                  <a:lnTo>
                    <a:pt x="151088" y="59848"/>
                  </a:lnTo>
                  <a:lnTo>
                    <a:pt x="155793" y="58209"/>
                  </a:lnTo>
                  <a:lnTo>
                    <a:pt x="162679" y="56161"/>
                  </a:lnTo>
                  <a:lnTo>
                    <a:pt x="167451" y="55196"/>
                  </a:lnTo>
                  <a:lnTo>
                    <a:pt x="171932" y="55222"/>
                  </a:lnTo>
                  <a:lnTo>
                    <a:pt x="173848" y="54627"/>
                  </a:lnTo>
                  <a:lnTo>
                    <a:pt x="176783" y="53121"/>
                  </a:lnTo>
                  <a:lnTo>
                    <a:pt x="180047" y="52222"/>
                  </a:lnTo>
                  <a:lnTo>
                    <a:pt x="181752" y="51469"/>
                  </a:lnTo>
                  <a:lnTo>
                    <a:pt x="183365" y="50279"/>
                  </a:lnTo>
                  <a:lnTo>
                    <a:pt x="184396" y="49169"/>
                  </a:lnTo>
                  <a:lnTo>
                    <a:pt x="184924" y="48045"/>
                  </a:lnTo>
                  <a:lnTo>
                    <a:pt x="184422" y="47609"/>
                  </a:lnTo>
                  <a:lnTo>
                    <a:pt x="184264" y="46737"/>
                  </a:lnTo>
                  <a:lnTo>
                    <a:pt x="186193" y="45692"/>
                  </a:lnTo>
                  <a:lnTo>
                    <a:pt x="186352" y="44001"/>
                  </a:lnTo>
                  <a:lnTo>
                    <a:pt x="187925" y="44529"/>
                  </a:lnTo>
                  <a:lnTo>
                    <a:pt x="190952" y="44767"/>
                  </a:lnTo>
                  <a:lnTo>
                    <a:pt x="192815" y="44093"/>
                  </a:lnTo>
                  <a:lnTo>
                    <a:pt x="194785" y="43049"/>
                  </a:lnTo>
                  <a:lnTo>
                    <a:pt x="197045" y="41093"/>
                  </a:lnTo>
                  <a:lnTo>
                    <a:pt x="197745" y="39811"/>
                  </a:lnTo>
                  <a:lnTo>
                    <a:pt x="197996" y="38714"/>
                  </a:lnTo>
                  <a:lnTo>
                    <a:pt x="197666" y="37841"/>
                  </a:lnTo>
                  <a:lnTo>
                    <a:pt x="199226" y="37326"/>
                  </a:lnTo>
                  <a:lnTo>
                    <a:pt x="201618" y="37247"/>
                  </a:lnTo>
                  <a:lnTo>
                    <a:pt x="202715" y="36771"/>
                  </a:lnTo>
                  <a:lnTo>
                    <a:pt x="203429" y="35978"/>
                  </a:lnTo>
                  <a:lnTo>
                    <a:pt x="203839" y="35238"/>
                  </a:lnTo>
                  <a:lnTo>
                    <a:pt x="203918" y="34577"/>
                  </a:lnTo>
                  <a:lnTo>
                    <a:pt x="203588" y="34114"/>
                  </a:lnTo>
                  <a:lnTo>
                    <a:pt x="200534" y="32885"/>
                  </a:lnTo>
                  <a:lnTo>
                    <a:pt x="201552" y="32330"/>
                  </a:lnTo>
                  <a:lnTo>
                    <a:pt x="202266" y="32131"/>
                  </a:lnTo>
                  <a:lnTo>
                    <a:pt x="202768" y="31788"/>
                  </a:lnTo>
                  <a:lnTo>
                    <a:pt x="203045" y="31272"/>
                  </a:lnTo>
                  <a:lnTo>
                    <a:pt x="203098" y="30836"/>
                  </a:lnTo>
                  <a:lnTo>
                    <a:pt x="202940" y="30479"/>
                  </a:lnTo>
                  <a:lnTo>
                    <a:pt x="201631" y="30440"/>
                  </a:lnTo>
                  <a:lnTo>
                    <a:pt x="200865" y="29660"/>
                  </a:lnTo>
                  <a:lnTo>
                    <a:pt x="200402" y="28867"/>
                  </a:lnTo>
                  <a:lnTo>
                    <a:pt x="200878" y="2851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1" name="Volný tvar: obrazec 158">
              <a:extLst>
                <a:ext uri="{FF2B5EF4-FFF2-40B4-BE49-F238E27FC236}">
                  <a16:creationId xmlns:a16="http://schemas.microsoft.com/office/drawing/2014/main" id="{1E17306A-10A0-E75D-765C-593AF4EF2C43}"/>
                </a:ext>
              </a:extLst>
            </p:cNvPr>
            <p:cNvSpPr/>
            <p:nvPr/>
          </p:nvSpPr>
          <p:spPr>
            <a:xfrm>
              <a:off x="3674358" y="3435048"/>
              <a:ext cx="157609" cy="82226"/>
            </a:xfrm>
            <a:custGeom>
              <a:avLst/>
              <a:gdLst>
                <a:gd name="connsiteX0" fmla="*/ 147757 w 148232"/>
                <a:gd name="connsiteY0" fmla="*/ 16390 h 77334"/>
                <a:gd name="connsiteX1" fmla="*/ 147480 w 148232"/>
                <a:gd name="connsiteY1" fmla="*/ 15372 h 77334"/>
                <a:gd name="connsiteX2" fmla="*/ 147665 w 148232"/>
                <a:gd name="connsiteY2" fmla="*/ 14473 h 77334"/>
                <a:gd name="connsiteX3" fmla="*/ 147149 w 148232"/>
                <a:gd name="connsiteY3" fmla="*/ 13627 h 77334"/>
                <a:gd name="connsiteX4" fmla="*/ 145907 w 148232"/>
                <a:gd name="connsiteY4" fmla="*/ 12662 h 77334"/>
                <a:gd name="connsiteX5" fmla="*/ 145589 w 148232"/>
                <a:gd name="connsiteY5" fmla="*/ 12266 h 77334"/>
                <a:gd name="connsiteX6" fmla="*/ 144122 w 148232"/>
                <a:gd name="connsiteY6" fmla="*/ 12332 h 77334"/>
                <a:gd name="connsiteX7" fmla="*/ 143713 w 148232"/>
                <a:gd name="connsiteY7" fmla="*/ 12424 h 77334"/>
                <a:gd name="connsiteX8" fmla="*/ 143567 w 148232"/>
                <a:gd name="connsiteY8" fmla="*/ 12411 h 77334"/>
                <a:gd name="connsiteX9" fmla="*/ 141453 w 148232"/>
                <a:gd name="connsiteY9" fmla="*/ 11592 h 77334"/>
                <a:gd name="connsiteX10" fmla="*/ 139972 w 148232"/>
                <a:gd name="connsiteY10" fmla="*/ 9622 h 77334"/>
                <a:gd name="connsiteX11" fmla="*/ 137805 w 148232"/>
                <a:gd name="connsiteY11" fmla="*/ 8565 h 77334"/>
                <a:gd name="connsiteX12" fmla="*/ 136166 w 148232"/>
                <a:gd name="connsiteY12" fmla="*/ 8221 h 77334"/>
                <a:gd name="connsiteX13" fmla="*/ 135386 w 148232"/>
                <a:gd name="connsiteY13" fmla="*/ 7375 h 77334"/>
                <a:gd name="connsiteX14" fmla="*/ 134844 w 148232"/>
                <a:gd name="connsiteY14" fmla="*/ 6252 h 77334"/>
                <a:gd name="connsiteX15" fmla="*/ 134289 w 148232"/>
                <a:gd name="connsiteY15" fmla="*/ 5406 h 77334"/>
                <a:gd name="connsiteX16" fmla="*/ 134223 w 148232"/>
                <a:gd name="connsiteY16" fmla="*/ 5327 h 77334"/>
                <a:gd name="connsiteX17" fmla="*/ 133800 w 148232"/>
                <a:gd name="connsiteY17" fmla="*/ 4045 h 77334"/>
                <a:gd name="connsiteX18" fmla="*/ 133298 w 148232"/>
                <a:gd name="connsiteY18" fmla="*/ 3912 h 77334"/>
                <a:gd name="connsiteX19" fmla="*/ 133218 w 148232"/>
                <a:gd name="connsiteY19" fmla="*/ 3873 h 77334"/>
                <a:gd name="connsiteX20" fmla="*/ 131143 w 148232"/>
                <a:gd name="connsiteY20" fmla="*/ 4097 h 77334"/>
                <a:gd name="connsiteX21" fmla="*/ 130707 w 148232"/>
                <a:gd name="connsiteY21" fmla="*/ 4428 h 77334"/>
                <a:gd name="connsiteX22" fmla="*/ 123252 w 148232"/>
                <a:gd name="connsiteY22" fmla="*/ 5948 h 77334"/>
                <a:gd name="connsiteX23" fmla="*/ 122234 w 148232"/>
                <a:gd name="connsiteY23" fmla="*/ 5723 h 77334"/>
                <a:gd name="connsiteX24" fmla="*/ 121164 w 148232"/>
                <a:gd name="connsiteY24" fmla="*/ 4838 h 77334"/>
                <a:gd name="connsiteX25" fmla="*/ 120556 w 148232"/>
                <a:gd name="connsiteY25" fmla="*/ 4203 h 77334"/>
                <a:gd name="connsiteX26" fmla="*/ 120186 w 148232"/>
                <a:gd name="connsiteY26" fmla="*/ 3727 h 77334"/>
                <a:gd name="connsiteX27" fmla="*/ 119459 w 148232"/>
                <a:gd name="connsiteY27" fmla="*/ 2485 h 77334"/>
                <a:gd name="connsiteX28" fmla="*/ 118547 w 148232"/>
                <a:gd name="connsiteY28" fmla="*/ 1599 h 77334"/>
                <a:gd name="connsiteX29" fmla="*/ 117225 w 148232"/>
                <a:gd name="connsiteY29" fmla="*/ 872 h 77334"/>
                <a:gd name="connsiteX30" fmla="*/ 116009 w 148232"/>
                <a:gd name="connsiteY30" fmla="*/ 40 h 77334"/>
                <a:gd name="connsiteX31" fmla="*/ 114502 w 148232"/>
                <a:gd name="connsiteY31" fmla="*/ 0 h 77334"/>
                <a:gd name="connsiteX32" fmla="*/ 110498 w 148232"/>
                <a:gd name="connsiteY32" fmla="*/ 1190 h 77334"/>
                <a:gd name="connsiteX33" fmla="*/ 107682 w 148232"/>
                <a:gd name="connsiteY33" fmla="*/ 1322 h 77334"/>
                <a:gd name="connsiteX34" fmla="*/ 105779 w 148232"/>
                <a:gd name="connsiteY34" fmla="*/ 938 h 77334"/>
                <a:gd name="connsiteX35" fmla="*/ 103228 w 148232"/>
                <a:gd name="connsiteY35" fmla="*/ 225 h 77334"/>
                <a:gd name="connsiteX36" fmla="*/ 98337 w 148232"/>
                <a:gd name="connsiteY36" fmla="*/ 106 h 77334"/>
                <a:gd name="connsiteX37" fmla="*/ 95020 w 148232"/>
                <a:gd name="connsiteY37" fmla="*/ 740 h 77334"/>
                <a:gd name="connsiteX38" fmla="*/ 94729 w 148232"/>
                <a:gd name="connsiteY38" fmla="*/ 1613 h 77334"/>
                <a:gd name="connsiteX39" fmla="*/ 91914 w 148232"/>
                <a:gd name="connsiteY39" fmla="*/ 7124 h 77334"/>
                <a:gd name="connsiteX40" fmla="*/ 87512 w 148232"/>
                <a:gd name="connsiteY40" fmla="*/ 9160 h 77334"/>
                <a:gd name="connsiteX41" fmla="*/ 83693 w 148232"/>
                <a:gd name="connsiteY41" fmla="*/ 11248 h 77334"/>
                <a:gd name="connsiteX42" fmla="*/ 82582 w 148232"/>
                <a:gd name="connsiteY42" fmla="*/ 11658 h 77334"/>
                <a:gd name="connsiteX43" fmla="*/ 80613 w 148232"/>
                <a:gd name="connsiteY43" fmla="*/ 11010 h 77334"/>
                <a:gd name="connsiteX44" fmla="*/ 78340 w 148232"/>
                <a:gd name="connsiteY44" fmla="*/ 9768 h 77334"/>
                <a:gd name="connsiteX45" fmla="*/ 76476 w 148232"/>
                <a:gd name="connsiteY45" fmla="*/ 9133 h 77334"/>
                <a:gd name="connsiteX46" fmla="*/ 75141 w 148232"/>
                <a:gd name="connsiteY46" fmla="*/ 9411 h 77334"/>
                <a:gd name="connsiteX47" fmla="*/ 73740 w 148232"/>
                <a:gd name="connsiteY47" fmla="*/ 10812 h 77334"/>
                <a:gd name="connsiteX48" fmla="*/ 73132 w 148232"/>
                <a:gd name="connsiteY48" fmla="*/ 12239 h 77334"/>
                <a:gd name="connsiteX49" fmla="*/ 68757 w 148232"/>
                <a:gd name="connsiteY49" fmla="*/ 13270 h 77334"/>
                <a:gd name="connsiteX50" fmla="*/ 61078 w 148232"/>
                <a:gd name="connsiteY50" fmla="*/ 13891 h 77334"/>
                <a:gd name="connsiteX51" fmla="*/ 58447 w 148232"/>
                <a:gd name="connsiteY51" fmla="*/ 15279 h 77334"/>
                <a:gd name="connsiteX52" fmla="*/ 57601 w 148232"/>
                <a:gd name="connsiteY52" fmla="*/ 16971 h 77334"/>
                <a:gd name="connsiteX53" fmla="*/ 57601 w 148232"/>
                <a:gd name="connsiteY53" fmla="*/ 18253 h 77334"/>
                <a:gd name="connsiteX54" fmla="*/ 58302 w 148232"/>
                <a:gd name="connsiteY54" fmla="*/ 19364 h 77334"/>
                <a:gd name="connsiteX55" fmla="*/ 57535 w 148232"/>
                <a:gd name="connsiteY55" fmla="*/ 20646 h 77334"/>
                <a:gd name="connsiteX56" fmla="*/ 57192 w 148232"/>
                <a:gd name="connsiteY56" fmla="*/ 21174 h 77334"/>
                <a:gd name="connsiteX57" fmla="*/ 51746 w 148232"/>
                <a:gd name="connsiteY57" fmla="*/ 21452 h 77334"/>
                <a:gd name="connsiteX58" fmla="*/ 44490 w 148232"/>
                <a:gd name="connsiteY58" fmla="*/ 21835 h 77334"/>
                <a:gd name="connsiteX59" fmla="*/ 40141 w 148232"/>
                <a:gd name="connsiteY59" fmla="*/ 21743 h 77334"/>
                <a:gd name="connsiteX60" fmla="*/ 36044 w 148232"/>
                <a:gd name="connsiteY60" fmla="*/ 21650 h 77334"/>
                <a:gd name="connsiteX61" fmla="*/ 33228 w 148232"/>
                <a:gd name="connsiteY61" fmla="*/ 20553 h 77334"/>
                <a:gd name="connsiteX62" fmla="*/ 29752 w 148232"/>
                <a:gd name="connsiteY62" fmla="*/ 18399 h 77334"/>
                <a:gd name="connsiteX63" fmla="*/ 26078 w 148232"/>
                <a:gd name="connsiteY63" fmla="*/ 15544 h 77334"/>
                <a:gd name="connsiteX64" fmla="*/ 25721 w 148232"/>
                <a:gd name="connsiteY64" fmla="*/ 15478 h 77334"/>
                <a:gd name="connsiteX65" fmla="*/ 25179 w 148232"/>
                <a:gd name="connsiteY65" fmla="*/ 15174 h 77334"/>
                <a:gd name="connsiteX66" fmla="*/ 22919 w 148232"/>
                <a:gd name="connsiteY66" fmla="*/ 14962 h 77334"/>
                <a:gd name="connsiteX67" fmla="*/ 22324 w 148232"/>
                <a:gd name="connsiteY67" fmla="*/ 15134 h 77334"/>
                <a:gd name="connsiteX68" fmla="*/ 21082 w 148232"/>
                <a:gd name="connsiteY68" fmla="*/ 16297 h 77334"/>
                <a:gd name="connsiteX69" fmla="*/ 20897 w 148232"/>
                <a:gd name="connsiteY69" fmla="*/ 18029 h 77334"/>
                <a:gd name="connsiteX70" fmla="*/ 20077 w 148232"/>
                <a:gd name="connsiteY70" fmla="*/ 18808 h 77334"/>
                <a:gd name="connsiteX71" fmla="*/ 19892 w 148232"/>
                <a:gd name="connsiteY71" fmla="*/ 19800 h 77334"/>
                <a:gd name="connsiteX72" fmla="*/ 20276 w 148232"/>
                <a:gd name="connsiteY72" fmla="*/ 20698 h 77334"/>
                <a:gd name="connsiteX73" fmla="*/ 20302 w 148232"/>
                <a:gd name="connsiteY73" fmla="*/ 21822 h 77334"/>
                <a:gd name="connsiteX74" fmla="*/ 20817 w 148232"/>
                <a:gd name="connsiteY74" fmla="*/ 23382 h 77334"/>
                <a:gd name="connsiteX75" fmla="*/ 18769 w 148232"/>
                <a:gd name="connsiteY75" fmla="*/ 23712 h 77334"/>
                <a:gd name="connsiteX76" fmla="*/ 16337 w 148232"/>
                <a:gd name="connsiteY76" fmla="*/ 23659 h 77334"/>
                <a:gd name="connsiteX77" fmla="*/ 15464 w 148232"/>
                <a:gd name="connsiteY77" fmla="*/ 23752 h 77334"/>
                <a:gd name="connsiteX78" fmla="*/ 14658 w 148232"/>
                <a:gd name="connsiteY78" fmla="*/ 24175 h 77334"/>
                <a:gd name="connsiteX79" fmla="*/ 13812 w 148232"/>
                <a:gd name="connsiteY79" fmla="*/ 23963 h 77334"/>
                <a:gd name="connsiteX80" fmla="*/ 11565 w 148232"/>
                <a:gd name="connsiteY80" fmla="*/ 22509 h 77334"/>
                <a:gd name="connsiteX81" fmla="*/ 10310 w 148232"/>
                <a:gd name="connsiteY81" fmla="*/ 22192 h 77334"/>
                <a:gd name="connsiteX82" fmla="*/ 9437 w 148232"/>
                <a:gd name="connsiteY82" fmla="*/ 22271 h 77334"/>
                <a:gd name="connsiteX83" fmla="*/ 8803 w 148232"/>
                <a:gd name="connsiteY83" fmla="*/ 22906 h 77334"/>
                <a:gd name="connsiteX84" fmla="*/ 7693 w 148232"/>
                <a:gd name="connsiteY84" fmla="*/ 23725 h 77334"/>
                <a:gd name="connsiteX85" fmla="*/ 6635 w 148232"/>
                <a:gd name="connsiteY85" fmla="*/ 24294 h 77334"/>
                <a:gd name="connsiteX86" fmla="*/ 6899 w 148232"/>
                <a:gd name="connsiteY86" fmla="*/ 24796 h 77334"/>
                <a:gd name="connsiteX87" fmla="*/ 11499 w 148232"/>
                <a:gd name="connsiteY87" fmla="*/ 26104 h 77334"/>
                <a:gd name="connsiteX88" fmla="*/ 12372 w 148232"/>
                <a:gd name="connsiteY88" fmla="*/ 28113 h 77334"/>
                <a:gd name="connsiteX89" fmla="*/ 11539 w 148232"/>
                <a:gd name="connsiteY89" fmla="*/ 29766 h 77334"/>
                <a:gd name="connsiteX90" fmla="*/ 11261 w 148232"/>
                <a:gd name="connsiteY90" fmla="*/ 30559 h 77334"/>
                <a:gd name="connsiteX91" fmla="*/ 10204 w 148232"/>
                <a:gd name="connsiteY91" fmla="*/ 31193 h 77334"/>
                <a:gd name="connsiteX92" fmla="*/ 8909 w 148232"/>
                <a:gd name="connsiteY92" fmla="*/ 31748 h 77334"/>
                <a:gd name="connsiteX93" fmla="*/ 7322 w 148232"/>
                <a:gd name="connsiteY93" fmla="*/ 31894 h 77334"/>
                <a:gd name="connsiteX94" fmla="*/ 7164 w 148232"/>
                <a:gd name="connsiteY94" fmla="*/ 32779 h 77334"/>
                <a:gd name="connsiteX95" fmla="*/ 7851 w 148232"/>
                <a:gd name="connsiteY95" fmla="*/ 35383 h 77334"/>
                <a:gd name="connsiteX96" fmla="*/ 7362 w 148232"/>
                <a:gd name="connsiteY96" fmla="*/ 35951 h 77334"/>
                <a:gd name="connsiteX97" fmla="*/ 6886 w 148232"/>
                <a:gd name="connsiteY97" fmla="*/ 36758 h 77334"/>
                <a:gd name="connsiteX98" fmla="*/ 7415 w 148232"/>
                <a:gd name="connsiteY98" fmla="*/ 38899 h 77334"/>
                <a:gd name="connsiteX99" fmla="*/ 8406 w 148232"/>
                <a:gd name="connsiteY99" fmla="*/ 39057 h 77334"/>
                <a:gd name="connsiteX100" fmla="*/ 8631 w 148232"/>
                <a:gd name="connsiteY100" fmla="*/ 39546 h 77334"/>
                <a:gd name="connsiteX101" fmla="*/ 8485 w 148232"/>
                <a:gd name="connsiteY101" fmla="*/ 40406 h 77334"/>
                <a:gd name="connsiteX102" fmla="*/ 8340 w 148232"/>
                <a:gd name="connsiteY102" fmla="*/ 41331 h 77334"/>
                <a:gd name="connsiteX103" fmla="*/ 8023 w 148232"/>
                <a:gd name="connsiteY103" fmla="*/ 42309 h 77334"/>
                <a:gd name="connsiteX104" fmla="*/ 7851 w 148232"/>
                <a:gd name="connsiteY104" fmla="*/ 42745 h 77334"/>
                <a:gd name="connsiteX105" fmla="*/ 7217 w 148232"/>
                <a:gd name="connsiteY105" fmla="*/ 43009 h 77334"/>
                <a:gd name="connsiteX106" fmla="*/ 5168 w 148232"/>
                <a:gd name="connsiteY106" fmla="*/ 42877 h 77334"/>
                <a:gd name="connsiteX107" fmla="*/ 3437 w 148232"/>
                <a:gd name="connsiteY107" fmla="*/ 43710 h 77334"/>
                <a:gd name="connsiteX108" fmla="*/ 0 w 148232"/>
                <a:gd name="connsiteY108" fmla="*/ 46710 h 77334"/>
                <a:gd name="connsiteX109" fmla="*/ 4216 w 148232"/>
                <a:gd name="connsiteY109" fmla="*/ 46882 h 77334"/>
                <a:gd name="connsiteX110" fmla="*/ 4785 w 148232"/>
                <a:gd name="connsiteY110" fmla="*/ 47688 h 77334"/>
                <a:gd name="connsiteX111" fmla="*/ 5036 w 148232"/>
                <a:gd name="connsiteY111" fmla="*/ 48944 h 77334"/>
                <a:gd name="connsiteX112" fmla="*/ 5459 w 148232"/>
                <a:gd name="connsiteY112" fmla="*/ 50623 h 77334"/>
                <a:gd name="connsiteX113" fmla="*/ 6172 w 148232"/>
                <a:gd name="connsiteY113" fmla="*/ 51085 h 77334"/>
                <a:gd name="connsiteX114" fmla="*/ 6582 w 148232"/>
                <a:gd name="connsiteY114" fmla="*/ 51746 h 77334"/>
                <a:gd name="connsiteX115" fmla="*/ 6529 w 148232"/>
                <a:gd name="connsiteY115" fmla="*/ 52909 h 77334"/>
                <a:gd name="connsiteX116" fmla="*/ 7389 w 148232"/>
                <a:gd name="connsiteY116" fmla="*/ 53782 h 77334"/>
                <a:gd name="connsiteX117" fmla="*/ 9384 w 148232"/>
                <a:gd name="connsiteY117" fmla="*/ 56134 h 77334"/>
                <a:gd name="connsiteX118" fmla="*/ 9636 w 148232"/>
                <a:gd name="connsiteY118" fmla="*/ 56742 h 77334"/>
                <a:gd name="connsiteX119" fmla="*/ 10838 w 148232"/>
                <a:gd name="connsiteY119" fmla="*/ 57152 h 77334"/>
                <a:gd name="connsiteX120" fmla="*/ 14830 w 148232"/>
                <a:gd name="connsiteY120" fmla="*/ 59055 h 77334"/>
                <a:gd name="connsiteX121" fmla="*/ 17632 w 148232"/>
                <a:gd name="connsiteY121" fmla="*/ 61170 h 77334"/>
                <a:gd name="connsiteX122" fmla="*/ 19218 w 148232"/>
                <a:gd name="connsiteY122" fmla="*/ 63536 h 77334"/>
                <a:gd name="connsiteX123" fmla="*/ 21333 w 148232"/>
                <a:gd name="connsiteY123" fmla="*/ 65373 h 77334"/>
                <a:gd name="connsiteX124" fmla="*/ 23976 w 148232"/>
                <a:gd name="connsiteY124" fmla="*/ 66669 h 77334"/>
                <a:gd name="connsiteX125" fmla="*/ 26078 w 148232"/>
                <a:gd name="connsiteY125" fmla="*/ 68426 h 77334"/>
                <a:gd name="connsiteX126" fmla="*/ 27677 w 148232"/>
                <a:gd name="connsiteY126" fmla="*/ 70634 h 77334"/>
                <a:gd name="connsiteX127" fmla="*/ 29845 w 148232"/>
                <a:gd name="connsiteY127" fmla="*/ 71876 h 77334"/>
                <a:gd name="connsiteX128" fmla="*/ 32581 w 148232"/>
                <a:gd name="connsiteY128" fmla="*/ 72154 h 77334"/>
                <a:gd name="connsiteX129" fmla="*/ 34339 w 148232"/>
                <a:gd name="connsiteY129" fmla="*/ 72907 h 77334"/>
                <a:gd name="connsiteX130" fmla="*/ 35105 w 148232"/>
                <a:gd name="connsiteY130" fmla="*/ 74163 h 77334"/>
                <a:gd name="connsiteX131" fmla="*/ 36625 w 148232"/>
                <a:gd name="connsiteY131" fmla="*/ 75286 h 77334"/>
                <a:gd name="connsiteX132" fmla="*/ 38899 w 148232"/>
                <a:gd name="connsiteY132" fmla="*/ 76304 h 77334"/>
                <a:gd name="connsiteX133" fmla="*/ 42415 w 148232"/>
                <a:gd name="connsiteY133" fmla="*/ 76859 h 77334"/>
                <a:gd name="connsiteX134" fmla="*/ 49102 w 148232"/>
                <a:gd name="connsiteY134" fmla="*/ 76991 h 77334"/>
                <a:gd name="connsiteX135" fmla="*/ 49698 w 148232"/>
                <a:gd name="connsiteY135" fmla="*/ 77018 h 77334"/>
                <a:gd name="connsiteX136" fmla="*/ 51217 w 148232"/>
                <a:gd name="connsiteY136" fmla="*/ 77335 h 77334"/>
                <a:gd name="connsiteX137" fmla="*/ 52962 w 148232"/>
                <a:gd name="connsiteY137" fmla="*/ 76938 h 77334"/>
                <a:gd name="connsiteX138" fmla="*/ 55077 w 148232"/>
                <a:gd name="connsiteY138" fmla="*/ 76145 h 77334"/>
                <a:gd name="connsiteX139" fmla="*/ 55751 w 148232"/>
                <a:gd name="connsiteY139" fmla="*/ 75670 h 77334"/>
                <a:gd name="connsiteX140" fmla="*/ 57905 w 148232"/>
                <a:gd name="connsiteY140" fmla="*/ 73079 h 77334"/>
                <a:gd name="connsiteX141" fmla="*/ 59161 w 148232"/>
                <a:gd name="connsiteY141" fmla="*/ 73304 h 77334"/>
                <a:gd name="connsiteX142" fmla="*/ 61620 w 148232"/>
                <a:gd name="connsiteY142" fmla="*/ 72986 h 77334"/>
                <a:gd name="connsiteX143" fmla="*/ 63087 w 148232"/>
                <a:gd name="connsiteY143" fmla="*/ 72418 h 77334"/>
                <a:gd name="connsiteX144" fmla="*/ 63206 w 148232"/>
                <a:gd name="connsiteY144" fmla="*/ 72418 h 77334"/>
                <a:gd name="connsiteX145" fmla="*/ 63708 w 148232"/>
                <a:gd name="connsiteY145" fmla="*/ 72418 h 77334"/>
                <a:gd name="connsiteX146" fmla="*/ 65624 w 148232"/>
                <a:gd name="connsiteY146" fmla="*/ 71638 h 77334"/>
                <a:gd name="connsiteX147" fmla="*/ 66312 w 148232"/>
                <a:gd name="connsiteY147" fmla="*/ 71017 h 77334"/>
                <a:gd name="connsiteX148" fmla="*/ 66695 w 148232"/>
                <a:gd name="connsiteY148" fmla="*/ 70277 h 77334"/>
                <a:gd name="connsiteX149" fmla="*/ 67158 w 148232"/>
                <a:gd name="connsiteY149" fmla="*/ 70092 h 77334"/>
                <a:gd name="connsiteX150" fmla="*/ 68506 w 148232"/>
                <a:gd name="connsiteY150" fmla="*/ 70885 h 77334"/>
                <a:gd name="connsiteX151" fmla="*/ 69880 w 148232"/>
                <a:gd name="connsiteY151" fmla="*/ 70964 h 77334"/>
                <a:gd name="connsiteX152" fmla="*/ 71414 w 148232"/>
                <a:gd name="connsiteY152" fmla="*/ 70449 h 77334"/>
                <a:gd name="connsiteX153" fmla="*/ 72550 w 148232"/>
                <a:gd name="connsiteY153" fmla="*/ 69748 h 77334"/>
                <a:gd name="connsiteX154" fmla="*/ 73912 w 148232"/>
                <a:gd name="connsiteY154" fmla="*/ 69167 h 77334"/>
                <a:gd name="connsiteX155" fmla="*/ 74533 w 148232"/>
                <a:gd name="connsiteY155" fmla="*/ 68757 h 77334"/>
                <a:gd name="connsiteX156" fmla="*/ 75313 w 148232"/>
                <a:gd name="connsiteY156" fmla="*/ 68122 h 77334"/>
                <a:gd name="connsiteX157" fmla="*/ 76859 w 148232"/>
                <a:gd name="connsiteY157" fmla="*/ 66259 h 77334"/>
                <a:gd name="connsiteX158" fmla="*/ 78683 w 148232"/>
                <a:gd name="connsiteY158" fmla="*/ 65862 h 77334"/>
                <a:gd name="connsiteX159" fmla="*/ 81168 w 148232"/>
                <a:gd name="connsiteY159" fmla="*/ 66351 h 77334"/>
                <a:gd name="connsiteX160" fmla="*/ 83838 w 148232"/>
                <a:gd name="connsiteY160" fmla="*/ 66510 h 77334"/>
                <a:gd name="connsiteX161" fmla="*/ 85807 w 148232"/>
                <a:gd name="connsiteY161" fmla="*/ 66087 h 77334"/>
                <a:gd name="connsiteX162" fmla="*/ 90883 w 148232"/>
                <a:gd name="connsiteY162" fmla="*/ 66616 h 77334"/>
                <a:gd name="connsiteX163" fmla="*/ 91993 w 148232"/>
                <a:gd name="connsiteY163" fmla="*/ 67065 h 77334"/>
                <a:gd name="connsiteX164" fmla="*/ 92707 w 148232"/>
                <a:gd name="connsiteY164" fmla="*/ 67541 h 77334"/>
                <a:gd name="connsiteX165" fmla="*/ 93553 w 148232"/>
                <a:gd name="connsiteY165" fmla="*/ 66867 h 77334"/>
                <a:gd name="connsiteX166" fmla="*/ 98549 w 148232"/>
                <a:gd name="connsiteY166" fmla="*/ 65928 h 77334"/>
                <a:gd name="connsiteX167" fmla="*/ 100941 w 148232"/>
                <a:gd name="connsiteY167" fmla="*/ 66854 h 77334"/>
                <a:gd name="connsiteX168" fmla="*/ 101985 w 148232"/>
                <a:gd name="connsiteY168" fmla="*/ 66523 h 77334"/>
                <a:gd name="connsiteX169" fmla="*/ 102977 w 148232"/>
                <a:gd name="connsiteY169" fmla="*/ 65770 h 77334"/>
                <a:gd name="connsiteX170" fmla="*/ 103505 w 148232"/>
                <a:gd name="connsiteY170" fmla="*/ 65175 h 77334"/>
                <a:gd name="connsiteX171" fmla="*/ 103585 w 148232"/>
                <a:gd name="connsiteY171" fmla="*/ 64541 h 77334"/>
                <a:gd name="connsiteX172" fmla="*/ 104047 w 148232"/>
                <a:gd name="connsiteY172" fmla="*/ 63747 h 77334"/>
                <a:gd name="connsiteX173" fmla="*/ 105739 w 148232"/>
                <a:gd name="connsiteY173" fmla="*/ 63377 h 77334"/>
                <a:gd name="connsiteX174" fmla="*/ 110259 w 148232"/>
                <a:gd name="connsiteY174" fmla="*/ 63853 h 77334"/>
                <a:gd name="connsiteX175" fmla="*/ 112031 w 148232"/>
                <a:gd name="connsiteY175" fmla="*/ 62743 h 77334"/>
                <a:gd name="connsiteX176" fmla="*/ 112665 w 148232"/>
                <a:gd name="connsiteY176" fmla="*/ 62135 h 77334"/>
                <a:gd name="connsiteX177" fmla="*/ 113009 w 148232"/>
                <a:gd name="connsiteY177" fmla="*/ 60813 h 77334"/>
                <a:gd name="connsiteX178" fmla="*/ 113432 w 148232"/>
                <a:gd name="connsiteY178" fmla="*/ 59729 h 77334"/>
                <a:gd name="connsiteX179" fmla="*/ 115018 w 148232"/>
                <a:gd name="connsiteY179" fmla="*/ 59161 h 77334"/>
                <a:gd name="connsiteX180" fmla="*/ 114938 w 148232"/>
                <a:gd name="connsiteY180" fmla="*/ 58183 h 77334"/>
                <a:gd name="connsiteX181" fmla="*/ 114634 w 148232"/>
                <a:gd name="connsiteY181" fmla="*/ 57112 h 77334"/>
                <a:gd name="connsiteX182" fmla="*/ 115454 w 148232"/>
                <a:gd name="connsiteY182" fmla="*/ 54746 h 77334"/>
                <a:gd name="connsiteX183" fmla="*/ 115969 w 148232"/>
                <a:gd name="connsiteY183" fmla="*/ 53768 h 77334"/>
                <a:gd name="connsiteX184" fmla="*/ 116868 w 148232"/>
                <a:gd name="connsiteY184" fmla="*/ 53411 h 77334"/>
                <a:gd name="connsiteX185" fmla="*/ 117926 w 148232"/>
                <a:gd name="connsiteY185" fmla="*/ 52658 h 77334"/>
                <a:gd name="connsiteX186" fmla="*/ 119750 w 148232"/>
                <a:gd name="connsiteY186" fmla="*/ 51098 h 77334"/>
                <a:gd name="connsiteX187" fmla="*/ 119234 w 148232"/>
                <a:gd name="connsiteY187" fmla="*/ 49750 h 77334"/>
                <a:gd name="connsiteX188" fmla="*/ 119564 w 148232"/>
                <a:gd name="connsiteY188" fmla="*/ 48746 h 77334"/>
                <a:gd name="connsiteX189" fmla="*/ 121428 w 148232"/>
                <a:gd name="connsiteY189" fmla="*/ 46287 h 77334"/>
                <a:gd name="connsiteX190" fmla="*/ 122816 w 148232"/>
                <a:gd name="connsiteY190" fmla="*/ 43935 h 77334"/>
                <a:gd name="connsiteX191" fmla="*/ 122724 w 148232"/>
                <a:gd name="connsiteY191" fmla="*/ 42745 h 77334"/>
                <a:gd name="connsiteX192" fmla="*/ 122882 w 148232"/>
                <a:gd name="connsiteY192" fmla="*/ 41714 h 77334"/>
                <a:gd name="connsiteX193" fmla="*/ 124164 w 148232"/>
                <a:gd name="connsiteY193" fmla="*/ 40591 h 77334"/>
                <a:gd name="connsiteX194" fmla="*/ 125486 w 148232"/>
                <a:gd name="connsiteY194" fmla="*/ 39110 h 77334"/>
                <a:gd name="connsiteX195" fmla="*/ 127085 w 148232"/>
                <a:gd name="connsiteY195" fmla="*/ 34511 h 77334"/>
                <a:gd name="connsiteX196" fmla="*/ 127707 w 148232"/>
                <a:gd name="connsiteY196" fmla="*/ 33744 h 77334"/>
                <a:gd name="connsiteX197" fmla="*/ 128870 w 148232"/>
                <a:gd name="connsiteY197" fmla="*/ 32872 h 77334"/>
                <a:gd name="connsiteX198" fmla="*/ 129729 w 148232"/>
                <a:gd name="connsiteY198" fmla="*/ 31999 h 77334"/>
                <a:gd name="connsiteX199" fmla="*/ 129649 w 148232"/>
                <a:gd name="connsiteY199" fmla="*/ 28972 h 77334"/>
                <a:gd name="connsiteX200" fmla="*/ 130442 w 148232"/>
                <a:gd name="connsiteY200" fmla="*/ 28100 h 77334"/>
                <a:gd name="connsiteX201" fmla="*/ 132015 w 148232"/>
                <a:gd name="connsiteY201" fmla="*/ 27122 h 77334"/>
                <a:gd name="connsiteX202" fmla="*/ 133535 w 148232"/>
                <a:gd name="connsiteY202" fmla="*/ 25549 h 77334"/>
                <a:gd name="connsiteX203" fmla="*/ 134751 w 148232"/>
                <a:gd name="connsiteY203" fmla="*/ 23686 h 77334"/>
                <a:gd name="connsiteX204" fmla="*/ 135703 w 148232"/>
                <a:gd name="connsiteY204" fmla="*/ 22813 h 77334"/>
                <a:gd name="connsiteX205" fmla="*/ 137038 w 148232"/>
                <a:gd name="connsiteY205" fmla="*/ 22589 h 77334"/>
                <a:gd name="connsiteX206" fmla="*/ 138439 w 148232"/>
                <a:gd name="connsiteY206" fmla="*/ 21848 h 77334"/>
                <a:gd name="connsiteX207" fmla="*/ 140051 w 148232"/>
                <a:gd name="connsiteY207" fmla="*/ 21584 h 77334"/>
                <a:gd name="connsiteX208" fmla="*/ 141637 w 148232"/>
                <a:gd name="connsiteY208" fmla="*/ 21941 h 77334"/>
                <a:gd name="connsiteX209" fmla="*/ 142629 w 148232"/>
                <a:gd name="connsiteY209" fmla="*/ 21756 h 77334"/>
                <a:gd name="connsiteX210" fmla="*/ 144083 w 148232"/>
                <a:gd name="connsiteY210" fmla="*/ 20844 h 77334"/>
                <a:gd name="connsiteX211" fmla="*/ 147718 w 148232"/>
                <a:gd name="connsiteY211" fmla="*/ 17434 h 77334"/>
                <a:gd name="connsiteX212" fmla="*/ 148233 w 148232"/>
                <a:gd name="connsiteY212" fmla="*/ 16746 h 7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148232" h="77334">
                  <a:moveTo>
                    <a:pt x="147757" y="16390"/>
                  </a:moveTo>
                  <a:lnTo>
                    <a:pt x="147480" y="15372"/>
                  </a:lnTo>
                  <a:lnTo>
                    <a:pt x="147665" y="14473"/>
                  </a:lnTo>
                  <a:lnTo>
                    <a:pt x="147149" y="13627"/>
                  </a:lnTo>
                  <a:lnTo>
                    <a:pt x="145907" y="12662"/>
                  </a:lnTo>
                  <a:lnTo>
                    <a:pt x="145589" y="12266"/>
                  </a:lnTo>
                  <a:lnTo>
                    <a:pt x="144122" y="12332"/>
                  </a:lnTo>
                  <a:lnTo>
                    <a:pt x="143713" y="12424"/>
                  </a:lnTo>
                  <a:lnTo>
                    <a:pt x="143567" y="12411"/>
                  </a:lnTo>
                  <a:lnTo>
                    <a:pt x="141453" y="11592"/>
                  </a:lnTo>
                  <a:lnTo>
                    <a:pt x="139972" y="9622"/>
                  </a:lnTo>
                  <a:lnTo>
                    <a:pt x="137805" y="8565"/>
                  </a:lnTo>
                  <a:lnTo>
                    <a:pt x="136166" y="8221"/>
                  </a:lnTo>
                  <a:lnTo>
                    <a:pt x="135386" y="7375"/>
                  </a:lnTo>
                  <a:lnTo>
                    <a:pt x="134844" y="6252"/>
                  </a:lnTo>
                  <a:lnTo>
                    <a:pt x="134289" y="5406"/>
                  </a:lnTo>
                  <a:lnTo>
                    <a:pt x="134223" y="5327"/>
                  </a:lnTo>
                  <a:lnTo>
                    <a:pt x="133800" y="4045"/>
                  </a:lnTo>
                  <a:lnTo>
                    <a:pt x="133298" y="3912"/>
                  </a:lnTo>
                  <a:lnTo>
                    <a:pt x="133218" y="3873"/>
                  </a:lnTo>
                  <a:lnTo>
                    <a:pt x="131143" y="4097"/>
                  </a:lnTo>
                  <a:lnTo>
                    <a:pt x="130707" y="4428"/>
                  </a:lnTo>
                  <a:lnTo>
                    <a:pt x="123252" y="5948"/>
                  </a:lnTo>
                  <a:lnTo>
                    <a:pt x="122234" y="5723"/>
                  </a:lnTo>
                  <a:lnTo>
                    <a:pt x="121164" y="4838"/>
                  </a:lnTo>
                  <a:lnTo>
                    <a:pt x="120556" y="4203"/>
                  </a:lnTo>
                  <a:lnTo>
                    <a:pt x="120186" y="3727"/>
                  </a:lnTo>
                  <a:lnTo>
                    <a:pt x="119459" y="2485"/>
                  </a:lnTo>
                  <a:lnTo>
                    <a:pt x="118547" y="1599"/>
                  </a:lnTo>
                  <a:lnTo>
                    <a:pt x="117225" y="872"/>
                  </a:lnTo>
                  <a:lnTo>
                    <a:pt x="116009" y="40"/>
                  </a:lnTo>
                  <a:lnTo>
                    <a:pt x="114502" y="0"/>
                  </a:lnTo>
                  <a:lnTo>
                    <a:pt x="110498" y="1190"/>
                  </a:lnTo>
                  <a:lnTo>
                    <a:pt x="107682" y="1322"/>
                  </a:lnTo>
                  <a:lnTo>
                    <a:pt x="105779" y="938"/>
                  </a:lnTo>
                  <a:lnTo>
                    <a:pt x="103228" y="225"/>
                  </a:lnTo>
                  <a:lnTo>
                    <a:pt x="98337" y="106"/>
                  </a:lnTo>
                  <a:lnTo>
                    <a:pt x="95020" y="740"/>
                  </a:lnTo>
                  <a:lnTo>
                    <a:pt x="94729" y="1613"/>
                  </a:lnTo>
                  <a:lnTo>
                    <a:pt x="91914" y="7124"/>
                  </a:lnTo>
                  <a:lnTo>
                    <a:pt x="87512" y="9160"/>
                  </a:lnTo>
                  <a:lnTo>
                    <a:pt x="83693" y="11248"/>
                  </a:lnTo>
                  <a:lnTo>
                    <a:pt x="82582" y="11658"/>
                  </a:lnTo>
                  <a:lnTo>
                    <a:pt x="80613" y="11010"/>
                  </a:lnTo>
                  <a:lnTo>
                    <a:pt x="78340" y="9768"/>
                  </a:lnTo>
                  <a:lnTo>
                    <a:pt x="76476" y="9133"/>
                  </a:lnTo>
                  <a:lnTo>
                    <a:pt x="75141" y="9411"/>
                  </a:lnTo>
                  <a:lnTo>
                    <a:pt x="73740" y="10812"/>
                  </a:lnTo>
                  <a:lnTo>
                    <a:pt x="73132" y="12239"/>
                  </a:lnTo>
                  <a:lnTo>
                    <a:pt x="68757" y="13270"/>
                  </a:lnTo>
                  <a:lnTo>
                    <a:pt x="61078" y="13891"/>
                  </a:lnTo>
                  <a:lnTo>
                    <a:pt x="58447" y="15279"/>
                  </a:lnTo>
                  <a:lnTo>
                    <a:pt x="57601" y="16971"/>
                  </a:lnTo>
                  <a:lnTo>
                    <a:pt x="57601" y="18253"/>
                  </a:lnTo>
                  <a:lnTo>
                    <a:pt x="58302" y="19364"/>
                  </a:lnTo>
                  <a:lnTo>
                    <a:pt x="57535" y="20646"/>
                  </a:lnTo>
                  <a:lnTo>
                    <a:pt x="57192" y="21174"/>
                  </a:lnTo>
                  <a:lnTo>
                    <a:pt x="51746" y="21452"/>
                  </a:lnTo>
                  <a:lnTo>
                    <a:pt x="44490" y="21835"/>
                  </a:lnTo>
                  <a:lnTo>
                    <a:pt x="40141" y="21743"/>
                  </a:lnTo>
                  <a:lnTo>
                    <a:pt x="36044" y="21650"/>
                  </a:lnTo>
                  <a:lnTo>
                    <a:pt x="33228" y="20553"/>
                  </a:lnTo>
                  <a:lnTo>
                    <a:pt x="29752" y="18399"/>
                  </a:lnTo>
                  <a:lnTo>
                    <a:pt x="26078" y="15544"/>
                  </a:lnTo>
                  <a:lnTo>
                    <a:pt x="25721" y="15478"/>
                  </a:lnTo>
                  <a:lnTo>
                    <a:pt x="25179" y="15174"/>
                  </a:lnTo>
                  <a:lnTo>
                    <a:pt x="22919" y="14962"/>
                  </a:lnTo>
                  <a:lnTo>
                    <a:pt x="22324" y="15134"/>
                  </a:lnTo>
                  <a:lnTo>
                    <a:pt x="21082" y="16297"/>
                  </a:lnTo>
                  <a:lnTo>
                    <a:pt x="20897" y="18029"/>
                  </a:lnTo>
                  <a:lnTo>
                    <a:pt x="20077" y="18808"/>
                  </a:lnTo>
                  <a:lnTo>
                    <a:pt x="19892" y="19800"/>
                  </a:lnTo>
                  <a:lnTo>
                    <a:pt x="20276" y="20698"/>
                  </a:lnTo>
                  <a:lnTo>
                    <a:pt x="20302" y="21822"/>
                  </a:lnTo>
                  <a:lnTo>
                    <a:pt x="20817" y="23382"/>
                  </a:lnTo>
                  <a:lnTo>
                    <a:pt x="18769" y="23712"/>
                  </a:lnTo>
                  <a:lnTo>
                    <a:pt x="16337" y="23659"/>
                  </a:lnTo>
                  <a:lnTo>
                    <a:pt x="15464" y="23752"/>
                  </a:lnTo>
                  <a:lnTo>
                    <a:pt x="14658" y="24175"/>
                  </a:lnTo>
                  <a:lnTo>
                    <a:pt x="13812" y="23963"/>
                  </a:lnTo>
                  <a:lnTo>
                    <a:pt x="11565" y="22509"/>
                  </a:lnTo>
                  <a:lnTo>
                    <a:pt x="10310" y="22192"/>
                  </a:lnTo>
                  <a:lnTo>
                    <a:pt x="9437" y="22271"/>
                  </a:lnTo>
                  <a:lnTo>
                    <a:pt x="8803" y="22906"/>
                  </a:lnTo>
                  <a:lnTo>
                    <a:pt x="7693" y="23725"/>
                  </a:lnTo>
                  <a:lnTo>
                    <a:pt x="6635" y="24294"/>
                  </a:lnTo>
                  <a:lnTo>
                    <a:pt x="6899" y="24796"/>
                  </a:lnTo>
                  <a:lnTo>
                    <a:pt x="11499" y="26104"/>
                  </a:lnTo>
                  <a:lnTo>
                    <a:pt x="12372" y="28113"/>
                  </a:lnTo>
                  <a:lnTo>
                    <a:pt x="11539" y="29766"/>
                  </a:lnTo>
                  <a:lnTo>
                    <a:pt x="11261" y="30559"/>
                  </a:lnTo>
                  <a:lnTo>
                    <a:pt x="10204" y="31193"/>
                  </a:lnTo>
                  <a:lnTo>
                    <a:pt x="8909" y="31748"/>
                  </a:lnTo>
                  <a:lnTo>
                    <a:pt x="7322" y="31894"/>
                  </a:lnTo>
                  <a:lnTo>
                    <a:pt x="7164" y="32779"/>
                  </a:lnTo>
                  <a:lnTo>
                    <a:pt x="7851" y="35383"/>
                  </a:lnTo>
                  <a:lnTo>
                    <a:pt x="7362" y="35951"/>
                  </a:lnTo>
                  <a:lnTo>
                    <a:pt x="6886" y="36758"/>
                  </a:lnTo>
                  <a:lnTo>
                    <a:pt x="7415" y="38899"/>
                  </a:lnTo>
                  <a:lnTo>
                    <a:pt x="8406" y="39057"/>
                  </a:lnTo>
                  <a:lnTo>
                    <a:pt x="8631" y="39546"/>
                  </a:lnTo>
                  <a:lnTo>
                    <a:pt x="8485" y="40406"/>
                  </a:lnTo>
                  <a:lnTo>
                    <a:pt x="8340" y="41331"/>
                  </a:lnTo>
                  <a:lnTo>
                    <a:pt x="8023" y="42309"/>
                  </a:lnTo>
                  <a:lnTo>
                    <a:pt x="7851" y="42745"/>
                  </a:lnTo>
                  <a:lnTo>
                    <a:pt x="7217" y="43009"/>
                  </a:lnTo>
                  <a:lnTo>
                    <a:pt x="5168" y="42877"/>
                  </a:lnTo>
                  <a:lnTo>
                    <a:pt x="3437" y="43710"/>
                  </a:lnTo>
                  <a:lnTo>
                    <a:pt x="0" y="46710"/>
                  </a:lnTo>
                  <a:lnTo>
                    <a:pt x="4216" y="46882"/>
                  </a:lnTo>
                  <a:lnTo>
                    <a:pt x="4785" y="47688"/>
                  </a:lnTo>
                  <a:lnTo>
                    <a:pt x="5036" y="48944"/>
                  </a:lnTo>
                  <a:lnTo>
                    <a:pt x="5459" y="50623"/>
                  </a:lnTo>
                  <a:lnTo>
                    <a:pt x="6172" y="51085"/>
                  </a:lnTo>
                  <a:lnTo>
                    <a:pt x="6582" y="51746"/>
                  </a:lnTo>
                  <a:lnTo>
                    <a:pt x="6529" y="52909"/>
                  </a:lnTo>
                  <a:lnTo>
                    <a:pt x="7389" y="53782"/>
                  </a:lnTo>
                  <a:lnTo>
                    <a:pt x="9384" y="56134"/>
                  </a:lnTo>
                  <a:lnTo>
                    <a:pt x="9636" y="56742"/>
                  </a:lnTo>
                  <a:lnTo>
                    <a:pt x="10838" y="57152"/>
                  </a:lnTo>
                  <a:lnTo>
                    <a:pt x="14830" y="59055"/>
                  </a:lnTo>
                  <a:lnTo>
                    <a:pt x="17632" y="61170"/>
                  </a:lnTo>
                  <a:lnTo>
                    <a:pt x="19218" y="63536"/>
                  </a:lnTo>
                  <a:lnTo>
                    <a:pt x="21333" y="65373"/>
                  </a:lnTo>
                  <a:lnTo>
                    <a:pt x="23976" y="66669"/>
                  </a:lnTo>
                  <a:lnTo>
                    <a:pt x="26078" y="68426"/>
                  </a:lnTo>
                  <a:lnTo>
                    <a:pt x="27677" y="70634"/>
                  </a:lnTo>
                  <a:lnTo>
                    <a:pt x="29845" y="71876"/>
                  </a:lnTo>
                  <a:lnTo>
                    <a:pt x="32581" y="72154"/>
                  </a:lnTo>
                  <a:lnTo>
                    <a:pt x="34339" y="72907"/>
                  </a:lnTo>
                  <a:lnTo>
                    <a:pt x="35105" y="74163"/>
                  </a:lnTo>
                  <a:lnTo>
                    <a:pt x="36625" y="75286"/>
                  </a:lnTo>
                  <a:lnTo>
                    <a:pt x="38899" y="76304"/>
                  </a:lnTo>
                  <a:lnTo>
                    <a:pt x="42415" y="76859"/>
                  </a:lnTo>
                  <a:lnTo>
                    <a:pt x="49102" y="76991"/>
                  </a:lnTo>
                  <a:lnTo>
                    <a:pt x="49698" y="77018"/>
                  </a:lnTo>
                  <a:lnTo>
                    <a:pt x="51217" y="77335"/>
                  </a:lnTo>
                  <a:lnTo>
                    <a:pt x="52962" y="76938"/>
                  </a:lnTo>
                  <a:lnTo>
                    <a:pt x="55077" y="76145"/>
                  </a:lnTo>
                  <a:lnTo>
                    <a:pt x="55751" y="75670"/>
                  </a:lnTo>
                  <a:lnTo>
                    <a:pt x="57905" y="73079"/>
                  </a:lnTo>
                  <a:lnTo>
                    <a:pt x="59161" y="73304"/>
                  </a:lnTo>
                  <a:lnTo>
                    <a:pt x="61620" y="72986"/>
                  </a:lnTo>
                  <a:lnTo>
                    <a:pt x="63087" y="72418"/>
                  </a:lnTo>
                  <a:lnTo>
                    <a:pt x="63206" y="72418"/>
                  </a:lnTo>
                  <a:lnTo>
                    <a:pt x="63708" y="72418"/>
                  </a:lnTo>
                  <a:lnTo>
                    <a:pt x="65624" y="71638"/>
                  </a:lnTo>
                  <a:lnTo>
                    <a:pt x="66312" y="71017"/>
                  </a:lnTo>
                  <a:lnTo>
                    <a:pt x="66695" y="70277"/>
                  </a:lnTo>
                  <a:lnTo>
                    <a:pt x="67158" y="70092"/>
                  </a:lnTo>
                  <a:lnTo>
                    <a:pt x="68506" y="70885"/>
                  </a:lnTo>
                  <a:lnTo>
                    <a:pt x="69880" y="70964"/>
                  </a:lnTo>
                  <a:lnTo>
                    <a:pt x="71414" y="70449"/>
                  </a:lnTo>
                  <a:lnTo>
                    <a:pt x="72550" y="69748"/>
                  </a:lnTo>
                  <a:lnTo>
                    <a:pt x="73912" y="69167"/>
                  </a:lnTo>
                  <a:lnTo>
                    <a:pt x="74533" y="68757"/>
                  </a:lnTo>
                  <a:lnTo>
                    <a:pt x="75313" y="68122"/>
                  </a:lnTo>
                  <a:lnTo>
                    <a:pt x="76859" y="66259"/>
                  </a:lnTo>
                  <a:lnTo>
                    <a:pt x="78683" y="65862"/>
                  </a:lnTo>
                  <a:lnTo>
                    <a:pt x="81168" y="66351"/>
                  </a:lnTo>
                  <a:lnTo>
                    <a:pt x="83838" y="66510"/>
                  </a:lnTo>
                  <a:lnTo>
                    <a:pt x="85807" y="66087"/>
                  </a:lnTo>
                  <a:lnTo>
                    <a:pt x="90883" y="66616"/>
                  </a:lnTo>
                  <a:lnTo>
                    <a:pt x="91993" y="67065"/>
                  </a:lnTo>
                  <a:lnTo>
                    <a:pt x="92707" y="67541"/>
                  </a:lnTo>
                  <a:lnTo>
                    <a:pt x="93553" y="66867"/>
                  </a:lnTo>
                  <a:lnTo>
                    <a:pt x="98549" y="65928"/>
                  </a:lnTo>
                  <a:lnTo>
                    <a:pt x="100941" y="66854"/>
                  </a:lnTo>
                  <a:lnTo>
                    <a:pt x="101985" y="66523"/>
                  </a:lnTo>
                  <a:lnTo>
                    <a:pt x="102977" y="65770"/>
                  </a:lnTo>
                  <a:lnTo>
                    <a:pt x="103505" y="65175"/>
                  </a:lnTo>
                  <a:lnTo>
                    <a:pt x="103585" y="64541"/>
                  </a:lnTo>
                  <a:lnTo>
                    <a:pt x="104047" y="63747"/>
                  </a:lnTo>
                  <a:lnTo>
                    <a:pt x="105739" y="63377"/>
                  </a:lnTo>
                  <a:lnTo>
                    <a:pt x="110259" y="63853"/>
                  </a:lnTo>
                  <a:lnTo>
                    <a:pt x="112031" y="62743"/>
                  </a:lnTo>
                  <a:lnTo>
                    <a:pt x="112665" y="62135"/>
                  </a:lnTo>
                  <a:lnTo>
                    <a:pt x="113009" y="60813"/>
                  </a:lnTo>
                  <a:lnTo>
                    <a:pt x="113432" y="59729"/>
                  </a:lnTo>
                  <a:lnTo>
                    <a:pt x="115018" y="59161"/>
                  </a:lnTo>
                  <a:lnTo>
                    <a:pt x="114938" y="58183"/>
                  </a:lnTo>
                  <a:lnTo>
                    <a:pt x="114634" y="57112"/>
                  </a:lnTo>
                  <a:lnTo>
                    <a:pt x="115454" y="54746"/>
                  </a:lnTo>
                  <a:lnTo>
                    <a:pt x="115969" y="53768"/>
                  </a:lnTo>
                  <a:lnTo>
                    <a:pt x="116868" y="53411"/>
                  </a:lnTo>
                  <a:lnTo>
                    <a:pt x="117926" y="52658"/>
                  </a:lnTo>
                  <a:lnTo>
                    <a:pt x="119750" y="51098"/>
                  </a:lnTo>
                  <a:lnTo>
                    <a:pt x="119234" y="49750"/>
                  </a:lnTo>
                  <a:lnTo>
                    <a:pt x="119564" y="48746"/>
                  </a:lnTo>
                  <a:lnTo>
                    <a:pt x="121428" y="46287"/>
                  </a:lnTo>
                  <a:lnTo>
                    <a:pt x="122816" y="43935"/>
                  </a:lnTo>
                  <a:lnTo>
                    <a:pt x="122724" y="42745"/>
                  </a:lnTo>
                  <a:lnTo>
                    <a:pt x="122882" y="41714"/>
                  </a:lnTo>
                  <a:lnTo>
                    <a:pt x="124164" y="40591"/>
                  </a:lnTo>
                  <a:lnTo>
                    <a:pt x="125486" y="39110"/>
                  </a:lnTo>
                  <a:lnTo>
                    <a:pt x="127085" y="34511"/>
                  </a:lnTo>
                  <a:lnTo>
                    <a:pt x="127707" y="33744"/>
                  </a:lnTo>
                  <a:lnTo>
                    <a:pt x="128870" y="32872"/>
                  </a:lnTo>
                  <a:lnTo>
                    <a:pt x="129729" y="31999"/>
                  </a:lnTo>
                  <a:lnTo>
                    <a:pt x="129649" y="28972"/>
                  </a:lnTo>
                  <a:lnTo>
                    <a:pt x="130442" y="28100"/>
                  </a:lnTo>
                  <a:lnTo>
                    <a:pt x="132015" y="27122"/>
                  </a:lnTo>
                  <a:lnTo>
                    <a:pt x="133535" y="25549"/>
                  </a:lnTo>
                  <a:lnTo>
                    <a:pt x="134751" y="23686"/>
                  </a:lnTo>
                  <a:lnTo>
                    <a:pt x="135703" y="22813"/>
                  </a:lnTo>
                  <a:lnTo>
                    <a:pt x="137038" y="22589"/>
                  </a:lnTo>
                  <a:lnTo>
                    <a:pt x="138439" y="21848"/>
                  </a:lnTo>
                  <a:lnTo>
                    <a:pt x="140051" y="21584"/>
                  </a:lnTo>
                  <a:lnTo>
                    <a:pt x="141637" y="21941"/>
                  </a:lnTo>
                  <a:lnTo>
                    <a:pt x="142629" y="21756"/>
                  </a:lnTo>
                  <a:lnTo>
                    <a:pt x="144083" y="20844"/>
                  </a:lnTo>
                  <a:lnTo>
                    <a:pt x="147718" y="17434"/>
                  </a:lnTo>
                  <a:lnTo>
                    <a:pt x="148233" y="1674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2" name="Volný tvar: obrazec 159">
              <a:extLst>
                <a:ext uri="{FF2B5EF4-FFF2-40B4-BE49-F238E27FC236}">
                  <a16:creationId xmlns:a16="http://schemas.microsoft.com/office/drawing/2014/main" id="{CEC1DBEC-3AA4-1E26-50A2-9A7BEB12D658}"/>
                </a:ext>
              </a:extLst>
            </p:cNvPr>
            <p:cNvSpPr/>
            <p:nvPr/>
          </p:nvSpPr>
          <p:spPr>
            <a:xfrm>
              <a:off x="915499" y="4392724"/>
              <a:ext cx="165128" cy="106258"/>
            </a:xfrm>
            <a:custGeom>
              <a:avLst/>
              <a:gdLst>
                <a:gd name="connsiteX0" fmla="*/ 153692 w 155304"/>
                <a:gd name="connsiteY0" fmla="*/ 41595 h 99936"/>
                <a:gd name="connsiteX1" fmla="*/ 152198 w 155304"/>
                <a:gd name="connsiteY1" fmla="*/ 40564 h 99936"/>
                <a:gd name="connsiteX2" fmla="*/ 150784 w 155304"/>
                <a:gd name="connsiteY2" fmla="*/ 36017 h 99936"/>
                <a:gd name="connsiteX3" fmla="*/ 144360 w 155304"/>
                <a:gd name="connsiteY3" fmla="*/ 32396 h 99936"/>
                <a:gd name="connsiteX4" fmla="*/ 143620 w 155304"/>
                <a:gd name="connsiteY4" fmla="*/ 32475 h 99936"/>
                <a:gd name="connsiteX5" fmla="*/ 146475 w 155304"/>
                <a:gd name="connsiteY5" fmla="*/ 34497 h 99936"/>
                <a:gd name="connsiteX6" fmla="*/ 147546 w 155304"/>
                <a:gd name="connsiteY6" fmla="*/ 36533 h 99936"/>
                <a:gd name="connsiteX7" fmla="*/ 146594 w 155304"/>
                <a:gd name="connsiteY7" fmla="*/ 36612 h 99936"/>
                <a:gd name="connsiteX8" fmla="*/ 145418 w 155304"/>
                <a:gd name="connsiteY8" fmla="*/ 35304 h 99936"/>
                <a:gd name="connsiteX9" fmla="*/ 143356 w 155304"/>
                <a:gd name="connsiteY9" fmla="*/ 35449 h 99936"/>
                <a:gd name="connsiteX10" fmla="*/ 142140 w 155304"/>
                <a:gd name="connsiteY10" fmla="*/ 36625 h 99936"/>
                <a:gd name="connsiteX11" fmla="*/ 141043 w 155304"/>
                <a:gd name="connsiteY11" fmla="*/ 36599 h 99936"/>
                <a:gd name="connsiteX12" fmla="*/ 140250 w 155304"/>
                <a:gd name="connsiteY12" fmla="*/ 34656 h 99936"/>
                <a:gd name="connsiteX13" fmla="*/ 138756 w 155304"/>
                <a:gd name="connsiteY13" fmla="*/ 32858 h 99936"/>
                <a:gd name="connsiteX14" fmla="*/ 137487 w 155304"/>
                <a:gd name="connsiteY14" fmla="*/ 31695 h 99936"/>
                <a:gd name="connsiteX15" fmla="*/ 135439 w 155304"/>
                <a:gd name="connsiteY15" fmla="*/ 31127 h 99936"/>
                <a:gd name="connsiteX16" fmla="*/ 134527 w 155304"/>
                <a:gd name="connsiteY16" fmla="*/ 31603 h 99936"/>
                <a:gd name="connsiteX17" fmla="*/ 133377 w 155304"/>
                <a:gd name="connsiteY17" fmla="*/ 31510 h 99936"/>
                <a:gd name="connsiteX18" fmla="*/ 133231 w 155304"/>
                <a:gd name="connsiteY18" fmla="*/ 30691 h 99936"/>
                <a:gd name="connsiteX19" fmla="*/ 133284 w 155304"/>
                <a:gd name="connsiteY19" fmla="*/ 28933 h 99936"/>
                <a:gd name="connsiteX20" fmla="*/ 134051 w 155304"/>
                <a:gd name="connsiteY20" fmla="*/ 28417 h 99936"/>
                <a:gd name="connsiteX21" fmla="*/ 136800 w 155304"/>
                <a:gd name="connsiteY21" fmla="*/ 28166 h 99936"/>
                <a:gd name="connsiteX22" fmla="*/ 141545 w 155304"/>
                <a:gd name="connsiteY22" fmla="*/ 31391 h 99936"/>
                <a:gd name="connsiteX23" fmla="*/ 141400 w 155304"/>
                <a:gd name="connsiteY23" fmla="*/ 30506 h 99936"/>
                <a:gd name="connsiteX24" fmla="*/ 130707 w 155304"/>
                <a:gd name="connsiteY24" fmla="*/ 19601 h 99936"/>
                <a:gd name="connsiteX25" fmla="*/ 124508 w 155304"/>
                <a:gd name="connsiteY25" fmla="*/ 18187 h 99936"/>
                <a:gd name="connsiteX26" fmla="*/ 125142 w 155304"/>
                <a:gd name="connsiteY26" fmla="*/ 18901 h 99936"/>
                <a:gd name="connsiteX27" fmla="*/ 126675 w 155304"/>
                <a:gd name="connsiteY27" fmla="*/ 19403 h 99936"/>
                <a:gd name="connsiteX28" fmla="*/ 126266 w 155304"/>
                <a:gd name="connsiteY28" fmla="*/ 19879 h 99936"/>
                <a:gd name="connsiteX29" fmla="*/ 124918 w 155304"/>
                <a:gd name="connsiteY29" fmla="*/ 20408 h 99936"/>
                <a:gd name="connsiteX30" fmla="*/ 123279 w 155304"/>
                <a:gd name="connsiteY30" fmla="*/ 20183 h 99936"/>
                <a:gd name="connsiteX31" fmla="*/ 121428 w 155304"/>
                <a:gd name="connsiteY31" fmla="*/ 17883 h 99936"/>
                <a:gd name="connsiteX32" fmla="*/ 113709 w 155304"/>
                <a:gd name="connsiteY32" fmla="*/ 14883 h 99936"/>
                <a:gd name="connsiteX33" fmla="*/ 111819 w 155304"/>
                <a:gd name="connsiteY33" fmla="*/ 15332 h 99936"/>
                <a:gd name="connsiteX34" fmla="*/ 108779 w 155304"/>
                <a:gd name="connsiteY34" fmla="*/ 16905 h 99936"/>
                <a:gd name="connsiteX35" fmla="*/ 100822 w 155304"/>
                <a:gd name="connsiteY35" fmla="*/ 17434 h 99936"/>
                <a:gd name="connsiteX36" fmla="*/ 93777 w 155304"/>
                <a:gd name="connsiteY36" fmla="*/ 14513 h 99936"/>
                <a:gd name="connsiteX37" fmla="*/ 88874 w 155304"/>
                <a:gd name="connsiteY37" fmla="*/ 13905 h 99936"/>
                <a:gd name="connsiteX38" fmla="*/ 89574 w 155304"/>
                <a:gd name="connsiteY38" fmla="*/ 14526 h 99936"/>
                <a:gd name="connsiteX39" fmla="*/ 89839 w 155304"/>
                <a:gd name="connsiteY39" fmla="*/ 15901 h 99936"/>
                <a:gd name="connsiteX40" fmla="*/ 86402 w 155304"/>
                <a:gd name="connsiteY40" fmla="*/ 17249 h 99936"/>
                <a:gd name="connsiteX41" fmla="*/ 83547 w 155304"/>
                <a:gd name="connsiteY41" fmla="*/ 17830 h 99936"/>
                <a:gd name="connsiteX42" fmla="*/ 78855 w 155304"/>
                <a:gd name="connsiteY42" fmla="*/ 20712 h 99936"/>
                <a:gd name="connsiteX43" fmla="*/ 75855 w 155304"/>
                <a:gd name="connsiteY43" fmla="*/ 20209 h 99936"/>
                <a:gd name="connsiteX44" fmla="*/ 69008 w 155304"/>
                <a:gd name="connsiteY44" fmla="*/ 20408 h 99936"/>
                <a:gd name="connsiteX45" fmla="*/ 65188 w 155304"/>
                <a:gd name="connsiteY45" fmla="*/ 21306 h 99936"/>
                <a:gd name="connsiteX46" fmla="*/ 56095 w 155304"/>
                <a:gd name="connsiteY46" fmla="*/ 19271 h 99936"/>
                <a:gd name="connsiteX47" fmla="*/ 53808 w 155304"/>
                <a:gd name="connsiteY47" fmla="*/ 19496 h 99936"/>
                <a:gd name="connsiteX48" fmla="*/ 50979 w 155304"/>
                <a:gd name="connsiteY48" fmla="*/ 20527 h 99936"/>
                <a:gd name="connsiteX49" fmla="*/ 49697 w 155304"/>
                <a:gd name="connsiteY49" fmla="*/ 19337 h 99936"/>
                <a:gd name="connsiteX50" fmla="*/ 48164 w 155304"/>
                <a:gd name="connsiteY50" fmla="*/ 17143 h 99936"/>
                <a:gd name="connsiteX51" fmla="*/ 46102 w 155304"/>
                <a:gd name="connsiteY51" fmla="*/ 17116 h 99936"/>
                <a:gd name="connsiteX52" fmla="*/ 41714 w 155304"/>
                <a:gd name="connsiteY52" fmla="*/ 18002 h 99936"/>
                <a:gd name="connsiteX53" fmla="*/ 40868 w 155304"/>
                <a:gd name="connsiteY53" fmla="*/ 18478 h 99936"/>
                <a:gd name="connsiteX54" fmla="*/ 38040 w 155304"/>
                <a:gd name="connsiteY54" fmla="*/ 20632 h 99936"/>
                <a:gd name="connsiteX55" fmla="*/ 36877 w 155304"/>
                <a:gd name="connsiteY55" fmla="*/ 21240 h 99936"/>
                <a:gd name="connsiteX56" fmla="*/ 34762 w 155304"/>
                <a:gd name="connsiteY56" fmla="*/ 23038 h 99936"/>
                <a:gd name="connsiteX57" fmla="*/ 32462 w 155304"/>
                <a:gd name="connsiteY57" fmla="*/ 22245 h 99936"/>
                <a:gd name="connsiteX58" fmla="*/ 31272 w 155304"/>
                <a:gd name="connsiteY58" fmla="*/ 23210 h 99936"/>
                <a:gd name="connsiteX59" fmla="*/ 28695 w 155304"/>
                <a:gd name="connsiteY59" fmla="*/ 25443 h 99936"/>
                <a:gd name="connsiteX60" fmla="*/ 24056 w 155304"/>
                <a:gd name="connsiteY60" fmla="*/ 29250 h 99936"/>
                <a:gd name="connsiteX61" fmla="*/ 19905 w 155304"/>
                <a:gd name="connsiteY61" fmla="*/ 32660 h 99936"/>
                <a:gd name="connsiteX62" fmla="*/ 15940 w 155304"/>
                <a:gd name="connsiteY62" fmla="*/ 35753 h 99936"/>
                <a:gd name="connsiteX63" fmla="*/ 12358 w 155304"/>
                <a:gd name="connsiteY63" fmla="*/ 38542 h 99936"/>
                <a:gd name="connsiteX64" fmla="*/ 11949 w 155304"/>
                <a:gd name="connsiteY64" fmla="*/ 38819 h 99936"/>
                <a:gd name="connsiteX65" fmla="*/ 7600 w 155304"/>
                <a:gd name="connsiteY65" fmla="*/ 40802 h 99936"/>
                <a:gd name="connsiteX66" fmla="*/ 6807 w 155304"/>
                <a:gd name="connsiteY66" fmla="*/ 41714 h 99936"/>
                <a:gd name="connsiteX67" fmla="*/ 5459 w 155304"/>
                <a:gd name="connsiteY67" fmla="*/ 45653 h 99936"/>
                <a:gd name="connsiteX68" fmla="*/ 4943 w 155304"/>
                <a:gd name="connsiteY68" fmla="*/ 46631 h 99936"/>
                <a:gd name="connsiteX69" fmla="*/ 5432 w 155304"/>
                <a:gd name="connsiteY69" fmla="*/ 48812 h 99936"/>
                <a:gd name="connsiteX70" fmla="*/ 5776 w 155304"/>
                <a:gd name="connsiteY70" fmla="*/ 52182 h 99936"/>
                <a:gd name="connsiteX71" fmla="*/ 5340 w 155304"/>
                <a:gd name="connsiteY71" fmla="*/ 53940 h 99936"/>
                <a:gd name="connsiteX72" fmla="*/ 2247 w 155304"/>
                <a:gd name="connsiteY72" fmla="*/ 56108 h 99936"/>
                <a:gd name="connsiteX73" fmla="*/ 714 w 155304"/>
                <a:gd name="connsiteY73" fmla="*/ 58064 h 99936"/>
                <a:gd name="connsiteX74" fmla="*/ 0 w 155304"/>
                <a:gd name="connsiteY74" fmla="*/ 59333 h 99936"/>
                <a:gd name="connsiteX75" fmla="*/ 608 w 155304"/>
                <a:gd name="connsiteY75" fmla="*/ 59465 h 99936"/>
                <a:gd name="connsiteX76" fmla="*/ 4573 w 155304"/>
                <a:gd name="connsiteY76" fmla="*/ 60906 h 99936"/>
                <a:gd name="connsiteX77" fmla="*/ 5829 w 155304"/>
                <a:gd name="connsiteY77" fmla="*/ 60628 h 99936"/>
                <a:gd name="connsiteX78" fmla="*/ 7270 w 155304"/>
                <a:gd name="connsiteY78" fmla="*/ 61791 h 99936"/>
                <a:gd name="connsiteX79" fmla="*/ 7917 w 155304"/>
                <a:gd name="connsiteY79" fmla="*/ 62703 h 99936"/>
                <a:gd name="connsiteX80" fmla="*/ 8433 w 155304"/>
                <a:gd name="connsiteY80" fmla="*/ 63959 h 99936"/>
                <a:gd name="connsiteX81" fmla="*/ 11420 w 155304"/>
                <a:gd name="connsiteY81" fmla="*/ 66470 h 99936"/>
                <a:gd name="connsiteX82" fmla="*/ 11856 w 155304"/>
                <a:gd name="connsiteY82" fmla="*/ 67567 h 99936"/>
                <a:gd name="connsiteX83" fmla="*/ 14129 w 155304"/>
                <a:gd name="connsiteY83" fmla="*/ 69048 h 99936"/>
                <a:gd name="connsiteX84" fmla="*/ 14988 w 155304"/>
                <a:gd name="connsiteY84" fmla="*/ 70184 h 99936"/>
                <a:gd name="connsiteX85" fmla="*/ 15980 w 155304"/>
                <a:gd name="connsiteY85" fmla="*/ 70647 h 99936"/>
                <a:gd name="connsiteX86" fmla="*/ 17976 w 155304"/>
                <a:gd name="connsiteY86" fmla="*/ 71083 h 99936"/>
                <a:gd name="connsiteX87" fmla="*/ 19654 w 155304"/>
                <a:gd name="connsiteY87" fmla="*/ 71678 h 99936"/>
                <a:gd name="connsiteX88" fmla="*/ 19813 w 155304"/>
                <a:gd name="connsiteY88" fmla="*/ 72101 h 99936"/>
                <a:gd name="connsiteX89" fmla="*/ 19800 w 155304"/>
                <a:gd name="connsiteY89" fmla="*/ 73793 h 99936"/>
                <a:gd name="connsiteX90" fmla="*/ 20024 w 155304"/>
                <a:gd name="connsiteY90" fmla="*/ 75207 h 99936"/>
                <a:gd name="connsiteX91" fmla="*/ 20844 w 155304"/>
                <a:gd name="connsiteY91" fmla="*/ 75299 h 99936"/>
                <a:gd name="connsiteX92" fmla="*/ 21928 w 155304"/>
                <a:gd name="connsiteY92" fmla="*/ 74612 h 99936"/>
                <a:gd name="connsiteX93" fmla="*/ 25404 w 155304"/>
                <a:gd name="connsiteY93" fmla="*/ 72709 h 99936"/>
                <a:gd name="connsiteX94" fmla="*/ 28642 w 155304"/>
                <a:gd name="connsiteY94" fmla="*/ 71453 h 99936"/>
                <a:gd name="connsiteX95" fmla="*/ 30308 w 155304"/>
                <a:gd name="connsiteY95" fmla="*/ 72207 h 99936"/>
                <a:gd name="connsiteX96" fmla="*/ 31167 w 155304"/>
                <a:gd name="connsiteY96" fmla="*/ 73793 h 99936"/>
                <a:gd name="connsiteX97" fmla="*/ 32277 w 155304"/>
                <a:gd name="connsiteY97" fmla="*/ 74506 h 99936"/>
                <a:gd name="connsiteX98" fmla="*/ 34775 w 155304"/>
                <a:gd name="connsiteY98" fmla="*/ 74070 h 99936"/>
                <a:gd name="connsiteX99" fmla="*/ 36982 w 155304"/>
                <a:gd name="connsiteY99" fmla="*/ 74216 h 99936"/>
                <a:gd name="connsiteX100" fmla="*/ 38595 w 155304"/>
                <a:gd name="connsiteY100" fmla="*/ 75603 h 99936"/>
                <a:gd name="connsiteX101" fmla="*/ 38912 w 155304"/>
                <a:gd name="connsiteY101" fmla="*/ 76410 h 99936"/>
                <a:gd name="connsiteX102" fmla="*/ 37366 w 155304"/>
                <a:gd name="connsiteY102" fmla="*/ 81009 h 99936"/>
                <a:gd name="connsiteX103" fmla="*/ 36771 w 155304"/>
                <a:gd name="connsiteY103" fmla="*/ 82979 h 99936"/>
                <a:gd name="connsiteX104" fmla="*/ 36414 w 155304"/>
                <a:gd name="connsiteY104" fmla="*/ 84644 h 99936"/>
                <a:gd name="connsiteX105" fmla="*/ 36995 w 155304"/>
                <a:gd name="connsiteY105" fmla="*/ 85080 h 99936"/>
                <a:gd name="connsiteX106" fmla="*/ 37537 w 155304"/>
                <a:gd name="connsiteY106" fmla="*/ 85728 h 99936"/>
                <a:gd name="connsiteX107" fmla="*/ 37313 w 155304"/>
                <a:gd name="connsiteY107" fmla="*/ 86627 h 99936"/>
                <a:gd name="connsiteX108" fmla="*/ 35251 w 155304"/>
                <a:gd name="connsiteY108" fmla="*/ 88107 h 99936"/>
                <a:gd name="connsiteX109" fmla="*/ 36295 w 155304"/>
                <a:gd name="connsiteY109" fmla="*/ 88742 h 99936"/>
                <a:gd name="connsiteX110" fmla="*/ 37762 w 155304"/>
                <a:gd name="connsiteY110" fmla="*/ 89204 h 99936"/>
                <a:gd name="connsiteX111" fmla="*/ 40458 w 155304"/>
                <a:gd name="connsiteY111" fmla="*/ 88477 h 99936"/>
                <a:gd name="connsiteX112" fmla="*/ 43168 w 155304"/>
                <a:gd name="connsiteY112" fmla="*/ 89402 h 99936"/>
                <a:gd name="connsiteX113" fmla="*/ 43142 w 155304"/>
                <a:gd name="connsiteY113" fmla="*/ 90592 h 99936"/>
                <a:gd name="connsiteX114" fmla="*/ 42719 w 155304"/>
                <a:gd name="connsiteY114" fmla="*/ 91597 h 99936"/>
                <a:gd name="connsiteX115" fmla="*/ 43538 w 155304"/>
                <a:gd name="connsiteY115" fmla="*/ 93275 h 99936"/>
                <a:gd name="connsiteX116" fmla="*/ 44424 w 155304"/>
                <a:gd name="connsiteY116" fmla="*/ 95760 h 99936"/>
                <a:gd name="connsiteX117" fmla="*/ 46287 w 155304"/>
                <a:gd name="connsiteY117" fmla="*/ 96963 h 99936"/>
                <a:gd name="connsiteX118" fmla="*/ 45878 w 155304"/>
                <a:gd name="connsiteY118" fmla="*/ 99937 h 99936"/>
                <a:gd name="connsiteX119" fmla="*/ 52803 w 155304"/>
                <a:gd name="connsiteY119" fmla="*/ 99593 h 99936"/>
                <a:gd name="connsiteX120" fmla="*/ 54086 w 155304"/>
                <a:gd name="connsiteY120" fmla="*/ 99130 h 99936"/>
                <a:gd name="connsiteX121" fmla="*/ 55460 w 155304"/>
                <a:gd name="connsiteY121" fmla="*/ 97835 h 99936"/>
                <a:gd name="connsiteX122" fmla="*/ 56280 w 155304"/>
                <a:gd name="connsiteY122" fmla="*/ 96038 h 99936"/>
                <a:gd name="connsiteX123" fmla="*/ 56557 w 155304"/>
                <a:gd name="connsiteY123" fmla="*/ 94293 h 99936"/>
                <a:gd name="connsiteX124" fmla="*/ 56940 w 155304"/>
                <a:gd name="connsiteY124" fmla="*/ 93050 h 99936"/>
                <a:gd name="connsiteX125" fmla="*/ 58170 w 155304"/>
                <a:gd name="connsiteY125" fmla="*/ 91834 h 99936"/>
                <a:gd name="connsiteX126" fmla="*/ 60218 w 155304"/>
                <a:gd name="connsiteY126" fmla="*/ 91464 h 99936"/>
                <a:gd name="connsiteX127" fmla="*/ 61791 w 155304"/>
                <a:gd name="connsiteY127" fmla="*/ 91332 h 99936"/>
                <a:gd name="connsiteX128" fmla="*/ 62333 w 155304"/>
                <a:gd name="connsiteY128" fmla="*/ 90513 h 99936"/>
                <a:gd name="connsiteX129" fmla="*/ 62135 w 155304"/>
                <a:gd name="connsiteY129" fmla="*/ 87856 h 99936"/>
                <a:gd name="connsiteX130" fmla="*/ 61950 w 155304"/>
                <a:gd name="connsiteY130" fmla="*/ 81419 h 99936"/>
                <a:gd name="connsiteX131" fmla="*/ 61963 w 155304"/>
                <a:gd name="connsiteY131" fmla="*/ 79622 h 99936"/>
                <a:gd name="connsiteX132" fmla="*/ 62386 w 155304"/>
                <a:gd name="connsiteY132" fmla="*/ 78287 h 99936"/>
                <a:gd name="connsiteX133" fmla="*/ 63060 w 155304"/>
                <a:gd name="connsiteY133" fmla="*/ 77798 h 99936"/>
                <a:gd name="connsiteX134" fmla="*/ 66153 w 155304"/>
                <a:gd name="connsiteY134" fmla="*/ 77480 h 99936"/>
                <a:gd name="connsiteX135" fmla="*/ 71876 w 155304"/>
                <a:gd name="connsiteY135" fmla="*/ 78022 h 99936"/>
                <a:gd name="connsiteX136" fmla="*/ 73039 w 155304"/>
                <a:gd name="connsiteY136" fmla="*/ 77612 h 99936"/>
                <a:gd name="connsiteX137" fmla="*/ 75736 w 155304"/>
                <a:gd name="connsiteY137" fmla="*/ 73951 h 99936"/>
                <a:gd name="connsiteX138" fmla="*/ 78168 w 155304"/>
                <a:gd name="connsiteY138" fmla="*/ 71268 h 99936"/>
                <a:gd name="connsiteX139" fmla="*/ 79833 w 155304"/>
                <a:gd name="connsiteY139" fmla="*/ 70065 h 99936"/>
                <a:gd name="connsiteX140" fmla="*/ 81089 w 155304"/>
                <a:gd name="connsiteY140" fmla="*/ 69695 h 99936"/>
                <a:gd name="connsiteX141" fmla="*/ 82239 w 155304"/>
                <a:gd name="connsiteY141" fmla="*/ 72088 h 99936"/>
                <a:gd name="connsiteX142" fmla="*/ 86759 w 155304"/>
                <a:gd name="connsiteY142" fmla="*/ 75511 h 99936"/>
                <a:gd name="connsiteX143" fmla="*/ 87605 w 155304"/>
                <a:gd name="connsiteY143" fmla="*/ 75299 h 99936"/>
                <a:gd name="connsiteX144" fmla="*/ 88107 w 155304"/>
                <a:gd name="connsiteY144" fmla="*/ 75114 h 99936"/>
                <a:gd name="connsiteX145" fmla="*/ 88319 w 155304"/>
                <a:gd name="connsiteY145" fmla="*/ 74625 h 99936"/>
                <a:gd name="connsiteX146" fmla="*/ 88398 w 155304"/>
                <a:gd name="connsiteY146" fmla="*/ 73053 h 99936"/>
                <a:gd name="connsiteX147" fmla="*/ 89773 w 155304"/>
                <a:gd name="connsiteY147" fmla="*/ 71625 h 99936"/>
                <a:gd name="connsiteX148" fmla="*/ 92429 w 155304"/>
                <a:gd name="connsiteY148" fmla="*/ 70330 h 99936"/>
                <a:gd name="connsiteX149" fmla="*/ 95218 w 155304"/>
                <a:gd name="connsiteY149" fmla="*/ 68056 h 99936"/>
                <a:gd name="connsiteX150" fmla="*/ 98126 w 155304"/>
                <a:gd name="connsiteY150" fmla="*/ 64805 h 99936"/>
                <a:gd name="connsiteX151" fmla="*/ 100545 w 155304"/>
                <a:gd name="connsiteY151" fmla="*/ 62888 h 99936"/>
                <a:gd name="connsiteX152" fmla="*/ 102488 w 155304"/>
                <a:gd name="connsiteY152" fmla="*/ 62320 h 99936"/>
                <a:gd name="connsiteX153" fmla="*/ 103294 w 155304"/>
                <a:gd name="connsiteY153" fmla="*/ 61434 h 99936"/>
                <a:gd name="connsiteX154" fmla="*/ 102977 w 155304"/>
                <a:gd name="connsiteY154" fmla="*/ 60232 h 99936"/>
                <a:gd name="connsiteX155" fmla="*/ 103307 w 155304"/>
                <a:gd name="connsiteY155" fmla="*/ 58513 h 99936"/>
                <a:gd name="connsiteX156" fmla="*/ 104298 w 155304"/>
                <a:gd name="connsiteY156" fmla="*/ 56293 h 99936"/>
                <a:gd name="connsiteX157" fmla="*/ 105528 w 155304"/>
                <a:gd name="connsiteY157" fmla="*/ 55011 h 99936"/>
                <a:gd name="connsiteX158" fmla="*/ 106995 w 155304"/>
                <a:gd name="connsiteY158" fmla="*/ 54667 h 99936"/>
                <a:gd name="connsiteX159" fmla="*/ 107642 w 155304"/>
                <a:gd name="connsiteY159" fmla="*/ 53967 h 99936"/>
                <a:gd name="connsiteX160" fmla="*/ 107457 w 155304"/>
                <a:gd name="connsiteY160" fmla="*/ 52922 h 99936"/>
                <a:gd name="connsiteX161" fmla="*/ 107867 w 155304"/>
                <a:gd name="connsiteY161" fmla="*/ 51773 h 99936"/>
                <a:gd name="connsiteX162" fmla="*/ 109374 w 155304"/>
                <a:gd name="connsiteY162" fmla="*/ 49882 h 99936"/>
                <a:gd name="connsiteX163" fmla="*/ 112639 w 155304"/>
                <a:gd name="connsiteY163" fmla="*/ 48257 h 99936"/>
                <a:gd name="connsiteX164" fmla="*/ 114344 w 155304"/>
                <a:gd name="connsiteY164" fmla="*/ 48799 h 99936"/>
                <a:gd name="connsiteX165" fmla="*/ 115573 w 155304"/>
                <a:gd name="connsiteY165" fmla="*/ 50979 h 99936"/>
                <a:gd name="connsiteX166" fmla="*/ 117476 w 155304"/>
                <a:gd name="connsiteY166" fmla="*/ 52460 h 99936"/>
                <a:gd name="connsiteX167" fmla="*/ 120067 w 155304"/>
                <a:gd name="connsiteY167" fmla="*/ 53240 h 99936"/>
                <a:gd name="connsiteX168" fmla="*/ 122181 w 155304"/>
                <a:gd name="connsiteY168" fmla="*/ 52949 h 99936"/>
                <a:gd name="connsiteX169" fmla="*/ 123807 w 155304"/>
                <a:gd name="connsiteY169" fmla="*/ 51588 h 99936"/>
                <a:gd name="connsiteX170" fmla="*/ 125182 w 155304"/>
                <a:gd name="connsiteY170" fmla="*/ 51178 h 99936"/>
                <a:gd name="connsiteX171" fmla="*/ 126305 w 155304"/>
                <a:gd name="connsiteY171" fmla="*/ 51720 h 99936"/>
                <a:gd name="connsiteX172" fmla="*/ 126966 w 155304"/>
                <a:gd name="connsiteY172" fmla="*/ 51416 h 99936"/>
                <a:gd name="connsiteX173" fmla="*/ 127164 w 155304"/>
                <a:gd name="connsiteY173" fmla="*/ 50279 h 99936"/>
                <a:gd name="connsiteX174" fmla="*/ 127812 w 155304"/>
                <a:gd name="connsiteY174" fmla="*/ 50015 h 99936"/>
                <a:gd name="connsiteX175" fmla="*/ 128896 w 155304"/>
                <a:gd name="connsiteY175" fmla="*/ 50636 h 99936"/>
                <a:gd name="connsiteX176" fmla="*/ 129914 w 155304"/>
                <a:gd name="connsiteY176" fmla="*/ 50794 h 99936"/>
                <a:gd name="connsiteX177" fmla="*/ 130839 w 155304"/>
                <a:gd name="connsiteY177" fmla="*/ 50490 h 99936"/>
                <a:gd name="connsiteX178" fmla="*/ 131249 w 155304"/>
                <a:gd name="connsiteY178" fmla="*/ 49935 h 99936"/>
                <a:gd name="connsiteX179" fmla="*/ 131487 w 155304"/>
                <a:gd name="connsiteY179" fmla="*/ 49367 h 99936"/>
                <a:gd name="connsiteX180" fmla="*/ 132200 w 155304"/>
                <a:gd name="connsiteY180" fmla="*/ 48931 h 99936"/>
                <a:gd name="connsiteX181" fmla="*/ 134460 w 155304"/>
                <a:gd name="connsiteY181" fmla="*/ 49354 h 99936"/>
                <a:gd name="connsiteX182" fmla="*/ 137130 w 155304"/>
                <a:gd name="connsiteY182" fmla="*/ 48693 h 99936"/>
                <a:gd name="connsiteX183" fmla="*/ 140197 w 155304"/>
                <a:gd name="connsiteY183" fmla="*/ 46948 h 99936"/>
                <a:gd name="connsiteX184" fmla="*/ 142193 w 155304"/>
                <a:gd name="connsiteY184" fmla="*/ 46181 h 99936"/>
                <a:gd name="connsiteX185" fmla="*/ 143118 w 155304"/>
                <a:gd name="connsiteY185" fmla="*/ 46380 h 99936"/>
                <a:gd name="connsiteX186" fmla="*/ 144347 w 155304"/>
                <a:gd name="connsiteY186" fmla="*/ 45494 h 99936"/>
                <a:gd name="connsiteX187" fmla="*/ 145880 w 155304"/>
                <a:gd name="connsiteY187" fmla="*/ 43538 h 99936"/>
                <a:gd name="connsiteX188" fmla="*/ 148986 w 155304"/>
                <a:gd name="connsiteY188" fmla="*/ 42666 h 99936"/>
                <a:gd name="connsiteX189" fmla="*/ 155304 w 155304"/>
                <a:gd name="connsiteY189" fmla="*/ 43089 h 99936"/>
                <a:gd name="connsiteX190" fmla="*/ 153692 w 155304"/>
                <a:gd name="connsiteY190" fmla="*/ 41595 h 99936"/>
                <a:gd name="connsiteX191" fmla="*/ 79410 w 155304"/>
                <a:gd name="connsiteY191" fmla="*/ 3846 h 99936"/>
                <a:gd name="connsiteX192" fmla="*/ 83640 w 155304"/>
                <a:gd name="connsiteY192" fmla="*/ 2432 h 99936"/>
                <a:gd name="connsiteX193" fmla="*/ 81644 w 155304"/>
                <a:gd name="connsiteY193" fmla="*/ 2128 h 99936"/>
                <a:gd name="connsiteX194" fmla="*/ 79080 w 155304"/>
                <a:gd name="connsiteY194" fmla="*/ 2842 h 99936"/>
                <a:gd name="connsiteX195" fmla="*/ 75960 w 155304"/>
                <a:gd name="connsiteY195" fmla="*/ 4309 h 99936"/>
                <a:gd name="connsiteX196" fmla="*/ 73925 w 155304"/>
                <a:gd name="connsiteY196" fmla="*/ 6014 h 99936"/>
                <a:gd name="connsiteX197" fmla="*/ 75154 w 155304"/>
                <a:gd name="connsiteY197" fmla="*/ 6054 h 99936"/>
                <a:gd name="connsiteX198" fmla="*/ 79410 w 155304"/>
                <a:gd name="connsiteY198" fmla="*/ 3846 h 99936"/>
                <a:gd name="connsiteX199" fmla="*/ 93249 w 155304"/>
                <a:gd name="connsiteY199" fmla="*/ 1494 h 99936"/>
                <a:gd name="connsiteX200" fmla="*/ 94002 w 155304"/>
                <a:gd name="connsiteY200" fmla="*/ 753 h 99936"/>
                <a:gd name="connsiteX201" fmla="*/ 94346 w 155304"/>
                <a:gd name="connsiteY201" fmla="*/ 92 h 99936"/>
                <a:gd name="connsiteX202" fmla="*/ 93262 w 155304"/>
                <a:gd name="connsiteY202" fmla="*/ 0 h 99936"/>
                <a:gd name="connsiteX203" fmla="*/ 92019 w 155304"/>
                <a:gd name="connsiteY203" fmla="*/ 872 h 99936"/>
                <a:gd name="connsiteX204" fmla="*/ 90922 w 155304"/>
                <a:gd name="connsiteY204" fmla="*/ 2392 h 99936"/>
                <a:gd name="connsiteX205" fmla="*/ 91160 w 155304"/>
                <a:gd name="connsiteY205" fmla="*/ 3133 h 99936"/>
                <a:gd name="connsiteX206" fmla="*/ 93249 w 155304"/>
                <a:gd name="connsiteY206" fmla="*/ 1494 h 9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55304" h="99936">
                  <a:moveTo>
                    <a:pt x="153692" y="41595"/>
                  </a:moveTo>
                  <a:lnTo>
                    <a:pt x="152198" y="40564"/>
                  </a:lnTo>
                  <a:lnTo>
                    <a:pt x="150784" y="36017"/>
                  </a:lnTo>
                  <a:lnTo>
                    <a:pt x="144360" y="32396"/>
                  </a:lnTo>
                  <a:lnTo>
                    <a:pt x="143620" y="32475"/>
                  </a:lnTo>
                  <a:lnTo>
                    <a:pt x="146475" y="34497"/>
                  </a:lnTo>
                  <a:lnTo>
                    <a:pt x="147546" y="36533"/>
                  </a:lnTo>
                  <a:lnTo>
                    <a:pt x="146594" y="36612"/>
                  </a:lnTo>
                  <a:lnTo>
                    <a:pt x="145418" y="35304"/>
                  </a:lnTo>
                  <a:lnTo>
                    <a:pt x="143356" y="35449"/>
                  </a:lnTo>
                  <a:lnTo>
                    <a:pt x="142140" y="36625"/>
                  </a:lnTo>
                  <a:lnTo>
                    <a:pt x="141043" y="36599"/>
                  </a:lnTo>
                  <a:lnTo>
                    <a:pt x="140250" y="34656"/>
                  </a:lnTo>
                  <a:lnTo>
                    <a:pt x="138756" y="32858"/>
                  </a:lnTo>
                  <a:lnTo>
                    <a:pt x="137487" y="31695"/>
                  </a:lnTo>
                  <a:lnTo>
                    <a:pt x="135439" y="31127"/>
                  </a:lnTo>
                  <a:lnTo>
                    <a:pt x="134527" y="31603"/>
                  </a:lnTo>
                  <a:lnTo>
                    <a:pt x="133377" y="31510"/>
                  </a:lnTo>
                  <a:lnTo>
                    <a:pt x="133231" y="30691"/>
                  </a:lnTo>
                  <a:lnTo>
                    <a:pt x="133284" y="28933"/>
                  </a:lnTo>
                  <a:lnTo>
                    <a:pt x="134051" y="28417"/>
                  </a:lnTo>
                  <a:lnTo>
                    <a:pt x="136800" y="28166"/>
                  </a:lnTo>
                  <a:lnTo>
                    <a:pt x="141545" y="31391"/>
                  </a:lnTo>
                  <a:lnTo>
                    <a:pt x="141400" y="30506"/>
                  </a:lnTo>
                  <a:lnTo>
                    <a:pt x="130707" y="19601"/>
                  </a:lnTo>
                  <a:lnTo>
                    <a:pt x="124508" y="18187"/>
                  </a:lnTo>
                  <a:lnTo>
                    <a:pt x="125142" y="18901"/>
                  </a:lnTo>
                  <a:lnTo>
                    <a:pt x="126675" y="19403"/>
                  </a:lnTo>
                  <a:lnTo>
                    <a:pt x="126266" y="19879"/>
                  </a:lnTo>
                  <a:lnTo>
                    <a:pt x="124918" y="20408"/>
                  </a:lnTo>
                  <a:lnTo>
                    <a:pt x="123279" y="20183"/>
                  </a:lnTo>
                  <a:lnTo>
                    <a:pt x="121428" y="17883"/>
                  </a:lnTo>
                  <a:lnTo>
                    <a:pt x="113709" y="14883"/>
                  </a:lnTo>
                  <a:lnTo>
                    <a:pt x="111819" y="15332"/>
                  </a:lnTo>
                  <a:lnTo>
                    <a:pt x="108779" y="16905"/>
                  </a:lnTo>
                  <a:lnTo>
                    <a:pt x="100822" y="17434"/>
                  </a:lnTo>
                  <a:lnTo>
                    <a:pt x="93777" y="14513"/>
                  </a:lnTo>
                  <a:lnTo>
                    <a:pt x="88874" y="13905"/>
                  </a:lnTo>
                  <a:lnTo>
                    <a:pt x="89574" y="14526"/>
                  </a:lnTo>
                  <a:lnTo>
                    <a:pt x="89839" y="15901"/>
                  </a:lnTo>
                  <a:lnTo>
                    <a:pt x="86402" y="17249"/>
                  </a:lnTo>
                  <a:lnTo>
                    <a:pt x="83547" y="17830"/>
                  </a:lnTo>
                  <a:lnTo>
                    <a:pt x="78855" y="20712"/>
                  </a:lnTo>
                  <a:lnTo>
                    <a:pt x="75855" y="20209"/>
                  </a:lnTo>
                  <a:lnTo>
                    <a:pt x="69008" y="20408"/>
                  </a:lnTo>
                  <a:lnTo>
                    <a:pt x="65188" y="21306"/>
                  </a:lnTo>
                  <a:lnTo>
                    <a:pt x="56095" y="19271"/>
                  </a:lnTo>
                  <a:lnTo>
                    <a:pt x="53808" y="19496"/>
                  </a:lnTo>
                  <a:lnTo>
                    <a:pt x="50979" y="20527"/>
                  </a:lnTo>
                  <a:lnTo>
                    <a:pt x="49697" y="19337"/>
                  </a:lnTo>
                  <a:lnTo>
                    <a:pt x="48164" y="17143"/>
                  </a:lnTo>
                  <a:lnTo>
                    <a:pt x="46102" y="17116"/>
                  </a:lnTo>
                  <a:lnTo>
                    <a:pt x="41714" y="18002"/>
                  </a:lnTo>
                  <a:lnTo>
                    <a:pt x="40868" y="18478"/>
                  </a:lnTo>
                  <a:lnTo>
                    <a:pt x="38040" y="20632"/>
                  </a:lnTo>
                  <a:lnTo>
                    <a:pt x="36877" y="21240"/>
                  </a:lnTo>
                  <a:lnTo>
                    <a:pt x="34762" y="23038"/>
                  </a:lnTo>
                  <a:lnTo>
                    <a:pt x="32462" y="22245"/>
                  </a:lnTo>
                  <a:lnTo>
                    <a:pt x="31272" y="23210"/>
                  </a:lnTo>
                  <a:lnTo>
                    <a:pt x="28695" y="25443"/>
                  </a:lnTo>
                  <a:lnTo>
                    <a:pt x="24056" y="29250"/>
                  </a:lnTo>
                  <a:lnTo>
                    <a:pt x="19905" y="32660"/>
                  </a:lnTo>
                  <a:lnTo>
                    <a:pt x="15940" y="35753"/>
                  </a:lnTo>
                  <a:lnTo>
                    <a:pt x="12358" y="38542"/>
                  </a:lnTo>
                  <a:lnTo>
                    <a:pt x="11949" y="38819"/>
                  </a:lnTo>
                  <a:lnTo>
                    <a:pt x="7600" y="40802"/>
                  </a:lnTo>
                  <a:lnTo>
                    <a:pt x="6807" y="41714"/>
                  </a:lnTo>
                  <a:lnTo>
                    <a:pt x="5459" y="45653"/>
                  </a:lnTo>
                  <a:lnTo>
                    <a:pt x="4943" y="46631"/>
                  </a:lnTo>
                  <a:lnTo>
                    <a:pt x="5432" y="48812"/>
                  </a:lnTo>
                  <a:lnTo>
                    <a:pt x="5776" y="52182"/>
                  </a:lnTo>
                  <a:lnTo>
                    <a:pt x="5340" y="53940"/>
                  </a:lnTo>
                  <a:lnTo>
                    <a:pt x="2247" y="56108"/>
                  </a:lnTo>
                  <a:lnTo>
                    <a:pt x="714" y="58064"/>
                  </a:lnTo>
                  <a:lnTo>
                    <a:pt x="0" y="59333"/>
                  </a:lnTo>
                  <a:lnTo>
                    <a:pt x="608" y="59465"/>
                  </a:lnTo>
                  <a:lnTo>
                    <a:pt x="4573" y="60906"/>
                  </a:lnTo>
                  <a:lnTo>
                    <a:pt x="5829" y="60628"/>
                  </a:lnTo>
                  <a:lnTo>
                    <a:pt x="7270" y="61791"/>
                  </a:lnTo>
                  <a:lnTo>
                    <a:pt x="7917" y="62703"/>
                  </a:lnTo>
                  <a:lnTo>
                    <a:pt x="8433" y="63959"/>
                  </a:lnTo>
                  <a:lnTo>
                    <a:pt x="11420" y="66470"/>
                  </a:lnTo>
                  <a:lnTo>
                    <a:pt x="11856" y="67567"/>
                  </a:lnTo>
                  <a:lnTo>
                    <a:pt x="14129" y="69048"/>
                  </a:lnTo>
                  <a:lnTo>
                    <a:pt x="14988" y="70184"/>
                  </a:lnTo>
                  <a:lnTo>
                    <a:pt x="15980" y="70647"/>
                  </a:lnTo>
                  <a:lnTo>
                    <a:pt x="17976" y="71083"/>
                  </a:lnTo>
                  <a:lnTo>
                    <a:pt x="19654" y="71678"/>
                  </a:lnTo>
                  <a:lnTo>
                    <a:pt x="19813" y="72101"/>
                  </a:lnTo>
                  <a:lnTo>
                    <a:pt x="19800" y="73793"/>
                  </a:lnTo>
                  <a:lnTo>
                    <a:pt x="20024" y="75207"/>
                  </a:lnTo>
                  <a:lnTo>
                    <a:pt x="20844" y="75299"/>
                  </a:lnTo>
                  <a:lnTo>
                    <a:pt x="21928" y="74612"/>
                  </a:lnTo>
                  <a:lnTo>
                    <a:pt x="25404" y="72709"/>
                  </a:lnTo>
                  <a:lnTo>
                    <a:pt x="28642" y="71453"/>
                  </a:lnTo>
                  <a:lnTo>
                    <a:pt x="30308" y="72207"/>
                  </a:lnTo>
                  <a:lnTo>
                    <a:pt x="31167" y="73793"/>
                  </a:lnTo>
                  <a:lnTo>
                    <a:pt x="32277" y="74506"/>
                  </a:lnTo>
                  <a:lnTo>
                    <a:pt x="34775" y="74070"/>
                  </a:lnTo>
                  <a:lnTo>
                    <a:pt x="36982" y="74216"/>
                  </a:lnTo>
                  <a:lnTo>
                    <a:pt x="38595" y="75603"/>
                  </a:lnTo>
                  <a:lnTo>
                    <a:pt x="38912" y="76410"/>
                  </a:lnTo>
                  <a:lnTo>
                    <a:pt x="37366" y="81009"/>
                  </a:lnTo>
                  <a:lnTo>
                    <a:pt x="36771" y="82979"/>
                  </a:lnTo>
                  <a:lnTo>
                    <a:pt x="36414" y="84644"/>
                  </a:lnTo>
                  <a:lnTo>
                    <a:pt x="36995" y="85080"/>
                  </a:lnTo>
                  <a:lnTo>
                    <a:pt x="37537" y="85728"/>
                  </a:lnTo>
                  <a:lnTo>
                    <a:pt x="37313" y="86627"/>
                  </a:lnTo>
                  <a:lnTo>
                    <a:pt x="35251" y="88107"/>
                  </a:lnTo>
                  <a:lnTo>
                    <a:pt x="36295" y="88742"/>
                  </a:lnTo>
                  <a:lnTo>
                    <a:pt x="37762" y="89204"/>
                  </a:lnTo>
                  <a:lnTo>
                    <a:pt x="40458" y="88477"/>
                  </a:lnTo>
                  <a:lnTo>
                    <a:pt x="43168" y="89402"/>
                  </a:lnTo>
                  <a:lnTo>
                    <a:pt x="43142" y="90592"/>
                  </a:lnTo>
                  <a:lnTo>
                    <a:pt x="42719" y="91597"/>
                  </a:lnTo>
                  <a:lnTo>
                    <a:pt x="43538" y="93275"/>
                  </a:lnTo>
                  <a:lnTo>
                    <a:pt x="44424" y="95760"/>
                  </a:lnTo>
                  <a:lnTo>
                    <a:pt x="46287" y="96963"/>
                  </a:lnTo>
                  <a:lnTo>
                    <a:pt x="45878" y="99937"/>
                  </a:lnTo>
                  <a:lnTo>
                    <a:pt x="52803" y="99593"/>
                  </a:lnTo>
                  <a:lnTo>
                    <a:pt x="54086" y="99130"/>
                  </a:lnTo>
                  <a:lnTo>
                    <a:pt x="55460" y="97835"/>
                  </a:lnTo>
                  <a:lnTo>
                    <a:pt x="56280" y="96038"/>
                  </a:lnTo>
                  <a:lnTo>
                    <a:pt x="56557" y="94293"/>
                  </a:lnTo>
                  <a:lnTo>
                    <a:pt x="56940" y="93050"/>
                  </a:lnTo>
                  <a:lnTo>
                    <a:pt x="58170" y="91834"/>
                  </a:lnTo>
                  <a:lnTo>
                    <a:pt x="60218" y="91464"/>
                  </a:lnTo>
                  <a:lnTo>
                    <a:pt x="61791" y="91332"/>
                  </a:lnTo>
                  <a:lnTo>
                    <a:pt x="62333" y="90513"/>
                  </a:lnTo>
                  <a:lnTo>
                    <a:pt x="62135" y="87856"/>
                  </a:lnTo>
                  <a:lnTo>
                    <a:pt x="61950" y="81419"/>
                  </a:lnTo>
                  <a:lnTo>
                    <a:pt x="61963" y="79622"/>
                  </a:lnTo>
                  <a:lnTo>
                    <a:pt x="62386" y="78287"/>
                  </a:lnTo>
                  <a:lnTo>
                    <a:pt x="63060" y="77798"/>
                  </a:lnTo>
                  <a:lnTo>
                    <a:pt x="66153" y="77480"/>
                  </a:lnTo>
                  <a:lnTo>
                    <a:pt x="71876" y="78022"/>
                  </a:lnTo>
                  <a:lnTo>
                    <a:pt x="73039" y="77612"/>
                  </a:lnTo>
                  <a:lnTo>
                    <a:pt x="75736" y="73951"/>
                  </a:lnTo>
                  <a:lnTo>
                    <a:pt x="78168" y="71268"/>
                  </a:lnTo>
                  <a:lnTo>
                    <a:pt x="79833" y="70065"/>
                  </a:lnTo>
                  <a:lnTo>
                    <a:pt x="81089" y="69695"/>
                  </a:lnTo>
                  <a:lnTo>
                    <a:pt x="82239" y="72088"/>
                  </a:lnTo>
                  <a:lnTo>
                    <a:pt x="86759" y="75511"/>
                  </a:lnTo>
                  <a:lnTo>
                    <a:pt x="87605" y="75299"/>
                  </a:lnTo>
                  <a:lnTo>
                    <a:pt x="88107" y="75114"/>
                  </a:lnTo>
                  <a:lnTo>
                    <a:pt x="88319" y="74625"/>
                  </a:lnTo>
                  <a:lnTo>
                    <a:pt x="88398" y="73053"/>
                  </a:lnTo>
                  <a:lnTo>
                    <a:pt x="89773" y="71625"/>
                  </a:lnTo>
                  <a:lnTo>
                    <a:pt x="92429" y="70330"/>
                  </a:lnTo>
                  <a:lnTo>
                    <a:pt x="95218" y="68056"/>
                  </a:lnTo>
                  <a:lnTo>
                    <a:pt x="98126" y="64805"/>
                  </a:lnTo>
                  <a:lnTo>
                    <a:pt x="100545" y="62888"/>
                  </a:lnTo>
                  <a:lnTo>
                    <a:pt x="102488" y="62320"/>
                  </a:lnTo>
                  <a:lnTo>
                    <a:pt x="103294" y="61434"/>
                  </a:lnTo>
                  <a:lnTo>
                    <a:pt x="102977" y="60232"/>
                  </a:lnTo>
                  <a:lnTo>
                    <a:pt x="103307" y="58513"/>
                  </a:lnTo>
                  <a:lnTo>
                    <a:pt x="104298" y="56293"/>
                  </a:lnTo>
                  <a:lnTo>
                    <a:pt x="105528" y="55011"/>
                  </a:lnTo>
                  <a:lnTo>
                    <a:pt x="106995" y="54667"/>
                  </a:lnTo>
                  <a:lnTo>
                    <a:pt x="107642" y="53967"/>
                  </a:lnTo>
                  <a:lnTo>
                    <a:pt x="107457" y="52922"/>
                  </a:lnTo>
                  <a:lnTo>
                    <a:pt x="107867" y="51773"/>
                  </a:lnTo>
                  <a:lnTo>
                    <a:pt x="109374" y="49882"/>
                  </a:lnTo>
                  <a:lnTo>
                    <a:pt x="112639" y="48257"/>
                  </a:lnTo>
                  <a:lnTo>
                    <a:pt x="114344" y="48799"/>
                  </a:lnTo>
                  <a:lnTo>
                    <a:pt x="115573" y="50979"/>
                  </a:lnTo>
                  <a:lnTo>
                    <a:pt x="117476" y="52460"/>
                  </a:lnTo>
                  <a:lnTo>
                    <a:pt x="120067" y="53240"/>
                  </a:lnTo>
                  <a:lnTo>
                    <a:pt x="122181" y="52949"/>
                  </a:lnTo>
                  <a:lnTo>
                    <a:pt x="123807" y="51588"/>
                  </a:lnTo>
                  <a:lnTo>
                    <a:pt x="125182" y="51178"/>
                  </a:lnTo>
                  <a:lnTo>
                    <a:pt x="126305" y="51720"/>
                  </a:lnTo>
                  <a:lnTo>
                    <a:pt x="126966" y="51416"/>
                  </a:lnTo>
                  <a:lnTo>
                    <a:pt x="127164" y="50279"/>
                  </a:lnTo>
                  <a:lnTo>
                    <a:pt x="127812" y="50015"/>
                  </a:lnTo>
                  <a:lnTo>
                    <a:pt x="128896" y="50636"/>
                  </a:lnTo>
                  <a:lnTo>
                    <a:pt x="129914" y="50794"/>
                  </a:lnTo>
                  <a:lnTo>
                    <a:pt x="130839" y="50490"/>
                  </a:lnTo>
                  <a:lnTo>
                    <a:pt x="131249" y="49935"/>
                  </a:lnTo>
                  <a:lnTo>
                    <a:pt x="131487" y="49367"/>
                  </a:lnTo>
                  <a:lnTo>
                    <a:pt x="132200" y="48931"/>
                  </a:lnTo>
                  <a:lnTo>
                    <a:pt x="134460" y="49354"/>
                  </a:lnTo>
                  <a:lnTo>
                    <a:pt x="137130" y="48693"/>
                  </a:lnTo>
                  <a:lnTo>
                    <a:pt x="140197" y="46948"/>
                  </a:lnTo>
                  <a:lnTo>
                    <a:pt x="142193" y="46181"/>
                  </a:lnTo>
                  <a:lnTo>
                    <a:pt x="143118" y="46380"/>
                  </a:lnTo>
                  <a:lnTo>
                    <a:pt x="144347" y="45494"/>
                  </a:lnTo>
                  <a:lnTo>
                    <a:pt x="145880" y="43538"/>
                  </a:lnTo>
                  <a:lnTo>
                    <a:pt x="148986" y="42666"/>
                  </a:lnTo>
                  <a:lnTo>
                    <a:pt x="155304" y="43089"/>
                  </a:lnTo>
                  <a:lnTo>
                    <a:pt x="153692" y="41595"/>
                  </a:lnTo>
                  <a:close/>
                  <a:moveTo>
                    <a:pt x="79410" y="3846"/>
                  </a:moveTo>
                  <a:lnTo>
                    <a:pt x="83640" y="2432"/>
                  </a:lnTo>
                  <a:lnTo>
                    <a:pt x="81644" y="2128"/>
                  </a:lnTo>
                  <a:lnTo>
                    <a:pt x="79080" y="2842"/>
                  </a:lnTo>
                  <a:lnTo>
                    <a:pt x="75960" y="4309"/>
                  </a:lnTo>
                  <a:lnTo>
                    <a:pt x="73925" y="6014"/>
                  </a:lnTo>
                  <a:lnTo>
                    <a:pt x="75154" y="6054"/>
                  </a:lnTo>
                  <a:lnTo>
                    <a:pt x="79410" y="3846"/>
                  </a:lnTo>
                  <a:close/>
                  <a:moveTo>
                    <a:pt x="93249" y="1494"/>
                  </a:moveTo>
                  <a:lnTo>
                    <a:pt x="94002" y="753"/>
                  </a:lnTo>
                  <a:lnTo>
                    <a:pt x="94346" y="92"/>
                  </a:lnTo>
                  <a:lnTo>
                    <a:pt x="93262" y="0"/>
                  </a:lnTo>
                  <a:lnTo>
                    <a:pt x="92019" y="872"/>
                  </a:lnTo>
                  <a:lnTo>
                    <a:pt x="90922" y="2392"/>
                  </a:lnTo>
                  <a:lnTo>
                    <a:pt x="91160" y="3133"/>
                  </a:lnTo>
                  <a:lnTo>
                    <a:pt x="93249" y="149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3" name="Volný tvar: obrazec 160">
              <a:extLst>
                <a:ext uri="{FF2B5EF4-FFF2-40B4-BE49-F238E27FC236}">
                  <a16:creationId xmlns:a16="http://schemas.microsoft.com/office/drawing/2014/main" id="{7272A59F-79F2-A169-1251-95539BD0CAD1}"/>
                </a:ext>
              </a:extLst>
            </p:cNvPr>
            <p:cNvSpPr/>
            <p:nvPr/>
          </p:nvSpPr>
          <p:spPr>
            <a:xfrm>
              <a:off x="1320437" y="4285215"/>
              <a:ext cx="76606" cy="61736"/>
            </a:xfrm>
            <a:custGeom>
              <a:avLst/>
              <a:gdLst>
                <a:gd name="connsiteX0" fmla="*/ 42296 w 72048"/>
                <a:gd name="connsiteY0" fmla="*/ 37167 h 58063"/>
                <a:gd name="connsiteX1" fmla="*/ 39771 w 72048"/>
                <a:gd name="connsiteY1" fmla="*/ 34801 h 58063"/>
                <a:gd name="connsiteX2" fmla="*/ 36335 w 72048"/>
                <a:gd name="connsiteY2" fmla="*/ 32805 h 58063"/>
                <a:gd name="connsiteX3" fmla="*/ 33969 w 72048"/>
                <a:gd name="connsiteY3" fmla="*/ 31814 h 58063"/>
                <a:gd name="connsiteX4" fmla="*/ 31325 w 72048"/>
                <a:gd name="connsiteY4" fmla="*/ 32184 h 58063"/>
                <a:gd name="connsiteX5" fmla="*/ 30915 w 72048"/>
                <a:gd name="connsiteY5" fmla="*/ 33810 h 58063"/>
                <a:gd name="connsiteX6" fmla="*/ 35634 w 72048"/>
                <a:gd name="connsiteY6" fmla="*/ 36797 h 58063"/>
                <a:gd name="connsiteX7" fmla="*/ 41635 w 72048"/>
                <a:gd name="connsiteY7" fmla="*/ 39163 h 58063"/>
                <a:gd name="connsiteX8" fmla="*/ 42296 w 72048"/>
                <a:gd name="connsiteY8" fmla="*/ 37167 h 58063"/>
                <a:gd name="connsiteX9" fmla="*/ 70026 w 72048"/>
                <a:gd name="connsiteY9" fmla="*/ 22813 h 58063"/>
                <a:gd name="connsiteX10" fmla="*/ 69999 w 72048"/>
                <a:gd name="connsiteY10" fmla="*/ 21716 h 58063"/>
                <a:gd name="connsiteX11" fmla="*/ 71466 w 72048"/>
                <a:gd name="connsiteY11" fmla="*/ 18967 h 58063"/>
                <a:gd name="connsiteX12" fmla="*/ 71572 w 72048"/>
                <a:gd name="connsiteY12" fmla="*/ 17143 h 58063"/>
                <a:gd name="connsiteX13" fmla="*/ 71136 w 72048"/>
                <a:gd name="connsiteY13" fmla="*/ 11446 h 58063"/>
                <a:gd name="connsiteX14" fmla="*/ 70700 w 72048"/>
                <a:gd name="connsiteY14" fmla="*/ 10600 h 58063"/>
                <a:gd name="connsiteX15" fmla="*/ 69259 w 72048"/>
                <a:gd name="connsiteY15" fmla="*/ 11208 h 58063"/>
                <a:gd name="connsiteX16" fmla="*/ 66417 w 72048"/>
                <a:gd name="connsiteY16" fmla="*/ 10508 h 58063"/>
                <a:gd name="connsiteX17" fmla="*/ 59981 w 72048"/>
                <a:gd name="connsiteY17" fmla="*/ 9860 h 58063"/>
                <a:gd name="connsiteX18" fmla="*/ 55064 w 72048"/>
                <a:gd name="connsiteY18" fmla="*/ 7917 h 58063"/>
                <a:gd name="connsiteX19" fmla="*/ 50292 w 72048"/>
                <a:gd name="connsiteY19" fmla="*/ 5446 h 58063"/>
                <a:gd name="connsiteX20" fmla="*/ 44516 w 72048"/>
                <a:gd name="connsiteY20" fmla="*/ 4679 h 58063"/>
                <a:gd name="connsiteX21" fmla="*/ 38515 w 72048"/>
                <a:gd name="connsiteY21" fmla="*/ 5366 h 58063"/>
                <a:gd name="connsiteX22" fmla="*/ 35991 w 72048"/>
                <a:gd name="connsiteY22" fmla="*/ 5935 h 58063"/>
                <a:gd name="connsiteX23" fmla="*/ 33493 w 72048"/>
                <a:gd name="connsiteY23" fmla="*/ 6754 h 58063"/>
                <a:gd name="connsiteX24" fmla="*/ 31233 w 72048"/>
                <a:gd name="connsiteY24" fmla="*/ 8089 h 58063"/>
                <a:gd name="connsiteX25" fmla="*/ 30003 w 72048"/>
                <a:gd name="connsiteY25" fmla="*/ 10495 h 58063"/>
                <a:gd name="connsiteX26" fmla="*/ 30810 w 72048"/>
                <a:gd name="connsiteY26" fmla="*/ 12279 h 58063"/>
                <a:gd name="connsiteX27" fmla="*/ 32713 w 72048"/>
                <a:gd name="connsiteY27" fmla="*/ 12887 h 58063"/>
                <a:gd name="connsiteX28" fmla="*/ 39071 w 72048"/>
                <a:gd name="connsiteY28" fmla="*/ 13640 h 58063"/>
                <a:gd name="connsiteX29" fmla="*/ 43419 w 72048"/>
                <a:gd name="connsiteY29" fmla="*/ 16033 h 58063"/>
                <a:gd name="connsiteX30" fmla="*/ 47054 w 72048"/>
                <a:gd name="connsiteY30" fmla="*/ 18438 h 58063"/>
                <a:gd name="connsiteX31" fmla="*/ 45759 w 72048"/>
                <a:gd name="connsiteY31" fmla="*/ 21240 h 58063"/>
                <a:gd name="connsiteX32" fmla="*/ 44767 w 72048"/>
                <a:gd name="connsiteY32" fmla="*/ 24095 h 58063"/>
                <a:gd name="connsiteX33" fmla="*/ 45045 w 72048"/>
                <a:gd name="connsiteY33" fmla="*/ 27188 h 58063"/>
                <a:gd name="connsiteX34" fmla="*/ 43128 w 72048"/>
                <a:gd name="connsiteY34" fmla="*/ 28880 h 58063"/>
                <a:gd name="connsiteX35" fmla="*/ 46499 w 72048"/>
                <a:gd name="connsiteY35" fmla="*/ 33889 h 58063"/>
                <a:gd name="connsiteX36" fmla="*/ 50504 w 72048"/>
                <a:gd name="connsiteY36" fmla="*/ 38145 h 58063"/>
                <a:gd name="connsiteX37" fmla="*/ 53160 w 72048"/>
                <a:gd name="connsiteY37" fmla="*/ 40088 h 58063"/>
                <a:gd name="connsiteX38" fmla="*/ 53015 w 72048"/>
                <a:gd name="connsiteY38" fmla="*/ 41542 h 58063"/>
                <a:gd name="connsiteX39" fmla="*/ 52129 w 72048"/>
                <a:gd name="connsiteY39" fmla="*/ 42930 h 58063"/>
                <a:gd name="connsiteX40" fmla="*/ 51046 w 72048"/>
                <a:gd name="connsiteY40" fmla="*/ 43379 h 58063"/>
                <a:gd name="connsiteX41" fmla="*/ 46102 w 72048"/>
                <a:gd name="connsiteY41" fmla="*/ 43604 h 58063"/>
                <a:gd name="connsiteX42" fmla="*/ 44952 w 72048"/>
                <a:gd name="connsiteY42" fmla="*/ 44609 h 58063"/>
                <a:gd name="connsiteX43" fmla="*/ 43895 w 72048"/>
                <a:gd name="connsiteY43" fmla="*/ 45944 h 58063"/>
                <a:gd name="connsiteX44" fmla="*/ 42732 w 72048"/>
                <a:gd name="connsiteY44" fmla="*/ 46684 h 58063"/>
                <a:gd name="connsiteX45" fmla="*/ 41476 w 72048"/>
                <a:gd name="connsiteY45" fmla="*/ 46895 h 58063"/>
                <a:gd name="connsiteX46" fmla="*/ 38396 w 72048"/>
                <a:gd name="connsiteY46" fmla="*/ 46301 h 58063"/>
                <a:gd name="connsiteX47" fmla="*/ 22047 w 72048"/>
                <a:gd name="connsiteY47" fmla="*/ 44424 h 58063"/>
                <a:gd name="connsiteX48" fmla="*/ 19853 w 72048"/>
                <a:gd name="connsiteY48" fmla="*/ 43208 h 58063"/>
                <a:gd name="connsiteX49" fmla="*/ 15570 w 72048"/>
                <a:gd name="connsiteY49" fmla="*/ 42917 h 58063"/>
                <a:gd name="connsiteX50" fmla="*/ 12874 w 72048"/>
                <a:gd name="connsiteY50" fmla="*/ 42177 h 58063"/>
                <a:gd name="connsiteX51" fmla="*/ 9953 w 72048"/>
                <a:gd name="connsiteY51" fmla="*/ 41053 h 58063"/>
                <a:gd name="connsiteX52" fmla="*/ 6899 w 72048"/>
                <a:gd name="connsiteY52" fmla="*/ 40445 h 58063"/>
                <a:gd name="connsiteX53" fmla="*/ 5485 w 72048"/>
                <a:gd name="connsiteY53" fmla="*/ 40617 h 58063"/>
                <a:gd name="connsiteX54" fmla="*/ 2842 w 72048"/>
                <a:gd name="connsiteY54" fmla="*/ 41516 h 58063"/>
                <a:gd name="connsiteX55" fmla="*/ 0 w 72048"/>
                <a:gd name="connsiteY55" fmla="*/ 46446 h 58063"/>
                <a:gd name="connsiteX56" fmla="*/ 251 w 72048"/>
                <a:gd name="connsiteY56" fmla="*/ 48058 h 58063"/>
                <a:gd name="connsiteX57" fmla="*/ 1097 w 72048"/>
                <a:gd name="connsiteY57" fmla="*/ 49380 h 58063"/>
                <a:gd name="connsiteX58" fmla="*/ 6344 w 72048"/>
                <a:gd name="connsiteY58" fmla="*/ 51561 h 58063"/>
                <a:gd name="connsiteX59" fmla="*/ 8842 w 72048"/>
                <a:gd name="connsiteY59" fmla="*/ 53094 h 58063"/>
                <a:gd name="connsiteX60" fmla="*/ 10957 w 72048"/>
                <a:gd name="connsiteY60" fmla="*/ 55130 h 58063"/>
                <a:gd name="connsiteX61" fmla="*/ 13178 w 72048"/>
                <a:gd name="connsiteY61" fmla="*/ 57985 h 58063"/>
                <a:gd name="connsiteX62" fmla="*/ 14354 w 72048"/>
                <a:gd name="connsiteY62" fmla="*/ 57522 h 58063"/>
                <a:gd name="connsiteX63" fmla="*/ 14922 w 72048"/>
                <a:gd name="connsiteY63" fmla="*/ 55725 h 58063"/>
                <a:gd name="connsiteX64" fmla="*/ 17064 w 72048"/>
                <a:gd name="connsiteY64" fmla="*/ 53795 h 58063"/>
                <a:gd name="connsiteX65" fmla="*/ 19733 w 72048"/>
                <a:gd name="connsiteY65" fmla="*/ 52698 h 58063"/>
                <a:gd name="connsiteX66" fmla="*/ 22972 w 72048"/>
                <a:gd name="connsiteY66" fmla="*/ 52235 h 58063"/>
                <a:gd name="connsiteX67" fmla="*/ 26184 w 72048"/>
                <a:gd name="connsiteY67" fmla="*/ 52077 h 58063"/>
                <a:gd name="connsiteX68" fmla="*/ 28893 w 72048"/>
                <a:gd name="connsiteY68" fmla="*/ 52579 h 58063"/>
                <a:gd name="connsiteX69" fmla="*/ 31550 w 72048"/>
                <a:gd name="connsiteY69" fmla="*/ 53372 h 58063"/>
                <a:gd name="connsiteX70" fmla="*/ 38330 w 72048"/>
                <a:gd name="connsiteY70" fmla="*/ 54892 h 58063"/>
                <a:gd name="connsiteX71" fmla="*/ 41331 w 72048"/>
                <a:gd name="connsiteY71" fmla="*/ 54773 h 58063"/>
                <a:gd name="connsiteX72" fmla="*/ 44397 w 72048"/>
                <a:gd name="connsiteY72" fmla="*/ 54205 h 58063"/>
                <a:gd name="connsiteX73" fmla="*/ 45455 w 72048"/>
                <a:gd name="connsiteY73" fmla="*/ 53901 h 58063"/>
                <a:gd name="connsiteX74" fmla="*/ 46472 w 72048"/>
                <a:gd name="connsiteY74" fmla="*/ 53292 h 58063"/>
                <a:gd name="connsiteX75" fmla="*/ 47728 w 72048"/>
                <a:gd name="connsiteY75" fmla="*/ 52962 h 58063"/>
                <a:gd name="connsiteX76" fmla="*/ 58672 w 72048"/>
                <a:gd name="connsiteY76" fmla="*/ 52724 h 58063"/>
                <a:gd name="connsiteX77" fmla="*/ 60033 w 72048"/>
                <a:gd name="connsiteY77" fmla="*/ 53187 h 58063"/>
                <a:gd name="connsiteX78" fmla="*/ 61315 w 72048"/>
                <a:gd name="connsiteY78" fmla="*/ 53914 h 58063"/>
                <a:gd name="connsiteX79" fmla="*/ 63377 w 72048"/>
                <a:gd name="connsiteY79" fmla="*/ 55804 h 58063"/>
                <a:gd name="connsiteX80" fmla="*/ 65188 w 72048"/>
                <a:gd name="connsiteY80" fmla="*/ 58064 h 58063"/>
                <a:gd name="connsiteX81" fmla="*/ 65849 w 72048"/>
                <a:gd name="connsiteY81" fmla="*/ 53412 h 58063"/>
                <a:gd name="connsiteX82" fmla="*/ 66721 w 72048"/>
                <a:gd name="connsiteY82" fmla="*/ 51521 h 58063"/>
                <a:gd name="connsiteX83" fmla="*/ 66351 w 72048"/>
                <a:gd name="connsiteY83" fmla="*/ 49526 h 58063"/>
                <a:gd name="connsiteX84" fmla="*/ 63880 w 72048"/>
                <a:gd name="connsiteY84" fmla="*/ 47411 h 58063"/>
                <a:gd name="connsiteX85" fmla="*/ 62531 w 72048"/>
                <a:gd name="connsiteY85" fmla="*/ 44688 h 58063"/>
                <a:gd name="connsiteX86" fmla="*/ 61342 w 72048"/>
                <a:gd name="connsiteY86" fmla="*/ 42282 h 58063"/>
                <a:gd name="connsiteX87" fmla="*/ 61712 w 72048"/>
                <a:gd name="connsiteY87" fmla="*/ 41926 h 58063"/>
                <a:gd name="connsiteX88" fmla="*/ 64686 w 72048"/>
                <a:gd name="connsiteY88" fmla="*/ 41820 h 58063"/>
                <a:gd name="connsiteX89" fmla="*/ 65836 w 72048"/>
                <a:gd name="connsiteY89" fmla="*/ 40934 h 58063"/>
                <a:gd name="connsiteX90" fmla="*/ 68122 w 72048"/>
                <a:gd name="connsiteY90" fmla="*/ 38463 h 58063"/>
                <a:gd name="connsiteX91" fmla="*/ 68757 w 72048"/>
                <a:gd name="connsiteY91" fmla="*/ 36480 h 58063"/>
                <a:gd name="connsiteX92" fmla="*/ 68770 w 72048"/>
                <a:gd name="connsiteY92" fmla="*/ 34973 h 58063"/>
                <a:gd name="connsiteX93" fmla="*/ 67686 w 72048"/>
                <a:gd name="connsiteY93" fmla="*/ 33176 h 58063"/>
                <a:gd name="connsiteX94" fmla="*/ 67409 w 72048"/>
                <a:gd name="connsiteY94" fmla="*/ 31286 h 58063"/>
                <a:gd name="connsiteX95" fmla="*/ 69206 w 72048"/>
                <a:gd name="connsiteY95" fmla="*/ 29633 h 58063"/>
                <a:gd name="connsiteX96" fmla="*/ 71585 w 72048"/>
                <a:gd name="connsiteY96" fmla="*/ 27228 h 58063"/>
                <a:gd name="connsiteX97" fmla="*/ 71982 w 72048"/>
                <a:gd name="connsiteY97" fmla="*/ 26303 h 58063"/>
                <a:gd name="connsiteX98" fmla="*/ 72048 w 72048"/>
                <a:gd name="connsiteY98" fmla="*/ 25391 h 58063"/>
                <a:gd name="connsiteX99" fmla="*/ 70026 w 72048"/>
                <a:gd name="connsiteY99" fmla="*/ 22813 h 58063"/>
                <a:gd name="connsiteX100" fmla="*/ 44833 w 72048"/>
                <a:gd name="connsiteY100" fmla="*/ 1877 h 58063"/>
                <a:gd name="connsiteX101" fmla="*/ 45706 w 72048"/>
                <a:gd name="connsiteY101" fmla="*/ 1652 h 58063"/>
                <a:gd name="connsiteX102" fmla="*/ 48151 w 72048"/>
                <a:gd name="connsiteY102" fmla="*/ 2551 h 58063"/>
                <a:gd name="connsiteX103" fmla="*/ 50570 w 72048"/>
                <a:gd name="connsiteY103" fmla="*/ 3053 h 58063"/>
                <a:gd name="connsiteX104" fmla="*/ 51046 w 72048"/>
                <a:gd name="connsiteY104" fmla="*/ 2247 h 58063"/>
                <a:gd name="connsiteX105" fmla="*/ 50133 w 72048"/>
                <a:gd name="connsiteY105" fmla="*/ 1586 h 58063"/>
                <a:gd name="connsiteX106" fmla="*/ 47212 w 72048"/>
                <a:gd name="connsiteY106" fmla="*/ 53 h 58063"/>
                <a:gd name="connsiteX107" fmla="*/ 45732 w 72048"/>
                <a:gd name="connsiteY107" fmla="*/ 0 h 58063"/>
                <a:gd name="connsiteX108" fmla="*/ 44344 w 72048"/>
                <a:gd name="connsiteY108" fmla="*/ 225 h 58063"/>
                <a:gd name="connsiteX109" fmla="*/ 42943 w 72048"/>
                <a:gd name="connsiteY109" fmla="*/ 886 h 58063"/>
                <a:gd name="connsiteX110" fmla="*/ 44331 w 72048"/>
                <a:gd name="connsiteY110" fmla="*/ 1758 h 58063"/>
                <a:gd name="connsiteX111" fmla="*/ 44833 w 72048"/>
                <a:gd name="connsiteY111" fmla="*/ 1877 h 5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72048" h="58063">
                  <a:moveTo>
                    <a:pt x="42296" y="37167"/>
                  </a:moveTo>
                  <a:lnTo>
                    <a:pt x="39771" y="34801"/>
                  </a:lnTo>
                  <a:lnTo>
                    <a:pt x="36335" y="32805"/>
                  </a:lnTo>
                  <a:lnTo>
                    <a:pt x="33969" y="31814"/>
                  </a:lnTo>
                  <a:lnTo>
                    <a:pt x="31325" y="32184"/>
                  </a:lnTo>
                  <a:lnTo>
                    <a:pt x="30915" y="33810"/>
                  </a:lnTo>
                  <a:lnTo>
                    <a:pt x="35634" y="36797"/>
                  </a:lnTo>
                  <a:lnTo>
                    <a:pt x="41635" y="39163"/>
                  </a:lnTo>
                  <a:lnTo>
                    <a:pt x="42296" y="37167"/>
                  </a:lnTo>
                  <a:close/>
                  <a:moveTo>
                    <a:pt x="70026" y="22813"/>
                  </a:moveTo>
                  <a:lnTo>
                    <a:pt x="69999" y="21716"/>
                  </a:lnTo>
                  <a:lnTo>
                    <a:pt x="71466" y="18967"/>
                  </a:lnTo>
                  <a:lnTo>
                    <a:pt x="71572" y="17143"/>
                  </a:lnTo>
                  <a:lnTo>
                    <a:pt x="71136" y="11446"/>
                  </a:lnTo>
                  <a:lnTo>
                    <a:pt x="70700" y="10600"/>
                  </a:lnTo>
                  <a:lnTo>
                    <a:pt x="69259" y="11208"/>
                  </a:lnTo>
                  <a:lnTo>
                    <a:pt x="66417" y="10508"/>
                  </a:lnTo>
                  <a:lnTo>
                    <a:pt x="59981" y="9860"/>
                  </a:lnTo>
                  <a:lnTo>
                    <a:pt x="55064" y="7917"/>
                  </a:lnTo>
                  <a:lnTo>
                    <a:pt x="50292" y="5446"/>
                  </a:lnTo>
                  <a:lnTo>
                    <a:pt x="44516" y="4679"/>
                  </a:lnTo>
                  <a:lnTo>
                    <a:pt x="38515" y="5366"/>
                  </a:lnTo>
                  <a:lnTo>
                    <a:pt x="35991" y="5935"/>
                  </a:lnTo>
                  <a:lnTo>
                    <a:pt x="33493" y="6754"/>
                  </a:lnTo>
                  <a:lnTo>
                    <a:pt x="31233" y="8089"/>
                  </a:lnTo>
                  <a:lnTo>
                    <a:pt x="30003" y="10495"/>
                  </a:lnTo>
                  <a:lnTo>
                    <a:pt x="30810" y="12279"/>
                  </a:lnTo>
                  <a:lnTo>
                    <a:pt x="32713" y="12887"/>
                  </a:lnTo>
                  <a:lnTo>
                    <a:pt x="39071" y="13640"/>
                  </a:lnTo>
                  <a:lnTo>
                    <a:pt x="43419" y="16033"/>
                  </a:lnTo>
                  <a:lnTo>
                    <a:pt x="47054" y="18438"/>
                  </a:lnTo>
                  <a:lnTo>
                    <a:pt x="45759" y="21240"/>
                  </a:lnTo>
                  <a:lnTo>
                    <a:pt x="44767" y="24095"/>
                  </a:lnTo>
                  <a:lnTo>
                    <a:pt x="45045" y="27188"/>
                  </a:lnTo>
                  <a:lnTo>
                    <a:pt x="43128" y="28880"/>
                  </a:lnTo>
                  <a:lnTo>
                    <a:pt x="46499" y="33889"/>
                  </a:lnTo>
                  <a:lnTo>
                    <a:pt x="50504" y="38145"/>
                  </a:lnTo>
                  <a:lnTo>
                    <a:pt x="53160" y="40088"/>
                  </a:lnTo>
                  <a:lnTo>
                    <a:pt x="53015" y="41542"/>
                  </a:lnTo>
                  <a:lnTo>
                    <a:pt x="52129" y="42930"/>
                  </a:lnTo>
                  <a:lnTo>
                    <a:pt x="51046" y="43379"/>
                  </a:lnTo>
                  <a:lnTo>
                    <a:pt x="46102" y="43604"/>
                  </a:lnTo>
                  <a:lnTo>
                    <a:pt x="44952" y="44609"/>
                  </a:lnTo>
                  <a:lnTo>
                    <a:pt x="43895" y="45944"/>
                  </a:lnTo>
                  <a:lnTo>
                    <a:pt x="42732" y="46684"/>
                  </a:lnTo>
                  <a:lnTo>
                    <a:pt x="41476" y="46895"/>
                  </a:lnTo>
                  <a:lnTo>
                    <a:pt x="38396" y="46301"/>
                  </a:lnTo>
                  <a:lnTo>
                    <a:pt x="22047" y="44424"/>
                  </a:lnTo>
                  <a:lnTo>
                    <a:pt x="19853" y="43208"/>
                  </a:lnTo>
                  <a:lnTo>
                    <a:pt x="15570" y="42917"/>
                  </a:lnTo>
                  <a:lnTo>
                    <a:pt x="12874" y="42177"/>
                  </a:lnTo>
                  <a:lnTo>
                    <a:pt x="9953" y="41053"/>
                  </a:lnTo>
                  <a:lnTo>
                    <a:pt x="6899" y="40445"/>
                  </a:lnTo>
                  <a:lnTo>
                    <a:pt x="5485" y="40617"/>
                  </a:lnTo>
                  <a:lnTo>
                    <a:pt x="2842" y="41516"/>
                  </a:lnTo>
                  <a:lnTo>
                    <a:pt x="0" y="46446"/>
                  </a:lnTo>
                  <a:lnTo>
                    <a:pt x="251" y="48058"/>
                  </a:lnTo>
                  <a:lnTo>
                    <a:pt x="1097" y="49380"/>
                  </a:lnTo>
                  <a:lnTo>
                    <a:pt x="6344" y="51561"/>
                  </a:lnTo>
                  <a:lnTo>
                    <a:pt x="8842" y="53094"/>
                  </a:lnTo>
                  <a:lnTo>
                    <a:pt x="10957" y="55130"/>
                  </a:lnTo>
                  <a:lnTo>
                    <a:pt x="13178" y="57985"/>
                  </a:lnTo>
                  <a:lnTo>
                    <a:pt x="14354" y="57522"/>
                  </a:lnTo>
                  <a:lnTo>
                    <a:pt x="14922" y="55725"/>
                  </a:lnTo>
                  <a:lnTo>
                    <a:pt x="17064" y="53795"/>
                  </a:lnTo>
                  <a:lnTo>
                    <a:pt x="19733" y="52698"/>
                  </a:lnTo>
                  <a:lnTo>
                    <a:pt x="22972" y="52235"/>
                  </a:lnTo>
                  <a:lnTo>
                    <a:pt x="26184" y="52077"/>
                  </a:lnTo>
                  <a:lnTo>
                    <a:pt x="28893" y="52579"/>
                  </a:lnTo>
                  <a:lnTo>
                    <a:pt x="31550" y="53372"/>
                  </a:lnTo>
                  <a:lnTo>
                    <a:pt x="38330" y="54892"/>
                  </a:lnTo>
                  <a:lnTo>
                    <a:pt x="41331" y="54773"/>
                  </a:lnTo>
                  <a:lnTo>
                    <a:pt x="44397" y="54205"/>
                  </a:lnTo>
                  <a:lnTo>
                    <a:pt x="45455" y="53901"/>
                  </a:lnTo>
                  <a:lnTo>
                    <a:pt x="46472" y="53292"/>
                  </a:lnTo>
                  <a:lnTo>
                    <a:pt x="47728" y="52962"/>
                  </a:lnTo>
                  <a:lnTo>
                    <a:pt x="58672" y="52724"/>
                  </a:lnTo>
                  <a:lnTo>
                    <a:pt x="60033" y="53187"/>
                  </a:lnTo>
                  <a:lnTo>
                    <a:pt x="61315" y="53914"/>
                  </a:lnTo>
                  <a:lnTo>
                    <a:pt x="63377" y="55804"/>
                  </a:lnTo>
                  <a:lnTo>
                    <a:pt x="65188" y="58064"/>
                  </a:lnTo>
                  <a:lnTo>
                    <a:pt x="65849" y="53412"/>
                  </a:lnTo>
                  <a:lnTo>
                    <a:pt x="66721" y="51521"/>
                  </a:lnTo>
                  <a:lnTo>
                    <a:pt x="66351" y="49526"/>
                  </a:lnTo>
                  <a:lnTo>
                    <a:pt x="63880" y="47411"/>
                  </a:lnTo>
                  <a:lnTo>
                    <a:pt x="62531" y="44688"/>
                  </a:lnTo>
                  <a:lnTo>
                    <a:pt x="61342" y="42282"/>
                  </a:lnTo>
                  <a:lnTo>
                    <a:pt x="61712" y="41926"/>
                  </a:lnTo>
                  <a:lnTo>
                    <a:pt x="64686" y="41820"/>
                  </a:lnTo>
                  <a:lnTo>
                    <a:pt x="65836" y="40934"/>
                  </a:lnTo>
                  <a:lnTo>
                    <a:pt x="68122" y="38463"/>
                  </a:lnTo>
                  <a:lnTo>
                    <a:pt x="68757" y="36480"/>
                  </a:lnTo>
                  <a:lnTo>
                    <a:pt x="68770" y="34973"/>
                  </a:lnTo>
                  <a:lnTo>
                    <a:pt x="67686" y="33176"/>
                  </a:lnTo>
                  <a:lnTo>
                    <a:pt x="67409" y="31286"/>
                  </a:lnTo>
                  <a:lnTo>
                    <a:pt x="69206" y="29633"/>
                  </a:lnTo>
                  <a:lnTo>
                    <a:pt x="71585" y="27228"/>
                  </a:lnTo>
                  <a:lnTo>
                    <a:pt x="71982" y="26303"/>
                  </a:lnTo>
                  <a:lnTo>
                    <a:pt x="72048" y="25391"/>
                  </a:lnTo>
                  <a:lnTo>
                    <a:pt x="70026" y="22813"/>
                  </a:lnTo>
                  <a:close/>
                  <a:moveTo>
                    <a:pt x="44833" y="1877"/>
                  </a:moveTo>
                  <a:lnTo>
                    <a:pt x="45706" y="1652"/>
                  </a:lnTo>
                  <a:lnTo>
                    <a:pt x="48151" y="2551"/>
                  </a:lnTo>
                  <a:lnTo>
                    <a:pt x="50570" y="3053"/>
                  </a:lnTo>
                  <a:lnTo>
                    <a:pt x="51046" y="2247"/>
                  </a:lnTo>
                  <a:lnTo>
                    <a:pt x="50133" y="1586"/>
                  </a:lnTo>
                  <a:lnTo>
                    <a:pt x="47212" y="53"/>
                  </a:lnTo>
                  <a:lnTo>
                    <a:pt x="45732" y="0"/>
                  </a:lnTo>
                  <a:lnTo>
                    <a:pt x="44344" y="225"/>
                  </a:lnTo>
                  <a:lnTo>
                    <a:pt x="42943" y="886"/>
                  </a:lnTo>
                  <a:lnTo>
                    <a:pt x="44331" y="1758"/>
                  </a:lnTo>
                  <a:lnTo>
                    <a:pt x="44833" y="187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4" name="Volný tvar: obrazec 161">
              <a:extLst>
                <a:ext uri="{FF2B5EF4-FFF2-40B4-BE49-F238E27FC236}">
                  <a16:creationId xmlns:a16="http://schemas.microsoft.com/office/drawing/2014/main" id="{5B4C1378-0204-95BD-11F7-52FB0BE59D4B}"/>
                </a:ext>
              </a:extLst>
            </p:cNvPr>
            <p:cNvSpPr/>
            <p:nvPr/>
          </p:nvSpPr>
          <p:spPr>
            <a:xfrm>
              <a:off x="1636879" y="4631971"/>
              <a:ext cx="127100" cy="220724"/>
            </a:xfrm>
            <a:custGeom>
              <a:avLst/>
              <a:gdLst>
                <a:gd name="connsiteX0" fmla="*/ 118560 w 119538"/>
                <a:gd name="connsiteY0" fmla="*/ 185744 h 207592"/>
                <a:gd name="connsiteX1" fmla="*/ 117569 w 119538"/>
                <a:gd name="connsiteY1" fmla="*/ 184885 h 207592"/>
                <a:gd name="connsiteX2" fmla="*/ 115956 w 119538"/>
                <a:gd name="connsiteY2" fmla="*/ 184581 h 207592"/>
                <a:gd name="connsiteX3" fmla="*/ 114040 w 119538"/>
                <a:gd name="connsiteY3" fmla="*/ 183999 h 207592"/>
                <a:gd name="connsiteX4" fmla="*/ 112665 w 119538"/>
                <a:gd name="connsiteY4" fmla="*/ 181779 h 207592"/>
                <a:gd name="connsiteX5" fmla="*/ 111251 w 119538"/>
                <a:gd name="connsiteY5" fmla="*/ 178620 h 207592"/>
                <a:gd name="connsiteX6" fmla="*/ 110749 w 119538"/>
                <a:gd name="connsiteY6" fmla="*/ 177192 h 207592"/>
                <a:gd name="connsiteX7" fmla="*/ 109625 w 119538"/>
                <a:gd name="connsiteY7" fmla="*/ 175818 h 207592"/>
                <a:gd name="connsiteX8" fmla="*/ 108541 w 119538"/>
                <a:gd name="connsiteY8" fmla="*/ 173862 h 207592"/>
                <a:gd name="connsiteX9" fmla="*/ 108224 w 119538"/>
                <a:gd name="connsiteY9" fmla="*/ 172117 h 207592"/>
                <a:gd name="connsiteX10" fmla="*/ 107405 w 119538"/>
                <a:gd name="connsiteY10" fmla="*/ 170531 h 207592"/>
                <a:gd name="connsiteX11" fmla="*/ 106968 w 119538"/>
                <a:gd name="connsiteY11" fmla="*/ 169989 h 207592"/>
                <a:gd name="connsiteX12" fmla="*/ 106360 w 119538"/>
                <a:gd name="connsiteY12" fmla="*/ 167821 h 207592"/>
                <a:gd name="connsiteX13" fmla="*/ 106228 w 119538"/>
                <a:gd name="connsiteY13" fmla="*/ 167015 h 207592"/>
                <a:gd name="connsiteX14" fmla="*/ 105911 w 119538"/>
                <a:gd name="connsiteY14" fmla="*/ 166909 h 207592"/>
                <a:gd name="connsiteX15" fmla="*/ 105462 w 119538"/>
                <a:gd name="connsiteY15" fmla="*/ 166222 h 207592"/>
                <a:gd name="connsiteX16" fmla="*/ 104602 w 119538"/>
                <a:gd name="connsiteY16" fmla="*/ 163896 h 207592"/>
                <a:gd name="connsiteX17" fmla="*/ 104404 w 119538"/>
                <a:gd name="connsiteY17" fmla="*/ 163327 h 207592"/>
                <a:gd name="connsiteX18" fmla="*/ 104008 w 119538"/>
                <a:gd name="connsiteY18" fmla="*/ 163116 h 207592"/>
                <a:gd name="connsiteX19" fmla="*/ 102977 w 119538"/>
                <a:gd name="connsiteY19" fmla="*/ 161490 h 207592"/>
                <a:gd name="connsiteX20" fmla="*/ 102144 w 119538"/>
                <a:gd name="connsiteY20" fmla="*/ 160922 h 207592"/>
                <a:gd name="connsiteX21" fmla="*/ 101853 w 119538"/>
                <a:gd name="connsiteY21" fmla="*/ 160089 h 207592"/>
                <a:gd name="connsiteX22" fmla="*/ 101972 w 119538"/>
                <a:gd name="connsiteY22" fmla="*/ 157816 h 207592"/>
                <a:gd name="connsiteX23" fmla="*/ 101549 w 119538"/>
                <a:gd name="connsiteY23" fmla="*/ 156692 h 207592"/>
                <a:gd name="connsiteX24" fmla="*/ 101457 w 119538"/>
                <a:gd name="connsiteY24" fmla="*/ 154564 h 207592"/>
                <a:gd name="connsiteX25" fmla="*/ 101443 w 119538"/>
                <a:gd name="connsiteY25" fmla="*/ 153705 h 207592"/>
                <a:gd name="connsiteX26" fmla="*/ 101034 w 119538"/>
                <a:gd name="connsiteY26" fmla="*/ 152753 h 207592"/>
                <a:gd name="connsiteX27" fmla="*/ 100320 w 119538"/>
                <a:gd name="connsiteY27" fmla="*/ 152132 h 207592"/>
                <a:gd name="connsiteX28" fmla="*/ 100228 w 119538"/>
                <a:gd name="connsiteY28" fmla="*/ 150599 h 207592"/>
                <a:gd name="connsiteX29" fmla="*/ 100135 w 119538"/>
                <a:gd name="connsiteY29" fmla="*/ 146792 h 207592"/>
                <a:gd name="connsiteX30" fmla="*/ 99818 w 119538"/>
                <a:gd name="connsiteY30" fmla="*/ 146118 h 207592"/>
                <a:gd name="connsiteX31" fmla="*/ 96778 w 119538"/>
                <a:gd name="connsiteY31" fmla="*/ 146171 h 207592"/>
                <a:gd name="connsiteX32" fmla="*/ 96461 w 119538"/>
                <a:gd name="connsiteY32" fmla="*/ 146541 h 207592"/>
                <a:gd name="connsiteX33" fmla="*/ 95139 w 119538"/>
                <a:gd name="connsiteY33" fmla="*/ 146766 h 207592"/>
                <a:gd name="connsiteX34" fmla="*/ 93659 w 119538"/>
                <a:gd name="connsiteY34" fmla="*/ 146805 h 207592"/>
                <a:gd name="connsiteX35" fmla="*/ 92350 w 119538"/>
                <a:gd name="connsiteY35" fmla="*/ 146303 h 207592"/>
                <a:gd name="connsiteX36" fmla="*/ 91266 w 119538"/>
                <a:gd name="connsiteY36" fmla="*/ 145629 h 207592"/>
                <a:gd name="connsiteX37" fmla="*/ 91055 w 119538"/>
                <a:gd name="connsiteY37" fmla="*/ 144810 h 207592"/>
                <a:gd name="connsiteX38" fmla="*/ 91279 w 119538"/>
                <a:gd name="connsiteY38" fmla="*/ 142166 h 207592"/>
                <a:gd name="connsiteX39" fmla="*/ 89561 w 119538"/>
                <a:gd name="connsiteY39" fmla="*/ 140157 h 207592"/>
                <a:gd name="connsiteX40" fmla="*/ 86812 w 119538"/>
                <a:gd name="connsiteY40" fmla="*/ 137686 h 207592"/>
                <a:gd name="connsiteX41" fmla="*/ 86045 w 119538"/>
                <a:gd name="connsiteY41" fmla="*/ 134540 h 207592"/>
                <a:gd name="connsiteX42" fmla="*/ 85067 w 119538"/>
                <a:gd name="connsiteY42" fmla="*/ 132571 h 207592"/>
                <a:gd name="connsiteX43" fmla="*/ 82067 w 119538"/>
                <a:gd name="connsiteY43" fmla="*/ 128473 h 207592"/>
                <a:gd name="connsiteX44" fmla="*/ 81591 w 119538"/>
                <a:gd name="connsiteY44" fmla="*/ 125658 h 207592"/>
                <a:gd name="connsiteX45" fmla="*/ 81644 w 119538"/>
                <a:gd name="connsiteY45" fmla="*/ 123675 h 207592"/>
                <a:gd name="connsiteX46" fmla="*/ 82781 w 119538"/>
                <a:gd name="connsiteY46" fmla="*/ 121851 h 207592"/>
                <a:gd name="connsiteX47" fmla="*/ 84393 w 119538"/>
                <a:gd name="connsiteY47" fmla="*/ 118639 h 207592"/>
                <a:gd name="connsiteX48" fmla="*/ 85094 w 119538"/>
                <a:gd name="connsiteY48" fmla="*/ 115732 h 207592"/>
                <a:gd name="connsiteX49" fmla="*/ 85596 w 119538"/>
                <a:gd name="connsiteY49" fmla="*/ 114212 h 207592"/>
                <a:gd name="connsiteX50" fmla="*/ 86442 w 119538"/>
                <a:gd name="connsiteY50" fmla="*/ 112229 h 207592"/>
                <a:gd name="connsiteX51" fmla="*/ 87222 w 119538"/>
                <a:gd name="connsiteY51" fmla="*/ 109651 h 207592"/>
                <a:gd name="connsiteX52" fmla="*/ 86719 w 119538"/>
                <a:gd name="connsiteY52" fmla="*/ 108065 h 207592"/>
                <a:gd name="connsiteX53" fmla="*/ 85847 w 119538"/>
                <a:gd name="connsiteY53" fmla="*/ 106506 h 207592"/>
                <a:gd name="connsiteX54" fmla="*/ 85583 w 119538"/>
                <a:gd name="connsiteY54" fmla="*/ 105356 h 207592"/>
                <a:gd name="connsiteX55" fmla="*/ 86521 w 119538"/>
                <a:gd name="connsiteY55" fmla="*/ 103651 h 207592"/>
                <a:gd name="connsiteX56" fmla="*/ 87460 w 119538"/>
                <a:gd name="connsiteY56" fmla="*/ 102448 h 207592"/>
                <a:gd name="connsiteX57" fmla="*/ 88477 w 119538"/>
                <a:gd name="connsiteY57" fmla="*/ 102276 h 207592"/>
                <a:gd name="connsiteX58" fmla="*/ 89799 w 119538"/>
                <a:gd name="connsiteY58" fmla="*/ 101562 h 207592"/>
                <a:gd name="connsiteX59" fmla="*/ 90856 w 119538"/>
                <a:gd name="connsiteY59" fmla="*/ 100532 h 207592"/>
                <a:gd name="connsiteX60" fmla="*/ 92416 w 119538"/>
                <a:gd name="connsiteY60" fmla="*/ 100254 h 207592"/>
                <a:gd name="connsiteX61" fmla="*/ 94359 w 119538"/>
                <a:gd name="connsiteY61" fmla="*/ 100148 h 207592"/>
                <a:gd name="connsiteX62" fmla="*/ 98311 w 119538"/>
                <a:gd name="connsiteY62" fmla="*/ 100148 h 207592"/>
                <a:gd name="connsiteX63" fmla="*/ 100346 w 119538"/>
                <a:gd name="connsiteY63" fmla="*/ 99712 h 207592"/>
                <a:gd name="connsiteX64" fmla="*/ 101007 w 119538"/>
                <a:gd name="connsiteY64" fmla="*/ 98879 h 207592"/>
                <a:gd name="connsiteX65" fmla="*/ 100954 w 119538"/>
                <a:gd name="connsiteY65" fmla="*/ 97280 h 207592"/>
                <a:gd name="connsiteX66" fmla="*/ 101999 w 119538"/>
                <a:gd name="connsiteY66" fmla="*/ 95839 h 207592"/>
                <a:gd name="connsiteX67" fmla="*/ 103083 w 119538"/>
                <a:gd name="connsiteY67" fmla="*/ 95231 h 207592"/>
                <a:gd name="connsiteX68" fmla="*/ 103519 w 119538"/>
                <a:gd name="connsiteY68" fmla="*/ 94755 h 207592"/>
                <a:gd name="connsiteX69" fmla="*/ 103598 w 119538"/>
                <a:gd name="connsiteY69" fmla="*/ 94227 h 207592"/>
                <a:gd name="connsiteX70" fmla="*/ 103334 w 119538"/>
                <a:gd name="connsiteY70" fmla="*/ 93738 h 207592"/>
                <a:gd name="connsiteX71" fmla="*/ 102924 w 119538"/>
                <a:gd name="connsiteY71" fmla="*/ 93421 h 207592"/>
                <a:gd name="connsiteX72" fmla="*/ 101814 w 119538"/>
                <a:gd name="connsiteY72" fmla="*/ 93302 h 207592"/>
                <a:gd name="connsiteX73" fmla="*/ 100928 w 119538"/>
                <a:gd name="connsiteY73" fmla="*/ 90803 h 207592"/>
                <a:gd name="connsiteX74" fmla="*/ 101615 w 119538"/>
                <a:gd name="connsiteY74" fmla="*/ 89706 h 207592"/>
                <a:gd name="connsiteX75" fmla="*/ 102541 w 119538"/>
                <a:gd name="connsiteY75" fmla="*/ 87697 h 207592"/>
                <a:gd name="connsiteX76" fmla="*/ 102818 w 119538"/>
                <a:gd name="connsiteY76" fmla="*/ 86574 h 207592"/>
                <a:gd name="connsiteX77" fmla="*/ 104193 w 119538"/>
                <a:gd name="connsiteY77" fmla="*/ 84776 h 207592"/>
                <a:gd name="connsiteX78" fmla="*/ 103942 w 119538"/>
                <a:gd name="connsiteY78" fmla="*/ 84327 h 207592"/>
                <a:gd name="connsiteX79" fmla="*/ 105171 w 119538"/>
                <a:gd name="connsiteY79" fmla="*/ 75273 h 207592"/>
                <a:gd name="connsiteX80" fmla="*/ 104801 w 119538"/>
                <a:gd name="connsiteY80" fmla="*/ 69272 h 207592"/>
                <a:gd name="connsiteX81" fmla="*/ 103942 w 119538"/>
                <a:gd name="connsiteY81" fmla="*/ 66986 h 207592"/>
                <a:gd name="connsiteX82" fmla="*/ 101139 w 119538"/>
                <a:gd name="connsiteY82" fmla="*/ 64342 h 207592"/>
                <a:gd name="connsiteX83" fmla="*/ 96302 w 119538"/>
                <a:gd name="connsiteY83" fmla="*/ 62664 h 207592"/>
                <a:gd name="connsiteX84" fmla="*/ 94729 w 119538"/>
                <a:gd name="connsiteY84" fmla="*/ 59306 h 207592"/>
                <a:gd name="connsiteX85" fmla="*/ 90262 w 119538"/>
                <a:gd name="connsiteY85" fmla="*/ 55116 h 207592"/>
                <a:gd name="connsiteX86" fmla="*/ 85728 w 119538"/>
                <a:gd name="connsiteY86" fmla="*/ 49830 h 207592"/>
                <a:gd name="connsiteX87" fmla="*/ 83534 w 119538"/>
                <a:gd name="connsiteY87" fmla="*/ 48838 h 207592"/>
                <a:gd name="connsiteX88" fmla="*/ 81023 w 119538"/>
                <a:gd name="connsiteY88" fmla="*/ 48600 h 207592"/>
                <a:gd name="connsiteX89" fmla="*/ 77956 w 119538"/>
                <a:gd name="connsiteY89" fmla="*/ 47186 h 207592"/>
                <a:gd name="connsiteX90" fmla="*/ 75022 w 119538"/>
                <a:gd name="connsiteY90" fmla="*/ 47979 h 207592"/>
                <a:gd name="connsiteX91" fmla="*/ 72735 w 119538"/>
                <a:gd name="connsiteY91" fmla="*/ 51284 h 207592"/>
                <a:gd name="connsiteX92" fmla="*/ 70951 w 119538"/>
                <a:gd name="connsiteY92" fmla="*/ 54310 h 207592"/>
                <a:gd name="connsiteX93" fmla="*/ 70171 w 119538"/>
                <a:gd name="connsiteY93" fmla="*/ 59267 h 207592"/>
                <a:gd name="connsiteX94" fmla="*/ 68136 w 119538"/>
                <a:gd name="connsiteY94" fmla="*/ 60985 h 207592"/>
                <a:gd name="connsiteX95" fmla="*/ 69735 w 119538"/>
                <a:gd name="connsiteY95" fmla="*/ 57826 h 207592"/>
                <a:gd name="connsiteX96" fmla="*/ 70065 w 119538"/>
                <a:gd name="connsiteY96" fmla="*/ 52328 h 207592"/>
                <a:gd name="connsiteX97" fmla="*/ 70832 w 119538"/>
                <a:gd name="connsiteY97" fmla="*/ 48191 h 207592"/>
                <a:gd name="connsiteX98" fmla="*/ 73581 w 119538"/>
                <a:gd name="connsiteY98" fmla="*/ 42692 h 207592"/>
                <a:gd name="connsiteX99" fmla="*/ 73965 w 119538"/>
                <a:gd name="connsiteY99" fmla="*/ 34577 h 207592"/>
                <a:gd name="connsiteX100" fmla="*/ 73198 w 119538"/>
                <a:gd name="connsiteY100" fmla="*/ 32528 h 207592"/>
                <a:gd name="connsiteX101" fmla="*/ 70488 w 119538"/>
                <a:gd name="connsiteY101" fmla="*/ 28351 h 207592"/>
                <a:gd name="connsiteX102" fmla="*/ 68704 w 119538"/>
                <a:gd name="connsiteY102" fmla="*/ 26633 h 207592"/>
                <a:gd name="connsiteX103" fmla="*/ 66100 w 119538"/>
                <a:gd name="connsiteY103" fmla="*/ 22998 h 207592"/>
                <a:gd name="connsiteX104" fmla="*/ 56822 w 119538"/>
                <a:gd name="connsiteY104" fmla="*/ 13416 h 207592"/>
                <a:gd name="connsiteX105" fmla="*/ 50147 w 119538"/>
                <a:gd name="connsiteY105" fmla="*/ 8353 h 207592"/>
                <a:gd name="connsiteX106" fmla="*/ 45574 w 119538"/>
                <a:gd name="connsiteY106" fmla="*/ 5287 h 207592"/>
                <a:gd name="connsiteX107" fmla="*/ 43776 w 119538"/>
                <a:gd name="connsiteY107" fmla="*/ 4785 h 207592"/>
                <a:gd name="connsiteX108" fmla="*/ 43710 w 119538"/>
                <a:gd name="connsiteY108" fmla="*/ 5961 h 207592"/>
                <a:gd name="connsiteX109" fmla="*/ 43287 w 119538"/>
                <a:gd name="connsiteY109" fmla="*/ 5935 h 207592"/>
                <a:gd name="connsiteX110" fmla="*/ 41344 w 119538"/>
                <a:gd name="connsiteY110" fmla="*/ 4970 h 207592"/>
                <a:gd name="connsiteX111" fmla="*/ 37960 w 119538"/>
                <a:gd name="connsiteY111" fmla="*/ 476 h 207592"/>
                <a:gd name="connsiteX112" fmla="*/ 37062 w 119538"/>
                <a:gd name="connsiteY112" fmla="*/ 0 h 207592"/>
                <a:gd name="connsiteX113" fmla="*/ 41384 w 119538"/>
                <a:gd name="connsiteY113" fmla="*/ 6886 h 207592"/>
                <a:gd name="connsiteX114" fmla="*/ 41423 w 119538"/>
                <a:gd name="connsiteY114" fmla="*/ 7640 h 207592"/>
                <a:gd name="connsiteX115" fmla="*/ 40881 w 119538"/>
                <a:gd name="connsiteY115" fmla="*/ 8499 h 207592"/>
                <a:gd name="connsiteX116" fmla="*/ 37934 w 119538"/>
                <a:gd name="connsiteY116" fmla="*/ 10111 h 207592"/>
                <a:gd name="connsiteX117" fmla="*/ 37247 w 119538"/>
                <a:gd name="connsiteY117" fmla="*/ 10944 h 207592"/>
                <a:gd name="connsiteX118" fmla="*/ 36084 w 119538"/>
                <a:gd name="connsiteY118" fmla="*/ 14010 h 207592"/>
                <a:gd name="connsiteX119" fmla="*/ 32383 w 119538"/>
                <a:gd name="connsiteY119" fmla="*/ 15689 h 207592"/>
                <a:gd name="connsiteX120" fmla="*/ 29792 w 119538"/>
                <a:gd name="connsiteY120" fmla="*/ 17804 h 207592"/>
                <a:gd name="connsiteX121" fmla="*/ 28021 w 119538"/>
                <a:gd name="connsiteY121" fmla="*/ 19654 h 207592"/>
                <a:gd name="connsiteX122" fmla="*/ 27149 w 119538"/>
                <a:gd name="connsiteY122" fmla="*/ 20395 h 207592"/>
                <a:gd name="connsiteX123" fmla="*/ 23831 w 119538"/>
                <a:gd name="connsiteY123" fmla="*/ 20804 h 207592"/>
                <a:gd name="connsiteX124" fmla="*/ 22721 w 119538"/>
                <a:gd name="connsiteY124" fmla="*/ 21967 h 207592"/>
                <a:gd name="connsiteX125" fmla="*/ 21240 w 119538"/>
                <a:gd name="connsiteY125" fmla="*/ 25457 h 207592"/>
                <a:gd name="connsiteX126" fmla="*/ 20196 w 119538"/>
                <a:gd name="connsiteY126" fmla="*/ 26924 h 207592"/>
                <a:gd name="connsiteX127" fmla="*/ 18399 w 119538"/>
                <a:gd name="connsiteY127" fmla="*/ 28629 h 207592"/>
                <a:gd name="connsiteX128" fmla="*/ 18346 w 119538"/>
                <a:gd name="connsiteY128" fmla="*/ 29686 h 207592"/>
                <a:gd name="connsiteX129" fmla="*/ 20580 w 119538"/>
                <a:gd name="connsiteY129" fmla="*/ 33506 h 207592"/>
                <a:gd name="connsiteX130" fmla="*/ 20950 w 119538"/>
                <a:gd name="connsiteY130" fmla="*/ 34709 h 207592"/>
                <a:gd name="connsiteX131" fmla="*/ 20143 w 119538"/>
                <a:gd name="connsiteY131" fmla="*/ 36520 h 207592"/>
                <a:gd name="connsiteX132" fmla="*/ 20170 w 119538"/>
                <a:gd name="connsiteY132" fmla="*/ 37815 h 207592"/>
                <a:gd name="connsiteX133" fmla="*/ 21359 w 119538"/>
                <a:gd name="connsiteY133" fmla="*/ 39361 h 207592"/>
                <a:gd name="connsiteX134" fmla="*/ 22840 w 119538"/>
                <a:gd name="connsiteY134" fmla="*/ 39718 h 207592"/>
                <a:gd name="connsiteX135" fmla="*/ 24307 w 119538"/>
                <a:gd name="connsiteY135" fmla="*/ 39071 h 207592"/>
                <a:gd name="connsiteX136" fmla="*/ 26118 w 119538"/>
                <a:gd name="connsiteY136" fmla="*/ 39123 h 207592"/>
                <a:gd name="connsiteX137" fmla="*/ 27281 w 119538"/>
                <a:gd name="connsiteY137" fmla="*/ 39533 h 207592"/>
                <a:gd name="connsiteX138" fmla="*/ 27743 w 119538"/>
                <a:gd name="connsiteY138" fmla="*/ 39996 h 207592"/>
                <a:gd name="connsiteX139" fmla="*/ 27783 w 119538"/>
                <a:gd name="connsiteY139" fmla="*/ 41172 h 207592"/>
                <a:gd name="connsiteX140" fmla="*/ 26937 w 119538"/>
                <a:gd name="connsiteY140" fmla="*/ 43697 h 207592"/>
                <a:gd name="connsiteX141" fmla="*/ 25814 w 119538"/>
                <a:gd name="connsiteY141" fmla="*/ 45322 h 207592"/>
                <a:gd name="connsiteX142" fmla="*/ 20963 w 119538"/>
                <a:gd name="connsiteY142" fmla="*/ 47807 h 207592"/>
                <a:gd name="connsiteX143" fmla="*/ 18795 w 119538"/>
                <a:gd name="connsiteY143" fmla="*/ 49261 h 207592"/>
                <a:gd name="connsiteX144" fmla="*/ 17592 w 119538"/>
                <a:gd name="connsiteY144" fmla="*/ 50319 h 207592"/>
                <a:gd name="connsiteX145" fmla="*/ 15041 w 119538"/>
                <a:gd name="connsiteY145" fmla="*/ 49750 h 207592"/>
                <a:gd name="connsiteX146" fmla="*/ 13733 w 119538"/>
                <a:gd name="connsiteY146" fmla="*/ 49790 h 207592"/>
                <a:gd name="connsiteX147" fmla="*/ 12702 w 119538"/>
                <a:gd name="connsiteY147" fmla="*/ 50623 h 207592"/>
                <a:gd name="connsiteX148" fmla="*/ 12067 w 119538"/>
                <a:gd name="connsiteY148" fmla="*/ 51323 h 207592"/>
                <a:gd name="connsiteX149" fmla="*/ 10336 w 119538"/>
                <a:gd name="connsiteY149" fmla="*/ 51495 h 207592"/>
                <a:gd name="connsiteX150" fmla="*/ 7891 w 119538"/>
                <a:gd name="connsiteY150" fmla="*/ 51931 h 207592"/>
                <a:gd name="connsiteX151" fmla="*/ 6860 w 119538"/>
                <a:gd name="connsiteY151" fmla="*/ 52407 h 207592"/>
                <a:gd name="connsiteX152" fmla="*/ 6027 w 119538"/>
                <a:gd name="connsiteY152" fmla="*/ 53636 h 207592"/>
                <a:gd name="connsiteX153" fmla="*/ 5300 w 119538"/>
                <a:gd name="connsiteY153" fmla="*/ 55407 h 207592"/>
                <a:gd name="connsiteX154" fmla="*/ 5776 w 119538"/>
                <a:gd name="connsiteY154" fmla="*/ 57522 h 207592"/>
                <a:gd name="connsiteX155" fmla="*/ 6463 w 119538"/>
                <a:gd name="connsiteY155" fmla="*/ 59412 h 207592"/>
                <a:gd name="connsiteX156" fmla="*/ 6371 w 119538"/>
                <a:gd name="connsiteY156" fmla="*/ 61144 h 207592"/>
                <a:gd name="connsiteX157" fmla="*/ 6794 w 119538"/>
                <a:gd name="connsiteY157" fmla="*/ 65968 h 207592"/>
                <a:gd name="connsiteX158" fmla="*/ 5988 w 119538"/>
                <a:gd name="connsiteY158" fmla="*/ 67091 h 207592"/>
                <a:gd name="connsiteX159" fmla="*/ 4309 w 119538"/>
                <a:gd name="connsiteY159" fmla="*/ 68374 h 207592"/>
                <a:gd name="connsiteX160" fmla="*/ 2287 w 119538"/>
                <a:gd name="connsiteY160" fmla="*/ 70621 h 207592"/>
                <a:gd name="connsiteX161" fmla="*/ 0 w 119538"/>
                <a:gd name="connsiteY161" fmla="*/ 73753 h 207592"/>
                <a:gd name="connsiteX162" fmla="*/ 317 w 119538"/>
                <a:gd name="connsiteY162" fmla="*/ 74652 h 207592"/>
                <a:gd name="connsiteX163" fmla="*/ 5313 w 119538"/>
                <a:gd name="connsiteY163" fmla="*/ 81234 h 207592"/>
                <a:gd name="connsiteX164" fmla="*/ 10415 w 119538"/>
                <a:gd name="connsiteY164" fmla="*/ 87922 h 207592"/>
                <a:gd name="connsiteX165" fmla="*/ 15478 w 119538"/>
                <a:gd name="connsiteY165" fmla="*/ 94570 h 207592"/>
                <a:gd name="connsiteX166" fmla="*/ 17764 w 119538"/>
                <a:gd name="connsiteY166" fmla="*/ 94029 h 207592"/>
                <a:gd name="connsiteX167" fmla="*/ 19601 w 119538"/>
                <a:gd name="connsiteY167" fmla="*/ 94835 h 207592"/>
                <a:gd name="connsiteX168" fmla="*/ 22509 w 119538"/>
                <a:gd name="connsiteY168" fmla="*/ 94967 h 207592"/>
                <a:gd name="connsiteX169" fmla="*/ 23791 w 119538"/>
                <a:gd name="connsiteY169" fmla="*/ 94333 h 207592"/>
                <a:gd name="connsiteX170" fmla="*/ 25615 w 119538"/>
                <a:gd name="connsiteY170" fmla="*/ 94650 h 207592"/>
                <a:gd name="connsiteX171" fmla="*/ 28008 w 119538"/>
                <a:gd name="connsiteY171" fmla="*/ 92984 h 207592"/>
                <a:gd name="connsiteX172" fmla="*/ 29475 w 119538"/>
                <a:gd name="connsiteY172" fmla="*/ 93526 h 207592"/>
                <a:gd name="connsiteX173" fmla="*/ 30466 w 119538"/>
                <a:gd name="connsiteY173" fmla="*/ 93526 h 207592"/>
                <a:gd name="connsiteX174" fmla="*/ 31325 w 119538"/>
                <a:gd name="connsiteY174" fmla="*/ 94782 h 207592"/>
                <a:gd name="connsiteX175" fmla="*/ 31986 w 119538"/>
                <a:gd name="connsiteY175" fmla="*/ 96209 h 207592"/>
                <a:gd name="connsiteX176" fmla="*/ 34101 w 119538"/>
                <a:gd name="connsiteY176" fmla="*/ 97941 h 207592"/>
                <a:gd name="connsiteX177" fmla="*/ 33810 w 119538"/>
                <a:gd name="connsiteY177" fmla="*/ 100558 h 207592"/>
                <a:gd name="connsiteX178" fmla="*/ 33334 w 119538"/>
                <a:gd name="connsiteY178" fmla="*/ 102884 h 207592"/>
                <a:gd name="connsiteX179" fmla="*/ 32977 w 119538"/>
                <a:gd name="connsiteY179" fmla="*/ 105567 h 207592"/>
                <a:gd name="connsiteX180" fmla="*/ 32792 w 119538"/>
                <a:gd name="connsiteY180" fmla="*/ 107603 h 207592"/>
                <a:gd name="connsiteX181" fmla="*/ 31801 w 119538"/>
                <a:gd name="connsiteY181" fmla="*/ 109691 h 207592"/>
                <a:gd name="connsiteX182" fmla="*/ 30360 w 119538"/>
                <a:gd name="connsiteY182" fmla="*/ 111647 h 207592"/>
                <a:gd name="connsiteX183" fmla="*/ 29924 w 119538"/>
                <a:gd name="connsiteY183" fmla="*/ 112427 h 207592"/>
                <a:gd name="connsiteX184" fmla="*/ 29713 w 119538"/>
                <a:gd name="connsiteY184" fmla="*/ 113458 h 207592"/>
                <a:gd name="connsiteX185" fmla="*/ 30625 w 119538"/>
                <a:gd name="connsiteY185" fmla="*/ 114079 h 207592"/>
                <a:gd name="connsiteX186" fmla="*/ 32264 w 119538"/>
                <a:gd name="connsiteY186" fmla="*/ 114278 h 207592"/>
                <a:gd name="connsiteX187" fmla="*/ 34326 w 119538"/>
                <a:gd name="connsiteY187" fmla="*/ 114357 h 207592"/>
                <a:gd name="connsiteX188" fmla="*/ 35713 w 119538"/>
                <a:gd name="connsiteY188" fmla="*/ 114952 h 207592"/>
                <a:gd name="connsiteX189" fmla="*/ 37524 w 119538"/>
                <a:gd name="connsiteY189" fmla="*/ 115084 h 207592"/>
                <a:gd name="connsiteX190" fmla="*/ 39665 w 119538"/>
                <a:gd name="connsiteY190" fmla="*/ 116762 h 207592"/>
                <a:gd name="connsiteX191" fmla="*/ 40696 w 119538"/>
                <a:gd name="connsiteY191" fmla="*/ 117767 h 207592"/>
                <a:gd name="connsiteX192" fmla="*/ 40763 w 119538"/>
                <a:gd name="connsiteY192" fmla="*/ 118534 h 207592"/>
                <a:gd name="connsiteX193" fmla="*/ 40009 w 119538"/>
                <a:gd name="connsiteY193" fmla="*/ 120397 h 207592"/>
                <a:gd name="connsiteX194" fmla="*/ 39692 w 119538"/>
                <a:gd name="connsiteY194" fmla="*/ 122115 h 207592"/>
                <a:gd name="connsiteX195" fmla="*/ 40207 w 119538"/>
                <a:gd name="connsiteY195" fmla="*/ 123212 h 207592"/>
                <a:gd name="connsiteX196" fmla="*/ 40815 w 119538"/>
                <a:gd name="connsiteY196" fmla="*/ 123992 h 207592"/>
                <a:gd name="connsiteX197" fmla="*/ 42481 w 119538"/>
                <a:gd name="connsiteY197" fmla="*/ 127878 h 207592"/>
                <a:gd name="connsiteX198" fmla="*/ 43287 w 119538"/>
                <a:gd name="connsiteY198" fmla="*/ 129226 h 207592"/>
                <a:gd name="connsiteX199" fmla="*/ 44001 w 119538"/>
                <a:gd name="connsiteY199" fmla="*/ 129649 h 207592"/>
                <a:gd name="connsiteX200" fmla="*/ 44146 w 119538"/>
                <a:gd name="connsiteY200" fmla="*/ 130403 h 207592"/>
                <a:gd name="connsiteX201" fmla="*/ 43498 w 119538"/>
                <a:gd name="connsiteY201" fmla="*/ 131817 h 207592"/>
                <a:gd name="connsiteX202" fmla="*/ 42732 w 119538"/>
                <a:gd name="connsiteY202" fmla="*/ 133615 h 207592"/>
                <a:gd name="connsiteX203" fmla="*/ 41040 w 119538"/>
                <a:gd name="connsiteY203" fmla="*/ 135518 h 207592"/>
                <a:gd name="connsiteX204" fmla="*/ 40789 w 119538"/>
                <a:gd name="connsiteY204" fmla="*/ 137012 h 207592"/>
                <a:gd name="connsiteX205" fmla="*/ 39454 w 119538"/>
                <a:gd name="connsiteY205" fmla="*/ 137950 h 207592"/>
                <a:gd name="connsiteX206" fmla="*/ 36335 w 119538"/>
                <a:gd name="connsiteY206" fmla="*/ 140184 h 207592"/>
                <a:gd name="connsiteX207" fmla="*/ 36784 w 119538"/>
                <a:gd name="connsiteY207" fmla="*/ 143726 h 207592"/>
                <a:gd name="connsiteX208" fmla="*/ 36837 w 119538"/>
                <a:gd name="connsiteY208" fmla="*/ 145510 h 207592"/>
                <a:gd name="connsiteX209" fmla="*/ 36744 w 119538"/>
                <a:gd name="connsiteY209" fmla="*/ 146911 h 207592"/>
                <a:gd name="connsiteX210" fmla="*/ 35661 w 119538"/>
                <a:gd name="connsiteY210" fmla="*/ 148775 h 207592"/>
                <a:gd name="connsiteX211" fmla="*/ 33718 w 119538"/>
                <a:gd name="connsiteY211" fmla="*/ 154300 h 207592"/>
                <a:gd name="connsiteX212" fmla="*/ 33004 w 119538"/>
                <a:gd name="connsiteY212" fmla="*/ 157049 h 207592"/>
                <a:gd name="connsiteX213" fmla="*/ 32277 w 119538"/>
                <a:gd name="connsiteY213" fmla="*/ 163407 h 207592"/>
                <a:gd name="connsiteX214" fmla="*/ 32277 w 119538"/>
                <a:gd name="connsiteY214" fmla="*/ 165535 h 207592"/>
                <a:gd name="connsiteX215" fmla="*/ 33057 w 119538"/>
                <a:gd name="connsiteY215" fmla="*/ 168403 h 207592"/>
                <a:gd name="connsiteX216" fmla="*/ 34709 w 119538"/>
                <a:gd name="connsiteY216" fmla="*/ 174774 h 207592"/>
                <a:gd name="connsiteX217" fmla="*/ 35700 w 119538"/>
                <a:gd name="connsiteY217" fmla="*/ 175791 h 207592"/>
                <a:gd name="connsiteX218" fmla="*/ 38026 w 119538"/>
                <a:gd name="connsiteY218" fmla="*/ 177285 h 207592"/>
                <a:gd name="connsiteX219" fmla="*/ 38238 w 119538"/>
                <a:gd name="connsiteY219" fmla="*/ 181594 h 207592"/>
                <a:gd name="connsiteX220" fmla="*/ 37960 w 119538"/>
                <a:gd name="connsiteY220" fmla="*/ 186088 h 207592"/>
                <a:gd name="connsiteX221" fmla="*/ 37828 w 119538"/>
                <a:gd name="connsiteY221" fmla="*/ 187832 h 207592"/>
                <a:gd name="connsiteX222" fmla="*/ 38198 w 119538"/>
                <a:gd name="connsiteY222" fmla="*/ 188586 h 207592"/>
                <a:gd name="connsiteX223" fmla="*/ 39243 w 119538"/>
                <a:gd name="connsiteY223" fmla="*/ 188943 h 207592"/>
                <a:gd name="connsiteX224" fmla="*/ 39996 w 119538"/>
                <a:gd name="connsiteY224" fmla="*/ 189485 h 207592"/>
                <a:gd name="connsiteX225" fmla="*/ 40088 w 119538"/>
                <a:gd name="connsiteY225" fmla="*/ 190819 h 207592"/>
                <a:gd name="connsiteX226" fmla="*/ 39996 w 119538"/>
                <a:gd name="connsiteY226" fmla="*/ 192194 h 207592"/>
                <a:gd name="connsiteX227" fmla="*/ 41741 w 119538"/>
                <a:gd name="connsiteY227" fmla="*/ 193000 h 207592"/>
                <a:gd name="connsiteX228" fmla="*/ 43247 w 119538"/>
                <a:gd name="connsiteY228" fmla="*/ 193503 h 207592"/>
                <a:gd name="connsiteX229" fmla="*/ 44622 w 119538"/>
                <a:gd name="connsiteY229" fmla="*/ 195406 h 207592"/>
                <a:gd name="connsiteX230" fmla="*/ 47133 w 119538"/>
                <a:gd name="connsiteY230" fmla="*/ 198380 h 207592"/>
                <a:gd name="connsiteX231" fmla="*/ 48138 w 119538"/>
                <a:gd name="connsiteY231" fmla="*/ 198922 h 207592"/>
                <a:gd name="connsiteX232" fmla="*/ 48627 w 119538"/>
                <a:gd name="connsiteY232" fmla="*/ 200151 h 207592"/>
                <a:gd name="connsiteX233" fmla="*/ 50742 w 119538"/>
                <a:gd name="connsiteY233" fmla="*/ 202649 h 207592"/>
                <a:gd name="connsiteX234" fmla="*/ 53993 w 119538"/>
                <a:gd name="connsiteY234" fmla="*/ 203574 h 207592"/>
                <a:gd name="connsiteX235" fmla="*/ 57271 w 119538"/>
                <a:gd name="connsiteY235" fmla="*/ 204671 h 207592"/>
                <a:gd name="connsiteX236" fmla="*/ 58553 w 119538"/>
                <a:gd name="connsiteY236" fmla="*/ 206244 h 207592"/>
                <a:gd name="connsiteX237" fmla="*/ 59888 w 119538"/>
                <a:gd name="connsiteY237" fmla="*/ 207526 h 207592"/>
                <a:gd name="connsiteX238" fmla="*/ 60906 w 119538"/>
                <a:gd name="connsiteY238" fmla="*/ 207592 h 207592"/>
                <a:gd name="connsiteX239" fmla="*/ 61765 w 119538"/>
                <a:gd name="connsiteY239" fmla="*/ 207394 h 207592"/>
                <a:gd name="connsiteX240" fmla="*/ 63192 w 119538"/>
                <a:gd name="connsiteY240" fmla="*/ 206284 h 207592"/>
                <a:gd name="connsiteX241" fmla="*/ 64342 w 119538"/>
                <a:gd name="connsiteY241" fmla="*/ 205332 h 207592"/>
                <a:gd name="connsiteX242" fmla="*/ 66338 w 119538"/>
                <a:gd name="connsiteY242" fmla="*/ 205398 h 207592"/>
                <a:gd name="connsiteX243" fmla="*/ 68664 w 119538"/>
                <a:gd name="connsiteY243" fmla="*/ 205240 h 207592"/>
                <a:gd name="connsiteX244" fmla="*/ 69074 w 119538"/>
                <a:gd name="connsiteY244" fmla="*/ 204460 h 207592"/>
                <a:gd name="connsiteX245" fmla="*/ 69299 w 119538"/>
                <a:gd name="connsiteY245" fmla="*/ 203455 h 207592"/>
                <a:gd name="connsiteX246" fmla="*/ 68850 w 119538"/>
                <a:gd name="connsiteY246" fmla="*/ 200891 h 207592"/>
                <a:gd name="connsiteX247" fmla="*/ 69695 w 119538"/>
                <a:gd name="connsiteY247" fmla="*/ 200111 h 207592"/>
                <a:gd name="connsiteX248" fmla="*/ 71625 w 119538"/>
                <a:gd name="connsiteY248" fmla="*/ 199662 h 207592"/>
                <a:gd name="connsiteX249" fmla="*/ 72022 w 119538"/>
                <a:gd name="connsiteY249" fmla="*/ 198301 h 207592"/>
                <a:gd name="connsiteX250" fmla="*/ 72471 w 119538"/>
                <a:gd name="connsiteY250" fmla="*/ 197547 h 207592"/>
                <a:gd name="connsiteX251" fmla="*/ 73026 w 119538"/>
                <a:gd name="connsiteY251" fmla="*/ 196675 h 207592"/>
                <a:gd name="connsiteX252" fmla="*/ 73700 w 119538"/>
                <a:gd name="connsiteY252" fmla="*/ 196556 h 207592"/>
                <a:gd name="connsiteX253" fmla="*/ 74520 w 119538"/>
                <a:gd name="connsiteY253" fmla="*/ 197058 h 207592"/>
                <a:gd name="connsiteX254" fmla="*/ 75775 w 119538"/>
                <a:gd name="connsiteY254" fmla="*/ 197362 h 207592"/>
                <a:gd name="connsiteX255" fmla="*/ 77203 w 119538"/>
                <a:gd name="connsiteY255" fmla="*/ 197798 h 207592"/>
                <a:gd name="connsiteX256" fmla="*/ 77956 w 119538"/>
                <a:gd name="connsiteY256" fmla="*/ 198671 h 207592"/>
                <a:gd name="connsiteX257" fmla="*/ 79225 w 119538"/>
                <a:gd name="connsiteY257" fmla="*/ 198750 h 207592"/>
                <a:gd name="connsiteX258" fmla="*/ 80639 w 119538"/>
                <a:gd name="connsiteY258" fmla="*/ 198578 h 207592"/>
                <a:gd name="connsiteX259" fmla="*/ 81221 w 119538"/>
                <a:gd name="connsiteY259" fmla="*/ 198023 h 207592"/>
                <a:gd name="connsiteX260" fmla="*/ 81657 w 119538"/>
                <a:gd name="connsiteY260" fmla="*/ 197058 h 207592"/>
                <a:gd name="connsiteX261" fmla="*/ 81988 w 119538"/>
                <a:gd name="connsiteY261" fmla="*/ 194957 h 207592"/>
                <a:gd name="connsiteX262" fmla="*/ 82900 w 119538"/>
                <a:gd name="connsiteY262" fmla="*/ 194904 h 207592"/>
                <a:gd name="connsiteX263" fmla="*/ 84724 w 119538"/>
                <a:gd name="connsiteY263" fmla="*/ 194428 h 207592"/>
                <a:gd name="connsiteX264" fmla="*/ 86680 w 119538"/>
                <a:gd name="connsiteY264" fmla="*/ 193503 h 207592"/>
                <a:gd name="connsiteX265" fmla="*/ 89270 w 119538"/>
                <a:gd name="connsiteY265" fmla="*/ 193370 h 207592"/>
                <a:gd name="connsiteX266" fmla="*/ 91702 w 119538"/>
                <a:gd name="connsiteY266" fmla="*/ 193384 h 207592"/>
                <a:gd name="connsiteX267" fmla="*/ 92918 w 119538"/>
                <a:gd name="connsiteY267" fmla="*/ 192762 h 207592"/>
                <a:gd name="connsiteX268" fmla="*/ 94068 w 119538"/>
                <a:gd name="connsiteY268" fmla="*/ 191414 h 207592"/>
                <a:gd name="connsiteX269" fmla="*/ 96315 w 119538"/>
                <a:gd name="connsiteY269" fmla="*/ 187595 h 207592"/>
                <a:gd name="connsiteX270" fmla="*/ 97478 w 119538"/>
                <a:gd name="connsiteY270" fmla="*/ 186722 h 207592"/>
                <a:gd name="connsiteX271" fmla="*/ 98708 w 119538"/>
                <a:gd name="connsiteY271" fmla="*/ 186061 h 207592"/>
                <a:gd name="connsiteX272" fmla="*/ 99752 w 119538"/>
                <a:gd name="connsiteY272" fmla="*/ 186180 h 207592"/>
                <a:gd name="connsiteX273" fmla="*/ 101906 w 119538"/>
                <a:gd name="connsiteY273" fmla="*/ 185546 h 207592"/>
                <a:gd name="connsiteX274" fmla="*/ 103691 w 119538"/>
                <a:gd name="connsiteY274" fmla="*/ 184634 h 207592"/>
                <a:gd name="connsiteX275" fmla="*/ 104338 w 119538"/>
                <a:gd name="connsiteY275" fmla="*/ 184858 h 207592"/>
                <a:gd name="connsiteX276" fmla="*/ 105686 w 119538"/>
                <a:gd name="connsiteY276" fmla="*/ 186828 h 207592"/>
                <a:gd name="connsiteX277" fmla="*/ 106360 w 119538"/>
                <a:gd name="connsiteY277" fmla="*/ 187251 h 207592"/>
                <a:gd name="connsiteX278" fmla="*/ 107378 w 119538"/>
                <a:gd name="connsiteY278" fmla="*/ 187383 h 207592"/>
                <a:gd name="connsiteX279" fmla="*/ 110683 w 119538"/>
                <a:gd name="connsiteY279" fmla="*/ 188388 h 207592"/>
                <a:gd name="connsiteX280" fmla="*/ 112440 w 119538"/>
                <a:gd name="connsiteY280" fmla="*/ 188070 h 207592"/>
                <a:gd name="connsiteX281" fmla="*/ 114357 w 119538"/>
                <a:gd name="connsiteY281" fmla="*/ 187449 h 207592"/>
                <a:gd name="connsiteX282" fmla="*/ 116194 w 119538"/>
                <a:gd name="connsiteY282" fmla="*/ 187211 h 207592"/>
                <a:gd name="connsiteX283" fmla="*/ 117503 w 119538"/>
                <a:gd name="connsiteY283" fmla="*/ 187647 h 207592"/>
                <a:gd name="connsiteX284" fmla="*/ 118467 w 119538"/>
                <a:gd name="connsiteY284" fmla="*/ 187079 h 207592"/>
                <a:gd name="connsiteX285" fmla="*/ 119538 w 119538"/>
                <a:gd name="connsiteY285" fmla="*/ 186656 h 20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19538" h="207592">
                  <a:moveTo>
                    <a:pt x="118560" y="185744"/>
                  </a:moveTo>
                  <a:lnTo>
                    <a:pt x="117569" y="184885"/>
                  </a:lnTo>
                  <a:lnTo>
                    <a:pt x="115956" y="184581"/>
                  </a:lnTo>
                  <a:lnTo>
                    <a:pt x="114040" y="183999"/>
                  </a:lnTo>
                  <a:lnTo>
                    <a:pt x="112665" y="181779"/>
                  </a:lnTo>
                  <a:lnTo>
                    <a:pt x="111251" y="178620"/>
                  </a:lnTo>
                  <a:lnTo>
                    <a:pt x="110749" y="177192"/>
                  </a:lnTo>
                  <a:lnTo>
                    <a:pt x="109625" y="175818"/>
                  </a:lnTo>
                  <a:lnTo>
                    <a:pt x="108541" y="173862"/>
                  </a:lnTo>
                  <a:lnTo>
                    <a:pt x="108224" y="172117"/>
                  </a:lnTo>
                  <a:lnTo>
                    <a:pt x="107405" y="170531"/>
                  </a:lnTo>
                  <a:lnTo>
                    <a:pt x="106968" y="169989"/>
                  </a:lnTo>
                  <a:lnTo>
                    <a:pt x="106360" y="167821"/>
                  </a:lnTo>
                  <a:lnTo>
                    <a:pt x="106228" y="167015"/>
                  </a:lnTo>
                  <a:lnTo>
                    <a:pt x="105911" y="166909"/>
                  </a:lnTo>
                  <a:lnTo>
                    <a:pt x="105462" y="166222"/>
                  </a:lnTo>
                  <a:lnTo>
                    <a:pt x="104602" y="163896"/>
                  </a:lnTo>
                  <a:lnTo>
                    <a:pt x="104404" y="163327"/>
                  </a:lnTo>
                  <a:lnTo>
                    <a:pt x="104008" y="163116"/>
                  </a:lnTo>
                  <a:lnTo>
                    <a:pt x="102977" y="161490"/>
                  </a:lnTo>
                  <a:lnTo>
                    <a:pt x="102144" y="160922"/>
                  </a:lnTo>
                  <a:lnTo>
                    <a:pt x="101853" y="160089"/>
                  </a:lnTo>
                  <a:lnTo>
                    <a:pt x="101972" y="157816"/>
                  </a:lnTo>
                  <a:lnTo>
                    <a:pt x="101549" y="156692"/>
                  </a:lnTo>
                  <a:lnTo>
                    <a:pt x="101457" y="154564"/>
                  </a:lnTo>
                  <a:lnTo>
                    <a:pt x="101443" y="153705"/>
                  </a:lnTo>
                  <a:lnTo>
                    <a:pt x="101034" y="152753"/>
                  </a:lnTo>
                  <a:lnTo>
                    <a:pt x="100320" y="152132"/>
                  </a:lnTo>
                  <a:lnTo>
                    <a:pt x="100228" y="150599"/>
                  </a:lnTo>
                  <a:lnTo>
                    <a:pt x="100135" y="146792"/>
                  </a:lnTo>
                  <a:lnTo>
                    <a:pt x="99818" y="146118"/>
                  </a:lnTo>
                  <a:lnTo>
                    <a:pt x="96778" y="146171"/>
                  </a:lnTo>
                  <a:lnTo>
                    <a:pt x="96461" y="146541"/>
                  </a:lnTo>
                  <a:lnTo>
                    <a:pt x="95139" y="146766"/>
                  </a:lnTo>
                  <a:lnTo>
                    <a:pt x="93659" y="146805"/>
                  </a:lnTo>
                  <a:lnTo>
                    <a:pt x="92350" y="146303"/>
                  </a:lnTo>
                  <a:lnTo>
                    <a:pt x="91266" y="145629"/>
                  </a:lnTo>
                  <a:lnTo>
                    <a:pt x="91055" y="144810"/>
                  </a:lnTo>
                  <a:lnTo>
                    <a:pt x="91279" y="142166"/>
                  </a:lnTo>
                  <a:lnTo>
                    <a:pt x="89561" y="140157"/>
                  </a:lnTo>
                  <a:lnTo>
                    <a:pt x="86812" y="137686"/>
                  </a:lnTo>
                  <a:lnTo>
                    <a:pt x="86045" y="134540"/>
                  </a:lnTo>
                  <a:lnTo>
                    <a:pt x="85067" y="132571"/>
                  </a:lnTo>
                  <a:lnTo>
                    <a:pt x="82067" y="128473"/>
                  </a:lnTo>
                  <a:lnTo>
                    <a:pt x="81591" y="125658"/>
                  </a:lnTo>
                  <a:lnTo>
                    <a:pt x="81644" y="123675"/>
                  </a:lnTo>
                  <a:lnTo>
                    <a:pt x="82781" y="121851"/>
                  </a:lnTo>
                  <a:lnTo>
                    <a:pt x="84393" y="118639"/>
                  </a:lnTo>
                  <a:lnTo>
                    <a:pt x="85094" y="115732"/>
                  </a:lnTo>
                  <a:lnTo>
                    <a:pt x="85596" y="114212"/>
                  </a:lnTo>
                  <a:lnTo>
                    <a:pt x="86442" y="112229"/>
                  </a:lnTo>
                  <a:lnTo>
                    <a:pt x="87222" y="109651"/>
                  </a:lnTo>
                  <a:lnTo>
                    <a:pt x="86719" y="108065"/>
                  </a:lnTo>
                  <a:lnTo>
                    <a:pt x="85847" y="106506"/>
                  </a:lnTo>
                  <a:lnTo>
                    <a:pt x="85583" y="105356"/>
                  </a:lnTo>
                  <a:lnTo>
                    <a:pt x="86521" y="103651"/>
                  </a:lnTo>
                  <a:lnTo>
                    <a:pt x="87460" y="102448"/>
                  </a:lnTo>
                  <a:lnTo>
                    <a:pt x="88477" y="102276"/>
                  </a:lnTo>
                  <a:lnTo>
                    <a:pt x="89799" y="101562"/>
                  </a:lnTo>
                  <a:lnTo>
                    <a:pt x="90856" y="100532"/>
                  </a:lnTo>
                  <a:lnTo>
                    <a:pt x="92416" y="100254"/>
                  </a:lnTo>
                  <a:lnTo>
                    <a:pt x="94359" y="100148"/>
                  </a:lnTo>
                  <a:lnTo>
                    <a:pt x="98311" y="100148"/>
                  </a:lnTo>
                  <a:lnTo>
                    <a:pt x="100346" y="99712"/>
                  </a:lnTo>
                  <a:lnTo>
                    <a:pt x="101007" y="98879"/>
                  </a:lnTo>
                  <a:lnTo>
                    <a:pt x="100954" y="97280"/>
                  </a:lnTo>
                  <a:lnTo>
                    <a:pt x="101999" y="95839"/>
                  </a:lnTo>
                  <a:lnTo>
                    <a:pt x="103083" y="95231"/>
                  </a:lnTo>
                  <a:lnTo>
                    <a:pt x="103519" y="94755"/>
                  </a:lnTo>
                  <a:lnTo>
                    <a:pt x="103598" y="94227"/>
                  </a:lnTo>
                  <a:lnTo>
                    <a:pt x="103334" y="93738"/>
                  </a:lnTo>
                  <a:lnTo>
                    <a:pt x="102924" y="93421"/>
                  </a:lnTo>
                  <a:lnTo>
                    <a:pt x="101814" y="93302"/>
                  </a:lnTo>
                  <a:lnTo>
                    <a:pt x="100928" y="90803"/>
                  </a:lnTo>
                  <a:lnTo>
                    <a:pt x="101615" y="89706"/>
                  </a:lnTo>
                  <a:lnTo>
                    <a:pt x="102541" y="87697"/>
                  </a:lnTo>
                  <a:lnTo>
                    <a:pt x="102818" y="86574"/>
                  </a:lnTo>
                  <a:lnTo>
                    <a:pt x="104193" y="84776"/>
                  </a:lnTo>
                  <a:lnTo>
                    <a:pt x="103942" y="84327"/>
                  </a:lnTo>
                  <a:lnTo>
                    <a:pt x="105171" y="75273"/>
                  </a:lnTo>
                  <a:lnTo>
                    <a:pt x="104801" y="69272"/>
                  </a:lnTo>
                  <a:lnTo>
                    <a:pt x="103942" y="66986"/>
                  </a:lnTo>
                  <a:lnTo>
                    <a:pt x="101139" y="64342"/>
                  </a:lnTo>
                  <a:lnTo>
                    <a:pt x="96302" y="62664"/>
                  </a:lnTo>
                  <a:lnTo>
                    <a:pt x="94729" y="59306"/>
                  </a:lnTo>
                  <a:lnTo>
                    <a:pt x="90262" y="55116"/>
                  </a:lnTo>
                  <a:lnTo>
                    <a:pt x="85728" y="49830"/>
                  </a:lnTo>
                  <a:lnTo>
                    <a:pt x="83534" y="48838"/>
                  </a:lnTo>
                  <a:lnTo>
                    <a:pt x="81023" y="48600"/>
                  </a:lnTo>
                  <a:lnTo>
                    <a:pt x="77956" y="47186"/>
                  </a:lnTo>
                  <a:lnTo>
                    <a:pt x="75022" y="47979"/>
                  </a:lnTo>
                  <a:lnTo>
                    <a:pt x="72735" y="51284"/>
                  </a:lnTo>
                  <a:lnTo>
                    <a:pt x="70951" y="54310"/>
                  </a:lnTo>
                  <a:lnTo>
                    <a:pt x="70171" y="59267"/>
                  </a:lnTo>
                  <a:lnTo>
                    <a:pt x="68136" y="60985"/>
                  </a:lnTo>
                  <a:lnTo>
                    <a:pt x="69735" y="57826"/>
                  </a:lnTo>
                  <a:lnTo>
                    <a:pt x="70065" y="52328"/>
                  </a:lnTo>
                  <a:lnTo>
                    <a:pt x="70832" y="48191"/>
                  </a:lnTo>
                  <a:lnTo>
                    <a:pt x="73581" y="42692"/>
                  </a:lnTo>
                  <a:lnTo>
                    <a:pt x="73965" y="34577"/>
                  </a:lnTo>
                  <a:lnTo>
                    <a:pt x="73198" y="32528"/>
                  </a:lnTo>
                  <a:lnTo>
                    <a:pt x="70488" y="28351"/>
                  </a:lnTo>
                  <a:lnTo>
                    <a:pt x="68704" y="26633"/>
                  </a:lnTo>
                  <a:lnTo>
                    <a:pt x="66100" y="22998"/>
                  </a:lnTo>
                  <a:lnTo>
                    <a:pt x="56822" y="13416"/>
                  </a:lnTo>
                  <a:lnTo>
                    <a:pt x="50147" y="8353"/>
                  </a:lnTo>
                  <a:lnTo>
                    <a:pt x="45574" y="5287"/>
                  </a:lnTo>
                  <a:lnTo>
                    <a:pt x="43776" y="4785"/>
                  </a:lnTo>
                  <a:lnTo>
                    <a:pt x="43710" y="5961"/>
                  </a:lnTo>
                  <a:lnTo>
                    <a:pt x="43287" y="5935"/>
                  </a:lnTo>
                  <a:lnTo>
                    <a:pt x="41344" y="4970"/>
                  </a:lnTo>
                  <a:lnTo>
                    <a:pt x="37960" y="476"/>
                  </a:lnTo>
                  <a:lnTo>
                    <a:pt x="37062" y="0"/>
                  </a:lnTo>
                  <a:lnTo>
                    <a:pt x="41384" y="6886"/>
                  </a:lnTo>
                  <a:lnTo>
                    <a:pt x="41423" y="7640"/>
                  </a:lnTo>
                  <a:lnTo>
                    <a:pt x="40881" y="8499"/>
                  </a:lnTo>
                  <a:lnTo>
                    <a:pt x="37934" y="10111"/>
                  </a:lnTo>
                  <a:lnTo>
                    <a:pt x="37247" y="10944"/>
                  </a:lnTo>
                  <a:lnTo>
                    <a:pt x="36084" y="14010"/>
                  </a:lnTo>
                  <a:lnTo>
                    <a:pt x="32383" y="15689"/>
                  </a:lnTo>
                  <a:lnTo>
                    <a:pt x="29792" y="17804"/>
                  </a:lnTo>
                  <a:lnTo>
                    <a:pt x="28021" y="19654"/>
                  </a:lnTo>
                  <a:lnTo>
                    <a:pt x="27149" y="20395"/>
                  </a:lnTo>
                  <a:lnTo>
                    <a:pt x="23831" y="20804"/>
                  </a:lnTo>
                  <a:lnTo>
                    <a:pt x="22721" y="21967"/>
                  </a:lnTo>
                  <a:lnTo>
                    <a:pt x="21240" y="25457"/>
                  </a:lnTo>
                  <a:lnTo>
                    <a:pt x="20196" y="26924"/>
                  </a:lnTo>
                  <a:lnTo>
                    <a:pt x="18399" y="28629"/>
                  </a:lnTo>
                  <a:lnTo>
                    <a:pt x="18346" y="29686"/>
                  </a:lnTo>
                  <a:lnTo>
                    <a:pt x="20580" y="33506"/>
                  </a:lnTo>
                  <a:lnTo>
                    <a:pt x="20950" y="34709"/>
                  </a:lnTo>
                  <a:lnTo>
                    <a:pt x="20143" y="36520"/>
                  </a:lnTo>
                  <a:lnTo>
                    <a:pt x="20170" y="37815"/>
                  </a:lnTo>
                  <a:lnTo>
                    <a:pt x="21359" y="39361"/>
                  </a:lnTo>
                  <a:lnTo>
                    <a:pt x="22840" y="39718"/>
                  </a:lnTo>
                  <a:lnTo>
                    <a:pt x="24307" y="39071"/>
                  </a:lnTo>
                  <a:lnTo>
                    <a:pt x="26118" y="39123"/>
                  </a:lnTo>
                  <a:lnTo>
                    <a:pt x="27281" y="39533"/>
                  </a:lnTo>
                  <a:lnTo>
                    <a:pt x="27743" y="39996"/>
                  </a:lnTo>
                  <a:lnTo>
                    <a:pt x="27783" y="41172"/>
                  </a:lnTo>
                  <a:lnTo>
                    <a:pt x="26937" y="43697"/>
                  </a:lnTo>
                  <a:lnTo>
                    <a:pt x="25814" y="45322"/>
                  </a:lnTo>
                  <a:lnTo>
                    <a:pt x="20963" y="47807"/>
                  </a:lnTo>
                  <a:lnTo>
                    <a:pt x="18795" y="49261"/>
                  </a:lnTo>
                  <a:lnTo>
                    <a:pt x="17592" y="50319"/>
                  </a:lnTo>
                  <a:lnTo>
                    <a:pt x="15041" y="49750"/>
                  </a:lnTo>
                  <a:lnTo>
                    <a:pt x="13733" y="49790"/>
                  </a:lnTo>
                  <a:lnTo>
                    <a:pt x="12702" y="50623"/>
                  </a:lnTo>
                  <a:lnTo>
                    <a:pt x="12067" y="51323"/>
                  </a:lnTo>
                  <a:lnTo>
                    <a:pt x="10336" y="51495"/>
                  </a:lnTo>
                  <a:lnTo>
                    <a:pt x="7891" y="51931"/>
                  </a:lnTo>
                  <a:lnTo>
                    <a:pt x="6860" y="52407"/>
                  </a:lnTo>
                  <a:lnTo>
                    <a:pt x="6027" y="53636"/>
                  </a:lnTo>
                  <a:lnTo>
                    <a:pt x="5300" y="55407"/>
                  </a:lnTo>
                  <a:lnTo>
                    <a:pt x="5776" y="57522"/>
                  </a:lnTo>
                  <a:lnTo>
                    <a:pt x="6463" y="59412"/>
                  </a:lnTo>
                  <a:lnTo>
                    <a:pt x="6371" y="61144"/>
                  </a:lnTo>
                  <a:lnTo>
                    <a:pt x="6794" y="65968"/>
                  </a:lnTo>
                  <a:lnTo>
                    <a:pt x="5988" y="67091"/>
                  </a:lnTo>
                  <a:lnTo>
                    <a:pt x="4309" y="68374"/>
                  </a:lnTo>
                  <a:lnTo>
                    <a:pt x="2287" y="70621"/>
                  </a:lnTo>
                  <a:lnTo>
                    <a:pt x="0" y="73753"/>
                  </a:lnTo>
                  <a:lnTo>
                    <a:pt x="317" y="74652"/>
                  </a:lnTo>
                  <a:lnTo>
                    <a:pt x="5313" y="81234"/>
                  </a:lnTo>
                  <a:lnTo>
                    <a:pt x="10415" y="87922"/>
                  </a:lnTo>
                  <a:lnTo>
                    <a:pt x="15478" y="94570"/>
                  </a:lnTo>
                  <a:lnTo>
                    <a:pt x="17764" y="94029"/>
                  </a:lnTo>
                  <a:lnTo>
                    <a:pt x="19601" y="94835"/>
                  </a:lnTo>
                  <a:lnTo>
                    <a:pt x="22509" y="94967"/>
                  </a:lnTo>
                  <a:lnTo>
                    <a:pt x="23791" y="94333"/>
                  </a:lnTo>
                  <a:lnTo>
                    <a:pt x="25615" y="94650"/>
                  </a:lnTo>
                  <a:lnTo>
                    <a:pt x="28008" y="92984"/>
                  </a:lnTo>
                  <a:lnTo>
                    <a:pt x="29475" y="93526"/>
                  </a:lnTo>
                  <a:lnTo>
                    <a:pt x="30466" y="93526"/>
                  </a:lnTo>
                  <a:lnTo>
                    <a:pt x="31325" y="94782"/>
                  </a:lnTo>
                  <a:lnTo>
                    <a:pt x="31986" y="96209"/>
                  </a:lnTo>
                  <a:lnTo>
                    <a:pt x="34101" y="97941"/>
                  </a:lnTo>
                  <a:lnTo>
                    <a:pt x="33810" y="100558"/>
                  </a:lnTo>
                  <a:lnTo>
                    <a:pt x="33334" y="102884"/>
                  </a:lnTo>
                  <a:lnTo>
                    <a:pt x="32977" y="105567"/>
                  </a:lnTo>
                  <a:lnTo>
                    <a:pt x="32792" y="107603"/>
                  </a:lnTo>
                  <a:lnTo>
                    <a:pt x="31801" y="109691"/>
                  </a:lnTo>
                  <a:lnTo>
                    <a:pt x="30360" y="111647"/>
                  </a:lnTo>
                  <a:lnTo>
                    <a:pt x="29924" y="112427"/>
                  </a:lnTo>
                  <a:lnTo>
                    <a:pt x="29713" y="113458"/>
                  </a:lnTo>
                  <a:lnTo>
                    <a:pt x="30625" y="114079"/>
                  </a:lnTo>
                  <a:lnTo>
                    <a:pt x="32264" y="114278"/>
                  </a:lnTo>
                  <a:lnTo>
                    <a:pt x="34326" y="114357"/>
                  </a:lnTo>
                  <a:lnTo>
                    <a:pt x="35713" y="114952"/>
                  </a:lnTo>
                  <a:lnTo>
                    <a:pt x="37524" y="115084"/>
                  </a:lnTo>
                  <a:lnTo>
                    <a:pt x="39665" y="116762"/>
                  </a:lnTo>
                  <a:lnTo>
                    <a:pt x="40696" y="117767"/>
                  </a:lnTo>
                  <a:lnTo>
                    <a:pt x="40763" y="118534"/>
                  </a:lnTo>
                  <a:lnTo>
                    <a:pt x="40009" y="120397"/>
                  </a:lnTo>
                  <a:lnTo>
                    <a:pt x="39692" y="122115"/>
                  </a:lnTo>
                  <a:lnTo>
                    <a:pt x="40207" y="123212"/>
                  </a:lnTo>
                  <a:lnTo>
                    <a:pt x="40815" y="123992"/>
                  </a:lnTo>
                  <a:lnTo>
                    <a:pt x="42481" y="127878"/>
                  </a:lnTo>
                  <a:lnTo>
                    <a:pt x="43287" y="129226"/>
                  </a:lnTo>
                  <a:lnTo>
                    <a:pt x="44001" y="129649"/>
                  </a:lnTo>
                  <a:lnTo>
                    <a:pt x="44146" y="130403"/>
                  </a:lnTo>
                  <a:lnTo>
                    <a:pt x="43498" y="131817"/>
                  </a:lnTo>
                  <a:lnTo>
                    <a:pt x="42732" y="133615"/>
                  </a:lnTo>
                  <a:lnTo>
                    <a:pt x="41040" y="135518"/>
                  </a:lnTo>
                  <a:lnTo>
                    <a:pt x="40789" y="137012"/>
                  </a:lnTo>
                  <a:lnTo>
                    <a:pt x="39454" y="137950"/>
                  </a:lnTo>
                  <a:lnTo>
                    <a:pt x="36335" y="140184"/>
                  </a:lnTo>
                  <a:lnTo>
                    <a:pt x="36784" y="143726"/>
                  </a:lnTo>
                  <a:lnTo>
                    <a:pt x="36837" y="145510"/>
                  </a:lnTo>
                  <a:lnTo>
                    <a:pt x="36744" y="146911"/>
                  </a:lnTo>
                  <a:lnTo>
                    <a:pt x="35661" y="148775"/>
                  </a:lnTo>
                  <a:lnTo>
                    <a:pt x="33718" y="154300"/>
                  </a:lnTo>
                  <a:lnTo>
                    <a:pt x="33004" y="157049"/>
                  </a:lnTo>
                  <a:lnTo>
                    <a:pt x="32277" y="163407"/>
                  </a:lnTo>
                  <a:lnTo>
                    <a:pt x="32277" y="165535"/>
                  </a:lnTo>
                  <a:lnTo>
                    <a:pt x="33057" y="168403"/>
                  </a:lnTo>
                  <a:lnTo>
                    <a:pt x="34709" y="174774"/>
                  </a:lnTo>
                  <a:lnTo>
                    <a:pt x="35700" y="175791"/>
                  </a:lnTo>
                  <a:lnTo>
                    <a:pt x="38026" y="177285"/>
                  </a:lnTo>
                  <a:lnTo>
                    <a:pt x="38238" y="181594"/>
                  </a:lnTo>
                  <a:lnTo>
                    <a:pt x="37960" y="186088"/>
                  </a:lnTo>
                  <a:lnTo>
                    <a:pt x="37828" y="187832"/>
                  </a:lnTo>
                  <a:lnTo>
                    <a:pt x="38198" y="188586"/>
                  </a:lnTo>
                  <a:lnTo>
                    <a:pt x="39243" y="188943"/>
                  </a:lnTo>
                  <a:lnTo>
                    <a:pt x="39996" y="189485"/>
                  </a:lnTo>
                  <a:lnTo>
                    <a:pt x="40088" y="190819"/>
                  </a:lnTo>
                  <a:lnTo>
                    <a:pt x="39996" y="192194"/>
                  </a:lnTo>
                  <a:lnTo>
                    <a:pt x="41741" y="193000"/>
                  </a:lnTo>
                  <a:lnTo>
                    <a:pt x="43247" y="193503"/>
                  </a:lnTo>
                  <a:lnTo>
                    <a:pt x="44622" y="195406"/>
                  </a:lnTo>
                  <a:lnTo>
                    <a:pt x="47133" y="198380"/>
                  </a:lnTo>
                  <a:lnTo>
                    <a:pt x="48138" y="198922"/>
                  </a:lnTo>
                  <a:lnTo>
                    <a:pt x="48627" y="200151"/>
                  </a:lnTo>
                  <a:lnTo>
                    <a:pt x="50742" y="202649"/>
                  </a:lnTo>
                  <a:lnTo>
                    <a:pt x="53993" y="203574"/>
                  </a:lnTo>
                  <a:lnTo>
                    <a:pt x="57271" y="204671"/>
                  </a:lnTo>
                  <a:lnTo>
                    <a:pt x="58553" y="206244"/>
                  </a:lnTo>
                  <a:lnTo>
                    <a:pt x="59888" y="207526"/>
                  </a:lnTo>
                  <a:lnTo>
                    <a:pt x="60906" y="207592"/>
                  </a:lnTo>
                  <a:lnTo>
                    <a:pt x="61765" y="207394"/>
                  </a:lnTo>
                  <a:lnTo>
                    <a:pt x="63192" y="206284"/>
                  </a:lnTo>
                  <a:lnTo>
                    <a:pt x="64342" y="205332"/>
                  </a:lnTo>
                  <a:lnTo>
                    <a:pt x="66338" y="205398"/>
                  </a:lnTo>
                  <a:lnTo>
                    <a:pt x="68664" y="205240"/>
                  </a:lnTo>
                  <a:lnTo>
                    <a:pt x="69074" y="204460"/>
                  </a:lnTo>
                  <a:lnTo>
                    <a:pt x="69299" y="203455"/>
                  </a:lnTo>
                  <a:lnTo>
                    <a:pt x="68850" y="200891"/>
                  </a:lnTo>
                  <a:lnTo>
                    <a:pt x="69695" y="200111"/>
                  </a:lnTo>
                  <a:lnTo>
                    <a:pt x="71625" y="199662"/>
                  </a:lnTo>
                  <a:lnTo>
                    <a:pt x="72022" y="198301"/>
                  </a:lnTo>
                  <a:lnTo>
                    <a:pt x="72471" y="197547"/>
                  </a:lnTo>
                  <a:lnTo>
                    <a:pt x="73026" y="196675"/>
                  </a:lnTo>
                  <a:lnTo>
                    <a:pt x="73700" y="196556"/>
                  </a:lnTo>
                  <a:lnTo>
                    <a:pt x="74520" y="197058"/>
                  </a:lnTo>
                  <a:lnTo>
                    <a:pt x="75775" y="197362"/>
                  </a:lnTo>
                  <a:lnTo>
                    <a:pt x="77203" y="197798"/>
                  </a:lnTo>
                  <a:lnTo>
                    <a:pt x="77956" y="198671"/>
                  </a:lnTo>
                  <a:lnTo>
                    <a:pt x="79225" y="198750"/>
                  </a:lnTo>
                  <a:lnTo>
                    <a:pt x="80639" y="198578"/>
                  </a:lnTo>
                  <a:lnTo>
                    <a:pt x="81221" y="198023"/>
                  </a:lnTo>
                  <a:lnTo>
                    <a:pt x="81657" y="197058"/>
                  </a:lnTo>
                  <a:lnTo>
                    <a:pt x="81988" y="194957"/>
                  </a:lnTo>
                  <a:lnTo>
                    <a:pt x="82900" y="194904"/>
                  </a:lnTo>
                  <a:lnTo>
                    <a:pt x="84724" y="194428"/>
                  </a:lnTo>
                  <a:lnTo>
                    <a:pt x="86680" y="193503"/>
                  </a:lnTo>
                  <a:lnTo>
                    <a:pt x="89270" y="193370"/>
                  </a:lnTo>
                  <a:lnTo>
                    <a:pt x="91702" y="193384"/>
                  </a:lnTo>
                  <a:lnTo>
                    <a:pt x="92918" y="192762"/>
                  </a:lnTo>
                  <a:lnTo>
                    <a:pt x="94068" y="191414"/>
                  </a:lnTo>
                  <a:lnTo>
                    <a:pt x="96315" y="187595"/>
                  </a:lnTo>
                  <a:lnTo>
                    <a:pt x="97478" y="186722"/>
                  </a:lnTo>
                  <a:lnTo>
                    <a:pt x="98708" y="186061"/>
                  </a:lnTo>
                  <a:lnTo>
                    <a:pt x="99752" y="186180"/>
                  </a:lnTo>
                  <a:lnTo>
                    <a:pt x="101906" y="185546"/>
                  </a:lnTo>
                  <a:lnTo>
                    <a:pt x="103691" y="184634"/>
                  </a:lnTo>
                  <a:lnTo>
                    <a:pt x="104338" y="184858"/>
                  </a:lnTo>
                  <a:lnTo>
                    <a:pt x="105686" y="186828"/>
                  </a:lnTo>
                  <a:lnTo>
                    <a:pt x="106360" y="187251"/>
                  </a:lnTo>
                  <a:lnTo>
                    <a:pt x="107378" y="187383"/>
                  </a:lnTo>
                  <a:lnTo>
                    <a:pt x="110683" y="188388"/>
                  </a:lnTo>
                  <a:lnTo>
                    <a:pt x="112440" y="188070"/>
                  </a:lnTo>
                  <a:lnTo>
                    <a:pt x="114357" y="187449"/>
                  </a:lnTo>
                  <a:lnTo>
                    <a:pt x="116194" y="187211"/>
                  </a:lnTo>
                  <a:lnTo>
                    <a:pt x="117503" y="187647"/>
                  </a:lnTo>
                  <a:lnTo>
                    <a:pt x="118467" y="187079"/>
                  </a:lnTo>
                  <a:lnTo>
                    <a:pt x="119538" y="18665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5" name="Volný tvar: obrazec 162">
              <a:extLst>
                <a:ext uri="{FF2B5EF4-FFF2-40B4-BE49-F238E27FC236}">
                  <a16:creationId xmlns:a16="http://schemas.microsoft.com/office/drawing/2014/main" id="{E6286A6B-CF19-69E4-5E38-6FEFB1C6CB90}"/>
                </a:ext>
              </a:extLst>
            </p:cNvPr>
            <p:cNvSpPr/>
            <p:nvPr/>
          </p:nvSpPr>
          <p:spPr>
            <a:xfrm>
              <a:off x="2824120" y="4507921"/>
              <a:ext cx="80119" cy="52292"/>
            </a:xfrm>
            <a:custGeom>
              <a:avLst/>
              <a:gdLst>
                <a:gd name="connsiteX0" fmla="*/ 19086 w 75352"/>
                <a:gd name="connsiteY0" fmla="*/ 42891 h 49181"/>
                <a:gd name="connsiteX1" fmla="*/ 18399 w 75352"/>
                <a:gd name="connsiteY1" fmla="*/ 42005 h 49181"/>
                <a:gd name="connsiteX2" fmla="*/ 18174 w 75352"/>
                <a:gd name="connsiteY2" fmla="*/ 42375 h 49181"/>
                <a:gd name="connsiteX3" fmla="*/ 17698 w 75352"/>
                <a:gd name="connsiteY3" fmla="*/ 44754 h 49181"/>
                <a:gd name="connsiteX4" fmla="*/ 18015 w 75352"/>
                <a:gd name="connsiteY4" fmla="*/ 44992 h 49181"/>
                <a:gd name="connsiteX5" fmla="*/ 17672 w 75352"/>
                <a:gd name="connsiteY5" fmla="*/ 45785 h 49181"/>
                <a:gd name="connsiteX6" fmla="*/ 19126 w 75352"/>
                <a:gd name="connsiteY6" fmla="*/ 45904 h 49181"/>
                <a:gd name="connsiteX7" fmla="*/ 19377 w 75352"/>
                <a:gd name="connsiteY7" fmla="*/ 45124 h 49181"/>
                <a:gd name="connsiteX8" fmla="*/ 19178 w 75352"/>
                <a:gd name="connsiteY8" fmla="*/ 43260 h 49181"/>
                <a:gd name="connsiteX9" fmla="*/ 19086 w 75352"/>
                <a:gd name="connsiteY9" fmla="*/ 42891 h 49181"/>
                <a:gd name="connsiteX10" fmla="*/ 14685 w 75352"/>
                <a:gd name="connsiteY10" fmla="*/ 41833 h 49181"/>
                <a:gd name="connsiteX11" fmla="*/ 14248 w 75352"/>
                <a:gd name="connsiteY11" fmla="*/ 42058 h 49181"/>
                <a:gd name="connsiteX12" fmla="*/ 13257 w 75352"/>
                <a:gd name="connsiteY12" fmla="*/ 42745 h 49181"/>
                <a:gd name="connsiteX13" fmla="*/ 12437 w 75352"/>
                <a:gd name="connsiteY13" fmla="*/ 43763 h 49181"/>
                <a:gd name="connsiteX14" fmla="*/ 11975 w 75352"/>
                <a:gd name="connsiteY14" fmla="*/ 43776 h 49181"/>
                <a:gd name="connsiteX15" fmla="*/ 10931 w 75352"/>
                <a:gd name="connsiteY15" fmla="*/ 44252 h 49181"/>
                <a:gd name="connsiteX16" fmla="*/ 11050 w 75352"/>
                <a:gd name="connsiteY16" fmla="*/ 44794 h 49181"/>
                <a:gd name="connsiteX17" fmla="*/ 11922 w 75352"/>
                <a:gd name="connsiteY17" fmla="*/ 46195 h 49181"/>
                <a:gd name="connsiteX18" fmla="*/ 13918 w 75352"/>
                <a:gd name="connsiteY18" fmla="*/ 45772 h 49181"/>
                <a:gd name="connsiteX19" fmla="*/ 14989 w 75352"/>
                <a:gd name="connsiteY19" fmla="*/ 45071 h 49181"/>
                <a:gd name="connsiteX20" fmla="*/ 15491 w 75352"/>
                <a:gd name="connsiteY20" fmla="*/ 44133 h 49181"/>
                <a:gd name="connsiteX21" fmla="*/ 15187 w 75352"/>
                <a:gd name="connsiteY21" fmla="*/ 41886 h 49181"/>
                <a:gd name="connsiteX22" fmla="*/ 14685 w 75352"/>
                <a:gd name="connsiteY22" fmla="*/ 41833 h 49181"/>
                <a:gd name="connsiteX23" fmla="*/ 23924 w 75352"/>
                <a:gd name="connsiteY23" fmla="*/ 38925 h 49181"/>
                <a:gd name="connsiteX24" fmla="*/ 22985 w 75352"/>
                <a:gd name="connsiteY24" fmla="*/ 39864 h 49181"/>
                <a:gd name="connsiteX25" fmla="*/ 22311 w 75352"/>
                <a:gd name="connsiteY25" fmla="*/ 41952 h 49181"/>
                <a:gd name="connsiteX26" fmla="*/ 22615 w 75352"/>
                <a:gd name="connsiteY26" fmla="*/ 42296 h 49181"/>
                <a:gd name="connsiteX27" fmla="*/ 23659 w 75352"/>
                <a:gd name="connsiteY27" fmla="*/ 42520 h 49181"/>
                <a:gd name="connsiteX28" fmla="*/ 23685 w 75352"/>
                <a:gd name="connsiteY28" fmla="*/ 41357 h 49181"/>
                <a:gd name="connsiteX29" fmla="*/ 24637 w 75352"/>
                <a:gd name="connsiteY29" fmla="*/ 40829 h 49181"/>
                <a:gd name="connsiteX30" fmla="*/ 25153 w 75352"/>
                <a:gd name="connsiteY30" fmla="*/ 40168 h 49181"/>
                <a:gd name="connsiteX31" fmla="*/ 25391 w 75352"/>
                <a:gd name="connsiteY31" fmla="*/ 39361 h 49181"/>
                <a:gd name="connsiteX32" fmla="*/ 25060 w 75352"/>
                <a:gd name="connsiteY32" fmla="*/ 39084 h 49181"/>
                <a:gd name="connsiteX33" fmla="*/ 23924 w 75352"/>
                <a:gd name="connsiteY33" fmla="*/ 38925 h 49181"/>
                <a:gd name="connsiteX34" fmla="*/ 17989 w 75352"/>
                <a:gd name="connsiteY34" fmla="*/ 30545 h 49181"/>
                <a:gd name="connsiteX35" fmla="*/ 16588 w 75352"/>
                <a:gd name="connsiteY35" fmla="*/ 32554 h 49181"/>
                <a:gd name="connsiteX36" fmla="*/ 16456 w 75352"/>
                <a:gd name="connsiteY36" fmla="*/ 33969 h 49181"/>
                <a:gd name="connsiteX37" fmla="*/ 17077 w 75352"/>
                <a:gd name="connsiteY37" fmla="*/ 34762 h 49181"/>
                <a:gd name="connsiteX38" fmla="*/ 18267 w 75352"/>
                <a:gd name="connsiteY38" fmla="*/ 35185 h 49181"/>
                <a:gd name="connsiteX39" fmla="*/ 19456 w 75352"/>
                <a:gd name="connsiteY39" fmla="*/ 34299 h 49181"/>
                <a:gd name="connsiteX40" fmla="*/ 19205 w 75352"/>
                <a:gd name="connsiteY40" fmla="*/ 30810 h 49181"/>
                <a:gd name="connsiteX41" fmla="*/ 17989 w 75352"/>
                <a:gd name="connsiteY41" fmla="*/ 30545 h 49181"/>
                <a:gd name="connsiteX42" fmla="*/ 28616 w 75352"/>
                <a:gd name="connsiteY42" fmla="*/ 29990 h 49181"/>
                <a:gd name="connsiteX43" fmla="*/ 26501 w 75352"/>
                <a:gd name="connsiteY43" fmla="*/ 32369 h 49181"/>
                <a:gd name="connsiteX44" fmla="*/ 27902 w 75352"/>
                <a:gd name="connsiteY44" fmla="*/ 32925 h 49181"/>
                <a:gd name="connsiteX45" fmla="*/ 28153 w 75352"/>
                <a:gd name="connsiteY45" fmla="*/ 32264 h 49181"/>
                <a:gd name="connsiteX46" fmla="*/ 28840 w 75352"/>
                <a:gd name="connsiteY46" fmla="*/ 31788 h 49181"/>
                <a:gd name="connsiteX47" fmla="*/ 29885 w 75352"/>
                <a:gd name="connsiteY47" fmla="*/ 31405 h 49181"/>
                <a:gd name="connsiteX48" fmla="*/ 29977 w 75352"/>
                <a:gd name="connsiteY48" fmla="*/ 29567 h 49181"/>
                <a:gd name="connsiteX49" fmla="*/ 28616 w 75352"/>
                <a:gd name="connsiteY49" fmla="*/ 29990 h 49181"/>
                <a:gd name="connsiteX50" fmla="*/ 16760 w 75352"/>
                <a:gd name="connsiteY50" fmla="*/ 22390 h 49181"/>
                <a:gd name="connsiteX51" fmla="*/ 13508 w 75352"/>
                <a:gd name="connsiteY51" fmla="*/ 22668 h 49181"/>
                <a:gd name="connsiteX52" fmla="*/ 13614 w 75352"/>
                <a:gd name="connsiteY52" fmla="*/ 23540 h 49181"/>
                <a:gd name="connsiteX53" fmla="*/ 14685 w 75352"/>
                <a:gd name="connsiteY53" fmla="*/ 25602 h 49181"/>
                <a:gd name="connsiteX54" fmla="*/ 16271 w 75352"/>
                <a:gd name="connsiteY54" fmla="*/ 25985 h 49181"/>
                <a:gd name="connsiteX55" fmla="*/ 17645 w 75352"/>
                <a:gd name="connsiteY55" fmla="*/ 22536 h 49181"/>
                <a:gd name="connsiteX56" fmla="*/ 16760 w 75352"/>
                <a:gd name="connsiteY56" fmla="*/ 22390 h 49181"/>
                <a:gd name="connsiteX57" fmla="*/ 74004 w 75352"/>
                <a:gd name="connsiteY57" fmla="*/ 2445 h 49181"/>
                <a:gd name="connsiteX58" fmla="*/ 74136 w 75352"/>
                <a:gd name="connsiteY58" fmla="*/ 159 h 49181"/>
                <a:gd name="connsiteX59" fmla="*/ 65823 w 75352"/>
                <a:gd name="connsiteY59" fmla="*/ 119 h 49181"/>
                <a:gd name="connsiteX60" fmla="*/ 58778 w 75352"/>
                <a:gd name="connsiteY60" fmla="*/ 93 h 49181"/>
                <a:gd name="connsiteX61" fmla="*/ 49882 w 75352"/>
                <a:gd name="connsiteY61" fmla="*/ 53 h 49181"/>
                <a:gd name="connsiteX62" fmla="*/ 43631 w 75352"/>
                <a:gd name="connsiteY62" fmla="*/ 26 h 49181"/>
                <a:gd name="connsiteX63" fmla="*/ 37789 w 75352"/>
                <a:gd name="connsiteY63" fmla="*/ 0 h 49181"/>
                <a:gd name="connsiteX64" fmla="*/ 33215 w 75352"/>
                <a:gd name="connsiteY64" fmla="*/ 2564 h 49181"/>
                <a:gd name="connsiteX65" fmla="*/ 28259 w 75352"/>
                <a:gd name="connsiteY65" fmla="*/ 5353 h 49181"/>
                <a:gd name="connsiteX66" fmla="*/ 21663 w 75352"/>
                <a:gd name="connsiteY66" fmla="*/ 6833 h 49181"/>
                <a:gd name="connsiteX67" fmla="*/ 14129 w 75352"/>
                <a:gd name="connsiteY67" fmla="*/ 6278 h 49181"/>
                <a:gd name="connsiteX68" fmla="*/ 11711 w 75352"/>
                <a:gd name="connsiteY68" fmla="*/ 6675 h 49181"/>
                <a:gd name="connsiteX69" fmla="*/ 9173 w 75352"/>
                <a:gd name="connsiteY69" fmla="*/ 7917 h 49181"/>
                <a:gd name="connsiteX70" fmla="*/ 7322 w 75352"/>
                <a:gd name="connsiteY70" fmla="*/ 8816 h 49181"/>
                <a:gd name="connsiteX71" fmla="*/ 4705 w 75352"/>
                <a:gd name="connsiteY71" fmla="*/ 9358 h 49181"/>
                <a:gd name="connsiteX72" fmla="*/ 1361 w 75352"/>
                <a:gd name="connsiteY72" fmla="*/ 8909 h 49181"/>
                <a:gd name="connsiteX73" fmla="*/ 0 w 75352"/>
                <a:gd name="connsiteY73" fmla="*/ 9173 h 49181"/>
                <a:gd name="connsiteX74" fmla="*/ 6715 w 75352"/>
                <a:gd name="connsiteY74" fmla="*/ 13429 h 49181"/>
                <a:gd name="connsiteX75" fmla="*/ 9834 w 75352"/>
                <a:gd name="connsiteY75" fmla="*/ 12332 h 49181"/>
                <a:gd name="connsiteX76" fmla="*/ 11512 w 75352"/>
                <a:gd name="connsiteY76" fmla="*/ 12504 h 49181"/>
                <a:gd name="connsiteX77" fmla="*/ 11235 w 75352"/>
                <a:gd name="connsiteY77" fmla="*/ 13376 h 49181"/>
                <a:gd name="connsiteX78" fmla="*/ 9596 w 75352"/>
                <a:gd name="connsiteY78" fmla="*/ 15134 h 49181"/>
                <a:gd name="connsiteX79" fmla="*/ 9305 w 75352"/>
                <a:gd name="connsiteY79" fmla="*/ 17738 h 49181"/>
                <a:gd name="connsiteX80" fmla="*/ 10587 w 75352"/>
                <a:gd name="connsiteY80" fmla="*/ 19813 h 49181"/>
                <a:gd name="connsiteX81" fmla="*/ 13918 w 75352"/>
                <a:gd name="connsiteY81" fmla="*/ 21531 h 49181"/>
                <a:gd name="connsiteX82" fmla="*/ 18399 w 75352"/>
                <a:gd name="connsiteY82" fmla="*/ 20342 h 49181"/>
                <a:gd name="connsiteX83" fmla="*/ 19337 w 75352"/>
                <a:gd name="connsiteY83" fmla="*/ 20963 h 49181"/>
                <a:gd name="connsiteX84" fmla="*/ 19760 w 75352"/>
                <a:gd name="connsiteY84" fmla="*/ 21478 h 49181"/>
                <a:gd name="connsiteX85" fmla="*/ 18702 w 75352"/>
                <a:gd name="connsiteY85" fmla="*/ 25232 h 49181"/>
                <a:gd name="connsiteX86" fmla="*/ 21716 w 75352"/>
                <a:gd name="connsiteY86" fmla="*/ 25893 h 49181"/>
                <a:gd name="connsiteX87" fmla="*/ 25933 w 75352"/>
                <a:gd name="connsiteY87" fmla="*/ 24346 h 49181"/>
                <a:gd name="connsiteX88" fmla="*/ 29395 w 75352"/>
                <a:gd name="connsiteY88" fmla="*/ 21544 h 49181"/>
                <a:gd name="connsiteX89" fmla="*/ 31365 w 75352"/>
                <a:gd name="connsiteY89" fmla="*/ 20804 h 49181"/>
                <a:gd name="connsiteX90" fmla="*/ 37471 w 75352"/>
                <a:gd name="connsiteY90" fmla="*/ 21267 h 49181"/>
                <a:gd name="connsiteX91" fmla="*/ 39401 w 75352"/>
                <a:gd name="connsiteY91" fmla="*/ 20051 h 49181"/>
                <a:gd name="connsiteX92" fmla="*/ 40220 w 75352"/>
                <a:gd name="connsiteY92" fmla="*/ 20091 h 49181"/>
                <a:gd name="connsiteX93" fmla="*/ 40366 w 75352"/>
                <a:gd name="connsiteY93" fmla="*/ 20712 h 49181"/>
                <a:gd name="connsiteX94" fmla="*/ 39612 w 75352"/>
                <a:gd name="connsiteY94" fmla="*/ 21650 h 49181"/>
                <a:gd name="connsiteX95" fmla="*/ 38833 w 75352"/>
                <a:gd name="connsiteY95" fmla="*/ 21835 h 49181"/>
                <a:gd name="connsiteX96" fmla="*/ 36876 w 75352"/>
                <a:gd name="connsiteY96" fmla="*/ 22866 h 49181"/>
                <a:gd name="connsiteX97" fmla="*/ 31801 w 75352"/>
                <a:gd name="connsiteY97" fmla="*/ 22840 h 49181"/>
                <a:gd name="connsiteX98" fmla="*/ 30506 w 75352"/>
                <a:gd name="connsiteY98" fmla="*/ 23659 h 49181"/>
                <a:gd name="connsiteX99" fmla="*/ 29647 w 75352"/>
                <a:gd name="connsiteY99" fmla="*/ 25483 h 49181"/>
                <a:gd name="connsiteX100" fmla="*/ 29567 w 75352"/>
                <a:gd name="connsiteY100" fmla="*/ 27030 h 49181"/>
                <a:gd name="connsiteX101" fmla="*/ 31709 w 75352"/>
                <a:gd name="connsiteY101" fmla="*/ 30096 h 49181"/>
                <a:gd name="connsiteX102" fmla="*/ 33030 w 75352"/>
                <a:gd name="connsiteY102" fmla="*/ 29885 h 49181"/>
                <a:gd name="connsiteX103" fmla="*/ 34127 w 75352"/>
                <a:gd name="connsiteY103" fmla="*/ 28576 h 49181"/>
                <a:gd name="connsiteX104" fmla="*/ 36282 w 75352"/>
                <a:gd name="connsiteY104" fmla="*/ 28074 h 49181"/>
                <a:gd name="connsiteX105" fmla="*/ 38938 w 75352"/>
                <a:gd name="connsiteY105" fmla="*/ 28788 h 49181"/>
                <a:gd name="connsiteX106" fmla="*/ 40128 w 75352"/>
                <a:gd name="connsiteY106" fmla="*/ 30585 h 49181"/>
                <a:gd name="connsiteX107" fmla="*/ 37854 w 75352"/>
                <a:gd name="connsiteY107" fmla="*/ 31061 h 49181"/>
                <a:gd name="connsiteX108" fmla="*/ 35647 w 75352"/>
                <a:gd name="connsiteY108" fmla="*/ 31272 h 49181"/>
                <a:gd name="connsiteX109" fmla="*/ 31220 w 75352"/>
                <a:gd name="connsiteY109" fmla="*/ 33374 h 49181"/>
                <a:gd name="connsiteX110" fmla="*/ 29911 w 75352"/>
                <a:gd name="connsiteY110" fmla="*/ 35872 h 49181"/>
                <a:gd name="connsiteX111" fmla="*/ 30651 w 75352"/>
                <a:gd name="connsiteY111" fmla="*/ 36454 h 49181"/>
                <a:gd name="connsiteX112" fmla="*/ 31894 w 75352"/>
                <a:gd name="connsiteY112" fmla="*/ 36123 h 49181"/>
                <a:gd name="connsiteX113" fmla="*/ 32991 w 75352"/>
                <a:gd name="connsiteY113" fmla="*/ 36269 h 49181"/>
                <a:gd name="connsiteX114" fmla="*/ 33136 w 75352"/>
                <a:gd name="connsiteY114" fmla="*/ 36784 h 49181"/>
                <a:gd name="connsiteX115" fmla="*/ 31960 w 75352"/>
                <a:gd name="connsiteY115" fmla="*/ 38013 h 49181"/>
                <a:gd name="connsiteX116" fmla="*/ 31761 w 75352"/>
                <a:gd name="connsiteY116" fmla="*/ 39943 h 49181"/>
                <a:gd name="connsiteX117" fmla="*/ 31920 w 75352"/>
                <a:gd name="connsiteY117" fmla="*/ 41331 h 49181"/>
                <a:gd name="connsiteX118" fmla="*/ 33757 w 75352"/>
                <a:gd name="connsiteY118" fmla="*/ 43181 h 49181"/>
                <a:gd name="connsiteX119" fmla="*/ 35105 w 75352"/>
                <a:gd name="connsiteY119" fmla="*/ 42930 h 49181"/>
                <a:gd name="connsiteX120" fmla="*/ 36255 w 75352"/>
                <a:gd name="connsiteY120" fmla="*/ 43062 h 49181"/>
                <a:gd name="connsiteX121" fmla="*/ 36044 w 75352"/>
                <a:gd name="connsiteY121" fmla="*/ 46605 h 49181"/>
                <a:gd name="connsiteX122" fmla="*/ 37062 w 75352"/>
                <a:gd name="connsiteY122" fmla="*/ 46512 h 49181"/>
                <a:gd name="connsiteX123" fmla="*/ 39216 w 75352"/>
                <a:gd name="connsiteY123" fmla="*/ 43525 h 49181"/>
                <a:gd name="connsiteX124" fmla="*/ 40260 w 75352"/>
                <a:gd name="connsiteY124" fmla="*/ 43472 h 49181"/>
                <a:gd name="connsiteX125" fmla="*/ 39203 w 75352"/>
                <a:gd name="connsiteY125" fmla="*/ 47173 h 49181"/>
                <a:gd name="connsiteX126" fmla="*/ 40419 w 75352"/>
                <a:gd name="connsiteY126" fmla="*/ 49182 h 49181"/>
                <a:gd name="connsiteX127" fmla="*/ 41542 w 75352"/>
                <a:gd name="connsiteY127" fmla="*/ 47715 h 49181"/>
                <a:gd name="connsiteX128" fmla="*/ 42943 w 75352"/>
                <a:gd name="connsiteY128" fmla="*/ 45455 h 49181"/>
                <a:gd name="connsiteX129" fmla="*/ 47252 w 75352"/>
                <a:gd name="connsiteY129" fmla="*/ 36044 h 49181"/>
                <a:gd name="connsiteX130" fmla="*/ 48759 w 75352"/>
                <a:gd name="connsiteY130" fmla="*/ 33889 h 49181"/>
                <a:gd name="connsiteX131" fmla="*/ 49698 w 75352"/>
                <a:gd name="connsiteY131" fmla="*/ 33136 h 49181"/>
                <a:gd name="connsiteX132" fmla="*/ 51640 w 75352"/>
                <a:gd name="connsiteY132" fmla="*/ 33043 h 49181"/>
                <a:gd name="connsiteX133" fmla="*/ 55447 w 75352"/>
                <a:gd name="connsiteY133" fmla="*/ 31788 h 49181"/>
                <a:gd name="connsiteX134" fmla="*/ 58580 w 75352"/>
                <a:gd name="connsiteY134" fmla="*/ 29713 h 49181"/>
                <a:gd name="connsiteX135" fmla="*/ 60139 w 75352"/>
                <a:gd name="connsiteY135" fmla="*/ 28867 h 49181"/>
                <a:gd name="connsiteX136" fmla="*/ 63695 w 75352"/>
                <a:gd name="connsiteY136" fmla="*/ 29091 h 49181"/>
                <a:gd name="connsiteX137" fmla="*/ 67898 w 75352"/>
                <a:gd name="connsiteY137" fmla="*/ 28735 h 49181"/>
                <a:gd name="connsiteX138" fmla="*/ 73409 w 75352"/>
                <a:gd name="connsiteY138" fmla="*/ 26712 h 49181"/>
                <a:gd name="connsiteX139" fmla="*/ 73568 w 75352"/>
                <a:gd name="connsiteY139" fmla="*/ 23937 h 49181"/>
                <a:gd name="connsiteX140" fmla="*/ 73594 w 75352"/>
                <a:gd name="connsiteY140" fmla="*/ 20381 h 49181"/>
                <a:gd name="connsiteX141" fmla="*/ 73449 w 75352"/>
                <a:gd name="connsiteY141" fmla="*/ 18980 h 49181"/>
                <a:gd name="connsiteX142" fmla="*/ 71533 w 75352"/>
                <a:gd name="connsiteY142" fmla="*/ 17711 h 49181"/>
                <a:gd name="connsiteX143" fmla="*/ 70422 w 75352"/>
                <a:gd name="connsiteY143" fmla="*/ 16614 h 49181"/>
                <a:gd name="connsiteX144" fmla="*/ 69484 w 75352"/>
                <a:gd name="connsiteY144" fmla="*/ 15213 h 49181"/>
                <a:gd name="connsiteX145" fmla="*/ 68321 w 75352"/>
                <a:gd name="connsiteY145" fmla="*/ 14222 h 49181"/>
                <a:gd name="connsiteX146" fmla="*/ 68387 w 75352"/>
                <a:gd name="connsiteY146" fmla="*/ 13178 h 49181"/>
                <a:gd name="connsiteX147" fmla="*/ 69894 w 75352"/>
                <a:gd name="connsiteY147" fmla="*/ 12279 h 49181"/>
                <a:gd name="connsiteX148" fmla="*/ 70845 w 75352"/>
                <a:gd name="connsiteY148" fmla="*/ 11830 h 49181"/>
                <a:gd name="connsiteX149" fmla="*/ 73066 w 75352"/>
                <a:gd name="connsiteY149" fmla="*/ 11843 h 49181"/>
                <a:gd name="connsiteX150" fmla="*/ 73819 w 75352"/>
                <a:gd name="connsiteY150" fmla="*/ 11327 h 49181"/>
                <a:gd name="connsiteX151" fmla="*/ 74388 w 75352"/>
                <a:gd name="connsiteY151" fmla="*/ 10429 h 49181"/>
                <a:gd name="connsiteX152" fmla="*/ 75075 w 75352"/>
                <a:gd name="connsiteY152" fmla="*/ 8155 h 49181"/>
                <a:gd name="connsiteX153" fmla="*/ 75352 w 75352"/>
                <a:gd name="connsiteY153" fmla="*/ 5750 h 49181"/>
                <a:gd name="connsiteX154" fmla="*/ 74004 w 75352"/>
                <a:gd name="connsiteY154" fmla="*/ 2445 h 4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75352" h="49181">
                  <a:moveTo>
                    <a:pt x="19086" y="42891"/>
                  </a:moveTo>
                  <a:lnTo>
                    <a:pt x="18399" y="42005"/>
                  </a:lnTo>
                  <a:lnTo>
                    <a:pt x="18174" y="42375"/>
                  </a:lnTo>
                  <a:lnTo>
                    <a:pt x="17698" y="44754"/>
                  </a:lnTo>
                  <a:lnTo>
                    <a:pt x="18015" y="44992"/>
                  </a:lnTo>
                  <a:lnTo>
                    <a:pt x="17672" y="45785"/>
                  </a:lnTo>
                  <a:lnTo>
                    <a:pt x="19126" y="45904"/>
                  </a:lnTo>
                  <a:lnTo>
                    <a:pt x="19377" y="45124"/>
                  </a:lnTo>
                  <a:lnTo>
                    <a:pt x="19178" y="43260"/>
                  </a:lnTo>
                  <a:lnTo>
                    <a:pt x="19086" y="42891"/>
                  </a:lnTo>
                  <a:close/>
                  <a:moveTo>
                    <a:pt x="14685" y="41833"/>
                  </a:moveTo>
                  <a:lnTo>
                    <a:pt x="14248" y="42058"/>
                  </a:lnTo>
                  <a:lnTo>
                    <a:pt x="13257" y="42745"/>
                  </a:lnTo>
                  <a:lnTo>
                    <a:pt x="12437" y="43763"/>
                  </a:lnTo>
                  <a:lnTo>
                    <a:pt x="11975" y="43776"/>
                  </a:lnTo>
                  <a:lnTo>
                    <a:pt x="10931" y="44252"/>
                  </a:lnTo>
                  <a:lnTo>
                    <a:pt x="11050" y="44794"/>
                  </a:lnTo>
                  <a:lnTo>
                    <a:pt x="11922" y="46195"/>
                  </a:lnTo>
                  <a:lnTo>
                    <a:pt x="13918" y="45772"/>
                  </a:lnTo>
                  <a:lnTo>
                    <a:pt x="14989" y="45071"/>
                  </a:lnTo>
                  <a:lnTo>
                    <a:pt x="15491" y="44133"/>
                  </a:lnTo>
                  <a:lnTo>
                    <a:pt x="15187" y="41886"/>
                  </a:lnTo>
                  <a:lnTo>
                    <a:pt x="14685" y="41833"/>
                  </a:lnTo>
                  <a:close/>
                  <a:moveTo>
                    <a:pt x="23924" y="38925"/>
                  </a:moveTo>
                  <a:lnTo>
                    <a:pt x="22985" y="39864"/>
                  </a:lnTo>
                  <a:lnTo>
                    <a:pt x="22311" y="41952"/>
                  </a:lnTo>
                  <a:lnTo>
                    <a:pt x="22615" y="42296"/>
                  </a:lnTo>
                  <a:lnTo>
                    <a:pt x="23659" y="42520"/>
                  </a:lnTo>
                  <a:lnTo>
                    <a:pt x="23685" y="41357"/>
                  </a:lnTo>
                  <a:lnTo>
                    <a:pt x="24637" y="40829"/>
                  </a:lnTo>
                  <a:lnTo>
                    <a:pt x="25153" y="40168"/>
                  </a:lnTo>
                  <a:lnTo>
                    <a:pt x="25391" y="39361"/>
                  </a:lnTo>
                  <a:lnTo>
                    <a:pt x="25060" y="39084"/>
                  </a:lnTo>
                  <a:lnTo>
                    <a:pt x="23924" y="38925"/>
                  </a:lnTo>
                  <a:close/>
                  <a:moveTo>
                    <a:pt x="17989" y="30545"/>
                  </a:moveTo>
                  <a:lnTo>
                    <a:pt x="16588" y="32554"/>
                  </a:lnTo>
                  <a:lnTo>
                    <a:pt x="16456" y="33969"/>
                  </a:lnTo>
                  <a:lnTo>
                    <a:pt x="17077" y="34762"/>
                  </a:lnTo>
                  <a:lnTo>
                    <a:pt x="18267" y="35185"/>
                  </a:lnTo>
                  <a:lnTo>
                    <a:pt x="19456" y="34299"/>
                  </a:lnTo>
                  <a:lnTo>
                    <a:pt x="19205" y="30810"/>
                  </a:lnTo>
                  <a:lnTo>
                    <a:pt x="17989" y="30545"/>
                  </a:lnTo>
                  <a:close/>
                  <a:moveTo>
                    <a:pt x="28616" y="29990"/>
                  </a:moveTo>
                  <a:lnTo>
                    <a:pt x="26501" y="32369"/>
                  </a:lnTo>
                  <a:lnTo>
                    <a:pt x="27902" y="32925"/>
                  </a:lnTo>
                  <a:lnTo>
                    <a:pt x="28153" y="32264"/>
                  </a:lnTo>
                  <a:lnTo>
                    <a:pt x="28840" y="31788"/>
                  </a:lnTo>
                  <a:lnTo>
                    <a:pt x="29885" y="31405"/>
                  </a:lnTo>
                  <a:lnTo>
                    <a:pt x="29977" y="29567"/>
                  </a:lnTo>
                  <a:lnTo>
                    <a:pt x="28616" y="29990"/>
                  </a:lnTo>
                  <a:close/>
                  <a:moveTo>
                    <a:pt x="16760" y="22390"/>
                  </a:moveTo>
                  <a:lnTo>
                    <a:pt x="13508" y="22668"/>
                  </a:lnTo>
                  <a:lnTo>
                    <a:pt x="13614" y="23540"/>
                  </a:lnTo>
                  <a:lnTo>
                    <a:pt x="14685" y="25602"/>
                  </a:lnTo>
                  <a:lnTo>
                    <a:pt x="16271" y="25985"/>
                  </a:lnTo>
                  <a:lnTo>
                    <a:pt x="17645" y="22536"/>
                  </a:lnTo>
                  <a:lnTo>
                    <a:pt x="16760" y="22390"/>
                  </a:lnTo>
                  <a:close/>
                  <a:moveTo>
                    <a:pt x="74004" y="2445"/>
                  </a:moveTo>
                  <a:lnTo>
                    <a:pt x="74136" y="159"/>
                  </a:lnTo>
                  <a:lnTo>
                    <a:pt x="65823" y="119"/>
                  </a:lnTo>
                  <a:lnTo>
                    <a:pt x="58778" y="93"/>
                  </a:lnTo>
                  <a:lnTo>
                    <a:pt x="49882" y="53"/>
                  </a:lnTo>
                  <a:lnTo>
                    <a:pt x="43631" y="26"/>
                  </a:lnTo>
                  <a:lnTo>
                    <a:pt x="37789" y="0"/>
                  </a:lnTo>
                  <a:lnTo>
                    <a:pt x="33215" y="2564"/>
                  </a:lnTo>
                  <a:lnTo>
                    <a:pt x="28259" y="5353"/>
                  </a:lnTo>
                  <a:lnTo>
                    <a:pt x="21663" y="6833"/>
                  </a:lnTo>
                  <a:lnTo>
                    <a:pt x="14129" y="6278"/>
                  </a:lnTo>
                  <a:lnTo>
                    <a:pt x="11711" y="6675"/>
                  </a:lnTo>
                  <a:lnTo>
                    <a:pt x="9173" y="7917"/>
                  </a:lnTo>
                  <a:lnTo>
                    <a:pt x="7322" y="8816"/>
                  </a:lnTo>
                  <a:lnTo>
                    <a:pt x="4705" y="9358"/>
                  </a:lnTo>
                  <a:lnTo>
                    <a:pt x="1361" y="8909"/>
                  </a:lnTo>
                  <a:lnTo>
                    <a:pt x="0" y="9173"/>
                  </a:lnTo>
                  <a:lnTo>
                    <a:pt x="6715" y="13429"/>
                  </a:lnTo>
                  <a:lnTo>
                    <a:pt x="9834" y="12332"/>
                  </a:lnTo>
                  <a:lnTo>
                    <a:pt x="11512" y="12504"/>
                  </a:lnTo>
                  <a:lnTo>
                    <a:pt x="11235" y="13376"/>
                  </a:lnTo>
                  <a:lnTo>
                    <a:pt x="9596" y="15134"/>
                  </a:lnTo>
                  <a:lnTo>
                    <a:pt x="9305" y="17738"/>
                  </a:lnTo>
                  <a:lnTo>
                    <a:pt x="10587" y="19813"/>
                  </a:lnTo>
                  <a:lnTo>
                    <a:pt x="13918" y="21531"/>
                  </a:lnTo>
                  <a:lnTo>
                    <a:pt x="18399" y="20342"/>
                  </a:lnTo>
                  <a:lnTo>
                    <a:pt x="19337" y="20963"/>
                  </a:lnTo>
                  <a:lnTo>
                    <a:pt x="19760" y="21478"/>
                  </a:lnTo>
                  <a:lnTo>
                    <a:pt x="18702" y="25232"/>
                  </a:lnTo>
                  <a:lnTo>
                    <a:pt x="21716" y="25893"/>
                  </a:lnTo>
                  <a:lnTo>
                    <a:pt x="25933" y="24346"/>
                  </a:lnTo>
                  <a:lnTo>
                    <a:pt x="29395" y="21544"/>
                  </a:lnTo>
                  <a:lnTo>
                    <a:pt x="31365" y="20804"/>
                  </a:lnTo>
                  <a:lnTo>
                    <a:pt x="37471" y="21267"/>
                  </a:lnTo>
                  <a:lnTo>
                    <a:pt x="39401" y="20051"/>
                  </a:lnTo>
                  <a:lnTo>
                    <a:pt x="40220" y="20091"/>
                  </a:lnTo>
                  <a:lnTo>
                    <a:pt x="40366" y="20712"/>
                  </a:lnTo>
                  <a:lnTo>
                    <a:pt x="39612" y="21650"/>
                  </a:lnTo>
                  <a:lnTo>
                    <a:pt x="38833" y="21835"/>
                  </a:lnTo>
                  <a:lnTo>
                    <a:pt x="36876" y="22866"/>
                  </a:lnTo>
                  <a:lnTo>
                    <a:pt x="31801" y="22840"/>
                  </a:lnTo>
                  <a:lnTo>
                    <a:pt x="30506" y="23659"/>
                  </a:lnTo>
                  <a:lnTo>
                    <a:pt x="29647" y="25483"/>
                  </a:lnTo>
                  <a:lnTo>
                    <a:pt x="29567" y="27030"/>
                  </a:lnTo>
                  <a:lnTo>
                    <a:pt x="31709" y="30096"/>
                  </a:lnTo>
                  <a:lnTo>
                    <a:pt x="33030" y="29885"/>
                  </a:lnTo>
                  <a:lnTo>
                    <a:pt x="34127" y="28576"/>
                  </a:lnTo>
                  <a:lnTo>
                    <a:pt x="36282" y="28074"/>
                  </a:lnTo>
                  <a:lnTo>
                    <a:pt x="38938" y="28788"/>
                  </a:lnTo>
                  <a:lnTo>
                    <a:pt x="40128" y="30585"/>
                  </a:lnTo>
                  <a:lnTo>
                    <a:pt x="37854" y="31061"/>
                  </a:lnTo>
                  <a:lnTo>
                    <a:pt x="35647" y="31272"/>
                  </a:lnTo>
                  <a:lnTo>
                    <a:pt x="31220" y="33374"/>
                  </a:lnTo>
                  <a:lnTo>
                    <a:pt x="29911" y="35872"/>
                  </a:lnTo>
                  <a:lnTo>
                    <a:pt x="30651" y="36454"/>
                  </a:lnTo>
                  <a:lnTo>
                    <a:pt x="31894" y="36123"/>
                  </a:lnTo>
                  <a:lnTo>
                    <a:pt x="32991" y="36269"/>
                  </a:lnTo>
                  <a:lnTo>
                    <a:pt x="33136" y="36784"/>
                  </a:lnTo>
                  <a:lnTo>
                    <a:pt x="31960" y="38013"/>
                  </a:lnTo>
                  <a:lnTo>
                    <a:pt x="31761" y="39943"/>
                  </a:lnTo>
                  <a:lnTo>
                    <a:pt x="31920" y="41331"/>
                  </a:lnTo>
                  <a:lnTo>
                    <a:pt x="33757" y="43181"/>
                  </a:lnTo>
                  <a:lnTo>
                    <a:pt x="35105" y="42930"/>
                  </a:lnTo>
                  <a:lnTo>
                    <a:pt x="36255" y="43062"/>
                  </a:lnTo>
                  <a:lnTo>
                    <a:pt x="36044" y="46605"/>
                  </a:lnTo>
                  <a:lnTo>
                    <a:pt x="37062" y="46512"/>
                  </a:lnTo>
                  <a:lnTo>
                    <a:pt x="39216" y="43525"/>
                  </a:lnTo>
                  <a:lnTo>
                    <a:pt x="40260" y="43472"/>
                  </a:lnTo>
                  <a:lnTo>
                    <a:pt x="39203" y="47173"/>
                  </a:lnTo>
                  <a:lnTo>
                    <a:pt x="40419" y="49182"/>
                  </a:lnTo>
                  <a:lnTo>
                    <a:pt x="41542" y="47715"/>
                  </a:lnTo>
                  <a:lnTo>
                    <a:pt x="42943" y="45455"/>
                  </a:lnTo>
                  <a:lnTo>
                    <a:pt x="47252" y="36044"/>
                  </a:lnTo>
                  <a:lnTo>
                    <a:pt x="48759" y="33889"/>
                  </a:lnTo>
                  <a:lnTo>
                    <a:pt x="49698" y="33136"/>
                  </a:lnTo>
                  <a:lnTo>
                    <a:pt x="51640" y="33043"/>
                  </a:lnTo>
                  <a:lnTo>
                    <a:pt x="55447" y="31788"/>
                  </a:lnTo>
                  <a:lnTo>
                    <a:pt x="58580" y="29713"/>
                  </a:lnTo>
                  <a:lnTo>
                    <a:pt x="60139" y="28867"/>
                  </a:lnTo>
                  <a:lnTo>
                    <a:pt x="63695" y="29091"/>
                  </a:lnTo>
                  <a:lnTo>
                    <a:pt x="67898" y="28735"/>
                  </a:lnTo>
                  <a:lnTo>
                    <a:pt x="73409" y="26712"/>
                  </a:lnTo>
                  <a:lnTo>
                    <a:pt x="73568" y="23937"/>
                  </a:lnTo>
                  <a:lnTo>
                    <a:pt x="73594" y="20381"/>
                  </a:lnTo>
                  <a:lnTo>
                    <a:pt x="73449" y="18980"/>
                  </a:lnTo>
                  <a:lnTo>
                    <a:pt x="71533" y="17711"/>
                  </a:lnTo>
                  <a:lnTo>
                    <a:pt x="70422" y="16614"/>
                  </a:lnTo>
                  <a:lnTo>
                    <a:pt x="69484" y="15213"/>
                  </a:lnTo>
                  <a:lnTo>
                    <a:pt x="68321" y="14222"/>
                  </a:lnTo>
                  <a:lnTo>
                    <a:pt x="68387" y="13178"/>
                  </a:lnTo>
                  <a:lnTo>
                    <a:pt x="69894" y="12279"/>
                  </a:lnTo>
                  <a:lnTo>
                    <a:pt x="70845" y="11830"/>
                  </a:lnTo>
                  <a:lnTo>
                    <a:pt x="73066" y="11843"/>
                  </a:lnTo>
                  <a:lnTo>
                    <a:pt x="73819" y="11327"/>
                  </a:lnTo>
                  <a:lnTo>
                    <a:pt x="74388" y="10429"/>
                  </a:lnTo>
                  <a:lnTo>
                    <a:pt x="75075" y="8155"/>
                  </a:lnTo>
                  <a:lnTo>
                    <a:pt x="75352" y="5750"/>
                  </a:lnTo>
                  <a:lnTo>
                    <a:pt x="74004" y="244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6" name="Volný tvar: obrazec 163">
              <a:extLst>
                <a:ext uri="{FF2B5EF4-FFF2-40B4-BE49-F238E27FC236}">
                  <a16:creationId xmlns:a16="http://schemas.microsoft.com/office/drawing/2014/main" id="{7E969A0E-D320-F0FC-0E85-CB8A52A1E82D}"/>
                </a:ext>
              </a:extLst>
            </p:cNvPr>
            <p:cNvSpPr/>
            <p:nvPr/>
          </p:nvSpPr>
          <p:spPr>
            <a:xfrm>
              <a:off x="2866842" y="4508090"/>
              <a:ext cx="193600" cy="163933"/>
            </a:xfrm>
            <a:custGeom>
              <a:avLst/>
              <a:gdLst>
                <a:gd name="connsiteX0" fmla="*/ 181885 w 182082"/>
                <a:gd name="connsiteY0" fmla="*/ 116141 h 154180"/>
                <a:gd name="connsiteX1" fmla="*/ 181211 w 182082"/>
                <a:gd name="connsiteY1" fmla="*/ 113868 h 154180"/>
                <a:gd name="connsiteX2" fmla="*/ 179625 w 182082"/>
                <a:gd name="connsiteY2" fmla="*/ 111674 h 154180"/>
                <a:gd name="connsiteX3" fmla="*/ 175501 w 182082"/>
                <a:gd name="connsiteY3" fmla="*/ 109810 h 154180"/>
                <a:gd name="connsiteX4" fmla="*/ 175435 w 182082"/>
                <a:gd name="connsiteY4" fmla="*/ 107193 h 154180"/>
                <a:gd name="connsiteX5" fmla="*/ 175884 w 182082"/>
                <a:gd name="connsiteY5" fmla="*/ 104351 h 154180"/>
                <a:gd name="connsiteX6" fmla="*/ 176796 w 182082"/>
                <a:gd name="connsiteY6" fmla="*/ 103307 h 154180"/>
                <a:gd name="connsiteX7" fmla="*/ 179902 w 182082"/>
                <a:gd name="connsiteY7" fmla="*/ 101496 h 154180"/>
                <a:gd name="connsiteX8" fmla="*/ 179373 w 182082"/>
                <a:gd name="connsiteY8" fmla="*/ 100532 h 154180"/>
                <a:gd name="connsiteX9" fmla="*/ 178395 w 182082"/>
                <a:gd name="connsiteY9" fmla="*/ 99501 h 154180"/>
                <a:gd name="connsiteX10" fmla="*/ 176465 w 182082"/>
                <a:gd name="connsiteY10" fmla="*/ 98456 h 154180"/>
                <a:gd name="connsiteX11" fmla="*/ 176955 w 182082"/>
                <a:gd name="connsiteY11" fmla="*/ 95060 h 154180"/>
                <a:gd name="connsiteX12" fmla="*/ 177087 w 182082"/>
                <a:gd name="connsiteY12" fmla="*/ 92033 h 154180"/>
                <a:gd name="connsiteX13" fmla="*/ 175421 w 182082"/>
                <a:gd name="connsiteY13" fmla="*/ 92376 h 154180"/>
                <a:gd name="connsiteX14" fmla="*/ 173730 w 182082"/>
                <a:gd name="connsiteY14" fmla="*/ 92548 h 154180"/>
                <a:gd name="connsiteX15" fmla="*/ 172302 w 182082"/>
                <a:gd name="connsiteY15" fmla="*/ 91623 h 154180"/>
                <a:gd name="connsiteX16" fmla="*/ 171126 w 182082"/>
                <a:gd name="connsiteY16" fmla="*/ 89786 h 154180"/>
                <a:gd name="connsiteX17" fmla="*/ 170967 w 182082"/>
                <a:gd name="connsiteY17" fmla="*/ 84723 h 154180"/>
                <a:gd name="connsiteX18" fmla="*/ 171060 w 182082"/>
                <a:gd name="connsiteY18" fmla="*/ 78881 h 154180"/>
                <a:gd name="connsiteX19" fmla="*/ 170861 w 182082"/>
                <a:gd name="connsiteY19" fmla="*/ 76291 h 154180"/>
                <a:gd name="connsiteX20" fmla="*/ 171337 w 182082"/>
                <a:gd name="connsiteY20" fmla="*/ 74916 h 154180"/>
                <a:gd name="connsiteX21" fmla="*/ 172817 w 182082"/>
                <a:gd name="connsiteY21" fmla="*/ 73634 h 154180"/>
                <a:gd name="connsiteX22" fmla="*/ 174443 w 182082"/>
                <a:gd name="connsiteY22" fmla="*/ 71995 h 154180"/>
                <a:gd name="connsiteX23" fmla="*/ 175025 w 182082"/>
                <a:gd name="connsiteY23" fmla="*/ 70951 h 154180"/>
                <a:gd name="connsiteX24" fmla="*/ 175448 w 182082"/>
                <a:gd name="connsiteY24" fmla="*/ 69048 h 154180"/>
                <a:gd name="connsiteX25" fmla="*/ 175197 w 182082"/>
                <a:gd name="connsiteY25" fmla="*/ 67673 h 154180"/>
                <a:gd name="connsiteX26" fmla="*/ 174681 w 182082"/>
                <a:gd name="connsiteY26" fmla="*/ 66444 h 154180"/>
                <a:gd name="connsiteX27" fmla="*/ 169156 w 182082"/>
                <a:gd name="connsiteY27" fmla="*/ 63166 h 154180"/>
                <a:gd name="connsiteX28" fmla="*/ 168297 w 182082"/>
                <a:gd name="connsiteY28" fmla="*/ 61805 h 154180"/>
                <a:gd name="connsiteX29" fmla="*/ 167491 w 182082"/>
                <a:gd name="connsiteY29" fmla="*/ 58091 h 154180"/>
                <a:gd name="connsiteX30" fmla="*/ 166989 w 182082"/>
                <a:gd name="connsiteY30" fmla="*/ 54363 h 154180"/>
                <a:gd name="connsiteX31" fmla="*/ 167081 w 182082"/>
                <a:gd name="connsiteY31" fmla="*/ 52169 h 154180"/>
                <a:gd name="connsiteX32" fmla="*/ 167491 w 182082"/>
                <a:gd name="connsiteY32" fmla="*/ 50226 h 154180"/>
                <a:gd name="connsiteX33" fmla="*/ 167359 w 182082"/>
                <a:gd name="connsiteY33" fmla="*/ 48706 h 154180"/>
                <a:gd name="connsiteX34" fmla="*/ 166764 w 182082"/>
                <a:gd name="connsiteY34" fmla="*/ 47556 h 154180"/>
                <a:gd name="connsiteX35" fmla="*/ 165112 w 182082"/>
                <a:gd name="connsiteY35" fmla="*/ 46446 h 154180"/>
                <a:gd name="connsiteX36" fmla="*/ 163380 w 182082"/>
                <a:gd name="connsiteY36" fmla="*/ 45917 h 154180"/>
                <a:gd name="connsiteX37" fmla="*/ 161160 w 182082"/>
                <a:gd name="connsiteY37" fmla="*/ 47384 h 154180"/>
                <a:gd name="connsiteX38" fmla="*/ 160089 w 182082"/>
                <a:gd name="connsiteY38" fmla="*/ 47649 h 154180"/>
                <a:gd name="connsiteX39" fmla="*/ 159098 w 182082"/>
                <a:gd name="connsiteY39" fmla="*/ 47556 h 154180"/>
                <a:gd name="connsiteX40" fmla="*/ 158595 w 182082"/>
                <a:gd name="connsiteY40" fmla="*/ 47014 h 154180"/>
                <a:gd name="connsiteX41" fmla="*/ 158675 w 182082"/>
                <a:gd name="connsiteY41" fmla="*/ 46274 h 154180"/>
                <a:gd name="connsiteX42" fmla="*/ 161147 w 182082"/>
                <a:gd name="connsiteY42" fmla="*/ 42282 h 154180"/>
                <a:gd name="connsiteX43" fmla="*/ 162336 w 182082"/>
                <a:gd name="connsiteY43" fmla="*/ 40617 h 154180"/>
                <a:gd name="connsiteX44" fmla="*/ 163764 w 182082"/>
                <a:gd name="connsiteY44" fmla="*/ 39361 h 154180"/>
                <a:gd name="connsiteX45" fmla="*/ 164729 w 182082"/>
                <a:gd name="connsiteY45" fmla="*/ 38674 h 154180"/>
                <a:gd name="connsiteX46" fmla="*/ 165350 w 182082"/>
                <a:gd name="connsiteY46" fmla="*/ 37696 h 154180"/>
                <a:gd name="connsiteX47" fmla="*/ 165416 w 182082"/>
                <a:gd name="connsiteY47" fmla="*/ 36929 h 154180"/>
                <a:gd name="connsiteX48" fmla="*/ 165204 w 182082"/>
                <a:gd name="connsiteY48" fmla="*/ 36374 h 154180"/>
                <a:gd name="connsiteX49" fmla="*/ 163645 w 182082"/>
                <a:gd name="connsiteY49" fmla="*/ 35634 h 154180"/>
                <a:gd name="connsiteX50" fmla="*/ 161252 w 182082"/>
                <a:gd name="connsiteY50" fmla="*/ 33784 h 154180"/>
                <a:gd name="connsiteX51" fmla="*/ 159944 w 182082"/>
                <a:gd name="connsiteY51" fmla="*/ 33585 h 154180"/>
                <a:gd name="connsiteX52" fmla="*/ 158873 w 182082"/>
                <a:gd name="connsiteY52" fmla="*/ 32740 h 154180"/>
                <a:gd name="connsiteX53" fmla="*/ 157776 w 182082"/>
                <a:gd name="connsiteY53" fmla="*/ 29832 h 154180"/>
                <a:gd name="connsiteX54" fmla="*/ 157248 w 182082"/>
                <a:gd name="connsiteY54" fmla="*/ 29277 h 154180"/>
                <a:gd name="connsiteX55" fmla="*/ 156098 w 182082"/>
                <a:gd name="connsiteY55" fmla="*/ 28973 h 154180"/>
                <a:gd name="connsiteX56" fmla="*/ 155053 w 182082"/>
                <a:gd name="connsiteY56" fmla="*/ 28272 h 154180"/>
                <a:gd name="connsiteX57" fmla="*/ 155172 w 182082"/>
                <a:gd name="connsiteY57" fmla="*/ 24479 h 154180"/>
                <a:gd name="connsiteX58" fmla="*/ 155278 w 182082"/>
                <a:gd name="connsiteY58" fmla="*/ 21227 h 154180"/>
                <a:gd name="connsiteX59" fmla="*/ 152991 w 182082"/>
                <a:gd name="connsiteY59" fmla="*/ 15967 h 154180"/>
                <a:gd name="connsiteX60" fmla="*/ 152146 w 182082"/>
                <a:gd name="connsiteY60" fmla="*/ 12662 h 154180"/>
                <a:gd name="connsiteX61" fmla="*/ 151009 w 182082"/>
                <a:gd name="connsiteY61" fmla="*/ 9265 h 154180"/>
                <a:gd name="connsiteX62" fmla="*/ 149952 w 182082"/>
                <a:gd name="connsiteY62" fmla="*/ 7666 h 154180"/>
                <a:gd name="connsiteX63" fmla="*/ 148048 w 182082"/>
                <a:gd name="connsiteY63" fmla="*/ 6331 h 154180"/>
                <a:gd name="connsiteX64" fmla="*/ 145709 w 182082"/>
                <a:gd name="connsiteY64" fmla="*/ 5393 h 154180"/>
                <a:gd name="connsiteX65" fmla="*/ 143620 w 182082"/>
                <a:gd name="connsiteY65" fmla="*/ 5181 h 154180"/>
                <a:gd name="connsiteX66" fmla="*/ 142008 w 182082"/>
                <a:gd name="connsiteY66" fmla="*/ 5498 h 154180"/>
                <a:gd name="connsiteX67" fmla="*/ 141241 w 182082"/>
                <a:gd name="connsiteY67" fmla="*/ 5908 h 154180"/>
                <a:gd name="connsiteX68" fmla="*/ 141281 w 182082"/>
                <a:gd name="connsiteY68" fmla="*/ 6543 h 154180"/>
                <a:gd name="connsiteX69" fmla="*/ 142550 w 182082"/>
                <a:gd name="connsiteY69" fmla="*/ 8697 h 154180"/>
                <a:gd name="connsiteX70" fmla="*/ 142748 w 182082"/>
                <a:gd name="connsiteY70" fmla="*/ 9887 h 154180"/>
                <a:gd name="connsiteX71" fmla="*/ 142523 w 182082"/>
                <a:gd name="connsiteY71" fmla="*/ 11050 h 154180"/>
                <a:gd name="connsiteX72" fmla="*/ 142061 w 182082"/>
                <a:gd name="connsiteY72" fmla="*/ 11816 h 154180"/>
                <a:gd name="connsiteX73" fmla="*/ 140898 w 182082"/>
                <a:gd name="connsiteY73" fmla="*/ 11909 h 154180"/>
                <a:gd name="connsiteX74" fmla="*/ 138849 w 182082"/>
                <a:gd name="connsiteY74" fmla="*/ 12570 h 154180"/>
                <a:gd name="connsiteX75" fmla="*/ 136324 w 182082"/>
                <a:gd name="connsiteY75" fmla="*/ 13878 h 154180"/>
                <a:gd name="connsiteX76" fmla="*/ 134553 w 182082"/>
                <a:gd name="connsiteY76" fmla="*/ 14988 h 154180"/>
                <a:gd name="connsiteX77" fmla="*/ 133099 w 182082"/>
                <a:gd name="connsiteY77" fmla="*/ 17830 h 154180"/>
                <a:gd name="connsiteX78" fmla="*/ 132121 w 182082"/>
                <a:gd name="connsiteY78" fmla="*/ 18187 h 154180"/>
                <a:gd name="connsiteX79" fmla="*/ 130469 w 182082"/>
                <a:gd name="connsiteY79" fmla="*/ 17830 h 154180"/>
                <a:gd name="connsiteX80" fmla="*/ 125803 w 182082"/>
                <a:gd name="connsiteY80" fmla="*/ 15742 h 154180"/>
                <a:gd name="connsiteX81" fmla="*/ 121957 w 182082"/>
                <a:gd name="connsiteY81" fmla="*/ 14024 h 154180"/>
                <a:gd name="connsiteX82" fmla="*/ 119300 w 182082"/>
                <a:gd name="connsiteY82" fmla="*/ 13032 h 154180"/>
                <a:gd name="connsiteX83" fmla="*/ 117674 w 182082"/>
                <a:gd name="connsiteY83" fmla="*/ 13654 h 154180"/>
                <a:gd name="connsiteX84" fmla="*/ 116855 w 182082"/>
                <a:gd name="connsiteY84" fmla="*/ 13958 h 154180"/>
                <a:gd name="connsiteX85" fmla="*/ 114529 w 182082"/>
                <a:gd name="connsiteY85" fmla="*/ 15121 h 154180"/>
                <a:gd name="connsiteX86" fmla="*/ 111383 w 182082"/>
                <a:gd name="connsiteY86" fmla="*/ 19311 h 154180"/>
                <a:gd name="connsiteX87" fmla="*/ 110617 w 182082"/>
                <a:gd name="connsiteY87" fmla="*/ 20698 h 154180"/>
                <a:gd name="connsiteX88" fmla="*/ 109995 w 182082"/>
                <a:gd name="connsiteY88" fmla="*/ 21135 h 154180"/>
                <a:gd name="connsiteX89" fmla="*/ 109149 w 182082"/>
                <a:gd name="connsiteY89" fmla="*/ 21875 h 154180"/>
                <a:gd name="connsiteX90" fmla="*/ 108356 w 182082"/>
                <a:gd name="connsiteY90" fmla="*/ 21901 h 154180"/>
                <a:gd name="connsiteX91" fmla="*/ 107735 w 182082"/>
                <a:gd name="connsiteY91" fmla="*/ 21399 h 154180"/>
                <a:gd name="connsiteX92" fmla="*/ 107537 w 182082"/>
                <a:gd name="connsiteY92" fmla="*/ 21095 h 154180"/>
                <a:gd name="connsiteX93" fmla="*/ 106017 w 182082"/>
                <a:gd name="connsiteY93" fmla="*/ 18068 h 154180"/>
                <a:gd name="connsiteX94" fmla="*/ 104365 w 182082"/>
                <a:gd name="connsiteY94" fmla="*/ 14751 h 154180"/>
                <a:gd name="connsiteX95" fmla="*/ 102977 w 182082"/>
                <a:gd name="connsiteY95" fmla="*/ 13244 h 154180"/>
                <a:gd name="connsiteX96" fmla="*/ 101206 w 182082"/>
                <a:gd name="connsiteY96" fmla="*/ 13178 h 154180"/>
                <a:gd name="connsiteX97" fmla="*/ 99673 w 182082"/>
                <a:gd name="connsiteY97" fmla="*/ 14209 h 154180"/>
                <a:gd name="connsiteX98" fmla="*/ 98047 w 182082"/>
                <a:gd name="connsiteY98" fmla="*/ 16350 h 154180"/>
                <a:gd name="connsiteX99" fmla="*/ 96011 w 182082"/>
                <a:gd name="connsiteY99" fmla="*/ 18333 h 154180"/>
                <a:gd name="connsiteX100" fmla="*/ 94742 w 182082"/>
                <a:gd name="connsiteY100" fmla="*/ 18927 h 154180"/>
                <a:gd name="connsiteX101" fmla="*/ 93645 w 182082"/>
                <a:gd name="connsiteY101" fmla="*/ 18597 h 154180"/>
                <a:gd name="connsiteX102" fmla="*/ 90975 w 182082"/>
                <a:gd name="connsiteY102" fmla="*/ 16099 h 154180"/>
                <a:gd name="connsiteX103" fmla="*/ 89085 w 182082"/>
                <a:gd name="connsiteY103" fmla="*/ 14315 h 154180"/>
                <a:gd name="connsiteX104" fmla="*/ 88861 w 182082"/>
                <a:gd name="connsiteY104" fmla="*/ 13429 h 154180"/>
                <a:gd name="connsiteX105" fmla="*/ 89574 w 182082"/>
                <a:gd name="connsiteY105" fmla="*/ 12054 h 154180"/>
                <a:gd name="connsiteX106" fmla="*/ 90288 w 182082"/>
                <a:gd name="connsiteY106" fmla="*/ 10019 h 154180"/>
                <a:gd name="connsiteX107" fmla="*/ 91055 w 182082"/>
                <a:gd name="connsiteY107" fmla="*/ 8367 h 154180"/>
                <a:gd name="connsiteX108" fmla="*/ 91782 w 182082"/>
                <a:gd name="connsiteY108" fmla="*/ 7613 h 154180"/>
                <a:gd name="connsiteX109" fmla="*/ 90116 w 182082"/>
                <a:gd name="connsiteY109" fmla="*/ 7243 h 154180"/>
                <a:gd name="connsiteX110" fmla="*/ 87222 w 182082"/>
                <a:gd name="connsiteY110" fmla="*/ 6992 h 154180"/>
                <a:gd name="connsiteX111" fmla="*/ 81393 w 182082"/>
                <a:gd name="connsiteY111" fmla="*/ 8089 h 154180"/>
                <a:gd name="connsiteX112" fmla="*/ 79410 w 182082"/>
                <a:gd name="connsiteY112" fmla="*/ 7640 h 154180"/>
                <a:gd name="connsiteX113" fmla="*/ 75591 w 182082"/>
                <a:gd name="connsiteY113" fmla="*/ 7785 h 154180"/>
                <a:gd name="connsiteX114" fmla="*/ 72854 w 182082"/>
                <a:gd name="connsiteY114" fmla="*/ 8393 h 154180"/>
                <a:gd name="connsiteX115" fmla="*/ 69378 w 182082"/>
                <a:gd name="connsiteY115" fmla="*/ 9768 h 154180"/>
                <a:gd name="connsiteX116" fmla="*/ 66708 w 182082"/>
                <a:gd name="connsiteY116" fmla="*/ 9424 h 154180"/>
                <a:gd name="connsiteX117" fmla="*/ 65294 w 182082"/>
                <a:gd name="connsiteY117" fmla="*/ 8340 h 154180"/>
                <a:gd name="connsiteX118" fmla="*/ 63378 w 182082"/>
                <a:gd name="connsiteY118" fmla="*/ 8419 h 154180"/>
                <a:gd name="connsiteX119" fmla="*/ 61250 w 182082"/>
                <a:gd name="connsiteY119" fmla="*/ 7838 h 154180"/>
                <a:gd name="connsiteX120" fmla="*/ 58989 w 182082"/>
                <a:gd name="connsiteY120" fmla="*/ 6794 h 154180"/>
                <a:gd name="connsiteX121" fmla="*/ 56914 w 182082"/>
                <a:gd name="connsiteY121" fmla="*/ 6265 h 154180"/>
                <a:gd name="connsiteX122" fmla="*/ 54707 w 182082"/>
                <a:gd name="connsiteY122" fmla="*/ 4349 h 154180"/>
                <a:gd name="connsiteX123" fmla="*/ 53650 w 182082"/>
                <a:gd name="connsiteY123" fmla="*/ 4005 h 154180"/>
                <a:gd name="connsiteX124" fmla="*/ 52896 w 182082"/>
                <a:gd name="connsiteY124" fmla="*/ 4507 h 154180"/>
                <a:gd name="connsiteX125" fmla="*/ 52262 w 182082"/>
                <a:gd name="connsiteY125" fmla="*/ 5142 h 154180"/>
                <a:gd name="connsiteX126" fmla="*/ 51601 w 182082"/>
                <a:gd name="connsiteY126" fmla="*/ 5538 h 154180"/>
                <a:gd name="connsiteX127" fmla="*/ 50385 w 182082"/>
                <a:gd name="connsiteY127" fmla="*/ 5195 h 154180"/>
                <a:gd name="connsiteX128" fmla="*/ 49962 w 182082"/>
                <a:gd name="connsiteY128" fmla="*/ 3886 h 154180"/>
                <a:gd name="connsiteX129" fmla="*/ 50372 w 182082"/>
                <a:gd name="connsiteY129" fmla="*/ 2617 h 154180"/>
                <a:gd name="connsiteX130" fmla="*/ 50504 w 182082"/>
                <a:gd name="connsiteY130" fmla="*/ 1665 h 154180"/>
                <a:gd name="connsiteX131" fmla="*/ 49949 w 182082"/>
                <a:gd name="connsiteY131" fmla="*/ 1137 h 154180"/>
                <a:gd name="connsiteX132" fmla="*/ 48574 w 182082"/>
                <a:gd name="connsiteY132" fmla="*/ 965 h 154180"/>
                <a:gd name="connsiteX133" fmla="*/ 46353 w 182082"/>
                <a:gd name="connsiteY133" fmla="*/ 965 h 154180"/>
                <a:gd name="connsiteX134" fmla="*/ 42785 w 182082"/>
                <a:gd name="connsiteY134" fmla="*/ 568 h 154180"/>
                <a:gd name="connsiteX135" fmla="*/ 41965 w 182082"/>
                <a:gd name="connsiteY135" fmla="*/ 330 h 154180"/>
                <a:gd name="connsiteX136" fmla="*/ 33956 w 182082"/>
                <a:gd name="connsiteY136" fmla="*/ 0 h 154180"/>
                <a:gd name="connsiteX137" fmla="*/ 33823 w 182082"/>
                <a:gd name="connsiteY137" fmla="*/ 2287 h 154180"/>
                <a:gd name="connsiteX138" fmla="*/ 35211 w 182082"/>
                <a:gd name="connsiteY138" fmla="*/ 5512 h 154180"/>
                <a:gd name="connsiteX139" fmla="*/ 34934 w 182082"/>
                <a:gd name="connsiteY139" fmla="*/ 7917 h 154180"/>
                <a:gd name="connsiteX140" fmla="*/ 34246 w 182082"/>
                <a:gd name="connsiteY140" fmla="*/ 10204 h 154180"/>
                <a:gd name="connsiteX141" fmla="*/ 33678 w 182082"/>
                <a:gd name="connsiteY141" fmla="*/ 11103 h 154180"/>
                <a:gd name="connsiteX142" fmla="*/ 32925 w 182082"/>
                <a:gd name="connsiteY142" fmla="*/ 11618 h 154180"/>
                <a:gd name="connsiteX143" fmla="*/ 30704 w 182082"/>
                <a:gd name="connsiteY143" fmla="*/ 11605 h 154180"/>
                <a:gd name="connsiteX144" fmla="*/ 29752 w 182082"/>
                <a:gd name="connsiteY144" fmla="*/ 12067 h 154180"/>
                <a:gd name="connsiteX145" fmla="*/ 28246 w 182082"/>
                <a:gd name="connsiteY145" fmla="*/ 12953 h 154180"/>
                <a:gd name="connsiteX146" fmla="*/ 28180 w 182082"/>
                <a:gd name="connsiteY146" fmla="*/ 13997 h 154180"/>
                <a:gd name="connsiteX147" fmla="*/ 29343 w 182082"/>
                <a:gd name="connsiteY147" fmla="*/ 15002 h 154180"/>
                <a:gd name="connsiteX148" fmla="*/ 30281 w 182082"/>
                <a:gd name="connsiteY148" fmla="*/ 16403 h 154180"/>
                <a:gd name="connsiteX149" fmla="*/ 31391 w 182082"/>
                <a:gd name="connsiteY149" fmla="*/ 17500 h 154180"/>
                <a:gd name="connsiteX150" fmla="*/ 33308 w 182082"/>
                <a:gd name="connsiteY150" fmla="*/ 18769 h 154180"/>
                <a:gd name="connsiteX151" fmla="*/ 33453 w 182082"/>
                <a:gd name="connsiteY151" fmla="*/ 20170 h 154180"/>
                <a:gd name="connsiteX152" fmla="*/ 33427 w 182082"/>
                <a:gd name="connsiteY152" fmla="*/ 23725 h 154180"/>
                <a:gd name="connsiteX153" fmla="*/ 33268 w 182082"/>
                <a:gd name="connsiteY153" fmla="*/ 26488 h 154180"/>
                <a:gd name="connsiteX154" fmla="*/ 27757 w 182082"/>
                <a:gd name="connsiteY154" fmla="*/ 28510 h 154180"/>
                <a:gd name="connsiteX155" fmla="*/ 23553 w 182082"/>
                <a:gd name="connsiteY155" fmla="*/ 28867 h 154180"/>
                <a:gd name="connsiteX156" fmla="*/ 19998 w 182082"/>
                <a:gd name="connsiteY156" fmla="*/ 28642 h 154180"/>
                <a:gd name="connsiteX157" fmla="*/ 18439 w 182082"/>
                <a:gd name="connsiteY157" fmla="*/ 29488 h 154180"/>
                <a:gd name="connsiteX158" fmla="*/ 15293 w 182082"/>
                <a:gd name="connsiteY158" fmla="*/ 31576 h 154180"/>
                <a:gd name="connsiteX159" fmla="*/ 11486 w 182082"/>
                <a:gd name="connsiteY159" fmla="*/ 32832 h 154180"/>
                <a:gd name="connsiteX160" fmla="*/ 9543 w 182082"/>
                <a:gd name="connsiteY160" fmla="*/ 32925 h 154180"/>
                <a:gd name="connsiteX161" fmla="*/ 8605 w 182082"/>
                <a:gd name="connsiteY161" fmla="*/ 33665 h 154180"/>
                <a:gd name="connsiteX162" fmla="*/ 7098 w 182082"/>
                <a:gd name="connsiteY162" fmla="*/ 35832 h 154180"/>
                <a:gd name="connsiteX163" fmla="*/ 2789 w 182082"/>
                <a:gd name="connsiteY163" fmla="*/ 45243 h 154180"/>
                <a:gd name="connsiteX164" fmla="*/ 1388 w 182082"/>
                <a:gd name="connsiteY164" fmla="*/ 47503 h 154180"/>
                <a:gd name="connsiteX165" fmla="*/ 265 w 182082"/>
                <a:gd name="connsiteY165" fmla="*/ 48970 h 154180"/>
                <a:gd name="connsiteX166" fmla="*/ 0 w 182082"/>
                <a:gd name="connsiteY166" fmla="*/ 51958 h 154180"/>
                <a:gd name="connsiteX167" fmla="*/ 939 w 182082"/>
                <a:gd name="connsiteY167" fmla="*/ 52817 h 154180"/>
                <a:gd name="connsiteX168" fmla="*/ 1877 w 182082"/>
                <a:gd name="connsiteY168" fmla="*/ 52843 h 154180"/>
                <a:gd name="connsiteX169" fmla="*/ 3199 w 182082"/>
                <a:gd name="connsiteY169" fmla="*/ 48838 h 154180"/>
                <a:gd name="connsiteX170" fmla="*/ 4164 w 182082"/>
                <a:gd name="connsiteY170" fmla="*/ 48191 h 154180"/>
                <a:gd name="connsiteX171" fmla="*/ 5380 w 182082"/>
                <a:gd name="connsiteY171" fmla="*/ 48349 h 154180"/>
                <a:gd name="connsiteX172" fmla="*/ 6887 w 182082"/>
                <a:gd name="connsiteY172" fmla="*/ 49222 h 154180"/>
                <a:gd name="connsiteX173" fmla="*/ 7309 w 182082"/>
                <a:gd name="connsiteY173" fmla="*/ 51178 h 154180"/>
                <a:gd name="connsiteX174" fmla="*/ 8829 w 182082"/>
                <a:gd name="connsiteY174" fmla="*/ 54601 h 154180"/>
                <a:gd name="connsiteX175" fmla="*/ 9200 w 182082"/>
                <a:gd name="connsiteY175" fmla="*/ 56068 h 154180"/>
                <a:gd name="connsiteX176" fmla="*/ 11327 w 182082"/>
                <a:gd name="connsiteY176" fmla="*/ 53874 h 154180"/>
                <a:gd name="connsiteX177" fmla="*/ 11460 w 182082"/>
                <a:gd name="connsiteY177" fmla="*/ 54773 h 154180"/>
                <a:gd name="connsiteX178" fmla="*/ 10733 w 182082"/>
                <a:gd name="connsiteY178" fmla="*/ 58077 h 154180"/>
                <a:gd name="connsiteX179" fmla="*/ 10799 w 182082"/>
                <a:gd name="connsiteY179" fmla="*/ 60007 h 154180"/>
                <a:gd name="connsiteX180" fmla="*/ 15174 w 182082"/>
                <a:gd name="connsiteY180" fmla="*/ 68519 h 154180"/>
                <a:gd name="connsiteX181" fmla="*/ 21478 w 182082"/>
                <a:gd name="connsiteY181" fmla="*/ 71903 h 154180"/>
                <a:gd name="connsiteX182" fmla="*/ 23567 w 182082"/>
                <a:gd name="connsiteY182" fmla="*/ 71942 h 154180"/>
                <a:gd name="connsiteX183" fmla="*/ 24598 w 182082"/>
                <a:gd name="connsiteY183" fmla="*/ 71546 h 154180"/>
                <a:gd name="connsiteX184" fmla="*/ 24968 w 182082"/>
                <a:gd name="connsiteY184" fmla="*/ 72286 h 154180"/>
                <a:gd name="connsiteX185" fmla="*/ 25126 w 182082"/>
                <a:gd name="connsiteY185" fmla="*/ 74189 h 154180"/>
                <a:gd name="connsiteX186" fmla="*/ 26752 w 182082"/>
                <a:gd name="connsiteY186" fmla="*/ 76423 h 154180"/>
                <a:gd name="connsiteX187" fmla="*/ 30056 w 182082"/>
                <a:gd name="connsiteY187" fmla="*/ 78723 h 154180"/>
                <a:gd name="connsiteX188" fmla="*/ 31696 w 182082"/>
                <a:gd name="connsiteY188" fmla="*/ 79199 h 154180"/>
                <a:gd name="connsiteX189" fmla="*/ 32753 w 182082"/>
                <a:gd name="connsiteY189" fmla="*/ 77718 h 154180"/>
                <a:gd name="connsiteX190" fmla="*/ 33321 w 182082"/>
                <a:gd name="connsiteY190" fmla="*/ 77573 h 154180"/>
                <a:gd name="connsiteX191" fmla="*/ 33017 w 182082"/>
                <a:gd name="connsiteY191" fmla="*/ 79741 h 154180"/>
                <a:gd name="connsiteX192" fmla="*/ 34009 w 182082"/>
                <a:gd name="connsiteY192" fmla="*/ 81855 h 154180"/>
                <a:gd name="connsiteX193" fmla="*/ 33982 w 182082"/>
                <a:gd name="connsiteY193" fmla="*/ 85728 h 154180"/>
                <a:gd name="connsiteX194" fmla="*/ 33083 w 182082"/>
                <a:gd name="connsiteY194" fmla="*/ 88649 h 154180"/>
                <a:gd name="connsiteX195" fmla="*/ 36150 w 182082"/>
                <a:gd name="connsiteY195" fmla="*/ 88438 h 154180"/>
                <a:gd name="connsiteX196" fmla="*/ 39375 w 182082"/>
                <a:gd name="connsiteY196" fmla="*/ 91914 h 154180"/>
                <a:gd name="connsiteX197" fmla="*/ 40102 w 182082"/>
                <a:gd name="connsiteY197" fmla="*/ 93592 h 154180"/>
                <a:gd name="connsiteX198" fmla="*/ 40313 w 182082"/>
                <a:gd name="connsiteY198" fmla="*/ 94901 h 154180"/>
                <a:gd name="connsiteX199" fmla="*/ 42758 w 182082"/>
                <a:gd name="connsiteY199" fmla="*/ 97610 h 154180"/>
                <a:gd name="connsiteX200" fmla="*/ 43393 w 182082"/>
                <a:gd name="connsiteY200" fmla="*/ 98972 h 154180"/>
                <a:gd name="connsiteX201" fmla="*/ 42534 w 182082"/>
                <a:gd name="connsiteY201" fmla="*/ 101576 h 154180"/>
                <a:gd name="connsiteX202" fmla="*/ 42772 w 182082"/>
                <a:gd name="connsiteY202" fmla="*/ 102395 h 154180"/>
                <a:gd name="connsiteX203" fmla="*/ 44226 w 182082"/>
                <a:gd name="connsiteY203" fmla="*/ 101800 h 154180"/>
                <a:gd name="connsiteX204" fmla="*/ 45613 w 182082"/>
                <a:gd name="connsiteY204" fmla="*/ 102065 h 154180"/>
                <a:gd name="connsiteX205" fmla="*/ 46816 w 182082"/>
                <a:gd name="connsiteY205" fmla="*/ 102448 h 154180"/>
                <a:gd name="connsiteX206" fmla="*/ 48125 w 182082"/>
                <a:gd name="connsiteY206" fmla="*/ 101814 h 154180"/>
                <a:gd name="connsiteX207" fmla="*/ 49367 w 182082"/>
                <a:gd name="connsiteY207" fmla="*/ 100862 h 154180"/>
                <a:gd name="connsiteX208" fmla="*/ 50121 w 182082"/>
                <a:gd name="connsiteY208" fmla="*/ 99633 h 154180"/>
                <a:gd name="connsiteX209" fmla="*/ 51165 w 182082"/>
                <a:gd name="connsiteY209" fmla="*/ 96342 h 154180"/>
                <a:gd name="connsiteX210" fmla="*/ 54363 w 182082"/>
                <a:gd name="connsiteY210" fmla="*/ 95245 h 154180"/>
                <a:gd name="connsiteX211" fmla="*/ 56267 w 182082"/>
                <a:gd name="connsiteY211" fmla="*/ 93236 h 154180"/>
                <a:gd name="connsiteX212" fmla="*/ 58091 w 182082"/>
                <a:gd name="connsiteY212" fmla="*/ 90103 h 154180"/>
                <a:gd name="connsiteX213" fmla="*/ 58936 w 182082"/>
                <a:gd name="connsiteY213" fmla="*/ 87909 h 154180"/>
                <a:gd name="connsiteX214" fmla="*/ 59690 w 182082"/>
                <a:gd name="connsiteY214" fmla="*/ 86812 h 154180"/>
                <a:gd name="connsiteX215" fmla="*/ 60166 w 182082"/>
                <a:gd name="connsiteY215" fmla="*/ 85873 h 154180"/>
                <a:gd name="connsiteX216" fmla="*/ 60522 w 182082"/>
                <a:gd name="connsiteY216" fmla="*/ 84829 h 154180"/>
                <a:gd name="connsiteX217" fmla="*/ 61342 w 182082"/>
                <a:gd name="connsiteY217" fmla="*/ 83864 h 154180"/>
                <a:gd name="connsiteX218" fmla="*/ 62214 w 182082"/>
                <a:gd name="connsiteY218" fmla="*/ 81551 h 154180"/>
                <a:gd name="connsiteX219" fmla="*/ 62809 w 182082"/>
                <a:gd name="connsiteY219" fmla="*/ 79423 h 154180"/>
                <a:gd name="connsiteX220" fmla="*/ 64660 w 182082"/>
                <a:gd name="connsiteY220" fmla="*/ 78406 h 154180"/>
                <a:gd name="connsiteX221" fmla="*/ 68400 w 182082"/>
                <a:gd name="connsiteY221" fmla="*/ 77520 h 154180"/>
                <a:gd name="connsiteX222" fmla="*/ 71744 w 182082"/>
                <a:gd name="connsiteY222" fmla="*/ 79053 h 154180"/>
                <a:gd name="connsiteX223" fmla="*/ 77229 w 182082"/>
                <a:gd name="connsiteY223" fmla="*/ 77718 h 154180"/>
                <a:gd name="connsiteX224" fmla="*/ 77547 w 182082"/>
                <a:gd name="connsiteY224" fmla="*/ 75736 h 154180"/>
                <a:gd name="connsiteX225" fmla="*/ 82543 w 182082"/>
                <a:gd name="connsiteY225" fmla="*/ 75696 h 154180"/>
                <a:gd name="connsiteX226" fmla="*/ 88464 w 182082"/>
                <a:gd name="connsiteY226" fmla="*/ 75656 h 154180"/>
                <a:gd name="connsiteX227" fmla="*/ 93381 w 182082"/>
                <a:gd name="connsiteY227" fmla="*/ 75630 h 154180"/>
                <a:gd name="connsiteX228" fmla="*/ 95073 w 182082"/>
                <a:gd name="connsiteY228" fmla="*/ 76159 h 154180"/>
                <a:gd name="connsiteX229" fmla="*/ 95654 w 182082"/>
                <a:gd name="connsiteY229" fmla="*/ 77639 h 154180"/>
                <a:gd name="connsiteX230" fmla="*/ 97240 w 182082"/>
                <a:gd name="connsiteY230" fmla="*/ 79965 h 154180"/>
                <a:gd name="connsiteX231" fmla="*/ 98919 w 182082"/>
                <a:gd name="connsiteY231" fmla="*/ 81565 h 154180"/>
                <a:gd name="connsiteX232" fmla="*/ 100955 w 182082"/>
                <a:gd name="connsiteY232" fmla="*/ 85094 h 154180"/>
                <a:gd name="connsiteX233" fmla="*/ 103334 w 182082"/>
                <a:gd name="connsiteY233" fmla="*/ 89191 h 154180"/>
                <a:gd name="connsiteX234" fmla="*/ 105911 w 182082"/>
                <a:gd name="connsiteY234" fmla="*/ 92905 h 154180"/>
                <a:gd name="connsiteX235" fmla="*/ 107577 w 182082"/>
                <a:gd name="connsiteY235" fmla="*/ 94901 h 154180"/>
                <a:gd name="connsiteX236" fmla="*/ 107761 w 182082"/>
                <a:gd name="connsiteY236" fmla="*/ 95615 h 154180"/>
                <a:gd name="connsiteX237" fmla="*/ 107629 w 182082"/>
                <a:gd name="connsiteY237" fmla="*/ 96408 h 154180"/>
                <a:gd name="connsiteX238" fmla="*/ 106770 w 182082"/>
                <a:gd name="connsiteY238" fmla="*/ 98285 h 154180"/>
                <a:gd name="connsiteX239" fmla="*/ 106017 w 182082"/>
                <a:gd name="connsiteY239" fmla="*/ 100333 h 154180"/>
                <a:gd name="connsiteX240" fmla="*/ 106083 w 182082"/>
                <a:gd name="connsiteY240" fmla="*/ 101100 h 154180"/>
                <a:gd name="connsiteX241" fmla="*/ 106585 w 182082"/>
                <a:gd name="connsiteY241" fmla="*/ 101483 h 154180"/>
                <a:gd name="connsiteX242" fmla="*/ 109335 w 182082"/>
                <a:gd name="connsiteY242" fmla="*/ 102118 h 154180"/>
                <a:gd name="connsiteX243" fmla="*/ 109546 w 182082"/>
                <a:gd name="connsiteY243" fmla="*/ 104378 h 154180"/>
                <a:gd name="connsiteX244" fmla="*/ 109506 w 182082"/>
                <a:gd name="connsiteY244" fmla="*/ 107523 h 154180"/>
                <a:gd name="connsiteX245" fmla="*/ 110815 w 182082"/>
                <a:gd name="connsiteY245" fmla="*/ 110458 h 154180"/>
                <a:gd name="connsiteX246" fmla="*/ 112057 w 182082"/>
                <a:gd name="connsiteY246" fmla="*/ 112612 h 154180"/>
                <a:gd name="connsiteX247" fmla="*/ 111978 w 182082"/>
                <a:gd name="connsiteY247" fmla="*/ 113379 h 154180"/>
                <a:gd name="connsiteX248" fmla="*/ 108806 w 182082"/>
                <a:gd name="connsiteY248" fmla="*/ 117067 h 154180"/>
                <a:gd name="connsiteX249" fmla="*/ 107550 w 182082"/>
                <a:gd name="connsiteY249" fmla="*/ 120715 h 154180"/>
                <a:gd name="connsiteX250" fmla="*/ 106916 w 182082"/>
                <a:gd name="connsiteY250" fmla="*/ 121745 h 154180"/>
                <a:gd name="connsiteX251" fmla="*/ 106651 w 182082"/>
                <a:gd name="connsiteY251" fmla="*/ 122565 h 154180"/>
                <a:gd name="connsiteX252" fmla="*/ 107273 w 182082"/>
                <a:gd name="connsiteY252" fmla="*/ 122948 h 154180"/>
                <a:gd name="connsiteX253" fmla="*/ 108132 w 182082"/>
                <a:gd name="connsiteY253" fmla="*/ 122710 h 154180"/>
                <a:gd name="connsiteX254" fmla="*/ 109335 w 182082"/>
                <a:gd name="connsiteY254" fmla="*/ 123014 h 154180"/>
                <a:gd name="connsiteX255" fmla="*/ 110484 w 182082"/>
                <a:gd name="connsiteY255" fmla="*/ 123120 h 154180"/>
                <a:gd name="connsiteX256" fmla="*/ 112031 w 182082"/>
                <a:gd name="connsiteY256" fmla="*/ 121812 h 154180"/>
                <a:gd name="connsiteX257" fmla="*/ 114608 w 182082"/>
                <a:gd name="connsiteY257" fmla="*/ 118454 h 154180"/>
                <a:gd name="connsiteX258" fmla="*/ 115467 w 182082"/>
                <a:gd name="connsiteY258" fmla="*/ 118031 h 154180"/>
                <a:gd name="connsiteX259" fmla="*/ 117384 w 182082"/>
                <a:gd name="connsiteY259" fmla="*/ 118335 h 154180"/>
                <a:gd name="connsiteX260" fmla="*/ 118626 w 182082"/>
                <a:gd name="connsiteY260" fmla="*/ 118230 h 154180"/>
                <a:gd name="connsiteX261" fmla="*/ 120767 w 182082"/>
                <a:gd name="connsiteY261" fmla="*/ 117357 h 154180"/>
                <a:gd name="connsiteX262" fmla="*/ 122010 w 182082"/>
                <a:gd name="connsiteY262" fmla="*/ 117741 h 154180"/>
                <a:gd name="connsiteX263" fmla="*/ 122539 w 182082"/>
                <a:gd name="connsiteY263" fmla="*/ 118904 h 154180"/>
                <a:gd name="connsiteX264" fmla="*/ 122803 w 182082"/>
                <a:gd name="connsiteY264" fmla="*/ 119895 h 154180"/>
                <a:gd name="connsiteX265" fmla="*/ 129293 w 182082"/>
                <a:gd name="connsiteY265" fmla="*/ 117370 h 154180"/>
                <a:gd name="connsiteX266" fmla="*/ 129874 w 182082"/>
                <a:gd name="connsiteY266" fmla="*/ 116842 h 154180"/>
                <a:gd name="connsiteX267" fmla="*/ 130205 w 182082"/>
                <a:gd name="connsiteY267" fmla="*/ 116934 h 154180"/>
                <a:gd name="connsiteX268" fmla="*/ 130998 w 182082"/>
                <a:gd name="connsiteY268" fmla="*/ 119208 h 154180"/>
                <a:gd name="connsiteX269" fmla="*/ 131460 w 182082"/>
                <a:gd name="connsiteY269" fmla="*/ 119075 h 154180"/>
                <a:gd name="connsiteX270" fmla="*/ 131857 w 182082"/>
                <a:gd name="connsiteY270" fmla="*/ 118415 h 154180"/>
                <a:gd name="connsiteX271" fmla="*/ 132293 w 182082"/>
                <a:gd name="connsiteY271" fmla="*/ 118349 h 154180"/>
                <a:gd name="connsiteX272" fmla="*/ 132795 w 182082"/>
                <a:gd name="connsiteY272" fmla="*/ 118653 h 154180"/>
                <a:gd name="connsiteX273" fmla="*/ 133284 w 182082"/>
                <a:gd name="connsiteY273" fmla="*/ 119723 h 154180"/>
                <a:gd name="connsiteX274" fmla="*/ 134091 w 182082"/>
                <a:gd name="connsiteY274" fmla="*/ 120675 h 154180"/>
                <a:gd name="connsiteX275" fmla="*/ 135478 w 182082"/>
                <a:gd name="connsiteY275" fmla="*/ 121336 h 154180"/>
                <a:gd name="connsiteX276" fmla="*/ 136364 w 182082"/>
                <a:gd name="connsiteY276" fmla="*/ 122261 h 154180"/>
                <a:gd name="connsiteX277" fmla="*/ 136232 w 182082"/>
                <a:gd name="connsiteY277" fmla="*/ 124693 h 154180"/>
                <a:gd name="connsiteX278" fmla="*/ 136549 w 182082"/>
                <a:gd name="connsiteY278" fmla="*/ 127059 h 154180"/>
                <a:gd name="connsiteX279" fmla="*/ 137144 w 182082"/>
                <a:gd name="connsiteY279" fmla="*/ 127601 h 154180"/>
                <a:gd name="connsiteX280" fmla="*/ 137448 w 182082"/>
                <a:gd name="connsiteY280" fmla="*/ 129015 h 154180"/>
                <a:gd name="connsiteX281" fmla="*/ 137593 w 182082"/>
                <a:gd name="connsiteY281" fmla="*/ 130561 h 154180"/>
                <a:gd name="connsiteX282" fmla="*/ 137924 w 182082"/>
                <a:gd name="connsiteY282" fmla="*/ 131381 h 154180"/>
                <a:gd name="connsiteX283" fmla="*/ 138135 w 182082"/>
                <a:gd name="connsiteY283" fmla="*/ 132941 h 154180"/>
                <a:gd name="connsiteX284" fmla="*/ 138003 w 182082"/>
                <a:gd name="connsiteY284" fmla="*/ 134619 h 154180"/>
                <a:gd name="connsiteX285" fmla="*/ 138228 w 182082"/>
                <a:gd name="connsiteY285" fmla="*/ 135795 h 154180"/>
                <a:gd name="connsiteX286" fmla="*/ 139245 w 182082"/>
                <a:gd name="connsiteY286" fmla="*/ 137831 h 154180"/>
                <a:gd name="connsiteX287" fmla="*/ 139853 w 182082"/>
                <a:gd name="connsiteY287" fmla="*/ 140408 h 154180"/>
                <a:gd name="connsiteX288" fmla="*/ 139840 w 182082"/>
                <a:gd name="connsiteY288" fmla="*/ 142219 h 154180"/>
                <a:gd name="connsiteX289" fmla="*/ 139443 w 182082"/>
                <a:gd name="connsiteY289" fmla="*/ 144136 h 154180"/>
                <a:gd name="connsiteX290" fmla="*/ 138730 w 182082"/>
                <a:gd name="connsiteY290" fmla="*/ 145880 h 154180"/>
                <a:gd name="connsiteX291" fmla="*/ 137514 w 182082"/>
                <a:gd name="connsiteY291" fmla="*/ 147784 h 154180"/>
                <a:gd name="connsiteX292" fmla="*/ 137395 w 182082"/>
                <a:gd name="connsiteY292" fmla="*/ 148537 h 154180"/>
                <a:gd name="connsiteX293" fmla="*/ 138109 w 182082"/>
                <a:gd name="connsiteY293" fmla="*/ 149026 h 154180"/>
                <a:gd name="connsiteX294" fmla="*/ 139192 w 182082"/>
                <a:gd name="connsiteY294" fmla="*/ 149132 h 154180"/>
                <a:gd name="connsiteX295" fmla="*/ 140104 w 182082"/>
                <a:gd name="connsiteY295" fmla="*/ 148735 h 154180"/>
                <a:gd name="connsiteX296" fmla="*/ 142378 w 182082"/>
                <a:gd name="connsiteY296" fmla="*/ 149621 h 154180"/>
                <a:gd name="connsiteX297" fmla="*/ 143567 w 182082"/>
                <a:gd name="connsiteY297" fmla="*/ 150877 h 154180"/>
                <a:gd name="connsiteX298" fmla="*/ 144598 w 182082"/>
                <a:gd name="connsiteY298" fmla="*/ 152423 h 154180"/>
                <a:gd name="connsiteX299" fmla="*/ 145537 w 182082"/>
                <a:gd name="connsiteY299" fmla="*/ 153203 h 154180"/>
                <a:gd name="connsiteX300" fmla="*/ 145960 w 182082"/>
                <a:gd name="connsiteY300" fmla="*/ 154181 h 154180"/>
                <a:gd name="connsiteX301" fmla="*/ 147586 w 182082"/>
                <a:gd name="connsiteY301" fmla="*/ 153917 h 154180"/>
                <a:gd name="connsiteX302" fmla="*/ 149489 w 182082"/>
                <a:gd name="connsiteY302" fmla="*/ 152978 h 154180"/>
                <a:gd name="connsiteX303" fmla="*/ 149872 w 182082"/>
                <a:gd name="connsiteY303" fmla="*/ 152529 h 154180"/>
                <a:gd name="connsiteX304" fmla="*/ 150440 w 182082"/>
                <a:gd name="connsiteY304" fmla="*/ 152767 h 154180"/>
                <a:gd name="connsiteX305" fmla="*/ 151643 w 182082"/>
                <a:gd name="connsiteY305" fmla="*/ 152859 h 154180"/>
                <a:gd name="connsiteX306" fmla="*/ 152516 w 182082"/>
                <a:gd name="connsiteY306" fmla="*/ 151167 h 154180"/>
                <a:gd name="connsiteX307" fmla="*/ 153229 w 182082"/>
                <a:gd name="connsiteY307" fmla="*/ 149211 h 154180"/>
                <a:gd name="connsiteX308" fmla="*/ 154710 w 182082"/>
                <a:gd name="connsiteY308" fmla="*/ 147096 h 154180"/>
                <a:gd name="connsiteX309" fmla="*/ 155437 w 182082"/>
                <a:gd name="connsiteY309" fmla="*/ 146277 h 154180"/>
                <a:gd name="connsiteX310" fmla="*/ 155648 w 182082"/>
                <a:gd name="connsiteY310" fmla="*/ 144929 h 154180"/>
                <a:gd name="connsiteX311" fmla="*/ 155741 w 182082"/>
                <a:gd name="connsiteY311" fmla="*/ 143184 h 154180"/>
                <a:gd name="connsiteX312" fmla="*/ 156282 w 182082"/>
                <a:gd name="connsiteY312" fmla="*/ 141677 h 154180"/>
                <a:gd name="connsiteX313" fmla="*/ 157499 w 182082"/>
                <a:gd name="connsiteY313" fmla="*/ 140845 h 154180"/>
                <a:gd name="connsiteX314" fmla="*/ 158807 w 182082"/>
                <a:gd name="connsiteY314" fmla="*/ 140858 h 154180"/>
                <a:gd name="connsiteX315" fmla="*/ 159508 w 182082"/>
                <a:gd name="connsiteY315" fmla="*/ 141162 h 154180"/>
                <a:gd name="connsiteX316" fmla="*/ 159851 w 182082"/>
                <a:gd name="connsiteY316" fmla="*/ 142629 h 154180"/>
                <a:gd name="connsiteX317" fmla="*/ 160896 w 182082"/>
                <a:gd name="connsiteY317" fmla="*/ 143739 h 154180"/>
                <a:gd name="connsiteX318" fmla="*/ 161781 w 182082"/>
                <a:gd name="connsiteY318" fmla="*/ 144506 h 154180"/>
                <a:gd name="connsiteX319" fmla="*/ 163195 w 182082"/>
                <a:gd name="connsiteY319" fmla="*/ 143277 h 154180"/>
                <a:gd name="connsiteX320" fmla="*/ 165138 w 182082"/>
                <a:gd name="connsiteY320" fmla="*/ 143607 h 154180"/>
                <a:gd name="connsiteX321" fmla="*/ 168112 w 182082"/>
                <a:gd name="connsiteY321" fmla="*/ 144559 h 154180"/>
                <a:gd name="connsiteX322" fmla="*/ 168760 w 182082"/>
                <a:gd name="connsiteY322" fmla="*/ 143607 h 154180"/>
                <a:gd name="connsiteX323" fmla="*/ 171073 w 182082"/>
                <a:gd name="connsiteY323" fmla="*/ 138796 h 154180"/>
                <a:gd name="connsiteX324" fmla="*/ 171033 w 182082"/>
                <a:gd name="connsiteY324" fmla="*/ 137012 h 154180"/>
                <a:gd name="connsiteX325" fmla="*/ 170822 w 182082"/>
                <a:gd name="connsiteY325" fmla="*/ 135769 h 154180"/>
                <a:gd name="connsiteX326" fmla="*/ 172183 w 182082"/>
                <a:gd name="connsiteY326" fmla="*/ 132478 h 154180"/>
                <a:gd name="connsiteX327" fmla="*/ 173240 w 182082"/>
                <a:gd name="connsiteY327" fmla="*/ 131196 h 154180"/>
                <a:gd name="connsiteX328" fmla="*/ 173795 w 182082"/>
                <a:gd name="connsiteY328" fmla="*/ 129821 h 154180"/>
                <a:gd name="connsiteX329" fmla="*/ 173650 w 182082"/>
                <a:gd name="connsiteY329" fmla="*/ 127944 h 154180"/>
                <a:gd name="connsiteX330" fmla="*/ 172870 w 182082"/>
                <a:gd name="connsiteY330" fmla="*/ 127244 h 154180"/>
                <a:gd name="connsiteX331" fmla="*/ 171826 w 182082"/>
                <a:gd name="connsiteY331" fmla="*/ 127376 h 154180"/>
                <a:gd name="connsiteX332" fmla="*/ 170584 w 182082"/>
                <a:gd name="connsiteY332" fmla="*/ 126913 h 154180"/>
                <a:gd name="connsiteX333" fmla="*/ 168694 w 182082"/>
                <a:gd name="connsiteY333" fmla="*/ 125830 h 154180"/>
                <a:gd name="connsiteX334" fmla="*/ 167729 w 182082"/>
                <a:gd name="connsiteY334" fmla="*/ 124865 h 154180"/>
                <a:gd name="connsiteX335" fmla="*/ 168073 w 182082"/>
                <a:gd name="connsiteY335" fmla="*/ 120516 h 154180"/>
                <a:gd name="connsiteX336" fmla="*/ 168271 w 182082"/>
                <a:gd name="connsiteY336" fmla="*/ 119168 h 154180"/>
                <a:gd name="connsiteX337" fmla="*/ 168958 w 182082"/>
                <a:gd name="connsiteY337" fmla="*/ 118388 h 154180"/>
                <a:gd name="connsiteX338" fmla="*/ 170002 w 182082"/>
                <a:gd name="connsiteY338" fmla="*/ 118177 h 154180"/>
                <a:gd name="connsiteX339" fmla="*/ 172963 w 182082"/>
                <a:gd name="connsiteY339" fmla="*/ 118045 h 154180"/>
                <a:gd name="connsiteX340" fmla="*/ 175342 w 182082"/>
                <a:gd name="connsiteY340" fmla="*/ 118534 h 154180"/>
                <a:gd name="connsiteX341" fmla="*/ 177443 w 182082"/>
                <a:gd name="connsiteY341" fmla="*/ 118824 h 154180"/>
                <a:gd name="connsiteX342" fmla="*/ 178554 w 182082"/>
                <a:gd name="connsiteY342" fmla="*/ 118824 h 154180"/>
                <a:gd name="connsiteX343" fmla="*/ 179439 w 182082"/>
                <a:gd name="connsiteY343" fmla="*/ 120120 h 154180"/>
                <a:gd name="connsiteX344" fmla="*/ 180642 w 182082"/>
                <a:gd name="connsiteY344" fmla="*/ 121441 h 154180"/>
                <a:gd name="connsiteX345" fmla="*/ 181700 w 182082"/>
                <a:gd name="connsiteY345" fmla="*/ 121428 h 154180"/>
                <a:gd name="connsiteX346" fmla="*/ 182083 w 182082"/>
                <a:gd name="connsiteY346" fmla="*/ 120437 h 15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Lst>
              <a:rect l="l" t="t" r="r" b="b"/>
              <a:pathLst>
                <a:path w="182082" h="154180">
                  <a:moveTo>
                    <a:pt x="181885" y="116141"/>
                  </a:moveTo>
                  <a:lnTo>
                    <a:pt x="181211" y="113868"/>
                  </a:lnTo>
                  <a:lnTo>
                    <a:pt x="179625" y="111674"/>
                  </a:lnTo>
                  <a:lnTo>
                    <a:pt x="175501" y="109810"/>
                  </a:lnTo>
                  <a:lnTo>
                    <a:pt x="175435" y="107193"/>
                  </a:lnTo>
                  <a:lnTo>
                    <a:pt x="175884" y="104351"/>
                  </a:lnTo>
                  <a:lnTo>
                    <a:pt x="176796" y="103307"/>
                  </a:lnTo>
                  <a:lnTo>
                    <a:pt x="179902" y="101496"/>
                  </a:lnTo>
                  <a:lnTo>
                    <a:pt x="179373" y="100532"/>
                  </a:lnTo>
                  <a:lnTo>
                    <a:pt x="178395" y="99501"/>
                  </a:lnTo>
                  <a:lnTo>
                    <a:pt x="176465" y="98456"/>
                  </a:lnTo>
                  <a:lnTo>
                    <a:pt x="176955" y="95060"/>
                  </a:lnTo>
                  <a:lnTo>
                    <a:pt x="177087" y="92033"/>
                  </a:lnTo>
                  <a:lnTo>
                    <a:pt x="175421" y="92376"/>
                  </a:lnTo>
                  <a:lnTo>
                    <a:pt x="173730" y="92548"/>
                  </a:lnTo>
                  <a:lnTo>
                    <a:pt x="172302" y="91623"/>
                  </a:lnTo>
                  <a:lnTo>
                    <a:pt x="171126" y="89786"/>
                  </a:lnTo>
                  <a:lnTo>
                    <a:pt x="170967" y="84723"/>
                  </a:lnTo>
                  <a:lnTo>
                    <a:pt x="171060" y="78881"/>
                  </a:lnTo>
                  <a:lnTo>
                    <a:pt x="170861" y="76291"/>
                  </a:lnTo>
                  <a:lnTo>
                    <a:pt x="171337" y="74916"/>
                  </a:lnTo>
                  <a:lnTo>
                    <a:pt x="172817" y="73634"/>
                  </a:lnTo>
                  <a:lnTo>
                    <a:pt x="174443" y="71995"/>
                  </a:lnTo>
                  <a:lnTo>
                    <a:pt x="175025" y="70951"/>
                  </a:lnTo>
                  <a:lnTo>
                    <a:pt x="175448" y="69048"/>
                  </a:lnTo>
                  <a:lnTo>
                    <a:pt x="175197" y="67673"/>
                  </a:lnTo>
                  <a:lnTo>
                    <a:pt x="174681" y="66444"/>
                  </a:lnTo>
                  <a:lnTo>
                    <a:pt x="169156" y="63166"/>
                  </a:lnTo>
                  <a:lnTo>
                    <a:pt x="168297" y="61805"/>
                  </a:lnTo>
                  <a:lnTo>
                    <a:pt x="167491" y="58091"/>
                  </a:lnTo>
                  <a:lnTo>
                    <a:pt x="166989" y="54363"/>
                  </a:lnTo>
                  <a:lnTo>
                    <a:pt x="167081" y="52169"/>
                  </a:lnTo>
                  <a:lnTo>
                    <a:pt x="167491" y="50226"/>
                  </a:lnTo>
                  <a:lnTo>
                    <a:pt x="167359" y="48706"/>
                  </a:lnTo>
                  <a:lnTo>
                    <a:pt x="166764" y="47556"/>
                  </a:lnTo>
                  <a:lnTo>
                    <a:pt x="165112" y="46446"/>
                  </a:lnTo>
                  <a:lnTo>
                    <a:pt x="163380" y="45917"/>
                  </a:lnTo>
                  <a:lnTo>
                    <a:pt x="161160" y="47384"/>
                  </a:lnTo>
                  <a:lnTo>
                    <a:pt x="160089" y="47649"/>
                  </a:lnTo>
                  <a:lnTo>
                    <a:pt x="159098" y="47556"/>
                  </a:lnTo>
                  <a:lnTo>
                    <a:pt x="158595" y="47014"/>
                  </a:lnTo>
                  <a:lnTo>
                    <a:pt x="158675" y="46274"/>
                  </a:lnTo>
                  <a:lnTo>
                    <a:pt x="161147" y="42282"/>
                  </a:lnTo>
                  <a:lnTo>
                    <a:pt x="162336" y="40617"/>
                  </a:lnTo>
                  <a:lnTo>
                    <a:pt x="163764" y="39361"/>
                  </a:lnTo>
                  <a:lnTo>
                    <a:pt x="164729" y="38674"/>
                  </a:lnTo>
                  <a:lnTo>
                    <a:pt x="165350" y="37696"/>
                  </a:lnTo>
                  <a:lnTo>
                    <a:pt x="165416" y="36929"/>
                  </a:lnTo>
                  <a:lnTo>
                    <a:pt x="165204" y="36374"/>
                  </a:lnTo>
                  <a:lnTo>
                    <a:pt x="163645" y="35634"/>
                  </a:lnTo>
                  <a:lnTo>
                    <a:pt x="161252" y="33784"/>
                  </a:lnTo>
                  <a:lnTo>
                    <a:pt x="159944" y="33585"/>
                  </a:lnTo>
                  <a:lnTo>
                    <a:pt x="158873" y="32740"/>
                  </a:lnTo>
                  <a:lnTo>
                    <a:pt x="157776" y="29832"/>
                  </a:lnTo>
                  <a:lnTo>
                    <a:pt x="157248" y="29277"/>
                  </a:lnTo>
                  <a:lnTo>
                    <a:pt x="156098" y="28973"/>
                  </a:lnTo>
                  <a:lnTo>
                    <a:pt x="155053" y="28272"/>
                  </a:lnTo>
                  <a:lnTo>
                    <a:pt x="155172" y="24479"/>
                  </a:lnTo>
                  <a:lnTo>
                    <a:pt x="155278" y="21227"/>
                  </a:lnTo>
                  <a:lnTo>
                    <a:pt x="152991" y="15967"/>
                  </a:lnTo>
                  <a:lnTo>
                    <a:pt x="152146" y="12662"/>
                  </a:lnTo>
                  <a:lnTo>
                    <a:pt x="151009" y="9265"/>
                  </a:lnTo>
                  <a:lnTo>
                    <a:pt x="149952" y="7666"/>
                  </a:lnTo>
                  <a:lnTo>
                    <a:pt x="148048" y="6331"/>
                  </a:lnTo>
                  <a:lnTo>
                    <a:pt x="145709" y="5393"/>
                  </a:lnTo>
                  <a:lnTo>
                    <a:pt x="143620" y="5181"/>
                  </a:lnTo>
                  <a:lnTo>
                    <a:pt x="142008" y="5498"/>
                  </a:lnTo>
                  <a:lnTo>
                    <a:pt x="141241" y="5908"/>
                  </a:lnTo>
                  <a:lnTo>
                    <a:pt x="141281" y="6543"/>
                  </a:lnTo>
                  <a:lnTo>
                    <a:pt x="142550" y="8697"/>
                  </a:lnTo>
                  <a:lnTo>
                    <a:pt x="142748" y="9887"/>
                  </a:lnTo>
                  <a:lnTo>
                    <a:pt x="142523" y="11050"/>
                  </a:lnTo>
                  <a:lnTo>
                    <a:pt x="142061" y="11816"/>
                  </a:lnTo>
                  <a:lnTo>
                    <a:pt x="140898" y="11909"/>
                  </a:lnTo>
                  <a:lnTo>
                    <a:pt x="138849" y="12570"/>
                  </a:lnTo>
                  <a:lnTo>
                    <a:pt x="136324" y="13878"/>
                  </a:lnTo>
                  <a:lnTo>
                    <a:pt x="134553" y="14988"/>
                  </a:lnTo>
                  <a:lnTo>
                    <a:pt x="133099" y="17830"/>
                  </a:lnTo>
                  <a:lnTo>
                    <a:pt x="132121" y="18187"/>
                  </a:lnTo>
                  <a:lnTo>
                    <a:pt x="130469" y="17830"/>
                  </a:lnTo>
                  <a:lnTo>
                    <a:pt x="125803" y="15742"/>
                  </a:lnTo>
                  <a:lnTo>
                    <a:pt x="121957" y="14024"/>
                  </a:lnTo>
                  <a:lnTo>
                    <a:pt x="119300" y="13032"/>
                  </a:lnTo>
                  <a:lnTo>
                    <a:pt x="117674" y="13654"/>
                  </a:lnTo>
                  <a:lnTo>
                    <a:pt x="116855" y="13958"/>
                  </a:lnTo>
                  <a:lnTo>
                    <a:pt x="114529" y="15121"/>
                  </a:lnTo>
                  <a:lnTo>
                    <a:pt x="111383" y="19311"/>
                  </a:lnTo>
                  <a:lnTo>
                    <a:pt x="110617" y="20698"/>
                  </a:lnTo>
                  <a:lnTo>
                    <a:pt x="109995" y="21135"/>
                  </a:lnTo>
                  <a:lnTo>
                    <a:pt x="109149" y="21875"/>
                  </a:lnTo>
                  <a:lnTo>
                    <a:pt x="108356" y="21901"/>
                  </a:lnTo>
                  <a:lnTo>
                    <a:pt x="107735" y="21399"/>
                  </a:lnTo>
                  <a:lnTo>
                    <a:pt x="107537" y="21095"/>
                  </a:lnTo>
                  <a:lnTo>
                    <a:pt x="106017" y="18068"/>
                  </a:lnTo>
                  <a:lnTo>
                    <a:pt x="104365" y="14751"/>
                  </a:lnTo>
                  <a:lnTo>
                    <a:pt x="102977" y="13244"/>
                  </a:lnTo>
                  <a:lnTo>
                    <a:pt x="101206" y="13178"/>
                  </a:lnTo>
                  <a:lnTo>
                    <a:pt x="99673" y="14209"/>
                  </a:lnTo>
                  <a:lnTo>
                    <a:pt x="98047" y="16350"/>
                  </a:lnTo>
                  <a:lnTo>
                    <a:pt x="96011" y="18333"/>
                  </a:lnTo>
                  <a:lnTo>
                    <a:pt x="94742" y="18927"/>
                  </a:lnTo>
                  <a:lnTo>
                    <a:pt x="93645" y="18597"/>
                  </a:lnTo>
                  <a:lnTo>
                    <a:pt x="90975" y="16099"/>
                  </a:lnTo>
                  <a:lnTo>
                    <a:pt x="89085" y="14315"/>
                  </a:lnTo>
                  <a:lnTo>
                    <a:pt x="88861" y="13429"/>
                  </a:lnTo>
                  <a:lnTo>
                    <a:pt x="89574" y="12054"/>
                  </a:lnTo>
                  <a:lnTo>
                    <a:pt x="90288" y="10019"/>
                  </a:lnTo>
                  <a:lnTo>
                    <a:pt x="91055" y="8367"/>
                  </a:lnTo>
                  <a:lnTo>
                    <a:pt x="91782" y="7613"/>
                  </a:lnTo>
                  <a:lnTo>
                    <a:pt x="90116" y="7243"/>
                  </a:lnTo>
                  <a:lnTo>
                    <a:pt x="87222" y="6992"/>
                  </a:lnTo>
                  <a:lnTo>
                    <a:pt x="81393" y="8089"/>
                  </a:lnTo>
                  <a:lnTo>
                    <a:pt x="79410" y="7640"/>
                  </a:lnTo>
                  <a:lnTo>
                    <a:pt x="75591" y="7785"/>
                  </a:lnTo>
                  <a:lnTo>
                    <a:pt x="72854" y="8393"/>
                  </a:lnTo>
                  <a:lnTo>
                    <a:pt x="69378" y="9768"/>
                  </a:lnTo>
                  <a:lnTo>
                    <a:pt x="66708" y="9424"/>
                  </a:lnTo>
                  <a:lnTo>
                    <a:pt x="65294" y="8340"/>
                  </a:lnTo>
                  <a:lnTo>
                    <a:pt x="63378" y="8419"/>
                  </a:lnTo>
                  <a:lnTo>
                    <a:pt x="61250" y="7838"/>
                  </a:lnTo>
                  <a:lnTo>
                    <a:pt x="58989" y="6794"/>
                  </a:lnTo>
                  <a:lnTo>
                    <a:pt x="56914" y="6265"/>
                  </a:lnTo>
                  <a:lnTo>
                    <a:pt x="54707" y="4349"/>
                  </a:lnTo>
                  <a:lnTo>
                    <a:pt x="53650" y="4005"/>
                  </a:lnTo>
                  <a:lnTo>
                    <a:pt x="52896" y="4507"/>
                  </a:lnTo>
                  <a:lnTo>
                    <a:pt x="52262" y="5142"/>
                  </a:lnTo>
                  <a:lnTo>
                    <a:pt x="51601" y="5538"/>
                  </a:lnTo>
                  <a:lnTo>
                    <a:pt x="50385" y="5195"/>
                  </a:lnTo>
                  <a:lnTo>
                    <a:pt x="49962" y="3886"/>
                  </a:lnTo>
                  <a:lnTo>
                    <a:pt x="50372" y="2617"/>
                  </a:lnTo>
                  <a:lnTo>
                    <a:pt x="50504" y="1665"/>
                  </a:lnTo>
                  <a:lnTo>
                    <a:pt x="49949" y="1137"/>
                  </a:lnTo>
                  <a:lnTo>
                    <a:pt x="48574" y="965"/>
                  </a:lnTo>
                  <a:lnTo>
                    <a:pt x="46353" y="965"/>
                  </a:lnTo>
                  <a:lnTo>
                    <a:pt x="42785" y="568"/>
                  </a:lnTo>
                  <a:lnTo>
                    <a:pt x="41965" y="330"/>
                  </a:lnTo>
                  <a:lnTo>
                    <a:pt x="33956" y="0"/>
                  </a:lnTo>
                  <a:lnTo>
                    <a:pt x="33823" y="2287"/>
                  </a:lnTo>
                  <a:lnTo>
                    <a:pt x="35211" y="5512"/>
                  </a:lnTo>
                  <a:lnTo>
                    <a:pt x="34934" y="7917"/>
                  </a:lnTo>
                  <a:lnTo>
                    <a:pt x="34246" y="10204"/>
                  </a:lnTo>
                  <a:lnTo>
                    <a:pt x="33678" y="11103"/>
                  </a:lnTo>
                  <a:lnTo>
                    <a:pt x="32925" y="11618"/>
                  </a:lnTo>
                  <a:lnTo>
                    <a:pt x="30704" y="11605"/>
                  </a:lnTo>
                  <a:lnTo>
                    <a:pt x="29752" y="12067"/>
                  </a:lnTo>
                  <a:lnTo>
                    <a:pt x="28246" y="12953"/>
                  </a:lnTo>
                  <a:lnTo>
                    <a:pt x="28180" y="13997"/>
                  </a:lnTo>
                  <a:lnTo>
                    <a:pt x="29343" y="15002"/>
                  </a:lnTo>
                  <a:lnTo>
                    <a:pt x="30281" y="16403"/>
                  </a:lnTo>
                  <a:lnTo>
                    <a:pt x="31391" y="17500"/>
                  </a:lnTo>
                  <a:lnTo>
                    <a:pt x="33308" y="18769"/>
                  </a:lnTo>
                  <a:lnTo>
                    <a:pt x="33453" y="20170"/>
                  </a:lnTo>
                  <a:lnTo>
                    <a:pt x="33427" y="23725"/>
                  </a:lnTo>
                  <a:lnTo>
                    <a:pt x="33268" y="26488"/>
                  </a:lnTo>
                  <a:lnTo>
                    <a:pt x="27757" y="28510"/>
                  </a:lnTo>
                  <a:lnTo>
                    <a:pt x="23553" y="28867"/>
                  </a:lnTo>
                  <a:lnTo>
                    <a:pt x="19998" y="28642"/>
                  </a:lnTo>
                  <a:lnTo>
                    <a:pt x="18439" y="29488"/>
                  </a:lnTo>
                  <a:lnTo>
                    <a:pt x="15293" y="31576"/>
                  </a:lnTo>
                  <a:lnTo>
                    <a:pt x="11486" y="32832"/>
                  </a:lnTo>
                  <a:lnTo>
                    <a:pt x="9543" y="32925"/>
                  </a:lnTo>
                  <a:lnTo>
                    <a:pt x="8605" y="33665"/>
                  </a:lnTo>
                  <a:lnTo>
                    <a:pt x="7098" y="35832"/>
                  </a:lnTo>
                  <a:lnTo>
                    <a:pt x="2789" y="45243"/>
                  </a:lnTo>
                  <a:lnTo>
                    <a:pt x="1388" y="47503"/>
                  </a:lnTo>
                  <a:lnTo>
                    <a:pt x="265" y="48970"/>
                  </a:lnTo>
                  <a:lnTo>
                    <a:pt x="0" y="51958"/>
                  </a:lnTo>
                  <a:lnTo>
                    <a:pt x="939" y="52817"/>
                  </a:lnTo>
                  <a:lnTo>
                    <a:pt x="1877" y="52843"/>
                  </a:lnTo>
                  <a:lnTo>
                    <a:pt x="3199" y="48838"/>
                  </a:lnTo>
                  <a:lnTo>
                    <a:pt x="4164" y="48191"/>
                  </a:lnTo>
                  <a:lnTo>
                    <a:pt x="5380" y="48349"/>
                  </a:lnTo>
                  <a:lnTo>
                    <a:pt x="6887" y="49222"/>
                  </a:lnTo>
                  <a:lnTo>
                    <a:pt x="7309" y="51178"/>
                  </a:lnTo>
                  <a:lnTo>
                    <a:pt x="8829" y="54601"/>
                  </a:lnTo>
                  <a:lnTo>
                    <a:pt x="9200" y="56068"/>
                  </a:lnTo>
                  <a:lnTo>
                    <a:pt x="11327" y="53874"/>
                  </a:lnTo>
                  <a:lnTo>
                    <a:pt x="11460" y="54773"/>
                  </a:lnTo>
                  <a:lnTo>
                    <a:pt x="10733" y="58077"/>
                  </a:lnTo>
                  <a:lnTo>
                    <a:pt x="10799" y="60007"/>
                  </a:lnTo>
                  <a:lnTo>
                    <a:pt x="15174" y="68519"/>
                  </a:lnTo>
                  <a:lnTo>
                    <a:pt x="21478" y="71903"/>
                  </a:lnTo>
                  <a:lnTo>
                    <a:pt x="23567" y="71942"/>
                  </a:lnTo>
                  <a:lnTo>
                    <a:pt x="24598" y="71546"/>
                  </a:lnTo>
                  <a:lnTo>
                    <a:pt x="24968" y="72286"/>
                  </a:lnTo>
                  <a:lnTo>
                    <a:pt x="25126" y="74189"/>
                  </a:lnTo>
                  <a:lnTo>
                    <a:pt x="26752" y="76423"/>
                  </a:lnTo>
                  <a:lnTo>
                    <a:pt x="30056" y="78723"/>
                  </a:lnTo>
                  <a:lnTo>
                    <a:pt x="31696" y="79199"/>
                  </a:lnTo>
                  <a:lnTo>
                    <a:pt x="32753" y="77718"/>
                  </a:lnTo>
                  <a:lnTo>
                    <a:pt x="33321" y="77573"/>
                  </a:lnTo>
                  <a:lnTo>
                    <a:pt x="33017" y="79741"/>
                  </a:lnTo>
                  <a:lnTo>
                    <a:pt x="34009" y="81855"/>
                  </a:lnTo>
                  <a:lnTo>
                    <a:pt x="33982" y="85728"/>
                  </a:lnTo>
                  <a:lnTo>
                    <a:pt x="33083" y="88649"/>
                  </a:lnTo>
                  <a:lnTo>
                    <a:pt x="36150" y="88438"/>
                  </a:lnTo>
                  <a:lnTo>
                    <a:pt x="39375" y="91914"/>
                  </a:lnTo>
                  <a:lnTo>
                    <a:pt x="40102" y="93592"/>
                  </a:lnTo>
                  <a:lnTo>
                    <a:pt x="40313" y="94901"/>
                  </a:lnTo>
                  <a:lnTo>
                    <a:pt x="42758" y="97610"/>
                  </a:lnTo>
                  <a:lnTo>
                    <a:pt x="43393" y="98972"/>
                  </a:lnTo>
                  <a:lnTo>
                    <a:pt x="42534" y="101576"/>
                  </a:lnTo>
                  <a:lnTo>
                    <a:pt x="42772" y="102395"/>
                  </a:lnTo>
                  <a:lnTo>
                    <a:pt x="44226" y="101800"/>
                  </a:lnTo>
                  <a:lnTo>
                    <a:pt x="45613" y="102065"/>
                  </a:lnTo>
                  <a:lnTo>
                    <a:pt x="46816" y="102448"/>
                  </a:lnTo>
                  <a:lnTo>
                    <a:pt x="48125" y="101814"/>
                  </a:lnTo>
                  <a:lnTo>
                    <a:pt x="49367" y="100862"/>
                  </a:lnTo>
                  <a:lnTo>
                    <a:pt x="50121" y="99633"/>
                  </a:lnTo>
                  <a:lnTo>
                    <a:pt x="51165" y="96342"/>
                  </a:lnTo>
                  <a:lnTo>
                    <a:pt x="54363" y="95245"/>
                  </a:lnTo>
                  <a:lnTo>
                    <a:pt x="56267" y="93236"/>
                  </a:lnTo>
                  <a:lnTo>
                    <a:pt x="58091" y="90103"/>
                  </a:lnTo>
                  <a:lnTo>
                    <a:pt x="58936" y="87909"/>
                  </a:lnTo>
                  <a:lnTo>
                    <a:pt x="59690" y="86812"/>
                  </a:lnTo>
                  <a:lnTo>
                    <a:pt x="60166" y="85873"/>
                  </a:lnTo>
                  <a:lnTo>
                    <a:pt x="60522" y="84829"/>
                  </a:lnTo>
                  <a:lnTo>
                    <a:pt x="61342" y="83864"/>
                  </a:lnTo>
                  <a:lnTo>
                    <a:pt x="62214" y="81551"/>
                  </a:lnTo>
                  <a:lnTo>
                    <a:pt x="62809" y="79423"/>
                  </a:lnTo>
                  <a:lnTo>
                    <a:pt x="64660" y="78406"/>
                  </a:lnTo>
                  <a:lnTo>
                    <a:pt x="68400" y="77520"/>
                  </a:lnTo>
                  <a:lnTo>
                    <a:pt x="71744" y="79053"/>
                  </a:lnTo>
                  <a:lnTo>
                    <a:pt x="77229" y="77718"/>
                  </a:lnTo>
                  <a:lnTo>
                    <a:pt x="77547" y="75736"/>
                  </a:lnTo>
                  <a:lnTo>
                    <a:pt x="82543" y="75696"/>
                  </a:lnTo>
                  <a:lnTo>
                    <a:pt x="88464" y="75656"/>
                  </a:lnTo>
                  <a:lnTo>
                    <a:pt x="93381" y="75630"/>
                  </a:lnTo>
                  <a:lnTo>
                    <a:pt x="95073" y="76159"/>
                  </a:lnTo>
                  <a:lnTo>
                    <a:pt x="95654" y="77639"/>
                  </a:lnTo>
                  <a:lnTo>
                    <a:pt x="97240" y="79965"/>
                  </a:lnTo>
                  <a:lnTo>
                    <a:pt x="98919" y="81565"/>
                  </a:lnTo>
                  <a:lnTo>
                    <a:pt x="100955" y="85094"/>
                  </a:lnTo>
                  <a:lnTo>
                    <a:pt x="103334" y="89191"/>
                  </a:lnTo>
                  <a:lnTo>
                    <a:pt x="105911" y="92905"/>
                  </a:lnTo>
                  <a:lnTo>
                    <a:pt x="107577" y="94901"/>
                  </a:lnTo>
                  <a:lnTo>
                    <a:pt x="107761" y="95615"/>
                  </a:lnTo>
                  <a:lnTo>
                    <a:pt x="107629" y="96408"/>
                  </a:lnTo>
                  <a:lnTo>
                    <a:pt x="106770" y="98285"/>
                  </a:lnTo>
                  <a:lnTo>
                    <a:pt x="106017" y="100333"/>
                  </a:lnTo>
                  <a:lnTo>
                    <a:pt x="106083" y="101100"/>
                  </a:lnTo>
                  <a:lnTo>
                    <a:pt x="106585" y="101483"/>
                  </a:lnTo>
                  <a:lnTo>
                    <a:pt x="109335" y="102118"/>
                  </a:lnTo>
                  <a:lnTo>
                    <a:pt x="109546" y="104378"/>
                  </a:lnTo>
                  <a:lnTo>
                    <a:pt x="109506" y="107523"/>
                  </a:lnTo>
                  <a:lnTo>
                    <a:pt x="110815" y="110458"/>
                  </a:lnTo>
                  <a:lnTo>
                    <a:pt x="112057" y="112612"/>
                  </a:lnTo>
                  <a:lnTo>
                    <a:pt x="111978" y="113379"/>
                  </a:lnTo>
                  <a:lnTo>
                    <a:pt x="108806" y="117067"/>
                  </a:lnTo>
                  <a:lnTo>
                    <a:pt x="107550" y="120715"/>
                  </a:lnTo>
                  <a:lnTo>
                    <a:pt x="106916" y="121745"/>
                  </a:lnTo>
                  <a:lnTo>
                    <a:pt x="106651" y="122565"/>
                  </a:lnTo>
                  <a:lnTo>
                    <a:pt x="107273" y="122948"/>
                  </a:lnTo>
                  <a:lnTo>
                    <a:pt x="108132" y="122710"/>
                  </a:lnTo>
                  <a:lnTo>
                    <a:pt x="109335" y="123014"/>
                  </a:lnTo>
                  <a:lnTo>
                    <a:pt x="110484" y="123120"/>
                  </a:lnTo>
                  <a:lnTo>
                    <a:pt x="112031" y="121812"/>
                  </a:lnTo>
                  <a:lnTo>
                    <a:pt x="114608" y="118454"/>
                  </a:lnTo>
                  <a:lnTo>
                    <a:pt x="115467" y="118031"/>
                  </a:lnTo>
                  <a:lnTo>
                    <a:pt x="117384" y="118335"/>
                  </a:lnTo>
                  <a:lnTo>
                    <a:pt x="118626" y="118230"/>
                  </a:lnTo>
                  <a:lnTo>
                    <a:pt x="120767" y="117357"/>
                  </a:lnTo>
                  <a:lnTo>
                    <a:pt x="122010" y="117741"/>
                  </a:lnTo>
                  <a:lnTo>
                    <a:pt x="122539" y="118904"/>
                  </a:lnTo>
                  <a:lnTo>
                    <a:pt x="122803" y="119895"/>
                  </a:lnTo>
                  <a:lnTo>
                    <a:pt x="129293" y="117370"/>
                  </a:lnTo>
                  <a:lnTo>
                    <a:pt x="129874" y="116842"/>
                  </a:lnTo>
                  <a:lnTo>
                    <a:pt x="130205" y="116934"/>
                  </a:lnTo>
                  <a:lnTo>
                    <a:pt x="130998" y="119208"/>
                  </a:lnTo>
                  <a:lnTo>
                    <a:pt x="131460" y="119075"/>
                  </a:lnTo>
                  <a:lnTo>
                    <a:pt x="131857" y="118415"/>
                  </a:lnTo>
                  <a:lnTo>
                    <a:pt x="132293" y="118349"/>
                  </a:lnTo>
                  <a:lnTo>
                    <a:pt x="132795" y="118653"/>
                  </a:lnTo>
                  <a:lnTo>
                    <a:pt x="133284" y="119723"/>
                  </a:lnTo>
                  <a:lnTo>
                    <a:pt x="134091" y="120675"/>
                  </a:lnTo>
                  <a:lnTo>
                    <a:pt x="135478" y="121336"/>
                  </a:lnTo>
                  <a:lnTo>
                    <a:pt x="136364" y="122261"/>
                  </a:lnTo>
                  <a:lnTo>
                    <a:pt x="136232" y="124693"/>
                  </a:lnTo>
                  <a:lnTo>
                    <a:pt x="136549" y="127059"/>
                  </a:lnTo>
                  <a:lnTo>
                    <a:pt x="137144" y="127601"/>
                  </a:lnTo>
                  <a:lnTo>
                    <a:pt x="137448" y="129015"/>
                  </a:lnTo>
                  <a:lnTo>
                    <a:pt x="137593" y="130561"/>
                  </a:lnTo>
                  <a:lnTo>
                    <a:pt x="137924" y="131381"/>
                  </a:lnTo>
                  <a:lnTo>
                    <a:pt x="138135" y="132941"/>
                  </a:lnTo>
                  <a:lnTo>
                    <a:pt x="138003" y="134619"/>
                  </a:lnTo>
                  <a:lnTo>
                    <a:pt x="138228" y="135795"/>
                  </a:lnTo>
                  <a:lnTo>
                    <a:pt x="139245" y="137831"/>
                  </a:lnTo>
                  <a:lnTo>
                    <a:pt x="139853" y="140408"/>
                  </a:lnTo>
                  <a:lnTo>
                    <a:pt x="139840" y="142219"/>
                  </a:lnTo>
                  <a:lnTo>
                    <a:pt x="139443" y="144136"/>
                  </a:lnTo>
                  <a:lnTo>
                    <a:pt x="138730" y="145880"/>
                  </a:lnTo>
                  <a:lnTo>
                    <a:pt x="137514" y="147784"/>
                  </a:lnTo>
                  <a:lnTo>
                    <a:pt x="137395" y="148537"/>
                  </a:lnTo>
                  <a:lnTo>
                    <a:pt x="138109" y="149026"/>
                  </a:lnTo>
                  <a:lnTo>
                    <a:pt x="139192" y="149132"/>
                  </a:lnTo>
                  <a:lnTo>
                    <a:pt x="140104" y="148735"/>
                  </a:lnTo>
                  <a:lnTo>
                    <a:pt x="142378" y="149621"/>
                  </a:lnTo>
                  <a:lnTo>
                    <a:pt x="143567" y="150877"/>
                  </a:lnTo>
                  <a:lnTo>
                    <a:pt x="144598" y="152423"/>
                  </a:lnTo>
                  <a:lnTo>
                    <a:pt x="145537" y="153203"/>
                  </a:lnTo>
                  <a:lnTo>
                    <a:pt x="145960" y="154181"/>
                  </a:lnTo>
                  <a:lnTo>
                    <a:pt x="147586" y="153917"/>
                  </a:lnTo>
                  <a:lnTo>
                    <a:pt x="149489" y="152978"/>
                  </a:lnTo>
                  <a:lnTo>
                    <a:pt x="149872" y="152529"/>
                  </a:lnTo>
                  <a:lnTo>
                    <a:pt x="150440" y="152767"/>
                  </a:lnTo>
                  <a:lnTo>
                    <a:pt x="151643" y="152859"/>
                  </a:lnTo>
                  <a:lnTo>
                    <a:pt x="152516" y="151167"/>
                  </a:lnTo>
                  <a:lnTo>
                    <a:pt x="153229" y="149211"/>
                  </a:lnTo>
                  <a:lnTo>
                    <a:pt x="154710" y="147096"/>
                  </a:lnTo>
                  <a:lnTo>
                    <a:pt x="155437" y="146277"/>
                  </a:lnTo>
                  <a:lnTo>
                    <a:pt x="155648" y="144929"/>
                  </a:lnTo>
                  <a:lnTo>
                    <a:pt x="155741" y="143184"/>
                  </a:lnTo>
                  <a:lnTo>
                    <a:pt x="156282" y="141677"/>
                  </a:lnTo>
                  <a:lnTo>
                    <a:pt x="157499" y="140845"/>
                  </a:lnTo>
                  <a:lnTo>
                    <a:pt x="158807" y="140858"/>
                  </a:lnTo>
                  <a:lnTo>
                    <a:pt x="159508" y="141162"/>
                  </a:lnTo>
                  <a:lnTo>
                    <a:pt x="159851" y="142629"/>
                  </a:lnTo>
                  <a:lnTo>
                    <a:pt x="160896" y="143739"/>
                  </a:lnTo>
                  <a:lnTo>
                    <a:pt x="161781" y="144506"/>
                  </a:lnTo>
                  <a:lnTo>
                    <a:pt x="163195" y="143277"/>
                  </a:lnTo>
                  <a:lnTo>
                    <a:pt x="165138" y="143607"/>
                  </a:lnTo>
                  <a:lnTo>
                    <a:pt x="168112" y="144559"/>
                  </a:lnTo>
                  <a:lnTo>
                    <a:pt x="168760" y="143607"/>
                  </a:lnTo>
                  <a:lnTo>
                    <a:pt x="171073" y="138796"/>
                  </a:lnTo>
                  <a:lnTo>
                    <a:pt x="171033" y="137012"/>
                  </a:lnTo>
                  <a:lnTo>
                    <a:pt x="170822" y="135769"/>
                  </a:lnTo>
                  <a:lnTo>
                    <a:pt x="172183" y="132478"/>
                  </a:lnTo>
                  <a:lnTo>
                    <a:pt x="173240" y="131196"/>
                  </a:lnTo>
                  <a:lnTo>
                    <a:pt x="173795" y="129821"/>
                  </a:lnTo>
                  <a:lnTo>
                    <a:pt x="173650" y="127944"/>
                  </a:lnTo>
                  <a:lnTo>
                    <a:pt x="172870" y="127244"/>
                  </a:lnTo>
                  <a:lnTo>
                    <a:pt x="171826" y="127376"/>
                  </a:lnTo>
                  <a:lnTo>
                    <a:pt x="170584" y="126913"/>
                  </a:lnTo>
                  <a:lnTo>
                    <a:pt x="168694" y="125830"/>
                  </a:lnTo>
                  <a:lnTo>
                    <a:pt x="167729" y="124865"/>
                  </a:lnTo>
                  <a:lnTo>
                    <a:pt x="168073" y="120516"/>
                  </a:lnTo>
                  <a:lnTo>
                    <a:pt x="168271" y="119168"/>
                  </a:lnTo>
                  <a:lnTo>
                    <a:pt x="168958" y="118388"/>
                  </a:lnTo>
                  <a:lnTo>
                    <a:pt x="170002" y="118177"/>
                  </a:lnTo>
                  <a:lnTo>
                    <a:pt x="172963" y="118045"/>
                  </a:lnTo>
                  <a:lnTo>
                    <a:pt x="175342" y="118534"/>
                  </a:lnTo>
                  <a:lnTo>
                    <a:pt x="177443" y="118824"/>
                  </a:lnTo>
                  <a:lnTo>
                    <a:pt x="178554" y="118824"/>
                  </a:lnTo>
                  <a:lnTo>
                    <a:pt x="179439" y="120120"/>
                  </a:lnTo>
                  <a:lnTo>
                    <a:pt x="180642" y="121441"/>
                  </a:lnTo>
                  <a:lnTo>
                    <a:pt x="181700" y="121428"/>
                  </a:lnTo>
                  <a:lnTo>
                    <a:pt x="182083" y="12043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7" name="Volný tvar: obrazec 164">
              <a:extLst>
                <a:ext uri="{FF2B5EF4-FFF2-40B4-BE49-F238E27FC236}">
                  <a16:creationId xmlns:a16="http://schemas.microsoft.com/office/drawing/2014/main" id="{5FE47482-1B07-5016-78E1-0FFDE33E8BF3}"/>
                </a:ext>
              </a:extLst>
            </p:cNvPr>
            <p:cNvSpPr/>
            <p:nvPr/>
          </p:nvSpPr>
          <p:spPr>
            <a:xfrm>
              <a:off x="840383" y="4353614"/>
              <a:ext cx="109617" cy="122560"/>
            </a:xfrm>
            <a:custGeom>
              <a:avLst/>
              <a:gdLst>
                <a:gd name="connsiteX0" fmla="*/ 94861 w 103095"/>
                <a:gd name="connsiteY0" fmla="*/ 52724 h 115268"/>
                <a:gd name="connsiteX1" fmla="*/ 94676 w 103095"/>
                <a:gd name="connsiteY1" fmla="*/ 53372 h 115268"/>
                <a:gd name="connsiteX2" fmla="*/ 95231 w 103095"/>
                <a:gd name="connsiteY2" fmla="*/ 54112 h 115268"/>
                <a:gd name="connsiteX3" fmla="*/ 95919 w 103095"/>
                <a:gd name="connsiteY3" fmla="*/ 55566 h 115268"/>
                <a:gd name="connsiteX4" fmla="*/ 93962 w 103095"/>
                <a:gd name="connsiteY4" fmla="*/ 57985 h 115268"/>
                <a:gd name="connsiteX5" fmla="*/ 91517 w 103095"/>
                <a:gd name="connsiteY5" fmla="*/ 56782 h 115268"/>
                <a:gd name="connsiteX6" fmla="*/ 89495 w 103095"/>
                <a:gd name="connsiteY6" fmla="*/ 55196 h 115268"/>
                <a:gd name="connsiteX7" fmla="*/ 88490 w 103095"/>
                <a:gd name="connsiteY7" fmla="*/ 55011 h 115268"/>
                <a:gd name="connsiteX8" fmla="*/ 87235 w 103095"/>
                <a:gd name="connsiteY8" fmla="*/ 54403 h 115268"/>
                <a:gd name="connsiteX9" fmla="*/ 86177 w 103095"/>
                <a:gd name="connsiteY9" fmla="*/ 54429 h 115268"/>
                <a:gd name="connsiteX10" fmla="*/ 81855 w 103095"/>
                <a:gd name="connsiteY10" fmla="*/ 54125 h 115268"/>
                <a:gd name="connsiteX11" fmla="*/ 78868 w 103095"/>
                <a:gd name="connsiteY11" fmla="*/ 54456 h 115268"/>
                <a:gd name="connsiteX12" fmla="*/ 78776 w 103095"/>
                <a:gd name="connsiteY12" fmla="*/ 54297 h 115268"/>
                <a:gd name="connsiteX13" fmla="*/ 79926 w 103095"/>
                <a:gd name="connsiteY13" fmla="*/ 47278 h 115268"/>
                <a:gd name="connsiteX14" fmla="*/ 81736 w 103095"/>
                <a:gd name="connsiteY14" fmla="*/ 36427 h 115268"/>
                <a:gd name="connsiteX15" fmla="*/ 83085 w 103095"/>
                <a:gd name="connsiteY15" fmla="*/ 28457 h 115268"/>
                <a:gd name="connsiteX16" fmla="*/ 84420 w 103095"/>
                <a:gd name="connsiteY16" fmla="*/ 20672 h 115268"/>
                <a:gd name="connsiteX17" fmla="*/ 85424 w 103095"/>
                <a:gd name="connsiteY17" fmla="*/ 14830 h 115268"/>
                <a:gd name="connsiteX18" fmla="*/ 86812 w 103095"/>
                <a:gd name="connsiteY18" fmla="*/ 6899 h 115268"/>
                <a:gd name="connsiteX19" fmla="*/ 88015 w 103095"/>
                <a:gd name="connsiteY19" fmla="*/ 40 h 115268"/>
                <a:gd name="connsiteX20" fmla="*/ 82847 w 103095"/>
                <a:gd name="connsiteY20" fmla="*/ 40 h 115268"/>
                <a:gd name="connsiteX21" fmla="*/ 74057 w 103095"/>
                <a:gd name="connsiteY21" fmla="*/ 26 h 115268"/>
                <a:gd name="connsiteX22" fmla="*/ 62862 w 103095"/>
                <a:gd name="connsiteY22" fmla="*/ 13 h 115268"/>
                <a:gd name="connsiteX23" fmla="*/ 52076 w 103095"/>
                <a:gd name="connsiteY23" fmla="*/ 13 h 115268"/>
                <a:gd name="connsiteX24" fmla="*/ 43049 w 103095"/>
                <a:gd name="connsiteY24" fmla="*/ 0 h 115268"/>
                <a:gd name="connsiteX25" fmla="*/ 42216 w 103095"/>
                <a:gd name="connsiteY25" fmla="*/ 5525 h 115268"/>
                <a:gd name="connsiteX26" fmla="*/ 41489 w 103095"/>
                <a:gd name="connsiteY26" fmla="*/ 10415 h 115268"/>
                <a:gd name="connsiteX27" fmla="*/ 40683 w 103095"/>
                <a:gd name="connsiteY27" fmla="*/ 15927 h 115268"/>
                <a:gd name="connsiteX28" fmla="*/ 35700 w 103095"/>
                <a:gd name="connsiteY28" fmla="*/ 15887 h 115268"/>
                <a:gd name="connsiteX29" fmla="*/ 30426 w 103095"/>
                <a:gd name="connsiteY29" fmla="*/ 15834 h 115268"/>
                <a:gd name="connsiteX30" fmla="*/ 30783 w 103095"/>
                <a:gd name="connsiteY30" fmla="*/ 16389 h 115268"/>
                <a:gd name="connsiteX31" fmla="*/ 32435 w 103095"/>
                <a:gd name="connsiteY31" fmla="*/ 17420 h 115268"/>
                <a:gd name="connsiteX32" fmla="*/ 34418 w 103095"/>
                <a:gd name="connsiteY32" fmla="*/ 19892 h 115268"/>
                <a:gd name="connsiteX33" fmla="*/ 36652 w 103095"/>
                <a:gd name="connsiteY33" fmla="*/ 23738 h 115268"/>
                <a:gd name="connsiteX34" fmla="*/ 39573 w 103095"/>
                <a:gd name="connsiteY34" fmla="*/ 26792 h 115268"/>
                <a:gd name="connsiteX35" fmla="*/ 43208 w 103095"/>
                <a:gd name="connsiteY35" fmla="*/ 29078 h 115268"/>
                <a:gd name="connsiteX36" fmla="*/ 45494 w 103095"/>
                <a:gd name="connsiteY36" fmla="*/ 31312 h 115268"/>
                <a:gd name="connsiteX37" fmla="*/ 46446 w 103095"/>
                <a:gd name="connsiteY37" fmla="*/ 33493 h 115268"/>
                <a:gd name="connsiteX38" fmla="*/ 46829 w 103095"/>
                <a:gd name="connsiteY38" fmla="*/ 35343 h 115268"/>
                <a:gd name="connsiteX39" fmla="*/ 46618 w 103095"/>
                <a:gd name="connsiteY39" fmla="*/ 36890 h 115268"/>
                <a:gd name="connsiteX40" fmla="*/ 47900 w 103095"/>
                <a:gd name="connsiteY40" fmla="*/ 38106 h 115268"/>
                <a:gd name="connsiteX41" fmla="*/ 50372 w 103095"/>
                <a:gd name="connsiteY41" fmla="*/ 38899 h 115268"/>
                <a:gd name="connsiteX42" fmla="*/ 51521 w 103095"/>
                <a:gd name="connsiteY42" fmla="*/ 40273 h 115268"/>
                <a:gd name="connsiteX43" fmla="*/ 51363 w 103095"/>
                <a:gd name="connsiteY43" fmla="*/ 41397 h 115268"/>
                <a:gd name="connsiteX44" fmla="*/ 50213 w 103095"/>
                <a:gd name="connsiteY44" fmla="*/ 43935 h 115268"/>
                <a:gd name="connsiteX45" fmla="*/ 49605 w 103095"/>
                <a:gd name="connsiteY45" fmla="*/ 46723 h 115268"/>
                <a:gd name="connsiteX46" fmla="*/ 49578 w 103095"/>
                <a:gd name="connsiteY46" fmla="*/ 49261 h 115268"/>
                <a:gd name="connsiteX47" fmla="*/ 47728 w 103095"/>
                <a:gd name="connsiteY47" fmla="*/ 49301 h 115268"/>
                <a:gd name="connsiteX48" fmla="*/ 43247 w 103095"/>
                <a:gd name="connsiteY48" fmla="*/ 49314 h 115268"/>
                <a:gd name="connsiteX49" fmla="*/ 36440 w 103095"/>
                <a:gd name="connsiteY49" fmla="*/ 49314 h 115268"/>
                <a:gd name="connsiteX50" fmla="*/ 30162 w 103095"/>
                <a:gd name="connsiteY50" fmla="*/ 49314 h 115268"/>
                <a:gd name="connsiteX51" fmla="*/ 25219 w 103095"/>
                <a:gd name="connsiteY51" fmla="*/ 49327 h 115268"/>
                <a:gd name="connsiteX52" fmla="*/ 17751 w 103095"/>
                <a:gd name="connsiteY52" fmla="*/ 49327 h 115268"/>
                <a:gd name="connsiteX53" fmla="*/ 15187 w 103095"/>
                <a:gd name="connsiteY53" fmla="*/ 53226 h 115268"/>
                <a:gd name="connsiteX54" fmla="*/ 10944 w 103095"/>
                <a:gd name="connsiteY54" fmla="*/ 59703 h 115268"/>
                <a:gd name="connsiteX55" fmla="*/ 7098 w 103095"/>
                <a:gd name="connsiteY55" fmla="*/ 65571 h 115268"/>
                <a:gd name="connsiteX56" fmla="*/ 3873 w 103095"/>
                <a:gd name="connsiteY56" fmla="*/ 70502 h 115268"/>
                <a:gd name="connsiteX57" fmla="*/ 3291 w 103095"/>
                <a:gd name="connsiteY57" fmla="*/ 71797 h 115268"/>
                <a:gd name="connsiteX58" fmla="*/ 3159 w 103095"/>
                <a:gd name="connsiteY58" fmla="*/ 72854 h 115268"/>
                <a:gd name="connsiteX59" fmla="*/ 5776 w 103095"/>
                <a:gd name="connsiteY59" fmla="*/ 77467 h 115268"/>
                <a:gd name="connsiteX60" fmla="*/ 5023 w 103095"/>
                <a:gd name="connsiteY60" fmla="*/ 78815 h 115268"/>
                <a:gd name="connsiteX61" fmla="*/ 3807 w 103095"/>
                <a:gd name="connsiteY61" fmla="*/ 79516 h 115268"/>
                <a:gd name="connsiteX62" fmla="*/ 3318 w 103095"/>
                <a:gd name="connsiteY62" fmla="*/ 80600 h 115268"/>
                <a:gd name="connsiteX63" fmla="*/ 3172 w 103095"/>
                <a:gd name="connsiteY63" fmla="*/ 82357 h 115268"/>
                <a:gd name="connsiteX64" fmla="*/ 2128 w 103095"/>
                <a:gd name="connsiteY64" fmla="*/ 84697 h 115268"/>
                <a:gd name="connsiteX65" fmla="*/ 2181 w 103095"/>
                <a:gd name="connsiteY65" fmla="*/ 86309 h 115268"/>
                <a:gd name="connsiteX66" fmla="*/ 2353 w 103095"/>
                <a:gd name="connsiteY66" fmla="*/ 88292 h 115268"/>
                <a:gd name="connsiteX67" fmla="*/ 1480 w 103095"/>
                <a:gd name="connsiteY67" fmla="*/ 90024 h 115268"/>
                <a:gd name="connsiteX68" fmla="*/ 727 w 103095"/>
                <a:gd name="connsiteY68" fmla="*/ 91689 h 115268"/>
                <a:gd name="connsiteX69" fmla="*/ 0 w 103095"/>
                <a:gd name="connsiteY69" fmla="*/ 92416 h 115268"/>
                <a:gd name="connsiteX70" fmla="*/ 9239 w 103095"/>
                <a:gd name="connsiteY70" fmla="*/ 101377 h 115268"/>
                <a:gd name="connsiteX71" fmla="*/ 13283 w 103095"/>
                <a:gd name="connsiteY71" fmla="*/ 104576 h 115268"/>
                <a:gd name="connsiteX72" fmla="*/ 19416 w 103095"/>
                <a:gd name="connsiteY72" fmla="*/ 108092 h 115268"/>
                <a:gd name="connsiteX73" fmla="*/ 24928 w 103095"/>
                <a:gd name="connsiteY73" fmla="*/ 109929 h 115268"/>
                <a:gd name="connsiteX74" fmla="*/ 38291 w 103095"/>
                <a:gd name="connsiteY74" fmla="*/ 109823 h 115268"/>
                <a:gd name="connsiteX75" fmla="*/ 41357 w 103095"/>
                <a:gd name="connsiteY75" fmla="*/ 110616 h 115268"/>
                <a:gd name="connsiteX76" fmla="*/ 50358 w 103095"/>
                <a:gd name="connsiteY76" fmla="*/ 115269 h 115268"/>
                <a:gd name="connsiteX77" fmla="*/ 50239 w 103095"/>
                <a:gd name="connsiteY77" fmla="*/ 113947 h 115268"/>
                <a:gd name="connsiteX78" fmla="*/ 50424 w 103095"/>
                <a:gd name="connsiteY78" fmla="*/ 112493 h 115268"/>
                <a:gd name="connsiteX79" fmla="*/ 52037 w 103095"/>
                <a:gd name="connsiteY79" fmla="*/ 110524 h 115268"/>
                <a:gd name="connsiteX80" fmla="*/ 54931 w 103095"/>
                <a:gd name="connsiteY80" fmla="*/ 107894 h 115268"/>
                <a:gd name="connsiteX81" fmla="*/ 56822 w 103095"/>
                <a:gd name="connsiteY81" fmla="*/ 106532 h 115268"/>
                <a:gd name="connsiteX82" fmla="*/ 57654 w 103095"/>
                <a:gd name="connsiteY82" fmla="*/ 106268 h 115268"/>
                <a:gd name="connsiteX83" fmla="*/ 58791 w 103095"/>
                <a:gd name="connsiteY83" fmla="*/ 106400 h 115268"/>
                <a:gd name="connsiteX84" fmla="*/ 59967 w 103095"/>
                <a:gd name="connsiteY84" fmla="*/ 105647 h 115268"/>
                <a:gd name="connsiteX85" fmla="*/ 61117 w 103095"/>
                <a:gd name="connsiteY85" fmla="*/ 103823 h 115268"/>
                <a:gd name="connsiteX86" fmla="*/ 62227 w 103095"/>
                <a:gd name="connsiteY86" fmla="*/ 102659 h 115268"/>
                <a:gd name="connsiteX87" fmla="*/ 64858 w 103095"/>
                <a:gd name="connsiteY87" fmla="*/ 101470 h 115268"/>
                <a:gd name="connsiteX88" fmla="*/ 65492 w 103095"/>
                <a:gd name="connsiteY88" fmla="*/ 101007 h 115268"/>
                <a:gd name="connsiteX89" fmla="*/ 65413 w 103095"/>
                <a:gd name="connsiteY89" fmla="*/ 99989 h 115268"/>
                <a:gd name="connsiteX90" fmla="*/ 65082 w 103095"/>
                <a:gd name="connsiteY90" fmla="*/ 98020 h 115268"/>
                <a:gd name="connsiteX91" fmla="*/ 65307 w 103095"/>
                <a:gd name="connsiteY91" fmla="*/ 96804 h 115268"/>
                <a:gd name="connsiteX92" fmla="*/ 66193 w 103095"/>
                <a:gd name="connsiteY92" fmla="*/ 96236 h 115268"/>
                <a:gd name="connsiteX93" fmla="*/ 67184 w 103095"/>
                <a:gd name="connsiteY93" fmla="*/ 96130 h 115268"/>
                <a:gd name="connsiteX94" fmla="*/ 69272 w 103095"/>
                <a:gd name="connsiteY94" fmla="*/ 95641 h 115268"/>
                <a:gd name="connsiteX95" fmla="*/ 70131 w 103095"/>
                <a:gd name="connsiteY95" fmla="*/ 95733 h 115268"/>
                <a:gd name="connsiteX96" fmla="*/ 70607 w 103095"/>
                <a:gd name="connsiteY96" fmla="*/ 96064 h 115268"/>
                <a:gd name="connsiteX97" fmla="*/ 71334 w 103095"/>
                <a:gd name="connsiteY97" fmla="*/ 94808 h 115268"/>
                <a:gd name="connsiteX98" fmla="*/ 72854 w 103095"/>
                <a:gd name="connsiteY98" fmla="*/ 92852 h 115268"/>
                <a:gd name="connsiteX99" fmla="*/ 75947 w 103095"/>
                <a:gd name="connsiteY99" fmla="*/ 90671 h 115268"/>
                <a:gd name="connsiteX100" fmla="*/ 76383 w 103095"/>
                <a:gd name="connsiteY100" fmla="*/ 88913 h 115268"/>
                <a:gd name="connsiteX101" fmla="*/ 76040 w 103095"/>
                <a:gd name="connsiteY101" fmla="*/ 85543 h 115268"/>
                <a:gd name="connsiteX102" fmla="*/ 75551 w 103095"/>
                <a:gd name="connsiteY102" fmla="*/ 83349 h 115268"/>
                <a:gd name="connsiteX103" fmla="*/ 76079 w 103095"/>
                <a:gd name="connsiteY103" fmla="*/ 82371 h 115268"/>
                <a:gd name="connsiteX104" fmla="*/ 77427 w 103095"/>
                <a:gd name="connsiteY104" fmla="*/ 78445 h 115268"/>
                <a:gd name="connsiteX105" fmla="*/ 78221 w 103095"/>
                <a:gd name="connsiteY105" fmla="*/ 77520 h 115268"/>
                <a:gd name="connsiteX106" fmla="*/ 82569 w 103095"/>
                <a:gd name="connsiteY106" fmla="*/ 75537 h 115268"/>
                <a:gd name="connsiteX107" fmla="*/ 82979 w 103095"/>
                <a:gd name="connsiteY107" fmla="*/ 75260 h 115268"/>
                <a:gd name="connsiteX108" fmla="*/ 86561 w 103095"/>
                <a:gd name="connsiteY108" fmla="*/ 72471 h 115268"/>
                <a:gd name="connsiteX109" fmla="*/ 90526 w 103095"/>
                <a:gd name="connsiteY109" fmla="*/ 69378 h 115268"/>
                <a:gd name="connsiteX110" fmla="*/ 94689 w 103095"/>
                <a:gd name="connsiteY110" fmla="*/ 65968 h 115268"/>
                <a:gd name="connsiteX111" fmla="*/ 99329 w 103095"/>
                <a:gd name="connsiteY111" fmla="*/ 62161 h 115268"/>
                <a:gd name="connsiteX112" fmla="*/ 101906 w 103095"/>
                <a:gd name="connsiteY112" fmla="*/ 59941 h 115268"/>
                <a:gd name="connsiteX113" fmla="*/ 103096 w 103095"/>
                <a:gd name="connsiteY113" fmla="*/ 58976 h 11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03095" h="115268">
                  <a:moveTo>
                    <a:pt x="94861" y="52724"/>
                  </a:moveTo>
                  <a:lnTo>
                    <a:pt x="94676" y="53372"/>
                  </a:lnTo>
                  <a:lnTo>
                    <a:pt x="95231" y="54112"/>
                  </a:lnTo>
                  <a:lnTo>
                    <a:pt x="95919" y="55566"/>
                  </a:lnTo>
                  <a:lnTo>
                    <a:pt x="93962" y="57985"/>
                  </a:lnTo>
                  <a:lnTo>
                    <a:pt x="91517" y="56782"/>
                  </a:lnTo>
                  <a:lnTo>
                    <a:pt x="89495" y="55196"/>
                  </a:lnTo>
                  <a:lnTo>
                    <a:pt x="88490" y="55011"/>
                  </a:lnTo>
                  <a:lnTo>
                    <a:pt x="87235" y="54403"/>
                  </a:lnTo>
                  <a:lnTo>
                    <a:pt x="86177" y="54429"/>
                  </a:lnTo>
                  <a:lnTo>
                    <a:pt x="81855" y="54125"/>
                  </a:lnTo>
                  <a:lnTo>
                    <a:pt x="78868" y="54456"/>
                  </a:lnTo>
                  <a:lnTo>
                    <a:pt x="78776" y="54297"/>
                  </a:lnTo>
                  <a:lnTo>
                    <a:pt x="79926" y="47278"/>
                  </a:lnTo>
                  <a:lnTo>
                    <a:pt x="81736" y="36427"/>
                  </a:lnTo>
                  <a:lnTo>
                    <a:pt x="83085" y="28457"/>
                  </a:lnTo>
                  <a:lnTo>
                    <a:pt x="84420" y="20672"/>
                  </a:lnTo>
                  <a:lnTo>
                    <a:pt x="85424" y="14830"/>
                  </a:lnTo>
                  <a:lnTo>
                    <a:pt x="86812" y="6899"/>
                  </a:lnTo>
                  <a:lnTo>
                    <a:pt x="88015" y="40"/>
                  </a:lnTo>
                  <a:lnTo>
                    <a:pt x="82847" y="40"/>
                  </a:lnTo>
                  <a:lnTo>
                    <a:pt x="74057" y="26"/>
                  </a:lnTo>
                  <a:lnTo>
                    <a:pt x="62862" y="13"/>
                  </a:lnTo>
                  <a:lnTo>
                    <a:pt x="52076" y="13"/>
                  </a:lnTo>
                  <a:lnTo>
                    <a:pt x="43049" y="0"/>
                  </a:lnTo>
                  <a:lnTo>
                    <a:pt x="42216" y="5525"/>
                  </a:lnTo>
                  <a:lnTo>
                    <a:pt x="41489" y="10415"/>
                  </a:lnTo>
                  <a:lnTo>
                    <a:pt x="40683" y="15927"/>
                  </a:lnTo>
                  <a:lnTo>
                    <a:pt x="35700" y="15887"/>
                  </a:lnTo>
                  <a:lnTo>
                    <a:pt x="30426" y="15834"/>
                  </a:lnTo>
                  <a:lnTo>
                    <a:pt x="30783" y="16389"/>
                  </a:lnTo>
                  <a:lnTo>
                    <a:pt x="32435" y="17420"/>
                  </a:lnTo>
                  <a:lnTo>
                    <a:pt x="34418" y="19892"/>
                  </a:lnTo>
                  <a:lnTo>
                    <a:pt x="36652" y="23738"/>
                  </a:lnTo>
                  <a:lnTo>
                    <a:pt x="39573" y="26792"/>
                  </a:lnTo>
                  <a:lnTo>
                    <a:pt x="43208" y="29078"/>
                  </a:lnTo>
                  <a:lnTo>
                    <a:pt x="45494" y="31312"/>
                  </a:lnTo>
                  <a:lnTo>
                    <a:pt x="46446" y="33493"/>
                  </a:lnTo>
                  <a:lnTo>
                    <a:pt x="46829" y="35343"/>
                  </a:lnTo>
                  <a:lnTo>
                    <a:pt x="46618" y="36890"/>
                  </a:lnTo>
                  <a:lnTo>
                    <a:pt x="47900" y="38106"/>
                  </a:lnTo>
                  <a:lnTo>
                    <a:pt x="50372" y="38899"/>
                  </a:lnTo>
                  <a:lnTo>
                    <a:pt x="51521" y="40273"/>
                  </a:lnTo>
                  <a:lnTo>
                    <a:pt x="51363" y="41397"/>
                  </a:lnTo>
                  <a:lnTo>
                    <a:pt x="50213" y="43935"/>
                  </a:lnTo>
                  <a:lnTo>
                    <a:pt x="49605" y="46723"/>
                  </a:lnTo>
                  <a:lnTo>
                    <a:pt x="49578" y="49261"/>
                  </a:lnTo>
                  <a:lnTo>
                    <a:pt x="47728" y="49301"/>
                  </a:lnTo>
                  <a:lnTo>
                    <a:pt x="43247" y="49314"/>
                  </a:lnTo>
                  <a:lnTo>
                    <a:pt x="36440" y="49314"/>
                  </a:lnTo>
                  <a:lnTo>
                    <a:pt x="30162" y="49314"/>
                  </a:lnTo>
                  <a:lnTo>
                    <a:pt x="25219" y="49327"/>
                  </a:lnTo>
                  <a:lnTo>
                    <a:pt x="17751" y="49327"/>
                  </a:lnTo>
                  <a:lnTo>
                    <a:pt x="15187" y="53226"/>
                  </a:lnTo>
                  <a:lnTo>
                    <a:pt x="10944" y="59703"/>
                  </a:lnTo>
                  <a:lnTo>
                    <a:pt x="7098" y="65571"/>
                  </a:lnTo>
                  <a:lnTo>
                    <a:pt x="3873" y="70502"/>
                  </a:lnTo>
                  <a:lnTo>
                    <a:pt x="3291" y="71797"/>
                  </a:lnTo>
                  <a:lnTo>
                    <a:pt x="3159" y="72854"/>
                  </a:lnTo>
                  <a:lnTo>
                    <a:pt x="5776" y="77467"/>
                  </a:lnTo>
                  <a:lnTo>
                    <a:pt x="5023" y="78815"/>
                  </a:lnTo>
                  <a:lnTo>
                    <a:pt x="3807" y="79516"/>
                  </a:lnTo>
                  <a:lnTo>
                    <a:pt x="3318" y="80600"/>
                  </a:lnTo>
                  <a:lnTo>
                    <a:pt x="3172" y="82357"/>
                  </a:lnTo>
                  <a:lnTo>
                    <a:pt x="2128" y="84697"/>
                  </a:lnTo>
                  <a:lnTo>
                    <a:pt x="2181" y="86309"/>
                  </a:lnTo>
                  <a:lnTo>
                    <a:pt x="2353" y="88292"/>
                  </a:lnTo>
                  <a:lnTo>
                    <a:pt x="1480" y="90024"/>
                  </a:lnTo>
                  <a:lnTo>
                    <a:pt x="727" y="91689"/>
                  </a:lnTo>
                  <a:lnTo>
                    <a:pt x="0" y="92416"/>
                  </a:lnTo>
                  <a:lnTo>
                    <a:pt x="9239" y="101377"/>
                  </a:lnTo>
                  <a:lnTo>
                    <a:pt x="13283" y="104576"/>
                  </a:lnTo>
                  <a:lnTo>
                    <a:pt x="19416" y="108092"/>
                  </a:lnTo>
                  <a:lnTo>
                    <a:pt x="24928" y="109929"/>
                  </a:lnTo>
                  <a:lnTo>
                    <a:pt x="38291" y="109823"/>
                  </a:lnTo>
                  <a:lnTo>
                    <a:pt x="41357" y="110616"/>
                  </a:lnTo>
                  <a:lnTo>
                    <a:pt x="50358" y="115269"/>
                  </a:lnTo>
                  <a:lnTo>
                    <a:pt x="50239" y="113947"/>
                  </a:lnTo>
                  <a:lnTo>
                    <a:pt x="50424" y="112493"/>
                  </a:lnTo>
                  <a:lnTo>
                    <a:pt x="52037" y="110524"/>
                  </a:lnTo>
                  <a:lnTo>
                    <a:pt x="54931" y="107894"/>
                  </a:lnTo>
                  <a:lnTo>
                    <a:pt x="56822" y="106532"/>
                  </a:lnTo>
                  <a:lnTo>
                    <a:pt x="57654" y="106268"/>
                  </a:lnTo>
                  <a:lnTo>
                    <a:pt x="58791" y="106400"/>
                  </a:lnTo>
                  <a:lnTo>
                    <a:pt x="59967" y="105647"/>
                  </a:lnTo>
                  <a:lnTo>
                    <a:pt x="61117" y="103823"/>
                  </a:lnTo>
                  <a:lnTo>
                    <a:pt x="62227" y="102659"/>
                  </a:lnTo>
                  <a:lnTo>
                    <a:pt x="64858" y="101470"/>
                  </a:lnTo>
                  <a:lnTo>
                    <a:pt x="65492" y="101007"/>
                  </a:lnTo>
                  <a:lnTo>
                    <a:pt x="65413" y="99989"/>
                  </a:lnTo>
                  <a:lnTo>
                    <a:pt x="65082" y="98020"/>
                  </a:lnTo>
                  <a:lnTo>
                    <a:pt x="65307" y="96804"/>
                  </a:lnTo>
                  <a:lnTo>
                    <a:pt x="66193" y="96236"/>
                  </a:lnTo>
                  <a:lnTo>
                    <a:pt x="67184" y="96130"/>
                  </a:lnTo>
                  <a:lnTo>
                    <a:pt x="69272" y="95641"/>
                  </a:lnTo>
                  <a:lnTo>
                    <a:pt x="70131" y="95733"/>
                  </a:lnTo>
                  <a:lnTo>
                    <a:pt x="70607" y="96064"/>
                  </a:lnTo>
                  <a:lnTo>
                    <a:pt x="71334" y="94808"/>
                  </a:lnTo>
                  <a:lnTo>
                    <a:pt x="72854" y="92852"/>
                  </a:lnTo>
                  <a:lnTo>
                    <a:pt x="75947" y="90671"/>
                  </a:lnTo>
                  <a:lnTo>
                    <a:pt x="76383" y="88913"/>
                  </a:lnTo>
                  <a:lnTo>
                    <a:pt x="76040" y="85543"/>
                  </a:lnTo>
                  <a:lnTo>
                    <a:pt x="75551" y="83349"/>
                  </a:lnTo>
                  <a:lnTo>
                    <a:pt x="76079" y="82371"/>
                  </a:lnTo>
                  <a:lnTo>
                    <a:pt x="77427" y="78445"/>
                  </a:lnTo>
                  <a:lnTo>
                    <a:pt x="78221" y="77520"/>
                  </a:lnTo>
                  <a:lnTo>
                    <a:pt x="82569" y="75537"/>
                  </a:lnTo>
                  <a:lnTo>
                    <a:pt x="82979" y="75260"/>
                  </a:lnTo>
                  <a:lnTo>
                    <a:pt x="86561" y="72471"/>
                  </a:lnTo>
                  <a:lnTo>
                    <a:pt x="90526" y="69378"/>
                  </a:lnTo>
                  <a:lnTo>
                    <a:pt x="94689" y="65968"/>
                  </a:lnTo>
                  <a:lnTo>
                    <a:pt x="99329" y="62161"/>
                  </a:lnTo>
                  <a:lnTo>
                    <a:pt x="101906" y="59941"/>
                  </a:lnTo>
                  <a:lnTo>
                    <a:pt x="103096" y="5897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8" name="Volný tvar: obrazec 165">
              <a:extLst>
                <a:ext uri="{FF2B5EF4-FFF2-40B4-BE49-F238E27FC236}">
                  <a16:creationId xmlns:a16="http://schemas.microsoft.com/office/drawing/2014/main" id="{DB134A32-ECA4-F6A3-91B0-F4520D309643}"/>
                </a:ext>
              </a:extLst>
            </p:cNvPr>
            <p:cNvSpPr/>
            <p:nvPr/>
          </p:nvSpPr>
          <p:spPr>
            <a:xfrm>
              <a:off x="2116849" y="2546403"/>
              <a:ext cx="1076990" cy="568042"/>
            </a:xfrm>
            <a:custGeom>
              <a:avLst/>
              <a:gdLst>
                <a:gd name="connsiteX0" fmla="*/ 217968 w 1012914"/>
                <a:gd name="connsiteY0" fmla="*/ 505975 h 534246"/>
                <a:gd name="connsiteX1" fmla="*/ 208716 w 1012914"/>
                <a:gd name="connsiteY1" fmla="*/ 509292 h 534246"/>
                <a:gd name="connsiteX2" fmla="*/ 208518 w 1012914"/>
                <a:gd name="connsiteY2" fmla="*/ 509848 h 534246"/>
                <a:gd name="connsiteX3" fmla="*/ 211016 w 1012914"/>
                <a:gd name="connsiteY3" fmla="*/ 509649 h 534246"/>
                <a:gd name="connsiteX4" fmla="*/ 212985 w 1012914"/>
                <a:gd name="connsiteY4" fmla="*/ 510297 h 534246"/>
                <a:gd name="connsiteX5" fmla="*/ 213514 w 1012914"/>
                <a:gd name="connsiteY5" fmla="*/ 511685 h 534246"/>
                <a:gd name="connsiteX6" fmla="*/ 215496 w 1012914"/>
                <a:gd name="connsiteY6" fmla="*/ 512359 h 534246"/>
                <a:gd name="connsiteX7" fmla="*/ 219091 w 1012914"/>
                <a:gd name="connsiteY7" fmla="*/ 509240 h 534246"/>
                <a:gd name="connsiteX8" fmla="*/ 219990 w 1012914"/>
                <a:gd name="connsiteY8" fmla="*/ 507693 h 534246"/>
                <a:gd name="connsiteX9" fmla="*/ 221220 w 1012914"/>
                <a:gd name="connsiteY9" fmla="*/ 506464 h 534246"/>
                <a:gd name="connsiteX10" fmla="*/ 222079 w 1012914"/>
                <a:gd name="connsiteY10" fmla="*/ 505063 h 534246"/>
                <a:gd name="connsiteX11" fmla="*/ 217968 w 1012914"/>
                <a:gd name="connsiteY11" fmla="*/ 505975 h 534246"/>
                <a:gd name="connsiteX12" fmla="*/ 444422 w 1012914"/>
                <a:gd name="connsiteY12" fmla="*/ 385274 h 534246"/>
                <a:gd name="connsiteX13" fmla="*/ 443298 w 1012914"/>
                <a:gd name="connsiteY13" fmla="*/ 387389 h 534246"/>
                <a:gd name="connsiteX14" fmla="*/ 443510 w 1012914"/>
                <a:gd name="connsiteY14" fmla="*/ 389331 h 534246"/>
                <a:gd name="connsiteX15" fmla="*/ 446444 w 1012914"/>
                <a:gd name="connsiteY15" fmla="*/ 389318 h 534246"/>
                <a:gd name="connsiteX16" fmla="*/ 447699 w 1012914"/>
                <a:gd name="connsiteY16" fmla="*/ 388234 h 534246"/>
                <a:gd name="connsiteX17" fmla="*/ 449180 w 1012914"/>
                <a:gd name="connsiteY17" fmla="*/ 386067 h 534246"/>
                <a:gd name="connsiteX18" fmla="*/ 447964 w 1012914"/>
                <a:gd name="connsiteY18" fmla="*/ 384613 h 534246"/>
                <a:gd name="connsiteX19" fmla="*/ 444422 w 1012914"/>
                <a:gd name="connsiteY19" fmla="*/ 385274 h 534246"/>
                <a:gd name="connsiteX20" fmla="*/ 233948 w 1012914"/>
                <a:gd name="connsiteY20" fmla="*/ 291880 h 534246"/>
                <a:gd name="connsiteX21" fmla="*/ 235124 w 1012914"/>
                <a:gd name="connsiteY21" fmla="*/ 291153 h 534246"/>
                <a:gd name="connsiteX22" fmla="*/ 235442 w 1012914"/>
                <a:gd name="connsiteY22" fmla="*/ 290333 h 534246"/>
                <a:gd name="connsiteX23" fmla="*/ 236248 w 1012914"/>
                <a:gd name="connsiteY23" fmla="*/ 289236 h 534246"/>
                <a:gd name="connsiteX24" fmla="*/ 238455 w 1012914"/>
                <a:gd name="connsiteY24" fmla="*/ 287055 h 534246"/>
                <a:gd name="connsiteX25" fmla="*/ 241825 w 1012914"/>
                <a:gd name="connsiteY25" fmla="*/ 286090 h 534246"/>
                <a:gd name="connsiteX26" fmla="*/ 243253 w 1012914"/>
                <a:gd name="connsiteY26" fmla="*/ 285350 h 534246"/>
                <a:gd name="connsiteX27" fmla="*/ 243848 w 1012914"/>
                <a:gd name="connsiteY27" fmla="*/ 284888 h 534246"/>
                <a:gd name="connsiteX28" fmla="*/ 239949 w 1012914"/>
                <a:gd name="connsiteY28" fmla="*/ 283473 h 534246"/>
                <a:gd name="connsiteX29" fmla="*/ 237384 w 1012914"/>
                <a:gd name="connsiteY29" fmla="*/ 283103 h 534246"/>
                <a:gd name="connsiteX30" fmla="*/ 235190 w 1012914"/>
                <a:gd name="connsiteY30" fmla="*/ 283341 h 534246"/>
                <a:gd name="connsiteX31" fmla="*/ 231873 w 1012914"/>
                <a:gd name="connsiteY31" fmla="*/ 284742 h 534246"/>
                <a:gd name="connsiteX32" fmla="*/ 231767 w 1012914"/>
                <a:gd name="connsiteY32" fmla="*/ 285945 h 534246"/>
                <a:gd name="connsiteX33" fmla="*/ 230459 w 1012914"/>
                <a:gd name="connsiteY33" fmla="*/ 287650 h 534246"/>
                <a:gd name="connsiteX34" fmla="*/ 230128 w 1012914"/>
                <a:gd name="connsiteY34" fmla="*/ 289025 h 534246"/>
                <a:gd name="connsiteX35" fmla="*/ 229983 w 1012914"/>
                <a:gd name="connsiteY35" fmla="*/ 291919 h 534246"/>
                <a:gd name="connsiteX36" fmla="*/ 230207 w 1012914"/>
                <a:gd name="connsiteY36" fmla="*/ 292554 h 534246"/>
                <a:gd name="connsiteX37" fmla="*/ 230670 w 1012914"/>
                <a:gd name="connsiteY37" fmla="*/ 292739 h 534246"/>
                <a:gd name="connsiteX38" fmla="*/ 233948 w 1012914"/>
                <a:gd name="connsiteY38" fmla="*/ 291880 h 534246"/>
                <a:gd name="connsiteX39" fmla="*/ 173848 w 1012914"/>
                <a:gd name="connsiteY39" fmla="*/ 282112 h 534246"/>
                <a:gd name="connsiteX40" fmla="*/ 171416 w 1012914"/>
                <a:gd name="connsiteY40" fmla="*/ 282482 h 534246"/>
                <a:gd name="connsiteX41" fmla="*/ 169791 w 1012914"/>
                <a:gd name="connsiteY41" fmla="*/ 283619 h 534246"/>
                <a:gd name="connsiteX42" fmla="*/ 165759 w 1012914"/>
                <a:gd name="connsiteY42" fmla="*/ 288060 h 534246"/>
                <a:gd name="connsiteX43" fmla="*/ 166037 w 1012914"/>
                <a:gd name="connsiteY43" fmla="*/ 289210 h 534246"/>
                <a:gd name="connsiteX44" fmla="*/ 166671 w 1012914"/>
                <a:gd name="connsiteY44" fmla="*/ 290029 h 534246"/>
                <a:gd name="connsiteX45" fmla="*/ 167649 w 1012914"/>
                <a:gd name="connsiteY45" fmla="*/ 290505 h 534246"/>
                <a:gd name="connsiteX46" fmla="*/ 171456 w 1012914"/>
                <a:gd name="connsiteY46" fmla="*/ 291298 h 534246"/>
                <a:gd name="connsiteX47" fmla="*/ 177853 w 1012914"/>
                <a:gd name="connsiteY47" fmla="*/ 291576 h 534246"/>
                <a:gd name="connsiteX48" fmla="*/ 180206 w 1012914"/>
                <a:gd name="connsiteY48" fmla="*/ 291866 h 534246"/>
                <a:gd name="connsiteX49" fmla="*/ 181237 w 1012914"/>
                <a:gd name="connsiteY49" fmla="*/ 292329 h 534246"/>
                <a:gd name="connsiteX50" fmla="*/ 183061 w 1012914"/>
                <a:gd name="connsiteY50" fmla="*/ 292170 h 534246"/>
                <a:gd name="connsiteX51" fmla="*/ 183352 w 1012914"/>
                <a:gd name="connsiteY51" fmla="*/ 292977 h 534246"/>
                <a:gd name="connsiteX52" fmla="*/ 184237 w 1012914"/>
                <a:gd name="connsiteY52" fmla="*/ 293347 h 534246"/>
                <a:gd name="connsiteX53" fmla="*/ 185043 w 1012914"/>
                <a:gd name="connsiteY53" fmla="*/ 293955 h 534246"/>
                <a:gd name="connsiteX54" fmla="*/ 180484 w 1012914"/>
                <a:gd name="connsiteY54" fmla="*/ 294629 h 534246"/>
                <a:gd name="connsiteX55" fmla="*/ 177642 w 1012914"/>
                <a:gd name="connsiteY55" fmla="*/ 294616 h 534246"/>
                <a:gd name="connsiteX56" fmla="*/ 175514 w 1012914"/>
                <a:gd name="connsiteY56" fmla="*/ 294840 h 534246"/>
                <a:gd name="connsiteX57" fmla="*/ 174734 w 1012914"/>
                <a:gd name="connsiteY57" fmla="*/ 295422 h 534246"/>
                <a:gd name="connsiteX58" fmla="*/ 175316 w 1012914"/>
                <a:gd name="connsiteY58" fmla="*/ 296347 h 534246"/>
                <a:gd name="connsiteX59" fmla="*/ 176201 w 1012914"/>
                <a:gd name="connsiteY59" fmla="*/ 296995 h 534246"/>
                <a:gd name="connsiteX60" fmla="*/ 178422 w 1012914"/>
                <a:gd name="connsiteY60" fmla="*/ 297827 h 534246"/>
                <a:gd name="connsiteX61" fmla="*/ 179876 w 1012914"/>
                <a:gd name="connsiteY61" fmla="*/ 298726 h 534246"/>
                <a:gd name="connsiteX62" fmla="*/ 180523 w 1012914"/>
                <a:gd name="connsiteY62" fmla="*/ 298819 h 534246"/>
                <a:gd name="connsiteX63" fmla="*/ 183656 w 1012914"/>
                <a:gd name="connsiteY63" fmla="*/ 298898 h 534246"/>
                <a:gd name="connsiteX64" fmla="*/ 195221 w 1012914"/>
                <a:gd name="connsiteY64" fmla="*/ 296849 h 534246"/>
                <a:gd name="connsiteX65" fmla="*/ 199715 w 1012914"/>
                <a:gd name="connsiteY65" fmla="*/ 296347 h 534246"/>
                <a:gd name="connsiteX66" fmla="*/ 213263 w 1012914"/>
                <a:gd name="connsiteY66" fmla="*/ 293373 h 534246"/>
                <a:gd name="connsiteX67" fmla="*/ 216316 w 1012914"/>
                <a:gd name="connsiteY67" fmla="*/ 291933 h 534246"/>
                <a:gd name="connsiteX68" fmla="*/ 218629 w 1012914"/>
                <a:gd name="connsiteY68" fmla="*/ 290637 h 534246"/>
                <a:gd name="connsiteX69" fmla="*/ 218920 w 1012914"/>
                <a:gd name="connsiteY69" fmla="*/ 289884 h 534246"/>
                <a:gd name="connsiteX70" fmla="*/ 217955 w 1012914"/>
                <a:gd name="connsiteY70" fmla="*/ 289236 h 534246"/>
                <a:gd name="connsiteX71" fmla="*/ 217783 w 1012914"/>
                <a:gd name="connsiteY71" fmla="*/ 288707 h 534246"/>
                <a:gd name="connsiteX72" fmla="*/ 218417 w 1012914"/>
                <a:gd name="connsiteY72" fmla="*/ 288298 h 534246"/>
                <a:gd name="connsiteX73" fmla="*/ 218814 w 1012914"/>
                <a:gd name="connsiteY73" fmla="*/ 287848 h 534246"/>
                <a:gd name="connsiteX74" fmla="*/ 218972 w 1012914"/>
                <a:gd name="connsiteY74" fmla="*/ 287373 h 534246"/>
                <a:gd name="connsiteX75" fmla="*/ 218999 w 1012914"/>
                <a:gd name="connsiteY75" fmla="*/ 286447 h 534246"/>
                <a:gd name="connsiteX76" fmla="*/ 218721 w 1012914"/>
                <a:gd name="connsiteY76" fmla="*/ 285839 h 534246"/>
                <a:gd name="connsiteX77" fmla="*/ 213130 w 1012914"/>
                <a:gd name="connsiteY77" fmla="*/ 284518 h 534246"/>
                <a:gd name="connsiteX78" fmla="*/ 208253 w 1012914"/>
                <a:gd name="connsiteY78" fmla="*/ 282601 h 534246"/>
                <a:gd name="connsiteX79" fmla="*/ 204248 w 1012914"/>
                <a:gd name="connsiteY79" fmla="*/ 277988 h 534246"/>
                <a:gd name="connsiteX80" fmla="*/ 201658 w 1012914"/>
                <a:gd name="connsiteY80" fmla="*/ 276468 h 534246"/>
                <a:gd name="connsiteX81" fmla="*/ 200468 w 1012914"/>
                <a:gd name="connsiteY81" fmla="*/ 276098 h 534246"/>
                <a:gd name="connsiteX82" fmla="*/ 190198 w 1012914"/>
                <a:gd name="connsiteY82" fmla="*/ 274340 h 534246"/>
                <a:gd name="connsiteX83" fmla="*/ 183973 w 1012914"/>
                <a:gd name="connsiteY83" fmla="*/ 273851 h 534246"/>
                <a:gd name="connsiteX84" fmla="*/ 177139 w 1012914"/>
                <a:gd name="connsiteY84" fmla="*/ 275292 h 534246"/>
                <a:gd name="connsiteX85" fmla="*/ 175170 w 1012914"/>
                <a:gd name="connsiteY85" fmla="*/ 276191 h 534246"/>
                <a:gd name="connsiteX86" fmla="*/ 174245 w 1012914"/>
                <a:gd name="connsiteY86" fmla="*/ 276851 h 534246"/>
                <a:gd name="connsiteX87" fmla="*/ 173584 w 1012914"/>
                <a:gd name="connsiteY87" fmla="*/ 277512 h 534246"/>
                <a:gd name="connsiteX88" fmla="*/ 173188 w 1012914"/>
                <a:gd name="connsiteY88" fmla="*/ 278173 h 534246"/>
                <a:gd name="connsiteX89" fmla="*/ 172897 w 1012914"/>
                <a:gd name="connsiteY89" fmla="*/ 279297 h 534246"/>
                <a:gd name="connsiteX90" fmla="*/ 173082 w 1012914"/>
                <a:gd name="connsiteY90" fmla="*/ 280063 h 534246"/>
                <a:gd name="connsiteX91" fmla="*/ 174681 w 1012914"/>
                <a:gd name="connsiteY91" fmla="*/ 281041 h 534246"/>
                <a:gd name="connsiteX92" fmla="*/ 179637 w 1012914"/>
                <a:gd name="connsiteY92" fmla="*/ 282680 h 534246"/>
                <a:gd name="connsiteX93" fmla="*/ 178659 w 1012914"/>
                <a:gd name="connsiteY93" fmla="*/ 283103 h 534246"/>
                <a:gd name="connsiteX94" fmla="*/ 173848 w 1012914"/>
                <a:gd name="connsiteY94" fmla="*/ 282112 h 534246"/>
                <a:gd name="connsiteX95" fmla="*/ 239433 w 1012914"/>
                <a:gd name="connsiteY95" fmla="*/ 261255 h 534246"/>
                <a:gd name="connsiteX96" fmla="*/ 240834 w 1012914"/>
                <a:gd name="connsiteY96" fmla="*/ 260938 h 534246"/>
                <a:gd name="connsiteX97" fmla="*/ 240715 w 1012914"/>
                <a:gd name="connsiteY97" fmla="*/ 260396 h 534246"/>
                <a:gd name="connsiteX98" fmla="*/ 238270 w 1012914"/>
                <a:gd name="connsiteY98" fmla="*/ 259246 h 534246"/>
                <a:gd name="connsiteX99" fmla="*/ 235851 w 1012914"/>
                <a:gd name="connsiteY99" fmla="*/ 258440 h 534246"/>
                <a:gd name="connsiteX100" fmla="*/ 233313 w 1012914"/>
                <a:gd name="connsiteY100" fmla="*/ 258638 h 534246"/>
                <a:gd name="connsiteX101" fmla="*/ 231714 w 1012914"/>
                <a:gd name="connsiteY101" fmla="*/ 260118 h 534246"/>
                <a:gd name="connsiteX102" fmla="*/ 231476 w 1012914"/>
                <a:gd name="connsiteY102" fmla="*/ 260634 h 534246"/>
                <a:gd name="connsiteX103" fmla="*/ 231754 w 1012914"/>
                <a:gd name="connsiteY103" fmla="*/ 260898 h 534246"/>
                <a:gd name="connsiteX104" fmla="*/ 237028 w 1012914"/>
                <a:gd name="connsiteY104" fmla="*/ 261321 h 534246"/>
                <a:gd name="connsiteX105" fmla="*/ 239433 w 1012914"/>
                <a:gd name="connsiteY105" fmla="*/ 261255 h 534246"/>
                <a:gd name="connsiteX106" fmla="*/ 705571 w 1012914"/>
                <a:gd name="connsiteY106" fmla="*/ 262286 h 534246"/>
                <a:gd name="connsiteX107" fmla="*/ 705888 w 1012914"/>
                <a:gd name="connsiteY107" fmla="*/ 261744 h 534246"/>
                <a:gd name="connsiteX108" fmla="*/ 706046 w 1012914"/>
                <a:gd name="connsiteY108" fmla="*/ 261096 h 534246"/>
                <a:gd name="connsiteX109" fmla="*/ 705888 w 1012914"/>
                <a:gd name="connsiteY109" fmla="*/ 259722 h 534246"/>
                <a:gd name="connsiteX110" fmla="*/ 705597 w 1012914"/>
                <a:gd name="connsiteY110" fmla="*/ 259233 h 534246"/>
                <a:gd name="connsiteX111" fmla="*/ 703139 w 1012914"/>
                <a:gd name="connsiteY111" fmla="*/ 258453 h 534246"/>
                <a:gd name="connsiteX112" fmla="*/ 702451 w 1012914"/>
                <a:gd name="connsiteY112" fmla="*/ 257951 h 534246"/>
                <a:gd name="connsiteX113" fmla="*/ 701632 w 1012914"/>
                <a:gd name="connsiteY113" fmla="*/ 256920 h 534246"/>
                <a:gd name="connsiteX114" fmla="*/ 700020 w 1012914"/>
                <a:gd name="connsiteY114" fmla="*/ 256880 h 534246"/>
                <a:gd name="connsiteX115" fmla="*/ 689829 w 1012914"/>
                <a:gd name="connsiteY115" fmla="*/ 259775 h 534246"/>
                <a:gd name="connsiteX116" fmla="*/ 684423 w 1012914"/>
                <a:gd name="connsiteY116" fmla="*/ 260792 h 534246"/>
                <a:gd name="connsiteX117" fmla="*/ 678039 w 1012914"/>
                <a:gd name="connsiteY117" fmla="*/ 261096 h 534246"/>
                <a:gd name="connsiteX118" fmla="*/ 673400 w 1012914"/>
                <a:gd name="connsiteY118" fmla="*/ 260977 h 534246"/>
                <a:gd name="connsiteX119" fmla="*/ 670822 w 1012914"/>
                <a:gd name="connsiteY119" fmla="*/ 260792 h 534246"/>
                <a:gd name="connsiteX120" fmla="*/ 667068 w 1012914"/>
                <a:gd name="connsiteY120" fmla="*/ 259907 h 534246"/>
                <a:gd name="connsiteX121" fmla="*/ 665297 w 1012914"/>
                <a:gd name="connsiteY121" fmla="*/ 260290 h 534246"/>
                <a:gd name="connsiteX122" fmla="*/ 663777 w 1012914"/>
                <a:gd name="connsiteY122" fmla="*/ 262801 h 534246"/>
                <a:gd name="connsiteX123" fmla="*/ 663659 w 1012914"/>
                <a:gd name="connsiteY123" fmla="*/ 264599 h 534246"/>
                <a:gd name="connsiteX124" fmla="*/ 661451 w 1012914"/>
                <a:gd name="connsiteY124" fmla="*/ 266251 h 534246"/>
                <a:gd name="connsiteX125" fmla="*/ 658834 w 1012914"/>
                <a:gd name="connsiteY125" fmla="*/ 266872 h 534246"/>
                <a:gd name="connsiteX126" fmla="*/ 658160 w 1012914"/>
                <a:gd name="connsiteY126" fmla="*/ 267348 h 534246"/>
                <a:gd name="connsiteX127" fmla="*/ 656257 w 1012914"/>
                <a:gd name="connsiteY127" fmla="*/ 269225 h 534246"/>
                <a:gd name="connsiteX128" fmla="*/ 656059 w 1012914"/>
                <a:gd name="connsiteY128" fmla="*/ 269873 h 534246"/>
                <a:gd name="connsiteX129" fmla="*/ 656468 w 1012914"/>
                <a:gd name="connsiteY129" fmla="*/ 270335 h 534246"/>
                <a:gd name="connsiteX130" fmla="*/ 658226 w 1012914"/>
                <a:gd name="connsiteY130" fmla="*/ 270639 h 534246"/>
                <a:gd name="connsiteX131" fmla="*/ 662138 w 1012914"/>
                <a:gd name="connsiteY131" fmla="*/ 270058 h 534246"/>
                <a:gd name="connsiteX132" fmla="*/ 673003 w 1012914"/>
                <a:gd name="connsiteY132" fmla="*/ 268815 h 534246"/>
                <a:gd name="connsiteX133" fmla="*/ 682097 w 1012914"/>
                <a:gd name="connsiteY133" fmla="*/ 268300 h 534246"/>
                <a:gd name="connsiteX134" fmla="*/ 686485 w 1012914"/>
                <a:gd name="connsiteY134" fmla="*/ 269278 h 534246"/>
                <a:gd name="connsiteX135" fmla="*/ 687198 w 1012914"/>
                <a:gd name="connsiteY135" fmla="*/ 270613 h 534246"/>
                <a:gd name="connsiteX136" fmla="*/ 688190 w 1012914"/>
                <a:gd name="connsiteY136" fmla="*/ 270613 h 534246"/>
                <a:gd name="connsiteX137" fmla="*/ 691626 w 1012914"/>
                <a:gd name="connsiteY137" fmla="*/ 269318 h 534246"/>
                <a:gd name="connsiteX138" fmla="*/ 694600 w 1012914"/>
                <a:gd name="connsiteY138" fmla="*/ 267824 h 534246"/>
                <a:gd name="connsiteX139" fmla="*/ 696781 w 1012914"/>
                <a:gd name="connsiteY139" fmla="*/ 267216 h 534246"/>
                <a:gd name="connsiteX140" fmla="*/ 704302 w 1012914"/>
                <a:gd name="connsiteY140" fmla="*/ 265960 h 534246"/>
                <a:gd name="connsiteX141" fmla="*/ 705611 w 1012914"/>
                <a:gd name="connsiteY141" fmla="*/ 265009 h 534246"/>
                <a:gd name="connsiteX142" fmla="*/ 705677 w 1012914"/>
                <a:gd name="connsiteY142" fmla="*/ 264520 h 534246"/>
                <a:gd name="connsiteX143" fmla="*/ 705372 w 1012914"/>
                <a:gd name="connsiteY143" fmla="*/ 263912 h 534246"/>
                <a:gd name="connsiteX144" fmla="*/ 704117 w 1012914"/>
                <a:gd name="connsiteY144" fmla="*/ 263000 h 534246"/>
                <a:gd name="connsiteX145" fmla="*/ 705068 w 1012914"/>
                <a:gd name="connsiteY145" fmla="*/ 262656 h 534246"/>
                <a:gd name="connsiteX146" fmla="*/ 705571 w 1012914"/>
                <a:gd name="connsiteY146" fmla="*/ 262286 h 534246"/>
                <a:gd name="connsiteX147" fmla="*/ 207249 w 1012914"/>
                <a:gd name="connsiteY147" fmla="*/ 257091 h 534246"/>
                <a:gd name="connsiteX148" fmla="*/ 208994 w 1012914"/>
                <a:gd name="connsiteY148" fmla="*/ 256946 h 534246"/>
                <a:gd name="connsiteX149" fmla="*/ 210051 w 1012914"/>
                <a:gd name="connsiteY149" fmla="*/ 256589 h 534246"/>
                <a:gd name="connsiteX150" fmla="*/ 211003 w 1012914"/>
                <a:gd name="connsiteY150" fmla="*/ 255968 h 534246"/>
                <a:gd name="connsiteX151" fmla="*/ 211782 w 1012914"/>
                <a:gd name="connsiteY151" fmla="*/ 255215 h 534246"/>
                <a:gd name="connsiteX152" fmla="*/ 212403 w 1012914"/>
                <a:gd name="connsiteY152" fmla="*/ 254329 h 534246"/>
                <a:gd name="connsiteX153" fmla="*/ 212694 w 1012914"/>
                <a:gd name="connsiteY153" fmla="*/ 253576 h 534246"/>
                <a:gd name="connsiteX154" fmla="*/ 212338 w 1012914"/>
                <a:gd name="connsiteY154" fmla="*/ 252095 h 534246"/>
                <a:gd name="connsiteX155" fmla="*/ 211729 w 1012914"/>
                <a:gd name="connsiteY155" fmla="*/ 250998 h 534246"/>
                <a:gd name="connsiteX156" fmla="*/ 209469 w 1012914"/>
                <a:gd name="connsiteY156" fmla="*/ 251329 h 534246"/>
                <a:gd name="connsiteX157" fmla="*/ 205557 w 1012914"/>
                <a:gd name="connsiteY157" fmla="*/ 253087 h 534246"/>
                <a:gd name="connsiteX158" fmla="*/ 203310 w 1012914"/>
                <a:gd name="connsiteY158" fmla="*/ 254289 h 534246"/>
                <a:gd name="connsiteX159" fmla="*/ 202729 w 1012914"/>
                <a:gd name="connsiteY159" fmla="*/ 254937 h 534246"/>
                <a:gd name="connsiteX160" fmla="*/ 202689 w 1012914"/>
                <a:gd name="connsiteY160" fmla="*/ 255479 h 534246"/>
                <a:gd name="connsiteX161" fmla="*/ 203191 w 1012914"/>
                <a:gd name="connsiteY161" fmla="*/ 255928 h 534246"/>
                <a:gd name="connsiteX162" fmla="*/ 207249 w 1012914"/>
                <a:gd name="connsiteY162" fmla="*/ 257091 h 534246"/>
                <a:gd name="connsiteX163" fmla="*/ 192511 w 1012914"/>
                <a:gd name="connsiteY163" fmla="*/ 220638 h 534246"/>
                <a:gd name="connsiteX164" fmla="*/ 194045 w 1012914"/>
                <a:gd name="connsiteY164" fmla="*/ 220810 h 534246"/>
                <a:gd name="connsiteX165" fmla="*/ 194494 w 1012914"/>
                <a:gd name="connsiteY165" fmla="*/ 221510 h 534246"/>
                <a:gd name="connsiteX166" fmla="*/ 195446 w 1012914"/>
                <a:gd name="connsiteY166" fmla="*/ 221854 h 534246"/>
                <a:gd name="connsiteX167" fmla="*/ 196252 w 1012914"/>
                <a:gd name="connsiteY167" fmla="*/ 221761 h 534246"/>
                <a:gd name="connsiteX168" fmla="*/ 202332 w 1012914"/>
                <a:gd name="connsiteY168" fmla="*/ 219118 h 534246"/>
                <a:gd name="connsiteX169" fmla="*/ 204922 w 1012914"/>
                <a:gd name="connsiteY169" fmla="*/ 218232 h 534246"/>
                <a:gd name="connsiteX170" fmla="*/ 208385 w 1012914"/>
                <a:gd name="connsiteY170" fmla="*/ 216686 h 534246"/>
                <a:gd name="connsiteX171" fmla="*/ 208544 w 1012914"/>
                <a:gd name="connsiteY171" fmla="*/ 216012 h 534246"/>
                <a:gd name="connsiteX172" fmla="*/ 205874 w 1012914"/>
                <a:gd name="connsiteY172" fmla="*/ 215536 h 534246"/>
                <a:gd name="connsiteX173" fmla="*/ 205121 w 1012914"/>
                <a:gd name="connsiteY173" fmla="*/ 215919 h 534246"/>
                <a:gd name="connsiteX174" fmla="*/ 201222 w 1012914"/>
                <a:gd name="connsiteY174" fmla="*/ 216739 h 534246"/>
                <a:gd name="connsiteX175" fmla="*/ 199569 w 1012914"/>
                <a:gd name="connsiteY175" fmla="*/ 216924 h 534246"/>
                <a:gd name="connsiteX176" fmla="*/ 198565 w 1012914"/>
                <a:gd name="connsiteY176" fmla="*/ 216937 h 534246"/>
                <a:gd name="connsiteX177" fmla="*/ 197164 w 1012914"/>
                <a:gd name="connsiteY177" fmla="*/ 216633 h 534246"/>
                <a:gd name="connsiteX178" fmla="*/ 191322 w 1012914"/>
                <a:gd name="connsiteY178" fmla="*/ 216897 h 534246"/>
                <a:gd name="connsiteX179" fmla="*/ 189419 w 1012914"/>
                <a:gd name="connsiteY179" fmla="*/ 217558 h 534246"/>
                <a:gd name="connsiteX180" fmla="*/ 186524 w 1012914"/>
                <a:gd name="connsiteY180" fmla="*/ 218338 h 534246"/>
                <a:gd name="connsiteX181" fmla="*/ 187039 w 1012914"/>
                <a:gd name="connsiteY181" fmla="*/ 219488 h 534246"/>
                <a:gd name="connsiteX182" fmla="*/ 188559 w 1012914"/>
                <a:gd name="connsiteY182" fmla="*/ 219766 h 534246"/>
                <a:gd name="connsiteX183" fmla="*/ 190595 w 1012914"/>
                <a:gd name="connsiteY183" fmla="*/ 219488 h 534246"/>
                <a:gd name="connsiteX184" fmla="*/ 191652 w 1012914"/>
                <a:gd name="connsiteY184" fmla="*/ 219633 h 534246"/>
                <a:gd name="connsiteX185" fmla="*/ 192234 w 1012914"/>
                <a:gd name="connsiteY185" fmla="*/ 219858 h 534246"/>
                <a:gd name="connsiteX186" fmla="*/ 192234 w 1012914"/>
                <a:gd name="connsiteY186" fmla="*/ 220215 h 534246"/>
                <a:gd name="connsiteX187" fmla="*/ 192511 w 1012914"/>
                <a:gd name="connsiteY187" fmla="*/ 220638 h 534246"/>
                <a:gd name="connsiteX188" fmla="*/ 869876 w 1012914"/>
                <a:gd name="connsiteY188" fmla="*/ 164015 h 534246"/>
                <a:gd name="connsiteX189" fmla="*/ 868251 w 1012914"/>
                <a:gd name="connsiteY189" fmla="*/ 162653 h 534246"/>
                <a:gd name="connsiteX190" fmla="*/ 868356 w 1012914"/>
                <a:gd name="connsiteY190" fmla="*/ 160512 h 534246"/>
                <a:gd name="connsiteX191" fmla="*/ 867788 w 1012914"/>
                <a:gd name="connsiteY191" fmla="*/ 158186 h 534246"/>
                <a:gd name="connsiteX192" fmla="*/ 863704 w 1012914"/>
                <a:gd name="connsiteY192" fmla="*/ 158966 h 534246"/>
                <a:gd name="connsiteX193" fmla="*/ 859699 w 1012914"/>
                <a:gd name="connsiteY193" fmla="*/ 159930 h 534246"/>
                <a:gd name="connsiteX194" fmla="*/ 857055 w 1012914"/>
                <a:gd name="connsiteY194" fmla="*/ 158569 h 534246"/>
                <a:gd name="connsiteX195" fmla="*/ 852852 w 1012914"/>
                <a:gd name="connsiteY195" fmla="*/ 160115 h 534246"/>
                <a:gd name="connsiteX196" fmla="*/ 851491 w 1012914"/>
                <a:gd name="connsiteY196" fmla="*/ 162838 h 534246"/>
                <a:gd name="connsiteX197" fmla="*/ 850433 w 1012914"/>
                <a:gd name="connsiteY197" fmla="*/ 165561 h 534246"/>
                <a:gd name="connsiteX198" fmla="*/ 853619 w 1012914"/>
                <a:gd name="connsiteY198" fmla="*/ 167121 h 534246"/>
                <a:gd name="connsiteX199" fmla="*/ 859011 w 1012914"/>
                <a:gd name="connsiteY199" fmla="*/ 166922 h 534246"/>
                <a:gd name="connsiteX200" fmla="*/ 871780 w 1012914"/>
                <a:gd name="connsiteY200" fmla="*/ 167319 h 534246"/>
                <a:gd name="connsiteX201" fmla="*/ 875348 w 1012914"/>
                <a:gd name="connsiteY201" fmla="*/ 166341 h 534246"/>
                <a:gd name="connsiteX202" fmla="*/ 874383 w 1012914"/>
                <a:gd name="connsiteY202" fmla="*/ 163816 h 534246"/>
                <a:gd name="connsiteX203" fmla="*/ 869876 w 1012914"/>
                <a:gd name="connsiteY203" fmla="*/ 164015 h 534246"/>
                <a:gd name="connsiteX204" fmla="*/ 862818 w 1012914"/>
                <a:gd name="connsiteY204" fmla="*/ 144321 h 534246"/>
                <a:gd name="connsiteX205" fmla="*/ 864246 w 1012914"/>
                <a:gd name="connsiteY205" fmla="*/ 136496 h 534246"/>
                <a:gd name="connsiteX206" fmla="*/ 864907 w 1012914"/>
                <a:gd name="connsiteY206" fmla="*/ 131381 h 534246"/>
                <a:gd name="connsiteX207" fmla="*/ 862924 w 1012914"/>
                <a:gd name="connsiteY207" fmla="*/ 130059 h 534246"/>
                <a:gd name="connsiteX208" fmla="*/ 859963 w 1012914"/>
                <a:gd name="connsiteY208" fmla="*/ 130244 h 534246"/>
                <a:gd name="connsiteX209" fmla="*/ 858642 w 1012914"/>
                <a:gd name="connsiteY209" fmla="*/ 132703 h 534246"/>
                <a:gd name="connsiteX210" fmla="*/ 857478 w 1012914"/>
                <a:gd name="connsiteY210" fmla="*/ 135928 h 534246"/>
                <a:gd name="connsiteX211" fmla="*/ 860703 w 1012914"/>
                <a:gd name="connsiteY211" fmla="*/ 144902 h 534246"/>
                <a:gd name="connsiteX212" fmla="*/ 862818 w 1012914"/>
                <a:gd name="connsiteY212" fmla="*/ 144321 h 534246"/>
                <a:gd name="connsiteX213" fmla="*/ 17368 w 1012914"/>
                <a:gd name="connsiteY213" fmla="*/ 115375 h 534246"/>
                <a:gd name="connsiteX214" fmla="*/ 15636 w 1012914"/>
                <a:gd name="connsiteY214" fmla="*/ 115190 h 534246"/>
                <a:gd name="connsiteX215" fmla="*/ 13323 w 1012914"/>
                <a:gd name="connsiteY215" fmla="*/ 114595 h 534246"/>
                <a:gd name="connsiteX216" fmla="*/ 9900 w 1012914"/>
                <a:gd name="connsiteY216" fmla="*/ 114000 h 534246"/>
                <a:gd name="connsiteX217" fmla="*/ 8340 w 1012914"/>
                <a:gd name="connsiteY217" fmla="*/ 113855 h 534246"/>
                <a:gd name="connsiteX218" fmla="*/ 5710 w 1012914"/>
                <a:gd name="connsiteY218" fmla="*/ 113934 h 534246"/>
                <a:gd name="connsiteX219" fmla="*/ 2300 w 1012914"/>
                <a:gd name="connsiteY219" fmla="*/ 114264 h 534246"/>
                <a:gd name="connsiteX220" fmla="*/ 1097 w 1012914"/>
                <a:gd name="connsiteY220" fmla="*/ 114595 h 534246"/>
                <a:gd name="connsiteX221" fmla="*/ 0 w 1012914"/>
                <a:gd name="connsiteY221" fmla="*/ 115560 h 534246"/>
                <a:gd name="connsiteX222" fmla="*/ 1295 w 1012914"/>
                <a:gd name="connsiteY222" fmla="*/ 116194 h 534246"/>
                <a:gd name="connsiteX223" fmla="*/ 6133 w 1012914"/>
                <a:gd name="connsiteY223" fmla="*/ 117014 h 534246"/>
                <a:gd name="connsiteX224" fmla="*/ 12094 w 1012914"/>
                <a:gd name="connsiteY224" fmla="*/ 116829 h 534246"/>
                <a:gd name="connsiteX225" fmla="*/ 15953 w 1012914"/>
                <a:gd name="connsiteY225" fmla="*/ 116234 h 534246"/>
                <a:gd name="connsiteX226" fmla="*/ 17368 w 1012914"/>
                <a:gd name="connsiteY226" fmla="*/ 115375 h 534246"/>
                <a:gd name="connsiteX227" fmla="*/ 889253 w 1012914"/>
                <a:gd name="connsiteY227" fmla="*/ 105329 h 534246"/>
                <a:gd name="connsiteX228" fmla="*/ 887720 w 1012914"/>
                <a:gd name="connsiteY228" fmla="*/ 105581 h 534246"/>
                <a:gd name="connsiteX229" fmla="*/ 882234 w 1012914"/>
                <a:gd name="connsiteY229" fmla="*/ 108673 h 534246"/>
                <a:gd name="connsiteX230" fmla="*/ 881138 w 1012914"/>
                <a:gd name="connsiteY230" fmla="*/ 109638 h 534246"/>
                <a:gd name="connsiteX231" fmla="*/ 882102 w 1012914"/>
                <a:gd name="connsiteY231" fmla="*/ 110180 h 534246"/>
                <a:gd name="connsiteX232" fmla="*/ 885235 w 1012914"/>
                <a:gd name="connsiteY232" fmla="*/ 110180 h 534246"/>
                <a:gd name="connsiteX233" fmla="*/ 889332 w 1012914"/>
                <a:gd name="connsiteY233" fmla="*/ 108845 h 534246"/>
                <a:gd name="connsiteX234" fmla="*/ 891328 w 1012914"/>
                <a:gd name="connsiteY234" fmla="*/ 107259 h 534246"/>
                <a:gd name="connsiteX235" fmla="*/ 891262 w 1012914"/>
                <a:gd name="connsiteY235" fmla="*/ 105673 h 534246"/>
                <a:gd name="connsiteX236" fmla="*/ 889253 w 1012914"/>
                <a:gd name="connsiteY236" fmla="*/ 105329 h 534246"/>
                <a:gd name="connsiteX237" fmla="*/ 875546 w 1012914"/>
                <a:gd name="connsiteY237" fmla="*/ 94042 h 534246"/>
                <a:gd name="connsiteX238" fmla="*/ 874568 w 1012914"/>
                <a:gd name="connsiteY238" fmla="*/ 93685 h 534246"/>
                <a:gd name="connsiteX239" fmla="*/ 872744 w 1012914"/>
                <a:gd name="connsiteY239" fmla="*/ 94042 h 534246"/>
                <a:gd name="connsiteX240" fmla="*/ 868885 w 1012914"/>
                <a:gd name="connsiteY240" fmla="*/ 95667 h 534246"/>
                <a:gd name="connsiteX241" fmla="*/ 867907 w 1012914"/>
                <a:gd name="connsiteY241" fmla="*/ 98919 h 534246"/>
                <a:gd name="connsiteX242" fmla="*/ 868052 w 1012914"/>
                <a:gd name="connsiteY242" fmla="*/ 101827 h 534246"/>
                <a:gd name="connsiteX243" fmla="*/ 868620 w 1012914"/>
                <a:gd name="connsiteY243" fmla="*/ 104021 h 534246"/>
                <a:gd name="connsiteX244" fmla="*/ 871026 w 1012914"/>
                <a:gd name="connsiteY244" fmla="*/ 103294 h 534246"/>
                <a:gd name="connsiteX245" fmla="*/ 873973 w 1012914"/>
                <a:gd name="connsiteY245" fmla="*/ 100373 h 534246"/>
                <a:gd name="connsiteX246" fmla="*/ 873603 w 1012914"/>
                <a:gd name="connsiteY246" fmla="*/ 98377 h 534246"/>
                <a:gd name="connsiteX247" fmla="*/ 874714 w 1012914"/>
                <a:gd name="connsiteY247" fmla="*/ 95482 h 534246"/>
                <a:gd name="connsiteX248" fmla="*/ 875546 w 1012914"/>
                <a:gd name="connsiteY248" fmla="*/ 94042 h 534246"/>
                <a:gd name="connsiteX249" fmla="*/ 903118 w 1012914"/>
                <a:gd name="connsiteY249" fmla="*/ 61765 h 534246"/>
                <a:gd name="connsiteX250" fmla="*/ 894037 w 1012914"/>
                <a:gd name="connsiteY250" fmla="*/ 62611 h 534246"/>
                <a:gd name="connsiteX251" fmla="*/ 886517 w 1012914"/>
                <a:gd name="connsiteY251" fmla="*/ 63972 h 534246"/>
                <a:gd name="connsiteX252" fmla="*/ 883635 w 1012914"/>
                <a:gd name="connsiteY252" fmla="*/ 65664 h 534246"/>
                <a:gd name="connsiteX253" fmla="*/ 884653 w 1012914"/>
                <a:gd name="connsiteY253" fmla="*/ 67197 h 534246"/>
                <a:gd name="connsiteX254" fmla="*/ 890006 w 1012914"/>
                <a:gd name="connsiteY254" fmla="*/ 68228 h 534246"/>
                <a:gd name="connsiteX255" fmla="*/ 899694 w 1012914"/>
                <a:gd name="connsiteY255" fmla="*/ 68400 h 534246"/>
                <a:gd name="connsiteX256" fmla="*/ 907149 w 1012914"/>
                <a:gd name="connsiteY256" fmla="*/ 66179 h 534246"/>
                <a:gd name="connsiteX257" fmla="*/ 911286 w 1012914"/>
                <a:gd name="connsiteY257" fmla="*/ 63972 h 534246"/>
                <a:gd name="connsiteX258" fmla="*/ 910850 w 1012914"/>
                <a:gd name="connsiteY258" fmla="*/ 62280 h 534246"/>
                <a:gd name="connsiteX259" fmla="*/ 903118 w 1012914"/>
                <a:gd name="connsiteY259" fmla="*/ 61765 h 534246"/>
                <a:gd name="connsiteX260" fmla="*/ 900461 w 1012914"/>
                <a:gd name="connsiteY260" fmla="*/ 29343 h 534246"/>
                <a:gd name="connsiteX261" fmla="*/ 904334 w 1012914"/>
                <a:gd name="connsiteY261" fmla="*/ 29567 h 534246"/>
                <a:gd name="connsiteX262" fmla="*/ 906118 w 1012914"/>
                <a:gd name="connsiteY262" fmla="*/ 29012 h 534246"/>
                <a:gd name="connsiteX263" fmla="*/ 904664 w 1012914"/>
                <a:gd name="connsiteY263" fmla="*/ 27215 h 534246"/>
                <a:gd name="connsiteX264" fmla="*/ 901598 w 1012914"/>
                <a:gd name="connsiteY264" fmla="*/ 25496 h 534246"/>
                <a:gd name="connsiteX265" fmla="*/ 898439 w 1012914"/>
                <a:gd name="connsiteY265" fmla="*/ 24227 h 534246"/>
                <a:gd name="connsiteX266" fmla="*/ 895690 w 1012914"/>
                <a:gd name="connsiteY266" fmla="*/ 24333 h 534246"/>
                <a:gd name="connsiteX267" fmla="*/ 893668 w 1012914"/>
                <a:gd name="connsiteY267" fmla="*/ 24994 h 534246"/>
                <a:gd name="connsiteX268" fmla="*/ 893245 w 1012914"/>
                <a:gd name="connsiteY268" fmla="*/ 26488 h 534246"/>
                <a:gd name="connsiteX269" fmla="*/ 896060 w 1012914"/>
                <a:gd name="connsiteY269" fmla="*/ 27770 h 534246"/>
                <a:gd name="connsiteX270" fmla="*/ 900461 w 1012914"/>
                <a:gd name="connsiteY270" fmla="*/ 29343 h 534246"/>
                <a:gd name="connsiteX271" fmla="*/ 498798 w 1012914"/>
                <a:gd name="connsiteY271" fmla="*/ 21571 h 534246"/>
                <a:gd name="connsiteX272" fmla="*/ 507323 w 1012914"/>
                <a:gd name="connsiteY272" fmla="*/ 23382 h 534246"/>
                <a:gd name="connsiteX273" fmla="*/ 512174 w 1012914"/>
                <a:gd name="connsiteY273" fmla="*/ 25192 h 534246"/>
                <a:gd name="connsiteX274" fmla="*/ 515465 w 1012914"/>
                <a:gd name="connsiteY274" fmla="*/ 24888 h 534246"/>
                <a:gd name="connsiteX275" fmla="*/ 518981 w 1012914"/>
                <a:gd name="connsiteY275" fmla="*/ 22166 h 534246"/>
                <a:gd name="connsiteX276" fmla="*/ 521558 w 1012914"/>
                <a:gd name="connsiteY276" fmla="*/ 19469 h 534246"/>
                <a:gd name="connsiteX277" fmla="*/ 520157 w 1012914"/>
                <a:gd name="connsiteY277" fmla="*/ 18134 h 534246"/>
                <a:gd name="connsiteX278" fmla="*/ 514156 w 1012914"/>
                <a:gd name="connsiteY278" fmla="*/ 16509 h 534246"/>
                <a:gd name="connsiteX279" fmla="*/ 501098 w 1012914"/>
                <a:gd name="connsiteY279" fmla="*/ 14605 h 534246"/>
                <a:gd name="connsiteX280" fmla="*/ 494965 w 1012914"/>
                <a:gd name="connsiteY280" fmla="*/ 15041 h 534246"/>
                <a:gd name="connsiteX281" fmla="*/ 487642 w 1012914"/>
                <a:gd name="connsiteY281" fmla="*/ 15187 h 534246"/>
                <a:gd name="connsiteX282" fmla="*/ 485646 w 1012914"/>
                <a:gd name="connsiteY282" fmla="*/ 16152 h 534246"/>
                <a:gd name="connsiteX283" fmla="*/ 485356 w 1012914"/>
                <a:gd name="connsiteY283" fmla="*/ 17249 h 534246"/>
                <a:gd name="connsiteX284" fmla="*/ 490973 w 1012914"/>
                <a:gd name="connsiteY284" fmla="*/ 20368 h 534246"/>
                <a:gd name="connsiteX285" fmla="*/ 498798 w 1012914"/>
                <a:gd name="connsiteY285" fmla="*/ 21571 h 534246"/>
                <a:gd name="connsiteX286" fmla="*/ 1011051 w 1012914"/>
                <a:gd name="connsiteY286" fmla="*/ 35053 h 534246"/>
                <a:gd name="connsiteX287" fmla="*/ 1007192 w 1012914"/>
                <a:gd name="connsiteY287" fmla="*/ 33718 h 534246"/>
                <a:gd name="connsiteX288" fmla="*/ 1002301 w 1012914"/>
                <a:gd name="connsiteY288" fmla="*/ 32449 h 534246"/>
                <a:gd name="connsiteX289" fmla="*/ 998851 w 1012914"/>
                <a:gd name="connsiteY289" fmla="*/ 31867 h 534246"/>
                <a:gd name="connsiteX290" fmla="*/ 991212 w 1012914"/>
                <a:gd name="connsiteY290" fmla="*/ 31206 h 534246"/>
                <a:gd name="connsiteX291" fmla="*/ 980360 w 1012914"/>
                <a:gd name="connsiteY291" fmla="*/ 30003 h 534246"/>
                <a:gd name="connsiteX292" fmla="*/ 972430 w 1012914"/>
                <a:gd name="connsiteY292" fmla="*/ 29567 h 534246"/>
                <a:gd name="connsiteX293" fmla="*/ 957653 w 1012914"/>
                <a:gd name="connsiteY293" fmla="*/ 29435 h 534246"/>
                <a:gd name="connsiteX294" fmla="*/ 954401 w 1012914"/>
                <a:gd name="connsiteY294" fmla="*/ 29171 h 534246"/>
                <a:gd name="connsiteX295" fmla="*/ 952802 w 1012914"/>
                <a:gd name="connsiteY295" fmla="*/ 29224 h 534246"/>
                <a:gd name="connsiteX296" fmla="*/ 946259 w 1012914"/>
                <a:gd name="connsiteY296" fmla="*/ 30070 h 534246"/>
                <a:gd name="connsiteX297" fmla="*/ 943920 w 1012914"/>
                <a:gd name="connsiteY297" fmla="*/ 30228 h 534246"/>
                <a:gd name="connsiteX298" fmla="*/ 941567 w 1012914"/>
                <a:gd name="connsiteY298" fmla="*/ 30625 h 534246"/>
                <a:gd name="connsiteX299" fmla="*/ 940008 w 1012914"/>
                <a:gd name="connsiteY299" fmla="*/ 31061 h 534246"/>
                <a:gd name="connsiteX300" fmla="*/ 935104 w 1012914"/>
                <a:gd name="connsiteY300" fmla="*/ 32872 h 534246"/>
                <a:gd name="connsiteX301" fmla="*/ 930002 w 1012914"/>
                <a:gd name="connsiteY301" fmla="*/ 34326 h 534246"/>
                <a:gd name="connsiteX302" fmla="*/ 925984 w 1012914"/>
                <a:gd name="connsiteY302" fmla="*/ 35978 h 534246"/>
                <a:gd name="connsiteX303" fmla="*/ 924821 w 1012914"/>
                <a:gd name="connsiteY303" fmla="*/ 36348 h 534246"/>
                <a:gd name="connsiteX304" fmla="*/ 921107 w 1012914"/>
                <a:gd name="connsiteY304" fmla="*/ 36929 h 534246"/>
                <a:gd name="connsiteX305" fmla="*/ 917380 w 1012914"/>
                <a:gd name="connsiteY305" fmla="*/ 36387 h 534246"/>
                <a:gd name="connsiteX306" fmla="*/ 913652 w 1012914"/>
                <a:gd name="connsiteY306" fmla="*/ 36150 h 534246"/>
                <a:gd name="connsiteX307" fmla="*/ 911590 w 1012914"/>
                <a:gd name="connsiteY307" fmla="*/ 35687 h 534246"/>
                <a:gd name="connsiteX308" fmla="*/ 906700 w 1012914"/>
                <a:gd name="connsiteY308" fmla="*/ 35132 h 534246"/>
                <a:gd name="connsiteX309" fmla="*/ 903475 w 1012914"/>
                <a:gd name="connsiteY309" fmla="*/ 35224 h 534246"/>
                <a:gd name="connsiteX310" fmla="*/ 896285 w 1012914"/>
                <a:gd name="connsiteY310" fmla="*/ 34867 h 534246"/>
                <a:gd name="connsiteX311" fmla="*/ 896179 w 1012914"/>
                <a:gd name="connsiteY311" fmla="*/ 32607 h 534246"/>
                <a:gd name="connsiteX312" fmla="*/ 890059 w 1012914"/>
                <a:gd name="connsiteY312" fmla="*/ 32607 h 534246"/>
                <a:gd name="connsiteX313" fmla="*/ 883649 w 1012914"/>
                <a:gd name="connsiteY313" fmla="*/ 33942 h 534246"/>
                <a:gd name="connsiteX314" fmla="*/ 870445 w 1012914"/>
                <a:gd name="connsiteY314" fmla="*/ 38449 h 534246"/>
                <a:gd name="connsiteX315" fmla="*/ 868118 w 1012914"/>
                <a:gd name="connsiteY315" fmla="*/ 39084 h 534246"/>
                <a:gd name="connsiteX316" fmla="*/ 863876 w 1012914"/>
                <a:gd name="connsiteY316" fmla="*/ 39996 h 534246"/>
                <a:gd name="connsiteX317" fmla="*/ 858813 w 1012914"/>
                <a:gd name="connsiteY317" fmla="*/ 40855 h 534246"/>
                <a:gd name="connsiteX318" fmla="*/ 850420 w 1012914"/>
                <a:gd name="connsiteY318" fmla="*/ 43181 h 534246"/>
                <a:gd name="connsiteX319" fmla="*/ 847764 w 1012914"/>
                <a:gd name="connsiteY319" fmla="*/ 43723 h 534246"/>
                <a:gd name="connsiteX320" fmla="*/ 835603 w 1012914"/>
                <a:gd name="connsiteY320" fmla="*/ 45693 h 534246"/>
                <a:gd name="connsiteX321" fmla="*/ 833819 w 1012914"/>
                <a:gd name="connsiteY321" fmla="*/ 46446 h 534246"/>
                <a:gd name="connsiteX322" fmla="*/ 832656 w 1012914"/>
                <a:gd name="connsiteY322" fmla="*/ 47160 h 534246"/>
                <a:gd name="connsiteX323" fmla="*/ 829960 w 1012914"/>
                <a:gd name="connsiteY323" fmla="*/ 48164 h 534246"/>
                <a:gd name="connsiteX324" fmla="*/ 828744 w 1012914"/>
                <a:gd name="connsiteY324" fmla="*/ 47966 h 534246"/>
                <a:gd name="connsiteX325" fmla="*/ 829365 w 1012914"/>
                <a:gd name="connsiteY325" fmla="*/ 46895 h 534246"/>
                <a:gd name="connsiteX326" fmla="*/ 831955 w 1012914"/>
                <a:gd name="connsiteY326" fmla="*/ 45441 h 534246"/>
                <a:gd name="connsiteX327" fmla="*/ 841049 w 1012914"/>
                <a:gd name="connsiteY327" fmla="*/ 42322 h 534246"/>
                <a:gd name="connsiteX328" fmla="*/ 843785 w 1012914"/>
                <a:gd name="connsiteY328" fmla="*/ 41608 h 534246"/>
                <a:gd name="connsiteX329" fmla="*/ 851927 w 1012914"/>
                <a:gd name="connsiteY329" fmla="*/ 38965 h 534246"/>
                <a:gd name="connsiteX330" fmla="*/ 856064 w 1012914"/>
                <a:gd name="connsiteY330" fmla="*/ 37815 h 534246"/>
                <a:gd name="connsiteX331" fmla="*/ 860135 w 1012914"/>
                <a:gd name="connsiteY331" fmla="*/ 36216 h 534246"/>
                <a:gd name="connsiteX332" fmla="*/ 865607 w 1012914"/>
                <a:gd name="connsiteY332" fmla="*/ 33308 h 534246"/>
                <a:gd name="connsiteX333" fmla="*/ 867629 w 1012914"/>
                <a:gd name="connsiteY333" fmla="*/ 31656 h 534246"/>
                <a:gd name="connsiteX334" fmla="*/ 868739 w 1012914"/>
                <a:gd name="connsiteY334" fmla="*/ 29990 h 534246"/>
                <a:gd name="connsiteX335" fmla="*/ 869466 w 1012914"/>
                <a:gd name="connsiteY335" fmla="*/ 28602 h 534246"/>
                <a:gd name="connsiteX336" fmla="*/ 869797 w 1012914"/>
                <a:gd name="connsiteY336" fmla="*/ 27479 h 534246"/>
                <a:gd name="connsiteX337" fmla="*/ 869638 w 1012914"/>
                <a:gd name="connsiteY337" fmla="*/ 26620 h 534246"/>
                <a:gd name="connsiteX338" fmla="*/ 867761 w 1012914"/>
                <a:gd name="connsiteY338" fmla="*/ 25153 h 534246"/>
                <a:gd name="connsiteX339" fmla="*/ 864259 w 1012914"/>
                <a:gd name="connsiteY339" fmla="*/ 25047 h 534246"/>
                <a:gd name="connsiteX340" fmla="*/ 849283 w 1012914"/>
                <a:gd name="connsiteY340" fmla="*/ 25430 h 534246"/>
                <a:gd name="connsiteX341" fmla="*/ 843442 w 1012914"/>
                <a:gd name="connsiteY341" fmla="*/ 25814 h 534246"/>
                <a:gd name="connsiteX342" fmla="*/ 840824 w 1012914"/>
                <a:gd name="connsiteY342" fmla="*/ 26131 h 534246"/>
                <a:gd name="connsiteX343" fmla="*/ 839490 w 1012914"/>
                <a:gd name="connsiteY343" fmla="*/ 26514 h 534246"/>
                <a:gd name="connsiteX344" fmla="*/ 838088 w 1012914"/>
                <a:gd name="connsiteY344" fmla="*/ 27241 h 534246"/>
                <a:gd name="connsiteX345" fmla="*/ 836634 w 1012914"/>
                <a:gd name="connsiteY345" fmla="*/ 28312 h 534246"/>
                <a:gd name="connsiteX346" fmla="*/ 834903 w 1012914"/>
                <a:gd name="connsiteY346" fmla="*/ 29329 h 534246"/>
                <a:gd name="connsiteX347" fmla="*/ 832881 w 1012914"/>
                <a:gd name="connsiteY347" fmla="*/ 30281 h 534246"/>
                <a:gd name="connsiteX348" fmla="*/ 830502 w 1012914"/>
                <a:gd name="connsiteY348" fmla="*/ 30823 h 534246"/>
                <a:gd name="connsiteX349" fmla="*/ 820245 w 1012914"/>
                <a:gd name="connsiteY349" fmla="*/ 31537 h 534246"/>
                <a:gd name="connsiteX350" fmla="*/ 817403 w 1012914"/>
                <a:gd name="connsiteY350" fmla="*/ 28351 h 534246"/>
                <a:gd name="connsiteX351" fmla="*/ 810054 w 1012914"/>
                <a:gd name="connsiteY351" fmla="*/ 26303 h 534246"/>
                <a:gd name="connsiteX352" fmla="*/ 782033 w 1012914"/>
                <a:gd name="connsiteY352" fmla="*/ 25523 h 534246"/>
                <a:gd name="connsiteX353" fmla="*/ 770164 w 1012914"/>
                <a:gd name="connsiteY353" fmla="*/ 25483 h 534246"/>
                <a:gd name="connsiteX354" fmla="*/ 753457 w 1012914"/>
                <a:gd name="connsiteY354" fmla="*/ 26395 h 534246"/>
                <a:gd name="connsiteX355" fmla="*/ 743531 w 1012914"/>
                <a:gd name="connsiteY355" fmla="*/ 27360 h 534246"/>
                <a:gd name="connsiteX356" fmla="*/ 739672 w 1012914"/>
                <a:gd name="connsiteY356" fmla="*/ 27096 h 534246"/>
                <a:gd name="connsiteX357" fmla="*/ 739539 w 1012914"/>
                <a:gd name="connsiteY357" fmla="*/ 25377 h 534246"/>
                <a:gd name="connsiteX358" fmla="*/ 742037 w 1012914"/>
                <a:gd name="connsiteY358" fmla="*/ 24069 h 534246"/>
                <a:gd name="connsiteX359" fmla="*/ 745236 w 1012914"/>
                <a:gd name="connsiteY359" fmla="*/ 23553 h 534246"/>
                <a:gd name="connsiteX360" fmla="*/ 831850 w 1012914"/>
                <a:gd name="connsiteY360" fmla="*/ 21399 h 534246"/>
                <a:gd name="connsiteX361" fmla="*/ 843270 w 1012914"/>
                <a:gd name="connsiteY361" fmla="*/ 20765 h 534246"/>
                <a:gd name="connsiteX362" fmla="*/ 853394 w 1012914"/>
                <a:gd name="connsiteY362" fmla="*/ 19747 h 534246"/>
                <a:gd name="connsiteX363" fmla="*/ 861166 w 1012914"/>
                <a:gd name="connsiteY363" fmla="*/ 18425 h 534246"/>
                <a:gd name="connsiteX364" fmla="*/ 867471 w 1012914"/>
                <a:gd name="connsiteY364" fmla="*/ 16998 h 534246"/>
                <a:gd name="connsiteX365" fmla="*/ 869268 w 1012914"/>
                <a:gd name="connsiteY365" fmla="*/ 16205 h 534246"/>
                <a:gd name="connsiteX366" fmla="*/ 868660 w 1012914"/>
                <a:gd name="connsiteY366" fmla="*/ 15557 h 534246"/>
                <a:gd name="connsiteX367" fmla="*/ 867431 w 1012914"/>
                <a:gd name="connsiteY367" fmla="*/ 14751 h 534246"/>
                <a:gd name="connsiteX368" fmla="*/ 864325 w 1012914"/>
                <a:gd name="connsiteY368" fmla="*/ 14182 h 534246"/>
                <a:gd name="connsiteX369" fmla="*/ 855945 w 1012914"/>
                <a:gd name="connsiteY369" fmla="*/ 12979 h 534246"/>
                <a:gd name="connsiteX370" fmla="*/ 843230 w 1012914"/>
                <a:gd name="connsiteY370" fmla="*/ 12305 h 534246"/>
                <a:gd name="connsiteX371" fmla="*/ 838881 w 1012914"/>
                <a:gd name="connsiteY371" fmla="*/ 12477 h 534246"/>
                <a:gd name="connsiteX372" fmla="*/ 836991 w 1012914"/>
                <a:gd name="connsiteY372" fmla="*/ 12160 h 534246"/>
                <a:gd name="connsiteX373" fmla="*/ 836119 w 1012914"/>
                <a:gd name="connsiteY373" fmla="*/ 11393 h 534246"/>
                <a:gd name="connsiteX374" fmla="*/ 832431 w 1012914"/>
                <a:gd name="connsiteY374" fmla="*/ 11261 h 534246"/>
                <a:gd name="connsiteX375" fmla="*/ 827911 w 1012914"/>
                <a:gd name="connsiteY375" fmla="*/ 11512 h 534246"/>
                <a:gd name="connsiteX376" fmla="*/ 823602 w 1012914"/>
                <a:gd name="connsiteY376" fmla="*/ 9213 h 534246"/>
                <a:gd name="connsiteX377" fmla="*/ 820734 w 1012914"/>
                <a:gd name="connsiteY377" fmla="*/ 6926 h 534246"/>
                <a:gd name="connsiteX378" fmla="*/ 805190 w 1012914"/>
                <a:gd name="connsiteY378" fmla="*/ 7944 h 534246"/>
                <a:gd name="connsiteX379" fmla="*/ 792237 w 1012914"/>
                <a:gd name="connsiteY379" fmla="*/ 8419 h 534246"/>
                <a:gd name="connsiteX380" fmla="*/ 781478 w 1012914"/>
                <a:gd name="connsiteY380" fmla="*/ 8261 h 534246"/>
                <a:gd name="connsiteX381" fmla="*/ 775266 w 1012914"/>
                <a:gd name="connsiteY381" fmla="*/ 8486 h 534246"/>
                <a:gd name="connsiteX382" fmla="*/ 760555 w 1012914"/>
                <a:gd name="connsiteY382" fmla="*/ 7864 h 534246"/>
                <a:gd name="connsiteX383" fmla="*/ 749029 w 1012914"/>
                <a:gd name="connsiteY383" fmla="*/ 7732 h 534246"/>
                <a:gd name="connsiteX384" fmla="*/ 742646 w 1012914"/>
                <a:gd name="connsiteY384" fmla="*/ 7997 h 534246"/>
                <a:gd name="connsiteX385" fmla="*/ 724961 w 1012914"/>
                <a:gd name="connsiteY385" fmla="*/ 9649 h 534246"/>
                <a:gd name="connsiteX386" fmla="*/ 720084 w 1012914"/>
                <a:gd name="connsiteY386" fmla="*/ 9873 h 534246"/>
                <a:gd name="connsiteX387" fmla="*/ 717255 w 1012914"/>
                <a:gd name="connsiteY387" fmla="*/ 9781 h 534246"/>
                <a:gd name="connsiteX388" fmla="*/ 718907 w 1012914"/>
                <a:gd name="connsiteY388" fmla="*/ 8129 h 534246"/>
                <a:gd name="connsiteX389" fmla="*/ 725701 w 1012914"/>
                <a:gd name="connsiteY389" fmla="*/ 8076 h 534246"/>
                <a:gd name="connsiteX390" fmla="*/ 747615 w 1012914"/>
                <a:gd name="connsiteY390" fmla="*/ 6966 h 534246"/>
                <a:gd name="connsiteX391" fmla="*/ 785020 w 1012914"/>
                <a:gd name="connsiteY391" fmla="*/ 6397 h 534246"/>
                <a:gd name="connsiteX392" fmla="*/ 805640 w 1012914"/>
                <a:gd name="connsiteY392" fmla="*/ 5974 h 534246"/>
                <a:gd name="connsiteX393" fmla="*/ 809750 w 1012914"/>
                <a:gd name="connsiteY393" fmla="*/ 5710 h 534246"/>
                <a:gd name="connsiteX394" fmla="*/ 811680 w 1012914"/>
                <a:gd name="connsiteY394" fmla="*/ 5340 h 534246"/>
                <a:gd name="connsiteX395" fmla="*/ 809697 w 1012914"/>
                <a:gd name="connsiteY395" fmla="*/ 4877 h 534246"/>
                <a:gd name="connsiteX396" fmla="*/ 794537 w 1012914"/>
                <a:gd name="connsiteY396" fmla="*/ 3489 h 534246"/>
                <a:gd name="connsiteX397" fmla="*/ 785259 w 1012914"/>
                <a:gd name="connsiteY397" fmla="*/ 2961 h 534246"/>
                <a:gd name="connsiteX398" fmla="*/ 775425 w 1012914"/>
                <a:gd name="connsiteY398" fmla="*/ 2538 h 534246"/>
                <a:gd name="connsiteX399" fmla="*/ 773839 w 1012914"/>
                <a:gd name="connsiteY399" fmla="*/ 2577 h 534246"/>
                <a:gd name="connsiteX400" fmla="*/ 767058 w 1012914"/>
                <a:gd name="connsiteY400" fmla="*/ 1480 h 534246"/>
                <a:gd name="connsiteX401" fmla="*/ 753590 w 1012914"/>
                <a:gd name="connsiteY401" fmla="*/ 542 h 534246"/>
                <a:gd name="connsiteX402" fmla="*/ 742910 w 1012914"/>
                <a:gd name="connsiteY402" fmla="*/ 93 h 534246"/>
                <a:gd name="connsiteX403" fmla="*/ 709642 w 1012914"/>
                <a:gd name="connsiteY403" fmla="*/ 0 h 534246"/>
                <a:gd name="connsiteX404" fmla="*/ 703364 w 1012914"/>
                <a:gd name="connsiteY404" fmla="*/ 344 h 534246"/>
                <a:gd name="connsiteX405" fmla="*/ 696437 w 1012914"/>
                <a:gd name="connsiteY405" fmla="*/ 1084 h 534246"/>
                <a:gd name="connsiteX406" fmla="*/ 692116 w 1012914"/>
                <a:gd name="connsiteY406" fmla="*/ 1110 h 534246"/>
                <a:gd name="connsiteX407" fmla="*/ 688097 w 1012914"/>
                <a:gd name="connsiteY407" fmla="*/ 661 h 534246"/>
                <a:gd name="connsiteX408" fmla="*/ 684740 w 1012914"/>
                <a:gd name="connsiteY408" fmla="*/ 449 h 534246"/>
                <a:gd name="connsiteX409" fmla="*/ 680709 w 1012914"/>
                <a:gd name="connsiteY409" fmla="*/ 489 h 534246"/>
                <a:gd name="connsiteX410" fmla="*/ 677180 w 1012914"/>
                <a:gd name="connsiteY410" fmla="*/ 846 h 534246"/>
                <a:gd name="connsiteX411" fmla="*/ 672911 w 1012914"/>
                <a:gd name="connsiteY411" fmla="*/ 965 h 534246"/>
                <a:gd name="connsiteX412" fmla="*/ 656006 w 1012914"/>
                <a:gd name="connsiteY412" fmla="*/ 991 h 534246"/>
                <a:gd name="connsiteX413" fmla="*/ 655358 w 1012914"/>
                <a:gd name="connsiteY413" fmla="*/ 1110 h 534246"/>
                <a:gd name="connsiteX414" fmla="*/ 654737 w 1012914"/>
                <a:gd name="connsiteY414" fmla="*/ 1414 h 534246"/>
                <a:gd name="connsiteX415" fmla="*/ 654142 w 1012914"/>
                <a:gd name="connsiteY415" fmla="*/ 1890 h 534246"/>
                <a:gd name="connsiteX416" fmla="*/ 652305 w 1012914"/>
                <a:gd name="connsiteY416" fmla="*/ 2115 h 534246"/>
                <a:gd name="connsiteX417" fmla="*/ 647665 w 1012914"/>
                <a:gd name="connsiteY417" fmla="*/ 2075 h 534246"/>
                <a:gd name="connsiteX418" fmla="*/ 642696 w 1012914"/>
                <a:gd name="connsiteY418" fmla="*/ 1586 h 534246"/>
                <a:gd name="connsiteX419" fmla="*/ 639220 w 1012914"/>
                <a:gd name="connsiteY419" fmla="*/ 1613 h 534246"/>
                <a:gd name="connsiteX420" fmla="*/ 637541 w 1012914"/>
                <a:gd name="connsiteY420" fmla="*/ 1811 h 534246"/>
                <a:gd name="connsiteX421" fmla="*/ 635029 w 1012914"/>
                <a:gd name="connsiteY421" fmla="*/ 2564 h 534246"/>
                <a:gd name="connsiteX422" fmla="*/ 633113 w 1012914"/>
                <a:gd name="connsiteY422" fmla="*/ 2974 h 534246"/>
                <a:gd name="connsiteX423" fmla="*/ 631289 w 1012914"/>
                <a:gd name="connsiteY423" fmla="*/ 3133 h 534246"/>
                <a:gd name="connsiteX424" fmla="*/ 626253 w 1012914"/>
                <a:gd name="connsiteY424" fmla="*/ 2934 h 534246"/>
                <a:gd name="connsiteX425" fmla="*/ 624522 w 1012914"/>
                <a:gd name="connsiteY425" fmla="*/ 3146 h 534246"/>
                <a:gd name="connsiteX426" fmla="*/ 622671 w 1012914"/>
                <a:gd name="connsiteY426" fmla="*/ 3622 h 534246"/>
                <a:gd name="connsiteX427" fmla="*/ 622235 w 1012914"/>
                <a:gd name="connsiteY427" fmla="*/ 4230 h 534246"/>
                <a:gd name="connsiteX428" fmla="*/ 623226 w 1012914"/>
                <a:gd name="connsiteY428" fmla="*/ 4970 h 534246"/>
                <a:gd name="connsiteX429" fmla="*/ 624416 w 1012914"/>
                <a:gd name="connsiteY429" fmla="*/ 5419 h 534246"/>
                <a:gd name="connsiteX430" fmla="*/ 631580 w 1012914"/>
                <a:gd name="connsiteY430" fmla="*/ 6595 h 534246"/>
                <a:gd name="connsiteX431" fmla="*/ 632148 w 1012914"/>
                <a:gd name="connsiteY431" fmla="*/ 6992 h 534246"/>
                <a:gd name="connsiteX432" fmla="*/ 630192 w 1012914"/>
                <a:gd name="connsiteY432" fmla="*/ 8049 h 534246"/>
                <a:gd name="connsiteX433" fmla="*/ 629293 w 1012914"/>
                <a:gd name="connsiteY433" fmla="*/ 8829 h 534246"/>
                <a:gd name="connsiteX434" fmla="*/ 627998 w 1012914"/>
                <a:gd name="connsiteY434" fmla="*/ 9358 h 534246"/>
                <a:gd name="connsiteX435" fmla="*/ 626967 w 1012914"/>
                <a:gd name="connsiteY435" fmla="*/ 9596 h 534246"/>
                <a:gd name="connsiteX436" fmla="*/ 625169 w 1012914"/>
                <a:gd name="connsiteY436" fmla="*/ 9596 h 534246"/>
                <a:gd name="connsiteX437" fmla="*/ 617675 w 1012914"/>
                <a:gd name="connsiteY437" fmla="*/ 6741 h 534246"/>
                <a:gd name="connsiteX438" fmla="*/ 612362 w 1012914"/>
                <a:gd name="connsiteY438" fmla="*/ 6278 h 534246"/>
                <a:gd name="connsiteX439" fmla="*/ 608991 w 1012914"/>
                <a:gd name="connsiteY439" fmla="*/ 5446 h 534246"/>
                <a:gd name="connsiteX440" fmla="*/ 605145 w 1012914"/>
                <a:gd name="connsiteY440" fmla="*/ 4758 h 534246"/>
                <a:gd name="connsiteX441" fmla="*/ 598642 w 1012914"/>
                <a:gd name="connsiteY441" fmla="*/ 4230 h 534246"/>
                <a:gd name="connsiteX442" fmla="*/ 593051 w 1012914"/>
                <a:gd name="connsiteY442" fmla="*/ 5142 h 534246"/>
                <a:gd name="connsiteX443" fmla="*/ 587659 w 1012914"/>
                <a:gd name="connsiteY443" fmla="*/ 6582 h 534246"/>
                <a:gd name="connsiteX444" fmla="*/ 581882 w 1012914"/>
                <a:gd name="connsiteY444" fmla="*/ 7944 h 534246"/>
                <a:gd name="connsiteX445" fmla="*/ 578948 w 1012914"/>
                <a:gd name="connsiteY445" fmla="*/ 7521 h 534246"/>
                <a:gd name="connsiteX446" fmla="*/ 576609 w 1012914"/>
                <a:gd name="connsiteY446" fmla="*/ 7468 h 534246"/>
                <a:gd name="connsiteX447" fmla="*/ 574825 w 1012914"/>
                <a:gd name="connsiteY447" fmla="*/ 7177 h 534246"/>
                <a:gd name="connsiteX448" fmla="*/ 572102 w 1012914"/>
                <a:gd name="connsiteY448" fmla="*/ 6252 h 534246"/>
                <a:gd name="connsiteX449" fmla="*/ 569432 w 1012914"/>
                <a:gd name="connsiteY449" fmla="*/ 5816 h 534246"/>
                <a:gd name="connsiteX450" fmla="*/ 562202 w 1012914"/>
                <a:gd name="connsiteY450" fmla="*/ 5393 h 534246"/>
                <a:gd name="connsiteX451" fmla="*/ 558845 w 1012914"/>
                <a:gd name="connsiteY451" fmla="*/ 5300 h 534246"/>
                <a:gd name="connsiteX452" fmla="*/ 556003 w 1012914"/>
                <a:gd name="connsiteY452" fmla="*/ 5446 h 534246"/>
                <a:gd name="connsiteX453" fmla="*/ 539825 w 1012914"/>
                <a:gd name="connsiteY453" fmla="*/ 7177 h 534246"/>
                <a:gd name="connsiteX454" fmla="*/ 532820 w 1012914"/>
                <a:gd name="connsiteY454" fmla="*/ 7468 h 534246"/>
                <a:gd name="connsiteX455" fmla="*/ 525285 w 1012914"/>
                <a:gd name="connsiteY455" fmla="*/ 8287 h 534246"/>
                <a:gd name="connsiteX456" fmla="*/ 520144 w 1012914"/>
                <a:gd name="connsiteY456" fmla="*/ 9279 h 534246"/>
                <a:gd name="connsiteX457" fmla="*/ 513456 w 1012914"/>
                <a:gd name="connsiteY457" fmla="*/ 8565 h 534246"/>
                <a:gd name="connsiteX458" fmla="*/ 509663 w 1012914"/>
                <a:gd name="connsiteY458" fmla="*/ 8525 h 534246"/>
                <a:gd name="connsiteX459" fmla="*/ 503543 w 1012914"/>
                <a:gd name="connsiteY459" fmla="*/ 10349 h 534246"/>
                <a:gd name="connsiteX460" fmla="*/ 507297 w 1012914"/>
                <a:gd name="connsiteY460" fmla="*/ 11869 h 534246"/>
                <a:gd name="connsiteX461" fmla="*/ 511143 w 1012914"/>
                <a:gd name="connsiteY461" fmla="*/ 11935 h 534246"/>
                <a:gd name="connsiteX462" fmla="*/ 519721 w 1012914"/>
                <a:gd name="connsiteY462" fmla="*/ 11763 h 534246"/>
                <a:gd name="connsiteX463" fmla="*/ 524070 w 1012914"/>
                <a:gd name="connsiteY463" fmla="*/ 11433 h 534246"/>
                <a:gd name="connsiteX464" fmla="*/ 527969 w 1012914"/>
                <a:gd name="connsiteY464" fmla="*/ 11473 h 534246"/>
                <a:gd name="connsiteX465" fmla="*/ 535331 w 1012914"/>
                <a:gd name="connsiteY465" fmla="*/ 11909 h 534246"/>
                <a:gd name="connsiteX466" fmla="*/ 575803 w 1012914"/>
                <a:gd name="connsiteY466" fmla="*/ 13191 h 534246"/>
                <a:gd name="connsiteX467" fmla="*/ 576397 w 1012914"/>
                <a:gd name="connsiteY467" fmla="*/ 13667 h 534246"/>
                <a:gd name="connsiteX468" fmla="*/ 576001 w 1012914"/>
                <a:gd name="connsiteY468" fmla="*/ 14407 h 534246"/>
                <a:gd name="connsiteX469" fmla="*/ 567978 w 1012914"/>
                <a:gd name="connsiteY469" fmla="*/ 14817 h 534246"/>
                <a:gd name="connsiteX470" fmla="*/ 566603 w 1012914"/>
                <a:gd name="connsiteY470" fmla="*/ 14671 h 534246"/>
                <a:gd name="connsiteX471" fmla="*/ 565718 w 1012914"/>
                <a:gd name="connsiteY471" fmla="*/ 14328 h 534246"/>
                <a:gd name="connsiteX472" fmla="*/ 563272 w 1012914"/>
                <a:gd name="connsiteY472" fmla="*/ 14063 h 534246"/>
                <a:gd name="connsiteX473" fmla="*/ 557298 w 1012914"/>
                <a:gd name="connsiteY473" fmla="*/ 13799 h 534246"/>
                <a:gd name="connsiteX474" fmla="*/ 522087 w 1012914"/>
                <a:gd name="connsiteY474" fmla="*/ 13085 h 534246"/>
                <a:gd name="connsiteX475" fmla="*/ 517567 w 1012914"/>
                <a:gd name="connsiteY475" fmla="*/ 13323 h 534246"/>
                <a:gd name="connsiteX476" fmla="*/ 514315 w 1012914"/>
                <a:gd name="connsiteY476" fmla="*/ 13720 h 534246"/>
                <a:gd name="connsiteX477" fmla="*/ 514077 w 1012914"/>
                <a:gd name="connsiteY477" fmla="*/ 14077 h 534246"/>
                <a:gd name="connsiteX478" fmla="*/ 526039 w 1012914"/>
                <a:gd name="connsiteY478" fmla="*/ 17117 h 534246"/>
                <a:gd name="connsiteX479" fmla="*/ 528801 w 1012914"/>
                <a:gd name="connsiteY479" fmla="*/ 18306 h 534246"/>
                <a:gd name="connsiteX480" fmla="*/ 528696 w 1012914"/>
                <a:gd name="connsiteY480" fmla="*/ 20051 h 534246"/>
                <a:gd name="connsiteX481" fmla="*/ 526502 w 1012914"/>
                <a:gd name="connsiteY481" fmla="*/ 21016 h 534246"/>
                <a:gd name="connsiteX482" fmla="*/ 522616 w 1012914"/>
                <a:gd name="connsiteY482" fmla="*/ 21875 h 534246"/>
                <a:gd name="connsiteX483" fmla="*/ 519126 w 1012914"/>
                <a:gd name="connsiteY483" fmla="*/ 24531 h 534246"/>
                <a:gd name="connsiteX484" fmla="*/ 518175 w 1012914"/>
                <a:gd name="connsiteY484" fmla="*/ 25880 h 534246"/>
                <a:gd name="connsiteX485" fmla="*/ 517765 w 1012914"/>
                <a:gd name="connsiteY485" fmla="*/ 27069 h 534246"/>
                <a:gd name="connsiteX486" fmla="*/ 517897 w 1012914"/>
                <a:gd name="connsiteY486" fmla="*/ 28113 h 534246"/>
                <a:gd name="connsiteX487" fmla="*/ 517144 w 1012914"/>
                <a:gd name="connsiteY487" fmla="*/ 28946 h 534246"/>
                <a:gd name="connsiteX488" fmla="*/ 515505 w 1012914"/>
                <a:gd name="connsiteY488" fmla="*/ 29567 h 534246"/>
                <a:gd name="connsiteX489" fmla="*/ 513205 w 1012914"/>
                <a:gd name="connsiteY489" fmla="*/ 30149 h 534246"/>
                <a:gd name="connsiteX490" fmla="*/ 510892 w 1012914"/>
                <a:gd name="connsiteY490" fmla="*/ 30003 h 534246"/>
                <a:gd name="connsiteX491" fmla="*/ 505446 w 1012914"/>
                <a:gd name="connsiteY491" fmla="*/ 29290 h 534246"/>
                <a:gd name="connsiteX492" fmla="*/ 489347 w 1012914"/>
                <a:gd name="connsiteY492" fmla="*/ 24637 h 534246"/>
                <a:gd name="connsiteX493" fmla="*/ 479381 w 1012914"/>
                <a:gd name="connsiteY493" fmla="*/ 23315 h 534246"/>
                <a:gd name="connsiteX494" fmla="*/ 460322 w 1012914"/>
                <a:gd name="connsiteY494" fmla="*/ 19377 h 534246"/>
                <a:gd name="connsiteX495" fmla="*/ 443814 w 1012914"/>
                <a:gd name="connsiteY495" fmla="*/ 18253 h 534246"/>
                <a:gd name="connsiteX496" fmla="*/ 432195 w 1012914"/>
                <a:gd name="connsiteY496" fmla="*/ 18227 h 534246"/>
                <a:gd name="connsiteX497" fmla="*/ 429446 w 1012914"/>
                <a:gd name="connsiteY497" fmla="*/ 18465 h 534246"/>
                <a:gd name="connsiteX498" fmla="*/ 429076 w 1012914"/>
                <a:gd name="connsiteY498" fmla="*/ 19773 h 534246"/>
                <a:gd name="connsiteX499" fmla="*/ 430173 w 1012914"/>
                <a:gd name="connsiteY499" fmla="*/ 22245 h 534246"/>
                <a:gd name="connsiteX500" fmla="*/ 433147 w 1012914"/>
                <a:gd name="connsiteY500" fmla="*/ 24241 h 534246"/>
                <a:gd name="connsiteX501" fmla="*/ 441381 w 1012914"/>
                <a:gd name="connsiteY501" fmla="*/ 26805 h 534246"/>
                <a:gd name="connsiteX502" fmla="*/ 442862 w 1012914"/>
                <a:gd name="connsiteY502" fmla="*/ 27743 h 534246"/>
                <a:gd name="connsiteX503" fmla="*/ 440932 w 1012914"/>
                <a:gd name="connsiteY503" fmla="*/ 28100 h 534246"/>
                <a:gd name="connsiteX504" fmla="*/ 437575 w 1012914"/>
                <a:gd name="connsiteY504" fmla="*/ 28179 h 534246"/>
                <a:gd name="connsiteX505" fmla="*/ 430411 w 1012914"/>
                <a:gd name="connsiteY505" fmla="*/ 27902 h 534246"/>
                <a:gd name="connsiteX506" fmla="*/ 422177 w 1012914"/>
                <a:gd name="connsiteY506" fmla="*/ 28140 h 534246"/>
                <a:gd name="connsiteX507" fmla="*/ 417339 w 1012914"/>
                <a:gd name="connsiteY507" fmla="*/ 25880 h 534246"/>
                <a:gd name="connsiteX508" fmla="*/ 412132 w 1012914"/>
                <a:gd name="connsiteY508" fmla="*/ 24968 h 534246"/>
                <a:gd name="connsiteX509" fmla="*/ 400685 w 1012914"/>
                <a:gd name="connsiteY509" fmla="*/ 20804 h 534246"/>
                <a:gd name="connsiteX510" fmla="*/ 396998 w 1012914"/>
                <a:gd name="connsiteY510" fmla="*/ 20804 h 534246"/>
                <a:gd name="connsiteX511" fmla="*/ 394566 w 1012914"/>
                <a:gd name="connsiteY511" fmla="*/ 22007 h 534246"/>
                <a:gd name="connsiteX512" fmla="*/ 392596 w 1012914"/>
                <a:gd name="connsiteY512" fmla="*/ 24267 h 534246"/>
                <a:gd name="connsiteX513" fmla="*/ 393958 w 1012914"/>
                <a:gd name="connsiteY513" fmla="*/ 25655 h 534246"/>
                <a:gd name="connsiteX514" fmla="*/ 392173 w 1012914"/>
                <a:gd name="connsiteY514" fmla="*/ 26884 h 534246"/>
                <a:gd name="connsiteX515" fmla="*/ 389543 w 1012914"/>
                <a:gd name="connsiteY515" fmla="*/ 28550 h 534246"/>
                <a:gd name="connsiteX516" fmla="*/ 386833 w 1012914"/>
                <a:gd name="connsiteY516" fmla="*/ 29792 h 534246"/>
                <a:gd name="connsiteX517" fmla="*/ 384058 w 1012914"/>
                <a:gd name="connsiteY517" fmla="*/ 30598 h 534246"/>
                <a:gd name="connsiteX518" fmla="*/ 380740 w 1012914"/>
                <a:gd name="connsiteY518" fmla="*/ 31748 h 534246"/>
                <a:gd name="connsiteX519" fmla="*/ 378282 w 1012914"/>
                <a:gd name="connsiteY519" fmla="*/ 32369 h 534246"/>
                <a:gd name="connsiteX520" fmla="*/ 378136 w 1012914"/>
                <a:gd name="connsiteY520" fmla="*/ 31960 h 534246"/>
                <a:gd name="connsiteX521" fmla="*/ 379062 w 1012914"/>
                <a:gd name="connsiteY521" fmla="*/ 30889 h 534246"/>
                <a:gd name="connsiteX522" fmla="*/ 384481 w 1012914"/>
                <a:gd name="connsiteY522" fmla="*/ 25258 h 534246"/>
                <a:gd name="connsiteX523" fmla="*/ 384798 w 1012914"/>
                <a:gd name="connsiteY523" fmla="*/ 23501 h 534246"/>
                <a:gd name="connsiteX524" fmla="*/ 383251 w 1012914"/>
                <a:gd name="connsiteY524" fmla="*/ 22258 h 534246"/>
                <a:gd name="connsiteX525" fmla="*/ 381930 w 1012914"/>
                <a:gd name="connsiteY525" fmla="*/ 21531 h 534246"/>
                <a:gd name="connsiteX526" fmla="*/ 378361 w 1012914"/>
                <a:gd name="connsiteY526" fmla="*/ 20738 h 534246"/>
                <a:gd name="connsiteX527" fmla="*/ 374700 w 1012914"/>
                <a:gd name="connsiteY527" fmla="*/ 20315 h 534246"/>
                <a:gd name="connsiteX528" fmla="*/ 372070 w 1012914"/>
                <a:gd name="connsiteY528" fmla="*/ 20302 h 534246"/>
                <a:gd name="connsiteX529" fmla="*/ 362011 w 1012914"/>
                <a:gd name="connsiteY529" fmla="*/ 21174 h 534246"/>
                <a:gd name="connsiteX530" fmla="*/ 359606 w 1012914"/>
                <a:gd name="connsiteY530" fmla="*/ 21452 h 534246"/>
                <a:gd name="connsiteX531" fmla="*/ 358059 w 1012914"/>
                <a:gd name="connsiteY531" fmla="*/ 22086 h 534246"/>
                <a:gd name="connsiteX532" fmla="*/ 347736 w 1012914"/>
                <a:gd name="connsiteY532" fmla="*/ 22509 h 534246"/>
                <a:gd name="connsiteX533" fmla="*/ 342198 w 1012914"/>
                <a:gd name="connsiteY533" fmla="*/ 22403 h 534246"/>
                <a:gd name="connsiteX534" fmla="*/ 324342 w 1012914"/>
                <a:gd name="connsiteY534" fmla="*/ 23408 h 534246"/>
                <a:gd name="connsiteX535" fmla="*/ 308071 w 1012914"/>
                <a:gd name="connsiteY535" fmla="*/ 24703 h 534246"/>
                <a:gd name="connsiteX536" fmla="*/ 298409 w 1012914"/>
                <a:gd name="connsiteY536" fmla="*/ 26197 h 534246"/>
                <a:gd name="connsiteX537" fmla="*/ 297880 w 1012914"/>
                <a:gd name="connsiteY537" fmla="*/ 26620 h 534246"/>
                <a:gd name="connsiteX538" fmla="*/ 303577 w 1012914"/>
                <a:gd name="connsiteY538" fmla="*/ 27690 h 534246"/>
                <a:gd name="connsiteX539" fmla="*/ 306234 w 1012914"/>
                <a:gd name="connsiteY539" fmla="*/ 28774 h 534246"/>
                <a:gd name="connsiteX540" fmla="*/ 309498 w 1012914"/>
                <a:gd name="connsiteY540" fmla="*/ 30598 h 534246"/>
                <a:gd name="connsiteX541" fmla="*/ 313596 w 1012914"/>
                <a:gd name="connsiteY541" fmla="*/ 32211 h 534246"/>
                <a:gd name="connsiteX542" fmla="*/ 321698 w 1012914"/>
                <a:gd name="connsiteY542" fmla="*/ 34511 h 534246"/>
                <a:gd name="connsiteX543" fmla="*/ 325121 w 1012914"/>
                <a:gd name="connsiteY543" fmla="*/ 35793 h 534246"/>
                <a:gd name="connsiteX544" fmla="*/ 327051 w 1012914"/>
                <a:gd name="connsiteY544" fmla="*/ 36969 h 534246"/>
                <a:gd name="connsiteX545" fmla="*/ 327170 w 1012914"/>
                <a:gd name="connsiteY545" fmla="*/ 37537 h 534246"/>
                <a:gd name="connsiteX546" fmla="*/ 325465 w 1012914"/>
                <a:gd name="connsiteY546" fmla="*/ 37485 h 534246"/>
                <a:gd name="connsiteX547" fmla="*/ 323773 w 1012914"/>
                <a:gd name="connsiteY547" fmla="*/ 37181 h 534246"/>
                <a:gd name="connsiteX548" fmla="*/ 321236 w 1012914"/>
                <a:gd name="connsiteY548" fmla="*/ 36335 h 534246"/>
                <a:gd name="connsiteX549" fmla="*/ 316742 w 1012914"/>
                <a:gd name="connsiteY549" fmla="*/ 34378 h 534246"/>
                <a:gd name="connsiteX550" fmla="*/ 313332 w 1012914"/>
                <a:gd name="connsiteY550" fmla="*/ 33453 h 534246"/>
                <a:gd name="connsiteX551" fmla="*/ 309485 w 1012914"/>
                <a:gd name="connsiteY551" fmla="*/ 32911 h 534246"/>
                <a:gd name="connsiteX552" fmla="*/ 305388 w 1012914"/>
                <a:gd name="connsiteY552" fmla="*/ 31722 h 534246"/>
                <a:gd name="connsiteX553" fmla="*/ 299810 w 1012914"/>
                <a:gd name="connsiteY553" fmla="*/ 29356 h 534246"/>
                <a:gd name="connsiteX554" fmla="*/ 295950 w 1012914"/>
                <a:gd name="connsiteY554" fmla="*/ 28325 h 534246"/>
                <a:gd name="connsiteX555" fmla="*/ 290862 w 1012914"/>
                <a:gd name="connsiteY555" fmla="*/ 27994 h 534246"/>
                <a:gd name="connsiteX556" fmla="*/ 287505 w 1012914"/>
                <a:gd name="connsiteY556" fmla="*/ 27466 h 534246"/>
                <a:gd name="connsiteX557" fmla="*/ 284610 w 1012914"/>
                <a:gd name="connsiteY557" fmla="*/ 27386 h 534246"/>
                <a:gd name="connsiteX558" fmla="*/ 279310 w 1012914"/>
                <a:gd name="connsiteY558" fmla="*/ 27690 h 534246"/>
                <a:gd name="connsiteX559" fmla="*/ 271974 w 1012914"/>
                <a:gd name="connsiteY559" fmla="*/ 28814 h 534246"/>
                <a:gd name="connsiteX560" fmla="*/ 268564 w 1012914"/>
                <a:gd name="connsiteY560" fmla="*/ 29620 h 534246"/>
                <a:gd name="connsiteX561" fmla="*/ 264599 w 1012914"/>
                <a:gd name="connsiteY561" fmla="*/ 30717 h 534246"/>
                <a:gd name="connsiteX562" fmla="*/ 263158 w 1012914"/>
                <a:gd name="connsiteY562" fmla="*/ 31629 h 534246"/>
                <a:gd name="connsiteX563" fmla="*/ 262920 w 1012914"/>
                <a:gd name="connsiteY563" fmla="*/ 32739 h 534246"/>
                <a:gd name="connsiteX564" fmla="*/ 261797 w 1012914"/>
                <a:gd name="connsiteY564" fmla="*/ 34497 h 534246"/>
                <a:gd name="connsiteX565" fmla="*/ 259775 w 1012914"/>
                <a:gd name="connsiteY565" fmla="*/ 36929 h 534246"/>
                <a:gd name="connsiteX566" fmla="*/ 256735 w 1012914"/>
                <a:gd name="connsiteY566" fmla="*/ 38978 h 534246"/>
                <a:gd name="connsiteX567" fmla="*/ 252677 w 1012914"/>
                <a:gd name="connsiteY567" fmla="*/ 40657 h 534246"/>
                <a:gd name="connsiteX568" fmla="*/ 249862 w 1012914"/>
                <a:gd name="connsiteY568" fmla="*/ 41648 h 534246"/>
                <a:gd name="connsiteX569" fmla="*/ 248289 w 1012914"/>
                <a:gd name="connsiteY569" fmla="*/ 41952 h 534246"/>
                <a:gd name="connsiteX570" fmla="*/ 246491 w 1012914"/>
                <a:gd name="connsiteY570" fmla="*/ 41965 h 534246"/>
                <a:gd name="connsiteX571" fmla="*/ 243477 w 1012914"/>
                <a:gd name="connsiteY571" fmla="*/ 41569 h 534246"/>
                <a:gd name="connsiteX572" fmla="*/ 241257 w 1012914"/>
                <a:gd name="connsiteY572" fmla="*/ 40934 h 534246"/>
                <a:gd name="connsiteX573" fmla="*/ 237860 w 1012914"/>
                <a:gd name="connsiteY573" fmla="*/ 40551 h 534246"/>
                <a:gd name="connsiteX574" fmla="*/ 232560 w 1012914"/>
                <a:gd name="connsiteY574" fmla="*/ 40194 h 534246"/>
                <a:gd name="connsiteX575" fmla="*/ 229124 w 1012914"/>
                <a:gd name="connsiteY575" fmla="*/ 40115 h 534246"/>
                <a:gd name="connsiteX576" fmla="*/ 227538 w 1012914"/>
                <a:gd name="connsiteY576" fmla="*/ 40326 h 534246"/>
                <a:gd name="connsiteX577" fmla="*/ 223004 w 1012914"/>
                <a:gd name="connsiteY577" fmla="*/ 41476 h 534246"/>
                <a:gd name="connsiteX578" fmla="*/ 221524 w 1012914"/>
                <a:gd name="connsiteY578" fmla="*/ 42560 h 534246"/>
                <a:gd name="connsiteX579" fmla="*/ 220902 w 1012914"/>
                <a:gd name="connsiteY579" fmla="*/ 45203 h 534246"/>
                <a:gd name="connsiteX580" fmla="*/ 221008 w 1012914"/>
                <a:gd name="connsiteY580" fmla="*/ 46089 h 534246"/>
                <a:gd name="connsiteX581" fmla="*/ 220479 w 1012914"/>
                <a:gd name="connsiteY581" fmla="*/ 46155 h 534246"/>
                <a:gd name="connsiteX582" fmla="*/ 217069 w 1012914"/>
                <a:gd name="connsiteY582" fmla="*/ 43802 h 534246"/>
                <a:gd name="connsiteX583" fmla="*/ 215549 w 1012914"/>
                <a:gd name="connsiteY583" fmla="*/ 43261 h 534246"/>
                <a:gd name="connsiteX584" fmla="*/ 213620 w 1012914"/>
                <a:gd name="connsiteY584" fmla="*/ 43009 h 534246"/>
                <a:gd name="connsiteX585" fmla="*/ 211016 w 1012914"/>
                <a:gd name="connsiteY585" fmla="*/ 43023 h 534246"/>
                <a:gd name="connsiteX586" fmla="*/ 200415 w 1012914"/>
                <a:gd name="connsiteY586" fmla="*/ 44054 h 534246"/>
                <a:gd name="connsiteX587" fmla="*/ 197045 w 1012914"/>
                <a:gd name="connsiteY587" fmla="*/ 44675 h 534246"/>
                <a:gd name="connsiteX588" fmla="*/ 188903 w 1012914"/>
                <a:gd name="connsiteY588" fmla="*/ 47054 h 534246"/>
                <a:gd name="connsiteX589" fmla="*/ 183008 w 1012914"/>
                <a:gd name="connsiteY589" fmla="*/ 48336 h 534246"/>
                <a:gd name="connsiteX590" fmla="*/ 177007 w 1012914"/>
                <a:gd name="connsiteY590" fmla="*/ 49843 h 534246"/>
                <a:gd name="connsiteX591" fmla="*/ 174113 w 1012914"/>
                <a:gd name="connsiteY591" fmla="*/ 50319 h 534246"/>
                <a:gd name="connsiteX592" fmla="*/ 171416 w 1012914"/>
                <a:gd name="connsiteY592" fmla="*/ 50517 h 534246"/>
                <a:gd name="connsiteX593" fmla="*/ 168297 w 1012914"/>
                <a:gd name="connsiteY593" fmla="*/ 50966 h 534246"/>
                <a:gd name="connsiteX594" fmla="*/ 163856 w 1012914"/>
                <a:gd name="connsiteY594" fmla="*/ 51733 h 534246"/>
                <a:gd name="connsiteX595" fmla="*/ 159111 w 1012914"/>
                <a:gd name="connsiteY595" fmla="*/ 52751 h 534246"/>
                <a:gd name="connsiteX596" fmla="*/ 150837 w 1012914"/>
                <a:gd name="connsiteY596" fmla="*/ 54931 h 534246"/>
                <a:gd name="connsiteX597" fmla="*/ 149423 w 1012914"/>
                <a:gd name="connsiteY597" fmla="*/ 55473 h 534246"/>
                <a:gd name="connsiteX598" fmla="*/ 145114 w 1012914"/>
                <a:gd name="connsiteY598" fmla="*/ 57443 h 534246"/>
                <a:gd name="connsiteX599" fmla="*/ 143819 w 1012914"/>
                <a:gd name="connsiteY599" fmla="*/ 58540 h 534246"/>
                <a:gd name="connsiteX600" fmla="*/ 143620 w 1012914"/>
                <a:gd name="connsiteY600" fmla="*/ 59597 h 534246"/>
                <a:gd name="connsiteX601" fmla="*/ 143990 w 1012914"/>
                <a:gd name="connsiteY601" fmla="*/ 60417 h 534246"/>
                <a:gd name="connsiteX602" fmla="*/ 144929 w 1012914"/>
                <a:gd name="connsiteY602" fmla="*/ 61011 h 534246"/>
                <a:gd name="connsiteX603" fmla="*/ 146409 w 1012914"/>
                <a:gd name="connsiteY603" fmla="*/ 61315 h 534246"/>
                <a:gd name="connsiteX604" fmla="*/ 152621 w 1012914"/>
                <a:gd name="connsiteY604" fmla="*/ 61236 h 534246"/>
                <a:gd name="connsiteX605" fmla="*/ 154881 w 1012914"/>
                <a:gd name="connsiteY605" fmla="*/ 61395 h 534246"/>
                <a:gd name="connsiteX606" fmla="*/ 158820 w 1012914"/>
                <a:gd name="connsiteY606" fmla="*/ 62214 h 534246"/>
                <a:gd name="connsiteX607" fmla="*/ 161371 w 1012914"/>
                <a:gd name="connsiteY607" fmla="*/ 62320 h 534246"/>
                <a:gd name="connsiteX608" fmla="*/ 165839 w 1012914"/>
                <a:gd name="connsiteY608" fmla="*/ 61857 h 534246"/>
                <a:gd name="connsiteX609" fmla="*/ 168879 w 1012914"/>
                <a:gd name="connsiteY609" fmla="*/ 61289 h 534246"/>
                <a:gd name="connsiteX610" fmla="*/ 171720 w 1012914"/>
                <a:gd name="connsiteY610" fmla="*/ 61130 h 534246"/>
                <a:gd name="connsiteX611" fmla="*/ 175368 w 1012914"/>
                <a:gd name="connsiteY611" fmla="*/ 61197 h 534246"/>
                <a:gd name="connsiteX612" fmla="*/ 179625 w 1012914"/>
                <a:gd name="connsiteY612" fmla="*/ 60774 h 534246"/>
                <a:gd name="connsiteX613" fmla="*/ 183206 w 1012914"/>
                <a:gd name="connsiteY613" fmla="*/ 60152 h 534246"/>
                <a:gd name="connsiteX614" fmla="*/ 184924 w 1012914"/>
                <a:gd name="connsiteY614" fmla="*/ 60060 h 534246"/>
                <a:gd name="connsiteX615" fmla="*/ 186511 w 1012914"/>
                <a:gd name="connsiteY615" fmla="*/ 60218 h 534246"/>
                <a:gd name="connsiteX616" fmla="*/ 187964 w 1012914"/>
                <a:gd name="connsiteY616" fmla="*/ 60628 h 534246"/>
                <a:gd name="connsiteX617" fmla="*/ 188123 w 1012914"/>
                <a:gd name="connsiteY617" fmla="*/ 60879 h 534246"/>
                <a:gd name="connsiteX618" fmla="*/ 183140 w 1012914"/>
                <a:gd name="connsiteY618" fmla="*/ 61408 h 534246"/>
                <a:gd name="connsiteX619" fmla="*/ 179942 w 1012914"/>
                <a:gd name="connsiteY619" fmla="*/ 62003 h 534246"/>
                <a:gd name="connsiteX620" fmla="*/ 176677 w 1012914"/>
                <a:gd name="connsiteY620" fmla="*/ 62769 h 534246"/>
                <a:gd name="connsiteX621" fmla="*/ 175329 w 1012914"/>
                <a:gd name="connsiteY621" fmla="*/ 63377 h 534246"/>
                <a:gd name="connsiteX622" fmla="*/ 172566 w 1012914"/>
                <a:gd name="connsiteY622" fmla="*/ 65069 h 534246"/>
                <a:gd name="connsiteX623" fmla="*/ 168390 w 1012914"/>
                <a:gd name="connsiteY623" fmla="*/ 67858 h 534246"/>
                <a:gd name="connsiteX624" fmla="*/ 163459 w 1012914"/>
                <a:gd name="connsiteY624" fmla="*/ 70739 h 534246"/>
                <a:gd name="connsiteX625" fmla="*/ 157763 w 1012914"/>
                <a:gd name="connsiteY625" fmla="*/ 73713 h 534246"/>
                <a:gd name="connsiteX626" fmla="*/ 153745 w 1012914"/>
                <a:gd name="connsiteY626" fmla="*/ 75630 h 534246"/>
                <a:gd name="connsiteX627" fmla="*/ 150269 w 1012914"/>
                <a:gd name="connsiteY627" fmla="*/ 76886 h 534246"/>
                <a:gd name="connsiteX628" fmla="*/ 144030 w 1012914"/>
                <a:gd name="connsiteY628" fmla="*/ 78921 h 534246"/>
                <a:gd name="connsiteX629" fmla="*/ 140950 w 1012914"/>
                <a:gd name="connsiteY629" fmla="*/ 79741 h 534246"/>
                <a:gd name="connsiteX630" fmla="*/ 138968 w 1012914"/>
                <a:gd name="connsiteY630" fmla="*/ 80018 h 534246"/>
                <a:gd name="connsiteX631" fmla="*/ 136324 w 1012914"/>
                <a:gd name="connsiteY631" fmla="*/ 80031 h 534246"/>
                <a:gd name="connsiteX632" fmla="*/ 131368 w 1012914"/>
                <a:gd name="connsiteY632" fmla="*/ 79635 h 534246"/>
                <a:gd name="connsiteX633" fmla="*/ 118943 w 1012914"/>
                <a:gd name="connsiteY633" fmla="*/ 79926 h 534246"/>
                <a:gd name="connsiteX634" fmla="*/ 116802 w 1012914"/>
                <a:gd name="connsiteY634" fmla="*/ 80058 h 534246"/>
                <a:gd name="connsiteX635" fmla="*/ 112493 w 1012914"/>
                <a:gd name="connsiteY635" fmla="*/ 80785 h 534246"/>
                <a:gd name="connsiteX636" fmla="*/ 109704 w 1012914"/>
                <a:gd name="connsiteY636" fmla="*/ 81036 h 534246"/>
                <a:gd name="connsiteX637" fmla="*/ 106519 w 1012914"/>
                <a:gd name="connsiteY637" fmla="*/ 81075 h 534246"/>
                <a:gd name="connsiteX638" fmla="*/ 101060 w 1012914"/>
                <a:gd name="connsiteY638" fmla="*/ 81631 h 534246"/>
                <a:gd name="connsiteX639" fmla="*/ 92707 w 1012914"/>
                <a:gd name="connsiteY639" fmla="*/ 82794 h 534246"/>
                <a:gd name="connsiteX640" fmla="*/ 88768 w 1012914"/>
                <a:gd name="connsiteY640" fmla="*/ 83534 h 534246"/>
                <a:gd name="connsiteX641" fmla="*/ 88649 w 1012914"/>
                <a:gd name="connsiteY641" fmla="*/ 83930 h 534246"/>
                <a:gd name="connsiteX642" fmla="*/ 89178 w 1012914"/>
                <a:gd name="connsiteY642" fmla="*/ 84750 h 534246"/>
                <a:gd name="connsiteX643" fmla="*/ 88768 w 1012914"/>
                <a:gd name="connsiteY643" fmla="*/ 85054 h 534246"/>
                <a:gd name="connsiteX644" fmla="*/ 87565 w 1012914"/>
                <a:gd name="connsiteY644" fmla="*/ 85239 h 534246"/>
                <a:gd name="connsiteX645" fmla="*/ 70369 w 1012914"/>
                <a:gd name="connsiteY645" fmla="*/ 86838 h 534246"/>
                <a:gd name="connsiteX646" fmla="*/ 62267 w 1012914"/>
                <a:gd name="connsiteY646" fmla="*/ 87909 h 534246"/>
                <a:gd name="connsiteX647" fmla="*/ 58170 w 1012914"/>
                <a:gd name="connsiteY647" fmla="*/ 88609 h 534246"/>
                <a:gd name="connsiteX648" fmla="*/ 55394 w 1012914"/>
                <a:gd name="connsiteY648" fmla="*/ 89297 h 534246"/>
                <a:gd name="connsiteX649" fmla="*/ 52619 w 1012914"/>
                <a:gd name="connsiteY649" fmla="*/ 89654 h 534246"/>
                <a:gd name="connsiteX650" fmla="*/ 44952 w 1012914"/>
                <a:gd name="connsiteY650" fmla="*/ 89574 h 534246"/>
                <a:gd name="connsiteX651" fmla="*/ 42957 w 1012914"/>
                <a:gd name="connsiteY651" fmla="*/ 89654 h 534246"/>
                <a:gd name="connsiteX652" fmla="*/ 40458 w 1012914"/>
                <a:gd name="connsiteY652" fmla="*/ 89971 h 534246"/>
                <a:gd name="connsiteX653" fmla="*/ 33004 w 1012914"/>
                <a:gd name="connsiteY653" fmla="*/ 91398 h 534246"/>
                <a:gd name="connsiteX654" fmla="*/ 26025 w 1012914"/>
                <a:gd name="connsiteY654" fmla="*/ 92390 h 534246"/>
                <a:gd name="connsiteX655" fmla="*/ 24307 w 1012914"/>
                <a:gd name="connsiteY655" fmla="*/ 92839 h 534246"/>
                <a:gd name="connsiteX656" fmla="*/ 19192 w 1012914"/>
                <a:gd name="connsiteY656" fmla="*/ 94518 h 534246"/>
                <a:gd name="connsiteX657" fmla="*/ 17817 w 1012914"/>
                <a:gd name="connsiteY657" fmla="*/ 95284 h 534246"/>
                <a:gd name="connsiteX658" fmla="*/ 17896 w 1012914"/>
                <a:gd name="connsiteY658" fmla="*/ 95839 h 534246"/>
                <a:gd name="connsiteX659" fmla="*/ 18716 w 1012914"/>
                <a:gd name="connsiteY659" fmla="*/ 96593 h 534246"/>
                <a:gd name="connsiteX660" fmla="*/ 18121 w 1012914"/>
                <a:gd name="connsiteY660" fmla="*/ 96989 h 534246"/>
                <a:gd name="connsiteX661" fmla="*/ 12477 w 1012914"/>
                <a:gd name="connsiteY661" fmla="*/ 98734 h 534246"/>
                <a:gd name="connsiteX662" fmla="*/ 12028 w 1012914"/>
                <a:gd name="connsiteY662" fmla="*/ 99540 h 534246"/>
                <a:gd name="connsiteX663" fmla="*/ 13773 w 1012914"/>
                <a:gd name="connsiteY663" fmla="*/ 100981 h 534246"/>
                <a:gd name="connsiteX664" fmla="*/ 17130 w 1012914"/>
                <a:gd name="connsiteY664" fmla="*/ 102937 h 534246"/>
                <a:gd name="connsiteX665" fmla="*/ 17817 w 1012914"/>
                <a:gd name="connsiteY665" fmla="*/ 103624 h 534246"/>
                <a:gd name="connsiteX666" fmla="*/ 18874 w 1012914"/>
                <a:gd name="connsiteY666" fmla="*/ 104047 h 534246"/>
                <a:gd name="connsiteX667" fmla="*/ 24730 w 1012914"/>
                <a:gd name="connsiteY667" fmla="*/ 104814 h 534246"/>
                <a:gd name="connsiteX668" fmla="*/ 26408 w 1012914"/>
                <a:gd name="connsiteY668" fmla="*/ 105316 h 534246"/>
                <a:gd name="connsiteX669" fmla="*/ 27439 w 1012914"/>
                <a:gd name="connsiteY669" fmla="*/ 106215 h 534246"/>
                <a:gd name="connsiteX670" fmla="*/ 28933 w 1012914"/>
                <a:gd name="connsiteY670" fmla="*/ 106611 h 534246"/>
                <a:gd name="connsiteX671" fmla="*/ 32938 w 1012914"/>
                <a:gd name="connsiteY671" fmla="*/ 107061 h 534246"/>
                <a:gd name="connsiteX672" fmla="*/ 37220 w 1012914"/>
                <a:gd name="connsiteY672" fmla="*/ 107034 h 534246"/>
                <a:gd name="connsiteX673" fmla="*/ 39229 w 1012914"/>
                <a:gd name="connsiteY673" fmla="*/ 106889 h 534246"/>
                <a:gd name="connsiteX674" fmla="*/ 43393 w 1012914"/>
                <a:gd name="connsiteY674" fmla="*/ 105990 h 534246"/>
                <a:gd name="connsiteX675" fmla="*/ 48138 w 1012914"/>
                <a:gd name="connsiteY675" fmla="*/ 106030 h 534246"/>
                <a:gd name="connsiteX676" fmla="*/ 48455 w 1012914"/>
                <a:gd name="connsiteY676" fmla="*/ 106241 h 534246"/>
                <a:gd name="connsiteX677" fmla="*/ 44450 w 1012914"/>
                <a:gd name="connsiteY677" fmla="*/ 106929 h 534246"/>
                <a:gd name="connsiteX678" fmla="*/ 38291 w 1012914"/>
                <a:gd name="connsiteY678" fmla="*/ 108621 h 534246"/>
                <a:gd name="connsiteX679" fmla="*/ 38344 w 1012914"/>
                <a:gd name="connsiteY679" fmla="*/ 108991 h 534246"/>
                <a:gd name="connsiteX680" fmla="*/ 41648 w 1012914"/>
                <a:gd name="connsiteY680" fmla="*/ 109189 h 534246"/>
                <a:gd name="connsiteX681" fmla="*/ 43617 w 1012914"/>
                <a:gd name="connsiteY681" fmla="*/ 110286 h 534246"/>
                <a:gd name="connsiteX682" fmla="*/ 42600 w 1012914"/>
                <a:gd name="connsiteY682" fmla="*/ 111423 h 534246"/>
                <a:gd name="connsiteX683" fmla="*/ 44120 w 1012914"/>
                <a:gd name="connsiteY683" fmla="*/ 112176 h 534246"/>
                <a:gd name="connsiteX684" fmla="*/ 52526 w 1012914"/>
                <a:gd name="connsiteY684" fmla="*/ 113868 h 534246"/>
                <a:gd name="connsiteX685" fmla="*/ 54892 w 1012914"/>
                <a:gd name="connsiteY685" fmla="*/ 113960 h 534246"/>
                <a:gd name="connsiteX686" fmla="*/ 56835 w 1012914"/>
                <a:gd name="connsiteY686" fmla="*/ 113775 h 534246"/>
                <a:gd name="connsiteX687" fmla="*/ 59148 w 1012914"/>
                <a:gd name="connsiteY687" fmla="*/ 113339 h 534246"/>
                <a:gd name="connsiteX688" fmla="*/ 61857 w 1012914"/>
                <a:gd name="connsiteY688" fmla="*/ 112586 h 534246"/>
                <a:gd name="connsiteX689" fmla="*/ 64964 w 1012914"/>
                <a:gd name="connsiteY689" fmla="*/ 111502 h 534246"/>
                <a:gd name="connsiteX690" fmla="*/ 67131 w 1012914"/>
                <a:gd name="connsiteY690" fmla="*/ 111053 h 534246"/>
                <a:gd name="connsiteX691" fmla="*/ 68360 w 1012914"/>
                <a:gd name="connsiteY691" fmla="*/ 111238 h 534246"/>
                <a:gd name="connsiteX692" fmla="*/ 71255 w 1012914"/>
                <a:gd name="connsiteY692" fmla="*/ 112255 h 534246"/>
                <a:gd name="connsiteX693" fmla="*/ 73462 w 1012914"/>
                <a:gd name="connsiteY693" fmla="*/ 112546 h 534246"/>
                <a:gd name="connsiteX694" fmla="*/ 75802 w 1012914"/>
                <a:gd name="connsiteY694" fmla="*/ 112784 h 534246"/>
                <a:gd name="connsiteX695" fmla="*/ 80573 w 1012914"/>
                <a:gd name="connsiteY695" fmla="*/ 112678 h 534246"/>
                <a:gd name="connsiteX696" fmla="*/ 83772 w 1012914"/>
                <a:gd name="connsiteY696" fmla="*/ 112282 h 534246"/>
                <a:gd name="connsiteX697" fmla="*/ 91583 w 1012914"/>
                <a:gd name="connsiteY697" fmla="*/ 110365 h 534246"/>
                <a:gd name="connsiteX698" fmla="*/ 95178 w 1012914"/>
                <a:gd name="connsiteY698" fmla="*/ 109612 h 534246"/>
                <a:gd name="connsiteX699" fmla="*/ 97875 w 1012914"/>
                <a:gd name="connsiteY699" fmla="*/ 109281 h 534246"/>
                <a:gd name="connsiteX700" fmla="*/ 99897 w 1012914"/>
                <a:gd name="connsiteY700" fmla="*/ 109400 h 534246"/>
                <a:gd name="connsiteX701" fmla="*/ 102527 w 1012914"/>
                <a:gd name="connsiteY701" fmla="*/ 110775 h 534246"/>
                <a:gd name="connsiteX702" fmla="*/ 103730 w 1012914"/>
                <a:gd name="connsiteY702" fmla="*/ 111846 h 534246"/>
                <a:gd name="connsiteX703" fmla="*/ 103373 w 1012914"/>
                <a:gd name="connsiteY703" fmla="*/ 112877 h 534246"/>
                <a:gd name="connsiteX704" fmla="*/ 101470 w 1012914"/>
                <a:gd name="connsiteY704" fmla="*/ 113868 h 534246"/>
                <a:gd name="connsiteX705" fmla="*/ 97875 w 1012914"/>
                <a:gd name="connsiteY705" fmla="*/ 115454 h 534246"/>
                <a:gd name="connsiteX706" fmla="*/ 97082 w 1012914"/>
                <a:gd name="connsiteY706" fmla="*/ 116366 h 534246"/>
                <a:gd name="connsiteX707" fmla="*/ 97267 w 1012914"/>
                <a:gd name="connsiteY707" fmla="*/ 117463 h 534246"/>
                <a:gd name="connsiteX708" fmla="*/ 96619 w 1012914"/>
                <a:gd name="connsiteY708" fmla="*/ 117833 h 534246"/>
                <a:gd name="connsiteX709" fmla="*/ 92667 w 1012914"/>
                <a:gd name="connsiteY709" fmla="*/ 116617 h 534246"/>
                <a:gd name="connsiteX710" fmla="*/ 89442 w 1012914"/>
                <a:gd name="connsiteY710" fmla="*/ 116062 h 534246"/>
                <a:gd name="connsiteX711" fmla="*/ 81829 w 1012914"/>
                <a:gd name="connsiteY711" fmla="*/ 115626 h 534246"/>
                <a:gd name="connsiteX712" fmla="*/ 70356 w 1012914"/>
                <a:gd name="connsiteY712" fmla="*/ 115731 h 534246"/>
                <a:gd name="connsiteX713" fmla="*/ 62201 w 1012914"/>
                <a:gd name="connsiteY713" fmla="*/ 116511 h 534246"/>
                <a:gd name="connsiteX714" fmla="*/ 58936 w 1012914"/>
                <a:gd name="connsiteY714" fmla="*/ 117265 h 534246"/>
                <a:gd name="connsiteX715" fmla="*/ 52856 w 1012914"/>
                <a:gd name="connsiteY715" fmla="*/ 119617 h 534246"/>
                <a:gd name="connsiteX716" fmla="*/ 42547 w 1012914"/>
                <a:gd name="connsiteY716" fmla="*/ 118904 h 534246"/>
                <a:gd name="connsiteX717" fmla="*/ 26422 w 1012914"/>
                <a:gd name="connsiteY717" fmla="*/ 119644 h 534246"/>
                <a:gd name="connsiteX718" fmla="*/ 21822 w 1012914"/>
                <a:gd name="connsiteY718" fmla="*/ 120040 h 534246"/>
                <a:gd name="connsiteX719" fmla="*/ 19826 w 1012914"/>
                <a:gd name="connsiteY719" fmla="*/ 120490 h 534246"/>
                <a:gd name="connsiteX720" fmla="*/ 17513 w 1012914"/>
                <a:gd name="connsiteY720" fmla="*/ 121203 h 534246"/>
                <a:gd name="connsiteX721" fmla="*/ 14896 w 1012914"/>
                <a:gd name="connsiteY721" fmla="*/ 122195 h 534246"/>
                <a:gd name="connsiteX722" fmla="*/ 14143 w 1012914"/>
                <a:gd name="connsiteY722" fmla="*/ 123160 h 534246"/>
                <a:gd name="connsiteX723" fmla="*/ 15266 w 1012914"/>
                <a:gd name="connsiteY723" fmla="*/ 124085 h 534246"/>
                <a:gd name="connsiteX724" fmla="*/ 18650 w 1012914"/>
                <a:gd name="connsiteY724" fmla="*/ 125274 h 534246"/>
                <a:gd name="connsiteX725" fmla="*/ 17791 w 1012914"/>
                <a:gd name="connsiteY725" fmla="*/ 125539 h 534246"/>
                <a:gd name="connsiteX726" fmla="*/ 17050 w 1012914"/>
                <a:gd name="connsiteY726" fmla="*/ 125962 h 534246"/>
                <a:gd name="connsiteX727" fmla="*/ 16429 w 1012914"/>
                <a:gd name="connsiteY727" fmla="*/ 126543 h 534246"/>
                <a:gd name="connsiteX728" fmla="*/ 16865 w 1012914"/>
                <a:gd name="connsiteY728" fmla="*/ 127072 h 534246"/>
                <a:gd name="connsiteX729" fmla="*/ 18359 w 1012914"/>
                <a:gd name="connsiteY729" fmla="*/ 127548 h 534246"/>
                <a:gd name="connsiteX730" fmla="*/ 20857 w 1012914"/>
                <a:gd name="connsiteY730" fmla="*/ 127852 h 534246"/>
                <a:gd name="connsiteX731" fmla="*/ 25404 w 1012914"/>
                <a:gd name="connsiteY731" fmla="*/ 126847 h 534246"/>
                <a:gd name="connsiteX732" fmla="*/ 36890 w 1012914"/>
                <a:gd name="connsiteY732" fmla="*/ 123979 h 534246"/>
                <a:gd name="connsiteX733" fmla="*/ 36176 w 1012914"/>
                <a:gd name="connsiteY733" fmla="*/ 124415 h 534246"/>
                <a:gd name="connsiteX734" fmla="*/ 34418 w 1012914"/>
                <a:gd name="connsiteY734" fmla="*/ 125222 h 534246"/>
                <a:gd name="connsiteX735" fmla="*/ 31616 w 1012914"/>
                <a:gd name="connsiteY735" fmla="*/ 126385 h 534246"/>
                <a:gd name="connsiteX736" fmla="*/ 30321 w 1012914"/>
                <a:gd name="connsiteY736" fmla="*/ 127442 h 534246"/>
                <a:gd name="connsiteX737" fmla="*/ 30532 w 1012914"/>
                <a:gd name="connsiteY737" fmla="*/ 128394 h 534246"/>
                <a:gd name="connsiteX738" fmla="*/ 31061 w 1012914"/>
                <a:gd name="connsiteY738" fmla="*/ 129041 h 534246"/>
                <a:gd name="connsiteX739" fmla="*/ 31920 w 1012914"/>
                <a:gd name="connsiteY739" fmla="*/ 129398 h 534246"/>
                <a:gd name="connsiteX740" fmla="*/ 37789 w 1012914"/>
                <a:gd name="connsiteY740" fmla="*/ 130469 h 534246"/>
                <a:gd name="connsiteX741" fmla="*/ 45349 w 1012914"/>
                <a:gd name="connsiteY741" fmla="*/ 130852 h 534246"/>
                <a:gd name="connsiteX742" fmla="*/ 54456 w 1012914"/>
                <a:gd name="connsiteY742" fmla="*/ 130641 h 534246"/>
                <a:gd name="connsiteX743" fmla="*/ 55685 w 1012914"/>
                <a:gd name="connsiteY743" fmla="*/ 131222 h 534246"/>
                <a:gd name="connsiteX744" fmla="*/ 54839 w 1012914"/>
                <a:gd name="connsiteY744" fmla="*/ 131539 h 534246"/>
                <a:gd name="connsiteX745" fmla="*/ 52843 w 1012914"/>
                <a:gd name="connsiteY745" fmla="*/ 131949 h 534246"/>
                <a:gd name="connsiteX746" fmla="*/ 45415 w 1012914"/>
                <a:gd name="connsiteY746" fmla="*/ 132597 h 534246"/>
                <a:gd name="connsiteX747" fmla="*/ 41542 w 1012914"/>
                <a:gd name="connsiteY747" fmla="*/ 133139 h 534246"/>
                <a:gd name="connsiteX748" fmla="*/ 30175 w 1012914"/>
                <a:gd name="connsiteY748" fmla="*/ 135835 h 534246"/>
                <a:gd name="connsiteX749" fmla="*/ 28021 w 1012914"/>
                <a:gd name="connsiteY749" fmla="*/ 136641 h 534246"/>
                <a:gd name="connsiteX750" fmla="*/ 27836 w 1012914"/>
                <a:gd name="connsiteY750" fmla="*/ 137236 h 534246"/>
                <a:gd name="connsiteX751" fmla="*/ 28457 w 1012914"/>
                <a:gd name="connsiteY751" fmla="*/ 138095 h 534246"/>
                <a:gd name="connsiteX752" fmla="*/ 31775 w 1012914"/>
                <a:gd name="connsiteY752" fmla="*/ 139192 h 534246"/>
                <a:gd name="connsiteX753" fmla="*/ 35528 w 1012914"/>
                <a:gd name="connsiteY753" fmla="*/ 141228 h 534246"/>
                <a:gd name="connsiteX754" fmla="*/ 38132 w 1012914"/>
                <a:gd name="connsiteY754" fmla="*/ 142021 h 534246"/>
                <a:gd name="connsiteX755" fmla="*/ 40947 w 1012914"/>
                <a:gd name="connsiteY755" fmla="*/ 143303 h 534246"/>
                <a:gd name="connsiteX756" fmla="*/ 43260 w 1012914"/>
                <a:gd name="connsiteY756" fmla="*/ 143818 h 534246"/>
                <a:gd name="connsiteX757" fmla="*/ 63179 w 1012914"/>
                <a:gd name="connsiteY757" fmla="*/ 145960 h 534246"/>
                <a:gd name="connsiteX758" fmla="*/ 65862 w 1012914"/>
                <a:gd name="connsiteY758" fmla="*/ 145775 h 534246"/>
                <a:gd name="connsiteX759" fmla="*/ 64342 w 1012914"/>
                <a:gd name="connsiteY759" fmla="*/ 144202 h 534246"/>
                <a:gd name="connsiteX760" fmla="*/ 63047 w 1012914"/>
                <a:gd name="connsiteY760" fmla="*/ 141994 h 534246"/>
                <a:gd name="connsiteX761" fmla="*/ 63510 w 1012914"/>
                <a:gd name="connsiteY761" fmla="*/ 141069 h 534246"/>
                <a:gd name="connsiteX762" fmla="*/ 65294 w 1012914"/>
                <a:gd name="connsiteY762" fmla="*/ 140673 h 534246"/>
                <a:gd name="connsiteX763" fmla="*/ 67343 w 1012914"/>
                <a:gd name="connsiteY763" fmla="*/ 140567 h 534246"/>
                <a:gd name="connsiteX764" fmla="*/ 69841 w 1012914"/>
                <a:gd name="connsiteY764" fmla="*/ 141690 h 534246"/>
                <a:gd name="connsiteX765" fmla="*/ 71202 w 1012914"/>
                <a:gd name="connsiteY765" fmla="*/ 142127 h 534246"/>
                <a:gd name="connsiteX766" fmla="*/ 72511 w 1012914"/>
                <a:gd name="connsiteY766" fmla="*/ 142272 h 534246"/>
                <a:gd name="connsiteX767" fmla="*/ 74533 w 1012914"/>
                <a:gd name="connsiteY767" fmla="*/ 141928 h 534246"/>
                <a:gd name="connsiteX768" fmla="*/ 79569 w 1012914"/>
                <a:gd name="connsiteY768" fmla="*/ 140527 h 534246"/>
                <a:gd name="connsiteX769" fmla="*/ 82979 w 1012914"/>
                <a:gd name="connsiteY769" fmla="*/ 140051 h 534246"/>
                <a:gd name="connsiteX770" fmla="*/ 84208 w 1012914"/>
                <a:gd name="connsiteY770" fmla="*/ 140118 h 534246"/>
                <a:gd name="connsiteX771" fmla="*/ 85239 w 1012914"/>
                <a:gd name="connsiteY771" fmla="*/ 140620 h 534246"/>
                <a:gd name="connsiteX772" fmla="*/ 86085 w 1012914"/>
                <a:gd name="connsiteY772" fmla="*/ 141545 h 534246"/>
                <a:gd name="connsiteX773" fmla="*/ 87341 w 1012914"/>
                <a:gd name="connsiteY773" fmla="*/ 142166 h 534246"/>
                <a:gd name="connsiteX774" fmla="*/ 88993 w 1012914"/>
                <a:gd name="connsiteY774" fmla="*/ 142483 h 534246"/>
                <a:gd name="connsiteX775" fmla="*/ 90447 w 1012914"/>
                <a:gd name="connsiteY775" fmla="*/ 142470 h 534246"/>
                <a:gd name="connsiteX776" fmla="*/ 91689 w 1012914"/>
                <a:gd name="connsiteY776" fmla="*/ 142127 h 534246"/>
                <a:gd name="connsiteX777" fmla="*/ 95509 w 1012914"/>
                <a:gd name="connsiteY777" fmla="*/ 142021 h 534246"/>
                <a:gd name="connsiteX778" fmla="*/ 98813 w 1012914"/>
                <a:gd name="connsiteY778" fmla="*/ 141571 h 534246"/>
                <a:gd name="connsiteX779" fmla="*/ 103294 w 1012914"/>
                <a:gd name="connsiteY779" fmla="*/ 140620 h 534246"/>
                <a:gd name="connsiteX780" fmla="*/ 106453 w 1012914"/>
                <a:gd name="connsiteY780" fmla="*/ 139827 h 534246"/>
                <a:gd name="connsiteX781" fmla="*/ 110008 w 1012914"/>
                <a:gd name="connsiteY781" fmla="*/ 138730 h 534246"/>
                <a:gd name="connsiteX782" fmla="*/ 111568 w 1012914"/>
                <a:gd name="connsiteY782" fmla="*/ 138465 h 534246"/>
                <a:gd name="connsiteX783" fmla="*/ 112705 w 1012914"/>
                <a:gd name="connsiteY783" fmla="*/ 138756 h 534246"/>
                <a:gd name="connsiteX784" fmla="*/ 113405 w 1012914"/>
                <a:gd name="connsiteY784" fmla="*/ 139589 h 534246"/>
                <a:gd name="connsiteX785" fmla="*/ 115216 w 1012914"/>
                <a:gd name="connsiteY785" fmla="*/ 140792 h 534246"/>
                <a:gd name="connsiteX786" fmla="*/ 117304 w 1012914"/>
                <a:gd name="connsiteY786" fmla="*/ 140620 h 534246"/>
                <a:gd name="connsiteX787" fmla="*/ 122115 w 1012914"/>
                <a:gd name="connsiteY787" fmla="*/ 139311 h 534246"/>
                <a:gd name="connsiteX788" fmla="*/ 126319 w 1012914"/>
                <a:gd name="connsiteY788" fmla="*/ 137976 h 534246"/>
                <a:gd name="connsiteX789" fmla="*/ 128989 w 1012914"/>
                <a:gd name="connsiteY789" fmla="*/ 137699 h 534246"/>
                <a:gd name="connsiteX790" fmla="*/ 133060 w 1012914"/>
                <a:gd name="connsiteY790" fmla="*/ 138413 h 534246"/>
                <a:gd name="connsiteX791" fmla="*/ 134976 w 1012914"/>
                <a:gd name="connsiteY791" fmla="*/ 139655 h 534246"/>
                <a:gd name="connsiteX792" fmla="*/ 136126 w 1012914"/>
                <a:gd name="connsiteY792" fmla="*/ 139853 h 534246"/>
                <a:gd name="connsiteX793" fmla="*/ 140356 w 1012914"/>
                <a:gd name="connsiteY793" fmla="*/ 139681 h 534246"/>
                <a:gd name="connsiteX794" fmla="*/ 146607 w 1012914"/>
                <a:gd name="connsiteY794" fmla="*/ 140078 h 534246"/>
                <a:gd name="connsiteX795" fmla="*/ 153401 w 1012914"/>
                <a:gd name="connsiteY795" fmla="*/ 141307 h 534246"/>
                <a:gd name="connsiteX796" fmla="*/ 157353 w 1012914"/>
                <a:gd name="connsiteY796" fmla="*/ 141426 h 534246"/>
                <a:gd name="connsiteX797" fmla="*/ 160023 w 1012914"/>
                <a:gd name="connsiteY797" fmla="*/ 141902 h 534246"/>
                <a:gd name="connsiteX798" fmla="*/ 164081 w 1012914"/>
                <a:gd name="connsiteY798" fmla="*/ 143224 h 534246"/>
                <a:gd name="connsiteX799" fmla="*/ 173795 w 1012914"/>
                <a:gd name="connsiteY799" fmla="*/ 145484 h 534246"/>
                <a:gd name="connsiteX800" fmla="*/ 179585 w 1012914"/>
                <a:gd name="connsiteY800" fmla="*/ 147599 h 534246"/>
                <a:gd name="connsiteX801" fmla="*/ 183418 w 1012914"/>
                <a:gd name="connsiteY801" fmla="*/ 148418 h 534246"/>
                <a:gd name="connsiteX802" fmla="*/ 185731 w 1012914"/>
                <a:gd name="connsiteY802" fmla="*/ 149290 h 534246"/>
                <a:gd name="connsiteX803" fmla="*/ 187793 w 1012914"/>
                <a:gd name="connsiteY803" fmla="*/ 150467 h 534246"/>
                <a:gd name="connsiteX804" fmla="*/ 190516 w 1012914"/>
                <a:gd name="connsiteY804" fmla="*/ 151220 h 534246"/>
                <a:gd name="connsiteX805" fmla="*/ 193899 w 1012914"/>
                <a:gd name="connsiteY805" fmla="*/ 151524 h 534246"/>
                <a:gd name="connsiteX806" fmla="*/ 195868 w 1012914"/>
                <a:gd name="connsiteY806" fmla="*/ 152119 h 534246"/>
                <a:gd name="connsiteX807" fmla="*/ 196767 w 1012914"/>
                <a:gd name="connsiteY807" fmla="*/ 153798 h 534246"/>
                <a:gd name="connsiteX808" fmla="*/ 197124 w 1012914"/>
                <a:gd name="connsiteY808" fmla="*/ 156111 h 534246"/>
                <a:gd name="connsiteX809" fmla="*/ 196001 w 1012914"/>
                <a:gd name="connsiteY809" fmla="*/ 156864 h 534246"/>
                <a:gd name="connsiteX810" fmla="*/ 189115 w 1012914"/>
                <a:gd name="connsiteY810" fmla="*/ 158767 h 534246"/>
                <a:gd name="connsiteX811" fmla="*/ 189181 w 1012914"/>
                <a:gd name="connsiteY811" fmla="*/ 159481 h 534246"/>
                <a:gd name="connsiteX812" fmla="*/ 193133 w 1012914"/>
                <a:gd name="connsiteY812" fmla="*/ 161107 h 534246"/>
                <a:gd name="connsiteX813" fmla="*/ 193820 w 1012914"/>
                <a:gd name="connsiteY813" fmla="*/ 161794 h 534246"/>
                <a:gd name="connsiteX814" fmla="*/ 194282 w 1012914"/>
                <a:gd name="connsiteY814" fmla="*/ 162733 h 534246"/>
                <a:gd name="connsiteX815" fmla="*/ 194957 w 1012914"/>
                <a:gd name="connsiteY815" fmla="*/ 164927 h 534246"/>
                <a:gd name="connsiteX816" fmla="*/ 196437 w 1012914"/>
                <a:gd name="connsiteY816" fmla="*/ 166367 h 534246"/>
                <a:gd name="connsiteX817" fmla="*/ 202372 w 1012914"/>
                <a:gd name="connsiteY817" fmla="*/ 168456 h 534246"/>
                <a:gd name="connsiteX818" fmla="*/ 204433 w 1012914"/>
                <a:gd name="connsiteY818" fmla="*/ 169592 h 534246"/>
                <a:gd name="connsiteX819" fmla="*/ 205544 w 1012914"/>
                <a:gd name="connsiteY819" fmla="*/ 170782 h 534246"/>
                <a:gd name="connsiteX820" fmla="*/ 206112 w 1012914"/>
                <a:gd name="connsiteY820" fmla="*/ 171971 h 534246"/>
                <a:gd name="connsiteX821" fmla="*/ 206125 w 1012914"/>
                <a:gd name="connsiteY821" fmla="*/ 173161 h 534246"/>
                <a:gd name="connsiteX822" fmla="*/ 206522 w 1012914"/>
                <a:gd name="connsiteY822" fmla="*/ 174007 h 534246"/>
                <a:gd name="connsiteX823" fmla="*/ 207315 w 1012914"/>
                <a:gd name="connsiteY823" fmla="*/ 174522 h 534246"/>
                <a:gd name="connsiteX824" fmla="*/ 211095 w 1012914"/>
                <a:gd name="connsiteY824" fmla="*/ 175791 h 534246"/>
                <a:gd name="connsiteX825" fmla="*/ 214175 w 1012914"/>
                <a:gd name="connsiteY825" fmla="*/ 177734 h 534246"/>
                <a:gd name="connsiteX826" fmla="*/ 211981 w 1012914"/>
                <a:gd name="connsiteY826" fmla="*/ 178541 h 534246"/>
                <a:gd name="connsiteX827" fmla="*/ 210302 w 1012914"/>
                <a:gd name="connsiteY827" fmla="*/ 178633 h 534246"/>
                <a:gd name="connsiteX828" fmla="*/ 206271 w 1012914"/>
                <a:gd name="connsiteY828" fmla="*/ 179267 h 534246"/>
                <a:gd name="connsiteX829" fmla="*/ 204764 w 1012914"/>
                <a:gd name="connsiteY829" fmla="*/ 179902 h 534246"/>
                <a:gd name="connsiteX830" fmla="*/ 205002 w 1012914"/>
                <a:gd name="connsiteY830" fmla="*/ 181039 h 534246"/>
                <a:gd name="connsiteX831" fmla="*/ 204050 w 1012914"/>
                <a:gd name="connsiteY831" fmla="*/ 182122 h 534246"/>
                <a:gd name="connsiteX832" fmla="*/ 203640 w 1012914"/>
                <a:gd name="connsiteY832" fmla="*/ 183259 h 534246"/>
                <a:gd name="connsiteX833" fmla="*/ 201539 w 1012914"/>
                <a:gd name="connsiteY833" fmla="*/ 184581 h 534246"/>
                <a:gd name="connsiteX834" fmla="*/ 197217 w 1012914"/>
                <a:gd name="connsiteY834" fmla="*/ 185123 h 534246"/>
                <a:gd name="connsiteX835" fmla="*/ 193674 w 1012914"/>
                <a:gd name="connsiteY835" fmla="*/ 185916 h 534246"/>
                <a:gd name="connsiteX836" fmla="*/ 191110 w 1012914"/>
                <a:gd name="connsiteY836" fmla="*/ 186682 h 534246"/>
                <a:gd name="connsiteX837" fmla="*/ 191665 w 1012914"/>
                <a:gd name="connsiteY837" fmla="*/ 186841 h 534246"/>
                <a:gd name="connsiteX838" fmla="*/ 195908 w 1012914"/>
                <a:gd name="connsiteY838" fmla="*/ 186550 h 534246"/>
                <a:gd name="connsiteX839" fmla="*/ 201433 w 1012914"/>
                <a:gd name="connsiteY839" fmla="*/ 185942 h 534246"/>
                <a:gd name="connsiteX840" fmla="*/ 204566 w 1012914"/>
                <a:gd name="connsiteY840" fmla="*/ 185414 h 534246"/>
                <a:gd name="connsiteX841" fmla="*/ 206271 w 1012914"/>
                <a:gd name="connsiteY841" fmla="*/ 185440 h 534246"/>
                <a:gd name="connsiteX842" fmla="*/ 207579 w 1012914"/>
                <a:gd name="connsiteY842" fmla="*/ 185837 h 534246"/>
                <a:gd name="connsiteX843" fmla="*/ 208280 w 1012914"/>
                <a:gd name="connsiteY843" fmla="*/ 186603 h 534246"/>
                <a:gd name="connsiteX844" fmla="*/ 208570 w 1012914"/>
                <a:gd name="connsiteY844" fmla="*/ 188612 h 534246"/>
                <a:gd name="connsiteX845" fmla="*/ 209046 w 1012914"/>
                <a:gd name="connsiteY845" fmla="*/ 189326 h 534246"/>
                <a:gd name="connsiteX846" fmla="*/ 209245 w 1012914"/>
                <a:gd name="connsiteY846" fmla="*/ 190304 h 534246"/>
                <a:gd name="connsiteX847" fmla="*/ 209231 w 1012914"/>
                <a:gd name="connsiteY847" fmla="*/ 190701 h 534246"/>
                <a:gd name="connsiteX848" fmla="*/ 209033 w 1012914"/>
                <a:gd name="connsiteY848" fmla="*/ 191044 h 534246"/>
                <a:gd name="connsiteX849" fmla="*/ 209615 w 1012914"/>
                <a:gd name="connsiteY849" fmla="*/ 191837 h 534246"/>
                <a:gd name="connsiteX850" fmla="*/ 209615 w 1012914"/>
                <a:gd name="connsiteY850" fmla="*/ 193225 h 534246"/>
                <a:gd name="connsiteX851" fmla="*/ 209033 w 1012914"/>
                <a:gd name="connsiteY851" fmla="*/ 194877 h 534246"/>
                <a:gd name="connsiteX852" fmla="*/ 207896 w 1012914"/>
                <a:gd name="connsiteY852" fmla="*/ 195062 h 534246"/>
                <a:gd name="connsiteX853" fmla="*/ 206799 w 1012914"/>
                <a:gd name="connsiteY853" fmla="*/ 194890 h 534246"/>
                <a:gd name="connsiteX854" fmla="*/ 204288 w 1012914"/>
                <a:gd name="connsiteY854" fmla="*/ 196899 h 534246"/>
                <a:gd name="connsiteX855" fmla="*/ 202768 w 1012914"/>
                <a:gd name="connsiteY855" fmla="*/ 197864 h 534246"/>
                <a:gd name="connsiteX856" fmla="*/ 201737 w 1012914"/>
                <a:gd name="connsiteY856" fmla="*/ 198697 h 534246"/>
                <a:gd name="connsiteX857" fmla="*/ 201314 w 1012914"/>
                <a:gd name="connsiteY857" fmla="*/ 199437 h 534246"/>
                <a:gd name="connsiteX858" fmla="*/ 202900 w 1012914"/>
                <a:gd name="connsiteY858" fmla="*/ 199913 h 534246"/>
                <a:gd name="connsiteX859" fmla="*/ 204394 w 1012914"/>
                <a:gd name="connsiteY859" fmla="*/ 200640 h 534246"/>
                <a:gd name="connsiteX860" fmla="*/ 205226 w 1012914"/>
                <a:gd name="connsiteY860" fmla="*/ 201631 h 534246"/>
                <a:gd name="connsiteX861" fmla="*/ 205226 w 1012914"/>
                <a:gd name="connsiteY861" fmla="*/ 202358 h 534246"/>
                <a:gd name="connsiteX862" fmla="*/ 204870 w 1012914"/>
                <a:gd name="connsiteY862" fmla="*/ 203350 h 534246"/>
                <a:gd name="connsiteX863" fmla="*/ 206522 w 1012914"/>
                <a:gd name="connsiteY863" fmla="*/ 203006 h 534246"/>
                <a:gd name="connsiteX864" fmla="*/ 211082 w 1012914"/>
                <a:gd name="connsiteY864" fmla="*/ 201618 h 534246"/>
                <a:gd name="connsiteX865" fmla="*/ 212060 w 1012914"/>
                <a:gd name="connsiteY865" fmla="*/ 203046 h 534246"/>
                <a:gd name="connsiteX866" fmla="*/ 211729 w 1012914"/>
                <a:gd name="connsiteY866" fmla="*/ 204632 h 534246"/>
                <a:gd name="connsiteX867" fmla="*/ 210580 w 1012914"/>
                <a:gd name="connsiteY867" fmla="*/ 206099 h 534246"/>
                <a:gd name="connsiteX868" fmla="*/ 208610 w 1012914"/>
                <a:gd name="connsiteY868" fmla="*/ 207447 h 534246"/>
                <a:gd name="connsiteX869" fmla="*/ 206377 w 1012914"/>
                <a:gd name="connsiteY869" fmla="*/ 208372 h 534246"/>
                <a:gd name="connsiteX870" fmla="*/ 203627 w 1012914"/>
                <a:gd name="connsiteY870" fmla="*/ 208861 h 534246"/>
                <a:gd name="connsiteX871" fmla="*/ 201473 w 1012914"/>
                <a:gd name="connsiteY871" fmla="*/ 209482 h 534246"/>
                <a:gd name="connsiteX872" fmla="*/ 200600 w 1012914"/>
                <a:gd name="connsiteY872" fmla="*/ 210817 h 534246"/>
                <a:gd name="connsiteX873" fmla="*/ 200283 w 1012914"/>
                <a:gd name="connsiteY873" fmla="*/ 211862 h 534246"/>
                <a:gd name="connsiteX874" fmla="*/ 200627 w 1012914"/>
                <a:gd name="connsiteY874" fmla="*/ 212232 h 534246"/>
                <a:gd name="connsiteX875" fmla="*/ 202068 w 1012914"/>
                <a:gd name="connsiteY875" fmla="*/ 212377 h 534246"/>
                <a:gd name="connsiteX876" fmla="*/ 203231 w 1012914"/>
                <a:gd name="connsiteY876" fmla="*/ 212840 h 534246"/>
                <a:gd name="connsiteX877" fmla="*/ 204605 w 1012914"/>
                <a:gd name="connsiteY877" fmla="*/ 213025 h 534246"/>
                <a:gd name="connsiteX878" fmla="*/ 205702 w 1012914"/>
                <a:gd name="connsiteY878" fmla="*/ 213540 h 534246"/>
                <a:gd name="connsiteX879" fmla="*/ 207341 w 1012914"/>
                <a:gd name="connsiteY879" fmla="*/ 213421 h 534246"/>
                <a:gd name="connsiteX880" fmla="*/ 208795 w 1012914"/>
                <a:gd name="connsiteY880" fmla="*/ 212919 h 534246"/>
                <a:gd name="connsiteX881" fmla="*/ 210672 w 1012914"/>
                <a:gd name="connsiteY881" fmla="*/ 211677 h 534246"/>
                <a:gd name="connsiteX882" fmla="*/ 213514 w 1012914"/>
                <a:gd name="connsiteY882" fmla="*/ 212774 h 534246"/>
                <a:gd name="connsiteX883" fmla="*/ 214386 w 1012914"/>
                <a:gd name="connsiteY883" fmla="*/ 213897 h 534246"/>
                <a:gd name="connsiteX884" fmla="*/ 214320 w 1012914"/>
                <a:gd name="connsiteY884" fmla="*/ 214915 h 534246"/>
                <a:gd name="connsiteX885" fmla="*/ 213316 w 1012914"/>
                <a:gd name="connsiteY885" fmla="*/ 215840 h 534246"/>
                <a:gd name="connsiteX886" fmla="*/ 212760 w 1012914"/>
                <a:gd name="connsiteY886" fmla="*/ 216765 h 534246"/>
                <a:gd name="connsiteX887" fmla="*/ 212655 w 1012914"/>
                <a:gd name="connsiteY887" fmla="*/ 217690 h 534246"/>
                <a:gd name="connsiteX888" fmla="*/ 211703 w 1012914"/>
                <a:gd name="connsiteY888" fmla="*/ 218840 h 534246"/>
                <a:gd name="connsiteX889" fmla="*/ 209958 w 1012914"/>
                <a:gd name="connsiteY889" fmla="*/ 220175 h 534246"/>
                <a:gd name="connsiteX890" fmla="*/ 206588 w 1012914"/>
                <a:gd name="connsiteY890" fmla="*/ 221761 h 534246"/>
                <a:gd name="connsiteX891" fmla="*/ 203918 w 1012914"/>
                <a:gd name="connsiteY891" fmla="*/ 222621 h 534246"/>
                <a:gd name="connsiteX892" fmla="*/ 202081 w 1012914"/>
                <a:gd name="connsiteY892" fmla="*/ 223414 h 534246"/>
                <a:gd name="connsiteX893" fmla="*/ 196305 w 1012914"/>
                <a:gd name="connsiteY893" fmla="*/ 223334 h 534246"/>
                <a:gd name="connsiteX894" fmla="*/ 193040 w 1012914"/>
                <a:gd name="connsiteY894" fmla="*/ 224471 h 534246"/>
                <a:gd name="connsiteX895" fmla="*/ 193370 w 1012914"/>
                <a:gd name="connsiteY895" fmla="*/ 224854 h 534246"/>
                <a:gd name="connsiteX896" fmla="*/ 195564 w 1012914"/>
                <a:gd name="connsiteY896" fmla="*/ 225251 h 534246"/>
                <a:gd name="connsiteX897" fmla="*/ 196886 w 1012914"/>
                <a:gd name="connsiteY897" fmla="*/ 226744 h 534246"/>
                <a:gd name="connsiteX898" fmla="*/ 194811 w 1012914"/>
                <a:gd name="connsiteY898" fmla="*/ 227736 h 534246"/>
                <a:gd name="connsiteX899" fmla="*/ 191229 w 1012914"/>
                <a:gd name="connsiteY899" fmla="*/ 227564 h 534246"/>
                <a:gd name="connsiteX900" fmla="*/ 190146 w 1012914"/>
                <a:gd name="connsiteY900" fmla="*/ 227974 h 534246"/>
                <a:gd name="connsiteX901" fmla="*/ 188572 w 1012914"/>
                <a:gd name="connsiteY901" fmla="*/ 229758 h 534246"/>
                <a:gd name="connsiteX902" fmla="*/ 189286 w 1012914"/>
                <a:gd name="connsiteY902" fmla="*/ 230762 h 534246"/>
                <a:gd name="connsiteX903" fmla="*/ 194150 w 1012914"/>
                <a:gd name="connsiteY903" fmla="*/ 230287 h 534246"/>
                <a:gd name="connsiteX904" fmla="*/ 204420 w 1012914"/>
                <a:gd name="connsiteY904" fmla="*/ 225832 h 534246"/>
                <a:gd name="connsiteX905" fmla="*/ 205174 w 1012914"/>
                <a:gd name="connsiteY905" fmla="*/ 226176 h 534246"/>
                <a:gd name="connsiteX906" fmla="*/ 204843 w 1012914"/>
                <a:gd name="connsiteY906" fmla="*/ 226705 h 534246"/>
                <a:gd name="connsiteX907" fmla="*/ 203825 w 1012914"/>
                <a:gd name="connsiteY907" fmla="*/ 227405 h 534246"/>
                <a:gd name="connsiteX908" fmla="*/ 201274 w 1012914"/>
                <a:gd name="connsiteY908" fmla="*/ 228714 h 534246"/>
                <a:gd name="connsiteX909" fmla="*/ 192921 w 1012914"/>
                <a:gd name="connsiteY909" fmla="*/ 232322 h 534246"/>
                <a:gd name="connsiteX910" fmla="*/ 188268 w 1012914"/>
                <a:gd name="connsiteY910" fmla="*/ 235838 h 534246"/>
                <a:gd name="connsiteX911" fmla="*/ 183788 w 1012914"/>
                <a:gd name="connsiteY911" fmla="*/ 240200 h 534246"/>
                <a:gd name="connsiteX912" fmla="*/ 181938 w 1012914"/>
                <a:gd name="connsiteY912" fmla="*/ 240887 h 534246"/>
                <a:gd name="connsiteX913" fmla="*/ 180550 w 1012914"/>
                <a:gd name="connsiteY913" fmla="*/ 241971 h 534246"/>
                <a:gd name="connsiteX914" fmla="*/ 179625 w 1012914"/>
                <a:gd name="connsiteY914" fmla="*/ 243464 h 534246"/>
                <a:gd name="connsiteX915" fmla="*/ 179849 w 1012914"/>
                <a:gd name="connsiteY915" fmla="*/ 245156 h 534246"/>
                <a:gd name="connsiteX916" fmla="*/ 181237 w 1012914"/>
                <a:gd name="connsiteY916" fmla="*/ 247046 h 534246"/>
                <a:gd name="connsiteX917" fmla="*/ 182546 w 1012914"/>
                <a:gd name="connsiteY917" fmla="*/ 248090 h 534246"/>
                <a:gd name="connsiteX918" fmla="*/ 187237 w 1012914"/>
                <a:gd name="connsiteY918" fmla="*/ 248513 h 534246"/>
                <a:gd name="connsiteX919" fmla="*/ 190938 w 1012914"/>
                <a:gd name="connsiteY919" fmla="*/ 249280 h 534246"/>
                <a:gd name="connsiteX920" fmla="*/ 193106 w 1012914"/>
                <a:gd name="connsiteY920" fmla="*/ 249465 h 534246"/>
                <a:gd name="connsiteX921" fmla="*/ 199900 w 1012914"/>
                <a:gd name="connsiteY921" fmla="*/ 249069 h 534246"/>
                <a:gd name="connsiteX922" fmla="*/ 202927 w 1012914"/>
                <a:gd name="connsiteY922" fmla="*/ 248315 h 534246"/>
                <a:gd name="connsiteX923" fmla="*/ 204248 w 1012914"/>
                <a:gd name="connsiteY923" fmla="*/ 248289 h 534246"/>
                <a:gd name="connsiteX924" fmla="*/ 207222 w 1012914"/>
                <a:gd name="connsiteY924" fmla="*/ 247350 h 534246"/>
                <a:gd name="connsiteX925" fmla="*/ 209073 w 1012914"/>
                <a:gd name="connsiteY925" fmla="*/ 245804 h 534246"/>
                <a:gd name="connsiteX926" fmla="*/ 209284 w 1012914"/>
                <a:gd name="connsiteY926" fmla="*/ 244257 h 534246"/>
                <a:gd name="connsiteX927" fmla="*/ 209059 w 1012914"/>
                <a:gd name="connsiteY927" fmla="*/ 242751 h 534246"/>
                <a:gd name="connsiteX928" fmla="*/ 210011 w 1012914"/>
                <a:gd name="connsiteY928" fmla="*/ 242803 h 534246"/>
                <a:gd name="connsiteX929" fmla="*/ 211055 w 1012914"/>
                <a:gd name="connsiteY929" fmla="*/ 243121 h 534246"/>
                <a:gd name="connsiteX930" fmla="*/ 213593 w 1012914"/>
                <a:gd name="connsiteY930" fmla="*/ 242275 h 534246"/>
                <a:gd name="connsiteX931" fmla="*/ 214505 w 1012914"/>
                <a:gd name="connsiteY931" fmla="*/ 241363 h 534246"/>
                <a:gd name="connsiteX932" fmla="*/ 215853 w 1012914"/>
                <a:gd name="connsiteY932" fmla="*/ 240451 h 534246"/>
                <a:gd name="connsiteX933" fmla="*/ 219118 w 1012914"/>
                <a:gd name="connsiteY933" fmla="*/ 239354 h 534246"/>
                <a:gd name="connsiteX934" fmla="*/ 221352 w 1012914"/>
                <a:gd name="connsiteY934" fmla="*/ 238336 h 534246"/>
                <a:gd name="connsiteX935" fmla="*/ 222237 w 1012914"/>
                <a:gd name="connsiteY935" fmla="*/ 237331 h 534246"/>
                <a:gd name="connsiteX936" fmla="*/ 222528 w 1012914"/>
                <a:gd name="connsiteY936" fmla="*/ 235428 h 534246"/>
                <a:gd name="connsiteX937" fmla="*/ 221550 w 1012914"/>
                <a:gd name="connsiteY937" fmla="*/ 233697 h 534246"/>
                <a:gd name="connsiteX938" fmla="*/ 220704 w 1012914"/>
                <a:gd name="connsiteY938" fmla="*/ 233036 h 534246"/>
                <a:gd name="connsiteX939" fmla="*/ 219911 w 1012914"/>
                <a:gd name="connsiteY939" fmla="*/ 231793 h 534246"/>
                <a:gd name="connsiteX940" fmla="*/ 220017 w 1012914"/>
                <a:gd name="connsiteY940" fmla="*/ 230657 h 534246"/>
                <a:gd name="connsiteX941" fmla="*/ 220479 w 1012914"/>
                <a:gd name="connsiteY941" fmla="*/ 229361 h 534246"/>
                <a:gd name="connsiteX942" fmla="*/ 220546 w 1012914"/>
                <a:gd name="connsiteY942" fmla="*/ 228330 h 534246"/>
                <a:gd name="connsiteX943" fmla="*/ 220215 w 1012914"/>
                <a:gd name="connsiteY943" fmla="*/ 227551 h 534246"/>
                <a:gd name="connsiteX944" fmla="*/ 221021 w 1012914"/>
                <a:gd name="connsiteY944" fmla="*/ 227022 h 534246"/>
                <a:gd name="connsiteX945" fmla="*/ 225647 w 1012914"/>
                <a:gd name="connsiteY945" fmla="*/ 226546 h 534246"/>
                <a:gd name="connsiteX946" fmla="*/ 225132 w 1012914"/>
                <a:gd name="connsiteY946" fmla="*/ 226810 h 534246"/>
                <a:gd name="connsiteX947" fmla="*/ 222951 w 1012914"/>
                <a:gd name="connsiteY947" fmla="*/ 227392 h 534246"/>
                <a:gd name="connsiteX948" fmla="*/ 221880 w 1012914"/>
                <a:gd name="connsiteY948" fmla="*/ 228159 h 534246"/>
                <a:gd name="connsiteX949" fmla="*/ 221999 w 1012914"/>
                <a:gd name="connsiteY949" fmla="*/ 231199 h 534246"/>
                <a:gd name="connsiteX950" fmla="*/ 222409 w 1012914"/>
                <a:gd name="connsiteY950" fmla="*/ 232031 h 534246"/>
                <a:gd name="connsiteX951" fmla="*/ 223176 w 1012914"/>
                <a:gd name="connsiteY951" fmla="*/ 232613 h 534246"/>
                <a:gd name="connsiteX952" fmla="*/ 224484 w 1012914"/>
                <a:gd name="connsiteY952" fmla="*/ 234873 h 534246"/>
                <a:gd name="connsiteX953" fmla="*/ 224378 w 1012914"/>
                <a:gd name="connsiteY953" fmla="*/ 236340 h 534246"/>
                <a:gd name="connsiteX954" fmla="*/ 223770 w 1012914"/>
                <a:gd name="connsiteY954" fmla="*/ 237834 h 534246"/>
                <a:gd name="connsiteX955" fmla="*/ 222991 w 1012914"/>
                <a:gd name="connsiteY955" fmla="*/ 239010 h 534246"/>
                <a:gd name="connsiteX956" fmla="*/ 223004 w 1012914"/>
                <a:gd name="connsiteY956" fmla="*/ 239697 h 534246"/>
                <a:gd name="connsiteX957" fmla="*/ 226572 w 1012914"/>
                <a:gd name="connsiteY957" fmla="*/ 239288 h 534246"/>
                <a:gd name="connsiteX958" fmla="*/ 226216 w 1012914"/>
                <a:gd name="connsiteY958" fmla="*/ 240028 h 534246"/>
                <a:gd name="connsiteX959" fmla="*/ 223347 w 1012914"/>
                <a:gd name="connsiteY959" fmla="*/ 241521 h 534246"/>
                <a:gd name="connsiteX960" fmla="*/ 222039 w 1012914"/>
                <a:gd name="connsiteY960" fmla="*/ 242077 h 534246"/>
                <a:gd name="connsiteX961" fmla="*/ 218378 w 1012914"/>
                <a:gd name="connsiteY961" fmla="*/ 243134 h 534246"/>
                <a:gd name="connsiteX962" fmla="*/ 218100 w 1012914"/>
                <a:gd name="connsiteY962" fmla="*/ 243901 h 534246"/>
                <a:gd name="connsiteX963" fmla="*/ 218140 w 1012914"/>
                <a:gd name="connsiteY963" fmla="*/ 244548 h 534246"/>
                <a:gd name="connsiteX964" fmla="*/ 220334 w 1012914"/>
                <a:gd name="connsiteY964" fmla="*/ 245447 h 534246"/>
                <a:gd name="connsiteX965" fmla="*/ 222330 w 1012914"/>
                <a:gd name="connsiteY965" fmla="*/ 245539 h 534246"/>
                <a:gd name="connsiteX966" fmla="*/ 227709 w 1012914"/>
                <a:gd name="connsiteY966" fmla="*/ 244019 h 534246"/>
                <a:gd name="connsiteX967" fmla="*/ 231846 w 1012914"/>
                <a:gd name="connsiteY967" fmla="*/ 242618 h 534246"/>
                <a:gd name="connsiteX968" fmla="*/ 233247 w 1012914"/>
                <a:gd name="connsiteY968" fmla="*/ 242394 h 534246"/>
                <a:gd name="connsiteX969" fmla="*/ 240755 w 1012914"/>
                <a:gd name="connsiteY969" fmla="*/ 243372 h 534246"/>
                <a:gd name="connsiteX970" fmla="*/ 242856 w 1012914"/>
                <a:gd name="connsiteY970" fmla="*/ 243213 h 534246"/>
                <a:gd name="connsiteX971" fmla="*/ 246306 w 1012914"/>
                <a:gd name="connsiteY971" fmla="*/ 242460 h 534246"/>
                <a:gd name="connsiteX972" fmla="*/ 248831 w 1012914"/>
                <a:gd name="connsiteY972" fmla="*/ 242156 h 534246"/>
                <a:gd name="connsiteX973" fmla="*/ 248831 w 1012914"/>
                <a:gd name="connsiteY973" fmla="*/ 242407 h 534246"/>
                <a:gd name="connsiteX974" fmla="*/ 244350 w 1012914"/>
                <a:gd name="connsiteY974" fmla="*/ 244086 h 534246"/>
                <a:gd name="connsiteX975" fmla="*/ 229229 w 1012914"/>
                <a:gd name="connsiteY975" fmla="*/ 246346 h 534246"/>
                <a:gd name="connsiteX976" fmla="*/ 226110 w 1012914"/>
                <a:gd name="connsiteY976" fmla="*/ 247363 h 534246"/>
                <a:gd name="connsiteX977" fmla="*/ 224682 w 1012914"/>
                <a:gd name="connsiteY977" fmla="*/ 248394 h 534246"/>
                <a:gd name="connsiteX978" fmla="*/ 222938 w 1012914"/>
                <a:gd name="connsiteY978" fmla="*/ 249386 h 534246"/>
                <a:gd name="connsiteX979" fmla="*/ 221180 w 1012914"/>
                <a:gd name="connsiteY979" fmla="*/ 249782 h 534246"/>
                <a:gd name="connsiteX980" fmla="*/ 220109 w 1012914"/>
                <a:gd name="connsiteY980" fmla="*/ 250707 h 534246"/>
                <a:gd name="connsiteX981" fmla="*/ 220189 w 1012914"/>
                <a:gd name="connsiteY981" fmla="*/ 253787 h 534246"/>
                <a:gd name="connsiteX982" fmla="*/ 222026 w 1012914"/>
                <a:gd name="connsiteY982" fmla="*/ 253999 h 534246"/>
                <a:gd name="connsiteX983" fmla="*/ 224220 w 1012914"/>
                <a:gd name="connsiteY983" fmla="*/ 253919 h 534246"/>
                <a:gd name="connsiteX984" fmla="*/ 228833 w 1012914"/>
                <a:gd name="connsiteY984" fmla="*/ 253311 h 534246"/>
                <a:gd name="connsiteX985" fmla="*/ 230763 w 1012914"/>
                <a:gd name="connsiteY985" fmla="*/ 253562 h 534246"/>
                <a:gd name="connsiteX986" fmla="*/ 233419 w 1012914"/>
                <a:gd name="connsiteY986" fmla="*/ 254541 h 534246"/>
                <a:gd name="connsiteX987" fmla="*/ 236116 w 1012914"/>
                <a:gd name="connsiteY987" fmla="*/ 255148 h 534246"/>
                <a:gd name="connsiteX988" fmla="*/ 241006 w 1012914"/>
                <a:gd name="connsiteY988" fmla="*/ 254950 h 534246"/>
                <a:gd name="connsiteX989" fmla="*/ 248196 w 1012914"/>
                <a:gd name="connsiteY989" fmla="*/ 255215 h 534246"/>
                <a:gd name="connsiteX990" fmla="*/ 250694 w 1012914"/>
                <a:gd name="connsiteY990" fmla="*/ 256973 h 534246"/>
                <a:gd name="connsiteX991" fmla="*/ 252941 w 1012914"/>
                <a:gd name="connsiteY991" fmla="*/ 257951 h 534246"/>
                <a:gd name="connsiteX992" fmla="*/ 252532 w 1012914"/>
                <a:gd name="connsiteY992" fmla="*/ 258307 h 534246"/>
                <a:gd name="connsiteX993" fmla="*/ 250575 w 1012914"/>
                <a:gd name="connsiteY993" fmla="*/ 258651 h 534246"/>
                <a:gd name="connsiteX994" fmla="*/ 248223 w 1012914"/>
                <a:gd name="connsiteY994" fmla="*/ 258532 h 534246"/>
                <a:gd name="connsiteX995" fmla="*/ 244099 w 1012914"/>
                <a:gd name="connsiteY995" fmla="*/ 257673 h 534246"/>
                <a:gd name="connsiteX996" fmla="*/ 242011 w 1012914"/>
                <a:gd name="connsiteY996" fmla="*/ 257554 h 534246"/>
                <a:gd name="connsiteX997" fmla="*/ 239698 w 1012914"/>
                <a:gd name="connsiteY997" fmla="*/ 257752 h 534246"/>
                <a:gd name="connsiteX998" fmla="*/ 239829 w 1012914"/>
                <a:gd name="connsiteY998" fmla="*/ 258175 h 534246"/>
                <a:gd name="connsiteX999" fmla="*/ 243425 w 1012914"/>
                <a:gd name="connsiteY999" fmla="*/ 259880 h 534246"/>
                <a:gd name="connsiteX1000" fmla="*/ 244945 w 1012914"/>
                <a:gd name="connsiteY1000" fmla="*/ 260250 h 534246"/>
                <a:gd name="connsiteX1001" fmla="*/ 246742 w 1012914"/>
                <a:gd name="connsiteY1001" fmla="*/ 261427 h 534246"/>
                <a:gd name="connsiteX1002" fmla="*/ 245143 w 1012914"/>
                <a:gd name="connsiteY1002" fmla="*/ 263396 h 534246"/>
                <a:gd name="connsiteX1003" fmla="*/ 244138 w 1012914"/>
                <a:gd name="connsiteY1003" fmla="*/ 263978 h 534246"/>
                <a:gd name="connsiteX1004" fmla="*/ 243055 w 1012914"/>
                <a:gd name="connsiteY1004" fmla="*/ 265273 h 534246"/>
                <a:gd name="connsiteX1005" fmla="*/ 242037 w 1012914"/>
                <a:gd name="connsiteY1005" fmla="*/ 267586 h 534246"/>
                <a:gd name="connsiteX1006" fmla="*/ 243901 w 1012914"/>
                <a:gd name="connsiteY1006" fmla="*/ 268987 h 534246"/>
                <a:gd name="connsiteX1007" fmla="*/ 247192 w 1012914"/>
                <a:gd name="connsiteY1007" fmla="*/ 270745 h 534246"/>
                <a:gd name="connsiteX1008" fmla="*/ 250642 w 1012914"/>
                <a:gd name="connsiteY1008" fmla="*/ 271115 h 534246"/>
                <a:gd name="connsiteX1009" fmla="*/ 251514 w 1012914"/>
                <a:gd name="connsiteY1009" fmla="*/ 271591 h 534246"/>
                <a:gd name="connsiteX1010" fmla="*/ 250906 w 1012914"/>
                <a:gd name="connsiteY1010" fmla="*/ 272080 h 534246"/>
                <a:gd name="connsiteX1011" fmla="*/ 247086 w 1012914"/>
                <a:gd name="connsiteY1011" fmla="*/ 272833 h 534246"/>
                <a:gd name="connsiteX1012" fmla="*/ 245738 w 1012914"/>
                <a:gd name="connsiteY1012" fmla="*/ 272860 h 534246"/>
                <a:gd name="connsiteX1013" fmla="*/ 238349 w 1012914"/>
                <a:gd name="connsiteY1013" fmla="*/ 271261 h 534246"/>
                <a:gd name="connsiteX1014" fmla="*/ 236446 w 1012914"/>
                <a:gd name="connsiteY1014" fmla="*/ 271075 h 534246"/>
                <a:gd name="connsiteX1015" fmla="*/ 232679 w 1012914"/>
                <a:gd name="connsiteY1015" fmla="*/ 269582 h 534246"/>
                <a:gd name="connsiteX1016" fmla="*/ 224101 w 1012914"/>
                <a:gd name="connsiteY1016" fmla="*/ 265286 h 534246"/>
                <a:gd name="connsiteX1017" fmla="*/ 220691 w 1012914"/>
                <a:gd name="connsiteY1017" fmla="*/ 264282 h 534246"/>
                <a:gd name="connsiteX1018" fmla="*/ 217929 w 1012914"/>
                <a:gd name="connsiteY1018" fmla="*/ 263806 h 534246"/>
                <a:gd name="connsiteX1019" fmla="*/ 213038 w 1012914"/>
                <a:gd name="connsiteY1019" fmla="*/ 263370 h 534246"/>
                <a:gd name="connsiteX1020" fmla="*/ 207857 w 1012914"/>
                <a:gd name="connsiteY1020" fmla="*/ 263568 h 534246"/>
                <a:gd name="connsiteX1021" fmla="*/ 205504 w 1012914"/>
                <a:gd name="connsiteY1021" fmla="*/ 263436 h 534246"/>
                <a:gd name="connsiteX1022" fmla="*/ 202689 w 1012914"/>
                <a:gd name="connsiteY1022" fmla="*/ 262749 h 534246"/>
                <a:gd name="connsiteX1023" fmla="*/ 199953 w 1012914"/>
                <a:gd name="connsiteY1023" fmla="*/ 262431 h 534246"/>
                <a:gd name="connsiteX1024" fmla="*/ 194653 w 1012914"/>
                <a:gd name="connsiteY1024" fmla="*/ 262193 h 534246"/>
                <a:gd name="connsiteX1025" fmla="*/ 191057 w 1012914"/>
                <a:gd name="connsiteY1025" fmla="*/ 262907 h 534246"/>
                <a:gd name="connsiteX1026" fmla="*/ 188850 w 1012914"/>
                <a:gd name="connsiteY1026" fmla="*/ 263779 h 534246"/>
                <a:gd name="connsiteX1027" fmla="*/ 186458 w 1012914"/>
                <a:gd name="connsiteY1027" fmla="*/ 264995 h 534246"/>
                <a:gd name="connsiteX1028" fmla="*/ 186392 w 1012914"/>
                <a:gd name="connsiteY1028" fmla="*/ 265987 h 534246"/>
                <a:gd name="connsiteX1029" fmla="*/ 188004 w 1012914"/>
                <a:gd name="connsiteY1029" fmla="*/ 267996 h 534246"/>
                <a:gd name="connsiteX1030" fmla="*/ 190264 w 1012914"/>
                <a:gd name="connsiteY1030" fmla="*/ 270401 h 534246"/>
                <a:gd name="connsiteX1031" fmla="*/ 191771 w 1012914"/>
                <a:gd name="connsiteY1031" fmla="*/ 271498 h 534246"/>
                <a:gd name="connsiteX1032" fmla="*/ 195697 w 1012914"/>
                <a:gd name="connsiteY1032" fmla="*/ 272278 h 534246"/>
                <a:gd name="connsiteX1033" fmla="*/ 202543 w 1012914"/>
                <a:gd name="connsiteY1033" fmla="*/ 273098 h 534246"/>
                <a:gd name="connsiteX1034" fmla="*/ 207817 w 1012914"/>
                <a:gd name="connsiteY1034" fmla="*/ 274301 h 534246"/>
                <a:gd name="connsiteX1035" fmla="*/ 211505 w 1012914"/>
                <a:gd name="connsiteY1035" fmla="*/ 275887 h 534246"/>
                <a:gd name="connsiteX1036" fmla="*/ 214135 w 1012914"/>
                <a:gd name="connsiteY1036" fmla="*/ 277341 h 534246"/>
                <a:gd name="connsiteX1037" fmla="*/ 217082 w 1012914"/>
                <a:gd name="connsiteY1037" fmla="*/ 279548 h 534246"/>
                <a:gd name="connsiteX1038" fmla="*/ 218285 w 1012914"/>
                <a:gd name="connsiteY1038" fmla="*/ 279997 h 534246"/>
                <a:gd name="connsiteX1039" fmla="*/ 229335 w 1012914"/>
                <a:gd name="connsiteY1039" fmla="*/ 281279 h 534246"/>
                <a:gd name="connsiteX1040" fmla="*/ 230881 w 1012914"/>
                <a:gd name="connsiteY1040" fmla="*/ 281689 h 534246"/>
                <a:gd name="connsiteX1041" fmla="*/ 232349 w 1012914"/>
                <a:gd name="connsiteY1041" fmla="*/ 281636 h 534246"/>
                <a:gd name="connsiteX1042" fmla="*/ 237279 w 1012914"/>
                <a:gd name="connsiteY1042" fmla="*/ 280156 h 534246"/>
                <a:gd name="connsiteX1043" fmla="*/ 238865 w 1012914"/>
                <a:gd name="connsiteY1043" fmla="*/ 280024 h 534246"/>
                <a:gd name="connsiteX1044" fmla="*/ 241019 w 1012914"/>
                <a:gd name="connsiteY1044" fmla="*/ 280433 h 534246"/>
                <a:gd name="connsiteX1045" fmla="*/ 243597 w 1012914"/>
                <a:gd name="connsiteY1045" fmla="*/ 281293 h 534246"/>
                <a:gd name="connsiteX1046" fmla="*/ 247205 w 1012914"/>
                <a:gd name="connsiteY1046" fmla="*/ 281015 h 534246"/>
                <a:gd name="connsiteX1047" fmla="*/ 250642 w 1012914"/>
                <a:gd name="connsiteY1047" fmla="*/ 280447 h 534246"/>
                <a:gd name="connsiteX1048" fmla="*/ 252505 w 1012914"/>
                <a:gd name="connsiteY1048" fmla="*/ 280737 h 534246"/>
                <a:gd name="connsiteX1049" fmla="*/ 252902 w 1012914"/>
                <a:gd name="connsiteY1049" fmla="*/ 281041 h 534246"/>
                <a:gd name="connsiteX1050" fmla="*/ 251818 w 1012914"/>
                <a:gd name="connsiteY1050" fmla="*/ 281517 h 534246"/>
                <a:gd name="connsiteX1051" fmla="*/ 249254 w 1012914"/>
                <a:gd name="connsiteY1051" fmla="*/ 282178 h 534246"/>
                <a:gd name="connsiteX1052" fmla="*/ 248143 w 1012914"/>
                <a:gd name="connsiteY1052" fmla="*/ 282892 h 534246"/>
                <a:gd name="connsiteX1053" fmla="*/ 249518 w 1012914"/>
                <a:gd name="connsiteY1053" fmla="*/ 285496 h 534246"/>
                <a:gd name="connsiteX1054" fmla="*/ 249029 w 1012914"/>
                <a:gd name="connsiteY1054" fmla="*/ 286183 h 534246"/>
                <a:gd name="connsiteX1055" fmla="*/ 246716 w 1012914"/>
                <a:gd name="connsiteY1055" fmla="*/ 286804 h 534246"/>
                <a:gd name="connsiteX1056" fmla="*/ 241442 w 1012914"/>
                <a:gd name="connsiteY1056" fmla="*/ 287848 h 534246"/>
                <a:gd name="connsiteX1057" fmla="*/ 239116 w 1012914"/>
                <a:gd name="connsiteY1057" fmla="*/ 289315 h 534246"/>
                <a:gd name="connsiteX1058" fmla="*/ 238164 w 1012914"/>
                <a:gd name="connsiteY1058" fmla="*/ 290835 h 534246"/>
                <a:gd name="connsiteX1059" fmla="*/ 235375 w 1012914"/>
                <a:gd name="connsiteY1059" fmla="*/ 293796 h 534246"/>
                <a:gd name="connsiteX1060" fmla="*/ 234252 w 1012914"/>
                <a:gd name="connsiteY1060" fmla="*/ 295277 h 534246"/>
                <a:gd name="connsiteX1061" fmla="*/ 229480 w 1012914"/>
                <a:gd name="connsiteY1061" fmla="*/ 298528 h 534246"/>
                <a:gd name="connsiteX1062" fmla="*/ 228277 w 1012914"/>
                <a:gd name="connsiteY1062" fmla="*/ 300074 h 534246"/>
                <a:gd name="connsiteX1063" fmla="*/ 232322 w 1012914"/>
                <a:gd name="connsiteY1063" fmla="*/ 300154 h 534246"/>
                <a:gd name="connsiteX1064" fmla="*/ 235944 w 1012914"/>
                <a:gd name="connsiteY1064" fmla="*/ 299480 h 534246"/>
                <a:gd name="connsiteX1065" fmla="*/ 238547 w 1012914"/>
                <a:gd name="connsiteY1065" fmla="*/ 299162 h 534246"/>
                <a:gd name="connsiteX1066" fmla="*/ 239394 w 1012914"/>
                <a:gd name="connsiteY1066" fmla="*/ 300167 h 534246"/>
                <a:gd name="connsiteX1067" fmla="*/ 242037 w 1012914"/>
                <a:gd name="connsiteY1067" fmla="*/ 300643 h 534246"/>
                <a:gd name="connsiteX1068" fmla="*/ 241878 w 1012914"/>
                <a:gd name="connsiteY1068" fmla="*/ 301000 h 534246"/>
                <a:gd name="connsiteX1069" fmla="*/ 239724 w 1012914"/>
                <a:gd name="connsiteY1069" fmla="*/ 301793 h 534246"/>
                <a:gd name="connsiteX1070" fmla="*/ 232216 w 1012914"/>
                <a:gd name="connsiteY1070" fmla="*/ 302282 h 534246"/>
                <a:gd name="connsiteX1071" fmla="*/ 227062 w 1012914"/>
                <a:gd name="connsiteY1071" fmla="*/ 302004 h 534246"/>
                <a:gd name="connsiteX1072" fmla="*/ 225938 w 1012914"/>
                <a:gd name="connsiteY1072" fmla="*/ 302903 h 534246"/>
                <a:gd name="connsiteX1073" fmla="*/ 223308 w 1012914"/>
                <a:gd name="connsiteY1073" fmla="*/ 306525 h 534246"/>
                <a:gd name="connsiteX1074" fmla="*/ 219039 w 1012914"/>
                <a:gd name="connsiteY1074" fmla="*/ 311270 h 534246"/>
                <a:gd name="connsiteX1075" fmla="*/ 220863 w 1012914"/>
                <a:gd name="connsiteY1075" fmla="*/ 311270 h 534246"/>
                <a:gd name="connsiteX1076" fmla="*/ 223229 w 1012914"/>
                <a:gd name="connsiteY1076" fmla="*/ 310873 h 534246"/>
                <a:gd name="connsiteX1077" fmla="*/ 228066 w 1012914"/>
                <a:gd name="connsiteY1077" fmla="*/ 309419 h 534246"/>
                <a:gd name="connsiteX1078" fmla="*/ 227868 w 1012914"/>
                <a:gd name="connsiteY1078" fmla="*/ 310027 h 534246"/>
                <a:gd name="connsiteX1079" fmla="*/ 223823 w 1012914"/>
                <a:gd name="connsiteY1079" fmla="*/ 312631 h 534246"/>
                <a:gd name="connsiteX1080" fmla="*/ 220744 w 1012914"/>
                <a:gd name="connsiteY1080" fmla="*/ 314151 h 534246"/>
                <a:gd name="connsiteX1081" fmla="*/ 219316 w 1012914"/>
                <a:gd name="connsiteY1081" fmla="*/ 314653 h 534246"/>
                <a:gd name="connsiteX1082" fmla="*/ 212350 w 1012914"/>
                <a:gd name="connsiteY1082" fmla="*/ 315882 h 534246"/>
                <a:gd name="connsiteX1083" fmla="*/ 209562 w 1012914"/>
                <a:gd name="connsiteY1083" fmla="*/ 316186 h 534246"/>
                <a:gd name="connsiteX1084" fmla="*/ 206865 w 1012914"/>
                <a:gd name="connsiteY1084" fmla="*/ 315869 h 534246"/>
                <a:gd name="connsiteX1085" fmla="*/ 199358 w 1012914"/>
                <a:gd name="connsiteY1085" fmla="*/ 312208 h 534246"/>
                <a:gd name="connsiteX1086" fmla="*/ 193965 w 1012914"/>
                <a:gd name="connsiteY1086" fmla="*/ 312023 h 534246"/>
                <a:gd name="connsiteX1087" fmla="*/ 188070 w 1012914"/>
                <a:gd name="connsiteY1087" fmla="*/ 313160 h 534246"/>
                <a:gd name="connsiteX1088" fmla="*/ 184739 w 1012914"/>
                <a:gd name="connsiteY1088" fmla="*/ 314376 h 534246"/>
                <a:gd name="connsiteX1089" fmla="*/ 178924 w 1012914"/>
                <a:gd name="connsiteY1089" fmla="*/ 319121 h 534246"/>
                <a:gd name="connsiteX1090" fmla="*/ 175844 w 1012914"/>
                <a:gd name="connsiteY1090" fmla="*/ 320588 h 534246"/>
                <a:gd name="connsiteX1091" fmla="*/ 174271 w 1012914"/>
                <a:gd name="connsiteY1091" fmla="*/ 321910 h 534246"/>
                <a:gd name="connsiteX1092" fmla="*/ 175924 w 1012914"/>
                <a:gd name="connsiteY1092" fmla="*/ 322002 h 534246"/>
                <a:gd name="connsiteX1093" fmla="*/ 178197 w 1012914"/>
                <a:gd name="connsiteY1093" fmla="*/ 321777 h 534246"/>
                <a:gd name="connsiteX1094" fmla="*/ 185467 w 1012914"/>
                <a:gd name="connsiteY1094" fmla="*/ 321606 h 534246"/>
                <a:gd name="connsiteX1095" fmla="*/ 185665 w 1012914"/>
                <a:gd name="connsiteY1095" fmla="*/ 322359 h 534246"/>
                <a:gd name="connsiteX1096" fmla="*/ 186326 w 1012914"/>
                <a:gd name="connsiteY1096" fmla="*/ 322769 h 534246"/>
                <a:gd name="connsiteX1097" fmla="*/ 191612 w 1012914"/>
                <a:gd name="connsiteY1097" fmla="*/ 323800 h 534246"/>
                <a:gd name="connsiteX1098" fmla="*/ 194943 w 1012914"/>
                <a:gd name="connsiteY1098" fmla="*/ 323747 h 534246"/>
                <a:gd name="connsiteX1099" fmla="*/ 202570 w 1012914"/>
                <a:gd name="connsiteY1099" fmla="*/ 322993 h 534246"/>
                <a:gd name="connsiteX1100" fmla="*/ 205980 w 1012914"/>
                <a:gd name="connsiteY1100" fmla="*/ 322478 h 534246"/>
                <a:gd name="connsiteX1101" fmla="*/ 210051 w 1012914"/>
                <a:gd name="connsiteY1101" fmla="*/ 320257 h 534246"/>
                <a:gd name="connsiteX1102" fmla="*/ 210236 w 1012914"/>
                <a:gd name="connsiteY1102" fmla="*/ 319808 h 534246"/>
                <a:gd name="connsiteX1103" fmla="*/ 210764 w 1012914"/>
                <a:gd name="connsiteY1103" fmla="*/ 319583 h 534246"/>
                <a:gd name="connsiteX1104" fmla="*/ 214029 w 1012914"/>
                <a:gd name="connsiteY1104" fmla="*/ 319028 h 534246"/>
                <a:gd name="connsiteX1105" fmla="*/ 215602 w 1012914"/>
                <a:gd name="connsiteY1105" fmla="*/ 318949 h 534246"/>
                <a:gd name="connsiteX1106" fmla="*/ 215906 w 1012914"/>
                <a:gd name="connsiteY1106" fmla="*/ 319782 h 534246"/>
                <a:gd name="connsiteX1107" fmla="*/ 214439 w 1012914"/>
                <a:gd name="connsiteY1107" fmla="*/ 321222 h 534246"/>
                <a:gd name="connsiteX1108" fmla="*/ 211068 w 1012914"/>
                <a:gd name="connsiteY1108" fmla="*/ 323231 h 534246"/>
                <a:gd name="connsiteX1109" fmla="*/ 209641 w 1012914"/>
                <a:gd name="connsiteY1109" fmla="*/ 323813 h 534246"/>
                <a:gd name="connsiteX1110" fmla="*/ 209007 w 1012914"/>
                <a:gd name="connsiteY1110" fmla="*/ 324289 h 534246"/>
                <a:gd name="connsiteX1111" fmla="*/ 207963 w 1012914"/>
                <a:gd name="connsiteY1111" fmla="*/ 325624 h 534246"/>
                <a:gd name="connsiteX1112" fmla="*/ 207183 w 1012914"/>
                <a:gd name="connsiteY1112" fmla="*/ 326271 h 534246"/>
                <a:gd name="connsiteX1113" fmla="*/ 205544 w 1012914"/>
                <a:gd name="connsiteY1113" fmla="*/ 327210 h 534246"/>
                <a:gd name="connsiteX1114" fmla="*/ 203812 w 1012914"/>
                <a:gd name="connsiteY1114" fmla="*/ 327752 h 534246"/>
                <a:gd name="connsiteX1115" fmla="*/ 200481 w 1012914"/>
                <a:gd name="connsiteY1115" fmla="*/ 327699 h 534246"/>
                <a:gd name="connsiteX1116" fmla="*/ 195617 w 1012914"/>
                <a:gd name="connsiteY1116" fmla="*/ 327249 h 534246"/>
                <a:gd name="connsiteX1117" fmla="*/ 189617 w 1012914"/>
                <a:gd name="connsiteY1117" fmla="*/ 325558 h 534246"/>
                <a:gd name="connsiteX1118" fmla="*/ 182083 w 1012914"/>
                <a:gd name="connsiteY1118" fmla="*/ 324143 h 534246"/>
                <a:gd name="connsiteX1119" fmla="*/ 179492 w 1012914"/>
                <a:gd name="connsiteY1119" fmla="*/ 323826 h 534246"/>
                <a:gd name="connsiteX1120" fmla="*/ 177338 w 1012914"/>
                <a:gd name="connsiteY1120" fmla="*/ 324064 h 534246"/>
                <a:gd name="connsiteX1121" fmla="*/ 175038 w 1012914"/>
                <a:gd name="connsiteY1121" fmla="*/ 326245 h 534246"/>
                <a:gd name="connsiteX1122" fmla="*/ 170504 w 1012914"/>
                <a:gd name="connsiteY1122" fmla="*/ 329774 h 534246"/>
                <a:gd name="connsiteX1123" fmla="*/ 164596 w 1012914"/>
                <a:gd name="connsiteY1123" fmla="*/ 332999 h 534246"/>
                <a:gd name="connsiteX1124" fmla="*/ 162957 w 1012914"/>
                <a:gd name="connsiteY1124" fmla="*/ 334704 h 534246"/>
                <a:gd name="connsiteX1125" fmla="*/ 162283 w 1012914"/>
                <a:gd name="connsiteY1125" fmla="*/ 335946 h 534246"/>
                <a:gd name="connsiteX1126" fmla="*/ 161173 w 1012914"/>
                <a:gd name="connsiteY1126" fmla="*/ 337083 h 534246"/>
                <a:gd name="connsiteX1127" fmla="*/ 157882 w 1012914"/>
                <a:gd name="connsiteY1127" fmla="*/ 339978 h 534246"/>
                <a:gd name="connsiteX1128" fmla="*/ 160142 w 1012914"/>
                <a:gd name="connsiteY1128" fmla="*/ 340282 h 534246"/>
                <a:gd name="connsiteX1129" fmla="*/ 164054 w 1012914"/>
                <a:gd name="connsiteY1129" fmla="*/ 339357 h 534246"/>
                <a:gd name="connsiteX1130" fmla="*/ 174562 w 1012914"/>
                <a:gd name="connsiteY1130" fmla="*/ 334915 h 534246"/>
                <a:gd name="connsiteX1131" fmla="*/ 176254 w 1012914"/>
                <a:gd name="connsiteY1131" fmla="*/ 334545 h 534246"/>
                <a:gd name="connsiteX1132" fmla="*/ 180682 w 1012914"/>
                <a:gd name="connsiteY1132" fmla="*/ 334017 h 534246"/>
                <a:gd name="connsiteX1133" fmla="*/ 183325 w 1012914"/>
                <a:gd name="connsiteY1133" fmla="*/ 333462 h 534246"/>
                <a:gd name="connsiteX1134" fmla="*/ 187277 w 1012914"/>
                <a:gd name="connsiteY1134" fmla="*/ 332999 h 534246"/>
                <a:gd name="connsiteX1135" fmla="*/ 190952 w 1012914"/>
                <a:gd name="connsiteY1135" fmla="*/ 334400 h 534246"/>
                <a:gd name="connsiteX1136" fmla="*/ 193727 w 1012914"/>
                <a:gd name="connsiteY1136" fmla="*/ 334730 h 534246"/>
                <a:gd name="connsiteX1137" fmla="*/ 196662 w 1012914"/>
                <a:gd name="connsiteY1137" fmla="*/ 335391 h 534246"/>
                <a:gd name="connsiteX1138" fmla="*/ 203164 w 1012914"/>
                <a:gd name="connsiteY1138" fmla="*/ 334995 h 534246"/>
                <a:gd name="connsiteX1139" fmla="*/ 205451 w 1012914"/>
                <a:gd name="connsiteY1139" fmla="*/ 334215 h 534246"/>
                <a:gd name="connsiteX1140" fmla="*/ 212192 w 1012914"/>
                <a:gd name="connsiteY1140" fmla="*/ 333726 h 534246"/>
                <a:gd name="connsiteX1141" fmla="*/ 213408 w 1012914"/>
                <a:gd name="connsiteY1141" fmla="*/ 334281 h 534246"/>
                <a:gd name="connsiteX1142" fmla="*/ 210236 w 1012914"/>
                <a:gd name="connsiteY1142" fmla="*/ 335233 h 534246"/>
                <a:gd name="connsiteX1143" fmla="*/ 207606 w 1012914"/>
                <a:gd name="connsiteY1143" fmla="*/ 335484 h 534246"/>
                <a:gd name="connsiteX1144" fmla="*/ 207037 w 1012914"/>
                <a:gd name="connsiteY1144" fmla="*/ 336462 h 534246"/>
                <a:gd name="connsiteX1145" fmla="*/ 215113 w 1012914"/>
                <a:gd name="connsiteY1145" fmla="*/ 339727 h 534246"/>
                <a:gd name="connsiteX1146" fmla="*/ 215219 w 1012914"/>
                <a:gd name="connsiteY1146" fmla="*/ 340480 h 534246"/>
                <a:gd name="connsiteX1147" fmla="*/ 213276 w 1012914"/>
                <a:gd name="connsiteY1147" fmla="*/ 340943 h 534246"/>
                <a:gd name="connsiteX1148" fmla="*/ 206112 w 1012914"/>
                <a:gd name="connsiteY1148" fmla="*/ 337850 h 534246"/>
                <a:gd name="connsiteX1149" fmla="*/ 201552 w 1012914"/>
                <a:gd name="connsiteY1149" fmla="*/ 337096 h 534246"/>
                <a:gd name="connsiteX1150" fmla="*/ 197322 w 1012914"/>
                <a:gd name="connsiteY1150" fmla="*/ 337612 h 534246"/>
                <a:gd name="connsiteX1151" fmla="*/ 193053 w 1012914"/>
                <a:gd name="connsiteY1151" fmla="*/ 337189 h 534246"/>
                <a:gd name="connsiteX1152" fmla="*/ 185467 w 1012914"/>
                <a:gd name="connsiteY1152" fmla="*/ 335048 h 534246"/>
                <a:gd name="connsiteX1153" fmla="*/ 183220 w 1012914"/>
                <a:gd name="connsiteY1153" fmla="*/ 334836 h 534246"/>
                <a:gd name="connsiteX1154" fmla="*/ 180232 w 1012914"/>
                <a:gd name="connsiteY1154" fmla="*/ 335114 h 534246"/>
                <a:gd name="connsiteX1155" fmla="*/ 173835 w 1012914"/>
                <a:gd name="connsiteY1155" fmla="*/ 336621 h 534246"/>
                <a:gd name="connsiteX1156" fmla="*/ 167808 w 1012914"/>
                <a:gd name="connsiteY1156" fmla="*/ 339092 h 534246"/>
                <a:gd name="connsiteX1157" fmla="*/ 163499 w 1012914"/>
                <a:gd name="connsiteY1157" fmla="*/ 340559 h 534246"/>
                <a:gd name="connsiteX1158" fmla="*/ 160671 w 1012914"/>
                <a:gd name="connsiteY1158" fmla="*/ 341207 h 534246"/>
                <a:gd name="connsiteX1159" fmla="*/ 154987 w 1012914"/>
                <a:gd name="connsiteY1159" fmla="*/ 343150 h 534246"/>
                <a:gd name="connsiteX1160" fmla="*/ 153652 w 1012914"/>
                <a:gd name="connsiteY1160" fmla="*/ 345370 h 534246"/>
                <a:gd name="connsiteX1161" fmla="*/ 149660 w 1012914"/>
                <a:gd name="connsiteY1161" fmla="*/ 350023 h 534246"/>
                <a:gd name="connsiteX1162" fmla="*/ 151352 w 1012914"/>
                <a:gd name="connsiteY1162" fmla="*/ 353658 h 534246"/>
                <a:gd name="connsiteX1163" fmla="*/ 153176 w 1012914"/>
                <a:gd name="connsiteY1163" fmla="*/ 354649 h 534246"/>
                <a:gd name="connsiteX1164" fmla="*/ 155053 w 1012914"/>
                <a:gd name="connsiteY1164" fmla="*/ 355165 h 534246"/>
                <a:gd name="connsiteX1165" fmla="*/ 156454 w 1012914"/>
                <a:gd name="connsiteY1165" fmla="*/ 354993 h 534246"/>
                <a:gd name="connsiteX1166" fmla="*/ 159005 w 1012914"/>
                <a:gd name="connsiteY1166" fmla="*/ 355297 h 534246"/>
                <a:gd name="connsiteX1167" fmla="*/ 164794 w 1012914"/>
                <a:gd name="connsiteY1167" fmla="*/ 355601 h 534246"/>
                <a:gd name="connsiteX1168" fmla="*/ 171258 w 1012914"/>
                <a:gd name="connsiteY1168" fmla="*/ 355548 h 534246"/>
                <a:gd name="connsiteX1169" fmla="*/ 173531 w 1012914"/>
                <a:gd name="connsiteY1169" fmla="*/ 355825 h 534246"/>
                <a:gd name="connsiteX1170" fmla="*/ 174113 w 1012914"/>
                <a:gd name="connsiteY1170" fmla="*/ 356222 h 534246"/>
                <a:gd name="connsiteX1171" fmla="*/ 173016 w 1012914"/>
                <a:gd name="connsiteY1171" fmla="*/ 356737 h 534246"/>
                <a:gd name="connsiteX1172" fmla="*/ 171786 w 1012914"/>
                <a:gd name="connsiteY1172" fmla="*/ 356975 h 534246"/>
                <a:gd name="connsiteX1173" fmla="*/ 169738 w 1012914"/>
                <a:gd name="connsiteY1173" fmla="*/ 356909 h 534246"/>
                <a:gd name="connsiteX1174" fmla="*/ 161305 w 1012914"/>
                <a:gd name="connsiteY1174" fmla="*/ 357544 h 534246"/>
                <a:gd name="connsiteX1175" fmla="*/ 158939 w 1012914"/>
                <a:gd name="connsiteY1175" fmla="*/ 359328 h 534246"/>
                <a:gd name="connsiteX1176" fmla="*/ 156507 w 1012914"/>
                <a:gd name="connsiteY1176" fmla="*/ 360121 h 534246"/>
                <a:gd name="connsiteX1177" fmla="*/ 151908 w 1012914"/>
                <a:gd name="connsiteY1177" fmla="*/ 361905 h 534246"/>
                <a:gd name="connsiteX1178" fmla="*/ 151247 w 1012914"/>
                <a:gd name="connsiteY1178" fmla="*/ 362553 h 534246"/>
                <a:gd name="connsiteX1179" fmla="*/ 150004 w 1012914"/>
                <a:gd name="connsiteY1179" fmla="*/ 363491 h 534246"/>
                <a:gd name="connsiteX1180" fmla="*/ 147308 w 1012914"/>
                <a:gd name="connsiteY1180" fmla="*/ 365223 h 534246"/>
                <a:gd name="connsiteX1181" fmla="*/ 144810 w 1012914"/>
                <a:gd name="connsiteY1181" fmla="*/ 367668 h 534246"/>
                <a:gd name="connsiteX1182" fmla="*/ 144122 w 1012914"/>
                <a:gd name="connsiteY1182" fmla="*/ 369373 h 534246"/>
                <a:gd name="connsiteX1183" fmla="*/ 142721 w 1012914"/>
                <a:gd name="connsiteY1183" fmla="*/ 371105 h 534246"/>
                <a:gd name="connsiteX1184" fmla="*/ 141796 w 1012914"/>
                <a:gd name="connsiteY1184" fmla="*/ 374026 h 534246"/>
                <a:gd name="connsiteX1185" fmla="*/ 143025 w 1012914"/>
                <a:gd name="connsiteY1185" fmla="*/ 374396 h 534246"/>
                <a:gd name="connsiteX1186" fmla="*/ 145656 w 1012914"/>
                <a:gd name="connsiteY1186" fmla="*/ 373894 h 534246"/>
                <a:gd name="connsiteX1187" fmla="*/ 150691 w 1012914"/>
                <a:gd name="connsiteY1187" fmla="*/ 373457 h 534246"/>
                <a:gd name="connsiteX1188" fmla="*/ 153256 w 1012914"/>
                <a:gd name="connsiteY1188" fmla="*/ 372876 h 534246"/>
                <a:gd name="connsiteX1189" fmla="*/ 155899 w 1012914"/>
                <a:gd name="connsiteY1189" fmla="*/ 371898 h 534246"/>
                <a:gd name="connsiteX1190" fmla="*/ 158635 w 1012914"/>
                <a:gd name="connsiteY1190" fmla="*/ 370523 h 534246"/>
                <a:gd name="connsiteX1191" fmla="*/ 161979 w 1012914"/>
                <a:gd name="connsiteY1191" fmla="*/ 369096 h 534246"/>
                <a:gd name="connsiteX1192" fmla="*/ 167914 w 1012914"/>
                <a:gd name="connsiteY1192" fmla="*/ 366849 h 534246"/>
                <a:gd name="connsiteX1193" fmla="*/ 182281 w 1012914"/>
                <a:gd name="connsiteY1193" fmla="*/ 360703 h 534246"/>
                <a:gd name="connsiteX1194" fmla="*/ 186259 w 1012914"/>
                <a:gd name="connsiteY1194" fmla="*/ 359328 h 534246"/>
                <a:gd name="connsiteX1195" fmla="*/ 192102 w 1012914"/>
                <a:gd name="connsiteY1195" fmla="*/ 356896 h 534246"/>
                <a:gd name="connsiteX1196" fmla="*/ 194825 w 1012914"/>
                <a:gd name="connsiteY1196" fmla="*/ 355984 h 534246"/>
                <a:gd name="connsiteX1197" fmla="*/ 195750 w 1012914"/>
                <a:gd name="connsiteY1197" fmla="*/ 356222 h 534246"/>
                <a:gd name="connsiteX1198" fmla="*/ 194613 w 1012914"/>
                <a:gd name="connsiteY1198" fmla="*/ 357200 h 534246"/>
                <a:gd name="connsiteX1199" fmla="*/ 188427 w 1012914"/>
                <a:gd name="connsiteY1199" fmla="*/ 359870 h 534246"/>
                <a:gd name="connsiteX1200" fmla="*/ 184845 w 1012914"/>
                <a:gd name="connsiteY1200" fmla="*/ 361059 h 534246"/>
                <a:gd name="connsiteX1201" fmla="*/ 181726 w 1012914"/>
                <a:gd name="connsiteY1201" fmla="*/ 361839 h 534246"/>
                <a:gd name="connsiteX1202" fmla="*/ 180074 w 1012914"/>
                <a:gd name="connsiteY1202" fmla="*/ 362540 h 534246"/>
                <a:gd name="connsiteX1203" fmla="*/ 178858 w 1012914"/>
                <a:gd name="connsiteY1203" fmla="*/ 363399 h 534246"/>
                <a:gd name="connsiteX1204" fmla="*/ 175514 w 1012914"/>
                <a:gd name="connsiteY1204" fmla="*/ 365368 h 534246"/>
                <a:gd name="connsiteX1205" fmla="*/ 173135 w 1012914"/>
                <a:gd name="connsiteY1205" fmla="*/ 366280 h 534246"/>
                <a:gd name="connsiteX1206" fmla="*/ 170200 w 1012914"/>
                <a:gd name="connsiteY1206" fmla="*/ 367073 h 534246"/>
                <a:gd name="connsiteX1207" fmla="*/ 165164 w 1012914"/>
                <a:gd name="connsiteY1207" fmla="*/ 368924 h 534246"/>
                <a:gd name="connsiteX1208" fmla="*/ 153216 w 1012914"/>
                <a:gd name="connsiteY1208" fmla="*/ 373629 h 534246"/>
                <a:gd name="connsiteX1209" fmla="*/ 145603 w 1012914"/>
                <a:gd name="connsiteY1209" fmla="*/ 376035 h 534246"/>
                <a:gd name="connsiteX1210" fmla="*/ 144625 w 1012914"/>
                <a:gd name="connsiteY1210" fmla="*/ 376643 h 534246"/>
                <a:gd name="connsiteX1211" fmla="*/ 145325 w 1012914"/>
                <a:gd name="connsiteY1211" fmla="*/ 376986 h 534246"/>
                <a:gd name="connsiteX1212" fmla="*/ 146079 w 1012914"/>
                <a:gd name="connsiteY1212" fmla="*/ 378150 h 534246"/>
                <a:gd name="connsiteX1213" fmla="*/ 146502 w 1012914"/>
                <a:gd name="connsiteY1213" fmla="*/ 378361 h 534246"/>
                <a:gd name="connsiteX1214" fmla="*/ 149053 w 1012914"/>
                <a:gd name="connsiteY1214" fmla="*/ 378414 h 534246"/>
                <a:gd name="connsiteX1215" fmla="*/ 144004 w 1012914"/>
                <a:gd name="connsiteY1215" fmla="*/ 383503 h 534246"/>
                <a:gd name="connsiteX1216" fmla="*/ 142378 w 1012914"/>
                <a:gd name="connsiteY1216" fmla="*/ 387864 h 534246"/>
                <a:gd name="connsiteX1217" fmla="*/ 142999 w 1012914"/>
                <a:gd name="connsiteY1217" fmla="*/ 388340 h 534246"/>
                <a:gd name="connsiteX1218" fmla="*/ 145867 w 1012914"/>
                <a:gd name="connsiteY1218" fmla="*/ 388552 h 534246"/>
                <a:gd name="connsiteX1219" fmla="*/ 150599 w 1012914"/>
                <a:gd name="connsiteY1219" fmla="*/ 387944 h 534246"/>
                <a:gd name="connsiteX1220" fmla="*/ 152899 w 1012914"/>
                <a:gd name="connsiteY1220" fmla="*/ 391142 h 534246"/>
                <a:gd name="connsiteX1221" fmla="*/ 156732 w 1012914"/>
                <a:gd name="connsiteY1221" fmla="*/ 391142 h 534246"/>
                <a:gd name="connsiteX1222" fmla="*/ 164001 w 1012914"/>
                <a:gd name="connsiteY1222" fmla="*/ 388472 h 534246"/>
                <a:gd name="connsiteX1223" fmla="*/ 166698 w 1012914"/>
                <a:gd name="connsiteY1223" fmla="*/ 387296 h 534246"/>
                <a:gd name="connsiteX1224" fmla="*/ 170504 w 1012914"/>
                <a:gd name="connsiteY1224" fmla="*/ 385155 h 534246"/>
                <a:gd name="connsiteX1225" fmla="*/ 171813 w 1012914"/>
                <a:gd name="connsiteY1225" fmla="*/ 384653 h 534246"/>
                <a:gd name="connsiteX1226" fmla="*/ 178712 w 1012914"/>
                <a:gd name="connsiteY1226" fmla="*/ 383278 h 534246"/>
                <a:gd name="connsiteX1227" fmla="*/ 183444 w 1012914"/>
                <a:gd name="connsiteY1227" fmla="*/ 383119 h 534246"/>
                <a:gd name="connsiteX1228" fmla="*/ 184343 w 1012914"/>
                <a:gd name="connsiteY1228" fmla="*/ 383357 h 534246"/>
                <a:gd name="connsiteX1229" fmla="*/ 184065 w 1012914"/>
                <a:gd name="connsiteY1229" fmla="*/ 383965 h 534246"/>
                <a:gd name="connsiteX1230" fmla="*/ 180946 w 1012914"/>
                <a:gd name="connsiteY1230" fmla="*/ 384071 h 534246"/>
                <a:gd name="connsiteX1231" fmla="*/ 173637 w 1012914"/>
                <a:gd name="connsiteY1231" fmla="*/ 384890 h 534246"/>
                <a:gd name="connsiteX1232" fmla="*/ 171178 w 1012914"/>
                <a:gd name="connsiteY1232" fmla="*/ 385961 h 534246"/>
                <a:gd name="connsiteX1233" fmla="*/ 164729 w 1012914"/>
                <a:gd name="connsiteY1233" fmla="*/ 389398 h 534246"/>
                <a:gd name="connsiteX1234" fmla="*/ 159666 w 1012914"/>
                <a:gd name="connsiteY1234" fmla="*/ 391592 h 534246"/>
                <a:gd name="connsiteX1235" fmla="*/ 153335 w 1012914"/>
                <a:gd name="connsiteY1235" fmla="*/ 393561 h 534246"/>
                <a:gd name="connsiteX1236" fmla="*/ 152304 w 1012914"/>
                <a:gd name="connsiteY1236" fmla="*/ 393918 h 534246"/>
                <a:gd name="connsiteX1237" fmla="*/ 151458 w 1012914"/>
                <a:gd name="connsiteY1237" fmla="*/ 394407 h 534246"/>
                <a:gd name="connsiteX1238" fmla="*/ 151498 w 1012914"/>
                <a:gd name="connsiteY1238" fmla="*/ 395742 h 534246"/>
                <a:gd name="connsiteX1239" fmla="*/ 151749 w 1012914"/>
                <a:gd name="connsiteY1239" fmla="*/ 397077 h 534246"/>
                <a:gd name="connsiteX1240" fmla="*/ 151590 w 1012914"/>
                <a:gd name="connsiteY1240" fmla="*/ 397473 h 534246"/>
                <a:gd name="connsiteX1241" fmla="*/ 154525 w 1012914"/>
                <a:gd name="connsiteY1241" fmla="*/ 398716 h 534246"/>
                <a:gd name="connsiteX1242" fmla="*/ 153784 w 1012914"/>
                <a:gd name="connsiteY1242" fmla="*/ 401055 h 534246"/>
                <a:gd name="connsiteX1243" fmla="*/ 152568 w 1012914"/>
                <a:gd name="connsiteY1243" fmla="*/ 407651 h 534246"/>
                <a:gd name="connsiteX1244" fmla="*/ 151802 w 1012914"/>
                <a:gd name="connsiteY1244" fmla="*/ 410492 h 534246"/>
                <a:gd name="connsiteX1245" fmla="*/ 150586 w 1012914"/>
                <a:gd name="connsiteY1245" fmla="*/ 412594 h 534246"/>
                <a:gd name="connsiteX1246" fmla="*/ 148392 w 1012914"/>
                <a:gd name="connsiteY1246" fmla="*/ 417114 h 534246"/>
                <a:gd name="connsiteX1247" fmla="*/ 148101 w 1012914"/>
                <a:gd name="connsiteY1247" fmla="*/ 418859 h 534246"/>
                <a:gd name="connsiteX1248" fmla="*/ 148220 w 1012914"/>
                <a:gd name="connsiteY1248" fmla="*/ 421093 h 534246"/>
                <a:gd name="connsiteX1249" fmla="*/ 149198 w 1012914"/>
                <a:gd name="connsiteY1249" fmla="*/ 422045 h 534246"/>
                <a:gd name="connsiteX1250" fmla="*/ 151035 w 1012914"/>
                <a:gd name="connsiteY1250" fmla="*/ 421714 h 534246"/>
                <a:gd name="connsiteX1251" fmla="*/ 153097 w 1012914"/>
                <a:gd name="connsiteY1251" fmla="*/ 420511 h 534246"/>
                <a:gd name="connsiteX1252" fmla="*/ 155860 w 1012914"/>
                <a:gd name="connsiteY1252" fmla="*/ 418079 h 534246"/>
                <a:gd name="connsiteX1253" fmla="*/ 161966 w 1012914"/>
                <a:gd name="connsiteY1253" fmla="*/ 413718 h 534246"/>
                <a:gd name="connsiteX1254" fmla="*/ 164173 w 1012914"/>
                <a:gd name="connsiteY1254" fmla="*/ 411933 h 534246"/>
                <a:gd name="connsiteX1255" fmla="*/ 165852 w 1012914"/>
                <a:gd name="connsiteY1255" fmla="*/ 409977 h 534246"/>
                <a:gd name="connsiteX1256" fmla="*/ 168614 w 1012914"/>
                <a:gd name="connsiteY1256" fmla="*/ 408576 h 534246"/>
                <a:gd name="connsiteX1257" fmla="*/ 171165 w 1012914"/>
                <a:gd name="connsiteY1257" fmla="*/ 407889 h 534246"/>
                <a:gd name="connsiteX1258" fmla="*/ 169592 w 1012914"/>
                <a:gd name="connsiteY1258" fmla="*/ 409832 h 534246"/>
                <a:gd name="connsiteX1259" fmla="*/ 167663 w 1012914"/>
                <a:gd name="connsiteY1259" fmla="*/ 411814 h 534246"/>
                <a:gd name="connsiteX1260" fmla="*/ 172513 w 1012914"/>
                <a:gd name="connsiteY1260" fmla="*/ 410902 h 534246"/>
                <a:gd name="connsiteX1261" fmla="*/ 174747 w 1012914"/>
                <a:gd name="connsiteY1261" fmla="*/ 410149 h 534246"/>
                <a:gd name="connsiteX1262" fmla="*/ 177483 w 1012914"/>
                <a:gd name="connsiteY1262" fmla="*/ 408880 h 534246"/>
                <a:gd name="connsiteX1263" fmla="*/ 179228 w 1012914"/>
                <a:gd name="connsiteY1263" fmla="*/ 407598 h 534246"/>
                <a:gd name="connsiteX1264" fmla="*/ 179201 w 1012914"/>
                <a:gd name="connsiteY1264" fmla="*/ 405985 h 534246"/>
                <a:gd name="connsiteX1265" fmla="*/ 179532 w 1012914"/>
                <a:gd name="connsiteY1265" fmla="*/ 401980 h 534246"/>
                <a:gd name="connsiteX1266" fmla="*/ 179268 w 1012914"/>
                <a:gd name="connsiteY1266" fmla="*/ 400157 h 534246"/>
                <a:gd name="connsiteX1267" fmla="*/ 179664 w 1012914"/>
                <a:gd name="connsiteY1267" fmla="*/ 397566 h 534246"/>
                <a:gd name="connsiteX1268" fmla="*/ 180312 w 1012914"/>
                <a:gd name="connsiteY1268" fmla="*/ 397672 h 534246"/>
                <a:gd name="connsiteX1269" fmla="*/ 180603 w 1012914"/>
                <a:gd name="connsiteY1269" fmla="*/ 399720 h 534246"/>
                <a:gd name="connsiteX1270" fmla="*/ 180629 w 1012914"/>
                <a:gd name="connsiteY1270" fmla="*/ 401267 h 534246"/>
                <a:gd name="connsiteX1271" fmla="*/ 181581 w 1012914"/>
                <a:gd name="connsiteY1271" fmla="*/ 404360 h 534246"/>
                <a:gd name="connsiteX1272" fmla="*/ 181131 w 1012914"/>
                <a:gd name="connsiteY1272" fmla="*/ 405417 h 534246"/>
                <a:gd name="connsiteX1273" fmla="*/ 181303 w 1012914"/>
                <a:gd name="connsiteY1273" fmla="*/ 406210 h 534246"/>
                <a:gd name="connsiteX1274" fmla="*/ 182730 w 1012914"/>
                <a:gd name="connsiteY1274" fmla="*/ 408365 h 534246"/>
                <a:gd name="connsiteX1275" fmla="*/ 187026 w 1012914"/>
                <a:gd name="connsiteY1275" fmla="*/ 408061 h 534246"/>
                <a:gd name="connsiteX1276" fmla="*/ 188229 w 1012914"/>
                <a:gd name="connsiteY1276" fmla="*/ 408682 h 534246"/>
                <a:gd name="connsiteX1277" fmla="*/ 189485 w 1012914"/>
                <a:gd name="connsiteY1277" fmla="*/ 409937 h 534246"/>
                <a:gd name="connsiteX1278" fmla="*/ 188586 w 1012914"/>
                <a:gd name="connsiteY1278" fmla="*/ 412898 h 534246"/>
                <a:gd name="connsiteX1279" fmla="*/ 189128 w 1012914"/>
                <a:gd name="connsiteY1279" fmla="*/ 414828 h 534246"/>
                <a:gd name="connsiteX1280" fmla="*/ 188520 w 1012914"/>
                <a:gd name="connsiteY1280" fmla="*/ 416335 h 534246"/>
                <a:gd name="connsiteX1281" fmla="*/ 186194 w 1012914"/>
                <a:gd name="connsiteY1281" fmla="*/ 415277 h 534246"/>
                <a:gd name="connsiteX1282" fmla="*/ 185598 w 1012914"/>
                <a:gd name="connsiteY1282" fmla="*/ 412158 h 534246"/>
                <a:gd name="connsiteX1283" fmla="*/ 184779 w 1012914"/>
                <a:gd name="connsiteY1283" fmla="*/ 410466 h 534246"/>
                <a:gd name="connsiteX1284" fmla="*/ 182307 w 1012914"/>
                <a:gd name="connsiteY1284" fmla="*/ 410202 h 534246"/>
                <a:gd name="connsiteX1285" fmla="*/ 178461 w 1012914"/>
                <a:gd name="connsiteY1285" fmla="*/ 410572 h 534246"/>
                <a:gd name="connsiteX1286" fmla="*/ 174906 w 1012914"/>
                <a:gd name="connsiteY1286" fmla="*/ 411405 h 534246"/>
                <a:gd name="connsiteX1287" fmla="*/ 174403 w 1012914"/>
                <a:gd name="connsiteY1287" fmla="*/ 412105 h 534246"/>
                <a:gd name="connsiteX1288" fmla="*/ 174126 w 1012914"/>
                <a:gd name="connsiteY1288" fmla="*/ 413546 h 534246"/>
                <a:gd name="connsiteX1289" fmla="*/ 172870 w 1012914"/>
                <a:gd name="connsiteY1289" fmla="*/ 413334 h 534246"/>
                <a:gd name="connsiteX1290" fmla="*/ 169064 w 1012914"/>
                <a:gd name="connsiteY1290" fmla="*/ 413202 h 534246"/>
                <a:gd name="connsiteX1291" fmla="*/ 166592 w 1012914"/>
                <a:gd name="connsiteY1291" fmla="*/ 413506 h 534246"/>
                <a:gd name="connsiteX1292" fmla="*/ 162111 w 1012914"/>
                <a:gd name="connsiteY1292" fmla="*/ 415938 h 534246"/>
                <a:gd name="connsiteX1293" fmla="*/ 157789 w 1012914"/>
                <a:gd name="connsiteY1293" fmla="*/ 419665 h 534246"/>
                <a:gd name="connsiteX1294" fmla="*/ 153110 w 1012914"/>
                <a:gd name="connsiteY1294" fmla="*/ 422401 h 534246"/>
                <a:gd name="connsiteX1295" fmla="*/ 153110 w 1012914"/>
                <a:gd name="connsiteY1295" fmla="*/ 423406 h 534246"/>
                <a:gd name="connsiteX1296" fmla="*/ 154207 w 1012914"/>
                <a:gd name="connsiteY1296" fmla="*/ 424952 h 534246"/>
                <a:gd name="connsiteX1297" fmla="*/ 154947 w 1012914"/>
                <a:gd name="connsiteY1297" fmla="*/ 425111 h 534246"/>
                <a:gd name="connsiteX1298" fmla="*/ 156084 w 1012914"/>
                <a:gd name="connsiteY1298" fmla="*/ 424952 h 534246"/>
                <a:gd name="connsiteX1299" fmla="*/ 158186 w 1012914"/>
                <a:gd name="connsiteY1299" fmla="*/ 424410 h 534246"/>
                <a:gd name="connsiteX1300" fmla="*/ 159019 w 1012914"/>
                <a:gd name="connsiteY1300" fmla="*/ 424463 h 534246"/>
                <a:gd name="connsiteX1301" fmla="*/ 164715 w 1012914"/>
                <a:gd name="connsiteY1301" fmla="*/ 423565 h 534246"/>
                <a:gd name="connsiteX1302" fmla="*/ 172223 w 1012914"/>
                <a:gd name="connsiteY1302" fmla="*/ 421952 h 534246"/>
                <a:gd name="connsiteX1303" fmla="*/ 177747 w 1012914"/>
                <a:gd name="connsiteY1303" fmla="*/ 419930 h 534246"/>
                <a:gd name="connsiteX1304" fmla="*/ 178739 w 1012914"/>
                <a:gd name="connsiteY1304" fmla="*/ 419718 h 534246"/>
                <a:gd name="connsiteX1305" fmla="*/ 177747 w 1012914"/>
                <a:gd name="connsiteY1305" fmla="*/ 420895 h 534246"/>
                <a:gd name="connsiteX1306" fmla="*/ 176664 w 1012914"/>
                <a:gd name="connsiteY1306" fmla="*/ 421807 h 534246"/>
                <a:gd name="connsiteX1307" fmla="*/ 176518 w 1012914"/>
                <a:gd name="connsiteY1307" fmla="*/ 422322 h 534246"/>
                <a:gd name="connsiteX1308" fmla="*/ 178184 w 1012914"/>
                <a:gd name="connsiteY1308" fmla="*/ 422467 h 534246"/>
                <a:gd name="connsiteX1309" fmla="*/ 180907 w 1012914"/>
                <a:gd name="connsiteY1309" fmla="*/ 422190 h 534246"/>
                <a:gd name="connsiteX1310" fmla="*/ 178818 w 1012914"/>
                <a:gd name="connsiteY1310" fmla="*/ 423287 h 534246"/>
                <a:gd name="connsiteX1311" fmla="*/ 174073 w 1012914"/>
                <a:gd name="connsiteY1311" fmla="*/ 423485 h 534246"/>
                <a:gd name="connsiteX1312" fmla="*/ 171720 w 1012914"/>
                <a:gd name="connsiteY1312" fmla="*/ 423816 h 534246"/>
                <a:gd name="connsiteX1313" fmla="*/ 167398 w 1012914"/>
                <a:gd name="connsiteY1313" fmla="*/ 424913 h 534246"/>
                <a:gd name="connsiteX1314" fmla="*/ 159428 w 1012914"/>
                <a:gd name="connsiteY1314" fmla="*/ 426234 h 534246"/>
                <a:gd name="connsiteX1315" fmla="*/ 153732 w 1012914"/>
                <a:gd name="connsiteY1315" fmla="*/ 427411 h 534246"/>
                <a:gd name="connsiteX1316" fmla="*/ 154326 w 1012914"/>
                <a:gd name="connsiteY1316" fmla="*/ 429948 h 534246"/>
                <a:gd name="connsiteX1317" fmla="*/ 150850 w 1012914"/>
                <a:gd name="connsiteY1317" fmla="*/ 433636 h 534246"/>
                <a:gd name="connsiteX1318" fmla="*/ 150758 w 1012914"/>
                <a:gd name="connsiteY1318" fmla="*/ 436544 h 534246"/>
                <a:gd name="connsiteX1319" fmla="*/ 153652 w 1012914"/>
                <a:gd name="connsiteY1319" fmla="*/ 441725 h 534246"/>
                <a:gd name="connsiteX1320" fmla="*/ 154842 w 1012914"/>
                <a:gd name="connsiteY1320" fmla="*/ 446232 h 534246"/>
                <a:gd name="connsiteX1321" fmla="*/ 156111 w 1012914"/>
                <a:gd name="connsiteY1321" fmla="*/ 448519 h 534246"/>
                <a:gd name="connsiteX1322" fmla="*/ 156851 w 1012914"/>
                <a:gd name="connsiteY1322" fmla="*/ 450449 h 534246"/>
                <a:gd name="connsiteX1323" fmla="*/ 157551 w 1012914"/>
                <a:gd name="connsiteY1323" fmla="*/ 451453 h 534246"/>
                <a:gd name="connsiteX1324" fmla="*/ 159640 w 1012914"/>
                <a:gd name="connsiteY1324" fmla="*/ 452748 h 534246"/>
                <a:gd name="connsiteX1325" fmla="*/ 159904 w 1012914"/>
                <a:gd name="connsiteY1325" fmla="*/ 453475 h 534246"/>
                <a:gd name="connsiteX1326" fmla="*/ 160948 w 1012914"/>
                <a:gd name="connsiteY1326" fmla="*/ 454136 h 534246"/>
                <a:gd name="connsiteX1327" fmla="*/ 161609 w 1012914"/>
                <a:gd name="connsiteY1327" fmla="*/ 456568 h 534246"/>
                <a:gd name="connsiteX1328" fmla="*/ 161636 w 1012914"/>
                <a:gd name="connsiteY1328" fmla="*/ 457242 h 534246"/>
                <a:gd name="connsiteX1329" fmla="*/ 162719 w 1012914"/>
                <a:gd name="connsiteY1329" fmla="*/ 457071 h 534246"/>
                <a:gd name="connsiteX1330" fmla="*/ 169262 w 1012914"/>
                <a:gd name="connsiteY1330" fmla="*/ 453330 h 534246"/>
                <a:gd name="connsiteX1331" fmla="*/ 175857 w 1012914"/>
                <a:gd name="connsiteY1331" fmla="*/ 451612 h 534246"/>
                <a:gd name="connsiteX1332" fmla="*/ 168707 w 1012914"/>
                <a:gd name="connsiteY1332" fmla="*/ 455167 h 534246"/>
                <a:gd name="connsiteX1333" fmla="*/ 165098 w 1012914"/>
                <a:gd name="connsiteY1333" fmla="*/ 457573 h 534246"/>
                <a:gd name="connsiteX1334" fmla="*/ 162217 w 1012914"/>
                <a:gd name="connsiteY1334" fmla="*/ 459767 h 534246"/>
                <a:gd name="connsiteX1335" fmla="*/ 162547 w 1012914"/>
                <a:gd name="connsiteY1335" fmla="*/ 460838 h 534246"/>
                <a:gd name="connsiteX1336" fmla="*/ 161265 w 1012914"/>
                <a:gd name="connsiteY1336" fmla="*/ 463415 h 534246"/>
                <a:gd name="connsiteX1337" fmla="*/ 160287 w 1012914"/>
                <a:gd name="connsiteY1337" fmla="*/ 464618 h 534246"/>
                <a:gd name="connsiteX1338" fmla="*/ 158860 w 1012914"/>
                <a:gd name="connsiteY1338" fmla="*/ 466085 h 534246"/>
                <a:gd name="connsiteX1339" fmla="*/ 159441 w 1012914"/>
                <a:gd name="connsiteY1339" fmla="*/ 466257 h 534246"/>
                <a:gd name="connsiteX1340" fmla="*/ 160856 w 1012914"/>
                <a:gd name="connsiteY1340" fmla="*/ 467658 h 534246"/>
                <a:gd name="connsiteX1341" fmla="*/ 162429 w 1012914"/>
                <a:gd name="connsiteY1341" fmla="*/ 468847 h 534246"/>
                <a:gd name="connsiteX1342" fmla="*/ 164425 w 1012914"/>
                <a:gd name="connsiteY1342" fmla="*/ 469865 h 534246"/>
                <a:gd name="connsiteX1343" fmla="*/ 166658 w 1012914"/>
                <a:gd name="connsiteY1343" fmla="*/ 470830 h 534246"/>
                <a:gd name="connsiteX1344" fmla="*/ 168852 w 1012914"/>
                <a:gd name="connsiteY1344" fmla="*/ 471160 h 534246"/>
                <a:gd name="connsiteX1345" fmla="*/ 170941 w 1012914"/>
                <a:gd name="connsiteY1345" fmla="*/ 472191 h 534246"/>
                <a:gd name="connsiteX1346" fmla="*/ 167755 w 1012914"/>
                <a:gd name="connsiteY1346" fmla="*/ 474280 h 534246"/>
                <a:gd name="connsiteX1347" fmla="*/ 166764 w 1012914"/>
                <a:gd name="connsiteY1347" fmla="*/ 475760 h 534246"/>
                <a:gd name="connsiteX1348" fmla="*/ 166248 w 1012914"/>
                <a:gd name="connsiteY1348" fmla="*/ 477690 h 534246"/>
                <a:gd name="connsiteX1349" fmla="*/ 166830 w 1012914"/>
                <a:gd name="connsiteY1349" fmla="*/ 478152 h 534246"/>
                <a:gd name="connsiteX1350" fmla="*/ 172342 w 1012914"/>
                <a:gd name="connsiteY1350" fmla="*/ 477862 h 534246"/>
                <a:gd name="connsiteX1351" fmla="*/ 174139 w 1012914"/>
                <a:gd name="connsiteY1351" fmla="*/ 476963 h 534246"/>
                <a:gd name="connsiteX1352" fmla="*/ 176241 w 1012914"/>
                <a:gd name="connsiteY1352" fmla="*/ 475601 h 534246"/>
                <a:gd name="connsiteX1353" fmla="*/ 177998 w 1012914"/>
                <a:gd name="connsiteY1353" fmla="*/ 475258 h 534246"/>
                <a:gd name="connsiteX1354" fmla="*/ 180140 w 1012914"/>
                <a:gd name="connsiteY1354" fmla="*/ 475377 h 534246"/>
                <a:gd name="connsiteX1355" fmla="*/ 183312 w 1012914"/>
                <a:gd name="connsiteY1355" fmla="*/ 476104 h 534246"/>
                <a:gd name="connsiteX1356" fmla="*/ 178726 w 1012914"/>
                <a:gd name="connsiteY1356" fmla="*/ 477135 h 534246"/>
                <a:gd name="connsiteX1357" fmla="*/ 177840 w 1012914"/>
                <a:gd name="connsiteY1357" fmla="*/ 477743 h 534246"/>
                <a:gd name="connsiteX1358" fmla="*/ 176426 w 1012914"/>
                <a:gd name="connsiteY1358" fmla="*/ 478311 h 534246"/>
                <a:gd name="connsiteX1359" fmla="*/ 172196 w 1012914"/>
                <a:gd name="connsiteY1359" fmla="*/ 479712 h 534246"/>
                <a:gd name="connsiteX1360" fmla="*/ 170319 w 1012914"/>
                <a:gd name="connsiteY1360" fmla="*/ 480941 h 534246"/>
                <a:gd name="connsiteX1361" fmla="*/ 170055 w 1012914"/>
                <a:gd name="connsiteY1361" fmla="*/ 482263 h 534246"/>
                <a:gd name="connsiteX1362" fmla="*/ 170425 w 1012914"/>
                <a:gd name="connsiteY1362" fmla="*/ 483955 h 534246"/>
                <a:gd name="connsiteX1363" fmla="*/ 170002 w 1012914"/>
                <a:gd name="connsiteY1363" fmla="*/ 484576 h 534246"/>
                <a:gd name="connsiteX1364" fmla="*/ 170465 w 1012914"/>
                <a:gd name="connsiteY1364" fmla="*/ 485541 h 534246"/>
                <a:gd name="connsiteX1365" fmla="*/ 171601 w 1012914"/>
                <a:gd name="connsiteY1365" fmla="*/ 486162 h 534246"/>
                <a:gd name="connsiteX1366" fmla="*/ 170412 w 1012914"/>
                <a:gd name="connsiteY1366" fmla="*/ 487537 h 534246"/>
                <a:gd name="connsiteX1367" fmla="*/ 168614 w 1012914"/>
                <a:gd name="connsiteY1367" fmla="*/ 488621 h 534246"/>
                <a:gd name="connsiteX1368" fmla="*/ 169791 w 1012914"/>
                <a:gd name="connsiteY1368" fmla="*/ 489678 h 534246"/>
                <a:gd name="connsiteX1369" fmla="*/ 172553 w 1012914"/>
                <a:gd name="connsiteY1369" fmla="*/ 490312 h 534246"/>
                <a:gd name="connsiteX1370" fmla="*/ 172672 w 1012914"/>
                <a:gd name="connsiteY1370" fmla="*/ 492744 h 534246"/>
                <a:gd name="connsiteX1371" fmla="*/ 172236 w 1012914"/>
                <a:gd name="connsiteY1371" fmla="*/ 494714 h 534246"/>
                <a:gd name="connsiteX1372" fmla="*/ 172209 w 1012914"/>
                <a:gd name="connsiteY1372" fmla="*/ 496617 h 534246"/>
                <a:gd name="connsiteX1373" fmla="*/ 178263 w 1012914"/>
                <a:gd name="connsiteY1373" fmla="*/ 497384 h 534246"/>
                <a:gd name="connsiteX1374" fmla="*/ 178884 w 1012914"/>
                <a:gd name="connsiteY1374" fmla="*/ 497727 h 534246"/>
                <a:gd name="connsiteX1375" fmla="*/ 180021 w 1012914"/>
                <a:gd name="connsiteY1375" fmla="*/ 497965 h 534246"/>
                <a:gd name="connsiteX1376" fmla="*/ 180907 w 1012914"/>
                <a:gd name="connsiteY1376" fmla="*/ 498917 h 534246"/>
                <a:gd name="connsiteX1377" fmla="*/ 180788 w 1012914"/>
                <a:gd name="connsiteY1377" fmla="*/ 499327 h 534246"/>
                <a:gd name="connsiteX1378" fmla="*/ 181329 w 1012914"/>
                <a:gd name="connsiteY1378" fmla="*/ 500173 h 534246"/>
                <a:gd name="connsiteX1379" fmla="*/ 179651 w 1012914"/>
                <a:gd name="connsiteY1379" fmla="*/ 503609 h 534246"/>
                <a:gd name="connsiteX1380" fmla="*/ 183550 w 1012914"/>
                <a:gd name="connsiteY1380" fmla="*/ 503398 h 534246"/>
                <a:gd name="connsiteX1381" fmla="*/ 184343 w 1012914"/>
                <a:gd name="connsiteY1381" fmla="*/ 503741 h 534246"/>
                <a:gd name="connsiteX1382" fmla="*/ 190198 w 1012914"/>
                <a:gd name="connsiteY1382" fmla="*/ 503318 h 534246"/>
                <a:gd name="connsiteX1383" fmla="*/ 191745 w 1012914"/>
                <a:gd name="connsiteY1383" fmla="*/ 503781 h 534246"/>
                <a:gd name="connsiteX1384" fmla="*/ 188480 w 1012914"/>
                <a:gd name="connsiteY1384" fmla="*/ 505116 h 534246"/>
                <a:gd name="connsiteX1385" fmla="*/ 181554 w 1012914"/>
                <a:gd name="connsiteY1385" fmla="*/ 507429 h 534246"/>
                <a:gd name="connsiteX1386" fmla="*/ 180272 w 1012914"/>
                <a:gd name="connsiteY1386" fmla="*/ 508698 h 534246"/>
                <a:gd name="connsiteX1387" fmla="*/ 181052 w 1012914"/>
                <a:gd name="connsiteY1387" fmla="*/ 509663 h 534246"/>
                <a:gd name="connsiteX1388" fmla="*/ 182202 w 1012914"/>
                <a:gd name="connsiteY1388" fmla="*/ 510350 h 534246"/>
                <a:gd name="connsiteX1389" fmla="*/ 183828 w 1012914"/>
                <a:gd name="connsiteY1389" fmla="*/ 510879 h 534246"/>
                <a:gd name="connsiteX1390" fmla="*/ 187542 w 1012914"/>
                <a:gd name="connsiteY1390" fmla="*/ 510813 h 534246"/>
                <a:gd name="connsiteX1391" fmla="*/ 189538 w 1012914"/>
                <a:gd name="connsiteY1391" fmla="*/ 510694 h 534246"/>
                <a:gd name="connsiteX1392" fmla="*/ 189167 w 1012914"/>
                <a:gd name="connsiteY1392" fmla="*/ 508870 h 534246"/>
                <a:gd name="connsiteX1393" fmla="*/ 189339 w 1012914"/>
                <a:gd name="connsiteY1393" fmla="*/ 508129 h 534246"/>
                <a:gd name="connsiteX1394" fmla="*/ 191071 w 1012914"/>
                <a:gd name="connsiteY1394" fmla="*/ 508169 h 534246"/>
                <a:gd name="connsiteX1395" fmla="*/ 193833 w 1012914"/>
                <a:gd name="connsiteY1395" fmla="*/ 507640 h 534246"/>
                <a:gd name="connsiteX1396" fmla="*/ 196040 w 1012914"/>
                <a:gd name="connsiteY1396" fmla="*/ 507759 h 534246"/>
                <a:gd name="connsiteX1397" fmla="*/ 197442 w 1012914"/>
                <a:gd name="connsiteY1397" fmla="*/ 508843 h 534246"/>
                <a:gd name="connsiteX1398" fmla="*/ 200124 w 1012914"/>
                <a:gd name="connsiteY1398" fmla="*/ 509292 h 534246"/>
                <a:gd name="connsiteX1399" fmla="*/ 202411 w 1012914"/>
                <a:gd name="connsiteY1399" fmla="*/ 508566 h 534246"/>
                <a:gd name="connsiteX1400" fmla="*/ 205385 w 1012914"/>
                <a:gd name="connsiteY1400" fmla="*/ 508328 h 534246"/>
                <a:gd name="connsiteX1401" fmla="*/ 207420 w 1012914"/>
                <a:gd name="connsiteY1401" fmla="*/ 508433 h 534246"/>
                <a:gd name="connsiteX1402" fmla="*/ 209271 w 1012914"/>
                <a:gd name="connsiteY1402" fmla="*/ 507310 h 534246"/>
                <a:gd name="connsiteX1403" fmla="*/ 211505 w 1012914"/>
                <a:gd name="connsiteY1403" fmla="*/ 506160 h 534246"/>
                <a:gd name="connsiteX1404" fmla="*/ 214809 w 1012914"/>
                <a:gd name="connsiteY1404" fmla="*/ 504693 h 534246"/>
                <a:gd name="connsiteX1405" fmla="*/ 221114 w 1012914"/>
                <a:gd name="connsiteY1405" fmla="*/ 503146 h 534246"/>
                <a:gd name="connsiteX1406" fmla="*/ 227550 w 1012914"/>
                <a:gd name="connsiteY1406" fmla="*/ 501230 h 534246"/>
                <a:gd name="connsiteX1407" fmla="*/ 228714 w 1012914"/>
                <a:gd name="connsiteY1407" fmla="*/ 500397 h 534246"/>
                <a:gd name="connsiteX1408" fmla="*/ 229124 w 1012914"/>
                <a:gd name="connsiteY1408" fmla="*/ 499208 h 534246"/>
                <a:gd name="connsiteX1409" fmla="*/ 230102 w 1012914"/>
                <a:gd name="connsiteY1409" fmla="*/ 498441 h 534246"/>
                <a:gd name="connsiteX1410" fmla="*/ 231661 w 1012914"/>
                <a:gd name="connsiteY1410" fmla="*/ 498111 h 534246"/>
                <a:gd name="connsiteX1411" fmla="*/ 231661 w 1012914"/>
                <a:gd name="connsiteY1411" fmla="*/ 499062 h 534246"/>
                <a:gd name="connsiteX1412" fmla="*/ 230115 w 1012914"/>
                <a:gd name="connsiteY1412" fmla="*/ 501296 h 534246"/>
                <a:gd name="connsiteX1413" fmla="*/ 228330 w 1012914"/>
                <a:gd name="connsiteY1413" fmla="*/ 502988 h 534246"/>
                <a:gd name="connsiteX1414" fmla="*/ 226044 w 1012914"/>
                <a:gd name="connsiteY1414" fmla="*/ 504442 h 534246"/>
                <a:gd name="connsiteX1415" fmla="*/ 221484 w 1012914"/>
                <a:gd name="connsiteY1415" fmla="*/ 509464 h 534246"/>
                <a:gd name="connsiteX1416" fmla="*/ 221629 w 1012914"/>
                <a:gd name="connsiteY1416" fmla="*/ 513601 h 534246"/>
                <a:gd name="connsiteX1417" fmla="*/ 222845 w 1012914"/>
                <a:gd name="connsiteY1417" fmla="*/ 514011 h 534246"/>
                <a:gd name="connsiteX1418" fmla="*/ 223467 w 1012914"/>
                <a:gd name="connsiteY1418" fmla="*/ 514540 h 534246"/>
                <a:gd name="connsiteX1419" fmla="*/ 227802 w 1012914"/>
                <a:gd name="connsiteY1419" fmla="*/ 515505 h 534246"/>
                <a:gd name="connsiteX1420" fmla="*/ 229639 w 1012914"/>
                <a:gd name="connsiteY1420" fmla="*/ 516099 h 534246"/>
                <a:gd name="connsiteX1421" fmla="*/ 232296 w 1012914"/>
                <a:gd name="connsiteY1421" fmla="*/ 517408 h 534246"/>
                <a:gd name="connsiteX1422" fmla="*/ 233009 w 1012914"/>
                <a:gd name="connsiteY1422" fmla="*/ 518016 h 534246"/>
                <a:gd name="connsiteX1423" fmla="*/ 235045 w 1012914"/>
                <a:gd name="connsiteY1423" fmla="*/ 517765 h 534246"/>
                <a:gd name="connsiteX1424" fmla="*/ 239592 w 1012914"/>
                <a:gd name="connsiteY1424" fmla="*/ 516403 h 534246"/>
                <a:gd name="connsiteX1425" fmla="*/ 247733 w 1012914"/>
                <a:gd name="connsiteY1425" fmla="*/ 512346 h 534246"/>
                <a:gd name="connsiteX1426" fmla="*/ 247919 w 1012914"/>
                <a:gd name="connsiteY1426" fmla="*/ 512584 h 534246"/>
                <a:gd name="connsiteX1427" fmla="*/ 244403 w 1012914"/>
                <a:gd name="connsiteY1427" fmla="*/ 515756 h 534246"/>
                <a:gd name="connsiteX1428" fmla="*/ 241204 w 1012914"/>
                <a:gd name="connsiteY1428" fmla="*/ 517686 h 534246"/>
                <a:gd name="connsiteX1429" fmla="*/ 238627 w 1012914"/>
                <a:gd name="connsiteY1429" fmla="*/ 518743 h 534246"/>
                <a:gd name="connsiteX1430" fmla="*/ 235877 w 1012914"/>
                <a:gd name="connsiteY1430" fmla="*/ 519602 h 534246"/>
                <a:gd name="connsiteX1431" fmla="*/ 232494 w 1012914"/>
                <a:gd name="connsiteY1431" fmla="*/ 519853 h 534246"/>
                <a:gd name="connsiteX1432" fmla="*/ 231780 w 1012914"/>
                <a:gd name="connsiteY1432" fmla="*/ 521836 h 534246"/>
                <a:gd name="connsiteX1433" fmla="*/ 230445 w 1012914"/>
                <a:gd name="connsiteY1433" fmla="*/ 524241 h 534246"/>
                <a:gd name="connsiteX1434" fmla="*/ 240120 w 1012914"/>
                <a:gd name="connsiteY1434" fmla="*/ 528193 h 534246"/>
                <a:gd name="connsiteX1435" fmla="*/ 243729 w 1012914"/>
                <a:gd name="connsiteY1435" fmla="*/ 529053 h 534246"/>
                <a:gd name="connsiteX1436" fmla="*/ 245460 w 1012914"/>
                <a:gd name="connsiteY1436" fmla="*/ 528722 h 534246"/>
                <a:gd name="connsiteX1437" fmla="*/ 247284 w 1012914"/>
                <a:gd name="connsiteY1437" fmla="*/ 527017 h 534246"/>
                <a:gd name="connsiteX1438" fmla="*/ 250972 w 1012914"/>
                <a:gd name="connsiteY1438" fmla="*/ 524189 h 534246"/>
                <a:gd name="connsiteX1439" fmla="*/ 254157 w 1012914"/>
                <a:gd name="connsiteY1439" fmla="*/ 522417 h 534246"/>
                <a:gd name="connsiteX1440" fmla="*/ 254818 w 1012914"/>
                <a:gd name="connsiteY1440" fmla="*/ 523171 h 534246"/>
                <a:gd name="connsiteX1441" fmla="*/ 253047 w 1012914"/>
                <a:gd name="connsiteY1441" fmla="*/ 524823 h 534246"/>
                <a:gd name="connsiteX1442" fmla="*/ 248342 w 1012914"/>
                <a:gd name="connsiteY1442" fmla="*/ 527916 h 534246"/>
                <a:gd name="connsiteX1443" fmla="*/ 246888 w 1012914"/>
                <a:gd name="connsiteY1443" fmla="*/ 529105 h 534246"/>
                <a:gd name="connsiteX1444" fmla="*/ 246729 w 1012914"/>
                <a:gd name="connsiteY1444" fmla="*/ 531485 h 534246"/>
                <a:gd name="connsiteX1445" fmla="*/ 247073 w 1012914"/>
                <a:gd name="connsiteY1445" fmla="*/ 532093 h 534246"/>
                <a:gd name="connsiteX1446" fmla="*/ 248143 w 1012914"/>
                <a:gd name="connsiteY1446" fmla="*/ 532026 h 534246"/>
                <a:gd name="connsiteX1447" fmla="*/ 249293 w 1012914"/>
                <a:gd name="connsiteY1447" fmla="*/ 532251 h 534246"/>
                <a:gd name="connsiteX1448" fmla="*/ 251685 w 1012914"/>
                <a:gd name="connsiteY1448" fmla="*/ 531630 h 534246"/>
                <a:gd name="connsiteX1449" fmla="*/ 253681 w 1012914"/>
                <a:gd name="connsiteY1449" fmla="*/ 531418 h 534246"/>
                <a:gd name="connsiteX1450" fmla="*/ 252399 w 1012914"/>
                <a:gd name="connsiteY1450" fmla="*/ 532634 h 534246"/>
                <a:gd name="connsiteX1451" fmla="*/ 251699 w 1012914"/>
                <a:gd name="connsiteY1451" fmla="*/ 533824 h 534246"/>
                <a:gd name="connsiteX1452" fmla="*/ 255730 w 1012914"/>
                <a:gd name="connsiteY1452" fmla="*/ 534247 h 534246"/>
                <a:gd name="connsiteX1453" fmla="*/ 258374 w 1012914"/>
                <a:gd name="connsiteY1453" fmla="*/ 533454 h 534246"/>
                <a:gd name="connsiteX1454" fmla="*/ 260079 w 1012914"/>
                <a:gd name="connsiteY1454" fmla="*/ 533361 h 534246"/>
                <a:gd name="connsiteX1455" fmla="*/ 261136 w 1012914"/>
                <a:gd name="connsiteY1455" fmla="*/ 533123 h 534246"/>
                <a:gd name="connsiteX1456" fmla="*/ 260158 w 1012914"/>
                <a:gd name="connsiteY1456" fmla="*/ 531960 h 534246"/>
                <a:gd name="connsiteX1457" fmla="*/ 256959 w 1012914"/>
                <a:gd name="connsiteY1457" fmla="*/ 529621 h 534246"/>
                <a:gd name="connsiteX1458" fmla="*/ 256933 w 1012914"/>
                <a:gd name="connsiteY1458" fmla="*/ 528815 h 534246"/>
                <a:gd name="connsiteX1459" fmla="*/ 261955 w 1012914"/>
                <a:gd name="connsiteY1459" fmla="*/ 530533 h 534246"/>
                <a:gd name="connsiteX1460" fmla="*/ 262762 w 1012914"/>
                <a:gd name="connsiteY1460" fmla="*/ 531101 h 534246"/>
                <a:gd name="connsiteX1461" fmla="*/ 268591 w 1012914"/>
                <a:gd name="connsiteY1461" fmla="*/ 531326 h 534246"/>
                <a:gd name="connsiteX1462" fmla="*/ 270943 w 1012914"/>
                <a:gd name="connsiteY1462" fmla="*/ 529687 h 534246"/>
                <a:gd name="connsiteX1463" fmla="*/ 273891 w 1012914"/>
                <a:gd name="connsiteY1463" fmla="*/ 527876 h 534246"/>
                <a:gd name="connsiteX1464" fmla="*/ 275120 w 1012914"/>
                <a:gd name="connsiteY1464" fmla="*/ 522655 h 534246"/>
                <a:gd name="connsiteX1465" fmla="*/ 275516 w 1012914"/>
                <a:gd name="connsiteY1465" fmla="*/ 521690 h 534246"/>
                <a:gd name="connsiteX1466" fmla="*/ 276006 w 1012914"/>
                <a:gd name="connsiteY1466" fmla="*/ 520871 h 534246"/>
                <a:gd name="connsiteX1467" fmla="*/ 275477 w 1012914"/>
                <a:gd name="connsiteY1467" fmla="*/ 519377 h 534246"/>
                <a:gd name="connsiteX1468" fmla="*/ 274393 w 1012914"/>
                <a:gd name="connsiteY1468" fmla="*/ 517976 h 534246"/>
                <a:gd name="connsiteX1469" fmla="*/ 269965 w 1012914"/>
                <a:gd name="connsiteY1469" fmla="*/ 517249 h 534246"/>
                <a:gd name="connsiteX1470" fmla="*/ 267652 w 1012914"/>
                <a:gd name="connsiteY1470" fmla="*/ 516470 h 534246"/>
                <a:gd name="connsiteX1471" fmla="*/ 264559 w 1012914"/>
                <a:gd name="connsiteY1471" fmla="*/ 515980 h 534246"/>
                <a:gd name="connsiteX1472" fmla="*/ 262881 w 1012914"/>
                <a:gd name="connsiteY1472" fmla="*/ 514804 h 534246"/>
                <a:gd name="connsiteX1473" fmla="*/ 263502 w 1012914"/>
                <a:gd name="connsiteY1473" fmla="*/ 514090 h 534246"/>
                <a:gd name="connsiteX1474" fmla="*/ 266079 w 1012914"/>
                <a:gd name="connsiteY1474" fmla="*/ 514117 h 534246"/>
                <a:gd name="connsiteX1475" fmla="*/ 269727 w 1012914"/>
                <a:gd name="connsiteY1475" fmla="*/ 514593 h 534246"/>
                <a:gd name="connsiteX1476" fmla="*/ 274102 w 1012914"/>
                <a:gd name="connsiteY1476" fmla="*/ 516047 h 534246"/>
                <a:gd name="connsiteX1477" fmla="*/ 277129 w 1012914"/>
                <a:gd name="connsiteY1477" fmla="*/ 516364 h 534246"/>
                <a:gd name="connsiteX1478" fmla="*/ 277803 w 1012914"/>
                <a:gd name="connsiteY1478" fmla="*/ 516113 h 534246"/>
                <a:gd name="connsiteX1479" fmla="*/ 280169 w 1012914"/>
                <a:gd name="connsiteY1479" fmla="*/ 515941 h 534246"/>
                <a:gd name="connsiteX1480" fmla="*/ 289144 w 1012914"/>
                <a:gd name="connsiteY1480" fmla="*/ 509663 h 534246"/>
                <a:gd name="connsiteX1481" fmla="*/ 293585 w 1012914"/>
                <a:gd name="connsiteY1481" fmla="*/ 502036 h 534246"/>
                <a:gd name="connsiteX1482" fmla="*/ 299651 w 1012914"/>
                <a:gd name="connsiteY1482" fmla="*/ 494370 h 534246"/>
                <a:gd name="connsiteX1483" fmla="*/ 302916 w 1012914"/>
                <a:gd name="connsiteY1483" fmla="*/ 489916 h 534246"/>
                <a:gd name="connsiteX1484" fmla="*/ 305150 w 1012914"/>
                <a:gd name="connsiteY1484" fmla="*/ 487854 h 534246"/>
                <a:gd name="connsiteX1485" fmla="*/ 306273 w 1012914"/>
                <a:gd name="connsiteY1485" fmla="*/ 486215 h 534246"/>
                <a:gd name="connsiteX1486" fmla="*/ 301515 w 1012914"/>
                <a:gd name="connsiteY1486" fmla="*/ 485303 h 534246"/>
                <a:gd name="connsiteX1487" fmla="*/ 302982 w 1012914"/>
                <a:gd name="connsiteY1487" fmla="*/ 484338 h 534246"/>
                <a:gd name="connsiteX1488" fmla="*/ 306419 w 1012914"/>
                <a:gd name="connsiteY1488" fmla="*/ 483849 h 534246"/>
                <a:gd name="connsiteX1489" fmla="*/ 308653 w 1012914"/>
                <a:gd name="connsiteY1489" fmla="*/ 483928 h 534246"/>
                <a:gd name="connsiteX1490" fmla="*/ 312261 w 1012914"/>
                <a:gd name="connsiteY1490" fmla="*/ 481734 h 534246"/>
                <a:gd name="connsiteX1491" fmla="*/ 312393 w 1012914"/>
                <a:gd name="connsiteY1491" fmla="*/ 479276 h 534246"/>
                <a:gd name="connsiteX1492" fmla="*/ 313226 w 1012914"/>
                <a:gd name="connsiteY1492" fmla="*/ 477743 h 534246"/>
                <a:gd name="connsiteX1493" fmla="*/ 311877 w 1012914"/>
                <a:gd name="connsiteY1493" fmla="*/ 476579 h 534246"/>
                <a:gd name="connsiteX1494" fmla="*/ 311177 w 1012914"/>
                <a:gd name="connsiteY1494" fmla="*/ 474200 h 534246"/>
                <a:gd name="connsiteX1495" fmla="*/ 314019 w 1012914"/>
                <a:gd name="connsiteY1495" fmla="*/ 470737 h 534246"/>
                <a:gd name="connsiteX1496" fmla="*/ 314918 w 1012914"/>
                <a:gd name="connsiteY1496" fmla="*/ 469244 h 534246"/>
                <a:gd name="connsiteX1497" fmla="*/ 316107 w 1012914"/>
                <a:gd name="connsiteY1497" fmla="*/ 467988 h 534246"/>
                <a:gd name="connsiteX1498" fmla="*/ 315935 w 1012914"/>
                <a:gd name="connsiteY1498" fmla="*/ 466230 h 534246"/>
                <a:gd name="connsiteX1499" fmla="*/ 317944 w 1012914"/>
                <a:gd name="connsiteY1499" fmla="*/ 465054 h 534246"/>
                <a:gd name="connsiteX1500" fmla="*/ 318750 w 1012914"/>
                <a:gd name="connsiteY1500" fmla="*/ 463626 h 534246"/>
                <a:gd name="connsiteX1501" fmla="*/ 312948 w 1012914"/>
                <a:gd name="connsiteY1501" fmla="*/ 462873 h 534246"/>
                <a:gd name="connsiteX1502" fmla="*/ 309340 w 1012914"/>
                <a:gd name="connsiteY1502" fmla="*/ 461882 h 534246"/>
                <a:gd name="connsiteX1503" fmla="*/ 306220 w 1012914"/>
                <a:gd name="connsiteY1503" fmla="*/ 460890 h 534246"/>
                <a:gd name="connsiteX1504" fmla="*/ 305005 w 1012914"/>
                <a:gd name="connsiteY1504" fmla="*/ 459780 h 534246"/>
                <a:gd name="connsiteX1505" fmla="*/ 306868 w 1012914"/>
                <a:gd name="connsiteY1505" fmla="*/ 459622 h 534246"/>
                <a:gd name="connsiteX1506" fmla="*/ 308825 w 1012914"/>
                <a:gd name="connsiteY1506" fmla="*/ 459965 h 534246"/>
                <a:gd name="connsiteX1507" fmla="*/ 315090 w 1012914"/>
                <a:gd name="connsiteY1507" fmla="*/ 459714 h 534246"/>
                <a:gd name="connsiteX1508" fmla="*/ 317019 w 1012914"/>
                <a:gd name="connsiteY1508" fmla="*/ 460111 h 534246"/>
                <a:gd name="connsiteX1509" fmla="*/ 321883 w 1012914"/>
                <a:gd name="connsiteY1509" fmla="*/ 460454 h 534246"/>
                <a:gd name="connsiteX1510" fmla="*/ 323905 w 1012914"/>
                <a:gd name="connsiteY1510" fmla="*/ 459450 h 534246"/>
                <a:gd name="connsiteX1511" fmla="*/ 325214 w 1012914"/>
                <a:gd name="connsiteY1511" fmla="*/ 459370 h 534246"/>
                <a:gd name="connsiteX1512" fmla="*/ 330408 w 1012914"/>
                <a:gd name="connsiteY1512" fmla="*/ 455471 h 534246"/>
                <a:gd name="connsiteX1513" fmla="*/ 332206 w 1012914"/>
                <a:gd name="connsiteY1513" fmla="*/ 454850 h 534246"/>
                <a:gd name="connsiteX1514" fmla="*/ 332959 w 1012914"/>
                <a:gd name="connsiteY1514" fmla="*/ 453423 h 534246"/>
                <a:gd name="connsiteX1515" fmla="*/ 328016 w 1012914"/>
                <a:gd name="connsiteY1515" fmla="*/ 451400 h 534246"/>
                <a:gd name="connsiteX1516" fmla="*/ 325558 w 1012914"/>
                <a:gd name="connsiteY1516" fmla="*/ 449775 h 534246"/>
                <a:gd name="connsiteX1517" fmla="*/ 324976 w 1012914"/>
                <a:gd name="connsiteY1517" fmla="*/ 448902 h 534246"/>
                <a:gd name="connsiteX1518" fmla="*/ 324963 w 1012914"/>
                <a:gd name="connsiteY1518" fmla="*/ 447448 h 534246"/>
                <a:gd name="connsiteX1519" fmla="*/ 326350 w 1012914"/>
                <a:gd name="connsiteY1519" fmla="*/ 447937 h 534246"/>
                <a:gd name="connsiteX1520" fmla="*/ 327448 w 1012914"/>
                <a:gd name="connsiteY1520" fmla="*/ 448691 h 534246"/>
                <a:gd name="connsiteX1521" fmla="*/ 329906 w 1012914"/>
                <a:gd name="connsiteY1521" fmla="*/ 450951 h 534246"/>
                <a:gd name="connsiteX1522" fmla="*/ 334030 w 1012914"/>
                <a:gd name="connsiteY1522" fmla="*/ 451096 h 534246"/>
                <a:gd name="connsiteX1523" fmla="*/ 337559 w 1012914"/>
                <a:gd name="connsiteY1523" fmla="*/ 450977 h 534246"/>
                <a:gd name="connsiteX1524" fmla="*/ 338643 w 1012914"/>
                <a:gd name="connsiteY1524" fmla="*/ 451162 h 534246"/>
                <a:gd name="connsiteX1525" fmla="*/ 341538 w 1012914"/>
                <a:gd name="connsiteY1525" fmla="*/ 449431 h 534246"/>
                <a:gd name="connsiteX1526" fmla="*/ 343877 w 1012914"/>
                <a:gd name="connsiteY1526" fmla="*/ 447448 h 534246"/>
                <a:gd name="connsiteX1527" fmla="*/ 346229 w 1012914"/>
                <a:gd name="connsiteY1527" fmla="*/ 445823 h 534246"/>
                <a:gd name="connsiteX1528" fmla="*/ 346058 w 1012914"/>
                <a:gd name="connsiteY1528" fmla="*/ 444924 h 534246"/>
                <a:gd name="connsiteX1529" fmla="*/ 346137 w 1012914"/>
                <a:gd name="connsiteY1529" fmla="*/ 443919 h 534246"/>
                <a:gd name="connsiteX1530" fmla="*/ 348635 w 1012914"/>
                <a:gd name="connsiteY1530" fmla="*/ 442320 h 534246"/>
                <a:gd name="connsiteX1531" fmla="*/ 349811 w 1012914"/>
                <a:gd name="connsiteY1531" fmla="*/ 439769 h 534246"/>
                <a:gd name="connsiteX1532" fmla="*/ 352481 w 1012914"/>
                <a:gd name="connsiteY1532" fmla="*/ 439914 h 534246"/>
                <a:gd name="connsiteX1533" fmla="*/ 355284 w 1012914"/>
                <a:gd name="connsiteY1533" fmla="*/ 439267 h 534246"/>
                <a:gd name="connsiteX1534" fmla="*/ 356288 w 1012914"/>
                <a:gd name="connsiteY1534" fmla="*/ 436941 h 534246"/>
                <a:gd name="connsiteX1535" fmla="*/ 361549 w 1012914"/>
                <a:gd name="connsiteY1535" fmla="*/ 434442 h 534246"/>
                <a:gd name="connsiteX1536" fmla="*/ 361720 w 1012914"/>
                <a:gd name="connsiteY1536" fmla="*/ 433517 h 534246"/>
                <a:gd name="connsiteX1537" fmla="*/ 361654 w 1012914"/>
                <a:gd name="connsiteY1537" fmla="*/ 429367 h 534246"/>
                <a:gd name="connsiteX1538" fmla="*/ 364403 w 1012914"/>
                <a:gd name="connsiteY1538" fmla="*/ 424252 h 534246"/>
                <a:gd name="connsiteX1539" fmla="*/ 360742 w 1012914"/>
                <a:gd name="connsiteY1539" fmla="*/ 423485 h 534246"/>
                <a:gd name="connsiteX1540" fmla="*/ 357967 w 1012914"/>
                <a:gd name="connsiteY1540" fmla="*/ 423683 h 534246"/>
                <a:gd name="connsiteX1541" fmla="*/ 356394 w 1012914"/>
                <a:gd name="connsiteY1541" fmla="*/ 424516 h 534246"/>
                <a:gd name="connsiteX1542" fmla="*/ 354213 w 1012914"/>
                <a:gd name="connsiteY1542" fmla="*/ 423102 h 534246"/>
                <a:gd name="connsiteX1543" fmla="*/ 347710 w 1012914"/>
                <a:gd name="connsiteY1543" fmla="*/ 420075 h 534246"/>
                <a:gd name="connsiteX1544" fmla="*/ 355244 w 1012914"/>
                <a:gd name="connsiteY1544" fmla="*/ 420498 h 534246"/>
                <a:gd name="connsiteX1545" fmla="*/ 356975 w 1012914"/>
                <a:gd name="connsiteY1545" fmla="*/ 420868 h 534246"/>
                <a:gd name="connsiteX1546" fmla="*/ 358469 w 1012914"/>
                <a:gd name="connsiteY1546" fmla="*/ 421661 h 534246"/>
                <a:gd name="connsiteX1547" fmla="*/ 362209 w 1012914"/>
                <a:gd name="connsiteY1547" fmla="*/ 421992 h 534246"/>
                <a:gd name="connsiteX1548" fmla="*/ 364496 w 1012914"/>
                <a:gd name="connsiteY1548" fmla="*/ 420855 h 534246"/>
                <a:gd name="connsiteX1549" fmla="*/ 364906 w 1012914"/>
                <a:gd name="connsiteY1549" fmla="*/ 419282 h 534246"/>
                <a:gd name="connsiteX1550" fmla="*/ 369268 w 1012914"/>
                <a:gd name="connsiteY1550" fmla="*/ 418912 h 534246"/>
                <a:gd name="connsiteX1551" fmla="*/ 373880 w 1012914"/>
                <a:gd name="connsiteY1551" fmla="*/ 416929 h 534246"/>
                <a:gd name="connsiteX1552" fmla="*/ 376286 w 1012914"/>
                <a:gd name="connsiteY1552" fmla="*/ 415528 h 534246"/>
                <a:gd name="connsiteX1553" fmla="*/ 376326 w 1012914"/>
                <a:gd name="connsiteY1553" fmla="*/ 414114 h 534246"/>
                <a:gd name="connsiteX1554" fmla="*/ 375625 w 1012914"/>
                <a:gd name="connsiteY1554" fmla="*/ 412621 h 534246"/>
                <a:gd name="connsiteX1555" fmla="*/ 373471 w 1012914"/>
                <a:gd name="connsiteY1555" fmla="*/ 410691 h 534246"/>
                <a:gd name="connsiteX1556" fmla="*/ 373352 w 1012914"/>
                <a:gd name="connsiteY1556" fmla="*/ 406897 h 534246"/>
                <a:gd name="connsiteX1557" fmla="*/ 371726 w 1012914"/>
                <a:gd name="connsiteY1557" fmla="*/ 404664 h 534246"/>
                <a:gd name="connsiteX1558" fmla="*/ 368038 w 1012914"/>
                <a:gd name="connsiteY1558" fmla="*/ 405589 h 534246"/>
                <a:gd name="connsiteX1559" fmla="*/ 365342 w 1012914"/>
                <a:gd name="connsiteY1559" fmla="*/ 405814 h 534246"/>
                <a:gd name="connsiteX1560" fmla="*/ 365395 w 1012914"/>
                <a:gd name="connsiteY1560" fmla="*/ 402866 h 534246"/>
                <a:gd name="connsiteX1561" fmla="*/ 364734 w 1012914"/>
                <a:gd name="connsiteY1561" fmla="*/ 401677 h 534246"/>
                <a:gd name="connsiteX1562" fmla="*/ 365501 w 1012914"/>
                <a:gd name="connsiteY1562" fmla="*/ 400051 h 534246"/>
                <a:gd name="connsiteX1563" fmla="*/ 369162 w 1012914"/>
                <a:gd name="connsiteY1563" fmla="*/ 400513 h 534246"/>
                <a:gd name="connsiteX1564" fmla="*/ 373471 w 1012914"/>
                <a:gd name="connsiteY1564" fmla="*/ 399853 h 534246"/>
                <a:gd name="connsiteX1565" fmla="*/ 380714 w 1012914"/>
                <a:gd name="connsiteY1565" fmla="*/ 401333 h 534246"/>
                <a:gd name="connsiteX1566" fmla="*/ 385525 w 1012914"/>
                <a:gd name="connsiteY1566" fmla="*/ 399998 h 534246"/>
                <a:gd name="connsiteX1567" fmla="*/ 387640 w 1012914"/>
                <a:gd name="connsiteY1567" fmla="*/ 399033 h 534246"/>
                <a:gd name="connsiteX1568" fmla="*/ 392081 w 1012914"/>
                <a:gd name="connsiteY1568" fmla="*/ 396218 h 534246"/>
                <a:gd name="connsiteX1569" fmla="*/ 394513 w 1012914"/>
                <a:gd name="connsiteY1569" fmla="*/ 395398 h 534246"/>
                <a:gd name="connsiteX1570" fmla="*/ 396456 w 1012914"/>
                <a:gd name="connsiteY1570" fmla="*/ 394090 h 534246"/>
                <a:gd name="connsiteX1571" fmla="*/ 395266 w 1012914"/>
                <a:gd name="connsiteY1571" fmla="*/ 393389 h 534246"/>
                <a:gd name="connsiteX1572" fmla="*/ 386728 w 1012914"/>
                <a:gd name="connsiteY1572" fmla="*/ 389583 h 534246"/>
                <a:gd name="connsiteX1573" fmla="*/ 387415 w 1012914"/>
                <a:gd name="connsiteY1573" fmla="*/ 388750 h 534246"/>
                <a:gd name="connsiteX1574" fmla="*/ 391420 w 1012914"/>
                <a:gd name="connsiteY1574" fmla="*/ 388750 h 534246"/>
                <a:gd name="connsiteX1575" fmla="*/ 402046 w 1012914"/>
                <a:gd name="connsiteY1575" fmla="*/ 388010 h 534246"/>
                <a:gd name="connsiteX1576" fmla="*/ 408404 w 1012914"/>
                <a:gd name="connsiteY1576" fmla="*/ 387402 h 534246"/>
                <a:gd name="connsiteX1577" fmla="*/ 417062 w 1012914"/>
                <a:gd name="connsiteY1577" fmla="*/ 387071 h 534246"/>
                <a:gd name="connsiteX1578" fmla="*/ 426089 w 1012914"/>
                <a:gd name="connsiteY1578" fmla="*/ 384917 h 534246"/>
                <a:gd name="connsiteX1579" fmla="*/ 427094 w 1012914"/>
                <a:gd name="connsiteY1579" fmla="*/ 382472 h 534246"/>
                <a:gd name="connsiteX1580" fmla="*/ 427094 w 1012914"/>
                <a:gd name="connsiteY1580" fmla="*/ 381798 h 534246"/>
                <a:gd name="connsiteX1581" fmla="*/ 423670 w 1012914"/>
                <a:gd name="connsiteY1581" fmla="*/ 379749 h 534246"/>
                <a:gd name="connsiteX1582" fmla="*/ 423089 w 1012914"/>
                <a:gd name="connsiteY1582" fmla="*/ 377581 h 534246"/>
                <a:gd name="connsiteX1583" fmla="*/ 425111 w 1012914"/>
                <a:gd name="connsiteY1583" fmla="*/ 378242 h 534246"/>
                <a:gd name="connsiteX1584" fmla="*/ 429169 w 1012914"/>
                <a:gd name="connsiteY1584" fmla="*/ 380198 h 534246"/>
                <a:gd name="connsiteX1585" fmla="*/ 431098 w 1012914"/>
                <a:gd name="connsiteY1585" fmla="*/ 378493 h 534246"/>
                <a:gd name="connsiteX1586" fmla="*/ 434707 w 1012914"/>
                <a:gd name="connsiteY1586" fmla="*/ 374343 h 534246"/>
                <a:gd name="connsiteX1587" fmla="*/ 437205 w 1012914"/>
                <a:gd name="connsiteY1587" fmla="*/ 372823 h 534246"/>
                <a:gd name="connsiteX1588" fmla="*/ 439967 w 1012914"/>
                <a:gd name="connsiteY1588" fmla="*/ 371382 h 534246"/>
                <a:gd name="connsiteX1589" fmla="*/ 436147 w 1012914"/>
                <a:gd name="connsiteY1589" fmla="*/ 369875 h 534246"/>
                <a:gd name="connsiteX1590" fmla="*/ 433636 w 1012914"/>
                <a:gd name="connsiteY1590" fmla="*/ 368329 h 534246"/>
                <a:gd name="connsiteX1591" fmla="*/ 435724 w 1012914"/>
                <a:gd name="connsiteY1591" fmla="*/ 368012 h 534246"/>
                <a:gd name="connsiteX1592" fmla="*/ 440033 w 1012914"/>
                <a:gd name="connsiteY1592" fmla="*/ 368329 h 534246"/>
                <a:gd name="connsiteX1593" fmla="*/ 444223 w 1012914"/>
                <a:gd name="connsiteY1593" fmla="*/ 369254 h 534246"/>
                <a:gd name="connsiteX1594" fmla="*/ 449206 w 1012914"/>
                <a:gd name="connsiteY1594" fmla="*/ 369836 h 534246"/>
                <a:gd name="connsiteX1595" fmla="*/ 449246 w 1012914"/>
                <a:gd name="connsiteY1595" fmla="*/ 370312 h 534246"/>
                <a:gd name="connsiteX1596" fmla="*/ 444329 w 1012914"/>
                <a:gd name="connsiteY1596" fmla="*/ 373008 h 534246"/>
                <a:gd name="connsiteX1597" fmla="*/ 436518 w 1012914"/>
                <a:gd name="connsiteY1597" fmla="*/ 378335 h 534246"/>
                <a:gd name="connsiteX1598" fmla="*/ 435116 w 1012914"/>
                <a:gd name="connsiteY1598" fmla="*/ 380013 h 534246"/>
                <a:gd name="connsiteX1599" fmla="*/ 435143 w 1012914"/>
                <a:gd name="connsiteY1599" fmla="*/ 381322 h 534246"/>
                <a:gd name="connsiteX1600" fmla="*/ 433874 w 1012914"/>
                <a:gd name="connsiteY1600" fmla="*/ 382379 h 534246"/>
                <a:gd name="connsiteX1601" fmla="*/ 429856 w 1012914"/>
                <a:gd name="connsiteY1601" fmla="*/ 384957 h 534246"/>
                <a:gd name="connsiteX1602" fmla="*/ 429988 w 1012914"/>
                <a:gd name="connsiteY1602" fmla="*/ 386833 h 534246"/>
                <a:gd name="connsiteX1603" fmla="*/ 433372 w 1012914"/>
                <a:gd name="connsiteY1603" fmla="*/ 387838 h 534246"/>
                <a:gd name="connsiteX1604" fmla="*/ 435447 w 1012914"/>
                <a:gd name="connsiteY1604" fmla="*/ 386899 h 534246"/>
                <a:gd name="connsiteX1605" fmla="*/ 438209 w 1012914"/>
                <a:gd name="connsiteY1605" fmla="*/ 386952 h 534246"/>
                <a:gd name="connsiteX1606" fmla="*/ 440470 w 1012914"/>
                <a:gd name="connsiteY1606" fmla="*/ 386265 h 534246"/>
                <a:gd name="connsiteX1607" fmla="*/ 442598 w 1012914"/>
                <a:gd name="connsiteY1607" fmla="*/ 384692 h 534246"/>
                <a:gd name="connsiteX1608" fmla="*/ 443536 w 1012914"/>
                <a:gd name="connsiteY1608" fmla="*/ 382961 h 534246"/>
                <a:gd name="connsiteX1609" fmla="*/ 445069 w 1012914"/>
                <a:gd name="connsiteY1609" fmla="*/ 383014 h 534246"/>
                <a:gd name="connsiteX1610" fmla="*/ 449074 w 1012914"/>
                <a:gd name="connsiteY1610" fmla="*/ 380952 h 534246"/>
                <a:gd name="connsiteX1611" fmla="*/ 449471 w 1012914"/>
                <a:gd name="connsiteY1611" fmla="*/ 381705 h 534246"/>
                <a:gd name="connsiteX1612" fmla="*/ 450660 w 1012914"/>
                <a:gd name="connsiteY1612" fmla="*/ 383146 h 534246"/>
                <a:gd name="connsiteX1613" fmla="*/ 452629 w 1012914"/>
                <a:gd name="connsiteY1613" fmla="*/ 383423 h 534246"/>
                <a:gd name="connsiteX1614" fmla="*/ 454877 w 1012914"/>
                <a:gd name="connsiteY1614" fmla="*/ 382842 h 534246"/>
                <a:gd name="connsiteX1615" fmla="*/ 455762 w 1012914"/>
                <a:gd name="connsiteY1615" fmla="*/ 382961 h 534246"/>
                <a:gd name="connsiteX1616" fmla="*/ 456502 w 1012914"/>
                <a:gd name="connsiteY1616" fmla="*/ 382406 h 534246"/>
                <a:gd name="connsiteX1617" fmla="*/ 459622 w 1012914"/>
                <a:gd name="connsiteY1617" fmla="*/ 379233 h 534246"/>
                <a:gd name="connsiteX1618" fmla="*/ 460203 w 1012914"/>
                <a:gd name="connsiteY1618" fmla="*/ 378440 h 534246"/>
                <a:gd name="connsiteX1619" fmla="*/ 460454 w 1012914"/>
                <a:gd name="connsiteY1619" fmla="*/ 377594 h 534246"/>
                <a:gd name="connsiteX1620" fmla="*/ 462595 w 1012914"/>
                <a:gd name="connsiteY1620" fmla="*/ 378771 h 534246"/>
                <a:gd name="connsiteX1621" fmla="*/ 462120 w 1012914"/>
                <a:gd name="connsiteY1621" fmla="*/ 379498 h 534246"/>
                <a:gd name="connsiteX1622" fmla="*/ 461551 w 1012914"/>
                <a:gd name="connsiteY1622" fmla="*/ 381943 h 534246"/>
                <a:gd name="connsiteX1623" fmla="*/ 463574 w 1012914"/>
                <a:gd name="connsiteY1623" fmla="*/ 381110 h 534246"/>
                <a:gd name="connsiteX1624" fmla="*/ 469323 w 1012914"/>
                <a:gd name="connsiteY1624" fmla="*/ 378110 h 534246"/>
                <a:gd name="connsiteX1625" fmla="*/ 474253 w 1012914"/>
                <a:gd name="connsiteY1625" fmla="*/ 376326 h 534246"/>
                <a:gd name="connsiteX1626" fmla="*/ 476315 w 1012914"/>
                <a:gd name="connsiteY1626" fmla="*/ 375268 h 534246"/>
                <a:gd name="connsiteX1627" fmla="*/ 478522 w 1012914"/>
                <a:gd name="connsiteY1627" fmla="*/ 374343 h 534246"/>
                <a:gd name="connsiteX1628" fmla="*/ 477901 w 1012914"/>
                <a:gd name="connsiteY1628" fmla="*/ 369836 h 534246"/>
                <a:gd name="connsiteX1629" fmla="*/ 477174 w 1012914"/>
                <a:gd name="connsiteY1629" fmla="*/ 368977 h 534246"/>
                <a:gd name="connsiteX1630" fmla="*/ 477016 w 1012914"/>
                <a:gd name="connsiteY1630" fmla="*/ 368276 h 534246"/>
                <a:gd name="connsiteX1631" fmla="*/ 476698 w 1012914"/>
                <a:gd name="connsiteY1631" fmla="*/ 367800 h 534246"/>
                <a:gd name="connsiteX1632" fmla="*/ 476936 w 1012914"/>
                <a:gd name="connsiteY1632" fmla="*/ 366941 h 534246"/>
                <a:gd name="connsiteX1633" fmla="*/ 479316 w 1012914"/>
                <a:gd name="connsiteY1633" fmla="*/ 368593 h 534246"/>
                <a:gd name="connsiteX1634" fmla="*/ 479844 w 1012914"/>
                <a:gd name="connsiteY1634" fmla="*/ 369334 h 534246"/>
                <a:gd name="connsiteX1635" fmla="*/ 483756 w 1012914"/>
                <a:gd name="connsiteY1635" fmla="*/ 371356 h 534246"/>
                <a:gd name="connsiteX1636" fmla="*/ 486083 w 1012914"/>
                <a:gd name="connsiteY1636" fmla="*/ 371184 h 534246"/>
                <a:gd name="connsiteX1637" fmla="*/ 487828 w 1012914"/>
                <a:gd name="connsiteY1637" fmla="*/ 371633 h 534246"/>
                <a:gd name="connsiteX1638" fmla="*/ 490233 w 1012914"/>
                <a:gd name="connsiteY1638" fmla="*/ 370920 h 534246"/>
                <a:gd name="connsiteX1639" fmla="*/ 499935 w 1012914"/>
                <a:gd name="connsiteY1639" fmla="*/ 367100 h 534246"/>
                <a:gd name="connsiteX1640" fmla="*/ 501322 w 1012914"/>
                <a:gd name="connsiteY1640" fmla="*/ 366214 h 534246"/>
                <a:gd name="connsiteX1641" fmla="*/ 502790 w 1012914"/>
                <a:gd name="connsiteY1641" fmla="*/ 364932 h 534246"/>
                <a:gd name="connsiteX1642" fmla="*/ 504323 w 1012914"/>
                <a:gd name="connsiteY1642" fmla="*/ 363254 h 534246"/>
                <a:gd name="connsiteX1643" fmla="*/ 505658 w 1012914"/>
                <a:gd name="connsiteY1643" fmla="*/ 362328 h 534246"/>
                <a:gd name="connsiteX1644" fmla="*/ 507746 w 1012914"/>
                <a:gd name="connsiteY1644" fmla="*/ 362196 h 534246"/>
                <a:gd name="connsiteX1645" fmla="*/ 508486 w 1012914"/>
                <a:gd name="connsiteY1645" fmla="*/ 362461 h 534246"/>
                <a:gd name="connsiteX1646" fmla="*/ 510072 w 1012914"/>
                <a:gd name="connsiteY1646" fmla="*/ 361720 h 534246"/>
                <a:gd name="connsiteX1647" fmla="*/ 512518 w 1012914"/>
                <a:gd name="connsiteY1647" fmla="*/ 359989 h 534246"/>
                <a:gd name="connsiteX1648" fmla="*/ 518598 w 1012914"/>
                <a:gd name="connsiteY1648" fmla="*/ 354702 h 534246"/>
                <a:gd name="connsiteX1649" fmla="*/ 525775 w 1012914"/>
                <a:gd name="connsiteY1649" fmla="*/ 349045 h 534246"/>
                <a:gd name="connsiteX1650" fmla="*/ 528022 w 1012914"/>
                <a:gd name="connsiteY1650" fmla="*/ 347009 h 534246"/>
                <a:gd name="connsiteX1651" fmla="*/ 529119 w 1012914"/>
                <a:gd name="connsiteY1651" fmla="*/ 345555 h 534246"/>
                <a:gd name="connsiteX1652" fmla="*/ 529079 w 1012914"/>
                <a:gd name="connsiteY1652" fmla="*/ 344683 h 534246"/>
                <a:gd name="connsiteX1653" fmla="*/ 529528 w 1012914"/>
                <a:gd name="connsiteY1653" fmla="*/ 344128 h 534246"/>
                <a:gd name="connsiteX1654" fmla="*/ 530467 w 1012914"/>
                <a:gd name="connsiteY1654" fmla="*/ 343890 h 534246"/>
                <a:gd name="connsiteX1655" fmla="*/ 533005 w 1012914"/>
                <a:gd name="connsiteY1655" fmla="*/ 342529 h 534246"/>
                <a:gd name="connsiteX1656" fmla="*/ 534419 w 1012914"/>
                <a:gd name="connsiteY1656" fmla="*/ 341485 h 534246"/>
                <a:gd name="connsiteX1657" fmla="*/ 538212 w 1012914"/>
                <a:gd name="connsiteY1657" fmla="*/ 338061 h 534246"/>
                <a:gd name="connsiteX1658" fmla="*/ 539402 w 1012914"/>
                <a:gd name="connsiteY1658" fmla="*/ 337295 h 534246"/>
                <a:gd name="connsiteX1659" fmla="*/ 540684 w 1012914"/>
                <a:gd name="connsiteY1659" fmla="*/ 336779 h 534246"/>
                <a:gd name="connsiteX1660" fmla="*/ 543288 w 1012914"/>
                <a:gd name="connsiteY1660" fmla="*/ 336264 h 534246"/>
                <a:gd name="connsiteX1661" fmla="*/ 553452 w 1012914"/>
                <a:gd name="connsiteY1661" fmla="*/ 332153 h 534246"/>
                <a:gd name="connsiteX1662" fmla="*/ 555011 w 1012914"/>
                <a:gd name="connsiteY1662" fmla="*/ 331862 h 534246"/>
                <a:gd name="connsiteX1663" fmla="*/ 557113 w 1012914"/>
                <a:gd name="connsiteY1663" fmla="*/ 330897 h 534246"/>
                <a:gd name="connsiteX1664" fmla="*/ 559743 w 1012914"/>
                <a:gd name="connsiteY1664" fmla="*/ 329245 h 534246"/>
                <a:gd name="connsiteX1665" fmla="*/ 560550 w 1012914"/>
                <a:gd name="connsiteY1665" fmla="*/ 327514 h 534246"/>
                <a:gd name="connsiteX1666" fmla="*/ 559519 w 1012914"/>
                <a:gd name="connsiteY1666" fmla="*/ 325690 h 534246"/>
                <a:gd name="connsiteX1667" fmla="*/ 558025 w 1012914"/>
                <a:gd name="connsiteY1667" fmla="*/ 323905 h 534246"/>
                <a:gd name="connsiteX1668" fmla="*/ 558355 w 1012914"/>
                <a:gd name="connsiteY1668" fmla="*/ 323615 h 534246"/>
                <a:gd name="connsiteX1669" fmla="*/ 559677 w 1012914"/>
                <a:gd name="connsiteY1669" fmla="*/ 323615 h 534246"/>
                <a:gd name="connsiteX1670" fmla="*/ 560840 w 1012914"/>
                <a:gd name="connsiteY1670" fmla="*/ 323350 h 534246"/>
                <a:gd name="connsiteX1671" fmla="*/ 561832 w 1012914"/>
                <a:gd name="connsiteY1671" fmla="*/ 322835 h 534246"/>
                <a:gd name="connsiteX1672" fmla="*/ 561858 w 1012914"/>
                <a:gd name="connsiteY1672" fmla="*/ 322002 h 534246"/>
                <a:gd name="connsiteX1673" fmla="*/ 560920 w 1012914"/>
                <a:gd name="connsiteY1673" fmla="*/ 320865 h 534246"/>
                <a:gd name="connsiteX1674" fmla="*/ 560550 w 1012914"/>
                <a:gd name="connsiteY1674" fmla="*/ 319702 h 534246"/>
                <a:gd name="connsiteX1675" fmla="*/ 560748 w 1012914"/>
                <a:gd name="connsiteY1675" fmla="*/ 318513 h 534246"/>
                <a:gd name="connsiteX1676" fmla="*/ 563748 w 1012914"/>
                <a:gd name="connsiteY1676" fmla="*/ 319768 h 534246"/>
                <a:gd name="connsiteX1677" fmla="*/ 569603 w 1012914"/>
                <a:gd name="connsiteY1677" fmla="*/ 323496 h 534246"/>
                <a:gd name="connsiteX1678" fmla="*/ 574613 w 1012914"/>
                <a:gd name="connsiteY1678" fmla="*/ 325941 h 534246"/>
                <a:gd name="connsiteX1679" fmla="*/ 578790 w 1012914"/>
                <a:gd name="connsiteY1679" fmla="*/ 327117 h 534246"/>
                <a:gd name="connsiteX1680" fmla="*/ 582107 w 1012914"/>
                <a:gd name="connsiteY1680" fmla="*/ 327567 h 534246"/>
                <a:gd name="connsiteX1681" fmla="*/ 584566 w 1012914"/>
                <a:gd name="connsiteY1681" fmla="*/ 327289 h 534246"/>
                <a:gd name="connsiteX1682" fmla="*/ 589337 w 1012914"/>
                <a:gd name="connsiteY1682" fmla="*/ 326205 h 534246"/>
                <a:gd name="connsiteX1683" fmla="*/ 589813 w 1012914"/>
                <a:gd name="connsiteY1683" fmla="*/ 325135 h 534246"/>
                <a:gd name="connsiteX1684" fmla="*/ 588412 w 1012914"/>
                <a:gd name="connsiteY1684" fmla="*/ 323628 h 534246"/>
                <a:gd name="connsiteX1685" fmla="*/ 588491 w 1012914"/>
                <a:gd name="connsiteY1685" fmla="*/ 322993 h 534246"/>
                <a:gd name="connsiteX1686" fmla="*/ 595351 w 1012914"/>
                <a:gd name="connsiteY1686" fmla="*/ 324381 h 534246"/>
                <a:gd name="connsiteX1687" fmla="*/ 597651 w 1012914"/>
                <a:gd name="connsiteY1687" fmla="*/ 324249 h 534246"/>
                <a:gd name="connsiteX1688" fmla="*/ 600916 w 1012914"/>
                <a:gd name="connsiteY1688" fmla="*/ 322491 h 534246"/>
                <a:gd name="connsiteX1689" fmla="*/ 602739 w 1012914"/>
                <a:gd name="connsiteY1689" fmla="*/ 321857 h 534246"/>
                <a:gd name="connsiteX1690" fmla="*/ 604590 w 1012914"/>
                <a:gd name="connsiteY1690" fmla="*/ 321539 h 534246"/>
                <a:gd name="connsiteX1691" fmla="*/ 607418 w 1012914"/>
                <a:gd name="connsiteY1691" fmla="*/ 321553 h 534246"/>
                <a:gd name="connsiteX1692" fmla="*/ 612494 w 1012914"/>
                <a:gd name="connsiteY1692" fmla="*/ 322068 h 534246"/>
                <a:gd name="connsiteX1693" fmla="*/ 615811 w 1012914"/>
                <a:gd name="connsiteY1693" fmla="*/ 321843 h 534246"/>
                <a:gd name="connsiteX1694" fmla="*/ 619050 w 1012914"/>
                <a:gd name="connsiteY1694" fmla="*/ 321050 h 534246"/>
                <a:gd name="connsiteX1695" fmla="*/ 623544 w 1012914"/>
                <a:gd name="connsiteY1695" fmla="*/ 320376 h 534246"/>
                <a:gd name="connsiteX1696" fmla="*/ 633206 w 1012914"/>
                <a:gd name="connsiteY1696" fmla="*/ 318288 h 534246"/>
                <a:gd name="connsiteX1697" fmla="*/ 637818 w 1012914"/>
                <a:gd name="connsiteY1697" fmla="*/ 317508 h 534246"/>
                <a:gd name="connsiteX1698" fmla="*/ 642960 w 1012914"/>
                <a:gd name="connsiteY1698" fmla="*/ 317165 h 534246"/>
                <a:gd name="connsiteX1699" fmla="*/ 654353 w 1012914"/>
                <a:gd name="connsiteY1699" fmla="*/ 314984 h 534246"/>
                <a:gd name="connsiteX1700" fmla="*/ 657869 w 1012914"/>
                <a:gd name="connsiteY1700" fmla="*/ 314561 h 534246"/>
                <a:gd name="connsiteX1701" fmla="*/ 663130 w 1012914"/>
                <a:gd name="connsiteY1701" fmla="*/ 313305 h 534246"/>
                <a:gd name="connsiteX1702" fmla="*/ 666223 w 1012914"/>
                <a:gd name="connsiteY1702" fmla="*/ 312856 h 534246"/>
                <a:gd name="connsiteX1703" fmla="*/ 669355 w 1012914"/>
                <a:gd name="connsiteY1703" fmla="*/ 312776 h 534246"/>
                <a:gd name="connsiteX1704" fmla="*/ 672131 w 1012914"/>
                <a:gd name="connsiteY1704" fmla="*/ 312155 h 534246"/>
                <a:gd name="connsiteX1705" fmla="*/ 674550 w 1012914"/>
                <a:gd name="connsiteY1705" fmla="*/ 310979 h 534246"/>
                <a:gd name="connsiteX1706" fmla="*/ 676426 w 1012914"/>
                <a:gd name="connsiteY1706" fmla="*/ 310265 h 534246"/>
                <a:gd name="connsiteX1707" fmla="*/ 680035 w 1012914"/>
                <a:gd name="connsiteY1707" fmla="*/ 309406 h 534246"/>
                <a:gd name="connsiteX1708" fmla="*/ 685282 w 1012914"/>
                <a:gd name="connsiteY1708" fmla="*/ 307674 h 534246"/>
                <a:gd name="connsiteX1709" fmla="*/ 686881 w 1012914"/>
                <a:gd name="connsiteY1709" fmla="*/ 306762 h 534246"/>
                <a:gd name="connsiteX1710" fmla="*/ 687450 w 1012914"/>
                <a:gd name="connsiteY1710" fmla="*/ 306128 h 534246"/>
                <a:gd name="connsiteX1711" fmla="*/ 688415 w 1012914"/>
                <a:gd name="connsiteY1711" fmla="*/ 304542 h 534246"/>
                <a:gd name="connsiteX1712" fmla="*/ 689274 w 1012914"/>
                <a:gd name="connsiteY1712" fmla="*/ 303947 h 534246"/>
                <a:gd name="connsiteX1713" fmla="*/ 694547 w 1012914"/>
                <a:gd name="connsiteY1713" fmla="*/ 302850 h 534246"/>
                <a:gd name="connsiteX1714" fmla="*/ 698367 w 1012914"/>
                <a:gd name="connsiteY1714" fmla="*/ 301092 h 534246"/>
                <a:gd name="connsiteX1715" fmla="*/ 698790 w 1012914"/>
                <a:gd name="connsiteY1715" fmla="*/ 300445 h 534246"/>
                <a:gd name="connsiteX1716" fmla="*/ 697350 w 1012914"/>
                <a:gd name="connsiteY1716" fmla="*/ 298819 h 534246"/>
                <a:gd name="connsiteX1717" fmla="*/ 698446 w 1012914"/>
                <a:gd name="connsiteY1717" fmla="*/ 298541 h 534246"/>
                <a:gd name="connsiteX1718" fmla="*/ 703416 w 1012914"/>
                <a:gd name="connsiteY1718" fmla="*/ 298039 h 534246"/>
                <a:gd name="connsiteX1719" fmla="*/ 705888 w 1012914"/>
                <a:gd name="connsiteY1719" fmla="*/ 297431 h 534246"/>
                <a:gd name="connsiteX1720" fmla="*/ 711783 w 1012914"/>
                <a:gd name="connsiteY1720" fmla="*/ 295329 h 534246"/>
                <a:gd name="connsiteX1721" fmla="*/ 714836 w 1012914"/>
                <a:gd name="connsiteY1721" fmla="*/ 294563 h 534246"/>
                <a:gd name="connsiteX1722" fmla="*/ 716475 w 1012914"/>
                <a:gd name="connsiteY1722" fmla="*/ 293611 h 534246"/>
                <a:gd name="connsiteX1723" fmla="*/ 716713 w 1012914"/>
                <a:gd name="connsiteY1723" fmla="*/ 292474 h 534246"/>
                <a:gd name="connsiteX1724" fmla="*/ 716528 w 1012914"/>
                <a:gd name="connsiteY1724" fmla="*/ 291642 h 534246"/>
                <a:gd name="connsiteX1725" fmla="*/ 715907 w 1012914"/>
                <a:gd name="connsiteY1725" fmla="*/ 291087 h 534246"/>
                <a:gd name="connsiteX1726" fmla="*/ 716832 w 1012914"/>
                <a:gd name="connsiteY1726" fmla="*/ 290968 h 534246"/>
                <a:gd name="connsiteX1727" fmla="*/ 722066 w 1012914"/>
                <a:gd name="connsiteY1727" fmla="*/ 291734 h 534246"/>
                <a:gd name="connsiteX1728" fmla="*/ 723705 w 1012914"/>
                <a:gd name="connsiteY1728" fmla="*/ 291549 h 534246"/>
                <a:gd name="connsiteX1729" fmla="*/ 725965 w 1012914"/>
                <a:gd name="connsiteY1729" fmla="*/ 291007 h 534246"/>
                <a:gd name="connsiteX1730" fmla="*/ 726798 w 1012914"/>
                <a:gd name="connsiteY1730" fmla="*/ 290095 h 534246"/>
                <a:gd name="connsiteX1731" fmla="*/ 726203 w 1012914"/>
                <a:gd name="connsiteY1731" fmla="*/ 288813 h 534246"/>
                <a:gd name="connsiteX1732" fmla="*/ 725529 w 1012914"/>
                <a:gd name="connsiteY1732" fmla="*/ 287954 h 534246"/>
                <a:gd name="connsiteX1733" fmla="*/ 724789 w 1012914"/>
                <a:gd name="connsiteY1733" fmla="*/ 287505 h 534246"/>
                <a:gd name="connsiteX1734" fmla="*/ 725820 w 1012914"/>
                <a:gd name="connsiteY1734" fmla="*/ 287333 h 534246"/>
                <a:gd name="connsiteX1735" fmla="*/ 730459 w 1012914"/>
                <a:gd name="connsiteY1735" fmla="*/ 287425 h 534246"/>
                <a:gd name="connsiteX1736" fmla="*/ 736499 w 1012914"/>
                <a:gd name="connsiteY1736" fmla="*/ 286223 h 534246"/>
                <a:gd name="connsiteX1737" fmla="*/ 739883 w 1012914"/>
                <a:gd name="connsiteY1737" fmla="*/ 286196 h 534246"/>
                <a:gd name="connsiteX1738" fmla="*/ 740597 w 1012914"/>
                <a:gd name="connsiteY1738" fmla="*/ 285905 h 534246"/>
                <a:gd name="connsiteX1739" fmla="*/ 739830 w 1012914"/>
                <a:gd name="connsiteY1739" fmla="*/ 284055 h 534246"/>
                <a:gd name="connsiteX1740" fmla="*/ 740941 w 1012914"/>
                <a:gd name="connsiteY1740" fmla="*/ 283632 h 534246"/>
                <a:gd name="connsiteX1741" fmla="*/ 744919 w 1012914"/>
                <a:gd name="connsiteY1741" fmla="*/ 283117 h 534246"/>
                <a:gd name="connsiteX1742" fmla="*/ 746783 w 1012914"/>
                <a:gd name="connsiteY1742" fmla="*/ 282588 h 534246"/>
                <a:gd name="connsiteX1743" fmla="*/ 748845 w 1012914"/>
                <a:gd name="connsiteY1743" fmla="*/ 282376 h 534246"/>
                <a:gd name="connsiteX1744" fmla="*/ 752294 w 1012914"/>
                <a:gd name="connsiteY1744" fmla="*/ 281636 h 534246"/>
                <a:gd name="connsiteX1745" fmla="*/ 755281 w 1012914"/>
                <a:gd name="connsiteY1745" fmla="*/ 280513 h 534246"/>
                <a:gd name="connsiteX1746" fmla="*/ 756445 w 1012914"/>
                <a:gd name="connsiteY1746" fmla="*/ 279706 h 534246"/>
                <a:gd name="connsiteX1747" fmla="*/ 757251 w 1012914"/>
                <a:gd name="connsiteY1747" fmla="*/ 278755 h 534246"/>
                <a:gd name="connsiteX1748" fmla="*/ 755982 w 1012914"/>
                <a:gd name="connsiteY1748" fmla="*/ 278332 h 534246"/>
                <a:gd name="connsiteX1749" fmla="*/ 739976 w 1012914"/>
                <a:gd name="connsiteY1749" fmla="*/ 278596 h 534246"/>
                <a:gd name="connsiteX1750" fmla="*/ 731305 w 1012914"/>
                <a:gd name="connsiteY1750" fmla="*/ 278015 h 534246"/>
                <a:gd name="connsiteX1751" fmla="*/ 724921 w 1012914"/>
                <a:gd name="connsiteY1751" fmla="*/ 277037 h 534246"/>
                <a:gd name="connsiteX1752" fmla="*/ 713118 w 1012914"/>
                <a:gd name="connsiteY1752" fmla="*/ 274367 h 534246"/>
                <a:gd name="connsiteX1753" fmla="*/ 699610 w 1012914"/>
                <a:gd name="connsiteY1753" fmla="*/ 273005 h 534246"/>
                <a:gd name="connsiteX1754" fmla="*/ 697865 w 1012914"/>
                <a:gd name="connsiteY1754" fmla="*/ 273151 h 534246"/>
                <a:gd name="connsiteX1755" fmla="*/ 687582 w 1012914"/>
                <a:gd name="connsiteY1755" fmla="*/ 275530 h 534246"/>
                <a:gd name="connsiteX1756" fmla="*/ 682744 w 1012914"/>
                <a:gd name="connsiteY1756" fmla="*/ 276098 h 534246"/>
                <a:gd name="connsiteX1757" fmla="*/ 676889 w 1012914"/>
                <a:gd name="connsiteY1757" fmla="*/ 275609 h 534246"/>
                <a:gd name="connsiteX1758" fmla="*/ 671629 w 1012914"/>
                <a:gd name="connsiteY1758" fmla="*/ 276574 h 534246"/>
                <a:gd name="connsiteX1759" fmla="*/ 669051 w 1012914"/>
                <a:gd name="connsiteY1759" fmla="*/ 277988 h 534246"/>
                <a:gd name="connsiteX1760" fmla="*/ 665892 w 1012914"/>
                <a:gd name="connsiteY1760" fmla="*/ 280407 h 534246"/>
                <a:gd name="connsiteX1761" fmla="*/ 663539 w 1012914"/>
                <a:gd name="connsiteY1761" fmla="*/ 281504 h 534246"/>
                <a:gd name="connsiteX1762" fmla="*/ 659455 w 1012914"/>
                <a:gd name="connsiteY1762" fmla="*/ 280645 h 534246"/>
                <a:gd name="connsiteX1763" fmla="*/ 661464 w 1012914"/>
                <a:gd name="connsiteY1763" fmla="*/ 278385 h 534246"/>
                <a:gd name="connsiteX1764" fmla="*/ 666394 w 1012914"/>
                <a:gd name="connsiteY1764" fmla="*/ 276204 h 534246"/>
                <a:gd name="connsiteX1765" fmla="*/ 668945 w 1012914"/>
                <a:gd name="connsiteY1765" fmla="*/ 275305 h 534246"/>
                <a:gd name="connsiteX1766" fmla="*/ 671483 w 1012914"/>
                <a:gd name="connsiteY1766" fmla="*/ 274710 h 534246"/>
                <a:gd name="connsiteX1767" fmla="*/ 677180 w 1012914"/>
                <a:gd name="connsiteY1767" fmla="*/ 273825 h 534246"/>
                <a:gd name="connsiteX1768" fmla="*/ 680947 w 1012914"/>
                <a:gd name="connsiteY1768" fmla="*/ 272926 h 534246"/>
                <a:gd name="connsiteX1769" fmla="*/ 682493 w 1012914"/>
                <a:gd name="connsiteY1769" fmla="*/ 272001 h 534246"/>
                <a:gd name="connsiteX1770" fmla="*/ 681806 w 1012914"/>
                <a:gd name="connsiteY1770" fmla="*/ 271036 h 534246"/>
                <a:gd name="connsiteX1771" fmla="*/ 681013 w 1012914"/>
                <a:gd name="connsiteY1771" fmla="*/ 270428 h 534246"/>
                <a:gd name="connsiteX1772" fmla="*/ 680101 w 1012914"/>
                <a:gd name="connsiteY1772" fmla="*/ 270177 h 534246"/>
                <a:gd name="connsiteX1773" fmla="*/ 678872 w 1012914"/>
                <a:gd name="connsiteY1773" fmla="*/ 270150 h 534246"/>
                <a:gd name="connsiteX1774" fmla="*/ 663156 w 1012914"/>
                <a:gd name="connsiteY1774" fmla="*/ 271763 h 534246"/>
                <a:gd name="connsiteX1775" fmla="*/ 655635 w 1012914"/>
                <a:gd name="connsiteY1775" fmla="*/ 271869 h 534246"/>
                <a:gd name="connsiteX1776" fmla="*/ 646885 w 1012914"/>
                <a:gd name="connsiteY1776" fmla="*/ 270124 h 534246"/>
                <a:gd name="connsiteX1777" fmla="*/ 645246 w 1012914"/>
                <a:gd name="connsiteY1777" fmla="*/ 270097 h 534246"/>
                <a:gd name="connsiteX1778" fmla="*/ 639272 w 1012914"/>
                <a:gd name="connsiteY1778" fmla="*/ 270811 h 534246"/>
                <a:gd name="connsiteX1779" fmla="*/ 637131 w 1012914"/>
                <a:gd name="connsiteY1779" fmla="*/ 270864 h 534246"/>
                <a:gd name="connsiteX1780" fmla="*/ 637898 w 1012914"/>
                <a:gd name="connsiteY1780" fmla="*/ 270481 h 534246"/>
                <a:gd name="connsiteX1781" fmla="*/ 647665 w 1012914"/>
                <a:gd name="connsiteY1781" fmla="*/ 268472 h 534246"/>
                <a:gd name="connsiteX1782" fmla="*/ 649886 w 1012914"/>
                <a:gd name="connsiteY1782" fmla="*/ 267864 h 534246"/>
                <a:gd name="connsiteX1783" fmla="*/ 655424 w 1012914"/>
                <a:gd name="connsiteY1783" fmla="*/ 265947 h 534246"/>
                <a:gd name="connsiteX1784" fmla="*/ 657142 w 1012914"/>
                <a:gd name="connsiteY1784" fmla="*/ 264929 h 534246"/>
                <a:gd name="connsiteX1785" fmla="*/ 658451 w 1012914"/>
                <a:gd name="connsiteY1785" fmla="*/ 263581 h 534246"/>
                <a:gd name="connsiteX1786" fmla="*/ 659944 w 1012914"/>
                <a:gd name="connsiteY1786" fmla="*/ 261651 h 534246"/>
                <a:gd name="connsiteX1787" fmla="*/ 660182 w 1012914"/>
                <a:gd name="connsiteY1787" fmla="*/ 260356 h 534246"/>
                <a:gd name="connsiteX1788" fmla="*/ 658239 w 1012914"/>
                <a:gd name="connsiteY1788" fmla="*/ 259669 h 534246"/>
                <a:gd name="connsiteX1789" fmla="*/ 655332 w 1012914"/>
                <a:gd name="connsiteY1789" fmla="*/ 259101 h 534246"/>
                <a:gd name="connsiteX1790" fmla="*/ 653811 w 1012914"/>
                <a:gd name="connsiteY1790" fmla="*/ 258083 h 534246"/>
                <a:gd name="connsiteX1791" fmla="*/ 655622 w 1012914"/>
                <a:gd name="connsiteY1791" fmla="*/ 257752 h 534246"/>
                <a:gd name="connsiteX1792" fmla="*/ 662918 w 1012914"/>
                <a:gd name="connsiteY1792" fmla="*/ 257885 h 534246"/>
                <a:gd name="connsiteX1793" fmla="*/ 666394 w 1012914"/>
                <a:gd name="connsiteY1793" fmla="*/ 258070 h 534246"/>
                <a:gd name="connsiteX1794" fmla="*/ 672316 w 1012914"/>
                <a:gd name="connsiteY1794" fmla="*/ 259021 h 534246"/>
                <a:gd name="connsiteX1795" fmla="*/ 677008 w 1012914"/>
                <a:gd name="connsiteY1795" fmla="*/ 259206 h 534246"/>
                <a:gd name="connsiteX1796" fmla="*/ 683246 w 1012914"/>
                <a:gd name="connsiteY1796" fmla="*/ 259074 h 534246"/>
                <a:gd name="connsiteX1797" fmla="*/ 685916 w 1012914"/>
                <a:gd name="connsiteY1797" fmla="*/ 258651 h 534246"/>
                <a:gd name="connsiteX1798" fmla="*/ 693992 w 1012914"/>
                <a:gd name="connsiteY1798" fmla="*/ 256748 h 534246"/>
                <a:gd name="connsiteX1799" fmla="*/ 696874 w 1012914"/>
                <a:gd name="connsiteY1799" fmla="*/ 255757 h 534246"/>
                <a:gd name="connsiteX1800" fmla="*/ 702412 w 1012914"/>
                <a:gd name="connsiteY1800" fmla="*/ 253642 h 534246"/>
                <a:gd name="connsiteX1801" fmla="*/ 704381 w 1012914"/>
                <a:gd name="connsiteY1801" fmla="*/ 251752 h 534246"/>
                <a:gd name="connsiteX1802" fmla="*/ 704646 w 1012914"/>
                <a:gd name="connsiteY1802" fmla="*/ 249359 h 534246"/>
                <a:gd name="connsiteX1803" fmla="*/ 704196 w 1012914"/>
                <a:gd name="connsiteY1803" fmla="*/ 247707 h 534246"/>
                <a:gd name="connsiteX1804" fmla="*/ 703020 w 1012914"/>
                <a:gd name="connsiteY1804" fmla="*/ 246782 h 534246"/>
                <a:gd name="connsiteX1805" fmla="*/ 699094 w 1012914"/>
                <a:gd name="connsiteY1805" fmla="*/ 246372 h 534246"/>
                <a:gd name="connsiteX1806" fmla="*/ 692406 w 1012914"/>
                <a:gd name="connsiteY1806" fmla="*/ 246478 h 534246"/>
                <a:gd name="connsiteX1807" fmla="*/ 687437 w 1012914"/>
                <a:gd name="connsiteY1807" fmla="*/ 246306 h 534246"/>
                <a:gd name="connsiteX1808" fmla="*/ 681185 w 1012914"/>
                <a:gd name="connsiteY1808" fmla="*/ 245566 h 534246"/>
                <a:gd name="connsiteX1809" fmla="*/ 680801 w 1012914"/>
                <a:gd name="connsiteY1809" fmla="*/ 243953 h 534246"/>
                <a:gd name="connsiteX1810" fmla="*/ 682321 w 1012914"/>
                <a:gd name="connsiteY1810" fmla="*/ 243385 h 534246"/>
                <a:gd name="connsiteX1811" fmla="*/ 683696 w 1012914"/>
                <a:gd name="connsiteY1811" fmla="*/ 243292 h 534246"/>
                <a:gd name="connsiteX1812" fmla="*/ 688970 w 1012914"/>
                <a:gd name="connsiteY1812" fmla="*/ 244390 h 534246"/>
                <a:gd name="connsiteX1813" fmla="*/ 697416 w 1012914"/>
                <a:gd name="connsiteY1813" fmla="*/ 244244 h 534246"/>
                <a:gd name="connsiteX1814" fmla="*/ 703007 w 1012914"/>
                <a:gd name="connsiteY1814" fmla="*/ 244654 h 534246"/>
                <a:gd name="connsiteX1815" fmla="*/ 706707 w 1012914"/>
                <a:gd name="connsiteY1815" fmla="*/ 245619 h 534246"/>
                <a:gd name="connsiteX1816" fmla="*/ 709933 w 1012914"/>
                <a:gd name="connsiteY1816" fmla="*/ 246980 h 534246"/>
                <a:gd name="connsiteX1817" fmla="*/ 712695 w 1012914"/>
                <a:gd name="connsiteY1817" fmla="*/ 248725 h 534246"/>
                <a:gd name="connsiteX1818" fmla="*/ 716118 w 1012914"/>
                <a:gd name="connsiteY1818" fmla="*/ 250152 h 534246"/>
                <a:gd name="connsiteX1819" fmla="*/ 720203 w 1012914"/>
                <a:gd name="connsiteY1819" fmla="*/ 251263 h 534246"/>
                <a:gd name="connsiteX1820" fmla="*/ 723586 w 1012914"/>
                <a:gd name="connsiteY1820" fmla="*/ 252717 h 534246"/>
                <a:gd name="connsiteX1821" fmla="*/ 726269 w 1012914"/>
                <a:gd name="connsiteY1821" fmla="*/ 254501 h 534246"/>
                <a:gd name="connsiteX1822" fmla="*/ 727472 w 1012914"/>
                <a:gd name="connsiteY1822" fmla="*/ 256827 h 534246"/>
                <a:gd name="connsiteX1823" fmla="*/ 727194 w 1012914"/>
                <a:gd name="connsiteY1823" fmla="*/ 259695 h 534246"/>
                <a:gd name="connsiteX1824" fmla="*/ 727935 w 1012914"/>
                <a:gd name="connsiteY1824" fmla="*/ 262775 h 534246"/>
                <a:gd name="connsiteX1825" fmla="*/ 729693 w 1012914"/>
                <a:gd name="connsiteY1825" fmla="*/ 266079 h 534246"/>
                <a:gd name="connsiteX1826" fmla="*/ 732177 w 1012914"/>
                <a:gd name="connsiteY1826" fmla="*/ 268287 h 534246"/>
                <a:gd name="connsiteX1827" fmla="*/ 739672 w 1012914"/>
                <a:gd name="connsiteY1827" fmla="*/ 270732 h 534246"/>
                <a:gd name="connsiteX1828" fmla="*/ 742051 w 1012914"/>
                <a:gd name="connsiteY1828" fmla="*/ 270930 h 534246"/>
                <a:gd name="connsiteX1829" fmla="*/ 746532 w 1012914"/>
                <a:gd name="connsiteY1829" fmla="*/ 270732 h 534246"/>
                <a:gd name="connsiteX1830" fmla="*/ 750933 w 1012914"/>
                <a:gd name="connsiteY1830" fmla="*/ 271049 h 534246"/>
                <a:gd name="connsiteX1831" fmla="*/ 752783 w 1012914"/>
                <a:gd name="connsiteY1831" fmla="*/ 269741 h 534246"/>
                <a:gd name="connsiteX1832" fmla="*/ 755400 w 1012914"/>
                <a:gd name="connsiteY1832" fmla="*/ 264401 h 534246"/>
                <a:gd name="connsiteX1833" fmla="*/ 756141 w 1012914"/>
                <a:gd name="connsiteY1833" fmla="*/ 263383 h 534246"/>
                <a:gd name="connsiteX1834" fmla="*/ 756550 w 1012914"/>
                <a:gd name="connsiteY1834" fmla="*/ 262378 h 534246"/>
                <a:gd name="connsiteX1835" fmla="*/ 758507 w 1012914"/>
                <a:gd name="connsiteY1835" fmla="*/ 261162 h 534246"/>
                <a:gd name="connsiteX1836" fmla="*/ 757251 w 1012914"/>
                <a:gd name="connsiteY1836" fmla="*/ 266093 h 534246"/>
                <a:gd name="connsiteX1837" fmla="*/ 757356 w 1012914"/>
                <a:gd name="connsiteY1837" fmla="*/ 266952 h 534246"/>
                <a:gd name="connsiteX1838" fmla="*/ 757092 w 1012914"/>
                <a:gd name="connsiteY1838" fmla="*/ 267903 h 534246"/>
                <a:gd name="connsiteX1839" fmla="*/ 756947 w 1012914"/>
                <a:gd name="connsiteY1839" fmla="*/ 269265 h 534246"/>
                <a:gd name="connsiteX1840" fmla="*/ 756590 w 1012914"/>
                <a:gd name="connsiteY1840" fmla="*/ 270454 h 534246"/>
                <a:gd name="connsiteX1841" fmla="*/ 762273 w 1012914"/>
                <a:gd name="connsiteY1841" fmla="*/ 270230 h 534246"/>
                <a:gd name="connsiteX1842" fmla="*/ 764322 w 1012914"/>
                <a:gd name="connsiteY1842" fmla="*/ 270890 h 534246"/>
                <a:gd name="connsiteX1843" fmla="*/ 770164 w 1012914"/>
                <a:gd name="connsiteY1843" fmla="*/ 270309 h 534246"/>
                <a:gd name="connsiteX1844" fmla="*/ 772398 w 1012914"/>
                <a:gd name="connsiteY1844" fmla="*/ 268961 h 534246"/>
                <a:gd name="connsiteX1845" fmla="*/ 771935 w 1012914"/>
                <a:gd name="connsiteY1845" fmla="*/ 267454 h 534246"/>
                <a:gd name="connsiteX1846" fmla="*/ 772530 w 1012914"/>
                <a:gd name="connsiteY1846" fmla="*/ 262445 h 534246"/>
                <a:gd name="connsiteX1847" fmla="*/ 772015 w 1012914"/>
                <a:gd name="connsiteY1847" fmla="*/ 261242 h 534246"/>
                <a:gd name="connsiteX1848" fmla="*/ 772570 w 1012914"/>
                <a:gd name="connsiteY1848" fmla="*/ 259854 h 534246"/>
                <a:gd name="connsiteX1849" fmla="*/ 773416 w 1012914"/>
                <a:gd name="connsiteY1849" fmla="*/ 255743 h 534246"/>
                <a:gd name="connsiteX1850" fmla="*/ 774552 w 1012914"/>
                <a:gd name="connsiteY1850" fmla="*/ 253100 h 534246"/>
                <a:gd name="connsiteX1851" fmla="*/ 775015 w 1012914"/>
                <a:gd name="connsiteY1851" fmla="*/ 250047 h 534246"/>
                <a:gd name="connsiteX1852" fmla="*/ 775068 w 1012914"/>
                <a:gd name="connsiteY1852" fmla="*/ 246782 h 534246"/>
                <a:gd name="connsiteX1853" fmla="*/ 771592 w 1012914"/>
                <a:gd name="connsiteY1853" fmla="*/ 246095 h 534246"/>
                <a:gd name="connsiteX1854" fmla="*/ 767521 w 1012914"/>
                <a:gd name="connsiteY1854" fmla="*/ 247377 h 534246"/>
                <a:gd name="connsiteX1855" fmla="*/ 766371 w 1012914"/>
                <a:gd name="connsiteY1855" fmla="*/ 247443 h 534246"/>
                <a:gd name="connsiteX1856" fmla="*/ 765089 w 1012914"/>
                <a:gd name="connsiteY1856" fmla="*/ 247853 h 534246"/>
                <a:gd name="connsiteX1857" fmla="*/ 763807 w 1012914"/>
                <a:gd name="connsiteY1857" fmla="*/ 249214 h 534246"/>
                <a:gd name="connsiteX1858" fmla="*/ 761665 w 1012914"/>
                <a:gd name="connsiteY1858" fmla="*/ 252109 h 534246"/>
                <a:gd name="connsiteX1859" fmla="*/ 761546 w 1012914"/>
                <a:gd name="connsiteY1859" fmla="*/ 248989 h 534246"/>
                <a:gd name="connsiteX1860" fmla="*/ 761930 w 1012914"/>
                <a:gd name="connsiteY1860" fmla="*/ 247297 h 534246"/>
                <a:gd name="connsiteX1861" fmla="*/ 761996 w 1012914"/>
                <a:gd name="connsiteY1861" fmla="*/ 246280 h 534246"/>
                <a:gd name="connsiteX1862" fmla="*/ 762855 w 1012914"/>
                <a:gd name="connsiteY1862" fmla="*/ 245711 h 534246"/>
                <a:gd name="connsiteX1863" fmla="*/ 765855 w 1012914"/>
                <a:gd name="connsiteY1863" fmla="*/ 244799 h 534246"/>
                <a:gd name="connsiteX1864" fmla="*/ 772001 w 1012914"/>
                <a:gd name="connsiteY1864" fmla="*/ 241931 h 534246"/>
                <a:gd name="connsiteX1865" fmla="*/ 773350 w 1012914"/>
                <a:gd name="connsiteY1865" fmla="*/ 240649 h 534246"/>
                <a:gd name="connsiteX1866" fmla="*/ 768063 w 1012914"/>
                <a:gd name="connsiteY1866" fmla="*/ 240438 h 534246"/>
                <a:gd name="connsiteX1867" fmla="*/ 766318 w 1012914"/>
                <a:gd name="connsiteY1867" fmla="*/ 240067 h 534246"/>
                <a:gd name="connsiteX1868" fmla="*/ 765155 w 1012914"/>
                <a:gd name="connsiteY1868" fmla="*/ 236750 h 534246"/>
                <a:gd name="connsiteX1869" fmla="*/ 764124 w 1012914"/>
                <a:gd name="connsiteY1869" fmla="*/ 236419 h 534246"/>
                <a:gd name="connsiteX1870" fmla="*/ 759075 w 1012914"/>
                <a:gd name="connsiteY1870" fmla="*/ 235441 h 534246"/>
                <a:gd name="connsiteX1871" fmla="*/ 757766 w 1012914"/>
                <a:gd name="connsiteY1871" fmla="*/ 234781 h 534246"/>
                <a:gd name="connsiteX1872" fmla="*/ 752519 w 1012914"/>
                <a:gd name="connsiteY1872" fmla="*/ 232904 h 534246"/>
                <a:gd name="connsiteX1873" fmla="*/ 747787 w 1012914"/>
                <a:gd name="connsiteY1873" fmla="*/ 231555 h 534246"/>
                <a:gd name="connsiteX1874" fmla="*/ 744575 w 1012914"/>
                <a:gd name="connsiteY1874" fmla="*/ 230154 h 534246"/>
                <a:gd name="connsiteX1875" fmla="*/ 737689 w 1012914"/>
                <a:gd name="connsiteY1875" fmla="*/ 227617 h 534246"/>
                <a:gd name="connsiteX1876" fmla="*/ 734940 w 1012914"/>
                <a:gd name="connsiteY1876" fmla="*/ 226771 h 534246"/>
                <a:gd name="connsiteX1877" fmla="*/ 732812 w 1012914"/>
                <a:gd name="connsiteY1877" fmla="*/ 225119 h 534246"/>
                <a:gd name="connsiteX1878" fmla="*/ 731305 w 1012914"/>
                <a:gd name="connsiteY1878" fmla="*/ 224722 h 534246"/>
                <a:gd name="connsiteX1879" fmla="*/ 727842 w 1012914"/>
                <a:gd name="connsiteY1879" fmla="*/ 225793 h 534246"/>
                <a:gd name="connsiteX1880" fmla="*/ 722727 w 1012914"/>
                <a:gd name="connsiteY1880" fmla="*/ 226784 h 534246"/>
                <a:gd name="connsiteX1881" fmla="*/ 721603 w 1012914"/>
                <a:gd name="connsiteY1881" fmla="*/ 225727 h 534246"/>
                <a:gd name="connsiteX1882" fmla="*/ 723137 w 1012914"/>
                <a:gd name="connsiteY1882" fmla="*/ 225132 h 534246"/>
                <a:gd name="connsiteX1883" fmla="*/ 728648 w 1012914"/>
                <a:gd name="connsiteY1883" fmla="*/ 223889 h 534246"/>
                <a:gd name="connsiteX1884" fmla="*/ 731279 w 1012914"/>
                <a:gd name="connsiteY1884" fmla="*/ 223136 h 534246"/>
                <a:gd name="connsiteX1885" fmla="*/ 732772 w 1012914"/>
                <a:gd name="connsiteY1885" fmla="*/ 221391 h 534246"/>
                <a:gd name="connsiteX1886" fmla="*/ 732997 w 1012914"/>
                <a:gd name="connsiteY1886" fmla="*/ 214875 h 534246"/>
                <a:gd name="connsiteX1887" fmla="*/ 732851 w 1012914"/>
                <a:gd name="connsiteY1887" fmla="*/ 214399 h 534246"/>
                <a:gd name="connsiteX1888" fmla="*/ 732534 w 1012914"/>
                <a:gd name="connsiteY1888" fmla="*/ 214135 h 534246"/>
                <a:gd name="connsiteX1889" fmla="*/ 729468 w 1012914"/>
                <a:gd name="connsiteY1889" fmla="*/ 214413 h 534246"/>
                <a:gd name="connsiteX1890" fmla="*/ 724710 w 1012914"/>
                <a:gd name="connsiteY1890" fmla="*/ 215470 h 534246"/>
                <a:gd name="connsiteX1891" fmla="*/ 722370 w 1012914"/>
                <a:gd name="connsiteY1891" fmla="*/ 216210 h 534246"/>
                <a:gd name="connsiteX1892" fmla="*/ 716541 w 1012914"/>
                <a:gd name="connsiteY1892" fmla="*/ 216501 h 534246"/>
                <a:gd name="connsiteX1893" fmla="*/ 708769 w 1012914"/>
                <a:gd name="connsiteY1893" fmla="*/ 218219 h 534246"/>
                <a:gd name="connsiteX1894" fmla="*/ 706642 w 1012914"/>
                <a:gd name="connsiteY1894" fmla="*/ 218840 h 534246"/>
                <a:gd name="connsiteX1895" fmla="*/ 703284 w 1012914"/>
                <a:gd name="connsiteY1895" fmla="*/ 219329 h 534246"/>
                <a:gd name="connsiteX1896" fmla="*/ 701857 w 1012914"/>
                <a:gd name="connsiteY1896" fmla="*/ 219224 h 534246"/>
                <a:gd name="connsiteX1897" fmla="*/ 699042 w 1012914"/>
                <a:gd name="connsiteY1897" fmla="*/ 218351 h 534246"/>
                <a:gd name="connsiteX1898" fmla="*/ 707553 w 1012914"/>
                <a:gd name="connsiteY1898" fmla="*/ 216541 h 534246"/>
                <a:gd name="connsiteX1899" fmla="*/ 709708 w 1012914"/>
                <a:gd name="connsiteY1899" fmla="*/ 216580 h 534246"/>
                <a:gd name="connsiteX1900" fmla="*/ 713950 w 1012914"/>
                <a:gd name="connsiteY1900" fmla="*/ 215377 h 534246"/>
                <a:gd name="connsiteX1901" fmla="*/ 725066 w 1012914"/>
                <a:gd name="connsiteY1901" fmla="*/ 213619 h 534246"/>
                <a:gd name="connsiteX1902" fmla="*/ 727009 w 1012914"/>
                <a:gd name="connsiteY1902" fmla="*/ 212337 h 534246"/>
                <a:gd name="connsiteX1903" fmla="*/ 730353 w 1012914"/>
                <a:gd name="connsiteY1903" fmla="*/ 211597 h 534246"/>
                <a:gd name="connsiteX1904" fmla="*/ 734133 w 1012914"/>
                <a:gd name="connsiteY1904" fmla="*/ 210897 h 534246"/>
                <a:gd name="connsiteX1905" fmla="*/ 736817 w 1012914"/>
                <a:gd name="connsiteY1905" fmla="*/ 211042 h 534246"/>
                <a:gd name="connsiteX1906" fmla="*/ 737306 w 1012914"/>
                <a:gd name="connsiteY1906" fmla="*/ 213672 h 534246"/>
                <a:gd name="connsiteX1907" fmla="*/ 738680 w 1012914"/>
                <a:gd name="connsiteY1907" fmla="*/ 218999 h 534246"/>
                <a:gd name="connsiteX1908" fmla="*/ 742209 w 1012914"/>
                <a:gd name="connsiteY1908" fmla="*/ 223295 h 534246"/>
                <a:gd name="connsiteX1909" fmla="*/ 745553 w 1012914"/>
                <a:gd name="connsiteY1909" fmla="*/ 224352 h 534246"/>
                <a:gd name="connsiteX1910" fmla="*/ 748237 w 1012914"/>
                <a:gd name="connsiteY1910" fmla="*/ 225727 h 534246"/>
                <a:gd name="connsiteX1911" fmla="*/ 755850 w 1012914"/>
                <a:gd name="connsiteY1911" fmla="*/ 227233 h 534246"/>
                <a:gd name="connsiteX1912" fmla="*/ 763807 w 1012914"/>
                <a:gd name="connsiteY1912" fmla="*/ 229586 h 534246"/>
                <a:gd name="connsiteX1913" fmla="*/ 766966 w 1012914"/>
                <a:gd name="connsiteY1913" fmla="*/ 231106 h 534246"/>
                <a:gd name="connsiteX1914" fmla="*/ 770243 w 1012914"/>
                <a:gd name="connsiteY1914" fmla="*/ 231978 h 534246"/>
                <a:gd name="connsiteX1915" fmla="*/ 771935 w 1012914"/>
                <a:gd name="connsiteY1915" fmla="*/ 229665 h 534246"/>
                <a:gd name="connsiteX1916" fmla="*/ 772147 w 1012914"/>
                <a:gd name="connsiteY1916" fmla="*/ 226810 h 534246"/>
                <a:gd name="connsiteX1917" fmla="*/ 776125 w 1012914"/>
                <a:gd name="connsiteY1917" fmla="*/ 225568 h 534246"/>
                <a:gd name="connsiteX1918" fmla="*/ 779073 w 1012914"/>
                <a:gd name="connsiteY1918" fmla="*/ 220175 h 534246"/>
                <a:gd name="connsiteX1919" fmla="*/ 779416 w 1012914"/>
                <a:gd name="connsiteY1919" fmla="*/ 218232 h 534246"/>
                <a:gd name="connsiteX1920" fmla="*/ 780672 w 1012914"/>
                <a:gd name="connsiteY1920" fmla="*/ 213738 h 534246"/>
                <a:gd name="connsiteX1921" fmla="*/ 778293 w 1012914"/>
                <a:gd name="connsiteY1921" fmla="*/ 212681 h 534246"/>
                <a:gd name="connsiteX1922" fmla="*/ 774024 w 1012914"/>
                <a:gd name="connsiteY1922" fmla="*/ 212205 h 534246"/>
                <a:gd name="connsiteX1923" fmla="*/ 767838 w 1012914"/>
                <a:gd name="connsiteY1923" fmla="*/ 209985 h 534246"/>
                <a:gd name="connsiteX1924" fmla="*/ 766040 w 1012914"/>
                <a:gd name="connsiteY1924" fmla="*/ 208002 h 534246"/>
                <a:gd name="connsiteX1925" fmla="*/ 761930 w 1012914"/>
                <a:gd name="connsiteY1925" fmla="*/ 207513 h 534246"/>
                <a:gd name="connsiteX1926" fmla="*/ 758811 w 1012914"/>
                <a:gd name="connsiteY1926" fmla="*/ 206019 h 534246"/>
                <a:gd name="connsiteX1927" fmla="*/ 754898 w 1012914"/>
                <a:gd name="connsiteY1927" fmla="*/ 204711 h 534246"/>
                <a:gd name="connsiteX1928" fmla="*/ 752294 w 1012914"/>
                <a:gd name="connsiteY1928" fmla="*/ 202874 h 534246"/>
                <a:gd name="connsiteX1929" fmla="*/ 748369 w 1012914"/>
                <a:gd name="connsiteY1929" fmla="*/ 202623 h 534246"/>
                <a:gd name="connsiteX1930" fmla="*/ 740676 w 1012914"/>
                <a:gd name="connsiteY1930" fmla="*/ 202319 h 534246"/>
                <a:gd name="connsiteX1931" fmla="*/ 732389 w 1012914"/>
                <a:gd name="connsiteY1931" fmla="*/ 202913 h 534246"/>
                <a:gd name="connsiteX1932" fmla="*/ 728463 w 1012914"/>
                <a:gd name="connsiteY1932" fmla="*/ 203693 h 534246"/>
                <a:gd name="connsiteX1933" fmla="*/ 725490 w 1012914"/>
                <a:gd name="connsiteY1933" fmla="*/ 205636 h 534246"/>
                <a:gd name="connsiteX1934" fmla="*/ 713990 w 1012914"/>
                <a:gd name="connsiteY1934" fmla="*/ 207381 h 534246"/>
                <a:gd name="connsiteX1935" fmla="*/ 710964 w 1012914"/>
                <a:gd name="connsiteY1935" fmla="*/ 207513 h 534246"/>
                <a:gd name="connsiteX1936" fmla="*/ 706800 w 1012914"/>
                <a:gd name="connsiteY1936" fmla="*/ 208002 h 534246"/>
                <a:gd name="connsiteX1937" fmla="*/ 700839 w 1012914"/>
                <a:gd name="connsiteY1937" fmla="*/ 209139 h 534246"/>
                <a:gd name="connsiteX1938" fmla="*/ 695512 w 1012914"/>
                <a:gd name="connsiteY1938" fmla="*/ 208782 h 534246"/>
                <a:gd name="connsiteX1939" fmla="*/ 693398 w 1012914"/>
                <a:gd name="connsiteY1939" fmla="*/ 208888 h 534246"/>
                <a:gd name="connsiteX1940" fmla="*/ 690107 w 1012914"/>
                <a:gd name="connsiteY1940" fmla="*/ 210355 h 534246"/>
                <a:gd name="connsiteX1941" fmla="*/ 688983 w 1012914"/>
                <a:gd name="connsiteY1941" fmla="*/ 210355 h 534246"/>
                <a:gd name="connsiteX1942" fmla="*/ 687965 w 1012914"/>
                <a:gd name="connsiteY1942" fmla="*/ 209879 h 534246"/>
                <a:gd name="connsiteX1943" fmla="*/ 687318 w 1012914"/>
                <a:gd name="connsiteY1943" fmla="*/ 209337 h 534246"/>
                <a:gd name="connsiteX1944" fmla="*/ 687053 w 1012914"/>
                <a:gd name="connsiteY1944" fmla="*/ 208755 h 534246"/>
                <a:gd name="connsiteX1945" fmla="*/ 688785 w 1012914"/>
                <a:gd name="connsiteY1945" fmla="*/ 208266 h 534246"/>
                <a:gd name="connsiteX1946" fmla="*/ 692512 w 1012914"/>
                <a:gd name="connsiteY1946" fmla="*/ 207883 h 534246"/>
                <a:gd name="connsiteX1947" fmla="*/ 696041 w 1012914"/>
                <a:gd name="connsiteY1947" fmla="*/ 207830 h 534246"/>
                <a:gd name="connsiteX1948" fmla="*/ 699359 w 1012914"/>
                <a:gd name="connsiteY1948" fmla="*/ 208095 h 534246"/>
                <a:gd name="connsiteX1949" fmla="*/ 701724 w 1012914"/>
                <a:gd name="connsiteY1949" fmla="*/ 207989 h 534246"/>
                <a:gd name="connsiteX1950" fmla="*/ 703125 w 1012914"/>
                <a:gd name="connsiteY1950" fmla="*/ 207513 h 534246"/>
                <a:gd name="connsiteX1951" fmla="*/ 705611 w 1012914"/>
                <a:gd name="connsiteY1951" fmla="*/ 206231 h 534246"/>
                <a:gd name="connsiteX1952" fmla="*/ 704817 w 1012914"/>
                <a:gd name="connsiteY1952" fmla="*/ 205544 h 534246"/>
                <a:gd name="connsiteX1953" fmla="*/ 695909 w 1012914"/>
                <a:gd name="connsiteY1953" fmla="*/ 203402 h 534246"/>
                <a:gd name="connsiteX1954" fmla="*/ 694719 w 1012914"/>
                <a:gd name="connsiteY1954" fmla="*/ 202001 h 534246"/>
                <a:gd name="connsiteX1955" fmla="*/ 699266 w 1012914"/>
                <a:gd name="connsiteY1955" fmla="*/ 203283 h 534246"/>
                <a:gd name="connsiteX1956" fmla="*/ 702623 w 1012914"/>
                <a:gd name="connsiteY1956" fmla="*/ 203984 h 534246"/>
                <a:gd name="connsiteX1957" fmla="*/ 708492 w 1012914"/>
                <a:gd name="connsiteY1957" fmla="*/ 204777 h 534246"/>
                <a:gd name="connsiteX1958" fmla="*/ 712127 w 1012914"/>
                <a:gd name="connsiteY1958" fmla="*/ 205993 h 534246"/>
                <a:gd name="connsiteX1959" fmla="*/ 713911 w 1012914"/>
                <a:gd name="connsiteY1959" fmla="*/ 206125 h 534246"/>
                <a:gd name="connsiteX1960" fmla="*/ 719674 w 1012914"/>
                <a:gd name="connsiteY1960" fmla="*/ 205570 h 534246"/>
                <a:gd name="connsiteX1961" fmla="*/ 721088 w 1012914"/>
                <a:gd name="connsiteY1961" fmla="*/ 205226 h 534246"/>
                <a:gd name="connsiteX1962" fmla="*/ 725622 w 1012914"/>
                <a:gd name="connsiteY1962" fmla="*/ 203019 h 534246"/>
                <a:gd name="connsiteX1963" fmla="*/ 728358 w 1012914"/>
                <a:gd name="connsiteY1963" fmla="*/ 202107 h 534246"/>
                <a:gd name="connsiteX1964" fmla="*/ 733711 w 1012914"/>
                <a:gd name="connsiteY1964" fmla="*/ 200878 h 534246"/>
                <a:gd name="connsiteX1965" fmla="*/ 737953 w 1012914"/>
                <a:gd name="connsiteY1965" fmla="*/ 200310 h 534246"/>
                <a:gd name="connsiteX1966" fmla="*/ 738416 w 1012914"/>
                <a:gd name="connsiteY1966" fmla="*/ 199662 h 534246"/>
                <a:gd name="connsiteX1967" fmla="*/ 736513 w 1012914"/>
                <a:gd name="connsiteY1967" fmla="*/ 198750 h 534246"/>
                <a:gd name="connsiteX1968" fmla="*/ 731490 w 1012914"/>
                <a:gd name="connsiteY1968" fmla="*/ 195168 h 534246"/>
                <a:gd name="connsiteX1969" fmla="*/ 729442 w 1012914"/>
                <a:gd name="connsiteY1969" fmla="*/ 193952 h 534246"/>
                <a:gd name="connsiteX1970" fmla="*/ 728133 w 1012914"/>
                <a:gd name="connsiteY1970" fmla="*/ 192895 h 534246"/>
                <a:gd name="connsiteX1971" fmla="*/ 728331 w 1012914"/>
                <a:gd name="connsiteY1971" fmla="*/ 192657 h 534246"/>
                <a:gd name="connsiteX1972" fmla="*/ 730908 w 1012914"/>
                <a:gd name="connsiteY1972" fmla="*/ 193516 h 534246"/>
                <a:gd name="connsiteX1973" fmla="*/ 734372 w 1012914"/>
                <a:gd name="connsiteY1973" fmla="*/ 195313 h 534246"/>
                <a:gd name="connsiteX1974" fmla="*/ 737173 w 1012914"/>
                <a:gd name="connsiteY1974" fmla="*/ 197137 h 534246"/>
                <a:gd name="connsiteX1975" fmla="*/ 738958 w 1012914"/>
                <a:gd name="connsiteY1975" fmla="*/ 197917 h 534246"/>
                <a:gd name="connsiteX1976" fmla="*/ 740663 w 1012914"/>
                <a:gd name="connsiteY1976" fmla="*/ 198274 h 534246"/>
                <a:gd name="connsiteX1977" fmla="*/ 742593 w 1012914"/>
                <a:gd name="connsiteY1977" fmla="*/ 198195 h 534246"/>
                <a:gd name="connsiteX1978" fmla="*/ 744747 w 1012914"/>
                <a:gd name="connsiteY1978" fmla="*/ 197679 h 534246"/>
                <a:gd name="connsiteX1979" fmla="*/ 747020 w 1012914"/>
                <a:gd name="connsiteY1979" fmla="*/ 196688 h 534246"/>
                <a:gd name="connsiteX1980" fmla="*/ 750893 w 1012914"/>
                <a:gd name="connsiteY1980" fmla="*/ 194626 h 534246"/>
                <a:gd name="connsiteX1981" fmla="*/ 755890 w 1012914"/>
                <a:gd name="connsiteY1981" fmla="*/ 199609 h 534246"/>
                <a:gd name="connsiteX1982" fmla="*/ 763780 w 1012914"/>
                <a:gd name="connsiteY1982" fmla="*/ 202887 h 534246"/>
                <a:gd name="connsiteX1983" fmla="*/ 767600 w 1012914"/>
                <a:gd name="connsiteY1983" fmla="*/ 204050 h 534246"/>
                <a:gd name="connsiteX1984" fmla="*/ 778029 w 1012914"/>
                <a:gd name="connsiteY1984" fmla="*/ 205795 h 534246"/>
                <a:gd name="connsiteX1985" fmla="*/ 780817 w 1012914"/>
                <a:gd name="connsiteY1985" fmla="*/ 205782 h 534246"/>
                <a:gd name="connsiteX1986" fmla="*/ 786858 w 1012914"/>
                <a:gd name="connsiteY1986" fmla="*/ 203786 h 534246"/>
                <a:gd name="connsiteX1987" fmla="*/ 793004 w 1012914"/>
                <a:gd name="connsiteY1987" fmla="*/ 202120 h 534246"/>
                <a:gd name="connsiteX1988" fmla="*/ 797009 w 1012914"/>
                <a:gd name="connsiteY1988" fmla="*/ 201552 h 534246"/>
                <a:gd name="connsiteX1989" fmla="*/ 808891 w 1012914"/>
                <a:gd name="connsiteY1989" fmla="*/ 201393 h 534246"/>
                <a:gd name="connsiteX1990" fmla="*/ 811283 w 1012914"/>
                <a:gd name="connsiteY1990" fmla="*/ 200733 h 534246"/>
                <a:gd name="connsiteX1991" fmla="*/ 813504 w 1012914"/>
                <a:gd name="connsiteY1991" fmla="*/ 197124 h 534246"/>
                <a:gd name="connsiteX1992" fmla="*/ 816623 w 1012914"/>
                <a:gd name="connsiteY1992" fmla="*/ 193384 h 534246"/>
                <a:gd name="connsiteX1993" fmla="*/ 816333 w 1012914"/>
                <a:gd name="connsiteY1993" fmla="*/ 192736 h 534246"/>
                <a:gd name="connsiteX1994" fmla="*/ 805851 w 1012914"/>
                <a:gd name="connsiteY1994" fmla="*/ 190648 h 534246"/>
                <a:gd name="connsiteX1995" fmla="*/ 801304 w 1012914"/>
                <a:gd name="connsiteY1995" fmla="*/ 190172 h 534246"/>
                <a:gd name="connsiteX1996" fmla="*/ 789620 w 1012914"/>
                <a:gd name="connsiteY1996" fmla="*/ 189987 h 534246"/>
                <a:gd name="connsiteX1997" fmla="*/ 787268 w 1012914"/>
                <a:gd name="connsiteY1997" fmla="*/ 189551 h 534246"/>
                <a:gd name="connsiteX1998" fmla="*/ 785259 w 1012914"/>
                <a:gd name="connsiteY1998" fmla="*/ 188665 h 534246"/>
                <a:gd name="connsiteX1999" fmla="*/ 784426 w 1012914"/>
                <a:gd name="connsiteY1999" fmla="*/ 187912 h 534246"/>
                <a:gd name="connsiteX2000" fmla="*/ 784756 w 1012914"/>
                <a:gd name="connsiteY2000" fmla="*/ 187290 h 534246"/>
                <a:gd name="connsiteX2001" fmla="*/ 785681 w 1012914"/>
                <a:gd name="connsiteY2001" fmla="*/ 186524 h 534246"/>
                <a:gd name="connsiteX2002" fmla="*/ 787201 w 1012914"/>
                <a:gd name="connsiteY2002" fmla="*/ 185612 h 534246"/>
                <a:gd name="connsiteX2003" fmla="*/ 787928 w 1012914"/>
                <a:gd name="connsiteY2003" fmla="*/ 184713 h 534246"/>
                <a:gd name="connsiteX2004" fmla="*/ 787876 w 1012914"/>
                <a:gd name="connsiteY2004" fmla="*/ 183827 h 534246"/>
                <a:gd name="connsiteX2005" fmla="*/ 787307 w 1012914"/>
                <a:gd name="connsiteY2005" fmla="*/ 183233 h 534246"/>
                <a:gd name="connsiteX2006" fmla="*/ 786223 w 1012914"/>
                <a:gd name="connsiteY2006" fmla="*/ 182915 h 534246"/>
                <a:gd name="connsiteX2007" fmla="*/ 786567 w 1012914"/>
                <a:gd name="connsiteY2007" fmla="*/ 182559 h 534246"/>
                <a:gd name="connsiteX2008" fmla="*/ 789237 w 1012914"/>
                <a:gd name="connsiteY2008" fmla="*/ 181937 h 534246"/>
                <a:gd name="connsiteX2009" fmla="*/ 793176 w 1012914"/>
                <a:gd name="connsiteY2009" fmla="*/ 180602 h 534246"/>
                <a:gd name="connsiteX2010" fmla="*/ 794458 w 1012914"/>
                <a:gd name="connsiteY2010" fmla="*/ 179505 h 534246"/>
                <a:gd name="connsiteX2011" fmla="*/ 794418 w 1012914"/>
                <a:gd name="connsiteY2011" fmla="*/ 176650 h 534246"/>
                <a:gd name="connsiteX2012" fmla="*/ 795079 w 1012914"/>
                <a:gd name="connsiteY2012" fmla="*/ 176690 h 534246"/>
                <a:gd name="connsiteX2013" fmla="*/ 797485 w 1012914"/>
                <a:gd name="connsiteY2013" fmla="*/ 178541 h 534246"/>
                <a:gd name="connsiteX2014" fmla="*/ 795304 w 1012914"/>
                <a:gd name="connsiteY2014" fmla="*/ 181329 h 534246"/>
                <a:gd name="connsiteX2015" fmla="*/ 792330 w 1012914"/>
                <a:gd name="connsiteY2015" fmla="*/ 183854 h 534246"/>
                <a:gd name="connsiteX2016" fmla="*/ 798066 w 1012914"/>
                <a:gd name="connsiteY2016" fmla="*/ 185651 h 534246"/>
                <a:gd name="connsiteX2017" fmla="*/ 805336 w 1012914"/>
                <a:gd name="connsiteY2017" fmla="*/ 186828 h 534246"/>
                <a:gd name="connsiteX2018" fmla="*/ 813636 w 1012914"/>
                <a:gd name="connsiteY2018" fmla="*/ 186233 h 534246"/>
                <a:gd name="connsiteX2019" fmla="*/ 821329 w 1012914"/>
                <a:gd name="connsiteY2019" fmla="*/ 184726 h 534246"/>
                <a:gd name="connsiteX2020" fmla="*/ 821474 w 1012914"/>
                <a:gd name="connsiteY2020" fmla="*/ 182982 h 534246"/>
                <a:gd name="connsiteX2021" fmla="*/ 825016 w 1012914"/>
                <a:gd name="connsiteY2021" fmla="*/ 182995 h 534246"/>
                <a:gd name="connsiteX2022" fmla="*/ 831651 w 1012914"/>
                <a:gd name="connsiteY2022" fmla="*/ 183537 h 534246"/>
                <a:gd name="connsiteX2023" fmla="*/ 834784 w 1012914"/>
                <a:gd name="connsiteY2023" fmla="*/ 183286 h 534246"/>
                <a:gd name="connsiteX2024" fmla="*/ 836542 w 1012914"/>
                <a:gd name="connsiteY2024" fmla="*/ 182955 h 534246"/>
                <a:gd name="connsiteX2025" fmla="*/ 837626 w 1012914"/>
                <a:gd name="connsiteY2025" fmla="*/ 182453 h 534246"/>
                <a:gd name="connsiteX2026" fmla="*/ 838617 w 1012914"/>
                <a:gd name="connsiteY2026" fmla="*/ 181647 h 534246"/>
                <a:gd name="connsiteX2027" fmla="*/ 839542 w 1012914"/>
                <a:gd name="connsiteY2027" fmla="*/ 180365 h 534246"/>
                <a:gd name="connsiteX2028" fmla="*/ 840401 w 1012914"/>
                <a:gd name="connsiteY2028" fmla="*/ 178607 h 534246"/>
                <a:gd name="connsiteX2029" fmla="*/ 839846 w 1012914"/>
                <a:gd name="connsiteY2029" fmla="*/ 177113 h 534246"/>
                <a:gd name="connsiteX2030" fmla="*/ 837877 w 1012914"/>
                <a:gd name="connsiteY2030" fmla="*/ 175897 h 534246"/>
                <a:gd name="connsiteX2031" fmla="*/ 836185 w 1012914"/>
                <a:gd name="connsiteY2031" fmla="*/ 175368 h 534246"/>
                <a:gd name="connsiteX2032" fmla="*/ 833462 w 1012914"/>
                <a:gd name="connsiteY2032" fmla="*/ 170333 h 534246"/>
                <a:gd name="connsiteX2033" fmla="*/ 831281 w 1012914"/>
                <a:gd name="connsiteY2033" fmla="*/ 167597 h 534246"/>
                <a:gd name="connsiteX2034" fmla="*/ 827766 w 1012914"/>
                <a:gd name="connsiteY2034" fmla="*/ 166618 h 534246"/>
                <a:gd name="connsiteX2035" fmla="*/ 824012 w 1012914"/>
                <a:gd name="connsiteY2035" fmla="*/ 167597 h 534246"/>
                <a:gd name="connsiteX2036" fmla="*/ 821064 w 1012914"/>
                <a:gd name="connsiteY2036" fmla="*/ 170518 h 534246"/>
                <a:gd name="connsiteX2037" fmla="*/ 818844 w 1012914"/>
                <a:gd name="connsiteY2037" fmla="*/ 173055 h 534246"/>
                <a:gd name="connsiteX2038" fmla="*/ 813901 w 1012914"/>
                <a:gd name="connsiteY2038" fmla="*/ 175104 h 534246"/>
                <a:gd name="connsiteX2039" fmla="*/ 811059 w 1012914"/>
                <a:gd name="connsiteY2039" fmla="*/ 174694 h 534246"/>
                <a:gd name="connsiteX2040" fmla="*/ 811191 w 1012914"/>
                <a:gd name="connsiteY2040" fmla="*/ 174351 h 534246"/>
                <a:gd name="connsiteX2041" fmla="*/ 812486 w 1012914"/>
                <a:gd name="connsiteY2041" fmla="*/ 173901 h 534246"/>
                <a:gd name="connsiteX2042" fmla="*/ 814204 w 1012914"/>
                <a:gd name="connsiteY2042" fmla="*/ 172897 h 534246"/>
                <a:gd name="connsiteX2043" fmla="*/ 816346 w 1012914"/>
                <a:gd name="connsiteY2043" fmla="*/ 171324 h 534246"/>
                <a:gd name="connsiteX2044" fmla="*/ 817178 w 1012914"/>
                <a:gd name="connsiteY2044" fmla="*/ 169421 h 534246"/>
                <a:gd name="connsiteX2045" fmla="*/ 816703 w 1012914"/>
                <a:gd name="connsiteY2045" fmla="*/ 167187 h 534246"/>
                <a:gd name="connsiteX2046" fmla="*/ 816055 w 1012914"/>
                <a:gd name="connsiteY2046" fmla="*/ 165839 h 534246"/>
                <a:gd name="connsiteX2047" fmla="*/ 815249 w 1012914"/>
                <a:gd name="connsiteY2047" fmla="*/ 165376 h 534246"/>
                <a:gd name="connsiteX2048" fmla="*/ 814099 w 1012914"/>
                <a:gd name="connsiteY2048" fmla="*/ 165270 h 534246"/>
                <a:gd name="connsiteX2049" fmla="*/ 812605 w 1012914"/>
                <a:gd name="connsiteY2049" fmla="*/ 165508 h 534246"/>
                <a:gd name="connsiteX2050" fmla="*/ 806724 w 1012914"/>
                <a:gd name="connsiteY2050" fmla="*/ 167081 h 534246"/>
                <a:gd name="connsiteX2051" fmla="*/ 804159 w 1012914"/>
                <a:gd name="connsiteY2051" fmla="*/ 167649 h 534246"/>
                <a:gd name="connsiteX2052" fmla="*/ 802454 w 1012914"/>
                <a:gd name="connsiteY2052" fmla="*/ 167821 h 534246"/>
                <a:gd name="connsiteX2053" fmla="*/ 801014 w 1012914"/>
                <a:gd name="connsiteY2053" fmla="*/ 167663 h 534246"/>
                <a:gd name="connsiteX2054" fmla="*/ 799256 w 1012914"/>
                <a:gd name="connsiteY2054" fmla="*/ 166949 h 534246"/>
                <a:gd name="connsiteX2055" fmla="*/ 796520 w 1012914"/>
                <a:gd name="connsiteY2055" fmla="*/ 165574 h 534246"/>
                <a:gd name="connsiteX2056" fmla="*/ 794696 w 1012914"/>
                <a:gd name="connsiteY2056" fmla="*/ 164398 h 534246"/>
                <a:gd name="connsiteX2057" fmla="*/ 800287 w 1012914"/>
                <a:gd name="connsiteY2057" fmla="*/ 166156 h 534246"/>
                <a:gd name="connsiteX2058" fmla="*/ 803710 w 1012914"/>
                <a:gd name="connsiteY2058" fmla="*/ 166513 h 534246"/>
                <a:gd name="connsiteX2059" fmla="*/ 808072 w 1012914"/>
                <a:gd name="connsiteY2059" fmla="*/ 165601 h 534246"/>
                <a:gd name="connsiteX2060" fmla="*/ 811350 w 1012914"/>
                <a:gd name="connsiteY2060" fmla="*/ 164081 h 534246"/>
                <a:gd name="connsiteX2061" fmla="*/ 814033 w 1012914"/>
                <a:gd name="connsiteY2061" fmla="*/ 163737 h 534246"/>
                <a:gd name="connsiteX2062" fmla="*/ 817245 w 1012914"/>
                <a:gd name="connsiteY2062" fmla="*/ 163565 h 534246"/>
                <a:gd name="connsiteX2063" fmla="*/ 825532 w 1012914"/>
                <a:gd name="connsiteY2063" fmla="*/ 160102 h 534246"/>
                <a:gd name="connsiteX2064" fmla="*/ 830277 w 1012914"/>
                <a:gd name="connsiteY2064" fmla="*/ 160234 h 534246"/>
                <a:gd name="connsiteX2065" fmla="*/ 832749 w 1012914"/>
                <a:gd name="connsiteY2065" fmla="*/ 161411 h 534246"/>
                <a:gd name="connsiteX2066" fmla="*/ 834599 w 1012914"/>
                <a:gd name="connsiteY2066" fmla="*/ 162521 h 534246"/>
                <a:gd name="connsiteX2067" fmla="*/ 835828 w 1012914"/>
                <a:gd name="connsiteY2067" fmla="*/ 163552 h 534246"/>
                <a:gd name="connsiteX2068" fmla="*/ 837811 w 1012914"/>
                <a:gd name="connsiteY2068" fmla="*/ 163724 h 534246"/>
                <a:gd name="connsiteX2069" fmla="*/ 840560 w 1012914"/>
                <a:gd name="connsiteY2069" fmla="*/ 163050 h 534246"/>
                <a:gd name="connsiteX2070" fmla="*/ 842622 w 1012914"/>
                <a:gd name="connsiteY2070" fmla="*/ 161953 h 534246"/>
                <a:gd name="connsiteX2071" fmla="*/ 843983 w 1012914"/>
                <a:gd name="connsiteY2071" fmla="*/ 160446 h 534246"/>
                <a:gd name="connsiteX2072" fmla="*/ 844803 w 1012914"/>
                <a:gd name="connsiteY2072" fmla="*/ 158503 h 534246"/>
                <a:gd name="connsiteX2073" fmla="*/ 845067 w 1012914"/>
                <a:gd name="connsiteY2073" fmla="*/ 156137 h 534246"/>
                <a:gd name="connsiteX2074" fmla="*/ 845094 w 1012914"/>
                <a:gd name="connsiteY2074" fmla="*/ 154551 h 534246"/>
                <a:gd name="connsiteX2075" fmla="*/ 844869 w 1012914"/>
                <a:gd name="connsiteY2075" fmla="*/ 153745 h 534246"/>
                <a:gd name="connsiteX2076" fmla="*/ 844882 w 1012914"/>
                <a:gd name="connsiteY2076" fmla="*/ 152846 h 534246"/>
                <a:gd name="connsiteX2077" fmla="*/ 845133 w 1012914"/>
                <a:gd name="connsiteY2077" fmla="*/ 151868 h 534246"/>
                <a:gd name="connsiteX2078" fmla="*/ 845265 w 1012914"/>
                <a:gd name="connsiteY2078" fmla="*/ 150387 h 534246"/>
                <a:gd name="connsiteX2079" fmla="*/ 844604 w 1012914"/>
                <a:gd name="connsiteY2079" fmla="*/ 149568 h 534246"/>
                <a:gd name="connsiteX2080" fmla="*/ 841406 w 1012914"/>
                <a:gd name="connsiteY2080" fmla="*/ 147334 h 534246"/>
                <a:gd name="connsiteX2081" fmla="*/ 839688 w 1012914"/>
                <a:gd name="connsiteY2081" fmla="*/ 145167 h 534246"/>
                <a:gd name="connsiteX2082" fmla="*/ 842239 w 1012914"/>
                <a:gd name="connsiteY2082" fmla="*/ 142470 h 534246"/>
                <a:gd name="connsiteX2083" fmla="*/ 839040 w 1012914"/>
                <a:gd name="connsiteY2083" fmla="*/ 140342 h 534246"/>
                <a:gd name="connsiteX2084" fmla="*/ 836251 w 1012914"/>
                <a:gd name="connsiteY2084" fmla="*/ 140051 h 534246"/>
                <a:gd name="connsiteX2085" fmla="*/ 833660 w 1012914"/>
                <a:gd name="connsiteY2085" fmla="*/ 140078 h 534246"/>
                <a:gd name="connsiteX2086" fmla="*/ 831612 w 1012914"/>
                <a:gd name="connsiteY2086" fmla="*/ 139893 h 534246"/>
                <a:gd name="connsiteX2087" fmla="*/ 828281 w 1012914"/>
                <a:gd name="connsiteY2087" fmla="*/ 139126 h 534246"/>
                <a:gd name="connsiteX2088" fmla="*/ 826801 w 1012914"/>
                <a:gd name="connsiteY2088" fmla="*/ 138505 h 534246"/>
                <a:gd name="connsiteX2089" fmla="*/ 821593 w 1012914"/>
                <a:gd name="connsiteY2089" fmla="*/ 139285 h 534246"/>
                <a:gd name="connsiteX2090" fmla="*/ 817747 w 1012914"/>
                <a:gd name="connsiteY2090" fmla="*/ 139377 h 534246"/>
                <a:gd name="connsiteX2091" fmla="*/ 816637 w 1012914"/>
                <a:gd name="connsiteY2091" fmla="*/ 139206 h 534246"/>
                <a:gd name="connsiteX2092" fmla="*/ 815487 w 1012914"/>
                <a:gd name="connsiteY2092" fmla="*/ 138730 h 534246"/>
                <a:gd name="connsiteX2093" fmla="*/ 813266 w 1012914"/>
                <a:gd name="connsiteY2093" fmla="*/ 136430 h 534246"/>
                <a:gd name="connsiteX2094" fmla="*/ 812764 w 1012914"/>
                <a:gd name="connsiteY2094" fmla="*/ 132703 h 534246"/>
                <a:gd name="connsiteX2095" fmla="*/ 810821 w 1012914"/>
                <a:gd name="connsiteY2095" fmla="*/ 132385 h 534246"/>
                <a:gd name="connsiteX2096" fmla="*/ 806155 w 1012914"/>
                <a:gd name="connsiteY2096" fmla="*/ 132095 h 534246"/>
                <a:gd name="connsiteX2097" fmla="*/ 804873 w 1012914"/>
                <a:gd name="connsiteY2097" fmla="*/ 131870 h 534246"/>
                <a:gd name="connsiteX2098" fmla="*/ 803908 w 1012914"/>
                <a:gd name="connsiteY2098" fmla="*/ 131592 h 534246"/>
                <a:gd name="connsiteX2099" fmla="*/ 801727 w 1012914"/>
                <a:gd name="connsiteY2099" fmla="*/ 130403 h 534246"/>
                <a:gd name="connsiteX2100" fmla="*/ 801886 w 1012914"/>
                <a:gd name="connsiteY2100" fmla="*/ 129901 h 534246"/>
                <a:gd name="connsiteX2101" fmla="*/ 802996 w 1012914"/>
                <a:gd name="connsiteY2101" fmla="*/ 129372 h 534246"/>
                <a:gd name="connsiteX2102" fmla="*/ 807160 w 1012914"/>
                <a:gd name="connsiteY2102" fmla="*/ 127997 h 534246"/>
                <a:gd name="connsiteX2103" fmla="*/ 809605 w 1012914"/>
                <a:gd name="connsiteY2103" fmla="*/ 127984 h 534246"/>
                <a:gd name="connsiteX2104" fmla="*/ 813332 w 1012914"/>
                <a:gd name="connsiteY2104" fmla="*/ 129068 h 534246"/>
                <a:gd name="connsiteX2105" fmla="*/ 815857 w 1012914"/>
                <a:gd name="connsiteY2105" fmla="*/ 130205 h 534246"/>
                <a:gd name="connsiteX2106" fmla="*/ 818037 w 1012914"/>
                <a:gd name="connsiteY2106" fmla="*/ 130244 h 534246"/>
                <a:gd name="connsiteX2107" fmla="*/ 830039 w 1012914"/>
                <a:gd name="connsiteY2107" fmla="*/ 126940 h 534246"/>
                <a:gd name="connsiteX2108" fmla="*/ 830700 w 1012914"/>
                <a:gd name="connsiteY2108" fmla="*/ 125988 h 534246"/>
                <a:gd name="connsiteX2109" fmla="*/ 838406 w 1012914"/>
                <a:gd name="connsiteY2109" fmla="*/ 125261 h 534246"/>
                <a:gd name="connsiteX2110" fmla="*/ 845358 w 1012914"/>
                <a:gd name="connsiteY2110" fmla="*/ 125116 h 534246"/>
                <a:gd name="connsiteX2111" fmla="*/ 848504 w 1012914"/>
                <a:gd name="connsiteY2111" fmla="*/ 125393 h 534246"/>
                <a:gd name="connsiteX2112" fmla="*/ 853896 w 1012914"/>
                <a:gd name="connsiteY2112" fmla="*/ 126530 h 534246"/>
                <a:gd name="connsiteX2113" fmla="*/ 859461 w 1012914"/>
                <a:gd name="connsiteY2113" fmla="*/ 127059 h 534246"/>
                <a:gd name="connsiteX2114" fmla="*/ 862144 w 1012914"/>
                <a:gd name="connsiteY2114" fmla="*/ 127548 h 534246"/>
                <a:gd name="connsiteX2115" fmla="*/ 863809 w 1012914"/>
                <a:gd name="connsiteY2115" fmla="*/ 128169 h 534246"/>
                <a:gd name="connsiteX2116" fmla="*/ 865726 w 1012914"/>
                <a:gd name="connsiteY2116" fmla="*/ 128526 h 534246"/>
                <a:gd name="connsiteX2117" fmla="*/ 867894 w 1012914"/>
                <a:gd name="connsiteY2117" fmla="*/ 128618 h 534246"/>
                <a:gd name="connsiteX2118" fmla="*/ 869572 w 1012914"/>
                <a:gd name="connsiteY2118" fmla="*/ 128301 h 534246"/>
                <a:gd name="connsiteX2119" fmla="*/ 872070 w 1012914"/>
                <a:gd name="connsiteY2119" fmla="*/ 126557 h 534246"/>
                <a:gd name="connsiteX2120" fmla="*/ 873498 w 1012914"/>
                <a:gd name="connsiteY2120" fmla="*/ 125248 h 534246"/>
                <a:gd name="connsiteX2121" fmla="*/ 874753 w 1012914"/>
                <a:gd name="connsiteY2121" fmla="*/ 123318 h 534246"/>
                <a:gd name="connsiteX2122" fmla="*/ 875851 w 1012914"/>
                <a:gd name="connsiteY2122" fmla="*/ 120754 h 534246"/>
                <a:gd name="connsiteX2123" fmla="*/ 875718 w 1012914"/>
                <a:gd name="connsiteY2123" fmla="*/ 119009 h 534246"/>
                <a:gd name="connsiteX2124" fmla="*/ 874370 w 1012914"/>
                <a:gd name="connsiteY2124" fmla="*/ 118071 h 534246"/>
                <a:gd name="connsiteX2125" fmla="*/ 872229 w 1012914"/>
                <a:gd name="connsiteY2125" fmla="*/ 117569 h 534246"/>
                <a:gd name="connsiteX2126" fmla="*/ 867061 w 1012914"/>
                <a:gd name="connsiteY2126" fmla="*/ 117622 h 534246"/>
                <a:gd name="connsiteX2127" fmla="*/ 862990 w 1012914"/>
                <a:gd name="connsiteY2127" fmla="*/ 118626 h 534246"/>
                <a:gd name="connsiteX2128" fmla="*/ 860161 w 1012914"/>
                <a:gd name="connsiteY2128" fmla="*/ 118851 h 534246"/>
                <a:gd name="connsiteX2129" fmla="*/ 858298 w 1012914"/>
                <a:gd name="connsiteY2129" fmla="*/ 118349 h 534246"/>
                <a:gd name="connsiteX2130" fmla="*/ 856064 w 1012914"/>
                <a:gd name="connsiteY2130" fmla="*/ 117331 h 534246"/>
                <a:gd name="connsiteX2131" fmla="*/ 852786 w 1012914"/>
                <a:gd name="connsiteY2131" fmla="*/ 116525 h 534246"/>
                <a:gd name="connsiteX2132" fmla="*/ 846217 w 1012914"/>
                <a:gd name="connsiteY2132" fmla="*/ 115771 h 534246"/>
                <a:gd name="connsiteX2133" fmla="*/ 843111 w 1012914"/>
                <a:gd name="connsiteY2133" fmla="*/ 114106 h 534246"/>
                <a:gd name="connsiteX2134" fmla="*/ 841023 w 1012914"/>
                <a:gd name="connsiteY2134" fmla="*/ 110511 h 534246"/>
                <a:gd name="connsiteX2135" fmla="*/ 845265 w 1012914"/>
                <a:gd name="connsiteY2135" fmla="*/ 109625 h 534246"/>
                <a:gd name="connsiteX2136" fmla="*/ 849971 w 1012914"/>
                <a:gd name="connsiteY2136" fmla="*/ 109030 h 534246"/>
                <a:gd name="connsiteX2137" fmla="*/ 853143 w 1012914"/>
                <a:gd name="connsiteY2137" fmla="*/ 109519 h 534246"/>
                <a:gd name="connsiteX2138" fmla="*/ 859302 w 1012914"/>
                <a:gd name="connsiteY2138" fmla="*/ 111489 h 534246"/>
                <a:gd name="connsiteX2139" fmla="*/ 860161 w 1012914"/>
                <a:gd name="connsiteY2139" fmla="*/ 111621 h 534246"/>
                <a:gd name="connsiteX2140" fmla="*/ 863082 w 1012914"/>
                <a:gd name="connsiteY2140" fmla="*/ 111211 h 534246"/>
                <a:gd name="connsiteX2141" fmla="*/ 863360 w 1012914"/>
                <a:gd name="connsiteY2141" fmla="*/ 110458 h 534246"/>
                <a:gd name="connsiteX2142" fmla="*/ 862250 w 1012914"/>
                <a:gd name="connsiteY2142" fmla="*/ 109268 h 534246"/>
                <a:gd name="connsiteX2143" fmla="*/ 861020 w 1012914"/>
                <a:gd name="connsiteY2143" fmla="*/ 108422 h 534246"/>
                <a:gd name="connsiteX2144" fmla="*/ 857637 w 1012914"/>
                <a:gd name="connsiteY2144" fmla="*/ 107418 h 534246"/>
                <a:gd name="connsiteX2145" fmla="*/ 853579 w 1012914"/>
                <a:gd name="connsiteY2145" fmla="*/ 106664 h 534246"/>
                <a:gd name="connsiteX2146" fmla="*/ 848860 w 1012914"/>
                <a:gd name="connsiteY2146" fmla="*/ 105448 h 534246"/>
                <a:gd name="connsiteX2147" fmla="*/ 845041 w 1012914"/>
                <a:gd name="connsiteY2147" fmla="*/ 104840 h 534246"/>
                <a:gd name="connsiteX2148" fmla="*/ 840547 w 1012914"/>
                <a:gd name="connsiteY2148" fmla="*/ 104417 h 534246"/>
                <a:gd name="connsiteX2149" fmla="*/ 835683 w 1012914"/>
                <a:gd name="connsiteY2149" fmla="*/ 105766 h 534246"/>
                <a:gd name="connsiteX2150" fmla="*/ 830422 w 1012914"/>
                <a:gd name="connsiteY2150" fmla="*/ 108885 h 534246"/>
                <a:gd name="connsiteX2151" fmla="*/ 826814 w 1012914"/>
                <a:gd name="connsiteY2151" fmla="*/ 109850 h 534246"/>
                <a:gd name="connsiteX2152" fmla="*/ 824871 w 1012914"/>
                <a:gd name="connsiteY2152" fmla="*/ 108660 h 534246"/>
                <a:gd name="connsiteX2153" fmla="*/ 825294 w 1012914"/>
                <a:gd name="connsiteY2153" fmla="*/ 106955 h 534246"/>
                <a:gd name="connsiteX2154" fmla="*/ 828056 w 1012914"/>
                <a:gd name="connsiteY2154" fmla="*/ 104735 h 534246"/>
                <a:gd name="connsiteX2155" fmla="*/ 830739 w 1012914"/>
                <a:gd name="connsiteY2155" fmla="*/ 102778 h 534246"/>
                <a:gd name="connsiteX2156" fmla="*/ 833343 w 1012914"/>
                <a:gd name="connsiteY2156" fmla="*/ 101087 h 534246"/>
                <a:gd name="connsiteX2157" fmla="*/ 835564 w 1012914"/>
                <a:gd name="connsiteY2157" fmla="*/ 99025 h 534246"/>
                <a:gd name="connsiteX2158" fmla="*/ 837401 w 1012914"/>
                <a:gd name="connsiteY2158" fmla="*/ 96579 h 534246"/>
                <a:gd name="connsiteX2159" fmla="*/ 839185 w 1012914"/>
                <a:gd name="connsiteY2159" fmla="*/ 94808 h 534246"/>
                <a:gd name="connsiteX2160" fmla="*/ 844472 w 1012914"/>
                <a:gd name="connsiteY2160" fmla="*/ 91240 h 534246"/>
                <a:gd name="connsiteX2161" fmla="*/ 844948 w 1012914"/>
                <a:gd name="connsiteY2161" fmla="*/ 90407 h 534246"/>
                <a:gd name="connsiteX2162" fmla="*/ 842265 w 1012914"/>
                <a:gd name="connsiteY2162" fmla="*/ 89455 h 534246"/>
                <a:gd name="connsiteX2163" fmla="*/ 842529 w 1012914"/>
                <a:gd name="connsiteY2163" fmla="*/ 89125 h 534246"/>
                <a:gd name="connsiteX2164" fmla="*/ 851953 w 1012914"/>
                <a:gd name="connsiteY2164" fmla="*/ 86191 h 534246"/>
                <a:gd name="connsiteX2165" fmla="*/ 855641 w 1012914"/>
                <a:gd name="connsiteY2165" fmla="*/ 85688 h 534246"/>
                <a:gd name="connsiteX2166" fmla="*/ 858747 w 1012914"/>
                <a:gd name="connsiteY2166" fmla="*/ 85662 h 534246"/>
                <a:gd name="connsiteX2167" fmla="*/ 861206 w 1012914"/>
                <a:gd name="connsiteY2167" fmla="*/ 85437 h 534246"/>
                <a:gd name="connsiteX2168" fmla="*/ 862646 w 1012914"/>
                <a:gd name="connsiteY2168" fmla="*/ 84922 h 534246"/>
                <a:gd name="connsiteX2169" fmla="*/ 864351 w 1012914"/>
                <a:gd name="connsiteY2169" fmla="*/ 84049 h 534246"/>
                <a:gd name="connsiteX2170" fmla="*/ 865620 w 1012914"/>
                <a:gd name="connsiteY2170" fmla="*/ 83085 h 534246"/>
                <a:gd name="connsiteX2171" fmla="*/ 866453 w 1012914"/>
                <a:gd name="connsiteY2171" fmla="*/ 82027 h 534246"/>
                <a:gd name="connsiteX2172" fmla="*/ 867312 w 1012914"/>
                <a:gd name="connsiteY2172" fmla="*/ 81327 h 534246"/>
                <a:gd name="connsiteX2173" fmla="*/ 868198 w 1012914"/>
                <a:gd name="connsiteY2173" fmla="*/ 80970 h 534246"/>
                <a:gd name="connsiteX2174" fmla="*/ 875916 w 1012914"/>
                <a:gd name="connsiteY2174" fmla="*/ 79820 h 534246"/>
                <a:gd name="connsiteX2175" fmla="*/ 879102 w 1012914"/>
                <a:gd name="connsiteY2175" fmla="*/ 79238 h 534246"/>
                <a:gd name="connsiteX2176" fmla="*/ 880609 w 1012914"/>
                <a:gd name="connsiteY2176" fmla="*/ 78723 h 534246"/>
                <a:gd name="connsiteX2177" fmla="*/ 881203 w 1012914"/>
                <a:gd name="connsiteY2177" fmla="*/ 78062 h 534246"/>
                <a:gd name="connsiteX2178" fmla="*/ 880886 w 1012914"/>
                <a:gd name="connsiteY2178" fmla="*/ 77269 h 534246"/>
                <a:gd name="connsiteX2179" fmla="*/ 880239 w 1012914"/>
                <a:gd name="connsiteY2179" fmla="*/ 76515 h 534246"/>
                <a:gd name="connsiteX2180" fmla="*/ 879260 w 1012914"/>
                <a:gd name="connsiteY2180" fmla="*/ 75802 h 534246"/>
                <a:gd name="connsiteX2181" fmla="*/ 878282 w 1012914"/>
                <a:gd name="connsiteY2181" fmla="*/ 75485 h 534246"/>
                <a:gd name="connsiteX2182" fmla="*/ 877291 w 1012914"/>
                <a:gd name="connsiteY2182" fmla="*/ 75551 h 534246"/>
                <a:gd name="connsiteX2183" fmla="*/ 875335 w 1012914"/>
                <a:gd name="connsiteY2183" fmla="*/ 75339 h 534246"/>
                <a:gd name="connsiteX2184" fmla="*/ 875454 w 1012914"/>
                <a:gd name="connsiteY2184" fmla="*/ 74374 h 534246"/>
                <a:gd name="connsiteX2185" fmla="*/ 876670 w 1012914"/>
                <a:gd name="connsiteY2185" fmla="*/ 72603 h 534246"/>
                <a:gd name="connsiteX2186" fmla="*/ 878005 w 1012914"/>
                <a:gd name="connsiteY2186" fmla="*/ 71057 h 534246"/>
                <a:gd name="connsiteX2187" fmla="*/ 879446 w 1012914"/>
                <a:gd name="connsiteY2187" fmla="*/ 69735 h 534246"/>
                <a:gd name="connsiteX2188" fmla="*/ 880014 w 1012914"/>
                <a:gd name="connsiteY2188" fmla="*/ 68797 h 534246"/>
                <a:gd name="connsiteX2189" fmla="*/ 879340 w 1012914"/>
                <a:gd name="connsiteY2189" fmla="*/ 67805 h 534246"/>
                <a:gd name="connsiteX2190" fmla="*/ 878864 w 1012914"/>
                <a:gd name="connsiteY2190" fmla="*/ 67488 h 534246"/>
                <a:gd name="connsiteX2191" fmla="*/ 876934 w 1012914"/>
                <a:gd name="connsiteY2191" fmla="*/ 67395 h 534246"/>
                <a:gd name="connsiteX2192" fmla="*/ 871859 w 1012914"/>
                <a:gd name="connsiteY2192" fmla="*/ 67567 h 534246"/>
                <a:gd name="connsiteX2193" fmla="*/ 869651 w 1012914"/>
                <a:gd name="connsiteY2193" fmla="*/ 67382 h 534246"/>
                <a:gd name="connsiteX2194" fmla="*/ 868502 w 1012914"/>
                <a:gd name="connsiteY2194" fmla="*/ 67039 h 534246"/>
                <a:gd name="connsiteX2195" fmla="*/ 867656 w 1012914"/>
                <a:gd name="connsiteY2195" fmla="*/ 66470 h 534246"/>
                <a:gd name="connsiteX2196" fmla="*/ 867431 w 1012914"/>
                <a:gd name="connsiteY2196" fmla="*/ 65413 h 534246"/>
                <a:gd name="connsiteX2197" fmla="*/ 867828 w 1012914"/>
                <a:gd name="connsiteY2197" fmla="*/ 63880 h 534246"/>
                <a:gd name="connsiteX2198" fmla="*/ 869162 w 1012914"/>
                <a:gd name="connsiteY2198" fmla="*/ 62465 h 534246"/>
                <a:gd name="connsiteX2199" fmla="*/ 871423 w 1012914"/>
                <a:gd name="connsiteY2199" fmla="*/ 61170 h 534246"/>
                <a:gd name="connsiteX2200" fmla="*/ 874621 w 1012914"/>
                <a:gd name="connsiteY2200" fmla="*/ 59914 h 534246"/>
                <a:gd name="connsiteX2201" fmla="*/ 880833 w 1012914"/>
                <a:gd name="connsiteY2201" fmla="*/ 58077 h 534246"/>
                <a:gd name="connsiteX2202" fmla="*/ 882287 w 1012914"/>
                <a:gd name="connsiteY2202" fmla="*/ 57773 h 534246"/>
                <a:gd name="connsiteX2203" fmla="*/ 885764 w 1012914"/>
                <a:gd name="connsiteY2203" fmla="*/ 57694 h 534246"/>
                <a:gd name="connsiteX2204" fmla="*/ 888394 w 1012914"/>
                <a:gd name="connsiteY2204" fmla="*/ 57958 h 534246"/>
                <a:gd name="connsiteX2205" fmla="*/ 893284 w 1012914"/>
                <a:gd name="connsiteY2205" fmla="*/ 58725 h 534246"/>
                <a:gd name="connsiteX2206" fmla="*/ 902629 w 1012914"/>
                <a:gd name="connsiteY2206" fmla="*/ 59386 h 534246"/>
                <a:gd name="connsiteX2207" fmla="*/ 908048 w 1012914"/>
                <a:gd name="connsiteY2207" fmla="*/ 59306 h 534246"/>
                <a:gd name="connsiteX2208" fmla="*/ 913877 w 1012914"/>
                <a:gd name="connsiteY2208" fmla="*/ 58831 h 534246"/>
                <a:gd name="connsiteX2209" fmla="*/ 916468 w 1012914"/>
                <a:gd name="connsiteY2209" fmla="*/ 58778 h 534246"/>
                <a:gd name="connsiteX2210" fmla="*/ 919150 w 1012914"/>
                <a:gd name="connsiteY2210" fmla="*/ 59029 h 534246"/>
                <a:gd name="connsiteX2211" fmla="*/ 921411 w 1012914"/>
                <a:gd name="connsiteY2211" fmla="*/ 58883 h 534246"/>
                <a:gd name="connsiteX2212" fmla="*/ 927663 w 1012914"/>
                <a:gd name="connsiteY2212" fmla="*/ 57866 h 534246"/>
                <a:gd name="connsiteX2213" fmla="*/ 933161 w 1012914"/>
                <a:gd name="connsiteY2213" fmla="*/ 56399 h 534246"/>
                <a:gd name="connsiteX2214" fmla="*/ 937245 w 1012914"/>
                <a:gd name="connsiteY2214" fmla="*/ 55156 h 534246"/>
                <a:gd name="connsiteX2215" fmla="*/ 937404 w 1012914"/>
                <a:gd name="connsiteY2215" fmla="*/ 54548 h 534246"/>
                <a:gd name="connsiteX2216" fmla="*/ 930227 w 1012914"/>
                <a:gd name="connsiteY2216" fmla="*/ 53491 h 534246"/>
                <a:gd name="connsiteX2217" fmla="*/ 927980 w 1012914"/>
                <a:gd name="connsiteY2217" fmla="*/ 52989 h 534246"/>
                <a:gd name="connsiteX2218" fmla="*/ 925772 w 1012914"/>
                <a:gd name="connsiteY2218" fmla="*/ 51825 h 534246"/>
                <a:gd name="connsiteX2219" fmla="*/ 933095 w 1012914"/>
                <a:gd name="connsiteY2219" fmla="*/ 50398 h 534246"/>
                <a:gd name="connsiteX2220" fmla="*/ 937972 w 1012914"/>
                <a:gd name="connsiteY2220" fmla="*/ 50543 h 534246"/>
                <a:gd name="connsiteX2221" fmla="*/ 945004 w 1012914"/>
                <a:gd name="connsiteY2221" fmla="*/ 50385 h 534246"/>
                <a:gd name="connsiteX2222" fmla="*/ 950833 w 1012914"/>
                <a:gd name="connsiteY2222" fmla="*/ 49063 h 534246"/>
                <a:gd name="connsiteX2223" fmla="*/ 961684 w 1012914"/>
                <a:gd name="connsiteY2223" fmla="*/ 48283 h 534246"/>
                <a:gd name="connsiteX2224" fmla="*/ 962874 w 1012914"/>
                <a:gd name="connsiteY2224" fmla="*/ 48045 h 534246"/>
                <a:gd name="connsiteX2225" fmla="*/ 966165 w 1012914"/>
                <a:gd name="connsiteY2225" fmla="*/ 47001 h 534246"/>
                <a:gd name="connsiteX2226" fmla="*/ 966588 w 1012914"/>
                <a:gd name="connsiteY2226" fmla="*/ 46301 h 534246"/>
                <a:gd name="connsiteX2227" fmla="*/ 965649 w 1012914"/>
                <a:gd name="connsiteY2227" fmla="*/ 45521 h 534246"/>
                <a:gd name="connsiteX2228" fmla="*/ 963270 w 1012914"/>
                <a:gd name="connsiteY2228" fmla="*/ 44424 h 534246"/>
                <a:gd name="connsiteX2229" fmla="*/ 963971 w 1012914"/>
                <a:gd name="connsiteY2229" fmla="*/ 44067 h 534246"/>
                <a:gd name="connsiteX2230" fmla="*/ 967989 w 1012914"/>
                <a:gd name="connsiteY2230" fmla="*/ 43683 h 534246"/>
                <a:gd name="connsiteX2231" fmla="*/ 974016 w 1012914"/>
                <a:gd name="connsiteY2231" fmla="*/ 43604 h 534246"/>
                <a:gd name="connsiteX2232" fmla="*/ 979514 w 1012914"/>
                <a:gd name="connsiteY2232" fmla="*/ 43247 h 534246"/>
                <a:gd name="connsiteX2233" fmla="*/ 984775 w 1012914"/>
                <a:gd name="connsiteY2233" fmla="*/ 42349 h 534246"/>
                <a:gd name="connsiteX2234" fmla="*/ 995772 w 1012914"/>
                <a:gd name="connsiteY2234" fmla="*/ 39731 h 534246"/>
                <a:gd name="connsiteX2235" fmla="*/ 999711 w 1012914"/>
                <a:gd name="connsiteY2235" fmla="*/ 38357 h 534246"/>
                <a:gd name="connsiteX2236" fmla="*/ 1011025 w 1012914"/>
                <a:gd name="connsiteY2236" fmla="*/ 36295 h 534246"/>
                <a:gd name="connsiteX2237" fmla="*/ 1012703 w 1012914"/>
                <a:gd name="connsiteY2237" fmla="*/ 35713 h 534246"/>
                <a:gd name="connsiteX2238" fmla="*/ 1012915 w 1012914"/>
                <a:gd name="connsiteY2238" fmla="*/ 35290 h 534246"/>
                <a:gd name="connsiteX2239" fmla="*/ 1011051 w 1012914"/>
                <a:gd name="connsiteY2239" fmla="*/ 35053 h 534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Lst>
              <a:rect l="l" t="t" r="r" b="b"/>
              <a:pathLst>
                <a:path w="1012914" h="534246">
                  <a:moveTo>
                    <a:pt x="217968" y="505975"/>
                  </a:moveTo>
                  <a:lnTo>
                    <a:pt x="208716" y="509292"/>
                  </a:lnTo>
                  <a:lnTo>
                    <a:pt x="208518" y="509848"/>
                  </a:lnTo>
                  <a:lnTo>
                    <a:pt x="211016" y="509649"/>
                  </a:lnTo>
                  <a:lnTo>
                    <a:pt x="212985" y="510297"/>
                  </a:lnTo>
                  <a:lnTo>
                    <a:pt x="213514" y="511685"/>
                  </a:lnTo>
                  <a:lnTo>
                    <a:pt x="215496" y="512359"/>
                  </a:lnTo>
                  <a:lnTo>
                    <a:pt x="219091" y="509240"/>
                  </a:lnTo>
                  <a:lnTo>
                    <a:pt x="219990" y="507693"/>
                  </a:lnTo>
                  <a:lnTo>
                    <a:pt x="221220" y="506464"/>
                  </a:lnTo>
                  <a:lnTo>
                    <a:pt x="222079" y="505063"/>
                  </a:lnTo>
                  <a:lnTo>
                    <a:pt x="217968" y="505975"/>
                  </a:lnTo>
                  <a:close/>
                  <a:moveTo>
                    <a:pt x="444422" y="385274"/>
                  </a:moveTo>
                  <a:lnTo>
                    <a:pt x="443298" y="387389"/>
                  </a:lnTo>
                  <a:lnTo>
                    <a:pt x="443510" y="389331"/>
                  </a:lnTo>
                  <a:lnTo>
                    <a:pt x="446444" y="389318"/>
                  </a:lnTo>
                  <a:lnTo>
                    <a:pt x="447699" y="388234"/>
                  </a:lnTo>
                  <a:lnTo>
                    <a:pt x="449180" y="386067"/>
                  </a:lnTo>
                  <a:lnTo>
                    <a:pt x="447964" y="384613"/>
                  </a:lnTo>
                  <a:lnTo>
                    <a:pt x="444422" y="385274"/>
                  </a:lnTo>
                  <a:close/>
                  <a:moveTo>
                    <a:pt x="233948" y="291880"/>
                  </a:moveTo>
                  <a:lnTo>
                    <a:pt x="235124" y="291153"/>
                  </a:lnTo>
                  <a:lnTo>
                    <a:pt x="235442" y="290333"/>
                  </a:lnTo>
                  <a:lnTo>
                    <a:pt x="236248" y="289236"/>
                  </a:lnTo>
                  <a:lnTo>
                    <a:pt x="238455" y="287055"/>
                  </a:lnTo>
                  <a:lnTo>
                    <a:pt x="241825" y="286090"/>
                  </a:lnTo>
                  <a:lnTo>
                    <a:pt x="243253" y="285350"/>
                  </a:lnTo>
                  <a:lnTo>
                    <a:pt x="243848" y="284888"/>
                  </a:lnTo>
                  <a:lnTo>
                    <a:pt x="239949" y="283473"/>
                  </a:lnTo>
                  <a:lnTo>
                    <a:pt x="237384" y="283103"/>
                  </a:lnTo>
                  <a:lnTo>
                    <a:pt x="235190" y="283341"/>
                  </a:lnTo>
                  <a:lnTo>
                    <a:pt x="231873" y="284742"/>
                  </a:lnTo>
                  <a:lnTo>
                    <a:pt x="231767" y="285945"/>
                  </a:lnTo>
                  <a:lnTo>
                    <a:pt x="230459" y="287650"/>
                  </a:lnTo>
                  <a:lnTo>
                    <a:pt x="230128" y="289025"/>
                  </a:lnTo>
                  <a:lnTo>
                    <a:pt x="229983" y="291919"/>
                  </a:lnTo>
                  <a:lnTo>
                    <a:pt x="230207" y="292554"/>
                  </a:lnTo>
                  <a:lnTo>
                    <a:pt x="230670" y="292739"/>
                  </a:lnTo>
                  <a:lnTo>
                    <a:pt x="233948" y="291880"/>
                  </a:lnTo>
                  <a:close/>
                  <a:moveTo>
                    <a:pt x="173848" y="282112"/>
                  </a:moveTo>
                  <a:lnTo>
                    <a:pt x="171416" y="282482"/>
                  </a:lnTo>
                  <a:lnTo>
                    <a:pt x="169791" y="283619"/>
                  </a:lnTo>
                  <a:lnTo>
                    <a:pt x="165759" y="288060"/>
                  </a:lnTo>
                  <a:lnTo>
                    <a:pt x="166037" y="289210"/>
                  </a:lnTo>
                  <a:lnTo>
                    <a:pt x="166671" y="290029"/>
                  </a:lnTo>
                  <a:lnTo>
                    <a:pt x="167649" y="290505"/>
                  </a:lnTo>
                  <a:lnTo>
                    <a:pt x="171456" y="291298"/>
                  </a:lnTo>
                  <a:lnTo>
                    <a:pt x="177853" y="291576"/>
                  </a:lnTo>
                  <a:lnTo>
                    <a:pt x="180206" y="291866"/>
                  </a:lnTo>
                  <a:lnTo>
                    <a:pt x="181237" y="292329"/>
                  </a:lnTo>
                  <a:lnTo>
                    <a:pt x="183061" y="292170"/>
                  </a:lnTo>
                  <a:lnTo>
                    <a:pt x="183352" y="292977"/>
                  </a:lnTo>
                  <a:lnTo>
                    <a:pt x="184237" y="293347"/>
                  </a:lnTo>
                  <a:lnTo>
                    <a:pt x="185043" y="293955"/>
                  </a:lnTo>
                  <a:lnTo>
                    <a:pt x="180484" y="294629"/>
                  </a:lnTo>
                  <a:lnTo>
                    <a:pt x="177642" y="294616"/>
                  </a:lnTo>
                  <a:lnTo>
                    <a:pt x="175514" y="294840"/>
                  </a:lnTo>
                  <a:lnTo>
                    <a:pt x="174734" y="295422"/>
                  </a:lnTo>
                  <a:lnTo>
                    <a:pt x="175316" y="296347"/>
                  </a:lnTo>
                  <a:lnTo>
                    <a:pt x="176201" y="296995"/>
                  </a:lnTo>
                  <a:lnTo>
                    <a:pt x="178422" y="297827"/>
                  </a:lnTo>
                  <a:lnTo>
                    <a:pt x="179876" y="298726"/>
                  </a:lnTo>
                  <a:lnTo>
                    <a:pt x="180523" y="298819"/>
                  </a:lnTo>
                  <a:lnTo>
                    <a:pt x="183656" y="298898"/>
                  </a:lnTo>
                  <a:lnTo>
                    <a:pt x="195221" y="296849"/>
                  </a:lnTo>
                  <a:lnTo>
                    <a:pt x="199715" y="296347"/>
                  </a:lnTo>
                  <a:lnTo>
                    <a:pt x="213263" y="293373"/>
                  </a:lnTo>
                  <a:lnTo>
                    <a:pt x="216316" y="291933"/>
                  </a:lnTo>
                  <a:lnTo>
                    <a:pt x="218629" y="290637"/>
                  </a:lnTo>
                  <a:lnTo>
                    <a:pt x="218920" y="289884"/>
                  </a:lnTo>
                  <a:lnTo>
                    <a:pt x="217955" y="289236"/>
                  </a:lnTo>
                  <a:lnTo>
                    <a:pt x="217783" y="288707"/>
                  </a:lnTo>
                  <a:lnTo>
                    <a:pt x="218417" y="288298"/>
                  </a:lnTo>
                  <a:lnTo>
                    <a:pt x="218814" y="287848"/>
                  </a:lnTo>
                  <a:lnTo>
                    <a:pt x="218972" y="287373"/>
                  </a:lnTo>
                  <a:lnTo>
                    <a:pt x="218999" y="286447"/>
                  </a:lnTo>
                  <a:lnTo>
                    <a:pt x="218721" y="285839"/>
                  </a:lnTo>
                  <a:lnTo>
                    <a:pt x="213130" y="284518"/>
                  </a:lnTo>
                  <a:lnTo>
                    <a:pt x="208253" y="282601"/>
                  </a:lnTo>
                  <a:lnTo>
                    <a:pt x="204248" y="277988"/>
                  </a:lnTo>
                  <a:lnTo>
                    <a:pt x="201658" y="276468"/>
                  </a:lnTo>
                  <a:lnTo>
                    <a:pt x="200468" y="276098"/>
                  </a:lnTo>
                  <a:lnTo>
                    <a:pt x="190198" y="274340"/>
                  </a:lnTo>
                  <a:lnTo>
                    <a:pt x="183973" y="273851"/>
                  </a:lnTo>
                  <a:lnTo>
                    <a:pt x="177139" y="275292"/>
                  </a:lnTo>
                  <a:lnTo>
                    <a:pt x="175170" y="276191"/>
                  </a:lnTo>
                  <a:lnTo>
                    <a:pt x="174245" y="276851"/>
                  </a:lnTo>
                  <a:lnTo>
                    <a:pt x="173584" y="277512"/>
                  </a:lnTo>
                  <a:lnTo>
                    <a:pt x="173188" y="278173"/>
                  </a:lnTo>
                  <a:lnTo>
                    <a:pt x="172897" y="279297"/>
                  </a:lnTo>
                  <a:lnTo>
                    <a:pt x="173082" y="280063"/>
                  </a:lnTo>
                  <a:lnTo>
                    <a:pt x="174681" y="281041"/>
                  </a:lnTo>
                  <a:lnTo>
                    <a:pt x="179637" y="282680"/>
                  </a:lnTo>
                  <a:lnTo>
                    <a:pt x="178659" y="283103"/>
                  </a:lnTo>
                  <a:lnTo>
                    <a:pt x="173848" y="282112"/>
                  </a:lnTo>
                  <a:close/>
                  <a:moveTo>
                    <a:pt x="239433" y="261255"/>
                  </a:moveTo>
                  <a:lnTo>
                    <a:pt x="240834" y="260938"/>
                  </a:lnTo>
                  <a:lnTo>
                    <a:pt x="240715" y="260396"/>
                  </a:lnTo>
                  <a:lnTo>
                    <a:pt x="238270" y="259246"/>
                  </a:lnTo>
                  <a:lnTo>
                    <a:pt x="235851" y="258440"/>
                  </a:lnTo>
                  <a:lnTo>
                    <a:pt x="233313" y="258638"/>
                  </a:lnTo>
                  <a:lnTo>
                    <a:pt x="231714" y="260118"/>
                  </a:lnTo>
                  <a:lnTo>
                    <a:pt x="231476" y="260634"/>
                  </a:lnTo>
                  <a:lnTo>
                    <a:pt x="231754" y="260898"/>
                  </a:lnTo>
                  <a:lnTo>
                    <a:pt x="237028" y="261321"/>
                  </a:lnTo>
                  <a:lnTo>
                    <a:pt x="239433" y="261255"/>
                  </a:lnTo>
                  <a:close/>
                  <a:moveTo>
                    <a:pt x="705571" y="262286"/>
                  </a:moveTo>
                  <a:lnTo>
                    <a:pt x="705888" y="261744"/>
                  </a:lnTo>
                  <a:lnTo>
                    <a:pt x="706046" y="261096"/>
                  </a:lnTo>
                  <a:lnTo>
                    <a:pt x="705888" y="259722"/>
                  </a:lnTo>
                  <a:lnTo>
                    <a:pt x="705597" y="259233"/>
                  </a:lnTo>
                  <a:lnTo>
                    <a:pt x="703139" y="258453"/>
                  </a:lnTo>
                  <a:lnTo>
                    <a:pt x="702451" y="257951"/>
                  </a:lnTo>
                  <a:lnTo>
                    <a:pt x="701632" y="256920"/>
                  </a:lnTo>
                  <a:lnTo>
                    <a:pt x="700020" y="256880"/>
                  </a:lnTo>
                  <a:lnTo>
                    <a:pt x="689829" y="259775"/>
                  </a:lnTo>
                  <a:lnTo>
                    <a:pt x="684423" y="260792"/>
                  </a:lnTo>
                  <a:lnTo>
                    <a:pt x="678039" y="261096"/>
                  </a:lnTo>
                  <a:lnTo>
                    <a:pt x="673400" y="260977"/>
                  </a:lnTo>
                  <a:lnTo>
                    <a:pt x="670822" y="260792"/>
                  </a:lnTo>
                  <a:lnTo>
                    <a:pt x="667068" y="259907"/>
                  </a:lnTo>
                  <a:lnTo>
                    <a:pt x="665297" y="260290"/>
                  </a:lnTo>
                  <a:lnTo>
                    <a:pt x="663777" y="262801"/>
                  </a:lnTo>
                  <a:lnTo>
                    <a:pt x="663659" y="264599"/>
                  </a:lnTo>
                  <a:lnTo>
                    <a:pt x="661451" y="266251"/>
                  </a:lnTo>
                  <a:lnTo>
                    <a:pt x="658834" y="266872"/>
                  </a:lnTo>
                  <a:lnTo>
                    <a:pt x="658160" y="267348"/>
                  </a:lnTo>
                  <a:lnTo>
                    <a:pt x="656257" y="269225"/>
                  </a:lnTo>
                  <a:lnTo>
                    <a:pt x="656059" y="269873"/>
                  </a:lnTo>
                  <a:lnTo>
                    <a:pt x="656468" y="270335"/>
                  </a:lnTo>
                  <a:lnTo>
                    <a:pt x="658226" y="270639"/>
                  </a:lnTo>
                  <a:lnTo>
                    <a:pt x="662138" y="270058"/>
                  </a:lnTo>
                  <a:lnTo>
                    <a:pt x="673003" y="268815"/>
                  </a:lnTo>
                  <a:lnTo>
                    <a:pt x="682097" y="268300"/>
                  </a:lnTo>
                  <a:lnTo>
                    <a:pt x="686485" y="269278"/>
                  </a:lnTo>
                  <a:lnTo>
                    <a:pt x="687198" y="270613"/>
                  </a:lnTo>
                  <a:lnTo>
                    <a:pt x="688190" y="270613"/>
                  </a:lnTo>
                  <a:lnTo>
                    <a:pt x="691626" y="269318"/>
                  </a:lnTo>
                  <a:lnTo>
                    <a:pt x="694600" y="267824"/>
                  </a:lnTo>
                  <a:lnTo>
                    <a:pt x="696781" y="267216"/>
                  </a:lnTo>
                  <a:lnTo>
                    <a:pt x="704302" y="265960"/>
                  </a:lnTo>
                  <a:lnTo>
                    <a:pt x="705611" y="265009"/>
                  </a:lnTo>
                  <a:lnTo>
                    <a:pt x="705677" y="264520"/>
                  </a:lnTo>
                  <a:lnTo>
                    <a:pt x="705372" y="263912"/>
                  </a:lnTo>
                  <a:lnTo>
                    <a:pt x="704117" y="263000"/>
                  </a:lnTo>
                  <a:lnTo>
                    <a:pt x="705068" y="262656"/>
                  </a:lnTo>
                  <a:lnTo>
                    <a:pt x="705571" y="262286"/>
                  </a:lnTo>
                  <a:close/>
                  <a:moveTo>
                    <a:pt x="207249" y="257091"/>
                  </a:moveTo>
                  <a:lnTo>
                    <a:pt x="208994" y="256946"/>
                  </a:lnTo>
                  <a:lnTo>
                    <a:pt x="210051" y="256589"/>
                  </a:lnTo>
                  <a:lnTo>
                    <a:pt x="211003" y="255968"/>
                  </a:lnTo>
                  <a:lnTo>
                    <a:pt x="211782" y="255215"/>
                  </a:lnTo>
                  <a:lnTo>
                    <a:pt x="212403" y="254329"/>
                  </a:lnTo>
                  <a:lnTo>
                    <a:pt x="212694" y="253576"/>
                  </a:lnTo>
                  <a:lnTo>
                    <a:pt x="212338" y="252095"/>
                  </a:lnTo>
                  <a:lnTo>
                    <a:pt x="211729" y="250998"/>
                  </a:lnTo>
                  <a:lnTo>
                    <a:pt x="209469" y="251329"/>
                  </a:lnTo>
                  <a:lnTo>
                    <a:pt x="205557" y="253087"/>
                  </a:lnTo>
                  <a:lnTo>
                    <a:pt x="203310" y="254289"/>
                  </a:lnTo>
                  <a:lnTo>
                    <a:pt x="202729" y="254937"/>
                  </a:lnTo>
                  <a:lnTo>
                    <a:pt x="202689" y="255479"/>
                  </a:lnTo>
                  <a:lnTo>
                    <a:pt x="203191" y="255928"/>
                  </a:lnTo>
                  <a:lnTo>
                    <a:pt x="207249" y="257091"/>
                  </a:lnTo>
                  <a:close/>
                  <a:moveTo>
                    <a:pt x="192511" y="220638"/>
                  </a:moveTo>
                  <a:lnTo>
                    <a:pt x="194045" y="220810"/>
                  </a:lnTo>
                  <a:lnTo>
                    <a:pt x="194494" y="221510"/>
                  </a:lnTo>
                  <a:lnTo>
                    <a:pt x="195446" y="221854"/>
                  </a:lnTo>
                  <a:lnTo>
                    <a:pt x="196252" y="221761"/>
                  </a:lnTo>
                  <a:lnTo>
                    <a:pt x="202332" y="219118"/>
                  </a:lnTo>
                  <a:lnTo>
                    <a:pt x="204922" y="218232"/>
                  </a:lnTo>
                  <a:lnTo>
                    <a:pt x="208385" y="216686"/>
                  </a:lnTo>
                  <a:lnTo>
                    <a:pt x="208544" y="216012"/>
                  </a:lnTo>
                  <a:lnTo>
                    <a:pt x="205874" y="215536"/>
                  </a:lnTo>
                  <a:lnTo>
                    <a:pt x="205121" y="215919"/>
                  </a:lnTo>
                  <a:lnTo>
                    <a:pt x="201222" y="216739"/>
                  </a:lnTo>
                  <a:lnTo>
                    <a:pt x="199569" y="216924"/>
                  </a:lnTo>
                  <a:lnTo>
                    <a:pt x="198565" y="216937"/>
                  </a:lnTo>
                  <a:lnTo>
                    <a:pt x="197164" y="216633"/>
                  </a:lnTo>
                  <a:lnTo>
                    <a:pt x="191322" y="216897"/>
                  </a:lnTo>
                  <a:lnTo>
                    <a:pt x="189419" y="217558"/>
                  </a:lnTo>
                  <a:lnTo>
                    <a:pt x="186524" y="218338"/>
                  </a:lnTo>
                  <a:lnTo>
                    <a:pt x="187039" y="219488"/>
                  </a:lnTo>
                  <a:lnTo>
                    <a:pt x="188559" y="219766"/>
                  </a:lnTo>
                  <a:lnTo>
                    <a:pt x="190595" y="219488"/>
                  </a:lnTo>
                  <a:lnTo>
                    <a:pt x="191652" y="219633"/>
                  </a:lnTo>
                  <a:lnTo>
                    <a:pt x="192234" y="219858"/>
                  </a:lnTo>
                  <a:lnTo>
                    <a:pt x="192234" y="220215"/>
                  </a:lnTo>
                  <a:lnTo>
                    <a:pt x="192511" y="220638"/>
                  </a:lnTo>
                  <a:close/>
                  <a:moveTo>
                    <a:pt x="869876" y="164015"/>
                  </a:moveTo>
                  <a:lnTo>
                    <a:pt x="868251" y="162653"/>
                  </a:lnTo>
                  <a:lnTo>
                    <a:pt x="868356" y="160512"/>
                  </a:lnTo>
                  <a:lnTo>
                    <a:pt x="867788" y="158186"/>
                  </a:lnTo>
                  <a:lnTo>
                    <a:pt x="863704" y="158966"/>
                  </a:lnTo>
                  <a:lnTo>
                    <a:pt x="859699" y="159930"/>
                  </a:lnTo>
                  <a:lnTo>
                    <a:pt x="857055" y="158569"/>
                  </a:lnTo>
                  <a:lnTo>
                    <a:pt x="852852" y="160115"/>
                  </a:lnTo>
                  <a:lnTo>
                    <a:pt x="851491" y="162838"/>
                  </a:lnTo>
                  <a:lnTo>
                    <a:pt x="850433" y="165561"/>
                  </a:lnTo>
                  <a:lnTo>
                    <a:pt x="853619" y="167121"/>
                  </a:lnTo>
                  <a:lnTo>
                    <a:pt x="859011" y="166922"/>
                  </a:lnTo>
                  <a:lnTo>
                    <a:pt x="871780" y="167319"/>
                  </a:lnTo>
                  <a:lnTo>
                    <a:pt x="875348" y="166341"/>
                  </a:lnTo>
                  <a:lnTo>
                    <a:pt x="874383" y="163816"/>
                  </a:lnTo>
                  <a:lnTo>
                    <a:pt x="869876" y="164015"/>
                  </a:lnTo>
                  <a:close/>
                  <a:moveTo>
                    <a:pt x="862818" y="144321"/>
                  </a:moveTo>
                  <a:lnTo>
                    <a:pt x="864246" y="136496"/>
                  </a:lnTo>
                  <a:lnTo>
                    <a:pt x="864907" y="131381"/>
                  </a:lnTo>
                  <a:lnTo>
                    <a:pt x="862924" y="130059"/>
                  </a:lnTo>
                  <a:lnTo>
                    <a:pt x="859963" y="130244"/>
                  </a:lnTo>
                  <a:lnTo>
                    <a:pt x="858642" y="132703"/>
                  </a:lnTo>
                  <a:lnTo>
                    <a:pt x="857478" y="135928"/>
                  </a:lnTo>
                  <a:lnTo>
                    <a:pt x="860703" y="144902"/>
                  </a:lnTo>
                  <a:lnTo>
                    <a:pt x="862818" y="144321"/>
                  </a:lnTo>
                  <a:close/>
                  <a:moveTo>
                    <a:pt x="17368" y="115375"/>
                  </a:moveTo>
                  <a:lnTo>
                    <a:pt x="15636" y="115190"/>
                  </a:lnTo>
                  <a:lnTo>
                    <a:pt x="13323" y="114595"/>
                  </a:lnTo>
                  <a:lnTo>
                    <a:pt x="9900" y="114000"/>
                  </a:lnTo>
                  <a:lnTo>
                    <a:pt x="8340" y="113855"/>
                  </a:lnTo>
                  <a:lnTo>
                    <a:pt x="5710" y="113934"/>
                  </a:lnTo>
                  <a:lnTo>
                    <a:pt x="2300" y="114264"/>
                  </a:lnTo>
                  <a:lnTo>
                    <a:pt x="1097" y="114595"/>
                  </a:lnTo>
                  <a:lnTo>
                    <a:pt x="0" y="115560"/>
                  </a:lnTo>
                  <a:lnTo>
                    <a:pt x="1295" y="116194"/>
                  </a:lnTo>
                  <a:lnTo>
                    <a:pt x="6133" y="117014"/>
                  </a:lnTo>
                  <a:lnTo>
                    <a:pt x="12094" y="116829"/>
                  </a:lnTo>
                  <a:lnTo>
                    <a:pt x="15953" y="116234"/>
                  </a:lnTo>
                  <a:lnTo>
                    <a:pt x="17368" y="115375"/>
                  </a:lnTo>
                  <a:close/>
                  <a:moveTo>
                    <a:pt x="889253" y="105329"/>
                  </a:moveTo>
                  <a:lnTo>
                    <a:pt x="887720" y="105581"/>
                  </a:lnTo>
                  <a:lnTo>
                    <a:pt x="882234" y="108673"/>
                  </a:lnTo>
                  <a:lnTo>
                    <a:pt x="881138" y="109638"/>
                  </a:lnTo>
                  <a:lnTo>
                    <a:pt x="882102" y="110180"/>
                  </a:lnTo>
                  <a:lnTo>
                    <a:pt x="885235" y="110180"/>
                  </a:lnTo>
                  <a:lnTo>
                    <a:pt x="889332" y="108845"/>
                  </a:lnTo>
                  <a:lnTo>
                    <a:pt x="891328" y="107259"/>
                  </a:lnTo>
                  <a:lnTo>
                    <a:pt x="891262" y="105673"/>
                  </a:lnTo>
                  <a:lnTo>
                    <a:pt x="889253" y="105329"/>
                  </a:lnTo>
                  <a:close/>
                  <a:moveTo>
                    <a:pt x="875546" y="94042"/>
                  </a:moveTo>
                  <a:lnTo>
                    <a:pt x="874568" y="93685"/>
                  </a:lnTo>
                  <a:lnTo>
                    <a:pt x="872744" y="94042"/>
                  </a:lnTo>
                  <a:lnTo>
                    <a:pt x="868885" y="95667"/>
                  </a:lnTo>
                  <a:lnTo>
                    <a:pt x="867907" y="98919"/>
                  </a:lnTo>
                  <a:lnTo>
                    <a:pt x="868052" y="101827"/>
                  </a:lnTo>
                  <a:lnTo>
                    <a:pt x="868620" y="104021"/>
                  </a:lnTo>
                  <a:lnTo>
                    <a:pt x="871026" y="103294"/>
                  </a:lnTo>
                  <a:lnTo>
                    <a:pt x="873973" y="100373"/>
                  </a:lnTo>
                  <a:lnTo>
                    <a:pt x="873603" y="98377"/>
                  </a:lnTo>
                  <a:lnTo>
                    <a:pt x="874714" y="95482"/>
                  </a:lnTo>
                  <a:lnTo>
                    <a:pt x="875546" y="94042"/>
                  </a:lnTo>
                  <a:close/>
                  <a:moveTo>
                    <a:pt x="903118" y="61765"/>
                  </a:moveTo>
                  <a:lnTo>
                    <a:pt x="894037" y="62611"/>
                  </a:lnTo>
                  <a:lnTo>
                    <a:pt x="886517" y="63972"/>
                  </a:lnTo>
                  <a:lnTo>
                    <a:pt x="883635" y="65664"/>
                  </a:lnTo>
                  <a:lnTo>
                    <a:pt x="884653" y="67197"/>
                  </a:lnTo>
                  <a:lnTo>
                    <a:pt x="890006" y="68228"/>
                  </a:lnTo>
                  <a:lnTo>
                    <a:pt x="899694" y="68400"/>
                  </a:lnTo>
                  <a:lnTo>
                    <a:pt x="907149" y="66179"/>
                  </a:lnTo>
                  <a:lnTo>
                    <a:pt x="911286" y="63972"/>
                  </a:lnTo>
                  <a:lnTo>
                    <a:pt x="910850" y="62280"/>
                  </a:lnTo>
                  <a:lnTo>
                    <a:pt x="903118" y="61765"/>
                  </a:lnTo>
                  <a:close/>
                  <a:moveTo>
                    <a:pt x="900461" y="29343"/>
                  </a:moveTo>
                  <a:lnTo>
                    <a:pt x="904334" y="29567"/>
                  </a:lnTo>
                  <a:lnTo>
                    <a:pt x="906118" y="29012"/>
                  </a:lnTo>
                  <a:lnTo>
                    <a:pt x="904664" y="27215"/>
                  </a:lnTo>
                  <a:lnTo>
                    <a:pt x="901598" y="25496"/>
                  </a:lnTo>
                  <a:lnTo>
                    <a:pt x="898439" y="24227"/>
                  </a:lnTo>
                  <a:lnTo>
                    <a:pt x="895690" y="24333"/>
                  </a:lnTo>
                  <a:lnTo>
                    <a:pt x="893668" y="24994"/>
                  </a:lnTo>
                  <a:lnTo>
                    <a:pt x="893245" y="26488"/>
                  </a:lnTo>
                  <a:lnTo>
                    <a:pt x="896060" y="27770"/>
                  </a:lnTo>
                  <a:lnTo>
                    <a:pt x="900461" y="29343"/>
                  </a:lnTo>
                  <a:close/>
                  <a:moveTo>
                    <a:pt x="498798" y="21571"/>
                  </a:moveTo>
                  <a:lnTo>
                    <a:pt x="507323" y="23382"/>
                  </a:lnTo>
                  <a:lnTo>
                    <a:pt x="512174" y="25192"/>
                  </a:lnTo>
                  <a:lnTo>
                    <a:pt x="515465" y="24888"/>
                  </a:lnTo>
                  <a:lnTo>
                    <a:pt x="518981" y="22166"/>
                  </a:lnTo>
                  <a:lnTo>
                    <a:pt x="521558" y="19469"/>
                  </a:lnTo>
                  <a:lnTo>
                    <a:pt x="520157" y="18134"/>
                  </a:lnTo>
                  <a:lnTo>
                    <a:pt x="514156" y="16509"/>
                  </a:lnTo>
                  <a:lnTo>
                    <a:pt x="501098" y="14605"/>
                  </a:lnTo>
                  <a:lnTo>
                    <a:pt x="494965" y="15041"/>
                  </a:lnTo>
                  <a:lnTo>
                    <a:pt x="487642" y="15187"/>
                  </a:lnTo>
                  <a:lnTo>
                    <a:pt x="485646" y="16152"/>
                  </a:lnTo>
                  <a:lnTo>
                    <a:pt x="485356" y="17249"/>
                  </a:lnTo>
                  <a:lnTo>
                    <a:pt x="490973" y="20368"/>
                  </a:lnTo>
                  <a:lnTo>
                    <a:pt x="498798" y="21571"/>
                  </a:lnTo>
                  <a:close/>
                  <a:moveTo>
                    <a:pt x="1011051" y="35053"/>
                  </a:moveTo>
                  <a:lnTo>
                    <a:pt x="1007192" y="33718"/>
                  </a:lnTo>
                  <a:lnTo>
                    <a:pt x="1002301" y="32449"/>
                  </a:lnTo>
                  <a:lnTo>
                    <a:pt x="998851" y="31867"/>
                  </a:lnTo>
                  <a:lnTo>
                    <a:pt x="991212" y="31206"/>
                  </a:lnTo>
                  <a:lnTo>
                    <a:pt x="980360" y="30003"/>
                  </a:lnTo>
                  <a:lnTo>
                    <a:pt x="972430" y="29567"/>
                  </a:lnTo>
                  <a:lnTo>
                    <a:pt x="957653" y="29435"/>
                  </a:lnTo>
                  <a:lnTo>
                    <a:pt x="954401" y="29171"/>
                  </a:lnTo>
                  <a:lnTo>
                    <a:pt x="952802" y="29224"/>
                  </a:lnTo>
                  <a:lnTo>
                    <a:pt x="946259" y="30070"/>
                  </a:lnTo>
                  <a:lnTo>
                    <a:pt x="943920" y="30228"/>
                  </a:lnTo>
                  <a:lnTo>
                    <a:pt x="941567" y="30625"/>
                  </a:lnTo>
                  <a:lnTo>
                    <a:pt x="940008" y="31061"/>
                  </a:lnTo>
                  <a:lnTo>
                    <a:pt x="935104" y="32872"/>
                  </a:lnTo>
                  <a:lnTo>
                    <a:pt x="930002" y="34326"/>
                  </a:lnTo>
                  <a:lnTo>
                    <a:pt x="925984" y="35978"/>
                  </a:lnTo>
                  <a:lnTo>
                    <a:pt x="924821" y="36348"/>
                  </a:lnTo>
                  <a:lnTo>
                    <a:pt x="921107" y="36929"/>
                  </a:lnTo>
                  <a:lnTo>
                    <a:pt x="917380" y="36387"/>
                  </a:lnTo>
                  <a:lnTo>
                    <a:pt x="913652" y="36150"/>
                  </a:lnTo>
                  <a:lnTo>
                    <a:pt x="911590" y="35687"/>
                  </a:lnTo>
                  <a:lnTo>
                    <a:pt x="906700" y="35132"/>
                  </a:lnTo>
                  <a:lnTo>
                    <a:pt x="903475" y="35224"/>
                  </a:lnTo>
                  <a:lnTo>
                    <a:pt x="896285" y="34867"/>
                  </a:lnTo>
                  <a:lnTo>
                    <a:pt x="896179" y="32607"/>
                  </a:lnTo>
                  <a:lnTo>
                    <a:pt x="890059" y="32607"/>
                  </a:lnTo>
                  <a:lnTo>
                    <a:pt x="883649" y="33942"/>
                  </a:lnTo>
                  <a:lnTo>
                    <a:pt x="870445" y="38449"/>
                  </a:lnTo>
                  <a:lnTo>
                    <a:pt x="868118" y="39084"/>
                  </a:lnTo>
                  <a:lnTo>
                    <a:pt x="863876" y="39996"/>
                  </a:lnTo>
                  <a:lnTo>
                    <a:pt x="858813" y="40855"/>
                  </a:lnTo>
                  <a:lnTo>
                    <a:pt x="850420" y="43181"/>
                  </a:lnTo>
                  <a:lnTo>
                    <a:pt x="847764" y="43723"/>
                  </a:lnTo>
                  <a:lnTo>
                    <a:pt x="835603" y="45693"/>
                  </a:lnTo>
                  <a:lnTo>
                    <a:pt x="833819" y="46446"/>
                  </a:lnTo>
                  <a:lnTo>
                    <a:pt x="832656" y="47160"/>
                  </a:lnTo>
                  <a:lnTo>
                    <a:pt x="829960" y="48164"/>
                  </a:lnTo>
                  <a:lnTo>
                    <a:pt x="828744" y="47966"/>
                  </a:lnTo>
                  <a:lnTo>
                    <a:pt x="829365" y="46895"/>
                  </a:lnTo>
                  <a:lnTo>
                    <a:pt x="831955" y="45441"/>
                  </a:lnTo>
                  <a:lnTo>
                    <a:pt x="841049" y="42322"/>
                  </a:lnTo>
                  <a:lnTo>
                    <a:pt x="843785" y="41608"/>
                  </a:lnTo>
                  <a:lnTo>
                    <a:pt x="851927" y="38965"/>
                  </a:lnTo>
                  <a:lnTo>
                    <a:pt x="856064" y="37815"/>
                  </a:lnTo>
                  <a:lnTo>
                    <a:pt x="860135" y="36216"/>
                  </a:lnTo>
                  <a:lnTo>
                    <a:pt x="865607" y="33308"/>
                  </a:lnTo>
                  <a:lnTo>
                    <a:pt x="867629" y="31656"/>
                  </a:lnTo>
                  <a:lnTo>
                    <a:pt x="868739" y="29990"/>
                  </a:lnTo>
                  <a:lnTo>
                    <a:pt x="869466" y="28602"/>
                  </a:lnTo>
                  <a:lnTo>
                    <a:pt x="869797" y="27479"/>
                  </a:lnTo>
                  <a:lnTo>
                    <a:pt x="869638" y="26620"/>
                  </a:lnTo>
                  <a:lnTo>
                    <a:pt x="867761" y="25153"/>
                  </a:lnTo>
                  <a:lnTo>
                    <a:pt x="864259" y="25047"/>
                  </a:lnTo>
                  <a:lnTo>
                    <a:pt x="849283" y="25430"/>
                  </a:lnTo>
                  <a:lnTo>
                    <a:pt x="843442" y="25814"/>
                  </a:lnTo>
                  <a:lnTo>
                    <a:pt x="840824" y="26131"/>
                  </a:lnTo>
                  <a:lnTo>
                    <a:pt x="839490" y="26514"/>
                  </a:lnTo>
                  <a:lnTo>
                    <a:pt x="838088" y="27241"/>
                  </a:lnTo>
                  <a:lnTo>
                    <a:pt x="836634" y="28312"/>
                  </a:lnTo>
                  <a:lnTo>
                    <a:pt x="834903" y="29329"/>
                  </a:lnTo>
                  <a:lnTo>
                    <a:pt x="832881" y="30281"/>
                  </a:lnTo>
                  <a:lnTo>
                    <a:pt x="830502" y="30823"/>
                  </a:lnTo>
                  <a:lnTo>
                    <a:pt x="820245" y="31537"/>
                  </a:lnTo>
                  <a:lnTo>
                    <a:pt x="817403" y="28351"/>
                  </a:lnTo>
                  <a:lnTo>
                    <a:pt x="810054" y="26303"/>
                  </a:lnTo>
                  <a:lnTo>
                    <a:pt x="782033" y="25523"/>
                  </a:lnTo>
                  <a:lnTo>
                    <a:pt x="770164" y="25483"/>
                  </a:lnTo>
                  <a:lnTo>
                    <a:pt x="753457" y="26395"/>
                  </a:lnTo>
                  <a:lnTo>
                    <a:pt x="743531" y="27360"/>
                  </a:lnTo>
                  <a:lnTo>
                    <a:pt x="739672" y="27096"/>
                  </a:lnTo>
                  <a:lnTo>
                    <a:pt x="739539" y="25377"/>
                  </a:lnTo>
                  <a:lnTo>
                    <a:pt x="742037" y="24069"/>
                  </a:lnTo>
                  <a:lnTo>
                    <a:pt x="745236" y="23553"/>
                  </a:lnTo>
                  <a:lnTo>
                    <a:pt x="831850" y="21399"/>
                  </a:lnTo>
                  <a:lnTo>
                    <a:pt x="843270" y="20765"/>
                  </a:lnTo>
                  <a:lnTo>
                    <a:pt x="853394" y="19747"/>
                  </a:lnTo>
                  <a:lnTo>
                    <a:pt x="861166" y="18425"/>
                  </a:lnTo>
                  <a:lnTo>
                    <a:pt x="867471" y="16998"/>
                  </a:lnTo>
                  <a:lnTo>
                    <a:pt x="869268" y="16205"/>
                  </a:lnTo>
                  <a:lnTo>
                    <a:pt x="868660" y="15557"/>
                  </a:lnTo>
                  <a:lnTo>
                    <a:pt x="867431" y="14751"/>
                  </a:lnTo>
                  <a:lnTo>
                    <a:pt x="864325" y="14182"/>
                  </a:lnTo>
                  <a:lnTo>
                    <a:pt x="855945" y="12979"/>
                  </a:lnTo>
                  <a:lnTo>
                    <a:pt x="843230" y="12305"/>
                  </a:lnTo>
                  <a:lnTo>
                    <a:pt x="838881" y="12477"/>
                  </a:lnTo>
                  <a:lnTo>
                    <a:pt x="836991" y="12160"/>
                  </a:lnTo>
                  <a:lnTo>
                    <a:pt x="836119" y="11393"/>
                  </a:lnTo>
                  <a:lnTo>
                    <a:pt x="832431" y="11261"/>
                  </a:lnTo>
                  <a:lnTo>
                    <a:pt x="827911" y="11512"/>
                  </a:lnTo>
                  <a:lnTo>
                    <a:pt x="823602" y="9213"/>
                  </a:lnTo>
                  <a:lnTo>
                    <a:pt x="820734" y="6926"/>
                  </a:lnTo>
                  <a:lnTo>
                    <a:pt x="805190" y="7944"/>
                  </a:lnTo>
                  <a:lnTo>
                    <a:pt x="792237" y="8419"/>
                  </a:lnTo>
                  <a:lnTo>
                    <a:pt x="781478" y="8261"/>
                  </a:lnTo>
                  <a:lnTo>
                    <a:pt x="775266" y="8486"/>
                  </a:lnTo>
                  <a:lnTo>
                    <a:pt x="760555" y="7864"/>
                  </a:lnTo>
                  <a:lnTo>
                    <a:pt x="749029" y="7732"/>
                  </a:lnTo>
                  <a:lnTo>
                    <a:pt x="742646" y="7997"/>
                  </a:lnTo>
                  <a:lnTo>
                    <a:pt x="724961" y="9649"/>
                  </a:lnTo>
                  <a:lnTo>
                    <a:pt x="720084" y="9873"/>
                  </a:lnTo>
                  <a:lnTo>
                    <a:pt x="717255" y="9781"/>
                  </a:lnTo>
                  <a:lnTo>
                    <a:pt x="718907" y="8129"/>
                  </a:lnTo>
                  <a:lnTo>
                    <a:pt x="725701" y="8076"/>
                  </a:lnTo>
                  <a:lnTo>
                    <a:pt x="747615" y="6966"/>
                  </a:lnTo>
                  <a:lnTo>
                    <a:pt x="785020" y="6397"/>
                  </a:lnTo>
                  <a:lnTo>
                    <a:pt x="805640" y="5974"/>
                  </a:lnTo>
                  <a:lnTo>
                    <a:pt x="809750" y="5710"/>
                  </a:lnTo>
                  <a:lnTo>
                    <a:pt x="811680" y="5340"/>
                  </a:lnTo>
                  <a:lnTo>
                    <a:pt x="809697" y="4877"/>
                  </a:lnTo>
                  <a:lnTo>
                    <a:pt x="794537" y="3489"/>
                  </a:lnTo>
                  <a:lnTo>
                    <a:pt x="785259" y="2961"/>
                  </a:lnTo>
                  <a:lnTo>
                    <a:pt x="775425" y="2538"/>
                  </a:lnTo>
                  <a:lnTo>
                    <a:pt x="773839" y="2577"/>
                  </a:lnTo>
                  <a:lnTo>
                    <a:pt x="767058" y="1480"/>
                  </a:lnTo>
                  <a:lnTo>
                    <a:pt x="753590" y="542"/>
                  </a:lnTo>
                  <a:lnTo>
                    <a:pt x="742910" y="93"/>
                  </a:lnTo>
                  <a:lnTo>
                    <a:pt x="709642" y="0"/>
                  </a:lnTo>
                  <a:lnTo>
                    <a:pt x="703364" y="344"/>
                  </a:lnTo>
                  <a:lnTo>
                    <a:pt x="696437" y="1084"/>
                  </a:lnTo>
                  <a:lnTo>
                    <a:pt x="692116" y="1110"/>
                  </a:lnTo>
                  <a:lnTo>
                    <a:pt x="688097" y="661"/>
                  </a:lnTo>
                  <a:lnTo>
                    <a:pt x="684740" y="449"/>
                  </a:lnTo>
                  <a:lnTo>
                    <a:pt x="680709" y="489"/>
                  </a:lnTo>
                  <a:lnTo>
                    <a:pt x="677180" y="846"/>
                  </a:lnTo>
                  <a:lnTo>
                    <a:pt x="672911" y="965"/>
                  </a:lnTo>
                  <a:lnTo>
                    <a:pt x="656006" y="991"/>
                  </a:lnTo>
                  <a:lnTo>
                    <a:pt x="655358" y="1110"/>
                  </a:lnTo>
                  <a:lnTo>
                    <a:pt x="654737" y="1414"/>
                  </a:lnTo>
                  <a:lnTo>
                    <a:pt x="654142" y="1890"/>
                  </a:lnTo>
                  <a:lnTo>
                    <a:pt x="652305" y="2115"/>
                  </a:lnTo>
                  <a:lnTo>
                    <a:pt x="647665" y="2075"/>
                  </a:lnTo>
                  <a:lnTo>
                    <a:pt x="642696" y="1586"/>
                  </a:lnTo>
                  <a:lnTo>
                    <a:pt x="639220" y="1613"/>
                  </a:lnTo>
                  <a:lnTo>
                    <a:pt x="637541" y="1811"/>
                  </a:lnTo>
                  <a:lnTo>
                    <a:pt x="635029" y="2564"/>
                  </a:lnTo>
                  <a:lnTo>
                    <a:pt x="633113" y="2974"/>
                  </a:lnTo>
                  <a:lnTo>
                    <a:pt x="631289" y="3133"/>
                  </a:lnTo>
                  <a:lnTo>
                    <a:pt x="626253" y="2934"/>
                  </a:lnTo>
                  <a:lnTo>
                    <a:pt x="624522" y="3146"/>
                  </a:lnTo>
                  <a:lnTo>
                    <a:pt x="622671" y="3622"/>
                  </a:lnTo>
                  <a:lnTo>
                    <a:pt x="622235" y="4230"/>
                  </a:lnTo>
                  <a:lnTo>
                    <a:pt x="623226" y="4970"/>
                  </a:lnTo>
                  <a:lnTo>
                    <a:pt x="624416" y="5419"/>
                  </a:lnTo>
                  <a:lnTo>
                    <a:pt x="631580" y="6595"/>
                  </a:lnTo>
                  <a:lnTo>
                    <a:pt x="632148" y="6992"/>
                  </a:lnTo>
                  <a:lnTo>
                    <a:pt x="630192" y="8049"/>
                  </a:lnTo>
                  <a:lnTo>
                    <a:pt x="629293" y="8829"/>
                  </a:lnTo>
                  <a:lnTo>
                    <a:pt x="627998" y="9358"/>
                  </a:lnTo>
                  <a:lnTo>
                    <a:pt x="626967" y="9596"/>
                  </a:lnTo>
                  <a:lnTo>
                    <a:pt x="625169" y="9596"/>
                  </a:lnTo>
                  <a:lnTo>
                    <a:pt x="617675" y="6741"/>
                  </a:lnTo>
                  <a:lnTo>
                    <a:pt x="612362" y="6278"/>
                  </a:lnTo>
                  <a:lnTo>
                    <a:pt x="608991" y="5446"/>
                  </a:lnTo>
                  <a:lnTo>
                    <a:pt x="605145" y="4758"/>
                  </a:lnTo>
                  <a:lnTo>
                    <a:pt x="598642" y="4230"/>
                  </a:lnTo>
                  <a:lnTo>
                    <a:pt x="593051" y="5142"/>
                  </a:lnTo>
                  <a:lnTo>
                    <a:pt x="587659" y="6582"/>
                  </a:lnTo>
                  <a:lnTo>
                    <a:pt x="581882" y="7944"/>
                  </a:lnTo>
                  <a:lnTo>
                    <a:pt x="578948" y="7521"/>
                  </a:lnTo>
                  <a:lnTo>
                    <a:pt x="576609" y="7468"/>
                  </a:lnTo>
                  <a:lnTo>
                    <a:pt x="574825" y="7177"/>
                  </a:lnTo>
                  <a:lnTo>
                    <a:pt x="572102" y="6252"/>
                  </a:lnTo>
                  <a:lnTo>
                    <a:pt x="569432" y="5816"/>
                  </a:lnTo>
                  <a:lnTo>
                    <a:pt x="562202" y="5393"/>
                  </a:lnTo>
                  <a:lnTo>
                    <a:pt x="558845" y="5300"/>
                  </a:lnTo>
                  <a:lnTo>
                    <a:pt x="556003" y="5446"/>
                  </a:lnTo>
                  <a:lnTo>
                    <a:pt x="539825" y="7177"/>
                  </a:lnTo>
                  <a:lnTo>
                    <a:pt x="532820" y="7468"/>
                  </a:lnTo>
                  <a:lnTo>
                    <a:pt x="525285" y="8287"/>
                  </a:lnTo>
                  <a:lnTo>
                    <a:pt x="520144" y="9279"/>
                  </a:lnTo>
                  <a:lnTo>
                    <a:pt x="513456" y="8565"/>
                  </a:lnTo>
                  <a:lnTo>
                    <a:pt x="509663" y="8525"/>
                  </a:lnTo>
                  <a:lnTo>
                    <a:pt x="503543" y="10349"/>
                  </a:lnTo>
                  <a:lnTo>
                    <a:pt x="507297" y="11869"/>
                  </a:lnTo>
                  <a:lnTo>
                    <a:pt x="511143" y="11935"/>
                  </a:lnTo>
                  <a:lnTo>
                    <a:pt x="519721" y="11763"/>
                  </a:lnTo>
                  <a:lnTo>
                    <a:pt x="524070" y="11433"/>
                  </a:lnTo>
                  <a:lnTo>
                    <a:pt x="527969" y="11473"/>
                  </a:lnTo>
                  <a:lnTo>
                    <a:pt x="535331" y="11909"/>
                  </a:lnTo>
                  <a:lnTo>
                    <a:pt x="575803" y="13191"/>
                  </a:lnTo>
                  <a:lnTo>
                    <a:pt x="576397" y="13667"/>
                  </a:lnTo>
                  <a:lnTo>
                    <a:pt x="576001" y="14407"/>
                  </a:lnTo>
                  <a:lnTo>
                    <a:pt x="567978" y="14817"/>
                  </a:lnTo>
                  <a:lnTo>
                    <a:pt x="566603" y="14671"/>
                  </a:lnTo>
                  <a:lnTo>
                    <a:pt x="565718" y="14328"/>
                  </a:lnTo>
                  <a:lnTo>
                    <a:pt x="563272" y="14063"/>
                  </a:lnTo>
                  <a:lnTo>
                    <a:pt x="557298" y="13799"/>
                  </a:lnTo>
                  <a:lnTo>
                    <a:pt x="522087" y="13085"/>
                  </a:lnTo>
                  <a:lnTo>
                    <a:pt x="517567" y="13323"/>
                  </a:lnTo>
                  <a:lnTo>
                    <a:pt x="514315" y="13720"/>
                  </a:lnTo>
                  <a:lnTo>
                    <a:pt x="514077" y="14077"/>
                  </a:lnTo>
                  <a:lnTo>
                    <a:pt x="526039" y="17117"/>
                  </a:lnTo>
                  <a:lnTo>
                    <a:pt x="528801" y="18306"/>
                  </a:lnTo>
                  <a:lnTo>
                    <a:pt x="528696" y="20051"/>
                  </a:lnTo>
                  <a:lnTo>
                    <a:pt x="526502" y="21016"/>
                  </a:lnTo>
                  <a:lnTo>
                    <a:pt x="522616" y="21875"/>
                  </a:lnTo>
                  <a:lnTo>
                    <a:pt x="519126" y="24531"/>
                  </a:lnTo>
                  <a:lnTo>
                    <a:pt x="518175" y="25880"/>
                  </a:lnTo>
                  <a:lnTo>
                    <a:pt x="517765" y="27069"/>
                  </a:lnTo>
                  <a:lnTo>
                    <a:pt x="517897" y="28113"/>
                  </a:lnTo>
                  <a:lnTo>
                    <a:pt x="517144" y="28946"/>
                  </a:lnTo>
                  <a:lnTo>
                    <a:pt x="515505" y="29567"/>
                  </a:lnTo>
                  <a:lnTo>
                    <a:pt x="513205" y="30149"/>
                  </a:lnTo>
                  <a:lnTo>
                    <a:pt x="510892" y="30003"/>
                  </a:lnTo>
                  <a:lnTo>
                    <a:pt x="505446" y="29290"/>
                  </a:lnTo>
                  <a:lnTo>
                    <a:pt x="489347" y="24637"/>
                  </a:lnTo>
                  <a:lnTo>
                    <a:pt x="479381" y="23315"/>
                  </a:lnTo>
                  <a:lnTo>
                    <a:pt x="460322" y="19377"/>
                  </a:lnTo>
                  <a:lnTo>
                    <a:pt x="443814" y="18253"/>
                  </a:lnTo>
                  <a:lnTo>
                    <a:pt x="432195" y="18227"/>
                  </a:lnTo>
                  <a:lnTo>
                    <a:pt x="429446" y="18465"/>
                  </a:lnTo>
                  <a:lnTo>
                    <a:pt x="429076" y="19773"/>
                  </a:lnTo>
                  <a:lnTo>
                    <a:pt x="430173" y="22245"/>
                  </a:lnTo>
                  <a:lnTo>
                    <a:pt x="433147" y="24241"/>
                  </a:lnTo>
                  <a:lnTo>
                    <a:pt x="441381" y="26805"/>
                  </a:lnTo>
                  <a:lnTo>
                    <a:pt x="442862" y="27743"/>
                  </a:lnTo>
                  <a:lnTo>
                    <a:pt x="440932" y="28100"/>
                  </a:lnTo>
                  <a:lnTo>
                    <a:pt x="437575" y="28179"/>
                  </a:lnTo>
                  <a:lnTo>
                    <a:pt x="430411" y="27902"/>
                  </a:lnTo>
                  <a:lnTo>
                    <a:pt x="422177" y="28140"/>
                  </a:lnTo>
                  <a:lnTo>
                    <a:pt x="417339" y="25880"/>
                  </a:lnTo>
                  <a:lnTo>
                    <a:pt x="412132" y="24968"/>
                  </a:lnTo>
                  <a:lnTo>
                    <a:pt x="400685" y="20804"/>
                  </a:lnTo>
                  <a:lnTo>
                    <a:pt x="396998" y="20804"/>
                  </a:lnTo>
                  <a:lnTo>
                    <a:pt x="394566" y="22007"/>
                  </a:lnTo>
                  <a:lnTo>
                    <a:pt x="392596" y="24267"/>
                  </a:lnTo>
                  <a:lnTo>
                    <a:pt x="393958" y="25655"/>
                  </a:lnTo>
                  <a:lnTo>
                    <a:pt x="392173" y="26884"/>
                  </a:lnTo>
                  <a:lnTo>
                    <a:pt x="389543" y="28550"/>
                  </a:lnTo>
                  <a:lnTo>
                    <a:pt x="386833" y="29792"/>
                  </a:lnTo>
                  <a:lnTo>
                    <a:pt x="384058" y="30598"/>
                  </a:lnTo>
                  <a:lnTo>
                    <a:pt x="380740" y="31748"/>
                  </a:lnTo>
                  <a:lnTo>
                    <a:pt x="378282" y="32369"/>
                  </a:lnTo>
                  <a:lnTo>
                    <a:pt x="378136" y="31960"/>
                  </a:lnTo>
                  <a:lnTo>
                    <a:pt x="379062" y="30889"/>
                  </a:lnTo>
                  <a:lnTo>
                    <a:pt x="384481" y="25258"/>
                  </a:lnTo>
                  <a:lnTo>
                    <a:pt x="384798" y="23501"/>
                  </a:lnTo>
                  <a:lnTo>
                    <a:pt x="383251" y="22258"/>
                  </a:lnTo>
                  <a:lnTo>
                    <a:pt x="381930" y="21531"/>
                  </a:lnTo>
                  <a:lnTo>
                    <a:pt x="378361" y="20738"/>
                  </a:lnTo>
                  <a:lnTo>
                    <a:pt x="374700" y="20315"/>
                  </a:lnTo>
                  <a:lnTo>
                    <a:pt x="372070" y="20302"/>
                  </a:lnTo>
                  <a:lnTo>
                    <a:pt x="362011" y="21174"/>
                  </a:lnTo>
                  <a:lnTo>
                    <a:pt x="359606" y="21452"/>
                  </a:lnTo>
                  <a:lnTo>
                    <a:pt x="358059" y="22086"/>
                  </a:lnTo>
                  <a:lnTo>
                    <a:pt x="347736" y="22509"/>
                  </a:lnTo>
                  <a:lnTo>
                    <a:pt x="342198" y="22403"/>
                  </a:lnTo>
                  <a:lnTo>
                    <a:pt x="324342" y="23408"/>
                  </a:lnTo>
                  <a:lnTo>
                    <a:pt x="308071" y="24703"/>
                  </a:lnTo>
                  <a:lnTo>
                    <a:pt x="298409" y="26197"/>
                  </a:lnTo>
                  <a:lnTo>
                    <a:pt x="297880" y="26620"/>
                  </a:lnTo>
                  <a:lnTo>
                    <a:pt x="303577" y="27690"/>
                  </a:lnTo>
                  <a:lnTo>
                    <a:pt x="306234" y="28774"/>
                  </a:lnTo>
                  <a:lnTo>
                    <a:pt x="309498" y="30598"/>
                  </a:lnTo>
                  <a:lnTo>
                    <a:pt x="313596" y="32211"/>
                  </a:lnTo>
                  <a:lnTo>
                    <a:pt x="321698" y="34511"/>
                  </a:lnTo>
                  <a:lnTo>
                    <a:pt x="325121" y="35793"/>
                  </a:lnTo>
                  <a:lnTo>
                    <a:pt x="327051" y="36969"/>
                  </a:lnTo>
                  <a:lnTo>
                    <a:pt x="327170" y="37537"/>
                  </a:lnTo>
                  <a:lnTo>
                    <a:pt x="325465" y="37485"/>
                  </a:lnTo>
                  <a:lnTo>
                    <a:pt x="323773" y="37181"/>
                  </a:lnTo>
                  <a:lnTo>
                    <a:pt x="321236" y="36335"/>
                  </a:lnTo>
                  <a:lnTo>
                    <a:pt x="316742" y="34378"/>
                  </a:lnTo>
                  <a:lnTo>
                    <a:pt x="313332" y="33453"/>
                  </a:lnTo>
                  <a:lnTo>
                    <a:pt x="309485" y="32911"/>
                  </a:lnTo>
                  <a:lnTo>
                    <a:pt x="305388" y="31722"/>
                  </a:lnTo>
                  <a:lnTo>
                    <a:pt x="299810" y="29356"/>
                  </a:lnTo>
                  <a:lnTo>
                    <a:pt x="295950" y="28325"/>
                  </a:lnTo>
                  <a:lnTo>
                    <a:pt x="290862" y="27994"/>
                  </a:lnTo>
                  <a:lnTo>
                    <a:pt x="287505" y="27466"/>
                  </a:lnTo>
                  <a:lnTo>
                    <a:pt x="284610" y="27386"/>
                  </a:lnTo>
                  <a:lnTo>
                    <a:pt x="279310" y="27690"/>
                  </a:lnTo>
                  <a:lnTo>
                    <a:pt x="271974" y="28814"/>
                  </a:lnTo>
                  <a:lnTo>
                    <a:pt x="268564" y="29620"/>
                  </a:lnTo>
                  <a:lnTo>
                    <a:pt x="264599" y="30717"/>
                  </a:lnTo>
                  <a:lnTo>
                    <a:pt x="263158" y="31629"/>
                  </a:lnTo>
                  <a:lnTo>
                    <a:pt x="262920" y="32739"/>
                  </a:lnTo>
                  <a:lnTo>
                    <a:pt x="261797" y="34497"/>
                  </a:lnTo>
                  <a:lnTo>
                    <a:pt x="259775" y="36929"/>
                  </a:lnTo>
                  <a:lnTo>
                    <a:pt x="256735" y="38978"/>
                  </a:lnTo>
                  <a:lnTo>
                    <a:pt x="252677" y="40657"/>
                  </a:lnTo>
                  <a:lnTo>
                    <a:pt x="249862" y="41648"/>
                  </a:lnTo>
                  <a:lnTo>
                    <a:pt x="248289" y="41952"/>
                  </a:lnTo>
                  <a:lnTo>
                    <a:pt x="246491" y="41965"/>
                  </a:lnTo>
                  <a:lnTo>
                    <a:pt x="243477" y="41569"/>
                  </a:lnTo>
                  <a:lnTo>
                    <a:pt x="241257" y="40934"/>
                  </a:lnTo>
                  <a:lnTo>
                    <a:pt x="237860" y="40551"/>
                  </a:lnTo>
                  <a:lnTo>
                    <a:pt x="232560" y="40194"/>
                  </a:lnTo>
                  <a:lnTo>
                    <a:pt x="229124" y="40115"/>
                  </a:lnTo>
                  <a:lnTo>
                    <a:pt x="227538" y="40326"/>
                  </a:lnTo>
                  <a:lnTo>
                    <a:pt x="223004" y="41476"/>
                  </a:lnTo>
                  <a:lnTo>
                    <a:pt x="221524" y="42560"/>
                  </a:lnTo>
                  <a:lnTo>
                    <a:pt x="220902" y="45203"/>
                  </a:lnTo>
                  <a:lnTo>
                    <a:pt x="221008" y="46089"/>
                  </a:lnTo>
                  <a:lnTo>
                    <a:pt x="220479" y="46155"/>
                  </a:lnTo>
                  <a:lnTo>
                    <a:pt x="217069" y="43802"/>
                  </a:lnTo>
                  <a:lnTo>
                    <a:pt x="215549" y="43261"/>
                  </a:lnTo>
                  <a:lnTo>
                    <a:pt x="213620" y="43009"/>
                  </a:lnTo>
                  <a:lnTo>
                    <a:pt x="211016" y="43023"/>
                  </a:lnTo>
                  <a:lnTo>
                    <a:pt x="200415" y="44054"/>
                  </a:lnTo>
                  <a:lnTo>
                    <a:pt x="197045" y="44675"/>
                  </a:lnTo>
                  <a:lnTo>
                    <a:pt x="188903" y="47054"/>
                  </a:lnTo>
                  <a:lnTo>
                    <a:pt x="183008" y="48336"/>
                  </a:lnTo>
                  <a:lnTo>
                    <a:pt x="177007" y="49843"/>
                  </a:lnTo>
                  <a:lnTo>
                    <a:pt x="174113" y="50319"/>
                  </a:lnTo>
                  <a:lnTo>
                    <a:pt x="171416" y="50517"/>
                  </a:lnTo>
                  <a:lnTo>
                    <a:pt x="168297" y="50966"/>
                  </a:lnTo>
                  <a:lnTo>
                    <a:pt x="163856" y="51733"/>
                  </a:lnTo>
                  <a:lnTo>
                    <a:pt x="159111" y="52751"/>
                  </a:lnTo>
                  <a:lnTo>
                    <a:pt x="150837" y="54931"/>
                  </a:lnTo>
                  <a:lnTo>
                    <a:pt x="149423" y="55473"/>
                  </a:lnTo>
                  <a:lnTo>
                    <a:pt x="145114" y="57443"/>
                  </a:lnTo>
                  <a:lnTo>
                    <a:pt x="143819" y="58540"/>
                  </a:lnTo>
                  <a:lnTo>
                    <a:pt x="143620" y="59597"/>
                  </a:lnTo>
                  <a:lnTo>
                    <a:pt x="143990" y="60417"/>
                  </a:lnTo>
                  <a:lnTo>
                    <a:pt x="144929" y="61011"/>
                  </a:lnTo>
                  <a:lnTo>
                    <a:pt x="146409" y="61315"/>
                  </a:lnTo>
                  <a:lnTo>
                    <a:pt x="152621" y="61236"/>
                  </a:lnTo>
                  <a:lnTo>
                    <a:pt x="154881" y="61395"/>
                  </a:lnTo>
                  <a:lnTo>
                    <a:pt x="158820" y="62214"/>
                  </a:lnTo>
                  <a:lnTo>
                    <a:pt x="161371" y="62320"/>
                  </a:lnTo>
                  <a:lnTo>
                    <a:pt x="165839" y="61857"/>
                  </a:lnTo>
                  <a:lnTo>
                    <a:pt x="168879" y="61289"/>
                  </a:lnTo>
                  <a:lnTo>
                    <a:pt x="171720" y="61130"/>
                  </a:lnTo>
                  <a:lnTo>
                    <a:pt x="175368" y="61197"/>
                  </a:lnTo>
                  <a:lnTo>
                    <a:pt x="179625" y="60774"/>
                  </a:lnTo>
                  <a:lnTo>
                    <a:pt x="183206" y="60152"/>
                  </a:lnTo>
                  <a:lnTo>
                    <a:pt x="184924" y="60060"/>
                  </a:lnTo>
                  <a:lnTo>
                    <a:pt x="186511" y="60218"/>
                  </a:lnTo>
                  <a:lnTo>
                    <a:pt x="187964" y="60628"/>
                  </a:lnTo>
                  <a:lnTo>
                    <a:pt x="188123" y="60879"/>
                  </a:lnTo>
                  <a:lnTo>
                    <a:pt x="183140" y="61408"/>
                  </a:lnTo>
                  <a:lnTo>
                    <a:pt x="179942" y="62003"/>
                  </a:lnTo>
                  <a:lnTo>
                    <a:pt x="176677" y="62769"/>
                  </a:lnTo>
                  <a:lnTo>
                    <a:pt x="175329" y="63377"/>
                  </a:lnTo>
                  <a:lnTo>
                    <a:pt x="172566" y="65069"/>
                  </a:lnTo>
                  <a:lnTo>
                    <a:pt x="168390" y="67858"/>
                  </a:lnTo>
                  <a:lnTo>
                    <a:pt x="163459" y="70739"/>
                  </a:lnTo>
                  <a:lnTo>
                    <a:pt x="157763" y="73713"/>
                  </a:lnTo>
                  <a:lnTo>
                    <a:pt x="153745" y="75630"/>
                  </a:lnTo>
                  <a:lnTo>
                    <a:pt x="150269" y="76886"/>
                  </a:lnTo>
                  <a:lnTo>
                    <a:pt x="144030" y="78921"/>
                  </a:lnTo>
                  <a:lnTo>
                    <a:pt x="140950" y="79741"/>
                  </a:lnTo>
                  <a:lnTo>
                    <a:pt x="138968" y="80018"/>
                  </a:lnTo>
                  <a:lnTo>
                    <a:pt x="136324" y="80031"/>
                  </a:lnTo>
                  <a:lnTo>
                    <a:pt x="131368" y="79635"/>
                  </a:lnTo>
                  <a:lnTo>
                    <a:pt x="118943" y="79926"/>
                  </a:lnTo>
                  <a:lnTo>
                    <a:pt x="116802" y="80058"/>
                  </a:lnTo>
                  <a:lnTo>
                    <a:pt x="112493" y="80785"/>
                  </a:lnTo>
                  <a:lnTo>
                    <a:pt x="109704" y="81036"/>
                  </a:lnTo>
                  <a:lnTo>
                    <a:pt x="106519" y="81075"/>
                  </a:lnTo>
                  <a:lnTo>
                    <a:pt x="101060" y="81631"/>
                  </a:lnTo>
                  <a:lnTo>
                    <a:pt x="92707" y="82794"/>
                  </a:lnTo>
                  <a:lnTo>
                    <a:pt x="88768" y="83534"/>
                  </a:lnTo>
                  <a:lnTo>
                    <a:pt x="88649" y="83930"/>
                  </a:lnTo>
                  <a:lnTo>
                    <a:pt x="89178" y="84750"/>
                  </a:lnTo>
                  <a:lnTo>
                    <a:pt x="88768" y="85054"/>
                  </a:lnTo>
                  <a:lnTo>
                    <a:pt x="87565" y="85239"/>
                  </a:lnTo>
                  <a:lnTo>
                    <a:pt x="70369" y="86838"/>
                  </a:lnTo>
                  <a:lnTo>
                    <a:pt x="62267" y="87909"/>
                  </a:lnTo>
                  <a:lnTo>
                    <a:pt x="58170" y="88609"/>
                  </a:lnTo>
                  <a:lnTo>
                    <a:pt x="55394" y="89297"/>
                  </a:lnTo>
                  <a:lnTo>
                    <a:pt x="52619" y="89654"/>
                  </a:lnTo>
                  <a:lnTo>
                    <a:pt x="44952" y="89574"/>
                  </a:lnTo>
                  <a:lnTo>
                    <a:pt x="42957" y="89654"/>
                  </a:lnTo>
                  <a:lnTo>
                    <a:pt x="40458" y="89971"/>
                  </a:lnTo>
                  <a:lnTo>
                    <a:pt x="33004" y="91398"/>
                  </a:lnTo>
                  <a:lnTo>
                    <a:pt x="26025" y="92390"/>
                  </a:lnTo>
                  <a:lnTo>
                    <a:pt x="24307" y="92839"/>
                  </a:lnTo>
                  <a:lnTo>
                    <a:pt x="19192" y="94518"/>
                  </a:lnTo>
                  <a:lnTo>
                    <a:pt x="17817" y="95284"/>
                  </a:lnTo>
                  <a:lnTo>
                    <a:pt x="17896" y="95839"/>
                  </a:lnTo>
                  <a:lnTo>
                    <a:pt x="18716" y="96593"/>
                  </a:lnTo>
                  <a:lnTo>
                    <a:pt x="18121" y="96989"/>
                  </a:lnTo>
                  <a:lnTo>
                    <a:pt x="12477" y="98734"/>
                  </a:lnTo>
                  <a:lnTo>
                    <a:pt x="12028" y="99540"/>
                  </a:lnTo>
                  <a:lnTo>
                    <a:pt x="13773" y="100981"/>
                  </a:lnTo>
                  <a:lnTo>
                    <a:pt x="17130" y="102937"/>
                  </a:lnTo>
                  <a:lnTo>
                    <a:pt x="17817" y="103624"/>
                  </a:lnTo>
                  <a:lnTo>
                    <a:pt x="18874" y="104047"/>
                  </a:lnTo>
                  <a:lnTo>
                    <a:pt x="24730" y="104814"/>
                  </a:lnTo>
                  <a:lnTo>
                    <a:pt x="26408" y="105316"/>
                  </a:lnTo>
                  <a:lnTo>
                    <a:pt x="27439" y="106215"/>
                  </a:lnTo>
                  <a:lnTo>
                    <a:pt x="28933" y="106611"/>
                  </a:lnTo>
                  <a:lnTo>
                    <a:pt x="32938" y="107061"/>
                  </a:lnTo>
                  <a:lnTo>
                    <a:pt x="37220" y="107034"/>
                  </a:lnTo>
                  <a:lnTo>
                    <a:pt x="39229" y="106889"/>
                  </a:lnTo>
                  <a:lnTo>
                    <a:pt x="43393" y="105990"/>
                  </a:lnTo>
                  <a:lnTo>
                    <a:pt x="48138" y="106030"/>
                  </a:lnTo>
                  <a:lnTo>
                    <a:pt x="48455" y="106241"/>
                  </a:lnTo>
                  <a:lnTo>
                    <a:pt x="44450" y="106929"/>
                  </a:lnTo>
                  <a:lnTo>
                    <a:pt x="38291" y="108621"/>
                  </a:lnTo>
                  <a:lnTo>
                    <a:pt x="38344" y="108991"/>
                  </a:lnTo>
                  <a:lnTo>
                    <a:pt x="41648" y="109189"/>
                  </a:lnTo>
                  <a:lnTo>
                    <a:pt x="43617" y="110286"/>
                  </a:lnTo>
                  <a:lnTo>
                    <a:pt x="42600" y="111423"/>
                  </a:lnTo>
                  <a:lnTo>
                    <a:pt x="44120" y="112176"/>
                  </a:lnTo>
                  <a:lnTo>
                    <a:pt x="52526" y="113868"/>
                  </a:lnTo>
                  <a:lnTo>
                    <a:pt x="54892" y="113960"/>
                  </a:lnTo>
                  <a:lnTo>
                    <a:pt x="56835" y="113775"/>
                  </a:lnTo>
                  <a:lnTo>
                    <a:pt x="59148" y="113339"/>
                  </a:lnTo>
                  <a:lnTo>
                    <a:pt x="61857" y="112586"/>
                  </a:lnTo>
                  <a:lnTo>
                    <a:pt x="64964" y="111502"/>
                  </a:lnTo>
                  <a:lnTo>
                    <a:pt x="67131" y="111053"/>
                  </a:lnTo>
                  <a:lnTo>
                    <a:pt x="68360" y="111238"/>
                  </a:lnTo>
                  <a:lnTo>
                    <a:pt x="71255" y="112255"/>
                  </a:lnTo>
                  <a:lnTo>
                    <a:pt x="73462" y="112546"/>
                  </a:lnTo>
                  <a:lnTo>
                    <a:pt x="75802" y="112784"/>
                  </a:lnTo>
                  <a:lnTo>
                    <a:pt x="80573" y="112678"/>
                  </a:lnTo>
                  <a:lnTo>
                    <a:pt x="83772" y="112282"/>
                  </a:lnTo>
                  <a:lnTo>
                    <a:pt x="91583" y="110365"/>
                  </a:lnTo>
                  <a:lnTo>
                    <a:pt x="95178" y="109612"/>
                  </a:lnTo>
                  <a:lnTo>
                    <a:pt x="97875" y="109281"/>
                  </a:lnTo>
                  <a:lnTo>
                    <a:pt x="99897" y="109400"/>
                  </a:lnTo>
                  <a:lnTo>
                    <a:pt x="102527" y="110775"/>
                  </a:lnTo>
                  <a:lnTo>
                    <a:pt x="103730" y="111846"/>
                  </a:lnTo>
                  <a:lnTo>
                    <a:pt x="103373" y="112877"/>
                  </a:lnTo>
                  <a:lnTo>
                    <a:pt x="101470" y="113868"/>
                  </a:lnTo>
                  <a:lnTo>
                    <a:pt x="97875" y="115454"/>
                  </a:lnTo>
                  <a:lnTo>
                    <a:pt x="97082" y="116366"/>
                  </a:lnTo>
                  <a:lnTo>
                    <a:pt x="97267" y="117463"/>
                  </a:lnTo>
                  <a:lnTo>
                    <a:pt x="96619" y="117833"/>
                  </a:lnTo>
                  <a:lnTo>
                    <a:pt x="92667" y="116617"/>
                  </a:lnTo>
                  <a:lnTo>
                    <a:pt x="89442" y="116062"/>
                  </a:lnTo>
                  <a:lnTo>
                    <a:pt x="81829" y="115626"/>
                  </a:lnTo>
                  <a:lnTo>
                    <a:pt x="70356" y="115731"/>
                  </a:lnTo>
                  <a:lnTo>
                    <a:pt x="62201" y="116511"/>
                  </a:lnTo>
                  <a:lnTo>
                    <a:pt x="58936" y="117265"/>
                  </a:lnTo>
                  <a:lnTo>
                    <a:pt x="52856" y="119617"/>
                  </a:lnTo>
                  <a:lnTo>
                    <a:pt x="42547" y="118904"/>
                  </a:lnTo>
                  <a:lnTo>
                    <a:pt x="26422" y="119644"/>
                  </a:lnTo>
                  <a:lnTo>
                    <a:pt x="21822" y="120040"/>
                  </a:lnTo>
                  <a:lnTo>
                    <a:pt x="19826" y="120490"/>
                  </a:lnTo>
                  <a:lnTo>
                    <a:pt x="17513" y="121203"/>
                  </a:lnTo>
                  <a:lnTo>
                    <a:pt x="14896" y="122195"/>
                  </a:lnTo>
                  <a:lnTo>
                    <a:pt x="14143" y="123160"/>
                  </a:lnTo>
                  <a:lnTo>
                    <a:pt x="15266" y="124085"/>
                  </a:lnTo>
                  <a:lnTo>
                    <a:pt x="18650" y="125274"/>
                  </a:lnTo>
                  <a:lnTo>
                    <a:pt x="17791" y="125539"/>
                  </a:lnTo>
                  <a:lnTo>
                    <a:pt x="17050" y="125962"/>
                  </a:lnTo>
                  <a:lnTo>
                    <a:pt x="16429" y="126543"/>
                  </a:lnTo>
                  <a:lnTo>
                    <a:pt x="16865" y="127072"/>
                  </a:lnTo>
                  <a:lnTo>
                    <a:pt x="18359" y="127548"/>
                  </a:lnTo>
                  <a:lnTo>
                    <a:pt x="20857" y="127852"/>
                  </a:lnTo>
                  <a:lnTo>
                    <a:pt x="25404" y="126847"/>
                  </a:lnTo>
                  <a:lnTo>
                    <a:pt x="36890" y="123979"/>
                  </a:lnTo>
                  <a:lnTo>
                    <a:pt x="36176" y="124415"/>
                  </a:lnTo>
                  <a:lnTo>
                    <a:pt x="34418" y="125222"/>
                  </a:lnTo>
                  <a:lnTo>
                    <a:pt x="31616" y="126385"/>
                  </a:lnTo>
                  <a:lnTo>
                    <a:pt x="30321" y="127442"/>
                  </a:lnTo>
                  <a:lnTo>
                    <a:pt x="30532" y="128394"/>
                  </a:lnTo>
                  <a:lnTo>
                    <a:pt x="31061" y="129041"/>
                  </a:lnTo>
                  <a:lnTo>
                    <a:pt x="31920" y="129398"/>
                  </a:lnTo>
                  <a:lnTo>
                    <a:pt x="37789" y="130469"/>
                  </a:lnTo>
                  <a:lnTo>
                    <a:pt x="45349" y="130852"/>
                  </a:lnTo>
                  <a:lnTo>
                    <a:pt x="54456" y="130641"/>
                  </a:lnTo>
                  <a:lnTo>
                    <a:pt x="55685" y="131222"/>
                  </a:lnTo>
                  <a:lnTo>
                    <a:pt x="54839" y="131539"/>
                  </a:lnTo>
                  <a:lnTo>
                    <a:pt x="52843" y="131949"/>
                  </a:lnTo>
                  <a:lnTo>
                    <a:pt x="45415" y="132597"/>
                  </a:lnTo>
                  <a:lnTo>
                    <a:pt x="41542" y="133139"/>
                  </a:lnTo>
                  <a:lnTo>
                    <a:pt x="30175" y="135835"/>
                  </a:lnTo>
                  <a:lnTo>
                    <a:pt x="28021" y="136641"/>
                  </a:lnTo>
                  <a:lnTo>
                    <a:pt x="27836" y="137236"/>
                  </a:lnTo>
                  <a:lnTo>
                    <a:pt x="28457" y="138095"/>
                  </a:lnTo>
                  <a:lnTo>
                    <a:pt x="31775" y="139192"/>
                  </a:lnTo>
                  <a:lnTo>
                    <a:pt x="35528" y="141228"/>
                  </a:lnTo>
                  <a:lnTo>
                    <a:pt x="38132" y="142021"/>
                  </a:lnTo>
                  <a:lnTo>
                    <a:pt x="40947" y="143303"/>
                  </a:lnTo>
                  <a:lnTo>
                    <a:pt x="43260" y="143818"/>
                  </a:lnTo>
                  <a:lnTo>
                    <a:pt x="63179" y="145960"/>
                  </a:lnTo>
                  <a:lnTo>
                    <a:pt x="65862" y="145775"/>
                  </a:lnTo>
                  <a:lnTo>
                    <a:pt x="64342" y="144202"/>
                  </a:lnTo>
                  <a:lnTo>
                    <a:pt x="63047" y="141994"/>
                  </a:lnTo>
                  <a:lnTo>
                    <a:pt x="63510" y="141069"/>
                  </a:lnTo>
                  <a:lnTo>
                    <a:pt x="65294" y="140673"/>
                  </a:lnTo>
                  <a:lnTo>
                    <a:pt x="67343" y="140567"/>
                  </a:lnTo>
                  <a:lnTo>
                    <a:pt x="69841" y="141690"/>
                  </a:lnTo>
                  <a:lnTo>
                    <a:pt x="71202" y="142127"/>
                  </a:lnTo>
                  <a:lnTo>
                    <a:pt x="72511" y="142272"/>
                  </a:lnTo>
                  <a:lnTo>
                    <a:pt x="74533" y="141928"/>
                  </a:lnTo>
                  <a:lnTo>
                    <a:pt x="79569" y="140527"/>
                  </a:lnTo>
                  <a:lnTo>
                    <a:pt x="82979" y="140051"/>
                  </a:lnTo>
                  <a:lnTo>
                    <a:pt x="84208" y="140118"/>
                  </a:lnTo>
                  <a:lnTo>
                    <a:pt x="85239" y="140620"/>
                  </a:lnTo>
                  <a:lnTo>
                    <a:pt x="86085" y="141545"/>
                  </a:lnTo>
                  <a:lnTo>
                    <a:pt x="87341" y="142166"/>
                  </a:lnTo>
                  <a:lnTo>
                    <a:pt x="88993" y="142483"/>
                  </a:lnTo>
                  <a:lnTo>
                    <a:pt x="90447" y="142470"/>
                  </a:lnTo>
                  <a:lnTo>
                    <a:pt x="91689" y="142127"/>
                  </a:lnTo>
                  <a:lnTo>
                    <a:pt x="95509" y="142021"/>
                  </a:lnTo>
                  <a:lnTo>
                    <a:pt x="98813" y="141571"/>
                  </a:lnTo>
                  <a:lnTo>
                    <a:pt x="103294" y="140620"/>
                  </a:lnTo>
                  <a:lnTo>
                    <a:pt x="106453" y="139827"/>
                  </a:lnTo>
                  <a:lnTo>
                    <a:pt x="110008" y="138730"/>
                  </a:lnTo>
                  <a:lnTo>
                    <a:pt x="111568" y="138465"/>
                  </a:lnTo>
                  <a:lnTo>
                    <a:pt x="112705" y="138756"/>
                  </a:lnTo>
                  <a:lnTo>
                    <a:pt x="113405" y="139589"/>
                  </a:lnTo>
                  <a:lnTo>
                    <a:pt x="115216" y="140792"/>
                  </a:lnTo>
                  <a:lnTo>
                    <a:pt x="117304" y="140620"/>
                  </a:lnTo>
                  <a:lnTo>
                    <a:pt x="122115" y="139311"/>
                  </a:lnTo>
                  <a:lnTo>
                    <a:pt x="126319" y="137976"/>
                  </a:lnTo>
                  <a:lnTo>
                    <a:pt x="128989" y="137699"/>
                  </a:lnTo>
                  <a:lnTo>
                    <a:pt x="133060" y="138413"/>
                  </a:lnTo>
                  <a:lnTo>
                    <a:pt x="134976" y="139655"/>
                  </a:lnTo>
                  <a:lnTo>
                    <a:pt x="136126" y="139853"/>
                  </a:lnTo>
                  <a:lnTo>
                    <a:pt x="140356" y="139681"/>
                  </a:lnTo>
                  <a:lnTo>
                    <a:pt x="146607" y="140078"/>
                  </a:lnTo>
                  <a:lnTo>
                    <a:pt x="153401" y="141307"/>
                  </a:lnTo>
                  <a:lnTo>
                    <a:pt x="157353" y="141426"/>
                  </a:lnTo>
                  <a:lnTo>
                    <a:pt x="160023" y="141902"/>
                  </a:lnTo>
                  <a:lnTo>
                    <a:pt x="164081" y="143224"/>
                  </a:lnTo>
                  <a:lnTo>
                    <a:pt x="173795" y="145484"/>
                  </a:lnTo>
                  <a:lnTo>
                    <a:pt x="179585" y="147599"/>
                  </a:lnTo>
                  <a:lnTo>
                    <a:pt x="183418" y="148418"/>
                  </a:lnTo>
                  <a:lnTo>
                    <a:pt x="185731" y="149290"/>
                  </a:lnTo>
                  <a:lnTo>
                    <a:pt x="187793" y="150467"/>
                  </a:lnTo>
                  <a:lnTo>
                    <a:pt x="190516" y="151220"/>
                  </a:lnTo>
                  <a:lnTo>
                    <a:pt x="193899" y="151524"/>
                  </a:lnTo>
                  <a:lnTo>
                    <a:pt x="195868" y="152119"/>
                  </a:lnTo>
                  <a:lnTo>
                    <a:pt x="196767" y="153798"/>
                  </a:lnTo>
                  <a:lnTo>
                    <a:pt x="197124" y="156111"/>
                  </a:lnTo>
                  <a:lnTo>
                    <a:pt x="196001" y="156864"/>
                  </a:lnTo>
                  <a:lnTo>
                    <a:pt x="189115" y="158767"/>
                  </a:lnTo>
                  <a:lnTo>
                    <a:pt x="189181" y="159481"/>
                  </a:lnTo>
                  <a:lnTo>
                    <a:pt x="193133" y="161107"/>
                  </a:lnTo>
                  <a:lnTo>
                    <a:pt x="193820" y="161794"/>
                  </a:lnTo>
                  <a:lnTo>
                    <a:pt x="194282" y="162733"/>
                  </a:lnTo>
                  <a:lnTo>
                    <a:pt x="194957" y="164927"/>
                  </a:lnTo>
                  <a:lnTo>
                    <a:pt x="196437" y="166367"/>
                  </a:lnTo>
                  <a:lnTo>
                    <a:pt x="202372" y="168456"/>
                  </a:lnTo>
                  <a:lnTo>
                    <a:pt x="204433" y="169592"/>
                  </a:lnTo>
                  <a:lnTo>
                    <a:pt x="205544" y="170782"/>
                  </a:lnTo>
                  <a:lnTo>
                    <a:pt x="206112" y="171971"/>
                  </a:lnTo>
                  <a:lnTo>
                    <a:pt x="206125" y="173161"/>
                  </a:lnTo>
                  <a:lnTo>
                    <a:pt x="206522" y="174007"/>
                  </a:lnTo>
                  <a:lnTo>
                    <a:pt x="207315" y="174522"/>
                  </a:lnTo>
                  <a:lnTo>
                    <a:pt x="211095" y="175791"/>
                  </a:lnTo>
                  <a:lnTo>
                    <a:pt x="214175" y="177734"/>
                  </a:lnTo>
                  <a:lnTo>
                    <a:pt x="211981" y="178541"/>
                  </a:lnTo>
                  <a:lnTo>
                    <a:pt x="210302" y="178633"/>
                  </a:lnTo>
                  <a:lnTo>
                    <a:pt x="206271" y="179267"/>
                  </a:lnTo>
                  <a:lnTo>
                    <a:pt x="204764" y="179902"/>
                  </a:lnTo>
                  <a:lnTo>
                    <a:pt x="205002" y="181039"/>
                  </a:lnTo>
                  <a:lnTo>
                    <a:pt x="204050" y="182122"/>
                  </a:lnTo>
                  <a:lnTo>
                    <a:pt x="203640" y="183259"/>
                  </a:lnTo>
                  <a:lnTo>
                    <a:pt x="201539" y="184581"/>
                  </a:lnTo>
                  <a:lnTo>
                    <a:pt x="197217" y="185123"/>
                  </a:lnTo>
                  <a:lnTo>
                    <a:pt x="193674" y="185916"/>
                  </a:lnTo>
                  <a:lnTo>
                    <a:pt x="191110" y="186682"/>
                  </a:lnTo>
                  <a:lnTo>
                    <a:pt x="191665" y="186841"/>
                  </a:lnTo>
                  <a:lnTo>
                    <a:pt x="195908" y="186550"/>
                  </a:lnTo>
                  <a:lnTo>
                    <a:pt x="201433" y="185942"/>
                  </a:lnTo>
                  <a:lnTo>
                    <a:pt x="204566" y="185414"/>
                  </a:lnTo>
                  <a:lnTo>
                    <a:pt x="206271" y="185440"/>
                  </a:lnTo>
                  <a:lnTo>
                    <a:pt x="207579" y="185837"/>
                  </a:lnTo>
                  <a:lnTo>
                    <a:pt x="208280" y="186603"/>
                  </a:lnTo>
                  <a:lnTo>
                    <a:pt x="208570" y="188612"/>
                  </a:lnTo>
                  <a:lnTo>
                    <a:pt x="209046" y="189326"/>
                  </a:lnTo>
                  <a:lnTo>
                    <a:pt x="209245" y="190304"/>
                  </a:lnTo>
                  <a:lnTo>
                    <a:pt x="209231" y="190701"/>
                  </a:lnTo>
                  <a:lnTo>
                    <a:pt x="209033" y="191044"/>
                  </a:lnTo>
                  <a:lnTo>
                    <a:pt x="209615" y="191837"/>
                  </a:lnTo>
                  <a:lnTo>
                    <a:pt x="209615" y="193225"/>
                  </a:lnTo>
                  <a:lnTo>
                    <a:pt x="209033" y="194877"/>
                  </a:lnTo>
                  <a:lnTo>
                    <a:pt x="207896" y="195062"/>
                  </a:lnTo>
                  <a:lnTo>
                    <a:pt x="206799" y="194890"/>
                  </a:lnTo>
                  <a:lnTo>
                    <a:pt x="204288" y="196899"/>
                  </a:lnTo>
                  <a:lnTo>
                    <a:pt x="202768" y="197864"/>
                  </a:lnTo>
                  <a:lnTo>
                    <a:pt x="201737" y="198697"/>
                  </a:lnTo>
                  <a:lnTo>
                    <a:pt x="201314" y="199437"/>
                  </a:lnTo>
                  <a:lnTo>
                    <a:pt x="202900" y="199913"/>
                  </a:lnTo>
                  <a:lnTo>
                    <a:pt x="204394" y="200640"/>
                  </a:lnTo>
                  <a:lnTo>
                    <a:pt x="205226" y="201631"/>
                  </a:lnTo>
                  <a:lnTo>
                    <a:pt x="205226" y="202358"/>
                  </a:lnTo>
                  <a:lnTo>
                    <a:pt x="204870" y="203350"/>
                  </a:lnTo>
                  <a:lnTo>
                    <a:pt x="206522" y="203006"/>
                  </a:lnTo>
                  <a:lnTo>
                    <a:pt x="211082" y="201618"/>
                  </a:lnTo>
                  <a:lnTo>
                    <a:pt x="212060" y="203046"/>
                  </a:lnTo>
                  <a:lnTo>
                    <a:pt x="211729" y="204632"/>
                  </a:lnTo>
                  <a:lnTo>
                    <a:pt x="210580" y="206099"/>
                  </a:lnTo>
                  <a:lnTo>
                    <a:pt x="208610" y="207447"/>
                  </a:lnTo>
                  <a:lnTo>
                    <a:pt x="206377" y="208372"/>
                  </a:lnTo>
                  <a:lnTo>
                    <a:pt x="203627" y="208861"/>
                  </a:lnTo>
                  <a:lnTo>
                    <a:pt x="201473" y="209482"/>
                  </a:lnTo>
                  <a:lnTo>
                    <a:pt x="200600" y="210817"/>
                  </a:lnTo>
                  <a:lnTo>
                    <a:pt x="200283" y="211862"/>
                  </a:lnTo>
                  <a:lnTo>
                    <a:pt x="200627" y="212232"/>
                  </a:lnTo>
                  <a:lnTo>
                    <a:pt x="202068" y="212377"/>
                  </a:lnTo>
                  <a:lnTo>
                    <a:pt x="203231" y="212840"/>
                  </a:lnTo>
                  <a:lnTo>
                    <a:pt x="204605" y="213025"/>
                  </a:lnTo>
                  <a:lnTo>
                    <a:pt x="205702" y="213540"/>
                  </a:lnTo>
                  <a:lnTo>
                    <a:pt x="207341" y="213421"/>
                  </a:lnTo>
                  <a:lnTo>
                    <a:pt x="208795" y="212919"/>
                  </a:lnTo>
                  <a:lnTo>
                    <a:pt x="210672" y="211677"/>
                  </a:lnTo>
                  <a:lnTo>
                    <a:pt x="213514" y="212774"/>
                  </a:lnTo>
                  <a:lnTo>
                    <a:pt x="214386" y="213897"/>
                  </a:lnTo>
                  <a:lnTo>
                    <a:pt x="214320" y="214915"/>
                  </a:lnTo>
                  <a:lnTo>
                    <a:pt x="213316" y="215840"/>
                  </a:lnTo>
                  <a:lnTo>
                    <a:pt x="212760" y="216765"/>
                  </a:lnTo>
                  <a:lnTo>
                    <a:pt x="212655" y="217690"/>
                  </a:lnTo>
                  <a:lnTo>
                    <a:pt x="211703" y="218840"/>
                  </a:lnTo>
                  <a:lnTo>
                    <a:pt x="209958" y="220175"/>
                  </a:lnTo>
                  <a:lnTo>
                    <a:pt x="206588" y="221761"/>
                  </a:lnTo>
                  <a:lnTo>
                    <a:pt x="203918" y="222621"/>
                  </a:lnTo>
                  <a:lnTo>
                    <a:pt x="202081" y="223414"/>
                  </a:lnTo>
                  <a:lnTo>
                    <a:pt x="196305" y="223334"/>
                  </a:lnTo>
                  <a:lnTo>
                    <a:pt x="193040" y="224471"/>
                  </a:lnTo>
                  <a:lnTo>
                    <a:pt x="193370" y="224854"/>
                  </a:lnTo>
                  <a:lnTo>
                    <a:pt x="195564" y="225251"/>
                  </a:lnTo>
                  <a:lnTo>
                    <a:pt x="196886" y="226744"/>
                  </a:lnTo>
                  <a:lnTo>
                    <a:pt x="194811" y="227736"/>
                  </a:lnTo>
                  <a:lnTo>
                    <a:pt x="191229" y="227564"/>
                  </a:lnTo>
                  <a:lnTo>
                    <a:pt x="190146" y="227974"/>
                  </a:lnTo>
                  <a:lnTo>
                    <a:pt x="188572" y="229758"/>
                  </a:lnTo>
                  <a:lnTo>
                    <a:pt x="189286" y="230762"/>
                  </a:lnTo>
                  <a:lnTo>
                    <a:pt x="194150" y="230287"/>
                  </a:lnTo>
                  <a:lnTo>
                    <a:pt x="204420" y="225832"/>
                  </a:lnTo>
                  <a:lnTo>
                    <a:pt x="205174" y="226176"/>
                  </a:lnTo>
                  <a:lnTo>
                    <a:pt x="204843" y="226705"/>
                  </a:lnTo>
                  <a:lnTo>
                    <a:pt x="203825" y="227405"/>
                  </a:lnTo>
                  <a:lnTo>
                    <a:pt x="201274" y="228714"/>
                  </a:lnTo>
                  <a:lnTo>
                    <a:pt x="192921" y="232322"/>
                  </a:lnTo>
                  <a:lnTo>
                    <a:pt x="188268" y="235838"/>
                  </a:lnTo>
                  <a:lnTo>
                    <a:pt x="183788" y="240200"/>
                  </a:lnTo>
                  <a:lnTo>
                    <a:pt x="181938" y="240887"/>
                  </a:lnTo>
                  <a:lnTo>
                    <a:pt x="180550" y="241971"/>
                  </a:lnTo>
                  <a:lnTo>
                    <a:pt x="179625" y="243464"/>
                  </a:lnTo>
                  <a:lnTo>
                    <a:pt x="179849" y="245156"/>
                  </a:lnTo>
                  <a:lnTo>
                    <a:pt x="181237" y="247046"/>
                  </a:lnTo>
                  <a:lnTo>
                    <a:pt x="182546" y="248090"/>
                  </a:lnTo>
                  <a:lnTo>
                    <a:pt x="187237" y="248513"/>
                  </a:lnTo>
                  <a:lnTo>
                    <a:pt x="190938" y="249280"/>
                  </a:lnTo>
                  <a:lnTo>
                    <a:pt x="193106" y="249465"/>
                  </a:lnTo>
                  <a:lnTo>
                    <a:pt x="199900" y="249069"/>
                  </a:lnTo>
                  <a:lnTo>
                    <a:pt x="202927" y="248315"/>
                  </a:lnTo>
                  <a:lnTo>
                    <a:pt x="204248" y="248289"/>
                  </a:lnTo>
                  <a:lnTo>
                    <a:pt x="207222" y="247350"/>
                  </a:lnTo>
                  <a:lnTo>
                    <a:pt x="209073" y="245804"/>
                  </a:lnTo>
                  <a:lnTo>
                    <a:pt x="209284" y="244257"/>
                  </a:lnTo>
                  <a:lnTo>
                    <a:pt x="209059" y="242751"/>
                  </a:lnTo>
                  <a:lnTo>
                    <a:pt x="210011" y="242803"/>
                  </a:lnTo>
                  <a:lnTo>
                    <a:pt x="211055" y="243121"/>
                  </a:lnTo>
                  <a:lnTo>
                    <a:pt x="213593" y="242275"/>
                  </a:lnTo>
                  <a:lnTo>
                    <a:pt x="214505" y="241363"/>
                  </a:lnTo>
                  <a:lnTo>
                    <a:pt x="215853" y="240451"/>
                  </a:lnTo>
                  <a:lnTo>
                    <a:pt x="219118" y="239354"/>
                  </a:lnTo>
                  <a:lnTo>
                    <a:pt x="221352" y="238336"/>
                  </a:lnTo>
                  <a:lnTo>
                    <a:pt x="222237" y="237331"/>
                  </a:lnTo>
                  <a:lnTo>
                    <a:pt x="222528" y="235428"/>
                  </a:lnTo>
                  <a:lnTo>
                    <a:pt x="221550" y="233697"/>
                  </a:lnTo>
                  <a:lnTo>
                    <a:pt x="220704" y="233036"/>
                  </a:lnTo>
                  <a:lnTo>
                    <a:pt x="219911" y="231793"/>
                  </a:lnTo>
                  <a:lnTo>
                    <a:pt x="220017" y="230657"/>
                  </a:lnTo>
                  <a:lnTo>
                    <a:pt x="220479" y="229361"/>
                  </a:lnTo>
                  <a:lnTo>
                    <a:pt x="220546" y="228330"/>
                  </a:lnTo>
                  <a:lnTo>
                    <a:pt x="220215" y="227551"/>
                  </a:lnTo>
                  <a:lnTo>
                    <a:pt x="221021" y="227022"/>
                  </a:lnTo>
                  <a:lnTo>
                    <a:pt x="225647" y="226546"/>
                  </a:lnTo>
                  <a:lnTo>
                    <a:pt x="225132" y="226810"/>
                  </a:lnTo>
                  <a:lnTo>
                    <a:pt x="222951" y="227392"/>
                  </a:lnTo>
                  <a:lnTo>
                    <a:pt x="221880" y="228159"/>
                  </a:lnTo>
                  <a:lnTo>
                    <a:pt x="221999" y="231199"/>
                  </a:lnTo>
                  <a:lnTo>
                    <a:pt x="222409" y="232031"/>
                  </a:lnTo>
                  <a:lnTo>
                    <a:pt x="223176" y="232613"/>
                  </a:lnTo>
                  <a:lnTo>
                    <a:pt x="224484" y="234873"/>
                  </a:lnTo>
                  <a:lnTo>
                    <a:pt x="224378" y="236340"/>
                  </a:lnTo>
                  <a:lnTo>
                    <a:pt x="223770" y="237834"/>
                  </a:lnTo>
                  <a:lnTo>
                    <a:pt x="222991" y="239010"/>
                  </a:lnTo>
                  <a:lnTo>
                    <a:pt x="223004" y="239697"/>
                  </a:lnTo>
                  <a:lnTo>
                    <a:pt x="226572" y="239288"/>
                  </a:lnTo>
                  <a:lnTo>
                    <a:pt x="226216" y="240028"/>
                  </a:lnTo>
                  <a:lnTo>
                    <a:pt x="223347" y="241521"/>
                  </a:lnTo>
                  <a:lnTo>
                    <a:pt x="222039" y="242077"/>
                  </a:lnTo>
                  <a:lnTo>
                    <a:pt x="218378" y="243134"/>
                  </a:lnTo>
                  <a:lnTo>
                    <a:pt x="218100" y="243901"/>
                  </a:lnTo>
                  <a:lnTo>
                    <a:pt x="218140" y="244548"/>
                  </a:lnTo>
                  <a:lnTo>
                    <a:pt x="220334" y="245447"/>
                  </a:lnTo>
                  <a:lnTo>
                    <a:pt x="222330" y="245539"/>
                  </a:lnTo>
                  <a:lnTo>
                    <a:pt x="227709" y="244019"/>
                  </a:lnTo>
                  <a:lnTo>
                    <a:pt x="231846" y="242618"/>
                  </a:lnTo>
                  <a:lnTo>
                    <a:pt x="233247" y="242394"/>
                  </a:lnTo>
                  <a:lnTo>
                    <a:pt x="240755" y="243372"/>
                  </a:lnTo>
                  <a:lnTo>
                    <a:pt x="242856" y="243213"/>
                  </a:lnTo>
                  <a:lnTo>
                    <a:pt x="246306" y="242460"/>
                  </a:lnTo>
                  <a:lnTo>
                    <a:pt x="248831" y="242156"/>
                  </a:lnTo>
                  <a:lnTo>
                    <a:pt x="248831" y="242407"/>
                  </a:lnTo>
                  <a:lnTo>
                    <a:pt x="244350" y="244086"/>
                  </a:lnTo>
                  <a:lnTo>
                    <a:pt x="229229" y="246346"/>
                  </a:lnTo>
                  <a:lnTo>
                    <a:pt x="226110" y="247363"/>
                  </a:lnTo>
                  <a:lnTo>
                    <a:pt x="224682" y="248394"/>
                  </a:lnTo>
                  <a:lnTo>
                    <a:pt x="222938" y="249386"/>
                  </a:lnTo>
                  <a:lnTo>
                    <a:pt x="221180" y="249782"/>
                  </a:lnTo>
                  <a:lnTo>
                    <a:pt x="220109" y="250707"/>
                  </a:lnTo>
                  <a:lnTo>
                    <a:pt x="220189" y="253787"/>
                  </a:lnTo>
                  <a:lnTo>
                    <a:pt x="222026" y="253999"/>
                  </a:lnTo>
                  <a:lnTo>
                    <a:pt x="224220" y="253919"/>
                  </a:lnTo>
                  <a:lnTo>
                    <a:pt x="228833" y="253311"/>
                  </a:lnTo>
                  <a:lnTo>
                    <a:pt x="230763" y="253562"/>
                  </a:lnTo>
                  <a:lnTo>
                    <a:pt x="233419" y="254541"/>
                  </a:lnTo>
                  <a:lnTo>
                    <a:pt x="236116" y="255148"/>
                  </a:lnTo>
                  <a:lnTo>
                    <a:pt x="241006" y="254950"/>
                  </a:lnTo>
                  <a:lnTo>
                    <a:pt x="248196" y="255215"/>
                  </a:lnTo>
                  <a:lnTo>
                    <a:pt x="250694" y="256973"/>
                  </a:lnTo>
                  <a:lnTo>
                    <a:pt x="252941" y="257951"/>
                  </a:lnTo>
                  <a:lnTo>
                    <a:pt x="252532" y="258307"/>
                  </a:lnTo>
                  <a:lnTo>
                    <a:pt x="250575" y="258651"/>
                  </a:lnTo>
                  <a:lnTo>
                    <a:pt x="248223" y="258532"/>
                  </a:lnTo>
                  <a:lnTo>
                    <a:pt x="244099" y="257673"/>
                  </a:lnTo>
                  <a:lnTo>
                    <a:pt x="242011" y="257554"/>
                  </a:lnTo>
                  <a:lnTo>
                    <a:pt x="239698" y="257752"/>
                  </a:lnTo>
                  <a:lnTo>
                    <a:pt x="239829" y="258175"/>
                  </a:lnTo>
                  <a:lnTo>
                    <a:pt x="243425" y="259880"/>
                  </a:lnTo>
                  <a:lnTo>
                    <a:pt x="244945" y="260250"/>
                  </a:lnTo>
                  <a:lnTo>
                    <a:pt x="246742" y="261427"/>
                  </a:lnTo>
                  <a:lnTo>
                    <a:pt x="245143" y="263396"/>
                  </a:lnTo>
                  <a:lnTo>
                    <a:pt x="244138" y="263978"/>
                  </a:lnTo>
                  <a:lnTo>
                    <a:pt x="243055" y="265273"/>
                  </a:lnTo>
                  <a:lnTo>
                    <a:pt x="242037" y="267586"/>
                  </a:lnTo>
                  <a:lnTo>
                    <a:pt x="243901" y="268987"/>
                  </a:lnTo>
                  <a:lnTo>
                    <a:pt x="247192" y="270745"/>
                  </a:lnTo>
                  <a:lnTo>
                    <a:pt x="250642" y="271115"/>
                  </a:lnTo>
                  <a:lnTo>
                    <a:pt x="251514" y="271591"/>
                  </a:lnTo>
                  <a:lnTo>
                    <a:pt x="250906" y="272080"/>
                  </a:lnTo>
                  <a:lnTo>
                    <a:pt x="247086" y="272833"/>
                  </a:lnTo>
                  <a:lnTo>
                    <a:pt x="245738" y="272860"/>
                  </a:lnTo>
                  <a:lnTo>
                    <a:pt x="238349" y="271261"/>
                  </a:lnTo>
                  <a:lnTo>
                    <a:pt x="236446" y="271075"/>
                  </a:lnTo>
                  <a:lnTo>
                    <a:pt x="232679" y="269582"/>
                  </a:lnTo>
                  <a:lnTo>
                    <a:pt x="224101" y="265286"/>
                  </a:lnTo>
                  <a:lnTo>
                    <a:pt x="220691" y="264282"/>
                  </a:lnTo>
                  <a:lnTo>
                    <a:pt x="217929" y="263806"/>
                  </a:lnTo>
                  <a:lnTo>
                    <a:pt x="213038" y="263370"/>
                  </a:lnTo>
                  <a:lnTo>
                    <a:pt x="207857" y="263568"/>
                  </a:lnTo>
                  <a:lnTo>
                    <a:pt x="205504" y="263436"/>
                  </a:lnTo>
                  <a:lnTo>
                    <a:pt x="202689" y="262749"/>
                  </a:lnTo>
                  <a:lnTo>
                    <a:pt x="199953" y="262431"/>
                  </a:lnTo>
                  <a:lnTo>
                    <a:pt x="194653" y="262193"/>
                  </a:lnTo>
                  <a:lnTo>
                    <a:pt x="191057" y="262907"/>
                  </a:lnTo>
                  <a:lnTo>
                    <a:pt x="188850" y="263779"/>
                  </a:lnTo>
                  <a:lnTo>
                    <a:pt x="186458" y="264995"/>
                  </a:lnTo>
                  <a:lnTo>
                    <a:pt x="186392" y="265987"/>
                  </a:lnTo>
                  <a:lnTo>
                    <a:pt x="188004" y="267996"/>
                  </a:lnTo>
                  <a:lnTo>
                    <a:pt x="190264" y="270401"/>
                  </a:lnTo>
                  <a:lnTo>
                    <a:pt x="191771" y="271498"/>
                  </a:lnTo>
                  <a:lnTo>
                    <a:pt x="195697" y="272278"/>
                  </a:lnTo>
                  <a:lnTo>
                    <a:pt x="202543" y="273098"/>
                  </a:lnTo>
                  <a:lnTo>
                    <a:pt x="207817" y="274301"/>
                  </a:lnTo>
                  <a:lnTo>
                    <a:pt x="211505" y="275887"/>
                  </a:lnTo>
                  <a:lnTo>
                    <a:pt x="214135" y="277341"/>
                  </a:lnTo>
                  <a:lnTo>
                    <a:pt x="217082" y="279548"/>
                  </a:lnTo>
                  <a:lnTo>
                    <a:pt x="218285" y="279997"/>
                  </a:lnTo>
                  <a:lnTo>
                    <a:pt x="229335" y="281279"/>
                  </a:lnTo>
                  <a:lnTo>
                    <a:pt x="230881" y="281689"/>
                  </a:lnTo>
                  <a:lnTo>
                    <a:pt x="232349" y="281636"/>
                  </a:lnTo>
                  <a:lnTo>
                    <a:pt x="237279" y="280156"/>
                  </a:lnTo>
                  <a:lnTo>
                    <a:pt x="238865" y="280024"/>
                  </a:lnTo>
                  <a:lnTo>
                    <a:pt x="241019" y="280433"/>
                  </a:lnTo>
                  <a:lnTo>
                    <a:pt x="243597" y="281293"/>
                  </a:lnTo>
                  <a:lnTo>
                    <a:pt x="247205" y="281015"/>
                  </a:lnTo>
                  <a:lnTo>
                    <a:pt x="250642" y="280447"/>
                  </a:lnTo>
                  <a:lnTo>
                    <a:pt x="252505" y="280737"/>
                  </a:lnTo>
                  <a:lnTo>
                    <a:pt x="252902" y="281041"/>
                  </a:lnTo>
                  <a:lnTo>
                    <a:pt x="251818" y="281517"/>
                  </a:lnTo>
                  <a:lnTo>
                    <a:pt x="249254" y="282178"/>
                  </a:lnTo>
                  <a:lnTo>
                    <a:pt x="248143" y="282892"/>
                  </a:lnTo>
                  <a:lnTo>
                    <a:pt x="249518" y="285496"/>
                  </a:lnTo>
                  <a:lnTo>
                    <a:pt x="249029" y="286183"/>
                  </a:lnTo>
                  <a:lnTo>
                    <a:pt x="246716" y="286804"/>
                  </a:lnTo>
                  <a:lnTo>
                    <a:pt x="241442" y="287848"/>
                  </a:lnTo>
                  <a:lnTo>
                    <a:pt x="239116" y="289315"/>
                  </a:lnTo>
                  <a:lnTo>
                    <a:pt x="238164" y="290835"/>
                  </a:lnTo>
                  <a:lnTo>
                    <a:pt x="235375" y="293796"/>
                  </a:lnTo>
                  <a:lnTo>
                    <a:pt x="234252" y="295277"/>
                  </a:lnTo>
                  <a:lnTo>
                    <a:pt x="229480" y="298528"/>
                  </a:lnTo>
                  <a:lnTo>
                    <a:pt x="228277" y="300074"/>
                  </a:lnTo>
                  <a:lnTo>
                    <a:pt x="232322" y="300154"/>
                  </a:lnTo>
                  <a:lnTo>
                    <a:pt x="235944" y="299480"/>
                  </a:lnTo>
                  <a:lnTo>
                    <a:pt x="238547" y="299162"/>
                  </a:lnTo>
                  <a:lnTo>
                    <a:pt x="239394" y="300167"/>
                  </a:lnTo>
                  <a:lnTo>
                    <a:pt x="242037" y="300643"/>
                  </a:lnTo>
                  <a:lnTo>
                    <a:pt x="241878" y="301000"/>
                  </a:lnTo>
                  <a:lnTo>
                    <a:pt x="239724" y="301793"/>
                  </a:lnTo>
                  <a:lnTo>
                    <a:pt x="232216" y="302282"/>
                  </a:lnTo>
                  <a:lnTo>
                    <a:pt x="227062" y="302004"/>
                  </a:lnTo>
                  <a:lnTo>
                    <a:pt x="225938" y="302903"/>
                  </a:lnTo>
                  <a:lnTo>
                    <a:pt x="223308" y="306525"/>
                  </a:lnTo>
                  <a:lnTo>
                    <a:pt x="219039" y="311270"/>
                  </a:lnTo>
                  <a:lnTo>
                    <a:pt x="220863" y="311270"/>
                  </a:lnTo>
                  <a:lnTo>
                    <a:pt x="223229" y="310873"/>
                  </a:lnTo>
                  <a:lnTo>
                    <a:pt x="228066" y="309419"/>
                  </a:lnTo>
                  <a:lnTo>
                    <a:pt x="227868" y="310027"/>
                  </a:lnTo>
                  <a:lnTo>
                    <a:pt x="223823" y="312631"/>
                  </a:lnTo>
                  <a:lnTo>
                    <a:pt x="220744" y="314151"/>
                  </a:lnTo>
                  <a:lnTo>
                    <a:pt x="219316" y="314653"/>
                  </a:lnTo>
                  <a:lnTo>
                    <a:pt x="212350" y="315882"/>
                  </a:lnTo>
                  <a:lnTo>
                    <a:pt x="209562" y="316186"/>
                  </a:lnTo>
                  <a:lnTo>
                    <a:pt x="206865" y="315869"/>
                  </a:lnTo>
                  <a:lnTo>
                    <a:pt x="199358" y="312208"/>
                  </a:lnTo>
                  <a:lnTo>
                    <a:pt x="193965" y="312023"/>
                  </a:lnTo>
                  <a:lnTo>
                    <a:pt x="188070" y="313160"/>
                  </a:lnTo>
                  <a:lnTo>
                    <a:pt x="184739" y="314376"/>
                  </a:lnTo>
                  <a:lnTo>
                    <a:pt x="178924" y="319121"/>
                  </a:lnTo>
                  <a:lnTo>
                    <a:pt x="175844" y="320588"/>
                  </a:lnTo>
                  <a:lnTo>
                    <a:pt x="174271" y="321910"/>
                  </a:lnTo>
                  <a:lnTo>
                    <a:pt x="175924" y="322002"/>
                  </a:lnTo>
                  <a:lnTo>
                    <a:pt x="178197" y="321777"/>
                  </a:lnTo>
                  <a:lnTo>
                    <a:pt x="185467" y="321606"/>
                  </a:lnTo>
                  <a:lnTo>
                    <a:pt x="185665" y="322359"/>
                  </a:lnTo>
                  <a:lnTo>
                    <a:pt x="186326" y="322769"/>
                  </a:lnTo>
                  <a:lnTo>
                    <a:pt x="191612" y="323800"/>
                  </a:lnTo>
                  <a:lnTo>
                    <a:pt x="194943" y="323747"/>
                  </a:lnTo>
                  <a:lnTo>
                    <a:pt x="202570" y="322993"/>
                  </a:lnTo>
                  <a:lnTo>
                    <a:pt x="205980" y="322478"/>
                  </a:lnTo>
                  <a:lnTo>
                    <a:pt x="210051" y="320257"/>
                  </a:lnTo>
                  <a:lnTo>
                    <a:pt x="210236" y="319808"/>
                  </a:lnTo>
                  <a:lnTo>
                    <a:pt x="210764" y="319583"/>
                  </a:lnTo>
                  <a:lnTo>
                    <a:pt x="214029" y="319028"/>
                  </a:lnTo>
                  <a:lnTo>
                    <a:pt x="215602" y="318949"/>
                  </a:lnTo>
                  <a:lnTo>
                    <a:pt x="215906" y="319782"/>
                  </a:lnTo>
                  <a:lnTo>
                    <a:pt x="214439" y="321222"/>
                  </a:lnTo>
                  <a:lnTo>
                    <a:pt x="211068" y="323231"/>
                  </a:lnTo>
                  <a:lnTo>
                    <a:pt x="209641" y="323813"/>
                  </a:lnTo>
                  <a:lnTo>
                    <a:pt x="209007" y="324289"/>
                  </a:lnTo>
                  <a:lnTo>
                    <a:pt x="207963" y="325624"/>
                  </a:lnTo>
                  <a:lnTo>
                    <a:pt x="207183" y="326271"/>
                  </a:lnTo>
                  <a:lnTo>
                    <a:pt x="205544" y="327210"/>
                  </a:lnTo>
                  <a:lnTo>
                    <a:pt x="203812" y="327752"/>
                  </a:lnTo>
                  <a:lnTo>
                    <a:pt x="200481" y="327699"/>
                  </a:lnTo>
                  <a:lnTo>
                    <a:pt x="195617" y="327249"/>
                  </a:lnTo>
                  <a:lnTo>
                    <a:pt x="189617" y="325558"/>
                  </a:lnTo>
                  <a:lnTo>
                    <a:pt x="182083" y="324143"/>
                  </a:lnTo>
                  <a:lnTo>
                    <a:pt x="179492" y="323826"/>
                  </a:lnTo>
                  <a:lnTo>
                    <a:pt x="177338" y="324064"/>
                  </a:lnTo>
                  <a:lnTo>
                    <a:pt x="175038" y="326245"/>
                  </a:lnTo>
                  <a:lnTo>
                    <a:pt x="170504" y="329774"/>
                  </a:lnTo>
                  <a:lnTo>
                    <a:pt x="164596" y="332999"/>
                  </a:lnTo>
                  <a:lnTo>
                    <a:pt x="162957" y="334704"/>
                  </a:lnTo>
                  <a:lnTo>
                    <a:pt x="162283" y="335946"/>
                  </a:lnTo>
                  <a:lnTo>
                    <a:pt x="161173" y="337083"/>
                  </a:lnTo>
                  <a:lnTo>
                    <a:pt x="157882" y="339978"/>
                  </a:lnTo>
                  <a:lnTo>
                    <a:pt x="160142" y="340282"/>
                  </a:lnTo>
                  <a:lnTo>
                    <a:pt x="164054" y="339357"/>
                  </a:lnTo>
                  <a:lnTo>
                    <a:pt x="174562" y="334915"/>
                  </a:lnTo>
                  <a:lnTo>
                    <a:pt x="176254" y="334545"/>
                  </a:lnTo>
                  <a:lnTo>
                    <a:pt x="180682" y="334017"/>
                  </a:lnTo>
                  <a:lnTo>
                    <a:pt x="183325" y="333462"/>
                  </a:lnTo>
                  <a:lnTo>
                    <a:pt x="187277" y="332999"/>
                  </a:lnTo>
                  <a:lnTo>
                    <a:pt x="190952" y="334400"/>
                  </a:lnTo>
                  <a:lnTo>
                    <a:pt x="193727" y="334730"/>
                  </a:lnTo>
                  <a:lnTo>
                    <a:pt x="196662" y="335391"/>
                  </a:lnTo>
                  <a:lnTo>
                    <a:pt x="203164" y="334995"/>
                  </a:lnTo>
                  <a:lnTo>
                    <a:pt x="205451" y="334215"/>
                  </a:lnTo>
                  <a:lnTo>
                    <a:pt x="212192" y="333726"/>
                  </a:lnTo>
                  <a:lnTo>
                    <a:pt x="213408" y="334281"/>
                  </a:lnTo>
                  <a:lnTo>
                    <a:pt x="210236" y="335233"/>
                  </a:lnTo>
                  <a:lnTo>
                    <a:pt x="207606" y="335484"/>
                  </a:lnTo>
                  <a:lnTo>
                    <a:pt x="207037" y="336462"/>
                  </a:lnTo>
                  <a:lnTo>
                    <a:pt x="215113" y="339727"/>
                  </a:lnTo>
                  <a:lnTo>
                    <a:pt x="215219" y="340480"/>
                  </a:lnTo>
                  <a:lnTo>
                    <a:pt x="213276" y="340943"/>
                  </a:lnTo>
                  <a:lnTo>
                    <a:pt x="206112" y="337850"/>
                  </a:lnTo>
                  <a:lnTo>
                    <a:pt x="201552" y="337096"/>
                  </a:lnTo>
                  <a:lnTo>
                    <a:pt x="197322" y="337612"/>
                  </a:lnTo>
                  <a:lnTo>
                    <a:pt x="193053" y="337189"/>
                  </a:lnTo>
                  <a:lnTo>
                    <a:pt x="185467" y="335048"/>
                  </a:lnTo>
                  <a:lnTo>
                    <a:pt x="183220" y="334836"/>
                  </a:lnTo>
                  <a:lnTo>
                    <a:pt x="180232" y="335114"/>
                  </a:lnTo>
                  <a:lnTo>
                    <a:pt x="173835" y="336621"/>
                  </a:lnTo>
                  <a:lnTo>
                    <a:pt x="167808" y="339092"/>
                  </a:lnTo>
                  <a:lnTo>
                    <a:pt x="163499" y="340559"/>
                  </a:lnTo>
                  <a:lnTo>
                    <a:pt x="160671" y="341207"/>
                  </a:lnTo>
                  <a:lnTo>
                    <a:pt x="154987" y="343150"/>
                  </a:lnTo>
                  <a:lnTo>
                    <a:pt x="153652" y="345370"/>
                  </a:lnTo>
                  <a:lnTo>
                    <a:pt x="149660" y="350023"/>
                  </a:lnTo>
                  <a:lnTo>
                    <a:pt x="151352" y="353658"/>
                  </a:lnTo>
                  <a:lnTo>
                    <a:pt x="153176" y="354649"/>
                  </a:lnTo>
                  <a:lnTo>
                    <a:pt x="155053" y="355165"/>
                  </a:lnTo>
                  <a:lnTo>
                    <a:pt x="156454" y="354993"/>
                  </a:lnTo>
                  <a:lnTo>
                    <a:pt x="159005" y="355297"/>
                  </a:lnTo>
                  <a:lnTo>
                    <a:pt x="164794" y="355601"/>
                  </a:lnTo>
                  <a:lnTo>
                    <a:pt x="171258" y="355548"/>
                  </a:lnTo>
                  <a:lnTo>
                    <a:pt x="173531" y="355825"/>
                  </a:lnTo>
                  <a:lnTo>
                    <a:pt x="174113" y="356222"/>
                  </a:lnTo>
                  <a:lnTo>
                    <a:pt x="173016" y="356737"/>
                  </a:lnTo>
                  <a:lnTo>
                    <a:pt x="171786" y="356975"/>
                  </a:lnTo>
                  <a:lnTo>
                    <a:pt x="169738" y="356909"/>
                  </a:lnTo>
                  <a:lnTo>
                    <a:pt x="161305" y="357544"/>
                  </a:lnTo>
                  <a:lnTo>
                    <a:pt x="158939" y="359328"/>
                  </a:lnTo>
                  <a:lnTo>
                    <a:pt x="156507" y="360121"/>
                  </a:lnTo>
                  <a:lnTo>
                    <a:pt x="151908" y="361905"/>
                  </a:lnTo>
                  <a:lnTo>
                    <a:pt x="151247" y="362553"/>
                  </a:lnTo>
                  <a:lnTo>
                    <a:pt x="150004" y="363491"/>
                  </a:lnTo>
                  <a:lnTo>
                    <a:pt x="147308" y="365223"/>
                  </a:lnTo>
                  <a:lnTo>
                    <a:pt x="144810" y="367668"/>
                  </a:lnTo>
                  <a:lnTo>
                    <a:pt x="144122" y="369373"/>
                  </a:lnTo>
                  <a:lnTo>
                    <a:pt x="142721" y="371105"/>
                  </a:lnTo>
                  <a:lnTo>
                    <a:pt x="141796" y="374026"/>
                  </a:lnTo>
                  <a:lnTo>
                    <a:pt x="143025" y="374396"/>
                  </a:lnTo>
                  <a:lnTo>
                    <a:pt x="145656" y="373894"/>
                  </a:lnTo>
                  <a:lnTo>
                    <a:pt x="150691" y="373457"/>
                  </a:lnTo>
                  <a:lnTo>
                    <a:pt x="153256" y="372876"/>
                  </a:lnTo>
                  <a:lnTo>
                    <a:pt x="155899" y="371898"/>
                  </a:lnTo>
                  <a:lnTo>
                    <a:pt x="158635" y="370523"/>
                  </a:lnTo>
                  <a:lnTo>
                    <a:pt x="161979" y="369096"/>
                  </a:lnTo>
                  <a:lnTo>
                    <a:pt x="167914" y="366849"/>
                  </a:lnTo>
                  <a:lnTo>
                    <a:pt x="182281" y="360703"/>
                  </a:lnTo>
                  <a:lnTo>
                    <a:pt x="186259" y="359328"/>
                  </a:lnTo>
                  <a:lnTo>
                    <a:pt x="192102" y="356896"/>
                  </a:lnTo>
                  <a:lnTo>
                    <a:pt x="194825" y="355984"/>
                  </a:lnTo>
                  <a:lnTo>
                    <a:pt x="195750" y="356222"/>
                  </a:lnTo>
                  <a:lnTo>
                    <a:pt x="194613" y="357200"/>
                  </a:lnTo>
                  <a:lnTo>
                    <a:pt x="188427" y="359870"/>
                  </a:lnTo>
                  <a:lnTo>
                    <a:pt x="184845" y="361059"/>
                  </a:lnTo>
                  <a:lnTo>
                    <a:pt x="181726" y="361839"/>
                  </a:lnTo>
                  <a:lnTo>
                    <a:pt x="180074" y="362540"/>
                  </a:lnTo>
                  <a:lnTo>
                    <a:pt x="178858" y="363399"/>
                  </a:lnTo>
                  <a:lnTo>
                    <a:pt x="175514" y="365368"/>
                  </a:lnTo>
                  <a:lnTo>
                    <a:pt x="173135" y="366280"/>
                  </a:lnTo>
                  <a:lnTo>
                    <a:pt x="170200" y="367073"/>
                  </a:lnTo>
                  <a:lnTo>
                    <a:pt x="165164" y="368924"/>
                  </a:lnTo>
                  <a:lnTo>
                    <a:pt x="153216" y="373629"/>
                  </a:lnTo>
                  <a:lnTo>
                    <a:pt x="145603" y="376035"/>
                  </a:lnTo>
                  <a:lnTo>
                    <a:pt x="144625" y="376643"/>
                  </a:lnTo>
                  <a:lnTo>
                    <a:pt x="145325" y="376986"/>
                  </a:lnTo>
                  <a:lnTo>
                    <a:pt x="146079" y="378150"/>
                  </a:lnTo>
                  <a:lnTo>
                    <a:pt x="146502" y="378361"/>
                  </a:lnTo>
                  <a:lnTo>
                    <a:pt x="149053" y="378414"/>
                  </a:lnTo>
                  <a:lnTo>
                    <a:pt x="144004" y="383503"/>
                  </a:lnTo>
                  <a:lnTo>
                    <a:pt x="142378" y="387864"/>
                  </a:lnTo>
                  <a:lnTo>
                    <a:pt x="142999" y="388340"/>
                  </a:lnTo>
                  <a:lnTo>
                    <a:pt x="145867" y="388552"/>
                  </a:lnTo>
                  <a:lnTo>
                    <a:pt x="150599" y="387944"/>
                  </a:lnTo>
                  <a:lnTo>
                    <a:pt x="152899" y="391142"/>
                  </a:lnTo>
                  <a:lnTo>
                    <a:pt x="156732" y="391142"/>
                  </a:lnTo>
                  <a:lnTo>
                    <a:pt x="164001" y="388472"/>
                  </a:lnTo>
                  <a:lnTo>
                    <a:pt x="166698" y="387296"/>
                  </a:lnTo>
                  <a:lnTo>
                    <a:pt x="170504" y="385155"/>
                  </a:lnTo>
                  <a:lnTo>
                    <a:pt x="171813" y="384653"/>
                  </a:lnTo>
                  <a:lnTo>
                    <a:pt x="178712" y="383278"/>
                  </a:lnTo>
                  <a:lnTo>
                    <a:pt x="183444" y="383119"/>
                  </a:lnTo>
                  <a:lnTo>
                    <a:pt x="184343" y="383357"/>
                  </a:lnTo>
                  <a:lnTo>
                    <a:pt x="184065" y="383965"/>
                  </a:lnTo>
                  <a:lnTo>
                    <a:pt x="180946" y="384071"/>
                  </a:lnTo>
                  <a:lnTo>
                    <a:pt x="173637" y="384890"/>
                  </a:lnTo>
                  <a:lnTo>
                    <a:pt x="171178" y="385961"/>
                  </a:lnTo>
                  <a:lnTo>
                    <a:pt x="164729" y="389398"/>
                  </a:lnTo>
                  <a:lnTo>
                    <a:pt x="159666" y="391592"/>
                  </a:lnTo>
                  <a:lnTo>
                    <a:pt x="153335" y="393561"/>
                  </a:lnTo>
                  <a:lnTo>
                    <a:pt x="152304" y="393918"/>
                  </a:lnTo>
                  <a:lnTo>
                    <a:pt x="151458" y="394407"/>
                  </a:lnTo>
                  <a:lnTo>
                    <a:pt x="151498" y="395742"/>
                  </a:lnTo>
                  <a:lnTo>
                    <a:pt x="151749" y="397077"/>
                  </a:lnTo>
                  <a:lnTo>
                    <a:pt x="151590" y="397473"/>
                  </a:lnTo>
                  <a:lnTo>
                    <a:pt x="154525" y="398716"/>
                  </a:lnTo>
                  <a:lnTo>
                    <a:pt x="153784" y="401055"/>
                  </a:lnTo>
                  <a:lnTo>
                    <a:pt x="152568" y="407651"/>
                  </a:lnTo>
                  <a:lnTo>
                    <a:pt x="151802" y="410492"/>
                  </a:lnTo>
                  <a:lnTo>
                    <a:pt x="150586" y="412594"/>
                  </a:lnTo>
                  <a:lnTo>
                    <a:pt x="148392" y="417114"/>
                  </a:lnTo>
                  <a:lnTo>
                    <a:pt x="148101" y="418859"/>
                  </a:lnTo>
                  <a:lnTo>
                    <a:pt x="148220" y="421093"/>
                  </a:lnTo>
                  <a:lnTo>
                    <a:pt x="149198" y="422045"/>
                  </a:lnTo>
                  <a:lnTo>
                    <a:pt x="151035" y="421714"/>
                  </a:lnTo>
                  <a:lnTo>
                    <a:pt x="153097" y="420511"/>
                  </a:lnTo>
                  <a:lnTo>
                    <a:pt x="155860" y="418079"/>
                  </a:lnTo>
                  <a:lnTo>
                    <a:pt x="161966" y="413718"/>
                  </a:lnTo>
                  <a:lnTo>
                    <a:pt x="164173" y="411933"/>
                  </a:lnTo>
                  <a:lnTo>
                    <a:pt x="165852" y="409977"/>
                  </a:lnTo>
                  <a:lnTo>
                    <a:pt x="168614" y="408576"/>
                  </a:lnTo>
                  <a:lnTo>
                    <a:pt x="171165" y="407889"/>
                  </a:lnTo>
                  <a:lnTo>
                    <a:pt x="169592" y="409832"/>
                  </a:lnTo>
                  <a:lnTo>
                    <a:pt x="167663" y="411814"/>
                  </a:lnTo>
                  <a:lnTo>
                    <a:pt x="172513" y="410902"/>
                  </a:lnTo>
                  <a:lnTo>
                    <a:pt x="174747" y="410149"/>
                  </a:lnTo>
                  <a:lnTo>
                    <a:pt x="177483" y="408880"/>
                  </a:lnTo>
                  <a:lnTo>
                    <a:pt x="179228" y="407598"/>
                  </a:lnTo>
                  <a:lnTo>
                    <a:pt x="179201" y="405985"/>
                  </a:lnTo>
                  <a:lnTo>
                    <a:pt x="179532" y="401980"/>
                  </a:lnTo>
                  <a:lnTo>
                    <a:pt x="179268" y="400157"/>
                  </a:lnTo>
                  <a:lnTo>
                    <a:pt x="179664" y="397566"/>
                  </a:lnTo>
                  <a:lnTo>
                    <a:pt x="180312" y="397672"/>
                  </a:lnTo>
                  <a:lnTo>
                    <a:pt x="180603" y="399720"/>
                  </a:lnTo>
                  <a:lnTo>
                    <a:pt x="180629" y="401267"/>
                  </a:lnTo>
                  <a:lnTo>
                    <a:pt x="181581" y="404360"/>
                  </a:lnTo>
                  <a:lnTo>
                    <a:pt x="181131" y="405417"/>
                  </a:lnTo>
                  <a:lnTo>
                    <a:pt x="181303" y="406210"/>
                  </a:lnTo>
                  <a:lnTo>
                    <a:pt x="182730" y="408365"/>
                  </a:lnTo>
                  <a:lnTo>
                    <a:pt x="187026" y="408061"/>
                  </a:lnTo>
                  <a:lnTo>
                    <a:pt x="188229" y="408682"/>
                  </a:lnTo>
                  <a:lnTo>
                    <a:pt x="189485" y="409937"/>
                  </a:lnTo>
                  <a:lnTo>
                    <a:pt x="188586" y="412898"/>
                  </a:lnTo>
                  <a:lnTo>
                    <a:pt x="189128" y="414828"/>
                  </a:lnTo>
                  <a:lnTo>
                    <a:pt x="188520" y="416335"/>
                  </a:lnTo>
                  <a:lnTo>
                    <a:pt x="186194" y="415277"/>
                  </a:lnTo>
                  <a:lnTo>
                    <a:pt x="185598" y="412158"/>
                  </a:lnTo>
                  <a:lnTo>
                    <a:pt x="184779" y="410466"/>
                  </a:lnTo>
                  <a:lnTo>
                    <a:pt x="182307" y="410202"/>
                  </a:lnTo>
                  <a:lnTo>
                    <a:pt x="178461" y="410572"/>
                  </a:lnTo>
                  <a:lnTo>
                    <a:pt x="174906" y="411405"/>
                  </a:lnTo>
                  <a:lnTo>
                    <a:pt x="174403" y="412105"/>
                  </a:lnTo>
                  <a:lnTo>
                    <a:pt x="174126" y="413546"/>
                  </a:lnTo>
                  <a:lnTo>
                    <a:pt x="172870" y="413334"/>
                  </a:lnTo>
                  <a:lnTo>
                    <a:pt x="169064" y="413202"/>
                  </a:lnTo>
                  <a:lnTo>
                    <a:pt x="166592" y="413506"/>
                  </a:lnTo>
                  <a:lnTo>
                    <a:pt x="162111" y="415938"/>
                  </a:lnTo>
                  <a:lnTo>
                    <a:pt x="157789" y="419665"/>
                  </a:lnTo>
                  <a:lnTo>
                    <a:pt x="153110" y="422401"/>
                  </a:lnTo>
                  <a:lnTo>
                    <a:pt x="153110" y="423406"/>
                  </a:lnTo>
                  <a:lnTo>
                    <a:pt x="154207" y="424952"/>
                  </a:lnTo>
                  <a:lnTo>
                    <a:pt x="154947" y="425111"/>
                  </a:lnTo>
                  <a:lnTo>
                    <a:pt x="156084" y="424952"/>
                  </a:lnTo>
                  <a:lnTo>
                    <a:pt x="158186" y="424410"/>
                  </a:lnTo>
                  <a:lnTo>
                    <a:pt x="159019" y="424463"/>
                  </a:lnTo>
                  <a:lnTo>
                    <a:pt x="164715" y="423565"/>
                  </a:lnTo>
                  <a:lnTo>
                    <a:pt x="172223" y="421952"/>
                  </a:lnTo>
                  <a:lnTo>
                    <a:pt x="177747" y="419930"/>
                  </a:lnTo>
                  <a:lnTo>
                    <a:pt x="178739" y="419718"/>
                  </a:lnTo>
                  <a:lnTo>
                    <a:pt x="177747" y="420895"/>
                  </a:lnTo>
                  <a:lnTo>
                    <a:pt x="176664" y="421807"/>
                  </a:lnTo>
                  <a:lnTo>
                    <a:pt x="176518" y="422322"/>
                  </a:lnTo>
                  <a:lnTo>
                    <a:pt x="178184" y="422467"/>
                  </a:lnTo>
                  <a:lnTo>
                    <a:pt x="180907" y="422190"/>
                  </a:lnTo>
                  <a:lnTo>
                    <a:pt x="178818" y="423287"/>
                  </a:lnTo>
                  <a:lnTo>
                    <a:pt x="174073" y="423485"/>
                  </a:lnTo>
                  <a:lnTo>
                    <a:pt x="171720" y="423816"/>
                  </a:lnTo>
                  <a:lnTo>
                    <a:pt x="167398" y="424913"/>
                  </a:lnTo>
                  <a:lnTo>
                    <a:pt x="159428" y="426234"/>
                  </a:lnTo>
                  <a:lnTo>
                    <a:pt x="153732" y="427411"/>
                  </a:lnTo>
                  <a:lnTo>
                    <a:pt x="154326" y="429948"/>
                  </a:lnTo>
                  <a:lnTo>
                    <a:pt x="150850" y="433636"/>
                  </a:lnTo>
                  <a:lnTo>
                    <a:pt x="150758" y="436544"/>
                  </a:lnTo>
                  <a:lnTo>
                    <a:pt x="153652" y="441725"/>
                  </a:lnTo>
                  <a:lnTo>
                    <a:pt x="154842" y="446232"/>
                  </a:lnTo>
                  <a:lnTo>
                    <a:pt x="156111" y="448519"/>
                  </a:lnTo>
                  <a:lnTo>
                    <a:pt x="156851" y="450449"/>
                  </a:lnTo>
                  <a:lnTo>
                    <a:pt x="157551" y="451453"/>
                  </a:lnTo>
                  <a:lnTo>
                    <a:pt x="159640" y="452748"/>
                  </a:lnTo>
                  <a:lnTo>
                    <a:pt x="159904" y="453475"/>
                  </a:lnTo>
                  <a:lnTo>
                    <a:pt x="160948" y="454136"/>
                  </a:lnTo>
                  <a:lnTo>
                    <a:pt x="161609" y="456568"/>
                  </a:lnTo>
                  <a:lnTo>
                    <a:pt x="161636" y="457242"/>
                  </a:lnTo>
                  <a:lnTo>
                    <a:pt x="162719" y="457071"/>
                  </a:lnTo>
                  <a:lnTo>
                    <a:pt x="169262" y="453330"/>
                  </a:lnTo>
                  <a:lnTo>
                    <a:pt x="175857" y="451612"/>
                  </a:lnTo>
                  <a:lnTo>
                    <a:pt x="168707" y="455167"/>
                  </a:lnTo>
                  <a:lnTo>
                    <a:pt x="165098" y="457573"/>
                  </a:lnTo>
                  <a:lnTo>
                    <a:pt x="162217" y="459767"/>
                  </a:lnTo>
                  <a:lnTo>
                    <a:pt x="162547" y="460838"/>
                  </a:lnTo>
                  <a:lnTo>
                    <a:pt x="161265" y="463415"/>
                  </a:lnTo>
                  <a:lnTo>
                    <a:pt x="160287" y="464618"/>
                  </a:lnTo>
                  <a:lnTo>
                    <a:pt x="158860" y="466085"/>
                  </a:lnTo>
                  <a:lnTo>
                    <a:pt x="159441" y="466257"/>
                  </a:lnTo>
                  <a:lnTo>
                    <a:pt x="160856" y="467658"/>
                  </a:lnTo>
                  <a:lnTo>
                    <a:pt x="162429" y="468847"/>
                  </a:lnTo>
                  <a:lnTo>
                    <a:pt x="164425" y="469865"/>
                  </a:lnTo>
                  <a:lnTo>
                    <a:pt x="166658" y="470830"/>
                  </a:lnTo>
                  <a:lnTo>
                    <a:pt x="168852" y="471160"/>
                  </a:lnTo>
                  <a:lnTo>
                    <a:pt x="170941" y="472191"/>
                  </a:lnTo>
                  <a:lnTo>
                    <a:pt x="167755" y="474280"/>
                  </a:lnTo>
                  <a:lnTo>
                    <a:pt x="166764" y="475760"/>
                  </a:lnTo>
                  <a:lnTo>
                    <a:pt x="166248" y="477690"/>
                  </a:lnTo>
                  <a:lnTo>
                    <a:pt x="166830" y="478152"/>
                  </a:lnTo>
                  <a:lnTo>
                    <a:pt x="172342" y="477862"/>
                  </a:lnTo>
                  <a:lnTo>
                    <a:pt x="174139" y="476963"/>
                  </a:lnTo>
                  <a:lnTo>
                    <a:pt x="176241" y="475601"/>
                  </a:lnTo>
                  <a:lnTo>
                    <a:pt x="177998" y="475258"/>
                  </a:lnTo>
                  <a:lnTo>
                    <a:pt x="180140" y="475377"/>
                  </a:lnTo>
                  <a:lnTo>
                    <a:pt x="183312" y="476104"/>
                  </a:lnTo>
                  <a:lnTo>
                    <a:pt x="178726" y="477135"/>
                  </a:lnTo>
                  <a:lnTo>
                    <a:pt x="177840" y="477743"/>
                  </a:lnTo>
                  <a:lnTo>
                    <a:pt x="176426" y="478311"/>
                  </a:lnTo>
                  <a:lnTo>
                    <a:pt x="172196" y="479712"/>
                  </a:lnTo>
                  <a:lnTo>
                    <a:pt x="170319" y="480941"/>
                  </a:lnTo>
                  <a:lnTo>
                    <a:pt x="170055" y="482263"/>
                  </a:lnTo>
                  <a:lnTo>
                    <a:pt x="170425" y="483955"/>
                  </a:lnTo>
                  <a:lnTo>
                    <a:pt x="170002" y="484576"/>
                  </a:lnTo>
                  <a:lnTo>
                    <a:pt x="170465" y="485541"/>
                  </a:lnTo>
                  <a:lnTo>
                    <a:pt x="171601" y="486162"/>
                  </a:lnTo>
                  <a:lnTo>
                    <a:pt x="170412" y="487537"/>
                  </a:lnTo>
                  <a:lnTo>
                    <a:pt x="168614" y="488621"/>
                  </a:lnTo>
                  <a:lnTo>
                    <a:pt x="169791" y="489678"/>
                  </a:lnTo>
                  <a:lnTo>
                    <a:pt x="172553" y="490312"/>
                  </a:lnTo>
                  <a:lnTo>
                    <a:pt x="172672" y="492744"/>
                  </a:lnTo>
                  <a:lnTo>
                    <a:pt x="172236" y="494714"/>
                  </a:lnTo>
                  <a:lnTo>
                    <a:pt x="172209" y="496617"/>
                  </a:lnTo>
                  <a:lnTo>
                    <a:pt x="178263" y="497384"/>
                  </a:lnTo>
                  <a:lnTo>
                    <a:pt x="178884" y="497727"/>
                  </a:lnTo>
                  <a:lnTo>
                    <a:pt x="180021" y="497965"/>
                  </a:lnTo>
                  <a:lnTo>
                    <a:pt x="180907" y="498917"/>
                  </a:lnTo>
                  <a:lnTo>
                    <a:pt x="180788" y="499327"/>
                  </a:lnTo>
                  <a:lnTo>
                    <a:pt x="181329" y="500173"/>
                  </a:lnTo>
                  <a:lnTo>
                    <a:pt x="179651" y="503609"/>
                  </a:lnTo>
                  <a:lnTo>
                    <a:pt x="183550" y="503398"/>
                  </a:lnTo>
                  <a:lnTo>
                    <a:pt x="184343" y="503741"/>
                  </a:lnTo>
                  <a:lnTo>
                    <a:pt x="190198" y="503318"/>
                  </a:lnTo>
                  <a:lnTo>
                    <a:pt x="191745" y="503781"/>
                  </a:lnTo>
                  <a:lnTo>
                    <a:pt x="188480" y="505116"/>
                  </a:lnTo>
                  <a:lnTo>
                    <a:pt x="181554" y="507429"/>
                  </a:lnTo>
                  <a:lnTo>
                    <a:pt x="180272" y="508698"/>
                  </a:lnTo>
                  <a:lnTo>
                    <a:pt x="181052" y="509663"/>
                  </a:lnTo>
                  <a:lnTo>
                    <a:pt x="182202" y="510350"/>
                  </a:lnTo>
                  <a:lnTo>
                    <a:pt x="183828" y="510879"/>
                  </a:lnTo>
                  <a:lnTo>
                    <a:pt x="187542" y="510813"/>
                  </a:lnTo>
                  <a:lnTo>
                    <a:pt x="189538" y="510694"/>
                  </a:lnTo>
                  <a:lnTo>
                    <a:pt x="189167" y="508870"/>
                  </a:lnTo>
                  <a:lnTo>
                    <a:pt x="189339" y="508129"/>
                  </a:lnTo>
                  <a:lnTo>
                    <a:pt x="191071" y="508169"/>
                  </a:lnTo>
                  <a:lnTo>
                    <a:pt x="193833" y="507640"/>
                  </a:lnTo>
                  <a:lnTo>
                    <a:pt x="196040" y="507759"/>
                  </a:lnTo>
                  <a:lnTo>
                    <a:pt x="197442" y="508843"/>
                  </a:lnTo>
                  <a:lnTo>
                    <a:pt x="200124" y="509292"/>
                  </a:lnTo>
                  <a:lnTo>
                    <a:pt x="202411" y="508566"/>
                  </a:lnTo>
                  <a:lnTo>
                    <a:pt x="205385" y="508328"/>
                  </a:lnTo>
                  <a:lnTo>
                    <a:pt x="207420" y="508433"/>
                  </a:lnTo>
                  <a:lnTo>
                    <a:pt x="209271" y="507310"/>
                  </a:lnTo>
                  <a:lnTo>
                    <a:pt x="211505" y="506160"/>
                  </a:lnTo>
                  <a:lnTo>
                    <a:pt x="214809" y="504693"/>
                  </a:lnTo>
                  <a:lnTo>
                    <a:pt x="221114" y="503146"/>
                  </a:lnTo>
                  <a:lnTo>
                    <a:pt x="227550" y="501230"/>
                  </a:lnTo>
                  <a:lnTo>
                    <a:pt x="228714" y="500397"/>
                  </a:lnTo>
                  <a:lnTo>
                    <a:pt x="229124" y="499208"/>
                  </a:lnTo>
                  <a:lnTo>
                    <a:pt x="230102" y="498441"/>
                  </a:lnTo>
                  <a:lnTo>
                    <a:pt x="231661" y="498111"/>
                  </a:lnTo>
                  <a:lnTo>
                    <a:pt x="231661" y="499062"/>
                  </a:lnTo>
                  <a:lnTo>
                    <a:pt x="230115" y="501296"/>
                  </a:lnTo>
                  <a:lnTo>
                    <a:pt x="228330" y="502988"/>
                  </a:lnTo>
                  <a:lnTo>
                    <a:pt x="226044" y="504442"/>
                  </a:lnTo>
                  <a:lnTo>
                    <a:pt x="221484" y="509464"/>
                  </a:lnTo>
                  <a:lnTo>
                    <a:pt x="221629" y="513601"/>
                  </a:lnTo>
                  <a:lnTo>
                    <a:pt x="222845" y="514011"/>
                  </a:lnTo>
                  <a:lnTo>
                    <a:pt x="223467" y="514540"/>
                  </a:lnTo>
                  <a:lnTo>
                    <a:pt x="227802" y="515505"/>
                  </a:lnTo>
                  <a:lnTo>
                    <a:pt x="229639" y="516099"/>
                  </a:lnTo>
                  <a:lnTo>
                    <a:pt x="232296" y="517408"/>
                  </a:lnTo>
                  <a:lnTo>
                    <a:pt x="233009" y="518016"/>
                  </a:lnTo>
                  <a:lnTo>
                    <a:pt x="235045" y="517765"/>
                  </a:lnTo>
                  <a:lnTo>
                    <a:pt x="239592" y="516403"/>
                  </a:lnTo>
                  <a:lnTo>
                    <a:pt x="247733" y="512346"/>
                  </a:lnTo>
                  <a:lnTo>
                    <a:pt x="247919" y="512584"/>
                  </a:lnTo>
                  <a:lnTo>
                    <a:pt x="244403" y="515756"/>
                  </a:lnTo>
                  <a:lnTo>
                    <a:pt x="241204" y="517686"/>
                  </a:lnTo>
                  <a:lnTo>
                    <a:pt x="238627" y="518743"/>
                  </a:lnTo>
                  <a:lnTo>
                    <a:pt x="235877" y="519602"/>
                  </a:lnTo>
                  <a:lnTo>
                    <a:pt x="232494" y="519853"/>
                  </a:lnTo>
                  <a:lnTo>
                    <a:pt x="231780" y="521836"/>
                  </a:lnTo>
                  <a:lnTo>
                    <a:pt x="230445" y="524241"/>
                  </a:lnTo>
                  <a:lnTo>
                    <a:pt x="240120" y="528193"/>
                  </a:lnTo>
                  <a:lnTo>
                    <a:pt x="243729" y="529053"/>
                  </a:lnTo>
                  <a:lnTo>
                    <a:pt x="245460" y="528722"/>
                  </a:lnTo>
                  <a:lnTo>
                    <a:pt x="247284" y="527017"/>
                  </a:lnTo>
                  <a:lnTo>
                    <a:pt x="250972" y="524189"/>
                  </a:lnTo>
                  <a:lnTo>
                    <a:pt x="254157" y="522417"/>
                  </a:lnTo>
                  <a:lnTo>
                    <a:pt x="254818" y="523171"/>
                  </a:lnTo>
                  <a:lnTo>
                    <a:pt x="253047" y="524823"/>
                  </a:lnTo>
                  <a:lnTo>
                    <a:pt x="248342" y="527916"/>
                  </a:lnTo>
                  <a:lnTo>
                    <a:pt x="246888" y="529105"/>
                  </a:lnTo>
                  <a:lnTo>
                    <a:pt x="246729" y="531485"/>
                  </a:lnTo>
                  <a:lnTo>
                    <a:pt x="247073" y="532093"/>
                  </a:lnTo>
                  <a:lnTo>
                    <a:pt x="248143" y="532026"/>
                  </a:lnTo>
                  <a:lnTo>
                    <a:pt x="249293" y="532251"/>
                  </a:lnTo>
                  <a:lnTo>
                    <a:pt x="251685" y="531630"/>
                  </a:lnTo>
                  <a:lnTo>
                    <a:pt x="253681" y="531418"/>
                  </a:lnTo>
                  <a:lnTo>
                    <a:pt x="252399" y="532634"/>
                  </a:lnTo>
                  <a:lnTo>
                    <a:pt x="251699" y="533824"/>
                  </a:lnTo>
                  <a:lnTo>
                    <a:pt x="255730" y="534247"/>
                  </a:lnTo>
                  <a:lnTo>
                    <a:pt x="258374" y="533454"/>
                  </a:lnTo>
                  <a:lnTo>
                    <a:pt x="260079" y="533361"/>
                  </a:lnTo>
                  <a:lnTo>
                    <a:pt x="261136" y="533123"/>
                  </a:lnTo>
                  <a:lnTo>
                    <a:pt x="260158" y="531960"/>
                  </a:lnTo>
                  <a:lnTo>
                    <a:pt x="256959" y="529621"/>
                  </a:lnTo>
                  <a:lnTo>
                    <a:pt x="256933" y="528815"/>
                  </a:lnTo>
                  <a:lnTo>
                    <a:pt x="261955" y="530533"/>
                  </a:lnTo>
                  <a:lnTo>
                    <a:pt x="262762" y="531101"/>
                  </a:lnTo>
                  <a:lnTo>
                    <a:pt x="268591" y="531326"/>
                  </a:lnTo>
                  <a:lnTo>
                    <a:pt x="270943" y="529687"/>
                  </a:lnTo>
                  <a:lnTo>
                    <a:pt x="273891" y="527876"/>
                  </a:lnTo>
                  <a:lnTo>
                    <a:pt x="275120" y="522655"/>
                  </a:lnTo>
                  <a:lnTo>
                    <a:pt x="275516" y="521690"/>
                  </a:lnTo>
                  <a:lnTo>
                    <a:pt x="276006" y="520871"/>
                  </a:lnTo>
                  <a:lnTo>
                    <a:pt x="275477" y="519377"/>
                  </a:lnTo>
                  <a:lnTo>
                    <a:pt x="274393" y="517976"/>
                  </a:lnTo>
                  <a:lnTo>
                    <a:pt x="269965" y="517249"/>
                  </a:lnTo>
                  <a:lnTo>
                    <a:pt x="267652" y="516470"/>
                  </a:lnTo>
                  <a:lnTo>
                    <a:pt x="264559" y="515980"/>
                  </a:lnTo>
                  <a:lnTo>
                    <a:pt x="262881" y="514804"/>
                  </a:lnTo>
                  <a:lnTo>
                    <a:pt x="263502" y="514090"/>
                  </a:lnTo>
                  <a:lnTo>
                    <a:pt x="266079" y="514117"/>
                  </a:lnTo>
                  <a:lnTo>
                    <a:pt x="269727" y="514593"/>
                  </a:lnTo>
                  <a:lnTo>
                    <a:pt x="274102" y="516047"/>
                  </a:lnTo>
                  <a:lnTo>
                    <a:pt x="277129" y="516364"/>
                  </a:lnTo>
                  <a:lnTo>
                    <a:pt x="277803" y="516113"/>
                  </a:lnTo>
                  <a:lnTo>
                    <a:pt x="280169" y="515941"/>
                  </a:lnTo>
                  <a:lnTo>
                    <a:pt x="289144" y="509663"/>
                  </a:lnTo>
                  <a:lnTo>
                    <a:pt x="293585" y="502036"/>
                  </a:lnTo>
                  <a:lnTo>
                    <a:pt x="299651" y="494370"/>
                  </a:lnTo>
                  <a:lnTo>
                    <a:pt x="302916" y="489916"/>
                  </a:lnTo>
                  <a:lnTo>
                    <a:pt x="305150" y="487854"/>
                  </a:lnTo>
                  <a:lnTo>
                    <a:pt x="306273" y="486215"/>
                  </a:lnTo>
                  <a:lnTo>
                    <a:pt x="301515" y="485303"/>
                  </a:lnTo>
                  <a:lnTo>
                    <a:pt x="302982" y="484338"/>
                  </a:lnTo>
                  <a:lnTo>
                    <a:pt x="306419" y="483849"/>
                  </a:lnTo>
                  <a:lnTo>
                    <a:pt x="308653" y="483928"/>
                  </a:lnTo>
                  <a:lnTo>
                    <a:pt x="312261" y="481734"/>
                  </a:lnTo>
                  <a:lnTo>
                    <a:pt x="312393" y="479276"/>
                  </a:lnTo>
                  <a:lnTo>
                    <a:pt x="313226" y="477743"/>
                  </a:lnTo>
                  <a:lnTo>
                    <a:pt x="311877" y="476579"/>
                  </a:lnTo>
                  <a:lnTo>
                    <a:pt x="311177" y="474200"/>
                  </a:lnTo>
                  <a:lnTo>
                    <a:pt x="314019" y="470737"/>
                  </a:lnTo>
                  <a:lnTo>
                    <a:pt x="314918" y="469244"/>
                  </a:lnTo>
                  <a:lnTo>
                    <a:pt x="316107" y="467988"/>
                  </a:lnTo>
                  <a:lnTo>
                    <a:pt x="315935" y="466230"/>
                  </a:lnTo>
                  <a:lnTo>
                    <a:pt x="317944" y="465054"/>
                  </a:lnTo>
                  <a:lnTo>
                    <a:pt x="318750" y="463626"/>
                  </a:lnTo>
                  <a:lnTo>
                    <a:pt x="312948" y="462873"/>
                  </a:lnTo>
                  <a:lnTo>
                    <a:pt x="309340" y="461882"/>
                  </a:lnTo>
                  <a:lnTo>
                    <a:pt x="306220" y="460890"/>
                  </a:lnTo>
                  <a:lnTo>
                    <a:pt x="305005" y="459780"/>
                  </a:lnTo>
                  <a:lnTo>
                    <a:pt x="306868" y="459622"/>
                  </a:lnTo>
                  <a:lnTo>
                    <a:pt x="308825" y="459965"/>
                  </a:lnTo>
                  <a:lnTo>
                    <a:pt x="315090" y="459714"/>
                  </a:lnTo>
                  <a:lnTo>
                    <a:pt x="317019" y="460111"/>
                  </a:lnTo>
                  <a:lnTo>
                    <a:pt x="321883" y="460454"/>
                  </a:lnTo>
                  <a:lnTo>
                    <a:pt x="323905" y="459450"/>
                  </a:lnTo>
                  <a:lnTo>
                    <a:pt x="325214" y="459370"/>
                  </a:lnTo>
                  <a:lnTo>
                    <a:pt x="330408" y="455471"/>
                  </a:lnTo>
                  <a:lnTo>
                    <a:pt x="332206" y="454850"/>
                  </a:lnTo>
                  <a:lnTo>
                    <a:pt x="332959" y="453423"/>
                  </a:lnTo>
                  <a:lnTo>
                    <a:pt x="328016" y="451400"/>
                  </a:lnTo>
                  <a:lnTo>
                    <a:pt x="325558" y="449775"/>
                  </a:lnTo>
                  <a:lnTo>
                    <a:pt x="324976" y="448902"/>
                  </a:lnTo>
                  <a:lnTo>
                    <a:pt x="324963" y="447448"/>
                  </a:lnTo>
                  <a:lnTo>
                    <a:pt x="326350" y="447937"/>
                  </a:lnTo>
                  <a:lnTo>
                    <a:pt x="327448" y="448691"/>
                  </a:lnTo>
                  <a:lnTo>
                    <a:pt x="329906" y="450951"/>
                  </a:lnTo>
                  <a:lnTo>
                    <a:pt x="334030" y="451096"/>
                  </a:lnTo>
                  <a:lnTo>
                    <a:pt x="337559" y="450977"/>
                  </a:lnTo>
                  <a:lnTo>
                    <a:pt x="338643" y="451162"/>
                  </a:lnTo>
                  <a:lnTo>
                    <a:pt x="341538" y="449431"/>
                  </a:lnTo>
                  <a:lnTo>
                    <a:pt x="343877" y="447448"/>
                  </a:lnTo>
                  <a:lnTo>
                    <a:pt x="346229" y="445823"/>
                  </a:lnTo>
                  <a:lnTo>
                    <a:pt x="346058" y="444924"/>
                  </a:lnTo>
                  <a:lnTo>
                    <a:pt x="346137" y="443919"/>
                  </a:lnTo>
                  <a:lnTo>
                    <a:pt x="348635" y="442320"/>
                  </a:lnTo>
                  <a:lnTo>
                    <a:pt x="349811" y="439769"/>
                  </a:lnTo>
                  <a:lnTo>
                    <a:pt x="352481" y="439914"/>
                  </a:lnTo>
                  <a:lnTo>
                    <a:pt x="355284" y="439267"/>
                  </a:lnTo>
                  <a:lnTo>
                    <a:pt x="356288" y="436941"/>
                  </a:lnTo>
                  <a:lnTo>
                    <a:pt x="361549" y="434442"/>
                  </a:lnTo>
                  <a:lnTo>
                    <a:pt x="361720" y="433517"/>
                  </a:lnTo>
                  <a:lnTo>
                    <a:pt x="361654" y="429367"/>
                  </a:lnTo>
                  <a:lnTo>
                    <a:pt x="364403" y="424252"/>
                  </a:lnTo>
                  <a:lnTo>
                    <a:pt x="360742" y="423485"/>
                  </a:lnTo>
                  <a:lnTo>
                    <a:pt x="357967" y="423683"/>
                  </a:lnTo>
                  <a:lnTo>
                    <a:pt x="356394" y="424516"/>
                  </a:lnTo>
                  <a:lnTo>
                    <a:pt x="354213" y="423102"/>
                  </a:lnTo>
                  <a:lnTo>
                    <a:pt x="347710" y="420075"/>
                  </a:lnTo>
                  <a:lnTo>
                    <a:pt x="355244" y="420498"/>
                  </a:lnTo>
                  <a:lnTo>
                    <a:pt x="356975" y="420868"/>
                  </a:lnTo>
                  <a:lnTo>
                    <a:pt x="358469" y="421661"/>
                  </a:lnTo>
                  <a:lnTo>
                    <a:pt x="362209" y="421992"/>
                  </a:lnTo>
                  <a:lnTo>
                    <a:pt x="364496" y="420855"/>
                  </a:lnTo>
                  <a:lnTo>
                    <a:pt x="364906" y="419282"/>
                  </a:lnTo>
                  <a:lnTo>
                    <a:pt x="369268" y="418912"/>
                  </a:lnTo>
                  <a:lnTo>
                    <a:pt x="373880" y="416929"/>
                  </a:lnTo>
                  <a:lnTo>
                    <a:pt x="376286" y="415528"/>
                  </a:lnTo>
                  <a:lnTo>
                    <a:pt x="376326" y="414114"/>
                  </a:lnTo>
                  <a:lnTo>
                    <a:pt x="375625" y="412621"/>
                  </a:lnTo>
                  <a:lnTo>
                    <a:pt x="373471" y="410691"/>
                  </a:lnTo>
                  <a:lnTo>
                    <a:pt x="373352" y="406897"/>
                  </a:lnTo>
                  <a:lnTo>
                    <a:pt x="371726" y="404664"/>
                  </a:lnTo>
                  <a:lnTo>
                    <a:pt x="368038" y="405589"/>
                  </a:lnTo>
                  <a:lnTo>
                    <a:pt x="365342" y="405814"/>
                  </a:lnTo>
                  <a:lnTo>
                    <a:pt x="365395" y="402866"/>
                  </a:lnTo>
                  <a:lnTo>
                    <a:pt x="364734" y="401677"/>
                  </a:lnTo>
                  <a:lnTo>
                    <a:pt x="365501" y="400051"/>
                  </a:lnTo>
                  <a:lnTo>
                    <a:pt x="369162" y="400513"/>
                  </a:lnTo>
                  <a:lnTo>
                    <a:pt x="373471" y="399853"/>
                  </a:lnTo>
                  <a:lnTo>
                    <a:pt x="380714" y="401333"/>
                  </a:lnTo>
                  <a:lnTo>
                    <a:pt x="385525" y="399998"/>
                  </a:lnTo>
                  <a:lnTo>
                    <a:pt x="387640" y="399033"/>
                  </a:lnTo>
                  <a:lnTo>
                    <a:pt x="392081" y="396218"/>
                  </a:lnTo>
                  <a:lnTo>
                    <a:pt x="394513" y="395398"/>
                  </a:lnTo>
                  <a:lnTo>
                    <a:pt x="396456" y="394090"/>
                  </a:lnTo>
                  <a:lnTo>
                    <a:pt x="395266" y="393389"/>
                  </a:lnTo>
                  <a:lnTo>
                    <a:pt x="386728" y="389583"/>
                  </a:lnTo>
                  <a:lnTo>
                    <a:pt x="387415" y="388750"/>
                  </a:lnTo>
                  <a:lnTo>
                    <a:pt x="391420" y="388750"/>
                  </a:lnTo>
                  <a:lnTo>
                    <a:pt x="402046" y="388010"/>
                  </a:lnTo>
                  <a:lnTo>
                    <a:pt x="408404" y="387402"/>
                  </a:lnTo>
                  <a:lnTo>
                    <a:pt x="417062" y="387071"/>
                  </a:lnTo>
                  <a:lnTo>
                    <a:pt x="426089" y="384917"/>
                  </a:lnTo>
                  <a:lnTo>
                    <a:pt x="427094" y="382472"/>
                  </a:lnTo>
                  <a:lnTo>
                    <a:pt x="427094" y="381798"/>
                  </a:lnTo>
                  <a:lnTo>
                    <a:pt x="423670" y="379749"/>
                  </a:lnTo>
                  <a:lnTo>
                    <a:pt x="423089" y="377581"/>
                  </a:lnTo>
                  <a:lnTo>
                    <a:pt x="425111" y="378242"/>
                  </a:lnTo>
                  <a:lnTo>
                    <a:pt x="429169" y="380198"/>
                  </a:lnTo>
                  <a:lnTo>
                    <a:pt x="431098" y="378493"/>
                  </a:lnTo>
                  <a:lnTo>
                    <a:pt x="434707" y="374343"/>
                  </a:lnTo>
                  <a:lnTo>
                    <a:pt x="437205" y="372823"/>
                  </a:lnTo>
                  <a:lnTo>
                    <a:pt x="439967" y="371382"/>
                  </a:lnTo>
                  <a:lnTo>
                    <a:pt x="436147" y="369875"/>
                  </a:lnTo>
                  <a:lnTo>
                    <a:pt x="433636" y="368329"/>
                  </a:lnTo>
                  <a:lnTo>
                    <a:pt x="435724" y="368012"/>
                  </a:lnTo>
                  <a:lnTo>
                    <a:pt x="440033" y="368329"/>
                  </a:lnTo>
                  <a:lnTo>
                    <a:pt x="444223" y="369254"/>
                  </a:lnTo>
                  <a:lnTo>
                    <a:pt x="449206" y="369836"/>
                  </a:lnTo>
                  <a:lnTo>
                    <a:pt x="449246" y="370312"/>
                  </a:lnTo>
                  <a:lnTo>
                    <a:pt x="444329" y="373008"/>
                  </a:lnTo>
                  <a:lnTo>
                    <a:pt x="436518" y="378335"/>
                  </a:lnTo>
                  <a:lnTo>
                    <a:pt x="435116" y="380013"/>
                  </a:lnTo>
                  <a:lnTo>
                    <a:pt x="435143" y="381322"/>
                  </a:lnTo>
                  <a:lnTo>
                    <a:pt x="433874" y="382379"/>
                  </a:lnTo>
                  <a:lnTo>
                    <a:pt x="429856" y="384957"/>
                  </a:lnTo>
                  <a:lnTo>
                    <a:pt x="429988" y="386833"/>
                  </a:lnTo>
                  <a:lnTo>
                    <a:pt x="433372" y="387838"/>
                  </a:lnTo>
                  <a:lnTo>
                    <a:pt x="435447" y="386899"/>
                  </a:lnTo>
                  <a:lnTo>
                    <a:pt x="438209" y="386952"/>
                  </a:lnTo>
                  <a:lnTo>
                    <a:pt x="440470" y="386265"/>
                  </a:lnTo>
                  <a:lnTo>
                    <a:pt x="442598" y="384692"/>
                  </a:lnTo>
                  <a:lnTo>
                    <a:pt x="443536" y="382961"/>
                  </a:lnTo>
                  <a:lnTo>
                    <a:pt x="445069" y="383014"/>
                  </a:lnTo>
                  <a:lnTo>
                    <a:pt x="449074" y="380952"/>
                  </a:lnTo>
                  <a:lnTo>
                    <a:pt x="449471" y="381705"/>
                  </a:lnTo>
                  <a:lnTo>
                    <a:pt x="450660" y="383146"/>
                  </a:lnTo>
                  <a:lnTo>
                    <a:pt x="452629" y="383423"/>
                  </a:lnTo>
                  <a:lnTo>
                    <a:pt x="454877" y="382842"/>
                  </a:lnTo>
                  <a:lnTo>
                    <a:pt x="455762" y="382961"/>
                  </a:lnTo>
                  <a:lnTo>
                    <a:pt x="456502" y="382406"/>
                  </a:lnTo>
                  <a:lnTo>
                    <a:pt x="459622" y="379233"/>
                  </a:lnTo>
                  <a:lnTo>
                    <a:pt x="460203" y="378440"/>
                  </a:lnTo>
                  <a:lnTo>
                    <a:pt x="460454" y="377594"/>
                  </a:lnTo>
                  <a:lnTo>
                    <a:pt x="462595" y="378771"/>
                  </a:lnTo>
                  <a:lnTo>
                    <a:pt x="462120" y="379498"/>
                  </a:lnTo>
                  <a:lnTo>
                    <a:pt x="461551" y="381943"/>
                  </a:lnTo>
                  <a:lnTo>
                    <a:pt x="463574" y="381110"/>
                  </a:lnTo>
                  <a:lnTo>
                    <a:pt x="469323" y="378110"/>
                  </a:lnTo>
                  <a:lnTo>
                    <a:pt x="474253" y="376326"/>
                  </a:lnTo>
                  <a:lnTo>
                    <a:pt x="476315" y="375268"/>
                  </a:lnTo>
                  <a:lnTo>
                    <a:pt x="478522" y="374343"/>
                  </a:lnTo>
                  <a:lnTo>
                    <a:pt x="477901" y="369836"/>
                  </a:lnTo>
                  <a:lnTo>
                    <a:pt x="477174" y="368977"/>
                  </a:lnTo>
                  <a:lnTo>
                    <a:pt x="477016" y="368276"/>
                  </a:lnTo>
                  <a:lnTo>
                    <a:pt x="476698" y="367800"/>
                  </a:lnTo>
                  <a:lnTo>
                    <a:pt x="476936" y="366941"/>
                  </a:lnTo>
                  <a:lnTo>
                    <a:pt x="479316" y="368593"/>
                  </a:lnTo>
                  <a:lnTo>
                    <a:pt x="479844" y="369334"/>
                  </a:lnTo>
                  <a:lnTo>
                    <a:pt x="483756" y="371356"/>
                  </a:lnTo>
                  <a:lnTo>
                    <a:pt x="486083" y="371184"/>
                  </a:lnTo>
                  <a:lnTo>
                    <a:pt x="487828" y="371633"/>
                  </a:lnTo>
                  <a:lnTo>
                    <a:pt x="490233" y="370920"/>
                  </a:lnTo>
                  <a:lnTo>
                    <a:pt x="499935" y="367100"/>
                  </a:lnTo>
                  <a:lnTo>
                    <a:pt x="501322" y="366214"/>
                  </a:lnTo>
                  <a:lnTo>
                    <a:pt x="502790" y="364932"/>
                  </a:lnTo>
                  <a:lnTo>
                    <a:pt x="504323" y="363254"/>
                  </a:lnTo>
                  <a:lnTo>
                    <a:pt x="505658" y="362328"/>
                  </a:lnTo>
                  <a:lnTo>
                    <a:pt x="507746" y="362196"/>
                  </a:lnTo>
                  <a:lnTo>
                    <a:pt x="508486" y="362461"/>
                  </a:lnTo>
                  <a:lnTo>
                    <a:pt x="510072" y="361720"/>
                  </a:lnTo>
                  <a:lnTo>
                    <a:pt x="512518" y="359989"/>
                  </a:lnTo>
                  <a:lnTo>
                    <a:pt x="518598" y="354702"/>
                  </a:lnTo>
                  <a:lnTo>
                    <a:pt x="525775" y="349045"/>
                  </a:lnTo>
                  <a:lnTo>
                    <a:pt x="528022" y="347009"/>
                  </a:lnTo>
                  <a:lnTo>
                    <a:pt x="529119" y="345555"/>
                  </a:lnTo>
                  <a:lnTo>
                    <a:pt x="529079" y="344683"/>
                  </a:lnTo>
                  <a:lnTo>
                    <a:pt x="529528" y="344128"/>
                  </a:lnTo>
                  <a:lnTo>
                    <a:pt x="530467" y="343890"/>
                  </a:lnTo>
                  <a:lnTo>
                    <a:pt x="533005" y="342529"/>
                  </a:lnTo>
                  <a:lnTo>
                    <a:pt x="534419" y="341485"/>
                  </a:lnTo>
                  <a:lnTo>
                    <a:pt x="538212" y="338061"/>
                  </a:lnTo>
                  <a:lnTo>
                    <a:pt x="539402" y="337295"/>
                  </a:lnTo>
                  <a:lnTo>
                    <a:pt x="540684" y="336779"/>
                  </a:lnTo>
                  <a:lnTo>
                    <a:pt x="543288" y="336264"/>
                  </a:lnTo>
                  <a:lnTo>
                    <a:pt x="553452" y="332153"/>
                  </a:lnTo>
                  <a:lnTo>
                    <a:pt x="555011" y="331862"/>
                  </a:lnTo>
                  <a:lnTo>
                    <a:pt x="557113" y="330897"/>
                  </a:lnTo>
                  <a:lnTo>
                    <a:pt x="559743" y="329245"/>
                  </a:lnTo>
                  <a:lnTo>
                    <a:pt x="560550" y="327514"/>
                  </a:lnTo>
                  <a:lnTo>
                    <a:pt x="559519" y="325690"/>
                  </a:lnTo>
                  <a:lnTo>
                    <a:pt x="558025" y="323905"/>
                  </a:lnTo>
                  <a:lnTo>
                    <a:pt x="558355" y="323615"/>
                  </a:lnTo>
                  <a:lnTo>
                    <a:pt x="559677" y="323615"/>
                  </a:lnTo>
                  <a:lnTo>
                    <a:pt x="560840" y="323350"/>
                  </a:lnTo>
                  <a:lnTo>
                    <a:pt x="561832" y="322835"/>
                  </a:lnTo>
                  <a:lnTo>
                    <a:pt x="561858" y="322002"/>
                  </a:lnTo>
                  <a:lnTo>
                    <a:pt x="560920" y="320865"/>
                  </a:lnTo>
                  <a:lnTo>
                    <a:pt x="560550" y="319702"/>
                  </a:lnTo>
                  <a:lnTo>
                    <a:pt x="560748" y="318513"/>
                  </a:lnTo>
                  <a:lnTo>
                    <a:pt x="563748" y="319768"/>
                  </a:lnTo>
                  <a:lnTo>
                    <a:pt x="569603" y="323496"/>
                  </a:lnTo>
                  <a:lnTo>
                    <a:pt x="574613" y="325941"/>
                  </a:lnTo>
                  <a:lnTo>
                    <a:pt x="578790" y="327117"/>
                  </a:lnTo>
                  <a:lnTo>
                    <a:pt x="582107" y="327567"/>
                  </a:lnTo>
                  <a:lnTo>
                    <a:pt x="584566" y="327289"/>
                  </a:lnTo>
                  <a:lnTo>
                    <a:pt x="589337" y="326205"/>
                  </a:lnTo>
                  <a:lnTo>
                    <a:pt x="589813" y="325135"/>
                  </a:lnTo>
                  <a:lnTo>
                    <a:pt x="588412" y="323628"/>
                  </a:lnTo>
                  <a:lnTo>
                    <a:pt x="588491" y="322993"/>
                  </a:lnTo>
                  <a:lnTo>
                    <a:pt x="595351" y="324381"/>
                  </a:lnTo>
                  <a:lnTo>
                    <a:pt x="597651" y="324249"/>
                  </a:lnTo>
                  <a:lnTo>
                    <a:pt x="600916" y="322491"/>
                  </a:lnTo>
                  <a:lnTo>
                    <a:pt x="602739" y="321857"/>
                  </a:lnTo>
                  <a:lnTo>
                    <a:pt x="604590" y="321539"/>
                  </a:lnTo>
                  <a:lnTo>
                    <a:pt x="607418" y="321553"/>
                  </a:lnTo>
                  <a:lnTo>
                    <a:pt x="612494" y="322068"/>
                  </a:lnTo>
                  <a:lnTo>
                    <a:pt x="615811" y="321843"/>
                  </a:lnTo>
                  <a:lnTo>
                    <a:pt x="619050" y="321050"/>
                  </a:lnTo>
                  <a:lnTo>
                    <a:pt x="623544" y="320376"/>
                  </a:lnTo>
                  <a:lnTo>
                    <a:pt x="633206" y="318288"/>
                  </a:lnTo>
                  <a:lnTo>
                    <a:pt x="637818" y="317508"/>
                  </a:lnTo>
                  <a:lnTo>
                    <a:pt x="642960" y="317165"/>
                  </a:lnTo>
                  <a:lnTo>
                    <a:pt x="654353" y="314984"/>
                  </a:lnTo>
                  <a:lnTo>
                    <a:pt x="657869" y="314561"/>
                  </a:lnTo>
                  <a:lnTo>
                    <a:pt x="663130" y="313305"/>
                  </a:lnTo>
                  <a:lnTo>
                    <a:pt x="666223" y="312856"/>
                  </a:lnTo>
                  <a:lnTo>
                    <a:pt x="669355" y="312776"/>
                  </a:lnTo>
                  <a:lnTo>
                    <a:pt x="672131" y="312155"/>
                  </a:lnTo>
                  <a:lnTo>
                    <a:pt x="674550" y="310979"/>
                  </a:lnTo>
                  <a:lnTo>
                    <a:pt x="676426" y="310265"/>
                  </a:lnTo>
                  <a:lnTo>
                    <a:pt x="680035" y="309406"/>
                  </a:lnTo>
                  <a:lnTo>
                    <a:pt x="685282" y="307674"/>
                  </a:lnTo>
                  <a:lnTo>
                    <a:pt x="686881" y="306762"/>
                  </a:lnTo>
                  <a:lnTo>
                    <a:pt x="687450" y="306128"/>
                  </a:lnTo>
                  <a:lnTo>
                    <a:pt x="688415" y="304542"/>
                  </a:lnTo>
                  <a:lnTo>
                    <a:pt x="689274" y="303947"/>
                  </a:lnTo>
                  <a:lnTo>
                    <a:pt x="694547" y="302850"/>
                  </a:lnTo>
                  <a:lnTo>
                    <a:pt x="698367" y="301092"/>
                  </a:lnTo>
                  <a:lnTo>
                    <a:pt x="698790" y="300445"/>
                  </a:lnTo>
                  <a:lnTo>
                    <a:pt x="697350" y="298819"/>
                  </a:lnTo>
                  <a:lnTo>
                    <a:pt x="698446" y="298541"/>
                  </a:lnTo>
                  <a:lnTo>
                    <a:pt x="703416" y="298039"/>
                  </a:lnTo>
                  <a:lnTo>
                    <a:pt x="705888" y="297431"/>
                  </a:lnTo>
                  <a:lnTo>
                    <a:pt x="711783" y="295329"/>
                  </a:lnTo>
                  <a:lnTo>
                    <a:pt x="714836" y="294563"/>
                  </a:lnTo>
                  <a:lnTo>
                    <a:pt x="716475" y="293611"/>
                  </a:lnTo>
                  <a:lnTo>
                    <a:pt x="716713" y="292474"/>
                  </a:lnTo>
                  <a:lnTo>
                    <a:pt x="716528" y="291642"/>
                  </a:lnTo>
                  <a:lnTo>
                    <a:pt x="715907" y="291087"/>
                  </a:lnTo>
                  <a:lnTo>
                    <a:pt x="716832" y="290968"/>
                  </a:lnTo>
                  <a:lnTo>
                    <a:pt x="722066" y="291734"/>
                  </a:lnTo>
                  <a:lnTo>
                    <a:pt x="723705" y="291549"/>
                  </a:lnTo>
                  <a:lnTo>
                    <a:pt x="725965" y="291007"/>
                  </a:lnTo>
                  <a:lnTo>
                    <a:pt x="726798" y="290095"/>
                  </a:lnTo>
                  <a:lnTo>
                    <a:pt x="726203" y="288813"/>
                  </a:lnTo>
                  <a:lnTo>
                    <a:pt x="725529" y="287954"/>
                  </a:lnTo>
                  <a:lnTo>
                    <a:pt x="724789" y="287505"/>
                  </a:lnTo>
                  <a:lnTo>
                    <a:pt x="725820" y="287333"/>
                  </a:lnTo>
                  <a:lnTo>
                    <a:pt x="730459" y="287425"/>
                  </a:lnTo>
                  <a:lnTo>
                    <a:pt x="736499" y="286223"/>
                  </a:lnTo>
                  <a:lnTo>
                    <a:pt x="739883" y="286196"/>
                  </a:lnTo>
                  <a:lnTo>
                    <a:pt x="740597" y="285905"/>
                  </a:lnTo>
                  <a:lnTo>
                    <a:pt x="739830" y="284055"/>
                  </a:lnTo>
                  <a:lnTo>
                    <a:pt x="740941" y="283632"/>
                  </a:lnTo>
                  <a:lnTo>
                    <a:pt x="744919" y="283117"/>
                  </a:lnTo>
                  <a:lnTo>
                    <a:pt x="746783" y="282588"/>
                  </a:lnTo>
                  <a:lnTo>
                    <a:pt x="748845" y="282376"/>
                  </a:lnTo>
                  <a:lnTo>
                    <a:pt x="752294" y="281636"/>
                  </a:lnTo>
                  <a:lnTo>
                    <a:pt x="755281" y="280513"/>
                  </a:lnTo>
                  <a:lnTo>
                    <a:pt x="756445" y="279706"/>
                  </a:lnTo>
                  <a:lnTo>
                    <a:pt x="757251" y="278755"/>
                  </a:lnTo>
                  <a:lnTo>
                    <a:pt x="755982" y="278332"/>
                  </a:lnTo>
                  <a:lnTo>
                    <a:pt x="739976" y="278596"/>
                  </a:lnTo>
                  <a:lnTo>
                    <a:pt x="731305" y="278015"/>
                  </a:lnTo>
                  <a:lnTo>
                    <a:pt x="724921" y="277037"/>
                  </a:lnTo>
                  <a:lnTo>
                    <a:pt x="713118" y="274367"/>
                  </a:lnTo>
                  <a:lnTo>
                    <a:pt x="699610" y="273005"/>
                  </a:lnTo>
                  <a:lnTo>
                    <a:pt x="697865" y="273151"/>
                  </a:lnTo>
                  <a:lnTo>
                    <a:pt x="687582" y="275530"/>
                  </a:lnTo>
                  <a:lnTo>
                    <a:pt x="682744" y="276098"/>
                  </a:lnTo>
                  <a:lnTo>
                    <a:pt x="676889" y="275609"/>
                  </a:lnTo>
                  <a:lnTo>
                    <a:pt x="671629" y="276574"/>
                  </a:lnTo>
                  <a:lnTo>
                    <a:pt x="669051" y="277988"/>
                  </a:lnTo>
                  <a:lnTo>
                    <a:pt x="665892" y="280407"/>
                  </a:lnTo>
                  <a:lnTo>
                    <a:pt x="663539" y="281504"/>
                  </a:lnTo>
                  <a:lnTo>
                    <a:pt x="659455" y="280645"/>
                  </a:lnTo>
                  <a:lnTo>
                    <a:pt x="661464" y="278385"/>
                  </a:lnTo>
                  <a:lnTo>
                    <a:pt x="666394" y="276204"/>
                  </a:lnTo>
                  <a:lnTo>
                    <a:pt x="668945" y="275305"/>
                  </a:lnTo>
                  <a:lnTo>
                    <a:pt x="671483" y="274710"/>
                  </a:lnTo>
                  <a:lnTo>
                    <a:pt x="677180" y="273825"/>
                  </a:lnTo>
                  <a:lnTo>
                    <a:pt x="680947" y="272926"/>
                  </a:lnTo>
                  <a:lnTo>
                    <a:pt x="682493" y="272001"/>
                  </a:lnTo>
                  <a:lnTo>
                    <a:pt x="681806" y="271036"/>
                  </a:lnTo>
                  <a:lnTo>
                    <a:pt x="681013" y="270428"/>
                  </a:lnTo>
                  <a:lnTo>
                    <a:pt x="680101" y="270177"/>
                  </a:lnTo>
                  <a:lnTo>
                    <a:pt x="678872" y="270150"/>
                  </a:lnTo>
                  <a:lnTo>
                    <a:pt x="663156" y="271763"/>
                  </a:lnTo>
                  <a:lnTo>
                    <a:pt x="655635" y="271869"/>
                  </a:lnTo>
                  <a:lnTo>
                    <a:pt x="646885" y="270124"/>
                  </a:lnTo>
                  <a:lnTo>
                    <a:pt x="645246" y="270097"/>
                  </a:lnTo>
                  <a:lnTo>
                    <a:pt x="639272" y="270811"/>
                  </a:lnTo>
                  <a:lnTo>
                    <a:pt x="637131" y="270864"/>
                  </a:lnTo>
                  <a:lnTo>
                    <a:pt x="637898" y="270481"/>
                  </a:lnTo>
                  <a:lnTo>
                    <a:pt x="647665" y="268472"/>
                  </a:lnTo>
                  <a:lnTo>
                    <a:pt x="649886" y="267864"/>
                  </a:lnTo>
                  <a:lnTo>
                    <a:pt x="655424" y="265947"/>
                  </a:lnTo>
                  <a:lnTo>
                    <a:pt x="657142" y="264929"/>
                  </a:lnTo>
                  <a:lnTo>
                    <a:pt x="658451" y="263581"/>
                  </a:lnTo>
                  <a:lnTo>
                    <a:pt x="659944" y="261651"/>
                  </a:lnTo>
                  <a:lnTo>
                    <a:pt x="660182" y="260356"/>
                  </a:lnTo>
                  <a:lnTo>
                    <a:pt x="658239" y="259669"/>
                  </a:lnTo>
                  <a:lnTo>
                    <a:pt x="655332" y="259101"/>
                  </a:lnTo>
                  <a:lnTo>
                    <a:pt x="653811" y="258083"/>
                  </a:lnTo>
                  <a:lnTo>
                    <a:pt x="655622" y="257752"/>
                  </a:lnTo>
                  <a:lnTo>
                    <a:pt x="662918" y="257885"/>
                  </a:lnTo>
                  <a:lnTo>
                    <a:pt x="666394" y="258070"/>
                  </a:lnTo>
                  <a:lnTo>
                    <a:pt x="672316" y="259021"/>
                  </a:lnTo>
                  <a:lnTo>
                    <a:pt x="677008" y="259206"/>
                  </a:lnTo>
                  <a:lnTo>
                    <a:pt x="683246" y="259074"/>
                  </a:lnTo>
                  <a:lnTo>
                    <a:pt x="685916" y="258651"/>
                  </a:lnTo>
                  <a:lnTo>
                    <a:pt x="693992" y="256748"/>
                  </a:lnTo>
                  <a:lnTo>
                    <a:pt x="696874" y="255757"/>
                  </a:lnTo>
                  <a:lnTo>
                    <a:pt x="702412" y="253642"/>
                  </a:lnTo>
                  <a:lnTo>
                    <a:pt x="704381" y="251752"/>
                  </a:lnTo>
                  <a:lnTo>
                    <a:pt x="704646" y="249359"/>
                  </a:lnTo>
                  <a:lnTo>
                    <a:pt x="704196" y="247707"/>
                  </a:lnTo>
                  <a:lnTo>
                    <a:pt x="703020" y="246782"/>
                  </a:lnTo>
                  <a:lnTo>
                    <a:pt x="699094" y="246372"/>
                  </a:lnTo>
                  <a:lnTo>
                    <a:pt x="692406" y="246478"/>
                  </a:lnTo>
                  <a:lnTo>
                    <a:pt x="687437" y="246306"/>
                  </a:lnTo>
                  <a:lnTo>
                    <a:pt x="681185" y="245566"/>
                  </a:lnTo>
                  <a:lnTo>
                    <a:pt x="680801" y="243953"/>
                  </a:lnTo>
                  <a:lnTo>
                    <a:pt x="682321" y="243385"/>
                  </a:lnTo>
                  <a:lnTo>
                    <a:pt x="683696" y="243292"/>
                  </a:lnTo>
                  <a:lnTo>
                    <a:pt x="688970" y="244390"/>
                  </a:lnTo>
                  <a:lnTo>
                    <a:pt x="697416" y="244244"/>
                  </a:lnTo>
                  <a:lnTo>
                    <a:pt x="703007" y="244654"/>
                  </a:lnTo>
                  <a:lnTo>
                    <a:pt x="706707" y="245619"/>
                  </a:lnTo>
                  <a:lnTo>
                    <a:pt x="709933" y="246980"/>
                  </a:lnTo>
                  <a:lnTo>
                    <a:pt x="712695" y="248725"/>
                  </a:lnTo>
                  <a:lnTo>
                    <a:pt x="716118" y="250152"/>
                  </a:lnTo>
                  <a:lnTo>
                    <a:pt x="720203" y="251263"/>
                  </a:lnTo>
                  <a:lnTo>
                    <a:pt x="723586" y="252717"/>
                  </a:lnTo>
                  <a:lnTo>
                    <a:pt x="726269" y="254501"/>
                  </a:lnTo>
                  <a:lnTo>
                    <a:pt x="727472" y="256827"/>
                  </a:lnTo>
                  <a:lnTo>
                    <a:pt x="727194" y="259695"/>
                  </a:lnTo>
                  <a:lnTo>
                    <a:pt x="727935" y="262775"/>
                  </a:lnTo>
                  <a:lnTo>
                    <a:pt x="729693" y="266079"/>
                  </a:lnTo>
                  <a:lnTo>
                    <a:pt x="732177" y="268287"/>
                  </a:lnTo>
                  <a:lnTo>
                    <a:pt x="739672" y="270732"/>
                  </a:lnTo>
                  <a:lnTo>
                    <a:pt x="742051" y="270930"/>
                  </a:lnTo>
                  <a:lnTo>
                    <a:pt x="746532" y="270732"/>
                  </a:lnTo>
                  <a:lnTo>
                    <a:pt x="750933" y="271049"/>
                  </a:lnTo>
                  <a:lnTo>
                    <a:pt x="752783" y="269741"/>
                  </a:lnTo>
                  <a:lnTo>
                    <a:pt x="755400" y="264401"/>
                  </a:lnTo>
                  <a:lnTo>
                    <a:pt x="756141" y="263383"/>
                  </a:lnTo>
                  <a:lnTo>
                    <a:pt x="756550" y="262378"/>
                  </a:lnTo>
                  <a:lnTo>
                    <a:pt x="758507" y="261162"/>
                  </a:lnTo>
                  <a:lnTo>
                    <a:pt x="757251" y="266093"/>
                  </a:lnTo>
                  <a:lnTo>
                    <a:pt x="757356" y="266952"/>
                  </a:lnTo>
                  <a:lnTo>
                    <a:pt x="757092" y="267903"/>
                  </a:lnTo>
                  <a:lnTo>
                    <a:pt x="756947" y="269265"/>
                  </a:lnTo>
                  <a:lnTo>
                    <a:pt x="756590" y="270454"/>
                  </a:lnTo>
                  <a:lnTo>
                    <a:pt x="762273" y="270230"/>
                  </a:lnTo>
                  <a:lnTo>
                    <a:pt x="764322" y="270890"/>
                  </a:lnTo>
                  <a:lnTo>
                    <a:pt x="770164" y="270309"/>
                  </a:lnTo>
                  <a:lnTo>
                    <a:pt x="772398" y="268961"/>
                  </a:lnTo>
                  <a:lnTo>
                    <a:pt x="771935" y="267454"/>
                  </a:lnTo>
                  <a:lnTo>
                    <a:pt x="772530" y="262445"/>
                  </a:lnTo>
                  <a:lnTo>
                    <a:pt x="772015" y="261242"/>
                  </a:lnTo>
                  <a:lnTo>
                    <a:pt x="772570" y="259854"/>
                  </a:lnTo>
                  <a:lnTo>
                    <a:pt x="773416" y="255743"/>
                  </a:lnTo>
                  <a:lnTo>
                    <a:pt x="774552" y="253100"/>
                  </a:lnTo>
                  <a:lnTo>
                    <a:pt x="775015" y="250047"/>
                  </a:lnTo>
                  <a:lnTo>
                    <a:pt x="775068" y="246782"/>
                  </a:lnTo>
                  <a:lnTo>
                    <a:pt x="771592" y="246095"/>
                  </a:lnTo>
                  <a:lnTo>
                    <a:pt x="767521" y="247377"/>
                  </a:lnTo>
                  <a:lnTo>
                    <a:pt x="766371" y="247443"/>
                  </a:lnTo>
                  <a:lnTo>
                    <a:pt x="765089" y="247853"/>
                  </a:lnTo>
                  <a:lnTo>
                    <a:pt x="763807" y="249214"/>
                  </a:lnTo>
                  <a:lnTo>
                    <a:pt x="761665" y="252109"/>
                  </a:lnTo>
                  <a:lnTo>
                    <a:pt x="761546" y="248989"/>
                  </a:lnTo>
                  <a:lnTo>
                    <a:pt x="761930" y="247297"/>
                  </a:lnTo>
                  <a:lnTo>
                    <a:pt x="761996" y="246280"/>
                  </a:lnTo>
                  <a:lnTo>
                    <a:pt x="762855" y="245711"/>
                  </a:lnTo>
                  <a:lnTo>
                    <a:pt x="765855" y="244799"/>
                  </a:lnTo>
                  <a:lnTo>
                    <a:pt x="772001" y="241931"/>
                  </a:lnTo>
                  <a:lnTo>
                    <a:pt x="773350" y="240649"/>
                  </a:lnTo>
                  <a:lnTo>
                    <a:pt x="768063" y="240438"/>
                  </a:lnTo>
                  <a:lnTo>
                    <a:pt x="766318" y="240067"/>
                  </a:lnTo>
                  <a:lnTo>
                    <a:pt x="765155" y="236750"/>
                  </a:lnTo>
                  <a:lnTo>
                    <a:pt x="764124" y="236419"/>
                  </a:lnTo>
                  <a:lnTo>
                    <a:pt x="759075" y="235441"/>
                  </a:lnTo>
                  <a:lnTo>
                    <a:pt x="757766" y="234781"/>
                  </a:lnTo>
                  <a:lnTo>
                    <a:pt x="752519" y="232904"/>
                  </a:lnTo>
                  <a:lnTo>
                    <a:pt x="747787" y="231555"/>
                  </a:lnTo>
                  <a:lnTo>
                    <a:pt x="744575" y="230154"/>
                  </a:lnTo>
                  <a:lnTo>
                    <a:pt x="737689" y="227617"/>
                  </a:lnTo>
                  <a:lnTo>
                    <a:pt x="734940" y="226771"/>
                  </a:lnTo>
                  <a:lnTo>
                    <a:pt x="732812" y="225119"/>
                  </a:lnTo>
                  <a:lnTo>
                    <a:pt x="731305" y="224722"/>
                  </a:lnTo>
                  <a:lnTo>
                    <a:pt x="727842" y="225793"/>
                  </a:lnTo>
                  <a:lnTo>
                    <a:pt x="722727" y="226784"/>
                  </a:lnTo>
                  <a:lnTo>
                    <a:pt x="721603" y="225727"/>
                  </a:lnTo>
                  <a:lnTo>
                    <a:pt x="723137" y="225132"/>
                  </a:lnTo>
                  <a:lnTo>
                    <a:pt x="728648" y="223889"/>
                  </a:lnTo>
                  <a:lnTo>
                    <a:pt x="731279" y="223136"/>
                  </a:lnTo>
                  <a:lnTo>
                    <a:pt x="732772" y="221391"/>
                  </a:lnTo>
                  <a:lnTo>
                    <a:pt x="732997" y="214875"/>
                  </a:lnTo>
                  <a:lnTo>
                    <a:pt x="732851" y="214399"/>
                  </a:lnTo>
                  <a:lnTo>
                    <a:pt x="732534" y="214135"/>
                  </a:lnTo>
                  <a:lnTo>
                    <a:pt x="729468" y="214413"/>
                  </a:lnTo>
                  <a:lnTo>
                    <a:pt x="724710" y="215470"/>
                  </a:lnTo>
                  <a:lnTo>
                    <a:pt x="722370" y="216210"/>
                  </a:lnTo>
                  <a:lnTo>
                    <a:pt x="716541" y="216501"/>
                  </a:lnTo>
                  <a:lnTo>
                    <a:pt x="708769" y="218219"/>
                  </a:lnTo>
                  <a:lnTo>
                    <a:pt x="706642" y="218840"/>
                  </a:lnTo>
                  <a:lnTo>
                    <a:pt x="703284" y="219329"/>
                  </a:lnTo>
                  <a:lnTo>
                    <a:pt x="701857" y="219224"/>
                  </a:lnTo>
                  <a:lnTo>
                    <a:pt x="699042" y="218351"/>
                  </a:lnTo>
                  <a:lnTo>
                    <a:pt x="707553" y="216541"/>
                  </a:lnTo>
                  <a:lnTo>
                    <a:pt x="709708" y="216580"/>
                  </a:lnTo>
                  <a:lnTo>
                    <a:pt x="713950" y="215377"/>
                  </a:lnTo>
                  <a:lnTo>
                    <a:pt x="725066" y="213619"/>
                  </a:lnTo>
                  <a:lnTo>
                    <a:pt x="727009" y="212337"/>
                  </a:lnTo>
                  <a:lnTo>
                    <a:pt x="730353" y="211597"/>
                  </a:lnTo>
                  <a:lnTo>
                    <a:pt x="734133" y="210897"/>
                  </a:lnTo>
                  <a:lnTo>
                    <a:pt x="736817" y="211042"/>
                  </a:lnTo>
                  <a:lnTo>
                    <a:pt x="737306" y="213672"/>
                  </a:lnTo>
                  <a:lnTo>
                    <a:pt x="738680" y="218999"/>
                  </a:lnTo>
                  <a:lnTo>
                    <a:pt x="742209" y="223295"/>
                  </a:lnTo>
                  <a:lnTo>
                    <a:pt x="745553" y="224352"/>
                  </a:lnTo>
                  <a:lnTo>
                    <a:pt x="748237" y="225727"/>
                  </a:lnTo>
                  <a:lnTo>
                    <a:pt x="755850" y="227233"/>
                  </a:lnTo>
                  <a:lnTo>
                    <a:pt x="763807" y="229586"/>
                  </a:lnTo>
                  <a:lnTo>
                    <a:pt x="766966" y="231106"/>
                  </a:lnTo>
                  <a:lnTo>
                    <a:pt x="770243" y="231978"/>
                  </a:lnTo>
                  <a:lnTo>
                    <a:pt x="771935" y="229665"/>
                  </a:lnTo>
                  <a:lnTo>
                    <a:pt x="772147" y="226810"/>
                  </a:lnTo>
                  <a:lnTo>
                    <a:pt x="776125" y="225568"/>
                  </a:lnTo>
                  <a:lnTo>
                    <a:pt x="779073" y="220175"/>
                  </a:lnTo>
                  <a:lnTo>
                    <a:pt x="779416" y="218232"/>
                  </a:lnTo>
                  <a:lnTo>
                    <a:pt x="780672" y="213738"/>
                  </a:lnTo>
                  <a:lnTo>
                    <a:pt x="778293" y="212681"/>
                  </a:lnTo>
                  <a:lnTo>
                    <a:pt x="774024" y="212205"/>
                  </a:lnTo>
                  <a:lnTo>
                    <a:pt x="767838" y="209985"/>
                  </a:lnTo>
                  <a:lnTo>
                    <a:pt x="766040" y="208002"/>
                  </a:lnTo>
                  <a:lnTo>
                    <a:pt x="761930" y="207513"/>
                  </a:lnTo>
                  <a:lnTo>
                    <a:pt x="758811" y="206019"/>
                  </a:lnTo>
                  <a:lnTo>
                    <a:pt x="754898" y="204711"/>
                  </a:lnTo>
                  <a:lnTo>
                    <a:pt x="752294" y="202874"/>
                  </a:lnTo>
                  <a:lnTo>
                    <a:pt x="748369" y="202623"/>
                  </a:lnTo>
                  <a:lnTo>
                    <a:pt x="740676" y="202319"/>
                  </a:lnTo>
                  <a:lnTo>
                    <a:pt x="732389" y="202913"/>
                  </a:lnTo>
                  <a:lnTo>
                    <a:pt x="728463" y="203693"/>
                  </a:lnTo>
                  <a:lnTo>
                    <a:pt x="725490" y="205636"/>
                  </a:lnTo>
                  <a:lnTo>
                    <a:pt x="713990" y="207381"/>
                  </a:lnTo>
                  <a:lnTo>
                    <a:pt x="710964" y="207513"/>
                  </a:lnTo>
                  <a:lnTo>
                    <a:pt x="706800" y="208002"/>
                  </a:lnTo>
                  <a:lnTo>
                    <a:pt x="700839" y="209139"/>
                  </a:lnTo>
                  <a:lnTo>
                    <a:pt x="695512" y="208782"/>
                  </a:lnTo>
                  <a:lnTo>
                    <a:pt x="693398" y="208888"/>
                  </a:lnTo>
                  <a:lnTo>
                    <a:pt x="690107" y="210355"/>
                  </a:lnTo>
                  <a:lnTo>
                    <a:pt x="688983" y="210355"/>
                  </a:lnTo>
                  <a:lnTo>
                    <a:pt x="687965" y="209879"/>
                  </a:lnTo>
                  <a:lnTo>
                    <a:pt x="687318" y="209337"/>
                  </a:lnTo>
                  <a:lnTo>
                    <a:pt x="687053" y="208755"/>
                  </a:lnTo>
                  <a:lnTo>
                    <a:pt x="688785" y="208266"/>
                  </a:lnTo>
                  <a:lnTo>
                    <a:pt x="692512" y="207883"/>
                  </a:lnTo>
                  <a:lnTo>
                    <a:pt x="696041" y="207830"/>
                  </a:lnTo>
                  <a:lnTo>
                    <a:pt x="699359" y="208095"/>
                  </a:lnTo>
                  <a:lnTo>
                    <a:pt x="701724" y="207989"/>
                  </a:lnTo>
                  <a:lnTo>
                    <a:pt x="703125" y="207513"/>
                  </a:lnTo>
                  <a:lnTo>
                    <a:pt x="705611" y="206231"/>
                  </a:lnTo>
                  <a:lnTo>
                    <a:pt x="704817" y="205544"/>
                  </a:lnTo>
                  <a:lnTo>
                    <a:pt x="695909" y="203402"/>
                  </a:lnTo>
                  <a:lnTo>
                    <a:pt x="694719" y="202001"/>
                  </a:lnTo>
                  <a:lnTo>
                    <a:pt x="699266" y="203283"/>
                  </a:lnTo>
                  <a:lnTo>
                    <a:pt x="702623" y="203984"/>
                  </a:lnTo>
                  <a:lnTo>
                    <a:pt x="708492" y="204777"/>
                  </a:lnTo>
                  <a:lnTo>
                    <a:pt x="712127" y="205993"/>
                  </a:lnTo>
                  <a:lnTo>
                    <a:pt x="713911" y="206125"/>
                  </a:lnTo>
                  <a:lnTo>
                    <a:pt x="719674" y="205570"/>
                  </a:lnTo>
                  <a:lnTo>
                    <a:pt x="721088" y="205226"/>
                  </a:lnTo>
                  <a:lnTo>
                    <a:pt x="725622" y="203019"/>
                  </a:lnTo>
                  <a:lnTo>
                    <a:pt x="728358" y="202107"/>
                  </a:lnTo>
                  <a:lnTo>
                    <a:pt x="733711" y="200878"/>
                  </a:lnTo>
                  <a:lnTo>
                    <a:pt x="737953" y="200310"/>
                  </a:lnTo>
                  <a:lnTo>
                    <a:pt x="738416" y="199662"/>
                  </a:lnTo>
                  <a:lnTo>
                    <a:pt x="736513" y="198750"/>
                  </a:lnTo>
                  <a:lnTo>
                    <a:pt x="731490" y="195168"/>
                  </a:lnTo>
                  <a:lnTo>
                    <a:pt x="729442" y="193952"/>
                  </a:lnTo>
                  <a:lnTo>
                    <a:pt x="728133" y="192895"/>
                  </a:lnTo>
                  <a:lnTo>
                    <a:pt x="728331" y="192657"/>
                  </a:lnTo>
                  <a:lnTo>
                    <a:pt x="730908" y="193516"/>
                  </a:lnTo>
                  <a:lnTo>
                    <a:pt x="734372" y="195313"/>
                  </a:lnTo>
                  <a:lnTo>
                    <a:pt x="737173" y="197137"/>
                  </a:lnTo>
                  <a:lnTo>
                    <a:pt x="738958" y="197917"/>
                  </a:lnTo>
                  <a:lnTo>
                    <a:pt x="740663" y="198274"/>
                  </a:lnTo>
                  <a:lnTo>
                    <a:pt x="742593" y="198195"/>
                  </a:lnTo>
                  <a:lnTo>
                    <a:pt x="744747" y="197679"/>
                  </a:lnTo>
                  <a:lnTo>
                    <a:pt x="747020" y="196688"/>
                  </a:lnTo>
                  <a:lnTo>
                    <a:pt x="750893" y="194626"/>
                  </a:lnTo>
                  <a:lnTo>
                    <a:pt x="755890" y="199609"/>
                  </a:lnTo>
                  <a:lnTo>
                    <a:pt x="763780" y="202887"/>
                  </a:lnTo>
                  <a:lnTo>
                    <a:pt x="767600" y="204050"/>
                  </a:lnTo>
                  <a:lnTo>
                    <a:pt x="778029" y="205795"/>
                  </a:lnTo>
                  <a:lnTo>
                    <a:pt x="780817" y="205782"/>
                  </a:lnTo>
                  <a:lnTo>
                    <a:pt x="786858" y="203786"/>
                  </a:lnTo>
                  <a:lnTo>
                    <a:pt x="793004" y="202120"/>
                  </a:lnTo>
                  <a:lnTo>
                    <a:pt x="797009" y="201552"/>
                  </a:lnTo>
                  <a:lnTo>
                    <a:pt x="808891" y="201393"/>
                  </a:lnTo>
                  <a:lnTo>
                    <a:pt x="811283" y="200733"/>
                  </a:lnTo>
                  <a:lnTo>
                    <a:pt x="813504" y="197124"/>
                  </a:lnTo>
                  <a:lnTo>
                    <a:pt x="816623" y="193384"/>
                  </a:lnTo>
                  <a:lnTo>
                    <a:pt x="816333" y="192736"/>
                  </a:lnTo>
                  <a:lnTo>
                    <a:pt x="805851" y="190648"/>
                  </a:lnTo>
                  <a:lnTo>
                    <a:pt x="801304" y="190172"/>
                  </a:lnTo>
                  <a:lnTo>
                    <a:pt x="789620" y="189987"/>
                  </a:lnTo>
                  <a:lnTo>
                    <a:pt x="787268" y="189551"/>
                  </a:lnTo>
                  <a:lnTo>
                    <a:pt x="785259" y="188665"/>
                  </a:lnTo>
                  <a:lnTo>
                    <a:pt x="784426" y="187912"/>
                  </a:lnTo>
                  <a:lnTo>
                    <a:pt x="784756" y="187290"/>
                  </a:lnTo>
                  <a:lnTo>
                    <a:pt x="785681" y="186524"/>
                  </a:lnTo>
                  <a:lnTo>
                    <a:pt x="787201" y="185612"/>
                  </a:lnTo>
                  <a:lnTo>
                    <a:pt x="787928" y="184713"/>
                  </a:lnTo>
                  <a:lnTo>
                    <a:pt x="787876" y="183827"/>
                  </a:lnTo>
                  <a:lnTo>
                    <a:pt x="787307" y="183233"/>
                  </a:lnTo>
                  <a:lnTo>
                    <a:pt x="786223" y="182915"/>
                  </a:lnTo>
                  <a:lnTo>
                    <a:pt x="786567" y="182559"/>
                  </a:lnTo>
                  <a:lnTo>
                    <a:pt x="789237" y="181937"/>
                  </a:lnTo>
                  <a:lnTo>
                    <a:pt x="793176" y="180602"/>
                  </a:lnTo>
                  <a:lnTo>
                    <a:pt x="794458" y="179505"/>
                  </a:lnTo>
                  <a:lnTo>
                    <a:pt x="794418" y="176650"/>
                  </a:lnTo>
                  <a:lnTo>
                    <a:pt x="795079" y="176690"/>
                  </a:lnTo>
                  <a:lnTo>
                    <a:pt x="797485" y="178541"/>
                  </a:lnTo>
                  <a:lnTo>
                    <a:pt x="795304" y="181329"/>
                  </a:lnTo>
                  <a:lnTo>
                    <a:pt x="792330" y="183854"/>
                  </a:lnTo>
                  <a:lnTo>
                    <a:pt x="798066" y="185651"/>
                  </a:lnTo>
                  <a:lnTo>
                    <a:pt x="805336" y="186828"/>
                  </a:lnTo>
                  <a:lnTo>
                    <a:pt x="813636" y="186233"/>
                  </a:lnTo>
                  <a:lnTo>
                    <a:pt x="821329" y="184726"/>
                  </a:lnTo>
                  <a:lnTo>
                    <a:pt x="821474" y="182982"/>
                  </a:lnTo>
                  <a:lnTo>
                    <a:pt x="825016" y="182995"/>
                  </a:lnTo>
                  <a:lnTo>
                    <a:pt x="831651" y="183537"/>
                  </a:lnTo>
                  <a:lnTo>
                    <a:pt x="834784" y="183286"/>
                  </a:lnTo>
                  <a:lnTo>
                    <a:pt x="836542" y="182955"/>
                  </a:lnTo>
                  <a:lnTo>
                    <a:pt x="837626" y="182453"/>
                  </a:lnTo>
                  <a:lnTo>
                    <a:pt x="838617" y="181647"/>
                  </a:lnTo>
                  <a:lnTo>
                    <a:pt x="839542" y="180365"/>
                  </a:lnTo>
                  <a:lnTo>
                    <a:pt x="840401" y="178607"/>
                  </a:lnTo>
                  <a:lnTo>
                    <a:pt x="839846" y="177113"/>
                  </a:lnTo>
                  <a:lnTo>
                    <a:pt x="837877" y="175897"/>
                  </a:lnTo>
                  <a:lnTo>
                    <a:pt x="836185" y="175368"/>
                  </a:lnTo>
                  <a:lnTo>
                    <a:pt x="833462" y="170333"/>
                  </a:lnTo>
                  <a:lnTo>
                    <a:pt x="831281" y="167597"/>
                  </a:lnTo>
                  <a:lnTo>
                    <a:pt x="827766" y="166618"/>
                  </a:lnTo>
                  <a:lnTo>
                    <a:pt x="824012" y="167597"/>
                  </a:lnTo>
                  <a:lnTo>
                    <a:pt x="821064" y="170518"/>
                  </a:lnTo>
                  <a:lnTo>
                    <a:pt x="818844" y="173055"/>
                  </a:lnTo>
                  <a:lnTo>
                    <a:pt x="813901" y="175104"/>
                  </a:lnTo>
                  <a:lnTo>
                    <a:pt x="811059" y="174694"/>
                  </a:lnTo>
                  <a:lnTo>
                    <a:pt x="811191" y="174351"/>
                  </a:lnTo>
                  <a:lnTo>
                    <a:pt x="812486" y="173901"/>
                  </a:lnTo>
                  <a:lnTo>
                    <a:pt x="814204" y="172897"/>
                  </a:lnTo>
                  <a:lnTo>
                    <a:pt x="816346" y="171324"/>
                  </a:lnTo>
                  <a:lnTo>
                    <a:pt x="817178" y="169421"/>
                  </a:lnTo>
                  <a:lnTo>
                    <a:pt x="816703" y="167187"/>
                  </a:lnTo>
                  <a:lnTo>
                    <a:pt x="816055" y="165839"/>
                  </a:lnTo>
                  <a:lnTo>
                    <a:pt x="815249" y="165376"/>
                  </a:lnTo>
                  <a:lnTo>
                    <a:pt x="814099" y="165270"/>
                  </a:lnTo>
                  <a:lnTo>
                    <a:pt x="812605" y="165508"/>
                  </a:lnTo>
                  <a:lnTo>
                    <a:pt x="806724" y="167081"/>
                  </a:lnTo>
                  <a:lnTo>
                    <a:pt x="804159" y="167649"/>
                  </a:lnTo>
                  <a:lnTo>
                    <a:pt x="802454" y="167821"/>
                  </a:lnTo>
                  <a:lnTo>
                    <a:pt x="801014" y="167663"/>
                  </a:lnTo>
                  <a:lnTo>
                    <a:pt x="799256" y="166949"/>
                  </a:lnTo>
                  <a:lnTo>
                    <a:pt x="796520" y="165574"/>
                  </a:lnTo>
                  <a:lnTo>
                    <a:pt x="794696" y="164398"/>
                  </a:lnTo>
                  <a:lnTo>
                    <a:pt x="800287" y="166156"/>
                  </a:lnTo>
                  <a:lnTo>
                    <a:pt x="803710" y="166513"/>
                  </a:lnTo>
                  <a:lnTo>
                    <a:pt x="808072" y="165601"/>
                  </a:lnTo>
                  <a:lnTo>
                    <a:pt x="811350" y="164081"/>
                  </a:lnTo>
                  <a:lnTo>
                    <a:pt x="814033" y="163737"/>
                  </a:lnTo>
                  <a:lnTo>
                    <a:pt x="817245" y="163565"/>
                  </a:lnTo>
                  <a:lnTo>
                    <a:pt x="825532" y="160102"/>
                  </a:lnTo>
                  <a:lnTo>
                    <a:pt x="830277" y="160234"/>
                  </a:lnTo>
                  <a:lnTo>
                    <a:pt x="832749" y="161411"/>
                  </a:lnTo>
                  <a:lnTo>
                    <a:pt x="834599" y="162521"/>
                  </a:lnTo>
                  <a:lnTo>
                    <a:pt x="835828" y="163552"/>
                  </a:lnTo>
                  <a:lnTo>
                    <a:pt x="837811" y="163724"/>
                  </a:lnTo>
                  <a:lnTo>
                    <a:pt x="840560" y="163050"/>
                  </a:lnTo>
                  <a:lnTo>
                    <a:pt x="842622" y="161953"/>
                  </a:lnTo>
                  <a:lnTo>
                    <a:pt x="843983" y="160446"/>
                  </a:lnTo>
                  <a:lnTo>
                    <a:pt x="844803" y="158503"/>
                  </a:lnTo>
                  <a:lnTo>
                    <a:pt x="845067" y="156137"/>
                  </a:lnTo>
                  <a:lnTo>
                    <a:pt x="845094" y="154551"/>
                  </a:lnTo>
                  <a:lnTo>
                    <a:pt x="844869" y="153745"/>
                  </a:lnTo>
                  <a:lnTo>
                    <a:pt x="844882" y="152846"/>
                  </a:lnTo>
                  <a:lnTo>
                    <a:pt x="845133" y="151868"/>
                  </a:lnTo>
                  <a:lnTo>
                    <a:pt x="845265" y="150387"/>
                  </a:lnTo>
                  <a:lnTo>
                    <a:pt x="844604" y="149568"/>
                  </a:lnTo>
                  <a:lnTo>
                    <a:pt x="841406" y="147334"/>
                  </a:lnTo>
                  <a:lnTo>
                    <a:pt x="839688" y="145167"/>
                  </a:lnTo>
                  <a:lnTo>
                    <a:pt x="842239" y="142470"/>
                  </a:lnTo>
                  <a:lnTo>
                    <a:pt x="839040" y="140342"/>
                  </a:lnTo>
                  <a:lnTo>
                    <a:pt x="836251" y="140051"/>
                  </a:lnTo>
                  <a:lnTo>
                    <a:pt x="833660" y="140078"/>
                  </a:lnTo>
                  <a:lnTo>
                    <a:pt x="831612" y="139893"/>
                  </a:lnTo>
                  <a:lnTo>
                    <a:pt x="828281" y="139126"/>
                  </a:lnTo>
                  <a:lnTo>
                    <a:pt x="826801" y="138505"/>
                  </a:lnTo>
                  <a:lnTo>
                    <a:pt x="821593" y="139285"/>
                  </a:lnTo>
                  <a:lnTo>
                    <a:pt x="817747" y="139377"/>
                  </a:lnTo>
                  <a:lnTo>
                    <a:pt x="816637" y="139206"/>
                  </a:lnTo>
                  <a:lnTo>
                    <a:pt x="815487" y="138730"/>
                  </a:lnTo>
                  <a:lnTo>
                    <a:pt x="813266" y="136430"/>
                  </a:lnTo>
                  <a:lnTo>
                    <a:pt x="812764" y="132703"/>
                  </a:lnTo>
                  <a:lnTo>
                    <a:pt x="810821" y="132385"/>
                  </a:lnTo>
                  <a:lnTo>
                    <a:pt x="806155" y="132095"/>
                  </a:lnTo>
                  <a:lnTo>
                    <a:pt x="804873" y="131870"/>
                  </a:lnTo>
                  <a:lnTo>
                    <a:pt x="803908" y="131592"/>
                  </a:lnTo>
                  <a:lnTo>
                    <a:pt x="801727" y="130403"/>
                  </a:lnTo>
                  <a:lnTo>
                    <a:pt x="801886" y="129901"/>
                  </a:lnTo>
                  <a:lnTo>
                    <a:pt x="802996" y="129372"/>
                  </a:lnTo>
                  <a:lnTo>
                    <a:pt x="807160" y="127997"/>
                  </a:lnTo>
                  <a:lnTo>
                    <a:pt x="809605" y="127984"/>
                  </a:lnTo>
                  <a:lnTo>
                    <a:pt x="813332" y="129068"/>
                  </a:lnTo>
                  <a:lnTo>
                    <a:pt x="815857" y="130205"/>
                  </a:lnTo>
                  <a:lnTo>
                    <a:pt x="818037" y="130244"/>
                  </a:lnTo>
                  <a:lnTo>
                    <a:pt x="830039" y="126940"/>
                  </a:lnTo>
                  <a:lnTo>
                    <a:pt x="830700" y="125988"/>
                  </a:lnTo>
                  <a:lnTo>
                    <a:pt x="838406" y="125261"/>
                  </a:lnTo>
                  <a:lnTo>
                    <a:pt x="845358" y="125116"/>
                  </a:lnTo>
                  <a:lnTo>
                    <a:pt x="848504" y="125393"/>
                  </a:lnTo>
                  <a:lnTo>
                    <a:pt x="853896" y="126530"/>
                  </a:lnTo>
                  <a:lnTo>
                    <a:pt x="859461" y="127059"/>
                  </a:lnTo>
                  <a:lnTo>
                    <a:pt x="862144" y="127548"/>
                  </a:lnTo>
                  <a:lnTo>
                    <a:pt x="863809" y="128169"/>
                  </a:lnTo>
                  <a:lnTo>
                    <a:pt x="865726" y="128526"/>
                  </a:lnTo>
                  <a:lnTo>
                    <a:pt x="867894" y="128618"/>
                  </a:lnTo>
                  <a:lnTo>
                    <a:pt x="869572" y="128301"/>
                  </a:lnTo>
                  <a:lnTo>
                    <a:pt x="872070" y="126557"/>
                  </a:lnTo>
                  <a:lnTo>
                    <a:pt x="873498" y="125248"/>
                  </a:lnTo>
                  <a:lnTo>
                    <a:pt x="874753" y="123318"/>
                  </a:lnTo>
                  <a:lnTo>
                    <a:pt x="875851" y="120754"/>
                  </a:lnTo>
                  <a:lnTo>
                    <a:pt x="875718" y="119009"/>
                  </a:lnTo>
                  <a:lnTo>
                    <a:pt x="874370" y="118071"/>
                  </a:lnTo>
                  <a:lnTo>
                    <a:pt x="872229" y="117569"/>
                  </a:lnTo>
                  <a:lnTo>
                    <a:pt x="867061" y="117622"/>
                  </a:lnTo>
                  <a:lnTo>
                    <a:pt x="862990" y="118626"/>
                  </a:lnTo>
                  <a:lnTo>
                    <a:pt x="860161" y="118851"/>
                  </a:lnTo>
                  <a:lnTo>
                    <a:pt x="858298" y="118349"/>
                  </a:lnTo>
                  <a:lnTo>
                    <a:pt x="856064" y="117331"/>
                  </a:lnTo>
                  <a:lnTo>
                    <a:pt x="852786" y="116525"/>
                  </a:lnTo>
                  <a:lnTo>
                    <a:pt x="846217" y="115771"/>
                  </a:lnTo>
                  <a:lnTo>
                    <a:pt x="843111" y="114106"/>
                  </a:lnTo>
                  <a:lnTo>
                    <a:pt x="841023" y="110511"/>
                  </a:lnTo>
                  <a:lnTo>
                    <a:pt x="845265" y="109625"/>
                  </a:lnTo>
                  <a:lnTo>
                    <a:pt x="849971" y="109030"/>
                  </a:lnTo>
                  <a:lnTo>
                    <a:pt x="853143" y="109519"/>
                  </a:lnTo>
                  <a:lnTo>
                    <a:pt x="859302" y="111489"/>
                  </a:lnTo>
                  <a:lnTo>
                    <a:pt x="860161" y="111621"/>
                  </a:lnTo>
                  <a:lnTo>
                    <a:pt x="863082" y="111211"/>
                  </a:lnTo>
                  <a:lnTo>
                    <a:pt x="863360" y="110458"/>
                  </a:lnTo>
                  <a:lnTo>
                    <a:pt x="862250" y="109268"/>
                  </a:lnTo>
                  <a:lnTo>
                    <a:pt x="861020" y="108422"/>
                  </a:lnTo>
                  <a:lnTo>
                    <a:pt x="857637" y="107418"/>
                  </a:lnTo>
                  <a:lnTo>
                    <a:pt x="853579" y="106664"/>
                  </a:lnTo>
                  <a:lnTo>
                    <a:pt x="848860" y="105448"/>
                  </a:lnTo>
                  <a:lnTo>
                    <a:pt x="845041" y="104840"/>
                  </a:lnTo>
                  <a:lnTo>
                    <a:pt x="840547" y="104417"/>
                  </a:lnTo>
                  <a:lnTo>
                    <a:pt x="835683" y="105766"/>
                  </a:lnTo>
                  <a:lnTo>
                    <a:pt x="830422" y="108885"/>
                  </a:lnTo>
                  <a:lnTo>
                    <a:pt x="826814" y="109850"/>
                  </a:lnTo>
                  <a:lnTo>
                    <a:pt x="824871" y="108660"/>
                  </a:lnTo>
                  <a:lnTo>
                    <a:pt x="825294" y="106955"/>
                  </a:lnTo>
                  <a:lnTo>
                    <a:pt x="828056" y="104735"/>
                  </a:lnTo>
                  <a:lnTo>
                    <a:pt x="830739" y="102778"/>
                  </a:lnTo>
                  <a:lnTo>
                    <a:pt x="833343" y="101087"/>
                  </a:lnTo>
                  <a:lnTo>
                    <a:pt x="835564" y="99025"/>
                  </a:lnTo>
                  <a:lnTo>
                    <a:pt x="837401" y="96579"/>
                  </a:lnTo>
                  <a:lnTo>
                    <a:pt x="839185" y="94808"/>
                  </a:lnTo>
                  <a:lnTo>
                    <a:pt x="844472" y="91240"/>
                  </a:lnTo>
                  <a:lnTo>
                    <a:pt x="844948" y="90407"/>
                  </a:lnTo>
                  <a:lnTo>
                    <a:pt x="842265" y="89455"/>
                  </a:lnTo>
                  <a:lnTo>
                    <a:pt x="842529" y="89125"/>
                  </a:lnTo>
                  <a:lnTo>
                    <a:pt x="851953" y="86191"/>
                  </a:lnTo>
                  <a:lnTo>
                    <a:pt x="855641" y="85688"/>
                  </a:lnTo>
                  <a:lnTo>
                    <a:pt x="858747" y="85662"/>
                  </a:lnTo>
                  <a:lnTo>
                    <a:pt x="861206" y="85437"/>
                  </a:lnTo>
                  <a:lnTo>
                    <a:pt x="862646" y="84922"/>
                  </a:lnTo>
                  <a:lnTo>
                    <a:pt x="864351" y="84049"/>
                  </a:lnTo>
                  <a:lnTo>
                    <a:pt x="865620" y="83085"/>
                  </a:lnTo>
                  <a:lnTo>
                    <a:pt x="866453" y="82027"/>
                  </a:lnTo>
                  <a:lnTo>
                    <a:pt x="867312" y="81327"/>
                  </a:lnTo>
                  <a:lnTo>
                    <a:pt x="868198" y="80970"/>
                  </a:lnTo>
                  <a:lnTo>
                    <a:pt x="875916" y="79820"/>
                  </a:lnTo>
                  <a:lnTo>
                    <a:pt x="879102" y="79238"/>
                  </a:lnTo>
                  <a:lnTo>
                    <a:pt x="880609" y="78723"/>
                  </a:lnTo>
                  <a:lnTo>
                    <a:pt x="881203" y="78062"/>
                  </a:lnTo>
                  <a:lnTo>
                    <a:pt x="880886" y="77269"/>
                  </a:lnTo>
                  <a:lnTo>
                    <a:pt x="880239" y="76515"/>
                  </a:lnTo>
                  <a:lnTo>
                    <a:pt x="879260" y="75802"/>
                  </a:lnTo>
                  <a:lnTo>
                    <a:pt x="878282" y="75485"/>
                  </a:lnTo>
                  <a:lnTo>
                    <a:pt x="877291" y="75551"/>
                  </a:lnTo>
                  <a:lnTo>
                    <a:pt x="875335" y="75339"/>
                  </a:lnTo>
                  <a:lnTo>
                    <a:pt x="875454" y="74374"/>
                  </a:lnTo>
                  <a:lnTo>
                    <a:pt x="876670" y="72603"/>
                  </a:lnTo>
                  <a:lnTo>
                    <a:pt x="878005" y="71057"/>
                  </a:lnTo>
                  <a:lnTo>
                    <a:pt x="879446" y="69735"/>
                  </a:lnTo>
                  <a:lnTo>
                    <a:pt x="880014" y="68797"/>
                  </a:lnTo>
                  <a:lnTo>
                    <a:pt x="879340" y="67805"/>
                  </a:lnTo>
                  <a:lnTo>
                    <a:pt x="878864" y="67488"/>
                  </a:lnTo>
                  <a:lnTo>
                    <a:pt x="876934" y="67395"/>
                  </a:lnTo>
                  <a:lnTo>
                    <a:pt x="871859" y="67567"/>
                  </a:lnTo>
                  <a:lnTo>
                    <a:pt x="869651" y="67382"/>
                  </a:lnTo>
                  <a:lnTo>
                    <a:pt x="868502" y="67039"/>
                  </a:lnTo>
                  <a:lnTo>
                    <a:pt x="867656" y="66470"/>
                  </a:lnTo>
                  <a:lnTo>
                    <a:pt x="867431" y="65413"/>
                  </a:lnTo>
                  <a:lnTo>
                    <a:pt x="867828" y="63880"/>
                  </a:lnTo>
                  <a:lnTo>
                    <a:pt x="869162" y="62465"/>
                  </a:lnTo>
                  <a:lnTo>
                    <a:pt x="871423" y="61170"/>
                  </a:lnTo>
                  <a:lnTo>
                    <a:pt x="874621" y="59914"/>
                  </a:lnTo>
                  <a:lnTo>
                    <a:pt x="880833" y="58077"/>
                  </a:lnTo>
                  <a:lnTo>
                    <a:pt x="882287" y="57773"/>
                  </a:lnTo>
                  <a:lnTo>
                    <a:pt x="885764" y="57694"/>
                  </a:lnTo>
                  <a:lnTo>
                    <a:pt x="888394" y="57958"/>
                  </a:lnTo>
                  <a:lnTo>
                    <a:pt x="893284" y="58725"/>
                  </a:lnTo>
                  <a:lnTo>
                    <a:pt x="902629" y="59386"/>
                  </a:lnTo>
                  <a:lnTo>
                    <a:pt x="908048" y="59306"/>
                  </a:lnTo>
                  <a:lnTo>
                    <a:pt x="913877" y="58831"/>
                  </a:lnTo>
                  <a:lnTo>
                    <a:pt x="916468" y="58778"/>
                  </a:lnTo>
                  <a:lnTo>
                    <a:pt x="919150" y="59029"/>
                  </a:lnTo>
                  <a:lnTo>
                    <a:pt x="921411" y="58883"/>
                  </a:lnTo>
                  <a:lnTo>
                    <a:pt x="927663" y="57866"/>
                  </a:lnTo>
                  <a:lnTo>
                    <a:pt x="933161" y="56399"/>
                  </a:lnTo>
                  <a:lnTo>
                    <a:pt x="937245" y="55156"/>
                  </a:lnTo>
                  <a:lnTo>
                    <a:pt x="937404" y="54548"/>
                  </a:lnTo>
                  <a:lnTo>
                    <a:pt x="930227" y="53491"/>
                  </a:lnTo>
                  <a:lnTo>
                    <a:pt x="927980" y="52989"/>
                  </a:lnTo>
                  <a:lnTo>
                    <a:pt x="925772" y="51825"/>
                  </a:lnTo>
                  <a:lnTo>
                    <a:pt x="933095" y="50398"/>
                  </a:lnTo>
                  <a:lnTo>
                    <a:pt x="937972" y="50543"/>
                  </a:lnTo>
                  <a:lnTo>
                    <a:pt x="945004" y="50385"/>
                  </a:lnTo>
                  <a:lnTo>
                    <a:pt x="950833" y="49063"/>
                  </a:lnTo>
                  <a:lnTo>
                    <a:pt x="961684" y="48283"/>
                  </a:lnTo>
                  <a:lnTo>
                    <a:pt x="962874" y="48045"/>
                  </a:lnTo>
                  <a:lnTo>
                    <a:pt x="966165" y="47001"/>
                  </a:lnTo>
                  <a:lnTo>
                    <a:pt x="966588" y="46301"/>
                  </a:lnTo>
                  <a:lnTo>
                    <a:pt x="965649" y="45521"/>
                  </a:lnTo>
                  <a:lnTo>
                    <a:pt x="963270" y="44424"/>
                  </a:lnTo>
                  <a:lnTo>
                    <a:pt x="963971" y="44067"/>
                  </a:lnTo>
                  <a:lnTo>
                    <a:pt x="967989" y="43683"/>
                  </a:lnTo>
                  <a:lnTo>
                    <a:pt x="974016" y="43604"/>
                  </a:lnTo>
                  <a:lnTo>
                    <a:pt x="979514" y="43247"/>
                  </a:lnTo>
                  <a:lnTo>
                    <a:pt x="984775" y="42349"/>
                  </a:lnTo>
                  <a:lnTo>
                    <a:pt x="995772" y="39731"/>
                  </a:lnTo>
                  <a:lnTo>
                    <a:pt x="999711" y="38357"/>
                  </a:lnTo>
                  <a:lnTo>
                    <a:pt x="1011025" y="36295"/>
                  </a:lnTo>
                  <a:lnTo>
                    <a:pt x="1012703" y="35713"/>
                  </a:lnTo>
                  <a:lnTo>
                    <a:pt x="1012915" y="35290"/>
                  </a:lnTo>
                  <a:lnTo>
                    <a:pt x="1011051" y="3505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39" name="Volný tvar: obrazec 166">
              <a:extLst>
                <a:ext uri="{FF2B5EF4-FFF2-40B4-BE49-F238E27FC236}">
                  <a16:creationId xmlns:a16="http://schemas.microsoft.com/office/drawing/2014/main" id="{3C8D8CF8-D51F-1E8F-2218-7DCC4CB611B8}"/>
                </a:ext>
              </a:extLst>
            </p:cNvPr>
            <p:cNvSpPr/>
            <p:nvPr/>
          </p:nvSpPr>
          <p:spPr>
            <a:xfrm>
              <a:off x="3766295" y="3636379"/>
              <a:ext cx="216929" cy="203087"/>
            </a:xfrm>
            <a:custGeom>
              <a:avLst/>
              <a:gdLst>
                <a:gd name="connsiteX0" fmla="*/ 157485 w 204023"/>
                <a:gd name="connsiteY0" fmla="*/ 182968 h 191004"/>
                <a:gd name="connsiteX1" fmla="*/ 154194 w 204023"/>
                <a:gd name="connsiteY1" fmla="*/ 182968 h 191004"/>
                <a:gd name="connsiteX2" fmla="*/ 151075 w 204023"/>
                <a:gd name="connsiteY2" fmla="*/ 183999 h 191004"/>
                <a:gd name="connsiteX3" fmla="*/ 149819 w 204023"/>
                <a:gd name="connsiteY3" fmla="*/ 185334 h 191004"/>
                <a:gd name="connsiteX4" fmla="*/ 148762 w 204023"/>
                <a:gd name="connsiteY4" fmla="*/ 185612 h 191004"/>
                <a:gd name="connsiteX5" fmla="*/ 147639 w 204023"/>
                <a:gd name="connsiteY5" fmla="*/ 185043 h 191004"/>
                <a:gd name="connsiteX6" fmla="*/ 147347 w 204023"/>
                <a:gd name="connsiteY6" fmla="*/ 183854 h 191004"/>
                <a:gd name="connsiteX7" fmla="*/ 147639 w 204023"/>
                <a:gd name="connsiteY7" fmla="*/ 179783 h 191004"/>
                <a:gd name="connsiteX8" fmla="*/ 147004 w 204023"/>
                <a:gd name="connsiteY8" fmla="*/ 179148 h 191004"/>
                <a:gd name="connsiteX9" fmla="*/ 143263 w 204023"/>
                <a:gd name="connsiteY9" fmla="*/ 179730 h 191004"/>
                <a:gd name="connsiteX10" fmla="*/ 141082 w 204023"/>
                <a:gd name="connsiteY10" fmla="*/ 180351 h 191004"/>
                <a:gd name="connsiteX11" fmla="*/ 136826 w 204023"/>
                <a:gd name="connsiteY11" fmla="*/ 179400 h 191004"/>
                <a:gd name="connsiteX12" fmla="*/ 132293 w 204023"/>
                <a:gd name="connsiteY12" fmla="*/ 179188 h 191004"/>
                <a:gd name="connsiteX13" fmla="*/ 129834 w 204023"/>
                <a:gd name="connsiteY13" fmla="*/ 177391 h 191004"/>
                <a:gd name="connsiteX14" fmla="*/ 123200 w 204023"/>
                <a:gd name="connsiteY14" fmla="*/ 176968 h 191004"/>
                <a:gd name="connsiteX15" fmla="*/ 121005 w 204023"/>
                <a:gd name="connsiteY15" fmla="*/ 177391 h 191004"/>
                <a:gd name="connsiteX16" fmla="*/ 118877 w 204023"/>
                <a:gd name="connsiteY16" fmla="*/ 178223 h 191004"/>
                <a:gd name="connsiteX17" fmla="*/ 116789 w 204023"/>
                <a:gd name="connsiteY17" fmla="*/ 178646 h 191004"/>
                <a:gd name="connsiteX18" fmla="*/ 114661 w 204023"/>
                <a:gd name="connsiteY18" fmla="*/ 178831 h 191004"/>
                <a:gd name="connsiteX19" fmla="*/ 113696 w 204023"/>
                <a:gd name="connsiteY19" fmla="*/ 178712 h 191004"/>
                <a:gd name="connsiteX20" fmla="*/ 112771 w 204023"/>
                <a:gd name="connsiteY20" fmla="*/ 178078 h 191004"/>
                <a:gd name="connsiteX21" fmla="*/ 112321 w 204023"/>
                <a:gd name="connsiteY21" fmla="*/ 177007 h 191004"/>
                <a:gd name="connsiteX22" fmla="*/ 112203 w 204023"/>
                <a:gd name="connsiteY22" fmla="*/ 175699 h 191004"/>
                <a:gd name="connsiteX23" fmla="*/ 110405 w 204023"/>
                <a:gd name="connsiteY23" fmla="*/ 175963 h 191004"/>
                <a:gd name="connsiteX24" fmla="*/ 109070 w 204023"/>
                <a:gd name="connsiteY24" fmla="*/ 175276 h 191004"/>
                <a:gd name="connsiteX25" fmla="*/ 108726 w 204023"/>
                <a:gd name="connsiteY25" fmla="*/ 174932 h 191004"/>
                <a:gd name="connsiteX26" fmla="*/ 109057 w 204023"/>
                <a:gd name="connsiteY26" fmla="*/ 174496 h 191004"/>
                <a:gd name="connsiteX27" fmla="*/ 110749 w 204023"/>
                <a:gd name="connsiteY27" fmla="*/ 173729 h 191004"/>
                <a:gd name="connsiteX28" fmla="*/ 109929 w 204023"/>
                <a:gd name="connsiteY28" fmla="*/ 172064 h 191004"/>
                <a:gd name="connsiteX29" fmla="*/ 108224 w 204023"/>
                <a:gd name="connsiteY29" fmla="*/ 172104 h 191004"/>
                <a:gd name="connsiteX30" fmla="*/ 106916 w 204023"/>
                <a:gd name="connsiteY30" fmla="*/ 173782 h 191004"/>
                <a:gd name="connsiteX31" fmla="*/ 106426 w 204023"/>
                <a:gd name="connsiteY31" fmla="*/ 173954 h 191004"/>
                <a:gd name="connsiteX32" fmla="*/ 104246 w 204023"/>
                <a:gd name="connsiteY32" fmla="*/ 173994 h 191004"/>
                <a:gd name="connsiteX33" fmla="*/ 102633 w 204023"/>
                <a:gd name="connsiteY33" fmla="*/ 173782 h 191004"/>
                <a:gd name="connsiteX34" fmla="*/ 101219 w 204023"/>
                <a:gd name="connsiteY34" fmla="*/ 173187 h 191004"/>
                <a:gd name="connsiteX35" fmla="*/ 100598 w 204023"/>
                <a:gd name="connsiteY35" fmla="*/ 170954 h 191004"/>
                <a:gd name="connsiteX36" fmla="*/ 99778 w 204023"/>
                <a:gd name="connsiteY36" fmla="*/ 170346 h 191004"/>
                <a:gd name="connsiteX37" fmla="*/ 99329 w 204023"/>
                <a:gd name="connsiteY37" fmla="*/ 171800 h 191004"/>
                <a:gd name="connsiteX38" fmla="*/ 99408 w 204023"/>
                <a:gd name="connsiteY38" fmla="*/ 173372 h 191004"/>
                <a:gd name="connsiteX39" fmla="*/ 98443 w 204023"/>
                <a:gd name="connsiteY39" fmla="*/ 174417 h 191004"/>
                <a:gd name="connsiteX40" fmla="*/ 97346 w 204023"/>
                <a:gd name="connsiteY40" fmla="*/ 173941 h 191004"/>
                <a:gd name="connsiteX41" fmla="*/ 96884 w 204023"/>
                <a:gd name="connsiteY41" fmla="*/ 172910 h 191004"/>
                <a:gd name="connsiteX42" fmla="*/ 96011 w 204023"/>
                <a:gd name="connsiteY42" fmla="*/ 173809 h 191004"/>
                <a:gd name="connsiteX43" fmla="*/ 95628 w 204023"/>
                <a:gd name="connsiteY43" fmla="*/ 177232 h 191004"/>
                <a:gd name="connsiteX44" fmla="*/ 96104 w 204023"/>
                <a:gd name="connsiteY44" fmla="*/ 180682 h 191004"/>
                <a:gd name="connsiteX45" fmla="*/ 96884 w 204023"/>
                <a:gd name="connsiteY45" fmla="*/ 181766 h 191004"/>
                <a:gd name="connsiteX46" fmla="*/ 97981 w 204023"/>
                <a:gd name="connsiteY46" fmla="*/ 182400 h 191004"/>
                <a:gd name="connsiteX47" fmla="*/ 99527 w 204023"/>
                <a:gd name="connsiteY47" fmla="*/ 182453 h 191004"/>
                <a:gd name="connsiteX48" fmla="*/ 103743 w 204023"/>
                <a:gd name="connsiteY48" fmla="*/ 182096 h 191004"/>
                <a:gd name="connsiteX49" fmla="*/ 106374 w 204023"/>
                <a:gd name="connsiteY49" fmla="*/ 182783 h 191004"/>
                <a:gd name="connsiteX50" fmla="*/ 117490 w 204023"/>
                <a:gd name="connsiteY50" fmla="*/ 184541 h 191004"/>
                <a:gd name="connsiteX51" fmla="*/ 120358 w 204023"/>
                <a:gd name="connsiteY51" fmla="*/ 185823 h 191004"/>
                <a:gd name="connsiteX52" fmla="*/ 123345 w 204023"/>
                <a:gd name="connsiteY52" fmla="*/ 186577 h 191004"/>
                <a:gd name="connsiteX53" fmla="*/ 124006 w 204023"/>
                <a:gd name="connsiteY53" fmla="*/ 187462 h 191004"/>
                <a:gd name="connsiteX54" fmla="*/ 124270 w 204023"/>
                <a:gd name="connsiteY54" fmla="*/ 188718 h 191004"/>
                <a:gd name="connsiteX55" fmla="*/ 124389 w 204023"/>
                <a:gd name="connsiteY55" fmla="*/ 190542 h 191004"/>
                <a:gd name="connsiteX56" fmla="*/ 125698 w 204023"/>
                <a:gd name="connsiteY56" fmla="*/ 191005 h 191004"/>
                <a:gd name="connsiteX57" fmla="*/ 135214 w 204023"/>
                <a:gd name="connsiteY57" fmla="*/ 190291 h 191004"/>
                <a:gd name="connsiteX58" fmla="*/ 144678 w 204023"/>
                <a:gd name="connsiteY58" fmla="*/ 188916 h 191004"/>
                <a:gd name="connsiteX59" fmla="*/ 149793 w 204023"/>
                <a:gd name="connsiteY59" fmla="*/ 188401 h 191004"/>
                <a:gd name="connsiteX60" fmla="*/ 154921 w 204023"/>
                <a:gd name="connsiteY60" fmla="*/ 188718 h 191004"/>
                <a:gd name="connsiteX61" fmla="*/ 157710 w 204023"/>
                <a:gd name="connsiteY61" fmla="*/ 188586 h 191004"/>
                <a:gd name="connsiteX62" fmla="*/ 159521 w 204023"/>
                <a:gd name="connsiteY62" fmla="*/ 187846 h 191004"/>
                <a:gd name="connsiteX63" fmla="*/ 159706 w 204023"/>
                <a:gd name="connsiteY63" fmla="*/ 186405 h 191004"/>
                <a:gd name="connsiteX64" fmla="*/ 160208 w 204023"/>
                <a:gd name="connsiteY64" fmla="*/ 184568 h 191004"/>
                <a:gd name="connsiteX65" fmla="*/ 160459 w 204023"/>
                <a:gd name="connsiteY65" fmla="*/ 181435 h 191004"/>
                <a:gd name="connsiteX66" fmla="*/ 160895 w 204023"/>
                <a:gd name="connsiteY66" fmla="*/ 180100 h 191004"/>
                <a:gd name="connsiteX67" fmla="*/ 160089 w 204023"/>
                <a:gd name="connsiteY67" fmla="*/ 180259 h 191004"/>
                <a:gd name="connsiteX68" fmla="*/ 157485 w 204023"/>
                <a:gd name="connsiteY68" fmla="*/ 182968 h 191004"/>
                <a:gd name="connsiteX69" fmla="*/ 180100 w 204023"/>
                <a:gd name="connsiteY69" fmla="*/ 171086 h 191004"/>
                <a:gd name="connsiteX70" fmla="*/ 181131 w 204023"/>
                <a:gd name="connsiteY70" fmla="*/ 168641 h 191004"/>
                <a:gd name="connsiteX71" fmla="*/ 181343 w 204023"/>
                <a:gd name="connsiteY71" fmla="*/ 165601 h 191004"/>
                <a:gd name="connsiteX72" fmla="*/ 179862 w 204023"/>
                <a:gd name="connsiteY72" fmla="*/ 166513 h 191004"/>
                <a:gd name="connsiteX73" fmla="*/ 179915 w 204023"/>
                <a:gd name="connsiteY73" fmla="*/ 168310 h 191004"/>
                <a:gd name="connsiteX74" fmla="*/ 178118 w 204023"/>
                <a:gd name="connsiteY74" fmla="*/ 171998 h 191004"/>
                <a:gd name="connsiteX75" fmla="*/ 179307 w 204023"/>
                <a:gd name="connsiteY75" fmla="*/ 174483 h 191004"/>
                <a:gd name="connsiteX76" fmla="*/ 179003 w 204023"/>
                <a:gd name="connsiteY76" fmla="*/ 176056 h 191004"/>
                <a:gd name="connsiteX77" fmla="*/ 179981 w 204023"/>
                <a:gd name="connsiteY77" fmla="*/ 177417 h 191004"/>
                <a:gd name="connsiteX78" fmla="*/ 180788 w 204023"/>
                <a:gd name="connsiteY78" fmla="*/ 175805 h 191004"/>
                <a:gd name="connsiteX79" fmla="*/ 182122 w 204023"/>
                <a:gd name="connsiteY79" fmla="*/ 175421 h 191004"/>
                <a:gd name="connsiteX80" fmla="*/ 181409 w 204023"/>
                <a:gd name="connsiteY80" fmla="*/ 173108 h 191004"/>
                <a:gd name="connsiteX81" fmla="*/ 180100 w 204023"/>
                <a:gd name="connsiteY81" fmla="*/ 171086 h 191004"/>
                <a:gd name="connsiteX82" fmla="*/ 80468 w 204023"/>
                <a:gd name="connsiteY82" fmla="*/ 149383 h 191004"/>
                <a:gd name="connsiteX83" fmla="*/ 80071 w 204023"/>
                <a:gd name="connsiteY83" fmla="*/ 149819 h 191004"/>
                <a:gd name="connsiteX84" fmla="*/ 79503 w 204023"/>
                <a:gd name="connsiteY84" fmla="*/ 151220 h 191004"/>
                <a:gd name="connsiteX85" fmla="*/ 79741 w 204023"/>
                <a:gd name="connsiteY85" fmla="*/ 154075 h 191004"/>
                <a:gd name="connsiteX86" fmla="*/ 80468 w 204023"/>
                <a:gd name="connsiteY86" fmla="*/ 155357 h 191004"/>
                <a:gd name="connsiteX87" fmla="*/ 82913 w 204023"/>
                <a:gd name="connsiteY87" fmla="*/ 156216 h 191004"/>
                <a:gd name="connsiteX88" fmla="*/ 83138 w 204023"/>
                <a:gd name="connsiteY88" fmla="*/ 154961 h 191004"/>
                <a:gd name="connsiteX89" fmla="*/ 84076 w 204023"/>
                <a:gd name="connsiteY89" fmla="*/ 153322 h 191004"/>
                <a:gd name="connsiteX90" fmla="*/ 81657 w 204023"/>
                <a:gd name="connsiteY90" fmla="*/ 150969 h 191004"/>
                <a:gd name="connsiteX91" fmla="*/ 80468 w 204023"/>
                <a:gd name="connsiteY91" fmla="*/ 149383 h 191004"/>
                <a:gd name="connsiteX92" fmla="*/ 204024 w 204023"/>
                <a:gd name="connsiteY92" fmla="*/ 149779 h 191004"/>
                <a:gd name="connsiteX93" fmla="*/ 203958 w 204023"/>
                <a:gd name="connsiteY93" fmla="*/ 147955 h 191004"/>
                <a:gd name="connsiteX94" fmla="*/ 202557 w 204023"/>
                <a:gd name="connsiteY94" fmla="*/ 148167 h 191004"/>
                <a:gd name="connsiteX95" fmla="*/ 196688 w 204023"/>
                <a:gd name="connsiteY95" fmla="*/ 150493 h 191004"/>
                <a:gd name="connsiteX96" fmla="*/ 194481 w 204023"/>
                <a:gd name="connsiteY96" fmla="*/ 152463 h 191004"/>
                <a:gd name="connsiteX97" fmla="*/ 193635 w 204023"/>
                <a:gd name="connsiteY97" fmla="*/ 154287 h 191004"/>
                <a:gd name="connsiteX98" fmla="*/ 192339 w 204023"/>
                <a:gd name="connsiteY98" fmla="*/ 155503 h 191004"/>
                <a:gd name="connsiteX99" fmla="*/ 192445 w 204023"/>
                <a:gd name="connsiteY99" fmla="*/ 156375 h 191004"/>
                <a:gd name="connsiteX100" fmla="*/ 193476 w 204023"/>
                <a:gd name="connsiteY100" fmla="*/ 158450 h 191004"/>
                <a:gd name="connsiteX101" fmla="*/ 192683 w 204023"/>
                <a:gd name="connsiteY101" fmla="*/ 161675 h 191004"/>
                <a:gd name="connsiteX102" fmla="*/ 193463 w 204023"/>
                <a:gd name="connsiteY102" fmla="*/ 163010 h 191004"/>
                <a:gd name="connsiteX103" fmla="*/ 194058 w 204023"/>
                <a:gd name="connsiteY103" fmla="*/ 163089 h 191004"/>
                <a:gd name="connsiteX104" fmla="*/ 195710 w 204023"/>
                <a:gd name="connsiteY104" fmla="*/ 162481 h 191004"/>
                <a:gd name="connsiteX105" fmla="*/ 198393 w 204023"/>
                <a:gd name="connsiteY105" fmla="*/ 159085 h 191004"/>
                <a:gd name="connsiteX106" fmla="*/ 201222 w 204023"/>
                <a:gd name="connsiteY106" fmla="*/ 158569 h 191004"/>
                <a:gd name="connsiteX107" fmla="*/ 200640 w 204023"/>
                <a:gd name="connsiteY107" fmla="*/ 156719 h 191004"/>
                <a:gd name="connsiteX108" fmla="*/ 202292 w 204023"/>
                <a:gd name="connsiteY108" fmla="*/ 154406 h 191004"/>
                <a:gd name="connsiteX109" fmla="*/ 204024 w 204023"/>
                <a:gd name="connsiteY109" fmla="*/ 149779 h 191004"/>
                <a:gd name="connsiteX110" fmla="*/ 194560 w 204023"/>
                <a:gd name="connsiteY110" fmla="*/ 144955 h 191004"/>
                <a:gd name="connsiteX111" fmla="*/ 195049 w 204023"/>
                <a:gd name="connsiteY111" fmla="*/ 144493 h 191004"/>
                <a:gd name="connsiteX112" fmla="*/ 195208 w 204023"/>
                <a:gd name="connsiteY112" fmla="*/ 143660 h 191004"/>
                <a:gd name="connsiteX113" fmla="*/ 195155 w 204023"/>
                <a:gd name="connsiteY113" fmla="*/ 142510 h 191004"/>
                <a:gd name="connsiteX114" fmla="*/ 194957 w 204023"/>
                <a:gd name="connsiteY114" fmla="*/ 141968 h 191004"/>
                <a:gd name="connsiteX115" fmla="*/ 194362 w 204023"/>
                <a:gd name="connsiteY115" fmla="*/ 142153 h 191004"/>
                <a:gd name="connsiteX116" fmla="*/ 193212 w 204023"/>
                <a:gd name="connsiteY116" fmla="*/ 142946 h 191004"/>
                <a:gd name="connsiteX117" fmla="*/ 193304 w 204023"/>
                <a:gd name="connsiteY117" fmla="*/ 143633 h 191004"/>
                <a:gd name="connsiteX118" fmla="*/ 194560 w 204023"/>
                <a:gd name="connsiteY118" fmla="*/ 144955 h 191004"/>
                <a:gd name="connsiteX119" fmla="*/ 179400 w 204023"/>
                <a:gd name="connsiteY119" fmla="*/ 134566 h 191004"/>
                <a:gd name="connsiteX120" fmla="*/ 175910 w 204023"/>
                <a:gd name="connsiteY120" fmla="*/ 136245 h 191004"/>
                <a:gd name="connsiteX121" fmla="*/ 173558 w 204023"/>
                <a:gd name="connsiteY121" fmla="*/ 138148 h 191004"/>
                <a:gd name="connsiteX122" fmla="*/ 172765 w 204023"/>
                <a:gd name="connsiteY122" fmla="*/ 139536 h 191004"/>
                <a:gd name="connsiteX123" fmla="*/ 173491 w 204023"/>
                <a:gd name="connsiteY123" fmla="*/ 139496 h 191004"/>
                <a:gd name="connsiteX124" fmla="*/ 175382 w 204023"/>
                <a:gd name="connsiteY124" fmla="*/ 138241 h 191004"/>
                <a:gd name="connsiteX125" fmla="*/ 178118 w 204023"/>
                <a:gd name="connsiteY125" fmla="*/ 138042 h 191004"/>
                <a:gd name="connsiteX126" fmla="*/ 179056 w 204023"/>
                <a:gd name="connsiteY126" fmla="*/ 137130 h 191004"/>
                <a:gd name="connsiteX127" fmla="*/ 182665 w 204023"/>
                <a:gd name="connsiteY127" fmla="*/ 135412 h 191004"/>
                <a:gd name="connsiteX128" fmla="*/ 180589 w 204023"/>
                <a:gd name="connsiteY128" fmla="*/ 134368 h 191004"/>
                <a:gd name="connsiteX129" fmla="*/ 179400 w 204023"/>
                <a:gd name="connsiteY129" fmla="*/ 134566 h 191004"/>
                <a:gd name="connsiteX130" fmla="*/ 174734 w 204023"/>
                <a:gd name="connsiteY130" fmla="*/ 132822 h 191004"/>
                <a:gd name="connsiteX131" fmla="*/ 175051 w 204023"/>
                <a:gd name="connsiteY131" fmla="*/ 132333 h 191004"/>
                <a:gd name="connsiteX132" fmla="*/ 175144 w 204023"/>
                <a:gd name="connsiteY132" fmla="*/ 131592 h 191004"/>
                <a:gd name="connsiteX133" fmla="*/ 174562 w 204023"/>
                <a:gd name="connsiteY133" fmla="*/ 131354 h 191004"/>
                <a:gd name="connsiteX134" fmla="*/ 173333 w 204023"/>
                <a:gd name="connsiteY134" fmla="*/ 130125 h 191004"/>
                <a:gd name="connsiteX135" fmla="*/ 171456 w 204023"/>
                <a:gd name="connsiteY135" fmla="*/ 129107 h 191004"/>
                <a:gd name="connsiteX136" fmla="*/ 172699 w 204023"/>
                <a:gd name="connsiteY136" fmla="*/ 130905 h 191004"/>
                <a:gd name="connsiteX137" fmla="*/ 172408 w 204023"/>
                <a:gd name="connsiteY137" fmla="*/ 133192 h 191004"/>
                <a:gd name="connsiteX138" fmla="*/ 174734 w 204023"/>
                <a:gd name="connsiteY138" fmla="*/ 132822 h 191004"/>
                <a:gd name="connsiteX139" fmla="*/ 132214 w 204023"/>
                <a:gd name="connsiteY139" fmla="*/ 131896 h 191004"/>
                <a:gd name="connsiteX140" fmla="*/ 133958 w 204023"/>
                <a:gd name="connsiteY140" fmla="*/ 129676 h 191004"/>
                <a:gd name="connsiteX141" fmla="*/ 133760 w 204023"/>
                <a:gd name="connsiteY141" fmla="*/ 129226 h 191004"/>
                <a:gd name="connsiteX142" fmla="*/ 133773 w 204023"/>
                <a:gd name="connsiteY142" fmla="*/ 127680 h 191004"/>
                <a:gd name="connsiteX143" fmla="*/ 132822 w 204023"/>
                <a:gd name="connsiteY143" fmla="*/ 127376 h 191004"/>
                <a:gd name="connsiteX144" fmla="*/ 130812 w 204023"/>
                <a:gd name="connsiteY144" fmla="*/ 128566 h 191004"/>
                <a:gd name="connsiteX145" fmla="*/ 129967 w 204023"/>
                <a:gd name="connsiteY145" fmla="*/ 130654 h 191004"/>
                <a:gd name="connsiteX146" fmla="*/ 130667 w 204023"/>
                <a:gd name="connsiteY146" fmla="*/ 131672 h 191004"/>
                <a:gd name="connsiteX147" fmla="*/ 132214 w 204023"/>
                <a:gd name="connsiteY147" fmla="*/ 131896 h 191004"/>
                <a:gd name="connsiteX148" fmla="*/ 141122 w 204023"/>
                <a:gd name="connsiteY148" fmla="*/ 130522 h 191004"/>
                <a:gd name="connsiteX149" fmla="*/ 141030 w 204023"/>
                <a:gd name="connsiteY149" fmla="*/ 127257 h 191004"/>
                <a:gd name="connsiteX150" fmla="*/ 140435 w 204023"/>
                <a:gd name="connsiteY150" fmla="*/ 126319 h 191004"/>
                <a:gd name="connsiteX151" fmla="*/ 139510 w 204023"/>
                <a:gd name="connsiteY151" fmla="*/ 125988 h 191004"/>
                <a:gd name="connsiteX152" fmla="*/ 135888 w 204023"/>
                <a:gd name="connsiteY152" fmla="*/ 129610 h 191004"/>
                <a:gd name="connsiteX153" fmla="*/ 136813 w 204023"/>
                <a:gd name="connsiteY153" fmla="*/ 132081 h 191004"/>
                <a:gd name="connsiteX154" fmla="*/ 138320 w 204023"/>
                <a:gd name="connsiteY154" fmla="*/ 133654 h 191004"/>
                <a:gd name="connsiteX155" fmla="*/ 140342 w 204023"/>
                <a:gd name="connsiteY155" fmla="*/ 132557 h 191004"/>
                <a:gd name="connsiteX156" fmla="*/ 141122 w 204023"/>
                <a:gd name="connsiteY156" fmla="*/ 130522 h 191004"/>
                <a:gd name="connsiteX157" fmla="*/ 134117 w 204023"/>
                <a:gd name="connsiteY157" fmla="*/ 117569 h 191004"/>
                <a:gd name="connsiteX158" fmla="*/ 134104 w 204023"/>
                <a:gd name="connsiteY158" fmla="*/ 119763 h 191004"/>
                <a:gd name="connsiteX159" fmla="*/ 136324 w 204023"/>
                <a:gd name="connsiteY159" fmla="*/ 119591 h 191004"/>
                <a:gd name="connsiteX160" fmla="*/ 137553 w 204023"/>
                <a:gd name="connsiteY160" fmla="*/ 118785 h 191004"/>
                <a:gd name="connsiteX161" fmla="*/ 137646 w 204023"/>
                <a:gd name="connsiteY161" fmla="*/ 118097 h 191004"/>
                <a:gd name="connsiteX162" fmla="*/ 134910 w 204023"/>
                <a:gd name="connsiteY162" fmla="*/ 117000 h 191004"/>
                <a:gd name="connsiteX163" fmla="*/ 134117 w 204023"/>
                <a:gd name="connsiteY163" fmla="*/ 117569 h 191004"/>
                <a:gd name="connsiteX164" fmla="*/ 156825 w 204023"/>
                <a:gd name="connsiteY164" fmla="*/ 113815 h 191004"/>
                <a:gd name="connsiteX165" fmla="*/ 158001 w 204023"/>
                <a:gd name="connsiteY165" fmla="*/ 112242 h 191004"/>
                <a:gd name="connsiteX166" fmla="*/ 157406 w 204023"/>
                <a:gd name="connsiteY166" fmla="*/ 112282 h 191004"/>
                <a:gd name="connsiteX167" fmla="*/ 154815 w 204023"/>
                <a:gd name="connsiteY167" fmla="*/ 113286 h 191004"/>
                <a:gd name="connsiteX168" fmla="*/ 151908 w 204023"/>
                <a:gd name="connsiteY168" fmla="*/ 113379 h 191004"/>
                <a:gd name="connsiteX169" fmla="*/ 149938 w 204023"/>
                <a:gd name="connsiteY169" fmla="*/ 115375 h 191004"/>
                <a:gd name="connsiteX170" fmla="*/ 149674 w 204023"/>
                <a:gd name="connsiteY170" fmla="*/ 116524 h 191004"/>
                <a:gd name="connsiteX171" fmla="*/ 150758 w 204023"/>
                <a:gd name="connsiteY171" fmla="*/ 116419 h 191004"/>
                <a:gd name="connsiteX172" fmla="*/ 154789 w 204023"/>
                <a:gd name="connsiteY172" fmla="*/ 115295 h 191004"/>
                <a:gd name="connsiteX173" fmla="*/ 156825 w 204023"/>
                <a:gd name="connsiteY173" fmla="*/ 113815 h 191004"/>
                <a:gd name="connsiteX174" fmla="*/ 127865 w 204023"/>
                <a:gd name="connsiteY174" fmla="*/ 113960 h 191004"/>
                <a:gd name="connsiteX175" fmla="*/ 130403 w 204023"/>
                <a:gd name="connsiteY175" fmla="*/ 115956 h 191004"/>
                <a:gd name="connsiteX176" fmla="*/ 131870 w 204023"/>
                <a:gd name="connsiteY176" fmla="*/ 116247 h 191004"/>
                <a:gd name="connsiteX177" fmla="*/ 132637 w 204023"/>
                <a:gd name="connsiteY177" fmla="*/ 114397 h 191004"/>
                <a:gd name="connsiteX178" fmla="*/ 131883 w 204023"/>
                <a:gd name="connsiteY178" fmla="*/ 113498 h 191004"/>
                <a:gd name="connsiteX179" fmla="*/ 128751 w 204023"/>
                <a:gd name="connsiteY179" fmla="*/ 112995 h 191004"/>
                <a:gd name="connsiteX180" fmla="*/ 127482 w 204023"/>
                <a:gd name="connsiteY180" fmla="*/ 112057 h 191004"/>
                <a:gd name="connsiteX181" fmla="*/ 126491 w 204023"/>
                <a:gd name="connsiteY181" fmla="*/ 112163 h 191004"/>
                <a:gd name="connsiteX182" fmla="*/ 126993 w 204023"/>
                <a:gd name="connsiteY182" fmla="*/ 113048 h 191004"/>
                <a:gd name="connsiteX183" fmla="*/ 127865 w 204023"/>
                <a:gd name="connsiteY183" fmla="*/ 113960 h 191004"/>
                <a:gd name="connsiteX184" fmla="*/ 174311 w 204023"/>
                <a:gd name="connsiteY184" fmla="*/ 111238 h 191004"/>
                <a:gd name="connsiteX185" fmla="*/ 173848 w 204023"/>
                <a:gd name="connsiteY185" fmla="*/ 109493 h 191004"/>
                <a:gd name="connsiteX186" fmla="*/ 172474 w 204023"/>
                <a:gd name="connsiteY186" fmla="*/ 109149 h 191004"/>
                <a:gd name="connsiteX187" fmla="*/ 171681 w 204023"/>
                <a:gd name="connsiteY187" fmla="*/ 109255 h 191004"/>
                <a:gd name="connsiteX188" fmla="*/ 168773 w 204023"/>
                <a:gd name="connsiteY188" fmla="*/ 108303 h 191004"/>
                <a:gd name="connsiteX189" fmla="*/ 166896 w 204023"/>
                <a:gd name="connsiteY189" fmla="*/ 108356 h 191004"/>
                <a:gd name="connsiteX190" fmla="*/ 164504 w 204023"/>
                <a:gd name="connsiteY190" fmla="*/ 109189 h 191004"/>
                <a:gd name="connsiteX191" fmla="*/ 163261 w 204023"/>
                <a:gd name="connsiteY191" fmla="*/ 110828 h 191004"/>
                <a:gd name="connsiteX192" fmla="*/ 164028 w 204023"/>
                <a:gd name="connsiteY192" fmla="*/ 111211 h 191004"/>
                <a:gd name="connsiteX193" fmla="*/ 166539 w 204023"/>
                <a:gd name="connsiteY193" fmla="*/ 111357 h 191004"/>
                <a:gd name="connsiteX194" fmla="*/ 168191 w 204023"/>
                <a:gd name="connsiteY194" fmla="*/ 112744 h 191004"/>
                <a:gd name="connsiteX195" fmla="*/ 169526 w 204023"/>
                <a:gd name="connsiteY195" fmla="*/ 113101 h 191004"/>
                <a:gd name="connsiteX196" fmla="*/ 172527 w 204023"/>
                <a:gd name="connsiteY196" fmla="*/ 111502 h 191004"/>
                <a:gd name="connsiteX197" fmla="*/ 174311 w 204023"/>
                <a:gd name="connsiteY197" fmla="*/ 111238 h 191004"/>
                <a:gd name="connsiteX198" fmla="*/ 29607 w 204023"/>
                <a:gd name="connsiteY198" fmla="*/ 107471 h 191004"/>
                <a:gd name="connsiteX199" fmla="*/ 27704 w 204023"/>
                <a:gd name="connsiteY199" fmla="*/ 107114 h 191004"/>
                <a:gd name="connsiteX200" fmla="*/ 26065 w 204023"/>
                <a:gd name="connsiteY200" fmla="*/ 104920 h 191004"/>
                <a:gd name="connsiteX201" fmla="*/ 24465 w 204023"/>
                <a:gd name="connsiteY201" fmla="*/ 107061 h 191004"/>
                <a:gd name="connsiteX202" fmla="*/ 24862 w 204023"/>
                <a:gd name="connsiteY202" fmla="*/ 107973 h 191004"/>
                <a:gd name="connsiteX203" fmla="*/ 26541 w 204023"/>
                <a:gd name="connsiteY203" fmla="*/ 110259 h 191004"/>
                <a:gd name="connsiteX204" fmla="*/ 29290 w 204023"/>
                <a:gd name="connsiteY204" fmla="*/ 112520 h 191004"/>
                <a:gd name="connsiteX205" fmla="*/ 31325 w 204023"/>
                <a:gd name="connsiteY205" fmla="*/ 110577 h 191004"/>
                <a:gd name="connsiteX206" fmla="*/ 33321 w 204023"/>
                <a:gd name="connsiteY206" fmla="*/ 111264 h 191004"/>
                <a:gd name="connsiteX207" fmla="*/ 30770 w 204023"/>
                <a:gd name="connsiteY207" fmla="*/ 108462 h 191004"/>
                <a:gd name="connsiteX208" fmla="*/ 29607 w 204023"/>
                <a:gd name="connsiteY208" fmla="*/ 107471 h 191004"/>
                <a:gd name="connsiteX209" fmla="*/ 126239 w 204023"/>
                <a:gd name="connsiteY209" fmla="*/ 109797 h 191004"/>
                <a:gd name="connsiteX210" fmla="*/ 125922 w 204023"/>
                <a:gd name="connsiteY210" fmla="*/ 108726 h 191004"/>
                <a:gd name="connsiteX211" fmla="*/ 125090 w 204023"/>
                <a:gd name="connsiteY211" fmla="*/ 106982 h 191004"/>
                <a:gd name="connsiteX212" fmla="*/ 125208 w 204023"/>
                <a:gd name="connsiteY212" fmla="*/ 105633 h 191004"/>
                <a:gd name="connsiteX213" fmla="*/ 122843 w 204023"/>
                <a:gd name="connsiteY213" fmla="*/ 105382 h 191004"/>
                <a:gd name="connsiteX214" fmla="*/ 121230 w 204023"/>
                <a:gd name="connsiteY214" fmla="*/ 103188 h 191004"/>
                <a:gd name="connsiteX215" fmla="*/ 120609 w 204023"/>
                <a:gd name="connsiteY215" fmla="*/ 103267 h 191004"/>
                <a:gd name="connsiteX216" fmla="*/ 119181 w 204023"/>
                <a:gd name="connsiteY216" fmla="*/ 104008 h 191004"/>
                <a:gd name="connsiteX217" fmla="*/ 119604 w 204023"/>
                <a:gd name="connsiteY217" fmla="*/ 105805 h 191004"/>
                <a:gd name="connsiteX218" fmla="*/ 120860 w 204023"/>
                <a:gd name="connsiteY218" fmla="*/ 106611 h 191004"/>
                <a:gd name="connsiteX219" fmla="*/ 121666 w 204023"/>
                <a:gd name="connsiteY219" fmla="*/ 107946 h 191004"/>
                <a:gd name="connsiteX220" fmla="*/ 123728 w 204023"/>
                <a:gd name="connsiteY220" fmla="*/ 109480 h 191004"/>
                <a:gd name="connsiteX221" fmla="*/ 125658 w 204023"/>
                <a:gd name="connsiteY221" fmla="*/ 111727 h 191004"/>
                <a:gd name="connsiteX222" fmla="*/ 126239 w 204023"/>
                <a:gd name="connsiteY222" fmla="*/ 109797 h 191004"/>
                <a:gd name="connsiteX223" fmla="*/ 90870 w 204023"/>
                <a:gd name="connsiteY223" fmla="*/ 103148 h 191004"/>
                <a:gd name="connsiteX224" fmla="*/ 90381 w 204023"/>
                <a:gd name="connsiteY224" fmla="*/ 103453 h 191004"/>
                <a:gd name="connsiteX225" fmla="*/ 89891 w 204023"/>
                <a:gd name="connsiteY225" fmla="*/ 104589 h 191004"/>
                <a:gd name="connsiteX226" fmla="*/ 89442 w 204023"/>
                <a:gd name="connsiteY226" fmla="*/ 104854 h 191004"/>
                <a:gd name="connsiteX227" fmla="*/ 89839 w 204023"/>
                <a:gd name="connsiteY227" fmla="*/ 105422 h 191004"/>
                <a:gd name="connsiteX228" fmla="*/ 90579 w 204023"/>
                <a:gd name="connsiteY228" fmla="*/ 105686 h 191004"/>
                <a:gd name="connsiteX229" fmla="*/ 91623 w 204023"/>
                <a:gd name="connsiteY229" fmla="*/ 105726 h 191004"/>
                <a:gd name="connsiteX230" fmla="*/ 92509 w 204023"/>
                <a:gd name="connsiteY230" fmla="*/ 105012 h 191004"/>
                <a:gd name="connsiteX231" fmla="*/ 92073 w 204023"/>
                <a:gd name="connsiteY231" fmla="*/ 103743 h 191004"/>
                <a:gd name="connsiteX232" fmla="*/ 91597 w 204023"/>
                <a:gd name="connsiteY232" fmla="*/ 103294 h 191004"/>
                <a:gd name="connsiteX233" fmla="*/ 90870 w 204023"/>
                <a:gd name="connsiteY233" fmla="*/ 103148 h 191004"/>
                <a:gd name="connsiteX234" fmla="*/ 27981 w 204023"/>
                <a:gd name="connsiteY234" fmla="*/ 100346 h 191004"/>
                <a:gd name="connsiteX235" fmla="*/ 28113 w 204023"/>
                <a:gd name="connsiteY235" fmla="*/ 98826 h 191004"/>
                <a:gd name="connsiteX236" fmla="*/ 25827 w 204023"/>
                <a:gd name="connsiteY236" fmla="*/ 95839 h 191004"/>
                <a:gd name="connsiteX237" fmla="*/ 24175 w 204023"/>
                <a:gd name="connsiteY237" fmla="*/ 95218 h 191004"/>
                <a:gd name="connsiteX238" fmla="*/ 23765 w 204023"/>
                <a:gd name="connsiteY238" fmla="*/ 91914 h 191004"/>
                <a:gd name="connsiteX239" fmla="*/ 22536 w 204023"/>
                <a:gd name="connsiteY239" fmla="*/ 89297 h 191004"/>
                <a:gd name="connsiteX240" fmla="*/ 22258 w 204023"/>
                <a:gd name="connsiteY240" fmla="*/ 89825 h 191004"/>
                <a:gd name="connsiteX241" fmla="*/ 22271 w 204023"/>
                <a:gd name="connsiteY241" fmla="*/ 91597 h 191004"/>
                <a:gd name="connsiteX242" fmla="*/ 21677 w 204023"/>
                <a:gd name="connsiteY242" fmla="*/ 93381 h 191004"/>
                <a:gd name="connsiteX243" fmla="*/ 20804 w 204023"/>
                <a:gd name="connsiteY243" fmla="*/ 93791 h 191004"/>
                <a:gd name="connsiteX244" fmla="*/ 19694 w 204023"/>
                <a:gd name="connsiteY244" fmla="*/ 92707 h 191004"/>
                <a:gd name="connsiteX245" fmla="*/ 19099 w 204023"/>
                <a:gd name="connsiteY245" fmla="*/ 93262 h 191004"/>
                <a:gd name="connsiteX246" fmla="*/ 17910 w 204023"/>
                <a:gd name="connsiteY246" fmla="*/ 96553 h 191004"/>
                <a:gd name="connsiteX247" fmla="*/ 17963 w 204023"/>
                <a:gd name="connsiteY247" fmla="*/ 97756 h 191004"/>
                <a:gd name="connsiteX248" fmla="*/ 18848 w 204023"/>
                <a:gd name="connsiteY248" fmla="*/ 97518 h 191004"/>
                <a:gd name="connsiteX249" fmla="*/ 20223 w 204023"/>
                <a:gd name="connsiteY249" fmla="*/ 96209 h 191004"/>
                <a:gd name="connsiteX250" fmla="*/ 20738 w 204023"/>
                <a:gd name="connsiteY250" fmla="*/ 96646 h 191004"/>
                <a:gd name="connsiteX251" fmla="*/ 21360 w 204023"/>
                <a:gd name="connsiteY251" fmla="*/ 97637 h 191004"/>
                <a:gd name="connsiteX252" fmla="*/ 21307 w 204023"/>
                <a:gd name="connsiteY252" fmla="*/ 98218 h 191004"/>
                <a:gd name="connsiteX253" fmla="*/ 22020 w 204023"/>
                <a:gd name="connsiteY253" fmla="*/ 99871 h 191004"/>
                <a:gd name="connsiteX254" fmla="*/ 23091 w 204023"/>
                <a:gd name="connsiteY254" fmla="*/ 100135 h 191004"/>
                <a:gd name="connsiteX255" fmla="*/ 23924 w 204023"/>
                <a:gd name="connsiteY255" fmla="*/ 99500 h 191004"/>
                <a:gd name="connsiteX256" fmla="*/ 27585 w 204023"/>
                <a:gd name="connsiteY256" fmla="*/ 100915 h 191004"/>
                <a:gd name="connsiteX257" fmla="*/ 27981 w 204023"/>
                <a:gd name="connsiteY257" fmla="*/ 100346 h 191004"/>
                <a:gd name="connsiteX258" fmla="*/ 150982 w 204023"/>
                <a:gd name="connsiteY258" fmla="*/ 87301 h 191004"/>
                <a:gd name="connsiteX259" fmla="*/ 148617 w 204023"/>
                <a:gd name="connsiteY259" fmla="*/ 85675 h 191004"/>
                <a:gd name="connsiteX260" fmla="*/ 144810 w 204023"/>
                <a:gd name="connsiteY260" fmla="*/ 86468 h 191004"/>
                <a:gd name="connsiteX261" fmla="*/ 145034 w 204023"/>
                <a:gd name="connsiteY261" fmla="*/ 88345 h 191004"/>
                <a:gd name="connsiteX262" fmla="*/ 147704 w 204023"/>
                <a:gd name="connsiteY262" fmla="*/ 90988 h 191004"/>
                <a:gd name="connsiteX263" fmla="*/ 148537 w 204023"/>
                <a:gd name="connsiteY263" fmla="*/ 92773 h 191004"/>
                <a:gd name="connsiteX264" fmla="*/ 147718 w 204023"/>
                <a:gd name="connsiteY264" fmla="*/ 94227 h 191004"/>
                <a:gd name="connsiteX265" fmla="*/ 145960 w 204023"/>
                <a:gd name="connsiteY265" fmla="*/ 95178 h 191004"/>
                <a:gd name="connsiteX266" fmla="*/ 146409 w 204023"/>
                <a:gd name="connsiteY266" fmla="*/ 95932 h 191004"/>
                <a:gd name="connsiteX267" fmla="*/ 149013 w 204023"/>
                <a:gd name="connsiteY267" fmla="*/ 98271 h 191004"/>
                <a:gd name="connsiteX268" fmla="*/ 151141 w 204023"/>
                <a:gd name="connsiteY268" fmla="*/ 96646 h 191004"/>
                <a:gd name="connsiteX269" fmla="*/ 151326 w 204023"/>
                <a:gd name="connsiteY269" fmla="*/ 96183 h 191004"/>
                <a:gd name="connsiteX270" fmla="*/ 151432 w 204023"/>
                <a:gd name="connsiteY270" fmla="*/ 94888 h 191004"/>
                <a:gd name="connsiteX271" fmla="*/ 152463 w 204023"/>
                <a:gd name="connsiteY271" fmla="*/ 94214 h 191004"/>
                <a:gd name="connsiteX272" fmla="*/ 152013 w 204023"/>
                <a:gd name="connsiteY272" fmla="*/ 89482 h 191004"/>
                <a:gd name="connsiteX273" fmla="*/ 151789 w 204023"/>
                <a:gd name="connsiteY273" fmla="*/ 88979 h 191004"/>
                <a:gd name="connsiteX274" fmla="*/ 152146 w 204023"/>
                <a:gd name="connsiteY274" fmla="*/ 87420 h 191004"/>
                <a:gd name="connsiteX275" fmla="*/ 150982 w 204023"/>
                <a:gd name="connsiteY275" fmla="*/ 87301 h 191004"/>
                <a:gd name="connsiteX276" fmla="*/ 25166 w 204023"/>
                <a:gd name="connsiteY276" fmla="*/ 78749 h 191004"/>
                <a:gd name="connsiteX277" fmla="*/ 23818 w 204023"/>
                <a:gd name="connsiteY277" fmla="*/ 79503 h 191004"/>
                <a:gd name="connsiteX278" fmla="*/ 22906 w 204023"/>
                <a:gd name="connsiteY278" fmla="*/ 81142 h 191004"/>
                <a:gd name="connsiteX279" fmla="*/ 22205 w 204023"/>
                <a:gd name="connsiteY279" fmla="*/ 83944 h 191004"/>
                <a:gd name="connsiteX280" fmla="*/ 22219 w 204023"/>
                <a:gd name="connsiteY280" fmla="*/ 86204 h 191004"/>
                <a:gd name="connsiteX281" fmla="*/ 22879 w 204023"/>
                <a:gd name="connsiteY281" fmla="*/ 85662 h 191004"/>
                <a:gd name="connsiteX282" fmla="*/ 23580 w 204023"/>
                <a:gd name="connsiteY282" fmla="*/ 85530 h 191004"/>
                <a:gd name="connsiteX283" fmla="*/ 24360 w 204023"/>
                <a:gd name="connsiteY283" fmla="*/ 85675 h 191004"/>
                <a:gd name="connsiteX284" fmla="*/ 25259 w 204023"/>
                <a:gd name="connsiteY284" fmla="*/ 85450 h 191004"/>
                <a:gd name="connsiteX285" fmla="*/ 25880 w 204023"/>
                <a:gd name="connsiteY285" fmla="*/ 84605 h 191004"/>
                <a:gd name="connsiteX286" fmla="*/ 25814 w 204023"/>
                <a:gd name="connsiteY286" fmla="*/ 80018 h 191004"/>
                <a:gd name="connsiteX287" fmla="*/ 25166 w 204023"/>
                <a:gd name="connsiteY287" fmla="*/ 78749 h 191004"/>
                <a:gd name="connsiteX288" fmla="*/ 115044 w 204023"/>
                <a:gd name="connsiteY288" fmla="*/ 77771 h 191004"/>
                <a:gd name="connsiteX289" fmla="*/ 114555 w 204023"/>
                <a:gd name="connsiteY289" fmla="*/ 75960 h 191004"/>
                <a:gd name="connsiteX290" fmla="*/ 112678 w 204023"/>
                <a:gd name="connsiteY290" fmla="*/ 74876 h 191004"/>
                <a:gd name="connsiteX291" fmla="*/ 112427 w 204023"/>
                <a:gd name="connsiteY291" fmla="*/ 75405 h 191004"/>
                <a:gd name="connsiteX292" fmla="*/ 112256 w 204023"/>
                <a:gd name="connsiteY292" fmla="*/ 77480 h 191004"/>
                <a:gd name="connsiteX293" fmla="*/ 114780 w 204023"/>
                <a:gd name="connsiteY293" fmla="*/ 79080 h 191004"/>
                <a:gd name="connsiteX294" fmla="*/ 114753 w 204023"/>
                <a:gd name="connsiteY294" fmla="*/ 79450 h 191004"/>
                <a:gd name="connsiteX295" fmla="*/ 114251 w 204023"/>
                <a:gd name="connsiteY295" fmla="*/ 80322 h 191004"/>
                <a:gd name="connsiteX296" fmla="*/ 114912 w 204023"/>
                <a:gd name="connsiteY296" fmla="*/ 80428 h 191004"/>
                <a:gd name="connsiteX297" fmla="*/ 117318 w 204023"/>
                <a:gd name="connsiteY297" fmla="*/ 79727 h 191004"/>
                <a:gd name="connsiteX298" fmla="*/ 115044 w 204023"/>
                <a:gd name="connsiteY298" fmla="*/ 77771 h 191004"/>
                <a:gd name="connsiteX299" fmla="*/ 89429 w 204023"/>
                <a:gd name="connsiteY299" fmla="*/ 78591 h 191004"/>
                <a:gd name="connsiteX300" fmla="*/ 87975 w 204023"/>
                <a:gd name="connsiteY300" fmla="*/ 75498 h 191004"/>
                <a:gd name="connsiteX301" fmla="*/ 85490 w 204023"/>
                <a:gd name="connsiteY301" fmla="*/ 73330 h 191004"/>
                <a:gd name="connsiteX302" fmla="*/ 84234 w 204023"/>
                <a:gd name="connsiteY302" fmla="*/ 73436 h 191004"/>
                <a:gd name="connsiteX303" fmla="*/ 81670 w 204023"/>
                <a:gd name="connsiteY303" fmla="*/ 74255 h 191004"/>
                <a:gd name="connsiteX304" fmla="*/ 78102 w 204023"/>
                <a:gd name="connsiteY304" fmla="*/ 76727 h 191004"/>
                <a:gd name="connsiteX305" fmla="*/ 75471 w 204023"/>
                <a:gd name="connsiteY305" fmla="*/ 78022 h 191004"/>
                <a:gd name="connsiteX306" fmla="*/ 75762 w 204023"/>
                <a:gd name="connsiteY306" fmla="*/ 78670 h 191004"/>
                <a:gd name="connsiteX307" fmla="*/ 77031 w 204023"/>
                <a:gd name="connsiteY307" fmla="*/ 78895 h 191004"/>
                <a:gd name="connsiteX308" fmla="*/ 79146 w 204023"/>
                <a:gd name="connsiteY308" fmla="*/ 77930 h 191004"/>
                <a:gd name="connsiteX309" fmla="*/ 81842 w 204023"/>
                <a:gd name="connsiteY309" fmla="*/ 78749 h 191004"/>
                <a:gd name="connsiteX310" fmla="*/ 84406 w 204023"/>
                <a:gd name="connsiteY310" fmla="*/ 79992 h 191004"/>
                <a:gd name="connsiteX311" fmla="*/ 87090 w 204023"/>
                <a:gd name="connsiteY311" fmla="*/ 81882 h 191004"/>
                <a:gd name="connsiteX312" fmla="*/ 89535 w 204023"/>
                <a:gd name="connsiteY312" fmla="*/ 84142 h 191004"/>
                <a:gd name="connsiteX313" fmla="*/ 90526 w 204023"/>
                <a:gd name="connsiteY313" fmla="*/ 85371 h 191004"/>
                <a:gd name="connsiteX314" fmla="*/ 91676 w 204023"/>
                <a:gd name="connsiteY314" fmla="*/ 86257 h 191004"/>
                <a:gd name="connsiteX315" fmla="*/ 93196 w 204023"/>
                <a:gd name="connsiteY315" fmla="*/ 87103 h 191004"/>
                <a:gd name="connsiteX316" fmla="*/ 94121 w 204023"/>
                <a:gd name="connsiteY316" fmla="*/ 90235 h 191004"/>
                <a:gd name="connsiteX317" fmla="*/ 96685 w 204023"/>
                <a:gd name="connsiteY317" fmla="*/ 91425 h 191004"/>
                <a:gd name="connsiteX318" fmla="*/ 99646 w 204023"/>
                <a:gd name="connsiteY318" fmla="*/ 91438 h 191004"/>
                <a:gd name="connsiteX319" fmla="*/ 103228 w 204023"/>
                <a:gd name="connsiteY319" fmla="*/ 91742 h 191004"/>
                <a:gd name="connsiteX320" fmla="*/ 103294 w 204023"/>
                <a:gd name="connsiteY320" fmla="*/ 92191 h 191004"/>
                <a:gd name="connsiteX321" fmla="*/ 103849 w 204023"/>
                <a:gd name="connsiteY321" fmla="*/ 93249 h 191004"/>
                <a:gd name="connsiteX322" fmla="*/ 104788 w 204023"/>
                <a:gd name="connsiteY322" fmla="*/ 93830 h 191004"/>
                <a:gd name="connsiteX323" fmla="*/ 105845 w 204023"/>
                <a:gd name="connsiteY323" fmla="*/ 95945 h 191004"/>
                <a:gd name="connsiteX324" fmla="*/ 106942 w 204023"/>
                <a:gd name="connsiteY324" fmla="*/ 97055 h 191004"/>
                <a:gd name="connsiteX325" fmla="*/ 107101 w 204023"/>
                <a:gd name="connsiteY325" fmla="*/ 98562 h 191004"/>
                <a:gd name="connsiteX326" fmla="*/ 107603 w 204023"/>
                <a:gd name="connsiteY326" fmla="*/ 99540 h 191004"/>
                <a:gd name="connsiteX327" fmla="*/ 110141 w 204023"/>
                <a:gd name="connsiteY327" fmla="*/ 101179 h 191004"/>
                <a:gd name="connsiteX328" fmla="*/ 111172 w 204023"/>
                <a:gd name="connsiteY328" fmla="*/ 102382 h 191004"/>
                <a:gd name="connsiteX329" fmla="*/ 112507 w 204023"/>
                <a:gd name="connsiteY329" fmla="*/ 102435 h 191004"/>
                <a:gd name="connsiteX330" fmla="*/ 113207 w 204023"/>
                <a:gd name="connsiteY330" fmla="*/ 102765 h 191004"/>
                <a:gd name="connsiteX331" fmla="*/ 113868 w 204023"/>
                <a:gd name="connsiteY331" fmla="*/ 103466 h 191004"/>
                <a:gd name="connsiteX332" fmla="*/ 114569 w 204023"/>
                <a:gd name="connsiteY332" fmla="*/ 103770 h 191004"/>
                <a:gd name="connsiteX333" fmla="*/ 115348 w 204023"/>
                <a:gd name="connsiteY333" fmla="*/ 103492 h 191004"/>
                <a:gd name="connsiteX334" fmla="*/ 116260 w 204023"/>
                <a:gd name="connsiteY334" fmla="*/ 102329 h 191004"/>
                <a:gd name="connsiteX335" fmla="*/ 116339 w 204023"/>
                <a:gd name="connsiteY335" fmla="*/ 99355 h 191004"/>
                <a:gd name="connsiteX336" fmla="*/ 115718 w 204023"/>
                <a:gd name="connsiteY336" fmla="*/ 98681 h 191004"/>
                <a:gd name="connsiteX337" fmla="*/ 113419 w 204023"/>
                <a:gd name="connsiteY337" fmla="*/ 98747 h 191004"/>
                <a:gd name="connsiteX338" fmla="*/ 110973 w 204023"/>
                <a:gd name="connsiteY338" fmla="*/ 98245 h 191004"/>
                <a:gd name="connsiteX339" fmla="*/ 108938 w 204023"/>
                <a:gd name="connsiteY339" fmla="*/ 96593 h 191004"/>
                <a:gd name="connsiteX340" fmla="*/ 107484 w 204023"/>
                <a:gd name="connsiteY340" fmla="*/ 93196 h 191004"/>
                <a:gd name="connsiteX341" fmla="*/ 106546 w 204023"/>
                <a:gd name="connsiteY341" fmla="*/ 89627 h 191004"/>
                <a:gd name="connsiteX342" fmla="*/ 107034 w 204023"/>
                <a:gd name="connsiteY342" fmla="*/ 88464 h 191004"/>
                <a:gd name="connsiteX343" fmla="*/ 106717 w 204023"/>
                <a:gd name="connsiteY343" fmla="*/ 87420 h 191004"/>
                <a:gd name="connsiteX344" fmla="*/ 105607 w 204023"/>
                <a:gd name="connsiteY344" fmla="*/ 86072 h 191004"/>
                <a:gd name="connsiteX345" fmla="*/ 104893 w 204023"/>
                <a:gd name="connsiteY345" fmla="*/ 84353 h 191004"/>
                <a:gd name="connsiteX346" fmla="*/ 104206 w 204023"/>
                <a:gd name="connsiteY346" fmla="*/ 83706 h 191004"/>
                <a:gd name="connsiteX347" fmla="*/ 99078 w 204023"/>
                <a:gd name="connsiteY347" fmla="*/ 83256 h 191004"/>
                <a:gd name="connsiteX348" fmla="*/ 94570 w 204023"/>
                <a:gd name="connsiteY348" fmla="*/ 81023 h 191004"/>
                <a:gd name="connsiteX349" fmla="*/ 93355 w 204023"/>
                <a:gd name="connsiteY349" fmla="*/ 80864 h 191004"/>
                <a:gd name="connsiteX350" fmla="*/ 90724 w 204023"/>
                <a:gd name="connsiteY350" fmla="*/ 79635 h 191004"/>
                <a:gd name="connsiteX351" fmla="*/ 89429 w 204023"/>
                <a:gd name="connsiteY351" fmla="*/ 78591 h 191004"/>
                <a:gd name="connsiteX352" fmla="*/ 156573 w 204023"/>
                <a:gd name="connsiteY352" fmla="*/ 64963 h 191004"/>
                <a:gd name="connsiteX353" fmla="*/ 155040 w 204023"/>
                <a:gd name="connsiteY353" fmla="*/ 63443 h 191004"/>
                <a:gd name="connsiteX354" fmla="*/ 150850 w 204023"/>
                <a:gd name="connsiteY354" fmla="*/ 63708 h 191004"/>
                <a:gd name="connsiteX355" fmla="*/ 150903 w 204023"/>
                <a:gd name="connsiteY355" fmla="*/ 64884 h 191004"/>
                <a:gd name="connsiteX356" fmla="*/ 149185 w 204023"/>
                <a:gd name="connsiteY356" fmla="*/ 65664 h 191004"/>
                <a:gd name="connsiteX357" fmla="*/ 147784 w 204023"/>
                <a:gd name="connsiteY357" fmla="*/ 66219 h 191004"/>
                <a:gd name="connsiteX358" fmla="*/ 145074 w 204023"/>
                <a:gd name="connsiteY358" fmla="*/ 66140 h 191004"/>
                <a:gd name="connsiteX359" fmla="*/ 143713 w 204023"/>
                <a:gd name="connsiteY359" fmla="*/ 68625 h 191004"/>
                <a:gd name="connsiteX360" fmla="*/ 144017 w 204023"/>
                <a:gd name="connsiteY360" fmla="*/ 69233 h 191004"/>
                <a:gd name="connsiteX361" fmla="*/ 145259 w 204023"/>
                <a:gd name="connsiteY361" fmla="*/ 70356 h 191004"/>
                <a:gd name="connsiteX362" fmla="*/ 149172 w 204023"/>
                <a:gd name="connsiteY362" fmla="*/ 71585 h 191004"/>
                <a:gd name="connsiteX363" fmla="*/ 151392 w 204023"/>
                <a:gd name="connsiteY363" fmla="*/ 68783 h 191004"/>
                <a:gd name="connsiteX364" fmla="*/ 153626 w 204023"/>
                <a:gd name="connsiteY364" fmla="*/ 68691 h 191004"/>
                <a:gd name="connsiteX365" fmla="*/ 153031 w 204023"/>
                <a:gd name="connsiteY365" fmla="*/ 69642 h 191004"/>
                <a:gd name="connsiteX366" fmla="*/ 150004 w 204023"/>
                <a:gd name="connsiteY366" fmla="*/ 71995 h 191004"/>
                <a:gd name="connsiteX367" fmla="*/ 151326 w 204023"/>
                <a:gd name="connsiteY367" fmla="*/ 73568 h 191004"/>
                <a:gd name="connsiteX368" fmla="*/ 156719 w 204023"/>
                <a:gd name="connsiteY368" fmla="*/ 75048 h 191004"/>
                <a:gd name="connsiteX369" fmla="*/ 158543 w 204023"/>
                <a:gd name="connsiteY369" fmla="*/ 75075 h 191004"/>
                <a:gd name="connsiteX370" fmla="*/ 160314 w 204023"/>
                <a:gd name="connsiteY370" fmla="*/ 74467 h 191004"/>
                <a:gd name="connsiteX371" fmla="*/ 159230 w 204023"/>
                <a:gd name="connsiteY371" fmla="*/ 73409 h 191004"/>
                <a:gd name="connsiteX372" fmla="*/ 158820 w 204023"/>
                <a:gd name="connsiteY372" fmla="*/ 72180 h 191004"/>
                <a:gd name="connsiteX373" fmla="*/ 159825 w 204023"/>
                <a:gd name="connsiteY373" fmla="*/ 72471 h 191004"/>
                <a:gd name="connsiteX374" fmla="*/ 161094 w 204023"/>
                <a:gd name="connsiteY374" fmla="*/ 73409 h 191004"/>
                <a:gd name="connsiteX375" fmla="*/ 161332 w 204023"/>
                <a:gd name="connsiteY375" fmla="*/ 72920 h 191004"/>
                <a:gd name="connsiteX376" fmla="*/ 160829 w 204023"/>
                <a:gd name="connsiteY376" fmla="*/ 71189 h 191004"/>
                <a:gd name="connsiteX377" fmla="*/ 159626 w 204023"/>
                <a:gd name="connsiteY377" fmla="*/ 69418 h 191004"/>
                <a:gd name="connsiteX378" fmla="*/ 156256 w 204023"/>
                <a:gd name="connsiteY378" fmla="*/ 66629 h 191004"/>
                <a:gd name="connsiteX379" fmla="*/ 156573 w 204023"/>
                <a:gd name="connsiteY379" fmla="*/ 64963 h 191004"/>
                <a:gd name="connsiteX380" fmla="*/ 9147 w 204023"/>
                <a:gd name="connsiteY380" fmla="*/ 61778 h 191004"/>
                <a:gd name="connsiteX381" fmla="*/ 7442 w 204023"/>
                <a:gd name="connsiteY381" fmla="*/ 60972 h 191004"/>
                <a:gd name="connsiteX382" fmla="*/ 6754 w 204023"/>
                <a:gd name="connsiteY382" fmla="*/ 59967 h 191004"/>
                <a:gd name="connsiteX383" fmla="*/ 6093 w 204023"/>
                <a:gd name="connsiteY383" fmla="*/ 57311 h 191004"/>
                <a:gd name="connsiteX384" fmla="*/ 6093 w 204023"/>
                <a:gd name="connsiteY384" fmla="*/ 56755 h 191004"/>
                <a:gd name="connsiteX385" fmla="*/ 4719 w 204023"/>
                <a:gd name="connsiteY385" fmla="*/ 55381 h 191004"/>
                <a:gd name="connsiteX386" fmla="*/ 5049 w 204023"/>
                <a:gd name="connsiteY386" fmla="*/ 54694 h 191004"/>
                <a:gd name="connsiteX387" fmla="*/ 6715 w 204023"/>
                <a:gd name="connsiteY387" fmla="*/ 53174 h 191004"/>
                <a:gd name="connsiteX388" fmla="*/ 6437 w 204023"/>
                <a:gd name="connsiteY388" fmla="*/ 52407 h 191004"/>
                <a:gd name="connsiteX389" fmla="*/ 5617 w 204023"/>
                <a:gd name="connsiteY389" fmla="*/ 51746 h 191004"/>
                <a:gd name="connsiteX390" fmla="*/ 4375 w 204023"/>
                <a:gd name="connsiteY390" fmla="*/ 51098 h 191004"/>
                <a:gd name="connsiteX391" fmla="*/ 1375 w 204023"/>
                <a:gd name="connsiteY391" fmla="*/ 51720 h 191004"/>
                <a:gd name="connsiteX392" fmla="*/ 0 w 204023"/>
                <a:gd name="connsiteY392" fmla="*/ 52592 h 191004"/>
                <a:gd name="connsiteX393" fmla="*/ 93 w 204023"/>
                <a:gd name="connsiteY393" fmla="*/ 53742 h 191004"/>
                <a:gd name="connsiteX394" fmla="*/ 3926 w 204023"/>
                <a:gd name="connsiteY394" fmla="*/ 57720 h 191004"/>
                <a:gd name="connsiteX395" fmla="*/ 5789 w 204023"/>
                <a:gd name="connsiteY395" fmla="*/ 61223 h 191004"/>
                <a:gd name="connsiteX396" fmla="*/ 7944 w 204023"/>
                <a:gd name="connsiteY396" fmla="*/ 62637 h 191004"/>
                <a:gd name="connsiteX397" fmla="*/ 10852 w 204023"/>
                <a:gd name="connsiteY397" fmla="*/ 63629 h 191004"/>
                <a:gd name="connsiteX398" fmla="*/ 10296 w 204023"/>
                <a:gd name="connsiteY398" fmla="*/ 62042 h 191004"/>
                <a:gd name="connsiteX399" fmla="*/ 9147 w 204023"/>
                <a:gd name="connsiteY399" fmla="*/ 61778 h 191004"/>
                <a:gd name="connsiteX400" fmla="*/ 137990 w 204023"/>
                <a:gd name="connsiteY400" fmla="*/ 36387 h 191004"/>
                <a:gd name="connsiteX401" fmla="*/ 137434 w 204023"/>
                <a:gd name="connsiteY401" fmla="*/ 35343 h 191004"/>
                <a:gd name="connsiteX402" fmla="*/ 136470 w 204023"/>
                <a:gd name="connsiteY402" fmla="*/ 34563 h 191004"/>
                <a:gd name="connsiteX403" fmla="*/ 135148 w 204023"/>
                <a:gd name="connsiteY403" fmla="*/ 33903 h 191004"/>
                <a:gd name="connsiteX404" fmla="*/ 132439 w 204023"/>
                <a:gd name="connsiteY404" fmla="*/ 34828 h 191004"/>
                <a:gd name="connsiteX405" fmla="*/ 135439 w 204023"/>
                <a:gd name="connsiteY405" fmla="*/ 37128 h 191004"/>
                <a:gd name="connsiteX406" fmla="*/ 137990 w 204023"/>
                <a:gd name="connsiteY406" fmla="*/ 36387 h 191004"/>
                <a:gd name="connsiteX407" fmla="*/ 116551 w 204023"/>
                <a:gd name="connsiteY407" fmla="*/ 27942 h 191004"/>
                <a:gd name="connsiteX408" fmla="*/ 115203 w 204023"/>
                <a:gd name="connsiteY408" fmla="*/ 26382 h 191004"/>
                <a:gd name="connsiteX409" fmla="*/ 112995 w 204023"/>
                <a:gd name="connsiteY409" fmla="*/ 26197 h 191004"/>
                <a:gd name="connsiteX410" fmla="*/ 112163 w 204023"/>
                <a:gd name="connsiteY410" fmla="*/ 26871 h 191004"/>
                <a:gd name="connsiteX411" fmla="*/ 110722 w 204023"/>
                <a:gd name="connsiteY411" fmla="*/ 29131 h 191004"/>
                <a:gd name="connsiteX412" fmla="*/ 110762 w 204023"/>
                <a:gd name="connsiteY412" fmla="*/ 30241 h 191004"/>
                <a:gd name="connsiteX413" fmla="*/ 113855 w 204023"/>
                <a:gd name="connsiteY413" fmla="*/ 32118 h 191004"/>
                <a:gd name="connsiteX414" fmla="*/ 116736 w 204023"/>
                <a:gd name="connsiteY414" fmla="*/ 31127 h 191004"/>
                <a:gd name="connsiteX415" fmla="*/ 116538 w 204023"/>
                <a:gd name="connsiteY415" fmla="*/ 29911 h 191004"/>
                <a:gd name="connsiteX416" fmla="*/ 116868 w 204023"/>
                <a:gd name="connsiteY416" fmla="*/ 28655 h 191004"/>
                <a:gd name="connsiteX417" fmla="*/ 116551 w 204023"/>
                <a:gd name="connsiteY417" fmla="*/ 27942 h 191004"/>
                <a:gd name="connsiteX418" fmla="*/ 100307 w 204023"/>
                <a:gd name="connsiteY418" fmla="*/ 109268 h 191004"/>
                <a:gd name="connsiteX419" fmla="*/ 102633 w 204023"/>
                <a:gd name="connsiteY419" fmla="*/ 112176 h 191004"/>
                <a:gd name="connsiteX420" fmla="*/ 103757 w 204023"/>
                <a:gd name="connsiteY420" fmla="*/ 112150 h 191004"/>
                <a:gd name="connsiteX421" fmla="*/ 104536 w 204023"/>
                <a:gd name="connsiteY421" fmla="*/ 111238 h 191004"/>
                <a:gd name="connsiteX422" fmla="*/ 104603 w 204023"/>
                <a:gd name="connsiteY422" fmla="*/ 109374 h 191004"/>
                <a:gd name="connsiteX423" fmla="*/ 104523 w 204023"/>
                <a:gd name="connsiteY423" fmla="*/ 108131 h 191004"/>
                <a:gd name="connsiteX424" fmla="*/ 103677 w 204023"/>
                <a:gd name="connsiteY424" fmla="*/ 104193 h 191004"/>
                <a:gd name="connsiteX425" fmla="*/ 103228 w 204023"/>
                <a:gd name="connsiteY425" fmla="*/ 98906 h 191004"/>
                <a:gd name="connsiteX426" fmla="*/ 102660 w 204023"/>
                <a:gd name="connsiteY426" fmla="*/ 96408 h 191004"/>
                <a:gd name="connsiteX427" fmla="*/ 101708 w 204023"/>
                <a:gd name="connsiteY427" fmla="*/ 95033 h 191004"/>
                <a:gd name="connsiteX428" fmla="*/ 98602 w 204023"/>
                <a:gd name="connsiteY428" fmla="*/ 93592 h 191004"/>
                <a:gd name="connsiteX429" fmla="*/ 95033 w 204023"/>
                <a:gd name="connsiteY429" fmla="*/ 92826 h 191004"/>
                <a:gd name="connsiteX430" fmla="*/ 92191 w 204023"/>
                <a:gd name="connsiteY430" fmla="*/ 88913 h 191004"/>
                <a:gd name="connsiteX431" fmla="*/ 87486 w 204023"/>
                <a:gd name="connsiteY431" fmla="*/ 87882 h 191004"/>
                <a:gd name="connsiteX432" fmla="*/ 84618 w 204023"/>
                <a:gd name="connsiteY432" fmla="*/ 84010 h 191004"/>
                <a:gd name="connsiteX433" fmla="*/ 81935 w 204023"/>
                <a:gd name="connsiteY433" fmla="*/ 83811 h 191004"/>
                <a:gd name="connsiteX434" fmla="*/ 79119 w 204023"/>
                <a:gd name="connsiteY434" fmla="*/ 81697 h 191004"/>
                <a:gd name="connsiteX435" fmla="*/ 73343 w 204023"/>
                <a:gd name="connsiteY435" fmla="*/ 80031 h 191004"/>
                <a:gd name="connsiteX436" fmla="*/ 71282 w 204023"/>
                <a:gd name="connsiteY436" fmla="*/ 78643 h 191004"/>
                <a:gd name="connsiteX437" fmla="*/ 70052 w 204023"/>
                <a:gd name="connsiteY437" fmla="*/ 78604 h 191004"/>
                <a:gd name="connsiteX438" fmla="*/ 68519 w 204023"/>
                <a:gd name="connsiteY438" fmla="*/ 78128 h 191004"/>
                <a:gd name="connsiteX439" fmla="*/ 69127 w 204023"/>
                <a:gd name="connsiteY439" fmla="*/ 77467 h 191004"/>
                <a:gd name="connsiteX440" fmla="*/ 70964 w 204023"/>
                <a:gd name="connsiteY440" fmla="*/ 77229 h 191004"/>
                <a:gd name="connsiteX441" fmla="*/ 73872 w 204023"/>
                <a:gd name="connsiteY441" fmla="*/ 77150 h 191004"/>
                <a:gd name="connsiteX442" fmla="*/ 76767 w 204023"/>
                <a:gd name="connsiteY442" fmla="*/ 75841 h 191004"/>
                <a:gd name="connsiteX443" fmla="*/ 79794 w 204023"/>
                <a:gd name="connsiteY443" fmla="*/ 73277 h 191004"/>
                <a:gd name="connsiteX444" fmla="*/ 77467 w 204023"/>
                <a:gd name="connsiteY444" fmla="*/ 73475 h 191004"/>
                <a:gd name="connsiteX445" fmla="*/ 76740 w 204023"/>
                <a:gd name="connsiteY445" fmla="*/ 71189 h 191004"/>
                <a:gd name="connsiteX446" fmla="*/ 75445 w 204023"/>
                <a:gd name="connsiteY446" fmla="*/ 69523 h 191004"/>
                <a:gd name="connsiteX447" fmla="*/ 74242 w 204023"/>
                <a:gd name="connsiteY447" fmla="*/ 67012 h 191004"/>
                <a:gd name="connsiteX448" fmla="*/ 76079 w 204023"/>
                <a:gd name="connsiteY448" fmla="*/ 65664 h 191004"/>
                <a:gd name="connsiteX449" fmla="*/ 77692 w 204023"/>
                <a:gd name="connsiteY449" fmla="*/ 64963 h 191004"/>
                <a:gd name="connsiteX450" fmla="*/ 81684 w 204023"/>
                <a:gd name="connsiteY450" fmla="*/ 67039 h 191004"/>
                <a:gd name="connsiteX451" fmla="*/ 81908 w 204023"/>
                <a:gd name="connsiteY451" fmla="*/ 68387 h 191004"/>
                <a:gd name="connsiteX452" fmla="*/ 80877 w 204023"/>
                <a:gd name="connsiteY452" fmla="*/ 70594 h 191004"/>
                <a:gd name="connsiteX453" fmla="*/ 81736 w 204023"/>
                <a:gd name="connsiteY453" fmla="*/ 71480 h 191004"/>
                <a:gd name="connsiteX454" fmla="*/ 83204 w 204023"/>
                <a:gd name="connsiteY454" fmla="*/ 71400 h 191004"/>
                <a:gd name="connsiteX455" fmla="*/ 85636 w 204023"/>
                <a:gd name="connsiteY455" fmla="*/ 69405 h 191004"/>
                <a:gd name="connsiteX456" fmla="*/ 84565 w 204023"/>
                <a:gd name="connsiteY456" fmla="*/ 66166 h 191004"/>
                <a:gd name="connsiteX457" fmla="*/ 83204 w 204023"/>
                <a:gd name="connsiteY457" fmla="*/ 64197 h 191004"/>
                <a:gd name="connsiteX458" fmla="*/ 80018 w 204023"/>
                <a:gd name="connsiteY458" fmla="*/ 60417 h 191004"/>
                <a:gd name="connsiteX459" fmla="*/ 77044 w 204023"/>
                <a:gd name="connsiteY459" fmla="*/ 58381 h 191004"/>
                <a:gd name="connsiteX460" fmla="*/ 75577 w 204023"/>
                <a:gd name="connsiteY460" fmla="*/ 56544 h 191004"/>
                <a:gd name="connsiteX461" fmla="*/ 73423 w 204023"/>
                <a:gd name="connsiteY461" fmla="*/ 51706 h 191004"/>
                <a:gd name="connsiteX462" fmla="*/ 67501 w 204023"/>
                <a:gd name="connsiteY462" fmla="*/ 47345 h 191004"/>
                <a:gd name="connsiteX463" fmla="*/ 66867 w 204023"/>
                <a:gd name="connsiteY463" fmla="*/ 45032 h 191004"/>
                <a:gd name="connsiteX464" fmla="*/ 67488 w 204023"/>
                <a:gd name="connsiteY464" fmla="*/ 40643 h 191004"/>
                <a:gd name="connsiteX465" fmla="*/ 68215 w 204023"/>
                <a:gd name="connsiteY465" fmla="*/ 38119 h 191004"/>
                <a:gd name="connsiteX466" fmla="*/ 67726 w 204023"/>
                <a:gd name="connsiteY466" fmla="*/ 36387 h 191004"/>
                <a:gd name="connsiteX467" fmla="*/ 67739 w 204023"/>
                <a:gd name="connsiteY467" fmla="*/ 34524 h 191004"/>
                <a:gd name="connsiteX468" fmla="*/ 70264 w 204023"/>
                <a:gd name="connsiteY468" fmla="*/ 33387 h 191004"/>
                <a:gd name="connsiteX469" fmla="*/ 71797 w 204023"/>
                <a:gd name="connsiteY469" fmla="*/ 32211 h 191004"/>
                <a:gd name="connsiteX470" fmla="*/ 74321 w 204023"/>
                <a:gd name="connsiteY470" fmla="*/ 31867 h 191004"/>
                <a:gd name="connsiteX471" fmla="*/ 73740 w 204023"/>
                <a:gd name="connsiteY471" fmla="*/ 33718 h 191004"/>
                <a:gd name="connsiteX472" fmla="*/ 72841 w 204023"/>
                <a:gd name="connsiteY472" fmla="*/ 34656 h 191004"/>
                <a:gd name="connsiteX473" fmla="*/ 74004 w 204023"/>
                <a:gd name="connsiteY473" fmla="*/ 37181 h 191004"/>
                <a:gd name="connsiteX474" fmla="*/ 78776 w 204023"/>
                <a:gd name="connsiteY474" fmla="*/ 39850 h 191004"/>
                <a:gd name="connsiteX475" fmla="*/ 83812 w 204023"/>
                <a:gd name="connsiteY475" fmla="*/ 42309 h 191004"/>
                <a:gd name="connsiteX476" fmla="*/ 84367 w 204023"/>
                <a:gd name="connsiteY476" fmla="*/ 45851 h 191004"/>
                <a:gd name="connsiteX477" fmla="*/ 86059 w 204023"/>
                <a:gd name="connsiteY477" fmla="*/ 46380 h 191004"/>
                <a:gd name="connsiteX478" fmla="*/ 91491 w 204023"/>
                <a:gd name="connsiteY478" fmla="*/ 48230 h 191004"/>
                <a:gd name="connsiteX479" fmla="*/ 92165 w 204023"/>
                <a:gd name="connsiteY479" fmla="*/ 47940 h 191004"/>
                <a:gd name="connsiteX480" fmla="*/ 92509 w 204023"/>
                <a:gd name="connsiteY480" fmla="*/ 47252 h 191004"/>
                <a:gd name="connsiteX481" fmla="*/ 87578 w 204023"/>
                <a:gd name="connsiteY481" fmla="*/ 46300 h 191004"/>
                <a:gd name="connsiteX482" fmla="*/ 86733 w 204023"/>
                <a:gd name="connsiteY482" fmla="*/ 45137 h 191004"/>
                <a:gd name="connsiteX483" fmla="*/ 85504 w 204023"/>
                <a:gd name="connsiteY483" fmla="*/ 42150 h 191004"/>
                <a:gd name="connsiteX484" fmla="*/ 86363 w 204023"/>
                <a:gd name="connsiteY484" fmla="*/ 40974 h 191004"/>
                <a:gd name="connsiteX485" fmla="*/ 91901 w 204023"/>
                <a:gd name="connsiteY485" fmla="*/ 42097 h 191004"/>
                <a:gd name="connsiteX486" fmla="*/ 96130 w 204023"/>
                <a:gd name="connsiteY486" fmla="*/ 47741 h 191004"/>
                <a:gd name="connsiteX487" fmla="*/ 98787 w 204023"/>
                <a:gd name="connsiteY487" fmla="*/ 47054 h 191004"/>
                <a:gd name="connsiteX488" fmla="*/ 99461 w 204023"/>
                <a:gd name="connsiteY488" fmla="*/ 46340 h 191004"/>
                <a:gd name="connsiteX489" fmla="*/ 99038 w 204023"/>
                <a:gd name="connsiteY489" fmla="*/ 45151 h 191004"/>
                <a:gd name="connsiteX490" fmla="*/ 97835 w 204023"/>
                <a:gd name="connsiteY490" fmla="*/ 44014 h 191004"/>
                <a:gd name="connsiteX491" fmla="*/ 95601 w 204023"/>
                <a:gd name="connsiteY491" fmla="*/ 42613 h 191004"/>
                <a:gd name="connsiteX492" fmla="*/ 93117 w 204023"/>
                <a:gd name="connsiteY492" fmla="*/ 40340 h 191004"/>
                <a:gd name="connsiteX493" fmla="*/ 93222 w 204023"/>
                <a:gd name="connsiteY493" fmla="*/ 39123 h 191004"/>
                <a:gd name="connsiteX494" fmla="*/ 95350 w 204023"/>
                <a:gd name="connsiteY494" fmla="*/ 38053 h 191004"/>
                <a:gd name="connsiteX495" fmla="*/ 97426 w 204023"/>
                <a:gd name="connsiteY495" fmla="*/ 38317 h 191004"/>
                <a:gd name="connsiteX496" fmla="*/ 100796 w 204023"/>
                <a:gd name="connsiteY496" fmla="*/ 39864 h 191004"/>
                <a:gd name="connsiteX497" fmla="*/ 103188 w 204023"/>
                <a:gd name="connsiteY497" fmla="*/ 40524 h 191004"/>
                <a:gd name="connsiteX498" fmla="*/ 104986 w 204023"/>
                <a:gd name="connsiteY498" fmla="*/ 42335 h 191004"/>
                <a:gd name="connsiteX499" fmla="*/ 107643 w 204023"/>
                <a:gd name="connsiteY499" fmla="*/ 44225 h 191004"/>
                <a:gd name="connsiteX500" fmla="*/ 106321 w 204023"/>
                <a:gd name="connsiteY500" fmla="*/ 41595 h 191004"/>
                <a:gd name="connsiteX501" fmla="*/ 104352 w 204023"/>
                <a:gd name="connsiteY501" fmla="*/ 39190 h 191004"/>
                <a:gd name="connsiteX502" fmla="*/ 100043 w 204023"/>
                <a:gd name="connsiteY502" fmla="*/ 36916 h 191004"/>
                <a:gd name="connsiteX503" fmla="*/ 97782 w 204023"/>
                <a:gd name="connsiteY503" fmla="*/ 37022 h 191004"/>
                <a:gd name="connsiteX504" fmla="*/ 96262 w 204023"/>
                <a:gd name="connsiteY504" fmla="*/ 36665 h 191004"/>
                <a:gd name="connsiteX505" fmla="*/ 95364 w 204023"/>
                <a:gd name="connsiteY505" fmla="*/ 34907 h 191004"/>
                <a:gd name="connsiteX506" fmla="*/ 96342 w 204023"/>
                <a:gd name="connsiteY506" fmla="*/ 33162 h 191004"/>
                <a:gd name="connsiteX507" fmla="*/ 93910 w 204023"/>
                <a:gd name="connsiteY507" fmla="*/ 30836 h 191004"/>
                <a:gd name="connsiteX508" fmla="*/ 93024 w 204023"/>
                <a:gd name="connsiteY508" fmla="*/ 29475 h 191004"/>
                <a:gd name="connsiteX509" fmla="*/ 93368 w 204023"/>
                <a:gd name="connsiteY509" fmla="*/ 27505 h 191004"/>
                <a:gd name="connsiteX510" fmla="*/ 97571 w 204023"/>
                <a:gd name="connsiteY510" fmla="*/ 27492 h 191004"/>
                <a:gd name="connsiteX511" fmla="*/ 100730 w 204023"/>
                <a:gd name="connsiteY511" fmla="*/ 28166 h 191004"/>
                <a:gd name="connsiteX512" fmla="*/ 104113 w 204023"/>
                <a:gd name="connsiteY512" fmla="*/ 26448 h 191004"/>
                <a:gd name="connsiteX513" fmla="*/ 107325 w 204023"/>
                <a:gd name="connsiteY513" fmla="*/ 22932 h 191004"/>
                <a:gd name="connsiteX514" fmla="*/ 109400 w 204023"/>
                <a:gd name="connsiteY514" fmla="*/ 21967 h 191004"/>
                <a:gd name="connsiteX515" fmla="*/ 111238 w 204023"/>
                <a:gd name="connsiteY515" fmla="*/ 22298 h 191004"/>
                <a:gd name="connsiteX516" fmla="*/ 114146 w 204023"/>
                <a:gd name="connsiteY516" fmla="*/ 24135 h 191004"/>
                <a:gd name="connsiteX517" fmla="*/ 116789 w 204023"/>
                <a:gd name="connsiteY517" fmla="*/ 24465 h 191004"/>
                <a:gd name="connsiteX518" fmla="*/ 121455 w 204023"/>
                <a:gd name="connsiteY518" fmla="*/ 21412 h 191004"/>
                <a:gd name="connsiteX519" fmla="*/ 123688 w 204023"/>
                <a:gd name="connsiteY519" fmla="*/ 20659 h 191004"/>
                <a:gd name="connsiteX520" fmla="*/ 127125 w 204023"/>
                <a:gd name="connsiteY520" fmla="*/ 22377 h 191004"/>
                <a:gd name="connsiteX521" fmla="*/ 128830 w 204023"/>
                <a:gd name="connsiteY521" fmla="*/ 22086 h 191004"/>
                <a:gd name="connsiteX522" fmla="*/ 132848 w 204023"/>
                <a:gd name="connsiteY522" fmla="*/ 23619 h 191004"/>
                <a:gd name="connsiteX523" fmla="*/ 141149 w 204023"/>
                <a:gd name="connsiteY523" fmla="*/ 24835 h 191004"/>
                <a:gd name="connsiteX524" fmla="*/ 144836 w 204023"/>
                <a:gd name="connsiteY524" fmla="*/ 26911 h 191004"/>
                <a:gd name="connsiteX525" fmla="*/ 145563 w 204023"/>
                <a:gd name="connsiteY525" fmla="*/ 28087 h 191004"/>
                <a:gd name="connsiteX526" fmla="*/ 146251 w 204023"/>
                <a:gd name="connsiteY526" fmla="*/ 27717 h 191004"/>
                <a:gd name="connsiteX527" fmla="*/ 147136 w 204023"/>
                <a:gd name="connsiteY527" fmla="*/ 27453 h 191004"/>
                <a:gd name="connsiteX528" fmla="*/ 148590 w 204023"/>
                <a:gd name="connsiteY528" fmla="*/ 25324 h 191004"/>
                <a:gd name="connsiteX529" fmla="*/ 149912 w 204023"/>
                <a:gd name="connsiteY529" fmla="*/ 23752 h 191004"/>
                <a:gd name="connsiteX530" fmla="*/ 151842 w 204023"/>
                <a:gd name="connsiteY530" fmla="*/ 21782 h 191004"/>
                <a:gd name="connsiteX531" fmla="*/ 152291 w 204023"/>
                <a:gd name="connsiteY531" fmla="*/ 20606 h 191004"/>
                <a:gd name="connsiteX532" fmla="*/ 152212 w 204023"/>
                <a:gd name="connsiteY532" fmla="*/ 19509 h 191004"/>
                <a:gd name="connsiteX533" fmla="*/ 151670 w 204023"/>
                <a:gd name="connsiteY533" fmla="*/ 18742 h 191004"/>
                <a:gd name="connsiteX534" fmla="*/ 151511 w 204023"/>
                <a:gd name="connsiteY534" fmla="*/ 17843 h 191004"/>
                <a:gd name="connsiteX535" fmla="*/ 151366 w 204023"/>
                <a:gd name="connsiteY535" fmla="*/ 16561 h 191004"/>
                <a:gd name="connsiteX536" fmla="*/ 151299 w 204023"/>
                <a:gd name="connsiteY536" fmla="*/ 13918 h 191004"/>
                <a:gd name="connsiteX537" fmla="*/ 155807 w 204023"/>
                <a:gd name="connsiteY537" fmla="*/ 11036 h 191004"/>
                <a:gd name="connsiteX538" fmla="*/ 157287 w 204023"/>
                <a:gd name="connsiteY538" fmla="*/ 10733 h 191004"/>
                <a:gd name="connsiteX539" fmla="*/ 157710 w 204023"/>
                <a:gd name="connsiteY539" fmla="*/ 9424 h 191004"/>
                <a:gd name="connsiteX540" fmla="*/ 157155 w 204023"/>
                <a:gd name="connsiteY540" fmla="*/ 6384 h 191004"/>
                <a:gd name="connsiteX541" fmla="*/ 156335 w 204023"/>
                <a:gd name="connsiteY541" fmla="*/ 3926 h 191004"/>
                <a:gd name="connsiteX542" fmla="*/ 155490 w 204023"/>
                <a:gd name="connsiteY542" fmla="*/ 3767 h 191004"/>
                <a:gd name="connsiteX543" fmla="*/ 154313 w 204023"/>
                <a:gd name="connsiteY543" fmla="*/ 3053 h 191004"/>
                <a:gd name="connsiteX544" fmla="*/ 153507 w 204023"/>
                <a:gd name="connsiteY544" fmla="*/ 2221 h 191004"/>
                <a:gd name="connsiteX545" fmla="*/ 152265 w 204023"/>
                <a:gd name="connsiteY545" fmla="*/ 1309 h 191004"/>
                <a:gd name="connsiteX546" fmla="*/ 150176 w 204023"/>
                <a:gd name="connsiteY546" fmla="*/ 753 h 191004"/>
                <a:gd name="connsiteX547" fmla="*/ 147387 w 204023"/>
                <a:gd name="connsiteY547" fmla="*/ 0 h 191004"/>
                <a:gd name="connsiteX548" fmla="*/ 145299 w 204023"/>
                <a:gd name="connsiteY548" fmla="*/ 502 h 191004"/>
                <a:gd name="connsiteX549" fmla="*/ 144836 w 204023"/>
                <a:gd name="connsiteY549" fmla="*/ 1097 h 191004"/>
                <a:gd name="connsiteX550" fmla="*/ 144453 w 204023"/>
                <a:gd name="connsiteY550" fmla="*/ 1943 h 191004"/>
                <a:gd name="connsiteX551" fmla="*/ 144770 w 204023"/>
                <a:gd name="connsiteY551" fmla="*/ 2855 h 191004"/>
                <a:gd name="connsiteX552" fmla="*/ 145616 w 204023"/>
                <a:gd name="connsiteY552" fmla="*/ 3727 h 191004"/>
                <a:gd name="connsiteX553" fmla="*/ 146515 w 204023"/>
                <a:gd name="connsiteY553" fmla="*/ 6106 h 191004"/>
                <a:gd name="connsiteX554" fmla="*/ 146938 w 204023"/>
                <a:gd name="connsiteY554" fmla="*/ 8499 h 191004"/>
                <a:gd name="connsiteX555" fmla="*/ 146581 w 204023"/>
                <a:gd name="connsiteY555" fmla="*/ 9847 h 191004"/>
                <a:gd name="connsiteX556" fmla="*/ 145074 w 204023"/>
                <a:gd name="connsiteY556" fmla="*/ 10812 h 191004"/>
                <a:gd name="connsiteX557" fmla="*/ 141876 w 204023"/>
                <a:gd name="connsiteY557" fmla="*/ 11882 h 191004"/>
                <a:gd name="connsiteX558" fmla="*/ 138677 w 204023"/>
                <a:gd name="connsiteY558" fmla="*/ 11367 h 191004"/>
                <a:gd name="connsiteX559" fmla="*/ 137316 w 204023"/>
                <a:gd name="connsiteY559" fmla="*/ 11790 h 191004"/>
                <a:gd name="connsiteX560" fmla="*/ 134989 w 204023"/>
                <a:gd name="connsiteY560" fmla="*/ 11922 h 191004"/>
                <a:gd name="connsiteX561" fmla="*/ 132848 w 204023"/>
                <a:gd name="connsiteY561" fmla="*/ 12200 h 191004"/>
                <a:gd name="connsiteX562" fmla="*/ 129597 w 204023"/>
                <a:gd name="connsiteY562" fmla="*/ 13178 h 191004"/>
                <a:gd name="connsiteX563" fmla="*/ 126649 w 204023"/>
                <a:gd name="connsiteY563" fmla="*/ 13746 h 191004"/>
                <a:gd name="connsiteX564" fmla="*/ 123834 w 204023"/>
                <a:gd name="connsiteY564" fmla="*/ 11750 h 191004"/>
                <a:gd name="connsiteX565" fmla="*/ 120556 w 204023"/>
                <a:gd name="connsiteY565" fmla="*/ 10389 h 191004"/>
                <a:gd name="connsiteX566" fmla="*/ 117159 w 204023"/>
                <a:gd name="connsiteY566" fmla="*/ 9583 h 191004"/>
                <a:gd name="connsiteX567" fmla="*/ 116036 w 204023"/>
                <a:gd name="connsiteY567" fmla="*/ 10177 h 191004"/>
                <a:gd name="connsiteX568" fmla="*/ 115560 w 204023"/>
                <a:gd name="connsiteY568" fmla="*/ 10640 h 191004"/>
                <a:gd name="connsiteX569" fmla="*/ 112652 w 204023"/>
                <a:gd name="connsiteY569" fmla="*/ 8882 h 191004"/>
                <a:gd name="connsiteX570" fmla="*/ 111357 w 204023"/>
                <a:gd name="connsiteY570" fmla="*/ 8248 h 191004"/>
                <a:gd name="connsiteX571" fmla="*/ 110709 w 204023"/>
                <a:gd name="connsiteY571" fmla="*/ 7574 h 191004"/>
                <a:gd name="connsiteX572" fmla="*/ 109400 w 204023"/>
                <a:gd name="connsiteY572" fmla="*/ 5234 h 191004"/>
                <a:gd name="connsiteX573" fmla="*/ 108700 w 204023"/>
                <a:gd name="connsiteY573" fmla="*/ 5155 h 191004"/>
                <a:gd name="connsiteX574" fmla="*/ 106440 w 204023"/>
                <a:gd name="connsiteY574" fmla="*/ 6027 h 191004"/>
                <a:gd name="connsiteX575" fmla="*/ 104219 w 204023"/>
                <a:gd name="connsiteY575" fmla="*/ 5987 h 191004"/>
                <a:gd name="connsiteX576" fmla="*/ 102858 w 204023"/>
                <a:gd name="connsiteY576" fmla="*/ 5829 h 191004"/>
                <a:gd name="connsiteX577" fmla="*/ 98893 w 204023"/>
                <a:gd name="connsiteY577" fmla="*/ 5921 h 191004"/>
                <a:gd name="connsiteX578" fmla="*/ 98456 w 204023"/>
                <a:gd name="connsiteY578" fmla="*/ 7521 h 191004"/>
                <a:gd name="connsiteX579" fmla="*/ 97981 w 204023"/>
                <a:gd name="connsiteY579" fmla="*/ 7772 h 191004"/>
                <a:gd name="connsiteX580" fmla="*/ 97135 w 204023"/>
                <a:gd name="connsiteY580" fmla="*/ 7983 h 191004"/>
                <a:gd name="connsiteX581" fmla="*/ 95007 w 204023"/>
                <a:gd name="connsiteY581" fmla="*/ 7878 h 191004"/>
                <a:gd name="connsiteX582" fmla="*/ 92363 w 204023"/>
                <a:gd name="connsiteY582" fmla="*/ 9067 h 191004"/>
                <a:gd name="connsiteX583" fmla="*/ 89495 w 204023"/>
                <a:gd name="connsiteY583" fmla="*/ 9794 h 191004"/>
                <a:gd name="connsiteX584" fmla="*/ 87222 w 204023"/>
                <a:gd name="connsiteY584" fmla="*/ 9821 h 191004"/>
                <a:gd name="connsiteX585" fmla="*/ 84869 w 204023"/>
                <a:gd name="connsiteY585" fmla="*/ 9477 h 191004"/>
                <a:gd name="connsiteX586" fmla="*/ 83481 w 204023"/>
                <a:gd name="connsiteY586" fmla="*/ 9728 h 191004"/>
                <a:gd name="connsiteX587" fmla="*/ 80468 w 204023"/>
                <a:gd name="connsiteY587" fmla="*/ 9860 h 191004"/>
                <a:gd name="connsiteX588" fmla="*/ 78643 w 204023"/>
                <a:gd name="connsiteY588" fmla="*/ 11592 h 191004"/>
                <a:gd name="connsiteX589" fmla="*/ 75656 w 204023"/>
                <a:gd name="connsiteY589" fmla="*/ 11499 h 191004"/>
                <a:gd name="connsiteX590" fmla="*/ 73132 w 204023"/>
                <a:gd name="connsiteY590" fmla="*/ 11208 h 191004"/>
                <a:gd name="connsiteX591" fmla="*/ 71837 w 204023"/>
                <a:gd name="connsiteY591" fmla="*/ 11182 h 191004"/>
                <a:gd name="connsiteX592" fmla="*/ 70118 w 204023"/>
                <a:gd name="connsiteY592" fmla="*/ 11327 h 191004"/>
                <a:gd name="connsiteX593" fmla="*/ 69484 w 204023"/>
                <a:gd name="connsiteY593" fmla="*/ 11856 h 191004"/>
                <a:gd name="connsiteX594" fmla="*/ 68982 w 204023"/>
                <a:gd name="connsiteY594" fmla="*/ 15557 h 191004"/>
                <a:gd name="connsiteX595" fmla="*/ 66259 w 204023"/>
                <a:gd name="connsiteY595" fmla="*/ 16614 h 191004"/>
                <a:gd name="connsiteX596" fmla="*/ 63774 w 204023"/>
                <a:gd name="connsiteY596" fmla="*/ 17209 h 191004"/>
                <a:gd name="connsiteX597" fmla="*/ 61646 w 204023"/>
                <a:gd name="connsiteY597" fmla="*/ 17077 h 191004"/>
                <a:gd name="connsiteX598" fmla="*/ 57879 w 204023"/>
                <a:gd name="connsiteY598" fmla="*/ 16205 h 191004"/>
                <a:gd name="connsiteX599" fmla="*/ 56650 w 204023"/>
                <a:gd name="connsiteY599" fmla="*/ 16112 h 191004"/>
                <a:gd name="connsiteX600" fmla="*/ 55632 w 204023"/>
                <a:gd name="connsiteY600" fmla="*/ 16614 h 191004"/>
                <a:gd name="connsiteX601" fmla="*/ 52315 w 204023"/>
                <a:gd name="connsiteY601" fmla="*/ 16879 h 191004"/>
                <a:gd name="connsiteX602" fmla="*/ 50887 w 204023"/>
                <a:gd name="connsiteY602" fmla="*/ 17526 h 191004"/>
                <a:gd name="connsiteX603" fmla="*/ 47662 w 204023"/>
                <a:gd name="connsiteY603" fmla="*/ 21875 h 191004"/>
                <a:gd name="connsiteX604" fmla="*/ 44252 w 204023"/>
                <a:gd name="connsiteY604" fmla="*/ 23368 h 191004"/>
                <a:gd name="connsiteX605" fmla="*/ 43102 w 204023"/>
                <a:gd name="connsiteY605" fmla="*/ 24122 h 191004"/>
                <a:gd name="connsiteX606" fmla="*/ 40392 w 204023"/>
                <a:gd name="connsiteY606" fmla="*/ 23157 h 191004"/>
                <a:gd name="connsiteX607" fmla="*/ 39110 w 204023"/>
                <a:gd name="connsiteY607" fmla="*/ 23064 h 191004"/>
                <a:gd name="connsiteX608" fmla="*/ 37326 w 204023"/>
                <a:gd name="connsiteY608" fmla="*/ 24175 h 191004"/>
                <a:gd name="connsiteX609" fmla="*/ 33295 w 204023"/>
                <a:gd name="connsiteY609" fmla="*/ 24280 h 191004"/>
                <a:gd name="connsiteX610" fmla="*/ 32211 w 204023"/>
                <a:gd name="connsiteY610" fmla="*/ 24479 h 191004"/>
                <a:gd name="connsiteX611" fmla="*/ 29105 w 204023"/>
                <a:gd name="connsiteY611" fmla="*/ 24650 h 191004"/>
                <a:gd name="connsiteX612" fmla="*/ 28999 w 204023"/>
                <a:gd name="connsiteY612" fmla="*/ 26726 h 191004"/>
                <a:gd name="connsiteX613" fmla="*/ 29805 w 204023"/>
                <a:gd name="connsiteY613" fmla="*/ 28325 h 191004"/>
                <a:gd name="connsiteX614" fmla="*/ 30863 w 204023"/>
                <a:gd name="connsiteY614" fmla="*/ 29964 h 191004"/>
                <a:gd name="connsiteX615" fmla="*/ 30902 w 204023"/>
                <a:gd name="connsiteY615" fmla="*/ 30968 h 191004"/>
                <a:gd name="connsiteX616" fmla="*/ 30308 w 204023"/>
                <a:gd name="connsiteY616" fmla="*/ 32607 h 191004"/>
                <a:gd name="connsiteX617" fmla="*/ 29197 w 204023"/>
                <a:gd name="connsiteY617" fmla="*/ 34524 h 191004"/>
                <a:gd name="connsiteX618" fmla="*/ 27651 w 204023"/>
                <a:gd name="connsiteY618" fmla="*/ 35264 h 191004"/>
                <a:gd name="connsiteX619" fmla="*/ 25946 w 204023"/>
                <a:gd name="connsiteY619" fmla="*/ 35885 h 191004"/>
                <a:gd name="connsiteX620" fmla="*/ 25179 w 204023"/>
                <a:gd name="connsiteY620" fmla="*/ 37379 h 191004"/>
                <a:gd name="connsiteX621" fmla="*/ 24822 w 204023"/>
                <a:gd name="connsiteY621" fmla="*/ 38965 h 191004"/>
                <a:gd name="connsiteX622" fmla="*/ 24095 w 204023"/>
                <a:gd name="connsiteY622" fmla="*/ 40141 h 191004"/>
                <a:gd name="connsiteX623" fmla="*/ 23673 w 204023"/>
                <a:gd name="connsiteY623" fmla="*/ 41436 h 191004"/>
                <a:gd name="connsiteX624" fmla="*/ 23038 w 204023"/>
                <a:gd name="connsiteY624" fmla="*/ 44080 h 191004"/>
                <a:gd name="connsiteX625" fmla="*/ 22906 w 204023"/>
                <a:gd name="connsiteY625" fmla="*/ 45045 h 191004"/>
                <a:gd name="connsiteX626" fmla="*/ 21769 w 204023"/>
                <a:gd name="connsiteY626" fmla="*/ 46023 h 191004"/>
                <a:gd name="connsiteX627" fmla="*/ 19958 w 204023"/>
                <a:gd name="connsiteY627" fmla="*/ 46419 h 191004"/>
                <a:gd name="connsiteX628" fmla="*/ 18333 w 204023"/>
                <a:gd name="connsiteY628" fmla="*/ 46499 h 191004"/>
                <a:gd name="connsiteX629" fmla="*/ 17249 w 204023"/>
                <a:gd name="connsiteY629" fmla="*/ 46948 h 191004"/>
                <a:gd name="connsiteX630" fmla="*/ 16720 w 204023"/>
                <a:gd name="connsiteY630" fmla="*/ 47860 h 191004"/>
                <a:gd name="connsiteX631" fmla="*/ 15716 w 204023"/>
                <a:gd name="connsiteY631" fmla="*/ 46314 h 191004"/>
                <a:gd name="connsiteX632" fmla="*/ 15094 w 204023"/>
                <a:gd name="connsiteY632" fmla="*/ 46644 h 191004"/>
                <a:gd name="connsiteX633" fmla="*/ 15134 w 204023"/>
                <a:gd name="connsiteY633" fmla="*/ 47450 h 191004"/>
                <a:gd name="connsiteX634" fmla="*/ 15953 w 204023"/>
                <a:gd name="connsiteY634" fmla="*/ 49142 h 191004"/>
                <a:gd name="connsiteX635" fmla="*/ 16865 w 204023"/>
                <a:gd name="connsiteY635" fmla="*/ 50517 h 191004"/>
                <a:gd name="connsiteX636" fmla="*/ 16932 w 204023"/>
                <a:gd name="connsiteY636" fmla="*/ 51614 h 191004"/>
                <a:gd name="connsiteX637" fmla="*/ 16522 w 204023"/>
                <a:gd name="connsiteY637" fmla="*/ 51918 h 191004"/>
                <a:gd name="connsiteX638" fmla="*/ 15187 w 204023"/>
                <a:gd name="connsiteY638" fmla="*/ 51786 h 191004"/>
                <a:gd name="connsiteX639" fmla="*/ 14922 w 204023"/>
                <a:gd name="connsiteY639" fmla="*/ 52195 h 191004"/>
                <a:gd name="connsiteX640" fmla="*/ 14830 w 204023"/>
                <a:gd name="connsiteY640" fmla="*/ 53425 h 191004"/>
                <a:gd name="connsiteX641" fmla="*/ 14513 w 204023"/>
                <a:gd name="connsiteY641" fmla="*/ 54482 h 191004"/>
                <a:gd name="connsiteX642" fmla="*/ 13984 w 204023"/>
                <a:gd name="connsiteY642" fmla="*/ 55130 h 191004"/>
                <a:gd name="connsiteX643" fmla="*/ 13059 w 204023"/>
                <a:gd name="connsiteY643" fmla="*/ 55830 h 191004"/>
                <a:gd name="connsiteX644" fmla="*/ 11301 w 204023"/>
                <a:gd name="connsiteY644" fmla="*/ 55606 h 191004"/>
                <a:gd name="connsiteX645" fmla="*/ 9622 w 204023"/>
                <a:gd name="connsiteY645" fmla="*/ 54548 h 191004"/>
                <a:gd name="connsiteX646" fmla="*/ 8750 w 204023"/>
                <a:gd name="connsiteY646" fmla="*/ 54218 h 191004"/>
                <a:gd name="connsiteX647" fmla="*/ 8261 w 204023"/>
                <a:gd name="connsiteY647" fmla="*/ 54257 h 191004"/>
                <a:gd name="connsiteX648" fmla="*/ 10587 w 204023"/>
                <a:gd name="connsiteY648" fmla="*/ 56187 h 191004"/>
                <a:gd name="connsiteX649" fmla="*/ 12808 w 204023"/>
                <a:gd name="connsiteY649" fmla="*/ 58883 h 191004"/>
                <a:gd name="connsiteX650" fmla="*/ 15557 w 204023"/>
                <a:gd name="connsiteY650" fmla="*/ 65069 h 191004"/>
                <a:gd name="connsiteX651" fmla="*/ 19496 w 204023"/>
                <a:gd name="connsiteY651" fmla="*/ 67105 h 191004"/>
                <a:gd name="connsiteX652" fmla="*/ 21994 w 204023"/>
                <a:gd name="connsiteY652" fmla="*/ 70158 h 191004"/>
                <a:gd name="connsiteX653" fmla="*/ 24849 w 204023"/>
                <a:gd name="connsiteY653" fmla="*/ 72431 h 191004"/>
                <a:gd name="connsiteX654" fmla="*/ 25391 w 204023"/>
                <a:gd name="connsiteY654" fmla="*/ 73357 h 191004"/>
                <a:gd name="connsiteX655" fmla="*/ 26950 w 204023"/>
                <a:gd name="connsiteY655" fmla="*/ 74110 h 191004"/>
                <a:gd name="connsiteX656" fmla="*/ 30228 w 204023"/>
                <a:gd name="connsiteY656" fmla="*/ 73304 h 191004"/>
                <a:gd name="connsiteX657" fmla="*/ 32819 w 204023"/>
                <a:gd name="connsiteY657" fmla="*/ 73608 h 191004"/>
                <a:gd name="connsiteX658" fmla="*/ 33612 w 204023"/>
                <a:gd name="connsiteY658" fmla="*/ 73436 h 191004"/>
                <a:gd name="connsiteX659" fmla="*/ 34762 w 204023"/>
                <a:gd name="connsiteY659" fmla="*/ 73502 h 191004"/>
                <a:gd name="connsiteX660" fmla="*/ 35423 w 204023"/>
                <a:gd name="connsiteY660" fmla="*/ 74943 h 191004"/>
                <a:gd name="connsiteX661" fmla="*/ 35674 w 204023"/>
                <a:gd name="connsiteY661" fmla="*/ 76568 h 191004"/>
                <a:gd name="connsiteX662" fmla="*/ 34762 w 204023"/>
                <a:gd name="connsiteY662" fmla="*/ 77295 h 191004"/>
                <a:gd name="connsiteX663" fmla="*/ 33903 w 204023"/>
                <a:gd name="connsiteY663" fmla="*/ 77612 h 191004"/>
                <a:gd name="connsiteX664" fmla="*/ 29660 w 204023"/>
                <a:gd name="connsiteY664" fmla="*/ 76013 h 191004"/>
                <a:gd name="connsiteX665" fmla="*/ 26990 w 204023"/>
                <a:gd name="connsiteY665" fmla="*/ 76397 h 191004"/>
                <a:gd name="connsiteX666" fmla="*/ 26845 w 204023"/>
                <a:gd name="connsiteY666" fmla="*/ 77917 h 191004"/>
                <a:gd name="connsiteX667" fmla="*/ 27109 w 204023"/>
                <a:gd name="connsiteY667" fmla="*/ 79820 h 191004"/>
                <a:gd name="connsiteX668" fmla="*/ 29369 w 204023"/>
                <a:gd name="connsiteY668" fmla="*/ 80732 h 191004"/>
                <a:gd name="connsiteX669" fmla="*/ 32251 w 204023"/>
                <a:gd name="connsiteY669" fmla="*/ 84208 h 191004"/>
                <a:gd name="connsiteX670" fmla="*/ 33982 w 204023"/>
                <a:gd name="connsiteY670" fmla="*/ 88517 h 191004"/>
                <a:gd name="connsiteX671" fmla="*/ 35343 w 204023"/>
                <a:gd name="connsiteY671" fmla="*/ 91914 h 191004"/>
                <a:gd name="connsiteX672" fmla="*/ 36995 w 204023"/>
                <a:gd name="connsiteY672" fmla="*/ 93037 h 191004"/>
                <a:gd name="connsiteX673" fmla="*/ 39758 w 204023"/>
                <a:gd name="connsiteY673" fmla="*/ 92231 h 191004"/>
                <a:gd name="connsiteX674" fmla="*/ 40313 w 204023"/>
                <a:gd name="connsiteY674" fmla="*/ 90790 h 191004"/>
                <a:gd name="connsiteX675" fmla="*/ 40273 w 204023"/>
                <a:gd name="connsiteY675" fmla="*/ 88993 h 191004"/>
                <a:gd name="connsiteX676" fmla="*/ 40855 w 204023"/>
                <a:gd name="connsiteY676" fmla="*/ 89350 h 191004"/>
                <a:gd name="connsiteX677" fmla="*/ 41741 w 204023"/>
                <a:gd name="connsiteY677" fmla="*/ 91266 h 191004"/>
                <a:gd name="connsiteX678" fmla="*/ 43750 w 204023"/>
                <a:gd name="connsiteY678" fmla="*/ 93738 h 191004"/>
                <a:gd name="connsiteX679" fmla="*/ 45944 w 204023"/>
                <a:gd name="connsiteY679" fmla="*/ 93394 h 191004"/>
                <a:gd name="connsiteX680" fmla="*/ 47834 w 204023"/>
                <a:gd name="connsiteY680" fmla="*/ 92812 h 191004"/>
                <a:gd name="connsiteX681" fmla="*/ 49380 w 204023"/>
                <a:gd name="connsiteY681" fmla="*/ 92786 h 191004"/>
                <a:gd name="connsiteX682" fmla="*/ 51403 w 204023"/>
                <a:gd name="connsiteY682" fmla="*/ 92442 h 191004"/>
                <a:gd name="connsiteX683" fmla="*/ 55077 w 204023"/>
                <a:gd name="connsiteY683" fmla="*/ 91147 h 191004"/>
                <a:gd name="connsiteX684" fmla="*/ 61210 w 204023"/>
                <a:gd name="connsiteY684" fmla="*/ 92852 h 191004"/>
                <a:gd name="connsiteX685" fmla="*/ 63364 w 204023"/>
                <a:gd name="connsiteY685" fmla="*/ 92733 h 191004"/>
                <a:gd name="connsiteX686" fmla="*/ 64845 w 204023"/>
                <a:gd name="connsiteY686" fmla="*/ 91914 h 191004"/>
                <a:gd name="connsiteX687" fmla="*/ 65625 w 204023"/>
                <a:gd name="connsiteY687" fmla="*/ 90394 h 191004"/>
                <a:gd name="connsiteX688" fmla="*/ 69484 w 204023"/>
                <a:gd name="connsiteY688" fmla="*/ 93077 h 191004"/>
                <a:gd name="connsiteX689" fmla="*/ 73502 w 204023"/>
                <a:gd name="connsiteY689" fmla="*/ 94663 h 191004"/>
                <a:gd name="connsiteX690" fmla="*/ 74229 w 204023"/>
                <a:gd name="connsiteY690" fmla="*/ 95456 h 191004"/>
                <a:gd name="connsiteX691" fmla="*/ 75445 w 204023"/>
                <a:gd name="connsiteY691" fmla="*/ 96236 h 191004"/>
                <a:gd name="connsiteX692" fmla="*/ 77758 w 204023"/>
                <a:gd name="connsiteY692" fmla="*/ 97174 h 191004"/>
                <a:gd name="connsiteX693" fmla="*/ 79199 w 204023"/>
                <a:gd name="connsiteY693" fmla="*/ 96791 h 191004"/>
                <a:gd name="connsiteX694" fmla="*/ 80124 w 204023"/>
                <a:gd name="connsiteY694" fmla="*/ 97174 h 191004"/>
                <a:gd name="connsiteX695" fmla="*/ 81499 w 204023"/>
                <a:gd name="connsiteY695" fmla="*/ 97333 h 191004"/>
                <a:gd name="connsiteX696" fmla="*/ 82807 w 204023"/>
                <a:gd name="connsiteY696" fmla="*/ 97914 h 191004"/>
                <a:gd name="connsiteX697" fmla="*/ 83666 w 204023"/>
                <a:gd name="connsiteY697" fmla="*/ 99130 h 191004"/>
                <a:gd name="connsiteX698" fmla="*/ 82992 w 204023"/>
                <a:gd name="connsiteY698" fmla="*/ 100201 h 191004"/>
                <a:gd name="connsiteX699" fmla="*/ 82318 w 204023"/>
                <a:gd name="connsiteY699" fmla="*/ 100862 h 191004"/>
                <a:gd name="connsiteX700" fmla="*/ 78432 w 204023"/>
                <a:gd name="connsiteY700" fmla="*/ 100822 h 191004"/>
                <a:gd name="connsiteX701" fmla="*/ 77031 w 204023"/>
                <a:gd name="connsiteY701" fmla="*/ 101496 h 191004"/>
                <a:gd name="connsiteX702" fmla="*/ 77639 w 204023"/>
                <a:gd name="connsiteY702" fmla="*/ 102739 h 191004"/>
                <a:gd name="connsiteX703" fmla="*/ 77784 w 204023"/>
                <a:gd name="connsiteY703" fmla="*/ 104153 h 191004"/>
                <a:gd name="connsiteX704" fmla="*/ 76053 w 204023"/>
                <a:gd name="connsiteY704" fmla="*/ 103889 h 191004"/>
                <a:gd name="connsiteX705" fmla="*/ 74956 w 204023"/>
                <a:gd name="connsiteY705" fmla="*/ 103492 h 191004"/>
                <a:gd name="connsiteX706" fmla="*/ 72828 w 204023"/>
                <a:gd name="connsiteY706" fmla="*/ 101602 h 191004"/>
                <a:gd name="connsiteX707" fmla="*/ 69127 w 204023"/>
                <a:gd name="connsiteY707" fmla="*/ 99699 h 191004"/>
                <a:gd name="connsiteX708" fmla="*/ 61791 w 204023"/>
                <a:gd name="connsiteY708" fmla="*/ 97531 h 191004"/>
                <a:gd name="connsiteX709" fmla="*/ 54892 w 204023"/>
                <a:gd name="connsiteY709" fmla="*/ 93738 h 191004"/>
                <a:gd name="connsiteX710" fmla="*/ 51905 w 204023"/>
                <a:gd name="connsiteY710" fmla="*/ 93540 h 191004"/>
                <a:gd name="connsiteX711" fmla="*/ 50200 w 204023"/>
                <a:gd name="connsiteY711" fmla="*/ 95086 h 191004"/>
                <a:gd name="connsiteX712" fmla="*/ 48230 w 204023"/>
                <a:gd name="connsiteY712" fmla="*/ 97928 h 191004"/>
                <a:gd name="connsiteX713" fmla="*/ 45693 w 204023"/>
                <a:gd name="connsiteY713" fmla="*/ 98232 h 191004"/>
                <a:gd name="connsiteX714" fmla="*/ 43380 w 204023"/>
                <a:gd name="connsiteY714" fmla="*/ 97082 h 191004"/>
                <a:gd name="connsiteX715" fmla="*/ 42282 w 204023"/>
                <a:gd name="connsiteY715" fmla="*/ 97306 h 191004"/>
                <a:gd name="connsiteX716" fmla="*/ 40247 w 204023"/>
                <a:gd name="connsiteY716" fmla="*/ 102157 h 191004"/>
                <a:gd name="connsiteX717" fmla="*/ 36573 w 204023"/>
                <a:gd name="connsiteY717" fmla="*/ 105263 h 191004"/>
                <a:gd name="connsiteX718" fmla="*/ 36136 w 204023"/>
                <a:gd name="connsiteY718" fmla="*/ 106056 h 191004"/>
                <a:gd name="connsiteX719" fmla="*/ 36480 w 204023"/>
                <a:gd name="connsiteY719" fmla="*/ 107127 h 191004"/>
                <a:gd name="connsiteX720" fmla="*/ 38066 w 204023"/>
                <a:gd name="connsiteY720" fmla="*/ 107854 h 191004"/>
                <a:gd name="connsiteX721" fmla="*/ 40062 w 204023"/>
                <a:gd name="connsiteY721" fmla="*/ 109414 h 191004"/>
                <a:gd name="connsiteX722" fmla="*/ 41133 w 204023"/>
                <a:gd name="connsiteY722" fmla="*/ 112440 h 191004"/>
                <a:gd name="connsiteX723" fmla="*/ 43181 w 204023"/>
                <a:gd name="connsiteY723" fmla="*/ 113286 h 191004"/>
                <a:gd name="connsiteX724" fmla="*/ 46895 w 204023"/>
                <a:gd name="connsiteY724" fmla="*/ 116128 h 191004"/>
                <a:gd name="connsiteX725" fmla="*/ 49578 w 204023"/>
                <a:gd name="connsiteY725" fmla="*/ 120556 h 191004"/>
                <a:gd name="connsiteX726" fmla="*/ 49975 w 204023"/>
                <a:gd name="connsiteY726" fmla="*/ 122803 h 191004"/>
                <a:gd name="connsiteX727" fmla="*/ 47451 w 204023"/>
                <a:gd name="connsiteY727" fmla="*/ 125935 h 191004"/>
                <a:gd name="connsiteX728" fmla="*/ 47675 w 204023"/>
                <a:gd name="connsiteY728" fmla="*/ 129372 h 191004"/>
                <a:gd name="connsiteX729" fmla="*/ 51535 w 204023"/>
                <a:gd name="connsiteY729" fmla="*/ 135637 h 191004"/>
                <a:gd name="connsiteX730" fmla="*/ 55275 w 204023"/>
                <a:gd name="connsiteY730" fmla="*/ 139258 h 191004"/>
                <a:gd name="connsiteX731" fmla="*/ 56174 w 204023"/>
                <a:gd name="connsiteY731" fmla="*/ 137342 h 191004"/>
                <a:gd name="connsiteX732" fmla="*/ 56214 w 204023"/>
                <a:gd name="connsiteY732" fmla="*/ 134804 h 191004"/>
                <a:gd name="connsiteX733" fmla="*/ 56465 w 204023"/>
                <a:gd name="connsiteY733" fmla="*/ 131976 h 191004"/>
                <a:gd name="connsiteX734" fmla="*/ 57747 w 204023"/>
                <a:gd name="connsiteY734" fmla="*/ 131209 h 191004"/>
                <a:gd name="connsiteX735" fmla="*/ 59333 w 204023"/>
                <a:gd name="connsiteY735" fmla="*/ 130852 h 191004"/>
                <a:gd name="connsiteX736" fmla="*/ 60655 w 204023"/>
                <a:gd name="connsiteY736" fmla="*/ 132729 h 191004"/>
                <a:gd name="connsiteX737" fmla="*/ 61448 w 204023"/>
                <a:gd name="connsiteY737" fmla="*/ 134487 h 191004"/>
                <a:gd name="connsiteX738" fmla="*/ 63021 w 204023"/>
                <a:gd name="connsiteY738" fmla="*/ 135069 h 191004"/>
                <a:gd name="connsiteX739" fmla="*/ 66616 w 204023"/>
                <a:gd name="connsiteY739" fmla="*/ 140276 h 191004"/>
                <a:gd name="connsiteX740" fmla="*/ 66801 w 204023"/>
                <a:gd name="connsiteY740" fmla="*/ 141875 h 191004"/>
                <a:gd name="connsiteX741" fmla="*/ 66801 w 204023"/>
                <a:gd name="connsiteY741" fmla="*/ 145695 h 191004"/>
                <a:gd name="connsiteX742" fmla="*/ 68083 w 204023"/>
                <a:gd name="connsiteY742" fmla="*/ 146779 h 191004"/>
                <a:gd name="connsiteX743" fmla="*/ 69563 w 204023"/>
                <a:gd name="connsiteY743" fmla="*/ 147612 h 191004"/>
                <a:gd name="connsiteX744" fmla="*/ 69418 w 204023"/>
                <a:gd name="connsiteY744" fmla="*/ 144122 h 191004"/>
                <a:gd name="connsiteX745" fmla="*/ 71956 w 204023"/>
                <a:gd name="connsiteY745" fmla="*/ 138029 h 191004"/>
                <a:gd name="connsiteX746" fmla="*/ 74480 w 204023"/>
                <a:gd name="connsiteY746" fmla="*/ 137619 h 191004"/>
                <a:gd name="connsiteX747" fmla="*/ 75947 w 204023"/>
                <a:gd name="connsiteY747" fmla="*/ 137844 h 191004"/>
                <a:gd name="connsiteX748" fmla="*/ 77295 w 204023"/>
                <a:gd name="connsiteY748" fmla="*/ 140699 h 191004"/>
                <a:gd name="connsiteX749" fmla="*/ 81009 w 204023"/>
                <a:gd name="connsiteY749" fmla="*/ 145272 h 191004"/>
                <a:gd name="connsiteX750" fmla="*/ 82873 w 204023"/>
                <a:gd name="connsiteY750" fmla="*/ 146462 h 191004"/>
                <a:gd name="connsiteX751" fmla="*/ 83997 w 204023"/>
                <a:gd name="connsiteY751" fmla="*/ 147466 h 191004"/>
                <a:gd name="connsiteX752" fmla="*/ 85252 w 204023"/>
                <a:gd name="connsiteY752" fmla="*/ 147572 h 191004"/>
                <a:gd name="connsiteX753" fmla="*/ 83997 w 204023"/>
                <a:gd name="connsiteY753" fmla="*/ 144704 h 191004"/>
                <a:gd name="connsiteX754" fmla="*/ 82226 w 204023"/>
                <a:gd name="connsiteY754" fmla="*/ 141915 h 191004"/>
                <a:gd name="connsiteX755" fmla="*/ 82820 w 204023"/>
                <a:gd name="connsiteY755" fmla="*/ 138161 h 191004"/>
                <a:gd name="connsiteX756" fmla="*/ 82411 w 204023"/>
                <a:gd name="connsiteY756" fmla="*/ 135901 h 191004"/>
                <a:gd name="connsiteX757" fmla="*/ 80679 w 204023"/>
                <a:gd name="connsiteY757" fmla="*/ 131222 h 191004"/>
                <a:gd name="connsiteX758" fmla="*/ 76978 w 204023"/>
                <a:gd name="connsiteY758" fmla="*/ 123305 h 191004"/>
                <a:gd name="connsiteX759" fmla="*/ 74850 w 204023"/>
                <a:gd name="connsiteY759" fmla="*/ 120358 h 191004"/>
                <a:gd name="connsiteX760" fmla="*/ 73740 w 204023"/>
                <a:gd name="connsiteY760" fmla="*/ 116075 h 191004"/>
                <a:gd name="connsiteX761" fmla="*/ 74837 w 204023"/>
                <a:gd name="connsiteY761" fmla="*/ 114846 h 191004"/>
                <a:gd name="connsiteX762" fmla="*/ 76674 w 204023"/>
                <a:gd name="connsiteY762" fmla="*/ 116366 h 191004"/>
                <a:gd name="connsiteX763" fmla="*/ 78776 w 204023"/>
                <a:gd name="connsiteY763" fmla="*/ 116802 h 191004"/>
                <a:gd name="connsiteX764" fmla="*/ 80560 w 204023"/>
                <a:gd name="connsiteY764" fmla="*/ 117820 h 191004"/>
                <a:gd name="connsiteX765" fmla="*/ 82503 w 204023"/>
                <a:gd name="connsiteY765" fmla="*/ 119009 h 191004"/>
                <a:gd name="connsiteX766" fmla="*/ 82688 w 204023"/>
                <a:gd name="connsiteY766" fmla="*/ 121217 h 191004"/>
                <a:gd name="connsiteX767" fmla="*/ 84155 w 204023"/>
                <a:gd name="connsiteY767" fmla="*/ 122076 h 191004"/>
                <a:gd name="connsiteX768" fmla="*/ 85107 w 204023"/>
                <a:gd name="connsiteY768" fmla="*/ 121653 h 191004"/>
                <a:gd name="connsiteX769" fmla="*/ 86230 w 204023"/>
                <a:gd name="connsiteY769" fmla="*/ 120820 h 191004"/>
                <a:gd name="connsiteX770" fmla="*/ 91663 w 204023"/>
                <a:gd name="connsiteY770" fmla="*/ 119009 h 191004"/>
                <a:gd name="connsiteX771" fmla="*/ 91663 w 204023"/>
                <a:gd name="connsiteY771" fmla="*/ 118322 h 191004"/>
                <a:gd name="connsiteX772" fmla="*/ 90870 w 204023"/>
                <a:gd name="connsiteY772" fmla="*/ 117370 h 191004"/>
                <a:gd name="connsiteX773" fmla="*/ 89667 w 204023"/>
                <a:gd name="connsiteY773" fmla="*/ 116088 h 191004"/>
                <a:gd name="connsiteX774" fmla="*/ 89323 w 204023"/>
                <a:gd name="connsiteY774" fmla="*/ 114991 h 191004"/>
                <a:gd name="connsiteX775" fmla="*/ 88173 w 204023"/>
                <a:gd name="connsiteY775" fmla="*/ 114476 h 191004"/>
                <a:gd name="connsiteX776" fmla="*/ 86204 w 204023"/>
                <a:gd name="connsiteY776" fmla="*/ 114542 h 191004"/>
                <a:gd name="connsiteX777" fmla="*/ 84657 w 204023"/>
                <a:gd name="connsiteY777" fmla="*/ 113828 h 191004"/>
                <a:gd name="connsiteX778" fmla="*/ 83362 w 204023"/>
                <a:gd name="connsiteY778" fmla="*/ 111066 h 191004"/>
                <a:gd name="connsiteX779" fmla="*/ 83256 w 204023"/>
                <a:gd name="connsiteY779" fmla="*/ 108792 h 191004"/>
                <a:gd name="connsiteX780" fmla="*/ 81763 w 204023"/>
                <a:gd name="connsiteY780" fmla="*/ 107127 h 191004"/>
                <a:gd name="connsiteX781" fmla="*/ 80573 w 204023"/>
                <a:gd name="connsiteY781" fmla="*/ 106400 h 191004"/>
                <a:gd name="connsiteX782" fmla="*/ 80798 w 204023"/>
                <a:gd name="connsiteY782" fmla="*/ 105699 h 191004"/>
                <a:gd name="connsiteX783" fmla="*/ 81710 w 204023"/>
                <a:gd name="connsiteY783" fmla="*/ 105409 h 191004"/>
                <a:gd name="connsiteX784" fmla="*/ 84116 w 204023"/>
                <a:gd name="connsiteY784" fmla="*/ 104087 h 191004"/>
                <a:gd name="connsiteX785" fmla="*/ 89336 w 204023"/>
                <a:gd name="connsiteY785" fmla="*/ 103135 h 191004"/>
                <a:gd name="connsiteX786" fmla="*/ 91174 w 204023"/>
                <a:gd name="connsiteY786" fmla="*/ 101906 h 191004"/>
                <a:gd name="connsiteX787" fmla="*/ 92006 w 204023"/>
                <a:gd name="connsiteY787" fmla="*/ 101972 h 191004"/>
                <a:gd name="connsiteX788" fmla="*/ 93037 w 204023"/>
                <a:gd name="connsiteY788" fmla="*/ 102607 h 191004"/>
                <a:gd name="connsiteX789" fmla="*/ 96752 w 204023"/>
                <a:gd name="connsiteY789" fmla="*/ 106241 h 191004"/>
                <a:gd name="connsiteX790" fmla="*/ 100307 w 204023"/>
                <a:gd name="connsiteY790" fmla="*/ 109268 h 191004"/>
                <a:gd name="connsiteX791" fmla="*/ 99540 w 204023"/>
                <a:gd name="connsiteY791" fmla="*/ 46221 h 191004"/>
                <a:gd name="connsiteX792" fmla="*/ 99448 w 204023"/>
                <a:gd name="connsiteY792" fmla="*/ 46314 h 191004"/>
                <a:gd name="connsiteX793" fmla="*/ 99924 w 204023"/>
                <a:gd name="connsiteY793" fmla="*/ 47649 h 191004"/>
                <a:gd name="connsiteX794" fmla="*/ 99540 w 204023"/>
                <a:gd name="connsiteY794" fmla="*/ 46221 h 19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Lst>
              <a:rect l="l" t="t" r="r" b="b"/>
              <a:pathLst>
                <a:path w="204023" h="191004">
                  <a:moveTo>
                    <a:pt x="157485" y="182968"/>
                  </a:moveTo>
                  <a:lnTo>
                    <a:pt x="154194" y="182968"/>
                  </a:lnTo>
                  <a:lnTo>
                    <a:pt x="151075" y="183999"/>
                  </a:lnTo>
                  <a:lnTo>
                    <a:pt x="149819" y="185334"/>
                  </a:lnTo>
                  <a:lnTo>
                    <a:pt x="148762" y="185612"/>
                  </a:lnTo>
                  <a:lnTo>
                    <a:pt x="147639" y="185043"/>
                  </a:lnTo>
                  <a:lnTo>
                    <a:pt x="147347" y="183854"/>
                  </a:lnTo>
                  <a:lnTo>
                    <a:pt x="147639" y="179783"/>
                  </a:lnTo>
                  <a:lnTo>
                    <a:pt x="147004" y="179148"/>
                  </a:lnTo>
                  <a:lnTo>
                    <a:pt x="143263" y="179730"/>
                  </a:lnTo>
                  <a:lnTo>
                    <a:pt x="141082" y="180351"/>
                  </a:lnTo>
                  <a:lnTo>
                    <a:pt x="136826" y="179400"/>
                  </a:lnTo>
                  <a:lnTo>
                    <a:pt x="132293" y="179188"/>
                  </a:lnTo>
                  <a:lnTo>
                    <a:pt x="129834" y="177391"/>
                  </a:lnTo>
                  <a:lnTo>
                    <a:pt x="123200" y="176968"/>
                  </a:lnTo>
                  <a:lnTo>
                    <a:pt x="121005" y="177391"/>
                  </a:lnTo>
                  <a:lnTo>
                    <a:pt x="118877" y="178223"/>
                  </a:lnTo>
                  <a:lnTo>
                    <a:pt x="116789" y="178646"/>
                  </a:lnTo>
                  <a:lnTo>
                    <a:pt x="114661" y="178831"/>
                  </a:lnTo>
                  <a:lnTo>
                    <a:pt x="113696" y="178712"/>
                  </a:lnTo>
                  <a:lnTo>
                    <a:pt x="112771" y="178078"/>
                  </a:lnTo>
                  <a:lnTo>
                    <a:pt x="112321" y="177007"/>
                  </a:lnTo>
                  <a:lnTo>
                    <a:pt x="112203" y="175699"/>
                  </a:lnTo>
                  <a:lnTo>
                    <a:pt x="110405" y="175963"/>
                  </a:lnTo>
                  <a:lnTo>
                    <a:pt x="109070" y="175276"/>
                  </a:lnTo>
                  <a:lnTo>
                    <a:pt x="108726" y="174932"/>
                  </a:lnTo>
                  <a:lnTo>
                    <a:pt x="109057" y="174496"/>
                  </a:lnTo>
                  <a:lnTo>
                    <a:pt x="110749" y="173729"/>
                  </a:lnTo>
                  <a:lnTo>
                    <a:pt x="109929" y="172064"/>
                  </a:lnTo>
                  <a:lnTo>
                    <a:pt x="108224" y="172104"/>
                  </a:lnTo>
                  <a:lnTo>
                    <a:pt x="106916" y="173782"/>
                  </a:lnTo>
                  <a:lnTo>
                    <a:pt x="106426" y="173954"/>
                  </a:lnTo>
                  <a:lnTo>
                    <a:pt x="104246" y="173994"/>
                  </a:lnTo>
                  <a:lnTo>
                    <a:pt x="102633" y="173782"/>
                  </a:lnTo>
                  <a:lnTo>
                    <a:pt x="101219" y="173187"/>
                  </a:lnTo>
                  <a:lnTo>
                    <a:pt x="100598" y="170954"/>
                  </a:lnTo>
                  <a:lnTo>
                    <a:pt x="99778" y="170346"/>
                  </a:lnTo>
                  <a:lnTo>
                    <a:pt x="99329" y="171800"/>
                  </a:lnTo>
                  <a:lnTo>
                    <a:pt x="99408" y="173372"/>
                  </a:lnTo>
                  <a:lnTo>
                    <a:pt x="98443" y="174417"/>
                  </a:lnTo>
                  <a:lnTo>
                    <a:pt x="97346" y="173941"/>
                  </a:lnTo>
                  <a:lnTo>
                    <a:pt x="96884" y="172910"/>
                  </a:lnTo>
                  <a:lnTo>
                    <a:pt x="96011" y="173809"/>
                  </a:lnTo>
                  <a:lnTo>
                    <a:pt x="95628" y="177232"/>
                  </a:lnTo>
                  <a:lnTo>
                    <a:pt x="96104" y="180682"/>
                  </a:lnTo>
                  <a:lnTo>
                    <a:pt x="96884" y="181766"/>
                  </a:lnTo>
                  <a:lnTo>
                    <a:pt x="97981" y="182400"/>
                  </a:lnTo>
                  <a:lnTo>
                    <a:pt x="99527" y="182453"/>
                  </a:lnTo>
                  <a:lnTo>
                    <a:pt x="103743" y="182096"/>
                  </a:lnTo>
                  <a:lnTo>
                    <a:pt x="106374" y="182783"/>
                  </a:lnTo>
                  <a:lnTo>
                    <a:pt x="117490" y="184541"/>
                  </a:lnTo>
                  <a:lnTo>
                    <a:pt x="120358" y="185823"/>
                  </a:lnTo>
                  <a:lnTo>
                    <a:pt x="123345" y="186577"/>
                  </a:lnTo>
                  <a:lnTo>
                    <a:pt x="124006" y="187462"/>
                  </a:lnTo>
                  <a:lnTo>
                    <a:pt x="124270" y="188718"/>
                  </a:lnTo>
                  <a:lnTo>
                    <a:pt x="124389" y="190542"/>
                  </a:lnTo>
                  <a:lnTo>
                    <a:pt x="125698" y="191005"/>
                  </a:lnTo>
                  <a:lnTo>
                    <a:pt x="135214" y="190291"/>
                  </a:lnTo>
                  <a:lnTo>
                    <a:pt x="144678" y="188916"/>
                  </a:lnTo>
                  <a:lnTo>
                    <a:pt x="149793" y="188401"/>
                  </a:lnTo>
                  <a:lnTo>
                    <a:pt x="154921" y="188718"/>
                  </a:lnTo>
                  <a:lnTo>
                    <a:pt x="157710" y="188586"/>
                  </a:lnTo>
                  <a:lnTo>
                    <a:pt x="159521" y="187846"/>
                  </a:lnTo>
                  <a:lnTo>
                    <a:pt x="159706" y="186405"/>
                  </a:lnTo>
                  <a:lnTo>
                    <a:pt x="160208" y="184568"/>
                  </a:lnTo>
                  <a:lnTo>
                    <a:pt x="160459" y="181435"/>
                  </a:lnTo>
                  <a:lnTo>
                    <a:pt x="160895" y="180100"/>
                  </a:lnTo>
                  <a:lnTo>
                    <a:pt x="160089" y="180259"/>
                  </a:lnTo>
                  <a:lnTo>
                    <a:pt x="157485" y="182968"/>
                  </a:lnTo>
                  <a:close/>
                  <a:moveTo>
                    <a:pt x="180100" y="171086"/>
                  </a:moveTo>
                  <a:lnTo>
                    <a:pt x="181131" y="168641"/>
                  </a:lnTo>
                  <a:lnTo>
                    <a:pt x="181343" y="165601"/>
                  </a:lnTo>
                  <a:lnTo>
                    <a:pt x="179862" y="166513"/>
                  </a:lnTo>
                  <a:lnTo>
                    <a:pt x="179915" y="168310"/>
                  </a:lnTo>
                  <a:lnTo>
                    <a:pt x="178118" y="171998"/>
                  </a:lnTo>
                  <a:lnTo>
                    <a:pt x="179307" y="174483"/>
                  </a:lnTo>
                  <a:lnTo>
                    <a:pt x="179003" y="176056"/>
                  </a:lnTo>
                  <a:lnTo>
                    <a:pt x="179981" y="177417"/>
                  </a:lnTo>
                  <a:lnTo>
                    <a:pt x="180788" y="175805"/>
                  </a:lnTo>
                  <a:lnTo>
                    <a:pt x="182122" y="175421"/>
                  </a:lnTo>
                  <a:lnTo>
                    <a:pt x="181409" y="173108"/>
                  </a:lnTo>
                  <a:lnTo>
                    <a:pt x="180100" y="171086"/>
                  </a:lnTo>
                  <a:close/>
                  <a:moveTo>
                    <a:pt x="80468" y="149383"/>
                  </a:moveTo>
                  <a:lnTo>
                    <a:pt x="80071" y="149819"/>
                  </a:lnTo>
                  <a:lnTo>
                    <a:pt x="79503" y="151220"/>
                  </a:lnTo>
                  <a:lnTo>
                    <a:pt x="79741" y="154075"/>
                  </a:lnTo>
                  <a:lnTo>
                    <a:pt x="80468" y="155357"/>
                  </a:lnTo>
                  <a:lnTo>
                    <a:pt x="82913" y="156216"/>
                  </a:lnTo>
                  <a:lnTo>
                    <a:pt x="83138" y="154961"/>
                  </a:lnTo>
                  <a:lnTo>
                    <a:pt x="84076" y="153322"/>
                  </a:lnTo>
                  <a:lnTo>
                    <a:pt x="81657" y="150969"/>
                  </a:lnTo>
                  <a:lnTo>
                    <a:pt x="80468" y="149383"/>
                  </a:lnTo>
                  <a:close/>
                  <a:moveTo>
                    <a:pt x="204024" y="149779"/>
                  </a:moveTo>
                  <a:lnTo>
                    <a:pt x="203958" y="147955"/>
                  </a:lnTo>
                  <a:lnTo>
                    <a:pt x="202557" y="148167"/>
                  </a:lnTo>
                  <a:lnTo>
                    <a:pt x="196688" y="150493"/>
                  </a:lnTo>
                  <a:lnTo>
                    <a:pt x="194481" y="152463"/>
                  </a:lnTo>
                  <a:lnTo>
                    <a:pt x="193635" y="154287"/>
                  </a:lnTo>
                  <a:lnTo>
                    <a:pt x="192339" y="155503"/>
                  </a:lnTo>
                  <a:lnTo>
                    <a:pt x="192445" y="156375"/>
                  </a:lnTo>
                  <a:lnTo>
                    <a:pt x="193476" y="158450"/>
                  </a:lnTo>
                  <a:lnTo>
                    <a:pt x="192683" y="161675"/>
                  </a:lnTo>
                  <a:lnTo>
                    <a:pt x="193463" y="163010"/>
                  </a:lnTo>
                  <a:lnTo>
                    <a:pt x="194058" y="163089"/>
                  </a:lnTo>
                  <a:lnTo>
                    <a:pt x="195710" y="162481"/>
                  </a:lnTo>
                  <a:lnTo>
                    <a:pt x="198393" y="159085"/>
                  </a:lnTo>
                  <a:lnTo>
                    <a:pt x="201222" y="158569"/>
                  </a:lnTo>
                  <a:lnTo>
                    <a:pt x="200640" y="156719"/>
                  </a:lnTo>
                  <a:lnTo>
                    <a:pt x="202292" y="154406"/>
                  </a:lnTo>
                  <a:lnTo>
                    <a:pt x="204024" y="149779"/>
                  </a:lnTo>
                  <a:close/>
                  <a:moveTo>
                    <a:pt x="194560" y="144955"/>
                  </a:moveTo>
                  <a:lnTo>
                    <a:pt x="195049" y="144493"/>
                  </a:lnTo>
                  <a:lnTo>
                    <a:pt x="195208" y="143660"/>
                  </a:lnTo>
                  <a:lnTo>
                    <a:pt x="195155" y="142510"/>
                  </a:lnTo>
                  <a:lnTo>
                    <a:pt x="194957" y="141968"/>
                  </a:lnTo>
                  <a:lnTo>
                    <a:pt x="194362" y="142153"/>
                  </a:lnTo>
                  <a:lnTo>
                    <a:pt x="193212" y="142946"/>
                  </a:lnTo>
                  <a:lnTo>
                    <a:pt x="193304" y="143633"/>
                  </a:lnTo>
                  <a:lnTo>
                    <a:pt x="194560" y="144955"/>
                  </a:lnTo>
                  <a:close/>
                  <a:moveTo>
                    <a:pt x="179400" y="134566"/>
                  </a:moveTo>
                  <a:lnTo>
                    <a:pt x="175910" y="136245"/>
                  </a:lnTo>
                  <a:lnTo>
                    <a:pt x="173558" y="138148"/>
                  </a:lnTo>
                  <a:lnTo>
                    <a:pt x="172765" y="139536"/>
                  </a:lnTo>
                  <a:lnTo>
                    <a:pt x="173491" y="139496"/>
                  </a:lnTo>
                  <a:lnTo>
                    <a:pt x="175382" y="138241"/>
                  </a:lnTo>
                  <a:lnTo>
                    <a:pt x="178118" y="138042"/>
                  </a:lnTo>
                  <a:lnTo>
                    <a:pt x="179056" y="137130"/>
                  </a:lnTo>
                  <a:lnTo>
                    <a:pt x="182665" y="135412"/>
                  </a:lnTo>
                  <a:lnTo>
                    <a:pt x="180589" y="134368"/>
                  </a:lnTo>
                  <a:lnTo>
                    <a:pt x="179400" y="134566"/>
                  </a:lnTo>
                  <a:close/>
                  <a:moveTo>
                    <a:pt x="174734" y="132822"/>
                  </a:moveTo>
                  <a:lnTo>
                    <a:pt x="175051" y="132333"/>
                  </a:lnTo>
                  <a:lnTo>
                    <a:pt x="175144" y="131592"/>
                  </a:lnTo>
                  <a:lnTo>
                    <a:pt x="174562" y="131354"/>
                  </a:lnTo>
                  <a:lnTo>
                    <a:pt x="173333" y="130125"/>
                  </a:lnTo>
                  <a:lnTo>
                    <a:pt x="171456" y="129107"/>
                  </a:lnTo>
                  <a:lnTo>
                    <a:pt x="172699" y="130905"/>
                  </a:lnTo>
                  <a:lnTo>
                    <a:pt x="172408" y="133192"/>
                  </a:lnTo>
                  <a:lnTo>
                    <a:pt x="174734" y="132822"/>
                  </a:lnTo>
                  <a:close/>
                  <a:moveTo>
                    <a:pt x="132214" y="131896"/>
                  </a:moveTo>
                  <a:lnTo>
                    <a:pt x="133958" y="129676"/>
                  </a:lnTo>
                  <a:lnTo>
                    <a:pt x="133760" y="129226"/>
                  </a:lnTo>
                  <a:lnTo>
                    <a:pt x="133773" y="127680"/>
                  </a:lnTo>
                  <a:lnTo>
                    <a:pt x="132822" y="127376"/>
                  </a:lnTo>
                  <a:lnTo>
                    <a:pt x="130812" y="128566"/>
                  </a:lnTo>
                  <a:lnTo>
                    <a:pt x="129967" y="130654"/>
                  </a:lnTo>
                  <a:lnTo>
                    <a:pt x="130667" y="131672"/>
                  </a:lnTo>
                  <a:lnTo>
                    <a:pt x="132214" y="131896"/>
                  </a:lnTo>
                  <a:close/>
                  <a:moveTo>
                    <a:pt x="141122" y="130522"/>
                  </a:moveTo>
                  <a:lnTo>
                    <a:pt x="141030" y="127257"/>
                  </a:lnTo>
                  <a:lnTo>
                    <a:pt x="140435" y="126319"/>
                  </a:lnTo>
                  <a:lnTo>
                    <a:pt x="139510" y="125988"/>
                  </a:lnTo>
                  <a:lnTo>
                    <a:pt x="135888" y="129610"/>
                  </a:lnTo>
                  <a:lnTo>
                    <a:pt x="136813" y="132081"/>
                  </a:lnTo>
                  <a:lnTo>
                    <a:pt x="138320" y="133654"/>
                  </a:lnTo>
                  <a:lnTo>
                    <a:pt x="140342" y="132557"/>
                  </a:lnTo>
                  <a:lnTo>
                    <a:pt x="141122" y="130522"/>
                  </a:lnTo>
                  <a:close/>
                  <a:moveTo>
                    <a:pt x="134117" y="117569"/>
                  </a:moveTo>
                  <a:lnTo>
                    <a:pt x="134104" y="119763"/>
                  </a:lnTo>
                  <a:lnTo>
                    <a:pt x="136324" y="119591"/>
                  </a:lnTo>
                  <a:lnTo>
                    <a:pt x="137553" y="118785"/>
                  </a:lnTo>
                  <a:lnTo>
                    <a:pt x="137646" y="118097"/>
                  </a:lnTo>
                  <a:lnTo>
                    <a:pt x="134910" y="117000"/>
                  </a:lnTo>
                  <a:lnTo>
                    <a:pt x="134117" y="117569"/>
                  </a:lnTo>
                  <a:close/>
                  <a:moveTo>
                    <a:pt x="156825" y="113815"/>
                  </a:moveTo>
                  <a:lnTo>
                    <a:pt x="158001" y="112242"/>
                  </a:lnTo>
                  <a:lnTo>
                    <a:pt x="157406" y="112282"/>
                  </a:lnTo>
                  <a:lnTo>
                    <a:pt x="154815" y="113286"/>
                  </a:lnTo>
                  <a:lnTo>
                    <a:pt x="151908" y="113379"/>
                  </a:lnTo>
                  <a:lnTo>
                    <a:pt x="149938" y="115375"/>
                  </a:lnTo>
                  <a:lnTo>
                    <a:pt x="149674" y="116524"/>
                  </a:lnTo>
                  <a:lnTo>
                    <a:pt x="150758" y="116419"/>
                  </a:lnTo>
                  <a:lnTo>
                    <a:pt x="154789" y="115295"/>
                  </a:lnTo>
                  <a:lnTo>
                    <a:pt x="156825" y="113815"/>
                  </a:lnTo>
                  <a:close/>
                  <a:moveTo>
                    <a:pt x="127865" y="113960"/>
                  </a:moveTo>
                  <a:lnTo>
                    <a:pt x="130403" y="115956"/>
                  </a:lnTo>
                  <a:lnTo>
                    <a:pt x="131870" y="116247"/>
                  </a:lnTo>
                  <a:lnTo>
                    <a:pt x="132637" y="114397"/>
                  </a:lnTo>
                  <a:lnTo>
                    <a:pt x="131883" y="113498"/>
                  </a:lnTo>
                  <a:lnTo>
                    <a:pt x="128751" y="112995"/>
                  </a:lnTo>
                  <a:lnTo>
                    <a:pt x="127482" y="112057"/>
                  </a:lnTo>
                  <a:lnTo>
                    <a:pt x="126491" y="112163"/>
                  </a:lnTo>
                  <a:lnTo>
                    <a:pt x="126993" y="113048"/>
                  </a:lnTo>
                  <a:lnTo>
                    <a:pt x="127865" y="113960"/>
                  </a:lnTo>
                  <a:close/>
                  <a:moveTo>
                    <a:pt x="174311" y="111238"/>
                  </a:moveTo>
                  <a:lnTo>
                    <a:pt x="173848" y="109493"/>
                  </a:lnTo>
                  <a:lnTo>
                    <a:pt x="172474" y="109149"/>
                  </a:lnTo>
                  <a:lnTo>
                    <a:pt x="171681" y="109255"/>
                  </a:lnTo>
                  <a:lnTo>
                    <a:pt x="168773" y="108303"/>
                  </a:lnTo>
                  <a:lnTo>
                    <a:pt x="166896" y="108356"/>
                  </a:lnTo>
                  <a:lnTo>
                    <a:pt x="164504" y="109189"/>
                  </a:lnTo>
                  <a:lnTo>
                    <a:pt x="163261" y="110828"/>
                  </a:lnTo>
                  <a:lnTo>
                    <a:pt x="164028" y="111211"/>
                  </a:lnTo>
                  <a:lnTo>
                    <a:pt x="166539" y="111357"/>
                  </a:lnTo>
                  <a:lnTo>
                    <a:pt x="168191" y="112744"/>
                  </a:lnTo>
                  <a:lnTo>
                    <a:pt x="169526" y="113101"/>
                  </a:lnTo>
                  <a:lnTo>
                    <a:pt x="172527" y="111502"/>
                  </a:lnTo>
                  <a:lnTo>
                    <a:pt x="174311" y="111238"/>
                  </a:lnTo>
                  <a:close/>
                  <a:moveTo>
                    <a:pt x="29607" y="107471"/>
                  </a:moveTo>
                  <a:lnTo>
                    <a:pt x="27704" y="107114"/>
                  </a:lnTo>
                  <a:lnTo>
                    <a:pt x="26065" y="104920"/>
                  </a:lnTo>
                  <a:lnTo>
                    <a:pt x="24465" y="107061"/>
                  </a:lnTo>
                  <a:lnTo>
                    <a:pt x="24862" y="107973"/>
                  </a:lnTo>
                  <a:lnTo>
                    <a:pt x="26541" y="110259"/>
                  </a:lnTo>
                  <a:lnTo>
                    <a:pt x="29290" y="112520"/>
                  </a:lnTo>
                  <a:lnTo>
                    <a:pt x="31325" y="110577"/>
                  </a:lnTo>
                  <a:lnTo>
                    <a:pt x="33321" y="111264"/>
                  </a:lnTo>
                  <a:lnTo>
                    <a:pt x="30770" y="108462"/>
                  </a:lnTo>
                  <a:lnTo>
                    <a:pt x="29607" y="107471"/>
                  </a:lnTo>
                  <a:close/>
                  <a:moveTo>
                    <a:pt x="126239" y="109797"/>
                  </a:moveTo>
                  <a:lnTo>
                    <a:pt x="125922" y="108726"/>
                  </a:lnTo>
                  <a:lnTo>
                    <a:pt x="125090" y="106982"/>
                  </a:lnTo>
                  <a:lnTo>
                    <a:pt x="125208" y="105633"/>
                  </a:lnTo>
                  <a:lnTo>
                    <a:pt x="122843" y="105382"/>
                  </a:lnTo>
                  <a:lnTo>
                    <a:pt x="121230" y="103188"/>
                  </a:lnTo>
                  <a:lnTo>
                    <a:pt x="120609" y="103267"/>
                  </a:lnTo>
                  <a:lnTo>
                    <a:pt x="119181" y="104008"/>
                  </a:lnTo>
                  <a:lnTo>
                    <a:pt x="119604" y="105805"/>
                  </a:lnTo>
                  <a:lnTo>
                    <a:pt x="120860" y="106611"/>
                  </a:lnTo>
                  <a:lnTo>
                    <a:pt x="121666" y="107946"/>
                  </a:lnTo>
                  <a:lnTo>
                    <a:pt x="123728" y="109480"/>
                  </a:lnTo>
                  <a:lnTo>
                    <a:pt x="125658" y="111727"/>
                  </a:lnTo>
                  <a:lnTo>
                    <a:pt x="126239" y="109797"/>
                  </a:lnTo>
                  <a:close/>
                  <a:moveTo>
                    <a:pt x="90870" y="103148"/>
                  </a:moveTo>
                  <a:lnTo>
                    <a:pt x="90381" y="103453"/>
                  </a:lnTo>
                  <a:lnTo>
                    <a:pt x="89891" y="104589"/>
                  </a:lnTo>
                  <a:lnTo>
                    <a:pt x="89442" y="104854"/>
                  </a:lnTo>
                  <a:lnTo>
                    <a:pt x="89839" y="105422"/>
                  </a:lnTo>
                  <a:lnTo>
                    <a:pt x="90579" y="105686"/>
                  </a:lnTo>
                  <a:lnTo>
                    <a:pt x="91623" y="105726"/>
                  </a:lnTo>
                  <a:lnTo>
                    <a:pt x="92509" y="105012"/>
                  </a:lnTo>
                  <a:lnTo>
                    <a:pt x="92073" y="103743"/>
                  </a:lnTo>
                  <a:lnTo>
                    <a:pt x="91597" y="103294"/>
                  </a:lnTo>
                  <a:lnTo>
                    <a:pt x="90870" y="103148"/>
                  </a:lnTo>
                  <a:close/>
                  <a:moveTo>
                    <a:pt x="27981" y="100346"/>
                  </a:moveTo>
                  <a:lnTo>
                    <a:pt x="28113" y="98826"/>
                  </a:lnTo>
                  <a:lnTo>
                    <a:pt x="25827" y="95839"/>
                  </a:lnTo>
                  <a:lnTo>
                    <a:pt x="24175" y="95218"/>
                  </a:lnTo>
                  <a:lnTo>
                    <a:pt x="23765" y="91914"/>
                  </a:lnTo>
                  <a:lnTo>
                    <a:pt x="22536" y="89297"/>
                  </a:lnTo>
                  <a:lnTo>
                    <a:pt x="22258" y="89825"/>
                  </a:lnTo>
                  <a:lnTo>
                    <a:pt x="22271" y="91597"/>
                  </a:lnTo>
                  <a:lnTo>
                    <a:pt x="21677" y="93381"/>
                  </a:lnTo>
                  <a:lnTo>
                    <a:pt x="20804" y="93791"/>
                  </a:lnTo>
                  <a:lnTo>
                    <a:pt x="19694" y="92707"/>
                  </a:lnTo>
                  <a:lnTo>
                    <a:pt x="19099" y="93262"/>
                  </a:lnTo>
                  <a:lnTo>
                    <a:pt x="17910" y="96553"/>
                  </a:lnTo>
                  <a:lnTo>
                    <a:pt x="17963" y="97756"/>
                  </a:lnTo>
                  <a:lnTo>
                    <a:pt x="18848" y="97518"/>
                  </a:lnTo>
                  <a:lnTo>
                    <a:pt x="20223" y="96209"/>
                  </a:lnTo>
                  <a:lnTo>
                    <a:pt x="20738" y="96646"/>
                  </a:lnTo>
                  <a:lnTo>
                    <a:pt x="21360" y="97637"/>
                  </a:lnTo>
                  <a:lnTo>
                    <a:pt x="21307" y="98218"/>
                  </a:lnTo>
                  <a:lnTo>
                    <a:pt x="22020" y="99871"/>
                  </a:lnTo>
                  <a:lnTo>
                    <a:pt x="23091" y="100135"/>
                  </a:lnTo>
                  <a:lnTo>
                    <a:pt x="23924" y="99500"/>
                  </a:lnTo>
                  <a:lnTo>
                    <a:pt x="27585" y="100915"/>
                  </a:lnTo>
                  <a:lnTo>
                    <a:pt x="27981" y="100346"/>
                  </a:lnTo>
                  <a:close/>
                  <a:moveTo>
                    <a:pt x="150982" y="87301"/>
                  </a:moveTo>
                  <a:lnTo>
                    <a:pt x="148617" y="85675"/>
                  </a:lnTo>
                  <a:lnTo>
                    <a:pt x="144810" y="86468"/>
                  </a:lnTo>
                  <a:lnTo>
                    <a:pt x="145034" y="88345"/>
                  </a:lnTo>
                  <a:lnTo>
                    <a:pt x="147704" y="90988"/>
                  </a:lnTo>
                  <a:lnTo>
                    <a:pt x="148537" y="92773"/>
                  </a:lnTo>
                  <a:lnTo>
                    <a:pt x="147718" y="94227"/>
                  </a:lnTo>
                  <a:lnTo>
                    <a:pt x="145960" y="95178"/>
                  </a:lnTo>
                  <a:lnTo>
                    <a:pt x="146409" y="95932"/>
                  </a:lnTo>
                  <a:lnTo>
                    <a:pt x="149013" y="98271"/>
                  </a:lnTo>
                  <a:lnTo>
                    <a:pt x="151141" y="96646"/>
                  </a:lnTo>
                  <a:lnTo>
                    <a:pt x="151326" y="96183"/>
                  </a:lnTo>
                  <a:lnTo>
                    <a:pt x="151432" y="94888"/>
                  </a:lnTo>
                  <a:lnTo>
                    <a:pt x="152463" y="94214"/>
                  </a:lnTo>
                  <a:lnTo>
                    <a:pt x="152013" y="89482"/>
                  </a:lnTo>
                  <a:lnTo>
                    <a:pt x="151789" y="88979"/>
                  </a:lnTo>
                  <a:lnTo>
                    <a:pt x="152146" y="87420"/>
                  </a:lnTo>
                  <a:lnTo>
                    <a:pt x="150982" y="87301"/>
                  </a:lnTo>
                  <a:close/>
                  <a:moveTo>
                    <a:pt x="25166" y="78749"/>
                  </a:moveTo>
                  <a:lnTo>
                    <a:pt x="23818" y="79503"/>
                  </a:lnTo>
                  <a:lnTo>
                    <a:pt x="22906" y="81142"/>
                  </a:lnTo>
                  <a:lnTo>
                    <a:pt x="22205" y="83944"/>
                  </a:lnTo>
                  <a:lnTo>
                    <a:pt x="22219" y="86204"/>
                  </a:lnTo>
                  <a:lnTo>
                    <a:pt x="22879" y="85662"/>
                  </a:lnTo>
                  <a:lnTo>
                    <a:pt x="23580" y="85530"/>
                  </a:lnTo>
                  <a:lnTo>
                    <a:pt x="24360" y="85675"/>
                  </a:lnTo>
                  <a:lnTo>
                    <a:pt x="25259" y="85450"/>
                  </a:lnTo>
                  <a:lnTo>
                    <a:pt x="25880" y="84605"/>
                  </a:lnTo>
                  <a:lnTo>
                    <a:pt x="25814" y="80018"/>
                  </a:lnTo>
                  <a:lnTo>
                    <a:pt x="25166" y="78749"/>
                  </a:lnTo>
                  <a:close/>
                  <a:moveTo>
                    <a:pt x="115044" y="77771"/>
                  </a:moveTo>
                  <a:lnTo>
                    <a:pt x="114555" y="75960"/>
                  </a:lnTo>
                  <a:lnTo>
                    <a:pt x="112678" y="74876"/>
                  </a:lnTo>
                  <a:lnTo>
                    <a:pt x="112427" y="75405"/>
                  </a:lnTo>
                  <a:lnTo>
                    <a:pt x="112256" y="77480"/>
                  </a:lnTo>
                  <a:lnTo>
                    <a:pt x="114780" y="79080"/>
                  </a:lnTo>
                  <a:lnTo>
                    <a:pt x="114753" y="79450"/>
                  </a:lnTo>
                  <a:lnTo>
                    <a:pt x="114251" y="80322"/>
                  </a:lnTo>
                  <a:lnTo>
                    <a:pt x="114912" y="80428"/>
                  </a:lnTo>
                  <a:lnTo>
                    <a:pt x="117318" y="79727"/>
                  </a:lnTo>
                  <a:lnTo>
                    <a:pt x="115044" y="77771"/>
                  </a:lnTo>
                  <a:close/>
                  <a:moveTo>
                    <a:pt x="89429" y="78591"/>
                  </a:moveTo>
                  <a:lnTo>
                    <a:pt x="87975" y="75498"/>
                  </a:lnTo>
                  <a:lnTo>
                    <a:pt x="85490" y="73330"/>
                  </a:lnTo>
                  <a:lnTo>
                    <a:pt x="84234" y="73436"/>
                  </a:lnTo>
                  <a:lnTo>
                    <a:pt x="81670" y="74255"/>
                  </a:lnTo>
                  <a:lnTo>
                    <a:pt x="78102" y="76727"/>
                  </a:lnTo>
                  <a:lnTo>
                    <a:pt x="75471" y="78022"/>
                  </a:lnTo>
                  <a:lnTo>
                    <a:pt x="75762" y="78670"/>
                  </a:lnTo>
                  <a:lnTo>
                    <a:pt x="77031" y="78895"/>
                  </a:lnTo>
                  <a:lnTo>
                    <a:pt x="79146" y="77930"/>
                  </a:lnTo>
                  <a:lnTo>
                    <a:pt x="81842" y="78749"/>
                  </a:lnTo>
                  <a:lnTo>
                    <a:pt x="84406" y="79992"/>
                  </a:lnTo>
                  <a:lnTo>
                    <a:pt x="87090" y="81882"/>
                  </a:lnTo>
                  <a:lnTo>
                    <a:pt x="89535" y="84142"/>
                  </a:lnTo>
                  <a:lnTo>
                    <a:pt x="90526" y="85371"/>
                  </a:lnTo>
                  <a:lnTo>
                    <a:pt x="91676" y="86257"/>
                  </a:lnTo>
                  <a:lnTo>
                    <a:pt x="93196" y="87103"/>
                  </a:lnTo>
                  <a:lnTo>
                    <a:pt x="94121" y="90235"/>
                  </a:lnTo>
                  <a:lnTo>
                    <a:pt x="96685" y="91425"/>
                  </a:lnTo>
                  <a:lnTo>
                    <a:pt x="99646" y="91438"/>
                  </a:lnTo>
                  <a:lnTo>
                    <a:pt x="103228" y="91742"/>
                  </a:lnTo>
                  <a:lnTo>
                    <a:pt x="103294" y="92191"/>
                  </a:lnTo>
                  <a:lnTo>
                    <a:pt x="103849" y="93249"/>
                  </a:lnTo>
                  <a:lnTo>
                    <a:pt x="104788" y="93830"/>
                  </a:lnTo>
                  <a:lnTo>
                    <a:pt x="105845" y="95945"/>
                  </a:lnTo>
                  <a:lnTo>
                    <a:pt x="106942" y="97055"/>
                  </a:lnTo>
                  <a:lnTo>
                    <a:pt x="107101" y="98562"/>
                  </a:lnTo>
                  <a:lnTo>
                    <a:pt x="107603" y="99540"/>
                  </a:lnTo>
                  <a:lnTo>
                    <a:pt x="110141" y="101179"/>
                  </a:lnTo>
                  <a:lnTo>
                    <a:pt x="111172" y="102382"/>
                  </a:lnTo>
                  <a:lnTo>
                    <a:pt x="112507" y="102435"/>
                  </a:lnTo>
                  <a:lnTo>
                    <a:pt x="113207" y="102765"/>
                  </a:lnTo>
                  <a:lnTo>
                    <a:pt x="113868" y="103466"/>
                  </a:lnTo>
                  <a:lnTo>
                    <a:pt x="114569" y="103770"/>
                  </a:lnTo>
                  <a:lnTo>
                    <a:pt x="115348" y="103492"/>
                  </a:lnTo>
                  <a:lnTo>
                    <a:pt x="116260" y="102329"/>
                  </a:lnTo>
                  <a:lnTo>
                    <a:pt x="116339" y="99355"/>
                  </a:lnTo>
                  <a:lnTo>
                    <a:pt x="115718" y="98681"/>
                  </a:lnTo>
                  <a:lnTo>
                    <a:pt x="113419" y="98747"/>
                  </a:lnTo>
                  <a:lnTo>
                    <a:pt x="110973" y="98245"/>
                  </a:lnTo>
                  <a:lnTo>
                    <a:pt x="108938" y="96593"/>
                  </a:lnTo>
                  <a:lnTo>
                    <a:pt x="107484" y="93196"/>
                  </a:lnTo>
                  <a:lnTo>
                    <a:pt x="106546" y="89627"/>
                  </a:lnTo>
                  <a:lnTo>
                    <a:pt x="107034" y="88464"/>
                  </a:lnTo>
                  <a:lnTo>
                    <a:pt x="106717" y="87420"/>
                  </a:lnTo>
                  <a:lnTo>
                    <a:pt x="105607" y="86072"/>
                  </a:lnTo>
                  <a:lnTo>
                    <a:pt x="104893" y="84353"/>
                  </a:lnTo>
                  <a:lnTo>
                    <a:pt x="104206" y="83706"/>
                  </a:lnTo>
                  <a:lnTo>
                    <a:pt x="99078" y="83256"/>
                  </a:lnTo>
                  <a:lnTo>
                    <a:pt x="94570" y="81023"/>
                  </a:lnTo>
                  <a:lnTo>
                    <a:pt x="93355" y="80864"/>
                  </a:lnTo>
                  <a:lnTo>
                    <a:pt x="90724" y="79635"/>
                  </a:lnTo>
                  <a:lnTo>
                    <a:pt x="89429" y="78591"/>
                  </a:lnTo>
                  <a:close/>
                  <a:moveTo>
                    <a:pt x="156573" y="64963"/>
                  </a:moveTo>
                  <a:lnTo>
                    <a:pt x="155040" y="63443"/>
                  </a:lnTo>
                  <a:lnTo>
                    <a:pt x="150850" y="63708"/>
                  </a:lnTo>
                  <a:lnTo>
                    <a:pt x="150903" y="64884"/>
                  </a:lnTo>
                  <a:lnTo>
                    <a:pt x="149185" y="65664"/>
                  </a:lnTo>
                  <a:lnTo>
                    <a:pt x="147784" y="66219"/>
                  </a:lnTo>
                  <a:lnTo>
                    <a:pt x="145074" y="66140"/>
                  </a:lnTo>
                  <a:lnTo>
                    <a:pt x="143713" y="68625"/>
                  </a:lnTo>
                  <a:lnTo>
                    <a:pt x="144017" y="69233"/>
                  </a:lnTo>
                  <a:lnTo>
                    <a:pt x="145259" y="70356"/>
                  </a:lnTo>
                  <a:lnTo>
                    <a:pt x="149172" y="71585"/>
                  </a:lnTo>
                  <a:lnTo>
                    <a:pt x="151392" y="68783"/>
                  </a:lnTo>
                  <a:lnTo>
                    <a:pt x="153626" y="68691"/>
                  </a:lnTo>
                  <a:lnTo>
                    <a:pt x="153031" y="69642"/>
                  </a:lnTo>
                  <a:lnTo>
                    <a:pt x="150004" y="71995"/>
                  </a:lnTo>
                  <a:lnTo>
                    <a:pt x="151326" y="73568"/>
                  </a:lnTo>
                  <a:lnTo>
                    <a:pt x="156719" y="75048"/>
                  </a:lnTo>
                  <a:lnTo>
                    <a:pt x="158543" y="75075"/>
                  </a:lnTo>
                  <a:lnTo>
                    <a:pt x="160314" y="74467"/>
                  </a:lnTo>
                  <a:lnTo>
                    <a:pt x="159230" y="73409"/>
                  </a:lnTo>
                  <a:lnTo>
                    <a:pt x="158820" y="72180"/>
                  </a:lnTo>
                  <a:lnTo>
                    <a:pt x="159825" y="72471"/>
                  </a:lnTo>
                  <a:lnTo>
                    <a:pt x="161094" y="73409"/>
                  </a:lnTo>
                  <a:lnTo>
                    <a:pt x="161332" y="72920"/>
                  </a:lnTo>
                  <a:lnTo>
                    <a:pt x="160829" y="71189"/>
                  </a:lnTo>
                  <a:lnTo>
                    <a:pt x="159626" y="69418"/>
                  </a:lnTo>
                  <a:lnTo>
                    <a:pt x="156256" y="66629"/>
                  </a:lnTo>
                  <a:lnTo>
                    <a:pt x="156573" y="64963"/>
                  </a:lnTo>
                  <a:close/>
                  <a:moveTo>
                    <a:pt x="9147" y="61778"/>
                  </a:moveTo>
                  <a:lnTo>
                    <a:pt x="7442" y="60972"/>
                  </a:lnTo>
                  <a:lnTo>
                    <a:pt x="6754" y="59967"/>
                  </a:lnTo>
                  <a:lnTo>
                    <a:pt x="6093" y="57311"/>
                  </a:lnTo>
                  <a:lnTo>
                    <a:pt x="6093" y="56755"/>
                  </a:lnTo>
                  <a:lnTo>
                    <a:pt x="4719" y="55381"/>
                  </a:lnTo>
                  <a:lnTo>
                    <a:pt x="5049" y="54694"/>
                  </a:lnTo>
                  <a:lnTo>
                    <a:pt x="6715" y="53174"/>
                  </a:lnTo>
                  <a:lnTo>
                    <a:pt x="6437" y="52407"/>
                  </a:lnTo>
                  <a:lnTo>
                    <a:pt x="5617" y="51746"/>
                  </a:lnTo>
                  <a:lnTo>
                    <a:pt x="4375" y="51098"/>
                  </a:lnTo>
                  <a:lnTo>
                    <a:pt x="1375" y="51720"/>
                  </a:lnTo>
                  <a:lnTo>
                    <a:pt x="0" y="52592"/>
                  </a:lnTo>
                  <a:lnTo>
                    <a:pt x="93" y="53742"/>
                  </a:lnTo>
                  <a:lnTo>
                    <a:pt x="3926" y="57720"/>
                  </a:lnTo>
                  <a:lnTo>
                    <a:pt x="5789" y="61223"/>
                  </a:lnTo>
                  <a:lnTo>
                    <a:pt x="7944" y="62637"/>
                  </a:lnTo>
                  <a:lnTo>
                    <a:pt x="10852" y="63629"/>
                  </a:lnTo>
                  <a:lnTo>
                    <a:pt x="10296" y="62042"/>
                  </a:lnTo>
                  <a:lnTo>
                    <a:pt x="9147" y="61778"/>
                  </a:lnTo>
                  <a:close/>
                  <a:moveTo>
                    <a:pt x="137990" y="36387"/>
                  </a:moveTo>
                  <a:lnTo>
                    <a:pt x="137434" y="35343"/>
                  </a:lnTo>
                  <a:lnTo>
                    <a:pt x="136470" y="34563"/>
                  </a:lnTo>
                  <a:lnTo>
                    <a:pt x="135148" y="33903"/>
                  </a:lnTo>
                  <a:lnTo>
                    <a:pt x="132439" y="34828"/>
                  </a:lnTo>
                  <a:lnTo>
                    <a:pt x="135439" y="37128"/>
                  </a:lnTo>
                  <a:lnTo>
                    <a:pt x="137990" y="36387"/>
                  </a:lnTo>
                  <a:close/>
                  <a:moveTo>
                    <a:pt x="116551" y="27942"/>
                  </a:moveTo>
                  <a:lnTo>
                    <a:pt x="115203" y="26382"/>
                  </a:lnTo>
                  <a:lnTo>
                    <a:pt x="112995" y="26197"/>
                  </a:lnTo>
                  <a:lnTo>
                    <a:pt x="112163" y="26871"/>
                  </a:lnTo>
                  <a:lnTo>
                    <a:pt x="110722" y="29131"/>
                  </a:lnTo>
                  <a:lnTo>
                    <a:pt x="110762" y="30241"/>
                  </a:lnTo>
                  <a:lnTo>
                    <a:pt x="113855" y="32118"/>
                  </a:lnTo>
                  <a:lnTo>
                    <a:pt x="116736" y="31127"/>
                  </a:lnTo>
                  <a:lnTo>
                    <a:pt x="116538" y="29911"/>
                  </a:lnTo>
                  <a:lnTo>
                    <a:pt x="116868" y="28655"/>
                  </a:lnTo>
                  <a:lnTo>
                    <a:pt x="116551" y="27942"/>
                  </a:lnTo>
                  <a:close/>
                  <a:moveTo>
                    <a:pt x="100307" y="109268"/>
                  </a:moveTo>
                  <a:lnTo>
                    <a:pt x="102633" y="112176"/>
                  </a:lnTo>
                  <a:lnTo>
                    <a:pt x="103757" y="112150"/>
                  </a:lnTo>
                  <a:lnTo>
                    <a:pt x="104536" y="111238"/>
                  </a:lnTo>
                  <a:lnTo>
                    <a:pt x="104603" y="109374"/>
                  </a:lnTo>
                  <a:lnTo>
                    <a:pt x="104523" y="108131"/>
                  </a:lnTo>
                  <a:lnTo>
                    <a:pt x="103677" y="104193"/>
                  </a:lnTo>
                  <a:lnTo>
                    <a:pt x="103228" y="98906"/>
                  </a:lnTo>
                  <a:lnTo>
                    <a:pt x="102660" y="96408"/>
                  </a:lnTo>
                  <a:lnTo>
                    <a:pt x="101708" y="95033"/>
                  </a:lnTo>
                  <a:lnTo>
                    <a:pt x="98602" y="93592"/>
                  </a:lnTo>
                  <a:lnTo>
                    <a:pt x="95033" y="92826"/>
                  </a:lnTo>
                  <a:lnTo>
                    <a:pt x="92191" y="88913"/>
                  </a:lnTo>
                  <a:lnTo>
                    <a:pt x="87486" y="87882"/>
                  </a:lnTo>
                  <a:lnTo>
                    <a:pt x="84618" y="84010"/>
                  </a:lnTo>
                  <a:lnTo>
                    <a:pt x="81935" y="83811"/>
                  </a:lnTo>
                  <a:lnTo>
                    <a:pt x="79119" y="81697"/>
                  </a:lnTo>
                  <a:lnTo>
                    <a:pt x="73343" y="80031"/>
                  </a:lnTo>
                  <a:lnTo>
                    <a:pt x="71282" y="78643"/>
                  </a:lnTo>
                  <a:lnTo>
                    <a:pt x="70052" y="78604"/>
                  </a:lnTo>
                  <a:lnTo>
                    <a:pt x="68519" y="78128"/>
                  </a:lnTo>
                  <a:lnTo>
                    <a:pt x="69127" y="77467"/>
                  </a:lnTo>
                  <a:lnTo>
                    <a:pt x="70964" y="77229"/>
                  </a:lnTo>
                  <a:lnTo>
                    <a:pt x="73872" y="77150"/>
                  </a:lnTo>
                  <a:lnTo>
                    <a:pt x="76767" y="75841"/>
                  </a:lnTo>
                  <a:lnTo>
                    <a:pt x="79794" y="73277"/>
                  </a:lnTo>
                  <a:lnTo>
                    <a:pt x="77467" y="73475"/>
                  </a:lnTo>
                  <a:lnTo>
                    <a:pt x="76740" y="71189"/>
                  </a:lnTo>
                  <a:lnTo>
                    <a:pt x="75445" y="69523"/>
                  </a:lnTo>
                  <a:lnTo>
                    <a:pt x="74242" y="67012"/>
                  </a:lnTo>
                  <a:lnTo>
                    <a:pt x="76079" y="65664"/>
                  </a:lnTo>
                  <a:lnTo>
                    <a:pt x="77692" y="64963"/>
                  </a:lnTo>
                  <a:lnTo>
                    <a:pt x="81684" y="67039"/>
                  </a:lnTo>
                  <a:lnTo>
                    <a:pt x="81908" y="68387"/>
                  </a:lnTo>
                  <a:lnTo>
                    <a:pt x="80877" y="70594"/>
                  </a:lnTo>
                  <a:lnTo>
                    <a:pt x="81736" y="71480"/>
                  </a:lnTo>
                  <a:lnTo>
                    <a:pt x="83204" y="71400"/>
                  </a:lnTo>
                  <a:lnTo>
                    <a:pt x="85636" y="69405"/>
                  </a:lnTo>
                  <a:lnTo>
                    <a:pt x="84565" y="66166"/>
                  </a:lnTo>
                  <a:lnTo>
                    <a:pt x="83204" y="64197"/>
                  </a:lnTo>
                  <a:lnTo>
                    <a:pt x="80018" y="60417"/>
                  </a:lnTo>
                  <a:lnTo>
                    <a:pt x="77044" y="58381"/>
                  </a:lnTo>
                  <a:lnTo>
                    <a:pt x="75577" y="56544"/>
                  </a:lnTo>
                  <a:lnTo>
                    <a:pt x="73423" y="51706"/>
                  </a:lnTo>
                  <a:lnTo>
                    <a:pt x="67501" y="47345"/>
                  </a:lnTo>
                  <a:lnTo>
                    <a:pt x="66867" y="45032"/>
                  </a:lnTo>
                  <a:lnTo>
                    <a:pt x="67488" y="40643"/>
                  </a:lnTo>
                  <a:lnTo>
                    <a:pt x="68215" y="38119"/>
                  </a:lnTo>
                  <a:lnTo>
                    <a:pt x="67726" y="36387"/>
                  </a:lnTo>
                  <a:lnTo>
                    <a:pt x="67739" y="34524"/>
                  </a:lnTo>
                  <a:lnTo>
                    <a:pt x="70264" y="33387"/>
                  </a:lnTo>
                  <a:lnTo>
                    <a:pt x="71797" y="32211"/>
                  </a:lnTo>
                  <a:lnTo>
                    <a:pt x="74321" y="31867"/>
                  </a:lnTo>
                  <a:lnTo>
                    <a:pt x="73740" y="33718"/>
                  </a:lnTo>
                  <a:lnTo>
                    <a:pt x="72841" y="34656"/>
                  </a:lnTo>
                  <a:lnTo>
                    <a:pt x="74004" y="37181"/>
                  </a:lnTo>
                  <a:lnTo>
                    <a:pt x="78776" y="39850"/>
                  </a:lnTo>
                  <a:lnTo>
                    <a:pt x="83812" y="42309"/>
                  </a:lnTo>
                  <a:lnTo>
                    <a:pt x="84367" y="45851"/>
                  </a:lnTo>
                  <a:lnTo>
                    <a:pt x="86059" y="46380"/>
                  </a:lnTo>
                  <a:lnTo>
                    <a:pt x="91491" y="48230"/>
                  </a:lnTo>
                  <a:lnTo>
                    <a:pt x="92165" y="47940"/>
                  </a:lnTo>
                  <a:lnTo>
                    <a:pt x="92509" y="47252"/>
                  </a:lnTo>
                  <a:lnTo>
                    <a:pt x="87578" y="46300"/>
                  </a:lnTo>
                  <a:lnTo>
                    <a:pt x="86733" y="45137"/>
                  </a:lnTo>
                  <a:lnTo>
                    <a:pt x="85504" y="42150"/>
                  </a:lnTo>
                  <a:lnTo>
                    <a:pt x="86363" y="40974"/>
                  </a:lnTo>
                  <a:lnTo>
                    <a:pt x="91901" y="42097"/>
                  </a:lnTo>
                  <a:lnTo>
                    <a:pt x="96130" y="47741"/>
                  </a:lnTo>
                  <a:lnTo>
                    <a:pt x="98787" y="47054"/>
                  </a:lnTo>
                  <a:lnTo>
                    <a:pt x="99461" y="46340"/>
                  </a:lnTo>
                  <a:lnTo>
                    <a:pt x="99038" y="45151"/>
                  </a:lnTo>
                  <a:lnTo>
                    <a:pt x="97835" y="44014"/>
                  </a:lnTo>
                  <a:lnTo>
                    <a:pt x="95601" y="42613"/>
                  </a:lnTo>
                  <a:lnTo>
                    <a:pt x="93117" y="40340"/>
                  </a:lnTo>
                  <a:lnTo>
                    <a:pt x="93222" y="39123"/>
                  </a:lnTo>
                  <a:lnTo>
                    <a:pt x="95350" y="38053"/>
                  </a:lnTo>
                  <a:lnTo>
                    <a:pt x="97426" y="38317"/>
                  </a:lnTo>
                  <a:lnTo>
                    <a:pt x="100796" y="39864"/>
                  </a:lnTo>
                  <a:lnTo>
                    <a:pt x="103188" y="40524"/>
                  </a:lnTo>
                  <a:lnTo>
                    <a:pt x="104986" y="42335"/>
                  </a:lnTo>
                  <a:lnTo>
                    <a:pt x="107643" y="44225"/>
                  </a:lnTo>
                  <a:lnTo>
                    <a:pt x="106321" y="41595"/>
                  </a:lnTo>
                  <a:lnTo>
                    <a:pt x="104352" y="39190"/>
                  </a:lnTo>
                  <a:lnTo>
                    <a:pt x="100043" y="36916"/>
                  </a:lnTo>
                  <a:lnTo>
                    <a:pt x="97782" y="37022"/>
                  </a:lnTo>
                  <a:lnTo>
                    <a:pt x="96262" y="36665"/>
                  </a:lnTo>
                  <a:lnTo>
                    <a:pt x="95364" y="34907"/>
                  </a:lnTo>
                  <a:lnTo>
                    <a:pt x="96342" y="33162"/>
                  </a:lnTo>
                  <a:lnTo>
                    <a:pt x="93910" y="30836"/>
                  </a:lnTo>
                  <a:lnTo>
                    <a:pt x="93024" y="29475"/>
                  </a:lnTo>
                  <a:lnTo>
                    <a:pt x="93368" y="27505"/>
                  </a:lnTo>
                  <a:lnTo>
                    <a:pt x="97571" y="27492"/>
                  </a:lnTo>
                  <a:lnTo>
                    <a:pt x="100730" y="28166"/>
                  </a:lnTo>
                  <a:lnTo>
                    <a:pt x="104113" y="26448"/>
                  </a:lnTo>
                  <a:lnTo>
                    <a:pt x="107325" y="22932"/>
                  </a:lnTo>
                  <a:lnTo>
                    <a:pt x="109400" y="21967"/>
                  </a:lnTo>
                  <a:lnTo>
                    <a:pt x="111238" y="22298"/>
                  </a:lnTo>
                  <a:lnTo>
                    <a:pt x="114146" y="24135"/>
                  </a:lnTo>
                  <a:lnTo>
                    <a:pt x="116789" y="24465"/>
                  </a:lnTo>
                  <a:lnTo>
                    <a:pt x="121455" y="21412"/>
                  </a:lnTo>
                  <a:lnTo>
                    <a:pt x="123688" y="20659"/>
                  </a:lnTo>
                  <a:lnTo>
                    <a:pt x="127125" y="22377"/>
                  </a:lnTo>
                  <a:lnTo>
                    <a:pt x="128830" y="22086"/>
                  </a:lnTo>
                  <a:lnTo>
                    <a:pt x="132848" y="23619"/>
                  </a:lnTo>
                  <a:lnTo>
                    <a:pt x="141149" y="24835"/>
                  </a:lnTo>
                  <a:lnTo>
                    <a:pt x="144836" y="26911"/>
                  </a:lnTo>
                  <a:lnTo>
                    <a:pt x="145563" y="28087"/>
                  </a:lnTo>
                  <a:lnTo>
                    <a:pt x="146251" y="27717"/>
                  </a:lnTo>
                  <a:lnTo>
                    <a:pt x="147136" y="27453"/>
                  </a:lnTo>
                  <a:lnTo>
                    <a:pt x="148590" y="25324"/>
                  </a:lnTo>
                  <a:lnTo>
                    <a:pt x="149912" y="23752"/>
                  </a:lnTo>
                  <a:lnTo>
                    <a:pt x="151842" y="21782"/>
                  </a:lnTo>
                  <a:lnTo>
                    <a:pt x="152291" y="20606"/>
                  </a:lnTo>
                  <a:lnTo>
                    <a:pt x="152212" y="19509"/>
                  </a:lnTo>
                  <a:lnTo>
                    <a:pt x="151670" y="18742"/>
                  </a:lnTo>
                  <a:lnTo>
                    <a:pt x="151511" y="17843"/>
                  </a:lnTo>
                  <a:lnTo>
                    <a:pt x="151366" y="16561"/>
                  </a:lnTo>
                  <a:lnTo>
                    <a:pt x="151299" y="13918"/>
                  </a:lnTo>
                  <a:lnTo>
                    <a:pt x="155807" y="11036"/>
                  </a:lnTo>
                  <a:lnTo>
                    <a:pt x="157287" y="10733"/>
                  </a:lnTo>
                  <a:lnTo>
                    <a:pt x="157710" y="9424"/>
                  </a:lnTo>
                  <a:lnTo>
                    <a:pt x="157155" y="6384"/>
                  </a:lnTo>
                  <a:lnTo>
                    <a:pt x="156335" y="3926"/>
                  </a:lnTo>
                  <a:lnTo>
                    <a:pt x="155490" y="3767"/>
                  </a:lnTo>
                  <a:lnTo>
                    <a:pt x="154313" y="3053"/>
                  </a:lnTo>
                  <a:lnTo>
                    <a:pt x="153507" y="2221"/>
                  </a:lnTo>
                  <a:lnTo>
                    <a:pt x="152265" y="1309"/>
                  </a:lnTo>
                  <a:lnTo>
                    <a:pt x="150176" y="753"/>
                  </a:lnTo>
                  <a:lnTo>
                    <a:pt x="147387" y="0"/>
                  </a:lnTo>
                  <a:lnTo>
                    <a:pt x="145299" y="502"/>
                  </a:lnTo>
                  <a:lnTo>
                    <a:pt x="144836" y="1097"/>
                  </a:lnTo>
                  <a:lnTo>
                    <a:pt x="144453" y="1943"/>
                  </a:lnTo>
                  <a:lnTo>
                    <a:pt x="144770" y="2855"/>
                  </a:lnTo>
                  <a:lnTo>
                    <a:pt x="145616" y="3727"/>
                  </a:lnTo>
                  <a:lnTo>
                    <a:pt x="146515" y="6106"/>
                  </a:lnTo>
                  <a:lnTo>
                    <a:pt x="146938" y="8499"/>
                  </a:lnTo>
                  <a:lnTo>
                    <a:pt x="146581" y="9847"/>
                  </a:lnTo>
                  <a:lnTo>
                    <a:pt x="145074" y="10812"/>
                  </a:lnTo>
                  <a:lnTo>
                    <a:pt x="141876" y="11882"/>
                  </a:lnTo>
                  <a:lnTo>
                    <a:pt x="138677" y="11367"/>
                  </a:lnTo>
                  <a:lnTo>
                    <a:pt x="137316" y="11790"/>
                  </a:lnTo>
                  <a:lnTo>
                    <a:pt x="134989" y="11922"/>
                  </a:lnTo>
                  <a:lnTo>
                    <a:pt x="132848" y="12200"/>
                  </a:lnTo>
                  <a:lnTo>
                    <a:pt x="129597" y="13178"/>
                  </a:lnTo>
                  <a:lnTo>
                    <a:pt x="126649" y="13746"/>
                  </a:lnTo>
                  <a:lnTo>
                    <a:pt x="123834" y="11750"/>
                  </a:lnTo>
                  <a:lnTo>
                    <a:pt x="120556" y="10389"/>
                  </a:lnTo>
                  <a:lnTo>
                    <a:pt x="117159" y="9583"/>
                  </a:lnTo>
                  <a:lnTo>
                    <a:pt x="116036" y="10177"/>
                  </a:lnTo>
                  <a:lnTo>
                    <a:pt x="115560" y="10640"/>
                  </a:lnTo>
                  <a:lnTo>
                    <a:pt x="112652" y="8882"/>
                  </a:lnTo>
                  <a:lnTo>
                    <a:pt x="111357" y="8248"/>
                  </a:lnTo>
                  <a:lnTo>
                    <a:pt x="110709" y="7574"/>
                  </a:lnTo>
                  <a:lnTo>
                    <a:pt x="109400" y="5234"/>
                  </a:lnTo>
                  <a:lnTo>
                    <a:pt x="108700" y="5155"/>
                  </a:lnTo>
                  <a:lnTo>
                    <a:pt x="106440" y="6027"/>
                  </a:lnTo>
                  <a:lnTo>
                    <a:pt x="104219" y="5987"/>
                  </a:lnTo>
                  <a:lnTo>
                    <a:pt x="102858" y="5829"/>
                  </a:lnTo>
                  <a:lnTo>
                    <a:pt x="98893" y="5921"/>
                  </a:lnTo>
                  <a:lnTo>
                    <a:pt x="98456" y="7521"/>
                  </a:lnTo>
                  <a:lnTo>
                    <a:pt x="97981" y="7772"/>
                  </a:lnTo>
                  <a:lnTo>
                    <a:pt x="97135" y="7983"/>
                  </a:lnTo>
                  <a:lnTo>
                    <a:pt x="95007" y="7878"/>
                  </a:lnTo>
                  <a:lnTo>
                    <a:pt x="92363" y="9067"/>
                  </a:lnTo>
                  <a:lnTo>
                    <a:pt x="89495" y="9794"/>
                  </a:lnTo>
                  <a:lnTo>
                    <a:pt x="87222" y="9821"/>
                  </a:lnTo>
                  <a:lnTo>
                    <a:pt x="84869" y="9477"/>
                  </a:lnTo>
                  <a:lnTo>
                    <a:pt x="83481" y="9728"/>
                  </a:lnTo>
                  <a:lnTo>
                    <a:pt x="80468" y="9860"/>
                  </a:lnTo>
                  <a:lnTo>
                    <a:pt x="78643" y="11592"/>
                  </a:lnTo>
                  <a:lnTo>
                    <a:pt x="75656" y="11499"/>
                  </a:lnTo>
                  <a:lnTo>
                    <a:pt x="73132" y="11208"/>
                  </a:lnTo>
                  <a:lnTo>
                    <a:pt x="71837" y="11182"/>
                  </a:lnTo>
                  <a:lnTo>
                    <a:pt x="70118" y="11327"/>
                  </a:lnTo>
                  <a:lnTo>
                    <a:pt x="69484" y="11856"/>
                  </a:lnTo>
                  <a:lnTo>
                    <a:pt x="68982" y="15557"/>
                  </a:lnTo>
                  <a:lnTo>
                    <a:pt x="66259" y="16614"/>
                  </a:lnTo>
                  <a:lnTo>
                    <a:pt x="63774" y="17209"/>
                  </a:lnTo>
                  <a:lnTo>
                    <a:pt x="61646" y="17077"/>
                  </a:lnTo>
                  <a:lnTo>
                    <a:pt x="57879" y="16205"/>
                  </a:lnTo>
                  <a:lnTo>
                    <a:pt x="56650" y="16112"/>
                  </a:lnTo>
                  <a:lnTo>
                    <a:pt x="55632" y="16614"/>
                  </a:lnTo>
                  <a:lnTo>
                    <a:pt x="52315" y="16879"/>
                  </a:lnTo>
                  <a:lnTo>
                    <a:pt x="50887" y="17526"/>
                  </a:lnTo>
                  <a:lnTo>
                    <a:pt x="47662" y="21875"/>
                  </a:lnTo>
                  <a:lnTo>
                    <a:pt x="44252" y="23368"/>
                  </a:lnTo>
                  <a:lnTo>
                    <a:pt x="43102" y="24122"/>
                  </a:lnTo>
                  <a:lnTo>
                    <a:pt x="40392" y="23157"/>
                  </a:lnTo>
                  <a:lnTo>
                    <a:pt x="39110" y="23064"/>
                  </a:lnTo>
                  <a:lnTo>
                    <a:pt x="37326" y="24175"/>
                  </a:lnTo>
                  <a:lnTo>
                    <a:pt x="33295" y="24280"/>
                  </a:lnTo>
                  <a:lnTo>
                    <a:pt x="32211" y="24479"/>
                  </a:lnTo>
                  <a:lnTo>
                    <a:pt x="29105" y="24650"/>
                  </a:lnTo>
                  <a:lnTo>
                    <a:pt x="28999" y="26726"/>
                  </a:lnTo>
                  <a:lnTo>
                    <a:pt x="29805" y="28325"/>
                  </a:lnTo>
                  <a:lnTo>
                    <a:pt x="30863" y="29964"/>
                  </a:lnTo>
                  <a:lnTo>
                    <a:pt x="30902" y="30968"/>
                  </a:lnTo>
                  <a:lnTo>
                    <a:pt x="30308" y="32607"/>
                  </a:lnTo>
                  <a:lnTo>
                    <a:pt x="29197" y="34524"/>
                  </a:lnTo>
                  <a:lnTo>
                    <a:pt x="27651" y="35264"/>
                  </a:lnTo>
                  <a:lnTo>
                    <a:pt x="25946" y="35885"/>
                  </a:lnTo>
                  <a:lnTo>
                    <a:pt x="25179" y="37379"/>
                  </a:lnTo>
                  <a:lnTo>
                    <a:pt x="24822" y="38965"/>
                  </a:lnTo>
                  <a:lnTo>
                    <a:pt x="24095" y="40141"/>
                  </a:lnTo>
                  <a:lnTo>
                    <a:pt x="23673" y="41436"/>
                  </a:lnTo>
                  <a:lnTo>
                    <a:pt x="23038" y="44080"/>
                  </a:lnTo>
                  <a:lnTo>
                    <a:pt x="22906" y="45045"/>
                  </a:lnTo>
                  <a:lnTo>
                    <a:pt x="21769" y="46023"/>
                  </a:lnTo>
                  <a:lnTo>
                    <a:pt x="19958" y="46419"/>
                  </a:lnTo>
                  <a:lnTo>
                    <a:pt x="18333" y="46499"/>
                  </a:lnTo>
                  <a:lnTo>
                    <a:pt x="17249" y="46948"/>
                  </a:lnTo>
                  <a:lnTo>
                    <a:pt x="16720" y="47860"/>
                  </a:lnTo>
                  <a:lnTo>
                    <a:pt x="15716" y="46314"/>
                  </a:lnTo>
                  <a:lnTo>
                    <a:pt x="15094" y="46644"/>
                  </a:lnTo>
                  <a:lnTo>
                    <a:pt x="15134" y="47450"/>
                  </a:lnTo>
                  <a:lnTo>
                    <a:pt x="15953" y="49142"/>
                  </a:lnTo>
                  <a:lnTo>
                    <a:pt x="16865" y="50517"/>
                  </a:lnTo>
                  <a:lnTo>
                    <a:pt x="16932" y="51614"/>
                  </a:lnTo>
                  <a:lnTo>
                    <a:pt x="16522" y="51918"/>
                  </a:lnTo>
                  <a:lnTo>
                    <a:pt x="15187" y="51786"/>
                  </a:lnTo>
                  <a:lnTo>
                    <a:pt x="14922" y="52195"/>
                  </a:lnTo>
                  <a:lnTo>
                    <a:pt x="14830" y="53425"/>
                  </a:lnTo>
                  <a:lnTo>
                    <a:pt x="14513" y="54482"/>
                  </a:lnTo>
                  <a:lnTo>
                    <a:pt x="13984" y="55130"/>
                  </a:lnTo>
                  <a:lnTo>
                    <a:pt x="13059" y="55830"/>
                  </a:lnTo>
                  <a:lnTo>
                    <a:pt x="11301" y="55606"/>
                  </a:lnTo>
                  <a:lnTo>
                    <a:pt x="9622" y="54548"/>
                  </a:lnTo>
                  <a:lnTo>
                    <a:pt x="8750" y="54218"/>
                  </a:lnTo>
                  <a:lnTo>
                    <a:pt x="8261" y="54257"/>
                  </a:lnTo>
                  <a:lnTo>
                    <a:pt x="10587" y="56187"/>
                  </a:lnTo>
                  <a:lnTo>
                    <a:pt x="12808" y="58883"/>
                  </a:lnTo>
                  <a:lnTo>
                    <a:pt x="15557" y="65069"/>
                  </a:lnTo>
                  <a:lnTo>
                    <a:pt x="19496" y="67105"/>
                  </a:lnTo>
                  <a:lnTo>
                    <a:pt x="21994" y="70158"/>
                  </a:lnTo>
                  <a:lnTo>
                    <a:pt x="24849" y="72431"/>
                  </a:lnTo>
                  <a:lnTo>
                    <a:pt x="25391" y="73357"/>
                  </a:lnTo>
                  <a:lnTo>
                    <a:pt x="26950" y="74110"/>
                  </a:lnTo>
                  <a:lnTo>
                    <a:pt x="30228" y="73304"/>
                  </a:lnTo>
                  <a:lnTo>
                    <a:pt x="32819" y="73608"/>
                  </a:lnTo>
                  <a:lnTo>
                    <a:pt x="33612" y="73436"/>
                  </a:lnTo>
                  <a:lnTo>
                    <a:pt x="34762" y="73502"/>
                  </a:lnTo>
                  <a:lnTo>
                    <a:pt x="35423" y="74943"/>
                  </a:lnTo>
                  <a:lnTo>
                    <a:pt x="35674" y="76568"/>
                  </a:lnTo>
                  <a:lnTo>
                    <a:pt x="34762" y="77295"/>
                  </a:lnTo>
                  <a:lnTo>
                    <a:pt x="33903" y="77612"/>
                  </a:lnTo>
                  <a:lnTo>
                    <a:pt x="29660" y="76013"/>
                  </a:lnTo>
                  <a:lnTo>
                    <a:pt x="26990" y="76397"/>
                  </a:lnTo>
                  <a:lnTo>
                    <a:pt x="26845" y="77917"/>
                  </a:lnTo>
                  <a:lnTo>
                    <a:pt x="27109" y="79820"/>
                  </a:lnTo>
                  <a:lnTo>
                    <a:pt x="29369" y="80732"/>
                  </a:lnTo>
                  <a:lnTo>
                    <a:pt x="32251" y="84208"/>
                  </a:lnTo>
                  <a:lnTo>
                    <a:pt x="33982" y="88517"/>
                  </a:lnTo>
                  <a:lnTo>
                    <a:pt x="35343" y="91914"/>
                  </a:lnTo>
                  <a:lnTo>
                    <a:pt x="36995" y="93037"/>
                  </a:lnTo>
                  <a:lnTo>
                    <a:pt x="39758" y="92231"/>
                  </a:lnTo>
                  <a:lnTo>
                    <a:pt x="40313" y="90790"/>
                  </a:lnTo>
                  <a:lnTo>
                    <a:pt x="40273" y="88993"/>
                  </a:lnTo>
                  <a:lnTo>
                    <a:pt x="40855" y="89350"/>
                  </a:lnTo>
                  <a:lnTo>
                    <a:pt x="41741" y="91266"/>
                  </a:lnTo>
                  <a:lnTo>
                    <a:pt x="43750" y="93738"/>
                  </a:lnTo>
                  <a:lnTo>
                    <a:pt x="45944" y="93394"/>
                  </a:lnTo>
                  <a:lnTo>
                    <a:pt x="47834" y="92812"/>
                  </a:lnTo>
                  <a:lnTo>
                    <a:pt x="49380" y="92786"/>
                  </a:lnTo>
                  <a:lnTo>
                    <a:pt x="51403" y="92442"/>
                  </a:lnTo>
                  <a:lnTo>
                    <a:pt x="55077" y="91147"/>
                  </a:lnTo>
                  <a:lnTo>
                    <a:pt x="61210" y="92852"/>
                  </a:lnTo>
                  <a:lnTo>
                    <a:pt x="63364" y="92733"/>
                  </a:lnTo>
                  <a:lnTo>
                    <a:pt x="64845" y="91914"/>
                  </a:lnTo>
                  <a:lnTo>
                    <a:pt x="65625" y="90394"/>
                  </a:lnTo>
                  <a:lnTo>
                    <a:pt x="69484" y="93077"/>
                  </a:lnTo>
                  <a:lnTo>
                    <a:pt x="73502" y="94663"/>
                  </a:lnTo>
                  <a:lnTo>
                    <a:pt x="74229" y="95456"/>
                  </a:lnTo>
                  <a:lnTo>
                    <a:pt x="75445" y="96236"/>
                  </a:lnTo>
                  <a:lnTo>
                    <a:pt x="77758" y="97174"/>
                  </a:lnTo>
                  <a:lnTo>
                    <a:pt x="79199" y="96791"/>
                  </a:lnTo>
                  <a:lnTo>
                    <a:pt x="80124" y="97174"/>
                  </a:lnTo>
                  <a:lnTo>
                    <a:pt x="81499" y="97333"/>
                  </a:lnTo>
                  <a:lnTo>
                    <a:pt x="82807" y="97914"/>
                  </a:lnTo>
                  <a:lnTo>
                    <a:pt x="83666" y="99130"/>
                  </a:lnTo>
                  <a:lnTo>
                    <a:pt x="82992" y="100201"/>
                  </a:lnTo>
                  <a:lnTo>
                    <a:pt x="82318" y="100862"/>
                  </a:lnTo>
                  <a:lnTo>
                    <a:pt x="78432" y="100822"/>
                  </a:lnTo>
                  <a:lnTo>
                    <a:pt x="77031" y="101496"/>
                  </a:lnTo>
                  <a:lnTo>
                    <a:pt x="77639" y="102739"/>
                  </a:lnTo>
                  <a:lnTo>
                    <a:pt x="77784" y="104153"/>
                  </a:lnTo>
                  <a:lnTo>
                    <a:pt x="76053" y="103889"/>
                  </a:lnTo>
                  <a:lnTo>
                    <a:pt x="74956" y="103492"/>
                  </a:lnTo>
                  <a:lnTo>
                    <a:pt x="72828" y="101602"/>
                  </a:lnTo>
                  <a:lnTo>
                    <a:pt x="69127" y="99699"/>
                  </a:lnTo>
                  <a:lnTo>
                    <a:pt x="61791" y="97531"/>
                  </a:lnTo>
                  <a:lnTo>
                    <a:pt x="54892" y="93738"/>
                  </a:lnTo>
                  <a:lnTo>
                    <a:pt x="51905" y="93540"/>
                  </a:lnTo>
                  <a:lnTo>
                    <a:pt x="50200" y="95086"/>
                  </a:lnTo>
                  <a:lnTo>
                    <a:pt x="48230" y="97928"/>
                  </a:lnTo>
                  <a:lnTo>
                    <a:pt x="45693" y="98232"/>
                  </a:lnTo>
                  <a:lnTo>
                    <a:pt x="43380" y="97082"/>
                  </a:lnTo>
                  <a:lnTo>
                    <a:pt x="42282" y="97306"/>
                  </a:lnTo>
                  <a:lnTo>
                    <a:pt x="40247" y="102157"/>
                  </a:lnTo>
                  <a:lnTo>
                    <a:pt x="36573" y="105263"/>
                  </a:lnTo>
                  <a:lnTo>
                    <a:pt x="36136" y="106056"/>
                  </a:lnTo>
                  <a:lnTo>
                    <a:pt x="36480" y="107127"/>
                  </a:lnTo>
                  <a:lnTo>
                    <a:pt x="38066" y="107854"/>
                  </a:lnTo>
                  <a:lnTo>
                    <a:pt x="40062" y="109414"/>
                  </a:lnTo>
                  <a:lnTo>
                    <a:pt x="41133" y="112440"/>
                  </a:lnTo>
                  <a:lnTo>
                    <a:pt x="43181" y="113286"/>
                  </a:lnTo>
                  <a:lnTo>
                    <a:pt x="46895" y="116128"/>
                  </a:lnTo>
                  <a:lnTo>
                    <a:pt x="49578" y="120556"/>
                  </a:lnTo>
                  <a:lnTo>
                    <a:pt x="49975" y="122803"/>
                  </a:lnTo>
                  <a:lnTo>
                    <a:pt x="47451" y="125935"/>
                  </a:lnTo>
                  <a:lnTo>
                    <a:pt x="47675" y="129372"/>
                  </a:lnTo>
                  <a:lnTo>
                    <a:pt x="51535" y="135637"/>
                  </a:lnTo>
                  <a:lnTo>
                    <a:pt x="55275" y="139258"/>
                  </a:lnTo>
                  <a:lnTo>
                    <a:pt x="56174" y="137342"/>
                  </a:lnTo>
                  <a:lnTo>
                    <a:pt x="56214" y="134804"/>
                  </a:lnTo>
                  <a:lnTo>
                    <a:pt x="56465" y="131976"/>
                  </a:lnTo>
                  <a:lnTo>
                    <a:pt x="57747" y="131209"/>
                  </a:lnTo>
                  <a:lnTo>
                    <a:pt x="59333" y="130852"/>
                  </a:lnTo>
                  <a:lnTo>
                    <a:pt x="60655" y="132729"/>
                  </a:lnTo>
                  <a:lnTo>
                    <a:pt x="61448" y="134487"/>
                  </a:lnTo>
                  <a:lnTo>
                    <a:pt x="63021" y="135069"/>
                  </a:lnTo>
                  <a:lnTo>
                    <a:pt x="66616" y="140276"/>
                  </a:lnTo>
                  <a:lnTo>
                    <a:pt x="66801" y="141875"/>
                  </a:lnTo>
                  <a:lnTo>
                    <a:pt x="66801" y="145695"/>
                  </a:lnTo>
                  <a:lnTo>
                    <a:pt x="68083" y="146779"/>
                  </a:lnTo>
                  <a:lnTo>
                    <a:pt x="69563" y="147612"/>
                  </a:lnTo>
                  <a:lnTo>
                    <a:pt x="69418" y="144122"/>
                  </a:lnTo>
                  <a:lnTo>
                    <a:pt x="71956" y="138029"/>
                  </a:lnTo>
                  <a:lnTo>
                    <a:pt x="74480" y="137619"/>
                  </a:lnTo>
                  <a:lnTo>
                    <a:pt x="75947" y="137844"/>
                  </a:lnTo>
                  <a:lnTo>
                    <a:pt x="77295" y="140699"/>
                  </a:lnTo>
                  <a:lnTo>
                    <a:pt x="81009" y="145272"/>
                  </a:lnTo>
                  <a:lnTo>
                    <a:pt x="82873" y="146462"/>
                  </a:lnTo>
                  <a:lnTo>
                    <a:pt x="83997" y="147466"/>
                  </a:lnTo>
                  <a:lnTo>
                    <a:pt x="85252" y="147572"/>
                  </a:lnTo>
                  <a:lnTo>
                    <a:pt x="83997" y="144704"/>
                  </a:lnTo>
                  <a:lnTo>
                    <a:pt x="82226" y="141915"/>
                  </a:lnTo>
                  <a:lnTo>
                    <a:pt x="82820" y="138161"/>
                  </a:lnTo>
                  <a:lnTo>
                    <a:pt x="82411" y="135901"/>
                  </a:lnTo>
                  <a:lnTo>
                    <a:pt x="80679" y="131222"/>
                  </a:lnTo>
                  <a:lnTo>
                    <a:pt x="76978" y="123305"/>
                  </a:lnTo>
                  <a:lnTo>
                    <a:pt x="74850" y="120358"/>
                  </a:lnTo>
                  <a:lnTo>
                    <a:pt x="73740" y="116075"/>
                  </a:lnTo>
                  <a:lnTo>
                    <a:pt x="74837" y="114846"/>
                  </a:lnTo>
                  <a:lnTo>
                    <a:pt x="76674" y="116366"/>
                  </a:lnTo>
                  <a:lnTo>
                    <a:pt x="78776" y="116802"/>
                  </a:lnTo>
                  <a:lnTo>
                    <a:pt x="80560" y="117820"/>
                  </a:lnTo>
                  <a:lnTo>
                    <a:pt x="82503" y="119009"/>
                  </a:lnTo>
                  <a:lnTo>
                    <a:pt x="82688" y="121217"/>
                  </a:lnTo>
                  <a:lnTo>
                    <a:pt x="84155" y="122076"/>
                  </a:lnTo>
                  <a:lnTo>
                    <a:pt x="85107" y="121653"/>
                  </a:lnTo>
                  <a:lnTo>
                    <a:pt x="86230" y="120820"/>
                  </a:lnTo>
                  <a:lnTo>
                    <a:pt x="91663" y="119009"/>
                  </a:lnTo>
                  <a:lnTo>
                    <a:pt x="91663" y="118322"/>
                  </a:lnTo>
                  <a:lnTo>
                    <a:pt x="90870" y="117370"/>
                  </a:lnTo>
                  <a:lnTo>
                    <a:pt x="89667" y="116088"/>
                  </a:lnTo>
                  <a:lnTo>
                    <a:pt x="89323" y="114991"/>
                  </a:lnTo>
                  <a:lnTo>
                    <a:pt x="88173" y="114476"/>
                  </a:lnTo>
                  <a:lnTo>
                    <a:pt x="86204" y="114542"/>
                  </a:lnTo>
                  <a:lnTo>
                    <a:pt x="84657" y="113828"/>
                  </a:lnTo>
                  <a:lnTo>
                    <a:pt x="83362" y="111066"/>
                  </a:lnTo>
                  <a:lnTo>
                    <a:pt x="83256" y="108792"/>
                  </a:lnTo>
                  <a:lnTo>
                    <a:pt x="81763" y="107127"/>
                  </a:lnTo>
                  <a:lnTo>
                    <a:pt x="80573" y="106400"/>
                  </a:lnTo>
                  <a:lnTo>
                    <a:pt x="80798" y="105699"/>
                  </a:lnTo>
                  <a:lnTo>
                    <a:pt x="81710" y="105409"/>
                  </a:lnTo>
                  <a:lnTo>
                    <a:pt x="84116" y="104087"/>
                  </a:lnTo>
                  <a:lnTo>
                    <a:pt x="89336" y="103135"/>
                  </a:lnTo>
                  <a:lnTo>
                    <a:pt x="91174" y="101906"/>
                  </a:lnTo>
                  <a:lnTo>
                    <a:pt x="92006" y="101972"/>
                  </a:lnTo>
                  <a:lnTo>
                    <a:pt x="93037" y="102607"/>
                  </a:lnTo>
                  <a:lnTo>
                    <a:pt x="96752" y="106241"/>
                  </a:lnTo>
                  <a:lnTo>
                    <a:pt x="100307" y="109268"/>
                  </a:lnTo>
                  <a:close/>
                  <a:moveTo>
                    <a:pt x="99540" y="46221"/>
                  </a:moveTo>
                  <a:lnTo>
                    <a:pt x="99448" y="46314"/>
                  </a:lnTo>
                  <a:lnTo>
                    <a:pt x="99924" y="47649"/>
                  </a:lnTo>
                  <a:lnTo>
                    <a:pt x="99540" y="4622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0" name="Volný tvar: obrazec 167">
              <a:extLst>
                <a:ext uri="{FF2B5EF4-FFF2-40B4-BE49-F238E27FC236}">
                  <a16:creationId xmlns:a16="http://schemas.microsoft.com/office/drawing/2014/main" id="{0CD217D9-3DB6-6080-B12A-77ED415F75A5}"/>
                </a:ext>
              </a:extLst>
            </p:cNvPr>
            <p:cNvSpPr/>
            <p:nvPr/>
          </p:nvSpPr>
          <p:spPr>
            <a:xfrm>
              <a:off x="3177398" y="4553356"/>
              <a:ext cx="117248" cy="192364"/>
            </a:xfrm>
            <a:custGeom>
              <a:avLst/>
              <a:gdLst>
                <a:gd name="connsiteX0" fmla="*/ 110233 w 110272"/>
                <a:gd name="connsiteY0" fmla="*/ 141862 h 180919"/>
                <a:gd name="connsiteX1" fmla="*/ 109096 w 110272"/>
                <a:gd name="connsiteY1" fmla="*/ 141585 h 180919"/>
                <a:gd name="connsiteX2" fmla="*/ 107735 w 110272"/>
                <a:gd name="connsiteY2" fmla="*/ 141056 h 180919"/>
                <a:gd name="connsiteX3" fmla="*/ 106876 w 110272"/>
                <a:gd name="connsiteY3" fmla="*/ 140236 h 180919"/>
                <a:gd name="connsiteX4" fmla="*/ 105686 w 110272"/>
                <a:gd name="connsiteY4" fmla="*/ 138373 h 180919"/>
                <a:gd name="connsiteX5" fmla="*/ 105263 w 110272"/>
                <a:gd name="connsiteY5" fmla="*/ 136919 h 180919"/>
                <a:gd name="connsiteX6" fmla="*/ 103452 w 110272"/>
                <a:gd name="connsiteY6" fmla="*/ 136681 h 180919"/>
                <a:gd name="connsiteX7" fmla="*/ 101232 w 110272"/>
                <a:gd name="connsiteY7" fmla="*/ 135042 h 180919"/>
                <a:gd name="connsiteX8" fmla="*/ 99104 w 110272"/>
                <a:gd name="connsiteY8" fmla="*/ 133178 h 180919"/>
                <a:gd name="connsiteX9" fmla="*/ 98377 w 110272"/>
                <a:gd name="connsiteY9" fmla="*/ 131315 h 180919"/>
                <a:gd name="connsiteX10" fmla="*/ 98588 w 110272"/>
                <a:gd name="connsiteY10" fmla="*/ 130442 h 180919"/>
                <a:gd name="connsiteX11" fmla="*/ 98271 w 110272"/>
                <a:gd name="connsiteY11" fmla="*/ 129557 h 180919"/>
                <a:gd name="connsiteX12" fmla="*/ 97531 w 110272"/>
                <a:gd name="connsiteY12" fmla="*/ 129226 h 180919"/>
                <a:gd name="connsiteX13" fmla="*/ 95641 w 110272"/>
                <a:gd name="connsiteY13" fmla="*/ 124997 h 180919"/>
                <a:gd name="connsiteX14" fmla="*/ 94465 w 110272"/>
                <a:gd name="connsiteY14" fmla="*/ 123292 h 180919"/>
                <a:gd name="connsiteX15" fmla="*/ 93909 w 110272"/>
                <a:gd name="connsiteY15" fmla="*/ 121930 h 180919"/>
                <a:gd name="connsiteX16" fmla="*/ 94108 w 110272"/>
                <a:gd name="connsiteY16" fmla="*/ 120873 h 180919"/>
                <a:gd name="connsiteX17" fmla="*/ 93856 w 110272"/>
                <a:gd name="connsiteY17" fmla="*/ 119446 h 180919"/>
                <a:gd name="connsiteX18" fmla="*/ 94240 w 110272"/>
                <a:gd name="connsiteY18" fmla="*/ 118282 h 180919"/>
                <a:gd name="connsiteX19" fmla="*/ 95271 w 110272"/>
                <a:gd name="connsiteY19" fmla="*/ 117595 h 180919"/>
                <a:gd name="connsiteX20" fmla="*/ 95601 w 110272"/>
                <a:gd name="connsiteY20" fmla="*/ 116749 h 180919"/>
                <a:gd name="connsiteX21" fmla="*/ 95707 w 110272"/>
                <a:gd name="connsiteY21" fmla="*/ 114978 h 180919"/>
                <a:gd name="connsiteX22" fmla="*/ 96302 w 110272"/>
                <a:gd name="connsiteY22" fmla="*/ 111317 h 180919"/>
                <a:gd name="connsiteX23" fmla="*/ 96698 w 110272"/>
                <a:gd name="connsiteY23" fmla="*/ 107722 h 180919"/>
                <a:gd name="connsiteX24" fmla="*/ 95614 w 110272"/>
                <a:gd name="connsiteY24" fmla="*/ 106730 h 180919"/>
                <a:gd name="connsiteX25" fmla="*/ 94279 w 110272"/>
                <a:gd name="connsiteY25" fmla="*/ 106453 h 180919"/>
                <a:gd name="connsiteX26" fmla="*/ 93605 w 110272"/>
                <a:gd name="connsiteY26" fmla="*/ 105422 h 180919"/>
                <a:gd name="connsiteX27" fmla="*/ 93341 w 110272"/>
                <a:gd name="connsiteY27" fmla="*/ 103730 h 180919"/>
                <a:gd name="connsiteX28" fmla="*/ 93381 w 110272"/>
                <a:gd name="connsiteY28" fmla="*/ 102263 h 180919"/>
                <a:gd name="connsiteX29" fmla="*/ 96024 w 110272"/>
                <a:gd name="connsiteY29" fmla="*/ 97135 h 180919"/>
                <a:gd name="connsiteX30" fmla="*/ 95561 w 110272"/>
                <a:gd name="connsiteY30" fmla="*/ 85345 h 180919"/>
                <a:gd name="connsiteX31" fmla="*/ 95958 w 110272"/>
                <a:gd name="connsiteY31" fmla="*/ 83547 h 180919"/>
                <a:gd name="connsiteX32" fmla="*/ 97161 w 110272"/>
                <a:gd name="connsiteY32" fmla="*/ 82305 h 180919"/>
                <a:gd name="connsiteX33" fmla="*/ 98192 w 110272"/>
                <a:gd name="connsiteY33" fmla="*/ 80864 h 180919"/>
                <a:gd name="connsiteX34" fmla="*/ 98152 w 110272"/>
                <a:gd name="connsiteY34" fmla="*/ 79436 h 180919"/>
                <a:gd name="connsiteX35" fmla="*/ 96434 w 110272"/>
                <a:gd name="connsiteY35" fmla="*/ 75907 h 180919"/>
                <a:gd name="connsiteX36" fmla="*/ 93143 w 110272"/>
                <a:gd name="connsiteY36" fmla="*/ 73211 h 180919"/>
                <a:gd name="connsiteX37" fmla="*/ 91464 w 110272"/>
                <a:gd name="connsiteY37" fmla="*/ 71017 h 180919"/>
                <a:gd name="connsiteX38" fmla="*/ 90565 w 110272"/>
                <a:gd name="connsiteY38" fmla="*/ 69061 h 180919"/>
                <a:gd name="connsiteX39" fmla="*/ 90433 w 110272"/>
                <a:gd name="connsiteY39" fmla="*/ 68017 h 180919"/>
                <a:gd name="connsiteX40" fmla="*/ 92442 w 110272"/>
                <a:gd name="connsiteY40" fmla="*/ 66470 h 180919"/>
                <a:gd name="connsiteX41" fmla="*/ 93328 w 110272"/>
                <a:gd name="connsiteY41" fmla="*/ 65413 h 180919"/>
                <a:gd name="connsiteX42" fmla="*/ 93460 w 110272"/>
                <a:gd name="connsiteY42" fmla="*/ 64184 h 180919"/>
                <a:gd name="connsiteX43" fmla="*/ 92654 w 110272"/>
                <a:gd name="connsiteY43" fmla="*/ 61937 h 180919"/>
                <a:gd name="connsiteX44" fmla="*/ 92826 w 110272"/>
                <a:gd name="connsiteY44" fmla="*/ 57958 h 180919"/>
                <a:gd name="connsiteX45" fmla="*/ 93619 w 110272"/>
                <a:gd name="connsiteY45" fmla="*/ 54958 h 180919"/>
                <a:gd name="connsiteX46" fmla="*/ 94438 w 110272"/>
                <a:gd name="connsiteY46" fmla="*/ 51085 h 180919"/>
                <a:gd name="connsiteX47" fmla="*/ 94359 w 110272"/>
                <a:gd name="connsiteY47" fmla="*/ 49948 h 180919"/>
                <a:gd name="connsiteX48" fmla="*/ 92429 w 110272"/>
                <a:gd name="connsiteY48" fmla="*/ 47649 h 180919"/>
                <a:gd name="connsiteX49" fmla="*/ 91385 w 110272"/>
                <a:gd name="connsiteY49" fmla="*/ 47331 h 180919"/>
                <a:gd name="connsiteX50" fmla="*/ 90539 w 110272"/>
                <a:gd name="connsiteY50" fmla="*/ 47490 h 180919"/>
                <a:gd name="connsiteX51" fmla="*/ 88490 w 110272"/>
                <a:gd name="connsiteY51" fmla="*/ 49010 h 180919"/>
                <a:gd name="connsiteX52" fmla="*/ 87763 w 110272"/>
                <a:gd name="connsiteY52" fmla="*/ 49182 h 180919"/>
                <a:gd name="connsiteX53" fmla="*/ 87301 w 110272"/>
                <a:gd name="connsiteY53" fmla="*/ 48733 h 180919"/>
                <a:gd name="connsiteX54" fmla="*/ 87102 w 110272"/>
                <a:gd name="connsiteY54" fmla="*/ 48111 h 180919"/>
                <a:gd name="connsiteX55" fmla="*/ 87829 w 110272"/>
                <a:gd name="connsiteY55" fmla="*/ 47212 h 180919"/>
                <a:gd name="connsiteX56" fmla="*/ 87578 w 110272"/>
                <a:gd name="connsiteY56" fmla="*/ 46076 h 180919"/>
                <a:gd name="connsiteX57" fmla="*/ 88173 w 110272"/>
                <a:gd name="connsiteY57" fmla="*/ 45098 h 180919"/>
                <a:gd name="connsiteX58" fmla="*/ 89468 w 110272"/>
                <a:gd name="connsiteY58" fmla="*/ 44635 h 180919"/>
                <a:gd name="connsiteX59" fmla="*/ 89852 w 110272"/>
                <a:gd name="connsiteY59" fmla="*/ 44146 h 180919"/>
                <a:gd name="connsiteX60" fmla="*/ 88120 w 110272"/>
                <a:gd name="connsiteY60" fmla="*/ 43670 h 180919"/>
                <a:gd name="connsiteX61" fmla="*/ 87922 w 110272"/>
                <a:gd name="connsiteY61" fmla="*/ 42996 h 180919"/>
                <a:gd name="connsiteX62" fmla="*/ 88054 w 110272"/>
                <a:gd name="connsiteY62" fmla="*/ 42348 h 180919"/>
                <a:gd name="connsiteX63" fmla="*/ 88557 w 110272"/>
                <a:gd name="connsiteY63" fmla="*/ 42216 h 180919"/>
                <a:gd name="connsiteX64" fmla="*/ 89098 w 110272"/>
                <a:gd name="connsiteY64" fmla="*/ 42256 h 180919"/>
                <a:gd name="connsiteX65" fmla="*/ 89402 w 110272"/>
                <a:gd name="connsiteY65" fmla="*/ 41793 h 180919"/>
                <a:gd name="connsiteX66" fmla="*/ 89693 w 110272"/>
                <a:gd name="connsiteY66" fmla="*/ 38502 h 180919"/>
                <a:gd name="connsiteX67" fmla="*/ 89918 w 110272"/>
                <a:gd name="connsiteY67" fmla="*/ 37352 h 180919"/>
                <a:gd name="connsiteX68" fmla="*/ 90156 w 110272"/>
                <a:gd name="connsiteY68" fmla="*/ 35079 h 180919"/>
                <a:gd name="connsiteX69" fmla="*/ 90486 w 110272"/>
                <a:gd name="connsiteY69" fmla="*/ 26276 h 180919"/>
                <a:gd name="connsiteX70" fmla="*/ 90896 w 110272"/>
                <a:gd name="connsiteY70" fmla="*/ 25377 h 180919"/>
                <a:gd name="connsiteX71" fmla="*/ 90949 w 110272"/>
                <a:gd name="connsiteY71" fmla="*/ 24716 h 180919"/>
                <a:gd name="connsiteX72" fmla="*/ 89746 w 110272"/>
                <a:gd name="connsiteY72" fmla="*/ 24293 h 180919"/>
                <a:gd name="connsiteX73" fmla="*/ 86878 w 110272"/>
                <a:gd name="connsiteY73" fmla="*/ 21928 h 180919"/>
                <a:gd name="connsiteX74" fmla="*/ 85212 w 110272"/>
                <a:gd name="connsiteY74" fmla="*/ 20117 h 180919"/>
                <a:gd name="connsiteX75" fmla="*/ 83758 w 110272"/>
                <a:gd name="connsiteY75" fmla="*/ 18253 h 180919"/>
                <a:gd name="connsiteX76" fmla="*/ 82543 w 110272"/>
                <a:gd name="connsiteY76" fmla="*/ 17037 h 180919"/>
                <a:gd name="connsiteX77" fmla="*/ 80137 w 110272"/>
                <a:gd name="connsiteY77" fmla="*/ 15147 h 180919"/>
                <a:gd name="connsiteX78" fmla="*/ 79436 w 110272"/>
                <a:gd name="connsiteY78" fmla="*/ 13944 h 180919"/>
                <a:gd name="connsiteX79" fmla="*/ 79357 w 110272"/>
                <a:gd name="connsiteY79" fmla="*/ 12741 h 180919"/>
                <a:gd name="connsiteX80" fmla="*/ 80110 w 110272"/>
                <a:gd name="connsiteY80" fmla="*/ 10349 h 180919"/>
                <a:gd name="connsiteX81" fmla="*/ 81300 w 110272"/>
                <a:gd name="connsiteY81" fmla="*/ 7785 h 180919"/>
                <a:gd name="connsiteX82" fmla="*/ 81908 w 110272"/>
                <a:gd name="connsiteY82" fmla="*/ 4124 h 180919"/>
                <a:gd name="connsiteX83" fmla="*/ 81564 w 110272"/>
                <a:gd name="connsiteY83" fmla="*/ 3146 h 180919"/>
                <a:gd name="connsiteX84" fmla="*/ 79991 w 110272"/>
                <a:gd name="connsiteY84" fmla="*/ 1441 h 180919"/>
                <a:gd name="connsiteX85" fmla="*/ 74282 w 110272"/>
                <a:gd name="connsiteY85" fmla="*/ 0 h 180919"/>
                <a:gd name="connsiteX86" fmla="*/ 73938 w 110272"/>
                <a:gd name="connsiteY86" fmla="*/ 1348 h 180919"/>
                <a:gd name="connsiteX87" fmla="*/ 73105 w 110272"/>
                <a:gd name="connsiteY87" fmla="*/ 2234 h 180919"/>
                <a:gd name="connsiteX88" fmla="*/ 71863 w 110272"/>
                <a:gd name="connsiteY88" fmla="*/ 2287 h 180919"/>
                <a:gd name="connsiteX89" fmla="*/ 71004 w 110272"/>
                <a:gd name="connsiteY89" fmla="*/ 2075 h 180919"/>
                <a:gd name="connsiteX90" fmla="*/ 70422 w 110272"/>
                <a:gd name="connsiteY90" fmla="*/ 3119 h 180919"/>
                <a:gd name="connsiteX91" fmla="*/ 69457 w 110272"/>
                <a:gd name="connsiteY91" fmla="*/ 4494 h 180919"/>
                <a:gd name="connsiteX92" fmla="*/ 68122 w 110272"/>
                <a:gd name="connsiteY92" fmla="*/ 5168 h 180919"/>
                <a:gd name="connsiteX93" fmla="*/ 66814 w 110272"/>
                <a:gd name="connsiteY93" fmla="*/ 6027 h 180919"/>
                <a:gd name="connsiteX94" fmla="*/ 66074 w 110272"/>
                <a:gd name="connsiteY94" fmla="*/ 6767 h 180919"/>
                <a:gd name="connsiteX95" fmla="*/ 65545 w 110272"/>
                <a:gd name="connsiteY95" fmla="*/ 6780 h 180919"/>
                <a:gd name="connsiteX96" fmla="*/ 64250 w 110272"/>
                <a:gd name="connsiteY96" fmla="*/ 5023 h 180919"/>
                <a:gd name="connsiteX97" fmla="*/ 62505 w 110272"/>
                <a:gd name="connsiteY97" fmla="*/ 4851 h 180919"/>
                <a:gd name="connsiteX98" fmla="*/ 59253 w 110272"/>
                <a:gd name="connsiteY98" fmla="*/ 5141 h 180919"/>
                <a:gd name="connsiteX99" fmla="*/ 57786 w 110272"/>
                <a:gd name="connsiteY99" fmla="*/ 4666 h 180919"/>
                <a:gd name="connsiteX100" fmla="*/ 55791 w 110272"/>
                <a:gd name="connsiteY100" fmla="*/ 4428 h 180919"/>
                <a:gd name="connsiteX101" fmla="*/ 51059 w 110272"/>
                <a:gd name="connsiteY101" fmla="*/ 4785 h 180919"/>
                <a:gd name="connsiteX102" fmla="*/ 43525 w 110272"/>
                <a:gd name="connsiteY102" fmla="*/ 4071 h 180919"/>
                <a:gd name="connsiteX103" fmla="*/ 42282 w 110272"/>
                <a:gd name="connsiteY103" fmla="*/ 4454 h 180919"/>
                <a:gd name="connsiteX104" fmla="*/ 41952 w 110272"/>
                <a:gd name="connsiteY104" fmla="*/ 4771 h 180919"/>
                <a:gd name="connsiteX105" fmla="*/ 34484 w 110272"/>
                <a:gd name="connsiteY105" fmla="*/ 4864 h 180919"/>
                <a:gd name="connsiteX106" fmla="*/ 26250 w 110272"/>
                <a:gd name="connsiteY106" fmla="*/ 4957 h 180919"/>
                <a:gd name="connsiteX107" fmla="*/ 19377 w 110272"/>
                <a:gd name="connsiteY107" fmla="*/ 5036 h 180919"/>
                <a:gd name="connsiteX108" fmla="*/ 13349 w 110272"/>
                <a:gd name="connsiteY108" fmla="*/ 5102 h 180919"/>
                <a:gd name="connsiteX109" fmla="*/ 13349 w 110272"/>
                <a:gd name="connsiteY109" fmla="*/ 4798 h 180919"/>
                <a:gd name="connsiteX110" fmla="*/ 11406 w 110272"/>
                <a:gd name="connsiteY110" fmla="*/ 4758 h 180919"/>
                <a:gd name="connsiteX111" fmla="*/ 11195 w 110272"/>
                <a:gd name="connsiteY111" fmla="*/ 5353 h 180919"/>
                <a:gd name="connsiteX112" fmla="*/ 9411 w 110272"/>
                <a:gd name="connsiteY112" fmla="*/ 12398 h 180919"/>
                <a:gd name="connsiteX113" fmla="*/ 9173 w 110272"/>
                <a:gd name="connsiteY113" fmla="*/ 16231 h 180919"/>
                <a:gd name="connsiteX114" fmla="*/ 10058 w 110272"/>
                <a:gd name="connsiteY114" fmla="*/ 18610 h 180919"/>
                <a:gd name="connsiteX115" fmla="*/ 11063 w 110272"/>
                <a:gd name="connsiteY115" fmla="*/ 20117 h 180919"/>
                <a:gd name="connsiteX116" fmla="*/ 12200 w 110272"/>
                <a:gd name="connsiteY116" fmla="*/ 20751 h 180919"/>
                <a:gd name="connsiteX117" fmla="*/ 12305 w 110272"/>
                <a:gd name="connsiteY117" fmla="*/ 21610 h 180919"/>
                <a:gd name="connsiteX118" fmla="*/ 11380 w 110272"/>
                <a:gd name="connsiteY118" fmla="*/ 22707 h 180919"/>
                <a:gd name="connsiteX119" fmla="*/ 11446 w 110272"/>
                <a:gd name="connsiteY119" fmla="*/ 23844 h 180919"/>
                <a:gd name="connsiteX120" fmla="*/ 12504 w 110272"/>
                <a:gd name="connsiteY120" fmla="*/ 25007 h 180919"/>
                <a:gd name="connsiteX121" fmla="*/ 12755 w 110272"/>
                <a:gd name="connsiteY121" fmla="*/ 26236 h 180919"/>
                <a:gd name="connsiteX122" fmla="*/ 12200 w 110272"/>
                <a:gd name="connsiteY122" fmla="*/ 27519 h 180919"/>
                <a:gd name="connsiteX123" fmla="*/ 12292 w 110272"/>
                <a:gd name="connsiteY123" fmla="*/ 30611 h 180919"/>
                <a:gd name="connsiteX124" fmla="*/ 13059 w 110272"/>
                <a:gd name="connsiteY124" fmla="*/ 35515 h 180919"/>
                <a:gd name="connsiteX125" fmla="*/ 13045 w 110272"/>
                <a:gd name="connsiteY125" fmla="*/ 38687 h 180919"/>
                <a:gd name="connsiteX126" fmla="*/ 12265 w 110272"/>
                <a:gd name="connsiteY126" fmla="*/ 40141 h 180919"/>
                <a:gd name="connsiteX127" fmla="*/ 12609 w 110272"/>
                <a:gd name="connsiteY127" fmla="*/ 42626 h 180919"/>
                <a:gd name="connsiteX128" fmla="*/ 14050 w 110272"/>
                <a:gd name="connsiteY128" fmla="*/ 46129 h 180919"/>
                <a:gd name="connsiteX129" fmla="*/ 14301 w 110272"/>
                <a:gd name="connsiteY129" fmla="*/ 47609 h 180919"/>
                <a:gd name="connsiteX130" fmla="*/ 14526 w 110272"/>
                <a:gd name="connsiteY130" fmla="*/ 49010 h 180919"/>
                <a:gd name="connsiteX131" fmla="*/ 14023 w 110272"/>
                <a:gd name="connsiteY131" fmla="*/ 51283 h 180919"/>
                <a:gd name="connsiteX132" fmla="*/ 14103 w 110272"/>
                <a:gd name="connsiteY132" fmla="*/ 52685 h 180919"/>
                <a:gd name="connsiteX133" fmla="*/ 14790 w 110272"/>
                <a:gd name="connsiteY133" fmla="*/ 53226 h 180919"/>
                <a:gd name="connsiteX134" fmla="*/ 14394 w 110272"/>
                <a:gd name="connsiteY134" fmla="*/ 55037 h 180919"/>
                <a:gd name="connsiteX135" fmla="*/ 12940 w 110272"/>
                <a:gd name="connsiteY135" fmla="*/ 58117 h 180919"/>
                <a:gd name="connsiteX136" fmla="*/ 12913 w 110272"/>
                <a:gd name="connsiteY136" fmla="*/ 59941 h 180919"/>
                <a:gd name="connsiteX137" fmla="*/ 14327 w 110272"/>
                <a:gd name="connsiteY137" fmla="*/ 60496 h 180919"/>
                <a:gd name="connsiteX138" fmla="*/ 15319 w 110272"/>
                <a:gd name="connsiteY138" fmla="*/ 62439 h 180919"/>
                <a:gd name="connsiteX139" fmla="*/ 15900 w 110272"/>
                <a:gd name="connsiteY139" fmla="*/ 65743 h 180919"/>
                <a:gd name="connsiteX140" fmla="*/ 16495 w 110272"/>
                <a:gd name="connsiteY140" fmla="*/ 66854 h 180919"/>
                <a:gd name="connsiteX141" fmla="*/ 16548 w 110272"/>
                <a:gd name="connsiteY141" fmla="*/ 67528 h 180919"/>
                <a:gd name="connsiteX142" fmla="*/ 17500 w 110272"/>
                <a:gd name="connsiteY142" fmla="*/ 75537 h 180919"/>
                <a:gd name="connsiteX143" fmla="*/ 18702 w 110272"/>
                <a:gd name="connsiteY143" fmla="*/ 83560 h 180919"/>
                <a:gd name="connsiteX144" fmla="*/ 17896 w 110272"/>
                <a:gd name="connsiteY144" fmla="*/ 84618 h 180919"/>
                <a:gd name="connsiteX145" fmla="*/ 16786 w 110272"/>
                <a:gd name="connsiteY145" fmla="*/ 84922 h 180919"/>
                <a:gd name="connsiteX146" fmla="*/ 16059 w 110272"/>
                <a:gd name="connsiteY146" fmla="*/ 85292 h 180919"/>
                <a:gd name="connsiteX147" fmla="*/ 15848 w 110272"/>
                <a:gd name="connsiteY147" fmla="*/ 86045 h 180919"/>
                <a:gd name="connsiteX148" fmla="*/ 16310 w 110272"/>
                <a:gd name="connsiteY148" fmla="*/ 87142 h 180919"/>
                <a:gd name="connsiteX149" fmla="*/ 15993 w 110272"/>
                <a:gd name="connsiteY149" fmla="*/ 88147 h 180919"/>
                <a:gd name="connsiteX150" fmla="*/ 14605 w 110272"/>
                <a:gd name="connsiteY150" fmla="*/ 88834 h 180919"/>
                <a:gd name="connsiteX151" fmla="*/ 11578 w 110272"/>
                <a:gd name="connsiteY151" fmla="*/ 91385 h 180919"/>
                <a:gd name="connsiteX152" fmla="*/ 11367 w 110272"/>
                <a:gd name="connsiteY152" fmla="*/ 92403 h 180919"/>
                <a:gd name="connsiteX153" fmla="*/ 10547 w 110272"/>
                <a:gd name="connsiteY153" fmla="*/ 94570 h 180919"/>
                <a:gd name="connsiteX154" fmla="*/ 9873 w 110272"/>
                <a:gd name="connsiteY154" fmla="*/ 95905 h 180919"/>
                <a:gd name="connsiteX155" fmla="*/ 8869 w 110272"/>
                <a:gd name="connsiteY155" fmla="*/ 98364 h 180919"/>
                <a:gd name="connsiteX156" fmla="*/ 7256 w 110272"/>
                <a:gd name="connsiteY156" fmla="*/ 104867 h 180919"/>
                <a:gd name="connsiteX157" fmla="*/ 6635 w 110272"/>
                <a:gd name="connsiteY157" fmla="*/ 110259 h 180919"/>
                <a:gd name="connsiteX158" fmla="*/ 6543 w 110272"/>
                <a:gd name="connsiteY158" fmla="*/ 111925 h 180919"/>
                <a:gd name="connsiteX159" fmla="*/ 5921 w 110272"/>
                <a:gd name="connsiteY159" fmla="*/ 113088 h 180919"/>
                <a:gd name="connsiteX160" fmla="*/ 5221 w 110272"/>
                <a:gd name="connsiteY160" fmla="*/ 114753 h 180919"/>
                <a:gd name="connsiteX161" fmla="*/ 1930 w 110272"/>
                <a:gd name="connsiteY161" fmla="*/ 119379 h 180919"/>
                <a:gd name="connsiteX162" fmla="*/ 225 w 110272"/>
                <a:gd name="connsiteY162" fmla="*/ 123160 h 180919"/>
                <a:gd name="connsiteX163" fmla="*/ 436 w 110272"/>
                <a:gd name="connsiteY163" fmla="*/ 124799 h 180919"/>
                <a:gd name="connsiteX164" fmla="*/ 502 w 110272"/>
                <a:gd name="connsiteY164" fmla="*/ 126451 h 180919"/>
                <a:gd name="connsiteX165" fmla="*/ 0 w 110272"/>
                <a:gd name="connsiteY165" fmla="*/ 127640 h 180919"/>
                <a:gd name="connsiteX166" fmla="*/ 66 w 110272"/>
                <a:gd name="connsiteY166" fmla="*/ 130826 h 180919"/>
                <a:gd name="connsiteX167" fmla="*/ 449 w 110272"/>
                <a:gd name="connsiteY167" fmla="*/ 133509 h 180919"/>
                <a:gd name="connsiteX168" fmla="*/ 1017 w 110272"/>
                <a:gd name="connsiteY168" fmla="*/ 136126 h 180919"/>
                <a:gd name="connsiteX169" fmla="*/ 3330 w 110272"/>
                <a:gd name="connsiteY169" fmla="*/ 143541 h 180919"/>
                <a:gd name="connsiteX170" fmla="*/ 4533 w 110272"/>
                <a:gd name="connsiteY170" fmla="*/ 148048 h 180919"/>
                <a:gd name="connsiteX171" fmla="*/ 5274 w 110272"/>
                <a:gd name="connsiteY171" fmla="*/ 151683 h 180919"/>
                <a:gd name="connsiteX172" fmla="*/ 5935 w 110272"/>
                <a:gd name="connsiteY172" fmla="*/ 154115 h 180919"/>
                <a:gd name="connsiteX173" fmla="*/ 6556 w 110272"/>
                <a:gd name="connsiteY173" fmla="*/ 155106 h 180919"/>
                <a:gd name="connsiteX174" fmla="*/ 6820 w 110272"/>
                <a:gd name="connsiteY174" fmla="*/ 156044 h 180919"/>
                <a:gd name="connsiteX175" fmla="*/ 10336 w 110272"/>
                <a:gd name="connsiteY175" fmla="*/ 156719 h 180919"/>
                <a:gd name="connsiteX176" fmla="*/ 11010 w 110272"/>
                <a:gd name="connsiteY176" fmla="*/ 157260 h 180919"/>
                <a:gd name="connsiteX177" fmla="*/ 11948 w 110272"/>
                <a:gd name="connsiteY177" fmla="*/ 161992 h 180919"/>
                <a:gd name="connsiteX178" fmla="*/ 11763 w 110272"/>
                <a:gd name="connsiteY178" fmla="*/ 164133 h 180919"/>
                <a:gd name="connsiteX179" fmla="*/ 11063 w 110272"/>
                <a:gd name="connsiteY179" fmla="*/ 164940 h 180919"/>
                <a:gd name="connsiteX180" fmla="*/ 11076 w 110272"/>
                <a:gd name="connsiteY180" fmla="*/ 166750 h 180919"/>
                <a:gd name="connsiteX181" fmla="*/ 10904 w 110272"/>
                <a:gd name="connsiteY181" fmla="*/ 168998 h 180919"/>
                <a:gd name="connsiteX182" fmla="*/ 10389 w 110272"/>
                <a:gd name="connsiteY182" fmla="*/ 169896 h 180919"/>
                <a:gd name="connsiteX183" fmla="*/ 8419 w 110272"/>
                <a:gd name="connsiteY183" fmla="*/ 170002 h 180919"/>
                <a:gd name="connsiteX184" fmla="*/ 7071 w 110272"/>
                <a:gd name="connsiteY184" fmla="*/ 170861 h 180919"/>
                <a:gd name="connsiteX185" fmla="*/ 5313 w 110272"/>
                <a:gd name="connsiteY185" fmla="*/ 170517 h 180919"/>
                <a:gd name="connsiteX186" fmla="*/ 3622 w 110272"/>
                <a:gd name="connsiteY186" fmla="*/ 170584 h 180919"/>
                <a:gd name="connsiteX187" fmla="*/ 2934 w 110272"/>
                <a:gd name="connsiteY187" fmla="*/ 171707 h 180919"/>
                <a:gd name="connsiteX188" fmla="*/ 3740 w 110272"/>
                <a:gd name="connsiteY188" fmla="*/ 171879 h 180919"/>
                <a:gd name="connsiteX189" fmla="*/ 6648 w 110272"/>
                <a:gd name="connsiteY189" fmla="*/ 172910 h 180919"/>
                <a:gd name="connsiteX190" fmla="*/ 12675 w 110272"/>
                <a:gd name="connsiteY190" fmla="*/ 173822 h 180919"/>
                <a:gd name="connsiteX191" fmla="*/ 20738 w 110272"/>
                <a:gd name="connsiteY191" fmla="*/ 176214 h 180919"/>
                <a:gd name="connsiteX192" fmla="*/ 24029 w 110272"/>
                <a:gd name="connsiteY192" fmla="*/ 177774 h 180919"/>
                <a:gd name="connsiteX193" fmla="*/ 28404 w 110272"/>
                <a:gd name="connsiteY193" fmla="*/ 180880 h 180919"/>
                <a:gd name="connsiteX194" fmla="*/ 30611 w 110272"/>
                <a:gd name="connsiteY194" fmla="*/ 180919 h 180919"/>
                <a:gd name="connsiteX195" fmla="*/ 36242 w 110272"/>
                <a:gd name="connsiteY195" fmla="*/ 177589 h 180919"/>
                <a:gd name="connsiteX196" fmla="*/ 39705 w 110272"/>
                <a:gd name="connsiteY196" fmla="*/ 174760 h 180919"/>
                <a:gd name="connsiteX197" fmla="*/ 43115 w 110272"/>
                <a:gd name="connsiteY197" fmla="*/ 173148 h 180919"/>
                <a:gd name="connsiteX198" fmla="*/ 54046 w 110272"/>
                <a:gd name="connsiteY198" fmla="*/ 169050 h 180919"/>
                <a:gd name="connsiteX199" fmla="*/ 60694 w 110272"/>
                <a:gd name="connsiteY199" fmla="*/ 167808 h 180919"/>
                <a:gd name="connsiteX200" fmla="*/ 63906 w 110272"/>
                <a:gd name="connsiteY200" fmla="*/ 165217 h 180919"/>
                <a:gd name="connsiteX201" fmla="*/ 68506 w 110272"/>
                <a:gd name="connsiteY201" fmla="*/ 163076 h 180919"/>
                <a:gd name="connsiteX202" fmla="*/ 71929 w 110272"/>
                <a:gd name="connsiteY202" fmla="*/ 160063 h 180919"/>
                <a:gd name="connsiteX203" fmla="*/ 77467 w 110272"/>
                <a:gd name="connsiteY203" fmla="*/ 158159 h 180919"/>
                <a:gd name="connsiteX204" fmla="*/ 87116 w 110272"/>
                <a:gd name="connsiteY204" fmla="*/ 152819 h 180919"/>
                <a:gd name="connsiteX205" fmla="*/ 97399 w 110272"/>
                <a:gd name="connsiteY205" fmla="*/ 152753 h 180919"/>
                <a:gd name="connsiteX206" fmla="*/ 99315 w 110272"/>
                <a:gd name="connsiteY206" fmla="*/ 152740 h 180919"/>
                <a:gd name="connsiteX207" fmla="*/ 104325 w 110272"/>
                <a:gd name="connsiteY207" fmla="*/ 151326 h 180919"/>
                <a:gd name="connsiteX208" fmla="*/ 105792 w 110272"/>
                <a:gd name="connsiteY208" fmla="*/ 148603 h 180919"/>
                <a:gd name="connsiteX209" fmla="*/ 106849 w 110272"/>
                <a:gd name="connsiteY209" fmla="*/ 146131 h 180919"/>
                <a:gd name="connsiteX210" fmla="*/ 108237 w 110272"/>
                <a:gd name="connsiteY210" fmla="*/ 144506 h 180919"/>
                <a:gd name="connsiteX211" fmla="*/ 110273 w 110272"/>
                <a:gd name="connsiteY211" fmla="*/ 143435 h 1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110272" h="180919">
                  <a:moveTo>
                    <a:pt x="110233" y="141862"/>
                  </a:moveTo>
                  <a:lnTo>
                    <a:pt x="109096" y="141585"/>
                  </a:lnTo>
                  <a:lnTo>
                    <a:pt x="107735" y="141056"/>
                  </a:lnTo>
                  <a:lnTo>
                    <a:pt x="106876" y="140236"/>
                  </a:lnTo>
                  <a:lnTo>
                    <a:pt x="105686" y="138373"/>
                  </a:lnTo>
                  <a:lnTo>
                    <a:pt x="105263" y="136919"/>
                  </a:lnTo>
                  <a:lnTo>
                    <a:pt x="103452" y="136681"/>
                  </a:lnTo>
                  <a:lnTo>
                    <a:pt x="101232" y="135042"/>
                  </a:lnTo>
                  <a:lnTo>
                    <a:pt x="99104" y="133178"/>
                  </a:lnTo>
                  <a:lnTo>
                    <a:pt x="98377" y="131315"/>
                  </a:lnTo>
                  <a:lnTo>
                    <a:pt x="98588" y="130442"/>
                  </a:lnTo>
                  <a:lnTo>
                    <a:pt x="98271" y="129557"/>
                  </a:lnTo>
                  <a:lnTo>
                    <a:pt x="97531" y="129226"/>
                  </a:lnTo>
                  <a:lnTo>
                    <a:pt x="95641" y="124997"/>
                  </a:lnTo>
                  <a:lnTo>
                    <a:pt x="94465" y="123292"/>
                  </a:lnTo>
                  <a:lnTo>
                    <a:pt x="93909" y="121930"/>
                  </a:lnTo>
                  <a:lnTo>
                    <a:pt x="94108" y="120873"/>
                  </a:lnTo>
                  <a:lnTo>
                    <a:pt x="93856" y="119446"/>
                  </a:lnTo>
                  <a:lnTo>
                    <a:pt x="94240" y="118282"/>
                  </a:lnTo>
                  <a:lnTo>
                    <a:pt x="95271" y="117595"/>
                  </a:lnTo>
                  <a:lnTo>
                    <a:pt x="95601" y="116749"/>
                  </a:lnTo>
                  <a:lnTo>
                    <a:pt x="95707" y="114978"/>
                  </a:lnTo>
                  <a:lnTo>
                    <a:pt x="96302" y="111317"/>
                  </a:lnTo>
                  <a:lnTo>
                    <a:pt x="96698" y="107722"/>
                  </a:lnTo>
                  <a:lnTo>
                    <a:pt x="95614" y="106730"/>
                  </a:lnTo>
                  <a:lnTo>
                    <a:pt x="94279" y="106453"/>
                  </a:lnTo>
                  <a:lnTo>
                    <a:pt x="93605" y="105422"/>
                  </a:lnTo>
                  <a:lnTo>
                    <a:pt x="93341" y="103730"/>
                  </a:lnTo>
                  <a:lnTo>
                    <a:pt x="93381" y="102263"/>
                  </a:lnTo>
                  <a:lnTo>
                    <a:pt x="96024" y="97135"/>
                  </a:lnTo>
                  <a:lnTo>
                    <a:pt x="95561" y="85345"/>
                  </a:lnTo>
                  <a:lnTo>
                    <a:pt x="95958" y="83547"/>
                  </a:lnTo>
                  <a:lnTo>
                    <a:pt x="97161" y="82305"/>
                  </a:lnTo>
                  <a:lnTo>
                    <a:pt x="98192" y="80864"/>
                  </a:lnTo>
                  <a:lnTo>
                    <a:pt x="98152" y="79436"/>
                  </a:lnTo>
                  <a:lnTo>
                    <a:pt x="96434" y="75907"/>
                  </a:lnTo>
                  <a:lnTo>
                    <a:pt x="93143" y="73211"/>
                  </a:lnTo>
                  <a:lnTo>
                    <a:pt x="91464" y="71017"/>
                  </a:lnTo>
                  <a:lnTo>
                    <a:pt x="90565" y="69061"/>
                  </a:lnTo>
                  <a:lnTo>
                    <a:pt x="90433" y="68017"/>
                  </a:lnTo>
                  <a:lnTo>
                    <a:pt x="92442" y="66470"/>
                  </a:lnTo>
                  <a:lnTo>
                    <a:pt x="93328" y="65413"/>
                  </a:lnTo>
                  <a:lnTo>
                    <a:pt x="93460" y="64184"/>
                  </a:lnTo>
                  <a:lnTo>
                    <a:pt x="92654" y="61937"/>
                  </a:lnTo>
                  <a:lnTo>
                    <a:pt x="92826" y="57958"/>
                  </a:lnTo>
                  <a:lnTo>
                    <a:pt x="93619" y="54958"/>
                  </a:lnTo>
                  <a:lnTo>
                    <a:pt x="94438" y="51085"/>
                  </a:lnTo>
                  <a:lnTo>
                    <a:pt x="94359" y="49948"/>
                  </a:lnTo>
                  <a:lnTo>
                    <a:pt x="92429" y="47649"/>
                  </a:lnTo>
                  <a:lnTo>
                    <a:pt x="91385" y="47331"/>
                  </a:lnTo>
                  <a:lnTo>
                    <a:pt x="90539" y="47490"/>
                  </a:lnTo>
                  <a:lnTo>
                    <a:pt x="88490" y="49010"/>
                  </a:lnTo>
                  <a:lnTo>
                    <a:pt x="87763" y="49182"/>
                  </a:lnTo>
                  <a:lnTo>
                    <a:pt x="87301" y="48733"/>
                  </a:lnTo>
                  <a:lnTo>
                    <a:pt x="87102" y="48111"/>
                  </a:lnTo>
                  <a:lnTo>
                    <a:pt x="87829" y="47212"/>
                  </a:lnTo>
                  <a:lnTo>
                    <a:pt x="87578" y="46076"/>
                  </a:lnTo>
                  <a:lnTo>
                    <a:pt x="88173" y="45098"/>
                  </a:lnTo>
                  <a:lnTo>
                    <a:pt x="89468" y="44635"/>
                  </a:lnTo>
                  <a:lnTo>
                    <a:pt x="89852" y="44146"/>
                  </a:lnTo>
                  <a:lnTo>
                    <a:pt x="88120" y="43670"/>
                  </a:lnTo>
                  <a:lnTo>
                    <a:pt x="87922" y="42996"/>
                  </a:lnTo>
                  <a:lnTo>
                    <a:pt x="88054" y="42348"/>
                  </a:lnTo>
                  <a:lnTo>
                    <a:pt x="88557" y="42216"/>
                  </a:lnTo>
                  <a:lnTo>
                    <a:pt x="89098" y="42256"/>
                  </a:lnTo>
                  <a:lnTo>
                    <a:pt x="89402" y="41793"/>
                  </a:lnTo>
                  <a:lnTo>
                    <a:pt x="89693" y="38502"/>
                  </a:lnTo>
                  <a:lnTo>
                    <a:pt x="89918" y="37352"/>
                  </a:lnTo>
                  <a:lnTo>
                    <a:pt x="90156" y="35079"/>
                  </a:lnTo>
                  <a:lnTo>
                    <a:pt x="90486" y="26276"/>
                  </a:lnTo>
                  <a:lnTo>
                    <a:pt x="90896" y="25377"/>
                  </a:lnTo>
                  <a:lnTo>
                    <a:pt x="90949" y="24716"/>
                  </a:lnTo>
                  <a:lnTo>
                    <a:pt x="89746" y="24293"/>
                  </a:lnTo>
                  <a:lnTo>
                    <a:pt x="86878" y="21928"/>
                  </a:lnTo>
                  <a:lnTo>
                    <a:pt x="85212" y="20117"/>
                  </a:lnTo>
                  <a:lnTo>
                    <a:pt x="83758" y="18253"/>
                  </a:lnTo>
                  <a:lnTo>
                    <a:pt x="82543" y="17037"/>
                  </a:lnTo>
                  <a:lnTo>
                    <a:pt x="80137" y="15147"/>
                  </a:lnTo>
                  <a:lnTo>
                    <a:pt x="79436" y="13944"/>
                  </a:lnTo>
                  <a:lnTo>
                    <a:pt x="79357" y="12741"/>
                  </a:lnTo>
                  <a:lnTo>
                    <a:pt x="80110" y="10349"/>
                  </a:lnTo>
                  <a:lnTo>
                    <a:pt x="81300" y="7785"/>
                  </a:lnTo>
                  <a:lnTo>
                    <a:pt x="81908" y="4124"/>
                  </a:lnTo>
                  <a:lnTo>
                    <a:pt x="81564" y="3146"/>
                  </a:lnTo>
                  <a:lnTo>
                    <a:pt x="79991" y="1441"/>
                  </a:lnTo>
                  <a:lnTo>
                    <a:pt x="74282" y="0"/>
                  </a:lnTo>
                  <a:lnTo>
                    <a:pt x="73938" y="1348"/>
                  </a:lnTo>
                  <a:lnTo>
                    <a:pt x="73105" y="2234"/>
                  </a:lnTo>
                  <a:lnTo>
                    <a:pt x="71863" y="2287"/>
                  </a:lnTo>
                  <a:lnTo>
                    <a:pt x="71004" y="2075"/>
                  </a:lnTo>
                  <a:lnTo>
                    <a:pt x="70422" y="3119"/>
                  </a:lnTo>
                  <a:lnTo>
                    <a:pt x="69457" y="4494"/>
                  </a:lnTo>
                  <a:lnTo>
                    <a:pt x="68122" y="5168"/>
                  </a:lnTo>
                  <a:lnTo>
                    <a:pt x="66814" y="6027"/>
                  </a:lnTo>
                  <a:lnTo>
                    <a:pt x="66074" y="6767"/>
                  </a:lnTo>
                  <a:lnTo>
                    <a:pt x="65545" y="6780"/>
                  </a:lnTo>
                  <a:lnTo>
                    <a:pt x="64250" y="5023"/>
                  </a:lnTo>
                  <a:lnTo>
                    <a:pt x="62505" y="4851"/>
                  </a:lnTo>
                  <a:lnTo>
                    <a:pt x="59253" y="5141"/>
                  </a:lnTo>
                  <a:lnTo>
                    <a:pt x="57786" y="4666"/>
                  </a:lnTo>
                  <a:lnTo>
                    <a:pt x="55791" y="4428"/>
                  </a:lnTo>
                  <a:lnTo>
                    <a:pt x="51059" y="4785"/>
                  </a:lnTo>
                  <a:lnTo>
                    <a:pt x="43525" y="4071"/>
                  </a:lnTo>
                  <a:lnTo>
                    <a:pt x="42282" y="4454"/>
                  </a:lnTo>
                  <a:lnTo>
                    <a:pt x="41952" y="4771"/>
                  </a:lnTo>
                  <a:lnTo>
                    <a:pt x="34484" y="4864"/>
                  </a:lnTo>
                  <a:lnTo>
                    <a:pt x="26250" y="4957"/>
                  </a:lnTo>
                  <a:lnTo>
                    <a:pt x="19377" y="5036"/>
                  </a:lnTo>
                  <a:lnTo>
                    <a:pt x="13349" y="5102"/>
                  </a:lnTo>
                  <a:lnTo>
                    <a:pt x="13349" y="4798"/>
                  </a:lnTo>
                  <a:lnTo>
                    <a:pt x="11406" y="4758"/>
                  </a:lnTo>
                  <a:lnTo>
                    <a:pt x="11195" y="5353"/>
                  </a:lnTo>
                  <a:lnTo>
                    <a:pt x="9411" y="12398"/>
                  </a:lnTo>
                  <a:lnTo>
                    <a:pt x="9173" y="16231"/>
                  </a:lnTo>
                  <a:lnTo>
                    <a:pt x="10058" y="18610"/>
                  </a:lnTo>
                  <a:lnTo>
                    <a:pt x="11063" y="20117"/>
                  </a:lnTo>
                  <a:lnTo>
                    <a:pt x="12200" y="20751"/>
                  </a:lnTo>
                  <a:lnTo>
                    <a:pt x="12305" y="21610"/>
                  </a:lnTo>
                  <a:lnTo>
                    <a:pt x="11380" y="22707"/>
                  </a:lnTo>
                  <a:lnTo>
                    <a:pt x="11446" y="23844"/>
                  </a:lnTo>
                  <a:lnTo>
                    <a:pt x="12504" y="25007"/>
                  </a:lnTo>
                  <a:lnTo>
                    <a:pt x="12755" y="26236"/>
                  </a:lnTo>
                  <a:lnTo>
                    <a:pt x="12200" y="27519"/>
                  </a:lnTo>
                  <a:lnTo>
                    <a:pt x="12292" y="30611"/>
                  </a:lnTo>
                  <a:lnTo>
                    <a:pt x="13059" y="35515"/>
                  </a:lnTo>
                  <a:lnTo>
                    <a:pt x="13045" y="38687"/>
                  </a:lnTo>
                  <a:lnTo>
                    <a:pt x="12265" y="40141"/>
                  </a:lnTo>
                  <a:lnTo>
                    <a:pt x="12609" y="42626"/>
                  </a:lnTo>
                  <a:lnTo>
                    <a:pt x="14050" y="46129"/>
                  </a:lnTo>
                  <a:lnTo>
                    <a:pt x="14301" y="47609"/>
                  </a:lnTo>
                  <a:lnTo>
                    <a:pt x="14526" y="49010"/>
                  </a:lnTo>
                  <a:lnTo>
                    <a:pt x="14023" y="51283"/>
                  </a:lnTo>
                  <a:lnTo>
                    <a:pt x="14103" y="52685"/>
                  </a:lnTo>
                  <a:lnTo>
                    <a:pt x="14790" y="53226"/>
                  </a:lnTo>
                  <a:lnTo>
                    <a:pt x="14394" y="55037"/>
                  </a:lnTo>
                  <a:lnTo>
                    <a:pt x="12940" y="58117"/>
                  </a:lnTo>
                  <a:lnTo>
                    <a:pt x="12913" y="59941"/>
                  </a:lnTo>
                  <a:lnTo>
                    <a:pt x="14327" y="60496"/>
                  </a:lnTo>
                  <a:lnTo>
                    <a:pt x="15319" y="62439"/>
                  </a:lnTo>
                  <a:lnTo>
                    <a:pt x="15900" y="65743"/>
                  </a:lnTo>
                  <a:lnTo>
                    <a:pt x="16495" y="66854"/>
                  </a:lnTo>
                  <a:lnTo>
                    <a:pt x="16548" y="67528"/>
                  </a:lnTo>
                  <a:lnTo>
                    <a:pt x="17500" y="75537"/>
                  </a:lnTo>
                  <a:lnTo>
                    <a:pt x="18702" y="83560"/>
                  </a:lnTo>
                  <a:lnTo>
                    <a:pt x="17896" y="84618"/>
                  </a:lnTo>
                  <a:lnTo>
                    <a:pt x="16786" y="84922"/>
                  </a:lnTo>
                  <a:lnTo>
                    <a:pt x="16059" y="85292"/>
                  </a:lnTo>
                  <a:lnTo>
                    <a:pt x="15848" y="86045"/>
                  </a:lnTo>
                  <a:lnTo>
                    <a:pt x="16310" y="87142"/>
                  </a:lnTo>
                  <a:lnTo>
                    <a:pt x="15993" y="88147"/>
                  </a:lnTo>
                  <a:lnTo>
                    <a:pt x="14605" y="88834"/>
                  </a:lnTo>
                  <a:lnTo>
                    <a:pt x="11578" y="91385"/>
                  </a:lnTo>
                  <a:lnTo>
                    <a:pt x="11367" y="92403"/>
                  </a:lnTo>
                  <a:lnTo>
                    <a:pt x="10547" y="94570"/>
                  </a:lnTo>
                  <a:lnTo>
                    <a:pt x="9873" y="95905"/>
                  </a:lnTo>
                  <a:lnTo>
                    <a:pt x="8869" y="98364"/>
                  </a:lnTo>
                  <a:lnTo>
                    <a:pt x="7256" y="104867"/>
                  </a:lnTo>
                  <a:lnTo>
                    <a:pt x="6635" y="110259"/>
                  </a:lnTo>
                  <a:lnTo>
                    <a:pt x="6543" y="111925"/>
                  </a:lnTo>
                  <a:lnTo>
                    <a:pt x="5921" y="113088"/>
                  </a:lnTo>
                  <a:lnTo>
                    <a:pt x="5221" y="114753"/>
                  </a:lnTo>
                  <a:lnTo>
                    <a:pt x="1930" y="119379"/>
                  </a:lnTo>
                  <a:lnTo>
                    <a:pt x="225" y="123160"/>
                  </a:lnTo>
                  <a:lnTo>
                    <a:pt x="436" y="124799"/>
                  </a:lnTo>
                  <a:lnTo>
                    <a:pt x="502" y="126451"/>
                  </a:lnTo>
                  <a:lnTo>
                    <a:pt x="0" y="127640"/>
                  </a:lnTo>
                  <a:lnTo>
                    <a:pt x="66" y="130826"/>
                  </a:lnTo>
                  <a:lnTo>
                    <a:pt x="449" y="133509"/>
                  </a:lnTo>
                  <a:lnTo>
                    <a:pt x="1017" y="136126"/>
                  </a:lnTo>
                  <a:lnTo>
                    <a:pt x="3330" y="143541"/>
                  </a:lnTo>
                  <a:lnTo>
                    <a:pt x="4533" y="148048"/>
                  </a:lnTo>
                  <a:lnTo>
                    <a:pt x="5274" y="151683"/>
                  </a:lnTo>
                  <a:lnTo>
                    <a:pt x="5935" y="154115"/>
                  </a:lnTo>
                  <a:lnTo>
                    <a:pt x="6556" y="155106"/>
                  </a:lnTo>
                  <a:lnTo>
                    <a:pt x="6820" y="156044"/>
                  </a:lnTo>
                  <a:lnTo>
                    <a:pt x="10336" y="156719"/>
                  </a:lnTo>
                  <a:lnTo>
                    <a:pt x="11010" y="157260"/>
                  </a:lnTo>
                  <a:lnTo>
                    <a:pt x="11948" y="161992"/>
                  </a:lnTo>
                  <a:lnTo>
                    <a:pt x="11763" y="164133"/>
                  </a:lnTo>
                  <a:lnTo>
                    <a:pt x="11063" y="164940"/>
                  </a:lnTo>
                  <a:lnTo>
                    <a:pt x="11076" y="166750"/>
                  </a:lnTo>
                  <a:lnTo>
                    <a:pt x="10904" y="168998"/>
                  </a:lnTo>
                  <a:lnTo>
                    <a:pt x="10389" y="169896"/>
                  </a:lnTo>
                  <a:lnTo>
                    <a:pt x="8419" y="170002"/>
                  </a:lnTo>
                  <a:lnTo>
                    <a:pt x="7071" y="170861"/>
                  </a:lnTo>
                  <a:lnTo>
                    <a:pt x="5313" y="170517"/>
                  </a:lnTo>
                  <a:lnTo>
                    <a:pt x="3622" y="170584"/>
                  </a:lnTo>
                  <a:lnTo>
                    <a:pt x="2934" y="171707"/>
                  </a:lnTo>
                  <a:lnTo>
                    <a:pt x="3740" y="171879"/>
                  </a:lnTo>
                  <a:lnTo>
                    <a:pt x="6648" y="172910"/>
                  </a:lnTo>
                  <a:lnTo>
                    <a:pt x="12675" y="173822"/>
                  </a:lnTo>
                  <a:lnTo>
                    <a:pt x="20738" y="176214"/>
                  </a:lnTo>
                  <a:lnTo>
                    <a:pt x="24029" y="177774"/>
                  </a:lnTo>
                  <a:lnTo>
                    <a:pt x="28404" y="180880"/>
                  </a:lnTo>
                  <a:lnTo>
                    <a:pt x="30611" y="180919"/>
                  </a:lnTo>
                  <a:lnTo>
                    <a:pt x="36242" y="177589"/>
                  </a:lnTo>
                  <a:lnTo>
                    <a:pt x="39705" y="174760"/>
                  </a:lnTo>
                  <a:lnTo>
                    <a:pt x="43115" y="173148"/>
                  </a:lnTo>
                  <a:lnTo>
                    <a:pt x="54046" y="169050"/>
                  </a:lnTo>
                  <a:lnTo>
                    <a:pt x="60694" y="167808"/>
                  </a:lnTo>
                  <a:lnTo>
                    <a:pt x="63906" y="165217"/>
                  </a:lnTo>
                  <a:lnTo>
                    <a:pt x="68506" y="163076"/>
                  </a:lnTo>
                  <a:lnTo>
                    <a:pt x="71929" y="160063"/>
                  </a:lnTo>
                  <a:lnTo>
                    <a:pt x="77467" y="158159"/>
                  </a:lnTo>
                  <a:lnTo>
                    <a:pt x="87116" y="152819"/>
                  </a:lnTo>
                  <a:lnTo>
                    <a:pt x="97399" y="152753"/>
                  </a:lnTo>
                  <a:lnTo>
                    <a:pt x="99315" y="152740"/>
                  </a:lnTo>
                  <a:lnTo>
                    <a:pt x="104325" y="151326"/>
                  </a:lnTo>
                  <a:lnTo>
                    <a:pt x="105792" y="148603"/>
                  </a:lnTo>
                  <a:lnTo>
                    <a:pt x="106849" y="146131"/>
                  </a:lnTo>
                  <a:lnTo>
                    <a:pt x="108237" y="144506"/>
                  </a:lnTo>
                  <a:lnTo>
                    <a:pt x="110273" y="14343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1" name="Volný tvar: obrazec 168">
              <a:extLst>
                <a:ext uri="{FF2B5EF4-FFF2-40B4-BE49-F238E27FC236}">
                  <a16:creationId xmlns:a16="http://schemas.microsoft.com/office/drawing/2014/main" id="{41E28A43-43D8-5848-24BE-51F1878E9F9A}"/>
                </a:ext>
              </a:extLst>
            </p:cNvPr>
            <p:cNvSpPr/>
            <p:nvPr/>
          </p:nvSpPr>
          <p:spPr>
            <a:xfrm>
              <a:off x="3437064" y="3247406"/>
              <a:ext cx="209298" cy="225109"/>
            </a:xfrm>
            <a:custGeom>
              <a:avLst/>
              <a:gdLst>
                <a:gd name="connsiteX0" fmla="*/ 170874 w 196846"/>
                <a:gd name="connsiteY0" fmla="*/ 27320 h 211716"/>
                <a:gd name="connsiteX1" fmla="*/ 171932 w 196846"/>
                <a:gd name="connsiteY1" fmla="*/ 28378 h 211716"/>
                <a:gd name="connsiteX2" fmla="*/ 171549 w 196846"/>
                <a:gd name="connsiteY2" fmla="*/ 29924 h 211716"/>
                <a:gd name="connsiteX3" fmla="*/ 172077 w 196846"/>
                <a:gd name="connsiteY3" fmla="*/ 31524 h 211716"/>
                <a:gd name="connsiteX4" fmla="*/ 174668 w 196846"/>
                <a:gd name="connsiteY4" fmla="*/ 31946 h 211716"/>
                <a:gd name="connsiteX5" fmla="*/ 177272 w 196846"/>
                <a:gd name="connsiteY5" fmla="*/ 31642 h 211716"/>
                <a:gd name="connsiteX6" fmla="*/ 178144 w 196846"/>
                <a:gd name="connsiteY6" fmla="*/ 31735 h 211716"/>
                <a:gd name="connsiteX7" fmla="*/ 177787 w 196846"/>
                <a:gd name="connsiteY7" fmla="*/ 30440 h 211716"/>
                <a:gd name="connsiteX8" fmla="*/ 178052 w 196846"/>
                <a:gd name="connsiteY8" fmla="*/ 29607 h 211716"/>
                <a:gd name="connsiteX9" fmla="*/ 174377 w 196846"/>
                <a:gd name="connsiteY9" fmla="*/ 27347 h 211716"/>
                <a:gd name="connsiteX10" fmla="*/ 169896 w 196846"/>
                <a:gd name="connsiteY10" fmla="*/ 24862 h 211716"/>
                <a:gd name="connsiteX11" fmla="*/ 169764 w 196846"/>
                <a:gd name="connsiteY11" fmla="*/ 25787 h 211716"/>
                <a:gd name="connsiteX12" fmla="*/ 169923 w 196846"/>
                <a:gd name="connsiteY12" fmla="*/ 26673 h 211716"/>
                <a:gd name="connsiteX13" fmla="*/ 170874 w 196846"/>
                <a:gd name="connsiteY13" fmla="*/ 27320 h 211716"/>
                <a:gd name="connsiteX14" fmla="*/ 113234 w 196846"/>
                <a:gd name="connsiteY14" fmla="*/ 17156 h 211716"/>
                <a:gd name="connsiteX15" fmla="*/ 116445 w 196846"/>
                <a:gd name="connsiteY15" fmla="*/ 17103 h 211716"/>
                <a:gd name="connsiteX16" fmla="*/ 116392 w 196846"/>
                <a:gd name="connsiteY16" fmla="*/ 16561 h 211716"/>
                <a:gd name="connsiteX17" fmla="*/ 115414 w 196846"/>
                <a:gd name="connsiteY17" fmla="*/ 14883 h 211716"/>
                <a:gd name="connsiteX18" fmla="*/ 112308 w 196846"/>
                <a:gd name="connsiteY18" fmla="*/ 14024 h 211716"/>
                <a:gd name="connsiteX19" fmla="*/ 111436 w 196846"/>
                <a:gd name="connsiteY19" fmla="*/ 14500 h 211716"/>
                <a:gd name="connsiteX20" fmla="*/ 110775 w 196846"/>
                <a:gd name="connsiteY20" fmla="*/ 15821 h 211716"/>
                <a:gd name="connsiteX21" fmla="*/ 112004 w 196846"/>
                <a:gd name="connsiteY21" fmla="*/ 16086 h 211716"/>
                <a:gd name="connsiteX22" fmla="*/ 113234 w 196846"/>
                <a:gd name="connsiteY22" fmla="*/ 17156 h 211716"/>
                <a:gd name="connsiteX23" fmla="*/ 155833 w 196846"/>
                <a:gd name="connsiteY23" fmla="*/ 18531 h 211716"/>
                <a:gd name="connsiteX24" fmla="*/ 156428 w 196846"/>
                <a:gd name="connsiteY24" fmla="*/ 19575 h 211716"/>
                <a:gd name="connsiteX25" fmla="*/ 160116 w 196846"/>
                <a:gd name="connsiteY25" fmla="*/ 21703 h 211716"/>
                <a:gd name="connsiteX26" fmla="*/ 161173 w 196846"/>
                <a:gd name="connsiteY26" fmla="*/ 21597 h 211716"/>
                <a:gd name="connsiteX27" fmla="*/ 162548 w 196846"/>
                <a:gd name="connsiteY27" fmla="*/ 19245 h 211716"/>
                <a:gd name="connsiteX28" fmla="*/ 164913 w 196846"/>
                <a:gd name="connsiteY28" fmla="*/ 19218 h 211716"/>
                <a:gd name="connsiteX29" fmla="*/ 167293 w 196846"/>
                <a:gd name="connsiteY29" fmla="*/ 20738 h 211716"/>
                <a:gd name="connsiteX30" fmla="*/ 167835 w 196846"/>
                <a:gd name="connsiteY30" fmla="*/ 19826 h 211716"/>
                <a:gd name="connsiteX31" fmla="*/ 167279 w 196846"/>
                <a:gd name="connsiteY31" fmla="*/ 18029 h 211716"/>
                <a:gd name="connsiteX32" fmla="*/ 165006 w 196846"/>
                <a:gd name="connsiteY32" fmla="*/ 16892 h 211716"/>
                <a:gd name="connsiteX33" fmla="*/ 164543 w 196846"/>
                <a:gd name="connsiteY33" fmla="*/ 15848 h 211716"/>
                <a:gd name="connsiteX34" fmla="*/ 165006 w 196846"/>
                <a:gd name="connsiteY34" fmla="*/ 15200 h 211716"/>
                <a:gd name="connsiteX35" fmla="*/ 166394 w 196846"/>
                <a:gd name="connsiteY35" fmla="*/ 13931 h 211716"/>
                <a:gd name="connsiteX36" fmla="*/ 166103 w 196846"/>
                <a:gd name="connsiteY36" fmla="*/ 13284 h 211716"/>
                <a:gd name="connsiteX37" fmla="*/ 165640 w 196846"/>
                <a:gd name="connsiteY37" fmla="*/ 12821 h 211716"/>
                <a:gd name="connsiteX38" fmla="*/ 162600 w 196846"/>
                <a:gd name="connsiteY38" fmla="*/ 11790 h 211716"/>
                <a:gd name="connsiteX39" fmla="*/ 161728 w 196846"/>
                <a:gd name="connsiteY39" fmla="*/ 10878 h 211716"/>
                <a:gd name="connsiteX40" fmla="*/ 161133 w 196846"/>
                <a:gd name="connsiteY40" fmla="*/ 9556 h 211716"/>
                <a:gd name="connsiteX41" fmla="*/ 159336 w 196846"/>
                <a:gd name="connsiteY41" fmla="*/ 9609 h 211716"/>
                <a:gd name="connsiteX42" fmla="*/ 157340 w 196846"/>
                <a:gd name="connsiteY42" fmla="*/ 11169 h 211716"/>
                <a:gd name="connsiteX43" fmla="*/ 157181 w 196846"/>
                <a:gd name="connsiteY43" fmla="*/ 12662 h 211716"/>
                <a:gd name="connsiteX44" fmla="*/ 156045 w 196846"/>
                <a:gd name="connsiteY44" fmla="*/ 13693 h 211716"/>
                <a:gd name="connsiteX45" fmla="*/ 156150 w 196846"/>
                <a:gd name="connsiteY45" fmla="*/ 14632 h 211716"/>
                <a:gd name="connsiteX46" fmla="*/ 155674 w 196846"/>
                <a:gd name="connsiteY46" fmla="*/ 17632 h 211716"/>
                <a:gd name="connsiteX47" fmla="*/ 155833 w 196846"/>
                <a:gd name="connsiteY47" fmla="*/ 18531 h 211716"/>
                <a:gd name="connsiteX48" fmla="*/ 57641 w 196846"/>
                <a:gd name="connsiteY48" fmla="*/ 8036 h 211716"/>
                <a:gd name="connsiteX49" fmla="*/ 56584 w 196846"/>
                <a:gd name="connsiteY49" fmla="*/ 8538 h 211716"/>
                <a:gd name="connsiteX50" fmla="*/ 56214 w 196846"/>
                <a:gd name="connsiteY50" fmla="*/ 9199 h 211716"/>
                <a:gd name="connsiteX51" fmla="*/ 57324 w 196846"/>
                <a:gd name="connsiteY51" fmla="*/ 9821 h 211716"/>
                <a:gd name="connsiteX52" fmla="*/ 59307 w 196846"/>
                <a:gd name="connsiteY52" fmla="*/ 9900 h 211716"/>
                <a:gd name="connsiteX53" fmla="*/ 60126 w 196846"/>
                <a:gd name="connsiteY53" fmla="*/ 9252 h 211716"/>
                <a:gd name="connsiteX54" fmla="*/ 59835 w 196846"/>
                <a:gd name="connsiteY54" fmla="*/ 8287 h 211716"/>
                <a:gd name="connsiteX55" fmla="*/ 58513 w 196846"/>
                <a:gd name="connsiteY55" fmla="*/ 7983 h 211716"/>
                <a:gd name="connsiteX56" fmla="*/ 57641 w 196846"/>
                <a:gd name="connsiteY56" fmla="*/ 8036 h 211716"/>
                <a:gd name="connsiteX57" fmla="*/ 195313 w 196846"/>
                <a:gd name="connsiteY57" fmla="*/ 99064 h 211716"/>
                <a:gd name="connsiteX58" fmla="*/ 194904 w 196846"/>
                <a:gd name="connsiteY58" fmla="*/ 97478 h 211716"/>
                <a:gd name="connsiteX59" fmla="*/ 194256 w 196846"/>
                <a:gd name="connsiteY59" fmla="*/ 96712 h 211716"/>
                <a:gd name="connsiteX60" fmla="*/ 190330 w 196846"/>
                <a:gd name="connsiteY60" fmla="*/ 95073 h 211716"/>
                <a:gd name="connsiteX61" fmla="*/ 190026 w 196846"/>
                <a:gd name="connsiteY61" fmla="*/ 94504 h 211716"/>
                <a:gd name="connsiteX62" fmla="*/ 190569 w 196846"/>
                <a:gd name="connsiteY62" fmla="*/ 92271 h 211716"/>
                <a:gd name="connsiteX63" fmla="*/ 190251 w 196846"/>
                <a:gd name="connsiteY63" fmla="*/ 91332 h 211716"/>
                <a:gd name="connsiteX64" fmla="*/ 189300 w 196846"/>
                <a:gd name="connsiteY64" fmla="*/ 90341 h 211716"/>
                <a:gd name="connsiteX65" fmla="*/ 188031 w 196846"/>
                <a:gd name="connsiteY65" fmla="*/ 88372 h 211716"/>
                <a:gd name="connsiteX66" fmla="*/ 187515 w 196846"/>
                <a:gd name="connsiteY66" fmla="*/ 86706 h 211716"/>
                <a:gd name="connsiteX67" fmla="*/ 189035 w 196846"/>
                <a:gd name="connsiteY67" fmla="*/ 84737 h 211716"/>
                <a:gd name="connsiteX68" fmla="*/ 189392 w 196846"/>
                <a:gd name="connsiteY68" fmla="*/ 83296 h 211716"/>
                <a:gd name="connsiteX69" fmla="*/ 190026 w 196846"/>
                <a:gd name="connsiteY69" fmla="*/ 81327 h 211716"/>
                <a:gd name="connsiteX70" fmla="*/ 190502 w 196846"/>
                <a:gd name="connsiteY70" fmla="*/ 80243 h 211716"/>
                <a:gd name="connsiteX71" fmla="*/ 190595 w 196846"/>
                <a:gd name="connsiteY71" fmla="*/ 79939 h 211716"/>
                <a:gd name="connsiteX72" fmla="*/ 189551 w 196846"/>
                <a:gd name="connsiteY72" fmla="*/ 79172 h 211716"/>
                <a:gd name="connsiteX73" fmla="*/ 189273 w 196846"/>
                <a:gd name="connsiteY73" fmla="*/ 78088 h 211716"/>
                <a:gd name="connsiteX74" fmla="*/ 189511 w 196846"/>
                <a:gd name="connsiteY74" fmla="*/ 76542 h 211716"/>
                <a:gd name="connsiteX75" fmla="*/ 188943 w 196846"/>
                <a:gd name="connsiteY75" fmla="*/ 75392 h 211716"/>
                <a:gd name="connsiteX76" fmla="*/ 187555 w 196846"/>
                <a:gd name="connsiteY76" fmla="*/ 74652 h 211716"/>
                <a:gd name="connsiteX77" fmla="*/ 186643 w 196846"/>
                <a:gd name="connsiteY77" fmla="*/ 73661 h 211716"/>
                <a:gd name="connsiteX78" fmla="*/ 186207 w 196846"/>
                <a:gd name="connsiteY78" fmla="*/ 72431 h 211716"/>
                <a:gd name="connsiteX79" fmla="*/ 186484 w 196846"/>
                <a:gd name="connsiteY79" fmla="*/ 70502 h 211716"/>
                <a:gd name="connsiteX80" fmla="*/ 187489 w 196846"/>
                <a:gd name="connsiteY80" fmla="*/ 67871 h 211716"/>
                <a:gd name="connsiteX81" fmla="*/ 185176 w 196846"/>
                <a:gd name="connsiteY81" fmla="*/ 64712 h 211716"/>
                <a:gd name="connsiteX82" fmla="*/ 179572 w 196846"/>
                <a:gd name="connsiteY82" fmla="*/ 61025 h 211716"/>
                <a:gd name="connsiteX83" fmla="*/ 176862 w 196846"/>
                <a:gd name="connsiteY83" fmla="*/ 58447 h 211716"/>
                <a:gd name="connsiteX84" fmla="*/ 177047 w 196846"/>
                <a:gd name="connsiteY84" fmla="*/ 56980 h 211716"/>
                <a:gd name="connsiteX85" fmla="*/ 178184 w 196846"/>
                <a:gd name="connsiteY85" fmla="*/ 55645 h 211716"/>
                <a:gd name="connsiteX86" fmla="*/ 180272 w 196846"/>
                <a:gd name="connsiteY86" fmla="*/ 54442 h 211716"/>
                <a:gd name="connsiteX87" fmla="*/ 181819 w 196846"/>
                <a:gd name="connsiteY87" fmla="*/ 52328 h 211716"/>
                <a:gd name="connsiteX88" fmla="*/ 182665 w 196846"/>
                <a:gd name="connsiteY88" fmla="*/ 49816 h 211716"/>
                <a:gd name="connsiteX89" fmla="*/ 182678 w 196846"/>
                <a:gd name="connsiteY89" fmla="*/ 49341 h 211716"/>
                <a:gd name="connsiteX90" fmla="*/ 182691 w 196846"/>
                <a:gd name="connsiteY90" fmla="*/ 47543 h 211716"/>
                <a:gd name="connsiteX91" fmla="*/ 180087 w 196846"/>
                <a:gd name="connsiteY91" fmla="*/ 40207 h 211716"/>
                <a:gd name="connsiteX92" fmla="*/ 179651 w 196846"/>
                <a:gd name="connsiteY92" fmla="*/ 38370 h 211716"/>
                <a:gd name="connsiteX93" fmla="*/ 179321 w 196846"/>
                <a:gd name="connsiteY93" fmla="*/ 36163 h 211716"/>
                <a:gd name="connsiteX94" fmla="*/ 179162 w 196846"/>
                <a:gd name="connsiteY94" fmla="*/ 35555 h 211716"/>
                <a:gd name="connsiteX95" fmla="*/ 178977 w 196846"/>
                <a:gd name="connsiteY95" fmla="*/ 35489 h 211716"/>
                <a:gd name="connsiteX96" fmla="*/ 174219 w 196846"/>
                <a:gd name="connsiteY96" fmla="*/ 34537 h 211716"/>
                <a:gd name="connsiteX97" fmla="*/ 172632 w 196846"/>
                <a:gd name="connsiteY97" fmla="*/ 33625 h 211716"/>
                <a:gd name="connsiteX98" fmla="*/ 170822 w 196846"/>
                <a:gd name="connsiteY98" fmla="*/ 32224 h 211716"/>
                <a:gd name="connsiteX99" fmla="*/ 169830 w 196846"/>
                <a:gd name="connsiteY99" fmla="*/ 27783 h 211716"/>
                <a:gd name="connsiteX100" fmla="*/ 167702 w 196846"/>
                <a:gd name="connsiteY100" fmla="*/ 24188 h 211716"/>
                <a:gd name="connsiteX101" fmla="*/ 161913 w 196846"/>
                <a:gd name="connsiteY101" fmla="*/ 24518 h 211716"/>
                <a:gd name="connsiteX102" fmla="*/ 155556 w 196846"/>
                <a:gd name="connsiteY102" fmla="*/ 20725 h 211716"/>
                <a:gd name="connsiteX103" fmla="*/ 153018 w 196846"/>
                <a:gd name="connsiteY103" fmla="*/ 17288 h 211716"/>
                <a:gd name="connsiteX104" fmla="*/ 150282 w 196846"/>
                <a:gd name="connsiteY104" fmla="*/ 16984 h 211716"/>
                <a:gd name="connsiteX105" fmla="*/ 147784 w 196846"/>
                <a:gd name="connsiteY105" fmla="*/ 16363 h 211716"/>
                <a:gd name="connsiteX106" fmla="*/ 143515 w 196846"/>
                <a:gd name="connsiteY106" fmla="*/ 15782 h 211716"/>
                <a:gd name="connsiteX107" fmla="*/ 139417 w 196846"/>
                <a:gd name="connsiteY107" fmla="*/ 18993 h 211716"/>
                <a:gd name="connsiteX108" fmla="*/ 137712 w 196846"/>
                <a:gd name="connsiteY108" fmla="*/ 20685 h 211716"/>
                <a:gd name="connsiteX109" fmla="*/ 135042 w 196846"/>
                <a:gd name="connsiteY109" fmla="*/ 22232 h 211716"/>
                <a:gd name="connsiteX110" fmla="*/ 133853 w 196846"/>
                <a:gd name="connsiteY110" fmla="*/ 23778 h 211716"/>
                <a:gd name="connsiteX111" fmla="*/ 127244 w 196846"/>
                <a:gd name="connsiteY111" fmla="*/ 24386 h 211716"/>
                <a:gd name="connsiteX112" fmla="*/ 125235 w 196846"/>
                <a:gd name="connsiteY112" fmla="*/ 25245 h 211716"/>
                <a:gd name="connsiteX113" fmla="*/ 120212 w 196846"/>
                <a:gd name="connsiteY113" fmla="*/ 29237 h 211716"/>
                <a:gd name="connsiteX114" fmla="*/ 118917 w 196846"/>
                <a:gd name="connsiteY114" fmla="*/ 29779 h 211716"/>
                <a:gd name="connsiteX115" fmla="*/ 112705 w 196846"/>
                <a:gd name="connsiteY115" fmla="*/ 28047 h 211716"/>
                <a:gd name="connsiteX116" fmla="*/ 108779 w 196846"/>
                <a:gd name="connsiteY116" fmla="*/ 28417 h 211716"/>
                <a:gd name="connsiteX117" fmla="*/ 107457 w 196846"/>
                <a:gd name="connsiteY117" fmla="*/ 28034 h 211716"/>
                <a:gd name="connsiteX118" fmla="*/ 106532 w 196846"/>
                <a:gd name="connsiteY118" fmla="*/ 26289 h 211716"/>
                <a:gd name="connsiteX119" fmla="*/ 110682 w 196846"/>
                <a:gd name="connsiteY119" fmla="*/ 23448 h 211716"/>
                <a:gd name="connsiteX120" fmla="*/ 111846 w 196846"/>
                <a:gd name="connsiteY120" fmla="*/ 20791 h 211716"/>
                <a:gd name="connsiteX121" fmla="*/ 110775 w 196846"/>
                <a:gd name="connsiteY121" fmla="*/ 18148 h 211716"/>
                <a:gd name="connsiteX122" fmla="*/ 109572 w 196846"/>
                <a:gd name="connsiteY122" fmla="*/ 18240 h 211716"/>
                <a:gd name="connsiteX123" fmla="*/ 104867 w 196846"/>
                <a:gd name="connsiteY123" fmla="*/ 19826 h 211716"/>
                <a:gd name="connsiteX124" fmla="*/ 97108 w 196846"/>
                <a:gd name="connsiteY124" fmla="*/ 16561 h 211716"/>
                <a:gd name="connsiteX125" fmla="*/ 94002 w 196846"/>
                <a:gd name="connsiteY125" fmla="*/ 17341 h 211716"/>
                <a:gd name="connsiteX126" fmla="*/ 93130 w 196846"/>
                <a:gd name="connsiteY126" fmla="*/ 16244 h 211716"/>
                <a:gd name="connsiteX127" fmla="*/ 92561 w 196846"/>
                <a:gd name="connsiteY127" fmla="*/ 15226 h 211716"/>
                <a:gd name="connsiteX128" fmla="*/ 86812 w 196846"/>
                <a:gd name="connsiteY128" fmla="*/ 15649 h 211716"/>
                <a:gd name="connsiteX129" fmla="*/ 88345 w 196846"/>
                <a:gd name="connsiteY129" fmla="*/ 14526 h 211716"/>
                <a:gd name="connsiteX130" fmla="*/ 90183 w 196846"/>
                <a:gd name="connsiteY130" fmla="*/ 12742 h 211716"/>
                <a:gd name="connsiteX131" fmla="*/ 90063 w 196846"/>
                <a:gd name="connsiteY131" fmla="*/ 10270 h 211716"/>
                <a:gd name="connsiteX132" fmla="*/ 88649 w 196846"/>
                <a:gd name="connsiteY132" fmla="*/ 8552 h 211716"/>
                <a:gd name="connsiteX133" fmla="*/ 87367 w 196846"/>
                <a:gd name="connsiteY133" fmla="*/ 7415 h 211716"/>
                <a:gd name="connsiteX134" fmla="*/ 84314 w 196846"/>
                <a:gd name="connsiteY134" fmla="*/ 6701 h 211716"/>
                <a:gd name="connsiteX135" fmla="*/ 84195 w 196846"/>
                <a:gd name="connsiteY135" fmla="*/ 6212 h 211716"/>
                <a:gd name="connsiteX136" fmla="*/ 83891 w 196846"/>
                <a:gd name="connsiteY136" fmla="*/ 6212 h 211716"/>
                <a:gd name="connsiteX137" fmla="*/ 82556 w 196846"/>
                <a:gd name="connsiteY137" fmla="*/ 5974 h 211716"/>
                <a:gd name="connsiteX138" fmla="*/ 81617 w 196846"/>
                <a:gd name="connsiteY138" fmla="*/ 5419 h 211716"/>
                <a:gd name="connsiteX139" fmla="*/ 79172 w 196846"/>
                <a:gd name="connsiteY139" fmla="*/ 5816 h 211716"/>
                <a:gd name="connsiteX140" fmla="*/ 75894 w 196846"/>
                <a:gd name="connsiteY140" fmla="*/ 6728 h 211716"/>
                <a:gd name="connsiteX141" fmla="*/ 74084 w 196846"/>
                <a:gd name="connsiteY141" fmla="*/ 6688 h 211716"/>
                <a:gd name="connsiteX142" fmla="*/ 72656 w 196846"/>
                <a:gd name="connsiteY142" fmla="*/ 5710 h 211716"/>
                <a:gd name="connsiteX143" fmla="*/ 66774 w 196846"/>
                <a:gd name="connsiteY143" fmla="*/ 4309 h 211716"/>
                <a:gd name="connsiteX144" fmla="*/ 65823 w 196846"/>
                <a:gd name="connsiteY144" fmla="*/ 4203 h 211716"/>
                <a:gd name="connsiteX145" fmla="*/ 61937 w 196846"/>
                <a:gd name="connsiteY145" fmla="*/ 4150 h 211716"/>
                <a:gd name="connsiteX146" fmla="*/ 61924 w 196846"/>
                <a:gd name="connsiteY146" fmla="*/ 4150 h 211716"/>
                <a:gd name="connsiteX147" fmla="*/ 62135 w 196846"/>
                <a:gd name="connsiteY147" fmla="*/ 7124 h 211716"/>
                <a:gd name="connsiteX148" fmla="*/ 64342 w 196846"/>
                <a:gd name="connsiteY148" fmla="*/ 9688 h 211716"/>
                <a:gd name="connsiteX149" fmla="*/ 66206 w 196846"/>
                <a:gd name="connsiteY149" fmla="*/ 12411 h 211716"/>
                <a:gd name="connsiteX150" fmla="*/ 67779 w 196846"/>
                <a:gd name="connsiteY150" fmla="*/ 13891 h 211716"/>
                <a:gd name="connsiteX151" fmla="*/ 67647 w 196846"/>
                <a:gd name="connsiteY151" fmla="*/ 15782 h 211716"/>
                <a:gd name="connsiteX152" fmla="*/ 65109 w 196846"/>
                <a:gd name="connsiteY152" fmla="*/ 16852 h 211716"/>
                <a:gd name="connsiteX153" fmla="*/ 61263 w 196846"/>
                <a:gd name="connsiteY153" fmla="*/ 17658 h 211716"/>
                <a:gd name="connsiteX154" fmla="*/ 60774 w 196846"/>
                <a:gd name="connsiteY154" fmla="*/ 18822 h 211716"/>
                <a:gd name="connsiteX155" fmla="*/ 61157 w 196846"/>
                <a:gd name="connsiteY155" fmla="*/ 20394 h 211716"/>
                <a:gd name="connsiteX156" fmla="*/ 63074 w 196846"/>
                <a:gd name="connsiteY156" fmla="*/ 20394 h 211716"/>
                <a:gd name="connsiteX157" fmla="*/ 64012 w 196846"/>
                <a:gd name="connsiteY157" fmla="*/ 19919 h 211716"/>
                <a:gd name="connsiteX158" fmla="*/ 65505 w 196846"/>
                <a:gd name="connsiteY158" fmla="*/ 20276 h 211716"/>
                <a:gd name="connsiteX159" fmla="*/ 66642 w 196846"/>
                <a:gd name="connsiteY159" fmla="*/ 21306 h 211716"/>
                <a:gd name="connsiteX160" fmla="*/ 66484 w 196846"/>
                <a:gd name="connsiteY160" fmla="*/ 28285 h 211716"/>
                <a:gd name="connsiteX161" fmla="*/ 66827 w 196846"/>
                <a:gd name="connsiteY161" fmla="*/ 29224 h 211716"/>
                <a:gd name="connsiteX162" fmla="*/ 68030 w 196846"/>
                <a:gd name="connsiteY162" fmla="*/ 30268 h 211716"/>
                <a:gd name="connsiteX163" fmla="*/ 69947 w 196846"/>
                <a:gd name="connsiteY163" fmla="*/ 30942 h 211716"/>
                <a:gd name="connsiteX164" fmla="*/ 73026 w 196846"/>
                <a:gd name="connsiteY164" fmla="*/ 31206 h 211716"/>
                <a:gd name="connsiteX165" fmla="*/ 75022 w 196846"/>
                <a:gd name="connsiteY165" fmla="*/ 32065 h 211716"/>
                <a:gd name="connsiteX166" fmla="*/ 81684 w 196846"/>
                <a:gd name="connsiteY166" fmla="*/ 39018 h 211716"/>
                <a:gd name="connsiteX167" fmla="*/ 84896 w 196846"/>
                <a:gd name="connsiteY167" fmla="*/ 40247 h 211716"/>
                <a:gd name="connsiteX168" fmla="*/ 82556 w 196846"/>
                <a:gd name="connsiteY168" fmla="*/ 39956 h 211716"/>
                <a:gd name="connsiteX169" fmla="*/ 80719 w 196846"/>
                <a:gd name="connsiteY169" fmla="*/ 39018 h 211716"/>
                <a:gd name="connsiteX170" fmla="*/ 75220 w 196846"/>
                <a:gd name="connsiteY170" fmla="*/ 33308 h 211716"/>
                <a:gd name="connsiteX171" fmla="*/ 72788 w 196846"/>
                <a:gd name="connsiteY171" fmla="*/ 32171 h 211716"/>
                <a:gd name="connsiteX172" fmla="*/ 66299 w 196846"/>
                <a:gd name="connsiteY172" fmla="*/ 32713 h 211716"/>
                <a:gd name="connsiteX173" fmla="*/ 60443 w 196846"/>
                <a:gd name="connsiteY173" fmla="*/ 31656 h 211716"/>
                <a:gd name="connsiteX174" fmla="*/ 59518 w 196846"/>
                <a:gd name="connsiteY174" fmla="*/ 32634 h 211716"/>
                <a:gd name="connsiteX175" fmla="*/ 58500 w 196846"/>
                <a:gd name="connsiteY175" fmla="*/ 34167 h 211716"/>
                <a:gd name="connsiteX176" fmla="*/ 57985 w 196846"/>
                <a:gd name="connsiteY176" fmla="*/ 37128 h 211716"/>
                <a:gd name="connsiteX177" fmla="*/ 58619 w 196846"/>
                <a:gd name="connsiteY177" fmla="*/ 40181 h 211716"/>
                <a:gd name="connsiteX178" fmla="*/ 57641 w 196846"/>
                <a:gd name="connsiteY178" fmla="*/ 44556 h 211716"/>
                <a:gd name="connsiteX179" fmla="*/ 57641 w 196846"/>
                <a:gd name="connsiteY179" fmla="*/ 41331 h 211716"/>
                <a:gd name="connsiteX180" fmla="*/ 56782 w 196846"/>
                <a:gd name="connsiteY180" fmla="*/ 40326 h 211716"/>
                <a:gd name="connsiteX181" fmla="*/ 54324 w 196846"/>
                <a:gd name="connsiteY181" fmla="*/ 38859 h 211716"/>
                <a:gd name="connsiteX182" fmla="*/ 53636 w 196846"/>
                <a:gd name="connsiteY182" fmla="*/ 39454 h 211716"/>
                <a:gd name="connsiteX183" fmla="*/ 53121 w 196846"/>
                <a:gd name="connsiteY183" fmla="*/ 41410 h 211716"/>
                <a:gd name="connsiteX184" fmla="*/ 52381 w 196846"/>
                <a:gd name="connsiteY184" fmla="*/ 43181 h 211716"/>
                <a:gd name="connsiteX185" fmla="*/ 51442 w 196846"/>
                <a:gd name="connsiteY185" fmla="*/ 43525 h 211716"/>
                <a:gd name="connsiteX186" fmla="*/ 49513 w 196846"/>
                <a:gd name="connsiteY186" fmla="*/ 42573 h 211716"/>
                <a:gd name="connsiteX187" fmla="*/ 50781 w 196846"/>
                <a:gd name="connsiteY187" fmla="*/ 40538 h 211716"/>
                <a:gd name="connsiteX188" fmla="*/ 47530 w 196846"/>
                <a:gd name="connsiteY188" fmla="*/ 36586 h 211716"/>
                <a:gd name="connsiteX189" fmla="*/ 39520 w 196846"/>
                <a:gd name="connsiteY189" fmla="*/ 36414 h 211716"/>
                <a:gd name="connsiteX190" fmla="*/ 32264 w 196846"/>
                <a:gd name="connsiteY190" fmla="*/ 36837 h 211716"/>
                <a:gd name="connsiteX191" fmla="*/ 30585 w 196846"/>
                <a:gd name="connsiteY191" fmla="*/ 37551 h 211716"/>
                <a:gd name="connsiteX192" fmla="*/ 28431 w 196846"/>
                <a:gd name="connsiteY192" fmla="*/ 40168 h 211716"/>
                <a:gd name="connsiteX193" fmla="*/ 27691 w 196846"/>
                <a:gd name="connsiteY193" fmla="*/ 42296 h 211716"/>
                <a:gd name="connsiteX194" fmla="*/ 27175 w 196846"/>
                <a:gd name="connsiteY194" fmla="*/ 45032 h 211716"/>
                <a:gd name="connsiteX195" fmla="*/ 29224 w 196846"/>
                <a:gd name="connsiteY195" fmla="*/ 46340 h 211716"/>
                <a:gd name="connsiteX196" fmla="*/ 30149 w 196846"/>
                <a:gd name="connsiteY196" fmla="*/ 47543 h 211716"/>
                <a:gd name="connsiteX197" fmla="*/ 29911 w 196846"/>
                <a:gd name="connsiteY197" fmla="*/ 50107 h 211716"/>
                <a:gd name="connsiteX198" fmla="*/ 29819 w 196846"/>
                <a:gd name="connsiteY198" fmla="*/ 55156 h 211716"/>
                <a:gd name="connsiteX199" fmla="*/ 29581 w 196846"/>
                <a:gd name="connsiteY199" fmla="*/ 56055 h 211716"/>
                <a:gd name="connsiteX200" fmla="*/ 28206 w 196846"/>
                <a:gd name="connsiteY200" fmla="*/ 58183 h 211716"/>
                <a:gd name="connsiteX201" fmla="*/ 26713 w 196846"/>
                <a:gd name="connsiteY201" fmla="*/ 62016 h 211716"/>
                <a:gd name="connsiteX202" fmla="*/ 26276 w 196846"/>
                <a:gd name="connsiteY202" fmla="*/ 64541 h 211716"/>
                <a:gd name="connsiteX203" fmla="*/ 25840 w 196846"/>
                <a:gd name="connsiteY203" fmla="*/ 65016 h 211716"/>
                <a:gd name="connsiteX204" fmla="*/ 20209 w 196846"/>
                <a:gd name="connsiteY204" fmla="*/ 65003 h 211716"/>
                <a:gd name="connsiteX205" fmla="*/ 19403 w 196846"/>
                <a:gd name="connsiteY205" fmla="*/ 65439 h 211716"/>
                <a:gd name="connsiteX206" fmla="*/ 19271 w 196846"/>
                <a:gd name="connsiteY206" fmla="*/ 65981 h 211716"/>
                <a:gd name="connsiteX207" fmla="*/ 19535 w 196846"/>
                <a:gd name="connsiteY207" fmla="*/ 66629 h 211716"/>
                <a:gd name="connsiteX208" fmla="*/ 19390 w 196846"/>
                <a:gd name="connsiteY208" fmla="*/ 67277 h 211716"/>
                <a:gd name="connsiteX209" fmla="*/ 18941 w 196846"/>
                <a:gd name="connsiteY209" fmla="*/ 67805 h 211716"/>
                <a:gd name="connsiteX210" fmla="*/ 19165 w 196846"/>
                <a:gd name="connsiteY210" fmla="*/ 68638 h 211716"/>
                <a:gd name="connsiteX211" fmla="*/ 20117 w 196846"/>
                <a:gd name="connsiteY211" fmla="*/ 69590 h 211716"/>
                <a:gd name="connsiteX212" fmla="*/ 21888 w 196846"/>
                <a:gd name="connsiteY212" fmla="*/ 70171 h 211716"/>
                <a:gd name="connsiteX213" fmla="*/ 23791 w 196846"/>
                <a:gd name="connsiteY213" fmla="*/ 70224 h 211716"/>
                <a:gd name="connsiteX214" fmla="*/ 24769 w 196846"/>
                <a:gd name="connsiteY214" fmla="*/ 70118 h 211716"/>
                <a:gd name="connsiteX215" fmla="*/ 25470 w 196846"/>
                <a:gd name="connsiteY215" fmla="*/ 70792 h 211716"/>
                <a:gd name="connsiteX216" fmla="*/ 26157 w 196846"/>
                <a:gd name="connsiteY216" fmla="*/ 71837 h 211716"/>
                <a:gd name="connsiteX217" fmla="*/ 26078 w 196846"/>
                <a:gd name="connsiteY217" fmla="*/ 73158 h 211716"/>
                <a:gd name="connsiteX218" fmla="*/ 25761 w 196846"/>
                <a:gd name="connsiteY218" fmla="*/ 74929 h 211716"/>
                <a:gd name="connsiteX219" fmla="*/ 24822 w 196846"/>
                <a:gd name="connsiteY219" fmla="*/ 76568 h 211716"/>
                <a:gd name="connsiteX220" fmla="*/ 22166 w 196846"/>
                <a:gd name="connsiteY220" fmla="*/ 78458 h 211716"/>
                <a:gd name="connsiteX221" fmla="*/ 20976 w 196846"/>
                <a:gd name="connsiteY221" fmla="*/ 79119 h 211716"/>
                <a:gd name="connsiteX222" fmla="*/ 19879 w 196846"/>
                <a:gd name="connsiteY222" fmla="*/ 79463 h 211716"/>
                <a:gd name="connsiteX223" fmla="*/ 19337 w 196846"/>
                <a:gd name="connsiteY223" fmla="*/ 79965 h 211716"/>
                <a:gd name="connsiteX224" fmla="*/ 19073 w 196846"/>
                <a:gd name="connsiteY224" fmla="*/ 80600 h 211716"/>
                <a:gd name="connsiteX225" fmla="*/ 19113 w 196846"/>
                <a:gd name="connsiteY225" fmla="*/ 81168 h 211716"/>
                <a:gd name="connsiteX226" fmla="*/ 20923 w 196846"/>
                <a:gd name="connsiteY226" fmla="*/ 82688 h 211716"/>
                <a:gd name="connsiteX227" fmla="*/ 20870 w 196846"/>
                <a:gd name="connsiteY227" fmla="*/ 83032 h 211716"/>
                <a:gd name="connsiteX228" fmla="*/ 20315 w 196846"/>
                <a:gd name="connsiteY228" fmla="*/ 83825 h 211716"/>
                <a:gd name="connsiteX229" fmla="*/ 19588 w 196846"/>
                <a:gd name="connsiteY229" fmla="*/ 84565 h 211716"/>
                <a:gd name="connsiteX230" fmla="*/ 14751 w 196846"/>
                <a:gd name="connsiteY230" fmla="*/ 86111 h 211716"/>
                <a:gd name="connsiteX231" fmla="*/ 12781 w 196846"/>
                <a:gd name="connsiteY231" fmla="*/ 85992 h 211716"/>
                <a:gd name="connsiteX232" fmla="*/ 11631 w 196846"/>
                <a:gd name="connsiteY232" fmla="*/ 86759 h 211716"/>
                <a:gd name="connsiteX233" fmla="*/ 11274 w 196846"/>
                <a:gd name="connsiteY233" fmla="*/ 86904 h 211716"/>
                <a:gd name="connsiteX234" fmla="*/ 10045 w 196846"/>
                <a:gd name="connsiteY234" fmla="*/ 86204 h 211716"/>
                <a:gd name="connsiteX235" fmla="*/ 7283 w 196846"/>
                <a:gd name="connsiteY235" fmla="*/ 85384 h 211716"/>
                <a:gd name="connsiteX236" fmla="*/ 6226 w 196846"/>
                <a:gd name="connsiteY236" fmla="*/ 85662 h 211716"/>
                <a:gd name="connsiteX237" fmla="*/ 5631 w 196846"/>
                <a:gd name="connsiteY237" fmla="*/ 86111 h 211716"/>
                <a:gd name="connsiteX238" fmla="*/ 3860 w 196846"/>
                <a:gd name="connsiteY238" fmla="*/ 86653 h 211716"/>
                <a:gd name="connsiteX239" fmla="*/ 2578 w 196846"/>
                <a:gd name="connsiteY239" fmla="*/ 87499 h 211716"/>
                <a:gd name="connsiteX240" fmla="*/ 2538 w 196846"/>
                <a:gd name="connsiteY240" fmla="*/ 88596 h 211716"/>
                <a:gd name="connsiteX241" fmla="*/ 4679 w 196846"/>
                <a:gd name="connsiteY241" fmla="*/ 91425 h 211716"/>
                <a:gd name="connsiteX242" fmla="*/ 5446 w 196846"/>
                <a:gd name="connsiteY242" fmla="*/ 91980 h 211716"/>
                <a:gd name="connsiteX243" fmla="*/ 5459 w 196846"/>
                <a:gd name="connsiteY243" fmla="*/ 93037 h 211716"/>
                <a:gd name="connsiteX244" fmla="*/ 6503 w 196846"/>
                <a:gd name="connsiteY244" fmla="*/ 94359 h 211716"/>
                <a:gd name="connsiteX245" fmla="*/ 7561 w 196846"/>
                <a:gd name="connsiteY245" fmla="*/ 96024 h 211716"/>
                <a:gd name="connsiteX246" fmla="*/ 7653 w 196846"/>
                <a:gd name="connsiteY246" fmla="*/ 97082 h 211716"/>
                <a:gd name="connsiteX247" fmla="*/ 7494 w 196846"/>
                <a:gd name="connsiteY247" fmla="*/ 98152 h 211716"/>
                <a:gd name="connsiteX248" fmla="*/ 6873 w 196846"/>
                <a:gd name="connsiteY248" fmla="*/ 99672 h 211716"/>
                <a:gd name="connsiteX249" fmla="*/ 4838 w 196846"/>
                <a:gd name="connsiteY249" fmla="*/ 103228 h 211716"/>
                <a:gd name="connsiteX250" fmla="*/ 4798 w 196846"/>
                <a:gd name="connsiteY250" fmla="*/ 103915 h 211716"/>
                <a:gd name="connsiteX251" fmla="*/ 4943 w 196846"/>
                <a:gd name="connsiteY251" fmla="*/ 104431 h 211716"/>
                <a:gd name="connsiteX252" fmla="*/ 5604 w 196846"/>
                <a:gd name="connsiteY252" fmla="*/ 104576 h 211716"/>
                <a:gd name="connsiteX253" fmla="*/ 6107 w 196846"/>
                <a:gd name="connsiteY253" fmla="*/ 104840 h 211716"/>
                <a:gd name="connsiteX254" fmla="*/ 5948 w 196846"/>
                <a:gd name="connsiteY254" fmla="*/ 105316 h 211716"/>
                <a:gd name="connsiteX255" fmla="*/ 2247 w 196846"/>
                <a:gd name="connsiteY255" fmla="*/ 107788 h 211716"/>
                <a:gd name="connsiteX256" fmla="*/ 1771 w 196846"/>
                <a:gd name="connsiteY256" fmla="*/ 108224 h 211716"/>
                <a:gd name="connsiteX257" fmla="*/ 251 w 196846"/>
                <a:gd name="connsiteY257" fmla="*/ 108105 h 211716"/>
                <a:gd name="connsiteX258" fmla="*/ 0 w 196846"/>
                <a:gd name="connsiteY258" fmla="*/ 108515 h 211716"/>
                <a:gd name="connsiteX259" fmla="*/ 185 w 196846"/>
                <a:gd name="connsiteY259" fmla="*/ 109176 h 211716"/>
                <a:gd name="connsiteX260" fmla="*/ 753 w 196846"/>
                <a:gd name="connsiteY260" fmla="*/ 109757 h 211716"/>
                <a:gd name="connsiteX261" fmla="*/ 2049 w 196846"/>
                <a:gd name="connsiteY261" fmla="*/ 110061 h 211716"/>
                <a:gd name="connsiteX262" fmla="*/ 3146 w 196846"/>
                <a:gd name="connsiteY262" fmla="*/ 110683 h 211716"/>
                <a:gd name="connsiteX263" fmla="*/ 4005 w 196846"/>
                <a:gd name="connsiteY263" fmla="*/ 111912 h 211716"/>
                <a:gd name="connsiteX264" fmla="*/ 2710 w 196846"/>
                <a:gd name="connsiteY264" fmla="*/ 116128 h 211716"/>
                <a:gd name="connsiteX265" fmla="*/ 2961 w 196846"/>
                <a:gd name="connsiteY265" fmla="*/ 116630 h 211716"/>
                <a:gd name="connsiteX266" fmla="*/ 5366 w 196846"/>
                <a:gd name="connsiteY266" fmla="*/ 118071 h 211716"/>
                <a:gd name="connsiteX267" fmla="*/ 6093 w 196846"/>
                <a:gd name="connsiteY267" fmla="*/ 119221 h 211716"/>
                <a:gd name="connsiteX268" fmla="*/ 7825 w 196846"/>
                <a:gd name="connsiteY268" fmla="*/ 120331 h 211716"/>
                <a:gd name="connsiteX269" fmla="*/ 6331 w 196846"/>
                <a:gd name="connsiteY269" fmla="*/ 121732 h 211716"/>
                <a:gd name="connsiteX270" fmla="*/ 6543 w 196846"/>
                <a:gd name="connsiteY270" fmla="*/ 122353 h 211716"/>
                <a:gd name="connsiteX271" fmla="*/ 7045 w 196846"/>
                <a:gd name="connsiteY271" fmla="*/ 122988 h 211716"/>
                <a:gd name="connsiteX272" fmla="*/ 9014 w 196846"/>
                <a:gd name="connsiteY272" fmla="*/ 123358 h 211716"/>
                <a:gd name="connsiteX273" fmla="*/ 9979 w 196846"/>
                <a:gd name="connsiteY273" fmla="*/ 124283 h 211716"/>
                <a:gd name="connsiteX274" fmla="*/ 10006 w 196846"/>
                <a:gd name="connsiteY274" fmla="*/ 125697 h 211716"/>
                <a:gd name="connsiteX275" fmla="*/ 10389 w 196846"/>
                <a:gd name="connsiteY275" fmla="*/ 127997 h 211716"/>
                <a:gd name="connsiteX276" fmla="*/ 6239 w 196846"/>
                <a:gd name="connsiteY276" fmla="*/ 130284 h 211716"/>
                <a:gd name="connsiteX277" fmla="*/ 5009 w 196846"/>
                <a:gd name="connsiteY277" fmla="*/ 132835 h 211716"/>
                <a:gd name="connsiteX278" fmla="*/ 4891 w 196846"/>
                <a:gd name="connsiteY278" fmla="*/ 133337 h 211716"/>
                <a:gd name="connsiteX279" fmla="*/ 4692 w 196846"/>
                <a:gd name="connsiteY279" fmla="*/ 134064 h 211716"/>
                <a:gd name="connsiteX280" fmla="*/ 4679 w 196846"/>
                <a:gd name="connsiteY280" fmla="*/ 135703 h 211716"/>
                <a:gd name="connsiteX281" fmla="*/ 5248 w 196846"/>
                <a:gd name="connsiteY281" fmla="*/ 137355 h 211716"/>
                <a:gd name="connsiteX282" fmla="*/ 6648 w 196846"/>
                <a:gd name="connsiteY282" fmla="*/ 138981 h 211716"/>
                <a:gd name="connsiteX283" fmla="*/ 7732 w 196846"/>
                <a:gd name="connsiteY283" fmla="*/ 140157 h 211716"/>
                <a:gd name="connsiteX284" fmla="*/ 9200 w 196846"/>
                <a:gd name="connsiteY284" fmla="*/ 141096 h 211716"/>
                <a:gd name="connsiteX285" fmla="*/ 11698 w 196846"/>
                <a:gd name="connsiteY285" fmla="*/ 141994 h 211716"/>
                <a:gd name="connsiteX286" fmla="*/ 12702 w 196846"/>
                <a:gd name="connsiteY286" fmla="*/ 142179 h 211716"/>
                <a:gd name="connsiteX287" fmla="*/ 12808 w 196846"/>
                <a:gd name="connsiteY287" fmla="*/ 143396 h 211716"/>
                <a:gd name="connsiteX288" fmla="*/ 12583 w 196846"/>
                <a:gd name="connsiteY288" fmla="*/ 144678 h 211716"/>
                <a:gd name="connsiteX289" fmla="*/ 11698 w 196846"/>
                <a:gd name="connsiteY289" fmla="*/ 145391 h 211716"/>
                <a:gd name="connsiteX290" fmla="*/ 10852 w 196846"/>
                <a:gd name="connsiteY290" fmla="*/ 146409 h 211716"/>
                <a:gd name="connsiteX291" fmla="*/ 10204 w 196846"/>
                <a:gd name="connsiteY291" fmla="*/ 147652 h 211716"/>
                <a:gd name="connsiteX292" fmla="*/ 9490 w 196846"/>
                <a:gd name="connsiteY292" fmla="*/ 150044 h 211716"/>
                <a:gd name="connsiteX293" fmla="*/ 9358 w 196846"/>
                <a:gd name="connsiteY293" fmla="*/ 151696 h 211716"/>
                <a:gd name="connsiteX294" fmla="*/ 10191 w 196846"/>
                <a:gd name="connsiteY294" fmla="*/ 151551 h 211716"/>
                <a:gd name="connsiteX295" fmla="*/ 11830 w 196846"/>
                <a:gd name="connsiteY295" fmla="*/ 151974 h 211716"/>
                <a:gd name="connsiteX296" fmla="*/ 13456 w 196846"/>
                <a:gd name="connsiteY296" fmla="*/ 153295 h 211716"/>
                <a:gd name="connsiteX297" fmla="*/ 14116 w 196846"/>
                <a:gd name="connsiteY297" fmla="*/ 154630 h 211716"/>
                <a:gd name="connsiteX298" fmla="*/ 14288 w 196846"/>
                <a:gd name="connsiteY298" fmla="*/ 155357 h 211716"/>
                <a:gd name="connsiteX299" fmla="*/ 14989 w 196846"/>
                <a:gd name="connsiteY299" fmla="*/ 156150 h 211716"/>
                <a:gd name="connsiteX300" fmla="*/ 17685 w 196846"/>
                <a:gd name="connsiteY300" fmla="*/ 159732 h 211716"/>
                <a:gd name="connsiteX301" fmla="*/ 18570 w 196846"/>
                <a:gd name="connsiteY301" fmla="*/ 159917 h 211716"/>
                <a:gd name="connsiteX302" fmla="*/ 19549 w 196846"/>
                <a:gd name="connsiteY302" fmla="*/ 159375 h 211716"/>
                <a:gd name="connsiteX303" fmla="*/ 20196 w 196846"/>
                <a:gd name="connsiteY303" fmla="*/ 158609 h 211716"/>
                <a:gd name="connsiteX304" fmla="*/ 21108 w 196846"/>
                <a:gd name="connsiteY304" fmla="*/ 158450 h 211716"/>
                <a:gd name="connsiteX305" fmla="*/ 22562 w 196846"/>
                <a:gd name="connsiteY305" fmla="*/ 158807 h 211716"/>
                <a:gd name="connsiteX306" fmla="*/ 23487 w 196846"/>
                <a:gd name="connsiteY306" fmla="*/ 159217 h 211716"/>
                <a:gd name="connsiteX307" fmla="*/ 23910 w 196846"/>
                <a:gd name="connsiteY307" fmla="*/ 160776 h 211716"/>
                <a:gd name="connsiteX308" fmla="*/ 24228 w 196846"/>
                <a:gd name="connsiteY308" fmla="*/ 161067 h 211716"/>
                <a:gd name="connsiteX309" fmla="*/ 24862 w 196846"/>
                <a:gd name="connsiteY309" fmla="*/ 160737 h 211716"/>
                <a:gd name="connsiteX310" fmla="*/ 25986 w 196846"/>
                <a:gd name="connsiteY310" fmla="*/ 160657 h 211716"/>
                <a:gd name="connsiteX311" fmla="*/ 27770 w 196846"/>
                <a:gd name="connsiteY311" fmla="*/ 161041 h 211716"/>
                <a:gd name="connsiteX312" fmla="*/ 30255 w 196846"/>
                <a:gd name="connsiteY312" fmla="*/ 160605 h 211716"/>
                <a:gd name="connsiteX313" fmla="*/ 32251 w 196846"/>
                <a:gd name="connsiteY313" fmla="*/ 159957 h 211716"/>
                <a:gd name="connsiteX314" fmla="*/ 33255 w 196846"/>
                <a:gd name="connsiteY314" fmla="*/ 159983 h 211716"/>
                <a:gd name="connsiteX315" fmla="*/ 34854 w 196846"/>
                <a:gd name="connsiteY315" fmla="*/ 161794 h 211716"/>
                <a:gd name="connsiteX316" fmla="*/ 36705 w 196846"/>
                <a:gd name="connsiteY316" fmla="*/ 162468 h 211716"/>
                <a:gd name="connsiteX317" fmla="*/ 40802 w 196846"/>
                <a:gd name="connsiteY317" fmla="*/ 163010 h 211716"/>
                <a:gd name="connsiteX318" fmla="*/ 45191 w 196846"/>
                <a:gd name="connsiteY318" fmla="*/ 163869 h 211716"/>
                <a:gd name="connsiteX319" fmla="*/ 46909 w 196846"/>
                <a:gd name="connsiteY319" fmla="*/ 164557 h 211716"/>
                <a:gd name="connsiteX320" fmla="*/ 48085 w 196846"/>
                <a:gd name="connsiteY320" fmla="*/ 164900 h 211716"/>
                <a:gd name="connsiteX321" fmla="*/ 48164 w 196846"/>
                <a:gd name="connsiteY321" fmla="*/ 167306 h 211716"/>
                <a:gd name="connsiteX322" fmla="*/ 47808 w 196846"/>
                <a:gd name="connsiteY322" fmla="*/ 167663 h 211716"/>
                <a:gd name="connsiteX323" fmla="*/ 43340 w 196846"/>
                <a:gd name="connsiteY323" fmla="*/ 172487 h 211716"/>
                <a:gd name="connsiteX324" fmla="*/ 41463 w 196846"/>
                <a:gd name="connsiteY324" fmla="*/ 174205 h 211716"/>
                <a:gd name="connsiteX325" fmla="*/ 40472 w 196846"/>
                <a:gd name="connsiteY325" fmla="*/ 176664 h 211716"/>
                <a:gd name="connsiteX326" fmla="*/ 39758 w 196846"/>
                <a:gd name="connsiteY326" fmla="*/ 180444 h 211716"/>
                <a:gd name="connsiteX327" fmla="*/ 38397 w 196846"/>
                <a:gd name="connsiteY327" fmla="*/ 184039 h 211716"/>
                <a:gd name="connsiteX328" fmla="*/ 36388 w 196846"/>
                <a:gd name="connsiteY328" fmla="*/ 187449 h 211716"/>
                <a:gd name="connsiteX329" fmla="*/ 35634 w 196846"/>
                <a:gd name="connsiteY329" fmla="*/ 190000 h 211716"/>
                <a:gd name="connsiteX330" fmla="*/ 36136 w 196846"/>
                <a:gd name="connsiteY330" fmla="*/ 191705 h 211716"/>
                <a:gd name="connsiteX331" fmla="*/ 35753 w 196846"/>
                <a:gd name="connsiteY331" fmla="*/ 194388 h 211716"/>
                <a:gd name="connsiteX332" fmla="*/ 34484 w 196846"/>
                <a:gd name="connsiteY332" fmla="*/ 198036 h 211716"/>
                <a:gd name="connsiteX333" fmla="*/ 34233 w 196846"/>
                <a:gd name="connsiteY333" fmla="*/ 200799 h 211716"/>
                <a:gd name="connsiteX334" fmla="*/ 35000 w 196846"/>
                <a:gd name="connsiteY334" fmla="*/ 202662 h 211716"/>
                <a:gd name="connsiteX335" fmla="*/ 36097 w 196846"/>
                <a:gd name="connsiteY335" fmla="*/ 203046 h 211716"/>
                <a:gd name="connsiteX336" fmla="*/ 37894 w 196846"/>
                <a:gd name="connsiteY336" fmla="*/ 203680 h 211716"/>
                <a:gd name="connsiteX337" fmla="*/ 42930 w 196846"/>
                <a:gd name="connsiteY337" fmla="*/ 203839 h 211716"/>
                <a:gd name="connsiteX338" fmla="*/ 46605 w 196846"/>
                <a:gd name="connsiteY338" fmla="*/ 203495 h 211716"/>
                <a:gd name="connsiteX339" fmla="*/ 48918 w 196846"/>
                <a:gd name="connsiteY339" fmla="*/ 202649 h 211716"/>
                <a:gd name="connsiteX340" fmla="*/ 51773 w 196846"/>
                <a:gd name="connsiteY340" fmla="*/ 202649 h 211716"/>
                <a:gd name="connsiteX341" fmla="*/ 53676 w 196846"/>
                <a:gd name="connsiteY341" fmla="*/ 203125 h 211716"/>
                <a:gd name="connsiteX342" fmla="*/ 54020 w 196846"/>
                <a:gd name="connsiteY342" fmla="*/ 203059 h 211716"/>
                <a:gd name="connsiteX343" fmla="*/ 54548 w 196846"/>
                <a:gd name="connsiteY343" fmla="*/ 202953 h 211716"/>
                <a:gd name="connsiteX344" fmla="*/ 55077 w 196846"/>
                <a:gd name="connsiteY344" fmla="*/ 202490 h 211716"/>
                <a:gd name="connsiteX345" fmla="*/ 56888 w 196846"/>
                <a:gd name="connsiteY345" fmla="*/ 202173 h 211716"/>
                <a:gd name="connsiteX346" fmla="*/ 57139 w 196846"/>
                <a:gd name="connsiteY346" fmla="*/ 201790 h 211716"/>
                <a:gd name="connsiteX347" fmla="*/ 57073 w 196846"/>
                <a:gd name="connsiteY347" fmla="*/ 201407 h 211716"/>
                <a:gd name="connsiteX348" fmla="*/ 56742 w 196846"/>
                <a:gd name="connsiteY348" fmla="*/ 201208 h 211716"/>
                <a:gd name="connsiteX349" fmla="*/ 54522 w 196846"/>
                <a:gd name="connsiteY349" fmla="*/ 201407 h 211716"/>
                <a:gd name="connsiteX350" fmla="*/ 53676 w 196846"/>
                <a:gd name="connsiteY350" fmla="*/ 201103 h 211716"/>
                <a:gd name="connsiteX351" fmla="*/ 53465 w 196846"/>
                <a:gd name="connsiteY351" fmla="*/ 200415 h 211716"/>
                <a:gd name="connsiteX352" fmla="*/ 54191 w 196846"/>
                <a:gd name="connsiteY352" fmla="*/ 199213 h 211716"/>
                <a:gd name="connsiteX353" fmla="*/ 55830 w 196846"/>
                <a:gd name="connsiteY353" fmla="*/ 198234 h 211716"/>
                <a:gd name="connsiteX354" fmla="*/ 57218 w 196846"/>
                <a:gd name="connsiteY354" fmla="*/ 197997 h 211716"/>
                <a:gd name="connsiteX355" fmla="*/ 58209 w 196846"/>
                <a:gd name="connsiteY355" fmla="*/ 198261 h 211716"/>
                <a:gd name="connsiteX356" fmla="*/ 60615 w 196846"/>
                <a:gd name="connsiteY356" fmla="*/ 200085 h 211716"/>
                <a:gd name="connsiteX357" fmla="*/ 61197 w 196846"/>
                <a:gd name="connsiteY357" fmla="*/ 200138 h 211716"/>
                <a:gd name="connsiteX358" fmla="*/ 61540 w 196846"/>
                <a:gd name="connsiteY358" fmla="*/ 199807 h 211716"/>
                <a:gd name="connsiteX359" fmla="*/ 62043 w 196846"/>
                <a:gd name="connsiteY359" fmla="*/ 199622 h 211716"/>
                <a:gd name="connsiteX360" fmla="*/ 62875 w 196846"/>
                <a:gd name="connsiteY360" fmla="*/ 199979 h 211716"/>
                <a:gd name="connsiteX361" fmla="*/ 63814 w 196846"/>
                <a:gd name="connsiteY361" fmla="*/ 201116 h 211716"/>
                <a:gd name="connsiteX362" fmla="*/ 63972 w 196846"/>
                <a:gd name="connsiteY362" fmla="*/ 201288 h 211716"/>
                <a:gd name="connsiteX363" fmla="*/ 69391 w 196846"/>
                <a:gd name="connsiteY363" fmla="*/ 200891 h 211716"/>
                <a:gd name="connsiteX364" fmla="*/ 70608 w 196846"/>
                <a:gd name="connsiteY364" fmla="*/ 200891 h 211716"/>
                <a:gd name="connsiteX365" fmla="*/ 74269 w 196846"/>
                <a:gd name="connsiteY365" fmla="*/ 202874 h 211716"/>
                <a:gd name="connsiteX366" fmla="*/ 78088 w 196846"/>
                <a:gd name="connsiteY366" fmla="*/ 204936 h 211716"/>
                <a:gd name="connsiteX367" fmla="*/ 78643 w 196846"/>
                <a:gd name="connsiteY367" fmla="*/ 204658 h 211716"/>
                <a:gd name="connsiteX368" fmla="*/ 80877 w 196846"/>
                <a:gd name="connsiteY368" fmla="*/ 204883 h 211716"/>
                <a:gd name="connsiteX369" fmla="*/ 82305 w 196846"/>
                <a:gd name="connsiteY369" fmla="*/ 204196 h 211716"/>
                <a:gd name="connsiteX370" fmla="*/ 83058 w 196846"/>
                <a:gd name="connsiteY370" fmla="*/ 203508 h 211716"/>
                <a:gd name="connsiteX371" fmla="*/ 85041 w 196846"/>
                <a:gd name="connsiteY371" fmla="*/ 204156 h 211716"/>
                <a:gd name="connsiteX372" fmla="*/ 87949 w 196846"/>
                <a:gd name="connsiteY372" fmla="*/ 205451 h 211716"/>
                <a:gd name="connsiteX373" fmla="*/ 89323 w 196846"/>
                <a:gd name="connsiteY373" fmla="*/ 206324 h 211716"/>
                <a:gd name="connsiteX374" fmla="*/ 89891 w 196846"/>
                <a:gd name="connsiteY374" fmla="*/ 206998 h 211716"/>
                <a:gd name="connsiteX375" fmla="*/ 90209 w 196846"/>
                <a:gd name="connsiteY375" fmla="*/ 207566 h 211716"/>
                <a:gd name="connsiteX376" fmla="*/ 90024 w 196846"/>
                <a:gd name="connsiteY376" fmla="*/ 208544 h 211716"/>
                <a:gd name="connsiteX377" fmla="*/ 90685 w 196846"/>
                <a:gd name="connsiteY377" fmla="*/ 208927 h 211716"/>
                <a:gd name="connsiteX378" fmla="*/ 92059 w 196846"/>
                <a:gd name="connsiteY378" fmla="*/ 209073 h 211716"/>
                <a:gd name="connsiteX379" fmla="*/ 92971 w 196846"/>
                <a:gd name="connsiteY379" fmla="*/ 209377 h 211716"/>
                <a:gd name="connsiteX380" fmla="*/ 92641 w 196846"/>
                <a:gd name="connsiteY380" fmla="*/ 210659 h 211716"/>
                <a:gd name="connsiteX381" fmla="*/ 92575 w 196846"/>
                <a:gd name="connsiteY381" fmla="*/ 211716 h 211716"/>
                <a:gd name="connsiteX382" fmla="*/ 93843 w 196846"/>
                <a:gd name="connsiteY382" fmla="*/ 211571 h 211716"/>
                <a:gd name="connsiteX383" fmla="*/ 95443 w 196846"/>
                <a:gd name="connsiteY383" fmla="*/ 210765 h 211716"/>
                <a:gd name="connsiteX384" fmla="*/ 96685 w 196846"/>
                <a:gd name="connsiteY384" fmla="*/ 209311 h 211716"/>
                <a:gd name="connsiteX385" fmla="*/ 97452 w 196846"/>
                <a:gd name="connsiteY385" fmla="*/ 207910 h 211716"/>
                <a:gd name="connsiteX386" fmla="*/ 98047 w 196846"/>
                <a:gd name="connsiteY386" fmla="*/ 204473 h 211716"/>
                <a:gd name="connsiteX387" fmla="*/ 98245 w 196846"/>
                <a:gd name="connsiteY387" fmla="*/ 204182 h 211716"/>
                <a:gd name="connsiteX388" fmla="*/ 99197 w 196846"/>
                <a:gd name="connsiteY388" fmla="*/ 204447 h 211716"/>
                <a:gd name="connsiteX389" fmla="*/ 103070 w 196846"/>
                <a:gd name="connsiteY389" fmla="*/ 204301 h 211716"/>
                <a:gd name="connsiteX390" fmla="*/ 104893 w 196846"/>
                <a:gd name="connsiteY390" fmla="*/ 204936 h 211716"/>
                <a:gd name="connsiteX391" fmla="*/ 107788 w 196846"/>
                <a:gd name="connsiteY391" fmla="*/ 205041 h 211716"/>
                <a:gd name="connsiteX392" fmla="*/ 107735 w 196846"/>
                <a:gd name="connsiteY392" fmla="*/ 205583 h 211716"/>
                <a:gd name="connsiteX393" fmla="*/ 108251 w 196846"/>
                <a:gd name="connsiteY393" fmla="*/ 206416 h 211716"/>
                <a:gd name="connsiteX394" fmla="*/ 109533 w 196846"/>
                <a:gd name="connsiteY394" fmla="*/ 207619 h 211716"/>
                <a:gd name="connsiteX395" fmla="*/ 110167 w 196846"/>
                <a:gd name="connsiteY395" fmla="*/ 208412 h 211716"/>
                <a:gd name="connsiteX396" fmla="*/ 111515 w 196846"/>
                <a:gd name="connsiteY396" fmla="*/ 208557 h 211716"/>
                <a:gd name="connsiteX397" fmla="*/ 113590 w 196846"/>
                <a:gd name="connsiteY397" fmla="*/ 208121 h 211716"/>
                <a:gd name="connsiteX398" fmla="*/ 114806 w 196846"/>
                <a:gd name="connsiteY398" fmla="*/ 207672 h 211716"/>
                <a:gd name="connsiteX399" fmla="*/ 115269 w 196846"/>
                <a:gd name="connsiteY399" fmla="*/ 207989 h 211716"/>
                <a:gd name="connsiteX400" fmla="*/ 117159 w 196846"/>
                <a:gd name="connsiteY400" fmla="*/ 207672 h 211716"/>
                <a:gd name="connsiteX401" fmla="*/ 118838 w 196846"/>
                <a:gd name="connsiteY401" fmla="*/ 206694 h 211716"/>
                <a:gd name="connsiteX402" fmla="*/ 119248 w 196846"/>
                <a:gd name="connsiteY402" fmla="*/ 205953 h 211716"/>
                <a:gd name="connsiteX403" fmla="*/ 120939 w 196846"/>
                <a:gd name="connsiteY403" fmla="*/ 205425 h 211716"/>
                <a:gd name="connsiteX404" fmla="*/ 123226 w 196846"/>
                <a:gd name="connsiteY404" fmla="*/ 204222 h 211716"/>
                <a:gd name="connsiteX405" fmla="*/ 126372 w 196846"/>
                <a:gd name="connsiteY405" fmla="*/ 203284 h 211716"/>
                <a:gd name="connsiteX406" fmla="*/ 136694 w 196846"/>
                <a:gd name="connsiteY406" fmla="*/ 202292 h 211716"/>
                <a:gd name="connsiteX407" fmla="*/ 137091 w 196846"/>
                <a:gd name="connsiteY407" fmla="*/ 201539 h 211716"/>
                <a:gd name="connsiteX408" fmla="*/ 136932 w 196846"/>
                <a:gd name="connsiteY408" fmla="*/ 199821 h 211716"/>
                <a:gd name="connsiteX409" fmla="*/ 137210 w 196846"/>
                <a:gd name="connsiteY409" fmla="*/ 199569 h 211716"/>
                <a:gd name="connsiteX410" fmla="*/ 138518 w 196846"/>
                <a:gd name="connsiteY410" fmla="*/ 199992 h 211716"/>
                <a:gd name="connsiteX411" fmla="*/ 140607 w 196846"/>
                <a:gd name="connsiteY411" fmla="*/ 200402 h 211716"/>
                <a:gd name="connsiteX412" fmla="*/ 142206 w 196846"/>
                <a:gd name="connsiteY412" fmla="*/ 201010 h 211716"/>
                <a:gd name="connsiteX413" fmla="*/ 143250 w 196846"/>
                <a:gd name="connsiteY413" fmla="*/ 201803 h 211716"/>
                <a:gd name="connsiteX414" fmla="*/ 144215 w 196846"/>
                <a:gd name="connsiteY414" fmla="*/ 201830 h 211716"/>
                <a:gd name="connsiteX415" fmla="*/ 145696 w 196846"/>
                <a:gd name="connsiteY415" fmla="*/ 201274 h 211716"/>
                <a:gd name="connsiteX416" fmla="*/ 147704 w 196846"/>
                <a:gd name="connsiteY416" fmla="*/ 200918 h 211716"/>
                <a:gd name="connsiteX417" fmla="*/ 149595 w 196846"/>
                <a:gd name="connsiteY417" fmla="*/ 201750 h 211716"/>
                <a:gd name="connsiteX418" fmla="*/ 150150 w 196846"/>
                <a:gd name="connsiteY418" fmla="*/ 202649 h 211716"/>
                <a:gd name="connsiteX419" fmla="*/ 149819 w 196846"/>
                <a:gd name="connsiteY419" fmla="*/ 203112 h 211716"/>
                <a:gd name="connsiteX420" fmla="*/ 149859 w 196846"/>
                <a:gd name="connsiteY420" fmla="*/ 203839 h 211716"/>
                <a:gd name="connsiteX421" fmla="*/ 150454 w 196846"/>
                <a:gd name="connsiteY421" fmla="*/ 204447 h 211716"/>
                <a:gd name="connsiteX422" fmla="*/ 152000 w 196846"/>
                <a:gd name="connsiteY422" fmla="*/ 205438 h 211716"/>
                <a:gd name="connsiteX423" fmla="*/ 153969 w 196846"/>
                <a:gd name="connsiteY423" fmla="*/ 206284 h 211716"/>
                <a:gd name="connsiteX424" fmla="*/ 154987 w 196846"/>
                <a:gd name="connsiteY424" fmla="*/ 206218 h 211716"/>
                <a:gd name="connsiteX425" fmla="*/ 155357 w 196846"/>
                <a:gd name="connsiteY425" fmla="*/ 205385 h 211716"/>
                <a:gd name="connsiteX426" fmla="*/ 155701 w 196846"/>
                <a:gd name="connsiteY426" fmla="*/ 203416 h 211716"/>
                <a:gd name="connsiteX427" fmla="*/ 155820 w 196846"/>
                <a:gd name="connsiteY427" fmla="*/ 201314 h 211716"/>
                <a:gd name="connsiteX428" fmla="*/ 155357 w 196846"/>
                <a:gd name="connsiteY428" fmla="*/ 200111 h 211716"/>
                <a:gd name="connsiteX429" fmla="*/ 154300 w 196846"/>
                <a:gd name="connsiteY429" fmla="*/ 199821 h 211716"/>
                <a:gd name="connsiteX430" fmla="*/ 153031 w 196846"/>
                <a:gd name="connsiteY430" fmla="*/ 199728 h 211716"/>
                <a:gd name="connsiteX431" fmla="*/ 152357 w 196846"/>
                <a:gd name="connsiteY431" fmla="*/ 199477 h 211716"/>
                <a:gd name="connsiteX432" fmla="*/ 152582 w 196846"/>
                <a:gd name="connsiteY432" fmla="*/ 198816 h 211716"/>
                <a:gd name="connsiteX433" fmla="*/ 153573 w 196846"/>
                <a:gd name="connsiteY433" fmla="*/ 197098 h 211716"/>
                <a:gd name="connsiteX434" fmla="*/ 153533 w 196846"/>
                <a:gd name="connsiteY434" fmla="*/ 194811 h 211716"/>
                <a:gd name="connsiteX435" fmla="*/ 151234 w 196846"/>
                <a:gd name="connsiteY435" fmla="*/ 192207 h 211716"/>
                <a:gd name="connsiteX436" fmla="*/ 149238 w 196846"/>
                <a:gd name="connsiteY436" fmla="*/ 189683 h 211716"/>
                <a:gd name="connsiteX437" fmla="*/ 149238 w 196846"/>
                <a:gd name="connsiteY437" fmla="*/ 188824 h 211716"/>
                <a:gd name="connsiteX438" fmla="*/ 150401 w 196846"/>
                <a:gd name="connsiteY438" fmla="*/ 187330 h 211716"/>
                <a:gd name="connsiteX439" fmla="*/ 152212 w 196846"/>
                <a:gd name="connsiteY439" fmla="*/ 186141 h 211716"/>
                <a:gd name="connsiteX440" fmla="*/ 156243 w 196846"/>
                <a:gd name="connsiteY440" fmla="*/ 184171 h 211716"/>
                <a:gd name="connsiteX441" fmla="*/ 157512 w 196846"/>
                <a:gd name="connsiteY441" fmla="*/ 183761 h 211716"/>
                <a:gd name="connsiteX442" fmla="*/ 159151 w 196846"/>
                <a:gd name="connsiteY442" fmla="*/ 183431 h 211716"/>
                <a:gd name="connsiteX443" fmla="*/ 161504 w 196846"/>
                <a:gd name="connsiteY443" fmla="*/ 182625 h 211716"/>
                <a:gd name="connsiteX444" fmla="*/ 162627 w 196846"/>
                <a:gd name="connsiteY444" fmla="*/ 181792 h 211716"/>
                <a:gd name="connsiteX445" fmla="*/ 163380 w 196846"/>
                <a:gd name="connsiteY445" fmla="*/ 180893 h 211716"/>
                <a:gd name="connsiteX446" fmla="*/ 164425 w 196846"/>
                <a:gd name="connsiteY446" fmla="*/ 176188 h 211716"/>
                <a:gd name="connsiteX447" fmla="*/ 164676 w 196846"/>
                <a:gd name="connsiteY447" fmla="*/ 175990 h 211716"/>
                <a:gd name="connsiteX448" fmla="*/ 165006 w 196846"/>
                <a:gd name="connsiteY448" fmla="*/ 175712 h 211716"/>
                <a:gd name="connsiteX449" fmla="*/ 169156 w 196846"/>
                <a:gd name="connsiteY449" fmla="*/ 177338 h 211716"/>
                <a:gd name="connsiteX450" fmla="*/ 169526 w 196846"/>
                <a:gd name="connsiteY450" fmla="*/ 177073 h 211716"/>
                <a:gd name="connsiteX451" fmla="*/ 170214 w 196846"/>
                <a:gd name="connsiteY451" fmla="*/ 176809 h 211716"/>
                <a:gd name="connsiteX452" fmla="*/ 171535 w 196846"/>
                <a:gd name="connsiteY452" fmla="*/ 175567 h 211716"/>
                <a:gd name="connsiteX453" fmla="*/ 171813 w 196846"/>
                <a:gd name="connsiteY453" fmla="*/ 174628 h 211716"/>
                <a:gd name="connsiteX454" fmla="*/ 171760 w 196846"/>
                <a:gd name="connsiteY454" fmla="*/ 172844 h 211716"/>
                <a:gd name="connsiteX455" fmla="*/ 171853 w 196846"/>
                <a:gd name="connsiteY455" fmla="*/ 171152 h 211716"/>
                <a:gd name="connsiteX456" fmla="*/ 172104 w 196846"/>
                <a:gd name="connsiteY456" fmla="*/ 170623 h 211716"/>
                <a:gd name="connsiteX457" fmla="*/ 171099 w 196846"/>
                <a:gd name="connsiteY457" fmla="*/ 169275 h 211716"/>
                <a:gd name="connsiteX458" fmla="*/ 169222 w 196846"/>
                <a:gd name="connsiteY458" fmla="*/ 167597 h 211716"/>
                <a:gd name="connsiteX459" fmla="*/ 166195 w 196846"/>
                <a:gd name="connsiteY459" fmla="*/ 165310 h 211716"/>
                <a:gd name="connsiteX460" fmla="*/ 163870 w 196846"/>
                <a:gd name="connsiteY460" fmla="*/ 165429 h 211716"/>
                <a:gd name="connsiteX461" fmla="*/ 162997 w 196846"/>
                <a:gd name="connsiteY461" fmla="*/ 164821 h 211716"/>
                <a:gd name="connsiteX462" fmla="*/ 162600 w 196846"/>
                <a:gd name="connsiteY462" fmla="*/ 163988 h 211716"/>
                <a:gd name="connsiteX463" fmla="*/ 161609 w 196846"/>
                <a:gd name="connsiteY463" fmla="*/ 162534 h 211716"/>
                <a:gd name="connsiteX464" fmla="*/ 160499 w 196846"/>
                <a:gd name="connsiteY464" fmla="*/ 161530 h 211716"/>
                <a:gd name="connsiteX465" fmla="*/ 159164 w 196846"/>
                <a:gd name="connsiteY465" fmla="*/ 161133 h 211716"/>
                <a:gd name="connsiteX466" fmla="*/ 157248 w 196846"/>
                <a:gd name="connsiteY466" fmla="*/ 159851 h 211716"/>
                <a:gd name="connsiteX467" fmla="*/ 154670 w 196846"/>
                <a:gd name="connsiteY467" fmla="*/ 157049 h 211716"/>
                <a:gd name="connsiteX468" fmla="*/ 152317 w 196846"/>
                <a:gd name="connsiteY468" fmla="*/ 155106 h 211716"/>
                <a:gd name="connsiteX469" fmla="*/ 150070 w 196846"/>
                <a:gd name="connsiteY469" fmla="*/ 155133 h 211716"/>
                <a:gd name="connsiteX470" fmla="*/ 148643 w 196846"/>
                <a:gd name="connsiteY470" fmla="*/ 154115 h 211716"/>
                <a:gd name="connsiteX471" fmla="*/ 147176 w 196846"/>
                <a:gd name="connsiteY471" fmla="*/ 152780 h 211716"/>
                <a:gd name="connsiteX472" fmla="*/ 146092 w 196846"/>
                <a:gd name="connsiteY472" fmla="*/ 151498 h 211716"/>
                <a:gd name="connsiteX473" fmla="*/ 144400 w 196846"/>
                <a:gd name="connsiteY473" fmla="*/ 148378 h 211716"/>
                <a:gd name="connsiteX474" fmla="*/ 143184 w 196846"/>
                <a:gd name="connsiteY474" fmla="*/ 146594 h 211716"/>
                <a:gd name="connsiteX475" fmla="*/ 142232 w 196846"/>
                <a:gd name="connsiteY475" fmla="*/ 145497 h 211716"/>
                <a:gd name="connsiteX476" fmla="*/ 141162 w 196846"/>
                <a:gd name="connsiteY476" fmla="*/ 144585 h 211716"/>
                <a:gd name="connsiteX477" fmla="*/ 140778 w 196846"/>
                <a:gd name="connsiteY477" fmla="*/ 143858 h 211716"/>
                <a:gd name="connsiteX478" fmla="*/ 142061 w 196846"/>
                <a:gd name="connsiteY478" fmla="*/ 142193 h 211716"/>
                <a:gd name="connsiteX479" fmla="*/ 142523 w 196846"/>
                <a:gd name="connsiteY479" fmla="*/ 141373 h 211716"/>
                <a:gd name="connsiteX480" fmla="*/ 143078 w 196846"/>
                <a:gd name="connsiteY480" fmla="*/ 140739 h 211716"/>
                <a:gd name="connsiteX481" fmla="*/ 143395 w 196846"/>
                <a:gd name="connsiteY481" fmla="*/ 140065 h 211716"/>
                <a:gd name="connsiteX482" fmla="*/ 143383 w 196846"/>
                <a:gd name="connsiteY482" fmla="*/ 139562 h 211716"/>
                <a:gd name="connsiteX483" fmla="*/ 142193 w 196846"/>
                <a:gd name="connsiteY483" fmla="*/ 137924 h 211716"/>
                <a:gd name="connsiteX484" fmla="*/ 140594 w 196846"/>
                <a:gd name="connsiteY484" fmla="*/ 136747 h 211716"/>
                <a:gd name="connsiteX485" fmla="*/ 138254 w 196846"/>
                <a:gd name="connsiteY485" fmla="*/ 135544 h 211716"/>
                <a:gd name="connsiteX486" fmla="*/ 136761 w 196846"/>
                <a:gd name="connsiteY486" fmla="*/ 134038 h 211716"/>
                <a:gd name="connsiteX487" fmla="*/ 136205 w 196846"/>
                <a:gd name="connsiteY487" fmla="*/ 132650 h 211716"/>
                <a:gd name="connsiteX488" fmla="*/ 136034 w 196846"/>
                <a:gd name="connsiteY488" fmla="*/ 131883 h 211716"/>
                <a:gd name="connsiteX489" fmla="*/ 135003 w 196846"/>
                <a:gd name="connsiteY489" fmla="*/ 130852 h 211716"/>
                <a:gd name="connsiteX490" fmla="*/ 134170 w 196846"/>
                <a:gd name="connsiteY490" fmla="*/ 129345 h 211716"/>
                <a:gd name="connsiteX491" fmla="*/ 134170 w 196846"/>
                <a:gd name="connsiteY491" fmla="*/ 128433 h 211716"/>
                <a:gd name="connsiteX492" fmla="*/ 134368 w 196846"/>
                <a:gd name="connsiteY492" fmla="*/ 128182 h 211716"/>
                <a:gd name="connsiteX493" fmla="*/ 135135 w 196846"/>
                <a:gd name="connsiteY493" fmla="*/ 128182 h 211716"/>
                <a:gd name="connsiteX494" fmla="*/ 136007 w 196846"/>
                <a:gd name="connsiteY494" fmla="*/ 128803 h 211716"/>
                <a:gd name="connsiteX495" fmla="*/ 137236 w 196846"/>
                <a:gd name="connsiteY495" fmla="*/ 129993 h 211716"/>
                <a:gd name="connsiteX496" fmla="*/ 138254 w 196846"/>
                <a:gd name="connsiteY496" fmla="*/ 131725 h 211716"/>
                <a:gd name="connsiteX497" fmla="*/ 138862 w 196846"/>
                <a:gd name="connsiteY497" fmla="*/ 131064 h 211716"/>
                <a:gd name="connsiteX498" fmla="*/ 139999 w 196846"/>
                <a:gd name="connsiteY498" fmla="*/ 129213 h 211716"/>
                <a:gd name="connsiteX499" fmla="*/ 142021 w 196846"/>
                <a:gd name="connsiteY499" fmla="*/ 127112 h 211716"/>
                <a:gd name="connsiteX500" fmla="*/ 144096 w 196846"/>
                <a:gd name="connsiteY500" fmla="*/ 125922 h 211716"/>
                <a:gd name="connsiteX501" fmla="*/ 145960 w 196846"/>
                <a:gd name="connsiteY501" fmla="*/ 125816 h 211716"/>
                <a:gd name="connsiteX502" fmla="*/ 147493 w 196846"/>
                <a:gd name="connsiteY502" fmla="*/ 125486 h 211716"/>
                <a:gd name="connsiteX503" fmla="*/ 148762 w 196846"/>
                <a:gd name="connsiteY503" fmla="*/ 124891 h 211716"/>
                <a:gd name="connsiteX504" fmla="*/ 150983 w 196846"/>
                <a:gd name="connsiteY504" fmla="*/ 125129 h 211716"/>
                <a:gd name="connsiteX505" fmla="*/ 152595 w 196846"/>
                <a:gd name="connsiteY505" fmla="*/ 125565 h 211716"/>
                <a:gd name="connsiteX506" fmla="*/ 153110 w 196846"/>
                <a:gd name="connsiteY506" fmla="*/ 125301 h 211716"/>
                <a:gd name="connsiteX507" fmla="*/ 153758 w 196846"/>
                <a:gd name="connsiteY507" fmla="*/ 124217 h 211716"/>
                <a:gd name="connsiteX508" fmla="*/ 154168 w 196846"/>
                <a:gd name="connsiteY508" fmla="*/ 123279 h 211716"/>
                <a:gd name="connsiteX509" fmla="*/ 157723 w 196846"/>
                <a:gd name="connsiteY509" fmla="*/ 122724 h 211716"/>
                <a:gd name="connsiteX510" fmla="*/ 158926 w 196846"/>
                <a:gd name="connsiteY510" fmla="*/ 120913 h 211716"/>
                <a:gd name="connsiteX511" fmla="*/ 159613 w 196846"/>
                <a:gd name="connsiteY511" fmla="*/ 120926 h 211716"/>
                <a:gd name="connsiteX512" fmla="*/ 160393 w 196846"/>
                <a:gd name="connsiteY512" fmla="*/ 120662 h 211716"/>
                <a:gd name="connsiteX513" fmla="*/ 161133 w 196846"/>
                <a:gd name="connsiteY513" fmla="*/ 119974 h 211716"/>
                <a:gd name="connsiteX514" fmla="*/ 161847 w 196846"/>
                <a:gd name="connsiteY514" fmla="*/ 119697 h 211716"/>
                <a:gd name="connsiteX515" fmla="*/ 162429 w 196846"/>
                <a:gd name="connsiteY515" fmla="*/ 120040 h 211716"/>
                <a:gd name="connsiteX516" fmla="*/ 163182 w 196846"/>
                <a:gd name="connsiteY516" fmla="*/ 120265 h 211716"/>
                <a:gd name="connsiteX517" fmla="*/ 163962 w 196846"/>
                <a:gd name="connsiteY517" fmla="*/ 119829 h 211716"/>
                <a:gd name="connsiteX518" fmla="*/ 165099 w 196846"/>
                <a:gd name="connsiteY518" fmla="*/ 117754 h 211716"/>
                <a:gd name="connsiteX519" fmla="*/ 165746 w 196846"/>
                <a:gd name="connsiteY519" fmla="*/ 117437 h 211716"/>
                <a:gd name="connsiteX520" fmla="*/ 168852 w 196846"/>
                <a:gd name="connsiteY520" fmla="*/ 117119 h 211716"/>
                <a:gd name="connsiteX521" fmla="*/ 173082 w 196846"/>
                <a:gd name="connsiteY521" fmla="*/ 115903 h 211716"/>
                <a:gd name="connsiteX522" fmla="*/ 175210 w 196846"/>
                <a:gd name="connsiteY522" fmla="*/ 114819 h 211716"/>
                <a:gd name="connsiteX523" fmla="*/ 177311 w 196846"/>
                <a:gd name="connsiteY523" fmla="*/ 114225 h 211716"/>
                <a:gd name="connsiteX524" fmla="*/ 179558 w 196846"/>
                <a:gd name="connsiteY524" fmla="*/ 113181 h 211716"/>
                <a:gd name="connsiteX525" fmla="*/ 183140 w 196846"/>
                <a:gd name="connsiteY525" fmla="*/ 112163 h 211716"/>
                <a:gd name="connsiteX526" fmla="*/ 183299 w 196846"/>
                <a:gd name="connsiteY526" fmla="*/ 111740 h 211716"/>
                <a:gd name="connsiteX527" fmla="*/ 181607 w 196846"/>
                <a:gd name="connsiteY527" fmla="*/ 110696 h 211716"/>
                <a:gd name="connsiteX528" fmla="*/ 181039 w 196846"/>
                <a:gd name="connsiteY528" fmla="*/ 110035 h 211716"/>
                <a:gd name="connsiteX529" fmla="*/ 180656 w 196846"/>
                <a:gd name="connsiteY529" fmla="*/ 109361 h 211716"/>
                <a:gd name="connsiteX530" fmla="*/ 181224 w 196846"/>
                <a:gd name="connsiteY530" fmla="*/ 108607 h 211716"/>
                <a:gd name="connsiteX531" fmla="*/ 182004 w 196846"/>
                <a:gd name="connsiteY531" fmla="*/ 108383 h 211716"/>
                <a:gd name="connsiteX532" fmla="*/ 183035 w 196846"/>
                <a:gd name="connsiteY532" fmla="*/ 108700 h 211716"/>
                <a:gd name="connsiteX533" fmla="*/ 186061 w 196846"/>
                <a:gd name="connsiteY533" fmla="*/ 109149 h 211716"/>
                <a:gd name="connsiteX534" fmla="*/ 186894 w 196846"/>
                <a:gd name="connsiteY534" fmla="*/ 109585 h 211716"/>
                <a:gd name="connsiteX535" fmla="*/ 187211 w 196846"/>
                <a:gd name="connsiteY535" fmla="*/ 110643 h 211716"/>
                <a:gd name="connsiteX536" fmla="*/ 187991 w 196846"/>
                <a:gd name="connsiteY536" fmla="*/ 111634 h 211716"/>
                <a:gd name="connsiteX537" fmla="*/ 188612 w 196846"/>
                <a:gd name="connsiteY537" fmla="*/ 111740 h 211716"/>
                <a:gd name="connsiteX538" fmla="*/ 188427 w 196846"/>
                <a:gd name="connsiteY538" fmla="*/ 113352 h 211716"/>
                <a:gd name="connsiteX539" fmla="*/ 189405 w 196846"/>
                <a:gd name="connsiteY539" fmla="*/ 113974 h 211716"/>
                <a:gd name="connsiteX540" fmla="*/ 190820 w 196846"/>
                <a:gd name="connsiteY540" fmla="*/ 114463 h 211716"/>
                <a:gd name="connsiteX541" fmla="*/ 191745 w 196846"/>
                <a:gd name="connsiteY541" fmla="*/ 114370 h 211716"/>
                <a:gd name="connsiteX542" fmla="*/ 192392 w 196846"/>
                <a:gd name="connsiteY542" fmla="*/ 113722 h 211716"/>
                <a:gd name="connsiteX543" fmla="*/ 192643 w 196846"/>
                <a:gd name="connsiteY543" fmla="*/ 113273 h 211716"/>
                <a:gd name="connsiteX544" fmla="*/ 192736 w 196846"/>
                <a:gd name="connsiteY544" fmla="*/ 112929 h 211716"/>
                <a:gd name="connsiteX545" fmla="*/ 194877 w 196846"/>
                <a:gd name="connsiteY545" fmla="*/ 109189 h 211716"/>
                <a:gd name="connsiteX546" fmla="*/ 195816 w 196846"/>
                <a:gd name="connsiteY546" fmla="*/ 106836 h 211716"/>
                <a:gd name="connsiteX547" fmla="*/ 196847 w 196846"/>
                <a:gd name="connsiteY547" fmla="*/ 102541 h 211716"/>
                <a:gd name="connsiteX548" fmla="*/ 195313 w 196846"/>
                <a:gd name="connsiteY548" fmla="*/ 99064 h 211716"/>
                <a:gd name="connsiteX549" fmla="*/ 55169 w 196846"/>
                <a:gd name="connsiteY549" fmla="*/ 5631 h 211716"/>
                <a:gd name="connsiteX550" fmla="*/ 60456 w 196846"/>
                <a:gd name="connsiteY550" fmla="*/ 5155 h 211716"/>
                <a:gd name="connsiteX551" fmla="*/ 61078 w 196846"/>
                <a:gd name="connsiteY551" fmla="*/ 4454 h 211716"/>
                <a:gd name="connsiteX552" fmla="*/ 55870 w 196846"/>
                <a:gd name="connsiteY552" fmla="*/ 4243 h 211716"/>
                <a:gd name="connsiteX553" fmla="*/ 55698 w 196846"/>
                <a:gd name="connsiteY553" fmla="*/ 3450 h 211716"/>
                <a:gd name="connsiteX554" fmla="*/ 56121 w 196846"/>
                <a:gd name="connsiteY554" fmla="*/ 1930 h 211716"/>
                <a:gd name="connsiteX555" fmla="*/ 56425 w 196846"/>
                <a:gd name="connsiteY555" fmla="*/ 1176 h 211716"/>
                <a:gd name="connsiteX556" fmla="*/ 57430 w 196846"/>
                <a:gd name="connsiteY556" fmla="*/ 93 h 211716"/>
                <a:gd name="connsiteX557" fmla="*/ 56465 w 196846"/>
                <a:gd name="connsiteY557" fmla="*/ 0 h 211716"/>
                <a:gd name="connsiteX558" fmla="*/ 54112 w 196846"/>
                <a:gd name="connsiteY558" fmla="*/ 4018 h 211716"/>
                <a:gd name="connsiteX559" fmla="*/ 53821 w 196846"/>
                <a:gd name="connsiteY559" fmla="*/ 7785 h 211716"/>
                <a:gd name="connsiteX560" fmla="*/ 54310 w 196846"/>
                <a:gd name="connsiteY560" fmla="*/ 7256 h 211716"/>
                <a:gd name="connsiteX561" fmla="*/ 55169 w 196846"/>
                <a:gd name="connsiteY561" fmla="*/ 5631 h 21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Lst>
              <a:rect l="l" t="t" r="r" b="b"/>
              <a:pathLst>
                <a:path w="196846" h="211716">
                  <a:moveTo>
                    <a:pt x="170874" y="27320"/>
                  </a:moveTo>
                  <a:lnTo>
                    <a:pt x="171932" y="28378"/>
                  </a:lnTo>
                  <a:lnTo>
                    <a:pt x="171549" y="29924"/>
                  </a:lnTo>
                  <a:lnTo>
                    <a:pt x="172077" y="31524"/>
                  </a:lnTo>
                  <a:lnTo>
                    <a:pt x="174668" y="31946"/>
                  </a:lnTo>
                  <a:lnTo>
                    <a:pt x="177272" y="31642"/>
                  </a:lnTo>
                  <a:lnTo>
                    <a:pt x="178144" y="31735"/>
                  </a:lnTo>
                  <a:lnTo>
                    <a:pt x="177787" y="30440"/>
                  </a:lnTo>
                  <a:lnTo>
                    <a:pt x="178052" y="29607"/>
                  </a:lnTo>
                  <a:lnTo>
                    <a:pt x="174377" y="27347"/>
                  </a:lnTo>
                  <a:lnTo>
                    <a:pt x="169896" y="24862"/>
                  </a:lnTo>
                  <a:lnTo>
                    <a:pt x="169764" y="25787"/>
                  </a:lnTo>
                  <a:lnTo>
                    <a:pt x="169923" y="26673"/>
                  </a:lnTo>
                  <a:lnTo>
                    <a:pt x="170874" y="27320"/>
                  </a:lnTo>
                  <a:close/>
                  <a:moveTo>
                    <a:pt x="113234" y="17156"/>
                  </a:moveTo>
                  <a:lnTo>
                    <a:pt x="116445" y="17103"/>
                  </a:lnTo>
                  <a:lnTo>
                    <a:pt x="116392" y="16561"/>
                  </a:lnTo>
                  <a:lnTo>
                    <a:pt x="115414" y="14883"/>
                  </a:lnTo>
                  <a:lnTo>
                    <a:pt x="112308" y="14024"/>
                  </a:lnTo>
                  <a:lnTo>
                    <a:pt x="111436" y="14500"/>
                  </a:lnTo>
                  <a:lnTo>
                    <a:pt x="110775" y="15821"/>
                  </a:lnTo>
                  <a:lnTo>
                    <a:pt x="112004" y="16086"/>
                  </a:lnTo>
                  <a:lnTo>
                    <a:pt x="113234" y="17156"/>
                  </a:lnTo>
                  <a:close/>
                  <a:moveTo>
                    <a:pt x="155833" y="18531"/>
                  </a:moveTo>
                  <a:lnTo>
                    <a:pt x="156428" y="19575"/>
                  </a:lnTo>
                  <a:lnTo>
                    <a:pt x="160116" y="21703"/>
                  </a:lnTo>
                  <a:lnTo>
                    <a:pt x="161173" y="21597"/>
                  </a:lnTo>
                  <a:lnTo>
                    <a:pt x="162548" y="19245"/>
                  </a:lnTo>
                  <a:lnTo>
                    <a:pt x="164913" y="19218"/>
                  </a:lnTo>
                  <a:lnTo>
                    <a:pt x="167293" y="20738"/>
                  </a:lnTo>
                  <a:lnTo>
                    <a:pt x="167835" y="19826"/>
                  </a:lnTo>
                  <a:lnTo>
                    <a:pt x="167279" y="18029"/>
                  </a:lnTo>
                  <a:lnTo>
                    <a:pt x="165006" y="16892"/>
                  </a:lnTo>
                  <a:lnTo>
                    <a:pt x="164543" y="15848"/>
                  </a:lnTo>
                  <a:lnTo>
                    <a:pt x="165006" y="15200"/>
                  </a:lnTo>
                  <a:lnTo>
                    <a:pt x="166394" y="13931"/>
                  </a:lnTo>
                  <a:lnTo>
                    <a:pt x="166103" y="13284"/>
                  </a:lnTo>
                  <a:lnTo>
                    <a:pt x="165640" y="12821"/>
                  </a:lnTo>
                  <a:lnTo>
                    <a:pt x="162600" y="11790"/>
                  </a:lnTo>
                  <a:lnTo>
                    <a:pt x="161728" y="10878"/>
                  </a:lnTo>
                  <a:lnTo>
                    <a:pt x="161133" y="9556"/>
                  </a:lnTo>
                  <a:lnTo>
                    <a:pt x="159336" y="9609"/>
                  </a:lnTo>
                  <a:lnTo>
                    <a:pt x="157340" y="11169"/>
                  </a:lnTo>
                  <a:lnTo>
                    <a:pt x="157181" y="12662"/>
                  </a:lnTo>
                  <a:lnTo>
                    <a:pt x="156045" y="13693"/>
                  </a:lnTo>
                  <a:lnTo>
                    <a:pt x="156150" y="14632"/>
                  </a:lnTo>
                  <a:lnTo>
                    <a:pt x="155674" y="17632"/>
                  </a:lnTo>
                  <a:lnTo>
                    <a:pt x="155833" y="18531"/>
                  </a:lnTo>
                  <a:close/>
                  <a:moveTo>
                    <a:pt x="57641" y="8036"/>
                  </a:moveTo>
                  <a:lnTo>
                    <a:pt x="56584" y="8538"/>
                  </a:lnTo>
                  <a:lnTo>
                    <a:pt x="56214" y="9199"/>
                  </a:lnTo>
                  <a:lnTo>
                    <a:pt x="57324" y="9821"/>
                  </a:lnTo>
                  <a:lnTo>
                    <a:pt x="59307" y="9900"/>
                  </a:lnTo>
                  <a:lnTo>
                    <a:pt x="60126" y="9252"/>
                  </a:lnTo>
                  <a:lnTo>
                    <a:pt x="59835" y="8287"/>
                  </a:lnTo>
                  <a:lnTo>
                    <a:pt x="58513" y="7983"/>
                  </a:lnTo>
                  <a:lnTo>
                    <a:pt x="57641" y="8036"/>
                  </a:lnTo>
                  <a:close/>
                  <a:moveTo>
                    <a:pt x="195313" y="99064"/>
                  </a:moveTo>
                  <a:lnTo>
                    <a:pt x="194904" y="97478"/>
                  </a:lnTo>
                  <a:lnTo>
                    <a:pt x="194256" y="96712"/>
                  </a:lnTo>
                  <a:lnTo>
                    <a:pt x="190330" y="95073"/>
                  </a:lnTo>
                  <a:lnTo>
                    <a:pt x="190026" y="94504"/>
                  </a:lnTo>
                  <a:lnTo>
                    <a:pt x="190569" y="92271"/>
                  </a:lnTo>
                  <a:lnTo>
                    <a:pt x="190251" y="91332"/>
                  </a:lnTo>
                  <a:lnTo>
                    <a:pt x="189300" y="90341"/>
                  </a:lnTo>
                  <a:lnTo>
                    <a:pt x="188031" y="88372"/>
                  </a:lnTo>
                  <a:lnTo>
                    <a:pt x="187515" y="86706"/>
                  </a:lnTo>
                  <a:lnTo>
                    <a:pt x="189035" y="84737"/>
                  </a:lnTo>
                  <a:lnTo>
                    <a:pt x="189392" y="83296"/>
                  </a:lnTo>
                  <a:lnTo>
                    <a:pt x="190026" y="81327"/>
                  </a:lnTo>
                  <a:lnTo>
                    <a:pt x="190502" y="80243"/>
                  </a:lnTo>
                  <a:lnTo>
                    <a:pt x="190595" y="79939"/>
                  </a:lnTo>
                  <a:lnTo>
                    <a:pt x="189551" y="79172"/>
                  </a:lnTo>
                  <a:lnTo>
                    <a:pt x="189273" y="78088"/>
                  </a:lnTo>
                  <a:lnTo>
                    <a:pt x="189511" y="76542"/>
                  </a:lnTo>
                  <a:lnTo>
                    <a:pt x="188943" y="75392"/>
                  </a:lnTo>
                  <a:lnTo>
                    <a:pt x="187555" y="74652"/>
                  </a:lnTo>
                  <a:lnTo>
                    <a:pt x="186643" y="73661"/>
                  </a:lnTo>
                  <a:lnTo>
                    <a:pt x="186207" y="72431"/>
                  </a:lnTo>
                  <a:lnTo>
                    <a:pt x="186484" y="70502"/>
                  </a:lnTo>
                  <a:lnTo>
                    <a:pt x="187489" y="67871"/>
                  </a:lnTo>
                  <a:lnTo>
                    <a:pt x="185176" y="64712"/>
                  </a:lnTo>
                  <a:lnTo>
                    <a:pt x="179572" y="61025"/>
                  </a:lnTo>
                  <a:lnTo>
                    <a:pt x="176862" y="58447"/>
                  </a:lnTo>
                  <a:lnTo>
                    <a:pt x="177047" y="56980"/>
                  </a:lnTo>
                  <a:lnTo>
                    <a:pt x="178184" y="55645"/>
                  </a:lnTo>
                  <a:lnTo>
                    <a:pt x="180272" y="54442"/>
                  </a:lnTo>
                  <a:lnTo>
                    <a:pt x="181819" y="52328"/>
                  </a:lnTo>
                  <a:lnTo>
                    <a:pt x="182665" y="49816"/>
                  </a:lnTo>
                  <a:lnTo>
                    <a:pt x="182678" y="49341"/>
                  </a:lnTo>
                  <a:lnTo>
                    <a:pt x="182691" y="47543"/>
                  </a:lnTo>
                  <a:lnTo>
                    <a:pt x="180087" y="40207"/>
                  </a:lnTo>
                  <a:lnTo>
                    <a:pt x="179651" y="38370"/>
                  </a:lnTo>
                  <a:lnTo>
                    <a:pt x="179321" y="36163"/>
                  </a:lnTo>
                  <a:lnTo>
                    <a:pt x="179162" y="35555"/>
                  </a:lnTo>
                  <a:lnTo>
                    <a:pt x="178977" y="35489"/>
                  </a:lnTo>
                  <a:lnTo>
                    <a:pt x="174219" y="34537"/>
                  </a:lnTo>
                  <a:lnTo>
                    <a:pt x="172632" y="33625"/>
                  </a:lnTo>
                  <a:lnTo>
                    <a:pt x="170822" y="32224"/>
                  </a:lnTo>
                  <a:lnTo>
                    <a:pt x="169830" y="27783"/>
                  </a:lnTo>
                  <a:lnTo>
                    <a:pt x="167702" y="24188"/>
                  </a:lnTo>
                  <a:lnTo>
                    <a:pt x="161913" y="24518"/>
                  </a:lnTo>
                  <a:lnTo>
                    <a:pt x="155556" y="20725"/>
                  </a:lnTo>
                  <a:lnTo>
                    <a:pt x="153018" y="17288"/>
                  </a:lnTo>
                  <a:lnTo>
                    <a:pt x="150282" y="16984"/>
                  </a:lnTo>
                  <a:lnTo>
                    <a:pt x="147784" y="16363"/>
                  </a:lnTo>
                  <a:lnTo>
                    <a:pt x="143515" y="15782"/>
                  </a:lnTo>
                  <a:lnTo>
                    <a:pt x="139417" y="18993"/>
                  </a:lnTo>
                  <a:lnTo>
                    <a:pt x="137712" y="20685"/>
                  </a:lnTo>
                  <a:lnTo>
                    <a:pt x="135042" y="22232"/>
                  </a:lnTo>
                  <a:lnTo>
                    <a:pt x="133853" y="23778"/>
                  </a:lnTo>
                  <a:lnTo>
                    <a:pt x="127244" y="24386"/>
                  </a:lnTo>
                  <a:lnTo>
                    <a:pt x="125235" y="25245"/>
                  </a:lnTo>
                  <a:lnTo>
                    <a:pt x="120212" y="29237"/>
                  </a:lnTo>
                  <a:lnTo>
                    <a:pt x="118917" y="29779"/>
                  </a:lnTo>
                  <a:lnTo>
                    <a:pt x="112705" y="28047"/>
                  </a:lnTo>
                  <a:lnTo>
                    <a:pt x="108779" y="28417"/>
                  </a:lnTo>
                  <a:lnTo>
                    <a:pt x="107457" y="28034"/>
                  </a:lnTo>
                  <a:lnTo>
                    <a:pt x="106532" y="26289"/>
                  </a:lnTo>
                  <a:lnTo>
                    <a:pt x="110682" y="23448"/>
                  </a:lnTo>
                  <a:lnTo>
                    <a:pt x="111846" y="20791"/>
                  </a:lnTo>
                  <a:lnTo>
                    <a:pt x="110775" y="18148"/>
                  </a:lnTo>
                  <a:lnTo>
                    <a:pt x="109572" y="18240"/>
                  </a:lnTo>
                  <a:lnTo>
                    <a:pt x="104867" y="19826"/>
                  </a:lnTo>
                  <a:lnTo>
                    <a:pt x="97108" y="16561"/>
                  </a:lnTo>
                  <a:lnTo>
                    <a:pt x="94002" y="17341"/>
                  </a:lnTo>
                  <a:lnTo>
                    <a:pt x="93130" y="16244"/>
                  </a:lnTo>
                  <a:lnTo>
                    <a:pt x="92561" y="15226"/>
                  </a:lnTo>
                  <a:lnTo>
                    <a:pt x="86812" y="15649"/>
                  </a:lnTo>
                  <a:lnTo>
                    <a:pt x="88345" y="14526"/>
                  </a:lnTo>
                  <a:lnTo>
                    <a:pt x="90183" y="12742"/>
                  </a:lnTo>
                  <a:lnTo>
                    <a:pt x="90063" y="10270"/>
                  </a:lnTo>
                  <a:lnTo>
                    <a:pt x="88649" y="8552"/>
                  </a:lnTo>
                  <a:lnTo>
                    <a:pt x="87367" y="7415"/>
                  </a:lnTo>
                  <a:lnTo>
                    <a:pt x="84314" y="6701"/>
                  </a:lnTo>
                  <a:lnTo>
                    <a:pt x="84195" y="6212"/>
                  </a:lnTo>
                  <a:lnTo>
                    <a:pt x="83891" y="6212"/>
                  </a:lnTo>
                  <a:lnTo>
                    <a:pt x="82556" y="5974"/>
                  </a:lnTo>
                  <a:lnTo>
                    <a:pt x="81617" y="5419"/>
                  </a:lnTo>
                  <a:lnTo>
                    <a:pt x="79172" y="5816"/>
                  </a:lnTo>
                  <a:lnTo>
                    <a:pt x="75894" y="6728"/>
                  </a:lnTo>
                  <a:lnTo>
                    <a:pt x="74084" y="6688"/>
                  </a:lnTo>
                  <a:lnTo>
                    <a:pt x="72656" y="5710"/>
                  </a:lnTo>
                  <a:lnTo>
                    <a:pt x="66774" y="4309"/>
                  </a:lnTo>
                  <a:lnTo>
                    <a:pt x="65823" y="4203"/>
                  </a:lnTo>
                  <a:lnTo>
                    <a:pt x="61937" y="4150"/>
                  </a:lnTo>
                  <a:lnTo>
                    <a:pt x="61924" y="4150"/>
                  </a:lnTo>
                  <a:lnTo>
                    <a:pt x="62135" y="7124"/>
                  </a:lnTo>
                  <a:lnTo>
                    <a:pt x="64342" y="9688"/>
                  </a:lnTo>
                  <a:lnTo>
                    <a:pt x="66206" y="12411"/>
                  </a:lnTo>
                  <a:lnTo>
                    <a:pt x="67779" y="13891"/>
                  </a:lnTo>
                  <a:lnTo>
                    <a:pt x="67647" y="15782"/>
                  </a:lnTo>
                  <a:lnTo>
                    <a:pt x="65109" y="16852"/>
                  </a:lnTo>
                  <a:lnTo>
                    <a:pt x="61263" y="17658"/>
                  </a:lnTo>
                  <a:lnTo>
                    <a:pt x="60774" y="18822"/>
                  </a:lnTo>
                  <a:lnTo>
                    <a:pt x="61157" y="20394"/>
                  </a:lnTo>
                  <a:lnTo>
                    <a:pt x="63074" y="20394"/>
                  </a:lnTo>
                  <a:lnTo>
                    <a:pt x="64012" y="19919"/>
                  </a:lnTo>
                  <a:lnTo>
                    <a:pt x="65505" y="20276"/>
                  </a:lnTo>
                  <a:lnTo>
                    <a:pt x="66642" y="21306"/>
                  </a:lnTo>
                  <a:lnTo>
                    <a:pt x="66484" y="28285"/>
                  </a:lnTo>
                  <a:lnTo>
                    <a:pt x="66827" y="29224"/>
                  </a:lnTo>
                  <a:lnTo>
                    <a:pt x="68030" y="30268"/>
                  </a:lnTo>
                  <a:lnTo>
                    <a:pt x="69947" y="30942"/>
                  </a:lnTo>
                  <a:lnTo>
                    <a:pt x="73026" y="31206"/>
                  </a:lnTo>
                  <a:lnTo>
                    <a:pt x="75022" y="32065"/>
                  </a:lnTo>
                  <a:lnTo>
                    <a:pt x="81684" y="39018"/>
                  </a:lnTo>
                  <a:lnTo>
                    <a:pt x="84896" y="40247"/>
                  </a:lnTo>
                  <a:lnTo>
                    <a:pt x="82556" y="39956"/>
                  </a:lnTo>
                  <a:lnTo>
                    <a:pt x="80719" y="39018"/>
                  </a:lnTo>
                  <a:lnTo>
                    <a:pt x="75220" y="33308"/>
                  </a:lnTo>
                  <a:lnTo>
                    <a:pt x="72788" y="32171"/>
                  </a:lnTo>
                  <a:lnTo>
                    <a:pt x="66299" y="32713"/>
                  </a:lnTo>
                  <a:lnTo>
                    <a:pt x="60443" y="31656"/>
                  </a:lnTo>
                  <a:lnTo>
                    <a:pt x="59518" y="32634"/>
                  </a:lnTo>
                  <a:lnTo>
                    <a:pt x="58500" y="34167"/>
                  </a:lnTo>
                  <a:lnTo>
                    <a:pt x="57985" y="37128"/>
                  </a:lnTo>
                  <a:lnTo>
                    <a:pt x="58619" y="40181"/>
                  </a:lnTo>
                  <a:lnTo>
                    <a:pt x="57641" y="44556"/>
                  </a:lnTo>
                  <a:lnTo>
                    <a:pt x="57641" y="41331"/>
                  </a:lnTo>
                  <a:lnTo>
                    <a:pt x="56782" y="40326"/>
                  </a:lnTo>
                  <a:lnTo>
                    <a:pt x="54324" y="38859"/>
                  </a:lnTo>
                  <a:lnTo>
                    <a:pt x="53636" y="39454"/>
                  </a:lnTo>
                  <a:lnTo>
                    <a:pt x="53121" y="41410"/>
                  </a:lnTo>
                  <a:lnTo>
                    <a:pt x="52381" y="43181"/>
                  </a:lnTo>
                  <a:lnTo>
                    <a:pt x="51442" y="43525"/>
                  </a:lnTo>
                  <a:lnTo>
                    <a:pt x="49513" y="42573"/>
                  </a:lnTo>
                  <a:lnTo>
                    <a:pt x="50781" y="40538"/>
                  </a:lnTo>
                  <a:lnTo>
                    <a:pt x="47530" y="36586"/>
                  </a:lnTo>
                  <a:lnTo>
                    <a:pt x="39520" y="36414"/>
                  </a:lnTo>
                  <a:lnTo>
                    <a:pt x="32264" y="36837"/>
                  </a:lnTo>
                  <a:lnTo>
                    <a:pt x="30585" y="37551"/>
                  </a:lnTo>
                  <a:lnTo>
                    <a:pt x="28431" y="40168"/>
                  </a:lnTo>
                  <a:lnTo>
                    <a:pt x="27691" y="42296"/>
                  </a:lnTo>
                  <a:lnTo>
                    <a:pt x="27175" y="45032"/>
                  </a:lnTo>
                  <a:lnTo>
                    <a:pt x="29224" y="46340"/>
                  </a:lnTo>
                  <a:lnTo>
                    <a:pt x="30149" y="47543"/>
                  </a:lnTo>
                  <a:lnTo>
                    <a:pt x="29911" y="50107"/>
                  </a:lnTo>
                  <a:lnTo>
                    <a:pt x="29819" y="55156"/>
                  </a:lnTo>
                  <a:lnTo>
                    <a:pt x="29581" y="56055"/>
                  </a:lnTo>
                  <a:lnTo>
                    <a:pt x="28206" y="58183"/>
                  </a:lnTo>
                  <a:lnTo>
                    <a:pt x="26713" y="62016"/>
                  </a:lnTo>
                  <a:lnTo>
                    <a:pt x="26276" y="64541"/>
                  </a:lnTo>
                  <a:lnTo>
                    <a:pt x="25840" y="65016"/>
                  </a:lnTo>
                  <a:lnTo>
                    <a:pt x="20209" y="65003"/>
                  </a:lnTo>
                  <a:lnTo>
                    <a:pt x="19403" y="65439"/>
                  </a:lnTo>
                  <a:lnTo>
                    <a:pt x="19271" y="65981"/>
                  </a:lnTo>
                  <a:lnTo>
                    <a:pt x="19535" y="66629"/>
                  </a:lnTo>
                  <a:lnTo>
                    <a:pt x="19390" y="67277"/>
                  </a:lnTo>
                  <a:lnTo>
                    <a:pt x="18941" y="67805"/>
                  </a:lnTo>
                  <a:lnTo>
                    <a:pt x="19165" y="68638"/>
                  </a:lnTo>
                  <a:lnTo>
                    <a:pt x="20117" y="69590"/>
                  </a:lnTo>
                  <a:lnTo>
                    <a:pt x="21888" y="70171"/>
                  </a:lnTo>
                  <a:lnTo>
                    <a:pt x="23791" y="70224"/>
                  </a:lnTo>
                  <a:lnTo>
                    <a:pt x="24769" y="70118"/>
                  </a:lnTo>
                  <a:lnTo>
                    <a:pt x="25470" y="70792"/>
                  </a:lnTo>
                  <a:lnTo>
                    <a:pt x="26157" y="71837"/>
                  </a:lnTo>
                  <a:lnTo>
                    <a:pt x="26078" y="73158"/>
                  </a:lnTo>
                  <a:lnTo>
                    <a:pt x="25761" y="74929"/>
                  </a:lnTo>
                  <a:lnTo>
                    <a:pt x="24822" y="76568"/>
                  </a:lnTo>
                  <a:lnTo>
                    <a:pt x="22166" y="78458"/>
                  </a:lnTo>
                  <a:lnTo>
                    <a:pt x="20976" y="79119"/>
                  </a:lnTo>
                  <a:lnTo>
                    <a:pt x="19879" y="79463"/>
                  </a:lnTo>
                  <a:lnTo>
                    <a:pt x="19337" y="79965"/>
                  </a:lnTo>
                  <a:lnTo>
                    <a:pt x="19073" y="80600"/>
                  </a:lnTo>
                  <a:lnTo>
                    <a:pt x="19113" y="81168"/>
                  </a:lnTo>
                  <a:lnTo>
                    <a:pt x="20923" y="82688"/>
                  </a:lnTo>
                  <a:lnTo>
                    <a:pt x="20870" y="83032"/>
                  </a:lnTo>
                  <a:lnTo>
                    <a:pt x="20315" y="83825"/>
                  </a:lnTo>
                  <a:lnTo>
                    <a:pt x="19588" y="84565"/>
                  </a:lnTo>
                  <a:lnTo>
                    <a:pt x="14751" y="86111"/>
                  </a:lnTo>
                  <a:lnTo>
                    <a:pt x="12781" y="85992"/>
                  </a:lnTo>
                  <a:lnTo>
                    <a:pt x="11631" y="86759"/>
                  </a:lnTo>
                  <a:lnTo>
                    <a:pt x="11274" y="86904"/>
                  </a:lnTo>
                  <a:lnTo>
                    <a:pt x="10045" y="86204"/>
                  </a:lnTo>
                  <a:lnTo>
                    <a:pt x="7283" y="85384"/>
                  </a:lnTo>
                  <a:lnTo>
                    <a:pt x="6226" y="85662"/>
                  </a:lnTo>
                  <a:lnTo>
                    <a:pt x="5631" y="86111"/>
                  </a:lnTo>
                  <a:lnTo>
                    <a:pt x="3860" y="86653"/>
                  </a:lnTo>
                  <a:lnTo>
                    <a:pt x="2578" y="87499"/>
                  </a:lnTo>
                  <a:lnTo>
                    <a:pt x="2538" y="88596"/>
                  </a:lnTo>
                  <a:lnTo>
                    <a:pt x="4679" y="91425"/>
                  </a:lnTo>
                  <a:lnTo>
                    <a:pt x="5446" y="91980"/>
                  </a:lnTo>
                  <a:lnTo>
                    <a:pt x="5459" y="93037"/>
                  </a:lnTo>
                  <a:lnTo>
                    <a:pt x="6503" y="94359"/>
                  </a:lnTo>
                  <a:lnTo>
                    <a:pt x="7561" y="96024"/>
                  </a:lnTo>
                  <a:lnTo>
                    <a:pt x="7653" y="97082"/>
                  </a:lnTo>
                  <a:lnTo>
                    <a:pt x="7494" y="98152"/>
                  </a:lnTo>
                  <a:lnTo>
                    <a:pt x="6873" y="99672"/>
                  </a:lnTo>
                  <a:lnTo>
                    <a:pt x="4838" y="103228"/>
                  </a:lnTo>
                  <a:lnTo>
                    <a:pt x="4798" y="103915"/>
                  </a:lnTo>
                  <a:lnTo>
                    <a:pt x="4943" y="104431"/>
                  </a:lnTo>
                  <a:lnTo>
                    <a:pt x="5604" y="104576"/>
                  </a:lnTo>
                  <a:lnTo>
                    <a:pt x="6107" y="104840"/>
                  </a:lnTo>
                  <a:lnTo>
                    <a:pt x="5948" y="105316"/>
                  </a:lnTo>
                  <a:lnTo>
                    <a:pt x="2247" y="107788"/>
                  </a:lnTo>
                  <a:lnTo>
                    <a:pt x="1771" y="108224"/>
                  </a:lnTo>
                  <a:lnTo>
                    <a:pt x="251" y="108105"/>
                  </a:lnTo>
                  <a:lnTo>
                    <a:pt x="0" y="108515"/>
                  </a:lnTo>
                  <a:lnTo>
                    <a:pt x="185" y="109176"/>
                  </a:lnTo>
                  <a:lnTo>
                    <a:pt x="753" y="109757"/>
                  </a:lnTo>
                  <a:lnTo>
                    <a:pt x="2049" y="110061"/>
                  </a:lnTo>
                  <a:lnTo>
                    <a:pt x="3146" y="110683"/>
                  </a:lnTo>
                  <a:lnTo>
                    <a:pt x="4005" y="111912"/>
                  </a:lnTo>
                  <a:lnTo>
                    <a:pt x="2710" y="116128"/>
                  </a:lnTo>
                  <a:lnTo>
                    <a:pt x="2961" y="116630"/>
                  </a:lnTo>
                  <a:lnTo>
                    <a:pt x="5366" y="118071"/>
                  </a:lnTo>
                  <a:lnTo>
                    <a:pt x="6093" y="119221"/>
                  </a:lnTo>
                  <a:lnTo>
                    <a:pt x="7825" y="120331"/>
                  </a:lnTo>
                  <a:lnTo>
                    <a:pt x="6331" y="121732"/>
                  </a:lnTo>
                  <a:lnTo>
                    <a:pt x="6543" y="122353"/>
                  </a:lnTo>
                  <a:lnTo>
                    <a:pt x="7045" y="122988"/>
                  </a:lnTo>
                  <a:lnTo>
                    <a:pt x="9014" y="123358"/>
                  </a:lnTo>
                  <a:lnTo>
                    <a:pt x="9979" y="124283"/>
                  </a:lnTo>
                  <a:lnTo>
                    <a:pt x="10006" y="125697"/>
                  </a:lnTo>
                  <a:lnTo>
                    <a:pt x="10389" y="127997"/>
                  </a:lnTo>
                  <a:lnTo>
                    <a:pt x="6239" y="130284"/>
                  </a:lnTo>
                  <a:lnTo>
                    <a:pt x="5009" y="132835"/>
                  </a:lnTo>
                  <a:lnTo>
                    <a:pt x="4891" y="133337"/>
                  </a:lnTo>
                  <a:lnTo>
                    <a:pt x="4692" y="134064"/>
                  </a:lnTo>
                  <a:lnTo>
                    <a:pt x="4679" y="135703"/>
                  </a:lnTo>
                  <a:lnTo>
                    <a:pt x="5248" y="137355"/>
                  </a:lnTo>
                  <a:lnTo>
                    <a:pt x="6648" y="138981"/>
                  </a:lnTo>
                  <a:lnTo>
                    <a:pt x="7732" y="140157"/>
                  </a:lnTo>
                  <a:lnTo>
                    <a:pt x="9200" y="141096"/>
                  </a:lnTo>
                  <a:lnTo>
                    <a:pt x="11698" y="141994"/>
                  </a:lnTo>
                  <a:lnTo>
                    <a:pt x="12702" y="142179"/>
                  </a:lnTo>
                  <a:lnTo>
                    <a:pt x="12808" y="143396"/>
                  </a:lnTo>
                  <a:lnTo>
                    <a:pt x="12583" y="144678"/>
                  </a:lnTo>
                  <a:lnTo>
                    <a:pt x="11698" y="145391"/>
                  </a:lnTo>
                  <a:lnTo>
                    <a:pt x="10852" y="146409"/>
                  </a:lnTo>
                  <a:lnTo>
                    <a:pt x="10204" y="147652"/>
                  </a:lnTo>
                  <a:lnTo>
                    <a:pt x="9490" y="150044"/>
                  </a:lnTo>
                  <a:lnTo>
                    <a:pt x="9358" y="151696"/>
                  </a:lnTo>
                  <a:lnTo>
                    <a:pt x="10191" y="151551"/>
                  </a:lnTo>
                  <a:lnTo>
                    <a:pt x="11830" y="151974"/>
                  </a:lnTo>
                  <a:lnTo>
                    <a:pt x="13456" y="153295"/>
                  </a:lnTo>
                  <a:lnTo>
                    <a:pt x="14116" y="154630"/>
                  </a:lnTo>
                  <a:lnTo>
                    <a:pt x="14288" y="155357"/>
                  </a:lnTo>
                  <a:lnTo>
                    <a:pt x="14989" y="156150"/>
                  </a:lnTo>
                  <a:lnTo>
                    <a:pt x="17685" y="159732"/>
                  </a:lnTo>
                  <a:lnTo>
                    <a:pt x="18570" y="159917"/>
                  </a:lnTo>
                  <a:lnTo>
                    <a:pt x="19549" y="159375"/>
                  </a:lnTo>
                  <a:lnTo>
                    <a:pt x="20196" y="158609"/>
                  </a:lnTo>
                  <a:lnTo>
                    <a:pt x="21108" y="158450"/>
                  </a:lnTo>
                  <a:lnTo>
                    <a:pt x="22562" y="158807"/>
                  </a:lnTo>
                  <a:lnTo>
                    <a:pt x="23487" y="159217"/>
                  </a:lnTo>
                  <a:lnTo>
                    <a:pt x="23910" y="160776"/>
                  </a:lnTo>
                  <a:lnTo>
                    <a:pt x="24228" y="161067"/>
                  </a:lnTo>
                  <a:lnTo>
                    <a:pt x="24862" y="160737"/>
                  </a:lnTo>
                  <a:lnTo>
                    <a:pt x="25986" y="160657"/>
                  </a:lnTo>
                  <a:lnTo>
                    <a:pt x="27770" y="161041"/>
                  </a:lnTo>
                  <a:lnTo>
                    <a:pt x="30255" y="160605"/>
                  </a:lnTo>
                  <a:lnTo>
                    <a:pt x="32251" y="159957"/>
                  </a:lnTo>
                  <a:lnTo>
                    <a:pt x="33255" y="159983"/>
                  </a:lnTo>
                  <a:lnTo>
                    <a:pt x="34854" y="161794"/>
                  </a:lnTo>
                  <a:lnTo>
                    <a:pt x="36705" y="162468"/>
                  </a:lnTo>
                  <a:lnTo>
                    <a:pt x="40802" y="163010"/>
                  </a:lnTo>
                  <a:lnTo>
                    <a:pt x="45191" y="163869"/>
                  </a:lnTo>
                  <a:lnTo>
                    <a:pt x="46909" y="164557"/>
                  </a:lnTo>
                  <a:lnTo>
                    <a:pt x="48085" y="164900"/>
                  </a:lnTo>
                  <a:lnTo>
                    <a:pt x="48164" y="167306"/>
                  </a:lnTo>
                  <a:lnTo>
                    <a:pt x="47808" y="167663"/>
                  </a:lnTo>
                  <a:lnTo>
                    <a:pt x="43340" y="172487"/>
                  </a:lnTo>
                  <a:lnTo>
                    <a:pt x="41463" y="174205"/>
                  </a:lnTo>
                  <a:lnTo>
                    <a:pt x="40472" y="176664"/>
                  </a:lnTo>
                  <a:lnTo>
                    <a:pt x="39758" y="180444"/>
                  </a:lnTo>
                  <a:lnTo>
                    <a:pt x="38397" y="184039"/>
                  </a:lnTo>
                  <a:lnTo>
                    <a:pt x="36388" y="187449"/>
                  </a:lnTo>
                  <a:lnTo>
                    <a:pt x="35634" y="190000"/>
                  </a:lnTo>
                  <a:lnTo>
                    <a:pt x="36136" y="191705"/>
                  </a:lnTo>
                  <a:lnTo>
                    <a:pt x="35753" y="194388"/>
                  </a:lnTo>
                  <a:lnTo>
                    <a:pt x="34484" y="198036"/>
                  </a:lnTo>
                  <a:lnTo>
                    <a:pt x="34233" y="200799"/>
                  </a:lnTo>
                  <a:lnTo>
                    <a:pt x="35000" y="202662"/>
                  </a:lnTo>
                  <a:lnTo>
                    <a:pt x="36097" y="203046"/>
                  </a:lnTo>
                  <a:lnTo>
                    <a:pt x="37894" y="203680"/>
                  </a:lnTo>
                  <a:lnTo>
                    <a:pt x="42930" y="203839"/>
                  </a:lnTo>
                  <a:lnTo>
                    <a:pt x="46605" y="203495"/>
                  </a:lnTo>
                  <a:lnTo>
                    <a:pt x="48918" y="202649"/>
                  </a:lnTo>
                  <a:lnTo>
                    <a:pt x="51773" y="202649"/>
                  </a:lnTo>
                  <a:lnTo>
                    <a:pt x="53676" y="203125"/>
                  </a:lnTo>
                  <a:lnTo>
                    <a:pt x="54020" y="203059"/>
                  </a:lnTo>
                  <a:lnTo>
                    <a:pt x="54548" y="202953"/>
                  </a:lnTo>
                  <a:lnTo>
                    <a:pt x="55077" y="202490"/>
                  </a:lnTo>
                  <a:lnTo>
                    <a:pt x="56888" y="202173"/>
                  </a:lnTo>
                  <a:lnTo>
                    <a:pt x="57139" y="201790"/>
                  </a:lnTo>
                  <a:lnTo>
                    <a:pt x="57073" y="201407"/>
                  </a:lnTo>
                  <a:lnTo>
                    <a:pt x="56742" y="201208"/>
                  </a:lnTo>
                  <a:lnTo>
                    <a:pt x="54522" y="201407"/>
                  </a:lnTo>
                  <a:lnTo>
                    <a:pt x="53676" y="201103"/>
                  </a:lnTo>
                  <a:lnTo>
                    <a:pt x="53465" y="200415"/>
                  </a:lnTo>
                  <a:lnTo>
                    <a:pt x="54191" y="199213"/>
                  </a:lnTo>
                  <a:lnTo>
                    <a:pt x="55830" y="198234"/>
                  </a:lnTo>
                  <a:lnTo>
                    <a:pt x="57218" y="197997"/>
                  </a:lnTo>
                  <a:lnTo>
                    <a:pt x="58209" y="198261"/>
                  </a:lnTo>
                  <a:lnTo>
                    <a:pt x="60615" y="200085"/>
                  </a:lnTo>
                  <a:lnTo>
                    <a:pt x="61197" y="200138"/>
                  </a:lnTo>
                  <a:lnTo>
                    <a:pt x="61540" y="199807"/>
                  </a:lnTo>
                  <a:lnTo>
                    <a:pt x="62043" y="199622"/>
                  </a:lnTo>
                  <a:lnTo>
                    <a:pt x="62875" y="199979"/>
                  </a:lnTo>
                  <a:lnTo>
                    <a:pt x="63814" y="201116"/>
                  </a:lnTo>
                  <a:lnTo>
                    <a:pt x="63972" y="201288"/>
                  </a:lnTo>
                  <a:lnTo>
                    <a:pt x="69391" y="200891"/>
                  </a:lnTo>
                  <a:lnTo>
                    <a:pt x="70608" y="200891"/>
                  </a:lnTo>
                  <a:lnTo>
                    <a:pt x="74269" y="202874"/>
                  </a:lnTo>
                  <a:lnTo>
                    <a:pt x="78088" y="204936"/>
                  </a:lnTo>
                  <a:lnTo>
                    <a:pt x="78643" y="204658"/>
                  </a:lnTo>
                  <a:lnTo>
                    <a:pt x="80877" y="204883"/>
                  </a:lnTo>
                  <a:lnTo>
                    <a:pt x="82305" y="204196"/>
                  </a:lnTo>
                  <a:lnTo>
                    <a:pt x="83058" y="203508"/>
                  </a:lnTo>
                  <a:lnTo>
                    <a:pt x="85041" y="204156"/>
                  </a:lnTo>
                  <a:lnTo>
                    <a:pt x="87949" y="205451"/>
                  </a:lnTo>
                  <a:lnTo>
                    <a:pt x="89323" y="206324"/>
                  </a:lnTo>
                  <a:lnTo>
                    <a:pt x="89891" y="206998"/>
                  </a:lnTo>
                  <a:lnTo>
                    <a:pt x="90209" y="207566"/>
                  </a:lnTo>
                  <a:lnTo>
                    <a:pt x="90024" y="208544"/>
                  </a:lnTo>
                  <a:lnTo>
                    <a:pt x="90685" y="208927"/>
                  </a:lnTo>
                  <a:lnTo>
                    <a:pt x="92059" y="209073"/>
                  </a:lnTo>
                  <a:lnTo>
                    <a:pt x="92971" y="209377"/>
                  </a:lnTo>
                  <a:lnTo>
                    <a:pt x="92641" y="210659"/>
                  </a:lnTo>
                  <a:lnTo>
                    <a:pt x="92575" y="211716"/>
                  </a:lnTo>
                  <a:lnTo>
                    <a:pt x="93843" y="211571"/>
                  </a:lnTo>
                  <a:lnTo>
                    <a:pt x="95443" y="210765"/>
                  </a:lnTo>
                  <a:lnTo>
                    <a:pt x="96685" y="209311"/>
                  </a:lnTo>
                  <a:lnTo>
                    <a:pt x="97452" y="207910"/>
                  </a:lnTo>
                  <a:lnTo>
                    <a:pt x="98047" y="204473"/>
                  </a:lnTo>
                  <a:lnTo>
                    <a:pt x="98245" y="204182"/>
                  </a:lnTo>
                  <a:lnTo>
                    <a:pt x="99197" y="204447"/>
                  </a:lnTo>
                  <a:lnTo>
                    <a:pt x="103070" y="204301"/>
                  </a:lnTo>
                  <a:lnTo>
                    <a:pt x="104893" y="204936"/>
                  </a:lnTo>
                  <a:lnTo>
                    <a:pt x="107788" y="205041"/>
                  </a:lnTo>
                  <a:lnTo>
                    <a:pt x="107735" y="205583"/>
                  </a:lnTo>
                  <a:lnTo>
                    <a:pt x="108251" y="206416"/>
                  </a:lnTo>
                  <a:lnTo>
                    <a:pt x="109533" y="207619"/>
                  </a:lnTo>
                  <a:lnTo>
                    <a:pt x="110167" y="208412"/>
                  </a:lnTo>
                  <a:lnTo>
                    <a:pt x="111515" y="208557"/>
                  </a:lnTo>
                  <a:lnTo>
                    <a:pt x="113590" y="208121"/>
                  </a:lnTo>
                  <a:lnTo>
                    <a:pt x="114806" y="207672"/>
                  </a:lnTo>
                  <a:lnTo>
                    <a:pt x="115269" y="207989"/>
                  </a:lnTo>
                  <a:lnTo>
                    <a:pt x="117159" y="207672"/>
                  </a:lnTo>
                  <a:lnTo>
                    <a:pt x="118838" y="206694"/>
                  </a:lnTo>
                  <a:lnTo>
                    <a:pt x="119248" y="205953"/>
                  </a:lnTo>
                  <a:lnTo>
                    <a:pt x="120939" y="205425"/>
                  </a:lnTo>
                  <a:lnTo>
                    <a:pt x="123226" y="204222"/>
                  </a:lnTo>
                  <a:lnTo>
                    <a:pt x="126372" y="203284"/>
                  </a:lnTo>
                  <a:lnTo>
                    <a:pt x="136694" y="202292"/>
                  </a:lnTo>
                  <a:lnTo>
                    <a:pt x="137091" y="201539"/>
                  </a:lnTo>
                  <a:lnTo>
                    <a:pt x="136932" y="199821"/>
                  </a:lnTo>
                  <a:lnTo>
                    <a:pt x="137210" y="199569"/>
                  </a:lnTo>
                  <a:lnTo>
                    <a:pt x="138518" y="199992"/>
                  </a:lnTo>
                  <a:lnTo>
                    <a:pt x="140607" y="200402"/>
                  </a:lnTo>
                  <a:lnTo>
                    <a:pt x="142206" y="201010"/>
                  </a:lnTo>
                  <a:lnTo>
                    <a:pt x="143250" y="201803"/>
                  </a:lnTo>
                  <a:lnTo>
                    <a:pt x="144215" y="201830"/>
                  </a:lnTo>
                  <a:lnTo>
                    <a:pt x="145696" y="201274"/>
                  </a:lnTo>
                  <a:lnTo>
                    <a:pt x="147704" y="200918"/>
                  </a:lnTo>
                  <a:lnTo>
                    <a:pt x="149595" y="201750"/>
                  </a:lnTo>
                  <a:lnTo>
                    <a:pt x="150150" y="202649"/>
                  </a:lnTo>
                  <a:lnTo>
                    <a:pt x="149819" y="203112"/>
                  </a:lnTo>
                  <a:lnTo>
                    <a:pt x="149859" y="203839"/>
                  </a:lnTo>
                  <a:lnTo>
                    <a:pt x="150454" y="204447"/>
                  </a:lnTo>
                  <a:lnTo>
                    <a:pt x="152000" y="205438"/>
                  </a:lnTo>
                  <a:lnTo>
                    <a:pt x="153969" y="206284"/>
                  </a:lnTo>
                  <a:lnTo>
                    <a:pt x="154987" y="206218"/>
                  </a:lnTo>
                  <a:lnTo>
                    <a:pt x="155357" y="205385"/>
                  </a:lnTo>
                  <a:lnTo>
                    <a:pt x="155701" y="203416"/>
                  </a:lnTo>
                  <a:lnTo>
                    <a:pt x="155820" y="201314"/>
                  </a:lnTo>
                  <a:lnTo>
                    <a:pt x="155357" y="200111"/>
                  </a:lnTo>
                  <a:lnTo>
                    <a:pt x="154300" y="199821"/>
                  </a:lnTo>
                  <a:lnTo>
                    <a:pt x="153031" y="199728"/>
                  </a:lnTo>
                  <a:lnTo>
                    <a:pt x="152357" y="199477"/>
                  </a:lnTo>
                  <a:lnTo>
                    <a:pt x="152582" y="198816"/>
                  </a:lnTo>
                  <a:lnTo>
                    <a:pt x="153573" y="197098"/>
                  </a:lnTo>
                  <a:lnTo>
                    <a:pt x="153533" y="194811"/>
                  </a:lnTo>
                  <a:lnTo>
                    <a:pt x="151234" y="192207"/>
                  </a:lnTo>
                  <a:lnTo>
                    <a:pt x="149238" y="189683"/>
                  </a:lnTo>
                  <a:lnTo>
                    <a:pt x="149238" y="188824"/>
                  </a:lnTo>
                  <a:lnTo>
                    <a:pt x="150401" y="187330"/>
                  </a:lnTo>
                  <a:lnTo>
                    <a:pt x="152212" y="186141"/>
                  </a:lnTo>
                  <a:lnTo>
                    <a:pt x="156243" y="184171"/>
                  </a:lnTo>
                  <a:lnTo>
                    <a:pt x="157512" y="183761"/>
                  </a:lnTo>
                  <a:lnTo>
                    <a:pt x="159151" y="183431"/>
                  </a:lnTo>
                  <a:lnTo>
                    <a:pt x="161504" y="182625"/>
                  </a:lnTo>
                  <a:lnTo>
                    <a:pt x="162627" y="181792"/>
                  </a:lnTo>
                  <a:lnTo>
                    <a:pt x="163380" y="180893"/>
                  </a:lnTo>
                  <a:lnTo>
                    <a:pt x="164425" y="176188"/>
                  </a:lnTo>
                  <a:lnTo>
                    <a:pt x="164676" y="175990"/>
                  </a:lnTo>
                  <a:lnTo>
                    <a:pt x="165006" y="175712"/>
                  </a:lnTo>
                  <a:lnTo>
                    <a:pt x="169156" y="177338"/>
                  </a:lnTo>
                  <a:lnTo>
                    <a:pt x="169526" y="177073"/>
                  </a:lnTo>
                  <a:lnTo>
                    <a:pt x="170214" y="176809"/>
                  </a:lnTo>
                  <a:lnTo>
                    <a:pt x="171535" y="175567"/>
                  </a:lnTo>
                  <a:lnTo>
                    <a:pt x="171813" y="174628"/>
                  </a:lnTo>
                  <a:lnTo>
                    <a:pt x="171760" y="172844"/>
                  </a:lnTo>
                  <a:lnTo>
                    <a:pt x="171853" y="171152"/>
                  </a:lnTo>
                  <a:lnTo>
                    <a:pt x="172104" y="170623"/>
                  </a:lnTo>
                  <a:lnTo>
                    <a:pt x="171099" y="169275"/>
                  </a:lnTo>
                  <a:lnTo>
                    <a:pt x="169222" y="167597"/>
                  </a:lnTo>
                  <a:lnTo>
                    <a:pt x="166195" y="165310"/>
                  </a:lnTo>
                  <a:lnTo>
                    <a:pt x="163870" y="165429"/>
                  </a:lnTo>
                  <a:lnTo>
                    <a:pt x="162997" y="164821"/>
                  </a:lnTo>
                  <a:lnTo>
                    <a:pt x="162600" y="163988"/>
                  </a:lnTo>
                  <a:lnTo>
                    <a:pt x="161609" y="162534"/>
                  </a:lnTo>
                  <a:lnTo>
                    <a:pt x="160499" y="161530"/>
                  </a:lnTo>
                  <a:lnTo>
                    <a:pt x="159164" y="161133"/>
                  </a:lnTo>
                  <a:lnTo>
                    <a:pt x="157248" y="159851"/>
                  </a:lnTo>
                  <a:lnTo>
                    <a:pt x="154670" y="157049"/>
                  </a:lnTo>
                  <a:lnTo>
                    <a:pt x="152317" y="155106"/>
                  </a:lnTo>
                  <a:lnTo>
                    <a:pt x="150070" y="155133"/>
                  </a:lnTo>
                  <a:lnTo>
                    <a:pt x="148643" y="154115"/>
                  </a:lnTo>
                  <a:lnTo>
                    <a:pt x="147176" y="152780"/>
                  </a:lnTo>
                  <a:lnTo>
                    <a:pt x="146092" y="151498"/>
                  </a:lnTo>
                  <a:lnTo>
                    <a:pt x="144400" y="148378"/>
                  </a:lnTo>
                  <a:lnTo>
                    <a:pt x="143184" y="146594"/>
                  </a:lnTo>
                  <a:lnTo>
                    <a:pt x="142232" y="145497"/>
                  </a:lnTo>
                  <a:lnTo>
                    <a:pt x="141162" y="144585"/>
                  </a:lnTo>
                  <a:lnTo>
                    <a:pt x="140778" y="143858"/>
                  </a:lnTo>
                  <a:lnTo>
                    <a:pt x="142061" y="142193"/>
                  </a:lnTo>
                  <a:lnTo>
                    <a:pt x="142523" y="141373"/>
                  </a:lnTo>
                  <a:lnTo>
                    <a:pt x="143078" y="140739"/>
                  </a:lnTo>
                  <a:lnTo>
                    <a:pt x="143395" y="140065"/>
                  </a:lnTo>
                  <a:lnTo>
                    <a:pt x="143383" y="139562"/>
                  </a:lnTo>
                  <a:lnTo>
                    <a:pt x="142193" y="137924"/>
                  </a:lnTo>
                  <a:lnTo>
                    <a:pt x="140594" y="136747"/>
                  </a:lnTo>
                  <a:lnTo>
                    <a:pt x="138254" y="135544"/>
                  </a:lnTo>
                  <a:lnTo>
                    <a:pt x="136761" y="134038"/>
                  </a:lnTo>
                  <a:lnTo>
                    <a:pt x="136205" y="132650"/>
                  </a:lnTo>
                  <a:lnTo>
                    <a:pt x="136034" y="131883"/>
                  </a:lnTo>
                  <a:lnTo>
                    <a:pt x="135003" y="130852"/>
                  </a:lnTo>
                  <a:lnTo>
                    <a:pt x="134170" y="129345"/>
                  </a:lnTo>
                  <a:lnTo>
                    <a:pt x="134170" y="128433"/>
                  </a:lnTo>
                  <a:lnTo>
                    <a:pt x="134368" y="128182"/>
                  </a:lnTo>
                  <a:lnTo>
                    <a:pt x="135135" y="128182"/>
                  </a:lnTo>
                  <a:lnTo>
                    <a:pt x="136007" y="128803"/>
                  </a:lnTo>
                  <a:lnTo>
                    <a:pt x="137236" y="129993"/>
                  </a:lnTo>
                  <a:lnTo>
                    <a:pt x="138254" y="131725"/>
                  </a:lnTo>
                  <a:lnTo>
                    <a:pt x="138862" y="131064"/>
                  </a:lnTo>
                  <a:lnTo>
                    <a:pt x="139999" y="129213"/>
                  </a:lnTo>
                  <a:lnTo>
                    <a:pt x="142021" y="127112"/>
                  </a:lnTo>
                  <a:lnTo>
                    <a:pt x="144096" y="125922"/>
                  </a:lnTo>
                  <a:lnTo>
                    <a:pt x="145960" y="125816"/>
                  </a:lnTo>
                  <a:lnTo>
                    <a:pt x="147493" y="125486"/>
                  </a:lnTo>
                  <a:lnTo>
                    <a:pt x="148762" y="124891"/>
                  </a:lnTo>
                  <a:lnTo>
                    <a:pt x="150983" y="125129"/>
                  </a:lnTo>
                  <a:lnTo>
                    <a:pt x="152595" y="125565"/>
                  </a:lnTo>
                  <a:lnTo>
                    <a:pt x="153110" y="125301"/>
                  </a:lnTo>
                  <a:lnTo>
                    <a:pt x="153758" y="124217"/>
                  </a:lnTo>
                  <a:lnTo>
                    <a:pt x="154168" y="123279"/>
                  </a:lnTo>
                  <a:lnTo>
                    <a:pt x="157723" y="122724"/>
                  </a:lnTo>
                  <a:lnTo>
                    <a:pt x="158926" y="120913"/>
                  </a:lnTo>
                  <a:lnTo>
                    <a:pt x="159613" y="120926"/>
                  </a:lnTo>
                  <a:lnTo>
                    <a:pt x="160393" y="120662"/>
                  </a:lnTo>
                  <a:lnTo>
                    <a:pt x="161133" y="119974"/>
                  </a:lnTo>
                  <a:lnTo>
                    <a:pt x="161847" y="119697"/>
                  </a:lnTo>
                  <a:lnTo>
                    <a:pt x="162429" y="120040"/>
                  </a:lnTo>
                  <a:lnTo>
                    <a:pt x="163182" y="120265"/>
                  </a:lnTo>
                  <a:lnTo>
                    <a:pt x="163962" y="119829"/>
                  </a:lnTo>
                  <a:lnTo>
                    <a:pt x="165099" y="117754"/>
                  </a:lnTo>
                  <a:lnTo>
                    <a:pt x="165746" y="117437"/>
                  </a:lnTo>
                  <a:lnTo>
                    <a:pt x="168852" y="117119"/>
                  </a:lnTo>
                  <a:lnTo>
                    <a:pt x="173082" y="115903"/>
                  </a:lnTo>
                  <a:lnTo>
                    <a:pt x="175210" y="114819"/>
                  </a:lnTo>
                  <a:lnTo>
                    <a:pt x="177311" y="114225"/>
                  </a:lnTo>
                  <a:lnTo>
                    <a:pt x="179558" y="113181"/>
                  </a:lnTo>
                  <a:lnTo>
                    <a:pt x="183140" y="112163"/>
                  </a:lnTo>
                  <a:lnTo>
                    <a:pt x="183299" y="111740"/>
                  </a:lnTo>
                  <a:lnTo>
                    <a:pt x="181607" y="110696"/>
                  </a:lnTo>
                  <a:lnTo>
                    <a:pt x="181039" y="110035"/>
                  </a:lnTo>
                  <a:lnTo>
                    <a:pt x="180656" y="109361"/>
                  </a:lnTo>
                  <a:lnTo>
                    <a:pt x="181224" y="108607"/>
                  </a:lnTo>
                  <a:lnTo>
                    <a:pt x="182004" y="108383"/>
                  </a:lnTo>
                  <a:lnTo>
                    <a:pt x="183035" y="108700"/>
                  </a:lnTo>
                  <a:lnTo>
                    <a:pt x="186061" y="109149"/>
                  </a:lnTo>
                  <a:lnTo>
                    <a:pt x="186894" y="109585"/>
                  </a:lnTo>
                  <a:lnTo>
                    <a:pt x="187211" y="110643"/>
                  </a:lnTo>
                  <a:lnTo>
                    <a:pt x="187991" y="111634"/>
                  </a:lnTo>
                  <a:lnTo>
                    <a:pt x="188612" y="111740"/>
                  </a:lnTo>
                  <a:lnTo>
                    <a:pt x="188427" y="113352"/>
                  </a:lnTo>
                  <a:lnTo>
                    <a:pt x="189405" y="113974"/>
                  </a:lnTo>
                  <a:lnTo>
                    <a:pt x="190820" y="114463"/>
                  </a:lnTo>
                  <a:lnTo>
                    <a:pt x="191745" y="114370"/>
                  </a:lnTo>
                  <a:lnTo>
                    <a:pt x="192392" y="113722"/>
                  </a:lnTo>
                  <a:lnTo>
                    <a:pt x="192643" y="113273"/>
                  </a:lnTo>
                  <a:lnTo>
                    <a:pt x="192736" y="112929"/>
                  </a:lnTo>
                  <a:lnTo>
                    <a:pt x="194877" y="109189"/>
                  </a:lnTo>
                  <a:lnTo>
                    <a:pt x="195816" y="106836"/>
                  </a:lnTo>
                  <a:lnTo>
                    <a:pt x="196847" y="102541"/>
                  </a:lnTo>
                  <a:lnTo>
                    <a:pt x="195313" y="99064"/>
                  </a:lnTo>
                  <a:close/>
                  <a:moveTo>
                    <a:pt x="55169" y="5631"/>
                  </a:moveTo>
                  <a:lnTo>
                    <a:pt x="60456" y="5155"/>
                  </a:lnTo>
                  <a:lnTo>
                    <a:pt x="61078" y="4454"/>
                  </a:lnTo>
                  <a:lnTo>
                    <a:pt x="55870" y="4243"/>
                  </a:lnTo>
                  <a:lnTo>
                    <a:pt x="55698" y="3450"/>
                  </a:lnTo>
                  <a:lnTo>
                    <a:pt x="56121" y="1930"/>
                  </a:lnTo>
                  <a:lnTo>
                    <a:pt x="56425" y="1176"/>
                  </a:lnTo>
                  <a:lnTo>
                    <a:pt x="57430" y="93"/>
                  </a:lnTo>
                  <a:lnTo>
                    <a:pt x="56465" y="0"/>
                  </a:lnTo>
                  <a:lnTo>
                    <a:pt x="54112" y="4018"/>
                  </a:lnTo>
                  <a:lnTo>
                    <a:pt x="53821" y="7785"/>
                  </a:lnTo>
                  <a:lnTo>
                    <a:pt x="54310" y="7256"/>
                  </a:lnTo>
                  <a:lnTo>
                    <a:pt x="55169" y="5631"/>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2" name="Volný tvar: obrazec 169">
              <a:extLst>
                <a:ext uri="{FF2B5EF4-FFF2-40B4-BE49-F238E27FC236}">
                  <a16:creationId xmlns:a16="http://schemas.microsoft.com/office/drawing/2014/main" id="{3D1C9BB6-D70A-C65A-D29E-C6974AC481FA}"/>
                </a:ext>
              </a:extLst>
            </p:cNvPr>
            <p:cNvSpPr/>
            <p:nvPr/>
          </p:nvSpPr>
          <p:spPr>
            <a:xfrm>
              <a:off x="4250298" y="3583243"/>
              <a:ext cx="170974" cy="72825"/>
            </a:xfrm>
            <a:custGeom>
              <a:avLst/>
              <a:gdLst>
                <a:gd name="connsiteX0" fmla="*/ 159336 w 160802"/>
                <a:gd name="connsiteY0" fmla="*/ 60932 h 68492"/>
                <a:gd name="connsiteX1" fmla="*/ 156547 w 160802"/>
                <a:gd name="connsiteY1" fmla="*/ 59240 h 68492"/>
                <a:gd name="connsiteX2" fmla="*/ 153480 w 160802"/>
                <a:gd name="connsiteY2" fmla="*/ 57734 h 68492"/>
                <a:gd name="connsiteX3" fmla="*/ 151458 w 160802"/>
                <a:gd name="connsiteY3" fmla="*/ 56425 h 68492"/>
                <a:gd name="connsiteX4" fmla="*/ 149885 w 160802"/>
                <a:gd name="connsiteY4" fmla="*/ 53821 h 68492"/>
                <a:gd name="connsiteX5" fmla="*/ 148669 w 160802"/>
                <a:gd name="connsiteY5" fmla="*/ 53530 h 68492"/>
                <a:gd name="connsiteX6" fmla="*/ 148326 w 160802"/>
                <a:gd name="connsiteY6" fmla="*/ 53200 h 68492"/>
                <a:gd name="connsiteX7" fmla="*/ 147995 w 160802"/>
                <a:gd name="connsiteY7" fmla="*/ 52314 h 68492"/>
                <a:gd name="connsiteX8" fmla="*/ 147836 w 160802"/>
                <a:gd name="connsiteY8" fmla="*/ 51072 h 68492"/>
                <a:gd name="connsiteX9" fmla="*/ 148088 w 160802"/>
                <a:gd name="connsiteY9" fmla="*/ 50120 h 68492"/>
                <a:gd name="connsiteX10" fmla="*/ 149158 w 160802"/>
                <a:gd name="connsiteY10" fmla="*/ 49711 h 68492"/>
                <a:gd name="connsiteX11" fmla="*/ 150295 w 160802"/>
                <a:gd name="connsiteY11" fmla="*/ 49565 h 68492"/>
                <a:gd name="connsiteX12" fmla="*/ 151194 w 160802"/>
                <a:gd name="connsiteY12" fmla="*/ 48653 h 68492"/>
                <a:gd name="connsiteX13" fmla="*/ 152211 w 160802"/>
                <a:gd name="connsiteY13" fmla="*/ 46869 h 68492"/>
                <a:gd name="connsiteX14" fmla="*/ 152608 w 160802"/>
                <a:gd name="connsiteY14" fmla="*/ 45878 h 68492"/>
                <a:gd name="connsiteX15" fmla="*/ 152119 w 160802"/>
                <a:gd name="connsiteY15" fmla="*/ 45507 h 68492"/>
                <a:gd name="connsiteX16" fmla="*/ 148603 w 160802"/>
                <a:gd name="connsiteY16" fmla="*/ 43974 h 68492"/>
                <a:gd name="connsiteX17" fmla="*/ 147215 w 160802"/>
                <a:gd name="connsiteY17" fmla="*/ 43168 h 68492"/>
                <a:gd name="connsiteX18" fmla="*/ 145999 w 160802"/>
                <a:gd name="connsiteY18" fmla="*/ 43115 h 68492"/>
                <a:gd name="connsiteX19" fmla="*/ 143395 w 160802"/>
                <a:gd name="connsiteY19" fmla="*/ 42653 h 68492"/>
                <a:gd name="connsiteX20" fmla="*/ 141135 w 160802"/>
                <a:gd name="connsiteY20" fmla="*/ 41926 h 68492"/>
                <a:gd name="connsiteX21" fmla="*/ 139985 w 160802"/>
                <a:gd name="connsiteY21" fmla="*/ 40947 h 68492"/>
                <a:gd name="connsiteX22" fmla="*/ 138346 w 160802"/>
                <a:gd name="connsiteY22" fmla="*/ 39877 h 68492"/>
                <a:gd name="connsiteX23" fmla="*/ 135412 w 160802"/>
                <a:gd name="connsiteY23" fmla="*/ 38542 h 68492"/>
                <a:gd name="connsiteX24" fmla="*/ 133205 w 160802"/>
                <a:gd name="connsiteY24" fmla="*/ 37273 h 68492"/>
                <a:gd name="connsiteX25" fmla="*/ 132980 w 160802"/>
                <a:gd name="connsiteY25" fmla="*/ 36454 h 68492"/>
                <a:gd name="connsiteX26" fmla="*/ 133681 w 160802"/>
                <a:gd name="connsiteY26" fmla="*/ 33096 h 68492"/>
                <a:gd name="connsiteX27" fmla="*/ 134037 w 160802"/>
                <a:gd name="connsiteY27" fmla="*/ 29885 h 68492"/>
                <a:gd name="connsiteX28" fmla="*/ 133429 w 160802"/>
                <a:gd name="connsiteY28" fmla="*/ 29250 h 68492"/>
                <a:gd name="connsiteX29" fmla="*/ 132227 w 160802"/>
                <a:gd name="connsiteY29" fmla="*/ 28721 h 68492"/>
                <a:gd name="connsiteX30" fmla="*/ 130033 w 160802"/>
                <a:gd name="connsiteY30" fmla="*/ 28219 h 68492"/>
                <a:gd name="connsiteX31" fmla="*/ 125089 w 160802"/>
                <a:gd name="connsiteY31" fmla="*/ 28391 h 68492"/>
                <a:gd name="connsiteX32" fmla="*/ 121494 w 160802"/>
                <a:gd name="connsiteY32" fmla="*/ 25153 h 68492"/>
                <a:gd name="connsiteX33" fmla="*/ 120291 w 160802"/>
                <a:gd name="connsiteY33" fmla="*/ 24412 h 68492"/>
                <a:gd name="connsiteX34" fmla="*/ 118203 w 160802"/>
                <a:gd name="connsiteY34" fmla="*/ 23897 h 68492"/>
                <a:gd name="connsiteX35" fmla="*/ 115137 w 160802"/>
                <a:gd name="connsiteY35" fmla="*/ 22906 h 68492"/>
                <a:gd name="connsiteX36" fmla="*/ 113379 w 160802"/>
                <a:gd name="connsiteY36" fmla="*/ 22192 h 68492"/>
                <a:gd name="connsiteX37" fmla="*/ 112956 w 160802"/>
                <a:gd name="connsiteY37" fmla="*/ 22456 h 68492"/>
                <a:gd name="connsiteX38" fmla="*/ 111713 w 160802"/>
                <a:gd name="connsiteY38" fmla="*/ 26012 h 68492"/>
                <a:gd name="connsiteX39" fmla="*/ 109519 w 160802"/>
                <a:gd name="connsiteY39" fmla="*/ 23474 h 68492"/>
                <a:gd name="connsiteX40" fmla="*/ 108330 w 160802"/>
                <a:gd name="connsiteY40" fmla="*/ 22787 h 68492"/>
                <a:gd name="connsiteX41" fmla="*/ 106744 w 160802"/>
                <a:gd name="connsiteY41" fmla="*/ 22403 h 68492"/>
                <a:gd name="connsiteX42" fmla="*/ 105131 w 160802"/>
                <a:gd name="connsiteY42" fmla="*/ 22403 h 68492"/>
                <a:gd name="connsiteX43" fmla="*/ 101338 w 160802"/>
                <a:gd name="connsiteY43" fmla="*/ 23633 h 68492"/>
                <a:gd name="connsiteX44" fmla="*/ 98602 w 160802"/>
                <a:gd name="connsiteY44" fmla="*/ 25007 h 68492"/>
                <a:gd name="connsiteX45" fmla="*/ 96566 w 160802"/>
                <a:gd name="connsiteY45" fmla="*/ 26025 h 68492"/>
                <a:gd name="connsiteX46" fmla="*/ 94425 w 160802"/>
                <a:gd name="connsiteY46" fmla="*/ 26593 h 68492"/>
                <a:gd name="connsiteX47" fmla="*/ 93473 w 160802"/>
                <a:gd name="connsiteY47" fmla="*/ 27386 h 68492"/>
                <a:gd name="connsiteX48" fmla="*/ 90473 w 160802"/>
                <a:gd name="connsiteY48" fmla="*/ 27241 h 68492"/>
                <a:gd name="connsiteX49" fmla="*/ 88874 w 160802"/>
                <a:gd name="connsiteY49" fmla="*/ 26633 h 68492"/>
                <a:gd name="connsiteX50" fmla="*/ 88292 w 160802"/>
                <a:gd name="connsiteY50" fmla="*/ 25999 h 68492"/>
                <a:gd name="connsiteX51" fmla="*/ 88385 w 160802"/>
                <a:gd name="connsiteY51" fmla="*/ 24888 h 68492"/>
                <a:gd name="connsiteX52" fmla="*/ 89231 w 160802"/>
                <a:gd name="connsiteY52" fmla="*/ 23659 h 68492"/>
                <a:gd name="connsiteX53" fmla="*/ 89191 w 160802"/>
                <a:gd name="connsiteY53" fmla="*/ 22972 h 68492"/>
                <a:gd name="connsiteX54" fmla="*/ 88755 w 160802"/>
                <a:gd name="connsiteY54" fmla="*/ 22443 h 68492"/>
                <a:gd name="connsiteX55" fmla="*/ 84882 w 160802"/>
                <a:gd name="connsiteY55" fmla="*/ 20791 h 68492"/>
                <a:gd name="connsiteX56" fmla="*/ 83243 w 160802"/>
                <a:gd name="connsiteY56" fmla="*/ 19786 h 68492"/>
                <a:gd name="connsiteX57" fmla="*/ 78273 w 160802"/>
                <a:gd name="connsiteY57" fmla="*/ 18359 h 68492"/>
                <a:gd name="connsiteX58" fmla="*/ 72035 w 160802"/>
                <a:gd name="connsiteY58" fmla="*/ 15848 h 68492"/>
                <a:gd name="connsiteX59" fmla="*/ 69761 w 160802"/>
                <a:gd name="connsiteY59" fmla="*/ 14182 h 68492"/>
                <a:gd name="connsiteX60" fmla="*/ 69405 w 160802"/>
                <a:gd name="connsiteY60" fmla="*/ 13046 h 68492"/>
                <a:gd name="connsiteX61" fmla="*/ 66933 w 160802"/>
                <a:gd name="connsiteY61" fmla="*/ 11922 h 68492"/>
                <a:gd name="connsiteX62" fmla="*/ 63853 w 160802"/>
                <a:gd name="connsiteY62" fmla="*/ 10918 h 68492"/>
                <a:gd name="connsiteX63" fmla="*/ 61633 w 160802"/>
                <a:gd name="connsiteY63" fmla="*/ 11195 h 68492"/>
                <a:gd name="connsiteX64" fmla="*/ 59505 w 160802"/>
                <a:gd name="connsiteY64" fmla="*/ 11314 h 68492"/>
                <a:gd name="connsiteX65" fmla="*/ 55910 w 160802"/>
                <a:gd name="connsiteY65" fmla="*/ 9424 h 68492"/>
                <a:gd name="connsiteX66" fmla="*/ 52737 w 160802"/>
                <a:gd name="connsiteY66" fmla="*/ 9318 h 68492"/>
                <a:gd name="connsiteX67" fmla="*/ 49261 w 160802"/>
                <a:gd name="connsiteY67" fmla="*/ 9887 h 68492"/>
                <a:gd name="connsiteX68" fmla="*/ 48521 w 160802"/>
                <a:gd name="connsiteY68" fmla="*/ 10111 h 68492"/>
                <a:gd name="connsiteX69" fmla="*/ 47701 w 160802"/>
                <a:gd name="connsiteY69" fmla="*/ 10349 h 68492"/>
                <a:gd name="connsiteX70" fmla="*/ 36969 w 160802"/>
                <a:gd name="connsiteY70" fmla="*/ 9556 h 68492"/>
                <a:gd name="connsiteX71" fmla="*/ 34035 w 160802"/>
                <a:gd name="connsiteY71" fmla="*/ 7997 h 68492"/>
                <a:gd name="connsiteX72" fmla="*/ 31497 w 160802"/>
                <a:gd name="connsiteY72" fmla="*/ 6450 h 68492"/>
                <a:gd name="connsiteX73" fmla="*/ 25113 w 160802"/>
                <a:gd name="connsiteY73" fmla="*/ 5327 h 68492"/>
                <a:gd name="connsiteX74" fmla="*/ 21756 w 160802"/>
                <a:gd name="connsiteY74" fmla="*/ 4137 h 68492"/>
                <a:gd name="connsiteX75" fmla="*/ 18346 w 160802"/>
                <a:gd name="connsiteY75" fmla="*/ 2445 h 68492"/>
                <a:gd name="connsiteX76" fmla="*/ 14671 w 160802"/>
                <a:gd name="connsiteY76" fmla="*/ 978 h 68492"/>
                <a:gd name="connsiteX77" fmla="*/ 11843 w 160802"/>
                <a:gd name="connsiteY77" fmla="*/ 1573 h 68492"/>
                <a:gd name="connsiteX78" fmla="*/ 7745 w 160802"/>
                <a:gd name="connsiteY78" fmla="*/ 740 h 68492"/>
                <a:gd name="connsiteX79" fmla="*/ 3304 w 160802"/>
                <a:gd name="connsiteY79" fmla="*/ 0 h 68492"/>
                <a:gd name="connsiteX80" fmla="*/ 1890 w 160802"/>
                <a:gd name="connsiteY80" fmla="*/ 449 h 68492"/>
                <a:gd name="connsiteX81" fmla="*/ 780 w 160802"/>
                <a:gd name="connsiteY81" fmla="*/ 2313 h 68492"/>
                <a:gd name="connsiteX82" fmla="*/ 0 w 160802"/>
                <a:gd name="connsiteY82" fmla="*/ 4084 h 68492"/>
                <a:gd name="connsiteX83" fmla="*/ 5194 w 160802"/>
                <a:gd name="connsiteY83" fmla="*/ 7018 h 68492"/>
                <a:gd name="connsiteX84" fmla="*/ 11975 w 160802"/>
                <a:gd name="connsiteY84" fmla="*/ 11565 h 68492"/>
                <a:gd name="connsiteX85" fmla="*/ 13468 w 160802"/>
                <a:gd name="connsiteY85" fmla="*/ 12239 h 68492"/>
                <a:gd name="connsiteX86" fmla="*/ 20751 w 160802"/>
                <a:gd name="connsiteY86" fmla="*/ 13812 h 68492"/>
                <a:gd name="connsiteX87" fmla="*/ 26369 w 160802"/>
                <a:gd name="connsiteY87" fmla="*/ 17434 h 68492"/>
                <a:gd name="connsiteX88" fmla="*/ 28285 w 160802"/>
                <a:gd name="connsiteY88" fmla="*/ 20236 h 68492"/>
                <a:gd name="connsiteX89" fmla="*/ 35224 w 160802"/>
                <a:gd name="connsiteY89" fmla="*/ 22707 h 68492"/>
                <a:gd name="connsiteX90" fmla="*/ 37101 w 160802"/>
                <a:gd name="connsiteY90" fmla="*/ 24849 h 68492"/>
                <a:gd name="connsiteX91" fmla="*/ 40141 w 160802"/>
                <a:gd name="connsiteY91" fmla="*/ 31999 h 68492"/>
                <a:gd name="connsiteX92" fmla="*/ 43049 w 160802"/>
                <a:gd name="connsiteY92" fmla="*/ 38872 h 68492"/>
                <a:gd name="connsiteX93" fmla="*/ 46010 w 160802"/>
                <a:gd name="connsiteY93" fmla="*/ 43710 h 68492"/>
                <a:gd name="connsiteX94" fmla="*/ 46287 w 160802"/>
                <a:gd name="connsiteY94" fmla="*/ 46049 h 68492"/>
                <a:gd name="connsiteX95" fmla="*/ 46499 w 160802"/>
                <a:gd name="connsiteY95" fmla="*/ 47913 h 68492"/>
                <a:gd name="connsiteX96" fmla="*/ 45626 w 160802"/>
                <a:gd name="connsiteY96" fmla="*/ 50979 h 68492"/>
                <a:gd name="connsiteX97" fmla="*/ 41965 w 160802"/>
                <a:gd name="connsiteY97" fmla="*/ 56147 h 68492"/>
                <a:gd name="connsiteX98" fmla="*/ 43564 w 160802"/>
                <a:gd name="connsiteY98" fmla="*/ 56703 h 68492"/>
                <a:gd name="connsiteX99" fmla="*/ 46525 w 160802"/>
                <a:gd name="connsiteY99" fmla="*/ 57416 h 68492"/>
                <a:gd name="connsiteX100" fmla="*/ 48415 w 160802"/>
                <a:gd name="connsiteY100" fmla="*/ 58275 h 68492"/>
                <a:gd name="connsiteX101" fmla="*/ 49446 w 160802"/>
                <a:gd name="connsiteY101" fmla="*/ 58500 h 68492"/>
                <a:gd name="connsiteX102" fmla="*/ 51548 w 160802"/>
                <a:gd name="connsiteY102" fmla="*/ 56755 h 68492"/>
                <a:gd name="connsiteX103" fmla="*/ 55024 w 160802"/>
                <a:gd name="connsiteY103" fmla="*/ 56795 h 68492"/>
                <a:gd name="connsiteX104" fmla="*/ 58090 w 160802"/>
                <a:gd name="connsiteY104" fmla="*/ 56993 h 68492"/>
                <a:gd name="connsiteX105" fmla="*/ 59703 w 160802"/>
                <a:gd name="connsiteY105" fmla="*/ 57324 h 68492"/>
                <a:gd name="connsiteX106" fmla="*/ 61712 w 160802"/>
                <a:gd name="connsiteY106" fmla="*/ 57905 h 68492"/>
                <a:gd name="connsiteX107" fmla="*/ 64104 w 160802"/>
                <a:gd name="connsiteY107" fmla="*/ 58289 h 68492"/>
                <a:gd name="connsiteX108" fmla="*/ 64937 w 160802"/>
                <a:gd name="connsiteY108" fmla="*/ 57456 h 68492"/>
                <a:gd name="connsiteX109" fmla="*/ 65941 w 160802"/>
                <a:gd name="connsiteY109" fmla="*/ 54998 h 68492"/>
                <a:gd name="connsiteX110" fmla="*/ 66417 w 160802"/>
                <a:gd name="connsiteY110" fmla="*/ 54680 h 68492"/>
                <a:gd name="connsiteX111" fmla="*/ 66761 w 160802"/>
                <a:gd name="connsiteY111" fmla="*/ 54469 h 68492"/>
                <a:gd name="connsiteX112" fmla="*/ 68466 w 160802"/>
                <a:gd name="connsiteY112" fmla="*/ 54271 h 68492"/>
                <a:gd name="connsiteX113" fmla="*/ 70118 w 160802"/>
                <a:gd name="connsiteY113" fmla="*/ 54456 h 68492"/>
                <a:gd name="connsiteX114" fmla="*/ 70951 w 160802"/>
                <a:gd name="connsiteY114" fmla="*/ 54879 h 68492"/>
                <a:gd name="connsiteX115" fmla="*/ 72008 w 160802"/>
                <a:gd name="connsiteY115" fmla="*/ 56835 h 68492"/>
                <a:gd name="connsiteX116" fmla="*/ 74044 w 160802"/>
                <a:gd name="connsiteY116" fmla="*/ 57548 h 68492"/>
                <a:gd name="connsiteX117" fmla="*/ 77930 w 160802"/>
                <a:gd name="connsiteY117" fmla="*/ 60681 h 68492"/>
                <a:gd name="connsiteX118" fmla="*/ 80216 w 160802"/>
                <a:gd name="connsiteY118" fmla="*/ 61950 h 68492"/>
                <a:gd name="connsiteX119" fmla="*/ 80798 w 160802"/>
                <a:gd name="connsiteY119" fmla="*/ 62479 h 68492"/>
                <a:gd name="connsiteX120" fmla="*/ 80190 w 160802"/>
                <a:gd name="connsiteY120" fmla="*/ 63113 h 68492"/>
                <a:gd name="connsiteX121" fmla="*/ 80573 w 160802"/>
                <a:gd name="connsiteY121" fmla="*/ 63893 h 68492"/>
                <a:gd name="connsiteX122" fmla="*/ 81935 w 160802"/>
                <a:gd name="connsiteY122" fmla="*/ 64924 h 68492"/>
                <a:gd name="connsiteX123" fmla="*/ 83666 w 160802"/>
                <a:gd name="connsiteY123" fmla="*/ 65320 h 68492"/>
                <a:gd name="connsiteX124" fmla="*/ 85477 w 160802"/>
                <a:gd name="connsiteY124" fmla="*/ 65175 h 68492"/>
                <a:gd name="connsiteX125" fmla="*/ 86521 w 160802"/>
                <a:gd name="connsiteY125" fmla="*/ 65558 h 68492"/>
                <a:gd name="connsiteX126" fmla="*/ 87314 w 160802"/>
                <a:gd name="connsiteY126" fmla="*/ 66140 h 68492"/>
                <a:gd name="connsiteX127" fmla="*/ 87618 w 160802"/>
                <a:gd name="connsiteY127" fmla="*/ 66946 h 68492"/>
                <a:gd name="connsiteX128" fmla="*/ 87645 w 160802"/>
                <a:gd name="connsiteY128" fmla="*/ 67475 h 68492"/>
                <a:gd name="connsiteX129" fmla="*/ 88808 w 160802"/>
                <a:gd name="connsiteY129" fmla="*/ 67237 h 68492"/>
                <a:gd name="connsiteX130" fmla="*/ 92310 w 160802"/>
                <a:gd name="connsiteY130" fmla="*/ 67210 h 68492"/>
                <a:gd name="connsiteX131" fmla="*/ 95641 w 160802"/>
                <a:gd name="connsiteY131" fmla="*/ 66814 h 68492"/>
                <a:gd name="connsiteX132" fmla="*/ 98179 w 160802"/>
                <a:gd name="connsiteY132" fmla="*/ 66034 h 68492"/>
                <a:gd name="connsiteX133" fmla="*/ 101919 w 160802"/>
                <a:gd name="connsiteY133" fmla="*/ 65386 h 68492"/>
                <a:gd name="connsiteX134" fmla="*/ 103426 w 160802"/>
                <a:gd name="connsiteY134" fmla="*/ 64818 h 68492"/>
                <a:gd name="connsiteX135" fmla="*/ 105237 w 160802"/>
                <a:gd name="connsiteY135" fmla="*/ 64541 h 68492"/>
                <a:gd name="connsiteX136" fmla="*/ 110947 w 160802"/>
                <a:gd name="connsiteY136" fmla="*/ 65148 h 68492"/>
                <a:gd name="connsiteX137" fmla="*/ 112969 w 160802"/>
                <a:gd name="connsiteY137" fmla="*/ 64673 h 68492"/>
                <a:gd name="connsiteX138" fmla="*/ 119274 w 160802"/>
                <a:gd name="connsiteY138" fmla="*/ 64593 h 68492"/>
                <a:gd name="connsiteX139" fmla="*/ 119406 w 160802"/>
                <a:gd name="connsiteY139" fmla="*/ 64342 h 68492"/>
                <a:gd name="connsiteX140" fmla="*/ 118428 w 160802"/>
                <a:gd name="connsiteY140" fmla="*/ 63562 h 68492"/>
                <a:gd name="connsiteX141" fmla="*/ 118388 w 160802"/>
                <a:gd name="connsiteY141" fmla="*/ 63272 h 68492"/>
                <a:gd name="connsiteX142" fmla="*/ 122076 w 160802"/>
                <a:gd name="connsiteY142" fmla="*/ 62769 h 68492"/>
                <a:gd name="connsiteX143" fmla="*/ 122605 w 160802"/>
                <a:gd name="connsiteY143" fmla="*/ 62399 h 68492"/>
                <a:gd name="connsiteX144" fmla="*/ 126979 w 160802"/>
                <a:gd name="connsiteY144" fmla="*/ 58751 h 68492"/>
                <a:gd name="connsiteX145" fmla="*/ 128314 w 160802"/>
                <a:gd name="connsiteY145" fmla="*/ 58024 h 68492"/>
                <a:gd name="connsiteX146" fmla="*/ 131645 w 160802"/>
                <a:gd name="connsiteY146" fmla="*/ 58685 h 68492"/>
                <a:gd name="connsiteX147" fmla="*/ 138730 w 160802"/>
                <a:gd name="connsiteY147" fmla="*/ 61104 h 68492"/>
                <a:gd name="connsiteX148" fmla="*/ 138479 w 160802"/>
                <a:gd name="connsiteY148" fmla="*/ 62452 h 68492"/>
                <a:gd name="connsiteX149" fmla="*/ 139271 w 160802"/>
                <a:gd name="connsiteY149" fmla="*/ 63206 h 68492"/>
                <a:gd name="connsiteX150" fmla="*/ 140963 w 160802"/>
                <a:gd name="connsiteY150" fmla="*/ 64236 h 68492"/>
                <a:gd name="connsiteX151" fmla="*/ 144083 w 160802"/>
                <a:gd name="connsiteY151" fmla="*/ 65267 h 68492"/>
                <a:gd name="connsiteX152" fmla="*/ 146660 w 160802"/>
                <a:gd name="connsiteY152" fmla="*/ 65809 h 68492"/>
                <a:gd name="connsiteX153" fmla="*/ 147863 w 160802"/>
                <a:gd name="connsiteY153" fmla="*/ 65347 h 68492"/>
                <a:gd name="connsiteX154" fmla="*/ 149727 w 160802"/>
                <a:gd name="connsiteY154" fmla="*/ 64963 h 68492"/>
                <a:gd name="connsiteX155" fmla="*/ 152410 w 160802"/>
                <a:gd name="connsiteY155" fmla="*/ 66166 h 68492"/>
                <a:gd name="connsiteX156" fmla="*/ 154947 w 160802"/>
                <a:gd name="connsiteY156" fmla="*/ 67686 h 68492"/>
                <a:gd name="connsiteX157" fmla="*/ 156190 w 160802"/>
                <a:gd name="connsiteY157" fmla="*/ 68307 h 68492"/>
                <a:gd name="connsiteX158" fmla="*/ 156837 w 160802"/>
                <a:gd name="connsiteY158" fmla="*/ 68493 h 68492"/>
                <a:gd name="connsiteX159" fmla="*/ 158516 w 160802"/>
                <a:gd name="connsiteY159" fmla="*/ 67990 h 68492"/>
                <a:gd name="connsiteX160" fmla="*/ 160301 w 160802"/>
                <a:gd name="connsiteY160" fmla="*/ 66021 h 68492"/>
                <a:gd name="connsiteX161" fmla="*/ 160750 w 160802"/>
                <a:gd name="connsiteY161" fmla="*/ 63655 h 68492"/>
                <a:gd name="connsiteX162" fmla="*/ 160803 w 160802"/>
                <a:gd name="connsiteY162" fmla="*/ 62505 h 6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0802" h="68492">
                  <a:moveTo>
                    <a:pt x="159336" y="60932"/>
                  </a:moveTo>
                  <a:lnTo>
                    <a:pt x="156547" y="59240"/>
                  </a:lnTo>
                  <a:lnTo>
                    <a:pt x="153480" y="57734"/>
                  </a:lnTo>
                  <a:lnTo>
                    <a:pt x="151458" y="56425"/>
                  </a:lnTo>
                  <a:lnTo>
                    <a:pt x="149885" y="53821"/>
                  </a:lnTo>
                  <a:lnTo>
                    <a:pt x="148669" y="53530"/>
                  </a:lnTo>
                  <a:lnTo>
                    <a:pt x="148326" y="53200"/>
                  </a:lnTo>
                  <a:lnTo>
                    <a:pt x="147995" y="52314"/>
                  </a:lnTo>
                  <a:lnTo>
                    <a:pt x="147836" y="51072"/>
                  </a:lnTo>
                  <a:lnTo>
                    <a:pt x="148088" y="50120"/>
                  </a:lnTo>
                  <a:lnTo>
                    <a:pt x="149158" y="49711"/>
                  </a:lnTo>
                  <a:lnTo>
                    <a:pt x="150295" y="49565"/>
                  </a:lnTo>
                  <a:lnTo>
                    <a:pt x="151194" y="48653"/>
                  </a:lnTo>
                  <a:lnTo>
                    <a:pt x="152211" y="46869"/>
                  </a:lnTo>
                  <a:lnTo>
                    <a:pt x="152608" y="45878"/>
                  </a:lnTo>
                  <a:lnTo>
                    <a:pt x="152119" y="45507"/>
                  </a:lnTo>
                  <a:lnTo>
                    <a:pt x="148603" y="43974"/>
                  </a:lnTo>
                  <a:lnTo>
                    <a:pt x="147215" y="43168"/>
                  </a:lnTo>
                  <a:lnTo>
                    <a:pt x="145999" y="43115"/>
                  </a:lnTo>
                  <a:lnTo>
                    <a:pt x="143395" y="42653"/>
                  </a:lnTo>
                  <a:lnTo>
                    <a:pt x="141135" y="41926"/>
                  </a:lnTo>
                  <a:lnTo>
                    <a:pt x="139985" y="40947"/>
                  </a:lnTo>
                  <a:lnTo>
                    <a:pt x="138346" y="39877"/>
                  </a:lnTo>
                  <a:lnTo>
                    <a:pt x="135412" y="38542"/>
                  </a:lnTo>
                  <a:lnTo>
                    <a:pt x="133205" y="37273"/>
                  </a:lnTo>
                  <a:lnTo>
                    <a:pt x="132980" y="36454"/>
                  </a:lnTo>
                  <a:lnTo>
                    <a:pt x="133681" y="33096"/>
                  </a:lnTo>
                  <a:lnTo>
                    <a:pt x="134037" y="29885"/>
                  </a:lnTo>
                  <a:lnTo>
                    <a:pt x="133429" y="29250"/>
                  </a:lnTo>
                  <a:lnTo>
                    <a:pt x="132227" y="28721"/>
                  </a:lnTo>
                  <a:lnTo>
                    <a:pt x="130033" y="28219"/>
                  </a:lnTo>
                  <a:lnTo>
                    <a:pt x="125089" y="28391"/>
                  </a:lnTo>
                  <a:lnTo>
                    <a:pt x="121494" y="25153"/>
                  </a:lnTo>
                  <a:lnTo>
                    <a:pt x="120291" y="24412"/>
                  </a:lnTo>
                  <a:lnTo>
                    <a:pt x="118203" y="23897"/>
                  </a:lnTo>
                  <a:lnTo>
                    <a:pt x="115137" y="22906"/>
                  </a:lnTo>
                  <a:lnTo>
                    <a:pt x="113379" y="22192"/>
                  </a:lnTo>
                  <a:lnTo>
                    <a:pt x="112956" y="22456"/>
                  </a:lnTo>
                  <a:lnTo>
                    <a:pt x="111713" y="26012"/>
                  </a:lnTo>
                  <a:lnTo>
                    <a:pt x="109519" y="23474"/>
                  </a:lnTo>
                  <a:lnTo>
                    <a:pt x="108330" y="22787"/>
                  </a:lnTo>
                  <a:lnTo>
                    <a:pt x="106744" y="22403"/>
                  </a:lnTo>
                  <a:lnTo>
                    <a:pt x="105131" y="22403"/>
                  </a:lnTo>
                  <a:lnTo>
                    <a:pt x="101338" y="23633"/>
                  </a:lnTo>
                  <a:lnTo>
                    <a:pt x="98602" y="25007"/>
                  </a:lnTo>
                  <a:lnTo>
                    <a:pt x="96566" y="26025"/>
                  </a:lnTo>
                  <a:lnTo>
                    <a:pt x="94425" y="26593"/>
                  </a:lnTo>
                  <a:lnTo>
                    <a:pt x="93473" y="27386"/>
                  </a:lnTo>
                  <a:lnTo>
                    <a:pt x="90473" y="27241"/>
                  </a:lnTo>
                  <a:lnTo>
                    <a:pt x="88874" y="26633"/>
                  </a:lnTo>
                  <a:lnTo>
                    <a:pt x="88292" y="25999"/>
                  </a:lnTo>
                  <a:lnTo>
                    <a:pt x="88385" y="24888"/>
                  </a:lnTo>
                  <a:lnTo>
                    <a:pt x="89231" y="23659"/>
                  </a:lnTo>
                  <a:lnTo>
                    <a:pt x="89191" y="22972"/>
                  </a:lnTo>
                  <a:lnTo>
                    <a:pt x="88755" y="22443"/>
                  </a:lnTo>
                  <a:lnTo>
                    <a:pt x="84882" y="20791"/>
                  </a:lnTo>
                  <a:lnTo>
                    <a:pt x="83243" y="19786"/>
                  </a:lnTo>
                  <a:lnTo>
                    <a:pt x="78273" y="18359"/>
                  </a:lnTo>
                  <a:lnTo>
                    <a:pt x="72035" y="15848"/>
                  </a:lnTo>
                  <a:lnTo>
                    <a:pt x="69761" y="14182"/>
                  </a:lnTo>
                  <a:lnTo>
                    <a:pt x="69405" y="13046"/>
                  </a:lnTo>
                  <a:lnTo>
                    <a:pt x="66933" y="11922"/>
                  </a:lnTo>
                  <a:lnTo>
                    <a:pt x="63853" y="10918"/>
                  </a:lnTo>
                  <a:lnTo>
                    <a:pt x="61633" y="11195"/>
                  </a:lnTo>
                  <a:lnTo>
                    <a:pt x="59505" y="11314"/>
                  </a:lnTo>
                  <a:lnTo>
                    <a:pt x="55910" y="9424"/>
                  </a:lnTo>
                  <a:lnTo>
                    <a:pt x="52737" y="9318"/>
                  </a:lnTo>
                  <a:lnTo>
                    <a:pt x="49261" y="9887"/>
                  </a:lnTo>
                  <a:lnTo>
                    <a:pt x="48521" y="10111"/>
                  </a:lnTo>
                  <a:lnTo>
                    <a:pt x="47701" y="10349"/>
                  </a:lnTo>
                  <a:lnTo>
                    <a:pt x="36969" y="9556"/>
                  </a:lnTo>
                  <a:lnTo>
                    <a:pt x="34035" y="7997"/>
                  </a:lnTo>
                  <a:lnTo>
                    <a:pt x="31497" y="6450"/>
                  </a:lnTo>
                  <a:lnTo>
                    <a:pt x="25113" y="5327"/>
                  </a:lnTo>
                  <a:lnTo>
                    <a:pt x="21756" y="4137"/>
                  </a:lnTo>
                  <a:lnTo>
                    <a:pt x="18346" y="2445"/>
                  </a:lnTo>
                  <a:lnTo>
                    <a:pt x="14671" y="978"/>
                  </a:lnTo>
                  <a:lnTo>
                    <a:pt x="11843" y="1573"/>
                  </a:lnTo>
                  <a:lnTo>
                    <a:pt x="7745" y="740"/>
                  </a:lnTo>
                  <a:lnTo>
                    <a:pt x="3304" y="0"/>
                  </a:lnTo>
                  <a:lnTo>
                    <a:pt x="1890" y="449"/>
                  </a:lnTo>
                  <a:lnTo>
                    <a:pt x="780" y="2313"/>
                  </a:lnTo>
                  <a:lnTo>
                    <a:pt x="0" y="4084"/>
                  </a:lnTo>
                  <a:lnTo>
                    <a:pt x="5194" y="7018"/>
                  </a:lnTo>
                  <a:lnTo>
                    <a:pt x="11975" y="11565"/>
                  </a:lnTo>
                  <a:lnTo>
                    <a:pt x="13468" y="12239"/>
                  </a:lnTo>
                  <a:lnTo>
                    <a:pt x="20751" y="13812"/>
                  </a:lnTo>
                  <a:lnTo>
                    <a:pt x="26369" y="17434"/>
                  </a:lnTo>
                  <a:lnTo>
                    <a:pt x="28285" y="20236"/>
                  </a:lnTo>
                  <a:lnTo>
                    <a:pt x="35224" y="22707"/>
                  </a:lnTo>
                  <a:lnTo>
                    <a:pt x="37101" y="24849"/>
                  </a:lnTo>
                  <a:lnTo>
                    <a:pt x="40141" y="31999"/>
                  </a:lnTo>
                  <a:lnTo>
                    <a:pt x="43049" y="38872"/>
                  </a:lnTo>
                  <a:lnTo>
                    <a:pt x="46010" y="43710"/>
                  </a:lnTo>
                  <a:lnTo>
                    <a:pt x="46287" y="46049"/>
                  </a:lnTo>
                  <a:lnTo>
                    <a:pt x="46499" y="47913"/>
                  </a:lnTo>
                  <a:lnTo>
                    <a:pt x="45626" y="50979"/>
                  </a:lnTo>
                  <a:lnTo>
                    <a:pt x="41965" y="56147"/>
                  </a:lnTo>
                  <a:lnTo>
                    <a:pt x="43564" y="56703"/>
                  </a:lnTo>
                  <a:lnTo>
                    <a:pt x="46525" y="57416"/>
                  </a:lnTo>
                  <a:lnTo>
                    <a:pt x="48415" y="58275"/>
                  </a:lnTo>
                  <a:lnTo>
                    <a:pt x="49446" y="58500"/>
                  </a:lnTo>
                  <a:lnTo>
                    <a:pt x="51548" y="56755"/>
                  </a:lnTo>
                  <a:lnTo>
                    <a:pt x="55024" y="56795"/>
                  </a:lnTo>
                  <a:lnTo>
                    <a:pt x="58090" y="56993"/>
                  </a:lnTo>
                  <a:lnTo>
                    <a:pt x="59703" y="57324"/>
                  </a:lnTo>
                  <a:lnTo>
                    <a:pt x="61712" y="57905"/>
                  </a:lnTo>
                  <a:lnTo>
                    <a:pt x="64104" y="58289"/>
                  </a:lnTo>
                  <a:lnTo>
                    <a:pt x="64937" y="57456"/>
                  </a:lnTo>
                  <a:lnTo>
                    <a:pt x="65941" y="54998"/>
                  </a:lnTo>
                  <a:lnTo>
                    <a:pt x="66417" y="54680"/>
                  </a:lnTo>
                  <a:lnTo>
                    <a:pt x="66761" y="54469"/>
                  </a:lnTo>
                  <a:lnTo>
                    <a:pt x="68466" y="54271"/>
                  </a:lnTo>
                  <a:lnTo>
                    <a:pt x="70118" y="54456"/>
                  </a:lnTo>
                  <a:lnTo>
                    <a:pt x="70951" y="54879"/>
                  </a:lnTo>
                  <a:lnTo>
                    <a:pt x="72008" y="56835"/>
                  </a:lnTo>
                  <a:lnTo>
                    <a:pt x="74044" y="57548"/>
                  </a:lnTo>
                  <a:lnTo>
                    <a:pt x="77930" y="60681"/>
                  </a:lnTo>
                  <a:lnTo>
                    <a:pt x="80216" y="61950"/>
                  </a:lnTo>
                  <a:lnTo>
                    <a:pt x="80798" y="62479"/>
                  </a:lnTo>
                  <a:lnTo>
                    <a:pt x="80190" y="63113"/>
                  </a:lnTo>
                  <a:lnTo>
                    <a:pt x="80573" y="63893"/>
                  </a:lnTo>
                  <a:lnTo>
                    <a:pt x="81935" y="64924"/>
                  </a:lnTo>
                  <a:lnTo>
                    <a:pt x="83666" y="65320"/>
                  </a:lnTo>
                  <a:lnTo>
                    <a:pt x="85477" y="65175"/>
                  </a:lnTo>
                  <a:lnTo>
                    <a:pt x="86521" y="65558"/>
                  </a:lnTo>
                  <a:lnTo>
                    <a:pt x="87314" y="66140"/>
                  </a:lnTo>
                  <a:lnTo>
                    <a:pt x="87618" y="66946"/>
                  </a:lnTo>
                  <a:lnTo>
                    <a:pt x="87645" y="67475"/>
                  </a:lnTo>
                  <a:lnTo>
                    <a:pt x="88808" y="67237"/>
                  </a:lnTo>
                  <a:lnTo>
                    <a:pt x="92310" y="67210"/>
                  </a:lnTo>
                  <a:lnTo>
                    <a:pt x="95641" y="66814"/>
                  </a:lnTo>
                  <a:lnTo>
                    <a:pt x="98179" y="66034"/>
                  </a:lnTo>
                  <a:lnTo>
                    <a:pt x="101919" y="65386"/>
                  </a:lnTo>
                  <a:lnTo>
                    <a:pt x="103426" y="64818"/>
                  </a:lnTo>
                  <a:lnTo>
                    <a:pt x="105237" y="64541"/>
                  </a:lnTo>
                  <a:lnTo>
                    <a:pt x="110947" y="65148"/>
                  </a:lnTo>
                  <a:lnTo>
                    <a:pt x="112969" y="64673"/>
                  </a:lnTo>
                  <a:lnTo>
                    <a:pt x="119274" y="64593"/>
                  </a:lnTo>
                  <a:lnTo>
                    <a:pt x="119406" y="64342"/>
                  </a:lnTo>
                  <a:lnTo>
                    <a:pt x="118428" y="63562"/>
                  </a:lnTo>
                  <a:lnTo>
                    <a:pt x="118388" y="63272"/>
                  </a:lnTo>
                  <a:lnTo>
                    <a:pt x="122076" y="62769"/>
                  </a:lnTo>
                  <a:lnTo>
                    <a:pt x="122605" y="62399"/>
                  </a:lnTo>
                  <a:lnTo>
                    <a:pt x="126979" y="58751"/>
                  </a:lnTo>
                  <a:lnTo>
                    <a:pt x="128314" y="58024"/>
                  </a:lnTo>
                  <a:lnTo>
                    <a:pt x="131645" y="58685"/>
                  </a:lnTo>
                  <a:lnTo>
                    <a:pt x="138730" y="61104"/>
                  </a:lnTo>
                  <a:lnTo>
                    <a:pt x="138479" y="62452"/>
                  </a:lnTo>
                  <a:lnTo>
                    <a:pt x="139271" y="63206"/>
                  </a:lnTo>
                  <a:lnTo>
                    <a:pt x="140963" y="64236"/>
                  </a:lnTo>
                  <a:lnTo>
                    <a:pt x="144083" y="65267"/>
                  </a:lnTo>
                  <a:lnTo>
                    <a:pt x="146660" y="65809"/>
                  </a:lnTo>
                  <a:lnTo>
                    <a:pt x="147863" y="65347"/>
                  </a:lnTo>
                  <a:lnTo>
                    <a:pt x="149727" y="64963"/>
                  </a:lnTo>
                  <a:lnTo>
                    <a:pt x="152410" y="66166"/>
                  </a:lnTo>
                  <a:lnTo>
                    <a:pt x="154947" y="67686"/>
                  </a:lnTo>
                  <a:lnTo>
                    <a:pt x="156190" y="68307"/>
                  </a:lnTo>
                  <a:lnTo>
                    <a:pt x="156837" y="68493"/>
                  </a:lnTo>
                  <a:lnTo>
                    <a:pt x="158516" y="67990"/>
                  </a:lnTo>
                  <a:lnTo>
                    <a:pt x="160301" y="66021"/>
                  </a:lnTo>
                  <a:lnTo>
                    <a:pt x="160750" y="63655"/>
                  </a:lnTo>
                  <a:lnTo>
                    <a:pt x="160803" y="6250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3" name="Volný tvar: obrazec 170">
              <a:extLst>
                <a:ext uri="{FF2B5EF4-FFF2-40B4-BE49-F238E27FC236}">
                  <a16:creationId xmlns:a16="http://schemas.microsoft.com/office/drawing/2014/main" id="{4D017C27-1179-7DDF-C5C5-2E8593B99F02}"/>
                </a:ext>
              </a:extLst>
            </p:cNvPr>
            <p:cNvSpPr/>
            <p:nvPr/>
          </p:nvSpPr>
          <p:spPr>
            <a:xfrm>
              <a:off x="2821928" y="4473898"/>
              <a:ext cx="78994" cy="22471"/>
            </a:xfrm>
            <a:custGeom>
              <a:avLst/>
              <a:gdLst>
                <a:gd name="connsiteX0" fmla="*/ 73700 w 74294"/>
                <a:gd name="connsiteY0" fmla="*/ 9424 h 21134"/>
                <a:gd name="connsiteX1" fmla="*/ 70660 w 74294"/>
                <a:gd name="connsiteY1" fmla="*/ 7587 h 21134"/>
                <a:gd name="connsiteX2" fmla="*/ 66457 w 74294"/>
                <a:gd name="connsiteY2" fmla="*/ 7798 h 21134"/>
                <a:gd name="connsiteX3" fmla="*/ 65162 w 74294"/>
                <a:gd name="connsiteY3" fmla="*/ 8287 h 21134"/>
                <a:gd name="connsiteX4" fmla="*/ 63192 w 74294"/>
                <a:gd name="connsiteY4" fmla="*/ 8895 h 21134"/>
                <a:gd name="connsiteX5" fmla="*/ 62003 w 74294"/>
                <a:gd name="connsiteY5" fmla="*/ 9146 h 21134"/>
                <a:gd name="connsiteX6" fmla="*/ 60034 w 74294"/>
                <a:gd name="connsiteY6" fmla="*/ 8710 h 21134"/>
                <a:gd name="connsiteX7" fmla="*/ 57562 w 74294"/>
                <a:gd name="connsiteY7" fmla="*/ 7124 h 21134"/>
                <a:gd name="connsiteX8" fmla="*/ 56029 w 74294"/>
                <a:gd name="connsiteY8" fmla="*/ 5538 h 21134"/>
                <a:gd name="connsiteX9" fmla="*/ 53834 w 74294"/>
                <a:gd name="connsiteY9" fmla="*/ 4785 h 21134"/>
                <a:gd name="connsiteX10" fmla="*/ 51244 w 74294"/>
                <a:gd name="connsiteY10" fmla="*/ 4044 h 21134"/>
                <a:gd name="connsiteX11" fmla="*/ 47120 w 74294"/>
                <a:gd name="connsiteY11" fmla="*/ 767 h 21134"/>
                <a:gd name="connsiteX12" fmla="*/ 44952 w 74294"/>
                <a:gd name="connsiteY12" fmla="*/ 172 h 21134"/>
                <a:gd name="connsiteX13" fmla="*/ 42877 w 74294"/>
                <a:gd name="connsiteY13" fmla="*/ 0 h 21134"/>
                <a:gd name="connsiteX14" fmla="*/ 38873 w 74294"/>
                <a:gd name="connsiteY14" fmla="*/ 648 h 21134"/>
                <a:gd name="connsiteX15" fmla="*/ 34921 w 74294"/>
                <a:gd name="connsiteY15" fmla="*/ 2405 h 21134"/>
                <a:gd name="connsiteX16" fmla="*/ 32766 w 74294"/>
                <a:gd name="connsiteY16" fmla="*/ 6384 h 21134"/>
                <a:gd name="connsiteX17" fmla="*/ 28867 w 74294"/>
                <a:gd name="connsiteY17" fmla="*/ 6318 h 21134"/>
                <a:gd name="connsiteX18" fmla="*/ 20593 w 74294"/>
                <a:gd name="connsiteY18" fmla="*/ 6199 h 21134"/>
                <a:gd name="connsiteX19" fmla="*/ 12993 w 74294"/>
                <a:gd name="connsiteY19" fmla="*/ 6080 h 21134"/>
                <a:gd name="connsiteX20" fmla="*/ 6701 w 74294"/>
                <a:gd name="connsiteY20" fmla="*/ 6357 h 21134"/>
                <a:gd name="connsiteX21" fmla="*/ 7402 w 74294"/>
                <a:gd name="connsiteY21" fmla="*/ 10005 h 21134"/>
                <a:gd name="connsiteX22" fmla="*/ 9530 w 74294"/>
                <a:gd name="connsiteY22" fmla="*/ 12966 h 21134"/>
                <a:gd name="connsiteX23" fmla="*/ 11724 w 74294"/>
                <a:gd name="connsiteY23" fmla="*/ 13244 h 21134"/>
                <a:gd name="connsiteX24" fmla="*/ 17156 w 74294"/>
                <a:gd name="connsiteY24" fmla="*/ 10283 h 21134"/>
                <a:gd name="connsiteX25" fmla="*/ 24241 w 74294"/>
                <a:gd name="connsiteY25" fmla="*/ 9953 h 21134"/>
                <a:gd name="connsiteX26" fmla="*/ 31206 w 74294"/>
                <a:gd name="connsiteY26" fmla="*/ 8816 h 21134"/>
                <a:gd name="connsiteX27" fmla="*/ 34458 w 74294"/>
                <a:gd name="connsiteY27" fmla="*/ 9292 h 21134"/>
                <a:gd name="connsiteX28" fmla="*/ 34709 w 74294"/>
                <a:gd name="connsiteY28" fmla="*/ 9715 h 21134"/>
                <a:gd name="connsiteX29" fmla="*/ 33612 w 74294"/>
                <a:gd name="connsiteY29" fmla="*/ 9992 h 21134"/>
                <a:gd name="connsiteX30" fmla="*/ 29991 w 74294"/>
                <a:gd name="connsiteY30" fmla="*/ 9940 h 21134"/>
                <a:gd name="connsiteX31" fmla="*/ 25338 w 74294"/>
                <a:gd name="connsiteY31" fmla="*/ 10931 h 21134"/>
                <a:gd name="connsiteX32" fmla="*/ 20817 w 74294"/>
                <a:gd name="connsiteY32" fmla="*/ 11393 h 21134"/>
                <a:gd name="connsiteX33" fmla="*/ 16535 w 74294"/>
                <a:gd name="connsiteY33" fmla="*/ 12094 h 21134"/>
                <a:gd name="connsiteX34" fmla="*/ 15769 w 74294"/>
                <a:gd name="connsiteY34" fmla="*/ 13733 h 21134"/>
                <a:gd name="connsiteX35" fmla="*/ 15795 w 74294"/>
                <a:gd name="connsiteY35" fmla="*/ 14962 h 21134"/>
                <a:gd name="connsiteX36" fmla="*/ 13667 w 74294"/>
                <a:gd name="connsiteY36" fmla="*/ 14645 h 21134"/>
                <a:gd name="connsiteX37" fmla="*/ 10138 w 74294"/>
                <a:gd name="connsiteY37" fmla="*/ 15319 h 21134"/>
                <a:gd name="connsiteX38" fmla="*/ 6622 w 74294"/>
                <a:gd name="connsiteY38" fmla="*/ 14381 h 21134"/>
                <a:gd name="connsiteX39" fmla="*/ 5631 w 74294"/>
                <a:gd name="connsiteY39" fmla="*/ 12860 h 21134"/>
                <a:gd name="connsiteX40" fmla="*/ 5287 w 74294"/>
                <a:gd name="connsiteY40" fmla="*/ 10640 h 21134"/>
                <a:gd name="connsiteX41" fmla="*/ 3965 w 74294"/>
                <a:gd name="connsiteY41" fmla="*/ 9530 h 21134"/>
                <a:gd name="connsiteX42" fmla="*/ 1916 w 74294"/>
                <a:gd name="connsiteY42" fmla="*/ 10931 h 21134"/>
                <a:gd name="connsiteX43" fmla="*/ 0 w 74294"/>
                <a:gd name="connsiteY43" fmla="*/ 13310 h 21134"/>
                <a:gd name="connsiteX44" fmla="*/ 1229 w 74294"/>
                <a:gd name="connsiteY44" fmla="*/ 18742 h 21134"/>
                <a:gd name="connsiteX45" fmla="*/ 1309 w 74294"/>
                <a:gd name="connsiteY45" fmla="*/ 21135 h 21134"/>
                <a:gd name="connsiteX46" fmla="*/ 2802 w 74294"/>
                <a:gd name="connsiteY46" fmla="*/ 19562 h 21134"/>
                <a:gd name="connsiteX47" fmla="*/ 4217 w 74294"/>
                <a:gd name="connsiteY47" fmla="*/ 18584 h 21134"/>
                <a:gd name="connsiteX48" fmla="*/ 9609 w 74294"/>
                <a:gd name="connsiteY48" fmla="*/ 18504 h 21134"/>
                <a:gd name="connsiteX49" fmla="*/ 14632 w 74294"/>
                <a:gd name="connsiteY49" fmla="*/ 18412 h 21134"/>
                <a:gd name="connsiteX50" fmla="*/ 19469 w 74294"/>
                <a:gd name="connsiteY50" fmla="*/ 18465 h 21134"/>
                <a:gd name="connsiteX51" fmla="*/ 24386 w 74294"/>
                <a:gd name="connsiteY51" fmla="*/ 18518 h 21134"/>
                <a:gd name="connsiteX52" fmla="*/ 25008 w 74294"/>
                <a:gd name="connsiteY52" fmla="*/ 13759 h 21134"/>
                <a:gd name="connsiteX53" fmla="*/ 26580 w 74294"/>
                <a:gd name="connsiteY53" fmla="*/ 13389 h 21134"/>
                <a:gd name="connsiteX54" fmla="*/ 28933 w 74294"/>
                <a:gd name="connsiteY54" fmla="*/ 12887 h 21134"/>
                <a:gd name="connsiteX55" fmla="*/ 33295 w 74294"/>
                <a:gd name="connsiteY55" fmla="*/ 12305 h 21134"/>
                <a:gd name="connsiteX56" fmla="*/ 38146 w 74294"/>
                <a:gd name="connsiteY56" fmla="*/ 11750 h 21134"/>
                <a:gd name="connsiteX57" fmla="*/ 39203 w 74294"/>
                <a:gd name="connsiteY57" fmla="*/ 10825 h 21134"/>
                <a:gd name="connsiteX58" fmla="*/ 40049 w 74294"/>
                <a:gd name="connsiteY58" fmla="*/ 9239 h 21134"/>
                <a:gd name="connsiteX59" fmla="*/ 40604 w 74294"/>
                <a:gd name="connsiteY59" fmla="*/ 7825 h 21134"/>
                <a:gd name="connsiteX60" fmla="*/ 41622 w 74294"/>
                <a:gd name="connsiteY60" fmla="*/ 7217 h 21134"/>
                <a:gd name="connsiteX61" fmla="*/ 42957 w 74294"/>
                <a:gd name="connsiteY61" fmla="*/ 7692 h 21134"/>
                <a:gd name="connsiteX62" fmla="*/ 44715 w 74294"/>
                <a:gd name="connsiteY62" fmla="*/ 8446 h 21134"/>
                <a:gd name="connsiteX63" fmla="*/ 46525 w 74294"/>
                <a:gd name="connsiteY63" fmla="*/ 9596 h 21134"/>
                <a:gd name="connsiteX64" fmla="*/ 48600 w 74294"/>
                <a:gd name="connsiteY64" fmla="*/ 10653 h 21134"/>
                <a:gd name="connsiteX65" fmla="*/ 50001 w 74294"/>
                <a:gd name="connsiteY65" fmla="*/ 11327 h 21134"/>
                <a:gd name="connsiteX66" fmla="*/ 53332 w 74294"/>
                <a:gd name="connsiteY66" fmla="*/ 13006 h 21134"/>
                <a:gd name="connsiteX67" fmla="*/ 59042 w 74294"/>
                <a:gd name="connsiteY67" fmla="*/ 15345 h 21134"/>
                <a:gd name="connsiteX68" fmla="*/ 63774 w 74294"/>
                <a:gd name="connsiteY68" fmla="*/ 16284 h 21134"/>
                <a:gd name="connsiteX69" fmla="*/ 69563 w 74294"/>
                <a:gd name="connsiteY69" fmla="*/ 14566 h 21134"/>
                <a:gd name="connsiteX70" fmla="*/ 73727 w 74294"/>
                <a:gd name="connsiteY70" fmla="*/ 13468 h 21134"/>
                <a:gd name="connsiteX71" fmla="*/ 74295 w 74294"/>
                <a:gd name="connsiteY71" fmla="*/ 11420 h 2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4294" h="21134">
                  <a:moveTo>
                    <a:pt x="73700" y="9424"/>
                  </a:moveTo>
                  <a:lnTo>
                    <a:pt x="70660" y="7587"/>
                  </a:lnTo>
                  <a:lnTo>
                    <a:pt x="66457" y="7798"/>
                  </a:lnTo>
                  <a:lnTo>
                    <a:pt x="65162" y="8287"/>
                  </a:lnTo>
                  <a:lnTo>
                    <a:pt x="63192" y="8895"/>
                  </a:lnTo>
                  <a:lnTo>
                    <a:pt x="62003" y="9146"/>
                  </a:lnTo>
                  <a:lnTo>
                    <a:pt x="60034" y="8710"/>
                  </a:lnTo>
                  <a:lnTo>
                    <a:pt x="57562" y="7124"/>
                  </a:lnTo>
                  <a:lnTo>
                    <a:pt x="56029" y="5538"/>
                  </a:lnTo>
                  <a:lnTo>
                    <a:pt x="53834" y="4785"/>
                  </a:lnTo>
                  <a:lnTo>
                    <a:pt x="51244" y="4044"/>
                  </a:lnTo>
                  <a:lnTo>
                    <a:pt x="47120" y="767"/>
                  </a:lnTo>
                  <a:lnTo>
                    <a:pt x="44952" y="172"/>
                  </a:lnTo>
                  <a:lnTo>
                    <a:pt x="42877" y="0"/>
                  </a:lnTo>
                  <a:lnTo>
                    <a:pt x="38873" y="648"/>
                  </a:lnTo>
                  <a:lnTo>
                    <a:pt x="34921" y="2405"/>
                  </a:lnTo>
                  <a:lnTo>
                    <a:pt x="32766" y="6384"/>
                  </a:lnTo>
                  <a:lnTo>
                    <a:pt x="28867" y="6318"/>
                  </a:lnTo>
                  <a:lnTo>
                    <a:pt x="20593" y="6199"/>
                  </a:lnTo>
                  <a:lnTo>
                    <a:pt x="12993" y="6080"/>
                  </a:lnTo>
                  <a:lnTo>
                    <a:pt x="6701" y="6357"/>
                  </a:lnTo>
                  <a:lnTo>
                    <a:pt x="7402" y="10005"/>
                  </a:lnTo>
                  <a:lnTo>
                    <a:pt x="9530" y="12966"/>
                  </a:lnTo>
                  <a:lnTo>
                    <a:pt x="11724" y="13244"/>
                  </a:lnTo>
                  <a:lnTo>
                    <a:pt x="17156" y="10283"/>
                  </a:lnTo>
                  <a:lnTo>
                    <a:pt x="24241" y="9953"/>
                  </a:lnTo>
                  <a:lnTo>
                    <a:pt x="31206" y="8816"/>
                  </a:lnTo>
                  <a:lnTo>
                    <a:pt x="34458" y="9292"/>
                  </a:lnTo>
                  <a:lnTo>
                    <a:pt x="34709" y="9715"/>
                  </a:lnTo>
                  <a:lnTo>
                    <a:pt x="33612" y="9992"/>
                  </a:lnTo>
                  <a:lnTo>
                    <a:pt x="29991" y="9940"/>
                  </a:lnTo>
                  <a:lnTo>
                    <a:pt x="25338" y="10931"/>
                  </a:lnTo>
                  <a:lnTo>
                    <a:pt x="20817" y="11393"/>
                  </a:lnTo>
                  <a:lnTo>
                    <a:pt x="16535" y="12094"/>
                  </a:lnTo>
                  <a:lnTo>
                    <a:pt x="15769" y="13733"/>
                  </a:lnTo>
                  <a:lnTo>
                    <a:pt x="15795" y="14962"/>
                  </a:lnTo>
                  <a:lnTo>
                    <a:pt x="13667" y="14645"/>
                  </a:lnTo>
                  <a:lnTo>
                    <a:pt x="10138" y="15319"/>
                  </a:lnTo>
                  <a:lnTo>
                    <a:pt x="6622" y="14381"/>
                  </a:lnTo>
                  <a:lnTo>
                    <a:pt x="5631" y="12860"/>
                  </a:lnTo>
                  <a:lnTo>
                    <a:pt x="5287" y="10640"/>
                  </a:lnTo>
                  <a:lnTo>
                    <a:pt x="3965" y="9530"/>
                  </a:lnTo>
                  <a:lnTo>
                    <a:pt x="1916" y="10931"/>
                  </a:lnTo>
                  <a:lnTo>
                    <a:pt x="0" y="13310"/>
                  </a:lnTo>
                  <a:lnTo>
                    <a:pt x="1229" y="18742"/>
                  </a:lnTo>
                  <a:lnTo>
                    <a:pt x="1309" y="21135"/>
                  </a:lnTo>
                  <a:lnTo>
                    <a:pt x="2802" y="19562"/>
                  </a:lnTo>
                  <a:lnTo>
                    <a:pt x="4217" y="18584"/>
                  </a:lnTo>
                  <a:lnTo>
                    <a:pt x="9609" y="18504"/>
                  </a:lnTo>
                  <a:lnTo>
                    <a:pt x="14632" y="18412"/>
                  </a:lnTo>
                  <a:lnTo>
                    <a:pt x="19469" y="18465"/>
                  </a:lnTo>
                  <a:lnTo>
                    <a:pt x="24386" y="18518"/>
                  </a:lnTo>
                  <a:lnTo>
                    <a:pt x="25008" y="13759"/>
                  </a:lnTo>
                  <a:lnTo>
                    <a:pt x="26580" y="13389"/>
                  </a:lnTo>
                  <a:lnTo>
                    <a:pt x="28933" y="12887"/>
                  </a:lnTo>
                  <a:lnTo>
                    <a:pt x="33295" y="12305"/>
                  </a:lnTo>
                  <a:lnTo>
                    <a:pt x="38146" y="11750"/>
                  </a:lnTo>
                  <a:lnTo>
                    <a:pt x="39203" y="10825"/>
                  </a:lnTo>
                  <a:lnTo>
                    <a:pt x="40049" y="9239"/>
                  </a:lnTo>
                  <a:lnTo>
                    <a:pt x="40604" y="7825"/>
                  </a:lnTo>
                  <a:lnTo>
                    <a:pt x="41622" y="7217"/>
                  </a:lnTo>
                  <a:lnTo>
                    <a:pt x="42957" y="7692"/>
                  </a:lnTo>
                  <a:lnTo>
                    <a:pt x="44715" y="8446"/>
                  </a:lnTo>
                  <a:lnTo>
                    <a:pt x="46525" y="9596"/>
                  </a:lnTo>
                  <a:lnTo>
                    <a:pt x="48600" y="10653"/>
                  </a:lnTo>
                  <a:lnTo>
                    <a:pt x="50001" y="11327"/>
                  </a:lnTo>
                  <a:lnTo>
                    <a:pt x="53332" y="13006"/>
                  </a:lnTo>
                  <a:lnTo>
                    <a:pt x="59042" y="15345"/>
                  </a:lnTo>
                  <a:lnTo>
                    <a:pt x="63774" y="16284"/>
                  </a:lnTo>
                  <a:lnTo>
                    <a:pt x="69563" y="14566"/>
                  </a:lnTo>
                  <a:lnTo>
                    <a:pt x="73727" y="13468"/>
                  </a:lnTo>
                  <a:lnTo>
                    <a:pt x="74295" y="1142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4" name="Volný tvar: obrazec 171">
              <a:extLst>
                <a:ext uri="{FF2B5EF4-FFF2-40B4-BE49-F238E27FC236}">
                  <a16:creationId xmlns:a16="http://schemas.microsoft.com/office/drawing/2014/main" id="{98834D40-C654-E7F6-1A04-972F534F8BB9}"/>
                </a:ext>
              </a:extLst>
            </p:cNvPr>
            <p:cNvSpPr/>
            <p:nvPr/>
          </p:nvSpPr>
          <p:spPr>
            <a:xfrm>
              <a:off x="3493615" y="4819628"/>
              <a:ext cx="153338" cy="186785"/>
            </a:xfrm>
            <a:custGeom>
              <a:avLst/>
              <a:gdLst>
                <a:gd name="connsiteX0" fmla="*/ 142801 w 144215"/>
                <a:gd name="connsiteY0" fmla="*/ 96223 h 175672"/>
                <a:gd name="connsiteX1" fmla="*/ 142470 w 144215"/>
                <a:gd name="connsiteY1" fmla="*/ 92495 h 175672"/>
                <a:gd name="connsiteX2" fmla="*/ 143330 w 144215"/>
                <a:gd name="connsiteY2" fmla="*/ 87605 h 175672"/>
                <a:gd name="connsiteX3" fmla="*/ 144215 w 144215"/>
                <a:gd name="connsiteY3" fmla="*/ 82503 h 175672"/>
                <a:gd name="connsiteX4" fmla="*/ 144057 w 144215"/>
                <a:gd name="connsiteY4" fmla="*/ 81234 h 175672"/>
                <a:gd name="connsiteX5" fmla="*/ 142827 w 144215"/>
                <a:gd name="connsiteY5" fmla="*/ 79688 h 175672"/>
                <a:gd name="connsiteX6" fmla="*/ 141307 w 144215"/>
                <a:gd name="connsiteY6" fmla="*/ 78273 h 175672"/>
                <a:gd name="connsiteX7" fmla="*/ 137382 w 144215"/>
                <a:gd name="connsiteY7" fmla="*/ 77110 h 175672"/>
                <a:gd name="connsiteX8" fmla="*/ 135928 w 144215"/>
                <a:gd name="connsiteY8" fmla="*/ 75260 h 175672"/>
                <a:gd name="connsiteX9" fmla="*/ 134791 w 144215"/>
                <a:gd name="connsiteY9" fmla="*/ 73290 h 175672"/>
                <a:gd name="connsiteX10" fmla="*/ 133958 w 144215"/>
                <a:gd name="connsiteY10" fmla="*/ 72669 h 175672"/>
                <a:gd name="connsiteX11" fmla="*/ 129676 w 144215"/>
                <a:gd name="connsiteY11" fmla="*/ 71889 h 175672"/>
                <a:gd name="connsiteX12" fmla="*/ 128724 w 144215"/>
                <a:gd name="connsiteY12" fmla="*/ 70779 h 175672"/>
                <a:gd name="connsiteX13" fmla="*/ 129121 w 144215"/>
                <a:gd name="connsiteY13" fmla="*/ 67607 h 175672"/>
                <a:gd name="connsiteX14" fmla="*/ 129491 w 144215"/>
                <a:gd name="connsiteY14" fmla="*/ 62915 h 175672"/>
                <a:gd name="connsiteX15" fmla="*/ 129346 w 144215"/>
                <a:gd name="connsiteY15" fmla="*/ 59650 h 175672"/>
                <a:gd name="connsiteX16" fmla="*/ 130099 w 144215"/>
                <a:gd name="connsiteY16" fmla="*/ 57007 h 175672"/>
                <a:gd name="connsiteX17" fmla="*/ 130958 w 144215"/>
                <a:gd name="connsiteY17" fmla="*/ 55037 h 175672"/>
                <a:gd name="connsiteX18" fmla="*/ 132848 w 144215"/>
                <a:gd name="connsiteY18" fmla="*/ 52949 h 175672"/>
                <a:gd name="connsiteX19" fmla="*/ 133853 w 144215"/>
                <a:gd name="connsiteY19" fmla="*/ 50490 h 175672"/>
                <a:gd name="connsiteX20" fmla="*/ 134408 w 144215"/>
                <a:gd name="connsiteY20" fmla="*/ 49882 h 175672"/>
                <a:gd name="connsiteX21" fmla="*/ 137990 w 144215"/>
                <a:gd name="connsiteY21" fmla="*/ 49473 h 175672"/>
                <a:gd name="connsiteX22" fmla="*/ 139285 w 144215"/>
                <a:gd name="connsiteY22" fmla="*/ 48442 h 175672"/>
                <a:gd name="connsiteX23" fmla="*/ 140316 w 144215"/>
                <a:gd name="connsiteY23" fmla="*/ 47398 h 175672"/>
                <a:gd name="connsiteX24" fmla="*/ 140739 w 144215"/>
                <a:gd name="connsiteY24" fmla="*/ 45996 h 175672"/>
                <a:gd name="connsiteX25" fmla="*/ 141968 w 144215"/>
                <a:gd name="connsiteY25" fmla="*/ 43683 h 175672"/>
                <a:gd name="connsiteX26" fmla="*/ 143065 w 144215"/>
                <a:gd name="connsiteY26" fmla="*/ 42111 h 175672"/>
                <a:gd name="connsiteX27" fmla="*/ 143184 w 144215"/>
                <a:gd name="connsiteY27" fmla="*/ 41053 h 175672"/>
                <a:gd name="connsiteX28" fmla="*/ 142946 w 144215"/>
                <a:gd name="connsiteY28" fmla="*/ 39573 h 175672"/>
                <a:gd name="connsiteX29" fmla="*/ 141862 w 144215"/>
                <a:gd name="connsiteY29" fmla="*/ 36665 h 175672"/>
                <a:gd name="connsiteX30" fmla="*/ 140567 w 144215"/>
                <a:gd name="connsiteY30" fmla="*/ 34233 h 175672"/>
                <a:gd name="connsiteX31" fmla="*/ 139774 w 144215"/>
                <a:gd name="connsiteY31" fmla="*/ 33374 h 175672"/>
                <a:gd name="connsiteX32" fmla="*/ 138201 w 144215"/>
                <a:gd name="connsiteY32" fmla="*/ 27677 h 175672"/>
                <a:gd name="connsiteX33" fmla="*/ 136734 w 144215"/>
                <a:gd name="connsiteY33" fmla="*/ 26329 h 175672"/>
                <a:gd name="connsiteX34" fmla="*/ 133866 w 144215"/>
                <a:gd name="connsiteY34" fmla="*/ 25602 h 175672"/>
                <a:gd name="connsiteX35" fmla="*/ 128500 w 144215"/>
                <a:gd name="connsiteY35" fmla="*/ 24954 h 175672"/>
                <a:gd name="connsiteX36" fmla="*/ 125248 w 144215"/>
                <a:gd name="connsiteY36" fmla="*/ 25985 h 175672"/>
                <a:gd name="connsiteX37" fmla="*/ 120318 w 144215"/>
                <a:gd name="connsiteY37" fmla="*/ 27902 h 175672"/>
                <a:gd name="connsiteX38" fmla="*/ 116551 w 144215"/>
                <a:gd name="connsiteY38" fmla="*/ 29224 h 175672"/>
                <a:gd name="connsiteX39" fmla="*/ 114093 w 144215"/>
                <a:gd name="connsiteY39" fmla="*/ 29977 h 175672"/>
                <a:gd name="connsiteX40" fmla="*/ 112652 w 144215"/>
                <a:gd name="connsiteY40" fmla="*/ 29766 h 175672"/>
                <a:gd name="connsiteX41" fmla="*/ 112004 w 144215"/>
                <a:gd name="connsiteY41" fmla="*/ 28893 h 175672"/>
                <a:gd name="connsiteX42" fmla="*/ 112956 w 144215"/>
                <a:gd name="connsiteY42" fmla="*/ 28153 h 175672"/>
                <a:gd name="connsiteX43" fmla="*/ 113432 w 144215"/>
                <a:gd name="connsiteY43" fmla="*/ 26422 h 175672"/>
                <a:gd name="connsiteX44" fmla="*/ 112811 w 144215"/>
                <a:gd name="connsiteY44" fmla="*/ 23950 h 175672"/>
                <a:gd name="connsiteX45" fmla="*/ 111859 w 144215"/>
                <a:gd name="connsiteY45" fmla="*/ 21677 h 175672"/>
                <a:gd name="connsiteX46" fmla="*/ 111317 w 144215"/>
                <a:gd name="connsiteY46" fmla="*/ 18478 h 175672"/>
                <a:gd name="connsiteX47" fmla="*/ 111542 w 144215"/>
                <a:gd name="connsiteY47" fmla="*/ 14513 h 175672"/>
                <a:gd name="connsiteX48" fmla="*/ 112480 w 144215"/>
                <a:gd name="connsiteY48" fmla="*/ 10785 h 175672"/>
                <a:gd name="connsiteX49" fmla="*/ 114449 w 144215"/>
                <a:gd name="connsiteY49" fmla="*/ 5948 h 175672"/>
                <a:gd name="connsiteX50" fmla="*/ 114569 w 144215"/>
                <a:gd name="connsiteY50" fmla="*/ 3965 h 175672"/>
                <a:gd name="connsiteX51" fmla="*/ 113987 w 144215"/>
                <a:gd name="connsiteY51" fmla="*/ 2207 h 175672"/>
                <a:gd name="connsiteX52" fmla="*/ 112744 w 144215"/>
                <a:gd name="connsiteY52" fmla="*/ 1295 h 175672"/>
                <a:gd name="connsiteX53" fmla="*/ 110511 w 144215"/>
                <a:gd name="connsiteY53" fmla="*/ 1203 h 175672"/>
                <a:gd name="connsiteX54" fmla="*/ 103942 w 144215"/>
                <a:gd name="connsiteY54" fmla="*/ 1560 h 175672"/>
                <a:gd name="connsiteX55" fmla="*/ 98906 w 144215"/>
                <a:gd name="connsiteY55" fmla="*/ 1282 h 175672"/>
                <a:gd name="connsiteX56" fmla="*/ 97293 w 144215"/>
                <a:gd name="connsiteY56" fmla="*/ 1044 h 175672"/>
                <a:gd name="connsiteX57" fmla="*/ 95509 w 144215"/>
                <a:gd name="connsiteY57" fmla="*/ 581 h 175672"/>
                <a:gd name="connsiteX58" fmla="*/ 91306 w 144215"/>
                <a:gd name="connsiteY58" fmla="*/ 172 h 175672"/>
                <a:gd name="connsiteX59" fmla="*/ 86125 w 144215"/>
                <a:gd name="connsiteY59" fmla="*/ 502 h 175672"/>
                <a:gd name="connsiteX60" fmla="*/ 84935 w 144215"/>
                <a:gd name="connsiteY60" fmla="*/ 410 h 175672"/>
                <a:gd name="connsiteX61" fmla="*/ 80785 w 144215"/>
                <a:gd name="connsiteY61" fmla="*/ 476 h 175672"/>
                <a:gd name="connsiteX62" fmla="*/ 71282 w 144215"/>
                <a:gd name="connsiteY62" fmla="*/ 0 h 175672"/>
                <a:gd name="connsiteX63" fmla="*/ 66034 w 144215"/>
                <a:gd name="connsiteY63" fmla="*/ 66 h 175672"/>
                <a:gd name="connsiteX64" fmla="*/ 66153 w 144215"/>
                <a:gd name="connsiteY64" fmla="*/ 1150 h 175672"/>
                <a:gd name="connsiteX65" fmla="*/ 65823 w 144215"/>
                <a:gd name="connsiteY65" fmla="*/ 1930 h 175672"/>
                <a:gd name="connsiteX66" fmla="*/ 65545 w 144215"/>
                <a:gd name="connsiteY66" fmla="*/ 3807 h 175672"/>
                <a:gd name="connsiteX67" fmla="*/ 65572 w 144215"/>
                <a:gd name="connsiteY67" fmla="*/ 10349 h 175672"/>
                <a:gd name="connsiteX68" fmla="*/ 65598 w 144215"/>
                <a:gd name="connsiteY68" fmla="*/ 15874 h 175672"/>
                <a:gd name="connsiteX69" fmla="*/ 65638 w 144215"/>
                <a:gd name="connsiteY69" fmla="*/ 21861 h 175672"/>
                <a:gd name="connsiteX70" fmla="*/ 65664 w 144215"/>
                <a:gd name="connsiteY70" fmla="*/ 28100 h 175672"/>
                <a:gd name="connsiteX71" fmla="*/ 65691 w 144215"/>
                <a:gd name="connsiteY71" fmla="*/ 33374 h 175672"/>
                <a:gd name="connsiteX72" fmla="*/ 65704 w 144215"/>
                <a:gd name="connsiteY72" fmla="*/ 36797 h 175672"/>
                <a:gd name="connsiteX73" fmla="*/ 60602 w 144215"/>
                <a:gd name="connsiteY73" fmla="*/ 36771 h 175672"/>
                <a:gd name="connsiteX74" fmla="*/ 53808 w 144215"/>
                <a:gd name="connsiteY74" fmla="*/ 36744 h 175672"/>
                <a:gd name="connsiteX75" fmla="*/ 47028 w 144215"/>
                <a:gd name="connsiteY75" fmla="*/ 36731 h 175672"/>
                <a:gd name="connsiteX76" fmla="*/ 40247 w 144215"/>
                <a:gd name="connsiteY76" fmla="*/ 36705 h 175672"/>
                <a:gd name="connsiteX77" fmla="*/ 36837 w 144215"/>
                <a:gd name="connsiteY77" fmla="*/ 36691 h 175672"/>
                <a:gd name="connsiteX78" fmla="*/ 33083 w 144215"/>
                <a:gd name="connsiteY78" fmla="*/ 36678 h 175672"/>
                <a:gd name="connsiteX79" fmla="*/ 31867 w 144215"/>
                <a:gd name="connsiteY79" fmla="*/ 36850 h 175672"/>
                <a:gd name="connsiteX80" fmla="*/ 31048 w 144215"/>
                <a:gd name="connsiteY80" fmla="*/ 37709 h 175672"/>
                <a:gd name="connsiteX81" fmla="*/ 30043 w 144215"/>
                <a:gd name="connsiteY81" fmla="*/ 37907 h 175672"/>
                <a:gd name="connsiteX82" fmla="*/ 28893 w 144215"/>
                <a:gd name="connsiteY82" fmla="*/ 37181 h 175672"/>
                <a:gd name="connsiteX83" fmla="*/ 27479 w 144215"/>
                <a:gd name="connsiteY83" fmla="*/ 36824 h 175672"/>
                <a:gd name="connsiteX84" fmla="*/ 27109 w 144215"/>
                <a:gd name="connsiteY84" fmla="*/ 36057 h 175672"/>
                <a:gd name="connsiteX85" fmla="*/ 26395 w 144215"/>
                <a:gd name="connsiteY85" fmla="*/ 34669 h 175672"/>
                <a:gd name="connsiteX86" fmla="*/ 25008 w 144215"/>
                <a:gd name="connsiteY86" fmla="*/ 34524 h 175672"/>
                <a:gd name="connsiteX87" fmla="*/ 24307 w 144215"/>
                <a:gd name="connsiteY87" fmla="*/ 34669 h 175672"/>
                <a:gd name="connsiteX88" fmla="*/ 23302 w 144215"/>
                <a:gd name="connsiteY88" fmla="*/ 35462 h 175672"/>
                <a:gd name="connsiteX89" fmla="*/ 22166 w 144215"/>
                <a:gd name="connsiteY89" fmla="*/ 35885 h 175672"/>
                <a:gd name="connsiteX90" fmla="*/ 21783 w 144215"/>
                <a:gd name="connsiteY90" fmla="*/ 37035 h 175672"/>
                <a:gd name="connsiteX91" fmla="*/ 23038 w 144215"/>
                <a:gd name="connsiteY91" fmla="*/ 43023 h 175672"/>
                <a:gd name="connsiteX92" fmla="*/ 23025 w 144215"/>
                <a:gd name="connsiteY92" fmla="*/ 47199 h 175672"/>
                <a:gd name="connsiteX93" fmla="*/ 22840 w 144215"/>
                <a:gd name="connsiteY93" fmla="*/ 48746 h 175672"/>
                <a:gd name="connsiteX94" fmla="*/ 22417 w 144215"/>
                <a:gd name="connsiteY94" fmla="*/ 48997 h 175672"/>
                <a:gd name="connsiteX95" fmla="*/ 21307 w 144215"/>
                <a:gd name="connsiteY95" fmla="*/ 48243 h 175672"/>
                <a:gd name="connsiteX96" fmla="*/ 20870 w 144215"/>
                <a:gd name="connsiteY96" fmla="*/ 46433 h 175672"/>
                <a:gd name="connsiteX97" fmla="*/ 19787 w 144215"/>
                <a:gd name="connsiteY97" fmla="*/ 46248 h 175672"/>
                <a:gd name="connsiteX98" fmla="*/ 15650 w 144215"/>
                <a:gd name="connsiteY98" fmla="*/ 47781 h 175672"/>
                <a:gd name="connsiteX99" fmla="*/ 15518 w 144215"/>
                <a:gd name="connsiteY99" fmla="*/ 49433 h 175672"/>
                <a:gd name="connsiteX100" fmla="*/ 17368 w 144215"/>
                <a:gd name="connsiteY100" fmla="*/ 51283 h 175672"/>
                <a:gd name="connsiteX101" fmla="*/ 19152 w 144215"/>
                <a:gd name="connsiteY101" fmla="*/ 54812 h 175672"/>
                <a:gd name="connsiteX102" fmla="*/ 21056 w 144215"/>
                <a:gd name="connsiteY102" fmla="*/ 56676 h 175672"/>
                <a:gd name="connsiteX103" fmla="*/ 26805 w 144215"/>
                <a:gd name="connsiteY103" fmla="*/ 59597 h 175672"/>
                <a:gd name="connsiteX104" fmla="*/ 30995 w 144215"/>
                <a:gd name="connsiteY104" fmla="*/ 58831 h 175672"/>
                <a:gd name="connsiteX105" fmla="*/ 32409 w 144215"/>
                <a:gd name="connsiteY105" fmla="*/ 59531 h 175672"/>
                <a:gd name="connsiteX106" fmla="*/ 27704 w 144215"/>
                <a:gd name="connsiteY106" fmla="*/ 61487 h 175672"/>
                <a:gd name="connsiteX107" fmla="*/ 27307 w 144215"/>
                <a:gd name="connsiteY107" fmla="*/ 63787 h 175672"/>
                <a:gd name="connsiteX108" fmla="*/ 25840 w 144215"/>
                <a:gd name="connsiteY108" fmla="*/ 62637 h 175672"/>
                <a:gd name="connsiteX109" fmla="*/ 21743 w 144215"/>
                <a:gd name="connsiteY109" fmla="*/ 60826 h 175672"/>
                <a:gd name="connsiteX110" fmla="*/ 19099 w 144215"/>
                <a:gd name="connsiteY110" fmla="*/ 60522 h 175672"/>
                <a:gd name="connsiteX111" fmla="*/ 17672 w 144215"/>
                <a:gd name="connsiteY111" fmla="*/ 59372 h 175672"/>
                <a:gd name="connsiteX112" fmla="*/ 17051 w 144215"/>
                <a:gd name="connsiteY112" fmla="*/ 58090 h 175672"/>
                <a:gd name="connsiteX113" fmla="*/ 16800 w 144215"/>
                <a:gd name="connsiteY113" fmla="*/ 56359 h 175672"/>
                <a:gd name="connsiteX114" fmla="*/ 16271 w 144215"/>
                <a:gd name="connsiteY114" fmla="*/ 55328 h 175672"/>
                <a:gd name="connsiteX115" fmla="*/ 14949 w 144215"/>
                <a:gd name="connsiteY115" fmla="*/ 56888 h 175672"/>
                <a:gd name="connsiteX116" fmla="*/ 15530 w 144215"/>
                <a:gd name="connsiteY116" fmla="*/ 61765 h 175672"/>
                <a:gd name="connsiteX117" fmla="*/ 15874 w 144215"/>
                <a:gd name="connsiteY117" fmla="*/ 66682 h 175672"/>
                <a:gd name="connsiteX118" fmla="*/ 14817 w 144215"/>
                <a:gd name="connsiteY118" fmla="*/ 74956 h 175672"/>
                <a:gd name="connsiteX119" fmla="*/ 10825 w 144215"/>
                <a:gd name="connsiteY119" fmla="*/ 81234 h 175672"/>
                <a:gd name="connsiteX120" fmla="*/ 9451 w 144215"/>
                <a:gd name="connsiteY120" fmla="*/ 82675 h 175672"/>
                <a:gd name="connsiteX121" fmla="*/ 8367 w 144215"/>
                <a:gd name="connsiteY121" fmla="*/ 83018 h 175672"/>
                <a:gd name="connsiteX122" fmla="*/ 7296 w 144215"/>
                <a:gd name="connsiteY122" fmla="*/ 82966 h 175672"/>
                <a:gd name="connsiteX123" fmla="*/ 6080 w 144215"/>
                <a:gd name="connsiteY123" fmla="*/ 84499 h 175672"/>
                <a:gd name="connsiteX124" fmla="*/ 2961 w 144215"/>
                <a:gd name="connsiteY124" fmla="*/ 85054 h 175672"/>
                <a:gd name="connsiteX125" fmla="*/ 1361 w 144215"/>
                <a:gd name="connsiteY125" fmla="*/ 82410 h 175672"/>
                <a:gd name="connsiteX126" fmla="*/ 0 w 144215"/>
                <a:gd name="connsiteY126" fmla="*/ 81736 h 175672"/>
                <a:gd name="connsiteX127" fmla="*/ 3529 w 144215"/>
                <a:gd name="connsiteY127" fmla="*/ 90843 h 175672"/>
                <a:gd name="connsiteX128" fmla="*/ 4335 w 144215"/>
                <a:gd name="connsiteY128" fmla="*/ 91768 h 175672"/>
                <a:gd name="connsiteX129" fmla="*/ 5155 w 144215"/>
                <a:gd name="connsiteY129" fmla="*/ 93989 h 175672"/>
                <a:gd name="connsiteX130" fmla="*/ 5974 w 144215"/>
                <a:gd name="connsiteY130" fmla="*/ 95311 h 175672"/>
                <a:gd name="connsiteX131" fmla="*/ 9028 w 144215"/>
                <a:gd name="connsiteY131" fmla="*/ 101721 h 175672"/>
                <a:gd name="connsiteX132" fmla="*/ 12504 w 144215"/>
                <a:gd name="connsiteY132" fmla="*/ 104087 h 175672"/>
                <a:gd name="connsiteX133" fmla="*/ 13918 w 144215"/>
                <a:gd name="connsiteY133" fmla="*/ 103862 h 175672"/>
                <a:gd name="connsiteX134" fmla="*/ 14830 w 144215"/>
                <a:gd name="connsiteY134" fmla="*/ 103479 h 175672"/>
                <a:gd name="connsiteX135" fmla="*/ 15359 w 144215"/>
                <a:gd name="connsiteY135" fmla="*/ 102686 h 175672"/>
                <a:gd name="connsiteX136" fmla="*/ 16073 w 144215"/>
                <a:gd name="connsiteY136" fmla="*/ 102474 h 175672"/>
                <a:gd name="connsiteX137" fmla="*/ 14407 w 144215"/>
                <a:gd name="connsiteY137" fmla="*/ 106902 h 175672"/>
                <a:gd name="connsiteX138" fmla="*/ 14804 w 144215"/>
                <a:gd name="connsiteY138" fmla="*/ 107841 h 175672"/>
                <a:gd name="connsiteX139" fmla="*/ 15676 w 144215"/>
                <a:gd name="connsiteY139" fmla="*/ 108383 h 175672"/>
                <a:gd name="connsiteX140" fmla="*/ 17328 w 144215"/>
                <a:gd name="connsiteY140" fmla="*/ 108264 h 175672"/>
                <a:gd name="connsiteX141" fmla="*/ 18610 w 144215"/>
                <a:gd name="connsiteY141" fmla="*/ 107669 h 175672"/>
                <a:gd name="connsiteX142" fmla="*/ 19932 w 144215"/>
                <a:gd name="connsiteY142" fmla="*/ 108964 h 175672"/>
                <a:gd name="connsiteX143" fmla="*/ 20487 w 144215"/>
                <a:gd name="connsiteY143" fmla="*/ 110193 h 175672"/>
                <a:gd name="connsiteX144" fmla="*/ 17566 w 144215"/>
                <a:gd name="connsiteY144" fmla="*/ 111211 h 175672"/>
                <a:gd name="connsiteX145" fmla="*/ 16324 w 144215"/>
                <a:gd name="connsiteY145" fmla="*/ 111304 h 175672"/>
                <a:gd name="connsiteX146" fmla="*/ 15385 w 144215"/>
                <a:gd name="connsiteY146" fmla="*/ 111145 h 175672"/>
                <a:gd name="connsiteX147" fmla="*/ 8327 w 144215"/>
                <a:gd name="connsiteY147" fmla="*/ 102012 h 175672"/>
                <a:gd name="connsiteX148" fmla="*/ 8737 w 144215"/>
                <a:gd name="connsiteY148" fmla="*/ 103994 h 175672"/>
                <a:gd name="connsiteX149" fmla="*/ 11354 w 144215"/>
                <a:gd name="connsiteY149" fmla="*/ 108198 h 175672"/>
                <a:gd name="connsiteX150" fmla="*/ 13878 w 144215"/>
                <a:gd name="connsiteY150" fmla="*/ 113802 h 175672"/>
                <a:gd name="connsiteX151" fmla="*/ 13614 w 144215"/>
                <a:gd name="connsiteY151" fmla="*/ 115309 h 175672"/>
                <a:gd name="connsiteX152" fmla="*/ 14050 w 144215"/>
                <a:gd name="connsiteY152" fmla="*/ 116591 h 175672"/>
                <a:gd name="connsiteX153" fmla="*/ 15967 w 144215"/>
                <a:gd name="connsiteY153" fmla="*/ 116723 h 175672"/>
                <a:gd name="connsiteX154" fmla="*/ 19483 w 144215"/>
                <a:gd name="connsiteY154" fmla="*/ 118560 h 175672"/>
                <a:gd name="connsiteX155" fmla="*/ 19787 w 144215"/>
                <a:gd name="connsiteY155" fmla="*/ 119697 h 175672"/>
                <a:gd name="connsiteX156" fmla="*/ 19470 w 144215"/>
                <a:gd name="connsiteY156" fmla="*/ 120477 h 175672"/>
                <a:gd name="connsiteX157" fmla="*/ 15967 w 144215"/>
                <a:gd name="connsiteY157" fmla="*/ 118533 h 175672"/>
                <a:gd name="connsiteX158" fmla="*/ 14883 w 144215"/>
                <a:gd name="connsiteY158" fmla="*/ 118798 h 175672"/>
                <a:gd name="connsiteX159" fmla="*/ 16667 w 144215"/>
                <a:gd name="connsiteY159" fmla="*/ 120833 h 175672"/>
                <a:gd name="connsiteX160" fmla="*/ 17460 w 144215"/>
                <a:gd name="connsiteY160" fmla="*/ 122314 h 175672"/>
                <a:gd name="connsiteX161" fmla="*/ 20738 w 144215"/>
                <a:gd name="connsiteY161" fmla="*/ 126160 h 175672"/>
                <a:gd name="connsiteX162" fmla="*/ 21756 w 144215"/>
                <a:gd name="connsiteY162" fmla="*/ 128037 h 175672"/>
                <a:gd name="connsiteX163" fmla="*/ 22179 w 144215"/>
                <a:gd name="connsiteY163" fmla="*/ 129821 h 175672"/>
                <a:gd name="connsiteX164" fmla="*/ 23012 w 144215"/>
                <a:gd name="connsiteY164" fmla="*/ 131909 h 175672"/>
                <a:gd name="connsiteX165" fmla="*/ 24307 w 144215"/>
                <a:gd name="connsiteY165" fmla="*/ 133284 h 175672"/>
                <a:gd name="connsiteX166" fmla="*/ 26607 w 144215"/>
                <a:gd name="connsiteY166" fmla="*/ 133205 h 175672"/>
                <a:gd name="connsiteX167" fmla="*/ 28907 w 144215"/>
                <a:gd name="connsiteY167" fmla="*/ 134037 h 175672"/>
                <a:gd name="connsiteX168" fmla="*/ 31365 w 144215"/>
                <a:gd name="connsiteY168" fmla="*/ 135372 h 175672"/>
                <a:gd name="connsiteX169" fmla="*/ 33929 w 144215"/>
                <a:gd name="connsiteY169" fmla="*/ 137078 h 175672"/>
                <a:gd name="connsiteX170" fmla="*/ 33242 w 144215"/>
                <a:gd name="connsiteY170" fmla="*/ 137791 h 175672"/>
                <a:gd name="connsiteX171" fmla="*/ 32436 w 144215"/>
                <a:gd name="connsiteY171" fmla="*/ 138161 h 175672"/>
                <a:gd name="connsiteX172" fmla="*/ 26488 w 144215"/>
                <a:gd name="connsiteY172" fmla="*/ 134923 h 175672"/>
                <a:gd name="connsiteX173" fmla="*/ 25457 w 144215"/>
                <a:gd name="connsiteY173" fmla="*/ 134751 h 175672"/>
                <a:gd name="connsiteX174" fmla="*/ 26382 w 144215"/>
                <a:gd name="connsiteY174" fmla="*/ 136192 h 175672"/>
                <a:gd name="connsiteX175" fmla="*/ 32541 w 144215"/>
                <a:gd name="connsiteY175" fmla="*/ 142682 h 175672"/>
                <a:gd name="connsiteX176" fmla="*/ 41067 w 144215"/>
                <a:gd name="connsiteY176" fmla="*/ 150163 h 175672"/>
                <a:gd name="connsiteX177" fmla="*/ 47001 w 144215"/>
                <a:gd name="connsiteY177" fmla="*/ 157644 h 175672"/>
                <a:gd name="connsiteX178" fmla="*/ 48376 w 144215"/>
                <a:gd name="connsiteY178" fmla="*/ 161027 h 175672"/>
                <a:gd name="connsiteX179" fmla="*/ 53557 w 144215"/>
                <a:gd name="connsiteY179" fmla="*/ 165640 h 175672"/>
                <a:gd name="connsiteX180" fmla="*/ 56029 w 144215"/>
                <a:gd name="connsiteY180" fmla="*/ 168495 h 175672"/>
                <a:gd name="connsiteX181" fmla="*/ 58130 w 144215"/>
                <a:gd name="connsiteY181" fmla="*/ 173135 h 175672"/>
                <a:gd name="connsiteX182" fmla="*/ 60589 w 144215"/>
                <a:gd name="connsiteY182" fmla="*/ 175672 h 175672"/>
                <a:gd name="connsiteX183" fmla="*/ 62082 w 144215"/>
                <a:gd name="connsiteY183" fmla="*/ 171311 h 175672"/>
                <a:gd name="connsiteX184" fmla="*/ 63179 w 144215"/>
                <a:gd name="connsiteY184" fmla="*/ 169302 h 175672"/>
                <a:gd name="connsiteX185" fmla="*/ 64527 w 144215"/>
                <a:gd name="connsiteY185" fmla="*/ 167901 h 175672"/>
                <a:gd name="connsiteX186" fmla="*/ 69920 w 144215"/>
                <a:gd name="connsiteY186" fmla="*/ 164490 h 175672"/>
                <a:gd name="connsiteX187" fmla="*/ 70726 w 144215"/>
                <a:gd name="connsiteY187" fmla="*/ 164623 h 175672"/>
                <a:gd name="connsiteX188" fmla="*/ 74440 w 144215"/>
                <a:gd name="connsiteY188" fmla="*/ 169050 h 175672"/>
                <a:gd name="connsiteX189" fmla="*/ 75630 w 144215"/>
                <a:gd name="connsiteY189" fmla="*/ 169407 h 175672"/>
                <a:gd name="connsiteX190" fmla="*/ 76952 w 144215"/>
                <a:gd name="connsiteY190" fmla="*/ 169288 h 175672"/>
                <a:gd name="connsiteX191" fmla="*/ 78511 w 144215"/>
                <a:gd name="connsiteY191" fmla="*/ 169473 h 175672"/>
                <a:gd name="connsiteX192" fmla="*/ 79278 w 144215"/>
                <a:gd name="connsiteY192" fmla="*/ 168601 h 175672"/>
                <a:gd name="connsiteX193" fmla="*/ 79410 w 144215"/>
                <a:gd name="connsiteY193" fmla="*/ 167451 h 175672"/>
                <a:gd name="connsiteX194" fmla="*/ 78274 w 144215"/>
                <a:gd name="connsiteY194" fmla="*/ 166182 h 175672"/>
                <a:gd name="connsiteX195" fmla="*/ 78115 w 144215"/>
                <a:gd name="connsiteY195" fmla="*/ 164808 h 175672"/>
                <a:gd name="connsiteX196" fmla="*/ 78908 w 144215"/>
                <a:gd name="connsiteY196" fmla="*/ 163314 h 175672"/>
                <a:gd name="connsiteX197" fmla="*/ 79357 w 144215"/>
                <a:gd name="connsiteY197" fmla="*/ 161662 h 175672"/>
                <a:gd name="connsiteX198" fmla="*/ 80521 w 144215"/>
                <a:gd name="connsiteY198" fmla="*/ 159706 h 175672"/>
                <a:gd name="connsiteX199" fmla="*/ 80639 w 144215"/>
                <a:gd name="connsiteY199" fmla="*/ 158781 h 175672"/>
                <a:gd name="connsiteX200" fmla="*/ 79410 w 144215"/>
                <a:gd name="connsiteY200" fmla="*/ 157789 h 175672"/>
                <a:gd name="connsiteX201" fmla="*/ 76899 w 144215"/>
                <a:gd name="connsiteY201" fmla="*/ 156256 h 175672"/>
                <a:gd name="connsiteX202" fmla="*/ 75181 w 144215"/>
                <a:gd name="connsiteY202" fmla="*/ 154789 h 175672"/>
                <a:gd name="connsiteX203" fmla="*/ 74533 w 144215"/>
                <a:gd name="connsiteY203" fmla="*/ 153375 h 175672"/>
                <a:gd name="connsiteX204" fmla="*/ 74996 w 144215"/>
                <a:gd name="connsiteY204" fmla="*/ 151564 h 175672"/>
                <a:gd name="connsiteX205" fmla="*/ 76383 w 144215"/>
                <a:gd name="connsiteY205" fmla="*/ 150110 h 175672"/>
                <a:gd name="connsiteX206" fmla="*/ 76304 w 144215"/>
                <a:gd name="connsiteY206" fmla="*/ 149317 h 175672"/>
                <a:gd name="connsiteX207" fmla="*/ 75088 w 144215"/>
                <a:gd name="connsiteY207" fmla="*/ 147995 h 175672"/>
                <a:gd name="connsiteX208" fmla="*/ 74189 w 144215"/>
                <a:gd name="connsiteY208" fmla="*/ 146581 h 175672"/>
                <a:gd name="connsiteX209" fmla="*/ 73277 w 144215"/>
                <a:gd name="connsiteY209" fmla="*/ 145709 h 175672"/>
                <a:gd name="connsiteX210" fmla="*/ 70753 w 144215"/>
                <a:gd name="connsiteY210" fmla="*/ 145180 h 175672"/>
                <a:gd name="connsiteX211" fmla="*/ 71242 w 144215"/>
                <a:gd name="connsiteY211" fmla="*/ 143277 h 175672"/>
                <a:gd name="connsiteX212" fmla="*/ 72167 w 144215"/>
                <a:gd name="connsiteY212" fmla="*/ 140488 h 175672"/>
                <a:gd name="connsiteX213" fmla="*/ 72392 w 144215"/>
                <a:gd name="connsiteY213" fmla="*/ 138360 h 175672"/>
                <a:gd name="connsiteX214" fmla="*/ 71691 w 144215"/>
                <a:gd name="connsiteY214" fmla="*/ 132755 h 175672"/>
                <a:gd name="connsiteX215" fmla="*/ 71757 w 144215"/>
                <a:gd name="connsiteY215" fmla="*/ 131738 h 175672"/>
                <a:gd name="connsiteX216" fmla="*/ 72445 w 144215"/>
                <a:gd name="connsiteY216" fmla="*/ 131222 h 175672"/>
                <a:gd name="connsiteX217" fmla="*/ 73952 w 144215"/>
                <a:gd name="connsiteY217" fmla="*/ 131830 h 175672"/>
                <a:gd name="connsiteX218" fmla="*/ 75471 w 144215"/>
                <a:gd name="connsiteY218" fmla="*/ 132689 h 175672"/>
                <a:gd name="connsiteX219" fmla="*/ 79609 w 144215"/>
                <a:gd name="connsiteY219" fmla="*/ 131460 h 175672"/>
                <a:gd name="connsiteX220" fmla="*/ 81049 w 144215"/>
                <a:gd name="connsiteY220" fmla="*/ 131275 h 175672"/>
                <a:gd name="connsiteX221" fmla="*/ 82252 w 144215"/>
                <a:gd name="connsiteY221" fmla="*/ 132359 h 175672"/>
                <a:gd name="connsiteX222" fmla="*/ 83904 w 144215"/>
                <a:gd name="connsiteY222" fmla="*/ 133192 h 175672"/>
                <a:gd name="connsiteX223" fmla="*/ 93434 w 144215"/>
                <a:gd name="connsiteY223" fmla="*/ 130865 h 175672"/>
                <a:gd name="connsiteX224" fmla="*/ 93619 w 144215"/>
                <a:gd name="connsiteY224" fmla="*/ 128473 h 175672"/>
                <a:gd name="connsiteX225" fmla="*/ 94161 w 144215"/>
                <a:gd name="connsiteY225" fmla="*/ 126319 h 175672"/>
                <a:gd name="connsiteX226" fmla="*/ 94227 w 144215"/>
                <a:gd name="connsiteY226" fmla="*/ 124706 h 175672"/>
                <a:gd name="connsiteX227" fmla="*/ 93831 w 144215"/>
                <a:gd name="connsiteY227" fmla="*/ 123662 h 175672"/>
                <a:gd name="connsiteX228" fmla="*/ 93368 w 144215"/>
                <a:gd name="connsiteY228" fmla="*/ 122882 h 175672"/>
                <a:gd name="connsiteX229" fmla="*/ 93090 w 144215"/>
                <a:gd name="connsiteY229" fmla="*/ 121270 h 175672"/>
                <a:gd name="connsiteX230" fmla="*/ 93077 w 144215"/>
                <a:gd name="connsiteY230" fmla="*/ 119525 h 175672"/>
                <a:gd name="connsiteX231" fmla="*/ 93989 w 144215"/>
                <a:gd name="connsiteY231" fmla="*/ 118705 h 175672"/>
                <a:gd name="connsiteX232" fmla="*/ 97029 w 144215"/>
                <a:gd name="connsiteY232" fmla="*/ 116643 h 175672"/>
                <a:gd name="connsiteX233" fmla="*/ 97981 w 144215"/>
                <a:gd name="connsiteY233" fmla="*/ 116723 h 175672"/>
                <a:gd name="connsiteX234" fmla="*/ 100109 w 144215"/>
                <a:gd name="connsiteY234" fmla="*/ 117846 h 175672"/>
                <a:gd name="connsiteX235" fmla="*/ 102091 w 144215"/>
                <a:gd name="connsiteY235" fmla="*/ 119617 h 175672"/>
                <a:gd name="connsiteX236" fmla="*/ 103862 w 144215"/>
                <a:gd name="connsiteY236" fmla="*/ 123318 h 175672"/>
                <a:gd name="connsiteX237" fmla="*/ 105091 w 144215"/>
                <a:gd name="connsiteY237" fmla="*/ 126517 h 175672"/>
                <a:gd name="connsiteX238" fmla="*/ 107048 w 144215"/>
                <a:gd name="connsiteY238" fmla="*/ 130390 h 175672"/>
                <a:gd name="connsiteX239" fmla="*/ 111198 w 144215"/>
                <a:gd name="connsiteY239" fmla="*/ 131962 h 175672"/>
                <a:gd name="connsiteX240" fmla="*/ 116155 w 144215"/>
                <a:gd name="connsiteY240" fmla="*/ 132967 h 175672"/>
                <a:gd name="connsiteX241" fmla="*/ 118838 w 144215"/>
                <a:gd name="connsiteY241" fmla="*/ 132703 h 175672"/>
                <a:gd name="connsiteX242" fmla="*/ 122684 w 144215"/>
                <a:gd name="connsiteY242" fmla="*/ 129411 h 175672"/>
                <a:gd name="connsiteX243" fmla="*/ 124852 w 144215"/>
                <a:gd name="connsiteY243" fmla="*/ 126834 h 175672"/>
                <a:gd name="connsiteX244" fmla="*/ 125552 w 144215"/>
                <a:gd name="connsiteY244" fmla="*/ 125446 h 175672"/>
                <a:gd name="connsiteX245" fmla="*/ 126821 w 144215"/>
                <a:gd name="connsiteY245" fmla="*/ 126160 h 175672"/>
                <a:gd name="connsiteX246" fmla="*/ 128248 w 144215"/>
                <a:gd name="connsiteY246" fmla="*/ 129557 h 175672"/>
                <a:gd name="connsiteX247" fmla="*/ 129161 w 144215"/>
                <a:gd name="connsiteY247" fmla="*/ 130865 h 175672"/>
                <a:gd name="connsiteX248" fmla="*/ 129398 w 144215"/>
                <a:gd name="connsiteY248" fmla="*/ 132121 h 175672"/>
                <a:gd name="connsiteX249" fmla="*/ 128751 w 144215"/>
                <a:gd name="connsiteY249" fmla="*/ 133681 h 175672"/>
                <a:gd name="connsiteX250" fmla="*/ 129372 w 144215"/>
                <a:gd name="connsiteY250" fmla="*/ 134685 h 175672"/>
                <a:gd name="connsiteX251" fmla="*/ 132042 w 144215"/>
                <a:gd name="connsiteY251" fmla="*/ 135399 h 175672"/>
                <a:gd name="connsiteX252" fmla="*/ 134368 w 144215"/>
                <a:gd name="connsiteY252" fmla="*/ 134725 h 175672"/>
                <a:gd name="connsiteX253" fmla="*/ 135439 w 144215"/>
                <a:gd name="connsiteY253" fmla="*/ 133350 h 175672"/>
                <a:gd name="connsiteX254" fmla="*/ 137183 w 144215"/>
                <a:gd name="connsiteY254" fmla="*/ 131540 h 175672"/>
                <a:gd name="connsiteX255" fmla="*/ 137197 w 144215"/>
                <a:gd name="connsiteY255" fmla="*/ 130033 h 175672"/>
                <a:gd name="connsiteX256" fmla="*/ 136258 w 144215"/>
                <a:gd name="connsiteY256" fmla="*/ 129041 h 175672"/>
                <a:gd name="connsiteX257" fmla="*/ 136258 w 144215"/>
                <a:gd name="connsiteY257" fmla="*/ 127680 h 175672"/>
                <a:gd name="connsiteX258" fmla="*/ 137236 w 144215"/>
                <a:gd name="connsiteY258" fmla="*/ 126623 h 175672"/>
                <a:gd name="connsiteX259" fmla="*/ 138188 w 144215"/>
                <a:gd name="connsiteY259" fmla="*/ 123702 h 175672"/>
                <a:gd name="connsiteX260" fmla="*/ 138479 w 144215"/>
                <a:gd name="connsiteY260" fmla="*/ 121574 h 175672"/>
                <a:gd name="connsiteX261" fmla="*/ 139404 w 144215"/>
                <a:gd name="connsiteY261" fmla="*/ 120225 h 175672"/>
                <a:gd name="connsiteX262" fmla="*/ 141149 w 144215"/>
                <a:gd name="connsiteY262" fmla="*/ 119287 h 175672"/>
                <a:gd name="connsiteX263" fmla="*/ 141783 w 144215"/>
                <a:gd name="connsiteY263" fmla="*/ 118428 h 175672"/>
                <a:gd name="connsiteX264" fmla="*/ 142774 w 144215"/>
                <a:gd name="connsiteY264" fmla="*/ 113392 h 175672"/>
                <a:gd name="connsiteX265" fmla="*/ 142259 w 144215"/>
                <a:gd name="connsiteY265" fmla="*/ 111568 h 175672"/>
                <a:gd name="connsiteX266" fmla="*/ 142272 w 144215"/>
                <a:gd name="connsiteY266" fmla="*/ 110048 h 175672"/>
                <a:gd name="connsiteX267" fmla="*/ 143369 w 144215"/>
                <a:gd name="connsiteY267" fmla="*/ 108118 h 175672"/>
                <a:gd name="connsiteX268" fmla="*/ 143581 w 144215"/>
                <a:gd name="connsiteY268" fmla="*/ 104959 h 175672"/>
                <a:gd name="connsiteX269" fmla="*/ 143118 w 144215"/>
                <a:gd name="connsiteY269" fmla="*/ 99778 h 17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144215" h="175672">
                  <a:moveTo>
                    <a:pt x="142801" y="96223"/>
                  </a:moveTo>
                  <a:lnTo>
                    <a:pt x="142470" y="92495"/>
                  </a:lnTo>
                  <a:lnTo>
                    <a:pt x="143330" y="87605"/>
                  </a:lnTo>
                  <a:lnTo>
                    <a:pt x="144215" y="82503"/>
                  </a:lnTo>
                  <a:lnTo>
                    <a:pt x="144057" y="81234"/>
                  </a:lnTo>
                  <a:lnTo>
                    <a:pt x="142827" y="79688"/>
                  </a:lnTo>
                  <a:lnTo>
                    <a:pt x="141307" y="78273"/>
                  </a:lnTo>
                  <a:lnTo>
                    <a:pt x="137382" y="77110"/>
                  </a:lnTo>
                  <a:lnTo>
                    <a:pt x="135928" y="75260"/>
                  </a:lnTo>
                  <a:lnTo>
                    <a:pt x="134791" y="73290"/>
                  </a:lnTo>
                  <a:lnTo>
                    <a:pt x="133958" y="72669"/>
                  </a:lnTo>
                  <a:lnTo>
                    <a:pt x="129676" y="71889"/>
                  </a:lnTo>
                  <a:lnTo>
                    <a:pt x="128724" y="70779"/>
                  </a:lnTo>
                  <a:lnTo>
                    <a:pt x="129121" y="67607"/>
                  </a:lnTo>
                  <a:lnTo>
                    <a:pt x="129491" y="62915"/>
                  </a:lnTo>
                  <a:lnTo>
                    <a:pt x="129346" y="59650"/>
                  </a:lnTo>
                  <a:lnTo>
                    <a:pt x="130099" y="57007"/>
                  </a:lnTo>
                  <a:lnTo>
                    <a:pt x="130958" y="55037"/>
                  </a:lnTo>
                  <a:lnTo>
                    <a:pt x="132848" y="52949"/>
                  </a:lnTo>
                  <a:lnTo>
                    <a:pt x="133853" y="50490"/>
                  </a:lnTo>
                  <a:lnTo>
                    <a:pt x="134408" y="49882"/>
                  </a:lnTo>
                  <a:lnTo>
                    <a:pt x="137990" y="49473"/>
                  </a:lnTo>
                  <a:lnTo>
                    <a:pt x="139285" y="48442"/>
                  </a:lnTo>
                  <a:lnTo>
                    <a:pt x="140316" y="47398"/>
                  </a:lnTo>
                  <a:lnTo>
                    <a:pt x="140739" y="45996"/>
                  </a:lnTo>
                  <a:lnTo>
                    <a:pt x="141968" y="43683"/>
                  </a:lnTo>
                  <a:lnTo>
                    <a:pt x="143065" y="42111"/>
                  </a:lnTo>
                  <a:lnTo>
                    <a:pt x="143184" y="41053"/>
                  </a:lnTo>
                  <a:lnTo>
                    <a:pt x="142946" y="39573"/>
                  </a:lnTo>
                  <a:lnTo>
                    <a:pt x="141862" y="36665"/>
                  </a:lnTo>
                  <a:lnTo>
                    <a:pt x="140567" y="34233"/>
                  </a:lnTo>
                  <a:lnTo>
                    <a:pt x="139774" y="33374"/>
                  </a:lnTo>
                  <a:lnTo>
                    <a:pt x="138201" y="27677"/>
                  </a:lnTo>
                  <a:lnTo>
                    <a:pt x="136734" y="26329"/>
                  </a:lnTo>
                  <a:lnTo>
                    <a:pt x="133866" y="25602"/>
                  </a:lnTo>
                  <a:lnTo>
                    <a:pt x="128500" y="24954"/>
                  </a:lnTo>
                  <a:lnTo>
                    <a:pt x="125248" y="25985"/>
                  </a:lnTo>
                  <a:lnTo>
                    <a:pt x="120318" y="27902"/>
                  </a:lnTo>
                  <a:lnTo>
                    <a:pt x="116551" y="29224"/>
                  </a:lnTo>
                  <a:lnTo>
                    <a:pt x="114093" y="29977"/>
                  </a:lnTo>
                  <a:lnTo>
                    <a:pt x="112652" y="29766"/>
                  </a:lnTo>
                  <a:lnTo>
                    <a:pt x="112004" y="28893"/>
                  </a:lnTo>
                  <a:lnTo>
                    <a:pt x="112956" y="28153"/>
                  </a:lnTo>
                  <a:lnTo>
                    <a:pt x="113432" y="26422"/>
                  </a:lnTo>
                  <a:lnTo>
                    <a:pt x="112811" y="23950"/>
                  </a:lnTo>
                  <a:lnTo>
                    <a:pt x="111859" y="21677"/>
                  </a:lnTo>
                  <a:lnTo>
                    <a:pt x="111317" y="18478"/>
                  </a:lnTo>
                  <a:lnTo>
                    <a:pt x="111542" y="14513"/>
                  </a:lnTo>
                  <a:lnTo>
                    <a:pt x="112480" y="10785"/>
                  </a:lnTo>
                  <a:lnTo>
                    <a:pt x="114449" y="5948"/>
                  </a:lnTo>
                  <a:lnTo>
                    <a:pt x="114569" y="3965"/>
                  </a:lnTo>
                  <a:lnTo>
                    <a:pt x="113987" y="2207"/>
                  </a:lnTo>
                  <a:lnTo>
                    <a:pt x="112744" y="1295"/>
                  </a:lnTo>
                  <a:lnTo>
                    <a:pt x="110511" y="1203"/>
                  </a:lnTo>
                  <a:lnTo>
                    <a:pt x="103942" y="1560"/>
                  </a:lnTo>
                  <a:lnTo>
                    <a:pt x="98906" y="1282"/>
                  </a:lnTo>
                  <a:lnTo>
                    <a:pt x="97293" y="1044"/>
                  </a:lnTo>
                  <a:lnTo>
                    <a:pt x="95509" y="581"/>
                  </a:lnTo>
                  <a:lnTo>
                    <a:pt x="91306" y="172"/>
                  </a:lnTo>
                  <a:lnTo>
                    <a:pt x="86125" y="502"/>
                  </a:lnTo>
                  <a:lnTo>
                    <a:pt x="84935" y="410"/>
                  </a:lnTo>
                  <a:lnTo>
                    <a:pt x="80785" y="476"/>
                  </a:lnTo>
                  <a:lnTo>
                    <a:pt x="71282" y="0"/>
                  </a:lnTo>
                  <a:lnTo>
                    <a:pt x="66034" y="66"/>
                  </a:lnTo>
                  <a:lnTo>
                    <a:pt x="66153" y="1150"/>
                  </a:lnTo>
                  <a:lnTo>
                    <a:pt x="65823" y="1930"/>
                  </a:lnTo>
                  <a:lnTo>
                    <a:pt x="65545" y="3807"/>
                  </a:lnTo>
                  <a:lnTo>
                    <a:pt x="65572" y="10349"/>
                  </a:lnTo>
                  <a:lnTo>
                    <a:pt x="65598" y="15874"/>
                  </a:lnTo>
                  <a:lnTo>
                    <a:pt x="65638" y="21861"/>
                  </a:lnTo>
                  <a:lnTo>
                    <a:pt x="65664" y="28100"/>
                  </a:lnTo>
                  <a:lnTo>
                    <a:pt x="65691" y="33374"/>
                  </a:lnTo>
                  <a:lnTo>
                    <a:pt x="65704" y="36797"/>
                  </a:lnTo>
                  <a:lnTo>
                    <a:pt x="60602" y="36771"/>
                  </a:lnTo>
                  <a:lnTo>
                    <a:pt x="53808" y="36744"/>
                  </a:lnTo>
                  <a:lnTo>
                    <a:pt x="47028" y="36731"/>
                  </a:lnTo>
                  <a:lnTo>
                    <a:pt x="40247" y="36705"/>
                  </a:lnTo>
                  <a:lnTo>
                    <a:pt x="36837" y="36691"/>
                  </a:lnTo>
                  <a:lnTo>
                    <a:pt x="33083" y="36678"/>
                  </a:lnTo>
                  <a:lnTo>
                    <a:pt x="31867" y="36850"/>
                  </a:lnTo>
                  <a:lnTo>
                    <a:pt x="31048" y="37709"/>
                  </a:lnTo>
                  <a:lnTo>
                    <a:pt x="30043" y="37907"/>
                  </a:lnTo>
                  <a:lnTo>
                    <a:pt x="28893" y="37181"/>
                  </a:lnTo>
                  <a:lnTo>
                    <a:pt x="27479" y="36824"/>
                  </a:lnTo>
                  <a:lnTo>
                    <a:pt x="27109" y="36057"/>
                  </a:lnTo>
                  <a:lnTo>
                    <a:pt x="26395" y="34669"/>
                  </a:lnTo>
                  <a:lnTo>
                    <a:pt x="25008" y="34524"/>
                  </a:lnTo>
                  <a:lnTo>
                    <a:pt x="24307" y="34669"/>
                  </a:lnTo>
                  <a:lnTo>
                    <a:pt x="23302" y="35462"/>
                  </a:lnTo>
                  <a:lnTo>
                    <a:pt x="22166" y="35885"/>
                  </a:lnTo>
                  <a:lnTo>
                    <a:pt x="21783" y="37035"/>
                  </a:lnTo>
                  <a:lnTo>
                    <a:pt x="23038" y="43023"/>
                  </a:lnTo>
                  <a:lnTo>
                    <a:pt x="23025" y="47199"/>
                  </a:lnTo>
                  <a:lnTo>
                    <a:pt x="22840" y="48746"/>
                  </a:lnTo>
                  <a:lnTo>
                    <a:pt x="22417" y="48997"/>
                  </a:lnTo>
                  <a:lnTo>
                    <a:pt x="21307" y="48243"/>
                  </a:lnTo>
                  <a:lnTo>
                    <a:pt x="20870" y="46433"/>
                  </a:lnTo>
                  <a:lnTo>
                    <a:pt x="19787" y="46248"/>
                  </a:lnTo>
                  <a:lnTo>
                    <a:pt x="15650" y="47781"/>
                  </a:lnTo>
                  <a:lnTo>
                    <a:pt x="15518" y="49433"/>
                  </a:lnTo>
                  <a:lnTo>
                    <a:pt x="17368" y="51283"/>
                  </a:lnTo>
                  <a:lnTo>
                    <a:pt x="19152" y="54812"/>
                  </a:lnTo>
                  <a:lnTo>
                    <a:pt x="21056" y="56676"/>
                  </a:lnTo>
                  <a:lnTo>
                    <a:pt x="26805" y="59597"/>
                  </a:lnTo>
                  <a:lnTo>
                    <a:pt x="30995" y="58831"/>
                  </a:lnTo>
                  <a:lnTo>
                    <a:pt x="32409" y="59531"/>
                  </a:lnTo>
                  <a:lnTo>
                    <a:pt x="27704" y="61487"/>
                  </a:lnTo>
                  <a:lnTo>
                    <a:pt x="27307" y="63787"/>
                  </a:lnTo>
                  <a:lnTo>
                    <a:pt x="25840" y="62637"/>
                  </a:lnTo>
                  <a:lnTo>
                    <a:pt x="21743" y="60826"/>
                  </a:lnTo>
                  <a:lnTo>
                    <a:pt x="19099" y="60522"/>
                  </a:lnTo>
                  <a:lnTo>
                    <a:pt x="17672" y="59372"/>
                  </a:lnTo>
                  <a:lnTo>
                    <a:pt x="17051" y="58090"/>
                  </a:lnTo>
                  <a:lnTo>
                    <a:pt x="16800" y="56359"/>
                  </a:lnTo>
                  <a:lnTo>
                    <a:pt x="16271" y="55328"/>
                  </a:lnTo>
                  <a:lnTo>
                    <a:pt x="14949" y="56888"/>
                  </a:lnTo>
                  <a:lnTo>
                    <a:pt x="15530" y="61765"/>
                  </a:lnTo>
                  <a:lnTo>
                    <a:pt x="15874" y="66682"/>
                  </a:lnTo>
                  <a:lnTo>
                    <a:pt x="14817" y="74956"/>
                  </a:lnTo>
                  <a:lnTo>
                    <a:pt x="10825" y="81234"/>
                  </a:lnTo>
                  <a:lnTo>
                    <a:pt x="9451" y="82675"/>
                  </a:lnTo>
                  <a:lnTo>
                    <a:pt x="8367" y="83018"/>
                  </a:lnTo>
                  <a:lnTo>
                    <a:pt x="7296" y="82966"/>
                  </a:lnTo>
                  <a:lnTo>
                    <a:pt x="6080" y="84499"/>
                  </a:lnTo>
                  <a:lnTo>
                    <a:pt x="2961" y="85054"/>
                  </a:lnTo>
                  <a:lnTo>
                    <a:pt x="1361" y="82410"/>
                  </a:lnTo>
                  <a:lnTo>
                    <a:pt x="0" y="81736"/>
                  </a:lnTo>
                  <a:lnTo>
                    <a:pt x="3529" y="90843"/>
                  </a:lnTo>
                  <a:lnTo>
                    <a:pt x="4335" y="91768"/>
                  </a:lnTo>
                  <a:lnTo>
                    <a:pt x="5155" y="93989"/>
                  </a:lnTo>
                  <a:lnTo>
                    <a:pt x="5974" y="95311"/>
                  </a:lnTo>
                  <a:lnTo>
                    <a:pt x="9028" y="101721"/>
                  </a:lnTo>
                  <a:lnTo>
                    <a:pt x="12504" y="104087"/>
                  </a:lnTo>
                  <a:lnTo>
                    <a:pt x="13918" y="103862"/>
                  </a:lnTo>
                  <a:lnTo>
                    <a:pt x="14830" y="103479"/>
                  </a:lnTo>
                  <a:lnTo>
                    <a:pt x="15359" y="102686"/>
                  </a:lnTo>
                  <a:lnTo>
                    <a:pt x="16073" y="102474"/>
                  </a:lnTo>
                  <a:lnTo>
                    <a:pt x="14407" y="106902"/>
                  </a:lnTo>
                  <a:lnTo>
                    <a:pt x="14804" y="107841"/>
                  </a:lnTo>
                  <a:lnTo>
                    <a:pt x="15676" y="108383"/>
                  </a:lnTo>
                  <a:lnTo>
                    <a:pt x="17328" y="108264"/>
                  </a:lnTo>
                  <a:lnTo>
                    <a:pt x="18610" y="107669"/>
                  </a:lnTo>
                  <a:lnTo>
                    <a:pt x="19932" y="108964"/>
                  </a:lnTo>
                  <a:lnTo>
                    <a:pt x="20487" y="110193"/>
                  </a:lnTo>
                  <a:lnTo>
                    <a:pt x="17566" y="111211"/>
                  </a:lnTo>
                  <a:lnTo>
                    <a:pt x="16324" y="111304"/>
                  </a:lnTo>
                  <a:lnTo>
                    <a:pt x="15385" y="111145"/>
                  </a:lnTo>
                  <a:lnTo>
                    <a:pt x="8327" y="102012"/>
                  </a:lnTo>
                  <a:lnTo>
                    <a:pt x="8737" y="103994"/>
                  </a:lnTo>
                  <a:lnTo>
                    <a:pt x="11354" y="108198"/>
                  </a:lnTo>
                  <a:lnTo>
                    <a:pt x="13878" y="113802"/>
                  </a:lnTo>
                  <a:lnTo>
                    <a:pt x="13614" y="115309"/>
                  </a:lnTo>
                  <a:lnTo>
                    <a:pt x="14050" y="116591"/>
                  </a:lnTo>
                  <a:lnTo>
                    <a:pt x="15967" y="116723"/>
                  </a:lnTo>
                  <a:lnTo>
                    <a:pt x="19483" y="118560"/>
                  </a:lnTo>
                  <a:lnTo>
                    <a:pt x="19787" y="119697"/>
                  </a:lnTo>
                  <a:lnTo>
                    <a:pt x="19470" y="120477"/>
                  </a:lnTo>
                  <a:lnTo>
                    <a:pt x="15967" y="118533"/>
                  </a:lnTo>
                  <a:lnTo>
                    <a:pt x="14883" y="118798"/>
                  </a:lnTo>
                  <a:lnTo>
                    <a:pt x="16667" y="120833"/>
                  </a:lnTo>
                  <a:lnTo>
                    <a:pt x="17460" y="122314"/>
                  </a:lnTo>
                  <a:lnTo>
                    <a:pt x="20738" y="126160"/>
                  </a:lnTo>
                  <a:lnTo>
                    <a:pt x="21756" y="128037"/>
                  </a:lnTo>
                  <a:lnTo>
                    <a:pt x="22179" y="129821"/>
                  </a:lnTo>
                  <a:lnTo>
                    <a:pt x="23012" y="131909"/>
                  </a:lnTo>
                  <a:lnTo>
                    <a:pt x="24307" y="133284"/>
                  </a:lnTo>
                  <a:lnTo>
                    <a:pt x="26607" y="133205"/>
                  </a:lnTo>
                  <a:lnTo>
                    <a:pt x="28907" y="134037"/>
                  </a:lnTo>
                  <a:lnTo>
                    <a:pt x="31365" y="135372"/>
                  </a:lnTo>
                  <a:lnTo>
                    <a:pt x="33929" y="137078"/>
                  </a:lnTo>
                  <a:lnTo>
                    <a:pt x="33242" y="137791"/>
                  </a:lnTo>
                  <a:lnTo>
                    <a:pt x="32436" y="138161"/>
                  </a:lnTo>
                  <a:lnTo>
                    <a:pt x="26488" y="134923"/>
                  </a:lnTo>
                  <a:lnTo>
                    <a:pt x="25457" y="134751"/>
                  </a:lnTo>
                  <a:lnTo>
                    <a:pt x="26382" y="136192"/>
                  </a:lnTo>
                  <a:lnTo>
                    <a:pt x="32541" y="142682"/>
                  </a:lnTo>
                  <a:lnTo>
                    <a:pt x="41067" y="150163"/>
                  </a:lnTo>
                  <a:lnTo>
                    <a:pt x="47001" y="157644"/>
                  </a:lnTo>
                  <a:lnTo>
                    <a:pt x="48376" y="161027"/>
                  </a:lnTo>
                  <a:lnTo>
                    <a:pt x="53557" y="165640"/>
                  </a:lnTo>
                  <a:lnTo>
                    <a:pt x="56029" y="168495"/>
                  </a:lnTo>
                  <a:lnTo>
                    <a:pt x="58130" y="173135"/>
                  </a:lnTo>
                  <a:lnTo>
                    <a:pt x="60589" y="175672"/>
                  </a:lnTo>
                  <a:lnTo>
                    <a:pt x="62082" y="171311"/>
                  </a:lnTo>
                  <a:lnTo>
                    <a:pt x="63179" y="169302"/>
                  </a:lnTo>
                  <a:lnTo>
                    <a:pt x="64527" y="167901"/>
                  </a:lnTo>
                  <a:lnTo>
                    <a:pt x="69920" y="164490"/>
                  </a:lnTo>
                  <a:lnTo>
                    <a:pt x="70726" y="164623"/>
                  </a:lnTo>
                  <a:lnTo>
                    <a:pt x="74440" y="169050"/>
                  </a:lnTo>
                  <a:lnTo>
                    <a:pt x="75630" y="169407"/>
                  </a:lnTo>
                  <a:lnTo>
                    <a:pt x="76952" y="169288"/>
                  </a:lnTo>
                  <a:lnTo>
                    <a:pt x="78511" y="169473"/>
                  </a:lnTo>
                  <a:lnTo>
                    <a:pt x="79278" y="168601"/>
                  </a:lnTo>
                  <a:lnTo>
                    <a:pt x="79410" y="167451"/>
                  </a:lnTo>
                  <a:lnTo>
                    <a:pt x="78274" y="166182"/>
                  </a:lnTo>
                  <a:lnTo>
                    <a:pt x="78115" y="164808"/>
                  </a:lnTo>
                  <a:lnTo>
                    <a:pt x="78908" y="163314"/>
                  </a:lnTo>
                  <a:lnTo>
                    <a:pt x="79357" y="161662"/>
                  </a:lnTo>
                  <a:lnTo>
                    <a:pt x="80521" y="159706"/>
                  </a:lnTo>
                  <a:lnTo>
                    <a:pt x="80639" y="158781"/>
                  </a:lnTo>
                  <a:lnTo>
                    <a:pt x="79410" y="157789"/>
                  </a:lnTo>
                  <a:lnTo>
                    <a:pt x="76899" y="156256"/>
                  </a:lnTo>
                  <a:lnTo>
                    <a:pt x="75181" y="154789"/>
                  </a:lnTo>
                  <a:lnTo>
                    <a:pt x="74533" y="153375"/>
                  </a:lnTo>
                  <a:lnTo>
                    <a:pt x="74996" y="151564"/>
                  </a:lnTo>
                  <a:lnTo>
                    <a:pt x="76383" y="150110"/>
                  </a:lnTo>
                  <a:lnTo>
                    <a:pt x="76304" y="149317"/>
                  </a:lnTo>
                  <a:lnTo>
                    <a:pt x="75088" y="147995"/>
                  </a:lnTo>
                  <a:lnTo>
                    <a:pt x="74189" y="146581"/>
                  </a:lnTo>
                  <a:lnTo>
                    <a:pt x="73277" y="145709"/>
                  </a:lnTo>
                  <a:lnTo>
                    <a:pt x="70753" y="145180"/>
                  </a:lnTo>
                  <a:lnTo>
                    <a:pt x="71242" y="143277"/>
                  </a:lnTo>
                  <a:lnTo>
                    <a:pt x="72167" y="140488"/>
                  </a:lnTo>
                  <a:lnTo>
                    <a:pt x="72392" y="138360"/>
                  </a:lnTo>
                  <a:lnTo>
                    <a:pt x="71691" y="132755"/>
                  </a:lnTo>
                  <a:lnTo>
                    <a:pt x="71757" y="131738"/>
                  </a:lnTo>
                  <a:lnTo>
                    <a:pt x="72445" y="131222"/>
                  </a:lnTo>
                  <a:lnTo>
                    <a:pt x="73952" y="131830"/>
                  </a:lnTo>
                  <a:lnTo>
                    <a:pt x="75471" y="132689"/>
                  </a:lnTo>
                  <a:lnTo>
                    <a:pt x="79609" y="131460"/>
                  </a:lnTo>
                  <a:lnTo>
                    <a:pt x="81049" y="131275"/>
                  </a:lnTo>
                  <a:lnTo>
                    <a:pt x="82252" y="132359"/>
                  </a:lnTo>
                  <a:lnTo>
                    <a:pt x="83904" y="133192"/>
                  </a:lnTo>
                  <a:lnTo>
                    <a:pt x="93434" y="130865"/>
                  </a:lnTo>
                  <a:lnTo>
                    <a:pt x="93619" y="128473"/>
                  </a:lnTo>
                  <a:lnTo>
                    <a:pt x="94161" y="126319"/>
                  </a:lnTo>
                  <a:lnTo>
                    <a:pt x="94227" y="124706"/>
                  </a:lnTo>
                  <a:lnTo>
                    <a:pt x="93831" y="123662"/>
                  </a:lnTo>
                  <a:lnTo>
                    <a:pt x="93368" y="122882"/>
                  </a:lnTo>
                  <a:lnTo>
                    <a:pt x="93090" y="121270"/>
                  </a:lnTo>
                  <a:lnTo>
                    <a:pt x="93077" y="119525"/>
                  </a:lnTo>
                  <a:lnTo>
                    <a:pt x="93989" y="118705"/>
                  </a:lnTo>
                  <a:lnTo>
                    <a:pt x="97029" y="116643"/>
                  </a:lnTo>
                  <a:lnTo>
                    <a:pt x="97981" y="116723"/>
                  </a:lnTo>
                  <a:lnTo>
                    <a:pt x="100109" y="117846"/>
                  </a:lnTo>
                  <a:lnTo>
                    <a:pt x="102091" y="119617"/>
                  </a:lnTo>
                  <a:lnTo>
                    <a:pt x="103862" y="123318"/>
                  </a:lnTo>
                  <a:lnTo>
                    <a:pt x="105091" y="126517"/>
                  </a:lnTo>
                  <a:lnTo>
                    <a:pt x="107048" y="130390"/>
                  </a:lnTo>
                  <a:lnTo>
                    <a:pt x="111198" y="131962"/>
                  </a:lnTo>
                  <a:lnTo>
                    <a:pt x="116155" y="132967"/>
                  </a:lnTo>
                  <a:lnTo>
                    <a:pt x="118838" y="132703"/>
                  </a:lnTo>
                  <a:lnTo>
                    <a:pt x="122684" y="129411"/>
                  </a:lnTo>
                  <a:lnTo>
                    <a:pt x="124852" y="126834"/>
                  </a:lnTo>
                  <a:lnTo>
                    <a:pt x="125552" y="125446"/>
                  </a:lnTo>
                  <a:lnTo>
                    <a:pt x="126821" y="126160"/>
                  </a:lnTo>
                  <a:lnTo>
                    <a:pt x="128248" y="129557"/>
                  </a:lnTo>
                  <a:lnTo>
                    <a:pt x="129161" y="130865"/>
                  </a:lnTo>
                  <a:lnTo>
                    <a:pt x="129398" y="132121"/>
                  </a:lnTo>
                  <a:lnTo>
                    <a:pt x="128751" y="133681"/>
                  </a:lnTo>
                  <a:lnTo>
                    <a:pt x="129372" y="134685"/>
                  </a:lnTo>
                  <a:lnTo>
                    <a:pt x="132042" y="135399"/>
                  </a:lnTo>
                  <a:lnTo>
                    <a:pt x="134368" y="134725"/>
                  </a:lnTo>
                  <a:lnTo>
                    <a:pt x="135439" y="133350"/>
                  </a:lnTo>
                  <a:lnTo>
                    <a:pt x="137183" y="131540"/>
                  </a:lnTo>
                  <a:lnTo>
                    <a:pt x="137197" y="130033"/>
                  </a:lnTo>
                  <a:lnTo>
                    <a:pt x="136258" y="129041"/>
                  </a:lnTo>
                  <a:lnTo>
                    <a:pt x="136258" y="127680"/>
                  </a:lnTo>
                  <a:lnTo>
                    <a:pt x="137236" y="126623"/>
                  </a:lnTo>
                  <a:lnTo>
                    <a:pt x="138188" y="123702"/>
                  </a:lnTo>
                  <a:lnTo>
                    <a:pt x="138479" y="121574"/>
                  </a:lnTo>
                  <a:lnTo>
                    <a:pt x="139404" y="120225"/>
                  </a:lnTo>
                  <a:lnTo>
                    <a:pt x="141149" y="119287"/>
                  </a:lnTo>
                  <a:lnTo>
                    <a:pt x="141783" y="118428"/>
                  </a:lnTo>
                  <a:lnTo>
                    <a:pt x="142774" y="113392"/>
                  </a:lnTo>
                  <a:lnTo>
                    <a:pt x="142259" y="111568"/>
                  </a:lnTo>
                  <a:lnTo>
                    <a:pt x="142272" y="110048"/>
                  </a:lnTo>
                  <a:lnTo>
                    <a:pt x="143369" y="108118"/>
                  </a:lnTo>
                  <a:lnTo>
                    <a:pt x="143581" y="104959"/>
                  </a:lnTo>
                  <a:lnTo>
                    <a:pt x="143118" y="9977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5" name="Volný tvar: obrazec 172">
              <a:extLst>
                <a:ext uri="{FF2B5EF4-FFF2-40B4-BE49-F238E27FC236}">
                  <a16:creationId xmlns:a16="http://schemas.microsoft.com/office/drawing/2014/main" id="{2ED4FD57-F916-3ABF-204D-53ED3E968C88}"/>
                </a:ext>
              </a:extLst>
            </p:cNvPr>
            <p:cNvSpPr/>
            <p:nvPr/>
          </p:nvSpPr>
          <p:spPr>
            <a:xfrm>
              <a:off x="1813672" y="4715098"/>
              <a:ext cx="79710" cy="109969"/>
            </a:xfrm>
            <a:custGeom>
              <a:avLst/>
              <a:gdLst>
                <a:gd name="connsiteX0" fmla="*/ 74969 w 74968"/>
                <a:gd name="connsiteY0" fmla="*/ 46419 h 103426"/>
                <a:gd name="connsiteX1" fmla="*/ 74718 w 74968"/>
                <a:gd name="connsiteY1" fmla="*/ 43882 h 103426"/>
                <a:gd name="connsiteX2" fmla="*/ 73938 w 74968"/>
                <a:gd name="connsiteY2" fmla="*/ 42243 h 103426"/>
                <a:gd name="connsiteX3" fmla="*/ 71969 w 74968"/>
                <a:gd name="connsiteY3" fmla="*/ 34233 h 103426"/>
                <a:gd name="connsiteX4" fmla="*/ 70977 w 74968"/>
                <a:gd name="connsiteY4" fmla="*/ 32383 h 103426"/>
                <a:gd name="connsiteX5" fmla="*/ 69656 w 74968"/>
                <a:gd name="connsiteY5" fmla="*/ 32435 h 103426"/>
                <a:gd name="connsiteX6" fmla="*/ 68598 w 74968"/>
                <a:gd name="connsiteY6" fmla="*/ 35528 h 103426"/>
                <a:gd name="connsiteX7" fmla="*/ 68334 w 74968"/>
                <a:gd name="connsiteY7" fmla="*/ 38026 h 103426"/>
                <a:gd name="connsiteX8" fmla="*/ 67633 w 74968"/>
                <a:gd name="connsiteY8" fmla="*/ 39071 h 103426"/>
                <a:gd name="connsiteX9" fmla="*/ 66391 w 74968"/>
                <a:gd name="connsiteY9" fmla="*/ 40392 h 103426"/>
                <a:gd name="connsiteX10" fmla="*/ 66457 w 74968"/>
                <a:gd name="connsiteY10" fmla="*/ 39441 h 103426"/>
                <a:gd name="connsiteX11" fmla="*/ 67039 w 74968"/>
                <a:gd name="connsiteY11" fmla="*/ 38198 h 103426"/>
                <a:gd name="connsiteX12" fmla="*/ 67528 w 74968"/>
                <a:gd name="connsiteY12" fmla="*/ 35819 h 103426"/>
                <a:gd name="connsiteX13" fmla="*/ 66378 w 74968"/>
                <a:gd name="connsiteY13" fmla="*/ 32092 h 103426"/>
                <a:gd name="connsiteX14" fmla="*/ 65281 w 74968"/>
                <a:gd name="connsiteY14" fmla="*/ 30083 h 103426"/>
                <a:gd name="connsiteX15" fmla="*/ 61355 w 74968"/>
                <a:gd name="connsiteY15" fmla="*/ 25972 h 103426"/>
                <a:gd name="connsiteX16" fmla="*/ 58672 w 74968"/>
                <a:gd name="connsiteY16" fmla="*/ 28563 h 103426"/>
                <a:gd name="connsiteX17" fmla="*/ 59650 w 74968"/>
                <a:gd name="connsiteY17" fmla="*/ 25589 h 103426"/>
                <a:gd name="connsiteX18" fmla="*/ 59650 w 74968"/>
                <a:gd name="connsiteY18" fmla="*/ 23725 h 103426"/>
                <a:gd name="connsiteX19" fmla="*/ 55645 w 74968"/>
                <a:gd name="connsiteY19" fmla="*/ 21491 h 103426"/>
                <a:gd name="connsiteX20" fmla="*/ 48085 w 74968"/>
                <a:gd name="connsiteY20" fmla="*/ 14367 h 103426"/>
                <a:gd name="connsiteX21" fmla="*/ 44860 w 74968"/>
                <a:gd name="connsiteY21" fmla="*/ 10085 h 103426"/>
                <a:gd name="connsiteX22" fmla="*/ 35713 w 74968"/>
                <a:gd name="connsiteY22" fmla="*/ 6754 h 103426"/>
                <a:gd name="connsiteX23" fmla="*/ 31140 w 74968"/>
                <a:gd name="connsiteY23" fmla="*/ 6172 h 103426"/>
                <a:gd name="connsiteX24" fmla="*/ 21531 w 74968"/>
                <a:gd name="connsiteY24" fmla="*/ 0 h 103426"/>
                <a:gd name="connsiteX25" fmla="*/ 19707 w 74968"/>
                <a:gd name="connsiteY25" fmla="*/ 370 h 103426"/>
                <a:gd name="connsiteX26" fmla="*/ 17896 w 74968"/>
                <a:gd name="connsiteY26" fmla="*/ 3000 h 103426"/>
                <a:gd name="connsiteX27" fmla="*/ 15293 w 74968"/>
                <a:gd name="connsiteY27" fmla="*/ 10455 h 103426"/>
                <a:gd name="connsiteX28" fmla="*/ 13482 w 74968"/>
                <a:gd name="connsiteY28" fmla="*/ 11948 h 103426"/>
                <a:gd name="connsiteX29" fmla="*/ 11327 w 74968"/>
                <a:gd name="connsiteY29" fmla="*/ 13957 h 103426"/>
                <a:gd name="connsiteX30" fmla="*/ 8975 w 74968"/>
                <a:gd name="connsiteY30" fmla="*/ 16799 h 103426"/>
                <a:gd name="connsiteX31" fmla="*/ 5829 w 74968"/>
                <a:gd name="connsiteY31" fmla="*/ 21716 h 103426"/>
                <a:gd name="connsiteX32" fmla="*/ 5921 w 74968"/>
                <a:gd name="connsiteY32" fmla="*/ 23263 h 103426"/>
                <a:gd name="connsiteX33" fmla="*/ 5221 w 74968"/>
                <a:gd name="connsiteY33" fmla="*/ 24505 h 103426"/>
                <a:gd name="connsiteX34" fmla="*/ 5009 w 74968"/>
                <a:gd name="connsiteY34" fmla="*/ 26712 h 103426"/>
                <a:gd name="connsiteX35" fmla="*/ 5155 w 74968"/>
                <a:gd name="connsiteY35" fmla="*/ 29184 h 103426"/>
                <a:gd name="connsiteX36" fmla="*/ 5882 w 74968"/>
                <a:gd name="connsiteY36" fmla="*/ 30796 h 103426"/>
                <a:gd name="connsiteX37" fmla="*/ 6146 w 74968"/>
                <a:gd name="connsiteY37" fmla="*/ 33876 h 103426"/>
                <a:gd name="connsiteX38" fmla="*/ 5485 w 74968"/>
                <a:gd name="connsiteY38" fmla="*/ 36639 h 103426"/>
                <a:gd name="connsiteX39" fmla="*/ 5670 w 74968"/>
                <a:gd name="connsiteY39" fmla="*/ 38251 h 103426"/>
                <a:gd name="connsiteX40" fmla="*/ 6212 w 74968"/>
                <a:gd name="connsiteY40" fmla="*/ 40802 h 103426"/>
                <a:gd name="connsiteX41" fmla="*/ 6635 w 74968"/>
                <a:gd name="connsiteY41" fmla="*/ 43525 h 103426"/>
                <a:gd name="connsiteX42" fmla="*/ 6556 w 74968"/>
                <a:gd name="connsiteY42" fmla="*/ 44622 h 103426"/>
                <a:gd name="connsiteX43" fmla="*/ 7270 w 74968"/>
                <a:gd name="connsiteY43" fmla="*/ 45521 h 103426"/>
                <a:gd name="connsiteX44" fmla="*/ 7917 w 74968"/>
                <a:gd name="connsiteY44" fmla="*/ 46393 h 103426"/>
                <a:gd name="connsiteX45" fmla="*/ 7640 w 74968"/>
                <a:gd name="connsiteY45" fmla="*/ 48812 h 103426"/>
                <a:gd name="connsiteX46" fmla="*/ 9913 w 74968"/>
                <a:gd name="connsiteY46" fmla="*/ 53134 h 103426"/>
                <a:gd name="connsiteX47" fmla="*/ 11314 w 74968"/>
                <a:gd name="connsiteY47" fmla="*/ 55024 h 103426"/>
                <a:gd name="connsiteX48" fmla="*/ 13389 w 74968"/>
                <a:gd name="connsiteY48" fmla="*/ 56861 h 103426"/>
                <a:gd name="connsiteX49" fmla="*/ 14116 w 74968"/>
                <a:gd name="connsiteY49" fmla="*/ 58646 h 103426"/>
                <a:gd name="connsiteX50" fmla="*/ 15253 w 74968"/>
                <a:gd name="connsiteY50" fmla="*/ 60813 h 103426"/>
                <a:gd name="connsiteX51" fmla="*/ 15953 w 74968"/>
                <a:gd name="connsiteY51" fmla="*/ 61064 h 103426"/>
                <a:gd name="connsiteX52" fmla="*/ 16323 w 74968"/>
                <a:gd name="connsiteY52" fmla="*/ 61937 h 103426"/>
                <a:gd name="connsiteX53" fmla="*/ 15901 w 74968"/>
                <a:gd name="connsiteY53" fmla="*/ 63602 h 103426"/>
                <a:gd name="connsiteX54" fmla="*/ 15755 w 74968"/>
                <a:gd name="connsiteY54" fmla="*/ 65928 h 103426"/>
                <a:gd name="connsiteX55" fmla="*/ 14354 w 74968"/>
                <a:gd name="connsiteY55" fmla="*/ 68612 h 103426"/>
                <a:gd name="connsiteX56" fmla="*/ 11142 w 74968"/>
                <a:gd name="connsiteY56" fmla="*/ 73542 h 103426"/>
                <a:gd name="connsiteX57" fmla="*/ 10733 w 74968"/>
                <a:gd name="connsiteY57" fmla="*/ 74691 h 103426"/>
                <a:gd name="connsiteX58" fmla="*/ 11460 w 74968"/>
                <a:gd name="connsiteY58" fmla="*/ 78776 h 103426"/>
                <a:gd name="connsiteX59" fmla="*/ 10970 w 74968"/>
                <a:gd name="connsiteY59" fmla="*/ 82133 h 103426"/>
                <a:gd name="connsiteX60" fmla="*/ 10746 w 74968"/>
                <a:gd name="connsiteY60" fmla="*/ 83745 h 103426"/>
                <a:gd name="connsiteX61" fmla="*/ 9173 w 74968"/>
                <a:gd name="connsiteY61" fmla="*/ 86680 h 103426"/>
                <a:gd name="connsiteX62" fmla="*/ 5419 w 74968"/>
                <a:gd name="connsiteY62" fmla="*/ 93804 h 103426"/>
                <a:gd name="connsiteX63" fmla="*/ 3304 w 74968"/>
                <a:gd name="connsiteY63" fmla="*/ 95086 h 103426"/>
                <a:gd name="connsiteX64" fmla="*/ 2022 w 74968"/>
                <a:gd name="connsiteY64" fmla="*/ 97148 h 103426"/>
                <a:gd name="connsiteX65" fmla="*/ 1203 w 74968"/>
                <a:gd name="connsiteY65" fmla="*/ 97174 h 103426"/>
                <a:gd name="connsiteX66" fmla="*/ 291 w 74968"/>
                <a:gd name="connsiteY66" fmla="*/ 97359 h 103426"/>
                <a:gd name="connsiteX67" fmla="*/ 0 w 74968"/>
                <a:gd name="connsiteY67" fmla="*/ 97610 h 103426"/>
                <a:gd name="connsiteX68" fmla="*/ 608 w 74968"/>
                <a:gd name="connsiteY68" fmla="*/ 97981 h 103426"/>
                <a:gd name="connsiteX69" fmla="*/ 1626 w 74968"/>
                <a:gd name="connsiteY69" fmla="*/ 98562 h 103426"/>
                <a:gd name="connsiteX70" fmla="*/ 2498 w 74968"/>
                <a:gd name="connsiteY70" fmla="*/ 99910 h 103426"/>
                <a:gd name="connsiteX71" fmla="*/ 4520 w 74968"/>
                <a:gd name="connsiteY71" fmla="*/ 100981 h 103426"/>
                <a:gd name="connsiteX72" fmla="*/ 7997 w 74968"/>
                <a:gd name="connsiteY72" fmla="*/ 102488 h 103426"/>
                <a:gd name="connsiteX73" fmla="*/ 9622 w 74968"/>
                <a:gd name="connsiteY73" fmla="*/ 102514 h 103426"/>
                <a:gd name="connsiteX74" fmla="*/ 11129 w 74968"/>
                <a:gd name="connsiteY74" fmla="*/ 102977 h 103426"/>
                <a:gd name="connsiteX75" fmla="*/ 12041 w 74968"/>
                <a:gd name="connsiteY75" fmla="*/ 103426 h 103426"/>
                <a:gd name="connsiteX76" fmla="*/ 13059 w 74968"/>
                <a:gd name="connsiteY76" fmla="*/ 102593 h 103426"/>
                <a:gd name="connsiteX77" fmla="*/ 16680 w 74968"/>
                <a:gd name="connsiteY77" fmla="*/ 100280 h 103426"/>
                <a:gd name="connsiteX78" fmla="*/ 18438 w 74968"/>
                <a:gd name="connsiteY78" fmla="*/ 98985 h 103426"/>
                <a:gd name="connsiteX79" fmla="*/ 19628 w 74968"/>
                <a:gd name="connsiteY79" fmla="*/ 98007 h 103426"/>
                <a:gd name="connsiteX80" fmla="*/ 20527 w 74968"/>
                <a:gd name="connsiteY80" fmla="*/ 97068 h 103426"/>
                <a:gd name="connsiteX81" fmla="*/ 21188 w 74968"/>
                <a:gd name="connsiteY81" fmla="*/ 96817 h 103426"/>
                <a:gd name="connsiteX82" fmla="*/ 21624 w 74968"/>
                <a:gd name="connsiteY82" fmla="*/ 97386 h 103426"/>
                <a:gd name="connsiteX83" fmla="*/ 21994 w 74968"/>
                <a:gd name="connsiteY83" fmla="*/ 98126 h 103426"/>
                <a:gd name="connsiteX84" fmla="*/ 23263 w 74968"/>
                <a:gd name="connsiteY84" fmla="*/ 98575 h 103426"/>
                <a:gd name="connsiteX85" fmla="*/ 26236 w 74968"/>
                <a:gd name="connsiteY85" fmla="*/ 99448 h 103426"/>
                <a:gd name="connsiteX86" fmla="*/ 27598 w 74968"/>
                <a:gd name="connsiteY86" fmla="*/ 99699 h 103426"/>
                <a:gd name="connsiteX87" fmla="*/ 29541 w 74968"/>
                <a:gd name="connsiteY87" fmla="*/ 98945 h 103426"/>
                <a:gd name="connsiteX88" fmla="*/ 31206 w 74968"/>
                <a:gd name="connsiteY88" fmla="*/ 97690 h 103426"/>
                <a:gd name="connsiteX89" fmla="*/ 31999 w 74968"/>
                <a:gd name="connsiteY89" fmla="*/ 97254 h 103426"/>
                <a:gd name="connsiteX90" fmla="*/ 33202 w 74968"/>
                <a:gd name="connsiteY90" fmla="*/ 98509 h 103426"/>
                <a:gd name="connsiteX91" fmla="*/ 33995 w 74968"/>
                <a:gd name="connsiteY91" fmla="*/ 100280 h 103426"/>
                <a:gd name="connsiteX92" fmla="*/ 34550 w 74968"/>
                <a:gd name="connsiteY92" fmla="*/ 101060 h 103426"/>
                <a:gd name="connsiteX93" fmla="*/ 35793 w 74968"/>
                <a:gd name="connsiteY93" fmla="*/ 100875 h 103426"/>
                <a:gd name="connsiteX94" fmla="*/ 38225 w 74968"/>
                <a:gd name="connsiteY94" fmla="*/ 101153 h 103426"/>
                <a:gd name="connsiteX95" fmla="*/ 40022 w 74968"/>
                <a:gd name="connsiteY95" fmla="*/ 101708 h 103426"/>
                <a:gd name="connsiteX96" fmla="*/ 41146 w 74968"/>
                <a:gd name="connsiteY96" fmla="*/ 101668 h 103426"/>
                <a:gd name="connsiteX97" fmla="*/ 42692 w 74968"/>
                <a:gd name="connsiteY97" fmla="*/ 100875 h 103426"/>
                <a:gd name="connsiteX98" fmla="*/ 43538 w 74968"/>
                <a:gd name="connsiteY98" fmla="*/ 99315 h 103426"/>
                <a:gd name="connsiteX99" fmla="*/ 45732 w 74968"/>
                <a:gd name="connsiteY99" fmla="*/ 97888 h 103426"/>
                <a:gd name="connsiteX100" fmla="*/ 47821 w 74968"/>
                <a:gd name="connsiteY100" fmla="*/ 96566 h 103426"/>
                <a:gd name="connsiteX101" fmla="*/ 49036 w 74968"/>
                <a:gd name="connsiteY101" fmla="*/ 94822 h 103426"/>
                <a:gd name="connsiteX102" fmla="*/ 50834 w 74968"/>
                <a:gd name="connsiteY102" fmla="*/ 91901 h 103426"/>
                <a:gd name="connsiteX103" fmla="*/ 51442 w 74968"/>
                <a:gd name="connsiteY103" fmla="*/ 90658 h 103426"/>
                <a:gd name="connsiteX104" fmla="*/ 51601 w 74968"/>
                <a:gd name="connsiteY104" fmla="*/ 88557 h 103426"/>
                <a:gd name="connsiteX105" fmla="*/ 54178 w 74968"/>
                <a:gd name="connsiteY105" fmla="*/ 82437 h 103426"/>
                <a:gd name="connsiteX106" fmla="*/ 55130 w 74968"/>
                <a:gd name="connsiteY106" fmla="*/ 81313 h 103426"/>
                <a:gd name="connsiteX107" fmla="*/ 55711 w 74968"/>
                <a:gd name="connsiteY107" fmla="*/ 79384 h 103426"/>
                <a:gd name="connsiteX108" fmla="*/ 56756 w 74968"/>
                <a:gd name="connsiteY108" fmla="*/ 77137 h 103426"/>
                <a:gd name="connsiteX109" fmla="*/ 56795 w 74968"/>
                <a:gd name="connsiteY109" fmla="*/ 75273 h 103426"/>
                <a:gd name="connsiteX110" fmla="*/ 57549 w 74968"/>
                <a:gd name="connsiteY110" fmla="*/ 73462 h 103426"/>
                <a:gd name="connsiteX111" fmla="*/ 58989 w 74968"/>
                <a:gd name="connsiteY111" fmla="*/ 71903 h 103426"/>
                <a:gd name="connsiteX112" fmla="*/ 60047 w 74968"/>
                <a:gd name="connsiteY112" fmla="*/ 70925 h 103426"/>
                <a:gd name="connsiteX113" fmla="*/ 61778 w 74968"/>
                <a:gd name="connsiteY113" fmla="*/ 68294 h 103426"/>
                <a:gd name="connsiteX114" fmla="*/ 62981 w 74968"/>
                <a:gd name="connsiteY114" fmla="*/ 65823 h 103426"/>
                <a:gd name="connsiteX115" fmla="*/ 66008 w 74968"/>
                <a:gd name="connsiteY115" fmla="*/ 60324 h 103426"/>
                <a:gd name="connsiteX116" fmla="*/ 66272 w 74968"/>
                <a:gd name="connsiteY116" fmla="*/ 58764 h 103426"/>
                <a:gd name="connsiteX117" fmla="*/ 67448 w 74968"/>
                <a:gd name="connsiteY117" fmla="*/ 57826 h 103426"/>
                <a:gd name="connsiteX118" fmla="*/ 67858 w 74968"/>
                <a:gd name="connsiteY118" fmla="*/ 56650 h 103426"/>
                <a:gd name="connsiteX119" fmla="*/ 69127 w 74968"/>
                <a:gd name="connsiteY119" fmla="*/ 55183 h 103426"/>
                <a:gd name="connsiteX120" fmla="*/ 70449 w 74968"/>
                <a:gd name="connsiteY120" fmla="*/ 54033 h 103426"/>
                <a:gd name="connsiteX121" fmla="*/ 71043 w 74968"/>
                <a:gd name="connsiteY121" fmla="*/ 52328 h 103426"/>
                <a:gd name="connsiteX122" fmla="*/ 72035 w 74968"/>
                <a:gd name="connsiteY122" fmla="*/ 50557 h 103426"/>
                <a:gd name="connsiteX123" fmla="*/ 74150 w 74968"/>
                <a:gd name="connsiteY123" fmla="*/ 49222 h 103426"/>
                <a:gd name="connsiteX124" fmla="*/ 74929 w 74968"/>
                <a:gd name="connsiteY124" fmla="*/ 48614 h 103426"/>
                <a:gd name="connsiteX125" fmla="*/ 74824 w 74968"/>
                <a:gd name="connsiteY125" fmla="*/ 47556 h 10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74968" h="103426">
                  <a:moveTo>
                    <a:pt x="74969" y="46419"/>
                  </a:moveTo>
                  <a:lnTo>
                    <a:pt x="74718" y="43882"/>
                  </a:lnTo>
                  <a:lnTo>
                    <a:pt x="73938" y="42243"/>
                  </a:lnTo>
                  <a:lnTo>
                    <a:pt x="71969" y="34233"/>
                  </a:lnTo>
                  <a:lnTo>
                    <a:pt x="70977" y="32383"/>
                  </a:lnTo>
                  <a:lnTo>
                    <a:pt x="69656" y="32435"/>
                  </a:lnTo>
                  <a:lnTo>
                    <a:pt x="68598" y="35528"/>
                  </a:lnTo>
                  <a:lnTo>
                    <a:pt x="68334" y="38026"/>
                  </a:lnTo>
                  <a:lnTo>
                    <a:pt x="67633" y="39071"/>
                  </a:lnTo>
                  <a:lnTo>
                    <a:pt x="66391" y="40392"/>
                  </a:lnTo>
                  <a:lnTo>
                    <a:pt x="66457" y="39441"/>
                  </a:lnTo>
                  <a:lnTo>
                    <a:pt x="67039" y="38198"/>
                  </a:lnTo>
                  <a:lnTo>
                    <a:pt x="67528" y="35819"/>
                  </a:lnTo>
                  <a:lnTo>
                    <a:pt x="66378" y="32092"/>
                  </a:lnTo>
                  <a:lnTo>
                    <a:pt x="65281" y="30083"/>
                  </a:lnTo>
                  <a:lnTo>
                    <a:pt x="61355" y="25972"/>
                  </a:lnTo>
                  <a:lnTo>
                    <a:pt x="58672" y="28563"/>
                  </a:lnTo>
                  <a:lnTo>
                    <a:pt x="59650" y="25589"/>
                  </a:lnTo>
                  <a:lnTo>
                    <a:pt x="59650" y="23725"/>
                  </a:lnTo>
                  <a:lnTo>
                    <a:pt x="55645" y="21491"/>
                  </a:lnTo>
                  <a:lnTo>
                    <a:pt x="48085" y="14367"/>
                  </a:lnTo>
                  <a:lnTo>
                    <a:pt x="44860" y="10085"/>
                  </a:lnTo>
                  <a:lnTo>
                    <a:pt x="35713" y="6754"/>
                  </a:lnTo>
                  <a:lnTo>
                    <a:pt x="31140" y="6172"/>
                  </a:lnTo>
                  <a:lnTo>
                    <a:pt x="21531" y="0"/>
                  </a:lnTo>
                  <a:lnTo>
                    <a:pt x="19707" y="370"/>
                  </a:lnTo>
                  <a:lnTo>
                    <a:pt x="17896" y="3000"/>
                  </a:lnTo>
                  <a:lnTo>
                    <a:pt x="15293" y="10455"/>
                  </a:lnTo>
                  <a:lnTo>
                    <a:pt x="13482" y="11948"/>
                  </a:lnTo>
                  <a:lnTo>
                    <a:pt x="11327" y="13957"/>
                  </a:lnTo>
                  <a:lnTo>
                    <a:pt x="8975" y="16799"/>
                  </a:lnTo>
                  <a:lnTo>
                    <a:pt x="5829" y="21716"/>
                  </a:lnTo>
                  <a:lnTo>
                    <a:pt x="5921" y="23263"/>
                  </a:lnTo>
                  <a:lnTo>
                    <a:pt x="5221" y="24505"/>
                  </a:lnTo>
                  <a:lnTo>
                    <a:pt x="5009" y="26712"/>
                  </a:lnTo>
                  <a:lnTo>
                    <a:pt x="5155" y="29184"/>
                  </a:lnTo>
                  <a:lnTo>
                    <a:pt x="5882" y="30796"/>
                  </a:lnTo>
                  <a:lnTo>
                    <a:pt x="6146" y="33876"/>
                  </a:lnTo>
                  <a:lnTo>
                    <a:pt x="5485" y="36639"/>
                  </a:lnTo>
                  <a:lnTo>
                    <a:pt x="5670" y="38251"/>
                  </a:lnTo>
                  <a:lnTo>
                    <a:pt x="6212" y="40802"/>
                  </a:lnTo>
                  <a:lnTo>
                    <a:pt x="6635" y="43525"/>
                  </a:lnTo>
                  <a:lnTo>
                    <a:pt x="6556" y="44622"/>
                  </a:lnTo>
                  <a:lnTo>
                    <a:pt x="7270" y="45521"/>
                  </a:lnTo>
                  <a:lnTo>
                    <a:pt x="7917" y="46393"/>
                  </a:lnTo>
                  <a:lnTo>
                    <a:pt x="7640" y="48812"/>
                  </a:lnTo>
                  <a:lnTo>
                    <a:pt x="9913" y="53134"/>
                  </a:lnTo>
                  <a:lnTo>
                    <a:pt x="11314" y="55024"/>
                  </a:lnTo>
                  <a:lnTo>
                    <a:pt x="13389" y="56861"/>
                  </a:lnTo>
                  <a:lnTo>
                    <a:pt x="14116" y="58646"/>
                  </a:lnTo>
                  <a:lnTo>
                    <a:pt x="15253" y="60813"/>
                  </a:lnTo>
                  <a:lnTo>
                    <a:pt x="15953" y="61064"/>
                  </a:lnTo>
                  <a:lnTo>
                    <a:pt x="16323" y="61937"/>
                  </a:lnTo>
                  <a:lnTo>
                    <a:pt x="15901" y="63602"/>
                  </a:lnTo>
                  <a:lnTo>
                    <a:pt x="15755" y="65928"/>
                  </a:lnTo>
                  <a:lnTo>
                    <a:pt x="14354" y="68612"/>
                  </a:lnTo>
                  <a:lnTo>
                    <a:pt x="11142" y="73542"/>
                  </a:lnTo>
                  <a:lnTo>
                    <a:pt x="10733" y="74691"/>
                  </a:lnTo>
                  <a:lnTo>
                    <a:pt x="11460" y="78776"/>
                  </a:lnTo>
                  <a:lnTo>
                    <a:pt x="10970" y="82133"/>
                  </a:lnTo>
                  <a:lnTo>
                    <a:pt x="10746" y="83745"/>
                  </a:lnTo>
                  <a:lnTo>
                    <a:pt x="9173" y="86680"/>
                  </a:lnTo>
                  <a:lnTo>
                    <a:pt x="5419" y="93804"/>
                  </a:lnTo>
                  <a:lnTo>
                    <a:pt x="3304" y="95086"/>
                  </a:lnTo>
                  <a:lnTo>
                    <a:pt x="2022" y="97148"/>
                  </a:lnTo>
                  <a:lnTo>
                    <a:pt x="1203" y="97174"/>
                  </a:lnTo>
                  <a:lnTo>
                    <a:pt x="291" y="97359"/>
                  </a:lnTo>
                  <a:lnTo>
                    <a:pt x="0" y="97610"/>
                  </a:lnTo>
                  <a:lnTo>
                    <a:pt x="608" y="97981"/>
                  </a:lnTo>
                  <a:lnTo>
                    <a:pt x="1626" y="98562"/>
                  </a:lnTo>
                  <a:lnTo>
                    <a:pt x="2498" y="99910"/>
                  </a:lnTo>
                  <a:lnTo>
                    <a:pt x="4520" y="100981"/>
                  </a:lnTo>
                  <a:lnTo>
                    <a:pt x="7997" y="102488"/>
                  </a:lnTo>
                  <a:lnTo>
                    <a:pt x="9622" y="102514"/>
                  </a:lnTo>
                  <a:lnTo>
                    <a:pt x="11129" y="102977"/>
                  </a:lnTo>
                  <a:lnTo>
                    <a:pt x="12041" y="103426"/>
                  </a:lnTo>
                  <a:lnTo>
                    <a:pt x="13059" y="102593"/>
                  </a:lnTo>
                  <a:lnTo>
                    <a:pt x="16680" y="100280"/>
                  </a:lnTo>
                  <a:lnTo>
                    <a:pt x="18438" y="98985"/>
                  </a:lnTo>
                  <a:lnTo>
                    <a:pt x="19628" y="98007"/>
                  </a:lnTo>
                  <a:lnTo>
                    <a:pt x="20527" y="97068"/>
                  </a:lnTo>
                  <a:lnTo>
                    <a:pt x="21188" y="96817"/>
                  </a:lnTo>
                  <a:lnTo>
                    <a:pt x="21624" y="97386"/>
                  </a:lnTo>
                  <a:lnTo>
                    <a:pt x="21994" y="98126"/>
                  </a:lnTo>
                  <a:lnTo>
                    <a:pt x="23263" y="98575"/>
                  </a:lnTo>
                  <a:lnTo>
                    <a:pt x="26236" y="99448"/>
                  </a:lnTo>
                  <a:lnTo>
                    <a:pt x="27598" y="99699"/>
                  </a:lnTo>
                  <a:lnTo>
                    <a:pt x="29541" y="98945"/>
                  </a:lnTo>
                  <a:lnTo>
                    <a:pt x="31206" y="97690"/>
                  </a:lnTo>
                  <a:lnTo>
                    <a:pt x="31999" y="97254"/>
                  </a:lnTo>
                  <a:lnTo>
                    <a:pt x="33202" y="98509"/>
                  </a:lnTo>
                  <a:lnTo>
                    <a:pt x="33995" y="100280"/>
                  </a:lnTo>
                  <a:lnTo>
                    <a:pt x="34550" y="101060"/>
                  </a:lnTo>
                  <a:lnTo>
                    <a:pt x="35793" y="100875"/>
                  </a:lnTo>
                  <a:lnTo>
                    <a:pt x="38225" y="101153"/>
                  </a:lnTo>
                  <a:lnTo>
                    <a:pt x="40022" y="101708"/>
                  </a:lnTo>
                  <a:lnTo>
                    <a:pt x="41146" y="101668"/>
                  </a:lnTo>
                  <a:lnTo>
                    <a:pt x="42692" y="100875"/>
                  </a:lnTo>
                  <a:lnTo>
                    <a:pt x="43538" y="99315"/>
                  </a:lnTo>
                  <a:lnTo>
                    <a:pt x="45732" y="97888"/>
                  </a:lnTo>
                  <a:lnTo>
                    <a:pt x="47821" y="96566"/>
                  </a:lnTo>
                  <a:lnTo>
                    <a:pt x="49036" y="94822"/>
                  </a:lnTo>
                  <a:lnTo>
                    <a:pt x="50834" y="91901"/>
                  </a:lnTo>
                  <a:lnTo>
                    <a:pt x="51442" y="90658"/>
                  </a:lnTo>
                  <a:lnTo>
                    <a:pt x="51601" y="88557"/>
                  </a:lnTo>
                  <a:lnTo>
                    <a:pt x="54178" y="82437"/>
                  </a:lnTo>
                  <a:lnTo>
                    <a:pt x="55130" y="81313"/>
                  </a:lnTo>
                  <a:lnTo>
                    <a:pt x="55711" y="79384"/>
                  </a:lnTo>
                  <a:lnTo>
                    <a:pt x="56756" y="77137"/>
                  </a:lnTo>
                  <a:lnTo>
                    <a:pt x="56795" y="75273"/>
                  </a:lnTo>
                  <a:lnTo>
                    <a:pt x="57549" y="73462"/>
                  </a:lnTo>
                  <a:lnTo>
                    <a:pt x="58989" y="71903"/>
                  </a:lnTo>
                  <a:lnTo>
                    <a:pt x="60047" y="70925"/>
                  </a:lnTo>
                  <a:lnTo>
                    <a:pt x="61778" y="68294"/>
                  </a:lnTo>
                  <a:lnTo>
                    <a:pt x="62981" y="65823"/>
                  </a:lnTo>
                  <a:lnTo>
                    <a:pt x="66008" y="60324"/>
                  </a:lnTo>
                  <a:lnTo>
                    <a:pt x="66272" y="58764"/>
                  </a:lnTo>
                  <a:lnTo>
                    <a:pt x="67448" y="57826"/>
                  </a:lnTo>
                  <a:lnTo>
                    <a:pt x="67858" y="56650"/>
                  </a:lnTo>
                  <a:lnTo>
                    <a:pt x="69127" y="55183"/>
                  </a:lnTo>
                  <a:lnTo>
                    <a:pt x="70449" y="54033"/>
                  </a:lnTo>
                  <a:lnTo>
                    <a:pt x="71043" y="52328"/>
                  </a:lnTo>
                  <a:lnTo>
                    <a:pt x="72035" y="50557"/>
                  </a:lnTo>
                  <a:lnTo>
                    <a:pt x="74150" y="49222"/>
                  </a:lnTo>
                  <a:lnTo>
                    <a:pt x="74929" y="48614"/>
                  </a:lnTo>
                  <a:lnTo>
                    <a:pt x="74824" y="4755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6" name="Volný tvar: obrazec 173">
              <a:extLst>
                <a:ext uri="{FF2B5EF4-FFF2-40B4-BE49-F238E27FC236}">
                  <a16:creationId xmlns:a16="http://schemas.microsoft.com/office/drawing/2014/main" id="{E13DD2B4-F69D-54B3-A1B4-2C62F7A0FA1D}"/>
                </a:ext>
              </a:extLst>
            </p:cNvPr>
            <p:cNvSpPr/>
            <p:nvPr/>
          </p:nvSpPr>
          <p:spPr>
            <a:xfrm>
              <a:off x="3187699" y="3360804"/>
              <a:ext cx="332042" cy="286017"/>
            </a:xfrm>
            <a:custGeom>
              <a:avLst/>
              <a:gdLst>
                <a:gd name="connsiteX0" fmla="*/ 73172 w 312287"/>
                <a:gd name="connsiteY0" fmla="*/ 145418 h 269000"/>
                <a:gd name="connsiteX1" fmla="*/ 74097 w 312287"/>
                <a:gd name="connsiteY1" fmla="*/ 143012 h 269000"/>
                <a:gd name="connsiteX2" fmla="*/ 71890 w 312287"/>
                <a:gd name="connsiteY2" fmla="*/ 140289 h 269000"/>
                <a:gd name="connsiteX3" fmla="*/ 69669 w 312287"/>
                <a:gd name="connsiteY3" fmla="*/ 138981 h 269000"/>
                <a:gd name="connsiteX4" fmla="*/ 69629 w 312287"/>
                <a:gd name="connsiteY4" fmla="*/ 139457 h 269000"/>
                <a:gd name="connsiteX5" fmla="*/ 69973 w 312287"/>
                <a:gd name="connsiteY5" fmla="*/ 141254 h 269000"/>
                <a:gd name="connsiteX6" fmla="*/ 71823 w 312287"/>
                <a:gd name="connsiteY6" fmla="*/ 143197 h 269000"/>
                <a:gd name="connsiteX7" fmla="*/ 73172 w 312287"/>
                <a:gd name="connsiteY7" fmla="*/ 145418 h 269000"/>
                <a:gd name="connsiteX8" fmla="*/ 281372 w 312287"/>
                <a:gd name="connsiteY8" fmla="*/ 57905 h 269000"/>
                <a:gd name="connsiteX9" fmla="*/ 279654 w 312287"/>
                <a:gd name="connsiteY9" fmla="*/ 57218 h 269000"/>
                <a:gd name="connsiteX10" fmla="*/ 275265 w 312287"/>
                <a:gd name="connsiteY10" fmla="*/ 56359 h 269000"/>
                <a:gd name="connsiteX11" fmla="*/ 271168 w 312287"/>
                <a:gd name="connsiteY11" fmla="*/ 55817 h 269000"/>
                <a:gd name="connsiteX12" fmla="*/ 269318 w 312287"/>
                <a:gd name="connsiteY12" fmla="*/ 55143 h 269000"/>
                <a:gd name="connsiteX13" fmla="*/ 267718 w 312287"/>
                <a:gd name="connsiteY13" fmla="*/ 53332 h 269000"/>
                <a:gd name="connsiteX14" fmla="*/ 266714 w 312287"/>
                <a:gd name="connsiteY14" fmla="*/ 53306 h 269000"/>
                <a:gd name="connsiteX15" fmla="*/ 264718 w 312287"/>
                <a:gd name="connsiteY15" fmla="*/ 53953 h 269000"/>
                <a:gd name="connsiteX16" fmla="*/ 262233 w 312287"/>
                <a:gd name="connsiteY16" fmla="*/ 54390 h 269000"/>
                <a:gd name="connsiteX17" fmla="*/ 260449 w 312287"/>
                <a:gd name="connsiteY17" fmla="*/ 54006 h 269000"/>
                <a:gd name="connsiteX18" fmla="*/ 259325 w 312287"/>
                <a:gd name="connsiteY18" fmla="*/ 54086 h 269000"/>
                <a:gd name="connsiteX19" fmla="*/ 258691 w 312287"/>
                <a:gd name="connsiteY19" fmla="*/ 54416 h 269000"/>
                <a:gd name="connsiteX20" fmla="*/ 258374 w 312287"/>
                <a:gd name="connsiteY20" fmla="*/ 54125 h 269000"/>
                <a:gd name="connsiteX21" fmla="*/ 257951 w 312287"/>
                <a:gd name="connsiteY21" fmla="*/ 52566 h 269000"/>
                <a:gd name="connsiteX22" fmla="*/ 257025 w 312287"/>
                <a:gd name="connsiteY22" fmla="*/ 52156 h 269000"/>
                <a:gd name="connsiteX23" fmla="*/ 255572 w 312287"/>
                <a:gd name="connsiteY23" fmla="*/ 51799 h 269000"/>
                <a:gd name="connsiteX24" fmla="*/ 254660 w 312287"/>
                <a:gd name="connsiteY24" fmla="*/ 51958 h 269000"/>
                <a:gd name="connsiteX25" fmla="*/ 254012 w 312287"/>
                <a:gd name="connsiteY25" fmla="*/ 52724 h 269000"/>
                <a:gd name="connsiteX26" fmla="*/ 253034 w 312287"/>
                <a:gd name="connsiteY26" fmla="*/ 53266 h 269000"/>
                <a:gd name="connsiteX27" fmla="*/ 252148 w 312287"/>
                <a:gd name="connsiteY27" fmla="*/ 53081 h 269000"/>
                <a:gd name="connsiteX28" fmla="*/ 249452 w 312287"/>
                <a:gd name="connsiteY28" fmla="*/ 49499 h 269000"/>
                <a:gd name="connsiteX29" fmla="*/ 248751 w 312287"/>
                <a:gd name="connsiteY29" fmla="*/ 48706 h 269000"/>
                <a:gd name="connsiteX30" fmla="*/ 248580 w 312287"/>
                <a:gd name="connsiteY30" fmla="*/ 47979 h 269000"/>
                <a:gd name="connsiteX31" fmla="*/ 247919 w 312287"/>
                <a:gd name="connsiteY31" fmla="*/ 46644 h 269000"/>
                <a:gd name="connsiteX32" fmla="*/ 246293 w 312287"/>
                <a:gd name="connsiteY32" fmla="*/ 45322 h 269000"/>
                <a:gd name="connsiteX33" fmla="*/ 244654 w 312287"/>
                <a:gd name="connsiteY33" fmla="*/ 44900 h 269000"/>
                <a:gd name="connsiteX34" fmla="*/ 243821 w 312287"/>
                <a:gd name="connsiteY34" fmla="*/ 45045 h 269000"/>
                <a:gd name="connsiteX35" fmla="*/ 242381 w 312287"/>
                <a:gd name="connsiteY35" fmla="*/ 44358 h 269000"/>
                <a:gd name="connsiteX36" fmla="*/ 241627 w 312287"/>
                <a:gd name="connsiteY36" fmla="*/ 43895 h 269000"/>
                <a:gd name="connsiteX37" fmla="*/ 240305 w 312287"/>
                <a:gd name="connsiteY37" fmla="*/ 43763 h 269000"/>
                <a:gd name="connsiteX38" fmla="*/ 238970 w 312287"/>
                <a:gd name="connsiteY38" fmla="*/ 44146 h 269000"/>
                <a:gd name="connsiteX39" fmla="*/ 237953 w 312287"/>
                <a:gd name="connsiteY39" fmla="*/ 44992 h 269000"/>
                <a:gd name="connsiteX40" fmla="*/ 236578 w 312287"/>
                <a:gd name="connsiteY40" fmla="*/ 45243 h 269000"/>
                <a:gd name="connsiteX41" fmla="*/ 235455 w 312287"/>
                <a:gd name="connsiteY41" fmla="*/ 44992 h 269000"/>
                <a:gd name="connsiteX42" fmla="*/ 234807 w 312287"/>
                <a:gd name="connsiteY42" fmla="*/ 44358 h 269000"/>
                <a:gd name="connsiteX43" fmla="*/ 234212 w 312287"/>
                <a:gd name="connsiteY43" fmla="*/ 44027 h 269000"/>
                <a:gd name="connsiteX44" fmla="*/ 232533 w 312287"/>
                <a:gd name="connsiteY44" fmla="*/ 43604 h 269000"/>
                <a:gd name="connsiteX45" fmla="*/ 231833 w 312287"/>
                <a:gd name="connsiteY45" fmla="*/ 42692 h 269000"/>
                <a:gd name="connsiteX46" fmla="*/ 230115 w 312287"/>
                <a:gd name="connsiteY46" fmla="*/ 42666 h 269000"/>
                <a:gd name="connsiteX47" fmla="*/ 227921 w 312287"/>
                <a:gd name="connsiteY47" fmla="*/ 42970 h 269000"/>
                <a:gd name="connsiteX48" fmla="*/ 226440 w 312287"/>
                <a:gd name="connsiteY48" fmla="*/ 43446 h 269000"/>
                <a:gd name="connsiteX49" fmla="*/ 225674 w 312287"/>
                <a:gd name="connsiteY49" fmla="*/ 43446 h 269000"/>
                <a:gd name="connsiteX50" fmla="*/ 224127 w 312287"/>
                <a:gd name="connsiteY50" fmla="*/ 42243 h 269000"/>
                <a:gd name="connsiteX51" fmla="*/ 222422 w 312287"/>
                <a:gd name="connsiteY51" fmla="*/ 40445 h 269000"/>
                <a:gd name="connsiteX52" fmla="*/ 221325 w 312287"/>
                <a:gd name="connsiteY52" fmla="*/ 39586 h 269000"/>
                <a:gd name="connsiteX53" fmla="*/ 220849 w 312287"/>
                <a:gd name="connsiteY53" fmla="*/ 38846 h 269000"/>
                <a:gd name="connsiteX54" fmla="*/ 219475 w 312287"/>
                <a:gd name="connsiteY54" fmla="*/ 38542 h 269000"/>
                <a:gd name="connsiteX55" fmla="*/ 217532 w 312287"/>
                <a:gd name="connsiteY55" fmla="*/ 37656 h 269000"/>
                <a:gd name="connsiteX56" fmla="*/ 216197 w 312287"/>
                <a:gd name="connsiteY56" fmla="*/ 36691 h 269000"/>
                <a:gd name="connsiteX57" fmla="*/ 215047 w 312287"/>
                <a:gd name="connsiteY57" fmla="*/ 36097 h 269000"/>
                <a:gd name="connsiteX58" fmla="*/ 213395 w 312287"/>
                <a:gd name="connsiteY58" fmla="*/ 35793 h 269000"/>
                <a:gd name="connsiteX59" fmla="*/ 212034 w 312287"/>
                <a:gd name="connsiteY59" fmla="*/ 35819 h 269000"/>
                <a:gd name="connsiteX60" fmla="*/ 211690 w 312287"/>
                <a:gd name="connsiteY60" fmla="*/ 34193 h 269000"/>
                <a:gd name="connsiteX61" fmla="*/ 211584 w 312287"/>
                <a:gd name="connsiteY61" fmla="*/ 32343 h 269000"/>
                <a:gd name="connsiteX62" fmla="*/ 210513 w 312287"/>
                <a:gd name="connsiteY62" fmla="*/ 31101 h 269000"/>
                <a:gd name="connsiteX63" fmla="*/ 212205 w 312287"/>
                <a:gd name="connsiteY63" fmla="*/ 26263 h 269000"/>
                <a:gd name="connsiteX64" fmla="*/ 211320 w 312287"/>
                <a:gd name="connsiteY64" fmla="*/ 25787 h 269000"/>
                <a:gd name="connsiteX65" fmla="*/ 210315 w 312287"/>
                <a:gd name="connsiteY65" fmla="*/ 26170 h 269000"/>
                <a:gd name="connsiteX66" fmla="*/ 208848 w 312287"/>
                <a:gd name="connsiteY66" fmla="*/ 27320 h 269000"/>
                <a:gd name="connsiteX67" fmla="*/ 208121 w 312287"/>
                <a:gd name="connsiteY67" fmla="*/ 28695 h 269000"/>
                <a:gd name="connsiteX68" fmla="*/ 207672 w 312287"/>
                <a:gd name="connsiteY68" fmla="*/ 29911 h 269000"/>
                <a:gd name="connsiteX69" fmla="*/ 205226 w 312287"/>
                <a:gd name="connsiteY69" fmla="*/ 31074 h 269000"/>
                <a:gd name="connsiteX70" fmla="*/ 201394 w 312287"/>
                <a:gd name="connsiteY70" fmla="*/ 31497 h 269000"/>
                <a:gd name="connsiteX71" fmla="*/ 197230 w 312287"/>
                <a:gd name="connsiteY71" fmla="*/ 31074 h 269000"/>
                <a:gd name="connsiteX72" fmla="*/ 196662 w 312287"/>
                <a:gd name="connsiteY72" fmla="*/ 30757 h 269000"/>
                <a:gd name="connsiteX73" fmla="*/ 196411 w 312287"/>
                <a:gd name="connsiteY73" fmla="*/ 30400 h 269000"/>
                <a:gd name="connsiteX74" fmla="*/ 196424 w 312287"/>
                <a:gd name="connsiteY74" fmla="*/ 29977 h 269000"/>
                <a:gd name="connsiteX75" fmla="*/ 196741 w 312287"/>
                <a:gd name="connsiteY75" fmla="*/ 29316 h 269000"/>
                <a:gd name="connsiteX76" fmla="*/ 197494 w 312287"/>
                <a:gd name="connsiteY76" fmla="*/ 28523 h 269000"/>
                <a:gd name="connsiteX77" fmla="*/ 197719 w 312287"/>
                <a:gd name="connsiteY77" fmla="*/ 27386 h 269000"/>
                <a:gd name="connsiteX78" fmla="*/ 197005 w 312287"/>
                <a:gd name="connsiteY78" fmla="*/ 26408 h 269000"/>
                <a:gd name="connsiteX79" fmla="*/ 196529 w 312287"/>
                <a:gd name="connsiteY79" fmla="*/ 26025 h 269000"/>
                <a:gd name="connsiteX80" fmla="*/ 196754 w 312287"/>
                <a:gd name="connsiteY80" fmla="*/ 25073 h 269000"/>
                <a:gd name="connsiteX81" fmla="*/ 197349 w 312287"/>
                <a:gd name="connsiteY81" fmla="*/ 23884 h 269000"/>
                <a:gd name="connsiteX82" fmla="*/ 197481 w 312287"/>
                <a:gd name="connsiteY82" fmla="*/ 23210 h 269000"/>
                <a:gd name="connsiteX83" fmla="*/ 194745 w 312287"/>
                <a:gd name="connsiteY83" fmla="*/ 21161 h 269000"/>
                <a:gd name="connsiteX84" fmla="*/ 192723 w 312287"/>
                <a:gd name="connsiteY84" fmla="*/ 20765 h 269000"/>
                <a:gd name="connsiteX85" fmla="*/ 190740 w 312287"/>
                <a:gd name="connsiteY85" fmla="*/ 20698 h 269000"/>
                <a:gd name="connsiteX86" fmla="*/ 189247 w 312287"/>
                <a:gd name="connsiteY86" fmla="*/ 20474 h 269000"/>
                <a:gd name="connsiteX87" fmla="*/ 188361 w 312287"/>
                <a:gd name="connsiteY87" fmla="*/ 20566 h 269000"/>
                <a:gd name="connsiteX88" fmla="*/ 187700 w 312287"/>
                <a:gd name="connsiteY88" fmla="*/ 21161 h 269000"/>
                <a:gd name="connsiteX89" fmla="*/ 187039 w 312287"/>
                <a:gd name="connsiteY89" fmla="*/ 21584 h 269000"/>
                <a:gd name="connsiteX90" fmla="*/ 186590 w 312287"/>
                <a:gd name="connsiteY90" fmla="*/ 21069 h 269000"/>
                <a:gd name="connsiteX91" fmla="*/ 185863 w 312287"/>
                <a:gd name="connsiteY91" fmla="*/ 17447 h 269000"/>
                <a:gd name="connsiteX92" fmla="*/ 185202 w 312287"/>
                <a:gd name="connsiteY92" fmla="*/ 16905 h 269000"/>
                <a:gd name="connsiteX93" fmla="*/ 182664 w 312287"/>
                <a:gd name="connsiteY93" fmla="*/ 16297 h 269000"/>
                <a:gd name="connsiteX94" fmla="*/ 179201 w 312287"/>
                <a:gd name="connsiteY94" fmla="*/ 16086 h 269000"/>
                <a:gd name="connsiteX95" fmla="*/ 178303 w 312287"/>
                <a:gd name="connsiteY95" fmla="*/ 15425 h 269000"/>
                <a:gd name="connsiteX96" fmla="*/ 177867 w 312287"/>
                <a:gd name="connsiteY96" fmla="*/ 13799 h 269000"/>
                <a:gd name="connsiteX97" fmla="*/ 177629 w 312287"/>
                <a:gd name="connsiteY97" fmla="*/ 11843 h 269000"/>
                <a:gd name="connsiteX98" fmla="*/ 176571 w 312287"/>
                <a:gd name="connsiteY98" fmla="*/ 9966 h 269000"/>
                <a:gd name="connsiteX99" fmla="*/ 176003 w 312287"/>
                <a:gd name="connsiteY99" fmla="*/ 9490 h 269000"/>
                <a:gd name="connsiteX100" fmla="*/ 175012 w 312287"/>
                <a:gd name="connsiteY100" fmla="*/ 8657 h 269000"/>
                <a:gd name="connsiteX101" fmla="*/ 173188 w 312287"/>
                <a:gd name="connsiteY101" fmla="*/ 9001 h 269000"/>
                <a:gd name="connsiteX102" fmla="*/ 170967 w 312287"/>
                <a:gd name="connsiteY102" fmla="*/ 10085 h 269000"/>
                <a:gd name="connsiteX103" fmla="*/ 169672 w 312287"/>
                <a:gd name="connsiteY103" fmla="*/ 10389 h 269000"/>
                <a:gd name="connsiteX104" fmla="*/ 169183 w 312287"/>
                <a:gd name="connsiteY104" fmla="*/ 10508 h 269000"/>
                <a:gd name="connsiteX105" fmla="*/ 167504 w 312287"/>
                <a:gd name="connsiteY105" fmla="*/ 9450 h 269000"/>
                <a:gd name="connsiteX106" fmla="*/ 165640 w 312287"/>
                <a:gd name="connsiteY106" fmla="*/ 7798 h 269000"/>
                <a:gd name="connsiteX107" fmla="*/ 164173 w 312287"/>
                <a:gd name="connsiteY107" fmla="*/ 6040 h 269000"/>
                <a:gd name="connsiteX108" fmla="*/ 163843 w 312287"/>
                <a:gd name="connsiteY108" fmla="*/ 5062 h 269000"/>
                <a:gd name="connsiteX109" fmla="*/ 164372 w 312287"/>
                <a:gd name="connsiteY109" fmla="*/ 3873 h 269000"/>
                <a:gd name="connsiteX110" fmla="*/ 163843 w 312287"/>
                <a:gd name="connsiteY110" fmla="*/ 2961 h 269000"/>
                <a:gd name="connsiteX111" fmla="*/ 163090 w 312287"/>
                <a:gd name="connsiteY111" fmla="*/ 1295 h 269000"/>
                <a:gd name="connsiteX112" fmla="*/ 162918 w 312287"/>
                <a:gd name="connsiteY112" fmla="*/ 0 h 269000"/>
                <a:gd name="connsiteX113" fmla="*/ 161173 w 312287"/>
                <a:gd name="connsiteY113" fmla="*/ 833 h 269000"/>
                <a:gd name="connsiteX114" fmla="*/ 149608 w 312287"/>
                <a:gd name="connsiteY114" fmla="*/ 2895 h 269000"/>
                <a:gd name="connsiteX115" fmla="*/ 146409 w 312287"/>
                <a:gd name="connsiteY115" fmla="*/ 4388 h 269000"/>
                <a:gd name="connsiteX116" fmla="*/ 144281 w 312287"/>
                <a:gd name="connsiteY116" fmla="*/ 5776 h 269000"/>
                <a:gd name="connsiteX117" fmla="*/ 142840 w 312287"/>
                <a:gd name="connsiteY117" fmla="*/ 7560 h 269000"/>
                <a:gd name="connsiteX118" fmla="*/ 142074 w 312287"/>
                <a:gd name="connsiteY118" fmla="*/ 9754 h 269000"/>
                <a:gd name="connsiteX119" fmla="*/ 140818 w 312287"/>
                <a:gd name="connsiteY119" fmla="*/ 21928 h 269000"/>
                <a:gd name="connsiteX120" fmla="*/ 141651 w 312287"/>
                <a:gd name="connsiteY120" fmla="*/ 23064 h 269000"/>
                <a:gd name="connsiteX121" fmla="*/ 140660 w 312287"/>
                <a:gd name="connsiteY121" fmla="*/ 23646 h 269000"/>
                <a:gd name="connsiteX122" fmla="*/ 139880 w 312287"/>
                <a:gd name="connsiteY122" fmla="*/ 24346 h 269000"/>
                <a:gd name="connsiteX123" fmla="*/ 137395 w 312287"/>
                <a:gd name="connsiteY123" fmla="*/ 27545 h 269000"/>
                <a:gd name="connsiteX124" fmla="*/ 133760 w 312287"/>
                <a:gd name="connsiteY124" fmla="*/ 30017 h 269000"/>
                <a:gd name="connsiteX125" fmla="*/ 126662 w 312287"/>
                <a:gd name="connsiteY125" fmla="*/ 32436 h 269000"/>
                <a:gd name="connsiteX126" fmla="*/ 119908 w 312287"/>
                <a:gd name="connsiteY126" fmla="*/ 33731 h 269000"/>
                <a:gd name="connsiteX127" fmla="*/ 110339 w 312287"/>
                <a:gd name="connsiteY127" fmla="*/ 38119 h 269000"/>
                <a:gd name="connsiteX128" fmla="*/ 108872 w 312287"/>
                <a:gd name="connsiteY128" fmla="*/ 40908 h 269000"/>
                <a:gd name="connsiteX129" fmla="*/ 108422 w 312287"/>
                <a:gd name="connsiteY129" fmla="*/ 42124 h 269000"/>
                <a:gd name="connsiteX130" fmla="*/ 108779 w 312287"/>
                <a:gd name="connsiteY130" fmla="*/ 43472 h 269000"/>
                <a:gd name="connsiteX131" fmla="*/ 111925 w 312287"/>
                <a:gd name="connsiteY131" fmla="*/ 44714 h 269000"/>
                <a:gd name="connsiteX132" fmla="*/ 115454 w 312287"/>
                <a:gd name="connsiteY132" fmla="*/ 44437 h 269000"/>
                <a:gd name="connsiteX133" fmla="*/ 114925 w 312287"/>
                <a:gd name="connsiteY133" fmla="*/ 45124 h 269000"/>
                <a:gd name="connsiteX134" fmla="*/ 108739 w 312287"/>
                <a:gd name="connsiteY134" fmla="*/ 46419 h 269000"/>
                <a:gd name="connsiteX135" fmla="*/ 105422 w 312287"/>
                <a:gd name="connsiteY135" fmla="*/ 48376 h 269000"/>
                <a:gd name="connsiteX136" fmla="*/ 102051 w 312287"/>
                <a:gd name="connsiteY136" fmla="*/ 49301 h 269000"/>
                <a:gd name="connsiteX137" fmla="*/ 94372 w 312287"/>
                <a:gd name="connsiteY137" fmla="*/ 47715 h 269000"/>
                <a:gd name="connsiteX138" fmla="*/ 89059 w 312287"/>
                <a:gd name="connsiteY138" fmla="*/ 47569 h 269000"/>
                <a:gd name="connsiteX139" fmla="*/ 84909 w 312287"/>
                <a:gd name="connsiteY139" fmla="*/ 46644 h 269000"/>
                <a:gd name="connsiteX140" fmla="*/ 80996 w 312287"/>
                <a:gd name="connsiteY140" fmla="*/ 46790 h 269000"/>
                <a:gd name="connsiteX141" fmla="*/ 79873 w 312287"/>
                <a:gd name="connsiteY141" fmla="*/ 45217 h 269000"/>
                <a:gd name="connsiteX142" fmla="*/ 79159 w 312287"/>
                <a:gd name="connsiteY142" fmla="*/ 43842 h 269000"/>
                <a:gd name="connsiteX143" fmla="*/ 78643 w 312287"/>
                <a:gd name="connsiteY143" fmla="*/ 41000 h 269000"/>
                <a:gd name="connsiteX144" fmla="*/ 78934 w 312287"/>
                <a:gd name="connsiteY144" fmla="*/ 38753 h 269000"/>
                <a:gd name="connsiteX145" fmla="*/ 76661 w 312287"/>
                <a:gd name="connsiteY145" fmla="*/ 38013 h 269000"/>
                <a:gd name="connsiteX146" fmla="*/ 71757 w 312287"/>
                <a:gd name="connsiteY146" fmla="*/ 39097 h 269000"/>
                <a:gd name="connsiteX147" fmla="*/ 69246 w 312287"/>
                <a:gd name="connsiteY147" fmla="*/ 38727 h 269000"/>
                <a:gd name="connsiteX148" fmla="*/ 65968 w 312287"/>
                <a:gd name="connsiteY148" fmla="*/ 38648 h 269000"/>
                <a:gd name="connsiteX149" fmla="*/ 65453 w 312287"/>
                <a:gd name="connsiteY149" fmla="*/ 40088 h 269000"/>
                <a:gd name="connsiteX150" fmla="*/ 65492 w 312287"/>
                <a:gd name="connsiteY150" fmla="*/ 41080 h 269000"/>
                <a:gd name="connsiteX151" fmla="*/ 66523 w 312287"/>
                <a:gd name="connsiteY151" fmla="*/ 43961 h 269000"/>
                <a:gd name="connsiteX152" fmla="*/ 68863 w 312287"/>
                <a:gd name="connsiteY152" fmla="*/ 48825 h 269000"/>
                <a:gd name="connsiteX153" fmla="*/ 70991 w 312287"/>
                <a:gd name="connsiteY153" fmla="*/ 51878 h 269000"/>
                <a:gd name="connsiteX154" fmla="*/ 70647 w 312287"/>
                <a:gd name="connsiteY154" fmla="*/ 62822 h 269000"/>
                <a:gd name="connsiteX155" fmla="*/ 72312 w 312287"/>
                <a:gd name="connsiteY155" fmla="*/ 65796 h 269000"/>
                <a:gd name="connsiteX156" fmla="*/ 74507 w 312287"/>
                <a:gd name="connsiteY156" fmla="*/ 67039 h 269000"/>
                <a:gd name="connsiteX157" fmla="*/ 73145 w 312287"/>
                <a:gd name="connsiteY157" fmla="*/ 67343 h 269000"/>
                <a:gd name="connsiteX158" fmla="*/ 64660 w 312287"/>
                <a:gd name="connsiteY158" fmla="*/ 67647 h 269000"/>
                <a:gd name="connsiteX159" fmla="*/ 64131 w 312287"/>
                <a:gd name="connsiteY159" fmla="*/ 66589 h 269000"/>
                <a:gd name="connsiteX160" fmla="*/ 63008 w 312287"/>
                <a:gd name="connsiteY160" fmla="*/ 65809 h 269000"/>
                <a:gd name="connsiteX161" fmla="*/ 61421 w 312287"/>
                <a:gd name="connsiteY161" fmla="*/ 67514 h 269000"/>
                <a:gd name="connsiteX162" fmla="*/ 60655 w 312287"/>
                <a:gd name="connsiteY162" fmla="*/ 68982 h 269000"/>
                <a:gd name="connsiteX163" fmla="*/ 59121 w 312287"/>
                <a:gd name="connsiteY163" fmla="*/ 67250 h 269000"/>
                <a:gd name="connsiteX164" fmla="*/ 51112 w 312287"/>
                <a:gd name="connsiteY164" fmla="*/ 67158 h 269000"/>
                <a:gd name="connsiteX165" fmla="*/ 45507 w 312287"/>
                <a:gd name="connsiteY165" fmla="*/ 70237 h 269000"/>
                <a:gd name="connsiteX166" fmla="*/ 43432 w 312287"/>
                <a:gd name="connsiteY166" fmla="*/ 68466 h 269000"/>
                <a:gd name="connsiteX167" fmla="*/ 39216 w 312287"/>
                <a:gd name="connsiteY167" fmla="*/ 63232 h 269000"/>
                <a:gd name="connsiteX168" fmla="*/ 34339 w 312287"/>
                <a:gd name="connsiteY168" fmla="*/ 61844 h 269000"/>
                <a:gd name="connsiteX169" fmla="*/ 29039 w 312287"/>
                <a:gd name="connsiteY169" fmla="*/ 62611 h 269000"/>
                <a:gd name="connsiteX170" fmla="*/ 27307 w 312287"/>
                <a:gd name="connsiteY170" fmla="*/ 63919 h 269000"/>
                <a:gd name="connsiteX171" fmla="*/ 23501 w 312287"/>
                <a:gd name="connsiteY171" fmla="*/ 65439 h 269000"/>
                <a:gd name="connsiteX172" fmla="*/ 20381 w 312287"/>
                <a:gd name="connsiteY172" fmla="*/ 65876 h 269000"/>
                <a:gd name="connsiteX173" fmla="*/ 15967 w 312287"/>
                <a:gd name="connsiteY173" fmla="*/ 65519 h 269000"/>
                <a:gd name="connsiteX174" fmla="*/ 5446 w 312287"/>
                <a:gd name="connsiteY174" fmla="*/ 67937 h 269000"/>
                <a:gd name="connsiteX175" fmla="*/ 1124 w 312287"/>
                <a:gd name="connsiteY175" fmla="*/ 70145 h 269000"/>
                <a:gd name="connsiteX176" fmla="*/ 0 w 312287"/>
                <a:gd name="connsiteY176" fmla="*/ 72616 h 269000"/>
                <a:gd name="connsiteX177" fmla="*/ 212 w 312287"/>
                <a:gd name="connsiteY177" fmla="*/ 73727 h 269000"/>
                <a:gd name="connsiteX178" fmla="*/ 740 w 312287"/>
                <a:gd name="connsiteY178" fmla="*/ 75022 h 269000"/>
                <a:gd name="connsiteX179" fmla="*/ 3674 w 312287"/>
                <a:gd name="connsiteY179" fmla="*/ 75181 h 269000"/>
                <a:gd name="connsiteX180" fmla="*/ 5023 w 312287"/>
                <a:gd name="connsiteY180" fmla="*/ 74771 h 269000"/>
                <a:gd name="connsiteX181" fmla="*/ 7891 w 312287"/>
                <a:gd name="connsiteY181" fmla="*/ 74903 h 269000"/>
                <a:gd name="connsiteX182" fmla="*/ 8499 w 312287"/>
                <a:gd name="connsiteY182" fmla="*/ 75207 h 269000"/>
                <a:gd name="connsiteX183" fmla="*/ 9847 w 312287"/>
                <a:gd name="connsiteY183" fmla="*/ 75471 h 269000"/>
                <a:gd name="connsiteX184" fmla="*/ 11076 w 312287"/>
                <a:gd name="connsiteY184" fmla="*/ 76674 h 269000"/>
                <a:gd name="connsiteX185" fmla="*/ 7507 w 312287"/>
                <a:gd name="connsiteY185" fmla="*/ 76965 h 269000"/>
                <a:gd name="connsiteX186" fmla="*/ 5446 w 312287"/>
                <a:gd name="connsiteY186" fmla="*/ 76793 h 269000"/>
                <a:gd name="connsiteX187" fmla="*/ 4758 w 312287"/>
                <a:gd name="connsiteY187" fmla="*/ 76502 h 269000"/>
                <a:gd name="connsiteX188" fmla="*/ 3701 w 312287"/>
                <a:gd name="connsiteY188" fmla="*/ 77044 h 269000"/>
                <a:gd name="connsiteX189" fmla="*/ 4322 w 312287"/>
                <a:gd name="connsiteY189" fmla="*/ 78234 h 269000"/>
                <a:gd name="connsiteX190" fmla="*/ 4983 w 312287"/>
                <a:gd name="connsiteY190" fmla="*/ 78710 h 269000"/>
                <a:gd name="connsiteX191" fmla="*/ 6662 w 312287"/>
                <a:gd name="connsiteY191" fmla="*/ 79040 h 269000"/>
                <a:gd name="connsiteX192" fmla="*/ 8869 w 312287"/>
                <a:gd name="connsiteY192" fmla="*/ 80362 h 269000"/>
                <a:gd name="connsiteX193" fmla="*/ 7719 w 312287"/>
                <a:gd name="connsiteY193" fmla="*/ 81498 h 269000"/>
                <a:gd name="connsiteX194" fmla="*/ 4692 w 312287"/>
                <a:gd name="connsiteY194" fmla="*/ 82384 h 269000"/>
                <a:gd name="connsiteX195" fmla="*/ 2102 w 312287"/>
                <a:gd name="connsiteY195" fmla="*/ 82688 h 269000"/>
                <a:gd name="connsiteX196" fmla="*/ 912 w 312287"/>
                <a:gd name="connsiteY196" fmla="*/ 83970 h 269000"/>
                <a:gd name="connsiteX197" fmla="*/ 6265 w 312287"/>
                <a:gd name="connsiteY197" fmla="*/ 85913 h 269000"/>
                <a:gd name="connsiteX198" fmla="*/ 7230 w 312287"/>
                <a:gd name="connsiteY198" fmla="*/ 88438 h 269000"/>
                <a:gd name="connsiteX199" fmla="*/ 8499 w 312287"/>
                <a:gd name="connsiteY199" fmla="*/ 89944 h 269000"/>
                <a:gd name="connsiteX200" fmla="*/ 10349 w 312287"/>
                <a:gd name="connsiteY200" fmla="*/ 90314 h 269000"/>
                <a:gd name="connsiteX201" fmla="*/ 13852 w 312287"/>
                <a:gd name="connsiteY201" fmla="*/ 89257 h 269000"/>
                <a:gd name="connsiteX202" fmla="*/ 17566 w 312287"/>
                <a:gd name="connsiteY202" fmla="*/ 89535 h 269000"/>
                <a:gd name="connsiteX203" fmla="*/ 26038 w 312287"/>
                <a:gd name="connsiteY203" fmla="*/ 91874 h 269000"/>
                <a:gd name="connsiteX204" fmla="*/ 27360 w 312287"/>
                <a:gd name="connsiteY204" fmla="*/ 93037 h 269000"/>
                <a:gd name="connsiteX205" fmla="*/ 28431 w 312287"/>
                <a:gd name="connsiteY205" fmla="*/ 92773 h 269000"/>
                <a:gd name="connsiteX206" fmla="*/ 29898 w 312287"/>
                <a:gd name="connsiteY206" fmla="*/ 92971 h 269000"/>
                <a:gd name="connsiteX207" fmla="*/ 31246 w 312287"/>
                <a:gd name="connsiteY207" fmla="*/ 93751 h 269000"/>
                <a:gd name="connsiteX208" fmla="*/ 32211 w 312287"/>
                <a:gd name="connsiteY208" fmla="*/ 93500 h 269000"/>
                <a:gd name="connsiteX209" fmla="*/ 33599 w 312287"/>
                <a:gd name="connsiteY209" fmla="*/ 93487 h 269000"/>
                <a:gd name="connsiteX210" fmla="*/ 35529 w 312287"/>
                <a:gd name="connsiteY210" fmla="*/ 95509 h 269000"/>
                <a:gd name="connsiteX211" fmla="*/ 37696 w 312287"/>
                <a:gd name="connsiteY211" fmla="*/ 96064 h 269000"/>
                <a:gd name="connsiteX212" fmla="*/ 40022 w 312287"/>
                <a:gd name="connsiteY212" fmla="*/ 95694 h 269000"/>
                <a:gd name="connsiteX213" fmla="*/ 41635 w 312287"/>
                <a:gd name="connsiteY213" fmla="*/ 95390 h 269000"/>
                <a:gd name="connsiteX214" fmla="*/ 42785 w 312287"/>
                <a:gd name="connsiteY214" fmla="*/ 96051 h 269000"/>
                <a:gd name="connsiteX215" fmla="*/ 41251 w 312287"/>
                <a:gd name="connsiteY215" fmla="*/ 97835 h 269000"/>
                <a:gd name="connsiteX216" fmla="*/ 41794 w 312287"/>
                <a:gd name="connsiteY216" fmla="*/ 98483 h 269000"/>
                <a:gd name="connsiteX217" fmla="*/ 44120 w 312287"/>
                <a:gd name="connsiteY217" fmla="*/ 98139 h 269000"/>
                <a:gd name="connsiteX218" fmla="*/ 46591 w 312287"/>
                <a:gd name="connsiteY218" fmla="*/ 98113 h 269000"/>
                <a:gd name="connsiteX219" fmla="*/ 48138 w 312287"/>
                <a:gd name="connsiteY219" fmla="*/ 98536 h 269000"/>
                <a:gd name="connsiteX220" fmla="*/ 49274 w 312287"/>
                <a:gd name="connsiteY220" fmla="*/ 99659 h 269000"/>
                <a:gd name="connsiteX221" fmla="*/ 48098 w 312287"/>
                <a:gd name="connsiteY221" fmla="*/ 101258 h 269000"/>
                <a:gd name="connsiteX222" fmla="*/ 46856 w 312287"/>
                <a:gd name="connsiteY222" fmla="*/ 102118 h 269000"/>
                <a:gd name="connsiteX223" fmla="*/ 47318 w 312287"/>
                <a:gd name="connsiteY223" fmla="*/ 104034 h 269000"/>
                <a:gd name="connsiteX224" fmla="*/ 48799 w 312287"/>
                <a:gd name="connsiteY224" fmla="*/ 104616 h 269000"/>
                <a:gd name="connsiteX225" fmla="*/ 50570 w 312287"/>
                <a:gd name="connsiteY225" fmla="*/ 104959 h 269000"/>
                <a:gd name="connsiteX226" fmla="*/ 58963 w 312287"/>
                <a:gd name="connsiteY226" fmla="*/ 104074 h 269000"/>
                <a:gd name="connsiteX227" fmla="*/ 63933 w 312287"/>
                <a:gd name="connsiteY227" fmla="*/ 106691 h 269000"/>
                <a:gd name="connsiteX228" fmla="*/ 62214 w 312287"/>
                <a:gd name="connsiteY228" fmla="*/ 106426 h 269000"/>
                <a:gd name="connsiteX229" fmla="*/ 60060 w 312287"/>
                <a:gd name="connsiteY229" fmla="*/ 105448 h 269000"/>
                <a:gd name="connsiteX230" fmla="*/ 57747 w 312287"/>
                <a:gd name="connsiteY230" fmla="*/ 105091 h 269000"/>
                <a:gd name="connsiteX231" fmla="*/ 55949 w 312287"/>
                <a:gd name="connsiteY231" fmla="*/ 105382 h 269000"/>
                <a:gd name="connsiteX232" fmla="*/ 54984 w 312287"/>
                <a:gd name="connsiteY232" fmla="*/ 106466 h 269000"/>
                <a:gd name="connsiteX233" fmla="*/ 53808 w 312287"/>
                <a:gd name="connsiteY233" fmla="*/ 108158 h 269000"/>
                <a:gd name="connsiteX234" fmla="*/ 54918 w 312287"/>
                <a:gd name="connsiteY234" fmla="*/ 109176 h 269000"/>
                <a:gd name="connsiteX235" fmla="*/ 56253 w 312287"/>
                <a:gd name="connsiteY235" fmla="*/ 109585 h 269000"/>
                <a:gd name="connsiteX236" fmla="*/ 57509 w 312287"/>
                <a:gd name="connsiteY236" fmla="*/ 111634 h 269000"/>
                <a:gd name="connsiteX237" fmla="*/ 55725 w 312287"/>
                <a:gd name="connsiteY237" fmla="*/ 114872 h 269000"/>
                <a:gd name="connsiteX238" fmla="*/ 55579 w 312287"/>
                <a:gd name="connsiteY238" fmla="*/ 116406 h 269000"/>
                <a:gd name="connsiteX239" fmla="*/ 56214 w 312287"/>
                <a:gd name="connsiteY239" fmla="*/ 117912 h 269000"/>
                <a:gd name="connsiteX240" fmla="*/ 59042 w 312287"/>
                <a:gd name="connsiteY240" fmla="*/ 121375 h 269000"/>
                <a:gd name="connsiteX241" fmla="*/ 61725 w 312287"/>
                <a:gd name="connsiteY241" fmla="*/ 126067 h 269000"/>
                <a:gd name="connsiteX242" fmla="*/ 70184 w 312287"/>
                <a:gd name="connsiteY242" fmla="*/ 130614 h 269000"/>
                <a:gd name="connsiteX243" fmla="*/ 71916 w 312287"/>
                <a:gd name="connsiteY243" fmla="*/ 131249 h 269000"/>
                <a:gd name="connsiteX244" fmla="*/ 73555 w 312287"/>
                <a:gd name="connsiteY244" fmla="*/ 131315 h 269000"/>
                <a:gd name="connsiteX245" fmla="*/ 75590 w 312287"/>
                <a:gd name="connsiteY245" fmla="*/ 131672 h 269000"/>
                <a:gd name="connsiteX246" fmla="*/ 75815 w 312287"/>
                <a:gd name="connsiteY246" fmla="*/ 133284 h 269000"/>
                <a:gd name="connsiteX247" fmla="*/ 75643 w 312287"/>
                <a:gd name="connsiteY247" fmla="*/ 134606 h 269000"/>
                <a:gd name="connsiteX248" fmla="*/ 75894 w 312287"/>
                <a:gd name="connsiteY248" fmla="*/ 142312 h 269000"/>
                <a:gd name="connsiteX249" fmla="*/ 76555 w 312287"/>
                <a:gd name="connsiteY249" fmla="*/ 145603 h 269000"/>
                <a:gd name="connsiteX250" fmla="*/ 77044 w 312287"/>
                <a:gd name="connsiteY250" fmla="*/ 146515 h 269000"/>
                <a:gd name="connsiteX251" fmla="*/ 77216 w 312287"/>
                <a:gd name="connsiteY251" fmla="*/ 147387 h 269000"/>
                <a:gd name="connsiteX252" fmla="*/ 75419 w 312287"/>
                <a:gd name="connsiteY252" fmla="*/ 146634 h 269000"/>
                <a:gd name="connsiteX253" fmla="*/ 73290 w 312287"/>
                <a:gd name="connsiteY253" fmla="*/ 146568 h 269000"/>
                <a:gd name="connsiteX254" fmla="*/ 73502 w 312287"/>
                <a:gd name="connsiteY254" fmla="*/ 148114 h 269000"/>
                <a:gd name="connsiteX255" fmla="*/ 74031 w 312287"/>
                <a:gd name="connsiteY255" fmla="*/ 148894 h 269000"/>
                <a:gd name="connsiteX256" fmla="*/ 80243 w 312287"/>
                <a:gd name="connsiteY256" fmla="*/ 152952 h 269000"/>
                <a:gd name="connsiteX257" fmla="*/ 82133 w 312287"/>
                <a:gd name="connsiteY257" fmla="*/ 154881 h 269000"/>
                <a:gd name="connsiteX258" fmla="*/ 83283 w 312287"/>
                <a:gd name="connsiteY258" fmla="*/ 157168 h 269000"/>
                <a:gd name="connsiteX259" fmla="*/ 84882 w 312287"/>
                <a:gd name="connsiteY259" fmla="*/ 165244 h 269000"/>
                <a:gd name="connsiteX260" fmla="*/ 86138 w 312287"/>
                <a:gd name="connsiteY260" fmla="*/ 166314 h 269000"/>
                <a:gd name="connsiteX261" fmla="*/ 86812 w 312287"/>
                <a:gd name="connsiteY261" fmla="*/ 167702 h 269000"/>
                <a:gd name="connsiteX262" fmla="*/ 84975 w 312287"/>
                <a:gd name="connsiteY262" fmla="*/ 166433 h 269000"/>
                <a:gd name="connsiteX263" fmla="*/ 83772 w 312287"/>
                <a:gd name="connsiteY263" fmla="*/ 165165 h 269000"/>
                <a:gd name="connsiteX264" fmla="*/ 82437 w 312287"/>
                <a:gd name="connsiteY264" fmla="*/ 159098 h 269000"/>
                <a:gd name="connsiteX265" fmla="*/ 81208 w 312287"/>
                <a:gd name="connsiteY265" fmla="*/ 157274 h 269000"/>
                <a:gd name="connsiteX266" fmla="*/ 78749 w 312287"/>
                <a:gd name="connsiteY266" fmla="*/ 155172 h 269000"/>
                <a:gd name="connsiteX267" fmla="*/ 75762 w 312287"/>
                <a:gd name="connsiteY267" fmla="*/ 153097 h 269000"/>
                <a:gd name="connsiteX268" fmla="*/ 73938 w 312287"/>
                <a:gd name="connsiteY268" fmla="*/ 158318 h 269000"/>
                <a:gd name="connsiteX269" fmla="*/ 72749 w 312287"/>
                <a:gd name="connsiteY269" fmla="*/ 163288 h 269000"/>
                <a:gd name="connsiteX270" fmla="*/ 70687 w 312287"/>
                <a:gd name="connsiteY270" fmla="*/ 179122 h 269000"/>
                <a:gd name="connsiteX271" fmla="*/ 71281 w 312287"/>
                <a:gd name="connsiteY271" fmla="*/ 178580 h 269000"/>
                <a:gd name="connsiteX272" fmla="*/ 71797 w 312287"/>
                <a:gd name="connsiteY272" fmla="*/ 177483 h 269000"/>
                <a:gd name="connsiteX273" fmla="*/ 72921 w 312287"/>
                <a:gd name="connsiteY273" fmla="*/ 176452 h 269000"/>
                <a:gd name="connsiteX274" fmla="*/ 74507 w 312287"/>
                <a:gd name="connsiteY274" fmla="*/ 178474 h 269000"/>
                <a:gd name="connsiteX275" fmla="*/ 72365 w 312287"/>
                <a:gd name="connsiteY275" fmla="*/ 179241 h 269000"/>
                <a:gd name="connsiteX276" fmla="*/ 70528 w 312287"/>
                <a:gd name="connsiteY276" fmla="*/ 182030 h 269000"/>
                <a:gd name="connsiteX277" fmla="*/ 67395 w 312287"/>
                <a:gd name="connsiteY277" fmla="*/ 196767 h 269000"/>
                <a:gd name="connsiteX278" fmla="*/ 63523 w 312287"/>
                <a:gd name="connsiteY278" fmla="*/ 209218 h 269000"/>
                <a:gd name="connsiteX279" fmla="*/ 60007 w 312287"/>
                <a:gd name="connsiteY279" fmla="*/ 212655 h 269000"/>
                <a:gd name="connsiteX280" fmla="*/ 56280 w 312287"/>
                <a:gd name="connsiteY280" fmla="*/ 213487 h 269000"/>
                <a:gd name="connsiteX281" fmla="*/ 56253 w 312287"/>
                <a:gd name="connsiteY281" fmla="*/ 214439 h 269000"/>
                <a:gd name="connsiteX282" fmla="*/ 57060 w 312287"/>
                <a:gd name="connsiteY282" fmla="*/ 215748 h 269000"/>
                <a:gd name="connsiteX283" fmla="*/ 57945 w 312287"/>
                <a:gd name="connsiteY283" fmla="*/ 216223 h 269000"/>
                <a:gd name="connsiteX284" fmla="*/ 59835 w 312287"/>
                <a:gd name="connsiteY284" fmla="*/ 216897 h 269000"/>
                <a:gd name="connsiteX285" fmla="*/ 61316 w 312287"/>
                <a:gd name="connsiteY285" fmla="*/ 216990 h 269000"/>
                <a:gd name="connsiteX286" fmla="*/ 63325 w 312287"/>
                <a:gd name="connsiteY286" fmla="*/ 217307 h 269000"/>
                <a:gd name="connsiteX287" fmla="*/ 64660 w 312287"/>
                <a:gd name="connsiteY287" fmla="*/ 218061 h 269000"/>
                <a:gd name="connsiteX288" fmla="*/ 64673 w 312287"/>
                <a:gd name="connsiteY288" fmla="*/ 219237 h 269000"/>
                <a:gd name="connsiteX289" fmla="*/ 64250 w 312287"/>
                <a:gd name="connsiteY289" fmla="*/ 220545 h 269000"/>
                <a:gd name="connsiteX290" fmla="*/ 63351 w 312287"/>
                <a:gd name="connsiteY290" fmla="*/ 221748 h 269000"/>
                <a:gd name="connsiteX291" fmla="*/ 62822 w 312287"/>
                <a:gd name="connsiteY291" fmla="*/ 222673 h 269000"/>
                <a:gd name="connsiteX292" fmla="*/ 63232 w 312287"/>
                <a:gd name="connsiteY292" fmla="*/ 223202 h 269000"/>
                <a:gd name="connsiteX293" fmla="*/ 63933 w 312287"/>
                <a:gd name="connsiteY293" fmla="*/ 223612 h 269000"/>
                <a:gd name="connsiteX294" fmla="*/ 64712 w 312287"/>
                <a:gd name="connsiteY294" fmla="*/ 223731 h 269000"/>
                <a:gd name="connsiteX295" fmla="*/ 65254 w 312287"/>
                <a:gd name="connsiteY295" fmla="*/ 223599 h 269000"/>
                <a:gd name="connsiteX296" fmla="*/ 65704 w 312287"/>
                <a:gd name="connsiteY296" fmla="*/ 222872 h 269000"/>
                <a:gd name="connsiteX297" fmla="*/ 66523 w 312287"/>
                <a:gd name="connsiteY297" fmla="*/ 221986 h 269000"/>
                <a:gd name="connsiteX298" fmla="*/ 66960 w 312287"/>
                <a:gd name="connsiteY298" fmla="*/ 221880 h 269000"/>
                <a:gd name="connsiteX299" fmla="*/ 66893 w 312287"/>
                <a:gd name="connsiteY299" fmla="*/ 222383 h 269000"/>
                <a:gd name="connsiteX300" fmla="*/ 67224 w 312287"/>
                <a:gd name="connsiteY300" fmla="*/ 223004 h 269000"/>
                <a:gd name="connsiteX301" fmla="*/ 69656 w 312287"/>
                <a:gd name="connsiteY301" fmla="*/ 224048 h 269000"/>
                <a:gd name="connsiteX302" fmla="*/ 75009 w 312287"/>
                <a:gd name="connsiteY302" fmla="*/ 226004 h 269000"/>
                <a:gd name="connsiteX303" fmla="*/ 77150 w 312287"/>
                <a:gd name="connsiteY303" fmla="*/ 226044 h 269000"/>
                <a:gd name="connsiteX304" fmla="*/ 78868 w 312287"/>
                <a:gd name="connsiteY304" fmla="*/ 226269 h 269000"/>
                <a:gd name="connsiteX305" fmla="*/ 79331 w 312287"/>
                <a:gd name="connsiteY305" fmla="*/ 227101 h 269000"/>
                <a:gd name="connsiteX306" fmla="*/ 82648 w 312287"/>
                <a:gd name="connsiteY306" fmla="*/ 230115 h 269000"/>
                <a:gd name="connsiteX307" fmla="*/ 83481 w 312287"/>
                <a:gd name="connsiteY307" fmla="*/ 230036 h 269000"/>
                <a:gd name="connsiteX308" fmla="*/ 85028 w 312287"/>
                <a:gd name="connsiteY308" fmla="*/ 230115 h 269000"/>
                <a:gd name="connsiteX309" fmla="*/ 86918 w 312287"/>
                <a:gd name="connsiteY309" fmla="*/ 229877 h 269000"/>
                <a:gd name="connsiteX310" fmla="*/ 88305 w 312287"/>
                <a:gd name="connsiteY310" fmla="*/ 229309 h 269000"/>
                <a:gd name="connsiteX311" fmla="*/ 89191 w 312287"/>
                <a:gd name="connsiteY311" fmla="*/ 229401 h 269000"/>
                <a:gd name="connsiteX312" fmla="*/ 90143 w 312287"/>
                <a:gd name="connsiteY312" fmla="*/ 229983 h 269000"/>
                <a:gd name="connsiteX313" fmla="*/ 91266 w 312287"/>
                <a:gd name="connsiteY313" fmla="*/ 230485 h 269000"/>
                <a:gd name="connsiteX314" fmla="*/ 92694 w 312287"/>
                <a:gd name="connsiteY314" fmla="*/ 231476 h 269000"/>
                <a:gd name="connsiteX315" fmla="*/ 93963 w 312287"/>
                <a:gd name="connsiteY315" fmla="*/ 232705 h 269000"/>
                <a:gd name="connsiteX316" fmla="*/ 94861 w 312287"/>
                <a:gd name="connsiteY316" fmla="*/ 233102 h 269000"/>
                <a:gd name="connsiteX317" fmla="*/ 100399 w 312287"/>
                <a:gd name="connsiteY317" fmla="*/ 232282 h 269000"/>
                <a:gd name="connsiteX318" fmla="*/ 101589 w 312287"/>
                <a:gd name="connsiteY318" fmla="*/ 233009 h 269000"/>
                <a:gd name="connsiteX319" fmla="*/ 102898 w 312287"/>
                <a:gd name="connsiteY319" fmla="*/ 232996 h 269000"/>
                <a:gd name="connsiteX320" fmla="*/ 104364 w 312287"/>
                <a:gd name="connsiteY320" fmla="*/ 232811 h 269000"/>
                <a:gd name="connsiteX321" fmla="*/ 107524 w 312287"/>
                <a:gd name="connsiteY321" fmla="*/ 233194 h 269000"/>
                <a:gd name="connsiteX322" fmla="*/ 110114 w 312287"/>
                <a:gd name="connsiteY322" fmla="*/ 233102 h 269000"/>
                <a:gd name="connsiteX323" fmla="*/ 110365 w 312287"/>
                <a:gd name="connsiteY323" fmla="*/ 232798 h 269000"/>
                <a:gd name="connsiteX324" fmla="*/ 110722 w 312287"/>
                <a:gd name="connsiteY324" fmla="*/ 230075 h 269000"/>
                <a:gd name="connsiteX325" fmla="*/ 111172 w 312287"/>
                <a:gd name="connsiteY325" fmla="*/ 229110 h 269000"/>
                <a:gd name="connsiteX326" fmla="*/ 111793 w 312287"/>
                <a:gd name="connsiteY326" fmla="*/ 228859 h 269000"/>
                <a:gd name="connsiteX327" fmla="*/ 113313 w 312287"/>
                <a:gd name="connsiteY327" fmla="*/ 229057 h 269000"/>
                <a:gd name="connsiteX328" fmla="*/ 118798 w 312287"/>
                <a:gd name="connsiteY328" fmla="*/ 230670 h 269000"/>
                <a:gd name="connsiteX329" fmla="*/ 121045 w 312287"/>
                <a:gd name="connsiteY329" fmla="*/ 231674 h 269000"/>
                <a:gd name="connsiteX330" fmla="*/ 123212 w 312287"/>
                <a:gd name="connsiteY330" fmla="*/ 232467 h 269000"/>
                <a:gd name="connsiteX331" fmla="*/ 125129 w 312287"/>
                <a:gd name="connsiteY331" fmla="*/ 232560 h 269000"/>
                <a:gd name="connsiteX332" fmla="*/ 126385 w 312287"/>
                <a:gd name="connsiteY332" fmla="*/ 233089 h 269000"/>
                <a:gd name="connsiteX333" fmla="*/ 128050 w 312287"/>
                <a:gd name="connsiteY333" fmla="*/ 235679 h 269000"/>
                <a:gd name="connsiteX334" fmla="*/ 128777 w 312287"/>
                <a:gd name="connsiteY334" fmla="*/ 234979 h 269000"/>
                <a:gd name="connsiteX335" fmla="*/ 129768 w 312287"/>
                <a:gd name="connsiteY335" fmla="*/ 234410 h 269000"/>
                <a:gd name="connsiteX336" fmla="*/ 131275 w 312287"/>
                <a:gd name="connsiteY336" fmla="*/ 234622 h 269000"/>
                <a:gd name="connsiteX337" fmla="*/ 134447 w 312287"/>
                <a:gd name="connsiteY337" fmla="*/ 235455 h 269000"/>
                <a:gd name="connsiteX338" fmla="*/ 135082 w 312287"/>
                <a:gd name="connsiteY338" fmla="*/ 236234 h 269000"/>
                <a:gd name="connsiteX339" fmla="*/ 135082 w 312287"/>
                <a:gd name="connsiteY339" fmla="*/ 236763 h 269000"/>
                <a:gd name="connsiteX340" fmla="*/ 134447 w 312287"/>
                <a:gd name="connsiteY340" fmla="*/ 237609 h 269000"/>
                <a:gd name="connsiteX341" fmla="*/ 134236 w 312287"/>
                <a:gd name="connsiteY341" fmla="*/ 238217 h 269000"/>
                <a:gd name="connsiteX342" fmla="*/ 137673 w 312287"/>
                <a:gd name="connsiteY342" fmla="*/ 239486 h 269000"/>
                <a:gd name="connsiteX343" fmla="*/ 139179 w 312287"/>
                <a:gd name="connsiteY343" fmla="*/ 240332 h 269000"/>
                <a:gd name="connsiteX344" fmla="*/ 139681 w 312287"/>
                <a:gd name="connsiteY344" fmla="*/ 241257 h 269000"/>
                <a:gd name="connsiteX345" fmla="*/ 140435 w 312287"/>
                <a:gd name="connsiteY345" fmla="*/ 242195 h 269000"/>
                <a:gd name="connsiteX346" fmla="*/ 141479 w 312287"/>
                <a:gd name="connsiteY346" fmla="*/ 242328 h 269000"/>
                <a:gd name="connsiteX347" fmla="*/ 143012 w 312287"/>
                <a:gd name="connsiteY347" fmla="*/ 241442 h 269000"/>
                <a:gd name="connsiteX348" fmla="*/ 145365 w 312287"/>
                <a:gd name="connsiteY348" fmla="*/ 240490 h 269000"/>
                <a:gd name="connsiteX349" fmla="*/ 149277 w 312287"/>
                <a:gd name="connsiteY349" fmla="*/ 241323 h 269000"/>
                <a:gd name="connsiteX350" fmla="*/ 153626 w 312287"/>
                <a:gd name="connsiteY350" fmla="*/ 242539 h 269000"/>
                <a:gd name="connsiteX351" fmla="*/ 155529 w 312287"/>
                <a:gd name="connsiteY351" fmla="*/ 242685 h 269000"/>
                <a:gd name="connsiteX352" fmla="*/ 155622 w 312287"/>
                <a:gd name="connsiteY352" fmla="*/ 242090 h 269000"/>
                <a:gd name="connsiteX353" fmla="*/ 156005 w 312287"/>
                <a:gd name="connsiteY353" fmla="*/ 241244 h 269000"/>
                <a:gd name="connsiteX354" fmla="*/ 156745 w 312287"/>
                <a:gd name="connsiteY354" fmla="*/ 240821 h 269000"/>
                <a:gd name="connsiteX355" fmla="*/ 157829 w 312287"/>
                <a:gd name="connsiteY355" fmla="*/ 240702 h 269000"/>
                <a:gd name="connsiteX356" fmla="*/ 159349 w 312287"/>
                <a:gd name="connsiteY356" fmla="*/ 240253 h 269000"/>
                <a:gd name="connsiteX357" fmla="*/ 161094 w 312287"/>
                <a:gd name="connsiteY357" fmla="*/ 239526 h 269000"/>
                <a:gd name="connsiteX358" fmla="*/ 162891 w 312287"/>
                <a:gd name="connsiteY358" fmla="*/ 239222 h 269000"/>
                <a:gd name="connsiteX359" fmla="*/ 164742 w 312287"/>
                <a:gd name="connsiteY359" fmla="*/ 239764 h 269000"/>
                <a:gd name="connsiteX360" fmla="*/ 166989 w 312287"/>
                <a:gd name="connsiteY360" fmla="*/ 240213 h 269000"/>
                <a:gd name="connsiteX361" fmla="*/ 168337 w 312287"/>
                <a:gd name="connsiteY361" fmla="*/ 240213 h 269000"/>
                <a:gd name="connsiteX362" fmla="*/ 168059 w 312287"/>
                <a:gd name="connsiteY362" fmla="*/ 239393 h 269000"/>
                <a:gd name="connsiteX363" fmla="*/ 165760 w 312287"/>
                <a:gd name="connsiteY363" fmla="*/ 235851 h 269000"/>
                <a:gd name="connsiteX364" fmla="*/ 164927 w 312287"/>
                <a:gd name="connsiteY364" fmla="*/ 229097 h 269000"/>
                <a:gd name="connsiteX365" fmla="*/ 165204 w 312287"/>
                <a:gd name="connsiteY365" fmla="*/ 226982 h 269000"/>
                <a:gd name="connsiteX366" fmla="*/ 167887 w 312287"/>
                <a:gd name="connsiteY366" fmla="*/ 222462 h 269000"/>
                <a:gd name="connsiteX367" fmla="*/ 170174 w 312287"/>
                <a:gd name="connsiteY367" fmla="*/ 219395 h 269000"/>
                <a:gd name="connsiteX368" fmla="*/ 182321 w 312287"/>
                <a:gd name="connsiteY368" fmla="*/ 212073 h 269000"/>
                <a:gd name="connsiteX369" fmla="*/ 184105 w 312287"/>
                <a:gd name="connsiteY369" fmla="*/ 210579 h 269000"/>
                <a:gd name="connsiteX370" fmla="*/ 185255 w 312287"/>
                <a:gd name="connsiteY370" fmla="*/ 209311 h 269000"/>
                <a:gd name="connsiteX371" fmla="*/ 188480 w 312287"/>
                <a:gd name="connsiteY371" fmla="*/ 208491 h 269000"/>
                <a:gd name="connsiteX372" fmla="*/ 188982 w 312287"/>
                <a:gd name="connsiteY372" fmla="*/ 208795 h 269000"/>
                <a:gd name="connsiteX373" fmla="*/ 189828 w 312287"/>
                <a:gd name="connsiteY373" fmla="*/ 209311 h 269000"/>
                <a:gd name="connsiteX374" fmla="*/ 190899 w 312287"/>
                <a:gd name="connsiteY374" fmla="*/ 210936 h 269000"/>
                <a:gd name="connsiteX375" fmla="*/ 192260 w 312287"/>
                <a:gd name="connsiteY375" fmla="*/ 211597 h 269000"/>
                <a:gd name="connsiteX376" fmla="*/ 195670 w 312287"/>
                <a:gd name="connsiteY376" fmla="*/ 212232 h 269000"/>
                <a:gd name="connsiteX377" fmla="*/ 196424 w 312287"/>
                <a:gd name="connsiteY377" fmla="*/ 212483 h 269000"/>
                <a:gd name="connsiteX378" fmla="*/ 201314 w 312287"/>
                <a:gd name="connsiteY378" fmla="*/ 214122 h 269000"/>
                <a:gd name="connsiteX379" fmla="*/ 203191 w 312287"/>
                <a:gd name="connsiteY379" fmla="*/ 214505 h 269000"/>
                <a:gd name="connsiteX380" fmla="*/ 204936 w 312287"/>
                <a:gd name="connsiteY380" fmla="*/ 214346 h 269000"/>
                <a:gd name="connsiteX381" fmla="*/ 204909 w 312287"/>
                <a:gd name="connsiteY381" fmla="*/ 213738 h 269000"/>
                <a:gd name="connsiteX382" fmla="*/ 205385 w 312287"/>
                <a:gd name="connsiteY382" fmla="*/ 213633 h 269000"/>
                <a:gd name="connsiteX383" fmla="*/ 206178 w 312287"/>
                <a:gd name="connsiteY383" fmla="*/ 213937 h 269000"/>
                <a:gd name="connsiteX384" fmla="*/ 206879 w 312287"/>
                <a:gd name="connsiteY384" fmla="*/ 213461 h 269000"/>
                <a:gd name="connsiteX385" fmla="*/ 207751 w 312287"/>
                <a:gd name="connsiteY385" fmla="*/ 213038 h 269000"/>
                <a:gd name="connsiteX386" fmla="*/ 209192 w 312287"/>
                <a:gd name="connsiteY386" fmla="*/ 213038 h 269000"/>
                <a:gd name="connsiteX387" fmla="*/ 211095 w 312287"/>
                <a:gd name="connsiteY387" fmla="*/ 212562 h 269000"/>
                <a:gd name="connsiteX388" fmla="*/ 211095 w 312287"/>
                <a:gd name="connsiteY388" fmla="*/ 213606 h 269000"/>
                <a:gd name="connsiteX389" fmla="*/ 211346 w 312287"/>
                <a:gd name="connsiteY389" fmla="*/ 214690 h 269000"/>
                <a:gd name="connsiteX390" fmla="*/ 212403 w 312287"/>
                <a:gd name="connsiteY390" fmla="*/ 215166 h 269000"/>
                <a:gd name="connsiteX391" fmla="*/ 214188 w 312287"/>
                <a:gd name="connsiteY391" fmla="*/ 215073 h 269000"/>
                <a:gd name="connsiteX392" fmla="*/ 216911 w 312287"/>
                <a:gd name="connsiteY392" fmla="*/ 215285 h 269000"/>
                <a:gd name="connsiteX393" fmla="*/ 218774 w 312287"/>
                <a:gd name="connsiteY393" fmla="*/ 218457 h 269000"/>
                <a:gd name="connsiteX394" fmla="*/ 224735 w 312287"/>
                <a:gd name="connsiteY394" fmla="*/ 219845 h 269000"/>
                <a:gd name="connsiteX395" fmla="*/ 227802 w 312287"/>
                <a:gd name="connsiteY395" fmla="*/ 222026 h 269000"/>
                <a:gd name="connsiteX396" fmla="*/ 232811 w 312287"/>
                <a:gd name="connsiteY396" fmla="*/ 221946 h 269000"/>
                <a:gd name="connsiteX397" fmla="*/ 234728 w 312287"/>
                <a:gd name="connsiteY397" fmla="*/ 222726 h 269000"/>
                <a:gd name="connsiteX398" fmla="*/ 239050 w 312287"/>
                <a:gd name="connsiteY398" fmla="*/ 220915 h 269000"/>
                <a:gd name="connsiteX399" fmla="*/ 243332 w 312287"/>
                <a:gd name="connsiteY399" fmla="*/ 220083 h 269000"/>
                <a:gd name="connsiteX400" fmla="*/ 245077 w 312287"/>
                <a:gd name="connsiteY400" fmla="*/ 219263 h 269000"/>
                <a:gd name="connsiteX401" fmla="*/ 247073 w 312287"/>
                <a:gd name="connsiteY401" fmla="*/ 217558 h 269000"/>
                <a:gd name="connsiteX402" fmla="*/ 247800 w 312287"/>
                <a:gd name="connsiteY402" fmla="*/ 215576 h 269000"/>
                <a:gd name="connsiteX403" fmla="*/ 248487 w 312287"/>
                <a:gd name="connsiteY403" fmla="*/ 214505 h 269000"/>
                <a:gd name="connsiteX404" fmla="*/ 251871 w 312287"/>
                <a:gd name="connsiteY404" fmla="*/ 212734 h 269000"/>
                <a:gd name="connsiteX405" fmla="*/ 259127 w 312287"/>
                <a:gd name="connsiteY405" fmla="*/ 206707 h 269000"/>
                <a:gd name="connsiteX406" fmla="*/ 260951 w 312287"/>
                <a:gd name="connsiteY406" fmla="*/ 205702 h 269000"/>
                <a:gd name="connsiteX407" fmla="*/ 263594 w 312287"/>
                <a:gd name="connsiteY407" fmla="*/ 204724 h 269000"/>
                <a:gd name="connsiteX408" fmla="*/ 263660 w 312287"/>
                <a:gd name="connsiteY408" fmla="*/ 204143 h 269000"/>
                <a:gd name="connsiteX409" fmla="*/ 264004 w 312287"/>
                <a:gd name="connsiteY409" fmla="*/ 203812 h 269000"/>
                <a:gd name="connsiteX410" fmla="*/ 264440 w 312287"/>
                <a:gd name="connsiteY410" fmla="*/ 203667 h 269000"/>
                <a:gd name="connsiteX411" fmla="*/ 264943 w 312287"/>
                <a:gd name="connsiteY411" fmla="*/ 203918 h 269000"/>
                <a:gd name="connsiteX412" fmla="*/ 264969 w 312287"/>
                <a:gd name="connsiteY412" fmla="*/ 204222 h 269000"/>
                <a:gd name="connsiteX413" fmla="*/ 266212 w 312287"/>
                <a:gd name="connsiteY413" fmla="*/ 203773 h 269000"/>
                <a:gd name="connsiteX414" fmla="*/ 266172 w 312287"/>
                <a:gd name="connsiteY414" fmla="*/ 202253 h 269000"/>
                <a:gd name="connsiteX415" fmla="*/ 266000 w 312287"/>
                <a:gd name="connsiteY415" fmla="*/ 201103 h 269000"/>
                <a:gd name="connsiteX416" fmla="*/ 266938 w 312287"/>
                <a:gd name="connsiteY416" fmla="*/ 199847 h 269000"/>
                <a:gd name="connsiteX417" fmla="*/ 268472 w 312287"/>
                <a:gd name="connsiteY417" fmla="*/ 198367 h 269000"/>
                <a:gd name="connsiteX418" fmla="*/ 269899 w 312287"/>
                <a:gd name="connsiteY418" fmla="*/ 196503 h 269000"/>
                <a:gd name="connsiteX419" fmla="*/ 270494 w 312287"/>
                <a:gd name="connsiteY419" fmla="*/ 195155 h 269000"/>
                <a:gd name="connsiteX420" fmla="*/ 270229 w 312287"/>
                <a:gd name="connsiteY420" fmla="*/ 194256 h 269000"/>
                <a:gd name="connsiteX421" fmla="*/ 269622 w 312287"/>
                <a:gd name="connsiteY421" fmla="*/ 192921 h 269000"/>
                <a:gd name="connsiteX422" fmla="*/ 268776 w 312287"/>
                <a:gd name="connsiteY422" fmla="*/ 192829 h 269000"/>
                <a:gd name="connsiteX423" fmla="*/ 263621 w 312287"/>
                <a:gd name="connsiteY423" fmla="*/ 193952 h 269000"/>
                <a:gd name="connsiteX424" fmla="*/ 262445 w 312287"/>
                <a:gd name="connsiteY424" fmla="*/ 193661 h 269000"/>
                <a:gd name="connsiteX425" fmla="*/ 258677 w 312287"/>
                <a:gd name="connsiteY425" fmla="*/ 191917 h 269000"/>
                <a:gd name="connsiteX426" fmla="*/ 254620 w 312287"/>
                <a:gd name="connsiteY426" fmla="*/ 189775 h 269000"/>
                <a:gd name="connsiteX427" fmla="*/ 253139 w 312287"/>
                <a:gd name="connsiteY427" fmla="*/ 188255 h 269000"/>
                <a:gd name="connsiteX428" fmla="*/ 252598 w 312287"/>
                <a:gd name="connsiteY428" fmla="*/ 186722 h 269000"/>
                <a:gd name="connsiteX429" fmla="*/ 253047 w 312287"/>
                <a:gd name="connsiteY429" fmla="*/ 185731 h 269000"/>
                <a:gd name="connsiteX430" fmla="*/ 252730 w 312287"/>
                <a:gd name="connsiteY430" fmla="*/ 184766 h 269000"/>
                <a:gd name="connsiteX431" fmla="*/ 251950 w 312287"/>
                <a:gd name="connsiteY431" fmla="*/ 183471 h 269000"/>
                <a:gd name="connsiteX432" fmla="*/ 252703 w 312287"/>
                <a:gd name="connsiteY432" fmla="*/ 182003 h 269000"/>
                <a:gd name="connsiteX433" fmla="*/ 254012 w 312287"/>
                <a:gd name="connsiteY433" fmla="*/ 180166 h 269000"/>
                <a:gd name="connsiteX434" fmla="*/ 254673 w 312287"/>
                <a:gd name="connsiteY434" fmla="*/ 178924 h 269000"/>
                <a:gd name="connsiteX435" fmla="*/ 255743 w 312287"/>
                <a:gd name="connsiteY435" fmla="*/ 178607 h 269000"/>
                <a:gd name="connsiteX436" fmla="*/ 256272 w 312287"/>
                <a:gd name="connsiteY436" fmla="*/ 177853 h 269000"/>
                <a:gd name="connsiteX437" fmla="*/ 255479 w 312287"/>
                <a:gd name="connsiteY437" fmla="*/ 174826 h 269000"/>
                <a:gd name="connsiteX438" fmla="*/ 255043 w 312287"/>
                <a:gd name="connsiteY438" fmla="*/ 174337 h 269000"/>
                <a:gd name="connsiteX439" fmla="*/ 254316 w 312287"/>
                <a:gd name="connsiteY439" fmla="*/ 173967 h 269000"/>
                <a:gd name="connsiteX440" fmla="*/ 253192 w 312287"/>
                <a:gd name="connsiteY440" fmla="*/ 173928 h 269000"/>
                <a:gd name="connsiteX441" fmla="*/ 251223 w 312287"/>
                <a:gd name="connsiteY441" fmla="*/ 173306 h 269000"/>
                <a:gd name="connsiteX442" fmla="*/ 249835 w 312287"/>
                <a:gd name="connsiteY442" fmla="*/ 172262 h 269000"/>
                <a:gd name="connsiteX443" fmla="*/ 249558 w 312287"/>
                <a:gd name="connsiteY443" fmla="*/ 170848 h 269000"/>
                <a:gd name="connsiteX444" fmla="*/ 248844 w 312287"/>
                <a:gd name="connsiteY444" fmla="*/ 167213 h 269000"/>
                <a:gd name="connsiteX445" fmla="*/ 247601 w 312287"/>
                <a:gd name="connsiteY445" fmla="*/ 165958 h 269000"/>
                <a:gd name="connsiteX446" fmla="*/ 247469 w 312287"/>
                <a:gd name="connsiteY446" fmla="*/ 164596 h 269000"/>
                <a:gd name="connsiteX447" fmla="*/ 248923 w 312287"/>
                <a:gd name="connsiteY447" fmla="*/ 163869 h 269000"/>
                <a:gd name="connsiteX448" fmla="*/ 250893 w 312287"/>
                <a:gd name="connsiteY448" fmla="*/ 163843 h 269000"/>
                <a:gd name="connsiteX449" fmla="*/ 252267 w 312287"/>
                <a:gd name="connsiteY449" fmla="*/ 164107 h 269000"/>
                <a:gd name="connsiteX450" fmla="*/ 255413 w 312287"/>
                <a:gd name="connsiteY450" fmla="*/ 161913 h 269000"/>
                <a:gd name="connsiteX451" fmla="*/ 256563 w 312287"/>
                <a:gd name="connsiteY451" fmla="*/ 161715 h 269000"/>
                <a:gd name="connsiteX452" fmla="*/ 257594 w 312287"/>
                <a:gd name="connsiteY452" fmla="*/ 161239 h 269000"/>
                <a:gd name="connsiteX453" fmla="*/ 258506 w 312287"/>
                <a:gd name="connsiteY453" fmla="*/ 158239 h 269000"/>
                <a:gd name="connsiteX454" fmla="*/ 259180 w 312287"/>
                <a:gd name="connsiteY454" fmla="*/ 157340 h 269000"/>
                <a:gd name="connsiteX455" fmla="*/ 259352 w 312287"/>
                <a:gd name="connsiteY455" fmla="*/ 156811 h 269000"/>
                <a:gd name="connsiteX456" fmla="*/ 258757 w 312287"/>
                <a:gd name="connsiteY456" fmla="*/ 156190 h 269000"/>
                <a:gd name="connsiteX457" fmla="*/ 256285 w 312287"/>
                <a:gd name="connsiteY457" fmla="*/ 154075 h 269000"/>
                <a:gd name="connsiteX458" fmla="*/ 255188 w 312287"/>
                <a:gd name="connsiteY458" fmla="*/ 151868 h 269000"/>
                <a:gd name="connsiteX459" fmla="*/ 253430 w 312287"/>
                <a:gd name="connsiteY459" fmla="*/ 149396 h 269000"/>
                <a:gd name="connsiteX460" fmla="*/ 251778 w 312287"/>
                <a:gd name="connsiteY460" fmla="*/ 148299 h 269000"/>
                <a:gd name="connsiteX461" fmla="*/ 251448 w 312287"/>
                <a:gd name="connsiteY461" fmla="*/ 147453 h 269000"/>
                <a:gd name="connsiteX462" fmla="*/ 251434 w 312287"/>
                <a:gd name="connsiteY462" fmla="*/ 146369 h 269000"/>
                <a:gd name="connsiteX463" fmla="*/ 251791 w 312287"/>
                <a:gd name="connsiteY463" fmla="*/ 145418 h 269000"/>
                <a:gd name="connsiteX464" fmla="*/ 254858 w 312287"/>
                <a:gd name="connsiteY464" fmla="*/ 143937 h 269000"/>
                <a:gd name="connsiteX465" fmla="*/ 256682 w 312287"/>
                <a:gd name="connsiteY465" fmla="*/ 142351 h 269000"/>
                <a:gd name="connsiteX466" fmla="*/ 256312 w 312287"/>
                <a:gd name="connsiteY466" fmla="*/ 141439 h 269000"/>
                <a:gd name="connsiteX467" fmla="*/ 255228 w 312287"/>
                <a:gd name="connsiteY467" fmla="*/ 139827 h 269000"/>
                <a:gd name="connsiteX468" fmla="*/ 253999 w 312287"/>
                <a:gd name="connsiteY468" fmla="*/ 138875 h 269000"/>
                <a:gd name="connsiteX469" fmla="*/ 253139 w 312287"/>
                <a:gd name="connsiteY469" fmla="*/ 137831 h 269000"/>
                <a:gd name="connsiteX470" fmla="*/ 252003 w 312287"/>
                <a:gd name="connsiteY470" fmla="*/ 136694 h 269000"/>
                <a:gd name="connsiteX471" fmla="*/ 251276 w 312287"/>
                <a:gd name="connsiteY471" fmla="*/ 135743 h 269000"/>
                <a:gd name="connsiteX472" fmla="*/ 252333 w 312287"/>
                <a:gd name="connsiteY472" fmla="*/ 132703 h 269000"/>
                <a:gd name="connsiteX473" fmla="*/ 251633 w 312287"/>
                <a:gd name="connsiteY473" fmla="*/ 131632 h 269000"/>
                <a:gd name="connsiteX474" fmla="*/ 251289 w 312287"/>
                <a:gd name="connsiteY474" fmla="*/ 130112 h 269000"/>
                <a:gd name="connsiteX475" fmla="*/ 251501 w 312287"/>
                <a:gd name="connsiteY475" fmla="*/ 129081 h 269000"/>
                <a:gd name="connsiteX476" fmla="*/ 251104 w 312287"/>
                <a:gd name="connsiteY476" fmla="*/ 128830 h 269000"/>
                <a:gd name="connsiteX477" fmla="*/ 247126 w 312287"/>
                <a:gd name="connsiteY477" fmla="*/ 128235 h 269000"/>
                <a:gd name="connsiteX478" fmla="*/ 243808 w 312287"/>
                <a:gd name="connsiteY478" fmla="*/ 128420 h 269000"/>
                <a:gd name="connsiteX479" fmla="*/ 241416 w 312287"/>
                <a:gd name="connsiteY479" fmla="*/ 129438 h 269000"/>
                <a:gd name="connsiteX480" fmla="*/ 239446 w 312287"/>
                <a:gd name="connsiteY480" fmla="*/ 131130 h 269000"/>
                <a:gd name="connsiteX481" fmla="*/ 239208 w 312287"/>
                <a:gd name="connsiteY481" fmla="*/ 131487 h 269000"/>
                <a:gd name="connsiteX482" fmla="*/ 239314 w 312287"/>
                <a:gd name="connsiteY482" fmla="*/ 131791 h 269000"/>
                <a:gd name="connsiteX483" fmla="*/ 240239 w 312287"/>
                <a:gd name="connsiteY483" fmla="*/ 133337 h 269000"/>
                <a:gd name="connsiteX484" fmla="*/ 238574 w 312287"/>
                <a:gd name="connsiteY484" fmla="*/ 134963 h 269000"/>
                <a:gd name="connsiteX485" fmla="*/ 236036 w 312287"/>
                <a:gd name="connsiteY485" fmla="*/ 136232 h 269000"/>
                <a:gd name="connsiteX486" fmla="*/ 234252 w 312287"/>
                <a:gd name="connsiteY486" fmla="*/ 136364 h 269000"/>
                <a:gd name="connsiteX487" fmla="*/ 233472 w 312287"/>
                <a:gd name="connsiteY487" fmla="*/ 136113 h 269000"/>
                <a:gd name="connsiteX488" fmla="*/ 233485 w 312287"/>
                <a:gd name="connsiteY488" fmla="*/ 134355 h 269000"/>
                <a:gd name="connsiteX489" fmla="*/ 234966 w 312287"/>
                <a:gd name="connsiteY489" fmla="*/ 133707 h 269000"/>
                <a:gd name="connsiteX490" fmla="*/ 236314 w 312287"/>
                <a:gd name="connsiteY490" fmla="*/ 132571 h 269000"/>
                <a:gd name="connsiteX491" fmla="*/ 236803 w 312287"/>
                <a:gd name="connsiteY491" fmla="*/ 130958 h 269000"/>
                <a:gd name="connsiteX492" fmla="*/ 236988 w 312287"/>
                <a:gd name="connsiteY492" fmla="*/ 129821 h 269000"/>
                <a:gd name="connsiteX493" fmla="*/ 235626 w 312287"/>
                <a:gd name="connsiteY493" fmla="*/ 128447 h 269000"/>
                <a:gd name="connsiteX494" fmla="*/ 235812 w 312287"/>
                <a:gd name="connsiteY494" fmla="*/ 127614 h 269000"/>
                <a:gd name="connsiteX495" fmla="*/ 236710 w 312287"/>
                <a:gd name="connsiteY495" fmla="*/ 126028 h 269000"/>
                <a:gd name="connsiteX496" fmla="*/ 237252 w 312287"/>
                <a:gd name="connsiteY496" fmla="*/ 124627 h 269000"/>
                <a:gd name="connsiteX497" fmla="*/ 237966 w 312287"/>
                <a:gd name="connsiteY497" fmla="*/ 123411 h 269000"/>
                <a:gd name="connsiteX498" fmla="*/ 240768 w 312287"/>
                <a:gd name="connsiteY498" fmla="*/ 121428 h 269000"/>
                <a:gd name="connsiteX499" fmla="*/ 243583 w 312287"/>
                <a:gd name="connsiteY499" fmla="*/ 119432 h 269000"/>
                <a:gd name="connsiteX500" fmla="*/ 244046 w 312287"/>
                <a:gd name="connsiteY500" fmla="*/ 117304 h 269000"/>
                <a:gd name="connsiteX501" fmla="*/ 244310 w 312287"/>
                <a:gd name="connsiteY501" fmla="*/ 114714 h 269000"/>
                <a:gd name="connsiteX502" fmla="*/ 244720 w 312287"/>
                <a:gd name="connsiteY502" fmla="*/ 114093 h 269000"/>
                <a:gd name="connsiteX503" fmla="*/ 248474 w 312287"/>
                <a:gd name="connsiteY503" fmla="*/ 112546 h 269000"/>
                <a:gd name="connsiteX504" fmla="*/ 249412 w 312287"/>
                <a:gd name="connsiteY504" fmla="*/ 111938 h 269000"/>
                <a:gd name="connsiteX505" fmla="*/ 249901 w 312287"/>
                <a:gd name="connsiteY505" fmla="*/ 111066 h 269000"/>
                <a:gd name="connsiteX506" fmla="*/ 252888 w 312287"/>
                <a:gd name="connsiteY506" fmla="*/ 108171 h 269000"/>
                <a:gd name="connsiteX507" fmla="*/ 255849 w 312287"/>
                <a:gd name="connsiteY507" fmla="*/ 105303 h 269000"/>
                <a:gd name="connsiteX508" fmla="*/ 256457 w 312287"/>
                <a:gd name="connsiteY508" fmla="*/ 104338 h 269000"/>
                <a:gd name="connsiteX509" fmla="*/ 256959 w 312287"/>
                <a:gd name="connsiteY509" fmla="*/ 103770 h 269000"/>
                <a:gd name="connsiteX510" fmla="*/ 256973 w 312287"/>
                <a:gd name="connsiteY510" fmla="*/ 103307 h 269000"/>
                <a:gd name="connsiteX511" fmla="*/ 256616 w 312287"/>
                <a:gd name="connsiteY511" fmla="*/ 102950 h 269000"/>
                <a:gd name="connsiteX512" fmla="*/ 255241 w 312287"/>
                <a:gd name="connsiteY512" fmla="*/ 102712 h 269000"/>
                <a:gd name="connsiteX513" fmla="*/ 254792 w 312287"/>
                <a:gd name="connsiteY513" fmla="*/ 101800 h 269000"/>
                <a:gd name="connsiteX514" fmla="*/ 256325 w 312287"/>
                <a:gd name="connsiteY514" fmla="*/ 100175 h 269000"/>
                <a:gd name="connsiteX515" fmla="*/ 258215 w 312287"/>
                <a:gd name="connsiteY515" fmla="*/ 99170 h 269000"/>
                <a:gd name="connsiteX516" fmla="*/ 260039 w 312287"/>
                <a:gd name="connsiteY516" fmla="*/ 99157 h 269000"/>
                <a:gd name="connsiteX517" fmla="*/ 260766 w 312287"/>
                <a:gd name="connsiteY517" fmla="*/ 99619 h 269000"/>
                <a:gd name="connsiteX518" fmla="*/ 260713 w 312287"/>
                <a:gd name="connsiteY518" fmla="*/ 100161 h 269000"/>
                <a:gd name="connsiteX519" fmla="*/ 261493 w 312287"/>
                <a:gd name="connsiteY519" fmla="*/ 100743 h 269000"/>
                <a:gd name="connsiteX520" fmla="*/ 262868 w 312287"/>
                <a:gd name="connsiteY520" fmla="*/ 100941 h 269000"/>
                <a:gd name="connsiteX521" fmla="*/ 264573 w 312287"/>
                <a:gd name="connsiteY521" fmla="*/ 100743 h 269000"/>
                <a:gd name="connsiteX522" fmla="*/ 266278 w 312287"/>
                <a:gd name="connsiteY522" fmla="*/ 100135 h 269000"/>
                <a:gd name="connsiteX523" fmla="*/ 267348 w 312287"/>
                <a:gd name="connsiteY523" fmla="*/ 98681 h 269000"/>
                <a:gd name="connsiteX524" fmla="*/ 267969 w 312287"/>
                <a:gd name="connsiteY524" fmla="*/ 97584 h 269000"/>
                <a:gd name="connsiteX525" fmla="*/ 270653 w 312287"/>
                <a:gd name="connsiteY525" fmla="*/ 96328 h 269000"/>
                <a:gd name="connsiteX526" fmla="*/ 269555 w 312287"/>
                <a:gd name="connsiteY526" fmla="*/ 95945 h 269000"/>
                <a:gd name="connsiteX527" fmla="*/ 268789 w 312287"/>
                <a:gd name="connsiteY527" fmla="*/ 94081 h 269000"/>
                <a:gd name="connsiteX528" fmla="*/ 269040 w 312287"/>
                <a:gd name="connsiteY528" fmla="*/ 91319 h 269000"/>
                <a:gd name="connsiteX529" fmla="*/ 270309 w 312287"/>
                <a:gd name="connsiteY529" fmla="*/ 87671 h 269000"/>
                <a:gd name="connsiteX530" fmla="*/ 270692 w 312287"/>
                <a:gd name="connsiteY530" fmla="*/ 84988 h 269000"/>
                <a:gd name="connsiteX531" fmla="*/ 270190 w 312287"/>
                <a:gd name="connsiteY531" fmla="*/ 83283 h 269000"/>
                <a:gd name="connsiteX532" fmla="*/ 270943 w 312287"/>
                <a:gd name="connsiteY532" fmla="*/ 80732 h 269000"/>
                <a:gd name="connsiteX533" fmla="*/ 272952 w 312287"/>
                <a:gd name="connsiteY533" fmla="*/ 77322 h 269000"/>
                <a:gd name="connsiteX534" fmla="*/ 274314 w 312287"/>
                <a:gd name="connsiteY534" fmla="*/ 73727 h 269000"/>
                <a:gd name="connsiteX535" fmla="*/ 275028 w 312287"/>
                <a:gd name="connsiteY535" fmla="*/ 69946 h 269000"/>
                <a:gd name="connsiteX536" fmla="*/ 276019 w 312287"/>
                <a:gd name="connsiteY536" fmla="*/ 67488 h 269000"/>
                <a:gd name="connsiteX537" fmla="*/ 277896 w 312287"/>
                <a:gd name="connsiteY537" fmla="*/ 65770 h 269000"/>
                <a:gd name="connsiteX538" fmla="*/ 282363 w 312287"/>
                <a:gd name="connsiteY538" fmla="*/ 60945 h 269000"/>
                <a:gd name="connsiteX539" fmla="*/ 282720 w 312287"/>
                <a:gd name="connsiteY539" fmla="*/ 60589 h 269000"/>
                <a:gd name="connsiteX540" fmla="*/ 282641 w 312287"/>
                <a:gd name="connsiteY540" fmla="*/ 58183 h 269000"/>
                <a:gd name="connsiteX541" fmla="*/ 281372 w 312287"/>
                <a:gd name="connsiteY541" fmla="*/ 57905 h 269000"/>
                <a:gd name="connsiteX542" fmla="*/ 311613 w 312287"/>
                <a:gd name="connsiteY542" fmla="*/ 236961 h 269000"/>
                <a:gd name="connsiteX543" fmla="*/ 311243 w 312287"/>
                <a:gd name="connsiteY543" fmla="*/ 236063 h 269000"/>
                <a:gd name="connsiteX544" fmla="*/ 310437 w 312287"/>
                <a:gd name="connsiteY544" fmla="*/ 235243 h 269000"/>
                <a:gd name="connsiteX545" fmla="*/ 310014 w 312287"/>
                <a:gd name="connsiteY545" fmla="*/ 234067 h 269000"/>
                <a:gd name="connsiteX546" fmla="*/ 310635 w 312287"/>
                <a:gd name="connsiteY546" fmla="*/ 230062 h 269000"/>
                <a:gd name="connsiteX547" fmla="*/ 310609 w 312287"/>
                <a:gd name="connsiteY547" fmla="*/ 228555 h 269000"/>
                <a:gd name="connsiteX548" fmla="*/ 310225 w 312287"/>
                <a:gd name="connsiteY548" fmla="*/ 226242 h 269000"/>
                <a:gd name="connsiteX549" fmla="*/ 310291 w 312287"/>
                <a:gd name="connsiteY549" fmla="*/ 225264 h 269000"/>
                <a:gd name="connsiteX550" fmla="*/ 309208 w 312287"/>
                <a:gd name="connsiteY550" fmla="*/ 224154 h 269000"/>
                <a:gd name="connsiteX551" fmla="*/ 308031 w 312287"/>
                <a:gd name="connsiteY551" fmla="*/ 224273 h 269000"/>
                <a:gd name="connsiteX552" fmla="*/ 307291 w 312287"/>
                <a:gd name="connsiteY552" fmla="*/ 226282 h 269000"/>
                <a:gd name="connsiteX553" fmla="*/ 307080 w 312287"/>
                <a:gd name="connsiteY553" fmla="*/ 229824 h 269000"/>
                <a:gd name="connsiteX554" fmla="*/ 307423 w 312287"/>
                <a:gd name="connsiteY554" fmla="*/ 231106 h 269000"/>
                <a:gd name="connsiteX555" fmla="*/ 306842 w 312287"/>
                <a:gd name="connsiteY555" fmla="*/ 232573 h 269000"/>
                <a:gd name="connsiteX556" fmla="*/ 306260 w 312287"/>
                <a:gd name="connsiteY556" fmla="*/ 233076 h 269000"/>
                <a:gd name="connsiteX557" fmla="*/ 305494 w 312287"/>
                <a:gd name="connsiteY557" fmla="*/ 232586 h 269000"/>
                <a:gd name="connsiteX558" fmla="*/ 304238 w 312287"/>
                <a:gd name="connsiteY558" fmla="*/ 232124 h 269000"/>
                <a:gd name="connsiteX559" fmla="*/ 302877 w 312287"/>
                <a:gd name="connsiteY559" fmla="*/ 232018 h 269000"/>
                <a:gd name="connsiteX560" fmla="*/ 301753 w 312287"/>
                <a:gd name="connsiteY560" fmla="*/ 232785 h 269000"/>
                <a:gd name="connsiteX561" fmla="*/ 300735 w 312287"/>
                <a:gd name="connsiteY561" fmla="*/ 233974 h 269000"/>
                <a:gd name="connsiteX562" fmla="*/ 299625 w 312287"/>
                <a:gd name="connsiteY562" fmla="*/ 234424 h 269000"/>
                <a:gd name="connsiteX563" fmla="*/ 295528 w 312287"/>
                <a:gd name="connsiteY563" fmla="*/ 235441 h 269000"/>
                <a:gd name="connsiteX564" fmla="*/ 293201 w 312287"/>
                <a:gd name="connsiteY564" fmla="*/ 237027 h 269000"/>
                <a:gd name="connsiteX565" fmla="*/ 291510 w 312287"/>
                <a:gd name="connsiteY565" fmla="*/ 240398 h 269000"/>
                <a:gd name="connsiteX566" fmla="*/ 290307 w 312287"/>
                <a:gd name="connsiteY566" fmla="*/ 241521 h 269000"/>
                <a:gd name="connsiteX567" fmla="*/ 289805 w 312287"/>
                <a:gd name="connsiteY567" fmla="*/ 242275 h 269000"/>
                <a:gd name="connsiteX568" fmla="*/ 290412 w 312287"/>
                <a:gd name="connsiteY568" fmla="*/ 242632 h 269000"/>
                <a:gd name="connsiteX569" fmla="*/ 291179 w 312287"/>
                <a:gd name="connsiteY569" fmla="*/ 242671 h 269000"/>
                <a:gd name="connsiteX570" fmla="*/ 292290 w 312287"/>
                <a:gd name="connsiteY570" fmla="*/ 244297 h 269000"/>
                <a:gd name="connsiteX571" fmla="*/ 290743 w 312287"/>
                <a:gd name="connsiteY571" fmla="*/ 244998 h 269000"/>
                <a:gd name="connsiteX572" fmla="*/ 289778 w 312287"/>
                <a:gd name="connsiteY572" fmla="*/ 246081 h 269000"/>
                <a:gd name="connsiteX573" fmla="*/ 290254 w 312287"/>
                <a:gd name="connsiteY573" fmla="*/ 247667 h 269000"/>
                <a:gd name="connsiteX574" fmla="*/ 291470 w 312287"/>
                <a:gd name="connsiteY574" fmla="*/ 248831 h 269000"/>
                <a:gd name="connsiteX575" fmla="*/ 292818 w 312287"/>
                <a:gd name="connsiteY575" fmla="*/ 249452 h 269000"/>
                <a:gd name="connsiteX576" fmla="*/ 292845 w 312287"/>
                <a:gd name="connsiteY576" fmla="*/ 250893 h 269000"/>
                <a:gd name="connsiteX577" fmla="*/ 291708 w 312287"/>
                <a:gd name="connsiteY577" fmla="*/ 252201 h 269000"/>
                <a:gd name="connsiteX578" fmla="*/ 290822 w 312287"/>
                <a:gd name="connsiteY578" fmla="*/ 253206 h 269000"/>
                <a:gd name="connsiteX579" fmla="*/ 290968 w 312287"/>
                <a:gd name="connsiteY579" fmla="*/ 253985 h 269000"/>
                <a:gd name="connsiteX580" fmla="*/ 292144 w 312287"/>
                <a:gd name="connsiteY580" fmla="*/ 254210 h 269000"/>
                <a:gd name="connsiteX581" fmla="*/ 293664 w 312287"/>
                <a:gd name="connsiteY581" fmla="*/ 254131 h 269000"/>
                <a:gd name="connsiteX582" fmla="*/ 294060 w 312287"/>
                <a:gd name="connsiteY582" fmla="*/ 255638 h 269000"/>
                <a:gd name="connsiteX583" fmla="*/ 293135 w 312287"/>
                <a:gd name="connsiteY583" fmla="*/ 257462 h 269000"/>
                <a:gd name="connsiteX584" fmla="*/ 293109 w 312287"/>
                <a:gd name="connsiteY584" fmla="*/ 258625 h 269000"/>
                <a:gd name="connsiteX585" fmla="*/ 294312 w 312287"/>
                <a:gd name="connsiteY585" fmla="*/ 259299 h 269000"/>
                <a:gd name="connsiteX586" fmla="*/ 296942 w 312287"/>
                <a:gd name="connsiteY586" fmla="*/ 260303 h 269000"/>
                <a:gd name="connsiteX587" fmla="*/ 296757 w 312287"/>
                <a:gd name="connsiteY587" fmla="*/ 261189 h 269000"/>
                <a:gd name="connsiteX588" fmla="*/ 295620 w 312287"/>
                <a:gd name="connsiteY588" fmla="*/ 262312 h 269000"/>
                <a:gd name="connsiteX589" fmla="*/ 295105 w 312287"/>
                <a:gd name="connsiteY589" fmla="*/ 263396 h 269000"/>
                <a:gd name="connsiteX590" fmla="*/ 295885 w 312287"/>
                <a:gd name="connsiteY590" fmla="*/ 264202 h 269000"/>
                <a:gd name="connsiteX591" fmla="*/ 297087 w 312287"/>
                <a:gd name="connsiteY591" fmla="*/ 265379 h 269000"/>
                <a:gd name="connsiteX592" fmla="*/ 299546 w 312287"/>
                <a:gd name="connsiteY592" fmla="*/ 266476 h 269000"/>
                <a:gd name="connsiteX593" fmla="*/ 303709 w 312287"/>
                <a:gd name="connsiteY593" fmla="*/ 269000 h 269000"/>
                <a:gd name="connsiteX594" fmla="*/ 305256 w 312287"/>
                <a:gd name="connsiteY594" fmla="*/ 266925 h 269000"/>
                <a:gd name="connsiteX595" fmla="*/ 307053 w 312287"/>
                <a:gd name="connsiteY595" fmla="*/ 262326 h 269000"/>
                <a:gd name="connsiteX596" fmla="*/ 308058 w 312287"/>
                <a:gd name="connsiteY596" fmla="*/ 260911 h 269000"/>
                <a:gd name="connsiteX597" fmla="*/ 308533 w 312287"/>
                <a:gd name="connsiteY597" fmla="*/ 259471 h 269000"/>
                <a:gd name="connsiteX598" fmla="*/ 308705 w 312287"/>
                <a:gd name="connsiteY598" fmla="*/ 254118 h 269000"/>
                <a:gd name="connsiteX599" fmla="*/ 309340 w 312287"/>
                <a:gd name="connsiteY599" fmla="*/ 252849 h 269000"/>
                <a:gd name="connsiteX600" fmla="*/ 312155 w 312287"/>
                <a:gd name="connsiteY600" fmla="*/ 248540 h 269000"/>
                <a:gd name="connsiteX601" fmla="*/ 312287 w 312287"/>
                <a:gd name="connsiteY601" fmla="*/ 247681 h 269000"/>
                <a:gd name="connsiteX602" fmla="*/ 311613 w 312287"/>
                <a:gd name="connsiteY602" fmla="*/ 236961 h 26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Lst>
              <a:rect l="l" t="t" r="r" b="b"/>
              <a:pathLst>
                <a:path w="312287" h="269000">
                  <a:moveTo>
                    <a:pt x="73172" y="145418"/>
                  </a:moveTo>
                  <a:lnTo>
                    <a:pt x="74097" y="143012"/>
                  </a:lnTo>
                  <a:lnTo>
                    <a:pt x="71890" y="140289"/>
                  </a:lnTo>
                  <a:lnTo>
                    <a:pt x="69669" y="138981"/>
                  </a:lnTo>
                  <a:lnTo>
                    <a:pt x="69629" y="139457"/>
                  </a:lnTo>
                  <a:lnTo>
                    <a:pt x="69973" y="141254"/>
                  </a:lnTo>
                  <a:lnTo>
                    <a:pt x="71823" y="143197"/>
                  </a:lnTo>
                  <a:lnTo>
                    <a:pt x="73172" y="145418"/>
                  </a:lnTo>
                  <a:close/>
                  <a:moveTo>
                    <a:pt x="281372" y="57905"/>
                  </a:moveTo>
                  <a:lnTo>
                    <a:pt x="279654" y="57218"/>
                  </a:lnTo>
                  <a:lnTo>
                    <a:pt x="275265" y="56359"/>
                  </a:lnTo>
                  <a:lnTo>
                    <a:pt x="271168" y="55817"/>
                  </a:lnTo>
                  <a:lnTo>
                    <a:pt x="269318" y="55143"/>
                  </a:lnTo>
                  <a:lnTo>
                    <a:pt x="267718" y="53332"/>
                  </a:lnTo>
                  <a:lnTo>
                    <a:pt x="266714" y="53306"/>
                  </a:lnTo>
                  <a:lnTo>
                    <a:pt x="264718" y="53953"/>
                  </a:lnTo>
                  <a:lnTo>
                    <a:pt x="262233" y="54390"/>
                  </a:lnTo>
                  <a:lnTo>
                    <a:pt x="260449" y="54006"/>
                  </a:lnTo>
                  <a:lnTo>
                    <a:pt x="259325" y="54086"/>
                  </a:lnTo>
                  <a:lnTo>
                    <a:pt x="258691" y="54416"/>
                  </a:lnTo>
                  <a:lnTo>
                    <a:pt x="258374" y="54125"/>
                  </a:lnTo>
                  <a:lnTo>
                    <a:pt x="257951" y="52566"/>
                  </a:lnTo>
                  <a:lnTo>
                    <a:pt x="257025" y="52156"/>
                  </a:lnTo>
                  <a:lnTo>
                    <a:pt x="255572" y="51799"/>
                  </a:lnTo>
                  <a:lnTo>
                    <a:pt x="254660" y="51958"/>
                  </a:lnTo>
                  <a:lnTo>
                    <a:pt x="254012" y="52724"/>
                  </a:lnTo>
                  <a:lnTo>
                    <a:pt x="253034" y="53266"/>
                  </a:lnTo>
                  <a:lnTo>
                    <a:pt x="252148" y="53081"/>
                  </a:lnTo>
                  <a:lnTo>
                    <a:pt x="249452" y="49499"/>
                  </a:lnTo>
                  <a:lnTo>
                    <a:pt x="248751" y="48706"/>
                  </a:lnTo>
                  <a:lnTo>
                    <a:pt x="248580" y="47979"/>
                  </a:lnTo>
                  <a:lnTo>
                    <a:pt x="247919" y="46644"/>
                  </a:lnTo>
                  <a:lnTo>
                    <a:pt x="246293" y="45322"/>
                  </a:lnTo>
                  <a:lnTo>
                    <a:pt x="244654" y="44900"/>
                  </a:lnTo>
                  <a:lnTo>
                    <a:pt x="243821" y="45045"/>
                  </a:lnTo>
                  <a:lnTo>
                    <a:pt x="242381" y="44358"/>
                  </a:lnTo>
                  <a:lnTo>
                    <a:pt x="241627" y="43895"/>
                  </a:lnTo>
                  <a:lnTo>
                    <a:pt x="240305" y="43763"/>
                  </a:lnTo>
                  <a:lnTo>
                    <a:pt x="238970" y="44146"/>
                  </a:lnTo>
                  <a:lnTo>
                    <a:pt x="237953" y="44992"/>
                  </a:lnTo>
                  <a:lnTo>
                    <a:pt x="236578" y="45243"/>
                  </a:lnTo>
                  <a:lnTo>
                    <a:pt x="235455" y="44992"/>
                  </a:lnTo>
                  <a:lnTo>
                    <a:pt x="234807" y="44358"/>
                  </a:lnTo>
                  <a:lnTo>
                    <a:pt x="234212" y="44027"/>
                  </a:lnTo>
                  <a:lnTo>
                    <a:pt x="232533" y="43604"/>
                  </a:lnTo>
                  <a:lnTo>
                    <a:pt x="231833" y="42692"/>
                  </a:lnTo>
                  <a:lnTo>
                    <a:pt x="230115" y="42666"/>
                  </a:lnTo>
                  <a:lnTo>
                    <a:pt x="227921" y="42970"/>
                  </a:lnTo>
                  <a:lnTo>
                    <a:pt x="226440" y="43446"/>
                  </a:lnTo>
                  <a:lnTo>
                    <a:pt x="225674" y="43446"/>
                  </a:lnTo>
                  <a:lnTo>
                    <a:pt x="224127" y="42243"/>
                  </a:lnTo>
                  <a:lnTo>
                    <a:pt x="222422" y="40445"/>
                  </a:lnTo>
                  <a:lnTo>
                    <a:pt x="221325" y="39586"/>
                  </a:lnTo>
                  <a:lnTo>
                    <a:pt x="220849" y="38846"/>
                  </a:lnTo>
                  <a:lnTo>
                    <a:pt x="219475" y="38542"/>
                  </a:lnTo>
                  <a:lnTo>
                    <a:pt x="217532" y="37656"/>
                  </a:lnTo>
                  <a:lnTo>
                    <a:pt x="216197" y="36691"/>
                  </a:lnTo>
                  <a:lnTo>
                    <a:pt x="215047" y="36097"/>
                  </a:lnTo>
                  <a:lnTo>
                    <a:pt x="213395" y="35793"/>
                  </a:lnTo>
                  <a:lnTo>
                    <a:pt x="212034" y="35819"/>
                  </a:lnTo>
                  <a:lnTo>
                    <a:pt x="211690" y="34193"/>
                  </a:lnTo>
                  <a:lnTo>
                    <a:pt x="211584" y="32343"/>
                  </a:lnTo>
                  <a:lnTo>
                    <a:pt x="210513" y="31101"/>
                  </a:lnTo>
                  <a:lnTo>
                    <a:pt x="212205" y="26263"/>
                  </a:lnTo>
                  <a:lnTo>
                    <a:pt x="211320" y="25787"/>
                  </a:lnTo>
                  <a:lnTo>
                    <a:pt x="210315" y="26170"/>
                  </a:lnTo>
                  <a:lnTo>
                    <a:pt x="208848" y="27320"/>
                  </a:lnTo>
                  <a:lnTo>
                    <a:pt x="208121" y="28695"/>
                  </a:lnTo>
                  <a:lnTo>
                    <a:pt x="207672" y="29911"/>
                  </a:lnTo>
                  <a:lnTo>
                    <a:pt x="205226" y="31074"/>
                  </a:lnTo>
                  <a:lnTo>
                    <a:pt x="201394" y="31497"/>
                  </a:lnTo>
                  <a:lnTo>
                    <a:pt x="197230" y="31074"/>
                  </a:lnTo>
                  <a:lnTo>
                    <a:pt x="196662" y="30757"/>
                  </a:lnTo>
                  <a:lnTo>
                    <a:pt x="196411" y="30400"/>
                  </a:lnTo>
                  <a:lnTo>
                    <a:pt x="196424" y="29977"/>
                  </a:lnTo>
                  <a:lnTo>
                    <a:pt x="196741" y="29316"/>
                  </a:lnTo>
                  <a:lnTo>
                    <a:pt x="197494" y="28523"/>
                  </a:lnTo>
                  <a:lnTo>
                    <a:pt x="197719" y="27386"/>
                  </a:lnTo>
                  <a:lnTo>
                    <a:pt x="197005" y="26408"/>
                  </a:lnTo>
                  <a:lnTo>
                    <a:pt x="196529" y="26025"/>
                  </a:lnTo>
                  <a:lnTo>
                    <a:pt x="196754" y="25073"/>
                  </a:lnTo>
                  <a:lnTo>
                    <a:pt x="197349" y="23884"/>
                  </a:lnTo>
                  <a:lnTo>
                    <a:pt x="197481" y="23210"/>
                  </a:lnTo>
                  <a:lnTo>
                    <a:pt x="194745" y="21161"/>
                  </a:lnTo>
                  <a:lnTo>
                    <a:pt x="192723" y="20765"/>
                  </a:lnTo>
                  <a:lnTo>
                    <a:pt x="190740" y="20698"/>
                  </a:lnTo>
                  <a:lnTo>
                    <a:pt x="189247" y="20474"/>
                  </a:lnTo>
                  <a:lnTo>
                    <a:pt x="188361" y="20566"/>
                  </a:lnTo>
                  <a:lnTo>
                    <a:pt x="187700" y="21161"/>
                  </a:lnTo>
                  <a:lnTo>
                    <a:pt x="187039" y="21584"/>
                  </a:lnTo>
                  <a:lnTo>
                    <a:pt x="186590" y="21069"/>
                  </a:lnTo>
                  <a:lnTo>
                    <a:pt x="185863" y="17447"/>
                  </a:lnTo>
                  <a:lnTo>
                    <a:pt x="185202" y="16905"/>
                  </a:lnTo>
                  <a:lnTo>
                    <a:pt x="182664" y="16297"/>
                  </a:lnTo>
                  <a:lnTo>
                    <a:pt x="179201" y="16086"/>
                  </a:lnTo>
                  <a:lnTo>
                    <a:pt x="178303" y="15425"/>
                  </a:lnTo>
                  <a:lnTo>
                    <a:pt x="177867" y="13799"/>
                  </a:lnTo>
                  <a:lnTo>
                    <a:pt x="177629" y="11843"/>
                  </a:lnTo>
                  <a:lnTo>
                    <a:pt x="176571" y="9966"/>
                  </a:lnTo>
                  <a:lnTo>
                    <a:pt x="176003" y="9490"/>
                  </a:lnTo>
                  <a:lnTo>
                    <a:pt x="175012" y="8657"/>
                  </a:lnTo>
                  <a:lnTo>
                    <a:pt x="173188" y="9001"/>
                  </a:lnTo>
                  <a:lnTo>
                    <a:pt x="170967" y="10085"/>
                  </a:lnTo>
                  <a:lnTo>
                    <a:pt x="169672" y="10389"/>
                  </a:lnTo>
                  <a:lnTo>
                    <a:pt x="169183" y="10508"/>
                  </a:lnTo>
                  <a:lnTo>
                    <a:pt x="167504" y="9450"/>
                  </a:lnTo>
                  <a:lnTo>
                    <a:pt x="165640" y="7798"/>
                  </a:lnTo>
                  <a:lnTo>
                    <a:pt x="164173" y="6040"/>
                  </a:lnTo>
                  <a:lnTo>
                    <a:pt x="163843" y="5062"/>
                  </a:lnTo>
                  <a:lnTo>
                    <a:pt x="164372" y="3873"/>
                  </a:lnTo>
                  <a:lnTo>
                    <a:pt x="163843" y="2961"/>
                  </a:lnTo>
                  <a:lnTo>
                    <a:pt x="163090" y="1295"/>
                  </a:lnTo>
                  <a:lnTo>
                    <a:pt x="162918" y="0"/>
                  </a:lnTo>
                  <a:lnTo>
                    <a:pt x="161173" y="833"/>
                  </a:lnTo>
                  <a:lnTo>
                    <a:pt x="149608" y="2895"/>
                  </a:lnTo>
                  <a:lnTo>
                    <a:pt x="146409" y="4388"/>
                  </a:lnTo>
                  <a:lnTo>
                    <a:pt x="144281" y="5776"/>
                  </a:lnTo>
                  <a:lnTo>
                    <a:pt x="142840" y="7560"/>
                  </a:lnTo>
                  <a:lnTo>
                    <a:pt x="142074" y="9754"/>
                  </a:lnTo>
                  <a:lnTo>
                    <a:pt x="140818" y="21928"/>
                  </a:lnTo>
                  <a:lnTo>
                    <a:pt x="141651" y="23064"/>
                  </a:lnTo>
                  <a:lnTo>
                    <a:pt x="140660" y="23646"/>
                  </a:lnTo>
                  <a:lnTo>
                    <a:pt x="139880" y="24346"/>
                  </a:lnTo>
                  <a:lnTo>
                    <a:pt x="137395" y="27545"/>
                  </a:lnTo>
                  <a:lnTo>
                    <a:pt x="133760" y="30017"/>
                  </a:lnTo>
                  <a:lnTo>
                    <a:pt x="126662" y="32436"/>
                  </a:lnTo>
                  <a:lnTo>
                    <a:pt x="119908" y="33731"/>
                  </a:lnTo>
                  <a:lnTo>
                    <a:pt x="110339" y="38119"/>
                  </a:lnTo>
                  <a:lnTo>
                    <a:pt x="108872" y="40908"/>
                  </a:lnTo>
                  <a:lnTo>
                    <a:pt x="108422" y="42124"/>
                  </a:lnTo>
                  <a:lnTo>
                    <a:pt x="108779" y="43472"/>
                  </a:lnTo>
                  <a:lnTo>
                    <a:pt x="111925" y="44714"/>
                  </a:lnTo>
                  <a:lnTo>
                    <a:pt x="115454" y="44437"/>
                  </a:lnTo>
                  <a:lnTo>
                    <a:pt x="114925" y="45124"/>
                  </a:lnTo>
                  <a:lnTo>
                    <a:pt x="108739" y="46419"/>
                  </a:lnTo>
                  <a:lnTo>
                    <a:pt x="105422" y="48376"/>
                  </a:lnTo>
                  <a:lnTo>
                    <a:pt x="102051" y="49301"/>
                  </a:lnTo>
                  <a:lnTo>
                    <a:pt x="94372" y="47715"/>
                  </a:lnTo>
                  <a:lnTo>
                    <a:pt x="89059" y="47569"/>
                  </a:lnTo>
                  <a:lnTo>
                    <a:pt x="84909" y="46644"/>
                  </a:lnTo>
                  <a:lnTo>
                    <a:pt x="80996" y="46790"/>
                  </a:lnTo>
                  <a:lnTo>
                    <a:pt x="79873" y="45217"/>
                  </a:lnTo>
                  <a:lnTo>
                    <a:pt x="79159" y="43842"/>
                  </a:lnTo>
                  <a:lnTo>
                    <a:pt x="78643" y="41000"/>
                  </a:lnTo>
                  <a:lnTo>
                    <a:pt x="78934" y="38753"/>
                  </a:lnTo>
                  <a:lnTo>
                    <a:pt x="76661" y="38013"/>
                  </a:lnTo>
                  <a:lnTo>
                    <a:pt x="71757" y="39097"/>
                  </a:lnTo>
                  <a:lnTo>
                    <a:pt x="69246" y="38727"/>
                  </a:lnTo>
                  <a:lnTo>
                    <a:pt x="65968" y="38648"/>
                  </a:lnTo>
                  <a:lnTo>
                    <a:pt x="65453" y="40088"/>
                  </a:lnTo>
                  <a:lnTo>
                    <a:pt x="65492" y="41080"/>
                  </a:lnTo>
                  <a:lnTo>
                    <a:pt x="66523" y="43961"/>
                  </a:lnTo>
                  <a:lnTo>
                    <a:pt x="68863" y="48825"/>
                  </a:lnTo>
                  <a:lnTo>
                    <a:pt x="70991" y="51878"/>
                  </a:lnTo>
                  <a:lnTo>
                    <a:pt x="70647" y="62822"/>
                  </a:lnTo>
                  <a:lnTo>
                    <a:pt x="72312" y="65796"/>
                  </a:lnTo>
                  <a:lnTo>
                    <a:pt x="74507" y="67039"/>
                  </a:lnTo>
                  <a:lnTo>
                    <a:pt x="73145" y="67343"/>
                  </a:lnTo>
                  <a:lnTo>
                    <a:pt x="64660" y="67647"/>
                  </a:lnTo>
                  <a:lnTo>
                    <a:pt x="64131" y="66589"/>
                  </a:lnTo>
                  <a:lnTo>
                    <a:pt x="63008" y="65809"/>
                  </a:lnTo>
                  <a:lnTo>
                    <a:pt x="61421" y="67514"/>
                  </a:lnTo>
                  <a:lnTo>
                    <a:pt x="60655" y="68982"/>
                  </a:lnTo>
                  <a:lnTo>
                    <a:pt x="59121" y="67250"/>
                  </a:lnTo>
                  <a:lnTo>
                    <a:pt x="51112" y="67158"/>
                  </a:lnTo>
                  <a:lnTo>
                    <a:pt x="45507" y="70237"/>
                  </a:lnTo>
                  <a:lnTo>
                    <a:pt x="43432" y="68466"/>
                  </a:lnTo>
                  <a:lnTo>
                    <a:pt x="39216" y="63232"/>
                  </a:lnTo>
                  <a:lnTo>
                    <a:pt x="34339" y="61844"/>
                  </a:lnTo>
                  <a:lnTo>
                    <a:pt x="29039" y="62611"/>
                  </a:lnTo>
                  <a:lnTo>
                    <a:pt x="27307" y="63919"/>
                  </a:lnTo>
                  <a:lnTo>
                    <a:pt x="23501" y="65439"/>
                  </a:lnTo>
                  <a:lnTo>
                    <a:pt x="20381" y="65876"/>
                  </a:lnTo>
                  <a:lnTo>
                    <a:pt x="15967" y="65519"/>
                  </a:lnTo>
                  <a:lnTo>
                    <a:pt x="5446" y="67937"/>
                  </a:lnTo>
                  <a:lnTo>
                    <a:pt x="1124" y="70145"/>
                  </a:lnTo>
                  <a:lnTo>
                    <a:pt x="0" y="72616"/>
                  </a:lnTo>
                  <a:lnTo>
                    <a:pt x="212" y="73727"/>
                  </a:lnTo>
                  <a:lnTo>
                    <a:pt x="740" y="75022"/>
                  </a:lnTo>
                  <a:lnTo>
                    <a:pt x="3674" y="75181"/>
                  </a:lnTo>
                  <a:lnTo>
                    <a:pt x="5023" y="74771"/>
                  </a:lnTo>
                  <a:lnTo>
                    <a:pt x="7891" y="74903"/>
                  </a:lnTo>
                  <a:lnTo>
                    <a:pt x="8499" y="75207"/>
                  </a:lnTo>
                  <a:lnTo>
                    <a:pt x="9847" y="75471"/>
                  </a:lnTo>
                  <a:lnTo>
                    <a:pt x="11076" y="76674"/>
                  </a:lnTo>
                  <a:lnTo>
                    <a:pt x="7507" y="76965"/>
                  </a:lnTo>
                  <a:lnTo>
                    <a:pt x="5446" y="76793"/>
                  </a:lnTo>
                  <a:lnTo>
                    <a:pt x="4758" y="76502"/>
                  </a:lnTo>
                  <a:lnTo>
                    <a:pt x="3701" y="77044"/>
                  </a:lnTo>
                  <a:lnTo>
                    <a:pt x="4322" y="78234"/>
                  </a:lnTo>
                  <a:lnTo>
                    <a:pt x="4983" y="78710"/>
                  </a:lnTo>
                  <a:lnTo>
                    <a:pt x="6662" y="79040"/>
                  </a:lnTo>
                  <a:lnTo>
                    <a:pt x="8869" y="80362"/>
                  </a:lnTo>
                  <a:lnTo>
                    <a:pt x="7719" y="81498"/>
                  </a:lnTo>
                  <a:lnTo>
                    <a:pt x="4692" y="82384"/>
                  </a:lnTo>
                  <a:lnTo>
                    <a:pt x="2102" y="82688"/>
                  </a:lnTo>
                  <a:lnTo>
                    <a:pt x="912" y="83970"/>
                  </a:lnTo>
                  <a:lnTo>
                    <a:pt x="6265" y="85913"/>
                  </a:lnTo>
                  <a:lnTo>
                    <a:pt x="7230" y="88438"/>
                  </a:lnTo>
                  <a:lnTo>
                    <a:pt x="8499" y="89944"/>
                  </a:lnTo>
                  <a:lnTo>
                    <a:pt x="10349" y="90314"/>
                  </a:lnTo>
                  <a:lnTo>
                    <a:pt x="13852" y="89257"/>
                  </a:lnTo>
                  <a:lnTo>
                    <a:pt x="17566" y="89535"/>
                  </a:lnTo>
                  <a:lnTo>
                    <a:pt x="26038" y="91874"/>
                  </a:lnTo>
                  <a:lnTo>
                    <a:pt x="27360" y="93037"/>
                  </a:lnTo>
                  <a:lnTo>
                    <a:pt x="28431" y="92773"/>
                  </a:lnTo>
                  <a:lnTo>
                    <a:pt x="29898" y="92971"/>
                  </a:lnTo>
                  <a:lnTo>
                    <a:pt x="31246" y="93751"/>
                  </a:lnTo>
                  <a:lnTo>
                    <a:pt x="32211" y="93500"/>
                  </a:lnTo>
                  <a:lnTo>
                    <a:pt x="33599" y="93487"/>
                  </a:lnTo>
                  <a:lnTo>
                    <a:pt x="35529" y="95509"/>
                  </a:lnTo>
                  <a:lnTo>
                    <a:pt x="37696" y="96064"/>
                  </a:lnTo>
                  <a:lnTo>
                    <a:pt x="40022" y="95694"/>
                  </a:lnTo>
                  <a:lnTo>
                    <a:pt x="41635" y="95390"/>
                  </a:lnTo>
                  <a:lnTo>
                    <a:pt x="42785" y="96051"/>
                  </a:lnTo>
                  <a:lnTo>
                    <a:pt x="41251" y="97835"/>
                  </a:lnTo>
                  <a:lnTo>
                    <a:pt x="41794" y="98483"/>
                  </a:lnTo>
                  <a:lnTo>
                    <a:pt x="44120" y="98139"/>
                  </a:lnTo>
                  <a:lnTo>
                    <a:pt x="46591" y="98113"/>
                  </a:lnTo>
                  <a:lnTo>
                    <a:pt x="48138" y="98536"/>
                  </a:lnTo>
                  <a:lnTo>
                    <a:pt x="49274" y="99659"/>
                  </a:lnTo>
                  <a:lnTo>
                    <a:pt x="48098" y="101258"/>
                  </a:lnTo>
                  <a:lnTo>
                    <a:pt x="46856" y="102118"/>
                  </a:lnTo>
                  <a:lnTo>
                    <a:pt x="47318" y="104034"/>
                  </a:lnTo>
                  <a:lnTo>
                    <a:pt x="48799" y="104616"/>
                  </a:lnTo>
                  <a:lnTo>
                    <a:pt x="50570" y="104959"/>
                  </a:lnTo>
                  <a:lnTo>
                    <a:pt x="58963" y="104074"/>
                  </a:lnTo>
                  <a:lnTo>
                    <a:pt x="63933" y="106691"/>
                  </a:lnTo>
                  <a:lnTo>
                    <a:pt x="62214" y="106426"/>
                  </a:lnTo>
                  <a:lnTo>
                    <a:pt x="60060" y="105448"/>
                  </a:lnTo>
                  <a:lnTo>
                    <a:pt x="57747" y="105091"/>
                  </a:lnTo>
                  <a:lnTo>
                    <a:pt x="55949" y="105382"/>
                  </a:lnTo>
                  <a:lnTo>
                    <a:pt x="54984" y="106466"/>
                  </a:lnTo>
                  <a:lnTo>
                    <a:pt x="53808" y="108158"/>
                  </a:lnTo>
                  <a:lnTo>
                    <a:pt x="54918" y="109176"/>
                  </a:lnTo>
                  <a:lnTo>
                    <a:pt x="56253" y="109585"/>
                  </a:lnTo>
                  <a:lnTo>
                    <a:pt x="57509" y="111634"/>
                  </a:lnTo>
                  <a:lnTo>
                    <a:pt x="55725" y="114872"/>
                  </a:lnTo>
                  <a:lnTo>
                    <a:pt x="55579" y="116406"/>
                  </a:lnTo>
                  <a:lnTo>
                    <a:pt x="56214" y="117912"/>
                  </a:lnTo>
                  <a:lnTo>
                    <a:pt x="59042" y="121375"/>
                  </a:lnTo>
                  <a:lnTo>
                    <a:pt x="61725" y="126067"/>
                  </a:lnTo>
                  <a:lnTo>
                    <a:pt x="70184" y="130614"/>
                  </a:lnTo>
                  <a:lnTo>
                    <a:pt x="71916" y="131249"/>
                  </a:lnTo>
                  <a:lnTo>
                    <a:pt x="73555" y="131315"/>
                  </a:lnTo>
                  <a:lnTo>
                    <a:pt x="75590" y="131672"/>
                  </a:lnTo>
                  <a:lnTo>
                    <a:pt x="75815" y="133284"/>
                  </a:lnTo>
                  <a:lnTo>
                    <a:pt x="75643" y="134606"/>
                  </a:lnTo>
                  <a:lnTo>
                    <a:pt x="75894" y="142312"/>
                  </a:lnTo>
                  <a:lnTo>
                    <a:pt x="76555" y="145603"/>
                  </a:lnTo>
                  <a:lnTo>
                    <a:pt x="77044" y="146515"/>
                  </a:lnTo>
                  <a:lnTo>
                    <a:pt x="77216" y="147387"/>
                  </a:lnTo>
                  <a:lnTo>
                    <a:pt x="75419" y="146634"/>
                  </a:lnTo>
                  <a:lnTo>
                    <a:pt x="73290" y="146568"/>
                  </a:lnTo>
                  <a:lnTo>
                    <a:pt x="73502" y="148114"/>
                  </a:lnTo>
                  <a:lnTo>
                    <a:pt x="74031" y="148894"/>
                  </a:lnTo>
                  <a:lnTo>
                    <a:pt x="80243" y="152952"/>
                  </a:lnTo>
                  <a:lnTo>
                    <a:pt x="82133" y="154881"/>
                  </a:lnTo>
                  <a:lnTo>
                    <a:pt x="83283" y="157168"/>
                  </a:lnTo>
                  <a:lnTo>
                    <a:pt x="84882" y="165244"/>
                  </a:lnTo>
                  <a:lnTo>
                    <a:pt x="86138" y="166314"/>
                  </a:lnTo>
                  <a:lnTo>
                    <a:pt x="86812" y="167702"/>
                  </a:lnTo>
                  <a:lnTo>
                    <a:pt x="84975" y="166433"/>
                  </a:lnTo>
                  <a:lnTo>
                    <a:pt x="83772" y="165165"/>
                  </a:lnTo>
                  <a:lnTo>
                    <a:pt x="82437" y="159098"/>
                  </a:lnTo>
                  <a:lnTo>
                    <a:pt x="81208" y="157274"/>
                  </a:lnTo>
                  <a:lnTo>
                    <a:pt x="78749" y="155172"/>
                  </a:lnTo>
                  <a:lnTo>
                    <a:pt x="75762" y="153097"/>
                  </a:lnTo>
                  <a:lnTo>
                    <a:pt x="73938" y="158318"/>
                  </a:lnTo>
                  <a:lnTo>
                    <a:pt x="72749" y="163288"/>
                  </a:lnTo>
                  <a:lnTo>
                    <a:pt x="70687" y="179122"/>
                  </a:lnTo>
                  <a:lnTo>
                    <a:pt x="71281" y="178580"/>
                  </a:lnTo>
                  <a:lnTo>
                    <a:pt x="71797" y="177483"/>
                  </a:lnTo>
                  <a:lnTo>
                    <a:pt x="72921" y="176452"/>
                  </a:lnTo>
                  <a:lnTo>
                    <a:pt x="74507" y="178474"/>
                  </a:lnTo>
                  <a:lnTo>
                    <a:pt x="72365" y="179241"/>
                  </a:lnTo>
                  <a:lnTo>
                    <a:pt x="70528" y="182030"/>
                  </a:lnTo>
                  <a:lnTo>
                    <a:pt x="67395" y="196767"/>
                  </a:lnTo>
                  <a:lnTo>
                    <a:pt x="63523" y="209218"/>
                  </a:lnTo>
                  <a:lnTo>
                    <a:pt x="60007" y="212655"/>
                  </a:lnTo>
                  <a:lnTo>
                    <a:pt x="56280" y="213487"/>
                  </a:lnTo>
                  <a:lnTo>
                    <a:pt x="56253" y="214439"/>
                  </a:lnTo>
                  <a:lnTo>
                    <a:pt x="57060" y="215748"/>
                  </a:lnTo>
                  <a:lnTo>
                    <a:pt x="57945" y="216223"/>
                  </a:lnTo>
                  <a:lnTo>
                    <a:pt x="59835" y="216897"/>
                  </a:lnTo>
                  <a:lnTo>
                    <a:pt x="61316" y="216990"/>
                  </a:lnTo>
                  <a:lnTo>
                    <a:pt x="63325" y="217307"/>
                  </a:lnTo>
                  <a:lnTo>
                    <a:pt x="64660" y="218061"/>
                  </a:lnTo>
                  <a:lnTo>
                    <a:pt x="64673" y="219237"/>
                  </a:lnTo>
                  <a:lnTo>
                    <a:pt x="64250" y="220545"/>
                  </a:lnTo>
                  <a:lnTo>
                    <a:pt x="63351" y="221748"/>
                  </a:lnTo>
                  <a:lnTo>
                    <a:pt x="62822" y="222673"/>
                  </a:lnTo>
                  <a:lnTo>
                    <a:pt x="63232" y="223202"/>
                  </a:lnTo>
                  <a:lnTo>
                    <a:pt x="63933" y="223612"/>
                  </a:lnTo>
                  <a:lnTo>
                    <a:pt x="64712" y="223731"/>
                  </a:lnTo>
                  <a:lnTo>
                    <a:pt x="65254" y="223599"/>
                  </a:lnTo>
                  <a:lnTo>
                    <a:pt x="65704" y="222872"/>
                  </a:lnTo>
                  <a:lnTo>
                    <a:pt x="66523" y="221986"/>
                  </a:lnTo>
                  <a:lnTo>
                    <a:pt x="66960" y="221880"/>
                  </a:lnTo>
                  <a:lnTo>
                    <a:pt x="66893" y="222383"/>
                  </a:lnTo>
                  <a:lnTo>
                    <a:pt x="67224" y="223004"/>
                  </a:lnTo>
                  <a:lnTo>
                    <a:pt x="69656" y="224048"/>
                  </a:lnTo>
                  <a:lnTo>
                    <a:pt x="75009" y="226004"/>
                  </a:lnTo>
                  <a:lnTo>
                    <a:pt x="77150" y="226044"/>
                  </a:lnTo>
                  <a:lnTo>
                    <a:pt x="78868" y="226269"/>
                  </a:lnTo>
                  <a:lnTo>
                    <a:pt x="79331" y="227101"/>
                  </a:lnTo>
                  <a:lnTo>
                    <a:pt x="82648" y="230115"/>
                  </a:lnTo>
                  <a:lnTo>
                    <a:pt x="83481" y="230036"/>
                  </a:lnTo>
                  <a:lnTo>
                    <a:pt x="85028" y="230115"/>
                  </a:lnTo>
                  <a:lnTo>
                    <a:pt x="86918" y="229877"/>
                  </a:lnTo>
                  <a:lnTo>
                    <a:pt x="88305" y="229309"/>
                  </a:lnTo>
                  <a:lnTo>
                    <a:pt x="89191" y="229401"/>
                  </a:lnTo>
                  <a:lnTo>
                    <a:pt x="90143" y="229983"/>
                  </a:lnTo>
                  <a:lnTo>
                    <a:pt x="91266" y="230485"/>
                  </a:lnTo>
                  <a:lnTo>
                    <a:pt x="92694" y="231476"/>
                  </a:lnTo>
                  <a:lnTo>
                    <a:pt x="93963" y="232705"/>
                  </a:lnTo>
                  <a:lnTo>
                    <a:pt x="94861" y="233102"/>
                  </a:lnTo>
                  <a:lnTo>
                    <a:pt x="100399" y="232282"/>
                  </a:lnTo>
                  <a:lnTo>
                    <a:pt x="101589" y="233009"/>
                  </a:lnTo>
                  <a:lnTo>
                    <a:pt x="102898" y="232996"/>
                  </a:lnTo>
                  <a:lnTo>
                    <a:pt x="104364" y="232811"/>
                  </a:lnTo>
                  <a:lnTo>
                    <a:pt x="107524" y="233194"/>
                  </a:lnTo>
                  <a:lnTo>
                    <a:pt x="110114" y="233102"/>
                  </a:lnTo>
                  <a:lnTo>
                    <a:pt x="110365" y="232798"/>
                  </a:lnTo>
                  <a:lnTo>
                    <a:pt x="110722" y="230075"/>
                  </a:lnTo>
                  <a:lnTo>
                    <a:pt x="111172" y="229110"/>
                  </a:lnTo>
                  <a:lnTo>
                    <a:pt x="111793" y="228859"/>
                  </a:lnTo>
                  <a:lnTo>
                    <a:pt x="113313" y="229057"/>
                  </a:lnTo>
                  <a:lnTo>
                    <a:pt x="118798" y="230670"/>
                  </a:lnTo>
                  <a:lnTo>
                    <a:pt x="121045" y="231674"/>
                  </a:lnTo>
                  <a:lnTo>
                    <a:pt x="123212" y="232467"/>
                  </a:lnTo>
                  <a:lnTo>
                    <a:pt x="125129" y="232560"/>
                  </a:lnTo>
                  <a:lnTo>
                    <a:pt x="126385" y="233089"/>
                  </a:lnTo>
                  <a:lnTo>
                    <a:pt x="128050" y="235679"/>
                  </a:lnTo>
                  <a:lnTo>
                    <a:pt x="128777" y="234979"/>
                  </a:lnTo>
                  <a:lnTo>
                    <a:pt x="129768" y="234410"/>
                  </a:lnTo>
                  <a:lnTo>
                    <a:pt x="131275" y="234622"/>
                  </a:lnTo>
                  <a:lnTo>
                    <a:pt x="134447" y="235455"/>
                  </a:lnTo>
                  <a:lnTo>
                    <a:pt x="135082" y="236234"/>
                  </a:lnTo>
                  <a:lnTo>
                    <a:pt x="135082" y="236763"/>
                  </a:lnTo>
                  <a:lnTo>
                    <a:pt x="134447" y="237609"/>
                  </a:lnTo>
                  <a:lnTo>
                    <a:pt x="134236" y="238217"/>
                  </a:lnTo>
                  <a:lnTo>
                    <a:pt x="137673" y="239486"/>
                  </a:lnTo>
                  <a:lnTo>
                    <a:pt x="139179" y="240332"/>
                  </a:lnTo>
                  <a:lnTo>
                    <a:pt x="139681" y="241257"/>
                  </a:lnTo>
                  <a:lnTo>
                    <a:pt x="140435" y="242195"/>
                  </a:lnTo>
                  <a:lnTo>
                    <a:pt x="141479" y="242328"/>
                  </a:lnTo>
                  <a:lnTo>
                    <a:pt x="143012" y="241442"/>
                  </a:lnTo>
                  <a:lnTo>
                    <a:pt x="145365" y="240490"/>
                  </a:lnTo>
                  <a:lnTo>
                    <a:pt x="149277" y="241323"/>
                  </a:lnTo>
                  <a:lnTo>
                    <a:pt x="153626" y="242539"/>
                  </a:lnTo>
                  <a:lnTo>
                    <a:pt x="155529" y="242685"/>
                  </a:lnTo>
                  <a:lnTo>
                    <a:pt x="155622" y="242090"/>
                  </a:lnTo>
                  <a:lnTo>
                    <a:pt x="156005" y="241244"/>
                  </a:lnTo>
                  <a:lnTo>
                    <a:pt x="156745" y="240821"/>
                  </a:lnTo>
                  <a:lnTo>
                    <a:pt x="157829" y="240702"/>
                  </a:lnTo>
                  <a:lnTo>
                    <a:pt x="159349" y="240253"/>
                  </a:lnTo>
                  <a:lnTo>
                    <a:pt x="161094" y="239526"/>
                  </a:lnTo>
                  <a:lnTo>
                    <a:pt x="162891" y="239222"/>
                  </a:lnTo>
                  <a:lnTo>
                    <a:pt x="164742" y="239764"/>
                  </a:lnTo>
                  <a:lnTo>
                    <a:pt x="166989" y="240213"/>
                  </a:lnTo>
                  <a:lnTo>
                    <a:pt x="168337" y="240213"/>
                  </a:lnTo>
                  <a:lnTo>
                    <a:pt x="168059" y="239393"/>
                  </a:lnTo>
                  <a:lnTo>
                    <a:pt x="165760" y="235851"/>
                  </a:lnTo>
                  <a:lnTo>
                    <a:pt x="164927" y="229097"/>
                  </a:lnTo>
                  <a:lnTo>
                    <a:pt x="165204" y="226982"/>
                  </a:lnTo>
                  <a:lnTo>
                    <a:pt x="167887" y="222462"/>
                  </a:lnTo>
                  <a:lnTo>
                    <a:pt x="170174" y="219395"/>
                  </a:lnTo>
                  <a:lnTo>
                    <a:pt x="182321" y="212073"/>
                  </a:lnTo>
                  <a:lnTo>
                    <a:pt x="184105" y="210579"/>
                  </a:lnTo>
                  <a:lnTo>
                    <a:pt x="185255" y="209311"/>
                  </a:lnTo>
                  <a:lnTo>
                    <a:pt x="188480" y="208491"/>
                  </a:lnTo>
                  <a:lnTo>
                    <a:pt x="188982" y="208795"/>
                  </a:lnTo>
                  <a:lnTo>
                    <a:pt x="189828" y="209311"/>
                  </a:lnTo>
                  <a:lnTo>
                    <a:pt x="190899" y="210936"/>
                  </a:lnTo>
                  <a:lnTo>
                    <a:pt x="192260" y="211597"/>
                  </a:lnTo>
                  <a:lnTo>
                    <a:pt x="195670" y="212232"/>
                  </a:lnTo>
                  <a:lnTo>
                    <a:pt x="196424" y="212483"/>
                  </a:lnTo>
                  <a:lnTo>
                    <a:pt x="201314" y="214122"/>
                  </a:lnTo>
                  <a:lnTo>
                    <a:pt x="203191" y="214505"/>
                  </a:lnTo>
                  <a:lnTo>
                    <a:pt x="204936" y="214346"/>
                  </a:lnTo>
                  <a:lnTo>
                    <a:pt x="204909" y="213738"/>
                  </a:lnTo>
                  <a:lnTo>
                    <a:pt x="205385" y="213633"/>
                  </a:lnTo>
                  <a:lnTo>
                    <a:pt x="206178" y="213937"/>
                  </a:lnTo>
                  <a:lnTo>
                    <a:pt x="206879" y="213461"/>
                  </a:lnTo>
                  <a:lnTo>
                    <a:pt x="207751" y="213038"/>
                  </a:lnTo>
                  <a:lnTo>
                    <a:pt x="209192" y="213038"/>
                  </a:lnTo>
                  <a:lnTo>
                    <a:pt x="211095" y="212562"/>
                  </a:lnTo>
                  <a:lnTo>
                    <a:pt x="211095" y="213606"/>
                  </a:lnTo>
                  <a:lnTo>
                    <a:pt x="211346" y="214690"/>
                  </a:lnTo>
                  <a:lnTo>
                    <a:pt x="212403" y="215166"/>
                  </a:lnTo>
                  <a:lnTo>
                    <a:pt x="214188" y="215073"/>
                  </a:lnTo>
                  <a:lnTo>
                    <a:pt x="216911" y="215285"/>
                  </a:lnTo>
                  <a:lnTo>
                    <a:pt x="218774" y="218457"/>
                  </a:lnTo>
                  <a:lnTo>
                    <a:pt x="224735" y="219845"/>
                  </a:lnTo>
                  <a:lnTo>
                    <a:pt x="227802" y="222026"/>
                  </a:lnTo>
                  <a:lnTo>
                    <a:pt x="232811" y="221946"/>
                  </a:lnTo>
                  <a:lnTo>
                    <a:pt x="234728" y="222726"/>
                  </a:lnTo>
                  <a:lnTo>
                    <a:pt x="239050" y="220915"/>
                  </a:lnTo>
                  <a:lnTo>
                    <a:pt x="243332" y="220083"/>
                  </a:lnTo>
                  <a:lnTo>
                    <a:pt x="245077" y="219263"/>
                  </a:lnTo>
                  <a:lnTo>
                    <a:pt x="247073" y="217558"/>
                  </a:lnTo>
                  <a:lnTo>
                    <a:pt x="247800" y="215576"/>
                  </a:lnTo>
                  <a:lnTo>
                    <a:pt x="248487" y="214505"/>
                  </a:lnTo>
                  <a:lnTo>
                    <a:pt x="251871" y="212734"/>
                  </a:lnTo>
                  <a:lnTo>
                    <a:pt x="259127" y="206707"/>
                  </a:lnTo>
                  <a:lnTo>
                    <a:pt x="260951" y="205702"/>
                  </a:lnTo>
                  <a:lnTo>
                    <a:pt x="263594" y="204724"/>
                  </a:lnTo>
                  <a:lnTo>
                    <a:pt x="263660" y="204143"/>
                  </a:lnTo>
                  <a:lnTo>
                    <a:pt x="264004" y="203812"/>
                  </a:lnTo>
                  <a:lnTo>
                    <a:pt x="264440" y="203667"/>
                  </a:lnTo>
                  <a:lnTo>
                    <a:pt x="264943" y="203918"/>
                  </a:lnTo>
                  <a:lnTo>
                    <a:pt x="264969" y="204222"/>
                  </a:lnTo>
                  <a:lnTo>
                    <a:pt x="266212" y="203773"/>
                  </a:lnTo>
                  <a:lnTo>
                    <a:pt x="266172" y="202253"/>
                  </a:lnTo>
                  <a:lnTo>
                    <a:pt x="266000" y="201103"/>
                  </a:lnTo>
                  <a:lnTo>
                    <a:pt x="266938" y="199847"/>
                  </a:lnTo>
                  <a:lnTo>
                    <a:pt x="268472" y="198367"/>
                  </a:lnTo>
                  <a:lnTo>
                    <a:pt x="269899" y="196503"/>
                  </a:lnTo>
                  <a:lnTo>
                    <a:pt x="270494" y="195155"/>
                  </a:lnTo>
                  <a:lnTo>
                    <a:pt x="270229" y="194256"/>
                  </a:lnTo>
                  <a:lnTo>
                    <a:pt x="269622" y="192921"/>
                  </a:lnTo>
                  <a:lnTo>
                    <a:pt x="268776" y="192829"/>
                  </a:lnTo>
                  <a:lnTo>
                    <a:pt x="263621" y="193952"/>
                  </a:lnTo>
                  <a:lnTo>
                    <a:pt x="262445" y="193661"/>
                  </a:lnTo>
                  <a:lnTo>
                    <a:pt x="258677" y="191917"/>
                  </a:lnTo>
                  <a:lnTo>
                    <a:pt x="254620" y="189775"/>
                  </a:lnTo>
                  <a:lnTo>
                    <a:pt x="253139" y="188255"/>
                  </a:lnTo>
                  <a:lnTo>
                    <a:pt x="252598" y="186722"/>
                  </a:lnTo>
                  <a:lnTo>
                    <a:pt x="253047" y="185731"/>
                  </a:lnTo>
                  <a:lnTo>
                    <a:pt x="252730" y="184766"/>
                  </a:lnTo>
                  <a:lnTo>
                    <a:pt x="251950" y="183471"/>
                  </a:lnTo>
                  <a:lnTo>
                    <a:pt x="252703" y="182003"/>
                  </a:lnTo>
                  <a:lnTo>
                    <a:pt x="254012" y="180166"/>
                  </a:lnTo>
                  <a:lnTo>
                    <a:pt x="254673" y="178924"/>
                  </a:lnTo>
                  <a:lnTo>
                    <a:pt x="255743" y="178607"/>
                  </a:lnTo>
                  <a:lnTo>
                    <a:pt x="256272" y="177853"/>
                  </a:lnTo>
                  <a:lnTo>
                    <a:pt x="255479" y="174826"/>
                  </a:lnTo>
                  <a:lnTo>
                    <a:pt x="255043" y="174337"/>
                  </a:lnTo>
                  <a:lnTo>
                    <a:pt x="254316" y="173967"/>
                  </a:lnTo>
                  <a:lnTo>
                    <a:pt x="253192" y="173928"/>
                  </a:lnTo>
                  <a:lnTo>
                    <a:pt x="251223" y="173306"/>
                  </a:lnTo>
                  <a:lnTo>
                    <a:pt x="249835" y="172262"/>
                  </a:lnTo>
                  <a:lnTo>
                    <a:pt x="249558" y="170848"/>
                  </a:lnTo>
                  <a:lnTo>
                    <a:pt x="248844" y="167213"/>
                  </a:lnTo>
                  <a:lnTo>
                    <a:pt x="247601" y="165958"/>
                  </a:lnTo>
                  <a:lnTo>
                    <a:pt x="247469" y="164596"/>
                  </a:lnTo>
                  <a:lnTo>
                    <a:pt x="248923" y="163869"/>
                  </a:lnTo>
                  <a:lnTo>
                    <a:pt x="250893" y="163843"/>
                  </a:lnTo>
                  <a:lnTo>
                    <a:pt x="252267" y="164107"/>
                  </a:lnTo>
                  <a:lnTo>
                    <a:pt x="255413" y="161913"/>
                  </a:lnTo>
                  <a:lnTo>
                    <a:pt x="256563" y="161715"/>
                  </a:lnTo>
                  <a:lnTo>
                    <a:pt x="257594" y="161239"/>
                  </a:lnTo>
                  <a:lnTo>
                    <a:pt x="258506" y="158239"/>
                  </a:lnTo>
                  <a:lnTo>
                    <a:pt x="259180" y="157340"/>
                  </a:lnTo>
                  <a:lnTo>
                    <a:pt x="259352" y="156811"/>
                  </a:lnTo>
                  <a:lnTo>
                    <a:pt x="258757" y="156190"/>
                  </a:lnTo>
                  <a:lnTo>
                    <a:pt x="256285" y="154075"/>
                  </a:lnTo>
                  <a:lnTo>
                    <a:pt x="255188" y="151868"/>
                  </a:lnTo>
                  <a:lnTo>
                    <a:pt x="253430" y="149396"/>
                  </a:lnTo>
                  <a:lnTo>
                    <a:pt x="251778" y="148299"/>
                  </a:lnTo>
                  <a:lnTo>
                    <a:pt x="251448" y="147453"/>
                  </a:lnTo>
                  <a:lnTo>
                    <a:pt x="251434" y="146369"/>
                  </a:lnTo>
                  <a:lnTo>
                    <a:pt x="251791" y="145418"/>
                  </a:lnTo>
                  <a:lnTo>
                    <a:pt x="254858" y="143937"/>
                  </a:lnTo>
                  <a:lnTo>
                    <a:pt x="256682" y="142351"/>
                  </a:lnTo>
                  <a:lnTo>
                    <a:pt x="256312" y="141439"/>
                  </a:lnTo>
                  <a:lnTo>
                    <a:pt x="255228" y="139827"/>
                  </a:lnTo>
                  <a:lnTo>
                    <a:pt x="253999" y="138875"/>
                  </a:lnTo>
                  <a:lnTo>
                    <a:pt x="253139" y="137831"/>
                  </a:lnTo>
                  <a:lnTo>
                    <a:pt x="252003" y="136694"/>
                  </a:lnTo>
                  <a:lnTo>
                    <a:pt x="251276" y="135743"/>
                  </a:lnTo>
                  <a:lnTo>
                    <a:pt x="252333" y="132703"/>
                  </a:lnTo>
                  <a:lnTo>
                    <a:pt x="251633" y="131632"/>
                  </a:lnTo>
                  <a:lnTo>
                    <a:pt x="251289" y="130112"/>
                  </a:lnTo>
                  <a:lnTo>
                    <a:pt x="251501" y="129081"/>
                  </a:lnTo>
                  <a:lnTo>
                    <a:pt x="251104" y="128830"/>
                  </a:lnTo>
                  <a:lnTo>
                    <a:pt x="247126" y="128235"/>
                  </a:lnTo>
                  <a:lnTo>
                    <a:pt x="243808" y="128420"/>
                  </a:lnTo>
                  <a:lnTo>
                    <a:pt x="241416" y="129438"/>
                  </a:lnTo>
                  <a:lnTo>
                    <a:pt x="239446" y="131130"/>
                  </a:lnTo>
                  <a:lnTo>
                    <a:pt x="239208" y="131487"/>
                  </a:lnTo>
                  <a:lnTo>
                    <a:pt x="239314" y="131791"/>
                  </a:lnTo>
                  <a:lnTo>
                    <a:pt x="240239" y="133337"/>
                  </a:lnTo>
                  <a:lnTo>
                    <a:pt x="238574" y="134963"/>
                  </a:lnTo>
                  <a:lnTo>
                    <a:pt x="236036" y="136232"/>
                  </a:lnTo>
                  <a:lnTo>
                    <a:pt x="234252" y="136364"/>
                  </a:lnTo>
                  <a:lnTo>
                    <a:pt x="233472" y="136113"/>
                  </a:lnTo>
                  <a:lnTo>
                    <a:pt x="233485" y="134355"/>
                  </a:lnTo>
                  <a:lnTo>
                    <a:pt x="234966" y="133707"/>
                  </a:lnTo>
                  <a:lnTo>
                    <a:pt x="236314" y="132571"/>
                  </a:lnTo>
                  <a:lnTo>
                    <a:pt x="236803" y="130958"/>
                  </a:lnTo>
                  <a:lnTo>
                    <a:pt x="236988" y="129821"/>
                  </a:lnTo>
                  <a:lnTo>
                    <a:pt x="235626" y="128447"/>
                  </a:lnTo>
                  <a:lnTo>
                    <a:pt x="235812" y="127614"/>
                  </a:lnTo>
                  <a:lnTo>
                    <a:pt x="236710" y="126028"/>
                  </a:lnTo>
                  <a:lnTo>
                    <a:pt x="237252" y="124627"/>
                  </a:lnTo>
                  <a:lnTo>
                    <a:pt x="237966" y="123411"/>
                  </a:lnTo>
                  <a:lnTo>
                    <a:pt x="240768" y="121428"/>
                  </a:lnTo>
                  <a:lnTo>
                    <a:pt x="243583" y="119432"/>
                  </a:lnTo>
                  <a:lnTo>
                    <a:pt x="244046" y="117304"/>
                  </a:lnTo>
                  <a:lnTo>
                    <a:pt x="244310" y="114714"/>
                  </a:lnTo>
                  <a:lnTo>
                    <a:pt x="244720" y="114093"/>
                  </a:lnTo>
                  <a:lnTo>
                    <a:pt x="248474" y="112546"/>
                  </a:lnTo>
                  <a:lnTo>
                    <a:pt x="249412" y="111938"/>
                  </a:lnTo>
                  <a:lnTo>
                    <a:pt x="249901" y="111066"/>
                  </a:lnTo>
                  <a:lnTo>
                    <a:pt x="252888" y="108171"/>
                  </a:lnTo>
                  <a:lnTo>
                    <a:pt x="255849" y="105303"/>
                  </a:lnTo>
                  <a:lnTo>
                    <a:pt x="256457" y="104338"/>
                  </a:lnTo>
                  <a:lnTo>
                    <a:pt x="256959" y="103770"/>
                  </a:lnTo>
                  <a:lnTo>
                    <a:pt x="256973" y="103307"/>
                  </a:lnTo>
                  <a:lnTo>
                    <a:pt x="256616" y="102950"/>
                  </a:lnTo>
                  <a:lnTo>
                    <a:pt x="255241" y="102712"/>
                  </a:lnTo>
                  <a:lnTo>
                    <a:pt x="254792" y="101800"/>
                  </a:lnTo>
                  <a:lnTo>
                    <a:pt x="256325" y="100175"/>
                  </a:lnTo>
                  <a:lnTo>
                    <a:pt x="258215" y="99170"/>
                  </a:lnTo>
                  <a:lnTo>
                    <a:pt x="260039" y="99157"/>
                  </a:lnTo>
                  <a:lnTo>
                    <a:pt x="260766" y="99619"/>
                  </a:lnTo>
                  <a:lnTo>
                    <a:pt x="260713" y="100161"/>
                  </a:lnTo>
                  <a:lnTo>
                    <a:pt x="261493" y="100743"/>
                  </a:lnTo>
                  <a:lnTo>
                    <a:pt x="262868" y="100941"/>
                  </a:lnTo>
                  <a:lnTo>
                    <a:pt x="264573" y="100743"/>
                  </a:lnTo>
                  <a:lnTo>
                    <a:pt x="266278" y="100135"/>
                  </a:lnTo>
                  <a:lnTo>
                    <a:pt x="267348" y="98681"/>
                  </a:lnTo>
                  <a:lnTo>
                    <a:pt x="267969" y="97584"/>
                  </a:lnTo>
                  <a:lnTo>
                    <a:pt x="270653" y="96328"/>
                  </a:lnTo>
                  <a:lnTo>
                    <a:pt x="269555" y="95945"/>
                  </a:lnTo>
                  <a:lnTo>
                    <a:pt x="268789" y="94081"/>
                  </a:lnTo>
                  <a:lnTo>
                    <a:pt x="269040" y="91319"/>
                  </a:lnTo>
                  <a:lnTo>
                    <a:pt x="270309" y="87671"/>
                  </a:lnTo>
                  <a:lnTo>
                    <a:pt x="270692" y="84988"/>
                  </a:lnTo>
                  <a:lnTo>
                    <a:pt x="270190" y="83283"/>
                  </a:lnTo>
                  <a:lnTo>
                    <a:pt x="270943" y="80732"/>
                  </a:lnTo>
                  <a:lnTo>
                    <a:pt x="272952" y="77322"/>
                  </a:lnTo>
                  <a:lnTo>
                    <a:pt x="274314" y="73727"/>
                  </a:lnTo>
                  <a:lnTo>
                    <a:pt x="275028" y="69946"/>
                  </a:lnTo>
                  <a:lnTo>
                    <a:pt x="276019" y="67488"/>
                  </a:lnTo>
                  <a:lnTo>
                    <a:pt x="277896" y="65770"/>
                  </a:lnTo>
                  <a:lnTo>
                    <a:pt x="282363" y="60945"/>
                  </a:lnTo>
                  <a:lnTo>
                    <a:pt x="282720" y="60589"/>
                  </a:lnTo>
                  <a:lnTo>
                    <a:pt x="282641" y="58183"/>
                  </a:lnTo>
                  <a:lnTo>
                    <a:pt x="281372" y="57905"/>
                  </a:lnTo>
                  <a:close/>
                  <a:moveTo>
                    <a:pt x="311613" y="236961"/>
                  </a:moveTo>
                  <a:lnTo>
                    <a:pt x="311243" y="236063"/>
                  </a:lnTo>
                  <a:lnTo>
                    <a:pt x="310437" y="235243"/>
                  </a:lnTo>
                  <a:lnTo>
                    <a:pt x="310014" y="234067"/>
                  </a:lnTo>
                  <a:lnTo>
                    <a:pt x="310635" y="230062"/>
                  </a:lnTo>
                  <a:lnTo>
                    <a:pt x="310609" y="228555"/>
                  </a:lnTo>
                  <a:lnTo>
                    <a:pt x="310225" y="226242"/>
                  </a:lnTo>
                  <a:lnTo>
                    <a:pt x="310291" y="225264"/>
                  </a:lnTo>
                  <a:lnTo>
                    <a:pt x="309208" y="224154"/>
                  </a:lnTo>
                  <a:lnTo>
                    <a:pt x="308031" y="224273"/>
                  </a:lnTo>
                  <a:lnTo>
                    <a:pt x="307291" y="226282"/>
                  </a:lnTo>
                  <a:lnTo>
                    <a:pt x="307080" y="229824"/>
                  </a:lnTo>
                  <a:lnTo>
                    <a:pt x="307423" y="231106"/>
                  </a:lnTo>
                  <a:lnTo>
                    <a:pt x="306842" y="232573"/>
                  </a:lnTo>
                  <a:lnTo>
                    <a:pt x="306260" y="233076"/>
                  </a:lnTo>
                  <a:lnTo>
                    <a:pt x="305494" y="232586"/>
                  </a:lnTo>
                  <a:lnTo>
                    <a:pt x="304238" y="232124"/>
                  </a:lnTo>
                  <a:lnTo>
                    <a:pt x="302877" y="232018"/>
                  </a:lnTo>
                  <a:lnTo>
                    <a:pt x="301753" y="232785"/>
                  </a:lnTo>
                  <a:lnTo>
                    <a:pt x="300735" y="233974"/>
                  </a:lnTo>
                  <a:lnTo>
                    <a:pt x="299625" y="234424"/>
                  </a:lnTo>
                  <a:lnTo>
                    <a:pt x="295528" y="235441"/>
                  </a:lnTo>
                  <a:lnTo>
                    <a:pt x="293201" y="237027"/>
                  </a:lnTo>
                  <a:lnTo>
                    <a:pt x="291510" y="240398"/>
                  </a:lnTo>
                  <a:lnTo>
                    <a:pt x="290307" y="241521"/>
                  </a:lnTo>
                  <a:lnTo>
                    <a:pt x="289805" y="242275"/>
                  </a:lnTo>
                  <a:lnTo>
                    <a:pt x="290412" y="242632"/>
                  </a:lnTo>
                  <a:lnTo>
                    <a:pt x="291179" y="242671"/>
                  </a:lnTo>
                  <a:lnTo>
                    <a:pt x="292290" y="244297"/>
                  </a:lnTo>
                  <a:lnTo>
                    <a:pt x="290743" y="244998"/>
                  </a:lnTo>
                  <a:lnTo>
                    <a:pt x="289778" y="246081"/>
                  </a:lnTo>
                  <a:lnTo>
                    <a:pt x="290254" y="247667"/>
                  </a:lnTo>
                  <a:lnTo>
                    <a:pt x="291470" y="248831"/>
                  </a:lnTo>
                  <a:lnTo>
                    <a:pt x="292818" y="249452"/>
                  </a:lnTo>
                  <a:lnTo>
                    <a:pt x="292845" y="250893"/>
                  </a:lnTo>
                  <a:lnTo>
                    <a:pt x="291708" y="252201"/>
                  </a:lnTo>
                  <a:lnTo>
                    <a:pt x="290822" y="253206"/>
                  </a:lnTo>
                  <a:lnTo>
                    <a:pt x="290968" y="253985"/>
                  </a:lnTo>
                  <a:lnTo>
                    <a:pt x="292144" y="254210"/>
                  </a:lnTo>
                  <a:lnTo>
                    <a:pt x="293664" y="254131"/>
                  </a:lnTo>
                  <a:lnTo>
                    <a:pt x="294060" y="255638"/>
                  </a:lnTo>
                  <a:lnTo>
                    <a:pt x="293135" y="257462"/>
                  </a:lnTo>
                  <a:lnTo>
                    <a:pt x="293109" y="258625"/>
                  </a:lnTo>
                  <a:lnTo>
                    <a:pt x="294312" y="259299"/>
                  </a:lnTo>
                  <a:lnTo>
                    <a:pt x="296942" y="260303"/>
                  </a:lnTo>
                  <a:lnTo>
                    <a:pt x="296757" y="261189"/>
                  </a:lnTo>
                  <a:lnTo>
                    <a:pt x="295620" y="262312"/>
                  </a:lnTo>
                  <a:lnTo>
                    <a:pt x="295105" y="263396"/>
                  </a:lnTo>
                  <a:lnTo>
                    <a:pt x="295885" y="264202"/>
                  </a:lnTo>
                  <a:lnTo>
                    <a:pt x="297087" y="265379"/>
                  </a:lnTo>
                  <a:lnTo>
                    <a:pt x="299546" y="266476"/>
                  </a:lnTo>
                  <a:lnTo>
                    <a:pt x="303709" y="269000"/>
                  </a:lnTo>
                  <a:lnTo>
                    <a:pt x="305256" y="266925"/>
                  </a:lnTo>
                  <a:lnTo>
                    <a:pt x="307053" y="262326"/>
                  </a:lnTo>
                  <a:lnTo>
                    <a:pt x="308058" y="260911"/>
                  </a:lnTo>
                  <a:lnTo>
                    <a:pt x="308533" y="259471"/>
                  </a:lnTo>
                  <a:lnTo>
                    <a:pt x="308705" y="254118"/>
                  </a:lnTo>
                  <a:lnTo>
                    <a:pt x="309340" y="252849"/>
                  </a:lnTo>
                  <a:lnTo>
                    <a:pt x="312155" y="248540"/>
                  </a:lnTo>
                  <a:lnTo>
                    <a:pt x="312287" y="247681"/>
                  </a:lnTo>
                  <a:lnTo>
                    <a:pt x="311613" y="236961"/>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7" name="Volný tvar: obrazec 174">
              <a:extLst>
                <a:ext uri="{FF2B5EF4-FFF2-40B4-BE49-F238E27FC236}">
                  <a16:creationId xmlns:a16="http://schemas.microsoft.com/office/drawing/2014/main" id="{6ACAE11C-9E4B-E7CD-335B-39F6FC391370}"/>
                </a:ext>
              </a:extLst>
            </p:cNvPr>
            <p:cNvSpPr/>
            <p:nvPr/>
          </p:nvSpPr>
          <p:spPr>
            <a:xfrm>
              <a:off x="3740100" y="2843916"/>
              <a:ext cx="237518" cy="270473"/>
            </a:xfrm>
            <a:custGeom>
              <a:avLst/>
              <a:gdLst>
                <a:gd name="connsiteX0" fmla="*/ 35845 w 223387"/>
                <a:gd name="connsiteY0" fmla="*/ 245143 h 254381"/>
                <a:gd name="connsiteX1" fmla="*/ 34669 w 223387"/>
                <a:gd name="connsiteY1" fmla="*/ 245764 h 254381"/>
                <a:gd name="connsiteX2" fmla="*/ 34299 w 223387"/>
                <a:gd name="connsiteY2" fmla="*/ 246319 h 254381"/>
                <a:gd name="connsiteX3" fmla="*/ 35449 w 223387"/>
                <a:gd name="connsiteY3" fmla="*/ 247073 h 254381"/>
                <a:gd name="connsiteX4" fmla="*/ 37180 w 223387"/>
                <a:gd name="connsiteY4" fmla="*/ 246822 h 254381"/>
                <a:gd name="connsiteX5" fmla="*/ 37511 w 223387"/>
                <a:gd name="connsiteY5" fmla="*/ 245962 h 254381"/>
                <a:gd name="connsiteX6" fmla="*/ 37167 w 223387"/>
                <a:gd name="connsiteY6" fmla="*/ 245235 h 254381"/>
                <a:gd name="connsiteX7" fmla="*/ 35845 w 223387"/>
                <a:gd name="connsiteY7" fmla="*/ 245143 h 254381"/>
                <a:gd name="connsiteX8" fmla="*/ 38568 w 223387"/>
                <a:gd name="connsiteY8" fmla="*/ 245143 h 254381"/>
                <a:gd name="connsiteX9" fmla="*/ 38489 w 223387"/>
                <a:gd name="connsiteY9" fmla="*/ 246637 h 254381"/>
                <a:gd name="connsiteX10" fmla="*/ 39269 w 223387"/>
                <a:gd name="connsiteY10" fmla="*/ 246848 h 254381"/>
                <a:gd name="connsiteX11" fmla="*/ 41185 w 223387"/>
                <a:gd name="connsiteY11" fmla="*/ 245962 h 254381"/>
                <a:gd name="connsiteX12" fmla="*/ 41674 w 223387"/>
                <a:gd name="connsiteY12" fmla="*/ 244376 h 254381"/>
                <a:gd name="connsiteX13" fmla="*/ 39692 w 223387"/>
                <a:gd name="connsiteY13" fmla="*/ 244456 h 254381"/>
                <a:gd name="connsiteX14" fmla="*/ 38568 w 223387"/>
                <a:gd name="connsiteY14" fmla="*/ 245143 h 254381"/>
                <a:gd name="connsiteX15" fmla="*/ 52420 w 223387"/>
                <a:gd name="connsiteY15" fmla="*/ 241746 h 254381"/>
                <a:gd name="connsiteX16" fmla="*/ 51098 w 223387"/>
                <a:gd name="connsiteY16" fmla="*/ 240398 h 254381"/>
                <a:gd name="connsiteX17" fmla="*/ 50054 w 223387"/>
                <a:gd name="connsiteY17" fmla="*/ 240609 h 254381"/>
                <a:gd name="connsiteX18" fmla="*/ 47490 w 223387"/>
                <a:gd name="connsiteY18" fmla="*/ 240015 h 254381"/>
                <a:gd name="connsiteX19" fmla="*/ 46538 w 223387"/>
                <a:gd name="connsiteY19" fmla="*/ 240398 h 254381"/>
                <a:gd name="connsiteX20" fmla="*/ 46274 w 223387"/>
                <a:gd name="connsiteY20" fmla="*/ 241455 h 254381"/>
                <a:gd name="connsiteX21" fmla="*/ 45719 w 223387"/>
                <a:gd name="connsiteY21" fmla="*/ 242196 h 254381"/>
                <a:gd name="connsiteX22" fmla="*/ 47028 w 223387"/>
                <a:gd name="connsiteY22" fmla="*/ 242751 h 254381"/>
                <a:gd name="connsiteX23" fmla="*/ 48032 w 223387"/>
                <a:gd name="connsiteY23" fmla="*/ 243478 h 254381"/>
                <a:gd name="connsiteX24" fmla="*/ 48534 w 223387"/>
                <a:gd name="connsiteY24" fmla="*/ 244509 h 254381"/>
                <a:gd name="connsiteX25" fmla="*/ 49578 w 223387"/>
                <a:gd name="connsiteY25" fmla="*/ 245315 h 254381"/>
                <a:gd name="connsiteX26" fmla="*/ 51614 w 223387"/>
                <a:gd name="connsiteY26" fmla="*/ 245315 h 254381"/>
                <a:gd name="connsiteX27" fmla="*/ 51257 w 223387"/>
                <a:gd name="connsiteY27" fmla="*/ 244350 h 254381"/>
                <a:gd name="connsiteX28" fmla="*/ 50398 w 223387"/>
                <a:gd name="connsiteY28" fmla="*/ 243689 h 254381"/>
                <a:gd name="connsiteX29" fmla="*/ 50451 w 223387"/>
                <a:gd name="connsiteY29" fmla="*/ 242618 h 254381"/>
                <a:gd name="connsiteX30" fmla="*/ 52420 w 223387"/>
                <a:gd name="connsiteY30" fmla="*/ 241746 h 254381"/>
                <a:gd name="connsiteX31" fmla="*/ 42150 w 223387"/>
                <a:gd name="connsiteY31" fmla="*/ 239433 h 254381"/>
                <a:gd name="connsiteX32" fmla="*/ 42970 w 223387"/>
                <a:gd name="connsiteY32" fmla="*/ 239208 h 254381"/>
                <a:gd name="connsiteX33" fmla="*/ 42031 w 223387"/>
                <a:gd name="connsiteY33" fmla="*/ 238257 h 254381"/>
                <a:gd name="connsiteX34" fmla="*/ 40392 w 223387"/>
                <a:gd name="connsiteY34" fmla="*/ 237450 h 254381"/>
                <a:gd name="connsiteX35" fmla="*/ 40273 w 223387"/>
                <a:gd name="connsiteY35" fmla="*/ 237900 h 254381"/>
                <a:gd name="connsiteX36" fmla="*/ 40881 w 223387"/>
                <a:gd name="connsiteY36" fmla="*/ 238931 h 254381"/>
                <a:gd name="connsiteX37" fmla="*/ 40102 w 223387"/>
                <a:gd name="connsiteY37" fmla="*/ 239222 h 254381"/>
                <a:gd name="connsiteX38" fmla="*/ 40406 w 223387"/>
                <a:gd name="connsiteY38" fmla="*/ 239724 h 254381"/>
                <a:gd name="connsiteX39" fmla="*/ 42547 w 223387"/>
                <a:gd name="connsiteY39" fmla="*/ 241006 h 254381"/>
                <a:gd name="connsiteX40" fmla="*/ 43988 w 223387"/>
                <a:gd name="connsiteY40" fmla="*/ 240887 h 254381"/>
                <a:gd name="connsiteX41" fmla="*/ 43657 w 223387"/>
                <a:gd name="connsiteY41" fmla="*/ 240411 h 254381"/>
                <a:gd name="connsiteX42" fmla="*/ 42150 w 223387"/>
                <a:gd name="connsiteY42" fmla="*/ 239433 h 254381"/>
                <a:gd name="connsiteX43" fmla="*/ 28959 w 223387"/>
                <a:gd name="connsiteY43" fmla="*/ 233115 h 254381"/>
                <a:gd name="connsiteX44" fmla="*/ 28140 w 223387"/>
                <a:gd name="connsiteY44" fmla="*/ 233565 h 254381"/>
                <a:gd name="connsiteX45" fmla="*/ 27968 w 223387"/>
                <a:gd name="connsiteY45" fmla="*/ 234001 h 254381"/>
                <a:gd name="connsiteX46" fmla="*/ 28708 w 223387"/>
                <a:gd name="connsiteY46" fmla="*/ 236010 h 254381"/>
                <a:gd name="connsiteX47" fmla="*/ 29898 w 223387"/>
                <a:gd name="connsiteY47" fmla="*/ 237199 h 254381"/>
                <a:gd name="connsiteX48" fmla="*/ 31246 w 223387"/>
                <a:gd name="connsiteY48" fmla="*/ 236988 h 254381"/>
                <a:gd name="connsiteX49" fmla="*/ 32607 w 223387"/>
                <a:gd name="connsiteY49" fmla="*/ 237120 h 254381"/>
                <a:gd name="connsiteX50" fmla="*/ 32792 w 223387"/>
                <a:gd name="connsiteY50" fmla="*/ 235917 h 254381"/>
                <a:gd name="connsiteX51" fmla="*/ 29699 w 223387"/>
                <a:gd name="connsiteY51" fmla="*/ 234212 h 254381"/>
                <a:gd name="connsiteX52" fmla="*/ 28959 w 223387"/>
                <a:gd name="connsiteY52" fmla="*/ 233115 h 254381"/>
                <a:gd name="connsiteX53" fmla="*/ 24769 w 223387"/>
                <a:gd name="connsiteY53" fmla="*/ 168733 h 254381"/>
                <a:gd name="connsiteX54" fmla="*/ 24902 w 223387"/>
                <a:gd name="connsiteY54" fmla="*/ 168310 h 254381"/>
                <a:gd name="connsiteX55" fmla="*/ 25787 w 223387"/>
                <a:gd name="connsiteY55" fmla="*/ 167610 h 254381"/>
                <a:gd name="connsiteX56" fmla="*/ 25999 w 223387"/>
                <a:gd name="connsiteY56" fmla="*/ 167808 h 254381"/>
                <a:gd name="connsiteX57" fmla="*/ 26739 w 223387"/>
                <a:gd name="connsiteY57" fmla="*/ 167861 h 254381"/>
                <a:gd name="connsiteX58" fmla="*/ 26765 w 223387"/>
                <a:gd name="connsiteY58" fmla="*/ 166632 h 254381"/>
                <a:gd name="connsiteX59" fmla="*/ 25655 w 223387"/>
                <a:gd name="connsiteY59" fmla="*/ 166235 h 254381"/>
                <a:gd name="connsiteX60" fmla="*/ 24201 w 223387"/>
                <a:gd name="connsiteY60" fmla="*/ 167094 h 254381"/>
                <a:gd name="connsiteX61" fmla="*/ 23078 w 223387"/>
                <a:gd name="connsiteY61" fmla="*/ 167226 h 254381"/>
                <a:gd name="connsiteX62" fmla="*/ 22826 w 223387"/>
                <a:gd name="connsiteY62" fmla="*/ 166751 h 254381"/>
                <a:gd name="connsiteX63" fmla="*/ 22866 w 223387"/>
                <a:gd name="connsiteY63" fmla="*/ 166301 h 254381"/>
                <a:gd name="connsiteX64" fmla="*/ 23117 w 223387"/>
                <a:gd name="connsiteY64" fmla="*/ 165825 h 254381"/>
                <a:gd name="connsiteX65" fmla="*/ 20170 w 223387"/>
                <a:gd name="connsiteY65" fmla="*/ 165825 h 254381"/>
                <a:gd name="connsiteX66" fmla="*/ 21584 w 223387"/>
                <a:gd name="connsiteY66" fmla="*/ 167795 h 254381"/>
                <a:gd name="connsiteX67" fmla="*/ 23685 w 223387"/>
                <a:gd name="connsiteY67" fmla="*/ 168998 h 254381"/>
                <a:gd name="connsiteX68" fmla="*/ 24769 w 223387"/>
                <a:gd name="connsiteY68" fmla="*/ 168733 h 254381"/>
                <a:gd name="connsiteX69" fmla="*/ 88147 w 223387"/>
                <a:gd name="connsiteY69" fmla="*/ 122922 h 254381"/>
                <a:gd name="connsiteX70" fmla="*/ 88874 w 223387"/>
                <a:gd name="connsiteY70" fmla="*/ 122049 h 254381"/>
                <a:gd name="connsiteX71" fmla="*/ 90843 w 223387"/>
                <a:gd name="connsiteY71" fmla="*/ 121745 h 254381"/>
                <a:gd name="connsiteX72" fmla="*/ 90288 w 223387"/>
                <a:gd name="connsiteY72" fmla="*/ 121336 h 254381"/>
                <a:gd name="connsiteX73" fmla="*/ 86706 w 223387"/>
                <a:gd name="connsiteY73" fmla="*/ 120569 h 254381"/>
                <a:gd name="connsiteX74" fmla="*/ 84181 w 223387"/>
                <a:gd name="connsiteY74" fmla="*/ 120873 h 254381"/>
                <a:gd name="connsiteX75" fmla="*/ 82847 w 223387"/>
                <a:gd name="connsiteY75" fmla="*/ 121653 h 254381"/>
                <a:gd name="connsiteX76" fmla="*/ 83058 w 223387"/>
                <a:gd name="connsiteY76" fmla="*/ 123252 h 254381"/>
                <a:gd name="connsiteX77" fmla="*/ 85397 w 223387"/>
                <a:gd name="connsiteY77" fmla="*/ 123768 h 254381"/>
                <a:gd name="connsiteX78" fmla="*/ 88147 w 223387"/>
                <a:gd name="connsiteY78" fmla="*/ 122922 h 254381"/>
                <a:gd name="connsiteX79" fmla="*/ 223387 w 223387"/>
                <a:gd name="connsiteY79" fmla="*/ 174826 h 254381"/>
                <a:gd name="connsiteX80" fmla="*/ 222726 w 223387"/>
                <a:gd name="connsiteY80" fmla="*/ 173981 h 254381"/>
                <a:gd name="connsiteX81" fmla="*/ 221114 w 223387"/>
                <a:gd name="connsiteY81" fmla="*/ 172659 h 254381"/>
                <a:gd name="connsiteX82" fmla="*/ 218933 w 223387"/>
                <a:gd name="connsiteY82" fmla="*/ 171139 h 254381"/>
                <a:gd name="connsiteX83" fmla="*/ 216910 w 223387"/>
                <a:gd name="connsiteY83" fmla="*/ 169275 h 254381"/>
                <a:gd name="connsiteX84" fmla="*/ 215364 w 223387"/>
                <a:gd name="connsiteY84" fmla="*/ 167597 h 254381"/>
                <a:gd name="connsiteX85" fmla="*/ 211016 w 223387"/>
                <a:gd name="connsiteY85" fmla="*/ 165270 h 254381"/>
                <a:gd name="connsiteX86" fmla="*/ 204394 w 223387"/>
                <a:gd name="connsiteY86" fmla="*/ 162323 h 254381"/>
                <a:gd name="connsiteX87" fmla="*/ 199503 w 223387"/>
                <a:gd name="connsiteY87" fmla="*/ 160142 h 254381"/>
                <a:gd name="connsiteX88" fmla="*/ 191811 w 223387"/>
                <a:gd name="connsiteY88" fmla="*/ 155489 h 254381"/>
                <a:gd name="connsiteX89" fmla="*/ 190410 w 223387"/>
                <a:gd name="connsiteY89" fmla="*/ 154326 h 254381"/>
                <a:gd name="connsiteX90" fmla="*/ 190608 w 223387"/>
                <a:gd name="connsiteY90" fmla="*/ 154022 h 254381"/>
                <a:gd name="connsiteX91" fmla="*/ 194362 w 223387"/>
                <a:gd name="connsiteY91" fmla="*/ 152621 h 254381"/>
                <a:gd name="connsiteX92" fmla="*/ 197745 w 223387"/>
                <a:gd name="connsiteY92" fmla="*/ 149000 h 254381"/>
                <a:gd name="connsiteX93" fmla="*/ 199160 w 223387"/>
                <a:gd name="connsiteY93" fmla="*/ 147162 h 254381"/>
                <a:gd name="connsiteX94" fmla="*/ 199371 w 223387"/>
                <a:gd name="connsiteY94" fmla="*/ 145735 h 254381"/>
                <a:gd name="connsiteX95" fmla="*/ 199160 w 223387"/>
                <a:gd name="connsiteY95" fmla="*/ 144136 h 254381"/>
                <a:gd name="connsiteX96" fmla="*/ 198657 w 223387"/>
                <a:gd name="connsiteY96" fmla="*/ 142655 h 254381"/>
                <a:gd name="connsiteX97" fmla="*/ 198023 w 223387"/>
                <a:gd name="connsiteY97" fmla="*/ 141743 h 254381"/>
                <a:gd name="connsiteX98" fmla="*/ 195988 w 223387"/>
                <a:gd name="connsiteY98" fmla="*/ 140593 h 254381"/>
                <a:gd name="connsiteX99" fmla="*/ 190278 w 223387"/>
                <a:gd name="connsiteY99" fmla="*/ 138505 h 254381"/>
                <a:gd name="connsiteX100" fmla="*/ 188718 w 223387"/>
                <a:gd name="connsiteY100" fmla="*/ 136575 h 254381"/>
                <a:gd name="connsiteX101" fmla="*/ 187357 w 223387"/>
                <a:gd name="connsiteY101" fmla="*/ 134553 h 254381"/>
                <a:gd name="connsiteX102" fmla="*/ 187211 w 223387"/>
                <a:gd name="connsiteY102" fmla="*/ 133720 h 254381"/>
                <a:gd name="connsiteX103" fmla="*/ 189445 w 223387"/>
                <a:gd name="connsiteY103" fmla="*/ 131553 h 254381"/>
                <a:gd name="connsiteX104" fmla="*/ 189392 w 223387"/>
                <a:gd name="connsiteY104" fmla="*/ 130469 h 254381"/>
                <a:gd name="connsiteX105" fmla="*/ 188916 w 223387"/>
                <a:gd name="connsiteY105" fmla="*/ 129359 h 254381"/>
                <a:gd name="connsiteX106" fmla="*/ 188084 w 223387"/>
                <a:gd name="connsiteY106" fmla="*/ 128552 h 254381"/>
                <a:gd name="connsiteX107" fmla="*/ 182426 w 223387"/>
                <a:gd name="connsiteY107" fmla="*/ 127574 h 254381"/>
                <a:gd name="connsiteX108" fmla="*/ 180721 w 223387"/>
                <a:gd name="connsiteY108" fmla="*/ 126543 h 254381"/>
                <a:gd name="connsiteX109" fmla="*/ 179254 w 223387"/>
                <a:gd name="connsiteY109" fmla="*/ 124904 h 254381"/>
                <a:gd name="connsiteX110" fmla="*/ 178408 w 223387"/>
                <a:gd name="connsiteY110" fmla="*/ 123503 h 254381"/>
                <a:gd name="connsiteX111" fmla="*/ 178223 w 223387"/>
                <a:gd name="connsiteY111" fmla="*/ 122671 h 254381"/>
                <a:gd name="connsiteX112" fmla="*/ 178488 w 223387"/>
                <a:gd name="connsiteY112" fmla="*/ 121732 h 254381"/>
                <a:gd name="connsiteX113" fmla="*/ 180180 w 223387"/>
                <a:gd name="connsiteY113" fmla="*/ 120714 h 254381"/>
                <a:gd name="connsiteX114" fmla="*/ 181792 w 223387"/>
                <a:gd name="connsiteY114" fmla="*/ 120027 h 254381"/>
                <a:gd name="connsiteX115" fmla="*/ 181964 w 223387"/>
                <a:gd name="connsiteY115" fmla="*/ 119102 h 254381"/>
                <a:gd name="connsiteX116" fmla="*/ 181792 w 223387"/>
                <a:gd name="connsiteY116" fmla="*/ 118111 h 254381"/>
                <a:gd name="connsiteX117" fmla="*/ 181422 w 223387"/>
                <a:gd name="connsiteY117" fmla="*/ 117622 h 254381"/>
                <a:gd name="connsiteX118" fmla="*/ 177932 w 223387"/>
                <a:gd name="connsiteY118" fmla="*/ 117146 h 254381"/>
                <a:gd name="connsiteX119" fmla="*/ 177563 w 223387"/>
                <a:gd name="connsiteY119" fmla="*/ 116881 h 254381"/>
                <a:gd name="connsiteX120" fmla="*/ 177430 w 223387"/>
                <a:gd name="connsiteY120" fmla="*/ 116538 h 254381"/>
                <a:gd name="connsiteX121" fmla="*/ 177536 w 223387"/>
                <a:gd name="connsiteY121" fmla="*/ 116128 h 254381"/>
                <a:gd name="connsiteX122" fmla="*/ 179109 w 223387"/>
                <a:gd name="connsiteY122" fmla="*/ 114357 h 254381"/>
                <a:gd name="connsiteX123" fmla="*/ 178845 w 223387"/>
                <a:gd name="connsiteY123" fmla="*/ 110973 h 254381"/>
                <a:gd name="connsiteX124" fmla="*/ 180206 w 223387"/>
                <a:gd name="connsiteY124" fmla="*/ 108621 h 254381"/>
                <a:gd name="connsiteX125" fmla="*/ 178051 w 223387"/>
                <a:gd name="connsiteY125" fmla="*/ 107246 h 254381"/>
                <a:gd name="connsiteX126" fmla="*/ 178170 w 223387"/>
                <a:gd name="connsiteY126" fmla="*/ 107008 h 254381"/>
                <a:gd name="connsiteX127" fmla="*/ 181052 w 223387"/>
                <a:gd name="connsiteY127" fmla="*/ 106281 h 254381"/>
                <a:gd name="connsiteX128" fmla="*/ 183775 w 223387"/>
                <a:gd name="connsiteY128" fmla="*/ 106109 h 254381"/>
                <a:gd name="connsiteX129" fmla="*/ 184977 w 223387"/>
                <a:gd name="connsiteY129" fmla="*/ 105832 h 254381"/>
                <a:gd name="connsiteX130" fmla="*/ 184951 w 223387"/>
                <a:gd name="connsiteY130" fmla="*/ 104735 h 254381"/>
                <a:gd name="connsiteX131" fmla="*/ 184436 w 223387"/>
                <a:gd name="connsiteY131" fmla="*/ 103241 h 254381"/>
                <a:gd name="connsiteX132" fmla="*/ 180695 w 223387"/>
                <a:gd name="connsiteY132" fmla="*/ 97412 h 254381"/>
                <a:gd name="connsiteX133" fmla="*/ 179809 w 223387"/>
                <a:gd name="connsiteY133" fmla="*/ 95734 h 254381"/>
                <a:gd name="connsiteX134" fmla="*/ 177615 w 223387"/>
                <a:gd name="connsiteY134" fmla="*/ 93619 h 254381"/>
                <a:gd name="connsiteX135" fmla="*/ 175844 w 223387"/>
                <a:gd name="connsiteY135" fmla="*/ 92191 h 254381"/>
                <a:gd name="connsiteX136" fmla="*/ 174760 w 223387"/>
                <a:gd name="connsiteY136" fmla="*/ 91174 h 254381"/>
                <a:gd name="connsiteX137" fmla="*/ 172963 w 223387"/>
                <a:gd name="connsiteY137" fmla="*/ 89191 h 254381"/>
                <a:gd name="connsiteX138" fmla="*/ 171786 w 223387"/>
                <a:gd name="connsiteY138" fmla="*/ 87155 h 254381"/>
                <a:gd name="connsiteX139" fmla="*/ 169949 w 223387"/>
                <a:gd name="connsiteY139" fmla="*/ 84895 h 254381"/>
                <a:gd name="connsiteX140" fmla="*/ 167901 w 223387"/>
                <a:gd name="connsiteY140" fmla="*/ 82820 h 254381"/>
                <a:gd name="connsiteX141" fmla="*/ 166156 w 223387"/>
                <a:gd name="connsiteY141" fmla="*/ 80904 h 254381"/>
                <a:gd name="connsiteX142" fmla="*/ 161860 w 223387"/>
                <a:gd name="connsiteY142" fmla="*/ 77150 h 254381"/>
                <a:gd name="connsiteX143" fmla="*/ 161199 w 223387"/>
                <a:gd name="connsiteY143" fmla="*/ 76106 h 254381"/>
                <a:gd name="connsiteX144" fmla="*/ 161107 w 223387"/>
                <a:gd name="connsiteY144" fmla="*/ 75167 h 254381"/>
                <a:gd name="connsiteX145" fmla="*/ 161292 w 223387"/>
                <a:gd name="connsiteY145" fmla="*/ 74176 h 254381"/>
                <a:gd name="connsiteX146" fmla="*/ 163724 w 223387"/>
                <a:gd name="connsiteY146" fmla="*/ 71110 h 254381"/>
                <a:gd name="connsiteX147" fmla="*/ 166011 w 223387"/>
                <a:gd name="connsiteY147" fmla="*/ 68559 h 254381"/>
                <a:gd name="connsiteX148" fmla="*/ 168958 w 223387"/>
                <a:gd name="connsiteY148" fmla="*/ 65572 h 254381"/>
                <a:gd name="connsiteX149" fmla="*/ 171866 w 223387"/>
                <a:gd name="connsiteY149" fmla="*/ 63100 h 254381"/>
                <a:gd name="connsiteX150" fmla="*/ 174919 w 223387"/>
                <a:gd name="connsiteY150" fmla="*/ 60166 h 254381"/>
                <a:gd name="connsiteX151" fmla="*/ 175315 w 223387"/>
                <a:gd name="connsiteY151" fmla="*/ 57245 h 254381"/>
                <a:gd name="connsiteX152" fmla="*/ 175078 w 223387"/>
                <a:gd name="connsiteY152" fmla="*/ 56755 h 254381"/>
                <a:gd name="connsiteX153" fmla="*/ 171919 w 223387"/>
                <a:gd name="connsiteY153" fmla="*/ 55169 h 254381"/>
                <a:gd name="connsiteX154" fmla="*/ 165772 w 223387"/>
                <a:gd name="connsiteY154" fmla="*/ 50940 h 254381"/>
                <a:gd name="connsiteX155" fmla="*/ 161953 w 223387"/>
                <a:gd name="connsiteY155" fmla="*/ 47741 h 254381"/>
                <a:gd name="connsiteX156" fmla="*/ 156586 w 223387"/>
                <a:gd name="connsiteY156" fmla="*/ 46393 h 254381"/>
                <a:gd name="connsiteX157" fmla="*/ 149396 w 223387"/>
                <a:gd name="connsiteY157" fmla="*/ 44662 h 254381"/>
                <a:gd name="connsiteX158" fmla="*/ 146515 w 223387"/>
                <a:gd name="connsiteY158" fmla="*/ 40776 h 254381"/>
                <a:gd name="connsiteX159" fmla="*/ 144387 w 223387"/>
                <a:gd name="connsiteY159" fmla="*/ 37485 h 254381"/>
                <a:gd name="connsiteX160" fmla="*/ 144360 w 223387"/>
                <a:gd name="connsiteY160" fmla="*/ 36308 h 254381"/>
                <a:gd name="connsiteX161" fmla="*/ 148471 w 223387"/>
                <a:gd name="connsiteY161" fmla="*/ 30704 h 254381"/>
                <a:gd name="connsiteX162" fmla="*/ 148775 w 223387"/>
                <a:gd name="connsiteY162" fmla="*/ 29686 h 254381"/>
                <a:gd name="connsiteX163" fmla="*/ 148590 w 223387"/>
                <a:gd name="connsiteY163" fmla="*/ 29065 h 254381"/>
                <a:gd name="connsiteX164" fmla="*/ 148022 w 223387"/>
                <a:gd name="connsiteY164" fmla="*/ 28669 h 254381"/>
                <a:gd name="connsiteX165" fmla="*/ 147281 w 223387"/>
                <a:gd name="connsiteY165" fmla="*/ 28457 h 254381"/>
                <a:gd name="connsiteX166" fmla="*/ 142668 w 223387"/>
                <a:gd name="connsiteY166" fmla="*/ 28298 h 254381"/>
                <a:gd name="connsiteX167" fmla="*/ 141836 w 223387"/>
                <a:gd name="connsiteY167" fmla="*/ 27532 h 254381"/>
                <a:gd name="connsiteX168" fmla="*/ 144506 w 223387"/>
                <a:gd name="connsiteY168" fmla="*/ 26963 h 254381"/>
                <a:gd name="connsiteX169" fmla="*/ 146673 w 223387"/>
                <a:gd name="connsiteY169" fmla="*/ 26184 h 254381"/>
                <a:gd name="connsiteX170" fmla="*/ 150242 w 223387"/>
                <a:gd name="connsiteY170" fmla="*/ 25021 h 254381"/>
                <a:gd name="connsiteX171" fmla="*/ 151405 w 223387"/>
                <a:gd name="connsiteY171" fmla="*/ 24730 h 254381"/>
                <a:gd name="connsiteX172" fmla="*/ 149925 w 223387"/>
                <a:gd name="connsiteY172" fmla="*/ 23805 h 254381"/>
                <a:gd name="connsiteX173" fmla="*/ 148629 w 223387"/>
                <a:gd name="connsiteY173" fmla="*/ 22417 h 254381"/>
                <a:gd name="connsiteX174" fmla="*/ 148656 w 223387"/>
                <a:gd name="connsiteY174" fmla="*/ 21042 h 254381"/>
                <a:gd name="connsiteX175" fmla="*/ 151471 w 223387"/>
                <a:gd name="connsiteY175" fmla="*/ 18399 h 254381"/>
                <a:gd name="connsiteX176" fmla="*/ 154194 w 223387"/>
                <a:gd name="connsiteY176" fmla="*/ 16522 h 254381"/>
                <a:gd name="connsiteX177" fmla="*/ 154934 w 223387"/>
                <a:gd name="connsiteY177" fmla="*/ 15874 h 254381"/>
                <a:gd name="connsiteX178" fmla="*/ 156335 w 223387"/>
                <a:gd name="connsiteY178" fmla="*/ 13997 h 254381"/>
                <a:gd name="connsiteX179" fmla="*/ 152119 w 223387"/>
                <a:gd name="connsiteY179" fmla="*/ 9292 h 254381"/>
                <a:gd name="connsiteX180" fmla="*/ 145748 w 223387"/>
                <a:gd name="connsiteY180" fmla="*/ 7864 h 254381"/>
                <a:gd name="connsiteX181" fmla="*/ 138412 w 223387"/>
                <a:gd name="connsiteY181" fmla="*/ 5710 h 254381"/>
                <a:gd name="connsiteX182" fmla="*/ 135676 w 223387"/>
                <a:gd name="connsiteY182" fmla="*/ 4560 h 254381"/>
                <a:gd name="connsiteX183" fmla="*/ 131328 w 223387"/>
                <a:gd name="connsiteY183" fmla="*/ 2194 h 254381"/>
                <a:gd name="connsiteX184" fmla="*/ 128182 w 223387"/>
                <a:gd name="connsiteY184" fmla="*/ 79 h 254381"/>
                <a:gd name="connsiteX185" fmla="*/ 125618 w 223387"/>
                <a:gd name="connsiteY185" fmla="*/ 0 h 254381"/>
                <a:gd name="connsiteX186" fmla="*/ 122895 w 223387"/>
                <a:gd name="connsiteY186" fmla="*/ 529 h 254381"/>
                <a:gd name="connsiteX187" fmla="*/ 118811 w 223387"/>
                <a:gd name="connsiteY187" fmla="*/ 2458 h 254381"/>
                <a:gd name="connsiteX188" fmla="*/ 116392 w 223387"/>
                <a:gd name="connsiteY188" fmla="*/ 3437 h 254381"/>
                <a:gd name="connsiteX189" fmla="*/ 115031 w 223387"/>
                <a:gd name="connsiteY189" fmla="*/ 3727 h 254381"/>
                <a:gd name="connsiteX190" fmla="*/ 114701 w 223387"/>
                <a:gd name="connsiteY190" fmla="*/ 3767 h 254381"/>
                <a:gd name="connsiteX191" fmla="*/ 111489 w 223387"/>
                <a:gd name="connsiteY191" fmla="*/ 3212 h 254381"/>
                <a:gd name="connsiteX192" fmla="*/ 107986 w 223387"/>
                <a:gd name="connsiteY192" fmla="*/ 3093 h 254381"/>
                <a:gd name="connsiteX193" fmla="*/ 105211 w 223387"/>
                <a:gd name="connsiteY193" fmla="*/ 3252 h 254381"/>
                <a:gd name="connsiteX194" fmla="*/ 104193 w 223387"/>
                <a:gd name="connsiteY194" fmla="*/ 3516 h 254381"/>
                <a:gd name="connsiteX195" fmla="*/ 100730 w 223387"/>
                <a:gd name="connsiteY195" fmla="*/ 6662 h 254381"/>
                <a:gd name="connsiteX196" fmla="*/ 98205 w 223387"/>
                <a:gd name="connsiteY196" fmla="*/ 8248 h 254381"/>
                <a:gd name="connsiteX197" fmla="*/ 96778 w 223387"/>
                <a:gd name="connsiteY197" fmla="*/ 8790 h 254381"/>
                <a:gd name="connsiteX198" fmla="*/ 95800 w 223387"/>
                <a:gd name="connsiteY198" fmla="*/ 9715 h 254381"/>
                <a:gd name="connsiteX199" fmla="*/ 95099 w 223387"/>
                <a:gd name="connsiteY199" fmla="*/ 11235 h 254381"/>
                <a:gd name="connsiteX200" fmla="*/ 93791 w 223387"/>
                <a:gd name="connsiteY200" fmla="*/ 16495 h 254381"/>
                <a:gd name="connsiteX201" fmla="*/ 92548 w 223387"/>
                <a:gd name="connsiteY201" fmla="*/ 18491 h 254381"/>
                <a:gd name="connsiteX202" fmla="*/ 92376 w 223387"/>
                <a:gd name="connsiteY202" fmla="*/ 19707 h 254381"/>
                <a:gd name="connsiteX203" fmla="*/ 93209 w 223387"/>
                <a:gd name="connsiteY203" fmla="*/ 23408 h 254381"/>
                <a:gd name="connsiteX204" fmla="*/ 93116 w 223387"/>
                <a:gd name="connsiteY204" fmla="*/ 25457 h 254381"/>
                <a:gd name="connsiteX205" fmla="*/ 91491 w 223387"/>
                <a:gd name="connsiteY205" fmla="*/ 27149 h 254381"/>
                <a:gd name="connsiteX206" fmla="*/ 90288 w 223387"/>
                <a:gd name="connsiteY206" fmla="*/ 27915 h 254381"/>
                <a:gd name="connsiteX207" fmla="*/ 88596 w 223387"/>
                <a:gd name="connsiteY207" fmla="*/ 28074 h 254381"/>
                <a:gd name="connsiteX208" fmla="*/ 86402 w 223387"/>
                <a:gd name="connsiteY208" fmla="*/ 28510 h 254381"/>
                <a:gd name="connsiteX209" fmla="*/ 84565 w 223387"/>
                <a:gd name="connsiteY209" fmla="*/ 29488 h 254381"/>
                <a:gd name="connsiteX210" fmla="*/ 83349 w 223387"/>
                <a:gd name="connsiteY210" fmla="*/ 30823 h 254381"/>
                <a:gd name="connsiteX211" fmla="*/ 82159 w 223387"/>
                <a:gd name="connsiteY211" fmla="*/ 33837 h 254381"/>
                <a:gd name="connsiteX212" fmla="*/ 79648 w 223387"/>
                <a:gd name="connsiteY212" fmla="*/ 34947 h 254381"/>
                <a:gd name="connsiteX213" fmla="*/ 77071 w 223387"/>
                <a:gd name="connsiteY213" fmla="*/ 34630 h 254381"/>
                <a:gd name="connsiteX214" fmla="*/ 75128 w 223387"/>
                <a:gd name="connsiteY214" fmla="*/ 33519 h 254381"/>
                <a:gd name="connsiteX215" fmla="*/ 71149 w 223387"/>
                <a:gd name="connsiteY215" fmla="*/ 32660 h 254381"/>
                <a:gd name="connsiteX216" fmla="*/ 68202 w 223387"/>
                <a:gd name="connsiteY216" fmla="*/ 32118 h 254381"/>
                <a:gd name="connsiteX217" fmla="*/ 64831 w 223387"/>
                <a:gd name="connsiteY217" fmla="*/ 30942 h 254381"/>
                <a:gd name="connsiteX218" fmla="*/ 61884 w 223387"/>
                <a:gd name="connsiteY218" fmla="*/ 30043 h 254381"/>
                <a:gd name="connsiteX219" fmla="*/ 59254 w 223387"/>
                <a:gd name="connsiteY219" fmla="*/ 29858 h 254381"/>
                <a:gd name="connsiteX220" fmla="*/ 57905 w 223387"/>
                <a:gd name="connsiteY220" fmla="*/ 30995 h 254381"/>
                <a:gd name="connsiteX221" fmla="*/ 56835 w 223387"/>
                <a:gd name="connsiteY221" fmla="*/ 32065 h 254381"/>
                <a:gd name="connsiteX222" fmla="*/ 52473 w 223387"/>
                <a:gd name="connsiteY222" fmla="*/ 32938 h 254381"/>
                <a:gd name="connsiteX223" fmla="*/ 50028 w 223387"/>
                <a:gd name="connsiteY223" fmla="*/ 33625 h 254381"/>
                <a:gd name="connsiteX224" fmla="*/ 46763 w 223387"/>
                <a:gd name="connsiteY224" fmla="*/ 33784 h 254381"/>
                <a:gd name="connsiteX225" fmla="*/ 45362 w 223387"/>
                <a:gd name="connsiteY225" fmla="*/ 33017 h 254381"/>
                <a:gd name="connsiteX226" fmla="*/ 40564 w 223387"/>
                <a:gd name="connsiteY226" fmla="*/ 32515 h 254381"/>
                <a:gd name="connsiteX227" fmla="*/ 34854 w 223387"/>
                <a:gd name="connsiteY227" fmla="*/ 31920 h 254381"/>
                <a:gd name="connsiteX228" fmla="*/ 33215 w 223387"/>
                <a:gd name="connsiteY228" fmla="*/ 31933 h 254381"/>
                <a:gd name="connsiteX229" fmla="*/ 32568 w 223387"/>
                <a:gd name="connsiteY229" fmla="*/ 30572 h 254381"/>
                <a:gd name="connsiteX230" fmla="*/ 30876 w 223387"/>
                <a:gd name="connsiteY230" fmla="*/ 28682 h 254381"/>
                <a:gd name="connsiteX231" fmla="*/ 26554 w 223387"/>
                <a:gd name="connsiteY231" fmla="*/ 25417 h 254381"/>
                <a:gd name="connsiteX232" fmla="*/ 24809 w 223387"/>
                <a:gd name="connsiteY232" fmla="*/ 24267 h 254381"/>
                <a:gd name="connsiteX233" fmla="*/ 21478 w 223387"/>
                <a:gd name="connsiteY233" fmla="*/ 21571 h 254381"/>
                <a:gd name="connsiteX234" fmla="*/ 17632 w 223387"/>
                <a:gd name="connsiteY234" fmla="*/ 18808 h 254381"/>
                <a:gd name="connsiteX235" fmla="*/ 17116 w 223387"/>
                <a:gd name="connsiteY235" fmla="*/ 18742 h 254381"/>
                <a:gd name="connsiteX236" fmla="*/ 14711 w 223387"/>
                <a:gd name="connsiteY236" fmla="*/ 18650 h 254381"/>
                <a:gd name="connsiteX237" fmla="*/ 11195 w 223387"/>
                <a:gd name="connsiteY237" fmla="*/ 18742 h 254381"/>
                <a:gd name="connsiteX238" fmla="*/ 9028 w 223387"/>
                <a:gd name="connsiteY238" fmla="*/ 19377 h 254381"/>
                <a:gd name="connsiteX239" fmla="*/ 7693 w 223387"/>
                <a:gd name="connsiteY239" fmla="*/ 20170 h 254381"/>
                <a:gd name="connsiteX240" fmla="*/ 7507 w 223387"/>
                <a:gd name="connsiteY240" fmla="*/ 20831 h 254381"/>
                <a:gd name="connsiteX241" fmla="*/ 9093 w 223387"/>
                <a:gd name="connsiteY241" fmla="*/ 23355 h 254381"/>
                <a:gd name="connsiteX242" fmla="*/ 8724 w 223387"/>
                <a:gd name="connsiteY242" fmla="*/ 23976 h 254381"/>
                <a:gd name="connsiteX243" fmla="*/ 8050 w 223387"/>
                <a:gd name="connsiteY243" fmla="*/ 24280 h 254381"/>
                <a:gd name="connsiteX244" fmla="*/ 4785 w 223387"/>
                <a:gd name="connsiteY244" fmla="*/ 23567 h 254381"/>
                <a:gd name="connsiteX245" fmla="*/ 912 w 223387"/>
                <a:gd name="connsiteY245" fmla="*/ 23619 h 254381"/>
                <a:gd name="connsiteX246" fmla="*/ 0 w 223387"/>
                <a:gd name="connsiteY246" fmla="*/ 24399 h 254381"/>
                <a:gd name="connsiteX247" fmla="*/ 5062 w 223387"/>
                <a:gd name="connsiteY247" fmla="*/ 25761 h 254381"/>
                <a:gd name="connsiteX248" fmla="*/ 5300 w 223387"/>
                <a:gd name="connsiteY248" fmla="*/ 26052 h 254381"/>
                <a:gd name="connsiteX249" fmla="*/ 5393 w 223387"/>
                <a:gd name="connsiteY249" fmla="*/ 26765 h 254381"/>
                <a:gd name="connsiteX250" fmla="*/ 5631 w 223387"/>
                <a:gd name="connsiteY250" fmla="*/ 27505 h 254381"/>
                <a:gd name="connsiteX251" fmla="*/ 10614 w 223387"/>
                <a:gd name="connsiteY251" fmla="*/ 29369 h 254381"/>
                <a:gd name="connsiteX252" fmla="*/ 12094 w 223387"/>
                <a:gd name="connsiteY252" fmla="*/ 30360 h 254381"/>
                <a:gd name="connsiteX253" fmla="*/ 15187 w 223387"/>
                <a:gd name="connsiteY253" fmla="*/ 31867 h 254381"/>
                <a:gd name="connsiteX254" fmla="*/ 16046 w 223387"/>
                <a:gd name="connsiteY254" fmla="*/ 32673 h 254381"/>
                <a:gd name="connsiteX255" fmla="*/ 18874 w 223387"/>
                <a:gd name="connsiteY255" fmla="*/ 33625 h 254381"/>
                <a:gd name="connsiteX256" fmla="*/ 20936 w 223387"/>
                <a:gd name="connsiteY256" fmla="*/ 34643 h 254381"/>
                <a:gd name="connsiteX257" fmla="*/ 23315 w 223387"/>
                <a:gd name="connsiteY257" fmla="*/ 35462 h 254381"/>
                <a:gd name="connsiteX258" fmla="*/ 26118 w 223387"/>
                <a:gd name="connsiteY258" fmla="*/ 36744 h 254381"/>
                <a:gd name="connsiteX259" fmla="*/ 29819 w 223387"/>
                <a:gd name="connsiteY259" fmla="*/ 37762 h 254381"/>
                <a:gd name="connsiteX260" fmla="*/ 32898 w 223387"/>
                <a:gd name="connsiteY260" fmla="*/ 38093 h 254381"/>
                <a:gd name="connsiteX261" fmla="*/ 40749 w 223387"/>
                <a:gd name="connsiteY261" fmla="*/ 39850 h 254381"/>
                <a:gd name="connsiteX262" fmla="*/ 42124 w 223387"/>
                <a:gd name="connsiteY262" fmla="*/ 40419 h 254381"/>
                <a:gd name="connsiteX263" fmla="*/ 44463 w 223387"/>
                <a:gd name="connsiteY263" fmla="*/ 41635 h 254381"/>
                <a:gd name="connsiteX264" fmla="*/ 46856 w 223387"/>
                <a:gd name="connsiteY264" fmla="*/ 43049 h 254381"/>
                <a:gd name="connsiteX265" fmla="*/ 48706 w 223387"/>
                <a:gd name="connsiteY265" fmla="*/ 45957 h 254381"/>
                <a:gd name="connsiteX266" fmla="*/ 51217 w 223387"/>
                <a:gd name="connsiteY266" fmla="*/ 46102 h 254381"/>
                <a:gd name="connsiteX267" fmla="*/ 51997 w 223387"/>
                <a:gd name="connsiteY267" fmla="*/ 47107 h 254381"/>
                <a:gd name="connsiteX268" fmla="*/ 54363 w 223387"/>
                <a:gd name="connsiteY268" fmla="*/ 48825 h 254381"/>
                <a:gd name="connsiteX269" fmla="*/ 57549 w 223387"/>
                <a:gd name="connsiteY269" fmla="*/ 50345 h 254381"/>
                <a:gd name="connsiteX270" fmla="*/ 57496 w 223387"/>
                <a:gd name="connsiteY270" fmla="*/ 50861 h 254381"/>
                <a:gd name="connsiteX271" fmla="*/ 55236 w 223387"/>
                <a:gd name="connsiteY271" fmla="*/ 52262 h 254381"/>
                <a:gd name="connsiteX272" fmla="*/ 55183 w 223387"/>
                <a:gd name="connsiteY272" fmla="*/ 54165 h 254381"/>
                <a:gd name="connsiteX273" fmla="*/ 55671 w 223387"/>
                <a:gd name="connsiteY273" fmla="*/ 56597 h 254381"/>
                <a:gd name="connsiteX274" fmla="*/ 56637 w 223387"/>
                <a:gd name="connsiteY274" fmla="*/ 58579 h 254381"/>
                <a:gd name="connsiteX275" fmla="*/ 56623 w 223387"/>
                <a:gd name="connsiteY275" fmla="*/ 59161 h 254381"/>
                <a:gd name="connsiteX276" fmla="*/ 56095 w 223387"/>
                <a:gd name="connsiteY276" fmla="*/ 59848 h 254381"/>
                <a:gd name="connsiteX277" fmla="*/ 55487 w 223387"/>
                <a:gd name="connsiteY277" fmla="*/ 60919 h 254381"/>
                <a:gd name="connsiteX278" fmla="*/ 55328 w 223387"/>
                <a:gd name="connsiteY278" fmla="*/ 61857 h 254381"/>
                <a:gd name="connsiteX279" fmla="*/ 55434 w 223387"/>
                <a:gd name="connsiteY279" fmla="*/ 62320 h 254381"/>
                <a:gd name="connsiteX280" fmla="*/ 55698 w 223387"/>
                <a:gd name="connsiteY280" fmla="*/ 62571 h 254381"/>
                <a:gd name="connsiteX281" fmla="*/ 56980 w 223387"/>
                <a:gd name="connsiteY281" fmla="*/ 62584 h 254381"/>
                <a:gd name="connsiteX282" fmla="*/ 59293 w 223387"/>
                <a:gd name="connsiteY282" fmla="*/ 62809 h 254381"/>
                <a:gd name="connsiteX283" fmla="*/ 60681 w 223387"/>
                <a:gd name="connsiteY283" fmla="*/ 63232 h 254381"/>
                <a:gd name="connsiteX284" fmla="*/ 61685 w 223387"/>
                <a:gd name="connsiteY284" fmla="*/ 65519 h 254381"/>
                <a:gd name="connsiteX285" fmla="*/ 61474 w 223387"/>
                <a:gd name="connsiteY285" fmla="*/ 65955 h 254381"/>
                <a:gd name="connsiteX286" fmla="*/ 59650 w 223387"/>
                <a:gd name="connsiteY286" fmla="*/ 66999 h 254381"/>
                <a:gd name="connsiteX287" fmla="*/ 59174 w 223387"/>
                <a:gd name="connsiteY287" fmla="*/ 67818 h 254381"/>
                <a:gd name="connsiteX288" fmla="*/ 59254 w 223387"/>
                <a:gd name="connsiteY288" fmla="*/ 69034 h 254381"/>
                <a:gd name="connsiteX289" fmla="*/ 59729 w 223387"/>
                <a:gd name="connsiteY289" fmla="*/ 70369 h 254381"/>
                <a:gd name="connsiteX290" fmla="*/ 60549 w 223387"/>
                <a:gd name="connsiteY290" fmla="*/ 71863 h 254381"/>
                <a:gd name="connsiteX291" fmla="*/ 62228 w 223387"/>
                <a:gd name="connsiteY291" fmla="*/ 73462 h 254381"/>
                <a:gd name="connsiteX292" fmla="*/ 64461 w 223387"/>
                <a:gd name="connsiteY292" fmla="*/ 75141 h 254381"/>
                <a:gd name="connsiteX293" fmla="*/ 65955 w 223387"/>
                <a:gd name="connsiteY293" fmla="*/ 76515 h 254381"/>
                <a:gd name="connsiteX294" fmla="*/ 66695 w 223387"/>
                <a:gd name="connsiteY294" fmla="*/ 77480 h 254381"/>
                <a:gd name="connsiteX295" fmla="*/ 66999 w 223387"/>
                <a:gd name="connsiteY295" fmla="*/ 78154 h 254381"/>
                <a:gd name="connsiteX296" fmla="*/ 66166 w 223387"/>
                <a:gd name="connsiteY296" fmla="*/ 79000 h 254381"/>
                <a:gd name="connsiteX297" fmla="*/ 65519 w 223387"/>
                <a:gd name="connsiteY297" fmla="*/ 80679 h 254381"/>
                <a:gd name="connsiteX298" fmla="*/ 65571 w 223387"/>
                <a:gd name="connsiteY298" fmla="*/ 82609 h 254381"/>
                <a:gd name="connsiteX299" fmla="*/ 65333 w 223387"/>
                <a:gd name="connsiteY299" fmla="*/ 83864 h 254381"/>
                <a:gd name="connsiteX300" fmla="*/ 63708 w 223387"/>
                <a:gd name="connsiteY300" fmla="*/ 85596 h 254381"/>
                <a:gd name="connsiteX301" fmla="*/ 62518 w 223387"/>
                <a:gd name="connsiteY301" fmla="*/ 86217 h 254381"/>
                <a:gd name="connsiteX302" fmla="*/ 62254 w 223387"/>
                <a:gd name="connsiteY302" fmla="*/ 87129 h 254381"/>
                <a:gd name="connsiteX303" fmla="*/ 62267 w 223387"/>
                <a:gd name="connsiteY303" fmla="*/ 88662 h 254381"/>
                <a:gd name="connsiteX304" fmla="*/ 62836 w 223387"/>
                <a:gd name="connsiteY304" fmla="*/ 90539 h 254381"/>
                <a:gd name="connsiteX305" fmla="*/ 63100 w 223387"/>
                <a:gd name="connsiteY305" fmla="*/ 91808 h 254381"/>
                <a:gd name="connsiteX306" fmla="*/ 63576 w 223387"/>
                <a:gd name="connsiteY306" fmla="*/ 92720 h 254381"/>
                <a:gd name="connsiteX307" fmla="*/ 64210 w 223387"/>
                <a:gd name="connsiteY307" fmla="*/ 93315 h 254381"/>
                <a:gd name="connsiteX308" fmla="*/ 67237 w 223387"/>
                <a:gd name="connsiteY308" fmla="*/ 94372 h 254381"/>
                <a:gd name="connsiteX309" fmla="*/ 69101 w 223387"/>
                <a:gd name="connsiteY309" fmla="*/ 96540 h 254381"/>
                <a:gd name="connsiteX310" fmla="*/ 70303 w 223387"/>
                <a:gd name="connsiteY310" fmla="*/ 98271 h 254381"/>
                <a:gd name="connsiteX311" fmla="*/ 72788 w 223387"/>
                <a:gd name="connsiteY311" fmla="*/ 102818 h 254381"/>
                <a:gd name="connsiteX312" fmla="*/ 74308 w 223387"/>
                <a:gd name="connsiteY312" fmla="*/ 102646 h 254381"/>
                <a:gd name="connsiteX313" fmla="*/ 77533 w 223387"/>
                <a:gd name="connsiteY313" fmla="*/ 103426 h 254381"/>
                <a:gd name="connsiteX314" fmla="*/ 79833 w 223387"/>
                <a:gd name="connsiteY314" fmla="*/ 102408 h 254381"/>
                <a:gd name="connsiteX315" fmla="*/ 80837 w 223387"/>
                <a:gd name="connsiteY315" fmla="*/ 101510 h 254381"/>
                <a:gd name="connsiteX316" fmla="*/ 81525 w 223387"/>
                <a:gd name="connsiteY316" fmla="*/ 101483 h 254381"/>
                <a:gd name="connsiteX317" fmla="*/ 81512 w 223387"/>
                <a:gd name="connsiteY317" fmla="*/ 102157 h 254381"/>
                <a:gd name="connsiteX318" fmla="*/ 80930 w 223387"/>
                <a:gd name="connsiteY318" fmla="*/ 103994 h 254381"/>
                <a:gd name="connsiteX319" fmla="*/ 82926 w 223387"/>
                <a:gd name="connsiteY319" fmla="*/ 106136 h 254381"/>
                <a:gd name="connsiteX320" fmla="*/ 84644 w 223387"/>
                <a:gd name="connsiteY320" fmla="*/ 106493 h 254381"/>
                <a:gd name="connsiteX321" fmla="*/ 86045 w 223387"/>
                <a:gd name="connsiteY321" fmla="*/ 106400 h 254381"/>
                <a:gd name="connsiteX322" fmla="*/ 93949 w 223387"/>
                <a:gd name="connsiteY322" fmla="*/ 109215 h 254381"/>
                <a:gd name="connsiteX323" fmla="*/ 96143 w 223387"/>
                <a:gd name="connsiteY323" fmla="*/ 110867 h 254381"/>
                <a:gd name="connsiteX324" fmla="*/ 95747 w 223387"/>
                <a:gd name="connsiteY324" fmla="*/ 114000 h 254381"/>
                <a:gd name="connsiteX325" fmla="*/ 95866 w 223387"/>
                <a:gd name="connsiteY325" fmla="*/ 116710 h 254381"/>
                <a:gd name="connsiteX326" fmla="*/ 95350 w 223387"/>
                <a:gd name="connsiteY326" fmla="*/ 119194 h 254381"/>
                <a:gd name="connsiteX327" fmla="*/ 97082 w 223387"/>
                <a:gd name="connsiteY327" fmla="*/ 120305 h 254381"/>
                <a:gd name="connsiteX328" fmla="*/ 97597 w 223387"/>
                <a:gd name="connsiteY328" fmla="*/ 121137 h 254381"/>
                <a:gd name="connsiteX329" fmla="*/ 97954 w 223387"/>
                <a:gd name="connsiteY329" fmla="*/ 122525 h 254381"/>
                <a:gd name="connsiteX330" fmla="*/ 96104 w 223387"/>
                <a:gd name="connsiteY330" fmla="*/ 123146 h 254381"/>
                <a:gd name="connsiteX331" fmla="*/ 95377 w 223387"/>
                <a:gd name="connsiteY331" fmla="*/ 123979 h 254381"/>
                <a:gd name="connsiteX332" fmla="*/ 96474 w 223387"/>
                <a:gd name="connsiteY332" fmla="*/ 124838 h 254381"/>
                <a:gd name="connsiteX333" fmla="*/ 96778 w 223387"/>
                <a:gd name="connsiteY333" fmla="*/ 126239 h 254381"/>
                <a:gd name="connsiteX334" fmla="*/ 95390 w 223387"/>
                <a:gd name="connsiteY334" fmla="*/ 126411 h 254381"/>
                <a:gd name="connsiteX335" fmla="*/ 93804 w 223387"/>
                <a:gd name="connsiteY335" fmla="*/ 125869 h 254381"/>
                <a:gd name="connsiteX336" fmla="*/ 90129 w 223387"/>
                <a:gd name="connsiteY336" fmla="*/ 125645 h 254381"/>
                <a:gd name="connsiteX337" fmla="*/ 86521 w 223387"/>
                <a:gd name="connsiteY337" fmla="*/ 126438 h 254381"/>
                <a:gd name="connsiteX338" fmla="*/ 84935 w 223387"/>
                <a:gd name="connsiteY338" fmla="*/ 127574 h 254381"/>
                <a:gd name="connsiteX339" fmla="*/ 83058 w 223387"/>
                <a:gd name="connsiteY339" fmla="*/ 127706 h 254381"/>
                <a:gd name="connsiteX340" fmla="*/ 82701 w 223387"/>
                <a:gd name="connsiteY340" fmla="*/ 129253 h 254381"/>
                <a:gd name="connsiteX341" fmla="*/ 81155 w 223387"/>
                <a:gd name="connsiteY341" fmla="*/ 130707 h 254381"/>
                <a:gd name="connsiteX342" fmla="*/ 78498 w 223387"/>
                <a:gd name="connsiteY342" fmla="*/ 134817 h 254381"/>
                <a:gd name="connsiteX343" fmla="*/ 73951 w 223387"/>
                <a:gd name="connsiteY343" fmla="*/ 138042 h 254381"/>
                <a:gd name="connsiteX344" fmla="*/ 72378 w 223387"/>
                <a:gd name="connsiteY344" fmla="*/ 140845 h 254381"/>
                <a:gd name="connsiteX345" fmla="*/ 71215 w 223387"/>
                <a:gd name="connsiteY345" fmla="*/ 141241 h 254381"/>
                <a:gd name="connsiteX346" fmla="*/ 67541 w 223387"/>
                <a:gd name="connsiteY346" fmla="*/ 144347 h 254381"/>
                <a:gd name="connsiteX347" fmla="*/ 66735 w 223387"/>
                <a:gd name="connsiteY347" fmla="*/ 146687 h 254381"/>
                <a:gd name="connsiteX348" fmla="*/ 64739 w 223387"/>
                <a:gd name="connsiteY348" fmla="*/ 146845 h 254381"/>
                <a:gd name="connsiteX349" fmla="*/ 60377 w 223387"/>
                <a:gd name="connsiteY349" fmla="*/ 150308 h 254381"/>
                <a:gd name="connsiteX350" fmla="*/ 58249 w 223387"/>
                <a:gd name="connsiteY350" fmla="*/ 151088 h 254381"/>
                <a:gd name="connsiteX351" fmla="*/ 56068 w 223387"/>
                <a:gd name="connsiteY351" fmla="*/ 152172 h 254381"/>
                <a:gd name="connsiteX352" fmla="*/ 51429 w 223387"/>
                <a:gd name="connsiteY352" fmla="*/ 155648 h 254381"/>
                <a:gd name="connsiteX353" fmla="*/ 47199 w 223387"/>
                <a:gd name="connsiteY353" fmla="*/ 156547 h 254381"/>
                <a:gd name="connsiteX354" fmla="*/ 47265 w 223387"/>
                <a:gd name="connsiteY354" fmla="*/ 158252 h 254381"/>
                <a:gd name="connsiteX355" fmla="*/ 44966 w 223387"/>
                <a:gd name="connsiteY355" fmla="*/ 160486 h 254381"/>
                <a:gd name="connsiteX356" fmla="*/ 43406 w 223387"/>
                <a:gd name="connsiteY356" fmla="*/ 160155 h 254381"/>
                <a:gd name="connsiteX357" fmla="*/ 43366 w 223387"/>
                <a:gd name="connsiteY357" fmla="*/ 160961 h 254381"/>
                <a:gd name="connsiteX358" fmla="*/ 44080 w 223387"/>
                <a:gd name="connsiteY358" fmla="*/ 161715 h 254381"/>
                <a:gd name="connsiteX359" fmla="*/ 42653 w 223387"/>
                <a:gd name="connsiteY359" fmla="*/ 161398 h 254381"/>
                <a:gd name="connsiteX360" fmla="*/ 42110 w 223387"/>
                <a:gd name="connsiteY360" fmla="*/ 161821 h 254381"/>
                <a:gd name="connsiteX361" fmla="*/ 43062 w 223387"/>
                <a:gd name="connsiteY361" fmla="*/ 163354 h 254381"/>
                <a:gd name="connsiteX362" fmla="*/ 43723 w 223387"/>
                <a:gd name="connsiteY362" fmla="*/ 164147 h 254381"/>
                <a:gd name="connsiteX363" fmla="*/ 43868 w 223387"/>
                <a:gd name="connsiteY363" fmla="*/ 165032 h 254381"/>
                <a:gd name="connsiteX364" fmla="*/ 40168 w 223387"/>
                <a:gd name="connsiteY364" fmla="*/ 166698 h 254381"/>
                <a:gd name="connsiteX365" fmla="*/ 35898 w 223387"/>
                <a:gd name="connsiteY365" fmla="*/ 167557 h 254381"/>
                <a:gd name="connsiteX366" fmla="*/ 33995 w 223387"/>
                <a:gd name="connsiteY366" fmla="*/ 166870 h 254381"/>
                <a:gd name="connsiteX367" fmla="*/ 29131 w 223387"/>
                <a:gd name="connsiteY367" fmla="*/ 167715 h 254381"/>
                <a:gd name="connsiteX368" fmla="*/ 29316 w 223387"/>
                <a:gd name="connsiteY368" fmla="*/ 168945 h 254381"/>
                <a:gd name="connsiteX369" fmla="*/ 29779 w 223387"/>
                <a:gd name="connsiteY369" fmla="*/ 170002 h 254381"/>
                <a:gd name="connsiteX370" fmla="*/ 31524 w 223387"/>
                <a:gd name="connsiteY370" fmla="*/ 171879 h 254381"/>
                <a:gd name="connsiteX371" fmla="*/ 28100 w 223387"/>
                <a:gd name="connsiteY371" fmla="*/ 172038 h 254381"/>
                <a:gd name="connsiteX372" fmla="*/ 27955 w 223387"/>
                <a:gd name="connsiteY372" fmla="*/ 174139 h 254381"/>
                <a:gd name="connsiteX373" fmla="*/ 23197 w 223387"/>
                <a:gd name="connsiteY373" fmla="*/ 178170 h 254381"/>
                <a:gd name="connsiteX374" fmla="*/ 22284 w 223387"/>
                <a:gd name="connsiteY374" fmla="*/ 179453 h 254381"/>
                <a:gd name="connsiteX375" fmla="*/ 21888 w 223387"/>
                <a:gd name="connsiteY375" fmla="*/ 180735 h 254381"/>
                <a:gd name="connsiteX376" fmla="*/ 21743 w 223387"/>
                <a:gd name="connsiteY376" fmla="*/ 182413 h 254381"/>
                <a:gd name="connsiteX377" fmla="*/ 22707 w 223387"/>
                <a:gd name="connsiteY377" fmla="*/ 185162 h 254381"/>
                <a:gd name="connsiteX378" fmla="*/ 23368 w 223387"/>
                <a:gd name="connsiteY378" fmla="*/ 187727 h 254381"/>
                <a:gd name="connsiteX379" fmla="*/ 26580 w 223387"/>
                <a:gd name="connsiteY379" fmla="*/ 189551 h 254381"/>
                <a:gd name="connsiteX380" fmla="*/ 27096 w 223387"/>
                <a:gd name="connsiteY380" fmla="*/ 191203 h 254381"/>
                <a:gd name="connsiteX381" fmla="*/ 27400 w 223387"/>
                <a:gd name="connsiteY381" fmla="*/ 192564 h 254381"/>
                <a:gd name="connsiteX382" fmla="*/ 26606 w 223387"/>
                <a:gd name="connsiteY382" fmla="*/ 195393 h 254381"/>
                <a:gd name="connsiteX383" fmla="*/ 25959 w 223387"/>
                <a:gd name="connsiteY383" fmla="*/ 198525 h 254381"/>
                <a:gd name="connsiteX384" fmla="*/ 28629 w 223387"/>
                <a:gd name="connsiteY384" fmla="*/ 200429 h 254381"/>
                <a:gd name="connsiteX385" fmla="*/ 30519 w 223387"/>
                <a:gd name="connsiteY385" fmla="*/ 203059 h 254381"/>
                <a:gd name="connsiteX386" fmla="*/ 32211 w 223387"/>
                <a:gd name="connsiteY386" fmla="*/ 205834 h 254381"/>
                <a:gd name="connsiteX387" fmla="*/ 32409 w 223387"/>
                <a:gd name="connsiteY387" fmla="*/ 206746 h 254381"/>
                <a:gd name="connsiteX388" fmla="*/ 33625 w 223387"/>
                <a:gd name="connsiteY388" fmla="*/ 208676 h 254381"/>
                <a:gd name="connsiteX389" fmla="*/ 33493 w 223387"/>
                <a:gd name="connsiteY389" fmla="*/ 209020 h 254381"/>
                <a:gd name="connsiteX390" fmla="*/ 33400 w 223387"/>
                <a:gd name="connsiteY390" fmla="*/ 209271 h 254381"/>
                <a:gd name="connsiteX391" fmla="*/ 32026 w 223387"/>
                <a:gd name="connsiteY391" fmla="*/ 209297 h 254381"/>
                <a:gd name="connsiteX392" fmla="*/ 31576 w 223387"/>
                <a:gd name="connsiteY392" fmla="*/ 209681 h 254381"/>
                <a:gd name="connsiteX393" fmla="*/ 32197 w 223387"/>
                <a:gd name="connsiteY393" fmla="*/ 210408 h 254381"/>
                <a:gd name="connsiteX394" fmla="*/ 32726 w 223387"/>
                <a:gd name="connsiteY394" fmla="*/ 210765 h 254381"/>
                <a:gd name="connsiteX395" fmla="*/ 33030 w 223387"/>
                <a:gd name="connsiteY395" fmla="*/ 211412 h 254381"/>
                <a:gd name="connsiteX396" fmla="*/ 31880 w 223387"/>
                <a:gd name="connsiteY396" fmla="*/ 211412 h 254381"/>
                <a:gd name="connsiteX397" fmla="*/ 31841 w 223387"/>
                <a:gd name="connsiteY397" fmla="*/ 212166 h 254381"/>
                <a:gd name="connsiteX398" fmla="*/ 32316 w 223387"/>
                <a:gd name="connsiteY398" fmla="*/ 213302 h 254381"/>
                <a:gd name="connsiteX399" fmla="*/ 32422 w 223387"/>
                <a:gd name="connsiteY399" fmla="*/ 216620 h 254381"/>
                <a:gd name="connsiteX400" fmla="*/ 31973 w 223387"/>
                <a:gd name="connsiteY400" fmla="*/ 219462 h 254381"/>
                <a:gd name="connsiteX401" fmla="*/ 31510 w 223387"/>
                <a:gd name="connsiteY401" fmla="*/ 220572 h 254381"/>
                <a:gd name="connsiteX402" fmla="*/ 30202 w 223387"/>
                <a:gd name="connsiteY402" fmla="*/ 222317 h 254381"/>
                <a:gd name="connsiteX403" fmla="*/ 30043 w 223387"/>
                <a:gd name="connsiteY403" fmla="*/ 224669 h 254381"/>
                <a:gd name="connsiteX404" fmla="*/ 30638 w 223387"/>
                <a:gd name="connsiteY404" fmla="*/ 227683 h 254381"/>
                <a:gd name="connsiteX405" fmla="*/ 31299 w 223387"/>
                <a:gd name="connsiteY405" fmla="*/ 229811 h 254381"/>
                <a:gd name="connsiteX406" fmla="*/ 31603 w 223387"/>
                <a:gd name="connsiteY406" fmla="*/ 231635 h 254381"/>
                <a:gd name="connsiteX407" fmla="*/ 31695 w 223387"/>
                <a:gd name="connsiteY407" fmla="*/ 233181 h 254381"/>
                <a:gd name="connsiteX408" fmla="*/ 32277 w 223387"/>
                <a:gd name="connsiteY408" fmla="*/ 234225 h 254381"/>
                <a:gd name="connsiteX409" fmla="*/ 34154 w 223387"/>
                <a:gd name="connsiteY409" fmla="*/ 234899 h 254381"/>
                <a:gd name="connsiteX410" fmla="*/ 35925 w 223387"/>
                <a:gd name="connsiteY410" fmla="*/ 235917 h 254381"/>
                <a:gd name="connsiteX411" fmla="*/ 38079 w 223387"/>
                <a:gd name="connsiteY411" fmla="*/ 234582 h 254381"/>
                <a:gd name="connsiteX412" fmla="*/ 39599 w 223387"/>
                <a:gd name="connsiteY412" fmla="*/ 234291 h 254381"/>
                <a:gd name="connsiteX413" fmla="*/ 40749 w 223387"/>
                <a:gd name="connsiteY413" fmla="*/ 236578 h 254381"/>
                <a:gd name="connsiteX414" fmla="*/ 42335 w 223387"/>
                <a:gd name="connsiteY414" fmla="*/ 236710 h 254381"/>
                <a:gd name="connsiteX415" fmla="*/ 48970 w 223387"/>
                <a:gd name="connsiteY415" fmla="*/ 239274 h 254381"/>
                <a:gd name="connsiteX416" fmla="*/ 54244 w 223387"/>
                <a:gd name="connsiteY416" fmla="*/ 239909 h 254381"/>
                <a:gd name="connsiteX417" fmla="*/ 55024 w 223387"/>
                <a:gd name="connsiteY417" fmla="*/ 239697 h 254381"/>
                <a:gd name="connsiteX418" fmla="*/ 55526 w 223387"/>
                <a:gd name="connsiteY418" fmla="*/ 239816 h 254381"/>
                <a:gd name="connsiteX419" fmla="*/ 55394 w 223387"/>
                <a:gd name="connsiteY419" fmla="*/ 240371 h 254381"/>
                <a:gd name="connsiteX420" fmla="*/ 54297 w 223387"/>
                <a:gd name="connsiteY420" fmla="*/ 242381 h 254381"/>
                <a:gd name="connsiteX421" fmla="*/ 54429 w 223387"/>
                <a:gd name="connsiteY421" fmla="*/ 242856 h 254381"/>
                <a:gd name="connsiteX422" fmla="*/ 55870 w 223387"/>
                <a:gd name="connsiteY422" fmla="*/ 243041 h 254381"/>
                <a:gd name="connsiteX423" fmla="*/ 55963 w 223387"/>
                <a:gd name="connsiteY423" fmla="*/ 243742 h 254381"/>
                <a:gd name="connsiteX424" fmla="*/ 55500 w 223387"/>
                <a:gd name="connsiteY424" fmla="*/ 244337 h 254381"/>
                <a:gd name="connsiteX425" fmla="*/ 54495 w 223387"/>
                <a:gd name="connsiteY425" fmla="*/ 244509 h 254381"/>
                <a:gd name="connsiteX426" fmla="*/ 53636 w 223387"/>
                <a:gd name="connsiteY426" fmla="*/ 244442 h 254381"/>
                <a:gd name="connsiteX427" fmla="*/ 53200 w 223387"/>
                <a:gd name="connsiteY427" fmla="*/ 245592 h 254381"/>
                <a:gd name="connsiteX428" fmla="*/ 53781 w 223387"/>
                <a:gd name="connsiteY428" fmla="*/ 245843 h 254381"/>
                <a:gd name="connsiteX429" fmla="*/ 53253 w 223387"/>
                <a:gd name="connsiteY429" fmla="*/ 247311 h 254381"/>
                <a:gd name="connsiteX430" fmla="*/ 53293 w 223387"/>
                <a:gd name="connsiteY430" fmla="*/ 247773 h 254381"/>
                <a:gd name="connsiteX431" fmla="*/ 53861 w 223387"/>
                <a:gd name="connsiteY431" fmla="*/ 248883 h 254381"/>
                <a:gd name="connsiteX432" fmla="*/ 57522 w 223387"/>
                <a:gd name="connsiteY432" fmla="*/ 248910 h 254381"/>
                <a:gd name="connsiteX433" fmla="*/ 58527 w 223387"/>
                <a:gd name="connsiteY433" fmla="*/ 248659 h 254381"/>
                <a:gd name="connsiteX434" fmla="*/ 59531 w 223387"/>
                <a:gd name="connsiteY434" fmla="*/ 248143 h 254381"/>
                <a:gd name="connsiteX435" fmla="*/ 60350 w 223387"/>
                <a:gd name="connsiteY435" fmla="*/ 247641 h 254381"/>
                <a:gd name="connsiteX436" fmla="*/ 60813 w 223387"/>
                <a:gd name="connsiteY436" fmla="*/ 247007 h 254381"/>
                <a:gd name="connsiteX437" fmla="*/ 61130 w 223387"/>
                <a:gd name="connsiteY437" fmla="*/ 244799 h 254381"/>
                <a:gd name="connsiteX438" fmla="*/ 61514 w 223387"/>
                <a:gd name="connsiteY438" fmla="*/ 244046 h 254381"/>
                <a:gd name="connsiteX439" fmla="*/ 62412 w 223387"/>
                <a:gd name="connsiteY439" fmla="*/ 244205 h 254381"/>
                <a:gd name="connsiteX440" fmla="*/ 64302 w 223387"/>
                <a:gd name="connsiteY440" fmla="*/ 247073 h 254381"/>
                <a:gd name="connsiteX441" fmla="*/ 66127 w 223387"/>
                <a:gd name="connsiteY441" fmla="*/ 248394 h 254381"/>
                <a:gd name="connsiteX442" fmla="*/ 67501 w 223387"/>
                <a:gd name="connsiteY442" fmla="*/ 248553 h 254381"/>
                <a:gd name="connsiteX443" fmla="*/ 68545 w 223387"/>
                <a:gd name="connsiteY443" fmla="*/ 249055 h 254381"/>
                <a:gd name="connsiteX444" fmla="*/ 68466 w 223387"/>
                <a:gd name="connsiteY444" fmla="*/ 250337 h 254381"/>
                <a:gd name="connsiteX445" fmla="*/ 67144 w 223387"/>
                <a:gd name="connsiteY445" fmla="*/ 251884 h 254381"/>
                <a:gd name="connsiteX446" fmla="*/ 65135 w 223387"/>
                <a:gd name="connsiteY446" fmla="*/ 253021 h 254381"/>
                <a:gd name="connsiteX447" fmla="*/ 64316 w 223387"/>
                <a:gd name="connsiteY447" fmla="*/ 254118 h 254381"/>
                <a:gd name="connsiteX448" fmla="*/ 65492 w 223387"/>
                <a:gd name="connsiteY448" fmla="*/ 254382 h 254381"/>
                <a:gd name="connsiteX449" fmla="*/ 68625 w 223387"/>
                <a:gd name="connsiteY449" fmla="*/ 253629 h 254381"/>
                <a:gd name="connsiteX450" fmla="*/ 71334 w 223387"/>
                <a:gd name="connsiteY450" fmla="*/ 251540 h 254381"/>
                <a:gd name="connsiteX451" fmla="*/ 73925 w 223387"/>
                <a:gd name="connsiteY451" fmla="*/ 249981 h 254381"/>
                <a:gd name="connsiteX452" fmla="*/ 76542 w 223387"/>
                <a:gd name="connsiteY452" fmla="*/ 250443 h 254381"/>
                <a:gd name="connsiteX453" fmla="*/ 79119 w 223387"/>
                <a:gd name="connsiteY453" fmla="*/ 250509 h 254381"/>
                <a:gd name="connsiteX454" fmla="*/ 85067 w 223387"/>
                <a:gd name="connsiteY454" fmla="*/ 249386 h 254381"/>
                <a:gd name="connsiteX455" fmla="*/ 91306 w 223387"/>
                <a:gd name="connsiteY455" fmla="*/ 248527 h 254381"/>
                <a:gd name="connsiteX456" fmla="*/ 93407 w 223387"/>
                <a:gd name="connsiteY456" fmla="*/ 249069 h 254381"/>
                <a:gd name="connsiteX457" fmla="*/ 94782 w 223387"/>
                <a:gd name="connsiteY457" fmla="*/ 248421 h 254381"/>
                <a:gd name="connsiteX458" fmla="*/ 96249 w 223387"/>
                <a:gd name="connsiteY458" fmla="*/ 246663 h 254381"/>
                <a:gd name="connsiteX459" fmla="*/ 101073 w 223387"/>
                <a:gd name="connsiteY459" fmla="*/ 245526 h 254381"/>
                <a:gd name="connsiteX460" fmla="*/ 103241 w 223387"/>
                <a:gd name="connsiteY460" fmla="*/ 245553 h 254381"/>
                <a:gd name="connsiteX461" fmla="*/ 107087 w 223387"/>
                <a:gd name="connsiteY461" fmla="*/ 244601 h 254381"/>
                <a:gd name="connsiteX462" fmla="*/ 109176 w 223387"/>
                <a:gd name="connsiteY462" fmla="*/ 243200 h 254381"/>
                <a:gd name="connsiteX463" fmla="*/ 112876 w 223387"/>
                <a:gd name="connsiteY463" fmla="*/ 242870 h 254381"/>
                <a:gd name="connsiteX464" fmla="*/ 114595 w 223387"/>
                <a:gd name="connsiteY464" fmla="*/ 241799 h 254381"/>
                <a:gd name="connsiteX465" fmla="*/ 116657 w 223387"/>
                <a:gd name="connsiteY465" fmla="*/ 241006 h 254381"/>
                <a:gd name="connsiteX466" fmla="*/ 118018 w 223387"/>
                <a:gd name="connsiteY466" fmla="*/ 242698 h 254381"/>
                <a:gd name="connsiteX467" fmla="*/ 118864 w 223387"/>
                <a:gd name="connsiteY467" fmla="*/ 242698 h 254381"/>
                <a:gd name="connsiteX468" fmla="*/ 120476 w 223387"/>
                <a:gd name="connsiteY468" fmla="*/ 241482 h 254381"/>
                <a:gd name="connsiteX469" fmla="*/ 122380 w 223387"/>
                <a:gd name="connsiteY469" fmla="*/ 240649 h 254381"/>
                <a:gd name="connsiteX470" fmla="*/ 124177 w 223387"/>
                <a:gd name="connsiteY470" fmla="*/ 240781 h 254381"/>
                <a:gd name="connsiteX471" fmla="*/ 124177 w 223387"/>
                <a:gd name="connsiteY471" fmla="*/ 240001 h 254381"/>
                <a:gd name="connsiteX472" fmla="*/ 123345 w 223387"/>
                <a:gd name="connsiteY472" fmla="*/ 238614 h 254381"/>
                <a:gd name="connsiteX473" fmla="*/ 122208 w 223387"/>
                <a:gd name="connsiteY473" fmla="*/ 237358 h 254381"/>
                <a:gd name="connsiteX474" fmla="*/ 123794 w 223387"/>
                <a:gd name="connsiteY474" fmla="*/ 237345 h 254381"/>
                <a:gd name="connsiteX475" fmla="*/ 127336 w 223387"/>
                <a:gd name="connsiteY475" fmla="*/ 239103 h 254381"/>
                <a:gd name="connsiteX476" fmla="*/ 130720 w 223387"/>
                <a:gd name="connsiteY476" fmla="*/ 238653 h 254381"/>
                <a:gd name="connsiteX477" fmla="*/ 132161 w 223387"/>
                <a:gd name="connsiteY477" fmla="*/ 237556 h 254381"/>
                <a:gd name="connsiteX478" fmla="*/ 132689 w 223387"/>
                <a:gd name="connsiteY478" fmla="*/ 235362 h 254381"/>
                <a:gd name="connsiteX479" fmla="*/ 133932 w 223387"/>
                <a:gd name="connsiteY479" fmla="*/ 233485 h 254381"/>
                <a:gd name="connsiteX480" fmla="*/ 134659 w 223387"/>
                <a:gd name="connsiteY480" fmla="*/ 233393 h 254381"/>
                <a:gd name="connsiteX481" fmla="*/ 134659 w 223387"/>
                <a:gd name="connsiteY481" fmla="*/ 234225 h 254381"/>
                <a:gd name="connsiteX482" fmla="*/ 133800 w 223387"/>
                <a:gd name="connsiteY482" fmla="*/ 235507 h 254381"/>
                <a:gd name="connsiteX483" fmla="*/ 133390 w 223387"/>
                <a:gd name="connsiteY483" fmla="*/ 237424 h 254381"/>
                <a:gd name="connsiteX484" fmla="*/ 133866 w 223387"/>
                <a:gd name="connsiteY484" fmla="*/ 238931 h 254381"/>
                <a:gd name="connsiteX485" fmla="*/ 135240 w 223387"/>
                <a:gd name="connsiteY485" fmla="*/ 238296 h 254381"/>
                <a:gd name="connsiteX486" fmla="*/ 137448 w 223387"/>
                <a:gd name="connsiteY486" fmla="*/ 237847 h 254381"/>
                <a:gd name="connsiteX487" fmla="*/ 141955 w 223387"/>
                <a:gd name="connsiteY487" fmla="*/ 237424 h 254381"/>
                <a:gd name="connsiteX488" fmla="*/ 144254 w 223387"/>
                <a:gd name="connsiteY488" fmla="*/ 236036 h 254381"/>
                <a:gd name="connsiteX489" fmla="*/ 146766 w 223387"/>
                <a:gd name="connsiteY489" fmla="*/ 235560 h 254381"/>
                <a:gd name="connsiteX490" fmla="*/ 147506 w 223387"/>
                <a:gd name="connsiteY490" fmla="*/ 235679 h 254381"/>
                <a:gd name="connsiteX491" fmla="*/ 152106 w 223387"/>
                <a:gd name="connsiteY491" fmla="*/ 237583 h 254381"/>
                <a:gd name="connsiteX492" fmla="*/ 153269 w 223387"/>
                <a:gd name="connsiteY492" fmla="*/ 236909 h 254381"/>
                <a:gd name="connsiteX493" fmla="*/ 156098 w 223387"/>
                <a:gd name="connsiteY493" fmla="*/ 236697 h 254381"/>
                <a:gd name="connsiteX494" fmla="*/ 157816 w 223387"/>
                <a:gd name="connsiteY494" fmla="*/ 235825 h 254381"/>
                <a:gd name="connsiteX495" fmla="*/ 158516 w 223387"/>
                <a:gd name="connsiteY495" fmla="*/ 235745 h 254381"/>
                <a:gd name="connsiteX496" fmla="*/ 164860 w 223387"/>
                <a:gd name="connsiteY496" fmla="*/ 230340 h 254381"/>
                <a:gd name="connsiteX497" fmla="*/ 169420 w 223387"/>
                <a:gd name="connsiteY497" fmla="*/ 226454 h 254381"/>
                <a:gd name="connsiteX498" fmla="*/ 170293 w 223387"/>
                <a:gd name="connsiteY498" fmla="*/ 225872 h 254381"/>
                <a:gd name="connsiteX499" fmla="*/ 172394 w 223387"/>
                <a:gd name="connsiteY499" fmla="*/ 224828 h 254381"/>
                <a:gd name="connsiteX500" fmla="*/ 174126 w 223387"/>
                <a:gd name="connsiteY500" fmla="*/ 223731 h 254381"/>
                <a:gd name="connsiteX501" fmla="*/ 175448 w 223387"/>
                <a:gd name="connsiteY501" fmla="*/ 222290 h 254381"/>
                <a:gd name="connsiteX502" fmla="*/ 180074 w 223387"/>
                <a:gd name="connsiteY502" fmla="*/ 219462 h 254381"/>
                <a:gd name="connsiteX503" fmla="*/ 184753 w 223387"/>
                <a:gd name="connsiteY503" fmla="*/ 216422 h 254381"/>
                <a:gd name="connsiteX504" fmla="*/ 188943 w 223387"/>
                <a:gd name="connsiteY504" fmla="*/ 212417 h 254381"/>
                <a:gd name="connsiteX505" fmla="*/ 190476 w 223387"/>
                <a:gd name="connsiteY505" fmla="*/ 211161 h 254381"/>
                <a:gd name="connsiteX506" fmla="*/ 192458 w 223387"/>
                <a:gd name="connsiteY506" fmla="*/ 209813 h 254381"/>
                <a:gd name="connsiteX507" fmla="*/ 196635 w 223387"/>
                <a:gd name="connsiteY507" fmla="*/ 205583 h 254381"/>
                <a:gd name="connsiteX508" fmla="*/ 197970 w 223387"/>
                <a:gd name="connsiteY508" fmla="*/ 204420 h 254381"/>
                <a:gd name="connsiteX509" fmla="*/ 203006 w 223387"/>
                <a:gd name="connsiteY509" fmla="*/ 199120 h 254381"/>
                <a:gd name="connsiteX510" fmla="*/ 206006 w 223387"/>
                <a:gd name="connsiteY510" fmla="*/ 196490 h 254381"/>
                <a:gd name="connsiteX511" fmla="*/ 207460 w 223387"/>
                <a:gd name="connsiteY511" fmla="*/ 194983 h 254381"/>
                <a:gd name="connsiteX512" fmla="*/ 213937 w 223387"/>
                <a:gd name="connsiteY512" fmla="*/ 189987 h 254381"/>
                <a:gd name="connsiteX513" fmla="*/ 218206 w 223387"/>
                <a:gd name="connsiteY513" fmla="*/ 185982 h 254381"/>
                <a:gd name="connsiteX514" fmla="*/ 219792 w 223387"/>
                <a:gd name="connsiteY514" fmla="*/ 183788 h 254381"/>
                <a:gd name="connsiteX515" fmla="*/ 221180 w 223387"/>
                <a:gd name="connsiteY515" fmla="*/ 180642 h 254381"/>
                <a:gd name="connsiteX516" fmla="*/ 221907 w 223387"/>
                <a:gd name="connsiteY516" fmla="*/ 178501 h 254381"/>
                <a:gd name="connsiteX517" fmla="*/ 223347 w 223387"/>
                <a:gd name="connsiteY517" fmla="*/ 175738 h 254381"/>
                <a:gd name="connsiteX518" fmla="*/ 223387 w 223387"/>
                <a:gd name="connsiteY518" fmla="*/ 174826 h 25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Lst>
              <a:rect l="l" t="t" r="r" b="b"/>
              <a:pathLst>
                <a:path w="223387" h="254381">
                  <a:moveTo>
                    <a:pt x="35845" y="245143"/>
                  </a:moveTo>
                  <a:lnTo>
                    <a:pt x="34669" y="245764"/>
                  </a:lnTo>
                  <a:lnTo>
                    <a:pt x="34299" y="246319"/>
                  </a:lnTo>
                  <a:lnTo>
                    <a:pt x="35449" y="247073"/>
                  </a:lnTo>
                  <a:lnTo>
                    <a:pt x="37180" y="246822"/>
                  </a:lnTo>
                  <a:lnTo>
                    <a:pt x="37511" y="245962"/>
                  </a:lnTo>
                  <a:lnTo>
                    <a:pt x="37167" y="245235"/>
                  </a:lnTo>
                  <a:lnTo>
                    <a:pt x="35845" y="245143"/>
                  </a:lnTo>
                  <a:close/>
                  <a:moveTo>
                    <a:pt x="38568" y="245143"/>
                  </a:moveTo>
                  <a:lnTo>
                    <a:pt x="38489" y="246637"/>
                  </a:lnTo>
                  <a:lnTo>
                    <a:pt x="39269" y="246848"/>
                  </a:lnTo>
                  <a:lnTo>
                    <a:pt x="41185" y="245962"/>
                  </a:lnTo>
                  <a:lnTo>
                    <a:pt x="41674" y="244376"/>
                  </a:lnTo>
                  <a:lnTo>
                    <a:pt x="39692" y="244456"/>
                  </a:lnTo>
                  <a:lnTo>
                    <a:pt x="38568" y="245143"/>
                  </a:lnTo>
                  <a:close/>
                  <a:moveTo>
                    <a:pt x="52420" y="241746"/>
                  </a:moveTo>
                  <a:lnTo>
                    <a:pt x="51098" y="240398"/>
                  </a:lnTo>
                  <a:lnTo>
                    <a:pt x="50054" y="240609"/>
                  </a:lnTo>
                  <a:lnTo>
                    <a:pt x="47490" y="240015"/>
                  </a:lnTo>
                  <a:lnTo>
                    <a:pt x="46538" y="240398"/>
                  </a:lnTo>
                  <a:lnTo>
                    <a:pt x="46274" y="241455"/>
                  </a:lnTo>
                  <a:lnTo>
                    <a:pt x="45719" y="242196"/>
                  </a:lnTo>
                  <a:lnTo>
                    <a:pt x="47028" y="242751"/>
                  </a:lnTo>
                  <a:lnTo>
                    <a:pt x="48032" y="243478"/>
                  </a:lnTo>
                  <a:lnTo>
                    <a:pt x="48534" y="244509"/>
                  </a:lnTo>
                  <a:lnTo>
                    <a:pt x="49578" y="245315"/>
                  </a:lnTo>
                  <a:lnTo>
                    <a:pt x="51614" y="245315"/>
                  </a:lnTo>
                  <a:lnTo>
                    <a:pt x="51257" y="244350"/>
                  </a:lnTo>
                  <a:lnTo>
                    <a:pt x="50398" y="243689"/>
                  </a:lnTo>
                  <a:lnTo>
                    <a:pt x="50451" y="242618"/>
                  </a:lnTo>
                  <a:lnTo>
                    <a:pt x="52420" y="241746"/>
                  </a:lnTo>
                  <a:close/>
                  <a:moveTo>
                    <a:pt x="42150" y="239433"/>
                  </a:moveTo>
                  <a:lnTo>
                    <a:pt x="42970" y="239208"/>
                  </a:lnTo>
                  <a:lnTo>
                    <a:pt x="42031" y="238257"/>
                  </a:lnTo>
                  <a:lnTo>
                    <a:pt x="40392" y="237450"/>
                  </a:lnTo>
                  <a:lnTo>
                    <a:pt x="40273" y="237900"/>
                  </a:lnTo>
                  <a:lnTo>
                    <a:pt x="40881" y="238931"/>
                  </a:lnTo>
                  <a:lnTo>
                    <a:pt x="40102" y="239222"/>
                  </a:lnTo>
                  <a:lnTo>
                    <a:pt x="40406" y="239724"/>
                  </a:lnTo>
                  <a:lnTo>
                    <a:pt x="42547" y="241006"/>
                  </a:lnTo>
                  <a:lnTo>
                    <a:pt x="43988" y="240887"/>
                  </a:lnTo>
                  <a:lnTo>
                    <a:pt x="43657" y="240411"/>
                  </a:lnTo>
                  <a:lnTo>
                    <a:pt x="42150" y="239433"/>
                  </a:lnTo>
                  <a:close/>
                  <a:moveTo>
                    <a:pt x="28959" y="233115"/>
                  </a:moveTo>
                  <a:lnTo>
                    <a:pt x="28140" y="233565"/>
                  </a:lnTo>
                  <a:lnTo>
                    <a:pt x="27968" y="234001"/>
                  </a:lnTo>
                  <a:lnTo>
                    <a:pt x="28708" y="236010"/>
                  </a:lnTo>
                  <a:lnTo>
                    <a:pt x="29898" y="237199"/>
                  </a:lnTo>
                  <a:lnTo>
                    <a:pt x="31246" y="236988"/>
                  </a:lnTo>
                  <a:lnTo>
                    <a:pt x="32607" y="237120"/>
                  </a:lnTo>
                  <a:lnTo>
                    <a:pt x="32792" y="235917"/>
                  </a:lnTo>
                  <a:lnTo>
                    <a:pt x="29699" y="234212"/>
                  </a:lnTo>
                  <a:lnTo>
                    <a:pt x="28959" y="233115"/>
                  </a:lnTo>
                  <a:close/>
                  <a:moveTo>
                    <a:pt x="24769" y="168733"/>
                  </a:moveTo>
                  <a:lnTo>
                    <a:pt x="24902" y="168310"/>
                  </a:lnTo>
                  <a:lnTo>
                    <a:pt x="25787" y="167610"/>
                  </a:lnTo>
                  <a:lnTo>
                    <a:pt x="25999" y="167808"/>
                  </a:lnTo>
                  <a:lnTo>
                    <a:pt x="26739" y="167861"/>
                  </a:lnTo>
                  <a:lnTo>
                    <a:pt x="26765" y="166632"/>
                  </a:lnTo>
                  <a:lnTo>
                    <a:pt x="25655" y="166235"/>
                  </a:lnTo>
                  <a:lnTo>
                    <a:pt x="24201" y="167094"/>
                  </a:lnTo>
                  <a:lnTo>
                    <a:pt x="23078" y="167226"/>
                  </a:lnTo>
                  <a:lnTo>
                    <a:pt x="22826" y="166751"/>
                  </a:lnTo>
                  <a:lnTo>
                    <a:pt x="22866" y="166301"/>
                  </a:lnTo>
                  <a:lnTo>
                    <a:pt x="23117" y="165825"/>
                  </a:lnTo>
                  <a:lnTo>
                    <a:pt x="20170" y="165825"/>
                  </a:lnTo>
                  <a:lnTo>
                    <a:pt x="21584" y="167795"/>
                  </a:lnTo>
                  <a:lnTo>
                    <a:pt x="23685" y="168998"/>
                  </a:lnTo>
                  <a:lnTo>
                    <a:pt x="24769" y="168733"/>
                  </a:lnTo>
                  <a:close/>
                  <a:moveTo>
                    <a:pt x="88147" y="122922"/>
                  </a:moveTo>
                  <a:lnTo>
                    <a:pt x="88874" y="122049"/>
                  </a:lnTo>
                  <a:lnTo>
                    <a:pt x="90843" y="121745"/>
                  </a:lnTo>
                  <a:lnTo>
                    <a:pt x="90288" y="121336"/>
                  </a:lnTo>
                  <a:lnTo>
                    <a:pt x="86706" y="120569"/>
                  </a:lnTo>
                  <a:lnTo>
                    <a:pt x="84181" y="120873"/>
                  </a:lnTo>
                  <a:lnTo>
                    <a:pt x="82847" y="121653"/>
                  </a:lnTo>
                  <a:lnTo>
                    <a:pt x="83058" y="123252"/>
                  </a:lnTo>
                  <a:lnTo>
                    <a:pt x="85397" y="123768"/>
                  </a:lnTo>
                  <a:lnTo>
                    <a:pt x="88147" y="122922"/>
                  </a:lnTo>
                  <a:close/>
                  <a:moveTo>
                    <a:pt x="223387" y="174826"/>
                  </a:moveTo>
                  <a:lnTo>
                    <a:pt x="222726" y="173981"/>
                  </a:lnTo>
                  <a:lnTo>
                    <a:pt x="221114" y="172659"/>
                  </a:lnTo>
                  <a:lnTo>
                    <a:pt x="218933" y="171139"/>
                  </a:lnTo>
                  <a:lnTo>
                    <a:pt x="216910" y="169275"/>
                  </a:lnTo>
                  <a:lnTo>
                    <a:pt x="215364" y="167597"/>
                  </a:lnTo>
                  <a:lnTo>
                    <a:pt x="211016" y="165270"/>
                  </a:lnTo>
                  <a:lnTo>
                    <a:pt x="204394" y="162323"/>
                  </a:lnTo>
                  <a:lnTo>
                    <a:pt x="199503" y="160142"/>
                  </a:lnTo>
                  <a:lnTo>
                    <a:pt x="191811" y="155489"/>
                  </a:lnTo>
                  <a:lnTo>
                    <a:pt x="190410" y="154326"/>
                  </a:lnTo>
                  <a:lnTo>
                    <a:pt x="190608" y="154022"/>
                  </a:lnTo>
                  <a:lnTo>
                    <a:pt x="194362" y="152621"/>
                  </a:lnTo>
                  <a:lnTo>
                    <a:pt x="197745" y="149000"/>
                  </a:lnTo>
                  <a:lnTo>
                    <a:pt x="199160" y="147162"/>
                  </a:lnTo>
                  <a:lnTo>
                    <a:pt x="199371" y="145735"/>
                  </a:lnTo>
                  <a:lnTo>
                    <a:pt x="199160" y="144136"/>
                  </a:lnTo>
                  <a:lnTo>
                    <a:pt x="198657" y="142655"/>
                  </a:lnTo>
                  <a:lnTo>
                    <a:pt x="198023" y="141743"/>
                  </a:lnTo>
                  <a:lnTo>
                    <a:pt x="195988" y="140593"/>
                  </a:lnTo>
                  <a:lnTo>
                    <a:pt x="190278" y="138505"/>
                  </a:lnTo>
                  <a:lnTo>
                    <a:pt x="188718" y="136575"/>
                  </a:lnTo>
                  <a:lnTo>
                    <a:pt x="187357" y="134553"/>
                  </a:lnTo>
                  <a:lnTo>
                    <a:pt x="187211" y="133720"/>
                  </a:lnTo>
                  <a:lnTo>
                    <a:pt x="189445" y="131553"/>
                  </a:lnTo>
                  <a:lnTo>
                    <a:pt x="189392" y="130469"/>
                  </a:lnTo>
                  <a:lnTo>
                    <a:pt x="188916" y="129359"/>
                  </a:lnTo>
                  <a:lnTo>
                    <a:pt x="188084" y="128552"/>
                  </a:lnTo>
                  <a:lnTo>
                    <a:pt x="182426" y="127574"/>
                  </a:lnTo>
                  <a:lnTo>
                    <a:pt x="180721" y="126543"/>
                  </a:lnTo>
                  <a:lnTo>
                    <a:pt x="179254" y="124904"/>
                  </a:lnTo>
                  <a:lnTo>
                    <a:pt x="178408" y="123503"/>
                  </a:lnTo>
                  <a:lnTo>
                    <a:pt x="178223" y="122671"/>
                  </a:lnTo>
                  <a:lnTo>
                    <a:pt x="178488" y="121732"/>
                  </a:lnTo>
                  <a:lnTo>
                    <a:pt x="180180" y="120714"/>
                  </a:lnTo>
                  <a:lnTo>
                    <a:pt x="181792" y="120027"/>
                  </a:lnTo>
                  <a:lnTo>
                    <a:pt x="181964" y="119102"/>
                  </a:lnTo>
                  <a:lnTo>
                    <a:pt x="181792" y="118111"/>
                  </a:lnTo>
                  <a:lnTo>
                    <a:pt x="181422" y="117622"/>
                  </a:lnTo>
                  <a:lnTo>
                    <a:pt x="177932" y="117146"/>
                  </a:lnTo>
                  <a:lnTo>
                    <a:pt x="177563" y="116881"/>
                  </a:lnTo>
                  <a:lnTo>
                    <a:pt x="177430" y="116538"/>
                  </a:lnTo>
                  <a:lnTo>
                    <a:pt x="177536" y="116128"/>
                  </a:lnTo>
                  <a:lnTo>
                    <a:pt x="179109" y="114357"/>
                  </a:lnTo>
                  <a:lnTo>
                    <a:pt x="178845" y="110973"/>
                  </a:lnTo>
                  <a:lnTo>
                    <a:pt x="180206" y="108621"/>
                  </a:lnTo>
                  <a:lnTo>
                    <a:pt x="178051" y="107246"/>
                  </a:lnTo>
                  <a:lnTo>
                    <a:pt x="178170" y="107008"/>
                  </a:lnTo>
                  <a:lnTo>
                    <a:pt x="181052" y="106281"/>
                  </a:lnTo>
                  <a:lnTo>
                    <a:pt x="183775" y="106109"/>
                  </a:lnTo>
                  <a:lnTo>
                    <a:pt x="184977" y="105832"/>
                  </a:lnTo>
                  <a:lnTo>
                    <a:pt x="184951" y="104735"/>
                  </a:lnTo>
                  <a:lnTo>
                    <a:pt x="184436" y="103241"/>
                  </a:lnTo>
                  <a:lnTo>
                    <a:pt x="180695" y="97412"/>
                  </a:lnTo>
                  <a:lnTo>
                    <a:pt x="179809" y="95734"/>
                  </a:lnTo>
                  <a:lnTo>
                    <a:pt x="177615" y="93619"/>
                  </a:lnTo>
                  <a:lnTo>
                    <a:pt x="175844" y="92191"/>
                  </a:lnTo>
                  <a:lnTo>
                    <a:pt x="174760" y="91174"/>
                  </a:lnTo>
                  <a:lnTo>
                    <a:pt x="172963" y="89191"/>
                  </a:lnTo>
                  <a:lnTo>
                    <a:pt x="171786" y="87155"/>
                  </a:lnTo>
                  <a:lnTo>
                    <a:pt x="169949" y="84895"/>
                  </a:lnTo>
                  <a:lnTo>
                    <a:pt x="167901" y="82820"/>
                  </a:lnTo>
                  <a:lnTo>
                    <a:pt x="166156" y="80904"/>
                  </a:lnTo>
                  <a:lnTo>
                    <a:pt x="161860" y="77150"/>
                  </a:lnTo>
                  <a:lnTo>
                    <a:pt x="161199" y="76106"/>
                  </a:lnTo>
                  <a:lnTo>
                    <a:pt x="161107" y="75167"/>
                  </a:lnTo>
                  <a:lnTo>
                    <a:pt x="161292" y="74176"/>
                  </a:lnTo>
                  <a:lnTo>
                    <a:pt x="163724" y="71110"/>
                  </a:lnTo>
                  <a:lnTo>
                    <a:pt x="166011" y="68559"/>
                  </a:lnTo>
                  <a:lnTo>
                    <a:pt x="168958" y="65572"/>
                  </a:lnTo>
                  <a:lnTo>
                    <a:pt x="171866" y="63100"/>
                  </a:lnTo>
                  <a:lnTo>
                    <a:pt x="174919" y="60166"/>
                  </a:lnTo>
                  <a:lnTo>
                    <a:pt x="175315" y="57245"/>
                  </a:lnTo>
                  <a:lnTo>
                    <a:pt x="175078" y="56755"/>
                  </a:lnTo>
                  <a:lnTo>
                    <a:pt x="171919" y="55169"/>
                  </a:lnTo>
                  <a:lnTo>
                    <a:pt x="165772" y="50940"/>
                  </a:lnTo>
                  <a:lnTo>
                    <a:pt x="161953" y="47741"/>
                  </a:lnTo>
                  <a:lnTo>
                    <a:pt x="156586" y="46393"/>
                  </a:lnTo>
                  <a:lnTo>
                    <a:pt x="149396" y="44662"/>
                  </a:lnTo>
                  <a:lnTo>
                    <a:pt x="146515" y="40776"/>
                  </a:lnTo>
                  <a:lnTo>
                    <a:pt x="144387" y="37485"/>
                  </a:lnTo>
                  <a:lnTo>
                    <a:pt x="144360" y="36308"/>
                  </a:lnTo>
                  <a:lnTo>
                    <a:pt x="148471" y="30704"/>
                  </a:lnTo>
                  <a:lnTo>
                    <a:pt x="148775" y="29686"/>
                  </a:lnTo>
                  <a:lnTo>
                    <a:pt x="148590" y="29065"/>
                  </a:lnTo>
                  <a:lnTo>
                    <a:pt x="148022" y="28669"/>
                  </a:lnTo>
                  <a:lnTo>
                    <a:pt x="147281" y="28457"/>
                  </a:lnTo>
                  <a:lnTo>
                    <a:pt x="142668" y="28298"/>
                  </a:lnTo>
                  <a:lnTo>
                    <a:pt x="141836" y="27532"/>
                  </a:lnTo>
                  <a:lnTo>
                    <a:pt x="144506" y="26963"/>
                  </a:lnTo>
                  <a:lnTo>
                    <a:pt x="146673" y="26184"/>
                  </a:lnTo>
                  <a:lnTo>
                    <a:pt x="150242" y="25021"/>
                  </a:lnTo>
                  <a:lnTo>
                    <a:pt x="151405" y="24730"/>
                  </a:lnTo>
                  <a:lnTo>
                    <a:pt x="149925" y="23805"/>
                  </a:lnTo>
                  <a:lnTo>
                    <a:pt x="148629" y="22417"/>
                  </a:lnTo>
                  <a:lnTo>
                    <a:pt x="148656" y="21042"/>
                  </a:lnTo>
                  <a:lnTo>
                    <a:pt x="151471" y="18399"/>
                  </a:lnTo>
                  <a:lnTo>
                    <a:pt x="154194" y="16522"/>
                  </a:lnTo>
                  <a:lnTo>
                    <a:pt x="154934" y="15874"/>
                  </a:lnTo>
                  <a:lnTo>
                    <a:pt x="156335" y="13997"/>
                  </a:lnTo>
                  <a:lnTo>
                    <a:pt x="152119" y="9292"/>
                  </a:lnTo>
                  <a:lnTo>
                    <a:pt x="145748" y="7864"/>
                  </a:lnTo>
                  <a:lnTo>
                    <a:pt x="138412" y="5710"/>
                  </a:lnTo>
                  <a:lnTo>
                    <a:pt x="135676" y="4560"/>
                  </a:lnTo>
                  <a:lnTo>
                    <a:pt x="131328" y="2194"/>
                  </a:lnTo>
                  <a:lnTo>
                    <a:pt x="128182" y="79"/>
                  </a:lnTo>
                  <a:lnTo>
                    <a:pt x="125618" y="0"/>
                  </a:lnTo>
                  <a:lnTo>
                    <a:pt x="122895" y="529"/>
                  </a:lnTo>
                  <a:lnTo>
                    <a:pt x="118811" y="2458"/>
                  </a:lnTo>
                  <a:lnTo>
                    <a:pt x="116392" y="3437"/>
                  </a:lnTo>
                  <a:lnTo>
                    <a:pt x="115031" y="3727"/>
                  </a:lnTo>
                  <a:lnTo>
                    <a:pt x="114701" y="3767"/>
                  </a:lnTo>
                  <a:lnTo>
                    <a:pt x="111489" y="3212"/>
                  </a:lnTo>
                  <a:lnTo>
                    <a:pt x="107986" y="3093"/>
                  </a:lnTo>
                  <a:lnTo>
                    <a:pt x="105211" y="3252"/>
                  </a:lnTo>
                  <a:lnTo>
                    <a:pt x="104193" y="3516"/>
                  </a:lnTo>
                  <a:lnTo>
                    <a:pt x="100730" y="6662"/>
                  </a:lnTo>
                  <a:lnTo>
                    <a:pt x="98205" y="8248"/>
                  </a:lnTo>
                  <a:lnTo>
                    <a:pt x="96778" y="8790"/>
                  </a:lnTo>
                  <a:lnTo>
                    <a:pt x="95800" y="9715"/>
                  </a:lnTo>
                  <a:lnTo>
                    <a:pt x="95099" y="11235"/>
                  </a:lnTo>
                  <a:lnTo>
                    <a:pt x="93791" y="16495"/>
                  </a:lnTo>
                  <a:lnTo>
                    <a:pt x="92548" y="18491"/>
                  </a:lnTo>
                  <a:lnTo>
                    <a:pt x="92376" y="19707"/>
                  </a:lnTo>
                  <a:lnTo>
                    <a:pt x="93209" y="23408"/>
                  </a:lnTo>
                  <a:lnTo>
                    <a:pt x="93116" y="25457"/>
                  </a:lnTo>
                  <a:lnTo>
                    <a:pt x="91491" y="27149"/>
                  </a:lnTo>
                  <a:lnTo>
                    <a:pt x="90288" y="27915"/>
                  </a:lnTo>
                  <a:lnTo>
                    <a:pt x="88596" y="28074"/>
                  </a:lnTo>
                  <a:lnTo>
                    <a:pt x="86402" y="28510"/>
                  </a:lnTo>
                  <a:lnTo>
                    <a:pt x="84565" y="29488"/>
                  </a:lnTo>
                  <a:lnTo>
                    <a:pt x="83349" y="30823"/>
                  </a:lnTo>
                  <a:lnTo>
                    <a:pt x="82159" y="33837"/>
                  </a:lnTo>
                  <a:lnTo>
                    <a:pt x="79648" y="34947"/>
                  </a:lnTo>
                  <a:lnTo>
                    <a:pt x="77071" y="34630"/>
                  </a:lnTo>
                  <a:lnTo>
                    <a:pt x="75128" y="33519"/>
                  </a:lnTo>
                  <a:lnTo>
                    <a:pt x="71149" y="32660"/>
                  </a:lnTo>
                  <a:lnTo>
                    <a:pt x="68202" y="32118"/>
                  </a:lnTo>
                  <a:lnTo>
                    <a:pt x="64831" y="30942"/>
                  </a:lnTo>
                  <a:lnTo>
                    <a:pt x="61884" y="30043"/>
                  </a:lnTo>
                  <a:lnTo>
                    <a:pt x="59254" y="29858"/>
                  </a:lnTo>
                  <a:lnTo>
                    <a:pt x="57905" y="30995"/>
                  </a:lnTo>
                  <a:lnTo>
                    <a:pt x="56835" y="32065"/>
                  </a:lnTo>
                  <a:lnTo>
                    <a:pt x="52473" y="32938"/>
                  </a:lnTo>
                  <a:lnTo>
                    <a:pt x="50028" y="33625"/>
                  </a:lnTo>
                  <a:lnTo>
                    <a:pt x="46763" y="33784"/>
                  </a:lnTo>
                  <a:lnTo>
                    <a:pt x="45362" y="33017"/>
                  </a:lnTo>
                  <a:lnTo>
                    <a:pt x="40564" y="32515"/>
                  </a:lnTo>
                  <a:lnTo>
                    <a:pt x="34854" y="31920"/>
                  </a:lnTo>
                  <a:lnTo>
                    <a:pt x="33215" y="31933"/>
                  </a:lnTo>
                  <a:lnTo>
                    <a:pt x="32568" y="30572"/>
                  </a:lnTo>
                  <a:lnTo>
                    <a:pt x="30876" y="28682"/>
                  </a:lnTo>
                  <a:lnTo>
                    <a:pt x="26554" y="25417"/>
                  </a:lnTo>
                  <a:lnTo>
                    <a:pt x="24809" y="24267"/>
                  </a:lnTo>
                  <a:lnTo>
                    <a:pt x="21478" y="21571"/>
                  </a:lnTo>
                  <a:lnTo>
                    <a:pt x="17632" y="18808"/>
                  </a:lnTo>
                  <a:lnTo>
                    <a:pt x="17116" y="18742"/>
                  </a:lnTo>
                  <a:lnTo>
                    <a:pt x="14711" y="18650"/>
                  </a:lnTo>
                  <a:lnTo>
                    <a:pt x="11195" y="18742"/>
                  </a:lnTo>
                  <a:lnTo>
                    <a:pt x="9028" y="19377"/>
                  </a:lnTo>
                  <a:lnTo>
                    <a:pt x="7693" y="20170"/>
                  </a:lnTo>
                  <a:lnTo>
                    <a:pt x="7507" y="20831"/>
                  </a:lnTo>
                  <a:lnTo>
                    <a:pt x="9093" y="23355"/>
                  </a:lnTo>
                  <a:lnTo>
                    <a:pt x="8724" y="23976"/>
                  </a:lnTo>
                  <a:lnTo>
                    <a:pt x="8050" y="24280"/>
                  </a:lnTo>
                  <a:lnTo>
                    <a:pt x="4785" y="23567"/>
                  </a:lnTo>
                  <a:lnTo>
                    <a:pt x="912" y="23619"/>
                  </a:lnTo>
                  <a:lnTo>
                    <a:pt x="0" y="24399"/>
                  </a:lnTo>
                  <a:lnTo>
                    <a:pt x="5062" y="25761"/>
                  </a:lnTo>
                  <a:lnTo>
                    <a:pt x="5300" y="26052"/>
                  </a:lnTo>
                  <a:lnTo>
                    <a:pt x="5393" y="26765"/>
                  </a:lnTo>
                  <a:lnTo>
                    <a:pt x="5631" y="27505"/>
                  </a:lnTo>
                  <a:lnTo>
                    <a:pt x="10614" y="29369"/>
                  </a:lnTo>
                  <a:lnTo>
                    <a:pt x="12094" y="30360"/>
                  </a:lnTo>
                  <a:lnTo>
                    <a:pt x="15187" y="31867"/>
                  </a:lnTo>
                  <a:lnTo>
                    <a:pt x="16046" y="32673"/>
                  </a:lnTo>
                  <a:lnTo>
                    <a:pt x="18874" y="33625"/>
                  </a:lnTo>
                  <a:lnTo>
                    <a:pt x="20936" y="34643"/>
                  </a:lnTo>
                  <a:lnTo>
                    <a:pt x="23315" y="35462"/>
                  </a:lnTo>
                  <a:lnTo>
                    <a:pt x="26118" y="36744"/>
                  </a:lnTo>
                  <a:lnTo>
                    <a:pt x="29819" y="37762"/>
                  </a:lnTo>
                  <a:lnTo>
                    <a:pt x="32898" y="38093"/>
                  </a:lnTo>
                  <a:lnTo>
                    <a:pt x="40749" y="39850"/>
                  </a:lnTo>
                  <a:lnTo>
                    <a:pt x="42124" y="40419"/>
                  </a:lnTo>
                  <a:lnTo>
                    <a:pt x="44463" y="41635"/>
                  </a:lnTo>
                  <a:lnTo>
                    <a:pt x="46856" y="43049"/>
                  </a:lnTo>
                  <a:lnTo>
                    <a:pt x="48706" y="45957"/>
                  </a:lnTo>
                  <a:lnTo>
                    <a:pt x="51217" y="46102"/>
                  </a:lnTo>
                  <a:lnTo>
                    <a:pt x="51997" y="47107"/>
                  </a:lnTo>
                  <a:lnTo>
                    <a:pt x="54363" y="48825"/>
                  </a:lnTo>
                  <a:lnTo>
                    <a:pt x="57549" y="50345"/>
                  </a:lnTo>
                  <a:lnTo>
                    <a:pt x="57496" y="50861"/>
                  </a:lnTo>
                  <a:lnTo>
                    <a:pt x="55236" y="52262"/>
                  </a:lnTo>
                  <a:lnTo>
                    <a:pt x="55183" y="54165"/>
                  </a:lnTo>
                  <a:lnTo>
                    <a:pt x="55671" y="56597"/>
                  </a:lnTo>
                  <a:lnTo>
                    <a:pt x="56637" y="58579"/>
                  </a:lnTo>
                  <a:lnTo>
                    <a:pt x="56623" y="59161"/>
                  </a:lnTo>
                  <a:lnTo>
                    <a:pt x="56095" y="59848"/>
                  </a:lnTo>
                  <a:lnTo>
                    <a:pt x="55487" y="60919"/>
                  </a:lnTo>
                  <a:lnTo>
                    <a:pt x="55328" y="61857"/>
                  </a:lnTo>
                  <a:lnTo>
                    <a:pt x="55434" y="62320"/>
                  </a:lnTo>
                  <a:lnTo>
                    <a:pt x="55698" y="62571"/>
                  </a:lnTo>
                  <a:lnTo>
                    <a:pt x="56980" y="62584"/>
                  </a:lnTo>
                  <a:lnTo>
                    <a:pt x="59293" y="62809"/>
                  </a:lnTo>
                  <a:lnTo>
                    <a:pt x="60681" y="63232"/>
                  </a:lnTo>
                  <a:lnTo>
                    <a:pt x="61685" y="65519"/>
                  </a:lnTo>
                  <a:lnTo>
                    <a:pt x="61474" y="65955"/>
                  </a:lnTo>
                  <a:lnTo>
                    <a:pt x="59650" y="66999"/>
                  </a:lnTo>
                  <a:lnTo>
                    <a:pt x="59174" y="67818"/>
                  </a:lnTo>
                  <a:lnTo>
                    <a:pt x="59254" y="69034"/>
                  </a:lnTo>
                  <a:lnTo>
                    <a:pt x="59729" y="70369"/>
                  </a:lnTo>
                  <a:lnTo>
                    <a:pt x="60549" y="71863"/>
                  </a:lnTo>
                  <a:lnTo>
                    <a:pt x="62228" y="73462"/>
                  </a:lnTo>
                  <a:lnTo>
                    <a:pt x="64461" y="75141"/>
                  </a:lnTo>
                  <a:lnTo>
                    <a:pt x="65955" y="76515"/>
                  </a:lnTo>
                  <a:lnTo>
                    <a:pt x="66695" y="77480"/>
                  </a:lnTo>
                  <a:lnTo>
                    <a:pt x="66999" y="78154"/>
                  </a:lnTo>
                  <a:lnTo>
                    <a:pt x="66166" y="79000"/>
                  </a:lnTo>
                  <a:lnTo>
                    <a:pt x="65519" y="80679"/>
                  </a:lnTo>
                  <a:lnTo>
                    <a:pt x="65571" y="82609"/>
                  </a:lnTo>
                  <a:lnTo>
                    <a:pt x="65333" y="83864"/>
                  </a:lnTo>
                  <a:lnTo>
                    <a:pt x="63708" y="85596"/>
                  </a:lnTo>
                  <a:lnTo>
                    <a:pt x="62518" y="86217"/>
                  </a:lnTo>
                  <a:lnTo>
                    <a:pt x="62254" y="87129"/>
                  </a:lnTo>
                  <a:lnTo>
                    <a:pt x="62267" y="88662"/>
                  </a:lnTo>
                  <a:lnTo>
                    <a:pt x="62836" y="90539"/>
                  </a:lnTo>
                  <a:lnTo>
                    <a:pt x="63100" y="91808"/>
                  </a:lnTo>
                  <a:lnTo>
                    <a:pt x="63576" y="92720"/>
                  </a:lnTo>
                  <a:lnTo>
                    <a:pt x="64210" y="93315"/>
                  </a:lnTo>
                  <a:lnTo>
                    <a:pt x="67237" y="94372"/>
                  </a:lnTo>
                  <a:lnTo>
                    <a:pt x="69101" y="96540"/>
                  </a:lnTo>
                  <a:lnTo>
                    <a:pt x="70303" y="98271"/>
                  </a:lnTo>
                  <a:lnTo>
                    <a:pt x="72788" y="102818"/>
                  </a:lnTo>
                  <a:lnTo>
                    <a:pt x="74308" y="102646"/>
                  </a:lnTo>
                  <a:lnTo>
                    <a:pt x="77533" y="103426"/>
                  </a:lnTo>
                  <a:lnTo>
                    <a:pt x="79833" y="102408"/>
                  </a:lnTo>
                  <a:lnTo>
                    <a:pt x="80837" y="101510"/>
                  </a:lnTo>
                  <a:lnTo>
                    <a:pt x="81525" y="101483"/>
                  </a:lnTo>
                  <a:lnTo>
                    <a:pt x="81512" y="102157"/>
                  </a:lnTo>
                  <a:lnTo>
                    <a:pt x="80930" y="103994"/>
                  </a:lnTo>
                  <a:lnTo>
                    <a:pt x="82926" y="106136"/>
                  </a:lnTo>
                  <a:lnTo>
                    <a:pt x="84644" y="106493"/>
                  </a:lnTo>
                  <a:lnTo>
                    <a:pt x="86045" y="106400"/>
                  </a:lnTo>
                  <a:lnTo>
                    <a:pt x="93949" y="109215"/>
                  </a:lnTo>
                  <a:lnTo>
                    <a:pt x="96143" y="110867"/>
                  </a:lnTo>
                  <a:lnTo>
                    <a:pt x="95747" y="114000"/>
                  </a:lnTo>
                  <a:lnTo>
                    <a:pt x="95866" y="116710"/>
                  </a:lnTo>
                  <a:lnTo>
                    <a:pt x="95350" y="119194"/>
                  </a:lnTo>
                  <a:lnTo>
                    <a:pt x="97082" y="120305"/>
                  </a:lnTo>
                  <a:lnTo>
                    <a:pt x="97597" y="121137"/>
                  </a:lnTo>
                  <a:lnTo>
                    <a:pt x="97954" y="122525"/>
                  </a:lnTo>
                  <a:lnTo>
                    <a:pt x="96104" y="123146"/>
                  </a:lnTo>
                  <a:lnTo>
                    <a:pt x="95377" y="123979"/>
                  </a:lnTo>
                  <a:lnTo>
                    <a:pt x="96474" y="124838"/>
                  </a:lnTo>
                  <a:lnTo>
                    <a:pt x="96778" y="126239"/>
                  </a:lnTo>
                  <a:lnTo>
                    <a:pt x="95390" y="126411"/>
                  </a:lnTo>
                  <a:lnTo>
                    <a:pt x="93804" y="125869"/>
                  </a:lnTo>
                  <a:lnTo>
                    <a:pt x="90129" y="125645"/>
                  </a:lnTo>
                  <a:lnTo>
                    <a:pt x="86521" y="126438"/>
                  </a:lnTo>
                  <a:lnTo>
                    <a:pt x="84935" y="127574"/>
                  </a:lnTo>
                  <a:lnTo>
                    <a:pt x="83058" y="127706"/>
                  </a:lnTo>
                  <a:lnTo>
                    <a:pt x="82701" y="129253"/>
                  </a:lnTo>
                  <a:lnTo>
                    <a:pt x="81155" y="130707"/>
                  </a:lnTo>
                  <a:lnTo>
                    <a:pt x="78498" y="134817"/>
                  </a:lnTo>
                  <a:lnTo>
                    <a:pt x="73951" y="138042"/>
                  </a:lnTo>
                  <a:lnTo>
                    <a:pt x="72378" y="140845"/>
                  </a:lnTo>
                  <a:lnTo>
                    <a:pt x="71215" y="141241"/>
                  </a:lnTo>
                  <a:lnTo>
                    <a:pt x="67541" y="144347"/>
                  </a:lnTo>
                  <a:lnTo>
                    <a:pt x="66735" y="146687"/>
                  </a:lnTo>
                  <a:lnTo>
                    <a:pt x="64739" y="146845"/>
                  </a:lnTo>
                  <a:lnTo>
                    <a:pt x="60377" y="150308"/>
                  </a:lnTo>
                  <a:lnTo>
                    <a:pt x="58249" y="151088"/>
                  </a:lnTo>
                  <a:lnTo>
                    <a:pt x="56068" y="152172"/>
                  </a:lnTo>
                  <a:lnTo>
                    <a:pt x="51429" y="155648"/>
                  </a:lnTo>
                  <a:lnTo>
                    <a:pt x="47199" y="156547"/>
                  </a:lnTo>
                  <a:lnTo>
                    <a:pt x="47265" y="158252"/>
                  </a:lnTo>
                  <a:lnTo>
                    <a:pt x="44966" y="160486"/>
                  </a:lnTo>
                  <a:lnTo>
                    <a:pt x="43406" y="160155"/>
                  </a:lnTo>
                  <a:lnTo>
                    <a:pt x="43366" y="160961"/>
                  </a:lnTo>
                  <a:lnTo>
                    <a:pt x="44080" y="161715"/>
                  </a:lnTo>
                  <a:lnTo>
                    <a:pt x="42653" y="161398"/>
                  </a:lnTo>
                  <a:lnTo>
                    <a:pt x="42110" y="161821"/>
                  </a:lnTo>
                  <a:lnTo>
                    <a:pt x="43062" y="163354"/>
                  </a:lnTo>
                  <a:lnTo>
                    <a:pt x="43723" y="164147"/>
                  </a:lnTo>
                  <a:lnTo>
                    <a:pt x="43868" y="165032"/>
                  </a:lnTo>
                  <a:lnTo>
                    <a:pt x="40168" y="166698"/>
                  </a:lnTo>
                  <a:lnTo>
                    <a:pt x="35898" y="167557"/>
                  </a:lnTo>
                  <a:lnTo>
                    <a:pt x="33995" y="166870"/>
                  </a:lnTo>
                  <a:lnTo>
                    <a:pt x="29131" y="167715"/>
                  </a:lnTo>
                  <a:lnTo>
                    <a:pt x="29316" y="168945"/>
                  </a:lnTo>
                  <a:lnTo>
                    <a:pt x="29779" y="170002"/>
                  </a:lnTo>
                  <a:lnTo>
                    <a:pt x="31524" y="171879"/>
                  </a:lnTo>
                  <a:lnTo>
                    <a:pt x="28100" y="172038"/>
                  </a:lnTo>
                  <a:lnTo>
                    <a:pt x="27955" y="174139"/>
                  </a:lnTo>
                  <a:lnTo>
                    <a:pt x="23197" y="178170"/>
                  </a:lnTo>
                  <a:lnTo>
                    <a:pt x="22284" y="179453"/>
                  </a:lnTo>
                  <a:lnTo>
                    <a:pt x="21888" y="180735"/>
                  </a:lnTo>
                  <a:lnTo>
                    <a:pt x="21743" y="182413"/>
                  </a:lnTo>
                  <a:lnTo>
                    <a:pt x="22707" y="185162"/>
                  </a:lnTo>
                  <a:lnTo>
                    <a:pt x="23368" y="187727"/>
                  </a:lnTo>
                  <a:lnTo>
                    <a:pt x="26580" y="189551"/>
                  </a:lnTo>
                  <a:lnTo>
                    <a:pt x="27096" y="191203"/>
                  </a:lnTo>
                  <a:lnTo>
                    <a:pt x="27400" y="192564"/>
                  </a:lnTo>
                  <a:lnTo>
                    <a:pt x="26606" y="195393"/>
                  </a:lnTo>
                  <a:lnTo>
                    <a:pt x="25959" y="198525"/>
                  </a:lnTo>
                  <a:lnTo>
                    <a:pt x="28629" y="200429"/>
                  </a:lnTo>
                  <a:lnTo>
                    <a:pt x="30519" y="203059"/>
                  </a:lnTo>
                  <a:lnTo>
                    <a:pt x="32211" y="205834"/>
                  </a:lnTo>
                  <a:lnTo>
                    <a:pt x="32409" y="206746"/>
                  </a:lnTo>
                  <a:lnTo>
                    <a:pt x="33625" y="208676"/>
                  </a:lnTo>
                  <a:lnTo>
                    <a:pt x="33493" y="209020"/>
                  </a:lnTo>
                  <a:lnTo>
                    <a:pt x="33400" y="209271"/>
                  </a:lnTo>
                  <a:lnTo>
                    <a:pt x="32026" y="209297"/>
                  </a:lnTo>
                  <a:lnTo>
                    <a:pt x="31576" y="209681"/>
                  </a:lnTo>
                  <a:lnTo>
                    <a:pt x="32197" y="210408"/>
                  </a:lnTo>
                  <a:lnTo>
                    <a:pt x="32726" y="210765"/>
                  </a:lnTo>
                  <a:lnTo>
                    <a:pt x="33030" y="211412"/>
                  </a:lnTo>
                  <a:lnTo>
                    <a:pt x="31880" y="211412"/>
                  </a:lnTo>
                  <a:lnTo>
                    <a:pt x="31841" y="212166"/>
                  </a:lnTo>
                  <a:lnTo>
                    <a:pt x="32316" y="213302"/>
                  </a:lnTo>
                  <a:lnTo>
                    <a:pt x="32422" y="216620"/>
                  </a:lnTo>
                  <a:lnTo>
                    <a:pt x="31973" y="219462"/>
                  </a:lnTo>
                  <a:lnTo>
                    <a:pt x="31510" y="220572"/>
                  </a:lnTo>
                  <a:lnTo>
                    <a:pt x="30202" y="222317"/>
                  </a:lnTo>
                  <a:lnTo>
                    <a:pt x="30043" y="224669"/>
                  </a:lnTo>
                  <a:lnTo>
                    <a:pt x="30638" y="227683"/>
                  </a:lnTo>
                  <a:lnTo>
                    <a:pt x="31299" y="229811"/>
                  </a:lnTo>
                  <a:lnTo>
                    <a:pt x="31603" y="231635"/>
                  </a:lnTo>
                  <a:lnTo>
                    <a:pt x="31695" y="233181"/>
                  </a:lnTo>
                  <a:lnTo>
                    <a:pt x="32277" y="234225"/>
                  </a:lnTo>
                  <a:lnTo>
                    <a:pt x="34154" y="234899"/>
                  </a:lnTo>
                  <a:lnTo>
                    <a:pt x="35925" y="235917"/>
                  </a:lnTo>
                  <a:lnTo>
                    <a:pt x="38079" y="234582"/>
                  </a:lnTo>
                  <a:lnTo>
                    <a:pt x="39599" y="234291"/>
                  </a:lnTo>
                  <a:lnTo>
                    <a:pt x="40749" y="236578"/>
                  </a:lnTo>
                  <a:lnTo>
                    <a:pt x="42335" y="236710"/>
                  </a:lnTo>
                  <a:lnTo>
                    <a:pt x="48970" y="239274"/>
                  </a:lnTo>
                  <a:lnTo>
                    <a:pt x="54244" y="239909"/>
                  </a:lnTo>
                  <a:lnTo>
                    <a:pt x="55024" y="239697"/>
                  </a:lnTo>
                  <a:lnTo>
                    <a:pt x="55526" y="239816"/>
                  </a:lnTo>
                  <a:lnTo>
                    <a:pt x="55394" y="240371"/>
                  </a:lnTo>
                  <a:lnTo>
                    <a:pt x="54297" y="242381"/>
                  </a:lnTo>
                  <a:lnTo>
                    <a:pt x="54429" y="242856"/>
                  </a:lnTo>
                  <a:lnTo>
                    <a:pt x="55870" y="243041"/>
                  </a:lnTo>
                  <a:lnTo>
                    <a:pt x="55963" y="243742"/>
                  </a:lnTo>
                  <a:lnTo>
                    <a:pt x="55500" y="244337"/>
                  </a:lnTo>
                  <a:lnTo>
                    <a:pt x="54495" y="244509"/>
                  </a:lnTo>
                  <a:lnTo>
                    <a:pt x="53636" y="244442"/>
                  </a:lnTo>
                  <a:lnTo>
                    <a:pt x="53200" y="245592"/>
                  </a:lnTo>
                  <a:lnTo>
                    <a:pt x="53781" y="245843"/>
                  </a:lnTo>
                  <a:lnTo>
                    <a:pt x="53253" y="247311"/>
                  </a:lnTo>
                  <a:lnTo>
                    <a:pt x="53293" y="247773"/>
                  </a:lnTo>
                  <a:lnTo>
                    <a:pt x="53861" y="248883"/>
                  </a:lnTo>
                  <a:lnTo>
                    <a:pt x="57522" y="248910"/>
                  </a:lnTo>
                  <a:lnTo>
                    <a:pt x="58527" y="248659"/>
                  </a:lnTo>
                  <a:lnTo>
                    <a:pt x="59531" y="248143"/>
                  </a:lnTo>
                  <a:lnTo>
                    <a:pt x="60350" y="247641"/>
                  </a:lnTo>
                  <a:lnTo>
                    <a:pt x="60813" y="247007"/>
                  </a:lnTo>
                  <a:lnTo>
                    <a:pt x="61130" y="244799"/>
                  </a:lnTo>
                  <a:lnTo>
                    <a:pt x="61514" y="244046"/>
                  </a:lnTo>
                  <a:lnTo>
                    <a:pt x="62412" y="244205"/>
                  </a:lnTo>
                  <a:lnTo>
                    <a:pt x="64302" y="247073"/>
                  </a:lnTo>
                  <a:lnTo>
                    <a:pt x="66127" y="248394"/>
                  </a:lnTo>
                  <a:lnTo>
                    <a:pt x="67501" y="248553"/>
                  </a:lnTo>
                  <a:lnTo>
                    <a:pt x="68545" y="249055"/>
                  </a:lnTo>
                  <a:lnTo>
                    <a:pt x="68466" y="250337"/>
                  </a:lnTo>
                  <a:lnTo>
                    <a:pt x="67144" y="251884"/>
                  </a:lnTo>
                  <a:lnTo>
                    <a:pt x="65135" y="253021"/>
                  </a:lnTo>
                  <a:lnTo>
                    <a:pt x="64316" y="254118"/>
                  </a:lnTo>
                  <a:lnTo>
                    <a:pt x="65492" y="254382"/>
                  </a:lnTo>
                  <a:lnTo>
                    <a:pt x="68625" y="253629"/>
                  </a:lnTo>
                  <a:lnTo>
                    <a:pt x="71334" y="251540"/>
                  </a:lnTo>
                  <a:lnTo>
                    <a:pt x="73925" y="249981"/>
                  </a:lnTo>
                  <a:lnTo>
                    <a:pt x="76542" y="250443"/>
                  </a:lnTo>
                  <a:lnTo>
                    <a:pt x="79119" y="250509"/>
                  </a:lnTo>
                  <a:lnTo>
                    <a:pt x="85067" y="249386"/>
                  </a:lnTo>
                  <a:lnTo>
                    <a:pt x="91306" y="248527"/>
                  </a:lnTo>
                  <a:lnTo>
                    <a:pt x="93407" y="249069"/>
                  </a:lnTo>
                  <a:lnTo>
                    <a:pt x="94782" y="248421"/>
                  </a:lnTo>
                  <a:lnTo>
                    <a:pt x="96249" y="246663"/>
                  </a:lnTo>
                  <a:lnTo>
                    <a:pt x="101073" y="245526"/>
                  </a:lnTo>
                  <a:lnTo>
                    <a:pt x="103241" y="245553"/>
                  </a:lnTo>
                  <a:lnTo>
                    <a:pt x="107087" y="244601"/>
                  </a:lnTo>
                  <a:lnTo>
                    <a:pt x="109176" y="243200"/>
                  </a:lnTo>
                  <a:lnTo>
                    <a:pt x="112876" y="242870"/>
                  </a:lnTo>
                  <a:lnTo>
                    <a:pt x="114595" y="241799"/>
                  </a:lnTo>
                  <a:lnTo>
                    <a:pt x="116657" y="241006"/>
                  </a:lnTo>
                  <a:lnTo>
                    <a:pt x="118018" y="242698"/>
                  </a:lnTo>
                  <a:lnTo>
                    <a:pt x="118864" y="242698"/>
                  </a:lnTo>
                  <a:lnTo>
                    <a:pt x="120476" y="241482"/>
                  </a:lnTo>
                  <a:lnTo>
                    <a:pt x="122380" y="240649"/>
                  </a:lnTo>
                  <a:lnTo>
                    <a:pt x="124177" y="240781"/>
                  </a:lnTo>
                  <a:lnTo>
                    <a:pt x="124177" y="240001"/>
                  </a:lnTo>
                  <a:lnTo>
                    <a:pt x="123345" y="238614"/>
                  </a:lnTo>
                  <a:lnTo>
                    <a:pt x="122208" y="237358"/>
                  </a:lnTo>
                  <a:lnTo>
                    <a:pt x="123794" y="237345"/>
                  </a:lnTo>
                  <a:lnTo>
                    <a:pt x="127336" y="239103"/>
                  </a:lnTo>
                  <a:lnTo>
                    <a:pt x="130720" y="238653"/>
                  </a:lnTo>
                  <a:lnTo>
                    <a:pt x="132161" y="237556"/>
                  </a:lnTo>
                  <a:lnTo>
                    <a:pt x="132689" y="235362"/>
                  </a:lnTo>
                  <a:lnTo>
                    <a:pt x="133932" y="233485"/>
                  </a:lnTo>
                  <a:lnTo>
                    <a:pt x="134659" y="233393"/>
                  </a:lnTo>
                  <a:lnTo>
                    <a:pt x="134659" y="234225"/>
                  </a:lnTo>
                  <a:lnTo>
                    <a:pt x="133800" y="235507"/>
                  </a:lnTo>
                  <a:lnTo>
                    <a:pt x="133390" y="237424"/>
                  </a:lnTo>
                  <a:lnTo>
                    <a:pt x="133866" y="238931"/>
                  </a:lnTo>
                  <a:lnTo>
                    <a:pt x="135240" y="238296"/>
                  </a:lnTo>
                  <a:lnTo>
                    <a:pt x="137448" y="237847"/>
                  </a:lnTo>
                  <a:lnTo>
                    <a:pt x="141955" y="237424"/>
                  </a:lnTo>
                  <a:lnTo>
                    <a:pt x="144254" y="236036"/>
                  </a:lnTo>
                  <a:lnTo>
                    <a:pt x="146766" y="235560"/>
                  </a:lnTo>
                  <a:lnTo>
                    <a:pt x="147506" y="235679"/>
                  </a:lnTo>
                  <a:lnTo>
                    <a:pt x="152106" y="237583"/>
                  </a:lnTo>
                  <a:lnTo>
                    <a:pt x="153269" y="236909"/>
                  </a:lnTo>
                  <a:lnTo>
                    <a:pt x="156098" y="236697"/>
                  </a:lnTo>
                  <a:lnTo>
                    <a:pt x="157816" y="235825"/>
                  </a:lnTo>
                  <a:lnTo>
                    <a:pt x="158516" y="235745"/>
                  </a:lnTo>
                  <a:lnTo>
                    <a:pt x="164860" y="230340"/>
                  </a:lnTo>
                  <a:lnTo>
                    <a:pt x="169420" y="226454"/>
                  </a:lnTo>
                  <a:lnTo>
                    <a:pt x="170293" y="225872"/>
                  </a:lnTo>
                  <a:lnTo>
                    <a:pt x="172394" y="224828"/>
                  </a:lnTo>
                  <a:lnTo>
                    <a:pt x="174126" y="223731"/>
                  </a:lnTo>
                  <a:lnTo>
                    <a:pt x="175448" y="222290"/>
                  </a:lnTo>
                  <a:lnTo>
                    <a:pt x="180074" y="219462"/>
                  </a:lnTo>
                  <a:lnTo>
                    <a:pt x="184753" y="216422"/>
                  </a:lnTo>
                  <a:lnTo>
                    <a:pt x="188943" y="212417"/>
                  </a:lnTo>
                  <a:lnTo>
                    <a:pt x="190476" y="211161"/>
                  </a:lnTo>
                  <a:lnTo>
                    <a:pt x="192458" y="209813"/>
                  </a:lnTo>
                  <a:lnTo>
                    <a:pt x="196635" y="205583"/>
                  </a:lnTo>
                  <a:lnTo>
                    <a:pt x="197970" y="204420"/>
                  </a:lnTo>
                  <a:lnTo>
                    <a:pt x="203006" y="199120"/>
                  </a:lnTo>
                  <a:lnTo>
                    <a:pt x="206006" y="196490"/>
                  </a:lnTo>
                  <a:lnTo>
                    <a:pt x="207460" y="194983"/>
                  </a:lnTo>
                  <a:lnTo>
                    <a:pt x="213937" y="189987"/>
                  </a:lnTo>
                  <a:lnTo>
                    <a:pt x="218206" y="185982"/>
                  </a:lnTo>
                  <a:lnTo>
                    <a:pt x="219792" y="183788"/>
                  </a:lnTo>
                  <a:lnTo>
                    <a:pt x="221180" y="180642"/>
                  </a:lnTo>
                  <a:lnTo>
                    <a:pt x="221907" y="178501"/>
                  </a:lnTo>
                  <a:lnTo>
                    <a:pt x="223347" y="175738"/>
                  </a:lnTo>
                  <a:lnTo>
                    <a:pt x="223387" y="17482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8" name="Volný tvar: obrazec 175">
              <a:extLst>
                <a:ext uri="{FF2B5EF4-FFF2-40B4-BE49-F238E27FC236}">
                  <a16:creationId xmlns:a16="http://schemas.microsoft.com/office/drawing/2014/main" id="{7C2182C7-E5D6-DA37-5FCE-54EF9ABA41B0}"/>
                </a:ext>
              </a:extLst>
            </p:cNvPr>
            <p:cNvSpPr/>
            <p:nvPr/>
          </p:nvSpPr>
          <p:spPr>
            <a:xfrm>
              <a:off x="4136675" y="4442657"/>
              <a:ext cx="396295" cy="342315"/>
            </a:xfrm>
            <a:custGeom>
              <a:avLst/>
              <a:gdLst>
                <a:gd name="connsiteX0" fmla="*/ 347829 w 372717"/>
                <a:gd name="connsiteY0" fmla="*/ 193661 h 321949"/>
                <a:gd name="connsiteX1" fmla="*/ 346349 w 372717"/>
                <a:gd name="connsiteY1" fmla="*/ 192842 h 321949"/>
                <a:gd name="connsiteX2" fmla="*/ 339449 w 372717"/>
                <a:gd name="connsiteY2" fmla="*/ 190238 h 321949"/>
                <a:gd name="connsiteX3" fmla="*/ 330712 w 372717"/>
                <a:gd name="connsiteY3" fmla="*/ 186933 h 321949"/>
                <a:gd name="connsiteX4" fmla="*/ 319861 w 372717"/>
                <a:gd name="connsiteY4" fmla="*/ 182849 h 321949"/>
                <a:gd name="connsiteX5" fmla="*/ 312129 w 372717"/>
                <a:gd name="connsiteY5" fmla="*/ 179928 h 321949"/>
                <a:gd name="connsiteX6" fmla="*/ 303894 w 372717"/>
                <a:gd name="connsiteY6" fmla="*/ 176888 h 321949"/>
                <a:gd name="connsiteX7" fmla="*/ 295541 w 372717"/>
                <a:gd name="connsiteY7" fmla="*/ 173795 h 321949"/>
                <a:gd name="connsiteX8" fmla="*/ 288985 w 372717"/>
                <a:gd name="connsiteY8" fmla="*/ 171363 h 321949"/>
                <a:gd name="connsiteX9" fmla="*/ 280817 w 372717"/>
                <a:gd name="connsiteY9" fmla="*/ 168350 h 321949"/>
                <a:gd name="connsiteX10" fmla="*/ 273706 w 372717"/>
                <a:gd name="connsiteY10" fmla="*/ 165720 h 321949"/>
                <a:gd name="connsiteX11" fmla="*/ 272728 w 372717"/>
                <a:gd name="connsiteY11" fmla="*/ 165072 h 321949"/>
                <a:gd name="connsiteX12" fmla="*/ 268736 w 372717"/>
                <a:gd name="connsiteY12" fmla="*/ 161067 h 321949"/>
                <a:gd name="connsiteX13" fmla="*/ 263489 w 372717"/>
                <a:gd name="connsiteY13" fmla="*/ 155793 h 321949"/>
                <a:gd name="connsiteX14" fmla="*/ 262511 w 372717"/>
                <a:gd name="connsiteY14" fmla="*/ 155701 h 321949"/>
                <a:gd name="connsiteX15" fmla="*/ 260026 w 372717"/>
                <a:gd name="connsiteY15" fmla="*/ 154604 h 321949"/>
                <a:gd name="connsiteX16" fmla="*/ 257779 w 372717"/>
                <a:gd name="connsiteY16" fmla="*/ 151762 h 321949"/>
                <a:gd name="connsiteX17" fmla="*/ 255426 w 372717"/>
                <a:gd name="connsiteY17" fmla="*/ 148114 h 321949"/>
                <a:gd name="connsiteX18" fmla="*/ 253219 w 372717"/>
                <a:gd name="connsiteY18" fmla="*/ 143567 h 321949"/>
                <a:gd name="connsiteX19" fmla="*/ 252228 w 372717"/>
                <a:gd name="connsiteY19" fmla="*/ 140461 h 321949"/>
                <a:gd name="connsiteX20" fmla="*/ 249399 w 372717"/>
                <a:gd name="connsiteY20" fmla="*/ 139166 h 321949"/>
                <a:gd name="connsiteX21" fmla="*/ 247998 w 372717"/>
                <a:gd name="connsiteY21" fmla="*/ 136721 h 321949"/>
                <a:gd name="connsiteX22" fmla="*/ 245368 w 372717"/>
                <a:gd name="connsiteY22" fmla="*/ 133099 h 321949"/>
                <a:gd name="connsiteX23" fmla="*/ 243570 w 372717"/>
                <a:gd name="connsiteY23" fmla="*/ 131341 h 321949"/>
                <a:gd name="connsiteX24" fmla="*/ 242909 w 372717"/>
                <a:gd name="connsiteY24" fmla="*/ 129808 h 321949"/>
                <a:gd name="connsiteX25" fmla="*/ 242011 w 372717"/>
                <a:gd name="connsiteY25" fmla="*/ 126636 h 321949"/>
                <a:gd name="connsiteX26" fmla="*/ 240477 w 372717"/>
                <a:gd name="connsiteY26" fmla="*/ 123186 h 321949"/>
                <a:gd name="connsiteX27" fmla="*/ 239037 w 372717"/>
                <a:gd name="connsiteY27" fmla="*/ 121045 h 321949"/>
                <a:gd name="connsiteX28" fmla="*/ 238693 w 372717"/>
                <a:gd name="connsiteY28" fmla="*/ 120120 h 321949"/>
                <a:gd name="connsiteX29" fmla="*/ 238759 w 372717"/>
                <a:gd name="connsiteY29" fmla="*/ 119525 h 321949"/>
                <a:gd name="connsiteX30" fmla="*/ 241204 w 372717"/>
                <a:gd name="connsiteY30" fmla="*/ 114846 h 321949"/>
                <a:gd name="connsiteX31" fmla="*/ 242328 w 372717"/>
                <a:gd name="connsiteY31" fmla="*/ 113181 h 321949"/>
                <a:gd name="connsiteX32" fmla="*/ 243610 w 372717"/>
                <a:gd name="connsiteY32" fmla="*/ 111555 h 321949"/>
                <a:gd name="connsiteX33" fmla="*/ 244641 w 372717"/>
                <a:gd name="connsiteY33" fmla="*/ 109942 h 321949"/>
                <a:gd name="connsiteX34" fmla="*/ 245024 w 372717"/>
                <a:gd name="connsiteY34" fmla="*/ 108845 h 321949"/>
                <a:gd name="connsiteX35" fmla="*/ 243068 w 372717"/>
                <a:gd name="connsiteY35" fmla="*/ 108885 h 321949"/>
                <a:gd name="connsiteX36" fmla="*/ 241548 w 372717"/>
                <a:gd name="connsiteY36" fmla="*/ 108568 h 321949"/>
                <a:gd name="connsiteX37" fmla="*/ 240477 w 372717"/>
                <a:gd name="connsiteY37" fmla="*/ 107629 h 321949"/>
                <a:gd name="connsiteX38" fmla="*/ 238310 w 372717"/>
                <a:gd name="connsiteY38" fmla="*/ 106611 h 321949"/>
                <a:gd name="connsiteX39" fmla="*/ 235904 w 372717"/>
                <a:gd name="connsiteY39" fmla="*/ 106545 h 321949"/>
                <a:gd name="connsiteX40" fmla="*/ 233631 w 372717"/>
                <a:gd name="connsiteY40" fmla="*/ 107497 h 321949"/>
                <a:gd name="connsiteX41" fmla="*/ 229758 w 372717"/>
                <a:gd name="connsiteY41" fmla="*/ 108673 h 321949"/>
                <a:gd name="connsiteX42" fmla="*/ 226242 w 372717"/>
                <a:gd name="connsiteY42" fmla="*/ 109057 h 321949"/>
                <a:gd name="connsiteX43" fmla="*/ 223427 w 372717"/>
                <a:gd name="connsiteY43" fmla="*/ 109718 h 321949"/>
                <a:gd name="connsiteX44" fmla="*/ 221101 w 372717"/>
                <a:gd name="connsiteY44" fmla="*/ 110497 h 321949"/>
                <a:gd name="connsiteX45" fmla="*/ 218972 w 372717"/>
                <a:gd name="connsiteY45" fmla="*/ 110074 h 321949"/>
                <a:gd name="connsiteX46" fmla="*/ 217122 w 372717"/>
                <a:gd name="connsiteY46" fmla="*/ 109374 h 321949"/>
                <a:gd name="connsiteX47" fmla="*/ 216567 w 372717"/>
                <a:gd name="connsiteY47" fmla="*/ 103519 h 321949"/>
                <a:gd name="connsiteX48" fmla="*/ 215972 w 372717"/>
                <a:gd name="connsiteY48" fmla="*/ 97161 h 321949"/>
                <a:gd name="connsiteX49" fmla="*/ 215880 w 372717"/>
                <a:gd name="connsiteY49" fmla="*/ 92178 h 321949"/>
                <a:gd name="connsiteX50" fmla="*/ 216461 w 372717"/>
                <a:gd name="connsiteY50" fmla="*/ 89442 h 321949"/>
                <a:gd name="connsiteX51" fmla="*/ 217003 w 372717"/>
                <a:gd name="connsiteY51" fmla="*/ 88385 h 321949"/>
                <a:gd name="connsiteX52" fmla="*/ 220215 w 372717"/>
                <a:gd name="connsiteY52" fmla="*/ 84591 h 321949"/>
                <a:gd name="connsiteX53" fmla="*/ 221325 w 372717"/>
                <a:gd name="connsiteY53" fmla="*/ 83058 h 321949"/>
                <a:gd name="connsiteX54" fmla="*/ 224947 w 372717"/>
                <a:gd name="connsiteY54" fmla="*/ 76793 h 321949"/>
                <a:gd name="connsiteX55" fmla="*/ 228053 w 372717"/>
                <a:gd name="connsiteY55" fmla="*/ 71413 h 321949"/>
                <a:gd name="connsiteX56" fmla="*/ 230366 w 372717"/>
                <a:gd name="connsiteY56" fmla="*/ 67395 h 321949"/>
                <a:gd name="connsiteX57" fmla="*/ 228079 w 372717"/>
                <a:gd name="connsiteY57" fmla="*/ 64461 h 321949"/>
                <a:gd name="connsiteX58" fmla="*/ 226388 w 372717"/>
                <a:gd name="connsiteY58" fmla="*/ 61871 h 321949"/>
                <a:gd name="connsiteX59" fmla="*/ 224048 w 372717"/>
                <a:gd name="connsiteY59" fmla="*/ 58778 h 321949"/>
                <a:gd name="connsiteX60" fmla="*/ 221841 w 372717"/>
                <a:gd name="connsiteY60" fmla="*/ 57390 h 321949"/>
                <a:gd name="connsiteX61" fmla="*/ 219448 w 372717"/>
                <a:gd name="connsiteY61" fmla="*/ 55645 h 321949"/>
                <a:gd name="connsiteX62" fmla="*/ 217029 w 372717"/>
                <a:gd name="connsiteY62" fmla="*/ 51601 h 321949"/>
                <a:gd name="connsiteX63" fmla="*/ 214545 w 372717"/>
                <a:gd name="connsiteY63" fmla="*/ 47133 h 321949"/>
                <a:gd name="connsiteX64" fmla="*/ 210963 w 372717"/>
                <a:gd name="connsiteY64" fmla="*/ 43472 h 321949"/>
                <a:gd name="connsiteX65" fmla="*/ 204301 w 372717"/>
                <a:gd name="connsiteY65" fmla="*/ 38211 h 321949"/>
                <a:gd name="connsiteX66" fmla="*/ 198142 w 372717"/>
                <a:gd name="connsiteY66" fmla="*/ 31523 h 321949"/>
                <a:gd name="connsiteX67" fmla="*/ 193357 w 372717"/>
                <a:gd name="connsiteY67" fmla="*/ 24558 h 321949"/>
                <a:gd name="connsiteX68" fmla="*/ 190317 w 372717"/>
                <a:gd name="connsiteY68" fmla="*/ 20923 h 321949"/>
                <a:gd name="connsiteX69" fmla="*/ 189035 w 372717"/>
                <a:gd name="connsiteY69" fmla="*/ 19998 h 321949"/>
                <a:gd name="connsiteX70" fmla="*/ 182889 w 372717"/>
                <a:gd name="connsiteY70" fmla="*/ 17711 h 321949"/>
                <a:gd name="connsiteX71" fmla="*/ 178554 w 372717"/>
                <a:gd name="connsiteY71" fmla="*/ 14526 h 321949"/>
                <a:gd name="connsiteX72" fmla="*/ 175210 w 372717"/>
                <a:gd name="connsiteY72" fmla="*/ 11896 h 321949"/>
                <a:gd name="connsiteX73" fmla="*/ 173188 w 372717"/>
                <a:gd name="connsiteY73" fmla="*/ 11195 h 321949"/>
                <a:gd name="connsiteX74" fmla="*/ 171245 w 372717"/>
                <a:gd name="connsiteY74" fmla="*/ 11102 h 321949"/>
                <a:gd name="connsiteX75" fmla="*/ 167134 w 372717"/>
                <a:gd name="connsiteY75" fmla="*/ 11631 h 321949"/>
                <a:gd name="connsiteX76" fmla="*/ 163631 w 372717"/>
                <a:gd name="connsiteY76" fmla="*/ 9979 h 321949"/>
                <a:gd name="connsiteX77" fmla="*/ 162204 w 372717"/>
                <a:gd name="connsiteY77" fmla="*/ 9979 h 321949"/>
                <a:gd name="connsiteX78" fmla="*/ 159878 w 372717"/>
                <a:gd name="connsiteY78" fmla="*/ 9490 h 321949"/>
                <a:gd name="connsiteX79" fmla="*/ 158054 w 372717"/>
                <a:gd name="connsiteY79" fmla="*/ 8909 h 321949"/>
                <a:gd name="connsiteX80" fmla="*/ 155952 w 372717"/>
                <a:gd name="connsiteY80" fmla="*/ 9609 h 321949"/>
                <a:gd name="connsiteX81" fmla="*/ 151643 w 372717"/>
                <a:gd name="connsiteY81" fmla="*/ 10785 h 321949"/>
                <a:gd name="connsiteX82" fmla="*/ 149859 w 372717"/>
                <a:gd name="connsiteY82" fmla="*/ 10534 h 321949"/>
                <a:gd name="connsiteX83" fmla="*/ 148828 w 372717"/>
                <a:gd name="connsiteY83" fmla="*/ 8895 h 321949"/>
                <a:gd name="connsiteX84" fmla="*/ 148207 w 372717"/>
                <a:gd name="connsiteY84" fmla="*/ 7640 h 321949"/>
                <a:gd name="connsiteX85" fmla="*/ 146660 w 372717"/>
                <a:gd name="connsiteY85" fmla="*/ 6331 h 321949"/>
                <a:gd name="connsiteX86" fmla="*/ 145405 w 372717"/>
                <a:gd name="connsiteY86" fmla="*/ 6331 h 321949"/>
                <a:gd name="connsiteX87" fmla="*/ 144757 w 372717"/>
                <a:gd name="connsiteY87" fmla="*/ 7494 h 321949"/>
                <a:gd name="connsiteX88" fmla="*/ 140303 w 372717"/>
                <a:gd name="connsiteY88" fmla="*/ 10455 h 321949"/>
                <a:gd name="connsiteX89" fmla="*/ 132755 w 372717"/>
                <a:gd name="connsiteY89" fmla="*/ 12081 h 321949"/>
                <a:gd name="connsiteX90" fmla="*/ 130945 w 372717"/>
                <a:gd name="connsiteY90" fmla="*/ 11962 h 321949"/>
                <a:gd name="connsiteX91" fmla="*/ 129557 w 372717"/>
                <a:gd name="connsiteY91" fmla="*/ 10785 h 321949"/>
                <a:gd name="connsiteX92" fmla="*/ 125552 w 372717"/>
                <a:gd name="connsiteY92" fmla="*/ 5723 h 321949"/>
                <a:gd name="connsiteX93" fmla="*/ 124429 w 372717"/>
                <a:gd name="connsiteY93" fmla="*/ 4904 h 321949"/>
                <a:gd name="connsiteX94" fmla="*/ 123556 w 372717"/>
                <a:gd name="connsiteY94" fmla="*/ 4824 h 321949"/>
                <a:gd name="connsiteX95" fmla="*/ 121759 w 372717"/>
                <a:gd name="connsiteY95" fmla="*/ 4216 h 321949"/>
                <a:gd name="connsiteX96" fmla="*/ 120067 w 372717"/>
                <a:gd name="connsiteY96" fmla="*/ 3251 h 321949"/>
                <a:gd name="connsiteX97" fmla="*/ 118533 w 372717"/>
                <a:gd name="connsiteY97" fmla="*/ 1176 h 321949"/>
                <a:gd name="connsiteX98" fmla="*/ 117040 w 372717"/>
                <a:gd name="connsiteY98" fmla="*/ 0 h 321949"/>
                <a:gd name="connsiteX99" fmla="*/ 115586 w 372717"/>
                <a:gd name="connsiteY99" fmla="*/ 4058 h 321949"/>
                <a:gd name="connsiteX100" fmla="*/ 113035 w 372717"/>
                <a:gd name="connsiteY100" fmla="*/ 11155 h 321949"/>
                <a:gd name="connsiteX101" fmla="*/ 111674 w 372717"/>
                <a:gd name="connsiteY101" fmla="*/ 14962 h 321949"/>
                <a:gd name="connsiteX102" fmla="*/ 109903 w 372717"/>
                <a:gd name="connsiteY102" fmla="*/ 19866 h 321949"/>
                <a:gd name="connsiteX103" fmla="*/ 109308 w 372717"/>
                <a:gd name="connsiteY103" fmla="*/ 20011 h 321949"/>
                <a:gd name="connsiteX104" fmla="*/ 108316 w 372717"/>
                <a:gd name="connsiteY104" fmla="*/ 19654 h 321949"/>
                <a:gd name="connsiteX105" fmla="*/ 104338 w 372717"/>
                <a:gd name="connsiteY105" fmla="*/ 13548 h 321949"/>
                <a:gd name="connsiteX106" fmla="*/ 101880 w 372717"/>
                <a:gd name="connsiteY106" fmla="*/ 11261 h 321949"/>
                <a:gd name="connsiteX107" fmla="*/ 100109 w 372717"/>
                <a:gd name="connsiteY107" fmla="*/ 11473 h 321949"/>
                <a:gd name="connsiteX108" fmla="*/ 98840 w 372717"/>
                <a:gd name="connsiteY108" fmla="*/ 12609 h 321949"/>
                <a:gd name="connsiteX109" fmla="*/ 98073 w 372717"/>
                <a:gd name="connsiteY109" fmla="*/ 14645 h 321949"/>
                <a:gd name="connsiteX110" fmla="*/ 97227 w 372717"/>
                <a:gd name="connsiteY110" fmla="*/ 15900 h 321949"/>
                <a:gd name="connsiteX111" fmla="*/ 96276 w 372717"/>
                <a:gd name="connsiteY111" fmla="*/ 16389 h 321949"/>
                <a:gd name="connsiteX112" fmla="*/ 94200 w 372717"/>
                <a:gd name="connsiteY112" fmla="*/ 16152 h 321949"/>
                <a:gd name="connsiteX113" fmla="*/ 90989 w 372717"/>
                <a:gd name="connsiteY113" fmla="*/ 15174 h 321949"/>
                <a:gd name="connsiteX114" fmla="*/ 87698 w 372717"/>
                <a:gd name="connsiteY114" fmla="*/ 15385 h 321949"/>
                <a:gd name="connsiteX115" fmla="*/ 84367 w 372717"/>
                <a:gd name="connsiteY115" fmla="*/ 16786 h 321949"/>
                <a:gd name="connsiteX116" fmla="*/ 83917 w 372717"/>
                <a:gd name="connsiteY116" fmla="*/ 16812 h 321949"/>
                <a:gd name="connsiteX117" fmla="*/ 82146 w 372717"/>
                <a:gd name="connsiteY117" fmla="*/ 24399 h 321949"/>
                <a:gd name="connsiteX118" fmla="*/ 82331 w 372717"/>
                <a:gd name="connsiteY118" fmla="*/ 28536 h 321949"/>
                <a:gd name="connsiteX119" fmla="*/ 81102 w 372717"/>
                <a:gd name="connsiteY119" fmla="*/ 34643 h 321949"/>
                <a:gd name="connsiteX120" fmla="*/ 80084 w 372717"/>
                <a:gd name="connsiteY120" fmla="*/ 37458 h 321949"/>
                <a:gd name="connsiteX121" fmla="*/ 79146 w 372717"/>
                <a:gd name="connsiteY121" fmla="*/ 39137 h 321949"/>
                <a:gd name="connsiteX122" fmla="*/ 78366 w 372717"/>
                <a:gd name="connsiteY122" fmla="*/ 40868 h 321949"/>
                <a:gd name="connsiteX123" fmla="*/ 76952 w 372717"/>
                <a:gd name="connsiteY123" fmla="*/ 44661 h 321949"/>
                <a:gd name="connsiteX124" fmla="*/ 75789 w 372717"/>
                <a:gd name="connsiteY124" fmla="*/ 49684 h 321949"/>
                <a:gd name="connsiteX125" fmla="*/ 75339 w 372717"/>
                <a:gd name="connsiteY125" fmla="*/ 54839 h 321949"/>
                <a:gd name="connsiteX126" fmla="*/ 75379 w 372717"/>
                <a:gd name="connsiteY126" fmla="*/ 57826 h 321949"/>
                <a:gd name="connsiteX127" fmla="*/ 75154 w 372717"/>
                <a:gd name="connsiteY127" fmla="*/ 59187 h 321949"/>
                <a:gd name="connsiteX128" fmla="*/ 74744 w 372717"/>
                <a:gd name="connsiteY128" fmla="*/ 60047 h 321949"/>
                <a:gd name="connsiteX129" fmla="*/ 71784 w 372717"/>
                <a:gd name="connsiteY129" fmla="*/ 60628 h 321949"/>
                <a:gd name="connsiteX130" fmla="*/ 67660 w 372717"/>
                <a:gd name="connsiteY130" fmla="*/ 61223 h 321949"/>
                <a:gd name="connsiteX131" fmla="*/ 65439 w 372717"/>
                <a:gd name="connsiteY131" fmla="*/ 61897 h 321949"/>
                <a:gd name="connsiteX132" fmla="*/ 63972 w 372717"/>
                <a:gd name="connsiteY132" fmla="*/ 62954 h 321949"/>
                <a:gd name="connsiteX133" fmla="*/ 62188 w 372717"/>
                <a:gd name="connsiteY133" fmla="*/ 65400 h 321949"/>
                <a:gd name="connsiteX134" fmla="*/ 58712 w 372717"/>
                <a:gd name="connsiteY134" fmla="*/ 72088 h 321949"/>
                <a:gd name="connsiteX135" fmla="*/ 56901 w 372717"/>
                <a:gd name="connsiteY135" fmla="*/ 76185 h 321949"/>
                <a:gd name="connsiteX136" fmla="*/ 54046 w 372717"/>
                <a:gd name="connsiteY136" fmla="*/ 81789 h 321949"/>
                <a:gd name="connsiteX137" fmla="*/ 50649 w 372717"/>
                <a:gd name="connsiteY137" fmla="*/ 85754 h 321949"/>
                <a:gd name="connsiteX138" fmla="*/ 49962 w 372717"/>
                <a:gd name="connsiteY138" fmla="*/ 87684 h 321949"/>
                <a:gd name="connsiteX139" fmla="*/ 49459 w 372717"/>
                <a:gd name="connsiteY139" fmla="*/ 91279 h 321949"/>
                <a:gd name="connsiteX140" fmla="*/ 48296 w 372717"/>
                <a:gd name="connsiteY140" fmla="*/ 96963 h 321949"/>
                <a:gd name="connsiteX141" fmla="*/ 47212 w 372717"/>
                <a:gd name="connsiteY141" fmla="*/ 101007 h 321949"/>
                <a:gd name="connsiteX142" fmla="*/ 47477 w 372717"/>
                <a:gd name="connsiteY142" fmla="*/ 104259 h 321949"/>
                <a:gd name="connsiteX143" fmla="*/ 46499 w 372717"/>
                <a:gd name="connsiteY143" fmla="*/ 109902 h 321949"/>
                <a:gd name="connsiteX144" fmla="*/ 46710 w 372717"/>
                <a:gd name="connsiteY144" fmla="*/ 112639 h 321949"/>
                <a:gd name="connsiteX145" fmla="*/ 45521 w 372717"/>
                <a:gd name="connsiteY145" fmla="*/ 114172 h 321949"/>
                <a:gd name="connsiteX146" fmla="*/ 43908 w 372717"/>
                <a:gd name="connsiteY146" fmla="*/ 115626 h 321949"/>
                <a:gd name="connsiteX147" fmla="*/ 42798 w 372717"/>
                <a:gd name="connsiteY147" fmla="*/ 115996 h 321949"/>
                <a:gd name="connsiteX148" fmla="*/ 40379 w 372717"/>
                <a:gd name="connsiteY148" fmla="*/ 114330 h 321949"/>
                <a:gd name="connsiteX149" fmla="*/ 38529 w 372717"/>
                <a:gd name="connsiteY149" fmla="*/ 112652 h 321949"/>
                <a:gd name="connsiteX150" fmla="*/ 37775 w 372717"/>
                <a:gd name="connsiteY150" fmla="*/ 112216 h 321949"/>
                <a:gd name="connsiteX151" fmla="*/ 36203 w 372717"/>
                <a:gd name="connsiteY151" fmla="*/ 113260 h 321949"/>
                <a:gd name="connsiteX152" fmla="*/ 34339 w 372717"/>
                <a:gd name="connsiteY152" fmla="*/ 114819 h 321949"/>
                <a:gd name="connsiteX153" fmla="*/ 32224 w 372717"/>
                <a:gd name="connsiteY153" fmla="*/ 118467 h 321949"/>
                <a:gd name="connsiteX154" fmla="*/ 30598 w 372717"/>
                <a:gd name="connsiteY154" fmla="*/ 122155 h 321949"/>
                <a:gd name="connsiteX155" fmla="*/ 31709 w 372717"/>
                <a:gd name="connsiteY155" fmla="*/ 129967 h 321949"/>
                <a:gd name="connsiteX156" fmla="*/ 31656 w 372717"/>
                <a:gd name="connsiteY156" fmla="*/ 131685 h 321949"/>
                <a:gd name="connsiteX157" fmla="*/ 31193 w 372717"/>
                <a:gd name="connsiteY157" fmla="*/ 133548 h 321949"/>
                <a:gd name="connsiteX158" fmla="*/ 28655 w 372717"/>
                <a:gd name="connsiteY158" fmla="*/ 139377 h 321949"/>
                <a:gd name="connsiteX159" fmla="*/ 28034 w 372717"/>
                <a:gd name="connsiteY159" fmla="*/ 141215 h 321949"/>
                <a:gd name="connsiteX160" fmla="*/ 27135 w 372717"/>
                <a:gd name="connsiteY160" fmla="*/ 144717 h 321949"/>
                <a:gd name="connsiteX161" fmla="*/ 26210 w 372717"/>
                <a:gd name="connsiteY161" fmla="*/ 150824 h 321949"/>
                <a:gd name="connsiteX162" fmla="*/ 26210 w 372717"/>
                <a:gd name="connsiteY162" fmla="*/ 152291 h 321949"/>
                <a:gd name="connsiteX163" fmla="*/ 26197 w 372717"/>
                <a:gd name="connsiteY163" fmla="*/ 153427 h 321949"/>
                <a:gd name="connsiteX164" fmla="*/ 26474 w 372717"/>
                <a:gd name="connsiteY164" fmla="*/ 159150 h 321949"/>
                <a:gd name="connsiteX165" fmla="*/ 26712 w 372717"/>
                <a:gd name="connsiteY165" fmla="*/ 164160 h 321949"/>
                <a:gd name="connsiteX166" fmla="*/ 27096 w 372717"/>
                <a:gd name="connsiteY166" fmla="*/ 172342 h 321949"/>
                <a:gd name="connsiteX167" fmla="*/ 27135 w 372717"/>
                <a:gd name="connsiteY167" fmla="*/ 174470 h 321949"/>
                <a:gd name="connsiteX168" fmla="*/ 26990 w 372717"/>
                <a:gd name="connsiteY168" fmla="*/ 177126 h 321949"/>
                <a:gd name="connsiteX169" fmla="*/ 26461 w 372717"/>
                <a:gd name="connsiteY169" fmla="*/ 178170 h 321949"/>
                <a:gd name="connsiteX170" fmla="*/ 25166 w 372717"/>
                <a:gd name="connsiteY170" fmla="*/ 179677 h 321949"/>
                <a:gd name="connsiteX171" fmla="*/ 23540 w 372717"/>
                <a:gd name="connsiteY171" fmla="*/ 181052 h 321949"/>
                <a:gd name="connsiteX172" fmla="*/ 19350 w 372717"/>
                <a:gd name="connsiteY172" fmla="*/ 181395 h 321949"/>
                <a:gd name="connsiteX173" fmla="*/ 15861 w 372717"/>
                <a:gd name="connsiteY173" fmla="*/ 181356 h 321949"/>
                <a:gd name="connsiteX174" fmla="*/ 13389 w 372717"/>
                <a:gd name="connsiteY174" fmla="*/ 181052 h 321949"/>
                <a:gd name="connsiteX175" fmla="*/ 10006 w 372717"/>
                <a:gd name="connsiteY175" fmla="*/ 180933 h 321949"/>
                <a:gd name="connsiteX176" fmla="*/ 6820 w 372717"/>
                <a:gd name="connsiteY176" fmla="*/ 181224 h 321949"/>
                <a:gd name="connsiteX177" fmla="*/ 5670 w 372717"/>
                <a:gd name="connsiteY177" fmla="*/ 182374 h 321949"/>
                <a:gd name="connsiteX178" fmla="*/ 4005 w 372717"/>
                <a:gd name="connsiteY178" fmla="*/ 186484 h 321949"/>
                <a:gd name="connsiteX179" fmla="*/ 1599 w 372717"/>
                <a:gd name="connsiteY179" fmla="*/ 192432 h 321949"/>
                <a:gd name="connsiteX180" fmla="*/ 317 w 372717"/>
                <a:gd name="connsiteY180" fmla="*/ 194943 h 321949"/>
                <a:gd name="connsiteX181" fmla="*/ 0 w 372717"/>
                <a:gd name="connsiteY181" fmla="*/ 196410 h 321949"/>
                <a:gd name="connsiteX182" fmla="*/ 397 w 372717"/>
                <a:gd name="connsiteY182" fmla="*/ 197283 h 321949"/>
                <a:gd name="connsiteX183" fmla="*/ 2062 w 372717"/>
                <a:gd name="connsiteY183" fmla="*/ 198552 h 321949"/>
                <a:gd name="connsiteX184" fmla="*/ 5697 w 372717"/>
                <a:gd name="connsiteY184" fmla="*/ 200336 h 321949"/>
                <a:gd name="connsiteX185" fmla="*/ 9847 w 372717"/>
                <a:gd name="connsiteY185" fmla="*/ 201380 h 321949"/>
                <a:gd name="connsiteX186" fmla="*/ 12940 w 372717"/>
                <a:gd name="connsiteY186" fmla="*/ 201829 h 321949"/>
                <a:gd name="connsiteX187" fmla="*/ 15055 w 372717"/>
                <a:gd name="connsiteY187" fmla="*/ 202319 h 321949"/>
                <a:gd name="connsiteX188" fmla="*/ 16681 w 372717"/>
                <a:gd name="connsiteY188" fmla="*/ 202874 h 321949"/>
                <a:gd name="connsiteX189" fmla="*/ 22628 w 372717"/>
                <a:gd name="connsiteY189" fmla="*/ 207434 h 321949"/>
                <a:gd name="connsiteX190" fmla="*/ 24532 w 372717"/>
                <a:gd name="connsiteY190" fmla="*/ 209548 h 321949"/>
                <a:gd name="connsiteX191" fmla="*/ 25615 w 372717"/>
                <a:gd name="connsiteY191" fmla="*/ 211425 h 321949"/>
                <a:gd name="connsiteX192" fmla="*/ 25880 w 372717"/>
                <a:gd name="connsiteY192" fmla="*/ 213434 h 321949"/>
                <a:gd name="connsiteX193" fmla="*/ 26752 w 372717"/>
                <a:gd name="connsiteY193" fmla="*/ 215443 h 321949"/>
                <a:gd name="connsiteX194" fmla="*/ 30202 w 372717"/>
                <a:gd name="connsiteY194" fmla="*/ 219435 h 321949"/>
                <a:gd name="connsiteX195" fmla="*/ 32184 w 372717"/>
                <a:gd name="connsiteY195" fmla="*/ 221748 h 321949"/>
                <a:gd name="connsiteX196" fmla="*/ 37326 w 372717"/>
                <a:gd name="connsiteY196" fmla="*/ 224696 h 321949"/>
                <a:gd name="connsiteX197" fmla="*/ 39322 w 372717"/>
                <a:gd name="connsiteY197" fmla="*/ 228053 h 321949"/>
                <a:gd name="connsiteX198" fmla="*/ 41238 w 372717"/>
                <a:gd name="connsiteY198" fmla="*/ 229679 h 321949"/>
                <a:gd name="connsiteX199" fmla="*/ 43049 w 372717"/>
                <a:gd name="connsiteY199" fmla="*/ 231423 h 321949"/>
                <a:gd name="connsiteX200" fmla="*/ 44040 w 372717"/>
                <a:gd name="connsiteY200" fmla="*/ 234040 h 321949"/>
                <a:gd name="connsiteX201" fmla="*/ 46340 w 372717"/>
                <a:gd name="connsiteY201" fmla="*/ 241601 h 321949"/>
                <a:gd name="connsiteX202" fmla="*/ 47873 w 372717"/>
                <a:gd name="connsiteY202" fmla="*/ 245566 h 321949"/>
                <a:gd name="connsiteX203" fmla="*/ 49433 w 372717"/>
                <a:gd name="connsiteY203" fmla="*/ 248804 h 321949"/>
                <a:gd name="connsiteX204" fmla="*/ 50107 w 372717"/>
                <a:gd name="connsiteY204" fmla="*/ 254078 h 321949"/>
                <a:gd name="connsiteX205" fmla="*/ 51336 w 372717"/>
                <a:gd name="connsiteY205" fmla="*/ 256431 h 321949"/>
                <a:gd name="connsiteX206" fmla="*/ 52619 w 372717"/>
                <a:gd name="connsiteY206" fmla="*/ 259312 h 321949"/>
                <a:gd name="connsiteX207" fmla="*/ 54707 w 372717"/>
                <a:gd name="connsiteY207" fmla="*/ 261902 h 321949"/>
                <a:gd name="connsiteX208" fmla="*/ 56914 w 372717"/>
                <a:gd name="connsiteY208" fmla="*/ 263885 h 321949"/>
                <a:gd name="connsiteX209" fmla="*/ 57324 w 372717"/>
                <a:gd name="connsiteY209" fmla="*/ 264414 h 321949"/>
                <a:gd name="connsiteX210" fmla="*/ 57218 w 372717"/>
                <a:gd name="connsiteY210" fmla="*/ 265392 h 321949"/>
                <a:gd name="connsiteX211" fmla="*/ 57258 w 372717"/>
                <a:gd name="connsiteY211" fmla="*/ 266687 h 321949"/>
                <a:gd name="connsiteX212" fmla="*/ 57839 w 372717"/>
                <a:gd name="connsiteY212" fmla="*/ 267480 h 321949"/>
                <a:gd name="connsiteX213" fmla="*/ 58778 w 372717"/>
                <a:gd name="connsiteY213" fmla="*/ 268022 h 321949"/>
                <a:gd name="connsiteX214" fmla="*/ 60086 w 372717"/>
                <a:gd name="connsiteY214" fmla="*/ 267454 h 321949"/>
                <a:gd name="connsiteX215" fmla="*/ 61223 w 372717"/>
                <a:gd name="connsiteY215" fmla="*/ 266648 h 321949"/>
                <a:gd name="connsiteX216" fmla="*/ 62333 w 372717"/>
                <a:gd name="connsiteY216" fmla="*/ 266489 h 321949"/>
                <a:gd name="connsiteX217" fmla="*/ 69246 w 372717"/>
                <a:gd name="connsiteY217" fmla="*/ 268604 h 321949"/>
                <a:gd name="connsiteX218" fmla="*/ 70422 w 372717"/>
                <a:gd name="connsiteY218" fmla="*/ 270454 h 321949"/>
                <a:gd name="connsiteX219" fmla="*/ 70369 w 372717"/>
                <a:gd name="connsiteY219" fmla="*/ 272450 h 321949"/>
                <a:gd name="connsiteX220" fmla="*/ 70687 w 372717"/>
                <a:gd name="connsiteY220" fmla="*/ 273891 h 321949"/>
                <a:gd name="connsiteX221" fmla="*/ 70171 w 372717"/>
                <a:gd name="connsiteY221" fmla="*/ 275345 h 321949"/>
                <a:gd name="connsiteX222" fmla="*/ 69642 w 372717"/>
                <a:gd name="connsiteY222" fmla="*/ 279720 h 321949"/>
                <a:gd name="connsiteX223" fmla="*/ 69854 w 372717"/>
                <a:gd name="connsiteY223" fmla="*/ 283751 h 321949"/>
                <a:gd name="connsiteX224" fmla="*/ 71942 w 372717"/>
                <a:gd name="connsiteY224" fmla="*/ 286725 h 321949"/>
                <a:gd name="connsiteX225" fmla="*/ 73819 w 372717"/>
                <a:gd name="connsiteY225" fmla="*/ 289064 h 321949"/>
                <a:gd name="connsiteX226" fmla="*/ 75326 w 372717"/>
                <a:gd name="connsiteY226" fmla="*/ 292342 h 321949"/>
                <a:gd name="connsiteX227" fmla="*/ 76410 w 372717"/>
                <a:gd name="connsiteY227" fmla="*/ 293347 h 321949"/>
                <a:gd name="connsiteX228" fmla="*/ 77903 w 372717"/>
                <a:gd name="connsiteY228" fmla="*/ 293875 h 321949"/>
                <a:gd name="connsiteX229" fmla="*/ 82648 w 372717"/>
                <a:gd name="connsiteY229" fmla="*/ 294008 h 321949"/>
                <a:gd name="connsiteX230" fmla="*/ 89654 w 372717"/>
                <a:gd name="connsiteY230" fmla="*/ 294219 h 321949"/>
                <a:gd name="connsiteX231" fmla="*/ 96408 w 372717"/>
                <a:gd name="connsiteY231" fmla="*/ 294431 h 321949"/>
                <a:gd name="connsiteX232" fmla="*/ 97016 w 372717"/>
                <a:gd name="connsiteY232" fmla="*/ 294510 h 321949"/>
                <a:gd name="connsiteX233" fmla="*/ 98456 w 372717"/>
                <a:gd name="connsiteY233" fmla="*/ 294959 h 321949"/>
                <a:gd name="connsiteX234" fmla="*/ 104708 w 372717"/>
                <a:gd name="connsiteY234" fmla="*/ 299387 h 321949"/>
                <a:gd name="connsiteX235" fmla="*/ 110431 w 372717"/>
                <a:gd name="connsiteY235" fmla="*/ 303445 h 321949"/>
                <a:gd name="connsiteX236" fmla="*/ 115282 w 372717"/>
                <a:gd name="connsiteY236" fmla="*/ 306974 h 321949"/>
                <a:gd name="connsiteX237" fmla="*/ 119988 w 372717"/>
                <a:gd name="connsiteY237" fmla="*/ 310397 h 321949"/>
                <a:gd name="connsiteX238" fmla="*/ 124561 w 372717"/>
                <a:gd name="connsiteY238" fmla="*/ 313728 h 321949"/>
                <a:gd name="connsiteX239" fmla="*/ 128116 w 372717"/>
                <a:gd name="connsiteY239" fmla="*/ 316504 h 321949"/>
                <a:gd name="connsiteX240" fmla="*/ 131592 w 372717"/>
                <a:gd name="connsiteY240" fmla="*/ 317336 h 321949"/>
                <a:gd name="connsiteX241" fmla="*/ 137236 w 372717"/>
                <a:gd name="connsiteY241" fmla="*/ 317746 h 321949"/>
                <a:gd name="connsiteX242" fmla="*/ 141135 w 372717"/>
                <a:gd name="connsiteY242" fmla="*/ 317878 h 321949"/>
                <a:gd name="connsiteX243" fmla="*/ 144757 w 372717"/>
                <a:gd name="connsiteY243" fmla="*/ 319041 h 321949"/>
                <a:gd name="connsiteX244" fmla="*/ 150136 w 372717"/>
                <a:gd name="connsiteY244" fmla="*/ 320125 h 321949"/>
                <a:gd name="connsiteX245" fmla="*/ 154141 w 372717"/>
                <a:gd name="connsiteY245" fmla="*/ 320680 h 321949"/>
                <a:gd name="connsiteX246" fmla="*/ 156573 w 372717"/>
                <a:gd name="connsiteY246" fmla="*/ 321302 h 321949"/>
                <a:gd name="connsiteX247" fmla="*/ 163288 w 372717"/>
                <a:gd name="connsiteY247" fmla="*/ 321949 h 321949"/>
                <a:gd name="connsiteX248" fmla="*/ 164398 w 372717"/>
                <a:gd name="connsiteY248" fmla="*/ 321579 h 321949"/>
                <a:gd name="connsiteX249" fmla="*/ 167319 w 372717"/>
                <a:gd name="connsiteY249" fmla="*/ 318499 h 321949"/>
                <a:gd name="connsiteX250" fmla="*/ 170584 w 372717"/>
                <a:gd name="connsiteY250" fmla="*/ 313516 h 321949"/>
                <a:gd name="connsiteX251" fmla="*/ 171853 w 372717"/>
                <a:gd name="connsiteY251" fmla="*/ 310767 h 321949"/>
                <a:gd name="connsiteX252" fmla="*/ 176108 w 372717"/>
                <a:gd name="connsiteY252" fmla="*/ 308044 h 321949"/>
                <a:gd name="connsiteX253" fmla="*/ 183603 w 372717"/>
                <a:gd name="connsiteY253" fmla="*/ 304238 h 321949"/>
                <a:gd name="connsiteX254" fmla="*/ 188877 w 372717"/>
                <a:gd name="connsiteY254" fmla="*/ 301555 h 321949"/>
                <a:gd name="connsiteX255" fmla="*/ 194732 w 372717"/>
                <a:gd name="connsiteY255" fmla="*/ 298872 h 321949"/>
                <a:gd name="connsiteX256" fmla="*/ 197442 w 372717"/>
                <a:gd name="connsiteY256" fmla="*/ 301198 h 321949"/>
                <a:gd name="connsiteX257" fmla="*/ 201182 w 372717"/>
                <a:gd name="connsiteY257" fmla="*/ 304952 h 321949"/>
                <a:gd name="connsiteX258" fmla="*/ 202860 w 372717"/>
                <a:gd name="connsiteY258" fmla="*/ 306802 h 321949"/>
                <a:gd name="connsiteX259" fmla="*/ 204195 w 372717"/>
                <a:gd name="connsiteY259" fmla="*/ 307622 h 321949"/>
                <a:gd name="connsiteX260" fmla="*/ 206205 w 372717"/>
                <a:gd name="connsiteY260" fmla="*/ 308177 h 321949"/>
                <a:gd name="connsiteX261" fmla="*/ 208650 w 372717"/>
                <a:gd name="connsiteY261" fmla="*/ 308190 h 321949"/>
                <a:gd name="connsiteX262" fmla="*/ 209985 w 372717"/>
                <a:gd name="connsiteY262" fmla="*/ 308097 h 321949"/>
                <a:gd name="connsiteX263" fmla="*/ 212707 w 372717"/>
                <a:gd name="connsiteY263" fmla="*/ 307622 h 321949"/>
                <a:gd name="connsiteX264" fmla="*/ 219078 w 372717"/>
                <a:gd name="connsiteY264" fmla="*/ 307172 h 321949"/>
                <a:gd name="connsiteX265" fmla="*/ 222726 w 372717"/>
                <a:gd name="connsiteY265" fmla="*/ 307212 h 321949"/>
                <a:gd name="connsiteX266" fmla="*/ 223493 w 372717"/>
                <a:gd name="connsiteY266" fmla="*/ 305692 h 321949"/>
                <a:gd name="connsiteX267" fmla="*/ 226176 w 372717"/>
                <a:gd name="connsiteY267" fmla="*/ 302678 h 321949"/>
                <a:gd name="connsiteX268" fmla="*/ 231251 w 372717"/>
                <a:gd name="connsiteY268" fmla="*/ 300881 h 321949"/>
                <a:gd name="connsiteX269" fmla="*/ 234397 w 372717"/>
                <a:gd name="connsiteY269" fmla="*/ 300577 h 321949"/>
                <a:gd name="connsiteX270" fmla="*/ 245262 w 372717"/>
                <a:gd name="connsiteY270" fmla="*/ 298330 h 321949"/>
                <a:gd name="connsiteX271" fmla="*/ 246874 w 372717"/>
                <a:gd name="connsiteY271" fmla="*/ 297418 h 321949"/>
                <a:gd name="connsiteX272" fmla="*/ 247800 w 372717"/>
                <a:gd name="connsiteY272" fmla="*/ 296374 h 321949"/>
                <a:gd name="connsiteX273" fmla="*/ 248672 w 372717"/>
                <a:gd name="connsiteY273" fmla="*/ 293994 h 321949"/>
                <a:gd name="connsiteX274" fmla="*/ 250760 w 372717"/>
                <a:gd name="connsiteY274" fmla="*/ 290664 h 321949"/>
                <a:gd name="connsiteX275" fmla="*/ 253457 w 372717"/>
                <a:gd name="connsiteY275" fmla="*/ 288377 h 321949"/>
                <a:gd name="connsiteX276" fmla="*/ 258612 w 372717"/>
                <a:gd name="connsiteY276" fmla="*/ 285377 h 321949"/>
                <a:gd name="connsiteX277" fmla="*/ 263674 w 372717"/>
                <a:gd name="connsiteY277" fmla="*/ 282839 h 321949"/>
                <a:gd name="connsiteX278" fmla="*/ 264797 w 372717"/>
                <a:gd name="connsiteY278" fmla="*/ 282429 h 321949"/>
                <a:gd name="connsiteX279" fmla="*/ 270904 w 372717"/>
                <a:gd name="connsiteY279" fmla="*/ 280830 h 321949"/>
                <a:gd name="connsiteX280" fmla="*/ 272397 w 372717"/>
                <a:gd name="connsiteY280" fmla="*/ 280288 h 321949"/>
                <a:gd name="connsiteX281" fmla="*/ 274869 w 372717"/>
                <a:gd name="connsiteY281" fmla="*/ 279720 h 321949"/>
                <a:gd name="connsiteX282" fmla="*/ 275847 w 372717"/>
                <a:gd name="connsiteY282" fmla="*/ 279706 h 321949"/>
                <a:gd name="connsiteX283" fmla="*/ 284359 w 372717"/>
                <a:gd name="connsiteY283" fmla="*/ 280275 h 321949"/>
                <a:gd name="connsiteX284" fmla="*/ 291020 w 372717"/>
                <a:gd name="connsiteY284" fmla="*/ 280711 h 321949"/>
                <a:gd name="connsiteX285" fmla="*/ 297880 w 372717"/>
                <a:gd name="connsiteY285" fmla="*/ 281160 h 321949"/>
                <a:gd name="connsiteX286" fmla="*/ 298594 w 372717"/>
                <a:gd name="connsiteY286" fmla="*/ 280817 h 321949"/>
                <a:gd name="connsiteX287" fmla="*/ 303313 w 372717"/>
                <a:gd name="connsiteY287" fmla="*/ 274895 h 321949"/>
                <a:gd name="connsiteX288" fmla="*/ 310781 w 372717"/>
                <a:gd name="connsiteY288" fmla="*/ 265458 h 321949"/>
                <a:gd name="connsiteX289" fmla="*/ 315552 w 372717"/>
                <a:gd name="connsiteY289" fmla="*/ 259444 h 321949"/>
                <a:gd name="connsiteX290" fmla="*/ 322914 w 372717"/>
                <a:gd name="connsiteY290" fmla="*/ 250152 h 321949"/>
                <a:gd name="connsiteX291" fmla="*/ 328571 w 372717"/>
                <a:gd name="connsiteY291" fmla="*/ 243451 h 321949"/>
                <a:gd name="connsiteX292" fmla="*/ 334823 w 372717"/>
                <a:gd name="connsiteY292" fmla="*/ 236023 h 321949"/>
                <a:gd name="connsiteX293" fmla="*/ 340903 w 372717"/>
                <a:gd name="connsiteY293" fmla="*/ 229242 h 321949"/>
                <a:gd name="connsiteX294" fmla="*/ 348199 w 372717"/>
                <a:gd name="connsiteY294" fmla="*/ 221087 h 321949"/>
                <a:gd name="connsiteX295" fmla="*/ 352798 w 372717"/>
                <a:gd name="connsiteY295" fmla="*/ 215959 h 321949"/>
                <a:gd name="connsiteX296" fmla="*/ 359936 w 372717"/>
                <a:gd name="connsiteY296" fmla="*/ 207976 h 321949"/>
                <a:gd name="connsiteX297" fmla="*/ 366716 w 372717"/>
                <a:gd name="connsiteY297" fmla="*/ 200376 h 321949"/>
                <a:gd name="connsiteX298" fmla="*/ 372717 w 372717"/>
                <a:gd name="connsiteY298" fmla="*/ 193661 h 321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Lst>
              <a:rect l="l" t="t" r="r" b="b"/>
              <a:pathLst>
                <a:path w="372717" h="321949">
                  <a:moveTo>
                    <a:pt x="347829" y="193661"/>
                  </a:moveTo>
                  <a:lnTo>
                    <a:pt x="346349" y="192842"/>
                  </a:lnTo>
                  <a:lnTo>
                    <a:pt x="339449" y="190238"/>
                  </a:lnTo>
                  <a:lnTo>
                    <a:pt x="330712" y="186933"/>
                  </a:lnTo>
                  <a:lnTo>
                    <a:pt x="319861" y="182849"/>
                  </a:lnTo>
                  <a:lnTo>
                    <a:pt x="312129" y="179928"/>
                  </a:lnTo>
                  <a:lnTo>
                    <a:pt x="303894" y="176888"/>
                  </a:lnTo>
                  <a:lnTo>
                    <a:pt x="295541" y="173795"/>
                  </a:lnTo>
                  <a:lnTo>
                    <a:pt x="288985" y="171363"/>
                  </a:lnTo>
                  <a:lnTo>
                    <a:pt x="280817" y="168350"/>
                  </a:lnTo>
                  <a:lnTo>
                    <a:pt x="273706" y="165720"/>
                  </a:lnTo>
                  <a:lnTo>
                    <a:pt x="272728" y="165072"/>
                  </a:lnTo>
                  <a:lnTo>
                    <a:pt x="268736" y="161067"/>
                  </a:lnTo>
                  <a:lnTo>
                    <a:pt x="263489" y="155793"/>
                  </a:lnTo>
                  <a:lnTo>
                    <a:pt x="262511" y="155701"/>
                  </a:lnTo>
                  <a:lnTo>
                    <a:pt x="260026" y="154604"/>
                  </a:lnTo>
                  <a:lnTo>
                    <a:pt x="257779" y="151762"/>
                  </a:lnTo>
                  <a:lnTo>
                    <a:pt x="255426" y="148114"/>
                  </a:lnTo>
                  <a:lnTo>
                    <a:pt x="253219" y="143567"/>
                  </a:lnTo>
                  <a:lnTo>
                    <a:pt x="252228" y="140461"/>
                  </a:lnTo>
                  <a:lnTo>
                    <a:pt x="249399" y="139166"/>
                  </a:lnTo>
                  <a:lnTo>
                    <a:pt x="247998" y="136721"/>
                  </a:lnTo>
                  <a:lnTo>
                    <a:pt x="245368" y="133099"/>
                  </a:lnTo>
                  <a:lnTo>
                    <a:pt x="243570" y="131341"/>
                  </a:lnTo>
                  <a:lnTo>
                    <a:pt x="242909" y="129808"/>
                  </a:lnTo>
                  <a:lnTo>
                    <a:pt x="242011" y="126636"/>
                  </a:lnTo>
                  <a:lnTo>
                    <a:pt x="240477" y="123186"/>
                  </a:lnTo>
                  <a:lnTo>
                    <a:pt x="239037" y="121045"/>
                  </a:lnTo>
                  <a:lnTo>
                    <a:pt x="238693" y="120120"/>
                  </a:lnTo>
                  <a:lnTo>
                    <a:pt x="238759" y="119525"/>
                  </a:lnTo>
                  <a:lnTo>
                    <a:pt x="241204" y="114846"/>
                  </a:lnTo>
                  <a:lnTo>
                    <a:pt x="242328" y="113181"/>
                  </a:lnTo>
                  <a:lnTo>
                    <a:pt x="243610" y="111555"/>
                  </a:lnTo>
                  <a:lnTo>
                    <a:pt x="244641" y="109942"/>
                  </a:lnTo>
                  <a:lnTo>
                    <a:pt x="245024" y="108845"/>
                  </a:lnTo>
                  <a:lnTo>
                    <a:pt x="243068" y="108885"/>
                  </a:lnTo>
                  <a:lnTo>
                    <a:pt x="241548" y="108568"/>
                  </a:lnTo>
                  <a:lnTo>
                    <a:pt x="240477" y="107629"/>
                  </a:lnTo>
                  <a:lnTo>
                    <a:pt x="238310" y="106611"/>
                  </a:lnTo>
                  <a:lnTo>
                    <a:pt x="235904" y="106545"/>
                  </a:lnTo>
                  <a:lnTo>
                    <a:pt x="233631" y="107497"/>
                  </a:lnTo>
                  <a:lnTo>
                    <a:pt x="229758" y="108673"/>
                  </a:lnTo>
                  <a:lnTo>
                    <a:pt x="226242" y="109057"/>
                  </a:lnTo>
                  <a:lnTo>
                    <a:pt x="223427" y="109718"/>
                  </a:lnTo>
                  <a:lnTo>
                    <a:pt x="221101" y="110497"/>
                  </a:lnTo>
                  <a:lnTo>
                    <a:pt x="218972" y="110074"/>
                  </a:lnTo>
                  <a:lnTo>
                    <a:pt x="217122" y="109374"/>
                  </a:lnTo>
                  <a:lnTo>
                    <a:pt x="216567" y="103519"/>
                  </a:lnTo>
                  <a:lnTo>
                    <a:pt x="215972" y="97161"/>
                  </a:lnTo>
                  <a:lnTo>
                    <a:pt x="215880" y="92178"/>
                  </a:lnTo>
                  <a:lnTo>
                    <a:pt x="216461" y="89442"/>
                  </a:lnTo>
                  <a:lnTo>
                    <a:pt x="217003" y="88385"/>
                  </a:lnTo>
                  <a:lnTo>
                    <a:pt x="220215" y="84591"/>
                  </a:lnTo>
                  <a:lnTo>
                    <a:pt x="221325" y="83058"/>
                  </a:lnTo>
                  <a:lnTo>
                    <a:pt x="224947" y="76793"/>
                  </a:lnTo>
                  <a:lnTo>
                    <a:pt x="228053" y="71413"/>
                  </a:lnTo>
                  <a:lnTo>
                    <a:pt x="230366" y="67395"/>
                  </a:lnTo>
                  <a:lnTo>
                    <a:pt x="228079" y="64461"/>
                  </a:lnTo>
                  <a:lnTo>
                    <a:pt x="226388" y="61871"/>
                  </a:lnTo>
                  <a:lnTo>
                    <a:pt x="224048" y="58778"/>
                  </a:lnTo>
                  <a:lnTo>
                    <a:pt x="221841" y="57390"/>
                  </a:lnTo>
                  <a:lnTo>
                    <a:pt x="219448" y="55645"/>
                  </a:lnTo>
                  <a:lnTo>
                    <a:pt x="217029" y="51601"/>
                  </a:lnTo>
                  <a:lnTo>
                    <a:pt x="214545" y="47133"/>
                  </a:lnTo>
                  <a:lnTo>
                    <a:pt x="210963" y="43472"/>
                  </a:lnTo>
                  <a:lnTo>
                    <a:pt x="204301" y="38211"/>
                  </a:lnTo>
                  <a:lnTo>
                    <a:pt x="198142" y="31523"/>
                  </a:lnTo>
                  <a:lnTo>
                    <a:pt x="193357" y="24558"/>
                  </a:lnTo>
                  <a:lnTo>
                    <a:pt x="190317" y="20923"/>
                  </a:lnTo>
                  <a:lnTo>
                    <a:pt x="189035" y="19998"/>
                  </a:lnTo>
                  <a:lnTo>
                    <a:pt x="182889" y="17711"/>
                  </a:lnTo>
                  <a:lnTo>
                    <a:pt x="178554" y="14526"/>
                  </a:lnTo>
                  <a:lnTo>
                    <a:pt x="175210" y="11896"/>
                  </a:lnTo>
                  <a:lnTo>
                    <a:pt x="173188" y="11195"/>
                  </a:lnTo>
                  <a:lnTo>
                    <a:pt x="171245" y="11102"/>
                  </a:lnTo>
                  <a:lnTo>
                    <a:pt x="167134" y="11631"/>
                  </a:lnTo>
                  <a:lnTo>
                    <a:pt x="163631" y="9979"/>
                  </a:lnTo>
                  <a:lnTo>
                    <a:pt x="162204" y="9979"/>
                  </a:lnTo>
                  <a:lnTo>
                    <a:pt x="159878" y="9490"/>
                  </a:lnTo>
                  <a:lnTo>
                    <a:pt x="158054" y="8909"/>
                  </a:lnTo>
                  <a:lnTo>
                    <a:pt x="155952" y="9609"/>
                  </a:lnTo>
                  <a:lnTo>
                    <a:pt x="151643" y="10785"/>
                  </a:lnTo>
                  <a:lnTo>
                    <a:pt x="149859" y="10534"/>
                  </a:lnTo>
                  <a:lnTo>
                    <a:pt x="148828" y="8895"/>
                  </a:lnTo>
                  <a:lnTo>
                    <a:pt x="148207" y="7640"/>
                  </a:lnTo>
                  <a:lnTo>
                    <a:pt x="146660" y="6331"/>
                  </a:lnTo>
                  <a:lnTo>
                    <a:pt x="145405" y="6331"/>
                  </a:lnTo>
                  <a:lnTo>
                    <a:pt x="144757" y="7494"/>
                  </a:lnTo>
                  <a:lnTo>
                    <a:pt x="140303" y="10455"/>
                  </a:lnTo>
                  <a:lnTo>
                    <a:pt x="132755" y="12081"/>
                  </a:lnTo>
                  <a:lnTo>
                    <a:pt x="130945" y="11962"/>
                  </a:lnTo>
                  <a:lnTo>
                    <a:pt x="129557" y="10785"/>
                  </a:lnTo>
                  <a:lnTo>
                    <a:pt x="125552" y="5723"/>
                  </a:lnTo>
                  <a:lnTo>
                    <a:pt x="124429" y="4904"/>
                  </a:lnTo>
                  <a:lnTo>
                    <a:pt x="123556" y="4824"/>
                  </a:lnTo>
                  <a:lnTo>
                    <a:pt x="121759" y="4216"/>
                  </a:lnTo>
                  <a:lnTo>
                    <a:pt x="120067" y="3251"/>
                  </a:lnTo>
                  <a:lnTo>
                    <a:pt x="118533" y="1176"/>
                  </a:lnTo>
                  <a:lnTo>
                    <a:pt x="117040" y="0"/>
                  </a:lnTo>
                  <a:lnTo>
                    <a:pt x="115586" y="4058"/>
                  </a:lnTo>
                  <a:lnTo>
                    <a:pt x="113035" y="11155"/>
                  </a:lnTo>
                  <a:lnTo>
                    <a:pt x="111674" y="14962"/>
                  </a:lnTo>
                  <a:lnTo>
                    <a:pt x="109903" y="19866"/>
                  </a:lnTo>
                  <a:lnTo>
                    <a:pt x="109308" y="20011"/>
                  </a:lnTo>
                  <a:lnTo>
                    <a:pt x="108316" y="19654"/>
                  </a:lnTo>
                  <a:lnTo>
                    <a:pt x="104338" y="13548"/>
                  </a:lnTo>
                  <a:lnTo>
                    <a:pt x="101880" y="11261"/>
                  </a:lnTo>
                  <a:lnTo>
                    <a:pt x="100109" y="11473"/>
                  </a:lnTo>
                  <a:lnTo>
                    <a:pt x="98840" y="12609"/>
                  </a:lnTo>
                  <a:lnTo>
                    <a:pt x="98073" y="14645"/>
                  </a:lnTo>
                  <a:lnTo>
                    <a:pt x="97227" y="15900"/>
                  </a:lnTo>
                  <a:lnTo>
                    <a:pt x="96276" y="16389"/>
                  </a:lnTo>
                  <a:lnTo>
                    <a:pt x="94200" y="16152"/>
                  </a:lnTo>
                  <a:lnTo>
                    <a:pt x="90989" y="15174"/>
                  </a:lnTo>
                  <a:lnTo>
                    <a:pt x="87698" y="15385"/>
                  </a:lnTo>
                  <a:lnTo>
                    <a:pt x="84367" y="16786"/>
                  </a:lnTo>
                  <a:lnTo>
                    <a:pt x="83917" y="16812"/>
                  </a:lnTo>
                  <a:lnTo>
                    <a:pt x="82146" y="24399"/>
                  </a:lnTo>
                  <a:lnTo>
                    <a:pt x="82331" y="28536"/>
                  </a:lnTo>
                  <a:lnTo>
                    <a:pt x="81102" y="34643"/>
                  </a:lnTo>
                  <a:lnTo>
                    <a:pt x="80084" y="37458"/>
                  </a:lnTo>
                  <a:lnTo>
                    <a:pt x="79146" y="39137"/>
                  </a:lnTo>
                  <a:lnTo>
                    <a:pt x="78366" y="40868"/>
                  </a:lnTo>
                  <a:lnTo>
                    <a:pt x="76952" y="44661"/>
                  </a:lnTo>
                  <a:lnTo>
                    <a:pt x="75789" y="49684"/>
                  </a:lnTo>
                  <a:lnTo>
                    <a:pt x="75339" y="54839"/>
                  </a:lnTo>
                  <a:lnTo>
                    <a:pt x="75379" y="57826"/>
                  </a:lnTo>
                  <a:lnTo>
                    <a:pt x="75154" y="59187"/>
                  </a:lnTo>
                  <a:lnTo>
                    <a:pt x="74744" y="60047"/>
                  </a:lnTo>
                  <a:lnTo>
                    <a:pt x="71784" y="60628"/>
                  </a:lnTo>
                  <a:lnTo>
                    <a:pt x="67660" y="61223"/>
                  </a:lnTo>
                  <a:lnTo>
                    <a:pt x="65439" y="61897"/>
                  </a:lnTo>
                  <a:lnTo>
                    <a:pt x="63972" y="62954"/>
                  </a:lnTo>
                  <a:lnTo>
                    <a:pt x="62188" y="65400"/>
                  </a:lnTo>
                  <a:lnTo>
                    <a:pt x="58712" y="72088"/>
                  </a:lnTo>
                  <a:lnTo>
                    <a:pt x="56901" y="76185"/>
                  </a:lnTo>
                  <a:lnTo>
                    <a:pt x="54046" y="81789"/>
                  </a:lnTo>
                  <a:lnTo>
                    <a:pt x="50649" y="85754"/>
                  </a:lnTo>
                  <a:lnTo>
                    <a:pt x="49962" y="87684"/>
                  </a:lnTo>
                  <a:lnTo>
                    <a:pt x="49459" y="91279"/>
                  </a:lnTo>
                  <a:lnTo>
                    <a:pt x="48296" y="96963"/>
                  </a:lnTo>
                  <a:lnTo>
                    <a:pt x="47212" y="101007"/>
                  </a:lnTo>
                  <a:lnTo>
                    <a:pt x="47477" y="104259"/>
                  </a:lnTo>
                  <a:lnTo>
                    <a:pt x="46499" y="109902"/>
                  </a:lnTo>
                  <a:lnTo>
                    <a:pt x="46710" y="112639"/>
                  </a:lnTo>
                  <a:lnTo>
                    <a:pt x="45521" y="114172"/>
                  </a:lnTo>
                  <a:lnTo>
                    <a:pt x="43908" y="115626"/>
                  </a:lnTo>
                  <a:lnTo>
                    <a:pt x="42798" y="115996"/>
                  </a:lnTo>
                  <a:lnTo>
                    <a:pt x="40379" y="114330"/>
                  </a:lnTo>
                  <a:lnTo>
                    <a:pt x="38529" y="112652"/>
                  </a:lnTo>
                  <a:lnTo>
                    <a:pt x="37775" y="112216"/>
                  </a:lnTo>
                  <a:lnTo>
                    <a:pt x="36203" y="113260"/>
                  </a:lnTo>
                  <a:lnTo>
                    <a:pt x="34339" y="114819"/>
                  </a:lnTo>
                  <a:lnTo>
                    <a:pt x="32224" y="118467"/>
                  </a:lnTo>
                  <a:lnTo>
                    <a:pt x="30598" y="122155"/>
                  </a:lnTo>
                  <a:lnTo>
                    <a:pt x="31709" y="129967"/>
                  </a:lnTo>
                  <a:lnTo>
                    <a:pt x="31656" y="131685"/>
                  </a:lnTo>
                  <a:lnTo>
                    <a:pt x="31193" y="133548"/>
                  </a:lnTo>
                  <a:lnTo>
                    <a:pt x="28655" y="139377"/>
                  </a:lnTo>
                  <a:lnTo>
                    <a:pt x="28034" y="141215"/>
                  </a:lnTo>
                  <a:lnTo>
                    <a:pt x="27135" y="144717"/>
                  </a:lnTo>
                  <a:lnTo>
                    <a:pt x="26210" y="150824"/>
                  </a:lnTo>
                  <a:lnTo>
                    <a:pt x="26210" y="152291"/>
                  </a:lnTo>
                  <a:lnTo>
                    <a:pt x="26197" y="153427"/>
                  </a:lnTo>
                  <a:lnTo>
                    <a:pt x="26474" y="159150"/>
                  </a:lnTo>
                  <a:lnTo>
                    <a:pt x="26712" y="164160"/>
                  </a:lnTo>
                  <a:lnTo>
                    <a:pt x="27096" y="172342"/>
                  </a:lnTo>
                  <a:lnTo>
                    <a:pt x="27135" y="174470"/>
                  </a:lnTo>
                  <a:lnTo>
                    <a:pt x="26990" y="177126"/>
                  </a:lnTo>
                  <a:lnTo>
                    <a:pt x="26461" y="178170"/>
                  </a:lnTo>
                  <a:lnTo>
                    <a:pt x="25166" y="179677"/>
                  </a:lnTo>
                  <a:lnTo>
                    <a:pt x="23540" y="181052"/>
                  </a:lnTo>
                  <a:lnTo>
                    <a:pt x="19350" y="181395"/>
                  </a:lnTo>
                  <a:lnTo>
                    <a:pt x="15861" y="181356"/>
                  </a:lnTo>
                  <a:lnTo>
                    <a:pt x="13389" y="181052"/>
                  </a:lnTo>
                  <a:lnTo>
                    <a:pt x="10006" y="180933"/>
                  </a:lnTo>
                  <a:lnTo>
                    <a:pt x="6820" y="181224"/>
                  </a:lnTo>
                  <a:lnTo>
                    <a:pt x="5670" y="182374"/>
                  </a:lnTo>
                  <a:lnTo>
                    <a:pt x="4005" y="186484"/>
                  </a:lnTo>
                  <a:lnTo>
                    <a:pt x="1599" y="192432"/>
                  </a:lnTo>
                  <a:lnTo>
                    <a:pt x="317" y="194943"/>
                  </a:lnTo>
                  <a:lnTo>
                    <a:pt x="0" y="196410"/>
                  </a:lnTo>
                  <a:lnTo>
                    <a:pt x="397" y="197283"/>
                  </a:lnTo>
                  <a:lnTo>
                    <a:pt x="2062" y="198552"/>
                  </a:lnTo>
                  <a:lnTo>
                    <a:pt x="5697" y="200336"/>
                  </a:lnTo>
                  <a:lnTo>
                    <a:pt x="9847" y="201380"/>
                  </a:lnTo>
                  <a:lnTo>
                    <a:pt x="12940" y="201829"/>
                  </a:lnTo>
                  <a:lnTo>
                    <a:pt x="15055" y="202319"/>
                  </a:lnTo>
                  <a:lnTo>
                    <a:pt x="16681" y="202874"/>
                  </a:lnTo>
                  <a:lnTo>
                    <a:pt x="22628" y="207434"/>
                  </a:lnTo>
                  <a:lnTo>
                    <a:pt x="24532" y="209548"/>
                  </a:lnTo>
                  <a:lnTo>
                    <a:pt x="25615" y="211425"/>
                  </a:lnTo>
                  <a:lnTo>
                    <a:pt x="25880" y="213434"/>
                  </a:lnTo>
                  <a:lnTo>
                    <a:pt x="26752" y="215443"/>
                  </a:lnTo>
                  <a:lnTo>
                    <a:pt x="30202" y="219435"/>
                  </a:lnTo>
                  <a:lnTo>
                    <a:pt x="32184" y="221748"/>
                  </a:lnTo>
                  <a:lnTo>
                    <a:pt x="37326" y="224696"/>
                  </a:lnTo>
                  <a:lnTo>
                    <a:pt x="39322" y="228053"/>
                  </a:lnTo>
                  <a:lnTo>
                    <a:pt x="41238" y="229679"/>
                  </a:lnTo>
                  <a:lnTo>
                    <a:pt x="43049" y="231423"/>
                  </a:lnTo>
                  <a:lnTo>
                    <a:pt x="44040" y="234040"/>
                  </a:lnTo>
                  <a:lnTo>
                    <a:pt x="46340" y="241601"/>
                  </a:lnTo>
                  <a:lnTo>
                    <a:pt x="47873" y="245566"/>
                  </a:lnTo>
                  <a:lnTo>
                    <a:pt x="49433" y="248804"/>
                  </a:lnTo>
                  <a:lnTo>
                    <a:pt x="50107" y="254078"/>
                  </a:lnTo>
                  <a:lnTo>
                    <a:pt x="51336" y="256431"/>
                  </a:lnTo>
                  <a:lnTo>
                    <a:pt x="52619" y="259312"/>
                  </a:lnTo>
                  <a:lnTo>
                    <a:pt x="54707" y="261902"/>
                  </a:lnTo>
                  <a:lnTo>
                    <a:pt x="56914" y="263885"/>
                  </a:lnTo>
                  <a:lnTo>
                    <a:pt x="57324" y="264414"/>
                  </a:lnTo>
                  <a:lnTo>
                    <a:pt x="57218" y="265392"/>
                  </a:lnTo>
                  <a:lnTo>
                    <a:pt x="57258" y="266687"/>
                  </a:lnTo>
                  <a:lnTo>
                    <a:pt x="57839" y="267480"/>
                  </a:lnTo>
                  <a:lnTo>
                    <a:pt x="58778" y="268022"/>
                  </a:lnTo>
                  <a:lnTo>
                    <a:pt x="60086" y="267454"/>
                  </a:lnTo>
                  <a:lnTo>
                    <a:pt x="61223" y="266648"/>
                  </a:lnTo>
                  <a:lnTo>
                    <a:pt x="62333" y="266489"/>
                  </a:lnTo>
                  <a:lnTo>
                    <a:pt x="69246" y="268604"/>
                  </a:lnTo>
                  <a:lnTo>
                    <a:pt x="70422" y="270454"/>
                  </a:lnTo>
                  <a:lnTo>
                    <a:pt x="70369" y="272450"/>
                  </a:lnTo>
                  <a:lnTo>
                    <a:pt x="70687" y="273891"/>
                  </a:lnTo>
                  <a:lnTo>
                    <a:pt x="70171" y="275345"/>
                  </a:lnTo>
                  <a:lnTo>
                    <a:pt x="69642" y="279720"/>
                  </a:lnTo>
                  <a:lnTo>
                    <a:pt x="69854" y="283751"/>
                  </a:lnTo>
                  <a:lnTo>
                    <a:pt x="71942" y="286725"/>
                  </a:lnTo>
                  <a:lnTo>
                    <a:pt x="73819" y="289064"/>
                  </a:lnTo>
                  <a:lnTo>
                    <a:pt x="75326" y="292342"/>
                  </a:lnTo>
                  <a:lnTo>
                    <a:pt x="76410" y="293347"/>
                  </a:lnTo>
                  <a:lnTo>
                    <a:pt x="77903" y="293875"/>
                  </a:lnTo>
                  <a:lnTo>
                    <a:pt x="82648" y="294008"/>
                  </a:lnTo>
                  <a:lnTo>
                    <a:pt x="89654" y="294219"/>
                  </a:lnTo>
                  <a:lnTo>
                    <a:pt x="96408" y="294431"/>
                  </a:lnTo>
                  <a:lnTo>
                    <a:pt x="97016" y="294510"/>
                  </a:lnTo>
                  <a:lnTo>
                    <a:pt x="98456" y="294959"/>
                  </a:lnTo>
                  <a:lnTo>
                    <a:pt x="104708" y="299387"/>
                  </a:lnTo>
                  <a:lnTo>
                    <a:pt x="110431" y="303445"/>
                  </a:lnTo>
                  <a:lnTo>
                    <a:pt x="115282" y="306974"/>
                  </a:lnTo>
                  <a:lnTo>
                    <a:pt x="119988" y="310397"/>
                  </a:lnTo>
                  <a:lnTo>
                    <a:pt x="124561" y="313728"/>
                  </a:lnTo>
                  <a:lnTo>
                    <a:pt x="128116" y="316504"/>
                  </a:lnTo>
                  <a:lnTo>
                    <a:pt x="131592" y="317336"/>
                  </a:lnTo>
                  <a:lnTo>
                    <a:pt x="137236" y="317746"/>
                  </a:lnTo>
                  <a:lnTo>
                    <a:pt x="141135" y="317878"/>
                  </a:lnTo>
                  <a:lnTo>
                    <a:pt x="144757" y="319041"/>
                  </a:lnTo>
                  <a:lnTo>
                    <a:pt x="150136" y="320125"/>
                  </a:lnTo>
                  <a:lnTo>
                    <a:pt x="154141" y="320680"/>
                  </a:lnTo>
                  <a:lnTo>
                    <a:pt x="156573" y="321302"/>
                  </a:lnTo>
                  <a:lnTo>
                    <a:pt x="163288" y="321949"/>
                  </a:lnTo>
                  <a:lnTo>
                    <a:pt x="164398" y="321579"/>
                  </a:lnTo>
                  <a:lnTo>
                    <a:pt x="167319" y="318499"/>
                  </a:lnTo>
                  <a:lnTo>
                    <a:pt x="170584" y="313516"/>
                  </a:lnTo>
                  <a:lnTo>
                    <a:pt x="171853" y="310767"/>
                  </a:lnTo>
                  <a:lnTo>
                    <a:pt x="176108" y="308044"/>
                  </a:lnTo>
                  <a:lnTo>
                    <a:pt x="183603" y="304238"/>
                  </a:lnTo>
                  <a:lnTo>
                    <a:pt x="188877" y="301555"/>
                  </a:lnTo>
                  <a:lnTo>
                    <a:pt x="194732" y="298872"/>
                  </a:lnTo>
                  <a:lnTo>
                    <a:pt x="197442" y="301198"/>
                  </a:lnTo>
                  <a:lnTo>
                    <a:pt x="201182" y="304952"/>
                  </a:lnTo>
                  <a:lnTo>
                    <a:pt x="202860" y="306802"/>
                  </a:lnTo>
                  <a:lnTo>
                    <a:pt x="204195" y="307622"/>
                  </a:lnTo>
                  <a:lnTo>
                    <a:pt x="206205" y="308177"/>
                  </a:lnTo>
                  <a:lnTo>
                    <a:pt x="208650" y="308190"/>
                  </a:lnTo>
                  <a:lnTo>
                    <a:pt x="209985" y="308097"/>
                  </a:lnTo>
                  <a:lnTo>
                    <a:pt x="212707" y="307622"/>
                  </a:lnTo>
                  <a:lnTo>
                    <a:pt x="219078" y="307172"/>
                  </a:lnTo>
                  <a:lnTo>
                    <a:pt x="222726" y="307212"/>
                  </a:lnTo>
                  <a:lnTo>
                    <a:pt x="223493" y="305692"/>
                  </a:lnTo>
                  <a:lnTo>
                    <a:pt x="226176" y="302678"/>
                  </a:lnTo>
                  <a:lnTo>
                    <a:pt x="231251" y="300881"/>
                  </a:lnTo>
                  <a:lnTo>
                    <a:pt x="234397" y="300577"/>
                  </a:lnTo>
                  <a:lnTo>
                    <a:pt x="245262" y="298330"/>
                  </a:lnTo>
                  <a:lnTo>
                    <a:pt x="246874" y="297418"/>
                  </a:lnTo>
                  <a:lnTo>
                    <a:pt x="247800" y="296374"/>
                  </a:lnTo>
                  <a:lnTo>
                    <a:pt x="248672" y="293994"/>
                  </a:lnTo>
                  <a:lnTo>
                    <a:pt x="250760" y="290664"/>
                  </a:lnTo>
                  <a:lnTo>
                    <a:pt x="253457" y="288377"/>
                  </a:lnTo>
                  <a:lnTo>
                    <a:pt x="258612" y="285377"/>
                  </a:lnTo>
                  <a:lnTo>
                    <a:pt x="263674" y="282839"/>
                  </a:lnTo>
                  <a:lnTo>
                    <a:pt x="264797" y="282429"/>
                  </a:lnTo>
                  <a:lnTo>
                    <a:pt x="270904" y="280830"/>
                  </a:lnTo>
                  <a:lnTo>
                    <a:pt x="272397" y="280288"/>
                  </a:lnTo>
                  <a:lnTo>
                    <a:pt x="274869" y="279720"/>
                  </a:lnTo>
                  <a:lnTo>
                    <a:pt x="275847" y="279706"/>
                  </a:lnTo>
                  <a:lnTo>
                    <a:pt x="284359" y="280275"/>
                  </a:lnTo>
                  <a:lnTo>
                    <a:pt x="291020" y="280711"/>
                  </a:lnTo>
                  <a:lnTo>
                    <a:pt x="297880" y="281160"/>
                  </a:lnTo>
                  <a:lnTo>
                    <a:pt x="298594" y="280817"/>
                  </a:lnTo>
                  <a:lnTo>
                    <a:pt x="303313" y="274895"/>
                  </a:lnTo>
                  <a:lnTo>
                    <a:pt x="310781" y="265458"/>
                  </a:lnTo>
                  <a:lnTo>
                    <a:pt x="315552" y="259444"/>
                  </a:lnTo>
                  <a:lnTo>
                    <a:pt x="322914" y="250152"/>
                  </a:lnTo>
                  <a:lnTo>
                    <a:pt x="328571" y="243451"/>
                  </a:lnTo>
                  <a:lnTo>
                    <a:pt x="334823" y="236023"/>
                  </a:lnTo>
                  <a:lnTo>
                    <a:pt x="340903" y="229242"/>
                  </a:lnTo>
                  <a:lnTo>
                    <a:pt x="348199" y="221087"/>
                  </a:lnTo>
                  <a:lnTo>
                    <a:pt x="352798" y="215959"/>
                  </a:lnTo>
                  <a:lnTo>
                    <a:pt x="359936" y="207976"/>
                  </a:lnTo>
                  <a:lnTo>
                    <a:pt x="366716" y="200376"/>
                  </a:lnTo>
                  <a:lnTo>
                    <a:pt x="372717" y="19366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49" name="Volný tvar: obrazec 176">
              <a:extLst>
                <a:ext uri="{FF2B5EF4-FFF2-40B4-BE49-F238E27FC236}">
                  <a16:creationId xmlns:a16="http://schemas.microsoft.com/office/drawing/2014/main" id="{571F6A83-404F-AE95-379D-41EAAC0AB74D}"/>
                </a:ext>
              </a:extLst>
            </p:cNvPr>
            <p:cNvSpPr/>
            <p:nvPr/>
          </p:nvSpPr>
          <p:spPr>
            <a:xfrm>
              <a:off x="3788022" y="3119238"/>
              <a:ext cx="132243" cy="58757"/>
            </a:xfrm>
            <a:custGeom>
              <a:avLst/>
              <a:gdLst>
                <a:gd name="connsiteX0" fmla="*/ 22060 w 124375"/>
                <a:gd name="connsiteY0" fmla="*/ 26897 h 55261"/>
                <a:gd name="connsiteX1" fmla="*/ 19112 w 124375"/>
                <a:gd name="connsiteY1" fmla="*/ 26488 h 55261"/>
                <a:gd name="connsiteX2" fmla="*/ 17804 w 124375"/>
                <a:gd name="connsiteY2" fmla="*/ 26924 h 55261"/>
                <a:gd name="connsiteX3" fmla="*/ 16495 w 124375"/>
                <a:gd name="connsiteY3" fmla="*/ 27122 h 55261"/>
                <a:gd name="connsiteX4" fmla="*/ 15015 w 124375"/>
                <a:gd name="connsiteY4" fmla="*/ 26488 h 55261"/>
                <a:gd name="connsiteX5" fmla="*/ 13574 w 124375"/>
                <a:gd name="connsiteY5" fmla="*/ 26329 h 55261"/>
                <a:gd name="connsiteX6" fmla="*/ 12160 w 124375"/>
                <a:gd name="connsiteY6" fmla="*/ 26924 h 55261"/>
                <a:gd name="connsiteX7" fmla="*/ 9252 w 124375"/>
                <a:gd name="connsiteY7" fmla="*/ 27545 h 55261"/>
                <a:gd name="connsiteX8" fmla="*/ 8155 w 124375"/>
                <a:gd name="connsiteY8" fmla="*/ 29448 h 55261"/>
                <a:gd name="connsiteX9" fmla="*/ 6899 w 124375"/>
                <a:gd name="connsiteY9" fmla="*/ 29091 h 55261"/>
                <a:gd name="connsiteX10" fmla="*/ 6159 w 124375"/>
                <a:gd name="connsiteY10" fmla="*/ 29237 h 55261"/>
                <a:gd name="connsiteX11" fmla="*/ 4467 w 124375"/>
                <a:gd name="connsiteY11" fmla="*/ 30215 h 55261"/>
                <a:gd name="connsiteX12" fmla="*/ 2789 w 124375"/>
                <a:gd name="connsiteY12" fmla="*/ 29382 h 55261"/>
                <a:gd name="connsiteX13" fmla="*/ 1216 w 124375"/>
                <a:gd name="connsiteY13" fmla="*/ 29277 h 55261"/>
                <a:gd name="connsiteX14" fmla="*/ 0 w 124375"/>
                <a:gd name="connsiteY14" fmla="*/ 29726 h 55261"/>
                <a:gd name="connsiteX15" fmla="*/ 2683 w 124375"/>
                <a:gd name="connsiteY15" fmla="*/ 32621 h 55261"/>
                <a:gd name="connsiteX16" fmla="*/ 2379 w 124375"/>
                <a:gd name="connsiteY16" fmla="*/ 33612 h 55261"/>
                <a:gd name="connsiteX17" fmla="*/ 1626 w 124375"/>
                <a:gd name="connsiteY17" fmla="*/ 34471 h 55261"/>
                <a:gd name="connsiteX18" fmla="*/ 978 w 124375"/>
                <a:gd name="connsiteY18" fmla="*/ 34762 h 55261"/>
                <a:gd name="connsiteX19" fmla="*/ 238 w 124375"/>
                <a:gd name="connsiteY19" fmla="*/ 34841 h 55261"/>
                <a:gd name="connsiteX20" fmla="*/ 872 w 124375"/>
                <a:gd name="connsiteY20" fmla="*/ 35872 h 55261"/>
                <a:gd name="connsiteX21" fmla="*/ 4058 w 124375"/>
                <a:gd name="connsiteY21" fmla="*/ 37154 h 55261"/>
                <a:gd name="connsiteX22" fmla="*/ 5551 w 124375"/>
                <a:gd name="connsiteY22" fmla="*/ 38251 h 55261"/>
                <a:gd name="connsiteX23" fmla="*/ 7282 w 124375"/>
                <a:gd name="connsiteY23" fmla="*/ 38701 h 55261"/>
                <a:gd name="connsiteX24" fmla="*/ 6661 w 124375"/>
                <a:gd name="connsiteY24" fmla="*/ 39718 h 55261"/>
                <a:gd name="connsiteX25" fmla="*/ 3502 w 124375"/>
                <a:gd name="connsiteY25" fmla="*/ 42864 h 55261"/>
                <a:gd name="connsiteX26" fmla="*/ 3410 w 124375"/>
                <a:gd name="connsiteY26" fmla="*/ 43697 h 55261"/>
                <a:gd name="connsiteX27" fmla="*/ 3859 w 124375"/>
                <a:gd name="connsiteY27" fmla="*/ 44529 h 55261"/>
                <a:gd name="connsiteX28" fmla="*/ 5459 w 124375"/>
                <a:gd name="connsiteY28" fmla="*/ 44410 h 55261"/>
                <a:gd name="connsiteX29" fmla="*/ 6939 w 124375"/>
                <a:gd name="connsiteY29" fmla="*/ 43604 h 55261"/>
                <a:gd name="connsiteX30" fmla="*/ 8287 w 124375"/>
                <a:gd name="connsiteY30" fmla="*/ 41370 h 55261"/>
                <a:gd name="connsiteX31" fmla="*/ 8909 w 124375"/>
                <a:gd name="connsiteY31" fmla="*/ 38515 h 55261"/>
                <a:gd name="connsiteX32" fmla="*/ 10865 w 124375"/>
                <a:gd name="connsiteY32" fmla="*/ 37035 h 55261"/>
                <a:gd name="connsiteX33" fmla="*/ 13389 w 124375"/>
                <a:gd name="connsiteY33" fmla="*/ 36533 h 55261"/>
                <a:gd name="connsiteX34" fmla="*/ 18095 w 124375"/>
                <a:gd name="connsiteY34" fmla="*/ 36678 h 55261"/>
                <a:gd name="connsiteX35" fmla="*/ 18570 w 124375"/>
                <a:gd name="connsiteY35" fmla="*/ 35885 h 55261"/>
                <a:gd name="connsiteX36" fmla="*/ 21055 w 124375"/>
                <a:gd name="connsiteY36" fmla="*/ 34563 h 55261"/>
                <a:gd name="connsiteX37" fmla="*/ 22853 w 124375"/>
                <a:gd name="connsiteY37" fmla="*/ 33189 h 55261"/>
                <a:gd name="connsiteX38" fmla="*/ 23963 w 124375"/>
                <a:gd name="connsiteY38" fmla="*/ 32964 h 55261"/>
                <a:gd name="connsiteX39" fmla="*/ 24862 w 124375"/>
                <a:gd name="connsiteY39" fmla="*/ 32277 h 55261"/>
                <a:gd name="connsiteX40" fmla="*/ 25681 w 124375"/>
                <a:gd name="connsiteY40" fmla="*/ 31299 h 55261"/>
                <a:gd name="connsiteX41" fmla="*/ 29620 w 124375"/>
                <a:gd name="connsiteY41" fmla="*/ 30915 h 55261"/>
                <a:gd name="connsiteX42" fmla="*/ 28933 w 124375"/>
                <a:gd name="connsiteY42" fmla="*/ 30056 h 55261"/>
                <a:gd name="connsiteX43" fmla="*/ 22060 w 124375"/>
                <a:gd name="connsiteY43" fmla="*/ 26897 h 55261"/>
                <a:gd name="connsiteX44" fmla="*/ 25959 w 124375"/>
                <a:gd name="connsiteY44" fmla="*/ 25007 h 55261"/>
                <a:gd name="connsiteX45" fmla="*/ 24862 w 124375"/>
                <a:gd name="connsiteY45" fmla="*/ 25496 h 55261"/>
                <a:gd name="connsiteX46" fmla="*/ 24042 w 124375"/>
                <a:gd name="connsiteY46" fmla="*/ 26752 h 55261"/>
                <a:gd name="connsiteX47" fmla="*/ 28179 w 124375"/>
                <a:gd name="connsiteY47" fmla="*/ 28616 h 55261"/>
                <a:gd name="connsiteX48" fmla="*/ 29831 w 124375"/>
                <a:gd name="connsiteY48" fmla="*/ 28351 h 55261"/>
                <a:gd name="connsiteX49" fmla="*/ 30030 w 124375"/>
                <a:gd name="connsiteY49" fmla="*/ 27690 h 55261"/>
                <a:gd name="connsiteX50" fmla="*/ 29382 w 124375"/>
                <a:gd name="connsiteY50" fmla="*/ 25787 h 55261"/>
                <a:gd name="connsiteX51" fmla="*/ 25959 w 124375"/>
                <a:gd name="connsiteY51" fmla="*/ 25007 h 55261"/>
                <a:gd name="connsiteX52" fmla="*/ 8195 w 124375"/>
                <a:gd name="connsiteY52" fmla="*/ 19337 h 55261"/>
                <a:gd name="connsiteX53" fmla="*/ 10349 w 124375"/>
                <a:gd name="connsiteY53" fmla="*/ 20170 h 55261"/>
                <a:gd name="connsiteX54" fmla="*/ 11948 w 124375"/>
                <a:gd name="connsiteY54" fmla="*/ 23025 h 55261"/>
                <a:gd name="connsiteX55" fmla="*/ 11909 w 124375"/>
                <a:gd name="connsiteY55" fmla="*/ 24109 h 55261"/>
                <a:gd name="connsiteX56" fmla="*/ 13363 w 124375"/>
                <a:gd name="connsiteY56" fmla="*/ 24690 h 55261"/>
                <a:gd name="connsiteX57" fmla="*/ 15729 w 124375"/>
                <a:gd name="connsiteY57" fmla="*/ 24188 h 55261"/>
                <a:gd name="connsiteX58" fmla="*/ 17619 w 124375"/>
                <a:gd name="connsiteY58" fmla="*/ 21267 h 55261"/>
                <a:gd name="connsiteX59" fmla="*/ 18187 w 124375"/>
                <a:gd name="connsiteY59" fmla="*/ 21888 h 55261"/>
                <a:gd name="connsiteX60" fmla="*/ 19218 w 124375"/>
                <a:gd name="connsiteY60" fmla="*/ 22403 h 55261"/>
                <a:gd name="connsiteX61" fmla="*/ 20764 w 124375"/>
                <a:gd name="connsiteY61" fmla="*/ 21108 h 55261"/>
                <a:gd name="connsiteX62" fmla="*/ 22456 w 124375"/>
                <a:gd name="connsiteY62" fmla="*/ 20923 h 55261"/>
                <a:gd name="connsiteX63" fmla="*/ 21716 w 124375"/>
                <a:gd name="connsiteY63" fmla="*/ 18689 h 55261"/>
                <a:gd name="connsiteX64" fmla="*/ 20117 w 124375"/>
                <a:gd name="connsiteY64" fmla="*/ 16826 h 55261"/>
                <a:gd name="connsiteX65" fmla="*/ 16350 w 124375"/>
                <a:gd name="connsiteY65" fmla="*/ 16205 h 55261"/>
                <a:gd name="connsiteX66" fmla="*/ 16046 w 124375"/>
                <a:gd name="connsiteY66" fmla="*/ 15768 h 55261"/>
                <a:gd name="connsiteX67" fmla="*/ 15755 w 124375"/>
                <a:gd name="connsiteY67" fmla="*/ 14658 h 55261"/>
                <a:gd name="connsiteX68" fmla="*/ 14671 w 124375"/>
                <a:gd name="connsiteY68" fmla="*/ 14328 h 55261"/>
                <a:gd name="connsiteX69" fmla="*/ 13429 w 124375"/>
                <a:gd name="connsiteY69" fmla="*/ 14486 h 55261"/>
                <a:gd name="connsiteX70" fmla="*/ 11882 w 124375"/>
                <a:gd name="connsiteY70" fmla="*/ 15914 h 55261"/>
                <a:gd name="connsiteX71" fmla="*/ 11142 w 124375"/>
                <a:gd name="connsiteY71" fmla="*/ 17275 h 55261"/>
                <a:gd name="connsiteX72" fmla="*/ 3027 w 124375"/>
                <a:gd name="connsiteY72" fmla="*/ 18081 h 55261"/>
                <a:gd name="connsiteX73" fmla="*/ 5247 w 124375"/>
                <a:gd name="connsiteY73" fmla="*/ 19258 h 55261"/>
                <a:gd name="connsiteX74" fmla="*/ 8195 w 124375"/>
                <a:gd name="connsiteY74" fmla="*/ 19337 h 55261"/>
                <a:gd name="connsiteX75" fmla="*/ 123900 w 124375"/>
                <a:gd name="connsiteY75" fmla="*/ 6133 h 55261"/>
                <a:gd name="connsiteX76" fmla="*/ 122393 w 124375"/>
                <a:gd name="connsiteY76" fmla="*/ 4838 h 55261"/>
                <a:gd name="connsiteX77" fmla="*/ 121230 w 124375"/>
                <a:gd name="connsiteY77" fmla="*/ 4031 h 55261"/>
                <a:gd name="connsiteX78" fmla="*/ 121058 w 124375"/>
                <a:gd name="connsiteY78" fmla="*/ 4401 h 55261"/>
                <a:gd name="connsiteX79" fmla="*/ 119049 w 124375"/>
                <a:gd name="connsiteY79" fmla="*/ 5842 h 55261"/>
                <a:gd name="connsiteX80" fmla="*/ 107774 w 124375"/>
                <a:gd name="connsiteY80" fmla="*/ 4904 h 55261"/>
                <a:gd name="connsiteX81" fmla="*/ 100531 w 124375"/>
                <a:gd name="connsiteY81" fmla="*/ 4904 h 55261"/>
                <a:gd name="connsiteX82" fmla="*/ 98007 w 124375"/>
                <a:gd name="connsiteY82" fmla="*/ 4349 h 55261"/>
                <a:gd name="connsiteX83" fmla="*/ 93222 w 124375"/>
                <a:gd name="connsiteY83" fmla="*/ 2221 h 55261"/>
                <a:gd name="connsiteX84" fmla="*/ 89931 w 124375"/>
                <a:gd name="connsiteY84" fmla="*/ 2221 h 55261"/>
                <a:gd name="connsiteX85" fmla="*/ 76357 w 124375"/>
                <a:gd name="connsiteY85" fmla="*/ 119 h 55261"/>
                <a:gd name="connsiteX86" fmla="*/ 72814 w 124375"/>
                <a:gd name="connsiteY86" fmla="*/ 304 h 55261"/>
                <a:gd name="connsiteX87" fmla="*/ 70647 w 124375"/>
                <a:gd name="connsiteY87" fmla="*/ 0 h 55261"/>
                <a:gd name="connsiteX88" fmla="*/ 70726 w 124375"/>
                <a:gd name="connsiteY88" fmla="*/ 1071 h 55261"/>
                <a:gd name="connsiteX89" fmla="*/ 71096 w 124375"/>
                <a:gd name="connsiteY89" fmla="*/ 2075 h 55261"/>
                <a:gd name="connsiteX90" fmla="*/ 69656 w 124375"/>
                <a:gd name="connsiteY90" fmla="*/ 3066 h 55261"/>
                <a:gd name="connsiteX91" fmla="*/ 58315 w 124375"/>
                <a:gd name="connsiteY91" fmla="*/ 3040 h 55261"/>
                <a:gd name="connsiteX92" fmla="*/ 52592 w 124375"/>
                <a:gd name="connsiteY92" fmla="*/ 4758 h 55261"/>
                <a:gd name="connsiteX93" fmla="*/ 48481 w 124375"/>
                <a:gd name="connsiteY93" fmla="*/ 4322 h 55261"/>
                <a:gd name="connsiteX94" fmla="*/ 44609 w 124375"/>
                <a:gd name="connsiteY94" fmla="*/ 6833 h 55261"/>
                <a:gd name="connsiteX95" fmla="*/ 42177 w 124375"/>
                <a:gd name="connsiteY95" fmla="*/ 6926 h 55261"/>
                <a:gd name="connsiteX96" fmla="*/ 42969 w 124375"/>
                <a:gd name="connsiteY96" fmla="*/ 9014 h 55261"/>
                <a:gd name="connsiteX97" fmla="*/ 36969 w 124375"/>
                <a:gd name="connsiteY97" fmla="*/ 9450 h 55261"/>
                <a:gd name="connsiteX98" fmla="*/ 34193 w 124375"/>
                <a:gd name="connsiteY98" fmla="*/ 10310 h 55261"/>
                <a:gd name="connsiteX99" fmla="*/ 31365 w 124375"/>
                <a:gd name="connsiteY99" fmla="*/ 11526 h 55261"/>
                <a:gd name="connsiteX100" fmla="*/ 32026 w 124375"/>
                <a:gd name="connsiteY100" fmla="*/ 13825 h 55261"/>
                <a:gd name="connsiteX101" fmla="*/ 31378 w 124375"/>
                <a:gd name="connsiteY101" fmla="*/ 14817 h 55261"/>
                <a:gd name="connsiteX102" fmla="*/ 31219 w 124375"/>
                <a:gd name="connsiteY102" fmla="*/ 15795 h 55261"/>
                <a:gd name="connsiteX103" fmla="*/ 32250 w 124375"/>
                <a:gd name="connsiteY103" fmla="*/ 16654 h 55261"/>
                <a:gd name="connsiteX104" fmla="*/ 31827 w 124375"/>
                <a:gd name="connsiteY104" fmla="*/ 17658 h 55261"/>
                <a:gd name="connsiteX105" fmla="*/ 30757 w 124375"/>
                <a:gd name="connsiteY105" fmla="*/ 18703 h 55261"/>
                <a:gd name="connsiteX106" fmla="*/ 32303 w 124375"/>
                <a:gd name="connsiteY106" fmla="*/ 21346 h 55261"/>
                <a:gd name="connsiteX107" fmla="*/ 32501 w 124375"/>
                <a:gd name="connsiteY107" fmla="*/ 22126 h 55261"/>
                <a:gd name="connsiteX108" fmla="*/ 33123 w 124375"/>
                <a:gd name="connsiteY108" fmla="*/ 22337 h 55261"/>
                <a:gd name="connsiteX109" fmla="*/ 36083 w 124375"/>
                <a:gd name="connsiteY109" fmla="*/ 22205 h 55261"/>
                <a:gd name="connsiteX110" fmla="*/ 35489 w 124375"/>
                <a:gd name="connsiteY110" fmla="*/ 23064 h 55261"/>
                <a:gd name="connsiteX111" fmla="*/ 33215 w 124375"/>
                <a:gd name="connsiteY111" fmla="*/ 24056 h 55261"/>
                <a:gd name="connsiteX112" fmla="*/ 32924 w 124375"/>
                <a:gd name="connsiteY112" fmla="*/ 25562 h 55261"/>
                <a:gd name="connsiteX113" fmla="*/ 34193 w 124375"/>
                <a:gd name="connsiteY113" fmla="*/ 27717 h 55261"/>
                <a:gd name="connsiteX114" fmla="*/ 36956 w 124375"/>
                <a:gd name="connsiteY114" fmla="*/ 29554 h 55261"/>
                <a:gd name="connsiteX115" fmla="*/ 37418 w 124375"/>
                <a:gd name="connsiteY115" fmla="*/ 31457 h 55261"/>
                <a:gd name="connsiteX116" fmla="*/ 38833 w 124375"/>
                <a:gd name="connsiteY116" fmla="*/ 33347 h 55261"/>
                <a:gd name="connsiteX117" fmla="*/ 43882 w 124375"/>
                <a:gd name="connsiteY117" fmla="*/ 34762 h 55261"/>
                <a:gd name="connsiteX118" fmla="*/ 46089 w 124375"/>
                <a:gd name="connsiteY118" fmla="*/ 35819 h 55261"/>
                <a:gd name="connsiteX119" fmla="*/ 48481 w 124375"/>
                <a:gd name="connsiteY119" fmla="*/ 35211 h 55261"/>
                <a:gd name="connsiteX120" fmla="*/ 49433 w 124375"/>
                <a:gd name="connsiteY120" fmla="*/ 34207 h 55261"/>
                <a:gd name="connsiteX121" fmla="*/ 50305 w 124375"/>
                <a:gd name="connsiteY121" fmla="*/ 32806 h 55261"/>
                <a:gd name="connsiteX122" fmla="*/ 51416 w 124375"/>
                <a:gd name="connsiteY122" fmla="*/ 32687 h 55261"/>
                <a:gd name="connsiteX123" fmla="*/ 54270 w 124375"/>
                <a:gd name="connsiteY123" fmla="*/ 33519 h 55261"/>
                <a:gd name="connsiteX124" fmla="*/ 54812 w 124375"/>
                <a:gd name="connsiteY124" fmla="*/ 34815 h 55261"/>
                <a:gd name="connsiteX125" fmla="*/ 54588 w 124375"/>
                <a:gd name="connsiteY125" fmla="*/ 35383 h 55261"/>
                <a:gd name="connsiteX126" fmla="*/ 53662 w 124375"/>
                <a:gd name="connsiteY126" fmla="*/ 35938 h 55261"/>
                <a:gd name="connsiteX127" fmla="*/ 53570 w 124375"/>
                <a:gd name="connsiteY127" fmla="*/ 40009 h 55261"/>
                <a:gd name="connsiteX128" fmla="*/ 51376 w 124375"/>
                <a:gd name="connsiteY128" fmla="*/ 45151 h 55261"/>
                <a:gd name="connsiteX129" fmla="*/ 51283 w 124375"/>
                <a:gd name="connsiteY129" fmla="*/ 46182 h 55261"/>
                <a:gd name="connsiteX130" fmla="*/ 52103 w 124375"/>
                <a:gd name="connsiteY130" fmla="*/ 46301 h 55261"/>
                <a:gd name="connsiteX131" fmla="*/ 53966 w 124375"/>
                <a:gd name="connsiteY131" fmla="*/ 45203 h 55261"/>
                <a:gd name="connsiteX132" fmla="*/ 60218 w 124375"/>
                <a:gd name="connsiteY132" fmla="*/ 43168 h 55261"/>
                <a:gd name="connsiteX133" fmla="*/ 61500 w 124375"/>
                <a:gd name="connsiteY133" fmla="*/ 43075 h 55261"/>
                <a:gd name="connsiteX134" fmla="*/ 62928 w 124375"/>
                <a:gd name="connsiteY134" fmla="*/ 42653 h 55261"/>
                <a:gd name="connsiteX135" fmla="*/ 66827 w 124375"/>
                <a:gd name="connsiteY135" fmla="*/ 41106 h 55261"/>
                <a:gd name="connsiteX136" fmla="*/ 68215 w 124375"/>
                <a:gd name="connsiteY136" fmla="*/ 41926 h 55261"/>
                <a:gd name="connsiteX137" fmla="*/ 69391 w 124375"/>
                <a:gd name="connsiteY137" fmla="*/ 42864 h 55261"/>
                <a:gd name="connsiteX138" fmla="*/ 69986 w 124375"/>
                <a:gd name="connsiteY138" fmla="*/ 42877 h 55261"/>
                <a:gd name="connsiteX139" fmla="*/ 70237 w 124375"/>
                <a:gd name="connsiteY139" fmla="*/ 42534 h 55261"/>
                <a:gd name="connsiteX140" fmla="*/ 70092 w 124375"/>
                <a:gd name="connsiteY140" fmla="*/ 41939 h 55261"/>
                <a:gd name="connsiteX141" fmla="*/ 70330 w 124375"/>
                <a:gd name="connsiteY141" fmla="*/ 41516 h 55261"/>
                <a:gd name="connsiteX142" fmla="*/ 71519 w 124375"/>
                <a:gd name="connsiteY142" fmla="*/ 41754 h 55261"/>
                <a:gd name="connsiteX143" fmla="*/ 76476 w 124375"/>
                <a:gd name="connsiteY143" fmla="*/ 44291 h 55261"/>
                <a:gd name="connsiteX144" fmla="*/ 78339 w 124375"/>
                <a:gd name="connsiteY144" fmla="*/ 44886 h 55261"/>
                <a:gd name="connsiteX145" fmla="*/ 79595 w 124375"/>
                <a:gd name="connsiteY145" fmla="*/ 45058 h 55261"/>
                <a:gd name="connsiteX146" fmla="*/ 81194 w 124375"/>
                <a:gd name="connsiteY146" fmla="*/ 46248 h 55261"/>
                <a:gd name="connsiteX147" fmla="*/ 85292 w 124375"/>
                <a:gd name="connsiteY147" fmla="*/ 47041 h 55261"/>
                <a:gd name="connsiteX148" fmla="*/ 85847 w 124375"/>
                <a:gd name="connsiteY148" fmla="*/ 47662 h 55261"/>
                <a:gd name="connsiteX149" fmla="*/ 86230 w 124375"/>
                <a:gd name="connsiteY149" fmla="*/ 48429 h 55261"/>
                <a:gd name="connsiteX150" fmla="*/ 90327 w 124375"/>
                <a:gd name="connsiteY150" fmla="*/ 51654 h 55261"/>
                <a:gd name="connsiteX151" fmla="*/ 92191 w 124375"/>
                <a:gd name="connsiteY151" fmla="*/ 53279 h 55261"/>
                <a:gd name="connsiteX152" fmla="*/ 95694 w 124375"/>
                <a:gd name="connsiteY152" fmla="*/ 54773 h 55261"/>
                <a:gd name="connsiteX153" fmla="*/ 97174 w 124375"/>
                <a:gd name="connsiteY153" fmla="*/ 55130 h 55261"/>
                <a:gd name="connsiteX154" fmla="*/ 102858 w 124375"/>
                <a:gd name="connsiteY154" fmla="*/ 53610 h 55261"/>
                <a:gd name="connsiteX155" fmla="*/ 104430 w 124375"/>
                <a:gd name="connsiteY155" fmla="*/ 53081 h 55261"/>
                <a:gd name="connsiteX156" fmla="*/ 105778 w 124375"/>
                <a:gd name="connsiteY156" fmla="*/ 53068 h 55261"/>
                <a:gd name="connsiteX157" fmla="*/ 107246 w 124375"/>
                <a:gd name="connsiteY157" fmla="*/ 53861 h 55261"/>
                <a:gd name="connsiteX158" fmla="*/ 110497 w 124375"/>
                <a:gd name="connsiteY158" fmla="*/ 54918 h 55261"/>
                <a:gd name="connsiteX159" fmla="*/ 113378 w 124375"/>
                <a:gd name="connsiteY159" fmla="*/ 55262 h 55261"/>
                <a:gd name="connsiteX160" fmla="*/ 113894 w 124375"/>
                <a:gd name="connsiteY160" fmla="*/ 55196 h 55261"/>
                <a:gd name="connsiteX161" fmla="*/ 113881 w 124375"/>
                <a:gd name="connsiteY161" fmla="*/ 54614 h 55261"/>
                <a:gd name="connsiteX162" fmla="*/ 114053 w 124375"/>
                <a:gd name="connsiteY162" fmla="*/ 52975 h 55261"/>
                <a:gd name="connsiteX163" fmla="*/ 114462 w 124375"/>
                <a:gd name="connsiteY163" fmla="*/ 51548 h 55261"/>
                <a:gd name="connsiteX164" fmla="*/ 116168 w 124375"/>
                <a:gd name="connsiteY164" fmla="*/ 50028 h 55261"/>
                <a:gd name="connsiteX165" fmla="*/ 116511 w 124375"/>
                <a:gd name="connsiteY165" fmla="*/ 48997 h 55261"/>
                <a:gd name="connsiteX166" fmla="*/ 116961 w 124375"/>
                <a:gd name="connsiteY166" fmla="*/ 48072 h 55261"/>
                <a:gd name="connsiteX167" fmla="*/ 121124 w 124375"/>
                <a:gd name="connsiteY167" fmla="*/ 46975 h 55261"/>
                <a:gd name="connsiteX168" fmla="*/ 121574 w 124375"/>
                <a:gd name="connsiteY168" fmla="*/ 46565 h 55261"/>
                <a:gd name="connsiteX169" fmla="*/ 121560 w 124375"/>
                <a:gd name="connsiteY169" fmla="*/ 46195 h 55261"/>
                <a:gd name="connsiteX170" fmla="*/ 121322 w 124375"/>
                <a:gd name="connsiteY170" fmla="*/ 45838 h 55261"/>
                <a:gd name="connsiteX171" fmla="*/ 120304 w 124375"/>
                <a:gd name="connsiteY171" fmla="*/ 45283 h 55261"/>
                <a:gd name="connsiteX172" fmla="*/ 119234 w 124375"/>
                <a:gd name="connsiteY172" fmla="*/ 44516 h 55261"/>
                <a:gd name="connsiteX173" fmla="*/ 118401 w 124375"/>
                <a:gd name="connsiteY173" fmla="*/ 42441 h 55261"/>
                <a:gd name="connsiteX174" fmla="*/ 116538 w 124375"/>
                <a:gd name="connsiteY174" fmla="*/ 39190 h 55261"/>
                <a:gd name="connsiteX175" fmla="*/ 114899 w 124375"/>
                <a:gd name="connsiteY175" fmla="*/ 37009 h 55261"/>
                <a:gd name="connsiteX176" fmla="*/ 114449 w 124375"/>
                <a:gd name="connsiteY176" fmla="*/ 35727 h 55261"/>
                <a:gd name="connsiteX177" fmla="*/ 114634 w 124375"/>
                <a:gd name="connsiteY177" fmla="*/ 34259 h 55261"/>
                <a:gd name="connsiteX178" fmla="*/ 114965 w 124375"/>
                <a:gd name="connsiteY178" fmla="*/ 32819 h 55261"/>
                <a:gd name="connsiteX179" fmla="*/ 114833 w 124375"/>
                <a:gd name="connsiteY179" fmla="*/ 31418 h 55261"/>
                <a:gd name="connsiteX180" fmla="*/ 111819 w 124375"/>
                <a:gd name="connsiteY180" fmla="*/ 23633 h 55261"/>
                <a:gd name="connsiteX181" fmla="*/ 111792 w 124375"/>
                <a:gd name="connsiteY181" fmla="*/ 22218 h 55261"/>
                <a:gd name="connsiteX182" fmla="*/ 112242 w 124375"/>
                <a:gd name="connsiteY182" fmla="*/ 20804 h 55261"/>
                <a:gd name="connsiteX183" fmla="*/ 113088 w 124375"/>
                <a:gd name="connsiteY183" fmla="*/ 19628 h 55261"/>
                <a:gd name="connsiteX184" fmla="*/ 115097 w 124375"/>
                <a:gd name="connsiteY184" fmla="*/ 18095 h 55261"/>
                <a:gd name="connsiteX185" fmla="*/ 117502 w 124375"/>
                <a:gd name="connsiteY185" fmla="*/ 15306 h 55261"/>
                <a:gd name="connsiteX186" fmla="*/ 118904 w 124375"/>
                <a:gd name="connsiteY186" fmla="*/ 11645 h 55261"/>
                <a:gd name="connsiteX187" fmla="*/ 119604 w 124375"/>
                <a:gd name="connsiteY187" fmla="*/ 9437 h 55261"/>
                <a:gd name="connsiteX188" fmla="*/ 120357 w 124375"/>
                <a:gd name="connsiteY188" fmla="*/ 8935 h 55261"/>
                <a:gd name="connsiteX189" fmla="*/ 121917 w 124375"/>
                <a:gd name="connsiteY189" fmla="*/ 8816 h 55261"/>
                <a:gd name="connsiteX190" fmla="*/ 122433 w 124375"/>
                <a:gd name="connsiteY190" fmla="*/ 8142 h 55261"/>
                <a:gd name="connsiteX191" fmla="*/ 122684 w 124375"/>
                <a:gd name="connsiteY191" fmla="*/ 7745 h 55261"/>
                <a:gd name="connsiteX192" fmla="*/ 123979 w 124375"/>
                <a:gd name="connsiteY192" fmla="*/ 7375 h 55261"/>
                <a:gd name="connsiteX193" fmla="*/ 124375 w 124375"/>
                <a:gd name="connsiteY193" fmla="*/ 6939 h 55261"/>
                <a:gd name="connsiteX194" fmla="*/ 123900 w 124375"/>
                <a:gd name="connsiteY194" fmla="*/ 6133 h 55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24375" h="55261">
                  <a:moveTo>
                    <a:pt x="22060" y="26897"/>
                  </a:moveTo>
                  <a:lnTo>
                    <a:pt x="19112" y="26488"/>
                  </a:lnTo>
                  <a:lnTo>
                    <a:pt x="17804" y="26924"/>
                  </a:lnTo>
                  <a:lnTo>
                    <a:pt x="16495" y="27122"/>
                  </a:lnTo>
                  <a:lnTo>
                    <a:pt x="15015" y="26488"/>
                  </a:lnTo>
                  <a:lnTo>
                    <a:pt x="13574" y="26329"/>
                  </a:lnTo>
                  <a:lnTo>
                    <a:pt x="12160" y="26924"/>
                  </a:lnTo>
                  <a:lnTo>
                    <a:pt x="9252" y="27545"/>
                  </a:lnTo>
                  <a:lnTo>
                    <a:pt x="8155" y="29448"/>
                  </a:lnTo>
                  <a:lnTo>
                    <a:pt x="6899" y="29091"/>
                  </a:lnTo>
                  <a:lnTo>
                    <a:pt x="6159" y="29237"/>
                  </a:lnTo>
                  <a:lnTo>
                    <a:pt x="4467" y="30215"/>
                  </a:lnTo>
                  <a:lnTo>
                    <a:pt x="2789" y="29382"/>
                  </a:lnTo>
                  <a:lnTo>
                    <a:pt x="1216" y="29277"/>
                  </a:lnTo>
                  <a:lnTo>
                    <a:pt x="0" y="29726"/>
                  </a:lnTo>
                  <a:lnTo>
                    <a:pt x="2683" y="32621"/>
                  </a:lnTo>
                  <a:lnTo>
                    <a:pt x="2379" y="33612"/>
                  </a:lnTo>
                  <a:lnTo>
                    <a:pt x="1626" y="34471"/>
                  </a:lnTo>
                  <a:lnTo>
                    <a:pt x="978" y="34762"/>
                  </a:lnTo>
                  <a:lnTo>
                    <a:pt x="238" y="34841"/>
                  </a:lnTo>
                  <a:lnTo>
                    <a:pt x="872" y="35872"/>
                  </a:lnTo>
                  <a:lnTo>
                    <a:pt x="4058" y="37154"/>
                  </a:lnTo>
                  <a:lnTo>
                    <a:pt x="5551" y="38251"/>
                  </a:lnTo>
                  <a:lnTo>
                    <a:pt x="7282" y="38701"/>
                  </a:lnTo>
                  <a:lnTo>
                    <a:pt x="6661" y="39718"/>
                  </a:lnTo>
                  <a:lnTo>
                    <a:pt x="3502" y="42864"/>
                  </a:lnTo>
                  <a:lnTo>
                    <a:pt x="3410" y="43697"/>
                  </a:lnTo>
                  <a:lnTo>
                    <a:pt x="3859" y="44529"/>
                  </a:lnTo>
                  <a:lnTo>
                    <a:pt x="5459" y="44410"/>
                  </a:lnTo>
                  <a:lnTo>
                    <a:pt x="6939" y="43604"/>
                  </a:lnTo>
                  <a:lnTo>
                    <a:pt x="8287" y="41370"/>
                  </a:lnTo>
                  <a:lnTo>
                    <a:pt x="8909" y="38515"/>
                  </a:lnTo>
                  <a:lnTo>
                    <a:pt x="10865" y="37035"/>
                  </a:lnTo>
                  <a:lnTo>
                    <a:pt x="13389" y="36533"/>
                  </a:lnTo>
                  <a:lnTo>
                    <a:pt x="18095" y="36678"/>
                  </a:lnTo>
                  <a:lnTo>
                    <a:pt x="18570" y="35885"/>
                  </a:lnTo>
                  <a:lnTo>
                    <a:pt x="21055" y="34563"/>
                  </a:lnTo>
                  <a:lnTo>
                    <a:pt x="22853" y="33189"/>
                  </a:lnTo>
                  <a:lnTo>
                    <a:pt x="23963" y="32964"/>
                  </a:lnTo>
                  <a:lnTo>
                    <a:pt x="24862" y="32277"/>
                  </a:lnTo>
                  <a:lnTo>
                    <a:pt x="25681" y="31299"/>
                  </a:lnTo>
                  <a:lnTo>
                    <a:pt x="29620" y="30915"/>
                  </a:lnTo>
                  <a:lnTo>
                    <a:pt x="28933" y="30056"/>
                  </a:lnTo>
                  <a:lnTo>
                    <a:pt x="22060" y="26897"/>
                  </a:lnTo>
                  <a:close/>
                  <a:moveTo>
                    <a:pt x="25959" y="25007"/>
                  </a:moveTo>
                  <a:lnTo>
                    <a:pt x="24862" y="25496"/>
                  </a:lnTo>
                  <a:lnTo>
                    <a:pt x="24042" y="26752"/>
                  </a:lnTo>
                  <a:lnTo>
                    <a:pt x="28179" y="28616"/>
                  </a:lnTo>
                  <a:lnTo>
                    <a:pt x="29831" y="28351"/>
                  </a:lnTo>
                  <a:lnTo>
                    <a:pt x="30030" y="27690"/>
                  </a:lnTo>
                  <a:lnTo>
                    <a:pt x="29382" y="25787"/>
                  </a:lnTo>
                  <a:lnTo>
                    <a:pt x="25959" y="25007"/>
                  </a:lnTo>
                  <a:close/>
                  <a:moveTo>
                    <a:pt x="8195" y="19337"/>
                  </a:moveTo>
                  <a:lnTo>
                    <a:pt x="10349" y="20170"/>
                  </a:lnTo>
                  <a:lnTo>
                    <a:pt x="11948" y="23025"/>
                  </a:lnTo>
                  <a:lnTo>
                    <a:pt x="11909" y="24109"/>
                  </a:lnTo>
                  <a:lnTo>
                    <a:pt x="13363" y="24690"/>
                  </a:lnTo>
                  <a:lnTo>
                    <a:pt x="15729" y="24188"/>
                  </a:lnTo>
                  <a:lnTo>
                    <a:pt x="17619" y="21267"/>
                  </a:lnTo>
                  <a:lnTo>
                    <a:pt x="18187" y="21888"/>
                  </a:lnTo>
                  <a:lnTo>
                    <a:pt x="19218" y="22403"/>
                  </a:lnTo>
                  <a:lnTo>
                    <a:pt x="20764" y="21108"/>
                  </a:lnTo>
                  <a:lnTo>
                    <a:pt x="22456" y="20923"/>
                  </a:lnTo>
                  <a:lnTo>
                    <a:pt x="21716" y="18689"/>
                  </a:lnTo>
                  <a:lnTo>
                    <a:pt x="20117" y="16826"/>
                  </a:lnTo>
                  <a:lnTo>
                    <a:pt x="16350" y="16205"/>
                  </a:lnTo>
                  <a:lnTo>
                    <a:pt x="16046" y="15768"/>
                  </a:lnTo>
                  <a:lnTo>
                    <a:pt x="15755" y="14658"/>
                  </a:lnTo>
                  <a:lnTo>
                    <a:pt x="14671" y="14328"/>
                  </a:lnTo>
                  <a:lnTo>
                    <a:pt x="13429" y="14486"/>
                  </a:lnTo>
                  <a:lnTo>
                    <a:pt x="11882" y="15914"/>
                  </a:lnTo>
                  <a:lnTo>
                    <a:pt x="11142" y="17275"/>
                  </a:lnTo>
                  <a:lnTo>
                    <a:pt x="3027" y="18081"/>
                  </a:lnTo>
                  <a:lnTo>
                    <a:pt x="5247" y="19258"/>
                  </a:lnTo>
                  <a:lnTo>
                    <a:pt x="8195" y="19337"/>
                  </a:lnTo>
                  <a:close/>
                  <a:moveTo>
                    <a:pt x="123900" y="6133"/>
                  </a:moveTo>
                  <a:lnTo>
                    <a:pt x="122393" y="4838"/>
                  </a:lnTo>
                  <a:lnTo>
                    <a:pt x="121230" y="4031"/>
                  </a:lnTo>
                  <a:lnTo>
                    <a:pt x="121058" y="4401"/>
                  </a:lnTo>
                  <a:lnTo>
                    <a:pt x="119049" y="5842"/>
                  </a:lnTo>
                  <a:lnTo>
                    <a:pt x="107774" y="4904"/>
                  </a:lnTo>
                  <a:lnTo>
                    <a:pt x="100531" y="4904"/>
                  </a:lnTo>
                  <a:lnTo>
                    <a:pt x="98007" y="4349"/>
                  </a:lnTo>
                  <a:lnTo>
                    <a:pt x="93222" y="2221"/>
                  </a:lnTo>
                  <a:lnTo>
                    <a:pt x="89931" y="2221"/>
                  </a:lnTo>
                  <a:lnTo>
                    <a:pt x="76357" y="119"/>
                  </a:lnTo>
                  <a:lnTo>
                    <a:pt x="72814" y="304"/>
                  </a:lnTo>
                  <a:lnTo>
                    <a:pt x="70647" y="0"/>
                  </a:lnTo>
                  <a:lnTo>
                    <a:pt x="70726" y="1071"/>
                  </a:lnTo>
                  <a:lnTo>
                    <a:pt x="71096" y="2075"/>
                  </a:lnTo>
                  <a:lnTo>
                    <a:pt x="69656" y="3066"/>
                  </a:lnTo>
                  <a:lnTo>
                    <a:pt x="58315" y="3040"/>
                  </a:lnTo>
                  <a:lnTo>
                    <a:pt x="52592" y="4758"/>
                  </a:lnTo>
                  <a:lnTo>
                    <a:pt x="48481" y="4322"/>
                  </a:lnTo>
                  <a:lnTo>
                    <a:pt x="44609" y="6833"/>
                  </a:lnTo>
                  <a:lnTo>
                    <a:pt x="42177" y="6926"/>
                  </a:lnTo>
                  <a:lnTo>
                    <a:pt x="42969" y="9014"/>
                  </a:lnTo>
                  <a:lnTo>
                    <a:pt x="36969" y="9450"/>
                  </a:lnTo>
                  <a:lnTo>
                    <a:pt x="34193" y="10310"/>
                  </a:lnTo>
                  <a:lnTo>
                    <a:pt x="31365" y="11526"/>
                  </a:lnTo>
                  <a:lnTo>
                    <a:pt x="32026" y="13825"/>
                  </a:lnTo>
                  <a:lnTo>
                    <a:pt x="31378" y="14817"/>
                  </a:lnTo>
                  <a:lnTo>
                    <a:pt x="31219" y="15795"/>
                  </a:lnTo>
                  <a:lnTo>
                    <a:pt x="32250" y="16654"/>
                  </a:lnTo>
                  <a:lnTo>
                    <a:pt x="31827" y="17658"/>
                  </a:lnTo>
                  <a:lnTo>
                    <a:pt x="30757" y="18703"/>
                  </a:lnTo>
                  <a:lnTo>
                    <a:pt x="32303" y="21346"/>
                  </a:lnTo>
                  <a:lnTo>
                    <a:pt x="32501" y="22126"/>
                  </a:lnTo>
                  <a:lnTo>
                    <a:pt x="33123" y="22337"/>
                  </a:lnTo>
                  <a:lnTo>
                    <a:pt x="36083" y="22205"/>
                  </a:lnTo>
                  <a:lnTo>
                    <a:pt x="35489" y="23064"/>
                  </a:lnTo>
                  <a:lnTo>
                    <a:pt x="33215" y="24056"/>
                  </a:lnTo>
                  <a:lnTo>
                    <a:pt x="32924" y="25562"/>
                  </a:lnTo>
                  <a:lnTo>
                    <a:pt x="34193" y="27717"/>
                  </a:lnTo>
                  <a:lnTo>
                    <a:pt x="36956" y="29554"/>
                  </a:lnTo>
                  <a:lnTo>
                    <a:pt x="37418" y="31457"/>
                  </a:lnTo>
                  <a:lnTo>
                    <a:pt x="38833" y="33347"/>
                  </a:lnTo>
                  <a:lnTo>
                    <a:pt x="43882" y="34762"/>
                  </a:lnTo>
                  <a:lnTo>
                    <a:pt x="46089" y="35819"/>
                  </a:lnTo>
                  <a:lnTo>
                    <a:pt x="48481" y="35211"/>
                  </a:lnTo>
                  <a:lnTo>
                    <a:pt x="49433" y="34207"/>
                  </a:lnTo>
                  <a:lnTo>
                    <a:pt x="50305" y="32806"/>
                  </a:lnTo>
                  <a:lnTo>
                    <a:pt x="51416" y="32687"/>
                  </a:lnTo>
                  <a:lnTo>
                    <a:pt x="54270" y="33519"/>
                  </a:lnTo>
                  <a:lnTo>
                    <a:pt x="54812" y="34815"/>
                  </a:lnTo>
                  <a:lnTo>
                    <a:pt x="54588" y="35383"/>
                  </a:lnTo>
                  <a:lnTo>
                    <a:pt x="53662" y="35938"/>
                  </a:lnTo>
                  <a:lnTo>
                    <a:pt x="53570" y="40009"/>
                  </a:lnTo>
                  <a:lnTo>
                    <a:pt x="51376" y="45151"/>
                  </a:lnTo>
                  <a:lnTo>
                    <a:pt x="51283" y="46182"/>
                  </a:lnTo>
                  <a:lnTo>
                    <a:pt x="52103" y="46301"/>
                  </a:lnTo>
                  <a:lnTo>
                    <a:pt x="53966" y="45203"/>
                  </a:lnTo>
                  <a:lnTo>
                    <a:pt x="60218" y="43168"/>
                  </a:lnTo>
                  <a:lnTo>
                    <a:pt x="61500" y="43075"/>
                  </a:lnTo>
                  <a:lnTo>
                    <a:pt x="62928" y="42653"/>
                  </a:lnTo>
                  <a:lnTo>
                    <a:pt x="66827" y="41106"/>
                  </a:lnTo>
                  <a:lnTo>
                    <a:pt x="68215" y="41926"/>
                  </a:lnTo>
                  <a:lnTo>
                    <a:pt x="69391" y="42864"/>
                  </a:lnTo>
                  <a:lnTo>
                    <a:pt x="69986" y="42877"/>
                  </a:lnTo>
                  <a:lnTo>
                    <a:pt x="70237" y="42534"/>
                  </a:lnTo>
                  <a:lnTo>
                    <a:pt x="70092" y="41939"/>
                  </a:lnTo>
                  <a:lnTo>
                    <a:pt x="70330" y="41516"/>
                  </a:lnTo>
                  <a:lnTo>
                    <a:pt x="71519" y="41754"/>
                  </a:lnTo>
                  <a:lnTo>
                    <a:pt x="76476" y="44291"/>
                  </a:lnTo>
                  <a:lnTo>
                    <a:pt x="78339" y="44886"/>
                  </a:lnTo>
                  <a:lnTo>
                    <a:pt x="79595" y="45058"/>
                  </a:lnTo>
                  <a:lnTo>
                    <a:pt x="81194" y="46248"/>
                  </a:lnTo>
                  <a:lnTo>
                    <a:pt x="85292" y="47041"/>
                  </a:lnTo>
                  <a:lnTo>
                    <a:pt x="85847" y="47662"/>
                  </a:lnTo>
                  <a:lnTo>
                    <a:pt x="86230" y="48429"/>
                  </a:lnTo>
                  <a:lnTo>
                    <a:pt x="90327" y="51654"/>
                  </a:lnTo>
                  <a:lnTo>
                    <a:pt x="92191" y="53279"/>
                  </a:lnTo>
                  <a:lnTo>
                    <a:pt x="95694" y="54773"/>
                  </a:lnTo>
                  <a:lnTo>
                    <a:pt x="97174" y="55130"/>
                  </a:lnTo>
                  <a:lnTo>
                    <a:pt x="102858" y="53610"/>
                  </a:lnTo>
                  <a:lnTo>
                    <a:pt x="104430" y="53081"/>
                  </a:lnTo>
                  <a:lnTo>
                    <a:pt x="105778" y="53068"/>
                  </a:lnTo>
                  <a:lnTo>
                    <a:pt x="107246" y="53861"/>
                  </a:lnTo>
                  <a:lnTo>
                    <a:pt x="110497" y="54918"/>
                  </a:lnTo>
                  <a:lnTo>
                    <a:pt x="113378" y="55262"/>
                  </a:lnTo>
                  <a:lnTo>
                    <a:pt x="113894" y="55196"/>
                  </a:lnTo>
                  <a:lnTo>
                    <a:pt x="113881" y="54614"/>
                  </a:lnTo>
                  <a:lnTo>
                    <a:pt x="114053" y="52975"/>
                  </a:lnTo>
                  <a:lnTo>
                    <a:pt x="114462" y="51548"/>
                  </a:lnTo>
                  <a:lnTo>
                    <a:pt x="116168" y="50028"/>
                  </a:lnTo>
                  <a:lnTo>
                    <a:pt x="116511" y="48997"/>
                  </a:lnTo>
                  <a:lnTo>
                    <a:pt x="116961" y="48072"/>
                  </a:lnTo>
                  <a:lnTo>
                    <a:pt x="121124" y="46975"/>
                  </a:lnTo>
                  <a:lnTo>
                    <a:pt x="121574" y="46565"/>
                  </a:lnTo>
                  <a:lnTo>
                    <a:pt x="121560" y="46195"/>
                  </a:lnTo>
                  <a:lnTo>
                    <a:pt x="121322" y="45838"/>
                  </a:lnTo>
                  <a:lnTo>
                    <a:pt x="120304" y="45283"/>
                  </a:lnTo>
                  <a:lnTo>
                    <a:pt x="119234" y="44516"/>
                  </a:lnTo>
                  <a:lnTo>
                    <a:pt x="118401" y="42441"/>
                  </a:lnTo>
                  <a:lnTo>
                    <a:pt x="116538" y="39190"/>
                  </a:lnTo>
                  <a:lnTo>
                    <a:pt x="114899" y="37009"/>
                  </a:lnTo>
                  <a:lnTo>
                    <a:pt x="114449" y="35727"/>
                  </a:lnTo>
                  <a:lnTo>
                    <a:pt x="114634" y="34259"/>
                  </a:lnTo>
                  <a:lnTo>
                    <a:pt x="114965" y="32819"/>
                  </a:lnTo>
                  <a:lnTo>
                    <a:pt x="114833" y="31418"/>
                  </a:lnTo>
                  <a:lnTo>
                    <a:pt x="111819" y="23633"/>
                  </a:lnTo>
                  <a:lnTo>
                    <a:pt x="111792" y="22218"/>
                  </a:lnTo>
                  <a:lnTo>
                    <a:pt x="112242" y="20804"/>
                  </a:lnTo>
                  <a:lnTo>
                    <a:pt x="113088" y="19628"/>
                  </a:lnTo>
                  <a:lnTo>
                    <a:pt x="115097" y="18095"/>
                  </a:lnTo>
                  <a:lnTo>
                    <a:pt x="117502" y="15306"/>
                  </a:lnTo>
                  <a:lnTo>
                    <a:pt x="118904" y="11645"/>
                  </a:lnTo>
                  <a:lnTo>
                    <a:pt x="119604" y="9437"/>
                  </a:lnTo>
                  <a:lnTo>
                    <a:pt x="120357" y="8935"/>
                  </a:lnTo>
                  <a:lnTo>
                    <a:pt x="121917" y="8816"/>
                  </a:lnTo>
                  <a:lnTo>
                    <a:pt x="122433" y="8142"/>
                  </a:lnTo>
                  <a:lnTo>
                    <a:pt x="122684" y="7745"/>
                  </a:lnTo>
                  <a:lnTo>
                    <a:pt x="123979" y="7375"/>
                  </a:lnTo>
                  <a:lnTo>
                    <a:pt x="124375" y="6939"/>
                  </a:lnTo>
                  <a:lnTo>
                    <a:pt x="123900" y="613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0" name="Volný tvar: obrazec 177">
              <a:extLst>
                <a:ext uri="{FF2B5EF4-FFF2-40B4-BE49-F238E27FC236}">
                  <a16:creationId xmlns:a16="http://schemas.microsoft.com/office/drawing/2014/main" id="{AAD9B6EB-E98C-31C9-2F9C-B808A3854E94}"/>
                </a:ext>
              </a:extLst>
            </p:cNvPr>
            <p:cNvSpPr/>
            <p:nvPr/>
          </p:nvSpPr>
          <p:spPr>
            <a:xfrm>
              <a:off x="4222557" y="4347908"/>
              <a:ext cx="178324" cy="169035"/>
            </a:xfrm>
            <a:custGeom>
              <a:avLst/>
              <a:gdLst>
                <a:gd name="connsiteX0" fmla="*/ 89468 w 167715"/>
                <a:gd name="connsiteY0" fmla="*/ 65823 h 158978"/>
                <a:gd name="connsiteX1" fmla="*/ 89310 w 167715"/>
                <a:gd name="connsiteY1" fmla="*/ 66127 h 158978"/>
                <a:gd name="connsiteX2" fmla="*/ 88345 w 167715"/>
                <a:gd name="connsiteY2" fmla="*/ 66417 h 158978"/>
                <a:gd name="connsiteX3" fmla="*/ 86415 w 167715"/>
                <a:gd name="connsiteY3" fmla="*/ 65267 h 158978"/>
                <a:gd name="connsiteX4" fmla="*/ 87182 w 167715"/>
                <a:gd name="connsiteY4" fmla="*/ 67633 h 158978"/>
                <a:gd name="connsiteX5" fmla="*/ 90169 w 167715"/>
                <a:gd name="connsiteY5" fmla="*/ 68241 h 158978"/>
                <a:gd name="connsiteX6" fmla="*/ 92654 w 167715"/>
                <a:gd name="connsiteY6" fmla="*/ 68043 h 158978"/>
                <a:gd name="connsiteX7" fmla="*/ 95363 w 167715"/>
                <a:gd name="connsiteY7" fmla="*/ 68625 h 158978"/>
                <a:gd name="connsiteX8" fmla="*/ 97690 w 167715"/>
                <a:gd name="connsiteY8" fmla="*/ 68559 h 158978"/>
                <a:gd name="connsiteX9" fmla="*/ 97862 w 167715"/>
                <a:gd name="connsiteY9" fmla="*/ 67171 h 158978"/>
                <a:gd name="connsiteX10" fmla="*/ 93883 w 167715"/>
                <a:gd name="connsiteY10" fmla="*/ 65069 h 158978"/>
                <a:gd name="connsiteX11" fmla="*/ 93526 w 167715"/>
                <a:gd name="connsiteY11" fmla="*/ 66127 h 158978"/>
                <a:gd name="connsiteX12" fmla="*/ 92984 w 167715"/>
                <a:gd name="connsiteY12" fmla="*/ 66629 h 158978"/>
                <a:gd name="connsiteX13" fmla="*/ 92270 w 167715"/>
                <a:gd name="connsiteY13" fmla="*/ 66774 h 158978"/>
                <a:gd name="connsiteX14" fmla="*/ 91200 w 167715"/>
                <a:gd name="connsiteY14" fmla="*/ 65267 h 158978"/>
                <a:gd name="connsiteX15" fmla="*/ 90883 w 167715"/>
                <a:gd name="connsiteY15" fmla="*/ 62465 h 158978"/>
                <a:gd name="connsiteX16" fmla="*/ 89957 w 167715"/>
                <a:gd name="connsiteY16" fmla="*/ 61249 h 158978"/>
                <a:gd name="connsiteX17" fmla="*/ 88583 w 167715"/>
                <a:gd name="connsiteY17" fmla="*/ 60205 h 158978"/>
                <a:gd name="connsiteX18" fmla="*/ 86455 w 167715"/>
                <a:gd name="connsiteY18" fmla="*/ 59809 h 158978"/>
                <a:gd name="connsiteX19" fmla="*/ 87605 w 167715"/>
                <a:gd name="connsiteY19" fmla="*/ 61540 h 158978"/>
                <a:gd name="connsiteX20" fmla="*/ 87102 w 167715"/>
                <a:gd name="connsiteY20" fmla="*/ 62148 h 158978"/>
                <a:gd name="connsiteX21" fmla="*/ 86283 w 167715"/>
                <a:gd name="connsiteY21" fmla="*/ 62637 h 158978"/>
                <a:gd name="connsiteX22" fmla="*/ 86204 w 167715"/>
                <a:gd name="connsiteY22" fmla="*/ 63893 h 158978"/>
                <a:gd name="connsiteX23" fmla="*/ 88107 w 167715"/>
                <a:gd name="connsiteY23" fmla="*/ 64210 h 158978"/>
                <a:gd name="connsiteX24" fmla="*/ 89468 w 167715"/>
                <a:gd name="connsiteY24" fmla="*/ 65823 h 158978"/>
                <a:gd name="connsiteX25" fmla="*/ 90129 w 167715"/>
                <a:gd name="connsiteY25" fmla="*/ 57086 h 158978"/>
                <a:gd name="connsiteX26" fmla="*/ 89204 w 167715"/>
                <a:gd name="connsiteY26" fmla="*/ 54350 h 158978"/>
                <a:gd name="connsiteX27" fmla="*/ 88477 w 167715"/>
                <a:gd name="connsiteY27" fmla="*/ 53729 h 158978"/>
                <a:gd name="connsiteX28" fmla="*/ 88279 w 167715"/>
                <a:gd name="connsiteY28" fmla="*/ 54390 h 158978"/>
                <a:gd name="connsiteX29" fmla="*/ 87261 w 167715"/>
                <a:gd name="connsiteY29" fmla="*/ 55473 h 158978"/>
                <a:gd name="connsiteX30" fmla="*/ 87684 w 167715"/>
                <a:gd name="connsiteY30" fmla="*/ 56042 h 158978"/>
                <a:gd name="connsiteX31" fmla="*/ 90129 w 167715"/>
                <a:gd name="connsiteY31" fmla="*/ 57086 h 158978"/>
                <a:gd name="connsiteX32" fmla="*/ 166737 w 167715"/>
                <a:gd name="connsiteY32" fmla="*/ 146396 h 158978"/>
                <a:gd name="connsiteX33" fmla="*/ 164596 w 167715"/>
                <a:gd name="connsiteY33" fmla="*/ 144281 h 158978"/>
                <a:gd name="connsiteX34" fmla="*/ 163949 w 167715"/>
                <a:gd name="connsiteY34" fmla="*/ 146858 h 158978"/>
                <a:gd name="connsiteX35" fmla="*/ 159600 w 167715"/>
                <a:gd name="connsiteY35" fmla="*/ 145272 h 158978"/>
                <a:gd name="connsiteX36" fmla="*/ 157935 w 167715"/>
                <a:gd name="connsiteY36" fmla="*/ 140911 h 158978"/>
                <a:gd name="connsiteX37" fmla="*/ 152515 w 167715"/>
                <a:gd name="connsiteY37" fmla="*/ 135174 h 158978"/>
                <a:gd name="connsiteX38" fmla="*/ 149462 w 167715"/>
                <a:gd name="connsiteY38" fmla="*/ 135425 h 158978"/>
                <a:gd name="connsiteX39" fmla="*/ 147982 w 167715"/>
                <a:gd name="connsiteY39" fmla="*/ 130178 h 158978"/>
                <a:gd name="connsiteX40" fmla="*/ 145299 w 167715"/>
                <a:gd name="connsiteY40" fmla="*/ 124825 h 158978"/>
                <a:gd name="connsiteX41" fmla="*/ 130403 w 167715"/>
                <a:gd name="connsiteY41" fmla="*/ 113656 h 158978"/>
                <a:gd name="connsiteX42" fmla="*/ 125737 w 167715"/>
                <a:gd name="connsiteY42" fmla="*/ 106281 h 158978"/>
                <a:gd name="connsiteX43" fmla="*/ 117873 w 167715"/>
                <a:gd name="connsiteY43" fmla="*/ 95641 h 158978"/>
                <a:gd name="connsiteX44" fmla="*/ 108422 w 167715"/>
                <a:gd name="connsiteY44" fmla="*/ 92178 h 158978"/>
                <a:gd name="connsiteX45" fmla="*/ 104206 w 167715"/>
                <a:gd name="connsiteY45" fmla="*/ 88226 h 158978"/>
                <a:gd name="connsiteX46" fmla="*/ 101972 w 167715"/>
                <a:gd name="connsiteY46" fmla="*/ 86799 h 158978"/>
                <a:gd name="connsiteX47" fmla="*/ 99236 w 167715"/>
                <a:gd name="connsiteY47" fmla="*/ 85940 h 158978"/>
                <a:gd name="connsiteX48" fmla="*/ 95985 w 167715"/>
                <a:gd name="connsiteY48" fmla="*/ 85649 h 158978"/>
                <a:gd name="connsiteX49" fmla="*/ 93447 w 167715"/>
                <a:gd name="connsiteY49" fmla="*/ 84512 h 158978"/>
                <a:gd name="connsiteX50" fmla="*/ 90341 w 167715"/>
                <a:gd name="connsiteY50" fmla="*/ 80613 h 158978"/>
                <a:gd name="connsiteX51" fmla="*/ 89627 w 167715"/>
                <a:gd name="connsiteY51" fmla="*/ 78776 h 158978"/>
                <a:gd name="connsiteX52" fmla="*/ 89098 w 167715"/>
                <a:gd name="connsiteY52" fmla="*/ 75458 h 158978"/>
                <a:gd name="connsiteX53" fmla="*/ 87486 w 167715"/>
                <a:gd name="connsiteY53" fmla="*/ 73806 h 158978"/>
                <a:gd name="connsiteX54" fmla="*/ 84578 w 167715"/>
                <a:gd name="connsiteY54" fmla="*/ 71625 h 158978"/>
                <a:gd name="connsiteX55" fmla="*/ 83388 w 167715"/>
                <a:gd name="connsiteY55" fmla="*/ 73224 h 158978"/>
                <a:gd name="connsiteX56" fmla="*/ 82913 w 167715"/>
                <a:gd name="connsiteY56" fmla="*/ 75908 h 158978"/>
                <a:gd name="connsiteX57" fmla="*/ 83613 w 167715"/>
                <a:gd name="connsiteY57" fmla="*/ 77983 h 158978"/>
                <a:gd name="connsiteX58" fmla="*/ 83745 w 167715"/>
                <a:gd name="connsiteY58" fmla="*/ 79225 h 158978"/>
                <a:gd name="connsiteX59" fmla="*/ 82979 w 167715"/>
                <a:gd name="connsiteY59" fmla="*/ 81379 h 158978"/>
                <a:gd name="connsiteX60" fmla="*/ 81287 w 167715"/>
                <a:gd name="connsiteY60" fmla="*/ 78868 h 158978"/>
                <a:gd name="connsiteX61" fmla="*/ 78842 w 167715"/>
                <a:gd name="connsiteY61" fmla="*/ 72114 h 158978"/>
                <a:gd name="connsiteX62" fmla="*/ 77480 w 167715"/>
                <a:gd name="connsiteY62" fmla="*/ 70145 h 158978"/>
                <a:gd name="connsiteX63" fmla="*/ 75683 w 167715"/>
                <a:gd name="connsiteY63" fmla="*/ 69867 h 158978"/>
                <a:gd name="connsiteX64" fmla="*/ 73343 w 167715"/>
                <a:gd name="connsiteY64" fmla="*/ 62677 h 158978"/>
                <a:gd name="connsiteX65" fmla="*/ 70158 w 167715"/>
                <a:gd name="connsiteY65" fmla="*/ 58884 h 158978"/>
                <a:gd name="connsiteX66" fmla="*/ 67990 w 167715"/>
                <a:gd name="connsiteY66" fmla="*/ 51178 h 158978"/>
                <a:gd name="connsiteX67" fmla="*/ 65453 w 167715"/>
                <a:gd name="connsiteY67" fmla="*/ 36044 h 158978"/>
                <a:gd name="connsiteX68" fmla="*/ 62399 w 167715"/>
                <a:gd name="connsiteY68" fmla="*/ 25972 h 158978"/>
                <a:gd name="connsiteX69" fmla="*/ 59002 w 167715"/>
                <a:gd name="connsiteY69" fmla="*/ 16323 h 158978"/>
                <a:gd name="connsiteX70" fmla="*/ 50927 w 167715"/>
                <a:gd name="connsiteY70" fmla="*/ 0 h 158978"/>
                <a:gd name="connsiteX71" fmla="*/ 48865 w 167715"/>
                <a:gd name="connsiteY71" fmla="*/ 1877 h 158978"/>
                <a:gd name="connsiteX72" fmla="*/ 46525 w 167715"/>
                <a:gd name="connsiteY72" fmla="*/ 5115 h 158978"/>
                <a:gd name="connsiteX73" fmla="*/ 45957 w 167715"/>
                <a:gd name="connsiteY73" fmla="*/ 6397 h 158978"/>
                <a:gd name="connsiteX74" fmla="*/ 45706 w 167715"/>
                <a:gd name="connsiteY74" fmla="*/ 7164 h 158978"/>
                <a:gd name="connsiteX75" fmla="*/ 45454 w 167715"/>
                <a:gd name="connsiteY75" fmla="*/ 8115 h 158978"/>
                <a:gd name="connsiteX76" fmla="*/ 44847 w 167715"/>
                <a:gd name="connsiteY76" fmla="*/ 9067 h 158978"/>
                <a:gd name="connsiteX77" fmla="*/ 43485 w 167715"/>
                <a:gd name="connsiteY77" fmla="*/ 10389 h 158978"/>
                <a:gd name="connsiteX78" fmla="*/ 42957 w 167715"/>
                <a:gd name="connsiteY78" fmla="*/ 10957 h 158978"/>
                <a:gd name="connsiteX79" fmla="*/ 42653 w 167715"/>
                <a:gd name="connsiteY79" fmla="*/ 11856 h 158978"/>
                <a:gd name="connsiteX80" fmla="*/ 41820 w 167715"/>
                <a:gd name="connsiteY80" fmla="*/ 12438 h 158978"/>
                <a:gd name="connsiteX81" fmla="*/ 40895 w 167715"/>
                <a:gd name="connsiteY81" fmla="*/ 12477 h 158978"/>
                <a:gd name="connsiteX82" fmla="*/ 40101 w 167715"/>
                <a:gd name="connsiteY82" fmla="*/ 12887 h 158978"/>
                <a:gd name="connsiteX83" fmla="*/ 38899 w 167715"/>
                <a:gd name="connsiteY83" fmla="*/ 13508 h 158978"/>
                <a:gd name="connsiteX84" fmla="*/ 37075 w 167715"/>
                <a:gd name="connsiteY84" fmla="*/ 13191 h 158978"/>
                <a:gd name="connsiteX85" fmla="*/ 35251 w 167715"/>
                <a:gd name="connsiteY85" fmla="*/ 13759 h 158978"/>
                <a:gd name="connsiteX86" fmla="*/ 34603 w 167715"/>
                <a:gd name="connsiteY86" fmla="*/ 14473 h 158978"/>
                <a:gd name="connsiteX87" fmla="*/ 33162 w 167715"/>
                <a:gd name="connsiteY87" fmla="*/ 15094 h 158978"/>
                <a:gd name="connsiteX88" fmla="*/ 31695 w 167715"/>
                <a:gd name="connsiteY88" fmla="*/ 15226 h 158978"/>
                <a:gd name="connsiteX89" fmla="*/ 31193 w 167715"/>
                <a:gd name="connsiteY89" fmla="*/ 15438 h 158978"/>
                <a:gd name="connsiteX90" fmla="*/ 29845 w 167715"/>
                <a:gd name="connsiteY90" fmla="*/ 16495 h 158978"/>
                <a:gd name="connsiteX91" fmla="*/ 28192 w 167715"/>
                <a:gd name="connsiteY91" fmla="*/ 17976 h 158978"/>
                <a:gd name="connsiteX92" fmla="*/ 26236 w 167715"/>
                <a:gd name="connsiteY92" fmla="*/ 18914 h 158978"/>
                <a:gd name="connsiteX93" fmla="*/ 25549 w 167715"/>
                <a:gd name="connsiteY93" fmla="*/ 19218 h 158978"/>
                <a:gd name="connsiteX94" fmla="*/ 24664 w 167715"/>
                <a:gd name="connsiteY94" fmla="*/ 20236 h 158978"/>
                <a:gd name="connsiteX95" fmla="*/ 23434 w 167715"/>
                <a:gd name="connsiteY95" fmla="*/ 25311 h 158978"/>
                <a:gd name="connsiteX96" fmla="*/ 22456 w 167715"/>
                <a:gd name="connsiteY96" fmla="*/ 26633 h 158978"/>
                <a:gd name="connsiteX97" fmla="*/ 20725 w 167715"/>
                <a:gd name="connsiteY97" fmla="*/ 26765 h 158978"/>
                <a:gd name="connsiteX98" fmla="*/ 18465 w 167715"/>
                <a:gd name="connsiteY98" fmla="*/ 26765 h 158978"/>
                <a:gd name="connsiteX99" fmla="*/ 16522 w 167715"/>
                <a:gd name="connsiteY99" fmla="*/ 27201 h 158978"/>
                <a:gd name="connsiteX100" fmla="*/ 13839 w 167715"/>
                <a:gd name="connsiteY100" fmla="*/ 26633 h 158978"/>
                <a:gd name="connsiteX101" fmla="*/ 12543 w 167715"/>
                <a:gd name="connsiteY101" fmla="*/ 26699 h 158978"/>
                <a:gd name="connsiteX102" fmla="*/ 12239 w 167715"/>
                <a:gd name="connsiteY102" fmla="*/ 27783 h 158978"/>
                <a:gd name="connsiteX103" fmla="*/ 11922 w 167715"/>
                <a:gd name="connsiteY103" fmla="*/ 32132 h 158978"/>
                <a:gd name="connsiteX104" fmla="*/ 12054 w 167715"/>
                <a:gd name="connsiteY104" fmla="*/ 33995 h 158978"/>
                <a:gd name="connsiteX105" fmla="*/ 11076 w 167715"/>
                <a:gd name="connsiteY105" fmla="*/ 36202 h 158978"/>
                <a:gd name="connsiteX106" fmla="*/ 9992 w 167715"/>
                <a:gd name="connsiteY106" fmla="*/ 38965 h 158978"/>
                <a:gd name="connsiteX107" fmla="*/ 10587 w 167715"/>
                <a:gd name="connsiteY107" fmla="*/ 43631 h 158978"/>
                <a:gd name="connsiteX108" fmla="*/ 10944 w 167715"/>
                <a:gd name="connsiteY108" fmla="*/ 48243 h 158978"/>
                <a:gd name="connsiteX109" fmla="*/ 9014 w 167715"/>
                <a:gd name="connsiteY109" fmla="*/ 55196 h 158978"/>
                <a:gd name="connsiteX110" fmla="*/ 8763 w 167715"/>
                <a:gd name="connsiteY110" fmla="*/ 56782 h 158978"/>
                <a:gd name="connsiteX111" fmla="*/ 6754 w 167715"/>
                <a:gd name="connsiteY111" fmla="*/ 62294 h 158978"/>
                <a:gd name="connsiteX112" fmla="*/ 5696 w 167715"/>
                <a:gd name="connsiteY112" fmla="*/ 64342 h 158978"/>
                <a:gd name="connsiteX113" fmla="*/ 3238 w 167715"/>
                <a:gd name="connsiteY113" fmla="*/ 74639 h 158978"/>
                <a:gd name="connsiteX114" fmla="*/ 2247 w 167715"/>
                <a:gd name="connsiteY114" fmla="*/ 77798 h 158978"/>
                <a:gd name="connsiteX115" fmla="*/ 0 w 167715"/>
                <a:gd name="connsiteY115" fmla="*/ 81128 h 158978"/>
                <a:gd name="connsiteX116" fmla="*/ 701 w 167715"/>
                <a:gd name="connsiteY116" fmla="*/ 86547 h 158978"/>
                <a:gd name="connsiteX117" fmla="*/ 1427 w 167715"/>
                <a:gd name="connsiteY117" fmla="*/ 92297 h 158978"/>
                <a:gd name="connsiteX118" fmla="*/ 2115 w 167715"/>
                <a:gd name="connsiteY118" fmla="*/ 97729 h 158978"/>
                <a:gd name="connsiteX119" fmla="*/ 3146 w 167715"/>
                <a:gd name="connsiteY119" fmla="*/ 105858 h 158978"/>
                <a:gd name="connsiteX120" fmla="*/ 3595 w 167715"/>
                <a:gd name="connsiteY120" fmla="*/ 105819 h 158978"/>
                <a:gd name="connsiteX121" fmla="*/ 6939 w 167715"/>
                <a:gd name="connsiteY121" fmla="*/ 104417 h 158978"/>
                <a:gd name="connsiteX122" fmla="*/ 10217 w 167715"/>
                <a:gd name="connsiteY122" fmla="*/ 104206 h 158978"/>
                <a:gd name="connsiteX123" fmla="*/ 13429 w 167715"/>
                <a:gd name="connsiteY123" fmla="*/ 105184 h 158978"/>
                <a:gd name="connsiteX124" fmla="*/ 15504 w 167715"/>
                <a:gd name="connsiteY124" fmla="*/ 105422 h 158978"/>
                <a:gd name="connsiteX125" fmla="*/ 16456 w 167715"/>
                <a:gd name="connsiteY125" fmla="*/ 104933 h 158978"/>
                <a:gd name="connsiteX126" fmla="*/ 17301 w 167715"/>
                <a:gd name="connsiteY126" fmla="*/ 103664 h 158978"/>
                <a:gd name="connsiteX127" fmla="*/ 18068 w 167715"/>
                <a:gd name="connsiteY127" fmla="*/ 101629 h 158978"/>
                <a:gd name="connsiteX128" fmla="*/ 19337 w 167715"/>
                <a:gd name="connsiteY128" fmla="*/ 100505 h 158978"/>
                <a:gd name="connsiteX129" fmla="*/ 21108 w 167715"/>
                <a:gd name="connsiteY129" fmla="*/ 100280 h 158978"/>
                <a:gd name="connsiteX130" fmla="*/ 23566 w 167715"/>
                <a:gd name="connsiteY130" fmla="*/ 102580 h 158978"/>
                <a:gd name="connsiteX131" fmla="*/ 27545 w 167715"/>
                <a:gd name="connsiteY131" fmla="*/ 108687 h 158978"/>
                <a:gd name="connsiteX132" fmla="*/ 28536 w 167715"/>
                <a:gd name="connsiteY132" fmla="*/ 109043 h 158978"/>
                <a:gd name="connsiteX133" fmla="*/ 29131 w 167715"/>
                <a:gd name="connsiteY133" fmla="*/ 108898 h 158978"/>
                <a:gd name="connsiteX134" fmla="*/ 30902 w 167715"/>
                <a:gd name="connsiteY134" fmla="*/ 103995 h 158978"/>
                <a:gd name="connsiteX135" fmla="*/ 32264 w 167715"/>
                <a:gd name="connsiteY135" fmla="*/ 100188 h 158978"/>
                <a:gd name="connsiteX136" fmla="*/ 34814 w 167715"/>
                <a:gd name="connsiteY136" fmla="*/ 93090 h 158978"/>
                <a:gd name="connsiteX137" fmla="*/ 36268 w 167715"/>
                <a:gd name="connsiteY137" fmla="*/ 89032 h 158978"/>
                <a:gd name="connsiteX138" fmla="*/ 37775 w 167715"/>
                <a:gd name="connsiteY138" fmla="*/ 90209 h 158978"/>
                <a:gd name="connsiteX139" fmla="*/ 39295 w 167715"/>
                <a:gd name="connsiteY139" fmla="*/ 92284 h 158978"/>
                <a:gd name="connsiteX140" fmla="*/ 40987 w 167715"/>
                <a:gd name="connsiteY140" fmla="*/ 93262 h 158978"/>
                <a:gd name="connsiteX141" fmla="*/ 42785 w 167715"/>
                <a:gd name="connsiteY141" fmla="*/ 93857 h 158978"/>
                <a:gd name="connsiteX142" fmla="*/ 43657 w 167715"/>
                <a:gd name="connsiteY142" fmla="*/ 93936 h 158978"/>
                <a:gd name="connsiteX143" fmla="*/ 44780 w 167715"/>
                <a:gd name="connsiteY143" fmla="*/ 94756 h 158978"/>
                <a:gd name="connsiteX144" fmla="*/ 48785 w 167715"/>
                <a:gd name="connsiteY144" fmla="*/ 99818 h 158978"/>
                <a:gd name="connsiteX145" fmla="*/ 50173 w 167715"/>
                <a:gd name="connsiteY145" fmla="*/ 100994 h 158978"/>
                <a:gd name="connsiteX146" fmla="*/ 51984 w 167715"/>
                <a:gd name="connsiteY146" fmla="*/ 101113 h 158978"/>
                <a:gd name="connsiteX147" fmla="*/ 59544 w 167715"/>
                <a:gd name="connsiteY147" fmla="*/ 99474 h 158978"/>
                <a:gd name="connsiteX148" fmla="*/ 63985 w 167715"/>
                <a:gd name="connsiteY148" fmla="*/ 96527 h 158978"/>
                <a:gd name="connsiteX149" fmla="*/ 64646 w 167715"/>
                <a:gd name="connsiteY149" fmla="*/ 95364 h 158978"/>
                <a:gd name="connsiteX150" fmla="*/ 65888 w 167715"/>
                <a:gd name="connsiteY150" fmla="*/ 95364 h 158978"/>
                <a:gd name="connsiteX151" fmla="*/ 67448 w 167715"/>
                <a:gd name="connsiteY151" fmla="*/ 96672 h 158978"/>
                <a:gd name="connsiteX152" fmla="*/ 68056 w 167715"/>
                <a:gd name="connsiteY152" fmla="*/ 97928 h 158978"/>
                <a:gd name="connsiteX153" fmla="*/ 69087 w 167715"/>
                <a:gd name="connsiteY153" fmla="*/ 99567 h 158978"/>
                <a:gd name="connsiteX154" fmla="*/ 70871 w 167715"/>
                <a:gd name="connsiteY154" fmla="*/ 99818 h 158978"/>
                <a:gd name="connsiteX155" fmla="*/ 75180 w 167715"/>
                <a:gd name="connsiteY155" fmla="*/ 98641 h 158978"/>
                <a:gd name="connsiteX156" fmla="*/ 77282 w 167715"/>
                <a:gd name="connsiteY156" fmla="*/ 97941 h 158978"/>
                <a:gd name="connsiteX157" fmla="*/ 79106 w 167715"/>
                <a:gd name="connsiteY157" fmla="*/ 98522 h 158978"/>
                <a:gd name="connsiteX158" fmla="*/ 81419 w 167715"/>
                <a:gd name="connsiteY158" fmla="*/ 98998 h 158978"/>
                <a:gd name="connsiteX159" fmla="*/ 82860 w 167715"/>
                <a:gd name="connsiteY159" fmla="*/ 98998 h 158978"/>
                <a:gd name="connsiteX160" fmla="*/ 86349 w 167715"/>
                <a:gd name="connsiteY160" fmla="*/ 100650 h 158978"/>
                <a:gd name="connsiteX161" fmla="*/ 90460 w 167715"/>
                <a:gd name="connsiteY161" fmla="*/ 100135 h 158978"/>
                <a:gd name="connsiteX162" fmla="*/ 92403 w 167715"/>
                <a:gd name="connsiteY162" fmla="*/ 100227 h 158978"/>
                <a:gd name="connsiteX163" fmla="*/ 94425 w 167715"/>
                <a:gd name="connsiteY163" fmla="*/ 100928 h 158978"/>
                <a:gd name="connsiteX164" fmla="*/ 97769 w 167715"/>
                <a:gd name="connsiteY164" fmla="*/ 103558 h 158978"/>
                <a:gd name="connsiteX165" fmla="*/ 102104 w 167715"/>
                <a:gd name="connsiteY165" fmla="*/ 106744 h 158978"/>
                <a:gd name="connsiteX166" fmla="*/ 108250 w 167715"/>
                <a:gd name="connsiteY166" fmla="*/ 109030 h 158978"/>
                <a:gd name="connsiteX167" fmla="*/ 109532 w 167715"/>
                <a:gd name="connsiteY167" fmla="*/ 109956 h 158978"/>
                <a:gd name="connsiteX168" fmla="*/ 112586 w 167715"/>
                <a:gd name="connsiteY168" fmla="*/ 113590 h 158978"/>
                <a:gd name="connsiteX169" fmla="*/ 117357 w 167715"/>
                <a:gd name="connsiteY169" fmla="*/ 120569 h 158978"/>
                <a:gd name="connsiteX170" fmla="*/ 123530 w 167715"/>
                <a:gd name="connsiteY170" fmla="*/ 127244 h 158978"/>
                <a:gd name="connsiteX171" fmla="*/ 130191 w 167715"/>
                <a:gd name="connsiteY171" fmla="*/ 132518 h 158978"/>
                <a:gd name="connsiteX172" fmla="*/ 133773 w 167715"/>
                <a:gd name="connsiteY172" fmla="*/ 136166 h 158978"/>
                <a:gd name="connsiteX173" fmla="*/ 136258 w 167715"/>
                <a:gd name="connsiteY173" fmla="*/ 140633 h 158978"/>
                <a:gd name="connsiteX174" fmla="*/ 138677 w 167715"/>
                <a:gd name="connsiteY174" fmla="*/ 144691 h 158978"/>
                <a:gd name="connsiteX175" fmla="*/ 141069 w 167715"/>
                <a:gd name="connsiteY175" fmla="*/ 146436 h 158978"/>
                <a:gd name="connsiteX176" fmla="*/ 143290 w 167715"/>
                <a:gd name="connsiteY176" fmla="*/ 147823 h 158978"/>
                <a:gd name="connsiteX177" fmla="*/ 145629 w 167715"/>
                <a:gd name="connsiteY177" fmla="*/ 150916 h 158978"/>
                <a:gd name="connsiteX178" fmla="*/ 147321 w 167715"/>
                <a:gd name="connsiteY178" fmla="*/ 153507 h 158978"/>
                <a:gd name="connsiteX179" fmla="*/ 149608 w 167715"/>
                <a:gd name="connsiteY179" fmla="*/ 156441 h 158978"/>
                <a:gd name="connsiteX180" fmla="*/ 150335 w 167715"/>
                <a:gd name="connsiteY180" fmla="*/ 155648 h 158978"/>
                <a:gd name="connsiteX181" fmla="*/ 151339 w 167715"/>
                <a:gd name="connsiteY181" fmla="*/ 154881 h 158978"/>
                <a:gd name="connsiteX182" fmla="*/ 152079 w 167715"/>
                <a:gd name="connsiteY182" fmla="*/ 155106 h 158978"/>
                <a:gd name="connsiteX183" fmla="*/ 156917 w 167715"/>
                <a:gd name="connsiteY183" fmla="*/ 158979 h 158978"/>
                <a:gd name="connsiteX184" fmla="*/ 157749 w 167715"/>
                <a:gd name="connsiteY184" fmla="*/ 158873 h 158978"/>
                <a:gd name="connsiteX185" fmla="*/ 159296 w 167715"/>
                <a:gd name="connsiteY185" fmla="*/ 157670 h 158978"/>
                <a:gd name="connsiteX186" fmla="*/ 160605 w 167715"/>
                <a:gd name="connsiteY186" fmla="*/ 153533 h 158978"/>
                <a:gd name="connsiteX187" fmla="*/ 161569 w 167715"/>
                <a:gd name="connsiteY187" fmla="*/ 152026 h 158978"/>
                <a:gd name="connsiteX188" fmla="*/ 162005 w 167715"/>
                <a:gd name="connsiteY188" fmla="*/ 152066 h 158978"/>
                <a:gd name="connsiteX189" fmla="*/ 165006 w 167715"/>
                <a:gd name="connsiteY189" fmla="*/ 150903 h 158978"/>
                <a:gd name="connsiteX190" fmla="*/ 167715 w 167715"/>
                <a:gd name="connsiteY190" fmla="*/ 149595 h 158978"/>
                <a:gd name="connsiteX191" fmla="*/ 166737 w 167715"/>
                <a:gd name="connsiteY191" fmla="*/ 146396 h 15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67715" h="158978">
                  <a:moveTo>
                    <a:pt x="89468" y="65823"/>
                  </a:moveTo>
                  <a:lnTo>
                    <a:pt x="89310" y="66127"/>
                  </a:lnTo>
                  <a:lnTo>
                    <a:pt x="88345" y="66417"/>
                  </a:lnTo>
                  <a:lnTo>
                    <a:pt x="86415" y="65267"/>
                  </a:lnTo>
                  <a:lnTo>
                    <a:pt x="87182" y="67633"/>
                  </a:lnTo>
                  <a:lnTo>
                    <a:pt x="90169" y="68241"/>
                  </a:lnTo>
                  <a:lnTo>
                    <a:pt x="92654" y="68043"/>
                  </a:lnTo>
                  <a:lnTo>
                    <a:pt x="95363" y="68625"/>
                  </a:lnTo>
                  <a:lnTo>
                    <a:pt x="97690" y="68559"/>
                  </a:lnTo>
                  <a:lnTo>
                    <a:pt x="97862" y="67171"/>
                  </a:lnTo>
                  <a:lnTo>
                    <a:pt x="93883" y="65069"/>
                  </a:lnTo>
                  <a:lnTo>
                    <a:pt x="93526" y="66127"/>
                  </a:lnTo>
                  <a:lnTo>
                    <a:pt x="92984" y="66629"/>
                  </a:lnTo>
                  <a:lnTo>
                    <a:pt x="92270" y="66774"/>
                  </a:lnTo>
                  <a:lnTo>
                    <a:pt x="91200" y="65267"/>
                  </a:lnTo>
                  <a:lnTo>
                    <a:pt x="90883" y="62465"/>
                  </a:lnTo>
                  <a:lnTo>
                    <a:pt x="89957" y="61249"/>
                  </a:lnTo>
                  <a:lnTo>
                    <a:pt x="88583" y="60205"/>
                  </a:lnTo>
                  <a:lnTo>
                    <a:pt x="86455" y="59809"/>
                  </a:lnTo>
                  <a:lnTo>
                    <a:pt x="87605" y="61540"/>
                  </a:lnTo>
                  <a:lnTo>
                    <a:pt x="87102" y="62148"/>
                  </a:lnTo>
                  <a:lnTo>
                    <a:pt x="86283" y="62637"/>
                  </a:lnTo>
                  <a:lnTo>
                    <a:pt x="86204" y="63893"/>
                  </a:lnTo>
                  <a:lnTo>
                    <a:pt x="88107" y="64210"/>
                  </a:lnTo>
                  <a:lnTo>
                    <a:pt x="89468" y="65823"/>
                  </a:lnTo>
                  <a:close/>
                  <a:moveTo>
                    <a:pt x="90129" y="57086"/>
                  </a:moveTo>
                  <a:lnTo>
                    <a:pt x="89204" y="54350"/>
                  </a:lnTo>
                  <a:lnTo>
                    <a:pt x="88477" y="53729"/>
                  </a:lnTo>
                  <a:lnTo>
                    <a:pt x="88279" y="54390"/>
                  </a:lnTo>
                  <a:lnTo>
                    <a:pt x="87261" y="55473"/>
                  </a:lnTo>
                  <a:lnTo>
                    <a:pt x="87684" y="56042"/>
                  </a:lnTo>
                  <a:lnTo>
                    <a:pt x="90129" y="57086"/>
                  </a:lnTo>
                  <a:close/>
                  <a:moveTo>
                    <a:pt x="166737" y="146396"/>
                  </a:moveTo>
                  <a:lnTo>
                    <a:pt x="164596" y="144281"/>
                  </a:lnTo>
                  <a:lnTo>
                    <a:pt x="163949" y="146858"/>
                  </a:lnTo>
                  <a:lnTo>
                    <a:pt x="159600" y="145272"/>
                  </a:lnTo>
                  <a:lnTo>
                    <a:pt x="157935" y="140911"/>
                  </a:lnTo>
                  <a:lnTo>
                    <a:pt x="152515" y="135174"/>
                  </a:lnTo>
                  <a:lnTo>
                    <a:pt x="149462" y="135425"/>
                  </a:lnTo>
                  <a:lnTo>
                    <a:pt x="147982" y="130178"/>
                  </a:lnTo>
                  <a:lnTo>
                    <a:pt x="145299" y="124825"/>
                  </a:lnTo>
                  <a:lnTo>
                    <a:pt x="130403" y="113656"/>
                  </a:lnTo>
                  <a:lnTo>
                    <a:pt x="125737" y="106281"/>
                  </a:lnTo>
                  <a:lnTo>
                    <a:pt x="117873" y="95641"/>
                  </a:lnTo>
                  <a:lnTo>
                    <a:pt x="108422" y="92178"/>
                  </a:lnTo>
                  <a:lnTo>
                    <a:pt x="104206" y="88226"/>
                  </a:lnTo>
                  <a:lnTo>
                    <a:pt x="101972" y="86799"/>
                  </a:lnTo>
                  <a:lnTo>
                    <a:pt x="99236" y="85940"/>
                  </a:lnTo>
                  <a:lnTo>
                    <a:pt x="95985" y="85649"/>
                  </a:lnTo>
                  <a:lnTo>
                    <a:pt x="93447" y="84512"/>
                  </a:lnTo>
                  <a:lnTo>
                    <a:pt x="90341" y="80613"/>
                  </a:lnTo>
                  <a:lnTo>
                    <a:pt x="89627" y="78776"/>
                  </a:lnTo>
                  <a:lnTo>
                    <a:pt x="89098" y="75458"/>
                  </a:lnTo>
                  <a:lnTo>
                    <a:pt x="87486" y="73806"/>
                  </a:lnTo>
                  <a:lnTo>
                    <a:pt x="84578" y="71625"/>
                  </a:lnTo>
                  <a:lnTo>
                    <a:pt x="83388" y="73224"/>
                  </a:lnTo>
                  <a:lnTo>
                    <a:pt x="82913" y="75908"/>
                  </a:lnTo>
                  <a:lnTo>
                    <a:pt x="83613" y="77983"/>
                  </a:lnTo>
                  <a:lnTo>
                    <a:pt x="83745" y="79225"/>
                  </a:lnTo>
                  <a:lnTo>
                    <a:pt x="82979" y="81379"/>
                  </a:lnTo>
                  <a:lnTo>
                    <a:pt x="81287" y="78868"/>
                  </a:lnTo>
                  <a:lnTo>
                    <a:pt x="78842" y="72114"/>
                  </a:lnTo>
                  <a:lnTo>
                    <a:pt x="77480" y="70145"/>
                  </a:lnTo>
                  <a:lnTo>
                    <a:pt x="75683" y="69867"/>
                  </a:lnTo>
                  <a:lnTo>
                    <a:pt x="73343" y="62677"/>
                  </a:lnTo>
                  <a:lnTo>
                    <a:pt x="70158" y="58884"/>
                  </a:lnTo>
                  <a:lnTo>
                    <a:pt x="67990" y="51178"/>
                  </a:lnTo>
                  <a:lnTo>
                    <a:pt x="65453" y="36044"/>
                  </a:lnTo>
                  <a:lnTo>
                    <a:pt x="62399" y="25972"/>
                  </a:lnTo>
                  <a:lnTo>
                    <a:pt x="59002" y="16323"/>
                  </a:lnTo>
                  <a:lnTo>
                    <a:pt x="50927" y="0"/>
                  </a:lnTo>
                  <a:lnTo>
                    <a:pt x="48865" y="1877"/>
                  </a:lnTo>
                  <a:lnTo>
                    <a:pt x="46525" y="5115"/>
                  </a:lnTo>
                  <a:lnTo>
                    <a:pt x="45957" y="6397"/>
                  </a:lnTo>
                  <a:lnTo>
                    <a:pt x="45706" y="7164"/>
                  </a:lnTo>
                  <a:lnTo>
                    <a:pt x="45454" y="8115"/>
                  </a:lnTo>
                  <a:lnTo>
                    <a:pt x="44847" y="9067"/>
                  </a:lnTo>
                  <a:lnTo>
                    <a:pt x="43485" y="10389"/>
                  </a:lnTo>
                  <a:lnTo>
                    <a:pt x="42957" y="10957"/>
                  </a:lnTo>
                  <a:lnTo>
                    <a:pt x="42653" y="11856"/>
                  </a:lnTo>
                  <a:lnTo>
                    <a:pt x="41820" y="12438"/>
                  </a:lnTo>
                  <a:lnTo>
                    <a:pt x="40895" y="12477"/>
                  </a:lnTo>
                  <a:lnTo>
                    <a:pt x="40101" y="12887"/>
                  </a:lnTo>
                  <a:lnTo>
                    <a:pt x="38899" y="13508"/>
                  </a:lnTo>
                  <a:lnTo>
                    <a:pt x="37075" y="13191"/>
                  </a:lnTo>
                  <a:lnTo>
                    <a:pt x="35251" y="13759"/>
                  </a:lnTo>
                  <a:lnTo>
                    <a:pt x="34603" y="14473"/>
                  </a:lnTo>
                  <a:lnTo>
                    <a:pt x="33162" y="15094"/>
                  </a:lnTo>
                  <a:lnTo>
                    <a:pt x="31695" y="15226"/>
                  </a:lnTo>
                  <a:lnTo>
                    <a:pt x="31193" y="15438"/>
                  </a:lnTo>
                  <a:lnTo>
                    <a:pt x="29845" y="16495"/>
                  </a:lnTo>
                  <a:lnTo>
                    <a:pt x="28192" y="17976"/>
                  </a:lnTo>
                  <a:lnTo>
                    <a:pt x="26236" y="18914"/>
                  </a:lnTo>
                  <a:lnTo>
                    <a:pt x="25549" y="19218"/>
                  </a:lnTo>
                  <a:lnTo>
                    <a:pt x="24664" y="20236"/>
                  </a:lnTo>
                  <a:lnTo>
                    <a:pt x="23434" y="25311"/>
                  </a:lnTo>
                  <a:lnTo>
                    <a:pt x="22456" y="26633"/>
                  </a:lnTo>
                  <a:lnTo>
                    <a:pt x="20725" y="26765"/>
                  </a:lnTo>
                  <a:lnTo>
                    <a:pt x="18465" y="26765"/>
                  </a:lnTo>
                  <a:lnTo>
                    <a:pt x="16522" y="27201"/>
                  </a:lnTo>
                  <a:lnTo>
                    <a:pt x="13839" y="26633"/>
                  </a:lnTo>
                  <a:lnTo>
                    <a:pt x="12543" y="26699"/>
                  </a:lnTo>
                  <a:lnTo>
                    <a:pt x="12239" y="27783"/>
                  </a:lnTo>
                  <a:lnTo>
                    <a:pt x="11922" y="32132"/>
                  </a:lnTo>
                  <a:lnTo>
                    <a:pt x="12054" y="33995"/>
                  </a:lnTo>
                  <a:lnTo>
                    <a:pt x="11076" y="36202"/>
                  </a:lnTo>
                  <a:lnTo>
                    <a:pt x="9992" y="38965"/>
                  </a:lnTo>
                  <a:lnTo>
                    <a:pt x="10587" y="43631"/>
                  </a:lnTo>
                  <a:lnTo>
                    <a:pt x="10944" y="48243"/>
                  </a:lnTo>
                  <a:lnTo>
                    <a:pt x="9014" y="55196"/>
                  </a:lnTo>
                  <a:lnTo>
                    <a:pt x="8763" y="56782"/>
                  </a:lnTo>
                  <a:lnTo>
                    <a:pt x="6754" y="62294"/>
                  </a:lnTo>
                  <a:lnTo>
                    <a:pt x="5696" y="64342"/>
                  </a:lnTo>
                  <a:lnTo>
                    <a:pt x="3238" y="74639"/>
                  </a:lnTo>
                  <a:lnTo>
                    <a:pt x="2247" y="77798"/>
                  </a:lnTo>
                  <a:lnTo>
                    <a:pt x="0" y="81128"/>
                  </a:lnTo>
                  <a:lnTo>
                    <a:pt x="701" y="86547"/>
                  </a:lnTo>
                  <a:lnTo>
                    <a:pt x="1427" y="92297"/>
                  </a:lnTo>
                  <a:lnTo>
                    <a:pt x="2115" y="97729"/>
                  </a:lnTo>
                  <a:lnTo>
                    <a:pt x="3146" y="105858"/>
                  </a:lnTo>
                  <a:lnTo>
                    <a:pt x="3595" y="105819"/>
                  </a:lnTo>
                  <a:lnTo>
                    <a:pt x="6939" y="104417"/>
                  </a:lnTo>
                  <a:lnTo>
                    <a:pt x="10217" y="104206"/>
                  </a:lnTo>
                  <a:lnTo>
                    <a:pt x="13429" y="105184"/>
                  </a:lnTo>
                  <a:lnTo>
                    <a:pt x="15504" y="105422"/>
                  </a:lnTo>
                  <a:lnTo>
                    <a:pt x="16456" y="104933"/>
                  </a:lnTo>
                  <a:lnTo>
                    <a:pt x="17301" y="103664"/>
                  </a:lnTo>
                  <a:lnTo>
                    <a:pt x="18068" y="101629"/>
                  </a:lnTo>
                  <a:lnTo>
                    <a:pt x="19337" y="100505"/>
                  </a:lnTo>
                  <a:lnTo>
                    <a:pt x="21108" y="100280"/>
                  </a:lnTo>
                  <a:lnTo>
                    <a:pt x="23566" y="102580"/>
                  </a:lnTo>
                  <a:lnTo>
                    <a:pt x="27545" y="108687"/>
                  </a:lnTo>
                  <a:lnTo>
                    <a:pt x="28536" y="109043"/>
                  </a:lnTo>
                  <a:lnTo>
                    <a:pt x="29131" y="108898"/>
                  </a:lnTo>
                  <a:lnTo>
                    <a:pt x="30902" y="103995"/>
                  </a:lnTo>
                  <a:lnTo>
                    <a:pt x="32264" y="100188"/>
                  </a:lnTo>
                  <a:lnTo>
                    <a:pt x="34814" y="93090"/>
                  </a:lnTo>
                  <a:lnTo>
                    <a:pt x="36268" y="89032"/>
                  </a:lnTo>
                  <a:lnTo>
                    <a:pt x="37775" y="90209"/>
                  </a:lnTo>
                  <a:lnTo>
                    <a:pt x="39295" y="92284"/>
                  </a:lnTo>
                  <a:lnTo>
                    <a:pt x="40987" y="93262"/>
                  </a:lnTo>
                  <a:lnTo>
                    <a:pt x="42785" y="93857"/>
                  </a:lnTo>
                  <a:lnTo>
                    <a:pt x="43657" y="93936"/>
                  </a:lnTo>
                  <a:lnTo>
                    <a:pt x="44780" y="94756"/>
                  </a:lnTo>
                  <a:lnTo>
                    <a:pt x="48785" y="99818"/>
                  </a:lnTo>
                  <a:lnTo>
                    <a:pt x="50173" y="100994"/>
                  </a:lnTo>
                  <a:lnTo>
                    <a:pt x="51984" y="101113"/>
                  </a:lnTo>
                  <a:lnTo>
                    <a:pt x="59544" y="99474"/>
                  </a:lnTo>
                  <a:lnTo>
                    <a:pt x="63985" y="96527"/>
                  </a:lnTo>
                  <a:lnTo>
                    <a:pt x="64646" y="95364"/>
                  </a:lnTo>
                  <a:lnTo>
                    <a:pt x="65888" y="95364"/>
                  </a:lnTo>
                  <a:lnTo>
                    <a:pt x="67448" y="96672"/>
                  </a:lnTo>
                  <a:lnTo>
                    <a:pt x="68056" y="97928"/>
                  </a:lnTo>
                  <a:lnTo>
                    <a:pt x="69087" y="99567"/>
                  </a:lnTo>
                  <a:lnTo>
                    <a:pt x="70871" y="99818"/>
                  </a:lnTo>
                  <a:lnTo>
                    <a:pt x="75180" y="98641"/>
                  </a:lnTo>
                  <a:lnTo>
                    <a:pt x="77282" y="97941"/>
                  </a:lnTo>
                  <a:lnTo>
                    <a:pt x="79106" y="98522"/>
                  </a:lnTo>
                  <a:lnTo>
                    <a:pt x="81419" y="98998"/>
                  </a:lnTo>
                  <a:lnTo>
                    <a:pt x="82860" y="98998"/>
                  </a:lnTo>
                  <a:lnTo>
                    <a:pt x="86349" y="100650"/>
                  </a:lnTo>
                  <a:lnTo>
                    <a:pt x="90460" y="100135"/>
                  </a:lnTo>
                  <a:lnTo>
                    <a:pt x="92403" y="100227"/>
                  </a:lnTo>
                  <a:lnTo>
                    <a:pt x="94425" y="100928"/>
                  </a:lnTo>
                  <a:lnTo>
                    <a:pt x="97769" y="103558"/>
                  </a:lnTo>
                  <a:lnTo>
                    <a:pt x="102104" y="106744"/>
                  </a:lnTo>
                  <a:lnTo>
                    <a:pt x="108250" y="109030"/>
                  </a:lnTo>
                  <a:lnTo>
                    <a:pt x="109532" y="109956"/>
                  </a:lnTo>
                  <a:lnTo>
                    <a:pt x="112586" y="113590"/>
                  </a:lnTo>
                  <a:lnTo>
                    <a:pt x="117357" y="120569"/>
                  </a:lnTo>
                  <a:lnTo>
                    <a:pt x="123530" y="127244"/>
                  </a:lnTo>
                  <a:lnTo>
                    <a:pt x="130191" y="132518"/>
                  </a:lnTo>
                  <a:lnTo>
                    <a:pt x="133773" y="136166"/>
                  </a:lnTo>
                  <a:lnTo>
                    <a:pt x="136258" y="140633"/>
                  </a:lnTo>
                  <a:lnTo>
                    <a:pt x="138677" y="144691"/>
                  </a:lnTo>
                  <a:lnTo>
                    <a:pt x="141069" y="146436"/>
                  </a:lnTo>
                  <a:lnTo>
                    <a:pt x="143290" y="147823"/>
                  </a:lnTo>
                  <a:lnTo>
                    <a:pt x="145629" y="150916"/>
                  </a:lnTo>
                  <a:lnTo>
                    <a:pt x="147321" y="153507"/>
                  </a:lnTo>
                  <a:lnTo>
                    <a:pt x="149608" y="156441"/>
                  </a:lnTo>
                  <a:lnTo>
                    <a:pt x="150335" y="155648"/>
                  </a:lnTo>
                  <a:lnTo>
                    <a:pt x="151339" y="154881"/>
                  </a:lnTo>
                  <a:lnTo>
                    <a:pt x="152079" y="155106"/>
                  </a:lnTo>
                  <a:lnTo>
                    <a:pt x="156917" y="158979"/>
                  </a:lnTo>
                  <a:lnTo>
                    <a:pt x="157749" y="158873"/>
                  </a:lnTo>
                  <a:lnTo>
                    <a:pt x="159296" y="157670"/>
                  </a:lnTo>
                  <a:lnTo>
                    <a:pt x="160605" y="153533"/>
                  </a:lnTo>
                  <a:lnTo>
                    <a:pt x="161569" y="152026"/>
                  </a:lnTo>
                  <a:lnTo>
                    <a:pt x="162005" y="152066"/>
                  </a:lnTo>
                  <a:lnTo>
                    <a:pt x="165006" y="150903"/>
                  </a:lnTo>
                  <a:lnTo>
                    <a:pt x="167715" y="149595"/>
                  </a:lnTo>
                  <a:lnTo>
                    <a:pt x="166737" y="14639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1" name="Volný tvar: obrazec 178">
              <a:extLst>
                <a:ext uri="{FF2B5EF4-FFF2-40B4-BE49-F238E27FC236}">
                  <a16:creationId xmlns:a16="http://schemas.microsoft.com/office/drawing/2014/main" id="{5CA2BA30-DDA6-A8DA-CFD5-54C8FA96E78F}"/>
                </a:ext>
              </a:extLst>
            </p:cNvPr>
            <p:cNvSpPr/>
            <p:nvPr/>
          </p:nvSpPr>
          <p:spPr>
            <a:xfrm>
              <a:off x="3486532" y="4775894"/>
              <a:ext cx="76957" cy="84095"/>
            </a:xfrm>
            <a:custGeom>
              <a:avLst/>
              <a:gdLst>
                <a:gd name="connsiteX0" fmla="*/ 72352 w 72378"/>
                <a:gd name="connsiteY0" fmla="*/ 74506 h 79092"/>
                <a:gd name="connsiteX1" fmla="*/ 72326 w 72378"/>
                <a:gd name="connsiteY1" fmla="*/ 69233 h 79092"/>
                <a:gd name="connsiteX2" fmla="*/ 72299 w 72378"/>
                <a:gd name="connsiteY2" fmla="*/ 62994 h 79092"/>
                <a:gd name="connsiteX3" fmla="*/ 72273 w 72378"/>
                <a:gd name="connsiteY3" fmla="*/ 57007 h 79092"/>
                <a:gd name="connsiteX4" fmla="*/ 72246 w 72378"/>
                <a:gd name="connsiteY4" fmla="*/ 51482 h 79092"/>
                <a:gd name="connsiteX5" fmla="*/ 72206 w 72378"/>
                <a:gd name="connsiteY5" fmla="*/ 44939 h 79092"/>
                <a:gd name="connsiteX6" fmla="*/ 66417 w 72378"/>
                <a:gd name="connsiteY6" fmla="*/ 44939 h 79092"/>
                <a:gd name="connsiteX7" fmla="*/ 58791 w 72378"/>
                <a:gd name="connsiteY7" fmla="*/ 44939 h 79092"/>
                <a:gd name="connsiteX8" fmla="*/ 51588 w 72378"/>
                <a:gd name="connsiteY8" fmla="*/ 44939 h 79092"/>
                <a:gd name="connsiteX9" fmla="*/ 46710 w 72378"/>
                <a:gd name="connsiteY9" fmla="*/ 44939 h 79092"/>
                <a:gd name="connsiteX10" fmla="*/ 38542 w 72378"/>
                <a:gd name="connsiteY10" fmla="*/ 44939 h 79092"/>
                <a:gd name="connsiteX11" fmla="*/ 35806 w 72378"/>
                <a:gd name="connsiteY11" fmla="*/ 43657 h 79092"/>
                <a:gd name="connsiteX12" fmla="*/ 34973 w 72378"/>
                <a:gd name="connsiteY12" fmla="*/ 42837 h 79092"/>
                <a:gd name="connsiteX13" fmla="*/ 34814 w 72378"/>
                <a:gd name="connsiteY13" fmla="*/ 41899 h 79092"/>
                <a:gd name="connsiteX14" fmla="*/ 34709 w 72378"/>
                <a:gd name="connsiteY14" fmla="*/ 41265 h 79092"/>
                <a:gd name="connsiteX15" fmla="*/ 34074 w 72378"/>
                <a:gd name="connsiteY15" fmla="*/ 41080 h 79092"/>
                <a:gd name="connsiteX16" fmla="*/ 33546 w 72378"/>
                <a:gd name="connsiteY16" fmla="*/ 47754 h 79092"/>
                <a:gd name="connsiteX17" fmla="*/ 34233 w 72378"/>
                <a:gd name="connsiteY17" fmla="*/ 51733 h 79092"/>
                <a:gd name="connsiteX18" fmla="*/ 32026 w 72378"/>
                <a:gd name="connsiteY18" fmla="*/ 55658 h 79092"/>
                <a:gd name="connsiteX19" fmla="*/ 30241 w 72378"/>
                <a:gd name="connsiteY19" fmla="*/ 60496 h 79092"/>
                <a:gd name="connsiteX20" fmla="*/ 29858 w 72378"/>
                <a:gd name="connsiteY20" fmla="*/ 61963 h 79092"/>
                <a:gd name="connsiteX21" fmla="*/ 28668 w 72378"/>
                <a:gd name="connsiteY21" fmla="*/ 62677 h 79092"/>
                <a:gd name="connsiteX22" fmla="*/ 26422 w 72378"/>
                <a:gd name="connsiteY22" fmla="*/ 65637 h 79092"/>
                <a:gd name="connsiteX23" fmla="*/ 24915 w 72378"/>
                <a:gd name="connsiteY23" fmla="*/ 69563 h 79092"/>
                <a:gd name="connsiteX24" fmla="*/ 23712 w 72378"/>
                <a:gd name="connsiteY24" fmla="*/ 74004 h 79092"/>
                <a:gd name="connsiteX25" fmla="*/ 25192 w 72378"/>
                <a:gd name="connsiteY25" fmla="*/ 74533 h 79092"/>
                <a:gd name="connsiteX26" fmla="*/ 26805 w 72378"/>
                <a:gd name="connsiteY26" fmla="*/ 74705 h 79092"/>
                <a:gd name="connsiteX27" fmla="*/ 29039 w 72378"/>
                <a:gd name="connsiteY27" fmla="*/ 76410 h 79092"/>
                <a:gd name="connsiteX28" fmla="*/ 28827 w 72378"/>
                <a:gd name="connsiteY28" fmla="*/ 77044 h 79092"/>
                <a:gd name="connsiteX29" fmla="*/ 29964 w 72378"/>
                <a:gd name="connsiteY29" fmla="*/ 76634 h 79092"/>
                <a:gd name="connsiteX30" fmla="*/ 30968 w 72378"/>
                <a:gd name="connsiteY30" fmla="*/ 75841 h 79092"/>
                <a:gd name="connsiteX31" fmla="*/ 31669 w 72378"/>
                <a:gd name="connsiteY31" fmla="*/ 75696 h 79092"/>
                <a:gd name="connsiteX32" fmla="*/ 33070 w 72378"/>
                <a:gd name="connsiteY32" fmla="*/ 75841 h 79092"/>
                <a:gd name="connsiteX33" fmla="*/ 33770 w 72378"/>
                <a:gd name="connsiteY33" fmla="*/ 77229 h 79092"/>
                <a:gd name="connsiteX34" fmla="*/ 34154 w 72378"/>
                <a:gd name="connsiteY34" fmla="*/ 77996 h 79092"/>
                <a:gd name="connsiteX35" fmla="*/ 35568 w 72378"/>
                <a:gd name="connsiteY35" fmla="*/ 78353 h 79092"/>
                <a:gd name="connsiteX36" fmla="*/ 36731 w 72378"/>
                <a:gd name="connsiteY36" fmla="*/ 79093 h 79092"/>
                <a:gd name="connsiteX37" fmla="*/ 37722 w 72378"/>
                <a:gd name="connsiteY37" fmla="*/ 78895 h 79092"/>
                <a:gd name="connsiteX38" fmla="*/ 38555 w 72378"/>
                <a:gd name="connsiteY38" fmla="*/ 78035 h 79092"/>
                <a:gd name="connsiteX39" fmla="*/ 39771 w 72378"/>
                <a:gd name="connsiteY39" fmla="*/ 77850 h 79092"/>
                <a:gd name="connsiteX40" fmla="*/ 43525 w 72378"/>
                <a:gd name="connsiteY40" fmla="*/ 77864 h 79092"/>
                <a:gd name="connsiteX41" fmla="*/ 46935 w 72378"/>
                <a:gd name="connsiteY41" fmla="*/ 77877 h 79092"/>
                <a:gd name="connsiteX42" fmla="*/ 53715 w 72378"/>
                <a:gd name="connsiteY42" fmla="*/ 77903 h 79092"/>
                <a:gd name="connsiteX43" fmla="*/ 60496 w 72378"/>
                <a:gd name="connsiteY43" fmla="*/ 77930 h 79092"/>
                <a:gd name="connsiteX44" fmla="*/ 67276 w 72378"/>
                <a:gd name="connsiteY44" fmla="*/ 77956 h 79092"/>
                <a:gd name="connsiteX45" fmla="*/ 72378 w 72378"/>
                <a:gd name="connsiteY45" fmla="*/ 77969 h 79092"/>
                <a:gd name="connsiteX46" fmla="*/ 72352 w 72378"/>
                <a:gd name="connsiteY46" fmla="*/ 74506 h 79092"/>
                <a:gd name="connsiteX47" fmla="*/ 8142 w 72378"/>
                <a:gd name="connsiteY47" fmla="*/ 106 h 79092"/>
                <a:gd name="connsiteX48" fmla="*/ 7521 w 72378"/>
                <a:gd name="connsiteY48" fmla="*/ 0 h 79092"/>
                <a:gd name="connsiteX49" fmla="*/ 6027 w 72378"/>
                <a:gd name="connsiteY49" fmla="*/ 634 h 79092"/>
                <a:gd name="connsiteX50" fmla="*/ 5075 w 72378"/>
                <a:gd name="connsiteY50" fmla="*/ 2524 h 79092"/>
                <a:gd name="connsiteX51" fmla="*/ 4705 w 72378"/>
                <a:gd name="connsiteY51" fmla="*/ 5036 h 79092"/>
                <a:gd name="connsiteX52" fmla="*/ 3569 w 72378"/>
                <a:gd name="connsiteY52" fmla="*/ 7798 h 79092"/>
                <a:gd name="connsiteX53" fmla="*/ 2881 w 72378"/>
                <a:gd name="connsiteY53" fmla="*/ 8221 h 79092"/>
                <a:gd name="connsiteX54" fmla="*/ 753 w 72378"/>
                <a:gd name="connsiteY54" fmla="*/ 8697 h 79092"/>
                <a:gd name="connsiteX55" fmla="*/ 436 w 72378"/>
                <a:gd name="connsiteY55" fmla="*/ 9477 h 79092"/>
                <a:gd name="connsiteX56" fmla="*/ 0 w 72378"/>
                <a:gd name="connsiteY56" fmla="*/ 12028 h 79092"/>
                <a:gd name="connsiteX57" fmla="*/ 264 w 72378"/>
                <a:gd name="connsiteY57" fmla="*/ 13125 h 79092"/>
                <a:gd name="connsiteX58" fmla="*/ 1005 w 72378"/>
                <a:gd name="connsiteY58" fmla="*/ 13944 h 79092"/>
                <a:gd name="connsiteX59" fmla="*/ 5432 w 72378"/>
                <a:gd name="connsiteY59" fmla="*/ 15292 h 79092"/>
                <a:gd name="connsiteX60" fmla="*/ 6727 w 72378"/>
                <a:gd name="connsiteY60" fmla="*/ 15107 h 79092"/>
                <a:gd name="connsiteX61" fmla="*/ 8208 w 72378"/>
                <a:gd name="connsiteY61" fmla="*/ 12821 h 79092"/>
                <a:gd name="connsiteX62" fmla="*/ 8922 w 72378"/>
                <a:gd name="connsiteY62" fmla="*/ 10111 h 79092"/>
                <a:gd name="connsiteX63" fmla="*/ 12768 w 72378"/>
                <a:gd name="connsiteY63" fmla="*/ 3701 h 79092"/>
                <a:gd name="connsiteX64" fmla="*/ 12887 w 72378"/>
                <a:gd name="connsiteY64" fmla="*/ 1507 h 79092"/>
                <a:gd name="connsiteX65" fmla="*/ 11869 w 72378"/>
                <a:gd name="connsiteY65" fmla="*/ 13 h 79092"/>
                <a:gd name="connsiteX66" fmla="*/ 8142 w 72378"/>
                <a:gd name="connsiteY66" fmla="*/ 106 h 7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2378" h="79092">
                  <a:moveTo>
                    <a:pt x="72352" y="74506"/>
                  </a:moveTo>
                  <a:lnTo>
                    <a:pt x="72326" y="69233"/>
                  </a:lnTo>
                  <a:lnTo>
                    <a:pt x="72299" y="62994"/>
                  </a:lnTo>
                  <a:lnTo>
                    <a:pt x="72273" y="57007"/>
                  </a:lnTo>
                  <a:lnTo>
                    <a:pt x="72246" y="51482"/>
                  </a:lnTo>
                  <a:lnTo>
                    <a:pt x="72206" y="44939"/>
                  </a:lnTo>
                  <a:lnTo>
                    <a:pt x="66417" y="44939"/>
                  </a:lnTo>
                  <a:lnTo>
                    <a:pt x="58791" y="44939"/>
                  </a:lnTo>
                  <a:lnTo>
                    <a:pt x="51588" y="44939"/>
                  </a:lnTo>
                  <a:lnTo>
                    <a:pt x="46710" y="44939"/>
                  </a:lnTo>
                  <a:lnTo>
                    <a:pt x="38542" y="44939"/>
                  </a:lnTo>
                  <a:lnTo>
                    <a:pt x="35806" y="43657"/>
                  </a:lnTo>
                  <a:lnTo>
                    <a:pt x="34973" y="42837"/>
                  </a:lnTo>
                  <a:lnTo>
                    <a:pt x="34814" y="41899"/>
                  </a:lnTo>
                  <a:lnTo>
                    <a:pt x="34709" y="41265"/>
                  </a:lnTo>
                  <a:lnTo>
                    <a:pt x="34074" y="41080"/>
                  </a:lnTo>
                  <a:lnTo>
                    <a:pt x="33546" y="47754"/>
                  </a:lnTo>
                  <a:lnTo>
                    <a:pt x="34233" y="51733"/>
                  </a:lnTo>
                  <a:lnTo>
                    <a:pt x="32026" y="55658"/>
                  </a:lnTo>
                  <a:lnTo>
                    <a:pt x="30241" y="60496"/>
                  </a:lnTo>
                  <a:lnTo>
                    <a:pt x="29858" y="61963"/>
                  </a:lnTo>
                  <a:lnTo>
                    <a:pt x="28668" y="62677"/>
                  </a:lnTo>
                  <a:lnTo>
                    <a:pt x="26422" y="65637"/>
                  </a:lnTo>
                  <a:lnTo>
                    <a:pt x="24915" y="69563"/>
                  </a:lnTo>
                  <a:lnTo>
                    <a:pt x="23712" y="74004"/>
                  </a:lnTo>
                  <a:lnTo>
                    <a:pt x="25192" y="74533"/>
                  </a:lnTo>
                  <a:lnTo>
                    <a:pt x="26805" y="74705"/>
                  </a:lnTo>
                  <a:lnTo>
                    <a:pt x="29039" y="76410"/>
                  </a:lnTo>
                  <a:lnTo>
                    <a:pt x="28827" y="77044"/>
                  </a:lnTo>
                  <a:lnTo>
                    <a:pt x="29964" y="76634"/>
                  </a:lnTo>
                  <a:lnTo>
                    <a:pt x="30968" y="75841"/>
                  </a:lnTo>
                  <a:lnTo>
                    <a:pt x="31669" y="75696"/>
                  </a:lnTo>
                  <a:lnTo>
                    <a:pt x="33070" y="75841"/>
                  </a:lnTo>
                  <a:lnTo>
                    <a:pt x="33770" y="77229"/>
                  </a:lnTo>
                  <a:lnTo>
                    <a:pt x="34154" y="77996"/>
                  </a:lnTo>
                  <a:lnTo>
                    <a:pt x="35568" y="78353"/>
                  </a:lnTo>
                  <a:lnTo>
                    <a:pt x="36731" y="79093"/>
                  </a:lnTo>
                  <a:lnTo>
                    <a:pt x="37722" y="78895"/>
                  </a:lnTo>
                  <a:lnTo>
                    <a:pt x="38555" y="78035"/>
                  </a:lnTo>
                  <a:lnTo>
                    <a:pt x="39771" y="77850"/>
                  </a:lnTo>
                  <a:lnTo>
                    <a:pt x="43525" y="77864"/>
                  </a:lnTo>
                  <a:lnTo>
                    <a:pt x="46935" y="77877"/>
                  </a:lnTo>
                  <a:lnTo>
                    <a:pt x="53715" y="77903"/>
                  </a:lnTo>
                  <a:lnTo>
                    <a:pt x="60496" y="77930"/>
                  </a:lnTo>
                  <a:lnTo>
                    <a:pt x="67276" y="77956"/>
                  </a:lnTo>
                  <a:lnTo>
                    <a:pt x="72378" y="77969"/>
                  </a:lnTo>
                  <a:lnTo>
                    <a:pt x="72352" y="74506"/>
                  </a:lnTo>
                  <a:close/>
                  <a:moveTo>
                    <a:pt x="8142" y="106"/>
                  </a:moveTo>
                  <a:lnTo>
                    <a:pt x="7521" y="0"/>
                  </a:lnTo>
                  <a:lnTo>
                    <a:pt x="6027" y="634"/>
                  </a:lnTo>
                  <a:lnTo>
                    <a:pt x="5075" y="2524"/>
                  </a:lnTo>
                  <a:lnTo>
                    <a:pt x="4705" y="5036"/>
                  </a:lnTo>
                  <a:lnTo>
                    <a:pt x="3569" y="7798"/>
                  </a:lnTo>
                  <a:lnTo>
                    <a:pt x="2881" y="8221"/>
                  </a:lnTo>
                  <a:lnTo>
                    <a:pt x="753" y="8697"/>
                  </a:lnTo>
                  <a:lnTo>
                    <a:pt x="436" y="9477"/>
                  </a:lnTo>
                  <a:lnTo>
                    <a:pt x="0" y="12028"/>
                  </a:lnTo>
                  <a:lnTo>
                    <a:pt x="264" y="13125"/>
                  </a:lnTo>
                  <a:lnTo>
                    <a:pt x="1005" y="13944"/>
                  </a:lnTo>
                  <a:lnTo>
                    <a:pt x="5432" y="15292"/>
                  </a:lnTo>
                  <a:lnTo>
                    <a:pt x="6727" y="15107"/>
                  </a:lnTo>
                  <a:lnTo>
                    <a:pt x="8208" y="12821"/>
                  </a:lnTo>
                  <a:lnTo>
                    <a:pt x="8922" y="10111"/>
                  </a:lnTo>
                  <a:lnTo>
                    <a:pt x="12768" y="3701"/>
                  </a:lnTo>
                  <a:lnTo>
                    <a:pt x="12887" y="1507"/>
                  </a:lnTo>
                  <a:lnTo>
                    <a:pt x="11869" y="13"/>
                  </a:lnTo>
                  <a:lnTo>
                    <a:pt x="8142" y="10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2" name="Volný tvar: obrazec 179">
              <a:extLst>
                <a:ext uri="{FF2B5EF4-FFF2-40B4-BE49-F238E27FC236}">
                  <a16:creationId xmlns:a16="http://schemas.microsoft.com/office/drawing/2014/main" id="{925F3A6D-885A-2751-E795-34196811D25F}"/>
                </a:ext>
              </a:extLst>
            </p:cNvPr>
            <p:cNvSpPr/>
            <p:nvPr/>
          </p:nvSpPr>
          <p:spPr>
            <a:xfrm>
              <a:off x="893800" y="4455305"/>
              <a:ext cx="63001" cy="38056"/>
            </a:xfrm>
            <a:custGeom>
              <a:avLst/>
              <a:gdLst>
                <a:gd name="connsiteX0" fmla="*/ 56742 w 59253"/>
                <a:gd name="connsiteY0" fmla="*/ 25695 h 35792"/>
                <a:gd name="connsiteX1" fmla="*/ 57112 w 59253"/>
                <a:gd name="connsiteY1" fmla="*/ 24042 h 35792"/>
                <a:gd name="connsiteX2" fmla="*/ 57694 w 59253"/>
                <a:gd name="connsiteY2" fmla="*/ 22073 h 35792"/>
                <a:gd name="connsiteX3" fmla="*/ 59254 w 59253"/>
                <a:gd name="connsiteY3" fmla="*/ 17473 h 35792"/>
                <a:gd name="connsiteX4" fmla="*/ 58936 w 59253"/>
                <a:gd name="connsiteY4" fmla="*/ 16667 h 35792"/>
                <a:gd name="connsiteX5" fmla="*/ 57337 w 59253"/>
                <a:gd name="connsiteY5" fmla="*/ 15292 h 35792"/>
                <a:gd name="connsiteX6" fmla="*/ 55130 w 59253"/>
                <a:gd name="connsiteY6" fmla="*/ 15147 h 35792"/>
                <a:gd name="connsiteX7" fmla="*/ 52632 w 59253"/>
                <a:gd name="connsiteY7" fmla="*/ 15583 h 35792"/>
                <a:gd name="connsiteX8" fmla="*/ 51522 w 59253"/>
                <a:gd name="connsiteY8" fmla="*/ 14870 h 35792"/>
                <a:gd name="connsiteX9" fmla="*/ 50662 w 59253"/>
                <a:gd name="connsiteY9" fmla="*/ 13297 h 35792"/>
                <a:gd name="connsiteX10" fmla="*/ 48997 w 59253"/>
                <a:gd name="connsiteY10" fmla="*/ 12530 h 35792"/>
                <a:gd name="connsiteX11" fmla="*/ 45759 w 59253"/>
                <a:gd name="connsiteY11" fmla="*/ 13799 h 35792"/>
                <a:gd name="connsiteX12" fmla="*/ 42283 w 59253"/>
                <a:gd name="connsiteY12" fmla="*/ 15702 h 35792"/>
                <a:gd name="connsiteX13" fmla="*/ 41212 w 59253"/>
                <a:gd name="connsiteY13" fmla="*/ 16389 h 35792"/>
                <a:gd name="connsiteX14" fmla="*/ 40392 w 59253"/>
                <a:gd name="connsiteY14" fmla="*/ 16297 h 35792"/>
                <a:gd name="connsiteX15" fmla="*/ 40168 w 59253"/>
                <a:gd name="connsiteY15" fmla="*/ 14883 h 35792"/>
                <a:gd name="connsiteX16" fmla="*/ 40181 w 59253"/>
                <a:gd name="connsiteY16" fmla="*/ 13191 h 35792"/>
                <a:gd name="connsiteX17" fmla="*/ 40022 w 59253"/>
                <a:gd name="connsiteY17" fmla="*/ 12768 h 35792"/>
                <a:gd name="connsiteX18" fmla="*/ 38344 w 59253"/>
                <a:gd name="connsiteY18" fmla="*/ 12173 h 35792"/>
                <a:gd name="connsiteX19" fmla="*/ 36348 w 59253"/>
                <a:gd name="connsiteY19" fmla="*/ 11737 h 35792"/>
                <a:gd name="connsiteX20" fmla="*/ 35370 w 59253"/>
                <a:gd name="connsiteY20" fmla="*/ 11274 h 35792"/>
                <a:gd name="connsiteX21" fmla="*/ 34511 w 59253"/>
                <a:gd name="connsiteY21" fmla="*/ 10138 h 35792"/>
                <a:gd name="connsiteX22" fmla="*/ 32224 w 59253"/>
                <a:gd name="connsiteY22" fmla="*/ 8657 h 35792"/>
                <a:gd name="connsiteX23" fmla="*/ 31801 w 59253"/>
                <a:gd name="connsiteY23" fmla="*/ 7560 h 35792"/>
                <a:gd name="connsiteX24" fmla="*/ 28814 w 59253"/>
                <a:gd name="connsiteY24" fmla="*/ 5036 h 35792"/>
                <a:gd name="connsiteX25" fmla="*/ 28298 w 59253"/>
                <a:gd name="connsiteY25" fmla="*/ 3793 h 35792"/>
                <a:gd name="connsiteX26" fmla="*/ 27651 w 59253"/>
                <a:gd name="connsiteY26" fmla="*/ 2881 h 35792"/>
                <a:gd name="connsiteX27" fmla="*/ 26210 w 59253"/>
                <a:gd name="connsiteY27" fmla="*/ 1718 h 35792"/>
                <a:gd name="connsiteX28" fmla="*/ 24954 w 59253"/>
                <a:gd name="connsiteY28" fmla="*/ 1996 h 35792"/>
                <a:gd name="connsiteX29" fmla="*/ 20989 w 59253"/>
                <a:gd name="connsiteY29" fmla="*/ 555 h 35792"/>
                <a:gd name="connsiteX30" fmla="*/ 20368 w 59253"/>
                <a:gd name="connsiteY30" fmla="*/ 423 h 35792"/>
                <a:gd name="connsiteX31" fmla="*/ 19892 w 59253"/>
                <a:gd name="connsiteY31" fmla="*/ 92 h 35792"/>
                <a:gd name="connsiteX32" fmla="*/ 19033 w 59253"/>
                <a:gd name="connsiteY32" fmla="*/ 0 h 35792"/>
                <a:gd name="connsiteX33" fmla="*/ 16945 w 59253"/>
                <a:gd name="connsiteY33" fmla="*/ 489 h 35792"/>
                <a:gd name="connsiteX34" fmla="*/ 15953 w 59253"/>
                <a:gd name="connsiteY34" fmla="*/ 595 h 35792"/>
                <a:gd name="connsiteX35" fmla="*/ 15068 w 59253"/>
                <a:gd name="connsiteY35" fmla="*/ 1163 h 35792"/>
                <a:gd name="connsiteX36" fmla="*/ 14843 w 59253"/>
                <a:gd name="connsiteY36" fmla="*/ 2379 h 35792"/>
                <a:gd name="connsiteX37" fmla="*/ 15174 w 59253"/>
                <a:gd name="connsiteY37" fmla="*/ 4348 h 35792"/>
                <a:gd name="connsiteX38" fmla="*/ 15253 w 59253"/>
                <a:gd name="connsiteY38" fmla="*/ 5366 h 35792"/>
                <a:gd name="connsiteX39" fmla="*/ 14619 w 59253"/>
                <a:gd name="connsiteY39" fmla="*/ 5829 h 35792"/>
                <a:gd name="connsiteX40" fmla="*/ 11988 w 59253"/>
                <a:gd name="connsiteY40" fmla="*/ 7018 h 35792"/>
                <a:gd name="connsiteX41" fmla="*/ 10878 w 59253"/>
                <a:gd name="connsiteY41" fmla="*/ 8181 h 35792"/>
                <a:gd name="connsiteX42" fmla="*/ 9728 w 59253"/>
                <a:gd name="connsiteY42" fmla="*/ 10005 h 35792"/>
                <a:gd name="connsiteX43" fmla="*/ 8552 w 59253"/>
                <a:gd name="connsiteY43" fmla="*/ 10759 h 35792"/>
                <a:gd name="connsiteX44" fmla="*/ 7415 w 59253"/>
                <a:gd name="connsiteY44" fmla="*/ 10627 h 35792"/>
                <a:gd name="connsiteX45" fmla="*/ 6582 w 59253"/>
                <a:gd name="connsiteY45" fmla="*/ 10891 h 35792"/>
                <a:gd name="connsiteX46" fmla="*/ 4692 w 59253"/>
                <a:gd name="connsiteY46" fmla="*/ 12253 h 35792"/>
                <a:gd name="connsiteX47" fmla="*/ 1798 w 59253"/>
                <a:gd name="connsiteY47" fmla="*/ 14883 h 35792"/>
                <a:gd name="connsiteX48" fmla="*/ 185 w 59253"/>
                <a:gd name="connsiteY48" fmla="*/ 16852 h 35792"/>
                <a:gd name="connsiteX49" fmla="*/ 0 w 59253"/>
                <a:gd name="connsiteY49" fmla="*/ 18306 h 35792"/>
                <a:gd name="connsiteX50" fmla="*/ 119 w 59253"/>
                <a:gd name="connsiteY50" fmla="*/ 19628 h 35792"/>
                <a:gd name="connsiteX51" fmla="*/ 3040 w 59253"/>
                <a:gd name="connsiteY51" fmla="*/ 21135 h 35792"/>
                <a:gd name="connsiteX52" fmla="*/ 6794 w 59253"/>
                <a:gd name="connsiteY52" fmla="*/ 24611 h 35792"/>
                <a:gd name="connsiteX53" fmla="*/ 13588 w 59253"/>
                <a:gd name="connsiteY53" fmla="*/ 26051 h 35792"/>
                <a:gd name="connsiteX54" fmla="*/ 19588 w 59253"/>
                <a:gd name="connsiteY54" fmla="*/ 26924 h 35792"/>
                <a:gd name="connsiteX55" fmla="*/ 29184 w 59253"/>
                <a:gd name="connsiteY55" fmla="*/ 32422 h 35792"/>
                <a:gd name="connsiteX56" fmla="*/ 37683 w 59253"/>
                <a:gd name="connsiteY56" fmla="*/ 35237 h 35792"/>
                <a:gd name="connsiteX57" fmla="*/ 38423 w 59253"/>
                <a:gd name="connsiteY57" fmla="*/ 34854 h 35792"/>
                <a:gd name="connsiteX58" fmla="*/ 36136 w 59253"/>
                <a:gd name="connsiteY58" fmla="*/ 33506 h 35792"/>
                <a:gd name="connsiteX59" fmla="*/ 34339 w 59253"/>
                <a:gd name="connsiteY59" fmla="*/ 33109 h 35792"/>
                <a:gd name="connsiteX60" fmla="*/ 33665 w 59253"/>
                <a:gd name="connsiteY60" fmla="*/ 32475 h 35792"/>
                <a:gd name="connsiteX61" fmla="*/ 35991 w 59253"/>
                <a:gd name="connsiteY61" fmla="*/ 32488 h 35792"/>
                <a:gd name="connsiteX62" fmla="*/ 40128 w 59253"/>
                <a:gd name="connsiteY62" fmla="*/ 34392 h 35792"/>
                <a:gd name="connsiteX63" fmla="*/ 45838 w 59253"/>
                <a:gd name="connsiteY63" fmla="*/ 35793 h 35792"/>
                <a:gd name="connsiteX64" fmla="*/ 49750 w 59253"/>
                <a:gd name="connsiteY64" fmla="*/ 35660 h 35792"/>
                <a:gd name="connsiteX65" fmla="*/ 52077 w 59253"/>
                <a:gd name="connsiteY65" fmla="*/ 35330 h 35792"/>
                <a:gd name="connsiteX66" fmla="*/ 53504 w 59253"/>
                <a:gd name="connsiteY66" fmla="*/ 34088 h 35792"/>
                <a:gd name="connsiteX67" fmla="*/ 55103 w 59253"/>
                <a:gd name="connsiteY67" fmla="*/ 32369 h 35792"/>
                <a:gd name="connsiteX68" fmla="*/ 54958 w 59253"/>
                <a:gd name="connsiteY68" fmla="*/ 29528 h 35792"/>
                <a:gd name="connsiteX69" fmla="*/ 55592 w 59253"/>
                <a:gd name="connsiteY69" fmla="*/ 29157 h 35792"/>
                <a:gd name="connsiteX70" fmla="*/ 57654 w 59253"/>
                <a:gd name="connsiteY70" fmla="*/ 27677 h 35792"/>
                <a:gd name="connsiteX71" fmla="*/ 57879 w 59253"/>
                <a:gd name="connsiteY71" fmla="*/ 26778 h 35792"/>
                <a:gd name="connsiteX72" fmla="*/ 57324 w 59253"/>
                <a:gd name="connsiteY72" fmla="*/ 26131 h 3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9253" h="35792">
                  <a:moveTo>
                    <a:pt x="56742" y="25695"/>
                  </a:moveTo>
                  <a:lnTo>
                    <a:pt x="57112" y="24042"/>
                  </a:lnTo>
                  <a:lnTo>
                    <a:pt x="57694" y="22073"/>
                  </a:lnTo>
                  <a:lnTo>
                    <a:pt x="59254" y="17473"/>
                  </a:lnTo>
                  <a:lnTo>
                    <a:pt x="58936" y="16667"/>
                  </a:lnTo>
                  <a:lnTo>
                    <a:pt x="57337" y="15292"/>
                  </a:lnTo>
                  <a:lnTo>
                    <a:pt x="55130" y="15147"/>
                  </a:lnTo>
                  <a:lnTo>
                    <a:pt x="52632" y="15583"/>
                  </a:lnTo>
                  <a:lnTo>
                    <a:pt x="51522" y="14870"/>
                  </a:lnTo>
                  <a:lnTo>
                    <a:pt x="50662" y="13297"/>
                  </a:lnTo>
                  <a:lnTo>
                    <a:pt x="48997" y="12530"/>
                  </a:lnTo>
                  <a:lnTo>
                    <a:pt x="45759" y="13799"/>
                  </a:lnTo>
                  <a:lnTo>
                    <a:pt x="42283" y="15702"/>
                  </a:lnTo>
                  <a:lnTo>
                    <a:pt x="41212" y="16389"/>
                  </a:lnTo>
                  <a:lnTo>
                    <a:pt x="40392" y="16297"/>
                  </a:lnTo>
                  <a:lnTo>
                    <a:pt x="40168" y="14883"/>
                  </a:lnTo>
                  <a:lnTo>
                    <a:pt x="40181" y="13191"/>
                  </a:lnTo>
                  <a:lnTo>
                    <a:pt x="40022" y="12768"/>
                  </a:lnTo>
                  <a:lnTo>
                    <a:pt x="38344" y="12173"/>
                  </a:lnTo>
                  <a:lnTo>
                    <a:pt x="36348" y="11737"/>
                  </a:lnTo>
                  <a:lnTo>
                    <a:pt x="35370" y="11274"/>
                  </a:lnTo>
                  <a:lnTo>
                    <a:pt x="34511" y="10138"/>
                  </a:lnTo>
                  <a:lnTo>
                    <a:pt x="32224" y="8657"/>
                  </a:lnTo>
                  <a:lnTo>
                    <a:pt x="31801" y="7560"/>
                  </a:lnTo>
                  <a:lnTo>
                    <a:pt x="28814" y="5036"/>
                  </a:lnTo>
                  <a:lnTo>
                    <a:pt x="28298" y="3793"/>
                  </a:lnTo>
                  <a:lnTo>
                    <a:pt x="27651" y="2881"/>
                  </a:lnTo>
                  <a:lnTo>
                    <a:pt x="26210" y="1718"/>
                  </a:lnTo>
                  <a:lnTo>
                    <a:pt x="24954" y="1996"/>
                  </a:lnTo>
                  <a:lnTo>
                    <a:pt x="20989" y="555"/>
                  </a:lnTo>
                  <a:lnTo>
                    <a:pt x="20368" y="423"/>
                  </a:lnTo>
                  <a:lnTo>
                    <a:pt x="19892" y="92"/>
                  </a:lnTo>
                  <a:lnTo>
                    <a:pt x="19033" y="0"/>
                  </a:lnTo>
                  <a:lnTo>
                    <a:pt x="16945" y="489"/>
                  </a:lnTo>
                  <a:lnTo>
                    <a:pt x="15953" y="595"/>
                  </a:lnTo>
                  <a:lnTo>
                    <a:pt x="15068" y="1163"/>
                  </a:lnTo>
                  <a:lnTo>
                    <a:pt x="14843" y="2379"/>
                  </a:lnTo>
                  <a:lnTo>
                    <a:pt x="15174" y="4348"/>
                  </a:lnTo>
                  <a:lnTo>
                    <a:pt x="15253" y="5366"/>
                  </a:lnTo>
                  <a:lnTo>
                    <a:pt x="14619" y="5829"/>
                  </a:lnTo>
                  <a:lnTo>
                    <a:pt x="11988" y="7018"/>
                  </a:lnTo>
                  <a:lnTo>
                    <a:pt x="10878" y="8181"/>
                  </a:lnTo>
                  <a:lnTo>
                    <a:pt x="9728" y="10005"/>
                  </a:lnTo>
                  <a:lnTo>
                    <a:pt x="8552" y="10759"/>
                  </a:lnTo>
                  <a:lnTo>
                    <a:pt x="7415" y="10627"/>
                  </a:lnTo>
                  <a:lnTo>
                    <a:pt x="6582" y="10891"/>
                  </a:lnTo>
                  <a:lnTo>
                    <a:pt x="4692" y="12253"/>
                  </a:lnTo>
                  <a:lnTo>
                    <a:pt x="1798" y="14883"/>
                  </a:lnTo>
                  <a:lnTo>
                    <a:pt x="185" y="16852"/>
                  </a:lnTo>
                  <a:lnTo>
                    <a:pt x="0" y="18306"/>
                  </a:lnTo>
                  <a:lnTo>
                    <a:pt x="119" y="19628"/>
                  </a:lnTo>
                  <a:lnTo>
                    <a:pt x="3040" y="21135"/>
                  </a:lnTo>
                  <a:lnTo>
                    <a:pt x="6794" y="24611"/>
                  </a:lnTo>
                  <a:lnTo>
                    <a:pt x="13588" y="26051"/>
                  </a:lnTo>
                  <a:lnTo>
                    <a:pt x="19588" y="26924"/>
                  </a:lnTo>
                  <a:lnTo>
                    <a:pt x="29184" y="32422"/>
                  </a:lnTo>
                  <a:lnTo>
                    <a:pt x="37683" y="35237"/>
                  </a:lnTo>
                  <a:lnTo>
                    <a:pt x="38423" y="34854"/>
                  </a:lnTo>
                  <a:lnTo>
                    <a:pt x="36136" y="33506"/>
                  </a:lnTo>
                  <a:lnTo>
                    <a:pt x="34339" y="33109"/>
                  </a:lnTo>
                  <a:lnTo>
                    <a:pt x="33665" y="32475"/>
                  </a:lnTo>
                  <a:lnTo>
                    <a:pt x="35991" y="32488"/>
                  </a:lnTo>
                  <a:lnTo>
                    <a:pt x="40128" y="34392"/>
                  </a:lnTo>
                  <a:lnTo>
                    <a:pt x="45838" y="35793"/>
                  </a:lnTo>
                  <a:lnTo>
                    <a:pt x="49750" y="35660"/>
                  </a:lnTo>
                  <a:lnTo>
                    <a:pt x="52077" y="35330"/>
                  </a:lnTo>
                  <a:lnTo>
                    <a:pt x="53504" y="34088"/>
                  </a:lnTo>
                  <a:lnTo>
                    <a:pt x="55103" y="32369"/>
                  </a:lnTo>
                  <a:lnTo>
                    <a:pt x="54958" y="29528"/>
                  </a:lnTo>
                  <a:lnTo>
                    <a:pt x="55592" y="29157"/>
                  </a:lnTo>
                  <a:lnTo>
                    <a:pt x="57654" y="27677"/>
                  </a:lnTo>
                  <a:lnTo>
                    <a:pt x="57879" y="26778"/>
                  </a:lnTo>
                  <a:lnTo>
                    <a:pt x="57324" y="2613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3" name="Volný tvar: obrazec 180">
              <a:extLst>
                <a:ext uri="{FF2B5EF4-FFF2-40B4-BE49-F238E27FC236}">
                  <a16:creationId xmlns:a16="http://schemas.microsoft.com/office/drawing/2014/main" id="{8BD5341C-F438-5538-7C92-58CD68813629}"/>
                </a:ext>
              </a:extLst>
            </p:cNvPr>
            <p:cNvSpPr/>
            <p:nvPr/>
          </p:nvSpPr>
          <p:spPr>
            <a:xfrm>
              <a:off x="3903499" y="3938150"/>
              <a:ext cx="323160" cy="289979"/>
            </a:xfrm>
            <a:custGeom>
              <a:avLst/>
              <a:gdLst>
                <a:gd name="connsiteX0" fmla="*/ 303894 w 303933"/>
                <a:gd name="connsiteY0" fmla="*/ 272133 h 272727"/>
                <a:gd name="connsiteX1" fmla="*/ 302810 w 303933"/>
                <a:gd name="connsiteY1" fmla="*/ 269820 h 272727"/>
                <a:gd name="connsiteX2" fmla="*/ 292329 w 303933"/>
                <a:gd name="connsiteY2" fmla="*/ 261440 h 272727"/>
                <a:gd name="connsiteX3" fmla="*/ 287544 w 303933"/>
                <a:gd name="connsiteY3" fmla="*/ 254818 h 272727"/>
                <a:gd name="connsiteX4" fmla="*/ 279706 w 303933"/>
                <a:gd name="connsiteY4" fmla="*/ 251685 h 272727"/>
                <a:gd name="connsiteX5" fmla="*/ 278001 w 303933"/>
                <a:gd name="connsiteY5" fmla="*/ 250390 h 272727"/>
                <a:gd name="connsiteX6" fmla="*/ 276746 w 303933"/>
                <a:gd name="connsiteY6" fmla="*/ 248606 h 272727"/>
                <a:gd name="connsiteX7" fmla="*/ 274208 w 303933"/>
                <a:gd name="connsiteY7" fmla="*/ 245857 h 272727"/>
                <a:gd name="connsiteX8" fmla="*/ 270586 w 303933"/>
                <a:gd name="connsiteY8" fmla="*/ 236671 h 272727"/>
                <a:gd name="connsiteX9" fmla="*/ 269370 w 303933"/>
                <a:gd name="connsiteY9" fmla="*/ 231833 h 272727"/>
                <a:gd name="connsiteX10" fmla="*/ 268524 w 303933"/>
                <a:gd name="connsiteY10" fmla="*/ 222316 h 272727"/>
                <a:gd name="connsiteX11" fmla="*/ 268710 w 303933"/>
                <a:gd name="connsiteY11" fmla="*/ 220519 h 272727"/>
                <a:gd name="connsiteX12" fmla="*/ 269238 w 303933"/>
                <a:gd name="connsiteY12" fmla="*/ 218325 h 272727"/>
                <a:gd name="connsiteX13" fmla="*/ 270507 w 303933"/>
                <a:gd name="connsiteY13" fmla="*/ 217704 h 272727"/>
                <a:gd name="connsiteX14" fmla="*/ 271432 w 303933"/>
                <a:gd name="connsiteY14" fmla="*/ 217479 h 272727"/>
                <a:gd name="connsiteX15" fmla="*/ 275133 w 303933"/>
                <a:gd name="connsiteY15" fmla="*/ 217836 h 272727"/>
                <a:gd name="connsiteX16" fmla="*/ 271102 w 303933"/>
                <a:gd name="connsiteY16" fmla="*/ 214214 h 272727"/>
                <a:gd name="connsiteX17" fmla="*/ 267428 w 303933"/>
                <a:gd name="connsiteY17" fmla="*/ 211703 h 272727"/>
                <a:gd name="connsiteX18" fmla="*/ 265313 w 303933"/>
                <a:gd name="connsiteY18" fmla="*/ 208451 h 272727"/>
                <a:gd name="connsiteX19" fmla="*/ 260132 w 303933"/>
                <a:gd name="connsiteY19" fmla="*/ 202649 h 272727"/>
                <a:gd name="connsiteX20" fmla="*/ 250998 w 303933"/>
                <a:gd name="connsiteY20" fmla="*/ 183854 h 272727"/>
                <a:gd name="connsiteX21" fmla="*/ 246385 w 303933"/>
                <a:gd name="connsiteY21" fmla="*/ 175302 h 272727"/>
                <a:gd name="connsiteX22" fmla="*/ 243279 w 303933"/>
                <a:gd name="connsiteY22" fmla="*/ 168271 h 272727"/>
                <a:gd name="connsiteX23" fmla="*/ 237120 w 303933"/>
                <a:gd name="connsiteY23" fmla="*/ 158847 h 272727"/>
                <a:gd name="connsiteX24" fmla="*/ 229612 w 303933"/>
                <a:gd name="connsiteY24" fmla="*/ 143950 h 272727"/>
                <a:gd name="connsiteX25" fmla="*/ 227286 w 303933"/>
                <a:gd name="connsiteY25" fmla="*/ 141175 h 272727"/>
                <a:gd name="connsiteX26" fmla="*/ 225132 w 303933"/>
                <a:gd name="connsiteY26" fmla="*/ 129848 h 272727"/>
                <a:gd name="connsiteX27" fmla="*/ 223876 w 303933"/>
                <a:gd name="connsiteY27" fmla="*/ 126015 h 272727"/>
                <a:gd name="connsiteX28" fmla="*/ 222607 w 303933"/>
                <a:gd name="connsiteY28" fmla="*/ 123662 h 272727"/>
                <a:gd name="connsiteX29" fmla="*/ 219977 w 303933"/>
                <a:gd name="connsiteY29" fmla="*/ 121600 h 272727"/>
                <a:gd name="connsiteX30" fmla="*/ 218880 w 303933"/>
                <a:gd name="connsiteY30" fmla="*/ 119075 h 272727"/>
                <a:gd name="connsiteX31" fmla="*/ 216025 w 303933"/>
                <a:gd name="connsiteY31" fmla="*/ 114079 h 272727"/>
                <a:gd name="connsiteX32" fmla="*/ 216104 w 303933"/>
                <a:gd name="connsiteY32" fmla="*/ 111423 h 272727"/>
                <a:gd name="connsiteX33" fmla="*/ 215523 w 303933"/>
                <a:gd name="connsiteY33" fmla="*/ 105858 h 272727"/>
                <a:gd name="connsiteX34" fmla="*/ 214148 w 303933"/>
                <a:gd name="connsiteY34" fmla="*/ 103704 h 272727"/>
                <a:gd name="connsiteX35" fmla="*/ 211082 w 303933"/>
                <a:gd name="connsiteY35" fmla="*/ 101549 h 272727"/>
                <a:gd name="connsiteX36" fmla="*/ 206746 w 303933"/>
                <a:gd name="connsiteY36" fmla="*/ 97095 h 272727"/>
                <a:gd name="connsiteX37" fmla="*/ 202067 w 303933"/>
                <a:gd name="connsiteY37" fmla="*/ 90486 h 272727"/>
                <a:gd name="connsiteX38" fmla="*/ 198882 w 303933"/>
                <a:gd name="connsiteY38" fmla="*/ 87023 h 272727"/>
                <a:gd name="connsiteX39" fmla="*/ 197785 w 303933"/>
                <a:gd name="connsiteY39" fmla="*/ 85173 h 272727"/>
                <a:gd name="connsiteX40" fmla="*/ 197019 w 303933"/>
                <a:gd name="connsiteY40" fmla="*/ 83137 h 272727"/>
                <a:gd name="connsiteX41" fmla="*/ 195802 w 303933"/>
                <a:gd name="connsiteY41" fmla="*/ 80771 h 272727"/>
                <a:gd name="connsiteX42" fmla="*/ 192564 w 303933"/>
                <a:gd name="connsiteY42" fmla="*/ 76780 h 272727"/>
                <a:gd name="connsiteX43" fmla="*/ 191824 w 303933"/>
                <a:gd name="connsiteY43" fmla="*/ 74969 h 272727"/>
                <a:gd name="connsiteX44" fmla="*/ 191679 w 303933"/>
                <a:gd name="connsiteY44" fmla="*/ 69603 h 272727"/>
                <a:gd name="connsiteX45" fmla="*/ 190515 w 303933"/>
                <a:gd name="connsiteY45" fmla="*/ 65664 h 272727"/>
                <a:gd name="connsiteX46" fmla="*/ 189603 w 303933"/>
                <a:gd name="connsiteY46" fmla="*/ 63853 h 272727"/>
                <a:gd name="connsiteX47" fmla="*/ 185334 w 303933"/>
                <a:gd name="connsiteY47" fmla="*/ 59690 h 272727"/>
                <a:gd name="connsiteX48" fmla="*/ 184277 w 303933"/>
                <a:gd name="connsiteY48" fmla="*/ 56967 h 272727"/>
                <a:gd name="connsiteX49" fmla="*/ 185268 w 303933"/>
                <a:gd name="connsiteY49" fmla="*/ 53623 h 272727"/>
                <a:gd name="connsiteX50" fmla="*/ 187039 w 303933"/>
                <a:gd name="connsiteY50" fmla="*/ 50741 h 272727"/>
                <a:gd name="connsiteX51" fmla="*/ 186524 w 303933"/>
                <a:gd name="connsiteY51" fmla="*/ 48653 h 272727"/>
                <a:gd name="connsiteX52" fmla="*/ 188665 w 303933"/>
                <a:gd name="connsiteY52" fmla="*/ 47292 h 272727"/>
                <a:gd name="connsiteX53" fmla="*/ 190912 w 303933"/>
                <a:gd name="connsiteY53" fmla="*/ 52235 h 272727"/>
                <a:gd name="connsiteX54" fmla="*/ 193132 w 303933"/>
                <a:gd name="connsiteY54" fmla="*/ 60033 h 272727"/>
                <a:gd name="connsiteX55" fmla="*/ 194335 w 303933"/>
                <a:gd name="connsiteY55" fmla="*/ 62056 h 272727"/>
                <a:gd name="connsiteX56" fmla="*/ 195498 w 303933"/>
                <a:gd name="connsiteY56" fmla="*/ 63470 h 272727"/>
                <a:gd name="connsiteX57" fmla="*/ 197098 w 303933"/>
                <a:gd name="connsiteY57" fmla="*/ 66668 h 272727"/>
                <a:gd name="connsiteX58" fmla="*/ 202358 w 303933"/>
                <a:gd name="connsiteY58" fmla="*/ 72682 h 272727"/>
                <a:gd name="connsiteX59" fmla="*/ 203825 w 303933"/>
                <a:gd name="connsiteY59" fmla="*/ 75365 h 272727"/>
                <a:gd name="connsiteX60" fmla="*/ 205901 w 303933"/>
                <a:gd name="connsiteY60" fmla="*/ 81023 h 272727"/>
                <a:gd name="connsiteX61" fmla="*/ 205993 w 303933"/>
                <a:gd name="connsiteY61" fmla="*/ 83336 h 272727"/>
                <a:gd name="connsiteX62" fmla="*/ 207288 w 303933"/>
                <a:gd name="connsiteY62" fmla="*/ 86944 h 272727"/>
                <a:gd name="connsiteX63" fmla="*/ 211623 w 303933"/>
                <a:gd name="connsiteY63" fmla="*/ 91967 h 272727"/>
                <a:gd name="connsiteX64" fmla="*/ 216118 w 303933"/>
                <a:gd name="connsiteY64" fmla="*/ 95760 h 272727"/>
                <a:gd name="connsiteX65" fmla="*/ 220440 w 303933"/>
                <a:gd name="connsiteY65" fmla="*/ 101642 h 272727"/>
                <a:gd name="connsiteX66" fmla="*/ 227643 w 303933"/>
                <a:gd name="connsiteY66" fmla="*/ 107814 h 272727"/>
                <a:gd name="connsiteX67" fmla="*/ 231965 w 303933"/>
                <a:gd name="connsiteY67" fmla="*/ 109638 h 272727"/>
                <a:gd name="connsiteX68" fmla="*/ 234146 w 303933"/>
                <a:gd name="connsiteY68" fmla="*/ 106122 h 272727"/>
                <a:gd name="connsiteX69" fmla="*/ 235904 w 303933"/>
                <a:gd name="connsiteY69" fmla="*/ 102527 h 272727"/>
                <a:gd name="connsiteX70" fmla="*/ 236419 w 303933"/>
                <a:gd name="connsiteY70" fmla="*/ 99976 h 272727"/>
                <a:gd name="connsiteX71" fmla="*/ 236485 w 303933"/>
                <a:gd name="connsiteY71" fmla="*/ 92892 h 272727"/>
                <a:gd name="connsiteX72" fmla="*/ 239935 w 303933"/>
                <a:gd name="connsiteY72" fmla="*/ 81578 h 272727"/>
                <a:gd name="connsiteX73" fmla="*/ 241931 w 303933"/>
                <a:gd name="connsiteY73" fmla="*/ 67118 h 272727"/>
                <a:gd name="connsiteX74" fmla="*/ 244336 w 303933"/>
                <a:gd name="connsiteY74" fmla="*/ 62558 h 272727"/>
                <a:gd name="connsiteX75" fmla="*/ 245606 w 303933"/>
                <a:gd name="connsiteY75" fmla="*/ 61289 h 272727"/>
                <a:gd name="connsiteX76" fmla="*/ 244614 w 303933"/>
                <a:gd name="connsiteY76" fmla="*/ 58844 h 272727"/>
                <a:gd name="connsiteX77" fmla="*/ 242288 w 303933"/>
                <a:gd name="connsiteY77" fmla="*/ 51852 h 272727"/>
                <a:gd name="connsiteX78" fmla="*/ 240636 w 303933"/>
                <a:gd name="connsiteY78" fmla="*/ 47067 h 272727"/>
                <a:gd name="connsiteX79" fmla="*/ 238428 w 303933"/>
                <a:gd name="connsiteY79" fmla="*/ 41172 h 272727"/>
                <a:gd name="connsiteX80" fmla="*/ 234873 w 303933"/>
                <a:gd name="connsiteY80" fmla="*/ 34008 h 272727"/>
                <a:gd name="connsiteX81" fmla="*/ 234476 w 303933"/>
                <a:gd name="connsiteY81" fmla="*/ 32277 h 272727"/>
                <a:gd name="connsiteX82" fmla="*/ 233644 w 303933"/>
                <a:gd name="connsiteY82" fmla="*/ 29779 h 272727"/>
                <a:gd name="connsiteX83" fmla="*/ 231093 w 303933"/>
                <a:gd name="connsiteY83" fmla="*/ 23263 h 272727"/>
                <a:gd name="connsiteX84" fmla="*/ 229044 w 303933"/>
                <a:gd name="connsiteY84" fmla="*/ 18557 h 272727"/>
                <a:gd name="connsiteX85" fmla="*/ 226665 w 303933"/>
                <a:gd name="connsiteY85" fmla="*/ 12557 h 272727"/>
                <a:gd name="connsiteX86" fmla="*/ 225713 w 303933"/>
                <a:gd name="connsiteY86" fmla="*/ 10204 h 272727"/>
                <a:gd name="connsiteX87" fmla="*/ 225317 w 303933"/>
                <a:gd name="connsiteY87" fmla="*/ 9345 h 272727"/>
                <a:gd name="connsiteX88" fmla="*/ 224828 w 303933"/>
                <a:gd name="connsiteY88" fmla="*/ 9873 h 272727"/>
                <a:gd name="connsiteX89" fmla="*/ 218523 w 303933"/>
                <a:gd name="connsiteY89" fmla="*/ 13336 h 272727"/>
                <a:gd name="connsiteX90" fmla="*/ 212985 w 303933"/>
                <a:gd name="connsiteY90" fmla="*/ 14750 h 272727"/>
                <a:gd name="connsiteX91" fmla="*/ 206099 w 303933"/>
                <a:gd name="connsiteY91" fmla="*/ 14737 h 272727"/>
                <a:gd name="connsiteX92" fmla="*/ 201803 w 303933"/>
                <a:gd name="connsiteY92" fmla="*/ 16046 h 272727"/>
                <a:gd name="connsiteX93" fmla="*/ 200825 w 303933"/>
                <a:gd name="connsiteY93" fmla="*/ 14870 h 272727"/>
                <a:gd name="connsiteX94" fmla="*/ 200111 w 303933"/>
                <a:gd name="connsiteY94" fmla="*/ 13693 h 272727"/>
                <a:gd name="connsiteX95" fmla="*/ 194758 w 303933"/>
                <a:gd name="connsiteY95" fmla="*/ 15306 h 272727"/>
                <a:gd name="connsiteX96" fmla="*/ 193622 w 303933"/>
                <a:gd name="connsiteY96" fmla="*/ 15107 h 272727"/>
                <a:gd name="connsiteX97" fmla="*/ 189643 w 303933"/>
                <a:gd name="connsiteY97" fmla="*/ 16337 h 272727"/>
                <a:gd name="connsiteX98" fmla="*/ 187713 w 303933"/>
                <a:gd name="connsiteY98" fmla="*/ 16482 h 272727"/>
                <a:gd name="connsiteX99" fmla="*/ 185969 w 303933"/>
                <a:gd name="connsiteY99" fmla="*/ 15583 h 272727"/>
                <a:gd name="connsiteX100" fmla="*/ 180708 w 303933"/>
                <a:gd name="connsiteY100" fmla="*/ 11222 h 272727"/>
                <a:gd name="connsiteX101" fmla="*/ 178897 w 303933"/>
                <a:gd name="connsiteY101" fmla="*/ 10124 h 272727"/>
                <a:gd name="connsiteX102" fmla="*/ 178078 w 303933"/>
                <a:gd name="connsiteY102" fmla="*/ 10164 h 272727"/>
                <a:gd name="connsiteX103" fmla="*/ 178792 w 303933"/>
                <a:gd name="connsiteY103" fmla="*/ 11486 h 272727"/>
                <a:gd name="connsiteX104" fmla="*/ 179809 w 303933"/>
                <a:gd name="connsiteY104" fmla="*/ 12768 h 272727"/>
                <a:gd name="connsiteX105" fmla="*/ 178157 w 303933"/>
                <a:gd name="connsiteY105" fmla="*/ 15068 h 272727"/>
                <a:gd name="connsiteX106" fmla="*/ 175699 w 303933"/>
                <a:gd name="connsiteY106" fmla="*/ 15808 h 272727"/>
                <a:gd name="connsiteX107" fmla="*/ 174734 w 303933"/>
                <a:gd name="connsiteY107" fmla="*/ 14116 h 272727"/>
                <a:gd name="connsiteX108" fmla="*/ 173254 w 303933"/>
                <a:gd name="connsiteY108" fmla="*/ 12213 h 272727"/>
                <a:gd name="connsiteX109" fmla="*/ 170676 w 303933"/>
                <a:gd name="connsiteY109" fmla="*/ 11671 h 272727"/>
                <a:gd name="connsiteX110" fmla="*/ 167464 w 303933"/>
                <a:gd name="connsiteY110" fmla="*/ 10191 h 272727"/>
                <a:gd name="connsiteX111" fmla="*/ 169751 w 303933"/>
                <a:gd name="connsiteY111" fmla="*/ 6781 h 272727"/>
                <a:gd name="connsiteX112" fmla="*/ 170028 w 303933"/>
                <a:gd name="connsiteY112" fmla="*/ 4851 h 272727"/>
                <a:gd name="connsiteX113" fmla="*/ 174654 w 303933"/>
                <a:gd name="connsiteY113" fmla="*/ 8737 h 272727"/>
                <a:gd name="connsiteX114" fmla="*/ 176082 w 303933"/>
                <a:gd name="connsiteY114" fmla="*/ 8829 h 272727"/>
                <a:gd name="connsiteX115" fmla="*/ 171707 w 303933"/>
                <a:gd name="connsiteY115" fmla="*/ 4296 h 272727"/>
                <a:gd name="connsiteX116" fmla="*/ 169843 w 303933"/>
                <a:gd name="connsiteY116" fmla="*/ 3199 h 272727"/>
                <a:gd name="connsiteX117" fmla="*/ 168693 w 303933"/>
                <a:gd name="connsiteY117" fmla="*/ 3622 h 272727"/>
                <a:gd name="connsiteX118" fmla="*/ 163261 w 303933"/>
                <a:gd name="connsiteY118" fmla="*/ 5604 h 272727"/>
                <a:gd name="connsiteX119" fmla="*/ 161292 w 303933"/>
                <a:gd name="connsiteY119" fmla="*/ 5525 h 272727"/>
                <a:gd name="connsiteX120" fmla="*/ 153203 w 303933"/>
                <a:gd name="connsiteY120" fmla="*/ 1890 h 272727"/>
                <a:gd name="connsiteX121" fmla="*/ 150533 w 303933"/>
                <a:gd name="connsiteY121" fmla="*/ 1454 h 272727"/>
                <a:gd name="connsiteX122" fmla="*/ 149806 w 303933"/>
                <a:gd name="connsiteY122" fmla="*/ 1784 h 272727"/>
                <a:gd name="connsiteX123" fmla="*/ 149449 w 303933"/>
                <a:gd name="connsiteY123" fmla="*/ 4150 h 272727"/>
                <a:gd name="connsiteX124" fmla="*/ 148828 w 303933"/>
                <a:gd name="connsiteY124" fmla="*/ 5406 h 272727"/>
                <a:gd name="connsiteX125" fmla="*/ 145034 w 303933"/>
                <a:gd name="connsiteY125" fmla="*/ 6054 h 272727"/>
                <a:gd name="connsiteX126" fmla="*/ 141730 w 303933"/>
                <a:gd name="connsiteY126" fmla="*/ 7058 h 272727"/>
                <a:gd name="connsiteX127" fmla="*/ 138439 w 303933"/>
                <a:gd name="connsiteY127" fmla="*/ 6688 h 272727"/>
                <a:gd name="connsiteX128" fmla="*/ 145920 w 303933"/>
                <a:gd name="connsiteY128" fmla="*/ 3727 h 272727"/>
                <a:gd name="connsiteX129" fmla="*/ 146792 w 303933"/>
                <a:gd name="connsiteY129" fmla="*/ 2472 h 272727"/>
                <a:gd name="connsiteX130" fmla="*/ 138532 w 303933"/>
                <a:gd name="connsiteY130" fmla="*/ 5115 h 272727"/>
                <a:gd name="connsiteX131" fmla="*/ 134368 w 303933"/>
                <a:gd name="connsiteY131" fmla="*/ 5551 h 272727"/>
                <a:gd name="connsiteX132" fmla="*/ 133231 w 303933"/>
                <a:gd name="connsiteY132" fmla="*/ 7098 h 272727"/>
                <a:gd name="connsiteX133" fmla="*/ 132544 w 303933"/>
                <a:gd name="connsiteY133" fmla="*/ 8380 h 272727"/>
                <a:gd name="connsiteX134" fmla="*/ 131420 w 303933"/>
                <a:gd name="connsiteY134" fmla="*/ 9503 h 272727"/>
                <a:gd name="connsiteX135" fmla="*/ 130561 w 303933"/>
                <a:gd name="connsiteY135" fmla="*/ 11155 h 272727"/>
                <a:gd name="connsiteX136" fmla="*/ 128301 w 303933"/>
                <a:gd name="connsiteY136" fmla="*/ 11235 h 272727"/>
                <a:gd name="connsiteX137" fmla="*/ 126424 w 303933"/>
                <a:gd name="connsiteY137" fmla="*/ 10957 h 272727"/>
                <a:gd name="connsiteX138" fmla="*/ 123622 w 303933"/>
                <a:gd name="connsiteY138" fmla="*/ 12028 h 272727"/>
                <a:gd name="connsiteX139" fmla="*/ 115877 w 303933"/>
                <a:gd name="connsiteY139" fmla="*/ 18095 h 272727"/>
                <a:gd name="connsiteX140" fmla="*/ 112110 w 303933"/>
                <a:gd name="connsiteY140" fmla="*/ 20460 h 272727"/>
                <a:gd name="connsiteX141" fmla="*/ 108620 w 303933"/>
                <a:gd name="connsiteY141" fmla="*/ 22165 h 272727"/>
                <a:gd name="connsiteX142" fmla="*/ 105832 w 303933"/>
                <a:gd name="connsiteY142" fmla="*/ 23078 h 272727"/>
                <a:gd name="connsiteX143" fmla="*/ 103730 w 303933"/>
                <a:gd name="connsiteY143" fmla="*/ 23196 h 272727"/>
                <a:gd name="connsiteX144" fmla="*/ 101324 w 303933"/>
                <a:gd name="connsiteY144" fmla="*/ 22456 h 272727"/>
                <a:gd name="connsiteX145" fmla="*/ 97240 w 303933"/>
                <a:gd name="connsiteY145" fmla="*/ 20037 h 272727"/>
                <a:gd name="connsiteX146" fmla="*/ 90103 w 303933"/>
                <a:gd name="connsiteY146" fmla="*/ 16998 h 272727"/>
                <a:gd name="connsiteX147" fmla="*/ 76978 w 303933"/>
                <a:gd name="connsiteY147" fmla="*/ 15676 h 272727"/>
                <a:gd name="connsiteX148" fmla="*/ 73555 w 303933"/>
                <a:gd name="connsiteY148" fmla="*/ 12940 h 272727"/>
                <a:gd name="connsiteX149" fmla="*/ 68545 w 303933"/>
                <a:gd name="connsiteY149" fmla="*/ 13032 h 272727"/>
                <a:gd name="connsiteX150" fmla="*/ 66616 w 303933"/>
                <a:gd name="connsiteY150" fmla="*/ 12437 h 272727"/>
                <a:gd name="connsiteX151" fmla="*/ 59425 w 303933"/>
                <a:gd name="connsiteY151" fmla="*/ 7798 h 272727"/>
                <a:gd name="connsiteX152" fmla="*/ 47873 w 303933"/>
                <a:gd name="connsiteY152" fmla="*/ 5194 h 272727"/>
                <a:gd name="connsiteX153" fmla="*/ 40392 w 303933"/>
                <a:gd name="connsiteY153" fmla="*/ 4018 h 272727"/>
                <a:gd name="connsiteX154" fmla="*/ 26805 w 303933"/>
                <a:gd name="connsiteY154" fmla="*/ 952 h 272727"/>
                <a:gd name="connsiteX155" fmla="*/ 14750 w 303933"/>
                <a:gd name="connsiteY155" fmla="*/ 3992 h 272727"/>
                <a:gd name="connsiteX156" fmla="*/ 10997 w 303933"/>
                <a:gd name="connsiteY156" fmla="*/ 3410 h 272727"/>
                <a:gd name="connsiteX157" fmla="*/ 9067 w 303933"/>
                <a:gd name="connsiteY157" fmla="*/ 0 h 272727"/>
                <a:gd name="connsiteX158" fmla="*/ 8181 w 303933"/>
                <a:gd name="connsiteY158" fmla="*/ 793 h 272727"/>
                <a:gd name="connsiteX159" fmla="*/ 6939 w 303933"/>
                <a:gd name="connsiteY159" fmla="*/ 2472 h 272727"/>
                <a:gd name="connsiteX160" fmla="*/ 6186 w 303933"/>
                <a:gd name="connsiteY160" fmla="*/ 3965 h 272727"/>
                <a:gd name="connsiteX161" fmla="*/ 4071 w 303933"/>
                <a:gd name="connsiteY161" fmla="*/ 6397 h 272727"/>
                <a:gd name="connsiteX162" fmla="*/ 2340 w 303933"/>
                <a:gd name="connsiteY162" fmla="*/ 9001 h 272727"/>
                <a:gd name="connsiteX163" fmla="*/ 2657 w 303933"/>
                <a:gd name="connsiteY163" fmla="*/ 12821 h 272727"/>
                <a:gd name="connsiteX164" fmla="*/ 3238 w 303933"/>
                <a:gd name="connsiteY164" fmla="*/ 16694 h 272727"/>
                <a:gd name="connsiteX165" fmla="*/ 4626 w 303933"/>
                <a:gd name="connsiteY165" fmla="*/ 20487 h 272727"/>
                <a:gd name="connsiteX166" fmla="*/ 5855 w 303933"/>
                <a:gd name="connsiteY166" fmla="*/ 24703 h 272727"/>
                <a:gd name="connsiteX167" fmla="*/ 5670 w 303933"/>
                <a:gd name="connsiteY167" fmla="*/ 27466 h 272727"/>
                <a:gd name="connsiteX168" fmla="*/ 4877 w 303933"/>
                <a:gd name="connsiteY168" fmla="*/ 30849 h 272727"/>
                <a:gd name="connsiteX169" fmla="*/ 3899 w 303933"/>
                <a:gd name="connsiteY169" fmla="*/ 33678 h 272727"/>
                <a:gd name="connsiteX170" fmla="*/ 502 w 303933"/>
                <a:gd name="connsiteY170" fmla="*/ 39507 h 272727"/>
                <a:gd name="connsiteX171" fmla="*/ 0 w 303933"/>
                <a:gd name="connsiteY171" fmla="*/ 40895 h 272727"/>
                <a:gd name="connsiteX172" fmla="*/ 278 w 303933"/>
                <a:gd name="connsiteY172" fmla="*/ 42851 h 272727"/>
                <a:gd name="connsiteX173" fmla="*/ 2736 w 303933"/>
                <a:gd name="connsiteY173" fmla="*/ 49763 h 272727"/>
                <a:gd name="connsiteX174" fmla="*/ 2987 w 303933"/>
                <a:gd name="connsiteY174" fmla="*/ 51944 h 272727"/>
                <a:gd name="connsiteX175" fmla="*/ 4560 w 303933"/>
                <a:gd name="connsiteY175" fmla="*/ 58659 h 272727"/>
                <a:gd name="connsiteX176" fmla="*/ 5961 w 303933"/>
                <a:gd name="connsiteY176" fmla="*/ 64131 h 272727"/>
                <a:gd name="connsiteX177" fmla="*/ 7454 w 303933"/>
                <a:gd name="connsiteY177" fmla="*/ 68426 h 272727"/>
                <a:gd name="connsiteX178" fmla="*/ 7706 w 303933"/>
                <a:gd name="connsiteY178" fmla="*/ 69616 h 272727"/>
                <a:gd name="connsiteX179" fmla="*/ 7930 w 303933"/>
                <a:gd name="connsiteY179" fmla="*/ 75947 h 272727"/>
                <a:gd name="connsiteX180" fmla="*/ 8155 w 303933"/>
                <a:gd name="connsiteY180" fmla="*/ 82291 h 272727"/>
                <a:gd name="connsiteX181" fmla="*/ 8367 w 303933"/>
                <a:gd name="connsiteY181" fmla="*/ 88623 h 272727"/>
                <a:gd name="connsiteX182" fmla="*/ 8591 w 303933"/>
                <a:gd name="connsiteY182" fmla="*/ 94967 h 272727"/>
                <a:gd name="connsiteX183" fmla="*/ 8803 w 303933"/>
                <a:gd name="connsiteY183" fmla="*/ 101311 h 272727"/>
                <a:gd name="connsiteX184" fmla="*/ 9014 w 303933"/>
                <a:gd name="connsiteY184" fmla="*/ 107656 h 272727"/>
                <a:gd name="connsiteX185" fmla="*/ 9212 w 303933"/>
                <a:gd name="connsiteY185" fmla="*/ 114000 h 272727"/>
                <a:gd name="connsiteX186" fmla="*/ 9424 w 303933"/>
                <a:gd name="connsiteY186" fmla="*/ 120344 h 272727"/>
                <a:gd name="connsiteX187" fmla="*/ 9622 w 303933"/>
                <a:gd name="connsiteY187" fmla="*/ 126702 h 272727"/>
                <a:gd name="connsiteX188" fmla="*/ 9820 w 303933"/>
                <a:gd name="connsiteY188" fmla="*/ 133046 h 272727"/>
                <a:gd name="connsiteX189" fmla="*/ 10019 w 303933"/>
                <a:gd name="connsiteY189" fmla="*/ 139404 h 272727"/>
                <a:gd name="connsiteX190" fmla="*/ 10204 w 303933"/>
                <a:gd name="connsiteY190" fmla="*/ 145748 h 272727"/>
                <a:gd name="connsiteX191" fmla="*/ 10389 w 303933"/>
                <a:gd name="connsiteY191" fmla="*/ 152106 h 272727"/>
                <a:gd name="connsiteX192" fmla="*/ 10574 w 303933"/>
                <a:gd name="connsiteY192" fmla="*/ 158450 h 272727"/>
                <a:gd name="connsiteX193" fmla="*/ 10759 w 303933"/>
                <a:gd name="connsiteY193" fmla="*/ 164808 h 272727"/>
                <a:gd name="connsiteX194" fmla="*/ 10931 w 303933"/>
                <a:gd name="connsiteY194" fmla="*/ 171152 h 272727"/>
                <a:gd name="connsiteX195" fmla="*/ 11116 w 303933"/>
                <a:gd name="connsiteY195" fmla="*/ 177509 h 272727"/>
                <a:gd name="connsiteX196" fmla="*/ 11288 w 303933"/>
                <a:gd name="connsiteY196" fmla="*/ 183854 h 272727"/>
                <a:gd name="connsiteX197" fmla="*/ 11446 w 303933"/>
                <a:gd name="connsiteY197" fmla="*/ 190211 h 272727"/>
                <a:gd name="connsiteX198" fmla="*/ 11618 w 303933"/>
                <a:gd name="connsiteY198" fmla="*/ 196556 h 272727"/>
                <a:gd name="connsiteX199" fmla="*/ 11777 w 303933"/>
                <a:gd name="connsiteY199" fmla="*/ 202900 h 272727"/>
                <a:gd name="connsiteX200" fmla="*/ 11935 w 303933"/>
                <a:gd name="connsiteY200" fmla="*/ 209258 h 272727"/>
                <a:gd name="connsiteX201" fmla="*/ 12094 w 303933"/>
                <a:gd name="connsiteY201" fmla="*/ 215602 h 272727"/>
                <a:gd name="connsiteX202" fmla="*/ 12253 w 303933"/>
                <a:gd name="connsiteY202" fmla="*/ 221946 h 272727"/>
                <a:gd name="connsiteX203" fmla="*/ 12411 w 303933"/>
                <a:gd name="connsiteY203" fmla="*/ 228291 h 272727"/>
                <a:gd name="connsiteX204" fmla="*/ 12557 w 303933"/>
                <a:gd name="connsiteY204" fmla="*/ 234635 h 272727"/>
                <a:gd name="connsiteX205" fmla="*/ 12702 w 303933"/>
                <a:gd name="connsiteY205" fmla="*/ 240979 h 272727"/>
                <a:gd name="connsiteX206" fmla="*/ 12847 w 303933"/>
                <a:gd name="connsiteY206" fmla="*/ 247324 h 272727"/>
                <a:gd name="connsiteX207" fmla="*/ 12993 w 303933"/>
                <a:gd name="connsiteY207" fmla="*/ 253668 h 272727"/>
                <a:gd name="connsiteX208" fmla="*/ 13138 w 303933"/>
                <a:gd name="connsiteY208" fmla="*/ 260012 h 272727"/>
                <a:gd name="connsiteX209" fmla="*/ 13270 w 303933"/>
                <a:gd name="connsiteY209" fmla="*/ 266357 h 272727"/>
                <a:gd name="connsiteX210" fmla="*/ 13416 w 303933"/>
                <a:gd name="connsiteY210" fmla="*/ 272701 h 272727"/>
                <a:gd name="connsiteX211" fmla="*/ 32079 w 303933"/>
                <a:gd name="connsiteY211" fmla="*/ 272701 h 272727"/>
                <a:gd name="connsiteX212" fmla="*/ 41410 w 303933"/>
                <a:gd name="connsiteY212" fmla="*/ 272701 h 272727"/>
                <a:gd name="connsiteX213" fmla="*/ 50741 w 303933"/>
                <a:gd name="connsiteY213" fmla="*/ 272701 h 272727"/>
                <a:gd name="connsiteX214" fmla="*/ 60086 w 303933"/>
                <a:gd name="connsiteY214" fmla="*/ 272701 h 272727"/>
                <a:gd name="connsiteX215" fmla="*/ 78749 w 303933"/>
                <a:gd name="connsiteY215" fmla="*/ 272701 h 272727"/>
                <a:gd name="connsiteX216" fmla="*/ 88081 w 303933"/>
                <a:gd name="connsiteY216" fmla="*/ 272714 h 272727"/>
                <a:gd name="connsiteX217" fmla="*/ 97412 w 303933"/>
                <a:gd name="connsiteY217" fmla="*/ 272714 h 272727"/>
                <a:gd name="connsiteX218" fmla="*/ 106757 w 303933"/>
                <a:gd name="connsiteY218" fmla="*/ 272714 h 272727"/>
                <a:gd name="connsiteX219" fmla="*/ 116088 w 303933"/>
                <a:gd name="connsiteY219" fmla="*/ 272714 h 272727"/>
                <a:gd name="connsiteX220" fmla="*/ 125420 w 303933"/>
                <a:gd name="connsiteY220" fmla="*/ 272714 h 272727"/>
                <a:gd name="connsiteX221" fmla="*/ 134751 w 303933"/>
                <a:gd name="connsiteY221" fmla="*/ 272714 h 272727"/>
                <a:gd name="connsiteX222" fmla="*/ 144083 w 303933"/>
                <a:gd name="connsiteY222" fmla="*/ 272714 h 272727"/>
                <a:gd name="connsiteX223" fmla="*/ 153414 w 303933"/>
                <a:gd name="connsiteY223" fmla="*/ 272728 h 272727"/>
                <a:gd name="connsiteX224" fmla="*/ 162759 w 303933"/>
                <a:gd name="connsiteY224" fmla="*/ 272728 h 272727"/>
                <a:gd name="connsiteX225" fmla="*/ 165601 w 303933"/>
                <a:gd name="connsiteY225" fmla="*/ 272728 h 272727"/>
                <a:gd name="connsiteX226" fmla="*/ 166856 w 303933"/>
                <a:gd name="connsiteY226" fmla="*/ 272516 h 272727"/>
                <a:gd name="connsiteX227" fmla="*/ 169077 w 303933"/>
                <a:gd name="connsiteY227" fmla="*/ 267256 h 272727"/>
                <a:gd name="connsiteX228" fmla="*/ 170081 w 303933"/>
                <a:gd name="connsiteY228" fmla="*/ 266859 h 272727"/>
                <a:gd name="connsiteX229" fmla="*/ 171654 w 303933"/>
                <a:gd name="connsiteY229" fmla="*/ 267163 h 272727"/>
                <a:gd name="connsiteX230" fmla="*/ 172223 w 303933"/>
                <a:gd name="connsiteY230" fmla="*/ 268405 h 272727"/>
                <a:gd name="connsiteX231" fmla="*/ 171800 w 303933"/>
                <a:gd name="connsiteY231" fmla="*/ 270190 h 272727"/>
                <a:gd name="connsiteX232" fmla="*/ 171099 w 303933"/>
                <a:gd name="connsiteY232" fmla="*/ 272701 h 272727"/>
                <a:gd name="connsiteX233" fmla="*/ 175672 w 303933"/>
                <a:gd name="connsiteY233" fmla="*/ 272701 h 272727"/>
                <a:gd name="connsiteX234" fmla="*/ 183695 w 303933"/>
                <a:gd name="connsiteY234" fmla="*/ 272701 h 272727"/>
                <a:gd name="connsiteX235" fmla="*/ 191705 w 303933"/>
                <a:gd name="connsiteY235" fmla="*/ 272688 h 272727"/>
                <a:gd name="connsiteX236" fmla="*/ 199728 w 303933"/>
                <a:gd name="connsiteY236" fmla="*/ 272688 h 272727"/>
                <a:gd name="connsiteX237" fmla="*/ 207738 w 303933"/>
                <a:gd name="connsiteY237" fmla="*/ 272688 h 272727"/>
                <a:gd name="connsiteX238" fmla="*/ 231793 w 303933"/>
                <a:gd name="connsiteY238" fmla="*/ 272688 h 272727"/>
                <a:gd name="connsiteX239" fmla="*/ 239803 w 303933"/>
                <a:gd name="connsiteY239" fmla="*/ 272688 h 272727"/>
                <a:gd name="connsiteX240" fmla="*/ 247826 w 303933"/>
                <a:gd name="connsiteY240" fmla="*/ 272675 h 272727"/>
                <a:gd name="connsiteX241" fmla="*/ 255836 w 303933"/>
                <a:gd name="connsiteY241" fmla="*/ 272675 h 272727"/>
                <a:gd name="connsiteX242" fmla="*/ 263859 w 303933"/>
                <a:gd name="connsiteY242" fmla="*/ 272675 h 272727"/>
                <a:gd name="connsiteX243" fmla="*/ 271868 w 303933"/>
                <a:gd name="connsiteY243" fmla="*/ 272675 h 272727"/>
                <a:gd name="connsiteX244" fmla="*/ 279891 w 303933"/>
                <a:gd name="connsiteY244" fmla="*/ 272675 h 272727"/>
                <a:gd name="connsiteX245" fmla="*/ 287901 w 303933"/>
                <a:gd name="connsiteY245" fmla="*/ 272675 h 272727"/>
                <a:gd name="connsiteX246" fmla="*/ 295924 w 303933"/>
                <a:gd name="connsiteY246" fmla="*/ 272675 h 272727"/>
                <a:gd name="connsiteX247" fmla="*/ 303934 w 303933"/>
                <a:gd name="connsiteY247" fmla="*/ 272675 h 27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303933" h="272727">
                  <a:moveTo>
                    <a:pt x="303894" y="272133"/>
                  </a:moveTo>
                  <a:lnTo>
                    <a:pt x="302810" y="269820"/>
                  </a:lnTo>
                  <a:lnTo>
                    <a:pt x="292329" y="261440"/>
                  </a:lnTo>
                  <a:lnTo>
                    <a:pt x="287544" y="254818"/>
                  </a:lnTo>
                  <a:lnTo>
                    <a:pt x="279706" y="251685"/>
                  </a:lnTo>
                  <a:lnTo>
                    <a:pt x="278001" y="250390"/>
                  </a:lnTo>
                  <a:lnTo>
                    <a:pt x="276746" y="248606"/>
                  </a:lnTo>
                  <a:lnTo>
                    <a:pt x="274208" y="245857"/>
                  </a:lnTo>
                  <a:lnTo>
                    <a:pt x="270586" y="236671"/>
                  </a:lnTo>
                  <a:lnTo>
                    <a:pt x="269370" y="231833"/>
                  </a:lnTo>
                  <a:lnTo>
                    <a:pt x="268524" y="222316"/>
                  </a:lnTo>
                  <a:lnTo>
                    <a:pt x="268710" y="220519"/>
                  </a:lnTo>
                  <a:lnTo>
                    <a:pt x="269238" y="218325"/>
                  </a:lnTo>
                  <a:lnTo>
                    <a:pt x="270507" y="217704"/>
                  </a:lnTo>
                  <a:lnTo>
                    <a:pt x="271432" y="217479"/>
                  </a:lnTo>
                  <a:lnTo>
                    <a:pt x="275133" y="217836"/>
                  </a:lnTo>
                  <a:lnTo>
                    <a:pt x="271102" y="214214"/>
                  </a:lnTo>
                  <a:lnTo>
                    <a:pt x="267428" y="211703"/>
                  </a:lnTo>
                  <a:lnTo>
                    <a:pt x="265313" y="208451"/>
                  </a:lnTo>
                  <a:lnTo>
                    <a:pt x="260132" y="202649"/>
                  </a:lnTo>
                  <a:lnTo>
                    <a:pt x="250998" y="183854"/>
                  </a:lnTo>
                  <a:lnTo>
                    <a:pt x="246385" y="175302"/>
                  </a:lnTo>
                  <a:lnTo>
                    <a:pt x="243279" y="168271"/>
                  </a:lnTo>
                  <a:lnTo>
                    <a:pt x="237120" y="158847"/>
                  </a:lnTo>
                  <a:lnTo>
                    <a:pt x="229612" y="143950"/>
                  </a:lnTo>
                  <a:lnTo>
                    <a:pt x="227286" y="141175"/>
                  </a:lnTo>
                  <a:lnTo>
                    <a:pt x="225132" y="129848"/>
                  </a:lnTo>
                  <a:lnTo>
                    <a:pt x="223876" y="126015"/>
                  </a:lnTo>
                  <a:lnTo>
                    <a:pt x="222607" y="123662"/>
                  </a:lnTo>
                  <a:lnTo>
                    <a:pt x="219977" y="121600"/>
                  </a:lnTo>
                  <a:lnTo>
                    <a:pt x="218880" y="119075"/>
                  </a:lnTo>
                  <a:lnTo>
                    <a:pt x="216025" y="114079"/>
                  </a:lnTo>
                  <a:lnTo>
                    <a:pt x="216104" y="111423"/>
                  </a:lnTo>
                  <a:lnTo>
                    <a:pt x="215523" y="105858"/>
                  </a:lnTo>
                  <a:lnTo>
                    <a:pt x="214148" y="103704"/>
                  </a:lnTo>
                  <a:lnTo>
                    <a:pt x="211082" y="101549"/>
                  </a:lnTo>
                  <a:lnTo>
                    <a:pt x="206746" y="97095"/>
                  </a:lnTo>
                  <a:lnTo>
                    <a:pt x="202067" y="90486"/>
                  </a:lnTo>
                  <a:lnTo>
                    <a:pt x="198882" y="87023"/>
                  </a:lnTo>
                  <a:lnTo>
                    <a:pt x="197785" y="85173"/>
                  </a:lnTo>
                  <a:lnTo>
                    <a:pt x="197019" y="83137"/>
                  </a:lnTo>
                  <a:lnTo>
                    <a:pt x="195802" y="80771"/>
                  </a:lnTo>
                  <a:lnTo>
                    <a:pt x="192564" y="76780"/>
                  </a:lnTo>
                  <a:lnTo>
                    <a:pt x="191824" y="74969"/>
                  </a:lnTo>
                  <a:lnTo>
                    <a:pt x="191679" y="69603"/>
                  </a:lnTo>
                  <a:lnTo>
                    <a:pt x="190515" y="65664"/>
                  </a:lnTo>
                  <a:lnTo>
                    <a:pt x="189603" y="63853"/>
                  </a:lnTo>
                  <a:lnTo>
                    <a:pt x="185334" y="59690"/>
                  </a:lnTo>
                  <a:lnTo>
                    <a:pt x="184277" y="56967"/>
                  </a:lnTo>
                  <a:lnTo>
                    <a:pt x="185268" y="53623"/>
                  </a:lnTo>
                  <a:lnTo>
                    <a:pt x="187039" y="50741"/>
                  </a:lnTo>
                  <a:lnTo>
                    <a:pt x="186524" y="48653"/>
                  </a:lnTo>
                  <a:lnTo>
                    <a:pt x="188665" y="47292"/>
                  </a:lnTo>
                  <a:lnTo>
                    <a:pt x="190912" y="52235"/>
                  </a:lnTo>
                  <a:lnTo>
                    <a:pt x="193132" y="60033"/>
                  </a:lnTo>
                  <a:lnTo>
                    <a:pt x="194335" y="62056"/>
                  </a:lnTo>
                  <a:lnTo>
                    <a:pt x="195498" y="63470"/>
                  </a:lnTo>
                  <a:lnTo>
                    <a:pt x="197098" y="66668"/>
                  </a:lnTo>
                  <a:lnTo>
                    <a:pt x="202358" y="72682"/>
                  </a:lnTo>
                  <a:lnTo>
                    <a:pt x="203825" y="75365"/>
                  </a:lnTo>
                  <a:lnTo>
                    <a:pt x="205901" y="81023"/>
                  </a:lnTo>
                  <a:lnTo>
                    <a:pt x="205993" y="83336"/>
                  </a:lnTo>
                  <a:lnTo>
                    <a:pt x="207288" y="86944"/>
                  </a:lnTo>
                  <a:lnTo>
                    <a:pt x="211623" y="91967"/>
                  </a:lnTo>
                  <a:lnTo>
                    <a:pt x="216118" y="95760"/>
                  </a:lnTo>
                  <a:lnTo>
                    <a:pt x="220440" y="101642"/>
                  </a:lnTo>
                  <a:lnTo>
                    <a:pt x="227643" y="107814"/>
                  </a:lnTo>
                  <a:lnTo>
                    <a:pt x="231965" y="109638"/>
                  </a:lnTo>
                  <a:lnTo>
                    <a:pt x="234146" y="106122"/>
                  </a:lnTo>
                  <a:lnTo>
                    <a:pt x="235904" y="102527"/>
                  </a:lnTo>
                  <a:lnTo>
                    <a:pt x="236419" y="99976"/>
                  </a:lnTo>
                  <a:lnTo>
                    <a:pt x="236485" y="92892"/>
                  </a:lnTo>
                  <a:lnTo>
                    <a:pt x="239935" y="81578"/>
                  </a:lnTo>
                  <a:lnTo>
                    <a:pt x="241931" y="67118"/>
                  </a:lnTo>
                  <a:lnTo>
                    <a:pt x="244336" y="62558"/>
                  </a:lnTo>
                  <a:lnTo>
                    <a:pt x="245606" y="61289"/>
                  </a:lnTo>
                  <a:lnTo>
                    <a:pt x="244614" y="58844"/>
                  </a:lnTo>
                  <a:lnTo>
                    <a:pt x="242288" y="51852"/>
                  </a:lnTo>
                  <a:lnTo>
                    <a:pt x="240636" y="47067"/>
                  </a:lnTo>
                  <a:lnTo>
                    <a:pt x="238428" y="41172"/>
                  </a:lnTo>
                  <a:lnTo>
                    <a:pt x="234873" y="34008"/>
                  </a:lnTo>
                  <a:lnTo>
                    <a:pt x="234476" y="32277"/>
                  </a:lnTo>
                  <a:lnTo>
                    <a:pt x="233644" y="29779"/>
                  </a:lnTo>
                  <a:lnTo>
                    <a:pt x="231093" y="23263"/>
                  </a:lnTo>
                  <a:lnTo>
                    <a:pt x="229044" y="18557"/>
                  </a:lnTo>
                  <a:lnTo>
                    <a:pt x="226665" y="12557"/>
                  </a:lnTo>
                  <a:lnTo>
                    <a:pt x="225713" y="10204"/>
                  </a:lnTo>
                  <a:lnTo>
                    <a:pt x="225317" y="9345"/>
                  </a:lnTo>
                  <a:lnTo>
                    <a:pt x="224828" y="9873"/>
                  </a:lnTo>
                  <a:lnTo>
                    <a:pt x="218523" y="13336"/>
                  </a:lnTo>
                  <a:lnTo>
                    <a:pt x="212985" y="14750"/>
                  </a:lnTo>
                  <a:lnTo>
                    <a:pt x="206099" y="14737"/>
                  </a:lnTo>
                  <a:lnTo>
                    <a:pt x="201803" y="16046"/>
                  </a:lnTo>
                  <a:lnTo>
                    <a:pt x="200825" y="14870"/>
                  </a:lnTo>
                  <a:lnTo>
                    <a:pt x="200111" y="13693"/>
                  </a:lnTo>
                  <a:lnTo>
                    <a:pt x="194758" y="15306"/>
                  </a:lnTo>
                  <a:lnTo>
                    <a:pt x="193622" y="15107"/>
                  </a:lnTo>
                  <a:lnTo>
                    <a:pt x="189643" y="16337"/>
                  </a:lnTo>
                  <a:lnTo>
                    <a:pt x="187713" y="16482"/>
                  </a:lnTo>
                  <a:lnTo>
                    <a:pt x="185969" y="15583"/>
                  </a:lnTo>
                  <a:lnTo>
                    <a:pt x="180708" y="11222"/>
                  </a:lnTo>
                  <a:lnTo>
                    <a:pt x="178897" y="10124"/>
                  </a:lnTo>
                  <a:lnTo>
                    <a:pt x="178078" y="10164"/>
                  </a:lnTo>
                  <a:lnTo>
                    <a:pt x="178792" y="11486"/>
                  </a:lnTo>
                  <a:lnTo>
                    <a:pt x="179809" y="12768"/>
                  </a:lnTo>
                  <a:lnTo>
                    <a:pt x="178157" y="15068"/>
                  </a:lnTo>
                  <a:lnTo>
                    <a:pt x="175699" y="15808"/>
                  </a:lnTo>
                  <a:lnTo>
                    <a:pt x="174734" y="14116"/>
                  </a:lnTo>
                  <a:lnTo>
                    <a:pt x="173254" y="12213"/>
                  </a:lnTo>
                  <a:lnTo>
                    <a:pt x="170676" y="11671"/>
                  </a:lnTo>
                  <a:lnTo>
                    <a:pt x="167464" y="10191"/>
                  </a:lnTo>
                  <a:lnTo>
                    <a:pt x="169751" y="6781"/>
                  </a:lnTo>
                  <a:lnTo>
                    <a:pt x="170028" y="4851"/>
                  </a:lnTo>
                  <a:lnTo>
                    <a:pt x="174654" y="8737"/>
                  </a:lnTo>
                  <a:lnTo>
                    <a:pt x="176082" y="8829"/>
                  </a:lnTo>
                  <a:lnTo>
                    <a:pt x="171707" y="4296"/>
                  </a:lnTo>
                  <a:lnTo>
                    <a:pt x="169843" y="3199"/>
                  </a:lnTo>
                  <a:lnTo>
                    <a:pt x="168693" y="3622"/>
                  </a:lnTo>
                  <a:lnTo>
                    <a:pt x="163261" y="5604"/>
                  </a:lnTo>
                  <a:lnTo>
                    <a:pt x="161292" y="5525"/>
                  </a:lnTo>
                  <a:lnTo>
                    <a:pt x="153203" y="1890"/>
                  </a:lnTo>
                  <a:lnTo>
                    <a:pt x="150533" y="1454"/>
                  </a:lnTo>
                  <a:lnTo>
                    <a:pt x="149806" y="1784"/>
                  </a:lnTo>
                  <a:lnTo>
                    <a:pt x="149449" y="4150"/>
                  </a:lnTo>
                  <a:lnTo>
                    <a:pt x="148828" y="5406"/>
                  </a:lnTo>
                  <a:lnTo>
                    <a:pt x="145034" y="6054"/>
                  </a:lnTo>
                  <a:lnTo>
                    <a:pt x="141730" y="7058"/>
                  </a:lnTo>
                  <a:lnTo>
                    <a:pt x="138439" y="6688"/>
                  </a:lnTo>
                  <a:lnTo>
                    <a:pt x="145920" y="3727"/>
                  </a:lnTo>
                  <a:lnTo>
                    <a:pt x="146792" y="2472"/>
                  </a:lnTo>
                  <a:lnTo>
                    <a:pt x="138532" y="5115"/>
                  </a:lnTo>
                  <a:lnTo>
                    <a:pt x="134368" y="5551"/>
                  </a:lnTo>
                  <a:lnTo>
                    <a:pt x="133231" y="7098"/>
                  </a:lnTo>
                  <a:lnTo>
                    <a:pt x="132544" y="8380"/>
                  </a:lnTo>
                  <a:lnTo>
                    <a:pt x="131420" y="9503"/>
                  </a:lnTo>
                  <a:lnTo>
                    <a:pt x="130561" y="11155"/>
                  </a:lnTo>
                  <a:lnTo>
                    <a:pt x="128301" y="11235"/>
                  </a:lnTo>
                  <a:lnTo>
                    <a:pt x="126424" y="10957"/>
                  </a:lnTo>
                  <a:lnTo>
                    <a:pt x="123622" y="12028"/>
                  </a:lnTo>
                  <a:lnTo>
                    <a:pt x="115877" y="18095"/>
                  </a:lnTo>
                  <a:lnTo>
                    <a:pt x="112110" y="20460"/>
                  </a:lnTo>
                  <a:lnTo>
                    <a:pt x="108620" y="22165"/>
                  </a:lnTo>
                  <a:lnTo>
                    <a:pt x="105832" y="23078"/>
                  </a:lnTo>
                  <a:lnTo>
                    <a:pt x="103730" y="23196"/>
                  </a:lnTo>
                  <a:lnTo>
                    <a:pt x="101324" y="22456"/>
                  </a:lnTo>
                  <a:lnTo>
                    <a:pt x="97240" y="20037"/>
                  </a:lnTo>
                  <a:lnTo>
                    <a:pt x="90103" y="16998"/>
                  </a:lnTo>
                  <a:lnTo>
                    <a:pt x="76978" y="15676"/>
                  </a:lnTo>
                  <a:lnTo>
                    <a:pt x="73555" y="12940"/>
                  </a:lnTo>
                  <a:lnTo>
                    <a:pt x="68545" y="13032"/>
                  </a:lnTo>
                  <a:lnTo>
                    <a:pt x="66616" y="12437"/>
                  </a:lnTo>
                  <a:lnTo>
                    <a:pt x="59425" y="7798"/>
                  </a:lnTo>
                  <a:lnTo>
                    <a:pt x="47873" y="5194"/>
                  </a:lnTo>
                  <a:lnTo>
                    <a:pt x="40392" y="4018"/>
                  </a:lnTo>
                  <a:lnTo>
                    <a:pt x="26805" y="952"/>
                  </a:lnTo>
                  <a:lnTo>
                    <a:pt x="14750" y="3992"/>
                  </a:lnTo>
                  <a:lnTo>
                    <a:pt x="10997" y="3410"/>
                  </a:lnTo>
                  <a:lnTo>
                    <a:pt x="9067" y="0"/>
                  </a:lnTo>
                  <a:lnTo>
                    <a:pt x="8181" y="793"/>
                  </a:lnTo>
                  <a:lnTo>
                    <a:pt x="6939" y="2472"/>
                  </a:lnTo>
                  <a:lnTo>
                    <a:pt x="6186" y="3965"/>
                  </a:lnTo>
                  <a:lnTo>
                    <a:pt x="4071" y="6397"/>
                  </a:lnTo>
                  <a:lnTo>
                    <a:pt x="2340" y="9001"/>
                  </a:lnTo>
                  <a:lnTo>
                    <a:pt x="2657" y="12821"/>
                  </a:lnTo>
                  <a:lnTo>
                    <a:pt x="3238" y="16694"/>
                  </a:lnTo>
                  <a:lnTo>
                    <a:pt x="4626" y="20487"/>
                  </a:lnTo>
                  <a:lnTo>
                    <a:pt x="5855" y="24703"/>
                  </a:lnTo>
                  <a:lnTo>
                    <a:pt x="5670" y="27466"/>
                  </a:lnTo>
                  <a:lnTo>
                    <a:pt x="4877" y="30849"/>
                  </a:lnTo>
                  <a:lnTo>
                    <a:pt x="3899" y="33678"/>
                  </a:lnTo>
                  <a:lnTo>
                    <a:pt x="502" y="39507"/>
                  </a:lnTo>
                  <a:lnTo>
                    <a:pt x="0" y="40895"/>
                  </a:lnTo>
                  <a:lnTo>
                    <a:pt x="278" y="42851"/>
                  </a:lnTo>
                  <a:lnTo>
                    <a:pt x="2736" y="49763"/>
                  </a:lnTo>
                  <a:lnTo>
                    <a:pt x="2987" y="51944"/>
                  </a:lnTo>
                  <a:lnTo>
                    <a:pt x="4560" y="58659"/>
                  </a:lnTo>
                  <a:lnTo>
                    <a:pt x="5961" y="64131"/>
                  </a:lnTo>
                  <a:lnTo>
                    <a:pt x="7454" y="68426"/>
                  </a:lnTo>
                  <a:lnTo>
                    <a:pt x="7706" y="69616"/>
                  </a:lnTo>
                  <a:lnTo>
                    <a:pt x="7930" y="75947"/>
                  </a:lnTo>
                  <a:lnTo>
                    <a:pt x="8155" y="82291"/>
                  </a:lnTo>
                  <a:lnTo>
                    <a:pt x="8367" y="88623"/>
                  </a:lnTo>
                  <a:lnTo>
                    <a:pt x="8591" y="94967"/>
                  </a:lnTo>
                  <a:lnTo>
                    <a:pt x="8803" y="101311"/>
                  </a:lnTo>
                  <a:lnTo>
                    <a:pt x="9014" y="107656"/>
                  </a:lnTo>
                  <a:lnTo>
                    <a:pt x="9212" y="114000"/>
                  </a:lnTo>
                  <a:lnTo>
                    <a:pt x="9424" y="120344"/>
                  </a:lnTo>
                  <a:lnTo>
                    <a:pt x="9622" y="126702"/>
                  </a:lnTo>
                  <a:lnTo>
                    <a:pt x="9820" y="133046"/>
                  </a:lnTo>
                  <a:lnTo>
                    <a:pt x="10019" y="139404"/>
                  </a:lnTo>
                  <a:lnTo>
                    <a:pt x="10204" y="145748"/>
                  </a:lnTo>
                  <a:lnTo>
                    <a:pt x="10389" y="152106"/>
                  </a:lnTo>
                  <a:lnTo>
                    <a:pt x="10574" y="158450"/>
                  </a:lnTo>
                  <a:lnTo>
                    <a:pt x="10759" y="164808"/>
                  </a:lnTo>
                  <a:lnTo>
                    <a:pt x="10931" y="171152"/>
                  </a:lnTo>
                  <a:lnTo>
                    <a:pt x="11116" y="177509"/>
                  </a:lnTo>
                  <a:lnTo>
                    <a:pt x="11288" y="183854"/>
                  </a:lnTo>
                  <a:lnTo>
                    <a:pt x="11446" y="190211"/>
                  </a:lnTo>
                  <a:lnTo>
                    <a:pt x="11618" y="196556"/>
                  </a:lnTo>
                  <a:lnTo>
                    <a:pt x="11777" y="202900"/>
                  </a:lnTo>
                  <a:lnTo>
                    <a:pt x="11935" y="209258"/>
                  </a:lnTo>
                  <a:lnTo>
                    <a:pt x="12094" y="215602"/>
                  </a:lnTo>
                  <a:lnTo>
                    <a:pt x="12253" y="221946"/>
                  </a:lnTo>
                  <a:lnTo>
                    <a:pt x="12411" y="228291"/>
                  </a:lnTo>
                  <a:lnTo>
                    <a:pt x="12557" y="234635"/>
                  </a:lnTo>
                  <a:lnTo>
                    <a:pt x="12702" y="240979"/>
                  </a:lnTo>
                  <a:lnTo>
                    <a:pt x="12847" y="247324"/>
                  </a:lnTo>
                  <a:lnTo>
                    <a:pt x="12993" y="253668"/>
                  </a:lnTo>
                  <a:lnTo>
                    <a:pt x="13138" y="260012"/>
                  </a:lnTo>
                  <a:lnTo>
                    <a:pt x="13270" y="266357"/>
                  </a:lnTo>
                  <a:lnTo>
                    <a:pt x="13416" y="272701"/>
                  </a:lnTo>
                  <a:lnTo>
                    <a:pt x="32079" y="272701"/>
                  </a:lnTo>
                  <a:lnTo>
                    <a:pt x="41410" y="272701"/>
                  </a:lnTo>
                  <a:lnTo>
                    <a:pt x="50741" y="272701"/>
                  </a:lnTo>
                  <a:lnTo>
                    <a:pt x="60086" y="272701"/>
                  </a:lnTo>
                  <a:lnTo>
                    <a:pt x="78749" y="272701"/>
                  </a:lnTo>
                  <a:lnTo>
                    <a:pt x="88081" y="272714"/>
                  </a:lnTo>
                  <a:lnTo>
                    <a:pt x="97412" y="272714"/>
                  </a:lnTo>
                  <a:lnTo>
                    <a:pt x="106757" y="272714"/>
                  </a:lnTo>
                  <a:lnTo>
                    <a:pt x="116088" y="272714"/>
                  </a:lnTo>
                  <a:lnTo>
                    <a:pt x="125420" y="272714"/>
                  </a:lnTo>
                  <a:lnTo>
                    <a:pt x="134751" y="272714"/>
                  </a:lnTo>
                  <a:lnTo>
                    <a:pt x="144083" y="272714"/>
                  </a:lnTo>
                  <a:lnTo>
                    <a:pt x="153414" y="272728"/>
                  </a:lnTo>
                  <a:lnTo>
                    <a:pt x="162759" y="272728"/>
                  </a:lnTo>
                  <a:lnTo>
                    <a:pt x="165601" y="272728"/>
                  </a:lnTo>
                  <a:lnTo>
                    <a:pt x="166856" y="272516"/>
                  </a:lnTo>
                  <a:lnTo>
                    <a:pt x="169077" y="267256"/>
                  </a:lnTo>
                  <a:lnTo>
                    <a:pt x="170081" y="266859"/>
                  </a:lnTo>
                  <a:lnTo>
                    <a:pt x="171654" y="267163"/>
                  </a:lnTo>
                  <a:lnTo>
                    <a:pt x="172223" y="268405"/>
                  </a:lnTo>
                  <a:lnTo>
                    <a:pt x="171800" y="270190"/>
                  </a:lnTo>
                  <a:lnTo>
                    <a:pt x="171099" y="272701"/>
                  </a:lnTo>
                  <a:lnTo>
                    <a:pt x="175672" y="272701"/>
                  </a:lnTo>
                  <a:lnTo>
                    <a:pt x="183695" y="272701"/>
                  </a:lnTo>
                  <a:lnTo>
                    <a:pt x="191705" y="272688"/>
                  </a:lnTo>
                  <a:lnTo>
                    <a:pt x="199728" y="272688"/>
                  </a:lnTo>
                  <a:lnTo>
                    <a:pt x="207738" y="272688"/>
                  </a:lnTo>
                  <a:lnTo>
                    <a:pt x="231793" y="272688"/>
                  </a:lnTo>
                  <a:lnTo>
                    <a:pt x="239803" y="272688"/>
                  </a:lnTo>
                  <a:lnTo>
                    <a:pt x="247826" y="272675"/>
                  </a:lnTo>
                  <a:lnTo>
                    <a:pt x="255836" y="272675"/>
                  </a:lnTo>
                  <a:lnTo>
                    <a:pt x="263859" y="272675"/>
                  </a:lnTo>
                  <a:lnTo>
                    <a:pt x="271868" y="272675"/>
                  </a:lnTo>
                  <a:lnTo>
                    <a:pt x="279891" y="272675"/>
                  </a:lnTo>
                  <a:lnTo>
                    <a:pt x="287901" y="272675"/>
                  </a:lnTo>
                  <a:lnTo>
                    <a:pt x="295924" y="272675"/>
                  </a:lnTo>
                  <a:lnTo>
                    <a:pt x="303934" y="27267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4" name="Volný tvar: obrazec 181">
              <a:extLst>
                <a:ext uri="{FF2B5EF4-FFF2-40B4-BE49-F238E27FC236}">
                  <a16:creationId xmlns:a16="http://schemas.microsoft.com/office/drawing/2014/main" id="{6CFEBAC4-1763-2190-230F-499FA45208FB}"/>
                </a:ext>
              </a:extLst>
            </p:cNvPr>
            <p:cNvSpPr/>
            <p:nvPr/>
          </p:nvSpPr>
          <p:spPr>
            <a:xfrm>
              <a:off x="1114510" y="4845065"/>
              <a:ext cx="151004" cy="193657"/>
            </a:xfrm>
            <a:custGeom>
              <a:avLst/>
              <a:gdLst>
                <a:gd name="connsiteX0" fmla="*/ 20897 w 142020"/>
                <a:gd name="connsiteY0" fmla="*/ 126200 h 182135"/>
                <a:gd name="connsiteX1" fmla="*/ 21346 w 142020"/>
                <a:gd name="connsiteY1" fmla="*/ 125103 h 182135"/>
                <a:gd name="connsiteX2" fmla="*/ 22205 w 142020"/>
                <a:gd name="connsiteY2" fmla="*/ 121508 h 182135"/>
                <a:gd name="connsiteX3" fmla="*/ 22747 w 142020"/>
                <a:gd name="connsiteY3" fmla="*/ 121164 h 182135"/>
                <a:gd name="connsiteX4" fmla="*/ 24188 w 142020"/>
                <a:gd name="connsiteY4" fmla="*/ 120754 h 182135"/>
                <a:gd name="connsiteX5" fmla="*/ 26712 w 142020"/>
                <a:gd name="connsiteY5" fmla="*/ 118097 h 182135"/>
                <a:gd name="connsiteX6" fmla="*/ 24479 w 142020"/>
                <a:gd name="connsiteY6" fmla="*/ 116630 h 182135"/>
                <a:gd name="connsiteX7" fmla="*/ 22390 w 142020"/>
                <a:gd name="connsiteY7" fmla="*/ 116485 h 182135"/>
                <a:gd name="connsiteX8" fmla="*/ 20791 w 142020"/>
                <a:gd name="connsiteY8" fmla="*/ 117265 h 182135"/>
                <a:gd name="connsiteX9" fmla="*/ 18888 w 142020"/>
                <a:gd name="connsiteY9" fmla="*/ 118864 h 182135"/>
                <a:gd name="connsiteX10" fmla="*/ 18280 w 142020"/>
                <a:gd name="connsiteY10" fmla="*/ 120529 h 182135"/>
                <a:gd name="connsiteX11" fmla="*/ 17830 w 142020"/>
                <a:gd name="connsiteY11" fmla="*/ 124481 h 182135"/>
                <a:gd name="connsiteX12" fmla="*/ 17843 w 142020"/>
                <a:gd name="connsiteY12" fmla="*/ 125724 h 182135"/>
                <a:gd name="connsiteX13" fmla="*/ 18531 w 142020"/>
                <a:gd name="connsiteY13" fmla="*/ 126081 h 182135"/>
                <a:gd name="connsiteX14" fmla="*/ 20897 w 142020"/>
                <a:gd name="connsiteY14" fmla="*/ 126200 h 182135"/>
                <a:gd name="connsiteX15" fmla="*/ 50847 w 142020"/>
                <a:gd name="connsiteY15" fmla="*/ 5723 h 182135"/>
                <a:gd name="connsiteX16" fmla="*/ 51125 w 142020"/>
                <a:gd name="connsiteY16" fmla="*/ 2696 h 182135"/>
                <a:gd name="connsiteX17" fmla="*/ 50530 w 142020"/>
                <a:gd name="connsiteY17" fmla="*/ 3000 h 182135"/>
                <a:gd name="connsiteX18" fmla="*/ 48799 w 142020"/>
                <a:gd name="connsiteY18" fmla="*/ 4573 h 182135"/>
                <a:gd name="connsiteX19" fmla="*/ 49433 w 142020"/>
                <a:gd name="connsiteY19" fmla="*/ 5921 h 182135"/>
                <a:gd name="connsiteX20" fmla="*/ 50847 w 142020"/>
                <a:gd name="connsiteY20" fmla="*/ 5723 h 182135"/>
                <a:gd name="connsiteX21" fmla="*/ 141188 w 142020"/>
                <a:gd name="connsiteY21" fmla="*/ 61091 h 182135"/>
                <a:gd name="connsiteX22" fmla="*/ 141294 w 142020"/>
                <a:gd name="connsiteY22" fmla="*/ 59584 h 182135"/>
                <a:gd name="connsiteX23" fmla="*/ 141770 w 142020"/>
                <a:gd name="connsiteY23" fmla="*/ 57786 h 182135"/>
                <a:gd name="connsiteX24" fmla="*/ 141664 w 142020"/>
                <a:gd name="connsiteY24" fmla="*/ 56808 h 182135"/>
                <a:gd name="connsiteX25" fmla="*/ 140104 w 142020"/>
                <a:gd name="connsiteY25" fmla="*/ 55434 h 182135"/>
                <a:gd name="connsiteX26" fmla="*/ 137606 w 142020"/>
                <a:gd name="connsiteY26" fmla="*/ 52671 h 182135"/>
                <a:gd name="connsiteX27" fmla="*/ 136562 w 142020"/>
                <a:gd name="connsiteY27" fmla="*/ 50213 h 182135"/>
                <a:gd name="connsiteX28" fmla="*/ 135928 w 142020"/>
                <a:gd name="connsiteY28" fmla="*/ 48138 h 182135"/>
                <a:gd name="connsiteX29" fmla="*/ 134183 w 142020"/>
                <a:gd name="connsiteY29" fmla="*/ 46776 h 182135"/>
                <a:gd name="connsiteX30" fmla="*/ 132399 w 142020"/>
                <a:gd name="connsiteY30" fmla="*/ 45574 h 182135"/>
                <a:gd name="connsiteX31" fmla="*/ 132544 w 142020"/>
                <a:gd name="connsiteY31" fmla="*/ 44595 h 182135"/>
                <a:gd name="connsiteX32" fmla="*/ 133601 w 142020"/>
                <a:gd name="connsiteY32" fmla="*/ 44595 h 182135"/>
                <a:gd name="connsiteX33" fmla="*/ 136298 w 142020"/>
                <a:gd name="connsiteY33" fmla="*/ 45560 h 182135"/>
                <a:gd name="connsiteX34" fmla="*/ 138241 w 142020"/>
                <a:gd name="connsiteY34" fmla="*/ 45243 h 182135"/>
                <a:gd name="connsiteX35" fmla="*/ 139681 w 142020"/>
                <a:gd name="connsiteY35" fmla="*/ 45137 h 182135"/>
                <a:gd name="connsiteX36" fmla="*/ 141082 w 142020"/>
                <a:gd name="connsiteY36" fmla="*/ 44133 h 182135"/>
                <a:gd name="connsiteX37" fmla="*/ 136602 w 142020"/>
                <a:gd name="connsiteY37" fmla="*/ 42203 h 182135"/>
                <a:gd name="connsiteX38" fmla="*/ 132769 w 142020"/>
                <a:gd name="connsiteY38" fmla="*/ 39335 h 182135"/>
                <a:gd name="connsiteX39" fmla="*/ 128790 w 142020"/>
                <a:gd name="connsiteY39" fmla="*/ 38595 h 182135"/>
                <a:gd name="connsiteX40" fmla="*/ 126213 w 142020"/>
                <a:gd name="connsiteY40" fmla="*/ 36850 h 182135"/>
                <a:gd name="connsiteX41" fmla="*/ 123847 w 142020"/>
                <a:gd name="connsiteY41" fmla="*/ 34114 h 182135"/>
                <a:gd name="connsiteX42" fmla="*/ 122565 w 142020"/>
                <a:gd name="connsiteY42" fmla="*/ 32264 h 182135"/>
                <a:gd name="connsiteX43" fmla="*/ 121521 w 142020"/>
                <a:gd name="connsiteY43" fmla="*/ 31352 h 182135"/>
                <a:gd name="connsiteX44" fmla="*/ 116472 w 142020"/>
                <a:gd name="connsiteY44" fmla="*/ 28695 h 182135"/>
                <a:gd name="connsiteX45" fmla="*/ 115467 w 142020"/>
                <a:gd name="connsiteY45" fmla="*/ 28431 h 182135"/>
                <a:gd name="connsiteX46" fmla="*/ 113537 w 142020"/>
                <a:gd name="connsiteY46" fmla="*/ 29660 h 182135"/>
                <a:gd name="connsiteX47" fmla="*/ 112903 w 142020"/>
                <a:gd name="connsiteY47" fmla="*/ 30400 h 182135"/>
                <a:gd name="connsiteX48" fmla="*/ 112784 w 142020"/>
                <a:gd name="connsiteY48" fmla="*/ 32515 h 182135"/>
                <a:gd name="connsiteX49" fmla="*/ 112546 w 142020"/>
                <a:gd name="connsiteY49" fmla="*/ 33718 h 182135"/>
                <a:gd name="connsiteX50" fmla="*/ 110867 w 142020"/>
                <a:gd name="connsiteY50" fmla="*/ 34444 h 182135"/>
                <a:gd name="connsiteX51" fmla="*/ 108158 w 142020"/>
                <a:gd name="connsiteY51" fmla="*/ 34286 h 182135"/>
                <a:gd name="connsiteX52" fmla="*/ 106281 w 142020"/>
                <a:gd name="connsiteY52" fmla="*/ 33519 h 182135"/>
                <a:gd name="connsiteX53" fmla="*/ 105025 w 142020"/>
                <a:gd name="connsiteY53" fmla="*/ 33400 h 182135"/>
                <a:gd name="connsiteX54" fmla="*/ 104761 w 142020"/>
                <a:gd name="connsiteY54" fmla="*/ 33995 h 182135"/>
                <a:gd name="connsiteX55" fmla="*/ 104047 w 142020"/>
                <a:gd name="connsiteY55" fmla="*/ 34260 h 182135"/>
                <a:gd name="connsiteX56" fmla="*/ 102514 w 142020"/>
                <a:gd name="connsiteY56" fmla="*/ 34088 h 182135"/>
                <a:gd name="connsiteX57" fmla="*/ 100254 w 142020"/>
                <a:gd name="connsiteY57" fmla="*/ 33506 h 182135"/>
                <a:gd name="connsiteX58" fmla="*/ 98205 w 142020"/>
                <a:gd name="connsiteY58" fmla="*/ 32726 h 182135"/>
                <a:gd name="connsiteX59" fmla="*/ 95429 w 142020"/>
                <a:gd name="connsiteY59" fmla="*/ 31061 h 182135"/>
                <a:gd name="connsiteX60" fmla="*/ 94147 w 142020"/>
                <a:gd name="connsiteY60" fmla="*/ 31272 h 182135"/>
                <a:gd name="connsiteX61" fmla="*/ 90975 w 142020"/>
                <a:gd name="connsiteY61" fmla="*/ 30915 h 182135"/>
                <a:gd name="connsiteX62" fmla="*/ 88398 w 142020"/>
                <a:gd name="connsiteY62" fmla="*/ 29964 h 182135"/>
                <a:gd name="connsiteX63" fmla="*/ 87737 w 142020"/>
                <a:gd name="connsiteY63" fmla="*/ 29091 h 182135"/>
                <a:gd name="connsiteX64" fmla="*/ 86653 w 142020"/>
                <a:gd name="connsiteY64" fmla="*/ 23117 h 182135"/>
                <a:gd name="connsiteX65" fmla="*/ 86310 w 142020"/>
                <a:gd name="connsiteY65" fmla="*/ 22708 h 182135"/>
                <a:gd name="connsiteX66" fmla="*/ 85199 w 142020"/>
                <a:gd name="connsiteY66" fmla="*/ 22443 h 182135"/>
                <a:gd name="connsiteX67" fmla="*/ 83322 w 142020"/>
                <a:gd name="connsiteY67" fmla="*/ 21624 h 182135"/>
                <a:gd name="connsiteX68" fmla="*/ 82146 w 142020"/>
                <a:gd name="connsiteY68" fmla="*/ 20659 h 182135"/>
                <a:gd name="connsiteX69" fmla="*/ 81551 w 142020"/>
                <a:gd name="connsiteY69" fmla="*/ 19007 h 182135"/>
                <a:gd name="connsiteX70" fmla="*/ 80824 w 142020"/>
                <a:gd name="connsiteY70" fmla="*/ 17434 h 182135"/>
                <a:gd name="connsiteX71" fmla="*/ 77665 w 142020"/>
                <a:gd name="connsiteY71" fmla="*/ 17791 h 182135"/>
                <a:gd name="connsiteX72" fmla="*/ 72511 w 142020"/>
                <a:gd name="connsiteY72" fmla="*/ 15715 h 182135"/>
                <a:gd name="connsiteX73" fmla="*/ 68942 w 142020"/>
                <a:gd name="connsiteY73" fmla="*/ 13746 h 182135"/>
                <a:gd name="connsiteX74" fmla="*/ 65690 w 142020"/>
                <a:gd name="connsiteY74" fmla="*/ 11552 h 182135"/>
                <a:gd name="connsiteX75" fmla="*/ 60760 w 142020"/>
                <a:gd name="connsiteY75" fmla="*/ 7243 h 182135"/>
                <a:gd name="connsiteX76" fmla="*/ 58870 w 142020"/>
                <a:gd name="connsiteY76" fmla="*/ 6173 h 182135"/>
                <a:gd name="connsiteX77" fmla="*/ 56544 w 142020"/>
                <a:gd name="connsiteY77" fmla="*/ 4851 h 182135"/>
                <a:gd name="connsiteX78" fmla="*/ 55183 w 142020"/>
                <a:gd name="connsiteY78" fmla="*/ 2723 h 182135"/>
                <a:gd name="connsiteX79" fmla="*/ 52922 w 142020"/>
                <a:gd name="connsiteY79" fmla="*/ 581 h 182135"/>
                <a:gd name="connsiteX80" fmla="*/ 52156 w 142020"/>
                <a:gd name="connsiteY80" fmla="*/ 0 h 182135"/>
                <a:gd name="connsiteX81" fmla="*/ 52909 w 142020"/>
                <a:gd name="connsiteY81" fmla="*/ 4507 h 182135"/>
                <a:gd name="connsiteX82" fmla="*/ 51059 w 142020"/>
                <a:gd name="connsiteY82" fmla="*/ 7045 h 182135"/>
                <a:gd name="connsiteX83" fmla="*/ 42798 w 142020"/>
                <a:gd name="connsiteY83" fmla="*/ 9913 h 182135"/>
                <a:gd name="connsiteX84" fmla="*/ 36890 w 142020"/>
                <a:gd name="connsiteY84" fmla="*/ 11169 h 182135"/>
                <a:gd name="connsiteX85" fmla="*/ 33176 w 142020"/>
                <a:gd name="connsiteY85" fmla="*/ 13680 h 182135"/>
                <a:gd name="connsiteX86" fmla="*/ 29977 w 142020"/>
                <a:gd name="connsiteY86" fmla="*/ 13442 h 182135"/>
                <a:gd name="connsiteX87" fmla="*/ 28602 w 142020"/>
                <a:gd name="connsiteY87" fmla="*/ 15068 h 182135"/>
                <a:gd name="connsiteX88" fmla="*/ 25893 w 142020"/>
                <a:gd name="connsiteY88" fmla="*/ 16826 h 182135"/>
                <a:gd name="connsiteX89" fmla="*/ 22575 w 142020"/>
                <a:gd name="connsiteY89" fmla="*/ 17553 h 182135"/>
                <a:gd name="connsiteX90" fmla="*/ 21254 w 142020"/>
                <a:gd name="connsiteY90" fmla="*/ 18954 h 182135"/>
                <a:gd name="connsiteX91" fmla="*/ 21888 w 142020"/>
                <a:gd name="connsiteY91" fmla="*/ 24386 h 182135"/>
                <a:gd name="connsiteX92" fmla="*/ 22760 w 142020"/>
                <a:gd name="connsiteY92" fmla="*/ 29528 h 182135"/>
                <a:gd name="connsiteX93" fmla="*/ 22205 w 142020"/>
                <a:gd name="connsiteY93" fmla="*/ 36731 h 182135"/>
                <a:gd name="connsiteX94" fmla="*/ 20024 w 142020"/>
                <a:gd name="connsiteY94" fmla="*/ 41291 h 182135"/>
                <a:gd name="connsiteX95" fmla="*/ 17434 w 142020"/>
                <a:gd name="connsiteY95" fmla="*/ 44318 h 182135"/>
                <a:gd name="connsiteX96" fmla="*/ 15332 w 142020"/>
                <a:gd name="connsiteY96" fmla="*/ 45812 h 182135"/>
                <a:gd name="connsiteX97" fmla="*/ 11327 w 142020"/>
                <a:gd name="connsiteY97" fmla="*/ 51535 h 182135"/>
                <a:gd name="connsiteX98" fmla="*/ 11684 w 142020"/>
                <a:gd name="connsiteY98" fmla="*/ 53451 h 182135"/>
                <a:gd name="connsiteX99" fmla="*/ 13799 w 142020"/>
                <a:gd name="connsiteY99" fmla="*/ 57628 h 182135"/>
                <a:gd name="connsiteX100" fmla="*/ 16363 w 142020"/>
                <a:gd name="connsiteY100" fmla="*/ 58659 h 182135"/>
                <a:gd name="connsiteX101" fmla="*/ 14460 w 142020"/>
                <a:gd name="connsiteY101" fmla="*/ 58791 h 182135"/>
                <a:gd name="connsiteX102" fmla="*/ 12028 w 142020"/>
                <a:gd name="connsiteY102" fmla="*/ 57667 h 182135"/>
                <a:gd name="connsiteX103" fmla="*/ 10812 w 142020"/>
                <a:gd name="connsiteY103" fmla="*/ 60443 h 182135"/>
                <a:gd name="connsiteX104" fmla="*/ 9636 w 142020"/>
                <a:gd name="connsiteY104" fmla="*/ 65082 h 182135"/>
                <a:gd name="connsiteX105" fmla="*/ 7904 w 142020"/>
                <a:gd name="connsiteY105" fmla="*/ 66523 h 182135"/>
                <a:gd name="connsiteX106" fmla="*/ 2485 w 142020"/>
                <a:gd name="connsiteY106" fmla="*/ 68664 h 182135"/>
                <a:gd name="connsiteX107" fmla="*/ 991 w 142020"/>
                <a:gd name="connsiteY107" fmla="*/ 71612 h 182135"/>
                <a:gd name="connsiteX108" fmla="*/ 3119 w 142020"/>
                <a:gd name="connsiteY108" fmla="*/ 77454 h 182135"/>
                <a:gd name="connsiteX109" fmla="*/ 3622 w 142020"/>
                <a:gd name="connsiteY109" fmla="*/ 80216 h 182135"/>
                <a:gd name="connsiteX110" fmla="*/ 2895 w 142020"/>
                <a:gd name="connsiteY110" fmla="*/ 87248 h 182135"/>
                <a:gd name="connsiteX111" fmla="*/ 4785 w 142020"/>
                <a:gd name="connsiteY111" fmla="*/ 92627 h 182135"/>
                <a:gd name="connsiteX112" fmla="*/ 4904 w 142020"/>
                <a:gd name="connsiteY112" fmla="*/ 95786 h 182135"/>
                <a:gd name="connsiteX113" fmla="*/ 4745 w 142020"/>
                <a:gd name="connsiteY113" fmla="*/ 99805 h 182135"/>
                <a:gd name="connsiteX114" fmla="*/ 2353 w 142020"/>
                <a:gd name="connsiteY114" fmla="*/ 101629 h 182135"/>
                <a:gd name="connsiteX115" fmla="*/ 0 w 142020"/>
                <a:gd name="connsiteY115" fmla="*/ 102990 h 182135"/>
                <a:gd name="connsiteX116" fmla="*/ 304 w 142020"/>
                <a:gd name="connsiteY116" fmla="*/ 104298 h 182135"/>
                <a:gd name="connsiteX117" fmla="*/ 806 w 142020"/>
                <a:gd name="connsiteY117" fmla="*/ 105250 h 182135"/>
                <a:gd name="connsiteX118" fmla="*/ 3185 w 142020"/>
                <a:gd name="connsiteY118" fmla="*/ 107510 h 182135"/>
                <a:gd name="connsiteX119" fmla="*/ 7058 w 142020"/>
                <a:gd name="connsiteY119" fmla="*/ 108858 h 182135"/>
                <a:gd name="connsiteX120" fmla="*/ 13072 w 142020"/>
                <a:gd name="connsiteY120" fmla="*/ 115335 h 182135"/>
                <a:gd name="connsiteX121" fmla="*/ 14883 w 142020"/>
                <a:gd name="connsiteY121" fmla="*/ 116525 h 182135"/>
                <a:gd name="connsiteX122" fmla="*/ 17249 w 142020"/>
                <a:gd name="connsiteY122" fmla="*/ 117622 h 182135"/>
                <a:gd name="connsiteX123" fmla="*/ 17949 w 142020"/>
                <a:gd name="connsiteY123" fmla="*/ 116432 h 182135"/>
                <a:gd name="connsiteX124" fmla="*/ 18095 w 142020"/>
                <a:gd name="connsiteY124" fmla="*/ 115467 h 182135"/>
                <a:gd name="connsiteX125" fmla="*/ 21055 w 142020"/>
                <a:gd name="connsiteY125" fmla="*/ 112586 h 182135"/>
                <a:gd name="connsiteX126" fmla="*/ 22813 w 142020"/>
                <a:gd name="connsiteY126" fmla="*/ 108700 h 182135"/>
                <a:gd name="connsiteX127" fmla="*/ 23950 w 142020"/>
                <a:gd name="connsiteY127" fmla="*/ 107656 h 182135"/>
                <a:gd name="connsiteX128" fmla="*/ 23501 w 142020"/>
                <a:gd name="connsiteY128" fmla="*/ 113392 h 182135"/>
                <a:gd name="connsiteX129" fmla="*/ 24545 w 142020"/>
                <a:gd name="connsiteY129" fmla="*/ 114013 h 182135"/>
                <a:gd name="connsiteX130" fmla="*/ 26104 w 142020"/>
                <a:gd name="connsiteY130" fmla="*/ 113154 h 182135"/>
                <a:gd name="connsiteX131" fmla="*/ 27149 w 142020"/>
                <a:gd name="connsiteY131" fmla="*/ 109625 h 182135"/>
                <a:gd name="connsiteX132" fmla="*/ 26646 w 142020"/>
                <a:gd name="connsiteY132" fmla="*/ 101774 h 182135"/>
                <a:gd name="connsiteX133" fmla="*/ 27875 w 142020"/>
                <a:gd name="connsiteY133" fmla="*/ 99567 h 182135"/>
                <a:gd name="connsiteX134" fmla="*/ 28140 w 142020"/>
                <a:gd name="connsiteY134" fmla="*/ 100783 h 182135"/>
                <a:gd name="connsiteX135" fmla="*/ 27995 w 142020"/>
                <a:gd name="connsiteY135" fmla="*/ 102395 h 182135"/>
                <a:gd name="connsiteX136" fmla="*/ 28550 w 142020"/>
                <a:gd name="connsiteY136" fmla="*/ 107722 h 182135"/>
                <a:gd name="connsiteX137" fmla="*/ 30559 w 142020"/>
                <a:gd name="connsiteY137" fmla="*/ 111343 h 182135"/>
                <a:gd name="connsiteX138" fmla="*/ 31008 w 142020"/>
                <a:gd name="connsiteY138" fmla="*/ 114013 h 182135"/>
                <a:gd name="connsiteX139" fmla="*/ 28827 w 142020"/>
                <a:gd name="connsiteY139" fmla="*/ 119604 h 182135"/>
                <a:gd name="connsiteX140" fmla="*/ 26607 w 142020"/>
                <a:gd name="connsiteY140" fmla="*/ 128447 h 182135"/>
                <a:gd name="connsiteX141" fmla="*/ 25615 w 142020"/>
                <a:gd name="connsiteY141" fmla="*/ 130363 h 182135"/>
                <a:gd name="connsiteX142" fmla="*/ 24095 w 142020"/>
                <a:gd name="connsiteY142" fmla="*/ 132359 h 182135"/>
                <a:gd name="connsiteX143" fmla="*/ 22298 w 142020"/>
                <a:gd name="connsiteY143" fmla="*/ 133654 h 182135"/>
                <a:gd name="connsiteX144" fmla="*/ 20857 w 142020"/>
                <a:gd name="connsiteY144" fmla="*/ 135068 h 182135"/>
                <a:gd name="connsiteX145" fmla="*/ 17328 w 142020"/>
                <a:gd name="connsiteY145" fmla="*/ 136496 h 182135"/>
                <a:gd name="connsiteX146" fmla="*/ 16799 w 142020"/>
                <a:gd name="connsiteY146" fmla="*/ 136866 h 182135"/>
                <a:gd name="connsiteX147" fmla="*/ 17473 w 142020"/>
                <a:gd name="connsiteY147" fmla="*/ 137395 h 182135"/>
                <a:gd name="connsiteX148" fmla="*/ 18108 w 142020"/>
                <a:gd name="connsiteY148" fmla="*/ 137910 h 182135"/>
                <a:gd name="connsiteX149" fmla="*/ 18174 w 142020"/>
                <a:gd name="connsiteY149" fmla="*/ 138941 h 182135"/>
                <a:gd name="connsiteX150" fmla="*/ 18372 w 142020"/>
                <a:gd name="connsiteY150" fmla="*/ 139827 h 182135"/>
                <a:gd name="connsiteX151" fmla="*/ 18888 w 142020"/>
                <a:gd name="connsiteY151" fmla="*/ 140673 h 182135"/>
                <a:gd name="connsiteX152" fmla="*/ 18980 w 142020"/>
                <a:gd name="connsiteY152" fmla="*/ 142219 h 182135"/>
                <a:gd name="connsiteX153" fmla="*/ 19588 w 142020"/>
                <a:gd name="connsiteY153" fmla="*/ 143250 h 182135"/>
                <a:gd name="connsiteX154" fmla="*/ 19667 w 142020"/>
                <a:gd name="connsiteY154" fmla="*/ 144413 h 182135"/>
                <a:gd name="connsiteX155" fmla="*/ 19760 w 142020"/>
                <a:gd name="connsiteY155" fmla="*/ 145999 h 182135"/>
                <a:gd name="connsiteX156" fmla="*/ 19496 w 142020"/>
                <a:gd name="connsiteY156" fmla="*/ 146792 h 182135"/>
                <a:gd name="connsiteX157" fmla="*/ 19826 w 142020"/>
                <a:gd name="connsiteY157" fmla="*/ 148167 h 182135"/>
                <a:gd name="connsiteX158" fmla="*/ 20870 w 142020"/>
                <a:gd name="connsiteY158" fmla="*/ 150705 h 182135"/>
                <a:gd name="connsiteX159" fmla="*/ 20527 w 142020"/>
                <a:gd name="connsiteY159" fmla="*/ 151498 h 182135"/>
                <a:gd name="connsiteX160" fmla="*/ 19641 w 142020"/>
                <a:gd name="connsiteY160" fmla="*/ 152013 h 182135"/>
                <a:gd name="connsiteX161" fmla="*/ 18756 w 142020"/>
                <a:gd name="connsiteY161" fmla="*/ 152714 h 182135"/>
                <a:gd name="connsiteX162" fmla="*/ 17896 w 142020"/>
                <a:gd name="connsiteY162" fmla="*/ 154300 h 182135"/>
                <a:gd name="connsiteX163" fmla="*/ 16535 w 142020"/>
                <a:gd name="connsiteY163" fmla="*/ 154247 h 182135"/>
                <a:gd name="connsiteX164" fmla="*/ 14539 w 142020"/>
                <a:gd name="connsiteY164" fmla="*/ 153546 h 182135"/>
                <a:gd name="connsiteX165" fmla="*/ 13244 w 142020"/>
                <a:gd name="connsiteY165" fmla="*/ 154432 h 182135"/>
                <a:gd name="connsiteX166" fmla="*/ 12808 w 142020"/>
                <a:gd name="connsiteY166" fmla="*/ 156111 h 182135"/>
                <a:gd name="connsiteX167" fmla="*/ 13270 w 142020"/>
                <a:gd name="connsiteY167" fmla="*/ 157512 h 182135"/>
                <a:gd name="connsiteX168" fmla="*/ 13442 w 142020"/>
                <a:gd name="connsiteY168" fmla="*/ 158820 h 182135"/>
                <a:gd name="connsiteX169" fmla="*/ 14341 w 142020"/>
                <a:gd name="connsiteY169" fmla="*/ 159944 h 182135"/>
                <a:gd name="connsiteX170" fmla="*/ 16865 w 142020"/>
                <a:gd name="connsiteY170" fmla="*/ 160036 h 182135"/>
                <a:gd name="connsiteX171" fmla="*/ 14724 w 142020"/>
                <a:gd name="connsiteY171" fmla="*/ 163631 h 182135"/>
                <a:gd name="connsiteX172" fmla="*/ 13667 w 142020"/>
                <a:gd name="connsiteY172" fmla="*/ 165270 h 182135"/>
                <a:gd name="connsiteX173" fmla="*/ 13944 w 142020"/>
                <a:gd name="connsiteY173" fmla="*/ 166301 h 182135"/>
                <a:gd name="connsiteX174" fmla="*/ 15332 w 142020"/>
                <a:gd name="connsiteY174" fmla="*/ 167187 h 182135"/>
                <a:gd name="connsiteX175" fmla="*/ 16350 w 142020"/>
                <a:gd name="connsiteY175" fmla="*/ 167253 h 182135"/>
                <a:gd name="connsiteX176" fmla="*/ 18544 w 142020"/>
                <a:gd name="connsiteY176" fmla="*/ 165931 h 182135"/>
                <a:gd name="connsiteX177" fmla="*/ 19998 w 142020"/>
                <a:gd name="connsiteY177" fmla="*/ 164015 h 182135"/>
                <a:gd name="connsiteX178" fmla="*/ 20831 w 142020"/>
                <a:gd name="connsiteY178" fmla="*/ 162944 h 182135"/>
                <a:gd name="connsiteX179" fmla="*/ 22258 w 142020"/>
                <a:gd name="connsiteY179" fmla="*/ 162521 h 182135"/>
                <a:gd name="connsiteX180" fmla="*/ 24188 w 142020"/>
                <a:gd name="connsiteY180" fmla="*/ 163407 h 182135"/>
                <a:gd name="connsiteX181" fmla="*/ 26765 w 142020"/>
                <a:gd name="connsiteY181" fmla="*/ 165178 h 182135"/>
                <a:gd name="connsiteX182" fmla="*/ 29752 w 142020"/>
                <a:gd name="connsiteY182" fmla="*/ 166751 h 182135"/>
                <a:gd name="connsiteX183" fmla="*/ 30982 w 142020"/>
                <a:gd name="connsiteY183" fmla="*/ 167610 h 182135"/>
                <a:gd name="connsiteX184" fmla="*/ 33123 w 142020"/>
                <a:gd name="connsiteY184" fmla="*/ 167359 h 182135"/>
                <a:gd name="connsiteX185" fmla="*/ 34920 w 142020"/>
                <a:gd name="connsiteY185" fmla="*/ 167002 h 182135"/>
                <a:gd name="connsiteX186" fmla="*/ 36480 w 142020"/>
                <a:gd name="connsiteY186" fmla="*/ 168297 h 182135"/>
                <a:gd name="connsiteX187" fmla="*/ 38053 w 142020"/>
                <a:gd name="connsiteY187" fmla="*/ 169381 h 182135"/>
                <a:gd name="connsiteX188" fmla="*/ 38542 w 142020"/>
                <a:gd name="connsiteY188" fmla="*/ 173095 h 182135"/>
                <a:gd name="connsiteX189" fmla="*/ 39798 w 142020"/>
                <a:gd name="connsiteY189" fmla="*/ 175791 h 182135"/>
                <a:gd name="connsiteX190" fmla="*/ 41278 w 142020"/>
                <a:gd name="connsiteY190" fmla="*/ 177880 h 182135"/>
                <a:gd name="connsiteX191" fmla="*/ 43075 w 142020"/>
                <a:gd name="connsiteY191" fmla="*/ 180364 h 182135"/>
                <a:gd name="connsiteX192" fmla="*/ 44675 w 142020"/>
                <a:gd name="connsiteY192" fmla="*/ 181210 h 182135"/>
                <a:gd name="connsiteX193" fmla="*/ 46710 w 142020"/>
                <a:gd name="connsiteY193" fmla="*/ 181224 h 182135"/>
                <a:gd name="connsiteX194" fmla="*/ 49499 w 142020"/>
                <a:gd name="connsiteY194" fmla="*/ 182136 h 182135"/>
                <a:gd name="connsiteX195" fmla="*/ 50543 w 142020"/>
                <a:gd name="connsiteY195" fmla="*/ 181528 h 182135"/>
                <a:gd name="connsiteX196" fmla="*/ 51429 w 142020"/>
                <a:gd name="connsiteY196" fmla="*/ 179796 h 182135"/>
                <a:gd name="connsiteX197" fmla="*/ 51891 w 142020"/>
                <a:gd name="connsiteY197" fmla="*/ 178818 h 182135"/>
                <a:gd name="connsiteX198" fmla="*/ 53279 w 142020"/>
                <a:gd name="connsiteY198" fmla="*/ 178395 h 182135"/>
                <a:gd name="connsiteX199" fmla="*/ 53359 w 142020"/>
                <a:gd name="connsiteY199" fmla="*/ 177272 h 182135"/>
                <a:gd name="connsiteX200" fmla="*/ 53015 w 142020"/>
                <a:gd name="connsiteY200" fmla="*/ 175910 h 182135"/>
                <a:gd name="connsiteX201" fmla="*/ 53412 w 142020"/>
                <a:gd name="connsiteY201" fmla="*/ 174324 h 182135"/>
                <a:gd name="connsiteX202" fmla="*/ 54509 w 142020"/>
                <a:gd name="connsiteY202" fmla="*/ 172923 h 182135"/>
                <a:gd name="connsiteX203" fmla="*/ 57390 w 142020"/>
                <a:gd name="connsiteY203" fmla="*/ 170874 h 182135"/>
                <a:gd name="connsiteX204" fmla="*/ 58778 w 142020"/>
                <a:gd name="connsiteY204" fmla="*/ 170015 h 182135"/>
                <a:gd name="connsiteX205" fmla="*/ 59016 w 142020"/>
                <a:gd name="connsiteY205" fmla="*/ 168746 h 182135"/>
                <a:gd name="connsiteX206" fmla="*/ 59491 w 142020"/>
                <a:gd name="connsiteY206" fmla="*/ 167068 h 182135"/>
                <a:gd name="connsiteX207" fmla="*/ 59254 w 142020"/>
                <a:gd name="connsiteY207" fmla="*/ 166129 h 182135"/>
                <a:gd name="connsiteX208" fmla="*/ 58619 w 142020"/>
                <a:gd name="connsiteY208" fmla="*/ 164966 h 182135"/>
                <a:gd name="connsiteX209" fmla="*/ 58712 w 142020"/>
                <a:gd name="connsiteY209" fmla="*/ 163327 h 182135"/>
                <a:gd name="connsiteX210" fmla="*/ 59412 w 142020"/>
                <a:gd name="connsiteY210" fmla="*/ 161133 h 182135"/>
                <a:gd name="connsiteX211" fmla="*/ 60443 w 142020"/>
                <a:gd name="connsiteY211" fmla="*/ 158569 h 182135"/>
                <a:gd name="connsiteX212" fmla="*/ 61289 w 142020"/>
                <a:gd name="connsiteY212" fmla="*/ 155304 h 182135"/>
                <a:gd name="connsiteX213" fmla="*/ 61606 w 142020"/>
                <a:gd name="connsiteY213" fmla="*/ 153758 h 182135"/>
                <a:gd name="connsiteX214" fmla="*/ 62598 w 142020"/>
                <a:gd name="connsiteY214" fmla="*/ 152780 h 182135"/>
                <a:gd name="connsiteX215" fmla="*/ 62941 w 142020"/>
                <a:gd name="connsiteY215" fmla="*/ 151366 h 182135"/>
                <a:gd name="connsiteX216" fmla="*/ 63443 w 142020"/>
                <a:gd name="connsiteY216" fmla="*/ 149700 h 182135"/>
                <a:gd name="connsiteX217" fmla="*/ 64660 w 142020"/>
                <a:gd name="connsiteY217" fmla="*/ 147836 h 182135"/>
                <a:gd name="connsiteX218" fmla="*/ 64554 w 142020"/>
                <a:gd name="connsiteY218" fmla="*/ 145827 h 182135"/>
                <a:gd name="connsiteX219" fmla="*/ 65056 w 142020"/>
                <a:gd name="connsiteY219" fmla="*/ 144942 h 182135"/>
                <a:gd name="connsiteX220" fmla="*/ 65029 w 142020"/>
                <a:gd name="connsiteY220" fmla="*/ 142695 h 182135"/>
                <a:gd name="connsiteX221" fmla="*/ 66153 w 142020"/>
                <a:gd name="connsiteY221" fmla="*/ 138069 h 182135"/>
                <a:gd name="connsiteX222" fmla="*/ 66166 w 142020"/>
                <a:gd name="connsiteY222" fmla="*/ 137117 h 182135"/>
                <a:gd name="connsiteX223" fmla="*/ 66721 w 142020"/>
                <a:gd name="connsiteY223" fmla="*/ 136866 h 182135"/>
                <a:gd name="connsiteX224" fmla="*/ 67699 w 142020"/>
                <a:gd name="connsiteY224" fmla="*/ 137170 h 182135"/>
                <a:gd name="connsiteX225" fmla="*/ 68559 w 142020"/>
                <a:gd name="connsiteY225" fmla="*/ 138214 h 182135"/>
                <a:gd name="connsiteX226" fmla="*/ 68849 w 142020"/>
                <a:gd name="connsiteY226" fmla="*/ 139245 h 182135"/>
                <a:gd name="connsiteX227" fmla="*/ 69219 w 142020"/>
                <a:gd name="connsiteY227" fmla="*/ 139708 h 182135"/>
                <a:gd name="connsiteX228" fmla="*/ 69999 w 142020"/>
                <a:gd name="connsiteY228" fmla="*/ 139615 h 182135"/>
                <a:gd name="connsiteX229" fmla="*/ 70885 w 142020"/>
                <a:gd name="connsiteY229" fmla="*/ 139034 h 182135"/>
                <a:gd name="connsiteX230" fmla="*/ 70792 w 142020"/>
                <a:gd name="connsiteY230" fmla="*/ 138095 h 182135"/>
                <a:gd name="connsiteX231" fmla="*/ 70105 w 142020"/>
                <a:gd name="connsiteY231" fmla="*/ 137183 h 182135"/>
                <a:gd name="connsiteX232" fmla="*/ 69907 w 142020"/>
                <a:gd name="connsiteY232" fmla="*/ 136641 h 182135"/>
                <a:gd name="connsiteX233" fmla="*/ 70158 w 142020"/>
                <a:gd name="connsiteY233" fmla="*/ 135782 h 182135"/>
                <a:gd name="connsiteX234" fmla="*/ 71480 w 142020"/>
                <a:gd name="connsiteY234" fmla="*/ 133905 h 182135"/>
                <a:gd name="connsiteX235" fmla="*/ 72920 w 142020"/>
                <a:gd name="connsiteY235" fmla="*/ 131725 h 182135"/>
                <a:gd name="connsiteX236" fmla="*/ 76026 w 142020"/>
                <a:gd name="connsiteY236" fmla="*/ 127204 h 182135"/>
                <a:gd name="connsiteX237" fmla="*/ 77916 w 142020"/>
                <a:gd name="connsiteY237" fmla="*/ 125354 h 182135"/>
                <a:gd name="connsiteX238" fmla="*/ 82899 w 142020"/>
                <a:gd name="connsiteY238" fmla="*/ 123398 h 182135"/>
                <a:gd name="connsiteX239" fmla="*/ 86667 w 142020"/>
                <a:gd name="connsiteY239" fmla="*/ 121917 h 182135"/>
                <a:gd name="connsiteX240" fmla="*/ 90288 w 142020"/>
                <a:gd name="connsiteY240" fmla="*/ 120503 h 182135"/>
                <a:gd name="connsiteX241" fmla="*/ 95192 w 142020"/>
                <a:gd name="connsiteY241" fmla="*/ 118467 h 182135"/>
                <a:gd name="connsiteX242" fmla="*/ 102118 w 142020"/>
                <a:gd name="connsiteY242" fmla="*/ 115586 h 182135"/>
                <a:gd name="connsiteX243" fmla="*/ 107101 w 142020"/>
                <a:gd name="connsiteY243" fmla="*/ 113511 h 182135"/>
                <a:gd name="connsiteX244" fmla="*/ 111502 w 142020"/>
                <a:gd name="connsiteY244" fmla="*/ 109836 h 182135"/>
                <a:gd name="connsiteX245" fmla="*/ 114912 w 142020"/>
                <a:gd name="connsiteY245" fmla="*/ 106981 h 182135"/>
                <a:gd name="connsiteX246" fmla="*/ 117833 w 142020"/>
                <a:gd name="connsiteY246" fmla="*/ 104510 h 182135"/>
                <a:gd name="connsiteX247" fmla="*/ 121534 w 142020"/>
                <a:gd name="connsiteY247" fmla="*/ 101377 h 182135"/>
                <a:gd name="connsiteX248" fmla="*/ 126504 w 142020"/>
                <a:gd name="connsiteY248" fmla="*/ 94610 h 182135"/>
                <a:gd name="connsiteX249" fmla="*/ 129940 w 142020"/>
                <a:gd name="connsiteY249" fmla="*/ 89944 h 182135"/>
                <a:gd name="connsiteX250" fmla="*/ 132451 w 142020"/>
                <a:gd name="connsiteY250" fmla="*/ 86534 h 182135"/>
                <a:gd name="connsiteX251" fmla="*/ 134196 w 142020"/>
                <a:gd name="connsiteY251" fmla="*/ 84380 h 182135"/>
                <a:gd name="connsiteX252" fmla="*/ 135531 w 142020"/>
                <a:gd name="connsiteY252" fmla="*/ 78313 h 182135"/>
                <a:gd name="connsiteX253" fmla="*/ 137064 w 142020"/>
                <a:gd name="connsiteY253" fmla="*/ 71387 h 182135"/>
                <a:gd name="connsiteX254" fmla="*/ 137752 w 142020"/>
                <a:gd name="connsiteY254" fmla="*/ 68308 h 182135"/>
                <a:gd name="connsiteX255" fmla="*/ 138056 w 142020"/>
                <a:gd name="connsiteY255" fmla="*/ 67237 h 182135"/>
                <a:gd name="connsiteX256" fmla="*/ 138756 w 142020"/>
                <a:gd name="connsiteY256" fmla="*/ 67686 h 182135"/>
                <a:gd name="connsiteX257" fmla="*/ 139562 w 142020"/>
                <a:gd name="connsiteY257" fmla="*/ 68440 h 182135"/>
                <a:gd name="connsiteX258" fmla="*/ 140540 w 142020"/>
                <a:gd name="connsiteY258" fmla="*/ 68479 h 182135"/>
                <a:gd name="connsiteX259" fmla="*/ 141453 w 142020"/>
                <a:gd name="connsiteY259" fmla="*/ 68440 h 182135"/>
                <a:gd name="connsiteX260" fmla="*/ 142021 w 142020"/>
                <a:gd name="connsiteY260" fmla="*/ 68017 h 182135"/>
                <a:gd name="connsiteX261" fmla="*/ 141188 w 142020"/>
                <a:gd name="connsiteY261" fmla="*/ 61091 h 18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142020" h="182135">
                  <a:moveTo>
                    <a:pt x="20897" y="126200"/>
                  </a:moveTo>
                  <a:lnTo>
                    <a:pt x="21346" y="125103"/>
                  </a:lnTo>
                  <a:lnTo>
                    <a:pt x="22205" y="121508"/>
                  </a:lnTo>
                  <a:lnTo>
                    <a:pt x="22747" y="121164"/>
                  </a:lnTo>
                  <a:lnTo>
                    <a:pt x="24188" y="120754"/>
                  </a:lnTo>
                  <a:lnTo>
                    <a:pt x="26712" y="118097"/>
                  </a:lnTo>
                  <a:lnTo>
                    <a:pt x="24479" y="116630"/>
                  </a:lnTo>
                  <a:lnTo>
                    <a:pt x="22390" y="116485"/>
                  </a:lnTo>
                  <a:lnTo>
                    <a:pt x="20791" y="117265"/>
                  </a:lnTo>
                  <a:lnTo>
                    <a:pt x="18888" y="118864"/>
                  </a:lnTo>
                  <a:lnTo>
                    <a:pt x="18280" y="120529"/>
                  </a:lnTo>
                  <a:lnTo>
                    <a:pt x="17830" y="124481"/>
                  </a:lnTo>
                  <a:lnTo>
                    <a:pt x="17843" y="125724"/>
                  </a:lnTo>
                  <a:lnTo>
                    <a:pt x="18531" y="126081"/>
                  </a:lnTo>
                  <a:lnTo>
                    <a:pt x="20897" y="126200"/>
                  </a:lnTo>
                  <a:close/>
                  <a:moveTo>
                    <a:pt x="50847" y="5723"/>
                  </a:moveTo>
                  <a:lnTo>
                    <a:pt x="51125" y="2696"/>
                  </a:lnTo>
                  <a:lnTo>
                    <a:pt x="50530" y="3000"/>
                  </a:lnTo>
                  <a:lnTo>
                    <a:pt x="48799" y="4573"/>
                  </a:lnTo>
                  <a:lnTo>
                    <a:pt x="49433" y="5921"/>
                  </a:lnTo>
                  <a:lnTo>
                    <a:pt x="50847" y="5723"/>
                  </a:lnTo>
                  <a:close/>
                  <a:moveTo>
                    <a:pt x="141188" y="61091"/>
                  </a:moveTo>
                  <a:lnTo>
                    <a:pt x="141294" y="59584"/>
                  </a:lnTo>
                  <a:lnTo>
                    <a:pt x="141770" y="57786"/>
                  </a:lnTo>
                  <a:lnTo>
                    <a:pt x="141664" y="56808"/>
                  </a:lnTo>
                  <a:lnTo>
                    <a:pt x="140104" y="55434"/>
                  </a:lnTo>
                  <a:lnTo>
                    <a:pt x="137606" y="52671"/>
                  </a:lnTo>
                  <a:lnTo>
                    <a:pt x="136562" y="50213"/>
                  </a:lnTo>
                  <a:lnTo>
                    <a:pt x="135928" y="48138"/>
                  </a:lnTo>
                  <a:lnTo>
                    <a:pt x="134183" y="46776"/>
                  </a:lnTo>
                  <a:lnTo>
                    <a:pt x="132399" y="45574"/>
                  </a:lnTo>
                  <a:lnTo>
                    <a:pt x="132544" y="44595"/>
                  </a:lnTo>
                  <a:lnTo>
                    <a:pt x="133601" y="44595"/>
                  </a:lnTo>
                  <a:lnTo>
                    <a:pt x="136298" y="45560"/>
                  </a:lnTo>
                  <a:lnTo>
                    <a:pt x="138241" y="45243"/>
                  </a:lnTo>
                  <a:lnTo>
                    <a:pt x="139681" y="45137"/>
                  </a:lnTo>
                  <a:lnTo>
                    <a:pt x="141082" y="44133"/>
                  </a:lnTo>
                  <a:lnTo>
                    <a:pt x="136602" y="42203"/>
                  </a:lnTo>
                  <a:lnTo>
                    <a:pt x="132769" y="39335"/>
                  </a:lnTo>
                  <a:lnTo>
                    <a:pt x="128790" y="38595"/>
                  </a:lnTo>
                  <a:lnTo>
                    <a:pt x="126213" y="36850"/>
                  </a:lnTo>
                  <a:lnTo>
                    <a:pt x="123847" y="34114"/>
                  </a:lnTo>
                  <a:lnTo>
                    <a:pt x="122565" y="32264"/>
                  </a:lnTo>
                  <a:lnTo>
                    <a:pt x="121521" y="31352"/>
                  </a:lnTo>
                  <a:lnTo>
                    <a:pt x="116472" y="28695"/>
                  </a:lnTo>
                  <a:lnTo>
                    <a:pt x="115467" y="28431"/>
                  </a:lnTo>
                  <a:lnTo>
                    <a:pt x="113537" y="29660"/>
                  </a:lnTo>
                  <a:lnTo>
                    <a:pt x="112903" y="30400"/>
                  </a:lnTo>
                  <a:lnTo>
                    <a:pt x="112784" y="32515"/>
                  </a:lnTo>
                  <a:lnTo>
                    <a:pt x="112546" y="33718"/>
                  </a:lnTo>
                  <a:lnTo>
                    <a:pt x="110867" y="34444"/>
                  </a:lnTo>
                  <a:lnTo>
                    <a:pt x="108158" y="34286"/>
                  </a:lnTo>
                  <a:lnTo>
                    <a:pt x="106281" y="33519"/>
                  </a:lnTo>
                  <a:lnTo>
                    <a:pt x="105025" y="33400"/>
                  </a:lnTo>
                  <a:lnTo>
                    <a:pt x="104761" y="33995"/>
                  </a:lnTo>
                  <a:lnTo>
                    <a:pt x="104047" y="34260"/>
                  </a:lnTo>
                  <a:lnTo>
                    <a:pt x="102514" y="34088"/>
                  </a:lnTo>
                  <a:lnTo>
                    <a:pt x="100254" y="33506"/>
                  </a:lnTo>
                  <a:lnTo>
                    <a:pt x="98205" y="32726"/>
                  </a:lnTo>
                  <a:lnTo>
                    <a:pt x="95429" y="31061"/>
                  </a:lnTo>
                  <a:lnTo>
                    <a:pt x="94147" y="31272"/>
                  </a:lnTo>
                  <a:lnTo>
                    <a:pt x="90975" y="30915"/>
                  </a:lnTo>
                  <a:lnTo>
                    <a:pt x="88398" y="29964"/>
                  </a:lnTo>
                  <a:lnTo>
                    <a:pt x="87737" y="29091"/>
                  </a:lnTo>
                  <a:lnTo>
                    <a:pt x="86653" y="23117"/>
                  </a:lnTo>
                  <a:lnTo>
                    <a:pt x="86310" y="22708"/>
                  </a:lnTo>
                  <a:lnTo>
                    <a:pt x="85199" y="22443"/>
                  </a:lnTo>
                  <a:lnTo>
                    <a:pt x="83322" y="21624"/>
                  </a:lnTo>
                  <a:lnTo>
                    <a:pt x="82146" y="20659"/>
                  </a:lnTo>
                  <a:lnTo>
                    <a:pt x="81551" y="19007"/>
                  </a:lnTo>
                  <a:lnTo>
                    <a:pt x="80824" y="17434"/>
                  </a:lnTo>
                  <a:lnTo>
                    <a:pt x="77665" y="17791"/>
                  </a:lnTo>
                  <a:lnTo>
                    <a:pt x="72511" y="15715"/>
                  </a:lnTo>
                  <a:lnTo>
                    <a:pt x="68942" y="13746"/>
                  </a:lnTo>
                  <a:lnTo>
                    <a:pt x="65690" y="11552"/>
                  </a:lnTo>
                  <a:lnTo>
                    <a:pt x="60760" y="7243"/>
                  </a:lnTo>
                  <a:lnTo>
                    <a:pt x="58870" y="6173"/>
                  </a:lnTo>
                  <a:lnTo>
                    <a:pt x="56544" y="4851"/>
                  </a:lnTo>
                  <a:lnTo>
                    <a:pt x="55183" y="2723"/>
                  </a:lnTo>
                  <a:lnTo>
                    <a:pt x="52922" y="581"/>
                  </a:lnTo>
                  <a:lnTo>
                    <a:pt x="52156" y="0"/>
                  </a:lnTo>
                  <a:lnTo>
                    <a:pt x="52909" y="4507"/>
                  </a:lnTo>
                  <a:lnTo>
                    <a:pt x="51059" y="7045"/>
                  </a:lnTo>
                  <a:lnTo>
                    <a:pt x="42798" y="9913"/>
                  </a:lnTo>
                  <a:lnTo>
                    <a:pt x="36890" y="11169"/>
                  </a:lnTo>
                  <a:lnTo>
                    <a:pt x="33176" y="13680"/>
                  </a:lnTo>
                  <a:lnTo>
                    <a:pt x="29977" y="13442"/>
                  </a:lnTo>
                  <a:lnTo>
                    <a:pt x="28602" y="15068"/>
                  </a:lnTo>
                  <a:lnTo>
                    <a:pt x="25893" y="16826"/>
                  </a:lnTo>
                  <a:lnTo>
                    <a:pt x="22575" y="17553"/>
                  </a:lnTo>
                  <a:lnTo>
                    <a:pt x="21254" y="18954"/>
                  </a:lnTo>
                  <a:lnTo>
                    <a:pt x="21888" y="24386"/>
                  </a:lnTo>
                  <a:lnTo>
                    <a:pt x="22760" y="29528"/>
                  </a:lnTo>
                  <a:lnTo>
                    <a:pt x="22205" y="36731"/>
                  </a:lnTo>
                  <a:lnTo>
                    <a:pt x="20024" y="41291"/>
                  </a:lnTo>
                  <a:lnTo>
                    <a:pt x="17434" y="44318"/>
                  </a:lnTo>
                  <a:lnTo>
                    <a:pt x="15332" y="45812"/>
                  </a:lnTo>
                  <a:lnTo>
                    <a:pt x="11327" y="51535"/>
                  </a:lnTo>
                  <a:lnTo>
                    <a:pt x="11684" y="53451"/>
                  </a:lnTo>
                  <a:lnTo>
                    <a:pt x="13799" y="57628"/>
                  </a:lnTo>
                  <a:lnTo>
                    <a:pt x="16363" y="58659"/>
                  </a:lnTo>
                  <a:lnTo>
                    <a:pt x="14460" y="58791"/>
                  </a:lnTo>
                  <a:lnTo>
                    <a:pt x="12028" y="57667"/>
                  </a:lnTo>
                  <a:lnTo>
                    <a:pt x="10812" y="60443"/>
                  </a:lnTo>
                  <a:lnTo>
                    <a:pt x="9636" y="65082"/>
                  </a:lnTo>
                  <a:lnTo>
                    <a:pt x="7904" y="66523"/>
                  </a:lnTo>
                  <a:lnTo>
                    <a:pt x="2485" y="68664"/>
                  </a:lnTo>
                  <a:lnTo>
                    <a:pt x="991" y="71612"/>
                  </a:lnTo>
                  <a:lnTo>
                    <a:pt x="3119" y="77454"/>
                  </a:lnTo>
                  <a:lnTo>
                    <a:pt x="3622" y="80216"/>
                  </a:lnTo>
                  <a:lnTo>
                    <a:pt x="2895" y="87248"/>
                  </a:lnTo>
                  <a:lnTo>
                    <a:pt x="4785" y="92627"/>
                  </a:lnTo>
                  <a:lnTo>
                    <a:pt x="4904" y="95786"/>
                  </a:lnTo>
                  <a:lnTo>
                    <a:pt x="4745" y="99805"/>
                  </a:lnTo>
                  <a:lnTo>
                    <a:pt x="2353" y="101629"/>
                  </a:lnTo>
                  <a:lnTo>
                    <a:pt x="0" y="102990"/>
                  </a:lnTo>
                  <a:lnTo>
                    <a:pt x="304" y="104298"/>
                  </a:lnTo>
                  <a:lnTo>
                    <a:pt x="806" y="105250"/>
                  </a:lnTo>
                  <a:lnTo>
                    <a:pt x="3185" y="107510"/>
                  </a:lnTo>
                  <a:lnTo>
                    <a:pt x="7058" y="108858"/>
                  </a:lnTo>
                  <a:lnTo>
                    <a:pt x="13072" y="115335"/>
                  </a:lnTo>
                  <a:lnTo>
                    <a:pt x="14883" y="116525"/>
                  </a:lnTo>
                  <a:lnTo>
                    <a:pt x="17249" y="117622"/>
                  </a:lnTo>
                  <a:lnTo>
                    <a:pt x="17949" y="116432"/>
                  </a:lnTo>
                  <a:lnTo>
                    <a:pt x="18095" y="115467"/>
                  </a:lnTo>
                  <a:lnTo>
                    <a:pt x="21055" y="112586"/>
                  </a:lnTo>
                  <a:lnTo>
                    <a:pt x="22813" y="108700"/>
                  </a:lnTo>
                  <a:lnTo>
                    <a:pt x="23950" y="107656"/>
                  </a:lnTo>
                  <a:lnTo>
                    <a:pt x="23501" y="113392"/>
                  </a:lnTo>
                  <a:lnTo>
                    <a:pt x="24545" y="114013"/>
                  </a:lnTo>
                  <a:lnTo>
                    <a:pt x="26104" y="113154"/>
                  </a:lnTo>
                  <a:lnTo>
                    <a:pt x="27149" y="109625"/>
                  </a:lnTo>
                  <a:lnTo>
                    <a:pt x="26646" y="101774"/>
                  </a:lnTo>
                  <a:lnTo>
                    <a:pt x="27875" y="99567"/>
                  </a:lnTo>
                  <a:lnTo>
                    <a:pt x="28140" y="100783"/>
                  </a:lnTo>
                  <a:lnTo>
                    <a:pt x="27995" y="102395"/>
                  </a:lnTo>
                  <a:lnTo>
                    <a:pt x="28550" y="107722"/>
                  </a:lnTo>
                  <a:lnTo>
                    <a:pt x="30559" y="111343"/>
                  </a:lnTo>
                  <a:lnTo>
                    <a:pt x="31008" y="114013"/>
                  </a:lnTo>
                  <a:lnTo>
                    <a:pt x="28827" y="119604"/>
                  </a:lnTo>
                  <a:lnTo>
                    <a:pt x="26607" y="128447"/>
                  </a:lnTo>
                  <a:lnTo>
                    <a:pt x="25615" y="130363"/>
                  </a:lnTo>
                  <a:lnTo>
                    <a:pt x="24095" y="132359"/>
                  </a:lnTo>
                  <a:lnTo>
                    <a:pt x="22298" y="133654"/>
                  </a:lnTo>
                  <a:lnTo>
                    <a:pt x="20857" y="135068"/>
                  </a:lnTo>
                  <a:lnTo>
                    <a:pt x="17328" y="136496"/>
                  </a:lnTo>
                  <a:lnTo>
                    <a:pt x="16799" y="136866"/>
                  </a:lnTo>
                  <a:lnTo>
                    <a:pt x="17473" y="137395"/>
                  </a:lnTo>
                  <a:lnTo>
                    <a:pt x="18108" y="137910"/>
                  </a:lnTo>
                  <a:lnTo>
                    <a:pt x="18174" y="138941"/>
                  </a:lnTo>
                  <a:lnTo>
                    <a:pt x="18372" y="139827"/>
                  </a:lnTo>
                  <a:lnTo>
                    <a:pt x="18888" y="140673"/>
                  </a:lnTo>
                  <a:lnTo>
                    <a:pt x="18980" y="142219"/>
                  </a:lnTo>
                  <a:lnTo>
                    <a:pt x="19588" y="143250"/>
                  </a:lnTo>
                  <a:lnTo>
                    <a:pt x="19667" y="144413"/>
                  </a:lnTo>
                  <a:lnTo>
                    <a:pt x="19760" y="145999"/>
                  </a:lnTo>
                  <a:lnTo>
                    <a:pt x="19496" y="146792"/>
                  </a:lnTo>
                  <a:lnTo>
                    <a:pt x="19826" y="148167"/>
                  </a:lnTo>
                  <a:lnTo>
                    <a:pt x="20870" y="150705"/>
                  </a:lnTo>
                  <a:lnTo>
                    <a:pt x="20527" y="151498"/>
                  </a:lnTo>
                  <a:lnTo>
                    <a:pt x="19641" y="152013"/>
                  </a:lnTo>
                  <a:lnTo>
                    <a:pt x="18756" y="152714"/>
                  </a:lnTo>
                  <a:lnTo>
                    <a:pt x="17896" y="154300"/>
                  </a:lnTo>
                  <a:lnTo>
                    <a:pt x="16535" y="154247"/>
                  </a:lnTo>
                  <a:lnTo>
                    <a:pt x="14539" y="153546"/>
                  </a:lnTo>
                  <a:lnTo>
                    <a:pt x="13244" y="154432"/>
                  </a:lnTo>
                  <a:lnTo>
                    <a:pt x="12808" y="156111"/>
                  </a:lnTo>
                  <a:lnTo>
                    <a:pt x="13270" y="157512"/>
                  </a:lnTo>
                  <a:lnTo>
                    <a:pt x="13442" y="158820"/>
                  </a:lnTo>
                  <a:lnTo>
                    <a:pt x="14341" y="159944"/>
                  </a:lnTo>
                  <a:lnTo>
                    <a:pt x="16865" y="160036"/>
                  </a:lnTo>
                  <a:lnTo>
                    <a:pt x="14724" y="163631"/>
                  </a:lnTo>
                  <a:lnTo>
                    <a:pt x="13667" y="165270"/>
                  </a:lnTo>
                  <a:lnTo>
                    <a:pt x="13944" y="166301"/>
                  </a:lnTo>
                  <a:lnTo>
                    <a:pt x="15332" y="167187"/>
                  </a:lnTo>
                  <a:lnTo>
                    <a:pt x="16350" y="167253"/>
                  </a:lnTo>
                  <a:lnTo>
                    <a:pt x="18544" y="165931"/>
                  </a:lnTo>
                  <a:lnTo>
                    <a:pt x="19998" y="164015"/>
                  </a:lnTo>
                  <a:lnTo>
                    <a:pt x="20831" y="162944"/>
                  </a:lnTo>
                  <a:lnTo>
                    <a:pt x="22258" y="162521"/>
                  </a:lnTo>
                  <a:lnTo>
                    <a:pt x="24188" y="163407"/>
                  </a:lnTo>
                  <a:lnTo>
                    <a:pt x="26765" y="165178"/>
                  </a:lnTo>
                  <a:lnTo>
                    <a:pt x="29752" y="166751"/>
                  </a:lnTo>
                  <a:lnTo>
                    <a:pt x="30982" y="167610"/>
                  </a:lnTo>
                  <a:lnTo>
                    <a:pt x="33123" y="167359"/>
                  </a:lnTo>
                  <a:lnTo>
                    <a:pt x="34920" y="167002"/>
                  </a:lnTo>
                  <a:lnTo>
                    <a:pt x="36480" y="168297"/>
                  </a:lnTo>
                  <a:lnTo>
                    <a:pt x="38053" y="169381"/>
                  </a:lnTo>
                  <a:lnTo>
                    <a:pt x="38542" y="173095"/>
                  </a:lnTo>
                  <a:lnTo>
                    <a:pt x="39798" y="175791"/>
                  </a:lnTo>
                  <a:lnTo>
                    <a:pt x="41278" y="177880"/>
                  </a:lnTo>
                  <a:lnTo>
                    <a:pt x="43075" y="180364"/>
                  </a:lnTo>
                  <a:lnTo>
                    <a:pt x="44675" y="181210"/>
                  </a:lnTo>
                  <a:lnTo>
                    <a:pt x="46710" y="181224"/>
                  </a:lnTo>
                  <a:lnTo>
                    <a:pt x="49499" y="182136"/>
                  </a:lnTo>
                  <a:lnTo>
                    <a:pt x="50543" y="181528"/>
                  </a:lnTo>
                  <a:lnTo>
                    <a:pt x="51429" y="179796"/>
                  </a:lnTo>
                  <a:lnTo>
                    <a:pt x="51891" y="178818"/>
                  </a:lnTo>
                  <a:lnTo>
                    <a:pt x="53279" y="178395"/>
                  </a:lnTo>
                  <a:lnTo>
                    <a:pt x="53359" y="177272"/>
                  </a:lnTo>
                  <a:lnTo>
                    <a:pt x="53015" y="175910"/>
                  </a:lnTo>
                  <a:lnTo>
                    <a:pt x="53412" y="174324"/>
                  </a:lnTo>
                  <a:lnTo>
                    <a:pt x="54509" y="172923"/>
                  </a:lnTo>
                  <a:lnTo>
                    <a:pt x="57390" y="170874"/>
                  </a:lnTo>
                  <a:lnTo>
                    <a:pt x="58778" y="170015"/>
                  </a:lnTo>
                  <a:lnTo>
                    <a:pt x="59016" y="168746"/>
                  </a:lnTo>
                  <a:lnTo>
                    <a:pt x="59491" y="167068"/>
                  </a:lnTo>
                  <a:lnTo>
                    <a:pt x="59254" y="166129"/>
                  </a:lnTo>
                  <a:lnTo>
                    <a:pt x="58619" y="164966"/>
                  </a:lnTo>
                  <a:lnTo>
                    <a:pt x="58712" y="163327"/>
                  </a:lnTo>
                  <a:lnTo>
                    <a:pt x="59412" y="161133"/>
                  </a:lnTo>
                  <a:lnTo>
                    <a:pt x="60443" y="158569"/>
                  </a:lnTo>
                  <a:lnTo>
                    <a:pt x="61289" y="155304"/>
                  </a:lnTo>
                  <a:lnTo>
                    <a:pt x="61606" y="153758"/>
                  </a:lnTo>
                  <a:lnTo>
                    <a:pt x="62598" y="152780"/>
                  </a:lnTo>
                  <a:lnTo>
                    <a:pt x="62941" y="151366"/>
                  </a:lnTo>
                  <a:lnTo>
                    <a:pt x="63443" y="149700"/>
                  </a:lnTo>
                  <a:lnTo>
                    <a:pt x="64660" y="147836"/>
                  </a:lnTo>
                  <a:lnTo>
                    <a:pt x="64554" y="145827"/>
                  </a:lnTo>
                  <a:lnTo>
                    <a:pt x="65056" y="144942"/>
                  </a:lnTo>
                  <a:lnTo>
                    <a:pt x="65029" y="142695"/>
                  </a:lnTo>
                  <a:lnTo>
                    <a:pt x="66153" y="138069"/>
                  </a:lnTo>
                  <a:lnTo>
                    <a:pt x="66166" y="137117"/>
                  </a:lnTo>
                  <a:lnTo>
                    <a:pt x="66721" y="136866"/>
                  </a:lnTo>
                  <a:lnTo>
                    <a:pt x="67699" y="137170"/>
                  </a:lnTo>
                  <a:lnTo>
                    <a:pt x="68559" y="138214"/>
                  </a:lnTo>
                  <a:lnTo>
                    <a:pt x="68849" y="139245"/>
                  </a:lnTo>
                  <a:lnTo>
                    <a:pt x="69219" y="139708"/>
                  </a:lnTo>
                  <a:lnTo>
                    <a:pt x="69999" y="139615"/>
                  </a:lnTo>
                  <a:lnTo>
                    <a:pt x="70885" y="139034"/>
                  </a:lnTo>
                  <a:lnTo>
                    <a:pt x="70792" y="138095"/>
                  </a:lnTo>
                  <a:lnTo>
                    <a:pt x="70105" y="137183"/>
                  </a:lnTo>
                  <a:lnTo>
                    <a:pt x="69907" y="136641"/>
                  </a:lnTo>
                  <a:lnTo>
                    <a:pt x="70158" y="135782"/>
                  </a:lnTo>
                  <a:lnTo>
                    <a:pt x="71480" y="133905"/>
                  </a:lnTo>
                  <a:lnTo>
                    <a:pt x="72920" y="131725"/>
                  </a:lnTo>
                  <a:lnTo>
                    <a:pt x="76026" y="127204"/>
                  </a:lnTo>
                  <a:lnTo>
                    <a:pt x="77916" y="125354"/>
                  </a:lnTo>
                  <a:lnTo>
                    <a:pt x="82899" y="123398"/>
                  </a:lnTo>
                  <a:lnTo>
                    <a:pt x="86667" y="121917"/>
                  </a:lnTo>
                  <a:lnTo>
                    <a:pt x="90288" y="120503"/>
                  </a:lnTo>
                  <a:lnTo>
                    <a:pt x="95192" y="118467"/>
                  </a:lnTo>
                  <a:lnTo>
                    <a:pt x="102118" y="115586"/>
                  </a:lnTo>
                  <a:lnTo>
                    <a:pt x="107101" y="113511"/>
                  </a:lnTo>
                  <a:lnTo>
                    <a:pt x="111502" y="109836"/>
                  </a:lnTo>
                  <a:lnTo>
                    <a:pt x="114912" y="106981"/>
                  </a:lnTo>
                  <a:lnTo>
                    <a:pt x="117833" y="104510"/>
                  </a:lnTo>
                  <a:lnTo>
                    <a:pt x="121534" y="101377"/>
                  </a:lnTo>
                  <a:lnTo>
                    <a:pt x="126504" y="94610"/>
                  </a:lnTo>
                  <a:lnTo>
                    <a:pt x="129940" y="89944"/>
                  </a:lnTo>
                  <a:lnTo>
                    <a:pt x="132451" y="86534"/>
                  </a:lnTo>
                  <a:lnTo>
                    <a:pt x="134196" y="84380"/>
                  </a:lnTo>
                  <a:lnTo>
                    <a:pt x="135531" y="78313"/>
                  </a:lnTo>
                  <a:lnTo>
                    <a:pt x="137064" y="71387"/>
                  </a:lnTo>
                  <a:lnTo>
                    <a:pt x="137752" y="68308"/>
                  </a:lnTo>
                  <a:lnTo>
                    <a:pt x="138056" y="67237"/>
                  </a:lnTo>
                  <a:lnTo>
                    <a:pt x="138756" y="67686"/>
                  </a:lnTo>
                  <a:lnTo>
                    <a:pt x="139562" y="68440"/>
                  </a:lnTo>
                  <a:lnTo>
                    <a:pt x="140540" y="68479"/>
                  </a:lnTo>
                  <a:lnTo>
                    <a:pt x="141453" y="68440"/>
                  </a:lnTo>
                  <a:lnTo>
                    <a:pt x="142021" y="68017"/>
                  </a:lnTo>
                  <a:lnTo>
                    <a:pt x="141188" y="6109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5" name="Volný tvar: obrazec 182">
              <a:extLst>
                <a:ext uri="{FF2B5EF4-FFF2-40B4-BE49-F238E27FC236}">
                  <a16:creationId xmlns:a16="http://schemas.microsoft.com/office/drawing/2014/main" id="{E447BA3A-4DA1-494E-E9F4-E7F0C75252DE}"/>
                </a:ext>
              </a:extLst>
            </p:cNvPr>
            <p:cNvSpPr/>
            <p:nvPr/>
          </p:nvSpPr>
          <p:spPr>
            <a:xfrm>
              <a:off x="6542439" y="5138559"/>
              <a:ext cx="88213" cy="35920"/>
            </a:xfrm>
            <a:custGeom>
              <a:avLst/>
              <a:gdLst>
                <a:gd name="connsiteX0" fmla="*/ 0 w 82965"/>
                <a:gd name="connsiteY0" fmla="*/ 28986 h 33783"/>
                <a:gd name="connsiteX1" fmla="*/ 330 w 82965"/>
                <a:gd name="connsiteY1" fmla="*/ 29937 h 33783"/>
                <a:gd name="connsiteX2" fmla="*/ 1177 w 82965"/>
                <a:gd name="connsiteY2" fmla="*/ 31101 h 33783"/>
                <a:gd name="connsiteX3" fmla="*/ 1798 w 82965"/>
                <a:gd name="connsiteY3" fmla="*/ 31286 h 33783"/>
                <a:gd name="connsiteX4" fmla="*/ 2287 w 82965"/>
                <a:gd name="connsiteY4" fmla="*/ 31021 h 33783"/>
                <a:gd name="connsiteX5" fmla="*/ 5935 w 82965"/>
                <a:gd name="connsiteY5" fmla="*/ 31418 h 33783"/>
                <a:gd name="connsiteX6" fmla="*/ 6886 w 82965"/>
                <a:gd name="connsiteY6" fmla="*/ 31021 h 33783"/>
                <a:gd name="connsiteX7" fmla="*/ 8433 w 82965"/>
                <a:gd name="connsiteY7" fmla="*/ 29210 h 33783"/>
                <a:gd name="connsiteX8" fmla="*/ 9437 w 82965"/>
                <a:gd name="connsiteY8" fmla="*/ 28206 h 33783"/>
                <a:gd name="connsiteX9" fmla="*/ 10231 w 82965"/>
                <a:gd name="connsiteY9" fmla="*/ 26065 h 33783"/>
                <a:gd name="connsiteX10" fmla="*/ 10495 w 82965"/>
                <a:gd name="connsiteY10" fmla="*/ 24703 h 33783"/>
                <a:gd name="connsiteX11" fmla="*/ 4230 w 82965"/>
                <a:gd name="connsiteY11" fmla="*/ 26567 h 33783"/>
                <a:gd name="connsiteX12" fmla="*/ 0 w 82965"/>
                <a:gd name="connsiteY12" fmla="*/ 28986 h 33783"/>
                <a:gd name="connsiteX13" fmla="*/ 82080 w 82965"/>
                <a:gd name="connsiteY13" fmla="*/ 2234 h 33783"/>
                <a:gd name="connsiteX14" fmla="*/ 81076 w 82965"/>
                <a:gd name="connsiteY14" fmla="*/ 1626 h 33783"/>
                <a:gd name="connsiteX15" fmla="*/ 77242 w 82965"/>
                <a:gd name="connsiteY15" fmla="*/ 925 h 33783"/>
                <a:gd name="connsiteX16" fmla="*/ 75022 w 82965"/>
                <a:gd name="connsiteY16" fmla="*/ 0 h 33783"/>
                <a:gd name="connsiteX17" fmla="*/ 73436 w 82965"/>
                <a:gd name="connsiteY17" fmla="*/ 727 h 33783"/>
                <a:gd name="connsiteX18" fmla="*/ 71903 w 82965"/>
                <a:gd name="connsiteY18" fmla="*/ 1732 h 33783"/>
                <a:gd name="connsiteX19" fmla="*/ 69048 w 82965"/>
                <a:gd name="connsiteY19" fmla="*/ 3014 h 33783"/>
                <a:gd name="connsiteX20" fmla="*/ 66113 w 82965"/>
                <a:gd name="connsiteY20" fmla="*/ 4058 h 33783"/>
                <a:gd name="connsiteX21" fmla="*/ 63880 w 82965"/>
                <a:gd name="connsiteY21" fmla="*/ 4375 h 33783"/>
                <a:gd name="connsiteX22" fmla="*/ 54932 w 82965"/>
                <a:gd name="connsiteY22" fmla="*/ 4891 h 33783"/>
                <a:gd name="connsiteX23" fmla="*/ 48270 w 82965"/>
                <a:gd name="connsiteY23" fmla="*/ 4824 h 33783"/>
                <a:gd name="connsiteX24" fmla="*/ 45746 w 82965"/>
                <a:gd name="connsiteY24" fmla="*/ 4983 h 33783"/>
                <a:gd name="connsiteX25" fmla="*/ 35066 w 82965"/>
                <a:gd name="connsiteY25" fmla="*/ 7336 h 33783"/>
                <a:gd name="connsiteX26" fmla="*/ 33573 w 82965"/>
                <a:gd name="connsiteY26" fmla="*/ 7785 h 33783"/>
                <a:gd name="connsiteX27" fmla="*/ 29845 w 82965"/>
                <a:gd name="connsiteY27" fmla="*/ 9384 h 33783"/>
                <a:gd name="connsiteX28" fmla="*/ 28166 w 82965"/>
                <a:gd name="connsiteY28" fmla="*/ 11089 h 33783"/>
                <a:gd name="connsiteX29" fmla="*/ 25642 w 82965"/>
                <a:gd name="connsiteY29" fmla="*/ 15359 h 33783"/>
                <a:gd name="connsiteX30" fmla="*/ 22866 w 82965"/>
                <a:gd name="connsiteY30" fmla="*/ 17711 h 33783"/>
                <a:gd name="connsiteX31" fmla="*/ 22496 w 82965"/>
                <a:gd name="connsiteY31" fmla="*/ 20223 h 33783"/>
                <a:gd name="connsiteX32" fmla="*/ 22999 w 82965"/>
                <a:gd name="connsiteY32" fmla="*/ 20844 h 33783"/>
                <a:gd name="connsiteX33" fmla="*/ 23884 w 82965"/>
                <a:gd name="connsiteY33" fmla="*/ 21148 h 33783"/>
                <a:gd name="connsiteX34" fmla="*/ 27175 w 82965"/>
                <a:gd name="connsiteY34" fmla="*/ 19443 h 33783"/>
                <a:gd name="connsiteX35" fmla="*/ 27757 w 82965"/>
                <a:gd name="connsiteY35" fmla="*/ 19760 h 33783"/>
                <a:gd name="connsiteX36" fmla="*/ 28312 w 82965"/>
                <a:gd name="connsiteY36" fmla="*/ 20527 h 33783"/>
                <a:gd name="connsiteX37" fmla="*/ 28153 w 82965"/>
                <a:gd name="connsiteY37" fmla="*/ 22800 h 33783"/>
                <a:gd name="connsiteX38" fmla="*/ 26792 w 82965"/>
                <a:gd name="connsiteY38" fmla="*/ 24690 h 33783"/>
                <a:gd name="connsiteX39" fmla="*/ 23725 w 82965"/>
                <a:gd name="connsiteY39" fmla="*/ 24836 h 33783"/>
                <a:gd name="connsiteX40" fmla="*/ 23250 w 82965"/>
                <a:gd name="connsiteY40" fmla="*/ 25364 h 33783"/>
                <a:gd name="connsiteX41" fmla="*/ 23118 w 82965"/>
                <a:gd name="connsiteY41" fmla="*/ 26514 h 33783"/>
                <a:gd name="connsiteX42" fmla="*/ 23276 w 82965"/>
                <a:gd name="connsiteY42" fmla="*/ 27638 h 33783"/>
                <a:gd name="connsiteX43" fmla="*/ 23924 w 82965"/>
                <a:gd name="connsiteY43" fmla="*/ 28536 h 33783"/>
                <a:gd name="connsiteX44" fmla="*/ 24703 w 82965"/>
                <a:gd name="connsiteY44" fmla="*/ 30109 h 33783"/>
                <a:gd name="connsiteX45" fmla="*/ 25272 w 82965"/>
                <a:gd name="connsiteY45" fmla="*/ 33784 h 33783"/>
                <a:gd name="connsiteX46" fmla="*/ 29039 w 82965"/>
                <a:gd name="connsiteY46" fmla="*/ 30717 h 33783"/>
                <a:gd name="connsiteX47" fmla="*/ 34234 w 82965"/>
                <a:gd name="connsiteY47" fmla="*/ 27109 h 33783"/>
                <a:gd name="connsiteX48" fmla="*/ 42613 w 82965"/>
                <a:gd name="connsiteY48" fmla="*/ 23857 h 33783"/>
                <a:gd name="connsiteX49" fmla="*/ 45296 w 82965"/>
                <a:gd name="connsiteY49" fmla="*/ 22985 h 33783"/>
                <a:gd name="connsiteX50" fmla="*/ 46644 w 82965"/>
                <a:gd name="connsiteY50" fmla="*/ 23038 h 33783"/>
                <a:gd name="connsiteX51" fmla="*/ 47940 w 82965"/>
                <a:gd name="connsiteY51" fmla="*/ 22813 h 33783"/>
                <a:gd name="connsiteX52" fmla="*/ 51270 w 82965"/>
                <a:gd name="connsiteY52" fmla="*/ 20540 h 33783"/>
                <a:gd name="connsiteX53" fmla="*/ 53636 w 82965"/>
                <a:gd name="connsiteY53" fmla="*/ 19218 h 33783"/>
                <a:gd name="connsiteX54" fmla="*/ 56187 w 82965"/>
                <a:gd name="connsiteY54" fmla="*/ 18544 h 33783"/>
                <a:gd name="connsiteX55" fmla="*/ 59148 w 82965"/>
                <a:gd name="connsiteY55" fmla="*/ 18121 h 33783"/>
                <a:gd name="connsiteX56" fmla="*/ 61844 w 82965"/>
                <a:gd name="connsiteY56" fmla="*/ 16852 h 33783"/>
                <a:gd name="connsiteX57" fmla="*/ 64039 w 82965"/>
                <a:gd name="connsiteY57" fmla="*/ 14592 h 33783"/>
                <a:gd name="connsiteX58" fmla="*/ 66550 w 82965"/>
                <a:gd name="connsiteY58" fmla="*/ 13151 h 33783"/>
                <a:gd name="connsiteX59" fmla="*/ 69762 w 82965"/>
                <a:gd name="connsiteY59" fmla="*/ 12385 h 33783"/>
                <a:gd name="connsiteX60" fmla="*/ 72894 w 82965"/>
                <a:gd name="connsiteY60" fmla="*/ 11261 h 33783"/>
                <a:gd name="connsiteX61" fmla="*/ 78128 w 82965"/>
                <a:gd name="connsiteY61" fmla="*/ 7547 h 33783"/>
                <a:gd name="connsiteX62" fmla="*/ 82966 w 82965"/>
                <a:gd name="connsiteY62" fmla="*/ 3053 h 33783"/>
                <a:gd name="connsiteX63" fmla="*/ 82080 w 82965"/>
                <a:gd name="connsiteY63" fmla="*/ 2234 h 3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2965" h="33783">
                  <a:moveTo>
                    <a:pt x="0" y="28986"/>
                  </a:moveTo>
                  <a:lnTo>
                    <a:pt x="330" y="29937"/>
                  </a:lnTo>
                  <a:lnTo>
                    <a:pt x="1177" y="31101"/>
                  </a:lnTo>
                  <a:lnTo>
                    <a:pt x="1798" y="31286"/>
                  </a:lnTo>
                  <a:lnTo>
                    <a:pt x="2287" y="31021"/>
                  </a:lnTo>
                  <a:lnTo>
                    <a:pt x="5935" y="31418"/>
                  </a:lnTo>
                  <a:lnTo>
                    <a:pt x="6886" y="31021"/>
                  </a:lnTo>
                  <a:lnTo>
                    <a:pt x="8433" y="29210"/>
                  </a:lnTo>
                  <a:lnTo>
                    <a:pt x="9437" y="28206"/>
                  </a:lnTo>
                  <a:lnTo>
                    <a:pt x="10231" y="26065"/>
                  </a:lnTo>
                  <a:lnTo>
                    <a:pt x="10495" y="24703"/>
                  </a:lnTo>
                  <a:lnTo>
                    <a:pt x="4230" y="26567"/>
                  </a:lnTo>
                  <a:lnTo>
                    <a:pt x="0" y="28986"/>
                  </a:lnTo>
                  <a:close/>
                  <a:moveTo>
                    <a:pt x="82080" y="2234"/>
                  </a:moveTo>
                  <a:lnTo>
                    <a:pt x="81076" y="1626"/>
                  </a:lnTo>
                  <a:lnTo>
                    <a:pt x="77242" y="925"/>
                  </a:lnTo>
                  <a:lnTo>
                    <a:pt x="75022" y="0"/>
                  </a:lnTo>
                  <a:lnTo>
                    <a:pt x="73436" y="727"/>
                  </a:lnTo>
                  <a:lnTo>
                    <a:pt x="71903" y="1732"/>
                  </a:lnTo>
                  <a:lnTo>
                    <a:pt x="69048" y="3014"/>
                  </a:lnTo>
                  <a:lnTo>
                    <a:pt x="66113" y="4058"/>
                  </a:lnTo>
                  <a:lnTo>
                    <a:pt x="63880" y="4375"/>
                  </a:lnTo>
                  <a:lnTo>
                    <a:pt x="54932" y="4891"/>
                  </a:lnTo>
                  <a:lnTo>
                    <a:pt x="48270" y="4824"/>
                  </a:lnTo>
                  <a:lnTo>
                    <a:pt x="45746" y="4983"/>
                  </a:lnTo>
                  <a:lnTo>
                    <a:pt x="35066" y="7336"/>
                  </a:lnTo>
                  <a:lnTo>
                    <a:pt x="33573" y="7785"/>
                  </a:lnTo>
                  <a:lnTo>
                    <a:pt x="29845" y="9384"/>
                  </a:lnTo>
                  <a:lnTo>
                    <a:pt x="28166" y="11089"/>
                  </a:lnTo>
                  <a:lnTo>
                    <a:pt x="25642" y="15359"/>
                  </a:lnTo>
                  <a:lnTo>
                    <a:pt x="22866" y="17711"/>
                  </a:lnTo>
                  <a:lnTo>
                    <a:pt x="22496" y="20223"/>
                  </a:lnTo>
                  <a:lnTo>
                    <a:pt x="22999" y="20844"/>
                  </a:lnTo>
                  <a:lnTo>
                    <a:pt x="23884" y="21148"/>
                  </a:lnTo>
                  <a:lnTo>
                    <a:pt x="27175" y="19443"/>
                  </a:lnTo>
                  <a:lnTo>
                    <a:pt x="27757" y="19760"/>
                  </a:lnTo>
                  <a:lnTo>
                    <a:pt x="28312" y="20527"/>
                  </a:lnTo>
                  <a:lnTo>
                    <a:pt x="28153" y="22800"/>
                  </a:lnTo>
                  <a:lnTo>
                    <a:pt x="26792" y="24690"/>
                  </a:lnTo>
                  <a:lnTo>
                    <a:pt x="23725" y="24836"/>
                  </a:lnTo>
                  <a:lnTo>
                    <a:pt x="23250" y="25364"/>
                  </a:lnTo>
                  <a:lnTo>
                    <a:pt x="23118" y="26514"/>
                  </a:lnTo>
                  <a:lnTo>
                    <a:pt x="23276" y="27638"/>
                  </a:lnTo>
                  <a:lnTo>
                    <a:pt x="23924" y="28536"/>
                  </a:lnTo>
                  <a:lnTo>
                    <a:pt x="24703" y="30109"/>
                  </a:lnTo>
                  <a:lnTo>
                    <a:pt x="25272" y="33784"/>
                  </a:lnTo>
                  <a:lnTo>
                    <a:pt x="29039" y="30717"/>
                  </a:lnTo>
                  <a:lnTo>
                    <a:pt x="34234" y="27109"/>
                  </a:lnTo>
                  <a:lnTo>
                    <a:pt x="42613" y="23857"/>
                  </a:lnTo>
                  <a:lnTo>
                    <a:pt x="45296" y="22985"/>
                  </a:lnTo>
                  <a:lnTo>
                    <a:pt x="46644" y="23038"/>
                  </a:lnTo>
                  <a:lnTo>
                    <a:pt x="47940" y="22813"/>
                  </a:lnTo>
                  <a:lnTo>
                    <a:pt x="51270" y="20540"/>
                  </a:lnTo>
                  <a:lnTo>
                    <a:pt x="53636" y="19218"/>
                  </a:lnTo>
                  <a:lnTo>
                    <a:pt x="56187" y="18544"/>
                  </a:lnTo>
                  <a:lnTo>
                    <a:pt x="59148" y="18121"/>
                  </a:lnTo>
                  <a:lnTo>
                    <a:pt x="61844" y="16852"/>
                  </a:lnTo>
                  <a:lnTo>
                    <a:pt x="64039" y="14592"/>
                  </a:lnTo>
                  <a:lnTo>
                    <a:pt x="66550" y="13151"/>
                  </a:lnTo>
                  <a:lnTo>
                    <a:pt x="69762" y="12385"/>
                  </a:lnTo>
                  <a:lnTo>
                    <a:pt x="72894" y="11261"/>
                  </a:lnTo>
                  <a:lnTo>
                    <a:pt x="78128" y="7547"/>
                  </a:lnTo>
                  <a:lnTo>
                    <a:pt x="82966" y="3053"/>
                  </a:lnTo>
                  <a:lnTo>
                    <a:pt x="82080" y="223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6" name="Volný tvar: obrazec 183">
              <a:extLst>
                <a:ext uri="{FF2B5EF4-FFF2-40B4-BE49-F238E27FC236}">
                  <a16:creationId xmlns:a16="http://schemas.microsoft.com/office/drawing/2014/main" id="{1536845C-79F9-1AA2-3412-BA7253E80A69}"/>
                </a:ext>
              </a:extLst>
            </p:cNvPr>
            <p:cNvSpPr/>
            <p:nvPr/>
          </p:nvSpPr>
          <p:spPr>
            <a:xfrm>
              <a:off x="1385771" y="4290612"/>
              <a:ext cx="95704" cy="68426"/>
            </a:xfrm>
            <a:custGeom>
              <a:avLst/>
              <a:gdLst>
                <a:gd name="connsiteX0" fmla="*/ 89164 w 90010"/>
                <a:gd name="connsiteY0" fmla="*/ 35105 h 64355"/>
                <a:gd name="connsiteX1" fmla="*/ 87737 w 90010"/>
                <a:gd name="connsiteY1" fmla="*/ 33876 h 64355"/>
                <a:gd name="connsiteX2" fmla="*/ 82477 w 90010"/>
                <a:gd name="connsiteY2" fmla="*/ 28510 h 64355"/>
                <a:gd name="connsiteX3" fmla="*/ 77441 w 90010"/>
                <a:gd name="connsiteY3" fmla="*/ 26144 h 64355"/>
                <a:gd name="connsiteX4" fmla="*/ 74321 w 90010"/>
                <a:gd name="connsiteY4" fmla="*/ 25443 h 64355"/>
                <a:gd name="connsiteX5" fmla="*/ 71136 w 90010"/>
                <a:gd name="connsiteY5" fmla="*/ 25007 h 64355"/>
                <a:gd name="connsiteX6" fmla="*/ 68347 w 90010"/>
                <a:gd name="connsiteY6" fmla="*/ 24346 h 64355"/>
                <a:gd name="connsiteX7" fmla="*/ 65638 w 90010"/>
                <a:gd name="connsiteY7" fmla="*/ 23382 h 64355"/>
                <a:gd name="connsiteX8" fmla="*/ 62928 w 90010"/>
                <a:gd name="connsiteY8" fmla="*/ 22774 h 64355"/>
                <a:gd name="connsiteX9" fmla="*/ 60126 w 90010"/>
                <a:gd name="connsiteY9" fmla="*/ 22483 h 64355"/>
                <a:gd name="connsiteX10" fmla="*/ 60284 w 90010"/>
                <a:gd name="connsiteY10" fmla="*/ 21280 h 64355"/>
                <a:gd name="connsiteX11" fmla="*/ 60853 w 90010"/>
                <a:gd name="connsiteY11" fmla="*/ 19985 h 64355"/>
                <a:gd name="connsiteX12" fmla="*/ 62994 w 90010"/>
                <a:gd name="connsiteY12" fmla="*/ 19826 h 64355"/>
                <a:gd name="connsiteX13" fmla="*/ 67792 w 90010"/>
                <a:gd name="connsiteY13" fmla="*/ 20130 h 64355"/>
                <a:gd name="connsiteX14" fmla="*/ 69312 w 90010"/>
                <a:gd name="connsiteY14" fmla="*/ 19443 h 64355"/>
                <a:gd name="connsiteX15" fmla="*/ 70250 w 90010"/>
                <a:gd name="connsiteY15" fmla="*/ 18134 h 64355"/>
                <a:gd name="connsiteX16" fmla="*/ 68162 w 90010"/>
                <a:gd name="connsiteY16" fmla="*/ 16561 h 64355"/>
                <a:gd name="connsiteX17" fmla="*/ 57892 w 90010"/>
                <a:gd name="connsiteY17" fmla="*/ 17368 h 64355"/>
                <a:gd name="connsiteX18" fmla="*/ 56055 w 90010"/>
                <a:gd name="connsiteY18" fmla="*/ 15451 h 64355"/>
                <a:gd name="connsiteX19" fmla="*/ 55064 w 90010"/>
                <a:gd name="connsiteY19" fmla="*/ 12451 h 64355"/>
                <a:gd name="connsiteX20" fmla="*/ 55143 w 90010"/>
                <a:gd name="connsiteY20" fmla="*/ 9160 h 64355"/>
                <a:gd name="connsiteX21" fmla="*/ 53808 w 90010"/>
                <a:gd name="connsiteY21" fmla="*/ 6833 h 64355"/>
                <a:gd name="connsiteX22" fmla="*/ 52407 w 90010"/>
                <a:gd name="connsiteY22" fmla="*/ 6807 h 64355"/>
                <a:gd name="connsiteX23" fmla="*/ 49460 w 90010"/>
                <a:gd name="connsiteY23" fmla="*/ 7851 h 64355"/>
                <a:gd name="connsiteX24" fmla="*/ 47887 w 90010"/>
                <a:gd name="connsiteY24" fmla="*/ 7798 h 64355"/>
                <a:gd name="connsiteX25" fmla="*/ 45296 w 90010"/>
                <a:gd name="connsiteY25" fmla="*/ 6715 h 64355"/>
                <a:gd name="connsiteX26" fmla="*/ 42388 w 90010"/>
                <a:gd name="connsiteY26" fmla="*/ 4031 h 64355"/>
                <a:gd name="connsiteX27" fmla="*/ 41357 w 90010"/>
                <a:gd name="connsiteY27" fmla="*/ 3873 h 64355"/>
                <a:gd name="connsiteX28" fmla="*/ 37498 w 90010"/>
                <a:gd name="connsiteY28" fmla="*/ 3912 h 64355"/>
                <a:gd name="connsiteX29" fmla="*/ 36335 w 90010"/>
                <a:gd name="connsiteY29" fmla="*/ 3410 h 64355"/>
                <a:gd name="connsiteX30" fmla="*/ 34101 w 90010"/>
                <a:gd name="connsiteY30" fmla="*/ 1784 h 64355"/>
                <a:gd name="connsiteX31" fmla="*/ 33030 w 90010"/>
                <a:gd name="connsiteY31" fmla="*/ 753 h 64355"/>
                <a:gd name="connsiteX32" fmla="*/ 30175 w 90010"/>
                <a:gd name="connsiteY32" fmla="*/ 0 h 64355"/>
                <a:gd name="connsiteX33" fmla="*/ 26964 w 90010"/>
                <a:gd name="connsiteY33" fmla="*/ 661 h 64355"/>
                <a:gd name="connsiteX34" fmla="*/ 23038 w 90010"/>
                <a:gd name="connsiteY34" fmla="*/ 1864 h 64355"/>
                <a:gd name="connsiteX35" fmla="*/ 21928 w 90010"/>
                <a:gd name="connsiteY35" fmla="*/ 1877 h 64355"/>
                <a:gd name="connsiteX36" fmla="*/ 18147 w 90010"/>
                <a:gd name="connsiteY36" fmla="*/ 568 h 64355"/>
                <a:gd name="connsiteX37" fmla="*/ 15306 w 90010"/>
                <a:gd name="connsiteY37" fmla="*/ 529 h 64355"/>
                <a:gd name="connsiteX38" fmla="*/ 13825 w 90010"/>
                <a:gd name="connsiteY38" fmla="*/ 1031 h 64355"/>
                <a:gd name="connsiteX39" fmla="*/ 12464 w 90010"/>
                <a:gd name="connsiteY39" fmla="*/ 1850 h 64355"/>
                <a:gd name="connsiteX40" fmla="*/ 11327 w 90010"/>
                <a:gd name="connsiteY40" fmla="*/ 3357 h 64355"/>
                <a:gd name="connsiteX41" fmla="*/ 10402 w 90010"/>
                <a:gd name="connsiteY41" fmla="*/ 5049 h 64355"/>
                <a:gd name="connsiteX42" fmla="*/ 9265 w 90010"/>
                <a:gd name="connsiteY42" fmla="*/ 5525 h 64355"/>
                <a:gd name="connsiteX43" fmla="*/ 9702 w 90010"/>
                <a:gd name="connsiteY43" fmla="*/ 6384 h 64355"/>
                <a:gd name="connsiteX44" fmla="*/ 10125 w 90010"/>
                <a:gd name="connsiteY44" fmla="*/ 12067 h 64355"/>
                <a:gd name="connsiteX45" fmla="*/ 10019 w 90010"/>
                <a:gd name="connsiteY45" fmla="*/ 13891 h 64355"/>
                <a:gd name="connsiteX46" fmla="*/ 8552 w 90010"/>
                <a:gd name="connsiteY46" fmla="*/ 16654 h 64355"/>
                <a:gd name="connsiteX47" fmla="*/ 8578 w 90010"/>
                <a:gd name="connsiteY47" fmla="*/ 17738 h 64355"/>
                <a:gd name="connsiteX48" fmla="*/ 10706 w 90010"/>
                <a:gd name="connsiteY48" fmla="*/ 20275 h 64355"/>
                <a:gd name="connsiteX49" fmla="*/ 10640 w 90010"/>
                <a:gd name="connsiteY49" fmla="*/ 21201 h 64355"/>
                <a:gd name="connsiteX50" fmla="*/ 10243 w 90010"/>
                <a:gd name="connsiteY50" fmla="*/ 22126 h 64355"/>
                <a:gd name="connsiteX51" fmla="*/ 7864 w 90010"/>
                <a:gd name="connsiteY51" fmla="*/ 24532 h 64355"/>
                <a:gd name="connsiteX52" fmla="*/ 6067 w 90010"/>
                <a:gd name="connsiteY52" fmla="*/ 26184 h 64355"/>
                <a:gd name="connsiteX53" fmla="*/ 6344 w 90010"/>
                <a:gd name="connsiteY53" fmla="*/ 28074 h 64355"/>
                <a:gd name="connsiteX54" fmla="*/ 7428 w 90010"/>
                <a:gd name="connsiteY54" fmla="*/ 29871 h 64355"/>
                <a:gd name="connsiteX55" fmla="*/ 7402 w 90010"/>
                <a:gd name="connsiteY55" fmla="*/ 31378 h 64355"/>
                <a:gd name="connsiteX56" fmla="*/ 6767 w 90010"/>
                <a:gd name="connsiteY56" fmla="*/ 33361 h 64355"/>
                <a:gd name="connsiteX57" fmla="*/ 4481 w 90010"/>
                <a:gd name="connsiteY57" fmla="*/ 35832 h 64355"/>
                <a:gd name="connsiteX58" fmla="*/ 3344 w 90010"/>
                <a:gd name="connsiteY58" fmla="*/ 36718 h 64355"/>
                <a:gd name="connsiteX59" fmla="*/ 370 w 90010"/>
                <a:gd name="connsiteY59" fmla="*/ 36824 h 64355"/>
                <a:gd name="connsiteX60" fmla="*/ 0 w 90010"/>
                <a:gd name="connsiteY60" fmla="*/ 37181 h 64355"/>
                <a:gd name="connsiteX61" fmla="*/ 1176 w 90010"/>
                <a:gd name="connsiteY61" fmla="*/ 39586 h 64355"/>
                <a:gd name="connsiteX62" fmla="*/ 2525 w 90010"/>
                <a:gd name="connsiteY62" fmla="*/ 42309 h 64355"/>
                <a:gd name="connsiteX63" fmla="*/ 4983 w 90010"/>
                <a:gd name="connsiteY63" fmla="*/ 44424 h 64355"/>
                <a:gd name="connsiteX64" fmla="*/ 5353 w 90010"/>
                <a:gd name="connsiteY64" fmla="*/ 46419 h 64355"/>
                <a:gd name="connsiteX65" fmla="*/ 4481 w 90010"/>
                <a:gd name="connsiteY65" fmla="*/ 48310 h 64355"/>
                <a:gd name="connsiteX66" fmla="*/ 3820 w 90010"/>
                <a:gd name="connsiteY66" fmla="*/ 52962 h 64355"/>
                <a:gd name="connsiteX67" fmla="*/ 5075 w 90010"/>
                <a:gd name="connsiteY67" fmla="*/ 53914 h 64355"/>
                <a:gd name="connsiteX68" fmla="*/ 5855 w 90010"/>
                <a:gd name="connsiteY68" fmla="*/ 55368 h 64355"/>
                <a:gd name="connsiteX69" fmla="*/ 6054 w 90010"/>
                <a:gd name="connsiteY69" fmla="*/ 57205 h 64355"/>
                <a:gd name="connsiteX70" fmla="*/ 5802 w 90010"/>
                <a:gd name="connsiteY70" fmla="*/ 59121 h 64355"/>
                <a:gd name="connsiteX71" fmla="*/ 6305 w 90010"/>
                <a:gd name="connsiteY71" fmla="*/ 60456 h 64355"/>
                <a:gd name="connsiteX72" fmla="*/ 7785 w 90010"/>
                <a:gd name="connsiteY72" fmla="*/ 60919 h 64355"/>
                <a:gd name="connsiteX73" fmla="*/ 8922 w 90010"/>
                <a:gd name="connsiteY73" fmla="*/ 61831 h 64355"/>
                <a:gd name="connsiteX74" fmla="*/ 10587 w 90010"/>
                <a:gd name="connsiteY74" fmla="*/ 64356 h 64355"/>
                <a:gd name="connsiteX75" fmla="*/ 11684 w 90010"/>
                <a:gd name="connsiteY75" fmla="*/ 64065 h 64355"/>
                <a:gd name="connsiteX76" fmla="*/ 12768 w 90010"/>
                <a:gd name="connsiteY76" fmla="*/ 62703 h 64355"/>
                <a:gd name="connsiteX77" fmla="*/ 15517 w 90010"/>
                <a:gd name="connsiteY77" fmla="*/ 58315 h 64355"/>
                <a:gd name="connsiteX78" fmla="*/ 20209 w 90010"/>
                <a:gd name="connsiteY78" fmla="*/ 52090 h 64355"/>
                <a:gd name="connsiteX79" fmla="*/ 20976 w 90010"/>
                <a:gd name="connsiteY79" fmla="*/ 50438 h 64355"/>
                <a:gd name="connsiteX80" fmla="*/ 21306 w 90010"/>
                <a:gd name="connsiteY80" fmla="*/ 47728 h 64355"/>
                <a:gd name="connsiteX81" fmla="*/ 21690 w 90010"/>
                <a:gd name="connsiteY81" fmla="*/ 46988 h 64355"/>
                <a:gd name="connsiteX82" fmla="*/ 22813 w 90010"/>
                <a:gd name="connsiteY82" fmla="*/ 46353 h 64355"/>
                <a:gd name="connsiteX83" fmla="*/ 25417 w 90010"/>
                <a:gd name="connsiteY83" fmla="*/ 45798 h 64355"/>
                <a:gd name="connsiteX84" fmla="*/ 29660 w 90010"/>
                <a:gd name="connsiteY84" fmla="*/ 44305 h 64355"/>
                <a:gd name="connsiteX85" fmla="*/ 32436 w 90010"/>
                <a:gd name="connsiteY85" fmla="*/ 44569 h 64355"/>
                <a:gd name="connsiteX86" fmla="*/ 34154 w 90010"/>
                <a:gd name="connsiteY86" fmla="*/ 46512 h 64355"/>
                <a:gd name="connsiteX87" fmla="*/ 36097 w 90010"/>
                <a:gd name="connsiteY87" fmla="*/ 47926 h 64355"/>
                <a:gd name="connsiteX88" fmla="*/ 43512 w 90010"/>
                <a:gd name="connsiteY88" fmla="*/ 46948 h 64355"/>
                <a:gd name="connsiteX89" fmla="*/ 44609 w 90010"/>
                <a:gd name="connsiteY89" fmla="*/ 46234 h 64355"/>
                <a:gd name="connsiteX90" fmla="*/ 46763 w 90010"/>
                <a:gd name="connsiteY90" fmla="*/ 44305 h 64355"/>
                <a:gd name="connsiteX91" fmla="*/ 47966 w 90010"/>
                <a:gd name="connsiteY91" fmla="*/ 43512 h 64355"/>
                <a:gd name="connsiteX92" fmla="*/ 51098 w 90010"/>
                <a:gd name="connsiteY92" fmla="*/ 42269 h 64355"/>
                <a:gd name="connsiteX93" fmla="*/ 54284 w 90010"/>
                <a:gd name="connsiteY93" fmla="*/ 41529 h 64355"/>
                <a:gd name="connsiteX94" fmla="*/ 57350 w 90010"/>
                <a:gd name="connsiteY94" fmla="*/ 41741 h 64355"/>
                <a:gd name="connsiteX95" fmla="*/ 60364 w 90010"/>
                <a:gd name="connsiteY95" fmla="*/ 42322 h 64355"/>
                <a:gd name="connsiteX96" fmla="*/ 63391 w 90010"/>
                <a:gd name="connsiteY96" fmla="*/ 42203 h 64355"/>
                <a:gd name="connsiteX97" fmla="*/ 66470 w 90010"/>
                <a:gd name="connsiteY97" fmla="*/ 41635 h 64355"/>
                <a:gd name="connsiteX98" fmla="*/ 71308 w 90010"/>
                <a:gd name="connsiteY98" fmla="*/ 42785 h 64355"/>
                <a:gd name="connsiteX99" fmla="*/ 74705 w 90010"/>
                <a:gd name="connsiteY99" fmla="*/ 42534 h 64355"/>
                <a:gd name="connsiteX100" fmla="*/ 77322 w 90010"/>
                <a:gd name="connsiteY100" fmla="*/ 44477 h 64355"/>
                <a:gd name="connsiteX101" fmla="*/ 78088 w 90010"/>
                <a:gd name="connsiteY101" fmla="*/ 46552 h 64355"/>
                <a:gd name="connsiteX102" fmla="*/ 79357 w 90010"/>
                <a:gd name="connsiteY102" fmla="*/ 47900 h 64355"/>
                <a:gd name="connsiteX103" fmla="*/ 80164 w 90010"/>
                <a:gd name="connsiteY103" fmla="*/ 47992 h 64355"/>
                <a:gd name="connsiteX104" fmla="*/ 80890 w 90010"/>
                <a:gd name="connsiteY104" fmla="*/ 47794 h 64355"/>
                <a:gd name="connsiteX105" fmla="*/ 82318 w 90010"/>
                <a:gd name="connsiteY105" fmla="*/ 45415 h 64355"/>
                <a:gd name="connsiteX106" fmla="*/ 83666 w 90010"/>
                <a:gd name="connsiteY106" fmla="*/ 44027 h 64355"/>
                <a:gd name="connsiteX107" fmla="*/ 85477 w 90010"/>
                <a:gd name="connsiteY107" fmla="*/ 43353 h 64355"/>
                <a:gd name="connsiteX108" fmla="*/ 86785 w 90010"/>
                <a:gd name="connsiteY108" fmla="*/ 42269 h 64355"/>
                <a:gd name="connsiteX109" fmla="*/ 89284 w 90010"/>
                <a:gd name="connsiteY109" fmla="*/ 38859 h 64355"/>
                <a:gd name="connsiteX110" fmla="*/ 90010 w 90010"/>
                <a:gd name="connsiteY110" fmla="*/ 36784 h 64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90010" h="64355">
                  <a:moveTo>
                    <a:pt x="89164" y="35105"/>
                  </a:moveTo>
                  <a:lnTo>
                    <a:pt x="87737" y="33876"/>
                  </a:lnTo>
                  <a:lnTo>
                    <a:pt x="82477" y="28510"/>
                  </a:lnTo>
                  <a:lnTo>
                    <a:pt x="77441" y="26144"/>
                  </a:lnTo>
                  <a:lnTo>
                    <a:pt x="74321" y="25443"/>
                  </a:lnTo>
                  <a:lnTo>
                    <a:pt x="71136" y="25007"/>
                  </a:lnTo>
                  <a:lnTo>
                    <a:pt x="68347" y="24346"/>
                  </a:lnTo>
                  <a:lnTo>
                    <a:pt x="65638" y="23382"/>
                  </a:lnTo>
                  <a:lnTo>
                    <a:pt x="62928" y="22774"/>
                  </a:lnTo>
                  <a:lnTo>
                    <a:pt x="60126" y="22483"/>
                  </a:lnTo>
                  <a:lnTo>
                    <a:pt x="60284" y="21280"/>
                  </a:lnTo>
                  <a:lnTo>
                    <a:pt x="60853" y="19985"/>
                  </a:lnTo>
                  <a:lnTo>
                    <a:pt x="62994" y="19826"/>
                  </a:lnTo>
                  <a:lnTo>
                    <a:pt x="67792" y="20130"/>
                  </a:lnTo>
                  <a:lnTo>
                    <a:pt x="69312" y="19443"/>
                  </a:lnTo>
                  <a:lnTo>
                    <a:pt x="70250" y="18134"/>
                  </a:lnTo>
                  <a:lnTo>
                    <a:pt x="68162" y="16561"/>
                  </a:lnTo>
                  <a:lnTo>
                    <a:pt x="57892" y="17368"/>
                  </a:lnTo>
                  <a:lnTo>
                    <a:pt x="56055" y="15451"/>
                  </a:lnTo>
                  <a:lnTo>
                    <a:pt x="55064" y="12451"/>
                  </a:lnTo>
                  <a:lnTo>
                    <a:pt x="55143" y="9160"/>
                  </a:lnTo>
                  <a:lnTo>
                    <a:pt x="53808" y="6833"/>
                  </a:lnTo>
                  <a:lnTo>
                    <a:pt x="52407" y="6807"/>
                  </a:lnTo>
                  <a:lnTo>
                    <a:pt x="49460" y="7851"/>
                  </a:lnTo>
                  <a:lnTo>
                    <a:pt x="47887" y="7798"/>
                  </a:lnTo>
                  <a:lnTo>
                    <a:pt x="45296" y="6715"/>
                  </a:lnTo>
                  <a:lnTo>
                    <a:pt x="42388" y="4031"/>
                  </a:lnTo>
                  <a:lnTo>
                    <a:pt x="41357" y="3873"/>
                  </a:lnTo>
                  <a:lnTo>
                    <a:pt x="37498" y="3912"/>
                  </a:lnTo>
                  <a:lnTo>
                    <a:pt x="36335" y="3410"/>
                  </a:lnTo>
                  <a:lnTo>
                    <a:pt x="34101" y="1784"/>
                  </a:lnTo>
                  <a:lnTo>
                    <a:pt x="33030" y="753"/>
                  </a:lnTo>
                  <a:lnTo>
                    <a:pt x="30175" y="0"/>
                  </a:lnTo>
                  <a:lnTo>
                    <a:pt x="26964" y="661"/>
                  </a:lnTo>
                  <a:lnTo>
                    <a:pt x="23038" y="1864"/>
                  </a:lnTo>
                  <a:lnTo>
                    <a:pt x="21928" y="1877"/>
                  </a:lnTo>
                  <a:lnTo>
                    <a:pt x="18147" y="568"/>
                  </a:lnTo>
                  <a:lnTo>
                    <a:pt x="15306" y="529"/>
                  </a:lnTo>
                  <a:lnTo>
                    <a:pt x="13825" y="1031"/>
                  </a:lnTo>
                  <a:lnTo>
                    <a:pt x="12464" y="1850"/>
                  </a:lnTo>
                  <a:lnTo>
                    <a:pt x="11327" y="3357"/>
                  </a:lnTo>
                  <a:lnTo>
                    <a:pt x="10402" y="5049"/>
                  </a:lnTo>
                  <a:lnTo>
                    <a:pt x="9265" y="5525"/>
                  </a:lnTo>
                  <a:lnTo>
                    <a:pt x="9702" y="6384"/>
                  </a:lnTo>
                  <a:lnTo>
                    <a:pt x="10125" y="12067"/>
                  </a:lnTo>
                  <a:lnTo>
                    <a:pt x="10019" y="13891"/>
                  </a:lnTo>
                  <a:lnTo>
                    <a:pt x="8552" y="16654"/>
                  </a:lnTo>
                  <a:lnTo>
                    <a:pt x="8578" y="17738"/>
                  </a:lnTo>
                  <a:lnTo>
                    <a:pt x="10706" y="20275"/>
                  </a:lnTo>
                  <a:lnTo>
                    <a:pt x="10640" y="21201"/>
                  </a:lnTo>
                  <a:lnTo>
                    <a:pt x="10243" y="22126"/>
                  </a:lnTo>
                  <a:lnTo>
                    <a:pt x="7864" y="24532"/>
                  </a:lnTo>
                  <a:lnTo>
                    <a:pt x="6067" y="26184"/>
                  </a:lnTo>
                  <a:lnTo>
                    <a:pt x="6344" y="28074"/>
                  </a:lnTo>
                  <a:lnTo>
                    <a:pt x="7428" y="29871"/>
                  </a:lnTo>
                  <a:lnTo>
                    <a:pt x="7402" y="31378"/>
                  </a:lnTo>
                  <a:lnTo>
                    <a:pt x="6767" y="33361"/>
                  </a:lnTo>
                  <a:lnTo>
                    <a:pt x="4481" y="35832"/>
                  </a:lnTo>
                  <a:lnTo>
                    <a:pt x="3344" y="36718"/>
                  </a:lnTo>
                  <a:lnTo>
                    <a:pt x="370" y="36824"/>
                  </a:lnTo>
                  <a:lnTo>
                    <a:pt x="0" y="37181"/>
                  </a:lnTo>
                  <a:lnTo>
                    <a:pt x="1176" y="39586"/>
                  </a:lnTo>
                  <a:lnTo>
                    <a:pt x="2525" y="42309"/>
                  </a:lnTo>
                  <a:lnTo>
                    <a:pt x="4983" y="44424"/>
                  </a:lnTo>
                  <a:lnTo>
                    <a:pt x="5353" y="46419"/>
                  </a:lnTo>
                  <a:lnTo>
                    <a:pt x="4481" y="48310"/>
                  </a:lnTo>
                  <a:lnTo>
                    <a:pt x="3820" y="52962"/>
                  </a:lnTo>
                  <a:lnTo>
                    <a:pt x="5075" y="53914"/>
                  </a:lnTo>
                  <a:lnTo>
                    <a:pt x="5855" y="55368"/>
                  </a:lnTo>
                  <a:lnTo>
                    <a:pt x="6054" y="57205"/>
                  </a:lnTo>
                  <a:lnTo>
                    <a:pt x="5802" y="59121"/>
                  </a:lnTo>
                  <a:lnTo>
                    <a:pt x="6305" y="60456"/>
                  </a:lnTo>
                  <a:lnTo>
                    <a:pt x="7785" y="60919"/>
                  </a:lnTo>
                  <a:lnTo>
                    <a:pt x="8922" y="61831"/>
                  </a:lnTo>
                  <a:lnTo>
                    <a:pt x="10587" y="64356"/>
                  </a:lnTo>
                  <a:lnTo>
                    <a:pt x="11684" y="64065"/>
                  </a:lnTo>
                  <a:lnTo>
                    <a:pt x="12768" y="62703"/>
                  </a:lnTo>
                  <a:lnTo>
                    <a:pt x="15517" y="58315"/>
                  </a:lnTo>
                  <a:lnTo>
                    <a:pt x="20209" y="52090"/>
                  </a:lnTo>
                  <a:lnTo>
                    <a:pt x="20976" y="50438"/>
                  </a:lnTo>
                  <a:lnTo>
                    <a:pt x="21306" y="47728"/>
                  </a:lnTo>
                  <a:lnTo>
                    <a:pt x="21690" y="46988"/>
                  </a:lnTo>
                  <a:lnTo>
                    <a:pt x="22813" y="46353"/>
                  </a:lnTo>
                  <a:lnTo>
                    <a:pt x="25417" y="45798"/>
                  </a:lnTo>
                  <a:lnTo>
                    <a:pt x="29660" y="44305"/>
                  </a:lnTo>
                  <a:lnTo>
                    <a:pt x="32436" y="44569"/>
                  </a:lnTo>
                  <a:lnTo>
                    <a:pt x="34154" y="46512"/>
                  </a:lnTo>
                  <a:lnTo>
                    <a:pt x="36097" y="47926"/>
                  </a:lnTo>
                  <a:lnTo>
                    <a:pt x="43512" y="46948"/>
                  </a:lnTo>
                  <a:lnTo>
                    <a:pt x="44609" y="46234"/>
                  </a:lnTo>
                  <a:lnTo>
                    <a:pt x="46763" y="44305"/>
                  </a:lnTo>
                  <a:lnTo>
                    <a:pt x="47966" y="43512"/>
                  </a:lnTo>
                  <a:lnTo>
                    <a:pt x="51098" y="42269"/>
                  </a:lnTo>
                  <a:lnTo>
                    <a:pt x="54284" y="41529"/>
                  </a:lnTo>
                  <a:lnTo>
                    <a:pt x="57350" y="41741"/>
                  </a:lnTo>
                  <a:lnTo>
                    <a:pt x="60364" y="42322"/>
                  </a:lnTo>
                  <a:lnTo>
                    <a:pt x="63391" y="42203"/>
                  </a:lnTo>
                  <a:lnTo>
                    <a:pt x="66470" y="41635"/>
                  </a:lnTo>
                  <a:lnTo>
                    <a:pt x="71308" y="42785"/>
                  </a:lnTo>
                  <a:lnTo>
                    <a:pt x="74705" y="42534"/>
                  </a:lnTo>
                  <a:lnTo>
                    <a:pt x="77322" y="44477"/>
                  </a:lnTo>
                  <a:lnTo>
                    <a:pt x="78088" y="46552"/>
                  </a:lnTo>
                  <a:lnTo>
                    <a:pt x="79357" y="47900"/>
                  </a:lnTo>
                  <a:lnTo>
                    <a:pt x="80164" y="47992"/>
                  </a:lnTo>
                  <a:lnTo>
                    <a:pt x="80890" y="47794"/>
                  </a:lnTo>
                  <a:lnTo>
                    <a:pt x="82318" y="45415"/>
                  </a:lnTo>
                  <a:lnTo>
                    <a:pt x="83666" y="44027"/>
                  </a:lnTo>
                  <a:lnTo>
                    <a:pt x="85477" y="43353"/>
                  </a:lnTo>
                  <a:lnTo>
                    <a:pt x="86785" y="42269"/>
                  </a:lnTo>
                  <a:lnTo>
                    <a:pt x="89284" y="38859"/>
                  </a:lnTo>
                  <a:lnTo>
                    <a:pt x="90010" y="3678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7" name="Volný tvar: obrazec 184">
              <a:extLst>
                <a:ext uri="{FF2B5EF4-FFF2-40B4-BE49-F238E27FC236}">
                  <a16:creationId xmlns:a16="http://schemas.microsoft.com/office/drawing/2014/main" id="{1C0D8C8C-B38A-1724-3A10-2DD6E63E158C}"/>
                </a:ext>
              </a:extLst>
            </p:cNvPr>
            <p:cNvSpPr/>
            <p:nvPr/>
          </p:nvSpPr>
          <p:spPr>
            <a:xfrm>
              <a:off x="4366212" y="4507050"/>
              <a:ext cx="42834" cy="53094"/>
            </a:xfrm>
            <a:custGeom>
              <a:avLst/>
              <a:gdLst>
                <a:gd name="connsiteX0" fmla="*/ 38740 w 40286"/>
                <a:gd name="connsiteY0" fmla="*/ 9649 h 49935"/>
                <a:gd name="connsiteX1" fmla="*/ 37299 w 40286"/>
                <a:gd name="connsiteY1" fmla="*/ 6913 h 49935"/>
                <a:gd name="connsiteX2" fmla="*/ 32964 w 40286"/>
                <a:gd name="connsiteY2" fmla="*/ 1361 h 49935"/>
                <a:gd name="connsiteX3" fmla="*/ 32568 w 40286"/>
                <a:gd name="connsiteY3" fmla="*/ 0 h 49935"/>
                <a:gd name="connsiteX4" fmla="*/ 29858 w 40286"/>
                <a:gd name="connsiteY4" fmla="*/ 1309 h 49935"/>
                <a:gd name="connsiteX5" fmla="*/ 26871 w 40286"/>
                <a:gd name="connsiteY5" fmla="*/ 2458 h 49935"/>
                <a:gd name="connsiteX6" fmla="*/ 26435 w 40286"/>
                <a:gd name="connsiteY6" fmla="*/ 2419 h 49935"/>
                <a:gd name="connsiteX7" fmla="*/ 25470 w 40286"/>
                <a:gd name="connsiteY7" fmla="*/ 3926 h 49935"/>
                <a:gd name="connsiteX8" fmla="*/ 24161 w 40286"/>
                <a:gd name="connsiteY8" fmla="*/ 8063 h 49935"/>
                <a:gd name="connsiteX9" fmla="*/ 22615 w 40286"/>
                <a:gd name="connsiteY9" fmla="*/ 9265 h 49935"/>
                <a:gd name="connsiteX10" fmla="*/ 21795 w 40286"/>
                <a:gd name="connsiteY10" fmla="*/ 9371 h 49935"/>
                <a:gd name="connsiteX11" fmla="*/ 16945 w 40286"/>
                <a:gd name="connsiteY11" fmla="*/ 5498 h 49935"/>
                <a:gd name="connsiteX12" fmla="*/ 16205 w 40286"/>
                <a:gd name="connsiteY12" fmla="*/ 5287 h 49935"/>
                <a:gd name="connsiteX13" fmla="*/ 15213 w 40286"/>
                <a:gd name="connsiteY13" fmla="*/ 6054 h 49935"/>
                <a:gd name="connsiteX14" fmla="*/ 14486 w 40286"/>
                <a:gd name="connsiteY14" fmla="*/ 6833 h 49935"/>
                <a:gd name="connsiteX15" fmla="*/ 12173 w 40286"/>
                <a:gd name="connsiteY15" fmla="*/ 10851 h 49935"/>
                <a:gd name="connsiteX16" fmla="*/ 9067 w 40286"/>
                <a:gd name="connsiteY16" fmla="*/ 16231 h 49935"/>
                <a:gd name="connsiteX17" fmla="*/ 5445 w 40286"/>
                <a:gd name="connsiteY17" fmla="*/ 22496 h 49935"/>
                <a:gd name="connsiteX18" fmla="*/ 4335 w 40286"/>
                <a:gd name="connsiteY18" fmla="*/ 24029 h 49935"/>
                <a:gd name="connsiteX19" fmla="*/ 1123 w 40286"/>
                <a:gd name="connsiteY19" fmla="*/ 27823 h 49935"/>
                <a:gd name="connsiteX20" fmla="*/ 581 w 40286"/>
                <a:gd name="connsiteY20" fmla="*/ 28880 h 49935"/>
                <a:gd name="connsiteX21" fmla="*/ 0 w 40286"/>
                <a:gd name="connsiteY21" fmla="*/ 31616 h 49935"/>
                <a:gd name="connsiteX22" fmla="*/ 93 w 40286"/>
                <a:gd name="connsiteY22" fmla="*/ 36599 h 49935"/>
                <a:gd name="connsiteX23" fmla="*/ 687 w 40286"/>
                <a:gd name="connsiteY23" fmla="*/ 42957 h 49935"/>
                <a:gd name="connsiteX24" fmla="*/ 1242 w 40286"/>
                <a:gd name="connsiteY24" fmla="*/ 48812 h 49935"/>
                <a:gd name="connsiteX25" fmla="*/ 3093 w 40286"/>
                <a:gd name="connsiteY25" fmla="*/ 49512 h 49935"/>
                <a:gd name="connsiteX26" fmla="*/ 5221 w 40286"/>
                <a:gd name="connsiteY26" fmla="*/ 49935 h 49935"/>
                <a:gd name="connsiteX27" fmla="*/ 7547 w 40286"/>
                <a:gd name="connsiteY27" fmla="*/ 49156 h 49935"/>
                <a:gd name="connsiteX28" fmla="*/ 10362 w 40286"/>
                <a:gd name="connsiteY28" fmla="*/ 48495 h 49935"/>
                <a:gd name="connsiteX29" fmla="*/ 13878 w 40286"/>
                <a:gd name="connsiteY29" fmla="*/ 48111 h 49935"/>
                <a:gd name="connsiteX30" fmla="*/ 17751 w 40286"/>
                <a:gd name="connsiteY30" fmla="*/ 46935 h 49935"/>
                <a:gd name="connsiteX31" fmla="*/ 20024 w 40286"/>
                <a:gd name="connsiteY31" fmla="*/ 45983 h 49935"/>
                <a:gd name="connsiteX32" fmla="*/ 22430 w 40286"/>
                <a:gd name="connsiteY32" fmla="*/ 46049 h 49935"/>
                <a:gd name="connsiteX33" fmla="*/ 24597 w 40286"/>
                <a:gd name="connsiteY33" fmla="*/ 47067 h 49935"/>
                <a:gd name="connsiteX34" fmla="*/ 25668 w 40286"/>
                <a:gd name="connsiteY34" fmla="*/ 48006 h 49935"/>
                <a:gd name="connsiteX35" fmla="*/ 27188 w 40286"/>
                <a:gd name="connsiteY35" fmla="*/ 48323 h 49935"/>
                <a:gd name="connsiteX36" fmla="*/ 29144 w 40286"/>
                <a:gd name="connsiteY36" fmla="*/ 48283 h 49935"/>
                <a:gd name="connsiteX37" fmla="*/ 32118 w 40286"/>
                <a:gd name="connsiteY37" fmla="*/ 42771 h 49935"/>
                <a:gd name="connsiteX38" fmla="*/ 34735 w 40286"/>
                <a:gd name="connsiteY38" fmla="*/ 37934 h 49935"/>
                <a:gd name="connsiteX39" fmla="*/ 36784 w 40286"/>
                <a:gd name="connsiteY39" fmla="*/ 34140 h 49935"/>
                <a:gd name="connsiteX40" fmla="*/ 34643 w 40286"/>
                <a:gd name="connsiteY40" fmla="*/ 32277 h 49935"/>
                <a:gd name="connsiteX41" fmla="*/ 31669 w 40286"/>
                <a:gd name="connsiteY41" fmla="*/ 31643 h 49935"/>
                <a:gd name="connsiteX42" fmla="*/ 28417 w 40286"/>
                <a:gd name="connsiteY42" fmla="*/ 31695 h 49935"/>
                <a:gd name="connsiteX43" fmla="*/ 25417 w 40286"/>
                <a:gd name="connsiteY43" fmla="*/ 32396 h 49935"/>
                <a:gd name="connsiteX44" fmla="*/ 22060 w 40286"/>
                <a:gd name="connsiteY44" fmla="*/ 33863 h 49935"/>
                <a:gd name="connsiteX45" fmla="*/ 20355 w 40286"/>
                <a:gd name="connsiteY45" fmla="*/ 34233 h 49935"/>
                <a:gd name="connsiteX46" fmla="*/ 19258 w 40286"/>
                <a:gd name="connsiteY46" fmla="*/ 34022 h 49935"/>
                <a:gd name="connsiteX47" fmla="*/ 18755 w 40286"/>
                <a:gd name="connsiteY47" fmla="*/ 32105 h 49935"/>
                <a:gd name="connsiteX48" fmla="*/ 21703 w 40286"/>
                <a:gd name="connsiteY48" fmla="*/ 32436 h 49935"/>
                <a:gd name="connsiteX49" fmla="*/ 25510 w 40286"/>
                <a:gd name="connsiteY49" fmla="*/ 27373 h 49935"/>
                <a:gd name="connsiteX50" fmla="*/ 31616 w 40286"/>
                <a:gd name="connsiteY50" fmla="*/ 24849 h 49935"/>
                <a:gd name="connsiteX51" fmla="*/ 37048 w 40286"/>
                <a:gd name="connsiteY51" fmla="*/ 20870 h 49935"/>
                <a:gd name="connsiteX52" fmla="*/ 38608 w 40286"/>
                <a:gd name="connsiteY52" fmla="*/ 19245 h 49935"/>
                <a:gd name="connsiteX53" fmla="*/ 39639 w 40286"/>
                <a:gd name="connsiteY53" fmla="*/ 17434 h 49935"/>
                <a:gd name="connsiteX54" fmla="*/ 40287 w 40286"/>
                <a:gd name="connsiteY54" fmla="*/ 14645 h 4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0286" h="49935">
                  <a:moveTo>
                    <a:pt x="38740" y="9649"/>
                  </a:moveTo>
                  <a:lnTo>
                    <a:pt x="37299" y="6913"/>
                  </a:lnTo>
                  <a:lnTo>
                    <a:pt x="32964" y="1361"/>
                  </a:lnTo>
                  <a:lnTo>
                    <a:pt x="32568" y="0"/>
                  </a:lnTo>
                  <a:lnTo>
                    <a:pt x="29858" y="1309"/>
                  </a:lnTo>
                  <a:lnTo>
                    <a:pt x="26871" y="2458"/>
                  </a:lnTo>
                  <a:lnTo>
                    <a:pt x="26435" y="2419"/>
                  </a:lnTo>
                  <a:lnTo>
                    <a:pt x="25470" y="3926"/>
                  </a:lnTo>
                  <a:lnTo>
                    <a:pt x="24161" y="8063"/>
                  </a:lnTo>
                  <a:lnTo>
                    <a:pt x="22615" y="9265"/>
                  </a:lnTo>
                  <a:lnTo>
                    <a:pt x="21795" y="9371"/>
                  </a:lnTo>
                  <a:lnTo>
                    <a:pt x="16945" y="5498"/>
                  </a:lnTo>
                  <a:lnTo>
                    <a:pt x="16205" y="5287"/>
                  </a:lnTo>
                  <a:lnTo>
                    <a:pt x="15213" y="6054"/>
                  </a:lnTo>
                  <a:lnTo>
                    <a:pt x="14486" y="6833"/>
                  </a:lnTo>
                  <a:lnTo>
                    <a:pt x="12173" y="10851"/>
                  </a:lnTo>
                  <a:lnTo>
                    <a:pt x="9067" y="16231"/>
                  </a:lnTo>
                  <a:lnTo>
                    <a:pt x="5445" y="22496"/>
                  </a:lnTo>
                  <a:lnTo>
                    <a:pt x="4335" y="24029"/>
                  </a:lnTo>
                  <a:lnTo>
                    <a:pt x="1123" y="27823"/>
                  </a:lnTo>
                  <a:lnTo>
                    <a:pt x="581" y="28880"/>
                  </a:lnTo>
                  <a:lnTo>
                    <a:pt x="0" y="31616"/>
                  </a:lnTo>
                  <a:lnTo>
                    <a:pt x="93" y="36599"/>
                  </a:lnTo>
                  <a:lnTo>
                    <a:pt x="687" y="42957"/>
                  </a:lnTo>
                  <a:lnTo>
                    <a:pt x="1242" y="48812"/>
                  </a:lnTo>
                  <a:lnTo>
                    <a:pt x="3093" y="49512"/>
                  </a:lnTo>
                  <a:lnTo>
                    <a:pt x="5221" y="49935"/>
                  </a:lnTo>
                  <a:lnTo>
                    <a:pt x="7547" y="49156"/>
                  </a:lnTo>
                  <a:lnTo>
                    <a:pt x="10362" y="48495"/>
                  </a:lnTo>
                  <a:lnTo>
                    <a:pt x="13878" y="48111"/>
                  </a:lnTo>
                  <a:lnTo>
                    <a:pt x="17751" y="46935"/>
                  </a:lnTo>
                  <a:lnTo>
                    <a:pt x="20024" y="45983"/>
                  </a:lnTo>
                  <a:lnTo>
                    <a:pt x="22430" y="46049"/>
                  </a:lnTo>
                  <a:lnTo>
                    <a:pt x="24597" y="47067"/>
                  </a:lnTo>
                  <a:lnTo>
                    <a:pt x="25668" y="48006"/>
                  </a:lnTo>
                  <a:lnTo>
                    <a:pt x="27188" y="48323"/>
                  </a:lnTo>
                  <a:lnTo>
                    <a:pt x="29144" y="48283"/>
                  </a:lnTo>
                  <a:lnTo>
                    <a:pt x="32118" y="42771"/>
                  </a:lnTo>
                  <a:lnTo>
                    <a:pt x="34735" y="37934"/>
                  </a:lnTo>
                  <a:lnTo>
                    <a:pt x="36784" y="34140"/>
                  </a:lnTo>
                  <a:lnTo>
                    <a:pt x="34643" y="32277"/>
                  </a:lnTo>
                  <a:lnTo>
                    <a:pt x="31669" y="31643"/>
                  </a:lnTo>
                  <a:lnTo>
                    <a:pt x="28417" y="31695"/>
                  </a:lnTo>
                  <a:lnTo>
                    <a:pt x="25417" y="32396"/>
                  </a:lnTo>
                  <a:lnTo>
                    <a:pt x="22060" y="33863"/>
                  </a:lnTo>
                  <a:lnTo>
                    <a:pt x="20355" y="34233"/>
                  </a:lnTo>
                  <a:lnTo>
                    <a:pt x="19258" y="34022"/>
                  </a:lnTo>
                  <a:lnTo>
                    <a:pt x="18755" y="32105"/>
                  </a:lnTo>
                  <a:lnTo>
                    <a:pt x="21703" y="32436"/>
                  </a:lnTo>
                  <a:lnTo>
                    <a:pt x="25510" y="27373"/>
                  </a:lnTo>
                  <a:lnTo>
                    <a:pt x="31616" y="24849"/>
                  </a:lnTo>
                  <a:lnTo>
                    <a:pt x="37048" y="20870"/>
                  </a:lnTo>
                  <a:lnTo>
                    <a:pt x="38608" y="19245"/>
                  </a:lnTo>
                  <a:lnTo>
                    <a:pt x="39639" y="17434"/>
                  </a:lnTo>
                  <a:lnTo>
                    <a:pt x="40287" y="1464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8" name="Volný tvar: obrazec 185">
              <a:extLst>
                <a:ext uri="{FF2B5EF4-FFF2-40B4-BE49-F238E27FC236}">
                  <a16:creationId xmlns:a16="http://schemas.microsoft.com/office/drawing/2014/main" id="{75D46642-5863-E2C2-E4D1-7A7921C503B8}"/>
                </a:ext>
              </a:extLst>
            </p:cNvPr>
            <p:cNvSpPr/>
            <p:nvPr/>
          </p:nvSpPr>
          <p:spPr>
            <a:xfrm>
              <a:off x="3491324" y="3172023"/>
              <a:ext cx="154869" cy="87581"/>
            </a:xfrm>
            <a:custGeom>
              <a:avLst/>
              <a:gdLst>
                <a:gd name="connsiteX0" fmla="*/ 74929 w 145655"/>
                <a:gd name="connsiteY0" fmla="*/ 77599 h 82370"/>
                <a:gd name="connsiteX1" fmla="*/ 73224 w 145655"/>
                <a:gd name="connsiteY1" fmla="*/ 76912 h 82370"/>
                <a:gd name="connsiteX2" fmla="*/ 70726 w 145655"/>
                <a:gd name="connsiteY2" fmla="*/ 77004 h 82370"/>
                <a:gd name="connsiteX3" fmla="*/ 67025 w 145655"/>
                <a:gd name="connsiteY3" fmla="*/ 75352 h 82370"/>
                <a:gd name="connsiteX4" fmla="*/ 64871 w 145655"/>
                <a:gd name="connsiteY4" fmla="*/ 73753 h 82370"/>
                <a:gd name="connsiteX5" fmla="*/ 60707 w 145655"/>
                <a:gd name="connsiteY5" fmla="*/ 74057 h 82370"/>
                <a:gd name="connsiteX6" fmla="*/ 60350 w 145655"/>
                <a:gd name="connsiteY6" fmla="*/ 75313 h 82370"/>
                <a:gd name="connsiteX7" fmla="*/ 60219 w 145655"/>
                <a:gd name="connsiteY7" fmla="*/ 78524 h 82370"/>
                <a:gd name="connsiteX8" fmla="*/ 69034 w 145655"/>
                <a:gd name="connsiteY8" fmla="*/ 82371 h 82370"/>
                <a:gd name="connsiteX9" fmla="*/ 71718 w 145655"/>
                <a:gd name="connsiteY9" fmla="*/ 81472 h 82370"/>
                <a:gd name="connsiteX10" fmla="*/ 73687 w 145655"/>
                <a:gd name="connsiteY10" fmla="*/ 81710 h 82370"/>
                <a:gd name="connsiteX11" fmla="*/ 75471 w 145655"/>
                <a:gd name="connsiteY11" fmla="*/ 81023 h 82370"/>
                <a:gd name="connsiteX12" fmla="*/ 75313 w 145655"/>
                <a:gd name="connsiteY12" fmla="*/ 78670 h 82370"/>
                <a:gd name="connsiteX13" fmla="*/ 74929 w 145655"/>
                <a:gd name="connsiteY13" fmla="*/ 77599 h 82370"/>
                <a:gd name="connsiteX14" fmla="*/ 45864 w 145655"/>
                <a:gd name="connsiteY14" fmla="*/ 74969 h 82370"/>
                <a:gd name="connsiteX15" fmla="*/ 44172 w 145655"/>
                <a:gd name="connsiteY15" fmla="*/ 73832 h 82370"/>
                <a:gd name="connsiteX16" fmla="*/ 42811 w 145655"/>
                <a:gd name="connsiteY16" fmla="*/ 73462 h 82370"/>
                <a:gd name="connsiteX17" fmla="*/ 43141 w 145655"/>
                <a:gd name="connsiteY17" fmla="*/ 74044 h 82370"/>
                <a:gd name="connsiteX18" fmla="*/ 45732 w 145655"/>
                <a:gd name="connsiteY18" fmla="*/ 76225 h 82370"/>
                <a:gd name="connsiteX19" fmla="*/ 47332 w 145655"/>
                <a:gd name="connsiteY19" fmla="*/ 76806 h 82370"/>
                <a:gd name="connsiteX20" fmla="*/ 48733 w 145655"/>
                <a:gd name="connsiteY20" fmla="*/ 76529 h 82370"/>
                <a:gd name="connsiteX21" fmla="*/ 49155 w 145655"/>
                <a:gd name="connsiteY21" fmla="*/ 76185 h 82370"/>
                <a:gd name="connsiteX22" fmla="*/ 47252 w 145655"/>
                <a:gd name="connsiteY22" fmla="*/ 75220 h 82370"/>
                <a:gd name="connsiteX23" fmla="*/ 45864 w 145655"/>
                <a:gd name="connsiteY23" fmla="*/ 74969 h 82370"/>
                <a:gd name="connsiteX24" fmla="*/ 90116 w 145655"/>
                <a:gd name="connsiteY24" fmla="*/ 71995 h 82370"/>
                <a:gd name="connsiteX25" fmla="*/ 89019 w 145655"/>
                <a:gd name="connsiteY25" fmla="*/ 71625 h 82370"/>
                <a:gd name="connsiteX26" fmla="*/ 86785 w 145655"/>
                <a:gd name="connsiteY26" fmla="*/ 71361 h 82370"/>
                <a:gd name="connsiteX27" fmla="*/ 86032 w 145655"/>
                <a:gd name="connsiteY27" fmla="*/ 70739 h 82370"/>
                <a:gd name="connsiteX28" fmla="*/ 85728 w 145655"/>
                <a:gd name="connsiteY28" fmla="*/ 71889 h 82370"/>
                <a:gd name="connsiteX29" fmla="*/ 84922 w 145655"/>
                <a:gd name="connsiteY29" fmla="*/ 72630 h 82370"/>
                <a:gd name="connsiteX30" fmla="*/ 83719 w 145655"/>
                <a:gd name="connsiteY30" fmla="*/ 73132 h 82370"/>
                <a:gd name="connsiteX31" fmla="*/ 83349 w 145655"/>
                <a:gd name="connsiteY31" fmla="*/ 73555 h 82370"/>
                <a:gd name="connsiteX32" fmla="*/ 82833 w 145655"/>
                <a:gd name="connsiteY32" fmla="*/ 74731 h 82370"/>
                <a:gd name="connsiteX33" fmla="*/ 84208 w 145655"/>
                <a:gd name="connsiteY33" fmla="*/ 75313 h 82370"/>
                <a:gd name="connsiteX34" fmla="*/ 87803 w 145655"/>
                <a:gd name="connsiteY34" fmla="*/ 73462 h 82370"/>
                <a:gd name="connsiteX35" fmla="*/ 91002 w 145655"/>
                <a:gd name="connsiteY35" fmla="*/ 73753 h 82370"/>
                <a:gd name="connsiteX36" fmla="*/ 91795 w 145655"/>
                <a:gd name="connsiteY36" fmla="*/ 73357 h 82370"/>
                <a:gd name="connsiteX37" fmla="*/ 91041 w 145655"/>
                <a:gd name="connsiteY37" fmla="*/ 72511 h 82370"/>
                <a:gd name="connsiteX38" fmla="*/ 90116 w 145655"/>
                <a:gd name="connsiteY38" fmla="*/ 71995 h 82370"/>
                <a:gd name="connsiteX39" fmla="*/ 38621 w 145655"/>
                <a:gd name="connsiteY39" fmla="*/ 72828 h 82370"/>
                <a:gd name="connsiteX40" fmla="*/ 35119 w 145655"/>
                <a:gd name="connsiteY40" fmla="*/ 70911 h 82370"/>
                <a:gd name="connsiteX41" fmla="*/ 34101 w 145655"/>
                <a:gd name="connsiteY41" fmla="*/ 70621 h 82370"/>
                <a:gd name="connsiteX42" fmla="*/ 33889 w 145655"/>
                <a:gd name="connsiteY42" fmla="*/ 70858 h 82370"/>
                <a:gd name="connsiteX43" fmla="*/ 34590 w 145655"/>
                <a:gd name="connsiteY43" fmla="*/ 74956 h 82370"/>
                <a:gd name="connsiteX44" fmla="*/ 36625 w 145655"/>
                <a:gd name="connsiteY44" fmla="*/ 75207 h 82370"/>
                <a:gd name="connsiteX45" fmla="*/ 37736 w 145655"/>
                <a:gd name="connsiteY45" fmla="*/ 75855 h 82370"/>
                <a:gd name="connsiteX46" fmla="*/ 39916 w 145655"/>
                <a:gd name="connsiteY46" fmla="*/ 75485 h 82370"/>
                <a:gd name="connsiteX47" fmla="*/ 39850 w 145655"/>
                <a:gd name="connsiteY47" fmla="*/ 74916 h 82370"/>
                <a:gd name="connsiteX48" fmla="*/ 38621 w 145655"/>
                <a:gd name="connsiteY48" fmla="*/ 72828 h 82370"/>
                <a:gd name="connsiteX49" fmla="*/ 56504 w 145655"/>
                <a:gd name="connsiteY49" fmla="*/ 71070 h 82370"/>
                <a:gd name="connsiteX50" fmla="*/ 54033 w 145655"/>
                <a:gd name="connsiteY50" fmla="*/ 73475 h 82370"/>
                <a:gd name="connsiteX51" fmla="*/ 53081 w 145655"/>
                <a:gd name="connsiteY51" fmla="*/ 75048 h 82370"/>
                <a:gd name="connsiteX52" fmla="*/ 51601 w 145655"/>
                <a:gd name="connsiteY52" fmla="*/ 76436 h 82370"/>
                <a:gd name="connsiteX53" fmla="*/ 51759 w 145655"/>
                <a:gd name="connsiteY53" fmla="*/ 77110 h 82370"/>
                <a:gd name="connsiteX54" fmla="*/ 53015 w 145655"/>
                <a:gd name="connsiteY54" fmla="*/ 79278 h 82370"/>
                <a:gd name="connsiteX55" fmla="*/ 53940 w 145655"/>
                <a:gd name="connsiteY55" fmla="*/ 79133 h 82370"/>
                <a:gd name="connsiteX56" fmla="*/ 54588 w 145655"/>
                <a:gd name="connsiteY56" fmla="*/ 77824 h 82370"/>
                <a:gd name="connsiteX57" fmla="*/ 57839 w 145655"/>
                <a:gd name="connsiteY57" fmla="*/ 70832 h 82370"/>
                <a:gd name="connsiteX58" fmla="*/ 58474 w 145655"/>
                <a:gd name="connsiteY58" fmla="*/ 68321 h 82370"/>
                <a:gd name="connsiteX59" fmla="*/ 57932 w 145655"/>
                <a:gd name="connsiteY59" fmla="*/ 68281 h 82370"/>
                <a:gd name="connsiteX60" fmla="*/ 56504 w 145655"/>
                <a:gd name="connsiteY60" fmla="*/ 71070 h 82370"/>
                <a:gd name="connsiteX61" fmla="*/ 145524 w 145655"/>
                <a:gd name="connsiteY61" fmla="*/ 68611 h 82370"/>
                <a:gd name="connsiteX62" fmla="*/ 137778 w 145655"/>
                <a:gd name="connsiteY62" fmla="*/ 64554 h 82370"/>
                <a:gd name="connsiteX63" fmla="*/ 136747 w 145655"/>
                <a:gd name="connsiteY63" fmla="*/ 66113 h 82370"/>
                <a:gd name="connsiteX64" fmla="*/ 136219 w 145655"/>
                <a:gd name="connsiteY64" fmla="*/ 69735 h 82370"/>
                <a:gd name="connsiteX65" fmla="*/ 140461 w 145655"/>
                <a:gd name="connsiteY65" fmla="*/ 71585 h 82370"/>
                <a:gd name="connsiteX66" fmla="*/ 143924 w 145655"/>
                <a:gd name="connsiteY66" fmla="*/ 72326 h 82370"/>
                <a:gd name="connsiteX67" fmla="*/ 144678 w 145655"/>
                <a:gd name="connsiteY67" fmla="*/ 71876 h 82370"/>
                <a:gd name="connsiteX68" fmla="*/ 145656 w 145655"/>
                <a:gd name="connsiteY68" fmla="*/ 70131 h 82370"/>
                <a:gd name="connsiteX69" fmla="*/ 145524 w 145655"/>
                <a:gd name="connsiteY69" fmla="*/ 68611 h 82370"/>
                <a:gd name="connsiteX70" fmla="*/ 54059 w 145655"/>
                <a:gd name="connsiteY70" fmla="*/ 60575 h 82370"/>
                <a:gd name="connsiteX71" fmla="*/ 53002 w 145655"/>
                <a:gd name="connsiteY71" fmla="*/ 57615 h 82370"/>
                <a:gd name="connsiteX72" fmla="*/ 52143 w 145655"/>
                <a:gd name="connsiteY72" fmla="*/ 56227 h 82370"/>
                <a:gd name="connsiteX73" fmla="*/ 51680 w 145655"/>
                <a:gd name="connsiteY73" fmla="*/ 56147 h 82370"/>
                <a:gd name="connsiteX74" fmla="*/ 49235 w 145655"/>
                <a:gd name="connsiteY74" fmla="*/ 57601 h 82370"/>
                <a:gd name="connsiteX75" fmla="*/ 47556 w 145655"/>
                <a:gd name="connsiteY75" fmla="*/ 57535 h 82370"/>
                <a:gd name="connsiteX76" fmla="*/ 46102 w 145655"/>
                <a:gd name="connsiteY76" fmla="*/ 56504 h 82370"/>
                <a:gd name="connsiteX77" fmla="*/ 44701 w 145655"/>
                <a:gd name="connsiteY77" fmla="*/ 56187 h 82370"/>
                <a:gd name="connsiteX78" fmla="*/ 38634 w 145655"/>
                <a:gd name="connsiteY78" fmla="*/ 58196 h 82370"/>
                <a:gd name="connsiteX79" fmla="*/ 35859 w 145655"/>
                <a:gd name="connsiteY79" fmla="*/ 58725 h 82370"/>
                <a:gd name="connsiteX80" fmla="*/ 35793 w 145655"/>
                <a:gd name="connsiteY80" fmla="*/ 62928 h 82370"/>
                <a:gd name="connsiteX81" fmla="*/ 37247 w 145655"/>
                <a:gd name="connsiteY81" fmla="*/ 66338 h 82370"/>
                <a:gd name="connsiteX82" fmla="*/ 38026 w 145655"/>
                <a:gd name="connsiteY82" fmla="*/ 66959 h 82370"/>
                <a:gd name="connsiteX83" fmla="*/ 38463 w 145655"/>
                <a:gd name="connsiteY83" fmla="*/ 68083 h 82370"/>
                <a:gd name="connsiteX84" fmla="*/ 43988 w 145655"/>
                <a:gd name="connsiteY84" fmla="*/ 70092 h 82370"/>
                <a:gd name="connsiteX85" fmla="*/ 47900 w 145655"/>
                <a:gd name="connsiteY85" fmla="*/ 71136 h 82370"/>
                <a:gd name="connsiteX86" fmla="*/ 51667 w 145655"/>
                <a:gd name="connsiteY86" fmla="*/ 71043 h 82370"/>
                <a:gd name="connsiteX87" fmla="*/ 55037 w 145655"/>
                <a:gd name="connsiteY87" fmla="*/ 68889 h 82370"/>
                <a:gd name="connsiteX88" fmla="*/ 55526 w 145655"/>
                <a:gd name="connsiteY88" fmla="*/ 67039 h 82370"/>
                <a:gd name="connsiteX89" fmla="*/ 55050 w 145655"/>
                <a:gd name="connsiteY89" fmla="*/ 65267 h 82370"/>
                <a:gd name="connsiteX90" fmla="*/ 55751 w 145655"/>
                <a:gd name="connsiteY90" fmla="*/ 63880 h 82370"/>
                <a:gd name="connsiteX91" fmla="*/ 54059 w 145655"/>
                <a:gd name="connsiteY91" fmla="*/ 60575 h 82370"/>
                <a:gd name="connsiteX92" fmla="*/ 93064 w 145655"/>
                <a:gd name="connsiteY92" fmla="*/ 54376 h 82370"/>
                <a:gd name="connsiteX93" fmla="*/ 92628 w 145655"/>
                <a:gd name="connsiteY93" fmla="*/ 54350 h 82370"/>
                <a:gd name="connsiteX94" fmla="*/ 92033 w 145655"/>
                <a:gd name="connsiteY94" fmla="*/ 55156 h 82370"/>
                <a:gd name="connsiteX95" fmla="*/ 91015 w 145655"/>
                <a:gd name="connsiteY95" fmla="*/ 56095 h 82370"/>
                <a:gd name="connsiteX96" fmla="*/ 91663 w 145655"/>
                <a:gd name="connsiteY96" fmla="*/ 57641 h 82370"/>
                <a:gd name="connsiteX97" fmla="*/ 92099 w 145655"/>
                <a:gd name="connsiteY97" fmla="*/ 57694 h 82370"/>
                <a:gd name="connsiteX98" fmla="*/ 94042 w 145655"/>
                <a:gd name="connsiteY98" fmla="*/ 56557 h 82370"/>
                <a:gd name="connsiteX99" fmla="*/ 93672 w 145655"/>
                <a:gd name="connsiteY99" fmla="*/ 55222 h 82370"/>
                <a:gd name="connsiteX100" fmla="*/ 93064 w 145655"/>
                <a:gd name="connsiteY100" fmla="*/ 54376 h 82370"/>
                <a:gd name="connsiteX101" fmla="*/ 49698 w 145655"/>
                <a:gd name="connsiteY101" fmla="*/ 51614 h 82370"/>
                <a:gd name="connsiteX102" fmla="*/ 51006 w 145655"/>
                <a:gd name="connsiteY102" fmla="*/ 52116 h 82370"/>
                <a:gd name="connsiteX103" fmla="*/ 51363 w 145655"/>
                <a:gd name="connsiteY103" fmla="*/ 51640 h 82370"/>
                <a:gd name="connsiteX104" fmla="*/ 51786 w 145655"/>
                <a:gd name="connsiteY104" fmla="*/ 50292 h 82370"/>
                <a:gd name="connsiteX105" fmla="*/ 52499 w 145655"/>
                <a:gd name="connsiteY105" fmla="*/ 49129 h 82370"/>
                <a:gd name="connsiteX106" fmla="*/ 51971 w 145655"/>
                <a:gd name="connsiteY106" fmla="*/ 48164 h 82370"/>
                <a:gd name="connsiteX107" fmla="*/ 50133 w 145655"/>
                <a:gd name="connsiteY107" fmla="*/ 46102 h 82370"/>
                <a:gd name="connsiteX108" fmla="*/ 49486 w 145655"/>
                <a:gd name="connsiteY108" fmla="*/ 46988 h 82370"/>
                <a:gd name="connsiteX109" fmla="*/ 50067 w 145655"/>
                <a:gd name="connsiteY109" fmla="*/ 48362 h 82370"/>
                <a:gd name="connsiteX110" fmla="*/ 49565 w 145655"/>
                <a:gd name="connsiteY110" fmla="*/ 49909 h 82370"/>
                <a:gd name="connsiteX111" fmla="*/ 49698 w 145655"/>
                <a:gd name="connsiteY111" fmla="*/ 51614 h 82370"/>
                <a:gd name="connsiteX112" fmla="*/ 86997 w 145655"/>
                <a:gd name="connsiteY112" fmla="*/ 66140 h 82370"/>
                <a:gd name="connsiteX113" fmla="*/ 88874 w 145655"/>
                <a:gd name="connsiteY113" fmla="*/ 64831 h 82370"/>
                <a:gd name="connsiteX114" fmla="*/ 88266 w 145655"/>
                <a:gd name="connsiteY114" fmla="*/ 62188 h 82370"/>
                <a:gd name="connsiteX115" fmla="*/ 85979 w 145655"/>
                <a:gd name="connsiteY115" fmla="*/ 61421 h 82370"/>
                <a:gd name="connsiteX116" fmla="*/ 84710 w 145655"/>
                <a:gd name="connsiteY116" fmla="*/ 60033 h 82370"/>
                <a:gd name="connsiteX117" fmla="*/ 85279 w 145655"/>
                <a:gd name="connsiteY117" fmla="*/ 58130 h 82370"/>
                <a:gd name="connsiteX118" fmla="*/ 86865 w 145655"/>
                <a:gd name="connsiteY118" fmla="*/ 56795 h 82370"/>
                <a:gd name="connsiteX119" fmla="*/ 88649 w 145655"/>
                <a:gd name="connsiteY119" fmla="*/ 56042 h 82370"/>
                <a:gd name="connsiteX120" fmla="*/ 90711 w 145655"/>
                <a:gd name="connsiteY120" fmla="*/ 55500 h 82370"/>
                <a:gd name="connsiteX121" fmla="*/ 91491 w 145655"/>
                <a:gd name="connsiteY121" fmla="*/ 54984 h 82370"/>
                <a:gd name="connsiteX122" fmla="*/ 92020 w 145655"/>
                <a:gd name="connsiteY122" fmla="*/ 54204 h 82370"/>
                <a:gd name="connsiteX123" fmla="*/ 91940 w 145655"/>
                <a:gd name="connsiteY123" fmla="*/ 51548 h 82370"/>
                <a:gd name="connsiteX124" fmla="*/ 90989 w 145655"/>
                <a:gd name="connsiteY124" fmla="*/ 48005 h 82370"/>
                <a:gd name="connsiteX125" fmla="*/ 91359 w 145655"/>
                <a:gd name="connsiteY125" fmla="*/ 46935 h 82370"/>
                <a:gd name="connsiteX126" fmla="*/ 92693 w 145655"/>
                <a:gd name="connsiteY126" fmla="*/ 44966 h 82370"/>
                <a:gd name="connsiteX127" fmla="*/ 92072 w 145655"/>
                <a:gd name="connsiteY127" fmla="*/ 44146 h 82370"/>
                <a:gd name="connsiteX128" fmla="*/ 90975 w 145655"/>
                <a:gd name="connsiteY128" fmla="*/ 43631 h 82370"/>
                <a:gd name="connsiteX129" fmla="*/ 88953 w 145655"/>
                <a:gd name="connsiteY129" fmla="*/ 43036 h 82370"/>
                <a:gd name="connsiteX130" fmla="*/ 86785 w 145655"/>
                <a:gd name="connsiteY130" fmla="*/ 42600 h 82370"/>
                <a:gd name="connsiteX131" fmla="*/ 84631 w 145655"/>
                <a:gd name="connsiteY131" fmla="*/ 42692 h 82370"/>
                <a:gd name="connsiteX132" fmla="*/ 80943 w 145655"/>
                <a:gd name="connsiteY132" fmla="*/ 44450 h 82370"/>
                <a:gd name="connsiteX133" fmla="*/ 77375 w 145655"/>
                <a:gd name="connsiteY133" fmla="*/ 46684 h 82370"/>
                <a:gd name="connsiteX134" fmla="*/ 78340 w 145655"/>
                <a:gd name="connsiteY134" fmla="*/ 47503 h 82370"/>
                <a:gd name="connsiteX135" fmla="*/ 78802 w 145655"/>
                <a:gd name="connsiteY135" fmla="*/ 48600 h 82370"/>
                <a:gd name="connsiteX136" fmla="*/ 78551 w 145655"/>
                <a:gd name="connsiteY136" fmla="*/ 50398 h 82370"/>
                <a:gd name="connsiteX137" fmla="*/ 77798 w 145655"/>
                <a:gd name="connsiteY137" fmla="*/ 50927 h 82370"/>
                <a:gd name="connsiteX138" fmla="*/ 77242 w 145655"/>
                <a:gd name="connsiteY138" fmla="*/ 51878 h 82370"/>
                <a:gd name="connsiteX139" fmla="*/ 76450 w 145655"/>
                <a:gd name="connsiteY139" fmla="*/ 53848 h 82370"/>
                <a:gd name="connsiteX140" fmla="*/ 75696 w 145655"/>
                <a:gd name="connsiteY140" fmla="*/ 53742 h 82370"/>
                <a:gd name="connsiteX141" fmla="*/ 73766 w 145655"/>
                <a:gd name="connsiteY141" fmla="*/ 53015 h 82370"/>
                <a:gd name="connsiteX142" fmla="*/ 73568 w 145655"/>
                <a:gd name="connsiteY142" fmla="*/ 50345 h 82370"/>
                <a:gd name="connsiteX143" fmla="*/ 73846 w 145655"/>
                <a:gd name="connsiteY143" fmla="*/ 48270 h 82370"/>
                <a:gd name="connsiteX144" fmla="*/ 72431 w 145655"/>
                <a:gd name="connsiteY144" fmla="*/ 46975 h 82370"/>
                <a:gd name="connsiteX145" fmla="*/ 69272 w 145655"/>
                <a:gd name="connsiteY145" fmla="*/ 47331 h 82370"/>
                <a:gd name="connsiteX146" fmla="*/ 68968 w 145655"/>
                <a:gd name="connsiteY146" fmla="*/ 48296 h 82370"/>
                <a:gd name="connsiteX147" fmla="*/ 69048 w 145655"/>
                <a:gd name="connsiteY147" fmla="*/ 49036 h 82370"/>
                <a:gd name="connsiteX148" fmla="*/ 66127 w 145655"/>
                <a:gd name="connsiteY148" fmla="*/ 52407 h 82370"/>
                <a:gd name="connsiteX149" fmla="*/ 65162 w 145655"/>
                <a:gd name="connsiteY149" fmla="*/ 52830 h 82370"/>
                <a:gd name="connsiteX150" fmla="*/ 64104 w 145655"/>
                <a:gd name="connsiteY150" fmla="*/ 52975 h 82370"/>
                <a:gd name="connsiteX151" fmla="*/ 60483 w 145655"/>
                <a:gd name="connsiteY151" fmla="*/ 52737 h 82370"/>
                <a:gd name="connsiteX152" fmla="*/ 59016 w 145655"/>
                <a:gd name="connsiteY152" fmla="*/ 53240 h 82370"/>
                <a:gd name="connsiteX153" fmla="*/ 59637 w 145655"/>
                <a:gd name="connsiteY153" fmla="*/ 55288 h 82370"/>
                <a:gd name="connsiteX154" fmla="*/ 60919 w 145655"/>
                <a:gd name="connsiteY154" fmla="*/ 55685 h 82370"/>
                <a:gd name="connsiteX155" fmla="*/ 61963 w 145655"/>
                <a:gd name="connsiteY155" fmla="*/ 56438 h 82370"/>
                <a:gd name="connsiteX156" fmla="*/ 61937 w 145655"/>
                <a:gd name="connsiteY156" fmla="*/ 57363 h 82370"/>
                <a:gd name="connsiteX157" fmla="*/ 62122 w 145655"/>
                <a:gd name="connsiteY157" fmla="*/ 58196 h 82370"/>
                <a:gd name="connsiteX158" fmla="*/ 63404 w 145655"/>
                <a:gd name="connsiteY158" fmla="*/ 60033 h 82370"/>
                <a:gd name="connsiteX159" fmla="*/ 63007 w 145655"/>
                <a:gd name="connsiteY159" fmla="*/ 63681 h 82370"/>
                <a:gd name="connsiteX160" fmla="*/ 65413 w 145655"/>
                <a:gd name="connsiteY160" fmla="*/ 66986 h 82370"/>
                <a:gd name="connsiteX161" fmla="*/ 65915 w 145655"/>
                <a:gd name="connsiteY161" fmla="*/ 67158 h 82370"/>
                <a:gd name="connsiteX162" fmla="*/ 67924 w 145655"/>
                <a:gd name="connsiteY162" fmla="*/ 66708 h 82370"/>
                <a:gd name="connsiteX163" fmla="*/ 69365 w 145655"/>
                <a:gd name="connsiteY163" fmla="*/ 66801 h 82370"/>
                <a:gd name="connsiteX164" fmla="*/ 73066 w 145655"/>
                <a:gd name="connsiteY164" fmla="*/ 67462 h 82370"/>
                <a:gd name="connsiteX165" fmla="*/ 73978 w 145655"/>
                <a:gd name="connsiteY165" fmla="*/ 69880 h 82370"/>
                <a:gd name="connsiteX166" fmla="*/ 74123 w 145655"/>
                <a:gd name="connsiteY166" fmla="*/ 71400 h 82370"/>
                <a:gd name="connsiteX167" fmla="*/ 74890 w 145655"/>
                <a:gd name="connsiteY167" fmla="*/ 73185 h 82370"/>
                <a:gd name="connsiteX168" fmla="*/ 74916 w 145655"/>
                <a:gd name="connsiteY168" fmla="*/ 74705 h 82370"/>
                <a:gd name="connsiteX169" fmla="*/ 77467 w 145655"/>
                <a:gd name="connsiteY169" fmla="*/ 78511 h 82370"/>
                <a:gd name="connsiteX170" fmla="*/ 81393 w 145655"/>
                <a:gd name="connsiteY170" fmla="*/ 77375 h 82370"/>
                <a:gd name="connsiteX171" fmla="*/ 81763 w 145655"/>
                <a:gd name="connsiteY171" fmla="*/ 74876 h 82370"/>
                <a:gd name="connsiteX172" fmla="*/ 81842 w 145655"/>
                <a:gd name="connsiteY172" fmla="*/ 73066 h 82370"/>
                <a:gd name="connsiteX173" fmla="*/ 81670 w 145655"/>
                <a:gd name="connsiteY173" fmla="*/ 70581 h 82370"/>
                <a:gd name="connsiteX174" fmla="*/ 82159 w 145655"/>
                <a:gd name="connsiteY174" fmla="*/ 67435 h 82370"/>
                <a:gd name="connsiteX175" fmla="*/ 86997 w 145655"/>
                <a:gd name="connsiteY175" fmla="*/ 66140 h 82370"/>
                <a:gd name="connsiteX176" fmla="*/ 60562 w 145655"/>
                <a:gd name="connsiteY176" fmla="*/ 12755 h 82370"/>
                <a:gd name="connsiteX177" fmla="*/ 61064 w 145655"/>
                <a:gd name="connsiteY177" fmla="*/ 12107 h 82370"/>
                <a:gd name="connsiteX178" fmla="*/ 63060 w 145655"/>
                <a:gd name="connsiteY178" fmla="*/ 10891 h 82370"/>
                <a:gd name="connsiteX179" fmla="*/ 61250 w 145655"/>
                <a:gd name="connsiteY179" fmla="*/ 10706 h 82370"/>
                <a:gd name="connsiteX180" fmla="*/ 58157 w 145655"/>
                <a:gd name="connsiteY180" fmla="*/ 11261 h 82370"/>
                <a:gd name="connsiteX181" fmla="*/ 56914 w 145655"/>
                <a:gd name="connsiteY181" fmla="*/ 12477 h 82370"/>
                <a:gd name="connsiteX182" fmla="*/ 59729 w 145655"/>
                <a:gd name="connsiteY182" fmla="*/ 13350 h 82370"/>
                <a:gd name="connsiteX183" fmla="*/ 60562 w 145655"/>
                <a:gd name="connsiteY183" fmla="*/ 12755 h 82370"/>
                <a:gd name="connsiteX184" fmla="*/ 33057 w 145655"/>
                <a:gd name="connsiteY184" fmla="*/ 73317 h 82370"/>
                <a:gd name="connsiteX185" fmla="*/ 32145 w 145655"/>
                <a:gd name="connsiteY185" fmla="*/ 72458 h 82370"/>
                <a:gd name="connsiteX186" fmla="*/ 31259 w 145655"/>
                <a:gd name="connsiteY186" fmla="*/ 71850 h 82370"/>
                <a:gd name="connsiteX187" fmla="*/ 29739 w 145655"/>
                <a:gd name="connsiteY187" fmla="*/ 71374 h 82370"/>
                <a:gd name="connsiteX188" fmla="*/ 27267 w 145655"/>
                <a:gd name="connsiteY188" fmla="*/ 71400 h 82370"/>
                <a:gd name="connsiteX189" fmla="*/ 28351 w 145655"/>
                <a:gd name="connsiteY189" fmla="*/ 69352 h 82370"/>
                <a:gd name="connsiteX190" fmla="*/ 31259 w 145655"/>
                <a:gd name="connsiteY190" fmla="*/ 66999 h 82370"/>
                <a:gd name="connsiteX191" fmla="*/ 31854 w 145655"/>
                <a:gd name="connsiteY191" fmla="*/ 65360 h 82370"/>
                <a:gd name="connsiteX192" fmla="*/ 31233 w 145655"/>
                <a:gd name="connsiteY192" fmla="*/ 63298 h 82370"/>
                <a:gd name="connsiteX193" fmla="*/ 30942 w 145655"/>
                <a:gd name="connsiteY193" fmla="*/ 61434 h 82370"/>
                <a:gd name="connsiteX194" fmla="*/ 30241 w 145655"/>
                <a:gd name="connsiteY194" fmla="*/ 59320 h 82370"/>
                <a:gd name="connsiteX195" fmla="*/ 31709 w 145655"/>
                <a:gd name="connsiteY195" fmla="*/ 57615 h 82370"/>
                <a:gd name="connsiteX196" fmla="*/ 34035 w 145655"/>
                <a:gd name="connsiteY196" fmla="*/ 56266 h 82370"/>
                <a:gd name="connsiteX197" fmla="*/ 34815 w 145655"/>
                <a:gd name="connsiteY197" fmla="*/ 55130 h 82370"/>
                <a:gd name="connsiteX198" fmla="*/ 36665 w 145655"/>
                <a:gd name="connsiteY198" fmla="*/ 53623 h 82370"/>
                <a:gd name="connsiteX199" fmla="*/ 38740 w 145655"/>
                <a:gd name="connsiteY199" fmla="*/ 52883 h 82370"/>
                <a:gd name="connsiteX200" fmla="*/ 39256 w 145655"/>
                <a:gd name="connsiteY200" fmla="*/ 52195 h 82370"/>
                <a:gd name="connsiteX201" fmla="*/ 37987 w 145655"/>
                <a:gd name="connsiteY201" fmla="*/ 50821 h 82370"/>
                <a:gd name="connsiteX202" fmla="*/ 36784 w 145655"/>
                <a:gd name="connsiteY202" fmla="*/ 50028 h 82370"/>
                <a:gd name="connsiteX203" fmla="*/ 39137 w 145655"/>
                <a:gd name="connsiteY203" fmla="*/ 49142 h 82370"/>
                <a:gd name="connsiteX204" fmla="*/ 41000 w 145655"/>
                <a:gd name="connsiteY204" fmla="*/ 49182 h 82370"/>
                <a:gd name="connsiteX205" fmla="*/ 42071 w 145655"/>
                <a:gd name="connsiteY205" fmla="*/ 49724 h 82370"/>
                <a:gd name="connsiteX206" fmla="*/ 42560 w 145655"/>
                <a:gd name="connsiteY206" fmla="*/ 49420 h 82370"/>
                <a:gd name="connsiteX207" fmla="*/ 43485 w 145655"/>
                <a:gd name="connsiteY207" fmla="*/ 45706 h 82370"/>
                <a:gd name="connsiteX208" fmla="*/ 45415 w 145655"/>
                <a:gd name="connsiteY208" fmla="*/ 40207 h 82370"/>
                <a:gd name="connsiteX209" fmla="*/ 46552 w 145655"/>
                <a:gd name="connsiteY209" fmla="*/ 39176 h 82370"/>
                <a:gd name="connsiteX210" fmla="*/ 47649 w 145655"/>
                <a:gd name="connsiteY210" fmla="*/ 38529 h 82370"/>
                <a:gd name="connsiteX211" fmla="*/ 49949 w 145655"/>
                <a:gd name="connsiteY211" fmla="*/ 40538 h 82370"/>
                <a:gd name="connsiteX212" fmla="*/ 51640 w 145655"/>
                <a:gd name="connsiteY212" fmla="*/ 40485 h 82370"/>
                <a:gd name="connsiteX213" fmla="*/ 54376 w 145655"/>
                <a:gd name="connsiteY213" fmla="*/ 39427 h 82370"/>
                <a:gd name="connsiteX214" fmla="*/ 56504 w 145655"/>
                <a:gd name="connsiteY214" fmla="*/ 38013 h 82370"/>
                <a:gd name="connsiteX215" fmla="*/ 57284 w 145655"/>
                <a:gd name="connsiteY215" fmla="*/ 36335 h 82370"/>
                <a:gd name="connsiteX216" fmla="*/ 57945 w 145655"/>
                <a:gd name="connsiteY216" fmla="*/ 34101 h 82370"/>
                <a:gd name="connsiteX217" fmla="*/ 57059 w 145655"/>
                <a:gd name="connsiteY217" fmla="*/ 32792 h 82370"/>
                <a:gd name="connsiteX218" fmla="*/ 56306 w 145655"/>
                <a:gd name="connsiteY218" fmla="*/ 32026 h 82370"/>
                <a:gd name="connsiteX219" fmla="*/ 48984 w 145655"/>
                <a:gd name="connsiteY219" fmla="*/ 32052 h 82370"/>
                <a:gd name="connsiteX220" fmla="*/ 46789 w 145655"/>
                <a:gd name="connsiteY220" fmla="*/ 31140 h 82370"/>
                <a:gd name="connsiteX221" fmla="*/ 44728 w 145655"/>
                <a:gd name="connsiteY221" fmla="*/ 29409 h 82370"/>
                <a:gd name="connsiteX222" fmla="*/ 45032 w 145655"/>
                <a:gd name="connsiteY222" fmla="*/ 25166 h 82370"/>
                <a:gd name="connsiteX223" fmla="*/ 44833 w 145655"/>
                <a:gd name="connsiteY223" fmla="*/ 24056 h 82370"/>
                <a:gd name="connsiteX224" fmla="*/ 45045 w 145655"/>
                <a:gd name="connsiteY224" fmla="*/ 19403 h 82370"/>
                <a:gd name="connsiteX225" fmla="*/ 45917 w 145655"/>
                <a:gd name="connsiteY225" fmla="*/ 18822 h 82370"/>
                <a:gd name="connsiteX226" fmla="*/ 47953 w 145655"/>
                <a:gd name="connsiteY226" fmla="*/ 14843 h 82370"/>
                <a:gd name="connsiteX227" fmla="*/ 49737 w 145655"/>
                <a:gd name="connsiteY227" fmla="*/ 12979 h 82370"/>
                <a:gd name="connsiteX228" fmla="*/ 49618 w 145655"/>
                <a:gd name="connsiteY228" fmla="*/ 9398 h 82370"/>
                <a:gd name="connsiteX229" fmla="*/ 50028 w 145655"/>
                <a:gd name="connsiteY229" fmla="*/ 7574 h 82370"/>
                <a:gd name="connsiteX230" fmla="*/ 48151 w 145655"/>
                <a:gd name="connsiteY230" fmla="*/ 4586 h 82370"/>
                <a:gd name="connsiteX231" fmla="*/ 48481 w 145655"/>
                <a:gd name="connsiteY231" fmla="*/ 3212 h 82370"/>
                <a:gd name="connsiteX232" fmla="*/ 48904 w 145655"/>
                <a:gd name="connsiteY232" fmla="*/ 2313 h 82370"/>
                <a:gd name="connsiteX233" fmla="*/ 51535 w 145655"/>
                <a:gd name="connsiteY233" fmla="*/ 0 h 82370"/>
                <a:gd name="connsiteX234" fmla="*/ 49975 w 145655"/>
                <a:gd name="connsiteY234" fmla="*/ 40 h 82370"/>
                <a:gd name="connsiteX235" fmla="*/ 44384 w 145655"/>
                <a:gd name="connsiteY235" fmla="*/ 3146 h 82370"/>
                <a:gd name="connsiteX236" fmla="*/ 38330 w 145655"/>
                <a:gd name="connsiteY236" fmla="*/ 4097 h 82370"/>
                <a:gd name="connsiteX237" fmla="*/ 35304 w 145655"/>
                <a:gd name="connsiteY237" fmla="*/ 6794 h 82370"/>
                <a:gd name="connsiteX238" fmla="*/ 29924 w 145655"/>
                <a:gd name="connsiteY238" fmla="*/ 13270 h 82370"/>
                <a:gd name="connsiteX239" fmla="*/ 27439 w 145655"/>
                <a:gd name="connsiteY239" fmla="*/ 14803 h 82370"/>
                <a:gd name="connsiteX240" fmla="*/ 24677 w 145655"/>
                <a:gd name="connsiteY240" fmla="*/ 15530 h 82370"/>
                <a:gd name="connsiteX241" fmla="*/ 19311 w 145655"/>
                <a:gd name="connsiteY241" fmla="*/ 15292 h 82370"/>
                <a:gd name="connsiteX242" fmla="*/ 17592 w 145655"/>
                <a:gd name="connsiteY242" fmla="*/ 15425 h 82370"/>
                <a:gd name="connsiteX243" fmla="*/ 14698 w 145655"/>
                <a:gd name="connsiteY243" fmla="*/ 16495 h 82370"/>
                <a:gd name="connsiteX244" fmla="*/ 10746 w 145655"/>
                <a:gd name="connsiteY244" fmla="*/ 16469 h 82370"/>
                <a:gd name="connsiteX245" fmla="*/ 6767 w 145655"/>
                <a:gd name="connsiteY245" fmla="*/ 19813 h 82370"/>
                <a:gd name="connsiteX246" fmla="*/ 3780 w 145655"/>
                <a:gd name="connsiteY246" fmla="*/ 23302 h 82370"/>
                <a:gd name="connsiteX247" fmla="*/ 3397 w 145655"/>
                <a:gd name="connsiteY247" fmla="*/ 24280 h 82370"/>
                <a:gd name="connsiteX248" fmla="*/ 3410 w 145655"/>
                <a:gd name="connsiteY248" fmla="*/ 25906 h 82370"/>
                <a:gd name="connsiteX249" fmla="*/ 4996 w 145655"/>
                <a:gd name="connsiteY249" fmla="*/ 27016 h 82370"/>
                <a:gd name="connsiteX250" fmla="*/ 7468 w 145655"/>
                <a:gd name="connsiteY250" fmla="*/ 28272 h 82370"/>
                <a:gd name="connsiteX251" fmla="*/ 10257 w 145655"/>
                <a:gd name="connsiteY251" fmla="*/ 27056 h 82370"/>
                <a:gd name="connsiteX252" fmla="*/ 13733 w 145655"/>
                <a:gd name="connsiteY252" fmla="*/ 26659 h 82370"/>
                <a:gd name="connsiteX253" fmla="*/ 15927 w 145655"/>
                <a:gd name="connsiteY253" fmla="*/ 22377 h 82370"/>
                <a:gd name="connsiteX254" fmla="*/ 18372 w 145655"/>
                <a:gd name="connsiteY254" fmla="*/ 18980 h 82370"/>
                <a:gd name="connsiteX255" fmla="*/ 20791 w 145655"/>
                <a:gd name="connsiteY255" fmla="*/ 18253 h 82370"/>
                <a:gd name="connsiteX256" fmla="*/ 23738 w 145655"/>
                <a:gd name="connsiteY256" fmla="*/ 19099 h 82370"/>
                <a:gd name="connsiteX257" fmla="*/ 22747 w 145655"/>
                <a:gd name="connsiteY257" fmla="*/ 24465 h 82370"/>
                <a:gd name="connsiteX258" fmla="*/ 22443 w 145655"/>
                <a:gd name="connsiteY258" fmla="*/ 27281 h 82370"/>
                <a:gd name="connsiteX259" fmla="*/ 21307 w 145655"/>
                <a:gd name="connsiteY259" fmla="*/ 25999 h 82370"/>
                <a:gd name="connsiteX260" fmla="*/ 19813 w 145655"/>
                <a:gd name="connsiteY260" fmla="*/ 24849 h 82370"/>
                <a:gd name="connsiteX261" fmla="*/ 18319 w 145655"/>
                <a:gd name="connsiteY261" fmla="*/ 25351 h 82370"/>
                <a:gd name="connsiteX262" fmla="*/ 16112 w 145655"/>
                <a:gd name="connsiteY262" fmla="*/ 26408 h 82370"/>
                <a:gd name="connsiteX263" fmla="*/ 12953 w 145655"/>
                <a:gd name="connsiteY263" fmla="*/ 29250 h 82370"/>
                <a:gd name="connsiteX264" fmla="*/ 12543 w 145655"/>
                <a:gd name="connsiteY264" fmla="*/ 31444 h 82370"/>
                <a:gd name="connsiteX265" fmla="*/ 11565 w 145655"/>
                <a:gd name="connsiteY265" fmla="*/ 32726 h 82370"/>
                <a:gd name="connsiteX266" fmla="*/ 10257 w 145655"/>
                <a:gd name="connsiteY266" fmla="*/ 32224 h 82370"/>
                <a:gd name="connsiteX267" fmla="*/ 9146 w 145655"/>
                <a:gd name="connsiteY267" fmla="*/ 31008 h 82370"/>
                <a:gd name="connsiteX268" fmla="*/ 7507 w 145655"/>
                <a:gd name="connsiteY268" fmla="*/ 30876 h 82370"/>
                <a:gd name="connsiteX269" fmla="*/ 3595 w 145655"/>
                <a:gd name="connsiteY269" fmla="*/ 29514 h 82370"/>
                <a:gd name="connsiteX270" fmla="*/ 2577 w 145655"/>
                <a:gd name="connsiteY270" fmla="*/ 29475 h 82370"/>
                <a:gd name="connsiteX271" fmla="*/ 1176 w 145655"/>
                <a:gd name="connsiteY271" fmla="*/ 29766 h 82370"/>
                <a:gd name="connsiteX272" fmla="*/ 330 w 145655"/>
                <a:gd name="connsiteY272" fmla="*/ 37326 h 82370"/>
                <a:gd name="connsiteX273" fmla="*/ 66 w 145655"/>
                <a:gd name="connsiteY273" fmla="*/ 42124 h 82370"/>
                <a:gd name="connsiteX274" fmla="*/ 1652 w 145655"/>
                <a:gd name="connsiteY274" fmla="*/ 46300 h 82370"/>
                <a:gd name="connsiteX275" fmla="*/ 1176 w 145655"/>
                <a:gd name="connsiteY275" fmla="*/ 48455 h 82370"/>
                <a:gd name="connsiteX276" fmla="*/ 0 w 145655"/>
                <a:gd name="connsiteY276" fmla="*/ 56465 h 82370"/>
                <a:gd name="connsiteX277" fmla="*/ 4375 w 145655"/>
                <a:gd name="connsiteY277" fmla="*/ 58844 h 82370"/>
                <a:gd name="connsiteX278" fmla="*/ 9953 w 145655"/>
                <a:gd name="connsiteY278" fmla="*/ 61289 h 82370"/>
                <a:gd name="connsiteX279" fmla="*/ 10640 w 145655"/>
                <a:gd name="connsiteY279" fmla="*/ 63681 h 82370"/>
                <a:gd name="connsiteX280" fmla="*/ 10957 w 145655"/>
                <a:gd name="connsiteY280" fmla="*/ 68281 h 82370"/>
                <a:gd name="connsiteX281" fmla="*/ 8935 w 145655"/>
                <a:gd name="connsiteY281" fmla="*/ 68849 h 82370"/>
                <a:gd name="connsiteX282" fmla="*/ 10257 w 145655"/>
                <a:gd name="connsiteY282" fmla="*/ 71215 h 82370"/>
                <a:gd name="connsiteX283" fmla="*/ 10719 w 145655"/>
                <a:gd name="connsiteY283" fmla="*/ 72801 h 82370"/>
                <a:gd name="connsiteX284" fmla="*/ 10865 w 145655"/>
                <a:gd name="connsiteY284" fmla="*/ 74995 h 82370"/>
                <a:gd name="connsiteX285" fmla="*/ 10878 w 145655"/>
                <a:gd name="connsiteY285" fmla="*/ 74995 h 82370"/>
                <a:gd name="connsiteX286" fmla="*/ 14764 w 145655"/>
                <a:gd name="connsiteY286" fmla="*/ 75048 h 82370"/>
                <a:gd name="connsiteX287" fmla="*/ 15715 w 145655"/>
                <a:gd name="connsiteY287" fmla="*/ 75154 h 82370"/>
                <a:gd name="connsiteX288" fmla="*/ 21597 w 145655"/>
                <a:gd name="connsiteY288" fmla="*/ 76555 h 82370"/>
                <a:gd name="connsiteX289" fmla="*/ 23025 w 145655"/>
                <a:gd name="connsiteY289" fmla="*/ 77533 h 82370"/>
                <a:gd name="connsiteX290" fmla="*/ 24836 w 145655"/>
                <a:gd name="connsiteY290" fmla="*/ 77573 h 82370"/>
                <a:gd name="connsiteX291" fmla="*/ 28113 w 145655"/>
                <a:gd name="connsiteY291" fmla="*/ 76661 h 82370"/>
                <a:gd name="connsiteX292" fmla="*/ 30559 w 145655"/>
                <a:gd name="connsiteY292" fmla="*/ 76264 h 82370"/>
                <a:gd name="connsiteX293" fmla="*/ 31497 w 145655"/>
                <a:gd name="connsiteY293" fmla="*/ 76819 h 82370"/>
                <a:gd name="connsiteX294" fmla="*/ 32832 w 145655"/>
                <a:gd name="connsiteY294" fmla="*/ 77057 h 82370"/>
                <a:gd name="connsiteX295" fmla="*/ 33136 w 145655"/>
                <a:gd name="connsiteY295" fmla="*/ 77057 h 82370"/>
                <a:gd name="connsiteX296" fmla="*/ 32436 w 145655"/>
                <a:gd name="connsiteY296" fmla="*/ 74321 h 82370"/>
                <a:gd name="connsiteX297" fmla="*/ 33057 w 145655"/>
                <a:gd name="connsiteY297" fmla="*/ 73317 h 8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Lst>
              <a:rect l="l" t="t" r="r" b="b"/>
              <a:pathLst>
                <a:path w="145655" h="82370">
                  <a:moveTo>
                    <a:pt x="74929" y="77599"/>
                  </a:moveTo>
                  <a:lnTo>
                    <a:pt x="73224" y="76912"/>
                  </a:lnTo>
                  <a:lnTo>
                    <a:pt x="70726" y="77004"/>
                  </a:lnTo>
                  <a:lnTo>
                    <a:pt x="67025" y="75352"/>
                  </a:lnTo>
                  <a:lnTo>
                    <a:pt x="64871" y="73753"/>
                  </a:lnTo>
                  <a:lnTo>
                    <a:pt x="60707" y="74057"/>
                  </a:lnTo>
                  <a:lnTo>
                    <a:pt x="60350" y="75313"/>
                  </a:lnTo>
                  <a:lnTo>
                    <a:pt x="60219" y="78524"/>
                  </a:lnTo>
                  <a:lnTo>
                    <a:pt x="69034" y="82371"/>
                  </a:lnTo>
                  <a:lnTo>
                    <a:pt x="71718" y="81472"/>
                  </a:lnTo>
                  <a:lnTo>
                    <a:pt x="73687" y="81710"/>
                  </a:lnTo>
                  <a:lnTo>
                    <a:pt x="75471" y="81023"/>
                  </a:lnTo>
                  <a:lnTo>
                    <a:pt x="75313" y="78670"/>
                  </a:lnTo>
                  <a:lnTo>
                    <a:pt x="74929" y="77599"/>
                  </a:lnTo>
                  <a:close/>
                  <a:moveTo>
                    <a:pt x="45864" y="74969"/>
                  </a:moveTo>
                  <a:lnTo>
                    <a:pt x="44172" y="73832"/>
                  </a:lnTo>
                  <a:lnTo>
                    <a:pt x="42811" y="73462"/>
                  </a:lnTo>
                  <a:lnTo>
                    <a:pt x="43141" y="74044"/>
                  </a:lnTo>
                  <a:lnTo>
                    <a:pt x="45732" y="76225"/>
                  </a:lnTo>
                  <a:lnTo>
                    <a:pt x="47332" y="76806"/>
                  </a:lnTo>
                  <a:lnTo>
                    <a:pt x="48733" y="76529"/>
                  </a:lnTo>
                  <a:lnTo>
                    <a:pt x="49155" y="76185"/>
                  </a:lnTo>
                  <a:lnTo>
                    <a:pt x="47252" y="75220"/>
                  </a:lnTo>
                  <a:lnTo>
                    <a:pt x="45864" y="74969"/>
                  </a:lnTo>
                  <a:close/>
                  <a:moveTo>
                    <a:pt x="90116" y="71995"/>
                  </a:moveTo>
                  <a:lnTo>
                    <a:pt x="89019" y="71625"/>
                  </a:lnTo>
                  <a:lnTo>
                    <a:pt x="86785" y="71361"/>
                  </a:lnTo>
                  <a:lnTo>
                    <a:pt x="86032" y="70739"/>
                  </a:lnTo>
                  <a:lnTo>
                    <a:pt x="85728" y="71889"/>
                  </a:lnTo>
                  <a:lnTo>
                    <a:pt x="84922" y="72630"/>
                  </a:lnTo>
                  <a:lnTo>
                    <a:pt x="83719" y="73132"/>
                  </a:lnTo>
                  <a:lnTo>
                    <a:pt x="83349" y="73555"/>
                  </a:lnTo>
                  <a:lnTo>
                    <a:pt x="82833" y="74731"/>
                  </a:lnTo>
                  <a:lnTo>
                    <a:pt x="84208" y="75313"/>
                  </a:lnTo>
                  <a:lnTo>
                    <a:pt x="87803" y="73462"/>
                  </a:lnTo>
                  <a:lnTo>
                    <a:pt x="91002" y="73753"/>
                  </a:lnTo>
                  <a:lnTo>
                    <a:pt x="91795" y="73357"/>
                  </a:lnTo>
                  <a:lnTo>
                    <a:pt x="91041" y="72511"/>
                  </a:lnTo>
                  <a:lnTo>
                    <a:pt x="90116" y="71995"/>
                  </a:lnTo>
                  <a:close/>
                  <a:moveTo>
                    <a:pt x="38621" y="72828"/>
                  </a:moveTo>
                  <a:lnTo>
                    <a:pt x="35119" y="70911"/>
                  </a:lnTo>
                  <a:lnTo>
                    <a:pt x="34101" y="70621"/>
                  </a:lnTo>
                  <a:lnTo>
                    <a:pt x="33889" y="70858"/>
                  </a:lnTo>
                  <a:lnTo>
                    <a:pt x="34590" y="74956"/>
                  </a:lnTo>
                  <a:lnTo>
                    <a:pt x="36625" y="75207"/>
                  </a:lnTo>
                  <a:lnTo>
                    <a:pt x="37736" y="75855"/>
                  </a:lnTo>
                  <a:lnTo>
                    <a:pt x="39916" y="75485"/>
                  </a:lnTo>
                  <a:lnTo>
                    <a:pt x="39850" y="74916"/>
                  </a:lnTo>
                  <a:lnTo>
                    <a:pt x="38621" y="72828"/>
                  </a:lnTo>
                  <a:close/>
                  <a:moveTo>
                    <a:pt x="56504" y="71070"/>
                  </a:moveTo>
                  <a:lnTo>
                    <a:pt x="54033" y="73475"/>
                  </a:lnTo>
                  <a:lnTo>
                    <a:pt x="53081" y="75048"/>
                  </a:lnTo>
                  <a:lnTo>
                    <a:pt x="51601" y="76436"/>
                  </a:lnTo>
                  <a:lnTo>
                    <a:pt x="51759" y="77110"/>
                  </a:lnTo>
                  <a:lnTo>
                    <a:pt x="53015" y="79278"/>
                  </a:lnTo>
                  <a:lnTo>
                    <a:pt x="53940" y="79133"/>
                  </a:lnTo>
                  <a:lnTo>
                    <a:pt x="54588" y="77824"/>
                  </a:lnTo>
                  <a:lnTo>
                    <a:pt x="57839" y="70832"/>
                  </a:lnTo>
                  <a:lnTo>
                    <a:pt x="58474" y="68321"/>
                  </a:lnTo>
                  <a:lnTo>
                    <a:pt x="57932" y="68281"/>
                  </a:lnTo>
                  <a:lnTo>
                    <a:pt x="56504" y="71070"/>
                  </a:lnTo>
                  <a:close/>
                  <a:moveTo>
                    <a:pt x="145524" y="68611"/>
                  </a:moveTo>
                  <a:lnTo>
                    <a:pt x="137778" y="64554"/>
                  </a:lnTo>
                  <a:lnTo>
                    <a:pt x="136747" y="66113"/>
                  </a:lnTo>
                  <a:lnTo>
                    <a:pt x="136219" y="69735"/>
                  </a:lnTo>
                  <a:lnTo>
                    <a:pt x="140461" y="71585"/>
                  </a:lnTo>
                  <a:lnTo>
                    <a:pt x="143924" y="72326"/>
                  </a:lnTo>
                  <a:lnTo>
                    <a:pt x="144678" y="71876"/>
                  </a:lnTo>
                  <a:lnTo>
                    <a:pt x="145656" y="70131"/>
                  </a:lnTo>
                  <a:lnTo>
                    <a:pt x="145524" y="68611"/>
                  </a:lnTo>
                  <a:close/>
                  <a:moveTo>
                    <a:pt x="54059" y="60575"/>
                  </a:moveTo>
                  <a:lnTo>
                    <a:pt x="53002" y="57615"/>
                  </a:lnTo>
                  <a:lnTo>
                    <a:pt x="52143" y="56227"/>
                  </a:lnTo>
                  <a:lnTo>
                    <a:pt x="51680" y="56147"/>
                  </a:lnTo>
                  <a:lnTo>
                    <a:pt x="49235" y="57601"/>
                  </a:lnTo>
                  <a:lnTo>
                    <a:pt x="47556" y="57535"/>
                  </a:lnTo>
                  <a:lnTo>
                    <a:pt x="46102" y="56504"/>
                  </a:lnTo>
                  <a:lnTo>
                    <a:pt x="44701" y="56187"/>
                  </a:lnTo>
                  <a:lnTo>
                    <a:pt x="38634" y="58196"/>
                  </a:lnTo>
                  <a:lnTo>
                    <a:pt x="35859" y="58725"/>
                  </a:lnTo>
                  <a:lnTo>
                    <a:pt x="35793" y="62928"/>
                  </a:lnTo>
                  <a:lnTo>
                    <a:pt x="37247" y="66338"/>
                  </a:lnTo>
                  <a:lnTo>
                    <a:pt x="38026" y="66959"/>
                  </a:lnTo>
                  <a:lnTo>
                    <a:pt x="38463" y="68083"/>
                  </a:lnTo>
                  <a:lnTo>
                    <a:pt x="43988" y="70092"/>
                  </a:lnTo>
                  <a:lnTo>
                    <a:pt x="47900" y="71136"/>
                  </a:lnTo>
                  <a:lnTo>
                    <a:pt x="51667" y="71043"/>
                  </a:lnTo>
                  <a:lnTo>
                    <a:pt x="55037" y="68889"/>
                  </a:lnTo>
                  <a:lnTo>
                    <a:pt x="55526" y="67039"/>
                  </a:lnTo>
                  <a:lnTo>
                    <a:pt x="55050" y="65267"/>
                  </a:lnTo>
                  <a:lnTo>
                    <a:pt x="55751" y="63880"/>
                  </a:lnTo>
                  <a:lnTo>
                    <a:pt x="54059" y="60575"/>
                  </a:lnTo>
                  <a:close/>
                  <a:moveTo>
                    <a:pt x="93064" y="54376"/>
                  </a:moveTo>
                  <a:lnTo>
                    <a:pt x="92628" y="54350"/>
                  </a:lnTo>
                  <a:lnTo>
                    <a:pt x="92033" y="55156"/>
                  </a:lnTo>
                  <a:lnTo>
                    <a:pt x="91015" y="56095"/>
                  </a:lnTo>
                  <a:lnTo>
                    <a:pt x="91663" y="57641"/>
                  </a:lnTo>
                  <a:lnTo>
                    <a:pt x="92099" y="57694"/>
                  </a:lnTo>
                  <a:lnTo>
                    <a:pt x="94042" y="56557"/>
                  </a:lnTo>
                  <a:lnTo>
                    <a:pt x="93672" y="55222"/>
                  </a:lnTo>
                  <a:lnTo>
                    <a:pt x="93064" y="54376"/>
                  </a:lnTo>
                  <a:close/>
                  <a:moveTo>
                    <a:pt x="49698" y="51614"/>
                  </a:moveTo>
                  <a:lnTo>
                    <a:pt x="51006" y="52116"/>
                  </a:lnTo>
                  <a:lnTo>
                    <a:pt x="51363" y="51640"/>
                  </a:lnTo>
                  <a:lnTo>
                    <a:pt x="51786" y="50292"/>
                  </a:lnTo>
                  <a:lnTo>
                    <a:pt x="52499" y="49129"/>
                  </a:lnTo>
                  <a:lnTo>
                    <a:pt x="51971" y="48164"/>
                  </a:lnTo>
                  <a:lnTo>
                    <a:pt x="50133" y="46102"/>
                  </a:lnTo>
                  <a:lnTo>
                    <a:pt x="49486" y="46988"/>
                  </a:lnTo>
                  <a:lnTo>
                    <a:pt x="50067" y="48362"/>
                  </a:lnTo>
                  <a:lnTo>
                    <a:pt x="49565" y="49909"/>
                  </a:lnTo>
                  <a:lnTo>
                    <a:pt x="49698" y="51614"/>
                  </a:lnTo>
                  <a:close/>
                  <a:moveTo>
                    <a:pt x="86997" y="66140"/>
                  </a:moveTo>
                  <a:lnTo>
                    <a:pt x="88874" y="64831"/>
                  </a:lnTo>
                  <a:lnTo>
                    <a:pt x="88266" y="62188"/>
                  </a:lnTo>
                  <a:lnTo>
                    <a:pt x="85979" y="61421"/>
                  </a:lnTo>
                  <a:lnTo>
                    <a:pt x="84710" y="60033"/>
                  </a:lnTo>
                  <a:lnTo>
                    <a:pt x="85279" y="58130"/>
                  </a:lnTo>
                  <a:lnTo>
                    <a:pt x="86865" y="56795"/>
                  </a:lnTo>
                  <a:lnTo>
                    <a:pt x="88649" y="56042"/>
                  </a:lnTo>
                  <a:lnTo>
                    <a:pt x="90711" y="55500"/>
                  </a:lnTo>
                  <a:lnTo>
                    <a:pt x="91491" y="54984"/>
                  </a:lnTo>
                  <a:lnTo>
                    <a:pt x="92020" y="54204"/>
                  </a:lnTo>
                  <a:lnTo>
                    <a:pt x="91940" y="51548"/>
                  </a:lnTo>
                  <a:lnTo>
                    <a:pt x="90989" y="48005"/>
                  </a:lnTo>
                  <a:lnTo>
                    <a:pt x="91359" y="46935"/>
                  </a:lnTo>
                  <a:lnTo>
                    <a:pt x="92693" y="44966"/>
                  </a:lnTo>
                  <a:lnTo>
                    <a:pt x="92072" y="44146"/>
                  </a:lnTo>
                  <a:lnTo>
                    <a:pt x="90975" y="43631"/>
                  </a:lnTo>
                  <a:lnTo>
                    <a:pt x="88953" y="43036"/>
                  </a:lnTo>
                  <a:lnTo>
                    <a:pt x="86785" y="42600"/>
                  </a:lnTo>
                  <a:lnTo>
                    <a:pt x="84631" y="42692"/>
                  </a:lnTo>
                  <a:lnTo>
                    <a:pt x="80943" y="44450"/>
                  </a:lnTo>
                  <a:lnTo>
                    <a:pt x="77375" y="46684"/>
                  </a:lnTo>
                  <a:lnTo>
                    <a:pt x="78340" y="47503"/>
                  </a:lnTo>
                  <a:lnTo>
                    <a:pt x="78802" y="48600"/>
                  </a:lnTo>
                  <a:lnTo>
                    <a:pt x="78551" y="50398"/>
                  </a:lnTo>
                  <a:lnTo>
                    <a:pt x="77798" y="50927"/>
                  </a:lnTo>
                  <a:lnTo>
                    <a:pt x="77242" y="51878"/>
                  </a:lnTo>
                  <a:lnTo>
                    <a:pt x="76450" y="53848"/>
                  </a:lnTo>
                  <a:lnTo>
                    <a:pt x="75696" y="53742"/>
                  </a:lnTo>
                  <a:lnTo>
                    <a:pt x="73766" y="53015"/>
                  </a:lnTo>
                  <a:lnTo>
                    <a:pt x="73568" y="50345"/>
                  </a:lnTo>
                  <a:lnTo>
                    <a:pt x="73846" y="48270"/>
                  </a:lnTo>
                  <a:lnTo>
                    <a:pt x="72431" y="46975"/>
                  </a:lnTo>
                  <a:lnTo>
                    <a:pt x="69272" y="47331"/>
                  </a:lnTo>
                  <a:lnTo>
                    <a:pt x="68968" y="48296"/>
                  </a:lnTo>
                  <a:lnTo>
                    <a:pt x="69048" y="49036"/>
                  </a:lnTo>
                  <a:lnTo>
                    <a:pt x="66127" y="52407"/>
                  </a:lnTo>
                  <a:lnTo>
                    <a:pt x="65162" y="52830"/>
                  </a:lnTo>
                  <a:lnTo>
                    <a:pt x="64104" y="52975"/>
                  </a:lnTo>
                  <a:lnTo>
                    <a:pt x="60483" y="52737"/>
                  </a:lnTo>
                  <a:lnTo>
                    <a:pt x="59016" y="53240"/>
                  </a:lnTo>
                  <a:lnTo>
                    <a:pt x="59637" y="55288"/>
                  </a:lnTo>
                  <a:lnTo>
                    <a:pt x="60919" y="55685"/>
                  </a:lnTo>
                  <a:lnTo>
                    <a:pt x="61963" y="56438"/>
                  </a:lnTo>
                  <a:lnTo>
                    <a:pt x="61937" y="57363"/>
                  </a:lnTo>
                  <a:lnTo>
                    <a:pt x="62122" y="58196"/>
                  </a:lnTo>
                  <a:lnTo>
                    <a:pt x="63404" y="60033"/>
                  </a:lnTo>
                  <a:lnTo>
                    <a:pt x="63007" y="63681"/>
                  </a:lnTo>
                  <a:lnTo>
                    <a:pt x="65413" y="66986"/>
                  </a:lnTo>
                  <a:lnTo>
                    <a:pt x="65915" y="67158"/>
                  </a:lnTo>
                  <a:lnTo>
                    <a:pt x="67924" y="66708"/>
                  </a:lnTo>
                  <a:lnTo>
                    <a:pt x="69365" y="66801"/>
                  </a:lnTo>
                  <a:lnTo>
                    <a:pt x="73066" y="67462"/>
                  </a:lnTo>
                  <a:lnTo>
                    <a:pt x="73978" y="69880"/>
                  </a:lnTo>
                  <a:lnTo>
                    <a:pt x="74123" y="71400"/>
                  </a:lnTo>
                  <a:lnTo>
                    <a:pt x="74890" y="73185"/>
                  </a:lnTo>
                  <a:lnTo>
                    <a:pt x="74916" y="74705"/>
                  </a:lnTo>
                  <a:lnTo>
                    <a:pt x="77467" y="78511"/>
                  </a:lnTo>
                  <a:lnTo>
                    <a:pt x="81393" y="77375"/>
                  </a:lnTo>
                  <a:lnTo>
                    <a:pt x="81763" y="74876"/>
                  </a:lnTo>
                  <a:lnTo>
                    <a:pt x="81842" y="73066"/>
                  </a:lnTo>
                  <a:lnTo>
                    <a:pt x="81670" y="70581"/>
                  </a:lnTo>
                  <a:lnTo>
                    <a:pt x="82159" y="67435"/>
                  </a:lnTo>
                  <a:lnTo>
                    <a:pt x="86997" y="66140"/>
                  </a:lnTo>
                  <a:close/>
                  <a:moveTo>
                    <a:pt x="60562" y="12755"/>
                  </a:moveTo>
                  <a:lnTo>
                    <a:pt x="61064" y="12107"/>
                  </a:lnTo>
                  <a:lnTo>
                    <a:pt x="63060" y="10891"/>
                  </a:lnTo>
                  <a:lnTo>
                    <a:pt x="61250" y="10706"/>
                  </a:lnTo>
                  <a:lnTo>
                    <a:pt x="58157" y="11261"/>
                  </a:lnTo>
                  <a:lnTo>
                    <a:pt x="56914" y="12477"/>
                  </a:lnTo>
                  <a:lnTo>
                    <a:pt x="59729" y="13350"/>
                  </a:lnTo>
                  <a:lnTo>
                    <a:pt x="60562" y="12755"/>
                  </a:lnTo>
                  <a:close/>
                  <a:moveTo>
                    <a:pt x="33057" y="73317"/>
                  </a:moveTo>
                  <a:lnTo>
                    <a:pt x="32145" y="72458"/>
                  </a:lnTo>
                  <a:lnTo>
                    <a:pt x="31259" y="71850"/>
                  </a:lnTo>
                  <a:lnTo>
                    <a:pt x="29739" y="71374"/>
                  </a:lnTo>
                  <a:lnTo>
                    <a:pt x="27267" y="71400"/>
                  </a:lnTo>
                  <a:lnTo>
                    <a:pt x="28351" y="69352"/>
                  </a:lnTo>
                  <a:lnTo>
                    <a:pt x="31259" y="66999"/>
                  </a:lnTo>
                  <a:lnTo>
                    <a:pt x="31854" y="65360"/>
                  </a:lnTo>
                  <a:lnTo>
                    <a:pt x="31233" y="63298"/>
                  </a:lnTo>
                  <a:lnTo>
                    <a:pt x="30942" y="61434"/>
                  </a:lnTo>
                  <a:lnTo>
                    <a:pt x="30241" y="59320"/>
                  </a:lnTo>
                  <a:lnTo>
                    <a:pt x="31709" y="57615"/>
                  </a:lnTo>
                  <a:lnTo>
                    <a:pt x="34035" y="56266"/>
                  </a:lnTo>
                  <a:lnTo>
                    <a:pt x="34815" y="55130"/>
                  </a:lnTo>
                  <a:lnTo>
                    <a:pt x="36665" y="53623"/>
                  </a:lnTo>
                  <a:lnTo>
                    <a:pt x="38740" y="52883"/>
                  </a:lnTo>
                  <a:lnTo>
                    <a:pt x="39256" y="52195"/>
                  </a:lnTo>
                  <a:lnTo>
                    <a:pt x="37987" y="50821"/>
                  </a:lnTo>
                  <a:lnTo>
                    <a:pt x="36784" y="50028"/>
                  </a:lnTo>
                  <a:lnTo>
                    <a:pt x="39137" y="49142"/>
                  </a:lnTo>
                  <a:lnTo>
                    <a:pt x="41000" y="49182"/>
                  </a:lnTo>
                  <a:lnTo>
                    <a:pt x="42071" y="49724"/>
                  </a:lnTo>
                  <a:lnTo>
                    <a:pt x="42560" y="49420"/>
                  </a:lnTo>
                  <a:lnTo>
                    <a:pt x="43485" y="45706"/>
                  </a:lnTo>
                  <a:lnTo>
                    <a:pt x="45415" y="40207"/>
                  </a:lnTo>
                  <a:lnTo>
                    <a:pt x="46552" y="39176"/>
                  </a:lnTo>
                  <a:lnTo>
                    <a:pt x="47649" y="38529"/>
                  </a:lnTo>
                  <a:lnTo>
                    <a:pt x="49949" y="40538"/>
                  </a:lnTo>
                  <a:lnTo>
                    <a:pt x="51640" y="40485"/>
                  </a:lnTo>
                  <a:lnTo>
                    <a:pt x="54376" y="39427"/>
                  </a:lnTo>
                  <a:lnTo>
                    <a:pt x="56504" y="38013"/>
                  </a:lnTo>
                  <a:lnTo>
                    <a:pt x="57284" y="36335"/>
                  </a:lnTo>
                  <a:lnTo>
                    <a:pt x="57945" y="34101"/>
                  </a:lnTo>
                  <a:lnTo>
                    <a:pt x="57059" y="32792"/>
                  </a:lnTo>
                  <a:lnTo>
                    <a:pt x="56306" y="32026"/>
                  </a:lnTo>
                  <a:lnTo>
                    <a:pt x="48984" y="32052"/>
                  </a:lnTo>
                  <a:lnTo>
                    <a:pt x="46789" y="31140"/>
                  </a:lnTo>
                  <a:lnTo>
                    <a:pt x="44728" y="29409"/>
                  </a:lnTo>
                  <a:lnTo>
                    <a:pt x="45032" y="25166"/>
                  </a:lnTo>
                  <a:lnTo>
                    <a:pt x="44833" y="24056"/>
                  </a:lnTo>
                  <a:lnTo>
                    <a:pt x="45045" y="19403"/>
                  </a:lnTo>
                  <a:lnTo>
                    <a:pt x="45917" y="18822"/>
                  </a:lnTo>
                  <a:lnTo>
                    <a:pt x="47953" y="14843"/>
                  </a:lnTo>
                  <a:lnTo>
                    <a:pt x="49737" y="12979"/>
                  </a:lnTo>
                  <a:lnTo>
                    <a:pt x="49618" y="9398"/>
                  </a:lnTo>
                  <a:lnTo>
                    <a:pt x="50028" y="7574"/>
                  </a:lnTo>
                  <a:lnTo>
                    <a:pt x="48151" y="4586"/>
                  </a:lnTo>
                  <a:lnTo>
                    <a:pt x="48481" y="3212"/>
                  </a:lnTo>
                  <a:lnTo>
                    <a:pt x="48904" y="2313"/>
                  </a:lnTo>
                  <a:lnTo>
                    <a:pt x="51535" y="0"/>
                  </a:lnTo>
                  <a:lnTo>
                    <a:pt x="49975" y="40"/>
                  </a:lnTo>
                  <a:lnTo>
                    <a:pt x="44384" y="3146"/>
                  </a:lnTo>
                  <a:lnTo>
                    <a:pt x="38330" y="4097"/>
                  </a:lnTo>
                  <a:lnTo>
                    <a:pt x="35304" y="6794"/>
                  </a:lnTo>
                  <a:lnTo>
                    <a:pt x="29924" y="13270"/>
                  </a:lnTo>
                  <a:lnTo>
                    <a:pt x="27439" y="14803"/>
                  </a:lnTo>
                  <a:lnTo>
                    <a:pt x="24677" y="15530"/>
                  </a:lnTo>
                  <a:lnTo>
                    <a:pt x="19311" y="15292"/>
                  </a:lnTo>
                  <a:lnTo>
                    <a:pt x="17592" y="15425"/>
                  </a:lnTo>
                  <a:lnTo>
                    <a:pt x="14698" y="16495"/>
                  </a:lnTo>
                  <a:lnTo>
                    <a:pt x="10746" y="16469"/>
                  </a:lnTo>
                  <a:lnTo>
                    <a:pt x="6767" y="19813"/>
                  </a:lnTo>
                  <a:lnTo>
                    <a:pt x="3780" y="23302"/>
                  </a:lnTo>
                  <a:lnTo>
                    <a:pt x="3397" y="24280"/>
                  </a:lnTo>
                  <a:lnTo>
                    <a:pt x="3410" y="25906"/>
                  </a:lnTo>
                  <a:lnTo>
                    <a:pt x="4996" y="27016"/>
                  </a:lnTo>
                  <a:lnTo>
                    <a:pt x="7468" y="28272"/>
                  </a:lnTo>
                  <a:lnTo>
                    <a:pt x="10257" y="27056"/>
                  </a:lnTo>
                  <a:lnTo>
                    <a:pt x="13733" y="26659"/>
                  </a:lnTo>
                  <a:lnTo>
                    <a:pt x="15927" y="22377"/>
                  </a:lnTo>
                  <a:lnTo>
                    <a:pt x="18372" y="18980"/>
                  </a:lnTo>
                  <a:lnTo>
                    <a:pt x="20791" y="18253"/>
                  </a:lnTo>
                  <a:lnTo>
                    <a:pt x="23738" y="19099"/>
                  </a:lnTo>
                  <a:lnTo>
                    <a:pt x="22747" y="24465"/>
                  </a:lnTo>
                  <a:lnTo>
                    <a:pt x="22443" y="27281"/>
                  </a:lnTo>
                  <a:lnTo>
                    <a:pt x="21307" y="25999"/>
                  </a:lnTo>
                  <a:lnTo>
                    <a:pt x="19813" y="24849"/>
                  </a:lnTo>
                  <a:lnTo>
                    <a:pt x="18319" y="25351"/>
                  </a:lnTo>
                  <a:lnTo>
                    <a:pt x="16112" y="26408"/>
                  </a:lnTo>
                  <a:lnTo>
                    <a:pt x="12953" y="29250"/>
                  </a:lnTo>
                  <a:lnTo>
                    <a:pt x="12543" y="31444"/>
                  </a:lnTo>
                  <a:lnTo>
                    <a:pt x="11565" y="32726"/>
                  </a:lnTo>
                  <a:lnTo>
                    <a:pt x="10257" y="32224"/>
                  </a:lnTo>
                  <a:lnTo>
                    <a:pt x="9146" y="31008"/>
                  </a:lnTo>
                  <a:lnTo>
                    <a:pt x="7507" y="30876"/>
                  </a:lnTo>
                  <a:lnTo>
                    <a:pt x="3595" y="29514"/>
                  </a:lnTo>
                  <a:lnTo>
                    <a:pt x="2577" y="29475"/>
                  </a:lnTo>
                  <a:lnTo>
                    <a:pt x="1176" y="29766"/>
                  </a:lnTo>
                  <a:lnTo>
                    <a:pt x="330" y="37326"/>
                  </a:lnTo>
                  <a:lnTo>
                    <a:pt x="66" y="42124"/>
                  </a:lnTo>
                  <a:lnTo>
                    <a:pt x="1652" y="46300"/>
                  </a:lnTo>
                  <a:lnTo>
                    <a:pt x="1176" y="48455"/>
                  </a:lnTo>
                  <a:lnTo>
                    <a:pt x="0" y="56465"/>
                  </a:lnTo>
                  <a:lnTo>
                    <a:pt x="4375" y="58844"/>
                  </a:lnTo>
                  <a:lnTo>
                    <a:pt x="9953" y="61289"/>
                  </a:lnTo>
                  <a:lnTo>
                    <a:pt x="10640" y="63681"/>
                  </a:lnTo>
                  <a:lnTo>
                    <a:pt x="10957" y="68281"/>
                  </a:lnTo>
                  <a:lnTo>
                    <a:pt x="8935" y="68849"/>
                  </a:lnTo>
                  <a:lnTo>
                    <a:pt x="10257" y="71215"/>
                  </a:lnTo>
                  <a:lnTo>
                    <a:pt x="10719" y="72801"/>
                  </a:lnTo>
                  <a:lnTo>
                    <a:pt x="10865" y="74995"/>
                  </a:lnTo>
                  <a:lnTo>
                    <a:pt x="10878" y="74995"/>
                  </a:lnTo>
                  <a:lnTo>
                    <a:pt x="14764" y="75048"/>
                  </a:lnTo>
                  <a:lnTo>
                    <a:pt x="15715" y="75154"/>
                  </a:lnTo>
                  <a:lnTo>
                    <a:pt x="21597" y="76555"/>
                  </a:lnTo>
                  <a:lnTo>
                    <a:pt x="23025" y="77533"/>
                  </a:lnTo>
                  <a:lnTo>
                    <a:pt x="24836" y="77573"/>
                  </a:lnTo>
                  <a:lnTo>
                    <a:pt x="28113" y="76661"/>
                  </a:lnTo>
                  <a:lnTo>
                    <a:pt x="30559" y="76264"/>
                  </a:lnTo>
                  <a:lnTo>
                    <a:pt x="31497" y="76819"/>
                  </a:lnTo>
                  <a:lnTo>
                    <a:pt x="32832" y="77057"/>
                  </a:lnTo>
                  <a:lnTo>
                    <a:pt x="33136" y="77057"/>
                  </a:lnTo>
                  <a:lnTo>
                    <a:pt x="32436" y="74321"/>
                  </a:lnTo>
                  <a:lnTo>
                    <a:pt x="33057" y="7331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59" name="Volný tvar: obrazec 186">
              <a:extLst>
                <a:ext uri="{FF2B5EF4-FFF2-40B4-BE49-F238E27FC236}">
                  <a16:creationId xmlns:a16="http://schemas.microsoft.com/office/drawing/2014/main" id="{A1D9A875-BEDF-A792-EB6B-FA967F2FB5F1}"/>
                </a:ext>
              </a:extLst>
            </p:cNvPr>
            <p:cNvSpPr/>
            <p:nvPr/>
          </p:nvSpPr>
          <p:spPr>
            <a:xfrm>
              <a:off x="3586733" y="4729222"/>
              <a:ext cx="505771" cy="563672"/>
            </a:xfrm>
            <a:custGeom>
              <a:avLst/>
              <a:gdLst>
                <a:gd name="connsiteX0" fmla="*/ 474729 w 475680"/>
                <a:gd name="connsiteY0" fmla="*/ 88160 h 530136"/>
                <a:gd name="connsiteX1" fmla="*/ 473606 w 475680"/>
                <a:gd name="connsiteY1" fmla="*/ 86997 h 530136"/>
                <a:gd name="connsiteX2" fmla="*/ 473235 w 475680"/>
                <a:gd name="connsiteY2" fmla="*/ 85940 h 530136"/>
                <a:gd name="connsiteX3" fmla="*/ 472257 w 475680"/>
                <a:gd name="connsiteY3" fmla="*/ 85398 h 530136"/>
                <a:gd name="connsiteX4" fmla="*/ 470870 w 475680"/>
                <a:gd name="connsiteY4" fmla="*/ 85424 h 530136"/>
                <a:gd name="connsiteX5" fmla="*/ 469958 w 475680"/>
                <a:gd name="connsiteY5" fmla="*/ 84644 h 530136"/>
                <a:gd name="connsiteX6" fmla="*/ 468900 w 475680"/>
                <a:gd name="connsiteY6" fmla="*/ 83124 h 530136"/>
                <a:gd name="connsiteX7" fmla="*/ 467856 w 475680"/>
                <a:gd name="connsiteY7" fmla="*/ 82173 h 530136"/>
                <a:gd name="connsiteX8" fmla="*/ 464565 w 475680"/>
                <a:gd name="connsiteY8" fmla="*/ 82252 h 530136"/>
                <a:gd name="connsiteX9" fmla="*/ 462027 w 475680"/>
                <a:gd name="connsiteY9" fmla="*/ 80705 h 530136"/>
                <a:gd name="connsiteX10" fmla="*/ 462054 w 475680"/>
                <a:gd name="connsiteY10" fmla="*/ 78577 h 530136"/>
                <a:gd name="connsiteX11" fmla="*/ 463018 w 475680"/>
                <a:gd name="connsiteY11" fmla="*/ 74414 h 530136"/>
                <a:gd name="connsiteX12" fmla="*/ 464922 w 475680"/>
                <a:gd name="connsiteY12" fmla="*/ 69629 h 530136"/>
                <a:gd name="connsiteX13" fmla="*/ 465014 w 475680"/>
                <a:gd name="connsiteY13" fmla="*/ 68321 h 530136"/>
                <a:gd name="connsiteX14" fmla="*/ 464737 w 475680"/>
                <a:gd name="connsiteY14" fmla="*/ 67197 h 530136"/>
                <a:gd name="connsiteX15" fmla="*/ 464261 w 475680"/>
                <a:gd name="connsiteY15" fmla="*/ 66232 h 530136"/>
                <a:gd name="connsiteX16" fmla="*/ 463389 w 475680"/>
                <a:gd name="connsiteY16" fmla="*/ 65267 h 530136"/>
                <a:gd name="connsiteX17" fmla="*/ 462569 w 475680"/>
                <a:gd name="connsiteY17" fmla="*/ 64131 h 530136"/>
                <a:gd name="connsiteX18" fmla="*/ 463177 w 475680"/>
                <a:gd name="connsiteY18" fmla="*/ 60694 h 530136"/>
                <a:gd name="connsiteX19" fmla="*/ 464367 w 475680"/>
                <a:gd name="connsiteY19" fmla="*/ 57324 h 530136"/>
                <a:gd name="connsiteX20" fmla="*/ 465345 w 475680"/>
                <a:gd name="connsiteY20" fmla="*/ 55645 h 530136"/>
                <a:gd name="connsiteX21" fmla="*/ 466310 w 475680"/>
                <a:gd name="connsiteY21" fmla="*/ 53755 h 530136"/>
                <a:gd name="connsiteX22" fmla="*/ 466019 w 475680"/>
                <a:gd name="connsiteY22" fmla="*/ 52209 h 530136"/>
                <a:gd name="connsiteX23" fmla="*/ 464591 w 475680"/>
                <a:gd name="connsiteY23" fmla="*/ 51455 h 530136"/>
                <a:gd name="connsiteX24" fmla="*/ 464049 w 475680"/>
                <a:gd name="connsiteY24" fmla="*/ 50239 h 530136"/>
                <a:gd name="connsiteX25" fmla="*/ 463547 w 475680"/>
                <a:gd name="connsiteY25" fmla="*/ 49116 h 530136"/>
                <a:gd name="connsiteX26" fmla="*/ 462543 w 475680"/>
                <a:gd name="connsiteY26" fmla="*/ 47675 h 530136"/>
                <a:gd name="connsiteX27" fmla="*/ 461115 w 475680"/>
                <a:gd name="connsiteY27" fmla="*/ 47120 h 530136"/>
                <a:gd name="connsiteX28" fmla="*/ 459807 w 475680"/>
                <a:gd name="connsiteY28" fmla="*/ 47398 h 530136"/>
                <a:gd name="connsiteX29" fmla="*/ 458287 w 475680"/>
                <a:gd name="connsiteY29" fmla="*/ 47675 h 530136"/>
                <a:gd name="connsiteX30" fmla="*/ 457600 w 475680"/>
                <a:gd name="connsiteY30" fmla="*/ 46869 h 530136"/>
                <a:gd name="connsiteX31" fmla="*/ 457441 w 475680"/>
                <a:gd name="connsiteY31" fmla="*/ 44886 h 530136"/>
                <a:gd name="connsiteX32" fmla="*/ 457018 w 475680"/>
                <a:gd name="connsiteY32" fmla="*/ 43076 h 530136"/>
                <a:gd name="connsiteX33" fmla="*/ 456291 w 475680"/>
                <a:gd name="connsiteY33" fmla="*/ 41701 h 530136"/>
                <a:gd name="connsiteX34" fmla="*/ 454097 w 475680"/>
                <a:gd name="connsiteY34" fmla="*/ 40340 h 530136"/>
                <a:gd name="connsiteX35" fmla="*/ 448453 w 475680"/>
                <a:gd name="connsiteY35" fmla="*/ 37577 h 530136"/>
                <a:gd name="connsiteX36" fmla="*/ 444078 w 475680"/>
                <a:gd name="connsiteY36" fmla="*/ 32039 h 530136"/>
                <a:gd name="connsiteX37" fmla="*/ 441884 w 475680"/>
                <a:gd name="connsiteY37" fmla="*/ 29475 h 530136"/>
                <a:gd name="connsiteX38" fmla="*/ 440285 w 475680"/>
                <a:gd name="connsiteY38" fmla="*/ 27823 h 530136"/>
                <a:gd name="connsiteX39" fmla="*/ 437998 w 475680"/>
                <a:gd name="connsiteY39" fmla="*/ 23474 h 530136"/>
                <a:gd name="connsiteX40" fmla="*/ 435407 w 475680"/>
                <a:gd name="connsiteY40" fmla="*/ 20487 h 530136"/>
                <a:gd name="connsiteX41" fmla="*/ 432288 w 475680"/>
                <a:gd name="connsiteY41" fmla="*/ 19099 h 530136"/>
                <a:gd name="connsiteX42" fmla="*/ 430239 w 475680"/>
                <a:gd name="connsiteY42" fmla="*/ 19773 h 530136"/>
                <a:gd name="connsiteX43" fmla="*/ 428138 w 475680"/>
                <a:gd name="connsiteY43" fmla="*/ 22985 h 530136"/>
                <a:gd name="connsiteX44" fmla="*/ 424173 w 475680"/>
                <a:gd name="connsiteY44" fmla="*/ 25985 h 530136"/>
                <a:gd name="connsiteX45" fmla="*/ 422349 w 475680"/>
                <a:gd name="connsiteY45" fmla="*/ 26091 h 530136"/>
                <a:gd name="connsiteX46" fmla="*/ 419996 w 475680"/>
                <a:gd name="connsiteY46" fmla="*/ 24465 h 530136"/>
                <a:gd name="connsiteX47" fmla="*/ 417035 w 475680"/>
                <a:gd name="connsiteY47" fmla="*/ 23302 h 530136"/>
                <a:gd name="connsiteX48" fmla="*/ 411735 w 475680"/>
                <a:gd name="connsiteY48" fmla="*/ 22800 h 530136"/>
                <a:gd name="connsiteX49" fmla="*/ 409567 w 475680"/>
                <a:gd name="connsiteY49" fmla="*/ 24228 h 530136"/>
                <a:gd name="connsiteX50" fmla="*/ 406726 w 475680"/>
                <a:gd name="connsiteY50" fmla="*/ 26527 h 530136"/>
                <a:gd name="connsiteX51" fmla="*/ 404307 w 475680"/>
                <a:gd name="connsiteY51" fmla="*/ 27902 h 530136"/>
                <a:gd name="connsiteX52" fmla="*/ 402800 w 475680"/>
                <a:gd name="connsiteY52" fmla="*/ 28061 h 530136"/>
                <a:gd name="connsiteX53" fmla="*/ 401399 w 475680"/>
                <a:gd name="connsiteY53" fmla="*/ 27519 h 530136"/>
                <a:gd name="connsiteX54" fmla="*/ 399813 w 475680"/>
                <a:gd name="connsiteY54" fmla="*/ 27215 h 530136"/>
                <a:gd name="connsiteX55" fmla="*/ 398438 w 475680"/>
                <a:gd name="connsiteY55" fmla="*/ 27162 h 530136"/>
                <a:gd name="connsiteX56" fmla="*/ 395583 w 475680"/>
                <a:gd name="connsiteY56" fmla="*/ 25060 h 530136"/>
                <a:gd name="connsiteX57" fmla="*/ 394116 w 475680"/>
                <a:gd name="connsiteY57" fmla="*/ 23514 h 530136"/>
                <a:gd name="connsiteX58" fmla="*/ 393125 w 475680"/>
                <a:gd name="connsiteY58" fmla="*/ 22033 h 530136"/>
                <a:gd name="connsiteX59" fmla="*/ 391526 w 475680"/>
                <a:gd name="connsiteY59" fmla="*/ 21016 h 530136"/>
                <a:gd name="connsiteX60" fmla="*/ 389649 w 475680"/>
                <a:gd name="connsiteY60" fmla="*/ 20170 h 530136"/>
                <a:gd name="connsiteX61" fmla="*/ 388301 w 475680"/>
                <a:gd name="connsiteY61" fmla="*/ 18848 h 530136"/>
                <a:gd name="connsiteX62" fmla="*/ 387626 w 475680"/>
                <a:gd name="connsiteY62" fmla="*/ 17196 h 530136"/>
                <a:gd name="connsiteX63" fmla="*/ 386556 w 475680"/>
                <a:gd name="connsiteY63" fmla="*/ 15068 h 530136"/>
                <a:gd name="connsiteX64" fmla="*/ 385168 w 475680"/>
                <a:gd name="connsiteY64" fmla="*/ 13165 h 530136"/>
                <a:gd name="connsiteX65" fmla="*/ 380833 w 475680"/>
                <a:gd name="connsiteY65" fmla="*/ 9728 h 530136"/>
                <a:gd name="connsiteX66" fmla="*/ 379524 w 475680"/>
                <a:gd name="connsiteY66" fmla="*/ 7706 h 530136"/>
                <a:gd name="connsiteX67" fmla="*/ 378626 w 475680"/>
                <a:gd name="connsiteY67" fmla="*/ 5723 h 530136"/>
                <a:gd name="connsiteX68" fmla="*/ 371409 w 475680"/>
                <a:gd name="connsiteY68" fmla="*/ 3225 h 530136"/>
                <a:gd name="connsiteX69" fmla="*/ 370338 w 475680"/>
                <a:gd name="connsiteY69" fmla="*/ 3172 h 530136"/>
                <a:gd name="connsiteX70" fmla="*/ 369069 w 475680"/>
                <a:gd name="connsiteY70" fmla="*/ 3608 h 530136"/>
                <a:gd name="connsiteX71" fmla="*/ 365342 w 475680"/>
                <a:gd name="connsiteY71" fmla="*/ 6675 h 530136"/>
                <a:gd name="connsiteX72" fmla="*/ 364139 w 475680"/>
                <a:gd name="connsiteY72" fmla="*/ 7045 h 530136"/>
                <a:gd name="connsiteX73" fmla="*/ 362778 w 475680"/>
                <a:gd name="connsiteY73" fmla="*/ 6781 h 530136"/>
                <a:gd name="connsiteX74" fmla="*/ 359421 w 475680"/>
                <a:gd name="connsiteY74" fmla="*/ 6411 h 530136"/>
                <a:gd name="connsiteX75" fmla="*/ 347961 w 475680"/>
                <a:gd name="connsiteY75" fmla="*/ 3978 h 530136"/>
                <a:gd name="connsiteX76" fmla="*/ 339132 w 475680"/>
                <a:gd name="connsiteY76" fmla="*/ 1639 h 530136"/>
                <a:gd name="connsiteX77" fmla="*/ 336475 w 475680"/>
                <a:gd name="connsiteY77" fmla="*/ 793 h 530136"/>
                <a:gd name="connsiteX78" fmla="*/ 331770 w 475680"/>
                <a:gd name="connsiteY78" fmla="*/ 0 h 530136"/>
                <a:gd name="connsiteX79" fmla="*/ 328664 w 475680"/>
                <a:gd name="connsiteY79" fmla="*/ 1586 h 530136"/>
                <a:gd name="connsiteX80" fmla="*/ 325783 w 475680"/>
                <a:gd name="connsiteY80" fmla="*/ 7045 h 530136"/>
                <a:gd name="connsiteX81" fmla="*/ 324950 w 475680"/>
                <a:gd name="connsiteY81" fmla="*/ 8115 h 530136"/>
                <a:gd name="connsiteX82" fmla="*/ 320363 w 475680"/>
                <a:gd name="connsiteY82" fmla="*/ 9728 h 530136"/>
                <a:gd name="connsiteX83" fmla="*/ 318195 w 475680"/>
                <a:gd name="connsiteY83" fmla="*/ 9292 h 530136"/>
                <a:gd name="connsiteX84" fmla="*/ 312896 w 475680"/>
                <a:gd name="connsiteY84" fmla="*/ 10785 h 530136"/>
                <a:gd name="connsiteX85" fmla="*/ 304701 w 475680"/>
                <a:gd name="connsiteY85" fmla="*/ 8525 h 530136"/>
                <a:gd name="connsiteX86" fmla="*/ 301780 w 475680"/>
                <a:gd name="connsiteY86" fmla="*/ 8975 h 530136"/>
                <a:gd name="connsiteX87" fmla="*/ 299493 w 475680"/>
                <a:gd name="connsiteY87" fmla="*/ 10111 h 530136"/>
                <a:gd name="connsiteX88" fmla="*/ 293625 w 475680"/>
                <a:gd name="connsiteY88" fmla="*/ 12583 h 530136"/>
                <a:gd name="connsiteX89" fmla="*/ 290056 w 475680"/>
                <a:gd name="connsiteY89" fmla="*/ 13997 h 530136"/>
                <a:gd name="connsiteX90" fmla="*/ 285905 w 475680"/>
                <a:gd name="connsiteY90" fmla="*/ 15293 h 530136"/>
                <a:gd name="connsiteX91" fmla="*/ 281980 w 475680"/>
                <a:gd name="connsiteY91" fmla="*/ 17249 h 530136"/>
                <a:gd name="connsiteX92" fmla="*/ 279336 w 475680"/>
                <a:gd name="connsiteY92" fmla="*/ 18333 h 530136"/>
                <a:gd name="connsiteX93" fmla="*/ 276733 w 475680"/>
                <a:gd name="connsiteY93" fmla="*/ 18319 h 530136"/>
                <a:gd name="connsiteX94" fmla="*/ 274380 w 475680"/>
                <a:gd name="connsiteY94" fmla="*/ 17209 h 530136"/>
                <a:gd name="connsiteX95" fmla="*/ 271803 w 475680"/>
                <a:gd name="connsiteY95" fmla="*/ 16244 h 530136"/>
                <a:gd name="connsiteX96" fmla="*/ 268736 w 475680"/>
                <a:gd name="connsiteY96" fmla="*/ 16046 h 530136"/>
                <a:gd name="connsiteX97" fmla="*/ 265538 w 475680"/>
                <a:gd name="connsiteY97" fmla="*/ 16614 h 530136"/>
                <a:gd name="connsiteX98" fmla="*/ 262841 w 475680"/>
                <a:gd name="connsiteY98" fmla="*/ 18795 h 530136"/>
                <a:gd name="connsiteX99" fmla="*/ 261757 w 475680"/>
                <a:gd name="connsiteY99" fmla="*/ 20342 h 530136"/>
                <a:gd name="connsiteX100" fmla="*/ 259418 w 475680"/>
                <a:gd name="connsiteY100" fmla="*/ 24479 h 530136"/>
                <a:gd name="connsiteX101" fmla="*/ 256669 w 475680"/>
                <a:gd name="connsiteY101" fmla="*/ 31193 h 530136"/>
                <a:gd name="connsiteX102" fmla="*/ 255572 w 475680"/>
                <a:gd name="connsiteY102" fmla="*/ 32554 h 530136"/>
                <a:gd name="connsiteX103" fmla="*/ 255268 w 475680"/>
                <a:gd name="connsiteY103" fmla="*/ 32674 h 530136"/>
                <a:gd name="connsiteX104" fmla="*/ 254594 w 475680"/>
                <a:gd name="connsiteY104" fmla="*/ 33255 h 530136"/>
                <a:gd name="connsiteX105" fmla="*/ 241759 w 475680"/>
                <a:gd name="connsiteY105" fmla="*/ 29885 h 530136"/>
                <a:gd name="connsiteX106" fmla="*/ 236235 w 475680"/>
                <a:gd name="connsiteY106" fmla="*/ 29118 h 530136"/>
                <a:gd name="connsiteX107" fmla="*/ 232521 w 475680"/>
                <a:gd name="connsiteY107" fmla="*/ 30149 h 530136"/>
                <a:gd name="connsiteX108" fmla="*/ 227842 w 475680"/>
                <a:gd name="connsiteY108" fmla="*/ 28272 h 530136"/>
                <a:gd name="connsiteX109" fmla="*/ 225793 w 475680"/>
                <a:gd name="connsiteY109" fmla="*/ 27928 h 530136"/>
                <a:gd name="connsiteX110" fmla="*/ 224841 w 475680"/>
                <a:gd name="connsiteY110" fmla="*/ 28523 h 530136"/>
                <a:gd name="connsiteX111" fmla="*/ 222237 w 475680"/>
                <a:gd name="connsiteY111" fmla="*/ 27677 h 530136"/>
                <a:gd name="connsiteX112" fmla="*/ 217995 w 475680"/>
                <a:gd name="connsiteY112" fmla="*/ 25391 h 530136"/>
                <a:gd name="connsiteX113" fmla="*/ 213924 w 475680"/>
                <a:gd name="connsiteY113" fmla="*/ 24426 h 530136"/>
                <a:gd name="connsiteX114" fmla="*/ 210302 w 475680"/>
                <a:gd name="connsiteY114" fmla="*/ 24756 h 530136"/>
                <a:gd name="connsiteX115" fmla="*/ 208068 w 475680"/>
                <a:gd name="connsiteY115" fmla="*/ 23990 h 530136"/>
                <a:gd name="connsiteX116" fmla="*/ 206284 w 475680"/>
                <a:gd name="connsiteY116" fmla="*/ 21769 h 530136"/>
                <a:gd name="connsiteX117" fmla="*/ 203944 w 475680"/>
                <a:gd name="connsiteY117" fmla="*/ 17672 h 530136"/>
                <a:gd name="connsiteX118" fmla="*/ 199755 w 475680"/>
                <a:gd name="connsiteY118" fmla="*/ 13627 h 530136"/>
                <a:gd name="connsiteX119" fmla="*/ 194164 w 475680"/>
                <a:gd name="connsiteY119" fmla="*/ 10376 h 530136"/>
                <a:gd name="connsiteX120" fmla="*/ 190674 w 475680"/>
                <a:gd name="connsiteY120" fmla="*/ 7930 h 530136"/>
                <a:gd name="connsiteX121" fmla="*/ 189273 w 475680"/>
                <a:gd name="connsiteY121" fmla="*/ 6291 h 530136"/>
                <a:gd name="connsiteX122" fmla="*/ 186260 w 475680"/>
                <a:gd name="connsiteY122" fmla="*/ 5380 h 530136"/>
                <a:gd name="connsiteX123" fmla="*/ 181647 w 475680"/>
                <a:gd name="connsiteY123" fmla="*/ 5208 h 530136"/>
                <a:gd name="connsiteX124" fmla="*/ 177232 w 475680"/>
                <a:gd name="connsiteY124" fmla="*/ 6807 h 530136"/>
                <a:gd name="connsiteX125" fmla="*/ 170888 w 475680"/>
                <a:gd name="connsiteY125" fmla="*/ 11882 h 530136"/>
                <a:gd name="connsiteX126" fmla="*/ 165019 w 475680"/>
                <a:gd name="connsiteY126" fmla="*/ 22271 h 530136"/>
                <a:gd name="connsiteX127" fmla="*/ 161755 w 475680"/>
                <a:gd name="connsiteY127" fmla="*/ 26250 h 530136"/>
                <a:gd name="connsiteX128" fmla="*/ 159111 w 475680"/>
                <a:gd name="connsiteY128" fmla="*/ 27281 h 530136"/>
                <a:gd name="connsiteX129" fmla="*/ 158463 w 475680"/>
                <a:gd name="connsiteY129" fmla="*/ 29779 h 530136"/>
                <a:gd name="connsiteX130" fmla="*/ 159772 w 475680"/>
                <a:gd name="connsiteY130" fmla="*/ 33770 h 530136"/>
                <a:gd name="connsiteX131" fmla="*/ 160129 w 475680"/>
                <a:gd name="connsiteY131" fmla="*/ 38357 h 530136"/>
                <a:gd name="connsiteX132" fmla="*/ 159230 w 475680"/>
                <a:gd name="connsiteY132" fmla="*/ 46142 h 530136"/>
                <a:gd name="connsiteX133" fmla="*/ 159587 w 475680"/>
                <a:gd name="connsiteY133" fmla="*/ 51799 h 530136"/>
                <a:gd name="connsiteX134" fmla="*/ 159891 w 475680"/>
                <a:gd name="connsiteY134" fmla="*/ 56729 h 530136"/>
                <a:gd name="connsiteX135" fmla="*/ 158040 w 475680"/>
                <a:gd name="connsiteY135" fmla="*/ 62849 h 530136"/>
                <a:gd name="connsiteX136" fmla="*/ 156653 w 475680"/>
                <a:gd name="connsiteY136" fmla="*/ 67448 h 530136"/>
                <a:gd name="connsiteX137" fmla="*/ 152978 w 475680"/>
                <a:gd name="connsiteY137" fmla="*/ 75048 h 530136"/>
                <a:gd name="connsiteX138" fmla="*/ 149700 w 475680"/>
                <a:gd name="connsiteY138" fmla="*/ 81842 h 530136"/>
                <a:gd name="connsiteX139" fmla="*/ 146251 w 475680"/>
                <a:gd name="connsiteY139" fmla="*/ 93183 h 530136"/>
                <a:gd name="connsiteX140" fmla="*/ 146277 w 475680"/>
                <a:gd name="connsiteY140" fmla="*/ 101496 h 530136"/>
                <a:gd name="connsiteX141" fmla="*/ 145907 w 475680"/>
                <a:gd name="connsiteY141" fmla="*/ 106704 h 530136"/>
                <a:gd name="connsiteX142" fmla="*/ 144757 w 475680"/>
                <a:gd name="connsiteY142" fmla="*/ 109889 h 530136"/>
                <a:gd name="connsiteX143" fmla="*/ 142048 w 475680"/>
                <a:gd name="connsiteY143" fmla="*/ 118481 h 530136"/>
                <a:gd name="connsiteX144" fmla="*/ 141625 w 475680"/>
                <a:gd name="connsiteY144" fmla="*/ 125856 h 530136"/>
                <a:gd name="connsiteX145" fmla="*/ 142616 w 475680"/>
                <a:gd name="connsiteY145" fmla="*/ 134884 h 530136"/>
                <a:gd name="connsiteX146" fmla="*/ 141691 w 475680"/>
                <a:gd name="connsiteY146" fmla="*/ 143448 h 530136"/>
                <a:gd name="connsiteX147" fmla="*/ 138822 w 475680"/>
                <a:gd name="connsiteY147" fmla="*/ 151551 h 530136"/>
                <a:gd name="connsiteX148" fmla="*/ 137606 w 475680"/>
                <a:gd name="connsiteY148" fmla="*/ 157908 h 530136"/>
                <a:gd name="connsiteX149" fmla="*/ 138320 w 475680"/>
                <a:gd name="connsiteY149" fmla="*/ 165574 h 530136"/>
                <a:gd name="connsiteX150" fmla="*/ 133073 w 475680"/>
                <a:gd name="connsiteY150" fmla="*/ 171958 h 530136"/>
                <a:gd name="connsiteX151" fmla="*/ 126477 w 475680"/>
                <a:gd name="connsiteY151" fmla="*/ 178303 h 530136"/>
                <a:gd name="connsiteX152" fmla="*/ 122208 w 475680"/>
                <a:gd name="connsiteY152" fmla="*/ 180140 h 530136"/>
                <a:gd name="connsiteX153" fmla="*/ 118891 w 475680"/>
                <a:gd name="connsiteY153" fmla="*/ 182268 h 530136"/>
                <a:gd name="connsiteX154" fmla="*/ 116511 w 475680"/>
                <a:gd name="connsiteY154" fmla="*/ 184700 h 530136"/>
                <a:gd name="connsiteX155" fmla="*/ 115745 w 475680"/>
                <a:gd name="connsiteY155" fmla="*/ 186008 h 530136"/>
                <a:gd name="connsiteX156" fmla="*/ 114026 w 475680"/>
                <a:gd name="connsiteY156" fmla="*/ 188943 h 530136"/>
                <a:gd name="connsiteX157" fmla="*/ 110074 w 475680"/>
                <a:gd name="connsiteY157" fmla="*/ 198063 h 530136"/>
                <a:gd name="connsiteX158" fmla="*/ 108039 w 475680"/>
                <a:gd name="connsiteY158" fmla="*/ 202054 h 530136"/>
                <a:gd name="connsiteX159" fmla="*/ 105356 w 475680"/>
                <a:gd name="connsiteY159" fmla="*/ 205464 h 530136"/>
                <a:gd name="connsiteX160" fmla="*/ 101364 w 475680"/>
                <a:gd name="connsiteY160" fmla="*/ 209628 h 530136"/>
                <a:gd name="connsiteX161" fmla="*/ 99910 w 475680"/>
                <a:gd name="connsiteY161" fmla="*/ 211584 h 530136"/>
                <a:gd name="connsiteX162" fmla="*/ 99302 w 475680"/>
                <a:gd name="connsiteY162" fmla="*/ 214452 h 530136"/>
                <a:gd name="connsiteX163" fmla="*/ 99553 w 475680"/>
                <a:gd name="connsiteY163" fmla="*/ 219700 h 530136"/>
                <a:gd name="connsiteX164" fmla="*/ 99924 w 475680"/>
                <a:gd name="connsiteY164" fmla="*/ 235666 h 530136"/>
                <a:gd name="connsiteX165" fmla="*/ 99250 w 475680"/>
                <a:gd name="connsiteY165" fmla="*/ 240305 h 530136"/>
                <a:gd name="connsiteX166" fmla="*/ 98139 w 475680"/>
                <a:gd name="connsiteY166" fmla="*/ 247932 h 530136"/>
                <a:gd name="connsiteX167" fmla="*/ 94214 w 475680"/>
                <a:gd name="connsiteY167" fmla="*/ 256457 h 530136"/>
                <a:gd name="connsiteX168" fmla="*/ 91266 w 475680"/>
                <a:gd name="connsiteY168" fmla="*/ 261202 h 530136"/>
                <a:gd name="connsiteX169" fmla="*/ 88332 w 475680"/>
                <a:gd name="connsiteY169" fmla="*/ 262656 h 530136"/>
                <a:gd name="connsiteX170" fmla="*/ 84473 w 475680"/>
                <a:gd name="connsiteY170" fmla="*/ 263938 h 530136"/>
                <a:gd name="connsiteX171" fmla="*/ 82622 w 475680"/>
                <a:gd name="connsiteY171" fmla="*/ 265551 h 530136"/>
                <a:gd name="connsiteX172" fmla="*/ 81499 w 475680"/>
                <a:gd name="connsiteY172" fmla="*/ 267917 h 530136"/>
                <a:gd name="connsiteX173" fmla="*/ 79344 w 475680"/>
                <a:gd name="connsiteY173" fmla="*/ 269992 h 530136"/>
                <a:gd name="connsiteX174" fmla="*/ 76159 w 475680"/>
                <a:gd name="connsiteY174" fmla="*/ 271763 h 530136"/>
                <a:gd name="connsiteX175" fmla="*/ 72141 w 475680"/>
                <a:gd name="connsiteY175" fmla="*/ 276085 h 530136"/>
                <a:gd name="connsiteX176" fmla="*/ 67290 w 475680"/>
                <a:gd name="connsiteY176" fmla="*/ 282998 h 530136"/>
                <a:gd name="connsiteX177" fmla="*/ 63972 w 475680"/>
                <a:gd name="connsiteY177" fmla="*/ 286963 h 530136"/>
                <a:gd name="connsiteX178" fmla="*/ 62188 w 475680"/>
                <a:gd name="connsiteY178" fmla="*/ 287981 h 530136"/>
                <a:gd name="connsiteX179" fmla="*/ 60351 w 475680"/>
                <a:gd name="connsiteY179" fmla="*/ 288073 h 530136"/>
                <a:gd name="connsiteX180" fmla="*/ 58448 w 475680"/>
                <a:gd name="connsiteY180" fmla="*/ 287240 h 530136"/>
                <a:gd name="connsiteX181" fmla="*/ 56861 w 475680"/>
                <a:gd name="connsiteY181" fmla="*/ 287122 h 530136"/>
                <a:gd name="connsiteX182" fmla="*/ 56055 w 475680"/>
                <a:gd name="connsiteY182" fmla="*/ 287505 h 530136"/>
                <a:gd name="connsiteX183" fmla="*/ 55540 w 475680"/>
                <a:gd name="connsiteY183" fmla="*/ 287201 h 530136"/>
                <a:gd name="connsiteX184" fmla="*/ 54786 w 475680"/>
                <a:gd name="connsiteY184" fmla="*/ 286553 h 530136"/>
                <a:gd name="connsiteX185" fmla="*/ 54813 w 475680"/>
                <a:gd name="connsiteY185" fmla="*/ 284954 h 530136"/>
                <a:gd name="connsiteX186" fmla="*/ 54601 w 475680"/>
                <a:gd name="connsiteY186" fmla="*/ 282324 h 530136"/>
                <a:gd name="connsiteX187" fmla="*/ 53663 w 475680"/>
                <a:gd name="connsiteY187" fmla="*/ 279614 h 530136"/>
                <a:gd name="connsiteX188" fmla="*/ 54773 w 475680"/>
                <a:gd name="connsiteY188" fmla="*/ 277420 h 530136"/>
                <a:gd name="connsiteX189" fmla="*/ 55778 w 475680"/>
                <a:gd name="connsiteY189" fmla="*/ 275768 h 530136"/>
                <a:gd name="connsiteX190" fmla="*/ 55606 w 475680"/>
                <a:gd name="connsiteY190" fmla="*/ 274909 h 530136"/>
                <a:gd name="connsiteX191" fmla="*/ 54614 w 475680"/>
                <a:gd name="connsiteY191" fmla="*/ 273508 h 530136"/>
                <a:gd name="connsiteX192" fmla="*/ 53504 w 475680"/>
                <a:gd name="connsiteY192" fmla="*/ 271525 h 530136"/>
                <a:gd name="connsiteX193" fmla="*/ 52447 w 475680"/>
                <a:gd name="connsiteY193" fmla="*/ 271657 h 530136"/>
                <a:gd name="connsiteX194" fmla="*/ 50226 w 475680"/>
                <a:gd name="connsiteY194" fmla="*/ 273177 h 530136"/>
                <a:gd name="connsiteX195" fmla="*/ 47900 w 475680"/>
                <a:gd name="connsiteY195" fmla="*/ 274367 h 530136"/>
                <a:gd name="connsiteX196" fmla="*/ 45732 w 475680"/>
                <a:gd name="connsiteY196" fmla="*/ 274856 h 530136"/>
                <a:gd name="connsiteX197" fmla="*/ 44027 w 475680"/>
                <a:gd name="connsiteY197" fmla="*/ 276098 h 530136"/>
                <a:gd name="connsiteX198" fmla="*/ 43089 w 475680"/>
                <a:gd name="connsiteY198" fmla="*/ 276759 h 530136"/>
                <a:gd name="connsiteX199" fmla="*/ 41622 w 475680"/>
                <a:gd name="connsiteY199" fmla="*/ 276759 h 530136"/>
                <a:gd name="connsiteX200" fmla="*/ 40802 w 475680"/>
                <a:gd name="connsiteY200" fmla="*/ 276032 h 530136"/>
                <a:gd name="connsiteX201" fmla="*/ 39018 w 475680"/>
                <a:gd name="connsiteY201" fmla="*/ 275318 h 530136"/>
                <a:gd name="connsiteX202" fmla="*/ 38053 w 475680"/>
                <a:gd name="connsiteY202" fmla="*/ 275569 h 530136"/>
                <a:gd name="connsiteX203" fmla="*/ 37511 w 475680"/>
                <a:gd name="connsiteY203" fmla="*/ 275900 h 530136"/>
                <a:gd name="connsiteX204" fmla="*/ 37260 w 475680"/>
                <a:gd name="connsiteY204" fmla="*/ 278411 h 530136"/>
                <a:gd name="connsiteX205" fmla="*/ 37062 w 475680"/>
                <a:gd name="connsiteY205" fmla="*/ 280539 h 530136"/>
                <a:gd name="connsiteX206" fmla="*/ 36705 w 475680"/>
                <a:gd name="connsiteY206" fmla="*/ 282522 h 530136"/>
                <a:gd name="connsiteX207" fmla="*/ 36057 w 475680"/>
                <a:gd name="connsiteY207" fmla="*/ 283447 h 530136"/>
                <a:gd name="connsiteX208" fmla="*/ 33374 w 475680"/>
                <a:gd name="connsiteY208" fmla="*/ 284438 h 530136"/>
                <a:gd name="connsiteX209" fmla="*/ 31550 w 475680"/>
                <a:gd name="connsiteY209" fmla="*/ 285813 h 530136"/>
                <a:gd name="connsiteX210" fmla="*/ 29964 w 475680"/>
                <a:gd name="connsiteY210" fmla="*/ 286725 h 530136"/>
                <a:gd name="connsiteX211" fmla="*/ 28986 w 475680"/>
                <a:gd name="connsiteY211" fmla="*/ 286500 h 530136"/>
                <a:gd name="connsiteX212" fmla="*/ 27030 w 475680"/>
                <a:gd name="connsiteY212" fmla="*/ 284689 h 530136"/>
                <a:gd name="connsiteX213" fmla="*/ 25100 w 475680"/>
                <a:gd name="connsiteY213" fmla="*/ 283011 h 530136"/>
                <a:gd name="connsiteX214" fmla="*/ 24016 w 475680"/>
                <a:gd name="connsiteY214" fmla="*/ 281597 h 530136"/>
                <a:gd name="connsiteX215" fmla="*/ 23421 w 475680"/>
                <a:gd name="connsiteY215" fmla="*/ 280592 h 530136"/>
                <a:gd name="connsiteX216" fmla="*/ 23025 w 475680"/>
                <a:gd name="connsiteY216" fmla="*/ 280143 h 530136"/>
                <a:gd name="connsiteX217" fmla="*/ 21795 w 475680"/>
                <a:gd name="connsiteY217" fmla="*/ 280077 h 530136"/>
                <a:gd name="connsiteX218" fmla="*/ 21439 w 475680"/>
                <a:gd name="connsiteY218" fmla="*/ 281002 h 530136"/>
                <a:gd name="connsiteX219" fmla="*/ 21056 w 475680"/>
                <a:gd name="connsiteY219" fmla="*/ 281464 h 530136"/>
                <a:gd name="connsiteX220" fmla="*/ 18306 w 475680"/>
                <a:gd name="connsiteY220" fmla="*/ 282707 h 530136"/>
                <a:gd name="connsiteX221" fmla="*/ 15372 w 475680"/>
                <a:gd name="connsiteY221" fmla="*/ 283870 h 530136"/>
                <a:gd name="connsiteX222" fmla="*/ 11513 w 475680"/>
                <a:gd name="connsiteY222" fmla="*/ 288641 h 530136"/>
                <a:gd name="connsiteX223" fmla="*/ 9543 w 475680"/>
                <a:gd name="connsiteY223" fmla="*/ 290703 h 530136"/>
                <a:gd name="connsiteX224" fmla="*/ 8988 w 475680"/>
                <a:gd name="connsiteY224" fmla="*/ 291219 h 530136"/>
                <a:gd name="connsiteX225" fmla="*/ 7217 w 475680"/>
                <a:gd name="connsiteY225" fmla="*/ 292356 h 530136"/>
                <a:gd name="connsiteX226" fmla="*/ 5935 w 475680"/>
                <a:gd name="connsiteY226" fmla="*/ 293334 h 530136"/>
                <a:gd name="connsiteX227" fmla="*/ 5988 w 475680"/>
                <a:gd name="connsiteY227" fmla="*/ 293876 h 530136"/>
                <a:gd name="connsiteX228" fmla="*/ 6834 w 475680"/>
                <a:gd name="connsiteY228" fmla="*/ 294497 h 530136"/>
                <a:gd name="connsiteX229" fmla="*/ 7706 w 475680"/>
                <a:gd name="connsiteY229" fmla="*/ 295528 h 530136"/>
                <a:gd name="connsiteX230" fmla="*/ 7613 w 475680"/>
                <a:gd name="connsiteY230" fmla="*/ 303313 h 530136"/>
                <a:gd name="connsiteX231" fmla="*/ 7230 w 475680"/>
                <a:gd name="connsiteY231" fmla="*/ 310979 h 530136"/>
                <a:gd name="connsiteX232" fmla="*/ 6754 w 475680"/>
                <a:gd name="connsiteY232" fmla="*/ 311626 h 530136"/>
                <a:gd name="connsiteX233" fmla="*/ 4296 w 475680"/>
                <a:gd name="connsiteY233" fmla="*/ 311878 h 530136"/>
                <a:gd name="connsiteX234" fmla="*/ 1044 w 475680"/>
                <a:gd name="connsiteY234" fmla="*/ 312406 h 530136"/>
                <a:gd name="connsiteX235" fmla="*/ 0 w 475680"/>
                <a:gd name="connsiteY235" fmla="*/ 312750 h 530136"/>
                <a:gd name="connsiteX236" fmla="*/ 661 w 475680"/>
                <a:gd name="connsiteY236" fmla="*/ 314125 h 530136"/>
                <a:gd name="connsiteX237" fmla="*/ 2525 w 475680"/>
                <a:gd name="connsiteY237" fmla="*/ 316609 h 530136"/>
                <a:gd name="connsiteX238" fmla="*/ 4930 w 475680"/>
                <a:gd name="connsiteY238" fmla="*/ 319187 h 530136"/>
                <a:gd name="connsiteX239" fmla="*/ 5961 w 475680"/>
                <a:gd name="connsiteY239" fmla="*/ 319583 h 530136"/>
                <a:gd name="connsiteX240" fmla="*/ 7494 w 475680"/>
                <a:gd name="connsiteY240" fmla="*/ 319689 h 530136"/>
                <a:gd name="connsiteX241" fmla="*/ 11631 w 475680"/>
                <a:gd name="connsiteY241" fmla="*/ 318460 h 530136"/>
                <a:gd name="connsiteX242" fmla="*/ 14394 w 475680"/>
                <a:gd name="connsiteY242" fmla="*/ 316107 h 530136"/>
                <a:gd name="connsiteX243" fmla="*/ 16125 w 475680"/>
                <a:gd name="connsiteY243" fmla="*/ 315446 h 530136"/>
                <a:gd name="connsiteX244" fmla="*/ 19681 w 475680"/>
                <a:gd name="connsiteY244" fmla="*/ 314944 h 530136"/>
                <a:gd name="connsiteX245" fmla="*/ 21293 w 475680"/>
                <a:gd name="connsiteY245" fmla="*/ 315750 h 530136"/>
                <a:gd name="connsiteX246" fmla="*/ 24188 w 475680"/>
                <a:gd name="connsiteY246" fmla="*/ 315512 h 530136"/>
                <a:gd name="connsiteX247" fmla="*/ 27135 w 475680"/>
                <a:gd name="connsiteY247" fmla="*/ 316226 h 530136"/>
                <a:gd name="connsiteX248" fmla="*/ 28219 w 475680"/>
                <a:gd name="connsiteY248" fmla="*/ 315711 h 530136"/>
                <a:gd name="connsiteX249" fmla="*/ 28854 w 475680"/>
                <a:gd name="connsiteY249" fmla="*/ 315658 h 530136"/>
                <a:gd name="connsiteX250" fmla="*/ 35766 w 475680"/>
                <a:gd name="connsiteY250" fmla="*/ 315658 h 530136"/>
                <a:gd name="connsiteX251" fmla="*/ 38635 w 475680"/>
                <a:gd name="connsiteY251" fmla="*/ 315473 h 530136"/>
                <a:gd name="connsiteX252" fmla="*/ 43974 w 475680"/>
                <a:gd name="connsiteY252" fmla="*/ 315539 h 530136"/>
                <a:gd name="connsiteX253" fmla="*/ 47345 w 475680"/>
                <a:gd name="connsiteY253" fmla="*/ 315750 h 530136"/>
                <a:gd name="connsiteX254" fmla="*/ 49261 w 475680"/>
                <a:gd name="connsiteY254" fmla="*/ 316067 h 530136"/>
                <a:gd name="connsiteX255" fmla="*/ 54443 w 475680"/>
                <a:gd name="connsiteY255" fmla="*/ 316530 h 530136"/>
                <a:gd name="connsiteX256" fmla="*/ 60893 w 475680"/>
                <a:gd name="connsiteY256" fmla="*/ 316424 h 530136"/>
                <a:gd name="connsiteX257" fmla="*/ 63179 w 475680"/>
                <a:gd name="connsiteY257" fmla="*/ 316173 h 530136"/>
                <a:gd name="connsiteX258" fmla="*/ 71652 w 475680"/>
                <a:gd name="connsiteY258" fmla="*/ 316028 h 530136"/>
                <a:gd name="connsiteX259" fmla="*/ 80018 w 475680"/>
                <a:gd name="connsiteY259" fmla="*/ 315856 h 530136"/>
                <a:gd name="connsiteX260" fmla="*/ 87539 w 475680"/>
                <a:gd name="connsiteY260" fmla="*/ 315724 h 530136"/>
                <a:gd name="connsiteX261" fmla="*/ 95839 w 475680"/>
                <a:gd name="connsiteY261" fmla="*/ 315750 h 530136"/>
                <a:gd name="connsiteX262" fmla="*/ 102197 w 475680"/>
                <a:gd name="connsiteY262" fmla="*/ 315777 h 530136"/>
                <a:gd name="connsiteX263" fmla="*/ 105091 w 475680"/>
                <a:gd name="connsiteY263" fmla="*/ 316742 h 530136"/>
                <a:gd name="connsiteX264" fmla="*/ 107709 w 475680"/>
                <a:gd name="connsiteY264" fmla="*/ 318605 h 530136"/>
                <a:gd name="connsiteX265" fmla="*/ 108911 w 475680"/>
                <a:gd name="connsiteY265" fmla="*/ 320284 h 530136"/>
                <a:gd name="connsiteX266" fmla="*/ 109467 w 475680"/>
                <a:gd name="connsiteY266" fmla="*/ 321024 h 530136"/>
                <a:gd name="connsiteX267" fmla="*/ 110260 w 475680"/>
                <a:gd name="connsiteY267" fmla="*/ 322808 h 530136"/>
                <a:gd name="connsiteX268" fmla="*/ 111687 w 475680"/>
                <a:gd name="connsiteY268" fmla="*/ 324209 h 530136"/>
                <a:gd name="connsiteX269" fmla="*/ 112189 w 475680"/>
                <a:gd name="connsiteY269" fmla="*/ 326390 h 530136"/>
                <a:gd name="connsiteX270" fmla="*/ 111766 w 475680"/>
                <a:gd name="connsiteY270" fmla="*/ 329338 h 530136"/>
                <a:gd name="connsiteX271" fmla="*/ 111965 w 475680"/>
                <a:gd name="connsiteY271" fmla="*/ 332893 h 530136"/>
                <a:gd name="connsiteX272" fmla="*/ 112784 w 475680"/>
                <a:gd name="connsiteY272" fmla="*/ 337043 h 530136"/>
                <a:gd name="connsiteX273" fmla="*/ 114529 w 475680"/>
                <a:gd name="connsiteY273" fmla="*/ 341392 h 530136"/>
                <a:gd name="connsiteX274" fmla="*/ 117159 w 475680"/>
                <a:gd name="connsiteY274" fmla="*/ 345952 h 530136"/>
                <a:gd name="connsiteX275" fmla="*/ 118296 w 475680"/>
                <a:gd name="connsiteY275" fmla="*/ 349574 h 530136"/>
                <a:gd name="connsiteX276" fmla="*/ 117952 w 475680"/>
                <a:gd name="connsiteY276" fmla="*/ 352257 h 530136"/>
                <a:gd name="connsiteX277" fmla="*/ 118758 w 475680"/>
                <a:gd name="connsiteY277" fmla="*/ 355085 h 530136"/>
                <a:gd name="connsiteX278" fmla="*/ 120715 w 475680"/>
                <a:gd name="connsiteY278" fmla="*/ 358072 h 530136"/>
                <a:gd name="connsiteX279" fmla="*/ 122142 w 475680"/>
                <a:gd name="connsiteY279" fmla="*/ 359659 h 530136"/>
                <a:gd name="connsiteX280" fmla="*/ 122975 w 475680"/>
                <a:gd name="connsiteY280" fmla="*/ 360848 h 530136"/>
                <a:gd name="connsiteX281" fmla="*/ 125195 w 475680"/>
                <a:gd name="connsiteY281" fmla="*/ 365421 h 530136"/>
                <a:gd name="connsiteX282" fmla="*/ 129306 w 475680"/>
                <a:gd name="connsiteY282" fmla="*/ 372730 h 530136"/>
                <a:gd name="connsiteX283" fmla="*/ 132399 w 475680"/>
                <a:gd name="connsiteY283" fmla="*/ 378216 h 530136"/>
                <a:gd name="connsiteX284" fmla="*/ 133482 w 475680"/>
                <a:gd name="connsiteY284" fmla="*/ 378863 h 530136"/>
                <a:gd name="connsiteX285" fmla="*/ 135069 w 475680"/>
                <a:gd name="connsiteY285" fmla="*/ 378625 h 530136"/>
                <a:gd name="connsiteX286" fmla="*/ 138439 w 475680"/>
                <a:gd name="connsiteY286" fmla="*/ 378084 h 530136"/>
                <a:gd name="connsiteX287" fmla="*/ 141783 w 475680"/>
                <a:gd name="connsiteY287" fmla="*/ 377978 h 530136"/>
                <a:gd name="connsiteX288" fmla="*/ 144162 w 475680"/>
                <a:gd name="connsiteY288" fmla="*/ 379115 h 530136"/>
                <a:gd name="connsiteX289" fmla="*/ 145114 w 475680"/>
                <a:gd name="connsiteY289" fmla="*/ 378916 h 530136"/>
                <a:gd name="connsiteX290" fmla="*/ 148709 w 475680"/>
                <a:gd name="connsiteY290" fmla="*/ 376735 h 530136"/>
                <a:gd name="connsiteX291" fmla="*/ 152278 w 475680"/>
                <a:gd name="connsiteY291" fmla="*/ 376074 h 530136"/>
                <a:gd name="connsiteX292" fmla="*/ 156018 w 475680"/>
                <a:gd name="connsiteY292" fmla="*/ 375176 h 530136"/>
                <a:gd name="connsiteX293" fmla="*/ 157961 w 475680"/>
                <a:gd name="connsiteY293" fmla="*/ 374264 h 530136"/>
                <a:gd name="connsiteX294" fmla="*/ 160221 w 475680"/>
                <a:gd name="connsiteY294" fmla="*/ 374264 h 530136"/>
                <a:gd name="connsiteX295" fmla="*/ 166301 w 475680"/>
                <a:gd name="connsiteY295" fmla="*/ 376022 h 530136"/>
                <a:gd name="connsiteX296" fmla="*/ 167451 w 475680"/>
                <a:gd name="connsiteY296" fmla="*/ 376114 h 530136"/>
                <a:gd name="connsiteX297" fmla="*/ 172381 w 475680"/>
                <a:gd name="connsiteY297" fmla="*/ 376114 h 530136"/>
                <a:gd name="connsiteX298" fmla="*/ 177325 w 475680"/>
                <a:gd name="connsiteY298" fmla="*/ 375123 h 530136"/>
                <a:gd name="connsiteX299" fmla="*/ 178078 w 475680"/>
                <a:gd name="connsiteY299" fmla="*/ 367774 h 530136"/>
                <a:gd name="connsiteX300" fmla="*/ 178131 w 475680"/>
                <a:gd name="connsiteY300" fmla="*/ 366320 h 530136"/>
                <a:gd name="connsiteX301" fmla="*/ 179334 w 475680"/>
                <a:gd name="connsiteY301" fmla="*/ 363558 h 530136"/>
                <a:gd name="connsiteX302" fmla="*/ 180840 w 475680"/>
                <a:gd name="connsiteY302" fmla="*/ 361152 h 530136"/>
                <a:gd name="connsiteX303" fmla="*/ 181039 w 475680"/>
                <a:gd name="connsiteY303" fmla="*/ 358852 h 530136"/>
                <a:gd name="connsiteX304" fmla="*/ 180973 w 475680"/>
                <a:gd name="connsiteY304" fmla="*/ 355720 h 530136"/>
                <a:gd name="connsiteX305" fmla="*/ 182083 w 475680"/>
                <a:gd name="connsiteY305" fmla="*/ 351900 h 530136"/>
                <a:gd name="connsiteX306" fmla="*/ 185400 w 475680"/>
                <a:gd name="connsiteY306" fmla="*/ 348860 h 530136"/>
                <a:gd name="connsiteX307" fmla="*/ 190753 w 475680"/>
                <a:gd name="connsiteY307" fmla="*/ 347432 h 530136"/>
                <a:gd name="connsiteX308" fmla="*/ 193794 w 475680"/>
                <a:gd name="connsiteY308" fmla="*/ 347155 h 530136"/>
                <a:gd name="connsiteX309" fmla="*/ 198605 w 475680"/>
                <a:gd name="connsiteY309" fmla="*/ 346296 h 530136"/>
                <a:gd name="connsiteX310" fmla="*/ 205874 w 475680"/>
                <a:gd name="connsiteY310" fmla="*/ 345437 h 530136"/>
                <a:gd name="connsiteX311" fmla="*/ 208557 w 475680"/>
                <a:gd name="connsiteY311" fmla="*/ 345556 h 530136"/>
                <a:gd name="connsiteX312" fmla="*/ 208782 w 475680"/>
                <a:gd name="connsiteY312" fmla="*/ 345992 h 530136"/>
                <a:gd name="connsiteX313" fmla="*/ 207209 w 475680"/>
                <a:gd name="connsiteY313" fmla="*/ 351252 h 530136"/>
                <a:gd name="connsiteX314" fmla="*/ 207169 w 475680"/>
                <a:gd name="connsiteY314" fmla="*/ 352984 h 530136"/>
                <a:gd name="connsiteX315" fmla="*/ 207725 w 475680"/>
                <a:gd name="connsiteY315" fmla="*/ 354728 h 530136"/>
                <a:gd name="connsiteX316" fmla="*/ 208954 w 475680"/>
                <a:gd name="connsiteY316" fmla="*/ 355667 h 530136"/>
                <a:gd name="connsiteX317" fmla="*/ 216501 w 475680"/>
                <a:gd name="connsiteY317" fmla="*/ 355773 h 530136"/>
                <a:gd name="connsiteX318" fmla="*/ 223453 w 475680"/>
                <a:gd name="connsiteY318" fmla="*/ 355865 h 530136"/>
                <a:gd name="connsiteX319" fmla="*/ 231437 w 475680"/>
                <a:gd name="connsiteY319" fmla="*/ 356195 h 530136"/>
                <a:gd name="connsiteX320" fmla="*/ 237411 w 475680"/>
                <a:gd name="connsiteY320" fmla="*/ 356447 h 530136"/>
                <a:gd name="connsiteX321" fmla="*/ 238178 w 475680"/>
                <a:gd name="connsiteY321" fmla="*/ 356711 h 530136"/>
                <a:gd name="connsiteX322" fmla="*/ 238772 w 475680"/>
                <a:gd name="connsiteY322" fmla="*/ 357094 h 530136"/>
                <a:gd name="connsiteX323" fmla="*/ 239645 w 475680"/>
                <a:gd name="connsiteY323" fmla="*/ 359711 h 530136"/>
                <a:gd name="connsiteX324" fmla="*/ 239420 w 475680"/>
                <a:gd name="connsiteY324" fmla="*/ 364813 h 530136"/>
                <a:gd name="connsiteX325" fmla="*/ 238032 w 475680"/>
                <a:gd name="connsiteY325" fmla="*/ 372268 h 530136"/>
                <a:gd name="connsiteX326" fmla="*/ 238508 w 475680"/>
                <a:gd name="connsiteY326" fmla="*/ 379233 h 530136"/>
                <a:gd name="connsiteX327" fmla="*/ 240834 w 475680"/>
                <a:gd name="connsiteY327" fmla="*/ 385710 h 530136"/>
                <a:gd name="connsiteX328" fmla="*/ 241006 w 475680"/>
                <a:gd name="connsiteY328" fmla="*/ 395650 h 530136"/>
                <a:gd name="connsiteX329" fmla="*/ 240121 w 475680"/>
                <a:gd name="connsiteY329" fmla="*/ 401597 h 530136"/>
                <a:gd name="connsiteX330" fmla="*/ 239023 w 475680"/>
                <a:gd name="connsiteY330" fmla="*/ 409078 h 530136"/>
                <a:gd name="connsiteX331" fmla="*/ 238548 w 475680"/>
                <a:gd name="connsiteY331" fmla="*/ 417564 h 530136"/>
                <a:gd name="connsiteX332" fmla="*/ 239605 w 475680"/>
                <a:gd name="connsiteY332" fmla="*/ 421106 h 530136"/>
                <a:gd name="connsiteX333" fmla="*/ 241865 w 475680"/>
                <a:gd name="connsiteY333" fmla="*/ 424820 h 530136"/>
                <a:gd name="connsiteX334" fmla="*/ 245328 w 475680"/>
                <a:gd name="connsiteY334" fmla="*/ 428693 h 530136"/>
                <a:gd name="connsiteX335" fmla="*/ 247985 w 475680"/>
                <a:gd name="connsiteY335" fmla="*/ 433715 h 530136"/>
                <a:gd name="connsiteX336" fmla="*/ 249835 w 475680"/>
                <a:gd name="connsiteY336" fmla="*/ 439888 h 530136"/>
                <a:gd name="connsiteX337" fmla="*/ 250496 w 475680"/>
                <a:gd name="connsiteY337" fmla="*/ 443774 h 530136"/>
                <a:gd name="connsiteX338" fmla="*/ 249967 w 475680"/>
                <a:gd name="connsiteY338" fmla="*/ 445373 h 530136"/>
                <a:gd name="connsiteX339" fmla="*/ 249981 w 475680"/>
                <a:gd name="connsiteY339" fmla="*/ 448149 h 530136"/>
                <a:gd name="connsiteX340" fmla="*/ 250536 w 475680"/>
                <a:gd name="connsiteY340" fmla="*/ 452101 h 530136"/>
                <a:gd name="connsiteX341" fmla="*/ 249848 w 475680"/>
                <a:gd name="connsiteY341" fmla="*/ 454718 h 530136"/>
                <a:gd name="connsiteX342" fmla="*/ 247932 w 475680"/>
                <a:gd name="connsiteY342" fmla="*/ 456000 h 530136"/>
                <a:gd name="connsiteX343" fmla="*/ 247284 w 475680"/>
                <a:gd name="connsiteY343" fmla="*/ 457771 h 530136"/>
                <a:gd name="connsiteX344" fmla="*/ 248209 w 475680"/>
                <a:gd name="connsiteY344" fmla="*/ 461181 h 530136"/>
                <a:gd name="connsiteX345" fmla="*/ 248421 w 475680"/>
                <a:gd name="connsiteY345" fmla="*/ 464261 h 530136"/>
                <a:gd name="connsiteX346" fmla="*/ 249161 w 475680"/>
                <a:gd name="connsiteY346" fmla="*/ 465437 h 530136"/>
                <a:gd name="connsiteX347" fmla="*/ 249703 w 475680"/>
                <a:gd name="connsiteY347" fmla="*/ 466296 h 530136"/>
                <a:gd name="connsiteX348" fmla="*/ 250602 w 475680"/>
                <a:gd name="connsiteY348" fmla="*/ 466429 h 530136"/>
                <a:gd name="connsiteX349" fmla="*/ 252545 w 475680"/>
                <a:gd name="connsiteY349" fmla="*/ 465318 h 530136"/>
                <a:gd name="connsiteX350" fmla="*/ 254884 w 475680"/>
                <a:gd name="connsiteY350" fmla="*/ 463270 h 530136"/>
                <a:gd name="connsiteX351" fmla="*/ 256748 w 475680"/>
                <a:gd name="connsiteY351" fmla="*/ 462397 h 530136"/>
                <a:gd name="connsiteX352" fmla="*/ 259365 w 475680"/>
                <a:gd name="connsiteY352" fmla="*/ 462503 h 530136"/>
                <a:gd name="connsiteX353" fmla="*/ 263039 w 475680"/>
                <a:gd name="connsiteY353" fmla="*/ 463085 h 530136"/>
                <a:gd name="connsiteX354" fmla="*/ 269529 w 475680"/>
                <a:gd name="connsiteY354" fmla="*/ 463296 h 530136"/>
                <a:gd name="connsiteX355" fmla="*/ 271525 w 475680"/>
                <a:gd name="connsiteY355" fmla="*/ 462926 h 530136"/>
                <a:gd name="connsiteX356" fmla="*/ 277605 w 475680"/>
                <a:gd name="connsiteY356" fmla="*/ 460150 h 530136"/>
                <a:gd name="connsiteX357" fmla="*/ 279191 w 475680"/>
                <a:gd name="connsiteY357" fmla="*/ 459952 h 530136"/>
                <a:gd name="connsiteX358" fmla="*/ 281570 w 475680"/>
                <a:gd name="connsiteY358" fmla="*/ 460216 h 530136"/>
                <a:gd name="connsiteX359" fmla="*/ 284941 w 475680"/>
                <a:gd name="connsiteY359" fmla="*/ 461036 h 530136"/>
                <a:gd name="connsiteX360" fmla="*/ 288351 w 475680"/>
                <a:gd name="connsiteY360" fmla="*/ 461208 h 530136"/>
                <a:gd name="connsiteX361" fmla="*/ 290043 w 475680"/>
                <a:gd name="connsiteY361" fmla="*/ 460349 h 530136"/>
                <a:gd name="connsiteX362" fmla="*/ 290201 w 475680"/>
                <a:gd name="connsiteY362" fmla="*/ 459225 h 530136"/>
                <a:gd name="connsiteX363" fmla="*/ 290743 w 475680"/>
                <a:gd name="connsiteY363" fmla="*/ 457758 h 530136"/>
                <a:gd name="connsiteX364" fmla="*/ 291695 w 475680"/>
                <a:gd name="connsiteY364" fmla="*/ 457190 h 530136"/>
                <a:gd name="connsiteX365" fmla="*/ 292594 w 475680"/>
                <a:gd name="connsiteY365" fmla="*/ 457401 h 530136"/>
                <a:gd name="connsiteX366" fmla="*/ 294457 w 475680"/>
                <a:gd name="connsiteY366" fmla="*/ 457758 h 530136"/>
                <a:gd name="connsiteX367" fmla="*/ 295356 w 475680"/>
                <a:gd name="connsiteY367" fmla="*/ 459569 h 530136"/>
                <a:gd name="connsiteX368" fmla="*/ 295871 w 475680"/>
                <a:gd name="connsiteY368" fmla="*/ 461551 h 530136"/>
                <a:gd name="connsiteX369" fmla="*/ 297127 w 475680"/>
                <a:gd name="connsiteY369" fmla="*/ 461670 h 530136"/>
                <a:gd name="connsiteX370" fmla="*/ 300405 w 475680"/>
                <a:gd name="connsiteY370" fmla="*/ 462847 h 530136"/>
                <a:gd name="connsiteX371" fmla="*/ 301529 w 475680"/>
                <a:gd name="connsiteY371" fmla="*/ 464486 h 530136"/>
                <a:gd name="connsiteX372" fmla="*/ 302242 w 475680"/>
                <a:gd name="connsiteY372" fmla="*/ 468028 h 530136"/>
                <a:gd name="connsiteX373" fmla="*/ 301766 w 475680"/>
                <a:gd name="connsiteY373" fmla="*/ 469839 h 530136"/>
                <a:gd name="connsiteX374" fmla="*/ 300682 w 475680"/>
                <a:gd name="connsiteY374" fmla="*/ 471306 h 530136"/>
                <a:gd name="connsiteX375" fmla="*/ 301740 w 475680"/>
                <a:gd name="connsiteY375" fmla="*/ 472601 h 530136"/>
                <a:gd name="connsiteX376" fmla="*/ 303921 w 475680"/>
                <a:gd name="connsiteY376" fmla="*/ 473460 h 530136"/>
                <a:gd name="connsiteX377" fmla="*/ 305216 w 475680"/>
                <a:gd name="connsiteY377" fmla="*/ 473209 h 530136"/>
                <a:gd name="connsiteX378" fmla="*/ 308957 w 475680"/>
                <a:gd name="connsiteY378" fmla="*/ 470790 h 530136"/>
                <a:gd name="connsiteX379" fmla="*/ 310450 w 475680"/>
                <a:gd name="connsiteY379" fmla="*/ 470367 h 530136"/>
                <a:gd name="connsiteX380" fmla="*/ 312393 w 475680"/>
                <a:gd name="connsiteY380" fmla="*/ 469891 h 530136"/>
                <a:gd name="connsiteX381" fmla="*/ 314151 w 475680"/>
                <a:gd name="connsiteY381" fmla="*/ 469270 h 530136"/>
                <a:gd name="connsiteX382" fmla="*/ 319108 w 475680"/>
                <a:gd name="connsiteY382" fmla="*/ 468160 h 530136"/>
                <a:gd name="connsiteX383" fmla="*/ 321817 w 475680"/>
                <a:gd name="connsiteY383" fmla="*/ 467684 h 530136"/>
                <a:gd name="connsiteX384" fmla="*/ 323350 w 475680"/>
                <a:gd name="connsiteY384" fmla="*/ 466825 h 530136"/>
                <a:gd name="connsiteX385" fmla="*/ 324408 w 475680"/>
                <a:gd name="connsiteY385" fmla="*/ 466825 h 530136"/>
                <a:gd name="connsiteX386" fmla="*/ 325161 w 475680"/>
                <a:gd name="connsiteY386" fmla="*/ 467512 h 530136"/>
                <a:gd name="connsiteX387" fmla="*/ 324448 w 475680"/>
                <a:gd name="connsiteY387" fmla="*/ 470011 h 530136"/>
                <a:gd name="connsiteX388" fmla="*/ 324196 w 475680"/>
                <a:gd name="connsiteY388" fmla="*/ 472257 h 530136"/>
                <a:gd name="connsiteX389" fmla="*/ 325082 w 475680"/>
                <a:gd name="connsiteY389" fmla="*/ 476461 h 530136"/>
                <a:gd name="connsiteX390" fmla="*/ 325769 w 475680"/>
                <a:gd name="connsiteY390" fmla="*/ 478417 h 530136"/>
                <a:gd name="connsiteX391" fmla="*/ 327342 w 475680"/>
                <a:gd name="connsiteY391" fmla="*/ 479844 h 530136"/>
                <a:gd name="connsiteX392" fmla="*/ 328492 w 475680"/>
                <a:gd name="connsiteY392" fmla="*/ 480584 h 530136"/>
                <a:gd name="connsiteX393" fmla="*/ 329761 w 475680"/>
                <a:gd name="connsiteY393" fmla="*/ 482104 h 530136"/>
                <a:gd name="connsiteX394" fmla="*/ 332417 w 475680"/>
                <a:gd name="connsiteY394" fmla="*/ 481840 h 530136"/>
                <a:gd name="connsiteX395" fmla="*/ 338246 w 475680"/>
                <a:gd name="connsiteY395" fmla="*/ 483981 h 530136"/>
                <a:gd name="connsiteX396" fmla="*/ 340004 w 475680"/>
                <a:gd name="connsiteY396" fmla="*/ 484986 h 530136"/>
                <a:gd name="connsiteX397" fmla="*/ 342463 w 475680"/>
                <a:gd name="connsiteY397" fmla="*/ 485964 h 530136"/>
                <a:gd name="connsiteX398" fmla="*/ 344194 w 475680"/>
                <a:gd name="connsiteY398" fmla="*/ 486334 h 530136"/>
                <a:gd name="connsiteX399" fmla="*/ 350221 w 475680"/>
                <a:gd name="connsiteY399" fmla="*/ 487087 h 530136"/>
                <a:gd name="connsiteX400" fmla="*/ 352442 w 475680"/>
                <a:gd name="connsiteY400" fmla="*/ 487590 h 530136"/>
                <a:gd name="connsiteX401" fmla="*/ 356579 w 475680"/>
                <a:gd name="connsiteY401" fmla="*/ 488277 h 530136"/>
                <a:gd name="connsiteX402" fmla="*/ 359883 w 475680"/>
                <a:gd name="connsiteY402" fmla="*/ 488383 h 530136"/>
                <a:gd name="connsiteX403" fmla="*/ 362223 w 475680"/>
                <a:gd name="connsiteY403" fmla="*/ 488092 h 530136"/>
                <a:gd name="connsiteX404" fmla="*/ 363875 w 475680"/>
                <a:gd name="connsiteY404" fmla="*/ 487471 h 530136"/>
                <a:gd name="connsiteX405" fmla="*/ 364893 w 475680"/>
                <a:gd name="connsiteY405" fmla="*/ 486783 h 530136"/>
                <a:gd name="connsiteX406" fmla="*/ 365369 w 475680"/>
                <a:gd name="connsiteY406" fmla="*/ 486215 h 530136"/>
                <a:gd name="connsiteX407" fmla="*/ 366069 w 475680"/>
                <a:gd name="connsiteY407" fmla="*/ 484113 h 530136"/>
                <a:gd name="connsiteX408" fmla="*/ 367364 w 475680"/>
                <a:gd name="connsiteY408" fmla="*/ 479567 h 530136"/>
                <a:gd name="connsiteX409" fmla="*/ 367867 w 475680"/>
                <a:gd name="connsiteY409" fmla="*/ 478219 h 530136"/>
                <a:gd name="connsiteX410" fmla="*/ 369096 w 475680"/>
                <a:gd name="connsiteY410" fmla="*/ 477597 h 530136"/>
                <a:gd name="connsiteX411" fmla="*/ 370695 w 475680"/>
                <a:gd name="connsiteY411" fmla="*/ 477174 h 530136"/>
                <a:gd name="connsiteX412" fmla="*/ 371607 w 475680"/>
                <a:gd name="connsiteY412" fmla="*/ 477915 h 530136"/>
                <a:gd name="connsiteX413" fmla="*/ 372559 w 475680"/>
                <a:gd name="connsiteY413" fmla="*/ 482950 h 530136"/>
                <a:gd name="connsiteX414" fmla="*/ 377105 w 475680"/>
                <a:gd name="connsiteY414" fmla="*/ 487497 h 530136"/>
                <a:gd name="connsiteX415" fmla="*/ 378612 w 475680"/>
                <a:gd name="connsiteY415" fmla="*/ 491317 h 530136"/>
                <a:gd name="connsiteX416" fmla="*/ 379722 w 475680"/>
                <a:gd name="connsiteY416" fmla="*/ 494582 h 530136"/>
                <a:gd name="connsiteX417" fmla="*/ 380701 w 475680"/>
                <a:gd name="connsiteY417" fmla="*/ 495480 h 530136"/>
                <a:gd name="connsiteX418" fmla="*/ 382432 w 475680"/>
                <a:gd name="connsiteY418" fmla="*/ 496604 h 530136"/>
                <a:gd name="connsiteX419" fmla="*/ 385221 w 475680"/>
                <a:gd name="connsiteY419" fmla="*/ 497000 h 530136"/>
                <a:gd name="connsiteX420" fmla="*/ 387706 w 475680"/>
                <a:gd name="connsiteY420" fmla="*/ 497119 h 530136"/>
                <a:gd name="connsiteX421" fmla="*/ 392913 w 475680"/>
                <a:gd name="connsiteY421" fmla="*/ 499472 h 530136"/>
                <a:gd name="connsiteX422" fmla="*/ 397064 w 475680"/>
                <a:gd name="connsiteY422" fmla="*/ 501349 h 530136"/>
                <a:gd name="connsiteX423" fmla="*/ 400025 w 475680"/>
                <a:gd name="connsiteY423" fmla="*/ 502684 h 530136"/>
                <a:gd name="connsiteX424" fmla="*/ 401373 w 475680"/>
                <a:gd name="connsiteY424" fmla="*/ 503702 h 530136"/>
                <a:gd name="connsiteX425" fmla="*/ 402298 w 475680"/>
                <a:gd name="connsiteY425" fmla="*/ 505380 h 530136"/>
                <a:gd name="connsiteX426" fmla="*/ 402853 w 475680"/>
                <a:gd name="connsiteY426" fmla="*/ 506676 h 530136"/>
                <a:gd name="connsiteX427" fmla="*/ 403712 w 475680"/>
                <a:gd name="connsiteY427" fmla="*/ 510033 h 530136"/>
                <a:gd name="connsiteX428" fmla="*/ 404637 w 475680"/>
                <a:gd name="connsiteY428" fmla="*/ 512689 h 530136"/>
                <a:gd name="connsiteX429" fmla="*/ 406237 w 475680"/>
                <a:gd name="connsiteY429" fmla="*/ 513192 h 530136"/>
                <a:gd name="connsiteX430" fmla="*/ 407651 w 475680"/>
                <a:gd name="connsiteY430" fmla="*/ 513403 h 530136"/>
                <a:gd name="connsiteX431" fmla="*/ 409039 w 475680"/>
                <a:gd name="connsiteY431" fmla="*/ 515214 h 530136"/>
                <a:gd name="connsiteX432" fmla="*/ 410083 w 475680"/>
                <a:gd name="connsiteY432" fmla="*/ 516813 h 530136"/>
                <a:gd name="connsiteX433" fmla="*/ 412132 w 475680"/>
                <a:gd name="connsiteY433" fmla="*/ 520699 h 530136"/>
                <a:gd name="connsiteX434" fmla="*/ 413638 w 475680"/>
                <a:gd name="connsiteY434" fmla="*/ 523382 h 530136"/>
                <a:gd name="connsiteX435" fmla="*/ 414101 w 475680"/>
                <a:gd name="connsiteY435" fmla="*/ 525999 h 530136"/>
                <a:gd name="connsiteX436" fmla="*/ 415859 w 475680"/>
                <a:gd name="connsiteY436" fmla="*/ 527744 h 530136"/>
                <a:gd name="connsiteX437" fmla="*/ 418251 w 475680"/>
                <a:gd name="connsiteY437" fmla="*/ 528484 h 530136"/>
                <a:gd name="connsiteX438" fmla="*/ 420485 w 475680"/>
                <a:gd name="connsiteY438" fmla="*/ 528577 h 530136"/>
                <a:gd name="connsiteX439" fmla="*/ 421780 w 475680"/>
                <a:gd name="connsiteY439" fmla="*/ 527797 h 530136"/>
                <a:gd name="connsiteX440" fmla="*/ 424979 w 475680"/>
                <a:gd name="connsiteY440" fmla="*/ 526436 h 530136"/>
                <a:gd name="connsiteX441" fmla="*/ 427477 w 475680"/>
                <a:gd name="connsiteY441" fmla="*/ 524889 h 530136"/>
                <a:gd name="connsiteX442" fmla="*/ 429288 w 475680"/>
                <a:gd name="connsiteY442" fmla="*/ 524347 h 530136"/>
                <a:gd name="connsiteX443" fmla="*/ 430345 w 475680"/>
                <a:gd name="connsiteY443" fmla="*/ 524678 h 530136"/>
                <a:gd name="connsiteX444" fmla="*/ 431152 w 475680"/>
                <a:gd name="connsiteY444" fmla="*/ 525748 h 530136"/>
                <a:gd name="connsiteX445" fmla="*/ 431535 w 475680"/>
                <a:gd name="connsiteY445" fmla="*/ 527850 h 530136"/>
                <a:gd name="connsiteX446" fmla="*/ 431614 w 475680"/>
                <a:gd name="connsiteY446" fmla="*/ 529026 h 530136"/>
                <a:gd name="connsiteX447" fmla="*/ 433346 w 475680"/>
                <a:gd name="connsiteY447" fmla="*/ 530136 h 530136"/>
                <a:gd name="connsiteX448" fmla="*/ 434654 w 475680"/>
                <a:gd name="connsiteY448" fmla="*/ 529700 h 530136"/>
                <a:gd name="connsiteX449" fmla="*/ 435183 w 475680"/>
                <a:gd name="connsiteY449" fmla="*/ 528418 h 530136"/>
                <a:gd name="connsiteX450" fmla="*/ 435222 w 475680"/>
                <a:gd name="connsiteY450" fmla="*/ 527757 h 530136"/>
                <a:gd name="connsiteX451" fmla="*/ 435328 w 475680"/>
                <a:gd name="connsiteY451" fmla="*/ 522047 h 530136"/>
                <a:gd name="connsiteX452" fmla="*/ 435421 w 475680"/>
                <a:gd name="connsiteY452" fmla="*/ 517091 h 530136"/>
                <a:gd name="connsiteX453" fmla="*/ 435500 w 475680"/>
                <a:gd name="connsiteY453" fmla="*/ 512438 h 530136"/>
                <a:gd name="connsiteX454" fmla="*/ 435592 w 475680"/>
                <a:gd name="connsiteY454" fmla="*/ 506755 h 530136"/>
                <a:gd name="connsiteX455" fmla="*/ 435685 w 475680"/>
                <a:gd name="connsiteY455" fmla="*/ 501798 h 530136"/>
                <a:gd name="connsiteX456" fmla="*/ 435751 w 475680"/>
                <a:gd name="connsiteY456" fmla="*/ 497714 h 530136"/>
                <a:gd name="connsiteX457" fmla="*/ 435817 w 475680"/>
                <a:gd name="connsiteY457" fmla="*/ 493458 h 530136"/>
                <a:gd name="connsiteX458" fmla="*/ 434680 w 475680"/>
                <a:gd name="connsiteY458" fmla="*/ 493709 h 530136"/>
                <a:gd name="connsiteX459" fmla="*/ 433240 w 475680"/>
                <a:gd name="connsiteY459" fmla="*/ 494674 h 530136"/>
                <a:gd name="connsiteX460" fmla="*/ 429962 w 475680"/>
                <a:gd name="connsiteY460" fmla="*/ 494780 h 530136"/>
                <a:gd name="connsiteX461" fmla="*/ 428666 w 475680"/>
                <a:gd name="connsiteY461" fmla="*/ 495520 h 530136"/>
                <a:gd name="connsiteX462" fmla="*/ 428243 w 475680"/>
                <a:gd name="connsiteY462" fmla="*/ 496604 h 530136"/>
                <a:gd name="connsiteX463" fmla="*/ 428482 w 475680"/>
                <a:gd name="connsiteY463" fmla="*/ 498045 h 530136"/>
                <a:gd name="connsiteX464" fmla="*/ 428508 w 475680"/>
                <a:gd name="connsiteY464" fmla="*/ 499974 h 530136"/>
                <a:gd name="connsiteX465" fmla="*/ 428019 w 475680"/>
                <a:gd name="connsiteY465" fmla="*/ 500886 h 530136"/>
                <a:gd name="connsiteX466" fmla="*/ 426565 w 475680"/>
                <a:gd name="connsiteY466" fmla="*/ 501256 h 530136"/>
                <a:gd name="connsiteX467" fmla="*/ 424503 w 475680"/>
                <a:gd name="connsiteY467" fmla="*/ 500503 h 530136"/>
                <a:gd name="connsiteX468" fmla="*/ 420736 w 475680"/>
                <a:gd name="connsiteY468" fmla="*/ 499525 h 530136"/>
                <a:gd name="connsiteX469" fmla="*/ 417604 w 475680"/>
                <a:gd name="connsiteY469" fmla="*/ 498917 h 530136"/>
                <a:gd name="connsiteX470" fmla="*/ 415396 w 475680"/>
                <a:gd name="connsiteY470" fmla="*/ 496353 h 530136"/>
                <a:gd name="connsiteX471" fmla="*/ 412396 w 475680"/>
                <a:gd name="connsiteY471" fmla="*/ 492467 h 530136"/>
                <a:gd name="connsiteX472" fmla="*/ 410426 w 475680"/>
                <a:gd name="connsiteY472" fmla="*/ 490511 h 530136"/>
                <a:gd name="connsiteX473" fmla="*/ 405668 w 475680"/>
                <a:gd name="connsiteY473" fmla="*/ 486466 h 530136"/>
                <a:gd name="connsiteX474" fmla="*/ 404862 w 475680"/>
                <a:gd name="connsiteY474" fmla="*/ 485660 h 530136"/>
                <a:gd name="connsiteX475" fmla="*/ 403421 w 475680"/>
                <a:gd name="connsiteY475" fmla="*/ 483757 h 530136"/>
                <a:gd name="connsiteX476" fmla="*/ 402218 w 475680"/>
                <a:gd name="connsiteY476" fmla="*/ 480545 h 530136"/>
                <a:gd name="connsiteX477" fmla="*/ 401637 w 475680"/>
                <a:gd name="connsiteY477" fmla="*/ 478417 h 530136"/>
                <a:gd name="connsiteX478" fmla="*/ 401069 w 475680"/>
                <a:gd name="connsiteY478" fmla="*/ 476831 h 530136"/>
                <a:gd name="connsiteX479" fmla="*/ 400461 w 475680"/>
                <a:gd name="connsiteY479" fmla="*/ 474465 h 530136"/>
                <a:gd name="connsiteX480" fmla="*/ 401677 w 475680"/>
                <a:gd name="connsiteY480" fmla="*/ 470830 h 530136"/>
                <a:gd name="connsiteX481" fmla="*/ 403421 w 475680"/>
                <a:gd name="connsiteY481" fmla="*/ 463917 h 530136"/>
                <a:gd name="connsiteX482" fmla="*/ 404677 w 475680"/>
                <a:gd name="connsiteY482" fmla="*/ 458934 h 530136"/>
                <a:gd name="connsiteX483" fmla="*/ 405378 w 475680"/>
                <a:gd name="connsiteY483" fmla="*/ 455233 h 530136"/>
                <a:gd name="connsiteX484" fmla="*/ 407783 w 475680"/>
                <a:gd name="connsiteY484" fmla="*/ 451480 h 530136"/>
                <a:gd name="connsiteX485" fmla="*/ 407981 w 475680"/>
                <a:gd name="connsiteY485" fmla="*/ 448109 h 530136"/>
                <a:gd name="connsiteX486" fmla="*/ 407096 w 475680"/>
                <a:gd name="connsiteY486" fmla="*/ 443800 h 530136"/>
                <a:gd name="connsiteX487" fmla="*/ 407373 w 475680"/>
                <a:gd name="connsiteY487" fmla="*/ 441408 h 530136"/>
                <a:gd name="connsiteX488" fmla="*/ 407611 w 475680"/>
                <a:gd name="connsiteY488" fmla="*/ 435354 h 530136"/>
                <a:gd name="connsiteX489" fmla="*/ 407809 w 475680"/>
                <a:gd name="connsiteY489" fmla="*/ 430279 h 530136"/>
                <a:gd name="connsiteX490" fmla="*/ 407876 w 475680"/>
                <a:gd name="connsiteY490" fmla="*/ 427807 h 530136"/>
                <a:gd name="connsiteX491" fmla="*/ 407281 w 475680"/>
                <a:gd name="connsiteY491" fmla="*/ 423498 h 530136"/>
                <a:gd name="connsiteX492" fmla="*/ 405761 w 475680"/>
                <a:gd name="connsiteY492" fmla="*/ 418727 h 530136"/>
                <a:gd name="connsiteX493" fmla="*/ 402351 w 475680"/>
                <a:gd name="connsiteY493" fmla="*/ 412092 h 530136"/>
                <a:gd name="connsiteX494" fmla="*/ 402377 w 475680"/>
                <a:gd name="connsiteY494" fmla="*/ 410664 h 530136"/>
                <a:gd name="connsiteX495" fmla="*/ 404479 w 475680"/>
                <a:gd name="connsiteY495" fmla="*/ 409105 h 530136"/>
                <a:gd name="connsiteX496" fmla="*/ 407796 w 475680"/>
                <a:gd name="connsiteY496" fmla="*/ 406356 h 530136"/>
                <a:gd name="connsiteX497" fmla="*/ 409422 w 475680"/>
                <a:gd name="connsiteY497" fmla="*/ 404730 h 530136"/>
                <a:gd name="connsiteX498" fmla="*/ 411378 w 475680"/>
                <a:gd name="connsiteY498" fmla="*/ 402417 h 530136"/>
                <a:gd name="connsiteX499" fmla="*/ 412264 w 475680"/>
                <a:gd name="connsiteY499" fmla="*/ 401240 h 530136"/>
                <a:gd name="connsiteX500" fmla="*/ 414180 w 475680"/>
                <a:gd name="connsiteY500" fmla="*/ 398267 h 530136"/>
                <a:gd name="connsiteX501" fmla="*/ 415409 w 475680"/>
                <a:gd name="connsiteY501" fmla="*/ 395861 h 530136"/>
                <a:gd name="connsiteX502" fmla="*/ 415859 w 475680"/>
                <a:gd name="connsiteY502" fmla="*/ 392742 h 530136"/>
                <a:gd name="connsiteX503" fmla="*/ 414987 w 475680"/>
                <a:gd name="connsiteY503" fmla="*/ 389781 h 530136"/>
                <a:gd name="connsiteX504" fmla="*/ 416837 w 475680"/>
                <a:gd name="connsiteY504" fmla="*/ 389199 h 530136"/>
                <a:gd name="connsiteX505" fmla="*/ 422904 w 475680"/>
                <a:gd name="connsiteY505" fmla="*/ 388155 h 530136"/>
                <a:gd name="connsiteX506" fmla="*/ 429592 w 475680"/>
                <a:gd name="connsiteY506" fmla="*/ 387005 h 530136"/>
                <a:gd name="connsiteX507" fmla="*/ 436637 w 475680"/>
                <a:gd name="connsiteY507" fmla="*/ 385776 h 530136"/>
                <a:gd name="connsiteX508" fmla="*/ 443735 w 475680"/>
                <a:gd name="connsiteY508" fmla="*/ 384547 h 530136"/>
                <a:gd name="connsiteX509" fmla="*/ 450621 w 475680"/>
                <a:gd name="connsiteY509" fmla="*/ 383357 h 530136"/>
                <a:gd name="connsiteX510" fmla="*/ 456873 w 475680"/>
                <a:gd name="connsiteY510" fmla="*/ 382287 h 530136"/>
                <a:gd name="connsiteX511" fmla="*/ 461181 w 475680"/>
                <a:gd name="connsiteY511" fmla="*/ 381533 h 530136"/>
                <a:gd name="connsiteX512" fmla="*/ 460468 w 475680"/>
                <a:gd name="connsiteY512" fmla="*/ 379022 h 530136"/>
                <a:gd name="connsiteX513" fmla="*/ 458842 w 475680"/>
                <a:gd name="connsiteY513" fmla="*/ 375242 h 530136"/>
                <a:gd name="connsiteX514" fmla="*/ 456542 w 475680"/>
                <a:gd name="connsiteY514" fmla="*/ 369902 h 530136"/>
                <a:gd name="connsiteX515" fmla="*/ 454758 w 475680"/>
                <a:gd name="connsiteY515" fmla="*/ 365540 h 530136"/>
                <a:gd name="connsiteX516" fmla="*/ 452854 w 475680"/>
                <a:gd name="connsiteY516" fmla="*/ 360835 h 530136"/>
                <a:gd name="connsiteX517" fmla="*/ 452088 w 475680"/>
                <a:gd name="connsiteY517" fmla="*/ 357385 h 530136"/>
                <a:gd name="connsiteX518" fmla="*/ 450594 w 475680"/>
                <a:gd name="connsiteY518" fmla="*/ 353578 h 530136"/>
                <a:gd name="connsiteX519" fmla="*/ 448149 w 475680"/>
                <a:gd name="connsiteY519" fmla="*/ 348886 h 530136"/>
                <a:gd name="connsiteX520" fmla="*/ 446893 w 475680"/>
                <a:gd name="connsiteY520" fmla="*/ 347062 h 530136"/>
                <a:gd name="connsiteX521" fmla="*/ 445532 w 475680"/>
                <a:gd name="connsiteY521" fmla="*/ 345423 h 530136"/>
                <a:gd name="connsiteX522" fmla="*/ 441963 w 475680"/>
                <a:gd name="connsiteY522" fmla="*/ 342251 h 530136"/>
                <a:gd name="connsiteX523" fmla="*/ 437919 w 475680"/>
                <a:gd name="connsiteY523" fmla="*/ 339119 h 530136"/>
                <a:gd name="connsiteX524" fmla="*/ 435738 w 475680"/>
                <a:gd name="connsiteY524" fmla="*/ 336991 h 530136"/>
                <a:gd name="connsiteX525" fmla="*/ 432830 w 475680"/>
                <a:gd name="connsiteY525" fmla="*/ 330712 h 530136"/>
                <a:gd name="connsiteX526" fmla="*/ 431601 w 475680"/>
                <a:gd name="connsiteY526" fmla="*/ 328439 h 530136"/>
                <a:gd name="connsiteX527" fmla="*/ 430781 w 475680"/>
                <a:gd name="connsiteY527" fmla="*/ 324434 h 530136"/>
                <a:gd name="connsiteX528" fmla="*/ 430173 w 475680"/>
                <a:gd name="connsiteY528" fmla="*/ 320271 h 530136"/>
                <a:gd name="connsiteX529" fmla="*/ 430451 w 475680"/>
                <a:gd name="connsiteY529" fmla="*/ 318592 h 530136"/>
                <a:gd name="connsiteX530" fmla="*/ 433121 w 475680"/>
                <a:gd name="connsiteY530" fmla="*/ 313239 h 530136"/>
                <a:gd name="connsiteX531" fmla="*/ 433398 w 475680"/>
                <a:gd name="connsiteY531" fmla="*/ 311732 h 530136"/>
                <a:gd name="connsiteX532" fmla="*/ 433094 w 475680"/>
                <a:gd name="connsiteY532" fmla="*/ 309697 h 530136"/>
                <a:gd name="connsiteX533" fmla="*/ 431852 w 475680"/>
                <a:gd name="connsiteY533" fmla="*/ 305441 h 530136"/>
                <a:gd name="connsiteX534" fmla="*/ 430900 w 475680"/>
                <a:gd name="connsiteY534" fmla="*/ 302639 h 530136"/>
                <a:gd name="connsiteX535" fmla="*/ 430253 w 475680"/>
                <a:gd name="connsiteY535" fmla="*/ 300260 h 530136"/>
                <a:gd name="connsiteX536" fmla="*/ 428878 w 475680"/>
                <a:gd name="connsiteY536" fmla="*/ 296294 h 530136"/>
                <a:gd name="connsiteX537" fmla="*/ 426988 w 475680"/>
                <a:gd name="connsiteY537" fmla="*/ 290836 h 530136"/>
                <a:gd name="connsiteX538" fmla="*/ 426525 w 475680"/>
                <a:gd name="connsiteY538" fmla="*/ 288456 h 530136"/>
                <a:gd name="connsiteX539" fmla="*/ 426591 w 475680"/>
                <a:gd name="connsiteY539" fmla="*/ 286672 h 530136"/>
                <a:gd name="connsiteX540" fmla="*/ 427675 w 475680"/>
                <a:gd name="connsiteY540" fmla="*/ 281967 h 530136"/>
                <a:gd name="connsiteX541" fmla="*/ 428627 w 475680"/>
                <a:gd name="connsiteY541" fmla="*/ 277103 h 530136"/>
                <a:gd name="connsiteX542" fmla="*/ 428614 w 475680"/>
                <a:gd name="connsiteY542" fmla="*/ 275754 h 530136"/>
                <a:gd name="connsiteX543" fmla="*/ 428045 w 475680"/>
                <a:gd name="connsiteY543" fmla="*/ 271538 h 530136"/>
                <a:gd name="connsiteX544" fmla="*/ 426896 w 475680"/>
                <a:gd name="connsiteY544" fmla="*/ 265762 h 530136"/>
                <a:gd name="connsiteX545" fmla="*/ 424226 w 475680"/>
                <a:gd name="connsiteY545" fmla="*/ 260541 h 530136"/>
                <a:gd name="connsiteX546" fmla="*/ 423961 w 475680"/>
                <a:gd name="connsiteY546" fmla="*/ 258374 h 530136"/>
                <a:gd name="connsiteX547" fmla="*/ 424107 w 475680"/>
                <a:gd name="connsiteY547" fmla="*/ 254170 h 530136"/>
                <a:gd name="connsiteX548" fmla="*/ 424159 w 475680"/>
                <a:gd name="connsiteY548" fmla="*/ 248249 h 530136"/>
                <a:gd name="connsiteX549" fmla="*/ 424001 w 475680"/>
                <a:gd name="connsiteY549" fmla="*/ 245077 h 530136"/>
                <a:gd name="connsiteX550" fmla="*/ 424067 w 475680"/>
                <a:gd name="connsiteY550" fmla="*/ 242764 h 530136"/>
                <a:gd name="connsiteX551" fmla="*/ 424437 w 475680"/>
                <a:gd name="connsiteY551" fmla="*/ 238733 h 530136"/>
                <a:gd name="connsiteX552" fmla="*/ 424411 w 475680"/>
                <a:gd name="connsiteY552" fmla="*/ 236327 h 530136"/>
                <a:gd name="connsiteX553" fmla="*/ 422653 w 475680"/>
                <a:gd name="connsiteY553" fmla="*/ 233551 h 530136"/>
                <a:gd name="connsiteX554" fmla="*/ 420459 w 475680"/>
                <a:gd name="connsiteY554" fmla="*/ 230604 h 530136"/>
                <a:gd name="connsiteX555" fmla="*/ 419269 w 475680"/>
                <a:gd name="connsiteY555" fmla="*/ 229150 h 530136"/>
                <a:gd name="connsiteX556" fmla="*/ 419203 w 475680"/>
                <a:gd name="connsiteY556" fmla="*/ 227987 h 530136"/>
                <a:gd name="connsiteX557" fmla="*/ 419216 w 475680"/>
                <a:gd name="connsiteY557" fmla="*/ 226916 h 530136"/>
                <a:gd name="connsiteX558" fmla="*/ 416916 w 475680"/>
                <a:gd name="connsiteY558" fmla="*/ 225832 h 530136"/>
                <a:gd name="connsiteX559" fmla="*/ 416229 w 475680"/>
                <a:gd name="connsiteY559" fmla="*/ 224511 h 530136"/>
                <a:gd name="connsiteX560" fmla="*/ 416176 w 475680"/>
                <a:gd name="connsiteY560" fmla="*/ 222264 h 530136"/>
                <a:gd name="connsiteX561" fmla="*/ 415343 w 475680"/>
                <a:gd name="connsiteY561" fmla="*/ 219184 h 530136"/>
                <a:gd name="connsiteX562" fmla="*/ 415819 w 475680"/>
                <a:gd name="connsiteY562" fmla="*/ 217876 h 530136"/>
                <a:gd name="connsiteX563" fmla="*/ 416731 w 475680"/>
                <a:gd name="connsiteY563" fmla="*/ 217030 h 530136"/>
                <a:gd name="connsiteX564" fmla="*/ 418661 w 475680"/>
                <a:gd name="connsiteY564" fmla="*/ 215404 h 530136"/>
                <a:gd name="connsiteX565" fmla="*/ 421582 w 475680"/>
                <a:gd name="connsiteY565" fmla="*/ 213157 h 530136"/>
                <a:gd name="connsiteX566" fmla="*/ 422217 w 475680"/>
                <a:gd name="connsiteY566" fmla="*/ 212073 h 530136"/>
                <a:gd name="connsiteX567" fmla="*/ 422626 w 475680"/>
                <a:gd name="connsiteY567" fmla="*/ 210289 h 530136"/>
                <a:gd name="connsiteX568" fmla="*/ 422468 w 475680"/>
                <a:gd name="connsiteY568" fmla="*/ 206125 h 530136"/>
                <a:gd name="connsiteX569" fmla="*/ 422203 w 475680"/>
                <a:gd name="connsiteY569" fmla="*/ 202623 h 530136"/>
                <a:gd name="connsiteX570" fmla="*/ 422547 w 475680"/>
                <a:gd name="connsiteY570" fmla="*/ 201367 h 530136"/>
                <a:gd name="connsiteX571" fmla="*/ 423882 w 475680"/>
                <a:gd name="connsiteY571" fmla="*/ 198657 h 530136"/>
                <a:gd name="connsiteX572" fmla="*/ 425679 w 475680"/>
                <a:gd name="connsiteY572" fmla="*/ 195869 h 530136"/>
                <a:gd name="connsiteX573" fmla="*/ 427781 w 475680"/>
                <a:gd name="connsiteY573" fmla="*/ 192934 h 530136"/>
                <a:gd name="connsiteX574" fmla="*/ 429037 w 475680"/>
                <a:gd name="connsiteY574" fmla="*/ 192643 h 530136"/>
                <a:gd name="connsiteX575" fmla="*/ 430689 w 475680"/>
                <a:gd name="connsiteY575" fmla="*/ 191533 h 530136"/>
                <a:gd name="connsiteX576" fmla="*/ 432434 w 475680"/>
                <a:gd name="connsiteY576" fmla="*/ 189894 h 530136"/>
                <a:gd name="connsiteX577" fmla="*/ 433412 w 475680"/>
                <a:gd name="connsiteY577" fmla="*/ 189273 h 530136"/>
                <a:gd name="connsiteX578" fmla="*/ 433491 w 475680"/>
                <a:gd name="connsiteY578" fmla="*/ 188388 h 530136"/>
                <a:gd name="connsiteX579" fmla="*/ 433108 w 475680"/>
                <a:gd name="connsiteY579" fmla="*/ 181739 h 530136"/>
                <a:gd name="connsiteX580" fmla="*/ 433068 w 475680"/>
                <a:gd name="connsiteY580" fmla="*/ 177681 h 530136"/>
                <a:gd name="connsiteX581" fmla="*/ 433769 w 475680"/>
                <a:gd name="connsiteY581" fmla="*/ 175130 h 530136"/>
                <a:gd name="connsiteX582" fmla="*/ 434191 w 475680"/>
                <a:gd name="connsiteY582" fmla="*/ 172183 h 530136"/>
                <a:gd name="connsiteX583" fmla="*/ 434231 w 475680"/>
                <a:gd name="connsiteY583" fmla="*/ 169592 h 530136"/>
                <a:gd name="connsiteX584" fmla="*/ 435236 w 475680"/>
                <a:gd name="connsiteY584" fmla="*/ 165191 h 530136"/>
                <a:gd name="connsiteX585" fmla="*/ 434865 w 475680"/>
                <a:gd name="connsiteY585" fmla="*/ 162548 h 530136"/>
                <a:gd name="connsiteX586" fmla="*/ 436148 w 475680"/>
                <a:gd name="connsiteY586" fmla="*/ 153269 h 530136"/>
                <a:gd name="connsiteX587" fmla="*/ 436491 w 475680"/>
                <a:gd name="connsiteY587" fmla="*/ 151762 h 530136"/>
                <a:gd name="connsiteX588" fmla="*/ 436980 w 475680"/>
                <a:gd name="connsiteY588" fmla="*/ 147281 h 530136"/>
                <a:gd name="connsiteX589" fmla="*/ 437787 w 475680"/>
                <a:gd name="connsiteY589" fmla="*/ 145907 h 530136"/>
                <a:gd name="connsiteX590" fmla="*/ 438487 w 475680"/>
                <a:gd name="connsiteY590" fmla="*/ 145365 h 530136"/>
                <a:gd name="connsiteX591" fmla="*/ 439399 w 475680"/>
                <a:gd name="connsiteY591" fmla="*/ 142616 h 530136"/>
                <a:gd name="connsiteX592" fmla="*/ 441170 w 475680"/>
                <a:gd name="connsiteY592" fmla="*/ 138228 h 530136"/>
                <a:gd name="connsiteX593" fmla="*/ 442386 w 475680"/>
                <a:gd name="connsiteY593" fmla="*/ 135967 h 530136"/>
                <a:gd name="connsiteX594" fmla="*/ 442122 w 475680"/>
                <a:gd name="connsiteY594" fmla="*/ 131024 h 530136"/>
                <a:gd name="connsiteX595" fmla="*/ 442307 w 475680"/>
                <a:gd name="connsiteY595" fmla="*/ 127667 h 530136"/>
                <a:gd name="connsiteX596" fmla="*/ 442584 w 475680"/>
                <a:gd name="connsiteY596" fmla="*/ 126913 h 530136"/>
                <a:gd name="connsiteX597" fmla="*/ 445188 w 475680"/>
                <a:gd name="connsiteY597" fmla="*/ 125671 h 530136"/>
                <a:gd name="connsiteX598" fmla="*/ 448572 w 475680"/>
                <a:gd name="connsiteY598" fmla="*/ 122565 h 530136"/>
                <a:gd name="connsiteX599" fmla="*/ 449986 w 475680"/>
                <a:gd name="connsiteY599" fmla="*/ 118904 h 530136"/>
                <a:gd name="connsiteX600" fmla="*/ 452009 w 475680"/>
                <a:gd name="connsiteY600" fmla="*/ 116577 h 530136"/>
                <a:gd name="connsiteX601" fmla="*/ 455908 w 475680"/>
                <a:gd name="connsiteY601" fmla="*/ 115071 h 530136"/>
                <a:gd name="connsiteX602" fmla="*/ 455921 w 475680"/>
                <a:gd name="connsiteY602" fmla="*/ 115057 h 530136"/>
                <a:gd name="connsiteX603" fmla="*/ 467473 w 475680"/>
                <a:gd name="connsiteY603" fmla="*/ 102527 h 530136"/>
                <a:gd name="connsiteX604" fmla="*/ 472839 w 475680"/>
                <a:gd name="connsiteY604" fmla="*/ 95760 h 530136"/>
                <a:gd name="connsiteX605" fmla="*/ 475165 w 475680"/>
                <a:gd name="connsiteY605" fmla="*/ 92310 h 530136"/>
                <a:gd name="connsiteX606" fmla="*/ 475245 w 475680"/>
                <a:gd name="connsiteY606" fmla="*/ 91068 h 530136"/>
                <a:gd name="connsiteX607" fmla="*/ 475681 w 475680"/>
                <a:gd name="connsiteY607" fmla="*/ 89429 h 53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Lst>
              <a:rect l="l" t="t" r="r" b="b"/>
              <a:pathLst>
                <a:path w="475680" h="530136">
                  <a:moveTo>
                    <a:pt x="474729" y="88160"/>
                  </a:moveTo>
                  <a:lnTo>
                    <a:pt x="473606" y="86997"/>
                  </a:lnTo>
                  <a:lnTo>
                    <a:pt x="473235" y="85940"/>
                  </a:lnTo>
                  <a:lnTo>
                    <a:pt x="472257" y="85398"/>
                  </a:lnTo>
                  <a:lnTo>
                    <a:pt x="470870" y="85424"/>
                  </a:lnTo>
                  <a:lnTo>
                    <a:pt x="469958" y="84644"/>
                  </a:lnTo>
                  <a:lnTo>
                    <a:pt x="468900" y="83124"/>
                  </a:lnTo>
                  <a:lnTo>
                    <a:pt x="467856" y="82173"/>
                  </a:lnTo>
                  <a:lnTo>
                    <a:pt x="464565" y="82252"/>
                  </a:lnTo>
                  <a:lnTo>
                    <a:pt x="462027" y="80705"/>
                  </a:lnTo>
                  <a:lnTo>
                    <a:pt x="462054" y="78577"/>
                  </a:lnTo>
                  <a:lnTo>
                    <a:pt x="463018" y="74414"/>
                  </a:lnTo>
                  <a:lnTo>
                    <a:pt x="464922" y="69629"/>
                  </a:lnTo>
                  <a:lnTo>
                    <a:pt x="465014" y="68321"/>
                  </a:lnTo>
                  <a:lnTo>
                    <a:pt x="464737" y="67197"/>
                  </a:lnTo>
                  <a:lnTo>
                    <a:pt x="464261" y="66232"/>
                  </a:lnTo>
                  <a:lnTo>
                    <a:pt x="463389" y="65267"/>
                  </a:lnTo>
                  <a:lnTo>
                    <a:pt x="462569" y="64131"/>
                  </a:lnTo>
                  <a:lnTo>
                    <a:pt x="463177" y="60694"/>
                  </a:lnTo>
                  <a:lnTo>
                    <a:pt x="464367" y="57324"/>
                  </a:lnTo>
                  <a:lnTo>
                    <a:pt x="465345" y="55645"/>
                  </a:lnTo>
                  <a:lnTo>
                    <a:pt x="466310" y="53755"/>
                  </a:lnTo>
                  <a:lnTo>
                    <a:pt x="466019" y="52209"/>
                  </a:lnTo>
                  <a:lnTo>
                    <a:pt x="464591" y="51455"/>
                  </a:lnTo>
                  <a:lnTo>
                    <a:pt x="464049" y="50239"/>
                  </a:lnTo>
                  <a:lnTo>
                    <a:pt x="463547" y="49116"/>
                  </a:lnTo>
                  <a:lnTo>
                    <a:pt x="462543" y="47675"/>
                  </a:lnTo>
                  <a:lnTo>
                    <a:pt x="461115" y="47120"/>
                  </a:lnTo>
                  <a:lnTo>
                    <a:pt x="459807" y="47398"/>
                  </a:lnTo>
                  <a:lnTo>
                    <a:pt x="458287" y="47675"/>
                  </a:lnTo>
                  <a:lnTo>
                    <a:pt x="457600" y="46869"/>
                  </a:lnTo>
                  <a:lnTo>
                    <a:pt x="457441" y="44886"/>
                  </a:lnTo>
                  <a:lnTo>
                    <a:pt x="457018" y="43076"/>
                  </a:lnTo>
                  <a:lnTo>
                    <a:pt x="456291" y="41701"/>
                  </a:lnTo>
                  <a:lnTo>
                    <a:pt x="454097" y="40340"/>
                  </a:lnTo>
                  <a:lnTo>
                    <a:pt x="448453" y="37577"/>
                  </a:lnTo>
                  <a:lnTo>
                    <a:pt x="444078" y="32039"/>
                  </a:lnTo>
                  <a:lnTo>
                    <a:pt x="441884" y="29475"/>
                  </a:lnTo>
                  <a:lnTo>
                    <a:pt x="440285" y="27823"/>
                  </a:lnTo>
                  <a:lnTo>
                    <a:pt x="437998" y="23474"/>
                  </a:lnTo>
                  <a:lnTo>
                    <a:pt x="435407" y="20487"/>
                  </a:lnTo>
                  <a:lnTo>
                    <a:pt x="432288" y="19099"/>
                  </a:lnTo>
                  <a:lnTo>
                    <a:pt x="430239" y="19773"/>
                  </a:lnTo>
                  <a:lnTo>
                    <a:pt x="428138" y="22985"/>
                  </a:lnTo>
                  <a:lnTo>
                    <a:pt x="424173" y="25985"/>
                  </a:lnTo>
                  <a:lnTo>
                    <a:pt x="422349" y="26091"/>
                  </a:lnTo>
                  <a:lnTo>
                    <a:pt x="419996" y="24465"/>
                  </a:lnTo>
                  <a:lnTo>
                    <a:pt x="417035" y="23302"/>
                  </a:lnTo>
                  <a:lnTo>
                    <a:pt x="411735" y="22800"/>
                  </a:lnTo>
                  <a:lnTo>
                    <a:pt x="409567" y="24228"/>
                  </a:lnTo>
                  <a:lnTo>
                    <a:pt x="406726" y="26527"/>
                  </a:lnTo>
                  <a:lnTo>
                    <a:pt x="404307" y="27902"/>
                  </a:lnTo>
                  <a:lnTo>
                    <a:pt x="402800" y="28061"/>
                  </a:lnTo>
                  <a:lnTo>
                    <a:pt x="401399" y="27519"/>
                  </a:lnTo>
                  <a:lnTo>
                    <a:pt x="399813" y="27215"/>
                  </a:lnTo>
                  <a:lnTo>
                    <a:pt x="398438" y="27162"/>
                  </a:lnTo>
                  <a:lnTo>
                    <a:pt x="395583" y="25060"/>
                  </a:lnTo>
                  <a:lnTo>
                    <a:pt x="394116" y="23514"/>
                  </a:lnTo>
                  <a:lnTo>
                    <a:pt x="393125" y="22033"/>
                  </a:lnTo>
                  <a:lnTo>
                    <a:pt x="391526" y="21016"/>
                  </a:lnTo>
                  <a:lnTo>
                    <a:pt x="389649" y="20170"/>
                  </a:lnTo>
                  <a:lnTo>
                    <a:pt x="388301" y="18848"/>
                  </a:lnTo>
                  <a:lnTo>
                    <a:pt x="387626" y="17196"/>
                  </a:lnTo>
                  <a:lnTo>
                    <a:pt x="386556" y="15068"/>
                  </a:lnTo>
                  <a:lnTo>
                    <a:pt x="385168" y="13165"/>
                  </a:lnTo>
                  <a:lnTo>
                    <a:pt x="380833" y="9728"/>
                  </a:lnTo>
                  <a:lnTo>
                    <a:pt x="379524" y="7706"/>
                  </a:lnTo>
                  <a:lnTo>
                    <a:pt x="378626" y="5723"/>
                  </a:lnTo>
                  <a:lnTo>
                    <a:pt x="371409" y="3225"/>
                  </a:lnTo>
                  <a:lnTo>
                    <a:pt x="370338" y="3172"/>
                  </a:lnTo>
                  <a:lnTo>
                    <a:pt x="369069" y="3608"/>
                  </a:lnTo>
                  <a:lnTo>
                    <a:pt x="365342" y="6675"/>
                  </a:lnTo>
                  <a:lnTo>
                    <a:pt x="364139" y="7045"/>
                  </a:lnTo>
                  <a:lnTo>
                    <a:pt x="362778" y="6781"/>
                  </a:lnTo>
                  <a:lnTo>
                    <a:pt x="359421" y="6411"/>
                  </a:lnTo>
                  <a:lnTo>
                    <a:pt x="347961" y="3978"/>
                  </a:lnTo>
                  <a:lnTo>
                    <a:pt x="339132" y="1639"/>
                  </a:lnTo>
                  <a:lnTo>
                    <a:pt x="336475" y="793"/>
                  </a:lnTo>
                  <a:lnTo>
                    <a:pt x="331770" y="0"/>
                  </a:lnTo>
                  <a:lnTo>
                    <a:pt x="328664" y="1586"/>
                  </a:lnTo>
                  <a:lnTo>
                    <a:pt x="325783" y="7045"/>
                  </a:lnTo>
                  <a:lnTo>
                    <a:pt x="324950" y="8115"/>
                  </a:lnTo>
                  <a:lnTo>
                    <a:pt x="320363" y="9728"/>
                  </a:lnTo>
                  <a:lnTo>
                    <a:pt x="318195" y="9292"/>
                  </a:lnTo>
                  <a:lnTo>
                    <a:pt x="312896" y="10785"/>
                  </a:lnTo>
                  <a:lnTo>
                    <a:pt x="304701" y="8525"/>
                  </a:lnTo>
                  <a:lnTo>
                    <a:pt x="301780" y="8975"/>
                  </a:lnTo>
                  <a:lnTo>
                    <a:pt x="299493" y="10111"/>
                  </a:lnTo>
                  <a:lnTo>
                    <a:pt x="293625" y="12583"/>
                  </a:lnTo>
                  <a:lnTo>
                    <a:pt x="290056" y="13997"/>
                  </a:lnTo>
                  <a:lnTo>
                    <a:pt x="285905" y="15293"/>
                  </a:lnTo>
                  <a:lnTo>
                    <a:pt x="281980" y="17249"/>
                  </a:lnTo>
                  <a:lnTo>
                    <a:pt x="279336" y="18333"/>
                  </a:lnTo>
                  <a:lnTo>
                    <a:pt x="276733" y="18319"/>
                  </a:lnTo>
                  <a:lnTo>
                    <a:pt x="274380" y="17209"/>
                  </a:lnTo>
                  <a:lnTo>
                    <a:pt x="271803" y="16244"/>
                  </a:lnTo>
                  <a:lnTo>
                    <a:pt x="268736" y="16046"/>
                  </a:lnTo>
                  <a:lnTo>
                    <a:pt x="265538" y="16614"/>
                  </a:lnTo>
                  <a:lnTo>
                    <a:pt x="262841" y="18795"/>
                  </a:lnTo>
                  <a:lnTo>
                    <a:pt x="261757" y="20342"/>
                  </a:lnTo>
                  <a:lnTo>
                    <a:pt x="259418" y="24479"/>
                  </a:lnTo>
                  <a:lnTo>
                    <a:pt x="256669" y="31193"/>
                  </a:lnTo>
                  <a:lnTo>
                    <a:pt x="255572" y="32554"/>
                  </a:lnTo>
                  <a:lnTo>
                    <a:pt x="255268" y="32674"/>
                  </a:lnTo>
                  <a:lnTo>
                    <a:pt x="254594" y="33255"/>
                  </a:lnTo>
                  <a:lnTo>
                    <a:pt x="241759" y="29885"/>
                  </a:lnTo>
                  <a:lnTo>
                    <a:pt x="236235" y="29118"/>
                  </a:lnTo>
                  <a:lnTo>
                    <a:pt x="232521" y="30149"/>
                  </a:lnTo>
                  <a:lnTo>
                    <a:pt x="227842" y="28272"/>
                  </a:lnTo>
                  <a:lnTo>
                    <a:pt x="225793" y="27928"/>
                  </a:lnTo>
                  <a:lnTo>
                    <a:pt x="224841" y="28523"/>
                  </a:lnTo>
                  <a:lnTo>
                    <a:pt x="222237" y="27677"/>
                  </a:lnTo>
                  <a:lnTo>
                    <a:pt x="217995" y="25391"/>
                  </a:lnTo>
                  <a:lnTo>
                    <a:pt x="213924" y="24426"/>
                  </a:lnTo>
                  <a:lnTo>
                    <a:pt x="210302" y="24756"/>
                  </a:lnTo>
                  <a:lnTo>
                    <a:pt x="208068" y="23990"/>
                  </a:lnTo>
                  <a:lnTo>
                    <a:pt x="206284" y="21769"/>
                  </a:lnTo>
                  <a:lnTo>
                    <a:pt x="203944" y="17672"/>
                  </a:lnTo>
                  <a:lnTo>
                    <a:pt x="199755" y="13627"/>
                  </a:lnTo>
                  <a:lnTo>
                    <a:pt x="194164" y="10376"/>
                  </a:lnTo>
                  <a:lnTo>
                    <a:pt x="190674" y="7930"/>
                  </a:lnTo>
                  <a:lnTo>
                    <a:pt x="189273" y="6291"/>
                  </a:lnTo>
                  <a:lnTo>
                    <a:pt x="186260" y="5380"/>
                  </a:lnTo>
                  <a:lnTo>
                    <a:pt x="181647" y="5208"/>
                  </a:lnTo>
                  <a:lnTo>
                    <a:pt x="177232" y="6807"/>
                  </a:lnTo>
                  <a:lnTo>
                    <a:pt x="170888" y="11882"/>
                  </a:lnTo>
                  <a:lnTo>
                    <a:pt x="165019" y="22271"/>
                  </a:lnTo>
                  <a:lnTo>
                    <a:pt x="161755" y="26250"/>
                  </a:lnTo>
                  <a:lnTo>
                    <a:pt x="159111" y="27281"/>
                  </a:lnTo>
                  <a:lnTo>
                    <a:pt x="158463" y="29779"/>
                  </a:lnTo>
                  <a:lnTo>
                    <a:pt x="159772" y="33770"/>
                  </a:lnTo>
                  <a:lnTo>
                    <a:pt x="160129" y="38357"/>
                  </a:lnTo>
                  <a:lnTo>
                    <a:pt x="159230" y="46142"/>
                  </a:lnTo>
                  <a:lnTo>
                    <a:pt x="159587" y="51799"/>
                  </a:lnTo>
                  <a:lnTo>
                    <a:pt x="159891" y="56729"/>
                  </a:lnTo>
                  <a:lnTo>
                    <a:pt x="158040" y="62849"/>
                  </a:lnTo>
                  <a:lnTo>
                    <a:pt x="156653" y="67448"/>
                  </a:lnTo>
                  <a:lnTo>
                    <a:pt x="152978" y="75048"/>
                  </a:lnTo>
                  <a:lnTo>
                    <a:pt x="149700" y="81842"/>
                  </a:lnTo>
                  <a:lnTo>
                    <a:pt x="146251" y="93183"/>
                  </a:lnTo>
                  <a:lnTo>
                    <a:pt x="146277" y="101496"/>
                  </a:lnTo>
                  <a:lnTo>
                    <a:pt x="145907" y="106704"/>
                  </a:lnTo>
                  <a:lnTo>
                    <a:pt x="144757" y="109889"/>
                  </a:lnTo>
                  <a:lnTo>
                    <a:pt x="142048" y="118481"/>
                  </a:lnTo>
                  <a:lnTo>
                    <a:pt x="141625" y="125856"/>
                  </a:lnTo>
                  <a:lnTo>
                    <a:pt x="142616" y="134884"/>
                  </a:lnTo>
                  <a:lnTo>
                    <a:pt x="141691" y="143448"/>
                  </a:lnTo>
                  <a:lnTo>
                    <a:pt x="138822" y="151551"/>
                  </a:lnTo>
                  <a:lnTo>
                    <a:pt x="137606" y="157908"/>
                  </a:lnTo>
                  <a:lnTo>
                    <a:pt x="138320" y="165574"/>
                  </a:lnTo>
                  <a:lnTo>
                    <a:pt x="133073" y="171958"/>
                  </a:lnTo>
                  <a:lnTo>
                    <a:pt x="126477" y="178303"/>
                  </a:lnTo>
                  <a:lnTo>
                    <a:pt x="122208" y="180140"/>
                  </a:lnTo>
                  <a:lnTo>
                    <a:pt x="118891" y="182268"/>
                  </a:lnTo>
                  <a:lnTo>
                    <a:pt x="116511" y="184700"/>
                  </a:lnTo>
                  <a:lnTo>
                    <a:pt x="115745" y="186008"/>
                  </a:lnTo>
                  <a:lnTo>
                    <a:pt x="114026" y="188943"/>
                  </a:lnTo>
                  <a:lnTo>
                    <a:pt x="110074" y="198063"/>
                  </a:lnTo>
                  <a:lnTo>
                    <a:pt x="108039" y="202054"/>
                  </a:lnTo>
                  <a:lnTo>
                    <a:pt x="105356" y="205464"/>
                  </a:lnTo>
                  <a:lnTo>
                    <a:pt x="101364" y="209628"/>
                  </a:lnTo>
                  <a:lnTo>
                    <a:pt x="99910" y="211584"/>
                  </a:lnTo>
                  <a:lnTo>
                    <a:pt x="99302" y="214452"/>
                  </a:lnTo>
                  <a:lnTo>
                    <a:pt x="99553" y="219700"/>
                  </a:lnTo>
                  <a:lnTo>
                    <a:pt x="99924" y="235666"/>
                  </a:lnTo>
                  <a:lnTo>
                    <a:pt x="99250" y="240305"/>
                  </a:lnTo>
                  <a:lnTo>
                    <a:pt x="98139" y="247932"/>
                  </a:lnTo>
                  <a:lnTo>
                    <a:pt x="94214" y="256457"/>
                  </a:lnTo>
                  <a:lnTo>
                    <a:pt x="91266" y="261202"/>
                  </a:lnTo>
                  <a:lnTo>
                    <a:pt x="88332" y="262656"/>
                  </a:lnTo>
                  <a:lnTo>
                    <a:pt x="84473" y="263938"/>
                  </a:lnTo>
                  <a:lnTo>
                    <a:pt x="82622" y="265551"/>
                  </a:lnTo>
                  <a:lnTo>
                    <a:pt x="81499" y="267917"/>
                  </a:lnTo>
                  <a:lnTo>
                    <a:pt x="79344" y="269992"/>
                  </a:lnTo>
                  <a:lnTo>
                    <a:pt x="76159" y="271763"/>
                  </a:lnTo>
                  <a:lnTo>
                    <a:pt x="72141" y="276085"/>
                  </a:lnTo>
                  <a:lnTo>
                    <a:pt x="67290" y="282998"/>
                  </a:lnTo>
                  <a:lnTo>
                    <a:pt x="63972" y="286963"/>
                  </a:lnTo>
                  <a:lnTo>
                    <a:pt x="62188" y="287981"/>
                  </a:lnTo>
                  <a:lnTo>
                    <a:pt x="60351" y="288073"/>
                  </a:lnTo>
                  <a:lnTo>
                    <a:pt x="58448" y="287240"/>
                  </a:lnTo>
                  <a:lnTo>
                    <a:pt x="56861" y="287122"/>
                  </a:lnTo>
                  <a:lnTo>
                    <a:pt x="56055" y="287505"/>
                  </a:lnTo>
                  <a:lnTo>
                    <a:pt x="55540" y="287201"/>
                  </a:lnTo>
                  <a:lnTo>
                    <a:pt x="54786" y="286553"/>
                  </a:lnTo>
                  <a:lnTo>
                    <a:pt x="54813" y="284954"/>
                  </a:lnTo>
                  <a:lnTo>
                    <a:pt x="54601" y="282324"/>
                  </a:lnTo>
                  <a:lnTo>
                    <a:pt x="53663" y="279614"/>
                  </a:lnTo>
                  <a:lnTo>
                    <a:pt x="54773" y="277420"/>
                  </a:lnTo>
                  <a:lnTo>
                    <a:pt x="55778" y="275768"/>
                  </a:lnTo>
                  <a:lnTo>
                    <a:pt x="55606" y="274909"/>
                  </a:lnTo>
                  <a:lnTo>
                    <a:pt x="54614" y="273508"/>
                  </a:lnTo>
                  <a:lnTo>
                    <a:pt x="53504" y="271525"/>
                  </a:lnTo>
                  <a:lnTo>
                    <a:pt x="52447" y="271657"/>
                  </a:lnTo>
                  <a:lnTo>
                    <a:pt x="50226" y="273177"/>
                  </a:lnTo>
                  <a:lnTo>
                    <a:pt x="47900" y="274367"/>
                  </a:lnTo>
                  <a:lnTo>
                    <a:pt x="45732" y="274856"/>
                  </a:lnTo>
                  <a:lnTo>
                    <a:pt x="44027" y="276098"/>
                  </a:lnTo>
                  <a:lnTo>
                    <a:pt x="43089" y="276759"/>
                  </a:lnTo>
                  <a:lnTo>
                    <a:pt x="41622" y="276759"/>
                  </a:lnTo>
                  <a:lnTo>
                    <a:pt x="40802" y="276032"/>
                  </a:lnTo>
                  <a:lnTo>
                    <a:pt x="39018" y="275318"/>
                  </a:lnTo>
                  <a:lnTo>
                    <a:pt x="38053" y="275569"/>
                  </a:lnTo>
                  <a:lnTo>
                    <a:pt x="37511" y="275900"/>
                  </a:lnTo>
                  <a:lnTo>
                    <a:pt x="37260" y="278411"/>
                  </a:lnTo>
                  <a:lnTo>
                    <a:pt x="37062" y="280539"/>
                  </a:lnTo>
                  <a:lnTo>
                    <a:pt x="36705" y="282522"/>
                  </a:lnTo>
                  <a:lnTo>
                    <a:pt x="36057" y="283447"/>
                  </a:lnTo>
                  <a:lnTo>
                    <a:pt x="33374" y="284438"/>
                  </a:lnTo>
                  <a:lnTo>
                    <a:pt x="31550" y="285813"/>
                  </a:lnTo>
                  <a:lnTo>
                    <a:pt x="29964" y="286725"/>
                  </a:lnTo>
                  <a:lnTo>
                    <a:pt x="28986" y="286500"/>
                  </a:lnTo>
                  <a:lnTo>
                    <a:pt x="27030" y="284689"/>
                  </a:lnTo>
                  <a:lnTo>
                    <a:pt x="25100" y="283011"/>
                  </a:lnTo>
                  <a:lnTo>
                    <a:pt x="24016" y="281597"/>
                  </a:lnTo>
                  <a:lnTo>
                    <a:pt x="23421" y="280592"/>
                  </a:lnTo>
                  <a:lnTo>
                    <a:pt x="23025" y="280143"/>
                  </a:lnTo>
                  <a:lnTo>
                    <a:pt x="21795" y="280077"/>
                  </a:lnTo>
                  <a:lnTo>
                    <a:pt x="21439" y="281002"/>
                  </a:lnTo>
                  <a:lnTo>
                    <a:pt x="21056" y="281464"/>
                  </a:lnTo>
                  <a:lnTo>
                    <a:pt x="18306" y="282707"/>
                  </a:lnTo>
                  <a:lnTo>
                    <a:pt x="15372" y="283870"/>
                  </a:lnTo>
                  <a:lnTo>
                    <a:pt x="11513" y="288641"/>
                  </a:lnTo>
                  <a:lnTo>
                    <a:pt x="9543" y="290703"/>
                  </a:lnTo>
                  <a:lnTo>
                    <a:pt x="8988" y="291219"/>
                  </a:lnTo>
                  <a:lnTo>
                    <a:pt x="7217" y="292356"/>
                  </a:lnTo>
                  <a:lnTo>
                    <a:pt x="5935" y="293334"/>
                  </a:lnTo>
                  <a:lnTo>
                    <a:pt x="5988" y="293876"/>
                  </a:lnTo>
                  <a:lnTo>
                    <a:pt x="6834" y="294497"/>
                  </a:lnTo>
                  <a:lnTo>
                    <a:pt x="7706" y="295528"/>
                  </a:lnTo>
                  <a:lnTo>
                    <a:pt x="7613" y="303313"/>
                  </a:lnTo>
                  <a:lnTo>
                    <a:pt x="7230" y="310979"/>
                  </a:lnTo>
                  <a:lnTo>
                    <a:pt x="6754" y="311626"/>
                  </a:lnTo>
                  <a:lnTo>
                    <a:pt x="4296" y="311878"/>
                  </a:lnTo>
                  <a:lnTo>
                    <a:pt x="1044" y="312406"/>
                  </a:lnTo>
                  <a:lnTo>
                    <a:pt x="0" y="312750"/>
                  </a:lnTo>
                  <a:lnTo>
                    <a:pt x="661" y="314125"/>
                  </a:lnTo>
                  <a:lnTo>
                    <a:pt x="2525" y="316609"/>
                  </a:lnTo>
                  <a:lnTo>
                    <a:pt x="4930" y="319187"/>
                  </a:lnTo>
                  <a:lnTo>
                    <a:pt x="5961" y="319583"/>
                  </a:lnTo>
                  <a:lnTo>
                    <a:pt x="7494" y="319689"/>
                  </a:lnTo>
                  <a:lnTo>
                    <a:pt x="11631" y="318460"/>
                  </a:lnTo>
                  <a:lnTo>
                    <a:pt x="14394" y="316107"/>
                  </a:lnTo>
                  <a:lnTo>
                    <a:pt x="16125" y="315446"/>
                  </a:lnTo>
                  <a:lnTo>
                    <a:pt x="19681" y="314944"/>
                  </a:lnTo>
                  <a:lnTo>
                    <a:pt x="21293" y="315750"/>
                  </a:lnTo>
                  <a:lnTo>
                    <a:pt x="24188" y="315512"/>
                  </a:lnTo>
                  <a:lnTo>
                    <a:pt x="27135" y="316226"/>
                  </a:lnTo>
                  <a:lnTo>
                    <a:pt x="28219" y="315711"/>
                  </a:lnTo>
                  <a:lnTo>
                    <a:pt x="28854" y="315658"/>
                  </a:lnTo>
                  <a:lnTo>
                    <a:pt x="35766" y="315658"/>
                  </a:lnTo>
                  <a:lnTo>
                    <a:pt x="38635" y="315473"/>
                  </a:lnTo>
                  <a:lnTo>
                    <a:pt x="43974" y="315539"/>
                  </a:lnTo>
                  <a:lnTo>
                    <a:pt x="47345" y="315750"/>
                  </a:lnTo>
                  <a:lnTo>
                    <a:pt x="49261" y="316067"/>
                  </a:lnTo>
                  <a:lnTo>
                    <a:pt x="54443" y="316530"/>
                  </a:lnTo>
                  <a:lnTo>
                    <a:pt x="60893" y="316424"/>
                  </a:lnTo>
                  <a:lnTo>
                    <a:pt x="63179" y="316173"/>
                  </a:lnTo>
                  <a:lnTo>
                    <a:pt x="71652" y="316028"/>
                  </a:lnTo>
                  <a:lnTo>
                    <a:pt x="80018" y="315856"/>
                  </a:lnTo>
                  <a:lnTo>
                    <a:pt x="87539" y="315724"/>
                  </a:lnTo>
                  <a:lnTo>
                    <a:pt x="95839" y="315750"/>
                  </a:lnTo>
                  <a:lnTo>
                    <a:pt x="102197" y="315777"/>
                  </a:lnTo>
                  <a:lnTo>
                    <a:pt x="105091" y="316742"/>
                  </a:lnTo>
                  <a:lnTo>
                    <a:pt x="107709" y="318605"/>
                  </a:lnTo>
                  <a:lnTo>
                    <a:pt x="108911" y="320284"/>
                  </a:lnTo>
                  <a:lnTo>
                    <a:pt x="109467" y="321024"/>
                  </a:lnTo>
                  <a:lnTo>
                    <a:pt x="110260" y="322808"/>
                  </a:lnTo>
                  <a:lnTo>
                    <a:pt x="111687" y="324209"/>
                  </a:lnTo>
                  <a:lnTo>
                    <a:pt x="112189" y="326390"/>
                  </a:lnTo>
                  <a:lnTo>
                    <a:pt x="111766" y="329338"/>
                  </a:lnTo>
                  <a:lnTo>
                    <a:pt x="111965" y="332893"/>
                  </a:lnTo>
                  <a:lnTo>
                    <a:pt x="112784" y="337043"/>
                  </a:lnTo>
                  <a:lnTo>
                    <a:pt x="114529" y="341392"/>
                  </a:lnTo>
                  <a:lnTo>
                    <a:pt x="117159" y="345952"/>
                  </a:lnTo>
                  <a:lnTo>
                    <a:pt x="118296" y="349574"/>
                  </a:lnTo>
                  <a:lnTo>
                    <a:pt x="117952" y="352257"/>
                  </a:lnTo>
                  <a:lnTo>
                    <a:pt x="118758" y="355085"/>
                  </a:lnTo>
                  <a:lnTo>
                    <a:pt x="120715" y="358072"/>
                  </a:lnTo>
                  <a:lnTo>
                    <a:pt x="122142" y="359659"/>
                  </a:lnTo>
                  <a:lnTo>
                    <a:pt x="122975" y="360848"/>
                  </a:lnTo>
                  <a:lnTo>
                    <a:pt x="125195" y="365421"/>
                  </a:lnTo>
                  <a:lnTo>
                    <a:pt x="129306" y="372730"/>
                  </a:lnTo>
                  <a:lnTo>
                    <a:pt x="132399" y="378216"/>
                  </a:lnTo>
                  <a:lnTo>
                    <a:pt x="133482" y="378863"/>
                  </a:lnTo>
                  <a:lnTo>
                    <a:pt x="135069" y="378625"/>
                  </a:lnTo>
                  <a:lnTo>
                    <a:pt x="138439" y="378084"/>
                  </a:lnTo>
                  <a:lnTo>
                    <a:pt x="141783" y="377978"/>
                  </a:lnTo>
                  <a:lnTo>
                    <a:pt x="144162" y="379115"/>
                  </a:lnTo>
                  <a:lnTo>
                    <a:pt x="145114" y="378916"/>
                  </a:lnTo>
                  <a:lnTo>
                    <a:pt x="148709" y="376735"/>
                  </a:lnTo>
                  <a:lnTo>
                    <a:pt x="152278" y="376074"/>
                  </a:lnTo>
                  <a:lnTo>
                    <a:pt x="156018" y="375176"/>
                  </a:lnTo>
                  <a:lnTo>
                    <a:pt x="157961" y="374264"/>
                  </a:lnTo>
                  <a:lnTo>
                    <a:pt x="160221" y="374264"/>
                  </a:lnTo>
                  <a:lnTo>
                    <a:pt x="166301" y="376022"/>
                  </a:lnTo>
                  <a:lnTo>
                    <a:pt x="167451" y="376114"/>
                  </a:lnTo>
                  <a:lnTo>
                    <a:pt x="172381" y="376114"/>
                  </a:lnTo>
                  <a:lnTo>
                    <a:pt x="177325" y="375123"/>
                  </a:lnTo>
                  <a:lnTo>
                    <a:pt x="178078" y="367774"/>
                  </a:lnTo>
                  <a:lnTo>
                    <a:pt x="178131" y="366320"/>
                  </a:lnTo>
                  <a:lnTo>
                    <a:pt x="179334" y="363558"/>
                  </a:lnTo>
                  <a:lnTo>
                    <a:pt x="180840" y="361152"/>
                  </a:lnTo>
                  <a:lnTo>
                    <a:pt x="181039" y="358852"/>
                  </a:lnTo>
                  <a:lnTo>
                    <a:pt x="180973" y="355720"/>
                  </a:lnTo>
                  <a:lnTo>
                    <a:pt x="182083" y="351900"/>
                  </a:lnTo>
                  <a:lnTo>
                    <a:pt x="185400" y="348860"/>
                  </a:lnTo>
                  <a:lnTo>
                    <a:pt x="190753" y="347432"/>
                  </a:lnTo>
                  <a:lnTo>
                    <a:pt x="193794" y="347155"/>
                  </a:lnTo>
                  <a:lnTo>
                    <a:pt x="198605" y="346296"/>
                  </a:lnTo>
                  <a:lnTo>
                    <a:pt x="205874" y="345437"/>
                  </a:lnTo>
                  <a:lnTo>
                    <a:pt x="208557" y="345556"/>
                  </a:lnTo>
                  <a:lnTo>
                    <a:pt x="208782" y="345992"/>
                  </a:lnTo>
                  <a:lnTo>
                    <a:pt x="207209" y="351252"/>
                  </a:lnTo>
                  <a:lnTo>
                    <a:pt x="207169" y="352984"/>
                  </a:lnTo>
                  <a:lnTo>
                    <a:pt x="207725" y="354728"/>
                  </a:lnTo>
                  <a:lnTo>
                    <a:pt x="208954" y="355667"/>
                  </a:lnTo>
                  <a:lnTo>
                    <a:pt x="216501" y="355773"/>
                  </a:lnTo>
                  <a:lnTo>
                    <a:pt x="223453" y="355865"/>
                  </a:lnTo>
                  <a:lnTo>
                    <a:pt x="231437" y="356195"/>
                  </a:lnTo>
                  <a:lnTo>
                    <a:pt x="237411" y="356447"/>
                  </a:lnTo>
                  <a:lnTo>
                    <a:pt x="238178" y="356711"/>
                  </a:lnTo>
                  <a:lnTo>
                    <a:pt x="238772" y="357094"/>
                  </a:lnTo>
                  <a:lnTo>
                    <a:pt x="239645" y="359711"/>
                  </a:lnTo>
                  <a:lnTo>
                    <a:pt x="239420" y="364813"/>
                  </a:lnTo>
                  <a:lnTo>
                    <a:pt x="238032" y="372268"/>
                  </a:lnTo>
                  <a:lnTo>
                    <a:pt x="238508" y="379233"/>
                  </a:lnTo>
                  <a:lnTo>
                    <a:pt x="240834" y="385710"/>
                  </a:lnTo>
                  <a:lnTo>
                    <a:pt x="241006" y="395650"/>
                  </a:lnTo>
                  <a:lnTo>
                    <a:pt x="240121" y="401597"/>
                  </a:lnTo>
                  <a:lnTo>
                    <a:pt x="239023" y="409078"/>
                  </a:lnTo>
                  <a:lnTo>
                    <a:pt x="238548" y="417564"/>
                  </a:lnTo>
                  <a:lnTo>
                    <a:pt x="239605" y="421106"/>
                  </a:lnTo>
                  <a:lnTo>
                    <a:pt x="241865" y="424820"/>
                  </a:lnTo>
                  <a:lnTo>
                    <a:pt x="245328" y="428693"/>
                  </a:lnTo>
                  <a:lnTo>
                    <a:pt x="247985" y="433715"/>
                  </a:lnTo>
                  <a:lnTo>
                    <a:pt x="249835" y="439888"/>
                  </a:lnTo>
                  <a:lnTo>
                    <a:pt x="250496" y="443774"/>
                  </a:lnTo>
                  <a:lnTo>
                    <a:pt x="249967" y="445373"/>
                  </a:lnTo>
                  <a:lnTo>
                    <a:pt x="249981" y="448149"/>
                  </a:lnTo>
                  <a:lnTo>
                    <a:pt x="250536" y="452101"/>
                  </a:lnTo>
                  <a:lnTo>
                    <a:pt x="249848" y="454718"/>
                  </a:lnTo>
                  <a:lnTo>
                    <a:pt x="247932" y="456000"/>
                  </a:lnTo>
                  <a:lnTo>
                    <a:pt x="247284" y="457771"/>
                  </a:lnTo>
                  <a:lnTo>
                    <a:pt x="248209" y="461181"/>
                  </a:lnTo>
                  <a:lnTo>
                    <a:pt x="248421" y="464261"/>
                  </a:lnTo>
                  <a:lnTo>
                    <a:pt x="249161" y="465437"/>
                  </a:lnTo>
                  <a:lnTo>
                    <a:pt x="249703" y="466296"/>
                  </a:lnTo>
                  <a:lnTo>
                    <a:pt x="250602" y="466429"/>
                  </a:lnTo>
                  <a:lnTo>
                    <a:pt x="252545" y="465318"/>
                  </a:lnTo>
                  <a:lnTo>
                    <a:pt x="254884" y="463270"/>
                  </a:lnTo>
                  <a:lnTo>
                    <a:pt x="256748" y="462397"/>
                  </a:lnTo>
                  <a:lnTo>
                    <a:pt x="259365" y="462503"/>
                  </a:lnTo>
                  <a:lnTo>
                    <a:pt x="263039" y="463085"/>
                  </a:lnTo>
                  <a:lnTo>
                    <a:pt x="269529" y="463296"/>
                  </a:lnTo>
                  <a:lnTo>
                    <a:pt x="271525" y="462926"/>
                  </a:lnTo>
                  <a:lnTo>
                    <a:pt x="277605" y="460150"/>
                  </a:lnTo>
                  <a:lnTo>
                    <a:pt x="279191" y="459952"/>
                  </a:lnTo>
                  <a:lnTo>
                    <a:pt x="281570" y="460216"/>
                  </a:lnTo>
                  <a:lnTo>
                    <a:pt x="284941" y="461036"/>
                  </a:lnTo>
                  <a:lnTo>
                    <a:pt x="288351" y="461208"/>
                  </a:lnTo>
                  <a:lnTo>
                    <a:pt x="290043" y="460349"/>
                  </a:lnTo>
                  <a:lnTo>
                    <a:pt x="290201" y="459225"/>
                  </a:lnTo>
                  <a:lnTo>
                    <a:pt x="290743" y="457758"/>
                  </a:lnTo>
                  <a:lnTo>
                    <a:pt x="291695" y="457190"/>
                  </a:lnTo>
                  <a:lnTo>
                    <a:pt x="292594" y="457401"/>
                  </a:lnTo>
                  <a:lnTo>
                    <a:pt x="294457" y="457758"/>
                  </a:lnTo>
                  <a:lnTo>
                    <a:pt x="295356" y="459569"/>
                  </a:lnTo>
                  <a:lnTo>
                    <a:pt x="295871" y="461551"/>
                  </a:lnTo>
                  <a:lnTo>
                    <a:pt x="297127" y="461670"/>
                  </a:lnTo>
                  <a:lnTo>
                    <a:pt x="300405" y="462847"/>
                  </a:lnTo>
                  <a:lnTo>
                    <a:pt x="301529" y="464486"/>
                  </a:lnTo>
                  <a:lnTo>
                    <a:pt x="302242" y="468028"/>
                  </a:lnTo>
                  <a:lnTo>
                    <a:pt x="301766" y="469839"/>
                  </a:lnTo>
                  <a:lnTo>
                    <a:pt x="300682" y="471306"/>
                  </a:lnTo>
                  <a:lnTo>
                    <a:pt x="301740" y="472601"/>
                  </a:lnTo>
                  <a:lnTo>
                    <a:pt x="303921" y="473460"/>
                  </a:lnTo>
                  <a:lnTo>
                    <a:pt x="305216" y="473209"/>
                  </a:lnTo>
                  <a:lnTo>
                    <a:pt x="308957" y="470790"/>
                  </a:lnTo>
                  <a:lnTo>
                    <a:pt x="310450" y="470367"/>
                  </a:lnTo>
                  <a:lnTo>
                    <a:pt x="312393" y="469891"/>
                  </a:lnTo>
                  <a:lnTo>
                    <a:pt x="314151" y="469270"/>
                  </a:lnTo>
                  <a:lnTo>
                    <a:pt x="319108" y="468160"/>
                  </a:lnTo>
                  <a:lnTo>
                    <a:pt x="321817" y="467684"/>
                  </a:lnTo>
                  <a:lnTo>
                    <a:pt x="323350" y="466825"/>
                  </a:lnTo>
                  <a:lnTo>
                    <a:pt x="324408" y="466825"/>
                  </a:lnTo>
                  <a:lnTo>
                    <a:pt x="325161" y="467512"/>
                  </a:lnTo>
                  <a:lnTo>
                    <a:pt x="324448" y="470011"/>
                  </a:lnTo>
                  <a:lnTo>
                    <a:pt x="324196" y="472257"/>
                  </a:lnTo>
                  <a:lnTo>
                    <a:pt x="325082" y="476461"/>
                  </a:lnTo>
                  <a:lnTo>
                    <a:pt x="325769" y="478417"/>
                  </a:lnTo>
                  <a:lnTo>
                    <a:pt x="327342" y="479844"/>
                  </a:lnTo>
                  <a:lnTo>
                    <a:pt x="328492" y="480584"/>
                  </a:lnTo>
                  <a:lnTo>
                    <a:pt x="329761" y="482104"/>
                  </a:lnTo>
                  <a:lnTo>
                    <a:pt x="332417" y="481840"/>
                  </a:lnTo>
                  <a:lnTo>
                    <a:pt x="338246" y="483981"/>
                  </a:lnTo>
                  <a:lnTo>
                    <a:pt x="340004" y="484986"/>
                  </a:lnTo>
                  <a:lnTo>
                    <a:pt x="342463" y="485964"/>
                  </a:lnTo>
                  <a:lnTo>
                    <a:pt x="344194" y="486334"/>
                  </a:lnTo>
                  <a:lnTo>
                    <a:pt x="350221" y="487087"/>
                  </a:lnTo>
                  <a:lnTo>
                    <a:pt x="352442" y="487590"/>
                  </a:lnTo>
                  <a:lnTo>
                    <a:pt x="356579" y="488277"/>
                  </a:lnTo>
                  <a:lnTo>
                    <a:pt x="359883" y="488383"/>
                  </a:lnTo>
                  <a:lnTo>
                    <a:pt x="362223" y="488092"/>
                  </a:lnTo>
                  <a:lnTo>
                    <a:pt x="363875" y="487471"/>
                  </a:lnTo>
                  <a:lnTo>
                    <a:pt x="364893" y="486783"/>
                  </a:lnTo>
                  <a:lnTo>
                    <a:pt x="365369" y="486215"/>
                  </a:lnTo>
                  <a:lnTo>
                    <a:pt x="366069" y="484113"/>
                  </a:lnTo>
                  <a:lnTo>
                    <a:pt x="367364" y="479567"/>
                  </a:lnTo>
                  <a:lnTo>
                    <a:pt x="367867" y="478219"/>
                  </a:lnTo>
                  <a:lnTo>
                    <a:pt x="369096" y="477597"/>
                  </a:lnTo>
                  <a:lnTo>
                    <a:pt x="370695" y="477174"/>
                  </a:lnTo>
                  <a:lnTo>
                    <a:pt x="371607" y="477915"/>
                  </a:lnTo>
                  <a:lnTo>
                    <a:pt x="372559" y="482950"/>
                  </a:lnTo>
                  <a:lnTo>
                    <a:pt x="377105" y="487497"/>
                  </a:lnTo>
                  <a:lnTo>
                    <a:pt x="378612" y="491317"/>
                  </a:lnTo>
                  <a:lnTo>
                    <a:pt x="379722" y="494582"/>
                  </a:lnTo>
                  <a:lnTo>
                    <a:pt x="380701" y="495480"/>
                  </a:lnTo>
                  <a:lnTo>
                    <a:pt x="382432" y="496604"/>
                  </a:lnTo>
                  <a:lnTo>
                    <a:pt x="385221" y="497000"/>
                  </a:lnTo>
                  <a:lnTo>
                    <a:pt x="387706" y="497119"/>
                  </a:lnTo>
                  <a:lnTo>
                    <a:pt x="392913" y="499472"/>
                  </a:lnTo>
                  <a:lnTo>
                    <a:pt x="397064" y="501349"/>
                  </a:lnTo>
                  <a:lnTo>
                    <a:pt x="400025" y="502684"/>
                  </a:lnTo>
                  <a:lnTo>
                    <a:pt x="401373" y="503702"/>
                  </a:lnTo>
                  <a:lnTo>
                    <a:pt x="402298" y="505380"/>
                  </a:lnTo>
                  <a:lnTo>
                    <a:pt x="402853" y="506676"/>
                  </a:lnTo>
                  <a:lnTo>
                    <a:pt x="403712" y="510033"/>
                  </a:lnTo>
                  <a:lnTo>
                    <a:pt x="404637" y="512689"/>
                  </a:lnTo>
                  <a:lnTo>
                    <a:pt x="406237" y="513192"/>
                  </a:lnTo>
                  <a:lnTo>
                    <a:pt x="407651" y="513403"/>
                  </a:lnTo>
                  <a:lnTo>
                    <a:pt x="409039" y="515214"/>
                  </a:lnTo>
                  <a:lnTo>
                    <a:pt x="410083" y="516813"/>
                  </a:lnTo>
                  <a:lnTo>
                    <a:pt x="412132" y="520699"/>
                  </a:lnTo>
                  <a:lnTo>
                    <a:pt x="413638" y="523382"/>
                  </a:lnTo>
                  <a:lnTo>
                    <a:pt x="414101" y="525999"/>
                  </a:lnTo>
                  <a:lnTo>
                    <a:pt x="415859" y="527744"/>
                  </a:lnTo>
                  <a:lnTo>
                    <a:pt x="418251" y="528484"/>
                  </a:lnTo>
                  <a:lnTo>
                    <a:pt x="420485" y="528577"/>
                  </a:lnTo>
                  <a:lnTo>
                    <a:pt x="421780" y="527797"/>
                  </a:lnTo>
                  <a:lnTo>
                    <a:pt x="424979" y="526436"/>
                  </a:lnTo>
                  <a:lnTo>
                    <a:pt x="427477" y="524889"/>
                  </a:lnTo>
                  <a:lnTo>
                    <a:pt x="429288" y="524347"/>
                  </a:lnTo>
                  <a:lnTo>
                    <a:pt x="430345" y="524678"/>
                  </a:lnTo>
                  <a:lnTo>
                    <a:pt x="431152" y="525748"/>
                  </a:lnTo>
                  <a:lnTo>
                    <a:pt x="431535" y="527850"/>
                  </a:lnTo>
                  <a:lnTo>
                    <a:pt x="431614" y="529026"/>
                  </a:lnTo>
                  <a:lnTo>
                    <a:pt x="433346" y="530136"/>
                  </a:lnTo>
                  <a:lnTo>
                    <a:pt x="434654" y="529700"/>
                  </a:lnTo>
                  <a:lnTo>
                    <a:pt x="435183" y="528418"/>
                  </a:lnTo>
                  <a:lnTo>
                    <a:pt x="435222" y="527757"/>
                  </a:lnTo>
                  <a:lnTo>
                    <a:pt x="435328" y="522047"/>
                  </a:lnTo>
                  <a:lnTo>
                    <a:pt x="435421" y="517091"/>
                  </a:lnTo>
                  <a:lnTo>
                    <a:pt x="435500" y="512438"/>
                  </a:lnTo>
                  <a:lnTo>
                    <a:pt x="435592" y="506755"/>
                  </a:lnTo>
                  <a:lnTo>
                    <a:pt x="435685" y="501798"/>
                  </a:lnTo>
                  <a:lnTo>
                    <a:pt x="435751" y="497714"/>
                  </a:lnTo>
                  <a:lnTo>
                    <a:pt x="435817" y="493458"/>
                  </a:lnTo>
                  <a:lnTo>
                    <a:pt x="434680" y="493709"/>
                  </a:lnTo>
                  <a:lnTo>
                    <a:pt x="433240" y="494674"/>
                  </a:lnTo>
                  <a:lnTo>
                    <a:pt x="429962" y="494780"/>
                  </a:lnTo>
                  <a:lnTo>
                    <a:pt x="428666" y="495520"/>
                  </a:lnTo>
                  <a:lnTo>
                    <a:pt x="428243" y="496604"/>
                  </a:lnTo>
                  <a:lnTo>
                    <a:pt x="428482" y="498045"/>
                  </a:lnTo>
                  <a:lnTo>
                    <a:pt x="428508" y="499974"/>
                  </a:lnTo>
                  <a:lnTo>
                    <a:pt x="428019" y="500886"/>
                  </a:lnTo>
                  <a:lnTo>
                    <a:pt x="426565" y="501256"/>
                  </a:lnTo>
                  <a:lnTo>
                    <a:pt x="424503" y="500503"/>
                  </a:lnTo>
                  <a:lnTo>
                    <a:pt x="420736" y="499525"/>
                  </a:lnTo>
                  <a:lnTo>
                    <a:pt x="417604" y="498917"/>
                  </a:lnTo>
                  <a:lnTo>
                    <a:pt x="415396" y="496353"/>
                  </a:lnTo>
                  <a:lnTo>
                    <a:pt x="412396" y="492467"/>
                  </a:lnTo>
                  <a:lnTo>
                    <a:pt x="410426" y="490511"/>
                  </a:lnTo>
                  <a:lnTo>
                    <a:pt x="405668" y="486466"/>
                  </a:lnTo>
                  <a:lnTo>
                    <a:pt x="404862" y="485660"/>
                  </a:lnTo>
                  <a:lnTo>
                    <a:pt x="403421" y="483757"/>
                  </a:lnTo>
                  <a:lnTo>
                    <a:pt x="402218" y="480545"/>
                  </a:lnTo>
                  <a:lnTo>
                    <a:pt x="401637" y="478417"/>
                  </a:lnTo>
                  <a:lnTo>
                    <a:pt x="401069" y="476831"/>
                  </a:lnTo>
                  <a:lnTo>
                    <a:pt x="400461" y="474465"/>
                  </a:lnTo>
                  <a:lnTo>
                    <a:pt x="401677" y="470830"/>
                  </a:lnTo>
                  <a:lnTo>
                    <a:pt x="403421" y="463917"/>
                  </a:lnTo>
                  <a:lnTo>
                    <a:pt x="404677" y="458934"/>
                  </a:lnTo>
                  <a:lnTo>
                    <a:pt x="405378" y="455233"/>
                  </a:lnTo>
                  <a:lnTo>
                    <a:pt x="407783" y="451480"/>
                  </a:lnTo>
                  <a:lnTo>
                    <a:pt x="407981" y="448109"/>
                  </a:lnTo>
                  <a:lnTo>
                    <a:pt x="407096" y="443800"/>
                  </a:lnTo>
                  <a:lnTo>
                    <a:pt x="407373" y="441408"/>
                  </a:lnTo>
                  <a:lnTo>
                    <a:pt x="407611" y="435354"/>
                  </a:lnTo>
                  <a:lnTo>
                    <a:pt x="407809" y="430279"/>
                  </a:lnTo>
                  <a:lnTo>
                    <a:pt x="407876" y="427807"/>
                  </a:lnTo>
                  <a:lnTo>
                    <a:pt x="407281" y="423498"/>
                  </a:lnTo>
                  <a:lnTo>
                    <a:pt x="405761" y="418727"/>
                  </a:lnTo>
                  <a:lnTo>
                    <a:pt x="402351" y="412092"/>
                  </a:lnTo>
                  <a:lnTo>
                    <a:pt x="402377" y="410664"/>
                  </a:lnTo>
                  <a:lnTo>
                    <a:pt x="404479" y="409105"/>
                  </a:lnTo>
                  <a:lnTo>
                    <a:pt x="407796" y="406356"/>
                  </a:lnTo>
                  <a:lnTo>
                    <a:pt x="409422" y="404730"/>
                  </a:lnTo>
                  <a:lnTo>
                    <a:pt x="411378" y="402417"/>
                  </a:lnTo>
                  <a:lnTo>
                    <a:pt x="412264" y="401240"/>
                  </a:lnTo>
                  <a:lnTo>
                    <a:pt x="414180" y="398267"/>
                  </a:lnTo>
                  <a:lnTo>
                    <a:pt x="415409" y="395861"/>
                  </a:lnTo>
                  <a:lnTo>
                    <a:pt x="415859" y="392742"/>
                  </a:lnTo>
                  <a:lnTo>
                    <a:pt x="414987" y="389781"/>
                  </a:lnTo>
                  <a:lnTo>
                    <a:pt x="416837" y="389199"/>
                  </a:lnTo>
                  <a:lnTo>
                    <a:pt x="422904" y="388155"/>
                  </a:lnTo>
                  <a:lnTo>
                    <a:pt x="429592" y="387005"/>
                  </a:lnTo>
                  <a:lnTo>
                    <a:pt x="436637" y="385776"/>
                  </a:lnTo>
                  <a:lnTo>
                    <a:pt x="443735" y="384547"/>
                  </a:lnTo>
                  <a:lnTo>
                    <a:pt x="450621" y="383357"/>
                  </a:lnTo>
                  <a:lnTo>
                    <a:pt x="456873" y="382287"/>
                  </a:lnTo>
                  <a:lnTo>
                    <a:pt x="461181" y="381533"/>
                  </a:lnTo>
                  <a:lnTo>
                    <a:pt x="460468" y="379022"/>
                  </a:lnTo>
                  <a:lnTo>
                    <a:pt x="458842" y="375242"/>
                  </a:lnTo>
                  <a:lnTo>
                    <a:pt x="456542" y="369902"/>
                  </a:lnTo>
                  <a:lnTo>
                    <a:pt x="454758" y="365540"/>
                  </a:lnTo>
                  <a:lnTo>
                    <a:pt x="452854" y="360835"/>
                  </a:lnTo>
                  <a:lnTo>
                    <a:pt x="452088" y="357385"/>
                  </a:lnTo>
                  <a:lnTo>
                    <a:pt x="450594" y="353578"/>
                  </a:lnTo>
                  <a:lnTo>
                    <a:pt x="448149" y="348886"/>
                  </a:lnTo>
                  <a:lnTo>
                    <a:pt x="446893" y="347062"/>
                  </a:lnTo>
                  <a:lnTo>
                    <a:pt x="445532" y="345423"/>
                  </a:lnTo>
                  <a:lnTo>
                    <a:pt x="441963" y="342251"/>
                  </a:lnTo>
                  <a:lnTo>
                    <a:pt x="437919" y="339119"/>
                  </a:lnTo>
                  <a:lnTo>
                    <a:pt x="435738" y="336991"/>
                  </a:lnTo>
                  <a:lnTo>
                    <a:pt x="432830" y="330712"/>
                  </a:lnTo>
                  <a:lnTo>
                    <a:pt x="431601" y="328439"/>
                  </a:lnTo>
                  <a:lnTo>
                    <a:pt x="430781" y="324434"/>
                  </a:lnTo>
                  <a:lnTo>
                    <a:pt x="430173" y="320271"/>
                  </a:lnTo>
                  <a:lnTo>
                    <a:pt x="430451" y="318592"/>
                  </a:lnTo>
                  <a:lnTo>
                    <a:pt x="433121" y="313239"/>
                  </a:lnTo>
                  <a:lnTo>
                    <a:pt x="433398" y="311732"/>
                  </a:lnTo>
                  <a:lnTo>
                    <a:pt x="433094" y="309697"/>
                  </a:lnTo>
                  <a:lnTo>
                    <a:pt x="431852" y="305441"/>
                  </a:lnTo>
                  <a:lnTo>
                    <a:pt x="430900" y="302639"/>
                  </a:lnTo>
                  <a:lnTo>
                    <a:pt x="430253" y="300260"/>
                  </a:lnTo>
                  <a:lnTo>
                    <a:pt x="428878" y="296294"/>
                  </a:lnTo>
                  <a:lnTo>
                    <a:pt x="426988" y="290836"/>
                  </a:lnTo>
                  <a:lnTo>
                    <a:pt x="426525" y="288456"/>
                  </a:lnTo>
                  <a:lnTo>
                    <a:pt x="426591" y="286672"/>
                  </a:lnTo>
                  <a:lnTo>
                    <a:pt x="427675" y="281967"/>
                  </a:lnTo>
                  <a:lnTo>
                    <a:pt x="428627" y="277103"/>
                  </a:lnTo>
                  <a:lnTo>
                    <a:pt x="428614" y="275754"/>
                  </a:lnTo>
                  <a:lnTo>
                    <a:pt x="428045" y="271538"/>
                  </a:lnTo>
                  <a:lnTo>
                    <a:pt x="426896" y="265762"/>
                  </a:lnTo>
                  <a:lnTo>
                    <a:pt x="424226" y="260541"/>
                  </a:lnTo>
                  <a:lnTo>
                    <a:pt x="423961" y="258374"/>
                  </a:lnTo>
                  <a:lnTo>
                    <a:pt x="424107" y="254170"/>
                  </a:lnTo>
                  <a:lnTo>
                    <a:pt x="424159" y="248249"/>
                  </a:lnTo>
                  <a:lnTo>
                    <a:pt x="424001" y="245077"/>
                  </a:lnTo>
                  <a:lnTo>
                    <a:pt x="424067" y="242764"/>
                  </a:lnTo>
                  <a:lnTo>
                    <a:pt x="424437" y="238733"/>
                  </a:lnTo>
                  <a:lnTo>
                    <a:pt x="424411" y="236327"/>
                  </a:lnTo>
                  <a:lnTo>
                    <a:pt x="422653" y="233551"/>
                  </a:lnTo>
                  <a:lnTo>
                    <a:pt x="420459" y="230604"/>
                  </a:lnTo>
                  <a:lnTo>
                    <a:pt x="419269" y="229150"/>
                  </a:lnTo>
                  <a:lnTo>
                    <a:pt x="419203" y="227987"/>
                  </a:lnTo>
                  <a:lnTo>
                    <a:pt x="419216" y="226916"/>
                  </a:lnTo>
                  <a:lnTo>
                    <a:pt x="416916" y="225832"/>
                  </a:lnTo>
                  <a:lnTo>
                    <a:pt x="416229" y="224511"/>
                  </a:lnTo>
                  <a:lnTo>
                    <a:pt x="416176" y="222264"/>
                  </a:lnTo>
                  <a:lnTo>
                    <a:pt x="415343" y="219184"/>
                  </a:lnTo>
                  <a:lnTo>
                    <a:pt x="415819" y="217876"/>
                  </a:lnTo>
                  <a:lnTo>
                    <a:pt x="416731" y="217030"/>
                  </a:lnTo>
                  <a:lnTo>
                    <a:pt x="418661" y="215404"/>
                  </a:lnTo>
                  <a:lnTo>
                    <a:pt x="421582" y="213157"/>
                  </a:lnTo>
                  <a:lnTo>
                    <a:pt x="422217" y="212073"/>
                  </a:lnTo>
                  <a:lnTo>
                    <a:pt x="422626" y="210289"/>
                  </a:lnTo>
                  <a:lnTo>
                    <a:pt x="422468" y="206125"/>
                  </a:lnTo>
                  <a:lnTo>
                    <a:pt x="422203" y="202623"/>
                  </a:lnTo>
                  <a:lnTo>
                    <a:pt x="422547" y="201367"/>
                  </a:lnTo>
                  <a:lnTo>
                    <a:pt x="423882" y="198657"/>
                  </a:lnTo>
                  <a:lnTo>
                    <a:pt x="425679" y="195869"/>
                  </a:lnTo>
                  <a:lnTo>
                    <a:pt x="427781" y="192934"/>
                  </a:lnTo>
                  <a:lnTo>
                    <a:pt x="429037" y="192643"/>
                  </a:lnTo>
                  <a:lnTo>
                    <a:pt x="430689" y="191533"/>
                  </a:lnTo>
                  <a:lnTo>
                    <a:pt x="432434" y="189894"/>
                  </a:lnTo>
                  <a:lnTo>
                    <a:pt x="433412" y="189273"/>
                  </a:lnTo>
                  <a:lnTo>
                    <a:pt x="433491" y="188388"/>
                  </a:lnTo>
                  <a:lnTo>
                    <a:pt x="433108" y="181739"/>
                  </a:lnTo>
                  <a:lnTo>
                    <a:pt x="433068" y="177681"/>
                  </a:lnTo>
                  <a:lnTo>
                    <a:pt x="433769" y="175130"/>
                  </a:lnTo>
                  <a:lnTo>
                    <a:pt x="434191" y="172183"/>
                  </a:lnTo>
                  <a:lnTo>
                    <a:pt x="434231" y="169592"/>
                  </a:lnTo>
                  <a:lnTo>
                    <a:pt x="435236" y="165191"/>
                  </a:lnTo>
                  <a:lnTo>
                    <a:pt x="434865" y="162548"/>
                  </a:lnTo>
                  <a:lnTo>
                    <a:pt x="436148" y="153269"/>
                  </a:lnTo>
                  <a:lnTo>
                    <a:pt x="436491" y="151762"/>
                  </a:lnTo>
                  <a:lnTo>
                    <a:pt x="436980" y="147281"/>
                  </a:lnTo>
                  <a:lnTo>
                    <a:pt x="437787" y="145907"/>
                  </a:lnTo>
                  <a:lnTo>
                    <a:pt x="438487" y="145365"/>
                  </a:lnTo>
                  <a:lnTo>
                    <a:pt x="439399" y="142616"/>
                  </a:lnTo>
                  <a:lnTo>
                    <a:pt x="441170" y="138228"/>
                  </a:lnTo>
                  <a:lnTo>
                    <a:pt x="442386" y="135967"/>
                  </a:lnTo>
                  <a:lnTo>
                    <a:pt x="442122" y="131024"/>
                  </a:lnTo>
                  <a:lnTo>
                    <a:pt x="442307" y="127667"/>
                  </a:lnTo>
                  <a:lnTo>
                    <a:pt x="442584" y="126913"/>
                  </a:lnTo>
                  <a:lnTo>
                    <a:pt x="445188" y="125671"/>
                  </a:lnTo>
                  <a:lnTo>
                    <a:pt x="448572" y="122565"/>
                  </a:lnTo>
                  <a:lnTo>
                    <a:pt x="449986" y="118904"/>
                  </a:lnTo>
                  <a:lnTo>
                    <a:pt x="452009" y="116577"/>
                  </a:lnTo>
                  <a:lnTo>
                    <a:pt x="455908" y="115071"/>
                  </a:lnTo>
                  <a:lnTo>
                    <a:pt x="455921" y="115057"/>
                  </a:lnTo>
                  <a:lnTo>
                    <a:pt x="467473" y="102527"/>
                  </a:lnTo>
                  <a:lnTo>
                    <a:pt x="472839" y="95760"/>
                  </a:lnTo>
                  <a:lnTo>
                    <a:pt x="475165" y="92310"/>
                  </a:lnTo>
                  <a:lnTo>
                    <a:pt x="475245" y="91068"/>
                  </a:lnTo>
                  <a:lnTo>
                    <a:pt x="475681" y="8942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0" name="Volný tvar: obrazec 187">
              <a:extLst>
                <a:ext uri="{FF2B5EF4-FFF2-40B4-BE49-F238E27FC236}">
                  <a16:creationId xmlns:a16="http://schemas.microsoft.com/office/drawing/2014/main" id="{597A2C9B-6962-5816-6BC4-24D32D07DDC5}"/>
                </a:ext>
              </a:extLst>
            </p:cNvPr>
            <p:cNvSpPr/>
            <p:nvPr/>
          </p:nvSpPr>
          <p:spPr>
            <a:xfrm>
              <a:off x="3579622" y="3362560"/>
              <a:ext cx="155979" cy="71827"/>
            </a:xfrm>
            <a:custGeom>
              <a:avLst/>
              <a:gdLst>
                <a:gd name="connsiteX0" fmla="*/ 146607 w 146699"/>
                <a:gd name="connsiteY0" fmla="*/ 40987 h 67554"/>
                <a:gd name="connsiteX1" fmla="*/ 146039 w 146699"/>
                <a:gd name="connsiteY1" fmla="*/ 38965 h 67554"/>
                <a:gd name="connsiteX2" fmla="*/ 141254 w 146699"/>
                <a:gd name="connsiteY2" fmla="*/ 35013 h 67554"/>
                <a:gd name="connsiteX3" fmla="*/ 140633 w 146699"/>
                <a:gd name="connsiteY3" fmla="*/ 33361 h 67554"/>
                <a:gd name="connsiteX4" fmla="*/ 140778 w 146699"/>
                <a:gd name="connsiteY4" fmla="*/ 32726 h 67554"/>
                <a:gd name="connsiteX5" fmla="*/ 140422 w 146699"/>
                <a:gd name="connsiteY5" fmla="*/ 31669 h 67554"/>
                <a:gd name="connsiteX6" fmla="*/ 139391 w 146699"/>
                <a:gd name="connsiteY6" fmla="*/ 31034 h 67554"/>
                <a:gd name="connsiteX7" fmla="*/ 135729 w 146699"/>
                <a:gd name="connsiteY7" fmla="*/ 30281 h 67554"/>
                <a:gd name="connsiteX8" fmla="*/ 134804 w 146699"/>
                <a:gd name="connsiteY8" fmla="*/ 30717 h 67554"/>
                <a:gd name="connsiteX9" fmla="*/ 133945 w 146699"/>
                <a:gd name="connsiteY9" fmla="*/ 30281 h 67554"/>
                <a:gd name="connsiteX10" fmla="*/ 132583 w 146699"/>
                <a:gd name="connsiteY10" fmla="*/ 29329 h 67554"/>
                <a:gd name="connsiteX11" fmla="*/ 130257 w 146699"/>
                <a:gd name="connsiteY11" fmla="*/ 28563 h 67554"/>
                <a:gd name="connsiteX12" fmla="*/ 129993 w 146699"/>
                <a:gd name="connsiteY12" fmla="*/ 28166 h 67554"/>
                <a:gd name="connsiteX13" fmla="*/ 129134 w 146699"/>
                <a:gd name="connsiteY13" fmla="*/ 27492 h 67554"/>
                <a:gd name="connsiteX14" fmla="*/ 128671 w 146699"/>
                <a:gd name="connsiteY14" fmla="*/ 27400 h 67554"/>
                <a:gd name="connsiteX15" fmla="*/ 128394 w 146699"/>
                <a:gd name="connsiteY15" fmla="*/ 27809 h 67554"/>
                <a:gd name="connsiteX16" fmla="*/ 127746 w 146699"/>
                <a:gd name="connsiteY16" fmla="*/ 28391 h 67554"/>
                <a:gd name="connsiteX17" fmla="*/ 125420 w 146699"/>
                <a:gd name="connsiteY17" fmla="*/ 29118 h 67554"/>
                <a:gd name="connsiteX18" fmla="*/ 124455 w 146699"/>
                <a:gd name="connsiteY18" fmla="*/ 28814 h 67554"/>
                <a:gd name="connsiteX19" fmla="*/ 123583 w 146699"/>
                <a:gd name="connsiteY19" fmla="*/ 28179 h 67554"/>
                <a:gd name="connsiteX20" fmla="*/ 122552 w 146699"/>
                <a:gd name="connsiteY20" fmla="*/ 26805 h 67554"/>
                <a:gd name="connsiteX21" fmla="*/ 121084 w 146699"/>
                <a:gd name="connsiteY21" fmla="*/ 25602 h 67554"/>
                <a:gd name="connsiteX22" fmla="*/ 119895 w 146699"/>
                <a:gd name="connsiteY22" fmla="*/ 25166 h 67554"/>
                <a:gd name="connsiteX23" fmla="*/ 119208 w 146699"/>
                <a:gd name="connsiteY23" fmla="*/ 24531 h 67554"/>
                <a:gd name="connsiteX24" fmla="*/ 119049 w 146699"/>
                <a:gd name="connsiteY24" fmla="*/ 24042 h 67554"/>
                <a:gd name="connsiteX25" fmla="*/ 121600 w 146699"/>
                <a:gd name="connsiteY25" fmla="*/ 23051 h 67554"/>
                <a:gd name="connsiteX26" fmla="*/ 122129 w 146699"/>
                <a:gd name="connsiteY26" fmla="*/ 22033 h 67554"/>
                <a:gd name="connsiteX27" fmla="*/ 121732 w 146699"/>
                <a:gd name="connsiteY27" fmla="*/ 20183 h 67554"/>
                <a:gd name="connsiteX28" fmla="*/ 121335 w 146699"/>
                <a:gd name="connsiteY28" fmla="*/ 19945 h 67554"/>
                <a:gd name="connsiteX29" fmla="*/ 120331 w 146699"/>
                <a:gd name="connsiteY29" fmla="*/ 20579 h 67554"/>
                <a:gd name="connsiteX30" fmla="*/ 118177 w 146699"/>
                <a:gd name="connsiteY30" fmla="*/ 21121 h 67554"/>
                <a:gd name="connsiteX31" fmla="*/ 116194 w 146699"/>
                <a:gd name="connsiteY31" fmla="*/ 21386 h 67554"/>
                <a:gd name="connsiteX32" fmla="*/ 115176 w 146699"/>
                <a:gd name="connsiteY32" fmla="*/ 21386 h 67554"/>
                <a:gd name="connsiteX33" fmla="*/ 109374 w 146699"/>
                <a:gd name="connsiteY33" fmla="*/ 18002 h 67554"/>
                <a:gd name="connsiteX34" fmla="*/ 105633 w 146699"/>
                <a:gd name="connsiteY34" fmla="*/ 16971 h 67554"/>
                <a:gd name="connsiteX35" fmla="*/ 103453 w 146699"/>
                <a:gd name="connsiteY35" fmla="*/ 16667 h 67554"/>
                <a:gd name="connsiteX36" fmla="*/ 103228 w 146699"/>
                <a:gd name="connsiteY36" fmla="*/ 17011 h 67554"/>
                <a:gd name="connsiteX37" fmla="*/ 104272 w 146699"/>
                <a:gd name="connsiteY37" fmla="*/ 18901 h 67554"/>
                <a:gd name="connsiteX38" fmla="*/ 106056 w 146699"/>
                <a:gd name="connsiteY38" fmla="*/ 21240 h 67554"/>
                <a:gd name="connsiteX39" fmla="*/ 105990 w 146699"/>
                <a:gd name="connsiteY39" fmla="*/ 21875 h 67554"/>
                <a:gd name="connsiteX40" fmla="*/ 103981 w 146699"/>
                <a:gd name="connsiteY40" fmla="*/ 22826 h 67554"/>
                <a:gd name="connsiteX41" fmla="*/ 102844 w 146699"/>
                <a:gd name="connsiteY41" fmla="*/ 23249 h 67554"/>
                <a:gd name="connsiteX42" fmla="*/ 101496 w 146699"/>
                <a:gd name="connsiteY42" fmla="*/ 24056 h 67554"/>
                <a:gd name="connsiteX43" fmla="*/ 100386 w 146699"/>
                <a:gd name="connsiteY43" fmla="*/ 25179 h 67554"/>
                <a:gd name="connsiteX44" fmla="*/ 99395 w 146699"/>
                <a:gd name="connsiteY44" fmla="*/ 25695 h 67554"/>
                <a:gd name="connsiteX45" fmla="*/ 98522 w 146699"/>
                <a:gd name="connsiteY45" fmla="*/ 25562 h 67554"/>
                <a:gd name="connsiteX46" fmla="*/ 97597 w 146699"/>
                <a:gd name="connsiteY46" fmla="*/ 25021 h 67554"/>
                <a:gd name="connsiteX47" fmla="*/ 95126 w 146699"/>
                <a:gd name="connsiteY47" fmla="*/ 21558 h 67554"/>
                <a:gd name="connsiteX48" fmla="*/ 92085 w 146699"/>
                <a:gd name="connsiteY48" fmla="*/ 18901 h 67554"/>
                <a:gd name="connsiteX49" fmla="*/ 91702 w 146699"/>
                <a:gd name="connsiteY49" fmla="*/ 18306 h 67554"/>
                <a:gd name="connsiteX50" fmla="*/ 90777 w 146699"/>
                <a:gd name="connsiteY50" fmla="*/ 18174 h 67554"/>
                <a:gd name="connsiteX51" fmla="*/ 89455 w 146699"/>
                <a:gd name="connsiteY51" fmla="*/ 17566 h 67554"/>
                <a:gd name="connsiteX52" fmla="*/ 88992 w 146699"/>
                <a:gd name="connsiteY52" fmla="*/ 16760 h 67554"/>
                <a:gd name="connsiteX53" fmla="*/ 89614 w 146699"/>
                <a:gd name="connsiteY53" fmla="*/ 15914 h 67554"/>
                <a:gd name="connsiteX54" fmla="*/ 90499 w 146699"/>
                <a:gd name="connsiteY54" fmla="*/ 15134 h 67554"/>
                <a:gd name="connsiteX55" fmla="*/ 92085 w 146699"/>
                <a:gd name="connsiteY55" fmla="*/ 14658 h 67554"/>
                <a:gd name="connsiteX56" fmla="*/ 92561 w 146699"/>
                <a:gd name="connsiteY56" fmla="*/ 14209 h 67554"/>
                <a:gd name="connsiteX57" fmla="*/ 92812 w 146699"/>
                <a:gd name="connsiteY57" fmla="*/ 13535 h 67554"/>
                <a:gd name="connsiteX58" fmla="*/ 93381 w 146699"/>
                <a:gd name="connsiteY58" fmla="*/ 12662 h 67554"/>
                <a:gd name="connsiteX59" fmla="*/ 93222 w 146699"/>
                <a:gd name="connsiteY59" fmla="*/ 12345 h 67554"/>
                <a:gd name="connsiteX60" fmla="*/ 92059 w 146699"/>
                <a:gd name="connsiteY60" fmla="*/ 11354 h 67554"/>
                <a:gd name="connsiteX61" fmla="*/ 90354 w 146699"/>
                <a:gd name="connsiteY61" fmla="*/ 10415 h 67554"/>
                <a:gd name="connsiteX62" fmla="*/ 85715 w 146699"/>
                <a:gd name="connsiteY62" fmla="*/ 11116 h 67554"/>
                <a:gd name="connsiteX63" fmla="*/ 84459 w 146699"/>
                <a:gd name="connsiteY63" fmla="*/ 11618 h 67554"/>
                <a:gd name="connsiteX64" fmla="*/ 83719 w 146699"/>
                <a:gd name="connsiteY64" fmla="*/ 10970 h 67554"/>
                <a:gd name="connsiteX65" fmla="*/ 83137 w 146699"/>
                <a:gd name="connsiteY65" fmla="*/ 10019 h 67554"/>
                <a:gd name="connsiteX66" fmla="*/ 81961 w 146699"/>
                <a:gd name="connsiteY66" fmla="*/ 9834 h 67554"/>
                <a:gd name="connsiteX67" fmla="*/ 80322 w 146699"/>
                <a:gd name="connsiteY67" fmla="*/ 8975 h 67554"/>
                <a:gd name="connsiteX68" fmla="*/ 78392 w 146699"/>
                <a:gd name="connsiteY68" fmla="*/ 8129 h 67554"/>
                <a:gd name="connsiteX69" fmla="*/ 76515 w 146699"/>
                <a:gd name="connsiteY69" fmla="*/ 7878 h 67554"/>
                <a:gd name="connsiteX70" fmla="*/ 72603 w 146699"/>
                <a:gd name="connsiteY70" fmla="*/ 6648 h 67554"/>
                <a:gd name="connsiteX71" fmla="*/ 71109 w 146699"/>
                <a:gd name="connsiteY71" fmla="*/ 6582 h 67554"/>
                <a:gd name="connsiteX72" fmla="*/ 70237 w 146699"/>
                <a:gd name="connsiteY72" fmla="*/ 6159 h 67554"/>
                <a:gd name="connsiteX73" fmla="*/ 69312 w 146699"/>
                <a:gd name="connsiteY73" fmla="*/ 5234 h 67554"/>
                <a:gd name="connsiteX74" fmla="*/ 68519 w 146699"/>
                <a:gd name="connsiteY74" fmla="*/ 4216 h 67554"/>
                <a:gd name="connsiteX75" fmla="*/ 68070 w 146699"/>
                <a:gd name="connsiteY75" fmla="*/ 2154 h 67554"/>
                <a:gd name="connsiteX76" fmla="*/ 65201 w 146699"/>
                <a:gd name="connsiteY76" fmla="*/ 1216 h 67554"/>
                <a:gd name="connsiteX77" fmla="*/ 62346 w 146699"/>
                <a:gd name="connsiteY77" fmla="*/ 634 h 67554"/>
                <a:gd name="connsiteX78" fmla="*/ 62148 w 146699"/>
                <a:gd name="connsiteY78" fmla="*/ 938 h 67554"/>
                <a:gd name="connsiteX79" fmla="*/ 62320 w 146699"/>
                <a:gd name="connsiteY79" fmla="*/ 3014 h 67554"/>
                <a:gd name="connsiteX80" fmla="*/ 62188 w 146699"/>
                <a:gd name="connsiteY80" fmla="*/ 4124 h 67554"/>
                <a:gd name="connsiteX81" fmla="*/ 60324 w 146699"/>
                <a:gd name="connsiteY81" fmla="*/ 4811 h 67554"/>
                <a:gd name="connsiteX82" fmla="*/ 58474 w 146699"/>
                <a:gd name="connsiteY82" fmla="*/ 4877 h 67554"/>
                <a:gd name="connsiteX83" fmla="*/ 58222 w 146699"/>
                <a:gd name="connsiteY83" fmla="*/ 5327 h 67554"/>
                <a:gd name="connsiteX84" fmla="*/ 57575 w 146699"/>
                <a:gd name="connsiteY84" fmla="*/ 5974 h 67554"/>
                <a:gd name="connsiteX85" fmla="*/ 56636 w 146699"/>
                <a:gd name="connsiteY85" fmla="*/ 6080 h 67554"/>
                <a:gd name="connsiteX86" fmla="*/ 55222 w 146699"/>
                <a:gd name="connsiteY86" fmla="*/ 5591 h 67554"/>
                <a:gd name="connsiteX87" fmla="*/ 54257 w 146699"/>
                <a:gd name="connsiteY87" fmla="*/ 4970 h 67554"/>
                <a:gd name="connsiteX88" fmla="*/ 54442 w 146699"/>
                <a:gd name="connsiteY88" fmla="*/ 3344 h 67554"/>
                <a:gd name="connsiteX89" fmla="*/ 53821 w 146699"/>
                <a:gd name="connsiteY89" fmla="*/ 3238 h 67554"/>
                <a:gd name="connsiteX90" fmla="*/ 53041 w 146699"/>
                <a:gd name="connsiteY90" fmla="*/ 2260 h 67554"/>
                <a:gd name="connsiteX91" fmla="*/ 52711 w 146699"/>
                <a:gd name="connsiteY91" fmla="*/ 1190 h 67554"/>
                <a:gd name="connsiteX92" fmla="*/ 51878 w 146699"/>
                <a:gd name="connsiteY92" fmla="*/ 753 h 67554"/>
                <a:gd name="connsiteX93" fmla="*/ 48865 w 146699"/>
                <a:gd name="connsiteY93" fmla="*/ 317 h 67554"/>
                <a:gd name="connsiteX94" fmla="*/ 47834 w 146699"/>
                <a:gd name="connsiteY94" fmla="*/ 0 h 67554"/>
                <a:gd name="connsiteX95" fmla="*/ 47054 w 146699"/>
                <a:gd name="connsiteY95" fmla="*/ 225 h 67554"/>
                <a:gd name="connsiteX96" fmla="*/ 46472 w 146699"/>
                <a:gd name="connsiteY96" fmla="*/ 978 h 67554"/>
                <a:gd name="connsiteX97" fmla="*/ 46869 w 146699"/>
                <a:gd name="connsiteY97" fmla="*/ 1652 h 67554"/>
                <a:gd name="connsiteX98" fmla="*/ 47437 w 146699"/>
                <a:gd name="connsiteY98" fmla="*/ 2313 h 67554"/>
                <a:gd name="connsiteX99" fmla="*/ 49129 w 146699"/>
                <a:gd name="connsiteY99" fmla="*/ 3370 h 67554"/>
                <a:gd name="connsiteX100" fmla="*/ 48970 w 146699"/>
                <a:gd name="connsiteY100" fmla="*/ 3780 h 67554"/>
                <a:gd name="connsiteX101" fmla="*/ 45388 w 146699"/>
                <a:gd name="connsiteY101" fmla="*/ 4811 h 67554"/>
                <a:gd name="connsiteX102" fmla="*/ 43141 w 146699"/>
                <a:gd name="connsiteY102" fmla="*/ 5855 h 67554"/>
                <a:gd name="connsiteX103" fmla="*/ 41040 w 146699"/>
                <a:gd name="connsiteY103" fmla="*/ 6450 h 67554"/>
                <a:gd name="connsiteX104" fmla="*/ 38899 w 146699"/>
                <a:gd name="connsiteY104" fmla="*/ 7534 h 67554"/>
                <a:gd name="connsiteX105" fmla="*/ 34669 w 146699"/>
                <a:gd name="connsiteY105" fmla="*/ 8763 h 67554"/>
                <a:gd name="connsiteX106" fmla="*/ 31563 w 146699"/>
                <a:gd name="connsiteY106" fmla="*/ 9080 h 67554"/>
                <a:gd name="connsiteX107" fmla="*/ 30915 w 146699"/>
                <a:gd name="connsiteY107" fmla="*/ 9411 h 67554"/>
                <a:gd name="connsiteX108" fmla="*/ 29779 w 146699"/>
                <a:gd name="connsiteY108" fmla="*/ 11473 h 67554"/>
                <a:gd name="connsiteX109" fmla="*/ 28999 w 146699"/>
                <a:gd name="connsiteY109" fmla="*/ 11909 h 67554"/>
                <a:gd name="connsiteX110" fmla="*/ 28245 w 146699"/>
                <a:gd name="connsiteY110" fmla="*/ 11684 h 67554"/>
                <a:gd name="connsiteX111" fmla="*/ 27664 w 146699"/>
                <a:gd name="connsiteY111" fmla="*/ 11341 h 67554"/>
                <a:gd name="connsiteX112" fmla="*/ 26937 w 146699"/>
                <a:gd name="connsiteY112" fmla="*/ 11631 h 67554"/>
                <a:gd name="connsiteX113" fmla="*/ 26197 w 146699"/>
                <a:gd name="connsiteY113" fmla="*/ 12319 h 67554"/>
                <a:gd name="connsiteX114" fmla="*/ 25417 w 146699"/>
                <a:gd name="connsiteY114" fmla="*/ 12583 h 67554"/>
                <a:gd name="connsiteX115" fmla="*/ 24730 w 146699"/>
                <a:gd name="connsiteY115" fmla="*/ 12570 h 67554"/>
                <a:gd name="connsiteX116" fmla="*/ 23527 w 146699"/>
                <a:gd name="connsiteY116" fmla="*/ 14381 h 67554"/>
                <a:gd name="connsiteX117" fmla="*/ 19985 w 146699"/>
                <a:gd name="connsiteY117" fmla="*/ 14936 h 67554"/>
                <a:gd name="connsiteX118" fmla="*/ 19575 w 146699"/>
                <a:gd name="connsiteY118" fmla="*/ 15874 h 67554"/>
                <a:gd name="connsiteX119" fmla="*/ 18927 w 146699"/>
                <a:gd name="connsiteY119" fmla="*/ 16958 h 67554"/>
                <a:gd name="connsiteX120" fmla="*/ 18412 w 146699"/>
                <a:gd name="connsiteY120" fmla="*/ 17236 h 67554"/>
                <a:gd name="connsiteX121" fmla="*/ 16799 w 146699"/>
                <a:gd name="connsiteY121" fmla="*/ 16799 h 67554"/>
                <a:gd name="connsiteX122" fmla="*/ 14579 w 146699"/>
                <a:gd name="connsiteY122" fmla="*/ 16561 h 67554"/>
                <a:gd name="connsiteX123" fmla="*/ 13310 w 146699"/>
                <a:gd name="connsiteY123" fmla="*/ 17156 h 67554"/>
                <a:gd name="connsiteX124" fmla="*/ 11777 w 146699"/>
                <a:gd name="connsiteY124" fmla="*/ 17487 h 67554"/>
                <a:gd name="connsiteX125" fmla="*/ 9913 w 146699"/>
                <a:gd name="connsiteY125" fmla="*/ 17592 h 67554"/>
                <a:gd name="connsiteX126" fmla="*/ 7838 w 146699"/>
                <a:gd name="connsiteY126" fmla="*/ 18782 h 67554"/>
                <a:gd name="connsiteX127" fmla="*/ 5829 w 146699"/>
                <a:gd name="connsiteY127" fmla="*/ 20870 h 67554"/>
                <a:gd name="connsiteX128" fmla="*/ 4692 w 146699"/>
                <a:gd name="connsiteY128" fmla="*/ 22721 h 67554"/>
                <a:gd name="connsiteX129" fmla="*/ 4084 w 146699"/>
                <a:gd name="connsiteY129" fmla="*/ 23395 h 67554"/>
                <a:gd name="connsiteX130" fmla="*/ 3079 w 146699"/>
                <a:gd name="connsiteY130" fmla="*/ 21650 h 67554"/>
                <a:gd name="connsiteX131" fmla="*/ 1850 w 146699"/>
                <a:gd name="connsiteY131" fmla="*/ 20461 h 67554"/>
                <a:gd name="connsiteX132" fmla="*/ 978 w 146699"/>
                <a:gd name="connsiteY132" fmla="*/ 19839 h 67554"/>
                <a:gd name="connsiteX133" fmla="*/ 211 w 146699"/>
                <a:gd name="connsiteY133" fmla="*/ 19839 h 67554"/>
                <a:gd name="connsiteX134" fmla="*/ 0 w 146699"/>
                <a:gd name="connsiteY134" fmla="*/ 20090 h 67554"/>
                <a:gd name="connsiteX135" fmla="*/ 13 w 146699"/>
                <a:gd name="connsiteY135" fmla="*/ 21002 h 67554"/>
                <a:gd name="connsiteX136" fmla="*/ 846 w 146699"/>
                <a:gd name="connsiteY136" fmla="*/ 22509 h 67554"/>
                <a:gd name="connsiteX137" fmla="*/ 1877 w 146699"/>
                <a:gd name="connsiteY137" fmla="*/ 23540 h 67554"/>
                <a:gd name="connsiteX138" fmla="*/ 2036 w 146699"/>
                <a:gd name="connsiteY138" fmla="*/ 24307 h 67554"/>
                <a:gd name="connsiteX139" fmla="*/ 2591 w 146699"/>
                <a:gd name="connsiteY139" fmla="*/ 25695 h 67554"/>
                <a:gd name="connsiteX140" fmla="*/ 4097 w 146699"/>
                <a:gd name="connsiteY140" fmla="*/ 27201 h 67554"/>
                <a:gd name="connsiteX141" fmla="*/ 6437 w 146699"/>
                <a:gd name="connsiteY141" fmla="*/ 28404 h 67554"/>
                <a:gd name="connsiteX142" fmla="*/ 8036 w 146699"/>
                <a:gd name="connsiteY142" fmla="*/ 29581 h 67554"/>
                <a:gd name="connsiteX143" fmla="*/ 9226 w 146699"/>
                <a:gd name="connsiteY143" fmla="*/ 31219 h 67554"/>
                <a:gd name="connsiteX144" fmla="*/ 9239 w 146699"/>
                <a:gd name="connsiteY144" fmla="*/ 31722 h 67554"/>
                <a:gd name="connsiteX145" fmla="*/ 8922 w 146699"/>
                <a:gd name="connsiteY145" fmla="*/ 32396 h 67554"/>
                <a:gd name="connsiteX146" fmla="*/ 8366 w 146699"/>
                <a:gd name="connsiteY146" fmla="*/ 33030 h 67554"/>
                <a:gd name="connsiteX147" fmla="*/ 7904 w 146699"/>
                <a:gd name="connsiteY147" fmla="*/ 33850 h 67554"/>
                <a:gd name="connsiteX148" fmla="*/ 6622 w 146699"/>
                <a:gd name="connsiteY148" fmla="*/ 35502 h 67554"/>
                <a:gd name="connsiteX149" fmla="*/ 7018 w 146699"/>
                <a:gd name="connsiteY149" fmla="*/ 36229 h 67554"/>
                <a:gd name="connsiteX150" fmla="*/ 8089 w 146699"/>
                <a:gd name="connsiteY150" fmla="*/ 37154 h 67554"/>
                <a:gd name="connsiteX151" fmla="*/ 9027 w 146699"/>
                <a:gd name="connsiteY151" fmla="*/ 38251 h 67554"/>
                <a:gd name="connsiteX152" fmla="*/ 10257 w 146699"/>
                <a:gd name="connsiteY152" fmla="*/ 40036 h 67554"/>
                <a:gd name="connsiteX153" fmla="*/ 11935 w 146699"/>
                <a:gd name="connsiteY153" fmla="*/ 43168 h 67554"/>
                <a:gd name="connsiteX154" fmla="*/ 13019 w 146699"/>
                <a:gd name="connsiteY154" fmla="*/ 44450 h 67554"/>
                <a:gd name="connsiteX155" fmla="*/ 14486 w 146699"/>
                <a:gd name="connsiteY155" fmla="*/ 45772 h 67554"/>
                <a:gd name="connsiteX156" fmla="*/ 15914 w 146699"/>
                <a:gd name="connsiteY156" fmla="*/ 46790 h 67554"/>
                <a:gd name="connsiteX157" fmla="*/ 18161 w 146699"/>
                <a:gd name="connsiteY157" fmla="*/ 46763 h 67554"/>
                <a:gd name="connsiteX158" fmla="*/ 20513 w 146699"/>
                <a:gd name="connsiteY158" fmla="*/ 48693 h 67554"/>
                <a:gd name="connsiteX159" fmla="*/ 23091 w 146699"/>
                <a:gd name="connsiteY159" fmla="*/ 51495 h 67554"/>
                <a:gd name="connsiteX160" fmla="*/ 25007 w 146699"/>
                <a:gd name="connsiteY160" fmla="*/ 52790 h 67554"/>
                <a:gd name="connsiteX161" fmla="*/ 26342 w 146699"/>
                <a:gd name="connsiteY161" fmla="*/ 53174 h 67554"/>
                <a:gd name="connsiteX162" fmla="*/ 27453 w 146699"/>
                <a:gd name="connsiteY162" fmla="*/ 54191 h 67554"/>
                <a:gd name="connsiteX163" fmla="*/ 28444 w 146699"/>
                <a:gd name="connsiteY163" fmla="*/ 55645 h 67554"/>
                <a:gd name="connsiteX164" fmla="*/ 28827 w 146699"/>
                <a:gd name="connsiteY164" fmla="*/ 56478 h 67554"/>
                <a:gd name="connsiteX165" fmla="*/ 29699 w 146699"/>
                <a:gd name="connsiteY165" fmla="*/ 57086 h 67554"/>
                <a:gd name="connsiteX166" fmla="*/ 32039 w 146699"/>
                <a:gd name="connsiteY166" fmla="*/ 56980 h 67554"/>
                <a:gd name="connsiteX167" fmla="*/ 35066 w 146699"/>
                <a:gd name="connsiteY167" fmla="*/ 59267 h 67554"/>
                <a:gd name="connsiteX168" fmla="*/ 36943 w 146699"/>
                <a:gd name="connsiteY168" fmla="*/ 60932 h 67554"/>
                <a:gd name="connsiteX169" fmla="*/ 37947 w 146699"/>
                <a:gd name="connsiteY169" fmla="*/ 62294 h 67554"/>
                <a:gd name="connsiteX170" fmla="*/ 38568 w 146699"/>
                <a:gd name="connsiteY170" fmla="*/ 62479 h 67554"/>
                <a:gd name="connsiteX171" fmla="*/ 40353 w 146699"/>
                <a:gd name="connsiteY171" fmla="*/ 63364 h 67554"/>
                <a:gd name="connsiteX172" fmla="*/ 41780 w 146699"/>
                <a:gd name="connsiteY172" fmla="*/ 64342 h 67554"/>
                <a:gd name="connsiteX173" fmla="*/ 43141 w 146699"/>
                <a:gd name="connsiteY173" fmla="*/ 66827 h 67554"/>
                <a:gd name="connsiteX174" fmla="*/ 46221 w 146699"/>
                <a:gd name="connsiteY174" fmla="*/ 67488 h 67554"/>
                <a:gd name="connsiteX175" fmla="*/ 50120 w 146699"/>
                <a:gd name="connsiteY175" fmla="*/ 67554 h 67554"/>
                <a:gd name="connsiteX176" fmla="*/ 51482 w 146699"/>
                <a:gd name="connsiteY176" fmla="*/ 66444 h 67554"/>
                <a:gd name="connsiteX177" fmla="*/ 52737 w 146699"/>
                <a:gd name="connsiteY177" fmla="*/ 66193 h 67554"/>
                <a:gd name="connsiteX178" fmla="*/ 54165 w 146699"/>
                <a:gd name="connsiteY178" fmla="*/ 66523 h 67554"/>
                <a:gd name="connsiteX179" fmla="*/ 57178 w 146699"/>
                <a:gd name="connsiteY179" fmla="*/ 66920 h 67554"/>
                <a:gd name="connsiteX180" fmla="*/ 57482 w 146699"/>
                <a:gd name="connsiteY180" fmla="*/ 64911 h 67554"/>
                <a:gd name="connsiteX181" fmla="*/ 59174 w 146699"/>
                <a:gd name="connsiteY181" fmla="*/ 62836 h 67554"/>
                <a:gd name="connsiteX182" fmla="*/ 59941 w 146699"/>
                <a:gd name="connsiteY182" fmla="*/ 62095 h 67554"/>
                <a:gd name="connsiteX183" fmla="*/ 62148 w 146699"/>
                <a:gd name="connsiteY183" fmla="*/ 62161 h 67554"/>
                <a:gd name="connsiteX184" fmla="*/ 62650 w 146699"/>
                <a:gd name="connsiteY184" fmla="*/ 60615 h 67554"/>
                <a:gd name="connsiteX185" fmla="*/ 63100 w 146699"/>
                <a:gd name="connsiteY185" fmla="*/ 56306 h 67554"/>
                <a:gd name="connsiteX186" fmla="*/ 63562 w 146699"/>
                <a:gd name="connsiteY186" fmla="*/ 55830 h 67554"/>
                <a:gd name="connsiteX187" fmla="*/ 65161 w 146699"/>
                <a:gd name="connsiteY187" fmla="*/ 55923 h 67554"/>
                <a:gd name="connsiteX188" fmla="*/ 66774 w 146699"/>
                <a:gd name="connsiteY188" fmla="*/ 56703 h 67554"/>
                <a:gd name="connsiteX189" fmla="*/ 67263 w 146699"/>
                <a:gd name="connsiteY189" fmla="*/ 57337 h 67554"/>
                <a:gd name="connsiteX190" fmla="*/ 68083 w 146699"/>
                <a:gd name="connsiteY190" fmla="*/ 57297 h 67554"/>
                <a:gd name="connsiteX191" fmla="*/ 69233 w 146699"/>
                <a:gd name="connsiteY191" fmla="*/ 56861 h 67554"/>
                <a:gd name="connsiteX192" fmla="*/ 70501 w 146699"/>
                <a:gd name="connsiteY192" fmla="*/ 56584 h 67554"/>
                <a:gd name="connsiteX193" fmla="*/ 72524 w 146699"/>
                <a:gd name="connsiteY193" fmla="*/ 57033 h 67554"/>
                <a:gd name="connsiteX194" fmla="*/ 76859 w 146699"/>
                <a:gd name="connsiteY194" fmla="*/ 58989 h 67554"/>
                <a:gd name="connsiteX195" fmla="*/ 79079 w 146699"/>
                <a:gd name="connsiteY195" fmla="*/ 59716 h 67554"/>
                <a:gd name="connsiteX196" fmla="*/ 80481 w 146699"/>
                <a:gd name="connsiteY196" fmla="*/ 59571 h 67554"/>
                <a:gd name="connsiteX197" fmla="*/ 81802 w 146699"/>
                <a:gd name="connsiteY197" fmla="*/ 59597 h 67554"/>
                <a:gd name="connsiteX198" fmla="*/ 86944 w 146699"/>
                <a:gd name="connsiteY198" fmla="*/ 62624 h 67554"/>
                <a:gd name="connsiteX199" fmla="*/ 90499 w 146699"/>
                <a:gd name="connsiteY199" fmla="*/ 63047 h 67554"/>
                <a:gd name="connsiteX200" fmla="*/ 93738 w 146699"/>
                <a:gd name="connsiteY200" fmla="*/ 63060 h 67554"/>
                <a:gd name="connsiteX201" fmla="*/ 94742 w 146699"/>
                <a:gd name="connsiteY201" fmla="*/ 62148 h 67554"/>
                <a:gd name="connsiteX202" fmla="*/ 96104 w 146699"/>
                <a:gd name="connsiteY202" fmla="*/ 61368 h 67554"/>
                <a:gd name="connsiteX203" fmla="*/ 97531 w 146699"/>
                <a:gd name="connsiteY203" fmla="*/ 61487 h 67554"/>
                <a:gd name="connsiteX204" fmla="*/ 98800 w 146699"/>
                <a:gd name="connsiteY204" fmla="*/ 61884 h 67554"/>
                <a:gd name="connsiteX205" fmla="*/ 101285 w 146699"/>
                <a:gd name="connsiteY205" fmla="*/ 63192 h 67554"/>
                <a:gd name="connsiteX206" fmla="*/ 102422 w 146699"/>
                <a:gd name="connsiteY206" fmla="*/ 63523 h 67554"/>
                <a:gd name="connsiteX207" fmla="*/ 103928 w 146699"/>
                <a:gd name="connsiteY207" fmla="*/ 63748 h 67554"/>
                <a:gd name="connsiteX208" fmla="*/ 105052 w 146699"/>
                <a:gd name="connsiteY208" fmla="*/ 64038 h 67554"/>
                <a:gd name="connsiteX209" fmla="*/ 106096 w 146699"/>
                <a:gd name="connsiteY209" fmla="*/ 66325 h 67554"/>
                <a:gd name="connsiteX210" fmla="*/ 106651 w 146699"/>
                <a:gd name="connsiteY210" fmla="*/ 66933 h 67554"/>
                <a:gd name="connsiteX211" fmla="*/ 107285 w 146699"/>
                <a:gd name="connsiteY211" fmla="*/ 64778 h 67554"/>
                <a:gd name="connsiteX212" fmla="*/ 108911 w 146699"/>
                <a:gd name="connsiteY212" fmla="*/ 61910 h 67554"/>
                <a:gd name="connsiteX213" fmla="*/ 110431 w 146699"/>
                <a:gd name="connsiteY213" fmla="*/ 60245 h 67554"/>
                <a:gd name="connsiteX214" fmla="*/ 111568 w 146699"/>
                <a:gd name="connsiteY214" fmla="*/ 59703 h 67554"/>
                <a:gd name="connsiteX215" fmla="*/ 113947 w 146699"/>
                <a:gd name="connsiteY215" fmla="*/ 60192 h 67554"/>
                <a:gd name="connsiteX216" fmla="*/ 118018 w 146699"/>
                <a:gd name="connsiteY216" fmla="*/ 60615 h 67554"/>
                <a:gd name="connsiteX217" fmla="*/ 121124 w 146699"/>
                <a:gd name="connsiteY217" fmla="*/ 60218 h 67554"/>
                <a:gd name="connsiteX218" fmla="*/ 123979 w 146699"/>
                <a:gd name="connsiteY218" fmla="*/ 58950 h 67554"/>
                <a:gd name="connsiteX219" fmla="*/ 125526 w 146699"/>
                <a:gd name="connsiteY219" fmla="*/ 57826 h 67554"/>
                <a:gd name="connsiteX220" fmla="*/ 126834 w 146699"/>
                <a:gd name="connsiteY220" fmla="*/ 56663 h 67554"/>
                <a:gd name="connsiteX221" fmla="*/ 127257 w 146699"/>
                <a:gd name="connsiteY221" fmla="*/ 55896 h 67554"/>
                <a:gd name="connsiteX222" fmla="*/ 127839 w 146699"/>
                <a:gd name="connsiteY222" fmla="*/ 55526 h 67554"/>
                <a:gd name="connsiteX223" fmla="*/ 130218 w 146699"/>
                <a:gd name="connsiteY223" fmla="*/ 54852 h 67554"/>
                <a:gd name="connsiteX224" fmla="*/ 130944 w 146699"/>
                <a:gd name="connsiteY224" fmla="*/ 54072 h 67554"/>
                <a:gd name="connsiteX225" fmla="*/ 131209 w 146699"/>
                <a:gd name="connsiteY225" fmla="*/ 52579 h 67554"/>
                <a:gd name="connsiteX226" fmla="*/ 131354 w 146699"/>
                <a:gd name="connsiteY226" fmla="*/ 50913 h 67554"/>
                <a:gd name="connsiteX227" fmla="*/ 131804 w 146699"/>
                <a:gd name="connsiteY227" fmla="*/ 49671 h 67554"/>
                <a:gd name="connsiteX228" fmla="*/ 132385 w 146699"/>
                <a:gd name="connsiteY228" fmla="*/ 48772 h 67554"/>
                <a:gd name="connsiteX229" fmla="*/ 136734 w 146699"/>
                <a:gd name="connsiteY229" fmla="*/ 46605 h 67554"/>
                <a:gd name="connsiteX230" fmla="*/ 137104 w 146699"/>
                <a:gd name="connsiteY230" fmla="*/ 45838 h 67554"/>
                <a:gd name="connsiteX231" fmla="*/ 137791 w 146699"/>
                <a:gd name="connsiteY231" fmla="*/ 45098 h 67554"/>
                <a:gd name="connsiteX232" fmla="*/ 139060 w 146699"/>
                <a:gd name="connsiteY232" fmla="*/ 44265 h 67554"/>
                <a:gd name="connsiteX233" fmla="*/ 140289 w 146699"/>
                <a:gd name="connsiteY233" fmla="*/ 43062 h 67554"/>
                <a:gd name="connsiteX234" fmla="*/ 141598 w 146699"/>
                <a:gd name="connsiteY234" fmla="*/ 42335 h 67554"/>
                <a:gd name="connsiteX235" fmla="*/ 143343 w 146699"/>
                <a:gd name="connsiteY235" fmla="*/ 42415 h 67554"/>
                <a:gd name="connsiteX236" fmla="*/ 144929 w 146699"/>
                <a:gd name="connsiteY236" fmla="*/ 42256 h 67554"/>
                <a:gd name="connsiteX237" fmla="*/ 146158 w 146699"/>
                <a:gd name="connsiteY237" fmla="*/ 41846 h 67554"/>
                <a:gd name="connsiteX238" fmla="*/ 146700 w 146699"/>
                <a:gd name="connsiteY238" fmla="*/ 41793 h 6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146699" h="67554">
                  <a:moveTo>
                    <a:pt x="146607" y="40987"/>
                  </a:moveTo>
                  <a:lnTo>
                    <a:pt x="146039" y="38965"/>
                  </a:lnTo>
                  <a:lnTo>
                    <a:pt x="141254" y="35013"/>
                  </a:lnTo>
                  <a:lnTo>
                    <a:pt x="140633" y="33361"/>
                  </a:lnTo>
                  <a:lnTo>
                    <a:pt x="140778" y="32726"/>
                  </a:lnTo>
                  <a:lnTo>
                    <a:pt x="140422" y="31669"/>
                  </a:lnTo>
                  <a:lnTo>
                    <a:pt x="139391" y="31034"/>
                  </a:lnTo>
                  <a:lnTo>
                    <a:pt x="135729" y="30281"/>
                  </a:lnTo>
                  <a:lnTo>
                    <a:pt x="134804" y="30717"/>
                  </a:lnTo>
                  <a:lnTo>
                    <a:pt x="133945" y="30281"/>
                  </a:lnTo>
                  <a:lnTo>
                    <a:pt x="132583" y="29329"/>
                  </a:lnTo>
                  <a:lnTo>
                    <a:pt x="130257" y="28563"/>
                  </a:lnTo>
                  <a:lnTo>
                    <a:pt x="129993" y="28166"/>
                  </a:lnTo>
                  <a:lnTo>
                    <a:pt x="129134" y="27492"/>
                  </a:lnTo>
                  <a:lnTo>
                    <a:pt x="128671" y="27400"/>
                  </a:lnTo>
                  <a:lnTo>
                    <a:pt x="128394" y="27809"/>
                  </a:lnTo>
                  <a:lnTo>
                    <a:pt x="127746" y="28391"/>
                  </a:lnTo>
                  <a:lnTo>
                    <a:pt x="125420" y="29118"/>
                  </a:lnTo>
                  <a:lnTo>
                    <a:pt x="124455" y="28814"/>
                  </a:lnTo>
                  <a:lnTo>
                    <a:pt x="123583" y="28179"/>
                  </a:lnTo>
                  <a:lnTo>
                    <a:pt x="122552" y="26805"/>
                  </a:lnTo>
                  <a:lnTo>
                    <a:pt x="121084" y="25602"/>
                  </a:lnTo>
                  <a:lnTo>
                    <a:pt x="119895" y="25166"/>
                  </a:lnTo>
                  <a:lnTo>
                    <a:pt x="119208" y="24531"/>
                  </a:lnTo>
                  <a:lnTo>
                    <a:pt x="119049" y="24042"/>
                  </a:lnTo>
                  <a:lnTo>
                    <a:pt x="121600" y="23051"/>
                  </a:lnTo>
                  <a:lnTo>
                    <a:pt x="122129" y="22033"/>
                  </a:lnTo>
                  <a:lnTo>
                    <a:pt x="121732" y="20183"/>
                  </a:lnTo>
                  <a:lnTo>
                    <a:pt x="121335" y="19945"/>
                  </a:lnTo>
                  <a:lnTo>
                    <a:pt x="120331" y="20579"/>
                  </a:lnTo>
                  <a:lnTo>
                    <a:pt x="118177" y="21121"/>
                  </a:lnTo>
                  <a:lnTo>
                    <a:pt x="116194" y="21386"/>
                  </a:lnTo>
                  <a:lnTo>
                    <a:pt x="115176" y="21386"/>
                  </a:lnTo>
                  <a:lnTo>
                    <a:pt x="109374" y="18002"/>
                  </a:lnTo>
                  <a:lnTo>
                    <a:pt x="105633" y="16971"/>
                  </a:lnTo>
                  <a:lnTo>
                    <a:pt x="103453" y="16667"/>
                  </a:lnTo>
                  <a:lnTo>
                    <a:pt x="103228" y="17011"/>
                  </a:lnTo>
                  <a:lnTo>
                    <a:pt x="104272" y="18901"/>
                  </a:lnTo>
                  <a:lnTo>
                    <a:pt x="106056" y="21240"/>
                  </a:lnTo>
                  <a:lnTo>
                    <a:pt x="105990" y="21875"/>
                  </a:lnTo>
                  <a:lnTo>
                    <a:pt x="103981" y="22826"/>
                  </a:lnTo>
                  <a:lnTo>
                    <a:pt x="102844" y="23249"/>
                  </a:lnTo>
                  <a:lnTo>
                    <a:pt x="101496" y="24056"/>
                  </a:lnTo>
                  <a:lnTo>
                    <a:pt x="100386" y="25179"/>
                  </a:lnTo>
                  <a:lnTo>
                    <a:pt x="99395" y="25695"/>
                  </a:lnTo>
                  <a:lnTo>
                    <a:pt x="98522" y="25562"/>
                  </a:lnTo>
                  <a:lnTo>
                    <a:pt x="97597" y="25021"/>
                  </a:lnTo>
                  <a:lnTo>
                    <a:pt x="95126" y="21558"/>
                  </a:lnTo>
                  <a:lnTo>
                    <a:pt x="92085" y="18901"/>
                  </a:lnTo>
                  <a:lnTo>
                    <a:pt x="91702" y="18306"/>
                  </a:lnTo>
                  <a:lnTo>
                    <a:pt x="90777" y="18174"/>
                  </a:lnTo>
                  <a:lnTo>
                    <a:pt x="89455" y="17566"/>
                  </a:lnTo>
                  <a:lnTo>
                    <a:pt x="88992" y="16760"/>
                  </a:lnTo>
                  <a:lnTo>
                    <a:pt x="89614" y="15914"/>
                  </a:lnTo>
                  <a:lnTo>
                    <a:pt x="90499" y="15134"/>
                  </a:lnTo>
                  <a:lnTo>
                    <a:pt x="92085" y="14658"/>
                  </a:lnTo>
                  <a:lnTo>
                    <a:pt x="92561" y="14209"/>
                  </a:lnTo>
                  <a:lnTo>
                    <a:pt x="92812" y="13535"/>
                  </a:lnTo>
                  <a:lnTo>
                    <a:pt x="93381" y="12662"/>
                  </a:lnTo>
                  <a:lnTo>
                    <a:pt x="93222" y="12345"/>
                  </a:lnTo>
                  <a:lnTo>
                    <a:pt x="92059" y="11354"/>
                  </a:lnTo>
                  <a:lnTo>
                    <a:pt x="90354" y="10415"/>
                  </a:lnTo>
                  <a:lnTo>
                    <a:pt x="85715" y="11116"/>
                  </a:lnTo>
                  <a:lnTo>
                    <a:pt x="84459" y="11618"/>
                  </a:lnTo>
                  <a:lnTo>
                    <a:pt x="83719" y="10970"/>
                  </a:lnTo>
                  <a:lnTo>
                    <a:pt x="83137" y="10019"/>
                  </a:lnTo>
                  <a:lnTo>
                    <a:pt x="81961" y="9834"/>
                  </a:lnTo>
                  <a:lnTo>
                    <a:pt x="80322" y="8975"/>
                  </a:lnTo>
                  <a:lnTo>
                    <a:pt x="78392" y="8129"/>
                  </a:lnTo>
                  <a:lnTo>
                    <a:pt x="76515" y="7878"/>
                  </a:lnTo>
                  <a:lnTo>
                    <a:pt x="72603" y="6648"/>
                  </a:lnTo>
                  <a:lnTo>
                    <a:pt x="71109" y="6582"/>
                  </a:lnTo>
                  <a:lnTo>
                    <a:pt x="70237" y="6159"/>
                  </a:lnTo>
                  <a:lnTo>
                    <a:pt x="69312" y="5234"/>
                  </a:lnTo>
                  <a:lnTo>
                    <a:pt x="68519" y="4216"/>
                  </a:lnTo>
                  <a:lnTo>
                    <a:pt x="68070" y="2154"/>
                  </a:lnTo>
                  <a:lnTo>
                    <a:pt x="65201" y="1216"/>
                  </a:lnTo>
                  <a:lnTo>
                    <a:pt x="62346" y="634"/>
                  </a:lnTo>
                  <a:lnTo>
                    <a:pt x="62148" y="938"/>
                  </a:lnTo>
                  <a:lnTo>
                    <a:pt x="62320" y="3014"/>
                  </a:lnTo>
                  <a:lnTo>
                    <a:pt x="62188" y="4124"/>
                  </a:lnTo>
                  <a:lnTo>
                    <a:pt x="60324" y="4811"/>
                  </a:lnTo>
                  <a:lnTo>
                    <a:pt x="58474" y="4877"/>
                  </a:lnTo>
                  <a:lnTo>
                    <a:pt x="58222" y="5327"/>
                  </a:lnTo>
                  <a:lnTo>
                    <a:pt x="57575" y="5974"/>
                  </a:lnTo>
                  <a:lnTo>
                    <a:pt x="56636" y="6080"/>
                  </a:lnTo>
                  <a:lnTo>
                    <a:pt x="55222" y="5591"/>
                  </a:lnTo>
                  <a:lnTo>
                    <a:pt x="54257" y="4970"/>
                  </a:lnTo>
                  <a:lnTo>
                    <a:pt x="54442" y="3344"/>
                  </a:lnTo>
                  <a:lnTo>
                    <a:pt x="53821" y="3238"/>
                  </a:lnTo>
                  <a:lnTo>
                    <a:pt x="53041" y="2260"/>
                  </a:lnTo>
                  <a:lnTo>
                    <a:pt x="52711" y="1190"/>
                  </a:lnTo>
                  <a:lnTo>
                    <a:pt x="51878" y="753"/>
                  </a:lnTo>
                  <a:lnTo>
                    <a:pt x="48865" y="317"/>
                  </a:lnTo>
                  <a:lnTo>
                    <a:pt x="47834" y="0"/>
                  </a:lnTo>
                  <a:lnTo>
                    <a:pt x="47054" y="225"/>
                  </a:lnTo>
                  <a:lnTo>
                    <a:pt x="46472" y="978"/>
                  </a:lnTo>
                  <a:lnTo>
                    <a:pt x="46869" y="1652"/>
                  </a:lnTo>
                  <a:lnTo>
                    <a:pt x="47437" y="2313"/>
                  </a:lnTo>
                  <a:lnTo>
                    <a:pt x="49129" y="3370"/>
                  </a:lnTo>
                  <a:lnTo>
                    <a:pt x="48970" y="3780"/>
                  </a:lnTo>
                  <a:lnTo>
                    <a:pt x="45388" y="4811"/>
                  </a:lnTo>
                  <a:lnTo>
                    <a:pt x="43141" y="5855"/>
                  </a:lnTo>
                  <a:lnTo>
                    <a:pt x="41040" y="6450"/>
                  </a:lnTo>
                  <a:lnTo>
                    <a:pt x="38899" y="7534"/>
                  </a:lnTo>
                  <a:lnTo>
                    <a:pt x="34669" y="8763"/>
                  </a:lnTo>
                  <a:lnTo>
                    <a:pt x="31563" y="9080"/>
                  </a:lnTo>
                  <a:lnTo>
                    <a:pt x="30915" y="9411"/>
                  </a:lnTo>
                  <a:lnTo>
                    <a:pt x="29779" y="11473"/>
                  </a:lnTo>
                  <a:lnTo>
                    <a:pt x="28999" y="11909"/>
                  </a:lnTo>
                  <a:lnTo>
                    <a:pt x="28245" y="11684"/>
                  </a:lnTo>
                  <a:lnTo>
                    <a:pt x="27664" y="11341"/>
                  </a:lnTo>
                  <a:lnTo>
                    <a:pt x="26937" y="11631"/>
                  </a:lnTo>
                  <a:lnTo>
                    <a:pt x="26197" y="12319"/>
                  </a:lnTo>
                  <a:lnTo>
                    <a:pt x="25417" y="12583"/>
                  </a:lnTo>
                  <a:lnTo>
                    <a:pt x="24730" y="12570"/>
                  </a:lnTo>
                  <a:lnTo>
                    <a:pt x="23527" y="14381"/>
                  </a:lnTo>
                  <a:lnTo>
                    <a:pt x="19985" y="14936"/>
                  </a:lnTo>
                  <a:lnTo>
                    <a:pt x="19575" y="15874"/>
                  </a:lnTo>
                  <a:lnTo>
                    <a:pt x="18927" y="16958"/>
                  </a:lnTo>
                  <a:lnTo>
                    <a:pt x="18412" y="17236"/>
                  </a:lnTo>
                  <a:lnTo>
                    <a:pt x="16799" y="16799"/>
                  </a:lnTo>
                  <a:lnTo>
                    <a:pt x="14579" y="16561"/>
                  </a:lnTo>
                  <a:lnTo>
                    <a:pt x="13310" y="17156"/>
                  </a:lnTo>
                  <a:lnTo>
                    <a:pt x="11777" y="17487"/>
                  </a:lnTo>
                  <a:lnTo>
                    <a:pt x="9913" y="17592"/>
                  </a:lnTo>
                  <a:lnTo>
                    <a:pt x="7838" y="18782"/>
                  </a:lnTo>
                  <a:lnTo>
                    <a:pt x="5829" y="20870"/>
                  </a:lnTo>
                  <a:lnTo>
                    <a:pt x="4692" y="22721"/>
                  </a:lnTo>
                  <a:lnTo>
                    <a:pt x="4084" y="23395"/>
                  </a:lnTo>
                  <a:lnTo>
                    <a:pt x="3079" y="21650"/>
                  </a:lnTo>
                  <a:lnTo>
                    <a:pt x="1850" y="20461"/>
                  </a:lnTo>
                  <a:lnTo>
                    <a:pt x="978" y="19839"/>
                  </a:lnTo>
                  <a:lnTo>
                    <a:pt x="211" y="19839"/>
                  </a:lnTo>
                  <a:lnTo>
                    <a:pt x="0" y="20090"/>
                  </a:lnTo>
                  <a:lnTo>
                    <a:pt x="13" y="21002"/>
                  </a:lnTo>
                  <a:lnTo>
                    <a:pt x="846" y="22509"/>
                  </a:lnTo>
                  <a:lnTo>
                    <a:pt x="1877" y="23540"/>
                  </a:lnTo>
                  <a:lnTo>
                    <a:pt x="2036" y="24307"/>
                  </a:lnTo>
                  <a:lnTo>
                    <a:pt x="2591" y="25695"/>
                  </a:lnTo>
                  <a:lnTo>
                    <a:pt x="4097" y="27201"/>
                  </a:lnTo>
                  <a:lnTo>
                    <a:pt x="6437" y="28404"/>
                  </a:lnTo>
                  <a:lnTo>
                    <a:pt x="8036" y="29581"/>
                  </a:lnTo>
                  <a:lnTo>
                    <a:pt x="9226" y="31219"/>
                  </a:lnTo>
                  <a:lnTo>
                    <a:pt x="9239" y="31722"/>
                  </a:lnTo>
                  <a:lnTo>
                    <a:pt x="8922" y="32396"/>
                  </a:lnTo>
                  <a:lnTo>
                    <a:pt x="8366" y="33030"/>
                  </a:lnTo>
                  <a:lnTo>
                    <a:pt x="7904" y="33850"/>
                  </a:lnTo>
                  <a:lnTo>
                    <a:pt x="6622" y="35502"/>
                  </a:lnTo>
                  <a:lnTo>
                    <a:pt x="7018" y="36229"/>
                  </a:lnTo>
                  <a:lnTo>
                    <a:pt x="8089" y="37154"/>
                  </a:lnTo>
                  <a:lnTo>
                    <a:pt x="9027" y="38251"/>
                  </a:lnTo>
                  <a:lnTo>
                    <a:pt x="10257" y="40036"/>
                  </a:lnTo>
                  <a:lnTo>
                    <a:pt x="11935" y="43168"/>
                  </a:lnTo>
                  <a:lnTo>
                    <a:pt x="13019" y="44450"/>
                  </a:lnTo>
                  <a:lnTo>
                    <a:pt x="14486" y="45772"/>
                  </a:lnTo>
                  <a:lnTo>
                    <a:pt x="15914" y="46790"/>
                  </a:lnTo>
                  <a:lnTo>
                    <a:pt x="18161" y="46763"/>
                  </a:lnTo>
                  <a:lnTo>
                    <a:pt x="20513" y="48693"/>
                  </a:lnTo>
                  <a:lnTo>
                    <a:pt x="23091" y="51495"/>
                  </a:lnTo>
                  <a:lnTo>
                    <a:pt x="25007" y="52790"/>
                  </a:lnTo>
                  <a:lnTo>
                    <a:pt x="26342" y="53174"/>
                  </a:lnTo>
                  <a:lnTo>
                    <a:pt x="27453" y="54191"/>
                  </a:lnTo>
                  <a:lnTo>
                    <a:pt x="28444" y="55645"/>
                  </a:lnTo>
                  <a:lnTo>
                    <a:pt x="28827" y="56478"/>
                  </a:lnTo>
                  <a:lnTo>
                    <a:pt x="29699" y="57086"/>
                  </a:lnTo>
                  <a:lnTo>
                    <a:pt x="32039" y="56980"/>
                  </a:lnTo>
                  <a:lnTo>
                    <a:pt x="35066" y="59267"/>
                  </a:lnTo>
                  <a:lnTo>
                    <a:pt x="36943" y="60932"/>
                  </a:lnTo>
                  <a:lnTo>
                    <a:pt x="37947" y="62294"/>
                  </a:lnTo>
                  <a:lnTo>
                    <a:pt x="38568" y="62479"/>
                  </a:lnTo>
                  <a:lnTo>
                    <a:pt x="40353" y="63364"/>
                  </a:lnTo>
                  <a:lnTo>
                    <a:pt x="41780" y="64342"/>
                  </a:lnTo>
                  <a:lnTo>
                    <a:pt x="43141" y="66827"/>
                  </a:lnTo>
                  <a:lnTo>
                    <a:pt x="46221" y="67488"/>
                  </a:lnTo>
                  <a:lnTo>
                    <a:pt x="50120" y="67554"/>
                  </a:lnTo>
                  <a:lnTo>
                    <a:pt x="51482" y="66444"/>
                  </a:lnTo>
                  <a:lnTo>
                    <a:pt x="52737" y="66193"/>
                  </a:lnTo>
                  <a:lnTo>
                    <a:pt x="54165" y="66523"/>
                  </a:lnTo>
                  <a:lnTo>
                    <a:pt x="57178" y="66920"/>
                  </a:lnTo>
                  <a:lnTo>
                    <a:pt x="57482" y="64911"/>
                  </a:lnTo>
                  <a:lnTo>
                    <a:pt x="59174" y="62836"/>
                  </a:lnTo>
                  <a:lnTo>
                    <a:pt x="59941" y="62095"/>
                  </a:lnTo>
                  <a:lnTo>
                    <a:pt x="62148" y="62161"/>
                  </a:lnTo>
                  <a:lnTo>
                    <a:pt x="62650" y="60615"/>
                  </a:lnTo>
                  <a:lnTo>
                    <a:pt x="63100" y="56306"/>
                  </a:lnTo>
                  <a:lnTo>
                    <a:pt x="63562" y="55830"/>
                  </a:lnTo>
                  <a:lnTo>
                    <a:pt x="65161" y="55923"/>
                  </a:lnTo>
                  <a:lnTo>
                    <a:pt x="66774" y="56703"/>
                  </a:lnTo>
                  <a:lnTo>
                    <a:pt x="67263" y="57337"/>
                  </a:lnTo>
                  <a:lnTo>
                    <a:pt x="68083" y="57297"/>
                  </a:lnTo>
                  <a:lnTo>
                    <a:pt x="69233" y="56861"/>
                  </a:lnTo>
                  <a:lnTo>
                    <a:pt x="70501" y="56584"/>
                  </a:lnTo>
                  <a:lnTo>
                    <a:pt x="72524" y="57033"/>
                  </a:lnTo>
                  <a:lnTo>
                    <a:pt x="76859" y="58989"/>
                  </a:lnTo>
                  <a:lnTo>
                    <a:pt x="79079" y="59716"/>
                  </a:lnTo>
                  <a:lnTo>
                    <a:pt x="80481" y="59571"/>
                  </a:lnTo>
                  <a:lnTo>
                    <a:pt x="81802" y="59597"/>
                  </a:lnTo>
                  <a:lnTo>
                    <a:pt x="86944" y="62624"/>
                  </a:lnTo>
                  <a:lnTo>
                    <a:pt x="90499" y="63047"/>
                  </a:lnTo>
                  <a:lnTo>
                    <a:pt x="93738" y="63060"/>
                  </a:lnTo>
                  <a:lnTo>
                    <a:pt x="94742" y="62148"/>
                  </a:lnTo>
                  <a:lnTo>
                    <a:pt x="96104" y="61368"/>
                  </a:lnTo>
                  <a:lnTo>
                    <a:pt x="97531" y="61487"/>
                  </a:lnTo>
                  <a:lnTo>
                    <a:pt x="98800" y="61884"/>
                  </a:lnTo>
                  <a:lnTo>
                    <a:pt x="101285" y="63192"/>
                  </a:lnTo>
                  <a:lnTo>
                    <a:pt x="102422" y="63523"/>
                  </a:lnTo>
                  <a:lnTo>
                    <a:pt x="103928" y="63748"/>
                  </a:lnTo>
                  <a:lnTo>
                    <a:pt x="105052" y="64038"/>
                  </a:lnTo>
                  <a:lnTo>
                    <a:pt x="106096" y="66325"/>
                  </a:lnTo>
                  <a:lnTo>
                    <a:pt x="106651" y="66933"/>
                  </a:lnTo>
                  <a:lnTo>
                    <a:pt x="107285" y="64778"/>
                  </a:lnTo>
                  <a:lnTo>
                    <a:pt x="108911" y="61910"/>
                  </a:lnTo>
                  <a:lnTo>
                    <a:pt x="110431" y="60245"/>
                  </a:lnTo>
                  <a:lnTo>
                    <a:pt x="111568" y="59703"/>
                  </a:lnTo>
                  <a:lnTo>
                    <a:pt x="113947" y="60192"/>
                  </a:lnTo>
                  <a:lnTo>
                    <a:pt x="118018" y="60615"/>
                  </a:lnTo>
                  <a:lnTo>
                    <a:pt x="121124" y="60218"/>
                  </a:lnTo>
                  <a:lnTo>
                    <a:pt x="123979" y="58950"/>
                  </a:lnTo>
                  <a:lnTo>
                    <a:pt x="125526" y="57826"/>
                  </a:lnTo>
                  <a:lnTo>
                    <a:pt x="126834" y="56663"/>
                  </a:lnTo>
                  <a:lnTo>
                    <a:pt x="127257" y="55896"/>
                  </a:lnTo>
                  <a:lnTo>
                    <a:pt x="127839" y="55526"/>
                  </a:lnTo>
                  <a:lnTo>
                    <a:pt x="130218" y="54852"/>
                  </a:lnTo>
                  <a:lnTo>
                    <a:pt x="130944" y="54072"/>
                  </a:lnTo>
                  <a:lnTo>
                    <a:pt x="131209" y="52579"/>
                  </a:lnTo>
                  <a:lnTo>
                    <a:pt x="131354" y="50913"/>
                  </a:lnTo>
                  <a:lnTo>
                    <a:pt x="131804" y="49671"/>
                  </a:lnTo>
                  <a:lnTo>
                    <a:pt x="132385" y="48772"/>
                  </a:lnTo>
                  <a:lnTo>
                    <a:pt x="136734" y="46605"/>
                  </a:lnTo>
                  <a:lnTo>
                    <a:pt x="137104" y="45838"/>
                  </a:lnTo>
                  <a:lnTo>
                    <a:pt x="137791" y="45098"/>
                  </a:lnTo>
                  <a:lnTo>
                    <a:pt x="139060" y="44265"/>
                  </a:lnTo>
                  <a:lnTo>
                    <a:pt x="140289" y="43062"/>
                  </a:lnTo>
                  <a:lnTo>
                    <a:pt x="141598" y="42335"/>
                  </a:lnTo>
                  <a:lnTo>
                    <a:pt x="143343" y="42415"/>
                  </a:lnTo>
                  <a:lnTo>
                    <a:pt x="144929" y="42256"/>
                  </a:lnTo>
                  <a:lnTo>
                    <a:pt x="146158" y="41846"/>
                  </a:lnTo>
                  <a:lnTo>
                    <a:pt x="146700" y="4179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1" name="Volný tvar: obrazec 188">
              <a:extLst>
                <a:ext uri="{FF2B5EF4-FFF2-40B4-BE49-F238E27FC236}">
                  <a16:creationId xmlns:a16="http://schemas.microsoft.com/office/drawing/2014/main" id="{398EC813-7D72-739E-FF41-E8194A9FDAEC}"/>
                </a:ext>
              </a:extLst>
            </p:cNvPr>
            <p:cNvSpPr/>
            <p:nvPr/>
          </p:nvSpPr>
          <p:spPr>
            <a:xfrm>
              <a:off x="4087348" y="3817290"/>
              <a:ext cx="55005" cy="33236"/>
            </a:xfrm>
            <a:custGeom>
              <a:avLst/>
              <a:gdLst>
                <a:gd name="connsiteX0" fmla="*/ 49710 w 51732"/>
                <a:gd name="connsiteY0" fmla="*/ 1969 h 31259"/>
                <a:gd name="connsiteX1" fmla="*/ 51733 w 51732"/>
                <a:gd name="connsiteY1" fmla="*/ 0 h 31259"/>
                <a:gd name="connsiteX2" fmla="*/ 48402 w 51732"/>
                <a:gd name="connsiteY2" fmla="*/ 938 h 31259"/>
                <a:gd name="connsiteX3" fmla="*/ 45283 w 51732"/>
                <a:gd name="connsiteY3" fmla="*/ 2643 h 31259"/>
                <a:gd name="connsiteX4" fmla="*/ 43459 w 51732"/>
                <a:gd name="connsiteY4" fmla="*/ 3344 h 31259"/>
                <a:gd name="connsiteX5" fmla="*/ 40591 w 51732"/>
                <a:gd name="connsiteY5" fmla="*/ 5393 h 31259"/>
                <a:gd name="connsiteX6" fmla="*/ 30149 w 51732"/>
                <a:gd name="connsiteY6" fmla="*/ 8842 h 31259"/>
                <a:gd name="connsiteX7" fmla="*/ 26686 w 51732"/>
                <a:gd name="connsiteY7" fmla="*/ 9358 h 31259"/>
                <a:gd name="connsiteX8" fmla="*/ 23130 w 51732"/>
                <a:gd name="connsiteY8" fmla="*/ 9199 h 31259"/>
                <a:gd name="connsiteX9" fmla="*/ 18769 w 51732"/>
                <a:gd name="connsiteY9" fmla="*/ 8724 h 31259"/>
                <a:gd name="connsiteX10" fmla="*/ 14420 w 51732"/>
                <a:gd name="connsiteY10" fmla="*/ 7798 h 31259"/>
                <a:gd name="connsiteX11" fmla="*/ 14301 w 51732"/>
                <a:gd name="connsiteY11" fmla="*/ 11010 h 31259"/>
                <a:gd name="connsiteX12" fmla="*/ 13416 w 51732"/>
                <a:gd name="connsiteY12" fmla="*/ 13812 h 31259"/>
                <a:gd name="connsiteX13" fmla="*/ 10930 w 51732"/>
                <a:gd name="connsiteY13" fmla="*/ 14407 h 31259"/>
                <a:gd name="connsiteX14" fmla="*/ 9503 w 51732"/>
                <a:gd name="connsiteY14" fmla="*/ 14077 h 31259"/>
                <a:gd name="connsiteX15" fmla="*/ 8062 w 51732"/>
                <a:gd name="connsiteY15" fmla="*/ 13746 h 31259"/>
                <a:gd name="connsiteX16" fmla="*/ 5855 w 51732"/>
                <a:gd name="connsiteY16" fmla="*/ 14513 h 31259"/>
                <a:gd name="connsiteX17" fmla="*/ 4084 w 51732"/>
                <a:gd name="connsiteY17" fmla="*/ 16403 h 31259"/>
                <a:gd name="connsiteX18" fmla="*/ 2181 w 51732"/>
                <a:gd name="connsiteY18" fmla="*/ 17553 h 31259"/>
                <a:gd name="connsiteX19" fmla="*/ 0 w 51732"/>
                <a:gd name="connsiteY19" fmla="*/ 16601 h 31259"/>
                <a:gd name="connsiteX20" fmla="*/ 648 w 51732"/>
                <a:gd name="connsiteY20" fmla="*/ 20315 h 31259"/>
                <a:gd name="connsiteX21" fmla="*/ 3278 w 51732"/>
                <a:gd name="connsiteY21" fmla="*/ 25311 h 31259"/>
                <a:gd name="connsiteX22" fmla="*/ 4203 w 51732"/>
                <a:gd name="connsiteY22" fmla="*/ 26699 h 31259"/>
                <a:gd name="connsiteX23" fmla="*/ 5591 w 51732"/>
                <a:gd name="connsiteY23" fmla="*/ 27360 h 31259"/>
                <a:gd name="connsiteX24" fmla="*/ 10111 w 51732"/>
                <a:gd name="connsiteY24" fmla="*/ 28986 h 31259"/>
                <a:gd name="connsiteX25" fmla="*/ 11473 w 51732"/>
                <a:gd name="connsiteY25" fmla="*/ 29025 h 31259"/>
                <a:gd name="connsiteX26" fmla="*/ 14195 w 51732"/>
                <a:gd name="connsiteY26" fmla="*/ 28655 h 31259"/>
                <a:gd name="connsiteX27" fmla="*/ 15358 w 51732"/>
                <a:gd name="connsiteY27" fmla="*/ 29382 h 31259"/>
                <a:gd name="connsiteX28" fmla="*/ 16138 w 51732"/>
                <a:gd name="connsiteY28" fmla="*/ 31087 h 31259"/>
                <a:gd name="connsiteX29" fmla="*/ 17711 w 51732"/>
                <a:gd name="connsiteY29" fmla="*/ 31259 h 31259"/>
                <a:gd name="connsiteX30" fmla="*/ 18015 w 51732"/>
                <a:gd name="connsiteY30" fmla="*/ 30400 h 31259"/>
                <a:gd name="connsiteX31" fmla="*/ 17962 w 51732"/>
                <a:gd name="connsiteY31" fmla="*/ 29343 h 31259"/>
                <a:gd name="connsiteX32" fmla="*/ 18769 w 51732"/>
                <a:gd name="connsiteY32" fmla="*/ 28259 h 31259"/>
                <a:gd name="connsiteX33" fmla="*/ 19985 w 51732"/>
                <a:gd name="connsiteY33" fmla="*/ 27664 h 31259"/>
                <a:gd name="connsiteX34" fmla="*/ 21399 w 51732"/>
                <a:gd name="connsiteY34" fmla="*/ 27598 h 31259"/>
                <a:gd name="connsiteX35" fmla="*/ 24201 w 51732"/>
                <a:gd name="connsiteY35" fmla="*/ 27030 h 31259"/>
                <a:gd name="connsiteX36" fmla="*/ 26910 w 51732"/>
                <a:gd name="connsiteY36" fmla="*/ 26091 h 31259"/>
                <a:gd name="connsiteX37" fmla="*/ 29144 w 51732"/>
                <a:gd name="connsiteY37" fmla="*/ 24505 h 31259"/>
                <a:gd name="connsiteX38" fmla="*/ 33149 w 51732"/>
                <a:gd name="connsiteY38" fmla="*/ 19839 h 31259"/>
                <a:gd name="connsiteX39" fmla="*/ 34537 w 51732"/>
                <a:gd name="connsiteY39" fmla="*/ 19734 h 31259"/>
                <a:gd name="connsiteX40" fmla="*/ 36044 w 51732"/>
                <a:gd name="connsiteY40" fmla="*/ 19945 h 31259"/>
                <a:gd name="connsiteX41" fmla="*/ 38713 w 51732"/>
                <a:gd name="connsiteY41" fmla="*/ 19786 h 31259"/>
                <a:gd name="connsiteX42" fmla="*/ 41357 w 51732"/>
                <a:gd name="connsiteY42" fmla="*/ 19311 h 31259"/>
                <a:gd name="connsiteX43" fmla="*/ 40604 w 51732"/>
                <a:gd name="connsiteY43" fmla="*/ 17672 h 31259"/>
                <a:gd name="connsiteX44" fmla="*/ 40115 w 51732"/>
                <a:gd name="connsiteY44" fmla="*/ 17103 h 31259"/>
                <a:gd name="connsiteX45" fmla="*/ 38225 w 51732"/>
                <a:gd name="connsiteY45" fmla="*/ 14962 h 31259"/>
                <a:gd name="connsiteX46" fmla="*/ 37537 w 51732"/>
                <a:gd name="connsiteY46" fmla="*/ 13178 h 31259"/>
                <a:gd name="connsiteX47" fmla="*/ 38145 w 51732"/>
                <a:gd name="connsiteY47" fmla="*/ 10614 h 3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1732" h="31259">
                  <a:moveTo>
                    <a:pt x="49710" y="1969"/>
                  </a:moveTo>
                  <a:lnTo>
                    <a:pt x="51733" y="0"/>
                  </a:lnTo>
                  <a:lnTo>
                    <a:pt x="48402" y="938"/>
                  </a:lnTo>
                  <a:lnTo>
                    <a:pt x="45283" y="2643"/>
                  </a:lnTo>
                  <a:lnTo>
                    <a:pt x="43459" y="3344"/>
                  </a:lnTo>
                  <a:lnTo>
                    <a:pt x="40591" y="5393"/>
                  </a:lnTo>
                  <a:lnTo>
                    <a:pt x="30149" y="8842"/>
                  </a:lnTo>
                  <a:lnTo>
                    <a:pt x="26686" y="9358"/>
                  </a:lnTo>
                  <a:lnTo>
                    <a:pt x="23130" y="9199"/>
                  </a:lnTo>
                  <a:lnTo>
                    <a:pt x="18769" y="8724"/>
                  </a:lnTo>
                  <a:lnTo>
                    <a:pt x="14420" y="7798"/>
                  </a:lnTo>
                  <a:lnTo>
                    <a:pt x="14301" y="11010"/>
                  </a:lnTo>
                  <a:lnTo>
                    <a:pt x="13416" y="13812"/>
                  </a:lnTo>
                  <a:lnTo>
                    <a:pt x="10930" y="14407"/>
                  </a:lnTo>
                  <a:lnTo>
                    <a:pt x="9503" y="14077"/>
                  </a:lnTo>
                  <a:lnTo>
                    <a:pt x="8062" y="13746"/>
                  </a:lnTo>
                  <a:lnTo>
                    <a:pt x="5855" y="14513"/>
                  </a:lnTo>
                  <a:lnTo>
                    <a:pt x="4084" y="16403"/>
                  </a:lnTo>
                  <a:lnTo>
                    <a:pt x="2181" y="17553"/>
                  </a:lnTo>
                  <a:lnTo>
                    <a:pt x="0" y="16601"/>
                  </a:lnTo>
                  <a:lnTo>
                    <a:pt x="648" y="20315"/>
                  </a:lnTo>
                  <a:lnTo>
                    <a:pt x="3278" y="25311"/>
                  </a:lnTo>
                  <a:lnTo>
                    <a:pt x="4203" y="26699"/>
                  </a:lnTo>
                  <a:lnTo>
                    <a:pt x="5591" y="27360"/>
                  </a:lnTo>
                  <a:lnTo>
                    <a:pt x="10111" y="28986"/>
                  </a:lnTo>
                  <a:lnTo>
                    <a:pt x="11473" y="29025"/>
                  </a:lnTo>
                  <a:lnTo>
                    <a:pt x="14195" y="28655"/>
                  </a:lnTo>
                  <a:lnTo>
                    <a:pt x="15358" y="29382"/>
                  </a:lnTo>
                  <a:lnTo>
                    <a:pt x="16138" y="31087"/>
                  </a:lnTo>
                  <a:lnTo>
                    <a:pt x="17711" y="31259"/>
                  </a:lnTo>
                  <a:lnTo>
                    <a:pt x="18015" y="30400"/>
                  </a:lnTo>
                  <a:lnTo>
                    <a:pt x="17962" y="29343"/>
                  </a:lnTo>
                  <a:lnTo>
                    <a:pt x="18769" y="28259"/>
                  </a:lnTo>
                  <a:lnTo>
                    <a:pt x="19985" y="27664"/>
                  </a:lnTo>
                  <a:lnTo>
                    <a:pt x="21399" y="27598"/>
                  </a:lnTo>
                  <a:lnTo>
                    <a:pt x="24201" y="27030"/>
                  </a:lnTo>
                  <a:lnTo>
                    <a:pt x="26910" y="26091"/>
                  </a:lnTo>
                  <a:lnTo>
                    <a:pt x="29144" y="24505"/>
                  </a:lnTo>
                  <a:lnTo>
                    <a:pt x="33149" y="19839"/>
                  </a:lnTo>
                  <a:lnTo>
                    <a:pt x="34537" y="19734"/>
                  </a:lnTo>
                  <a:lnTo>
                    <a:pt x="36044" y="19945"/>
                  </a:lnTo>
                  <a:lnTo>
                    <a:pt x="38713" y="19786"/>
                  </a:lnTo>
                  <a:lnTo>
                    <a:pt x="41357" y="19311"/>
                  </a:lnTo>
                  <a:lnTo>
                    <a:pt x="40604" y="17672"/>
                  </a:lnTo>
                  <a:lnTo>
                    <a:pt x="40115" y="17103"/>
                  </a:lnTo>
                  <a:lnTo>
                    <a:pt x="38225" y="14962"/>
                  </a:lnTo>
                  <a:lnTo>
                    <a:pt x="37537" y="13178"/>
                  </a:lnTo>
                  <a:lnTo>
                    <a:pt x="38145" y="1061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2" name="Volný tvar: obrazec 189">
              <a:extLst>
                <a:ext uri="{FF2B5EF4-FFF2-40B4-BE49-F238E27FC236}">
                  <a16:creationId xmlns:a16="http://schemas.microsoft.com/office/drawing/2014/main" id="{D9B88D4A-CB96-7D2F-472E-3A03732C701C}"/>
                </a:ext>
              </a:extLst>
            </p:cNvPr>
            <p:cNvSpPr/>
            <p:nvPr/>
          </p:nvSpPr>
          <p:spPr>
            <a:xfrm>
              <a:off x="1062934" y="4192209"/>
              <a:ext cx="273101" cy="100145"/>
            </a:xfrm>
            <a:custGeom>
              <a:avLst/>
              <a:gdLst>
                <a:gd name="connsiteX0" fmla="*/ 53808 w 256853"/>
                <a:gd name="connsiteY0" fmla="*/ 38687 h 94187"/>
                <a:gd name="connsiteX1" fmla="*/ 53292 w 256853"/>
                <a:gd name="connsiteY1" fmla="*/ 36731 h 94187"/>
                <a:gd name="connsiteX2" fmla="*/ 52367 w 256853"/>
                <a:gd name="connsiteY2" fmla="*/ 36189 h 94187"/>
                <a:gd name="connsiteX3" fmla="*/ 46750 w 256853"/>
                <a:gd name="connsiteY3" fmla="*/ 35251 h 94187"/>
                <a:gd name="connsiteX4" fmla="*/ 44186 w 256853"/>
                <a:gd name="connsiteY4" fmla="*/ 38330 h 94187"/>
                <a:gd name="connsiteX5" fmla="*/ 43895 w 256853"/>
                <a:gd name="connsiteY5" fmla="*/ 39520 h 94187"/>
                <a:gd name="connsiteX6" fmla="*/ 45745 w 256853"/>
                <a:gd name="connsiteY6" fmla="*/ 45137 h 94187"/>
                <a:gd name="connsiteX7" fmla="*/ 44820 w 256853"/>
                <a:gd name="connsiteY7" fmla="*/ 45891 h 94187"/>
                <a:gd name="connsiteX8" fmla="*/ 43591 w 256853"/>
                <a:gd name="connsiteY8" fmla="*/ 46340 h 94187"/>
                <a:gd name="connsiteX9" fmla="*/ 42269 w 256853"/>
                <a:gd name="connsiteY9" fmla="*/ 45653 h 94187"/>
                <a:gd name="connsiteX10" fmla="*/ 40829 w 256853"/>
                <a:gd name="connsiteY10" fmla="*/ 44252 h 94187"/>
                <a:gd name="connsiteX11" fmla="*/ 40617 w 256853"/>
                <a:gd name="connsiteY11" fmla="*/ 45085 h 94187"/>
                <a:gd name="connsiteX12" fmla="*/ 41397 w 256853"/>
                <a:gd name="connsiteY12" fmla="*/ 46829 h 94187"/>
                <a:gd name="connsiteX13" fmla="*/ 42957 w 256853"/>
                <a:gd name="connsiteY13" fmla="*/ 48587 h 94187"/>
                <a:gd name="connsiteX14" fmla="*/ 45481 w 256853"/>
                <a:gd name="connsiteY14" fmla="*/ 49380 h 94187"/>
                <a:gd name="connsiteX15" fmla="*/ 48098 w 256853"/>
                <a:gd name="connsiteY15" fmla="*/ 49301 h 94187"/>
                <a:gd name="connsiteX16" fmla="*/ 53253 w 256853"/>
                <a:gd name="connsiteY16" fmla="*/ 47186 h 94187"/>
                <a:gd name="connsiteX17" fmla="*/ 55738 w 256853"/>
                <a:gd name="connsiteY17" fmla="*/ 45693 h 94187"/>
                <a:gd name="connsiteX18" fmla="*/ 55791 w 256853"/>
                <a:gd name="connsiteY18" fmla="*/ 44278 h 94187"/>
                <a:gd name="connsiteX19" fmla="*/ 54879 w 256853"/>
                <a:gd name="connsiteY19" fmla="*/ 40181 h 94187"/>
                <a:gd name="connsiteX20" fmla="*/ 53808 w 256853"/>
                <a:gd name="connsiteY20" fmla="*/ 38687 h 94187"/>
                <a:gd name="connsiteX21" fmla="*/ 171271 w 256853"/>
                <a:gd name="connsiteY21" fmla="*/ 31140 h 94187"/>
                <a:gd name="connsiteX22" fmla="*/ 171522 w 256853"/>
                <a:gd name="connsiteY22" fmla="*/ 32581 h 94187"/>
                <a:gd name="connsiteX23" fmla="*/ 173201 w 256853"/>
                <a:gd name="connsiteY23" fmla="*/ 33969 h 94187"/>
                <a:gd name="connsiteX24" fmla="*/ 174099 w 256853"/>
                <a:gd name="connsiteY24" fmla="*/ 34458 h 94187"/>
                <a:gd name="connsiteX25" fmla="*/ 174774 w 256853"/>
                <a:gd name="connsiteY25" fmla="*/ 34590 h 94187"/>
                <a:gd name="connsiteX26" fmla="*/ 175699 w 256853"/>
                <a:gd name="connsiteY26" fmla="*/ 35846 h 94187"/>
                <a:gd name="connsiteX27" fmla="*/ 176822 w 256853"/>
                <a:gd name="connsiteY27" fmla="*/ 34987 h 94187"/>
                <a:gd name="connsiteX28" fmla="*/ 177562 w 256853"/>
                <a:gd name="connsiteY28" fmla="*/ 33731 h 94187"/>
                <a:gd name="connsiteX29" fmla="*/ 178091 w 256853"/>
                <a:gd name="connsiteY29" fmla="*/ 32105 h 94187"/>
                <a:gd name="connsiteX30" fmla="*/ 174760 w 256853"/>
                <a:gd name="connsiteY30" fmla="*/ 31286 h 94187"/>
                <a:gd name="connsiteX31" fmla="*/ 172831 w 256853"/>
                <a:gd name="connsiteY31" fmla="*/ 31035 h 94187"/>
                <a:gd name="connsiteX32" fmla="*/ 171271 w 256853"/>
                <a:gd name="connsiteY32" fmla="*/ 31140 h 94187"/>
                <a:gd name="connsiteX33" fmla="*/ 169302 w 256853"/>
                <a:gd name="connsiteY33" fmla="*/ 28933 h 94187"/>
                <a:gd name="connsiteX34" fmla="*/ 171575 w 256853"/>
                <a:gd name="connsiteY34" fmla="*/ 30109 h 94187"/>
                <a:gd name="connsiteX35" fmla="*/ 172394 w 256853"/>
                <a:gd name="connsiteY35" fmla="*/ 30030 h 94187"/>
                <a:gd name="connsiteX36" fmla="*/ 173386 w 256853"/>
                <a:gd name="connsiteY36" fmla="*/ 29422 h 94187"/>
                <a:gd name="connsiteX37" fmla="*/ 172447 w 256853"/>
                <a:gd name="connsiteY37" fmla="*/ 27955 h 94187"/>
                <a:gd name="connsiteX38" fmla="*/ 172394 w 256853"/>
                <a:gd name="connsiteY38" fmla="*/ 27571 h 94187"/>
                <a:gd name="connsiteX39" fmla="*/ 170650 w 256853"/>
                <a:gd name="connsiteY39" fmla="*/ 26831 h 94187"/>
                <a:gd name="connsiteX40" fmla="*/ 170504 w 256853"/>
                <a:gd name="connsiteY40" fmla="*/ 25100 h 94187"/>
                <a:gd name="connsiteX41" fmla="*/ 170161 w 256853"/>
                <a:gd name="connsiteY41" fmla="*/ 25192 h 94187"/>
                <a:gd name="connsiteX42" fmla="*/ 169777 w 256853"/>
                <a:gd name="connsiteY42" fmla="*/ 26620 h 94187"/>
                <a:gd name="connsiteX43" fmla="*/ 168733 w 256853"/>
                <a:gd name="connsiteY43" fmla="*/ 27942 h 94187"/>
                <a:gd name="connsiteX44" fmla="*/ 169302 w 256853"/>
                <a:gd name="connsiteY44" fmla="*/ 28933 h 94187"/>
                <a:gd name="connsiteX45" fmla="*/ 164913 w 256853"/>
                <a:gd name="connsiteY45" fmla="*/ 22906 h 94187"/>
                <a:gd name="connsiteX46" fmla="*/ 165812 w 256853"/>
                <a:gd name="connsiteY46" fmla="*/ 24545 h 94187"/>
                <a:gd name="connsiteX47" fmla="*/ 167663 w 256853"/>
                <a:gd name="connsiteY47" fmla="*/ 25007 h 94187"/>
                <a:gd name="connsiteX48" fmla="*/ 168839 w 256853"/>
                <a:gd name="connsiteY48" fmla="*/ 26065 h 94187"/>
                <a:gd name="connsiteX49" fmla="*/ 169407 w 256853"/>
                <a:gd name="connsiteY49" fmla="*/ 25589 h 94187"/>
                <a:gd name="connsiteX50" fmla="*/ 168641 w 256853"/>
                <a:gd name="connsiteY50" fmla="*/ 25007 h 94187"/>
                <a:gd name="connsiteX51" fmla="*/ 168165 w 256853"/>
                <a:gd name="connsiteY51" fmla="*/ 22708 h 94187"/>
                <a:gd name="connsiteX52" fmla="*/ 166962 w 256853"/>
                <a:gd name="connsiteY52" fmla="*/ 21452 h 94187"/>
                <a:gd name="connsiteX53" fmla="*/ 165759 w 256853"/>
                <a:gd name="connsiteY53" fmla="*/ 21280 h 94187"/>
                <a:gd name="connsiteX54" fmla="*/ 163935 w 256853"/>
                <a:gd name="connsiteY54" fmla="*/ 21677 h 94187"/>
                <a:gd name="connsiteX55" fmla="*/ 163935 w 256853"/>
                <a:gd name="connsiteY55" fmla="*/ 22285 h 94187"/>
                <a:gd name="connsiteX56" fmla="*/ 164913 w 256853"/>
                <a:gd name="connsiteY56" fmla="*/ 22906 h 94187"/>
                <a:gd name="connsiteX57" fmla="*/ 155516 w 256853"/>
                <a:gd name="connsiteY57" fmla="*/ 19839 h 94187"/>
                <a:gd name="connsiteX58" fmla="*/ 157406 w 256853"/>
                <a:gd name="connsiteY58" fmla="*/ 20527 h 94187"/>
                <a:gd name="connsiteX59" fmla="*/ 160393 w 256853"/>
                <a:gd name="connsiteY59" fmla="*/ 20632 h 94187"/>
                <a:gd name="connsiteX60" fmla="*/ 161173 w 256853"/>
                <a:gd name="connsiteY60" fmla="*/ 21055 h 94187"/>
                <a:gd name="connsiteX61" fmla="*/ 162323 w 256853"/>
                <a:gd name="connsiteY61" fmla="*/ 21055 h 94187"/>
                <a:gd name="connsiteX62" fmla="*/ 163803 w 256853"/>
                <a:gd name="connsiteY62" fmla="*/ 20765 h 94187"/>
                <a:gd name="connsiteX63" fmla="*/ 162495 w 256853"/>
                <a:gd name="connsiteY63" fmla="*/ 18412 h 94187"/>
                <a:gd name="connsiteX64" fmla="*/ 161345 w 256853"/>
                <a:gd name="connsiteY64" fmla="*/ 18161 h 94187"/>
                <a:gd name="connsiteX65" fmla="*/ 160208 w 256853"/>
                <a:gd name="connsiteY65" fmla="*/ 18267 h 94187"/>
                <a:gd name="connsiteX66" fmla="*/ 158992 w 256853"/>
                <a:gd name="connsiteY66" fmla="*/ 18623 h 94187"/>
                <a:gd name="connsiteX67" fmla="*/ 155727 w 256853"/>
                <a:gd name="connsiteY67" fmla="*/ 18029 h 94187"/>
                <a:gd name="connsiteX68" fmla="*/ 154062 w 256853"/>
                <a:gd name="connsiteY68" fmla="*/ 18544 h 94187"/>
                <a:gd name="connsiteX69" fmla="*/ 154498 w 256853"/>
                <a:gd name="connsiteY69" fmla="*/ 19258 h 94187"/>
                <a:gd name="connsiteX70" fmla="*/ 155516 w 256853"/>
                <a:gd name="connsiteY70" fmla="*/ 19839 h 94187"/>
                <a:gd name="connsiteX71" fmla="*/ 134606 w 256853"/>
                <a:gd name="connsiteY71" fmla="*/ 13548 h 94187"/>
                <a:gd name="connsiteX72" fmla="*/ 138571 w 256853"/>
                <a:gd name="connsiteY72" fmla="*/ 15623 h 94187"/>
                <a:gd name="connsiteX73" fmla="*/ 138637 w 256853"/>
                <a:gd name="connsiteY73" fmla="*/ 14883 h 94187"/>
                <a:gd name="connsiteX74" fmla="*/ 137910 w 256853"/>
                <a:gd name="connsiteY74" fmla="*/ 14394 h 94187"/>
                <a:gd name="connsiteX75" fmla="*/ 133628 w 256853"/>
                <a:gd name="connsiteY75" fmla="*/ 10852 h 94187"/>
                <a:gd name="connsiteX76" fmla="*/ 132425 w 256853"/>
                <a:gd name="connsiteY76" fmla="*/ 10891 h 94187"/>
                <a:gd name="connsiteX77" fmla="*/ 133086 w 256853"/>
                <a:gd name="connsiteY77" fmla="*/ 11393 h 94187"/>
                <a:gd name="connsiteX78" fmla="*/ 134606 w 256853"/>
                <a:gd name="connsiteY78" fmla="*/ 13548 h 94187"/>
                <a:gd name="connsiteX79" fmla="*/ 256351 w 256853"/>
                <a:gd name="connsiteY79" fmla="*/ 81869 h 94187"/>
                <a:gd name="connsiteX80" fmla="*/ 255664 w 256853"/>
                <a:gd name="connsiteY80" fmla="*/ 81327 h 94187"/>
                <a:gd name="connsiteX81" fmla="*/ 254844 w 256853"/>
                <a:gd name="connsiteY81" fmla="*/ 80904 h 94187"/>
                <a:gd name="connsiteX82" fmla="*/ 253853 w 256853"/>
                <a:gd name="connsiteY82" fmla="*/ 81155 h 94187"/>
                <a:gd name="connsiteX83" fmla="*/ 251170 w 256853"/>
                <a:gd name="connsiteY83" fmla="*/ 80785 h 94187"/>
                <a:gd name="connsiteX84" fmla="*/ 248209 w 256853"/>
                <a:gd name="connsiteY84" fmla="*/ 79252 h 94187"/>
                <a:gd name="connsiteX85" fmla="*/ 245050 w 256853"/>
                <a:gd name="connsiteY85" fmla="*/ 75366 h 94187"/>
                <a:gd name="connsiteX86" fmla="*/ 243530 w 256853"/>
                <a:gd name="connsiteY86" fmla="*/ 73925 h 94187"/>
                <a:gd name="connsiteX87" fmla="*/ 240120 w 256853"/>
                <a:gd name="connsiteY87" fmla="*/ 71744 h 94187"/>
                <a:gd name="connsiteX88" fmla="*/ 238309 w 256853"/>
                <a:gd name="connsiteY88" fmla="*/ 71123 h 94187"/>
                <a:gd name="connsiteX89" fmla="*/ 232256 w 256853"/>
                <a:gd name="connsiteY89" fmla="*/ 69960 h 94187"/>
                <a:gd name="connsiteX90" fmla="*/ 229150 w 256853"/>
                <a:gd name="connsiteY90" fmla="*/ 70303 h 94187"/>
                <a:gd name="connsiteX91" fmla="*/ 224643 w 256853"/>
                <a:gd name="connsiteY91" fmla="*/ 69880 h 94187"/>
                <a:gd name="connsiteX92" fmla="*/ 221814 w 256853"/>
                <a:gd name="connsiteY92" fmla="*/ 69405 h 94187"/>
                <a:gd name="connsiteX93" fmla="*/ 219739 w 256853"/>
                <a:gd name="connsiteY93" fmla="*/ 69946 h 94187"/>
                <a:gd name="connsiteX94" fmla="*/ 219118 w 256853"/>
                <a:gd name="connsiteY94" fmla="*/ 69339 h 94187"/>
                <a:gd name="connsiteX95" fmla="*/ 219078 w 256853"/>
                <a:gd name="connsiteY95" fmla="*/ 68228 h 94187"/>
                <a:gd name="connsiteX96" fmla="*/ 219699 w 256853"/>
                <a:gd name="connsiteY96" fmla="*/ 67197 h 94187"/>
                <a:gd name="connsiteX97" fmla="*/ 223295 w 256853"/>
                <a:gd name="connsiteY97" fmla="*/ 66470 h 94187"/>
                <a:gd name="connsiteX98" fmla="*/ 221907 w 256853"/>
                <a:gd name="connsiteY98" fmla="*/ 64765 h 94187"/>
                <a:gd name="connsiteX99" fmla="*/ 222687 w 256853"/>
                <a:gd name="connsiteY99" fmla="*/ 63377 h 94187"/>
                <a:gd name="connsiteX100" fmla="*/ 223902 w 256853"/>
                <a:gd name="connsiteY100" fmla="*/ 62043 h 94187"/>
                <a:gd name="connsiteX101" fmla="*/ 223215 w 256853"/>
                <a:gd name="connsiteY101" fmla="*/ 60166 h 94187"/>
                <a:gd name="connsiteX102" fmla="*/ 221219 w 256853"/>
                <a:gd name="connsiteY102" fmla="*/ 58765 h 94187"/>
                <a:gd name="connsiteX103" fmla="*/ 216924 w 256853"/>
                <a:gd name="connsiteY103" fmla="*/ 58672 h 94187"/>
                <a:gd name="connsiteX104" fmla="*/ 212721 w 256853"/>
                <a:gd name="connsiteY104" fmla="*/ 58130 h 94187"/>
                <a:gd name="connsiteX105" fmla="*/ 208531 w 256853"/>
                <a:gd name="connsiteY105" fmla="*/ 55474 h 94187"/>
                <a:gd name="connsiteX106" fmla="*/ 203905 w 256853"/>
                <a:gd name="connsiteY106" fmla="*/ 54165 h 94187"/>
                <a:gd name="connsiteX107" fmla="*/ 201539 w 256853"/>
                <a:gd name="connsiteY107" fmla="*/ 54205 h 94187"/>
                <a:gd name="connsiteX108" fmla="*/ 199239 w 256853"/>
                <a:gd name="connsiteY108" fmla="*/ 53848 h 94187"/>
                <a:gd name="connsiteX109" fmla="*/ 198446 w 256853"/>
                <a:gd name="connsiteY109" fmla="*/ 52275 h 94187"/>
                <a:gd name="connsiteX110" fmla="*/ 197600 w 256853"/>
                <a:gd name="connsiteY110" fmla="*/ 51759 h 94187"/>
                <a:gd name="connsiteX111" fmla="*/ 196661 w 256853"/>
                <a:gd name="connsiteY111" fmla="*/ 51654 h 94187"/>
                <a:gd name="connsiteX112" fmla="*/ 194031 w 256853"/>
                <a:gd name="connsiteY112" fmla="*/ 52552 h 94187"/>
                <a:gd name="connsiteX113" fmla="*/ 194348 w 256853"/>
                <a:gd name="connsiteY113" fmla="*/ 51588 h 94187"/>
                <a:gd name="connsiteX114" fmla="*/ 195049 w 256853"/>
                <a:gd name="connsiteY114" fmla="*/ 50609 h 94187"/>
                <a:gd name="connsiteX115" fmla="*/ 193027 w 256853"/>
                <a:gd name="connsiteY115" fmla="*/ 48931 h 94187"/>
                <a:gd name="connsiteX116" fmla="*/ 189352 w 256853"/>
                <a:gd name="connsiteY116" fmla="*/ 45256 h 94187"/>
                <a:gd name="connsiteX117" fmla="*/ 188123 w 256853"/>
                <a:gd name="connsiteY117" fmla="*/ 46684 h 94187"/>
                <a:gd name="connsiteX118" fmla="*/ 186259 w 256853"/>
                <a:gd name="connsiteY118" fmla="*/ 48376 h 94187"/>
                <a:gd name="connsiteX119" fmla="*/ 185176 w 256853"/>
                <a:gd name="connsiteY119" fmla="*/ 48243 h 94187"/>
                <a:gd name="connsiteX120" fmla="*/ 184977 w 256853"/>
                <a:gd name="connsiteY120" fmla="*/ 46710 h 94187"/>
                <a:gd name="connsiteX121" fmla="*/ 182902 w 256853"/>
                <a:gd name="connsiteY121" fmla="*/ 44595 h 94187"/>
                <a:gd name="connsiteX122" fmla="*/ 185810 w 256853"/>
                <a:gd name="connsiteY122" fmla="*/ 45124 h 94187"/>
                <a:gd name="connsiteX123" fmla="*/ 187370 w 256853"/>
                <a:gd name="connsiteY123" fmla="*/ 45019 h 94187"/>
                <a:gd name="connsiteX124" fmla="*/ 188453 w 256853"/>
                <a:gd name="connsiteY124" fmla="*/ 43723 h 94187"/>
                <a:gd name="connsiteX125" fmla="*/ 186656 w 256853"/>
                <a:gd name="connsiteY125" fmla="*/ 42904 h 94187"/>
                <a:gd name="connsiteX126" fmla="*/ 184911 w 256853"/>
                <a:gd name="connsiteY126" fmla="*/ 41780 h 94187"/>
                <a:gd name="connsiteX127" fmla="*/ 184039 w 256853"/>
                <a:gd name="connsiteY127" fmla="*/ 40564 h 94187"/>
                <a:gd name="connsiteX128" fmla="*/ 180695 w 256853"/>
                <a:gd name="connsiteY128" fmla="*/ 37273 h 94187"/>
                <a:gd name="connsiteX129" fmla="*/ 178659 w 256853"/>
                <a:gd name="connsiteY129" fmla="*/ 36771 h 94187"/>
                <a:gd name="connsiteX130" fmla="*/ 178818 w 256853"/>
                <a:gd name="connsiteY130" fmla="*/ 37366 h 94187"/>
                <a:gd name="connsiteX131" fmla="*/ 180232 w 256853"/>
                <a:gd name="connsiteY131" fmla="*/ 38978 h 94187"/>
                <a:gd name="connsiteX132" fmla="*/ 180378 w 256853"/>
                <a:gd name="connsiteY132" fmla="*/ 39626 h 94187"/>
                <a:gd name="connsiteX133" fmla="*/ 179148 w 256853"/>
                <a:gd name="connsiteY133" fmla="*/ 40009 h 94187"/>
                <a:gd name="connsiteX134" fmla="*/ 176994 w 256853"/>
                <a:gd name="connsiteY134" fmla="*/ 39361 h 94187"/>
                <a:gd name="connsiteX135" fmla="*/ 171813 w 256853"/>
                <a:gd name="connsiteY135" fmla="*/ 36440 h 94187"/>
                <a:gd name="connsiteX136" fmla="*/ 169513 w 256853"/>
                <a:gd name="connsiteY136" fmla="*/ 34418 h 94187"/>
                <a:gd name="connsiteX137" fmla="*/ 165839 w 256853"/>
                <a:gd name="connsiteY137" fmla="*/ 30532 h 94187"/>
                <a:gd name="connsiteX138" fmla="*/ 153586 w 256853"/>
                <a:gd name="connsiteY138" fmla="*/ 23263 h 94187"/>
                <a:gd name="connsiteX139" fmla="*/ 152753 w 256853"/>
                <a:gd name="connsiteY139" fmla="*/ 23514 h 94187"/>
                <a:gd name="connsiteX140" fmla="*/ 151405 w 256853"/>
                <a:gd name="connsiteY140" fmla="*/ 23250 h 94187"/>
                <a:gd name="connsiteX141" fmla="*/ 150044 w 256853"/>
                <a:gd name="connsiteY141" fmla="*/ 22589 h 94187"/>
                <a:gd name="connsiteX142" fmla="*/ 148444 w 256853"/>
                <a:gd name="connsiteY142" fmla="*/ 22443 h 94187"/>
                <a:gd name="connsiteX143" fmla="*/ 141545 w 256853"/>
                <a:gd name="connsiteY143" fmla="*/ 22668 h 94187"/>
                <a:gd name="connsiteX144" fmla="*/ 139364 w 256853"/>
                <a:gd name="connsiteY144" fmla="*/ 22113 h 94187"/>
                <a:gd name="connsiteX145" fmla="*/ 137514 w 256853"/>
                <a:gd name="connsiteY145" fmla="*/ 20950 h 94187"/>
                <a:gd name="connsiteX146" fmla="*/ 135359 w 256853"/>
                <a:gd name="connsiteY146" fmla="*/ 19231 h 94187"/>
                <a:gd name="connsiteX147" fmla="*/ 133377 w 256853"/>
                <a:gd name="connsiteY147" fmla="*/ 17315 h 94187"/>
                <a:gd name="connsiteX148" fmla="*/ 130945 w 256853"/>
                <a:gd name="connsiteY148" fmla="*/ 12649 h 94187"/>
                <a:gd name="connsiteX149" fmla="*/ 127046 w 256853"/>
                <a:gd name="connsiteY149" fmla="*/ 10270 h 94187"/>
                <a:gd name="connsiteX150" fmla="*/ 128037 w 256853"/>
                <a:gd name="connsiteY150" fmla="*/ 8578 h 94187"/>
                <a:gd name="connsiteX151" fmla="*/ 125446 w 256853"/>
                <a:gd name="connsiteY151" fmla="*/ 9080 h 94187"/>
                <a:gd name="connsiteX152" fmla="*/ 124587 w 256853"/>
                <a:gd name="connsiteY152" fmla="*/ 8856 h 94187"/>
                <a:gd name="connsiteX153" fmla="*/ 122049 w 256853"/>
                <a:gd name="connsiteY153" fmla="*/ 7005 h 94187"/>
                <a:gd name="connsiteX154" fmla="*/ 119829 w 256853"/>
                <a:gd name="connsiteY154" fmla="*/ 6807 h 94187"/>
                <a:gd name="connsiteX155" fmla="*/ 117370 w 256853"/>
                <a:gd name="connsiteY155" fmla="*/ 7217 h 94187"/>
                <a:gd name="connsiteX156" fmla="*/ 114991 w 256853"/>
                <a:gd name="connsiteY156" fmla="*/ 6979 h 94187"/>
                <a:gd name="connsiteX157" fmla="*/ 112824 w 256853"/>
                <a:gd name="connsiteY157" fmla="*/ 6080 h 94187"/>
                <a:gd name="connsiteX158" fmla="*/ 110775 w 256853"/>
                <a:gd name="connsiteY158" fmla="*/ 4904 h 94187"/>
                <a:gd name="connsiteX159" fmla="*/ 109519 w 256853"/>
                <a:gd name="connsiteY159" fmla="*/ 3014 h 94187"/>
                <a:gd name="connsiteX160" fmla="*/ 108713 w 256853"/>
                <a:gd name="connsiteY160" fmla="*/ 2472 h 94187"/>
                <a:gd name="connsiteX161" fmla="*/ 99937 w 256853"/>
                <a:gd name="connsiteY161" fmla="*/ 2842 h 94187"/>
                <a:gd name="connsiteX162" fmla="*/ 96447 w 256853"/>
                <a:gd name="connsiteY162" fmla="*/ 3820 h 94187"/>
                <a:gd name="connsiteX163" fmla="*/ 95641 w 256853"/>
                <a:gd name="connsiteY163" fmla="*/ 3688 h 94187"/>
                <a:gd name="connsiteX164" fmla="*/ 93672 w 256853"/>
                <a:gd name="connsiteY164" fmla="*/ 1745 h 94187"/>
                <a:gd name="connsiteX165" fmla="*/ 94015 w 256853"/>
                <a:gd name="connsiteY165" fmla="*/ 952 h 94187"/>
                <a:gd name="connsiteX166" fmla="*/ 91425 w 256853"/>
                <a:gd name="connsiteY166" fmla="*/ 1718 h 94187"/>
                <a:gd name="connsiteX167" fmla="*/ 86204 w 256853"/>
                <a:gd name="connsiteY167" fmla="*/ 2088 h 94187"/>
                <a:gd name="connsiteX168" fmla="*/ 80018 w 256853"/>
                <a:gd name="connsiteY168" fmla="*/ 780 h 94187"/>
                <a:gd name="connsiteX169" fmla="*/ 73700 w 256853"/>
                <a:gd name="connsiteY169" fmla="*/ 0 h 94187"/>
                <a:gd name="connsiteX170" fmla="*/ 67461 w 256853"/>
                <a:gd name="connsiteY170" fmla="*/ 1031 h 94187"/>
                <a:gd name="connsiteX171" fmla="*/ 61289 w 256853"/>
                <a:gd name="connsiteY171" fmla="*/ 3556 h 94187"/>
                <a:gd name="connsiteX172" fmla="*/ 59293 w 256853"/>
                <a:gd name="connsiteY172" fmla="*/ 4150 h 94187"/>
                <a:gd name="connsiteX173" fmla="*/ 46552 w 256853"/>
                <a:gd name="connsiteY173" fmla="*/ 5855 h 94187"/>
                <a:gd name="connsiteX174" fmla="*/ 44516 w 256853"/>
                <a:gd name="connsiteY174" fmla="*/ 6291 h 94187"/>
                <a:gd name="connsiteX175" fmla="*/ 24003 w 256853"/>
                <a:gd name="connsiteY175" fmla="*/ 14817 h 94187"/>
                <a:gd name="connsiteX176" fmla="*/ 21914 w 256853"/>
                <a:gd name="connsiteY176" fmla="*/ 16152 h 94187"/>
                <a:gd name="connsiteX177" fmla="*/ 17394 w 256853"/>
                <a:gd name="connsiteY177" fmla="*/ 20223 h 94187"/>
                <a:gd name="connsiteX178" fmla="*/ 15041 w 256853"/>
                <a:gd name="connsiteY178" fmla="*/ 22919 h 94187"/>
                <a:gd name="connsiteX179" fmla="*/ 13984 w 256853"/>
                <a:gd name="connsiteY179" fmla="*/ 26408 h 94187"/>
                <a:gd name="connsiteX180" fmla="*/ 14605 w 256853"/>
                <a:gd name="connsiteY180" fmla="*/ 31524 h 94187"/>
                <a:gd name="connsiteX181" fmla="*/ 13297 w 256853"/>
                <a:gd name="connsiteY181" fmla="*/ 32607 h 94187"/>
                <a:gd name="connsiteX182" fmla="*/ 11816 w 256853"/>
                <a:gd name="connsiteY182" fmla="*/ 32740 h 94187"/>
                <a:gd name="connsiteX183" fmla="*/ 10362 w 256853"/>
                <a:gd name="connsiteY183" fmla="*/ 32449 h 94187"/>
                <a:gd name="connsiteX184" fmla="*/ 9384 w 256853"/>
                <a:gd name="connsiteY184" fmla="*/ 32740 h 94187"/>
                <a:gd name="connsiteX185" fmla="*/ 396 w 256853"/>
                <a:gd name="connsiteY185" fmla="*/ 36612 h 94187"/>
                <a:gd name="connsiteX186" fmla="*/ 0 w 256853"/>
                <a:gd name="connsiteY186" fmla="*/ 37656 h 94187"/>
                <a:gd name="connsiteX187" fmla="*/ 1071 w 256853"/>
                <a:gd name="connsiteY187" fmla="*/ 38476 h 94187"/>
                <a:gd name="connsiteX188" fmla="*/ 2405 w 256853"/>
                <a:gd name="connsiteY188" fmla="*/ 38066 h 94187"/>
                <a:gd name="connsiteX189" fmla="*/ 5168 w 256853"/>
                <a:gd name="connsiteY189" fmla="*/ 36467 h 94187"/>
                <a:gd name="connsiteX190" fmla="*/ 6622 w 256853"/>
                <a:gd name="connsiteY190" fmla="*/ 35872 h 94187"/>
                <a:gd name="connsiteX191" fmla="*/ 8314 w 256853"/>
                <a:gd name="connsiteY191" fmla="*/ 35515 h 94187"/>
                <a:gd name="connsiteX192" fmla="*/ 9741 w 256853"/>
                <a:gd name="connsiteY192" fmla="*/ 35595 h 94187"/>
                <a:gd name="connsiteX193" fmla="*/ 9675 w 256853"/>
                <a:gd name="connsiteY193" fmla="*/ 37736 h 94187"/>
                <a:gd name="connsiteX194" fmla="*/ 9067 w 256853"/>
                <a:gd name="connsiteY194" fmla="*/ 39943 h 94187"/>
                <a:gd name="connsiteX195" fmla="*/ 10442 w 256853"/>
                <a:gd name="connsiteY195" fmla="*/ 39507 h 94187"/>
                <a:gd name="connsiteX196" fmla="*/ 15967 w 256853"/>
                <a:gd name="connsiteY196" fmla="*/ 36493 h 94187"/>
                <a:gd name="connsiteX197" fmla="*/ 18597 w 256853"/>
                <a:gd name="connsiteY197" fmla="*/ 35621 h 94187"/>
                <a:gd name="connsiteX198" fmla="*/ 21280 w 256853"/>
                <a:gd name="connsiteY198" fmla="*/ 35224 h 94187"/>
                <a:gd name="connsiteX199" fmla="*/ 22232 w 256853"/>
                <a:gd name="connsiteY199" fmla="*/ 34180 h 94187"/>
                <a:gd name="connsiteX200" fmla="*/ 23553 w 256853"/>
                <a:gd name="connsiteY200" fmla="*/ 31021 h 94187"/>
                <a:gd name="connsiteX201" fmla="*/ 24545 w 256853"/>
                <a:gd name="connsiteY201" fmla="*/ 29395 h 94187"/>
                <a:gd name="connsiteX202" fmla="*/ 25417 w 256853"/>
                <a:gd name="connsiteY202" fmla="*/ 28814 h 94187"/>
                <a:gd name="connsiteX203" fmla="*/ 30691 w 256853"/>
                <a:gd name="connsiteY203" fmla="*/ 28536 h 94187"/>
                <a:gd name="connsiteX204" fmla="*/ 31788 w 256853"/>
                <a:gd name="connsiteY204" fmla="*/ 28285 h 94187"/>
                <a:gd name="connsiteX205" fmla="*/ 32885 w 256853"/>
                <a:gd name="connsiteY205" fmla="*/ 27730 h 94187"/>
                <a:gd name="connsiteX206" fmla="*/ 34286 w 256853"/>
                <a:gd name="connsiteY206" fmla="*/ 27730 h 94187"/>
                <a:gd name="connsiteX207" fmla="*/ 35621 w 256853"/>
                <a:gd name="connsiteY207" fmla="*/ 28351 h 94187"/>
                <a:gd name="connsiteX208" fmla="*/ 38370 w 256853"/>
                <a:gd name="connsiteY208" fmla="*/ 27334 h 94187"/>
                <a:gd name="connsiteX209" fmla="*/ 40842 w 256853"/>
                <a:gd name="connsiteY209" fmla="*/ 25074 h 94187"/>
                <a:gd name="connsiteX210" fmla="*/ 43564 w 256853"/>
                <a:gd name="connsiteY210" fmla="*/ 23606 h 94187"/>
                <a:gd name="connsiteX211" fmla="*/ 44807 w 256853"/>
                <a:gd name="connsiteY211" fmla="*/ 22734 h 94187"/>
                <a:gd name="connsiteX212" fmla="*/ 45878 w 256853"/>
                <a:gd name="connsiteY212" fmla="*/ 21505 h 94187"/>
                <a:gd name="connsiteX213" fmla="*/ 48613 w 256853"/>
                <a:gd name="connsiteY213" fmla="*/ 19126 h 94187"/>
                <a:gd name="connsiteX214" fmla="*/ 52579 w 256853"/>
                <a:gd name="connsiteY214" fmla="*/ 16839 h 94187"/>
                <a:gd name="connsiteX215" fmla="*/ 54680 w 256853"/>
                <a:gd name="connsiteY215" fmla="*/ 15055 h 94187"/>
                <a:gd name="connsiteX216" fmla="*/ 55989 w 256853"/>
                <a:gd name="connsiteY216" fmla="*/ 14182 h 94187"/>
                <a:gd name="connsiteX217" fmla="*/ 76317 w 256853"/>
                <a:gd name="connsiteY217" fmla="*/ 14473 h 94187"/>
                <a:gd name="connsiteX218" fmla="*/ 77864 w 256853"/>
                <a:gd name="connsiteY218" fmla="*/ 14658 h 94187"/>
                <a:gd name="connsiteX219" fmla="*/ 78987 w 256853"/>
                <a:gd name="connsiteY219" fmla="*/ 15094 h 94187"/>
                <a:gd name="connsiteX220" fmla="*/ 79965 w 256853"/>
                <a:gd name="connsiteY220" fmla="*/ 15782 h 94187"/>
                <a:gd name="connsiteX221" fmla="*/ 80837 w 256853"/>
                <a:gd name="connsiteY221" fmla="*/ 16945 h 94187"/>
                <a:gd name="connsiteX222" fmla="*/ 81075 w 256853"/>
                <a:gd name="connsiteY222" fmla="*/ 18557 h 94187"/>
                <a:gd name="connsiteX223" fmla="*/ 80256 w 256853"/>
                <a:gd name="connsiteY223" fmla="*/ 19628 h 94187"/>
                <a:gd name="connsiteX224" fmla="*/ 78987 w 256853"/>
                <a:gd name="connsiteY224" fmla="*/ 20474 h 94187"/>
                <a:gd name="connsiteX225" fmla="*/ 73528 w 256853"/>
                <a:gd name="connsiteY225" fmla="*/ 21743 h 94187"/>
                <a:gd name="connsiteX226" fmla="*/ 70832 w 256853"/>
                <a:gd name="connsiteY226" fmla="*/ 22708 h 94187"/>
                <a:gd name="connsiteX227" fmla="*/ 73000 w 256853"/>
                <a:gd name="connsiteY227" fmla="*/ 25443 h 94187"/>
                <a:gd name="connsiteX228" fmla="*/ 75683 w 256853"/>
                <a:gd name="connsiteY228" fmla="*/ 27624 h 94187"/>
                <a:gd name="connsiteX229" fmla="*/ 76436 w 256853"/>
                <a:gd name="connsiteY229" fmla="*/ 28008 h 94187"/>
                <a:gd name="connsiteX230" fmla="*/ 85530 w 256853"/>
                <a:gd name="connsiteY230" fmla="*/ 28470 h 94187"/>
                <a:gd name="connsiteX231" fmla="*/ 87301 w 256853"/>
                <a:gd name="connsiteY231" fmla="*/ 30717 h 94187"/>
                <a:gd name="connsiteX232" fmla="*/ 89059 w 256853"/>
                <a:gd name="connsiteY232" fmla="*/ 30572 h 94187"/>
                <a:gd name="connsiteX233" fmla="*/ 90711 w 256853"/>
                <a:gd name="connsiteY233" fmla="*/ 29620 h 94187"/>
                <a:gd name="connsiteX234" fmla="*/ 91517 w 256853"/>
                <a:gd name="connsiteY234" fmla="*/ 27928 h 94187"/>
                <a:gd name="connsiteX235" fmla="*/ 92125 w 256853"/>
                <a:gd name="connsiteY235" fmla="*/ 26091 h 94187"/>
                <a:gd name="connsiteX236" fmla="*/ 92958 w 256853"/>
                <a:gd name="connsiteY236" fmla="*/ 27809 h 94187"/>
                <a:gd name="connsiteX237" fmla="*/ 93262 w 256853"/>
                <a:gd name="connsiteY237" fmla="*/ 29858 h 94187"/>
                <a:gd name="connsiteX238" fmla="*/ 93936 w 256853"/>
                <a:gd name="connsiteY238" fmla="*/ 30876 h 94187"/>
                <a:gd name="connsiteX239" fmla="*/ 94993 w 256853"/>
                <a:gd name="connsiteY239" fmla="*/ 31563 h 94187"/>
                <a:gd name="connsiteX240" fmla="*/ 96712 w 256853"/>
                <a:gd name="connsiteY240" fmla="*/ 32145 h 94187"/>
                <a:gd name="connsiteX241" fmla="*/ 108065 w 256853"/>
                <a:gd name="connsiteY241" fmla="*/ 31841 h 94187"/>
                <a:gd name="connsiteX242" fmla="*/ 108515 w 256853"/>
                <a:gd name="connsiteY242" fmla="*/ 31180 h 94187"/>
                <a:gd name="connsiteX243" fmla="*/ 108647 w 256853"/>
                <a:gd name="connsiteY243" fmla="*/ 30149 h 94187"/>
                <a:gd name="connsiteX244" fmla="*/ 110550 w 256853"/>
                <a:gd name="connsiteY244" fmla="*/ 32687 h 94187"/>
                <a:gd name="connsiteX245" fmla="*/ 112163 w 256853"/>
                <a:gd name="connsiteY245" fmla="*/ 35515 h 94187"/>
                <a:gd name="connsiteX246" fmla="*/ 113855 w 256853"/>
                <a:gd name="connsiteY246" fmla="*/ 37247 h 94187"/>
                <a:gd name="connsiteX247" fmla="*/ 115956 w 256853"/>
                <a:gd name="connsiteY247" fmla="*/ 38463 h 94187"/>
                <a:gd name="connsiteX248" fmla="*/ 121190 w 256853"/>
                <a:gd name="connsiteY248" fmla="*/ 40908 h 94187"/>
                <a:gd name="connsiteX249" fmla="*/ 134090 w 256853"/>
                <a:gd name="connsiteY249" fmla="*/ 45349 h 94187"/>
                <a:gd name="connsiteX250" fmla="*/ 136033 w 256853"/>
                <a:gd name="connsiteY250" fmla="*/ 45983 h 94187"/>
                <a:gd name="connsiteX251" fmla="*/ 138082 w 256853"/>
                <a:gd name="connsiteY251" fmla="*/ 46261 h 94187"/>
                <a:gd name="connsiteX252" fmla="*/ 147295 w 256853"/>
                <a:gd name="connsiteY252" fmla="*/ 44397 h 94187"/>
                <a:gd name="connsiteX253" fmla="*/ 149528 w 256853"/>
                <a:gd name="connsiteY253" fmla="*/ 45137 h 94187"/>
                <a:gd name="connsiteX254" fmla="*/ 151458 w 256853"/>
                <a:gd name="connsiteY254" fmla="*/ 47318 h 94187"/>
                <a:gd name="connsiteX255" fmla="*/ 152529 w 256853"/>
                <a:gd name="connsiteY255" fmla="*/ 50187 h 94187"/>
                <a:gd name="connsiteX256" fmla="*/ 153044 w 256853"/>
                <a:gd name="connsiteY256" fmla="*/ 53491 h 94187"/>
                <a:gd name="connsiteX257" fmla="*/ 153256 w 256853"/>
                <a:gd name="connsiteY257" fmla="*/ 60364 h 94187"/>
                <a:gd name="connsiteX258" fmla="*/ 153996 w 256853"/>
                <a:gd name="connsiteY258" fmla="*/ 61567 h 94187"/>
                <a:gd name="connsiteX259" fmla="*/ 155013 w 256853"/>
                <a:gd name="connsiteY259" fmla="*/ 62611 h 94187"/>
                <a:gd name="connsiteX260" fmla="*/ 157102 w 256853"/>
                <a:gd name="connsiteY260" fmla="*/ 63919 h 94187"/>
                <a:gd name="connsiteX261" fmla="*/ 161305 w 256853"/>
                <a:gd name="connsiteY261" fmla="*/ 68598 h 94187"/>
                <a:gd name="connsiteX262" fmla="*/ 164041 w 256853"/>
                <a:gd name="connsiteY262" fmla="*/ 69907 h 94187"/>
                <a:gd name="connsiteX263" fmla="*/ 167478 w 256853"/>
                <a:gd name="connsiteY263" fmla="*/ 69960 h 94187"/>
                <a:gd name="connsiteX264" fmla="*/ 173861 w 256853"/>
                <a:gd name="connsiteY264" fmla="*/ 70621 h 94187"/>
                <a:gd name="connsiteX265" fmla="*/ 176941 w 256853"/>
                <a:gd name="connsiteY265" fmla="*/ 70634 h 94187"/>
                <a:gd name="connsiteX266" fmla="*/ 179809 w 256853"/>
                <a:gd name="connsiteY266" fmla="*/ 71123 h 94187"/>
                <a:gd name="connsiteX267" fmla="*/ 182598 w 256853"/>
                <a:gd name="connsiteY267" fmla="*/ 71929 h 94187"/>
                <a:gd name="connsiteX268" fmla="*/ 183061 w 256853"/>
                <a:gd name="connsiteY268" fmla="*/ 72854 h 94187"/>
                <a:gd name="connsiteX269" fmla="*/ 183272 w 256853"/>
                <a:gd name="connsiteY269" fmla="*/ 74295 h 94187"/>
                <a:gd name="connsiteX270" fmla="*/ 185004 w 256853"/>
                <a:gd name="connsiteY270" fmla="*/ 76225 h 94187"/>
                <a:gd name="connsiteX271" fmla="*/ 185229 w 256853"/>
                <a:gd name="connsiteY271" fmla="*/ 77322 h 94187"/>
                <a:gd name="connsiteX272" fmla="*/ 184792 w 256853"/>
                <a:gd name="connsiteY272" fmla="*/ 78604 h 94187"/>
                <a:gd name="connsiteX273" fmla="*/ 183457 w 256853"/>
                <a:gd name="connsiteY273" fmla="*/ 80309 h 94187"/>
                <a:gd name="connsiteX274" fmla="*/ 181713 w 256853"/>
                <a:gd name="connsiteY274" fmla="*/ 81631 h 94187"/>
                <a:gd name="connsiteX275" fmla="*/ 172566 w 256853"/>
                <a:gd name="connsiteY275" fmla="*/ 87790 h 94187"/>
                <a:gd name="connsiteX276" fmla="*/ 167768 w 256853"/>
                <a:gd name="connsiteY276" fmla="*/ 94187 h 94187"/>
                <a:gd name="connsiteX277" fmla="*/ 173967 w 256853"/>
                <a:gd name="connsiteY277" fmla="*/ 94015 h 94187"/>
                <a:gd name="connsiteX278" fmla="*/ 180246 w 256853"/>
                <a:gd name="connsiteY278" fmla="*/ 93103 h 94187"/>
                <a:gd name="connsiteX279" fmla="*/ 185453 w 256853"/>
                <a:gd name="connsiteY279" fmla="*/ 93130 h 94187"/>
                <a:gd name="connsiteX280" fmla="*/ 188242 w 256853"/>
                <a:gd name="connsiteY280" fmla="*/ 92324 h 94187"/>
                <a:gd name="connsiteX281" fmla="*/ 191018 w 256853"/>
                <a:gd name="connsiteY281" fmla="*/ 91795 h 94187"/>
                <a:gd name="connsiteX282" fmla="*/ 197560 w 256853"/>
                <a:gd name="connsiteY282" fmla="*/ 91332 h 94187"/>
                <a:gd name="connsiteX283" fmla="*/ 204116 w 256853"/>
                <a:gd name="connsiteY283" fmla="*/ 90473 h 94187"/>
                <a:gd name="connsiteX284" fmla="*/ 206442 w 256853"/>
                <a:gd name="connsiteY284" fmla="*/ 90394 h 94187"/>
                <a:gd name="connsiteX285" fmla="*/ 215985 w 256853"/>
                <a:gd name="connsiteY285" fmla="*/ 91226 h 94187"/>
                <a:gd name="connsiteX286" fmla="*/ 218523 w 256853"/>
                <a:gd name="connsiteY286" fmla="*/ 92019 h 94187"/>
                <a:gd name="connsiteX287" fmla="*/ 220955 w 256853"/>
                <a:gd name="connsiteY287" fmla="*/ 93183 h 94187"/>
                <a:gd name="connsiteX288" fmla="*/ 227379 w 256853"/>
                <a:gd name="connsiteY288" fmla="*/ 93130 h 94187"/>
                <a:gd name="connsiteX289" fmla="*/ 229229 w 256853"/>
                <a:gd name="connsiteY289" fmla="*/ 92271 h 94187"/>
                <a:gd name="connsiteX290" fmla="*/ 230392 w 256853"/>
                <a:gd name="connsiteY290" fmla="*/ 91266 h 94187"/>
                <a:gd name="connsiteX291" fmla="*/ 231198 w 256853"/>
                <a:gd name="connsiteY291" fmla="*/ 89878 h 94187"/>
                <a:gd name="connsiteX292" fmla="*/ 231727 w 256853"/>
                <a:gd name="connsiteY292" fmla="*/ 91412 h 94187"/>
                <a:gd name="connsiteX293" fmla="*/ 231569 w 256853"/>
                <a:gd name="connsiteY293" fmla="*/ 92231 h 94187"/>
                <a:gd name="connsiteX294" fmla="*/ 231674 w 256853"/>
                <a:gd name="connsiteY294" fmla="*/ 92892 h 94187"/>
                <a:gd name="connsiteX295" fmla="*/ 234543 w 256853"/>
                <a:gd name="connsiteY295" fmla="*/ 92125 h 94187"/>
                <a:gd name="connsiteX296" fmla="*/ 235825 w 256853"/>
                <a:gd name="connsiteY296" fmla="*/ 91293 h 94187"/>
                <a:gd name="connsiteX297" fmla="*/ 238561 w 256853"/>
                <a:gd name="connsiteY297" fmla="*/ 90037 h 94187"/>
                <a:gd name="connsiteX298" fmla="*/ 244033 w 256853"/>
                <a:gd name="connsiteY298" fmla="*/ 88464 h 94187"/>
                <a:gd name="connsiteX299" fmla="*/ 249544 w 256853"/>
                <a:gd name="connsiteY299" fmla="*/ 87975 h 94187"/>
                <a:gd name="connsiteX300" fmla="*/ 253470 w 256853"/>
                <a:gd name="connsiteY300" fmla="*/ 87856 h 94187"/>
                <a:gd name="connsiteX301" fmla="*/ 254474 w 256853"/>
                <a:gd name="connsiteY301" fmla="*/ 86799 h 94187"/>
                <a:gd name="connsiteX302" fmla="*/ 256219 w 256853"/>
                <a:gd name="connsiteY302" fmla="*/ 85345 h 94187"/>
                <a:gd name="connsiteX303" fmla="*/ 256853 w 256853"/>
                <a:gd name="connsiteY303" fmla="*/ 83560 h 94187"/>
                <a:gd name="connsiteX304" fmla="*/ 256351 w 256853"/>
                <a:gd name="connsiteY304" fmla="*/ 81869 h 9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256853" h="94187">
                  <a:moveTo>
                    <a:pt x="53808" y="38687"/>
                  </a:moveTo>
                  <a:lnTo>
                    <a:pt x="53292" y="36731"/>
                  </a:lnTo>
                  <a:lnTo>
                    <a:pt x="52367" y="36189"/>
                  </a:lnTo>
                  <a:lnTo>
                    <a:pt x="46750" y="35251"/>
                  </a:lnTo>
                  <a:lnTo>
                    <a:pt x="44186" y="38330"/>
                  </a:lnTo>
                  <a:lnTo>
                    <a:pt x="43895" y="39520"/>
                  </a:lnTo>
                  <a:lnTo>
                    <a:pt x="45745" y="45137"/>
                  </a:lnTo>
                  <a:lnTo>
                    <a:pt x="44820" y="45891"/>
                  </a:lnTo>
                  <a:lnTo>
                    <a:pt x="43591" y="46340"/>
                  </a:lnTo>
                  <a:lnTo>
                    <a:pt x="42269" y="45653"/>
                  </a:lnTo>
                  <a:lnTo>
                    <a:pt x="40829" y="44252"/>
                  </a:lnTo>
                  <a:lnTo>
                    <a:pt x="40617" y="45085"/>
                  </a:lnTo>
                  <a:lnTo>
                    <a:pt x="41397" y="46829"/>
                  </a:lnTo>
                  <a:lnTo>
                    <a:pt x="42957" y="48587"/>
                  </a:lnTo>
                  <a:lnTo>
                    <a:pt x="45481" y="49380"/>
                  </a:lnTo>
                  <a:lnTo>
                    <a:pt x="48098" y="49301"/>
                  </a:lnTo>
                  <a:lnTo>
                    <a:pt x="53253" y="47186"/>
                  </a:lnTo>
                  <a:lnTo>
                    <a:pt x="55738" y="45693"/>
                  </a:lnTo>
                  <a:lnTo>
                    <a:pt x="55791" y="44278"/>
                  </a:lnTo>
                  <a:lnTo>
                    <a:pt x="54879" y="40181"/>
                  </a:lnTo>
                  <a:lnTo>
                    <a:pt x="53808" y="38687"/>
                  </a:lnTo>
                  <a:close/>
                  <a:moveTo>
                    <a:pt x="171271" y="31140"/>
                  </a:moveTo>
                  <a:lnTo>
                    <a:pt x="171522" y="32581"/>
                  </a:lnTo>
                  <a:lnTo>
                    <a:pt x="173201" y="33969"/>
                  </a:lnTo>
                  <a:lnTo>
                    <a:pt x="174099" y="34458"/>
                  </a:lnTo>
                  <a:lnTo>
                    <a:pt x="174774" y="34590"/>
                  </a:lnTo>
                  <a:lnTo>
                    <a:pt x="175699" y="35846"/>
                  </a:lnTo>
                  <a:lnTo>
                    <a:pt x="176822" y="34987"/>
                  </a:lnTo>
                  <a:lnTo>
                    <a:pt x="177562" y="33731"/>
                  </a:lnTo>
                  <a:lnTo>
                    <a:pt x="178091" y="32105"/>
                  </a:lnTo>
                  <a:lnTo>
                    <a:pt x="174760" y="31286"/>
                  </a:lnTo>
                  <a:lnTo>
                    <a:pt x="172831" y="31035"/>
                  </a:lnTo>
                  <a:lnTo>
                    <a:pt x="171271" y="31140"/>
                  </a:lnTo>
                  <a:close/>
                  <a:moveTo>
                    <a:pt x="169302" y="28933"/>
                  </a:moveTo>
                  <a:lnTo>
                    <a:pt x="171575" y="30109"/>
                  </a:lnTo>
                  <a:lnTo>
                    <a:pt x="172394" y="30030"/>
                  </a:lnTo>
                  <a:lnTo>
                    <a:pt x="173386" y="29422"/>
                  </a:lnTo>
                  <a:lnTo>
                    <a:pt x="172447" y="27955"/>
                  </a:lnTo>
                  <a:lnTo>
                    <a:pt x="172394" y="27571"/>
                  </a:lnTo>
                  <a:lnTo>
                    <a:pt x="170650" y="26831"/>
                  </a:lnTo>
                  <a:lnTo>
                    <a:pt x="170504" y="25100"/>
                  </a:lnTo>
                  <a:lnTo>
                    <a:pt x="170161" y="25192"/>
                  </a:lnTo>
                  <a:lnTo>
                    <a:pt x="169777" y="26620"/>
                  </a:lnTo>
                  <a:lnTo>
                    <a:pt x="168733" y="27942"/>
                  </a:lnTo>
                  <a:lnTo>
                    <a:pt x="169302" y="28933"/>
                  </a:lnTo>
                  <a:close/>
                  <a:moveTo>
                    <a:pt x="164913" y="22906"/>
                  </a:moveTo>
                  <a:lnTo>
                    <a:pt x="165812" y="24545"/>
                  </a:lnTo>
                  <a:lnTo>
                    <a:pt x="167663" y="25007"/>
                  </a:lnTo>
                  <a:lnTo>
                    <a:pt x="168839" y="26065"/>
                  </a:lnTo>
                  <a:lnTo>
                    <a:pt x="169407" y="25589"/>
                  </a:lnTo>
                  <a:lnTo>
                    <a:pt x="168641" y="25007"/>
                  </a:lnTo>
                  <a:lnTo>
                    <a:pt x="168165" y="22708"/>
                  </a:lnTo>
                  <a:lnTo>
                    <a:pt x="166962" y="21452"/>
                  </a:lnTo>
                  <a:lnTo>
                    <a:pt x="165759" y="21280"/>
                  </a:lnTo>
                  <a:lnTo>
                    <a:pt x="163935" y="21677"/>
                  </a:lnTo>
                  <a:lnTo>
                    <a:pt x="163935" y="22285"/>
                  </a:lnTo>
                  <a:lnTo>
                    <a:pt x="164913" y="22906"/>
                  </a:lnTo>
                  <a:close/>
                  <a:moveTo>
                    <a:pt x="155516" y="19839"/>
                  </a:moveTo>
                  <a:lnTo>
                    <a:pt x="157406" y="20527"/>
                  </a:lnTo>
                  <a:lnTo>
                    <a:pt x="160393" y="20632"/>
                  </a:lnTo>
                  <a:lnTo>
                    <a:pt x="161173" y="21055"/>
                  </a:lnTo>
                  <a:lnTo>
                    <a:pt x="162323" y="21055"/>
                  </a:lnTo>
                  <a:lnTo>
                    <a:pt x="163803" y="20765"/>
                  </a:lnTo>
                  <a:lnTo>
                    <a:pt x="162495" y="18412"/>
                  </a:lnTo>
                  <a:lnTo>
                    <a:pt x="161345" y="18161"/>
                  </a:lnTo>
                  <a:lnTo>
                    <a:pt x="160208" y="18267"/>
                  </a:lnTo>
                  <a:lnTo>
                    <a:pt x="158992" y="18623"/>
                  </a:lnTo>
                  <a:lnTo>
                    <a:pt x="155727" y="18029"/>
                  </a:lnTo>
                  <a:lnTo>
                    <a:pt x="154062" y="18544"/>
                  </a:lnTo>
                  <a:lnTo>
                    <a:pt x="154498" y="19258"/>
                  </a:lnTo>
                  <a:lnTo>
                    <a:pt x="155516" y="19839"/>
                  </a:lnTo>
                  <a:close/>
                  <a:moveTo>
                    <a:pt x="134606" y="13548"/>
                  </a:moveTo>
                  <a:lnTo>
                    <a:pt x="138571" y="15623"/>
                  </a:lnTo>
                  <a:lnTo>
                    <a:pt x="138637" y="14883"/>
                  </a:lnTo>
                  <a:lnTo>
                    <a:pt x="137910" y="14394"/>
                  </a:lnTo>
                  <a:lnTo>
                    <a:pt x="133628" y="10852"/>
                  </a:lnTo>
                  <a:lnTo>
                    <a:pt x="132425" y="10891"/>
                  </a:lnTo>
                  <a:lnTo>
                    <a:pt x="133086" y="11393"/>
                  </a:lnTo>
                  <a:lnTo>
                    <a:pt x="134606" y="13548"/>
                  </a:lnTo>
                  <a:close/>
                  <a:moveTo>
                    <a:pt x="256351" y="81869"/>
                  </a:moveTo>
                  <a:lnTo>
                    <a:pt x="255664" y="81327"/>
                  </a:lnTo>
                  <a:lnTo>
                    <a:pt x="254844" y="80904"/>
                  </a:lnTo>
                  <a:lnTo>
                    <a:pt x="253853" y="81155"/>
                  </a:lnTo>
                  <a:lnTo>
                    <a:pt x="251170" y="80785"/>
                  </a:lnTo>
                  <a:lnTo>
                    <a:pt x="248209" y="79252"/>
                  </a:lnTo>
                  <a:lnTo>
                    <a:pt x="245050" y="75366"/>
                  </a:lnTo>
                  <a:lnTo>
                    <a:pt x="243530" y="73925"/>
                  </a:lnTo>
                  <a:lnTo>
                    <a:pt x="240120" y="71744"/>
                  </a:lnTo>
                  <a:lnTo>
                    <a:pt x="238309" y="71123"/>
                  </a:lnTo>
                  <a:lnTo>
                    <a:pt x="232256" y="69960"/>
                  </a:lnTo>
                  <a:lnTo>
                    <a:pt x="229150" y="70303"/>
                  </a:lnTo>
                  <a:lnTo>
                    <a:pt x="224643" y="69880"/>
                  </a:lnTo>
                  <a:lnTo>
                    <a:pt x="221814" y="69405"/>
                  </a:lnTo>
                  <a:lnTo>
                    <a:pt x="219739" y="69946"/>
                  </a:lnTo>
                  <a:lnTo>
                    <a:pt x="219118" y="69339"/>
                  </a:lnTo>
                  <a:lnTo>
                    <a:pt x="219078" y="68228"/>
                  </a:lnTo>
                  <a:lnTo>
                    <a:pt x="219699" y="67197"/>
                  </a:lnTo>
                  <a:lnTo>
                    <a:pt x="223295" y="66470"/>
                  </a:lnTo>
                  <a:lnTo>
                    <a:pt x="221907" y="64765"/>
                  </a:lnTo>
                  <a:lnTo>
                    <a:pt x="222687" y="63377"/>
                  </a:lnTo>
                  <a:lnTo>
                    <a:pt x="223902" y="62043"/>
                  </a:lnTo>
                  <a:lnTo>
                    <a:pt x="223215" y="60166"/>
                  </a:lnTo>
                  <a:lnTo>
                    <a:pt x="221219" y="58765"/>
                  </a:lnTo>
                  <a:lnTo>
                    <a:pt x="216924" y="58672"/>
                  </a:lnTo>
                  <a:lnTo>
                    <a:pt x="212721" y="58130"/>
                  </a:lnTo>
                  <a:lnTo>
                    <a:pt x="208531" y="55474"/>
                  </a:lnTo>
                  <a:lnTo>
                    <a:pt x="203905" y="54165"/>
                  </a:lnTo>
                  <a:lnTo>
                    <a:pt x="201539" y="54205"/>
                  </a:lnTo>
                  <a:lnTo>
                    <a:pt x="199239" y="53848"/>
                  </a:lnTo>
                  <a:lnTo>
                    <a:pt x="198446" y="52275"/>
                  </a:lnTo>
                  <a:lnTo>
                    <a:pt x="197600" y="51759"/>
                  </a:lnTo>
                  <a:lnTo>
                    <a:pt x="196661" y="51654"/>
                  </a:lnTo>
                  <a:lnTo>
                    <a:pt x="194031" y="52552"/>
                  </a:lnTo>
                  <a:lnTo>
                    <a:pt x="194348" y="51588"/>
                  </a:lnTo>
                  <a:lnTo>
                    <a:pt x="195049" y="50609"/>
                  </a:lnTo>
                  <a:lnTo>
                    <a:pt x="193027" y="48931"/>
                  </a:lnTo>
                  <a:lnTo>
                    <a:pt x="189352" y="45256"/>
                  </a:lnTo>
                  <a:lnTo>
                    <a:pt x="188123" y="46684"/>
                  </a:lnTo>
                  <a:lnTo>
                    <a:pt x="186259" y="48376"/>
                  </a:lnTo>
                  <a:lnTo>
                    <a:pt x="185176" y="48243"/>
                  </a:lnTo>
                  <a:lnTo>
                    <a:pt x="184977" y="46710"/>
                  </a:lnTo>
                  <a:lnTo>
                    <a:pt x="182902" y="44595"/>
                  </a:lnTo>
                  <a:lnTo>
                    <a:pt x="185810" y="45124"/>
                  </a:lnTo>
                  <a:lnTo>
                    <a:pt x="187370" y="45019"/>
                  </a:lnTo>
                  <a:lnTo>
                    <a:pt x="188453" y="43723"/>
                  </a:lnTo>
                  <a:lnTo>
                    <a:pt x="186656" y="42904"/>
                  </a:lnTo>
                  <a:lnTo>
                    <a:pt x="184911" y="41780"/>
                  </a:lnTo>
                  <a:lnTo>
                    <a:pt x="184039" y="40564"/>
                  </a:lnTo>
                  <a:lnTo>
                    <a:pt x="180695" y="37273"/>
                  </a:lnTo>
                  <a:lnTo>
                    <a:pt x="178659" y="36771"/>
                  </a:lnTo>
                  <a:lnTo>
                    <a:pt x="178818" y="37366"/>
                  </a:lnTo>
                  <a:lnTo>
                    <a:pt x="180232" y="38978"/>
                  </a:lnTo>
                  <a:lnTo>
                    <a:pt x="180378" y="39626"/>
                  </a:lnTo>
                  <a:lnTo>
                    <a:pt x="179148" y="40009"/>
                  </a:lnTo>
                  <a:lnTo>
                    <a:pt x="176994" y="39361"/>
                  </a:lnTo>
                  <a:lnTo>
                    <a:pt x="171813" y="36440"/>
                  </a:lnTo>
                  <a:lnTo>
                    <a:pt x="169513" y="34418"/>
                  </a:lnTo>
                  <a:lnTo>
                    <a:pt x="165839" y="30532"/>
                  </a:lnTo>
                  <a:lnTo>
                    <a:pt x="153586" y="23263"/>
                  </a:lnTo>
                  <a:lnTo>
                    <a:pt x="152753" y="23514"/>
                  </a:lnTo>
                  <a:lnTo>
                    <a:pt x="151405" y="23250"/>
                  </a:lnTo>
                  <a:lnTo>
                    <a:pt x="150044" y="22589"/>
                  </a:lnTo>
                  <a:lnTo>
                    <a:pt x="148444" y="22443"/>
                  </a:lnTo>
                  <a:lnTo>
                    <a:pt x="141545" y="22668"/>
                  </a:lnTo>
                  <a:lnTo>
                    <a:pt x="139364" y="22113"/>
                  </a:lnTo>
                  <a:lnTo>
                    <a:pt x="137514" y="20950"/>
                  </a:lnTo>
                  <a:lnTo>
                    <a:pt x="135359" y="19231"/>
                  </a:lnTo>
                  <a:lnTo>
                    <a:pt x="133377" y="17315"/>
                  </a:lnTo>
                  <a:lnTo>
                    <a:pt x="130945" y="12649"/>
                  </a:lnTo>
                  <a:lnTo>
                    <a:pt x="127046" y="10270"/>
                  </a:lnTo>
                  <a:lnTo>
                    <a:pt x="128037" y="8578"/>
                  </a:lnTo>
                  <a:lnTo>
                    <a:pt x="125446" y="9080"/>
                  </a:lnTo>
                  <a:lnTo>
                    <a:pt x="124587" y="8856"/>
                  </a:lnTo>
                  <a:lnTo>
                    <a:pt x="122049" y="7005"/>
                  </a:lnTo>
                  <a:lnTo>
                    <a:pt x="119829" y="6807"/>
                  </a:lnTo>
                  <a:lnTo>
                    <a:pt x="117370" y="7217"/>
                  </a:lnTo>
                  <a:lnTo>
                    <a:pt x="114991" y="6979"/>
                  </a:lnTo>
                  <a:lnTo>
                    <a:pt x="112824" y="6080"/>
                  </a:lnTo>
                  <a:lnTo>
                    <a:pt x="110775" y="4904"/>
                  </a:lnTo>
                  <a:lnTo>
                    <a:pt x="109519" y="3014"/>
                  </a:lnTo>
                  <a:lnTo>
                    <a:pt x="108713" y="2472"/>
                  </a:lnTo>
                  <a:lnTo>
                    <a:pt x="99937" y="2842"/>
                  </a:lnTo>
                  <a:lnTo>
                    <a:pt x="96447" y="3820"/>
                  </a:lnTo>
                  <a:lnTo>
                    <a:pt x="95641" y="3688"/>
                  </a:lnTo>
                  <a:lnTo>
                    <a:pt x="93672" y="1745"/>
                  </a:lnTo>
                  <a:lnTo>
                    <a:pt x="94015" y="952"/>
                  </a:lnTo>
                  <a:lnTo>
                    <a:pt x="91425" y="1718"/>
                  </a:lnTo>
                  <a:lnTo>
                    <a:pt x="86204" y="2088"/>
                  </a:lnTo>
                  <a:lnTo>
                    <a:pt x="80018" y="780"/>
                  </a:lnTo>
                  <a:lnTo>
                    <a:pt x="73700" y="0"/>
                  </a:lnTo>
                  <a:lnTo>
                    <a:pt x="67461" y="1031"/>
                  </a:lnTo>
                  <a:lnTo>
                    <a:pt x="61289" y="3556"/>
                  </a:lnTo>
                  <a:lnTo>
                    <a:pt x="59293" y="4150"/>
                  </a:lnTo>
                  <a:lnTo>
                    <a:pt x="46552" y="5855"/>
                  </a:lnTo>
                  <a:lnTo>
                    <a:pt x="44516" y="6291"/>
                  </a:lnTo>
                  <a:lnTo>
                    <a:pt x="24003" y="14817"/>
                  </a:lnTo>
                  <a:lnTo>
                    <a:pt x="21914" y="16152"/>
                  </a:lnTo>
                  <a:lnTo>
                    <a:pt x="17394" y="20223"/>
                  </a:lnTo>
                  <a:lnTo>
                    <a:pt x="15041" y="22919"/>
                  </a:lnTo>
                  <a:lnTo>
                    <a:pt x="13984" y="26408"/>
                  </a:lnTo>
                  <a:lnTo>
                    <a:pt x="14605" y="31524"/>
                  </a:lnTo>
                  <a:lnTo>
                    <a:pt x="13297" y="32607"/>
                  </a:lnTo>
                  <a:lnTo>
                    <a:pt x="11816" y="32740"/>
                  </a:lnTo>
                  <a:lnTo>
                    <a:pt x="10362" y="32449"/>
                  </a:lnTo>
                  <a:lnTo>
                    <a:pt x="9384" y="32740"/>
                  </a:lnTo>
                  <a:lnTo>
                    <a:pt x="396" y="36612"/>
                  </a:lnTo>
                  <a:lnTo>
                    <a:pt x="0" y="37656"/>
                  </a:lnTo>
                  <a:lnTo>
                    <a:pt x="1071" y="38476"/>
                  </a:lnTo>
                  <a:lnTo>
                    <a:pt x="2405" y="38066"/>
                  </a:lnTo>
                  <a:lnTo>
                    <a:pt x="5168" y="36467"/>
                  </a:lnTo>
                  <a:lnTo>
                    <a:pt x="6622" y="35872"/>
                  </a:lnTo>
                  <a:lnTo>
                    <a:pt x="8314" y="35515"/>
                  </a:lnTo>
                  <a:lnTo>
                    <a:pt x="9741" y="35595"/>
                  </a:lnTo>
                  <a:lnTo>
                    <a:pt x="9675" y="37736"/>
                  </a:lnTo>
                  <a:lnTo>
                    <a:pt x="9067" y="39943"/>
                  </a:lnTo>
                  <a:lnTo>
                    <a:pt x="10442" y="39507"/>
                  </a:lnTo>
                  <a:lnTo>
                    <a:pt x="15967" y="36493"/>
                  </a:lnTo>
                  <a:lnTo>
                    <a:pt x="18597" y="35621"/>
                  </a:lnTo>
                  <a:lnTo>
                    <a:pt x="21280" y="35224"/>
                  </a:lnTo>
                  <a:lnTo>
                    <a:pt x="22232" y="34180"/>
                  </a:lnTo>
                  <a:lnTo>
                    <a:pt x="23553" y="31021"/>
                  </a:lnTo>
                  <a:lnTo>
                    <a:pt x="24545" y="29395"/>
                  </a:lnTo>
                  <a:lnTo>
                    <a:pt x="25417" y="28814"/>
                  </a:lnTo>
                  <a:lnTo>
                    <a:pt x="30691" y="28536"/>
                  </a:lnTo>
                  <a:lnTo>
                    <a:pt x="31788" y="28285"/>
                  </a:lnTo>
                  <a:lnTo>
                    <a:pt x="32885" y="27730"/>
                  </a:lnTo>
                  <a:lnTo>
                    <a:pt x="34286" y="27730"/>
                  </a:lnTo>
                  <a:lnTo>
                    <a:pt x="35621" y="28351"/>
                  </a:lnTo>
                  <a:lnTo>
                    <a:pt x="38370" y="27334"/>
                  </a:lnTo>
                  <a:lnTo>
                    <a:pt x="40842" y="25074"/>
                  </a:lnTo>
                  <a:lnTo>
                    <a:pt x="43564" y="23606"/>
                  </a:lnTo>
                  <a:lnTo>
                    <a:pt x="44807" y="22734"/>
                  </a:lnTo>
                  <a:lnTo>
                    <a:pt x="45878" y="21505"/>
                  </a:lnTo>
                  <a:lnTo>
                    <a:pt x="48613" y="19126"/>
                  </a:lnTo>
                  <a:lnTo>
                    <a:pt x="52579" y="16839"/>
                  </a:lnTo>
                  <a:lnTo>
                    <a:pt x="54680" y="15055"/>
                  </a:lnTo>
                  <a:lnTo>
                    <a:pt x="55989" y="14182"/>
                  </a:lnTo>
                  <a:lnTo>
                    <a:pt x="76317" y="14473"/>
                  </a:lnTo>
                  <a:lnTo>
                    <a:pt x="77864" y="14658"/>
                  </a:lnTo>
                  <a:lnTo>
                    <a:pt x="78987" y="15094"/>
                  </a:lnTo>
                  <a:lnTo>
                    <a:pt x="79965" y="15782"/>
                  </a:lnTo>
                  <a:lnTo>
                    <a:pt x="80837" y="16945"/>
                  </a:lnTo>
                  <a:lnTo>
                    <a:pt x="81075" y="18557"/>
                  </a:lnTo>
                  <a:lnTo>
                    <a:pt x="80256" y="19628"/>
                  </a:lnTo>
                  <a:lnTo>
                    <a:pt x="78987" y="20474"/>
                  </a:lnTo>
                  <a:lnTo>
                    <a:pt x="73528" y="21743"/>
                  </a:lnTo>
                  <a:lnTo>
                    <a:pt x="70832" y="22708"/>
                  </a:lnTo>
                  <a:lnTo>
                    <a:pt x="73000" y="25443"/>
                  </a:lnTo>
                  <a:lnTo>
                    <a:pt x="75683" y="27624"/>
                  </a:lnTo>
                  <a:lnTo>
                    <a:pt x="76436" y="28008"/>
                  </a:lnTo>
                  <a:lnTo>
                    <a:pt x="85530" y="28470"/>
                  </a:lnTo>
                  <a:lnTo>
                    <a:pt x="87301" y="30717"/>
                  </a:lnTo>
                  <a:lnTo>
                    <a:pt x="89059" y="30572"/>
                  </a:lnTo>
                  <a:lnTo>
                    <a:pt x="90711" y="29620"/>
                  </a:lnTo>
                  <a:lnTo>
                    <a:pt x="91517" y="27928"/>
                  </a:lnTo>
                  <a:lnTo>
                    <a:pt x="92125" y="26091"/>
                  </a:lnTo>
                  <a:lnTo>
                    <a:pt x="92958" y="27809"/>
                  </a:lnTo>
                  <a:lnTo>
                    <a:pt x="93262" y="29858"/>
                  </a:lnTo>
                  <a:lnTo>
                    <a:pt x="93936" y="30876"/>
                  </a:lnTo>
                  <a:lnTo>
                    <a:pt x="94993" y="31563"/>
                  </a:lnTo>
                  <a:lnTo>
                    <a:pt x="96712" y="32145"/>
                  </a:lnTo>
                  <a:lnTo>
                    <a:pt x="108065" y="31841"/>
                  </a:lnTo>
                  <a:lnTo>
                    <a:pt x="108515" y="31180"/>
                  </a:lnTo>
                  <a:lnTo>
                    <a:pt x="108647" y="30149"/>
                  </a:lnTo>
                  <a:lnTo>
                    <a:pt x="110550" y="32687"/>
                  </a:lnTo>
                  <a:lnTo>
                    <a:pt x="112163" y="35515"/>
                  </a:lnTo>
                  <a:lnTo>
                    <a:pt x="113855" y="37247"/>
                  </a:lnTo>
                  <a:lnTo>
                    <a:pt x="115956" y="38463"/>
                  </a:lnTo>
                  <a:lnTo>
                    <a:pt x="121190" y="40908"/>
                  </a:lnTo>
                  <a:lnTo>
                    <a:pt x="134090" y="45349"/>
                  </a:lnTo>
                  <a:lnTo>
                    <a:pt x="136033" y="45983"/>
                  </a:lnTo>
                  <a:lnTo>
                    <a:pt x="138082" y="46261"/>
                  </a:lnTo>
                  <a:lnTo>
                    <a:pt x="147295" y="44397"/>
                  </a:lnTo>
                  <a:lnTo>
                    <a:pt x="149528" y="45137"/>
                  </a:lnTo>
                  <a:lnTo>
                    <a:pt x="151458" y="47318"/>
                  </a:lnTo>
                  <a:lnTo>
                    <a:pt x="152529" y="50187"/>
                  </a:lnTo>
                  <a:lnTo>
                    <a:pt x="153044" y="53491"/>
                  </a:lnTo>
                  <a:lnTo>
                    <a:pt x="153256" y="60364"/>
                  </a:lnTo>
                  <a:lnTo>
                    <a:pt x="153996" y="61567"/>
                  </a:lnTo>
                  <a:lnTo>
                    <a:pt x="155013" y="62611"/>
                  </a:lnTo>
                  <a:lnTo>
                    <a:pt x="157102" y="63919"/>
                  </a:lnTo>
                  <a:lnTo>
                    <a:pt x="161305" y="68598"/>
                  </a:lnTo>
                  <a:lnTo>
                    <a:pt x="164041" y="69907"/>
                  </a:lnTo>
                  <a:lnTo>
                    <a:pt x="167478" y="69960"/>
                  </a:lnTo>
                  <a:lnTo>
                    <a:pt x="173861" y="70621"/>
                  </a:lnTo>
                  <a:lnTo>
                    <a:pt x="176941" y="70634"/>
                  </a:lnTo>
                  <a:lnTo>
                    <a:pt x="179809" y="71123"/>
                  </a:lnTo>
                  <a:lnTo>
                    <a:pt x="182598" y="71929"/>
                  </a:lnTo>
                  <a:lnTo>
                    <a:pt x="183061" y="72854"/>
                  </a:lnTo>
                  <a:lnTo>
                    <a:pt x="183272" y="74295"/>
                  </a:lnTo>
                  <a:lnTo>
                    <a:pt x="185004" y="76225"/>
                  </a:lnTo>
                  <a:lnTo>
                    <a:pt x="185229" y="77322"/>
                  </a:lnTo>
                  <a:lnTo>
                    <a:pt x="184792" y="78604"/>
                  </a:lnTo>
                  <a:lnTo>
                    <a:pt x="183457" y="80309"/>
                  </a:lnTo>
                  <a:lnTo>
                    <a:pt x="181713" y="81631"/>
                  </a:lnTo>
                  <a:lnTo>
                    <a:pt x="172566" y="87790"/>
                  </a:lnTo>
                  <a:lnTo>
                    <a:pt x="167768" y="94187"/>
                  </a:lnTo>
                  <a:lnTo>
                    <a:pt x="173967" y="94015"/>
                  </a:lnTo>
                  <a:lnTo>
                    <a:pt x="180246" y="93103"/>
                  </a:lnTo>
                  <a:lnTo>
                    <a:pt x="185453" y="93130"/>
                  </a:lnTo>
                  <a:lnTo>
                    <a:pt x="188242" y="92324"/>
                  </a:lnTo>
                  <a:lnTo>
                    <a:pt x="191018" y="91795"/>
                  </a:lnTo>
                  <a:lnTo>
                    <a:pt x="197560" y="91332"/>
                  </a:lnTo>
                  <a:lnTo>
                    <a:pt x="204116" y="90473"/>
                  </a:lnTo>
                  <a:lnTo>
                    <a:pt x="206442" y="90394"/>
                  </a:lnTo>
                  <a:lnTo>
                    <a:pt x="215985" y="91226"/>
                  </a:lnTo>
                  <a:lnTo>
                    <a:pt x="218523" y="92019"/>
                  </a:lnTo>
                  <a:lnTo>
                    <a:pt x="220955" y="93183"/>
                  </a:lnTo>
                  <a:lnTo>
                    <a:pt x="227379" y="93130"/>
                  </a:lnTo>
                  <a:lnTo>
                    <a:pt x="229229" y="92271"/>
                  </a:lnTo>
                  <a:lnTo>
                    <a:pt x="230392" y="91266"/>
                  </a:lnTo>
                  <a:lnTo>
                    <a:pt x="231198" y="89878"/>
                  </a:lnTo>
                  <a:lnTo>
                    <a:pt x="231727" y="91412"/>
                  </a:lnTo>
                  <a:lnTo>
                    <a:pt x="231569" y="92231"/>
                  </a:lnTo>
                  <a:lnTo>
                    <a:pt x="231674" y="92892"/>
                  </a:lnTo>
                  <a:lnTo>
                    <a:pt x="234543" y="92125"/>
                  </a:lnTo>
                  <a:lnTo>
                    <a:pt x="235825" y="91293"/>
                  </a:lnTo>
                  <a:lnTo>
                    <a:pt x="238561" y="90037"/>
                  </a:lnTo>
                  <a:lnTo>
                    <a:pt x="244033" y="88464"/>
                  </a:lnTo>
                  <a:lnTo>
                    <a:pt x="249544" y="87975"/>
                  </a:lnTo>
                  <a:lnTo>
                    <a:pt x="253470" y="87856"/>
                  </a:lnTo>
                  <a:lnTo>
                    <a:pt x="254474" y="86799"/>
                  </a:lnTo>
                  <a:lnTo>
                    <a:pt x="256219" y="85345"/>
                  </a:lnTo>
                  <a:lnTo>
                    <a:pt x="256853" y="83560"/>
                  </a:lnTo>
                  <a:lnTo>
                    <a:pt x="256351" y="8186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3" name="Volný tvar: obrazec 190">
              <a:extLst>
                <a:ext uri="{FF2B5EF4-FFF2-40B4-BE49-F238E27FC236}">
                  <a16:creationId xmlns:a16="http://schemas.microsoft.com/office/drawing/2014/main" id="{64A66EEB-92A6-FF66-7BFD-BF95EB93341F}"/>
                </a:ext>
              </a:extLst>
            </p:cNvPr>
            <p:cNvSpPr/>
            <p:nvPr/>
          </p:nvSpPr>
          <p:spPr>
            <a:xfrm>
              <a:off x="3614278" y="3494341"/>
              <a:ext cx="139903" cy="121913"/>
            </a:xfrm>
            <a:custGeom>
              <a:avLst/>
              <a:gdLst>
                <a:gd name="connsiteX0" fmla="*/ 89601 w 131579"/>
                <a:gd name="connsiteY0" fmla="*/ 104602 h 114660"/>
                <a:gd name="connsiteX1" fmla="*/ 88636 w 131579"/>
                <a:gd name="connsiteY1" fmla="*/ 104655 h 114660"/>
                <a:gd name="connsiteX2" fmla="*/ 87618 w 131579"/>
                <a:gd name="connsiteY2" fmla="*/ 104880 h 114660"/>
                <a:gd name="connsiteX3" fmla="*/ 96764 w 131579"/>
                <a:gd name="connsiteY3" fmla="*/ 107338 h 114660"/>
                <a:gd name="connsiteX4" fmla="*/ 93619 w 131579"/>
                <a:gd name="connsiteY4" fmla="*/ 105462 h 114660"/>
                <a:gd name="connsiteX5" fmla="*/ 89601 w 131579"/>
                <a:gd name="connsiteY5" fmla="*/ 104602 h 114660"/>
                <a:gd name="connsiteX6" fmla="*/ 81802 w 131579"/>
                <a:gd name="connsiteY6" fmla="*/ 100122 h 114660"/>
                <a:gd name="connsiteX7" fmla="*/ 79014 w 131579"/>
                <a:gd name="connsiteY7" fmla="*/ 99659 h 114660"/>
                <a:gd name="connsiteX8" fmla="*/ 75960 w 131579"/>
                <a:gd name="connsiteY8" fmla="*/ 100016 h 114660"/>
                <a:gd name="connsiteX9" fmla="*/ 71757 w 131579"/>
                <a:gd name="connsiteY9" fmla="*/ 99249 h 114660"/>
                <a:gd name="connsiteX10" fmla="*/ 72141 w 131579"/>
                <a:gd name="connsiteY10" fmla="*/ 100254 h 114660"/>
                <a:gd name="connsiteX11" fmla="*/ 72841 w 131579"/>
                <a:gd name="connsiteY11" fmla="*/ 100968 h 114660"/>
                <a:gd name="connsiteX12" fmla="*/ 73819 w 131579"/>
                <a:gd name="connsiteY12" fmla="*/ 101536 h 114660"/>
                <a:gd name="connsiteX13" fmla="*/ 76370 w 131579"/>
                <a:gd name="connsiteY13" fmla="*/ 102012 h 114660"/>
                <a:gd name="connsiteX14" fmla="*/ 79212 w 131579"/>
                <a:gd name="connsiteY14" fmla="*/ 101126 h 114660"/>
                <a:gd name="connsiteX15" fmla="*/ 81750 w 131579"/>
                <a:gd name="connsiteY15" fmla="*/ 101483 h 114660"/>
                <a:gd name="connsiteX16" fmla="*/ 83983 w 131579"/>
                <a:gd name="connsiteY16" fmla="*/ 101430 h 114660"/>
                <a:gd name="connsiteX17" fmla="*/ 83547 w 131579"/>
                <a:gd name="connsiteY17" fmla="*/ 101007 h 114660"/>
                <a:gd name="connsiteX18" fmla="*/ 81802 w 131579"/>
                <a:gd name="connsiteY18" fmla="*/ 100122 h 114660"/>
                <a:gd name="connsiteX19" fmla="*/ 112665 w 131579"/>
                <a:gd name="connsiteY19" fmla="*/ 112189 h 114660"/>
                <a:gd name="connsiteX20" fmla="*/ 112586 w 131579"/>
                <a:gd name="connsiteY20" fmla="*/ 111185 h 114660"/>
                <a:gd name="connsiteX21" fmla="*/ 110524 w 131579"/>
                <a:gd name="connsiteY21" fmla="*/ 110445 h 114660"/>
                <a:gd name="connsiteX22" fmla="*/ 109546 w 131579"/>
                <a:gd name="connsiteY22" fmla="*/ 110101 h 114660"/>
                <a:gd name="connsiteX23" fmla="*/ 105382 w 131579"/>
                <a:gd name="connsiteY23" fmla="*/ 107616 h 114660"/>
                <a:gd name="connsiteX24" fmla="*/ 103532 w 131579"/>
                <a:gd name="connsiteY24" fmla="*/ 106228 h 114660"/>
                <a:gd name="connsiteX25" fmla="*/ 100624 w 131579"/>
                <a:gd name="connsiteY25" fmla="*/ 104417 h 114660"/>
                <a:gd name="connsiteX26" fmla="*/ 98840 w 131579"/>
                <a:gd name="connsiteY26" fmla="*/ 103386 h 114660"/>
                <a:gd name="connsiteX27" fmla="*/ 97901 w 131579"/>
                <a:gd name="connsiteY27" fmla="*/ 101827 h 114660"/>
                <a:gd name="connsiteX28" fmla="*/ 96487 w 131579"/>
                <a:gd name="connsiteY28" fmla="*/ 101470 h 114660"/>
                <a:gd name="connsiteX29" fmla="*/ 94861 w 131579"/>
                <a:gd name="connsiteY29" fmla="*/ 101972 h 114660"/>
                <a:gd name="connsiteX30" fmla="*/ 96170 w 131579"/>
                <a:gd name="connsiteY30" fmla="*/ 103241 h 114660"/>
                <a:gd name="connsiteX31" fmla="*/ 84618 w 131579"/>
                <a:gd name="connsiteY31" fmla="*/ 98456 h 114660"/>
                <a:gd name="connsiteX32" fmla="*/ 82503 w 131579"/>
                <a:gd name="connsiteY32" fmla="*/ 98470 h 114660"/>
                <a:gd name="connsiteX33" fmla="*/ 80679 w 131579"/>
                <a:gd name="connsiteY33" fmla="*/ 98760 h 114660"/>
                <a:gd name="connsiteX34" fmla="*/ 85530 w 131579"/>
                <a:gd name="connsiteY34" fmla="*/ 100029 h 114660"/>
                <a:gd name="connsiteX35" fmla="*/ 93037 w 131579"/>
                <a:gd name="connsiteY35" fmla="*/ 103611 h 114660"/>
                <a:gd name="connsiteX36" fmla="*/ 98483 w 131579"/>
                <a:gd name="connsiteY36" fmla="*/ 104695 h 114660"/>
                <a:gd name="connsiteX37" fmla="*/ 106268 w 131579"/>
                <a:gd name="connsiteY37" fmla="*/ 109162 h 114660"/>
                <a:gd name="connsiteX38" fmla="*/ 110273 w 131579"/>
                <a:gd name="connsiteY38" fmla="*/ 112070 h 114660"/>
                <a:gd name="connsiteX39" fmla="*/ 114555 w 131579"/>
                <a:gd name="connsiteY39" fmla="*/ 114661 h 114660"/>
                <a:gd name="connsiteX40" fmla="*/ 113577 w 131579"/>
                <a:gd name="connsiteY40" fmla="*/ 113339 h 114660"/>
                <a:gd name="connsiteX41" fmla="*/ 112665 w 131579"/>
                <a:gd name="connsiteY41" fmla="*/ 112189 h 114660"/>
                <a:gd name="connsiteX42" fmla="*/ 82371 w 131579"/>
                <a:gd name="connsiteY42" fmla="*/ 96011 h 114660"/>
                <a:gd name="connsiteX43" fmla="*/ 83944 w 131579"/>
                <a:gd name="connsiteY43" fmla="*/ 95734 h 114660"/>
                <a:gd name="connsiteX44" fmla="*/ 80917 w 131579"/>
                <a:gd name="connsiteY44" fmla="*/ 95245 h 114660"/>
                <a:gd name="connsiteX45" fmla="*/ 72669 w 131579"/>
                <a:gd name="connsiteY45" fmla="*/ 94399 h 114660"/>
                <a:gd name="connsiteX46" fmla="*/ 71704 w 131579"/>
                <a:gd name="connsiteY46" fmla="*/ 93341 h 114660"/>
                <a:gd name="connsiteX47" fmla="*/ 68651 w 131579"/>
                <a:gd name="connsiteY47" fmla="*/ 92918 h 114660"/>
                <a:gd name="connsiteX48" fmla="*/ 65386 w 131579"/>
                <a:gd name="connsiteY48" fmla="*/ 93341 h 114660"/>
                <a:gd name="connsiteX49" fmla="*/ 66060 w 131579"/>
                <a:gd name="connsiteY49" fmla="*/ 93791 h 114660"/>
                <a:gd name="connsiteX50" fmla="*/ 69352 w 131579"/>
                <a:gd name="connsiteY50" fmla="*/ 95245 h 114660"/>
                <a:gd name="connsiteX51" fmla="*/ 72286 w 131579"/>
                <a:gd name="connsiteY51" fmla="*/ 95813 h 114660"/>
                <a:gd name="connsiteX52" fmla="*/ 82371 w 131579"/>
                <a:gd name="connsiteY52" fmla="*/ 96011 h 114660"/>
                <a:gd name="connsiteX53" fmla="*/ 74599 w 131579"/>
                <a:gd name="connsiteY53" fmla="*/ 91768 h 114660"/>
                <a:gd name="connsiteX54" fmla="*/ 76581 w 131579"/>
                <a:gd name="connsiteY54" fmla="*/ 91028 h 114660"/>
                <a:gd name="connsiteX55" fmla="*/ 76965 w 131579"/>
                <a:gd name="connsiteY55" fmla="*/ 90579 h 114660"/>
                <a:gd name="connsiteX56" fmla="*/ 75656 w 131579"/>
                <a:gd name="connsiteY56" fmla="*/ 89588 h 114660"/>
                <a:gd name="connsiteX57" fmla="*/ 70369 w 131579"/>
                <a:gd name="connsiteY57" fmla="*/ 88742 h 114660"/>
                <a:gd name="connsiteX58" fmla="*/ 66920 w 131579"/>
                <a:gd name="connsiteY58" fmla="*/ 88596 h 114660"/>
                <a:gd name="connsiteX59" fmla="*/ 66484 w 131579"/>
                <a:gd name="connsiteY59" fmla="*/ 89786 h 114660"/>
                <a:gd name="connsiteX60" fmla="*/ 66391 w 131579"/>
                <a:gd name="connsiteY60" fmla="*/ 90499 h 114660"/>
                <a:gd name="connsiteX61" fmla="*/ 67924 w 131579"/>
                <a:gd name="connsiteY61" fmla="*/ 91345 h 114660"/>
                <a:gd name="connsiteX62" fmla="*/ 71030 w 131579"/>
                <a:gd name="connsiteY62" fmla="*/ 91834 h 114660"/>
                <a:gd name="connsiteX63" fmla="*/ 74599 w 131579"/>
                <a:gd name="connsiteY63" fmla="*/ 91768 h 114660"/>
                <a:gd name="connsiteX64" fmla="*/ 39943 w 131579"/>
                <a:gd name="connsiteY64" fmla="*/ 71585 h 114660"/>
                <a:gd name="connsiteX65" fmla="*/ 40842 w 131579"/>
                <a:gd name="connsiteY65" fmla="*/ 72947 h 114660"/>
                <a:gd name="connsiteX66" fmla="*/ 42349 w 131579"/>
                <a:gd name="connsiteY66" fmla="*/ 74202 h 114660"/>
                <a:gd name="connsiteX67" fmla="*/ 43776 w 131579"/>
                <a:gd name="connsiteY67" fmla="*/ 74625 h 114660"/>
                <a:gd name="connsiteX68" fmla="*/ 42256 w 131579"/>
                <a:gd name="connsiteY68" fmla="*/ 72603 h 114660"/>
                <a:gd name="connsiteX69" fmla="*/ 39943 w 131579"/>
                <a:gd name="connsiteY69" fmla="*/ 71585 h 114660"/>
                <a:gd name="connsiteX70" fmla="*/ 35264 w 131579"/>
                <a:gd name="connsiteY70" fmla="*/ 67567 h 114660"/>
                <a:gd name="connsiteX71" fmla="*/ 35476 w 131579"/>
                <a:gd name="connsiteY71" fmla="*/ 68109 h 114660"/>
                <a:gd name="connsiteX72" fmla="*/ 36559 w 131579"/>
                <a:gd name="connsiteY72" fmla="*/ 69325 h 114660"/>
                <a:gd name="connsiteX73" fmla="*/ 39401 w 131579"/>
                <a:gd name="connsiteY73" fmla="*/ 71136 h 114660"/>
                <a:gd name="connsiteX74" fmla="*/ 39031 w 131579"/>
                <a:gd name="connsiteY74" fmla="*/ 70171 h 114660"/>
                <a:gd name="connsiteX75" fmla="*/ 35264 w 131579"/>
                <a:gd name="connsiteY75" fmla="*/ 67567 h 114660"/>
                <a:gd name="connsiteX76" fmla="*/ 32740 w 131579"/>
                <a:gd name="connsiteY76" fmla="*/ 68678 h 114660"/>
                <a:gd name="connsiteX77" fmla="*/ 30744 w 131579"/>
                <a:gd name="connsiteY77" fmla="*/ 67290 h 114660"/>
                <a:gd name="connsiteX78" fmla="*/ 31352 w 131579"/>
                <a:gd name="connsiteY78" fmla="*/ 68453 h 114660"/>
                <a:gd name="connsiteX79" fmla="*/ 36969 w 131579"/>
                <a:gd name="connsiteY79" fmla="*/ 74414 h 114660"/>
                <a:gd name="connsiteX80" fmla="*/ 37286 w 131579"/>
                <a:gd name="connsiteY80" fmla="*/ 74295 h 114660"/>
                <a:gd name="connsiteX81" fmla="*/ 38463 w 131579"/>
                <a:gd name="connsiteY81" fmla="*/ 74678 h 114660"/>
                <a:gd name="connsiteX82" fmla="*/ 38489 w 131579"/>
                <a:gd name="connsiteY82" fmla="*/ 74401 h 114660"/>
                <a:gd name="connsiteX83" fmla="*/ 38159 w 131579"/>
                <a:gd name="connsiteY83" fmla="*/ 74004 h 114660"/>
                <a:gd name="connsiteX84" fmla="*/ 32740 w 131579"/>
                <a:gd name="connsiteY84" fmla="*/ 68678 h 114660"/>
                <a:gd name="connsiteX85" fmla="*/ 31656 w 131579"/>
                <a:gd name="connsiteY85" fmla="*/ 58606 h 114660"/>
                <a:gd name="connsiteX86" fmla="*/ 33559 w 131579"/>
                <a:gd name="connsiteY86" fmla="*/ 60020 h 114660"/>
                <a:gd name="connsiteX87" fmla="*/ 34537 w 131579"/>
                <a:gd name="connsiteY87" fmla="*/ 61144 h 114660"/>
                <a:gd name="connsiteX88" fmla="*/ 35885 w 131579"/>
                <a:gd name="connsiteY88" fmla="*/ 62095 h 114660"/>
                <a:gd name="connsiteX89" fmla="*/ 37366 w 131579"/>
                <a:gd name="connsiteY89" fmla="*/ 63430 h 114660"/>
                <a:gd name="connsiteX90" fmla="*/ 37934 w 131579"/>
                <a:gd name="connsiteY90" fmla="*/ 62703 h 114660"/>
                <a:gd name="connsiteX91" fmla="*/ 38489 w 131579"/>
                <a:gd name="connsiteY91" fmla="*/ 62386 h 114660"/>
                <a:gd name="connsiteX92" fmla="*/ 39084 w 131579"/>
                <a:gd name="connsiteY92" fmla="*/ 62320 h 114660"/>
                <a:gd name="connsiteX93" fmla="*/ 36189 w 131579"/>
                <a:gd name="connsiteY93" fmla="*/ 59981 h 114660"/>
                <a:gd name="connsiteX94" fmla="*/ 33744 w 131579"/>
                <a:gd name="connsiteY94" fmla="*/ 57284 h 114660"/>
                <a:gd name="connsiteX95" fmla="*/ 31272 w 131579"/>
                <a:gd name="connsiteY95" fmla="*/ 55196 h 114660"/>
                <a:gd name="connsiteX96" fmla="*/ 30307 w 131579"/>
                <a:gd name="connsiteY96" fmla="*/ 54998 h 114660"/>
                <a:gd name="connsiteX97" fmla="*/ 29131 w 131579"/>
                <a:gd name="connsiteY97" fmla="*/ 54165 h 114660"/>
                <a:gd name="connsiteX98" fmla="*/ 27717 w 131579"/>
                <a:gd name="connsiteY98" fmla="*/ 52830 h 114660"/>
                <a:gd name="connsiteX99" fmla="*/ 28153 w 131579"/>
                <a:gd name="connsiteY99" fmla="*/ 53729 h 114660"/>
                <a:gd name="connsiteX100" fmla="*/ 30995 w 131579"/>
                <a:gd name="connsiteY100" fmla="*/ 57007 h 114660"/>
                <a:gd name="connsiteX101" fmla="*/ 31656 w 131579"/>
                <a:gd name="connsiteY101" fmla="*/ 58606 h 114660"/>
                <a:gd name="connsiteX102" fmla="*/ 30281 w 131579"/>
                <a:gd name="connsiteY102" fmla="*/ 52341 h 114660"/>
                <a:gd name="connsiteX103" fmla="*/ 29699 w 131579"/>
                <a:gd name="connsiteY103" fmla="*/ 51138 h 114660"/>
                <a:gd name="connsiteX104" fmla="*/ 28153 w 131579"/>
                <a:gd name="connsiteY104" fmla="*/ 49433 h 114660"/>
                <a:gd name="connsiteX105" fmla="*/ 27929 w 131579"/>
                <a:gd name="connsiteY105" fmla="*/ 48785 h 114660"/>
                <a:gd name="connsiteX106" fmla="*/ 26501 w 131579"/>
                <a:gd name="connsiteY106" fmla="*/ 48693 h 114660"/>
                <a:gd name="connsiteX107" fmla="*/ 26104 w 131579"/>
                <a:gd name="connsiteY107" fmla="*/ 49341 h 114660"/>
                <a:gd name="connsiteX108" fmla="*/ 25840 w 131579"/>
                <a:gd name="connsiteY108" fmla="*/ 50015 h 114660"/>
                <a:gd name="connsiteX109" fmla="*/ 26250 w 131579"/>
                <a:gd name="connsiteY109" fmla="*/ 50834 h 114660"/>
                <a:gd name="connsiteX110" fmla="*/ 28140 w 131579"/>
                <a:gd name="connsiteY110" fmla="*/ 51257 h 114660"/>
                <a:gd name="connsiteX111" fmla="*/ 30281 w 131579"/>
                <a:gd name="connsiteY111" fmla="*/ 52341 h 114660"/>
                <a:gd name="connsiteX112" fmla="*/ 21558 w 131579"/>
                <a:gd name="connsiteY112" fmla="*/ 52063 h 114660"/>
                <a:gd name="connsiteX113" fmla="*/ 21148 w 131579"/>
                <a:gd name="connsiteY113" fmla="*/ 48124 h 114660"/>
                <a:gd name="connsiteX114" fmla="*/ 21439 w 131579"/>
                <a:gd name="connsiteY114" fmla="*/ 45362 h 114660"/>
                <a:gd name="connsiteX115" fmla="*/ 19760 w 131579"/>
                <a:gd name="connsiteY115" fmla="*/ 41410 h 114660"/>
                <a:gd name="connsiteX116" fmla="*/ 19192 w 131579"/>
                <a:gd name="connsiteY116" fmla="*/ 40049 h 114660"/>
                <a:gd name="connsiteX117" fmla="*/ 18914 w 131579"/>
                <a:gd name="connsiteY117" fmla="*/ 37670 h 114660"/>
                <a:gd name="connsiteX118" fmla="*/ 18319 w 131579"/>
                <a:gd name="connsiteY118" fmla="*/ 37736 h 114660"/>
                <a:gd name="connsiteX119" fmla="*/ 17315 w 131579"/>
                <a:gd name="connsiteY119" fmla="*/ 38291 h 114660"/>
                <a:gd name="connsiteX120" fmla="*/ 18584 w 131579"/>
                <a:gd name="connsiteY120" fmla="*/ 41714 h 114660"/>
                <a:gd name="connsiteX121" fmla="*/ 18650 w 131579"/>
                <a:gd name="connsiteY121" fmla="*/ 45085 h 114660"/>
                <a:gd name="connsiteX122" fmla="*/ 17777 w 131579"/>
                <a:gd name="connsiteY122" fmla="*/ 46168 h 114660"/>
                <a:gd name="connsiteX123" fmla="*/ 18015 w 131579"/>
                <a:gd name="connsiteY123" fmla="*/ 47265 h 114660"/>
                <a:gd name="connsiteX124" fmla="*/ 19786 w 131579"/>
                <a:gd name="connsiteY124" fmla="*/ 51151 h 114660"/>
                <a:gd name="connsiteX125" fmla="*/ 20513 w 131579"/>
                <a:gd name="connsiteY125" fmla="*/ 53557 h 114660"/>
                <a:gd name="connsiteX126" fmla="*/ 21901 w 131579"/>
                <a:gd name="connsiteY126" fmla="*/ 54905 h 114660"/>
                <a:gd name="connsiteX127" fmla="*/ 22060 w 131579"/>
                <a:gd name="connsiteY127" fmla="*/ 53848 h 114660"/>
                <a:gd name="connsiteX128" fmla="*/ 21915 w 131579"/>
                <a:gd name="connsiteY128" fmla="*/ 52936 h 114660"/>
                <a:gd name="connsiteX129" fmla="*/ 21558 w 131579"/>
                <a:gd name="connsiteY129" fmla="*/ 52063 h 114660"/>
                <a:gd name="connsiteX130" fmla="*/ 29105 w 131579"/>
                <a:gd name="connsiteY130" fmla="*/ 45164 h 114660"/>
                <a:gd name="connsiteX131" fmla="*/ 27466 w 131579"/>
                <a:gd name="connsiteY131" fmla="*/ 40458 h 114660"/>
                <a:gd name="connsiteX132" fmla="*/ 26607 w 131579"/>
                <a:gd name="connsiteY132" fmla="*/ 39784 h 114660"/>
                <a:gd name="connsiteX133" fmla="*/ 24968 w 131579"/>
                <a:gd name="connsiteY133" fmla="*/ 37366 h 114660"/>
                <a:gd name="connsiteX134" fmla="*/ 23633 w 131579"/>
                <a:gd name="connsiteY134" fmla="*/ 36083 h 114660"/>
                <a:gd name="connsiteX135" fmla="*/ 22628 w 131579"/>
                <a:gd name="connsiteY135" fmla="*/ 38225 h 114660"/>
                <a:gd name="connsiteX136" fmla="*/ 20712 w 131579"/>
                <a:gd name="connsiteY136" fmla="*/ 39546 h 114660"/>
                <a:gd name="connsiteX137" fmla="*/ 21002 w 131579"/>
                <a:gd name="connsiteY137" fmla="*/ 40075 h 114660"/>
                <a:gd name="connsiteX138" fmla="*/ 22390 w 131579"/>
                <a:gd name="connsiteY138" fmla="*/ 41278 h 114660"/>
                <a:gd name="connsiteX139" fmla="*/ 24664 w 131579"/>
                <a:gd name="connsiteY139" fmla="*/ 41555 h 114660"/>
                <a:gd name="connsiteX140" fmla="*/ 25020 w 131579"/>
                <a:gd name="connsiteY140" fmla="*/ 44701 h 114660"/>
                <a:gd name="connsiteX141" fmla="*/ 26355 w 131579"/>
                <a:gd name="connsiteY141" fmla="*/ 45745 h 114660"/>
                <a:gd name="connsiteX142" fmla="*/ 29105 w 131579"/>
                <a:gd name="connsiteY142" fmla="*/ 45164 h 114660"/>
                <a:gd name="connsiteX143" fmla="*/ 131526 w 131579"/>
                <a:gd name="connsiteY143" fmla="*/ 36427 h 114660"/>
                <a:gd name="connsiteX144" fmla="*/ 131116 w 131579"/>
                <a:gd name="connsiteY144" fmla="*/ 35925 h 114660"/>
                <a:gd name="connsiteX145" fmla="*/ 130429 w 131579"/>
                <a:gd name="connsiteY145" fmla="*/ 35515 h 114660"/>
                <a:gd name="connsiteX146" fmla="*/ 129914 w 131579"/>
                <a:gd name="connsiteY146" fmla="*/ 34894 h 114660"/>
                <a:gd name="connsiteX147" fmla="*/ 128619 w 131579"/>
                <a:gd name="connsiteY147" fmla="*/ 34616 h 114660"/>
                <a:gd name="connsiteX148" fmla="*/ 124534 w 131579"/>
                <a:gd name="connsiteY148" fmla="*/ 33004 h 114660"/>
                <a:gd name="connsiteX149" fmla="*/ 122499 w 131579"/>
                <a:gd name="connsiteY149" fmla="*/ 31286 h 114660"/>
                <a:gd name="connsiteX150" fmla="*/ 122499 w 131579"/>
                <a:gd name="connsiteY150" fmla="*/ 29462 h 114660"/>
                <a:gd name="connsiteX151" fmla="*/ 123028 w 131579"/>
                <a:gd name="connsiteY151" fmla="*/ 28457 h 114660"/>
                <a:gd name="connsiteX152" fmla="*/ 123702 w 131579"/>
                <a:gd name="connsiteY152" fmla="*/ 28100 h 114660"/>
                <a:gd name="connsiteX153" fmla="*/ 123490 w 131579"/>
                <a:gd name="connsiteY153" fmla="*/ 27757 h 114660"/>
                <a:gd name="connsiteX154" fmla="*/ 121190 w 131579"/>
                <a:gd name="connsiteY154" fmla="*/ 26911 h 114660"/>
                <a:gd name="connsiteX155" fmla="*/ 120344 w 131579"/>
                <a:gd name="connsiteY155" fmla="*/ 25734 h 114660"/>
                <a:gd name="connsiteX156" fmla="*/ 120939 w 131579"/>
                <a:gd name="connsiteY156" fmla="*/ 24228 h 114660"/>
                <a:gd name="connsiteX157" fmla="*/ 119644 w 131579"/>
                <a:gd name="connsiteY157" fmla="*/ 21161 h 114660"/>
                <a:gd name="connsiteX158" fmla="*/ 118335 w 131579"/>
                <a:gd name="connsiteY158" fmla="*/ 19271 h 114660"/>
                <a:gd name="connsiteX159" fmla="*/ 119512 w 131579"/>
                <a:gd name="connsiteY159" fmla="*/ 18452 h 114660"/>
                <a:gd name="connsiteX160" fmla="*/ 119631 w 131579"/>
                <a:gd name="connsiteY160" fmla="*/ 17288 h 114660"/>
                <a:gd name="connsiteX161" fmla="*/ 119697 w 131579"/>
                <a:gd name="connsiteY161" fmla="*/ 16628 h 114660"/>
                <a:gd name="connsiteX162" fmla="*/ 119578 w 131579"/>
                <a:gd name="connsiteY162" fmla="*/ 16628 h 114660"/>
                <a:gd name="connsiteX163" fmla="*/ 118098 w 131579"/>
                <a:gd name="connsiteY163" fmla="*/ 17209 h 114660"/>
                <a:gd name="connsiteX164" fmla="*/ 115639 w 131579"/>
                <a:gd name="connsiteY164" fmla="*/ 17526 h 114660"/>
                <a:gd name="connsiteX165" fmla="*/ 114383 w 131579"/>
                <a:gd name="connsiteY165" fmla="*/ 17302 h 114660"/>
                <a:gd name="connsiteX166" fmla="*/ 112229 w 131579"/>
                <a:gd name="connsiteY166" fmla="*/ 19892 h 114660"/>
                <a:gd name="connsiteX167" fmla="*/ 111555 w 131579"/>
                <a:gd name="connsiteY167" fmla="*/ 20368 h 114660"/>
                <a:gd name="connsiteX168" fmla="*/ 109440 w 131579"/>
                <a:gd name="connsiteY168" fmla="*/ 21161 h 114660"/>
                <a:gd name="connsiteX169" fmla="*/ 107695 w 131579"/>
                <a:gd name="connsiteY169" fmla="*/ 21558 h 114660"/>
                <a:gd name="connsiteX170" fmla="*/ 106175 w 131579"/>
                <a:gd name="connsiteY170" fmla="*/ 21240 h 114660"/>
                <a:gd name="connsiteX171" fmla="*/ 105581 w 131579"/>
                <a:gd name="connsiteY171" fmla="*/ 21214 h 114660"/>
                <a:gd name="connsiteX172" fmla="*/ 98893 w 131579"/>
                <a:gd name="connsiteY172" fmla="*/ 21082 h 114660"/>
                <a:gd name="connsiteX173" fmla="*/ 95390 w 131579"/>
                <a:gd name="connsiteY173" fmla="*/ 20527 h 114660"/>
                <a:gd name="connsiteX174" fmla="*/ 93116 w 131579"/>
                <a:gd name="connsiteY174" fmla="*/ 19509 h 114660"/>
                <a:gd name="connsiteX175" fmla="*/ 91597 w 131579"/>
                <a:gd name="connsiteY175" fmla="*/ 18372 h 114660"/>
                <a:gd name="connsiteX176" fmla="*/ 90830 w 131579"/>
                <a:gd name="connsiteY176" fmla="*/ 17117 h 114660"/>
                <a:gd name="connsiteX177" fmla="*/ 89072 w 131579"/>
                <a:gd name="connsiteY177" fmla="*/ 16363 h 114660"/>
                <a:gd name="connsiteX178" fmla="*/ 86336 w 131579"/>
                <a:gd name="connsiteY178" fmla="*/ 16099 h 114660"/>
                <a:gd name="connsiteX179" fmla="*/ 84168 w 131579"/>
                <a:gd name="connsiteY179" fmla="*/ 14856 h 114660"/>
                <a:gd name="connsiteX180" fmla="*/ 82582 w 131579"/>
                <a:gd name="connsiteY180" fmla="*/ 12636 h 114660"/>
                <a:gd name="connsiteX181" fmla="*/ 80468 w 131579"/>
                <a:gd name="connsiteY181" fmla="*/ 10878 h 114660"/>
                <a:gd name="connsiteX182" fmla="*/ 77837 w 131579"/>
                <a:gd name="connsiteY182" fmla="*/ 9583 h 114660"/>
                <a:gd name="connsiteX183" fmla="*/ 75722 w 131579"/>
                <a:gd name="connsiteY183" fmla="*/ 7745 h 114660"/>
                <a:gd name="connsiteX184" fmla="*/ 74136 w 131579"/>
                <a:gd name="connsiteY184" fmla="*/ 5379 h 114660"/>
                <a:gd name="connsiteX185" fmla="*/ 71334 w 131579"/>
                <a:gd name="connsiteY185" fmla="*/ 3252 h 114660"/>
                <a:gd name="connsiteX186" fmla="*/ 67329 w 131579"/>
                <a:gd name="connsiteY186" fmla="*/ 1361 h 114660"/>
                <a:gd name="connsiteX187" fmla="*/ 66127 w 131579"/>
                <a:gd name="connsiteY187" fmla="*/ 952 h 114660"/>
                <a:gd name="connsiteX188" fmla="*/ 64144 w 131579"/>
                <a:gd name="connsiteY188" fmla="*/ 278 h 114660"/>
                <a:gd name="connsiteX189" fmla="*/ 61778 w 131579"/>
                <a:gd name="connsiteY189" fmla="*/ 0 h 114660"/>
                <a:gd name="connsiteX190" fmla="*/ 61342 w 131579"/>
                <a:gd name="connsiteY190" fmla="*/ 370 h 114660"/>
                <a:gd name="connsiteX191" fmla="*/ 60403 w 131579"/>
                <a:gd name="connsiteY191" fmla="*/ 740 h 114660"/>
                <a:gd name="connsiteX192" fmla="*/ 59941 w 131579"/>
                <a:gd name="connsiteY192" fmla="*/ 1401 h 114660"/>
                <a:gd name="connsiteX193" fmla="*/ 60377 w 131579"/>
                <a:gd name="connsiteY193" fmla="*/ 4018 h 114660"/>
                <a:gd name="connsiteX194" fmla="*/ 59809 w 131579"/>
                <a:gd name="connsiteY194" fmla="*/ 4467 h 114660"/>
                <a:gd name="connsiteX195" fmla="*/ 57112 w 131579"/>
                <a:gd name="connsiteY195" fmla="*/ 4203 h 114660"/>
                <a:gd name="connsiteX196" fmla="*/ 56240 w 131579"/>
                <a:gd name="connsiteY196" fmla="*/ 4507 h 114660"/>
                <a:gd name="connsiteX197" fmla="*/ 54826 w 131579"/>
                <a:gd name="connsiteY197" fmla="*/ 6331 h 114660"/>
                <a:gd name="connsiteX198" fmla="*/ 53346 w 131579"/>
                <a:gd name="connsiteY198" fmla="*/ 7098 h 114660"/>
                <a:gd name="connsiteX199" fmla="*/ 51455 w 131579"/>
                <a:gd name="connsiteY199" fmla="*/ 7640 h 114660"/>
                <a:gd name="connsiteX200" fmla="*/ 50068 w 131579"/>
                <a:gd name="connsiteY200" fmla="*/ 8301 h 114660"/>
                <a:gd name="connsiteX201" fmla="*/ 48296 w 131579"/>
                <a:gd name="connsiteY201" fmla="*/ 8869 h 114660"/>
                <a:gd name="connsiteX202" fmla="*/ 46789 w 131579"/>
                <a:gd name="connsiteY202" fmla="*/ 9212 h 114660"/>
                <a:gd name="connsiteX203" fmla="*/ 46208 w 131579"/>
                <a:gd name="connsiteY203" fmla="*/ 10006 h 114660"/>
                <a:gd name="connsiteX204" fmla="*/ 45864 w 131579"/>
                <a:gd name="connsiteY204" fmla="*/ 10891 h 114660"/>
                <a:gd name="connsiteX205" fmla="*/ 45983 w 131579"/>
                <a:gd name="connsiteY205" fmla="*/ 11737 h 114660"/>
                <a:gd name="connsiteX206" fmla="*/ 47556 w 131579"/>
                <a:gd name="connsiteY206" fmla="*/ 13416 h 114660"/>
                <a:gd name="connsiteX207" fmla="*/ 47807 w 131579"/>
                <a:gd name="connsiteY207" fmla="*/ 15200 h 114660"/>
                <a:gd name="connsiteX208" fmla="*/ 47688 w 131579"/>
                <a:gd name="connsiteY208" fmla="*/ 17381 h 114660"/>
                <a:gd name="connsiteX209" fmla="*/ 47358 w 131579"/>
                <a:gd name="connsiteY209" fmla="*/ 18544 h 114660"/>
                <a:gd name="connsiteX210" fmla="*/ 46763 w 131579"/>
                <a:gd name="connsiteY210" fmla="*/ 19324 h 114660"/>
                <a:gd name="connsiteX211" fmla="*/ 42983 w 131579"/>
                <a:gd name="connsiteY211" fmla="*/ 20328 h 114660"/>
                <a:gd name="connsiteX212" fmla="*/ 39084 w 131579"/>
                <a:gd name="connsiteY212" fmla="*/ 22113 h 114660"/>
                <a:gd name="connsiteX213" fmla="*/ 39005 w 131579"/>
                <a:gd name="connsiteY213" fmla="*/ 22522 h 114660"/>
                <a:gd name="connsiteX214" fmla="*/ 40842 w 131579"/>
                <a:gd name="connsiteY214" fmla="*/ 24109 h 114660"/>
                <a:gd name="connsiteX215" fmla="*/ 40921 w 131579"/>
                <a:gd name="connsiteY215" fmla="*/ 24505 h 114660"/>
                <a:gd name="connsiteX216" fmla="*/ 39454 w 131579"/>
                <a:gd name="connsiteY216" fmla="*/ 25404 h 114660"/>
                <a:gd name="connsiteX217" fmla="*/ 39335 w 131579"/>
                <a:gd name="connsiteY217" fmla="*/ 26316 h 114660"/>
                <a:gd name="connsiteX218" fmla="*/ 39520 w 131579"/>
                <a:gd name="connsiteY218" fmla="*/ 27360 h 114660"/>
                <a:gd name="connsiteX219" fmla="*/ 40326 w 131579"/>
                <a:gd name="connsiteY219" fmla="*/ 28444 h 114660"/>
                <a:gd name="connsiteX220" fmla="*/ 40630 w 131579"/>
                <a:gd name="connsiteY220" fmla="*/ 29409 h 114660"/>
                <a:gd name="connsiteX221" fmla="*/ 38476 w 131579"/>
                <a:gd name="connsiteY221" fmla="*/ 30109 h 114660"/>
                <a:gd name="connsiteX222" fmla="*/ 35529 w 131579"/>
                <a:gd name="connsiteY222" fmla="*/ 29845 h 114660"/>
                <a:gd name="connsiteX223" fmla="*/ 32026 w 131579"/>
                <a:gd name="connsiteY223" fmla="*/ 28497 h 114660"/>
                <a:gd name="connsiteX224" fmla="*/ 30810 w 131579"/>
                <a:gd name="connsiteY224" fmla="*/ 28695 h 114660"/>
                <a:gd name="connsiteX225" fmla="*/ 29647 w 131579"/>
                <a:gd name="connsiteY225" fmla="*/ 29395 h 114660"/>
                <a:gd name="connsiteX226" fmla="*/ 28431 w 131579"/>
                <a:gd name="connsiteY226" fmla="*/ 29091 h 114660"/>
                <a:gd name="connsiteX227" fmla="*/ 27096 w 131579"/>
                <a:gd name="connsiteY227" fmla="*/ 28259 h 114660"/>
                <a:gd name="connsiteX228" fmla="*/ 25192 w 131579"/>
                <a:gd name="connsiteY228" fmla="*/ 26527 h 114660"/>
                <a:gd name="connsiteX229" fmla="*/ 24267 w 131579"/>
                <a:gd name="connsiteY229" fmla="*/ 25470 h 114660"/>
                <a:gd name="connsiteX230" fmla="*/ 23871 w 131579"/>
                <a:gd name="connsiteY230" fmla="*/ 24333 h 114660"/>
                <a:gd name="connsiteX231" fmla="*/ 23355 w 131579"/>
                <a:gd name="connsiteY231" fmla="*/ 24175 h 114660"/>
                <a:gd name="connsiteX232" fmla="*/ 22589 w 131579"/>
                <a:gd name="connsiteY232" fmla="*/ 24505 h 114660"/>
                <a:gd name="connsiteX233" fmla="*/ 21967 w 131579"/>
                <a:gd name="connsiteY233" fmla="*/ 25880 h 114660"/>
                <a:gd name="connsiteX234" fmla="*/ 20276 w 131579"/>
                <a:gd name="connsiteY234" fmla="*/ 28338 h 114660"/>
                <a:gd name="connsiteX235" fmla="*/ 19007 w 131579"/>
                <a:gd name="connsiteY235" fmla="*/ 29012 h 114660"/>
                <a:gd name="connsiteX236" fmla="*/ 17064 w 131579"/>
                <a:gd name="connsiteY236" fmla="*/ 28867 h 114660"/>
                <a:gd name="connsiteX237" fmla="*/ 14354 w 131579"/>
                <a:gd name="connsiteY237" fmla="*/ 28906 h 114660"/>
                <a:gd name="connsiteX238" fmla="*/ 12676 w 131579"/>
                <a:gd name="connsiteY238" fmla="*/ 29105 h 114660"/>
                <a:gd name="connsiteX239" fmla="*/ 10587 w 131579"/>
                <a:gd name="connsiteY239" fmla="*/ 28232 h 114660"/>
                <a:gd name="connsiteX240" fmla="*/ 10085 w 131579"/>
                <a:gd name="connsiteY240" fmla="*/ 28404 h 114660"/>
                <a:gd name="connsiteX241" fmla="*/ 10085 w 131579"/>
                <a:gd name="connsiteY241" fmla="*/ 28972 h 114660"/>
                <a:gd name="connsiteX242" fmla="*/ 9332 w 131579"/>
                <a:gd name="connsiteY242" fmla="*/ 29871 h 114660"/>
                <a:gd name="connsiteX243" fmla="*/ 8076 w 131579"/>
                <a:gd name="connsiteY243" fmla="*/ 30466 h 114660"/>
                <a:gd name="connsiteX244" fmla="*/ 2181 w 131579"/>
                <a:gd name="connsiteY244" fmla="*/ 29131 h 114660"/>
                <a:gd name="connsiteX245" fmla="*/ 1335 w 131579"/>
                <a:gd name="connsiteY245" fmla="*/ 28034 h 114660"/>
                <a:gd name="connsiteX246" fmla="*/ 0 w 131579"/>
                <a:gd name="connsiteY246" fmla="*/ 28999 h 114660"/>
                <a:gd name="connsiteX247" fmla="*/ 2009 w 131579"/>
                <a:gd name="connsiteY247" fmla="*/ 35872 h 114660"/>
                <a:gd name="connsiteX248" fmla="*/ 2260 w 131579"/>
                <a:gd name="connsiteY248" fmla="*/ 37736 h 114660"/>
                <a:gd name="connsiteX249" fmla="*/ 2630 w 131579"/>
                <a:gd name="connsiteY249" fmla="*/ 39256 h 114660"/>
                <a:gd name="connsiteX250" fmla="*/ 5208 w 131579"/>
                <a:gd name="connsiteY250" fmla="*/ 44728 h 114660"/>
                <a:gd name="connsiteX251" fmla="*/ 7917 w 131579"/>
                <a:gd name="connsiteY251" fmla="*/ 48944 h 114660"/>
                <a:gd name="connsiteX252" fmla="*/ 8789 w 131579"/>
                <a:gd name="connsiteY252" fmla="*/ 49169 h 114660"/>
                <a:gd name="connsiteX253" fmla="*/ 10270 w 131579"/>
                <a:gd name="connsiteY253" fmla="*/ 48997 h 114660"/>
                <a:gd name="connsiteX254" fmla="*/ 11935 w 131579"/>
                <a:gd name="connsiteY254" fmla="*/ 46486 h 114660"/>
                <a:gd name="connsiteX255" fmla="*/ 12993 w 131579"/>
                <a:gd name="connsiteY255" fmla="*/ 44556 h 114660"/>
                <a:gd name="connsiteX256" fmla="*/ 16178 w 131579"/>
                <a:gd name="connsiteY256" fmla="*/ 37828 h 114660"/>
                <a:gd name="connsiteX257" fmla="*/ 16839 w 131579"/>
                <a:gd name="connsiteY257" fmla="*/ 34458 h 114660"/>
                <a:gd name="connsiteX258" fmla="*/ 17804 w 131579"/>
                <a:gd name="connsiteY258" fmla="*/ 32938 h 114660"/>
                <a:gd name="connsiteX259" fmla="*/ 19443 w 131579"/>
                <a:gd name="connsiteY259" fmla="*/ 32819 h 114660"/>
                <a:gd name="connsiteX260" fmla="*/ 23130 w 131579"/>
                <a:gd name="connsiteY260" fmla="*/ 34035 h 114660"/>
                <a:gd name="connsiteX261" fmla="*/ 24994 w 131579"/>
                <a:gd name="connsiteY261" fmla="*/ 36083 h 114660"/>
                <a:gd name="connsiteX262" fmla="*/ 30043 w 131579"/>
                <a:gd name="connsiteY262" fmla="*/ 39983 h 114660"/>
                <a:gd name="connsiteX263" fmla="*/ 31259 w 131579"/>
                <a:gd name="connsiteY263" fmla="*/ 45270 h 114660"/>
                <a:gd name="connsiteX264" fmla="*/ 30863 w 131579"/>
                <a:gd name="connsiteY264" fmla="*/ 49459 h 114660"/>
                <a:gd name="connsiteX265" fmla="*/ 31140 w 131579"/>
                <a:gd name="connsiteY265" fmla="*/ 52513 h 114660"/>
                <a:gd name="connsiteX266" fmla="*/ 33123 w 131579"/>
                <a:gd name="connsiteY266" fmla="*/ 55354 h 114660"/>
                <a:gd name="connsiteX267" fmla="*/ 39718 w 131579"/>
                <a:gd name="connsiteY267" fmla="*/ 61355 h 114660"/>
                <a:gd name="connsiteX268" fmla="*/ 42256 w 131579"/>
                <a:gd name="connsiteY268" fmla="*/ 62862 h 114660"/>
                <a:gd name="connsiteX269" fmla="*/ 44305 w 131579"/>
                <a:gd name="connsiteY269" fmla="*/ 64395 h 114660"/>
                <a:gd name="connsiteX270" fmla="*/ 42018 w 131579"/>
                <a:gd name="connsiteY270" fmla="*/ 63919 h 114660"/>
                <a:gd name="connsiteX271" fmla="*/ 40102 w 131579"/>
                <a:gd name="connsiteY271" fmla="*/ 63933 h 114660"/>
                <a:gd name="connsiteX272" fmla="*/ 38925 w 131579"/>
                <a:gd name="connsiteY272" fmla="*/ 64408 h 114660"/>
                <a:gd name="connsiteX273" fmla="*/ 37881 w 131579"/>
                <a:gd name="connsiteY273" fmla="*/ 64369 h 114660"/>
                <a:gd name="connsiteX274" fmla="*/ 36507 w 131579"/>
                <a:gd name="connsiteY274" fmla="*/ 64805 h 114660"/>
                <a:gd name="connsiteX275" fmla="*/ 37960 w 131579"/>
                <a:gd name="connsiteY275" fmla="*/ 67118 h 114660"/>
                <a:gd name="connsiteX276" fmla="*/ 45164 w 131579"/>
                <a:gd name="connsiteY276" fmla="*/ 74308 h 114660"/>
                <a:gd name="connsiteX277" fmla="*/ 48746 w 131579"/>
                <a:gd name="connsiteY277" fmla="*/ 76965 h 114660"/>
                <a:gd name="connsiteX278" fmla="*/ 52513 w 131579"/>
                <a:gd name="connsiteY278" fmla="*/ 79027 h 114660"/>
                <a:gd name="connsiteX279" fmla="*/ 55288 w 131579"/>
                <a:gd name="connsiteY279" fmla="*/ 81194 h 114660"/>
                <a:gd name="connsiteX280" fmla="*/ 55500 w 131579"/>
                <a:gd name="connsiteY280" fmla="*/ 82543 h 114660"/>
                <a:gd name="connsiteX281" fmla="*/ 55381 w 131579"/>
                <a:gd name="connsiteY281" fmla="*/ 83587 h 114660"/>
                <a:gd name="connsiteX282" fmla="*/ 56385 w 131579"/>
                <a:gd name="connsiteY282" fmla="*/ 84922 h 114660"/>
                <a:gd name="connsiteX283" fmla="*/ 57760 w 131579"/>
                <a:gd name="connsiteY283" fmla="*/ 85305 h 114660"/>
                <a:gd name="connsiteX284" fmla="*/ 59676 w 131579"/>
                <a:gd name="connsiteY284" fmla="*/ 85279 h 114660"/>
                <a:gd name="connsiteX285" fmla="*/ 62769 w 131579"/>
                <a:gd name="connsiteY285" fmla="*/ 84591 h 114660"/>
                <a:gd name="connsiteX286" fmla="*/ 65585 w 131579"/>
                <a:gd name="connsiteY286" fmla="*/ 84261 h 114660"/>
                <a:gd name="connsiteX287" fmla="*/ 70303 w 131579"/>
                <a:gd name="connsiteY287" fmla="*/ 86429 h 114660"/>
                <a:gd name="connsiteX288" fmla="*/ 77189 w 131579"/>
                <a:gd name="connsiteY288" fmla="*/ 88385 h 114660"/>
                <a:gd name="connsiteX289" fmla="*/ 82437 w 131579"/>
                <a:gd name="connsiteY289" fmla="*/ 93328 h 114660"/>
                <a:gd name="connsiteX290" fmla="*/ 87050 w 131579"/>
                <a:gd name="connsiteY290" fmla="*/ 95958 h 114660"/>
                <a:gd name="connsiteX291" fmla="*/ 91874 w 131579"/>
                <a:gd name="connsiteY291" fmla="*/ 100122 h 114660"/>
                <a:gd name="connsiteX292" fmla="*/ 92984 w 131579"/>
                <a:gd name="connsiteY292" fmla="*/ 100769 h 114660"/>
                <a:gd name="connsiteX293" fmla="*/ 94280 w 131579"/>
                <a:gd name="connsiteY293" fmla="*/ 100188 h 114660"/>
                <a:gd name="connsiteX294" fmla="*/ 94584 w 131579"/>
                <a:gd name="connsiteY294" fmla="*/ 99633 h 114660"/>
                <a:gd name="connsiteX295" fmla="*/ 94398 w 131579"/>
                <a:gd name="connsiteY295" fmla="*/ 98906 h 114660"/>
                <a:gd name="connsiteX296" fmla="*/ 93791 w 131579"/>
                <a:gd name="connsiteY296" fmla="*/ 97914 h 114660"/>
                <a:gd name="connsiteX297" fmla="*/ 88623 w 131579"/>
                <a:gd name="connsiteY297" fmla="*/ 93658 h 114660"/>
                <a:gd name="connsiteX298" fmla="*/ 86072 w 131579"/>
                <a:gd name="connsiteY298" fmla="*/ 90751 h 114660"/>
                <a:gd name="connsiteX299" fmla="*/ 85636 w 131579"/>
                <a:gd name="connsiteY299" fmla="*/ 89706 h 114660"/>
                <a:gd name="connsiteX300" fmla="*/ 85516 w 131579"/>
                <a:gd name="connsiteY300" fmla="*/ 86931 h 114660"/>
                <a:gd name="connsiteX301" fmla="*/ 84909 w 131579"/>
                <a:gd name="connsiteY301" fmla="*/ 86270 h 114660"/>
                <a:gd name="connsiteX302" fmla="*/ 81181 w 131579"/>
                <a:gd name="connsiteY302" fmla="*/ 85001 h 114660"/>
                <a:gd name="connsiteX303" fmla="*/ 76952 w 131579"/>
                <a:gd name="connsiteY303" fmla="*/ 81393 h 114660"/>
                <a:gd name="connsiteX304" fmla="*/ 72603 w 131579"/>
                <a:gd name="connsiteY304" fmla="*/ 77850 h 114660"/>
                <a:gd name="connsiteX305" fmla="*/ 71995 w 131579"/>
                <a:gd name="connsiteY305" fmla="*/ 76859 h 114660"/>
                <a:gd name="connsiteX306" fmla="*/ 69735 w 131579"/>
                <a:gd name="connsiteY306" fmla="*/ 74176 h 114660"/>
                <a:gd name="connsiteX307" fmla="*/ 66999 w 131579"/>
                <a:gd name="connsiteY307" fmla="*/ 71731 h 114660"/>
                <a:gd name="connsiteX308" fmla="*/ 64831 w 131579"/>
                <a:gd name="connsiteY308" fmla="*/ 70171 h 114660"/>
                <a:gd name="connsiteX309" fmla="*/ 63047 w 131579"/>
                <a:gd name="connsiteY309" fmla="*/ 68400 h 114660"/>
                <a:gd name="connsiteX310" fmla="*/ 61051 w 131579"/>
                <a:gd name="connsiteY310" fmla="*/ 65928 h 114660"/>
                <a:gd name="connsiteX311" fmla="*/ 59954 w 131579"/>
                <a:gd name="connsiteY311" fmla="*/ 62188 h 114660"/>
                <a:gd name="connsiteX312" fmla="*/ 58989 w 131579"/>
                <a:gd name="connsiteY312" fmla="*/ 58857 h 114660"/>
                <a:gd name="connsiteX313" fmla="*/ 58355 w 131579"/>
                <a:gd name="connsiteY313" fmla="*/ 57562 h 114660"/>
                <a:gd name="connsiteX314" fmla="*/ 57126 w 131579"/>
                <a:gd name="connsiteY314" fmla="*/ 57112 h 114660"/>
                <a:gd name="connsiteX315" fmla="*/ 53240 w 131579"/>
                <a:gd name="connsiteY315" fmla="*/ 53160 h 114660"/>
                <a:gd name="connsiteX316" fmla="*/ 49975 w 131579"/>
                <a:gd name="connsiteY316" fmla="*/ 50860 h 114660"/>
                <a:gd name="connsiteX317" fmla="*/ 49949 w 131579"/>
                <a:gd name="connsiteY317" fmla="*/ 48376 h 114660"/>
                <a:gd name="connsiteX318" fmla="*/ 50385 w 131579"/>
                <a:gd name="connsiteY318" fmla="*/ 41952 h 114660"/>
                <a:gd name="connsiteX319" fmla="*/ 50874 w 131579"/>
                <a:gd name="connsiteY319" fmla="*/ 37247 h 114660"/>
                <a:gd name="connsiteX320" fmla="*/ 51640 w 131579"/>
                <a:gd name="connsiteY320" fmla="*/ 36599 h 114660"/>
                <a:gd name="connsiteX321" fmla="*/ 53094 w 131579"/>
                <a:gd name="connsiteY321" fmla="*/ 36242 h 114660"/>
                <a:gd name="connsiteX322" fmla="*/ 54773 w 131579"/>
                <a:gd name="connsiteY322" fmla="*/ 36374 h 114660"/>
                <a:gd name="connsiteX323" fmla="*/ 56240 w 131579"/>
                <a:gd name="connsiteY323" fmla="*/ 36956 h 114660"/>
                <a:gd name="connsiteX324" fmla="*/ 59201 w 131579"/>
                <a:gd name="connsiteY324" fmla="*/ 40181 h 114660"/>
                <a:gd name="connsiteX325" fmla="*/ 60879 w 131579"/>
                <a:gd name="connsiteY325" fmla="*/ 41436 h 114660"/>
                <a:gd name="connsiteX326" fmla="*/ 62280 w 131579"/>
                <a:gd name="connsiteY326" fmla="*/ 41926 h 114660"/>
                <a:gd name="connsiteX327" fmla="*/ 63853 w 131579"/>
                <a:gd name="connsiteY327" fmla="*/ 40564 h 114660"/>
                <a:gd name="connsiteX328" fmla="*/ 65757 w 131579"/>
                <a:gd name="connsiteY328" fmla="*/ 37722 h 114660"/>
                <a:gd name="connsiteX329" fmla="*/ 67435 w 131579"/>
                <a:gd name="connsiteY329" fmla="*/ 36216 h 114660"/>
                <a:gd name="connsiteX330" fmla="*/ 73264 w 131579"/>
                <a:gd name="connsiteY330" fmla="*/ 36758 h 114660"/>
                <a:gd name="connsiteX331" fmla="*/ 76053 w 131579"/>
                <a:gd name="connsiteY331" fmla="*/ 34564 h 114660"/>
                <a:gd name="connsiteX332" fmla="*/ 80758 w 131579"/>
                <a:gd name="connsiteY332" fmla="*/ 37445 h 114660"/>
                <a:gd name="connsiteX333" fmla="*/ 82675 w 131579"/>
                <a:gd name="connsiteY333" fmla="*/ 37881 h 114660"/>
                <a:gd name="connsiteX334" fmla="*/ 83732 w 131579"/>
                <a:gd name="connsiteY334" fmla="*/ 37485 h 114660"/>
                <a:gd name="connsiteX335" fmla="*/ 85199 w 131579"/>
                <a:gd name="connsiteY335" fmla="*/ 37670 h 114660"/>
                <a:gd name="connsiteX336" fmla="*/ 88464 w 131579"/>
                <a:gd name="connsiteY336" fmla="*/ 38515 h 114660"/>
                <a:gd name="connsiteX337" fmla="*/ 89217 w 131579"/>
                <a:gd name="connsiteY337" fmla="*/ 38872 h 114660"/>
                <a:gd name="connsiteX338" fmla="*/ 90195 w 131579"/>
                <a:gd name="connsiteY338" fmla="*/ 38806 h 114660"/>
                <a:gd name="connsiteX339" fmla="*/ 92548 w 131579"/>
                <a:gd name="connsiteY339" fmla="*/ 37683 h 114660"/>
                <a:gd name="connsiteX340" fmla="*/ 93368 w 131579"/>
                <a:gd name="connsiteY340" fmla="*/ 37828 h 114660"/>
                <a:gd name="connsiteX341" fmla="*/ 96183 w 131579"/>
                <a:gd name="connsiteY341" fmla="*/ 40035 h 114660"/>
                <a:gd name="connsiteX342" fmla="*/ 97558 w 131579"/>
                <a:gd name="connsiteY342" fmla="*/ 40062 h 114660"/>
                <a:gd name="connsiteX343" fmla="*/ 99183 w 131579"/>
                <a:gd name="connsiteY343" fmla="*/ 39110 h 114660"/>
                <a:gd name="connsiteX344" fmla="*/ 100228 w 131579"/>
                <a:gd name="connsiteY344" fmla="*/ 38291 h 114660"/>
                <a:gd name="connsiteX345" fmla="*/ 103400 w 131579"/>
                <a:gd name="connsiteY345" fmla="*/ 38912 h 114660"/>
                <a:gd name="connsiteX346" fmla="*/ 105197 w 131579"/>
                <a:gd name="connsiteY346" fmla="*/ 38542 h 114660"/>
                <a:gd name="connsiteX347" fmla="*/ 106691 w 131579"/>
                <a:gd name="connsiteY347" fmla="*/ 38502 h 114660"/>
                <a:gd name="connsiteX348" fmla="*/ 108330 w 131579"/>
                <a:gd name="connsiteY348" fmla="*/ 38886 h 114660"/>
                <a:gd name="connsiteX349" fmla="*/ 109823 w 131579"/>
                <a:gd name="connsiteY349" fmla="*/ 39388 h 114660"/>
                <a:gd name="connsiteX350" fmla="*/ 111277 w 131579"/>
                <a:gd name="connsiteY350" fmla="*/ 39837 h 114660"/>
                <a:gd name="connsiteX351" fmla="*/ 115189 w 131579"/>
                <a:gd name="connsiteY351" fmla="*/ 40062 h 114660"/>
                <a:gd name="connsiteX352" fmla="*/ 117106 w 131579"/>
                <a:gd name="connsiteY352" fmla="*/ 41463 h 114660"/>
                <a:gd name="connsiteX353" fmla="*/ 117899 w 131579"/>
                <a:gd name="connsiteY353" fmla="*/ 45085 h 114660"/>
                <a:gd name="connsiteX354" fmla="*/ 117952 w 131579"/>
                <a:gd name="connsiteY354" fmla="*/ 45904 h 114660"/>
                <a:gd name="connsiteX355" fmla="*/ 118163 w 131579"/>
                <a:gd name="connsiteY355" fmla="*/ 46790 h 114660"/>
                <a:gd name="connsiteX356" fmla="*/ 119274 w 131579"/>
                <a:gd name="connsiteY356" fmla="*/ 47662 h 114660"/>
                <a:gd name="connsiteX357" fmla="*/ 121640 w 131579"/>
                <a:gd name="connsiteY357" fmla="*/ 48151 h 114660"/>
                <a:gd name="connsiteX358" fmla="*/ 123107 w 131579"/>
                <a:gd name="connsiteY358" fmla="*/ 48045 h 114660"/>
                <a:gd name="connsiteX359" fmla="*/ 122816 w 131579"/>
                <a:gd name="connsiteY359" fmla="*/ 47094 h 114660"/>
                <a:gd name="connsiteX360" fmla="*/ 123120 w 131579"/>
                <a:gd name="connsiteY360" fmla="*/ 46671 h 114660"/>
                <a:gd name="connsiteX361" fmla="*/ 123755 w 131579"/>
                <a:gd name="connsiteY361" fmla="*/ 46723 h 114660"/>
                <a:gd name="connsiteX362" fmla="*/ 124270 w 131579"/>
                <a:gd name="connsiteY362" fmla="*/ 46909 h 114660"/>
                <a:gd name="connsiteX363" fmla="*/ 124812 w 131579"/>
                <a:gd name="connsiteY363" fmla="*/ 46472 h 114660"/>
                <a:gd name="connsiteX364" fmla="*/ 125089 w 131579"/>
                <a:gd name="connsiteY364" fmla="*/ 45190 h 114660"/>
                <a:gd name="connsiteX365" fmla="*/ 124085 w 131579"/>
                <a:gd name="connsiteY365" fmla="*/ 38436 h 114660"/>
                <a:gd name="connsiteX366" fmla="*/ 125565 w 131579"/>
                <a:gd name="connsiteY366" fmla="*/ 38040 h 114660"/>
                <a:gd name="connsiteX367" fmla="*/ 125565 w 131579"/>
                <a:gd name="connsiteY367" fmla="*/ 37392 h 114660"/>
                <a:gd name="connsiteX368" fmla="*/ 125684 w 131579"/>
                <a:gd name="connsiteY368" fmla="*/ 36824 h 114660"/>
                <a:gd name="connsiteX369" fmla="*/ 127257 w 131579"/>
                <a:gd name="connsiteY369" fmla="*/ 37603 h 114660"/>
                <a:gd name="connsiteX370" fmla="*/ 129425 w 131579"/>
                <a:gd name="connsiteY370" fmla="*/ 37617 h 114660"/>
                <a:gd name="connsiteX371" fmla="*/ 131315 w 131579"/>
                <a:gd name="connsiteY371" fmla="*/ 37458 h 114660"/>
                <a:gd name="connsiteX372" fmla="*/ 131579 w 131579"/>
                <a:gd name="connsiteY372" fmla="*/ 37022 h 114660"/>
                <a:gd name="connsiteX373" fmla="*/ 131526 w 131579"/>
                <a:gd name="connsiteY373" fmla="*/ 36427 h 11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131579" h="114660">
                  <a:moveTo>
                    <a:pt x="89601" y="104602"/>
                  </a:moveTo>
                  <a:lnTo>
                    <a:pt x="88636" y="104655"/>
                  </a:lnTo>
                  <a:lnTo>
                    <a:pt x="87618" y="104880"/>
                  </a:lnTo>
                  <a:lnTo>
                    <a:pt x="96764" y="107338"/>
                  </a:lnTo>
                  <a:lnTo>
                    <a:pt x="93619" y="105462"/>
                  </a:lnTo>
                  <a:lnTo>
                    <a:pt x="89601" y="104602"/>
                  </a:lnTo>
                  <a:close/>
                  <a:moveTo>
                    <a:pt x="81802" y="100122"/>
                  </a:moveTo>
                  <a:lnTo>
                    <a:pt x="79014" y="99659"/>
                  </a:lnTo>
                  <a:lnTo>
                    <a:pt x="75960" y="100016"/>
                  </a:lnTo>
                  <a:lnTo>
                    <a:pt x="71757" y="99249"/>
                  </a:lnTo>
                  <a:lnTo>
                    <a:pt x="72141" y="100254"/>
                  </a:lnTo>
                  <a:lnTo>
                    <a:pt x="72841" y="100968"/>
                  </a:lnTo>
                  <a:lnTo>
                    <a:pt x="73819" y="101536"/>
                  </a:lnTo>
                  <a:lnTo>
                    <a:pt x="76370" y="102012"/>
                  </a:lnTo>
                  <a:lnTo>
                    <a:pt x="79212" y="101126"/>
                  </a:lnTo>
                  <a:lnTo>
                    <a:pt x="81750" y="101483"/>
                  </a:lnTo>
                  <a:lnTo>
                    <a:pt x="83983" y="101430"/>
                  </a:lnTo>
                  <a:lnTo>
                    <a:pt x="83547" y="101007"/>
                  </a:lnTo>
                  <a:lnTo>
                    <a:pt x="81802" y="100122"/>
                  </a:lnTo>
                  <a:close/>
                  <a:moveTo>
                    <a:pt x="112665" y="112189"/>
                  </a:moveTo>
                  <a:lnTo>
                    <a:pt x="112586" y="111185"/>
                  </a:lnTo>
                  <a:lnTo>
                    <a:pt x="110524" y="110445"/>
                  </a:lnTo>
                  <a:lnTo>
                    <a:pt x="109546" y="110101"/>
                  </a:lnTo>
                  <a:lnTo>
                    <a:pt x="105382" y="107616"/>
                  </a:lnTo>
                  <a:lnTo>
                    <a:pt x="103532" y="106228"/>
                  </a:lnTo>
                  <a:lnTo>
                    <a:pt x="100624" y="104417"/>
                  </a:lnTo>
                  <a:lnTo>
                    <a:pt x="98840" y="103386"/>
                  </a:lnTo>
                  <a:lnTo>
                    <a:pt x="97901" y="101827"/>
                  </a:lnTo>
                  <a:lnTo>
                    <a:pt x="96487" y="101470"/>
                  </a:lnTo>
                  <a:lnTo>
                    <a:pt x="94861" y="101972"/>
                  </a:lnTo>
                  <a:lnTo>
                    <a:pt x="96170" y="103241"/>
                  </a:lnTo>
                  <a:lnTo>
                    <a:pt x="84618" y="98456"/>
                  </a:lnTo>
                  <a:lnTo>
                    <a:pt x="82503" y="98470"/>
                  </a:lnTo>
                  <a:lnTo>
                    <a:pt x="80679" y="98760"/>
                  </a:lnTo>
                  <a:lnTo>
                    <a:pt x="85530" y="100029"/>
                  </a:lnTo>
                  <a:lnTo>
                    <a:pt x="93037" y="103611"/>
                  </a:lnTo>
                  <a:lnTo>
                    <a:pt x="98483" y="104695"/>
                  </a:lnTo>
                  <a:lnTo>
                    <a:pt x="106268" y="109162"/>
                  </a:lnTo>
                  <a:lnTo>
                    <a:pt x="110273" y="112070"/>
                  </a:lnTo>
                  <a:lnTo>
                    <a:pt x="114555" y="114661"/>
                  </a:lnTo>
                  <a:lnTo>
                    <a:pt x="113577" y="113339"/>
                  </a:lnTo>
                  <a:lnTo>
                    <a:pt x="112665" y="112189"/>
                  </a:lnTo>
                  <a:close/>
                  <a:moveTo>
                    <a:pt x="82371" y="96011"/>
                  </a:moveTo>
                  <a:lnTo>
                    <a:pt x="83944" y="95734"/>
                  </a:lnTo>
                  <a:lnTo>
                    <a:pt x="80917" y="95245"/>
                  </a:lnTo>
                  <a:lnTo>
                    <a:pt x="72669" y="94399"/>
                  </a:lnTo>
                  <a:lnTo>
                    <a:pt x="71704" y="93341"/>
                  </a:lnTo>
                  <a:lnTo>
                    <a:pt x="68651" y="92918"/>
                  </a:lnTo>
                  <a:lnTo>
                    <a:pt x="65386" y="93341"/>
                  </a:lnTo>
                  <a:lnTo>
                    <a:pt x="66060" y="93791"/>
                  </a:lnTo>
                  <a:lnTo>
                    <a:pt x="69352" y="95245"/>
                  </a:lnTo>
                  <a:lnTo>
                    <a:pt x="72286" y="95813"/>
                  </a:lnTo>
                  <a:lnTo>
                    <a:pt x="82371" y="96011"/>
                  </a:lnTo>
                  <a:close/>
                  <a:moveTo>
                    <a:pt x="74599" y="91768"/>
                  </a:moveTo>
                  <a:lnTo>
                    <a:pt x="76581" y="91028"/>
                  </a:lnTo>
                  <a:lnTo>
                    <a:pt x="76965" y="90579"/>
                  </a:lnTo>
                  <a:lnTo>
                    <a:pt x="75656" y="89588"/>
                  </a:lnTo>
                  <a:lnTo>
                    <a:pt x="70369" y="88742"/>
                  </a:lnTo>
                  <a:lnTo>
                    <a:pt x="66920" y="88596"/>
                  </a:lnTo>
                  <a:lnTo>
                    <a:pt x="66484" y="89786"/>
                  </a:lnTo>
                  <a:lnTo>
                    <a:pt x="66391" y="90499"/>
                  </a:lnTo>
                  <a:lnTo>
                    <a:pt x="67924" y="91345"/>
                  </a:lnTo>
                  <a:lnTo>
                    <a:pt x="71030" y="91834"/>
                  </a:lnTo>
                  <a:lnTo>
                    <a:pt x="74599" y="91768"/>
                  </a:lnTo>
                  <a:close/>
                  <a:moveTo>
                    <a:pt x="39943" y="71585"/>
                  </a:moveTo>
                  <a:lnTo>
                    <a:pt x="40842" y="72947"/>
                  </a:lnTo>
                  <a:lnTo>
                    <a:pt x="42349" y="74202"/>
                  </a:lnTo>
                  <a:lnTo>
                    <a:pt x="43776" y="74625"/>
                  </a:lnTo>
                  <a:lnTo>
                    <a:pt x="42256" y="72603"/>
                  </a:lnTo>
                  <a:lnTo>
                    <a:pt x="39943" y="71585"/>
                  </a:lnTo>
                  <a:close/>
                  <a:moveTo>
                    <a:pt x="35264" y="67567"/>
                  </a:moveTo>
                  <a:lnTo>
                    <a:pt x="35476" y="68109"/>
                  </a:lnTo>
                  <a:lnTo>
                    <a:pt x="36559" y="69325"/>
                  </a:lnTo>
                  <a:lnTo>
                    <a:pt x="39401" y="71136"/>
                  </a:lnTo>
                  <a:lnTo>
                    <a:pt x="39031" y="70171"/>
                  </a:lnTo>
                  <a:lnTo>
                    <a:pt x="35264" y="67567"/>
                  </a:lnTo>
                  <a:close/>
                  <a:moveTo>
                    <a:pt x="32740" y="68678"/>
                  </a:moveTo>
                  <a:lnTo>
                    <a:pt x="30744" y="67290"/>
                  </a:lnTo>
                  <a:lnTo>
                    <a:pt x="31352" y="68453"/>
                  </a:lnTo>
                  <a:lnTo>
                    <a:pt x="36969" y="74414"/>
                  </a:lnTo>
                  <a:lnTo>
                    <a:pt x="37286" y="74295"/>
                  </a:lnTo>
                  <a:lnTo>
                    <a:pt x="38463" y="74678"/>
                  </a:lnTo>
                  <a:lnTo>
                    <a:pt x="38489" y="74401"/>
                  </a:lnTo>
                  <a:lnTo>
                    <a:pt x="38159" y="74004"/>
                  </a:lnTo>
                  <a:lnTo>
                    <a:pt x="32740" y="68678"/>
                  </a:lnTo>
                  <a:close/>
                  <a:moveTo>
                    <a:pt x="31656" y="58606"/>
                  </a:moveTo>
                  <a:lnTo>
                    <a:pt x="33559" y="60020"/>
                  </a:lnTo>
                  <a:lnTo>
                    <a:pt x="34537" y="61144"/>
                  </a:lnTo>
                  <a:lnTo>
                    <a:pt x="35885" y="62095"/>
                  </a:lnTo>
                  <a:lnTo>
                    <a:pt x="37366" y="63430"/>
                  </a:lnTo>
                  <a:lnTo>
                    <a:pt x="37934" y="62703"/>
                  </a:lnTo>
                  <a:lnTo>
                    <a:pt x="38489" y="62386"/>
                  </a:lnTo>
                  <a:lnTo>
                    <a:pt x="39084" y="62320"/>
                  </a:lnTo>
                  <a:lnTo>
                    <a:pt x="36189" y="59981"/>
                  </a:lnTo>
                  <a:lnTo>
                    <a:pt x="33744" y="57284"/>
                  </a:lnTo>
                  <a:lnTo>
                    <a:pt x="31272" y="55196"/>
                  </a:lnTo>
                  <a:lnTo>
                    <a:pt x="30307" y="54998"/>
                  </a:lnTo>
                  <a:lnTo>
                    <a:pt x="29131" y="54165"/>
                  </a:lnTo>
                  <a:lnTo>
                    <a:pt x="27717" y="52830"/>
                  </a:lnTo>
                  <a:lnTo>
                    <a:pt x="28153" y="53729"/>
                  </a:lnTo>
                  <a:lnTo>
                    <a:pt x="30995" y="57007"/>
                  </a:lnTo>
                  <a:lnTo>
                    <a:pt x="31656" y="58606"/>
                  </a:lnTo>
                  <a:close/>
                  <a:moveTo>
                    <a:pt x="30281" y="52341"/>
                  </a:moveTo>
                  <a:lnTo>
                    <a:pt x="29699" y="51138"/>
                  </a:lnTo>
                  <a:lnTo>
                    <a:pt x="28153" y="49433"/>
                  </a:lnTo>
                  <a:lnTo>
                    <a:pt x="27929" y="48785"/>
                  </a:lnTo>
                  <a:lnTo>
                    <a:pt x="26501" y="48693"/>
                  </a:lnTo>
                  <a:lnTo>
                    <a:pt x="26104" y="49341"/>
                  </a:lnTo>
                  <a:lnTo>
                    <a:pt x="25840" y="50015"/>
                  </a:lnTo>
                  <a:lnTo>
                    <a:pt x="26250" y="50834"/>
                  </a:lnTo>
                  <a:lnTo>
                    <a:pt x="28140" y="51257"/>
                  </a:lnTo>
                  <a:lnTo>
                    <a:pt x="30281" y="52341"/>
                  </a:lnTo>
                  <a:close/>
                  <a:moveTo>
                    <a:pt x="21558" y="52063"/>
                  </a:moveTo>
                  <a:lnTo>
                    <a:pt x="21148" y="48124"/>
                  </a:lnTo>
                  <a:lnTo>
                    <a:pt x="21439" y="45362"/>
                  </a:lnTo>
                  <a:lnTo>
                    <a:pt x="19760" y="41410"/>
                  </a:lnTo>
                  <a:lnTo>
                    <a:pt x="19192" y="40049"/>
                  </a:lnTo>
                  <a:lnTo>
                    <a:pt x="18914" y="37670"/>
                  </a:lnTo>
                  <a:lnTo>
                    <a:pt x="18319" y="37736"/>
                  </a:lnTo>
                  <a:lnTo>
                    <a:pt x="17315" y="38291"/>
                  </a:lnTo>
                  <a:lnTo>
                    <a:pt x="18584" y="41714"/>
                  </a:lnTo>
                  <a:lnTo>
                    <a:pt x="18650" y="45085"/>
                  </a:lnTo>
                  <a:lnTo>
                    <a:pt x="17777" y="46168"/>
                  </a:lnTo>
                  <a:lnTo>
                    <a:pt x="18015" y="47265"/>
                  </a:lnTo>
                  <a:lnTo>
                    <a:pt x="19786" y="51151"/>
                  </a:lnTo>
                  <a:lnTo>
                    <a:pt x="20513" y="53557"/>
                  </a:lnTo>
                  <a:lnTo>
                    <a:pt x="21901" y="54905"/>
                  </a:lnTo>
                  <a:lnTo>
                    <a:pt x="22060" y="53848"/>
                  </a:lnTo>
                  <a:lnTo>
                    <a:pt x="21915" y="52936"/>
                  </a:lnTo>
                  <a:lnTo>
                    <a:pt x="21558" y="52063"/>
                  </a:lnTo>
                  <a:close/>
                  <a:moveTo>
                    <a:pt x="29105" y="45164"/>
                  </a:moveTo>
                  <a:lnTo>
                    <a:pt x="27466" y="40458"/>
                  </a:lnTo>
                  <a:lnTo>
                    <a:pt x="26607" y="39784"/>
                  </a:lnTo>
                  <a:lnTo>
                    <a:pt x="24968" y="37366"/>
                  </a:lnTo>
                  <a:lnTo>
                    <a:pt x="23633" y="36083"/>
                  </a:lnTo>
                  <a:lnTo>
                    <a:pt x="22628" y="38225"/>
                  </a:lnTo>
                  <a:lnTo>
                    <a:pt x="20712" y="39546"/>
                  </a:lnTo>
                  <a:lnTo>
                    <a:pt x="21002" y="40075"/>
                  </a:lnTo>
                  <a:lnTo>
                    <a:pt x="22390" y="41278"/>
                  </a:lnTo>
                  <a:lnTo>
                    <a:pt x="24664" y="41555"/>
                  </a:lnTo>
                  <a:lnTo>
                    <a:pt x="25020" y="44701"/>
                  </a:lnTo>
                  <a:lnTo>
                    <a:pt x="26355" y="45745"/>
                  </a:lnTo>
                  <a:lnTo>
                    <a:pt x="29105" y="45164"/>
                  </a:lnTo>
                  <a:close/>
                  <a:moveTo>
                    <a:pt x="131526" y="36427"/>
                  </a:moveTo>
                  <a:lnTo>
                    <a:pt x="131116" y="35925"/>
                  </a:lnTo>
                  <a:lnTo>
                    <a:pt x="130429" y="35515"/>
                  </a:lnTo>
                  <a:lnTo>
                    <a:pt x="129914" y="34894"/>
                  </a:lnTo>
                  <a:lnTo>
                    <a:pt x="128619" y="34616"/>
                  </a:lnTo>
                  <a:lnTo>
                    <a:pt x="124534" y="33004"/>
                  </a:lnTo>
                  <a:lnTo>
                    <a:pt x="122499" y="31286"/>
                  </a:lnTo>
                  <a:lnTo>
                    <a:pt x="122499" y="29462"/>
                  </a:lnTo>
                  <a:lnTo>
                    <a:pt x="123028" y="28457"/>
                  </a:lnTo>
                  <a:lnTo>
                    <a:pt x="123702" y="28100"/>
                  </a:lnTo>
                  <a:lnTo>
                    <a:pt x="123490" y="27757"/>
                  </a:lnTo>
                  <a:lnTo>
                    <a:pt x="121190" y="26911"/>
                  </a:lnTo>
                  <a:lnTo>
                    <a:pt x="120344" y="25734"/>
                  </a:lnTo>
                  <a:lnTo>
                    <a:pt x="120939" y="24228"/>
                  </a:lnTo>
                  <a:lnTo>
                    <a:pt x="119644" y="21161"/>
                  </a:lnTo>
                  <a:lnTo>
                    <a:pt x="118335" y="19271"/>
                  </a:lnTo>
                  <a:lnTo>
                    <a:pt x="119512" y="18452"/>
                  </a:lnTo>
                  <a:lnTo>
                    <a:pt x="119631" y="17288"/>
                  </a:lnTo>
                  <a:lnTo>
                    <a:pt x="119697" y="16628"/>
                  </a:lnTo>
                  <a:lnTo>
                    <a:pt x="119578" y="16628"/>
                  </a:lnTo>
                  <a:lnTo>
                    <a:pt x="118098" y="17209"/>
                  </a:lnTo>
                  <a:lnTo>
                    <a:pt x="115639" y="17526"/>
                  </a:lnTo>
                  <a:lnTo>
                    <a:pt x="114383" y="17302"/>
                  </a:lnTo>
                  <a:lnTo>
                    <a:pt x="112229" y="19892"/>
                  </a:lnTo>
                  <a:lnTo>
                    <a:pt x="111555" y="20368"/>
                  </a:lnTo>
                  <a:lnTo>
                    <a:pt x="109440" y="21161"/>
                  </a:lnTo>
                  <a:lnTo>
                    <a:pt x="107695" y="21558"/>
                  </a:lnTo>
                  <a:lnTo>
                    <a:pt x="106175" y="21240"/>
                  </a:lnTo>
                  <a:lnTo>
                    <a:pt x="105581" y="21214"/>
                  </a:lnTo>
                  <a:lnTo>
                    <a:pt x="98893" y="21082"/>
                  </a:lnTo>
                  <a:lnTo>
                    <a:pt x="95390" y="20527"/>
                  </a:lnTo>
                  <a:lnTo>
                    <a:pt x="93116" y="19509"/>
                  </a:lnTo>
                  <a:lnTo>
                    <a:pt x="91597" y="18372"/>
                  </a:lnTo>
                  <a:lnTo>
                    <a:pt x="90830" y="17117"/>
                  </a:lnTo>
                  <a:lnTo>
                    <a:pt x="89072" y="16363"/>
                  </a:lnTo>
                  <a:lnTo>
                    <a:pt x="86336" y="16099"/>
                  </a:lnTo>
                  <a:lnTo>
                    <a:pt x="84168" y="14856"/>
                  </a:lnTo>
                  <a:lnTo>
                    <a:pt x="82582" y="12636"/>
                  </a:lnTo>
                  <a:lnTo>
                    <a:pt x="80468" y="10878"/>
                  </a:lnTo>
                  <a:lnTo>
                    <a:pt x="77837" y="9583"/>
                  </a:lnTo>
                  <a:lnTo>
                    <a:pt x="75722" y="7745"/>
                  </a:lnTo>
                  <a:lnTo>
                    <a:pt x="74136" y="5379"/>
                  </a:lnTo>
                  <a:lnTo>
                    <a:pt x="71334" y="3252"/>
                  </a:lnTo>
                  <a:lnTo>
                    <a:pt x="67329" y="1361"/>
                  </a:lnTo>
                  <a:lnTo>
                    <a:pt x="66127" y="952"/>
                  </a:lnTo>
                  <a:lnTo>
                    <a:pt x="64144" y="278"/>
                  </a:lnTo>
                  <a:lnTo>
                    <a:pt x="61778" y="0"/>
                  </a:lnTo>
                  <a:lnTo>
                    <a:pt x="61342" y="370"/>
                  </a:lnTo>
                  <a:lnTo>
                    <a:pt x="60403" y="740"/>
                  </a:lnTo>
                  <a:lnTo>
                    <a:pt x="59941" y="1401"/>
                  </a:lnTo>
                  <a:lnTo>
                    <a:pt x="60377" y="4018"/>
                  </a:lnTo>
                  <a:lnTo>
                    <a:pt x="59809" y="4467"/>
                  </a:lnTo>
                  <a:lnTo>
                    <a:pt x="57112" y="4203"/>
                  </a:lnTo>
                  <a:lnTo>
                    <a:pt x="56240" y="4507"/>
                  </a:lnTo>
                  <a:lnTo>
                    <a:pt x="54826" y="6331"/>
                  </a:lnTo>
                  <a:lnTo>
                    <a:pt x="53346" y="7098"/>
                  </a:lnTo>
                  <a:lnTo>
                    <a:pt x="51455" y="7640"/>
                  </a:lnTo>
                  <a:lnTo>
                    <a:pt x="50068" y="8301"/>
                  </a:lnTo>
                  <a:lnTo>
                    <a:pt x="48296" y="8869"/>
                  </a:lnTo>
                  <a:lnTo>
                    <a:pt x="46789" y="9212"/>
                  </a:lnTo>
                  <a:lnTo>
                    <a:pt x="46208" y="10006"/>
                  </a:lnTo>
                  <a:lnTo>
                    <a:pt x="45864" y="10891"/>
                  </a:lnTo>
                  <a:lnTo>
                    <a:pt x="45983" y="11737"/>
                  </a:lnTo>
                  <a:lnTo>
                    <a:pt x="47556" y="13416"/>
                  </a:lnTo>
                  <a:lnTo>
                    <a:pt x="47807" y="15200"/>
                  </a:lnTo>
                  <a:lnTo>
                    <a:pt x="47688" y="17381"/>
                  </a:lnTo>
                  <a:lnTo>
                    <a:pt x="47358" y="18544"/>
                  </a:lnTo>
                  <a:lnTo>
                    <a:pt x="46763" y="19324"/>
                  </a:lnTo>
                  <a:lnTo>
                    <a:pt x="42983" y="20328"/>
                  </a:lnTo>
                  <a:lnTo>
                    <a:pt x="39084" y="22113"/>
                  </a:lnTo>
                  <a:lnTo>
                    <a:pt x="39005" y="22522"/>
                  </a:lnTo>
                  <a:lnTo>
                    <a:pt x="40842" y="24109"/>
                  </a:lnTo>
                  <a:lnTo>
                    <a:pt x="40921" y="24505"/>
                  </a:lnTo>
                  <a:lnTo>
                    <a:pt x="39454" y="25404"/>
                  </a:lnTo>
                  <a:lnTo>
                    <a:pt x="39335" y="26316"/>
                  </a:lnTo>
                  <a:lnTo>
                    <a:pt x="39520" y="27360"/>
                  </a:lnTo>
                  <a:lnTo>
                    <a:pt x="40326" y="28444"/>
                  </a:lnTo>
                  <a:lnTo>
                    <a:pt x="40630" y="29409"/>
                  </a:lnTo>
                  <a:lnTo>
                    <a:pt x="38476" y="30109"/>
                  </a:lnTo>
                  <a:lnTo>
                    <a:pt x="35529" y="29845"/>
                  </a:lnTo>
                  <a:lnTo>
                    <a:pt x="32026" y="28497"/>
                  </a:lnTo>
                  <a:lnTo>
                    <a:pt x="30810" y="28695"/>
                  </a:lnTo>
                  <a:lnTo>
                    <a:pt x="29647" y="29395"/>
                  </a:lnTo>
                  <a:lnTo>
                    <a:pt x="28431" y="29091"/>
                  </a:lnTo>
                  <a:lnTo>
                    <a:pt x="27096" y="28259"/>
                  </a:lnTo>
                  <a:lnTo>
                    <a:pt x="25192" y="26527"/>
                  </a:lnTo>
                  <a:lnTo>
                    <a:pt x="24267" y="25470"/>
                  </a:lnTo>
                  <a:lnTo>
                    <a:pt x="23871" y="24333"/>
                  </a:lnTo>
                  <a:lnTo>
                    <a:pt x="23355" y="24175"/>
                  </a:lnTo>
                  <a:lnTo>
                    <a:pt x="22589" y="24505"/>
                  </a:lnTo>
                  <a:lnTo>
                    <a:pt x="21967" y="25880"/>
                  </a:lnTo>
                  <a:lnTo>
                    <a:pt x="20276" y="28338"/>
                  </a:lnTo>
                  <a:lnTo>
                    <a:pt x="19007" y="29012"/>
                  </a:lnTo>
                  <a:lnTo>
                    <a:pt x="17064" y="28867"/>
                  </a:lnTo>
                  <a:lnTo>
                    <a:pt x="14354" y="28906"/>
                  </a:lnTo>
                  <a:lnTo>
                    <a:pt x="12676" y="29105"/>
                  </a:lnTo>
                  <a:lnTo>
                    <a:pt x="10587" y="28232"/>
                  </a:lnTo>
                  <a:lnTo>
                    <a:pt x="10085" y="28404"/>
                  </a:lnTo>
                  <a:lnTo>
                    <a:pt x="10085" y="28972"/>
                  </a:lnTo>
                  <a:lnTo>
                    <a:pt x="9332" y="29871"/>
                  </a:lnTo>
                  <a:lnTo>
                    <a:pt x="8076" y="30466"/>
                  </a:lnTo>
                  <a:lnTo>
                    <a:pt x="2181" y="29131"/>
                  </a:lnTo>
                  <a:lnTo>
                    <a:pt x="1335" y="28034"/>
                  </a:lnTo>
                  <a:lnTo>
                    <a:pt x="0" y="28999"/>
                  </a:lnTo>
                  <a:lnTo>
                    <a:pt x="2009" y="35872"/>
                  </a:lnTo>
                  <a:lnTo>
                    <a:pt x="2260" y="37736"/>
                  </a:lnTo>
                  <a:lnTo>
                    <a:pt x="2630" y="39256"/>
                  </a:lnTo>
                  <a:lnTo>
                    <a:pt x="5208" y="44728"/>
                  </a:lnTo>
                  <a:lnTo>
                    <a:pt x="7917" y="48944"/>
                  </a:lnTo>
                  <a:lnTo>
                    <a:pt x="8789" y="49169"/>
                  </a:lnTo>
                  <a:lnTo>
                    <a:pt x="10270" y="48997"/>
                  </a:lnTo>
                  <a:lnTo>
                    <a:pt x="11935" y="46486"/>
                  </a:lnTo>
                  <a:lnTo>
                    <a:pt x="12993" y="44556"/>
                  </a:lnTo>
                  <a:lnTo>
                    <a:pt x="16178" y="37828"/>
                  </a:lnTo>
                  <a:lnTo>
                    <a:pt x="16839" y="34458"/>
                  </a:lnTo>
                  <a:lnTo>
                    <a:pt x="17804" y="32938"/>
                  </a:lnTo>
                  <a:lnTo>
                    <a:pt x="19443" y="32819"/>
                  </a:lnTo>
                  <a:lnTo>
                    <a:pt x="23130" y="34035"/>
                  </a:lnTo>
                  <a:lnTo>
                    <a:pt x="24994" y="36083"/>
                  </a:lnTo>
                  <a:lnTo>
                    <a:pt x="30043" y="39983"/>
                  </a:lnTo>
                  <a:lnTo>
                    <a:pt x="31259" y="45270"/>
                  </a:lnTo>
                  <a:lnTo>
                    <a:pt x="30863" y="49459"/>
                  </a:lnTo>
                  <a:lnTo>
                    <a:pt x="31140" y="52513"/>
                  </a:lnTo>
                  <a:lnTo>
                    <a:pt x="33123" y="55354"/>
                  </a:lnTo>
                  <a:lnTo>
                    <a:pt x="39718" y="61355"/>
                  </a:lnTo>
                  <a:lnTo>
                    <a:pt x="42256" y="62862"/>
                  </a:lnTo>
                  <a:lnTo>
                    <a:pt x="44305" y="64395"/>
                  </a:lnTo>
                  <a:lnTo>
                    <a:pt x="42018" y="63919"/>
                  </a:lnTo>
                  <a:lnTo>
                    <a:pt x="40102" y="63933"/>
                  </a:lnTo>
                  <a:lnTo>
                    <a:pt x="38925" y="64408"/>
                  </a:lnTo>
                  <a:lnTo>
                    <a:pt x="37881" y="64369"/>
                  </a:lnTo>
                  <a:lnTo>
                    <a:pt x="36507" y="64805"/>
                  </a:lnTo>
                  <a:lnTo>
                    <a:pt x="37960" y="67118"/>
                  </a:lnTo>
                  <a:lnTo>
                    <a:pt x="45164" y="74308"/>
                  </a:lnTo>
                  <a:lnTo>
                    <a:pt x="48746" y="76965"/>
                  </a:lnTo>
                  <a:lnTo>
                    <a:pt x="52513" y="79027"/>
                  </a:lnTo>
                  <a:lnTo>
                    <a:pt x="55288" y="81194"/>
                  </a:lnTo>
                  <a:lnTo>
                    <a:pt x="55500" y="82543"/>
                  </a:lnTo>
                  <a:lnTo>
                    <a:pt x="55381" y="83587"/>
                  </a:lnTo>
                  <a:lnTo>
                    <a:pt x="56385" y="84922"/>
                  </a:lnTo>
                  <a:lnTo>
                    <a:pt x="57760" y="85305"/>
                  </a:lnTo>
                  <a:lnTo>
                    <a:pt x="59676" y="85279"/>
                  </a:lnTo>
                  <a:lnTo>
                    <a:pt x="62769" y="84591"/>
                  </a:lnTo>
                  <a:lnTo>
                    <a:pt x="65585" y="84261"/>
                  </a:lnTo>
                  <a:lnTo>
                    <a:pt x="70303" y="86429"/>
                  </a:lnTo>
                  <a:lnTo>
                    <a:pt x="77189" y="88385"/>
                  </a:lnTo>
                  <a:lnTo>
                    <a:pt x="82437" y="93328"/>
                  </a:lnTo>
                  <a:lnTo>
                    <a:pt x="87050" y="95958"/>
                  </a:lnTo>
                  <a:lnTo>
                    <a:pt x="91874" y="100122"/>
                  </a:lnTo>
                  <a:lnTo>
                    <a:pt x="92984" y="100769"/>
                  </a:lnTo>
                  <a:lnTo>
                    <a:pt x="94280" y="100188"/>
                  </a:lnTo>
                  <a:lnTo>
                    <a:pt x="94584" y="99633"/>
                  </a:lnTo>
                  <a:lnTo>
                    <a:pt x="94398" y="98906"/>
                  </a:lnTo>
                  <a:lnTo>
                    <a:pt x="93791" y="97914"/>
                  </a:lnTo>
                  <a:lnTo>
                    <a:pt x="88623" y="93658"/>
                  </a:lnTo>
                  <a:lnTo>
                    <a:pt x="86072" y="90751"/>
                  </a:lnTo>
                  <a:lnTo>
                    <a:pt x="85636" y="89706"/>
                  </a:lnTo>
                  <a:lnTo>
                    <a:pt x="85516" y="86931"/>
                  </a:lnTo>
                  <a:lnTo>
                    <a:pt x="84909" y="86270"/>
                  </a:lnTo>
                  <a:lnTo>
                    <a:pt x="81181" y="85001"/>
                  </a:lnTo>
                  <a:lnTo>
                    <a:pt x="76952" y="81393"/>
                  </a:lnTo>
                  <a:lnTo>
                    <a:pt x="72603" y="77850"/>
                  </a:lnTo>
                  <a:lnTo>
                    <a:pt x="71995" y="76859"/>
                  </a:lnTo>
                  <a:lnTo>
                    <a:pt x="69735" y="74176"/>
                  </a:lnTo>
                  <a:lnTo>
                    <a:pt x="66999" y="71731"/>
                  </a:lnTo>
                  <a:lnTo>
                    <a:pt x="64831" y="70171"/>
                  </a:lnTo>
                  <a:lnTo>
                    <a:pt x="63047" y="68400"/>
                  </a:lnTo>
                  <a:lnTo>
                    <a:pt x="61051" y="65928"/>
                  </a:lnTo>
                  <a:lnTo>
                    <a:pt x="59954" y="62188"/>
                  </a:lnTo>
                  <a:lnTo>
                    <a:pt x="58989" y="58857"/>
                  </a:lnTo>
                  <a:lnTo>
                    <a:pt x="58355" y="57562"/>
                  </a:lnTo>
                  <a:lnTo>
                    <a:pt x="57126" y="57112"/>
                  </a:lnTo>
                  <a:lnTo>
                    <a:pt x="53240" y="53160"/>
                  </a:lnTo>
                  <a:lnTo>
                    <a:pt x="49975" y="50860"/>
                  </a:lnTo>
                  <a:lnTo>
                    <a:pt x="49949" y="48376"/>
                  </a:lnTo>
                  <a:lnTo>
                    <a:pt x="50385" y="41952"/>
                  </a:lnTo>
                  <a:lnTo>
                    <a:pt x="50874" y="37247"/>
                  </a:lnTo>
                  <a:lnTo>
                    <a:pt x="51640" y="36599"/>
                  </a:lnTo>
                  <a:lnTo>
                    <a:pt x="53094" y="36242"/>
                  </a:lnTo>
                  <a:lnTo>
                    <a:pt x="54773" y="36374"/>
                  </a:lnTo>
                  <a:lnTo>
                    <a:pt x="56240" y="36956"/>
                  </a:lnTo>
                  <a:lnTo>
                    <a:pt x="59201" y="40181"/>
                  </a:lnTo>
                  <a:lnTo>
                    <a:pt x="60879" y="41436"/>
                  </a:lnTo>
                  <a:lnTo>
                    <a:pt x="62280" y="41926"/>
                  </a:lnTo>
                  <a:lnTo>
                    <a:pt x="63853" y="40564"/>
                  </a:lnTo>
                  <a:lnTo>
                    <a:pt x="65757" y="37722"/>
                  </a:lnTo>
                  <a:lnTo>
                    <a:pt x="67435" y="36216"/>
                  </a:lnTo>
                  <a:lnTo>
                    <a:pt x="73264" y="36758"/>
                  </a:lnTo>
                  <a:lnTo>
                    <a:pt x="76053" y="34564"/>
                  </a:lnTo>
                  <a:lnTo>
                    <a:pt x="80758" y="37445"/>
                  </a:lnTo>
                  <a:lnTo>
                    <a:pt x="82675" y="37881"/>
                  </a:lnTo>
                  <a:lnTo>
                    <a:pt x="83732" y="37485"/>
                  </a:lnTo>
                  <a:lnTo>
                    <a:pt x="85199" y="37670"/>
                  </a:lnTo>
                  <a:lnTo>
                    <a:pt x="88464" y="38515"/>
                  </a:lnTo>
                  <a:lnTo>
                    <a:pt x="89217" y="38872"/>
                  </a:lnTo>
                  <a:lnTo>
                    <a:pt x="90195" y="38806"/>
                  </a:lnTo>
                  <a:lnTo>
                    <a:pt x="92548" y="37683"/>
                  </a:lnTo>
                  <a:lnTo>
                    <a:pt x="93368" y="37828"/>
                  </a:lnTo>
                  <a:lnTo>
                    <a:pt x="96183" y="40035"/>
                  </a:lnTo>
                  <a:lnTo>
                    <a:pt x="97558" y="40062"/>
                  </a:lnTo>
                  <a:lnTo>
                    <a:pt x="99183" y="39110"/>
                  </a:lnTo>
                  <a:lnTo>
                    <a:pt x="100228" y="38291"/>
                  </a:lnTo>
                  <a:lnTo>
                    <a:pt x="103400" y="38912"/>
                  </a:lnTo>
                  <a:lnTo>
                    <a:pt x="105197" y="38542"/>
                  </a:lnTo>
                  <a:lnTo>
                    <a:pt x="106691" y="38502"/>
                  </a:lnTo>
                  <a:lnTo>
                    <a:pt x="108330" y="38886"/>
                  </a:lnTo>
                  <a:lnTo>
                    <a:pt x="109823" y="39388"/>
                  </a:lnTo>
                  <a:lnTo>
                    <a:pt x="111277" y="39837"/>
                  </a:lnTo>
                  <a:lnTo>
                    <a:pt x="115189" y="40062"/>
                  </a:lnTo>
                  <a:lnTo>
                    <a:pt x="117106" y="41463"/>
                  </a:lnTo>
                  <a:lnTo>
                    <a:pt x="117899" y="45085"/>
                  </a:lnTo>
                  <a:lnTo>
                    <a:pt x="117952" y="45904"/>
                  </a:lnTo>
                  <a:lnTo>
                    <a:pt x="118163" y="46790"/>
                  </a:lnTo>
                  <a:lnTo>
                    <a:pt x="119274" y="47662"/>
                  </a:lnTo>
                  <a:lnTo>
                    <a:pt x="121640" y="48151"/>
                  </a:lnTo>
                  <a:lnTo>
                    <a:pt x="123107" y="48045"/>
                  </a:lnTo>
                  <a:lnTo>
                    <a:pt x="122816" y="47094"/>
                  </a:lnTo>
                  <a:lnTo>
                    <a:pt x="123120" y="46671"/>
                  </a:lnTo>
                  <a:lnTo>
                    <a:pt x="123755" y="46723"/>
                  </a:lnTo>
                  <a:lnTo>
                    <a:pt x="124270" y="46909"/>
                  </a:lnTo>
                  <a:lnTo>
                    <a:pt x="124812" y="46472"/>
                  </a:lnTo>
                  <a:lnTo>
                    <a:pt x="125089" y="45190"/>
                  </a:lnTo>
                  <a:lnTo>
                    <a:pt x="124085" y="38436"/>
                  </a:lnTo>
                  <a:lnTo>
                    <a:pt x="125565" y="38040"/>
                  </a:lnTo>
                  <a:lnTo>
                    <a:pt x="125565" y="37392"/>
                  </a:lnTo>
                  <a:lnTo>
                    <a:pt x="125684" y="36824"/>
                  </a:lnTo>
                  <a:lnTo>
                    <a:pt x="127257" y="37603"/>
                  </a:lnTo>
                  <a:lnTo>
                    <a:pt x="129425" y="37617"/>
                  </a:lnTo>
                  <a:lnTo>
                    <a:pt x="131315" y="37458"/>
                  </a:lnTo>
                  <a:lnTo>
                    <a:pt x="131579" y="37022"/>
                  </a:lnTo>
                  <a:lnTo>
                    <a:pt x="131526" y="3642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4" name="Volný tvar: obrazec 191">
              <a:extLst>
                <a:ext uri="{FF2B5EF4-FFF2-40B4-BE49-F238E27FC236}">
                  <a16:creationId xmlns:a16="http://schemas.microsoft.com/office/drawing/2014/main" id="{8850F29A-2D37-7FB4-376E-7EE81408149C}"/>
                </a:ext>
              </a:extLst>
            </p:cNvPr>
            <p:cNvSpPr/>
            <p:nvPr/>
          </p:nvSpPr>
          <p:spPr>
            <a:xfrm>
              <a:off x="996405" y="4552682"/>
              <a:ext cx="85487" cy="93666"/>
            </a:xfrm>
            <a:custGeom>
              <a:avLst/>
              <a:gdLst>
                <a:gd name="connsiteX0" fmla="*/ 79318 w 80401"/>
                <a:gd name="connsiteY0" fmla="*/ 44450 h 88093"/>
                <a:gd name="connsiteX1" fmla="*/ 75233 w 80401"/>
                <a:gd name="connsiteY1" fmla="*/ 42930 h 88093"/>
                <a:gd name="connsiteX2" fmla="*/ 74573 w 80401"/>
                <a:gd name="connsiteY2" fmla="*/ 41093 h 88093"/>
                <a:gd name="connsiteX3" fmla="*/ 73251 w 80401"/>
                <a:gd name="connsiteY3" fmla="*/ 40062 h 88093"/>
                <a:gd name="connsiteX4" fmla="*/ 69643 w 80401"/>
                <a:gd name="connsiteY4" fmla="*/ 33837 h 88093"/>
                <a:gd name="connsiteX5" fmla="*/ 67356 w 80401"/>
                <a:gd name="connsiteY5" fmla="*/ 32422 h 88093"/>
                <a:gd name="connsiteX6" fmla="*/ 62373 w 80401"/>
                <a:gd name="connsiteY6" fmla="*/ 24690 h 88093"/>
                <a:gd name="connsiteX7" fmla="*/ 60166 w 80401"/>
                <a:gd name="connsiteY7" fmla="*/ 20434 h 88093"/>
                <a:gd name="connsiteX8" fmla="*/ 57575 w 80401"/>
                <a:gd name="connsiteY8" fmla="*/ 12847 h 88093"/>
                <a:gd name="connsiteX9" fmla="*/ 57416 w 80401"/>
                <a:gd name="connsiteY9" fmla="*/ 10574 h 88093"/>
                <a:gd name="connsiteX10" fmla="*/ 56835 w 80401"/>
                <a:gd name="connsiteY10" fmla="*/ 8803 h 88093"/>
                <a:gd name="connsiteX11" fmla="*/ 56306 w 80401"/>
                <a:gd name="connsiteY11" fmla="*/ 7679 h 88093"/>
                <a:gd name="connsiteX12" fmla="*/ 55711 w 80401"/>
                <a:gd name="connsiteY12" fmla="*/ 9953 h 88093"/>
                <a:gd name="connsiteX13" fmla="*/ 54257 w 80401"/>
                <a:gd name="connsiteY13" fmla="*/ 11393 h 88093"/>
                <a:gd name="connsiteX14" fmla="*/ 51733 w 80401"/>
                <a:gd name="connsiteY14" fmla="*/ 12596 h 88093"/>
                <a:gd name="connsiteX15" fmla="*/ 49023 w 80401"/>
                <a:gd name="connsiteY15" fmla="*/ 12821 h 88093"/>
                <a:gd name="connsiteX16" fmla="*/ 44728 w 80401"/>
                <a:gd name="connsiteY16" fmla="*/ 11684 h 88093"/>
                <a:gd name="connsiteX17" fmla="*/ 42943 w 80401"/>
                <a:gd name="connsiteY17" fmla="*/ 11552 h 88093"/>
                <a:gd name="connsiteX18" fmla="*/ 42282 w 80401"/>
                <a:gd name="connsiteY18" fmla="*/ 10944 h 88093"/>
                <a:gd name="connsiteX19" fmla="*/ 42164 w 80401"/>
                <a:gd name="connsiteY19" fmla="*/ 9834 h 88093"/>
                <a:gd name="connsiteX20" fmla="*/ 41040 w 80401"/>
                <a:gd name="connsiteY20" fmla="*/ 8155 h 88093"/>
                <a:gd name="connsiteX21" fmla="*/ 38912 w 80401"/>
                <a:gd name="connsiteY21" fmla="*/ 5922 h 88093"/>
                <a:gd name="connsiteX22" fmla="*/ 37564 w 80401"/>
                <a:gd name="connsiteY22" fmla="*/ 6067 h 88093"/>
                <a:gd name="connsiteX23" fmla="*/ 35436 w 80401"/>
                <a:gd name="connsiteY23" fmla="*/ 5578 h 88093"/>
                <a:gd name="connsiteX24" fmla="*/ 31960 w 80401"/>
                <a:gd name="connsiteY24" fmla="*/ 4058 h 88093"/>
                <a:gd name="connsiteX25" fmla="*/ 30308 w 80401"/>
                <a:gd name="connsiteY25" fmla="*/ 3873 h 88093"/>
                <a:gd name="connsiteX26" fmla="*/ 27809 w 80401"/>
                <a:gd name="connsiteY26" fmla="*/ 5181 h 88093"/>
                <a:gd name="connsiteX27" fmla="*/ 24902 w 80401"/>
                <a:gd name="connsiteY27" fmla="*/ 6886 h 88093"/>
                <a:gd name="connsiteX28" fmla="*/ 18412 w 80401"/>
                <a:gd name="connsiteY28" fmla="*/ 4216 h 88093"/>
                <a:gd name="connsiteX29" fmla="*/ 13865 w 80401"/>
                <a:gd name="connsiteY29" fmla="*/ 2340 h 88093"/>
                <a:gd name="connsiteX30" fmla="*/ 9768 w 80401"/>
                <a:gd name="connsiteY30" fmla="*/ 648 h 88093"/>
                <a:gd name="connsiteX31" fmla="*/ 8697 w 80401"/>
                <a:gd name="connsiteY31" fmla="*/ 0 h 88093"/>
                <a:gd name="connsiteX32" fmla="*/ 7759 w 80401"/>
                <a:gd name="connsiteY32" fmla="*/ 132 h 88093"/>
                <a:gd name="connsiteX33" fmla="*/ 6886 w 80401"/>
                <a:gd name="connsiteY33" fmla="*/ 1018 h 88093"/>
                <a:gd name="connsiteX34" fmla="*/ 5842 w 80401"/>
                <a:gd name="connsiteY34" fmla="*/ 2591 h 88093"/>
                <a:gd name="connsiteX35" fmla="*/ 5512 w 80401"/>
                <a:gd name="connsiteY35" fmla="*/ 3040 h 88093"/>
                <a:gd name="connsiteX36" fmla="*/ 4996 w 80401"/>
                <a:gd name="connsiteY36" fmla="*/ 3476 h 88093"/>
                <a:gd name="connsiteX37" fmla="*/ 4428 w 80401"/>
                <a:gd name="connsiteY37" fmla="*/ 3595 h 88093"/>
                <a:gd name="connsiteX38" fmla="*/ 4401 w 80401"/>
                <a:gd name="connsiteY38" fmla="*/ 4137 h 88093"/>
                <a:gd name="connsiteX39" fmla="*/ 4071 w 80401"/>
                <a:gd name="connsiteY39" fmla="*/ 5763 h 88093"/>
                <a:gd name="connsiteX40" fmla="*/ 568 w 80401"/>
                <a:gd name="connsiteY40" fmla="*/ 7574 h 88093"/>
                <a:gd name="connsiteX41" fmla="*/ 0 w 80401"/>
                <a:gd name="connsiteY41" fmla="*/ 8235 h 88093"/>
                <a:gd name="connsiteX42" fmla="*/ 1758 w 80401"/>
                <a:gd name="connsiteY42" fmla="*/ 9583 h 88093"/>
                <a:gd name="connsiteX43" fmla="*/ 4560 w 80401"/>
                <a:gd name="connsiteY43" fmla="*/ 11261 h 88093"/>
                <a:gd name="connsiteX44" fmla="*/ 5644 w 80401"/>
                <a:gd name="connsiteY44" fmla="*/ 12543 h 88093"/>
                <a:gd name="connsiteX45" fmla="*/ 5406 w 80401"/>
                <a:gd name="connsiteY45" fmla="*/ 14394 h 88093"/>
                <a:gd name="connsiteX46" fmla="*/ 5512 w 80401"/>
                <a:gd name="connsiteY46" fmla="*/ 15650 h 88093"/>
                <a:gd name="connsiteX47" fmla="*/ 4362 w 80401"/>
                <a:gd name="connsiteY47" fmla="*/ 17685 h 88093"/>
                <a:gd name="connsiteX48" fmla="*/ 846 w 80401"/>
                <a:gd name="connsiteY48" fmla="*/ 22351 h 88093"/>
                <a:gd name="connsiteX49" fmla="*/ 159 w 80401"/>
                <a:gd name="connsiteY49" fmla="*/ 25351 h 88093"/>
                <a:gd name="connsiteX50" fmla="*/ 1150 w 80401"/>
                <a:gd name="connsiteY50" fmla="*/ 29845 h 88093"/>
                <a:gd name="connsiteX51" fmla="*/ 3661 w 80401"/>
                <a:gd name="connsiteY51" fmla="*/ 34762 h 88093"/>
                <a:gd name="connsiteX52" fmla="*/ 4957 w 80401"/>
                <a:gd name="connsiteY52" fmla="*/ 36348 h 88093"/>
                <a:gd name="connsiteX53" fmla="*/ 12477 w 80401"/>
                <a:gd name="connsiteY53" fmla="*/ 38939 h 88093"/>
                <a:gd name="connsiteX54" fmla="*/ 16099 w 80401"/>
                <a:gd name="connsiteY54" fmla="*/ 44331 h 88093"/>
                <a:gd name="connsiteX55" fmla="*/ 17011 w 80401"/>
                <a:gd name="connsiteY55" fmla="*/ 45415 h 88093"/>
                <a:gd name="connsiteX56" fmla="*/ 17976 w 80401"/>
                <a:gd name="connsiteY56" fmla="*/ 44847 h 88093"/>
                <a:gd name="connsiteX57" fmla="*/ 18544 w 80401"/>
                <a:gd name="connsiteY57" fmla="*/ 42970 h 88093"/>
                <a:gd name="connsiteX58" fmla="*/ 20051 w 80401"/>
                <a:gd name="connsiteY58" fmla="*/ 42098 h 88093"/>
                <a:gd name="connsiteX59" fmla="*/ 23144 w 80401"/>
                <a:gd name="connsiteY59" fmla="*/ 38648 h 88093"/>
                <a:gd name="connsiteX60" fmla="*/ 22721 w 80401"/>
                <a:gd name="connsiteY60" fmla="*/ 36850 h 88093"/>
                <a:gd name="connsiteX61" fmla="*/ 21465 w 80401"/>
                <a:gd name="connsiteY61" fmla="*/ 35476 h 88093"/>
                <a:gd name="connsiteX62" fmla="*/ 16707 w 80401"/>
                <a:gd name="connsiteY62" fmla="*/ 33110 h 88093"/>
                <a:gd name="connsiteX63" fmla="*/ 15015 w 80401"/>
                <a:gd name="connsiteY63" fmla="*/ 30559 h 88093"/>
                <a:gd name="connsiteX64" fmla="*/ 14658 w 80401"/>
                <a:gd name="connsiteY64" fmla="*/ 26342 h 88093"/>
                <a:gd name="connsiteX65" fmla="*/ 15306 w 80401"/>
                <a:gd name="connsiteY65" fmla="*/ 26752 h 88093"/>
                <a:gd name="connsiteX66" fmla="*/ 16139 w 80401"/>
                <a:gd name="connsiteY66" fmla="*/ 28074 h 88093"/>
                <a:gd name="connsiteX67" fmla="*/ 20276 w 80401"/>
                <a:gd name="connsiteY67" fmla="*/ 30321 h 88093"/>
                <a:gd name="connsiteX68" fmla="*/ 27558 w 80401"/>
                <a:gd name="connsiteY68" fmla="*/ 36440 h 88093"/>
                <a:gd name="connsiteX69" fmla="*/ 29131 w 80401"/>
                <a:gd name="connsiteY69" fmla="*/ 39546 h 88093"/>
                <a:gd name="connsiteX70" fmla="*/ 28285 w 80401"/>
                <a:gd name="connsiteY70" fmla="*/ 41992 h 88093"/>
                <a:gd name="connsiteX71" fmla="*/ 28457 w 80401"/>
                <a:gd name="connsiteY71" fmla="*/ 43578 h 88093"/>
                <a:gd name="connsiteX72" fmla="*/ 30228 w 80401"/>
                <a:gd name="connsiteY72" fmla="*/ 45785 h 88093"/>
                <a:gd name="connsiteX73" fmla="*/ 32607 w 80401"/>
                <a:gd name="connsiteY73" fmla="*/ 46988 h 88093"/>
                <a:gd name="connsiteX74" fmla="*/ 38965 w 80401"/>
                <a:gd name="connsiteY74" fmla="*/ 48785 h 88093"/>
                <a:gd name="connsiteX75" fmla="*/ 41410 w 80401"/>
                <a:gd name="connsiteY75" fmla="*/ 51125 h 88093"/>
                <a:gd name="connsiteX76" fmla="*/ 46737 w 80401"/>
                <a:gd name="connsiteY76" fmla="*/ 54033 h 88093"/>
                <a:gd name="connsiteX77" fmla="*/ 50464 w 80401"/>
                <a:gd name="connsiteY77" fmla="*/ 57601 h 88093"/>
                <a:gd name="connsiteX78" fmla="*/ 52737 w 80401"/>
                <a:gd name="connsiteY78" fmla="*/ 60853 h 88093"/>
                <a:gd name="connsiteX79" fmla="*/ 53121 w 80401"/>
                <a:gd name="connsiteY79" fmla="*/ 62981 h 88093"/>
                <a:gd name="connsiteX80" fmla="*/ 52909 w 80401"/>
                <a:gd name="connsiteY80" fmla="*/ 67382 h 88093"/>
                <a:gd name="connsiteX81" fmla="*/ 52077 w 80401"/>
                <a:gd name="connsiteY81" fmla="*/ 69510 h 88093"/>
                <a:gd name="connsiteX82" fmla="*/ 49592 w 80401"/>
                <a:gd name="connsiteY82" fmla="*/ 72735 h 88093"/>
                <a:gd name="connsiteX83" fmla="*/ 52592 w 80401"/>
                <a:gd name="connsiteY83" fmla="*/ 76529 h 88093"/>
                <a:gd name="connsiteX84" fmla="*/ 54046 w 80401"/>
                <a:gd name="connsiteY84" fmla="*/ 77507 h 88093"/>
                <a:gd name="connsiteX85" fmla="*/ 56319 w 80401"/>
                <a:gd name="connsiteY85" fmla="*/ 77705 h 88093"/>
                <a:gd name="connsiteX86" fmla="*/ 58157 w 80401"/>
                <a:gd name="connsiteY86" fmla="*/ 78379 h 88093"/>
                <a:gd name="connsiteX87" fmla="*/ 60258 w 80401"/>
                <a:gd name="connsiteY87" fmla="*/ 78630 h 88093"/>
                <a:gd name="connsiteX88" fmla="*/ 60404 w 80401"/>
                <a:gd name="connsiteY88" fmla="*/ 76991 h 88093"/>
                <a:gd name="connsiteX89" fmla="*/ 60271 w 80401"/>
                <a:gd name="connsiteY89" fmla="*/ 75775 h 88093"/>
                <a:gd name="connsiteX90" fmla="*/ 57377 w 80401"/>
                <a:gd name="connsiteY90" fmla="*/ 72603 h 88093"/>
                <a:gd name="connsiteX91" fmla="*/ 56333 w 80401"/>
                <a:gd name="connsiteY91" fmla="*/ 70132 h 88093"/>
                <a:gd name="connsiteX92" fmla="*/ 58302 w 80401"/>
                <a:gd name="connsiteY92" fmla="*/ 69814 h 88093"/>
                <a:gd name="connsiteX93" fmla="*/ 60826 w 80401"/>
                <a:gd name="connsiteY93" fmla="*/ 71334 h 88093"/>
                <a:gd name="connsiteX94" fmla="*/ 63774 w 80401"/>
                <a:gd name="connsiteY94" fmla="*/ 73476 h 88093"/>
                <a:gd name="connsiteX95" fmla="*/ 64448 w 80401"/>
                <a:gd name="connsiteY95" fmla="*/ 75815 h 88093"/>
                <a:gd name="connsiteX96" fmla="*/ 64356 w 80401"/>
                <a:gd name="connsiteY96" fmla="*/ 80124 h 88093"/>
                <a:gd name="connsiteX97" fmla="*/ 66285 w 80401"/>
                <a:gd name="connsiteY97" fmla="*/ 81974 h 88093"/>
                <a:gd name="connsiteX98" fmla="*/ 68466 w 80401"/>
                <a:gd name="connsiteY98" fmla="*/ 84961 h 88093"/>
                <a:gd name="connsiteX99" fmla="*/ 69973 w 80401"/>
                <a:gd name="connsiteY99" fmla="*/ 88094 h 88093"/>
                <a:gd name="connsiteX100" fmla="*/ 69973 w 80401"/>
                <a:gd name="connsiteY100" fmla="*/ 86402 h 88093"/>
                <a:gd name="connsiteX101" fmla="*/ 69339 w 80401"/>
                <a:gd name="connsiteY101" fmla="*/ 84459 h 88093"/>
                <a:gd name="connsiteX102" fmla="*/ 68559 w 80401"/>
                <a:gd name="connsiteY102" fmla="*/ 82847 h 88093"/>
                <a:gd name="connsiteX103" fmla="*/ 66788 w 80401"/>
                <a:gd name="connsiteY103" fmla="*/ 81168 h 88093"/>
                <a:gd name="connsiteX104" fmla="*/ 66722 w 80401"/>
                <a:gd name="connsiteY104" fmla="*/ 80560 h 88093"/>
                <a:gd name="connsiteX105" fmla="*/ 67515 w 80401"/>
                <a:gd name="connsiteY105" fmla="*/ 79701 h 88093"/>
                <a:gd name="connsiteX106" fmla="*/ 71030 w 80401"/>
                <a:gd name="connsiteY106" fmla="*/ 77282 h 88093"/>
                <a:gd name="connsiteX107" fmla="*/ 71506 w 80401"/>
                <a:gd name="connsiteY107" fmla="*/ 76278 h 88093"/>
                <a:gd name="connsiteX108" fmla="*/ 71691 w 80401"/>
                <a:gd name="connsiteY108" fmla="*/ 74163 h 88093"/>
                <a:gd name="connsiteX109" fmla="*/ 71480 w 80401"/>
                <a:gd name="connsiteY109" fmla="*/ 72154 h 88093"/>
                <a:gd name="connsiteX110" fmla="*/ 70132 w 80401"/>
                <a:gd name="connsiteY110" fmla="*/ 69180 h 88093"/>
                <a:gd name="connsiteX111" fmla="*/ 71110 w 80401"/>
                <a:gd name="connsiteY111" fmla="*/ 67343 h 88093"/>
                <a:gd name="connsiteX112" fmla="*/ 72947 w 80401"/>
                <a:gd name="connsiteY112" fmla="*/ 65876 h 88093"/>
                <a:gd name="connsiteX113" fmla="*/ 74811 w 80401"/>
                <a:gd name="connsiteY113" fmla="*/ 64712 h 88093"/>
                <a:gd name="connsiteX114" fmla="*/ 75141 w 80401"/>
                <a:gd name="connsiteY114" fmla="*/ 64223 h 88093"/>
                <a:gd name="connsiteX115" fmla="*/ 74863 w 80401"/>
                <a:gd name="connsiteY115" fmla="*/ 63206 h 88093"/>
                <a:gd name="connsiteX116" fmla="*/ 73898 w 80401"/>
                <a:gd name="connsiteY116" fmla="*/ 62122 h 88093"/>
                <a:gd name="connsiteX117" fmla="*/ 71559 w 80401"/>
                <a:gd name="connsiteY117" fmla="*/ 60271 h 88093"/>
                <a:gd name="connsiteX118" fmla="*/ 70105 w 80401"/>
                <a:gd name="connsiteY118" fmla="*/ 60152 h 88093"/>
                <a:gd name="connsiteX119" fmla="*/ 70383 w 80401"/>
                <a:gd name="connsiteY119" fmla="*/ 54813 h 88093"/>
                <a:gd name="connsiteX120" fmla="*/ 70819 w 80401"/>
                <a:gd name="connsiteY120" fmla="*/ 49156 h 88093"/>
                <a:gd name="connsiteX121" fmla="*/ 71215 w 80401"/>
                <a:gd name="connsiteY121" fmla="*/ 48600 h 88093"/>
                <a:gd name="connsiteX122" fmla="*/ 72141 w 80401"/>
                <a:gd name="connsiteY122" fmla="*/ 48257 h 88093"/>
                <a:gd name="connsiteX123" fmla="*/ 72907 w 80401"/>
                <a:gd name="connsiteY123" fmla="*/ 47398 h 88093"/>
                <a:gd name="connsiteX124" fmla="*/ 73423 w 80401"/>
                <a:gd name="connsiteY124" fmla="*/ 45719 h 88093"/>
                <a:gd name="connsiteX125" fmla="*/ 74533 w 80401"/>
                <a:gd name="connsiteY125" fmla="*/ 45124 h 88093"/>
                <a:gd name="connsiteX126" fmla="*/ 76370 w 80401"/>
                <a:gd name="connsiteY126" fmla="*/ 46419 h 88093"/>
                <a:gd name="connsiteX127" fmla="*/ 78274 w 80401"/>
                <a:gd name="connsiteY127" fmla="*/ 47556 h 88093"/>
                <a:gd name="connsiteX128" fmla="*/ 79119 w 80401"/>
                <a:gd name="connsiteY128" fmla="*/ 47173 h 88093"/>
                <a:gd name="connsiteX129" fmla="*/ 79767 w 80401"/>
                <a:gd name="connsiteY129" fmla="*/ 46631 h 88093"/>
                <a:gd name="connsiteX130" fmla="*/ 80230 w 80401"/>
                <a:gd name="connsiteY130" fmla="*/ 46076 h 88093"/>
                <a:gd name="connsiteX131" fmla="*/ 80401 w 80401"/>
                <a:gd name="connsiteY131" fmla="*/ 45560 h 8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80401" h="88093">
                  <a:moveTo>
                    <a:pt x="79318" y="44450"/>
                  </a:moveTo>
                  <a:lnTo>
                    <a:pt x="75233" y="42930"/>
                  </a:lnTo>
                  <a:lnTo>
                    <a:pt x="74573" y="41093"/>
                  </a:lnTo>
                  <a:lnTo>
                    <a:pt x="73251" y="40062"/>
                  </a:lnTo>
                  <a:lnTo>
                    <a:pt x="69643" y="33837"/>
                  </a:lnTo>
                  <a:lnTo>
                    <a:pt x="67356" y="32422"/>
                  </a:lnTo>
                  <a:lnTo>
                    <a:pt x="62373" y="24690"/>
                  </a:lnTo>
                  <a:lnTo>
                    <a:pt x="60166" y="20434"/>
                  </a:lnTo>
                  <a:lnTo>
                    <a:pt x="57575" y="12847"/>
                  </a:lnTo>
                  <a:lnTo>
                    <a:pt x="57416" y="10574"/>
                  </a:lnTo>
                  <a:lnTo>
                    <a:pt x="56835" y="8803"/>
                  </a:lnTo>
                  <a:lnTo>
                    <a:pt x="56306" y="7679"/>
                  </a:lnTo>
                  <a:lnTo>
                    <a:pt x="55711" y="9953"/>
                  </a:lnTo>
                  <a:lnTo>
                    <a:pt x="54257" y="11393"/>
                  </a:lnTo>
                  <a:lnTo>
                    <a:pt x="51733" y="12596"/>
                  </a:lnTo>
                  <a:lnTo>
                    <a:pt x="49023" y="12821"/>
                  </a:lnTo>
                  <a:lnTo>
                    <a:pt x="44728" y="11684"/>
                  </a:lnTo>
                  <a:lnTo>
                    <a:pt x="42943" y="11552"/>
                  </a:lnTo>
                  <a:lnTo>
                    <a:pt x="42282" y="10944"/>
                  </a:lnTo>
                  <a:lnTo>
                    <a:pt x="42164" y="9834"/>
                  </a:lnTo>
                  <a:lnTo>
                    <a:pt x="41040" y="8155"/>
                  </a:lnTo>
                  <a:lnTo>
                    <a:pt x="38912" y="5922"/>
                  </a:lnTo>
                  <a:lnTo>
                    <a:pt x="37564" y="6067"/>
                  </a:lnTo>
                  <a:lnTo>
                    <a:pt x="35436" y="5578"/>
                  </a:lnTo>
                  <a:lnTo>
                    <a:pt x="31960" y="4058"/>
                  </a:lnTo>
                  <a:lnTo>
                    <a:pt x="30308" y="3873"/>
                  </a:lnTo>
                  <a:lnTo>
                    <a:pt x="27809" y="5181"/>
                  </a:lnTo>
                  <a:lnTo>
                    <a:pt x="24902" y="6886"/>
                  </a:lnTo>
                  <a:lnTo>
                    <a:pt x="18412" y="4216"/>
                  </a:lnTo>
                  <a:lnTo>
                    <a:pt x="13865" y="2340"/>
                  </a:lnTo>
                  <a:lnTo>
                    <a:pt x="9768" y="648"/>
                  </a:lnTo>
                  <a:lnTo>
                    <a:pt x="8697" y="0"/>
                  </a:lnTo>
                  <a:lnTo>
                    <a:pt x="7759" y="132"/>
                  </a:lnTo>
                  <a:lnTo>
                    <a:pt x="6886" y="1018"/>
                  </a:lnTo>
                  <a:lnTo>
                    <a:pt x="5842" y="2591"/>
                  </a:lnTo>
                  <a:lnTo>
                    <a:pt x="5512" y="3040"/>
                  </a:lnTo>
                  <a:lnTo>
                    <a:pt x="4996" y="3476"/>
                  </a:lnTo>
                  <a:lnTo>
                    <a:pt x="4428" y="3595"/>
                  </a:lnTo>
                  <a:lnTo>
                    <a:pt x="4401" y="4137"/>
                  </a:lnTo>
                  <a:lnTo>
                    <a:pt x="4071" y="5763"/>
                  </a:lnTo>
                  <a:lnTo>
                    <a:pt x="568" y="7574"/>
                  </a:lnTo>
                  <a:lnTo>
                    <a:pt x="0" y="8235"/>
                  </a:lnTo>
                  <a:lnTo>
                    <a:pt x="1758" y="9583"/>
                  </a:lnTo>
                  <a:lnTo>
                    <a:pt x="4560" y="11261"/>
                  </a:lnTo>
                  <a:lnTo>
                    <a:pt x="5644" y="12543"/>
                  </a:lnTo>
                  <a:lnTo>
                    <a:pt x="5406" y="14394"/>
                  </a:lnTo>
                  <a:lnTo>
                    <a:pt x="5512" y="15650"/>
                  </a:lnTo>
                  <a:lnTo>
                    <a:pt x="4362" y="17685"/>
                  </a:lnTo>
                  <a:lnTo>
                    <a:pt x="846" y="22351"/>
                  </a:lnTo>
                  <a:lnTo>
                    <a:pt x="159" y="25351"/>
                  </a:lnTo>
                  <a:lnTo>
                    <a:pt x="1150" y="29845"/>
                  </a:lnTo>
                  <a:lnTo>
                    <a:pt x="3661" y="34762"/>
                  </a:lnTo>
                  <a:lnTo>
                    <a:pt x="4957" y="36348"/>
                  </a:lnTo>
                  <a:lnTo>
                    <a:pt x="12477" y="38939"/>
                  </a:lnTo>
                  <a:lnTo>
                    <a:pt x="16099" y="44331"/>
                  </a:lnTo>
                  <a:lnTo>
                    <a:pt x="17011" y="45415"/>
                  </a:lnTo>
                  <a:lnTo>
                    <a:pt x="17976" y="44847"/>
                  </a:lnTo>
                  <a:lnTo>
                    <a:pt x="18544" y="42970"/>
                  </a:lnTo>
                  <a:lnTo>
                    <a:pt x="20051" y="42098"/>
                  </a:lnTo>
                  <a:lnTo>
                    <a:pt x="23144" y="38648"/>
                  </a:lnTo>
                  <a:lnTo>
                    <a:pt x="22721" y="36850"/>
                  </a:lnTo>
                  <a:lnTo>
                    <a:pt x="21465" y="35476"/>
                  </a:lnTo>
                  <a:lnTo>
                    <a:pt x="16707" y="33110"/>
                  </a:lnTo>
                  <a:lnTo>
                    <a:pt x="15015" y="30559"/>
                  </a:lnTo>
                  <a:lnTo>
                    <a:pt x="14658" y="26342"/>
                  </a:lnTo>
                  <a:lnTo>
                    <a:pt x="15306" y="26752"/>
                  </a:lnTo>
                  <a:lnTo>
                    <a:pt x="16139" y="28074"/>
                  </a:lnTo>
                  <a:lnTo>
                    <a:pt x="20276" y="30321"/>
                  </a:lnTo>
                  <a:lnTo>
                    <a:pt x="27558" y="36440"/>
                  </a:lnTo>
                  <a:lnTo>
                    <a:pt x="29131" y="39546"/>
                  </a:lnTo>
                  <a:lnTo>
                    <a:pt x="28285" y="41992"/>
                  </a:lnTo>
                  <a:lnTo>
                    <a:pt x="28457" y="43578"/>
                  </a:lnTo>
                  <a:lnTo>
                    <a:pt x="30228" y="45785"/>
                  </a:lnTo>
                  <a:lnTo>
                    <a:pt x="32607" y="46988"/>
                  </a:lnTo>
                  <a:lnTo>
                    <a:pt x="38965" y="48785"/>
                  </a:lnTo>
                  <a:lnTo>
                    <a:pt x="41410" y="51125"/>
                  </a:lnTo>
                  <a:lnTo>
                    <a:pt x="46737" y="54033"/>
                  </a:lnTo>
                  <a:lnTo>
                    <a:pt x="50464" y="57601"/>
                  </a:lnTo>
                  <a:lnTo>
                    <a:pt x="52737" y="60853"/>
                  </a:lnTo>
                  <a:lnTo>
                    <a:pt x="53121" y="62981"/>
                  </a:lnTo>
                  <a:lnTo>
                    <a:pt x="52909" y="67382"/>
                  </a:lnTo>
                  <a:lnTo>
                    <a:pt x="52077" y="69510"/>
                  </a:lnTo>
                  <a:lnTo>
                    <a:pt x="49592" y="72735"/>
                  </a:lnTo>
                  <a:lnTo>
                    <a:pt x="52592" y="76529"/>
                  </a:lnTo>
                  <a:lnTo>
                    <a:pt x="54046" y="77507"/>
                  </a:lnTo>
                  <a:lnTo>
                    <a:pt x="56319" y="77705"/>
                  </a:lnTo>
                  <a:lnTo>
                    <a:pt x="58157" y="78379"/>
                  </a:lnTo>
                  <a:lnTo>
                    <a:pt x="60258" y="78630"/>
                  </a:lnTo>
                  <a:lnTo>
                    <a:pt x="60404" y="76991"/>
                  </a:lnTo>
                  <a:lnTo>
                    <a:pt x="60271" y="75775"/>
                  </a:lnTo>
                  <a:lnTo>
                    <a:pt x="57377" y="72603"/>
                  </a:lnTo>
                  <a:lnTo>
                    <a:pt x="56333" y="70132"/>
                  </a:lnTo>
                  <a:lnTo>
                    <a:pt x="58302" y="69814"/>
                  </a:lnTo>
                  <a:lnTo>
                    <a:pt x="60826" y="71334"/>
                  </a:lnTo>
                  <a:lnTo>
                    <a:pt x="63774" y="73476"/>
                  </a:lnTo>
                  <a:lnTo>
                    <a:pt x="64448" y="75815"/>
                  </a:lnTo>
                  <a:lnTo>
                    <a:pt x="64356" y="80124"/>
                  </a:lnTo>
                  <a:lnTo>
                    <a:pt x="66285" y="81974"/>
                  </a:lnTo>
                  <a:lnTo>
                    <a:pt x="68466" y="84961"/>
                  </a:lnTo>
                  <a:lnTo>
                    <a:pt x="69973" y="88094"/>
                  </a:lnTo>
                  <a:lnTo>
                    <a:pt x="69973" y="86402"/>
                  </a:lnTo>
                  <a:lnTo>
                    <a:pt x="69339" y="84459"/>
                  </a:lnTo>
                  <a:lnTo>
                    <a:pt x="68559" y="82847"/>
                  </a:lnTo>
                  <a:lnTo>
                    <a:pt x="66788" y="81168"/>
                  </a:lnTo>
                  <a:lnTo>
                    <a:pt x="66722" y="80560"/>
                  </a:lnTo>
                  <a:lnTo>
                    <a:pt x="67515" y="79701"/>
                  </a:lnTo>
                  <a:lnTo>
                    <a:pt x="71030" y="77282"/>
                  </a:lnTo>
                  <a:lnTo>
                    <a:pt x="71506" y="76278"/>
                  </a:lnTo>
                  <a:lnTo>
                    <a:pt x="71691" y="74163"/>
                  </a:lnTo>
                  <a:lnTo>
                    <a:pt x="71480" y="72154"/>
                  </a:lnTo>
                  <a:lnTo>
                    <a:pt x="70132" y="69180"/>
                  </a:lnTo>
                  <a:lnTo>
                    <a:pt x="71110" y="67343"/>
                  </a:lnTo>
                  <a:lnTo>
                    <a:pt x="72947" y="65876"/>
                  </a:lnTo>
                  <a:lnTo>
                    <a:pt x="74811" y="64712"/>
                  </a:lnTo>
                  <a:lnTo>
                    <a:pt x="75141" y="64223"/>
                  </a:lnTo>
                  <a:lnTo>
                    <a:pt x="74863" y="63206"/>
                  </a:lnTo>
                  <a:lnTo>
                    <a:pt x="73898" y="62122"/>
                  </a:lnTo>
                  <a:lnTo>
                    <a:pt x="71559" y="60271"/>
                  </a:lnTo>
                  <a:lnTo>
                    <a:pt x="70105" y="60152"/>
                  </a:lnTo>
                  <a:lnTo>
                    <a:pt x="70383" y="54813"/>
                  </a:lnTo>
                  <a:lnTo>
                    <a:pt x="70819" y="49156"/>
                  </a:lnTo>
                  <a:lnTo>
                    <a:pt x="71215" y="48600"/>
                  </a:lnTo>
                  <a:lnTo>
                    <a:pt x="72141" y="48257"/>
                  </a:lnTo>
                  <a:lnTo>
                    <a:pt x="72907" y="47398"/>
                  </a:lnTo>
                  <a:lnTo>
                    <a:pt x="73423" y="45719"/>
                  </a:lnTo>
                  <a:lnTo>
                    <a:pt x="74533" y="45124"/>
                  </a:lnTo>
                  <a:lnTo>
                    <a:pt x="76370" y="46419"/>
                  </a:lnTo>
                  <a:lnTo>
                    <a:pt x="78274" y="47556"/>
                  </a:lnTo>
                  <a:lnTo>
                    <a:pt x="79119" y="47173"/>
                  </a:lnTo>
                  <a:lnTo>
                    <a:pt x="79767" y="46631"/>
                  </a:lnTo>
                  <a:lnTo>
                    <a:pt x="80230" y="46076"/>
                  </a:lnTo>
                  <a:lnTo>
                    <a:pt x="80401" y="4556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5" name="Volný tvar: obrazec 192">
              <a:extLst>
                <a:ext uri="{FF2B5EF4-FFF2-40B4-BE49-F238E27FC236}">
                  <a16:creationId xmlns:a16="http://schemas.microsoft.com/office/drawing/2014/main" id="{2404DE86-9546-D7EB-E470-96BCC8E87FDA}"/>
                </a:ext>
              </a:extLst>
            </p:cNvPr>
            <p:cNvSpPr/>
            <p:nvPr/>
          </p:nvSpPr>
          <p:spPr>
            <a:xfrm>
              <a:off x="3558036" y="4778016"/>
              <a:ext cx="198702" cy="261085"/>
            </a:xfrm>
            <a:custGeom>
              <a:avLst/>
              <a:gdLst>
                <a:gd name="connsiteX0" fmla="*/ 186577 w 186880"/>
                <a:gd name="connsiteY0" fmla="*/ 5908 h 245552"/>
                <a:gd name="connsiteX1" fmla="*/ 185163 w 186880"/>
                <a:gd name="connsiteY1" fmla="*/ 5009 h 245552"/>
                <a:gd name="connsiteX2" fmla="*/ 183814 w 186880"/>
                <a:gd name="connsiteY2" fmla="*/ 2353 h 245552"/>
                <a:gd name="connsiteX3" fmla="*/ 183180 w 186880"/>
                <a:gd name="connsiteY3" fmla="*/ 1824 h 245552"/>
                <a:gd name="connsiteX4" fmla="*/ 179281 w 186880"/>
                <a:gd name="connsiteY4" fmla="*/ 3013 h 245552"/>
                <a:gd name="connsiteX5" fmla="*/ 177259 w 186880"/>
                <a:gd name="connsiteY5" fmla="*/ 4084 h 245552"/>
                <a:gd name="connsiteX6" fmla="*/ 176188 w 186880"/>
                <a:gd name="connsiteY6" fmla="*/ 5142 h 245552"/>
                <a:gd name="connsiteX7" fmla="*/ 175368 w 186880"/>
                <a:gd name="connsiteY7" fmla="*/ 5300 h 245552"/>
                <a:gd name="connsiteX8" fmla="*/ 174126 w 186880"/>
                <a:gd name="connsiteY8" fmla="*/ 3859 h 245552"/>
                <a:gd name="connsiteX9" fmla="*/ 173148 w 186880"/>
                <a:gd name="connsiteY9" fmla="*/ 3595 h 245552"/>
                <a:gd name="connsiteX10" fmla="*/ 171615 w 186880"/>
                <a:gd name="connsiteY10" fmla="*/ 3859 h 245552"/>
                <a:gd name="connsiteX11" fmla="*/ 170055 w 186880"/>
                <a:gd name="connsiteY11" fmla="*/ 3833 h 245552"/>
                <a:gd name="connsiteX12" fmla="*/ 169024 w 186880"/>
                <a:gd name="connsiteY12" fmla="*/ 3648 h 245552"/>
                <a:gd name="connsiteX13" fmla="*/ 168363 w 186880"/>
                <a:gd name="connsiteY13" fmla="*/ 3780 h 245552"/>
                <a:gd name="connsiteX14" fmla="*/ 166526 w 186880"/>
                <a:gd name="connsiteY14" fmla="*/ 2921 h 245552"/>
                <a:gd name="connsiteX15" fmla="*/ 159811 w 186880"/>
                <a:gd name="connsiteY15" fmla="*/ 727 h 245552"/>
                <a:gd name="connsiteX16" fmla="*/ 158662 w 186880"/>
                <a:gd name="connsiteY16" fmla="*/ 0 h 245552"/>
                <a:gd name="connsiteX17" fmla="*/ 157327 w 186880"/>
                <a:gd name="connsiteY17" fmla="*/ 79 h 245552"/>
                <a:gd name="connsiteX18" fmla="*/ 153851 w 186880"/>
                <a:gd name="connsiteY18" fmla="*/ 1983 h 245552"/>
                <a:gd name="connsiteX19" fmla="*/ 152000 w 186880"/>
                <a:gd name="connsiteY19" fmla="*/ 2511 h 245552"/>
                <a:gd name="connsiteX20" fmla="*/ 146462 w 186880"/>
                <a:gd name="connsiteY20" fmla="*/ 3701 h 245552"/>
                <a:gd name="connsiteX21" fmla="*/ 140527 w 186880"/>
                <a:gd name="connsiteY21" fmla="*/ 4269 h 245552"/>
                <a:gd name="connsiteX22" fmla="*/ 138254 w 186880"/>
                <a:gd name="connsiteY22" fmla="*/ 4309 h 245552"/>
                <a:gd name="connsiteX23" fmla="*/ 136694 w 186880"/>
                <a:gd name="connsiteY23" fmla="*/ 5142 h 245552"/>
                <a:gd name="connsiteX24" fmla="*/ 135690 w 186880"/>
                <a:gd name="connsiteY24" fmla="*/ 6344 h 245552"/>
                <a:gd name="connsiteX25" fmla="*/ 135016 w 186880"/>
                <a:gd name="connsiteY25" fmla="*/ 8988 h 245552"/>
                <a:gd name="connsiteX26" fmla="*/ 133866 w 186880"/>
                <a:gd name="connsiteY26" fmla="*/ 13521 h 245552"/>
                <a:gd name="connsiteX27" fmla="*/ 133377 w 186880"/>
                <a:gd name="connsiteY27" fmla="*/ 14750 h 245552"/>
                <a:gd name="connsiteX28" fmla="*/ 133456 w 186880"/>
                <a:gd name="connsiteY28" fmla="*/ 16574 h 245552"/>
                <a:gd name="connsiteX29" fmla="*/ 133112 w 186880"/>
                <a:gd name="connsiteY29" fmla="*/ 19615 h 245552"/>
                <a:gd name="connsiteX30" fmla="*/ 132954 w 186880"/>
                <a:gd name="connsiteY30" fmla="*/ 22350 h 245552"/>
                <a:gd name="connsiteX31" fmla="*/ 133178 w 186880"/>
                <a:gd name="connsiteY31" fmla="*/ 24174 h 245552"/>
                <a:gd name="connsiteX32" fmla="*/ 131513 w 186880"/>
                <a:gd name="connsiteY32" fmla="*/ 27875 h 245552"/>
                <a:gd name="connsiteX33" fmla="*/ 129478 w 186880"/>
                <a:gd name="connsiteY33" fmla="*/ 32343 h 245552"/>
                <a:gd name="connsiteX34" fmla="*/ 127799 w 186880"/>
                <a:gd name="connsiteY34" fmla="*/ 36176 h 245552"/>
                <a:gd name="connsiteX35" fmla="*/ 126094 w 186880"/>
                <a:gd name="connsiteY35" fmla="*/ 40049 h 245552"/>
                <a:gd name="connsiteX36" fmla="*/ 126068 w 186880"/>
                <a:gd name="connsiteY36" fmla="*/ 40260 h 245552"/>
                <a:gd name="connsiteX37" fmla="*/ 125922 w 186880"/>
                <a:gd name="connsiteY37" fmla="*/ 41886 h 245552"/>
                <a:gd name="connsiteX38" fmla="*/ 124402 w 186880"/>
                <a:gd name="connsiteY38" fmla="*/ 42930 h 245552"/>
                <a:gd name="connsiteX39" fmla="*/ 123516 w 186880"/>
                <a:gd name="connsiteY39" fmla="*/ 44661 h 245552"/>
                <a:gd name="connsiteX40" fmla="*/ 123265 w 186880"/>
                <a:gd name="connsiteY40" fmla="*/ 47054 h 245552"/>
                <a:gd name="connsiteX41" fmla="*/ 123715 w 186880"/>
                <a:gd name="connsiteY41" fmla="*/ 49988 h 245552"/>
                <a:gd name="connsiteX42" fmla="*/ 124904 w 186880"/>
                <a:gd name="connsiteY42" fmla="*/ 53438 h 245552"/>
                <a:gd name="connsiteX43" fmla="*/ 124931 w 186880"/>
                <a:gd name="connsiteY43" fmla="*/ 55460 h 245552"/>
                <a:gd name="connsiteX44" fmla="*/ 124521 w 186880"/>
                <a:gd name="connsiteY44" fmla="*/ 55751 h 245552"/>
                <a:gd name="connsiteX45" fmla="*/ 123794 w 186880"/>
                <a:gd name="connsiteY45" fmla="*/ 56399 h 245552"/>
                <a:gd name="connsiteX46" fmla="*/ 123014 w 186880"/>
                <a:gd name="connsiteY46" fmla="*/ 56822 h 245552"/>
                <a:gd name="connsiteX47" fmla="*/ 120913 w 186880"/>
                <a:gd name="connsiteY47" fmla="*/ 54456 h 245552"/>
                <a:gd name="connsiteX48" fmla="*/ 118573 w 186880"/>
                <a:gd name="connsiteY48" fmla="*/ 52856 h 245552"/>
                <a:gd name="connsiteX49" fmla="*/ 115084 w 186880"/>
                <a:gd name="connsiteY49" fmla="*/ 50067 h 245552"/>
                <a:gd name="connsiteX50" fmla="*/ 111555 w 186880"/>
                <a:gd name="connsiteY50" fmla="*/ 49076 h 245552"/>
                <a:gd name="connsiteX51" fmla="*/ 106995 w 186880"/>
                <a:gd name="connsiteY51" fmla="*/ 48891 h 245552"/>
                <a:gd name="connsiteX52" fmla="*/ 105025 w 186880"/>
                <a:gd name="connsiteY52" fmla="*/ 49235 h 245552"/>
                <a:gd name="connsiteX53" fmla="*/ 103625 w 186880"/>
                <a:gd name="connsiteY53" fmla="*/ 48191 h 245552"/>
                <a:gd name="connsiteX54" fmla="*/ 101655 w 186880"/>
                <a:gd name="connsiteY54" fmla="*/ 46974 h 245552"/>
                <a:gd name="connsiteX55" fmla="*/ 100558 w 186880"/>
                <a:gd name="connsiteY55" fmla="*/ 46671 h 245552"/>
                <a:gd name="connsiteX56" fmla="*/ 99051 w 186880"/>
                <a:gd name="connsiteY56" fmla="*/ 47609 h 245552"/>
                <a:gd name="connsiteX57" fmla="*/ 98007 w 186880"/>
                <a:gd name="connsiteY57" fmla="*/ 47649 h 245552"/>
                <a:gd name="connsiteX58" fmla="*/ 96725 w 186880"/>
                <a:gd name="connsiteY58" fmla="*/ 47278 h 245552"/>
                <a:gd name="connsiteX59" fmla="*/ 94134 w 186880"/>
                <a:gd name="connsiteY59" fmla="*/ 47318 h 245552"/>
                <a:gd name="connsiteX60" fmla="*/ 93896 w 186880"/>
                <a:gd name="connsiteY60" fmla="*/ 45719 h 245552"/>
                <a:gd name="connsiteX61" fmla="*/ 93447 w 186880"/>
                <a:gd name="connsiteY61" fmla="*/ 45402 h 245552"/>
                <a:gd name="connsiteX62" fmla="*/ 90645 w 186880"/>
                <a:gd name="connsiteY62" fmla="*/ 45547 h 245552"/>
                <a:gd name="connsiteX63" fmla="*/ 89786 w 186880"/>
                <a:gd name="connsiteY63" fmla="*/ 44212 h 245552"/>
                <a:gd name="connsiteX64" fmla="*/ 89416 w 186880"/>
                <a:gd name="connsiteY64" fmla="*/ 44357 h 245552"/>
                <a:gd name="connsiteX65" fmla="*/ 88305 w 186880"/>
                <a:gd name="connsiteY65" fmla="*/ 43948 h 245552"/>
                <a:gd name="connsiteX66" fmla="*/ 86059 w 186880"/>
                <a:gd name="connsiteY66" fmla="*/ 42044 h 245552"/>
                <a:gd name="connsiteX67" fmla="*/ 83693 w 186880"/>
                <a:gd name="connsiteY67" fmla="*/ 43300 h 245552"/>
                <a:gd name="connsiteX68" fmla="*/ 78776 w 186880"/>
                <a:gd name="connsiteY68" fmla="*/ 43142 h 245552"/>
                <a:gd name="connsiteX69" fmla="*/ 72471 w 186880"/>
                <a:gd name="connsiteY69" fmla="*/ 43181 h 245552"/>
                <a:gd name="connsiteX70" fmla="*/ 65942 w 186880"/>
                <a:gd name="connsiteY70" fmla="*/ 43221 h 245552"/>
                <a:gd name="connsiteX71" fmla="*/ 59967 w 186880"/>
                <a:gd name="connsiteY71" fmla="*/ 43168 h 245552"/>
                <a:gd name="connsiteX72" fmla="*/ 53980 w 186880"/>
                <a:gd name="connsiteY72" fmla="*/ 43102 h 245552"/>
                <a:gd name="connsiteX73" fmla="*/ 53861 w 186880"/>
                <a:gd name="connsiteY73" fmla="*/ 45085 h 245552"/>
                <a:gd name="connsiteX74" fmla="*/ 51891 w 186880"/>
                <a:gd name="connsiteY74" fmla="*/ 49922 h 245552"/>
                <a:gd name="connsiteX75" fmla="*/ 50953 w 186880"/>
                <a:gd name="connsiteY75" fmla="*/ 53649 h 245552"/>
                <a:gd name="connsiteX76" fmla="*/ 50729 w 186880"/>
                <a:gd name="connsiteY76" fmla="*/ 57615 h 245552"/>
                <a:gd name="connsiteX77" fmla="*/ 51270 w 186880"/>
                <a:gd name="connsiteY77" fmla="*/ 60813 h 245552"/>
                <a:gd name="connsiteX78" fmla="*/ 52222 w 186880"/>
                <a:gd name="connsiteY78" fmla="*/ 63087 h 245552"/>
                <a:gd name="connsiteX79" fmla="*/ 52843 w 186880"/>
                <a:gd name="connsiteY79" fmla="*/ 65558 h 245552"/>
                <a:gd name="connsiteX80" fmla="*/ 52367 w 186880"/>
                <a:gd name="connsiteY80" fmla="*/ 67290 h 245552"/>
                <a:gd name="connsiteX81" fmla="*/ 51416 w 186880"/>
                <a:gd name="connsiteY81" fmla="*/ 68030 h 245552"/>
                <a:gd name="connsiteX82" fmla="*/ 52063 w 186880"/>
                <a:gd name="connsiteY82" fmla="*/ 68902 h 245552"/>
                <a:gd name="connsiteX83" fmla="*/ 53504 w 186880"/>
                <a:gd name="connsiteY83" fmla="*/ 69114 h 245552"/>
                <a:gd name="connsiteX84" fmla="*/ 55963 w 186880"/>
                <a:gd name="connsiteY84" fmla="*/ 68360 h 245552"/>
                <a:gd name="connsiteX85" fmla="*/ 59729 w 186880"/>
                <a:gd name="connsiteY85" fmla="*/ 67039 h 245552"/>
                <a:gd name="connsiteX86" fmla="*/ 64659 w 186880"/>
                <a:gd name="connsiteY86" fmla="*/ 65122 h 245552"/>
                <a:gd name="connsiteX87" fmla="*/ 67911 w 186880"/>
                <a:gd name="connsiteY87" fmla="*/ 64091 h 245552"/>
                <a:gd name="connsiteX88" fmla="*/ 73277 w 186880"/>
                <a:gd name="connsiteY88" fmla="*/ 64739 h 245552"/>
                <a:gd name="connsiteX89" fmla="*/ 76146 w 186880"/>
                <a:gd name="connsiteY89" fmla="*/ 65466 h 245552"/>
                <a:gd name="connsiteX90" fmla="*/ 77612 w 186880"/>
                <a:gd name="connsiteY90" fmla="*/ 66814 h 245552"/>
                <a:gd name="connsiteX91" fmla="*/ 79185 w 186880"/>
                <a:gd name="connsiteY91" fmla="*/ 72511 h 245552"/>
                <a:gd name="connsiteX92" fmla="*/ 79978 w 186880"/>
                <a:gd name="connsiteY92" fmla="*/ 73370 h 245552"/>
                <a:gd name="connsiteX93" fmla="*/ 81274 w 186880"/>
                <a:gd name="connsiteY93" fmla="*/ 75802 h 245552"/>
                <a:gd name="connsiteX94" fmla="*/ 82358 w 186880"/>
                <a:gd name="connsiteY94" fmla="*/ 78709 h 245552"/>
                <a:gd name="connsiteX95" fmla="*/ 82595 w 186880"/>
                <a:gd name="connsiteY95" fmla="*/ 80190 h 245552"/>
                <a:gd name="connsiteX96" fmla="*/ 82477 w 186880"/>
                <a:gd name="connsiteY96" fmla="*/ 81247 h 245552"/>
                <a:gd name="connsiteX97" fmla="*/ 81380 w 186880"/>
                <a:gd name="connsiteY97" fmla="*/ 82820 h 245552"/>
                <a:gd name="connsiteX98" fmla="*/ 80150 w 186880"/>
                <a:gd name="connsiteY98" fmla="*/ 85133 h 245552"/>
                <a:gd name="connsiteX99" fmla="*/ 79727 w 186880"/>
                <a:gd name="connsiteY99" fmla="*/ 86534 h 245552"/>
                <a:gd name="connsiteX100" fmla="*/ 78696 w 186880"/>
                <a:gd name="connsiteY100" fmla="*/ 87578 h 245552"/>
                <a:gd name="connsiteX101" fmla="*/ 77401 w 186880"/>
                <a:gd name="connsiteY101" fmla="*/ 88609 h 245552"/>
                <a:gd name="connsiteX102" fmla="*/ 73819 w 186880"/>
                <a:gd name="connsiteY102" fmla="*/ 89019 h 245552"/>
                <a:gd name="connsiteX103" fmla="*/ 73264 w 186880"/>
                <a:gd name="connsiteY103" fmla="*/ 89627 h 245552"/>
                <a:gd name="connsiteX104" fmla="*/ 72259 w 186880"/>
                <a:gd name="connsiteY104" fmla="*/ 92085 h 245552"/>
                <a:gd name="connsiteX105" fmla="*/ 70369 w 186880"/>
                <a:gd name="connsiteY105" fmla="*/ 94174 h 245552"/>
                <a:gd name="connsiteX106" fmla="*/ 69510 w 186880"/>
                <a:gd name="connsiteY106" fmla="*/ 96143 h 245552"/>
                <a:gd name="connsiteX107" fmla="*/ 68757 w 186880"/>
                <a:gd name="connsiteY107" fmla="*/ 98787 h 245552"/>
                <a:gd name="connsiteX108" fmla="*/ 68902 w 186880"/>
                <a:gd name="connsiteY108" fmla="*/ 102051 h 245552"/>
                <a:gd name="connsiteX109" fmla="*/ 68532 w 186880"/>
                <a:gd name="connsiteY109" fmla="*/ 106744 h 245552"/>
                <a:gd name="connsiteX110" fmla="*/ 68136 w 186880"/>
                <a:gd name="connsiteY110" fmla="*/ 109916 h 245552"/>
                <a:gd name="connsiteX111" fmla="*/ 69087 w 186880"/>
                <a:gd name="connsiteY111" fmla="*/ 111026 h 245552"/>
                <a:gd name="connsiteX112" fmla="*/ 73370 w 186880"/>
                <a:gd name="connsiteY112" fmla="*/ 111806 h 245552"/>
                <a:gd name="connsiteX113" fmla="*/ 74203 w 186880"/>
                <a:gd name="connsiteY113" fmla="*/ 112427 h 245552"/>
                <a:gd name="connsiteX114" fmla="*/ 75339 w 186880"/>
                <a:gd name="connsiteY114" fmla="*/ 114396 h 245552"/>
                <a:gd name="connsiteX115" fmla="*/ 76793 w 186880"/>
                <a:gd name="connsiteY115" fmla="*/ 116247 h 245552"/>
                <a:gd name="connsiteX116" fmla="*/ 80719 w 186880"/>
                <a:gd name="connsiteY116" fmla="*/ 117410 h 245552"/>
                <a:gd name="connsiteX117" fmla="*/ 82239 w 186880"/>
                <a:gd name="connsiteY117" fmla="*/ 118824 h 245552"/>
                <a:gd name="connsiteX118" fmla="*/ 83468 w 186880"/>
                <a:gd name="connsiteY118" fmla="*/ 120371 h 245552"/>
                <a:gd name="connsiteX119" fmla="*/ 83626 w 186880"/>
                <a:gd name="connsiteY119" fmla="*/ 121640 h 245552"/>
                <a:gd name="connsiteX120" fmla="*/ 82741 w 186880"/>
                <a:gd name="connsiteY120" fmla="*/ 126742 h 245552"/>
                <a:gd name="connsiteX121" fmla="*/ 81882 w 186880"/>
                <a:gd name="connsiteY121" fmla="*/ 131632 h 245552"/>
                <a:gd name="connsiteX122" fmla="*/ 82212 w 186880"/>
                <a:gd name="connsiteY122" fmla="*/ 135359 h 245552"/>
                <a:gd name="connsiteX123" fmla="*/ 82529 w 186880"/>
                <a:gd name="connsiteY123" fmla="*/ 138915 h 245552"/>
                <a:gd name="connsiteX124" fmla="*/ 82992 w 186880"/>
                <a:gd name="connsiteY124" fmla="*/ 144096 h 245552"/>
                <a:gd name="connsiteX125" fmla="*/ 82781 w 186880"/>
                <a:gd name="connsiteY125" fmla="*/ 147255 h 245552"/>
                <a:gd name="connsiteX126" fmla="*/ 81684 w 186880"/>
                <a:gd name="connsiteY126" fmla="*/ 149185 h 245552"/>
                <a:gd name="connsiteX127" fmla="*/ 81670 w 186880"/>
                <a:gd name="connsiteY127" fmla="*/ 150705 h 245552"/>
                <a:gd name="connsiteX128" fmla="*/ 82186 w 186880"/>
                <a:gd name="connsiteY128" fmla="*/ 152529 h 245552"/>
                <a:gd name="connsiteX129" fmla="*/ 81194 w 186880"/>
                <a:gd name="connsiteY129" fmla="*/ 157564 h 245552"/>
                <a:gd name="connsiteX130" fmla="*/ 80560 w 186880"/>
                <a:gd name="connsiteY130" fmla="*/ 158424 h 245552"/>
                <a:gd name="connsiteX131" fmla="*/ 78815 w 186880"/>
                <a:gd name="connsiteY131" fmla="*/ 159362 h 245552"/>
                <a:gd name="connsiteX132" fmla="*/ 77890 w 186880"/>
                <a:gd name="connsiteY132" fmla="*/ 160710 h 245552"/>
                <a:gd name="connsiteX133" fmla="*/ 77599 w 186880"/>
                <a:gd name="connsiteY133" fmla="*/ 162838 h 245552"/>
                <a:gd name="connsiteX134" fmla="*/ 76648 w 186880"/>
                <a:gd name="connsiteY134" fmla="*/ 165759 h 245552"/>
                <a:gd name="connsiteX135" fmla="*/ 75670 w 186880"/>
                <a:gd name="connsiteY135" fmla="*/ 166817 h 245552"/>
                <a:gd name="connsiteX136" fmla="*/ 75670 w 186880"/>
                <a:gd name="connsiteY136" fmla="*/ 168178 h 245552"/>
                <a:gd name="connsiteX137" fmla="*/ 76608 w 186880"/>
                <a:gd name="connsiteY137" fmla="*/ 169169 h 245552"/>
                <a:gd name="connsiteX138" fmla="*/ 76595 w 186880"/>
                <a:gd name="connsiteY138" fmla="*/ 170676 h 245552"/>
                <a:gd name="connsiteX139" fmla="*/ 74850 w 186880"/>
                <a:gd name="connsiteY139" fmla="*/ 172487 h 245552"/>
                <a:gd name="connsiteX140" fmla="*/ 73780 w 186880"/>
                <a:gd name="connsiteY140" fmla="*/ 173861 h 245552"/>
                <a:gd name="connsiteX141" fmla="*/ 71453 w 186880"/>
                <a:gd name="connsiteY141" fmla="*/ 174536 h 245552"/>
                <a:gd name="connsiteX142" fmla="*/ 68783 w 186880"/>
                <a:gd name="connsiteY142" fmla="*/ 173822 h 245552"/>
                <a:gd name="connsiteX143" fmla="*/ 68162 w 186880"/>
                <a:gd name="connsiteY143" fmla="*/ 172817 h 245552"/>
                <a:gd name="connsiteX144" fmla="*/ 68810 w 186880"/>
                <a:gd name="connsiteY144" fmla="*/ 171258 h 245552"/>
                <a:gd name="connsiteX145" fmla="*/ 68572 w 186880"/>
                <a:gd name="connsiteY145" fmla="*/ 170002 h 245552"/>
                <a:gd name="connsiteX146" fmla="*/ 67660 w 186880"/>
                <a:gd name="connsiteY146" fmla="*/ 168694 h 245552"/>
                <a:gd name="connsiteX147" fmla="*/ 66232 w 186880"/>
                <a:gd name="connsiteY147" fmla="*/ 165297 h 245552"/>
                <a:gd name="connsiteX148" fmla="*/ 64964 w 186880"/>
                <a:gd name="connsiteY148" fmla="*/ 164583 h 245552"/>
                <a:gd name="connsiteX149" fmla="*/ 64263 w 186880"/>
                <a:gd name="connsiteY149" fmla="*/ 165971 h 245552"/>
                <a:gd name="connsiteX150" fmla="*/ 62095 w 186880"/>
                <a:gd name="connsiteY150" fmla="*/ 168548 h 245552"/>
                <a:gd name="connsiteX151" fmla="*/ 58249 w 186880"/>
                <a:gd name="connsiteY151" fmla="*/ 171839 h 245552"/>
                <a:gd name="connsiteX152" fmla="*/ 55566 w 186880"/>
                <a:gd name="connsiteY152" fmla="*/ 172104 h 245552"/>
                <a:gd name="connsiteX153" fmla="*/ 50609 w 186880"/>
                <a:gd name="connsiteY153" fmla="*/ 171099 h 245552"/>
                <a:gd name="connsiteX154" fmla="*/ 46459 w 186880"/>
                <a:gd name="connsiteY154" fmla="*/ 169526 h 245552"/>
                <a:gd name="connsiteX155" fmla="*/ 44503 w 186880"/>
                <a:gd name="connsiteY155" fmla="*/ 165654 h 245552"/>
                <a:gd name="connsiteX156" fmla="*/ 43274 w 186880"/>
                <a:gd name="connsiteY156" fmla="*/ 162455 h 245552"/>
                <a:gd name="connsiteX157" fmla="*/ 41503 w 186880"/>
                <a:gd name="connsiteY157" fmla="*/ 158754 h 245552"/>
                <a:gd name="connsiteX158" fmla="*/ 39520 w 186880"/>
                <a:gd name="connsiteY158" fmla="*/ 156983 h 245552"/>
                <a:gd name="connsiteX159" fmla="*/ 37392 w 186880"/>
                <a:gd name="connsiteY159" fmla="*/ 155859 h 245552"/>
                <a:gd name="connsiteX160" fmla="*/ 36440 w 186880"/>
                <a:gd name="connsiteY160" fmla="*/ 155780 h 245552"/>
                <a:gd name="connsiteX161" fmla="*/ 33400 w 186880"/>
                <a:gd name="connsiteY161" fmla="*/ 157842 h 245552"/>
                <a:gd name="connsiteX162" fmla="*/ 32488 w 186880"/>
                <a:gd name="connsiteY162" fmla="*/ 158661 h 245552"/>
                <a:gd name="connsiteX163" fmla="*/ 32502 w 186880"/>
                <a:gd name="connsiteY163" fmla="*/ 160406 h 245552"/>
                <a:gd name="connsiteX164" fmla="*/ 32779 w 186880"/>
                <a:gd name="connsiteY164" fmla="*/ 162019 h 245552"/>
                <a:gd name="connsiteX165" fmla="*/ 33242 w 186880"/>
                <a:gd name="connsiteY165" fmla="*/ 162799 h 245552"/>
                <a:gd name="connsiteX166" fmla="*/ 33638 w 186880"/>
                <a:gd name="connsiteY166" fmla="*/ 163843 h 245552"/>
                <a:gd name="connsiteX167" fmla="*/ 33572 w 186880"/>
                <a:gd name="connsiteY167" fmla="*/ 165455 h 245552"/>
                <a:gd name="connsiteX168" fmla="*/ 33030 w 186880"/>
                <a:gd name="connsiteY168" fmla="*/ 167610 h 245552"/>
                <a:gd name="connsiteX169" fmla="*/ 32845 w 186880"/>
                <a:gd name="connsiteY169" fmla="*/ 170002 h 245552"/>
                <a:gd name="connsiteX170" fmla="*/ 23316 w 186880"/>
                <a:gd name="connsiteY170" fmla="*/ 172328 h 245552"/>
                <a:gd name="connsiteX171" fmla="*/ 21663 w 186880"/>
                <a:gd name="connsiteY171" fmla="*/ 171496 h 245552"/>
                <a:gd name="connsiteX172" fmla="*/ 20460 w 186880"/>
                <a:gd name="connsiteY172" fmla="*/ 170412 h 245552"/>
                <a:gd name="connsiteX173" fmla="*/ 19020 w 186880"/>
                <a:gd name="connsiteY173" fmla="*/ 170597 h 245552"/>
                <a:gd name="connsiteX174" fmla="*/ 14883 w 186880"/>
                <a:gd name="connsiteY174" fmla="*/ 171826 h 245552"/>
                <a:gd name="connsiteX175" fmla="*/ 13363 w 186880"/>
                <a:gd name="connsiteY175" fmla="*/ 170967 h 245552"/>
                <a:gd name="connsiteX176" fmla="*/ 11856 w 186880"/>
                <a:gd name="connsiteY176" fmla="*/ 170359 h 245552"/>
                <a:gd name="connsiteX177" fmla="*/ 11169 w 186880"/>
                <a:gd name="connsiteY177" fmla="*/ 170874 h 245552"/>
                <a:gd name="connsiteX178" fmla="*/ 11103 w 186880"/>
                <a:gd name="connsiteY178" fmla="*/ 171892 h 245552"/>
                <a:gd name="connsiteX179" fmla="*/ 11803 w 186880"/>
                <a:gd name="connsiteY179" fmla="*/ 177496 h 245552"/>
                <a:gd name="connsiteX180" fmla="*/ 11578 w 186880"/>
                <a:gd name="connsiteY180" fmla="*/ 179624 h 245552"/>
                <a:gd name="connsiteX181" fmla="*/ 10653 w 186880"/>
                <a:gd name="connsiteY181" fmla="*/ 182413 h 245552"/>
                <a:gd name="connsiteX182" fmla="*/ 10164 w 186880"/>
                <a:gd name="connsiteY182" fmla="*/ 184316 h 245552"/>
                <a:gd name="connsiteX183" fmla="*/ 12689 w 186880"/>
                <a:gd name="connsiteY183" fmla="*/ 184845 h 245552"/>
                <a:gd name="connsiteX184" fmla="*/ 13601 w 186880"/>
                <a:gd name="connsiteY184" fmla="*/ 185718 h 245552"/>
                <a:gd name="connsiteX185" fmla="*/ 14499 w 186880"/>
                <a:gd name="connsiteY185" fmla="*/ 187132 h 245552"/>
                <a:gd name="connsiteX186" fmla="*/ 15716 w 186880"/>
                <a:gd name="connsiteY186" fmla="*/ 188454 h 245552"/>
                <a:gd name="connsiteX187" fmla="*/ 15795 w 186880"/>
                <a:gd name="connsiteY187" fmla="*/ 189247 h 245552"/>
                <a:gd name="connsiteX188" fmla="*/ 14407 w 186880"/>
                <a:gd name="connsiteY188" fmla="*/ 190700 h 245552"/>
                <a:gd name="connsiteX189" fmla="*/ 13944 w 186880"/>
                <a:gd name="connsiteY189" fmla="*/ 192511 h 245552"/>
                <a:gd name="connsiteX190" fmla="*/ 14592 w 186880"/>
                <a:gd name="connsiteY190" fmla="*/ 193926 h 245552"/>
                <a:gd name="connsiteX191" fmla="*/ 16310 w 186880"/>
                <a:gd name="connsiteY191" fmla="*/ 195393 h 245552"/>
                <a:gd name="connsiteX192" fmla="*/ 18822 w 186880"/>
                <a:gd name="connsiteY192" fmla="*/ 196926 h 245552"/>
                <a:gd name="connsiteX193" fmla="*/ 20051 w 186880"/>
                <a:gd name="connsiteY193" fmla="*/ 197917 h 245552"/>
                <a:gd name="connsiteX194" fmla="*/ 19932 w 186880"/>
                <a:gd name="connsiteY194" fmla="*/ 198842 h 245552"/>
                <a:gd name="connsiteX195" fmla="*/ 18769 w 186880"/>
                <a:gd name="connsiteY195" fmla="*/ 200799 h 245552"/>
                <a:gd name="connsiteX196" fmla="*/ 18319 w 186880"/>
                <a:gd name="connsiteY196" fmla="*/ 202451 h 245552"/>
                <a:gd name="connsiteX197" fmla="*/ 17526 w 186880"/>
                <a:gd name="connsiteY197" fmla="*/ 203944 h 245552"/>
                <a:gd name="connsiteX198" fmla="*/ 17685 w 186880"/>
                <a:gd name="connsiteY198" fmla="*/ 205319 h 245552"/>
                <a:gd name="connsiteX199" fmla="*/ 18822 w 186880"/>
                <a:gd name="connsiteY199" fmla="*/ 206588 h 245552"/>
                <a:gd name="connsiteX200" fmla="*/ 18690 w 186880"/>
                <a:gd name="connsiteY200" fmla="*/ 207738 h 245552"/>
                <a:gd name="connsiteX201" fmla="*/ 17923 w 186880"/>
                <a:gd name="connsiteY201" fmla="*/ 208610 h 245552"/>
                <a:gd name="connsiteX202" fmla="*/ 16363 w 186880"/>
                <a:gd name="connsiteY202" fmla="*/ 208425 h 245552"/>
                <a:gd name="connsiteX203" fmla="*/ 15042 w 186880"/>
                <a:gd name="connsiteY203" fmla="*/ 208544 h 245552"/>
                <a:gd name="connsiteX204" fmla="*/ 13852 w 186880"/>
                <a:gd name="connsiteY204" fmla="*/ 208187 h 245552"/>
                <a:gd name="connsiteX205" fmla="*/ 10138 w 186880"/>
                <a:gd name="connsiteY205" fmla="*/ 203759 h 245552"/>
                <a:gd name="connsiteX206" fmla="*/ 9332 w 186880"/>
                <a:gd name="connsiteY206" fmla="*/ 203627 h 245552"/>
                <a:gd name="connsiteX207" fmla="*/ 3939 w 186880"/>
                <a:gd name="connsiteY207" fmla="*/ 207037 h 245552"/>
                <a:gd name="connsiteX208" fmla="*/ 2591 w 186880"/>
                <a:gd name="connsiteY208" fmla="*/ 208438 h 245552"/>
                <a:gd name="connsiteX209" fmla="*/ 1494 w 186880"/>
                <a:gd name="connsiteY209" fmla="*/ 210447 h 245552"/>
                <a:gd name="connsiteX210" fmla="*/ 0 w 186880"/>
                <a:gd name="connsiteY210" fmla="*/ 214809 h 245552"/>
                <a:gd name="connsiteX211" fmla="*/ 5842 w 186880"/>
                <a:gd name="connsiteY211" fmla="*/ 220863 h 245552"/>
                <a:gd name="connsiteX212" fmla="*/ 6569 w 186880"/>
                <a:gd name="connsiteY212" fmla="*/ 222832 h 245552"/>
                <a:gd name="connsiteX213" fmla="*/ 13403 w 186880"/>
                <a:gd name="connsiteY213" fmla="*/ 229441 h 245552"/>
                <a:gd name="connsiteX214" fmla="*/ 16138 w 186880"/>
                <a:gd name="connsiteY214" fmla="*/ 233155 h 245552"/>
                <a:gd name="connsiteX215" fmla="*/ 16218 w 186880"/>
                <a:gd name="connsiteY215" fmla="*/ 236287 h 245552"/>
                <a:gd name="connsiteX216" fmla="*/ 16720 w 186880"/>
                <a:gd name="connsiteY216" fmla="*/ 237094 h 245552"/>
                <a:gd name="connsiteX217" fmla="*/ 17209 w 186880"/>
                <a:gd name="connsiteY217" fmla="*/ 238521 h 245552"/>
                <a:gd name="connsiteX218" fmla="*/ 19020 w 186880"/>
                <a:gd name="connsiteY218" fmla="*/ 241627 h 245552"/>
                <a:gd name="connsiteX219" fmla="*/ 20844 w 186880"/>
                <a:gd name="connsiteY219" fmla="*/ 244138 h 245552"/>
                <a:gd name="connsiteX220" fmla="*/ 21743 w 186880"/>
                <a:gd name="connsiteY220" fmla="*/ 244918 h 245552"/>
                <a:gd name="connsiteX221" fmla="*/ 22139 w 186880"/>
                <a:gd name="connsiteY221" fmla="*/ 245553 h 245552"/>
                <a:gd name="connsiteX222" fmla="*/ 23606 w 186880"/>
                <a:gd name="connsiteY222" fmla="*/ 244072 h 245552"/>
                <a:gd name="connsiteX223" fmla="*/ 25840 w 186880"/>
                <a:gd name="connsiteY223" fmla="*/ 240847 h 245552"/>
                <a:gd name="connsiteX224" fmla="*/ 26765 w 186880"/>
                <a:gd name="connsiteY224" fmla="*/ 239169 h 245552"/>
                <a:gd name="connsiteX225" fmla="*/ 29356 w 186880"/>
                <a:gd name="connsiteY225" fmla="*/ 238799 h 245552"/>
                <a:gd name="connsiteX226" fmla="*/ 30321 w 186880"/>
                <a:gd name="connsiteY226" fmla="*/ 237635 h 245552"/>
                <a:gd name="connsiteX227" fmla="*/ 31008 w 186880"/>
                <a:gd name="connsiteY227" fmla="*/ 235759 h 245552"/>
                <a:gd name="connsiteX228" fmla="*/ 31272 w 186880"/>
                <a:gd name="connsiteY228" fmla="*/ 234661 h 245552"/>
                <a:gd name="connsiteX229" fmla="*/ 34180 w 186880"/>
                <a:gd name="connsiteY229" fmla="*/ 233776 h 245552"/>
                <a:gd name="connsiteX230" fmla="*/ 37683 w 186880"/>
                <a:gd name="connsiteY230" fmla="*/ 232177 h 245552"/>
                <a:gd name="connsiteX231" fmla="*/ 39626 w 186880"/>
                <a:gd name="connsiteY231" fmla="*/ 230445 h 245552"/>
                <a:gd name="connsiteX232" fmla="*/ 41582 w 186880"/>
                <a:gd name="connsiteY232" fmla="*/ 229335 h 245552"/>
                <a:gd name="connsiteX233" fmla="*/ 42825 w 186880"/>
                <a:gd name="connsiteY233" fmla="*/ 229295 h 245552"/>
                <a:gd name="connsiteX234" fmla="*/ 43644 w 186880"/>
                <a:gd name="connsiteY234" fmla="*/ 229745 h 245552"/>
                <a:gd name="connsiteX235" fmla="*/ 45904 w 186880"/>
                <a:gd name="connsiteY235" fmla="*/ 232758 h 245552"/>
                <a:gd name="connsiteX236" fmla="*/ 47807 w 186880"/>
                <a:gd name="connsiteY236" fmla="*/ 234675 h 245552"/>
                <a:gd name="connsiteX237" fmla="*/ 48429 w 186880"/>
                <a:gd name="connsiteY237" fmla="*/ 235111 h 245552"/>
                <a:gd name="connsiteX238" fmla="*/ 48785 w 186880"/>
                <a:gd name="connsiteY238" fmla="*/ 234186 h 245552"/>
                <a:gd name="connsiteX239" fmla="*/ 50015 w 186880"/>
                <a:gd name="connsiteY239" fmla="*/ 234252 h 245552"/>
                <a:gd name="connsiteX240" fmla="*/ 50411 w 186880"/>
                <a:gd name="connsiteY240" fmla="*/ 234701 h 245552"/>
                <a:gd name="connsiteX241" fmla="*/ 51006 w 186880"/>
                <a:gd name="connsiteY241" fmla="*/ 235706 h 245552"/>
                <a:gd name="connsiteX242" fmla="*/ 52090 w 186880"/>
                <a:gd name="connsiteY242" fmla="*/ 237120 h 245552"/>
                <a:gd name="connsiteX243" fmla="*/ 54020 w 186880"/>
                <a:gd name="connsiteY243" fmla="*/ 238799 h 245552"/>
                <a:gd name="connsiteX244" fmla="*/ 55976 w 186880"/>
                <a:gd name="connsiteY244" fmla="*/ 240609 h 245552"/>
                <a:gd name="connsiteX245" fmla="*/ 56954 w 186880"/>
                <a:gd name="connsiteY245" fmla="*/ 240834 h 245552"/>
                <a:gd name="connsiteX246" fmla="*/ 58540 w 186880"/>
                <a:gd name="connsiteY246" fmla="*/ 239922 h 245552"/>
                <a:gd name="connsiteX247" fmla="*/ 60364 w 186880"/>
                <a:gd name="connsiteY247" fmla="*/ 238547 h 245552"/>
                <a:gd name="connsiteX248" fmla="*/ 63047 w 186880"/>
                <a:gd name="connsiteY248" fmla="*/ 237556 h 245552"/>
                <a:gd name="connsiteX249" fmla="*/ 63695 w 186880"/>
                <a:gd name="connsiteY249" fmla="*/ 236631 h 245552"/>
                <a:gd name="connsiteX250" fmla="*/ 64051 w 186880"/>
                <a:gd name="connsiteY250" fmla="*/ 234648 h 245552"/>
                <a:gd name="connsiteX251" fmla="*/ 64250 w 186880"/>
                <a:gd name="connsiteY251" fmla="*/ 232520 h 245552"/>
                <a:gd name="connsiteX252" fmla="*/ 64501 w 186880"/>
                <a:gd name="connsiteY252" fmla="*/ 230009 h 245552"/>
                <a:gd name="connsiteX253" fmla="*/ 65043 w 186880"/>
                <a:gd name="connsiteY253" fmla="*/ 229678 h 245552"/>
                <a:gd name="connsiteX254" fmla="*/ 66008 w 186880"/>
                <a:gd name="connsiteY254" fmla="*/ 229427 h 245552"/>
                <a:gd name="connsiteX255" fmla="*/ 67792 w 186880"/>
                <a:gd name="connsiteY255" fmla="*/ 230141 h 245552"/>
                <a:gd name="connsiteX256" fmla="*/ 68611 w 186880"/>
                <a:gd name="connsiteY256" fmla="*/ 230868 h 245552"/>
                <a:gd name="connsiteX257" fmla="*/ 70079 w 186880"/>
                <a:gd name="connsiteY257" fmla="*/ 230868 h 245552"/>
                <a:gd name="connsiteX258" fmla="*/ 71017 w 186880"/>
                <a:gd name="connsiteY258" fmla="*/ 230207 h 245552"/>
                <a:gd name="connsiteX259" fmla="*/ 72722 w 186880"/>
                <a:gd name="connsiteY259" fmla="*/ 228965 h 245552"/>
                <a:gd name="connsiteX260" fmla="*/ 74890 w 186880"/>
                <a:gd name="connsiteY260" fmla="*/ 228476 h 245552"/>
                <a:gd name="connsiteX261" fmla="*/ 77216 w 186880"/>
                <a:gd name="connsiteY261" fmla="*/ 227286 h 245552"/>
                <a:gd name="connsiteX262" fmla="*/ 79437 w 186880"/>
                <a:gd name="connsiteY262" fmla="*/ 225766 h 245552"/>
                <a:gd name="connsiteX263" fmla="*/ 80494 w 186880"/>
                <a:gd name="connsiteY263" fmla="*/ 225634 h 245552"/>
                <a:gd name="connsiteX264" fmla="*/ 81604 w 186880"/>
                <a:gd name="connsiteY264" fmla="*/ 227617 h 245552"/>
                <a:gd name="connsiteX265" fmla="*/ 82595 w 186880"/>
                <a:gd name="connsiteY265" fmla="*/ 229018 h 245552"/>
                <a:gd name="connsiteX266" fmla="*/ 82767 w 186880"/>
                <a:gd name="connsiteY266" fmla="*/ 229877 h 245552"/>
                <a:gd name="connsiteX267" fmla="*/ 81763 w 186880"/>
                <a:gd name="connsiteY267" fmla="*/ 231529 h 245552"/>
                <a:gd name="connsiteX268" fmla="*/ 80653 w 186880"/>
                <a:gd name="connsiteY268" fmla="*/ 233723 h 245552"/>
                <a:gd name="connsiteX269" fmla="*/ 81591 w 186880"/>
                <a:gd name="connsiteY269" fmla="*/ 236433 h 245552"/>
                <a:gd name="connsiteX270" fmla="*/ 81803 w 186880"/>
                <a:gd name="connsiteY270" fmla="*/ 239063 h 245552"/>
                <a:gd name="connsiteX271" fmla="*/ 81776 w 186880"/>
                <a:gd name="connsiteY271" fmla="*/ 240662 h 245552"/>
                <a:gd name="connsiteX272" fmla="*/ 82529 w 186880"/>
                <a:gd name="connsiteY272" fmla="*/ 241310 h 245552"/>
                <a:gd name="connsiteX273" fmla="*/ 83045 w 186880"/>
                <a:gd name="connsiteY273" fmla="*/ 241614 h 245552"/>
                <a:gd name="connsiteX274" fmla="*/ 83851 w 186880"/>
                <a:gd name="connsiteY274" fmla="*/ 241231 h 245552"/>
                <a:gd name="connsiteX275" fmla="*/ 85437 w 186880"/>
                <a:gd name="connsiteY275" fmla="*/ 241350 h 245552"/>
                <a:gd name="connsiteX276" fmla="*/ 87341 w 186880"/>
                <a:gd name="connsiteY276" fmla="*/ 242182 h 245552"/>
                <a:gd name="connsiteX277" fmla="*/ 89178 w 186880"/>
                <a:gd name="connsiteY277" fmla="*/ 242090 h 245552"/>
                <a:gd name="connsiteX278" fmla="*/ 90962 w 186880"/>
                <a:gd name="connsiteY278" fmla="*/ 241072 h 245552"/>
                <a:gd name="connsiteX279" fmla="*/ 94280 w 186880"/>
                <a:gd name="connsiteY279" fmla="*/ 237107 h 245552"/>
                <a:gd name="connsiteX280" fmla="*/ 99130 w 186880"/>
                <a:gd name="connsiteY280" fmla="*/ 230194 h 245552"/>
                <a:gd name="connsiteX281" fmla="*/ 103149 w 186880"/>
                <a:gd name="connsiteY281" fmla="*/ 225872 h 245552"/>
                <a:gd name="connsiteX282" fmla="*/ 106334 w 186880"/>
                <a:gd name="connsiteY282" fmla="*/ 224101 h 245552"/>
                <a:gd name="connsiteX283" fmla="*/ 108488 w 186880"/>
                <a:gd name="connsiteY283" fmla="*/ 222026 h 245552"/>
                <a:gd name="connsiteX284" fmla="*/ 109612 w 186880"/>
                <a:gd name="connsiteY284" fmla="*/ 219660 h 245552"/>
                <a:gd name="connsiteX285" fmla="*/ 111462 w 186880"/>
                <a:gd name="connsiteY285" fmla="*/ 218047 h 245552"/>
                <a:gd name="connsiteX286" fmla="*/ 115322 w 186880"/>
                <a:gd name="connsiteY286" fmla="*/ 216765 h 245552"/>
                <a:gd name="connsiteX287" fmla="*/ 118256 w 186880"/>
                <a:gd name="connsiteY287" fmla="*/ 215311 h 245552"/>
                <a:gd name="connsiteX288" fmla="*/ 121203 w 186880"/>
                <a:gd name="connsiteY288" fmla="*/ 210566 h 245552"/>
                <a:gd name="connsiteX289" fmla="*/ 125129 w 186880"/>
                <a:gd name="connsiteY289" fmla="*/ 202041 h 245552"/>
                <a:gd name="connsiteX290" fmla="*/ 126239 w 186880"/>
                <a:gd name="connsiteY290" fmla="*/ 194415 h 245552"/>
                <a:gd name="connsiteX291" fmla="*/ 126913 w 186880"/>
                <a:gd name="connsiteY291" fmla="*/ 189775 h 245552"/>
                <a:gd name="connsiteX292" fmla="*/ 126543 w 186880"/>
                <a:gd name="connsiteY292" fmla="*/ 173809 h 245552"/>
                <a:gd name="connsiteX293" fmla="*/ 126292 w 186880"/>
                <a:gd name="connsiteY293" fmla="*/ 168561 h 245552"/>
                <a:gd name="connsiteX294" fmla="*/ 126900 w 186880"/>
                <a:gd name="connsiteY294" fmla="*/ 165693 h 245552"/>
                <a:gd name="connsiteX295" fmla="*/ 128354 w 186880"/>
                <a:gd name="connsiteY295" fmla="*/ 163737 h 245552"/>
                <a:gd name="connsiteX296" fmla="*/ 132346 w 186880"/>
                <a:gd name="connsiteY296" fmla="*/ 159574 h 245552"/>
                <a:gd name="connsiteX297" fmla="*/ 135029 w 186880"/>
                <a:gd name="connsiteY297" fmla="*/ 156163 h 245552"/>
                <a:gd name="connsiteX298" fmla="*/ 137064 w 186880"/>
                <a:gd name="connsiteY298" fmla="*/ 152172 h 245552"/>
                <a:gd name="connsiteX299" fmla="*/ 141016 w 186880"/>
                <a:gd name="connsiteY299" fmla="*/ 143052 h 245552"/>
                <a:gd name="connsiteX300" fmla="*/ 142735 w 186880"/>
                <a:gd name="connsiteY300" fmla="*/ 140118 h 245552"/>
                <a:gd name="connsiteX301" fmla="*/ 143501 w 186880"/>
                <a:gd name="connsiteY301" fmla="*/ 138809 h 245552"/>
                <a:gd name="connsiteX302" fmla="*/ 145880 w 186880"/>
                <a:gd name="connsiteY302" fmla="*/ 136377 h 245552"/>
                <a:gd name="connsiteX303" fmla="*/ 149198 w 186880"/>
                <a:gd name="connsiteY303" fmla="*/ 134249 h 245552"/>
                <a:gd name="connsiteX304" fmla="*/ 153467 w 186880"/>
                <a:gd name="connsiteY304" fmla="*/ 132412 h 245552"/>
                <a:gd name="connsiteX305" fmla="*/ 160063 w 186880"/>
                <a:gd name="connsiteY305" fmla="*/ 126067 h 245552"/>
                <a:gd name="connsiteX306" fmla="*/ 165310 w 186880"/>
                <a:gd name="connsiteY306" fmla="*/ 119683 h 245552"/>
                <a:gd name="connsiteX307" fmla="*/ 164596 w 186880"/>
                <a:gd name="connsiteY307" fmla="*/ 112017 h 245552"/>
                <a:gd name="connsiteX308" fmla="*/ 165812 w 186880"/>
                <a:gd name="connsiteY308" fmla="*/ 105660 h 245552"/>
                <a:gd name="connsiteX309" fmla="*/ 168680 w 186880"/>
                <a:gd name="connsiteY309" fmla="*/ 97557 h 245552"/>
                <a:gd name="connsiteX310" fmla="*/ 169606 w 186880"/>
                <a:gd name="connsiteY310" fmla="*/ 88993 h 245552"/>
                <a:gd name="connsiteX311" fmla="*/ 168614 w 186880"/>
                <a:gd name="connsiteY311" fmla="*/ 79965 h 245552"/>
                <a:gd name="connsiteX312" fmla="*/ 169037 w 186880"/>
                <a:gd name="connsiteY312" fmla="*/ 72590 h 245552"/>
                <a:gd name="connsiteX313" fmla="*/ 171747 w 186880"/>
                <a:gd name="connsiteY313" fmla="*/ 63999 h 245552"/>
                <a:gd name="connsiteX314" fmla="*/ 172897 w 186880"/>
                <a:gd name="connsiteY314" fmla="*/ 60813 h 245552"/>
                <a:gd name="connsiteX315" fmla="*/ 173267 w 186880"/>
                <a:gd name="connsiteY315" fmla="*/ 55605 h 245552"/>
                <a:gd name="connsiteX316" fmla="*/ 173240 w 186880"/>
                <a:gd name="connsiteY316" fmla="*/ 47292 h 245552"/>
                <a:gd name="connsiteX317" fmla="*/ 176690 w 186880"/>
                <a:gd name="connsiteY317" fmla="*/ 35951 h 245552"/>
                <a:gd name="connsiteX318" fmla="*/ 179968 w 186880"/>
                <a:gd name="connsiteY318" fmla="*/ 29157 h 245552"/>
                <a:gd name="connsiteX319" fmla="*/ 183642 w 186880"/>
                <a:gd name="connsiteY319" fmla="*/ 21557 h 245552"/>
                <a:gd name="connsiteX320" fmla="*/ 185030 w 186880"/>
                <a:gd name="connsiteY320" fmla="*/ 16958 h 245552"/>
                <a:gd name="connsiteX321" fmla="*/ 186881 w 186880"/>
                <a:gd name="connsiteY321" fmla="*/ 10838 h 24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Lst>
              <a:rect l="l" t="t" r="r" b="b"/>
              <a:pathLst>
                <a:path w="186880" h="245552">
                  <a:moveTo>
                    <a:pt x="186577" y="5908"/>
                  </a:moveTo>
                  <a:lnTo>
                    <a:pt x="185163" y="5009"/>
                  </a:lnTo>
                  <a:lnTo>
                    <a:pt x="183814" y="2353"/>
                  </a:lnTo>
                  <a:lnTo>
                    <a:pt x="183180" y="1824"/>
                  </a:lnTo>
                  <a:lnTo>
                    <a:pt x="179281" y="3013"/>
                  </a:lnTo>
                  <a:lnTo>
                    <a:pt x="177259" y="4084"/>
                  </a:lnTo>
                  <a:lnTo>
                    <a:pt x="176188" y="5142"/>
                  </a:lnTo>
                  <a:lnTo>
                    <a:pt x="175368" y="5300"/>
                  </a:lnTo>
                  <a:lnTo>
                    <a:pt x="174126" y="3859"/>
                  </a:lnTo>
                  <a:lnTo>
                    <a:pt x="173148" y="3595"/>
                  </a:lnTo>
                  <a:lnTo>
                    <a:pt x="171615" y="3859"/>
                  </a:lnTo>
                  <a:lnTo>
                    <a:pt x="170055" y="3833"/>
                  </a:lnTo>
                  <a:lnTo>
                    <a:pt x="169024" y="3648"/>
                  </a:lnTo>
                  <a:lnTo>
                    <a:pt x="168363" y="3780"/>
                  </a:lnTo>
                  <a:lnTo>
                    <a:pt x="166526" y="2921"/>
                  </a:lnTo>
                  <a:lnTo>
                    <a:pt x="159811" y="727"/>
                  </a:lnTo>
                  <a:lnTo>
                    <a:pt x="158662" y="0"/>
                  </a:lnTo>
                  <a:lnTo>
                    <a:pt x="157327" y="79"/>
                  </a:lnTo>
                  <a:lnTo>
                    <a:pt x="153851" y="1983"/>
                  </a:lnTo>
                  <a:lnTo>
                    <a:pt x="152000" y="2511"/>
                  </a:lnTo>
                  <a:lnTo>
                    <a:pt x="146462" y="3701"/>
                  </a:lnTo>
                  <a:lnTo>
                    <a:pt x="140527" y="4269"/>
                  </a:lnTo>
                  <a:lnTo>
                    <a:pt x="138254" y="4309"/>
                  </a:lnTo>
                  <a:lnTo>
                    <a:pt x="136694" y="5142"/>
                  </a:lnTo>
                  <a:lnTo>
                    <a:pt x="135690" y="6344"/>
                  </a:lnTo>
                  <a:lnTo>
                    <a:pt x="135016" y="8988"/>
                  </a:lnTo>
                  <a:lnTo>
                    <a:pt x="133866" y="13521"/>
                  </a:lnTo>
                  <a:lnTo>
                    <a:pt x="133377" y="14750"/>
                  </a:lnTo>
                  <a:lnTo>
                    <a:pt x="133456" y="16574"/>
                  </a:lnTo>
                  <a:lnTo>
                    <a:pt x="133112" y="19615"/>
                  </a:lnTo>
                  <a:lnTo>
                    <a:pt x="132954" y="22350"/>
                  </a:lnTo>
                  <a:lnTo>
                    <a:pt x="133178" y="24174"/>
                  </a:lnTo>
                  <a:lnTo>
                    <a:pt x="131513" y="27875"/>
                  </a:lnTo>
                  <a:lnTo>
                    <a:pt x="129478" y="32343"/>
                  </a:lnTo>
                  <a:lnTo>
                    <a:pt x="127799" y="36176"/>
                  </a:lnTo>
                  <a:lnTo>
                    <a:pt x="126094" y="40049"/>
                  </a:lnTo>
                  <a:lnTo>
                    <a:pt x="126068" y="40260"/>
                  </a:lnTo>
                  <a:lnTo>
                    <a:pt x="125922" y="41886"/>
                  </a:lnTo>
                  <a:lnTo>
                    <a:pt x="124402" y="42930"/>
                  </a:lnTo>
                  <a:lnTo>
                    <a:pt x="123516" y="44661"/>
                  </a:lnTo>
                  <a:lnTo>
                    <a:pt x="123265" y="47054"/>
                  </a:lnTo>
                  <a:lnTo>
                    <a:pt x="123715" y="49988"/>
                  </a:lnTo>
                  <a:lnTo>
                    <a:pt x="124904" y="53438"/>
                  </a:lnTo>
                  <a:lnTo>
                    <a:pt x="124931" y="55460"/>
                  </a:lnTo>
                  <a:lnTo>
                    <a:pt x="124521" y="55751"/>
                  </a:lnTo>
                  <a:lnTo>
                    <a:pt x="123794" y="56399"/>
                  </a:lnTo>
                  <a:lnTo>
                    <a:pt x="123014" y="56822"/>
                  </a:lnTo>
                  <a:lnTo>
                    <a:pt x="120913" y="54456"/>
                  </a:lnTo>
                  <a:lnTo>
                    <a:pt x="118573" y="52856"/>
                  </a:lnTo>
                  <a:lnTo>
                    <a:pt x="115084" y="50067"/>
                  </a:lnTo>
                  <a:lnTo>
                    <a:pt x="111555" y="49076"/>
                  </a:lnTo>
                  <a:lnTo>
                    <a:pt x="106995" y="48891"/>
                  </a:lnTo>
                  <a:lnTo>
                    <a:pt x="105025" y="49235"/>
                  </a:lnTo>
                  <a:lnTo>
                    <a:pt x="103625" y="48191"/>
                  </a:lnTo>
                  <a:lnTo>
                    <a:pt x="101655" y="46974"/>
                  </a:lnTo>
                  <a:lnTo>
                    <a:pt x="100558" y="46671"/>
                  </a:lnTo>
                  <a:lnTo>
                    <a:pt x="99051" y="47609"/>
                  </a:lnTo>
                  <a:lnTo>
                    <a:pt x="98007" y="47649"/>
                  </a:lnTo>
                  <a:lnTo>
                    <a:pt x="96725" y="47278"/>
                  </a:lnTo>
                  <a:lnTo>
                    <a:pt x="94134" y="47318"/>
                  </a:lnTo>
                  <a:lnTo>
                    <a:pt x="93896" y="45719"/>
                  </a:lnTo>
                  <a:lnTo>
                    <a:pt x="93447" y="45402"/>
                  </a:lnTo>
                  <a:lnTo>
                    <a:pt x="90645" y="45547"/>
                  </a:lnTo>
                  <a:lnTo>
                    <a:pt x="89786" y="44212"/>
                  </a:lnTo>
                  <a:lnTo>
                    <a:pt x="89416" y="44357"/>
                  </a:lnTo>
                  <a:lnTo>
                    <a:pt x="88305" y="43948"/>
                  </a:lnTo>
                  <a:lnTo>
                    <a:pt x="86059" y="42044"/>
                  </a:lnTo>
                  <a:lnTo>
                    <a:pt x="83693" y="43300"/>
                  </a:lnTo>
                  <a:lnTo>
                    <a:pt x="78776" y="43142"/>
                  </a:lnTo>
                  <a:lnTo>
                    <a:pt x="72471" y="43181"/>
                  </a:lnTo>
                  <a:lnTo>
                    <a:pt x="65942" y="43221"/>
                  </a:lnTo>
                  <a:lnTo>
                    <a:pt x="59967" y="43168"/>
                  </a:lnTo>
                  <a:lnTo>
                    <a:pt x="53980" y="43102"/>
                  </a:lnTo>
                  <a:lnTo>
                    <a:pt x="53861" y="45085"/>
                  </a:lnTo>
                  <a:lnTo>
                    <a:pt x="51891" y="49922"/>
                  </a:lnTo>
                  <a:lnTo>
                    <a:pt x="50953" y="53649"/>
                  </a:lnTo>
                  <a:lnTo>
                    <a:pt x="50729" y="57615"/>
                  </a:lnTo>
                  <a:lnTo>
                    <a:pt x="51270" y="60813"/>
                  </a:lnTo>
                  <a:lnTo>
                    <a:pt x="52222" y="63087"/>
                  </a:lnTo>
                  <a:lnTo>
                    <a:pt x="52843" y="65558"/>
                  </a:lnTo>
                  <a:lnTo>
                    <a:pt x="52367" y="67290"/>
                  </a:lnTo>
                  <a:lnTo>
                    <a:pt x="51416" y="68030"/>
                  </a:lnTo>
                  <a:lnTo>
                    <a:pt x="52063" y="68902"/>
                  </a:lnTo>
                  <a:lnTo>
                    <a:pt x="53504" y="69114"/>
                  </a:lnTo>
                  <a:lnTo>
                    <a:pt x="55963" y="68360"/>
                  </a:lnTo>
                  <a:lnTo>
                    <a:pt x="59729" y="67039"/>
                  </a:lnTo>
                  <a:lnTo>
                    <a:pt x="64659" y="65122"/>
                  </a:lnTo>
                  <a:lnTo>
                    <a:pt x="67911" y="64091"/>
                  </a:lnTo>
                  <a:lnTo>
                    <a:pt x="73277" y="64739"/>
                  </a:lnTo>
                  <a:lnTo>
                    <a:pt x="76146" y="65466"/>
                  </a:lnTo>
                  <a:lnTo>
                    <a:pt x="77612" y="66814"/>
                  </a:lnTo>
                  <a:lnTo>
                    <a:pt x="79185" y="72511"/>
                  </a:lnTo>
                  <a:lnTo>
                    <a:pt x="79978" y="73370"/>
                  </a:lnTo>
                  <a:lnTo>
                    <a:pt x="81274" y="75802"/>
                  </a:lnTo>
                  <a:lnTo>
                    <a:pt x="82358" y="78709"/>
                  </a:lnTo>
                  <a:lnTo>
                    <a:pt x="82595" y="80190"/>
                  </a:lnTo>
                  <a:lnTo>
                    <a:pt x="82477" y="81247"/>
                  </a:lnTo>
                  <a:lnTo>
                    <a:pt x="81380" y="82820"/>
                  </a:lnTo>
                  <a:lnTo>
                    <a:pt x="80150" y="85133"/>
                  </a:lnTo>
                  <a:lnTo>
                    <a:pt x="79727" y="86534"/>
                  </a:lnTo>
                  <a:lnTo>
                    <a:pt x="78696" y="87578"/>
                  </a:lnTo>
                  <a:lnTo>
                    <a:pt x="77401" y="88609"/>
                  </a:lnTo>
                  <a:lnTo>
                    <a:pt x="73819" y="89019"/>
                  </a:lnTo>
                  <a:lnTo>
                    <a:pt x="73264" y="89627"/>
                  </a:lnTo>
                  <a:lnTo>
                    <a:pt x="72259" y="92085"/>
                  </a:lnTo>
                  <a:lnTo>
                    <a:pt x="70369" y="94174"/>
                  </a:lnTo>
                  <a:lnTo>
                    <a:pt x="69510" y="96143"/>
                  </a:lnTo>
                  <a:lnTo>
                    <a:pt x="68757" y="98787"/>
                  </a:lnTo>
                  <a:lnTo>
                    <a:pt x="68902" y="102051"/>
                  </a:lnTo>
                  <a:lnTo>
                    <a:pt x="68532" y="106744"/>
                  </a:lnTo>
                  <a:lnTo>
                    <a:pt x="68136" y="109916"/>
                  </a:lnTo>
                  <a:lnTo>
                    <a:pt x="69087" y="111026"/>
                  </a:lnTo>
                  <a:lnTo>
                    <a:pt x="73370" y="111806"/>
                  </a:lnTo>
                  <a:lnTo>
                    <a:pt x="74203" y="112427"/>
                  </a:lnTo>
                  <a:lnTo>
                    <a:pt x="75339" y="114396"/>
                  </a:lnTo>
                  <a:lnTo>
                    <a:pt x="76793" y="116247"/>
                  </a:lnTo>
                  <a:lnTo>
                    <a:pt x="80719" y="117410"/>
                  </a:lnTo>
                  <a:lnTo>
                    <a:pt x="82239" y="118824"/>
                  </a:lnTo>
                  <a:lnTo>
                    <a:pt x="83468" y="120371"/>
                  </a:lnTo>
                  <a:lnTo>
                    <a:pt x="83626" y="121640"/>
                  </a:lnTo>
                  <a:lnTo>
                    <a:pt x="82741" y="126742"/>
                  </a:lnTo>
                  <a:lnTo>
                    <a:pt x="81882" y="131632"/>
                  </a:lnTo>
                  <a:lnTo>
                    <a:pt x="82212" y="135359"/>
                  </a:lnTo>
                  <a:lnTo>
                    <a:pt x="82529" y="138915"/>
                  </a:lnTo>
                  <a:lnTo>
                    <a:pt x="82992" y="144096"/>
                  </a:lnTo>
                  <a:lnTo>
                    <a:pt x="82781" y="147255"/>
                  </a:lnTo>
                  <a:lnTo>
                    <a:pt x="81684" y="149185"/>
                  </a:lnTo>
                  <a:lnTo>
                    <a:pt x="81670" y="150705"/>
                  </a:lnTo>
                  <a:lnTo>
                    <a:pt x="82186" y="152529"/>
                  </a:lnTo>
                  <a:lnTo>
                    <a:pt x="81194" y="157564"/>
                  </a:lnTo>
                  <a:lnTo>
                    <a:pt x="80560" y="158424"/>
                  </a:lnTo>
                  <a:lnTo>
                    <a:pt x="78815" y="159362"/>
                  </a:lnTo>
                  <a:lnTo>
                    <a:pt x="77890" y="160710"/>
                  </a:lnTo>
                  <a:lnTo>
                    <a:pt x="77599" y="162838"/>
                  </a:lnTo>
                  <a:lnTo>
                    <a:pt x="76648" y="165759"/>
                  </a:lnTo>
                  <a:lnTo>
                    <a:pt x="75670" y="166817"/>
                  </a:lnTo>
                  <a:lnTo>
                    <a:pt x="75670" y="168178"/>
                  </a:lnTo>
                  <a:lnTo>
                    <a:pt x="76608" y="169169"/>
                  </a:lnTo>
                  <a:lnTo>
                    <a:pt x="76595" y="170676"/>
                  </a:lnTo>
                  <a:lnTo>
                    <a:pt x="74850" y="172487"/>
                  </a:lnTo>
                  <a:lnTo>
                    <a:pt x="73780" y="173861"/>
                  </a:lnTo>
                  <a:lnTo>
                    <a:pt x="71453" y="174536"/>
                  </a:lnTo>
                  <a:lnTo>
                    <a:pt x="68783" y="173822"/>
                  </a:lnTo>
                  <a:lnTo>
                    <a:pt x="68162" y="172817"/>
                  </a:lnTo>
                  <a:lnTo>
                    <a:pt x="68810" y="171258"/>
                  </a:lnTo>
                  <a:lnTo>
                    <a:pt x="68572" y="170002"/>
                  </a:lnTo>
                  <a:lnTo>
                    <a:pt x="67660" y="168694"/>
                  </a:lnTo>
                  <a:lnTo>
                    <a:pt x="66232" y="165297"/>
                  </a:lnTo>
                  <a:lnTo>
                    <a:pt x="64964" y="164583"/>
                  </a:lnTo>
                  <a:lnTo>
                    <a:pt x="64263" y="165971"/>
                  </a:lnTo>
                  <a:lnTo>
                    <a:pt x="62095" y="168548"/>
                  </a:lnTo>
                  <a:lnTo>
                    <a:pt x="58249" y="171839"/>
                  </a:lnTo>
                  <a:lnTo>
                    <a:pt x="55566" y="172104"/>
                  </a:lnTo>
                  <a:lnTo>
                    <a:pt x="50609" y="171099"/>
                  </a:lnTo>
                  <a:lnTo>
                    <a:pt x="46459" y="169526"/>
                  </a:lnTo>
                  <a:lnTo>
                    <a:pt x="44503" y="165654"/>
                  </a:lnTo>
                  <a:lnTo>
                    <a:pt x="43274" y="162455"/>
                  </a:lnTo>
                  <a:lnTo>
                    <a:pt x="41503" y="158754"/>
                  </a:lnTo>
                  <a:lnTo>
                    <a:pt x="39520" y="156983"/>
                  </a:lnTo>
                  <a:lnTo>
                    <a:pt x="37392" y="155859"/>
                  </a:lnTo>
                  <a:lnTo>
                    <a:pt x="36440" y="155780"/>
                  </a:lnTo>
                  <a:lnTo>
                    <a:pt x="33400" y="157842"/>
                  </a:lnTo>
                  <a:lnTo>
                    <a:pt x="32488" y="158661"/>
                  </a:lnTo>
                  <a:lnTo>
                    <a:pt x="32502" y="160406"/>
                  </a:lnTo>
                  <a:lnTo>
                    <a:pt x="32779" y="162019"/>
                  </a:lnTo>
                  <a:lnTo>
                    <a:pt x="33242" y="162799"/>
                  </a:lnTo>
                  <a:lnTo>
                    <a:pt x="33638" y="163843"/>
                  </a:lnTo>
                  <a:lnTo>
                    <a:pt x="33572" y="165455"/>
                  </a:lnTo>
                  <a:lnTo>
                    <a:pt x="33030" y="167610"/>
                  </a:lnTo>
                  <a:lnTo>
                    <a:pt x="32845" y="170002"/>
                  </a:lnTo>
                  <a:lnTo>
                    <a:pt x="23316" y="172328"/>
                  </a:lnTo>
                  <a:lnTo>
                    <a:pt x="21663" y="171496"/>
                  </a:lnTo>
                  <a:lnTo>
                    <a:pt x="20460" y="170412"/>
                  </a:lnTo>
                  <a:lnTo>
                    <a:pt x="19020" y="170597"/>
                  </a:lnTo>
                  <a:lnTo>
                    <a:pt x="14883" y="171826"/>
                  </a:lnTo>
                  <a:lnTo>
                    <a:pt x="13363" y="170967"/>
                  </a:lnTo>
                  <a:lnTo>
                    <a:pt x="11856" y="170359"/>
                  </a:lnTo>
                  <a:lnTo>
                    <a:pt x="11169" y="170874"/>
                  </a:lnTo>
                  <a:lnTo>
                    <a:pt x="11103" y="171892"/>
                  </a:lnTo>
                  <a:lnTo>
                    <a:pt x="11803" y="177496"/>
                  </a:lnTo>
                  <a:lnTo>
                    <a:pt x="11578" y="179624"/>
                  </a:lnTo>
                  <a:lnTo>
                    <a:pt x="10653" y="182413"/>
                  </a:lnTo>
                  <a:lnTo>
                    <a:pt x="10164" y="184316"/>
                  </a:lnTo>
                  <a:lnTo>
                    <a:pt x="12689" y="184845"/>
                  </a:lnTo>
                  <a:lnTo>
                    <a:pt x="13601" y="185718"/>
                  </a:lnTo>
                  <a:lnTo>
                    <a:pt x="14499" y="187132"/>
                  </a:lnTo>
                  <a:lnTo>
                    <a:pt x="15716" y="188454"/>
                  </a:lnTo>
                  <a:lnTo>
                    <a:pt x="15795" y="189247"/>
                  </a:lnTo>
                  <a:lnTo>
                    <a:pt x="14407" y="190700"/>
                  </a:lnTo>
                  <a:lnTo>
                    <a:pt x="13944" y="192511"/>
                  </a:lnTo>
                  <a:lnTo>
                    <a:pt x="14592" y="193926"/>
                  </a:lnTo>
                  <a:lnTo>
                    <a:pt x="16310" y="195393"/>
                  </a:lnTo>
                  <a:lnTo>
                    <a:pt x="18822" y="196926"/>
                  </a:lnTo>
                  <a:lnTo>
                    <a:pt x="20051" y="197917"/>
                  </a:lnTo>
                  <a:lnTo>
                    <a:pt x="19932" y="198842"/>
                  </a:lnTo>
                  <a:lnTo>
                    <a:pt x="18769" y="200799"/>
                  </a:lnTo>
                  <a:lnTo>
                    <a:pt x="18319" y="202451"/>
                  </a:lnTo>
                  <a:lnTo>
                    <a:pt x="17526" y="203944"/>
                  </a:lnTo>
                  <a:lnTo>
                    <a:pt x="17685" y="205319"/>
                  </a:lnTo>
                  <a:lnTo>
                    <a:pt x="18822" y="206588"/>
                  </a:lnTo>
                  <a:lnTo>
                    <a:pt x="18690" y="207738"/>
                  </a:lnTo>
                  <a:lnTo>
                    <a:pt x="17923" y="208610"/>
                  </a:lnTo>
                  <a:lnTo>
                    <a:pt x="16363" y="208425"/>
                  </a:lnTo>
                  <a:lnTo>
                    <a:pt x="15042" y="208544"/>
                  </a:lnTo>
                  <a:lnTo>
                    <a:pt x="13852" y="208187"/>
                  </a:lnTo>
                  <a:lnTo>
                    <a:pt x="10138" y="203759"/>
                  </a:lnTo>
                  <a:lnTo>
                    <a:pt x="9332" y="203627"/>
                  </a:lnTo>
                  <a:lnTo>
                    <a:pt x="3939" y="207037"/>
                  </a:lnTo>
                  <a:lnTo>
                    <a:pt x="2591" y="208438"/>
                  </a:lnTo>
                  <a:lnTo>
                    <a:pt x="1494" y="210447"/>
                  </a:lnTo>
                  <a:lnTo>
                    <a:pt x="0" y="214809"/>
                  </a:lnTo>
                  <a:lnTo>
                    <a:pt x="5842" y="220863"/>
                  </a:lnTo>
                  <a:lnTo>
                    <a:pt x="6569" y="222832"/>
                  </a:lnTo>
                  <a:lnTo>
                    <a:pt x="13403" y="229441"/>
                  </a:lnTo>
                  <a:lnTo>
                    <a:pt x="16138" y="233155"/>
                  </a:lnTo>
                  <a:lnTo>
                    <a:pt x="16218" y="236287"/>
                  </a:lnTo>
                  <a:lnTo>
                    <a:pt x="16720" y="237094"/>
                  </a:lnTo>
                  <a:lnTo>
                    <a:pt x="17209" y="238521"/>
                  </a:lnTo>
                  <a:lnTo>
                    <a:pt x="19020" y="241627"/>
                  </a:lnTo>
                  <a:lnTo>
                    <a:pt x="20844" y="244138"/>
                  </a:lnTo>
                  <a:lnTo>
                    <a:pt x="21743" y="244918"/>
                  </a:lnTo>
                  <a:lnTo>
                    <a:pt x="22139" y="245553"/>
                  </a:lnTo>
                  <a:lnTo>
                    <a:pt x="23606" y="244072"/>
                  </a:lnTo>
                  <a:lnTo>
                    <a:pt x="25840" y="240847"/>
                  </a:lnTo>
                  <a:lnTo>
                    <a:pt x="26765" y="239169"/>
                  </a:lnTo>
                  <a:lnTo>
                    <a:pt x="29356" y="238799"/>
                  </a:lnTo>
                  <a:lnTo>
                    <a:pt x="30321" y="237635"/>
                  </a:lnTo>
                  <a:lnTo>
                    <a:pt x="31008" y="235759"/>
                  </a:lnTo>
                  <a:lnTo>
                    <a:pt x="31272" y="234661"/>
                  </a:lnTo>
                  <a:lnTo>
                    <a:pt x="34180" y="233776"/>
                  </a:lnTo>
                  <a:lnTo>
                    <a:pt x="37683" y="232177"/>
                  </a:lnTo>
                  <a:lnTo>
                    <a:pt x="39626" y="230445"/>
                  </a:lnTo>
                  <a:lnTo>
                    <a:pt x="41582" y="229335"/>
                  </a:lnTo>
                  <a:lnTo>
                    <a:pt x="42825" y="229295"/>
                  </a:lnTo>
                  <a:lnTo>
                    <a:pt x="43644" y="229745"/>
                  </a:lnTo>
                  <a:lnTo>
                    <a:pt x="45904" y="232758"/>
                  </a:lnTo>
                  <a:lnTo>
                    <a:pt x="47807" y="234675"/>
                  </a:lnTo>
                  <a:lnTo>
                    <a:pt x="48429" y="235111"/>
                  </a:lnTo>
                  <a:lnTo>
                    <a:pt x="48785" y="234186"/>
                  </a:lnTo>
                  <a:lnTo>
                    <a:pt x="50015" y="234252"/>
                  </a:lnTo>
                  <a:lnTo>
                    <a:pt x="50411" y="234701"/>
                  </a:lnTo>
                  <a:lnTo>
                    <a:pt x="51006" y="235706"/>
                  </a:lnTo>
                  <a:lnTo>
                    <a:pt x="52090" y="237120"/>
                  </a:lnTo>
                  <a:lnTo>
                    <a:pt x="54020" y="238799"/>
                  </a:lnTo>
                  <a:lnTo>
                    <a:pt x="55976" y="240609"/>
                  </a:lnTo>
                  <a:lnTo>
                    <a:pt x="56954" y="240834"/>
                  </a:lnTo>
                  <a:lnTo>
                    <a:pt x="58540" y="239922"/>
                  </a:lnTo>
                  <a:lnTo>
                    <a:pt x="60364" y="238547"/>
                  </a:lnTo>
                  <a:lnTo>
                    <a:pt x="63047" y="237556"/>
                  </a:lnTo>
                  <a:lnTo>
                    <a:pt x="63695" y="236631"/>
                  </a:lnTo>
                  <a:lnTo>
                    <a:pt x="64051" y="234648"/>
                  </a:lnTo>
                  <a:lnTo>
                    <a:pt x="64250" y="232520"/>
                  </a:lnTo>
                  <a:lnTo>
                    <a:pt x="64501" y="230009"/>
                  </a:lnTo>
                  <a:lnTo>
                    <a:pt x="65043" y="229678"/>
                  </a:lnTo>
                  <a:lnTo>
                    <a:pt x="66008" y="229427"/>
                  </a:lnTo>
                  <a:lnTo>
                    <a:pt x="67792" y="230141"/>
                  </a:lnTo>
                  <a:lnTo>
                    <a:pt x="68611" y="230868"/>
                  </a:lnTo>
                  <a:lnTo>
                    <a:pt x="70079" y="230868"/>
                  </a:lnTo>
                  <a:lnTo>
                    <a:pt x="71017" y="230207"/>
                  </a:lnTo>
                  <a:lnTo>
                    <a:pt x="72722" y="228965"/>
                  </a:lnTo>
                  <a:lnTo>
                    <a:pt x="74890" y="228476"/>
                  </a:lnTo>
                  <a:lnTo>
                    <a:pt x="77216" y="227286"/>
                  </a:lnTo>
                  <a:lnTo>
                    <a:pt x="79437" y="225766"/>
                  </a:lnTo>
                  <a:lnTo>
                    <a:pt x="80494" y="225634"/>
                  </a:lnTo>
                  <a:lnTo>
                    <a:pt x="81604" y="227617"/>
                  </a:lnTo>
                  <a:lnTo>
                    <a:pt x="82595" y="229018"/>
                  </a:lnTo>
                  <a:lnTo>
                    <a:pt x="82767" y="229877"/>
                  </a:lnTo>
                  <a:lnTo>
                    <a:pt x="81763" y="231529"/>
                  </a:lnTo>
                  <a:lnTo>
                    <a:pt x="80653" y="233723"/>
                  </a:lnTo>
                  <a:lnTo>
                    <a:pt x="81591" y="236433"/>
                  </a:lnTo>
                  <a:lnTo>
                    <a:pt x="81803" y="239063"/>
                  </a:lnTo>
                  <a:lnTo>
                    <a:pt x="81776" y="240662"/>
                  </a:lnTo>
                  <a:lnTo>
                    <a:pt x="82529" y="241310"/>
                  </a:lnTo>
                  <a:lnTo>
                    <a:pt x="83045" y="241614"/>
                  </a:lnTo>
                  <a:lnTo>
                    <a:pt x="83851" y="241231"/>
                  </a:lnTo>
                  <a:lnTo>
                    <a:pt x="85437" y="241350"/>
                  </a:lnTo>
                  <a:lnTo>
                    <a:pt x="87341" y="242182"/>
                  </a:lnTo>
                  <a:lnTo>
                    <a:pt x="89178" y="242090"/>
                  </a:lnTo>
                  <a:lnTo>
                    <a:pt x="90962" y="241072"/>
                  </a:lnTo>
                  <a:lnTo>
                    <a:pt x="94280" y="237107"/>
                  </a:lnTo>
                  <a:lnTo>
                    <a:pt x="99130" y="230194"/>
                  </a:lnTo>
                  <a:lnTo>
                    <a:pt x="103149" y="225872"/>
                  </a:lnTo>
                  <a:lnTo>
                    <a:pt x="106334" y="224101"/>
                  </a:lnTo>
                  <a:lnTo>
                    <a:pt x="108488" y="222026"/>
                  </a:lnTo>
                  <a:lnTo>
                    <a:pt x="109612" y="219660"/>
                  </a:lnTo>
                  <a:lnTo>
                    <a:pt x="111462" y="218047"/>
                  </a:lnTo>
                  <a:lnTo>
                    <a:pt x="115322" y="216765"/>
                  </a:lnTo>
                  <a:lnTo>
                    <a:pt x="118256" y="215311"/>
                  </a:lnTo>
                  <a:lnTo>
                    <a:pt x="121203" y="210566"/>
                  </a:lnTo>
                  <a:lnTo>
                    <a:pt x="125129" y="202041"/>
                  </a:lnTo>
                  <a:lnTo>
                    <a:pt x="126239" y="194415"/>
                  </a:lnTo>
                  <a:lnTo>
                    <a:pt x="126913" y="189775"/>
                  </a:lnTo>
                  <a:lnTo>
                    <a:pt x="126543" y="173809"/>
                  </a:lnTo>
                  <a:lnTo>
                    <a:pt x="126292" y="168561"/>
                  </a:lnTo>
                  <a:lnTo>
                    <a:pt x="126900" y="165693"/>
                  </a:lnTo>
                  <a:lnTo>
                    <a:pt x="128354" y="163737"/>
                  </a:lnTo>
                  <a:lnTo>
                    <a:pt x="132346" y="159574"/>
                  </a:lnTo>
                  <a:lnTo>
                    <a:pt x="135029" y="156163"/>
                  </a:lnTo>
                  <a:lnTo>
                    <a:pt x="137064" y="152172"/>
                  </a:lnTo>
                  <a:lnTo>
                    <a:pt x="141016" y="143052"/>
                  </a:lnTo>
                  <a:lnTo>
                    <a:pt x="142735" y="140118"/>
                  </a:lnTo>
                  <a:lnTo>
                    <a:pt x="143501" y="138809"/>
                  </a:lnTo>
                  <a:lnTo>
                    <a:pt x="145880" y="136377"/>
                  </a:lnTo>
                  <a:lnTo>
                    <a:pt x="149198" y="134249"/>
                  </a:lnTo>
                  <a:lnTo>
                    <a:pt x="153467" y="132412"/>
                  </a:lnTo>
                  <a:lnTo>
                    <a:pt x="160063" y="126067"/>
                  </a:lnTo>
                  <a:lnTo>
                    <a:pt x="165310" y="119683"/>
                  </a:lnTo>
                  <a:lnTo>
                    <a:pt x="164596" y="112017"/>
                  </a:lnTo>
                  <a:lnTo>
                    <a:pt x="165812" y="105660"/>
                  </a:lnTo>
                  <a:lnTo>
                    <a:pt x="168680" y="97557"/>
                  </a:lnTo>
                  <a:lnTo>
                    <a:pt x="169606" y="88993"/>
                  </a:lnTo>
                  <a:lnTo>
                    <a:pt x="168614" y="79965"/>
                  </a:lnTo>
                  <a:lnTo>
                    <a:pt x="169037" y="72590"/>
                  </a:lnTo>
                  <a:lnTo>
                    <a:pt x="171747" y="63999"/>
                  </a:lnTo>
                  <a:lnTo>
                    <a:pt x="172897" y="60813"/>
                  </a:lnTo>
                  <a:lnTo>
                    <a:pt x="173267" y="55605"/>
                  </a:lnTo>
                  <a:lnTo>
                    <a:pt x="173240" y="47292"/>
                  </a:lnTo>
                  <a:lnTo>
                    <a:pt x="176690" y="35951"/>
                  </a:lnTo>
                  <a:lnTo>
                    <a:pt x="179968" y="29157"/>
                  </a:lnTo>
                  <a:lnTo>
                    <a:pt x="183642" y="21557"/>
                  </a:lnTo>
                  <a:lnTo>
                    <a:pt x="185030" y="16958"/>
                  </a:lnTo>
                  <a:lnTo>
                    <a:pt x="186881" y="1083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6" name="Volný tvar: obrazec 193">
              <a:extLst>
                <a:ext uri="{FF2B5EF4-FFF2-40B4-BE49-F238E27FC236}">
                  <a16:creationId xmlns:a16="http://schemas.microsoft.com/office/drawing/2014/main" id="{9799F78F-840D-5396-A25A-D2E66361099B}"/>
                </a:ext>
              </a:extLst>
            </p:cNvPr>
            <p:cNvSpPr/>
            <p:nvPr/>
          </p:nvSpPr>
          <p:spPr>
            <a:xfrm>
              <a:off x="1165651" y="4515285"/>
              <a:ext cx="322176" cy="500698"/>
            </a:xfrm>
            <a:custGeom>
              <a:avLst/>
              <a:gdLst>
                <a:gd name="connsiteX0" fmla="*/ 22588 w 303008"/>
                <a:gd name="connsiteY0" fmla="*/ 280090 h 470909"/>
                <a:gd name="connsiteX1" fmla="*/ 23276 w 303008"/>
                <a:gd name="connsiteY1" fmla="*/ 279469 h 470909"/>
                <a:gd name="connsiteX2" fmla="*/ 23183 w 303008"/>
                <a:gd name="connsiteY2" fmla="*/ 277724 h 470909"/>
                <a:gd name="connsiteX3" fmla="*/ 22747 w 303008"/>
                <a:gd name="connsiteY3" fmla="*/ 276865 h 470909"/>
                <a:gd name="connsiteX4" fmla="*/ 21743 w 303008"/>
                <a:gd name="connsiteY4" fmla="*/ 276521 h 470909"/>
                <a:gd name="connsiteX5" fmla="*/ 20923 w 303008"/>
                <a:gd name="connsiteY5" fmla="*/ 277565 h 470909"/>
                <a:gd name="connsiteX6" fmla="*/ 21333 w 303008"/>
                <a:gd name="connsiteY6" fmla="*/ 278980 h 470909"/>
                <a:gd name="connsiteX7" fmla="*/ 22588 w 303008"/>
                <a:gd name="connsiteY7" fmla="*/ 280090 h 470909"/>
                <a:gd name="connsiteX8" fmla="*/ 302612 w 303008"/>
                <a:gd name="connsiteY8" fmla="*/ 314838 h 470909"/>
                <a:gd name="connsiteX9" fmla="*/ 302916 w 303008"/>
                <a:gd name="connsiteY9" fmla="*/ 312909 h 470909"/>
                <a:gd name="connsiteX10" fmla="*/ 301793 w 303008"/>
                <a:gd name="connsiteY10" fmla="*/ 310093 h 470909"/>
                <a:gd name="connsiteX11" fmla="*/ 301158 w 303008"/>
                <a:gd name="connsiteY11" fmla="*/ 307093 h 470909"/>
                <a:gd name="connsiteX12" fmla="*/ 300590 w 303008"/>
                <a:gd name="connsiteY12" fmla="*/ 306062 h 470909"/>
                <a:gd name="connsiteX13" fmla="*/ 300458 w 303008"/>
                <a:gd name="connsiteY13" fmla="*/ 303815 h 470909"/>
                <a:gd name="connsiteX14" fmla="*/ 299123 w 303008"/>
                <a:gd name="connsiteY14" fmla="*/ 299771 h 470909"/>
                <a:gd name="connsiteX15" fmla="*/ 298039 w 303008"/>
                <a:gd name="connsiteY15" fmla="*/ 296466 h 470909"/>
                <a:gd name="connsiteX16" fmla="*/ 297021 w 303008"/>
                <a:gd name="connsiteY16" fmla="*/ 294788 h 470909"/>
                <a:gd name="connsiteX17" fmla="*/ 297484 w 303008"/>
                <a:gd name="connsiteY17" fmla="*/ 293360 h 470909"/>
                <a:gd name="connsiteX18" fmla="*/ 297074 w 303008"/>
                <a:gd name="connsiteY18" fmla="*/ 291933 h 470909"/>
                <a:gd name="connsiteX19" fmla="*/ 296241 w 303008"/>
                <a:gd name="connsiteY19" fmla="*/ 290769 h 470909"/>
                <a:gd name="connsiteX20" fmla="*/ 295065 w 303008"/>
                <a:gd name="connsiteY20" fmla="*/ 287016 h 470909"/>
                <a:gd name="connsiteX21" fmla="*/ 295541 w 303008"/>
                <a:gd name="connsiteY21" fmla="*/ 285403 h 470909"/>
                <a:gd name="connsiteX22" fmla="*/ 295237 w 303008"/>
                <a:gd name="connsiteY22" fmla="*/ 283777 h 470909"/>
                <a:gd name="connsiteX23" fmla="*/ 294219 w 303008"/>
                <a:gd name="connsiteY23" fmla="*/ 282667 h 470909"/>
                <a:gd name="connsiteX24" fmla="*/ 292752 w 303008"/>
                <a:gd name="connsiteY24" fmla="*/ 281478 h 470909"/>
                <a:gd name="connsiteX25" fmla="*/ 290822 w 303008"/>
                <a:gd name="connsiteY25" fmla="*/ 278980 h 470909"/>
                <a:gd name="connsiteX26" fmla="*/ 288509 w 303008"/>
                <a:gd name="connsiteY26" fmla="*/ 276614 h 470909"/>
                <a:gd name="connsiteX27" fmla="*/ 287320 w 303008"/>
                <a:gd name="connsiteY27" fmla="*/ 275675 h 470909"/>
                <a:gd name="connsiteX28" fmla="*/ 286500 w 303008"/>
                <a:gd name="connsiteY28" fmla="*/ 275305 h 470909"/>
                <a:gd name="connsiteX29" fmla="*/ 285839 w 303008"/>
                <a:gd name="connsiteY29" fmla="*/ 273058 h 470909"/>
                <a:gd name="connsiteX30" fmla="*/ 285311 w 303008"/>
                <a:gd name="connsiteY30" fmla="*/ 272371 h 470909"/>
                <a:gd name="connsiteX31" fmla="*/ 284108 w 303008"/>
                <a:gd name="connsiteY31" fmla="*/ 272186 h 470909"/>
                <a:gd name="connsiteX32" fmla="*/ 281649 w 303008"/>
                <a:gd name="connsiteY32" fmla="*/ 271247 h 470909"/>
                <a:gd name="connsiteX33" fmla="*/ 279310 w 303008"/>
                <a:gd name="connsiteY33" fmla="*/ 272371 h 470909"/>
                <a:gd name="connsiteX34" fmla="*/ 279297 w 303008"/>
                <a:gd name="connsiteY34" fmla="*/ 270626 h 470909"/>
                <a:gd name="connsiteX35" fmla="*/ 279984 w 303008"/>
                <a:gd name="connsiteY35" fmla="*/ 269569 h 470909"/>
                <a:gd name="connsiteX36" fmla="*/ 288166 w 303008"/>
                <a:gd name="connsiteY36" fmla="*/ 261255 h 470909"/>
                <a:gd name="connsiteX37" fmla="*/ 292289 w 303008"/>
                <a:gd name="connsiteY37" fmla="*/ 257435 h 470909"/>
                <a:gd name="connsiteX38" fmla="*/ 292739 w 303008"/>
                <a:gd name="connsiteY38" fmla="*/ 256867 h 470909"/>
                <a:gd name="connsiteX39" fmla="*/ 293109 w 303008"/>
                <a:gd name="connsiteY39" fmla="*/ 255981 h 470909"/>
                <a:gd name="connsiteX40" fmla="*/ 293413 w 303008"/>
                <a:gd name="connsiteY40" fmla="*/ 254792 h 470909"/>
                <a:gd name="connsiteX41" fmla="*/ 292540 w 303008"/>
                <a:gd name="connsiteY41" fmla="*/ 253443 h 470909"/>
                <a:gd name="connsiteX42" fmla="*/ 288945 w 303008"/>
                <a:gd name="connsiteY42" fmla="*/ 247020 h 470909"/>
                <a:gd name="connsiteX43" fmla="*/ 287677 w 303008"/>
                <a:gd name="connsiteY43" fmla="*/ 245817 h 470909"/>
                <a:gd name="connsiteX44" fmla="*/ 286421 w 303008"/>
                <a:gd name="connsiteY44" fmla="*/ 244826 h 470909"/>
                <a:gd name="connsiteX45" fmla="*/ 285020 w 303008"/>
                <a:gd name="connsiteY45" fmla="*/ 242129 h 470909"/>
                <a:gd name="connsiteX46" fmla="*/ 283447 w 303008"/>
                <a:gd name="connsiteY46" fmla="*/ 235851 h 470909"/>
                <a:gd name="connsiteX47" fmla="*/ 282271 w 303008"/>
                <a:gd name="connsiteY47" fmla="*/ 232692 h 470909"/>
                <a:gd name="connsiteX48" fmla="*/ 281967 w 303008"/>
                <a:gd name="connsiteY48" fmla="*/ 230273 h 470909"/>
                <a:gd name="connsiteX49" fmla="*/ 282125 w 303008"/>
                <a:gd name="connsiteY49" fmla="*/ 227537 h 470909"/>
                <a:gd name="connsiteX50" fmla="*/ 281715 w 303008"/>
                <a:gd name="connsiteY50" fmla="*/ 225436 h 470909"/>
                <a:gd name="connsiteX51" fmla="*/ 280737 w 303008"/>
                <a:gd name="connsiteY51" fmla="*/ 223969 h 470909"/>
                <a:gd name="connsiteX52" fmla="*/ 280883 w 303008"/>
                <a:gd name="connsiteY52" fmla="*/ 219488 h 470909"/>
                <a:gd name="connsiteX53" fmla="*/ 282152 w 303008"/>
                <a:gd name="connsiteY53" fmla="*/ 211994 h 470909"/>
                <a:gd name="connsiteX54" fmla="*/ 282601 w 303008"/>
                <a:gd name="connsiteY54" fmla="*/ 206297 h 470909"/>
                <a:gd name="connsiteX55" fmla="*/ 282218 w 303008"/>
                <a:gd name="connsiteY55" fmla="*/ 202398 h 470909"/>
                <a:gd name="connsiteX56" fmla="*/ 283236 w 303008"/>
                <a:gd name="connsiteY56" fmla="*/ 199437 h 470909"/>
                <a:gd name="connsiteX57" fmla="*/ 285641 w 303008"/>
                <a:gd name="connsiteY57" fmla="*/ 197402 h 470909"/>
                <a:gd name="connsiteX58" fmla="*/ 287055 w 303008"/>
                <a:gd name="connsiteY58" fmla="*/ 194256 h 470909"/>
                <a:gd name="connsiteX59" fmla="*/ 287478 w 303008"/>
                <a:gd name="connsiteY59" fmla="*/ 190000 h 470909"/>
                <a:gd name="connsiteX60" fmla="*/ 288998 w 303008"/>
                <a:gd name="connsiteY60" fmla="*/ 186511 h 470909"/>
                <a:gd name="connsiteX61" fmla="*/ 291615 w 303008"/>
                <a:gd name="connsiteY61" fmla="*/ 183775 h 470909"/>
                <a:gd name="connsiteX62" fmla="*/ 292580 w 303008"/>
                <a:gd name="connsiteY62" fmla="*/ 181078 h 470909"/>
                <a:gd name="connsiteX63" fmla="*/ 291880 w 303008"/>
                <a:gd name="connsiteY63" fmla="*/ 178422 h 470909"/>
                <a:gd name="connsiteX64" fmla="*/ 291681 w 303008"/>
                <a:gd name="connsiteY64" fmla="*/ 176717 h 470909"/>
                <a:gd name="connsiteX65" fmla="*/ 289606 w 303008"/>
                <a:gd name="connsiteY65" fmla="*/ 174972 h 470909"/>
                <a:gd name="connsiteX66" fmla="*/ 285694 w 303008"/>
                <a:gd name="connsiteY66" fmla="*/ 173756 h 470909"/>
                <a:gd name="connsiteX67" fmla="*/ 282416 w 303008"/>
                <a:gd name="connsiteY67" fmla="*/ 173610 h 470909"/>
                <a:gd name="connsiteX68" fmla="*/ 280381 w 303008"/>
                <a:gd name="connsiteY68" fmla="*/ 174959 h 470909"/>
                <a:gd name="connsiteX69" fmla="*/ 275252 w 303008"/>
                <a:gd name="connsiteY69" fmla="*/ 176214 h 470909"/>
                <a:gd name="connsiteX70" fmla="*/ 267018 w 303008"/>
                <a:gd name="connsiteY70" fmla="*/ 177377 h 470909"/>
                <a:gd name="connsiteX71" fmla="*/ 260422 w 303008"/>
                <a:gd name="connsiteY71" fmla="*/ 177364 h 470909"/>
                <a:gd name="connsiteX72" fmla="*/ 255466 w 303008"/>
                <a:gd name="connsiteY72" fmla="*/ 176201 h 470909"/>
                <a:gd name="connsiteX73" fmla="*/ 251646 w 303008"/>
                <a:gd name="connsiteY73" fmla="*/ 176598 h 470909"/>
                <a:gd name="connsiteX74" fmla="*/ 248963 w 303008"/>
                <a:gd name="connsiteY74" fmla="*/ 178554 h 470909"/>
                <a:gd name="connsiteX75" fmla="*/ 247112 w 303008"/>
                <a:gd name="connsiteY75" fmla="*/ 178990 h 470909"/>
                <a:gd name="connsiteX76" fmla="*/ 246095 w 303008"/>
                <a:gd name="connsiteY76" fmla="*/ 177919 h 470909"/>
                <a:gd name="connsiteX77" fmla="*/ 244958 w 303008"/>
                <a:gd name="connsiteY77" fmla="*/ 177629 h 470909"/>
                <a:gd name="connsiteX78" fmla="*/ 243187 w 303008"/>
                <a:gd name="connsiteY78" fmla="*/ 178303 h 470909"/>
                <a:gd name="connsiteX79" fmla="*/ 242896 w 303008"/>
                <a:gd name="connsiteY79" fmla="*/ 177999 h 470909"/>
                <a:gd name="connsiteX80" fmla="*/ 239222 w 303008"/>
                <a:gd name="connsiteY80" fmla="*/ 172725 h 470909"/>
                <a:gd name="connsiteX81" fmla="*/ 235825 w 303008"/>
                <a:gd name="connsiteY81" fmla="*/ 167834 h 470909"/>
                <a:gd name="connsiteX82" fmla="*/ 231952 w 303008"/>
                <a:gd name="connsiteY82" fmla="*/ 162019 h 470909"/>
                <a:gd name="connsiteX83" fmla="*/ 227484 w 303008"/>
                <a:gd name="connsiteY83" fmla="*/ 155304 h 470909"/>
                <a:gd name="connsiteX84" fmla="*/ 226652 w 303008"/>
                <a:gd name="connsiteY84" fmla="*/ 154855 h 470909"/>
                <a:gd name="connsiteX85" fmla="*/ 225185 w 303008"/>
                <a:gd name="connsiteY85" fmla="*/ 154895 h 470909"/>
                <a:gd name="connsiteX86" fmla="*/ 223242 w 303008"/>
                <a:gd name="connsiteY86" fmla="*/ 155014 h 470909"/>
                <a:gd name="connsiteX87" fmla="*/ 220255 w 303008"/>
                <a:gd name="connsiteY87" fmla="*/ 154313 h 470909"/>
                <a:gd name="connsiteX88" fmla="*/ 218219 w 303008"/>
                <a:gd name="connsiteY88" fmla="*/ 153335 h 470909"/>
                <a:gd name="connsiteX89" fmla="*/ 216646 w 303008"/>
                <a:gd name="connsiteY89" fmla="*/ 152397 h 470909"/>
                <a:gd name="connsiteX90" fmla="*/ 213725 w 303008"/>
                <a:gd name="connsiteY90" fmla="*/ 151207 h 470909"/>
                <a:gd name="connsiteX91" fmla="*/ 211690 w 303008"/>
                <a:gd name="connsiteY91" fmla="*/ 150995 h 470909"/>
                <a:gd name="connsiteX92" fmla="*/ 209839 w 303008"/>
                <a:gd name="connsiteY92" fmla="*/ 151352 h 470909"/>
                <a:gd name="connsiteX93" fmla="*/ 204698 w 303008"/>
                <a:gd name="connsiteY93" fmla="*/ 153705 h 470909"/>
                <a:gd name="connsiteX94" fmla="*/ 201816 w 303008"/>
                <a:gd name="connsiteY94" fmla="*/ 153917 h 470909"/>
                <a:gd name="connsiteX95" fmla="*/ 199596 w 303008"/>
                <a:gd name="connsiteY95" fmla="*/ 153956 h 470909"/>
                <a:gd name="connsiteX96" fmla="*/ 193688 w 303008"/>
                <a:gd name="connsiteY96" fmla="*/ 152793 h 470909"/>
                <a:gd name="connsiteX97" fmla="*/ 189617 w 303008"/>
                <a:gd name="connsiteY97" fmla="*/ 152608 h 470909"/>
                <a:gd name="connsiteX98" fmla="*/ 184845 w 303008"/>
                <a:gd name="connsiteY98" fmla="*/ 153375 h 470909"/>
                <a:gd name="connsiteX99" fmla="*/ 182797 w 303008"/>
                <a:gd name="connsiteY99" fmla="*/ 153811 h 470909"/>
                <a:gd name="connsiteX100" fmla="*/ 180008 w 303008"/>
                <a:gd name="connsiteY100" fmla="*/ 152621 h 470909"/>
                <a:gd name="connsiteX101" fmla="*/ 178157 w 303008"/>
                <a:gd name="connsiteY101" fmla="*/ 150810 h 470909"/>
                <a:gd name="connsiteX102" fmla="*/ 176545 w 303008"/>
                <a:gd name="connsiteY102" fmla="*/ 146488 h 470909"/>
                <a:gd name="connsiteX103" fmla="*/ 175434 w 303008"/>
                <a:gd name="connsiteY103" fmla="*/ 143078 h 470909"/>
                <a:gd name="connsiteX104" fmla="*/ 173253 w 303008"/>
                <a:gd name="connsiteY104" fmla="*/ 142391 h 470909"/>
                <a:gd name="connsiteX105" fmla="*/ 170835 w 303008"/>
                <a:gd name="connsiteY105" fmla="*/ 141809 h 470909"/>
                <a:gd name="connsiteX106" fmla="*/ 169685 w 303008"/>
                <a:gd name="connsiteY106" fmla="*/ 140686 h 470909"/>
                <a:gd name="connsiteX107" fmla="*/ 169050 w 303008"/>
                <a:gd name="connsiteY107" fmla="*/ 138730 h 470909"/>
                <a:gd name="connsiteX108" fmla="*/ 168998 w 303008"/>
                <a:gd name="connsiteY108" fmla="*/ 136219 h 470909"/>
                <a:gd name="connsiteX109" fmla="*/ 169447 w 303008"/>
                <a:gd name="connsiteY109" fmla="*/ 132134 h 470909"/>
                <a:gd name="connsiteX110" fmla="*/ 169751 w 303008"/>
                <a:gd name="connsiteY110" fmla="*/ 130667 h 470909"/>
                <a:gd name="connsiteX111" fmla="*/ 170306 w 303008"/>
                <a:gd name="connsiteY111" fmla="*/ 126253 h 470909"/>
                <a:gd name="connsiteX112" fmla="*/ 171773 w 303008"/>
                <a:gd name="connsiteY112" fmla="*/ 123953 h 470909"/>
                <a:gd name="connsiteX113" fmla="*/ 172672 w 303008"/>
                <a:gd name="connsiteY113" fmla="*/ 122829 h 470909"/>
                <a:gd name="connsiteX114" fmla="*/ 172606 w 303008"/>
                <a:gd name="connsiteY114" fmla="*/ 120979 h 470909"/>
                <a:gd name="connsiteX115" fmla="*/ 172143 w 303008"/>
                <a:gd name="connsiteY115" fmla="*/ 117185 h 470909"/>
                <a:gd name="connsiteX116" fmla="*/ 171628 w 303008"/>
                <a:gd name="connsiteY116" fmla="*/ 114502 h 470909"/>
                <a:gd name="connsiteX117" fmla="*/ 169064 w 303008"/>
                <a:gd name="connsiteY117" fmla="*/ 111462 h 470909"/>
                <a:gd name="connsiteX118" fmla="*/ 165799 w 303008"/>
                <a:gd name="connsiteY118" fmla="*/ 107563 h 470909"/>
                <a:gd name="connsiteX119" fmla="*/ 164636 w 303008"/>
                <a:gd name="connsiteY119" fmla="*/ 101325 h 470909"/>
                <a:gd name="connsiteX120" fmla="*/ 163274 w 303008"/>
                <a:gd name="connsiteY120" fmla="*/ 93963 h 470909"/>
                <a:gd name="connsiteX121" fmla="*/ 161926 w 303008"/>
                <a:gd name="connsiteY121" fmla="*/ 93222 h 470909"/>
                <a:gd name="connsiteX122" fmla="*/ 160605 w 303008"/>
                <a:gd name="connsiteY122" fmla="*/ 93592 h 470909"/>
                <a:gd name="connsiteX123" fmla="*/ 159243 w 303008"/>
                <a:gd name="connsiteY123" fmla="*/ 93222 h 470909"/>
                <a:gd name="connsiteX124" fmla="*/ 158186 w 303008"/>
                <a:gd name="connsiteY124" fmla="*/ 90262 h 470909"/>
                <a:gd name="connsiteX125" fmla="*/ 156996 w 303008"/>
                <a:gd name="connsiteY125" fmla="*/ 89706 h 470909"/>
                <a:gd name="connsiteX126" fmla="*/ 154987 w 303008"/>
                <a:gd name="connsiteY126" fmla="*/ 90751 h 470909"/>
                <a:gd name="connsiteX127" fmla="*/ 153533 w 303008"/>
                <a:gd name="connsiteY127" fmla="*/ 91557 h 470909"/>
                <a:gd name="connsiteX128" fmla="*/ 149925 w 303008"/>
                <a:gd name="connsiteY128" fmla="*/ 92297 h 470909"/>
                <a:gd name="connsiteX129" fmla="*/ 149238 w 303008"/>
                <a:gd name="connsiteY129" fmla="*/ 91557 h 470909"/>
                <a:gd name="connsiteX130" fmla="*/ 149542 w 303008"/>
                <a:gd name="connsiteY130" fmla="*/ 90632 h 470909"/>
                <a:gd name="connsiteX131" fmla="*/ 151207 w 303008"/>
                <a:gd name="connsiteY131" fmla="*/ 87949 h 470909"/>
                <a:gd name="connsiteX132" fmla="*/ 153176 w 303008"/>
                <a:gd name="connsiteY132" fmla="*/ 84512 h 470909"/>
                <a:gd name="connsiteX133" fmla="*/ 155423 w 303008"/>
                <a:gd name="connsiteY133" fmla="*/ 81380 h 470909"/>
                <a:gd name="connsiteX134" fmla="*/ 157538 w 303008"/>
                <a:gd name="connsiteY134" fmla="*/ 78168 h 470909"/>
                <a:gd name="connsiteX135" fmla="*/ 159177 w 303008"/>
                <a:gd name="connsiteY135" fmla="*/ 74744 h 470909"/>
                <a:gd name="connsiteX136" fmla="*/ 160565 w 303008"/>
                <a:gd name="connsiteY136" fmla="*/ 67951 h 470909"/>
                <a:gd name="connsiteX137" fmla="*/ 161530 w 303008"/>
                <a:gd name="connsiteY137" fmla="*/ 63258 h 470909"/>
                <a:gd name="connsiteX138" fmla="*/ 163829 w 303008"/>
                <a:gd name="connsiteY138" fmla="*/ 54905 h 470909"/>
                <a:gd name="connsiteX139" fmla="*/ 167504 w 303008"/>
                <a:gd name="connsiteY139" fmla="*/ 48243 h 470909"/>
                <a:gd name="connsiteX140" fmla="*/ 168931 w 303008"/>
                <a:gd name="connsiteY140" fmla="*/ 45177 h 470909"/>
                <a:gd name="connsiteX141" fmla="*/ 172130 w 303008"/>
                <a:gd name="connsiteY141" fmla="*/ 41185 h 470909"/>
                <a:gd name="connsiteX142" fmla="*/ 173624 w 303008"/>
                <a:gd name="connsiteY142" fmla="*/ 39018 h 470909"/>
                <a:gd name="connsiteX143" fmla="*/ 175527 w 303008"/>
                <a:gd name="connsiteY143" fmla="*/ 37313 h 470909"/>
                <a:gd name="connsiteX144" fmla="*/ 180589 w 303008"/>
                <a:gd name="connsiteY144" fmla="*/ 34986 h 470909"/>
                <a:gd name="connsiteX145" fmla="*/ 187264 w 303008"/>
                <a:gd name="connsiteY145" fmla="*/ 23527 h 470909"/>
                <a:gd name="connsiteX146" fmla="*/ 188744 w 303008"/>
                <a:gd name="connsiteY146" fmla="*/ 21703 h 470909"/>
                <a:gd name="connsiteX147" fmla="*/ 194785 w 303008"/>
                <a:gd name="connsiteY147" fmla="*/ 19998 h 470909"/>
                <a:gd name="connsiteX148" fmla="*/ 199424 w 303008"/>
                <a:gd name="connsiteY148" fmla="*/ 18663 h 470909"/>
                <a:gd name="connsiteX149" fmla="*/ 202900 w 303008"/>
                <a:gd name="connsiteY149" fmla="*/ 17262 h 470909"/>
                <a:gd name="connsiteX150" fmla="*/ 204063 w 303008"/>
                <a:gd name="connsiteY150" fmla="*/ 16522 h 470909"/>
                <a:gd name="connsiteX151" fmla="*/ 204975 w 303008"/>
                <a:gd name="connsiteY151" fmla="*/ 16178 h 470909"/>
                <a:gd name="connsiteX152" fmla="*/ 205967 w 303008"/>
                <a:gd name="connsiteY152" fmla="*/ 14579 h 470909"/>
                <a:gd name="connsiteX153" fmla="*/ 209879 w 303008"/>
                <a:gd name="connsiteY153" fmla="*/ 10957 h 470909"/>
                <a:gd name="connsiteX154" fmla="*/ 209694 w 303008"/>
                <a:gd name="connsiteY154" fmla="*/ 7626 h 470909"/>
                <a:gd name="connsiteX155" fmla="*/ 207407 w 303008"/>
                <a:gd name="connsiteY155" fmla="*/ 2789 h 470909"/>
                <a:gd name="connsiteX156" fmla="*/ 201869 w 303008"/>
                <a:gd name="connsiteY156" fmla="*/ 53 h 470909"/>
                <a:gd name="connsiteX157" fmla="*/ 199305 w 303008"/>
                <a:gd name="connsiteY157" fmla="*/ 0 h 470909"/>
                <a:gd name="connsiteX158" fmla="*/ 196371 w 303008"/>
                <a:gd name="connsiteY158" fmla="*/ 410 h 470909"/>
                <a:gd name="connsiteX159" fmla="*/ 191057 w 303008"/>
                <a:gd name="connsiteY159" fmla="*/ 3542 h 470909"/>
                <a:gd name="connsiteX160" fmla="*/ 190674 w 303008"/>
                <a:gd name="connsiteY160" fmla="*/ 4666 h 470909"/>
                <a:gd name="connsiteX161" fmla="*/ 189643 w 303008"/>
                <a:gd name="connsiteY161" fmla="*/ 5551 h 470909"/>
                <a:gd name="connsiteX162" fmla="*/ 187542 w 303008"/>
                <a:gd name="connsiteY162" fmla="*/ 5551 h 470909"/>
                <a:gd name="connsiteX163" fmla="*/ 185427 w 303008"/>
                <a:gd name="connsiteY163" fmla="*/ 6952 h 470909"/>
                <a:gd name="connsiteX164" fmla="*/ 184422 w 303008"/>
                <a:gd name="connsiteY164" fmla="*/ 10574 h 470909"/>
                <a:gd name="connsiteX165" fmla="*/ 181343 w 303008"/>
                <a:gd name="connsiteY165" fmla="*/ 15398 h 470909"/>
                <a:gd name="connsiteX166" fmla="*/ 176888 w 303008"/>
                <a:gd name="connsiteY166" fmla="*/ 17870 h 470909"/>
                <a:gd name="connsiteX167" fmla="*/ 169883 w 303008"/>
                <a:gd name="connsiteY167" fmla="*/ 20395 h 470909"/>
                <a:gd name="connsiteX168" fmla="*/ 154353 w 303008"/>
                <a:gd name="connsiteY168" fmla="*/ 32158 h 470909"/>
                <a:gd name="connsiteX169" fmla="*/ 145286 w 303008"/>
                <a:gd name="connsiteY169" fmla="*/ 32845 h 470909"/>
                <a:gd name="connsiteX170" fmla="*/ 142351 w 303008"/>
                <a:gd name="connsiteY170" fmla="*/ 32726 h 470909"/>
                <a:gd name="connsiteX171" fmla="*/ 139589 w 303008"/>
                <a:gd name="connsiteY171" fmla="*/ 31788 h 470909"/>
                <a:gd name="connsiteX172" fmla="*/ 135941 w 303008"/>
                <a:gd name="connsiteY172" fmla="*/ 30889 h 470909"/>
                <a:gd name="connsiteX173" fmla="*/ 133826 w 303008"/>
                <a:gd name="connsiteY173" fmla="*/ 31444 h 470909"/>
                <a:gd name="connsiteX174" fmla="*/ 132293 w 303008"/>
                <a:gd name="connsiteY174" fmla="*/ 33004 h 470909"/>
                <a:gd name="connsiteX175" fmla="*/ 131500 w 303008"/>
                <a:gd name="connsiteY175" fmla="*/ 37537 h 470909"/>
                <a:gd name="connsiteX176" fmla="*/ 129187 w 303008"/>
                <a:gd name="connsiteY176" fmla="*/ 41860 h 470909"/>
                <a:gd name="connsiteX177" fmla="*/ 127667 w 303008"/>
                <a:gd name="connsiteY177" fmla="*/ 45772 h 470909"/>
                <a:gd name="connsiteX178" fmla="*/ 126319 w 303008"/>
                <a:gd name="connsiteY178" fmla="*/ 47146 h 470909"/>
                <a:gd name="connsiteX179" fmla="*/ 124891 w 303008"/>
                <a:gd name="connsiteY179" fmla="*/ 46525 h 470909"/>
                <a:gd name="connsiteX180" fmla="*/ 123649 w 303008"/>
                <a:gd name="connsiteY180" fmla="*/ 44397 h 470909"/>
                <a:gd name="connsiteX181" fmla="*/ 124389 w 303008"/>
                <a:gd name="connsiteY181" fmla="*/ 42362 h 470909"/>
                <a:gd name="connsiteX182" fmla="*/ 126504 w 303008"/>
                <a:gd name="connsiteY182" fmla="*/ 41436 h 470909"/>
                <a:gd name="connsiteX183" fmla="*/ 127931 w 303008"/>
                <a:gd name="connsiteY183" fmla="*/ 41225 h 470909"/>
                <a:gd name="connsiteX184" fmla="*/ 128526 w 303008"/>
                <a:gd name="connsiteY184" fmla="*/ 40604 h 470909"/>
                <a:gd name="connsiteX185" fmla="*/ 125433 w 303008"/>
                <a:gd name="connsiteY185" fmla="*/ 40815 h 470909"/>
                <a:gd name="connsiteX186" fmla="*/ 115983 w 303008"/>
                <a:gd name="connsiteY186" fmla="*/ 37405 h 470909"/>
                <a:gd name="connsiteX187" fmla="*/ 113960 w 303008"/>
                <a:gd name="connsiteY187" fmla="*/ 38872 h 470909"/>
                <a:gd name="connsiteX188" fmla="*/ 108594 w 303008"/>
                <a:gd name="connsiteY188" fmla="*/ 44159 h 470909"/>
                <a:gd name="connsiteX189" fmla="*/ 105316 w 303008"/>
                <a:gd name="connsiteY189" fmla="*/ 46618 h 470909"/>
                <a:gd name="connsiteX190" fmla="*/ 104391 w 303008"/>
                <a:gd name="connsiteY190" fmla="*/ 48204 h 470909"/>
                <a:gd name="connsiteX191" fmla="*/ 100056 w 303008"/>
                <a:gd name="connsiteY191" fmla="*/ 51495 h 470909"/>
                <a:gd name="connsiteX192" fmla="*/ 98734 w 303008"/>
                <a:gd name="connsiteY192" fmla="*/ 53848 h 470909"/>
                <a:gd name="connsiteX193" fmla="*/ 96844 w 303008"/>
                <a:gd name="connsiteY193" fmla="*/ 59491 h 470909"/>
                <a:gd name="connsiteX194" fmla="*/ 93685 w 303008"/>
                <a:gd name="connsiteY194" fmla="*/ 63206 h 470909"/>
                <a:gd name="connsiteX195" fmla="*/ 92654 w 303008"/>
                <a:gd name="connsiteY195" fmla="*/ 64699 h 470909"/>
                <a:gd name="connsiteX196" fmla="*/ 94346 w 303008"/>
                <a:gd name="connsiteY196" fmla="*/ 63893 h 470909"/>
                <a:gd name="connsiteX197" fmla="*/ 96540 w 303008"/>
                <a:gd name="connsiteY197" fmla="*/ 62082 h 470909"/>
                <a:gd name="connsiteX198" fmla="*/ 96976 w 303008"/>
                <a:gd name="connsiteY198" fmla="*/ 62968 h 470909"/>
                <a:gd name="connsiteX199" fmla="*/ 95403 w 303008"/>
                <a:gd name="connsiteY199" fmla="*/ 65215 h 470909"/>
                <a:gd name="connsiteX200" fmla="*/ 95244 w 303008"/>
                <a:gd name="connsiteY200" fmla="*/ 68968 h 470909"/>
                <a:gd name="connsiteX201" fmla="*/ 93857 w 303008"/>
                <a:gd name="connsiteY201" fmla="*/ 73449 h 470909"/>
                <a:gd name="connsiteX202" fmla="*/ 92601 w 303008"/>
                <a:gd name="connsiteY202" fmla="*/ 76397 h 470909"/>
                <a:gd name="connsiteX203" fmla="*/ 93592 w 303008"/>
                <a:gd name="connsiteY203" fmla="*/ 78432 h 470909"/>
                <a:gd name="connsiteX204" fmla="*/ 94174 w 303008"/>
                <a:gd name="connsiteY204" fmla="*/ 81802 h 470909"/>
                <a:gd name="connsiteX205" fmla="*/ 93130 w 303008"/>
                <a:gd name="connsiteY205" fmla="*/ 84287 h 470909"/>
                <a:gd name="connsiteX206" fmla="*/ 90182 w 303008"/>
                <a:gd name="connsiteY206" fmla="*/ 85265 h 470909"/>
                <a:gd name="connsiteX207" fmla="*/ 86495 w 303008"/>
                <a:gd name="connsiteY207" fmla="*/ 84829 h 470909"/>
                <a:gd name="connsiteX208" fmla="*/ 83349 w 303008"/>
                <a:gd name="connsiteY208" fmla="*/ 86667 h 470909"/>
                <a:gd name="connsiteX209" fmla="*/ 80494 w 303008"/>
                <a:gd name="connsiteY209" fmla="*/ 89495 h 470909"/>
                <a:gd name="connsiteX210" fmla="*/ 76529 w 303008"/>
                <a:gd name="connsiteY210" fmla="*/ 97306 h 470909"/>
                <a:gd name="connsiteX211" fmla="*/ 65796 w 303008"/>
                <a:gd name="connsiteY211" fmla="*/ 105620 h 470909"/>
                <a:gd name="connsiteX212" fmla="*/ 62902 w 303008"/>
                <a:gd name="connsiteY212" fmla="*/ 107153 h 470909"/>
                <a:gd name="connsiteX213" fmla="*/ 60734 w 303008"/>
                <a:gd name="connsiteY213" fmla="*/ 107735 h 470909"/>
                <a:gd name="connsiteX214" fmla="*/ 59848 w 303008"/>
                <a:gd name="connsiteY214" fmla="*/ 109043 h 470909"/>
                <a:gd name="connsiteX215" fmla="*/ 60959 w 303008"/>
                <a:gd name="connsiteY215" fmla="*/ 110762 h 470909"/>
                <a:gd name="connsiteX216" fmla="*/ 62214 w 303008"/>
                <a:gd name="connsiteY216" fmla="*/ 112123 h 470909"/>
                <a:gd name="connsiteX217" fmla="*/ 63139 w 303008"/>
                <a:gd name="connsiteY217" fmla="*/ 116485 h 470909"/>
                <a:gd name="connsiteX218" fmla="*/ 63417 w 303008"/>
                <a:gd name="connsiteY218" fmla="*/ 125195 h 470909"/>
                <a:gd name="connsiteX219" fmla="*/ 62214 w 303008"/>
                <a:gd name="connsiteY219" fmla="*/ 127191 h 470909"/>
                <a:gd name="connsiteX220" fmla="*/ 60192 w 303008"/>
                <a:gd name="connsiteY220" fmla="*/ 127574 h 470909"/>
                <a:gd name="connsiteX221" fmla="*/ 59478 w 303008"/>
                <a:gd name="connsiteY221" fmla="*/ 126966 h 470909"/>
                <a:gd name="connsiteX222" fmla="*/ 58831 w 303008"/>
                <a:gd name="connsiteY222" fmla="*/ 126015 h 470909"/>
                <a:gd name="connsiteX223" fmla="*/ 59227 w 303008"/>
                <a:gd name="connsiteY223" fmla="*/ 124310 h 470909"/>
                <a:gd name="connsiteX224" fmla="*/ 60337 w 303008"/>
                <a:gd name="connsiteY224" fmla="*/ 123477 h 470909"/>
                <a:gd name="connsiteX225" fmla="*/ 60813 w 303008"/>
                <a:gd name="connsiteY225" fmla="*/ 122697 h 470909"/>
                <a:gd name="connsiteX226" fmla="*/ 59888 w 303008"/>
                <a:gd name="connsiteY226" fmla="*/ 121640 h 470909"/>
                <a:gd name="connsiteX227" fmla="*/ 58804 w 303008"/>
                <a:gd name="connsiteY227" fmla="*/ 121111 h 470909"/>
                <a:gd name="connsiteX228" fmla="*/ 57562 w 303008"/>
                <a:gd name="connsiteY228" fmla="*/ 118190 h 470909"/>
                <a:gd name="connsiteX229" fmla="*/ 54363 w 303008"/>
                <a:gd name="connsiteY229" fmla="*/ 113947 h 470909"/>
                <a:gd name="connsiteX230" fmla="*/ 51231 w 303008"/>
                <a:gd name="connsiteY230" fmla="*/ 111317 h 470909"/>
                <a:gd name="connsiteX231" fmla="*/ 49407 w 303008"/>
                <a:gd name="connsiteY231" fmla="*/ 107272 h 470909"/>
                <a:gd name="connsiteX232" fmla="*/ 48693 w 303008"/>
                <a:gd name="connsiteY232" fmla="*/ 106664 h 470909"/>
                <a:gd name="connsiteX233" fmla="*/ 48204 w 303008"/>
                <a:gd name="connsiteY233" fmla="*/ 107048 h 470909"/>
                <a:gd name="connsiteX234" fmla="*/ 46710 w 303008"/>
                <a:gd name="connsiteY234" fmla="*/ 109281 h 470909"/>
                <a:gd name="connsiteX235" fmla="*/ 45851 w 303008"/>
                <a:gd name="connsiteY235" fmla="*/ 111185 h 470909"/>
                <a:gd name="connsiteX236" fmla="*/ 47516 w 303008"/>
                <a:gd name="connsiteY236" fmla="*/ 113194 h 470909"/>
                <a:gd name="connsiteX237" fmla="*/ 47926 w 303008"/>
                <a:gd name="connsiteY237" fmla="*/ 115335 h 470909"/>
                <a:gd name="connsiteX238" fmla="*/ 48812 w 303008"/>
                <a:gd name="connsiteY238" fmla="*/ 117661 h 470909"/>
                <a:gd name="connsiteX239" fmla="*/ 50253 w 303008"/>
                <a:gd name="connsiteY239" fmla="*/ 119988 h 470909"/>
                <a:gd name="connsiteX240" fmla="*/ 51773 w 303008"/>
                <a:gd name="connsiteY240" fmla="*/ 124310 h 470909"/>
                <a:gd name="connsiteX241" fmla="*/ 52090 w 303008"/>
                <a:gd name="connsiteY241" fmla="*/ 126041 h 470909"/>
                <a:gd name="connsiteX242" fmla="*/ 51535 w 303008"/>
                <a:gd name="connsiteY242" fmla="*/ 127165 h 470909"/>
                <a:gd name="connsiteX243" fmla="*/ 49829 w 303008"/>
                <a:gd name="connsiteY243" fmla="*/ 127852 h 470909"/>
                <a:gd name="connsiteX244" fmla="*/ 48164 w 303008"/>
                <a:gd name="connsiteY244" fmla="*/ 129874 h 470909"/>
                <a:gd name="connsiteX245" fmla="*/ 47609 w 303008"/>
                <a:gd name="connsiteY245" fmla="*/ 132346 h 470909"/>
                <a:gd name="connsiteX246" fmla="*/ 47847 w 303008"/>
                <a:gd name="connsiteY246" fmla="*/ 133562 h 470909"/>
                <a:gd name="connsiteX247" fmla="*/ 42983 w 303008"/>
                <a:gd name="connsiteY247" fmla="*/ 137501 h 470909"/>
                <a:gd name="connsiteX248" fmla="*/ 41754 w 303008"/>
                <a:gd name="connsiteY248" fmla="*/ 138148 h 470909"/>
                <a:gd name="connsiteX249" fmla="*/ 40987 w 303008"/>
                <a:gd name="connsiteY249" fmla="*/ 137540 h 470909"/>
                <a:gd name="connsiteX250" fmla="*/ 40088 w 303008"/>
                <a:gd name="connsiteY250" fmla="*/ 135558 h 470909"/>
                <a:gd name="connsiteX251" fmla="*/ 38978 w 303008"/>
                <a:gd name="connsiteY251" fmla="*/ 133958 h 470909"/>
                <a:gd name="connsiteX252" fmla="*/ 38370 w 303008"/>
                <a:gd name="connsiteY252" fmla="*/ 133403 h 470909"/>
                <a:gd name="connsiteX253" fmla="*/ 38000 w 303008"/>
                <a:gd name="connsiteY253" fmla="*/ 133377 h 470909"/>
                <a:gd name="connsiteX254" fmla="*/ 37603 w 303008"/>
                <a:gd name="connsiteY254" fmla="*/ 133747 h 470909"/>
                <a:gd name="connsiteX255" fmla="*/ 37392 w 303008"/>
                <a:gd name="connsiteY255" fmla="*/ 134619 h 470909"/>
                <a:gd name="connsiteX256" fmla="*/ 37828 w 303008"/>
                <a:gd name="connsiteY256" fmla="*/ 138320 h 470909"/>
                <a:gd name="connsiteX257" fmla="*/ 37233 w 303008"/>
                <a:gd name="connsiteY257" fmla="*/ 139827 h 470909"/>
                <a:gd name="connsiteX258" fmla="*/ 35595 w 303008"/>
                <a:gd name="connsiteY258" fmla="*/ 140977 h 470909"/>
                <a:gd name="connsiteX259" fmla="*/ 33493 w 303008"/>
                <a:gd name="connsiteY259" fmla="*/ 147004 h 470909"/>
                <a:gd name="connsiteX260" fmla="*/ 35793 w 303008"/>
                <a:gd name="connsiteY260" fmla="*/ 149608 h 470909"/>
                <a:gd name="connsiteX261" fmla="*/ 38608 w 303008"/>
                <a:gd name="connsiteY261" fmla="*/ 154604 h 470909"/>
                <a:gd name="connsiteX262" fmla="*/ 39361 w 303008"/>
                <a:gd name="connsiteY262" fmla="*/ 157168 h 470909"/>
                <a:gd name="connsiteX263" fmla="*/ 40405 w 303008"/>
                <a:gd name="connsiteY263" fmla="*/ 158080 h 470909"/>
                <a:gd name="connsiteX264" fmla="*/ 42111 w 303008"/>
                <a:gd name="connsiteY264" fmla="*/ 162151 h 470909"/>
                <a:gd name="connsiteX265" fmla="*/ 44278 w 303008"/>
                <a:gd name="connsiteY265" fmla="*/ 162230 h 470909"/>
                <a:gd name="connsiteX266" fmla="*/ 45878 w 303008"/>
                <a:gd name="connsiteY266" fmla="*/ 165469 h 470909"/>
                <a:gd name="connsiteX267" fmla="*/ 46010 w 303008"/>
                <a:gd name="connsiteY267" fmla="*/ 167478 h 470909"/>
                <a:gd name="connsiteX268" fmla="*/ 44767 w 303008"/>
                <a:gd name="connsiteY268" fmla="*/ 173967 h 470909"/>
                <a:gd name="connsiteX269" fmla="*/ 43723 w 303008"/>
                <a:gd name="connsiteY269" fmla="*/ 174060 h 470909"/>
                <a:gd name="connsiteX270" fmla="*/ 42917 w 303008"/>
                <a:gd name="connsiteY270" fmla="*/ 173663 h 470909"/>
                <a:gd name="connsiteX271" fmla="*/ 42877 w 303008"/>
                <a:gd name="connsiteY271" fmla="*/ 176743 h 470909"/>
                <a:gd name="connsiteX272" fmla="*/ 45772 w 303008"/>
                <a:gd name="connsiteY272" fmla="*/ 181871 h 470909"/>
                <a:gd name="connsiteX273" fmla="*/ 47900 w 303008"/>
                <a:gd name="connsiteY273" fmla="*/ 187951 h 470909"/>
                <a:gd name="connsiteX274" fmla="*/ 45904 w 303008"/>
                <a:gd name="connsiteY274" fmla="*/ 190899 h 470909"/>
                <a:gd name="connsiteX275" fmla="*/ 40525 w 303008"/>
                <a:gd name="connsiteY275" fmla="*/ 194811 h 470909"/>
                <a:gd name="connsiteX276" fmla="*/ 43697 w 303008"/>
                <a:gd name="connsiteY276" fmla="*/ 198221 h 470909"/>
                <a:gd name="connsiteX277" fmla="*/ 44305 w 303008"/>
                <a:gd name="connsiteY277" fmla="*/ 200825 h 470909"/>
                <a:gd name="connsiteX278" fmla="*/ 44543 w 303008"/>
                <a:gd name="connsiteY278" fmla="*/ 203905 h 470909"/>
                <a:gd name="connsiteX279" fmla="*/ 44199 w 303008"/>
                <a:gd name="connsiteY279" fmla="*/ 207817 h 470909"/>
                <a:gd name="connsiteX280" fmla="*/ 44622 w 303008"/>
                <a:gd name="connsiteY280" fmla="*/ 214545 h 470909"/>
                <a:gd name="connsiteX281" fmla="*/ 45388 w 303008"/>
                <a:gd name="connsiteY281" fmla="*/ 216065 h 470909"/>
                <a:gd name="connsiteX282" fmla="*/ 45825 w 303008"/>
                <a:gd name="connsiteY282" fmla="*/ 217849 h 470909"/>
                <a:gd name="connsiteX283" fmla="*/ 45018 w 303008"/>
                <a:gd name="connsiteY283" fmla="*/ 221457 h 470909"/>
                <a:gd name="connsiteX284" fmla="*/ 44529 w 303008"/>
                <a:gd name="connsiteY284" fmla="*/ 224815 h 470909"/>
                <a:gd name="connsiteX285" fmla="*/ 43829 w 303008"/>
                <a:gd name="connsiteY285" fmla="*/ 226982 h 470909"/>
                <a:gd name="connsiteX286" fmla="*/ 42269 w 303008"/>
                <a:gd name="connsiteY286" fmla="*/ 228410 h 470909"/>
                <a:gd name="connsiteX287" fmla="*/ 41436 w 303008"/>
                <a:gd name="connsiteY287" fmla="*/ 229732 h 470909"/>
                <a:gd name="connsiteX288" fmla="*/ 39652 w 303008"/>
                <a:gd name="connsiteY288" fmla="*/ 231000 h 470909"/>
                <a:gd name="connsiteX289" fmla="*/ 39480 w 303008"/>
                <a:gd name="connsiteY289" fmla="*/ 232230 h 470909"/>
                <a:gd name="connsiteX290" fmla="*/ 42309 w 303008"/>
                <a:gd name="connsiteY290" fmla="*/ 231238 h 470909"/>
                <a:gd name="connsiteX291" fmla="*/ 42375 w 303008"/>
                <a:gd name="connsiteY291" fmla="*/ 232560 h 470909"/>
                <a:gd name="connsiteX292" fmla="*/ 41582 w 303008"/>
                <a:gd name="connsiteY292" fmla="*/ 234529 h 470909"/>
                <a:gd name="connsiteX293" fmla="*/ 41674 w 303008"/>
                <a:gd name="connsiteY293" fmla="*/ 236525 h 470909"/>
                <a:gd name="connsiteX294" fmla="*/ 43287 w 303008"/>
                <a:gd name="connsiteY294" fmla="*/ 239790 h 470909"/>
                <a:gd name="connsiteX295" fmla="*/ 45388 w 303008"/>
                <a:gd name="connsiteY295" fmla="*/ 236578 h 470909"/>
                <a:gd name="connsiteX296" fmla="*/ 46115 w 303008"/>
                <a:gd name="connsiteY296" fmla="*/ 237080 h 470909"/>
                <a:gd name="connsiteX297" fmla="*/ 45600 w 303008"/>
                <a:gd name="connsiteY297" fmla="*/ 241257 h 470909"/>
                <a:gd name="connsiteX298" fmla="*/ 46856 w 303008"/>
                <a:gd name="connsiteY298" fmla="*/ 241984 h 470909"/>
                <a:gd name="connsiteX299" fmla="*/ 47979 w 303008"/>
                <a:gd name="connsiteY299" fmla="*/ 242129 h 470909"/>
                <a:gd name="connsiteX300" fmla="*/ 49010 w 303008"/>
                <a:gd name="connsiteY300" fmla="*/ 240887 h 470909"/>
                <a:gd name="connsiteX301" fmla="*/ 50266 w 303008"/>
                <a:gd name="connsiteY301" fmla="*/ 240689 h 470909"/>
                <a:gd name="connsiteX302" fmla="*/ 45838 w 303008"/>
                <a:gd name="connsiteY302" fmla="*/ 249954 h 470909"/>
                <a:gd name="connsiteX303" fmla="*/ 43710 w 303008"/>
                <a:gd name="connsiteY303" fmla="*/ 253073 h 470909"/>
                <a:gd name="connsiteX304" fmla="*/ 42798 w 303008"/>
                <a:gd name="connsiteY304" fmla="*/ 256642 h 470909"/>
                <a:gd name="connsiteX305" fmla="*/ 41278 w 303008"/>
                <a:gd name="connsiteY305" fmla="*/ 256840 h 470909"/>
                <a:gd name="connsiteX306" fmla="*/ 39811 w 303008"/>
                <a:gd name="connsiteY306" fmla="*/ 259894 h 470909"/>
                <a:gd name="connsiteX307" fmla="*/ 38555 w 303008"/>
                <a:gd name="connsiteY307" fmla="*/ 261969 h 470909"/>
                <a:gd name="connsiteX308" fmla="*/ 37524 w 303008"/>
                <a:gd name="connsiteY308" fmla="*/ 264348 h 470909"/>
                <a:gd name="connsiteX309" fmla="*/ 35687 w 303008"/>
                <a:gd name="connsiteY309" fmla="*/ 265048 h 470909"/>
                <a:gd name="connsiteX310" fmla="*/ 34140 w 303008"/>
                <a:gd name="connsiteY310" fmla="*/ 265366 h 470909"/>
                <a:gd name="connsiteX311" fmla="*/ 33929 w 303008"/>
                <a:gd name="connsiteY311" fmla="*/ 266278 h 470909"/>
                <a:gd name="connsiteX312" fmla="*/ 34603 w 303008"/>
                <a:gd name="connsiteY312" fmla="*/ 268776 h 470909"/>
                <a:gd name="connsiteX313" fmla="*/ 34603 w 303008"/>
                <a:gd name="connsiteY313" fmla="*/ 269912 h 470909"/>
                <a:gd name="connsiteX314" fmla="*/ 31880 w 303008"/>
                <a:gd name="connsiteY314" fmla="*/ 272503 h 470909"/>
                <a:gd name="connsiteX315" fmla="*/ 31074 w 303008"/>
                <a:gd name="connsiteY315" fmla="*/ 273666 h 470909"/>
                <a:gd name="connsiteX316" fmla="*/ 30915 w 303008"/>
                <a:gd name="connsiteY316" fmla="*/ 274512 h 470909"/>
                <a:gd name="connsiteX317" fmla="*/ 29395 w 303008"/>
                <a:gd name="connsiteY317" fmla="*/ 274248 h 470909"/>
                <a:gd name="connsiteX318" fmla="*/ 28721 w 303008"/>
                <a:gd name="connsiteY318" fmla="*/ 275014 h 470909"/>
                <a:gd name="connsiteX319" fmla="*/ 27889 w 303008"/>
                <a:gd name="connsiteY319" fmla="*/ 276984 h 470909"/>
                <a:gd name="connsiteX320" fmla="*/ 26474 w 303008"/>
                <a:gd name="connsiteY320" fmla="*/ 278689 h 470909"/>
                <a:gd name="connsiteX321" fmla="*/ 25391 w 303008"/>
                <a:gd name="connsiteY321" fmla="*/ 279416 h 470909"/>
                <a:gd name="connsiteX322" fmla="*/ 24452 w 303008"/>
                <a:gd name="connsiteY322" fmla="*/ 280381 h 470909"/>
                <a:gd name="connsiteX323" fmla="*/ 23104 w 303008"/>
                <a:gd name="connsiteY323" fmla="*/ 280975 h 470909"/>
                <a:gd name="connsiteX324" fmla="*/ 18729 w 303008"/>
                <a:gd name="connsiteY324" fmla="*/ 280341 h 470909"/>
                <a:gd name="connsiteX325" fmla="*/ 17526 w 303008"/>
                <a:gd name="connsiteY325" fmla="*/ 281755 h 470909"/>
                <a:gd name="connsiteX326" fmla="*/ 15689 w 303008"/>
                <a:gd name="connsiteY326" fmla="*/ 281108 h 470909"/>
                <a:gd name="connsiteX327" fmla="*/ 14592 w 303008"/>
                <a:gd name="connsiteY327" fmla="*/ 281491 h 470909"/>
                <a:gd name="connsiteX328" fmla="*/ 12702 w 303008"/>
                <a:gd name="connsiteY328" fmla="*/ 282799 h 470909"/>
                <a:gd name="connsiteX329" fmla="*/ 11235 w 303008"/>
                <a:gd name="connsiteY329" fmla="*/ 284689 h 470909"/>
                <a:gd name="connsiteX330" fmla="*/ 10574 w 303008"/>
                <a:gd name="connsiteY330" fmla="*/ 286104 h 470909"/>
                <a:gd name="connsiteX331" fmla="*/ 10138 w 303008"/>
                <a:gd name="connsiteY331" fmla="*/ 293175 h 470909"/>
                <a:gd name="connsiteX332" fmla="*/ 12015 w 303008"/>
                <a:gd name="connsiteY332" fmla="*/ 296916 h 470909"/>
                <a:gd name="connsiteX333" fmla="*/ 11274 w 303008"/>
                <a:gd name="connsiteY333" fmla="*/ 301145 h 470909"/>
                <a:gd name="connsiteX334" fmla="*/ 5921 w 303008"/>
                <a:gd name="connsiteY334" fmla="*/ 299030 h 470909"/>
                <a:gd name="connsiteX335" fmla="*/ 1758 w 303008"/>
                <a:gd name="connsiteY335" fmla="*/ 301753 h 470909"/>
                <a:gd name="connsiteX336" fmla="*/ 0 w 303008"/>
                <a:gd name="connsiteY336" fmla="*/ 305388 h 470909"/>
                <a:gd name="connsiteX337" fmla="*/ 3370 w 303008"/>
                <a:gd name="connsiteY337" fmla="*/ 308203 h 470909"/>
                <a:gd name="connsiteX338" fmla="*/ 4058 w 303008"/>
                <a:gd name="connsiteY338" fmla="*/ 310146 h 470909"/>
                <a:gd name="connsiteX339" fmla="*/ 4824 w 303008"/>
                <a:gd name="connsiteY339" fmla="*/ 310728 h 470909"/>
                <a:gd name="connsiteX340" fmla="*/ 7085 w 303008"/>
                <a:gd name="connsiteY340" fmla="*/ 312869 h 470909"/>
                <a:gd name="connsiteX341" fmla="*/ 8446 w 303008"/>
                <a:gd name="connsiteY341" fmla="*/ 314997 h 470909"/>
                <a:gd name="connsiteX342" fmla="*/ 10772 w 303008"/>
                <a:gd name="connsiteY342" fmla="*/ 316319 h 470909"/>
                <a:gd name="connsiteX343" fmla="*/ 12662 w 303008"/>
                <a:gd name="connsiteY343" fmla="*/ 317389 h 470909"/>
                <a:gd name="connsiteX344" fmla="*/ 17592 w 303008"/>
                <a:gd name="connsiteY344" fmla="*/ 321698 h 470909"/>
                <a:gd name="connsiteX345" fmla="*/ 20844 w 303008"/>
                <a:gd name="connsiteY345" fmla="*/ 323892 h 470909"/>
                <a:gd name="connsiteX346" fmla="*/ 24412 w 303008"/>
                <a:gd name="connsiteY346" fmla="*/ 325862 h 470909"/>
                <a:gd name="connsiteX347" fmla="*/ 29567 w 303008"/>
                <a:gd name="connsiteY347" fmla="*/ 327937 h 470909"/>
                <a:gd name="connsiteX348" fmla="*/ 32726 w 303008"/>
                <a:gd name="connsiteY348" fmla="*/ 327580 h 470909"/>
                <a:gd name="connsiteX349" fmla="*/ 33453 w 303008"/>
                <a:gd name="connsiteY349" fmla="*/ 329153 h 470909"/>
                <a:gd name="connsiteX350" fmla="*/ 34048 w 303008"/>
                <a:gd name="connsiteY350" fmla="*/ 330805 h 470909"/>
                <a:gd name="connsiteX351" fmla="*/ 35224 w 303008"/>
                <a:gd name="connsiteY351" fmla="*/ 331770 h 470909"/>
                <a:gd name="connsiteX352" fmla="*/ 37101 w 303008"/>
                <a:gd name="connsiteY352" fmla="*/ 332589 h 470909"/>
                <a:gd name="connsiteX353" fmla="*/ 38212 w 303008"/>
                <a:gd name="connsiteY353" fmla="*/ 332854 h 470909"/>
                <a:gd name="connsiteX354" fmla="*/ 38555 w 303008"/>
                <a:gd name="connsiteY354" fmla="*/ 333263 h 470909"/>
                <a:gd name="connsiteX355" fmla="*/ 39639 w 303008"/>
                <a:gd name="connsiteY355" fmla="*/ 339238 h 470909"/>
                <a:gd name="connsiteX356" fmla="*/ 40300 w 303008"/>
                <a:gd name="connsiteY356" fmla="*/ 340110 h 470909"/>
                <a:gd name="connsiteX357" fmla="*/ 42877 w 303008"/>
                <a:gd name="connsiteY357" fmla="*/ 341062 h 470909"/>
                <a:gd name="connsiteX358" fmla="*/ 46049 w 303008"/>
                <a:gd name="connsiteY358" fmla="*/ 341419 h 470909"/>
                <a:gd name="connsiteX359" fmla="*/ 47331 w 303008"/>
                <a:gd name="connsiteY359" fmla="*/ 341207 h 470909"/>
                <a:gd name="connsiteX360" fmla="*/ 50107 w 303008"/>
                <a:gd name="connsiteY360" fmla="*/ 342872 h 470909"/>
                <a:gd name="connsiteX361" fmla="*/ 52156 w 303008"/>
                <a:gd name="connsiteY361" fmla="*/ 343652 h 470909"/>
                <a:gd name="connsiteX362" fmla="*/ 54416 w 303008"/>
                <a:gd name="connsiteY362" fmla="*/ 344234 h 470909"/>
                <a:gd name="connsiteX363" fmla="*/ 55949 w 303008"/>
                <a:gd name="connsiteY363" fmla="*/ 344406 h 470909"/>
                <a:gd name="connsiteX364" fmla="*/ 56663 w 303008"/>
                <a:gd name="connsiteY364" fmla="*/ 344141 h 470909"/>
                <a:gd name="connsiteX365" fmla="*/ 56927 w 303008"/>
                <a:gd name="connsiteY365" fmla="*/ 343546 h 470909"/>
                <a:gd name="connsiteX366" fmla="*/ 58183 w 303008"/>
                <a:gd name="connsiteY366" fmla="*/ 343665 h 470909"/>
                <a:gd name="connsiteX367" fmla="*/ 60060 w 303008"/>
                <a:gd name="connsiteY367" fmla="*/ 344432 h 470909"/>
                <a:gd name="connsiteX368" fmla="*/ 62769 w 303008"/>
                <a:gd name="connsiteY368" fmla="*/ 344591 h 470909"/>
                <a:gd name="connsiteX369" fmla="*/ 64448 w 303008"/>
                <a:gd name="connsiteY369" fmla="*/ 343864 h 470909"/>
                <a:gd name="connsiteX370" fmla="*/ 64686 w 303008"/>
                <a:gd name="connsiteY370" fmla="*/ 342661 h 470909"/>
                <a:gd name="connsiteX371" fmla="*/ 64805 w 303008"/>
                <a:gd name="connsiteY371" fmla="*/ 340546 h 470909"/>
                <a:gd name="connsiteX372" fmla="*/ 65439 w 303008"/>
                <a:gd name="connsiteY372" fmla="*/ 339806 h 470909"/>
                <a:gd name="connsiteX373" fmla="*/ 67369 w 303008"/>
                <a:gd name="connsiteY373" fmla="*/ 338577 h 470909"/>
                <a:gd name="connsiteX374" fmla="*/ 68374 w 303008"/>
                <a:gd name="connsiteY374" fmla="*/ 338841 h 470909"/>
                <a:gd name="connsiteX375" fmla="*/ 73423 w 303008"/>
                <a:gd name="connsiteY375" fmla="*/ 341498 h 470909"/>
                <a:gd name="connsiteX376" fmla="*/ 74467 w 303008"/>
                <a:gd name="connsiteY376" fmla="*/ 342410 h 470909"/>
                <a:gd name="connsiteX377" fmla="*/ 75749 w 303008"/>
                <a:gd name="connsiteY377" fmla="*/ 344260 h 470909"/>
                <a:gd name="connsiteX378" fmla="*/ 78115 w 303008"/>
                <a:gd name="connsiteY378" fmla="*/ 346996 h 470909"/>
                <a:gd name="connsiteX379" fmla="*/ 80692 w 303008"/>
                <a:gd name="connsiteY379" fmla="*/ 348741 h 470909"/>
                <a:gd name="connsiteX380" fmla="*/ 84671 w 303008"/>
                <a:gd name="connsiteY380" fmla="*/ 349481 h 470909"/>
                <a:gd name="connsiteX381" fmla="*/ 88504 w 303008"/>
                <a:gd name="connsiteY381" fmla="*/ 352349 h 470909"/>
                <a:gd name="connsiteX382" fmla="*/ 92984 w 303008"/>
                <a:gd name="connsiteY382" fmla="*/ 354279 h 470909"/>
                <a:gd name="connsiteX383" fmla="*/ 94478 w 303008"/>
                <a:gd name="connsiteY383" fmla="*/ 352455 h 470909"/>
                <a:gd name="connsiteX384" fmla="*/ 95496 w 303008"/>
                <a:gd name="connsiteY384" fmla="*/ 352455 h 470909"/>
                <a:gd name="connsiteX385" fmla="*/ 96632 w 303008"/>
                <a:gd name="connsiteY385" fmla="*/ 352706 h 470909"/>
                <a:gd name="connsiteX386" fmla="*/ 98721 w 303008"/>
                <a:gd name="connsiteY386" fmla="*/ 354583 h 470909"/>
                <a:gd name="connsiteX387" fmla="*/ 99963 w 303008"/>
                <a:gd name="connsiteY387" fmla="*/ 355693 h 470909"/>
                <a:gd name="connsiteX388" fmla="*/ 101457 w 303008"/>
                <a:gd name="connsiteY388" fmla="*/ 356605 h 470909"/>
                <a:gd name="connsiteX389" fmla="*/ 102871 w 303008"/>
                <a:gd name="connsiteY389" fmla="*/ 356922 h 470909"/>
                <a:gd name="connsiteX390" fmla="*/ 104153 w 303008"/>
                <a:gd name="connsiteY390" fmla="*/ 357028 h 470909"/>
                <a:gd name="connsiteX391" fmla="*/ 105039 w 303008"/>
                <a:gd name="connsiteY391" fmla="*/ 356936 h 470909"/>
                <a:gd name="connsiteX392" fmla="*/ 105567 w 303008"/>
                <a:gd name="connsiteY392" fmla="*/ 358191 h 470909"/>
                <a:gd name="connsiteX393" fmla="*/ 106202 w 303008"/>
                <a:gd name="connsiteY393" fmla="*/ 359725 h 470909"/>
                <a:gd name="connsiteX394" fmla="*/ 107801 w 303008"/>
                <a:gd name="connsiteY394" fmla="*/ 360756 h 470909"/>
                <a:gd name="connsiteX395" fmla="*/ 109678 w 303008"/>
                <a:gd name="connsiteY395" fmla="*/ 361734 h 470909"/>
                <a:gd name="connsiteX396" fmla="*/ 111211 w 303008"/>
                <a:gd name="connsiteY396" fmla="*/ 363426 h 470909"/>
                <a:gd name="connsiteX397" fmla="*/ 112242 w 303008"/>
                <a:gd name="connsiteY397" fmla="*/ 364562 h 470909"/>
                <a:gd name="connsiteX398" fmla="*/ 113471 w 303008"/>
                <a:gd name="connsiteY398" fmla="*/ 365910 h 470909"/>
                <a:gd name="connsiteX399" fmla="*/ 114661 w 303008"/>
                <a:gd name="connsiteY399" fmla="*/ 367695 h 470909"/>
                <a:gd name="connsiteX400" fmla="*/ 115758 w 303008"/>
                <a:gd name="connsiteY400" fmla="*/ 370827 h 470909"/>
                <a:gd name="connsiteX401" fmla="*/ 116313 w 303008"/>
                <a:gd name="connsiteY401" fmla="*/ 372955 h 470909"/>
                <a:gd name="connsiteX402" fmla="*/ 116934 w 303008"/>
                <a:gd name="connsiteY402" fmla="*/ 374132 h 470909"/>
                <a:gd name="connsiteX403" fmla="*/ 116802 w 303008"/>
                <a:gd name="connsiteY403" fmla="*/ 375334 h 470909"/>
                <a:gd name="connsiteX404" fmla="*/ 118084 w 303008"/>
                <a:gd name="connsiteY404" fmla="*/ 377502 h 470909"/>
                <a:gd name="connsiteX405" fmla="*/ 119036 w 303008"/>
                <a:gd name="connsiteY405" fmla="*/ 378705 h 470909"/>
                <a:gd name="connsiteX406" fmla="*/ 120675 w 303008"/>
                <a:gd name="connsiteY406" fmla="*/ 379471 h 470909"/>
                <a:gd name="connsiteX407" fmla="*/ 123834 w 303008"/>
                <a:gd name="connsiteY407" fmla="*/ 380344 h 470909"/>
                <a:gd name="connsiteX408" fmla="*/ 125539 w 303008"/>
                <a:gd name="connsiteY408" fmla="*/ 382313 h 470909"/>
                <a:gd name="connsiteX409" fmla="*/ 127046 w 303008"/>
                <a:gd name="connsiteY409" fmla="*/ 383080 h 470909"/>
                <a:gd name="connsiteX410" fmla="*/ 128658 w 303008"/>
                <a:gd name="connsiteY410" fmla="*/ 385102 h 470909"/>
                <a:gd name="connsiteX411" fmla="*/ 130059 w 303008"/>
                <a:gd name="connsiteY411" fmla="*/ 385697 h 470909"/>
                <a:gd name="connsiteX412" fmla="*/ 131843 w 303008"/>
                <a:gd name="connsiteY412" fmla="*/ 385591 h 470909"/>
                <a:gd name="connsiteX413" fmla="*/ 133641 w 303008"/>
                <a:gd name="connsiteY413" fmla="*/ 386569 h 470909"/>
                <a:gd name="connsiteX414" fmla="*/ 135016 w 303008"/>
                <a:gd name="connsiteY414" fmla="*/ 388472 h 470909"/>
                <a:gd name="connsiteX415" fmla="*/ 135914 w 303008"/>
                <a:gd name="connsiteY415" fmla="*/ 390878 h 470909"/>
                <a:gd name="connsiteX416" fmla="*/ 137289 w 303008"/>
                <a:gd name="connsiteY416" fmla="*/ 392239 h 470909"/>
                <a:gd name="connsiteX417" fmla="*/ 138003 w 303008"/>
                <a:gd name="connsiteY417" fmla="*/ 394698 h 470909"/>
                <a:gd name="connsiteX418" fmla="*/ 137276 w 303008"/>
                <a:gd name="connsiteY418" fmla="*/ 397592 h 470909"/>
                <a:gd name="connsiteX419" fmla="*/ 138029 w 303008"/>
                <a:gd name="connsiteY419" fmla="*/ 399126 h 470909"/>
                <a:gd name="connsiteX420" fmla="*/ 139443 w 303008"/>
                <a:gd name="connsiteY420" fmla="*/ 400381 h 470909"/>
                <a:gd name="connsiteX421" fmla="*/ 141730 w 303008"/>
                <a:gd name="connsiteY421" fmla="*/ 401690 h 470909"/>
                <a:gd name="connsiteX422" fmla="*/ 143792 w 303008"/>
                <a:gd name="connsiteY422" fmla="*/ 401359 h 470909"/>
                <a:gd name="connsiteX423" fmla="*/ 144863 w 303008"/>
                <a:gd name="connsiteY423" fmla="*/ 401795 h 470909"/>
                <a:gd name="connsiteX424" fmla="*/ 145563 w 303008"/>
                <a:gd name="connsiteY424" fmla="*/ 402998 h 470909"/>
                <a:gd name="connsiteX425" fmla="*/ 145973 w 303008"/>
                <a:gd name="connsiteY425" fmla="*/ 404412 h 470909"/>
                <a:gd name="connsiteX426" fmla="*/ 146938 w 303008"/>
                <a:gd name="connsiteY426" fmla="*/ 407889 h 470909"/>
                <a:gd name="connsiteX427" fmla="*/ 147440 w 303008"/>
                <a:gd name="connsiteY427" fmla="*/ 410083 h 470909"/>
                <a:gd name="connsiteX428" fmla="*/ 146634 w 303008"/>
                <a:gd name="connsiteY428" fmla="*/ 412211 h 470909"/>
                <a:gd name="connsiteX429" fmla="*/ 146356 w 303008"/>
                <a:gd name="connsiteY429" fmla="*/ 413678 h 470909"/>
                <a:gd name="connsiteX430" fmla="*/ 146845 w 303008"/>
                <a:gd name="connsiteY430" fmla="*/ 415647 h 470909"/>
                <a:gd name="connsiteX431" fmla="*/ 149013 w 303008"/>
                <a:gd name="connsiteY431" fmla="*/ 416599 h 470909"/>
                <a:gd name="connsiteX432" fmla="*/ 150982 w 303008"/>
                <a:gd name="connsiteY432" fmla="*/ 417379 h 470909"/>
                <a:gd name="connsiteX433" fmla="*/ 152225 w 303008"/>
                <a:gd name="connsiteY433" fmla="*/ 418912 h 470909"/>
                <a:gd name="connsiteX434" fmla="*/ 153586 w 303008"/>
                <a:gd name="connsiteY434" fmla="*/ 419322 h 470909"/>
                <a:gd name="connsiteX435" fmla="*/ 155476 w 303008"/>
                <a:gd name="connsiteY435" fmla="*/ 419229 h 470909"/>
                <a:gd name="connsiteX436" fmla="*/ 157895 w 303008"/>
                <a:gd name="connsiteY436" fmla="*/ 418859 h 470909"/>
                <a:gd name="connsiteX437" fmla="*/ 159217 w 303008"/>
                <a:gd name="connsiteY437" fmla="*/ 417974 h 470909"/>
                <a:gd name="connsiteX438" fmla="*/ 160076 w 303008"/>
                <a:gd name="connsiteY438" fmla="*/ 417709 h 470909"/>
                <a:gd name="connsiteX439" fmla="*/ 161054 w 303008"/>
                <a:gd name="connsiteY439" fmla="*/ 418093 h 470909"/>
                <a:gd name="connsiteX440" fmla="*/ 163222 w 303008"/>
                <a:gd name="connsiteY440" fmla="*/ 418939 h 470909"/>
                <a:gd name="connsiteX441" fmla="*/ 165865 w 303008"/>
                <a:gd name="connsiteY441" fmla="*/ 419890 h 470909"/>
                <a:gd name="connsiteX442" fmla="*/ 168218 w 303008"/>
                <a:gd name="connsiteY442" fmla="*/ 419335 h 470909"/>
                <a:gd name="connsiteX443" fmla="*/ 170266 w 303008"/>
                <a:gd name="connsiteY443" fmla="*/ 419084 h 470909"/>
                <a:gd name="connsiteX444" fmla="*/ 172289 w 303008"/>
                <a:gd name="connsiteY444" fmla="*/ 418529 h 470909"/>
                <a:gd name="connsiteX445" fmla="*/ 174324 w 303008"/>
                <a:gd name="connsiteY445" fmla="*/ 416943 h 470909"/>
                <a:gd name="connsiteX446" fmla="*/ 176056 w 303008"/>
                <a:gd name="connsiteY446" fmla="*/ 416995 h 470909"/>
                <a:gd name="connsiteX447" fmla="*/ 177325 w 303008"/>
                <a:gd name="connsiteY447" fmla="*/ 415925 h 470909"/>
                <a:gd name="connsiteX448" fmla="*/ 178911 w 303008"/>
                <a:gd name="connsiteY448" fmla="*/ 414207 h 470909"/>
                <a:gd name="connsiteX449" fmla="*/ 180484 w 303008"/>
                <a:gd name="connsiteY449" fmla="*/ 412475 h 470909"/>
                <a:gd name="connsiteX450" fmla="*/ 181726 w 303008"/>
                <a:gd name="connsiteY450" fmla="*/ 412092 h 470909"/>
                <a:gd name="connsiteX451" fmla="*/ 183761 w 303008"/>
                <a:gd name="connsiteY451" fmla="*/ 412925 h 470909"/>
                <a:gd name="connsiteX452" fmla="*/ 186577 w 303008"/>
                <a:gd name="connsiteY452" fmla="*/ 414114 h 470909"/>
                <a:gd name="connsiteX453" fmla="*/ 188189 w 303008"/>
                <a:gd name="connsiteY453" fmla="*/ 415674 h 470909"/>
                <a:gd name="connsiteX454" fmla="*/ 189405 w 303008"/>
                <a:gd name="connsiteY454" fmla="*/ 416084 h 470909"/>
                <a:gd name="connsiteX455" fmla="*/ 190687 w 303008"/>
                <a:gd name="connsiteY455" fmla="*/ 417220 h 470909"/>
                <a:gd name="connsiteX456" fmla="*/ 193106 w 303008"/>
                <a:gd name="connsiteY456" fmla="*/ 417247 h 470909"/>
                <a:gd name="connsiteX457" fmla="*/ 195684 w 303008"/>
                <a:gd name="connsiteY457" fmla="*/ 416625 h 470909"/>
                <a:gd name="connsiteX458" fmla="*/ 197719 w 303008"/>
                <a:gd name="connsiteY458" fmla="*/ 414709 h 470909"/>
                <a:gd name="connsiteX459" fmla="*/ 199860 w 303008"/>
                <a:gd name="connsiteY459" fmla="*/ 414154 h 470909"/>
                <a:gd name="connsiteX460" fmla="*/ 201314 w 303008"/>
                <a:gd name="connsiteY460" fmla="*/ 413612 h 470909"/>
                <a:gd name="connsiteX461" fmla="*/ 202675 w 303008"/>
                <a:gd name="connsiteY461" fmla="*/ 413942 h 470909"/>
                <a:gd name="connsiteX462" fmla="*/ 207962 w 303008"/>
                <a:gd name="connsiteY462" fmla="*/ 417432 h 470909"/>
                <a:gd name="connsiteX463" fmla="*/ 209429 w 303008"/>
                <a:gd name="connsiteY463" fmla="*/ 419229 h 470909"/>
                <a:gd name="connsiteX464" fmla="*/ 211240 w 303008"/>
                <a:gd name="connsiteY464" fmla="*/ 419586 h 470909"/>
                <a:gd name="connsiteX465" fmla="*/ 212734 w 303008"/>
                <a:gd name="connsiteY465" fmla="*/ 420564 h 470909"/>
                <a:gd name="connsiteX466" fmla="*/ 215219 w 303008"/>
                <a:gd name="connsiteY466" fmla="*/ 421622 h 470909"/>
                <a:gd name="connsiteX467" fmla="*/ 216593 w 303008"/>
                <a:gd name="connsiteY467" fmla="*/ 422705 h 470909"/>
                <a:gd name="connsiteX468" fmla="*/ 218338 w 303008"/>
                <a:gd name="connsiteY468" fmla="*/ 423366 h 470909"/>
                <a:gd name="connsiteX469" fmla="*/ 219620 w 303008"/>
                <a:gd name="connsiteY469" fmla="*/ 424886 h 470909"/>
                <a:gd name="connsiteX470" fmla="*/ 221629 w 303008"/>
                <a:gd name="connsiteY470" fmla="*/ 425825 h 470909"/>
                <a:gd name="connsiteX471" fmla="*/ 223361 w 303008"/>
                <a:gd name="connsiteY471" fmla="*/ 426340 h 470909"/>
                <a:gd name="connsiteX472" fmla="*/ 224167 w 303008"/>
                <a:gd name="connsiteY472" fmla="*/ 427569 h 470909"/>
                <a:gd name="connsiteX473" fmla="*/ 224193 w 303008"/>
                <a:gd name="connsiteY473" fmla="*/ 428389 h 470909"/>
                <a:gd name="connsiteX474" fmla="*/ 223969 w 303008"/>
                <a:gd name="connsiteY474" fmla="*/ 428944 h 470909"/>
                <a:gd name="connsiteX475" fmla="*/ 222224 w 303008"/>
                <a:gd name="connsiteY475" fmla="*/ 432156 h 470909"/>
                <a:gd name="connsiteX476" fmla="*/ 218814 w 303008"/>
                <a:gd name="connsiteY476" fmla="*/ 438460 h 470909"/>
                <a:gd name="connsiteX477" fmla="*/ 215747 w 303008"/>
                <a:gd name="connsiteY477" fmla="*/ 444144 h 470909"/>
                <a:gd name="connsiteX478" fmla="*/ 210936 w 303008"/>
                <a:gd name="connsiteY478" fmla="*/ 453079 h 470909"/>
                <a:gd name="connsiteX479" fmla="*/ 208253 w 303008"/>
                <a:gd name="connsiteY479" fmla="*/ 458075 h 470909"/>
                <a:gd name="connsiteX480" fmla="*/ 208980 w 303008"/>
                <a:gd name="connsiteY480" fmla="*/ 458287 h 470909"/>
                <a:gd name="connsiteX481" fmla="*/ 213448 w 303008"/>
                <a:gd name="connsiteY481" fmla="*/ 460467 h 470909"/>
                <a:gd name="connsiteX482" fmla="*/ 214545 w 303008"/>
                <a:gd name="connsiteY482" fmla="*/ 460547 h 470909"/>
                <a:gd name="connsiteX483" fmla="*/ 216144 w 303008"/>
                <a:gd name="connsiteY483" fmla="*/ 459992 h 470909"/>
                <a:gd name="connsiteX484" fmla="*/ 217162 w 303008"/>
                <a:gd name="connsiteY484" fmla="*/ 459119 h 470909"/>
                <a:gd name="connsiteX485" fmla="*/ 218153 w 303008"/>
                <a:gd name="connsiteY485" fmla="*/ 459000 h 470909"/>
                <a:gd name="connsiteX486" fmla="*/ 219197 w 303008"/>
                <a:gd name="connsiteY486" fmla="*/ 459846 h 470909"/>
                <a:gd name="connsiteX487" fmla="*/ 220677 w 303008"/>
                <a:gd name="connsiteY487" fmla="*/ 460930 h 470909"/>
                <a:gd name="connsiteX488" fmla="*/ 221814 w 303008"/>
                <a:gd name="connsiteY488" fmla="*/ 464102 h 470909"/>
                <a:gd name="connsiteX489" fmla="*/ 222634 w 303008"/>
                <a:gd name="connsiteY489" fmla="*/ 465662 h 470909"/>
                <a:gd name="connsiteX490" fmla="*/ 224484 w 303008"/>
                <a:gd name="connsiteY490" fmla="*/ 466852 h 470909"/>
                <a:gd name="connsiteX491" fmla="*/ 226480 w 303008"/>
                <a:gd name="connsiteY491" fmla="*/ 468821 h 470909"/>
                <a:gd name="connsiteX492" fmla="*/ 227828 w 303008"/>
                <a:gd name="connsiteY492" fmla="*/ 470909 h 470909"/>
                <a:gd name="connsiteX493" fmla="*/ 228238 w 303008"/>
                <a:gd name="connsiteY493" fmla="*/ 469905 h 470909"/>
                <a:gd name="connsiteX494" fmla="*/ 228991 w 303008"/>
                <a:gd name="connsiteY494" fmla="*/ 464142 h 470909"/>
                <a:gd name="connsiteX495" fmla="*/ 230234 w 303008"/>
                <a:gd name="connsiteY495" fmla="*/ 454625 h 470909"/>
                <a:gd name="connsiteX496" fmla="*/ 231384 w 303008"/>
                <a:gd name="connsiteY496" fmla="*/ 446008 h 470909"/>
                <a:gd name="connsiteX497" fmla="*/ 232666 w 303008"/>
                <a:gd name="connsiteY497" fmla="*/ 436465 h 470909"/>
                <a:gd name="connsiteX498" fmla="*/ 234014 w 303008"/>
                <a:gd name="connsiteY498" fmla="*/ 426605 h 470909"/>
                <a:gd name="connsiteX499" fmla="*/ 235402 w 303008"/>
                <a:gd name="connsiteY499" fmla="*/ 416625 h 470909"/>
                <a:gd name="connsiteX500" fmla="*/ 236565 w 303008"/>
                <a:gd name="connsiteY500" fmla="*/ 408431 h 470909"/>
                <a:gd name="connsiteX501" fmla="*/ 237583 w 303008"/>
                <a:gd name="connsiteY501" fmla="*/ 401386 h 470909"/>
                <a:gd name="connsiteX502" fmla="*/ 238204 w 303008"/>
                <a:gd name="connsiteY502" fmla="*/ 397064 h 470909"/>
                <a:gd name="connsiteX503" fmla="*/ 239222 w 303008"/>
                <a:gd name="connsiteY503" fmla="*/ 391407 h 470909"/>
                <a:gd name="connsiteX504" fmla="*/ 239578 w 303008"/>
                <a:gd name="connsiteY504" fmla="*/ 386437 h 470909"/>
                <a:gd name="connsiteX505" fmla="*/ 240001 w 303008"/>
                <a:gd name="connsiteY505" fmla="*/ 384996 h 470909"/>
                <a:gd name="connsiteX506" fmla="*/ 239711 w 303008"/>
                <a:gd name="connsiteY506" fmla="*/ 383793 h 470909"/>
                <a:gd name="connsiteX507" fmla="*/ 238759 w 303008"/>
                <a:gd name="connsiteY507" fmla="*/ 382075 h 470909"/>
                <a:gd name="connsiteX508" fmla="*/ 238759 w 303008"/>
                <a:gd name="connsiteY508" fmla="*/ 381322 h 470909"/>
                <a:gd name="connsiteX509" fmla="*/ 238865 w 303008"/>
                <a:gd name="connsiteY509" fmla="*/ 380317 h 470909"/>
                <a:gd name="connsiteX510" fmla="*/ 238746 w 303008"/>
                <a:gd name="connsiteY510" fmla="*/ 379445 h 470909"/>
                <a:gd name="connsiteX511" fmla="*/ 237741 w 303008"/>
                <a:gd name="connsiteY511" fmla="*/ 378506 h 470909"/>
                <a:gd name="connsiteX512" fmla="*/ 236961 w 303008"/>
                <a:gd name="connsiteY512" fmla="*/ 377938 h 470909"/>
                <a:gd name="connsiteX513" fmla="*/ 236353 w 303008"/>
                <a:gd name="connsiteY513" fmla="*/ 377132 h 470909"/>
                <a:gd name="connsiteX514" fmla="*/ 236063 w 303008"/>
                <a:gd name="connsiteY514" fmla="*/ 376008 h 470909"/>
                <a:gd name="connsiteX515" fmla="*/ 235560 w 303008"/>
                <a:gd name="connsiteY515" fmla="*/ 374885 h 470909"/>
                <a:gd name="connsiteX516" fmla="*/ 235336 w 303008"/>
                <a:gd name="connsiteY516" fmla="*/ 373695 h 470909"/>
                <a:gd name="connsiteX517" fmla="*/ 234609 w 303008"/>
                <a:gd name="connsiteY517" fmla="*/ 372757 h 470909"/>
                <a:gd name="connsiteX518" fmla="*/ 234384 w 303008"/>
                <a:gd name="connsiteY518" fmla="*/ 371567 h 470909"/>
                <a:gd name="connsiteX519" fmla="*/ 234873 w 303008"/>
                <a:gd name="connsiteY519" fmla="*/ 370444 h 470909"/>
                <a:gd name="connsiteX520" fmla="*/ 235084 w 303008"/>
                <a:gd name="connsiteY520" fmla="*/ 369267 h 470909"/>
                <a:gd name="connsiteX521" fmla="*/ 234860 w 303008"/>
                <a:gd name="connsiteY521" fmla="*/ 368144 h 470909"/>
                <a:gd name="connsiteX522" fmla="*/ 234582 w 303008"/>
                <a:gd name="connsiteY522" fmla="*/ 366836 h 470909"/>
                <a:gd name="connsiteX523" fmla="*/ 234027 w 303008"/>
                <a:gd name="connsiteY523" fmla="*/ 365593 h 470909"/>
                <a:gd name="connsiteX524" fmla="*/ 233181 w 303008"/>
                <a:gd name="connsiteY524" fmla="*/ 364840 h 470909"/>
                <a:gd name="connsiteX525" fmla="*/ 231185 w 303008"/>
                <a:gd name="connsiteY525" fmla="*/ 363994 h 470909"/>
                <a:gd name="connsiteX526" fmla="*/ 229163 w 303008"/>
                <a:gd name="connsiteY526" fmla="*/ 361985 h 470909"/>
                <a:gd name="connsiteX527" fmla="*/ 226784 w 303008"/>
                <a:gd name="connsiteY527" fmla="*/ 360174 h 470909"/>
                <a:gd name="connsiteX528" fmla="*/ 223744 w 303008"/>
                <a:gd name="connsiteY528" fmla="*/ 356751 h 470909"/>
                <a:gd name="connsiteX529" fmla="*/ 223083 w 303008"/>
                <a:gd name="connsiteY529" fmla="*/ 355125 h 470909"/>
                <a:gd name="connsiteX530" fmla="*/ 223070 w 303008"/>
                <a:gd name="connsiteY530" fmla="*/ 350684 h 470909"/>
                <a:gd name="connsiteX531" fmla="*/ 223202 w 303008"/>
                <a:gd name="connsiteY531" fmla="*/ 345860 h 470909"/>
                <a:gd name="connsiteX532" fmla="*/ 223427 w 303008"/>
                <a:gd name="connsiteY532" fmla="*/ 338577 h 470909"/>
                <a:gd name="connsiteX533" fmla="*/ 223546 w 303008"/>
                <a:gd name="connsiteY533" fmla="*/ 334863 h 470909"/>
                <a:gd name="connsiteX534" fmla="*/ 225251 w 303008"/>
                <a:gd name="connsiteY534" fmla="*/ 334664 h 470909"/>
                <a:gd name="connsiteX535" fmla="*/ 226757 w 303008"/>
                <a:gd name="connsiteY535" fmla="*/ 334559 h 470909"/>
                <a:gd name="connsiteX536" fmla="*/ 228330 w 303008"/>
                <a:gd name="connsiteY536" fmla="*/ 334308 h 470909"/>
                <a:gd name="connsiteX537" fmla="*/ 229705 w 303008"/>
                <a:gd name="connsiteY537" fmla="*/ 334056 h 470909"/>
                <a:gd name="connsiteX538" fmla="*/ 230961 w 303008"/>
                <a:gd name="connsiteY538" fmla="*/ 333528 h 470909"/>
                <a:gd name="connsiteX539" fmla="*/ 231912 w 303008"/>
                <a:gd name="connsiteY539" fmla="*/ 332867 h 470909"/>
                <a:gd name="connsiteX540" fmla="*/ 233036 w 303008"/>
                <a:gd name="connsiteY540" fmla="*/ 332431 h 470909"/>
                <a:gd name="connsiteX541" fmla="*/ 233908 w 303008"/>
                <a:gd name="connsiteY541" fmla="*/ 332589 h 470909"/>
                <a:gd name="connsiteX542" fmla="*/ 234794 w 303008"/>
                <a:gd name="connsiteY542" fmla="*/ 332008 h 470909"/>
                <a:gd name="connsiteX543" fmla="*/ 235772 w 303008"/>
                <a:gd name="connsiteY543" fmla="*/ 331453 h 470909"/>
                <a:gd name="connsiteX544" fmla="*/ 236723 w 303008"/>
                <a:gd name="connsiteY544" fmla="*/ 330990 h 470909"/>
                <a:gd name="connsiteX545" fmla="*/ 238098 w 303008"/>
                <a:gd name="connsiteY545" fmla="*/ 330607 h 470909"/>
                <a:gd name="connsiteX546" fmla="*/ 239367 w 303008"/>
                <a:gd name="connsiteY546" fmla="*/ 331492 h 470909"/>
                <a:gd name="connsiteX547" fmla="*/ 240081 w 303008"/>
                <a:gd name="connsiteY547" fmla="*/ 332378 h 470909"/>
                <a:gd name="connsiteX548" fmla="*/ 240913 w 303008"/>
                <a:gd name="connsiteY548" fmla="*/ 332814 h 470909"/>
                <a:gd name="connsiteX549" fmla="*/ 241706 w 303008"/>
                <a:gd name="connsiteY549" fmla="*/ 332708 h 470909"/>
                <a:gd name="connsiteX550" fmla="*/ 242248 w 303008"/>
                <a:gd name="connsiteY550" fmla="*/ 332788 h 470909"/>
                <a:gd name="connsiteX551" fmla="*/ 242803 w 303008"/>
                <a:gd name="connsiteY551" fmla="*/ 333501 h 470909"/>
                <a:gd name="connsiteX552" fmla="*/ 243517 w 303008"/>
                <a:gd name="connsiteY552" fmla="*/ 333554 h 470909"/>
                <a:gd name="connsiteX553" fmla="*/ 244548 w 303008"/>
                <a:gd name="connsiteY553" fmla="*/ 333422 h 470909"/>
                <a:gd name="connsiteX554" fmla="*/ 245513 w 303008"/>
                <a:gd name="connsiteY554" fmla="*/ 333263 h 470909"/>
                <a:gd name="connsiteX555" fmla="*/ 245962 w 303008"/>
                <a:gd name="connsiteY555" fmla="*/ 333065 h 470909"/>
                <a:gd name="connsiteX556" fmla="*/ 246029 w 303008"/>
                <a:gd name="connsiteY556" fmla="*/ 332602 h 470909"/>
                <a:gd name="connsiteX557" fmla="*/ 245791 w 303008"/>
                <a:gd name="connsiteY557" fmla="*/ 331809 h 470909"/>
                <a:gd name="connsiteX558" fmla="*/ 245460 w 303008"/>
                <a:gd name="connsiteY558" fmla="*/ 331069 h 470909"/>
                <a:gd name="connsiteX559" fmla="*/ 245738 w 303008"/>
                <a:gd name="connsiteY559" fmla="*/ 329933 h 470909"/>
                <a:gd name="connsiteX560" fmla="*/ 245764 w 303008"/>
                <a:gd name="connsiteY560" fmla="*/ 328558 h 470909"/>
                <a:gd name="connsiteX561" fmla="*/ 245830 w 303008"/>
                <a:gd name="connsiteY561" fmla="*/ 326800 h 470909"/>
                <a:gd name="connsiteX562" fmla="*/ 245077 w 303008"/>
                <a:gd name="connsiteY562" fmla="*/ 325835 h 470909"/>
                <a:gd name="connsiteX563" fmla="*/ 244323 w 303008"/>
                <a:gd name="connsiteY563" fmla="*/ 323998 h 470909"/>
                <a:gd name="connsiteX564" fmla="*/ 243477 w 303008"/>
                <a:gd name="connsiteY564" fmla="*/ 322518 h 470909"/>
                <a:gd name="connsiteX565" fmla="*/ 242156 w 303008"/>
                <a:gd name="connsiteY565" fmla="*/ 321526 h 470909"/>
                <a:gd name="connsiteX566" fmla="*/ 240927 w 303008"/>
                <a:gd name="connsiteY566" fmla="*/ 321143 h 470909"/>
                <a:gd name="connsiteX567" fmla="*/ 239882 w 303008"/>
                <a:gd name="connsiteY567" fmla="*/ 321751 h 470909"/>
                <a:gd name="connsiteX568" fmla="*/ 238918 w 303008"/>
                <a:gd name="connsiteY568" fmla="*/ 321857 h 470909"/>
                <a:gd name="connsiteX569" fmla="*/ 238204 w 303008"/>
                <a:gd name="connsiteY569" fmla="*/ 321302 h 470909"/>
                <a:gd name="connsiteX570" fmla="*/ 237041 w 303008"/>
                <a:gd name="connsiteY570" fmla="*/ 321275 h 470909"/>
                <a:gd name="connsiteX571" fmla="*/ 235785 w 303008"/>
                <a:gd name="connsiteY571" fmla="*/ 321090 h 470909"/>
                <a:gd name="connsiteX572" fmla="*/ 234450 w 303008"/>
                <a:gd name="connsiteY572" fmla="*/ 320879 h 470909"/>
                <a:gd name="connsiteX573" fmla="*/ 232044 w 303008"/>
                <a:gd name="connsiteY573" fmla="*/ 321275 h 470909"/>
                <a:gd name="connsiteX574" fmla="*/ 231199 w 303008"/>
                <a:gd name="connsiteY574" fmla="*/ 320786 h 470909"/>
                <a:gd name="connsiteX575" fmla="*/ 230036 w 303008"/>
                <a:gd name="connsiteY575" fmla="*/ 320733 h 470909"/>
                <a:gd name="connsiteX576" fmla="*/ 228687 w 303008"/>
                <a:gd name="connsiteY576" fmla="*/ 321262 h 470909"/>
                <a:gd name="connsiteX577" fmla="*/ 228806 w 303008"/>
                <a:gd name="connsiteY577" fmla="*/ 314217 h 470909"/>
                <a:gd name="connsiteX578" fmla="*/ 228925 w 303008"/>
                <a:gd name="connsiteY578" fmla="*/ 307569 h 470909"/>
                <a:gd name="connsiteX579" fmla="*/ 229018 w 303008"/>
                <a:gd name="connsiteY579" fmla="*/ 302916 h 470909"/>
                <a:gd name="connsiteX580" fmla="*/ 230234 w 303008"/>
                <a:gd name="connsiteY580" fmla="*/ 303022 h 470909"/>
                <a:gd name="connsiteX581" fmla="*/ 231754 w 303008"/>
                <a:gd name="connsiteY581" fmla="*/ 302189 h 470909"/>
                <a:gd name="connsiteX582" fmla="*/ 233988 w 303008"/>
                <a:gd name="connsiteY582" fmla="*/ 302057 h 470909"/>
                <a:gd name="connsiteX583" fmla="*/ 235719 w 303008"/>
                <a:gd name="connsiteY583" fmla="*/ 301171 h 470909"/>
                <a:gd name="connsiteX584" fmla="*/ 236671 w 303008"/>
                <a:gd name="connsiteY584" fmla="*/ 301105 h 470909"/>
                <a:gd name="connsiteX585" fmla="*/ 238481 w 303008"/>
                <a:gd name="connsiteY585" fmla="*/ 301542 h 470909"/>
                <a:gd name="connsiteX586" fmla="*/ 240358 w 303008"/>
                <a:gd name="connsiteY586" fmla="*/ 302454 h 470909"/>
                <a:gd name="connsiteX587" fmla="*/ 242222 w 303008"/>
                <a:gd name="connsiteY587" fmla="*/ 302586 h 470909"/>
                <a:gd name="connsiteX588" fmla="*/ 247099 w 303008"/>
                <a:gd name="connsiteY588" fmla="*/ 302586 h 470909"/>
                <a:gd name="connsiteX589" fmla="*/ 252373 w 303008"/>
                <a:gd name="connsiteY589" fmla="*/ 302586 h 470909"/>
                <a:gd name="connsiteX590" fmla="*/ 258228 w 303008"/>
                <a:gd name="connsiteY590" fmla="*/ 302586 h 470909"/>
                <a:gd name="connsiteX591" fmla="*/ 264097 w 303008"/>
                <a:gd name="connsiteY591" fmla="*/ 302586 h 470909"/>
                <a:gd name="connsiteX592" fmla="*/ 269185 w 303008"/>
                <a:gd name="connsiteY592" fmla="*/ 302586 h 470909"/>
                <a:gd name="connsiteX593" fmla="*/ 270758 w 303008"/>
                <a:gd name="connsiteY593" fmla="*/ 302639 h 470909"/>
                <a:gd name="connsiteX594" fmla="*/ 269860 w 303008"/>
                <a:gd name="connsiteY594" fmla="*/ 301092 h 470909"/>
                <a:gd name="connsiteX595" fmla="*/ 268829 w 303008"/>
                <a:gd name="connsiteY595" fmla="*/ 299083 h 470909"/>
                <a:gd name="connsiteX596" fmla="*/ 269265 w 303008"/>
                <a:gd name="connsiteY596" fmla="*/ 297510 h 470909"/>
                <a:gd name="connsiteX597" fmla="*/ 269820 w 303008"/>
                <a:gd name="connsiteY597" fmla="*/ 295924 h 470909"/>
                <a:gd name="connsiteX598" fmla="*/ 270441 w 303008"/>
                <a:gd name="connsiteY598" fmla="*/ 295091 h 470909"/>
                <a:gd name="connsiteX599" fmla="*/ 272014 w 303008"/>
                <a:gd name="connsiteY599" fmla="*/ 295977 h 470909"/>
                <a:gd name="connsiteX600" fmla="*/ 273296 w 303008"/>
                <a:gd name="connsiteY600" fmla="*/ 298673 h 470909"/>
                <a:gd name="connsiteX601" fmla="*/ 274367 w 303008"/>
                <a:gd name="connsiteY601" fmla="*/ 300709 h 470909"/>
                <a:gd name="connsiteX602" fmla="*/ 275424 w 303008"/>
                <a:gd name="connsiteY602" fmla="*/ 301713 h 470909"/>
                <a:gd name="connsiteX603" fmla="*/ 276759 w 303008"/>
                <a:gd name="connsiteY603" fmla="*/ 301832 h 470909"/>
                <a:gd name="connsiteX604" fmla="*/ 278279 w 303008"/>
                <a:gd name="connsiteY604" fmla="*/ 301489 h 470909"/>
                <a:gd name="connsiteX605" fmla="*/ 279799 w 303008"/>
                <a:gd name="connsiteY605" fmla="*/ 300656 h 470909"/>
                <a:gd name="connsiteX606" fmla="*/ 282429 w 303008"/>
                <a:gd name="connsiteY606" fmla="*/ 296929 h 470909"/>
                <a:gd name="connsiteX607" fmla="*/ 285046 w 303008"/>
                <a:gd name="connsiteY607" fmla="*/ 293743 h 470909"/>
                <a:gd name="connsiteX608" fmla="*/ 286394 w 303008"/>
                <a:gd name="connsiteY608" fmla="*/ 292673 h 470909"/>
                <a:gd name="connsiteX609" fmla="*/ 287822 w 303008"/>
                <a:gd name="connsiteY609" fmla="*/ 291681 h 470909"/>
                <a:gd name="connsiteX610" fmla="*/ 288879 w 303008"/>
                <a:gd name="connsiteY610" fmla="*/ 291311 h 470909"/>
                <a:gd name="connsiteX611" fmla="*/ 290307 w 303008"/>
                <a:gd name="connsiteY611" fmla="*/ 291430 h 470909"/>
                <a:gd name="connsiteX612" fmla="*/ 291496 w 303008"/>
                <a:gd name="connsiteY612" fmla="*/ 292303 h 470909"/>
                <a:gd name="connsiteX613" fmla="*/ 292250 w 303008"/>
                <a:gd name="connsiteY613" fmla="*/ 293823 h 470909"/>
                <a:gd name="connsiteX614" fmla="*/ 295025 w 303008"/>
                <a:gd name="connsiteY614" fmla="*/ 299110 h 470909"/>
                <a:gd name="connsiteX615" fmla="*/ 297127 w 303008"/>
                <a:gd name="connsiteY615" fmla="*/ 303101 h 470909"/>
                <a:gd name="connsiteX616" fmla="*/ 297814 w 303008"/>
                <a:gd name="connsiteY616" fmla="*/ 305586 h 470909"/>
                <a:gd name="connsiteX617" fmla="*/ 297775 w 303008"/>
                <a:gd name="connsiteY617" fmla="*/ 311653 h 470909"/>
                <a:gd name="connsiteX618" fmla="*/ 297576 w 303008"/>
                <a:gd name="connsiteY618" fmla="*/ 317032 h 470909"/>
                <a:gd name="connsiteX619" fmla="*/ 297854 w 303008"/>
                <a:gd name="connsiteY619" fmla="*/ 317733 h 470909"/>
                <a:gd name="connsiteX620" fmla="*/ 298277 w 303008"/>
                <a:gd name="connsiteY620" fmla="*/ 317931 h 470909"/>
                <a:gd name="connsiteX621" fmla="*/ 303009 w 303008"/>
                <a:gd name="connsiteY621" fmla="*/ 316662 h 470909"/>
                <a:gd name="connsiteX622" fmla="*/ 302612 w 303008"/>
                <a:gd name="connsiteY622" fmla="*/ 314838 h 47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Lst>
              <a:rect l="l" t="t" r="r" b="b"/>
              <a:pathLst>
                <a:path w="303008" h="470909">
                  <a:moveTo>
                    <a:pt x="22588" y="280090"/>
                  </a:moveTo>
                  <a:lnTo>
                    <a:pt x="23276" y="279469"/>
                  </a:lnTo>
                  <a:lnTo>
                    <a:pt x="23183" y="277724"/>
                  </a:lnTo>
                  <a:lnTo>
                    <a:pt x="22747" y="276865"/>
                  </a:lnTo>
                  <a:lnTo>
                    <a:pt x="21743" y="276521"/>
                  </a:lnTo>
                  <a:lnTo>
                    <a:pt x="20923" y="277565"/>
                  </a:lnTo>
                  <a:lnTo>
                    <a:pt x="21333" y="278980"/>
                  </a:lnTo>
                  <a:lnTo>
                    <a:pt x="22588" y="280090"/>
                  </a:lnTo>
                  <a:close/>
                  <a:moveTo>
                    <a:pt x="302612" y="314838"/>
                  </a:moveTo>
                  <a:lnTo>
                    <a:pt x="302916" y="312909"/>
                  </a:lnTo>
                  <a:lnTo>
                    <a:pt x="301793" y="310093"/>
                  </a:lnTo>
                  <a:lnTo>
                    <a:pt x="301158" y="307093"/>
                  </a:lnTo>
                  <a:lnTo>
                    <a:pt x="300590" y="306062"/>
                  </a:lnTo>
                  <a:lnTo>
                    <a:pt x="300458" y="303815"/>
                  </a:lnTo>
                  <a:lnTo>
                    <a:pt x="299123" y="299771"/>
                  </a:lnTo>
                  <a:lnTo>
                    <a:pt x="298039" y="296466"/>
                  </a:lnTo>
                  <a:lnTo>
                    <a:pt x="297021" y="294788"/>
                  </a:lnTo>
                  <a:lnTo>
                    <a:pt x="297484" y="293360"/>
                  </a:lnTo>
                  <a:lnTo>
                    <a:pt x="297074" y="291933"/>
                  </a:lnTo>
                  <a:lnTo>
                    <a:pt x="296241" y="290769"/>
                  </a:lnTo>
                  <a:lnTo>
                    <a:pt x="295065" y="287016"/>
                  </a:lnTo>
                  <a:lnTo>
                    <a:pt x="295541" y="285403"/>
                  </a:lnTo>
                  <a:lnTo>
                    <a:pt x="295237" y="283777"/>
                  </a:lnTo>
                  <a:lnTo>
                    <a:pt x="294219" y="282667"/>
                  </a:lnTo>
                  <a:lnTo>
                    <a:pt x="292752" y="281478"/>
                  </a:lnTo>
                  <a:lnTo>
                    <a:pt x="290822" y="278980"/>
                  </a:lnTo>
                  <a:lnTo>
                    <a:pt x="288509" y="276614"/>
                  </a:lnTo>
                  <a:lnTo>
                    <a:pt x="287320" y="275675"/>
                  </a:lnTo>
                  <a:lnTo>
                    <a:pt x="286500" y="275305"/>
                  </a:lnTo>
                  <a:lnTo>
                    <a:pt x="285839" y="273058"/>
                  </a:lnTo>
                  <a:lnTo>
                    <a:pt x="285311" y="272371"/>
                  </a:lnTo>
                  <a:lnTo>
                    <a:pt x="284108" y="272186"/>
                  </a:lnTo>
                  <a:lnTo>
                    <a:pt x="281649" y="271247"/>
                  </a:lnTo>
                  <a:lnTo>
                    <a:pt x="279310" y="272371"/>
                  </a:lnTo>
                  <a:lnTo>
                    <a:pt x="279297" y="270626"/>
                  </a:lnTo>
                  <a:lnTo>
                    <a:pt x="279984" y="269569"/>
                  </a:lnTo>
                  <a:lnTo>
                    <a:pt x="288166" y="261255"/>
                  </a:lnTo>
                  <a:lnTo>
                    <a:pt x="292289" y="257435"/>
                  </a:lnTo>
                  <a:lnTo>
                    <a:pt x="292739" y="256867"/>
                  </a:lnTo>
                  <a:lnTo>
                    <a:pt x="293109" y="255981"/>
                  </a:lnTo>
                  <a:lnTo>
                    <a:pt x="293413" y="254792"/>
                  </a:lnTo>
                  <a:lnTo>
                    <a:pt x="292540" y="253443"/>
                  </a:lnTo>
                  <a:lnTo>
                    <a:pt x="288945" y="247020"/>
                  </a:lnTo>
                  <a:lnTo>
                    <a:pt x="287677" y="245817"/>
                  </a:lnTo>
                  <a:lnTo>
                    <a:pt x="286421" y="244826"/>
                  </a:lnTo>
                  <a:lnTo>
                    <a:pt x="285020" y="242129"/>
                  </a:lnTo>
                  <a:lnTo>
                    <a:pt x="283447" y="235851"/>
                  </a:lnTo>
                  <a:lnTo>
                    <a:pt x="282271" y="232692"/>
                  </a:lnTo>
                  <a:lnTo>
                    <a:pt x="281967" y="230273"/>
                  </a:lnTo>
                  <a:lnTo>
                    <a:pt x="282125" y="227537"/>
                  </a:lnTo>
                  <a:lnTo>
                    <a:pt x="281715" y="225436"/>
                  </a:lnTo>
                  <a:lnTo>
                    <a:pt x="280737" y="223969"/>
                  </a:lnTo>
                  <a:lnTo>
                    <a:pt x="280883" y="219488"/>
                  </a:lnTo>
                  <a:lnTo>
                    <a:pt x="282152" y="211994"/>
                  </a:lnTo>
                  <a:lnTo>
                    <a:pt x="282601" y="206297"/>
                  </a:lnTo>
                  <a:lnTo>
                    <a:pt x="282218" y="202398"/>
                  </a:lnTo>
                  <a:lnTo>
                    <a:pt x="283236" y="199437"/>
                  </a:lnTo>
                  <a:lnTo>
                    <a:pt x="285641" y="197402"/>
                  </a:lnTo>
                  <a:lnTo>
                    <a:pt x="287055" y="194256"/>
                  </a:lnTo>
                  <a:lnTo>
                    <a:pt x="287478" y="190000"/>
                  </a:lnTo>
                  <a:lnTo>
                    <a:pt x="288998" y="186511"/>
                  </a:lnTo>
                  <a:lnTo>
                    <a:pt x="291615" y="183775"/>
                  </a:lnTo>
                  <a:lnTo>
                    <a:pt x="292580" y="181078"/>
                  </a:lnTo>
                  <a:lnTo>
                    <a:pt x="291880" y="178422"/>
                  </a:lnTo>
                  <a:lnTo>
                    <a:pt x="291681" y="176717"/>
                  </a:lnTo>
                  <a:lnTo>
                    <a:pt x="289606" y="174972"/>
                  </a:lnTo>
                  <a:lnTo>
                    <a:pt x="285694" y="173756"/>
                  </a:lnTo>
                  <a:lnTo>
                    <a:pt x="282416" y="173610"/>
                  </a:lnTo>
                  <a:lnTo>
                    <a:pt x="280381" y="174959"/>
                  </a:lnTo>
                  <a:lnTo>
                    <a:pt x="275252" y="176214"/>
                  </a:lnTo>
                  <a:lnTo>
                    <a:pt x="267018" y="177377"/>
                  </a:lnTo>
                  <a:lnTo>
                    <a:pt x="260422" y="177364"/>
                  </a:lnTo>
                  <a:lnTo>
                    <a:pt x="255466" y="176201"/>
                  </a:lnTo>
                  <a:lnTo>
                    <a:pt x="251646" y="176598"/>
                  </a:lnTo>
                  <a:lnTo>
                    <a:pt x="248963" y="178554"/>
                  </a:lnTo>
                  <a:lnTo>
                    <a:pt x="247112" y="178990"/>
                  </a:lnTo>
                  <a:lnTo>
                    <a:pt x="246095" y="177919"/>
                  </a:lnTo>
                  <a:lnTo>
                    <a:pt x="244958" y="177629"/>
                  </a:lnTo>
                  <a:lnTo>
                    <a:pt x="243187" y="178303"/>
                  </a:lnTo>
                  <a:lnTo>
                    <a:pt x="242896" y="177999"/>
                  </a:lnTo>
                  <a:lnTo>
                    <a:pt x="239222" y="172725"/>
                  </a:lnTo>
                  <a:lnTo>
                    <a:pt x="235825" y="167834"/>
                  </a:lnTo>
                  <a:lnTo>
                    <a:pt x="231952" y="162019"/>
                  </a:lnTo>
                  <a:lnTo>
                    <a:pt x="227484" y="155304"/>
                  </a:lnTo>
                  <a:lnTo>
                    <a:pt x="226652" y="154855"/>
                  </a:lnTo>
                  <a:lnTo>
                    <a:pt x="225185" y="154895"/>
                  </a:lnTo>
                  <a:lnTo>
                    <a:pt x="223242" y="155014"/>
                  </a:lnTo>
                  <a:lnTo>
                    <a:pt x="220255" y="154313"/>
                  </a:lnTo>
                  <a:lnTo>
                    <a:pt x="218219" y="153335"/>
                  </a:lnTo>
                  <a:lnTo>
                    <a:pt x="216646" y="152397"/>
                  </a:lnTo>
                  <a:lnTo>
                    <a:pt x="213725" y="151207"/>
                  </a:lnTo>
                  <a:lnTo>
                    <a:pt x="211690" y="150995"/>
                  </a:lnTo>
                  <a:lnTo>
                    <a:pt x="209839" y="151352"/>
                  </a:lnTo>
                  <a:lnTo>
                    <a:pt x="204698" y="153705"/>
                  </a:lnTo>
                  <a:lnTo>
                    <a:pt x="201816" y="153917"/>
                  </a:lnTo>
                  <a:lnTo>
                    <a:pt x="199596" y="153956"/>
                  </a:lnTo>
                  <a:lnTo>
                    <a:pt x="193688" y="152793"/>
                  </a:lnTo>
                  <a:lnTo>
                    <a:pt x="189617" y="152608"/>
                  </a:lnTo>
                  <a:lnTo>
                    <a:pt x="184845" y="153375"/>
                  </a:lnTo>
                  <a:lnTo>
                    <a:pt x="182797" y="153811"/>
                  </a:lnTo>
                  <a:lnTo>
                    <a:pt x="180008" y="152621"/>
                  </a:lnTo>
                  <a:lnTo>
                    <a:pt x="178157" y="150810"/>
                  </a:lnTo>
                  <a:lnTo>
                    <a:pt x="176545" y="146488"/>
                  </a:lnTo>
                  <a:lnTo>
                    <a:pt x="175434" y="143078"/>
                  </a:lnTo>
                  <a:lnTo>
                    <a:pt x="173253" y="142391"/>
                  </a:lnTo>
                  <a:lnTo>
                    <a:pt x="170835" y="141809"/>
                  </a:lnTo>
                  <a:lnTo>
                    <a:pt x="169685" y="140686"/>
                  </a:lnTo>
                  <a:lnTo>
                    <a:pt x="169050" y="138730"/>
                  </a:lnTo>
                  <a:lnTo>
                    <a:pt x="168998" y="136219"/>
                  </a:lnTo>
                  <a:lnTo>
                    <a:pt x="169447" y="132134"/>
                  </a:lnTo>
                  <a:lnTo>
                    <a:pt x="169751" y="130667"/>
                  </a:lnTo>
                  <a:lnTo>
                    <a:pt x="170306" y="126253"/>
                  </a:lnTo>
                  <a:lnTo>
                    <a:pt x="171773" y="123953"/>
                  </a:lnTo>
                  <a:lnTo>
                    <a:pt x="172672" y="122829"/>
                  </a:lnTo>
                  <a:lnTo>
                    <a:pt x="172606" y="120979"/>
                  </a:lnTo>
                  <a:lnTo>
                    <a:pt x="172143" y="117185"/>
                  </a:lnTo>
                  <a:lnTo>
                    <a:pt x="171628" y="114502"/>
                  </a:lnTo>
                  <a:lnTo>
                    <a:pt x="169064" y="111462"/>
                  </a:lnTo>
                  <a:lnTo>
                    <a:pt x="165799" y="107563"/>
                  </a:lnTo>
                  <a:lnTo>
                    <a:pt x="164636" y="101325"/>
                  </a:lnTo>
                  <a:lnTo>
                    <a:pt x="163274" y="93963"/>
                  </a:lnTo>
                  <a:lnTo>
                    <a:pt x="161926" y="93222"/>
                  </a:lnTo>
                  <a:lnTo>
                    <a:pt x="160605" y="93592"/>
                  </a:lnTo>
                  <a:lnTo>
                    <a:pt x="159243" y="93222"/>
                  </a:lnTo>
                  <a:lnTo>
                    <a:pt x="158186" y="90262"/>
                  </a:lnTo>
                  <a:lnTo>
                    <a:pt x="156996" y="89706"/>
                  </a:lnTo>
                  <a:lnTo>
                    <a:pt x="154987" y="90751"/>
                  </a:lnTo>
                  <a:lnTo>
                    <a:pt x="153533" y="91557"/>
                  </a:lnTo>
                  <a:lnTo>
                    <a:pt x="149925" y="92297"/>
                  </a:lnTo>
                  <a:lnTo>
                    <a:pt x="149238" y="91557"/>
                  </a:lnTo>
                  <a:lnTo>
                    <a:pt x="149542" y="90632"/>
                  </a:lnTo>
                  <a:lnTo>
                    <a:pt x="151207" y="87949"/>
                  </a:lnTo>
                  <a:lnTo>
                    <a:pt x="153176" y="84512"/>
                  </a:lnTo>
                  <a:lnTo>
                    <a:pt x="155423" y="81380"/>
                  </a:lnTo>
                  <a:lnTo>
                    <a:pt x="157538" y="78168"/>
                  </a:lnTo>
                  <a:lnTo>
                    <a:pt x="159177" y="74744"/>
                  </a:lnTo>
                  <a:lnTo>
                    <a:pt x="160565" y="67951"/>
                  </a:lnTo>
                  <a:lnTo>
                    <a:pt x="161530" y="63258"/>
                  </a:lnTo>
                  <a:lnTo>
                    <a:pt x="163829" y="54905"/>
                  </a:lnTo>
                  <a:lnTo>
                    <a:pt x="167504" y="48243"/>
                  </a:lnTo>
                  <a:lnTo>
                    <a:pt x="168931" y="45177"/>
                  </a:lnTo>
                  <a:lnTo>
                    <a:pt x="172130" y="41185"/>
                  </a:lnTo>
                  <a:lnTo>
                    <a:pt x="173624" y="39018"/>
                  </a:lnTo>
                  <a:lnTo>
                    <a:pt x="175527" y="37313"/>
                  </a:lnTo>
                  <a:lnTo>
                    <a:pt x="180589" y="34986"/>
                  </a:lnTo>
                  <a:lnTo>
                    <a:pt x="187264" y="23527"/>
                  </a:lnTo>
                  <a:lnTo>
                    <a:pt x="188744" y="21703"/>
                  </a:lnTo>
                  <a:lnTo>
                    <a:pt x="194785" y="19998"/>
                  </a:lnTo>
                  <a:lnTo>
                    <a:pt x="199424" y="18663"/>
                  </a:lnTo>
                  <a:lnTo>
                    <a:pt x="202900" y="17262"/>
                  </a:lnTo>
                  <a:lnTo>
                    <a:pt x="204063" y="16522"/>
                  </a:lnTo>
                  <a:lnTo>
                    <a:pt x="204975" y="16178"/>
                  </a:lnTo>
                  <a:lnTo>
                    <a:pt x="205967" y="14579"/>
                  </a:lnTo>
                  <a:lnTo>
                    <a:pt x="209879" y="10957"/>
                  </a:lnTo>
                  <a:lnTo>
                    <a:pt x="209694" y="7626"/>
                  </a:lnTo>
                  <a:lnTo>
                    <a:pt x="207407" y="2789"/>
                  </a:lnTo>
                  <a:lnTo>
                    <a:pt x="201869" y="53"/>
                  </a:lnTo>
                  <a:lnTo>
                    <a:pt x="199305" y="0"/>
                  </a:lnTo>
                  <a:lnTo>
                    <a:pt x="196371" y="410"/>
                  </a:lnTo>
                  <a:lnTo>
                    <a:pt x="191057" y="3542"/>
                  </a:lnTo>
                  <a:lnTo>
                    <a:pt x="190674" y="4666"/>
                  </a:lnTo>
                  <a:lnTo>
                    <a:pt x="189643" y="5551"/>
                  </a:lnTo>
                  <a:lnTo>
                    <a:pt x="187542" y="5551"/>
                  </a:lnTo>
                  <a:lnTo>
                    <a:pt x="185427" y="6952"/>
                  </a:lnTo>
                  <a:lnTo>
                    <a:pt x="184422" y="10574"/>
                  </a:lnTo>
                  <a:lnTo>
                    <a:pt x="181343" y="15398"/>
                  </a:lnTo>
                  <a:lnTo>
                    <a:pt x="176888" y="17870"/>
                  </a:lnTo>
                  <a:lnTo>
                    <a:pt x="169883" y="20395"/>
                  </a:lnTo>
                  <a:lnTo>
                    <a:pt x="154353" y="32158"/>
                  </a:lnTo>
                  <a:lnTo>
                    <a:pt x="145286" y="32845"/>
                  </a:lnTo>
                  <a:lnTo>
                    <a:pt x="142351" y="32726"/>
                  </a:lnTo>
                  <a:lnTo>
                    <a:pt x="139589" y="31788"/>
                  </a:lnTo>
                  <a:lnTo>
                    <a:pt x="135941" y="30889"/>
                  </a:lnTo>
                  <a:lnTo>
                    <a:pt x="133826" y="31444"/>
                  </a:lnTo>
                  <a:lnTo>
                    <a:pt x="132293" y="33004"/>
                  </a:lnTo>
                  <a:lnTo>
                    <a:pt x="131500" y="37537"/>
                  </a:lnTo>
                  <a:lnTo>
                    <a:pt x="129187" y="41860"/>
                  </a:lnTo>
                  <a:lnTo>
                    <a:pt x="127667" y="45772"/>
                  </a:lnTo>
                  <a:lnTo>
                    <a:pt x="126319" y="47146"/>
                  </a:lnTo>
                  <a:lnTo>
                    <a:pt x="124891" y="46525"/>
                  </a:lnTo>
                  <a:lnTo>
                    <a:pt x="123649" y="44397"/>
                  </a:lnTo>
                  <a:lnTo>
                    <a:pt x="124389" y="42362"/>
                  </a:lnTo>
                  <a:lnTo>
                    <a:pt x="126504" y="41436"/>
                  </a:lnTo>
                  <a:lnTo>
                    <a:pt x="127931" y="41225"/>
                  </a:lnTo>
                  <a:lnTo>
                    <a:pt x="128526" y="40604"/>
                  </a:lnTo>
                  <a:lnTo>
                    <a:pt x="125433" y="40815"/>
                  </a:lnTo>
                  <a:lnTo>
                    <a:pt x="115983" y="37405"/>
                  </a:lnTo>
                  <a:lnTo>
                    <a:pt x="113960" y="38872"/>
                  </a:lnTo>
                  <a:lnTo>
                    <a:pt x="108594" y="44159"/>
                  </a:lnTo>
                  <a:lnTo>
                    <a:pt x="105316" y="46618"/>
                  </a:lnTo>
                  <a:lnTo>
                    <a:pt x="104391" y="48204"/>
                  </a:lnTo>
                  <a:lnTo>
                    <a:pt x="100056" y="51495"/>
                  </a:lnTo>
                  <a:lnTo>
                    <a:pt x="98734" y="53848"/>
                  </a:lnTo>
                  <a:lnTo>
                    <a:pt x="96844" y="59491"/>
                  </a:lnTo>
                  <a:lnTo>
                    <a:pt x="93685" y="63206"/>
                  </a:lnTo>
                  <a:lnTo>
                    <a:pt x="92654" y="64699"/>
                  </a:lnTo>
                  <a:lnTo>
                    <a:pt x="94346" y="63893"/>
                  </a:lnTo>
                  <a:lnTo>
                    <a:pt x="96540" y="62082"/>
                  </a:lnTo>
                  <a:lnTo>
                    <a:pt x="96976" y="62968"/>
                  </a:lnTo>
                  <a:lnTo>
                    <a:pt x="95403" y="65215"/>
                  </a:lnTo>
                  <a:lnTo>
                    <a:pt x="95244" y="68968"/>
                  </a:lnTo>
                  <a:lnTo>
                    <a:pt x="93857" y="73449"/>
                  </a:lnTo>
                  <a:lnTo>
                    <a:pt x="92601" y="76397"/>
                  </a:lnTo>
                  <a:lnTo>
                    <a:pt x="93592" y="78432"/>
                  </a:lnTo>
                  <a:lnTo>
                    <a:pt x="94174" y="81802"/>
                  </a:lnTo>
                  <a:lnTo>
                    <a:pt x="93130" y="84287"/>
                  </a:lnTo>
                  <a:lnTo>
                    <a:pt x="90182" y="85265"/>
                  </a:lnTo>
                  <a:lnTo>
                    <a:pt x="86495" y="84829"/>
                  </a:lnTo>
                  <a:lnTo>
                    <a:pt x="83349" y="86667"/>
                  </a:lnTo>
                  <a:lnTo>
                    <a:pt x="80494" y="89495"/>
                  </a:lnTo>
                  <a:lnTo>
                    <a:pt x="76529" y="97306"/>
                  </a:lnTo>
                  <a:lnTo>
                    <a:pt x="65796" y="105620"/>
                  </a:lnTo>
                  <a:lnTo>
                    <a:pt x="62902" y="107153"/>
                  </a:lnTo>
                  <a:lnTo>
                    <a:pt x="60734" y="107735"/>
                  </a:lnTo>
                  <a:lnTo>
                    <a:pt x="59848" y="109043"/>
                  </a:lnTo>
                  <a:lnTo>
                    <a:pt x="60959" y="110762"/>
                  </a:lnTo>
                  <a:lnTo>
                    <a:pt x="62214" y="112123"/>
                  </a:lnTo>
                  <a:lnTo>
                    <a:pt x="63139" y="116485"/>
                  </a:lnTo>
                  <a:lnTo>
                    <a:pt x="63417" y="125195"/>
                  </a:lnTo>
                  <a:lnTo>
                    <a:pt x="62214" y="127191"/>
                  </a:lnTo>
                  <a:lnTo>
                    <a:pt x="60192" y="127574"/>
                  </a:lnTo>
                  <a:lnTo>
                    <a:pt x="59478" y="126966"/>
                  </a:lnTo>
                  <a:lnTo>
                    <a:pt x="58831" y="126015"/>
                  </a:lnTo>
                  <a:lnTo>
                    <a:pt x="59227" y="124310"/>
                  </a:lnTo>
                  <a:lnTo>
                    <a:pt x="60337" y="123477"/>
                  </a:lnTo>
                  <a:lnTo>
                    <a:pt x="60813" y="122697"/>
                  </a:lnTo>
                  <a:lnTo>
                    <a:pt x="59888" y="121640"/>
                  </a:lnTo>
                  <a:lnTo>
                    <a:pt x="58804" y="121111"/>
                  </a:lnTo>
                  <a:lnTo>
                    <a:pt x="57562" y="118190"/>
                  </a:lnTo>
                  <a:lnTo>
                    <a:pt x="54363" y="113947"/>
                  </a:lnTo>
                  <a:lnTo>
                    <a:pt x="51231" y="111317"/>
                  </a:lnTo>
                  <a:lnTo>
                    <a:pt x="49407" y="107272"/>
                  </a:lnTo>
                  <a:lnTo>
                    <a:pt x="48693" y="106664"/>
                  </a:lnTo>
                  <a:lnTo>
                    <a:pt x="48204" y="107048"/>
                  </a:lnTo>
                  <a:lnTo>
                    <a:pt x="46710" y="109281"/>
                  </a:lnTo>
                  <a:lnTo>
                    <a:pt x="45851" y="111185"/>
                  </a:lnTo>
                  <a:lnTo>
                    <a:pt x="47516" y="113194"/>
                  </a:lnTo>
                  <a:lnTo>
                    <a:pt x="47926" y="115335"/>
                  </a:lnTo>
                  <a:lnTo>
                    <a:pt x="48812" y="117661"/>
                  </a:lnTo>
                  <a:lnTo>
                    <a:pt x="50253" y="119988"/>
                  </a:lnTo>
                  <a:lnTo>
                    <a:pt x="51773" y="124310"/>
                  </a:lnTo>
                  <a:lnTo>
                    <a:pt x="52090" y="126041"/>
                  </a:lnTo>
                  <a:lnTo>
                    <a:pt x="51535" y="127165"/>
                  </a:lnTo>
                  <a:lnTo>
                    <a:pt x="49829" y="127852"/>
                  </a:lnTo>
                  <a:lnTo>
                    <a:pt x="48164" y="129874"/>
                  </a:lnTo>
                  <a:lnTo>
                    <a:pt x="47609" y="132346"/>
                  </a:lnTo>
                  <a:lnTo>
                    <a:pt x="47847" y="133562"/>
                  </a:lnTo>
                  <a:lnTo>
                    <a:pt x="42983" y="137501"/>
                  </a:lnTo>
                  <a:lnTo>
                    <a:pt x="41754" y="138148"/>
                  </a:lnTo>
                  <a:lnTo>
                    <a:pt x="40987" y="137540"/>
                  </a:lnTo>
                  <a:lnTo>
                    <a:pt x="40088" y="135558"/>
                  </a:lnTo>
                  <a:lnTo>
                    <a:pt x="38978" y="133958"/>
                  </a:lnTo>
                  <a:lnTo>
                    <a:pt x="38370" y="133403"/>
                  </a:lnTo>
                  <a:lnTo>
                    <a:pt x="38000" y="133377"/>
                  </a:lnTo>
                  <a:lnTo>
                    <a:pt x="37603" y="133747"/>
                  </a:lnTo>
                  <a:lnTo>
                    <a:pt x="37392" y="134619"/>
                  </a:lnTo>
                  <a:lnTo>
                    <a:pt x="37828" y="138320"/>
                  </a:lnTo>
                  <a:lnTo>
                    <a:pt x="37233" y="139827"/>
                  </a:lnTo>
                  <a:lnTo>
                    <a:pt x="35595" y="140977"/>
                  </a:lnTo>
                  <a:lnTo>
                    <a:pt x="33493" y="147004"/>
                  </a:lnTo>
                  <a:lnTo>
                    <a:pt x="35793" y="149608"/>
                  </a:lnTo>
                  <a:lnTo>
                    <a:pt x="38608" y="154604"/>
                  </a:lnTo>
                  <a:lnTo>
                    <a:pt x="39361" y="157168"/>
                  </a:lnTo>
                  <a:lnTo>
                    <a:pt x="40405" y="158080"/>
                  </a:lnTo>
                  <a:lnTo>
                    <a:pt x="42111" y="162151"/>
                  </a:lnTo>
                  <a:lnTo>
                    <a:pt x="44278" y="162230"/>
                  </a:lnTo>
                  <a:lnTo>
                    <a:pt x="45878" y="165469"/>
                  </a:lnTo>
                  <a:lnTo>
                    <a:pt x="46010" y="167478"/>
                  </a:lnTo>
                  <a:lnTo>
                    <a:pt x="44767" y="173967"/>
                  </a:lnTo>
                  <a:lnTo>
                    <a:pt x="43723" y="174060"/>
                  </a:lnTo>
                  <a:lnTo>
                    <a:pt x="42917" y="173663"/>
                  </a:lnTo>
                  <a:lnTo>
                    <a:pt x="42877" y="176743"/>
                  </a:lnTo>
                  <a:lnTo>
                    <a:pt x="45772" y="181871"/>
                  </a:lnTo>
                  <a:lnTo>
                    <a:pt x="47900" y="187951"/>
                  </a:lnTo>
                  <a:lnTo>
                    <a:pt x="45904" y="190899"/>
                  </a:lnTo>
                  <a:lnTo>
                    <a:pt x="40525" y="194811"/>
                  </a:lnTo>
                  <a:lnTo>
                    <a:pt x="43697" y="198221"/>
                  </a:lnTo>
                  <a:lnTo>
                    <a:pt x="44305" y="200825"/>
                  </a:lnTo>
                  <a:lnTo>
                    <a:pt x="44543" y="203905"/>
                  </a:lnTo>
                  <a:lnTo>
                    <a:pt x="44199" y="207817"/>
                  </a:lnTo>
                  <a:lnTo>
                    <a:pt x="44622" y="214545"/>
                  </a:lnTo>
                  <a:lnTo>
                    <a:pt x="45388" y="216065"/>
                  </a:lnTo>
                  <a:lnTo>
                    <a:pt x="45825" y="217849"/>
                  </a:lnTo>
                  <a:lnTo>
                    <a:pt x="45018" y="221457"/>
                  </a:lnTo>
                  <a:lnTo>
                    <a:pt x="44529" y="224815"/>
                  </a:lnTo>
                  <a:lnTo>
                    <a:pt x="43829" y="226982"/>
                  </a:lnTo>
                  <a:lnTo>
                    <a:pt x="42269" y="228410"/>
                  </a:lnTo>
                  <a:lnTo>
                    <a:pt x="41436" y="229732"/>
                  </a:lnTo>
                  <a:lnTo>
                    <a:pt x="39652" y="231000"/>
                  </a:lnTo>
                  <a:lnTo>
                    <a:pt x="39480" y="232230"/>
                  </a:lnTo>
                  <a:lnTo>
                    <a:pt x="42309" y="231238"/>
                  </a:lnTo>
                  <a:lnTo>
                    <a:pt x="42375" y="232560"/>
                  </a:lnTo>
                  <a:lnTo>
                    <a:pt x="41582" y="234529"/>
                  </a:lnTo>
                  <a:lnTo>
                    <a:pt x="41674" y="236525"/>
                  </a:lnTo>
                  <a:lnTo>
                    <a:pt x="43287" y="239790"/>
                  </a:lnTo>
                  <a:lnTo>
                    <a:pt x="45388" y="236578"/>
                  </a:lnTo>
                  <a:lnTo>
                    <a:pt x="46115" y="237080"/>
                  </a:lnTo>
                  <a:lnTo>
                    <a:pt x="45600" y="241257"/>
                  </a:lnTo>
                  <a:lnTo>
                    <a:pt x="46856" y="241984"/>
                  </a:lnTo>
                  <a:lnTo>
                    <a:pt x="47979" y="242129"/>
                  </a:lnTo>
                  <a:lnTo>
                    <a:pt x="49010" y="240887"/>
                  </a:lnTo>
                  <a:lnTo>
                    <a:pt x="50266" y="240689"/>
                  </a:lnTo>
                  <a:lnTo>
                    <a:pt x="45838" y="249954"/>
                  </a:lnTo>
                  <a:lnTo>
                    <a:pt x="43710" y="253073"/>
                  </a:lnTo>
                  <a:lnTo>
                    <a:pt x="42798" y="256642"/>
                  </a:lnTo>
                  <a:lnTo>
                    <a:pt x="41278" y="256840"/>
                  </a:lnTo>
                  <a:lnTo>
                    <a:pt x="39811" y="259894"/>
                  </a:lnTo>
                  <a:lnTo>
                    <a:pt x="38555" y="261969"/>
                  </a:lnTo>
                  <a:lnTo>
                    <a:pt x="37524" y="264348"/>
                  </a:lnTo>
                  <a:lnTo>
                    <a:pt x="35687" y="265048"/>
                  </a:lnTo>
                  <a:lnTo>
                    <a:pt x="34140" y="265366"/>
                  </a:lnTo>
                  <a:lnTo>
                    <a:pt x="33929" y="266278"/>
                  </a:lnTo>
                  <a:lnTo>
                    <a:pt x="34603" y="268776"/>
                  </a:lnTo>
                  <a:lnTo>
                    <a:pt x="34603" y="269912"/>
                  </a:lnTo>
                  <a:lnTo>
                    <a:pt x="31880" y="272503"/>
                  </a:lnTo>
                  <a:lnTo>
                    <a:pt x="31074" y="273666"/>
                  </a:lnTo>
                  <a:lnTo>
                    <a:pt x="30915" y="274512"/>
                  </a:lnTo>
                  <a:lnTo>
                    <a:pt x="29395" y="274248"/>
                  </a:lnTo>
                  <a:lnTo>
                    <a:pt x="28721" y="275014"/>
                  </a:lnTo>
                  <a:lnTo>
                    <a:pt x="27889" y="276984"/>
                  </a:lnTo>
                  <a:lnTo>
                    <a:pt x="26474" y="278689"/>
                  </a:lnTo>
                  <a:lnTo>
                    <a:pt x="25391" y="279416"/>
                  </a:lnTo>
                  <a:lnTo>
                    <a:pt x="24452" y="280381"/>
                  </a:lnTo>
                  <a:lnTo>
                    <a:pt x="23104" y="280975"/>
                  </a:lnTo>
                  <a:lnTo>
                    <a:pt x="18729" y="280341"/>
                  </a:lnTo>
                  <a:lnTo>
                    <a:pt x="17526" y="281755"/>
                  </a:lnTo>
                  <a:lnTo>
                    <a:pt x="15689" y="281108"/>
                  </a:lnTo>
                  <a:lnTo>
                    <a:pt x="14592" y="281491"/>
                  </a:lnTo>
                  <a:lnTo>
                    <a:pt x="12702" y="282799"/>
                  </a:lnTo>
                  <a:lnTo>
                    <a:pt x="11235" y="284689"/>
                  </a:lnTo>
                  <a:lnTo>
                    <a:pt x="10574" y="286104"/>
                  </a:lnTo>
                  <a:lnTo>
                    <a:pt x="10138" y="293175"/>
                  </a:lnTo>
                  <a:lnTo>
                    <a:pt x="12015" y="296916"/>
                  </a:lnTo>
                  <a:lnTo>
                    <a:pt x="11274" y="301145"/>
                  </a:lnTo>
                  <a:lnTo>
                    <a:pt x="5921" y="299030"/>
                  </a:lnTo>
                  <a:lnTo>
                    <a:pt x="1758" y="301753"/>
                  </a:lnTo>
                  <a:lnTo>
                    <a:pt x="0" y="305388"/>
                  </a:lnTo>
                  <a:lnTo>
                    <a:pt x="3370" y="308203"/>
                  </a:lnTo>
                  <a:lnTo>
                    <a:pt x="4058" y="310146"/>
                  </a:lnTo>
                  <a:lnTo>
                    <a:pt x="4824" y="310728"/>
                  </a:lnTo>
                  <a:lnTo>
                    <a:pt x="7085" y="312869"/>
                  </a:lnTo>
                  <a:lnTo>
                    <a:pt x="8446" y="314997"/>
                  </a:lnTo>
                  <a:lnTo>
                    <a:pt x="10772" y="316319"/>
                  </a:lnTo>
                  <a:lnTo>
                    <a:pt x="12662" y="317389"/>
                  </a:lnTo>
                  <a:lnTo>
                    <a:pt x="17592" y="321698"/>
                  </a:lnTo>
                  <a:lnTo>
                    <a:pt x="20844" y="323892"/>
                  </a:lnTo>
                  <a:lnTo>
                    <a:pt x="24412" y="325862"/>
                  </a:lnTo>
                  <a:lnTo>
                    <a:pt x="29567" y="327937"/>
                  </a:lnTo>
                  <a:lnTo>
                    <a:pt x="32726" y="327580"/>
                  </a:lnTo>
                  <a:lnTo>
                    <a:pt x="33453" y="329153"/>
                  </a:lnTo>
                  <a:lnTo>
                    <a:pt x="34048" y="330805"/>
                  </a:lnTo>
                  <a:lnTo>
                    <a:pt x="35224" y="331770"/>
                  </a:lnTo>
                  <a:lnTo>
                    <a:pt x="37101" y="332589"/>
                  </a:lnTo>
                  <a:lnTo>
                    <a:pt x="38212" y="332854"/>
                  </a:lnTo>
                  <a:lnTo>
                    <a:pt x="38555" y="333263"/>
                  </a:lnTo>
                  <a:lnTo>
                    <a:pt x="39639" y="339238"/>
                  </a:lnTo>
                  <a:lnTo>
                    <a:pt x="40300" y="340110"/>
                  </a:lnTo>
                  <a:lnTo>
                    <a:pt x="42877" y="341062"/>
                  </a:lnTo>
                  <a:lnTo>
                    <a:pt x="46049" y="341419"/>
                  </a:lnTo>
                  <a:lnTo>
                    <a:pt x="47331" y="341207"/>
                  </a:lnTo>
                  <a:lnTo>
                    <a:pt x="50107" y="342872"/>
                  </a:lnTo>
                  <a:lnTo>
                    <a:pt x="52156" y="343652"/>
                  </a:lnTo>
                  <a:lnTo>
                    <a:pt x="54416" y="344234"/>
                  </a:lnTo>
                  <a:lnTo>
                    <a:pt x="55949" y="344406"/>
                  </a:lnTo>
                  <a:lnTo>
                    <a:pt x="56663" y="344141"/>
                  </a:lnTo>
                  <a:lnTo>
                    <a:pt x="56927" y="343546"/>
                  </a:lnTo>
                  <a:lnTo>
                    <a:pt x="58183" y="343665"/>
                  </a:lnTo>
                  <a:lnTo>
                    <a:pt x="60060" y="344432"/>
                  </a:lnTo>
                  <a:lnTo>
                    <a:pt x="62769" y="344591"/>
                  </a:lnTo>
                  <a:lnTo>
                    <a:pt x="64448" y="343864"/>
                  </a:lnTo>
                  <a:lnTo>
                    <a:pt x="64686" y="342661"/>
                  </a:lnTo>
                  <a:lnTo>
                    <a:pt x="64805" y="340546"/>
                  </a:lnTo>
                  <a:lnTo>
                    <a:pt x="65439" y="339806"/>
                  </a:lnTo>
                  <a:lnTo>
                    <a:pt x="67369" y="338577"/>
                  </a:lnTo>
                  <a:lnTo>
                    <a:pt x="68374" y="338841"/>
                  </a:lnTo>
                  <a:lnTo>
                    <a:pt x="73423" y="341498"/>
                  </a:lnTo>
                  <a:lnTo>
                    <a:pt x="74467" y="342410"/>
                  </a:lnTo>
                  <a:lnTo>
                    <a:pt x="75749" y="344260"/>
                  </a:lnTo>
                  <a:lnTo>
                    <a:pt x="78115" y="346996"/>
                  </a:lnTo>
                  <a:lnTo>
                    <a:pt x="80692" y="348741"/>
                  </a:lnTo>
                  <a:lnTo>
                    <a:pt x="84671" y="349481"/>
                  </a:lnTo>
                  <a:lnTo>
                    <a:pt x="88504" y="352349"/>
                  </a:lnTo>
                  <a:lnTo>
                    <a:pt x="92984" y="354279"/>
                  </a:lnTo>
                  <a:lnTo>
                    <a:pt x="94478" y="352455"/>
                  </a:lnTo>
                  <a:lnTo>
                    <a:pt x="95496" y="352455"/>
                  </a:lnTo>
                  <a:lnTo>
                    <a:pt x="96632" y="352706"/>
                  </a:lnTo>
                  <a:lnTo>
                    <a:pt x="98721" y="354583"/>
                  </a:lnTo>
                  <a:lnTo>
                    <a:pt x="99963" y="355693"/>
                  </a:lnTo>
                  <a:lnTo>
                    <a:pt x="101457" y="356605"/>
                  </a:lnTo>
                  <a:lnTo>
                    <a:pt x="102871" y="356922"/>
                  </a:lnTo>
                  <a:lnTo>
                    <a:pt x="104153" y="357028"/>
                  </a:lnTo>
                  <a:lnTo>
                    <a:pt x="105039" y="356936"/>
                  </a:lnTo>
                  <a:lnTo>
                    <a:pt x="105567" y="358191"/>
                  </a:lnTo>
                  <a:lnTo>
                    <a:pt x="106202" y="359725"/>
                  </a:lnTo>
                  <a:lnTo>
                    <a:pt x="107801" y="360756"/>
                  </a:lnTo>
                  <a:lnTo>
                    <a:pt x="109678" y="361734"/>
                  </a:lnTo>
                  <a:lnTo>
                    <a:pt x="111211" y="363426"/>
                  </a:lnTo>
                  <a:lnTo>
                    <a:pt x="112242" y="364562"/>
                  </a:lnTo>
                  <a:lnTo>
                    <a:pt x="113471" y="365910"/>
                  </a:lnTo>
                  <a:lnTo>
                    <a:pt x="114661" y="367695"/>
                  </a:lnTo>
                  <a:lnTo>
                    <a:pt x="115758" y="370827"/>
                  </a:lnTo>
                  <a:lnTo>
                    <a:pt x="116313" y="372955"/>
                  </a:lnTo>
                  <a:lnTo>
                    <a:pt x="116934" y="374132"/>
                  </a:lnTo>
                  <a:lnTo>
                    <a:pt x="116802" y="375334"/>
                  </a:lnTo>
                  <a:lnTo>
                    <a:pt x="118084" y="377502"/>
                  </a:lnTo>
                  <a:lnTo>
                    <a:pt x="119036" y="378705"/>
                  </a:lnTo>
                  <a:lnTo>
                    <a:pt x="120675" y="379471"/>
                  </a:lnTo>
                  <a:lnTo>
                    <a:pt x="123834" y="380344"/>
                  </a:lnTo>
                  <a:lnTo>
                    <a:pt x="125539" y="382313"/>
                  </a:lnTo>
                  <a:lnTo>
                    <a:pt x="127046" y="383080"/>
                  </a:lnTo>
                  <a:lnTo>
                    <a:pt x="128658" y="385102"/>
                  </a:lnTo>
                  <a:lnTo>
                    <a:pt x="130059" y="385697"/>
                  </a:lnTo>
                  <a:lnTo>
                    <a:pt x="131843" y="385591"/>
                  </a:lnTo>
                  <a:lnTo>
                    <a:pt x="133641" y="386569"/>
                  </a:lnTo>
                  <a:lnTo>
                    <a:pt x="135016" y="388472"/>
                  </a:lnTo>
                  <a:lnTo>
                    <a:pt x="135914" y="390878"/>
                  </a:lnTo>
                  <a:lnTo>
                    <a:pt x="137289" y="392239"/>
                  </a:lnTo>
                  <a:lnTo>
                    <a:pt x="138003" y="394698"/>
                  </a:lnTo>
                  <a:lnTo>
                    <a:pt x="137276" y="397592"/>
                  </a:lnTo>
                  <a:lnTo>
                    <a:pt x="138029" y="399126"/>
                  </a:lnTo>
                  <a:lnTo>
                    <a:pt x="139443" y="400381"/>
                  </a:lnTo>
                  <a:lnTo>
                    <a:pt x="141730" y="401690"/>
                  </a:lnTo>
                  <a:lnTo>
                    <a:pt x="143792" y="401359"/>
                  </a:lnTo>
                  <a:lnTo>
                    <a:pt x="144863" y="401795"/>
                  </a:lnTo>
                  <a:lnTo>
                    <a:pt x="145563" y="402998"/>
                  </a:lnTo>
                  <a:lnTo>
                    <a:pt x="145973" y="404412"/>
                  </a:lnTo>
                  <a:lnTo>
                    <a:pt x="146938" y="407889"/>
                  </a:lnTo>
                  <a:lnTo>
                    <a:pt x="147440" y="410083"/>
                  </a:lnTo>
                  <a:lnTo>
                    <a:pt x="146634" y="412211"/>
                  </a:lnTo>
                  <a:lnTo>
                    <a:pt x="146356" y="413678"/>
                  </a:lnTo>
                  <a:lnTo>
                    <a:pt x="146845" y="415647"/>
                  </a:lnTo>
                  <a:lnTo>
                    <a:pt x="149013" y="416599"/>
                  </a:lnTo>
                  <a:lnTo>
                    <a:pt x="150982" y="417379"/>
                  </a:lnTo>
                  <a:lnTo>
                    <a:pt x="152225" y="418912"/>
                  </a:lnTo>
                  <a:lnTo>
                    <a:pt x="153586" y="419322"/>
                  </a:lnTo>
                  <a:lnTo>
                    <a:pt x="155476" y="419229"/>
                  </a:lnTo>
                  <a:lnTo>
                    <a:pt x="157895" y="418859"/>
                  </a:lnTo>
                  <a:lnTo>
                    <a:pt x="159217" y="417974"/>
                  </a:lnTo>
                  <a:lnTo>
                    <a:pt x="160076" y="417709"/>
                  </a:lnTo>
                  <a:lnTo>
                    <a:pt x="161054" y="418093"/>
                  </a:lnTo>
                  <a:lnTo>
                    <a:pt x="163222" y="418939"/>
                  </a:lnTo>
                  <a:lnTo>
                    <a:pt x="165865" y="419890"/>
                  </a:lnTo>
                  <a:lnTo>
                    <a:pt x="168218" y="419335"/>
                  </a:lnTo>
                  <a:lnTo>
                    <a:pt x="170266" y="419084"/>
                  </a:lnTo>
                  <a:lnTo>
                    <a:pt x="172289" y="418529"/>
                  </a:lnTo>
                  <a:lnTo>
                    <a:pt x="174324" y="416943"/>
                  </a:lnTo>
                  <a:lnTo>
                    <a:pt x="176056" y="416995"/>
                  </a:lnTo>
                  <a:lnTo>
                    <a:pt x="177325" y="415925"/>
                  </a:lnTo>
                  <a:lnTo>
                    <a:pt x="178911" y="414207"/>
                  </a:lnTo>
                  <a:lnTo>
                    <a:pt x="180484" y="412475"/>
                  </a:lnTo>
                  <a:lnTo>
                    <a:pt x="181726" y="412092"/>
                  </a:lnTo>
                  <a:lnTo>
                    <a:pt x="183761" y="412925"/>
                  </a:lnTo>
                  <a:lnTo>
                    <a:pt x="186577" y="414114"/>
                  </a:lnTo>
                  <a:lnTo>
                    <a:pt x="188189" y="415674"/>
                  </a:lnTo>
                  <a:lnTo>
                    <a:pt x="189405" y="416084"/>
                  </a:lnTo>
                  <a:lnTo>
                    <a:pt x="190687" y="417220"/>
                  </a:lnTo>
                  <a:lnTo>
                    <a:pt x="193106" y="417247"/>
                  </a:lnTo>
                  <a:lnTo>
                    <a:pt x="195684" y="416625"/>
                  </a:lnTo>
                  <a:lnTo>
                    <a:pt x="197719" y="414709"/>
                  </a:lnTo>
                  <a:lnTo>
                    <a:pt x="199860" y="414154"/>
                  </a:lnTo>
                  <a:lnTo>
                    <a:pt x="201314" y="413612"/>
                  </a:lnTo>
                  <a:lnTo>
                    <a:pt x="202675" y="413942"/>
                  </a:lnTo>
                  <a:lnTo>
                    <a:pt x="207962" y="417432"/>
                  </a:lnTo>
                  <a:lnTo>
                    <a:pt x="209429" y="419229"/>
                  </a:lnTo>
                  <a:lnTo>
                    <a:pt x="211240" y="419586"/>
                  </a:lnTo>
                  <a:lnTo>
                    <a:pt x="212734" y="420564"/>
                  </a:lnTo>
                  <a:lnTo>
                    <a:pt x="215219" y="421622"/>
                  </a:lnTo>
                  <a:lnTo>
                    <a:pt x="216593" y="422705"/>
                  </a:lnTo>
                  <a:lnTo>
                    <a:pt x="218338" y="423366"/>
                  </a:lnTo>
                  <a:lnTo>
                    <a:pt x="219620" y="424886"/>
                  </a:lnTo>
                  <a:lnTo>
                    <a:pt x="221629" y="425825"/>
                  </a:lnTo>
                  <a:lnTo>
                    <a:pt x="223361" y="426340"/>
                  </a:lnTo>
                  <a:lnTo>
                    <a:pt x="224167" y="427569"/>
                  </a:lnTo>
                  <a:lnTo>
                    <a:pt x="224193" y="428389"/>
                  </a:lnTo>
                  <a:lnTo>
                    <a:pt x="223969" y="428944"/>
                  </a:lnTo>
                  <a:lnTo>
                    <a:pt x="222224" y="432156"/>
                  </a:lnTo>
                  <a:lnTo>
                    <a:pt x="218814" y="438460"/>
                  </a:lnTo>
                  <a:lnTo>
                    <a:pt x="215747" y="444144"/>
                  </a:lnTo>
                  <a:lnTo>
                    <a:pt x="210936" y="453079"/>
                  </a:lnTo>
                  <a:lnTo>
                    <a:pt x="208253" y="458075"/>
                  </a:lnTo>
                  <a:lnTo>
                    <a:pt x="208980" y="458287"/>
                  </a:lnTo>
                  <a:lnTo>
                    <a:pt x="213448" y="460467"/>
                  </a:lnTo>
                  <a:lnTo>
                    <a:pt x="214545" y="460547"/>
                  </a:lnTo>
                  <a:lnTo>
                    <a:pt x="216144" y="459992"/>
                  </a:lnTo>
                  <a:lnTo>
                    <a:pt x="217162" y="459119"/>
                  </a:lnTo>
                  <a:lnTo>
                    <a:pt x="218153" y="459000"/>
                  </a:lnTo>
                  <a:lnTo>
                    <a:pt x="219197" y="459846"/>
                  </a:lnTo>
                  <a:lnTo>
                    <a:pt x="220677" y="460930"/>
                  </a:lnTo>
                  <a:lnTo>
                    <a:pt x="221814" y="464102"/>
                  </a:lnTo>
                  <a:lnTo>
                    <a:pt x="222634" y="465662"/>
                  </a:lnTo>
                  <a:lnTo>
                    <a:pt x="224484" y="466852"/>
                  </a:lnTo>
                  <a:lnTo>
                    <a:pt x="226480" y="468821"/>
                  </a:lnTo>
                  <a:lnTo>
                    <a:pt x="227828" y="470909"/>
                  </a:lnTo>
                  <a:lnTo>
                    <a:pt x="228238" y="469905"/>
                  </a:lnTo>
                  <a:lnTo>
                    <a:pt x="228991" y="464142"/>
                  </a:lnTo>
                  <a:lnTo>
                    <a:pt x="230234" y="454625"/>
                  </a:lnTo>
                  <a:lnTo>
                    <a:pt x="231384" y="446008"/>
                  </a:lnTo>
                  <a:lnTo>
                    <a:pt x="232666" y="436465"/>
                  </a:lnTo>
                  <a:lnTo>
                    <a:pt x="234014" y="426605"/>
                  </a:lnTo>
                  <a:lnTo>
                    <a:pt x="235402" y="416625"/>
                  </a:lnTo>
                  <a:lnTo>
                    <a:pt x="236565" y="408431"/>
                  </a:lnTo>
                  <a:lnTo>
                    <a:pt x="237583" y="401386"/>
                  </a:lnTo>
                  <a:lnTo>
                    <a:pt x="238204" y="397064"/>
                  </a:lnTo>
                  <a:lnTo>
                    <a:pt x="239222" y="391407"/>
                  </a:lnTo>
                  <a:lnTo>
                    <a:pt x="239578" y="386437"/>
                  </a:lnTo>
                  <a:lnTo>
                    <a:pt x="240001" y="384996"/>
                  </a:lnTo>
                  <a:lnTo>
                    <a:pt x="239711" y="383793"/>
                  </a:lnTo>
                  <a:lnTo>
                    <a:pt x="238759" y="382075"/>
                  </a:lnTo>
                  <a:lnTo>
                    <a:pt x="238759" y="381322"/>
                  </a:lnTo>
                  <a:lnTo>
                    <a:pt x="238865" y="380317"/>
                  </a:lnTo>
                  <a:lnTo>
                    <a:pt x="238746" y="379445"/>
                  </a:lnTo>
                  <a:lnTo>
                    <a:pt x="237741" y="378506"/>
                  </a:lnTo>
                  <a:lnTo>
                    <a:pt x="236961" y="377938"/>
                  </a:lnTo>
                  <a:lnTo>
                    <a:pt x="236353" y="377132"/>
                  </a:lnTo>
                  <a:lnTo>
                    <a:pt x="236063" y="376008"/>
                  </a:lnTo>
                  <a:lnTo>
                    <a:pt x="235560" y="374885"/>
                  </a:lnTo>
                  <a:lnTo>
                    <a:pt x="235336" y="373695"/>
                  </a:lnTo>
                  <a:lnTo>
                    <a:pt x="234609" y="372757"/>
                  </a:lnTo>
                  <a:lnTo>
                    <a:pt x="234384" y="371567"/>
                  </a:lnTo>
                  <a:lnTo>
                    <a:pt x="234873" y="370444"/>
                  </a:lnTo>
                  <a:lnTo>
                    <a:pt x="235084" y="369267"/>
                  </a:lnTo>
                  <a:lnTo>
                    <a:pt x="234860" y="368144"/>
                  </a:lnTo>
                  <a:lnTo>
                    <a:pt x="234582" y="366836"/>
                  </a:lnTo>
                  <a:lnTo>
                    <a:pt x="234027" y="365593"/>
                  </a:lnTo>
                  <a:lnTo>
                    <a:pt x="233181" y="364840"/>
                  </a:lnTo>
                  <a:lnTo>
                    <a:pt x="231185" y="363994"/>
                  </a:lnTo>
                  <a:lnTo>
                    <a:pt x="229163" y="361985"/>
                  </a:lnTo>
                  <a:lnTo>
                    <a:pt x="226784" y="360174"/>
                  </a:lnTo>
                  <a:lnTo>
                    <a:pt x="223744" y="356751"/>
                  </a:lnTo>
                  <a:lnTo>
                    <a:pt x="223083" y="355125"/>
                  </a:lnTo>
                  <a:lnTo>
                    <a:pt x="223070" y="350684"/>
                  </a:lnTo>
                  <a:lnTo>
                    <a:pt x="223202" y="345860"/>
                  </a:lnTo>
                  <a:lnTo>
                    <a:pt x="223427" y="338577"/>
                  </a:lnTo>
                  <a:lnTo>
                    <a:pt x="223546" y="334863"/>
                  </a:lnTo>
                  <a:lnTo>
                    <a:pt x="225251" y="334664"/>
                  </a:lnTo>
                  <a:lnTo>
                    <a:pt x="226757" y="334559"/>
                  </a:lnTo>
                  <a:lnTo>
                    <a:pt x="228330" y="334308"/>
                  </a:lnTo>
                  <a:lnTo>
                    <a:pt x="229705" y="334056"/>
                  </a:lnTo>
                  <a:lnTo>
                    <a:pt x="230961" y="333528"/>
                  </a:lnTo>
                  <a:lnTo>
                    <a:pt x="231912" y="332867"/>
                  </a:lnTo>
                  <a:lnTo>
                    <a:pt x="233036" y="332431"/>
                  </a:lnTo>
                  <a:lnTo>
                    <a:pt x="233908" y="332589"/>
                  </a:lnTo>
                  <a:lnTo>
                    <a:pt x="234794" y="332008"/>
                  </a:lnTo>
                  <a:lnTo>
                    <a:pt x="235772" y="331453"/>
                  </a:lnTo>
                  <a:lnTo>
                    <a:pt x="236723" y="330990"/>
                  </a:lnTo>
                  <a:lnTo>
                    <a:pt x="238098" y="330607"/>
                  </a:lnTo>
                  <a:lnTo>
                    <a:pt x="239367" y="331492"/>
                  </a:lnTo>
                  <a:lnTo>
                    <a:pt x="240081" y="332378"/>
                  </a:lnTo>
                  <a:lnTo>
                    <a:pt x="240913" y="332814"/>
                  </a:lnTo>
                  <a:lnTo>
                    <a:pt x="241706" y="332708"/>
                  </a:lnTo>
                  <a:lnTo>
                    <a:pt x="242248" y="332788"/>
                  </a:lnTo>
                  <a:lnTo>
                    <a:pt x="242803" y="333501"/>
                  </a:lnTo>
                  <a:lnTo>
                    <a:pt x="243517" y="333554"/>
                  </a:lnTo>
                  <a:lnTo>
                    <a:pt x="244548" y="333422"/>
                  </a:lnTo>
                  <a:lnTo>
                    <a:pt x="245513" y="333263"/>
                  </a:lnTo>
                  <a:lnTo>
                    <a:pt x="245962" y="333065"/>
                  </a:lnTo>
                  <a:lnTo>
                    <a:pt x="246029" y="332602"/>
                  </a:lnTo>
                  <a:lnTo>
                    <a:pt x="245791" y="331809"/>
                  </a:lnTo>
                  <a:lnTo>
                    <a:pt x="245460" y="331069"/>
                  </a:lnTo>
                  <a:lnTo>
                    <a:pt x="245738" y="329933"/>
                  </a:lnTo>
                  <a:lnTo>
                    <a:pt x="245764" y="328558"/>
                  </a:lnTo>
                  <a:lnTo>
                    <a:pt x="245830" y="326800"/>
                  </a:lnTo>
                  <a:lnTo>
                    <a:pt x="245077" y="325835"/>
                  </a:lnTo>
                  <a:lnTo>
                    <a:pt x="244323" y="323998"/>
                  </a:lnTo>
                  <a:lnTo>
                    <a:pt x="243477" y="322518"/>
                  </a:lnTo>
                  <a:lnTo>
                    <a:pt x="242156" y="321526"/>
                  </a:lnTo>
                  <a:lnTo>
                    <a:pt x="240927" y="321143"/>
                  </a:lnTo>
                  <a:lnTo>
                    <a:pt x="239882" y="321751"/>
                  </a:lnTo>
                  <a:lnTo>
                    <a:pt x="238918" y="321857"/>
                  </a:lnTo>
                  <a:lnTo>
                    <a:pt x="238204" y="321302"/>
                  </a:lnTo>
                  <a:lnTo>
                    <a:pt x="237041" y="321275"/>
                  </a:lnTo>
                  <a:lnTo>
                    <a:pt x="235785" y="321090"/>
                  </a:lnTo>
                  <a:lnTo>
                    <a:pt x="234450" y="320879"/>
                  </a:lnTo>
                  <a:lnTo>
                    <a:pt x="232044" y="321275"/>
                  </a:lnTo>
                  <a:lnTo>
                    <a:pt x="231199" y="320786"/>
                  </a:lnTo>
                  <a:lnTo>
                    <a:pt x="230036" y="320733"/>
                  </a:lnTo>
                  <a:lnTo>
                    <a:pt x="228687" y="321262"/>
                  </a:lnTo>
                  <a:lnTo>
                    <a:pt x="228806" y="314217"/>
                  </a:lnTo>
                  <a:lnTo>
                    <a:pt x="228925" y="307569"/>
                  </a:lnTo>
                  <a:lnTo>
                    <a:pt x="229018" y="302916"/>
                  </a:lnTo>
                  <a:lnTo>
                    <a:pt x="230234" y="303022"/>
                  </a:lnTo>
                  <a:lnTo>
                    <a:pt x="231754" y="302189"/>
                  </a:lnTo>
                  <a:lnTo>
                    <a:pt x="233988" y="302057"/>
                  </a:lnTo>
                  <a:lnTo>
                    <a:pt x="235719" y="301171"/>
                  </a:lnTo>
                  <a:lnTo>
                    <a:pt x="236671" y="301105"/>
                  </a:lnTo>
                  <a:lnTo>
                    <a:pt x="238481" y="301542"/>
                  </a:lnTo>
                  <a:lnTo>
                    <a:pt x="240358" y="302454"/>
                  </a:lnTo>
                  <a:lnTo>
                    <a:pt x="242222" y="302586"/>
                  </a:lnTo>
                  <a:lnTo>
                    <a:pt x="247099" y="302586"/>
                  </a:lnTo>
                  <a:lnTo>
                    <a:pt x="252373" y="302586"/>
                  </a:lnTo>
                  <a:lnTo>
                    <a:pt x="258228" y="302586"/>
                  </a:lnTo>
                  <a:lnTo>
                    <a:pt x="264097" y="302586"/>
                  </a:lnTo>
                  <a:lnTo>
                    <a:pt x="269185" y="302586"/>
                  </a:lnTo>
                  <a:lnTo>
                    <a:pt x="270758" y="302639"/>
                  </a:lnTo>
                  <a:lnTo>
                    <a:pt x="269860" y="301092"/>
                  </a:lnTo>
                  <a:lnTo>
                    <a:pt x="268829" y="299083"/>
                  </a:lnTo>
                  <a:lnTo>
                    <a:pt x="269265" y="297510"/>
                  </a:lnTo>
                  <a:lnTo>
                    <a:pt x="269820" y="295924"/>
                  </a:lnTo>
                  <a:lnTo>
                    <a:pt x="270441" y="295091"/>
                  </a:lnTo>
                  <a:lnTo>
                    <a:pt x="272014" y="295977"/>
                  </a:lnTo>
                  <a:lnTo>
                    <a:pt x="273296" y="298673"/>
                  </a:lnTo>
                  <a:lnTo>
                    <a:pt x="274367" y="300709"/>
                  </a:lnTo>
                  <a:lnTo>
                    <a:pt x="275424" y="301713"/>
                  </a:lnTo>
                  <a:lnTo>
                    <a:pt x="276759" y="301832"/>
                  </a:lnTo>
                  <a:lnTo>
                    <a:pt x="278279" y="301489"/>
                  </a:lnTo>
                  <a:lnTo>
                    <a:pt x="279799" y="300656"/>
                  </a:lnTo>
                  <a:lnTo>
                    <a:pt x="282429" y="296929"/>
                  </a:lnTo>
                  <a:lnTo>
                    <a:pt x="285046" y="293743"/>
                  </a:lnTo>
                  <a:lnTo>
                    <a:pt x="286394" y="292673"/>
                  </a:lnTo>
                  <a:lnTo>
                    <a:pt x="287822" y="291681"/>
                  </a:lnTo>
                  <a:lnTo>
                    <a:pt x="288879" y="291311"/>
                  </a:lnTo>
                  <a:lnTo>
                    <a:pt x="290307" y="291430"/>
                  </a:lnTo>
                  <a:lnTo>
                    <a:pt x="291496" y="292303"/>
                  </a:lnTo>
                  <a:lnTo>
                    <a:pt x="292250" y="293823"/>
                  </a:lnTo>
                  <a:lnTo>
                    <a:pt x="295025" y="299110"/>
                  </a:lnTo>
                  <a:lnTo>
                    <a:pt x="297127" y="303101"/>
                  </a:lnTo>
                  <a:lnTo>
                    <a:pt x="297814" y="305586"/>
                  </a:lnTo>
                  <a:lnTo>
                    <a:pt x="297775" y="311653"/>
                  </a:lnTo>
                  <a:lnTo>
                    <a:pt x="297576" y="317032"/>
                  </a:lnTo>
                  <a:lnTo>
                    <a:pt x="297854" y="317733"/>
                  </a:lnTo>
                  <a:lnTo>
                    <a:pt x="298277" y="317931"/>
                  </a:lnTo>
                  <a:lnTo>
                    <a:pt x="303009" y="316662"/>
                  </a:lnTo>
                  <a:lnTo>
                    <a:pt x="302612" y="31483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7" name="Volný tvar: obrazec 194">
              <a:extLst>
                <a:ext uri="{FF2B5EF4-FFF2-40B4-BE49-F238E27FC236}">
                  <a16:creationId xmlns:a16="http://schemas.microsoft.com/office/drawing/2014/main" id="{DFA233BF-E48E-D1D5-D47B-7DA5B815698B}"/>
                </a:ext>
              </a:extLst>
            </p:cNvPr>
            <p:cNvSpPr/>
            <p:nvPr/>
          </p:nvSpPr>
          <p:spPr>
            <a:xfrm>
              <a:off x="5090712" y="3290129"/>
              <a:ext cx="1365818" cy="1051441"/>
            </a:xfrm>
            <a:custGeom>
              <a:avLst/>
              <a:gdLst>
                <a:gd name="connsiteX0" fmla="*/ 1006769 w 1284558"/>
                <a:gd name="connsiteY0" fmla="*/ 941832 h 988885"/>
                <a:gd name="connsiteX1" fmla="*/ 1005698 w 1284558"/>
                <a:gd name="connsiteY1" fmla="*/ 940021 h 988885"/>
                <a:gd name="connsiteX2" fmla="*/ 1004297 w 1284558"/>
                <a:gd name="connsiteY2" fmla="*/ 938765 h 988885"/>
                <a:gd name="connsiteX3" fmla="*/ 1002248 w 1284558"/>
                <a:gd name="connsiteY3" fmla="*/ 938131 h 988885"/>
                <a:gd name="connsiteX4" fmla="*/ 1000477 w 1284558"/>
                <a:gd name="connsiteY4" fmla="*/ 936862 h 988885"/>
                <a:gd name="connsiteX5" fmla="*/ 998534 w 1284558"/>
                <a:gd name="connsiteY5" fmla="*/ 934668 h 988885"/>
                <a:gd name="connsiteX6" fmla="*/ 997873 w 1284558"/>
                <a:gd name="connsiteY6" fmla="*/ 934655 h 988885"/>
                <a:gd name="connsiteX7" fmla="*/ 996737 w 1284558"/>
                <a:gd name="connsiteY7" fmla="*/ 935791 h 988885"/>
                <a:gd name="connsiteX8" fmla="*/ 996604 w 1284558"/>
                <a:gd name="connsiteY8" fmla="*/ 936505 h 988885"/>
                <a:gd name="connsiteX9" fmla="*/ 996988 w 1284558"/>
                <a:gd name="connsiteY9" fmla="*/ 939215 h 988885"/>
                <a:gd name="connsiteX10" fmla="*/ 992480 w 1284558"/>
                <a:gd name="connsiteY10" fmla="*/ 937007 h 988885"/>
                <a:gd name="connsiteX11" fmla="*/ 991873 w 1284558"/>
                <a:gd name="connsiteY11" fmla="*/ 936875 h 988885"/>
                <a:gd name="connsiteX12" fmla="*/ 991912 w 1284558"/>
                <a:gd name="connsiteY12" fmla="*/ 938038 h 988885"/>
                <a:gd name="connsiteX13" fmla="*/ 992190 w 1284558"/>
                <a:gd name="connsiteY13" fmla="*/ 939241 h 988885"/>
                <a:gd name="connsiteX14" fmla="*/ 990749 w 1284558"/>
                <a:gd name="connsiteY14" fmla="*/ 937457 h 988885"/>
                <a:gd name="connsiteX15" fmla="*/ 987471 w 1284558"/>
                <a:gd name="connsiteY15" fmla="*/ 936968 h 988885"/>
                <a:gd name="connsiteX16" fmla="*/ 986453 w 1284558"/>
                <a:gd name="connsiteY16" fmla="*/ 937034 h 988885"/>
                <a:gd name="connsiteX17" fmla="*/ 984537 w 1284558"/>
                <a:gd name="connsiteY17" fmla="*/ 938752 h 988885"/>
                <a:gd name="connsiteX18" fmla="*/ 980334 w 1284558"/>
                <a:gd name="connsiteY18" fmla="*/ 939611 h 988885"/>
                <a:gd name="connsiteX19" fmla="*/ 973990 w 1284558"/>
                <a:gd name="connsiteY19" fmla="*/ 939003 h 988885"/>
                <a:gd name="connsiteX20" fmla="*/ 972403 w 1284558"/>
                <a:gd name="connsiteY20" fmla="*/ 939400 h 988885"/>
                <a:gd name="connsiteX21" fmla="*/ 970949 w 1284558"/>
                <a:gd name="connsiteY21" fmla="*/ 941263 h 988885"/>
                <a:gd name="connsiteX22" fmla="*/ 968676 w 1284558"/>
                <a:gd name="connsiteY22" fmla="*/ 941700 h 988885"/>
                <a:gd name="connsiteX23" fmla="*/ 966072 w 1284558"/>
                <a:gd name="connsiteY23" fmla="*/ 941263 h 988885"/>
                <a:gd name="connsiteX24" fmla="*/ 964896 w 1284558"/>
                <a:gd name="connsiteY24" fmla="*/ 941871 h 988885"/>
                <a:gd name="connsiteX25" fmla="*/ 963971 w 1284558"/>
                <a:gd name="connsiteY25" fmla="*/ 942995 h 988885"/>
                <a:gd name="connsiteX26" fmla="*/ 963257 w 1284558"/>
                <a:gd name="connsiteY26" fmla="*/ 945096 h 988885"/>
                <a:gd name="connsiteX27" fmla="*/ 964341 w 1284558"/>
                <a:gd name="connsiteY27" fmla="*/ 945414 h 988885"/>
                <a:gd name="connsiteX28" fmla="*/ 965729 w 1284558"/>
                <a:gd name="connsiteY28" fmla="*/ 945308 h 988885"/>
                <a:gd name="connsiteX29" fmla="*/ 963693 w 1284558"/>
                <a:gd name="connsiteY29" fmla="*/ 947766 h 988885"/>
                <a:gd name="connsiteX30" fmla="*/ 961089 w 1284558"/>
                <a:gd name="connsiteY30" fmla="*/ 949471 h 988885"/>
                <a:gd name="connsiteX31" fmla="*/ 957705 w 1284558"/>
                <a:gd name="connsiteY31" fmla="*/ 953199 h 988885"/>
                <a:gd name="connsiteX32" fmla="*/ 955221 w 1284558"/>
                <a:gd name="connsiteY32" fmla="*/ 954983 h 988885"/>
                <a:gd name="connsiteX33" fmla="*/ 953159 w 1284558"/>
                <a:gd name="connsiteY33" fmla="*/ 957243 h 988885"/>
                <a:gd name="connsiteX34" fmla="*/ 952604 w 1284558"/>
                <a:gd name="connsiteY34" fmla="*/ 958208 h 988885"/>
                <a:gd name="connsiteX35" fmla="*/ 952379 w 1284558"/>
                <a:gd name="connsiteY35" fmla="*/ 959318 h 988885"/>
                <a:gd name="connsiteX36" fmla="*/ 953463 w 1284558"/>
                <a:gd name="connsiteY36" fmla="*/ 969416 h 988885"/>
                <a:gd name="connsiteX37" fmla="*/ 953687 w 1284558"/>
                <a:gd name="connsiteY37" fmla="*/ 970579 h 988885"/>
                <a:gd name="connsiteX38" fmla="*/ 955088 w 1284558"/>
                <a:gd name="connsiteY38" fmla="*/ 973857 h 988885"/>
                <a:gd name="connsiteX39" fmla="*/ 956569 w 1284558"/>
                <a:gd name="connsiteY39" fmla="*/ 979924 h 988885"/>
                <a:gd name="connsiteX40" fmla="*/ 962464 w 1284558"/>
                <a:gd name="connsiteY40" fmla="*/ 983295 h 988885"/>
                <a:gd name="connsiteX41" fmla="*/ 965305 w 1284558"/>
                <a:gd name="connsiteY41" fmla="*/ 984656 h 988885"/>
                <a:gd name="connsiteX42" fmla="*/ 969244 w 1284558"/>
                <a:gd name="connsiteY42" fmla="*/ 985859 h 988885"/>
                <a:gd name="connsiteX43" fmla="*/ 973223 w 1284558"/>
                <a:gd name="connsiteY43" fmla="*/ 986586 h 988885"/>
                <a:gd name="connsiteX44" fmla="*/ 974756 w 1284558"/>
                <a:gd name="connsiteY44" fmla="*/ 987114 h 988885"/>
                <a:gd name="connsiteX45" fmla="*/ 977941 w 1284558"/>
                <a:gd name="connsiteY45" fmla="*/ 988886 h 988885"/>
                <a:gd name="connsiteX46" fmla="*/ 979634 w 1284558"/>
                <a:gd name="connsiteY46" fmla="*/ 988661 h 988885"/>
                <a:gd name="connsiteX47" fmla="*/ 981801 w 1284558"/>
                <a:gd name="connsiteY47" fmla="*/ 988066 h 988885"/>
                <a:gd name="connsiteX48" fmla="*/ 982290 w 1284558"/>
                <a:gd name="connsiteY48" fmla="*/ 987722 h 988885"/>
                <a:gd name="connsiteX49" fmla="*/ 983334 w 1284558"/>
                <a:gd name="connsiteY49" fmla="*/ 985198 h 988885"/>
                <a:gd name="connsiteX50" fmla="*/ 984511 w 1284558"/>
                <a:gd name="connsiteY50" fmla="*/ 983823 h 988885"/>
                <a:gd name="connsiteX51" fmla="*/ 988145 w 1284558"/>
                <a:gd name="connsiteY51" fmla="*/ 983110 h 988885"/>
                <a:gd name="connsiteX52" fmla="*/ 989467 w 1284558"/>
                <a:gd name="connsiteY52" fmla="*/ 983268 h 988885"/>
                <a:gd name="connsiteX53" fmla="*/ 990498 w 1284558"/>
                <a:gd name="connsiteY53" fmla="*/ 982383 h 988885"/>
                <a:gd name="connsiteX54" fmla="*/ 990366 w 1284558"/>
                <a:gd name="connsiteY54" fmla="*/ 981590 h 988885"/>
                <a:gd name="connsiteX55" fmla="*/ 989811 w 1284558"/>
                <a:gd name="connsiteY55" fmla="*/ 980757 h 988885"/>
                <a:gd name="connsiteX56" fmla="*/ 992190 w 1284558"/>
                <a:gd name="connsiteY56" fmla="*/ 978933 h 988885"/>
                <a:gd name="connsiteX57" fmla="*/ 994186 w 1284558"/>
                <a:gd name="connsiteY57" fmla="*/ 976501 h 988885"/>
                <a:gd name="connsiteX58" fmla="*/ 995085 w 1284558"/>
                <a:gd name="connsiteY58" fmla="*/ 976117 h 988885"/>
                <a:gd name="connsiteX59" fmla="*/ 996129 w 1284558"/>
                <a:gd name="connsiteY59" fmla="*/ 976012 h 988885"/>
                <a:gd name="connsiteX60" fmla="*/ 997649 w 1284558"/>
                <a:gd name="connsiteY60" fmla="*/ 975298 h 988885"/>
                <a:gd name="connsiteX61" fmla="*/ 998719 w 1284558"/>
                <a:gd name="connsiteY61" fmla="*/ 973897 h 988885"/>
                <a:gd name="connsiteX62" fmla="*/ 999103 w 1284558"/>
                <a:gd name="connsiteY62" fmla="*/ 972073 h 988885"/>
                <a:gd name="connsiteX63" fmla="*/ 999485 w 1284558"/>
                <a:gd name="connsiteY63" fmla="*/ 967619 h 988885"/>
                <a:gd name="connsiteX64" fmla="*/ 1000107 w 1284558"/>
                <a:gd name="connsiteY64" fmla="*/ 963997 h 988885"/>
                <a:gd name="connsiteX65" fmla="*/ 999869 w 1284558"/>
                <a:gd name="connsiteY65" fmla="*/ 962966 h 988885"/>
                <a:gd name="connsiteX66" fmla="*/ 999948 w 1284558"/>
                <a:gd name="connsiteY66" fmla="*/ 961935 h 988885"/>
                <a:gd name="connsiteX67" fmla="*/ 1000556 w 1284558"/>
                <a:gd name="connsiteY67" fmla="*/ 960944 h 988885"/>
                <a:gd name="connsiteX68" fmla="*/ 1001138 w 1284558"/>
                <a:gd name="connsiteY68" fmla="*/ 958565 h 988885"/>
                <a:gd name="connsiteX69" fmla="*/ 1004482 w 1284558"/>
                <a:gd name="connsiteY69" fmla="*/ 951031 h 988885"/>
                <a:gd name="connsiteX70" fmla="*/ 1006583 w 1284558"/>
                <a:gd name="connsiteY70" fmla="*/ 950238 h 988885"/>
                <a:gd name="connsiteX71" fmla="*/ 1008778 w 1284558"/>
                <a:gd name="connsiteY71" fmla="*/ 948282 h 988885"/>
                <a:gd name="connsiteX72" fmla="*/ 1007932 w 1284558"/>
                <a:gd name="connsiteY72" fmla="*/ 945202 h 988885"/>
                <a:gd name="connsiteX73" fmla="*/ 1006769 w 1284558"/>
                <a:gd name="connsiteY73" fmla="*/ 941832 h 988885"/>
                <a:gd name="connsiteX74" fmla="*/ 1056149 w 1284558"/>
                <a:gd name="connsiteY74" fmla="*/ 857980 h 988885"/>
                <a:gd name="connsiteX75" fmla="*/ 1054549 w 1284558"/>
                <a:gd name="connsiteY75" fmla="*/ 856500 h 988885"/>
                <a:gd name="connsiteX76" fmla="*/ 1053082 w 1284558"/>
                <a:gd name="connsiteY76" fmla="*/ 856553 h 988885"/>
                <a:gd name="connsiteX77" fmla="*/ 1053823 w 1284558"/>
                <a:gd name="connsiteY77" fmla="*/ 857809 h 988885"/>
                <a:gd name="connsiteX78" fmla="*/ 1054853 w 1284558"/>
                <a:gd name="connsiteY78" fmla="*/ 858549 h 988885"/>
                <a:gd name="connsiteX79" fmla="*/ 1055422 w 1284558"/>
                <a:gd name="connsiteY79" fmla="*/ 858668 h 988885"/>
                <a:gd name="connsiteX80" fmla="*/ 1057656 w 1284558"/>
                <a:gd name="connsiteY80" fmla="*/ 860664 h 988885"/>
                <a:gd name="connsiteX81" fmla="*/ 1057233 w 1284558"/>
                <a:gd name="connsiteY81" fmla="*/ 859355 h 988885"/>
                <a:gd name="connsiteX82" fmla="*/ 1056149 w 1284558"/>
                <a:gd name="connsiteY82" fmla="*/ 857980 h 988885"/>
                <a:gd name="connsiteX83" fmla="*/ 1159099 w 1284558"/>
                <a:gd name="connsiteY83" fmla="*/ 809935 h 988885"/>
                <a:gd name="connsiteX84" fmla="*/ 1158901 w 1284558"/>
                <a:gd name="connsiteY84" fmla="*/ 810252 h 988885"/>
                <a:gd name="connsiteX85" fmla="*/ 1158729 w 1284558"/>
                <a:gd name="connsiteY85" fmla="*/ 811376 h 988885"/>
                <a:gd name="connsiteX86" fmla="*/ 1159085 w 1284558"/>
                <a:gd name="connsiteY86" fmla="*/ 811733 h 988885"/>
                <a:gd name="connsiteX87" fmla="*/ 1159364 w 1284558"/>
                <a:gd name="connsiteY87" fmla="*/ 812936 h 988885"/>
                <a:gd name="connsiteX88" fmla="*/ 1160857 w 1284558"/>
                <a:gd name="connsiteY88" fmla="*/ 813213 h 988885"/>
                <a:gd name="connsiteX89" fmla="*/ 1161346 w 1284558"/>
                <a:gd name="connsiteY89" fmla="*/ 811508 h 988885"/>
                <a:gd name="connsiteX90" fmla="*/ 1160923 w 1284558"/>
                <a:gd name="connsiteY90" fmla="*/ 810887 h 988885"/>
                <a:gd name="connsiteX91" fmla="*/ 1159099 w 1284558"/>
                <a:gd name="connsiteY91" fmla="*/ 809935 h 988885"/>
                <a:gd name="connsiteX92" fmla="*/ 1195367 w 1284558"/>
                <a:gd name="connsiteY92" fmla="*/ 781452 h 988885"/>
                <a:gd name="connsiteX93" fmla="*/ 1195169 w 1284558"/>
                <a:gd name="connsiteY93" fmla="*/ 780566 h 988885"/>
                <a:gd name="connsiteX94" fmla="*/ 1194839 w 1284558"/>
                <a:gd name="connsiteY94" fmla="*/ 780104 h 988885"/>
                <a:gd name="connsiteX95" fmla="*/ 1193980 w 1284558"/>
                <a:gd name="connsiteY95" fmla="*/ 779654 h 988885"/>
                <a:gd name="connsiteX96" fmla="*/ 1193319 w 1284558"/>
                <a:gd name="connsiteY96" fmla="*/ 778808 h 988885"/>
                <a:gd name="connsiteX97" fmla="*/ 1192063 w 1284558"/>
                <a:gd name="connsiteY97" fmla="*/ 779218 h 988885"/>
                <a:gd name="connsiteX98" fmla="*/ 1191720 w 1284558"/>
                <a:gd name="connsiteY98" fmla="*/ 780579 h 988885"/>
                <a:gd name="connsiteX99" fmla="*/ 1192618 w 1284558"/>
                <a:gd name="connsiteY99" fmla="*/ 781716 h 988885"/>
                <a:gd name="connsiteX100" fmla="*/ 1192381 w 1284558"/>
                <a:gd name="connsiteY100" fmla="*/ 783302 h 988885"/>
                <a:gd name="connsiteX101" fmla="*/ 1192777 w 1284558"/>
                <a:gd name="connsiteY101" fmla="*/ 785060 h 988885"/>
                <a:gd name="connsiteX102" fmla="*/ 1194033 w 1284558"/>
                <a:gd name="connsiteY102" fmla="*/ 785681 h 988885"/>
                <a:gd name="connsiteX103" fmla="*/ 1195553 w 1284558"/>
                <a:gd name="connsiteY103" fmla="*/ 784373 h 988885"/>
                <a:gd name="connsiteX104" fmla="*/ 1195698 w 1284558"/>
                <a:gd name="connsiteY104" fmla="*/ 783738 h 988885"/>
                <a:gd name="connsiteX105" fmla="*/ 1194958 w 1284558"/>
                <a:gd name="connsiteY105" fmla="*/ 782945 h 988885"/>
                <a:gd name="connsiteX106" fmla="*/ 1195367 w 1284558"/>
                <a:gd name="connsiteY106" fmla="*/ 781452 h 988885"/>
                <a:gd name="connsiteX107" fmla="*/ 1211281 w 1284558"/>
                <a:gd name="connsiteY107" fmla="*/ 707329 h 988885"/>
                <a:gd name="connsiteX108" fmla="*/ 1210409 w 1284558"/>
                <a:gd name="connsiteY108" fmla="*/ 706681 h 988885"/>
                <a:gd name="connsiteX109" fmla="*/ 1209206 w 1284558"/>
                <a:gd name="connsiteY109" fmla="*/ 708637 h 988885"/>
                <a:gd name="connsiteX110" fmla="*/ 1209682 w 1284558"/>
                <a:gd name="connsiteY110" fmla="*/ 710686 h 988885"/>
                <a:gd name="connsiteX111" fmla="*/ 1210475 w 1284558"/>
                <a:gd name="connsiteY111" fmla="*/ 710686 h 988885"/>
                <a:gd name="connsiteX112" fmla="*/ 1212391 w 1284558"/>
                <a:gd name="connsiteY112" fmla="*/ 710012 h 988885"/>
                <a:gd name="connsiteX113" fmla="*/ 1211942 w 1284558"/>
                <a:gd name="connsiteY113" fmla="*/ 708346 h 988885"/>
                <a:gd name="connsiteX114" fmla="*/ 1211281 w 1284558"/>
                <a:gd name="connsiteY114" fmla="*/ 707329 h 988885"/>
                <a:gd name="connsiteX115" fmla="*/ 1190609 w 1284558"/>
                <a:gd name="connsiteY115" fmla="*/ 609956 h 988885"/>
                <a:gd name="connsiteX116" fmla="*/ 1189460 w 1284558"/>
                <a:gd name="connsiteY116" fmla="*/ 608925 h 988885"/>
                <a:gd name="connsiteX117" fmla="*/ 1188071 w 1284558"/>
                <a:gd name="connsiteY117" fmla="*/ 608370 h 988885"/>
                <a:gd name="connsiteX118" fmla="*/ 1186829 w 1284558"/>
                <a:gd name="connsiteY118" fmla="*/ 606599 h 988885"/>
                <a:gd name="connsiteX119" fmla="*/ 1183472 w 1284558"/>
                <a:gd name="connsiteY119" fmla="*/ 605449 h 988885"/>
                <a:gd name="connsiteX120" fmla="*/ 1180353 w 1284558"/>
                <a:gd name="connsiteY120" fmla="*/ 605224 h 988885"/>
                <a:gd name="connsiteX121" fmla="*/ 1181159 w 1284558"/>
                <a:gd name="connsiteY121" fmla="*/ 606559 h 988885"/>
                <a:gd name="connsiteX122" fmla="*/ 1184820 w 1284558"/>
                <a:gd name="connsiteY122" fmla="*/ 609771 h 988885"/>
                <a:gd name="connsiteX123" fmla="*/ 1190054 w 1284558"/>
                <a:gd name="connsiteY123" fmla="*/ 612415 h 988885"/>
                <a:gd name="connsiteX124" fmla="*/ 1197046 w 1284558"/>
                <a:gd name="connsiteY124" fmla="*/ 614833 h 988885"/>
                <a:gd name="connsiteX125" fmla="*/ 1198751 w 1284558"/>
                <a:gd name="connsiteY125" fmla="*/ 614027 h 988885"/>
                <a:gd name="connsiteX126" fmla="*/ 1197984 w 1284558"/>
                <a:gd name="connsiteY126" fmla="*/ 613062 h 988885"/>
                <a:gd name="connsiteX127" fmla="*/ 1196901 w 1284558"/>
                <a:gd name="connsiteY127" fmla="*/ 612335 h 988885"/>
                <a:gd name="connsiteX128" fmla="*/ 1190609 w 1284558"/>
                <a:gd name="connsiteY128" fmla="*/ 609956 h 988885"/>
                <a:gd name="connsiteX129" fmla="*/ 1283051 w 1284558"/>
                <a:gd name="connsiteY129" fmla="*/ 228278 h 988885"/>
                <a:gd name="connsiteX130" fmla="*/ 1281770 w 1284558"/>
                <a:gd name="connsiteY130" fmla="*/ 225502 h 988885"/>
                <a:gd name="connsiteX131" fmla="*/ 1280540 w 1284558"/>
                <a:gd name="connsiteY131" fmla="*/ 220744 h 988885"/>
                <a:gd name="connsiteX132" fmla="*/ 1281519 w 1284558"/>
                <a:gd name="connsiteY132" fmla="*/ 219356 h 988885"/>
                <a:gd name="connsiteX133" fmla="*/ 1282338 w 1284558"/>
                <a:gd name="connsiteY133" fmla="*/ 219144 h 988885"/>
                <a:gd name="connsiteX134" fmla="*/ 1283051 w 1284558"/>
                <a:gd name="connsiteY134" fmla="*/ 218616 h 988885"/>
                <a:gd name="connsiteX135" fmla="*/ 1284320 w 1284558"/>
                <a:gd name="connsiteY135" fmla="*/ 217717 h 988885"/>
                <a:gd name="connsiteX136" fmla="*/ 1284201 w 1284558"/>
                <a:gd name="connsiteY136" fmla="*/ 216435 h 988885"/>
                <a:gd name="connsiteX137" fmla="*/ 1282946 w 1284558"/>
                <a:gd name="connsiteY137" fmla="*/ 214954 h 988885"/>
                <a:gd name="connsiteX138" fmla="*/ 1282668 w 1284558"/>
                <a:gd name="connsiteY138" fmla="*/ 213514 h 988885"/>
                <a:gd name="connsiteX139" fmla="*/ 1281994 w 1284558"/>
                <a:gd name="connsiteY139" fmla="*/ 212060 h 988885"/>
                <a:gd name="connsiteX140" fmla="*/ 1281492 w 1284558"/>
                <a:gd name="connsiteY140" fmla="*/ 210183 h 988885"/>
                <a:gd name="connsiteX141" fmla="*/ 1282021 w 1284558"/>
                <a:gd name="connsiteY141" fmla="*/ 209654 h 988885"/>
                <a:gd name="connsiteX142" fmla="*/ 1282906 w 1284558"/>
                <a:gd name="connsiteY142" fmla="*/ 209033 h 988885"/>
                <a:gd name="connsiteX143" fmla="*/ 1283210 w 1284558"/>
                <a:gd name="connsiteY143" fmla="*/ 208068 h 988885"/>
                <a:gd name="connsiteX144" fmla="*/ 1283157 w 1284558"/>
                <a:gd name="connsiteY144" fmla="*/ 206588 h 988885"/>
                <a:gd name="connsiteX145" fmla="*/ 1282708 w 1284558"/>
                <a:gd name="connsiteY145" fmla="*/ 204909 h 988885"/>
                <a:gd name="connsiteX146" fmla="*/ 1281307 w 1284558"/>
                <a:gd name="connsiteY146" fmla="*/ 202979 h 988885"/>
                <a:gd name="connsiteX147" fmla="*/ 1281637 w 1284558"/>
                <a:gd name="connsiteY147" fmla="*/ 201711 h 988885"/>
                <a:gd name="connsiteX148" fmla="*/ 1282827 w 1284558"/>
                <a:gd name="connsiteY148" fmla="*/ 200653 h 988885"/>
                <a:gd name="connsiteX149" fmla="*/ 1283065 w 1284558"/>
                <a:gd name="connsiteY149" fmla="*/ 200006 h 988885"/>
                <a:gd name="connsiteX150" fmla="*/ 1282338 w 1284558"/>
                <a:gd name="connsiteY150" fmla="*/ 198314 h 988885"/>
                <a:gd name="connsiteX151" fmla="*/ 1282007 w 1284558"/>
                <a:gd name="connsiteY151" fmla="*/ 197574 h 988885"/>
                <a:gd name="connsiteX152" fmla="*/ 1281981 w 1284558"/>
                <a:gd name="connsiteY152" fmla="*/ 196728 h 988885"/>
                <a:gd name="connsiteX153" fmla="*/ 1280554 w 1284558"/>
                <a:gd name="connsiteY153" fmla="*/ 194970 h 988885"/>
                <a:gd name="connsiteX154" fmla="*/ 1278955 w 1284558"/>
                <a:gd name="connsiteY154" fmla="*/ 193080 h 988885"/>
                <a:gd name="connsiteX155" fmla="*/ 1279020 w 1284558"/>
                <a:gd name="connsiteY155" fmla="*/ 189907 h 988885"/>
                <a:gd name="connsiteX156" fmla="*/ 1278782 w 1284558"/>
                <a:gd name="connsiteY156" fmla="*/ 187171 h 988885"/>
                <a:gd name="connsiteX157" fmla="*/ 1276668 w 1284558"/>
                <a:gd name="connsiteY157" fmla="*/ 183167 h 988885"/>
                <a:gd name="connsiteX158" fmla="*/ 1276430 w 1284558"/>
                <a:gd name="connsiteY158" fmla="*/ 182506 h 988885"/>
                <a:gd name="connsiteX159" fmla="*/ 1275822 w 1284558"/>
                <a:gd name="connsiteY159" fmla="*/ 180602 h 988885"/>
                <a:gd name="connsiteX160" fmla="*/ 1275690 w 1284558"/>
                <a:gd name="connsiteY160" fmla="*/ 179849 h 988885"/>
                <a:gd name="connsiteX161" fmla="*/ 1275253 w 1284558"/>
                <a:gd name="connsiteY161" fmla="*/ 177338 h 988885"/>
                <a:gd name="connsiteX162" fmla="*/ 1275677 w 1284558"/>
                <a:gd name="connsiteY162" fmla="*/ 175699 h 988885"/>
                <a:gd name="connsiteX163" fmla="*/ 1274262 w 1284558"/>
                <a:gd name="connsiteY163" fmla="*/ 173875 h 988885"/>
                <a:gd name="connsiteX164" fmla="*/ 1272570 w 1284558"/>
                <a:gd name="connsiteY164" fmla="*/ 172090 h 988885"/>
                <a:gd name="connsiteX165" fmla="*/ 1271922 w 1284558"/>
                <a:gd name="connsiteY165" fmla="*/ 170888 h 988885"/>
                <a:gd name="connsiteX166" fmla="*/ 1272319 w 1284558"/>
                <a:gd name="connsiteY166" fmla="*/ 169500 h 988885"/>
                <a:gd name="connsiteX167" fmla="*/ 1272650 w 1284558"/>
                <a:gd name="connsiteY167" fmla="*/ 168812 h 988885"/>
                <a:gd name="connsiteX168" fmla="*/ 1272703 w 1284558"/>
                <a:gd name="connsiteY168" fmla="*/ 167821 h 988885"/>
                <a:gd name="connsiteX169" fmla="*/ 1273495 w 1284558"/>
                <a:gd name="connsiteY169" fmla="*/ 167385 h 988885"/>
                <a:gd name="connsiteX170" fmla="*/ 1274288 w 1284558"/>
                <a:gd name="connsiteY170" fmla="*/ 167147 h 988885"/>
                <a:gd name="connsiteX171" fmla="*/ 1276350 w 1284558"/>
                <a:gd name="connsiteY171" fmla="*/ 166896 h 988885"/>
                <a:gd name="connsiteX172" fmla="*/ 1276985 w 1284558"/>
                <a:gd name="connsiteY172" fmla="*/ 165852 h 988885"/>
                <a:gd name="connsiteX173" fmla="*/ 1277513 w 1284558"/>
                <a:gd name="connsiteY173" fmla="*/ 164781 h 988885"/>
                <a:gd name="connsiteX174" fmla="*/ 1277950 w 1284558"/>
                <a:gd name="connsiteY174" fmla="*/ 161992 h 988885"/>
                <a:gd name="connsiteX175" fmla="*/ 1277619 w 1284558"/>
                <a:gd name="connsiteY175" fmla="*/ 160340 h 988885"/>
                <a:gd name="connsiteX176" fmla="*/ 1277606 w 1284558"/>
                <a:gd name="connsiteY176" fmla="*/ 159481 h 988885"/>
                <a:gd name="connsiteX177" fmla="*/ 1274923 w 1284558"/>
                <a:gd name="connsiteY177" fmla="*/ 157102 h 988885"/>
                <a:gd name="connsiteX178" fmla="*/ 1272583 w 1284558"/>
                <a:gd name="connsiteY178" fmla="*/ 155093 h 988885"/>
                <a:gd name="connsiteX179" fmla="*/ 1269517 w 1284558"/>
                <a:gd name="connsiteY179" fmla="*/ 152304 h 988885"/>
                <a:gd name="connsiteX180" fmla="*/ 1268129 w 1284558"/>
                <a:gd name="connsiteY180" fmla="*/ 150995 h 988885"/>
                <a:gd name="connsiteX181" fmla="*/ 1267931 w 1284558"/>
                <a:gd name="connsiteY181" fmla="*/ 149330 h 988885"/>
                <a:gd name="connsiteX182" fmla="*/ 1268195 w 1284558"/>
                <a:gd name="connsiteY182" fmla="*/ 148299 h 988885"/>
                <a:gd name="connsiteX183" fmla="*/ 1268090 w 1284558"/>
                <a:gd name="connsiteY183" fmla="*/ 147387 h 988885"/>
                <a:gd name="connsiteX184" fmla="*/ 1267336 w 1284558"/>
                <a:gd name="connsiteY184" fmla="*/ 145814 h 988885"/>
                <a:gd name="connsiteX185" fmla="*/ 1266226 w 1284558"/>
                <a:gd name="connsiteY185" fmla="*/ 144611 h 988885"/>
                <a:gd name="connsiteX186" fmla="*/ 1262790 w 1284558"/>
                <a:gd name="connsiteY186" fmla="*/ 142735 h 988885"/>
                <a:gd name="connsiteX187" fmla="*/ 1259842 w 1284558"/>
                <a:gd name="connsiteY187" fmla="*/ 141809 h 988885"/>
                <a:gd name="connsiteX188" fmla="*/ 1256947 w 1284558"/>
                <a:gd name="connsiteY188" fmla="*/ 141439 h 988885"/>
                <a:gd name="connsiteX189" fmla="*/ 1255956 w 1284558"/>
                <a:gd name="connsiteY189" fmla="*/ 141307 h 988885"/>
                <a:gd name="connsiteX190" fmla="*/ 1254277 w 1284558"/>
                <a:gd name="connsiteY190" fmla="*/ 141677 h 988885"/>
                <a:gd name="connsiteX191" fmla="*/ 1247827 w 1284558"/>
                <a:gd name="connsiteY191" fmla="*/ 144056 h 988885"/>
                <a:gd name="connsiteX192" fmla="*/ 1245250 w 1284558"/>
                <a:gd name="connsiteY192" fmla="*/ 145880 h 988885"/>
                <a:gd name="connsiteX193" fmla="*/ 1244404 w 1284558"/>
                <a:gd name="connsiteY193" fmla="*/ 147942 h 988885"/>
                <a:gd name="connsiteX194" fmla="*/ 1242725 w 1284558"/>
                <a:gd name="connsiteY194" fmla="*/ 148934 h 988885"/>
                <a:gd name="connsiteX195" fmla="*/ 1238985 w 1284558"/>
                <a:gd name="connsiteY195" fmla="*/ 148815 h 988885"/>
                <a:gd name="connsiteX196" fmla="*/ 1235469 w 1284558"/>
                <a:gd name="connsiteY196" fmla="*/ 148696 h 988885"/>
                <a:gd name="connsiteX197" fmla="*/ 1233473 w 1284558"/>
                <a:gd name="connsiteY197" fmla="*/ 149832 h 988885"/>
                <a:gd name="connsiteX198" fmla="*/ 1231821 w 1284558"/>
                <a:gd name="connsiteY198" fmla="*/ 152185 h 988885"/>
                <a:gd name="connsiteX199" fmla="*/ 1230208 w 1284558"/>
                <a:gd name="connsiteY199" fmla="*/ 153269 h 988885"/>
                <a:gd name="connsiteX200" fmla="*/ 1228636 w 1284558"/>
                <a:gd name="connsiteY200" fmla="*/ 153071 h 988885"/>
                <a:gd name="connsiteX201" fmla="*/ 1228080 w 1284558"/>
                <a:gd name="connsiteY201" fmla="*/ 154657 h 988885"/>
                <a:gd name="connsiteX202" fmla="*/ 1228530 w 1284558"/>
                <a:gd name="connsiteY202" fmla="*/ 158014 h 988885"/>
                <a:gd name="connsiteX203" fmla="*/ 1227565 w 1284558"/>
                <a:gd name="connsiteY203" fmla="*/ 159494 h 988885"/>
                <a:gd name="connsiteX204" fmla="*/ 1225199 w 1284558"/>
                <a:gd name="connsiteY204" fmla="*/ 159098 h 988885"/>
                <a:gd name="connsiteX205" fmla="*/ 1220335 w 1284558"/>
                <a:gd name="connsiteY205" fmla="*/ 159415 h 988885"/>
                <a:gd name="connsiteX206" fmla="*/ 1212960 w 1284558"/>
                <a:gd name="connsiteY206" fmla="*/ 160446 h 988885"/>
                <a:gd name="connsiteX207" fmla="*/ 1207911 w 1284558"/>
                <a:gd name="connsiteY207" fmla="*/ 160406 h 988885"/>
                <a:gd name="connsiteX208" fmla="*/ 1205188 w 1284558"/>
                <a:gd name="connsiteY208" fmla="*/ 159283 h 988885"/>
                <a:gd name="connsiteX209" fmla="*/ 1201910 w 1284558"/>
                <a:gd name="connsiteY209" fmla="*/ 159137 h 988885"/>
                <a:gd name="connsiteX210" fmla="*/ 1198077 w 1284558"/>
                <a:gd name="connsiteY210" fmla="*/ 159970 h 988885"/>
                <a:gd name="connsiteX211" fmla="*/ 1195566 w 1284558"/>
                <a:gd name="connsiteY211" fmla="*/ 160142 h 988885"/>
                <a:gd name="connsiteX212" fmla="*/ 1194363 w 1284558"/>
                <a:gd name="connsiteY212" fmla="*/ 159653 h 988885"/>
                <a:gd name="connsiteX213" fmla="*/ 1192869 w 1284558"/>
                <a:gd name="connsiteY213" fmla="*/ 158252 h 988885"/>
                <a:gd name="connsiteX214" fmla="*/ 1191072 w 1284558"/>
                <a:gd name="connsiteY214" fmla="*/ 155952 h 988885"/>
                <a:gd name="connsiteX215" fmla="*/ 1188138 w 1284558"/>
                <a:gd name="connsiteY215" fmla="*/ 153560 h 988885"/>
                <a:gd name="connsiteX216" fmla="*/ 1184067 w 1284558"/>
                <a:gd name="connsiteY216" fmla="*/ 151075 h 988885"/>
                <a:gd name="connsiteX217" fmla="*/ 1181767 w 1284558"/>
                <a:gd name="connsiteY217" fmla="*/ 148074 h 988885"/>
                <a:gd name="connsiteX218" fmla="*/ 1181238 w 1284558"/>
                <a:gd name="connsiteY218" fmla="*/ 144572 h 988885"/>
                <a:gd name="connsiteX219" fmla="*/ 1180115 w 1284558"/>
                <a:gd name="connsiteY219" fmla="*/ 142166 h 988885"/>
                <a:gd name="connsiteX220" fmla="*/ 1178409 w 1284558"/>
                <a:gd name="connsiteY220" fmla="*/ 140871 h 988885"/>
                <a:gd name="connsiteX221" fmla="*/ 1177326 w 1284558"/>
                <a:gd name="connsiteY221" fmla="*/ 139708 h 988885"/>
                <a:gd name="connsiteX222" fmla="*/ 1174484 w 1284558"/>
                <a:gd name="connsiteY222" fmla="*/ 138241 h 988885"/>
                <a:gd name="connsiteX223" fmla="*/ 1171550 w 1284558"/>
                <a:gd name="connsiteY223" fmla="*/ 135716 h 988885"/>
                <a:gd name="connsiteX224" fmla="*/ 1170083 w 1284558"/>
                <a:gd name="connsiteY224" fmla="*/ 134950 h 988885"/>
                <a:gd name="connsiteX225" fmla="*/ 1169025 w 1284558"/>
                <a:gd name="connsiteY225" fmla="*/ 132808 h 988885"/>
                <a:gd name="connsiteX226" fmla="*/ 1168536 w 1284558"/>
                <a:gd name="connsiteY226" fmla="*/ 130244 h 988885"/>
                <a:gd name="connsiteX227" fmla="*/ 1165602 w 1284558"/>
                <a:gd name="connsiteY227" fmla="*/ 127812 h 988885"/>
                <a:gd name="connsiteX228" fmla="*/ 1161187 w 1284558"/>
                <a:gd name="connsiteY228" fmla="*/ 127667 h 988885"/>
                <a:gd name="connsiteX229" fmla="*/ 1157275 w 1284558"/>
                <a:gd name="connsiteY229" fmla="*/ 126966 h 988885"/>
                <a:gd name="connsiteX230" fmla="*/ 1152398 w 1284558"/>
                <a:gd name="connsiteY230" fmla="*/ 124746 h 988885"/>
                <a:gd name="connsiteX231" fmla="*/ 1143093 w 1284558"/>
                <a:gd name="connsiteY231" fmla="*/ 118507 h 988885"/>
                <a:gd name="connsiteX232" fmla="*/ 1139048 w 1284558"/>
                <a:gd name="connsiteY232" fmla="*/ 116313 h 988885"/>
                <a:gd name="connsiteX233" fmla="*/ 1137172 w 1284558"/>
                <a:gd name="connsiteY233" fmla="*/ 116088 h 988885"/>
                <a:gd name="connsiteX234" fmla="*/ 1135268 w 1284558"/>
                <a:gd name="connsiteY234" fmla="*/ 115071 h 988885"/>
                <a:gd name="connsiteX235" fmla="*/ 1133338 w 1284558"/>
                <a:gd name="connsiteY235" fmla="*/ 113273 h 988885"/>
                <a:gd name="connsiteX236" fmla="*/ 1132083 w 1284558"/>
                <a:gd name="connsiteY236" fmla="*/ 113260 h 988885"/>
                <a:gd name="connsiteX237" fmla="*/ 1130867 w 1284558"/>
                <a:gd name="connsiteY237" fmla="*/ 113260 h 988885"/>
                <a:gd name="connsiteX238" fmla="*/ 1130589 w 1284558"/>
                <a:gd name="connsiteY238" fmla="*/ 114000 h 988885"/>
                <a:gd name="connsiteX239" fmla="*/ 1129862 w 1284558"/>
                <a:gd name="connsiteY239" fmla="*/ 114238 h 988885"/>
                <a:gd name="connsiteX240" fmla="*/ 1128091 w 1284558"/>
                <a:gd name="connsiteY240" fmla="*/ 113551 h 988885"/>
                <a:gd name="connsiteX241" fmla="*/ 1126663 w 1284558"/>
                <a:gd name="connsiteY241" fmla="*/ 113471 h 988885"/>
                <a:gd name="connsiteX242" fmla="*/ 1125593 w 1284558"/>
                <a:gd name="connsiteY242" fmla="*/ 114000 h 988885"/>
                <a:gd name="connsiteX243" fmla="*/ 1124179 w 1284558"/>
                <a:gd name="connsiteY243" fmla="*/ 113656 h 988885"/>
                <a:gd name="connsiteX244" fmla="*/ 1122421 w 1284558"/>
                <a:gd name="connsiteY244" fmla="*/ 112427 h 988885"/>
                <a:gd name="connsiteX245" fmla="*/ 1120121 w 1284558"/>
                <a:gd name="connsiteY245" fmla="*/ 111608 h 988885"/>
                <a:gd name="connsiteX246" fmla="*/ 1117279 w 1284558"/>
                <a:gd name="connsiteY246" fmla="*/ 111198 h 988885"/>
                <a:gd name="connsiteX247" fmla="*/ 1115667 w 1284558"/>
                <a:gd name="connsiteY247" fmla="*/ 110352 h 988885"/>
                <a:gd name="connsiteX248" fmla="*/ 1115283 w 1284558"/>
                <a:gd name="connsiteY248" fmla="*/ 109057 h 988885"/>
                <a:gd name="connsiteX249" fmla="*/ 1114186 w 1284558"/>
                <a:gd name="connsiteY249" fmla="*/ 108092 h 988885"/>
                <a:gd name="connsiteX250" fmla="*/ 1112363 w 1284558"/>
                <a:gd name="connsiteY250" fmla="*/ 107457 h 988885"/>
                <a:gd name="connsiteX251" fmla="*/ 1108608 w 1284558"/>
                <a:gd name="connsiteY251" fmla="*/ 107616 h 988885"/>
                <a:gd name="connsiteX252" fmla="*/ 1102925 w 1284558"/>
                <a:gd name="connsiteY252" fmla="*/ 108581 h 988885"/>
                <a:gd name="connsiteX253" fmla="*/ 1097599 w 1284558"/>
                <a:gd name="connsiteY253" fmla="*/ 108330 h 988885"/>
                <a:gd name="connsiteX254" fmla="*/ 1092629 w 1284558"/>
                <a:gd name="connsiteY254" fmla="*/ 106863 h 988885"/>
                <a:gd name="connsiteX255" fmla="*/ 1089522 w 1284558"/>
                <a:gd name="connsiteY255" fmla="*/ 105501 h 988885"/>
                <a:gd name="connsiteX256" fmla="*/ 1088267 w 1284558"/>
                <a:gd name="connsiteY256" fmla="*/ 104259 h 988885"/>
                <a:gd name="connsiteX257" fmla="*/ 1086338 w 1284558"/>
                <a:gd name="connsiteY257" fmla="*/ 103069 h 988885"/>
                <a:gd name="connsiteX258" fmla="*/ 1083746 w 1284558"/>
                <a:gd name="connsiteY258" fmla="*/ 101933 h 988885"/>
                <a:gd name="connsiteX259" fmla="*/ 1081433 w 1284558"/>
                <a:gd name="connsiteY259" fmla="*/ 99963 h 988885"/>
                <a:gd name="connsiteX260" fmla="*/ 1079411 w 1284558"/>
                <a:gd name="connsiteY260" fmla="*/ 97174 h 988885"/>
                <a:gd name="connsiteX261" fmla="*/ 1078142 w 1284558"/>
                <a:gd name="connsiteY261" fmla="*/ 94531 h 988885"/>
                <a:gd name="connsiteX262" fmla="*/ 1077389 w 1284558"/>
                <a:gd name="connsiteY262" fmla="*/ 90764 h 988885"/>
                <a:gd name="connsiteX263" fmla="*/ 1071573 w 1284558"/>
                <a:gd name="connsiteY263" fmla="*/ 88305 h 988885"/>
                <a:gd name="connsiteX264" fmla="*/ 1069392 w 1284558"/>
                <a:gd name="connsiteY264" fmla="*/ 86891 h 988885"/>
                <a:gd name="connsiteX265" fmla="*/ 1068917 w 1284558"/>
                <a:gd name="connsiteY265" fmla="*/ 85702 h 988885"/>
                <a:gd name="connsiteX266" fmla="*/ 1068071 w 1284558"/>
                <a:gd name="connsiteY266" fmla="*/ 84763 h 988885"/>
                <a:gd name="connsiteX267" fmla="*/ 1066868 w 1284558"/>
                <a:gd name="connsiteY267" fmla="*/ 84063 h 988885"/>
                <a:gd name="connsiteX268" fmla="*/ 1066181 w 1284558"/>
                <a:gd name="connsiteY268" fmla="*/ 82952 h 988885"/>
                <a:gd name="connsiteX269" fmla="*/ 1066009 w 1284558"/>
                <a:gd name="connsiteY269" fmla="*/ 81419 h 988885"/>
                <a:gd name="connsiteX270" fmla="*/ 1064713 w 1284558"/>
                <a:gd name="connsiteY270" fmla="*/ 79476 h 988885"/>
                <a:gd name="connsiteX271" fmla="*/ 1062282 w 1284558"/>
                <a:gd name="connsiteY271" fmla="*/ 77110 h 988885"/>
                <a:gd name="connsiteX272" fmla="*/ 1057735 w 1284558"/>
                <a:gd name="connsiteY272" fmla="*/ 73793 h 988885"/>
                <a:gd name="connsiteX273" fmla="*/ 1051047 w 1284558"/>
                <a:gd name="connsiteY273" fmla="*/ 69523 h 988885"/>
                <a:gd name="connsiteX274" fmla="*/ 1046896 w 1284558"/>
                <a:gd name="connsiteY274" fmla="*/ 66417 h 988885"/>
                <a:gd name="connsiteX275" fmla="*/ 1045284 w 1284558"/>
                <a:gd name="connsiteY275" fmla="*/ 64448 h 988885"/>
                <a:gd name="connsiteX276" fmla="*/ 1043711 w 1284558"/>
                <a:gd name="connsiteY276" fmla="*/ 62875 h 988885"/>
                <a:gd name="connsiteX277" fmla="*/ 1042416 w 1284558"/>
                <a:gd name="connsiteY277" fmla="*/ 62029 h 988885"/>
                <a:gd name="connsiteX278" fmla="*/ 1040989 w 1284558"/>
                <a:gd name="connsiteY278" fmla="*/ 60575 h 988885"/>
                <a:gd name="connsiteX279" fmla="*/ 1040195 w 1284558"/>
                <a:gd name="connsiteY279" fmla="*/ 58963 h 988885"/>
                <a:gd name="connsiteX280" fmla="*/ 1039059 w 1284558"/>
                <a:gd name="connsiteY280" fmla="*/ 57932 h 988885"/>
                <a:gd name="connsiteX281" fmla="*/ 1037842 w 1284558"/>
                <a:gd name="connsiteY281" fmla="*/ 56954 h 988885"/>
                <a:gd name="connsiteX282" fmla="*/ 1036851 w 1284558"/>
                <a:gd name="connsiteY282" fmla="*/ 55381 h 988885"/>
                <a:gd name="connsiteX283" fmla="*/ 1035451 w 1284558"/>
                <a:gd name="connsiteY283" fmla="*/ 54310 h 988885"/>
                <a:gd name="connsiteX284" fmla="*/ 1033653 w 1284558"/>
                <a:gd name="connsiteY284" fmla="*/ 53729 h 988885"/>
                <a:gd name="connsiteX285" fmla="*/ 1032410 w 1284558"/>
                <a:gd name="connsiteY285" fmla="*/ 52539 h 988885"/>
                <a:gd name="connsiteX286" fmla="*/ 1030930 w 1284558"/>
                <a:gd name="connsiteY286" fmla="*/ 50015 h 988885"/>
                <a:gd name="connsiteX287" fmla="*/ 1028459 w 1284558"/>
                <a:gd name="connsiteY287" fmla="*/ 47887 h 988885"/>
                <a:gd name="connsiteX288" fmla="*/ 1022695 w 1284558"/>
                <a:gd name="connsiteY288" fmla="*/ 43974 h 988885"/>
                <a:gd name="connsiteX289" fmla="*/ 1019814 w 1284558"/>
                <a:gd name="connsiteY289" fmla="*/ 41119 h 988885"/>
                <a:gd name="connsiteX290" fmla="*/ 1017752 w 1284558"/>
                <a:gd name="connsiteY290" fmla="*/ 38542 h 988885"/>
                <a:gd name="connsiteX291" fmla="*/ 1015584 w 1284558"/>
                <a:gd name="connsiteY291" fmla="*/ 37286 h 988885"/>
                <a:gd name="connsiteX292" fmla="*/ 1014738 w 1284558"/>
                <a:gd name="connsiteY292" fmla="*/ 36163 h 988885"/>
                <a:gd name="connsiteX293" fmla="*/ 1013206 w 1284558"/>
                <a:gd name="connsiteY293" fmla="*/ 34220 h 988885"/>
                <a:gd name="connsiteX294" fmla="*/ 1012042 w 1284558"/>
                <a:gd name="connsiteY294" fmla="*/ 33691 h 988885"/>
                <a:gd name="connsiteX295" fmla="*/ 1011091 w 1284558"/>
                <a:gd name="connsiteY295" fmla="*/ 33004 h 988885"/>
                <a:gd name="connsiteX296" fmla="*/ 1010893 w 1284558"/>
                <a:gd name="connsiteY296" fmla="*/ 32184 h 988885"/>
                <a:gd name="connsiteX297" fmla="*/ 1009571 w 1284558"/>
                <a:gd name="connsiteY297" fmla="*/ 31167 h 988885"/>
                <a:gd name="connsiteX298" fmla="*/ 1007112 w 1284558"/>
                <a:gd name="connsiteY298" fmla="*/ 29951 h 988885"/>
                <a:gd name="connsiteX299" fmla="*/ 1005632 w 1284558"/>
                <a:gd name="connsiteY299" fmla="*/ 28893 h 988885"/>
                <a:gd name="connsiteX300" fmla="*/ 1004786 w 1284558"/>
                <a:gd name="connsiteY300" fmla="*/ 27942 h 988885"/>
                <a:gd name="connsiteX301" fmla="*/ 1003464 w 1284558"/>
                <a:gd name="connsiteY301" fmla="*/ 27201 h 988885"/>
                <a:gd name="connsiteX302" fmla="*/ 1000596 w 1284558"/>
                <a:gd name="connsiteY302" fmla="*/ 26474 h 988885"/>
                <a:gd name="connsiteX303" fmla="*/ 999261 w 1284558"/>
                <a:gd name="connsiteY303" fmla="*/ 25483 h 988885"/>
                <a:gd name="connsiteX304" fmla="*/ 998785 w 1284558"/>
                <a:gd name="connsiteY304" fmla="*/ 24598 h 988885"/>
                <a:gd name="connsiteX305" fmla="*/ 998706 w 1284558"/>
                <a:gd name="connsiteY305" fmla="*/ 23778 h 988885"/>
                <a:gd name="connsiteX306" fmla="*/ 998626 w 1284558"/>
                <a:gd name="connsiteY306" fmla="*/ 23276 h 988885"/>
                <a:gd name="connsiteX307" fmla="*/ 998085 w 1284558"/>
                <a:gd name="connsiteY307" fmla="*/ 22628 h 988885"/>
                <a:gd name="connsiteX308" fmla="*/ 997463 w 1284558"/>
                <a:gd name="connsiteY308" fmla="*/ 21994 h 988885"/>
                <a:gd name="connsiteX309" fmla="*/ 995997 w 1284558"/>
                <a:gd name="connsiteY309" fmla="*/ 21227 h 988885"/>
                <a:gd name="connsiteX310" fmla="*/ 994040 w 1284558"/>
                <a:gd name="connsiteY310" fmla="*/ 20342 h 988885"/>
                <a:gd name="connsiteX311" fmla="*/ 991212 w 1284558"/>
                <a:gd name="connsiteY311" fmla="*/ 18425 h 988885"/>
                <a:gd name="connsiteX312" fmla="*/ 988952 w 1284558"/>
                <a:gd name="connsiteY312" fmla="*/ 17910 h 988885"/>
                <a:gd name="connsiteX313" fmla="*/ 987789 w 1284558"/>
                <a:gd name="connsiteY313" fmla="*/ 17910 h 988885"/>
                <a:gd name="connsiteX314" fmla="*/ 986017 w 1284558"/>
                <a:gd name="connsiteY314" fmla="*/ 16826 h 988885"/>
                <a:gd name="connsiteX315" fmla="*/ 985832 w 1284558"/>
                <a:gd name="connsiteY315" fmla="*/ 16138 h 988885"/>
                <a:gd name="connsiteX316" fmla="*/ 984854 w 1284558"/>
                <a:gd name="connsiteY316" fmla="*/ 14856 h 988885"/>
                <a:gd name="connsiteX317" fmla="*/ 983215 w 1284558"/>
                <a:gd name="connsiteY317" fmla="*/ 13812 h 988885"/>
                <a:gd name="connsiteX318" fmla="*/ 981801 w 1284558"/>
                <a:gd name="connsiteY318" fmla="*/ 13402 h 988885"/>
                <a:gd name="connsiteX319" fmla="*/ 980929 w 1284558"/>
                <a:gd name="connsiteY319" fmla="*/ 13667 h 988885"/>
                <a:gd name="connsiteX320" fmla="*/ 977624 w 1284558"/>
                <a:gd name="connsiteY320" fmla="*/ 12689 h 988885"/>
                <a:gd name="connsiteX321" fmla="*/ 971888 w 1284558"/>
                <a:gd name="connsiteY321" fmla="*/ 10481 h 988885"/>
                <a:gd name="connsiteX322" fmla="*/ 967975 w 1284558"/>
                <a:gd name="connsiteY322" fmla="*/ 9464 h 988885"/>
                <a:gd name="connsiteX323" fmla="*/ 965900 w 1284558"/>
                <a:gd name="connsiteY323" fmla="*/ 9635 h 988885"/>
                <a:gd name="connsiteX324" fmla="*/ 965015 w 1284558"/>
                <a:gd name="connsiteY324" fmla="*/ 10296 h 988885"/>
                <a:gd name="connsiteX325" fmla="*/ 965319 w 1284558"/>
                <a:gd name="connsiteY325" fmla="*/ 11446 h 988885"/>
                <a:gd name="connsiteX326" fmla="*/ 963759 w 1284558"/>
                <a:gd name="connsiteY326" fmla="*/ 11341 h 988885"/>
                <a:gd name="connsiteX327" fmla="*/ 958644 w 1284558"/>
                <a:gd name="connsiteY327" fmla="*/ 9279 h 988885"/>
                <a:gd name="connsiteX328" fmla="*/ 954599 w 1284558"/>
                <a:gd name="connsiteY328" fmla="*/ 8763 h 988885"/>
                <a:gd name="connsiteX329" fmla="*/ 951771 w 1284558"/>
                <a:gd name="connsiteY329" fmla="*/ 7653 h 988885"/>
                <a:gd name="connsiteX330" fmla="*/ 948797 w 1284558"/>
                <a:gd name="connsiteY330" fmla="*/ 5776 h 988885"/>
                <a:gd name="connsiteX331" fmla="*/ 946735 w 1284558"/>
                <a:gd name="connsiteY331" fmla="*/ 4983 h 988885"/>
                <a:gd name="connsiteX332" fmla="*/ 945572 w 1284558"/>
                <a:gd name="connsiteY332" fmla="*/ 5287 h 988885"/>
                <a:gd name="connsiteX333" fmla="*/ 941303 w 1284558"/>
                <a:gd name="connsiteY333" fmla="*/ 4031 h 988885"/>
                <a:gd name="connsiteX334" fmla="*/ 933941 w 1284558"/>
                <a:gd name="connsiteY334" fmla="*/ 1203 h 988885"/>
                <a:gd name="connsiteX335" fmla="*/ 930451 w 1284558"/>
                <a:gd name="connsiteY335" fmla="*/ 251 h 988885"/>
                <a:gd name="connsiteX336" fmla="*/ 929817 w 1284558"/>
                <a:gd name="connsiteY336" fmla="*/ 780 h 988885"/>
                <a:gd name="connsiteX337" fmla="*/ 929288 w 1284558"/>
                <a:gd name="connsiteY337" fmla="*/ 780 h 988885"/>
                <a:gd name="connsiteX338" fmla="*/ 928270 w 1284558"/>
                <a:gd name="connsiteY338" fmla="*/ 700 h 988885"/>
                <a:gd name="connsiteX339" fmla="*/ 926869 w 1284558"/>
                <a:gd name="connsiteY339" fmla="*/ 661 h 988885"/>
                <a:gd name="connsiteX340" fmla="*/ 923988 w 1284558"/>
                <a:gd name="connsiteY340" fmla="*/ 0 h 988885"/>
                <a:gd name="connsiteX341" fmla="*/ 920921 w 1284558"/>
                <a:gd name="connsiteY341" fmla="*/ 291 h 988885"/>
                <a:gd name="connsiteX342" fmla="*/ 917657 w 1284558"/>
                <a:gd name="connsiteY342" fmla="*/ 1546 h 988885"/>
                <a:gd name="connsiteX343" fmla="*/ 913718 w 1284558"/>
                <a:gd name="connsiteY343" fmla="*/ 2326 h 988885"/>
                <a:gd name="connsiteX344" fmla="*/ 909105 w 1284558"/>
                <a:gd name="connsiteY344" fmla="*/ 2630 h 988885"/>
                <a:gd name="connsiteX345" fmla="*/ 906131 w 1284558"/>
                <a:gd name="connsiteY345" fmla="*/ 2485 h 988885"/>
                <a:gd name="connsiteX346" fmla="*/ 904809 w 1284558"/>
                <a:gd name="connsiteY346" fmla="*/ 1877 h 988885"/>
                <a:gd name="connsiteX347" fmla="*/ 900183 w 1284558"/>
                <a:gd name="connsiteY347" fmla="*/ 2776 h 988885"/>
                <a:gd name="connsiteX348" fmla="*/ 894170 w 1284558"/>
                <a:gd name="connsiteY348" fmla="*/ 4600 h 988885"/>
                <a:gd name="connsiteX349" fmla="*/ 888261 w 1284558"/>
                <a:gd name="connsiteY349" fmla="*/ 6384 h 988885"/>
                <a:gd name="connsiteX350" fmla="*/ 879987 w 1284558"/>
                <a:gd name="connsiteY350" fmla="*/ 7256 h 988885"/>
                <a:gd name="connsiteX351" fmla="*/ 876115 w 1284558"/>
                <a:gd name="connsiteY351" fmla="*/ 10283 h 988885"/>
                <a:gd name="connsiteX352" fmla="*/ 873854 w 1284558"/>
                <a:gd name="connsiteY352" fmla="*/ 15768 h 988885"/>
                <a:gd name="connsiteX353" fmla="*/ 871885 w 1284558"/>
                <a:gd name="connsiteY353" fmla="*/ 19218 h 988885"/>
                <a:gd name="connsiteX354" fmla="*/ 870220 w 1284558"/>
                <a:gd name="connsiteY354" fmla="*/ 20632 h 988885"/>
                <a:gd name="connsiteX355" fmla="*/ 870405 w 1284558"/>
                <a:gd name="connsiteY355" fmla="*/ 22496 h 988885"/>
                <a:gd name="connsiteX356" fmla="*/ 872440 w 1284558"/>
                <a:gd name="connsiteY356" fmla="*/ 24796 h 988885"/>
                <a:gd name="connsiteX357" fmla="*/ 875229 w 1284558"/>
                <a:gd name="connsiteY357" fmla="*/ 25615 h 988885"/>
                <a:gd name="connsiteX358" fmla="*/ 878772 w 1284558"/>
                <a:gd name="connsiteY358" fmla="*/ 24954 h 988885"/>
                <a:gd name="connsiteX359" fmla="*/ 882406 w 1284558"/>
                <a:gd name="connsiteY359" fmla="*/ 25285 h 988885"/>
                <a:gd name="connsiteX360" fmla="*/ 886146 w 1284558"/>
                <a:gd name="connsiteY360" fmla="*/ 26593 h 988885"/>
                <a:gd name="connsiteX361" fmla="*/ 888381 w 1284558"/>
                <a:gd name="connsiteY361" fmla="*/ 28563 h 988885"/>
                <a:gd name="connsiteX362" fmla="*/ 889107 w 1284558"/>
                <a:gd name="connsiteY362" fmla="*/ 31206 h 988885"/>
                <a:gd name="connsiteX363" fmla="*/ 891156 w 1284558"/>
                <a:gd name="connsiteY363" fmla="*/ 33797 h 988885"/>
                <a:gd name="connsiteX364" fmla="*/ 894539 w 1284558"/>
                <a:gd name="connsiteY364" fmla="*/ 36348 h 988885"/>
                <a:gd name="connsiteX365" fmla="*/ 896601 w 1284558"/>
                <a:gd name="connsiteY365" fmla="*/ 39295 h 988885"/>
                <a:gd name="connsiteX366" fmla="*/ 897342 w 1284558"/>
                <a:gd name="connsiteY366" fmla="*/ 42639 h 988885"/>
                <a:gd name="connsiteX367" fmla="*/ 895901 w 1284558"/>
                <a:gd name="connsiteY367" fmla="*/ 46010 h 988885"/>
                <a:gd name="connsiteX368" fmla="*/ 892266 w 1284558"/>
                <a:gd name="connsiteY368" fmla="*/ 49420 h 988885"/>
                <a:gd name="connsiteX369" fmla="*/ 890772 w 1284558"/>
                <a:gd name="connsiteY369" fmla="*/ 52737 h 988885"/>
                <a:gd name="connsiteX370" fmla="*/ 891751 w 1284558"/>
                <a:gd name="connsiteY370" fmla="*/ 57588 h 988885"/>
                <a:gd name="connsiteX371" fmla="*/ 891143 w 1284558"/>
                <a:gd name="connsiteY371" fmla="*/ 61805 h 988885"/>
                <a:gd name="connsiteX372" fmla="*/ 891433 w 1284558"/>
                <a:gd name="connsiteY372" fmla="*/ 64184 h 988885"/>
                <a:gd name="connsiteX373" fmla="*/ 892438 w 1284558"/>
                <a:gd name="connsiteY373" fmla="*/ 66140 h 988885"/>
                <a:gd name="connsiteX374" fmla="*/ 892451 w 1284558"/>
                <a:gd name="connsiteY374" fmla="*/ 68255 h 988885"/>
                <a:gd name="connsiteX375" fmla="*/ 891473 w 1284558"/>
                <a:gd name="connsiteY375" fmla="*/ 70528 h 988885"/>
                <a:gd name="connsiteX376" fmla="*/ 891579 w 1284558"/>
                <a:gd name="connsiteY376" fmla="*/ 72815 h 988885"/>
                <a:gd name="connsiteX377" fmla="*/ 892781 w 1284558"/>
                <a:gd name="connsiteY377" fmla="*/ 75101 h 988885"/>
                <a:gd name="connsiteX378" fmla="*/ 892874 w 1284558"/>
                <a:gd name="connsiteY378" fmla="*/ 77190 h 988885"/>
                <a:gd name="connsiteX379" fmla="*/ 891843 w 1284558"/>
                <a:gd name="connsiteY379" fmla="*/ 79066 h 988885"/>
                <a:gd name="connsiteX380" fmla="*/ 891711 w 1284558"/>
                <a:gd name="connsiteY380" fmla="*/ 81062 h 988885"/>
                <a:gd name="connsiteX381" fmla="*/ 892465 w 1284558"/>
                <a:gd name="connsiteY381" fmla="*/ 83164 h 988885"/>
                <a:gd name="connsiteX382" fmla="*/ 892478 w 1284558"/>
                <a:gd name="connsiteY382" fmla="*/ 84578 h 988885"/>
                <a:gd name="connsiteX383" fmla="*/ 891777 w 1284558"/>
                <a:gd name="connsiteY383" fmla="*/ 85305 h 988885"/>
                <a:gd name="connsiteX384" fmla="*/ 892821 w 1284558"/>
                <a:gd name="connsiteY384" fmla="*/ 86019 h 988885"/>
                <a:gd name="connsiteX385" fmla="*/ 895624 w 1284558"/>
                <a:gd name="connsiteY385" fmla="*/ 86733 h 988885"/>
                <a:gd name="connsiteX386" fmla="*/ 897844 w 1284558"/>
                <a:gd name="connsiteY386" fmla="*/ 88781 h 988885"/>
                <a:gd name="connsiteX387" fmla="*/ 899470 w 1284558"/>
                <a:gd name="connsiteY387" fmla="*/ 92178 h 988885"/>
                <a:gd name="connsiteX388" fmla="*/ 899496 w 1284558"/>
                <a:gd name="connsiteY388" fmla="*/ 94610 h 988885"/>
                <a:gd name="connsiteX389" fmla="*/ 897937 w 1284558"/>
                <a:gd name="connsiteY389" fmla="*/ 96064 h 988885"/>
                <a:gd name="connsiteX390" fmla="*/ 894870 w 1284558"/>
                <a:gd name="connsiteY390" fmla="*/ 97016 h 988885"/>
                <a:gd name="connsiteX391" fmla="*/ 890284 w 1284558"/>
                <a:gd name="connsiteY391" fmla="*/ 97452 h 988885"/>
                <a:gd name="connsiteX392" fmla="*/ 885618 w 1284558"/>
                <a:gd name="connsiteY392" fmla="*/ 100703 h 988885"/>
                <a:gd name="connsiteX393" fmla="*/ 882327 w 1284558"/>
                <a:gd name="connsiteY393" fmla="*/ 104867 h 988885"/>
                <a:gd name="connsiteX394" fmla="*/ 878401 w 1284558"/>
                <a:gd name="connsiteY394" fmla="*/ 109797 h 988885"/>
                <a:gd name="connsiteX395" fmla="*/ 877079 w 1284558"/>
                <a:gd name="connsiteY395" fmla="*/ 109797 h 988885"/>
                <a:gd name="connsiteX396" fmla="*/ 874238 w 1284558"/>
                <a:gd name="connsiteY396" fmla="*/ 109189 h 988885"/>
                <a:gd name="connsiteX397" fmla="*/ 868251 w 1284558"/>
                <a:gd name="connsiteY397" fmla="*/ 107167 h 988885"/>
                <a:gd name="connsiteX398" fmla="*/ 862977 w 1284558"/>
                <a:gd name="connsiteY398" fmla="*/ 106744 h 988885"/>
                <a:gd name="connsiteX399" fmla="*/ 857029 w 1284558"/>
                <a:gd name="connsiteY399" fmla="*/ 104867 h 988885"/>
                <a:gd name="connsiteX400" fmla="*/ 853433 w 1284558"/>
                <a:gd name="connsiteY400" fmla="*/ 103638 h 988885"/>
                <a:gd name="connsiteX401" fmla="*/ 847605 w 1284558"/>
                <a:gd name="connsiteY401" fmla="*/ 101272 h 988885"/>
                <a:gd name="connsiteX402" fmla="*/ 847790 w 1284558"/>
                <a:gd name="connsiteY402" fmla="*/ 105091 h 988885"/>
                <a:gd name="connsiteX403" fmla="*/ 848107 w 1284558"/>
                <a:gd name="connsiteY403" fmla="*/ 112758 h 988885"/>
                <a:gd name="connsiteX404" fmla="*/ 848332 w 1284558"/>
                <a:gd name="connsiteY404" fmla="*/ 119247 h 988885"/>
                <a:gd name="connsiteX405" fmla="*/ 848570 w 1284558"/>
                <a:gd name="connsiteY405" fmla="*/ 122909 h 988885"/>
                <a:gd name="connsiteX406" fmla="*/ 848794 w 1284558"/>
                <a:gd name="connsiteY406" fmla="*/ 125697 h 988885"/>
                <a:gd name="connsiteX407" fmla="*/ 848874 w 1284558"/>
                <a:gd name="connsiteY407" fmla="*/ 128341 h 988885"/>
                <a:gd name="connsiteX408" fmla="*/ 849561 w 1284558"/>
                <a:gd name="connsiteY408" fmla="*/ 129940 h 988885"/>
                <a:gd name="connsiteX409" fmla="*/ 849416 w 1284558"/>
                <a:gd name="connsiteY409" fmla="*/ 132504 h 988885"/>
                <a:gd name="connsiteX410" fmla="*/ 848213 w 1284558"/>
                <a:gd name="connsiteY410" fmla="*/ 135597 h 988885"/>
                <a:gd name="connsiteX411" fmla="*/ 849429 w 1284558"/>
                <a:gd name="connsiteY411" fmla="*/ 138954 h 988885"/>
                <a:gd name="connsiteX412" fmla="*/ 851187 w 1284558"/>
                <a:gd name="connsiteY412" fmla="*/ 141968 h 988885"/>
                <a:gd name="connsiteX413" fmla="*/ 852429 w 1284558"/>
                <a:gd name="connsiteY413" fmla="*/ 144678 h 988885"/>
                <a:gd name="connsiteX414" fmla="*/ 850155 w 1284558"/>
                <a:gd name="connsiteY414" fmla="*/ 146396 h 988885"/>
                <a:gd name="connsiteX415" fmla="*/ 848477 w 1284558"/>
                <a:gd name="connsiteY415" fmla="*/ 147929 h 988885"/>
                <a:gd name="connsiteX416" fmla="*/ 851953 w 1284558"/>
                <a:gd name="connsiteY416" fmla="*/ 153071 h 988885"/>
                <a:gd name="connsiteX417" fmla="*/ 854293 w 1284558"/>
                <a:gd name="connsiteY417" fmla="*/ 155014 h 988885"/>
                <a:gd name="connsiteX418" fmla="*/ 857518 w 1284558"/>
                <a:gd name="connsiteY418" fmla="*/ 157115 h 988885"/>
                <a:gd name="connsiteX419" fmla="*/ 860611 w 1284558"/>
                <a:gd name="connsiteY419" fmla="*/ 158794 h 988885"/>
                <a:gd name="connsiteX420" fmla="*/ 863268 w 1284558"/>
                <a:gd name="connsiteY420" fmla="*/ 160208 h 988885"/>
                <a:gd name="connsiteX421" fmla="*/ 865012 w 1284558"/>
                <a:gd name="connsiteY421" fmla="*/ 159534 h 988885"/>
                <a:gd name="connsiteX422" fmla="*/ 865634 w 1284558"/>
                <a:gd name="connsiteY422" fmla="*/ 157366 h 988885"/>
                <a:gd name="connsiteX423" fmla="*/ 868052 w 1284558"/>
                <a:gd name="connsiteY423" fmla="*/ 155463 h 988885"/>
                <a:gd name="connsiteX424" fmla="*/ 869916 w 1284558"/>
                <a:gd name="connsiteY424" fmla="*/ 155423 h 988885"/>
                <a:gd name="connsiteX425" fmla="*/ 871488 w 1284558"/>
                <a:gd name="connsiteY425" fmla="*/ 155859 h 988885"/>
                <a:gd name="connsiteX426" fmla="*/ 874529 w 1284558"/>
                <a:gd name="connsiteY426" fmla="*/ 155978 h 988885"/>
                <a:gd name="connsiteX427" fmla="*/ 877199 w 1284558"/>
                <a:gd name="connsiteY427" fmla="*/ 155291 h 988885"/>
                <a:gd name="connsiteX428" fmla="*/ 879512 w 1284558"/>
                <a:gd name="connsiteY428" fmla="*/ 155146 h 988885"/>
                <a:gd name="connsiteX429" fmla="*/ 882856 w 1284558"/>
                <a:gd name="connsiteY429" fmla="*/ 155608 h 988885"/>
                <a:gd name="connsiteX430" fmla="*/ 884217 w 1284558"/>
                <a:gd name="connsiteY430" fmla="*/ 156071 h 988885"/>
                <a:gd name="connsiteX431" fmla="*/ 887270 w 1284558"/>
                <a:gd name="connsiteY431" fmla="*/ 156904 h 988885"/>
                <a:gd name="connsiteX432" fmla="*/ 891063 w 1284558"/>
                <a:gd name="connsiteY432" fmla="*/ 158728 h 988885"/>
                <a:gd name="connsiteX433" fmla="*/ 894130 w 1284558"/>
                <a:gd name="connsiteY433" fmla="*/ 160776 h 988885"/>
                <a:gd name="connsiteX434" fmla="*/ 895769 w 1284558"/>
                <a:gd name="connsiteY434" fmla="*/ 161173 h 988885"/>
                <a:gd name="connsiteX435" fmla="*/ 896152 w 1284558"/>
                <a:gd name="connsiteY435" fmla="*/ 160525 h 988885"/>
                <a:gd name="connsiteX436" fmla="*/ 896734 w 1284558"/>
                <a:gd name="connsiteY436" fmla="*/ 158714 h 988885"/>
                <a:gd name="connsiteX437" fmla="*/ 897990 w 1284558"/>
                <a:gd name="connsiteY437" fmla="*/ 156970 h 988885"/>
                <a:gd name="connsiteX438" fmla="*/ 899086 w 1284558"/>
                <a:gd name="connsiteY438" fmla="*/ 154102 h 988885"/>
                <a:gd name="connsiteX439" fmla="*/ 899893 w 1284558"/>
                <a:gd name="connsiteY439" fmla="*/ 151907 h 988885"/>
                <a:gd name="connsiteX440" fmla="*/ 901294 w 1284558"/>
                <a:gd name="connsiteY440" fmla="*/ 151577 h 988885"/>
                <a:gd name="connsiteX441" fmla="*/ 904347 w 1284558"/>
                <a:gd name="connsiteY441" fmla="*/ 151577 h 988885"/>
                <a:gd name="connsiteX442" fmla="*/ 905431 w 1284558"/>
                <a:gd name="connsiteY442" fmla="*/ 151048 h 988885"/>
                <a:gd name="connsiteX443" fmla="*/ 907585 w 1284558"/>
                <a:gd name="connsiteY443" fmla="*/ 150771 h 988885"/>
                <a:gd name="connsiteX444" fmla="*/ 910070 w 1284558"/>
                <a:gd name="connsiteY444" fmla="*/ 151577 h 988885"/>
                <a:gd name="connsiteX445" fmla="*/ 915991 w 1284558"/>
                <a:gd name="connsiteY445" fmla="*/ 152000 h 988885"/>
                <a:gd name="connsiteX446" fmla="*/ 918133 w 1284558"/>
                <a:gd name="connsiteY446" fmla="*/ 153123 h 988885"/>
                <a:gd name="connsiteX447" fmla="*/ 922679 w 1284558"/>
                <a:gd name="connsiteY447" fmla="*/ 156467 h 988885"/>
                <a:gd name="connsiteX448" fmla="*/ 925191 w 1284558"/>
                <a:gd name="connsiteY448" fmla="*/ 158252 h 988885"/>
                <a:gd name="connsiteX449" fmla="*/ 928337 w 1284558"/>
                <a:gd name="connsiteY449" fmla="*/ 159151 h 988885"/>
                <a:gd name="connsiteX450" fmla="*/ 930279 w 1284558"/>
                <a:gd name="connsiteY450" fmla="*/ 159759 h 988885"/>
                <a:gd name="connsiteX451" fmla="*/ 931972 w 1284558"/>
                <a:gd name="connsiteY451" fmla="*/ 160248 h 988885"/>
                <a:gd name="connsiteX452" fmla="*/ 933861 w 1284558"/>
                <a:gd name="connsiteY452" fmla="*/ 161107 h 988885"/>
                <a:gd name="connsiteX453" fmla="*/ 934773 w 1284558"/>
                <a:gd name="connsiteY453" fmla="*/ 162151 h 988885"/>
                <a:gd name="connsiteX454" fmla="*/ 936214 w 1284558"/>
                <a:gd name="connsiteY454" fmla="*/ 163750 h 988885"/>
                <a:gd name="connsiteX455" fmla="*/ 937589 w 1284558"/>
                <a:gd name="connsiteY455" fmla="*/ 164676 h 988885"/>
                <a:gd name="connsiteX456" fmla="*/ 939690 w 1284558"/>
                <a:gd name="connsiteY456" fmla="*/ 165574 h 988885"/>
                <a:gd name="connsiteX457" fmla="*/ 941210 w 1284558"/>
                <a:gd name="connsiteY457" fmla="*/ 166129 h 988885"/>
                <a:gd name="connsiteX458" fmla="*/ 942241 w 1284558"/>
                <a:gd name="connsiteY458" fmla="*/ 167293 h 988885"/>
                <a:gd name="connsiteX459" fmla="*/ 942942 w 1284558"/>
                <a:gd name="connsiteY459" fmla="*/ 167861 h 988885"/>
                <a:gd name="connsiteX460" fmla="*/ 944502 w 1284558"/>
                <a:gd name="connsiteY460" fmla="*/ 168667 h 988885"/>
                <a:gd name="connsiteX461" fmla="*/ 949709 w 1284558"/>
                <a:gd name="connsiteY461" fmla="*/ 172117 h 988885"/>
                <a:gd name="connsiteX462" fmla="*/ 951837 w 1284558"/>
                <a:gd name="connsiteY462" fmla="*/ 173042 h 988885"/>
                <a:gd name="connsiteX463" fmla="*/ 955380 w 1284558"/>
                <a:gd name="connsiteY463" fmla="*/ 175051 h 988885"/>
                <a:gd name="connsiteX464" fmla="*/ 957309 w 1284558"/>
                <a:gd name="connsiteY464" fmla="*/ 176703 h 988885"/>
                <a:gd name="connsiteX465" fmla="*/ 958327 w 1284558"/>
                <a:gd name="connsiteY465" fmla="*/ 178448 h 988885"/>
                <a:gd name="connsiteX466" fmla="*/ 959688 w 1284558"/>
                <a:gd name="connsiteY466" fmla="*/ 179783 h 988885"/>
                <a:gd name="connsiteX467" fmla="*/ 962411 w 1284558"/>
                <a:gd name="connsiteY467" fmla="*/ 181779 h 988885"/>
                <a:gd name="connsiteX468" fmla="*/ 963918 w 1284558"/>
                <a:gd name="connsiteY468" fmla="*/ 183127 h 988885"/>
                <a:gd name="connsiteX469" fmla="*/ 964618 w 1284558"/>
                <a:gd name="connsiteY469" fmla="*/ 184964 h 988885"/>
                <a:gd name="connsiteX470" fmla="*/ 965755 w 1284558"/>
                <a:gd name="connsiteY470" fmla="*/ 186577 h 988885"/>
                <a:gd name="connsiteX471" fmla="*/ 966033 w 1284558"/>
                <a:gd name="connsiteY471" fmla="*/ 188255 h 988885"/>
                <a:gd name="connsiteX472" fmla="*/ 964050 w 1284558"/>
                <a:gd name="connsiteY472" fmla="*/ 189498 h 988885"/>
                <a:gd name="connsiteX473" fmla="*/ 963468 w 1284558"/>
                <a:gd name="connsiteY473" fmla="*/ 190079 h 988885"/>
                <a:gd name="connsiteX474" fmla="*/ 961578 w 1284558"/>
                <a:gd name="connsiteY474" fmla="*/ 190132 h 988885"/>
                <a:gd name="connsiteX475" fmla="*/ 957997 w 1284558"/>
                <a:gd name="connsiteY475" fmla="*/ 189511 h 988885"/>
                <a:gd name="connsiteX476" fmla="*/ 955036 w 1284558"/>
                <a:gd name="connsiteY476" fmla="*/ 189868 h 988885"/>
                <a:gd name="connsiteX477" fmla="*/ 950912 w 1284558"/>
                <a:gd name="connsiteY477" fmla="*/ 189181 h 988885"/>
                <a:gd name="connsiteX478" fmla="*/ 947158 w 1284558"/>
                <a:gd name="connsiteY478" fmla="*/ 187700 h 988885"/>
                <a:gd name="connsiteX479" fmla="*/ 944938 w 1284558"/>
                <a:gd name="connsiteY479" fmla="*/ 186524 h 988885"/>
                <a:gd name="connsiteX480" fmla="*/ 942056 w 1284558"/>
                <a:gd name="connsiteY480" fmla="*/ 185823 h 988885"/>
                <a:gd name="connsiteX481" fmla="*/ 941065 w 1284558"/>
                <a:gd name="connsiteY481" fmla="*/ 186180 h 988885"/>
                <a:gd name="connsiteX482" fmla="*/ 940391 w 1284558"/>
                <a:gd name="connsiteY482" fmla="*/ 187700 h 988885"/>
                <a:gd name="connsiteX483" fmla="*/ 938607 w 1284558"/>
                <a:gd name="connsiteY483" fmla="*/ 187436 h 988885"/>
                <a:gd name="connsiteX484" fmla="*/ 937245 w 1284558"/>
                <a:gd name="connsiteY484" fmla="*/ 187700 h 988885"/>
                <a:gd name="connsiteX485" fmla="*/ 933174 w 1284558"/>
                <a:gd name="connsiteY485" fmla="*/ 187383 h 988885"/>
                <a:gd name="connsiteX486" fmla="*/ 930848 w 1284558"/>
                <a:gd name="connsiteY486" fmla="*/ 187000 h 988885"/>
                <a:gd name="connsiteX487" fmla="*/ 928059 w 1284558"/>
                <a:gd name="connsiteY487" fmla="*/ 188057 h 988885"/>
                <a:gd name="connsiteX488" fmla="*/ 926341 w 1284558"/>
                <a:gd name="connsiteY488" fmla="*/ 188387 h 988885"/>
                <a:gd name="connsiteX489" fmla="*/ 923473 w 1284558"/>
                <a:gd name="connsiteY489" fmla="*/ 189696 h 988885"/>
                <a:gd name="connsiteX490" fmla="*/ 922521 w 1284558"/>
                <a:gd name="connsiteY490" fmla="*/ 191956 h 988885"/>
                <a:gd name="connsiteX491" fmla="*/ 921212 w 1284558"/>
                <a:gd name="connsiteY491" fmla="*/ 192498 h 988885"/>
                <a:gd name="connsiteX492" fmla="*/ 919600 w 1284558"/>
                <a:gd name="connsiteY492" fmla="*/ 192392 h 988885"/>
                <a:gd name="connsiteX493" fmla="*/ 918040 w 1284558"/>
                <a:gd name="connsiteY493" fmla="*/ 191560 h 988885"/>
                <a:gd name="connsiteX494" fmla="*/ 915873 w 1284558"/>
                <a:gd name="connsiteY494" fmla="*/ 190555 h 988885"/>
                <a:gd name="connsiteX495" fmla="*/ 913494 w 1284558"/>
                <a:gd name="connsiteY495" fmla="*/ 190608 h 988885"/>
                <a:gd name="connsiteX496" fmla="*/ 912991 w 1284558"/>
                <a:gd name="connsiteY496" fmla="*/ 191031 h 988885"/>
                <a:gd name="connsiteX497" fmla="*/ 913176 w 1284558"/>
                <a:gd name="connsiteY497" fmla="*/ 191956 h 988885"/>
                <a:gd name="connsiteX498" fmla="*/ 913851 w 1284558"/>
                <a:gd name="connsiteY498" fmla="*/ 194745 h 988885"/>
                <a:gd name="connsiteX499" fmla="*/ 914524 w 1284558"/>
                <a:gd name="connsiteY499" fmla="*/ 196001 h 988885"/>
                <a:gd name="connsiteX500" fmla="*/ 914432 w 1284558"/>
                <a:gd name="connsiteY500" fmla="*/ 196807 h 988885"/>
                <a:gd name="connsiteX501" fmla="*/ 913150 w 1284558"/>
                <a:gd name="connsiteY501" fmla="*/ 197071 h 988885"/>
                <a:gd name="connsiteX502" fmla="*/ 910598 w 1284558"/>
                <a:gd name="connsiteY502" fmla="*/ 196992 h 988885"/>
                <a:gd name="connsiteX503" fmla="*/ 906567 w 1284558"/>
                <a:gd name="connsiteY503" fmla="*/ 196807 h 988885"/>
                <a:gd name="connsiteX504" fmla="*/ 903528 w 1284558"/>
                <a:gd name="connsiteY504" fmla="*/ 196080 h 988885"/>
                <a:gd name="connsiteX505" fmla="*/ 902087 w 1284558"/>
                <a:gd name="connsiteY505" fmla="*/ 196397 h 988885"/>
                <a:gd name="connsiteX506" fmla="*/ 900699 w 1284558"/>
                <a:gd name="connsiteY506" fmla="*/ 197904 h 988885"/>
                <a:gd name="connsiteX507" fmla="*/ 899285 w 1284558"/>
                <a:gd name="connsiteY507" fmla="*/ 198155 h 988885"/>
                <a:gd name="connsiteX508" fmla="*/ 898360 w 1284558"/>
                <a:gd name="connsiteY508" fmla="*/ 198803 h 988885"/>
                <a:gd name="connsiteX509" fmla="*/ 898505 w 1284558"/>
                <a:gd name="connsiteY509" fmla="*/ 201023 h 988885"/>
                <a:gd name="connsiteX510" fmla="*/ 897633 w 1284558"/>
                <a:gd name="connsiteY510" fmla="*/ 202411 h 988885"/>
                <a:gd name="connsiteX511" fmla="*/ 896589 w 1284558"/>
                <a:gd name="connsiteY511" fmla="*/ 204129 h 988885"/>
                <a:gd name="connsiteX512" fmla="*/ 896430 w 1284558"/>
                <a:gd name="connsiteY512" fmla="*/ 207804 h 988885"/>
                <a:gd name="connsiteX513" fmla="*/ 896364 w 1284558"/>
                <a:gd name="connsiteY513" fmla="*/ 209905 h 988885"/>
                <a:gd name="connsiteX514" fmla="*/ 897315 w 1284558"/>
                <a:gd name="connsiteY514" fmla="*/ 211042 h 988885"/>
                <a:gd name="connsiteX515" fmla="*/ 898280 w 1284558"/>
                <a:gd name="connsiteY515" fmla="*/ 212417 h 988885"/>
                <a:gd name="connsiteX516" fmla="*/ 898135 w 1284558"/>
                <a:gd name="connsiteY516" fmla="*/ 213976 h 988885"/>
                <a:gd name="connsiteX517" fmla="*/ 896932 w 1284558"/>
                <a:gd name="connsiteY517" fmla="*/ 215430 h 988885"/>
                <a:gd name="connsiteX518" fmla="*/ 895504 w 1284558"/>
                <a:gd name="connsiteY518" fmla="*/ 215695 h 988885"/>
                <a:gd name="connsiteX519" fmla="*/ 893879 w 1284558"/>
                <a:gd name="connsiteY519" fmla="*/ 217096 h 988885"/>
                <a:gd name="connsiteX520" fmla="*/ 891936 w 1284558"/>
                <a:gd name="connsiteY520" fmla="*/ 219607 h 988885"/>
                <a:gd name="connsiteX521" fmla="*/ 890601 w 1284558"/>
                <a:gd name="connsiteY521" fmla="*/ 221709 h 988885"/>
                <a:gd name="connsiteX522" fmla="*/ 887706 w 1284558"/>
                <a:gd name="connsiteY522" fmla="*/ 222224 h 988885"/>
                <a:gd name="connsiteX523" fmla="*/ 885750 w 1284558"/>
                <a:gd name="connsiteY523" fmla="*/ 222766 h 988885"/>
                <a:gd name="connsiteX524" fmla="*/ 881124 w 1284558"/>
                <a:gd name="connsiteY524" fmla="*/ 223414 h 988885"/>
                <a:gd name="connsiteX525" fmla="*/ 879987 w 1284558"/>
                <a:gd name="connsiteY525" fmla="*/ 223572 h 988885"/>
                <a:gd name="connsiteX526" fmla="*/ 874727 w 1284558"/>
                <a:gd name="connsiteY526" fmla="*/ 223903 h 988885"/>
                <a:gd name="connsiteX527" fmla="*/ 870127 w 1284558"/>
                <a:gd name="connsiteY527" fmla="*/ 222766 h 988885"/>
                <a:gd name="connsiteX528" fmla="*/ 868105 w 1284558"/>
                <a:gd name="connsiteY528" fmla="*/ 222938 h 988885"/>
                <a:gd name="connsiteX529" fmla="*/ 866558 w 1284558"/>
                <a:gd name="connsiteY529" fmla="*/ 223572 h 988885"/>
                <a:gd name="connsiteX530" fmla="*/ 865950 w 1284558"/>
                <a:gd name="connsiteY530" fmla="*/ 224273 h 988885"/>
                <a:gd name="connsiteX531" fmla="*/ 866294 w 1284558"/>
                <a:gd name="connsiteY531" fmla="*/ 225594 h 988885"/>
                <a:gd name="connsiteX532" fmla="*/ 866585 w 1284558"/>
                <a:gd name="connsiteY532" fmla="*/ 226810 h 988885"/>
                <a:gd name="connsiteX533" fmla="*/ 866030 w 1284558"/>
                <a:gd name="connsiteY533" fmla="*/ 228714 h 988885"/>
                <a:gd name="connsiteX534" fmla="*/ 864219 w 1284558"/>
                <a:gd name="connsiteY534" fmla="*/ 231225 h 988885"/>
                <a:gd name="connsiteX535" fmla="*/ 862514 w 1284558"/>
                <a:gd name="connsiteY535" fmla="*/ 232904 h 988885"/>
                <a:gd name="connsiteX536" fmla="*/ 861655 w 1284558"/>
                <a:gd name="connsiteY536" fmla="*/ 237345 h 988885"/>
                <a:gd name="connsiteX537" fmla="*/ 860928 w 1284558"/>
                <a:gd name="connsiteY537" fmla="*/ 238124 h 988885"/>
                <a:gd name="connsiteX538" fmla="*/ 859117 w 1284558"/>
                <a:gd name="connsiteY538" fmla="*/ 238957 h 988885"/>
                <a:gd name="connsiteX539" fmla="*/ 858139 w 1284558"/>
                <a:gd name="connsiteY539" fmla="*/ 239393 h 988885"/>
                <a:gd name="connsiteX540" fmla="*/ 856302 w 1284558"/>
                <a:gd name="connsiteY540" fmla="*/ 241323 h 988885"/>
                <a:gd name="connsiteX541" fmla="*/ 854927 w 1284558"/>
                <a:gd name="connsiteY541" fmla="*/ 243028 h 988885"/>
                <a:gd name="connsiteX542" fmla="*/ 853698 w 1284558"/>
                <a:gd name="connsiteY542" fmla="*/ 243517 h 988885"/>
                <a:gd name="connsiteX543" fmla="*/ 851702 w 1284558"/>
                <a:gd name="connsiteY543" fmla="*/ 243055 h 988885"/>
                <a:gd name="connsiteX544" fmla="*/ 850459 w 1284558"/>
                <a:gd name="connsiteY544" fmla="*/ 242922 h 988885"/>
                <a:gd name="connsiteX545" fmla="*/ 846666 w 1284558"/>
                <a:gd name="connsiteY545" fmla="*/ 242262 h 988885"/>
                <a:gd name="connsiteX546" fmla="*/ 844274 w 1284558"/>
                <a:gd name="connsiteY546" fmla="*/ 242169 h 988885"/>
                <a:gd name="connsiteX547" fmla="*/ 840772 w 1284558"/>
                <a:gd name="connsiteY547" fmla="*/ 241746 h 988885"/>
                <a:gd name="connsiteX548" fmla="*/ 832101 w 1284558"/>
                <a:gd name="connsiteY548" fmla="*/ 239750 h 988885"/>
                <a:gd name="connsiteX549" fmla="*/ 829180 w 1284558"/>
                <a:gd name="connsiteY549" fmla="*/ 238812 h 988885"/>
                <a:gd name="connsiteX550" fmla="*/ 825730 w 1284558"/>
                <a:gd name="connsiteY550" fmla="*/ 233974 h 988885"/>
                <a:gd name="connsiteX551" fmla="*/ 823126 w 1284558"/>
                <a:gd name="connsiteY551" fmla="*/ 232679 h 988885"/>
                <a:gd name="connsiteX552" fmla="*/ 820390 w 1284558"/>
                <a:gd name="connsiteY552" fmla="*/ 232547 h 988885"/>
                <a:gd name="connsiteX553" fmla="*/ 816385 w 1284558"/>
                <a:gd name="connsiteY553" fmla="*/ 232547 h 988885"/>
                <a:gd name="connsiteX554" fmla="*/ 814337 w 1284558"/>
                <a:gd name="connsiteY554" fmla="*/ 232031 h 988885"/>
                <a:gd name="connsiteX555" fmla="*/ 811561 w 1284558"/>
                <a:gd name="connsiteY555" fmla="*/ 232507 h 988885"/>
                <a:gd name="connsiteX556" fmla="*/ 809552 w 1284558"/>
                <a:gd name="connsiteY556" fmla="*/ 237371 h 988885"/>
                <a:gd name="connsiteX557" fmla="*/ 808944 w 1284558"/>
                <a:gd name="connsiteY557" fmla="*/ 239301 h 988885"/>
                <a:gd name="connsiteX558" fmla="*/ 808561 w 1284558"/>
                <a:gd name="connsiteY558" fmla="*/ 241270 h 988885"/>
                <a:gd name="connsiteX559" fmla="*/ 808970 w 1284558"/>
                <a:gd name="connsiteY559" fmla="*/ 245487 h 988885"/>
                <a:gd name="connsiteX560" fmla="*/ 809618 w 1284558"/>
                <a:gd name="connsiteY560" fmla="*/ 248302 h 988885"/>
                <a:gd name="connsiteX561" fmla="*/ 809829 w 1284558"/>
                <a:gd name="connsiteY561" fmla="*/ 249888 h 988885"/>
                <a:gd name="connsiteX562" fmla="*/ 809301 w 1284558"/>
                <a:gd name="connsiteY562" fmla="*/ 252412 h 988885"/>
                <a:gd name="connsiteX563" fmla="*/ 809803 w 1284558"/>
                <a:gd name="connsiteY563" fmla="*/ 253827 h 988885"/>
                <a:gd name="connsiteX564" fmla="*/ 811019 w 1284558"/>
                <a:gd name="connsiteY564" fmla="*/ 255056 h 988885"/>
                <a:gd name="connsiteX565" fmla="*/ 812962 w 1284558"/>
                <a:gd name="connsiteY565" fmla="*/ 256444 h 988885"/>
                <a:gd name="connsiteX566" fmla="*/ 814772 w 1284558"/>
                <a:gd name="connsiteY566" fmla="*/ 258625 h 988885"/>
                <a:gd name="connsiteX567" fmla="*/ 817760 w 1284558"/>
                <a:gd name="connsiteY567" fmla="*/ 260938 h 988885"/>
                <a:gd name="connsiteX568" fmla="*/ 820469 w 1284558"/>
                <a:gd name="connsiteY568" fmla="*/ 262735 h 988885"/>
                <a:gd name="connsiteX569" fmla="*/ 825333 w 1284558"/>
                <a:gd name="connsiteY569" fmla="*/ 265643 h 988885"/>
                <a:gd name="connsiteX570" fmla="*/ 827051 w 1284558"/>
                <a:gd name="connsiteY570" fmla="*/ 267163 h 988885"/>
                <a:gd name="connsiteX571" fmla="*/ 829060 w 1284558"/>
                <a:gd name="connsiteY571" fmla="*/ 268908 h 988885"/>
                <a:gd name="connsiteX572" fmla="*/ 830145 w 1284558"/>
                <a:gd name="connsiteY572" fmla="*/ 270613 h 988885"/>
                <a:gd name="connsiteX573" fmla="*/ 830475 w 1284558"/>
                <a:gd name="connsiteY573" fmla="*/ 271736 h 988885"/>
                <a:gd name="connsiteX574" fmla="*/ 829642 w 1284558"/>
                <a:gd name="connsiteY574" fmla="*/ 272595 h 988885"/>
                <a:gd name="connsiteX575" fmla="*/ 827435 w 1284558"/>
                <a:gd name="connsiteY575" fmla="*/ 273018 h 988885"/>
                <a:gd name="connsiteX576" fmla="*/ 826853 w 1284558"/>
                <a:gd name="connsiteY576" fmla="*/ 274208 h 988885"/>
                <a:gd name="connsiteX577" fmla="*/ 825836 w 1284558"/>
                <a:gd name="connsiteY577" fmla="*/ 275794 h 988885"/>
                <a:gd name="connsiteX578" fmla="*/ 824607 w 1284558"/>
                <a:gd name="connsiteY578" fmla="*/ 277618 h 988885"/>
                <a:gd name="connsiteX579" fmla="*/ 823668 w 1284558"/>
                <a:gd name="connsiteY579" fmla="*/ 277711 h 988885"/>
                <a:gd name="connsiteX580" fmla="*/ 822716 w 1284558"/>
                <a:gd name="connsiteY580" fmla="*/ 278200 h 988885"/>
                <a:gd name="connsiteX581" fmla="*/ 817839 w 1284558"/>
                <a:gd name="connsiteY581" fmla="*/ 280460 h 988885"/>
                <a:gd name="connsiteX582" fmla="*/ 815883 w 1284558"/>
                <a:gd name="connsiteY582" fmla="*/ 281094 h 988885"/>
                <a:gd name="connsiteX583" fmla="*/ 814442 w 1284558"/>
                <a:gd name="connsiteY583" fmla="*/ 281834 h 988885"/>
                <a:gd name="connsiteX584" fmla="*/ 813425 w 1284558"/>
                <a:gd name="connsiteY584" fmla="*/ 284134 h 988885"/>
                <a:gd name="connsiteX585" fmla="*/ 812579 w 1284558"/>
                <a:gd name="connsiteY585" fmla="*/ 285853 h 988885"/>
                <a:gd name="connsiteX586" fmla="*/ 811600 w 1284558"/>
                <a:gd name="connsiteY586" fmla="*/ 288126 h 988885"/>
                <a:gd name="connsiteX587" fmla="*/ 811178 w 1284558"/>
                <a:gd name="connsiteY587" fmla="*/ 289130 h 988885"/>
                <a:gd name="connsiteX588" fmla="*/ 810411 w 1284558"/>
                <a:gd name="connsiteY588" fmla="*/ 291404 h 988885"/>
                <a:gd name="connsiteX589" fmla="*/ 809222 w 1284558"/>
                <a:gd name="connsiteY589" fmla="*/ 294008 h 988885"/>
                <a:gd name="connsiteX590" fmla="*/ 808534 w 1284558"/>
                <a:gd name="connsiteY590" fmla="*/ 295409 h 988885"/>
                <a:gd name="connsiteX591" fmla="*/ 808204 w 1284558"/>
                <a:gd name="connsiteY591" fmla="*/ 296241 h 988885"/>
                <a:gd name="connsiteX592" fmla="*/ 808045 w 1284558"/>
                <a:gd name="connsiteY592" fmla="*/ 297325 h 988885"/>
                <a:gd name="connsiteX593" fmla="*/ 805917 w 1284558"/>
                <a:gd name="connsiteY593" fmla="*/ 298171 h 988885"/>
                <a:gd name="connsiteX594" fmla="*/ 804251 w 1284558"/>
                <a:gd name="connsiteY594" fmla="*/ 299070 h 988885"/>
                <a:gd name="connsiteX595" fmla="*/ 801727 w 1284558"/>
                <a:gd name="connsiteY595" fmla="*/ 300418 h 988885"/>
                <a:gd name="connsiteX596" fmla="*/ 797894 w 1284558"/>
                <a:gd name="connsiteY596" fmla="*/ 301898 h 988885"/>
                <a:gd name="connsiteX597" fmla="*/ 794907 w 1284558"/>
                <a:gd name="connsiteY597" fmla="*/ 303339 h 988885"/>
                <a:gd name="connsiteX598" fmla="*/ 793122 w 1284558"/>
                <a:gd name="connsiteY598" fmla="*/ 304529 h 988885"/>
                <a:gd name="connsiteX599" fmla="*/ 790347 w 1284558"/>
                <a:gd name="connsiteY599" fmla="*/ 306022 h 988885"/>
                <a:gd name="connsiteX600" fmla="*/ 788219 w 1284558"/>
                <a:gd name="connsiteY600" fmla="*/ 306498 h 988885"/>
                <a:gd name="connsiteX601" fmla="*/ 783460 w 1284558"/>
                <a:gd name="connsiteY601" fmla="*/ 306445 h 988885"/>
                <a:gd name="connsiteX602" fmla="*/ 777804 w 1284558"/>
                <a:gd name="connsiteY602" fmla="*/ 306829 h 988885"/>
                <a:gd name="connsiteX603" fmla="*/ 773680 w 1284558"/>
                <a:gd name="connsiteY603" fmla="*/ 307106 h 988885"/>
                <a:gd name="connsiteX604" fmla="*/ 770322 w 1284558"/>
                <a:gd name="connsiteY604" fmla="*/ 306749 h 988885"/>
                <a:gd name="connsiteX605" fmla="*/ 765406 w 1284558"/>
                <a:gd name="connsiteY605" fmla="*/ 306551 h 988885"/>
                <a:gd name="connsiteX606" fmla="*/ 761572 w 1284558"/>
                <a:gd name="connsiteY606" fmla="*/ 306260 h 988885"/>
                <a:gd name="connsiteX607" fmla="*/ 759352 w 1284558"/>
                <a:gd name="connsiteY607" fmla="*/ 306815 h 988885"/>
                <a:gd name="connsiteX608" fmla="*/ 753788 w 1284558"/>
                <a:gd name="connsiteY608" fmla="*/ 307397 h 988885"/>
                <a:gd name="connsiteX609" fmla="*/ 752545 w 1284558"/>
                <a:gd name="connsiteY609" fmla="*/ 307529 h 988885"/>
                <a:gd name="connsiteX610" fmla="*/ 742817 w 1284558"/>
                <a:gd name="connsiteY610" fmla="*/ 308943 h 988885"/>
                <a:gd name="connsiteX611" fmla="*/ 738574 w 1284558"/>
                <a:gd name="connsiteY611" fmla="*/ 309697 h 988885"/>
                <a:gd name="connsiteX612" fmla="*/ 734530 w 1284558"/>
                <a:gd name="connsiteY612" fmla="*/ 310040 h 988885"/>
                <a:gd name="connsiteX613" fmla="*/ 731688 w 1284558"/>
                <a:gd name="connsiteY613" fmla="*/ 310595 h 988885"/>
                <a:gd name="connsiteX614" fmla="*/ 730248 w 1284558"/>
                <a:gd name="connsiteY614" fmla="*/ 311283 h 988885"/>
                <a:gd name="connsiteX615" fmla="*/ 728093 w 1284558"/>
                <a:gd name="connsiteY615" fmla="*/ 312274 h 988885"/>
                <a:gd name="connsiteX616" fmla="*/ 726917 w 1284558"/>
                <a:gd name="connsiteY616" fmla="*/ 312710 h 988885"/>
                <a:gd name="connsiteX617" fmla="*/ 723190 w 1284558"/>
                <a:gd name="connsiteY617" fmla="*/ 314653 h 988885"/>
                <a:gd name="connsiteX618" fmla="*/ 714717 w 1284558"/>
                <a:gd name="connsiteY618" fmla="*/ 318671 h 988885"/>
                <a:gd name="connsiteX619" fmla="*/ 709271 w 1284558"/>
                <a:gd name="connsiteY619" fmla="*/ 321936 h 988885"/>
                <a:gd name="connsiteX620" fmla="*/ 708386 w 1284558"/>
                <a:gd name="connsiteY620" fmla="*/ 322491 h 988885"/>
                <a:gd name="connsiteX621" fmla="*/ 704751 w 1284558"/>
                <a:gd name="connsiteY621" fmla="*/ 324791 h 988885"/>
                <a:gd name="connsiteX622" fmla="*/ 702465 w 1284558"/>
                <a:gd name="connsiteY622" fmla="*/ 325690 h 988885"/>
                <a:gd name="connsiteX623" fmla="*/ 701473 w 1284558"/>
                <a:gd name="connsiteY623" fmla="*/ 327738 h 988885"/>
                <a:gd name="connsiteX624" fmla="*/ 700548 w 1284558"/>
                <a:gd name="connsiteY624" fmla="*/ 329047 h 988885"/>
                <a:gd name="connsiteX625" fmla="*/ 699226 w 1284558"/>
                <a:gd name="connsiteY625" fmla="*/ 329615 h 988885"/>
                <a:gd name="connsiteX626" fmla="*/ 695882 w 1284558"/>
                <a:gd name="connsiteY626" fmla="*/ 328294 h 988885"/>
                <a:gd name="connsiteX627" fmla="*/ 693939 w 1284558"/>
                <a:gd name="connsiteY627" fmla="*/ 328360 h 988885"/>
                <a:gd name="connsiteX628" fmla="*/ 687450 w 1284558"/>
                <a:gd name="connsiteY628" fmla="*/ 327884 h 988885"/>
                <a:gd name="connsiteX629" fmla="*/ 684899 w 1284558"/>
                <a:gd name="connsiteY629" fmla="*/ 321883 h 988885"/>
                <a:gd name="connsiteX630" fmla="*/ 680868 w 1284558"/>
                <a:gd name="connsiteY630" fmla="*/ 322729 h 988885"/>
                <a:gd name="connsiteX631" fmla="*/ 674431 w 1284558"/>
                <a:gd name="connsiteY631" fmla="*/ 324077 h 988885"/>
                <a:gd name="connsiteX632" fmla="*/ 668443 w 1284558"/>
                <a:gd name="connsiteY632" fmla="*/ 325333 h 988885"/>
                <a:gd name="connsiteX633" fmla="*/ 661279 w 1284558"/>
                <a:gd name="connsiteY633" fmla="*/ 322465 h 988885"/>
                <a:gd name="connsiteX634" fmla="*/ 655741 w 1284558"/>
                <a:gd name="connsiteY634" fmla="*/ 320244 h 988885"/>
                <a:gd name="connsiteX635" fmla="*/ 650956 w 1284558"/>
                <a:gd name="connsiteY635" fmla="*/ 318341 h 988885"/>
                <a:gd name="connsiteX636" fmla="*/ 644374 w 1284558"/>
                <a:gd name="connsiteY636" fmla="*/ 317072 h 988885"/>
                <a:gd name="connsiteX637" fmla="*/ 638638 w 1284558"/>
                <a:gd name="connsiteY637" fmla="*/ 315975 h 988885"/>
                <a:gd name="connsiteX638" fmla="*/ 628355 w 1284558"/>
                <a:gd name="connsiteY638" fmla="*/ 314164 h 988885"/>
                <a:gd name="connsiteX639" fmla="*/ 623517 w 1284558"/>
                <a:gd name="connsiteY639" fmla="*/ 312578 h 988885"/>
                <a:gd name="connsiteX640" fmla="*/ 620517 w 1284558"/>
                <a:gd name="connsiteY640" fmla="*/ 310490 h 988885"/>
                <a:gd name="connsiteX641" fmla="*/ 614741 w 1284558"/>
                <a:gd name="connsiteY641" fmla="*/ 305745 h 988885"/>
                <a:gd name="connsiteX642" fmla="*/ 613128 w 1284558"/>
                <a:gd name="connsiteY642" fmla="*/ 304806 h 988885"/>
                <a:gd name="connsiteX643" fmla="*/ 611026 w 1284558"/>
                <a:gd name="connsiteY643" fmla="*/ 304159 h 988885"/>
                <a:gd name="connsiteX644" fmla="*/ 608952 w 1284558"/>
                <a:gd name="connsiteY644" fmla="*/ 303736 h 988885"/>
                <a:gd name="connsiteX645" fmla="*/ 604841 w 1284558"/>
                <a:gd name="connsiteY645" fmla="*/ 303762 h 988885"/>
                <a:gd name="connsiteX646" fmla="*/ 599659 w 1284558"/>
                <a:gd name="connsiteY646" fmla="*/ 303392 h 988885"/>
                <a:gd name="connsiteX647" fmla="*/ 591994 w 1284558"/>
                <a:gd name="connsiteY647" fmla="*/ 302401 h 988885"/>
                <a:gd name="connsiteX648" fmla="*/ 585913 w 1284558"/>
                <a:gd name="connsiteY648" fmla="*/ 301608 h 988885"/>
                <a:gd name="connsiteX649" fmla="*/ 575485 w 1284558"/>
                <a:gd name="connsiteY649" fmla="*/ 300127 h 988885"/>
                <a:gd name="connsiteX650" fmla="*/ 573079 w 1284558"/>
                <a:gd name="connsiteY650" fmla="*/ 299942 h 988885"/>
                <a:gd name="connsiteX651" fmla="*/ 568493 w 1284558"/>
                <a:gd name="connsiteY651" fmla="*/ 301251 h 988885"/>
                <a:gd name="connsiteX652" fmla="*/ 562611 w 1284558"/>
                <a:gd name="connsiteY652" fmla="*/ 302929 h 988885"/>
                <a:gd name="connsiteX653" fmla="*/ 550253 w 1284558"/>
                <a:gd name="connsiteY653" fmla="*/ 301621 h 988885"/>
                <a:gd name="connsiteX654" fmla="*/ 544768 w 1284558"/>
                <a:gd name="connsiteY654" fmla="*/ 301000 h 988885"/>
                <a:gd name="connsiteX655" fmla="*/ 533639 w 1284558"/>
                <a:gd name="connsiteY655" fmla="*/ 299744 h 988885"/>
                <a:gd name="connsiteX656" fmla="*/ 521056 w 1284558"/>
                <a:gd name="connsiteY656" fmla="*/ 298330 h 988885"/>
                <a:gd name="connsiteX657" fmla="*/ 508830 w 1284558"/>
                <a:gd name="connsiteY657" fmla="*/ 296863 h 988885"/>
                <a:gd name="connsiteX658" fmla="*/ 500714 w 1284558"/>
                <a:gd name="connsiteY658" fmla="*/ 297669 h 988885"/>
                <a:gd name="connsiteX659" fmla="*/ 496181 w 1284558"/>
                <a:gd name="connsiteY659" fmla="*/ 298118 h 988885"/>
                <a:gd name="connsiteX660" fmla="*/ 490999 w 1284558"/>
                <a:gd name="connsiteY660" fmla="*/ 298766 h 988885"/>
                <a:gd name="connsiteX661" fmla="*/ 489955 w 1284558"/>
                <a:gd name="connsiteY661" fmla="*/ 298039 h 988885"/>
                <a:gd name="connsiteX662" fmla="*/ 488607 w 1284558"/>
                <a:gd name="connsiteY662" fmla="*/ 295237 h 988885"/>
                <a:gd name="connsiteX663" fmla="*/ 486757 w 1284558"/>
                <a:gd name="connsiteY663" fmla="*/ 293069 h 988885"/>
                <a:gd name="connsiteX664" fmla="*/ 482844 w 1284558"/>
                <a:gd name="connsiteY664" fmla="*/ 290730 h 988885"/>
                <a:gd name="connsiteX665" fmla="*/ 479950 w 1284558"/>
                <a:gd name="connsiteY665" fmla="*/ 288496 h 988885"/>
                <a:gd name="connsiteX666" fmla="*/ 474940 w 1284558"/>
                <a:gd name="connsiteY666" fmla="*/ 285482 h 988885"/>
                <a:gd name="connsiteX667" fmla="*/ 472984 w 1284558"/>
                <a:gd name="connsiteY667" fmla="*/ 283592 h 988885"/>
                <a:gd name="connsiteX668" fmla="*/ 471398 w 1284558"/>
                <a:gd name="connsiteY668" fmla="*/ 280658 h 988885"/>
                <a:gd name="connsiteX669" fmla="*/ 464803 w 1284558"/>
                <a:gd name="connsiteY669" fmla="*/ 273005 h 988885"/>
                <a:gd name="connsiteX670" fmla="*/ 460533 w 1284558"/>
                <a:gd name="connsiteY670" fmla="*/ 267837 h 988885"/>
                <a:gd name="connsiteX671" fmla="*/ 459569 w 1284558"/>
                <a:gd name="connsiteY671" fmla="*/ 266780 h 988885"/>
                <a:gd name="connsiteX672" fmla="*/ 457943 w 1284558"/>
                <a:gd name="connsiteY672" fmla="*/ 265101 h 988885"/>
                <a:gd name="connsiteX673" fmla="*/ 456357 w 1284558"/>
                <a:gd name="connsiteY673" fmla="*/ 264216 h 988885"/>
                <a:gd name="connsiteX674" fmla="*/ 453555 w 1284558"/>
                <a:gd name="connsiteY674" fmla="*/ 263674 h 988885"/>
                <a:gd name="connsiteX675" fmla="*/ 452484 w 1284558"/>
                <a:gd name="connsiteY675" fmla="*/ 262762 h 988885"/>
                <a:gd name="connsiteX676" fmla="*/ 451757 w 1284558"/>
                <a:gd name="connsiteY676" fmla="*/ 260977 h 988885"/>
                <a:gd name="connsiteX677" fmla="*/ 451149 w 1284558"/>
                <a:gd name="connsiteY677" fmla="*/ 258506 h 988885"/>
                <a:gd name="connsiteX678" fmla="*/ 450924 w 1284558"/>
                <a:gd name="connsiteY678" fmla="*/ 256695 h 988885"/>
                <a:gd name="connsiteX679" fmla="*/ 450369 w 1284558"/>
                <a:gd name="connsiteY679" fmla="*/ 256246 h 988885"/>
                <a:gd name="connsiteX680" fmla="*/ 443826 w 1284558"/>
                <a:gd name="connsiteY680" fmla="*/ 256748 h 988885"/>
                <a:gd name="connsiteX681" fmla="*/ 439214 w 1284558"/>
                <a:gd name="connsiteY681" fmla="*/ 255545 h 988885"/>
                <a:gd name="connsiteX682" fmla="*/ 435222 w 1284558"/>
                <a:gd name="connsiteY682" fmla="*/ 254250 h 988885"/>
                <a:gd name="connsiteX683" fmla="*/ 428983 w 1284558"/>
                <a:gd name="connsiteY683" fmla="*/ 250919 h 988885"/>
                <a:gd name="connsiteX684" fmla="*/ 425560 w 1284558"/>
                <a:gd name="connsiteY684" fmla="*/ 249637 h 988885"/>
                <a:gd name="connsiteX685" fmla="*/ 420459 w 1284558"/>
                <a:gd name="connsiteY685" fmla="*/ 246200 h 988885"/>
                <a:gd name="connsiteX686" fmla="*/ 414722 w 1284558"/>
                <a:gd name="connsiteY686" fmla="*/ 245381 h 988885"/>
                <a:gd name="connsiteX687" fmla="*/ 412171 w 1284558"/>
                <a:gd name="connsiteY687" fmla="*/ 244033 h 988885"/>
                <a:gd name="connsiteX688" fmla="*/ 408457 w 1284558"/>
                <a:gd name="connsiteY688" fmla="*/ 241085 h 988885"/>
                <a:gd name="connsiteX689" fmla="*/ 405483 w 1284558"/>
                <a:gd name="connsiteY689" fmla="*/ 239195 h 988885"/>
                <a:gd name="connsiteX690" fmla="*/ 401861 w 1284558"/>
                <a:gd name="connsiteY690" fmla="*/ 238006 h 988885"/>
                <a:gd name="connsiteX691" fmla="*/ 396468 w 1284558"/>
                <a:gd name="connsiteY691" fmla="*/ 236948 h 988885"/>
                <a:gd name="connsiteX692" fmla="*/ 387600 w 1284558"/>
                <a:gd name="connsiteY692" fmla="*/ 233657 h 988885"/>
                <a:gd name="connsiteX693" fmla="*/ 384560 w 1284558"/>
                <a:gd name="connsiteY693" fmla="*/ 233234 h 988885"/>
                <a:gd name="connsiteX694" fmla="*/ 380158 w 1284558"/>
                <a:gd name="connsiteY694" fmla="*/ 233908 h 988885"/>
                <a:gd name="connsiteX695" fmla="*/ 376709 w 1284558"/>
                <a:gd name="connsiteY695" fmla="*/ 233961 h 988885"/>
                <a:gd name="connsiteX696" fmla="*/ 370800 w 1284558"/>
                <a:gd name="connsiteY696" fmla="*/ 233234 h 988885"/>
                <a:gd name="connsiteX697" fmla="*/ 367245 w 1284558"/>
                <a:gd name="connsiteY697" fmla="*/ 232322 h 988885"/>
                <a:gd name="connsiteX698" fmla="*/ 363280 w 1284558"/>
                <a:gd name="connsiteY698" fmla="*/ 232296 h 988885"/>
                <a:gd name="connsiteX699" fmla="*/ 360716 w 1284558"/>
                <a:gd name="connsiteY699" fmla="*/ 232309 h 988885"/>
                <a:gd name="connsiteX700" fmla="*/ 357200 w 1284558"/>
                <a:gd name="connsiteY700" fmla="*/ 232097 h 988885"/>
                <a:gd name="connsiteX701" fmla="*/ 355310 w 1284558"/>
                <a:gd name="connsiteY701" fmla="*/ 231503 h 988885"/>
                <a:gd name="connsiteX702" fmla="*/ 353485 w 1284558"/>
                <a:gd name="connsiteY702" fmla="*/ 230776 h 988885"/>
                <a:gd name="connsiteX703" fmla="*/ 350670 w 1284558"/>
                <a:gd name="connsiteY703" fmla="*/ 230961 h 988885"/>
                <a:gd name="connsiteX704" fmla="*/ 348371 w 1284558"/>
                <a:gd name="connsiteY704" fmla="*/ 230234 h 988885"/>
                <a:gd name="connsiteX705" fmla="*/ 345965 w 1284558"/>
                <a:gd name="connsiteY705" fmla="*/ 228872 h 988885"/>
                <a:gd name="connsiteX706" fmla="*/ 343758 w 1284558"/>
                <a:gd name="connsiteY706" fmla="*/ 228225 h 988885"/>
                <a:gd name="connsiteX707" fmla="*/ 341616 w 1284558"/>
                <a:gd name="connsiteY707" fmla="*/ 228264 h 988885"/>
                <a:gd name="connsiteX708" fmla="*/ 340969 w 1284558"/>
                <a:gd name="connsiteY708" fmla="*/ 228872 h 988885"/>
                <a:gd name="connsiteX709" fmla="*/ 340123 w 1284558"/>
                <a:gd name="connsiteY709" fmla="*/ 228819 h 988885"/>
                <a:gd name="connsiteX710" fmla="*/ 338868 w 1284558"/>
                <a:gd name="connsiteY710" fmla="*/ 226982 h 988885"/>
                <a:gd name="connsiteX711" fmla="*/ 335695 w 1284558"/>
                <a:gd name="connsiteY711" fmla="*/ 224022 h 988885"/>
                <a:gd name="connsiteX712" fmla="*/ 334876 w 1284558"/>
                <a:gd name="connsiteY712" fmla="*/ 222700 h 988885"/>
                <a:gd name="connsiteX713" fmla="*/ 333051 w 1284558"/>
                <a:gd name="connsiteY713" fmla="*/ 221167 h 988885"/>
                <a:gd name="connsiteX714" fmla="*/ 331783 w 1284558"/>
                <a:gd name="connsiteY714" fmla="*/ 219779 h 988885"/>
                <a:gd name="connsiteX715" fmla="*/ 331228 w 1284558"/>
                <a:gd name="connsiteY715" fmla="*/ 217862 h 988885"/>
                <a:gd name="connsiteX716" fmla="*/ 330633 w 1284558"/>
                <a:gd name="connsiteY716" fmla="*/ 214135 h 988885"/>
                <a:gd name="connsiteX717" fmla="*/ 331228 w 1284558"/>
                <a:gd name="connsiteY717" fmla="*/ 210751 h 988885"/>
                <a:gd name="connsiteX718" fmla="*/ 332140 w 1284558"/>
                <a:gd name="connsiteY718" fmla="*/ 209879 h 988885"/>
                <a:gd name="connsiteX719" fmla="*/ 332523 w 1284558"/>
                <a:gd name="connsiteY719" fmla="*/ 208874 h 988885"/>
                <a:gd name="connsiteX720" fmla="*/ 333448 w 1284558"/>
                <a:gd name="connsiteY720" fmla="*/ 207130 h 988885"/>
                <a:gd name="connsiteX721" fmla="*/ 333832 w 1284558"/>
                <a:gd name="connsiteY721" fmla="*/ 205729 h 988885"/>
                <a:gd name="connsiteX722" fmla="*/ 332973 w 1284558"/>
                <a:gd name="connsiteY722" fmla="*/ 203825 h 988885"/>
                <a:gd name="connsiteX723" fmla="*/ 331095 w 1284558"/>
                <a:gd name="connsiteY723" fmla="*/ 201830 h 988885"/>
                <a:gd name="connsiteX724" fmla="*/ 329271 w 1284558"/>
                <a:gd name="connsiteY724" fmla="*/ 199252 h 988885"/>
                <a:gd name="connsiteX725" fmla="*/ 328835 w 1284558"/>
                <a:gd name="connsiteY725" fmla="*/ 197772 h 988885"/>
                <a:gd name="connsiteX726" fmla="*/ 329324 w 1284558"/>
                <a:gd name="connsiteY726" fmla="*/ 196014 h 988885"/>
                <a:gd name="connsiteX727" fmla="*/ 329166 w 1284558"/>
                <a:gd name="connsiteY727" fmla="*/ 192128 h 988885"/>
                <a:gd name="connsiteX728" fmla="*/ 328651 w 1284558"/>
                <a:gd name="connsiteY728" fmla="*/ 191110 h 988885"/>
                <a:gd name="connsiteX729" fmla="*/ 327778 w 1284558"/>
                <a:gd name="connsiteY729" fmla="*/ 190291 h 988885"/>
                <a:gd name="connsiteX730" fmla="*/ 326919 w 1284558"/>
                <a:gd name="connsiteY730" fmla="*/ 188480 h 988885"/>
                <a:gd name="connsiteX731" fmla="*/ 325677 w 1284558"/>
                <a:gd name="connsiteY731" fmla="*/ 186048 h 988885"/>
                <a:gd name="connsiteX732" fmla="*/ 322530 w 1284558"/>
                <a:gd name="connsiteY732" fmla="*/ 182334 h 988885"/>
                <a:gd name="connsiteX733" fmla="*/ 320839 w 1284558"/>
                <a:gd name="connsiteY733" fmla="*/ 180365 h 988885"/>
                <a:gd name="connsiteX734" fmla="*/ 318936 w 1284558"/>
                <a:gd name="connsiteY734" fmla="*/ 179519 h 988885"/>
                <a:gd name="connsiteX735" fmla="*/ 316887 w 1284558"/>
                <a:gd name="connsiteY735" fmla="*/ 179003 h 988885"/>
                <a:gd name="connsiteX736" fmla="*/ 314230 w 1284558"/>
                <a:gd name="connsiteY736" fmla="*/ 176333 h 988885"/>
                <a:gd name="connsiteX737" fmla="*/ 310979 w 1284558"/>
                <a:gd name="connsiteY737" fmla="*/ 173187 h 988885"/>
                <a:gd name="connsiteX738" fmla="*/ 308943 w 1284558"/>
                <a:gd name="connsiteY738" fmla="*/ 171218 h 988885"/>
                <a:gd name="connsiteX739" fmla="*/ 308018 w 1284558"/>
                <a:gd name="connsiteY739" fmla="*/ 170015 h 988885"/>
                <a:gd name="connsiteX740" fmla="*/ 306934 w 1284558"/>
                <a:gd name="connsiteY740" fmla="*/ 167821 h 988885"/>
                <a:gd name="connsiteX741" fmla="*/ 304938 w 1284558"/>
                <a:gd name="connsiteY741" fmla="*/ 165165 h 988885"/>
                <a:gd name="connsiteX742" fmla="*/ 303365 w 1284558"/>
                <a:gd name="connsiteY742" fmla="*/ 163711 h 988885"/>
                <a:gd name="connsiteX743" fmla="*/ 302189 w 1284558"/>
                <a:gd name="connsiteY743" fmla="*/ 162600 h 988885"/>
                <a:gd name="connsiteX744" fmla="*/ 301172 w 1284558"/>
                <a:gd name="connsiteY744" fmla="*/ 160988 h 988885"/>
                <a:gd name="connsiteX745" fmla="*/ 300550 w 1284558"/>
                <a:gd name="connsiteY745" fmla="*/ 160406 h 988885"/>
                <a:gd name="connsiteX746" fmla="*/ 297576 w 1284558"/>
                <a:gd name="connsiteY746" fmla="*/ 159693 h 988885"/>
                <a:gd name="connsiteX747" fmla="*/ 295157 w 1284558"/>
                <a:gd name="connsiteY747" fmla="*/ 158490 h 988885"/>
                <a:gd name="connsiteX748" fmla="*/ 293703 w 1284558"/>
                <a:gd name="connsiteY748" fmla="*/ 156877 h 988885"/>
                <a:gd name="connsiteX749" fmla="*/ 292897 w 1284558"/>
                <a:gd name="connsiteY749" fmla="*/ 155582 h 988885"/>
                <a:gd name="connsiteX750" fmla="*/ 292025 w 1284558"/>
                <a:gd name="connsiteY750" fmla="*/ 154829 h 988885"/>
                <a:gd name="connsiteX751" fmla="*/ 290412 w 1284558"/>
                <a:gd name="connsiteY751" fmla="*/ 154591 h 988885"/>
                <a:gd name="connsiteX752" fmla="*/ 289817 w 1284558"/>
                <a:gd name="connsiteY752" fmla="*/ 155754 h 988885"/>
                <a:gd name="connsiteX753" fmla="*/ 288311 w 1284558"/>
                <a:gd name="connsiteY753" fmla="*/ 156335 h 988885"/>
                <a:gd name="connsiteX754" fmla="*/ 287095 w 1284558"/>
                <a:gd name="connsiteY754" fmla="*/ 156230 h 988885"/>
                <a:gd name="connsiteX755" fmla="*/ 285654 w 1284558"/>
                <a:gd name="connsiteY755" fmla="*/ 155529 h 988885"/>
                <a:gd name="connsiteX756" fmla="*/ 284650 w 1284558"/>
                <a:gd name="connsiteY756" fmla="*/ 154789 h 988885"/>
                <a:gd name="connsiteX757" fmla="*/ 283116 w 1284558"/>
                <a:gd name="connsiteY757" fmla="*/ 153956 h 988885"/>
                <a:gd name="connsiteX758" fmla="*/ 280354 w 1284558"/>
                <a:gd name="connsiteY758" fmla="*/ 151339 h 988885"/>
                <a:gd name="connsiteX759" fmla="*/ 278279 w 1284558"/>
                <a:gd name="connsiteY759" fmla="*/ 150652 h 988885"/>
                <a:gd name="connsiteX760" fmla="*/ 275054 w 1284558"/>
                <a:gd name="connsiteY760" fmla="*/ 150771 h 988885"/>
                <a:gd name="connsiteX761" fmla="*/ 272608 w 1284558"/>
                <a:gd name="connsiteY761" fmla="*/ 151987 h 988885"/>
                <a:gd name="connsiteX762" fmla="*/ 270758 w 1284558"/>
                <a:gd name="connsiteY762" fmla="*/ 151802 h 988885"/>
                <a:gd name="connsiteX763" fmla="*/ 269106 w 1284558"/>
                <a:gd name="connsiteY763" fmla="*/ 151392 h 988885"/>
                <a:gd name="connsiteX764" fmla="*/ 266899 w 1284558"/>
                <a:gd name="connsiteY764" fmla="*/ 150083 h 988885"/>
                <a:gd name="connsiteX765" fmla="*/ 265286 w 1284558"/>
                <a:gd name="connsiteY765" fmla="*/ 149000 h 988885"/>
                <a:gd name="connsiteX766" fmla="*/ 263396 w 1284558"/>
                <a:gd name="connsiteY766" fmla="*/ 148656 h 988885"/>
                <a:gd name="connsiteX767" fmla="*/ 259193 w 1284558"/>
                <a:gd name="connsiteY767" fmla="*/ 146753 h 988885"/>
                <a:gd name="connsiteX768" fmla="*/ 256325 w 1284558"/>
                <a:gd name="connsiteY768" fmla="*/ 145378 h 988885"/>
                <a:gd name="connsiteX769" fmla="*/ 255042 w 1284558"/>
                <a:gd name="connsiteY769" fmla="*/ 142695 h 988885"/>
                <a:gd name="connsiteX770" fmla="*/ 253206 w 1284558"/>
                <a:gd name="connsiteY770" fmla="*/ 140845 h 988885"/>
                <a:gd name="connsiteX771" fmla="*/ 250734 w 1284558"/>
                <a:gd name="connsiteY771" fmla="*/ 140316 h 988885"/>
                <a:gd name="connsiteX772" fmla="*/ 247694 w 1284558"/>
                <a:gd name="connsiteY772" fmla="*/ 138412 h 988885"/>
                <a:gd name="connsiteX773" fmla="*/ 243953 w 1284558"/>
                <a:gd name="connsiteY773" fmla="*/ 137395 h 988885"/>
                <a:gd name="connsiteX774" fmla="*/ 241535 w 1284558"/>
                <a:gd name="connsiteY774" fmla="*/ 136602 h 988885"/>
                <a:gd name="connsiteX775" fmla="*/ 239526 w 1284558"/>
                <a:gd name="connsiteY775" fmla="*/ 136126 h 988885"/>
                <a:gd name="connsiteX776" fmla="*/ 238970 w 1284558"/>
                <a:gd name="connsiteY776" fmla="*/ 135412 h 988885"/>
                <a:gd name="connsiteX777" fmla="*/ 238825 w 1284558"/>
                <a:gd name="connsiteY777" fmla="*/ 134791 h 988885"/>
                <a:gd name="connsiteX778" fmla="*/ 239248 w 1284558"/>
                <a:gd name="connsiteY778" fmla="*/ 133773 h 988885"/>
                <a:gd name="connsiteX779" fmla="*/ 239724 w 1284558"/>
                <a:gd name="connsiteY779" fmla="*/ 132822 h 988885"/>
                <a:gd name="connsiteX780" fmla="*/ 239578 w 1284558"/>
                <a:gd name="connsiteY780" fmla="*/ 131936 h 988885"/>
                <a:gd name="connsiteX781" fmla="*/ 238561 w 1284558"/>
                <a:gd name="connsiteY781" fmla="*/ 131156 h 988885"/>
                <a:gd name="connsiteX782" fmla="*/ 236353 w 1284558"/>
                <a:gd name="connsiteY782" fmla="*/ 130337 h 988885"/>
                <a:gd name="connsiteX783" fmla="*/ 233644 w 1284558"/>
                <a:gd name="connsiteY783" fmla="*/ 129610 h 988885"/>
                <a:gd name="connsiteX784" fmla="*/ 232652 w 1284558"/>
                <a:gd name="connsiteY784" fmla="*/ 128394 h 988885"/>
                <a:gd name="connsiteX785" fmla="*/ 230696 w 1284558"/>
                <a:gd name="connsiteY785" fmla="*/ 127125 h 988885"/>
                <a:gd name="connsiteX786" fmla="*/ 230538 w 1284558"/>
                <a:gd name="connsiteY786" fmla="*/ 126107 h 988885"/>
                <a:gd name="connsiteX787" fmla="*/ 231370 w 1284558"/>
                <a:gd name="connsiteY787" fmla="*/ 125367 h 988885"/>
                <a:gd name="connsiteX788" fmla="*/ 232295 w 1284558"/>
                <a:gd name="connsiteY788" fmla="*/ 124812 h 988885"/>
                <a:gd name="connsiteX789" fmla="*/ 232177 w 1284558"/>
                <a:gd name="connsiteY789" fmla="*/ 123860 h 988885"/>
                <a:gd name="connsiteX790" fmla="*/ 231000 w 1284558"/>
                <a:gd name="connsiteY790" fmla="*/ 122988 h 988885"/>
                <a:gd name="connsiteX791" fmla="*/ 230049 w 1284558"/>
                <a:gd name="connsiteY791" fmla="*/ 121653 h 988885"/>
                <a:gd name="connsiteX792" fmla="*/ 229837 w 1284558"/>
                <a:gd name="connsiteY792" fmla="*/ 120662 h 988885"/>
                <a:gd name="connsiteX793" fmla="*/ 229070 w 1284558"/>
                <a:gd name="connsiteY793" fmla="*/ 119393 h 988885"/>
                <a:gd name="connsiteX794" fmla="*/ 227907 w 1284558"/>
                <a:gd name="connsiteY794" fmla="*/ 119300 h 988885"/>
                <a:gd name="connsiteX795" fmla="*/ 226070 w 1284558"/>
                <a:gd name="connsiteY795" fmla="*/ 119816 h 988885"/>
                <a:gd name="connsiteX796" fmla="*/ 224233 w 1284558"/>
                <a:gd name="connsiteY796" fmla="*/ 120225 h 988885"/>
                <a:gd name="connsiteX797" fmla="*/ 223017 w 1284558"/>
                <a:gd name="connsiteY797" fmla="*/ 120503 h 988885"/>
                <a:gd name="connsiteX798" fmla="*/ 222502 w 1284558"/>
                <a:gd name="connsiteY798" fmla="*/ 121362 h 988885"/>
                <a:gd name="connsiteX799" fmla="*/ 221378 w 1284558"/>
                <a:gd name="connsiteY799" fmla="*/ 121772 h 988885"/>
                <a:gd name="connsiteX800" fmla="*/ 219224 w 1284558"/>
                <a:gd name="connsiteY800" fmla="*/ 121521 h 988885"/>
                <a:gd name="connsiteX801" fmla="*/ 216977 w 1284558"/>
                <a:gd name="connsiteY801" fmla="*/ 120966 h 988885"/>
                <a:gd name="connsiteX802" fmla="*/ 212972 w 1284558"/>
                <a:gd name="connsiteY802" fmla="*/ 120847 h 988885"/>
                <a:gd name="connsiteX803" fmla="*/ 210698 w 1284558"/>
                <a:gd name="connsiteY803" fmla="*/ 121190 h 988885"/>
                <a:gd name="connsiteX804" fmla="*/ 209641 w 1284558"/>
                <a:gd name="connsiteY804" fmla="*/ 121389 h 988885"/>
                <a:gd name="connsiteX805" fmla="*/ 208399 w 1284558"/>
                <a:gd name="connsiteY805" fmla="*/ 122512 h 988885"/>
                <a:gd name="connsiteX806" fmla="*/ 207645 w 1284558"/>
                <a:gd name="connsiteY806" fmla="*/ 123635 h 988885"/>
                <a:gd name="connsiteX807" fmla="*/ 207883 w 1284558"/>
                <a:gd name="connsiteY807" fmla="*/ 125552 h 988885"/>
                <a:gd name="connsiteX808" fmla="*/ 209390 w 1284558"/>
                <a:gd name="connsiteY808" fmla="*/ 127720 h 988885"/>
                <a:gd name="connsiteX809" fmla="*/ 210329 w 1284558"/>
                <a:gd name="connsiteY809" fmla="*/ 132227 h 988885"/>
                <a:gd name="connsiteX810" fmla="*/ 209826 w 1284558"/>
                <a:gd name="connsiteY810" fmla="*/ 133932 h 988885"/>
                <a:gd name="connsiteX811" fmla="*/ 208491 w 1284558"/>
                <a:gd name="connsiteY811" fmla="*/ 136879 h 988885"/>
                <a:gd name="connsiteX812" fmla="*/ 207302 w 1284558"/>
                <a:gd name="connsiteY812" fmla="*/ 137514 h 988885"/>
                <a:gd name="connsiteX813" fmla="*/ 205081 w 1284558"/>
                <a:gd name="connsiteY813" fmla="*/ 138042 h 988885"/>
                <a:gd name="connsiteX814" fmla="*/ 203085 w 1284558"/>
                <a:gd name="connsiteY814" fmla="*/ 138915 h 988885"/>
                <a:gd name="connsiteX815" fmla="*/ 198829 w 1284558"/>
                <a:gd name="connsiteY815" fmla="*/ 139761 h 988885"/>
                <a:gd name="connsiteX816" fmla="*/ 194044 w 1284558"/>
                <a:gd name="connsiteY816" fmla="*/ 140197 h 988885"/>
                <a:gd name="connsiteX817" fmla="*/ 192524 w 1284558"/>
                <a:gd name="connsiteY817" fmla="*/ 140831 h 988885"/>
                <a:gd name="connsiteX818" fmla="*/ 192062 w 1284558"/>
                <a:gd name="connsiteY818" fmla="*/ 142854 h 988885"/>
                <a:gd name="connsiteX819" fmla="*/ 191824 w 1284558"/>
                <a:gd name="connsiteY819" fmla="*/ 144545 h 988885"/>
                <a:gd name="connsiteX820" fmla="*/ 191771 w 1284558"/>
                <a:gd name="connsiteY820" fmla="*/ 145828 h 988885"/>
                <a:gd name="connsiteX821" fmla="*/ 191982 w 1284558"/>
                <a:gd name="connsiteY821" fmla="*/ 150031 h 988885"/>
                <a:gd name="connsiteX822" fmla="*/ 192630 w 1284558"/>
                <a:gd name="connsiteY822" fmla="*/ 153798 h 988885"/>
                <a:gd name="connsiteX823" fmla="*/ 195194 w 1284558"/>
                <a:gd name="connsiteY823" fmla="*/ 158477 h 988885"/>
                <a:gd name="connsiteX824" fmla="*/ 197758 w 1284558"/>
                <a:gd name="connsiteY824" fmla="*/ 163671 h 988885"/>
                <a:gd name="connsiteX825" fmla="*/ 198406 w 1284558"/>
                <a:gd name="connsiteY825" fmla="*/ 165469 h 988885"/>
                <a:gd name="connsiteX826" fmla="*/ 200626 w 1284558"/>
                <a:gd name="connsiteY826" fmla="*/ 168125 h 988885"/>
                <a:gd name="connsiteX827" fmla="*/ 201856 w 1284558"/>
                <a:gd name="connsiteY827" fmla="*/ 169751 h 988885"/>
                <a:gd name="connsiteX828" fmla="*/ 202437 w 1284558"/>
                <a:gd name="connsiteY828" fmla="*/ 172064 h 988885"/>
                <a:gd name="connsiteX829" fmla="*/ 201380 w 1284558"/>
                <a:gd name="connsiteY829" fmla="*/ 173888 h 988885"/>
                <a:gd name="connsiteX830" fmla="*/ 201234 w 1284558"/>
                <a:gd name="connsiteY830" fmla="*/ 176307 h 988885"/>
                <a:gd name="connsiteX831" fmla="*/ 200626 w 1284558"/>
                <a:gd name="connsiteY831" fmla="*/ 177338 h 988885"/>
                <a:gd name="connsiteX832" fmla="*/ 197944 w 1284558"/>
                <a:gd name="connsiteY832" fmla="*/ 177800 h 988885"/>
                <a:gd name="connsiteX833" fmla="*/ 195353 w 1284558"/>
                <a:gd name="connsiteY833" fmla="*/ 178091 h 988885"/>
                <a:gd name="connsiteX834" fmla="*/ 193410 w 1284558"/>
                <a:gd name="connsiteY834" fmla="*/ 180166 h 988885"/>
                <a:gd name="connsiteX835" fmla="*/ 191771 w 1284558"/>
                <a:gd name="connsiteY835" fmla="*/ 181607 h 988885"/>
                <a:gd name="connsiteX836" fmla="*/ 189035 w 1284558"/>
                <a:gd name="connsiteY836" fmla="*/ 183431 h 988885"/>
                <a:gd name="connsiteX837" fmla="*/ 187568 w 1284558"/>
                <a:gd name="connsiteY837" fmla="*/ 183775 h 988885"/>
                <a:gd name="connsiteX838" fmla="*/ 186338 w 1284558"/>
                <a:gd name="connsiteY838" fmla="*/ 182849 h 988885"/>
                <a:gd name="connsiteX839" fmla="*/ 184990 w 1284558"/>
                <a:gd name="connsiteY839" fmla="*/ 180774 h 988885"/>
                <a:gd name="connsiteX840" fmla="*/ 183484 w 1284558"/>
                <a:gd name="connsiteY840" fmla="*/ 179862 h 988885"/>
                <a:gd name="connsiteX841" fmla="*/ 181818 w 1284558"/>
                <a:gd name="connsiteY841" fmla="*/ 179796 h 988885"/>
                <a:gd name="connsiteX842" fmla="*/ 180484 w 1284558"/>
                <a:gd name="connsiteY842" fmla="*/ 179770 h 988885"/>
                <a:gd name="connsiteX843" fmla="*/ 176003 w 1284558"/>
                <a:gd name="connsiteY843" fmla="*/ 179201 h 988885"/>
                <a:gd name="connsiteX844" fmla="*/ 173280 w 1284558"/>
                <a:gd name="connsiteY844" fmla="*/ 179241 h 988885"/>
                <a:gd name="connsiteX845" fmla="*/ 171390 w 1284558"/>
                <a:gd name="connsiteY845" fmla="*/ 179690 h 988885"/>
                <a:gd name="connsiteX846" fmla="*/ 169129 w 1284558"/>
                <a:gd name="connsiteY846" fmla="*/ 179915 h 988885"/>
                <a:gd name="connsiteX847" fmla="*/ 164794 w 1284558"/>
                <a:gd name="connsiteY847" fmla="*/ 179162 h 988885"/>
                <a:gd name="connsiteX848" fmla="*/ 161939 w 1284558"/>
                <a:gd name="connsiteY848" fmla="*/ 178527 h 988885"/>
                <a:gd name="connsiteX849" fmla="*/ 159957 w 1284558"/>
                <a:gd name="connsiteY849" fmla="*/ 177919 h 988885"/>
                <a:gd name="connsiteX850" fmla="*/ 155093 w 1284558"/>
                <a:gd name="connsiteY850" fmla="*/ 176109 h 988885"/>
                <a:gd name="connsiteX851" fmla="*/ 148775 w 1284558"/>
                <a:gd name="connsiteY851" fmla="*/ 173954 h 988885"/>
                <a:gd name="connsiteX852" fmla="*/ 146277 w 1284558"/>
                <a:gd name="connsiteY852" fmla="*/ 173320 h 988885"/>
                <a:gd name="connsiteX853" fmla="*/ 145166 w 1284558"/>
                <a:gd name="connsiteY853" fmla="*/ 173967 h 988885"/>
                <a:gd name="connsiteX854" fmla="*/ 145405 w 1284558"/>
                <a:gd name="connsiteY854" fmla="*/ 175197 h 988885"/>
                <a:gd name="connsiteX855" fmla="*/ 146131 w 1284558"/>
                <a:gd name="connsiteY855" fmla="*/ 178184 h 988885"/>
                <a:gd name="connsiteX856" fmla="*/ 146158 w 1284558"/>
                <a:gd name="connsiteY856" fmla="*/ 180047 h 988885"/>
                <a:gd name="connsiteX857" fmla="*/ 145682 w 1284558"/>
                <a:gd name="connsiteY857" fmla="*/ 189485 h 988885"/>
                <a:gd name="connsiteX858" fmla="*/ 145629 w 1284558"/>
                <a:gd name="connsiteY858" fmla="*/ 196054 h 988885"/>
                <a:gd name="connsiteX859" fmla="*/ 144809 w 1284558"/>
                <a:gd name="connsiteY859" fmla="*/ 202345 h 988885"/>
                <a:gd name="connsiteX860" fmla="*/ 145338 w 1284558"/>
                <a:gd name="connsiteY860" fmla="*/ 206561 h 988885"/>
                <a:gd name="connsiteX861" fmla="*/ 145391 w 1284558"/>
                <a:gd name="connsiteY861" fmla="*/ 211901 h 988885"/>
                <a:gd name="connsiteX862" fmla="*/ 144929 w 1284558"/>
                <a:gd name="connsiteY862" fmla="*/ 215761 h 988885"/>
                <a:gd name="connsiteX863" fmla="*/ 144929 w 1284558"/>
                <a:gd name="connsiteY863" fmla="*/ 217862 h 988885"/>
                <a:gd name="connsiteX864" fmla="*/ 145166 w 1284558"/>
                <a:gd name="connsiteY864" fmla="*/ 218721 h 988885"/>
                <a:gd name="connsiteX865" fmla="*/ 145907 w 1284558"/>
                <a:gd name="connsiteY865" fmla="*/ 219924 h 988885"/>
                <a:gd name="connsiteX866" fmla="*/ 149158 w 1284558"/>
                <a:gd name="connsiteY866" fmla="*/ 221246 h 988885"/>
                <a:gd name="connsiteX867" fmla="*/ 152357 w 1284558"/>
                <a:gd name="connsiteY867" fmla="*/ 222052 h 988885"/>
                <a:gd name="connsiteX868" fmla="*/ 153176 w 1284558"/>
                <a:gd name="connsiteY868" fmla="*/ 222554 h 988885"/>
                <a:gd name="connsiteX869" fmla="*/ 153969 w 1284558"/>
                <a:gd name="connsiteY869" fmla="*/ 223929 h 988885"/>
                <a:gd name="connsiteX870" fmla="*/ 154643 w 1284558"/>
                <a:gd name="connsiteY870" fmla="*/ 226163 h 988885"/>
                <a:gd name="connsiteX871" fmla="*/ 154842 w 1284558"/>
                <a:gd name="connsiteY871" fmla="*/ 228278 h 988885"/>
                <a:gd name="connsiteX872" fmla="*/ 154577 w 1284558"/>
                <a:gd name="connsiteY872" fmla="*/ 229943 h 988885"/>
                <a:gd name="connsiteX873" fmla="*/ 154022 w 1284558"/>
                <a:gd name="connsiteY873" fmla="*/ 230762 h 988885"/>
                <a:gd name="connsiteX874" fmla="*/ 153084 w 1284558"/>
                <a:gd name="connsiteY874" fmla="*/ 230815 h 988885"/>
                <a:gd name="connsiteX875" fmla="*/ 150877 w 1284558"/>
                <a:gd name="connsiteY875" fmla="*/ 229745 h 988885"/>
                <a:gd name="connsiteX876" fmla="*/ 148828 w 1284558"/>
                <a:gd name="connsiteY876" fmla="*/ 228555 h 988885"/>
                <a:gd name="connsiteX877" fmla="*/ 147427 w 1284558"/>
                <a:gd name="connsiteY877" fmla="*/ 228198 h 988885"/>
                <a:gd name="connsiteX878" fmla="*/ 144440 w 1284558"/>
                <a:gd name="connsiteY878" fmla="*/ 228859 h 988885"/>
                <a:gd name="connsiteX879" fmla="*/ 141770 w 1284558"/>
                <a:gd name="connsiteY879" fmla="*/ 229758 h 988885"/>
                <a:gd name="connsiteX880" fmla="*/ 140791 w 1284558"/>
                <a:gd name="connsiteY880" fmla="*/ 229784 h 988885"/>
                <a:gd name="connsiteX881" fmla="*/ 138862 w 1284558"/>
                <a:gd name="connsiteY881" fmla="*/ 229203 h 988885"/>
                <a:gd name="connsiteX882" fmla="*/ 136707 w 1284558"/>
                <a:gd name="connsiteY882" fmla="*/ 228000 h 988885"/>
                <a:gd name="connsiteX883" fmla="*/ 135214 w 1284558"/>
                <a:gd name="connsiteY883" fmla="*/ 225674 h 988885"/>
                <a:gd name="connsiteX884" fmla="*/ 133350 w 1284558"/>
                <a:gd name="connsiteY884" fmla="*/ 224616 h 988885"/>
                <a:gd name="connsiteX885" fmla="*/ 131711 w 1284558"/>
                <a:gd name="connsiteY885" fmla="*/ 225674 h 988885"/>
                <a:gd name="connsiteX886" fmla="*/ 126358 w 1284558"/>
                <a:gd name="connsiteY886" fmla="*/ 227445 h 988885"/>
                <a:gd name="connsiteX887" fmla="*/ 120503 w 1284558"/>
                <a:gd name="connsiteY887" fmla="*/ 229560 h 988885"/>
                <a:gd name="connsiteX888" fmla="*/ 116696 w 1284558"/>
                <a:gd name="connsiteY888" fmla="*/ 230657 h 988885"/>
                <a:gd name="connsiteX889" fmla="*/ 115005 w 1284558"/>
                <a:gd name="connsiteY889" fmla="*/ 230485 h 988885"/>
                <a:gd name="connsiteX890" fmla="*/ 111845 w 1284558"/>
                <a:gd name="connsiteY890" fmla="*/ 230736 h 988885"/>
                <a:gd name="connsiteX891" fmla="*/ 109242 w 1284558"/>
                <a:gd name="connsiteY891" fmla="*/ 231331 h 988885"/>
                <a:gd name="connsiteX892" fmla="*/ 107417 w 1284558"/>
                <a:gd name="connsiteY892" fmla="*/ 232150 h 988885"/>
                <a:gd name="connsiteX893" fmla="*/ 103625 w 1284558"/>
                <a:gd name="connsiteY893" fmla="*/ 233274 h 988885"/>
                <a:gd name="connsiteX894" fmla="*/ 100095 w 1284558"/>
                <a:gd name="connsiteY894" fmla="*/ 234027 h 988885"/>
                <a:gd name="connsiteX895" fmla="*/ 98232 w 1284558"/>
                <a:gd name="connsiteY895" fmla="*/ 238019 h 988885"/>
                <a:gd name="connsiteX896" fmla="*/ 97029 w 1284558"/>
                <a:gd name="connsiteY896" fmla="*/ 239671 h 988885"/>
                <a:gd name="connsiteX897" fmla="*/ 97320 w 1284558"/>
                <a:gd name="connsiteY897" fmla="*/ 240305 h 988885"/>
                <a:gd name="connsiteX898" fmla="*/ 98919 w 1284558"/>
                <a:gd name="connsiteY898" fmla="*/ 241283 h 988885"/>
                <a:gd name="connsiteX899" fmla="*/ 100637 w 1284558"/>
                <a:gd name="connsiteY899" fmla="*/ 242050 h 988885"/>
                <a:gd name="connsiteX900" fmla="*/ 103505 w 1284558"/>
                <a:gd name="connsiteY900" fmla="*/ 241865 h 988885"/>
                <a:gd name="connsiteX901" fmla="*/ 106320 w 1284558"/>
                <a:gd name="connsiteY901" fmla="*/ 241746 h 988885"/>
                <a:gd name="connsiteX902" fmla="*/ 109043 w 1284558"/>
                <a:gd name="connsiteY902" fmla="*/ 242777 h 988885"/>
                <a:gd name="connsiteX903" fmla="*/ 111383 w 1284558"/>
                <a:gd name="connsiteY903" fmla="*/ 243438 h 988885"/>
                <a:gd name="connsiteX904" fmla="*/ 112255 w 1284558"/>
                <a:gd name="connsiteY904" fmla="*/ 244297 h 988885"/>
                <a:gd name="connsiteX905" fmla="*/ 111951 w 1284558"/>
                <a:gd name="connsiteY905" fmla="*/ 245130 h 988885"/>
                <a:gd name="connsiteX906" fmla="*/ 110788 w 1284558"/>
                <a:gd name="connsiteY906" fmla="*/ 245328 h 988885"/>
                <a:gd name="connsiteX907" fmla="*/ 110550 w 1284558"/>
                <a:gd name="connsiteY907" fmla="*/ 245910 h 988885"/>
                <a:gd name="connsiteX908" fmla="*/ 111026 w 1284558"/>
                <a:gd name="connsiteY908" fmla="*/ 246689 h 988885"/>
                <a:gd name="connsiteX909" fmla="*/ 110907 w 1284558"/>
                <a:gd name="connsiteY909" fmla="*/ 248738 h 988885"/>
                <a:gd name="connsiteX910" fmla="*/ 111541 w 1284558"/>
                <a:gd name="connsiteY910" fmla="*/ 251844 h 988885"/>
                <a:gd name="connsiteX911" fmla="*/ 112982 w 1284558"/>
                <a:gd name="connsiteY911" fmla="*/ 254897 h 988885"/>
                <a:gd name="connsiteX912" fmla="*/ 114172 w 1284558"/>
                <a:gd name="connsiteY912" fmla="*/ 257713 h 988885"/>
                <a:gd name="connsiteX913" fmla="*/ 114502 w 1284558"/>
                <a:gd name="connsiteY913" fmla="*/ 259127 h 988885"/>
                <a:gd name="connsiteX914" fmla="*/ 115097 w 1284558"/>
                <a:gd name="connsiteY914" fmla="*/ 261149 h 988885"/>
                <a:gd name="connsiteX915" fmla="*/ 116471 w 1284558"/>
                <a:gd name="connsiteY915" fmla="*/ 262524 h 988885"/>
                <a:gd name="connsiteX916" fmla="*/ 118150 w 1284558"/>
                <a:gd name="connsiteY916" fmla="*/ 265128 h 988885"/>
                <a:gd name="connsiteX917" fmla="*/ 120146 w 1284558"/>
                <a:gd name="connsiteY917" fmla="*/ 266753 h 988885"/>
                <a:gd name="connsiteX918" fmla="*/ 124230 w 1284558"/>
                <a:gd name="connsiteY918" fmla="*/ 272397 h 988885"/>
                <a:gd name="connsiteX919" fmla="*/ 126623 w 1284558"/>
                <a:gd name="connsiteY919" fmla="*/ 275702 h 988885"/>
                <a:gd name="connsiteX920" fmla="*/ 129068 w 1284558"/>
                <a:gd name="connsiteY920" fmla="*/ 279442 h 988885"/>
                <a:gd name="connsiteX921" fmla="*/ 128869 w 1284558"/>
                <a:gd name="connsiteY921" fmla="*/ 281464 h 988885"/>
                <a:gd name="connsiteX922" fmla="*/ 129306 w 1284558"/>
                <a:gd name="connsiteY922" fmla="*/ 282641 h 988885"/>
                <a:gd name="connsiteX923" fmla="*/ 131037 w 1284558"/>
                <a:gd name="connsiteY923" fmla="*/ 283619 h 988885"/>
                <a:gd name="connsiteX924" fmla="*/ 132279 w 1284558"/>
                <a:gd name="connsiteY924" fmla="*/ 285522 h 988885"/>
                <a:gd name="connsiteX925" fmla="*/ 133324 w 1284558"/>
                <a:gd name="connsiteY925" fmla="*/ 286685 h 988885"/>
                <a:gd name="connsiteX926" fmla="*/ 133522 w 1284558"/>
                <a:gd name="connsiteY926" fmla="*/ 287848 h 988885"/>
                <a:gd name="connsiteX927" fmla="*/ 133073 w 1284558"/>
                <a:gd name="connsiteY927" fmla="*/ 288298 h 988885"/>
                <a:gd name="connsiteX928" fmla="*/ 129808 w 1284558"/>
                <a:gd name="connsiteY928" fmla="*/ 287597 h 988885"/>
                <a:gd name="connsiteX929" fmla="*/ 127706 w 1284558"/>
                <a:gd name="connsiteY929" fmla="*/ 288760 h 988885"/>
                <a:gd name="connsiteX930" fmla="*/ 125446 w 1284558"/>
                <a:gd name="connsiteY930" fmla="*/ 289923 h 988885"/>
                <a:gd name="connsiteX931" fmla="*/ 125301 w 1284558"/>
                <a:gd name="connsiteY931" fmla="*/ 290545 h 988885"/>
                <a:gd name="connsiteX932" fmla="*/ 125446 w 1284558"/>
                <a:gd name="connsiteY932" fmla="*/ 291219 h 988885"/>
                <a:gd name="connsiteX933" fmla="*/ 125922 w 1284558"/>
                <a:gd name="connsiteY933" fmla="*/ 291814 h 988885"/>
                <a:gd name="connsiteX934" fmla="*/ 127786 w 1284558"/>
                <a:gd name="connsiteY934" fmla="*/ 292858 h 988885"/>
                <a:gd name="connsiteX935" fmla="*/ 130112 w 1284558"/>
                <a:gd name="connsiteY935" fmla="*/ 293505 h 988885"/>
                <a:gd name="connsiteX936" fmla="*/ 130350 w 1284558"/>
                <a:gd name="connsiteY936" fmla="*/ 294550 h 988885"/>
                <a:gd name="connsiteX937" fmla="*/ 127904 w 1284558"/>
                <a:gd name="connsiteY937" fmla="*/ 295039 h 988885"/>
                <a:gd name="connsiteX938" fmla="*/ 124494 w 1284558"/>
                <a:gd name="connsiteY938" fmla="*/ 296638 h 988885"/>
                <a:gd name="connsiteX939" fmla="*/ 123966 w 1284558"/>
                <a:gd name="connsiteY939" fmla="*/ 298356 h 988885"/>
                <a:gd name="connsiteX940" fmla="*/ 123728 w 1284558"/>
                <a:gd name="connsiteY940" fmla="*/ 300233 h 988885"/>
                <a:gd name="connsiteX941" fmla="*/ 124006 w 1284558"/>
                <a:gd name="connsiteY941" fmla="*/ 301330 h 988885"/>
                <a:gd name="connsiteX942" fmla="*/ 125354 w 1284558"/>
                <a:gd name="connsiteY942" fmla="*/ 304264 h 988885"/>
                <a:gd name="connsiteX943" fmla="*/ 127006 w 1284558"/>
                <a:gd name="connsiteY943" fmla="*/ 307516 h 988885"/>
                <a:gd name="connsiteX944" fmla="*/ 129226 w 1284558"/>
                <a:gd name="connsiteY944" fmla="*/ 310939 h 988885"/>
                <a:gd name="connsiteX945" fmla="*/ 129662 w 1284558"/>
                <a:gd name="connsiteY945" fmla="*/ 311997 h 988885"/>
                <a:gd name="connsiteX946" fmla="*/ 129306 w 1284558"/>
                <a:gd name="connsiteY946" fmla="*/ 312750 h 988885"/>
                <a:gd name="connsiteX947" fmla="*/ 128922 w 1284558"/>
                <a:gd name="connsiteY947" fmla="*/ 313239 h 988885"/>
                <a:gd name="connsiteX948" fmla="*/ 129901 w 1284558"/>
                <a:gd name="connsiteY948" fmla="*/ 314891 h 988885"/>
                <a:gd name="connsiteX949" fmla="*/ 130892 w 1284558"/>
                <a:gd name="connsiteY949" fmla="*/ 316808 h 988885"/>
                <a:gd name="connsiteX950" fmla="*/ 130786 w 1284558"/>
                <a:gd name="connsiteY950" fmla="*/ 317257 h 988885"/>
                <a:gd name="connsiteX951" fmla="*/ 130456 w 1284558"/>
                <a:gd name="connsiteY951" fmla="*/ 317561 h 988885"/>
                <a:gd name="connsiteX952" fmla="*/ 123635 w 1284558"/>
                <a:gd name="connsiteY952" fmla="*/ 318037 h 988885"/>
                <a:gd name="connsiteX953" fmla="*/ 122221 w 1284558"/>
                <a:gd name="connsiteY953" fmla="*/ 318566 h 988885"/>
                <a:gd name="connsiteX954" fmla="*/ 121362 w 1284558"/>
                <a:gd name="connsiteY954" fmla="*/ 321222 h 988885"/>
                <a:gd name="connsiteX955" fmla="*/ 116062 w 1284558"/>
                <a:gd name="connsiteY955" fmla="*/ 323364 h 988885"/>
                <a:gd name="connsiteX956" fmla="*/ 112995 w 1284558"/>
                <a:gd name="connsiteY956" fmla="*/ 324460 h 988885"/>
                <a:gd name="connsiteX957" fmla="*/ 111594 w 1284558"/>
                <a:gd name="connsiteY957" fmla="*/ 324408 h 988885"/>
                <a:gd name="connsiteX958" fmla="*/ 108832 w 1284558"/>
                <a:gd name="connsiteY958" fmla="*/ 326152 h 988885"/>
                <a:gd name="connsiteX959" fmla="*/ 100915 w 1284558"/>
                <a:gd name="connsiteY959" fmla="*/ 330527 h 988885"/>
                <a:gd name="connsiteX960" fmla="*/ 97200 w 1284558"/>
                <a:gd name="connsiteY960" fmla="*/ 333290 h 988885"/>
                <a:gd name="connsiteX961" fmla="*/ 95258 w 1284558"/>
                <a:gd name="connsiteY961" fmla="*/ 334453 h 988885"/>
                <a:gd name="connsiteX962" fmla="*/ 93804 w 1284558"/>
                <a:gd name="connsiteY962" fmla="*/ 335722 h 988885"/>
                <a:gd name="connsiteX963" fmla="*/ 93883 w 1284558"/>
                <a:gd name="connsiteY963" fmla="*/ 337004 h 988885"/>
                <a:gd name="connsiteX964" fmla="*/ 94187 w 1284558"/>
                <a:gd name="connsiteY964" fmla="*/ 338207 h 988885"/>
                <a:gd name="connsiteX965" fmla="*/ 90790 w 1284558"/>
                <a:gd name="connsiteY965" fmla="*/ 343890 h 988885"/>
                <a:gd name="connsiteX966" fmla="*/ 87169 w 1284558"/>
                <a:gd name="connsiteY966" fmla="*/ 344577 h 988885"/>
                <a:gd name="connsiteX967" fmla="*/ 83891 w 1284558"/>
                <a:gd name="connsiteY967" fmla="*/ 344445 h 988885"/>
                <a:gd name="connsiteX968" fmla="*/ 81947 w 1284558"/>
                <a:gd name="connsiteY968" fmla="*/ 345304 h 988885"/>
                <a:gd name="connsiteX969" fmla="*/ 79053 w 1284558"/>
                <a:gd name="connsiteY969" fmla="*/ 346177 h 988885"/>
                <a:gd name="connsiteX970" fmla="*/ 72061 w 1284558"/>
                <a:gd name="connsiteY970" fmla="*/ 345582 h 988885"/>
                <a:gd name="connsiteX971" fmla="*/ 69761 w 1284558"/>
                <a:gd name="connsiteY971" fmla="*/ 345688 h 988885"/>
                <a:gd name="connsiteX972" fmla="*/ 65056 w 1284558"/>
                <a:gd name="connsiteY972" fmla="*/ 344908 h 988885"/>
                <a:gd name="connsiteX973" fmla="*/ 63364 w 1284558"/>
                <a:gd name="connsiteY973" fmla="*/ 345318 h 988885"/>
                <a:gd name="connsiteX974" fmla="*/ 61778 w 1284558"/>
                <a:gd name="connsiteY974" fmla="*/ 346481 h 988885"/>
                <a:gd name="connsiteX975" fmla="*/ 60443 w 1284558"/>
                <a:gd name="connsiteY975" fmla="*/ 351028 h 988885"/>
                <a:gd name="connsiteX976" fmla="*/ 59663 w 1284558"/>
                <a:gd name="connsiteY976" fmla="*/ 352098 h 988885"/>
                <a:gd name="connsiteX977" fmla="*/ 59465 w 1284558"/>
                <a:gd name="connsiteY977" fmla="*/ 353142 h 988885"/>
                <a:gd name="connsiteX978" fmla="*/ 59690 w 1284558"/>
                <a:gd name="connsiteY978" fmla="*/ 355363 h 988885"/>
                <a:gd name="connsiteX979" fmla="*/ 59333 w 1284558"/>
                <a:gd name="connsiteY979" fmla="*/ 357715 h 988885"/>
                <a:gd name="connsiteX980" fmla="*/ 58553 w 1284558"/>
                <a:gd name="connsiteY980" fmla="*/ 359566 h 988885"/>
                <a:gd name="connsiteX981" fmla="*/ 58104 w 1284558"/>
                <a:gd name="connsiteY981" fmla="*/ 361284 h 988885"/>
                <a:gd name="connsiteX982" fmla="*/ 56650 w 1284558"/>
                <a:gd name="connsiteY982" fmla="*/ 362950 h 988885"/>
                <a:gd name="connsiteX983" fmla="*/ 55156 w 1284558"/>
                <a:gd name="connsiteY983" fmla="*/ 363994 h 988885"/>
                <a:gd name="connsiteX984" fmla="*/ 53160 w 1284558"/>
                <a:gd name="connsiteY984" fmla="*/ 361800 h 988885"/>
                <a:gd name="connsiteX985" fmla="*/ 52129 w 1284558"/>
                <a:gd name="connsiteY985" fmla="*/ 362421 h 988885"/>
                <a:gd name="connsiteX986" fmla="*/ 51244 w 1284558"/>
                <a:gd name="connsiteY986" fmla="*/ 363306 h 988885"/>
                <a:gd name="connsiteX987" fmla="*/ 48997 w 1284558"/>
                <a:gd name="connsiteY987" fmla="*/ 363002 h 988885"/>
                <a:gd name="connsiteX988" fmla="*/ 47794 w 1284558"/>
                <a:gd name="connsiteY988" fmla="*/ 363452 h 988885"/>
                <a:gd name="connsiteX989" fmla="*/ 45283 w 1284558"/>
                <a:gd name="connsiteY989" fmla="*/ 365355 h 988885"/>
                <a:gd name="connsiteX990" fmla="*/ 40789 w 1284558"/>
                <a:gd name="connsiteY990" fmla="*/ 365289 h 988885"/>
                <a:gd name="connsiteX991" fmla="*/ 40128 w 1284558"/>
                <a:gd name="connsiteY991" fmla="*/ 364641 h 988885"/>
                <a:gd name="connsiteX992" fmla="*/ 37802 w 1284558"/>
                <a:gd name="connsiteY992" fmla="*/ 359421 h 988885"/>
                <a:gd name="connsiteX993" fmla="*/ 36335 w 1284558"/>
                <a:gd name="connsiteY993" fmla="*/ 356949 h 988885"/>
                <a:gd name="connsiteX994" fmla="*/ 35541 w 1284558"/>
                <a:gd name="connsiteY994" fmla="*/ 356394 h 988885"/>
                <a:gd name="connsiteX995" fmla="*/ 34722 w 1284558"/>
                <a:gd name="connsiteY995" fmla="*/ 356328 h 988885"/>
                <a:gd name="connsiteX996" fmla="*/ 29435 w 1284558"/>
                <a:gd name="connsiteY996" fmla="*/ 360425 h 988885"/>
                <a:gd name="connsiteX997" fmla="*/ 26659 w 1284558"/>
                <a:gd name="connsiteY997" fmla="*/ 361152 h 988885"/>
                <a:gd name="connsiteX998" fmla="*/ 24240 w 1284558"/>
                <a:gd name="connsiteY998" fmla="*/ 361284 h 988885"/>
                <a:gd name="connsiteX999" fmla="*/ 20712 w 1284558"/>
                <a:gd name="connsiteY999" fmla="*/ 360055 h 988885"/>
                <a:gd name="connsiteX1000" fmla="*/ 20090 w 1284558"/>
                <a:gd name="connsiteY1000" fmla="*/ 360359 h 988885"/>
                <a:gd name="connsiteX1001" fmla="*/ 19720 w 1284558"/>
                <a:gd name="connsiteY1001" fmla="*/ 361020 h 988885"/>
                <a:gd name="connsiteX1002" fmla="*/ 19720 w 1284558"/>
                <a:gd name="connsiteY1002" fmla="*/ 361866 h 988885"/>
                <a:gd name="connsiteX1003" fmla="*/ 21280 w 1284558"/>
                <a:gd name="connsiteY1003" fmla="*/ 364192 h 988885"/>
                <a:gd name="connsiteX1004" fmla="*/ 21148 w 1284558"/>
                <a:gd name="connsiteY1004" fmla="*/ 364655 h 988885"/>
                <a:gd name="connsiteX1005" fmla="*/ 19694 w 1284558"/>
                <a:gd name="connsiteY1005" fmla="*/ 364615 h 988885"/>
                <a:gd name="connsiteX1006" fmla="*/ 17817 w 1284558"/>
                <a:gd name="connsiteY1006" fmla="*/ 365157 h 988885"/>
                <a:gd name="connsiteX1007" fmla="*/ 16575 w 1284558"/>
                <a:gd name="connsiteY1007" fmla="*/ 366228 h 988885"/>
                <a:gd name="connsiteX1008" fmla="*/ 12966 w 1284558"/>
                <a:gd name="connsiteY1008" fmla="*/ 370008 h 988885"/>
                <a:gd name="connsiteX1009" fmla="*/ 9411 w 1284558"/>
                <a:gd name="connsiteY1009" fmla="*/ 371277 h 988885"/>
                <a:gd name="connsiteX1010" fmla="*/ 5921 w 1284558"/>
                <a:gd name="connsiteY1010" fmla="*/ 371779 h 988885"/>
                <a:gd name="connsiteX1011" fmla="*/ 4547 w 1284558"/>
                <a:gd name="connsiteY1011" fmla="*/ 372202 h 988885"/>
                <a:gd name="connsiteX1012" fmla="*/ 4005 w 1284558"/>
                <a:gd name="connsiteY1012" fmla="*/ 372664 h 988885"/>
                <a:gd name="connsiteX1013" fmla="*/ 3265 w 1284558"/>
                <a:gd name="connsiteY1013" fmla="*/ 372189 h 988885"/>
                <a:gd name="connsiteX1014" fmla="*/ 2749 w 1284558"/>
                <a:gd name="connsiteY1014" fmla="*/ 375017 h 988885"/>
                <a:gd name="connsiteX1015" fmla="*/ 2458 w 1284558"/>
                <a:gd name="connsiteY1015" fmla="*/ 376405 h 988885"/>
                <a:gd name="connsiteX1016" fmla="*/ 2181 w 1284558"/>
                <a:gd name="connsiteY1016" fmla="*/ 377211 h 988885"/>
                <a:gd name="connsiteX1017" fmla="*/ 2551 w 1284558"/>
                <a:gd name="connsiteY1017" fmla="*/ 378255 h 988885"/>
                <a:gd name="connsiteX1018" fmla="*/ 3886 w 1284558"/>
                <a:gd name="connsiteY1018" fmla="*/ 379617 h 988885"/>
                <a:gd name="connsiteX1019" fmla="*/ 5406 w 1284558"/>
                <a:gd name="connsiteY1019" fmla="*/ 382670 h 988885"/>
                <a:gd name="connsiteX1020" fmla="*/ 5432 w 1284558"/>
                <a:gd name="connsiteY1020" fmla="*/ 383463 h 988885"/>
                <a:gd name="connsiteX1021" fmla="*/ 4970 w 1284558"/>
                <a:gd name="connsiteY1021" fmla="*/ 384745 h 988885"/>
                <a:gd name="connsiteX1022" fmla="*/ 4137 w 1284558"/>
                <a:gd name="connsiteY1022" fmla="*/ 386001 h 988885"/>
                <a:gd name="connsiteX1023" fmla="*/ 1850 w 1284558"/>
                <a:gd name="connsiteY1023" fmla="*/ 386754 h 988885"/>
                <a:gd name="connsiteX1024" fmla="*/ 0 w 1284558"/>
                <a:gd name="connsiteY1024" fmla="*/ 387137 h 988885"/>
                <a:gd name="connsiteX1025" fmla="*/ 476 w 1284558"/>
                <a:gd name="connsiteY1025" fmla="*/ 388618 h 988885"/>
                <a:gd name="connsiteX1026" fmla="*/ 872 w 1284558"/>
                <a:gd name="connsiteY1026" fmla="*/ 391420 h 988885"/>
                <a:gd name="connsiteX1027" fmla="*/ 991 w 1284558"/>
                <a:gd name="connsiteY1027" fmla="*/ 393363 h 988885"/>
                <a:gd name="connsiteX1028" fmla="*/ 3793 w 1284558"/>
                <a:gd name="connsiteY1028" fmla="*/ 396905 h 988885"/>
                <a:gd name="connsiteX1029" fmla="*/ 5445 w 1284558"/>
                <a:gd name="connsiteY1029" fmla="*/ 398610 h 988885"/>
                <a:gd name="connsiteX1030" fmla="*/ 6939 w 1284558"/>
                <a:gd name="connsiteY1030" fmla="*/ 399813 h 988885"/>
                <a:gd name="connsiteX1031" fmla="*/ 7402 w 1284558"/>
                <a:gd name="connsiteY1031" fmla="*/ 400765 h 988885"/>
                <a:gd name="connsiteX1032" fmla="*/ 7349 w 1284558"/>
                <a:gd name="connsiteY1032" fmla="*/ 401544 h 988885"/>
                <a:gd name="connsiteX1033" fmla="*/ 6040 w 1284558"/>
                <a:gd name="connsiteY1033" fmla="*/ 402298 h 988885"/>
                <a:gd name="connsiteX1034" fmla="*/ 5710 w 1284558"/>
                <a:gd name="connsiteY1034" fmla="*/ 403104 h 988885"/>
                <a:gd name="connsiteX1035" fmla="*/ 5684 w 1284558"/>
                <a:gd name="connsiteY1035" fmla="*/ 404016 h 988885"/>
                <a:gd name="connsiteX1036" fmla="*/ 6423 w 1284558"/>
                <a:gd name="connsiteY1036" fmla="*/ 405073 h 988885"/>
                <a:gd name="connsiteX1037" fmla="*/ 8102 w 1284558"/>
                <a:gd name="connsiteY1037" fmla="*/ 408444 h 988885"/>
                <a:gd name="connsiteX1038" fmla="*/ 9834 w 1284558"/>
                <a:gd name="connsiteY1038" fmla="*/ 411074 h 988885"/>
                <a:gd name="connsiteX1039" fmla="*/ 11697 w 1284558"/>
                <a:gd name="connsiteY1039" fmla="*/ 412330 h 988885"/>
                <a:gd name="connsiteX1040" fmla="*/ 14235 w 1284558"/>
                <a:gd name="connsiteY1040" fmla="*/ 413162 h 988885"/>
                <a:gd name="connsiteX1041" fmla="*/ 15478 w 1284558"/>
                <a:gd name="connsiteY1041" fmla="*/ 412991 h 988885"/>
                <a:gd name="connsiteX1042" fmla="*/ 15927 w 1284558"/>
                <a:gd name="connsiteY1042" fmla="*/ 411034 h 988885"/>
                <a:gd name="connsiteX1043" fmla="*/ 17090 w 1284558"/>
                <a:gd name="connsiteY1043" fmla="*/ 409528 h 988885"/>
                <a:gd name="connsiteX1044" fmla="*/ 18412 w 1284558"/>
                <a:gd name="connsiteY1044" fmla="*/ 409633 h 988885"/>
                <a:gd name="connsiteX1045" fmla="*/ 20487 w 1284558"/>
                <a:gd name="connsiteY1045" fmla="*/ 409567 h 988885"/>
                <a:gd name="connsiteX1046" fmla="*/ 26382 w 1284558"/>
                <a:gd name="connsiteY1046" fmla="*/ 411272 h 988885"/>
                <a:gd name="connsiteX1047" fmla="*/ 32356 w 1284558"/>
                <a:gd name="connsiteY1047" fmla="*/ 413836 h 988885"/>
                <a:gd name="connsiteX1048" fmla="*/ 34259 w 1284558"/>
                <a:gd name="connsiteY1048" fmla="*/ 415264 h 988885"/>
                <a:gd name="connsiteX1049" fmla="*/ 35198 w 1284558"/>
                <a:gd name="connsiteY1049" fmla="*/ 416863 h 988885"/>
                <a:gd name="connsiteX1050" fmla="*/ 34616 w 1284558"/>
                <a:gd name="connsiteY1050" fmla="*/ 420564 h 988885"/>
                <a:gd name="connsiteX1051" fmla="*/ 35264 w 1284558"/>
                <a:gd name="connsiteY1051" fmla="*/ 422943 h 988885"/>
                <a:gd name="connsiteX1052" fmla="*/ 36202 w 1284558"/>
                <a:gd name="connsiteY1052" fmla="*/ 425481 h 988885"/>
                <a:gd name="connsiteX1053" fmla="*/ 37881 w 1284558"/>
                <a:gd name="connsiteY1053" fmla="*/ 427358 h 988885"/>
                <a:gd name="connsiteX1054" fmla="*/ 39771 w 1284558"/>
                <a:gd name="connsiteY1054" fmla="*/ 430583 h 988885"/>
                <a:gd name="connsiteX1055" fmla="*/ 40630 w 1284558"/>
                <a:gd name="connsiteY1055" fmla="*/ 433253 h 988885"/>
                <a:gd name="connsiteX1056" fmla="*/ 41304 w 1284558"/>
                <a:gd name="connsiteY1056" fmla="*/ 434046 h 988885"/>
                <a:gd name="connsiteX1057" fmla="*/ 41926 w 1284558"/>
                <a:gd name="connsiteY1057" fmla="*/ 434984 h 988885"/>
                <a:gd name="connsiteX1058" fmla="*/ 41899 w 1284558"/>
                <a:gd name="connsiteY1058" fmla="*/ 437430 h 988885"/>
                <a:gd name="connsiteX1059" fmla="*/ 42058 w 1284558"/>
                <a:gd name="connsiteY1059" fmla="*/ 439901 h 988885"/>
                <a:gd name="connsiteX1060" fmla="*/ 42758 w 1284558"/>
                <a:gd name="connsiteY1060" fmla="*/ 440721 h 988885"/>
                <a:gd name="connsiteX1061" fmla="*/ 44688 w 1284558"/>
                <a:gd name="connsiteY1061" fmla="*/ 441937 h 988885"/>
                <a:gd name="connsiteX1062" fmla="*/ 47807 w 1284558"/>
                <a:gd name="connsiteY1062" fmla="*/ 444210 h 988885"/>
                <a:gd name="connsiteX1063" fmla="*/ 48746 w 1284558"/>
                <a:gd name="connsiteY1063" fmla="*/ 446100 h 988885"/>
                <a:gd name="connsiteX1064" fmla="*/ 48098 w 1284558"/>
                <a:gd name="connsiteY1064" fmla="*/ 447303 h 988885"/>
                <a:gd name="connsiteX1065" fmla="*/ 46789 w 1284558"/>
                <a:gd name="connsiteY1065" fmla="*/ 448757 h 988885"/>
                <a:gd name="connsiteX1066" fmla="*/ 44979 w 1284558"/>
                <a:gd name="connsiteY1066" fmla="*/ 450012 h 988885"/>
                <a:gd name="connsiteX1067" fmla="*/ 44476 w 1284558"/>
                <a:gd name="connsiteY1067" fmla="*/ 450541 h 988885"/>
                <a:gd name="connsiteX1068" fmla="*/ 43327 w 1284558"/>
                <a:gd name="connsiteY1068" fmla="*/ 450726 h 988885"/>
                <a:gd name="connsiteX1069" fmla="*/ 41463 w 1284558"/>
                <a:gd name="connsiteY1069" fmla="*/ 450039 h 988885"/>
                <a:gd name="connsiteX1070" fmla="*/ 40564 w 1284558"/>
                <a:gd name="connsiteY1070" fmla="*/ 448995 h 988885"/>
                <a:gd name="connsiteX1071" fmla="*/ 40247 w 1284558"/>
                <a:gd name="connsiteY1071" fmla="*/ 448849 h 988885"/>
                <a:gd name="connsiteX1072" fmla="*/ 39057 w 1284558"/>
                <a:gd name="connsiteY1072" fmla="*/ 449537 h 988885"/>
                <a:gd name="connsiteX1073" fmla="*/ 36691 w 1284558"/>
                <a:gd name="connsiteY1073" fmla="*/ 450409 h 988885"/>
                <a:gd name="connsiteX1074" fmla="*/ 32858 w 1284558"/>
                <a:gd name="connsiteY1074" fmla="*/ 452682 h 988885"/>
                <a:gd name="connsiteX1075" fmla="*/ 33083 w 1284558"/>
                <a:gd name="connsiteY1075" fmla="*/ 453264 h 988885"/>
                <a:gd name="connsiteX1076" fmla="*/ 36440 w 1284558"/>
                <a:gd name="connsiteY1076" fmla="*/ 455564 h 988885"/>
                <a:gd name="connsiteX1077" fmla="*/ 37273 w 1284558"/>
                <a:gd name="connsiteY1077" fmla="*/ 456330 h 988885"/>
                <a:gd name="connsiteX1078" fmla="*/ 37683 w 1284558"/>
                <a:gd name="connsiteY1078" fmla="*/ 456582 h 988885"/>
                <a:gd name="connsiteX1079" fmla="*/ 38965 w 1284558"/>
                <a:gd name="connsiteY1079" fmla="*/ 456159 h 988885"/>
                <a:gd name="connsiteX1080" fmla="*/ 41106 w 1284558"/>
                <a:gd name="connsiteY1080" fmla="*/ 456185 h 988885"/>
                <a:gd name="connsiteX1081" fmla="*/ 42983 w 1284558"/>
                <a:gd name="connsiteY1081" fmla="*/ 456846 h 988885"/>
                <a:gd name="connsiteX1082" fmla="*/ 44952 w 1284558"/>
                <a:gd name="connsiteY1082" fmla="*/ 457811 h 988885"/>
                <a:gd name="connsiteX1083" fmla="*/ 46248 w 1284558"/>
                <a:gd name="connsiteY1083" fmla="*/ 458577 h 988885"/>
                <a:gd name="connsiteX1084" fmla="*/ 47543 w 1284558"/>
                <a:gd name="connsiteY1084" fmla="*/ 458115 h 988885"/>
                <a:gd name="connsiteX1085" fmla="*/ 49869 w 1284558"/>
                <a:gd name="connsiteY1085" fmla="*/ 457573 h 988885"/>
                <a:gd name="connsiteX1086" fmla="*/ 52090 w 1284558"/>
                <a:gd name="connsiteY1086" fmla="*/ 457969 h 988885"/>
                <a:gd name="connsiteX1087" fmla="*/ 57192 w 1284558"/>
                <a:gd name="connsiteY1087" fmla="*/ 459688 h 988885"/>
                <a:gd name="connsiteX1088" fmla="*/ 58090 w 1284558"/>
                <a:gd name="connsiteY1088" fmla="*/ 460547 h 988885"/>
                <a:gd name="connsiteX1089" fmla="*/ 60152 w 1284558"/>
                <a:gd name="connsiteY1089" fmla="*/ 464737 h 988885"/>
                <a:gd name="connsiteX1090" fmla="*/ 61078 w 1284558"/>
                <a:gd name="connsiteY1090" fmla="*/ 465120 h 988885"/>
                <a:gd name="connsiteX1091" fmla="*/ 63496 w 1284558"/>
                <a:gd name="connsiteY1091" fmla="*/ 464129 h 988885"/>
                <a:gd name="connsiteX1092" fmla="*/ 65796 w 1284558"/>
                <a:gd name="connsiteY1092" fmla="*/ 464631 h 988885"/>
                <a:gd name="connsiteX1093" fmla="*/ 68558 w 1284558"/>
                <a:gd name="connsiteY1093" fmla="*/ 465992 h 988885"/>
                <a:gd name="connsiteX1094" fmla="*/ 70449 w 1284558"/>
                <a:gd name="connsiteY1094" fmla="*/ 467301 h 988885"/>
                <a:gd name="connsiteX1095" fmla="*/ 71810 w 1284558"/>
                <a:gd name="connsiteY1095" fmla="*/ 468715 h 988885"/>
                <a:gd name="connsiteX1096" fmla="*/ 73449 w 1284558"/>
                <a:gd name="connsiteY1096" fmla="*/ 470989 h 988885"/>
                <a:gd name="connsiteX1097" fmla="*/ 74308 w 1284558"/>
                <a:gd name="connsiteY1097" fmla="*/ 472812 h 988885"/>
                <a:gd name="connsiteX1098" fmla="*/ 75326 w 1284558"/>
                <a:gd name="connsiteY1098" fmla="*/ 474993 h 988885"/>
                <a:gd name="connsiteX1099" fmla="*/ 76581 w 1284558"/>
                <a:gd name="connsiteY1099" fmla="*/ 481139 h 988885"/>
                <a:gd name="connsiteX1100" fmla="*/ 76000 w 1284558"/>
                <a:gd name="connsiteY1100" fmla="*/ 482144 h 988885"/>
                <a:gd name="connsiteX1101" fmla="*/ 75616 w 1284558"/>
                <a:gd name="connsiteY1101" fmla="*/ 483453 h 988885"/>
                <a:gd name="connsiteX1102" fmla="*/ 76040 w 1284558"/>
                <a:gd name="connsiteY1102" fmla="*/ 484589 h 988885"/>
                <a:gd name="connsiteX1103" fmla="*/ 77005 w 1284558"/>
                <a:gd name="connsiteY1103" fmla="*/ 485488 h 988885"/>
                <a:gd name="connsiteX1104" fmla="*/ 78670 w 1284558"/>
                <a:gd name="connsiteY1104" fmla="*/ 486096 h 988885"/>
                <a:gd name="connsiteX1105" fmla="*/ 80177 w 1284558"/>
                <a:gd name="connsiteY1105" fmla="*/ 486479 h 988885"/>
                <a:gd name="connsiteX1106" fmla="*/ 81155 w 1284558"/>
                <a:gd name="connsiteY1106" fmla="*/ 487457 h 988885"/>
                <a:gd name="connsiteX1107" fmla="*/ 82965 w 1284558"/>
                <a:gd name="connsiteY1107" fmla="*/ 490907 h 988885"/>
                <a:gd name="connsiteX1108" fmla="*/ 83785 w 1284558"/>
                <a:gd name="connsiteY1108" fmla="*/ 491436 h 988885"/>
                <a:gd name="connsiteX1109" fmla="*/ 85516 w 1284558"/>
                <a:gd name="connsiteY1109" fmla="*/ 491423 h 988885"/>
                <a:gd name="connsiteX1110" fmla="*/ 88490 w 1284558"/>
                <a:gd name="connsiteY1110" fmla="*/ 490669 h 988885"/>
                <a:gd name="connsiteX1111" fmla="*/ 90949 w 1284558"/>
                <a:gd name="connsiteY1111" fmla="*/ 489493 h 988885"/>
                <a:gd name="connsiteX1112" fmla="*/ 92046 w 1284558"/>
                <a:gd name="connsiteY1112" fmla="*/ 489242 h 988885"/>
                <a:gd name="connsiteX1113" fmla="*/ 93064 w 1284558"/>
                <a:gd name="connsiteY1113" fmla="*/ 492520 h 988885"/>
                <a:gd name="connsiteX1114" fmla="*/ 94954 w 1284558"/>
                <a:gd name="connsiteY1114" fmla="*/ 493775 h 988885"/>
                <a:gd name="connsiteX1115" fmla="*/ 97531 w 1284558"/>
                <a:gd name="connsiteY1115" fmla="*/ 495229 h 988885"/>
                <a:gd name="connsiteX1116" fmla="*/ 98562 w 1284558"/>
                <a:gd name="connsiteY1116" fmla="*/ 495718 h 988885"/>
                <a:gd name="connsiteX1117" fmla="*/ 101496 w 1284558"/>
                <a:gd name="connsiteY1117" fmla="*/ 497106 h 988885"/>
                <a:gd name="connsiteX1118" fmla="*/ 106850 w 1284558"/>
                <a:gd name="connsiteY1118" fmla="*/ 498864 h 988885"/>
                <a:gd name="connsiteX1119" fmla="*/ 111938 w 1284558"/>
                <a:gd name="connsiteY1119" fmla="*/ 500120 h 988885"/>
                <a:gd name="connsiteX1120" fmla="*/ 115705 w 1284558"/>
                <a:gd name="connsiteY1120" fmla="*/ 501058 h 988885"/>
                <a:gd name="connsiteX1121" fmla="*/ 117450 w 1284558"/>
                <a:gd name="connsiteY1121" fmla="*/ 501124 h 988885"/>
                <a:gd name="connsiteX1122" fmla="*/ 118692 w 1284558"/>
                <a:gd name="connsiteY1122" fmla="*/ 501164 h 988885"/>
                <a:gd name="connsiteX1123" fmla="*/ 122195 w 1284558"/>
                <a:gd name="connsiteY1123" fmla="*/ 500913 h 988885"/>
                <a:gd name="connsiteX1124" fmla="*/ 123873 w 1284558"/>
                <a:gd name="connsiteY1124" fmla="*/ 500477 h 988885"/>
                <a:gd name="connsiteX1125" fmla="*/ 123966 w 1284558"/>
                <a:gd name="connsiteY1125" fmla="*/ 500569 h 988885"/>
                <a:gd name="connsiteX1126" fmla="*/ 124217 w 1284558"/>
                <a:gd name="connsiteY1126" fmla="*/ 500807 h 988885"/>
                <a:gd name="connsiteX1127" fmla="*/ 125327 w 1284558"/>
                <a:gd name="connsiteY1127" fmla="*/ 501494 h 988885"/>
                <a:gd name="connsiteX1128" fmla="*/ 126425 w 1284558"/>
                <a:gd name="connsiteY1128" fmla="*/ 501825 h 988885"/>
                <a:gd name="connsiteX1129" fmla="*/ 127468 w 1284558"/>
                <a:gd name="connsiteY1129" fmla="*/ 501177 h 988885"/>
                <a:gd name="connsiteX1130" fmla="*/ 128843 w 1284558"/>
                <a:gd name="connsiteY1130" fmla="*/ 500648 h 988885"/>
                <a:gd name="connsiteX1131" fmla="*/ 129689 w 1284558"/>
                <a:gd name="connsiteY1131" fmla="*/ 500952 h 988885"/>
                <a:gd name="connsiteX1132" fmla="*/ 129993 w 1284558"/>
                <a:gd name="connsiteY1132" fmla="*/ 501825 h 988885"/>
                <a:gd name="connsiteX1133" fmla="*/ 130019 w 1284558"/>
                <a:gd name="connsiteY1133" fmla="*/ 505909 h 988885"/>
                <a:gd name="connsiteX1134" fmla="*/ 130456 w 1284558"/>
                <a:gd name="connsiteY1134" fmla="*/ 507508 h 988885"/>
                <a:gd name="connsiteX1135" fmla="*/ 132703 w 1284558"/>
                <a:gd name="connsiteY1135" fmla="*/ 510839 h 988885"/>
                <a:gd name="connsiteX1136" fmla="*/ 135861 w 1284558"/>
                <a:gd name="connsiteY1136" fmla="*/ 516232 h 988885"/>
                <a:gd name="connsiteX1137" fmla="*/ 138822 w 1284558"/>
                <a:gd name="connsiteY1137" fmla="*/ 521281 h 988885"/>
                <a:gd name="connsiteX1138" fmla="*/ 140646 w 1284558"/>
                <a:gd name="connsiteY1138" fmla="*/ 524585 h 988885"/>
                <a:gd name="connsiteX1139" fmla="*/ 142007 w 1284558"/>
                <a:gd name="connsiteY1139" fmla="*/ 525933 h 988885"/>
                <a:gd name="connsiteX1140" fmla="*/ 146766 w 1284558"/>
                <a:gd name="connsiteY1140" fmla="*/ 527308 h 988885"/>
                <a:gd name="connsiteX1141" fmla="*/ 150678 w 1284558"/>
                <a:gd name="connsiteY1141" fmla="*/ 528445 h 988885"/>
                <a:gd name="connsiteX1142" fmla="*/ 153268 w 1284558"/>
                <a:gd name="connsiteY1142" fmla="*/ 530308 h 988885"/>
                <a:gd name="connsiteX1143" fmla="*/ 156071 w 1284558"/>
                <a:gd name="connsiteY1143" fmla="*/ 532093 h 988885"/>
                <a:gd name="connsiteX1144" fmla="*/ 158000 w 1284558"/>
                <a:gd name="connsiteY1144" fmla="*/ 533190 h 988885"/>
                <a:gd name="connsiteX1145" fmla="*/ 159111 w 1284558"/>
                <a:gd name="connsiteY1145" fmla="*/ 534591 h 988885"/>
                <a:gd name="connsiteX1146" fmla="*/ 159560 w 1284558"/>
                <a:gd name="connsiteY1146" fmla="*/ 535859 h 988885"/>
                <a:gd name="connsiteX1147" fmla="*/ 159600 w 1284558"/>
                <a:gd name="connsiteY1147" fmla="*/ 536705 h 988885"/>
                <a:gd name="connsiteX1148" fmla="*/ 158926 w 1284558"/>
                <a:gd name="connsiteY1148" fmla="*/ 537816 h 988885"/>
                <a:gd name="connsiteX1149" fmla="*/ 155344 w 1284558"/>
                <a:gd name="connsiteY1149" fmla="*/ 540697 h 988885"/>
                <a:gd name="connsiteX1150" fmla="*/ 155040 w 1284558"/>
                <a:gd name="connsiteY1150" fmla="*/ 541609 h 988885"/>
                <a:gd name="connsiteX1151" fmla="*/ 155185 w 1284558"/>
                <a:gd name="connsiteY1151" fmla="*/ 542812 h 988885"/>
                <a:gd name="connsiteX1152" fmla="*/ 156798 w 1284558"/>
                <a:gd name="connsiteY1152" fmla="*/ 546381 h 988885"/>
                <a:gd name="connsiteX1153" fmla="*/ 157802 w 1284558"/>
                <a:gd name="connsiteY1153" fmla="*/ 548614 h 988885"/>
                <a:gd name="connsiteX1154" fmla="*/ 158926 w 1284558"/>
                <a:gd name="connsiteY1154" fmla="*/ 553108 h 988885"/>
                <a:gd name="connsiteX1155" fmla="*/ 160129 w 1284558"/>
                <a:gd name="connsiteY1155" fmla="*/ 557377 h 988885"/>
                <a:gd name="connsiteX1156" fmla="*/ 162045 w 1284558"/>
                <a:gd name="connsiteY1156" fmla="*/ 559320 h 988885"/>
                <a:gd name="connsiteX1157" fmla="*/ 163538 w 1284558"/>
                <a:gd name="connsiteY1157" fmla="*/ 560576 h 988885"/>
                <a:gd name="connsiteX1158" fmla="*/ 164543 w 1284558"/>
                <a:gd name="connsiteY1158" fmla="*/ 561713 h 988885"/>
                <a:gd name="connsiteX1159" fmla="*/ 166394 w 1284558"/>
                <a:gd name="connsiteY1159" fmla="*/ 563272 h 988885"/>
                <a:gd name="connsiteX1160" fmla="*/ 167927 w 1284558"/>
                <a:gd name="connsiteY1160" fmla="*/ 564435 h 988885"/>
                <a:gd name="connsiteX1161" fmla="*/ 169169 w 1284558"/>
                <a:gd name="connsiteY1161" fmla="*/ 565123 h 988885"/>
                <a:gd name="connsiteX1162" fmla="*/ 169288 w 1284558"/>
                <a:gd name="connsiteY1162" fmla="*/ 565334 h 988885"/>
                <a:gd name="connsiteX1163" fmla="*/ 170042 w 1284558"/>
                <a:gd name="connsiteY1163" fmla="*/ 566669 h 988885"/>
                <a:gd name="connsiteX1164" fmla="*/ 170108 w 1284558"/>
                <a:gd name="connsiteY1164" fmla="*/ 568467 h 988885"/>
                <a:gd name="connsiteX1165" fmla="*/ 170002 w 1284558"/>
                <a:gd name="connsiteY1165" fmla="*/ 570040 h 988885"/>
                <a:gd name="connsiteX1166" fmla="*/ 170319 w 1284558"/>
                <a:gd name="connsiteY1166" fmla="*/ 570886 h 988885"/>
                <a:gd name="connsiteX1167" fmla="*/ 171324 w 1284558"/>
                <a:gd name="connsiteY1167" fmla="*/ 571480 h 988885"/>
                <a:gd name="connsiteX1168" fmla="*/ 173002 w 1284558"/>
                <a:gd name="connsiteY1168" fmla="*/ 573040 h 988885"/>
                <a:gd name="connsiteX1169" fmla="*/ 173663 w 1284558"/>
                <a:gd name="connsiteY1169" fmla="*/ 575327 h 988885"/>
                <a:gd name="connsiteX1170" fmla="*/ 173901 w 1284558"/>
                <a:gd name="connsiteY1170" fmla="*/ 576900 h 988885"/>
                <a:gd name="connsiteX1171" fmla="*/ 174734 w 1284558"/>
                <a:gd name="connsiteY1171" fmla="*/ 578314 h 988885"/>
                <a:gd name="connsiteX1172" fmla="*/ 175209 w 1284558"/>
                <a:gd name="connsiteY1172" fmla="*/ 579887 h 988885"/>
                <a:gd name="connsiteX1173" fmla="*/ 175619 w 1284558"/>
                <a:gd name="connsiteY1173" fmla="*/ 583812 h 988885"/>
                <a:gd name="connsiteX1174" fmla="*/ 176016 w 1284558"/>
                <a:gd name="connsiteY1174" fmla="*/ 585398 h 988885"/>
                <a:gd name="connsiteX1175" fmla="*/ 176056 w 1284558"/>
                <a:gd name="connsiteY1175" fmla="*/ 585583 h 988885"/>
                <a:gd name="connsiteX1176" fmla="*/ 174906 w 1284558"/>
                <a:gd name="connsiteY1176" fmla="*/ 585689 h 988885"/>
                <a:gd name="connsiteX1177" fmla="*/ 174020 w 1284558"/>
                <a:gd name="connsiteY1177" fmla="*/ 586297 h 988885"/>
                <a:gd name="connsiteX1178" fmla="*/ 173108 w 1284558"/>
                <a:gd name="connsiteY1178" fmla="*/ 588769 h 988885"/>
                <a:gd name="connsiteX1179" fmla="*/ 171601 w 1284558"/>
                <a:gd name="connsiteY1179" fmla="*/ 589416 h 988885"/>
                <a:gd name="connsiteX1180" fmla="*/ 169764 w 1284558"/>
                <a:gd name="connsiteY1180" fmla="*/ 589615 h 988885"/>
                <a:gd name="connsiteX1181" fmla="*/ 167517 w 1284558"/>
                <a:gd name="connsiteY1181" fmla="*/ 588095 h 988885"/>
                <a:gd name="connsiteX1182" fmla="*/ 165614 w 1284558"/>
                <a:gd name="connsiteY1182" fmla="*/ 586509 h 988885"/>
                <a:gd name="connsiteX1183" fmla="*/ 165006 w 1284558"/>
                <a:gd name="connsiteY1183" fmla="*/ 585623 h 988885"/>
                <a:gd name="connsiteX1184" fmla="*/ 164266 w 1284558"/>
                <a:gd name="connsiteY1184" fmla="*/ 583958 h 988885"/>
                <a:gd name="connsiteX1185" fmla="*/ 163182 w 1284558"/>
                <a:gd name="connsiteY1185" fmla="*/ 582874 h 988885"/>
                <a:gd name="connsiteX1186" fmla="*/ 161635 w 1284558"/>
                <a:gd name="connsiteY1186" fmla="*/ 583389 h 988885"/>
                <a:gd name="connsiteX1187" fmla="*/ 159190 w 1284558"/>
                <a:gd name="connsiteY1187" fmla="*/ 583614 h 988885"/>
                <a:gd name="connsiteX1188" fmla="*/ 156560 w 1284558"/>
                <a:gd name="connsiteY1188" fmla="*/ 583984 h 988885"/>
                <a:gd name="connsiteX1189" fmla="*/ 156137 w 1284558"/>
                <a:gd name="connsiteY1189" fmla="*/ 584354 h 988885"/>
                <a:gd name="connsiteX1190" fmla="*/ 156229 w 1284558"/>
                <a:gd name="connsiteY1190" fmla="*/ 585055 h 988885"/>
                <a:gd name="connsiteX1191" fmla="*/ 157194 w 1284558"/>
                <a:gd name="connsiteY1191" fmla="*/ 586548 h 988885"/>
                <a:gd name="connsiteX1192" fmla="*/ 158159 w 1284558"/>
                <a:gd name="connsiteY1192" fmla="*/ 588504 h 988885"/>
                <a:gd name="connsiteX1193" fmla="*/ 159058 w 1284558"/>
                <a:gd name="connsiteY1193" fmla="*/ 591240 h 988885"/>
                <a:gd name="connsiteX1194" fmla="*/ 160168 w 1284558"/>
                <a:gd name="connsiteY1194" fmla="*/ 593051 h 988885"/>
                <a:gd name="connsiteX1195" fmla="*/ 160512 w 1284558"/>
                <a:gd name="connsiteY1195" fmla="*/ 593633 h 988885"/>
                <a:gd name="connsiteX1196" fmla="*/ 165944 w 1284558"/>
                <a:gd name="connsiteY1196" fmla="*/ 599065 h 988885"/>
                <a:gd name="connsiteX1197" fmla="*/ 167306 w 1284558"/>
                <a:gd name="connsiteY1197" fmla="*/ 600175 h 988885"/>
                <a:gd name="connsiteX1198" fmla="*/ 167689 w 1284558"/>
                <a:gd name="connsiteY1198" fmla="*/ 600902 h 988885"/>
                <a:gd name="connsiteX1199" fmla="*/ 167715 w 1284558"/>
                <a:gd name="connsiteY1199" fmla="*/ 602885 h 988885"/>
                <a:gd name="connsiteX1200" fmla="*/ 167398 w 1284558"/>
                <a:gd name="connsiteY1200" fmla="*/ 605198 h 988885"/>
                <a:gd name="connsiteX1201" fmla="*/ 167927 w 1284558"/>
                <a:gd name="connsiteY1201" fmla="*/ 607035 h 988885"/>
                <a:gd name="connsiteX1202" fmla="*/ 169777 w 1284558"/>
                <a:gd name="connsiteY1202" fmla="*/ 609057 h 988885"/>
                <a:gd name="connsiteX1203" fmla="*/ 171231 w 1284558"/>
                <a:gd name="connsiteY1203" fmla="*/ 610472 h 988885"/>
                <a:gd name="connsiteX1204" fmla="*/ 170478 w 1284558"/>
                <a:gd name="connsiteY1204" fmla="*/ 612375 h 988885"/>
                <a:gd name="connsiteX1205" fmla="*/ 170240 w 1284558"/>
                <a:gd name="connsiteY1205" fmla="*/ 614582 h 988885"/>
                <a:gd name="connsiteX1206" fmla="*/ 171191 w 1284558"/>
                <a:gd name="connsiteY1206" fmla="*/ 615574 h 988885"/>
                <a:gd name="connsiteX1207" fmla="*/ 171456 w 1284558"/>
                <a:gd name="connsiteY1207" fmla="*/ 618746 h 988885"/>
                <a:gd name="connsiteX1208" fmla="*/ 171919 w 1284558"/>
                <a:gd name="connsiteY1208" fmla="*/ 619341 h 988885"/>
                <a:gd name="connsiteX1209" fmla="*/ 172778 w 1284558"/>
                <a:gd name="connsiteY1209" fmla="*/ 619592 h 988885"/>
                <a:gd name="connsiteX1210" fmla="*/ 173994 w 1284558"/>
                <a:gd name="connsiteY1210" fmla="*/ 619367 h 988885"/>
                <a:gd name="connsiteX1211" fmla="*/ 175144 w 1284558"/>
                <a:gd name="connsiteY1211" fmla="*/ 618521 h 988885"/>
                <a:gd name="connsiteX1212" fmla="*/ 176227 w 1284558"/>
                <a:gd name="connsiteY1212" fmla="*/ 618362 h 988885"/>
                <a:gd name="connsiteX1213" fmla="*/ 176941 w 1284558"/>
                <a:gd name="connsiteY1213" fmla="*/ 618600 h 988885"/>
                <a:gd name="connsiteX1214" fmla="*/ 177351 w 1284558"/>
                <a:gd name="connsiteY1214" fmla="*/ 616195 h 988885"/>
                <a:gd name="connsiteX1215" fmla="*/ 178065 w 1284558"/>
                <a:gd name="connsiteY1215" fmla="*/ 615851 h 988885"/>
                <a:gd name="connsiteX1216" fmla="*/ 179703 w 1284558"/>
                <a:gd name="connsiteY1216" fmla="*/ 616512 h 988885"/>
                <a:gd name="connsiteX1217" fmla="*/ 183590 w 1284558"/>
                <a:gd name="connsiteY1217" fmla="*/ 621032 h 988885"/>
                <a:gd name="connsiteX1218" fmla="*/ 186881 w 1284558"/>
                <a:gd name="connsiteY1218" fmla="*/ 624852 h 988885"/>
                <a:gd name="connsiteX1219" fmla="*/ 187766 w 1284558"/>
                <a:gd name="connsiteY1219" fmla="*/ 625579 h 988885"/>
                <a:gd name="connsiteX1220" fmla="*/ 188308 w 1284558"/>
                <a:gd name="connsiteY1220" fmla="*/ 626028 h 988885"/>
                <a:gd name="connsiteX1221" fmla="*/ 191203 w 1284558"/>
                <a:gd name="connsiteY1221" fmla="*/ 628011 h 988885"/>
                <a:gd name="connsiteX1222" fmla="*/ 193172 w 1284558"/>
                <a:gd name="connsiteY1222" fmla="*/ 629267 h 988885"/>
                <a:gd name="connsiteX1223" fmla="*/ 195445 w 1284558"/>
                <a:gd name="connsiteY1223" fmla="*/ 628817 h 988885"/>
                <a:gd name="connsiteX1224" fmla="*/ 198538 w 1284558"/>
                <a:gd name="connsiteY1224" fmla="*/ 628738 h 988885"/>
                <a:gd name="connsiteX1225" fmla="*/ 200626 w 1284558"/>
                <a:gd name="connsiteY1225" fmla="*/ 629967 h 988885"/>
                <a:gd name="connsiteX1226" fmla="*/ 201869 w 1284558"/>
                <a:gd name="connsiteY1226" fmla="*/ 630826 h 988885"/>
                <a:gd name="connsiteX1227" fmla="*/ 202081 w 1284558"/>
                <a:gd name="connsiteY1227" fmla="*/ 630985 h 988885"/>
                <a:gd name="connsiteX1228" fmla="*/ 206416 w 1284558"/>
                <a:gd name="connsiteY1228" fmla="*/ 633985 h 988885"/>
                <a:gd name="connsiteX1229" fmla="*/ 208002 w 1284558"/>
                <a:gd name="connsiteY1229" fmla="*/ 633761 h 988885"/>
                <a:gd name="connsiteX1230" fmla="*/ 209244 w 1284558"/>
                <a:gd name="connsiteY1230" fmla="*/ 634620 h 988885"/>
                <a:gd name="connsiteX1231" fmla="*/ 209958 w 1284558"/>
                <a:gd name="connsiteY1231" fmla="*/ 636748 h 988885"/>
                <a:gd name="connsiteX1232" fmla="*/ 209892 w 1284558"/>
                <a:gd name="connsiteY1232" fmla="*/ 638955 h 988885"/>
                <a:gd name="connsiteX1233" fmla="*/ 210209 w 1284558"/>
                <a:gd name="connsiteY1233" fmla="*/ 639999 h 988885"/>
                <a:gd name="connsiteX1234" fmla="*/ 211914 w 1284558"/>
                <a:gd name="connsiteY1234" fmla="*/ 640198 h 988885"/>
                <a:gd name="connsiteX1235" fmla="*/ 215747 w 1284558"/>
                <a:gd name="connsiteY1235" fmla="*/ 641652 h 988885"/>
                <a:gd name="connsiteX1236" fmla="*/ 219144 w 1284558"/>
                <a:gd name="connsiteY1236" fmla="*/ 642947 h 988885"/>
                <a:gd name="connsiteX1237" fmla="*/ 220849 w 1284558"/>
                <a:gd name="connsiteY1237" fmla="*/ 643356 h 988885"/>
                <a:gd name="connsiteX1238" fmla="*/ 222792 w 1284558"/>
                <a:gd name="connsiteY1238" fmla="*/ 644308 h 988885"/>
                <a:gd name="connsiteX1239" fmla="*/ 224629 w 1284558"/>
                <a:gd name="connsiteY1239" fmla="*/ 645841 h 988885"/>
                <a:gd name="connsiteX1240" fmla="*/ 228040 w 1284558"/>
                <a:gd name="connsiteY1240" fmla="*/ 647811 h 988885"/>
                <a:gd name="connsiteX1241" fmla="*/ 231014 w 1284558"/>
                <a:gd name="connsiteY1241" fmla="*/ 649317 h 988885"/>
                <a:gd name="connsiteX1242" fmla="*/ 232005 w 1284558"/>
                <a:gd name="connsiteY1242" fmla="*/ 651366 h 988885"/>
                <a:gd name="connsiteX1243" fmla="*/ 233445 w 1284558"/>
                <a:gd name="connsiteY1243" fmla="*/ 653217 h 988885"/>
                <a:gd name="connsiteX1244" fmla="*/ 235085 w 1284558"/>
                <a:gd name="connsiteY1244" fmla="*/ 654961 h 988885"/>
                <a:gd name="connsiteX1245" fmla="*/ 236670 w 1284558"/>
                <a:gd name="connsiteY1245" fmla="*/ 654869 h 988885"/>
                <a:gd name="connsiteX1246" fmla="*/ 238243 w 1284558"/>
                <a:gd name="connsiteY1246" fmla="*/ 653362 h 988885"/>
                <a:gd name="connsiteX1247" fmla="*/ 240807 w 1284558"/>
                <a:gd name="connsiteY1247" fmla="*/ 646489 h 988885"/>
                <a:gd name="connsiteX1248" fmla="*/ 245910 w 1284558"/>
                <a:gd name="connsiteY1248" fmla="*/ 645088 h 988885"/>
                <a:gd name="connsiteX1249" fmla="*/ 251144 w 1284558"/>
                <a:gd name="connsiteY1249" fmla="*/ 645789 h 988885"/>
                <a:gd name="connsiteX1250" fmla="*/ 255849 w 1284558"/>
                <a:gd name="connsiteY1250" fmla="*/ 646793 h 988885"/>
                <a:gd name="connsiteX1251" fmla="*/ 257634 w 1284558"/>
                <a:gd name="connsiteY1251" fmla="*/ 649093 h 988885"/>
                <a:gd name="connsiteX1252" fmla="*/ 258981 w 1284558"/>
                <a:gd name="connsiteY1252" fmla="*/ 651512 h 988885"/>
                <a:gd name="connsiteX1253" fmla="*/ 259788 w 1284558"/>
                <a:gd name="connsiteY1253" fmla="*/ 652741 h 988885"/>
                <a:gd name="connsiteX1254" fmla="*/ 261546 w 1284558"/>
                <a:gd name="connsiteY1254" fmla="*/ 654182 h 988885"/>
                <a:gd name="connsiteX1255" fmla="*/ 268577 w 1284558"/>
                <a:gd name="connsiteY1255" fmla="*/ 657631 h 988885"/>
                <a:gd name="connsiteX1256" fmla="*/ 272873 w 1284558"/>
                <a:gd name="connsiteY1256" fmla="*/ 660737 h 988885"/>
                <a:gd name="connsiteX1257" fmla="*/ 278794 w 1284558"/>
                <a:gd name="connsiteY1257" fmla="*/ 664901 h 988885"/>
                <a:gd name="connsiteX1258" fmla="*/ 282971 w 1284558"/>
                <a:gd name="connsiteY1258" fmla="*/ 666738 h 988885"/>
                <a:gd name="connsiteX1259" fmla="*/ 286394 w 1284558"/>
                <a:gd name="connsiteY1259" fmla="*/ 666897 h 988885"/>
                <a:gd name="connsiteX1260" fmla="*/ 288615 w 1284558"/>
                <a:gd name="connsiteY1260" fmla="*/ 668536 h 988885"/>
                <a:gd name="connsiteX1261" fmla="*/ 292118 w 1284558"/>
                <a:gd name="connsiteY1261" fmla="*/ 671787 h 988885"/>
                <a:gd name="connsiteX1262" fmla="*/ 295263 w 1284558"/>
                <a:gd name="connsiteY1262" fmla="*/ 675528 h 988885"/>
                <a:gd name="connsiteX1263" fmla="*/ 298964 w 1284558"/>
                <a:gd name="connsiteY1263" fmla="*/ 678991 h 988885"/>
                <a:gd name="connsiteX1264" fmla="*/ 301052 w 1284558"/>
                <a:gd name="connsiteY1264" fmla="*/ 678872 h 988885"/>
                <a:gd name="connsiteX1265" fmla="*/ 303709 w 1284558"/>
                <a:gd name="connsiteY1265" fmla="*/ 677748 h 988885"/>
                <a:gd name="connsiteX1266" fmla="*/ 306934 w 1284558"/>
                <a:gd name="connsiteY1266" fmla="*/ 676281 h 988885"/>
                <a:gd name="connsiteX1267" fmla="*/ 309141 w 1284558"/>
                <a:gd name="connsiteY1267" fmla="*/ 677008 h 988885"/>
                <a:gd name="connsiteX1268" fmla="*/ 311230 w 1284558"/>
                <a:gd name="connsiteY1268" fmla="*/ 677960 h 988885"/>
                <a:gd name="connsiteX1269" fmla="*/ 312208 w 1284558"/>
                <a:gd name="connsiteY1269" fmla="*/ 679757 h 988885"/>
                <a:gd name="connsiteX1270" fmla="*/ 313992 w 1284558"/>
                <a:gd name="connsiteY1270" fmla="*/ 683141 h 988885"/>
                <a:gd name="connsiteX1271" fmla="*/ 315922 w 1284558"/>
                <a:gd name="connsiteY1271" fmla="*/ 686657 h 988885"/>
                <a:gd name="connsiteX1272" fmla="*/ 318155 w 1284558"/>
                <a:gd name="connsiteY1272" fmla="*/ 687886 h 988885"/>
                <a:gd name="connsiteX1273" fmla="*/ 320865 w 1284558"/>
                <a:gd name="connsiteY1273" fmla="*/ 689697 h 988885"/>
                <a:gd name="connsiteX1274" fmla="*/ 322438 w 1284558"/>
                <a:gd name="connsiteY1274" fmla="*/ 691137 h 988885"/>
                <a:gd name="connsiteX1275" fmla="*/ 327381 w 1284558"/>
                <a:gd name="connsiteY1275" fmla="*/ 693768 h 988885"/>
                <a:gd name="connsiteX1276" fmla="*/ 328201 w 1284558"/>
                <a:gd name="connsiteY1276" fmla="*/ 694838 h 988885"/>
                <a:gd name="connsiteX1277" fmla="*/ 329232 w 1284558"/>
                <a:gd name="connsiteY1277" fmla="*/ 695578 h 988885"/>
                <a:gd name="connsiteX1278" fmla="*/ 330395 w 1284558"/>
                <a:gd name="connsiteY1278" fmla="*/ 696041 h 988885"/>
                <a:gd name="connsiteX1279" fmla="*/ 331399 w 1284558"/>
                <a:gd name="connsiteY1279" fmla="*/ 696583 h 988885"/>
                <a:gd name="connsiteX1280" fmla="*/ 332840 w 1284558"/>
                <a:gd name="connsiteY1280" fmla="*/ 696768 h 988885"/>
                <a:gd name="connsiteX1281" fmla="*/ 337704 w 1284558"/>
                <a:gd name="connsiteY1281" fmla="*/ 695182 h 988885"/>
                <a:gd name="connsiteX1282" fmla="*/ 339119 w 1284558"/>
                <a:gd name="connsiteY1282" fmla="*/ 695380 h 988885"/>
                <a:gd name="connsiteX1283" fmla="*/ 339964 w 1284558"/>
                <a:gd name="connsiteY1283" fmla="*/ 695671 h 988885"/>
                <a:gd name="connsiteX1284" fmla="*/ 340096 w 1284558"/>
                <a:gd name="connsiteY1284" fmla="*/ 696239 h 988885"/>
                <a:gd name="connsiteX1285" fmla="*/ 339621 w 1284558"/>
                <a:gd name="connsiteY1285" fmla="*/ 698711 h 988885"/>
                <a:gd name="connsiteX1286" fmla="*/ 339396 w 1284558"/>
                <a:gd name="connsiteY1286" fmla="*/ 701870 h 988885"/>
                <a:gd name="connsiteX1287" fmla="*/ 340493 w 1284558"/>
                <a:gd name="connsiteY1287" fmla="*/ 703456 h 988885"/>
                <a:gd name="connsiteX1288" fmla="*/ 342766 w 1284558"/>
                <a:gd name="connsiteY1288" fmla="*/ 704117 h 988885"/>
                <a:gd name="connsiteX1289" fmla="*/ 347631 w 1284558"/>
                <a:gd name="connsiteY1289" fmla="*/ 704593 h 988885"/>
                <a:gd name="connsiteX1290" fmla="*/ 354068 w 1284558"/>
                <a:gd name="connsiteY1290" fmla="*/ 704553 h 988885"/>
                <a:gd name="connsiteX1291" fmla="*/ 356314 w 1284558"/>
                <a:gd name="connsiteY1291" fmla="*/ 706152 h 988885"/>
                <a:gd name="connsiteX1292" fmla="*/ 358694 w 1284558"/>
                <a:gd name="connsiteY1292" fmla="*/ 708558 h 988885"/>
                <a:gd name="connsiteX1293" fmla="*/ 361390 w 1284558"/>
                <a:gd name="connsiteY1293" fmla="*/ 712669 h 988885"/>
                <a:gd name="connsiteX1294" fmla="*/ 362474 w 1284558"/>
                <a:gd name="connsiteY1294" fmla="*/ 714400 h 988885"/>
                <a:gd name="connsiteX1295" fmla="*/ 363531 w 1284558"/>
                <a:gd name="connsiteY1295" fmla="*/ 714902 h 988885"/>
                <a:gd name="connsiteX1296" fmla="*/ 365091 w 1284558"/>
                <a:gd name="connsiteY1296" fmla="*/ 714215 h 988885"/>
                <a:gd name="connsiteX1297" fmla="*/ 365064 w 1284558"/>
                <a:gd name="connsiteY1297" fmla="*/ 712523 h 988885"/>
                <a:gd name="connsiteX1298" fmla="*/ 364694 w 1284558"/>
                <a:gd name="connsiteY1298" fmla="*/ 710012 h 988885"/>
                <a:gd name="connsiteX1299" fmla="*/ 365937 w 1284558"/>
                <a:gd name="connsiteY1299" fmla="*/ 709139 h 988885"/>
                <a:gd name="connsiteX1300" fmla="*/ 366955 w 1284558"/>
                <a:gd name="connsiteY1300" fmla="*/ 709774 h 988885"/>
                <a:gd name="connsiteX1301" fmla="*/ 368355 w 1284558"/>
                <a:gd name="connsiteY1301" fmla="*/ 711743 h 988885"/>
                <a:gd name="connsiteX1302" fmla="*/ 371343 w 1284558"/>
                <a:gd name="connsiteY1302" fmla="*/ 713514 h 988885"/>
                <a:gd name="connsiteX1303" fmla="*/ 373431 w 1284558"/>
                <a:gd name="connsiteY1303" fmla="*/ 714387 h 988885"/>
                <a:gd name="connsiteX1304" fmla="*/ 375215 w 1284558"/>
                <a:gd name="connsiteY1304" fmla="*/ 714083 h 988885"/>
                <a:gd name="connsiteX1305" fmla="*/ 375863 w 1284558"/>
                <a:gd name="connsiteY1305" fmla="*/ 713409 h 988885"/>
                <a:gd name="connsiteX1306" fmla="*/ 376154 w 1284558"/>
                <a:gd name="connsiteY1306" fmla="*/ 709972 h 988885"/>
                <a:gd name="connsiteX1307" fmla="*/ 377502 w 1284558"/>
                <a:gd name="connsiteY1307" fmla="*/ 709470 h 988885"/>
                <a:gd name="connsiteX1308" fmla="*/ 379379 w 1284558"/>
                <a:gd name="connsiteY1308" fmla="*/ 709695 h 988885"/>
                <a:gd name="connsiteX1309" fmla="*/ 380198 w 1284558"/>
                <a:gd name="connsiteY1309" fmla="*/ 710382 h 988885"/>
                <a:gd name="connsiteX1310" fmla="*/ 381190 w 1284558"/>
                <a:gd name="connsiteY1310" fmla="*/ 711756 h 988885"/>
                <a:gd name="connsiteX1311" fmla="*/ 383529 w 1284558"/>
                <a:gd name="connsiteY1311" fmla="*/ 712404 h 988885"/>
                <a:gd name="connsiteX1312" fmla="*/ 385895 w 1284558"/>
                <a:gd name="connsiteY1312" fmla="*/ 713276 h 988885"/>
                <a:gd name="connsiteX1313" fmla="*/ 388181 w 1284558"/>
                <a:gd name="connsiteY1313" fmla="*/ 714400 h 988885"/>
                <a:gd name="connsiteX1314" fmla="*/ 391565 w 1284558"/>
                <a:gd name="connsiteY1314" fmla="*/ 716951 h 988885"/>
                <a:gd name="connsiteX1315" fmla="*/ 395253 w 1284558"/>
                <a:gd name="connsiteY1315" fmla="*/ 717414 h 988885"/>
                <a:gd name="connsiteX1316" fmla="*/ 399429 w 1284558"/>
                <a:gd name="connsiteY1316" fmla="*/ 717361 h 988885"/>
                <a:gd name="connsiteX1317" fmla="*/ 401637 w 1284558"/>
                <a:gd name="connsiteY1317" fmla="*/ 717414 h 988885"/>
                <a:gd name="connsiteX1318" fmla="*/ 403289 w 1284558"/>
                <a:gd name="connsiteY1318" fmla="*/ 717599 h 988885"/>
                <a:gd name="connsiteX1319" fmla="*/ 404703 w 1284558"/>
                <a:gd name="connsiteY1319" fmla="*/ 717427 h 988885"/>
                <a:gd name="connsiteX1320" fmla="*/ 408668 w 1284558"/>
                <a:gd name="connsiteY1320" fmla="*/ 715603 h 988885"/>
                <a:gd name="connsiteX1321" fmla="*/ 410400 w 1284558"/>
                <a:gd name="connsiteY1321" fmla="*/ 715471 h 988885"/>
                <a:gd name="connsiteX1322" fmla="*/ 412607 w 1284558"/>
                <a:gd name="connsiteY1322" fmla="*/ 715682 h 988885"/>
                <a:gd name="connsiteX1323" fmla="*/ 414762 w 1284558"/>
                <a:gd name="connsiteY1323" fmla="*/ 716039 h 988885"/>
                <a:gd name="connsiteX1324" fmla="*/ 414326 w 1284558"/>
                <a:gd name="connsiteY1324" fmla="*/ 715087 h 988885"/>
                <a:gd name="connsiteX1325" fmla="*/ 414418 w 1284558"/>
                <a:gd name="connsiteY1325" fmla="*/ 714281 h 988885"/>
                <a:gd name="connsiteX1326" fmla="*/ 415105 w 1284558"/>
                <a:gd name="connsiteY1326" fmla="*/ 713832 h 988885"/>
                <a:gd name="connsiteX1327" fmla="*/ 418238 w 1284558"/>
                <a:gd name="connsiteY1327" fmla="*/ 713263 h 988885"/>
                <a:gd name="connsiteX1328" fmla="*/ 421648 w 1284558"/>
                <a:gd name="connsiteY1328" fmla="*/ 712047 h 988885"/>
                <a:gd name="connsiteX1329" fmla="*/ 422983 w 1284558"/>
                <a:gd name="connsiteY1329" fmla="*/ 711400 h 988885"/>
                <a:gd name="connsiteX1330" fmla="*/ 423961 w 1284558"/>
                <a:gd name="connsiteY1330" fmla="*/ 710752 h 988885"/>
                <a:gd name="connsiteX1331" fmla="*/ 424886 w 1284558"/>
                <a:gd name="connsiteY1331" fmla="*/ 709734 h 988885"/>
                <a:gd name="connsiteX1332" fmla="*/ 425930 w 1284558"/>
                <a:gd name="connsiteY1332" fmla="*/ 709774 h 988885"/>
                <a:gd name="connsiteX1333" fmla="*/ 429460 w 1284558"/>
                <a:gd name="connsiteY1333" fmla="*/ 711241 h 988885"/>
                <a:gd name="connsiteX1334" fmla="*/ 430768 w 1284558"/>
                <a:gd name="connsiteY1334" fmla="*/ 712166 h 988885"/>
                <a:gd name="connsiteX1335" fmla="*/ 431891 w 1284558"/>
                <a:gd name="connsiteY1335" fmla="*/ 714982 h 988885"/>
                <a:gd name="connsiteX1336" fmla="*/ 432579 w 1284558"/>
                <a:gd name="connsiteY1336" fmla="*/ 716079 h 988885"/>
                <a:gd name="connsiteX1337" fmla="*/ 432645 w 1284558"/>
                <a:gd name="connsiteY1337" fmla="*/ 718947 h 988885"/>
                <a:gd name="connsiteX1338" fmla="*/ 431944 w 1284558"/>
                <a:gd name="connsiteY1338" fmla="*/ 725886 h 988885"/>
                <a:gd name="connsiteX1339" fmla="*/ 432790 w 1284558"/>
                <a:gd name="connsiteY1339" fmla="*/ 728490 h 988885"/>
                <a:gd name="connsiteX1340" fmla="*/ 434760 w 1284558"/>
                <a:gd name="connsiteY1340" fmla="*/ 730380 h 988885"/>
                <a:gd name="connsiteX1341" fmla="*/ 436412 w 1284558"/>
                <a:gd name="connsiteY1341" fmla="*/ 731702 h 988885"/>
                <a:gd name="connsiteX1342" fmla="*/ 437020 w 1284558"/>
                <a:gd name="connsiteY1342" fmla="*/ 727525 h 988885"/>
                <a:gd name="connsiteX1343" fmla="*/ 438632 w 1284558"/>
                <a:gd name="connsiteY1343" fmla="*/ 726005 h 988885"/>
                <a:gd name="connsiteX1344" fmla="*/ 440112 w 1284558"/>
                <a:gd name="connsiteY1344" fmla="*/ 723890 h 988885"/>
                <a:gd name="connsiteX1345" fmla="*/ 440905 w 1284558"/>
                <a:gd name="connsiteY1345" fmla="*/ 720533 h 988885"/>
                <a:gd name="connsiteX1346" fmla="*/ 442981 w 1284558"/>
                <a:gd name="connsiteY1346" fmla="*/ 717083 h 988885"/>
                <a:gd name="connsiteX1347" fmla="*/ 445294 w 1284558"/>
                <a:gd name="connsiteY1347" fmla="*/ 713554 h 988885"/>
                <a:gd name="connsiteX1348" fmla="*/ 446800 w 1284558"/>
                <a:gd name="connsiteY1348" fmla="*/ 710673 h 988885"/>
                <a:gd name="connsiteX1349" fmla="*/ 447898 w 1284558"/>
                <a:gd name="connsiteY1349" fmla="*/ 709324 h 988885"/>
                <a:gd name="connsiteX1350" fmla="*/ 450422 w 1284558"/>
                <a:gd name="connsiteY1350" fmla="*/ 707884 h 988885"/>
                <a:gd name="connsiteX1351" fmla="*/ 452603 w 1284558"/>
                <a:gd name="connsiteY1351" fmla="*/ 707038 h 988885"/>
                <a:gd name="connsiteX1352" fmla="*/ 453845 w 1284558"/>
                <a:gd name="connsiteY1352" fmla="*/ 705108 h 988885"/>
                <a:gd name="connsiteX1353" fmla="*/ 455590 w 1284558"/>
                <a:gd name="connsiteY1353" fmla="*/ 704038 h 988885"/>
                <a:gd name="connsiteX1354" fmla="*/ 457507 w 1284558"/>
                <a:gd name="connsiteY1354" fmla="*/ 703562 h 988885"/>
                <a:gd name="connsiteX1355" fmla="*/ 460533 w 1284558"/>
                <a:gd name="connsiteY1355" fmla="*/ 703826 h 988885"/>
                <a:gd name="connsiteX1356" fmla="*/ 463468 w 1284558"/>
                <a:gd name="connsiteY1356" fmla="*/ 704513 h 988885"/>
                <a:gd name="connsiteX1357" fmla="*/ 466719 w 1284558"/>
                <a:gd name="connsiteY1357" fmla="*/ 705465 h 988885"/>
                <a:gd name="connsiteX1358" fmla="*/ 467222 w 1284558"/>
                <a:gd name="connsiteY1358" fmla="*/ 706245 h 988885"/>
                <a:gd name="connsiteX1359" fmla="*/ 467222 w 1284558"/>
                <a:gd name="connsiteY1359" fmla="*/ 707606 h 988885"/>
                <a:gd name="connsiteX1360" fmla="*/ 467036 w 1284558"/>
                <a:gd name="connsiteY1360" fmla="*/ 708994 h 988885"/>
                <a:gd name="connsiteX1361" fmla="*/ 467155 w 1284558"/>
                <a:gd name="connsiteY1361" fmla="*/ 709708 h 988885"/>
                <a:gd name="connsiteX1362" fmla="*/ 467697 w 1284558"/>
                <a:gd name="connsiteY1362" fmla="*/ 710091 h 988885"/>
                <a:gd name="connsiteX1363" fmla="*/ 470750 w 1284558"/>
                <a:gd name="connsiteY1363" fmla="*/ 710355 h 988885"/>
                <a:gd name="connsiteX1364" fmla="*/ 474385 w 1284558"/>
                <a:gd name="connsiteY1364" fmla="*/ 710144 h 988885"/>
                <a:gd name="connsiteX1365" fmla="*/ 476487 w 1284558"/>
                <a:gd name="connsiteY1365" fmla="*/ 710342 h 988885"/>
                <a:gd name="connsiteX1366" fmla="*/ 481338 w 1284558"/>
                <a:gd name="connsiteY1366" fmla="*/ 711624 h 988885"/>
                <a:gd name="connsiteX1367" fmla="*/ 482858 w 1284558"/>
                <a:gd name="connsiteY1367" fmla="*/ 712523 h 988885"/>
                <a:gd name="connsiteX1368" fmla="*/ 484391 w 1284558"/>
                <a:gd name="connsiteY1368" fmla="*/ 713210 h 988885"/>
                <a:gd name="connsiteX1369" fmla="*/ 485739 w 1284558"/>
                <a:gd name="connsiteY1369" fmla="*/ 713091 h 988885"/>
                <a:gd name="connsiteX1370" fmla="*/ 487193 w 1284558"/>
                <a:gd name="connsiteY1370" fmla="*/ 711611 h 988885"/>
                <a:gd name="connsiteX1371" fmla="*/ 488779 w 1284558"/>
                <a:gd name="connsiteY1371" fmla="*/ 710355 h 988885"/>
                <a:gd name="connsiteX1372" fmla="*/ 489876 w 1284558"/>
                <a:gd name="connsiteY1372" fmla="*/ 710157 h 988885"/>
                <a:gd name="connsiteX1373" fmla="*/ 490762 w 1284558"/>
                <a:gd name="connsiteY1373" fmla="*/ 710567 h 988885"/>
                <a:gd name="connsiteX1374" fmla="*/ 492453 w 1284558"/>
                <a:gd name="connsiteY1374" fmla="*/ 711770 h 988885"/>
                <a:gd name="connsiteX1375" fmla="*/ 495705 w 1284558"/>
                <a:gd name="connsiteY1375" fmla="*/ 712893 h 988885"/>
                <a:gd name="connsiteX1376" fmla="*/ 498573 w 1284558"/>
                <a:gd name="connsiteY1376" fmla="*/ 713739 h 988885"/>
                <a:gd name="connsiteX1377" fmla="*/ 499604 w 1284558"/>
                <a:gd name="connsiteY1377" fmla="*/ 714545 h 988885"/>
                <a:gd name="connsiteX1378" fmla="*/ 499961 w 1284558"/>
                <a:gd name="connsiteY1378" fmla="*/ 718008 h 988885"/>
                <a:gd name="connsiteX1379" fmla="*/ 500239 w 1284558"/>
                <a:gd name="connsiteY1379" fmla="*/ 719158 h 988885"/>
                <a:gd name="connsiteX1380" fmla="*/ 502181 w 1284558"/>
                <a:gd name="connsiteY1380" fmla="*/ 719158 h 988885"/>
                <a:gd name="connsiteX1381" fmla="*/ 504957 w 1284558"/>
                <a:gd name="connsiteY1381" fmla="*/ 719542 h 988885"/>
                <a:gd name="connsiteX1382" fmla="*/ 507085 w 1284558"/>
                <a:gd name="connsiteY1382" fmla="*/ 720017 h 988885"/>
                <a:gd name="connsiteX1383" fmla="*/ 508724 w 1284558"/>
                <a:gd name="connsiteY1383" fmla="*/ 720004 h 988885"/>
                <a:gd name="connsiteX1384" fmla="*/ 511288 w 1284558"/>
                <a:gd name="connsiteY1384" fmla="*/ 717823 h 988885"/>
                <a:gd name="connsiteX1385" fmla="*/ 512623 w 1284558"/>
                <a:gd name="connsiteY1385" fmla="*/ 717691 h 988885"/>
                <a:gd name="connsiteX1386" fmla="*/ 514103 w 1284558"/>
                <a:gd name="connsiteY1386" fmla="*/ 717281 h 988885"/>
                <a:gd name="connsiteX1387" fmla="*/ 514712 w 1284558"/>
                <a:gd name="connsiteY1387" fmla="*/ 716872 h 988885"/>
                <a:gd name="connsiteX1388" fmla="*/ 515240 w 1284558"/>
                <a:gd name="connsiteY1388" fmla="*/ 717189 h 988885"/>
                <a:gd name="connsiteX1389" fmla="*/ 516998 w 1284558"/>
                <a:gd name="connsiteY1389" fmla="*/ 717453 h 988885"/>
                <a:gd name="connsiteX1390" fmla="*/ 518756 w 1284558"/>
                <a:gd name="connsiteY1390" fmla="*/ 717348 h 988885"/>
                <a:gd name="connsiteX1391" fmla="*/ 520223 w 1284558"/>
                <a:gd name="connsiteY1391" fmla="*/ 716739 h 988885"/>
                <a:gd name="connsiteX1392" fmla="*/ 521637 w 1284558"/>
                <a:gd name="connsiteY1392" fmla="*/ 715801 h 988885"/>
                <a:gd name="connsiteX1393" fmla="*/ 524096 w 1284558"/>
                <a:gd name="connsiteY1393" fmla="*/ 713832 h 988885"/>
                <a:gd name="connsiteX1394" fmla="*/ 524440 w 1284558"/>
                <a:gd name="connsiteY1394" fmla="*/ 712695 h 988885"/>
                <a:gd name="connsiteX1395" fmla="*/ 524228 w 1284558"/>
                <a:gd name="connsiteY1395" fmla="*/ 711651 h 988885"/>
                <a:gd name="connsiteX1396" fmla="*/ 523567 w 1284558"/>
                <a:gd name="connsiteY1396" fmla="*/ 710963 h 988885"/>
                <a:gd name="connsiteX1397" fmla="*/ 522973 w 1284558"/>
                <a:gd name="connsiteY1397" fmla="*/ 710633 h 988885"/>
                <a:gd name="connsiteX1398" fmla="*/ 523012 w 1284558"/>
                <a:gd name="connsiteY1398" fmla="*/ 709734 h 988885"/>
                <a:gd name="connsiteX1399" fmla="*/ 523898 w 1284558"/>
                <a:gd name="connsiteY1399" fmla="*/ 708214 h 988885"/>
                <a:gd name="connsiteX1400" fmla="*/ 527783 w 1284558"/>
                <a:gd name="connsiteY1400" fmla="*/ 705928 h 988885"/>
                <a:gd name="connsiteX1401" fmla="*/ 530916 w 1284558"/>
                <a:gd name="connsiteY1401" fmla="*/ 703112 h 988885"/>
                <a:gd name="connsiteX1402" fmla="*/ 532529 w 1284558"/>
                <a:gd name="connsiteY1402" fmla="*/ 700998 h 988885"/>
                <a:gd name="connsiteX1403" fmla="*/ 532938 w 1284558"/>
                <a:gd name="connsiteY1403" fmla="*/ 698447 h 988885"/>
                <a:gd name="connsiteX1404" fmla="*/ 533547 w 1284558"/>
                <a:gd name="connsiteY1404" fmla="*/ 695671 h 988885"/>
                <a:gd name="connsiteX1405" fmla="*/ 534419 w 1284558"/>
                <a:gd name="connsiteY1405" fmla="*/ 694574 h 988885"/>
                <a:gd name="connsiteX1406" fmla="*/ 536890 w 1284558"/>
                <a:gd name="connsiteY1406" fmla="*/ 693873 h 988885"/>
                <a:gd name="connsiteX1407" fmla="*/ 544001 w 1284558"/>
                <a:gd name="connsiteY1407" fmla="*/ 692856 h 988885"/>
                <a:gd name="connsiteX1408" fmla="*/ 546077 w 1284558"/>
                <a:gd name="connsiteY1408" fmla="*/ 691732 h 988885"/>
                <a:gd name="connsiteX1409" fmla="*/ 549051 w 1284558"/>
                <a:gd name="connsiteY1409" fmla="*/ 689657 h 988885"/>
                <a:gd name="connsiteX1410" fmla="*/ 550425 w 1284558"/>
                <a:gd name="connsiteY1410" fmla="*/ 688031 h 988885"/>
                <a:gd name="connsiteX1411" fmla="*/ 551099 w 1284558"/>
                <a:gd name="connsiteY1411" fmla="*/ 686710 h 988885"/>
                <a:gd name="connsiteX1412" fmla="*/ 550901 w 1284558"/>
                <a:gd name="connsiteY1412" fmla="*/ 685242 h 988885"/>
                <a:gd name="connsiteX1413" fmla="*/ 553055 w 1284558"/>
                <a:gd name="connsiteY1413" fmla="*/ 684780 h 988885"/>
                <a:gd name="connsiteX1414" fmla="*/ 554522 w 1284558"/>
                <a:gd name="connsiteY1414" fmla="*/ 682414 h 988885"/>
                <a:gd name="connsiteX1415" fmla="*/ 556412 w 1284558"/>
                <a:gd name="connsiteY1415" fmla="*/ 680022 h 988885"/>
                <a:gd name="connsiteX1416" fmla="*/ 560180 w 1284558"/>
                <a:gd name="connsiteY1416" fmla="*/ 677999 h 988885"/>
                <a:gd name="connsiteX1417" fmla="*/ 563312 w 1284558"/>
                <a:gd name="connsiteY1417" fmla="*/ 675290 h 988885"/>
                <a:gd name="connsiteX1418" fmla="*/ 564700 w 1284558"/>
                <a:gd name="connsiteY1418" fmla="*/ 675726 h 988885"/>
                <a:gd name="connsiteX1419" fmla="*/ 566326 w 1284558"/>
                <a:gd name="connsiteY1419" fmla="*/ 677008 h 988885"/>
                <a:gd name="connsiteX1420" fmla="*/ 567343 w 1284558"/>
                <a:gd name="connsiteY1420" fmla="*/ 678422 h 988885"/>
                <a:gd name="connsiteX1421" fmla="*/ 567647 w 1284558"/>
                <a:gd name="connsiteY1421" fmla="*/ 679136 h 988885"/>
                <a:gd name="connsiteX1422" fmla="*/ 572604 w 1284558"/>
                <a:gd name="connsiteY1422" fmla="*/ 680035 h 988885"/>
                <a:gd name="connsiteX1423" fmla="*/ 573330 w 1284558"/>
                <a:gd name="connsiteY1423" fmla="*/ 679889 h 988885"/>
                <a:gd name="connsiteX1424" fmla="*/ 577111 w 1284558"/>
                <a:gd name="connsiteY1424" fmla="*/ 681158 h 988885"/>
                <a:gd name="connsiteX1425" fmla="*/ 580666 w 1284558"/>
                <a:gd name="connsiteY1425" fmla="*/ 682691 h 988885"/>
                <a:gd name="connsiteX1426" fmla="*/ 582530 w 1284558"/>
                <a:gd name="connsiteY1426" fmla="*/ 683075 h 988885"/>
                <a:gd name="connsiteX1427" fmla="*/ 583389 w 1284558"/>
                <a:gd name="connsiteY1427" fmla="*/ 683035 h 988885"/>
                <a:gd name="connsiteX1428" fmla="*/ 584037 w 1284558"/>
                <a:gd name="connsiteY1428" fmla="*/ 682559 h 988885"/>
                <a:gd name="connsiteX1429" fmla="*/ 584618 w 1284558"/>
                <a:gd name="connsiteY1429" fmla="*/ 681211 h 988885"/>
                <a:gd name="connsiteX1430" fmla="*/ 585305 w 1284558"/>
                <a:gd name="connsiteY1430" fmla="*/ 680233 h 988885"/>
                <a:gd name="connsiteX1431" fmla="*/ 585781 w 1284558"/>
                <a:gd name="connsiteY1431" fmla="*/ 679837 h 988885"/>
                <a:gd name="connsiteX1432" fmla="*/ 585411 w 1284558"/>
                <a:gd name="connsiteY1432" fmla="*/ 678277 h 988885"/>
                <a:gd name="connsiteX1433" fmla="*/ 589416 w 1284558"/>
                <a:gd name="connsiteY1433" fmla="*/ 675250 h 988885"/>
                <a:gd name="connsiteX1434" fmla="*/ 593130 w 1284558"/>
                <a:gd name="connsiteY1434" fmla="*/ 673083 h 988885"/>
                <a:gd name="connsiteX1435" fmla="*/ 596382 w 1284558"/>
                <a:gd name="connsiteY1435" fmla="*/ 671496 h 988885"/>
                <a:gd name="connsiteX1436" fmla="*/ 597584 w 1284558"/>
                <a:gd name="connsiteY1436" fmla="*/ 672144 h 988885"/>
                <a:gd name="connsiteX1437" fmla="*/ 599025 w 1284558"/>
                <a:gd name="connsiteY1437" fmla="*/ 673347 h 988885"/>
                <a:gd name="connsiteX1438" fmla="*/ 601299 w 1284558"/>
                <a:gd name="connsiteY1438" fmla="*/ 676413 h 988885"/>
                <a:gd name="connsiteX1439" fmla="*/ 602435 w 1284558"/>
                <a:gd name="connsiteY1439" fmla="*/ 677167 h 988885"/>
                <a:gd name="connsiteX1440" fmla="*/ 604801 w 1284558"/>
                <a:gd name="connsiteY1440" fmla="*/ 676744 h 988885"/>
                <a:gd name="connsiteX1441" fmla="*/ 605330 w 1284558"/>
                <a:gd name="connsiteY1441" fmla="*/ 677074 h 988885"/>
                <a:gd name="connsiteX1442" fmla="*/ 605184 w 1284558"/>
                <a:gd name="connsiteY1442" fmla="*/ 678184 h 988885"/>
                <a:gd name="connsiteX1443" fmla="*/ 603823 w 1284558"/>
                <a:gd name="connsiteY1443" fmla="*/ 679559 h 988885"/>
                <a:gd name="connsiteX1444" fmla="*/ 601933 w 1284558"/>
                <a:gd name="connsiteY1444" fmla="*/ 680788 h 988885"/>
                <a:gd name="connsiteX1445" fmla="*/ 600744 w 1284558"/>
                <a:gd name="connsiteY1445" fmla="*/ 681793 h 988885"/>
                <a:gd name="connsiteX1446" fmla="*/ 601933 w 1284558"/>
                <a:gd name="connsiteY1446" fmla="*/ 685137 h 988885"/>
                <a:gd name="connsiteX1447" fmla="*/ 602078 w 1284558"/>
                <a:gd name="connsiteY1447" fmla="*/ 686287 h 988885"/>
                <a:gd name="connsiteX1448" fmla="*/ 602766 w 1284558"/>
                <a:gd name="connsiteY1448" fmla="*/ 686643 h 988885"/>
                <a:gd name="connsiteX1449" fmla="*/ 606493 w 1284558"/>
                <a:gd name="connsiteY1449" fmla="*/ 683326 h 988885"/>
                <a:gd name="connsiteX1450" fmla="*/ 608489 w 1284558"/>
                <a:gd name="connsiteY1450" fmla="*/ 682665 h 988885"/>
                <a:gd name="connsiteX1451" fmla="*/ 609414 w 1284558"/>
                <a:gd name="connsiteY1451" fmla="*/ 683471 h 988885"/>
                <a:gd name="connsiteX1452" fmla="*/ 610035 w 1284558"/>
                <a:gd name="connsiteY1452" fmla="*/ 685242 h 988885"/>
                <a:gd name="connsiteX1453" fmla="*/ 612573 w 1284558"/>
                <a:gd name="connsiteY1453" fmla="*/ 688904 h 988885"/>
                <a:gd name="connsiteX1454" fmla="*/ 613710 w 1284558"/>
                <a:gd name="connsiteY1454" fmla="*/ 690767 h 988885"/>
                <a:gd name="connsiteX1455" fmla="*/ 610194 w 1284558"/>
                <a:gd name="connsiteY1455" fmla="*/ 695208 h 988885"/>
                <a:gd name="connsiteX1456" fmla="*/ 609031 w 1284558"/>
                <a:gd name="connsiteY1456" fmla="*/ 697495 h 988885"/>
                <a:gd name="connsiteX1457" fmla="*/ 609256 w 1284558"/>
                <a:gd name="connsiteY1457" fmla="*/ 698301 h 988885"/>
                <a:gd name="connsiteX1458" fmla="*/ 609335 w 1284558"/>
                <a:gd name="connsiteY1458" fmla="*/ 699094 h 988885"/>
                <a:gd name="connsiteX1459" fmla="*/ 608436 w 1284558"/>
                <a:gd name="connsiteY1459" fmla="*/ 700231 h 988885"/>
                <a:gd name="connsiteX1460" fmla="*/ 608595 w 1284558"/>
                <a:gd name="connsiteY1460" fmla="*/ 700680 h 988885"/>
                <a:gd name="connsiteX1461" fmla="*/ 609665 w 1284558"/>
                <a:gd name="connsiteY1461" fmla="*/ 701407 h 988885"/>
                <a:gd name="connsiteX1462" fmla="*/ 610894 w 1284558"/>
                <a:gd name="connsiteY1462" fmla="*/ 701949 h 988885"/>
                <a:gd name="connsiteX1463" fmla="*/ 611436 w 1284558"/>
                <a:gd name="connsiteY1463" fmla="*/ 701936 h 988885"/>
                <a:gd name="connsiteX1464" fmla="*/ 612137 w 1284558"/>
                <a:gd name="connsiteY1464" fmla="*/ 700865 h 988885"/>
                <a:gd name="connsiteX1465" fmla="*/ 616036 w 1284558"/>
                <a:gd name="connsiteY1465" fmla="*/ 699345 h 988885"/>
                <a:gd name="connsiteX1466" fmla="*/ 617305 w 1284558"/>
                <a:gd name="connsiteY1466" fmla="*/ 699636 h 988885"/>
                <a:gd name="connsiteX1467" fmla="*/ 620755 w 1284558"/>
                <a:gd name="connsiteY1467" fmla="*/ 701976 h 988885"/>
                <a:gd name="connsiteX1468" fmla="*/ 622155 w 1284558"/>
                <a:gd name="connsiteY1468" fmla="*/ 702108 h 988885"/>
                <a:gd name="connsiteX1469" fmla="*/ 625857 w 1284558"/>
                <a:gd name="connsiteY1469" fmla="*/ 702808 h 988885"/>
                <a:gd name="connsiteX1470" fmla="*/ 627945 w 1284558"/>
                <a:gd name="connsiteY1470" fmla="*/ 701923 h 988885"/>
                <a:gd name="connsiteX1471" fmla="*/ 629795 w 1284558"/>
                <a:gd name="connsiteY1471" fmla="*/ 702729 h 988885"/>
                <a:gd name="connsiteX1472" fmla="*/ 633879 w 1284558"/>
                <a:gd name="connsiteY1472" fmla="*/ 705650 h 988885"/>
                <a:gd name="connsiteX1473" fmla="*/ 634791 w 1284558"/>
                <a:gd name="connsiteY1473" fmla="*/ 706179 h 988885"/>
                <a:gd name="connsiteX1474" fmla="*/ 635399 w 1284558"/>
                <a:gd name="connsiteY1474" fmla="*/ 705148 h 988885"/>
                <a:gd name="connsiteX1475" fmla="*/ 636616 w 1284558"/>
                <a:gd name="connsiteY1475" fmla="*/ 702346 h 988885"/>
                <a:gd name="connsiteX1476" fmla="*/ 637303 w 1284558"/>
                <a:gd name="connsiteY1476" fmla="*/ 700324 h 988885"/>
                <a:gd name="connsiteX1477" fmla="*/ 637712 w 1284558"/>
                <a:gd name="connsiteY1477" fmla="*/ 699451 h 988885"/>
                <a:gd name="connsiteX1478" fmla="*/ 638254 w 1284558"/>
                <a:gd name="connsiteY1478" fmla="*/ 697931 h 988885"/>
                <a:gd name="connsiteX1479" fmla="*/ 639695 w 1284558"/>
                <a:gd name="connsiteY1479" fmla="*/ 697733 h 988885"/>
                <a:gd name="connsiteX1480" fmla="*/ 641228 w 1284558"/>
                <a:gd name="connsiteY1480" fmla="*/ 698209 h 988885"/>
                <a:gd name="connsiteX1481" fmla="*/ 642273 w 1284558"/>
                <a:gd name="connsiteY1481" fmla="*/ 699081 h 988885"/>
                <a:gd name="connsiteX1482" fmla="*/ 643502 w 1284558"/>
                <a:gd name="connsiteY1482" fmla="*/ 700839 h 988885"/>
                <a:gd name="connsiteX1483" fmla="*/ 644744 w 1284558"/>
                <a:gd name="connsiteY1483" fmla="*/ 702280 h 988885"/>
                <a:gd name="connsiteX1484" fmla="*/ 645881 w 1284558"/>
                <a:gd name="connsiteY1484" fmla="*/ 702280 h 988885"/>
                <a:gd name="connsiteX1485" fmla="*/ 647005 w 1284558"/>
                <a:gd name="connsiteY1485" fmla="*/ 702068 h 988885"/>
                <a:gd name="connsiteX1486" fmla="*/ 647599 w 1284558"/>
                <a:gd name="connsiteY1486" fmla="*/ 702266 h 988885"/>
                <a:gd name="connsiteX1487" fmla="*/ 648974 w 1284558"/>
                <a:gd name="connsiteY1487" fmla="*/ 703469 h 988885"/>
                <a:gd name="connsiteX1488" fmla="*/ 651710 w 1284558"/>
                <a:gd name="connsiteY1488" fmla="*/ 706364 h 988885"/>
                <a:gd name="connsiteX1489" fmla="*/ 652807 w 1284558"/>
                <a:gd name="connsiteY1489" fmla="*/ 707091 h 988885"/>
                <a:gd name="connsiteX1490" fmla="*/ 653970 w 1284558"/>
                <a:gd name="connsiteY1490" fmla="*/ 708320 h 988885"/>
                <a:gd name="connsiteX1491" fmla="*/ 654948 w 1284558"/>
                <a:gd name="connsiteY1491" fmla="*/ 710778 h 988885"/>
                <a:gd name="connsiteX1492" fmla="*/ 655755 w 1284558"/>
                <a:gd name="connsiteY1492" fmla="*/ 713250 h 988885"/>
                <a:gd name="connsiteX1493" fmla="*/ 660182 w 1284558"/>
                <a:gd name="connsiteY1493" fmla="*/ 721855 h 988885"/>
                <a:gd name="connsiteX1494" fmla="*/ 661345 w 1284558"/>
                <a:gd name="connsiteY1494" fmla="*/ 723665 h 988885"/>
                <a:gd name="connsiteX1495" fmla="*/ 662217 w 1284558"/>
                <a:gd name="connsiteY1495" fmla="*/ 725053 h 988885"/>
                <a:gd name="connsiteX1496" fmla="*/ 663526 w 1284558"/>
                <a:gd name="connsiteY1496" fmla="*/ 725397 h 988885"/>
                <a:gd name="connsiteX1497" fmla="*/ 664253 w 1284558"/>
                <a:gd name="connsiteY1497" fmla="*/ 724009 h 988885"/>
                <a:gd name="connsiteX1498" fmla="*/ 664346 w 1284558"/>
                <a:gd name="connsiteY1498" fmla="*/ 722529 h 988885"/>
                <a:gd name="connsiteX1499" fmla="*/ 665297 w 1284558"/>
                <a:gd name="connsiteY1499" fmla="*/ 722026 h 988885"/>
                <a:gd name="connsiteX1500" fmla="*/ 666606 w 1284558"/>
                <a:gd name="connsiteY1500" fmla="*/ 722291 h 988885"/>
                <a:gd name="connsiteX1501" fmla="*/ 669183 w 1284558"/>
                <a:gd name="connsiteY1501" fmla="*/ 723665 h 988885"/>
                <a:gd name="connsiteX1502" fmla="*/ 670571 w 1284558"/>
                <a:gd name="connsiteY1502" fmla="*/ 724406 h 988885"/>
                <a:gd name="connsiteX1503" fmla="*/ 672051 w 1284558"/>
                <a:gd name="connsiteY1503" fmla="*/ 728662 h 988885"/>
                <a:gd name="connsiteX1504" fmla="*/ 673188 w 1284558"/>
                <a:gd name="connsiteY1504" fmla="*/ 733658 h 988885"/>
                <a:gd name="connsiteX1505" fmla="*/ 673307 w 1284558"/>
                <a:gd name="connsiteY1505" fmla="*/ 735204 h 988885"/>
                <a:gd name="connsiteX1506" fmla="*/ 675118 w 1284558"/>
                <a:gd name="connsiteY1506" fmla="*/ 739328 h 988885"/>
                <a:gd name="connsiteX1507" fmla="*/ 676347 w 1284558"/>
                <a:gd name="connsiteY1507" fmla="*/ 744060 h 988885"/>
                <a:gd name="connsiteX1508" fmla="*/ 677061 w 1284558"/>
                <a:gd name="connsiteY1508" fmla="*/ 746650 h 988885"/>
                <a:gd name="connsiteX1509" fmla="*/ 677550 w 1284558"/>
                <a:gd name="connsiteY1509" fmla="*/ 749122 h 988885"/>
                <a:gd name="connsiteX1510" fmla="*/ 677986 w 1284558"/>
                <a:gd name="connsiteY1510" fmla="*/ 752360 h 988885"/>
                <a:gd name="connsiteX1511" fmla="*/ 678263 w 1284558"/>
                <a:gd name="connsiteY1511" fmla="*/ 756709 h 988885"/>
                <a:gd name="connsiteX1512" fmla="*/ 678039 w 1284558"/>
                <a:gd name="connsiteY1512" fmla="*/ 760423 h 988885"/>
                <a:gd name="connsiteX1513" fmla="*/ 678938 w 1284558"/>
                <a:gd name="connsiteY1513" fmla="*/ 763516 h 988885"/>
                <a:gd name="connsiteX1514" fmla="*/ 678660 w 1284558"/>
                <a:gd name="connsiteY1514" fmla="*/ 764930 h 988885"/>
                <a:gd name="connsiteX1515" fmla="*/ 676585 w 1284558"/>
                <a:gd name="connsiteY1515" fmla="*/ 765644 h 988885"/>
                <a:gd name="connsiteX1516" fmla="*/ 676611 w 1284558"/>
                <a:gd name="connsiteY1516" fmla="*/ 766820 h 988885"/>
                <a:gd name="connsiteX1517" fmla="*/ 677616 w 1284558"/>
                <a:gd name="connsiteY1517" fmla="*/ 768763 h 988885"/>
                <a:gd name="connsiteX1518" fmla="*/ 679599 w 1284558"/>
                <a:gd name="connsiteY1518" fmla="*/ 771195 h 988885"/>
                <a:gd name="connsiteX1519" fmla="*/ 679916 w 1284558"/>
                <a:gd name="connsiteY1519" fmla="*/ 772728 h 988885"/>
                <a:gd name="connsiteX1520" fmla="*/ 679361 w 1284558"/>
                <a:gd name="connsiteY1520" fmla="*/ 773772 h 988885"/>
                <a:gd name="connsiteX1521" fmla="*/ 677748 w 1284558"/>
                <a:gd name="connsiteY1521" fmla="*/ 773865 h 988885"/>
                <a:gd name="connsiteX1522" fmla="*/ 675673 w 1284558"/>
                <a:gd name="connsiteY1522" fmla="*/ 774830 h 988885"/>
                <a:gd name="connsiteX1523" fmla="*/ 674682 w 1284558"/>
                <a:gd name="connsiteY1523" fmla="*/ 777962 h 988885"/>
                <a:gd name="connsiteX1524" fmla="*/ 673479 w 1284558"/>
                <a:gd name="connsiteY1524" fmla="*/ 780540 h 988885"/>
                <a:gd name="connsiteX1525" fmla="*/ 672660 w 1284558"/>
                <a:gd name="connsiteY1525" fmla="*/ 781042 h 988885"/>
                <a:gd name="connsiteX1526" fmla="*/ 669527 w 1284558"/>
                <a:gd name="connsiteY1526" fmla="*/ 780315 h 988885"/>
                <a:gd name="connsiteX1527" fmla="*/ 668919 w 1284558"/>
                <a:gd name="connsiteY1527" fmla="*/ 780976 h 988885"/>
                <a:gd name="connsiteX1528" fmla="*/ 668628 w 1284558"/>
                <a:gd name="connsiteY1528" fmla="*/ 785364 h 988885"/>
                <a:gd name="connsiteX1529" fmla="*/ 668086 w 1284558"/>
                <a:gd name="connsiteY1529" fmla="*/ 787254 h 988885"/>
                <a:gd name="connsiteX1530" fmla="*/ 667068 w 1284558"/>
                <a:gd name="connsiteY1530" fmla="*/ 788854 h 988885"/>
                <a:gd name="connsiteX1531" fmla="*/ 666051 w 1284558"/>
                <a:gd name="connsiteY1531" fmla="*/ 789792 h 988885"/>
                <a:gd name="connsiteX1532" fmla="*/ 665085 w 1284558"/>
                <a:gd name="connsiteY1532" fmla="*/ 790453 h 988885"/>
                <a:gd name="connsiteX1533" fmla="*/ 662627 w 1284558"/>
                <a:gd name="connsiteY1533" fmla="*/ 790003 h 988885"/>
                <a:gd name="connsiteX1534" fmla="*/ 661808 w 1284558"/>
                <a:gd name="connsiteY1534" fmla="*/ 792660 h 988885"/>
                <a:gd name="connsiteX1535" fmla="*/ 661120 w 1284558"/>
                <a:gd name="connsiteY1535" fmla="*/ 796163 h 988885"/>
                <a:gd name="connsiteX1536" fmla="*/ 661319 w 1284558"/>
                <a:gd name="connsiteY1536" fmla="*/ 797974 h 988885"/>
                <a:gd name="connsiteX1537" fmla="*/ 662442 w 1284558"/>
                <a:gd name="connsiteY1537" fmla="*/ 800815 h 988885"/>
                <a:gd name="connsiteX1538" fmla="*/ 662231 w 1284558"/>
                <a:gd name="connsiteY1538" fmla="*/ 801608 h 988885"/>
                <a:gd name="connsiteX1539" fmla="*/ 661042 w 1284558"/>
                <a:gd name="connsiteY1539" fmla="*/ 802230 h 988885"/>
                <a:gd name="connsiteX1540" fmla="*/ 659125 w 1284558"/>
                <a:gd name="connsiteY1540" fmla="*/ 803512 h 988885"/>
                <a:gd name="connsiteX1541" fmla="*/ 658464 w 1284558"/>
                <a:gd name="connsiteY1541" fmla="*/ 807569 h 988885"/>
                <a:gd name="connsiteX1542" fmla="*/ 659138 w 1284558"/>
                <a:gd name="connsiteY1542" fmla="*/ 811508 h 988885"/>
                <a:gd name="connsiteX1543" fmla="*/ 660129 w 1284558"/>
                <a:gd name="connsiteY1543" fmla="*/ 812856 h 988885"/>
                <a:gd name="connsiteX1544" fmla="*/ 661689 w 1284558"/>
                <a:gd name="connsiteY1544" fmla="*/ 813451 h 988885"/>
                <a:gd name="connsiteX1545" fmla="*/ 662918 w 1284558"/>
                <a:gd name="connsiteY1545" fmla="*/ 814667 h 988885"/>
                <a:gd name="connsiteX1546" fmla="*/ 663315 w 1284558"/>
                <a:gd name="connsiteY1546" fmla="*/ 816570 h 988885"/>
                <a:gd name="connsiteX1547" fmla="*/ 664597 w 1284558"/>
                <a:gd name="connsiteY1547" fmla="*/ 818950 h 988885"/>
                <a:gd name="connsiteX1548" fmla="*/ 664597 w 1284558"/>
                <a:gd name="connsiteY1548" fmla="*/ 821725 h 988885"/>
                <a:gd name="connsiteX1549" fmla="*/ 662231 w 1284558"/>
                <a:gd name="connsiteY1549" fmla="*/ 825743 h 988885"/>
                <a:gd name="connsiteX1550" fmla="*/ 662468 w 1284558"/>
                <a:gd name="connsiteY1550" fmla="*/ 827937 h 988885"/>
                <a:gd name="connsiteX1551" fmla="*/ 664161 w 1284558"/>
                <a:gd name="connsiteY1551" fmla="*/ 828611 h 988885"/>
                <a:gd name="connsiteX1552" fmla="*/ 665482 w 1284558"/>
                <a:gd name="connsiteY1552" fmla="*/ 828307 h 988885"/>
                <a:gd name="connsiteX1553" fmla="*/ 667029 w 1284558"/>
                <a:gd name="connsiteY1553" fmla="*/ 827356 h 988885"/>
                <a:gd name="connsiteX1554" fmla="*/ 668787 w 1284558"/>
                <a:gd name="connsiteY1554" fmla="*/ 825823 h 988885"/>
                <a:gd name="connsiteX1555" fmla="*/ 672805 w 1284558"/>
                <a:gd name="connsiteY1555" fmla="*/ 823589 h 988885"/>
                <a:gd name="connsiteX1556" fmla="*/ 677364 w 1284558"/>
                <a:gd name="connsiteY1556" fmla="*/ 822307 h 988885"/>
                <a:gd name="connsiteX1557" fmla="*/ 681092 w 1284558"/>
                <a:gd name="connsiteY1557" fmla="*/ 822069 h 988885"/>
                <a:gd name="connsiteX1558" fmla="*/ 684317 w 1284558"/>
                <a:gd name="connsiteY1558" fmla="*/ 822161 h 988885"/>
                <a:gd name="connsiteX1559" fmla="*/ 685969 w 1284558"/>
                <a:gd name="connsiteY1559" fmla="*/ 822637 h 988885"/>
                <a:gd name="connsiteX1560" fmla="*/ 686564 w 1284558"/>
                <a:gd name="connsiteY1560" fmla="*/ 823457 h 988885"/>
                <a:gd name="connsiteX1561" fmla="*/ 690767 w 1284558"/>
                <a:gd name="connsiteY1561" fmla="*/ 822148 h 988885"/>
                <a:gd name="connsiteX1562" fmla="*/ 691679 w 1284558"/>
                <a:gd name="connsiteY1562" fmla="*/ 822069 h 988885"/>
                <a:gd name="connsiteX1563" fmla="*/ 692459 w 1284558"/>
                <a:gd name="connsiteY1563" fmla="*/ 822003 h 988885"/>
                <a:gd name="connsiteX1564" fmla="*/ 692564 w 1284558"/>
                <a:gd name="connsiteY1564" fmla="*/ 822862 h 988885"/>
                <a:gd name="connsiteX1565" fmla="*/ 689895 w 1284558"/>
                <a:gd name="connsiteY1565" fmla="*/ 826444 h 988885"/>
                <a:gd name="connsiteX1566" fmla="*/ 689551 w 1284558"/>
                <a:gd name="connsiteY1566" fmla="*/ 828109 h 988885"/>
                <a:gd name="connsiteX1567" fmla="*/ 689921 w 1284558"/>
                <a:gd name="connsiteY1567" fmla="*/ 829893 h 988885"/>
                <a:gd name="connsiteX1568" fmla="*/ 691494 w 1284558"/>
                <a:gd name="connsiteY1568" fmla="*/ 831559 h 988885"/>
                <a:gd name="connsiteX1569" fmla="*/ 692974 w 1284558"/>
                <a:gd name="connsiteY1569" fmla="*/ 832841 h 988885"/>
                <a:gd name="connsiteX1570" fmla="*/ 694547 w 1284558"/>
                <a:gd name="connsiteY1570" fmla="*/ 836053 h 988885"/>
                <a:gd name="connsiteX1571" fmla="*/ 694151 w 1284558"/>
                <a:gd name="connsiteY1571" fmla="*/ 838987 h 988885"/>
                <a:gd name="connsiteX1572" fmla="*/ 694838 w 1284558"/>
                <a:gd name="connsiteY1572" fmla="*/ 840058 h 988885"/>
                <a:gd name="connsiteX1573" fmla="*/ 695975 w 1284558"/>
                <a:gd name="connsiteY1573" fmla="*/ 841261 h 988885"/>
                <a:gd name="connsiteX1574" fmla="*/ 696807 w 1284558"/>
                <a:gd name="connsiteY1574" fmla="*/ 842952 h 988885"/>
                <a:gd name="connsiteX1575" fmla="*/ 697178 w 1284558"/>
                <a:gd name="connsiteY1575" fmla="*/ 845014 h 988885"/>
                <a:gd name="connsiteX1576" fmla="*/ 697125 w 1284558"/>
                <a:gd name="connsiteY1576" fmla="*/ 848292 h 988885"/>
                <a:gd name="connsiteX1577" fmla="*/ 702042 w 1284558"/>
                <a:gd name="connsiteY1577" fmla="*/ 850010 h 988885"/>
                <a:gd name="connsiteX1578" fmla="*/ 706179 w 1284558"/>
                <a:gd name="connsiteY1578" fmla="*/ 850777 h 988885"/>
                <a:gd name="connsiteX1579" fmla="*/ 709153 w 1284558"/>
                <a:gd name="connsiteY1579" fmla="*/ 850989 h 988885"/>
                <a:gd name="connsiteX1580" fmla="*/ 711148 w 1284558"/>
                <a:gd name="connsiteY1580" fmla="*/ 851742 h 988885"/>
                <a:gd name="connsiteX1581" fmla="*/ 712378 w 1284558"/>
                <a:gd name="connsiteY1581" fmla="*/ 852390 h 988885"/>
                <a:gd name="connsiteX1582" fmla="*/ 713343 w 1284558"/>
                <a:gd name="connsiteY1582" fmla="*/ 853566 h 988885"/>
                <a:gd name="connsiteX1583" fmla="*/ 713765 w 1284558"/>
                <a:gd name="connsiteY1583" fmla="*/ 854848 h 988885"/>
                <a:gd name="connsiteX1584" fmla="*/ 712906 w 1284558"/>
                <a:gd name="connsiteY1584" fmla="*/ 855747 h 988885"/>
                <a:gd name="connsiteX1585" fmla="*/ 711333 w 1284558"/>
                <a:gd name="connsiteY1585" fmla="*/ 858628 h 988885"/>
                <a:gd name="connsiteX1586" fmla="*/ 710738 w 1284558"/>
                <a:gd name="connsiteY1586" fmla="*/ 862488 h 988885"/>
                <a:gd name="connsiteX1587" fmla="*/ 711268 w 1284558"/>
                <a:gd name="connsiteY1587" fmla="*/ 865369 h 988885"/>
                <a:gd name="connsiteX1588" fmla="*/ 711492 w 1284558"/>
                <a:gd name="connsiteY1588" fmla="*/ 867867 h 988885"/>
                <a:gd name="connsiteX1589" fmla="*/ 709681 w 1284558"/>
                <a:gd name="connsiteY1589" fmla="*/ 871476 h 988885"/>
                <a:gd name="connsiteX1590" fmla="*/ 709113 w 1284558"/>
                <a:gd name="connsiteY1590" fmla="*/ 873960 h 988885"/>
                <a:gd name="connsiteX1591" fmla="*/ 708663 w 1284558"/>
                <a:gd name="connsiteY1591" fmla="*/ 876498 h 988885"/>
                <a:gd name="connsiteX1592" fmla="*/ 708849 w 1284558"/>
                <a:gd name="connsiteY1592" fmla="*/ 877608 h 988885"/>
                <a:gd name="connsiteX1593" fmla="*/ 709430 w 1284558"/>
                <a:gd name="connsiteY1593" fmla="*/ 878388 h 988885"/>
                <a:gd name="connsiteX1594" fmla="*/ 710474 w 1284558"/>
                <a:gd name="connsiteY1594" fmla="*/ 878838 h 988885"/>
                <a:gd name="connsiteX1595" fmla="*/ 712219 w 1284558"/>
                <a:gd name="connsiteY1595" fmla="*/ 879102 h 988885"/>
                <a:gd name="connsiteX1596" fmla="*/ 714268 w 1284558"/>
                <a:gd name="connsiteY1596" fmla="*/ 878811 h 988885"/>
                <a:gd name="connsiteX1597" fmla="*/ 719330 w 1284558"/>
                <a:gd name="connsiteY1597" fmla="*/ 879419 h 988885"/>
                <a:gd name="connsiteX1598" fmla="*/ 725172 w 1284558"/>
                <a:gd name="connsiteY1598" fmla="*/ 880529 h 988885"/>
                <a:gd name="connsiteX1599" fmla="*/ 727512 w 1284558"/>
                <a:gd name="connsiteY1599" fmla="*/ 881137 h 988885"/>
                <a:gd name="connsiteX1600" fmla="*/ 728410 w 1284558"/>
                <a:gd name="connsiteY1600" fmla="*/ 882261 h 988885"/>
                <a:gd name="connsiteX1601" fmla="*/ 728569 w 1284558"/>
                <a:gd name="connsiteY1601" fmla="*/ 884706 h 988885"/>
                <a:gd name="connsiteX1602" fmla="*/ 728516 w 1284558"/>
                <a:gd name="connsiteY1602" fmla="*/ 886993 h 988885"/>
                <a:gd name="connsiteX1603" fmla="*/ 729124 w 1284558"/>
                <a:gd name="connsiteY1603" fmla="*/ 888751 h 988885"/>
                <a:gd name="connsiteX1604" fmla="*/ 730261 w 1284558"/>
                <a:gd name="connsiteY1604" fmla="*/ 890363 h 988885"/>
                <a:gd name="connsiteX1605" fmla="*/ 731873 w 1284558"/>
                <a:gd name="connsiteY1605" fmla="*/ 890892 h 988885"/>
                <a:gd name="connsiteX1606" fmla="*/ 733287 w 1284558"/>
                <a:gd name="connsiteY1606" fmla="*/ 891513 h 988885"/>
                <a:gd name="connsiteX1607" fmla="*/ 733711 w 1284558"/>
                <a:gd name="connsiteY1607" fmla="*/ 892742 h 988885"/>
                <a:gd name="connsiteX1608" fmla="*/ 733538 w 1284558"/>
                <a:gd name="connsiteY1608" fmla="*/ 894408 h 988885"/>
                <a:gd name="connsiteX1609" fmla="*/ 734384 w 1284558"/>
                <a:gd name="connsiteY1609" fmla="*/ 895729 h 988885"/>
                <a:gd name="connsiteX1610" fmla="*/ 735257 w 1284558"/>
                <a:gd name="connsiteY1610" fmla="*/ 896589 h 988885"/>
                <a:gd name="connsiteX1611" fmla="*/ 736962 w 1284558"/>
                <a:gd name="connsiteY1611" fmla="*/ 897078 h 988885"/>
                <a:gd name="connsiteX1612" fmla="*/ 740134 w 1284558"/>
                <a:gd name="connsiteY1612" fmla="*/ 896007 h 988885"/>
                <a:gd name="connsiteX1613" fmla="*/ 742527 w 1284558"/>
                <a:gd name="connsiteY1613" fmla="*/ 896483 h 988885"/>
                <a:gd name="connsiteX1614" fmla="*/ 744720 w 1284558"/>
                <a:gd name="connsiteY1614" fmla="*/ 897223 h 988885"/>
                <a:gd name="connsiteX1615" fmla="*/ 746452 w 1284558"/>
                <a:gd name="connsiteY1615" fmla="*/ 896840 h 988885"/>
                <a:gd name="connsiteX1616" fmla="*/ 748104 w 1284558"/>
                <a:gd name="connsiteY1616" fmla="*/ 895901 h 988885"/>
                <a:gd name="connsiteX1617" fmla="*/ 751382 w 1284558"/>
                <a:gd name="connsiteY1617" fmla="*/ 891658 h 988885"/>
                <a:gd name="connsiteX1618" fmla="*/ 755572 w 1284558"/>
                <a:gd name="connsiteY1618" fmla="*/ 889359 h 988885"/>
                <a:gd name="connsiteX1619" fmla="*/ 756973 w 1284558"/>
                <a:gd name="connsiteY1619" fmla="*/ 888803 h 988885"/>
                <a:gd name="connsiteX1620" fmla="*/ 758017 w 1284558"/>
                <a:gd name="connsiteY1620" fmla="*/ 889081 h 988885"/>
                <a:gd name="connsiteX1621" fmla="*/ 758308 w 1284558"/>
                <a:gd name="connsiteY1621" fmla="*/ 889372 h 988885"/>
                <a:gd name="connsiteX1622" fmla="*/ 758361 w 1284558"/>
                <a:gd name="connsiteY1622" fmla="*/ 890231 h 988885"/>
                <a:gd name="connsiteX1623" fmla="*/ 759312 w 1284558"/>
                <a:gd name="connsiteY1623" fmla="*/ 893720 h 988885"/>
                <a:gd name="connsiteX1624" fmla="*/ 759167 w 1284558"/>
                <a:gd name="connsiteY1624" fmla="*/ 894117 h 988885"/>
                <a:gd name="connsiteX1625" fmla="*/ 760753 w 1284558"/>
                <a:gd name="connsiteY1625" fmla="*/ 895399 h 988885"/>
                <a:gd name="connsiteX1626" fmla="*/ 760674 w 1284558"/>
                <a:gd name="connsiteY1626" fmla="*/ 898637 h 988885"/>
                <a:gd name="connsiteX1627" fmla="*/ 761507 w 1284558"/>
                <a:gd name="connsiteY1627" fmla="*/ 899324 h 988885"/>
                <a:gd name="connsiteX1628" fmla="*/ 762009 w 1284558"/>
                <a:gd name="connsiteY1628" fmla="*/ 900474 h 988885"/>
                <a:gd name="connsiteX1629" fmla="*/ 762062 w 1284558"/>
                <a:gd name="connsiteY1629" fmla="*/ 902285 h 988885"/>
                <a:gd name="connsiteX1630" fmla="*/ 762577 w 1284558"/>
                <a:gd name="connsiteY1630" fmla="*/ 903818 h 988885"/>
                <a:gd name="connsiteX1631" fmla="*/ 763251 w 1284558"/>
                <a:gd name="connsiteY1631" fmla="*/ 904559 h 988885"/>
                <a:gd name="connsiteX1632" fmla="*/ 764124 w 1284558"/>
                <a:gd name="connsiteY1632" fmla="*/ 904929 h 988885"/>
                <a:gd name="connsiteX1633" fmla="*/ 767904 w 1284558"/>
                <a:gd name="connsiteY1633" fmla="*/ 903607 h 988885"/>
                <a:gd name="connsiteX1634" fmla="*/ 770310 w 1284558"/>
                <a:gd name="connsiteY1634" fmla="*/ 903514 h 988885"/>
                <a:gd name="connsiteX1635" fmla="*/ 771446 w 1284558"/>
                <a:gd name="connsiteY1635" fmla="*/ 904387 h 988885"/>
                <a:gd name="connsiteX1636" fmla="*/ 772437 w 1284558"/>
                <a:gd name="connsiteY1636" fmla="*/ 904929 h 988885"/>
                <a:gd name="connsiteX1637" fmla="*/ 773640 w 1284558"/>
                <a:gd name="connsiteY1637" fmla="*/ 905352 h 988885"/>
                <a:gd name="connsiteX1638" fmla="*/ 774605 w 1284558"/>
                <a:gd name="connsiteY1638" fmla="*/ 905907 h 988885"/>
                <a:gd name="connsiteX1639" fmla="*/ 775147 w 1284558"/>
                <a:gd name="connsiteY1639" fmla="*/ 905735 h 988885"/>
                <a:gd name="connsiteX1640" fmla="*/ 776310 w 1284558"/>
                <a:gd name="connsiteY1640" fmla="*/ 904387 h 988885"/>
                <a:gd name="connsiteX1641" fmla="*/ 776694 w 1284558"/>
                <a:gd name="connsiteY1641" fmla="*/ 904149 h 988885"/>
                <a:gd name="connsiteX1642" fmla="*/ 776641 w 1284558"/>
                <a:gd name="connsiteY1642" fmla="*/ 903488 h 988885"/>
                <a:gd name="connsiteX1643" fmla="*/ 775517 w 1284558"/>
                <a:gd name="connsiteY1643" fmla="*/ 902272 h 988885"/>
                <a:gd name="connsiteX1644" fmla="*/ 774394 w 1284558"/>
                <a:gd name="connsiteY1644" fmla="*/ 901254 h 988885"/>
                <a:gd name="connsiteX1645" fmla="*/ 774116 w 1284558"/>
                <a:gd name="connsiteY1645" fmla="*/ 898994 h 988885"/>
                <a:gd name="connsiteX1646" fmla="*/ 774050 w 1284558"/>
                <a:gd name="connsiteY1646" fmla="*/ 895069 h 988885"/>
                <a:gd name="connsiteX1647" fmla="*/ 773865 w 1284558"/>
                <a:gd name="connsiteY1647" fmla="*/ 893033 h 988885"/>
                <a:gd name="connsiteX1648" fmla="*/ 773112 w 1284558"/>
                <a:gd name="connsiteY1648" fmla="*/ 888169 h 988885"/>
                <a:gd name="connsiteX1649" fmla="*/ 772741 w 1284558"/>
                <a:gd name="connsiteY1649" fmla="*/ 886794 h 988885"/>
                <a:gd name="connsiteX1650" fmla="*/ 771618 w 1284558"/>
                <a:gd name="connsiteY1650" fmla="*/ 885208 h 988885"/>
                <a:gd name="connsiteX1651" fmla="*/ 768829 w 1284558"/>
                <a:gd name="connsiteY1651" fmla="*/ 882182 h 988885"/>
                <a:gd name="connsiteX1652" fmla="*/ 767904 w 1284558"/>
                <a:gd name="connsiteY1652" fmla="*/ 880331 h 988885"/>
                <a:gd name="connsiteX1653" fmla="*/ 767256 w 1284558"/>
                <a:gd name="connsiteY1653" fmla="*/ 878481 h 988885"/>
                <a:gd name="connsiteX1654" fmla="*/ 767124 w 1284558"/>
                <a:gd name="connsiteY1654" fmla="*/ 877304 h 988885"/>
                <a:gd name="connsiteX1655" fmla="*/ 766331 w 1284558"/>
                <a:gd name="connsiteY1655" fmla="*/ 875969 h 988885"/>
                <a:gd name="connsiteX1656" fmla="*/ 765842 w 1284558"/>
                <a:gd name="connsiteY1656" fmla="*/ 874727 h 988885"/>
                <a:gd name="connsiteX1657" fmla="*/ 766807 w 1284558"/>
                <a:gd name="connsiteY1657" fmla="*/ 874093 h 988885"/>
                <a:gd name="connsiteX1658" fmla="*/ 767877 w 1284558"/>
                <a:gd name="connsiteY1658" fmla="*/ 872652 h 988885"/>
                <a:gd name="connsiteX1659" fmla="*/ 768208 w 1284558"/>
                <a:gd name="connsiteY1659" fmla="*/ 870445 h 988885"/>
                <a:gd name="connsiteX1660" fmla="*/ 768591 w 1284558"/>
                <a:gd name="connsiteY1660" fmla="*/ 868832 h 988885"/>
                <a:gd name="connsiteX1661" fmla="*/ 769371 w 1284558"/>
                <a:gd name="connsiteY1661" fmla="*/ 868145 h 988885"/>
                <a:gd name="connsiteX1662" fmla="*/ 770098 w 1284558"/>
                <a:gd name="connsiteY1662" fmla="*/ 867907 h 988885"/>
                <a:gd name="connsiteX1663" fmla="*/ 770640 w 1284558"/>
                <a:gd name="connsiteY1663" fmla="*/ 868052 h 988885"/>
                <a:gd name="connsiteX1664" fmla="*/ 773045 w 1284558"/>
                <a:gd name="connsiteY1664" fmla="*/ 870934 h 988885"/>
                <a:gd name="connsiteX1665" fmla="*/ 775372 w 1284558"/>
                <a:gd name="connsiteY1665" fmla="*/ 869493 h 988885"/>
                <a:gd name="connsiteX1666" fmla="*/ 777302 w 1284558"/>
                <a:gd name="connsiteY1666" fmla="*/ 869493 h 988885"/>
                <a:gd name="connsiteX1667" fmla="*/ 779046 w 1284558"/>
                <a:gd name="connsiteY1667" fmla="*/ 870259 h 988885"/>
                <a:gd name="connsiteX1668" fmla="*/ 780064 w 1284558"/>
                <a:gd name="connsiteY1668" fmla="*/ 871198 h 988885"/>
                <a:gd name="connsiteX1669" fmla="*/ 781108 w 1284558"/>
                <a:gd name="connsiteY1669" fmla="*/ 870193 h 988885"/>
                <a:gd name="connsiteX1670" fmla="*/ 782390 w 1284558"/>
                <a:gd name="connsiteY1670" fmla="*/ 868739 h 988885"/>
                <a:gd name="connsiteX1671" fmla="*/ 783659 w 1284558"/>
                <a:gd name="connsiteY1671" fmla="*/ 866479 h 988885"/>
                <a:gd name="connsiteX1672" fmla="*/ 785033 w 1284558"/>
                <a:gd name="connsiteY1672" fmla="*/ 863638 h 988885"/>
                <a:gd name="connsiteX1673" fmla="*/ 785522 w 1284558"/>
                <a:gd name="connsiteY1673" fmla="*/ 861906 h 988885"/>
                <a:gd name="connsiteX1674" fmla="*/ 785946 w 1284558"/>
                <a:gd name="connsiteY1674" fmla="*/ 861206 h 988885"/>
                <a:gd name="connsiteX1675" fmla="*/ 786924 w 1284558"/>
                <a:gd name="connsiteY1675" fmla="*/ 860690 h 988885"/>
                <a:gd name="connsiteX1676" fmla="*/ 788100 w 1284558"/>
                <a:gd name="connsiteY1676" fmla="*/ 860968 h 988885"/>
                <a:gd name="connsiteX1677" fmla="*/ 790254 w 1284558"/>
                <a:gd name="connsiteY1677" fmla="*/ 862117 h 988885"/>
                <a:gd name="connsiteX1678" fmla="*/ 793453 w 1284558"/>
                <a:gd name="connsiteY1678" fmla="*/ 863585 h 988885"/>
                <a:gd name="connsiteX1679" fmla="*/ 796374 w 1284558"/>
                <a:gd name="connsiteY1679" fmla="*/ 865316 h 988885"/>
                <a:gd name="connsiteX1680" fmla="*/ 797709 w 1284558"/>
                <a:gd name="connsiteY1680" fmla="*/ 867061 h 988885"/>
                <a:gd name="connsiteX1681" fmla="*/ 799441 w 1284558"/>
                <a:gd name="connsiteY1681" fmla="*/ 868739 h 988885"/>
                <a:gd name="connsiteX1682" fmla="*/ 800657 w 1284558"/>
                <a:gd name="connsiteY1682" fmla="*/ 869242 h 988885"/>
                <a:gd name="connsiteX1683" fmla="*/ 801212 w 1284558"/>
                <a:gd name="connsiteY1683" fmla="*/ 869110 h 988885"/>
                <a:gd name="connsiteX1684" fmla="*/ 802745 w 1284558"/>
                <a:gd name="connsiteY1684" fmla="*/ 867854 h 988885"/>
                <a:gd name="connsiteX1685" fmla="*/ 804040 w 1284558"/>
                <a:gd name="connsiteY1685" fmla="*/ 866585 h 988885"/>
                <a:gd name="connsiteX1686" fmla="*/ 803855 w 1284558"/>
                <a:gd name="connsiteY1686" fmla="*/ 865158 h 988885"/>
                <a:gd name="connsiteX1687" fmla="*/ 805032 w 1284558"/>
                <a:gd name="connsiteY1687" fmla="*/ 863876 h 988885"/>
                <a:gd name="connsiteX1688" fmla="*/ 806499 w 1284558"/>
                <a:gd name="connsiteY1688" fmla="*/ 861761 h 988885"/>
                <a:gd name="connsiteX1689" fmla="*/ 807120 w 1284558"/>
                <a:gd name="connsiteY1689" fmla="*/ 860320 h 988885"/>
                <a:gd name="connsiteX1690" fmla="*/ 807741 w 1284558"/>
                <a:gd name="connsiteY1690" fmla="*/ 860175 h 988885"/>
                <a:gd name="connsiteX1691" fmla="*/ 808521 w 1284558"/>
                <a:gd name="connsiteY1691" fmla="*/ 860598 h 988885"/>
                <a:gd name="connsiteX1692" fmla="*/ 811984 w 1284558"/>
                <a:gd name="connsiteY1692" fmla="*/ 865039 h 988885"/>
                <a:gd name="connsiteX1693" fmla="*/ 812565 w 1284558"/>
                <a:gd name="connsiteY1693" fmla="*/ 865303 h 988885"/>
                <a:gd name="connsiteX1694" fmla="*/ 813253 w 1284558"/>
                <a:gd name="connsiteY1694" fmla="*/ 864642 h 988885"/>
                <a:gd name="connsiteX1695" fmla="*/ 813834 w 1284558"/>
                <a:gd name="connsiteY1695" fmla="*/ 861166 h 988885"/>
                <a:gd name="connsiteX1696" fmla="*/ 814839 w 1284558"/>
                <a:gd name="connsiteY1696" fmla="*/ 859818 h 988885"/>
                <a:gd name="connsiteX1697" fmla="*/ 815302 w 1284558"/>
                <a:gd name="connsiteY1697" fmla="*/ 860161 h 988885"/>
                <a:gd name="connsiteX1698" fmla="*/ 823060 w 1284558"/>
                <a:gd name="connsiteY1698" fmla="*/ 866704 h 988885"/>
                <a:gd name="connsiteX1699" fmla="*/ 823694 w 1284558"/>
                <a:gd name="connsiteY1699" fmla="*/ 866651 h 988885"/>
                <a:gd name="connsiteX1700" fmla="*/ 824381 w 1284558"/>
                <a:gd name="connsiteY1700" fmla="*/ 866360 h 988885"/>
                <a:gd name="connsiteX1701" fmla="*/ 824712 w 1284558"/>
                <a:gd name="connsiteY1701" fmla="*/ 865356 h 988885"/>
                <a:gd name="connsiteX1702" fmla="*/ 824911 w 1284558"/>
                <a:gd name="connsiteY1702" fmla="*/ 863082 h 988885"/>
                <a:gd name="connsiteX1703" fmla="*/ 825558 w 1284558"/>
                <a:gd name="connsiteY1703" fmla="*/ 860650 h 988885"/>
                <a:gd name="connsiteX1704" fmla="*/ 827528 w 1284558"/>
                <a:gd name="connsiteY1704" fmla="*/ 859302 h 988885"/>
                <a:gd name="connsiteX1705" fmla="*/ 829180 w 1284558"/>
                <a:gd name="connsiteY1705" fmla="*/ 859038 h 988885"/>
                <a:gd name="connsiteX1706" fmla="*/ 829986 w 1284558"/>
                <a:gd name="connsiteY1706" fmla="*/ 860188 h 988885"/>
                <a:gd name="connsiteX1707" fmla="*/ 831691 w 1284558"/>
                <a:gd name="connsiteY1707" fmla="*/ 861787 h 988885"/>
                <a:gd name="connsiteX1708" fmla="*/ 833515 w 1284558"/>
                <a:gd name="connsiteY1708" fmla="*/ 862012 h 988885"/>
                <a:gd name="connsiteX1709" fmla="*/ 836872 w 1284558"/>
                <a:gd name="connsiteY1709" fmla="*/ 859183 h 988885"/>
                <a:gd name="connsiteX1710" fmla="*/ 838035 w 1284558"/>
                <a:gd name="connsiteY1710" fmla="*/ 858734 h 988885"/>
                <a:gd name="connsiteX1711" fmla="*/ 839370 w 1284558"/>
                <a:gd name="connsiteY1711" fmla="*/ 858787 h 988885"/>
                <a:gd name="connsiteX1712" fmla="*/ 840705 w 1284558"/>
                <a:gd name="connsiteY1712" fmla="*/ 858668 h 988885"/>
                <a:gd name="connsiteX1713" fmla="*/ 841829 w 1284558"/>
                <a:gd name="connsiteY1713" fmla="*/ 857584 h 988885"/>
                <a:gd name="connsiteX1714" fmla="*/ 842965 w 1284558"/>
                <a:gd name="connsiteY1714" fmla="*/ 856156 h 988885"/>
                <a:gd name="connsiteX1715" fmla="*/ 842992 w 1284558"/>
                <a:gd name="connsiteY1715" fmla="*/ 853341 h 988885"/>
                <a:gd name="connsiteX1716" fmla="*/ 842886 w 1284558"/>
                <a:gd name="connsiteY1716" fmla="*/ 850817 h 988885"/>
                <a:gd name="connsiteX1717" fmla="*/ 843653 w 1284558"/>
                <a:gd name="connsiteY1717" fmla="*/ 849799 h 988885"/>
                <a:gd name="connsiteX1718" fmla="*/ 844657 w 1284558"/>
                <a:gd name="connsiteY1718" fmla="*/ 849112 h 988885"/>
                <a:gd name="connsiteX1719" fmla="*/ 846600 w 1284558"/>
                <a:gd name="connsiteY1719" fmla="*/ 848160 h 988885"/>
                <a:gd name="connsiteX1720" fmla="*/ 850936 w 1284558"/>
                <a:gd name="connsiteY1720" fmla="*/ 845715 h 988885"/>
                <a:gd name="connsiteX1721" fmla="*/ 851966 w 1284558"/>
                <a:gd name="connsiteY1721" fmla="*/ 844552 h 988885"/>
                <a:gd name="connsiteX1722" fmla="*/ 852760 w 1284558"/>
                <a:gd name="connsiteY1722" fmla="*/ 843904 h 988885"/>
                <a:gd name="connsiteX1723" fmla="*/ 854755 w 1284558"/>
                <a:gd name="connsiteY1723" fmla="*/ 844961 h 988885"/>
                <a:gd name="connsiteX1724" fmla="*/ 857267 w 1284558"/>
                <a:gd name="connsiteY1724" fmla="*/ 847010 h 988885"/>
                <a:gd name="connsiteX1725" fmla="*/ 858840 w 1284558"/>
                <a:gd name="connsiteY1725" fmla="*/ 848543 h 988885"/>
                <a:gd name="connsiteX1726" fmla="*/ 859990 w 1284558"/>
                <a:gd name="connsiteY1726" fmla="*/ 850209 h 988885"/>
                <a:gd name="connsiteX1727" fmla="*/ 860624 w 1284558"/>
                <a:gd name="connsiteY1727" fmla="*/ 851596 h 988885"/>
                <a:gd name="connsiteX1728" fmla="*/ 864298 w 1284558"/>
                <a:gd name="connsiteY1728" fmla="*/ 852799 h 988885"/>
                <a:gd name="connsiteX1729" fmla="*/ 866783 w 1284558"/>
                <a:gd name="connsiteY1729" fmla="*/ 854517 h 988885"/>
                <a:gd name="connsiteX1730" fmla="*/ 868462 w 1284558"/>
                <a:gd name="connsiteY1730" fmla="*/ 855826 h 988885"/>
                <a:gd name="connsiteX1731" fmla="*/ 869903 w 1284558"/>
                <a:gd name="connsiteY1731" fmla="*/ 855760 h 988885"/>
                <a:gd name="connsiteX1732" fmla="*/ 871303 w 1284558"/>
                <a:gd name="connsiteY1732" fmla="*/ 855403 h 988885"/>
                <a:gd name="connsiteX1733" fmla="*/ 872083 w 1284558"/>
                <a:gd name="connsiteY1733" fmla="*/ 854346 h 988885"/>
                <a:gd name="connsiteX1734" fmla="*/ 873722 w 1284558"/>
                <a:gd name="connsiteY1734" fmla="*/ 854319 h 988885"/>
                <a:gd name="connsiteX1735" fmla="*/ 875692 w 1284558"/>
                <a:gd name="connsiteY1735" fmla="*/ 854478 h 988885"/>
                <a:gd name="connsiteX1736" fmla="*/ 876630 w 1284558"/>
                <a:gd name="connsiteY1736" fmla="*/ 854901 h 988885"/>
                <a:gd name="connsiteX1737" fmla="*/ 878599 w 1284558"/>
                <a:gd name="connsiteY1737" fmla="*/ 857320 h 988885"/>
                <a:gd name="connsiteX1738" fmla="*/ 879380 w 1284558"/>
                <a:gd name="connsiteY1738" fmla="*/ 857663 h 988885"/>
                <a:gd name="connsiteX1739" fmla="*/ 880794 w 1284558"/>
                <a:gd name="connsiteY1739" fmla="*/ 857491 h 988885"/>
                <a:gd name="connsiteX1740" fmla="*/ 883411 w 1284558"/>
                <a:gd name="connsiteY1740" fmla="*/ 856632 h 988885"/>
                <a:gd name="connsiteX1741" fmla="*/ 885565 w 1284558"/>
                <a:gd name="connsiteY1741" fmla="*/ 856223 h 988885"/>
                <a:gd name="connsiteX1742" fmla="*/ 887720 w 1284558"/>
                <a:gd name="connsiteY1742" fmla="*/ 857187 h 988885"/>
                <a:gd name="connsiteX1743" fmla="*/ 891949 w 1284558"/>
                <a:gd name="connsiteY1743" fmla="*/ 859884 h 988885"/>
                <a:gd name="connsiteX1744" fmla="*/ 891169 w 1284558"/>
                <a:gd name="connsiteY1744" fmla="*/ 861800 h 988885"/>
                <a:gd name="connsiteX1745" fmla="*/ 890641 w 1284558"/>
                <a:gd name="connsiteY1745" fmla="*/ 863862 h 988885"/>
                <a:gd name="connsiteX1746" fmla="*/ 889200 w 1284558"/>
                <a:gd name="connsiteY1746" fmla="*/ 865316 h 988885"/>
                <a:gd name="connsiteX1747" fmla="*/ 888024 w 1284558"/>
                <a:gd name="connsiteY1747" fmla="*/ 865673 h 988885"/>
                <a:gd name="connsiteX1748" fmla="*/ 887547 w 1284558"/>
                <a:gd name="connsiteY1748" fmla="*/ 867709 h 988885"/>
                <a:gd name="connsiteX1749" fmla="*/ 887653 w 1284558"/>
                <a:gd name="connsiteY1749" fmla="*/ 870696 h 988885"/>
                <a:gd name="connsiteX1750" fmla="*/ 888301 w 1284558"/>
                <a:gd name="connsiteY1750" fmla="*/ 872216 h 988885"/>
                <a:gd name="connsiteX1751" fmla="*/ 889345 w 1284558"/>
                <a:gd name="connsiteY1751" fmla="*/ 872705 h 988885"/>
                <a:gd name="connsiteX1752" fmla="*/ 890561 w 1284558"/>
                <a:gd name="connsiteY1752" fmla="*/ 873722 h 988885"/>
                <a:gd name="connsiteX1753" fmla="*/ 891196 w 1284558"/>
                <a:gd name="connsiteY1753" fmla="*/ 875057 h 988885"/>
                <a:gd name="connsiteX1754" fmla="*/ 891777 w 1284558"/>
                <a:gd name="connsiteY1754" fmla="*/ 878018 h 988885"/>
                <a:gd name="connsiteX1755" fmla="*/ 892214 w 1284558"/>
                <a:gd name="connsiteY1755" fmla="*/ 881362 h 988885"/>
                <a:gd name="connsiteX1756" fmla="*/ 892518 w 1284558"/>
                <a:gd name="connsiteY1756" fmla="*/ 882472 h 988885"/>
                <a:gd name="connsiteX1757" fmla="*/ 893324 w 1284558"/>
                <a:gd name="connsiteY1757" fmla="*/ 882261 h 988885"/>
                <a:gd name="connsiteX1758" fmla="*/ 894037 w 1284558"/>
                <a:gd name="connsiteY1758" fmla="*/ 881864 h 988885"/>
                <a:gd name="connsiteX1759" fmla="*/ 895690 w 1284558"/>
                <a:gd name="connsiteY1759" fmla="*/ 882380 h 988885"/>
                <a:gd name="connsiteX1760" fmla="*/ 897778 w 1284558"/>
                <a:gd name="connsiteY1760" fmla="*/ 883252 h 988885"/>
                <a:gd name="connsiteX1761" fmla="*/ 899153 w 1284558"/>
                <a:gd name="connsiteY1761" fmla="*/ 884138 h 988885"/>
                <a:gd name="connsiteX1762" fmla="*/ 900250 w 1284558"/>
                <a:gd name="connsiteY1762" fmla="*/ 884032 h 988885"/>
                <a:gd name="connsiteX1763" fmla="*/ 901241 w 1284558"/>
                <a:gd name="connsiteY1763" fmla="*/ 884891 h 988885"/>
                <a:gd name="connsiteX1764" fmla="*/ 901809 w 1284558"/>
                <a:gd name="connsiteY1764" fmla="*/ 886543 h 988885"/>
                <a:gd name="connsiteX1765" fmla="*/ 902998 w 1284558"/>
                <a:gd name="connsiteY1765" fmla="*/ 887693 h 988885"/>
                <a:gd name="connsiteX1766" fmla="*/ 906184 w 1284558"/>
                <a:gd name="connsiteY1766" fmla="*/ 889874 h 988885"/>
                <a:gd name="connsiteX1767" fmla="*/ 908497 w 1284558"/>
                <a:gd name="connsiteY1767" fmla="*/ 890059 h 988885"/>
                <a:gd name="connsiteX1768" fmla="*/ 910863 w 1284558"/>
                <a:gd name="connsiteY1768" fmla="*/ 892927 h 988885"/>
                <a:gd name="connsiteX1769" fmla="*/ 912740 w 1284558"/>
                <a:gd name="connsiteY1769" fmla="*/ 891989 h 988885"/>
                <a:gd name="connsiteX1770" fmla="*/ 913851 w 1284558"/>
                <a:gd name="connsiteY1770" fmla="*/ 893231 h 988885"/>
                <a:gd name="connsiteX1771" fmla="*/ 917935 w 1284558"/>
                <a:gd name="connsiteY1771" fmla="*/ 892795 h 988885"/>
                <a:gd name="connsiteX1772" fmla="*/ 920657 w 1284558"/>
                <a:gd name="connsiteY1772" fmla="*/ 891632 h 988885"/>
                <a:gd name="connsiteX1773" fmla="*/ 921741 w 1284558"/>
                <a:gd name="connsiteY1773" fmla="*/ 891910 h 988885"/>
                <a:gd name="connsiteX1774" fmla="*/ 924702 w 1284558"/>
                <a:gd name="connsiteY1774" fmla="*/ 894302 h 988885"/>
                <a:gd name="connsiteX1775" fmla="*/ 926486 w 1284558"/>
                <a:gd name="connsiteY1775" fmla="*/ 895782 h 988885"/>
                <a:gd name="connsiteX1776" fmla="*/ 928733 w 1284558"/>
                <a:gd name="connsiteY1776" fmla="*/ 895267 h 988885"/>
                <a:gd name="connsiteX1777" fmla="*/ 930478 w 1284558"/>
                <a:gd name="connsiteY1777" fmla="*/ 894156 h 988885"/>
                <a:gd name="connsiteX1778" fmla="*/ 932963 w 1284558"/>
                <a:gd name="connsiteY1778" fmla="*/ 894341 h 988885"/>
                <a:gd name="connsiteX1779" fmla="*/ 934059 w 1284558"/>
                <a:gd name="connsiteY1779" fmla="*/ 892544 h 988885"/>
                <a:gd name="connsiteX1780" fmla="*/ 934311 w 1284558"/>
                <a:gd name="connsiteY1780" fmla="*/ 890522 h 988885"/>
                <a:gd name="connsiteX1781" fmla="*/ 935025 w 1284558"/>
                <a:gd name="connsiteY1781" fmla="*/ 890429 h 988885"/>
                <a:gd name="connsiteX1782" fmla="*/ 935791 w 1284558"/>
                <a:gd name="connsiteY1782" fmla="*/ 890931 h 988885"/>
                <a:gd name="connsiteX1783" fmla="*/ 937602 w 1284558"/>
                <a:gd name="connsiteY1783" fmla="*/ 892967 h 988885"/>
                <a:gd name="connsiteX1784" fmla="*/ 938911 w 1284558"/>
                <a:gd name="connsiteY1784" fmla="*/ 892227 h 988885"/>
                <a:gd name="connsiteX1785" fmla="*/ 939321 w 1284558"/>
                <a:gd name="connsiteY1785" fmla="*/ 891156 h 988885"/>
                <a:gd name="connsiteX1786" fmla="*/ 938223 w 1284558"/>
                <a:gd name="connsiteY1786" fmla="*/ 889240 h 988885"/>
                <a:gd name="connsiteX1787" fmla="*/ 937562 w 1284558"/>
                <a:gd name="connsiteY1787" fmla="*/ 886715 h 988885"/>
                <a:gd name="connsiteX1788" fmla="*/ 937219 w 1284558"/>
                <a:gd name="connsiteY1788" fmla="*/ 884574 h 988885"/>
                <a:gd name="connsiteX1789" fmla="*/ 940021 w 1284558"/>
                <a:gd name="connsiteY1789" fmla="*/ 884680 h 988885"/>
                <a:gd name="connsiteX1790" fmla="*/ 940695 w 1284558"/>
                <a:gd name="connsiteY1790" fmla="*/ 885592 h 988885"/>
                <a:gd name="connsiteX1791" fmla="*/ 940272 w 1284558"/>
                <a:gd name="connsiteY1791" fmla="*/ 887085 h 988885"/>
                <a:gd name="connsiteX1792" fmla="*/ 941118 w 1284558"/>
                <a:gd name="connsiteY1792" fmla="*/ 888367 h 988885"/>
                <a:gd name="connsiteX1793" fmla="*/ 942744 w 1284558"/>
                <a:gd name="connsiteY1793" fmla="*/ 889663 h 988885"/>
                <a:gd name="connsiteX1794" fmla="*/ 944753 w 1284558"/>
                <a:gd name="connsiteY1794" fmla="*/ 891738 h 988885"/>
                <a:gd name="connsiteX1795" fmla="*/ 945519 w 1284558"/>
                <a:gd name="connsiteY1795" fmla="*/ 892333 h 988885"/>
                <a:gd name="connsiteX1796" fmla="*/ 947330 w 1284558"/>
                <a:gd name="connsiteY1796" fmla="*/ 892214 h 988885"/>
                <a:gd name="connsiteX1797" fmla="*/ 949220 w 1284558"/>
                <a:gd name="connsiteY1797" fmla="*/ 892491 h 988885"/>
                <a:gd name="connsiteX1798" fmla="*/ 951863 w 1284558"/>
                <a:gd name="connsiteY1798" fmla="*/ 892425 h 988885"/>
                <a:gd name="connsiteX1799" fmla="*/ 953754 w 1284558"/>
                <a:gd name="connsiteY1799" fmla="*/ 893443 h 988885"/>
                <a:gd name="connsiteX1800" fmla="*/ 954732 w 1284558"/>
                <a:gd name="connsiteY1800" fmla="*/ 894765 h 988885"/>
                <a:gd name="connsiteX1801" fmla="*/ 954111 w 1284558"/>
                <a:gd name="connsiteY1801" fmla="*/ 896351 h 988885"/>
                <a:gd name="connsiteX1802" fmla="*/ 953899 w 1284558"/>
                <a:gd name="connsiteY1802" fmla="*/ 897686 h 988885"/>
                <a:gd name="connsiteX1803" fmla="*/ 955604 w 1284558"/>
                <a:gd name="connsiteY1803" fmla="*/ 898109 h 988885"/>
                <a:gd name="connsiteX1804" fmla="*/ 957283 w 1284558"/>
                <a:gd name="connsiteY1804" fmla="*/ 897606 h 988885"/>
                <a:gd name="connsiteX1805" fmla="*/ 960322 w 1284558"/>
                <a:gd name="connsiteY1805" fmla="*/ 897315 h 988885"/>
                <a:gd name="connsiteX1806" fmla="*/ 962384 w 1284558"/>
                <a:gd name="connsiteY1806" fmla="*/ 896589 h 988885"/>
                <a:gd name="connsiteX1807" fmla="*/ 964790 w 1284558"/>
                <a:gd name="connsiteY1807" fmla="*/ 894936 h 988885"/>
                <a:gd name="connsiteX1808" fmla="*/ 963574 w 1284558"/>
                <a:gd name="connsiteY1808" fmla="*/ 890548 h 988885"/>
                <a:gd name="connsiteX1809" fmla="*/ 964685 w 1284558"/>
                <a:gd name="connsiteY1809" fmla="*/ 890627 h 988885"/>
                <a:gd name="connsiteX1810" fmla="*/ 965451 w 1284558"/>
                <a:gd name="connsiteY1810" fmla="*/ 891156 h 988885"/>
                <a:gd name="connsiteX1811" fmla="*/ 968346 w 1284558"/>
                <a:gd name="connsiteY1811" fmla="*/ 895320 h 988885"/>
                <a:gd name="connsiteX1812" fmla="*/ 969707 w 1284558"/>
                <a:gd name="connsiteY1812" fmla="*/ 895227 h 988885"/>
                <a:gd name="connsiteX1813" fmla="*/ 969958 w 1284558"/>
                <a:gd name="connsiteY1813" fmla="*/ 894315 h 988885"/>
                <a:gd name="connsiteX1814" fmla="*/ 972007 w 1284558"/>
                <a:gd name="connsiteY1814" fmla="*/ 896469 h 988885"/>
                <a:gd name="connsiteX1815" fmla="*/ 974492 w 1284558"/>
                <a:gd name="connsiteY1815" fmla="*/ 896549 h 988885"/>
                <a:gd name="connsiteX1816" fmla="*/ 974703 w 1284558"/>
                <a:gd name="connsiteY1816" fmla="*/ 899496 h 988885"/>
                <a:gd name="connsiteX1817" fmla="*/ 971412 w 1284558"/>
                <a:gd name="connsiteY1817" fmla="*/ 900593 h 988885"/>
                <a:gd name="connsiteX1818" fmla="*/ 971398 w 1284558"/>
                <a:gd name="connsiteY1818" fmla="*/ 903673 h 988885"/>
                <a:gd name="connsiteX1819" fmla="*/ 969879 w 1284558"/>
                <a:gd name="connsiteY1819" fmla="*/ 906409 h 988885"/>
                <a:gd name="connsiteX1820" fmla="*/ 970778 w 1284558"/>
                <a:gd name="connsiteY1820" fmla="*/ 908643 h 988885"/>
                <a:gd name="connsiteX1821" fmla="*/ 970328 w 1284558"/>
                <a:gd name="connsiteY1821" fmla="*/ 912476 h 988885"/>
                <a:gd name="connsiteX1822" fmla="*/ 971055 w 1284558"/>
                <a:gd name="connsiteY1822" fmla="*/ 913692 h 988885"/>
                <a:gd name="connsiteX1823" fmla="*/ 972218 w 1284558"/>
                <a:gd name="connsiteY1823" fmla="*/ 914670 h 988885"/>
                <a:gd name="connsiteX1824" fmla="*/ 973460 w 1284558"/>
                <a:gd name="connsiteY1824" fmla="*/ 916309 h 988885"/>
                <a:gd name="connsiteX1825" fmla="*/ 974677 w 1284558"/>
                <a:gd name="connsiteY1825" fmla="*/ 918265 h 988885"/>
                <a:gd name="connsiteX1826" fmla="*/ 974729 w 1284558"/>
                <a:gd name="connsiteY1826" fmla="*/ 920790 h 988885"/>
                <a:gd name="connsiteX1827" fmla="*/ 976871 w 1284558"/>
                <a:gd name="connsiteY1827" fmla="*/ 923830 h 988885"/>
                <a:gd name="connsiteX1828" fmla="*/ 979131 w 1284558"/>
                <a:gd name="connsiteY1828" fmla="*/ 924953 h 988885"/>
                <a:gd name="connsiteX1829" fmla="*/ 979779 w 1284558"/>
                <a:gd name="connsiteY1829" fmla="*/ 925693 h 988885"/>
                <a:gd name="connsiteX1830" fmla="*/ 980347 w 1284558"/>
                <a:gd name="connsiteY1830" fmla="*/ 926962 h 988885"/>
                <a:gd name="connsiteX1831" fmla="*/ 979091 w 1284558"/>
                <a:gd name="connsiteY1831" fmla="*/ 927081 h 988885"/>
                <a:gd name="connsiteX1832" fmla="*/ 977915 w 1284558"/>
                <a:gd name="connsiteY1832" fmla="*/ 926671 h 988885"/>
                <a:gd name="connsiteX1833" fmla="*/ 978034 w 1284558"/>
                <a:gd name="connsiteY1833" fmla="*/ 928059 h 988885"/>
                <a:gd name="connsiteX1834" fmla="*/ 979686 w 1284558"/>
                <a:gd name="connsiteY1834" fmla="*/ 930002 h 988885"/>
                <a:gd name="connsiteX1835" fmla="*/ 984338 w 1284558"/>
                <a:gd name="connsiteY1835" fmla="*/ 930888 h 988885"/>
                <a:gd name="connsiteX1836" fmla="*/ 989639 w 1284558"/>
                <a:gd name="connsiteY1836" fmla="*/ 930015 h 988885"/>
                <a:gd name="connsiteX1837" fmla="*/ 991952 w 1284558"/>
                <a:gd name="connsiteY1837" fmla="*/ 928310 h 988885"/>
                <a:gd name="connsiteX1838" fmla="*/ 992573 w 1284558"/>
                <a:gd name="connsiteY1838" fmla="*/ 926288 h 988885"/>
                <a:gd name="connsiteX1839" fmla="*/ 993181 w 1284558"/>
                <a:gd name="connsiteY1839" fmla="*/ 925350 h 988885"/>
                <a:gd name="connsiteX1840" fmla="*/ 992784 w 1284558"/>
                <a:gd name="connsiteY1840" fmla="*/ 923697 h 988885"/>
                <a:gd name="connsiteX1841" fmla="*/ 987286 w 1284558"/>
                <a:gd name="connsiteY1841" fmla="*/ 919362 h 988885"/>
                <a:gd name="connsiteX1842" fmla="*/ 987405 w 1284558"/>
                <a:gd name="connsiteY1842" fmla="*/ 918001 h 988885"/>
                <a:gd name="connsiteX1843" fmla="*/ 988357 w 1284558"/>
                <a:gd name="connsiteY1843" fmla="*/ 917089 h 988885"/>
                <a:gd name="connsiteX1844" fmla="*/ 988634 w 1284558"/>
                <a:gd name="connsiteY1844" fmla="*/ 916005 h 988885"/>
                <a:gd name="connsiteX1845" fmla="*/ 987868 w 1284558"/>
                <a:gd name="connsiteY1845" fmla="*/ 914670 h 988885"/>
                <a:gd name="connsiteX1846" fmla="*/ 983242 w 1284558"/>
                <a:gd name="connsiteY1846" fmla="*/ 914075 h 988885"/>
                <a:gd name="connsiteX1847" fmla="*/ 982237 w 1284558"/>
                <a:gd name="connsiteY1847" fmla="*/ 911643 h 988885"/>
                <a:gd name="connsiteX1848" fmla="*/ 982818 w 1284558"/>
                <a:gd name="connsiteY1848" fmla="*/ 909013 h 988885"/>
                <a:gd name="connsiteX1849" fmla="*/ 985792 w 1284558"/>
                <a:gd name="connsiteY1849" fmla="*/ 906369 h 988885"/>
                <a:gd name="connsiteX1850" fmla="*/ 986678 w 1284558"/>
                <a:gd name="connsiteY1850" fmla="*/ 905206 h 988885"/>
                <a:gd name="connsiteX1851" fmla="*/ 986916 w 1284558"/>
                <a:gd name="connsiteY1851" fmla="*/ 903078 h 988885"/>
                <a:gd name="connsiteX1852" fmla="*/ 986863 w 1284558"/>
                <a:gd name="connsiteY1852" fmla="*/ 900527 h 988885"/>
                <a:gd name="connsiteX1853" fmla="*/ 987485 w 1284558"/>
                <a:gd name="connsiteY1853" fmla="*/ 900845 h 988885"/>
                <a:gd name="connsiteX1854" fmla="*/ 988462 w 1284558"/>
                <a:gd name="connsiteY1854" fmla="*/ 903567 h 988885"/>
                <a:gd name="connsiteX1855" fmla="*/ 989692 w 1284558"/>
                <a:gd name="connsiteY1855" fmla="*/ 904215 h 988885"/>
                <a:gd name="connsiteX1856" fmla="*/ 991199 w 1284558"/>
                <a:gd name="connsiteY1856" fmla="*/ 904030 h 988885"/>
                <a:gd name="connsiteX1857" fmla="*/ 992996 w 1284558"/>
                <a:gd name="connsiteY1857" fmla="*/ 902193 h 988885"/>
                <a:gd name="connsiteX1858" fmla="*/ 995441 w 1284558"/>
                <a:gd name="connsiteY1858" fmla="*/ 899153 h 988885"/>
                <a:gd name="connsiteX1859" fmla="*/ 998018 w 1284558"/>
                <a:gd name="connsiteY1859" fmla="*/ 898888 h 988885"/>
                <a:gd name="connsiteX1860" fmla="*/ 1000781 w 1284558"/>
                <a:gd name="connsiteY1860" fmla="*/ 897924 h 988885"/>
                <a:gd name="connsiteX1861" fmla="*/ 1000927 w 1284558"/>
                <a:gd name="connsiteY1861" fmla="*/ 895624 h 988885"/>
                <a:gd name="connsiteX1862" fmla="*/ 1002010 w 1284558"/>
                <a:gd name="connsiteY1862" fmla="*/ 895650 h 988885"/>
                <a:gd name="connsiteX1863" fmla="*/ 1003081 w 1284558"/>
                <a:gd name="connsiteY1863" fmla="*/ 896390 h 988885"/>
                <a:gd name="connsiteX1864" fmla="*/ 1004164 w 1284558"/>
                <a:gd name="connsiteY1864" fmla="*/ 896456 h 988885"/>
                <a:gd name="connsiteX1865" fmla="*/ 1005989 w 1284558"/>
                <a:gd name="connsiteY1865" fmla="*/ 896126 h 988885"/>
                <a:gd name="connsiteX1866" fmla="*/ 1008434 w 1284558"/>
                <a:gd name="connsiteY1866" fmla="*/ 896351 h 988885"/>
                <a:gd name="connsiteX1867" fmla="*/ 1010007 w 1284558"/>
                <a:gd name="connsiteY1867" fmla="*/ 894963 h 988885"/>
                <a:gd name="connsiteX1868" fmla="*/ 1015042 w 1284558"/>
                <a:gd name="connsiteY1868" fmla="*/ 894289 h 988885"/>
                <a:gd name="connsiteX1869" fmla="*/ 1016761 w 1284558"/>
                <a:gd name="connsiteY1869" fmla="*/ 892888 h 988885"/>
                <a:gd name="connsiteX1870" fmla="*/ 1017303 w 1284558"/>
                <a:gd name="connsiteY1870" fmla="*/ 891566 h 988885"/>
                <a:gd name="connsiteX1871" fmla="*/ 1018585 w 1284558"/>
                <a:gd name="connsiteY1871" fmla="*/ 889755 h 988885"/>
                <a:gd name="connsiteX1872" fmla="*/ 1019814 w 1284558"/>
                <a:gd name="connsiteY1872" fmla="*/ 890020 h 988885"/>
                <a:gd name="connsiteX1873" fmla="*/ 1020977 w 1284558"/>
                <a:gd name="connsiteY1873" fmla="*/ 889808 h 988885"/>
                <a:gd name="connsiteX1874" fmla="*/ 1022021 w 1284558"/>
                <a:gd name="connsiteY1874" fmla="*/ 888143 h 988885"/>
                <a:gd name="connsiteX1875" fmla="*/ 1022127 w 1284558"/>
                <a:gd name="connsiteY1875" fmla="*/ 886067 h 988885"/>
                <a:gd name="connsiteX1876" fmla="*/ 1024136 w 1284558"/>
                <a:gd name="connsiteY1876" fmla="*/ 886252 h 988885"/>
                <a:gd name="connsiteX1877" fmla="*/ 1026542 w 1284558"/>
                <a:gd name="connsiteY1877" fmla="*/ 887283 h 988885"/>
                <a:gd name="connsiteX1878" fmla="*/ 1028590 w 1284558"/>
                <a:gd name="connsiteY1878" fmla="*/ 888513 h 988885"/>
                <a:gd name="connsiteX1879" fmla="*/ 1031419 w 1284558"/>
                <a:gd name="connsiteY1879" fmla="*/ 889121 h 988885"/>
                <a:gd name="connsiteX1880" fmla="*/ 1032555 w 1284558"/>
                <a:gd name="connsiteY1880" fmla="*/ 888394 h 988885"/>
                <a:gd name="connsiteX1881" fmla="*/ 1033216 w 1284558"/>
                <a:gd name="connsiteY1881" fmla="*/ 887442 h 988885"/>
                <a:gd name="connsiteX1882" fmla="*/ 1032397 w 1284558"/>
                <a:gd name="connsiteY1882" fmla="*/ 884164 h 988885"/>
                <a:gd name="connsiteX1883" fmla="*/ 1031696 w 1284558"/>
                <a:gd name="connsiteY1883" fmla="*/ 882459 h 988885"/>
                <a:gd name="connsiteX1884" fmla="*/ 1032569 w 1284558"/>
                <a:gd name="connsiteY1884" fmla="*/ 882367 h 988885"/>
                <a:gd name="connsiteX1885" fmla="*/ 1033481 w 1284558"/>
                <a:gd name="connsiteY1885" fmla="*/ 883027 h 988885"/>
                <a:gd name="connsiteX1886" fmla="*/ 1033864 w 1284558"/>
                <a:gd name="connsiteY1886" fmla="*/ 883900 h 988885"/>
                <a:gd name="connsiteX1887" fmla="*/ 1033626 w 1284558"/>
                <a:gd name="connsiteY1887" fmla="*/ 885222 h 988885"/>
                <a:gd name="connsiteX1888" fmla="*/ 1035702 w 1284558"/>
                <a:gd name="connsiteY1888" fmla="*/ 886979 h 988885"/>
                <a:gd name="connsiteX1889" fmla="*/ 1038120 w 1284558"/>
                <a:gd name="connsiteY1889" fmla="*/ 888156 h 988885"/>
                <a:gd name="connsiteX1890" fmla="*/ 1039098 w 1284558"/>
                <a:gd name="connsiteY1890" fmla="*/ 886940 h 988885"/>
                <a:gd name="connsiteX1891" fmla="*/ 1039574 w 1284558"/>
                <a:gd name="connsiteY1891" fmla="*/ 885816 h 988885"/>
                <a:gd name="connsiteX1892" fmla="*/ 1040962 w 1284558"/>
                <a:gd name="connsiteY1892" fmla="*/ 884600 h 988885"/>
                <a:gd name="connsiteX1893" fmla="*/ 1042812 w 1284558"/>
                <a:gd name="connsiteY1893" fmla="*/ 883411 h 988885"/>
                <a:gd name="connsiteX1894" fmla="*/ 1045416 w 1284558"/>
                <a:gd name="connsiteY1894" fmla="*/ 885195 h 988885"/>
                <a:gd name="connsiteX1895" fmla="*/ 1046527 w 1284558"/>
                <a:gd name="connsiteY1895" fmla="*/ 884468 h 988885"/>
                <a:gd name="connsiteX1896" fmla="*/ 1047121 w 1284558"/>
                <a:gd name="connsiteY1896" fmla="*/ 883596 h 988885"/>
                <a:gd name="connsiteX1897" fmla="*/ 1046910 w 1284558"/>
                <a:gd name="connsiteY1897" fmla="*/ 878481 h 988885"/>
                <a:gd name="connsiteX1898" fmla="*/ 1048483 w 1284558"/>
                <a:gd name="connsiteY1898" fmla="*/ 875983 h 988885"/>
                <a:gd name="connsiteX1899" fmla="*/ 1050558 w 1284558"/>
                <a:gd name="connsiteY1899" fmla="*/ 879736 h 988885"/>
                <a:gd name="connsiteX1900" fmla="*/ 1053360 w 1284558"/>
                <a:gd name="connsiteY1900" fmla="*/ 879353 h 988885"/>
                <a:gd name="connsiteX1901" fmla="*/ 1054602 w 1284558"/>
                <a:gd name="connsiteY1901" fmla="*/ 877754 h 988885"/>
                <a:gd name="connsiteX1902" fmla="*/ 1055488 w 1284558"/>
                <a:gd name="connsiteY1902" fmla="*/ 877212 h 988885"/>
                <a:gd name="connsiteX1903" fmla="*/ 1056611 w 1284558"/>
                <a:gd name="connsiteY1903" fmla="*/ 876828 h 988885"/>
                <a:gd name="connsiteX1904" fmla="*/ 1057947 w 1284558"/>
                <a:gd name="connsiteY1904" fmla="*/ 876379 h 988885"/>
                <a:gd name="connsiteX1905" fmla="*/ 1058078 w 1284558"/>
                <a:gd name="connsiteY1905" fmla="*/ 876353 h 988885"/>
                <a:gd name="connsiteX1906" fmla="*/ 1058025 w 1284558"/>
                <a:gd name="connsiteY1906" fmla="*/ 875731 h 988885"/>
                <a:gd name="connsiteX1907" fmla="*/ 1058237 w 1284558"/>
                <a:gd name="connsiteY1907" fmla="*/ 875044 h 988885"/>
                <a:gd name="connsiteX1908" fmla="*/ 1059017 w 1284558"/>
                <a:gd name="connsiteY1908" fmla="*/ 874925 h 988885"/>
                <a:gd name="connsiteX1909" fmla="*/ 1059599 w 1284558"/>
                <a:gd name="connsiteY1909" fmla="*/ 875546 h 988885"/>
                <a:gd name="connsiteX1910" fmla="*/ 1059651 w 1284558"/>
                <a:gd name="connsiteY1910" fmla="*/ 875520 h 988885"/>
                <a:gd name="connsiteX1911" fmla="*/ 1059995 w 1284558"/>
                <a:gd name="connsiteY1911" fmla="*/ 873485 h 988885"/>
                <a:gd name="connsiteX1912" fmla="*/ 1060048 w 1284558"/>
                <a:gd name="connsiteY1912" fmla="*/ 871978 h 988885"/>
                <a:gd name="connsiteX1913" fmla="*/ 1058885 w 1284558"/>
                <a:gd name="connsiteY1913" fmla="*/ 870458 h 988885"/>
                <a:gd name="connsiteX1914" fmla="*/ 1058039 w 1284558"/>
                <a:gd name="connsiteY1914" fmla="*/ 865091 h 988885"/>
                <a:gd name="connsiteX1915" fmla="*/ 1055911 w 1284558"/>
                <a:gd name="connsiteY1915" fmla="*/ 862316 h 988885"/>
                <a:gd name="connsiteX1916" fmla="*/ 1054893 w 1284558"/>
                <a:gd name="connsiteY1916" fmla="*/ 861364 h 988885"/>
                <a:gd name="connsiteX1917" fmla="*/ 1054166 w 1284558"/>
                <a:gd name="connsiteY1917" fmla="*/ 859580 h 988885"/>
                <a:gd name="connsiteX1918" fmla="*/ 1051681 w 1284558"/>
                <a:gd name="connsiteY1918" fmla="*/ 857452 h 988885"/>
                <a:gd name="connsiteX1919" fmla="*/ 1051390 w 1284558"/>
                <a:gd name="connsiteY1919" fmla="*/ 856765 h 988885"/>
                <a:gd name="connsiteX1920" fmla="*/ 1051113 w 1284558"/>
                <a:gd name="connsiteY1920" fmla="*/ 856104 h 988885"/>
                <a:gd name="connsiteX1921" fmla="*/ 1053677 w 1284558"/>
                <a:gd name="connsiteY1921" fmla="*/ 855297 h 988885"/>
                <a:gd name="connsiteX1922" fmla="*/ 1053862 w 1284558"/>
                <a:gd name="connsiteY1922" fmla="*/ 853738 h 988885"/>
                <a:gd name="connsiteX1923" fmla="*/ 1053215 w 1284558"/>
                <a:gd name="connsiteY1923" fmla="*/ 852059 h 988885"/>
                <a:gd name="connsiteX1924" fmla="*/ 1054800 w 1284558"/>
                <a:gd name="connsiteY1924" fmla="*/ 850737 h 988885"/>
                <a:gd name="connsiteX1925" fmla="*/ 1057140 w 1284558"/>
                <a:gd name="connsiteY1925" fmla="*/ 850024 h 988885"/>
                <a:gd name="connsiteX1926" fmla="*/ 1056691 w 1284558"/>
                <a:gd name="connsiteY1926" fmla="*/ 851451 h 988885"/>
                <a:gd name="connsiteX1927" fmla="*/ 1056823 w 1284558"/>
                <a:gd name="connsiteY1927" fmla="*/ 853064 h 988885"/>
                <a:gd name="connsiteX1928" fmla="*/ 1057484 w 1284558"/>
                <a:gd name="connsiteY1928" fmla="*/ 854504 h 988885"/>
                <a:gd name="connsiteX1929" fmla="*/ 1058382 w 1284558"/>
                <a:gd name="connsiteY1929" fmla="*/ 857544 h 988885"/>
                <a:gd name="connsiteX1930" fmla="*/ 1059678 w 1284558"/>
                <a:gd name="connsiteY1930" fmla="*/ 859236 h 988885"/>
                <a:gd name="connsiteX1931" fmla="*/ 1062268 w 1284558"/>
                <a:gd name="connsiteY1931" fmla="*/ 861153 h 988885"/>
                <a:gd name="connsiteX1932" fmla="*/ 1064661 w 1284558"/>
                <a:gd name="connsiteY1932" fmla="*/ 864721 h 988885"/>
                <a:gd name="connsiteX1933" fmla="*/ 1067529 w 1284558"/>
                <a:gd name="connsiteY1933" fmla="*/ 866876 h 988885"/>
                <a:gd name="connsiteX1934" fmla="*/ 1069670 w 1284558"/>
                <a:gd name="connsiteY1934" fmla="*/ 867418 h 988885"/>
                <a:gd name="connsiteX1935" fmla="*/ 1069723 w 1284558"/>
                <a:gd name="connsiteY1935" fmla="*/ 867352 h 988885"/>
                <a:gd name="connsiteX1936" fmla="*/ 1070371 w 1284558"/>
                <a:gd name="connsiteY1936" fmla="*/ 866545 h 988885"/>
                <a:gd name="connsiteX1937" fmla="*/ 1071494 w 1284558"/>
                <a:gd name="connsiteY1937" fmla="*/ 866307 h 988885"/>
                <a:gd name="connsiteX1938" fmla="*/ 1072036 w 1284558"/>
                <a:gd name="connsiteY1938" fmla="*/ 865924 h 988885"/>
                <a:gd name="connsiteX1939" fmla="*/ 1073635 w 1284558"/>
                <a:gd name="connsiteY1939" fmla="*/ 865924 h 988885"/>
                <a:gd name="connsiteX1940" fmla="*/ 1074666 w 1284558"/>
                <a:gd name="connsiteY1940" fmla="*/ 866241 h 988885"/>
                <a:gd name="connsiteX1941" fmla="*/ 1075644 w 1284558"/>
                <a:gd name="connsiteY1941" fmla="*/ 866611 h 988885"/>
                <a:gd name="connsiteX1942" fmla="*/ 1077217 w 1284558"/>
                <a:gd name="connsiteY1942" fmla="*/ 865131 h 988885"/>
                <a:gd name="connsiteX1943" fmla="*/ 1079200 w 1284558"/>
                <a:gd name="connsiteY1943" fmla="*/ 865409 h 988885"/>
                <a:gd name="connsiteX1944" fmla="*/ 1081315 w 1284558"/>
                <a:gd name="connsiteY1944" fmla="*/ 866995 h 988885"/>
                <a:gd name="connsiteX1945" fmla="*/ 1082716 w 1284558"/>
                <a:gd name="connsiteY1945" fmla="*/ 866942 h 988885"/>
                <a:gd name="connsiteX1946" fmla="*/ 1082055 w 1284558"/>
                <a:gd name="connsiteY1946" fmla="*/ 864351 h 988885"/>
                <a:gd name="connsiteX1947" fmla="*/ 1082570 w 1284558"/>
                <a:gd name="connsiteY1947" fmla="*/ 863413 h 988885"/>
                <a:gd name="connsiteX1948" fmla="*/ 1082861 w 1284558"/>
                <a:gd name="connsiteY1948" fmla="*/ 862157 h 988885"/>
                <a:gd name="connsiteX1949" fmla="*/ 1084024 w 1284558"/>
                <a:gd name="connsiteY1949" fmla="*/ 860558 h 988885"/>
                <a:gd name="connsiteX1950" fmla="*/ 1085557 w 1284558"/>
                <a:gd name="connsiteY1950" fmla="*/ 861021 h 988885"/>
                <a:gd name="connsiteX1951" fmla="*/ 1087038 w 1284558"/>
                <a:gd name="connsiteY1951" fmla="*/ 864193 h 988885"/>
                <a:gd name="connsiteX1952" fmla="*/ 1089602 w 1284558"/>
                <a:gd name="connsiteY1952" fmla="*/ 864457 h 988885"/>
                <a:gd name="connsiteX1953" fmla="*/ 1090540 w 1284558"/>
                <a:gd name="connsiteY1953" fmla="*/ 863809 h 988885"/>
                <a:gd name="connsiteX1954" fmla="*/ 1090765 w 1284558"/>
                <a:gd name="connsiteY1954" fmla="*/ 862541 h 988885"/>
                <a:gd name="connsiteX1955" fmla="*/ 1093039 w 1284558"/>
                <a:gd name="connsiteY1955" fmla="*/ 861853 h 988885"/>
                <a:gd name="connsiteX1956" fmla="*/ 1094638 w 1284558"/>
                <a:gd name="connsiteY1956" fmla="*/ 859791 h 988885"/>
                <a:gd name="connsiteX1957" fmla="*/ 1097017 w 1284558"/>
                <a:gd name="connsiteY1957" fmla="*/ 858787 h 988885"/>
                <a:gd name="connsiteX1958" fmla="*/ 1099515 w 1284558"/>
                <a:gd name="connsiteY1958" fmla="*/ 859950 h 988885"/>
                <a:gd name="connsiteX1959" fmla="*/ 1102053 w 1284558"/>
                <a:gd name="connsiteY1959" fmla="*/ 861562 h 988885"/>
                <a:gd name="connsiteX1960" fmla="*/ 1104881 w 1284558"/>
                <a:gd name="connsiteY1960" fmla="*/ 861562 h 988885"/>
                <a:gd name="connsiteX1961" fmla="*/ 1105542 w 1284558"/>
                <a:gd name="connsiteY1961" fmla="*/ 860254 h 988885"/>
                <a:gd name="connsiteX1962" fmla="*/ 1105899 w 1284558"/>
                <a:gd name="connsiteY1962" fmla="*/ 858575 h 988885"/>
                <a:gd name="connsiteX1963" fmla="*/ 1107696 w 1284558"/>
                <a:gd name="connsiteY1963" fmla="*/ 857769 h 988885"/>
                <a:gd name="connsiteX1964" fmla="*/ 1110657 w 1284558"/>
                <a:gd name="connsiteY1964" fmla="*/ 858602 h 988885"/>
                <a:gd name="connsiteX1965" fmla="*/ 1113116 w 1284558"/>
                <a:gd name="connsiteY1965" fmla="*/ 859236 h 988885"/>
                <a:gd name="connsiteX1966" fmla="*/ 1117874 w 1284558"/>
                <a:gd name="connsiteY1966" fmla="*/ 857042 h 988885"/>
                <a:gd name="connsiteX1967" fmla="*/ 1120147 w 1284558"/>
                <a:gd name="connsiteY1967" fmla="*/ 856804 h 988885"/>
                <a:gd name="connsiteX1968" fmla="*/ 1121191 w 1284558"/>
                <a:gd name="connsiteY1968" fmla="*/ 855919 h 988885"/>
                <a:gd name="connsiteX1969" fmla="*/ 1121429 w 1284558"/>
                <a:gd name="connsiteY1969" fmla="*/ 855046 h 988885"/>
                <a:gd name="connsiteX1970" fmla="*/ 1121998 w 1284558"/>
                <a:gd name="connsiteY1970" fmla="*/ 854148 h 988885"/>
                <a:gd name="connsiteX1971" fmla="*/ 1124483 w 1284558"/>
                <a:gd name="connsiteY1971" fmla="*/ 855284 h 988885"/>
                <a:gd name="connsiteX1972" fmla="*/ 1127510 w 1284558"/>
                <a:gd name="connsiteY1972" fmla="*/ 855152 h 988885"/>
                <a:gd name="connsiteX1973" fmla="*/ 1128408 w 1284558"/>
                <a:gd name="connsiteY1973" fmla="*/ 853434 h 988885"/>
                <a:gd name="connsiteX1974" fmla="*/ 1128012 w 1284558"/>
                <a:gd name="connsiteY1974" fmla="*/ 848543 h 988885"/>
                <a:gd name="connsiteX1975" fmla="*/ 1128990 w 1284558"/>
                <a:gd name="connsiteY1975" fmla="*/ 847459 h 988885"/>
                <a:gd name="connsiteX1976" fmla="*/ 1130959 w 1284558"/>
                <a:gd name="connsiteY1976" fmla="*/ 847182 h 988885"/>
                <a:gd name="connsiteX1977" fmla="*/ 1131435 w 1284558"/>
                <a:gd name="connsiteY1977" fmla="*/ 845781 h 988885"/>
                <a:gd name="connsiteX1978" fmla="*/ 1130787 w 1284558"/>
                <a:gd name="connsiteY1978" fmla="*/ 844380 h 988885"/>
                <a:gd name="connsiteX1979" fmla="*/ 1129360 w 1284558"/>
                <a:gd name="connsiteY1979" fmla="*/ 843626 h 988885"/>
                <a:gd name="connsiteX1980" fmla="*/ 1131342 w 1284558"/>
                <a:gd name="connsiteY1980" fmla="*/ 843441 h 988885"/>
                <a:gd name="connsiteX1981" fmla="*/ 1132387 w 1284558"/>
                <a:gd name="connsiteY1981" fmla="*/ 842820 h 988885"/>
                <a:gd name="connsiteX1982" fmla="*/ 1134502 w 1284558"/>
                <a:gd name="connsiteY1982" fmla="*/ 840824 h 988885"/>
                <a:gd name="connsiteX1983" fmla="*/ 1134726 w 1284558"/>
                <a:gd name="connsiteY1983" fmla="*/ 835352 h 988885"/>
                <a:gd name="connsiteX1984" fmla="*/ 1137819 w 1284558"/>
                <a:gd name="connsiteY1984" fmla="*/ 836013 h 988885"/>
                <a:gd name="connsiteX1985" fmla="*/ 1139259 w 1284558"/>
                <a:gd name="connsiteY1985" fmla="*/ 837269 h 988885"/>
                <a:gd name="connsiteX1986" fmla="*/ 1140753 w 1284558"/>
                <a:gd name="connsiteY1986" fmla="*/ 836700 h 988885"/>
                <a:gd name="connsiteX1987" fmla="*/ 1142379 w 1284558"/>
                <a:gd name="connsiteY1987" fmla="*/ 835339 h 988885"/>
                <a:gd name="connsiteX1988" fmla="*/ 1143634 w 1284558"/>
                <a:gd name="connsiteY1988" fmla="*/ 833436 h 988885"/>
                <a:gd name="connsiteX1989" fmla="*/ 1144639 w 1284558"/>
                <a:gd name="connsiteY1989" fmla="*/ 833594 h 988885"/>
                <a:gd name="connsiteX1990" fmla="*/ 1145406 w 1284558"/>
                <a:gd name="connsiteY1990" fmla="*/ 835656 h 988885"/>
                <a:gd name="connsiteX1991" fmla="*/ 1146159 w 1284558"/>
                <a:gd name="connsiteY1991" fmla="*/ 836991 h 988885"/>
                <a:gd name="connsiteX1992" fmla="*/ 1147190 w 1284558"/>
                <a:gd name="connsiteY1992" fmla="*/ 836079 h 988885"/>
                <a:gd name="connsiteX1993" fmla="*/ 1147693 w 1284558"/>
                <a:gd name="connsiteY1993" fmla="*/ 832828 h 988885"/>
                <a:gd name="connsiteX1994" fmla="*/ 1147442 w 1284558"/>
                <a:gd name="connsiteY1994" fmla="*/ 831837 h 988885"/>
                <a:gd name="connsiteX1995" fmla="*/ 1146688 w 1284558"/>
                <a:gd name="connsiteY1995" fmla="*/ 831268 h 988885"/>
                <a:gd name="connsiteX1996" fmla="*/ 1147243 w 1284558"/>
                <a:gd name="connsiteY1996" fmla="*/ 829893 h 988885"/>
                <a:gd name="connsiteX1997" fmla="*/ 1149900 w 1284558"/>
                <a:gd name="connsiteY1997" fmla="*/ 829431 h 988885"/>
                <a:gd name="connsiteX1998" fmla="*/ 1151195 w 1284558"/>
                <a:gd name="connsiteY1998" fmla="*/ 829999 h 988885"/>
                <a:gd name="connsiteX1999" fmla="*/ 1151618 w 1284558"/>
                <a:gd name="connsiteY1999" fmla="*/ 827105 h 988885"/>
                <a:gd name="connsiteX2000" fmla="*/ 1153019 w 1284558"/>
                <a:gd name="connsiteY2000" fmla="*/ 824963 h 988885"/>
                <a:gd name="connsiteX2001" fmla="*/ 1155411 w 1284558"/>
                <a:gd name="connsiteY2001" fmla="*/ 825030 h 988885"/>
                <a:gd name="connsiteX2002" fmla="*/ 1156482 w 1284558"/>
                <a:gd name="connsiteY2002" fmla="*/ 822373 h 988885"/>
                <a:gd name="connsiteX2003" fmla="*/ 1159429 w 1284558"/>
                <a:gd name="connsiteY2003" fmla="*/ 818421 h 988885"/>
                <a:gd name="connsiteX2004" fmla="*/ 1158861 w 1284558"/>
                <a:gd name="connsiteY2004" fmla="*/ 816134 h 988885"/>
                <a:gd name="connsiteX2005" fmla="*/ 1157936 w 1284558"/>
                <a:gd name="connsiteY2005" fmla="*/ 814654 h 988885"/>
                <a:gd name="connsiteX2006" fmla="*/ 1154314 w 1284558"/>
                <a:gd name="connsiteY2006" fmla="*/ 814191 h 988885"/>
                <a:gd name="connsiteX2007" fmla="*/ 1153363 w 1284558"/>
                <a:gd name="connsiteY2007" fmla="*/ 813160 h 988885"/>
                <a:gd name="connsiteX2008" fmla="*/ 1152992 w 1284558"/>
                <a:gd name="connsiteY2008" fmla="*/ 811984 h 988885"/>
                <a:gd name="connsiteX2009" fmla="*/ 1154275 w 1284558"/>
                <a:gd name="connsiteY2009" fmla="*/ 811825 h 988885"/>
                <a:gd name="connsiteX2010" fmla="*/ 1155240 w 1284558"/>
                <a:gd name="connsiteY2010" fmla="*/ 811984 h 988885"/>
                <a:gd name="connsiteX2011" fmla="*/ 1156918 w 1284558"/>
                <a:gd name="connsiteY2011" fmla="*/ 811759 h 988885"/>
                <a:gd name="connsiteX2012" fmla="*/ 1156680 w 1284558"/>
                <a:gd name="connsiteY2012" fmla="*/ 809552 h 988885"/>
                <a:gd name="connsiteX2013" fmla="*/ 1158081 w 1284558"/>
                <a:gd name="connsiteY2013" fmla="*/ 807649 h 988885"/>
                <a:gd name="connsiteX2014" fmla="*/ 1160698 w 1284558"/>
                <a:gd name="connsiteY2014" fmla="*/ 807688 h 988885"/>
                <a:gd name="connsiteX2015" fmla="*/ 1163448 w 1284558"/>
                <a:gd name="connsiteY2015" fmla="*/ 809182 h 988885"/>
                <a:gd name="connsiteX2016" fmla="*/ 1166130 w 1284558"/>
                <a:gd name="connsiteY2016" fmla="*/ 808389 h 988885"/>
                <a:gd name="connsiteX2017" fmla="*/ 1169845 w 1284558"/>
                <a:gd name="connsiteY2017" fmla="*/ 808970 h 988885"/>
                <a:gd name="connsiteX2018" fmla="*/ 1171960 w 1284558"/>
                <a:gd name="connsiteY2018" fmla="*/ 807807 h 988885"/>
                <a:gd name="connsiteX2019" fmla="*/ 1172766 w 1284558"/>
                <a:gd name="connsiteY2019" fmla="*/ 804278 h 988885"/>
                <a:gd name="connsiteX2020" fmla="*/ 1171894 w 1284558"/>
                <a:gd name="connsiteY2020" fmla="*/ 803261 h 988885"/>
                <a:gd name="connsiteX2021" fmla="*/ 1170493 w 1284558"/>
                <a:gd name="connsiteY2021" fmla="*/ 802507 h 988885"/>
                <a:gd name="connsiteX2022" fmla="*/ 1170254 w 1284558"/>
                <a:gd name="connsiteY2022" fmla="*/ 801754 h 988885"/>
                <a:gd name="connsiteX2023" fmla="*/ 1171894 w 1284558"/>
                <a:gd name="connsiteY2023" fmla="*/ 801357 h 988885"/>
                <a:gd name="connsiteX2024" fmla="*/ 1174325 w 1284558"/>
                <a:gd name="connsiteY2024" fmla="*/ 799626 h 988885"/>
                <a:gd name="connsiteX2025" fmla="*/ 1176335 w 1284558"/>
                <a:gd name="connsiteY2025" fmla="*/ 799124 h 988885"/>
                <a:gd name="connsiteX2026" fmla="*/ 1177022 w 1284558"/>
                <a:gd name="connsiteY2026" fmla="*/ 796982 h 988885"/>
                <a:gd name="connsiteX2027" fmla="*/ 1175317 w 1284558"/>
                <a:gd name="connsiteY2027" fmla="*/ 793533 h 988885"/>
                <a:gd name="connsiteX2028" fmla="*/ 1176361 w 1284558"/>
                <a:gd name="connsiteY2028" fmla="*/ 791206 h 988885"/>
                <a:gd name="connsiteX2029" fmla="*/ 1177418 w 1284558"/>
                <a:gd name="connsiteY2029" fmla="*/ 790810 h 988885"/>
                <a:gd name="connsiteX2030" fmla="*/ 1182639 w 1284558"/>
                <a:gd name="connsiteY2030" fmla="*/ 791299 h 988885"/>
                <a:gd name="connsiteX2031" fmla="*/ 1183696 w 1284558"/>
                <a:gd name="connsiteY2031" fmla="*/ 790559 h 988885"/>
                <a:gd name="connsiteX2032" fmla="*/ 1182229 w 1284558"/>
                <a:gd name="connsiteY2032" fmla="*/ 788444 h 988885"/>
                <a:gd name="connsiteX2033" fmla="*/ 1180141 w 1284558"/>
                <a:gd name="connsiteY2033" fmla="*/ 787069 h 988885"/>
                <a:gd name="connsiteX2034" fmla="*/ 1179229 w 1284558"/>
                <a:gd name="connsiteY2034" fmla="*/ 785417 h 988885"/>
                <a:gd name="connsiteX2035" fmla="*/ 1179837 w 1284558"/>
                <a:gd name="connsiteY2035" fmla="*/ 784413 h 988885"/>
                <a:gd name="connsiteX2036" fmla="*/ 1181740 w 1284558"/>
                <a:gd name="connsiteY2036" fmla="*/ 783897 h 988885"/>
                <a:gd name="connsiteX2037" fmla="*/ 1183829 w 1284558"/>
                <a:gd name="connsiteY2037" fmla="*/ 784505 h 988885"/>
                <a:gd name="connsiteX2038" fmla="*/ 1185640 w 1284558"/>
                <a:gd name="connsiteY2038" fmla="*/ 784122 h 988885"/>
                <a:gd name="connsiteX2039" fmla="*/ 1187820 w 1284558"/>
                <a:gd name="connsiteY2039" fmla="*/ 785562 h 988885"/>
                <a:gd name="connsiteX2040" fmla="*/ 1190332 w 1284558"/>
                <a:gd name="connsiteY2040" fmla="*/ 786712 h 988885"/>
                <a:gd name="connsiteX2041" fmla="*/ 1190913 w 1284558"/>
                <a:gd name="connsiteY2041" fmla="*/ 786065 h 988885"/>
                <a:gd name="connsiteX2042" fmla="*/ 1190556 w 1284558"/>
                <a:gd name="connsiteY2042" fmla="*/ 784756 h 988885"/>
                <a:gd name="connsiteX2043" fmla="*/ 1187688 w 1284558"/>
                <a:gd name="connsiteY2043" fmla="*/ 780408 h 988885"/>
                <a:gd name="connsiteX2044" fmla="*/ 1187358 w 1284558"/>
                <a:gd name="connsiteY2044" fmla="*/ 777368 h 988885"/>
                <a:gd name="connsiteX2045" fmla="*/ 1188138 w 1284558"/>
                <a:gd name="connsiteY2045" fmla="*/ 773852 h 988885"/>
                <a:gd name="connsiteX2046" fmla="*/ 1188296 w 1284558"/>
                <a:gd name="connsiteY2046" fmla="*/ 771142 h 988885"/>
                <a:gd name="connsiteX2047" fmla="*/ 1187041 w 1284558"/>
                <a:gd name="connsiteY2047" fmla="*/ 768737 h 988885"/>
                <a:gd name="connsiteX2048" fmla="*/ 1184146 w 1284558"/>
                <a:gd name="connsiteY2048" fmla="*/ 768578 h 988885"/>
                <a:gd name="connsiteX2049" fmla="*/ 1182480 w 1284558"/>
                <a:gd name="connsiteY2049" fmla="*/ 770124 h 988885"/>
                <a:gd name="connsiteX2050" fmla="*/ 1180432 w 1284558"/>
                <a:gd name="connsiteY2050" fmla="*/ 770283 h 988885"/>
                <a:gd name="connsiteX2051" fmla="*/ 1178608 w 1284558"/>
                <a:gd name="connsiteY2051" fmla="*/ 769543 h 988885"/>
                <a:gd name="connsiteX2052" fmla="*/ 1174669 w 1284558"/>
                <a:gd name="connsiteY2052" fmla="*/ 765379 h 988885"/>
                <a:gd name="connsiteX2053" fmla="*/ 1177022 w 1284558"/>
                <a:gd name="connsiteY2053" fmla="*/ 765869 h 988885"/>
                <a:gd name="connsiteX2054" fmla="*/ 1179256 w 1284558"/>
                <a:gd name="connsiteY2054" fmla="*/ 767058 h 988885"/>
                <a:gd name="connsiteX2055" fmla="*/ 1180683 w 1284558"/>
                <a:gd name="connsiteY2055" fmla="*/ 767296 h 988885"/>
                <a:gd name="connsiteX2056" fmla="*/ 1182943 w 1284558"/>
                <a:gd name="connsiteY2056" fmla="*/ 767283 h 988885"/>
                <a:gd name="connsiteX2057" fmla="*/ 1185005 w 1284558"/>
                <a:gd name="connsiteY2057" fmla="*/ 765234 h 988885"/>
                <a:gd name="connsiteX2058" fmla="*/ 1187345 w 1284558"/>
                <a:gd name="connsiteY2058" fmla="*/ 762154 h 988885"/>
                <a:gd name="connsiteX2059" fmla="*/ 1189460 w 1284558"/>
                <a:gd name="connsiteY2059" fmla="*/ 760357 h 988885"/>
                <a:gd name="connsiteX2060" fmla="*/ 1191270 w 1284558"/>
                <a:gd name="connsiteY2060" fmla="*/ 759392 h 988885"/>
                <a:gd name="connsiteX2061" fmla="*/ 1190913 w 1284558"/>
                <a:gd name="connsiteY2061" fmla="*/ 758348 h 988885"/>
                <a:gd name="connsiteX2062" fmla="*/ 1189750 w 1284558"/>
                <a:gd name="connsiteY2062" fmla="*/ 757119 h 988885"/>
                <a:gd name="connsiteX2063" fmla="*/ 1189287 w 1284558"/>
                <a:gd name="connsiteY2063" fmla="*/ 756101 h 988885"/>
                <a:gd name="connsiteX2064" fmla="*/ 1187529 w 1284558"/>
                <a:gd name="connsiteY2064" fmla="*/ 753378 h 988885"/>
                <a:gd name="connsiteX2065" fmla="*/ 1185693 w 1284558"/>
                <a:gd name="connsiteY2065" fmla="*/ 751607 h 988885"/>
                <a:gd name="connsiteX2066" fmla="*/ 1183485 w 1284558"/>
                <a:gd name="connsiteY2066" fmla="*/ 751276 h 988885"/>
                <a:gd name="connsiteX2067" fmla="*/ 1182772 w 1284558"/>
                <a:gd name="connsiteY2067" fmla="*/ 749730 h 988885"/>
                <a:gd name="connsiteX2068" fmla="*/ 1181595 w 1284558"/>
                <a:gd name="connsiteY2068" fmla="*/ 748184 h 988885"/>
                <a:gd name="connsiteX2069" fmla="*/ 1181185 w 1284558"/>
                <a:gd name="connsiteY2069" fmla="*/ 746637 h 988885"/>
                <a:gd name="connsiteX2070" fmla="*/ 1182970 w 1284558"/>
                <a:gd name="connsiteY2070" fmla="*/ 747708 h 988885"/>
                <a:gd name="connsiteX2071" fmla="*/ 1184516 w 1284558"/>
                <a:gd name="connsiteY2071" fmla="*/ 748237 h 988885"/>
                <a:gd name="connsiteX2072" fmla="*/ 1185573 w 1284558"/>
                <a:gd name="connsiteY2072" fmla="*/ 746928 h 988885"/>
                <a:gd name="connsiteX2073" fmla="*/ 1185719 w 1284558"/>
                <a:gd name="connsiteY2073" fmla="*/ 745329 h 988885"/>
                <a:gd name="connsiteX2074" fmla="*/ 1186472 w 1284558"/>
                <a:gd name="connsiteY2074" fmla="*/ 744906 h 988885"/>
                <a:gd name="connsiteX2075" fmla="*/ 1186578 w 1284558"/>
                <a:gd name="connsiteY2075" fmla="*/ 746280 h 988885"/>
                <a:gd name="connsiteX2076" fmla="*/ 1187133 w 1284558"/>
                <a:gd name="connsiteY2076" fmla="*/ 747999 h 988885"/>
                <a:gd name="connsiteX2077" fmla="*/ 1187966 w 1284558"/>
                <a:gd name="connsiteY2077" fmla="*/ 749347 h 988885"/>
                <a:gd name="connsiteX2078" fmla="*/ 1188904 w 1284558"/>
                <a:gd name="connsiteY2078" fmla="*/ 749532 h 988885"/>
                <a:gd name="connsiteX2079" fmla="*/ 1189460 w 1284558"/>
                <a:gd name="connsiteY2079" fmla="*/ 751580 h 988885"/>
                <a:gd name="connsiteX2080" fmla="*/ 1191693 w 1284558"/>
                <a:gd name="connsiteY2080" fmla="*/ 752268 h 988885"/>
                <a:gd name="connsiteX2081" fmla="*/ 1193200 w 1284558"/>
                <a:gd name="connsiteY2081" fmla="*/ 750920 h 988885"/>
                <a:gd name="connsiteX2082" fmla="*/ 1194006 w 1284558"/>
                <a:gd name="connsiteY2082" fmla="*/ 749849 h 988885"/>
                <a:gd name="connsiteX2083" fmla="*/ 1193530 w 1284558"/>
                <a:gd name="connsiteY2083" fmla="*/ 746769 h 988885"/>
                <a:gd name="connsiteX2084" fmla="*/ 1193808 w 1284558"/>
                <a:gd name="connsiteY2084" fmla="*/ 743782 h 988885"/>
                <a:gd name="connsiteX2085" fmla="*/ 1195751 w 1284558"/>
                <a:gd name="connsiteY2085" fmla="*/ 737821 h 988885"/>
                <a:gd name="connsiteX2086" fmla="*/ 1197905 w 1284558"/>
                <a:gd name="connsiteY2086" fmla="*/ 736169 h 988885"/>
                <a:gd name="connsiteX2087" fmla="*/ 1199240 w 1284558"/>
                <a:gd name="connsiteY2087" fmla="*/ 733314 h 988885"/>
                <a:gd name="connsiteX2088" fmla="*/ 1200522 w 1284558"/>
                <a:gd name="connsiteY2088" fmla="*/ 731556 h 988885"/>
                <a:gd name="connsiteX2089" fmla="*/ 1201487 w 1284558"/>
                <a:gd name="connsiteY2089" fmla="*/ 728900 h 988885"/>
                <a:gd name="connsiteX2090" fmla="*/ 1201513 w 1284558"/>
                <a:gd name="connsiteY2090" fmla="*/ 726930 h 988885"/>
                <a:gd name="connsiteX2091" fmla="*/ 1199808 w 1284558"/>
                <a:gd name="connsiteY2091" fmla="*/ 724141 h 988885"/>
                <a:gd name="connsiteX2092" fmla="*/ 1201249 w 1284558"/>
                <a:gd name="connsiteY2092" fmla="*/ 722476 h 988885"/>
                <a:gd name="connsiteX2093" fmla="*/ 1200813 w 1284558"/>
                <a:gd name="connsiteY2093" fmla="*/ 721101 h 988885"/>
                <a:gd name="connsiteX2094" fmla="*/ 1200972 w 1284558"/>
                <a:gd name="connsiteY2094" fmla="*/ 719502 h 988885"/>
                <a:gd name="connsiteX2095" fmla="*/ 1203470 w 1284558"/>
                <a:gd name="connsiteY2095" fmla="*/ 715352 h 988885"/>
                <a:gd name="connsiteX2096" fmla="*/ 1203126 w 1284558"/>
                <a:gd name="connsiteY2096" fmla="*/ 714043 h 988885"/>
                <a:gd name="connsiteX2097" fmla="*/ 1201157 w 1284558"/>
                <a:gd name="connsiteY2097" fmla="*/ 712920 h 988885"/>
                <a:gd name="connsiteX2098" fmla="*/ 1200536 w 1284558"/>
                <a:gd name="connsiteY2098" fmla="*/ 711994 h 988885"/>
                <a:gd name="connsiteX2099" fmla="*/ 1202082 w 1284558"/>
                <a:gd name="connsiteY2099" fmla="*/ 711902 h 988885"/>
                <a:gd name="connsiteX2100" fmla="*/ 1204065 w 1284558"/>
                <a:gd name="connsiteY2100" fmla="*/ 712166 h 988885"/>
                <a:gd name="connsiteX2101" fmla="*/ 1205413 w 1284558"/>
                <a:gd name="connsiteY2101" fmla="*/ 711228 h 988885"/>
                <a:gd name="connsiteX2102" fmla="*/ 1206364 w 1284558"/>
                <a:gd name="connsiteY2102" fmla="*/ 707831 h 988885"/>
                <a:gd name="connsiteX2103" fmla="*/ 1206880 w 1284558"/>
                <a:gd name="connsiteY2103" fmla="*/ 704064 h 988885"/>
                <a:gd name="connsiteX2104" fmla="*/ 1207752 w 1284558"/>
                <a:gd name="connsiteY2104" fmla="*/ 703046 h 988885"/>
                <a:gd name="connsiteX2105" fmla="*/ 1209312 w 1284558"/>
                <a:gd name="connsiteY2105" fmla="*/ 702491 h 988885"/>
                <a:gd name="connsiteX2106" fmla="*/ 1211585 w 1284558"/>
                <a:gd name="connsiteY2106" fmla="*/ 705994 h 988885"/>
                <a:gd name="connsiteX2107" fmla="*/ 1213515 w 1284558"/>
                <a:gd name="connsiteY2107" fmla="*/ 705769 h 988885"/>
                <a:gd name="connsiteX2108" fmla="*/ 1216542 w 1284558"/>
                <a:gd name="connsiteY2108" fmla="*/ 703099 h 988885"/>
                <a:gd name="connsiteX2109" fmla="*/ 1219199 w 1284558"/>
                <a:gd name="connsiteY2109" fmla="*/ 704011 h 988885"/>
                <a:gd name="connsiteX2110" fmla="*/ 1218445 w 1284558"/>
                <a:gd name="connsiteY2110" fmla="*/ 701910 h 988885"/>
                <a:gd name="connsiteX2111" fmla="*/ 1215722 w 1284558"/>
                <a:gd name="connsiteY2111" fmla="*/ 697548 h 988885"/>
                <a:gd name="connsiteX2112" fmla="*/ 1213277 w 1284558"/>
                <a:gd name="connsiteY2112" fmla="*/ 694151 h 988885"/>
                <a:gd name="connsiteX2113" fmla="*/ 1213780 w 1284558"/>
                <a:gd name="connsiteY2113" fmla="*/ 692115 h 988885"/>
                <a:gd name="connsiteX2114" fmla="*/ 1215326 w 1284558"/>
                <a:gd name="connsiteY2114" fmla="*/ 691521 h 988885"/>
                <a:gd name="connsiteX2115" fmla="*/ 1216026 w 1284558"/>
                <a:gd name="connsiteY2115" fmla="*/ 690582 h 988885"/>
                <a:gd name="connsiteX2116" fmla="*/ 1216145 w 1284558"/>
                <a:gd name="connsiteY2116" fmla="*/ 688230 h 988885"/>
                <a:gd name="connsiteX2117" fmla="*/ 1212564 w 1284558"/>
                <a:gd name="connsiteY2117" fmla="*/ 685956 h 988885"/>
                <a:gd name="connsiteX2118" fmla="*/ 1215114 w 1284558"/>
                <a:gd name="connsiteY2118" fmla="*/ 686406 h 988885"/>
                <a:gd name="connsiteX2119" fmla="*/ 1215749 w 1284558"/>
                <a:gd name="connsiteY2119" fmla="*/ 685361 h 988885"/>
                <a:gd name="connsiteX2120" fmla="*/ 1214942 w 1284558"/>
                <a:gd name="connsiteY2120" fmla="*/ 683736 h 988885"/>
                <a:gd name="connsiteX2121" fmla="*/ 1210620 w 1284558"/>
                <a:gd name="connsiteY2121" fmla="*/ 680696 h 988885"/>
                <a:gd name="connsiteX2122" fmla="*/ 1208757 w 1284558"/>
                <a:gd name="connsiteY2122" fmla="*/ 680339 h 988885"/>
                <a:gd name="connsiteX2123" fmla="*/ 1209206 w 1284558"/>
                <a:gd name="connsiteY2123" fmla="*/ 678594 h 988885"/>
                <a:gd name="connsiteX2124" fmla="*/ 1209972 w 1284558"/>
                <a:gd name="connsiteY2124" fmla="*/ 677365 h 988885"/>
                <a:gd name="connsiteX2125" fmla="*/ 1212907 w 1284558"/>
                <a:gd name="connsiteY2125" fmla="*/ 677378 h 988885"/>
                <a:gd name="connsiteX2126" fmla="*/ 1214216 w 1284558"/>
                <a:gd name="connsiteY2126" fmla="*/ 676810 h 988885"/>
                <a:gd name="connsiteX2127" fmla="*/ 1216225 w 1284558"/>
                <a:gd name="connsiteY2127" fmla="*/ 677682 h 988885"/>
                <a:gd name="connsiteX2128" fmla="*/ 1218511 w 1284558"/>
                <a:gd name="connsiteY2128" fmla="*/ 680405 h 988885"/>
                <a:gd name="connsiteX2129" fmla="*/ 1220005 w 1284558"/>
                <a:gd name="connsiteY2129" fmla="*/ 680233 h 988885"/>
                <a:gd name="connsiteX2130" fmla="*/ 1218339 w 1284558"/>
                <a:gd name="connsiteY2130" fmla="*/ 670201 h 988885"/>
                <a:gd name="connsiteX2131" fmla="*/ 1216740 w 1284558"/>
                <a:gd name="connsiteY2131" fmla="*/ 666950 h 988885"/>
                <a:gd name="connsiteX2132" fmla="*/ 1215286 w 1284558"/>
                <a:gd name="connsiteY2132" fmla="*/ 666328 h 988885"/>
                <a:gd name="connsiteX2133" fmla="*/ 1213885 w 1284558"/>
                <a:gd name="connsiteY2133" fmla="*/ 666976 h 988885"/>
                <a:gd name="connsiteX2134" fmla="*/ 1211506 w 1284558"/>
                <a:gd name="connsiteY2134" fmla="*/ 669620 h 988885"/>
                <a:gd name="connsiteX2135" fmla="*/ 1207303 w 1284558"/>
                <a:gd name="connsiteY2135" fmla="*/ 670360 h 988885"/>
                <a:gd name="connsiteX2136" fmla="*/ 1208519 w 1284558"/>
                <a:gd name="connsiteY2136" fmla="*/ 668879 h 988885"/>
                <a:gd name="connsiteX2137" fmla="*/ 1210581 w 1284558"/>
                <a:gd name="connsiteY2137" fmla="*/ 667558 h 988885"/>
                <a:gd name="connsiteX2138" fmla="*/ 1214453 w 1284558"/>
                <a:gd name="connsiteY2138" fmla="*/ 662033 h 988885"/>
                <a:gd name="connsiteX2139" fmla="*/ 1217943 w 1284558"/>
                <a:gd name="connsiteY2139" fmla="*/ 659482 h 988885"/>
                <a:gd name="connsiteX2140" fmla="*/ 1216225 w 1284558"/>
                <a:gd name="connsiteY2140" fmla="*/ 658993 h 988885"/>
                <a:gd name="connsiteX2141" fmla="*/ 1214427 w 1284558"/>
                <a:gd name="connsiteY2141" fmla="*/ 658808 h 988885"/>
                <a:gd name="connsiteX2142" fmla="*/ 1210779 w 1284558"/>
                <a:gd name="connsiteY2142" fmla="*/ 657169 h 988885"/>
                <a:gd name="connsiteX2143" fmla="*/ 1207329 w 1284558"/>
                <a:gd name="connsiteY2143" fmla="*/ 656415 h 988885"/>
                <a:gd name="connsiteX2144" fmla="*/ 1199359 w 1284558"/>
                <a:gd name="connsiteY2144" fmla="*/ 649450 h 988885"/>
                <a:gd name="connsiteX2145" fmla="*/ 1196676 w 1284558"/>
                <a:gd name="connsiteY2145" fmla="*/ 647877 h 988885"/>
                <a:gd name="connsiteX2146" fmla="*/ 1194508 w 1284558"/>
                <a:gd name="connsiteY2146" fmla="*/ 647269 h 988885"/>
                <a:gd name="connsiteX2147" fmla="*/ 1192169 w 1284558"/>
                <a:gd name="connsiteY2147" fmla="*/ 647335 h 988885"/>
                <a:gd name="connsiteX2148" fmla="*/ 1187265 w 1284558"/>
                <a:gd name="connsiteY2148" fmla="*/ 651300 h 988885"/>
                <a:gd name="connsiteX2149" fmla="*/ 1181000 w 1284558"/>
                <a:gd name="connsiteY2149" fmla="*/ 652067 h 988885"/>
                <a:gd name="connsiteX2150" fmla="*/ 1176242 w 1284558"/>
                <a:gd name="connsiteY2150" fmla="*/ 647282 h 988885"/>
                <a:gd name="connsiteX2151" fmla="*/ 1173308 w 1284558"/>
                <a:gd name="connsiteY2151" fmla="*/ 648842 h 988885"/>
                <a:gd name="connsiteX2152" fmla="*/ 1170968 w 1284558"/>
                <a:gd name="connsiteY2152" fmla="*/ 648406 h 988885"/>
                <a:gd name="connsiteX2153" fmla="*/ 1170320 w 1284558"/>
                <a:gd name="connsiteY2153" fmla="*/ 648789 h 988885"/>
                <a:gd name="connsiteX2154" fmla="*/ 1169581 w 1284558"/>
                <a:gd name="connsiteY2154" fmla="*/ 649027 h 988885"/>
                <a:gd name="connsiteX2155" fmla="*/ 1170440 w 1284558"/>
                <a:gd name="connsiteY2155" fmla="*/ 647837 h 988885"/>
                <a:gd name="connsiteX2156" fmla="*/ 1174444 w 1284558"/>
                <a:gd name="connsiteY2156" fmla="*/ 644903 h 988885"/>
                <a:gd name="connsiteX2157" fmla="*/ 1178727 w 1284558"/>
                <a:gd name="connsiteY2157" fmla="*/ 644824 h 988885"/>
                <a:gd name="connsiteX2158" fmla="*/ 1183617 w 1284558"/>
                <a:gd name="connsiteY2158" fmla="*/ 645841 h 988885"/>
                <a:gd name="connsiteX2159" fmla="*/ 1185111 w 1284558"/>
                <a:gd name="connsiteY2159" fmla="*/ 644771 h 988885"/>
                <a:gd name="connsiteX2160" fmla="*/ 1185428 w 1284558"/>
                <a:gd name="connsiteY2160" fmla="*/ 642603 h 988885"/>
                <a:gd name="connsiteX2161" fmla="*/ 1186089 w 1284558"/>
                <a:gd name="connsiteY2161" fmla="*/ 640118 h 988885"/>
                <a:gd name="connsiteX2162" fmla="*/ 1192328 w 1284558"/>
                <a:gd name="connsiteY2162" fmla="*/ 636140 h 988885"/>
                <a:gd name="connsiteX2163" fmla="*/ 1194138 w 1284558"/>
                <a:gd name="connsiteY2163" fmla="*/ 633602 h 988885"/>
                <a:gd name="connsiteX2164" fmla="*/ 1196279 w 1284558"/>
                <a:gd name="connsiteY2164" fmla="*/ 632161 h 988885"/>
                <a:gd name="connsiteX2165" fmla="*/ 1199610 w 1284558"/>
                <a:gd name="connsiteY2165" fmla="*/ 631514 h 988885"/>
                <a:gd name="connsiteX2166" fmla="*/ 1201804 w 1284558"/>
                <a:gd name="connsiteY2166" fmla="*/ 631329 h 988885"/>
                <a:gd name="connsiteX2167" fmla="*/ 1203985 w 1284558"/>
                <a:gd name="connsiteY2167" fmla="*/ 630020 h 988885"/>
                <a:gd name="connsiteX2168" fmla="*/ 1201659 w 1284558"/>
                <a:gd name="connsiteY2168" fmla="*/ 625949 h 988885"/>
                <a:gd name="connsiteX2169" fmla="*/ 1199597 w 1284558"/>
                <a:gd name="connsiteY2169" fmla="*/ 623107 h 988885"/>
                <a:gd name="connsiteX2170" fmla="*/ 1195196 w 1284558"/>
                <a:gd name="connsiteY2170" fmla="*/ 618693 h 988885"/>
                <a:gd name="connsiteX2171" fmla="*/ 1186301 w 1284558"/>
                <a:gd name="connsiteY2171" fmla="*/ 614040 h 988885"/>
                <a:gd name="connsiteX2172" fmla="*/ 1181516 w 1284558"/>
                <a:gd name="connsiteY2172" fmla="*/ 610022 h 988885"/>
                <a:gd name="connsiteX2173" fmla="*/ 1177114 w 1284558"/>
                <a:gd name="connsiteY2173" fmla="*/ 607458 h 988885"/>
                <a:gd name="connsiteX2174" fmla="*/ 1174021 w 1284558"/>
                <a:gd name="connsiteY2174" fmla="*/ 606586 h 988885"/>
                <a:gd name="connsiteX2175" fmla="*/ 1169818 w 1284558"/>
                <a:gd name="connsiteY2175" fmla="*/ 604630 h 988885"/>
                <a:gd name="connsiteX2176" fmla="*/ 1168021 w 1284558"/>
                <a:gd name="connsiteY2176" fmla="*/ 601722 h 988885"/>
                <a:gd name="connsiteX2177" fmla="*/ 1166580 w 1284558"/>
                <a:gd name="connsiteY2177" fmla="*/ 600003 h 988885"/>
                <a:gd name="connsiteX2178" fmla="*/ 1161042 w 1284558"/>
                <a:gd name="connsiteY2178" fmla="*/ 598986 h 988885"/>
                <a:gd name="connsiteX2179" fmla="*/ 1158108 w 1284558"/>
                <a:gd name="connsiteY2179" fmla="*/ 600889 h 988885"/>
                <a:gd name="connsiteX2180" fmla="*/ 1154816 w 1284558"/>
                <a:gd name="connsiteY2180" fmla="*/ 602171 h 988885"/>
                <a:gd name="connsiteX2181" fmla="*/ 1150838 w 1284558"/>
                <a:gd name="connsiteY2181" fmla="*/ 601325 h 988885"/>
                <a:gd name="connsiteX2182" fmla="*/ 1151525 w 1284558"/>
                <a:gd name="connsiteY2182" fmla="*/ 600651 h 988885"/>
                <a:gd name="connsiteX2183" fmla="*/ 1151975 w 1284558"/>
                <a:gd name="connsiteY2183" fmla="*/ 600215 h 988885"/>
                <a:gd name="connsiteX2184" fmla="*/ 1154103 w 1284558"/>
                <a:gd name="connsiteY2184" fmla="*/ 600493 h 988885"/>
                <a:gd name="connsiteX2185" fmla="*/ 1160804 w 1284558"/>
                <a:gd name="connsiteY2185" fmla="*/ 596554 h 988885"/>
                <a:gd name="connsiteX2186" fmla="*/ 1164372 w 1284558"/>
                <a:gd name="connsiteY2186" fmla="*/ 597254 h 988885"/>
                <a:gd name="connsiteX2187" fmla="*/ 1167955 w 1284558"/>
                <a:gd name="connsiteY2187" fmla="*/ 598642 h 988885"/>
                <a:gd name="connsiteX2188" fmla="*/ 1173783 w 1284558"/>
                <a:gd name="connsiteY2188" fmla="*/ 603215 h 988885"/>
                <a:gd name="connsiteX2189" fmla="*/ 1178132 w 1284558"/>
                <a:gd name="connsiteY2189" fmla="*/ 603982 h 988885"/>
                <a:gd name="connsiteX2190" fmla="*/ 1180815 w 1284558"/>
                <a:gd name="connsiteY2190" fmla="*/ 603414 h 988885"/>
                <a:gd name="connsiteX2191" fmla="*/ 1182890 w 1284558"/>
                <a:gd name="connsiteY2191" fmla="*/ 603519 h 988885"/>
                <a:gd name="connsiteX2192" fmla="*/ 1192090 w 1284558"/>
                <a:gd name="connsiteY2192" fmla="*/ 607643 h 988885"/>
                <a:gd name="connsiteX2193" fmla="*/ 1194178 w 1284558"/>
                <a:gd name="connsiteY2193" fmla="*/ 608000 h 988885"/>
                <a:gd name="connsiteX2194" fmla="*/ 1196583 w 1284558"/>
                <a:gd name="connsiteY2194" fmla="*/ 607881 h 988885"/>
                <a:gd name="connsiteX2195" fmla="*/ 1195302 w 1284558"/>
                <a:gd name="connsiteY2195" fmla="*/ 604709 h 988885"/>
                <a:gd name="connsiteX2196" fmla="*/ 1193953 w 1284558"/>
                <a:gd name="connsiteY2196" fmla="*/ 602369 h 988885"/>
                <a:gd name="connsiteX2197" fmla="*/ 1191151 w 1284558"/>
                <a:gd name="connsiteY2197" fmla="*/ 599752 h 988885"/>
                <a:gd name="connsiteX2198" fmla="*/ 1188772 w 1284558"/>
                <a:gd name="connsiteY2198" fmla="*/ 598113 h 988885"/>
                <a:gd name="connsiteX2199" fmla="*/ 1183736 w 1284558"/>
                <a:gd name="connsiteY2199" fmla="*/ 596144 h 988885"/>
                <a:gd name="connsiteX2200" fmla="*/ 1182494 w 1284558"/>
                <a:gd name="connsiteY2200" fmla="*/ 595232 h 988885"/>
                <a:gd name="connsiteX2201" fmla="*/ 1180881 w 1284558"/>
                <a:gd name="connsiteY2201" fmla="*/ 593738 h 988885"/>
                <a:gd name="connsiteX2202" fmla="*/ 1179242 w 1284558"/>
                <a:gd name="connsiteY2202" fmla="*/ 589073 h 988885"/>
                <a:gd name="connsiteX2203" fmla="*/ 1177326 w 1284558"/>
                <a:gd name="connsiteY2203" fmla="*/ 587579 h 988885"/>
                <a:gd name="connsiteX2204" fmla="*/ 1175872 w 1284558"/>
                <a:gd name="connsiteY2204" fmla="*/ 586667 h 988885"/>
                <a:gd name="connsiteX2205" fmla="*/ 1167611 w 1284558"/>
                <a:gd name="connsiteY2205" fmla="*/ 583574 h 988885"/>
                <a:gd name="connsiteX2206" fmla="*/ 1163460 w 1284558"/>
                <a:gd name="connsiteY2206" fmla="*/ 580918 h 988885"/>
                <a:gd name="connsiteX2207" fmla="*/ 1162469 w 1284558"/>
                <a:gd name="connsiteY2207" fmla="*/ 578023 h 988885"/>
                <a:gd name="connsiteX2208" fmla="*/ 1162760 w 1284558"/>
                <a:gd name="connsiteY2208" fmla="*/ 575789 h 988885"/>
                <a:gd name="connsiteX2209" fmla="*/ 1160460 w 1284558"/>
                <a:gd name="connsiteY2209" fmla="*/ 570899 h 988885"/>
                <a:gd name="connsiteX2210" fmla="*/ 1155068 w 1284558"/>
                <a:gd name="connsiteY2210" fmla="*/ 564673 h 988885"/>
                <a:gd name="connsiteX2211" fmla="*/ 1149755 w 1284558"/>
                <a:gd name="connsiteY2211" fmla="*/ 557496 h 988885"/>
                <a:gd name="connsiteX2212" fmla="*/ 1145670 w 1284558"/>
                <a:gd name="connsiteY2212" fmla="*/ 553320 h 988885"/>
                <a:gd name="connsiteX2213" fmla="*/ 1144772 w 1284558"/>
                <a:gd name="connsiteY2213" fmla="*/ 551099 h 988885"/>
                <a:gd name="connsiteX2214" fmla="*/ 1141520 w 1284558"/>
                <a:gd name="connsiteY2214" fmla="*/ 546856 h 988885"/>
                <a:gd name="connsiteX2215" fmla="*/ 1136034 w 1284558"/>
                <a:gd name="connsiteY2215" fmla="*/ 538265 h 988885"/>
                <a:gd name="connsiteX2216" fmla="*/ 1133642 w 1284558"/>
                <a:gd name="connsiteY2216" fmla="*/ 535278 h 988885"/>
                <a:gd name="connsiteX2217" fmla="*/ 1131581 w 1284558"/>
                <a:gd name="connsiteY2217" fmla="*/ 533811 h 988885"/>
                <a:gd name="connsiteX2218" fmla="*/ 1124720 w 1284558"/>
                <a:gd name="connsiteY2218" fmla="*/ 530335 h 988885"/>
                <a:gd name="connsiteX2219" fmla="*/ 1119659 w 1284558"/>
                <a:gd name="connsiteY2219" fmla="*/ 528960 h 988885"/>
                <a:gd name="connsiteX2220" fmla="*/ 1114372 w 1284558"/>
                <a:gd name="connsiteY2220" fmla="*/ 526515 h 988885"/>
                <a:gd name="connsiteX2221" fmla="*/ 1109336 w 1284558"/>
                <a:gd name="connsiteY2221" fmla="*/ 522748 h 988885"/>
                <a:gd name="connsiteX2222" fmla="*/ 1107194 w 1284558"/>
                <a:gd name="connsiteY2222" fmla="*/ 521743 h 988885"/>
                <a:gd name="connsiteX2223" fmla="*/ 1103665 w 1284558"/>
                <a:gd name="connsiteY2223" fmla="*/ 521770 h 988885"/>
                <a:gd name="connsiteX2224" fmla="*/ 1101789 w 1284558"/>
                <a:gd name="connsiteY2224" fmla="*/ 518902 h 988885"/>
                <a:gd name="connsiteX2225" fmla="*/ 1101299 w 1284558"/>
                <a:gd name="connsiteY2225" fmla="*/ 514249 h 988885"/>
                <a:gd name="connsiteX2226" fmla="*/ 1103467 w 1284558"/>
                <a:gd name="connsiteY2226" fmla="*/ 511328 h 988885"/>
                <a:gd name="connsiteX2227" fmla="*/ 1103321 w 1284558"/>
                <a:gd name="connsiteY2227" fmla="*/ 505962 h 988885"/>
                <a:gd name="connsiteX2228" fmla="*/ 1105000 w 1284558"/>
                <a:gd name="connsiteY2228" fmla="*/ 504323 h 988885"/>
                <a:gd name="connsiteX2229" fmla="*/ 1105754 w 1284558"/>
                <a:gd name="connsiteY2229" fmla="*/ 501137 h 988885"/>
                <a:gd name="connsiteX2230" fmla="*/ 1107115 w 1284558"/>
                <a:gd name="connsiteY2230" fmla="*/ 497727 h 988885"/>
                <a:gd name="connsiteX2231" fmla="*/ 1108939 w 1284558"/>
                <a:gd name="connsiteY2231" fmla="*/ 496895 h 988885"/>
                <a:gd name="connsiteX2232" fmla="*/ 1109970 w 1284558"/>
                <a:gd name="connsiteY2232" fmla="*/ 496154 h 988885"/>
                <a:gd name="connsiteX2233" fmla="*/ 1110512 w 1284558"/>
                <a:gd name="connsiteY2233" fmla="*/ 494727 h 988885"/>
                <a:gd name="connsiteX2234" fmla="*/ 1111582 w 1284558"/>
                <a:gd name="connsiteY2234" fmla="*/ 493379 h 988885"/>
                <a:gd name="connsiteX2235" fmla="*/ 1112098 w 1284558"/>
                <a:gd name="connsiteY2235" fmla="*/ 491674 h 988885"/>
                <a:gd name="connsiteX2236" fmla="*/ 1112071 w 1284558"/>
                <a:gd name="connsiteY2236" fmla="*/ 489903 h 988885"/>
                <a:gd name="connsiteX2237" fmla="*/ 1115138 w 1284558"/>
                <a:gd name="connsiteY2237" fmla="*/ 487788 h 988885"/>
                <a:gd name="connsiteX2238" fmla="*/ 1116142 w 1284558"/>
                <a:gd name="connsiteY2238" fmla="*/ 486360 h 988885"/>
                <a:gd name="connsiteX2239" fmla="*/ 1115429 w 1284558"/>
                <a:gd name="connsiteY2239" fmla="*/ 485699 h 988885"/>
                <a:gd name="connsiteX2240" fmla="*/ 1113367 w 1284558"/>
                <a:gd name="connsiteY2240" fmla="*/ 485409 h 988885"/>
                <a:gd name="connsiteX2241" fmla="*/ 1110221 w 1284558"/>
                <a:gd name="connsiteY2241" fmla="*/ 482488 h 988885"/>
                <a:gd name="connsiteX2242" fmla="*/ 1110419 w 1284558"/>
                <a:gd name="connsiteY2242" fmla="*/ 481589 h 988885"/>
                <a:gd name="connsiteX2243" fmla="*/ 1111411 w 1284558"/>
                <a:gd name="connsiteY2243" fmla="*/ 480082 h 988885"/>
                <a:gd name="connsiteX2244" fmla="*/ 1113181 w 1284558"/>
                <a:gd name="connsiteY2244" fmla="*/ 479395 h 988885"/>
                <a:gd name="connsiteX2245" fmla="*/ 1114503 w 1284558"/>
                <a:gd name="connsiteY2245" fmla="*/ 479342 h 988885"/>
                <a:gd name="connsiteX2246" fmla="*/ 1115296 w 1284558"/>
                <a:gd name="connsiteY2246" fmla="*/ 480452 h 988885"/>
                <a:gd name="connsiteX2247" fmla="*/ 1115851 w 1284558"/>
                <a:gd name="connsiteY2247" fmla="*/ 482739 h 988885"/>
                <a:gd name="connsiteX2248" fmla="*/ 1116605 w 1284558"/>
                <a:gd name="connsiteY2248" fmla="*/ 483624 h 988885"/>
                <a:gd name="connsiteX2249" fmla="*/ 1117927 w 1284558"/>
                <a:gd name="connsiteY2249" fmla="*/ 484351 h 988885"/>
                <a:gd name="connsiteX2250" fmla="*/ 1120293 w 1284558"/>
                <a:gd name="connsiteY2250" fmla="*/ 482778 h 988885"/>
                <a:gd name="connsiteX2251" fmla="*/ 1122843 w 1284558"/>
                <a:gd name="connsiteY2251" fmla="*/ 482170 h 988885"/>
                <a:gd name="connsiteX2252" fmla="*/ 1123425 w 1284558"/>
                <a:gd name="connsiteY2252" fmla="*/ 481060 h 988885"/>
                <a:gd name="connsiteX2253" fmla="*/ 1121562 w 1284558"/>
                <a:gd name="connsiteY2253" fmla="*/ 476104 h 988885"/>
                <a:gd name="connsiteX2254" fmla="*/ 1121442 w 1284558"/>
                <a:gd name="connsiteY2254" fmla="*/ 474015 h 988885"/>
                <a:gd name="connsiteX2255" fmla="*/ 1122487 w 1284558"/>
                <a:gd name="connsiteY2255" fmla="*/ 472773 h 988885"/>
                <a:gd name="connsiteX2256" fmla="*/ 1124483 w 1284558"/>
                <a:gd name="connsiteY2256" fmla="*/ 473645 h 988885"/>
                <a:gd name="connsiteX2257" fmla="*/ 1125421 w 1284558"/>
                <a:gd name="connsiteY2257" fmla="*/ 473130 h 988885"/>
                <a:gd name="connsiteX2258" fmla="*/ 1125183 w 1284558"/>
                <a:gd name="connsiteY2258" fmla="*/ 471940 h 988885"/>
                <a:gd name="connsiteX2259" fmla="*/ 1124059 w 1284558"/>
                <a:gd name="connsiteY2259" fmla="*/ 470394 h 988885"/>
                <a:gd name="connsiteX2260" fmla="*/ 1121297 w 1284558"/>
                <a:gd name="connsiteY2260" fmla="*/ 468424 h 988885"/>
                <a:gd name="connsiteX2261" fmla="*/ 1121337 w 1284558"/>
                <a:gd name="connsiteY2261" fmla="*/ 467684 h 988885"/>
                <a:gd name="connsiteX2262" fmla="*/ 1122896 w 1284558"/>
                <a:gd name="connsiteY2262" fmla="*/ 467618 h 988885"/>
                <a:gd name="connsiteX2263" fmla="*/ 1125910 w 1284558"/>
                <a:gd name="connsiteY2263" fmla="*/ 468689 h 988885"/>
                <a:gd name="connsiteX2264" fmla="*/ 1127259 w 1284558"/>
                <a:gd name="connsiteY2264" fmla="*/ 468305 h 988885"/>
                <a:gd name="connsiteX2265" fmla="*/ 1128818 w 1284558"/>
                <a:gd name="connsiteY2265" fmla="*/ 466891 h 988885"/>
                <a:gd name="connsiteX2266" fmla="*/ 1134224 w 1284558"/>
                <a:gd name="connsiteY2266" fmla="*/ 464644 h 988885"/>
                <a:gd name="connsiteX2267" fmla="*/ 1139114 w 1284558"/>
                <a:gd name="connsiteY2267" fmla="*/ 461816 h 988885"/>
                <a:gd name="connsiteX2268" fmla="*/ 1143860 w 1284558"/>
                <a:gd name="connsiteY2268" fmla="*/ 458273 h 988885"/>
                <a:gd name="connsiteX2269" fmla="*/ 1146450 w 1284558"/>
                <a:gd name="connsiteY2269" fmla="*/ 457943 h 988885"/>
                <a:gd name="connsiteX2270" fmla="*/ 1149225 w 1284558"/>
                <a:gd name="connsiteY2270" fmla="*/ 458287 h 988885"/>
                <a:gd name="connsiteX2271" fmla="*/ 1150534 w 1284558"/>
                <a:gd name="connsiteY2271" fmla="*/ 459185 h 988885"/>
                <a:gd name="connsiteX2272" fmla="*/ 1151460 w 1284558"/>
                <a:gd name="connsiteY2272" fmla="*/ 460560 h 988885"/>
                <a:gd name="connsiteX2273" fmla="*/ 1152319 w 1284558"/>
                <a:gd name="connsiteY2273" fmla="*/ 461419 h 988885"/>
                <a:gd name="connsiteX2274" fmla="*/ 1153243 w 1284558"/>
                <a:gd name="connsiteY2274" fmla="*/ 461882 h 988885"/>
                <a:gd name="connsiteX2275" fmla="*/ 1154816 w 1284558"/>
                <a:gd name="connsiteY2275" fmla="*/ 461935 h 988885"/>
                <a:gd name="connsiteX2276" fmla="*/ 1156574 w 1284558"/>
                <a:gd name="connsiteY2276" fmla="*/ 459542 h 988885"/>
                <a:gd name="connsiteX2277" fmla="*/ 1157671 w 1284558"/>
                <a:gd name="connsiteY2277" fmla="*/ 458630 h 988885"/>
                <a:gd name="connsiteX2278" fmla="*/ 1157116 w 1284558"/>
                <a:gd name="connsiteY2278" fmla="*/ 457018 h 988885"/>
                <a:gd name="connsiteX2279" fmla="*/ 1156046 w 1284558"/>
                <a:gd name="connsiteY2279" fmla="*/ 456449 h 988885"/>
                <a:gd name="connsiteX2280" fmla="*/ 1154565 w 1284558"/>
                <a:gd name="connsiteY2280" fmla="*/ 455128 h 988885"/>
                <a:gd name="connsiteX2281" fmla="*/ 1155372 w 1284558"/>
                <a:gd name="connsiteY2281" fmla="*/ 453119 h 988885"/>
                <a:gd name="connsiteX2282" fmla="*/ 1156548 w 1284558"/>
                <a:gd name="connsiteY2282" fmla="*/ 451876 h 988885"/>
                <a:gd name="connsiteX2283" fmla="*/ 1154632 w 1284558"/>
                <a:gd name="connsiteY2283" fmla="*/ 447937 h 988885"/>
                <a:gd name="connsiteX2284" fmla="*/ 1155821 w 1284558"/>
                <a:gd name="connsiteY2284" fmla="*/ 445492 h 988885"/>
                <a:gd name="connsiteX2285" fmla="*/ 1154037 w 1284558"/>
                <a:gd name="connsiteY2285" fmla="*/ 444818 h 988885"/>
                <a:gd name="connsiteX2286" fmla="*/ 1151711 w 1284558"/>
                <a:gd name="connsiteY2286" fmla="*/ 445347 h 988885"/>
                <a:gd name="connsiteX2287" fmla="*/ 1148115 w 1284558"/>
                <a:gd name="connsiteY2287" fmla="*/ 445426 h 988885"/>
                <a:gd name="connsiteX2288" fmla="*/ 1143595 w 1284558"/>
                <a:gd name="connsiteY2288" fmla="*/ 443959 h 988885"/>
                <a:gd name="connsiteX2289" fmla="*/ 1141441 w 1284558"/>
                <a:gd name="connsiteY2289" fmla="*/ 442056 h 988885"/>
                <a:gd name="connsiteX2290" fmla="*/ 1140132 w 1284558"/>
                <a:gd name="connsiteY2290" fmla="*/ 441871 h 988885"/>
                <a:gd name="connsiteX2291" fmla="*/ 1139432 w 1284558"/>
                <a:gd name="connsiteY2291" fmla="*/ 442822 h 988885"/>
                <a:gd name="connsiteX2292" fmla="*/ 1138969 w 1284558"/>
                <a:gd name="connsiteY2292" fmla="*/ 444276 h 988885"/>
                <a:gd name="connsiteX2293" fmla="*/ 1135387 w 1284558"/>
                <a:gd name="connsiteY2293" fmla="*/ 443946 h 988885"/>
                <a:gd name="connsiteX2294" fmla="*/ 1131237 w 1284558"/>
                <a:gd name="connsiteY2294" fmla="*/ 443840 h 988885"/>
                <a:gd name="connsiteX2295" fmla="*/ 1127457 w 1284558"/>
                <a:gd name="connsiteY2295" fmla="*/ 442267 h 988885"/>
                <a:gd name="connsiteX2296" fmla="*/ 1123981 w 1284558"/>
                <a:gd name="connsiteY2296" fmla="*/ 440430 h 988885"/>
                <a:gd name="connsiteX2297" fmla="*/ 1119817 w 1284558"/>
                <a:gd name="connsiteY2297" fmla="*/ 439822 h 988885"/>
                <a:gd name="connsiteX2298" fmla="*/ 1114398 w 1284558"/>
                <a:gd name="connsiteY2298" fmla="*/ 436227 h 988885"/>
                <a:gd name="connsiteX2299" fmla="*/ 1106177 w 1284558"/>
                <a:gd name="connsiteY2299" fmla="*/ 433107 h 988885"/>
                <a:gd name="connsiteX2300" fmla="*/ 1098894 w 1284558"/>
                <a:gd name="connsiteY2300" fmla="*/ 436927 h 988885"/>
                <a:gd name="connsiteX2301" fmla="*/ 1097004 w 1284558"/>
                <a:gd name="connsiteY2301" fmla="*/ 437178 h 988885"/>
                <a:gd name="connsiteX2302" fmla="*/ 1096515 w 1284558"/>
                <a:gd name="connsiteY2302" fmla="*/ 437562 h 988885"/>
                <a:gd name="connsiteX2303" fmla="*/ 1097466 w 1284558"/>
                <a:gd name="connsiteY2303" fmla="*/ 438209 h 988885"/>
                <a:gd name="connsiteX2304" fmla="*/ 1098418 w 1284558"/>
                <a:gd name="connsiteY2304" fmla="*/ 439187 h 988885"/>
                <a:gd name="connsiteX2305" fmla="*/ 1096263 w 1284558"/>
                <a:gd name="connsiteY2305" fmla="*/ 442862 h 988885"/>
                <a:gd name="connsiteX2306" fmla="*/ 1091558 w 1284558"/>
                <a:gd name="connsiteY2306" fmla="*/ 447012 h 988885"/>
                <a:gd name="connsiteX2307" fmla="*/ 1092113 w 1284558"/>
                <a:gd name="connsiteY2307" fmla="*/ 448598 h 988885"/>
                <a:gd name="connsiteX2308" fmla="*/ 1092774 w 1284558"/>
                <a:gd name="connsiteY2308" fmla="*/ 449814 h 988885"/>
                <a:gd name="connsiteX2309" fmla="*/ 1090924 w 1284558"/>
                <a:gd name="connsiteY2309" fmla="*/ 452643 h 988885"/>
                <a:gd name="connsiteX2310" fmla="*/ 1084024 w 1284558"/>
                <a:gd name="connsiteY2310" fmla="*/ 453515 h 988885"/>
                <a:gd name="connsiteX2311" fmla="*/ 1080086 w 1284558"/>
                <a:gd name="connsiteY2311" fmla="*/ 453132 h 988885"/>
                <a:gd name="connsiteX2312" fmla="*/ 1075287 w 1284558"/>
                <a:gd name="connsiteY2312" fmla="*/ 451321 h 988885"/>
                <a:gd name="connsiteX2313" fmla="*/ 1071785 w 1284558"/>
                <a:gd name="connsiteY2313" fmla="*/ 449140 h 988885"/>
                <a:gd name="connsiteX2314" fmla="*/ 1070120 w 1284558"/>
                <a:gd name="connsiteY2314" fmla="*/ 447581 h 988885"/>
                <a:gd name="connsiteX2315" fmla="*/ 1068335 w 1284558"/>
                <a:gd name="connsiteY2315" fmla="*/ 442888 h 988885"/>
                <a:gd name="connsiteX2316" fmla="*/ 1067503 w 1284558"/>
                <a:gd name="connsiteY2316" fmla="*/ 438659 h 988885"/>
                <a:gd name="connsiteX2317" fmla="*/ 1068269 w 1284558"/>
                <a:gd name="connsiteY2317" fmla="*/ 438090 h 988885"/>
                <a:gd name="connsiteX2318" fmla="*/ 1069115 w 1284558"/>
                <a:gd name="connsiteY2318" fmla="*/ 436954 h 988885"/>
                <a:gd name="connsiteX2319" fmla="*/ 1068124 w 1284558"/>
                <a:gd name="connsiteY2319" fmla="*/ 435579 h 988885"/>
                <a:gd name="connsiteX2320" fmla="*/ 1067066 w 1284558"/>
                <a:gd name="connsiteY2320" fmla="*/ 434773 h 988885"/>
                <a:gd name="connsiteX2321" fmla="*/ 1066630 w 1284558"/>
                <a:gd name="connsiteY2321" fmla="*/ 433834 h 988885"/>
                <a:gd name="connsiteX2322" fmla="*/ 1065348 w 1284558"/>
                <a:gd name="connsiteY2322" fmla="*/ 431112 h 988885"/>
                <a:gd name="connsiteX2323" fmla="*/ 1061713 w 1284558"/>
                <a:gd name="connsiteY2323" fmla="*/ 427133 h 988885"/>
                <a:gd name="connsiteX2324" fmla="*/ 1057484 w 1284558"/>
                <a:gd name="connsiteY2324" fmla="*/ 424728 h 988885"/>
                <a:gd name="connsiteX2325" fmla="*/ 1054404 w 1284558"/>
                <a:gd name="connsiteY2325" fmla="*/ 424741 h 988885"/>
                <a:gd name="connsiteX2326" fmla="*/ 1051893 w 1284558"/>
                <a:gd name="connsiteY2326" fmla="*/ 425640 h 988885"/>
                <a:gd name="connsiteX2327" fmla="*/ 1038609 w 1284558"/>
                <a:gd name="connsiteY2327" fmla="*/ 423102 h 988885"/>
                <a:gd name="connsiteX2328" fmla="*/ 1031366 w 1284558"/>
                <a:gd name="connsiteY2328" fmla="*/ 419427 h 988885"/>
                <a:gd name="connsiteX2329" fmla="*/ 1027494 w 1284558"/>
                <a:gd name="connsiteY2329" fmla="*/ 416202 h 988885"/>
                <a:gd name="connsiteX2330" fmla="*/ 1022868 w 1284558"/>
                <a:gd name="connsiteY2330" fmla="*/ 410453 h 988885"/>
                <a:gd name="connsiteX2331" fmla="*/ 1021995 w 1284558"/>
                <a:gd name="connsiteY2331" fmla="*/ 408563 h 988885"/>
                <a:gd name="connsiteX2332" fmla="*/ 1021546 w 1284558"/>
                <a:gd name="connsiteY2332" fmla="*/ 403963 h 988885"/>
                <a:gd name="connsiteX2333" fmla="*/ 1022074 w 1284558"/>
                <a:gd name="connsiteY2333" fmla="*/ 395953 h 988885"/>
                <a:gd name="connsiteX2334" fmla="*/ 1023264 w 1284558"/>
                <a:gd name="connsiteY2334" fmla="*/ 394341 h 988885"/>
                <a:gd name="connsiteX2335" fmla="*/ 1026886 w 1284558"/>
                <a:gd name="connsiteY2335" fmla="*/ 393336 h 988885"/>
                <a:gd name="connsiteX2336" fmla="*/ 1029740 w 1284558"/>
                <a:gd name="connsiteY2336" fmla="*/ 394235 h 988885"/>
                <a:gd name="connsiteX2337" fmla="*/ 1034750 w 1284558"/>
                <a:gd name="connsiteY2337" fmla="*/ 397870 h 988885"/>
                <a:gd name="connsiteX2338" fmla="*/ 1038160 w 1284558"/>
                <a:gd name="connsiteY2338" fmla="*/ 396416 h 988885"/>
                <a:gd name="connsiteX2339" fmla="*/ 1041015 w 1284558"/>
                <a:gd name="connsiteY2339" fmla="*/ 394751 h 988885"/>
                <a:gd name="connsiteX2340" fmla="*/ 1044121 w 1284558"/>
                <a:gd name="connsiteY2340" fmla="*/ 395213 h 988885"/>
                <a:gd name="connsiteX2341" fmla="*/ 1045694 w 1284558"/>
                <a:gd name="connsiteY2341" fmla="*/ 394883 h 988885"/>
                <a:gd name="connsiteX2342" fmla="*/ 1047742 w 1284558"/>
                <a:gd name="connsiteY2342" fmla="*/ 395041 h 988885"/>
                <a:gd name="connsiteX2343" fmla="*/ 1049038 w 1284558"/>
                <a:gd name="connsiteY2343" fmla="*/ 394579 h 988885"/>
                <a:gd name="connsiteX2344" fmla="*/ 1050016 w 1284558"/>
                <a:gd name="connsiteY2344" fmla="*/ 393442 h 988885"/>
                <a:gd name="connsiteX2345" fmla="*/ 1051999 w 1284558"/>
                <a:gd name="connsiteY2345" fmla="*/ 388182 h 988885"/>
                <a:gd name="connsiteX2346" fmla="*/ 1050955 w 1284558"/>
                <a:gd name="connsiteY2346" fmla="*/ 383859 h 988885"/>
                <a:gd name="connsiteX2347" fmla="*/ 1051113 w 1284558"/>
                <a:gd name="connsiteY2347" fmla="*/ 381018 h 988885"/>
                <a:gd name="connsiteX2348" fmla="*/ 1051563 w 1284558"/>
                <a:gd name="connsiteY2348" fmla="*/ 378454 h 988885"/>
                <a:gd name="connsiteX2349" fmla="*/ 1054285 w 1284558"/>
                <a:gd name="connsiteY2349" fmla="*/ 374224 h 988885"/>
                <a:gd name="connsiteX2350" fmla="*/ 1059175 w 1284558"/>
                <a:gd name="connsiteY2350" fmla="*/ 371845 h 988885"/>
                <a:gd name="connsiteX2351" fmla="*/ 1068335 w 1284558"/>
                <a:gd name="connsiteY2351" fmla="*/ 368065 h 988885"/>
                <a:gd name="connsiteX2352" fmla="*/ 1070516 w 1284558"/>
                <a:gd name="connsiteY2352" fmla="*/ 367311 h 988885"/>
                <a:gd name="connsiteX2353" fmla="*/ 1072538 w 1284558"/>
                <a:gd name="connsiteY2353" fmla="*/ 357319 h 988885"/>
                <a:gd name="connsiteX2354" fmla="*/ 1073371 w 1284558"/>
                <a:gd name="connsiteY2354" fmla="*/ 355640 h 988885"/>
                <a:gd name="connsiteX2355" fmla="*/ 1074772 w 1284558"/>
                <a:gd name="connsiteY2355" fmla="*/ 354702 h 988885"/>
                <a:gd name="connsiteX2356" fmla="*/ 1075750 w 1284558"/>
                <a:gd name="connsiteY2356" fmla="*/ 352865 h 988885"/>
                <a:gd name="connsiteX2357" fmla="*/ 1076424 w 1284558"/>
                <a:gd name="connsiteY2357" fmla="*/ 350300 h 988885"/>
                <a:gd name="connsiteX2358" fmla="*/ 1077653 w 1284558"/>
                <a:gd name="connsiteY2358" fmla="*/ 348648 h 988885"/>
                <a:gd name="connsiteX2359" fmla="*/ 1086258 w 1284558"/>
                <a:gd name="connsiteY2359" fmla="*/ 349283 h 988885"/>
                <a:gd name="connsiteX2360" fmla="*/ 1088148 w 1284558"/>
                <a:gd name="connsiteY2360" fmla="*/ 350248 h 988885"/>
                <a:gd name="connsiteX2361" fmla="*/ 1091095 w 1284558"/>
                <a:gd name="connsiteY2361" fmla="*/ 350168 h 988885"/>
                <a:gd name="connsiteX2362" fmla="*/ 1091532 w 1284558"/>
                <a:gd name="connsiteY2362" fmla="*/ 349349 h 988885"/>
                <a:gd name="connsiteX2363" fmla="*/ 1091268 w 1284558"/>
                <a:gd name="connsiteY2363" fmla="*/ 346785 h 988885"/>
                <a:gd name="connsiteX2364" fmla="*/ 1091796 w 1284558"/>
                <a:gd name="connsiteY2364" fmla="*/ 346626 h 988885"/>
                <a:gd name="connsiteX2365" fmla="*/ 1094122 w 1284558"/>
                <a:gd name="connsiteY2365" fmla="*/ 350287 h 988885"/>
                <a:gd name="connsiteX2366" fmla="*/ 1102634 w 1284558"/>
                <a:gd name="connsiteY2366" fmla="*/ 354557 h 988885"/>
                <a:gd name="connsiteX2367" fmla="*/ 1104657 w 1284558"/>
                <a:gd name="connsiteY2367" fmla="*/ 356936 h 988885"/>
                <a:gd name="connsiteX2368" fmla="*/ 1107670 w 1284558"/>
                <a:gd name="connsiteY2368" fmla="*/ 358628 h 988885"/>
                <a:gd name="connsiteX2369" fmla="*/ 1107974 w 1284558"/>
                <a:gd name="connsiteY2369" fmla="*/ 359791 h 988885"/>
                <a:gd name="connsiteX2370" fmla="*/ 1107961 w 1284558"/>
                <a:gd name="connsiteY2370" fmla="*/ 362698 h 988885"/>
                <a:gd name="connsiteX2371" fmla="*/ 1108173 w 1284558"/>
                <a:gd name="connsiteY2371" fmla="*/ 363756 h 988885"/>
                <a:gd name="connsiteX2372" fmla="*/ 1106309 w 1284558"/>
                <a:gd name="connsiteY2372" fmla="*/ 369968 h 988885"/>
                <a:gd name="connsiteX2373" fmla="*/ 1104855 w 1284558"/>
                <a:gd name="connsiteY2373" fmla="*/ 372479 h 988885"/>
                <a:gd name="connsiteX2374" fmla="*/ 1104524 w 1284558"/>
                <a:gd name="connsiteY2374" fmla="*/ 372889 h 988885"/>
                <a:gd name="connsiteX2375" fmla="*/ 1099356 w 1284558"/>
                <a:gd name="connsiteY2375" fmla="*/ 375863 h 988885"/>
                <a:gd name="connsiteX2376" fmla="*/ 1099515 w 1284558"/>
                <a:gd name="connsiteY2376" fmla="*/ 378401 h 988885"/>
                <a:gd name="connsiteX2377" fmla="*/ 1101326 w 1284558"/>
                <a:gd name="connsiteY2377" fmla="*/ 380370 h 988885"/>
                <a:gd name="connsiteX2378" fmla="*/ 1101987 w 1284558"/>
                <a:gd name="connsiteY2378" fmla="*/ 381679 h 988885"/>
                <a:gd name="connsiteX2379" fmla="*/ 1100863 w 1284558"/>
                <a:gd name="connsiteY2379" fmla="*/ 381652 h 988885"/>
                <a:gd name="connsiteX2380" fmla="*/ 1099647 w 1284558"/>
                <a:gd name="connsiteY2380" fmla="*/ 382181 h 988885"/>
                <a:gd name="connsiteX2381" fmla="*/ 1097414 w 1284558"/>
                <a:gd name="connsiteY2381" fmla="*/ 384348 h 988885"/>
                <a:gd name="connsiteX2382" fmla="*/ 1098167 w 1284558"/>
                <a:gd name="connsiteY2382" fmla="*/ 385062 h 988885"/>
                <a:gd name="connsiteX2383" fmla="*/ 1099330 w 1284558"/>
                <a:gd name="connsiteY2383" fmla="*/ 386966 h 988885"/>
                <a:gd name="connsiteX2384" fmla="*/ 1099621 w 1284558"/>
                <a:gd name="connsiteY2384" fmla="*/ 388882 h 988885"/>
                <a:gd name="connsiteX2385" fmla="*/ 1101577 w 1284558"/>
                <a:gd name="connsiteY2385" fmla="*/ 389107 h 988885"/>
                <a:gd name="connsiteX2386" fmla="*/ 1105225 w 1284558"/>
                <a:gd name="connsiteY2386" fmla="*/ 389160 h 988885"/>
                <a:gd name="connsiteX2387" fmla="*/ 1111199 w 1284558"/>
                <a:gd name="connsiteY2387" fmla="*/ 388419 h 988885"/>
                <a:gd name="connsiteX2388" fmla="*/ 1112138 w 1284558"/>
                <a:gd name="connsiteY2388" fmla="*/ 388829 h 988885"/>
                <a:gd name="connsiteX2389" fmla="*/ 1111225 w 1284558"/>
                <a:gd name="connsiteY2389" fmla="*/ 389926 h 988885"/>
                <a:gd name="connsiteX2390" fmla="*/ 1110062 w 1284558"/>
                <a:gd name="connsiteY2390" fmla="*/ 392160 h 988885"/>
                <a:gd name="connsiteX2391" fmla="*/ 1109811 w 1284558"/>
                <a:gd name="connsiteY2391" fmla="*/ 393535 h 988885"/>
                <a:gd name="connsiteX2392" fmla="*/ 1112402 w 1284558"/>
                <a:gd name="connsiteY2392" fmla="*/ 396694 h 988885"/>
                <a:gd name="connsiteX2393" fmla="*/ 1104604 w 1284558"/>
                <a:gd name="connsiteY2393" fmla="*/ 400910 h 988885"/>
                <a:gd name="connsiteX2394" fmla="*/ 1103031 w 1284558"/>
                <a:gd name="connsiteY2394" fmla="*/ 401293 h 988885"/>
                <a:gd name="connsiteX2395" fmla="*/ 1101458 w 1284558"/>
                <a:gd name="connsiteY2395" fmla="*/ 402033 h 988885"/>
                <a:gd name="connsiteX2396" fmla="*/ 1103123 w 1284558"/>
                <a:gd name="connsiteY2396" fmla="*/ 405100 h 988885"/>
                <a:gd name="connsiteX2397" fmla="*/ 1105093 w 1284558"/>
                <a:gd name="connsiteY2397" fmla="*/ 407426 h 988885"/>
                <a:gd name="connsiteX2398" fmla="*/ 1105965 w 1284558"/>
                <a:gd name="connsiteY2398" fmla="*/ 407082 h 988885"/>
                <a:gd name="connsiteX2399" fmla="*/ 1106348 w 1284558"/>
                <a:gd name="connsiteY2399" fmla="*/ 406408 h 988885"/>
                <a:gd name="connsiteX2400" fmla="*/ 1107789 w 1284558"/>
                <a:gd name="connsiteY2400" fmla="*/ 405232 h 988885"/>
                <a:gd name="connsiteX2401" fmla="*/ 1112071 w 1284558"/>
                <a:gd name="connsiteY2401" fmla="*/ 404584 h 988885"/>
                <a:gd name="connsiteX2402" fmla="*/ 1114715 w 1284558"/>
                <a:gd name="connsiteY2402" fmla="*/ 403606 h 988885"/>
                <a:gd name="connsiteX2403" fmla="*/ 1114860 w 1284558"/>
                <a:gd name="connsiteY2403" fmla="*/ 402840 h 988885"/>
                <a:gd name="connsiteX2404" fmla="*/ 1113208 w 1284558"/>
                <a:gd name="connsiteY2404" fmla="*/ 401042 h 988885"/>
                <a:gd name="connsiteX2405" fmla="*/ 1113631 w 1284558"/>
                <a:gd name="connsiteY2405" fmla="*/ 399654 h 988885"/>
                <a:gd name="connsiteX2406" fmla="*/ 1115112 w 1284558"/>
                <a:gd name="connsiteY2406" fmla="*/ 399482 h 988885"/>
                <a:gd name="connsiteX2407" fmla="*/ 1116738 w 1284558"/>
                <a:gd name="connsiteY2407" fmla="*/ 399998 h 988885"/>
                <a:gd name="connsiteX2408" fmla="*/ 1118046 w 1284558"/>
                <a:gd name="connsiteY2408" fmla="*/ 399853 h 988885"/>
                <a:gd name="connsiteX2409" fmla="*/ 1118892 w 1284558"/>
                <a:gd name="connsiteY2409" fmla="*/ 398716 h 988885"/>
                <a:gd name="connsiteX2410" fmla="*/ 1120068 w 1284558"/>
                <a:gd name="connsiteY2410" fmla="*/ 398240 h 988885"/>
                <a:gd name="connsiteX2411" fmla="*/ 1121073 w 1284558"/>
                <a:gd name="connsiteY2411" fmla="*/ 397090 h 988885"/>
                <a:gd name="connsiteX2412" fmla="*/ 1122037 w 1284558"/>
                <a:gd name="connsiteY2412" fmla="*/ 395438 h 988885"/>
                <a:gd name="connsiteX2413" fmla="*/ 1122989 w 1284558"/>
                <a:gd name="connsiteY2413" fmla="*/ 392160 h 988885"/>
                <a:gd name="connsiteX2414" fmla="*/ 1124285 w 1284558"/>
                <a:gd name="connsiteY2414" fmla="*/ 389358 h 988885"/>
                <a:gd name="connsiteX2415" fmla="*/ 1132942 w 1284558"/>
                <a:gd name="connsiteY2415" fmla="*/ 382723 h 988885"/>
                <a:gd name="connsiteX2416" fmla="*/ 1135479 w 1284558"/>
                <a:gd name="connsiteY2416" fmla="*/ 382181 h 988885"/>
                <a:gd name="connsiteX2417" fmla="*/ 1136431 w 1284558"/>
                <a:gd name="connsiteY2417" fmla="*/ 380661 h 988885"/>
                <a:gd name="connsiteX2418" fmla="*/ 1140740 w 1284558"/>
                <a:gd name="connsiteY2418" fmla="*/ 380291 h 988885"/>
                <a:gd name="connsiteX2419" fmla="*/ 1141190 w 1284558"/>
                <a:gd name="connsiteY2419" fmla="*/ 379154 h 988885"/>
                <a:gd name="connsiteX2420" fmla="*/ 1142551 w 1284558"/>
                <a:gd name="connsiteY2420" fmla="*/ 378136 h 988885"/>
                <a:gd name="connsiteX2421" fmla="*/ 1145749 w 1284558"/>
                <a:gd name="connsiteY2421" fmla="*/ 377991 h 988885"/>
                <a:gd name="connsiteX2422" fmla="*/ 1147600 w 1284558"/>
                <a:gd name="connsiteY2422" fmla="*/ 377476 h 988885"/>
                <a:gd name="connsiteX2423" fmla="*/ 1147587 w 1284558"/>
                <a:gd name="connsiteY2423" fmla="*/ 375942 h 988885"/>
                <a:gd name="connsiteX2424" fmla="*/ 1147970 w 1284558"/>
                <a:gd name="connsiteY2424" fmla="*/ 374792 h 988885"/>
                <a:gd name="connsiteX2425" fmla="*/ 1151261 w 1284558"/>
                <a:gd name="connsiteY2425" fmla="*/ 376458 h 988885"/>
                <a:gd name="connsiteX2426" fmla="*/ 1158980 w 1284558"/>
                <a:gd name="connsiteY2426" fmla="*/ 375929 h 988885"/>
                <a:gd name="connsiteX2427" fmla="*/ 1161610 w 1284558"/>
                <a:gd name="connsiteY2427" fmla="*/ 373590 h 988885"/>
                <a:gd name="connsiteX2428" fmla="*/ 1162350 w 1284558"/>
                <a:gd name="connsiteY2428" fmla="*/ 373418 h 988885"/>
                <a:gd name="connsiteX2429" fmla="*/ 1162720 w 1284558"/>
                <a:gd name="connsiteY2429" fmla="*/ 373629 h 988885"/>
                <a:gd name="connsiteX2430" fmla="*/ 1161954 w 1284558"/>
                <a:gd name="connsiteY2430" fmla="*/ 370814 h 988885"/>
                <a:gd name="connsiteX2431" fmla="*/ 1163091 w 1284558"/>
                <a:gd name="connsiteY2431" fmla="*/ 368646 h 988885"/>
                <a:gd name="connsiteX2432" fmla="*/ 1166567 w 1284558"/>
                <a:gd name="connsiteY2432" fmla="*/ 364800 h 988885"/>
                <a:gd name="connsiteX2433" fmla="*/ 1167069 w 1284558"/>
                <a:gd name="connsiteY2433" fmla="*/ 363002 h 988885"/>
                <a:gd name="connsiteX2434" fmla="*/ 1168735 w 1284558"/>
                <a:gd name="connsiteY2434" fmla="*/ 360888 h 988885"/>
                <a:gd name="connsiteX2435" fmla="*/ 1169977 w 1284558"/>
                <a:gd name="connsiteY2435" fmla="*/ 360927 h 988885"/>
                <a:gd name="connsiteX2436" fmla="*/ 1171140 w 1284558"/>
                <a:gd name="connsiteY2436" fmla="*/ 360742 h 988885"/>
                <a:gd name="connsiteX2437" fmla="*/ 1171074 w 1284558"/>
                <a:gd name="connsiteY2437" fmla="*/ 359817 h 988885"/>
                <a:gd name="connsiteX2438" fmla="*/ 1171008 w 1284558"/>
                <a:gd name="connsiteY2438" fmla="*/ 359090 h 988885"/>
                <a:gd name="connsiteX2439" fmla="*/ 1171761 w 1284558"/>
                <a:gd name="connsiteY2439" fmla="*/ 358429 h 988885"/>
                <a:gd name="connsiteX2440" fmla="*/ 1173783 w 1284558"/>
                <a:gd name="connsiteY2440" fmla="*/ 357266 h 988885"/>
                <a:gd name="connsiteX2441" fmla="*/ 1175978 w 1284558"/>
                <a:gd name="connsiteY2441" fmla="*/ 355733 h 988885"/>
                <a:gd name="connsiteX2442" fmla="*/ 1178119 w 1284558"/>
                <a:gd name="connsiteY2442" fmla="*/ 355310 h 988885"/>
                <a:gd name="connsiteX2443" fmla="*/ 1179863 w 1284558"/>
                <a:gd name="connsiteY2443" fmla="*/ 353010 h 988885"/>
                <a:gd name="connsiteX2444" fmla="*/ 1180538 w 1284558"/>
                <a:gd name="connsiteY2444" fmla="*/ 352006 h 988885"/>
                <a:gd name="connsiteX2445" fmla="*/ 1181714 w 1284558"/>
                <a:gd name="connsiteY2445" fmla="*/ 352006 h 988885"/>
                <a:gd name="connsiteX2446" fmla="*/ 1181807 w 1284558"/>
                <a:gd name="connsiteY2446" fmla="*/ 351530 h 988885"/>
                <a:gd name="connsiteX2447" fmla="*/ 1181873 w 1284558"/>
                <a:gd name="connsiteY2447" fmla="*/ 350340 h 988885"/>
                <a:gd name="connsiteX2448" fmla="*/ 1182401 w 1284558"/>
                <a:gd name="connsiteY2448" fmla="*/ 349560 h 988885"/>
                <a:gd name="connsiteX2449" fmla="*/ 1183604 w 1284558"/>
                <a:gd name="connsiteY2449" fmla="*/ 349415 h 988885"/>
                <a:gd name="connsiteX2450" fmla="*/ 1185401 w 1284558"/>
                <a:gd name="connsiteY2450" fmla="*/ 348860 h 988885"/>
                <a:gd name="connsiteX2451" fmla="*/ 1187847 w 1284558"/>
                <a:gd name="connsiteY2451" fmla="*/ 348516 h 988885"/>
                <a:gd name="connsiteX2452" fmla="*/ 1188653 w 1284558"/>
                <a:gd name="connsiteY2452" fmla="*/ 346600 h 988885"/>
                <a:gd name="connsiteX2453" fmla="*/ 1188561 w 1284558"/>
                <a:gd name="connsiteY2453" fmla="*/ 345225 h 988885"/>
                <a:gd name="connsiteX2454" fmla="*/ 1188970 w 1284558"/>
                <a:gd name="connsiteY2454" fmla="*/ 343718 h 988885"/>
                <a:gd name="connsiteX2455" fmla="*/ 1190623 w 1284558"/>
                <a:gd name="connsiteY2455" fmla="*/ 342079 h 988885"/>
                <a:gd name="connsiteX2456" fmla="*/ 1191098 w 1284558"/>
                <a:gd name="connsiteY2456" fmla="*/ 339647 h 988885"/>
                <a:gd name="connsiteX2457" fmla="*/ 1191640 w 1284558"/>
                <a:gd name="connsiteY2457" fmla="*/ 337004 h 988885"/>
                <a:gd name="connsiteX2458" fmla="*/ 1192116 w 1284558"/>
                <a:gd name="connsiteY2458" fmla="*/ 336158 h 988885"/>
                <a:gd name="connsiteX2459" fmla="*/ 1192922 w 1284558"/>
                <a:gd name="connsiteY2459" fmla="*/ 335986 h 988885"/>
                <a:gd name="connsiteX2460" fmla="*/ 1192936 w 1284558"/>
                <a:gd name="connsiteY2460" fmla="*/ 334995 h 988885"/>
                <a:gd name="connsiteX2461" fmla="*/ 1192090 w 1284558"/>
                <a:gd name="connsiteY2461" fmla="*/ 332193 h 988885"/>
                <a:gd name="connsiteX2462" fmla="*/ 1191547 w 1284558"/>
                <a:gd name="connsiteY2462" fmla="*/ 329470 h 988885"/>
                <a:gd name="connsiteX2463" fmla="*/ 1191402 w 1284558"/>
                <a:gd name="connsiteY2463" fmla="*/ 328188 h 988885"/>
                <a:gd name="connsiteX2464" fmla="*/ 1192856 w 1284558"/>
                <a:gd name="connsiteY2464" fmla="*/ 326787 h 988885"/>
                <a:gd name="connsiteX2465" fmla="*/ 1193054 w 1284558"/>
                <a:gd name="connsiteY2465" fmla="*/ 326113 h 988885"/>
                <a:gd name="connsiteX2466" fmla="*/ 1193425 w 1284558"/>
                <a:gd name="connsiteY2466" fmla="*/ 325888 h 988885"/>
                <a:gd name="connsiteX2467" fmla="*/ 1194535 w 1284558"/>
                <a:gd name="connsiteY2467" fmla="*/ 326073 h 988885"/>
                <a:gd name="connsiteX2468" fmla="*/ 1195460 w 1284558"/>
                <a:gd name="connsiteY2468" fmla="*/ 325254 h 988885"/>
                <a:gd name="connsiteX2469" fmla="*/ 1196266 w 1284558"/>
                <a:gd name="connsiteY2469" fmla="*/ 324342 h 988885"/>
                <a:gd name="connsiteX2470" fmla="*/ 1197601 w 1284558"/>
                <a:gd name="connsiteY2470" fmla="*/ 324659 h 988885"/>
                <a:gd name="connsiteX2471" fmla="*/ 1199187 w 1284558"/>
                <a:gd name="connsiteY2471" fmla="*/ 325412 h 988885"/>
                <a:gd name="connsiteX2472" fmla="*/ 1201223 w 1284558"/>
                <a:gd name="connsiteY2472" fmla="*/ 326919 h 988885"/>
                <a:gd name="connsiteX2473" fmla="*/ 1202399 w 1284558"/>
                <a:gd name="connsiteY2473" fmla="*/ 328122 h 988885"/>
                <a:gd name="connsiteX2474" fmla="*/ 1203906 w 1284558"/>
                <a:gd name="connsiteY2474" fmla="*/ 329126 h 988885"/>
                <a:gd name="connsiteX2475" fmla="*/ 1204858 w 1284558"/>
                <a:gd name="connsiteY2475" fmla="*/ 330580 h 988885"/>
                <a:gd name="connsiteX2476" fmla="*/ 1206180 w 1284558"/>
                <a:gd name="connsiteY2476" fmla="*/ 331215 h 988885"/>
                <a:gd name="connsiteX2477" fmla="*/ 1208426 w 1284558"/>
                <a:gd name="connsiteY2477" fmla="*/ 331532 h 988885"/>
                <a:gd name="connsiteX2478" fmla="*/ 1212352 w 1284558"/>
                <a:gd name="connsiteY2478" fmla="*/ 332523 h 988885"/>
                <a:gd name="connsiteX2479" fmla="*/ 1214586 w 1284558"/>
                <a:gd name="connsiteY2479" fmla="*/ 332576 h 988885"/>
                <a:gd name="connsiteX2480" fmla="*/ 1216238 w 1284558"/>
                <a:gd name="connsiteY2480" fmla="*/ 333316 h 988885"/>
                <a:gd name="connsiteX2481" fmla="*/ 1219093 w 1284558"/>
                <a:gd name="connsiteY2481" fmla="*/ 333726 h 988885"/>
                <a:gd name="connsiteX2482" fmla="*/ 1224062 w 1284558"/>
                <a:gd name="connsiteY2482" fmla="*/ 333144 h 988885"/>
                <a:gd name="connsiteX2483" fmla="*/ 1226402 w 1284558"/>
                <a:gd name="connsiteY2483" fmla="*/ 333488 h 988885"/>
                <a:gd name="connsiteX2484" fmla="*/ 1227790 w 1284558"/>
                <a:gd name="connsiteY2484" fmla="*/ 334400 h 988885"/>
                <a:gd name="connsiteX2485" fmla="*/ 1229508 w 1284558"/>
                <a:gd name="connsiteY2485" fmla="*/ 335127 h 988885"/>
                <a:gd name="connsiteX2486" fmla="*/ 1230407 w 1284558"/>
                <a:gd name="connsiteY2486" fmla="*/ 335167 h 988885"/>
                <a:gd name="connsiteX2487" fmla="*/ 1230909 w 1284558"/>
                <a:gd name="connsiteY2487" fmla="*/ 333924 h 988885"/>
                <a:gd name="connsiteX2488" fmla="*/ 1231094 w 1284558"/>
                <a:gd name="connsiteY2488" fmla="*/ 331902 h 988885"/>
                <a:gd name="connsiteX2489" fmla="*/ 1231094 w 1284558"/>
                <a:gd name="connsiteY2489" fmla="*/ 330355 h 988885"/>
                <a:gd name="connsiteX2490" fmla="*/ 1230407 w 1284558"/>
                <a:gd name="connsiteY2490" fmla="*/ 329126 h 988885"/>
                <a:gd name="connsiteX2491" fmla="*/ 1228992 w 1284558"/>
                <a:gd name="connsiteY2491" fmla="*/ 327805 h 988885"/>
                <a:gd name="connsiteX2492" fmla="*/ 1226614 w 1284558"/>
                <a:gd name="connsiteY2492" fmla="*/ 326575 h 988885"/>
                <a:gd name="connsiteX2493" fmla="*/ 1224472 w 1284558"/>
                <a:gd name="connsiteY2493" fmla="*/ 324672 h 988885"/>
                <a:gd name="connsiteX2494" fmla="*/ 1222344 w 1284558"/>
                <a:gd name="connsiteY2494" fmla="*/ 322716 h 988885"/>
                <a:gd name="connsiteX2495" fmla="*/ 1221366 w 1284558"/>
                <a:gd name="connsiteY2495" fmla="*/ 322081 h 988885"/>
                <a:gd name="connsiteX2496" fmla="*/ 1220335 w 1284558"/>
                <a:gd name="connsiteY2496" fmla="*/ 321130 h 988885"/>
                <a:gd name="connsiteX2497" fmla="*/ 1219463 w 1284558"/>
                <a:gd name="connsiteY2497" fmla="*/ 319676 h 988885"/>
                <a:gd name="connsiteX2498" fmla="*/ 1219318 w 1284558"/>
                <a:gd name="connsiteY2498" fmla="*/ 318698 h 988885"/>
                <a:gd name="connsiteX2499" fmla="*/ 1221578 w 1284558"/>
                <a:gd name="connsiteY2499" fmla="*/ 318037 h 988885"/>
                <a:gd name="connsiteX2500" fmla="*/ 1224737 w 1284558"/>
                <a:gd name="connsiteY2500" fmla="*/ 317654 h 988885"/>
                <a:gd name="connsiteX2501" fmla="*/ 1227671 w 1284558"/>
                <a:gd name="connsiteY2501" fmla="*/ 318063 h 988885"/>
                <a:gd name="connsiteX2502" fmla="*/ 1232059 w 1284558"/>
                <a:gd name="connsiteY2502" fmla="*/ 317786 h 988885"/>
                <a:gd name="connsiteX2503" fmla="*/ 1234544 w 1284558"/>
                <a:gd name="connsiteY2503" fmla="*/ 317244 h 988885"/>
                <a:gd name="connsiteX2504" fmla="*/ 1236659 w 1284558"/>
                <a:gd name="connsiteY2504" fmla="*/ 317323 h 988885"/>
                <a:gd name="connsiteX2505" fmla="*/ 1238549 w 1284558"/>
                <a:gd name="connsiteY2505" fmla="*/ 317310 h 988885"/>
                <a:gd name="connsiteX2506" fmla="*/ 1238945 w 1284558"/>
                <a:gd name="connsiteY2506" fmla="*/ 316477 h 988885"/>
                <a:gd name="connsiteX2507" fmla="*/ 1240505 w 1284558"/>
                <a:gd name="connsiteY2507" fmla="*/ 314455 h 988885"/>
                <a:gd name="connsiteX2508" fmla="*/ 1241404 w 1284558"/>
                <a:gd name="connsiteY2508" fmla="*/ 313741 h 988885"/>
                <a:gd name="connsiteX2509" fmla="*/ 1242065 w 1284558"/>
                <a:gd name="connsiteY2509" fmla="*/ 312367 h 988885"/>
                <a:gd name="connsiteX2510" fmla="*/ 1241510 w 1284558"/>
                <a:gd name="connsiteY2510" fmla="*/ 310939 h 988885"/>
                <a:gd name="connsiteX2511" fmla="*/ 1241166 w 1284558"/>
                <a:gd name="connsiteY2511" fmla="*/ 309789 h 988885"/>
                <a:gd name="connsiteX2512" fmla="*/ 1241271 w 1284558"/>
                <a:gd name="connsiteY2512" fmla="*/ 308547 h 988885"/>
                <a:gd name="connsiteX2513" fmla="*/ 1241826 w 1284558"/>
                <a:gd name="connsiteY2513" fmla="*/ 307027 h 988885"/>
                <a:gd name="connsiteX2514" fmla="*/ 1242620 w 1284558"/>
                <a:gd name="connsiteY2514" fmla="*/ 306326 h 988885"/>
                <a:gd name="connsiteX2515" fmla="*/ 1243981 w 1284558"/>
                <a:gd name="connsiteY2515" fmla="*/ 306419 h 988885"/>
                <a:gd name="connsiteX2516" fmla="*/ 1245752 w 1284558"/>
                <a:gd name="connsiteY2516" fmla="*/ 307119 h 988885"/>
                <a:gd name="connsiteX2517" fmla="*/ 1247021 w 1284558"/>
                <a:gd name="connsiteY2517" fmla="*/ 307820 h 988885"/>
                <a:gd name="connsiteX2518" fmla="*/ 1247907 w 1284558"/>
                <a:gd name="connsiteY2518" fmla="*/ 307622 h 988885"/>
                <a:gd name="connsiteX2519" fmla="*/ 1248065 w 1284558"/>
                <a:gd name="connsiteY2519" fmla="*/ 306419 h 988885"/>
                <a:gd name="connsiteX2520" fmla="*/ 1248488 w 1284558"/>
                <a:gd name="connsiteY2520" fmla="*/ 306194 h 988885"/>
                <a:gd name="connsiteX2521" fmla="*/ 1250021 w 1284558"/>
                <a:gd name="connsiteY2521" fmla="*/ 306088 h 988885"/>
                <a:gd name="connsiteX2522" fmla="*/ 1250114 w 1284558"/>
                <a:gd name="connsiteY2522" fmla="*/ 305348 h 988885"/>
                <a:gd name="connsiteX2523" fmla="*/ 1248766 w 1284558"/>
                <a:gd name="connsiteY2523" fmla="*/ 301832 h 988885"/>
                <a:gd name="connsiteX2524" fmla="*/ 1247827 w 1284558"/>
                <a:gd name="connsiteY2524" fmla="*/ 299057 h 988885"/>
                <a:gd name="connsiteX2525" fmla="*/ 1246876 w 1284558"/>
                <a:gd name="connsiteY2525" fmla="*/ 297114 h 988885"/>
                <a:gd name="connsiteX2526" fmla="*/ 1246493 w 1284558"/>
                <a:gd name="connsiteY2526" fmla="*/ 293902 h 988885"/>
                <a:gd name="connsiteX2527" fmla="*/ 1245845 w 1284558"/>
                <a:gd name="connsiteY2527" fmla="*/ 291972 h 988885"/>
                <a:gd name="connsiteX2528" fmla="*/ 1246175 w 1284558"/>
                <a:gd name="connsiteY2528" fmla="*/ 291073 h 988885"/>
                <a:gd name="connsiteX2529" fmla="*/ 1247180 w 1284558"/>
                <a:gd name="connsiteY2529" fmla="*/ 291140 h 988885"/>
                <a:gd name="connsiteX2530" fmla="*/ 1248303 w 1284558"/>
                <a:gd name="connsiteY2530" fmla="*/ 291708 h 988885"/>
                <a:gd name="connsiteX2531" fmla="*/ 1249519 w 1284558"/>
                <a:gd name="connsiteY2531" fmla="*/ 292038 h 988885"/>
                <a:gd name="connsiteX2532" fmla="*/ 1250709 w 1284558"/>
                <a:gd name="connsiteY2532" fmla="*/ 291721 h 988885"/>
                <a:gd name="connsiteX2533" fmla="*/ 1251938 w 1284558"/>
                <a:gd name="connsiteY2533" fmla="*/ 292223 h 988885"/>
                <a:gd name="connsiteX2534" fmla="*/ 1253128 w 1284558"/>
                <a:gd name="connsiteY2534" fmla="*/ 293267 h 988885"/>
                <a:gd name="connsiteX2535" fmla="*/ 1255547 w 1284558"/>
                <a:gd name="connsiteY2535" fmla="*/ 293981 h 988885"/>
                <a:gd name="connsiteX2536" fmla="*/ 1256035 w 1284558"/>
                <a:gd name="connsiteY2536" fmla="*/ 294510 h 988885"/>
                <a:gd name="connsiteX2537" fmla="*/ 1257938 w 1284558"/>
                <a:gd name="connsiteY2537" fmla="*/ 297999 h 988885"/>
                <a:gd name="connsiteX2538" fmla="*/ 1259961 w 1284558"/>
                <a:gd name="connsiteY2538" fmla="*/ 299638 h 988885"/>
                <a:gd name="connsiteX2539" fmla="*/ 1262260 w 1284558"/>
                <a:gd name="connsiteY2539" fmla="*/ 301119 h 988885"/>
                <a:gd name="connsiteX2540" fmla="*/ 1265050 w 1284558"/>
                <a:gd name="connsiteY2540" fmla="*/ 302467 h 988885"/>
                <a:gd name="connsiteX2541" fmla="*/ 1266305 w 1284558"/>
                <a:gd name="connsiteY2541" fmla="*/ 302771 h 988885"/>
                <a:gd name="connsiteX2542" fmla="*/ 1267495 w 1284558"/>
                <a:gd name="connsiteY2542" fmla="*/ 303736 h 988885"/>
                <a:gd name="connsiteX2543" fmla="*/ 1268314 w 1284558"/>
                <a:gd name="connsiteY2543" fmla="*/ 302863 h 988885"/>
                <a:gd name="connsiteX2544" fmla="*/ 1267283 w 1284558"/>
                <a:gd name="connsiteY2544" fmla="*/ 301330 h 988885"/>
                <a:gd name="connsiteX2545" fmla="*/ 1265234 w 1284558"/>
                <a:gd name="connsiteY2545" fmla="*/ 299929 h 988885"/>
                <a:gd name="connsiteX2546" fmla="*/ 1263212 w 1284558"/>
                <a:gd name="connsiteY2546" fmla="*/ 299625 h 988885"/>
                <a:gd name="connsiteX2547" fmla="*/ 1262552 w 1284558"/>
                <a:gd name="connsiteY2547" fmla="*/ 299242 h 988885"/>
                <a:gd name="connsiteX2548" fmla="*/ 1262248 w 1284558"/>
                <a:gd name="connsiteY2548" fmla="*/ 298502 h 988885"/>
                <a:gd name="connsiteX2549" fmla="*/ 1262446 w 1284558"/>
                <a:gd name="connsiteY2549" fmla="*/ 297722 h 988885"/>
                <a:gd name="connsiteX2550" fmla="*/ 1263001 w 1284558"/>
                <a:gd name="connsiteY2550" fmla="*/ 297074 h 988885"/>
                <a:gd name="connsiteX2551" fmla="*/ 1264415 w 1284558"/>
                <a:gd name="connsiteY2551" fmla="*/ 296189 h 988885"/>
                <a:gd name="connsiteX2552" fmla="*/ 1267336 w 1284558"/>
                <a:gd name="connsiteY2552" fmla="*/ 295528 h 988885"/>
                <a:gd name="connsiteX2553" fmla="*/ 1268843 w 1284558"/>
                <a:gd name="connsiteY2553" fmla="*/ 294959 h 988885"/>
                <a:gd name="connsiteX2554" fmla="*/ 1270217 w 1284558"/>
                <a:gd name="connsiteY2554" fmla="*/ 294787 h 988885"/>
                <a:gd name="connsiteX2555" fmla="*/ 1272081 w 1284558"/>
                <a:gd name="connsiteY2555" fmla="*/ 295105 h 988885"/>
                <a:gd name="connsiteX2556" fmla="*/ 1273020 w 1284558"/>
                <a:gd name="connsiteY2556" fmla="*/ 294246 h 988885"/>
                <a:gd name="connsiteX2557" fmla="*/ 1274143 w 1284558"/>
                <a:gd name="connsiteY2557" fmla="*/ 293717 h 988885"/>
                <a:gd name="connsiteX2558" fmla="*/ 1273641 w 1284558"/>
                <a:gd name="connsiteY2558" fmla="*/ 292236 h 988885"/>
                <a:gd name="connsiteX2559" fmla="*/ 1272438 w 1284558"/>
                <a:gd name="connsiteY2559" fmla="*/ 290003 h 988885"/>
                <a:gd name="connsiteX2560" fmla="*/ 1272583 w 1284558"/>
                <a:gd name="connsiteY2560" fmla="*/ 289342 h 988885"/>
                <a:gd name="connsiteX2561" fmla="*/ 1272636 w 1284558"/>
                <a:gd name="connsiteY2561" fmla="*/ 288377 h 988885"/>
                <a:gd name="connsiteX2562" fmla="*/ 1272848 w 1284558"/>
                <a:gd name="connsiteY2562" fmla="*/ 287161 h 988885"/>
                <a:gd name="connsiteX2563" fmla="*/ 1271870 w 1284558"/>
                <a:gd name="connsiteY2563" fmla="*/ 284002 h 988885"/>
                <a:gd name="connsiteX2564" fmla="*/ 1271235 w 1284558"/>
                <a:gd name="connsiteY2564" fmla="*/ 281821 h 988885"/>
                <a:gd name="connsiteX2565" fmla="*/ 1271011 w 1284558"/>
                <a:gd name="connsiteY2565" fmla="*/ 280711 h 988885"/>
                <a:gd name="connsiteX2566" fmla="*/ 1270244 w 1284558"/>
                <a:gd name="connsiteY2566" fmla="*/ 279217 h 988885"/>
                <a:gd name="connsiteX2567" fmla="*/ 1269279 w 1284558"/>
                <a:gd name="connsiteY2567" fmla="*/ 278239 h 988885"/>
                <a:gd name="connsiteX2568" fmla="*/ 1268155 w 1284558"/>
                <a:gd name="connsiteY2568" fmla="*/ 277658 h 988885"/>
                <a:gd name="connsiteX2569" fmla="*/ 1267310 w 1284558"/>
                <a:gd name="connsiteY2569" fmla="*/ 277248 h 988885"/>
                <a:gd name="connsiteX2570" fmla="*/ 1266292 w 1284558"/>
                <a:gd name="connsiteY2570" fmla="*/ 275569 h 988885"/>
                <a:gd name="connsiteX2571" fmla="*/ 1265050 w 1284558"/>
                <a:gd name="connsiteY2571" fmla="*/ 273283 h 988885"/>
                <a:gd name="connsiteX2572" fmla="*/ 1263992 w 1284558"/>
                <a:gd name="connsiteY2572" fmla="*/ 271816 h 988885"/>
                <a:gd name="connsiteX2573" fmla="*/ 1260159 w 1284558"/>
                <a:gd name="connsiteY2573" fmla="*/ 263687 h 988885"/>
                <a:gd name="connsiteX2574" fmla="*/ 1260014 w 1284558"/>
                <a:gd name="connsiteY2574" fmla="*/ 261810 h 988885"/>
                <a:gd name="connsiteX2575" fmla="*/ 1250775 w 1284558"/>
                <a:gd name="connsiteY2575" fmla="*/ 250959 h 988885"/>
                <a:gd name="connsiteX2576" fmla="*/ 1247880 w 1284558"/>
                <a:gd name="connsiteY2576" fmla="*/ 247496 h 988885"/>
                <a:gd name="connsiteX2577" fmla="*/ 1246268 w 1284558"/>
                <a:gd name="connsiteY2577" fmla="*/ 245751 h 988885"/>
                <a:gd name="connsiteX2578" fmla="*/ 1243492 w 1284558"/>
                <a:gd name="connsiteY2578" fmla="*/ 243187 h 988885"/>
                <a:gd name="connsiteX2579" fmla="*/ 1241932 w 1284558"/>
                <a:gd name="connsiteY2579" fmla="*/ 241905 h 988885"/>
                <a:gd name="connsiteX2580" fmla="*/ 1241536 w 1284558"/>
                <a:gd name="connsiteY2580" fmla="*/ 240689 h 988885"/>
                <a:gd name="connsiteX2581" fmla="*/ 1241972 w 1284558"/>
                <a:gd name="connsiteY2581" fmla="*/ 239473 h 988885"/>
                <a:gd name="connsiteX2582" fmla="*/ 1242738 w 1284558"/>
                <a:gd name="connsiteY2582" fmla="*/ 238891 h 988885"/>
                <a:gd name="connsiteX2583" fmla="*/ 1245832 w 1284558"/>
                <a:gd name="connsiteY2583" fmla="*/ 238614 h 988885"/>
                <a:gd name="connsiteX2584" fmla="*/ 1246479 w 1284558"/>
                <a:gd name="connsiteY2584" fmla="*/ 238177 h 988885"/>
                <a:gd name="connsiteX2585" fmla="*/ 1249704 w 1284558"/>
                <a:gd name="connsiteY2585" fmla="*/ 236869 h 988885"/>
                <a:gd name="connsiteX2586" fmla="*/ 1250140 w 1284558"/>
                <a:gd name="connsiteY2586" fmla="*/ 233789 h 988885"/>
                <a:gd name="connsiteX2587" fmla="*/ 1251039 w 1284558"/>
                <a:gd name="connsiteY2587" fmla="*/ 231859 h 988885"/>
                <a:gd name="connsiteX2588" fmla="*/ 1250973 w 1284558"/>
                <a:gd name="connsiteY2588" fmla="*/ 230406 h 988885"/>
                <a:gd name="connsiteX2589" fmla="*/ 1250748 w 1284558"/>
                <a:gd name="connsiteY2589" fmla="*/ 228515 h 988885"/>
                <a:gd name="connsiteX2590" fmla="*/ 1252110 w 1284558"/>
                <a:gd name="connsiteY2590" fmla="*/ 227498 h 988885"/>
                <a:gd name="connsiteX2591" fmla="*/ 1252268 w 1284558"/>
                <a:gd name="connsiteY2591" fmla="*/ 225779 h 988885"/>
                <a:gd name="connsiteX2592" fmla="*/ 1253194 w 1284558"/>
                <a:gd name="connsiteY2592" fmla="*/ 225185 h 988885"/>
                <a:gd name="connsiteX2593" fmla="*/ 1255335 w 1284558"/>
                <a:gd name="connsiteY2593" fmla="*/ 226639 h 988885"/>
                <a:gd name="connsiteX2594" fmla="*/ 1257344 w 1284558"/>
                <a:gd name="connsiteY2594" fmla="*/ 227458 h 988885"/>
                <a:gd name="connsiteX2595" fmla="*/ 1259643 w 1284558"/>
                <a:gd name="connsiteY2595" fmla="*/ 227947 h 988885"/>
                <a:gd name="connsiteX2596" fmla="*/ 1262564 w 1284558"/>
                <a:gd name="connsiteY2596" fmla="*/ 228568 h 988885"/>
                <a:gd name="connsiteX2597" fmla="*/ 1267323 w 1284558"/>
                <a:gd name="connsiteY2597" fmla="*/ 229758 h 988885"/>
                <a:gd name="connsiteX2598" fmla="*/ 1272081 w 1284558"/>
                <a:gd name="connsiteY2598" fmla="*/ 230776 h 988885"/>
                <a:gd name="connsiteX2599" fmla="*/ 1275161 w 1284558"/>
                <a:gd name="connsiteY2599" fmla="*/ 231569 h 988885"/>
                <a:gd name="connsiteX2600" fmla="*/ 1276654 w 1284558"/>
                <a:gd name="connsiteY2600" fmla="*/ 231926 h 988885"/>
                <a:gd name="connsiteX2601" fmla="*/ 1279549 w 1284558"/>
                <a:gd name="connsiteY2601" fmla="*/ 232454 h 988885"/>
                <a:gd name="connsiteX2602" fmla="*/ 1280911 w 1284558"/>
                <a:gd name="connsiteY2602" fmla="*/ 232864 h 988885"/>
                <a:gd name="connsiteX2603" fmla="*/ 1282232 w 1284558"/>
                <a:gd name="connsiteY2603" fmla="*/ 233300 h 988885"/>
                <a:gd name="connsiteX2604" fmla="*/ 1283197 w 1284558"/>
                <a:gd name="connsiteY2604" fmla="*/ 232071 h 988885"/>
                <a:gd name="connsiteX2605" fmla="*/ 1284558 w 1284558"/>
                <a:gd name="connsiteY2605" fmla="*/ 230524 h 988885"/>
                <a:gd name="connsiteX2606" fmla="*/ 1283051 w 1284558"/>
                <a:gd name="connsiteY2606" fmla="*/ 228278 h 988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Lst>
              <a:rect l="l" t="t" r="r" b="b"/>
              <a:pathLst>
                <a:path w="1284558" h="988885">
                  <a:moveTo>
                    <a:pt x="1006769" y="941832"/>
                  </a:moveTo>
                  <a:lnTo>
                    <a:pt x="1005698" y="940021"/>
                  </a:lnTo>
                  <a:lnTo>
                    <a:pt x="1004297" y="938765"/>
                  </a:lnTo>
                  <a:lnTo>
                    <a:pt x="1002248" y="938131"/>
                  </a:lnTo>
                  <a:lnTo>
                    <a:pt x="1000477" y="936862"/>
                  </a:lnTo>
                  <a:lnTo>
                    <a:pt x="998534" y="934668"/>
                  </a:lnTo>
                  <a:lnTo>
                    <a:pt x="997873" y="934655"/>
                  </a:lnTo>
                  <a:lnTo>
                    <a:pt x="996737" y="935791"/>
                  </a:lnTo>
                  <a:lnTo>
                    <a:pt x="996604" y="936505"/>
                  </a:lnTo>
                  <a:lnTo>
                    <a:pt x="996988" y="939215"/>
                  </a:lnTo>
                  <a:lnTo>
                    <a:pt x="992480" y="937007"/>
                  </a:lnTo>
                  <a:lnTo>
                    <a:pt x="991873" y="936875"/>
                  </a:lnTo>
                  <a:lnTo>
                    <a:pt x="991912" y="938038"/>
                  </a:lnTo>
                  <a:lnTo>
                    <a:pt x="992190" y="939241"/>
                  </a:lnTo>
                  <a:lnTo>
                    <a:pt x="990749" y="937457"/>
                  </a:lnTo>
                  <a:lnTo>
                    <a:pt x="987471" y="936968"/>
                  </a:lnTo>
                  <a:lnTo>
                    <a:pt x="986453" y="937034"/>
                  </a:lnTo>
                  <a:lnTo>
                    <a:pt x="984537" y="938752"/>
                  </a:lnTo>
                  <a:lnTo>
                    <a:pt x="980334" y="939611"/>
                  </a:lnTo>
                  <a:lnTo>
                    <a:pt x="973990" y="939003"/>
                  </a:lnTo>
                  <a:lnTo>
                    <a:pt x="972403" y="939400"/>
                  </a:lnTo>
                  <a:lnTo>
                    <a:pt x="970949" y="941263"/>
                  </a:lnTo>
                  <a:lnTo>
                    <a:pt x="968676" y="941700"/>
                  </a:lnTo>
                  <a:lnTo>
                    <a:pt x="966072" y="941263"/>
                  </a:lnTo>
                  <a:lnTo>
                    <a:pt x="964896" y="941871"/>
                  </a:lnTo>
                  <a:lnTo>
                    <a:pt x="963971" y="942995"/>
                  </a:lnTo>
                  <a:lnTo>
                    <a:pt x="963257" y="945096"/>
                  </a:lnTo>
                  <a:lnTo>
                    <a:pt x="964341" y="945414"/>
                  </a:lnTo>
                  <a:lnTo>
                    <a:pt x="965729" y="945308"/>
                  </a:lnTo>
                  <a:lnTo>
                    <a:pt x="963693" y="947766"/>
                  </a:lnTo>
                  <a:lnTo>
                    <a:pt x="961089" y="949471"/>
                  </a:lnTo>
                  <a:lnTo>
                    <a:pt x="957705" y="953199"/>
                  </a:lnTo>
                  <a:lnTo>
                    <a:pt x="955221" y="954983"/>
                  </a:lnTo>
                  <a:lnTo>
                    <a:pt x="953159" y="957243"/>
                  </a:lnTo>
                  <a:lnTo>
                    <a:pt x="952604" y="958208"/>
                  </a:lnTo>
                  <a:lnTo>
                    <a:pt x="952379" y="959318"/>
                  </a:lnTo>
                  <a:lnTo>
                    <a:pt x="953463" y="969416"/>
                  </a:lnTo>
                  <a:lnTo>
                    <a:pt x="953687" y="970579"/>
                  </a:lnTo>
                  <a:lnTo>
                    <a:pt x="955088" y="973857"/>
                  </a:lnTo>
                  <a:lnTo>
                    <a:pt x="956569" y="979924"/>
                  </a:lnTo>
                  <a:lnTo>
                    <a:pt x="962464" y="983295"/>
                  </a:lnTo>
                  <a:lnTo>
                    <a:pt x="965305" y="984656"/>
                  </a:lnTo>
                  <a:lnTo>
                    <a:pt x="969244" y="985859"/>
                  </a:lnTo>
                  <a:lnTo>
                    <a:pt x="973223" y="986586"/>
                  </a:lnTo>
                  <a:lnTo>
                    <a:pt x="974756" y="987114"/>
                  </a:lnTo>
                  <a:lnTo>
                    <a:pt x="977941" y="988886"/>
                  </a:lnTo>
                  <a:lnTo>
                    <a:pt x="979634" y="988661"/>
                  </a:lnTo>
                  <a:lnTo>
                    <a:pt x="981801" y="988066"/>
                  </a:lnTo>
                  <a:lnTo>
                    <a:pt x="982290" y="987722"/>
                  </a:lnTo>
                  <a:lnTo>
                    <a:pt x="983334" y="985198"/>
                  </a:lnTo>
                  <a:lnTo>
                    <a:pt x="984511" y="983823"/>
                  </a:lnTo>
                  <a:lnTo>
                    <a:pt x="988145" y="983110"/>
                  </a:lnTo>
                  <a:lnTo>
                    <a:pt x="989467" y="983268"/>
                  </a:lnTo>
                  <a:lnTo>
                    <a:pt x="990498" y="982383"/>
                  </a:lnTo>
                  <a:lnTo>
                    <a:pt x="990366" y="981590"/>
                  </a:lnTo>
                  <a:lnTo>
                    <a:pt x="989811" y="980757"/>
                  </a:lnTo>
                  <a:lnTo>
                    <a:pt x="992190" y="978933"/>
                  </a:lnTo>
                  <a:lnTo>
                    <a:pt x="994186" y="976501"/>
                  </a:lnTo>
                  <a:lnTo>
                    <a:pt x="995085" y="976117"/>
                  </a:lnTo>
                  <a:lnTo>
                    <a:pt x="996129" y="976012"/>
                  </a:lnTo>
                  <a:lnTo>
                    <a:pt x="997649" y="975298"/>
                  </a:lnTo>
                  <a:lnTo>
                    <a:pt x="998719" y="973897"/>
                  </a:lnTo>
                  <a:lnTo>
                    <a:pt x="999103" y="972073"/>
                  </a:lnTo>
                  <a:lnTo>
                    <a:pt x="999485" y="967619"/>
                  </a:lnTo>
                  <a:lnTo>
                    <a:pt x="1000107" y="963997"/>
                  </a:lnTo>
                  <a:lnTo>
                    <a:pt x="999869" y="962966"/>
                  </a:lnTo>
                  <a:lnTo>
                    <a:pt x="999948" y="961935"/>
                  </a:lnTo>
                  <a:lnTo>
                    <a:pt x="1000556" y="960944"/>
                  </a:lnTo>
                  <a:lnTo>
                    <a:pt x="1001138" y="958565"/>
                  </a:lnTo>
                  <a:lnTo>
                    <a:pt x="1004482" y="951031"/>
                  </a:lnTo>
                  <a:lnTo>
                    <a:pt x="1006583" y="950238"/>
                  </a:lnTo>
                  <a:lnTo>
                    <a:pt x="1008778" y="948282"/>
                  </a:lnTo>
                  <a:lnTo>
                    <a:pt x="1007932" y="945202"/>
                  </a:lnTo>
                  <a:lnTo>
                    <a:pt x="1006769" y="941832"/>
                  </a:lnTo>
                  <a:close/>
                  <a:moveTo>
                    <a:pt x="1056149" y="857980"/>
                  </a:moveTo>
                  <a:lnTo>
                    <a:pt x="1054549" y="856500"/>
                  </a:lnTo>
                  <a:lnTo>
                    <a:pt x="1053082" y="856553"/>
                  </a:lnTo>
                  <a:lnTo>
                    <a:pt x="1053823" y="857809"/>
                  </a:lnTo>
                  <a:lnTo>
                    <a:pt x="1054853" y="858549"/>
                  </a:lnTo>
                  <a:lnTo>
                    <a:pt x="1055422" y="858668"/>
                  </a:lnTo>
                  <a:lnTo>
                    <a:pt x="1057656" y="860664"/>
                  </a:lnTo>
                  <a:lnTo>
                    <a:pt x="1057233" y="859355"/>
                  </a:lnTo>
                  <a:lnTo>
                    <a:pt x="1056149" y="857980"/>
                  </a:lnTo>
                  <a:close/>
                  <a:moveTo>
                    <a:pt x="1159099" y="809935"/>
                  </a:moveTo>
                  <a:lnTo>
                    <a:pt x="1158901" y="810252"/>
                  </a:lnTo>
                  <a:lnTo>
                    <a:pt x="1158729" y="811376"/>
                  </a:lnTo>
                  <a:lnTo>
                    <a:pt x="1159085" y="811733"/>
                  </a:lnTo>
                  <a:lnTo>
                    <a:pt x="1159364" y="812936"/>
                  </a:lnTo>
                  <a:lnTo>
                    <a:pt x="1160857" y="813213"/>
                  </a:lnTo>
                  <a:lnTo>
                    <a:pt x="1161346" y="811508"/>
                  </a:lnTo>
                  <a:lnTo>
                    <a:pt x="1160923" y="810887"/>
                  </a:lnTo>
                  <a:lnTo>
                    <a:pt x="1159099" y="809935"/>
                  </a:lnTo>
                  <a:close/>
                  <a:moveTo>
                    <a:pt x="1195367" y="781452"/>
                  </a:moveTo>
                  <a:lnTo>
                    <a:pt x="1195169" y="780566"/>
                  </a:lnTo>
                  <a:lnTo>
                    <a:pt x="1194839" y="780104"/>
                  </a:lnTo>
                  <a:lnTo>
                    <a:pt x="1193980" y="779654"/>
                  </a:lnTo>
                  <a:lnTo>
                    <a:pt x="1193319" y="778808"/>
                  </a:lnTo>
                  <a:lnTo>
                    <a:pt x="1192063" y="779218"/>
                  </a:lnTo>
                  <a:lnTo>
                    <a:pt x="1191720" y="780579"/>
                  </a:lnTo>
                  <a:lnTo>
                    <a:pt x="1192618" y="781716"/>
                  </a:lnTo>
                  <a:lnTo>
                    <a:pt x="1192381" y="783302"/>
                  </a:lnTo>
                  <a:lnTo>
                    <a:pt x="1192777" y="785060"/>
                  </a:lnTo>
                  <a:lnTo>
                    <a:pt x="1194033" y="785681"/>
                  </a:lnTo>
                  <a:lnTo>
                    <a:pt x="1195553" y="784373"/>
                  </a:lnTo>
                  <a:lnTo>
                    <a:pt x="1195698" y="783738"/>
                  </a:lnTo>
                  <a:lnTo>
                    <a:pt x="1194958" y="782945"/>
                  </a:lnTo>
                  <a:lnTo>
                    <a:pt x="1195367" y="781452"/>
                  </a:lnTo>
                  <a:close/>
                  <a:moveTo>
                    <a:pt x="1211281" y="707329"/>
                  </a:moveTo>
                  <a:lnTo>
                    <a:pt x="1210409" y="706681"/>
                  </a:lnTo>
                  <a:lnTo>
                    <a:pt x="1209206" y="708637"/>
                  </a:lnTo>
                  <a:lnTo>
                    <a:pt x="1209682" y="710686"/>
                  </a:lnTo>
                  <a:lnTo>
                    <a:pt x="1210475" y="710686"/>
                  </a:lnTo>
                  <a:lnTo>
                    <a:pt x="1212391" y="710012"/>
                  </a:lnTo>
                  <a:lnTo>
                    <a:pt x="1211942" y="708346"/>
                  </a:lnTo>
                  <a:lnTo>
                    <a:pt x="1211281" y="707329"/>
                  </a:lnTo>
                  <a:close/>
                  <a:moveTo>
                    <a:pt x="1190609" y="609956"/>
                  </a:moveTo>
                  <a:lnTo>
                    <a:pt x="1189460" y="608925"/>
                  </a:lnTo>
                  <a:lnTo>
                    <a:pt x="1188071" y="608370"/>
                  </a:lnTo>
                  <a:lnTo>
                    <a:pt x="1186829" y="606599"/>
                  </a:lnTo>
                  <a:lnTo>
                    <a:pt x="1183472" y="605449"/>
                  </a:lnTo>
                  <a:lnTo>
                    <a:pt x="1180353" y="605224"/>
                  </a:lnTo>
                  <a:lnTo>
                    <a:pt x="1181159" y="606559"/>
                  </a:lnTo>
                  <a:lnTo>
                    <a:pt x="1184820" y="609771"/>
                  </a:lnTo>
                  <a:lnTo>
                    <a:pt x="1190054" y="612415"/>
                  </a:lnTo>
                  <a:lnTo>
                    <a:pt x="1197046" y="614833"/>
                  </a:lnTo>
                  <a:lnTo>
                    <a:pt x="1198751" y="614027"/>
                  </a:lnTo>
                  <a:lnTo>
                    <a:pt x="1197984" y="613062"/>
                  </a:lnTo>
                  <a:lnTo>
                    <a:pt x="1196901" y="612335"/>
                  </a:lnTo>
                  <a:lnTo>
                    <a:pt x="1190609" y="609956"/>
                  </a:lnTo>
                  <a:close/>
                  <a:moveTo>
                    <a:pt x="1283051" y="228278"/>
                  </a:moveTo>
                  <a:lnTo>
                    <a:pt x="1281770" y="225502"/>
                  </a:lnTo>
                  <a:lnTo>
                    <a:pt x="1280540" y="220744"/>
                  </a:lnTo>
                  <a:lnTo>
                    <a:pt x="1281519" y="219356"/>
                  </a:lnTo>
                  <a:lnTo>
                    <a:pt x="1282338" y="219144"/>
                  </a:lnTo>
                  <a:lnTo>
                    <a:pt x="1283051" y="218616"/>
                  </a:lnTo>
                  <a:lnTo>
                    <a:pt x="1284320" y="217717"/>
                  </a:lnTo>
                  <a:lnTo>
                    <a:pt x="1284201" y="216435"/>
                  </a:lnTo>
                  <a:lnTo>
                    <a:pt x="1282946" y="214954"/>
                  </a:lnTo>
                  <a:lnTo>
                    <a:pt x="1282668" y="213514"/>
                  </a:lnTo>
                  <a:lnTo>
                    <a:pt x="1281994" y="212060"/>
                  </a:lnTo>
                  <a:lnTo>
                    <a:pt x="1281492" y="210183"/>
                  </a:lnTo>
                  <a:lnTo>
                    <a:pt x="1282021" y="209654"/>
                  </a:lnTo>
                  <a:lnTo>
                    <a:pt x="1282906" y="209033"/>
                  </a:lnTo>
                  <a:lnTo>
                    <a:pt x="1283210" y="208068"/>
                  </a:lnTo>
                  <a:lnTo>
                    <a:pt x="1283157" y="206588"/>
                  </a:lnTo>
                  <a:lnTo>
                    <a:pt x="1282708" y="204909"/>
                  </a:lnTo>
                  <a:lnTo>
                    <a:pt x="1281307" y="202979"/>
                  </a:lnTo>
                  <a:lnTo>
                    <a:pt x="1281637" y="201711"/>
                  </a:lnTo>
                  <a:lnTo>
                    <a:pt x="1282827" y="200653"/>
                  </a:lnTo>
                  <a:lnTo>
                    <a:pt x="1283065" y="200006"/>
                  </a:lnTo>
                  <a:lnTo>
                    <a:pt x="1282338" y="198314"/>
                  </a:lnTo>
                  <a:lnTo>
                    <a:pt x="1282007" y="197574"/>
                  </a:lnTo>
                  <a:lnTo>
                    <a:pt x="1281981" y="196728"/>
                  </a:lnTo>
                  <a:lnTo>
                    <a:pt x="1280554" y="194970"/>
                  </a:lnTo>
                  <a:lnTo>
                    <a:pt x="1278955" y="193080"/>
                  </a:lnTo>
                  <a:lnTo>
                    <a:pt x="1279020" y="189907"/>
                  </a:lnTo>
                  <a:lnTo>
                    <a:pt x="1278782" y="187171"/>
                  </a:lnTo>
                  <a:lnTo>
                    <a:pt x="1276668" y="183167"/>
                  </a:lnTo>
                  <a:lnTo>
                    <a:pt x="1276430" y="182506"/>
                  </a:lnTo>
                  <a:lnTo>
                    <a:pt x="1275822" y="180602"/>
                  </a:lnTo>
                  <a:lnTo>
                    <a:pt x="1275690" y="179849"/>
                  </a:lnTo>
                  <a:lnTo>
                    <a:pt x="1275253" y="177338"/>
                  </a:lnTo>
                  <a:lnTo>
                    <a:pt x="1275677" y="175699"/>
                  </a:lnTo>
                  <a:lnTo>
                    <a:pt x="1274262" y="173875"/>
                  </a:lnTo>
                  <a:lnTo>
                    <a:pt x="1272570" y="172090"/>
                  </a:lnTo>
                  <a:lnTo>
                    <a:pt x="1271922" y="170888"/>
                  </a:lnTo>
                  <a:lnTo>
                    <a:pt x="1272319" y="169500"/>
                  </a:lnTo>
                  <a:lnTo>
                    <a:pt x="1272650" y="168812"/>
                  </a:lnTo>
                  <a:lnTo>
                    <a:pt x="1272703" y="167821"/>
                  </a:lnTo>
                  <a:lnTo>
                    <a:pt x="1273495" y="167385"/>
                  </a:lnTo>
                  <a:lnTo>
                    <a:pt x="1274288" y="167147"/>
                  </a:lnTo>
                  <a:lnTo>
                    <a:pt x="1276350" y="166896"/>
                  </a:lnTo>
                  <a:lnTo>
                    <a:pt x="1276985" y="165852"/>
                  </a:lnTo>
                  <a:lnTo>
                    <a:pt x="1277513" y="164781"/>
                  </a:lnTo>
                  <a:lnTo>
                    <a:pt x="1277950" y="161992"/>
                  </a:lnTo>
                  <a:lnTo>
                    <a:pt x="1277619" y="160340"/>
                  </a:lnTo>
                  <a:lnTo>
                    <a:pt x="1277606" y="159481"/>
                  </a:lnTo>
                  <a:lnTo>
                    <a:pt x="1274923" y="157102"/>
                  </a:lnTo>
                  <a:lnTo>
                    <a:pt x="1272583" y="155093"/>
                  </a:lnTo>
                  <a:lnTo>
                    <a:pt x="1269517" y="152304"/>
                  </a:lnTo>
                  <a:lnTo>
                    <a:pt x="1268129" y="150995"/>
                  </a:lnTo>
                  <a:lnTo>
                    <a:pt x="1267931" y="149330"/>
                  </a:lnTo>
                  <a:lnTo>
                    <a:pt x="1268195" y="148299"/>
                  </a:lnTo>
                  <a:lnTo>
                    <a:pt x="1268090" y="147387"/>
                  </a:lnTo>
                  <a:lnTo>
                    <a:pt x="1267336" y="145814"/>
                  </a:lnTo>
                  <a:lnTo>
                    <a:pt x="1266226" y="144611"/>
                  </a:lnTo>
                  <a:lnTo>
                    <a:pt x="1262790" y="142735"/>
                  </a:lnTo>
                  <a:lnTo>
                    <a:pt x="1259842" y="141809"/>
                  </a:lnTo>
                  <a:lnTo>
                    <a:pt x="1256947" y="141439"/>
                  </a:lnTo>
                  <a:lnTo>
                    <a:pt x="1255956" y="141307"/>
                  </a:lnTo>
                  <a:lnTo>
                    <a:pt x="1254277" y="141677"/>
                  </a:lnTo>
                  <a:lnTo>
                    <a:pt x="1247827" y="144056"/>
                  </a:lnTo>
                  <a:lnTo>
                    <a:pt x="1245250" y="145880"/>
                  </a:lnTo>
                  <a:lnTo>
                    <a:pt x="1244404" y="147942"/>
                  </a:lnTo>
                  <a:lnTo>
                    <a:pt x="1242725" y="148934"/>
                  </a:lnTo>
                  <a:lnTo>
                    <a:pt x="1238985" y="148815"/>
                  </a:lnTo>
                  <a:lnTo>
                    <a:pt x="1235469" y="148696"/>
                  </a:lnTo>
                  <a:lnTo>
                    <a:pt x="1233473" y="149832"/>
                  </a:lnTo>
                  <a:lnTo>
                    <a:pt x="1231821" y="152185"/>
                  </a:lnTo>
                  <a:lnTo>
                    <a:pt x="1230208" y="153269"/>
                  </a:lnTo>
                  <a:lnTo>
                    <a:pt x="1228636" y="153071"/>
                  </a:lnTo>
                  <a:lnTo>
                    <a:pt x="1228080" y="154657"/>
                  </a:lnTo>
                  <a:lnTo>
                    <a:pt x="1228530" y="158014"/>
                  </a:lnTo>
                  <a:lnTo>
                    <a:pt x="1227565" y="159494"/>
                  </a:lnTo>
                  <a:lnTo>
                    <a:pt x="1225199" y="159098"/>
                  </a:lnTo>
                  <a:lnTo>
                    <a:pt x="1220335" y="159415"/>
                  </a:lnTo>
                  <a:lnTo>
                    <a:pt x="1212960" y="160446"/>
                  </a:lnTo>
                  <a:lnTo>
                    <a:pt x="1207911" y="160406"/>
                  </a:lnTo>
                  <a:lnTo>
                    <a:pt x="1205188" y="159283"/>
                  </a:lnTo>
                  <a:lnTo>
                    <a:pt x="1201910" y="159137"/>
                  </a:lnTo>
                  <a:lnTo>
                    <a:pt x="1198077" y="159970"/>
                  </a:lnTo>
                  <a:lnTo>
                    <a:pt x="1195566" y="160142"/>
                  </a:lnTo>
                  <a:lnTo>
                    <a:pt x="1194363" y="159653"/>
                  </a:lnTo>
                  <a:lnTo>
                    <a:pt x="1192869" y="158252"/>
                  </a:lnTo>
                  <a:lnTo>
                    <a:pt x="1191072" y="155952"/>
                  </a:lnTo>
                  <a:lnTo>
                    <a:pt x="1188138" y="153560"/>
                  </a:lnTo>
                  <a:lnTo>
                    <a:pt x="1184067" y="151075"/>
                  </a:lnTo>
                  <a:lnTo>
                    <a:pt x="1181767" y="148074"/>
                  </a:lnTo>
                  <a:lnTo>
                    <a:pt x="1181238" y="144572"/>
                  </a:lnTo>
                  <a:lnTo>
                    <a:pt x="1180115" y="142166"/>
                  </a:lnTo>
                  <a:lnTo>
                    <a:pt x="1178409" y="140871"/>
                  </a:lnTo>
                  <a:lnTo>
                    <a:pt x="1177326" y="139708"/>
                  </a:lnTo>
                  <a:lnTo>
                    <a:pt x="1174484" y="138241"/>
                  </a:lnTo>
                  <a:lnTo>
                    <a:pt x="1171550" y="135716"/>
                  </a:lnTo>
                  <a:lnTo>
                    <a:pt x="1170083" y="134950"/>
                  </a:lnTo>
                  <a:lnTo>
                    <a:pt x="1169025" y="132808"/>
                  </a:lnTo>
                  <a:lnTo>
                    <a:pt x="1168536" y="130244"/>
                  </a:lnTo>
                  <a:lnTo>
                    <a:pt x="1165602" y="127812"/>
                  </a:lnTo>
                  <a:lnTo>
                    <a:pt x="1161187" y="127667"/>
                  </a:lnTo>
                  <a:lnTo>
                    <a:pt x="1157275" y="126966"/>
                  </a:lnTo>
                  <a:lnTo>
                    <a:pt x="1152398" y="124746"/>
                  </a:lnTo>
                  <a:lnTo>
                    <a:pt x="1143093" y="118507"/>
                  </a:lnTo>
                  <a:lnTo>
                    <a:pt x="1139048" y="116313"/>
                  </a:lnTo>
                  <a:lnTo>
                    <a:pt x="1137172" y="116088"/>
                  </a:lnTo>
                  <a:lnTo>
                    <a:pt x="1135268" y="115071"/>
                  </a:lnTo>
                  <a:lnTo>
                    <a:pt x="1133338" y="113273"/>
                  </a:lnTo>
                  <a:lnTo>
                    <a:pt x="1132083" y="113260"/>
                  </a:lnTo>
                  <a:lnTo>
                    <a:pt x="1130867" y="113260"/>
                  </a:lnTo>
                  <a:lnTo>
                    <a:pt x="1130589" y="114000"/>
                  </a:lnTo>
                  <a:lnTo>
                    <a:pt x="1129862" y="114238"/>
                  </a:lnTo>
                  <a:lnTo>
                    <a:pt x="1128091" y="113551"/>
                  </a:lnTo>
                  <a:lnTo>
                    <a:pt x="1126663" y="113471"/>
                  </a:lnTo>
                  <a:lnTo>
                    <a:pt x="1125593" y="114000"/>
                  </a:lnTo>
                  <a:lnTo>
                    <a:pt x="1124179" y="113656"/>
                  </a:lnTo>
                  <a:lnTo>
                    <a:pt x="1122421" y="112427"/>
                  </a:lnTo>
                  <a:lnTo>
                    <a:pt x="1120121" y="111608"/>
                  </a:lnTo>
                  <a:lnTo>
                    <a:pt x="1117279" y="111198"/>
                  </a:lnTo>
                  <a:lnTo>
                    <a:pt x="1115667" y="110352"/>
                  </a:lnTo>
                  <a:lnTo>
                    <a:pt x="1115283" y="109057"/>
                  </a:lnTo>
                  <a:lnTo>
                    <a:pt x="1114186" y="108092"/>
                  </a:lnTo>
                  <a:lnTo>
                    <a:pt x="1112363" y="107457"/>
                  </a:lnTo>
                  <a:lnTo>
                    <a:pt x="1108608" y="107616"/>
                  </a:lnTo>
                  <a:lnTo>
                    <a:pt x="1102925" y="108581"/>
                  </a:lnTo>
                  <a:lnTo>
                    <a:pt x="1097599" y="108330"/>
                  </a:lnTo>
                  <a:lnTo>
                    <a:pt x="1092629" y="106863"/>
                  </a:lnTo>
                  <a:lnTo>
                    <a:pt x="1089522" y="105501"/>
                  </a:lnTo>
                  <a:lnTo>
                    <a:pt x="1088267" y="104259"/>
                  </a:lnTo>
                  <a:lnTo>
                    <a:pt x="1086338" y="103069"/>
                  </a:lnTo>
                  <a:lnTo>
                    <a:pt x="1083746" y="101933"/>
                  </a:lnTo>
                  <a:lnTo>
                    <a:pt x="1081433" y="99963"/>
                  </a:lnTo>
                  <a:lnTo>
                    <a:pt x="1079411" y="97174"/>
                  </a:lnTo>
                  <a:lnTo>
                    <a:pt x="1078142" y="94531"/>
                  </a:lnTo>
                  <a:lnTo>
                    <a:pt x="1077389" y="90764"/>
                  </a:lnTo>
                  <a:lnTo>
                    <a:pt x="1071573" y="88305"/>
                  </a:lnTo>
                  <a:lnTo>
                    <a:pt x="1069392" y="86891"/>
                  </a:lnTo>
                  <a:lnTo>
                    <a:pt x="1068917" y="85702"/>
                  </a:lnTo>
                  <a:lnTo>
                    <a:pt x="1068071" y="84763"/>
                  </a:lnTo>
                  <a:lnTo>
                    <a:pt x="1066868" y="84063"/>
                  </a:lnTo>
                  <a:lnTo>
                    <a:pt x="1066181" y="82952"/>
                  </a:lnTo>
                  <a:lnTo>
                    <a:pt x="1066009" y="81419"/>
                  </a:lnTo>
                  <a:lnTo>
                    <a:pt x="1064713" y="79476"/>
                  </a:lnTo>
                  <a:lnTo>
                    <a:pt x="1062282" y="77110"/>
                  </a:lnTo>
                  <a:lnTo>
                    <a:pt x="1057735" y="73793"/>
                  </a:lnTo>
                  <a:lnTo>
                    <a:pt x="1051047" y="69523"/>
                  </a:lnTo>
                  <a:lnTo>
                    <a:pt x="1046896" y="66417"/>
                  </a:lnTo>
                  <a:lnTo>
                    <a:pt x="1045284" y="64448"/>
                  </a:lnTo>
                  <a:lnTo>
                    <a:pt x="1043711" y="62875"/>
                  </a:lnTo>
                  <a:lnTo>
                    <a:pt x="1042416" y="62029"/>
                  </a:lnTo>
                  <a:lnTo>
                    <a:pt x="1040989" y="60575"/>
                  </a:lnTo>
                  <a:lnTo>
                    <a:pt x="1040195" y="58963"/>
                  </a:lnTo>
                  <a:lnTo>
                    <a:pt x="1039059" y="57932"/>
                  </a:lnTo>
                  <a:lnTo>
                    <a:pt x="1037842" y="56954"/>
                  </a:lnTo>
                  <a:lnTo>
                    <a:pt x="1036851" y="55381"/>
                  </a:lnTo>
                  <a:lnTo>
                    <a:pt x="1035451" y="54310"/>
                  </a:lnTo>
                  <a:lnTo>
                    <a:pt x="1033653" y="53729"/>
                  </a:lnTo>
                  <a:lnTo>
                    <a:pt x="1032410" y="52539"/>
                  </a:lnTo>
                  <a:lnTo>
                    <a:pt x="1030930" y="50015"/>
                  </a:lnTo>
                  <a:lnTo>
                    <a:pt x="1028459" y="47887"/>
                  </a:lnTo>
                  <a:lnTo>
                    <a:pt x="1022695" y="43974"/>
                  </a:lnTo>
                  <a:lnTo>
                    <a:pt x="1019814" y="41119"/>
                  </a:lnTo>
                  <a:lnTo>
                    <a:pt x="1017752" y="38542"/>
                  </a:lnTo>
                  <a:lnTo>
                    <a:pt x="1015584" y="37286"/>
                  </a:lnTo>
                  <a:lnTo>
                    <a:pt x="1014738" y="36163"/>
                  </a:lnTo>
                  <a:lnTo>
                    <a:pt x="1013206" y="34220"/>
                  </a:lnTo>
                  <a:lnTo>
                    <a:pt x="1012042" y="33691"/>
                  </a:lnTo>
                  <a:lnTo>
                    <a:pt x="1011091" y="33004"/>
                  </a:lnTo>
                  <a:lnTo>
                    <a:pt x="1010893" y="32184"/>
                  </a:lnTo>
                  <a:lnTo>
                    <a:pt x="1009571" y="31167"/>
                  </a:lnTo>
                  <a:lnTo>
                    <a:pt x="1007112" y="29951"/>
                  </a:lnTo>
                  <a:lnTo>
                    <a:pt x="1005632" y="28893"/>
                  </a:lnTo>
                  <a:lnTo>
                    <a:pt x="1004786" y="27942"/>
                  </a:lnTo>
                  <a:lnTo>
                    <a:pt x="1003464" y="27201"/>
                  </a:lnTo>
                  <a:lnTo>
                    <a:pt x="1000596" y="26474"/>
                  </a:lnTo>
                  <a:lnTo>
                    <a:pt x="999261" y="25483"/>
                  </a:lnTo>
                  <a:lnTo>
                    <a:pt x="998785" y="24598"/>
                  </a:lnTo>
                  <a:lnTo>
                    <a:pt x="998706" y="23778"/>
                  </a:lnTo>
                  <a:lnTo>
                    <a:pt x="998626" y="23276"/>
                  </a:lnTo>
                  <a:lnTo>
                    <a:pt x="998085" y="22628"/>
                  </a:lnTo>
                  <a:lnTo>
                    <a:pt x="997463" y="21994"/>
                  </a:lnTo>
                  <a:lnTo>
                    <a:pt x="995997" y="21227"/>
                  </a:lnTo>
                  <a:lnTo>
                    <a:pt x="994040" y="20342"/>
                  </a:lnTo>
                  <a:lnTo>
                    <a:pt x="991212" y="18425"/>
                  </a:lnTo>
                  <a:lnTo>
                    <a:pt x="988952" y="17910"/>
                  </a:lnTo>
                  <a:lnTo>
                    <a:pt x="987789" y="17910"/>
                  </a:lnTo>
                  <a:lnTo>
                    <a:pt x="986017" y="16826"/>
                  </a:lnTo>
                  <a:lnTo>
                    <a:pt x="985832" y="16138"/>
                  </a:lnTo>
                  <a:lnTo>
                    <a:pt x="984854" y="14856"/>
                  </a:lnTo>
                  <a:lnTo>
                    <a:pt x="983215" y="13812"/>
                  </a:lnTo>
                  <a:lnTo>
                    <a:pt x="981801" y="13402"/>
                  </a:lnTo>
                  <a:lnTo>
                    <a:pt x="980929" y="13667"/>
                  </a:lnTo>
                  <a:lnTo>
                    <a:pt x="977624" y="12689"/>
                  </a:lnTo>
                  <a:lnTo>
                    <a:pt x="971888" y="10481"/>
                  </a:lnTo>
                  <a:lnTo>
                    <a:pt x="967975" y="9464"/>
                  </a:lnTo>
                  <a:lnTo>
                    <a:pt x="965900" y="9635"/>
                  </a:lnTo>
                  <a:lnTo>
                    <a:pt x="965015" y="10296"/>
                  </a:lnTo>
                  <a:lnTo>
                    <a:pt x="965319" y="11446"/>
                  </a:lnTo>
                  <a:lnTo>
                    <a:pt x="963759" y="11341"/>
                  </a:lnTo>
                  <a:lnTo>
                    <a:pt x="958644" y="9279"/>
                  </a:lnTo>
                  <a:lnTo>
                    <a:pt x="954599" y="8763"/>
                  </a:lnTo>
                  <a:lnTo>
                    <a:pt x="951771" y="7653"/>
                  </a:lnTo>
                  <a:lnTo>
                    <a:pt x="948797" y="5776"/>
                  </a:lnTo>
                  <a:lnTo>
                    <a:pt x="946735" y="4983"/>
                  </a:lnTo>
                  <a:lnTo>
                    <a:pt x="945572" y="5287"/>
                  </a:lnTo>
                  <a:lnTo>
                    <a:pt x="941303" y="4031"/>
                  </a:lnTo>
                  <a:lnTo>
                    <a:pt x="933941" y="1203"/>
                  </a:lnTo>
                  <a:lnTo>
                    <a:pt x="930451" y="251"/>
                  </a:lnTo>
                  <a:lnTo>
                    <a:pt x="929817" y="780"/>
                  </a:lnTo>
                  <a:lnTo>
                    <a:pt x="929288" y="780"/>
                  </a:lnTo>
                  <a:lnTo>
                    <a:pt x="928270" y="700"/>
                  </a:lnTo>
                  <a:lnTo>
                    <a:pt x="926869" y="661"/>
                  </a:lnTo>
                  <a:lnTo>
                    <a:pt x="923988" y="0"/>
                  </a:lnTo>
                  <a:lnTo>
                    <a:pt x="920921" y="291"/>
                  </a:lnTo>
                  <a:lnTo>
                    <a:pt x="917657" y="1546"/>
                  </a:lnTo>
                  <a:lnTo>
                    <a:pt x="913718" y="2326"/>
                  </a:lnTo>
                  <a:lnTo>
                    <a:pt x="909105" y="2630"/>
                  </a:lnTo>
                  <a:lnTo>
                    <a:pt x="906131" y="2485"/>
                  </a:lnTo>
                  <a:lnTo>
                    <a:pt x="904809" y="1877"/>
                  </a:lnTo>
                  <a:lnTo>
                    <a:pt x="900183" y="2776"/>
                  </a:lnTo>
                  <a:lnTo>
                    <a:pt x="894170" y="4600"/>
                  </a:lnTo>
                  <a:lnTo>
                    <a:pt x="888261" y="6384"/>
                  </a:lnTo>
                  <a:lnTo>
                    <a:pt x="879987" y="7256"/>
                  </a:lnTo>
                  <a:lnTo>
                    <a:pt x="876115" y="10283"/>
                  </a:lnTo>
                  <a:lnTo>
                    <a:pt x="873854" y="15768"/>
                  </a:lnTo>
                  <a:lnTo>
                    <a:pt x="871885" y="19218"/>
                  </a:lnTo>
                  <a:lnTo>
                    <a:pt x="870220" y="20632"/>
                  </a:lnTo>
                  <a:lnTo>
                    <a:pt x="870405" y="22496"/>
                  </a:lnTo>
                  <a:lnTo>
                    <a:pt x="872440" y="24796"/>
                  </a:lnTo>
                  <a:lnTo>
                    <a:pt x="875229" y="25615"/>
                  </a:lnTo>
                  <a:lnTo>
                    <a:pt x="878772" y="24954"/>
                  </a:lnTo>
                  <a:lnTo>
                    <a:pt x="882406" y="25285"/>
                  </a:lnTo>
                  <a:lnTo>
                    <a:pt x="886146" y="26593"/>
                  </a:lnTo>
                  <a:lnTo>
                    <a:pt x="888381" y="28563"/>
                  </a:lnTo>
                  <a:lnTo>
                    <a:pt x="889107" y="31206"/>
                  </a:lnTo>
                  <a:lnTo>
                    <a:pt x="891156" y="33797"/>
                  </a:lnTo>
                  <a:lnTo>
                    <a:pt x="894539" y="36348"/>
                  </a:lnTo>
                  <a:lnTo>
                    <a:pt x="896601" y="39295"/>
                  </a:lnTo>
                  <a:lnTo>
                    <a:pt x="897342" y="42639"/>
                  </a:lnTo>
                  <a:lnTo>
                    <a:pt x="895901" y="46010"/>
                  </a:lnTo>
                  <a:lnTo>
                    <a:pt x="892266" y="49420"/>
                  </a:lnTo>
                  <a:lnTo>
                    <a:pt x="890772" y="52737"/>
                  </a:lnTo>
                  <a:lnTo>
                    <a:pt x="891751" y="57588"/>
                  </a:lnTo>
                  <a:lnTo>
                    <a:pt x="891143" y="61805"/>
                  </a:lnTo>
                  <a:lnTo>
                    <a:pt x="891433" y="64184"/>
                  </a:lnTo>
                  <a:lnTo>
                    <a:pt x="892438" y="66140"/>
                  </a:lnTo>
                  <a:lnTo>
                    <a:pt x="892451" y="68255"/>
                  </a:lnTo>
                  <a:lnTo>
                    <a:pt x="891473" y="70528"/>
                  </a:lnTo>
                  <a:lnTo>
                    <a:pt x="891579" y="72815"/>
                  </a:lnTo>
                  <a:lnTo>
                    <a:pt x="892781" y="75101"/>
                  </a:lnTo>
                  <a:lnTo>
                    <a:pt x="892874" y="77190"/>
                  </a:lnTo>
                  <a:lnTo>
                    <a:pt x="891843" y="79066"/>
                  </a:lnTo>
                  <a:lnTo>
                    <a:pt x="891711" y="81062"/>
                  </a:lnTo>
                  <a:lnTo>
                    <a:pt x="892465" y="83164"/>
                  </a:lnTo>
                  <a:lnTo>
                    <a:pt x="892478" y="84578"/>
                  </a:lnTo>
                  <a:lnTo>
                    <a:pt x="891777" y="85305"/>
                  </a:lnTo>
                  <a:lnTo>
                    <a:pt x="892821" y="86019"/>
                  </a:lnTo>
                  <a:lnTo>
                    <a:pt x="895624" y="86733"/>
                  </a:lnTo>
                  <a:lnTo>
                    <a:pt x="897844" y="88781"/>
                  </a:lnTo>
                  <a:lnTo>
                    <a:pt x="899470" y="92178"/>
                  </a:lnTo>
                  <a:lnTo>
                    <a:pt x="899496" y="94610"/>
                  </a:lnTo>
                  <a:lnTo>
                    <a:pt x="897937" y="96064"/>
                  </a:lnTo>
                  <a:lnTo>
                    <a:pt x="894870" y="97016"/>
                  </a:lnTo>
                  <a:lnTo>
                    <a:pt x="890284" y="97452"/>
                  </a:lnTo>
                  <a:lnTo>
                    <a:pt x="885618" y="100703"/>
                  </a:lnTo>
                  <a:lnTo>
                    <a:pt x="882327" y="104867"/>
                  </a:lnTo>
                  <a:lnTo>
                    <a:pt x="878401" y="109797"/>
                  </a:lnTo>
                  <a:lnTo>
                    <a:pt x="877079" y="109797"/>
                  </a:lnTo>
                  <a:lnTo>
                    <a:pt x="874238" y="109189"/>
                  </a:lnTo>
                  <a:lnTo>
                    <a:pt x="868251" y="107167"/>
                  </a:lnTo>
                  <a:lnTo>
                    <a:pt x="862977" y="106744"/>
                  </a:lnTo>
                  <a:lnTo>
                    <a:pt x="857029" y="104867"/>
                  </a:lnTo>
                  <a:lnTo>
                    <a:pt x="853433" y="103638"/>
                  </a:lnTo>
                  <a:lnTo>
                    <a:pt x="847605" y="101272"/>
                  </a:lnTo>
                  <a:lnTo>
                    <a:pt x="847790" y="105091"/>
                  </a:lnTo>
                  <a:lnTo>
                    <a:pt x="848107" y="112758"/>
                  </a:lnTo>
                  <a:lnTo>
                    <a:pt x="848332" y="119247"/>
                  </a:lnTo>
                  <a:lnTo>
                    <a:pt x="848570" y="122909"/>
                  </a:lnTo>
                  <a:lnTo>
                    <a:pt x="848794" y="125697"/>
                  </a:lnTo>
                  <a:lnTo>
                    <a:pt x="848874" y="128341"/>
                  </a:lnTo>
                  <a:lnTo>
                    <a:pt x="849561" y="129940"/>
                  </a:lnTo>
                  <a:lnTo>
                    <a:pt x="849416" y="132504"/>
                  </a:lnTo>
                  <a:lnTo>
                    <a:pt x="848213" y="135597"/>
                  </a:lnTo>
                  <a:lnTo>
                    <a:pt x="849429" y="138954"/>
                  </a:lnTo>
                  <a:lnTo>
                    <a:pt x="851187" y="141968"/>
                  </a:lnTo>
                  <a:lnTo>
                    <a:pt x="852429" y="144678"/>
                  </a:lnTo>
                  <a:lnTo>
                    <a:pt x="850155" y="146396"/>
                  </a:lnTo>
                  <a:lnTo>
                    <a:pt x="848477" y="147929"/>
                  </a:lnTo>
                  <a:lnTo>
                    <a:pt x="851953" y="153071"/>
                  </a:lnTo>
                  <a:lnTo>
                    <a:pt x="854293" y="155014"/>
                  </a:lnTo>
                  <a:lnTo>
                    <a:pt x="857518" y="157115"/>
                  </a:lnTo>
                  <a:lnTo>
                    <a:pt x="860611" y="158794"/>
                  </a:lnTo>
                  <a:lnTo>
                    <a:pt x="863268" y="160208"/>
                  </a:lnTo>
                  <a:lnTo>
                    <a:pt x="865012" y="159534"/>
                  </a:lnTo>
                  <a:lnTo>
                    <a:pt x="865634" y="157366"/>
                  </a:lnTo>
                  <a:lnTo>
                    <a:pt x="868052" y="155463"/>
                  </a:lnTo>
                  <a:lnTo>
                    <a:pt x="869916" y="155423"/>
                  </a:lnTo>
                  <a:lnTo>
                    <a:pt x="871488" y="155859"/>
                  </a:lnTo>
                  <a:lnTo>
                    <a:pt x="874529" y="155978"/>
                  </a:lnTo>
                  <a:lnTo>
                    <a:pt x="877199" y="155291"/>
                  </a:lnTo>
                  <a:lnTo>
                    <a:pt x="879512" y="155146"/>
                  </a:lnTo>
                  <a:lnTo>
                    <a:pt x="882856" y="155608"/>
                  </a:lnTo>
                  <a:lnTo>
                    <a:pt x="884217" y="156071"/>
                  </a:lnTo>
                  <a:lnTo>
                    <a:pt x="887270" y="156904"/>
                  </a:lnTo>
                  <a:lnTo>
                    <a:pt x="891063" y="158728"/>
                  </a:lnTo>
                  <a:lnTo>
                    <a:pt x="894130" y="160776"/>
                  </a:lnTo>
                  <a:lnTo>
                    <a:pt x="895769" y="161173"/>
                  </a:lnTo>
                  <a:lnTo>
                    <a:pt x="896152" y="160525"/>
                  </a:lnTo>
                  <a:lnTo>
                    <a:pt x="896734" y="158714"/>
                  </a:lnTo>
                  <a:lnTo>
                    <a:pt x="897990" y="156970"/>
                  </a:lnTo>
                  <a:lnTo>
                    <a:pt x="899086" y="154102"/>
                  </a:lnTo>
                  <a:lnTo>
                    <a:pt x="899893" y="151907"/>
                  </a:lnTo>
                  <a:lnTo>
                    <a:pt x="901294" y="151577"/>
                  </a:lnTo>
                  <a:lnTo>
                    <a:pt x="904347" y="151577"/>
                  </a:lnTo>
                  <a:lnTo>
                    <a:pt x="905431" y="151048"/>
                  </a:lnTo>
                  <a:lnTo>
                    <a:pt x="907585" y="150771"/>
                  </a:lnTo>
                  <a:lnTo>
                    <a:pt x="910070" y="151577"/>
                  </a:lnTo>
                  <a:lnTo>
                    <a:pt x="915991" y="152000"/>
                  </a:lnTo>
                  <a:lnTo>
                    <a:pt x="918133" y="153123"/>
                  </a:lnTo>
                  <a:lnTo>
                    <a:pt x="922679" y="156467"/>
                  </a:lnTo>
                  <a:lnTo>
                    <a:pt x="925191" y="158252"/>
                  </a:lnTo>
                  <a:lnTo>
                    <a:pt x="928337" y="159151"/>
                  </a:lnTo>
                  <a:lnTo>
                    <a:pt x="930279" y="159759"/>
                  </a:lnTo>
                  <a:lnTo>
                    <a:pt x="931972" y="160248"/>
                  </a:lnTo>
                  <a:lnTo>
                    <a:pt x="933861" y="161107"/>
                  </a:lnTo>
                  <a:lnTo>
                    <a:pt x="934773" y="162151"/>
                  </a:lnTo>
                  <a:lnTo>
                    <a:pt x="936214" y="163750"/>
                  </a:lnTo>
                  <a:lnTo>
                    <a:pt x="937589" y="164676"/>
                  </a:lnTo>
                  <a:lnTo>
                    <a:pt x="939690" y="165574"/>
                  </a:lnTo>
                  <a:lnTo>
                    <a:pt x="941210" y="166129"/>
                  </a:lnTo>
                  <a:lnTo>
                    <a:pt x="942241" y="167293"/>
                  </a:lnTo>
                  <a:lnTo>
                    <a:pt x="942942" y="167861"/>
                  </a:lnTo>
                  <a:lnTo>
                    <a:pt x="944502" y="168667"/>
                  </a:lnTo>
                  <a:lnTo>
                    <a:pt x="949709" y="172117"/>
                  </a:lnTo>
                  <a:lnTo>
                    <a:pt x="951837" y="173042"/>
                  </a:lnTo>
                  <a:lnTo>
                    <a:pt x="955380" y="175051"/>
                  </a:lnTo>
                  <a:lnTo>
                    <a:pt x="957309" y="176703"/>
                  </a:lnTo>
                  <a:lnTo>
                    <a:pt x="958327" y="178448"/>
                  </a:lnTo>
                  <a:lnTo>
                    <a:pt x="959688" y="179783"/>
                  </a:lnTo>
                  <a:lnTo>
                    <a:pt x="962411" y="181779"/>
                  </a:lnTo>
                  <a:lnTo>
                    <a:pt x="963918" y="183127"/>
                  </a:lnTo>
                  <a:lnTo>
                    <a:pt x="964618" y="184964"/>
                  </a:lnTo>
                  <a:lnTo>
                    <a:pt x="965755" y="186577"/>
                  </a:lnTo>
                  <a:lnTo>
                    <a:pt x="966033" y="188255"/>
                  </a:lnTo>
                  <a:lnTo>
                    <a:pt x="964050" y="189498"/>
                  </a:lnTo>
                  <a:lnTo>
                    <a:pt x="963468" y="190079"/>
                  </a:lnTo>
                  <a:lnTo>
                    <a:pt x="961578" y="190132"/>
                  </a:lnTo>
                  <a:lnTo>
                    <a:pt x="957997" y="189511"/>
                  </a:lnTo>
                  <a:lnTo>
                    <a:pt x="955036" y="189868"/>
                  </a:lnTo>
                  <a:lnTo>
                    <a:pt x="950912" y="189181"/>
                  </a:lnTo>
                  <a:lnTo>
                    <a:pt x="947158" y="187700"/>
                  </a:lnTo>
                  <a:lnTo>
                    <a:pt x="944938" y="186524"/>
                  </a:lnTo>
                  <a:lnTo>
                    <a:pt x="942056" y="185823"/>
                  </a:lnTo>
                  <a:lnTo>
                    <a:pt x="941065" y="186180"/>
                  </a:lnTo>
                  <a:lnTo>
                    <a:pt x="940391" y="187700"/>
                  </a:lnTo>
                  <a:lnTo>
                    <a:pt x="938607" y="187436"/>
                  </a:lnTo>
                  <a:lnTo>
                    <a:pt x="937245" y="187700"/>
                  </a:lnTo>
                  <a:lnTo>
                    <a:pt x="933174" y="187383"/>
                  </a:lnTo>
                  <a:lnTo>
                    <a:pt x="930848" y="187000"/>
                  </a:lnTo>
                  <a:lnTo>
                    <a:pt x="928059" y="188057"/>
                  </a:lnTo>
                  <a:lnTo>
                    <a:pt x="926341" y="188387"/>
                  </a:lnTo>
                  <a:lnTo>
                    <a:pt x="923473" y="189696"/>
                  </a:lnTo>
                  <a:lnTo>
                    <a:pt x="922521" y="191956"/>
                  </a:lnTo>
                  <a:lnTo>
                    <a:pt x="921212" y="192498"/>
                  </a:lnTo>
                  <a:lnTo>
                    <a:pt x="919600" y="192392"/>
                  </a:lnTo>
                  <a:lnTo>
                    <a:pt x="918040" y="191560"/>
                  </a:lnTo>
                  <a:lnTo>
                    <a:pt x="915873" y="190555"/>
                  </a:lnTo>
                  <a:lnTo>
                    <a:pt x="913494" y="190608"/>
                  </a:lnTo>
                  <a:lnTo>
                    <a:pt x="912991" y="191031"/>
                  </a:lnTo>
                  <a:lnTo>
                    <a:pt x="913176" y="191956"/>
                  </a:lnTo>
                  <a:lnTo>
                    <a:pt x="913851" y="194745"/>
                  </a:lnTo>
                  <a:lnTo>
                    <a:pt x="914524" y="196001"/>
                  </a:lnTo>
                  <a:lnTo>
                    <a:pt x="914432" y="196807"/>
                  </a:lnTo>
                  <a:lnTo>
                    <a:pt x="913150" y="197071"/>
                  </a:lnTo>
                  <a:lnTo>
                    <a:pt x="910598" y="196992"/>
                  </a:lnTo>
                  <a:lnTo>
                    <a:pt x="906567" y="196807"/>
                  </a:lnTo>
                  <a:lnTo>
                    <a:pt x="903528" y="196080"/>
                  </a:lnTo>
                  <a:lnTo>
                    <a:pt x="902087" y="196397"/>
                  </a:lnTo>
                  <a:lnTo>
                    <a:pt x="900699" y="197904"/>
                  </a:lnTo>
                  <a:lnTo>
                    <a:pt x="899285" y="198155"/>
                  </a:lnTo>
                  <a:lnTo>
                    <a:pt x="898360" y="198803"/>
                  </a:lnTo>
                  <a:lnTo>
                    <a:pt x="898505" y="201023"/>
                  </a:lnTo>
                  <a:lnTo>
                    <a:pt x="897633" y="202411"/>
                  </a:lnTo>
                  <a:lnTo>
                    <a:pt x="896589" y="204129"/>
                  </a:lnTo>
                  <a:lnTo>
                    <a:pt x="896430" y="207804"/>
                  </a:lnTo>
                  <a:lnTo>
                    <a:pt x="896364" y="209905"/>
                  </a:lnTo>
                  <a:lnTo>
                    <a:pt x="897315" y="211042"/>
                  </a:lnTo>
                  <a:lnTo>
                    <a:pt x="898280" y="212417"/>
                  </a:lnTo>
                  <a:lnTo>
                    <a:pt x="898135" y="213976"/>
                  </a:lnTo>
                  <a:lnTo>
                    <a:pt x="896932" y="215430"/>
                  </a:lnTo>
                  <a:lnTo>
                    <a:pt x="895504" y="215695"/>
                  </a:lnTo>
                  <a:lnTo>
                    <a:pt x="893879" y="217096"/>
                  </a:lnTo>
                  <a:lnTo>
                    <a:pt x="891936" y="219607"/>
                  </a:lnTo>
                  <a:lnTo>
                    <a:pt x="890601" y="221709"/>
                  </a:lnTo>
                  <a:lnTo>
                    <a:pt x="887706" y="222224"/>
                  </a:lnTo>
                  <a:lnTo>
                    <a:pt x="885750" y="222766"/>
                  </a:lnTo>
                  <a:lnTo>
                    <a:pt x="881124" y="223414"/>
                  </a:lnTo>
                  <a:lnTo>
                    <a:pt x="879987" y="223572"/>
                  </a:lnTo>
                  <a:lnTo>
                    <a:pt x="874727" y="223903"/>
                  </a:lnTo>
                  <a:lnTo>
                    <a:pt x="870127" y="222766"/>
                  </a:lnTo>
                  <a:lnTo>
                    <a:pt x="868105" y="222938"/>
                  </a:lnTo>
                  <a:lnTo>
                    <a:pt x="866558" y="223572"/>
                  </a:lnTo>
                  <a:lnTo>
                    <a:pt x="865950" y="224273"/>
                  </a:lnTo>
                  <a:lnTo>
                    <a:pt x="866294" y="225594"/>
                  </a:lnTo>
                  <a:lnTo>
                    <a:pt x="866585" y="226810"/>
                  </a:lnTo>
                  <a:lnTo>
                    <a:pt x="866030" y="228714"/>
                  </a:lnTo>
                  <a:lnTo>
                    <a:pt x="864219" y="231225"/>
                  </a:lnTo>
                  <a:lnTo>
                    <a:pt x="862514" y="232904"/>
                  </a:lnTo>
                  <a:lnTo>
                    <a:pt x="861655" y="237345"/>
                  </a:lnTo>
                  <a:lnTo>
                    <a:pt x="860928" y="238124"/>
                  </a:lnTo>
                  <a:lnTo>
                    <a:pt x="859117" y="238957"/>
                  </a:lnTo>
                  <a:lnTo>
                    <a:pt x="858139" y="239393"/>
                  </a:lnTo>
                  <a:lnTo>
                    <a:pt x="856302" y="241323"/>
                  </a:lnTo>
                  <a:lnTo>
                    <a:pt x="854927" y="243028"/>
                  </a:lnTo>
                  <a:lnTo>
                    <a:pt x="853698" y="243517"/>
                  </a:lnTo>
                  <a:lnTo>
                    <a:pt x="851702" y="243055"/>
                  </a:lnTo>
                  <a:lnTo>
                    <a:pt x="850459" y="242922"/>
                  </a:lnTo>
                  <a:lnTo>
                    <a:pt x="846666" y="242262"/>
                  </a:lnTo>
                  <a:lnTo>
                    <a:pt x="844274" y="242169"/>
                  </a:lnTo>
                  <a:lnTo>
                    <a:pt x="840772" y="241746"/>
                  </a:lnTo>
                  <a:lnTo>
                    <a:pt x="832101" y="239750"/>
                  </a:lnTo>
                  <a:lnTo>
                    <a:pt x="829180" y="238812"/>
                  </a:lnTo>
                  <a:lnTo>
                    <a:pt x="825730" y="233974"/>
                  </a:lnTo>
                  <a:lnTo>
                    <a:pt x="823126" y="232679"/>
                  </a:lnTo>
                  <a:lnTo>
                    <a:pt x="820390" y="232547"/>
                  </a:lnTo>
                  <a:lnTo>
                    <a:pt x="816385" y="232547"/>
                  </a:lnTo>
                  <a:lnTo>
                    <a:pt x="814337" y="232031"/>
                  </a:lnTo>
                  <a:lnTo>
                    <a:pt x="811561" y="232507"/>
                  </a:lnTo>
                  <a:lnTo>
                    <a:pt x="809552" y="237371"/>
                  </a:lnTo>
                  <a:lnTo>
                    <a:pt x="808944" y="239301"/>
                  </a:lnTo>
                  <a:lnTo>
                    <a:pt x="808561" y="241270"/>
                  </a:lnTo>
                  <a:lnTo>
                    <a:pt x="808970" y="245487"/>
                  </a:lnTo>
                  <a:lnTo>
                    <a:pt x="809618" y="248302"/>
                  </a:lnTo>
                  <a:lnTo>
                    <a:pt x="809829" y="249888"/>
                  </a:lnTo>
                  <a:lnTo>
                    <a:pt x="809301" y="252412"/>
                  </a:lnTo>
                  <a:lnTo>
                    <a:pt x="809803" y="253827"/>
                  </a:lnTo>
                  <a:lnTo>
                    <a:pt x="811019" y="255056"/>
                  </a:lnTo>
                  <a:lnTo>
                    <a:pt x="812962" y="256444"/>
                  </a:lnTo>
                  <a:lnTo>
                    <a:pt x="814772" y="258625"/>
                  </a:lnTo>
                  <a:lnTo>
                    <a:pt x="817760" y="260938"/>
                  </a:lnTo>
                  <a:lnTo>
                    <a:pt x="820469" y="262735"/>
                  </a:lnTo>
                  <a:lnTo>
                    <a:pt x="825333" y="265643"/>
                  </a:lnTo>
                  <a:lnTo>
                    <a:pt x="827051" y="267163"/>
                  </a:lnTo>
                  <a:lnTo>
                    <a:pt x="829060" y="268908"/>
                  </a:lnTo>
                  <a:lnTo>
                    <a:pt x="830145" y="270613"/>
                  </a:lnTo>
                  <a:lnTo>
                    <a:pt x="830475" y="271736"/>
                  </a:lnTo>
                  <a:lnTo>
                    <a:pt x="829642" y="272595"/>
                  </a:lnTo>
                  <a:lnTo>
                    <a:pt x="827435" y="273018"/>
                  </a:lnTo>
                  <a:lnTo>
                    <a:pt x="826853" y="274208"/>
                  </a:lnTo>
                  <a:lnTo>
                    <a:pt x="825836" y="275794"/>
                  </a:lnTo>
                  <a:lnTo>
                    <a:pt x="824607" y="277618"/>
                  </a:lnTo>
                  <a:lnTo>
                    <a:pt x="823668" y="277711"/>
                  </a:lnTo>
                  <a:lnTo>
                    <a:pt x="822716" y="278200"/>
                  </a:lnTo>
                  <a:lnTo>
                    <a:pt x="817839" y="280460"/>
                  </a:lnTo>
                  <a:lnTo>
                    <a:pt x="815883" y="281094"/>
                  </a:lnTo>
                  <a:lnTo>
                    <a:pt x="814442" y="281834"/>
                  </a:lnTo>
                  <a:lnTo>
                    <a:pt x="813425" y="284134"/>
                  </a:lnTo>
                  <a:lnTo>
                    <a:pt x="812579" y="285853"/>
                  </a:lnTo>
                  <a:lnTo>
                    <a:pt x="811600" y="288126"/>
                  </a:lnTo>
                  <a:lnTo>
                    <a:pt x="811178" y="289130"/>
                  </a:lnTo>
                  <a:lnTo>
                    <a:pt x="810411" y="291404"/>
                  </a:lnTo>
                  <a:lnTo>
                    <a:pt x="809222" y="294008"/>
                  </a:lnTo>
                  <a:lnTo>
                    <a:pt x="808534" y="295409"/>
                  </a:lnTo>
                  <a:lnTo>
                    <a:pt x="808204" y="296241"/>
                  </a:lnTo>
                  <a:lnTo>
                    <a:pt x="808045" y="297325"/>
                  </a:lnTo>
                  <a:lnTo>
                    <a:pt x="805917" y="298171"/>
                  </a:lnTo>
                  <a:lnTo>
                    <a:pt x="804251" y="299070"/>
                  </a:lnTo>
                  <a:lnTo>
                    <a:pt x="801727" y="300418"/>
                  </a:lnTo>
                  <a:lnTo>
                    <a:pt x="797894" y="301898"/>
                  </a:lnTo>
                  <a:lnTo>
                    <a:pt x="794907" y="303339"/>
                  </a:lnTo>
                  <a:lnTo>
                    <a:pt x="793122" y="304529"/>
                  </a:lnTo>
                  <a:lnTo>
                    <a:pt x="790347" y="306022"/>
                  </a:lnTo>
                  <a:lnTo>
                    <a:pt x="788219" y="306498"/>
                  </a:lnTo>
                  <a:lnTo>
                    <a:pt x="783460" y="306445"/>
                  </a:lnTo>
                  <a:lnTo>
                    <a:pt x="777804" y="306829"/>
                  </a:lnTo>
                  <a:lnTo>
                    <a:pt x="773680" y="307106"/>
                  </a:lnTo>
                  <a:lnTo>
                    <a:pt x="770322" y="306749"/>
                  </a:lnTo>
                  <a:lnTo>
                    <a:pt x="765406" y="306551"/>
                  </a:lnTo>
                  <a:lnTo>
                    <a:pt x="761572" y="306260"/>
                  </a:lnTo>
                  <a:lnTo>
                    <a:pt x="759352" y="306815"/>
                  </a:lnTo>
                  <a:lnTo>
                    <a:pt x="753788" y="307397"/>
                  </a:lnTo>
                  <a:lnTo>
                    <a:pt x="752545" y="307529"/>
                  </a:lnTo>
                  <a:lnTo>
                    <a:pt x="742817" y="308943"/>
                  </a:lnTo>
                  <a:lnTo>
                    <a:pt x="738574" y="309697"/>
                  </a:lnTo>
                  <a:lnTo>
                    <a:pt x="734530" y="310040"/>
                  </a:lnTo>
                  <a:lnTo>
                    <a:pt x="731688" y="310595"/>
                  </a:lnTo>
                  <a:lnTo>
                    <a:pt x="730248" y="311283"/>
                  </a:lnTo>
                  <a:lnTo>
                    <a:pt x="728093" y="312274"/>
                  </a:lnTo>
                  <a:lnTo>
                    <a:pt x="726917" y="312710"/>
                  </a:lnTo>
                  <a:lnTo>
                    <a:pt x="723190" y="314653"/>
                  </a:lnTo>
                  <a:lnTo>
                    <a:pt x="714717" y="318671"/>
                  </a:lnTo>
                  <a:lnTo>
                    <a:pt x="709271" y="321936"/>
                  </a:lnTo>
                  <a:lnTo>
                    <a:pt x="708386" y="322491"/>
                  </a:lnTo>
                  <a:lnTo>
                    <a:pt x="704751" y="324791"/>
                  </a:lnTo>
                  <a:lnTo>
                    <a:pt x="702465" y="325690"/>
                  </a:lnTo>
                  <a:lnTo>
                    <a:pt x="701473" y="327738"/>
                  </a:lnTo>
                  <a:lnTo>
                    <a:pt x="700548" y="329047"/>
                  </a:lnTo>
                  <a:lnTo>
                    <a:pt x="699226" y="329615"/>
                  </a:lnTo>
                  <a:lnTo>
                    <a:pt x="695882" y="328294"/>
                  </a:lnTo>
                  <a:lnTo>
                    <a:pt x="693939" y="328360"/>
                  </a:lnTo>
                  <a:lnTo>
                    <a:pt x="687450" y="327884"/>
                  </a:lnTo>
                  <a:lnTo>
                    <a:pt x="684899" y="321883"/>
                  </a:lnTo>
                  <a:lnTo>
                    <a:pt x="680868" y="322729"/>
                  </a:lnTo>
                  <a:lnTo>
                    <a:pt x="674431" y="324077"/>
                  </a:lnTo>
                  <a:lnTo>
                    <a:pt x="668443" y="325333"/>
                  </a:lnTo>
                  <a:lnTo>
                    <a:pt x="661279" y="322465"/>
                  </a:lnTo>
                  <a:lnTo>
                    <a:pt x="655741" y="320244"/>
                  </a:lnTo>
                  <a:lnTo>
                    <a:pt x="650956" y="318341"/>
                  </a:lnTo>
                  <a:lnTo>
                    <a:pt x="644374" y="317072"/>
                  </a:lnTo>
                  <a:lnTo>
                    <a:pt x="638638" y="315975"/>
                  </a:lnTo>
                  <a:lnTo>
                    <a:pt x="628355" y="314164"/>
                  </a:lnTo>
                  <a:lnTo>
                    <a:pt x="623517" y="312578"/>
                  </a:lnTo>
                  <a:lnTo>
                    <a:pt x="620517" y="310490"/>
                  </a:lnTo>
                  <a:lnTo>
                    <a:pt x="614741" y="305745"/>
                  </a:lnTo>
                  <a:lnTo>
                    <a:pt x="613128" y="304806"/>
                  </a:lnTo>
                  <a:lnTo>
                    <a:pt x="611026" y="304159"/>
                  </a:lnTo>
                  <a:lnTo>
                    <a:pt x="608952" y="303736"/>
                  </a:lnTo>
                  <a:lnTo>
                    <a:pt x="604841" y="303762"/>
                  </a:lnTo>
                  <a:lnTo>
                    <a:pt x="599659" y="303392"/>
                  </a:lnTo>
                  <a:lnTo>
                    <a:pt x="591994" y="302401"/>
                  </a:lnTo>
                  <a:lnTo>
                    <a:pt x="585913" y="301608"/>
                  </a:lnTo>
                  <a:lnTo>
                    <a:pt x="575485" y="300127"/>
                  </a:lnTo>
                  <a:lnTo>
                    <a:pt x="573079" y="299942"/>
                  </a:lnTo>
                  <a:lnTo>
                    <a:pt x="568493" y="301251"/>
                  </a:lnTo>
                  <a:lnTo>
                    <a:pt x="562611" y="302929"/>
                  </a:lnTo>
                  <a:lnTo>
                    <a:pt x="550253" y="301621"/>
                  </a:lnTo>
                  <a:lnTo>
                    <a:pt x="544768" y="301000"/>
                  </a:lnTo>
                  <a:lnTo>
                    <a:pt x="533639" y="299744"/>
                  </a:lnTo>
                  <a:lnTo>
                    <a:pt x="521056" y="298330"/>
                  </a:lnTo>
                  <a:lnTo>
                    <a:pt x="508830" y="296863"/>
                  </a:lnTo>
                  <a:lnTo>
                    <a:pt x="500714" y="297669"/>
                  </a:lnTo>
                  <a:lnTo>
                    <a:pt x="496181" y="298118"/>
                  </a:lnTo>
                  <a:lnTo>
                    <a:pt x="490999" y="298766"/>
                  </a:lnTo>
                  <a:lnTo>
                    <a:pt x="489955" y="298039"/>
                  </a:lnTo>
                  <a:lnTo>
                    <a:pt x="488607" y="295237"/>
                  </a:lnTo>
                  <a:lnTo>
                    <a:pt x="486757" y="293069"/>
                  </a:lnTo>
                  <a:lnTo>
                    <a:pt x="482844" y="290730"/>
                  </a:lnTo>
                  <a:lnTo>
                    <a:pt x="479950" y="288496"/>
                  </a:lnTo>
                  <a:lnTo>
                    <a:pt x="474940" y="285482"/>
                  </a:lnTo>
                  <a:lnTo>
                    <a:pt x="472984" y="283592"/>
                  </a:lnTo>
                  <a:lnTo>
                    <a:pt x="471398" y="280658"/>
                  </a:lnTo>
                  <a:lnTo>
                    <a:pt x="464803" y="273005"/>
                  </a:lnTo>
                  <a:lnTo>
                    <a:pt x="460533" y="267837"/>
                  </a:lnTo>
                  <a:lnTo>
                    <a:pt x="459569" y="266780"/>
                  </a:lnTo>
                  <a:lnTo>
                    <a:pt x="457943" y="265101"/>
                  </a:lnTo>
                  <a:lnTo>
                    <a:pt x="456357" y="264216"/>
                  </a:lnTo>
                  <a:lnTo>
                    <a:pt x="453555" y="263674"/>
                  </a:lnTo>
                  <a:lnTo>
                    <a:pt x="452484" y="262762"/>
                  </a:lnTo>
                  <a:lnTo>
                    <a:pt x="451757" y="260977"/>
                  </a:lnTo>
                  <a:lnTo>
                    <a:pt x="451149" y="258506"/>
                  </a:lnTo>
                  <a:lnTo>
                    <a:pt x="450924" y="256695"/>
                  </a:lnTo>
                  <a:lnTo>
                    <a:pt x="450369" y="256246"/>
                  </a:lnTo>
                  <a:lnTo>
                    <a:pt x="443826" y="256748"/>
                  </a:lnTo>
                  <a:lnTo>
                    <a:pt x="439214" y="255545"/>
                  </a:lnTo>
                  <a:lnTo>
                    <a:pt x="435222" y="254250"/>
                  </a:lnTo>
                  <a:lnTo>
                    <a:pt x="428983" y="250919"/>
                  </a:lnTo>
                  <a:lnTo>
                    <a:pt x="425560" y="249637"/>
                  </a:lnTo>
                  <a:lnTo>
                    <a:pt x="420459" y="246200"/>
                  </a:lnTo>
                  <a:lnTo>
                    <a:pt x="414722" y="245381"/>
                  </a:lnTo>
                  <a:lnTo>
                    <a:pt x="412171" y="244033"/>
                  </a:lnTo>
                  <a:lnTo>
                    <a:pt x="408457" y="241085"/>
                  </a:lnTo>
                  <a:lnTo>
                    <a:pt x="405483" y="239195"/>
                  </a:lnTo>
                  <a:lnTo>
                    <a:pt x="401861" y="238006"/>
                  </a:lnTo>
                  <a:lnTo>
                    <a:pt x="396468" y="236948"/>
                  </a:lnTo>
                  <a:lnTo>
                    <a:pt x="387600" y="233657"/>
                  </a:lnTo>
                  <a:lnTo>
                    <a:pt x="384560" y="233234"/>
                  </a:lnTo>
                  <a:lnTo>
                    <a:pt x="380158" y="233908"/>
                  </a:lnTo>
                  <a:lnTo>
                    <a:pt x="376709" y="233961"/>
                  </a:lnTo>
                  <a:lnTo>
                    <a:pt x="370800" y="233234"/>
                  </a:lnTo>
                  <a:lnTo>
                    <a:pt x="367245" y="232322"/>
                  </a:lnTo>
                  <a:lnTo>
                    <a:pt x="363280" y="232296"/>
                  </a:lnTo>
                  <a:lnTo>
                    <a:pt x="360716" y="232309"/>
                  </a:lnTo>
                  <a:lnTo>
                    <a:pt x="357200" y="232097"/>
                  </a:lnTo>
                  <a:lnTo>
                    <a:pt x="355310" y="231503"/>
                  </a:lnTo>
                  <a:lnTo>
                    <a:pt x="353485" y="230776"/>
                  </a:lnTo>
                  <a:lnTo>
                    <a:pt x="350670" y="230961"/>
                  </a:lnTo>
                  <a:lnTo>
                    <a:pt x="348371" y="230234"/>
                  </a:lnTo>
                  <a:lnTo>
                    <a:pt x="345965" y="228872"/>
                  </a:lnTo>
                  <a:lnTo>
                    <a:pt x="343758" y="228225"/>
                  </a:lnTo>
                  <a:lnTo>
                    <a:pt x="341616" y="228264"/>
                  </a:lnTo>
                  <a:lnTo>
                    <a:pt x="340969" y="228872"/>
                  </a:lnTo>
                  <a:lnTo>
                    <a:pt x="340123" y="228819"/>
                  </a:lnTo>
                  <a:lnTo>
                    <a:pt x="338868" y="226982"/>
                  </a:lnTo>
                  <a:lnTo>
                    <a:pt x="335695" y="224022"/>
                  </a:lnTo>
                  <a:lnTo>
                    <a:pt x="334876" y="222700"/>
                  </a:lnTo>
                  <a:lnTo>
                    <a:pt x="333051" y="221167"/>
                  </a:lnTo>
                  <a:lnTo>
                    <a:pt x="331783" y="219779"/>
                  </a:lnTo>
                  <a:lnTo>
                    <a:pt x="331228" y="217862"/>
                  </a:lnTo>
                  <a:lnTo>
                    <a:pt x="330633" y="214135"/>
                  </a:lnTo>
                  <a:lnTo>
                    <a:pt x="331228" y="210751"/>
                  </a:lnTo>
                  <a:lnTo>
                    <a:pt x="332140" y="209879"/>
                  </a:lnTo>
                  <a:lnTo>
                    <a:pt x="332523" y="208874"/>
                  </a:lnTo>
                  <a:lnTo>
                    <a:pt x="333448" y="207130"/>
                  </a:lnTo>
                  <a:lnTo>
                    <a:pt x="333832" y="205729"/>
                  </a:lnTo>
                  <a:lnTo>
                    <a:pt x="332973" y="203825"/>
                  </a:lnTo>
                  <a:lnTo>
                    <a:pt x="331095" y="201830"/>
                  </a:lnTo>
                  <a:lnTo>
                    <a:pt x="329271" y="199252"/>
                  </a:lnTo>
                  <a:lnTo>
                    <a:pt x="328835" y="197772"/>
                  </a:lnTo>
                  <a:lnTo>
                    <a:pt x="329324" y="196014"/>
                  </a:lnTo>
                  <a:lnTo>
                    <a:pt x="329166" y="192128"/>
                  </a:lnTo>
                  <a:lnTo>
                    <a:pt x="328651" y="191110"/>
                  </a:lnTo>
                  <a:lnTo>
                    <a:pt x="327778" y="190291"/>
                  </a:lnTo>
                  <a:lnTo>
                    <a:pt x="326919" y="188480"/>
                  </a:lnTo>
                  <a:lnTo>
                    <a:pt x="325677" y="186048"/>
                  </a:lnTo>
                  <a:lnTo>
                    <a:pt x="322530" y="182334"/>
                  </a:lnTo>
                  <a:lnTo>
                    <a:pt x="320839" y="180365"/>
                  </a:lnTo>
                  <a:lnTo>
                    <a:pt x="318936" y="179519"/>
                  </a:lnTo>
                  <a:lnTo>
                    <a:pt x="316887" y="179003"/>
                  </a:lnTo>
                  <a:lnTo>
                    <a:pt x="314230" y="176333"/>
                  </a:lnTo>
                  <a:lnTo>
                    <a:pt x="310979" y="173187"/>
                  </a:lnTo>
                  <a:lnTo>
                    <a:pt x="308943" y="171218"/>
                  </a:lnTo>
                  <a:lnTo>
                    <a:pt x="308018" y="170015"/>
                  </a:lnTo>
                  <a:lnTo>
                    <a:pt x="306934" y="167821"/>
                  </a:lnTo>
                  <a:lnTo>
                    <a:pt x="304938" y="165165"/>
                  </a:lnTo>
                  <a:lnTo>
                    <a:pt x="303365" y="163711"/>
                  </a:lnTo>
                  <a:lnTo>
                    <a:pt x="302189" y="162600"/>
                  </a:lnTo>
                  <a:lnTo>
                    <a:pt x="301172" y="160988"/>
                  </a:lnTo>
                  <a:lnTo>
                    <a:pt x="300550" y="160406"/>
                  </a:lnTo>
                  <a:lnTo>
                    <a:pt x="297576" y="159693"/>
                  </a:lnTo>
                  <a:lnTo>
                    <a:pt x="295157" y="158490"/>
                  </a:lnTo>
                  <a:lnTo>
                    <a:pt x="293703" y="156877"/>
                  </a:lnTo>
                  <a:lnTo>
                    <a:pt x="292897" y="155582"/>
                  </a:lnTo>
                  <a:lnTo>
                    <a:pt x="292025" y="154829"/>
                  </a:lnTo>
                  <a:lnTo>
                    <a:pt x="290412" y="154591"/>
                  </a:lnTo>
                  <a:lnTo>
                    <a:pt x="289817" y="155754"/>
                  </a:lnTo>
                  <a:lnTo>
                    <a:pt x="288311" y="156335"/>
                  </a:lnTo>
                  <a:lnTo>
                    <a:pt x="287095" y="156230"/>
                  </a:lnTo>
                  <a:lnTo>
                    <a:pt x="285654" y="155529"/>
                  </a:lnTo>
                  <a:lnTo>
                    <a:pt x="284650" y="154789"/>
                  </a:lnTo>
                  <a:lnTo>
                    <a:pt x="283116" y="153956"/>
                  </a:lnTo>
                  <a:lnTo>
                    <a:pt x="280354" y="151339"/>
                  </a:lnTo>
                  <a:lnTo>
                    <a:pt x="278279" y="150652"/>
                  </a:lnTo>
                  <a:lnTo>
                    <a:pt x="275054" y="150771"/>
                  </a:lnTo>
                  <a:lnTo>
                    <a:pt x="272608" y="151987"/>
                  </a:lnTo>
                  <a:lnTo>
                    <a:pt x="270758" y="151802"/>
                  </a:lnTo>
                  <a:lnTo>
                    <a:pt x="269106" y="151392"/>
                  </a:lnTo>
                  <a:lnTo>
                    <a:pt x="266899" y="150083"/>
                  </a:lnTo>
                  <a:lnTo>
                    <a:pt x="265286" y="149000"/>
                  </a:lnTo>
                  <a:lnTo>
                    <a:pt x="263396" y="148656"/>
                  </a:lnTo>
                  <a:lnTo>
                    <a:pt x="259193" y="146753"/>
                  </a:lnTo>
                  <a:lnTo>
                    <a:pt x="256325" y="145378"/>
                  </a:lnTo>
                  <a:lnTo>
                    <a:pt x="255042" y="142695"/>
                  </a:lnTo>
                  <a:lnTo>
                    <a:pt x="253206" y="140845"/>
                  </a:lnTo>
                  <a:lnTo>
                    <a:pt x="250734" y="140316"/>
                  </a:lnTo>
                  <a:lnTo>
                    <a:pt x="247694" y="138412"/>
                  </a:lnTo>
                  <a:lnTo>
                    <a:pt x="243953" y="137395"/>
                  </a:lnTo>
                  <a:lnTo>
                    <a:pt x="241535" y="136602"/>
                  </a:lnTo>
                  <a:lnTo>
                    <a:pt x="239526" y="136126"/>
                  </a:lnTo>
                  <a:lnTo>
                    <a:pt x="238970" y="135412"/>
                  </a:lnTo>
                  <a:lnTo>
                    <a:pt x="238825" y="134791"/>
                  </a:lnTo>
                  <a:lnTo>
                    <a:pt x="239248" y="133773"/>
                  </a:lnTo>
                  <a:lnTo>
                    <a:pt x="239724" y="132822"/>
                  </a:lnTo>
                  <a:lnTo>
                    <a:pt x="239578" y="131936"/>
                  </a:lnTo>
                  <a:lnTo>
                    <a:pt x="238561" y="131156"/>
                  </a:lnTo>
                  <a:lnTo>
                    <a:pt x="236353" y="130337"/>
                  </a:lnTo>
                  <a:lnTo>
                    <a:pt x="233644" y="129610"/>
                  </a:lnTo>
                  <a:lnTo>
                    <a:pt x="232652" y="128394"/>
                  </a:lnTo>
                  <a:lnTo>
                    <a:pt x="230696" y="127125"/>
                  </a:lnTo>
                  <a:lnTo>
                    <a:pt x="230538" y="126107"/>
                  </a:lnTo>
                  <a:lnTo>
                    <a:pt x="231370" y="125367"/>
                  </a:lnTo>
                  <a:lnTo>
                    <a:pt x="232295" y="124812"/>
                  </a:lnTo>
                  <a:lnTo>
                    <a:pt x="232177" y="123860"/>
                  </a:lnTo>
                  <a:lnTo>
                    <a:pt x="231000" y="122988"/>
                  </a:lnTo>
                  <a:lnTo>
                    <a:pt x="230049" y="121653"/>
                  </a:lnTo>
                  <a:lnTo>
                    <a:pt x="229837" y="120662"/>
                  </a:lnTo>
                  <a:lnTo>
                    <a:pt x="229070" y="119393"/>
                  </a:lnTo>
                  <a:lnTo>
                    <a:pt x="227907" y="119300"/>
                  </a:lnTo>
                  <a:lnTo>
                    <a:pt x="226070" y="119816"/>
                  </a:lnTo>
                  <a:lnTo>
                    <a:pt x="224233" y="120225"/>
                  </a:lnTo>
                  <a:lnTo>
                    <a:pt x="223017" y="120503"/>
                  </a:lnTo>
                  <a:lnTo>
                    <a:pt x="222502" y="121362"/>
                  </a:lnTo>
                  <a:lnTo>
                    <a:pt x="221378" y="121772"/>
                  </a:lnTo>
                  <a:lnTo>
                    <a:pt x="219224" y="121521"/>
                  </a:lnTo>
                  <a:lnTo>
                    <a:pt x="216977" y="120966"/>
                  </a:lnTo>
                  <a:lnTo>
                    <a:pt x="212972" y="120847"/>
                  </a:lnTo>
                  <a:lnTo>
                    <a:pt x="210698" y="121190"/>
                  </a:lnTo>
                  <a:lnTo>
                    <a:pt x="209641" y="121389"/>
                  </a:lnTo>
                  <a:lnTo>
                    <a:pt x="208399" y="122512"/>
                  </a:lnTo>
                  <a:lnTo>
                    <a:pt x="207645" y="123635"/>
                  </a:lnTo>
                  <a:lnTo>
                    <a:pt x="207883" y="125552"/>
                  </a:lnTo>
                  <a:lnTo>
                    <a:pt x="209390" y="127720"/>
                  </a:lnTo>
                  <a:lnTo>
                    <a:pt x="210329" y="132227"/>
                  </a:lnTo>
                  <a:lnTo>
                    <a:pt x="209826" y="133932"/>
                  </a:lnTo>
                  <a:lnTo>
                    <a:pt x="208491" y="136879"/>
                  </a:lnTo>
                  <a:lnTo>
                    <a:pt x="207302" y="137514"/>
                  </a:lnTo>
                  <a:lnTo>
                    <a:pt x="205081" y="138042"/>
                  </a:lnTo>
                  <a:lnTo>
                    <a:pt x="203085" y="138915"/>
                  </a:lnTo>
                  <a:lnTo>
                    <a:pt x="198829" y="139761"/>
                  </a:lnTo>
                  <a:lnTo>
                    <a:pt x="194044" y="140197"/>
                  </a:lnTo>
                  <a:lnTo>
                    <a:pt x="192524" y="140831"/>
                  </a:lnTo>
                  <a:lnTo>
                    <a:pt x="192062" y="142854"/>
                  </a:lnTo>
                  <a:lnTo>
                    <a:pt x="191824" y="144545"/>
                  </a:lnTo>
                  <a:lnTo>
                    <a:pt x="191771" y="145828"/>
                  </a:lnTo>
                  <a:lnTo>
                    <a:pt x="191982" y="150031"/>
                  </a:lnTo>
                  <a:lnTo>
                    <a:pt x="192630" y="153798"/>
                  </a:lnTo>
                  <a:lnTo>
                    <a:pt x="195194" y="158477"/>
                  </a:lnTo>
                  <a:lnTo>
                    <a:pt x="197758" y="163671"/>
                  </a:lnTo>
                  <a:lnTo>
                    <a:pt x="198406" y="165469"/>
                  </a:lnTo>
                  <a:lnTo>
                    <a:pt x="200626" y="168125"/>
                  </a:lnTo>
                  <a:lnTo>
                    <a:pt x="201856" y="169751"/>
                  </a:lnTo>
                  <a:lnTo>
                    <a:pt x="202437" y="172064"/>
                  </a:lnTo>
                  <a:lnTo>
                    <a:pt x="201380" y="173888"/>
                  </a:lnTo>
                  <a:lnTo>
                    <a:pt x="201234" y="176307"/>
                  </a:lnTo>
                  <a:lnTo>
                    <a:pt x="200626" y="177338"/>
                  </a:lnTo>
                  <a:lnTo>
                    <a:pt x="197944" y="177800"/>
                  </a:lnTo>
                  <a:lnTo>
                    <a:pt x="195353" y="178091"/>
                  </a:lnTo>
                  <a:lnTo>
                    <a:pt x="193410" y="180166"/>
                  </a:lnTo>
                  <a:lnTo>
                    <a:pt x="191771" y="181607"/>
                  </a:lnTo>
                  <a:lnTo>
                    <a:pt x="189035" y="183431"/>
                  </a:lnTo>
                  <a:lnTo>
                    <a:pt x="187568" y="183775"/>
                  </a:lnTo>
                  <a:lnTo>
                    <a:pt x="186338" y="182849"/>
                  </a:lnTo>
                  <a:lnTo>
                    <a:pt x="184990" y="180774"/>
                  </a:lnTo>
                  <a:lnTo>
                    <a:pt x="183484" y="179862"/>
                  </a:lnTo>
                  <a:lnTo>
                    <a:pt x="181818" y="179796"/>
                  </a:lnTo>
                  <a:lnTo>
                    <a:pt x="180484" y="179770"/>
                  </a:lnTo>
                  <a:lnTo>
                    <a:pt x="176003" y="179201"/>
                  </a:lnTo>
                  <a:lnTo>
                    <a:pt x="173280" y="179241"/>
                  </a:lnTo>
                  <a:lnTo>
                    <a:pt x="171390" y="179690"/>
                  </a:lnTo>
                  <a:lnTo>
                    <a:pt x="169129" y="179915"/>
                  </a:lnTo>
                  <a:lnTo>
                    <a:pt x="164794" y="179162"/>
                  </a:lnTo>
                  <a:lnTo>
                    <a:pt x="161939" y="178527"/>
                  </a:lnTo>
                  <a:lnTo>
                    <a:pt x="159957" y="177919"/>
                  </a:lnTo>
                  <a:lnTo>
                    <a:pt x="155093" y="176109"/>
                  </a:lnTo>
                  <a:lnTo>
                    <a:pt x="148775" y="173954"/>
                  </a:lnTo>
                  <a:lnTo>
                    <a:pt x="146277" y="173320"/>
                  </a:lnTo>
                  <a:lnTo>
                    <a:pt x="145166" y="173967"/>
                  </a:lnTo>
                  <a:lnTo>
                    <a:pt x="145405" y="175197"/>
                  </a:lnTo>
                  <a:lnTo>
                    <a:pt x="146131" y="178184"/>
                  </a:lnTo>
                  <a:lnTo>
                    <a:pt x="146158" y="180047"/>
                  </a:lnTo>
                  <a:lnTo>
                    <a:pt x="145682" y="189485"/>
                  </a:lnTo>
                  <a:lnTo>
                    <a:pt x="145629" y="196054"/>
                  </a:lnTo>
                  <a:lnTo>
                    <a:pt x="144809" y="202345"/>
                  </a:lnTo>
                  <a:lnTo>
                    <a:pt x="145338" y="206561"/>
                  </a:lnTo>
                  <a:lnTo>
                    <a:pt x="145391" y="211901"/>
                  </a:lnTo>
                  <a:lnTo>
                    <a:pt x="144929" y="215761"/>
                  </a:lnTo>
                  <a:lnTo>
                    <a:pt x="144929" y="217862"/>
                  </a:lnTo>
                  <a:lnTo>
                    <a:pt x="145166" y="218721"/>
                  </a:lnTo>
                  <a:lnTo>
                    <a:pt x="145907" y="219924"/>
                  </a:lnTo>
                  <a:lnTo>
                    <a:pt x="149158" y="221246"/>
                  </a:lnTo>
                  <a:lnTo>
                    <a:pt x="152357" y="222052"/>
                  </a:lnTo>
                  <a:lnTo>
                    <a:pt x="153176" y="222554"/>
                  </a:lnTo>
                  <a:lnTo>
                    <a:pt x="153969" y="223929"/>
                  </a:lnTo>
                  <a:lnTo>
                    <a:pt x="154643" y="226163"/>
                  </a:lnTo>
                  <a:lnTo>
                    <a:pt x="154842" y="228278"/>
                  </a:lnTo>
                  <a:lnTo>
                    <a:pt x="154577" y="229943"/>
                  </a:lnTo>
                  <a:lnTo>
                    <a:pt x="154022" y="230762"/>
                  </a:lnTo>
                  <a:lnTo>
                    <a:pt x="153084" y="230815"/>
                  </a:lnTo>
                  <a:lnTo>
                    <a:pt x="150877" y="229745"/>
                  </a:lnTo>
                  <a:lnTo>
                    <a:pt x="148828" y="228555"/>
                  </a:lnTo>
                  <a:lnTo>
                    <a:pt x="147427" y="228198"/>
                  </a:lnTo>
                  <a:lnTo>
                    <a:pt x="144440" y="228859"/>
                  </a:lnTo>
                  <a:lnTo>
                    <a:pt x="141770" y="229758"/>
                  </a:lnTo>
                  <a:lnTo>
                    <a:pt x="140791" y="229784"/>
                  </a:lnTo>
                  <a:lnTo>
                    <a:pt x="138862" y="229203"/>
                  </a:lnTo>
                  <a:lnTo>
                    <a:pt x="136707" y="228000"/>
                  </a:lnTo>
                  <a:lnTo>
                    <a:pt x="135214" y="225674"/>
                  </a:lnTo>
                  <a:lnTo>
                    <a:pt x="133350" y="224616"/>
                  </a:lnTo>
                  <a:lnTo>
                    <a:pt x="131711" y="225674"/>
                  </a:lnTo>
                  <a:lnTo>
                    <a:pt x="126358" y="227445"/>
                  </a:lnTo>
                  <a:lnTo>
                    <a:pt x="120503" y="229560"/>
                  </a:lnTo>
                  <a:lnTo>
                    <a:pt x="116696" y="230657"/>
                  </a:lnTo>
                  <a:lnTo>
                    <a:pt x="115005" y="230485"/>
                  </a:lnTo>
                  <a:lnTo>
                    <a:pt x="111845" y="230736"/>
                  </a:lnTo>
                  <a:lnTo>
                    <a:pt x="109242" y="231331"/>
                  </a:lnTo>
                  <a:lnTo>
                    <a:pt x="107417" y="232150"/>
                  </a:lnTo>
                  <a:lnTo>
                    <a:pt x="103625" y="233274"/>
                  </a:lnTo>
                  <a:lnTo>
                    <a:pt x="100095" y="234027"/>
                  </a:lnTo>
                  <a:lnTo>
                    <a:pt x="98232" y="238019"/>
                  </a:lnTo>
                  <a:lnTo>
                    <a:pt x="97029" y="239671"/>
                  </a:lnTo>
                  <a:lnTo>
                    <a:pt x="97320" y="240305"/>
                  </a:lnTo>
                  <a:lnTo>
                    <a:pt x="98919" y="241283"/>
                  </a:lnTo>
                  <a:lnTo>
                    <a:pt x="100637" y="242050"/>
                  </a:lnTo>
                  <a:lnTo>
                    <a:pt x="103505" y="241865"/>
                  </a:lnTo>
                  <a:lnTo>
                    <a:pt x="106320" y="241746"/>
                  </a:lnTo>
                  <a:lnTo>
                    <a:pt x="109043" y="242777"/>
                  </a:lnTo>
                  <a:lnTo>
                    <a:pt x="111383" y="243438"/>
                  </a:lnTo>
                  <a:lnTo>
                    <a:pt x="112255" y="244297"/>
                  </a:lnTo>
                  <a:lnTo>
                    <a:pt x="111951" y="245130"/>
                  </a:lnTo>
                  <a:lnTo>
                    <a:pt x="110788" y="245328"/>
                  </a:lnTo>
                  <a:lnTo>
                    <a:pt x="110550" y="245910"/>
                  </a:lnTo>
                  <a:lnTo>
                    <a:pt x="111026" y="246689"/>
                  </a:lnTo>
                  <a:lnTo>
                    <a:pt x="110907" y="248738"/>
                  </a:lnTo>
                  <a:lnTo>
                    <a:pt x="111541" y="251844"/>
                  </a:lnTo>
                  <a:lnTo>
                    <a:pt x="112982" y="254897"/>
                  </a:lnTo>
                  <a:lnTo>
                    <a:pt x="114172" y="257713"/>
                  </a:lnTo>
                  <a:lnTo>
                    <a:pt x="114502" y="259127"/>
                  </a:lnTo>
                  <a:lnTo>
                    <a:pt x="115097" y="261149"/>
                  </a:lnTo>
                  <a:lnTo>
                    <a:pt x="116471" y="262524"/>
                  </a:lnTo>
                  <a:lnTo>
                    <a:pt x="118150" y="265128"/>
                  </a:lnTo>
                  <a:lnTo>
                    <a:pt x="120146" y="266753"/>
                  </a:lnTo>
                  <a:lnTo>
                    <a:pt x="124230" y="272397"/>
                  </a:lnTo>
                  <a:lnTo>
                    <a:pt x="126623" y="275702"/>
                  </a:lnTo>
                  <a:lnTo>
                    <a:pt x="129068" y="279442"/>
                  </a:lnTo>
                  <a:lnTo>
                    <a:pt x="128869" y="281464"/>
                  </a:lnTo>
                  <a:lnTo>
                    <a:pt x="129306" y="282641"/>
                  </a:lnTo>
                  <a:lnTo>
                    <a:pt x="131037" y="283619"/>
                  </a:lnTo>
                  <a:lnTo>
                    <a:pt x="132279" y="285522"/>
                  </a:lnTo>
                  <a:lnTo>
                    <a:pt x="133324" y="286685"/>
                  </a:lnTo>
                  <a:lnTo>
                    <a:pt x="133522" y="287848"/>
                  </a:lnTo>
                  <a:lnTo>
                    <a:pt x="133073" y="288298"/>
                  </a:lnTo>
                  <a:lnTo>
                    <a:pt x="129808" y="287597"/>
                  </a:lnTo>
                  <a:lnTo>
                    <a:pt x="127706" y="288760"/>
                  </a:lnTo>
                  <a:lnTo>
                    <a:pt x="125446" y="289923"/>
                  </a:lnTo>
                  <a:lnTo>
                    <a:pt x="125301" y="290545"/>
                  </a:lnTo>
                  <a:lnTo>
                    <a:pt x="125446" y="291219"/>
                  </a:lnTo>
                  <a:lnTo>
                    <a:pt x="125922" y="291814"/>
                  </a:lnTo>
                  <a:lnTo>
                    <a:pt x="127786" y="292858"/>
                  </a:lnTo>
                  <a:lnTo>
                    <a:pt x="130112" y="293505"/>
                  </a:lnTo>
                  <a:lnTo>
                    <a:pt x="130350" y="294550"/>
                  </a:lnTo>
                  <a:lnTo>
                    <a:pt x="127904" y="295039"/>
                  </a:lnTo>
                  <a:lnTo>
                    <a:pt x="124494" y="296638"/>
                  </a:lnTo>
                  <a:lnTo>
                    <a:pt x="123966" y="298356"/>
                  </a:lnTo>
                  <a:lnTo>
                    <a:pt x="123728" y="300233"/>
                  </a:lnTo>
                  <a:lnTo>
                    <a:pt x="124006" y="301330"/>
                  </a:lnTo>
                  <a:lnTo>
                    <a:pt x="125354" y="304264"/>
                  </a:lnTo>
                  <a:lnTo>
                    <a:pt x="127006" y="307516"/>
                  </a:lnTo>
                  <a:lnTo>
                    <a:pt x="129226" y="310939"/>
                  </a:lnTo>
                  <a:lnTo>
                    <a:pt x="129662" y="311997"/>
                  </a:lnTo>
                  <a:lnTo>
                    <a:pt x="129306" y="312750"/>
                  </a:lnTo>
                  <a:lnTo>
                    <a:pt x="128922" y="313239"/>
                  </a:lnTo>
                  <a:lnTo>
                    <a:pt x="129901" y="314891"/>
                  </a:lnTo>
                  <a:lnTo>
                    <a:pt x="130892" y="316808"/>
                  </a:lnTo>
                  <a:lnTo>
                    <a:pt x="130786" y="317257"/>
                  </a:lnTo>
                  <a:lnTo>
                    <a:pt x="130456" y="317561"/>
                  </a:lnTo>
                  <a:lnTo>
                    <a:pt x="123635" y="318037"/>
                  </a:lnTo>
                  <a:lnTo>
                    <a:pt x="122221" y="318566"/>
                  </a:lnTo>
                  <a:lnTo>
                    <a:pt x="121362" y="321222"/>
                  </a:lnTo>
                  <a:lnTo>
                    <a:pt x="116062" y="323364"/>
                  </a:lnTo>
                  <a:lnTo>
                    <a:pt x="112995" y="324460"/>
                  </a:lnTo>
                  <a:lnTo>
                    <a:pt x="111594" y="324408"/>
                  </a:lnTo>
                  <a:lnTo>
                    <a:pt x="108832" y="326152"/>
                  </a:lnTo>
                  <a:lnTo>
                    <a:pt x="100915" y="330527"/>
                  </a:lnTo>
                  <a:lnTo>
                    <a:pt x="97200" y="333290"/>
                  </a:lnTo>
                  <a:lnTo>
                    <a:pt x="95258" y="334453"/>
                  </a:lnTo>
                  <a:lnTo>
                    <a:pt x="93804" y="335722"/>
                  </a:lnTo>
                  <a:lnTo>
                    <a:pt x="93883" y="337004"/>
                  </a:lnTo>
                  <a:lnTo>
                    <a:pt x="94187" y="338207"/>
                  </a:lnTo>
                  <a:lnTo>
                    <a:pt x="90790" y="343890"/>
                  </a:lnTo>
                  <a:lnTo>
                    <a:pt x="87169" y="344577"/>
                  </a:lnTo>
                  <a:lnTo>
                    <a:pt x="83891" y="344445"/>
                  </a:lnTo>
                  <a:lnTo>
                    <a:pt x="81947" y="345304"/>
                  </a:lnTo>
                  <a:lnTo>
                    <a:pt x="79053" y="346177"/>
                  </a:lnTo>
                  <a:lnTo>
                    <a:pt x="72061" y="345582"/>
                  </a:lnTo>
                  <a:lnTo>
                    <a:pt x="69761" y="345688"/>
                  </a:lnTo>
                  <a:lnTo>
                    <a:pt x="65056" y="344908"/>
                  </a:lnTo>
                  <a:lnTo>
                    <a:pt x="63364" y="345318"/>
                  </a:lnTo>
                  <a:lnTo>
                    <a:pt x="61778" y="346481"/>
                  </a:lnTo>
                  <a:lnTo>
                    <a:pt x="60443" y="351028"/>
                  </a:lnTo>
                  <a:lnTo>
                    <a:pt x="59663" y="352098"/>
                  </a:lnTo>
                  <a:lnTo>
                    <a:pt x="59465" y="353142"/>
                  </a:lnTo>
                  <a:lnTo>
                    <a:pt x="59690" y="355363"/>
                  </a:lnTo>
                  <a:lnTo>
                    <a:pt x="59333" y="357715"/>
                  </a:lnTo>
                  <a:lnTo>
                    <a:pt x="58553" y="359566"/>
                  </a:lnTo>
                  <a:lnTo>
                    <a:pt x="58104" y="361284"/>
                  </a:lnTo>
                  <a:lnTo>
                    <a:pt x="56650" y="362950"/>
                  </a:lnTo>
                  <a:lnTo>
                    <a:pt x="55156" y="363994"/>
                  </a:lnTo>
                  <a:lnTo>
                    <a:pt x="53160" y="361800"/>
                  </a:lnTo>
                  <a:lnTo>
                    <a:pt x="52129" y="362421"/>
                  </a:lnTo>
                  <a:lnTo>
                    <a:pt x="51244" y="363306"/>
                  </a:lnTo>
                  <a:lnTo>
                    <a:pt x="48997" y="363002"/>
                  </a:lnTo>
                  <a:lnTo>
                    <a:pt x="47794" y="363452"/>
                  </a:lnTo>
                  <a:lnTo>
                    <a:pt x="45283" y="365355"/>
                  </a:lnTo>
                  <a:lnTo>
                    <a:pt x="40789" y="365289"/>
                  </a:lnTo>
                  <a:lnTo>
                    <a:pt x="40128" y="364641"/>
                  </a:lnTo>
                  <a:lnTo>
                    <a:pt x="37802" y="359421"/>
                  </a:lnTo>
                  <a:lnTo>
                    <a:pt x="36335" y="356949"/>
                  </a:lnTo>
                  <a:lnTo>
                    <a:pt x="35541" y="356394"/>
                  </a:lnTo>
                  <a:lnTo>
                    <a:pt x="34722" y="356328"/>
                  </a:lnTo>
                  <a:lnTo>
                    <a:pt x="29435" y="360425"/>
                  </a:lnTo>
                  <a:lnTo>
                    <a:pt x="26659" y="361152"/>
                  </a:lnTo>
                  <a:lnTo>
                    <a:pt x="24240" y="361284"/>
                  </a:lnTo>
                  <a:lnTo>
                    <a:pt x="20712" y="360055"/>
                  </a:lnTo>
                  <a:lnTo>
                    <a:pt x="20090" y="360359"/>
                  </a:lnTo>
                  <a:lnTo>
                    <a:pt x="19720" y="361020"/>
                  </a:lnTo>
                  <a:lnTo>
                    <a:pt x="19720" y="361866"/>
                  </a:lnTo>
                  <a:lnTo>
                    <a:pt x="21280" y="364192"/>
                  </a:lnTo>
                  <a:lnTo>
                    <a:pt x="21148" y="364655"/>
                  </a:lnTo>
                  <a:lnTo>
                    <a:pt x="19694" y="364615"/>
                  </a:lnTo>
                  <a:lnTo>
                    <a:pt x="17817" y="365157"/>
                  </a:lnTo>
                  <a:lnTo>
                    <a:pt x="16575" y="366228"/>
                  </a:lnTo>
                  <a:lnTo>
                    <a:pt x="12966" y="370008"/>
                  </a:lnTo>
                  <a:lnTo>
                    <a:pt x="9411" y="371277"/>
                  </a:lnTo>
                  <a:lnTo>
                    <a:pt x="5921" y="371779"/>
                  </a:lnTo>
                  <a:lnTo>
                    <a:pt x="4547" y="372202"/>
                  </a:lnTo>
                  <a:lnTo>
                    <a:pt x="4005" y="372664"/>
                  </a:lnTo>
                  <a:lnTo>
                    <a:pt x="3265" y="372189"/>
                  </a:lnTo>
                  <a:lnTo>
                    <a:pt x="2749" y="375017"/>
                  </a:lnTo>
                  <a:lnTo>
                    <a:pt x="2458" y="376405"/>
                  </a:lnTo>
                  <a:lnTo>
                    <a:pt x="2181" y="377211"/>
                  </a:lnTo>
                  <a:lnTo>
                    <a:pt x="2551" y="378255"/>
                  </a:lnTo>
                  <a:lnTo>
                    <a:pt x="3886" y="379617"/>
                  </a:lnTo>
                  <a:lnTo>
                    <a:pt x="5406" y="382670"/>
                  </a:lnTo>
                  <a:lnTo>
                    <a:pt x="5432" y="383463"/>
                  </a:lnTo>
                  <a:lnTo>
                    <a:pt x="4970" y="384745"/>
                  </a:lnTo>
                  <a:lnTo>
                    <a:pt x="4137" y="386001"/>
                  </a:lnTo>
                  <a:lnTo>
                    <a:pt x="1850" y="386754"/>
                  </a:lnTo>
                  <a:lnTo>
                    <a:pt x="0" y="387137"/>
                  </a:lnTo>
                  <a:lnTo>
                    <a:pt x="476" y="388618"/>
                  </a:lnTo>
                  <a:lnTo>
                    <a:pt x="872" y="391420"/>
                  </a:lnTo>
                  <a:lnTo>
                    <a:pt x="991" y="393363"/>
                  </a:lnTo>
                  <a:lnTo>
                    <a:pt x="3793" y="396905"/>
                  </a:lnTo>
                  <a:lnTo>
                    <a:pt x="5445" y="398610"/>
                  </a:lnTo>
                  <a:lnTo>
                    <a:pt x="6939" y="399813"/>
                  </a:lnTo>
                  <a:lnTo>
                    <a:pt x="7402" y="400765"/>
                  </a:lnTo>
                  <a:lnTo>
                    <a:pt x="7349" y="401544"/>
                  </a:lnTo>
                  <a:lnTo>
                    <a:pt x="6040" y="402298"/>
                  </a:lnTo>
                  <a:lnTo>
                    <a:pt x="5710" y="403104"/>
                  </a:lnTo>
                  <a:lnTo>
                    <a:pt x="5684" y="404016"/>
                  </a:lnTo>
                  <a:lnTo>
                    <a:pt x="6423" y="405073"/>
                  </a:lnTo>
                  <a:lnTo>
                    <a:pt x="8102" y="408444"/>
                  </a:lnTo>
                  <a:lnTo>
                    <a:pt x="9834" y="411074"/>
                  </a:lnTo>
                  <a:lnTo>
                    <a:pt x="11697" y="412330"/>
                  </a:lnTo>
                  <a:lnTo>
                    <a:pt x="14235" y="413162"/>
                  </a:lnTo>
                  <a:lnTo>
                    <a:pt x="15478" y="412991"/>
                  </a:lnTo>
                  <a:lnTo>
                    <a:pt x="15927" y="411034"/>
                  </a:lnTo>
                  <a:lnTo>
                    <a:pt x="17090" y="409528"/>
                  </a:lnTo>
                  <a:lnTo>
                    <a:pt x="18412" y="409633"/>
                  </a:lnTo>
                  <a:lnTo>
                    <a:pt x="20487" y="409567"/>
                  </a:lnTo>
                  <a:lnTo>
                    <a:pt x="26382" y="411272"/>
                  </a:lnTo>
                  <a:lnTo>
                    <a:pt x="32356" y="413836"/>
                  </a:lnTo>
                  <a:lnTo>
                    <a:pt x="34259" y="415264"/>
                  </a:lnTo>
                  <a:lnTo>
                    <a:pt x="35198" y="416863"/>
                  </a:lnTo>
                  <a:lnTo>
                    <a:pt x="34616" y="420564"/>
                  </a:lnTo>
                  <a:lnTo>
                    <a:pt x="35264" y="422943"/>
                  </a:lnTo>
                  <a:lnTo>
                    <a:pt x="36202" y="425481"/>
                  </a:lnTo>
                  <a:lnTo>
                    <a:pt x="37881" y="427358"/>
                  </a:lnTo>
                  <a:lnTo>
                    <a:pt x="39771" y="430583"/>
                  </a:lnTo>
                  <a:lnTo>
                    <a:pt x="40630" y="433253"/>
                  </a:lnTo>
                  <a:lnTo>
                    <a:pt x="41304" y="434046"/>
                  </a:lnTo>
                  <a:lnTo>
                    <a:pt x="41926" y="434984"/>
                  </a:lnTo>
                  <a:lnTo>
                    <a:pt x="41899" y="437430"/>
                  </a:lnTo>
                  <a:lnTo>
                    <a:pt x="42058" y="439901"/>
                  </a:lnTo>
                  <a:lnTo>
                    <a:pt x="42758" y="440721"/>
                  </a:lnTo>
                  <a:lnTo>
                    <a:pt x="44688" y="441937"/>
                  </a:lnTo>
                  <a:lnTo>
                    <a:pt x="47807" y="444210"/>
                  </a:lnTo>
                  <a:lnTo>
                    <a:pt x="48746" y="446100"/>
                  </a:lnTo>
                  <a:lnTo>
                    <a:pt x="48098" y="447303"/>
                  </a:lnTo>
                  <a:lnTo>
                    <a:pt x="46789" y="448757"/>
                  </a:lnTo>
                  <a:lnTo>
                    <a:pt x="44979" y="450012"/>
                  </a:lnTo>
                  <a:lnTo>
                    <a:pt x="44476" y="450541"/>
                  </a:lnTo>
                  <a:lnTo>
                    <a:pt x="43327" y="450726"/>
                  </a:lnTo>
                  <a:lnTo>
                    <a:pt x="41463" y="450039"/>
                  </a:lnTo>
                  <a:lnTo>
                    <a:pt x="40564" y="448995"/>
                  </a:lnTo>
                  <a:lnTo>
                    <a:pt x="40247" y="448849"/>
                  </a:lnTo>
                  <a:lnTo>
                    <a:pt x="39057" y="449537"/>
                  </a:lnTo>
                  <a:lnTo>
                    <a:pt x="36691" y="450409"/>
                  </a:lnTo>
                  <a:lnTo>
                    <a:pt x="32858" y="452682"/>
                  </a:lnTo>
                  <a:lnTo>
                    <a:pt x="33083" y="453264"/>
                  </a:lnTo>
                  <a:lnTo>
                    <a:pt x="36440" y="455564"/>
                  </a:lnTo>
                  <a:lnTo>
                    <a:pt x="37273" y="456330"/>
                  </a:lnTo>
                  <a:lnTo>
                    <a:pt x="37683" y="456582"/>
                  </a:lnTo>
                  <a:lnTo>
                    <a:pt x="38965" y="456159"/>
                  </a:lnTo>
                  <a:lnTo>
                    <a:pt x="41106" y="456185"/>
                  </a:lnTo>
                  <a:lnTo>
                    <a:pt x="42983" y="456846"/>
                  </a:lnTo>
                  <a:lnTo>
                    <a:pt x="44952" y="457811"/>
                  </a:lnTo>
                  <a:lnTo>
                    <a:pt x="46248" y="458577"/>
                  </a:lnTo>
                  <a:lnTo>
                    <a:pt x="47543" y="458115"/>
                  </a:lnTo>
                  <a:lnTo>
                    <a:pt x="49869" y="457573"/>
                  </a:lnTo>
                  <a:lnTo>
                    <a:pt x="52090" y="457969"/>
                  </a:lnTo>
                  <a:lnTo>
                    <a:pt x="57192" y="459688"/>
                  </a:lnTo>
                  <a:lnTo>
                    <a:pt x="58090" y="460547"/>
                  </a:lnTo>
                  <a:lnTo>
                    <a:pt x="60152" y="464737"/>
                  </a:lnTo>
                  <a:lnTo>
                    <a:pt x="61078" y="465120"/>
                  </a:lnTo>
                  <a:lnTo>
                    <a:pt x="63496" y="464129"/>
                  </a:lnTo>
                  <a:lnTo>
                    <a:pt x="65796" y="464631"/>
                  </a:lnTo>
                  <a:lnTo>
                    <a:pt x="68558" y="465992"/>
                  </a:lnTo>
                  <a:lnTo>
                    <a:pt x="70449" y="467301"/>
                  </a:lnTo>
                  <a:lnTo>
                    <a:pt x="71810" y="468715"/>
                  </a:lnTo>
                  <a:lnTo>
                    <a:pt x="73449" y="470989"/>
                  </a:lnTo>
                  <a:lnTo>
                    <a:pt x="74308" y="472812"/>
                  </a:lnTo>
                  <a:lnTo>
                    <a:pt x="75326" y="474993"/>
                  </a:lnTo>
                  <a:lnTo>
                    <a:pt x="76581" y="481139"/>
                  </a:lnTo>
                  <a:lnTo>
                    <a:pt x="76000" y="482144"/>
                  </a:lnTo>
                  <a:lnTo>
                    <a:pt x="75616" y="483453"/>
                  </a:lnTo>
                  <a:lnTo>
                    <a:pt x="76040" y="484589"/>
                  </a:lnTo>
                  <a:lnTo>
                    <a:pt x="77005" y="485488"/>
                  </a:lnTo>
                  <a:lnTo>
                    <a:pt x="78670" y="486096"/>
                  </a:lnTo>
                  <a:lnTo>
                    <a:pt x="80177" y="486479"/>
                  </a:lnTo>
                  <a:lnTo>
                    <a:pt x="81155" y="487457"/>
                  </a:lnTo>
                  <a:lnTo>
                    <a:pt x="82965" y="490907"/>
                  </a:lnTo>
                  <a:lnTo>
                    <a:pt x="83785" y="491436"/>
                  </a:lnTo>
                  <a:lnTo>
                    <a:pt x="85516" y="491423"/>
                  </a:lnTo>
                  <a:lnTo>
                    <a:pt x="88490" y="490669"/>
                  </a:lnTo>
                  <a:lnTo>
                    <a:pt x="90949" y="489493"/>
                  </a:lnTo>
                  <a:lnTo>
                    <a:pt x="92046" y="489242"/>
                  </a:lnTo>
                  <a:lnTo>
                    <a:pt x="93064" y="492520"/>
                  </a:lnTo>
                  <a:lnTo>
                    <a:pt x="94954" y="493775"/>
                  </a:lnTo>
                  <a:lnTo>
                    <a:pt x="97531" y="495229"/>
                  </a:lnTo>
                  <a:lnTo>
                    <a:pt x="98562" y="495718"/>
                  </a:lnTo>
                  <a:lnTo>
                    <a:pt x="101496" y="497106"/>
                  </a:lnTo>
                  <a:lnTo>
                    <a:pt x="106850" y="498864"/>
                  </a:lnTo>
                  <a:lnTo>
                    <a:pt x="111938" y="500120"/>
                  </a:lnTo>
                  <a:lnTo>
                    <a:pt x="115705" y="501058"/>
                  </a:lnTo>
                  <a:lnTo>
                    <a:pt x="117450" y="501124"/>
                  </a:lnTo>
                  <a:lnTo>
                    <a:pt x="118692" y="501164"/>
                  </a:lnTo>
                  <a:lnTo>
                    <a:pt x="122195" y="500913"/>
                  </a:lnTo>
                  <a:lnTo>
                    <a:pt x="123873" y="500477"/>
                  </a:lnTo>
                  <a:lnTo>
                    <a:pt x="123966" y="500569"/>
                  </a:lnTo>
                  <a:lnTo>
                    <a:pt x="124217" y="500807"/>
                  </a:lnTo>
                  <a:lnTo>
                    <a:pt x="125327" y="501494"/>
                  </a:lnTo>
                  <a:lnTo>
                    <a:pt x="126425" y="501825"/>
                  </a:lnTo>
                  <a:lnTo>
                    <a:pt x="127468" y="501177"/>
                  </a:lnTo>
                  <a:lnTo>
                    <a:pt x="128843" y="500648"/>
                  </a:lnTo>
                  <a:lnTo>
                    <a:pt x="129689" y="500952"/>
                  </a:lnTo>
                  <a:lnTo>
                    <a:pt x="129993" y="501825"/>
                  </a:lnTo>
                  <a:lnTo>
                    <a:pt x="130019" y="505909"/>
                  </a:lnTo>
                  <a:lnTo>
                    <a:pt x="130456" y="507508"/>
                  </a:lnTo>
                  <a:lnTo>
                    <a:pt x="132703" y="510839"/>
                  </a:lnTo>
                  <a:lnTo>
                    <a:pt x="135861" y="516232"/>
                  </a:lnTo>
                  <a:lnTo>
                    <a:pt x="138822" y="521281"/>
                  </a:lnTo>
                  <a:lnTo>
                    <a:pt x="140646" y="524585"/>
                  </a:lnTo>
                  <a:lnTo>
                    <a:pt x="142007" y="525933"/>
                  </a:lnTo>
                  <a:lnTo>
                    <a:pt x="146766" y="527308"/>
                  </a:lnTo>
                  <a:lnTo>
                    <a:pt x="150678" y="528445"/>
                  </a:lnTo>
                  <a:lnTo>
                    <a:pt x="153268" y="530308"/>
                  </a:lnTo>
                  <a:lnTo>
                    <a:pt x="156071" y="532093"/>
                  </a:lnTo>
                  <a:lnTo>
                    <a:pt x="158000" y="533190"/>
                  </a:lnTo>
                  <a:lnTo>
                    <a:pt x="159111" y="534591"/>
                  </a:lnTo>
                  <a:lnTo>
                    <a:pt x="159560" y="535859"/>
                  </a:lnTo>
                  <a:lnTo>
                    <a:pt x="159600" y="536705"/>
                  </a:lnTo>
                  <a:lnTo>
                    <a:pt x="158926" y="537816"/>
                  </a:lnTo>
                  <a:lnTo>
                    <a:pt x="155344" y="540697"/>
                  </a:lnTo>
                  <a:lnTo>
                    <a:pt x="155040" y="541609"/>
                  </a:lnTo>
                  <a:lnTo>
                    <a:pt x="155185" y="542812"/>
                  </a:lnTo>
                  <a:lnTo>
                    <a:pt x="156798" y="546381"/>
                  </a:lnTo>
                  <a:lnTo>
                    <a:pt x="157802" y="548614"/>
                  </a:lnTo>
                  <a:lnTo>
                    <a:pt x="158926" y="553108"/>
                  </a:lnTo>
                  <a:lnTo>
                    <a:pt x="160129" y="557377"/>
                  </a:lnTo>
                  <a:lnTo>
                    <a:pt x="162045" y="559320"/>
                  </a:lnTo>
                  <a:lnTo>
                    <a:pt x="163538" y="560576"/>
                  </a:lnTo>
                  <a:lnTo>
                    <a:pt x="164543" y="561713"/>
                  </a:lnTo>
                  <a:lnTo>
                    <a:pt x="166394" y="563272"/>
                  </a:lnTo>
                  <a:lnTo>
                    <a:pt x="167927" y="564435"/>
                  </a:lnTo>
                  <a:lnTo>
                    <a:pt x="169169" y="565123"/>
                  </a:lnTo>
                  <a:lnTo>
                    <a:pt x="169288" y="565334"/>
                  </a:lnTo>
                  <a:lnTo>
                    <a:pt x="170042" y="566669"/>
                  </a:lnTo>
                  <a:lnTo>
                    <a:pt x="170108" y="568467"/>
                  </a:lnTo>
                  <a:lnTo>
                    <a:pt x="170002" y="570040"/>
                  </a:lnTo>
                  <a:lnTo>
                    <a:pt x="170319" y="570886"/>
                  </a:lnTo>
                  <a:lnTo>
                    <a:pt x="171324" y="571480"/>
                  </a:lnTo>
                  <a:lnTo>
                    <a:pt x="173002" y="573040"/>
                  </a:lnTo>
                  <a:lnTo>
                    <a:pt x="173663" y="575327"/>
                  </a:lnTo>
                  <a:lnTo>
                    <a:pt x="173901" y="576900"/>
                  </a:lnTo>
                  <a:lnTo>
                    <a:pt x="174734" y="578314"/>
                  </a:lnTo>
                  <a:lnTo>
                    <a:pt x="175209" y="579887"/>
                  </a:lnTo>
                  <a:lnTo>
                    <a:pt x="175619" y="583812"/>
                  </a:lnTo>
                  <a:lnTo>
                    <a:pt x="176016" y="585398"/>
                  </a:lnTo>
                  <a:lnTo>
                    <a:pt x="176056" y="585583"/>
                  </a:lnTo>
                  <a:lnTo>
                    <a:pt x="174906" y="585689"/>
                  </a:lnTo>
                  <a:lnTo>
                    <a:pt x="174020" y="586297"/>
                  </a:lnTo>
                  <a:lnTo>
                    <a:pt x="173108" y="588769"/>
                  </a:lnTo>
                  <a:lnTo>
                    <a:pt x="171601" y="589416"/>
                  </a:lnTo>
                  <a:lnTo>
                    <a:pt x="169764" y="589615"/>
                  </a:lnTo>
                  <a:lnTo>
                    <a:pt x="167517" y="588095"/>
                  </a:lnTo>
                  <a:lnTo>
                    <a:pt x="165614" y="586509"/>
                  </a:lnTo>
                  <a:lnTo>
                    <a:pt x="165006" y="585623"/>
                  </a:lnTo>
                  <a:lnTo>
                    <a:pt x="164266" y="583958"/>
                  </a:lnTo>
                  <a:lnTo>
                    <a:pt x="163182" y="582874"/>
                  </a:lnTo>
                  <a:lnTo>
                    <a:pt x="161635" y="583389"/>
                  </a:lnTo>
                  <a:lnTo>
                    <a:pt x="159190" y="583614"/>
                  </a:lnTo>
                  <a:lnTo>
                    <a:pt x="156560" y="583984"/>
                  </a:lnTo>
                  <a:lnTo>
                    <a:pt x="156137" y="584354"/>
                  </a:lnTo>
                  <a:lnTo>
                    <a:pt x="156229" y="585055"/>
                  </a:lnTo>
                  <a:lnTo>
                    <a:pt x="157194" y="586548"/>
                  </a:lnTo>
                  <a:lnTo>
                    <a:pt x="158159" y="588504"/>
                  </a:lnTo>
                  <a:lnTo>
                    <a:pt x="159058" y="591240"/>
                  </a:lnTo>
                  <a:lnTo>
                    <a:pt x="160168" y="593051"/>
                  </a:lnTo>
                  <a:lnTo>
                    <a:pt x="160512" y="593633"/>
                  </a:lnTo>
                  <a:lnTo>
                    <a:pt x="165944" y="599065"/>
                  </a:lnTo>
                  <a:lnTo>
                    <a:pt x="167306" y="600175"/>
                  </a:lnTo>
                  <a:lnTo>
                    <a:pt x="167689" y="600902"/>
                  </a:lnTo>
                  <a:lnTo>
                    <a:pt x="167715" y="602885"/>
                  </a:lnTo>
                  <a:lnTo>
                    <a:pt x="167398" y="605198"/>
                  </a:lnTo>
                  <a:lnTo>
                    <a:pt x="167927" y="607035"/>
                  </a:lnTo>
                  <a:lnTo>
                    <a:pt x="169777" y="609057"/>
                  </a:lnTo>
                  <a:lnTo>
                    <a:pt x="171231" y="610472"/>
                  </a:lnTo>
                  <a:lnTo>
                    <a:pt x="170478" y="612375"/>
                  </a:lnTo>
                  <a:lnTo>
                    <a:pt x="170240" y="614582"/>
                  </a:lnTo>
                  <a:lnTo>
                    <a:pt x="171191" y="615574"/>
                  </a:lnTo>
                  <a:lnTo>
                    <a:pt x="171456" y="618746"/>
                  </a:lnTo>
                  <a:lnTo>
                    <a:pt x="171919" y="619341"/>
                  </a:lnTo>
                  <a:lnTo>
                    <a:pt x="172778" y="619592"/>
                  </a:lnTo>
                  <a:lnTo>
                    <a:pt x="173994" y="619367"/>
                  </a:lnTo>
                  <a:lnTo>
                    <a:pt x="175144" y="618521"/>
                  </a:lnTo>
                  <a:lnTo>
                    <a:pt x="176227" y="618362"/>
                  </a:lnTo>
                  <a:lnTo>
                    <a:pt x="176941" y="618600"/>
                  </a:lnTo>
                  <a:lnTo>
                    <a:pt x="177351" y="616195"/>
                  </a:lnTo>
                  <a:lnTo>
                    <a:pt x="178065" y="615851"/>
                  </a:lnTo>
                  <a:lnTo>
                    <a:pt x="179703" y="616512"/>
                  </a:lnTo>
                  <a:lnTo>
                    <a:pt x="183590" y="621032"/>
                  </a:lnTo>
                  <a:lnTo>
                    <a:pt x="186881" y="624852"/>
                  </a:lnTo>
                  <a:lnTo>
                    <a:pt x="187766" y="625579"/>
                  </a:lnTo>
                  <a:lnTo>
                    <a:pt x="188308" y="626028"/>
                  </a:lnTo>
                  <a:lnTo>
                    <a:pt x="191203" y="628011"/>
                  </a:lnTo>
                  <a:lnTo>
                    <a:pt x="193172" y="629267"/>
                  </a:lnTo>
                  <a:lnTo>
                    <a:pt x="195445" y="628817"/>
                  </a:lnTo>
                  <a:lnTo>
                    <a:pt x="198538" y="628738"/>
                  </a:lnTo>
                  <a:lnTo>
                    <a:pt x="200626" y="629967"/>
                  </a:lnTo>
                  <a:lnTo>
                    <a:pt x="201869" y="630826"/>
                  </a:lnTo>
                  <a:lnTo>
                    <a:pt x="202081" y="630985"/>
                  </a:lnTo>
                  <a:lnTo>
                    <a:pt x="206416" y="633985"/>
                  </a:lnTo>
                  <a:lnTo>
                    <a:pt x="208002" y="633761"/>
                  </a:lnTo>
                  <a:lnTo>
                    <a:pt x="209244" y="634620"/>
                  </a:lnTo>
                  <a:lnTo>
                    <a:pt x="209958" y="636748"/>
                  </a:lnTo>
                  <a:lnTo>
                    <a:pt x="209892" y="638955"/>
                  </a:lnTo>
                  <a:lnTo>
                    <a:pt x="210209" y="639999"/>
                  </a:lnTo>
                  <a:lnTo>
                    <a:pt x="211914" y="640198"/>
                  </a:lnTo>
                  <a:lnTo>
                    <a:pt x="215747" y="641652"/>
                  </a:lnTo>
                  <a:lnTo>
                    <a:pt x="219144" y="642947"/>
                  </a:lnTo>
                  <a:lnTo>
                    <a:pt x="220849" y="643356"/>
                  </a:lnTo>
                  <a:lnTo>
                    <a:pt x="222792" y="644308"/>
                  </a:lnTo>
                  <a:lnTo>
                    <a:pt x="224629" y="645841"/>
                  </a:lnTo>
                  <a:lnTo>
                    <a:pt x="228040" y="647811"/>
                  </a:lnTo>
                  <a:lnTo>
                    <a:pt x="231014" y="649317"/>
                  </a:lnTo>
                  <a:lnTo>
                    <a:pt x="232005" y="651366"/>
                  </a:lnTo>
                  <a:lnTo>
                    <a:pt x="233445" y="653217"/>
                  </a:lnTo>
                  <a:lnTo>
                    <a:pt x="235085" y="654961"/>
                  </a:lnTo>
                  <a:lnTo>
                    <a:pt x="236670" y="654869"/>
                  </a:lnTo>
                  <a:lnTo>
                    <a:pt x="238243" y="653362"/>
                  </a:lnTo>
                  <a:lnTo>
                    <a:pt x="240807" y="646489"/>
                  </a:lnTo>
                  <a:lnTo>
                    <a:pt x="245910" y="645088"/>
                  </a:lnTo>
                  <a:lnTo>
                    <a:pt x="251144" y="645789"/>
                  </a:lnTo>
                  <a:lnTo>
                    <a:pt x="255849" y="646793"/>
                  </a:lnTo>
                  <a:lnTo>
                    <a:pt x="257634" y="649093"/>
                  </a:lnTo>
                  <a:lnTo>
                    <a:pt x="258981" y="651512"/>
                  </a:lnTo>
                  <a:lnTo>
                    <a:pt x="259788" y="652741"/>
                  </a:lnTo>
                  <a:lnTo>
                    <a:pt x="261546" y="654182"/>
                  </a:lnTo>
                  <a:lnTo>
                    <a:pt x="268577" y="657631"/>
                  </a:lnTo>
                  <a:lnTo>
                    <a:pt x="272873" y="660737"/>
                  </a:lnTo>
                  <a:lnTo>
                    <a:pt x="278794" y="664901"/>
                  </a:lnTo>
                  <a:lnTo>
                    <a:pt x="282971" y="666738"/>
                  </a:lnTo>
                  <a:lnTo>
                    <a:pt x="286394" y="666897"/>
                  </a:lnTo>
                  <a:lnTo>
                    <a:pt x="288615" y="668536"/>
                  </a:lnTo>
                  <a:lnTo>
                    <a:pt x="292118" y="671787"/>
                  </a:lnTo>
                  <a:lnTo>
                    <a:pt x="295263" y="675528"/>
                  </a:lnTo>
                  <a:lnTo>
                    <a:pt x="298964" y="678991"/>
                  </a:lnTo>
                  <a:lnTo>
                    <a:pt x="301052" y="678872"/>
                  </a:lnTo>
                  <a:lnTo>
                    <a:pt x="303709" y="677748"/>
                  </a:lnTo>
                  <a:lnTo>
                    <a:pt x="306934" y="676281"/>
                  </a:lnTo>
                  <a:lnTo>
                    <a:pt x="309141" y="677008"/>
                  </a:lnTo>
                  <a:lnTo>
                    <a:pt x="311230" y="677960"/>
                  </a:lnTo>
                  <a:lnTo>
                    <a:pt x="312208" y="679757"/>
                  </a:lnTo>
                  <a:lnTo>
                    <a:pt x="313992" y="683141"/>
                  </a:lnTo>
                  <a:lnTo>
                    <a:pt x="315922" y="686657"/>
                  </a:lnTo>
                  <a:lnTo>
                    <a:pt x="318155" y="687886"/>
                  </a:lnTo>
                  <a:lnTo>
                    <a:pt x="320865" y="689697"/>
                  </a:lnTo>
                  <a:lnTo>
                    <a:pt x="322438" y="691137"/>
                  </a:lnTo>
                  <a:lnTo>
                    <a:pt x="327381" y="693768"/>
                  </a:lnTo>
                  <a:lnTo>
                    <a:pt x="328201" y="694838"/>
                  </a:lnTo>
                  <a:lnTo>
                    <a:pt x="329232" y="695578"/>
                  </a:lnTo>
                  <a:lnTo>
                    <a:pt x="330395" y="696041"/>
                  </a:lnTo>
                  <a:lnTo>
                    <a:pt x="331399" y="696583"/>
                  </a:lnTo>
                  <a:lnTo>
                    <a:pt x="332840" y="696768"/>
                  </a:lnTo>
                  <a:lnTo>
                    <a:pt x="337704" y="695182"/>
                  </a:lnTo>
                  <a:lnTo>
                    <a:pt x="339119" y="695380"/>
                  </a:lnTo>
                  <a:lnTo>
                    <a:pt x="339964" y="695671"/>
                  </a:lnTo>
                  <a:lnTo>
                    <a:pt x="340096" y="696239"/>
                  </a:lnTo>
                  <a:lnTo>
                    <a:pt x="339621" y="698711"/>
                  </a:lnTo>
                  <a:lnTo>
                    <a:pt x="339396" y="701870"/>
                  </a:lnTo>
                  <a:lnTo>
                    <a:pt x="340493" y="703456"/>
                  </a:lnTo>
                  <a:lnTo>
                    <a:pt x="342766" y="704117"/>
                  </a:lnTo>
                  <a:lnTo>
                    <a:pt x="347631" y="704593"/>
                  </a:lnTo>
                  <a:lnTo>
                    <a:pt x="354068" y="704553"/>
                  </a:lnTo>
                  <a:lnTo>
                    <a:pt x="356314" y="706152"/>
                  </a:lnTo>
                  <a:lnTo>
                    <a:pt x="358694" y="708558"/>
                  </a:lnTo>
                  <a:lnTo>
                    <a:pt x="361390" y="712669"/>
                  </a:lnTo>
                  <a:lnTo>
                    <a:pt x="362474" y="714400"/>
                  </a:lnTo>
                  <a:lnTo>
                    <a:pt x="363531" y="714902"/>
                  </a:lnTo>
                  <a:lnTo>
                    <a:pt x="365091" y="714215"/>
                  </a:lnTo>
                  <a:lnTo>
                    <a:pt x="365064" y="712523"/>
                  </a:lnTo>
                  <a:lnTo>
                    <a:pt x="364694" y="710012"/>
                  </a:lnTo>
                  <a:lnTo>
                    <a:pt x="365937" y="709139"/>
                  </a:lnTo>
                  <a:lnTo>
                    <a:pt x="366955" y="709774"/>
                  </a:lnTo>
                  <a:lnTo>
                    <a:pt x="368355" y="711743"/>
                  </a:lnTo>
                  <a:lnTo>
                    <a:pt x="371343" y="713514"/>
                  </a:lnTo>
                  <a:lnTo>
                    <a:pt x="373431" y="714387"/>
                  </a:lnTo>
                  <a:lnTo>
                    <a:pt x="375215" y="714083"/>
                  </a:lnTo>
                  <a:lnTo>
                    <a:pt x="375863" y="713409"/>
                  </a:lnTo>
                  <a:lnTo>
                    <a:pt x="376154" y="709972"/>
                  </a:lnTo>
                  <a:lnTo>
                    <a:pt x="377502" y="709470"/>
                  </a:lnTo>
                  <a:lnTo>
                    <a:pt x="379379" y="709695"/>
                  </a:lnTo>
                  <a:lnTo>
                    <a:pt x="380198" y="710382"/>
                  </a:lnTo>
                  <a:lnTo>
                    <a:pt x="381190" y="711756"/>
                  </a:lnTo>
                  <a:lnTo>
                    <a:pt x="383529" y="712404"/>
                  </a:lnTo>
                  <a:lnTo>
                    <a:pt x="385895" y="713276"/>
                  </a:lnTo>
                  <a:lnTo>
                    <a:pt x="388181" y="714400"/>
                  </a:lnTo>
                  <a:lnTo>
                    <a:pt x="391565" y="716951"/>
                  </a:lnTo>
                  <a:lnTo>
                    <a:pt x="395253" y="717414"/>
                  </a:lnTo>
                  <a:lnTo>
                    <a:pt x="399429" y="717361"/>
                  </a:lnTo>
                  <a:lnTo>
                    <a:pt x="401637" y="717414"/>
                  </a:lnTo>
                  <a:lnTo>
                    <a:pt x="403289" y="717599"/>
                  </a:lnTo>
                  <a:lnTo>
                    <a:pt x="404703" y="717427"/>
                  </a:lnTo>
                  <a:lnTo>
                    <a:pt x="408668" y="715603"/>
                  </a:lnTo>
                  <a:lnTo>
                    <a:pt x="410400" y="715471"/>
                  </a:lnTo>
                  <a:lnTo>
                    <a:pt x="412607" y="715682"/>
                  </a:lnTo>
                  <a:lnTo>
                    <a:pt x="414762" y="716039"/>
                  </a:lnTo>
                  <a:lnTo>
                    <a:pt x="414326" y="715087"/>
                  </a:lnTo>
                  <a:lnTo>
                    <a:pt x="414418" y="714281"/>
                  </a:lnTo>
                  <a:lnTo>
                    <a:pt x="415105" y="713832"/>
                  </a:lnTo>
                  <a:lnTo>
                    <a:pt x="418238" y="713263"/>
                  </a:lnTo>
                  <a:lnTo>
                    <a:pt x="421648" y="712047"/>
                  </a:lnTo>
                  <a:lnTo>
                    <a:pt x="422983" y="711400"/>
                  </a:lnTo>
                  <a:lnTo>
                    <a:pt x="423961" y="710752"/>
                  </a:lnTo>
                  <a:lnTo>
                    <a:pt x="424886" y="709734"/>
                  </a:lnTo>
                  <a:lnTo>
                    <a:pt x="425930" y="709774"/>
                  </a:lnTo>
                  <a:lnTo>
                    <a:pt x="429460" y="711241"/>
                  </a:lnTo>
                  <a:lnTo>
                    <a:pt x="430768" y="712166"/>
                  </a:lnTo>
                  <a:lnTo>
                    <a:pt x="431891" y="714982"/>
                  </a:lnTo>
                  <a:lnTo>
                    <a:pt x="432579" y="716079"/>
                  </a:lnTo>
                  <a:lnTo>
                    <a:pt x="432645" y="718947"/>
                  </a:lnTo>
                  <a:lnTo>
                    <a:pt x="431944" y="725886"/>
                  </a:lnTo>
                  <a:lnTo>
                    <a:pt x="432790" y="728490"/>
                  </a:lnTo>
                  <a:lnTo>
                    <a:pt x="434760" y="730380"/>
                  </a:lnTo>
                  <a:lnTo>
                    <a:pt x="436412" y="731702"/>
                  </a:lnTo>
                  <a:lnTo>
                    <a:pt x="437020" y="727525"/>
                  </a:lnTo>
                  <a:lnTo>
                    <a:pt x="438632" y="726005"/>
                  </a:lnTo>
                  <a:lnTo>
                    <a:pt x="440112" y="723890"/>
                  </a:lnTo>
                  <a:lnTo>
                    <a:pt x="440905" y="720533"/>
                  </a:lnTo>
                  <a:lnTo>
                    <a:pt x="442981" y="717083"/>
                  </a:lnTo>
                  <a:lnTo>
                    <a:pt x="445294" y="713554"/>
                  </a:lnTo>
                  <a:lnTo>
                    <a:pt x="446800" y="710673"/>
                  </a:lnTo>
                  <a:lnTo>
                    <a:pt x="447898" y="709324"/>
                  </a:lnTo>
                  <a:lnTo>
                    <a:pt x="450422" y="707884"/>
                  </a:lnTo>
                  <a:lnTo>
                    <a:pt x="452603" y="707038"/>
                  </a:lnTo>
                  <a:lnTo>
                    <a:pt x="453845" y="705108"/>
                  </a:lnTo>
                  <a:lnTo>
                    <a:pt x="455590" y="704038"/>
                  </a:lnTo>
                  <a:lnTo>
                    <a:pt x="457507" y="703562"/>
                  </a:lnTo>
                  <a:lnTo>
                    <a:pt x="460533" y="703826"/>
                  </a:lnTo>
                  <a:lnTo>
                    <a:pt x="463468" y="704513"/>
                  </a:lnTo>
                  <a:lnTo>
                    <a:pt x="466719" y="705465"/>
                  </a:lnTo>
                  <a:lnTo>
                    <a:pt x="467222" y="706245"/>
                  </a:lnTo>
                  <a:lnTo>
                    <a:pt x="467222" y="707606"/>
                  </a:lnTo>
                  <a:lnTo>
                    <a:pt x="467036" y="708994"/>
                  </a:lnTo>
                  <a:lnTo>
                    <a:pt x="467155" y="709708"/>
                  </a:lnTo>
                  <a:lnTo>
                    <a:pt x="467697" y="710091"/>
                  </a:lnTo>
                  <a:lnTo>
                    <a:pt x="470750" y="710355"/>
                  </a:lnTo>
                  <a:lnTo>
                    <a:pt x="474385" y="710144"/>
                  </a:lnTo>
                  <a:lnTo>
                    <a:pt x="476487" y="710342"/>
                  </a:lnTo>
                  <a:lnTo>
                    <a:pt x="481338" y="711624"/>
                  </a:lnTo>
                  <a:lnTo>
                    <a:pt x="482858" y="712523"/>
                  </a:lnTo>
                  <a:lnTo>
                    <a:pt x="484391" y="713210"/>
                  </a:lnTo>
                  <a:lnTo>
                    <a:pt x="485739" y="713091"/>
                  </a:lnTo>
                  <a:lnTo>
                    <a:pt x="487193" y="711611"/>
                  </a:lnTo>
                  <a:lnTo>
                    <a:pt x="488779" y="710355"/>
                  </a:lnTo>
                  <a:lnTo>
                    <a:pt x="489876" y="710157"/>
                  </a:lnTo>
                  <a:lnTo>
                    <a:pt x="490762" y="710567"/>
                  </a:lnTo>
                  <a:lnTo>
                    <a:pt x="492453" y="711770"/>
                  </a:lnTo>
                  <a:lnTo>
                    <a:pt x="495705" y="712893"/>
                  </a:lnTo>
                  <a:lnTo>
                    <a:pt x="498573" y="713739"/>
                  </a:lnTo>
                  <a:lnTo>
                    <a:pt x="499604" y="714545"/>
                  </a:lnTo>
                  <a:lnTo>
                    <a:pt x="499961" y="718008"/>
                  </a:lnTo>
                  <a:lnTo>
                    <a:pt x="500239" y="719158"/>
                  </a:lnTo>
                  <a:lnTo>
                    <a:pt x="502181" y="719158"/>
                  </a:lnTo>
                  <a:lnTo>
                    <a:pt x="504957" y="719542"/>
                  </a:lnTo>
                  <a:lnTo>
                    <a:pt x="507085" y="720017"/>
                  </a:lnTo>
                  <a:lnTo>
                    <a:pt x="508724" y="720004"/>
                  </a:lnTo>
                  <a:lnTo>
                    <a:pt x="511288" y="717823"/>
                  </a:lnTo>
                  <a:lnTo>
                    <a:pt x="512623" y="717691"/>
                  </a:lnTo>
                  <a:lnTo>
                    <a:pt x="514103" y="717281"/>
                  </a:lnTo>
                  <a:lnTo>
                    <a:pt x="514712" y="716872"/>
                  </a:lnTo>
                  <a:lnTo>
                    <a:pt x="515240" y="717189"/>
                  </a:lnTo>
                  <a:lnTo>
                    <a:pt x="516998" y="717453"/>
                  </a:lnTo>
                  <a:lnTo>
                    <a:pt x="518756" y="717348"/>
                  </a:lnTo>
                  <a:lnTo>
                    <a:pt x="520223" y="716739"/>
                  </a:lnTo>
                  <a:lnTo>
                    <a:pt x="521637" y="715801"/>
                  </a:lnTo>
                  <a:lnTo>
                    <a:pt x="524096" y="713832"/>
                  </a:lnTo>
                  <a:lnTo>
                    <a:pt x="524440" y="712695"/>
                  </a:lnTo>
                  <a:lnTo>
                    <a:pt x="524228" y="711651"/>
                  </a:lnTo>
                  <a:lnTo>
                    <a:pt x="523567" y="710963"/>
                  </a:lnTo>
                  <a:lnTo>
                    <a:pt x="522973" y="710633"/>
                  </a:lnTo>
                  <a:lnTo>
                    <a:pt x="523012" y="709734"/>
                  </a:lnTo>
                  <a:lnTo>
                    <a:pt x="523898" y="708214"/>
                  </a:lnTo>
                  <a:lnTo>
                    <a:pt x="527783" y="705928"/>
                  </a:lnTo>
                  <a:lnTo>
                    <a:pt x="530916" y="703112"/>
                  </a:lnTo>
                  <a:lnTo>
                    <a:pt x="532529" y="700998"/>
                  </a:lnTo>
                  <a:lnTo>
                    <a:pt x="532938" y="698447"/>
                  </a:lnTo>
                  <a:lnTo>
                    <a:pt x="533547" y="695671"/>
                  </a:lnTo>
                  <a:lnTo>
                    <a:pt x="534419" y="694574"/>
                  </a:lnTo>
                  <a:lnTo>
                    <a:pt x="536890" y="693873"/>
                  </a:lnTo>
                  <a:lnTo>
                    <a:pt x="544001" y="692856"/>
                  </a:lnTo>
                  <a:lnTo>
                    <a:pt x="546077" y="691732"/>
                  </a:lnTo>
                  <a:lnTo>
                    <a:pt x="549051" y="689657"/>
                  </a:lnTo>
                  <a:lnTo>
                    <a:pt x="550425" y="688031"/>
                  </a:lnTo>
                  <a:lnTo>
                    <a:pt x="551099" y="686710"/>
                  </a:lnTo>
                  <a:lnTo>
                    <a:pt x="550901" y="685242"/>
                  </a:lnTo>
                  <a:lnTo>
                    <a:pt x="553055" y="684780"/>
                  </a:lnTo>
                  <a:lnTo>
                    <a:pt x="554522" y="682414"/>
                  </a:lnTo>
                  <a:lnTo>
                    <a:pt x="556412" y="680022"/>
                  </a:lnTo>
                  <a:lnTo>
                    <a:pt x="560180" y="677999"/>
                  </a:lnTo>
                  <a:lnTo>
                    <a:pt x="563312" y="675290"/>
                  </a:lnTo>
                  <a:lnTo>
                    <a:pt x="564700" y="675726"/>
                  </a:lnTo>
                  <a:lnTo>
                    <a:pt x="566326" y="677008"/>
                  </a:lnTo>
                  <a:lnTo>
                    <a:pt x="567343" y="678422"/>
                  </a:lnTo>
                  <a:lnTo>
                    <a:pt x="567647" y="679136"/>
                  </a:lnTo>
                  <a:lnTo>
                    <a:pt x="572604" y="680035"/>
                  </a:lnTo>
                  <a:lnTo>
                    <a:pt x="573330" y="679889"/>
                  </a:lnTo>
                  <a:lnTo>
                    <a:pt x="577111" y="681158"/>
                  </a:lnTo>
                  <a:lnTo>
                    <a:pt x="580666" y="682691"/>
                  </a:lnTo>
                  <a:lnTo>
                    <a:pt x="582530" y="683075"/>
                  </a:lnTo>
                  <a:lnTo>
                    <a:pt x="583389" y="683035"/>
                  </a:lnTo>
                  <a:lnTo>
                    <a:pt x="584037" y="682559"/>
                  </a:lnTo>
                  <a:lnTo>
                    <a:pt x="584618" y="681211"/>
                  </a:lnTo>
                  <a:lnTo>
                    <a:pt x="585305" y="680233"/>
                  </a:lnTo>
                  <a:lnTo>
                    <a:pt x="585781" y="679837"/>
                  </a:lnTo>
                  <a:lnTo>
                    <a:pt x="585411" y="678277"/>
                  </a:lnTo>
                  <a:lnTo>
                    <a:pt x="589416" y="675250"/>
                  </a:lnTo>
                  <a:lnTo>
                    <a:pt x="593130" y="673083"/>
                  </a:lnTo>
                  <a:lnTo>
                    <a:pt x="596382" y="671496"/>
                  </a:lnTo>
                  <a:lnTo>
                    <a:pt x="597584" y="672144"/>
                  </a:lnTo>
                  <a:lnTo>
                    <a:pt x="599025" y="673347"/>
                  </a:lnTo>
                  <a:lnTo>
                    <a:pt x="601299" y="676413"/>
                  </a:lnTo>
                  <a:lnTo>
                    <a:pt x="602435" y="677167"/>
                  </a:lnTo>
                  <a:lnTo>
                    <a:pt x="604801" y="676744"/>
                  </a:lnTo>
                  <a:lnTo>
                    <a:pt x="605330" y="677074"/>
                  </a:lnTo>
                  <a:lnTo>
                    <a:pt x="605184" y="678184"/>
                  </a:lnTo>
                  <a:lnTo>
                    <a:pt x="603823" y="679559"/>
                  </a:lnTo>
                  <a:lnTo>
                    <a:pt x="601933" y="680788"/>
                  </a:lnTo>
                  <a:lnTo>
                    <a:pt x="600744" y="681793"/>
                  </a:lnTo>
                  <a:lnTo>
                    <a:pt x="601933" y="685137"/>
                  </a:lnTo>
                  <a:lnTo>
                    <a:pt x="602078" y="686287"/>
                  </a:lnTo>
                  <a:lnTo>
                    <a:pt x="602766" y="686643"/>
                  </a:lnTo>
                  <a:lnTo>
                    <a:pt x="606493" y="683326"/>
                  </a:lnTo>
                  <a:lnTo>
                    <a:pt x="608489" y="682665"/>
                  </a:lnTo>
                  <a:lnTo>
                    <a:pt x="609414" y="683471"/>
                  </a:lnTo>
                  <a:lnTo>
                    <a:pt x="610035" y="685242"/>
                  </a:lnTo>
                  <a:lnTo>
                    <a:pt x="612573" y="688904"/>
                  </a:lnTo>
                  <a:lnTo>
                    <a:pt x="613710" y="690767"/>
                  </a:lnTo>
                  <a:lnTo>
                    <a:pt x="610194" y="695208"/>
                  </a:lnTo>
                  <a:lnTo>
                    <a:pt x="609031" y="697495"/>
                  </a:lnTo>
                  <a:lnTo>
                    <a:pt x="609256" y="698301"/>
                  </a:lnTo>
                  <a:lnTo>
                    <a:pt x="609335" y="699094"/>
                  </a:lnTo>
                  <a:lnTo>
                    <a:pt x="608436" y="700231"/>
                  </a:lnTo>
                  <a:lnTo>
                    <a:pt x="608595" y="700680"/>
                  </a:lnTo>
                  <a:lnTo>
                    <a:pt x="609665" y="701407"/>
                  </a:lnTo>
                  <a:lnTo>
                    <a:pt x="610894" y="701949"/>
                  </a:lnTo>
                  <a:lnTo>
                    <a:pt x="611436" y="701936"/>
                  </a:lnTo>
                  <a:lnTo>
                    <a:pt x="612137" y="700865"/>
                  </a:lnTo>
                  <a:lnTo>
                    <a:pt x="616036" y="699345"/>
                  </a:lnTo>
                  <a:lnTo>
                    <a:pt x="617305" y="699636"/>
                  </a:lnTo>
                  <a:lnTo>
                    <a:pt x="620755" y="701976"/>
                  </a:lnTo>
                  <a:lnTo>
                    <a:pt x="622155" y="702108"/>
                  </a:lnTo>
                  <a:lnTo>
                    <a:pt x="625857" y="702808"/>
                  </a:lnTo>
                  <a:lnTo>
                    <a:pt x="627945" y="701923"/>
                  </a:lnTo>
                  <a:lnTo>
                    <a:pt x="629795" y="702729"/>
                  </a:lnTo>
                  <a:lnTo>
                    <a:pt x="633879" y="705650"/>
                  </a:lnTo>
                  <a:lnTo>
                    <a:pt x="634791" y="706179"/>
                  </a:lnTo>
                  <a:lnTo>
                    <a:pt x="635399" y="705148"/>
                  </a:lnTo>
                  <a:lnTo>
                    <a:pt x="636616" y="702346"/>
                  </a:lnTo>
                  <a:lnTo>
                    <a:pt x="637303" y="700324"/>
                  </a:lnTo>
                  <a:lnTo>
                    <a:pt x="637712" y="699451"/>
                  </a:lnTo>
                  <a:lnTo>
                    <a:pt x="638254" y="697931"/>
                  </a:lnTo>
                  <a:lnTo>
                    <a:pt x="639695" y="697733"/>
                  </a:lnTo>
                  <a:lnTo>
                    <a:pt x="641228" y="698209"/>
                  </a:lnTo>
                  <a:lnTo>
                    <a:pt x="642273" y="699081"/>
                  </a:lnTo>
                  <a:lnTo>
                    <a:pt x="643502" y="700839"/>
                  </a:lnTo>
                  <a:lnTo>
                    <a:pt x="644744" y="702280"/>
                  </a:lnTo>
                  <a:lnTo>
                    <a:pt x="645881" y="702280"/>
                  </a:lnTo>
                  <a:lnTo>
                    <a:pt x="647005" y="702068"/>
                  </a:lnTo>
                  <a:lnTo>
                    <a:pt x="647599" y="702266"/>
                  </a:lnTo>
                  <a:lnTo>
                    <a:pt x="648974" y="703469"/>
                  </a:lnTo>
                  <a:lnTo>
                    <a:pt x="651710" y="706364"/>
                  </a:lnTo>
                  <a:lnTo>
                    <a:pt x="652807" y="707091"/>
                  </a:lnTo>
                  <a:lnTo>
                    <a:pt x="653970" y="708320"/>
                  </a:lnTo>
                  <a:lnTo>
                    <a:pt x="654948" y="710778"/>
                  </a:lnTo>
                  <a:lnTo>
                    <a:pt x="655755" y="713250"/>
                  </a:lnTo>
                  <a:lnTo>
                    <a:pt x="660182" y="721855"/>
                  </a:lnTo>
                  <a:lnTo>
                    <a:pt x="661345" y="723665"/>
                  </a:lnTo>
                  <a:lnTo>
                    <a:pt x="662217" y="725053"/>
                  </a:lnTo>
                  <a:lnTo>
                    <a:pt x="663526" y="725397"/>
                  </a:lnTo>
                  <a:lnTo>
                    <a:pt x="664253" y="724009"/>
                  </a:lnTo>
                  <a:lnTo>
                    <a:pt x="664346" y="722529"/>
                  </a:lnTo>
                  <a:lnTo>
                    <a:pt x="665297" y="722026"/>
                  </a:lnTo>
                  <a:lnTo>
                    <a:pt x="666606" y="722291"/>
                  </a:lnTo>
                  <a:lnTo>
                    <a:pt x="669183" y="723665"/>
                  </a:lnTo>
                  <a:lnTo>
                    <a:pt x="670571" y="724406"/>
                  </a:lnTo>
                  <a:lnTo>
                    <a:pt x="672051" y="728662"/>
                  </a:lnTo>
                  <a:lnTo>
                    <a:pt x="673188" y="733658"/>
                  </a:lnTo>
                  <a:lnTo>
                    <a:pt x="673307" y="735204"/>
                  </a:lnTo>
                  <a:lnTo>
                    <a:pt x="675118" y="739328"/>
                  </a:lnTo>
                  <a:lnTo>
                    <a:pt x="676347" y="744060"/>
                  </a:lnTo>
                  <a:lnTo>
                    <a:pt x="677061" y="746650"/>
                  </a:lnTo>
                  <a:lnTo>
                    <a:pt x="677550" y="749122"/>
                  </a:lnTo>
                  <a:lnTo>
                    <a:pt x="677986" y="752360"/>
                  </a:lnTo>
                  <a:lnTo>
                    <a:pt x="678263" y="756709"/>
                  </a:lnTo>
                  <a:lnTo>
                    <a:pt x="678039" y="760423"/>
                  </a:lnTo>
                  <a:lnTo>
                    <a:pt x="678938" y="763516"/>
                  </a:lnTo>
                  <a:lnTo>
                    <a:pt x="678660" y="764930"/>
                  </a:lnTo>
                  <a:lnTo>
                    <a:pt x="676585" y="765644"/>
                  </a:lnTo>
                  <a:lnTo>
                    <a:pt x="676611" y="766820"/>
                  </a:lnTo>
                  <a:lnTo>
                    <a:pt x="677616" y="768763"/>
                  </a:lnTo>
                  <a:lnTo>
                    <a:pt x="679599" y="771195"/>
                  </a:lnTo>
                  <a:lnTo>
                    <a:pt x="679916" y="772728"/>
                  </a:lnTo>
                  <a:lnTo>
                    <a:pt x="679361" y="773772"/>
                  </a:lnTo>
                  <a:lnTo>
                    <a:pt x="677748" y="773865"/>
                  </a:lnTo>
                  <a:lnTo>
                    <a:pt x="675673" y="774830"/>
                  </a:lnTo>
                  <a:lnTo>
                    <a:pt x="674682" y="777962"/>
                  </a:lnTo>
                  <a:lnTo>
                    <a:pt x="673479" y="780540"/>
                  </a:lnTo>
                  <a:lnTo>
                    <a:pt x="672660" y="781042"/>
                  </a:lnTo>
                  <a:lnTo>
                    <a:pt x="669527" y="780315"/>
                  </a:lnTo>
                  <a:lnTo>
                    <a:pt x="668919" y="780976"/>
                  </a:lnTo>
                  <a:lnTo>
                    <a:pt x="668628" y="785364"/>
                  </a:lnTo>
                  <a:lnTo>
                    <a:pt x="668086" y="787254"/>
                  </a:lnTo>
                  <a:lnTo>
                    <a:pt x="667068" y="788854"/>
                  </a:lnTo>
                  <a:lnTo>
                    <a:pt x="666051" y="789792"/>
                  </a:lnTo>
                  <a:lnTo>
                    <a:pt x="665085" y="790453"/>
                  </a:lnTo>
                  <a:lnTo>
                    <a:pt x="662627" y="790003"/>
                  </a:lnTo>
                  <a:lnTo>
                    <a:pt x="661808" y="792660"/>
                  </a:lnTo>
                  <a:lnTo>
                    <a:pt x="661120" y="796163"/>
                  </a:lnTo>
                  <a:lnTo>
                    <a:pt x="661319" y="797974"/>
                  </a:lnTo>
                  <a:lnTo>
                    <a:pt x="662442" y="800815"/>
                  </a:lnTo>
                  <a:lnTo>
                    <a:pt x="662231" y="801608"/>
                  </a:lnTo>
                  <a:lnTo>
                    <a:pt x="661042" y="802230"/>
                  </a:lnTo>
                  <a:lnTo>
                    <a:pt x="659125" y="803512"/>
                  </a:lnTo>
                  <a:lnTo>
                    <a:pt x="658464" y="807569"/>
                  </a:lnTo>
                  <a:lnTo>
                    <a:pt x="659138" y="811508"/>
                  </a:lnTo>
                  <a:lnTo>
                    <a:pt x="660129" y="812856"/>
                  </a:lnTo>
                  <a:lnTo>
                    <a:pt x="661689" y="813451"/>
                  </a:lnTo>
                  <a:lnTo>
                    <a:pt x="662918" y="814667"/>
                  </a:lnTo>
                  <a:lnTo>
                    <a:pt x="663315" y="816570"/>
                  </a:lnTo>
                  <a:lnTo>
                    <a:pt x="664597" y="818950"/>
                  </a:lnTo>
                  <a:lnTo>
                    <a:pt x="664597" y="821725"/>
                  </a:lnTo>
                  <a:lnTo>
                    <a:pt x="662231" y="825743"/>
                  </a:lnTo>
                  <a:lnTo>
                    <a:pt x="662468" y="827937"/>
                  </a:lnTo>
                  <a:lnTo>
                    <a:pt x="664161" y="828611"/>
                  </a:lnTo>
                  <a:lnTo>
                    <a:pt x="665482" y="828307"/>
                  </a:lnTo>
                  <a:lnTo>
                    <a:pt x="667029" y="827356"/>
                  </a:lnTo>
                  <a:lnTo>
                    <a:pt x="668787" y="825823"/>
                  </a:lnTo>
                  <a:lnTo>
                    <a:pt x="672805" y="823589"/>
                  </a:lnTo>
                  <a:lnTo>
                    <a:pt x="677364" y="822307"/>
                  </a:lnTo>
                  <a:lnTo>
                    <a:pt x="681092" y="822069"/>
                  </a:lnTo>
                  <a:lnTo>
                    <a:pt x="684317" y="822161"/>
                  </a:lnTo>
                  <a:lnTo>
                    <a:pt x="685969" y="822637"/>
                  </a:lnTo>
                  <a:lnTo>
                    <a:pt x="686564" y="823457"/>
                  </a:lnTo>
                  <a:lnTo>
                    <a:pt x="690767" y="822148"/>
                  </a:lnTo>
                  <a:lnTo>
                    <a:pt x="691679" y="822069"/>
                  </a:lnTo>
                  <a:lnTo>
                    <a:pt x="692459" y="822003"/>
                  </a:lnTo>
                  <a:lnTo>
                    <a:pt x="692564" y="822862"/>
                  </a:lnTo>
                  <a:lnTo>
                    <a:pt x="689895" y="826444"/>
                  </a:lnTo>
                  <a:lnTo>
                    <a:pt x="689551" y="828109"/>
                  </a:lnTo>
                  <a:lnTo>
                    <a:pt x="689921" y="829893"/>
                  </a:lnTo>
                  <a:lnTo>
                    <a:pt x="691494" y="831559"/>
                  </a:lnTo>
                  <a:lnTo>
                    <a:pt x="692974" y="832841"/>
                  </a:lnTo>
                  <a:lnTo>
                    <a:pt x="694547" y="836053"/>
                  </a:lnTo>
                  <a:lnTo>
                    <a:pt x="694151" y="838987"/>
                  </a:lnTo>
                  <a:lnTo>
                    <a:pt x="694838" y="840058"/>
                  </a:lnTo>
                  <a:lnTo>
                    <a:pt x="695975" y="841261"/>
                  </a:lnTo>
                  <a:lnTo>
                    <a:pt x="696807" y="842952"/>
                  </a:lnTo>
                  <a:lnTo>
                    <a:pt x="697178" y="845014"/>
                  </a:lnTo>
                  <a:lnTo>
                    <a:pt x="697125" y="848292"/>
                  </a:lnTo>
                  <a:lnTo>
                    <a:pt x="702042" y="850010"/>
                  </a:lnTo>
                  <a:lnTo>
                    <a:pt x="706179" y="850777"/>
                  </a:lnTo>
                  <a:lnTo>
                    <a:pt x="709153" y="850989"/>
                  </a:lnTo>
                  <a:lnTo>
                    <a:pt x="711148" y="851742"/>
                  </a:lnTo>
                  <a:lnTo>
                    <a:pt x="712378" y="852390"/>
                  </a:lnTo>
                  <a:lnTo>
                    <a:pt x="713343" y="853566"/>
                  </a:lnTo>
                  <a:lnTo>
                    <a:pt x="713765" y="854848"/>
                  </a:lnTo>
                  <a:lnTo>
                    <a:pt x="712906" y="855747"/>
                  </a:lnTo>
                  <a:lnTo>
                    <a:pt x="711333" y="858628"/>
                  </a:lnTo>
                  <a:lnTo>
                    <a:pt x="710738" y="862488"/>
                  </a:lnTo>
                  <a:lnTo>
                    <a:pt x="711268" y="865369"/>
                  </a:lnTo>
                  <a:lnTo>
                    <a:pt x="711492" y="867867"/>
                  </a:lnTo>
                  <a:lnTo>
                    <a:pt x="709681" y="871476"/>
                  </a:lnTo>
                  <a:lnTo>
                    <a:pt x="709113" y="873960"/>
                  </a:lnTo>
                  <a:lnTo>
                    <a:pt x="708663" y="876498"/>
                  </a:lnTo>
                  <a:lnTo>
                    <a:pt x="708849" y="877608"/>
                  </a:lnTo>
                  <a:lnTo>
                    <a:pt x="709430" y="878388"/>
                  </a:lnTo>
                  <a:lnTo>
                    <a:pt x="710474" y="878838"/>
                  </a:lnTo>
                  <a:lnTo>
                    <a:pt x="712219" y="879102"/>
                  </a:lnTo>
                  <a:lnTo>
                    <a:pt x="714268" y="878811"/>
                  </a:lnTo>
                  <a:lnTo>
                    <a:pt x="719330" y="879419"/>
                  </a:lnTo>
                  <a:lnTo>
                    <a:pt x="725172" y="880529"/>
                  </a:lnTo>
                  <a:lnTo>
                    <a:pt x="727512" y="881137"/>
                  </a:lnTo>
                  <a:lnTo>
                    <a:pt x="728410" y="882261"/>
                  </a:lnTo>
                  <a:lnTo>
                    <a:pt x="728569" y="884706"/>
                  </a:lnTo>
                  <a:lnTo>
                    <a:pt x="728516" y="886993"/>
                  </a:lnTo>
                  <a:lnTo>
                    <a:pt x="729124" y="888751"/>
                  </a:lnTo>
                  <a:lnTo>
                    <a:pt x="730261" y="890363"/>
                  </a:lnTo>
                  <a:lnTo>
                    <a:pt x="731873" y="890892"/>
                  </a:lnTo>
                  <a:lnTo>
                    <a:pt x="733287" y="891513"/>
                  </a:lnTo>
                  <a:lnTo>
                    <a:pt x="733711" y="892742"/>
                  </a:lnTo>
                  <a:lnTo>
                    <a:pt x="733538" y="894408"/>
                  </a:lnTo>
                  <a:lnTo>
                    <a:pt x="734384" y="895729"/>
                  </a:lnTo>
                  <a:lnTo>
                    <a:pt x="735257" y="896589"/>
                  </a:lnTo>
                  <a:lnTo>
                    <a:pt x="736962" y="897078"/>
                  </a:lnTo>
                  <a:lnTo>
                    <a:pt x="740134" y="896007"/>
                  </a:lnTo>
                  <a:lnTo>
                    <a:pt x="742527" y="896483"/>
                  </a:lnTo>
                  <a:lnTo>
                    <a:pt x="744720" y="897223"/>
                  </a:lnTo>
                  <a:lnTo>
                    <a:pt x="746452" y="896840"/>
                  </a:lnTo>
                  <a:lnTo>
                    <a:pt x="748104" y="895901"/>
                  </a:lnTo>
                  <a:lnTo>
                    <a:pt x="751382" y="891658"/>
                  </a:lnTo>
                  <a:lnTo>
                    <a:pt x="755572" y="889359"/>
                  </a:lnTo>
                  <a:lnTo>
                    <a:pt x="756973" y="888803"/>
                  </a:lnTo>
                  <a:lnTo>
                    <a:pt x="758017" y="889081"/>
                  </a:lnTo>
                  <a:lnTo>
                    <a:pt x="758308" y="889372"/>
                  </a:lnTo>
                  <a:lnTo>
                    <a:pt x="758361" y="890231"/>
                  </a:lnTo>
                  <a:lnTo>
                    <a:pt x="759312" y="893720"/>
                  </a:lnTo>
                  <a:lnTo>
                    <a:pt x="759167" y="894117"/>
                  </a:lnTo>
                  <a:lnTo>
                    <a:pt x="760753" y="895399"/>
                  </a:lnTo>
                  <a:lnTo>
                    <a:pt x="760674" y="898637"/>
                  </a:lnTo>
                  <a:lnTo>
                    <a:pt x="761507" y="899324"/>
                  </a:lnTo>
                  <a:lnTo>
                    <a:pt x="762009" y="900474"/>
                  </a:lnTo>
                  <a:lnTo>
                    <a:pt x="762062" y="902285"/>
                  </a:lnTo>
                  <a:lnTo>
                    <a:pt x="762577" y="903818"/>
                  </a:lnTo>
                  <a:lnTo>
                    <a:pt x="763251" y="904559"/>
                  </a:lnTo>
                  <a:lnTo>
                    <a:pt x="764124" y="904929"/>
                  </a:lnTo>
                  <a:lnTo>
                    <a:pt x="767904" y="903607"/>
                  </a:lnTo>
                  <a:lnTo>
                    <a:pt x="770310" y="903514"/>
                  </a:lnTo>
                  <a:lnTo>
                    <a:pt x="771446" y="904387"/>
                  </a:lnTo>
                  <a:lnTo>
                    <a:pt x="772437" y="904929"/>
                  </a:lnTo>
                  <a:lnTo>
                    <a:pt x="773640" y="905352"/>
                  </a:lnTo>
                  <a:lnTo>
                    <a:pt x="774605" y="905907"/>
                  </a:lnTo>
                  <a:lnTo>
                    <a:pt x="775147" y="905735"/>
                  </a:lnTo>
                  <a:lnTo>
                    <a:pt x="776310" y="904387"/>
                  </a:lnTo>
                  <a:lnTo>
                    <a:pt x="776694" y="904149"/>
                  </a:lnTo>
                  <a:lnTo>
                    <a:pt x="776641" y="903488"/>
                  </a:lnTo>
                  <a:lnTo>
                    <a:pt x="775517" y="902272"/>
                  </a:lnTo>
                  <a:lnTo>
                    <a:pt x="774394" y="901254"/>
                  </a:lnTo>
                  <a:lnTo>
                    <a:pt x="774116" y="898994"/>
                  </a:lnTo>
                  <a:lnTo>
                    <a:pt x="774050" y="895069"/>
                  </a:lnTo>
                  <a:lnTo>
                    <a:pt x="773865" y="893033"/>
                  </a:lnTo>
                  <a:lnTo>
                    <a:pt x="773112" y="888169"/>
                  </a:lnTo>
                  <a:lnTo>
                    <a:pt x="772741" y="886794"/>
                  </a:lnTo>
                  <a:lnTo>
                    <a:pt x="771618" y="885208"/>
                  </a:lnTo>
                  <a:lnTo>
                    <a:pt x="768829" y="882182"/>
                  </a:lnTo>
                  <a:lnTo>
                    <a:pt x="767904" y="880331"/>
                  </a:lnTo>
                  <a:lnTo>
                    <a:pt x="767256" y="878481"/>
                  </a:lnTo>
                  <a:lnTo>
                    <a:pt x="767124" y="877304"/>
                  </a:lnTo>
                  <a:lnTo>
                    <a:pt x="766331" y="875969"/>
                  </a:lnTo>
                  <a:lnTo>
                    <a:pt x="765842" y="874727"/>
                  </a:lnTo>
                  <a:lnTo>
                    <a:pt x="766807" y="874093"/>
                  </a:lnTo>
                  <a:lnTo>
                    <a:pt x="767877" y="872652"/>
                  </a:lnTo>
                  <a:lnTo>
                    <a:pt x="768208" y="870445"/>
                  </a:lnTo>
                  <a:lnTo>
                    <a:pt x="768591" y="868832"/>
                  </a:lnTo>
                  <a:lnTo>
                    <a:pt x="769371" y="868145"/>
                  </a:lnTo>
                  <a:lnTo>
                    <a:pt x="770098" y="867907"/>
                  </a:lnTo>
                  <a:lnTo>
                    <a:pt x="770640" y="868052"/>
                  </a:lnTo>
                  <a:lnTo>
                    <a:pt x="773045" y="870934"/>
                  </a:lnTo>
                  <a:lnTo>
                    <a:pt x="775372" y="869493"/>
                  </a:lnTo>
                  <a:lnTo>
                    <a:pt x="777302" y="869493"/>
                  </a:lnTo>
                  <a:lnTo>
                    <a:pt x="779046" y="870259"/>
                  </a:lnTo>
                  <a:lnTo>
                    <a:pt x="780064" y="871198"/>
                  </a:lnTo>
                  <a:lnTo>
                    <a:pt x="781108" y="870193"/>
                  </a:lnTo>
                  <a:lnTo>
                    <a:pt x="782390" y="868739"/>
                  </a:lnTo>
                  <a:lnTo>
                    <a:pt x="783659" y="866479"/>
                  </a:lnTo>
                  <a:lnTo>
                    <a:pt x="785033" y="863638"/>
                  </a:lnTo>
                  <a:lnTo>
                    <a:pt x="785522" y="861906"/>
                  </a:lnTo>
                  <a:lnTo>
                    <a:pt x="785946" y="861206"/>
                  </a:lnTo>
                  <a:lnTo>
                    <a:pt x="786924" y="860690"/>
                  </a:lnTo>
                  <a:lnTo>
                    <a:pt x="788100" y="860968"/>
                  </a:lnTo>
                  <a:lnTo>
                    <a:pt x="790254" y="862117"/>
                  </a:lnTo>
                  <a:lnTo>
                    <a:pt x="793453" y="863585"/>
                  </a:lnTo>
                  <a:lnTo>
                    <a:pt x="796374" y="865316"/>
                  </a:lnTo>
                  <a:lnTo>
                    <a:pt x="797709" y="867061"/>
                  </a:lnTo>
                  <a:lnTo>
                    <a:pt x="799441" y="868739"/>
                  </a:lnTo>
                  <a:lnTo>
                    <a:pt x="800657" y="869242"/>
                  </a:lnTo>
                  <a:lnTo>
                    <a:pt x="801212" y="869110"/>
                  </a:lnTo>
                  <a:lnTo>
                    <a:pt x="802745" y="867854"/>
                  </a:lnTo>
                  <a:lnTo>
                    <a:pt x="804040" y="866585"/>
                  </a:lnTo>
                  <a:lnTo>
                    <a:pt x="803855" y="865158"/>
                  </a:lnTo>
                  <a:lnTo>
                    <a:pt x="805032" y="863876"/>
                  </a:lnTo>
                  <a:lnTo>
                    <a:pt x="806499" y="861761"/>
                  </a:lnTo>
                  <a:lnTo>
                    <a:pt x="807120" y="860320"/>
                  </a:lnTo>
                  <a:lnTo>
                    <a:pt x="807741" y="860175"/>
                  </a:lnTo>
                  <a:lnTo>
                    <a:pt x="808521" y="860598"/>
                  </a:lnTo>
                  <a:lnTo>
                    <a:pt x="811984" y="865039"/>
                  </a:lnTo>
                  <a:lnTo>
                    <a:pt x="812565" y="865303"/>
                  </a:lnTo>
                  <a:lnTo>
                    <a:pt x="813253" y="864642"/>
                  </a:lnTo>
                  <a:lnTo>
                    <a:pt x="813834" y="861166"/>
                  </a:lnTo>
                  <a:lnTo>
                    <a:pt x="814839" y="859818"/>
                  </a:lnTo>
                  <a:lnTo>
                    <a:pt x="815302" y="860161"/>
                  </a:lnTo>
                  <a:lnTo>
                    <a:pt x="823060" y="866704"/>
                  </a:lnTo>
                  <a:lnTo>
                    <a:pt x="823694" y="866651"/>
                  </a:lnTo>
                  <a:lnTo>
                    <a:pt x="824381" y="866360"/>
                  </a:lnTo>
                  <a:lnTo>
                    <a:pt x="824712" y="865356"/>
                  </a:lnTo>
                  <a:lnTo>
                    <a:pt x="824911" y="863082"/>
                  </a:lnTo>
                  <a:lnTo>
                    <a:pt x="825558" y="860650"/>
                  </a:lnTo>
                  <a:lnTo>
                    <a:pt x="827528" y="859302"/>
                  </a:lnTo>
                  <a:lnTo>
                    <a:pt x="829180" y="859038"/>
                  </a:lnTo>
                  <a:lnTo>
                    <a:pt x="829986" y="860188"/>
                  </a:lnTo>
                  <a:lnTo>
                    <a:pt x="831691" y="861787"/>
                  </a:lnTo>
                  <a:lnTo>
                    <a:pt x="833515" y="862012"/>
                  </a:lnTo>
                  <a:lnTo>
                    <a:pt x="836872" y="859183"/>
                  </a:lnTo>
                  <a:lnTo>
                    <a:pt x="838035" y="858734"/>
                  </a:lnTo>
                  <a:lnTo>
                    <a:pt x="839370" y="858787"/>
                  </a:lnTo>
                  <a:lnTo>
                    <a:pt x="840705" y="858668"/>
                  </a:lnTo>
                  <a:lnTo>
                    <a:pt x="841829" y="857584"/>
                  </a:lnTo>
                  <a:lnTo>
                    <a:pt x="842965" y="856156"/>
                  </a:lnTo>
                  <a:lnTo>
                    <a:pt x="842992" y="853341"/>
                  </a:lnTo>
                  <a:lnTo>
                    <a:pt x="842886" y="850817"/>
                  </a:lnTo>
                  <a:lnTo>
                    <a:pt x="843653" y="849799"/>
                  </a:lnTo>
                  <a:lnTo>
                    <a:pt x="844657" y="849112"/>
                  </a:lnTo>
                  <a:lnTo>
                    <a:pt x="846600" y="848160"/>
                  </a:lnTo>
                  <a:lnTo>
                    <a:pt x="850936" y="845715"/>
                  </a:lnTo>
                  <a:lnTo>
                    <a:pt x="851966" y="844552"/>
                  </a:lnTo>
                  <a:lnTo>
                    <a:pt x="852760" y="843904"/>
                  </a:lnTo>
                  <a:lnTo>
                    <a:pt x="854755" y="844961"/>
                  </a:lnTo>
                  <a:lnTo>
                    <a:pt x="857267" y="847010"/>
                  </a:lnTo>
                  <a:lnTo>
                    <a:pt x="858840" y="848543"/>
                  </a:lnTo>
                  <a:lnTo>
                    <a:pt x="859990" y="850209"/>
                  </a:lnTo>
                  <a:lnTo>
                    <a:pt x="860624" y="851596"/>
                  </a:lnTo>
                  <a:lnTo>
                    <a:pt x="864298" y="852799"/>
                  </a:lnTo>
                  <a:lnTo>
                    <a:pt x="866783" y="854517"/>
                  </a:lnTo>
                  <a:lnTo>
                    <a:pt x="868462" y="855826"/>
                  </a:lnTo>
                  <a:lnTo>
                    <a:pt x="869903" y="855760"/>
                  </a:lnTo>
                  <a:lnTo>
                    <a:pt x="871303" y="855403"/>
                  </a:lnTo>
                  <a:lnTo>
                    <a:pt x="872083" y="854346"/>
                  </a:lnTo>
                  <a:lnTo>
                    <a:pt x="873722" y="854319"/>
                  </a:lnTo>
                  <a:lnTo>
                    <a:pt x="875692" y="854478"/>
                  </a:lnTo>
                  <a:lnTo>
                    <a:pt x="876630" y="854901"/>
                  </a:lnTo>
                  <a:lnTo>
                    <a:pt x="878599" y="857320"/>
                  </a:lnTo>
                  <a:lnTo>
                    <a:pt x="879380" y="857663"/>
                  </a:lnTo>
                  <a:lnTo>
                    <a:pt x="880794" y="857491"/>
                  </a:lnTo>
                  <a:lnTo>
                    <a:pt x="883411" y="856632"/>
                  </a:lnTo>
                  <a:lnTo>
                    <a:pt x="885565" y="856223"/>
                  </a:lnTo>
                  <a:lnTo>
                    <a:pt x="887720" y="857187"/>
                  </a:lnTo>
                  <a:lnTo>
                    <a:pt x="891949" y="859884"/>
                  </a:lnTo>
                  <a:lnTo>
                    <a:pt x="891169" y="861800"/>
                  </a:lnTo>
                  <a:lnTo>
                    <a:pt x="890641" y="863862"/>
                  </a:lnTo>
                  <a:lnTo>
                    <a:pt x="889200" y="865316"/>
                  </a:lnTo>
                  <a:lnTo>
                    <a:pt x="888024" y="865673"/>
                  </a:lnTo>
                  <a:lnTo>
                    <a:pt x="887547" y="867709"/>
                  </a:lnTo>
                  <a:lnTo>
                    <a:pt x="887653" y="870696"/>
                  </a:lnTo>
                  <a:lnTo>
                    <a:pt x="888301" y="872216"/>
                  </a:lnTo>
                  <a:lnTo>
                    <a:pt x="889345" y="872705"/>
                  </a:lnTo>
                  <a:lnTo>
                    <a:pt x="890561" y="873722"/>
                  </a:lnTo>
                  <a:lnTo>
                    <a:pt x="891196" y="875057"/>
                  </a:lnTo>
                  <a:lnTo>
                    <a:pt x="891777" y="878018"/>
                  </a:lnTo>
                  <a:lnTo>
                    <a:pt x="892214" y="881362"/>
                  </a:lnTo>
                  <a:lnTo>
                    <a:pt x="892518" y="882472"/>
                  </a:lnTo>
                  <a:lnTo>
                    <a:pt x="893324" y="882261"/>
                  </a:lnTo>
                  <a:lnTo>
                    <a:pt x="894037" y="881864"/>
                  </a:lnTo>
                  <a:lnTo>
                    <a:pt x="895690" y="882380"/>
                  </a:lnTo>
                  <a:lnTo>
                    <a:pt x="897778" y="883252"/>
                  </a:lnTo>
                  <a:lnTo>
                    <a:pt x="899153" y="884138"/>
                  </a:lnTo>
                  <a:lnTo>
                    <a:pt x="900250" y="884032"/>
                  </a:lnTo>
                  <a:lnTo>
                    <a:pt x="901241" y="884891"/>
                  </a:lnTo>
                  <a:lnTo>
                    <a:pt x="901809" y="886543"/>
                  </a:lnTo>
                  <a:lnTo>
                    <a:pt x="902998" y="887693"/>
                  </a:lnTo>
                  <a:lnTo>
                    <a:pt x="906184" y="889874"/>
                  </a:lnTo>
                  <a:lnTo>
                    <a:pt x="908497" y="890059"/>
                  </a:lnTo>
                  <a:lnTo>
                    <a:pt x="910863" y="892927"/>
                  </a:lnTo>
                  <a:lnTo>
                    <a:pt x="912740" y="891989"/>
                  </a:lnTo>
                  <a:lnTo>
                    <a:pt x="913851" y="893231"/>
                  </a:lnTo>
                  <a:lnTo>
                    <a:pt x="917935" y="892795"/>
                  </a:lnTo>
                  <a:lnTo>
                    <a:pt x="920657" y="891632"/>
                  </a:lnTo>
                  <a:lnTo>
                    <a:pt x="921741" y="891910"/>
                  </a:lnTo>
                  <a:lnTo>
                    <a:pt x="924702" y="894302"/>
                  </a:lnTo>
                  <a:lnTo>
                    <a:pt x="926486" y="895782"/>
                  </a:lnTo>
                  <a:lnTo>
                    <a:pt x="928733" y="895267"/>
                  </a:lnTo>
                  <a:lnTo>
                    <a:pt x="930478" y="894156"/>
                  </a:lnTo>
                  <a:lnTo>
                    <a:pt x="932963" y="894341"/>
                  </a:lnTo>
                  <a:lnTo>
                    <a:pt x="934059" y="892544"/>
                  </a:lnTo>
                  <a:lnTo>
                    <a:pt x="934311" y="890522"/>
                  </a:lnTo>
                  <a:lnTo>
                    <a:pt x="935025" y="890429"/>
                  </a:lnTo>
                  <a:lnTo>
                    <a:pt x="935791" y="890931"/>
                  </a:lnTo>
                  <a:lnTo>
                    <a:pt x="937602" y="892967"/>
                  </a:lnTo>
                  <a:lnTo>
                    <a:pt x="938911" y="892227"/>
                  </a:lnTo>
                  <a:lnTo>
                    <a:pt x="939321" y="891156"/>
                  </a:lnTo>
                  <a:lnTo>
                    <a:pt x="938223" y="889240"/>
                  </a:lnTo>
                  <a:lnTo>
                    <a:pt x="937562" y="886715"/>
                  </a:lnTo>
                  <a:lnTo>
                    <a:pt x="937219" y="884574"/>
                  </a:lnTo>
                  <a:lnTo>
                    <a:pt x="940021" y="884680"/>
                  </a:lnTo>
                  <a:lnTo>
                    <a:pt x="940695" y="885592"/>
                  </a:lnTo>
                  <a:lnTo>
                    <a:pt x="940272" y="887085"/>
                  </a:lnTo>
                  <a:lnTo>
                    <a:pt x="941118" y="888367"/>
                  </a:lnTo>
                  <a:lnTo>
                    <a:pt x="942744" y="889663"/>
                  </a:lnTo>
                  <a:lnTo>
                    <a:pt x="944753" y="891738"/>
                  </a:lnTo>
                  <a:lnTo>
                    <a:pt x="945519" y="892333"/>
                  </a:lnTo>
                  <a:lnTo>
                    <a:pt x="947330" y="892214"/>
                  </a:lnTo>
                  <a:lnTo>
                    <a:pt x="949220" y="892491"/>
                  </a:lnTo>
                  <a:lnTo>
                    <a:pt x="951863" y="892425"/>
                  </a:lnTo>
                  <a:lnTo>
                    <a:pt x="953754" y="893443"/>
                  </a:lnTo>
                  <a:lnTo>
                    <a:pt x="954732" y="894765"/>
                  </a:lnTo>
                  <a:lnTo>
                    <a:pt x="954111" y="896351"/>
                  </a:lnTo>
                  <a:lnTo>
                    <a:pt x="953899" y="897686"/>
                  </a:lnTo>
                  <a:lnTo>
                    <a:pt x="955604" y="898109"/>
                  </a:lnTo>
                  <a:lnTo>
                    <a:pt x="957283" y="897606"/>
                  </a:lnTo>
                  <a:lnTo>
                    <a:pt x="960322" y="897315"/>
                  </a:lnTo>
                  <a:lnTo>
                    <a:pt x="962384" y="896589"/>
                  </a:lnTo>
                  <a:lnTo>
                    <a:pt x="964790" y="894936"/>
                  </a:lnTo>
                  <a:lnTo>
                    <a:pt x="963574" y="890548"/>
                  </a:lnTo>
                  <a:lnTo>
                    <a:pt x="964685" y="890627"/>
                  </a:lnTo>
                  <a:lnTo>
                    <a:pt x="965451" y="891156"/>
                  </a:lnTo>
                  <a:lnTo>
                    <a:pt x="968346" y="895320"/>
                  </a:lnTo>
                  <a:lnTo>
                    <a:pt x="969707" y="895227"/>
                  </a:lnTo>
                  <a:lnTo>
                    <a:pt x="969958" y="894315"/>
                  </a:lnTo>
                  <a:lnTo>
                    <a:pt x="972007" y="896469"/>
                  </a:lnTo>
                  <a:lnTo>
                    <a:pt x="974492" y="896549"/>
                  </a:lnTo>
                  <a:lnTo>
                    <a:pt x="974703" y="899496"/>
                  </a:lnTo>
                  <a:lnTo>
                    <a:pt x="971412" y="900593"/>
                  </a:lnTo>
                  <a:lnTo>
                    <a:pt x="971398" y="903673"/>
                  </a:lnTo>
                  <a:lnTo>
                    <a:pt x="969879" y="906409"/>
                  </a:lnTo>
                  <a:lnTo>
                    <a:pt x="970778" y="908643"/>
                  </a:lnTo>
                  <a:lnTo>
                    <a:pt x="970328" y="912476"/>
                  </a:lnTo>
                  <a:lnTo>
                    <a:pt x="971055" y="913692"/>
                  </a:lnTo>
                  <a:lnTo>
                    <a:pt x="972218" y="914670"/>
                  </a:lnTo>
                  <a:lnTo>
                    <a:pt x="973460" y="916309"/>
                  </a:lnTo>
                  <a:lnTo>
                    <a:pt x="974677" y="918265"/>
                  </a:lnTo>
                  <a:lnTo>
                    <a:pt x="974729" y="920790"/>
                  </a:lnTo>
                  <a:lnTo>
                    <a:pt x="976871" y="923830"/>
                  </a:lnTo>
                  <a:lnTo>
                    <a:pt x="979131" y="924953"/>
                  </a:lnTo>
                  <a:lnTo>
                    <a:pt x="979779" y="925693"/>
                  </a:lnTo>
                  <a:lnTo>
                    <a:pt x="980347" y="926962"/>
                  </a:lnTo>
                  <a:lnTo>
                    <a:pt x="979091" y="927081"/>
                  </a:lnTo>
                  <a:lnTo>
                    <a:pt x="977915" y="926671"/>
                  </a:lnTo>
                  <a:lnTo>
                    <a:pt x="978034" y="928059"/>
                  </a:lnTo>
                  <a:lnTo>
                    <a:pt x="979686" y="930002"/>
                  </a:lnTo>
                  <a:lnTo>
                    <a:pt x="984338" y="930888"/>
                  </a:lnTo>
                  <a:lnTo>
                    <a:pt x="989639" y="930015"/>
                  </a:lnTo>
                  <a:lnTo>
                    <a:pt x="991952" y="928310"/>
                  </a:lnTo>
                  <a:lnTo>
                    <a:pt x="992573" y="926288"/>
                  </a:lnTo>
                  <a:lnTo>
                    <a:pt x="993181" y="925350"/>
                  </a:lnTo>
                  <a:lnTo>
                    <a:pt x="992784" y="923697"/>
                  </a:lnTo>
                  <a:lnTo>
                    <a:pt x="987286" y="919362"/>
                  </a:lnTo>
                  <a:lnTo>
                    <a:pt x="987405" y="918001"/>
                  </a:lnTo>
                  <a:lnTo>
                    <a:pt x="988357" y="917089"/>
                  </a:lnTo>
                  <a:lnTo>
                    <a:pt x="988634" y="916005"/>
                  </a:lnTo>
                  <a:lnTo>
                    <a:pt x="987868" y="914670"/>
                  </a:lnTo>
                  <a:lnTo>
                    <a:pt x="983242" y="914075"/>
                  </a:lnTo>
                  <a:lnTo>
                    <a:pt x="982237" y="911643"/>
                  </a:lnTo>
                  <a:lnTo>
                    <a:pt x="982818" y="909013"/>
                  </a:lnTo>
                  <a:lnTo>
                    <a:pt x="985792" y="906369"/>
                  </a:lnTo>
                  <a:lnTo>
                    <a:pt x="986678" y="905206"/>
                  </a:lnTo>
                  <a:lnTo>
                    <a:pt x="986916" y="903078"/>
                  </a:lnTo>
                  <a:lnTo>
                    <a:pt x="986863" y="900527"/>
                  </a:lnTo>
                  <a:lnTo>
                    <a:pt x="987485" y="900845"/>
                  </a:lnTo>
                  <a:lnTo>
                    <a:pt x="988462" y="903567"/>
                  </a:lnTo>
                  <a:lnTo>
                    <a:pt x="989692" y="904215"/>
                  </a:lnTo>
                  <a:lnTo>
                    <a:pt x="991199" y="904030"/>
                  </a:lnTo>
                  <a:lnTo>
                    <a:pt x="992996" y="902193"/>
                  </a:lnTo>
                  <a:lnTo>
                    <a:pt x="995441" y="899153"/>
                  </a:lnTo>
                  <a:lnTo>
                    <a:pt x="998018" y="898888"/>
                  </a:lnTo>
                  <a:lnTo>
                    <a:pt x="1000781" y="897924"/>
                  </a:lnTo>
                  <a:lnTo>
                    <a:pt x="1000927" y="895624"/>
                  </a:lnTo>
                  <a:lnTo>
                    <a:pt x="1002010" y="895650"/>
                  </a:lnTo>
                  <a:lnTo>
                    <a:pt x="1003081" y="896390"/>
                  </a:lnTo>
                  <a:lnTo>
                    <a:pt x="1004164" y="896456"/>
                  </a:lnTo>
                  <a:lnTo>
                    <a:pt x="1005989" y="896126"/>
                  </a:lnTo>
                  <a:lnTo>
                    <a:pt x="1008434" y="896351"/>
                  </a:lnTo>
                  <a:lnTo>
                    <a:pt x="1010007" y="894963"/>
                  </a:lnTo>
                  <a:lnTo>
                    <a:pt x="1015042" y="894289"/>
                  </a:lnTo>
                  <a:lnTo>
                    <a:pt x="1016761" y="892888"/>
                  </a:lnTo>
                  <a:lnTo>
                    <a:pt x="1017303" y="891566"/>
                  </a:lnTo>
                  <a:lnTo>
                    <a:pt x="1018585" y="889755"/>
                  </a:lnTo>
                  <a:lnTo>
                    <a:pt x="1019814" y="890020"/>
                  </a:lnTo>
                  <a:lnTo>
                    <a:pt x="1020977" y="889808"/>
                  </a:lnTo>
                  <a:lnTo>
                    <a:pt x="1022021" y="888143"/>
                  </a:lnTo>
                  <a:lnTo>
                    <a:pt x="1022127" y="886067"/>
                  </a:lnTo>
                  <a:lnTo>
                    <a:pt x="1024136" y="886252"/>
                  </a:lnTo>
                  <a:lnTo>
                    <a:pt x="1026542" y="887283"/>
                  </a:lnTo>
                  <a:lnTo>
                    <a:pt x="1028590" y="888513"/>
                  </a:lnTo>
                  <a:lnTo>
                    <a:pt x="1031419" y="889121"/>
                  </a:lnTo>
                  <a:lnTo>
                    <a:pt x="1032555" y="888394"/>
                  </a:lnTo>
                  <a:lnTo>
                    <a:pt x="1033216" y="887442"/>
                  </a:lnTo>
                  <a:lnTo>
                    <a:pt x="1032397" y="884164"/>
                  </a:lnTo>
                  <a:lnTo>
                    <a:pt x="1031696" y="882459"/>
                  </a:lnTo>
                  <a:lnTo>
                    <a:pt x="1032569" y="882367"/>
                  </a:lnTo>
                  <a:lnTo>
                    <a:pt x="1033481" y="883027"/>
                  </a:lnTo>
                  <a:lnTo>
                    <a:pt x="1033864" y="883900"/>
                  </a:lnTo>
                  <a:lnTo>
                    <a:pt x="1033626" y="885222"/>
                  </a:lnTo>
                  <a:lnTo>
                    <a:pt x="1035702" y="886979"/>
                  </a:lnTo>
                  <a:lnTo>
                    <a:pt x="1038120" y="888156"/>
                  </a:lnTo>
                  <a:lnTo>
                    <a:pt x="1039098" y="886940"/>
                  </a:lnTo>
                  <a:lnTo>
                    <a:pt x="1039574" y="885816"/>
                  </a:lnTo>
                  <a:lnTo>
                    <a:pt x="1040962" y="884600"/>
                  </a:lnTo>
                  <a:lnTo>
                    <a:pt x="1042812" y="883411"/>
                  </a:lnTo>
                  <a:lnTo>
                    <a:pt x="1045416" y="885195"/>
                  </a:lnTo>
                  <a:lnTo>
                    <a:pt x="1046527" y="884468"/>
                  </a:lnTo>
                  <a:lnTo>
                    <a:pt x="1047121" y="883596"/>
                  </a:lnTo>
                  <a:lnTo>
                    <a:pt x="1046910" y="878481"/>
                  </a:lnTo>
                  <a:lnTo>
                    <a:pt x="1048483" y="875983"/>
                  </a:lnTo>
                  <a:lnTo>
                    <a:pt x="1050558" y="879736"/>
                  </a:lnTo>
                  <a:lnTo>
                    <a:pt x="1053360" y="879353"/>
                  </a:lnTo>
                  <a:lnTo>
                    <a:pt x="1054602" y="877754"/>
                  </a:lnTo>
                  <a:lnTo>
                    <a:pt x="1055488" y="877212"/>
                  </a:lnTo>
                  <a:lnTo>
                    <a:pt x="1056611" y="876828"/>
                  </a:lnTo>
                  <a:lnTo>
                    <a:pt x="1057947" y="876379"/>
                  </a:lnTo>
                  <a:lnTo>
                    <a:pt x="1058078" y="876353"/>
                  </a:lnTo>
                  <a:lnTo>
                    <a:pt x="1058025" y="875731"/>
                  </a:lnTo>
                  <a:lnTo>
                    <a:pt x="1058237" y="875044"/>
                  </a:lnTo>
                  <a:lnTo>
                    <a:pt x="1059017" y="874925"/>
                  </a:lnTo>
                  <a:lnTo>
                    <a:pt x="1059599" y="875546"/>
                  </a:lnTo>
                  <a:lnTo>
                    <a:pt x="1059651" y="875520"/>
                  </a:lnTo>
                  <a:lnTo>
                    <a:pt x="1059995" y="873485"/>
                  </a:lnTo>
                  <a:lnTo>
                    <a:pt x="1060048" y="871978"/>
                  </a:lnTo>
                  <a:lnTo>
                    <a:pt x="1058885" y="870458"/>
                  </a:lnTo>
                  <a:lnTo>
                    <a:pt x="1058039" y="865091"/>
                  </a:lnTo>
                  <a:lnTo>
                    <a:pt x="1055911" y="862316"/>
                  </a:lnTo>
                  <a:lnTo>
                    <a:pt x="1054893" y="861364"/>
                  </a:lnTo>
                  <a:lnTo>
                    <a:pt x="1054166" y="859580"/>
                  </a:lnTo>
                  <a:lnTo>
                    <a:pt x="1051681" y="857452"/>
                  </a:lnTo>
                  <a:lnTo>
                    <a:pt x="1051390" y="856765"/>
                  </a:lnTo>
                  <a:lnTo>
                    <a:pt x="1051113" y="856104"/>
                  </a:lnTo>
                  <a:lnTo>
                    <a:pt x="1053677" y="855297"/>
                  </a:lnTo>
                  <a:lnTo>
                    <a:pt x="1053862" y="853738"/>
                  </a:lnTo>
                  <a:lnTo>
                    <a:pt x="1053215" y="852059"/>
                  </a:lnTo>
                  <a:lnTo>
                    <a:pt x="1054800" y="850737"/>
                  </a:lnTo>
                  <a:lnTo>
                    <a:pt x="1057140" y="850024"/>
                  </a:lnTo>
                  <a:lnTo>
                    <a:pt x="1056691" y="851451"/>
                  </a:lnTo>
                  <a:lnTo>
                    <a:pt x="1056823" y="853064"/>
                  </a:lnTo>
                  <a:lnTo>
                    <a:pt x="1057484" y="854504"/>
                  </a:lnTo>
                  <a:lnTo>
                    <a:pt x="1058382" y="857544"/>
                  </a:lnTo>
                  <a:lnTo>
                    <a:pt x="1059678" y="859236"/>
                  </a:lnTo>
                  <a:lnTo>
                    <a:pt x="1062268" y="861153"/>
                  </a:lnTo>
                  <a:lnTo>
                    <a:pt x="1064661" y="864721"/>
                  </a:lnTo>
                  <a:lnTo>
                    <a:pt x="1067529" y="866876"/>
                  </a:lnTo>
                  <a:lnTo>
                    <a:pt x="1069670" y="867418"/>
                  </a:lnTo>
                  <a:lnTo>
                    <a:pt x="1069723" y="867352"/>
                  </a:lnTo>
                  <a:lnTo>
                    <a:pt x="1070371" y="866545"/>
                  </a:lnTo>
                  <a:lnTo>
                    <a:pt x="1071494" y="866307"/>
                  </a:lnTo>
                  <a:lnTo>
                    <a:pt x="1072036" y="865924"/>
                  </a:lnTo>
                  <a:lnTo>
                    <a:pt x="1073635" y="865924"/>
                  </a:lnTo>
                  <a:lnTo>
                    <a:pt x="1074666" y="866241"/>
                  </a:lnTo>
                  <a:lnTo>
                    <a:pt x="1075644" y="866611"/>
                  </a:lnTo>
                  <a:lnTo>
                    <a:pt x="1077217" y="865131"/>
                  </a:lnTo>
                  <a:lnTo>
                    <a:pt x="1079200" y="865409"/>
                  </a:lnTo>
                  <a:lnTo>
                    <a:pt x="1081315" y="866995"/>
                  </a:lnTo>
                  <a:lnTo>
                    <a:pt x="1082716" y="866942"/>
                  </a:lnTo>
                  <a:lnTo>
                    <a:pt x="1082055" y="864351"/>
                  </a:lnTo>
                  <a:lnTo>
                    <a:pt x="1082570" y="863413"/>
                  </a:lnTo>
                  <a:lnTo>
                    <a:pt x="1082861" y="862157"/>
                  </a:lnTo>
                  <a:lnTo>
                    <a:pt x="1084024" y="860558"/>
                  </a:lnTo>
                  <a:lnTo>
                    <a:pt x="1085557" y="861021"/>
                  </a:lnTo>
                  <a:lnTo>
                    <a:pt x="1087038" y="864193"/>
                  </a:lnTo>
                  <a:lnTo>
                    <a:pt x="1089602" y="864457"/>
                  </a:lnTo>
                  <a:lnTo>
                    <a:pt x="1090540" y="863809"/>
                  </a:lnTo>
                  <a:lnTo>
                    <a:pt x="1090765" y="862541"/>
                  </a:lnTo>
                  <a:lnTo>
                    <a:pt x="1093039" y="861853"/>
                  </a:lnTo>
                  <a:lnTo>
                    <a:pt x="1094638" y="859791"/>
                  </a:lnTo>
                  <a:lnTo>
                    <a:pt x="1097017" y="858787"/>
                  </a:lnTo>
                  <a:lnTo>
                    <a:pt x="1099515" y="859950"/>
                  </a:lnTo>
                  <a:lnTo>
                    <a:pt x="1102053" y="861562"/>
                  </a:lnTo>
                  <a:lnTo>
                    <a:pt x="1104881" y="861562"/>
                  </a:lnTo>
                  <a:lnTo>
                    <a:pt x="1105542" y="860254"/>
                  </a:lnTo>
                  <a:lnTo>
                    <a:pt x="1105899" y="858575"/>
                  </a:lnTo>
                  <a:lnTo>
                    <a:pt x="1107696" y="857769"/>
                  </a:lnTo>
                  <a:lnTo>
                    <a:pt x="1110657" y="858602"/>
                  </a:lnTo>
                  <a:lnTo>
                    <a:pt x="1113116" y="859236"/>
                  </a:lnTo>
                  <a:lnTo>
                    <a:pt x="1117874" y="857042"/>
                  </a:lnTo>
                  <a:lnTo>
                    <a:pt x="1120147" y="856804"/>
                  </a:lnTo>
                  <a:lnTo>
                    <a:pt x="1121191" y="855919"/>
                  </a:lnTo>
                  <a:lnTo>
                    <a:pt x="1121429" y="855046"/>
                  </a:lnTo>
                  <a:lnTo>
                    <a:pt x="1121998" y="854148"/>
                  </a:lnTo>
                  <a:lnTo>
                    <a:pt x="1124483" y="855284"/>
                  </a:lnTo>
                  <a:lnTo>
                    <a:pt x="1127510" y="855152"/>
                  </a:lnTo>
                  <a:lnTo>
                    <a:pt x="1128408" y="853434"/>
                  </a:lnTo>
                  <a:lnTo>
                    <a:pt x="1128012" y="848543"/>
                  </a:lnTo>
                  <a:lnTo>
                    <a:pt x="1128990" y="847459"/>
                  </a:lnTo>
                  <a:lnTo>
                    <a:pt x="1130959" y="847182"/>
                  </a:lnTo>
                  <a:lnTo>
                    <a:pt x="1131435" y="845781"/>
                  </a:lnTo>
                  <a:lnTo>
                    <a:pt x="1130787" y="844380"/>
                  </a:lnTo>
                  <a:lnTo>
                    <a:pt x="1129360" y="843626"/>
                  </a:lnTo>
                  <a:lnTo>
                    <a:pt x="1131342" y="843441"/>
                  </a:lnTo>
                  <a:lnTo>
                    <a:pt x="1132387" y="842820"/>
                  </a:lnTo>
                  <a:lnTo>
                    <a:pt x="1134502" y="840824"/>
                  </a:lnTo>
                  <a:lnTo>
                    <a:pt x="1134726" y="835352"/>
                  </a:lnTo>
                  <a:lnTo>
                    <a:pt x="1137819" y="836013"/>
                  </a:lnTo>
                  <a:lnTo>
                    <a:pt x="1139259" y="837269"/>
                  </a:lnTo>
                  <a:lnTo>
                    <a:pt x="1140753" y="836700"/>
                  </a:lnTo>
                  <a:lnTo>
                    <a:pt x="1142379" y="835339"/>
                  </a:lnTo>
                  <a:lnTo>
                    <a:pt x="1143634" y="833436"/>
                  </a:lnTo>
                  <a:lnTo>
                    <a:pt x="1144639" y="833594"/>
                  </a:lnTo>
                  <a:lnTo>
                    <a:pt x="1145406" y="835656"/>
                  </a:lnTo>
                  <a:lnTo>
                    <a:pt x="1146159" y="836991"/>
                  </a:lnTo>
                  <a:lnTo>
                    <a:pt x="1147190" y="836079"/>
                  </a:lnTo>
                  <a:lnTo>
                    <a:pt x="1147693" y="832828"/>
                  </a:lnTo>
                  <a:lnTo>
                    <a:pt x="1147442" y="831837"/>
                  </a:lnTo>
                  <a:lnTo>
                    <a:pt x="1146688" y="831268"/>
                  </a:lnTo>
                  <a:lnTo>
                    <a:pt x="1147243" y="829893"/>
                  </a:lnTo>
                  <a:lnTo>
                    <a:pt x="1149900" y="829431"/>
                  </a:lnTo>
                  <a:lnTo>
                    <a:pt x="1151195" y="829999"/>
                  </a:lnTo>
                  <a:lnTo>
                    <a:pt x="1151618" y="827105"/>
                  </a:lnTo>
                  <a:lnTo>
                    <a:pt x="1153019" y="824963"/>
                  </a:lnTo>
                  <a:lnTo>
                    <a:pt x="1155411" y="825030"/>
                  </a:lnTo>
                  <a:lnTo>
                    <a:pt x="1156482" y="822373"/>
                  </a:lnTo>
                  <a:lnTo>
                    <a:pt x="1159429" y="818421"/>
                  </a:lnTo>
                  <a:lnTo>
                    <a:pt x="1158861" y="816134"/>
                  </a:lnTo>
                  <a:lnTo>
                    <a:pt x="1157936" y="814654"/>
                  </a:lnTo>
                  <a:lnTo>
                    <a:pt x="1154314" y="814191"/>
                  </a:lnTo>
                  <a:lnTo>
                    <a:pt x="1153363" y="813160"/>
                  </a:lnTo>
                  <a:lnTo>
                    <a:pt x="1152992" y="811984"/>
                  </a:lnTo>
                  <a:lnTo>
                    <a:pt x="1154275" y="811825"/>
                  </a:lnTo>
                  <a:lnTo>
                    <a:pt x="1155240" y="811984"/>
                  </a:lnTo>
                  <a:lnTo>
                    <a:pt x="1156918" y="811759"/>
                  </a:lnTo>
                  <a:lnTo>
                    <a:pt x="1156680" y="809552"/>
                  </a:lnTo>
                  <a:lnTo>
                    <a:pt x="1158081" y="807649"/>
                  </a:lnTo>
                  <a:lnTo>
                    <a:pt x="1160698" y="807688"/>
                  </a:lnTo>
                  <a:lnTo>
                    <a:pt x="1163448" y="809182"/>
                  </a:lnTo>
                  <a:lnTo>
                    <a:pt x="1166130" y="808389"/>
                  </a:lnTo>
                  <a:lnTo>
                    <a:pt x="1169845" y="808970"/>
                  </a:lnTo>
                  <a:lnTo>
                    <a:pt x="1171960" y="807807"/>
                  </a:lnTo>
                  <a:lnTo>
                    <a:pt x="1172766" y="804278"/>
                  </a:lnTo>
                  <a:lnTo>
                    <a:pt x="1171894" y="803261"/>
                  </a:lnTo>
                  <a:lnTo>
                    <a:pt x="1170493" y="802507"/>
                  </a:lnTo>
                  <a:lnTo>
                    <a:pt x="1170254" y="801754"/>
                  </a:lnTo>
                  <a:lnTo>
                    <a:pt x="1171894" y="801357"/>
                  </a:lnTo>
                  <a:lnTo>
                    <a:pt x="1174325" y="799626"/>
                  </a:lnTo>
                  <a:lnTo>
                    <a:pt x="1176335" y="799124"/>
                  </a:lnTo>
                  <a:lnTo>
                    <a:pt x="1177022" y="796982"/>
                  </a:lnTo>
                  <a:lnTo>
                    <a:pt x="1175317" y="793533"/>
                  </a:lnTo>
                  <a:lnTo>
                    <a:pt x="1176361" y="791206"/>
                  </a:lnTo>
                  <a:lnTo>
                    <a:pt x="1177418" y="790810"/>
                  </a:lnTo>
                  <a:lnTo>
                    <a:pt x="1182639" y="791299"/>
                  </a:lnTo>
                  <a:lnTo>
                    <a:pt x="1183696" y="790559"/>
                  </a:lnTo>
                  <a:lnTo>
                    <a:pt x="1182229" y="788444"/>
                  </a:lnTo>
                  <a:lnTo>
                    <a:pt x="1180141" y="787069"/>
                  </a:lnTo>
                  <a:lnTo>
                    <a:pt x="1179229" y="785417"/>
                  </a:lnTo>
                  <a:lnTo>
                    <a:pt x="1179837" y="784413"/>
                  </a:lnTo>
                  <a:lnTo>
                    <a:pt x="1181740" y="783897"/>
                  </a:lnTo>
                  <a:lnTo>
                    <a:pt x="1183829" y="784505"/>
                  </a:lnTo>
                  <a:lnTo>
                    <a:pt x="1185640" y="784122"/>
                  </a:lnTo>
                  <a:lnTo>
                    <a:pt x="1187820" y="785562"/>
                  </a:lnTo>
                  <a:lnTo>
                    <a:pt x="1190332" y="786712"/>
                  </a:lnTo>
                  <a:lnTo>
                    <a:pt x="1190913" y="786065"/>
                  </a:lnTo>
                  <a:lnTo>
                    <a:pt x="1190556" y="784756"/>
                  </a:lnTo>
                  <a:lnTo>
                    <a:pt x="1187688" y="780408"/>
                  </a:lnTo>
                  <a:lnTo>
                    <a:pt x="1187358" y="777368"/>
                  </a:lnTo>
                  <a:lnTo>
                    <a:pt x="1188138" y="773852"/>
                  </a:lnTo>
                  <a:lnTo>
                    <a:pt x="1188296" y="771142"/>
                  </a:lnTo>
                  <a:lnTo>
                    <a:pt x="1187041" y="768737"/>
                  </a:lnTo>
                  <a:lnTo>
                    <a:pt x="1184146" y="768578"/>
                  </a:lnTo>
                  <a:lnTo>
                    <a:pt x="1182480" y="770124"/>
                  </a:lnTo>
                  <a:lnTo>
                    <a:pt x="1180432" y="770283"/>
                  </a:lnTo>
                  <a:lnTo>
                    <a:pt x="1178608" y="769543"/>
                  </a:lnTo>
                  <a:lnTo>
                    <a:pt x="1174669" y="765379"/>
                  </a:lnTo>
                  <a:lnTo>
                    <a:pt x="1177022" y="765869"/>
                  </a:lnTo>
                  <a:lnTo>
                    <a:pt x="1179256" y="767058"/>
                  </a:lnTo>
                  <a:lnTo>
                    <a:pt x="1180683" y="767296"/>
                  </a:lnTo>
                  <a:lnTo>
                    <a:pt x="1182943" y="767283"/>
                  </a:lnTo>
                  <a:lnTo>
                    <a:pt x="1185005" y="765234"/>
                  </a:lnTo>
                  <a:lnTo>
                    <a:pt x="1187345" y="762154"/>
                  </a:lnTo>
                  <a:lnTo>
                    <a:pt x="1189460" y="760357"/>
                  </a:lnTo>
                  <a:lnTo>
                    <a:pt x="1191270" y="759392"/>
                  </a:lnTo>
                  <a:lnTo>
                    <a:pt x="1190913" y="758348"/>
                  </a:lnTo>
                  <a:lnTo>
                    <a:pt x="1189750" y="757119"/>
                  </a:lnTo>
                  <a:lnTo>
                    <a:pt x="1189287" y="756101"/>
                  </a:lnTo>
                  <a:lnTo>
                    <a:pt x="1187529" y="753378"/>
                  </a:lnTo>
                  <a:lnTo>
                    <a:pt x="1185693" y="751607"/>
                  </a:lnTo>
                  <a:lnTo>
                    <a:pt x="1183485" y="751276"/>
                  </a:lnTo>
                  <a:lnTo>
                    <a:pt x="1182772" y="749730"/>
                  </a:lnTo>
                  <a:lnTo>
                    <a:pt x="1181595" y="748184"/>
                  </a:lnTo>
                  <a:lnTo>
                    <a:pt x="1181185" y="746637"/>
                  </a:lnTo>
                  <a:lnTo>
                    <a:pt x="1182970" y="747708"/>
                  </a:lnTo>
                  <a:lnTo>
                    <a:pt x="1184516" y="748237"/>
                  </a:lnTo>
                  <a:lnTo>
                    <a:pt x="1185573" y="746928"/>
                  </a:lnTo>
                  <a:lnTo>
                    <a:pt x="1185719" y="745329"/>
                  </a:lnTo>
                  <a:lnTo>
                    <a:pt x="1186472" y="744906"/>
                  </a:lnTo>
                  <a:lnTo>
                    <a:pt x="1186578" y="746280"/>
                  </a:lnTo>
                  <a:lnTo>
                    <a:pt x="1187133" y="747999"/>
                  </a:lnTo>
                  <a:lnTo>
                    <a:pt x="1187966" y="749347"/>
                  </a:lnTo>
                  <a:lnTo>
                    <a:pt x="1188904" y="749532"/>
                  </a:lnTo>
                  <a:lnTo>
                    <a:pt x="1189460" y="751580"/>
                  </a:lnTo>
                  <a:lnTo>
                    <a:pt x="1191693" y="752268"/>
                  </a:lnTo>
                  <a:lnTo>
                    <a:pt x="1193200" y="750920"/>
                  </a:lnTo>
                  <a:lnTo>
                    <a:pt x="1194006" y="749849"/>
                  </a:lnTo>
                  <a:lnTo>
                    <a:pt x="1193530" y="746769"/>
                  </a:lnTo>
                  <a:lnTo>
                    <a:pt x="1193808" y="743782"/>
                  </a:lnTo>
                  <a:lnTo>
                    <a:pt x="1195751" y="737821"/>
                  </a:lnTo>
                  <a:lnTo>
                    <a:pt x="1197905" y="736169"/>
                  </a:lnTo>
                  <a:lnTo>
                    <a:pt x="1199240" y="733314"/>
                  </a:lnTo>
                  <a:lnTo>
                    <a:pt x="1200522" y="731556"/>
                  </a:lnTo>
                  <a:lnTo>
                    <a:pt x="1201487" y="728900"/>
                  </a:lnTo>
                  <a:lnTo>
                    <a:pt x="1201513" y="726930"/>
                  </a:lnTo>
                  <a:lnTo>
                    <a:pt x="1199808" y="724141"/>
                  </a:lnTo>
                  <a:lnTo>
                    <a:pt x="1201249" y="722476"/>
                  </a:lnTo>
                  <a:lnTo>
                    <a:pt x="1200813" y="721101"/>
                  </a:lnTo>
                  <a:lnTo>
                    <a:pt x="1200972" y="719502"/>
                  </a:lnTo>
                  <a:lnTo>
                    <a:pt x="1203470" y="715352"/>
                  </a:lnTo>
                  <a:lnTo>
                    <a:pt x="1203126" y="714043"/>
                  </a:lnTo>
                  <a:lnTo>
                    <a:pt x="1201157" y="712920"/>
                  </a:lnTo>
                  <a:lnTo>
                    <a:pt x="1200536" y="711994"/>
                  </a:lnTo>
                  <a:lnTo>
                    <a:pt x="1202082" y="711902"/>
                  </a:lnTo>
                  <a:lnTo>
                    <a:pt x="1204065" y="712166"/>
                  </a:lnTo>
                  <a:lnTo>
                    <a:pt x="1205413" y="711228"/>
                  </a:lnTo>
                  <a:lnTo>
                    <a:pt x="1206364" y="707831"/>
                  </a:lnTo>
                  <a:lnTo>
                    <a:pt x="1206880" y="704064"/>
                  </a:lnTo>
                  <a:lnTo>
                    <a:pt x="1207752" y="703046"/>
                  </a:lnTo>
                  <a:lnTo>
                    <a:pt x="1209312" y="702491"/>
                  </a:lnTo>
                  <a:lnTo>
                    <a:pt x="1211585" y="705994"/>
                  </a:lnTo>
                  <a:lnTo>
                    <a:pt x="1213515" y="705769"/>
                  </a:lnTo>
                  <a:lnTo>
                    <a:pt x="1216542" y="703099"/>
                  </a:lnTo>
                  <a:lnTo>
                    <a:pt x="1219199" y="704011"/>
                  </a:lnTo>
                  <a:lnTo>
                    <a:pt x="1218445" y="701910"/>
                  </a:lnTo>
                  <a:lnTo>
                    <a:pt x="1215722" y="697548"/>
                  </a:lnTo>
                  <a:lnTo>
                    <a:pt x="1213277" y="694151"/>
                  </a:lnTo>
                  <a:lnTo>
                    <a:pt x="1213780" y="692115"/>
                  </a:lnTo>
                  <a:lnTo>
                    <a:pt x="1215326" y="691521"/>
                  </a:lnTo>
                  <a:lnTo>
                    <a:pt x="1216026" y="690582"/>
                  </a:lnTo>
                  <a:lnTo>
                    <a:pt x="1216145" y="688230"/>
                  </a:lnTo>
                  <a:lnTo>
                    <a:pt x="1212564" y="685956"/>
                  </a:lnTo>
                  <a:lnTo>
                    <a:pt x="1215114" y="686406"/>
                  </a:lnTo>
                  <a:lnTo>
                    <a:pt x="1215749" y="685361"/>
                  </a:lnTo>
                  <a:lnTo>
                    <a:pt x="1214942" y="683736"/>
                  </a:lnTo>
                  <a:lnTo>
                    <a:pt x="1210620" y="680696"/>
                  </a:lnTo>
                  <a:lnTo>
                    <a:pt x="1208757" y="680339"/>
                  </a:lnTo>
                  <a:lnTo>
                    <a:pt x="1209206" y="678594"/>
                  </a:lnTo>
                  <a:lnTo>
                    <a:pt x="1209972" y="677365"/>
                  </a:lnTo>
                  <a:lnTo>
                    <a:pt x="1212907" y="677378"/>
                  </a:lnTo>
                  <a:lnTo>
                    <a:pt x="1214216" y="676810"/>
                  </a:lnTo>
                  <a:lnTo>
                    <a:pt x="1216225" y="677682"/>
                  </a:lnTo>
                  <a:lnTo>
                    <a:pt x="1218511" y="680405"/>
                  </a:lnTo>
                  <a:lnTo>
                    <a:pt x="1220005" y="680233"/>
                  </a:lnTo>
                  <a:lnTo>
                    <a:pt x="1218339" y="670201"/>
                  </a:lnTo>
                  <a:lnTo>
                    <a:pt x="1216740" y="666950"/>
                  </a:lnTo>
                  <a:lnTo>
                    <a:pt x="1215286" y="666328"/>
                  </a:lnTo>
                  <a:lnTo>
                    <a:pt x="1213885" y="666976"/>
                  </a:lnTo>
                  <a:lnTo>
                    <a:pt x="1211506" y="669620"/>
                  </a:lnTo>
                  <a:lnTo>
                    <a:pt x="1207303" y="670360"/>
                  </a:lnTo>
                  <a:lnTo>
                    <a:pt x="1208519" y="668879"/>
                  </a:lnTo>
                  <a:lnTo>
                    <a:pt x="1210581" y="667558"/>
                  </a:lnTo>
                  <a:lnTo>
                    <a:pt x="1214453" y="662033"/>
                  </a:lnTo>
                  <a:lnTo>
                    <a:pt x="1217943" y="659482"/>
                  </a:lnTo>
                  <a:lnTo>
                    <a:pt x="1216225" y="658993"/>
                  </a:lnTo>
                  <a:lnTo>
                    <a:pt x="1214427" y="658808"/>
                  </a:lnTo>
                  <a:lnTo>
                    <a:pt x="1210779" y="657169"/>
                  </a:lnTo>
                  <a:lnTo>
                    <a:pt x="1207329" y="656415"/>
                  </a:lnTo>
                  <a:lnTo>
                    <a:pt x="1199359" y="649450"/>
                  </a:lnTo>
                  <a:lnTo>
                    <a:pt x="1196676" y="647877"/>
                  </a:lnTo>
                  <a:lnTo>
                    <a:pt x="1194508" y="647269"/>
                  </a:lnTo>
                  <a:lnTo>
                    <a:pt x="1192169" y="647335"/>
                  </a:lnTo>
                  <a:lnTo>
                    <a:pt x="1187265" y="651300"/>
                  </a:lnTo>
                  <a:lnTo>
                    <a:pt x="1181000" y="652067"/>
                  </a:lnTo>
                  <a:lnTo>
                    <a:pt x="1176242" y="647282"/>
                  </a:lnTo>
                  <a:lnTo>
                    <a:pt x="1173308" y="648842"/>
                  </a:lnTo>
                  <a:lnTo>
                    <a:pt x="1170968" y="648406"/>
                  </a:lnTo>
                  <a:lnTo>
                    <a:pt x="1170320" y="648789"/>
                  </a:lnTo>
                  <a:lnTo>
                    <a:pt x="1169581" y="649027"/>
                  </a:lnTo>
                  <a:lnTo>
                    <a:pt x="1170440" y="647837"/>
                  </a:lnTo>
                  <a:lnTo>
                    <a:pt x="1174444" y="644903"/>
                  </a:lnTo>
                  <a:lnTo>
                    <a:pt x="1178727" y="644824"/>
                  </a:lnTo>
                  <a:lnTo>
                    <a:pt x="1183617" y="645841"/>
                  </a:lnTo>
                  <a:lnTo>
                    <a:pt x="1185111" y="644771"/>
                  </a:lnTo>
                  <a:lnTo>
                    <a:pt x="1185428" y="642603"/>
                  </a:lnTo>
                  <a:lnTo>
                    <a:pt x="1186089" y="640118"/>
                  </a:lnTo>
                  <a:lnTo>
                    <a:pt x="1192328" y="636140"/>
                  </a:lnTo>
                  <a:lnTo>
                    <a:pt x="1194138" y="633602"/>
                  </a:lnTo>
                  <a:lnTo>
                    <a:pt x="1196279" y="632161"/>
                  </a:lnTo>
                  <a:lnTo>
                    <a:pt x="1199610" y="631514"/>
                  </a:lnTo>
                  <a:lnTo>
                    <a:pt x="1201804" y="631329"/>
                  </a:lnTo>
                  <a:lnTo>
                    <a:pt x="1203985" y="630020"/>
                  </a:lnTo>
                  <a:lnTo>
                    <a:pt x="1201659" y="625949"/>
                  </a:lnTo>
                  <a:lnTo>
                    <a:pt x="1199597" y="623107"/>
                  </a:lnTo>
                  <a:lnTo>
                    <a:pt x="1195196" y="618693"/>
                  </a:lnTo>
                  <a:lnTo>
                    <a:pt x="1186301" y="614040"/>
                  </a:lnTo>
                  <a:lnTo>
                    <a:pt x="1181516" y="610022"/>
                  </a:lnTo>
                  <a:lnTo>
                    <a:pt x="1177114" y="607458"/>
                  </a:lnTo>
                  <a:lnTo>
                    <a:pt x="1174021" y="606586"/>
                  </a:lnTo>
                  <a:lnTo>
                    <a:pt x="1169818" y="604630"/>
                  </a:lnTo>
                  <a:lnTo>
                    <a:pt x="1168021" y="601722"/>
                  </a:lnTo>
                  <a:lnTo>
                    <a:pt x="1166580" y="600003"/>
                  </a:lnTo>
                  <a:lnTo>
                    <a:pt x="1161042" y="598986"/>
                  </a:lnTo>
                  <a:lnTo>
                    <a:pt x="1158108" y="600889"/>
                  </a:lnTo>
                  <a:lnTo>
                    <a:pt x="1154816" y="602171"/>
                  </a:lnTo>
                  <a:lnTo>
                    <a:pt x="1150838" y="601325"/>
                  </a:lnTo>
                  <a:lnTo>
                    <a:pt x="1151525" y="600651"/>
                  </a:lnTo>
                  <a:lnTo>
                    <a:pt x="1151975" y="600215"/>
                  </a:lnTo>
                  <a:lnTo>
                    <a:pt x="1154103" y="600493"/>
                  </a:lnTo>
                  <a:lnTo>
                    <a:pt x="1160804" y="596554"/>
                  </a:lnTo>
                  <a:lnTo>
                    <a:pt x="1164372" y="597254"/>
                  </a:lnTo>
                  <a:lnTo>
                    <a:pt x="1167955" y="598642"/>
                  </a:lnTo>
                  <a:lnTo>
                    <a:pt x="1173783" y="603215"/>
                  </a:lnTo>
                  <a:lnTo>
                    <a:pt x="1178132" y="603982"/>
                  </a:lnTo>
                  <a:lnTo>
                    <a:pt x="1180815" y="603414"/>
                  </a:lnTo>
                  <a:lnTo>
                    <a:pt x="1182890" y="603519"/>
                  </a:lnTo>
                  <a:lnTo>
                    <a:pt x="1192090" y="607643"/>
                  </a:lnTo>
                  <a:lnTo>
                    <a:pt x="1194178" y="608000"/>
                  </a:lnTo>
                  <a:lnTo>
                    <a:pt x="1196583" y="607881"/>
                  </a:lnTo>
                  <a:lnTo>
                    <a:pt x="1195302" y="604709"/>
                  </a:lnTo>
                  <a:lnTo>
                    <a:pt x="1193953" y="602369"/>
                  </a:lnTo>
                  <a:lnTo>
                    <a:pt x="1191151" y="599752"/>
                  </a:lnTo>
                  <a:lnTo>
                    <a:pt x="1188772" y="598113"/>
                  </a:lnTo>
                  <a:lnTo>
                    <a:pt x="1183736" y="596144"/>
                  </a:lnTo>
                  <a:lnTo>
                    <a:pt x="1182494" y="595232"/>
                  </a:lnTo>
                  <a:lnTo>
                    <a:pt x="1180881" y="593738"/>
                  </a:lnTo>
                  <a:lnTo>
                    <a:pt x="1179242" y="589073"/>
                  </a:lnTo>
                  <a:lnTo>
                    <a:pt x="1177326" y="587579"/>
                  </a:lnTo>
                  <a:lnTo>
                    <a:pt x="1175872" y="586667"/>
                  </a:lnTo>
                  <a:lnTo>
                    <a:pt x="1167611" y="583574"/>
                  </a:lnTo>
                  <a:lnTo>
                    <a:pt x="1163460" y="580918"/>
                  </a:lnTo>
                  <a:lnTo>
                    <a:pt x="1162469" y="578023"/>
                  </a:lnTo>
                  <a:lnTo>
                    <a:pt x="1162760" y="575789"/>
                  </a:lnTo>
                  <a:lnTo>
                    <a:pt x="1160460" y="570899"/>
                  </a:lnTo>
                  <a:lnTo>
                    <a:pt x="1155068" y="564673"/>
                  </a:lnTo>
                  <a:lnTo>
                    <a:pt x="1149755" y="557496"/>
                  </a:lnTo>
                  <a:lnTo>
                    <a:pt x="1145670" y="553320"/>
                  </a:lnTo>
                  <a:lnTo>
                    <a:pt x="1144772" y="551099"/>
                  </a:lnTo>
                  <a:lnTo>
                    <a:pt x="1141520" y="546856"/>
                  </a:lnTo>
                  <a:lnTo>
                    <a:pt x="1136034" y="538265"/>
                  </a:lnTo>
                  <a:lnTo>
                    <a:pt x="1133642" y="535278"/>
                  </a:lnTo>
                  <a:lnTo>
                    <a:pt x="1131581" y="533811"/>
                  </a:lnTo>
                  <a:lnTo>
                    <a:pt x="1124720" y="530335"/>
                  </a:lnTo>
                  <a:lnTo>
                    <a:pt x="1119659" y="528960"/>
                  </a:lnTo>
                  <a:lnTo>
                    <a:pt x="1114372" y="526515"/>
                  </a:lnTo>
                  <a:lnTo>
                    <a:pt x="1109336" y="522748"/>
                  </a:lnTo>
                  <a:lnTo>
                    <a:pt x="1107194" y="521743"/>
                  </a:lnTo>
                  <a:lnTo>
                    <a:pt x="1103665" y="521770"/>
                  </a:lnTo>
                  <a:lnTo>
                    <a:pt x="1101789" y="518902"/>
                  </a:lnTo>
                  <a:lnTo>
                    <a:pt x="1101299" y="514249"/>
                  </a:lnTo>
                  <a:lnTo>
                    <a:pt x="1103467" y="511328"/>
                  </a:lnTo>
                  <a:lnTo>
                    <a:pt x="1103321" y="505962"/>
                  </a:lnTo>
                  <a:lnTo>
                    <a:pt x="1105000" y="504323"/>
                  </a:lnTo>
                  <a:lnTo>
                    <a:pt x="1105754" y="501137"/>
                  </a:lnTo>
                  <a:lnTo>
                    <a:pt x="1107115" y="497727"/>
                  </a:lnTo>
                  <a:lnTo>
                    <a:pt x="1108939" y="496895"/>
                  </a:lnTo>
                  <a:lnTo>
                    <a:pt x="1109970" y="496154"/>
                  </a:lnTo>
                  <a:lnTo>
                    <a:pt x="1110512" y="494727"/>
                  </a:lnTo>
                  <a:lnTo>
                    <a:pt x="1111582" y="493379"/>
                  </a:lnTo>
                  <a:lnTo>
                    <a:pt x="1112098" y="491674"/>
                  </a:lnTo>
                  <a:lnTo>
                    <a:pt x="1112071" y="489903"/>
                  </a:lnTo>
                  <a:lnTo>
                    <a:pt x="1115138" y="487788"/>
                  </a:lnTo>
                  <a:lnTo>
                    <a:pt x="1116142" y="486360"/>
                  </a:lnTo>
                  <a:lnTo>
                    <a:pt x="1115429" y="485699"/>
                  </a:lnTo>
                  <a:lnTo>
                    <a:pt x="1113367" y="485409"/>
                  </a:lnTo>
                  <a:lnTo>
                    <a:pt x="1110221" y="482488"/>
                  </a:lnTo>
                  <a:lnTo>
                    <a:pt x="1110419" y="481589"/>
                  </a:lnTo>
                  <a:lnTo>
                    <a:pt x="1111411" y="480082"/>
                  </a:lnTo>
                  <a:lnTo>
                    <a:pt x="1113181" y="479395"/>
                  </a:lnTo>
                  <a:lnTo>
                    <a:pt x="1114503" y="479342"/>
                  </a:lnTo>
                  <a:lnTo>
                    <a:pt x="1115296" y="480452"/>
                  </a:lnTo>
                  <a:lnTo>
                    <a:pt x="1115851" y="482739"/>
                  </a:lnTo>
                  <a:lnTo>
                    <a:pt x="1116605" y="483624"/>
                  </a:lnTo>
                  <a:lnTo>
                    <a:pt x="1117927" y="484351"/>
                  </a:lnTo>
                  <a:lnTo>
                    <a:pt x="1120293" y="482778"/>
                  </a:lnTo>
                  <a:lnTo>
                    <a:pt x="1122843" y="482170"/>
                  </a:lnTo>
                  <a:lnTo>
                    <a:pt x="1123425" y="481060"/>
                  </a:lnTo>
                  <a:lnTo>
                    <a:pt x="1121562" y="476104"/>
                  </a:lnTo>
                  <a:lnTo>
                    <a:pt x="1121442" y="474015"/>
                  </a:lnTo>
                  <a:lnTo>
                    <a:pt x="1122487" y="472773"/>
                  </a:lnTo>
                  <a:lnTo>
                    <a:pt x="1124483" y="473645"/>
                  </a:lnTo>
                  <a:lnTo>
                    <a:pt x="1125421" y="473130"/>
                  </a:lnTo>
                  <a:lnTo>
                    <a:pt x="1125183" y="471940"/>
                  </a:lnTo>
                  <a:lnTo>
                    <a:pt x="1124059" y="470394"/>
                  </a:lnTo>
                  <a:lnTo>
                    <a:pt x="1121297" y="468424"/>
                  </a:lnTo>
                  <a:lnTo>
                    <a:pt x="1121337" y="467684"/>
                  </a:lnTo>
                  <a:lnTo>
                    <a:pt x="1122896" y="467618"/>
                  </a:lnTo>
                  <a:lnTo>
                    <a:pt x="1125910" y="468689"/>
                  </a:lnTo>
                  <a:lnTo>
                    <a:pt x="1127259" y="468305"/>
                  </a:lnTo>
                  <a:lnTo>
                    <a:pt x="1128818" y="466891"/>
                  </a:lnTo>
                  <a:lnTo>
                    <a:pt x="1134224" y="464644"/>
                  </a:lnTo>
                  <a:lnTo>
                    <a:pt x="1139114" y="461816"/>
                  </a:lnTo>
                  <a:lnTo>
                    <a:pt x="1143860" y="458273"/>
                  </a:lnTo>
                  <a:lnTo>
                    <a:pt x="1146450" y="457943"/>
                  </a:lnTo>
                  <a:lnTo>
                    <a:pt x="1149225" y="458287"/>
                  </a:lnTo>
                  <a:lnTo>
                    <a:pt x="1150534" y="459185"/>
                  </a:lnTo>
                  <a:lnTo>
                    <a:pt x="1151460" y="460560"/>
                  </a:lnTo>
                  <a:lnTo>
                    <a:pt x="1152319" y="461419"/>
                  </a:lnTo>
                  <a:lnTo>
                    <a:pt x="1153243" y="461882"/>
                  </a:lnTo>
                  <a:lnTo>
                    <a:pt x="1154816" y="461935"/>
                  </a:lnTo>
                  <a:lnTo>
                    <a:pt x="1156574" y="459542"/>
                  </a:lnTo>
                  <a:lnTo>
                    <a:pt x="1157671" y="458630"/>
                  </a:lnTo>
                  <a:lnTo>
                    <a:pt x="1157116" y="457018"/>
                  </a:lnTo>
                  <a:lnTo>
                    <a:pt x="1156046" y="456449"/>
                  </a:lnTo>
                  <a:lnTo>
                    <a:pt x="1154565" y="455128"/>
                  </a:lnTo>
                  <a:lnTo>
                    <a:pt x="1155372" y="453119"/>
                  </a:lnTo>
                  <a:lnTo>
                    <a:pt x="1156548" y="451876"/>
                  </a:lnTo>
                  <a:lnTo>
                    <a:pt x="1154632" y="447937"/>
                  </a:lnTo>
                  <a:lnTo>
                    <a:pt x="1155821" y="445492"/>
                  </a:lnTo>
                  <a:lnTo>
                    <a:pt x="1154037" y="444818"/>
                  </a:lnTo>
                  <a:lnTo>
                    <a:pt x="1151711" y="445347"/>
                  </a:lnTo>
                  <a:lnTo>
                    <a:pt x="1148115" y="445426"/>
                  </a:lnTo>
                  <a:lnTo>
                    <a:pt x="1143595" y="443959"/>
                  </a:lnTo>
                  <a:lnTo>
                    <a:pt x="1141441" y="442056"/>
                  </a:lnTo>
                  <a:lnTo>
                    <a:pt x="1140132" y="441871"/>
                  </a:lnTo>
                  <a:lnTo>
                    <a:pt x="1139432" y="442822"/>
                  </a:lnTo>
                  <a:lnTo>
                    <a:pt x="1138969" y="444276"/>
                  </a:lnTo>
                  <a:lnTo>
                    <a:pt x="1135387" y="443946"/>
                  </a:lnTo>
                  <a:lnTo>
                    <a:pt x="1131237" y="443840"/>
                  </a:lnTo>
                  <a:lnTo>
                    <a:pt x="1127457" y="442267"/>
                  </a:lnTo>
                  <a:lnTo>
                    <a:pt x="1123981" y="440430"/>
                  </a:lnTo>
                  <a:lnTo>
                    <a:pt x="1119817" y="439822"/>
                  </a:lnTo>
                  <a:lnTo>
                    <a:pt x="1114398" y="436227"/>
                  </a:lnTo>
                  <a:lnTo>
                    <a:pt x="1106177" y="433107"/>
                  </a:lnTo>
                  <a:lnTo>
                    <a:pt x="1098894" y="436927"/>
                  </a:lnTo>
                  <a:lnTo>
                    <a:pt x="1097004" y="437178"/>
                  </a:lnTo>
                  <a:lnTo>
                    <a:pt x="1096515" y="437562"/>
                  </a:lnTo>
                  <a:lnTo>
                    <a:pt x="1097466" y="438209"/>
                  </a:lnTo>
                  <a:lnTo>
                    <a:pt x="1098418" y="439187"/>
                  </a:lnTo>
                  <a:lnTo>
                    <a:pt x="1096263" y="442862"/>
                  </a:lnTo>
                  <a:lnTo>
                    <a:pt x="1091558" y="447012"/>
                  </a:lnTo>
                  <a:lnTo>
                    <a:pt x="1092113" y="448598"/>
                  </a:lnTo>
                  <a:lnTo>
                    <a:pt x="1092774" y="449814"/>
                  </a:lnTo>
                  <a:lnTo>
                    <a:pt x="1090924" y="452643"/>
                  </a:lnTo>
                  <a:lnTo>
                    <a:pt x="1084024" y="453515"/>
                  </a:lnTo>
                  <a:lnTo>
                    <a:pt x="1080086" y="453132"/>
                  </a:lnTo>
                  <a:lnTo>
                    <a:pt x="1075287" y="451321"/>
                  </a:lnTo>
                  <a:lnTo>
                    <a:pt x="1071785" y="449140"/>
                  </a:lnTo>
                  <a:lnTo>
                    <a:pt x="1070120" y="447581"/>
                  </a:lnTo>
                  <a:lnTo>
                    <a:pt x="1068335" y="442888"/>
                  </a:lnTo>
                  <a:lnTo>
                    <a:pt x="1067503" y="438659"/>
                  </a:lnTo>
                  <a:lnTo>
                    <a:pt x="1068269" y="438090"/>
                  </a:lnTo>
                  <a:lnTo>
                    <a:pt x="1069115" y="436954"/>
                  </a:lnTo>
                  <a:lnTo>
                    <a:pt x="1068124" y="435579"/>
                  </a:lnTo>
                  <a:lnTo>
                    <a:pt x="1067066" y="434773"/>
                  </a:lnTo>
                  <a:lnTo>
                    <a:pt x="1066630" y="433834"/>
                  </a:lnTo>
                  <a:lnTo>
                    <a:pt x="1065348" y="431112"/>
                  </a:lnTo>
                  <a:lnTo>
                    <a:pt x="1061713" y="427133"/>
                  </a:lnTo>
                  <a:lnTo>
                    <a:pt x="1057484" y="424728"/>
                  </a:lnTo>
                  <a:lnTo>
                    <a:pt x="1054404" y="424741"/>
                  </a:lnTo>
                  <a:lnTo>
                    <a:pt x="1051893" y="425640"/>
                  </a:lnTo>
                  <a:lnTo>
                    <a:pt x="1038609" y="423102"/>
                  </a:lnTo>
                  <a:lnTo>
                    <a:pt x="1031366" y="419427"/>
                  </a:lnTo>
                  <a:lnTo>
                    <a:pt x="1027494" y="416202"/>
                  </a:lnTo>
                  <a:lnTo>
                    <a:pt x="1022868" y="410453"/>
                  </a:lnTo>
                  <a:lnTo>
                    <a:pt x="1021995" y="408563"/>
                  </a:lnTo>
                  <a:lnTo>
                    <a:pt x="1021546" y="403963"/>
                  </a:lnTo>
                  <a:lnTo>
                    <a:pt x="1022074" y="395953"/>
                  </a:lnTo>
                  <a:lnTo>
                    <a:pt x="1023264" y="394341"/>
                  </a:lnTo>
                  <a:lnTo>
                    <a:pt x="1026886" y="393336"/>
                  </a:lnTo>
                  <a:lnTo>
                    <a:pt x="1029740" y="394235"/>
                  </a:lnTo>
                  <a:lnTo>
                    <a:pt x="1034750" y="397870"/>
                  </a:lnTo>
                  <a:lnTo>
                    <a:pt x="1038160" y="396416"/>
                  </a:lnTo>
                  <a:lnTo>
                    <a:pt x="1041015" y="394751"/>
                  </a:lnTo>
                  <a:lnTo>
                    <a:pt x="1044121" y="395213"/>
                  </a:lnTo>
                  <a:lnTo>
                    <a:pt x="1045694" y="394883"/>
                  </a:lnTo>
                  <a:lnTo>
                    <a:pt x="1047742" y="395041"/>
                  </a:lnTo>
                  <a:lnTo>
                    <a:pt x="1049038" y="394579"/>
                  </a:lnTo>
                  <a:lnTo>
                    <a:pt x="1050016" y="393442"/>
                  </a:lnTo>
                  <a:lnTo>
                    <a:pt x="1051999" y="388182"/>
                  </a:lnTo>
                  <a:lnTo>
                    <a:pt x="1050955" y="383859"/>
                  </a:lnTo>
                  <a:lnTo>
                    <a:pt x="1051113" y="381018"/>
                  </a:lnTo>
                  <a:lnTo>
                    <a:pt x="1051563" y="378454"/>
                  </a:lnTo>
                  <a:lnTo>
                    <a:pt x="1054285" y="374224"/>
                  </a:lnTo>
                  <a:lnTo>
                    <a:pt x="1059175" y="371845"/>
                  </a:lnTo>
                  <a:lnTo>
                    <a:pt x="1068335" y="368065"/>
                  </a:lnTo>
                  <a:lnTo>
                    <a:pt x="1070516" y="367311"/>
                  </a:lnTo>
                  <a:lnTo>
                    <a:pt x="1072538" y="357319"/>
                  </a:lnTo>
                  <a:lnTo>
                    <a:pt x="1073371" y="355640"/>
                  </a:lnTo>
                  <a:lnTo>
                    <a:pt x="1074772" y="354702"/>
                  </a:lnTo>
                  <a:lnTo>
                    <a:pt x="1075750" y="352865"/>
                  </a:lnTo>
                  <a:lnTo>
                    <a:pt x="1076424" y="350300"/>
                  </a:lnTo>
                  <a:lnTo>
                    <a:pt x="1077653" y="348648"/>
                  </a:lnTo>
                  <a:lnTo>
                    <a:pt x="1086258" y="349283"/>
                  </a:lnTo>
                  <a:lnTo>
                    <a:pt x="1088148" y="350248"/>
                  </a:lnTo>
                  <a:lnTo>
                    <a:pt x="1091095" y="350168"/>
                  </a:lnTo>
                  <a:lnTo>
                    <a:pt x="1091532" y="349349"/>
                  </a:lnTo>
                  <a:lnTo>
                    <a:pt x="1091268" y="346785"/>
                  </a:lnTo>
                  <a:lnTo>
                    <a:pt x="1091796" y="346626"/>
                  </a:lnTo>
                  <a:lnTo>
                    <a:pt x="1094122" y="350287"/>
                  </a:lnTo>
                  <a:lnTo>
                    <a:pt x="1102634" y="354557"/>
                  </a:lnTo>
                  <a:lnTo>
                    <a:pt x="1104657" y="356936"/>
                  </a:lnTo>
                  <a:lnTo>
                    <a:pt x="1107670" y="358628"/>
                  </a:lnTo>
                  <a:lnTo>
                    <a:pt x="1107974" y="359791"/>
                  </a:lnTo>
                  <a:lnTo>
                    <a:pt x="1107961" y="362698"/>
                  </a:lnTo>
                  <a:lnTo>
                    <a:pt x="1108173" y="363756"/>
                  </a:lnTo>
                  <a:lnTo>
                    <a:pt x="1106309" y="369968"/>
                  </a:lnTo>
                  <a:lnTo>
                    <a:pt x="1104855" y="372479"/>
                  </a:lnTo>
                  <a:lnTo>
                    <a:pt x="1104524" y="372889"/>
                  </a:lnTo>
                  <a:lnTo>
                    <a:pt x="1099356" y="375863"/>
                  </a:lnTo>
                  <a:lnTo>
                    <a:pt x="1099515" y="378401"/>
                  </a:lnTo>
                  <a:lnTo>
                    <a:pt x="1101326" y="380370"/>
                  </a:lnTo>
                  <a:lnTo>
                    <a:pt x="1101987" y="381679"/>
                  </a:lnTo>
                  <a:lnTo>
                    <a:pt x="1100863" y="381652"/>
                  </a:lnTo>
                  <a:lnTo>
                    <a:pt x="1099647" y="382181"/>
                  </a:lnTo>
                  <a:lnTo>
                    <a:pt x="1097414" y="384348"/>
                  </a:lnTo>
                  <a:lnTo>
                    <a:pt x="1098167" y="385062"/>
                  </a:lnTo>
                  <a:lnTo>
                    <a:pt x="1099330" y="386966"/>
                  </a:lnTo>
                  <a:lnTo>
                    <a:pt x="1099621" y="388882"/>
                  </a:lnTo>
                  <a:lnTo>
                    <a:pt x="1101577" y="389107"/>
                  </a:lnTo>
                  <a:lnTo>
                    <a:pt x="1105225" y="389160"/>
                  </a:lnTo>
                  <a:lnTo>
                    <a:pt x="1111199" y="388419"/>
                  </a:lnTo>
                  <a:lnTo>
                    <a:pt x="1112138" y="388829"/>
                  </a:lnTo>
                  <a:lnTo>
                    <a:pt x="1111225" y="389926"/>
                  </a:lnTo>
                  <a:lnTo>
                    <a:pt x="1110062" y="392160"/>
                  </a:lnTo>
                  <a:lnTo>
                    <a:pt x="1109811" y="393535"/>
                  </a:lnTo>
                  <a:lnTo>
                    <a:pt x="1112402" y="396694"/>
                  </a:lnTo>
                  <a:lnTo>
                    <a:pt x="1104604" y="400910"/>
                  </a:lnTo>
                  <a:lnTo>
                    <a:pt x="1103031" y="401293"/>
                  </a:lnTo>
                  <a:lnTo>
                    <a:pt x="1101458" y="402033"/>
                  </a:lnTo>
                  <a:lnTo>
                    <a:pt x="1103123" y="405100"/>
                  </a:lnTo>
                  <a:lnTo>
                    <a:pt x="1105093" y="407426"/>
                  </a:lnTo>
                  <a:lnTo>
                    <a:pt x="1105965" y="407082"/>
                  </a:lnTo>
                  <a:lnTo>
                    <a:pt x="1106348" y="406408"/>
                  </a:lnTo>
                  <a:lnTo>
                    <a:pt x="1107789" y="405232"/>
                  </a:lnTo>
                  <a:lnTo>
                    <a:pt x="1112071" y="404584"/>
                  </a:lnTo>
                  <a:lnTo>
                    <a:pt x="1114715" y="403606"/>
                  </a:lnTo>
                  <a:lnTo>
                    <a:pt x="1114860" y="402840"/>
                  </a:lnTo>
                  <a:lnTo>
                    <a:pt x="1113208" y="401042"/>
                  </a:lnTo>
                  <a:lnTo>
                    <a:pt x="1113631" y="399654"/>
                  </a:lnTo>
                  <a:lnTo>
                    <a:pt x="1115112" y="399482"/>
                  </a:lnTo>
                  <a:lnTo>
                    <a:pt x="1116738" y="399998"/>
                  </a:lnTo>
                  <a:lnTo>
                    <a:pt x="1118046" y="399853"/>
                  </a:lnTo>
                  <a:lnTo>
                    <a:pt x="1118892" y="398716"/>
                  </a:lnTo>
                  <a:lnTo>
                    <a:pt x="1120068" y="398240"/>
                  </a:lnTo>
                  <a:lnTo>
                    <a:pt x="1121073" y="397090"/>
                  </a:lnTo>
                  <a:lnTo>
                    <a:pt x="1122037" y="395438"/>
                  </a:lnTo>
                  <a:lnTo>
                    <a:pt x="1122989" y="392160"/>
                  </a:lnTo>
                  <a:lnTo>
                    <a:pt x="1124285" y="389358"/>
                  </a:lnTo>
                  <a:lnTo>
                    <a:pt x="1132942" y="382723"/>
                  </a:lnTo>
                  <a:lnTo>
                    <a:pt x="1135479" y="382181"/>
                  </a:lnTo>
                  <a:lnTo>
                    <a:pt x="1136431" y="380661"/>
                  </a:lnTo>
                  <a:lnTo>
                    <a:pt x="1140740" y="380291"/>
                  </a:lnTo>
                  <a:lnTo>
                    <a:pt x="1141190" y="379154"/>
                  </a:lnTo>
                  <a:lnTo>
                    <a:pt x="1142551" y="378136"/>
                  </a:lnTo>
                  <a:lnTo>
                    <a:pt x="1145749" y="377991"/>
                  </a:lnTo>
                  <a:lnTo>
                    <a:pt x="1147600" y="377476"/>
                  </a:lnTo>
                  <a:lnTo>
                    <a:pt x="1147587" y="375942"/>
                  </a:lnTo>
                  <a:lnTo>
                    <a:pt x="1147970" y="374792"/>
                  </a:lnTo>
                  <a:lnTo>
                    <a:pt x="1151261" y="376458"/>
                  </a:lnTo>
                  <a:lnTo>
                    <a:pt x="1158980" y="375929"/>
                  </a:lnTo>
                  <a:lnTo>
                    <a:pt x="1161610" y="373590"/>
                  </a:lnTo>
                  <a:lnTo>
                    <a:pt x="1162350" y="373418"/>
                  </a:lnTo>
                  <a:lnTo>
                    <a:pt x="1162720" y="373629"/>
                  </a:lnTo>
                  <a:lnTo>
                    <a:pt x="1161954" y="370814"/>
                  </a:lnTo>
                  <a:lnTo>
                    <a:pt x="1163091" y="368646"/>
                  </a:lnTo>
                  <a:lnTo>
                    <a:pt x="1166567" y="364800"/>
                  </a:lnTo>
                  <a:lnTo>
                    <a:pt x="1167069" y="363002"/>
                  </a:lnTo>
                  <a:lnTo>
                    <a:pt x="1168735" y="360888"/>
                  </a:lnTo>
                  <a:lnTo>
                    <a:pt x="1169977" y="360927"/>
                  </a:lnTo>
                  <a:lnTo>
                    <a:pt x="1171140" y="360742"/>
                  </a:lnTo>
                  <a:lnTo>
                    <a:pt x="1171074" y="359817"/>
                  </a:lnTo>
                  <a:lnTo>
                    <a:pt x="1171008" y="359090"/>
                  </a:lnTo>
                  <a:lnTo>
                    <a:pt x="1171761" y="358429"/>
                  </a:lnTo>
                  <a:lnTo>
                    <a:pt x="1173783" y="357266"/>
                  </a:lnTo>
                  <a:lnTo>
                    <a:pt x="1175978" y="355733"/>
                  </a:lnTo>
                  <a:lnTo>
                    <a:pt x="1178119" y="355310"/>
                  </a:lnTo>
                  <a:lnTo>
                    <a:pt x="1179863" y="353010"/>
                  </a:lnTo>
                  <a:lnTo>
                    <a:pt x="1180538" y="352006"/>
                  </a:lnTo>
                  <a:lnTo>
                    <a:pt x="1181714" y="352006"/>
                  </a:lnTo>
                  <a:lnTo>
                    <a:pt x="1181807" y="351530"/>
                  </a:lnTo>
                  <a:lnTo>
                    <a:pt x="1181873" y="350340"/>
                  </a:lnTo>
                  <a:lnTo>
                    <a:pt x="1182401" y="349560"/>
                  </a:lnTo>
                  <a:lnTo>
                    <a:pt x="1183604" y="349415"/>
                  </a:lnTo>
                  <a:lnTo>
                    <a:pt x="1185401" y="348860"/>
                  </a:lnTo>
                  <a:lnTo>
                    <a:pt x="1187847" y="348516"/>
                  </a:lnTo>
                  <a:lnTo>
                    <a:pt x="1188653" y="346600"/>
                  </a:lnTo>
                  <a:lnTo>
                    <a:pt x="1188561" y="345225"/>
                  </a:lnTo>
                  <a:lnTo>
                    <a:pt x="1188970" y="343718"/>
                  </a:lnTo>
                  <a:lnTo>
                    <a:pt x="1190623" y="342079"/>
                  </a:lnTo>
                  <a:lnTo>
                    <a:pt x="1191098" y="339647"/>
                  </a:lnTo>
                  <a:lnTo>
                    <a:pt x="1191640" y="337004"/>
                  </a:lnTo>
                  <a:lnTo>
                    <a:pt x="1192116" y="336158"/>
                  </a:lnTo>
                  <a:lnTo>
                    <a:pt x="1192922" y="335986"/>
                  </a:lnTo>
                  <a:lnTo>
                    <a:pt x="1192936" y="334995"/>
                  </a:lnTo>
                  <a:lnTo>
                    <a:pt x="1192090" y="332193"/>
                  </a:lnTo>
                  <a:lnTo>
                    <a:pt x="1191547" y="329470"/>
                  </a:lnTo>
                  <a:lnTo>
                    <a:pt x="1191402" y="328188"/>
                  </a:lnTo>
                  <a:lnTo>
                    <a:pt x="1192856" y="326787"/>
                  </a:lnTo>
                  <a:lnTo>
                    <a:pt x="1193054" y="326113"/>
                  </a:lnTo>
                  <a:lnTo>
                    <a:pt x="1193425" y="325888"/>
                  </a:lnTo>
                  <a:lnTo>
                    <a:pt x="1194535" y="326073"/>
                  </a:lnTo>
                  <a:lnTo>
                    <a:pt x="1195460" y="325254"/>
                  </a:lnTo>
                  <a:lnTo>
                    <a:pt x="1196266" y="324342"/>
                  </a:lnTo>
                  <a:lnTo>
                    <a:pt x="1197601" y="324659"/>
                  </a:lnTo>
                  <a:lnTo>
                    <a:pt x="1199187" y="325412"/>
                  </a:lnTo>
                  <a:lnTo>
                    <a:pt x="1201223" y="326919"/>
                  </a:lnTo>
                  <a:lnTo>
                    <a:pt x="1202399" y="328122"/>
                  </a:lnTo>
                  <a:lnTo>
                    <a:pt x="1203906" y="329126"/>
                  </a:lnTo>
                  <a:lnTo>
                    <a:pt x="1204858" y="330580"/>
                  </a:lnTo>
                  <a:lnTo>
                    <a:pt x="1206180" y="331215"/>
                  </a:lnTo>
                  <a:lnTo>
                    <a:pt x="1208426" y="331532"/>
                  </a:lnTo>
                  <a:lnTo>
                    <a:pt x="1212352" y="332523"/>
                  </a:lnTo>
                  <a:lnTo>
                    <a:pt x="1214586" y="332576"/>
                  </a:lnTo>
                  <a:lnTo>
                    <a:pt x="1216238" y="333316"/>
                  </a:lnTo>
                  <a:lnTo>
                    <a:pt x="1219093" y="333726"/>
                  </a:lnTo>
                  <a:lnTo>
                    <a:pt x="1224062" y="333144"/>
                  </a:lnTo>
                  <a:lnTo>
                    <a:pt x="1226402" y="333488"/>
                  </a:lnTo>
                  <a:lnTo>
                    <a:pt x="1227790" y="334400"/>
                  </a:lnTo>
                  <a:lnTo>
                    <a:pt x="1229508" y="335127"/>
                  </a:lnTo>
                  <a:lnTo>
                    <a:pt x="1230407" y="335167"/>
                  </a:lnTo>
                  <a:lnTo>
                    <a:pt x="1230909" y="333924"/>
                  </a:lnTo>
                  <a:lnTo>
                    <a:pt x="1231094" y="331902"/>
                  </a:lnTo>
                  <a:lnTo>
                    <a:pt x="1231094" y="330355"/>
                  </a:lnTo>
                  <a:lnTo>
                    <a:pt x="1230407" y="329126"/>
                  </a:lnTo>
                  <a:lnTo>
                    <a:pt x="1228992" y="327805"/>
                  </a:lnTo>
                  <a:lnTo>
                    <a:pt x="1226614" y="326575"/>
                  </a:lnTo>
                  <a:lnTo>
                    <a:pt x="1224472" y="324672"/>
                  </a:lnTo>
                  <a:lnTo>
                    <a:pt x="1222344" y="322716"/>
                  </a:lnTo>
                  <a:lnTo>
                    <a:pt x="1221366" y="322081"/>
                  </a:lnTo>
                  <a:lnTo>
                    <a:pt x="1220335" y="321130"/>
                  </a:lnTo>
                  <a:lnTo>
                    <a:pt x="1219463" y="319676"/>
                  </a:lnTo>
                  <a:lnTo>
                    <a:pt x="1219318" y="318698"/>
                  </a:lnTo>
                  <a:lnTo>
                    <a:pt x="1221578" y="318037"/>
                  </a:lnTo>
                  <a:lnTo>
                    <a:pt x="1224737" y="317654"/>
                  </a:lnTo>
                  <a:lnTo>
                    <a:pt x="1227671" y="318063"/>
                  </a:lnTo>
                  <a:lnTo>
                    <a:pt x="1232059" y="317786"/>
                  </a:lnTo>
                  <a:lnTo>
                    <a:pt x="1234544" y="317244"/>
                  </a:lnTo>
                  <a:lnTo>
                    <a:pt x="1236659" y="317323"/>
                  </a:lnTo>
                  <a:lnTo>
                    <a:pt x="1238549" y="317310"/>
                  </a:lnTo>
                  <a:lnTo>
                    <a:pt x="1238945" y="316477"/>
                  </a:lnTo>
                  <a:lnTo>
                    <a:pt x="1240505" y="314455"/>
                  </a:lnTo>
                  <a:lnTo>
                    <a:pt x="1241404" y="313741"/>
                  </a:lnTo>
                  <a:lnTo>
                    <a:pt x="1242065" y="312367"/>
                  </a:lnTo>
                  <a:lnTo>
                    <a:pt x="1241510" y="310939"/>
                  </a:lnTo>
                  <a:lnTo>
                    <a:pt x="1241166" y="309789"/>
                  </a:lnTo>
                  <a:lnTo>
                    <a:pt x="1241271" y="308547"/>
                  </a:lnTo>
                  <a:lnTo>
                    <a:pt x="1241826" y="307027"/>
                  </a:lnTo>
                  <a:lnTo>
                    <a:pt x="1242620" y="306326"/>
                  </a:lnTo>
                  <a:lnTo>
                    <a:pt x="1243981" y="306419"/>
                  </a:lnTo>
                  <a:lnTo>
                    <a:pt x="1245752" y="307119"/>
                  </a:lnTo>
                  <a:lnTo>
                    <a:pt x="1247021" y="307820"/>
                  </a:lnTo>
                  <a:lnTo>
                    <a:pt x="1247907" y="307622"/>
                  </a:lnTo>
                  <a:lnTo>
                    <a:pt x="1248065" y="306419"/>
                  </a:lnTo>
                  <a:lnTo>
                    <a:pt x="1248488" y="306194"/>
                  </a:lnTo>
                  <a:lnTo>
                    <a:pt x="1250021" y="306088"/>
                  </a:lnTo>
                  <a:lnTo>
                    <a:pt x="1250114" y="305348"/>
                  </a:lnTo>
                  <a:lnTo>
                    <a:pt x="1248766" y="301832"/>
                  </a:lnTo>
                  <a:lnTo>
                    <a:pt x="1247827" y="299057"/>
                  </a:lnTo>
                  <a:lnTo>
                    <a:pt x="1246876" y="297114"/>
                  </a:lnTo>
                  <a:lnTo>
                    <a:pt x="1246493" y="293902"/>
                  </a:lnTo>
                  <a:lnTo>
                    <a:pt x="1245845" y="291972"/>
                  </a:lnTo>
                  <a:lnTo>
                    <a:pt x="1246175" y="291073"/>
                  </a:lnTo>
                  <a:lnTo>
                    <a:pt x="1247180" y="291140"/>
                  </a:lnTo>
                  <a:lnTo>
                    <a:pt x="1248303" y="291708"/>
                  </a:lnTo>
                  <a:lnTo>
                    <a:pt x="1249519" y="292038"/>
                  </a:lnTo>
                  <a:lnTo>
                    <a:pt x="1250709" y="291721"/>
                  </a:lnTo>
                  <a:lnTo>
                    <a:pt x="1251938" y="292223"/>
                  </a:lnTo>
                  <a:lnTo>
                    <a:pt x="1253128" y="293267"/>
                  </a:lnTo>
                  <a:lnTo>
                    <a:pt x="1255547" y="293981"/>
                  </a:lnTo>
                  <a:lnTo>
                    <a:pt x="1256035" y="294510"/>
                  </a:lnTo>
                  <a:lnTo>
                    <a:pt x="1257938" y="297999"/>
                  </a:lnTo>
                  <a:lnTo>
                    <a:pt x="1259961" y="299638"/>
                  </a:lnTo>
                  <a:lnTo>
                    <a:pt x="1262260" y="301119"/>
                  </a:lnTo>
                  <a:lnTo>
                    <a:pt x="1265050" y="302467"/>
                  </a:lnTo>
                  <a:lnTo>
                    <a:pt x="1266305" y="302771"/>
                  </a:lnTo>
                  <a:lnTo>
                    <a:pt x="1267495" y="303736"/>
                  </a:lnTo>
                  <a:lnTo>
                    <a:pt x="1268314" y="302863"/>
                  </a:lnTo>
                  <a:lnTo>
                    <a:pt x="1267283" y="301330"/>
                  </a:lnTo>
                  <a:lnTo>
                    <a:pt x="1265234" y="299929"/>
                  </a:lnTo>
                  <a:lnTo>
                    <a:pt x="1263212" y="299625"/>
                  </a:lnTo>
                  <a:lnTo>
                    <a:pt x="1262552" y="299242"/>
                  </a:lnTo>
                  <a:lnTo>
                    <a:pt x="1262248" y="298502"/>
                  </a:lnTo>
                  <a:lnTo>
                    <a:pt x="1262446" y="297722"/>
                  </a:lnTo>
                  <a:lnTo>
                    <a:pt x="1263001" y="297074"/>
                  </a:lnTo>
                  <a:lnTo>
                    <a:pt x="1264415" y="296189"/>
                  </a:lnTo>
                  <a:lnTo>
                    <a:pt x="1267336" y="295528"/>
                  </a:lnTo>
                  <a:lnTo>
                    <a:pt x="1268843" y="294959"/>
                  </a:lnTo>
                  <a:lnTo>
                    <a:pt x="1270217" y="294787"/>
                  </a:lnTo>
                  <a:lnTo>
                    <a:pt x="1272081" y="295105"/>
                  </a:lnTo>
                  <a:lnTo>
                    <a:pt x="1273020" y="294246"/>
                  </a:lnTo>
                  <a:lnTo>
                    <a:pt x="1274143" y="293717"/>
                  </a:lnTo>
                  <a:lnTo>
                    <a:pt x="1273641" y="292236"/>
                  </a:lnTo>
                  <a:lnTo>
                    <a:pt x="1272438" y="290003"/>
                  </a:lnTo>
                  <a:lnTo>
                    <a:pt x="1272583" y="289342"/>
                  </a:lnTo>
                  <a:lnTo>
                    <a:pt x="1272636" y="288377"/>
                  </a:lnTo>
                  <a:lnTo>
                    <a:pt x="1272848" y="287161"/>
                  </a:lnTo>
                  <a:lnTo>
                    <a:pt x="1271870" y="284002"/>
                  </a:lnTo>
                  <a:lnTo>
                    <a:pt x="1271235" y="281821"/>
                  </a:lnTo>
                  <a:lnTo>
                    <a:pt x="1271011" y="280711"/>
                  </a:lnTo>
                  <a:lnTo>
                    <a:pt x="1270244" y="279217"/>
                  </a:lnTo>
                  <a:lnTo>
                    <a:pt x="1269279" y="278239"/>
                  </a:lnTo>
                  <a:lnTo>
                    <a:pt x="1268155" y="277658"/>
                  </a:lnTo>
                  <a:lnTo>
                    <a:pt x="1267310" y="277248"/>
                  </a:lnTo>
                  <a:lnTo>
                    <a:pt x="1266292" y="275569"/>
                  </a:lnTo>
                  <a:lnTo>
                    <a:pt x="1265050" y="273283"/>
                  </a:lnTo>
                  <a:lnTo>
                    <a:pt x="1263992" y="271816"/>
                  </a:lnTo>
                  <a:lnTo>
                    <a:pt x="1260159" y="263687"/>
                  </a:lnTo>
                  <a:lnTo>
                    <a:pt x="1260014" y="261810"/>
                  </a:lnTo>
                  <a:lnTo>
                    <a:pt x="1250775" y="250959"/>
                  </a:lnTo>
                  <a:lnTo>
                    <a:pt x="1247880" y="247496"/>
                  </a:lnTo>
                  <a:lnTo>
                    <a:pt x="1246268" y="245751"/>
                  </a:lnTo>
                  <a:lnTo>
                    <a:pt x="1243492" y="243187"/>
                  </a:lnTo>
                  <a:lnTo>
                    <a:pt x="1241932" y="241905"/>
                  </a:lnTo>
                  <a:lnTo>
                    <a:pt x="1241536" y="240689"/>
                  </a:lnTo>
                  <a:lnTo>
                    <a:pt x="1241972" y="239473"/>
                  </a:lnTo>
                  <a:lnTo>
                    <a:pt x="1242738" y="238891"/>
                  </a:lnTo>
                  <a:lnTo>
                    <a:pt x="1245832" y="238614"/>
                  </a:lnTo>
                  <a:lnTo>
                    <a:pt x="1246479" y="238177"/>
                  </a:lnTo>
                  <a:lnTo>
                    <a:pt x="1249704" y="236869"/>
                  </a:lnTo>
                  <a:lnTo>
                    <a:pt x="1250140" y="233789"/>
                  </a:lnTo>
                  <a:lnTo>
                    <a:pt x="1251039" y="231859"/>
                  </a:lnTo>
                  <a:lnTo>
                    <a:pt x="1250973" y="230406"/>
                  </a:lnTo>
                  <a:lnTo>
                    <a:pt x="1250748" y="228515"/>
                  </a:lnTo>
                  <a:lnTo>
                    <a:pt x="1252110" y="227498"/>
                  </a:lnTo>
                  <a:lnTo>
                    <a:pt x="1252268" y="225779"/>
                  </a:lnTo>
                  <a:lnTo>
                    <a:pt x="1253194" y="225185"/>
                  </a:lnTo>
                  <a:lnTo>
                    <a:pt x="1255335" y="226639"/>
                  </a:lnTo>
                  <a:lnTo>
                    <a:pt x="1257344" y="227458"/>
                  </a:lnTo>
                  <a:lnTo>
                    <a:pt x="1259643" y="227947"/>
                  </a:lnTo>
                  <a:lnTo>
                    <a:pt x="1262564" y="228568"/>
                  </a:lnTo>
                  <a:lnTo>
                    <a:pt x="1267323" y="229758"/>
                  </a:lnTo>
                  <a:lnTo>
                    <a:pt x="1272081" y="230776"/>
                  </a:lnTo>
                  <a:lnTo>
                    <a:pt x="1275161" y="231569"/>
                  </a:lnTo>
                  <a:lnTo>
                    <a:pt x="1276654" y="231926"/>
                  </a:lnTo>
                  <a:lnTo>
                    <a:pt x="1279549" y="232454"/>
                  </a:lnTo>
                  <a:lnTo>
                    <a:pt x="1280911" y="232864"/>
                  </a:lnTo>
                  <a:lnTo>
                    <a:pt x="1282232" y="233300"/>
                  </a:lnTo>
                  <a:lnTo>
                    <a:pt x="1283197" y="232071"/>
                  </a:lnTo>
                  <a:lnTo>
                    <a:pt x="1284558" y="230524"/>
                  </a:lnTo>
                  <a:lnTo>
                    <a:pt x="1283051" y="228278"/>
                  </a:lnTo>
                  <a:close/>
                </a:path>
              </a:pathLst>
            </a:custGeom>
            <a:solidFill>
              <a:srgbClr val="0067B1"/>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8" name="Volný tvar: obrazec 195">
              <a:extLst>
                <a:ext uri="{FF2B5EF4-FFF2-40B4-BE49-F238E27FC236}">
                  <a16:creationId xmlns:a16="http://schemas.microsoft.com/office/drawing/2014/main" id="{AA002C40-5813-20A9-4993-92690F9C4C82}"/>
                </a:ext>
              </a:extLst>
            </p:cNvPr>
            <p:cNvSpPr/>
            <p:nvPr/>
          </p:nvSpPr>
          <p:spPr>
            <a:xfrm>
              <a:off x="1426119" y="5414653"/>
              <a:ext cx="415084" cy="1139036"/>
            </a:xfrm>
            <a:custGeom>
              <a:avLst/>
              <a:gdLst>
                <a:gd name="connsiteX0" fmla="*/ 376101 w 390388"/>
                <a:gd name="connsiteY0" fmla="*/ 1069538 h 1071269"/>
                <a:gd name="connsiteX1" fmla="*/ 371462 w 390388"/>
                <a:gd name="connsiteY1" fmla="*/ 1069274 h 1071269"/>
                <a:gd name="connsiteX2" fmla="*/ 370127 w 390388"/>
                <a:gd name="connsiteY2" fmla="*/ 1069578 h 1071269"/>
                <a:gd name="connsiteX3" fmla="*/ 370008 w 390388"/>
                <a:gd name="connsiteY3" fmla="*/ 1069974 h 1071269"/>
                <a:gd name="connsiteX4" fmla="*/ 370285 w 390388"/>
                <a:gd name="connsiteY4" fmla="*/ 1070358 h 1071269"/>
                <a:gd name="connsiteX5" fmla="*/ 370695 w 390388"/>
                <a:gd name="connsiteY5" fmla="*/ 1070556 h 1071269"/>
                <a:gd name="connsiteX6" fmla="*/ 373537 w 390388"/>
                <a:gd name="connsiteY6" fmla="*/ 1070781 h 1071269"/>
                <a:gd name="connsiteX7" fmla="*/ 375612 w 390388"/>
                <a:gd name="connsiteY7" fmla="*/ 1071270 h 1071269"/>
                <a:gd name="connsiteX8" fmla="*/ 376339 w 390388"/>
                <a:gd name="connsiteY8" fmla="*/ 1071217 h 1071269"/>
                <a:gd name="connsiteX9" fmla="*/ 376788 w 390388"/>
                <a:gd name="connsiteY9" fmla="*/ 1070886 h 1071269"/>
                <a:gd name="connsiteX10" fmla="*/ 377066 w 390388"/>
                <a:gd name="connsiteY10" fmla="*/ 1070014 h 1071269"/>
                <a:gd name="connsiteX11" fmla="*/ 376749 w 390388"/>
                <a:gd name="connsiteY11" fmla="*/ 1069710 h 1071269"/>
                <a:gd name="connsiteX12" fmla="*/ 376101 w 390388"/>
                <a:gd name="connsiteY12" fmla="*/ 1069538 h 1071269"/>
                <a:gd name="connsiteX13" fmla="*/ 379062 w 390388"/>
                <a:gd name="connsiteY13" fmla="*/ 1065890 h 1071269"/>
                <a:gd name="connsiteX14" fmla="*/ 377171 w 390388"/>
                <a:gd name="connsiteY14" fmla="*/ 1063855 h 1071269"/>
                <a:gd name="connsiteX15" fmla="*/ 376365 w 390388"/>
                <a:gd name="connsiteY15" fmla="*/ 1063247 h 1071269"/>
                <a:gd name="connsiteX16" fmla="*/ 375823 w 390388"/>
                <a:gd name="connsiteY16" fmla="*/ 1063141 h 1071269"/>
                <a:gd name="connsiteX17" fmla="*/ 375519 w 390388"/>
                <a:gd name="connsiteY17" fmla="*/ 1064621 h 1071269"/>
                <a:gd name="connsiteX18" fmla="*/ 374488 w 390388"/>
                <a:gd name="connsiteY18" fmla="*/ 1065190 h 1071269"/>
                <a:gd name="connsiteX19" fmla="*/ 374105 w 390388"/>
                <a:gd name="connsiteY19" fmla="*/ 1065771 h 1071269"/>
                <a:gd name="connsiteX20" fmla="*/ 374079 w 390388"/>
                <a:gd name="connsiteY20" fmla="*/ 1066406 h 1071269"/>
                <a:gd name="connsiteX21" fmla="*/ 374383 w 390388"/>
                <a:gd name="connsiteY21" fmla="*/ 1066855 h 1071269"/>
                <a:gd name="connsiteX22" fmla="*/ 378216 w 390388"/>
                <a:gd name="connsiteY22" fmla="*/ 1067595 h 1071269"/>
                <a:gd name="connsiteX23" fmla="*/ 379247 w 390388"/>
                <a:gd name="connsiteY23" fmla="*/ 1067952 h 1071269"/>
                <a:gd name="connsiteX24" fmla="*/ 380066 w 390388"/>
                <a:gd name="connsiteY24" fmla="*/ 1068454 h 1071269"/>
                <a:gd name="connsiteX25" fmla="*/ 380714 w 390388"/>
                <a:gd name="connsiteY25" fmla="*/ 1068243 h 1071269"/>
                <a:gd name="connsiteX26" fmla="*/ 380965 w 390388"/>
                <a:gd name="connsiteY26" fmla="*/ 1067873 h 1071269"/>
                <a:gd name="connsiteX27" fmla="*/ 380806 w 390388"/>
                <a:gd name="connsiteY27" fmla="*/ 1067371 h 1071269"/>
                <a:gd name="connsiteX28" fmla="*/ 379062 w 390388"/>
                <a:gd name="connsiteY28" fmla="*/ 1065890 h 1071269"/>
                <a:gd name="connsiteX29" fmla="*/ 388248 w 390388"/>
                <a:gd name="connsiteY29" fmla="*/ 1051972 h 1071269"/>
                <a:gd name="connsiteX30" fmla="*/ 387917 w 390388"/>
                <a:gd name="connsiteY30" fmla="*/ 1052078 h 1071269"/>
                <a:gd name="connsiteX31" fmla="*/ 387032 w 390388"/>
                <a:gd name="connsiteY31" fmla="*/ 1052726 h 1071269"/>
                <a:gd name="connsiteX32" fmla="*/ 386781 w 390388"/>
                <a:gd name="connsiteY32" fmla="*/ 1053241 h 1071269"/>
                <a:gd name="connsiteX33" fmla="*/ 386820 w 390388"/>
                <a:gd name="connsiteY33" fmla="*/ 1053809 h 1071269"/>
                <a:gd name="connsiteX34" fmla="*/ 387217 w 390388"/>
                <a:gd name="connsiteY34" fmla="*/ 1054338 h 1071269"/>
                <a:gd name="connsiteX35" fmla="*/ 387825 w 390388"/>
                <a:gd name="connsiteY35" fmla="*/ 1054761 h 1071269"/>
                <a:gd name="connsiteX36" fmla="*/ 389107 w 390388"/>
                <a:gd name="connsiteY36" fmla="*/ 1054840 h 1071269"/>
                <a:gd name="connsiteX37" fmla="*/ 390164 w 390388"/>
                <a:gd name="connsiteY37" fmla="*/ 1053677 h 1071269"/>
                <a:gd name="connsiteX38" fmla="*/ 390389 w 390388"/>
                <a:gd name="connsiteY38" fmla="*/ 1052633 h 1071269"/>
                <a:gd name="connsiteX39" fmla="*/ 388248 w 390388"/>
                <a:gd name="connsiteY39" fmla="*/ 1051972 h 1071269"/>
                <a:gd name="connsiteX40" fmla="*/ 371475 w 390388"/>
                <a:gd name="connsiteY40" fmla="*/ 1054814 h 1071269"/>
                <a:gd name="connsiteX41" fmla="*/ 372995 w 390388"/>
                <a:gd name="connsiteY41" fmla="*/ 1055356 h 1071269"/>
                <a:gd name="connsiteX42" fmla="*/ 374554 w 390388"/>
                <a:gd name="connsiteY42" fmla="*/ 1055065 h 1071269"/>
                <a:gd name="connsiteX43" fmla="*/ 375784 w 390388"/>
                <a:gd name="connsiteY43" fmla="*/ 1054021 h 1071269"/>
                <a:gd name="connsiteX44" fmla="*/ 376405 w 390388"/>
                <a:gd name="connsiteY44" fmla="*/ 1052673 h 1071269"/>
                <a:gd name="connsiteX45" fmla="*/ 376497 w 390388"/>
                <a:gd name="connsiteY45" fmla="*/ 1051655 h 1071269"/>
                <a:gd name="connsiteX46" fmla="*/ 375850 w 390388"/>
                <a:gd name="connsiteY46" fmla="*/ 1050624 h 1071269"/>
                <a:gd name="connsiteX47" fmla="*/ 374687 w 390388"/>
                <a:gd name="connsiteY47" fmla="*/ 1049250 h 1071269"/>
                <a:gd name="connsiteX48" fmla="*/ 370642 w 390388"/>
                <a:gd name="connsiteY48" fmla="*/ 1046963 h 1071269"/>
                <a:gd name="connsiteX49" fmla="*/ 366783 w 390388"/>
                <a:gd name="connsiteY49" fmla="*/ 1046725 h 1071269"/>
                <a:gd name="connsiteX50" fmla="*/ 356870 w 390388"/>
                <a:gd name="connsiteY50" fmla="*/ 1045681 h 1071269"/>
                <a:gd name="connsiteX51" fmla="*/ 352006 w 390388"/>
                <a:gd name="connsiteY51" fmla="*/ 1045668 h 1071269"/>
                <a:gd name="connsiteX52" fmla="*/ 348662 w 390388"/>
                <a:gd name="connsiteY52" fmla="*/ 1047029 h 1071269"/>
                <a:gd name="connsiteX53" fmla="*/ 352561 w 390388"/>
                <a:gd name="connsiteY53" fmla="*/ 1049448 h 1071269"/>
                <a:gd name="connsiteX54" fmla="*/ 354781 w 390388"/>
                <a:gd name="connsiteY54" fmla="*/ 1052144 h 1071269"/>
                <a:gd name="connsiteX55" fmla="*/ 355997 w 390388"/>
                <a:gd name="connsiteY55" fmla="*/ 1053056 h 1071269"/>
                <a:gd name="connsiteX56" fmla="*/ 356804 w 390388"/>
                <a:gd name="connsiteY56" fmla="*/ 1053439 h 1071269"/>
                <a:gd name="connsiteX57" fmla="*/ 363624 w 390388"/>
                <a:gd name="connsiteY57" fmla="*/ 1054470 h 1071269"/>
                <a:gd name="connsiteX58" fmla="*/ 364218 w 390388"/>
                <a:gd name="connsiteY58" fmla="*/ 1054391 h 1071269"/>
                <a:gd name="connsiteX59" fmla="*/ 364985 w 390388"/>
                <a:gd name="connsiteY59" fmla="*/ 1054034 h 1071269"/>
                <a:gd name="connsiteX60" fmla="*/ 366492 w 390388"/>
                <a:gd name="connsiteY60" fmla="*/ 1052673 h 1071269"/>
                <a:gd name="connsiteX61" fmla="*/ 367351 w 390388"/>
                <a:gd name="connsiteY61" fmla="*/ 1052316 h 1071269"/>
                <a:gd name="connsiteX62" fmla="*/ 368184 w 390388"/>
                <a:gd name="connsiteY62" fmla="*/ 1052290 h 1071269"/>
                <a:gd name="connsiteX63" fmla="*/ 368897 w 390388"/>
                <a:gd name="connsiteY63" fmla="*/ 1052408 h 1071269"/>
                <a:gd name="connsiteX64" fmla="*/ 369585 w 390388"/>
                <a:gd name="connsiteY64" fmla="*/ 1052924 h 1071269"/>
                <a:gd name="connsiteX65" fmla="*/ 370365 w 390388"/>
                <a:gd name="connsiteY65" fmla="*/ 1053862 h 1071269"/>
                <a:gd name="connsiteX66" fmla="*/ 371475 w 390388"/>
                <a:gd name="connsiteY66" fmla="*/ 1054814 h 1071269"/>
                <a:gd name="connsiteX67" fmla="*/ 361178 w 390388"/>
                <a:gd name="connsiteY67" fmla="*/ 1061357 h 1071269"/>
                <a:gd name="connsiteX68" fmla="*/ 359976 w 390388"/>
                <a:gd name="connsiteY68" fmla="*/ 1060299 h 1071269"/>
                <a:gd name="connsiteX69" fmla="*/ 358099 w 390388"/>
                <a:gd name="connsiteY69" fmla="*/ 1059202 h 1071269"/>
                <a:gd name="connsiteX70" fmla="*/ 353803 w 390388"/>
                <a:gd name="connsiteY70" fmla="*/ 1057061 h 1071269"/>
                <a:gd name="connsiteX71" fmla="*/ 353023 w 390388"/>
                <a:gd name="connsiteY71" fmla="*/ 1056426 h 1071269"/>
                <a:gd name="connsiteX72" fmla="*/ 352759 w 390388"/>
                <a:gd name="connsiteY72" fmla="*/ 1055779 h 1071269"/>
                <a:gd name="connsiteX73" fmla="*/ 352852 w 390388"/>
                <a:gd name="connsiteY73" fmla="*/ 1054364 h 1071269"/>
                <a:gd name="connsiteX74" fmla="*/ 351371 w 390388"/>
                <a:gd name="connsiteY74" fmla="*/ 1053413 h 1071269"/>
                <a:gd name="connsiteX75" fmla="*/ 349904 w 390388"/>
                <a:gd name="connsiteY75" fmla="*/ 1052673 h 1071269"/>
                <a:gd name="connsiteX76" fmla="*/ 345463 w 390388"/>
                <a:gd name="connsiteY76" fmla="*/ 1052303 h 1071269"/>
                <a:gd name="connsiteX77" fmla="*/ 344577 w 390388"/>
                <a:gd name="connsiteY77" fmla="*/ 1051708 h 1071269"/>
                <a:gd name="connsiteX78" fmla="*/ 344511 w 390388"/>
                <a:gd name="connsiteY78" fmla="*/ 1050981 h 1071269"/>
                <a:gd name="connsiteX79" fmla="*/ 347446 w 390388"/>
                <a:gd name="connsiteY79" fmla="*/ 1048681 h 1071269"/>
                <a:gd name="connsiteX80" fmla="*/ 345093 w 390388"/>
                <a:gd name="connsiteY80" fmla="*/ 1046487 h 1071269"/>
                <a:gd name="connsiteX81" fmla="*/ 340995 w 390388"/>
                <a:gd name="connsiteY81" fmla="*/ 1046434 h 1071269"/>
                <a:gd name="connsiteX82" fmla="*/ 336673 w 390388"/>
                <a:gd name="connsiteY82" fmla="*/ 1048034 h 1071269"/>
                <a:gd name="connsiteX83" fmla="*/ 318566 w 390388"/>
                <a:gd name="connsiteY83" fmla="*/ 1045403 h 1071269"/>
                <a:gd name="connsiteX84" fmla="*/ 314257 w 390388"/>
                <a:gd name="connsiteY84" fmla="*/ 1044412 h 1071269"/>
                <a:gd name="connsiteX85" fmla="*/ 316028 w 390388"/>
                <a:gd name="connsiteY85" fmla="*/ 1049183 h 1071269"/>
                <a:gd name="connsiteX86" fmla="*/ 316200 w 390388"/>
                <a:gd name="connsiteY86" fmla="*/ 1050518 h 1071269"/>
                <a:gd name="connsiteX87" fmla="*/ 315618 w 390388"/>
                <a:gd name="connsiteY87" fmla="*/ 1051047 h 1071269"/>
                <a:gd name="connsiteX88" fmla="*/ 316028 w 390388"/>
                <a:gd name="connsiteY88" fmla="*/ 1051496 h 1071269"/>
                <a:gd name="connsiteX89" fmla="*/ 318341 w 390388"/>
                <a:gd name="connsiteY89" fmla="*/ 1052210 h 1071269"/>
                <a:gd name="connsiteX90" fmla="*/ 319015 w 390388"/>
                <a:gd name="connsiteY90" fmla="*/ 1052646 h 1071269"/>
                <a:gd name="connsiteX91" fmla="*/ 319676 w 390388"/>
                <a:gd name="connsiteY91" fmla="*/ 1053426 h 1071269"/>
                <a:gd name="connsiteX92" fmla="*/ 320535 w 390388"/>
                <a:gd name="connsiteY92" fmla="*/ 1053876 h 1071269"/>
                <a:gd name="connsiteX93" fmla="*/ 323284 w 390388"/>
                <a:gd name="connsiteY93" fmla="*/ 1053413 h 1071269"/>
                <a:gd name="connsiteX94" fmla="*/ 323892 w 390388"/>
                <a:gd name="connsiteY94" fmla="*/ 1053677 h 1071269"/>
                <a:gd name="connsiteX95" fmla="*/ 324897 w 390388"/>
                <a:gd name="connsiteY95" fmla="*/ 1055528 h 1071269"/>
                <a:gd name="connsiteX96" fmla="*/ 325425 w 390388"/>
                <a:gd name="connsiteY96" fmla="*/ 1056123 h 1071269"/>
                <a:gd name="connsiteX97" fmla="*/ 326430 w 390388"/>
                <a:gd name="connsiteY97" fmla="*/ 1056625 h 1071269"/>
                <a:gd name="connsiteX98" fmla="*/ 328981 w 390388"/>
                <a:gd name="connsiteY98" fmla="*/ 1057444 h 1071269"/>
                <a:gd name="connsiteX99" fmla="*/ 330831 w 390388"/>
                <a:gd name="connsiteY99" fmla="*/ 1058859 h 1071269"/>
                <a:gd name="connsiteX100" fmla="*/ 332021 w 390388"/>
                <a:gd name="connsiteY100" fmla="*/ 1059400 h 1071269"/>
                <a:gd name="connsiteX101" fmla="*/ 336026 w 390388"/>
                <a:gd name="connsiteY101" fmla="*/ 1060273 h 1071269"/>
                <a:gd name="connsiteX102" fmla="*/ 337242 w 390388"/>
                <a:gd name="connsiteY102" fmla="*/ 1060220 h 1071269"/>
                <a:gd name="connsiteX103" fmla="*/ 333303 w 390388"/>
                <a:gd name="connsiteY103" fmla="*/ 1057418 h 1071269"/>
                <a:gd name="connsiteX104" fmla="*/ 331082 w 390388"/>
                <a:gd name="connsiteY104" fmla="*/ 1055594 h 1071269"/>
                <a:gd name="connsiteX105" fmla="*/ 330765 w 390388"/>
                <a:gd name="connsiteY105" fmla="*/ 1054880 h 1071269"/>
                <a:gd name="connsiteX106" fmla="*/ 330474 w 390388"/>
                <a:gd name="connsiteY106" fmla="*/ 1051999 h 1071269"/>
                <a:gd name="connsiteX107" fmla="*/ 332735 w 390388"/>
                <a:gd name="connsiteY107" fmla="*/ 1052157 h 1071269"/>
                <a:gd name="connsiteX108" fmla="*/ 333766 w 390388"/>
                <a:gd name="connsiteY108" fmla="*/ 1052461 h 1071269"/>
                <a:gd name="connsiteX109" fmla="*/ 336779 w 390388"/>
                <a:gd name="connsiteY109" fmla="*/ 1054087 h 1071269"/>
                <a:gd name="connsiteX110" fmla="*/ 337744 w 390388"/>
                <a:gd name="connsiteY110" fmla="*/ 1054391 h 1071269"/>
                <a:gd name="connsiteX111" fmla="*/ 339489 w 390388"/>
                <a:gd name="connsiteY111" fmla="*/ 1053929 h 1071269"/>
                <a:gd name="connsiteX112" fmla="*/ 339991 w 390388"/>
                <a:gd name="connsiteY112" fmla="*/ 1053995 h 1071269"/>
                <a:gd name="connsiteX113" fmla="*/ 340321 w 390388"/>
                <a:gd name="connsiteY113" fmla="*/ 1054589 h 1071269"/>
                <a:gd name="connsiteX114" fmla="*/ 340599 w 390388"/>
                <a:gd name="connsiteY114" fmla="*/ 1056823 h 1071269"/>
                <a:gd name="connsiteX115" fmla="*/ 340943 w 390388"/>
                <a:gd name="connsiteY115" fmla="*/ 1057444 h 1071269"/>
                <a:gd name="connsiteX116" fmla="*/ 342423 w 390388"/>
                <a:gd name="connsiteY116" fmla="*/ 1058859 h 1071269"/>
                <a:gd name="connsiteX117" fmla="*/ 343401 w 390388"/>
                <a:gd name="connsiteY117" fmla="*/ 1059559 h 1071269"/>
                <a:gd name="connsiteX118" fmla="*/ 344895 w 390388"/>
                <a:gd name="connsiteY118" fmla="*/ 1059176 h 1071269"/>
                <a:gd name="connsiteX119" fmla="*/ 347023 w 390388"/>
                <a:gd name="connsiteY119" fmla="*/ 1059612 h 1071269"/>
                <a:gd name="connsiteX120" fmla="*/ 349058 w 390388"/>
                <a:gd name="connsiteY120" fmla="*/ 1059546 h 1071269"/>
                <a:gd name="connsiteX121" fmla="*/ 352243 w 390388"/>
                <a:gd name="connsiteY121" fmla="*/ 1060590 h 1071269"/>
                <a:gd name="connsiteX122" fmla="*/ 355138 w 390388"/>
                <a:gd name="connsiteY122" fmla="*/ 1061026 h 1071269"/>
                <a:gd name="connsiteX123" fmla="*/ 356288 w 390388"/>
                <a:gd name="connsiteY123" fmla="*/ 1061462 h 1071269"/>
                <a:gd name="connsiteX124" fmla="*/ 358733 w 390388"/>
                <a:gd name="connsiteY124" fmla="*/ 1063591 h 1071269"/>
                <a:gd name="connsiteX125" fmla="*/ 360689 w 390388"/>
                <a:gd name="connsiteY125" fmla="*/ 1064450 h 1071269"/>
                <a:gd name="connsiteX126" fmla="*/ 362474 w 390388"/>
                <a:gd name="connsiteY126" fmla="*/ 1064899 h 1071269"/>
                <a:gd name="connsiteX127" fmla="*/ 363082 w 390388"/>
                <a:gd name="connsiteY127" fmla="*/ 1064701 h 1071269"/>
                <a:gd name="connsiteX128" fmla="*/ 362368 w 390388"/>
                <a:gd name="connsiteY128" fmla="*/ 1063220 h 1071269"/>
                <a:gd name="connsiteX129" fmla="*/ 361178 w 390388"/>
                <a:gd name="connsiteY129" fmla="*/ 1061357 h 1071269"/>
                <a:gd name="connsiteX130" fmla="*/ 303551 w 390388"/>
                <a:gd name="connsiteY130" fmla="*/ 1045139 h 1071269"/>
                <a:gd name="connsiteX131" fmla="*/ 301277 w 390388"/>
                <a:gd name="connsiteY131" fmla="*/ 1045469 h 1071269"/>
                <a:gd name="connsiteX132" fmla="*/ 299942 w 390388"/>
                <a:gd name="connsiteY132" fmla="*/ 1046117 h 1071269"/>
                <a:gd name="connsiteX133" fmla="*/ 297246 w 390388"/>
                <a:gd name="connsiteY133" fmla="*/ 1046302 h 1071269"/>
                <a:gd name="connsiteX134" fmla="*/ 296308 w 390388"/>
                <a:gd name="connsiteY134" fmla="*/ 1046699 h 1071269"/>
                <a:gd name="connsiteX135" fmla="*/ 293386 w 390388"/>
                <a:gd name="connsiteY135" fmla="*/ 1046038 h 1071269"/>
                <a:gd name="connsiteX136" fmla="*/ 292858 w 390388"/>
                <a:gd name="connsiteY136" fmla="*/ 1045734 h 1071269"/>
                <a:gd name="connsiteX137" fmla="*/ 290981 w 390388"/>
                <a:gd name="connsiteY137" fmla="*/ 1044042 h 1071269"/>
                <a:gd name="connsiteX138" fmla="*/ 288945 w 390388"/>
                <a:gd name="connsiteY138" fmla="*/ 1044029 h 1071269"/>
                <a:gd name="connsiteX139" fmla="*/ 286355 w 390388"/>
                <a:gd name="connsiteY139" fmla="*/ 1043408 h 1071269"/>
                <a:gd name="connsiteX140" fmla="*/ 282508 w 390388"/>
                <a:gd name="connsiteY140" fmla="*/ 1043143 h 1071269"/>
                <a:gd name="connsiteX141" fmla="*/ 281821 w 390388"/>
                <a:gd name="connsiteY141" fmla="*/ 1043275 h 1071269"/>
                <a:gd name="connsiteX142" fmla="*/ 281980 w 390388"/>
                <a:gd name="connsiteY142" fmla="*/ 1044610 h 1071269"/>
                <a:gd name="connsiteX143" fmla="*/ 282548 w 390388"/>
                <a:gd name="connsiteY143" fmla="*/ 1045258 h 1071269"/>
                <a:gd name="connsiteX144" fmla="*/ 283209 w 390388"/>
                <a:gd name="connsiteY144" fmla="*/ 1045707 h 1071269"/>
                <a:gd name="connsiteX145" fmla="*/ 283632 w 390388"/>
                <a:gd name="connsiteY145" fmla="*/ 1045800 h 1071269"/>
                <a:gd name="connsiteX146" fmla="*/ 284650 w 390388"/>
                <a:gd name="connsiteY146" fmla="*/ 1045258 h 1071269"/>
                <a:gd name="connsiteX147" fmla="*/ 284888 w 390388"/>
                <a:gd name="connsiteY147" fmla="*/ 1044690 h 1071269"/>
                <a:gd name="connsiteX148" fmla="*/ 285350 w 390388"/>
                <a:gd name="connsiteY148" fmla="*/ 1044544 h 1071269"/>
                <a:gd name="connsiteX149" fmla="*/ 286897 w 390388"/>
                <a:gd name="connsiteY149" fmla="*/ 1044703 h 1071269"/>
                <a:gd name="connsiteX150" fmla="*/ 289263 w 390388"/>
                <a:gd name="connsiteY150" fmla="*/ 1045892 h 1071269"/>
                <a:gd name="connsiteX151" fmla="*/ 292712 w 390388"/>
                <a:gd name="connsiteY151" fmla="*/ 1047293 h 1071269"/>
                <a:gd name="connsiteX152" fmla="*/ 293439 w 390388"/>
                <a:gd name="connsiteY152" fmla="*/ 1047730 h 1071269"/>
                <a:gd name="connsiteX153" fmla="*/ 293968 w 390388"/>
                <a:gd name="connsiteY153" fmla="*/ 1048602 h 1071269"/>
                <a:gd name="connsiteX154" fmla="*/ 294801 w 390388"/>
                <a:gd name="connsiteY154" fmla="*/ 1049197 h 1071269"/>
                <a:gd name="connsiteX155" fmla="*/ 297643 w 390388"/>
                <a:gd name="connsiteY155" fmla="*/ 1049673 h 1071269"/>
                <a:gd name="connsiteX156" fmla="*/ 299467 w 390388"/>
                <a:gd name="connsiteY156" fmla="*/ 1050320 h 1071269"/>
                <a:gd name="connsiteX157" fmla="*/ 300207 w 390388"/>
                <a:gd name="connsiteY157" fmla="*/ 1050399 h 1071269"/>
                <a:gd name="connsiteX158" fmla="*/ 301357 w 390388"/>
                <a:gd name="connsiteY158" fmla="*/ 1049805 h 1071269"/>
                <a:gd name="connsiteX159" fmla="*/ 302216 w 390388"/>
                <a:gd name="connsiteY159" fmla="*/ 1049725 h 1071269"/>
                <a:gd name="connsiteX160" fmla="*/ 303604 w 390388"/>
                <a:gd name="connsiteY160" fmla="*/ 1050518 h 1071269"/>
                <a:gd name="connsiteX161" fmla="*/ 304185 w 390388"/>
                <a:gd name="connsiteY161" fmla="*/ 1051140 h 1071269"/>
                <a:gd name="connsiteX162" fmla="*/ 304463 w 390388"/>
                <a:gd name="connsiteY162" fmla="*/ 1051840 h 1071269"/>
                <a:gd name="connsiteX163" fmla="*/ 306102 w 390388"/>
                <a:gd name="connsiteY163" fmla="*/ 1052263 h 1071269"/>
                <a:gd name="connsiteX164" fmla="*/ 307423 w 390388"/>
                <a:gd name="connsiteY164" fmla="*/ 1051959 h 1071269"/>
                <a:gd name="connsiteX165" fmla="*/ 308904 w 390388"/>
                <a:gd name="connsiteY165" fmla="*/ 1050571 h 1071269"/>
                <a:gd name="connsiteX166" fmla="*/ 308534 w 390388"/>
                <a:gd name="connsiteY166" fmla="*/ 1049302 h 1071269"/>
                <a:gd name="connsiteX167" fmla="*/ 303551 w 390388"/>
                <a:gd name="connsiteY167" fmla="*/ 1045139 h 1071269"/>
                <a:gd name="connsiteX168" fmla="*/ 270282 w 390388"/>
                <a:gd name="connsiteY168" fmla="*/ 1027414 h 1071269"/>
                <a:gd name="connsiteX169" fmla="*/ 271855 w 390388"/>
                <a:gd name="connsiteY169" fmla="*/ 1027031 h 1071269"/>
                <a:gd name="connsiteX170" fmla="*/ 276561 w 390388"/>
                <a:gd name="connsiteY170" fmla="*/ 1029238 h 1071269"/>
                <a:gd name="connsiteX171" fmla="*/ 280804 w 390388"/>
                <a:gd name="connsiteY171" fmla="*/ 1030851 h 1071269"/>
                <a:gd name="connsiteX172" fmla="*/ 281240 w 390388"/>
                <a:gd name="connsiteY172" fmla="*/ 1030639 h 1071269"/>
                <a:gd name="connsiteX173" fmla="*/ 281253 w 390388"/>
                <a:gd name="connsiteY173" fmla="*/ 1029304 h 1071269"/>
                <a:gd name="connsiteX174" fmla="*/ 281914 w 390388"/>
                <a:gd name="connsiteY174" fmla="*/ 1028366 h 1071269"/>
                <a:gd name="connsiteX175" fmla="*/ 281914 w 390388"/>
                <a:gd name="connsiteY175" fmla="*/ 1027441 h 1071269"/>
                <a:gd name="connsiteX176" fmla="*/ 280341 w 390388"/>
                <a:gd name="connsiteY176" fmla="*/ 1025167 h 1071269"/>
                <a:gd name="connsiteX177" fmla="*/ 279654 w 390388"/>
                <a:gd name="connsiteY177" fmla="*/ 1023832 h 1071269"/>
                <a:gd name="connsiteX178" fmla="*/ 276587 w 390388"/>
                <a:gd name="connsiteY178" fmla="*/ 1023859 h 1071269"/>
                <a:gd name="connsiteX179" fmla="*/ 270811 w 390388"/>
                <a:gd name="connsiteY179" fmla="*/ 1021718 h 1071269"/>
                <a:gd name="connsiteX180" fmla="*/ 266291 w 390388"/>
                <a:gd name="connsiteY180" fmla="*/ 1019656 h 1071269"/>
                <a:gd name="connsiteX181" fmla="*/ 262656 w 390388"/>
                <a:gd name="connsiteY181" fmla="*/ 1018783 h 1071269"/>
                <a:gd name="connsiteX182" fmla="*/ 255981 w 390388"/>
                <a:gd name="connsiteY182" fmla="*/ 1017752 h 1071269"/>
                <a:gd name="connsiteX183" fmla="*/ 254977 w 390388"/>
                <a:gd name="connsiteY183" fmla="*/ 1018730 h 1071269"/>
                <a:gd name="connsiteX184" fmla="*/ 253602 w 390388"/>
                <a:gd name="connsiteY184" fmla="*/ 1019206 h 1071269"/>
                <a:gd name="connsiteX185" fmla="*/ 253800 w 390388"/>
                <a:gd name="connsiteY185" fmla="*/ 1022127 h 1071269"/>
                <a:gd name="connsiteX186" fmla="*/ 257303 w 390388"/>
                <a:gd name="connsiteY186" fmla="*/ 1024031 h 1071269"/>
                <a:gd name="connsiteX187" fmla="*/ 261070 w 390388"/>
                <a:gd name="connsiteY187" fmla="*/ 1026397 h 1071269"/>
                <a:gd name="connsiteX188" fmla="*/ 262907 w 390388"/>
                <a:gd name="connsiteY188" fmla="*/ 1028908 h 1071269"/>
                <a:gd name="connsiteX189" fmla="*/ 265299 w 390388"/>
                <a:gd name="connsiteY189" fmla="*/ 1028260 h 1071269"/>
                <a:gd name="connsiteX190" fmla="*/ 265815 w 390388"/>
                <a:gd name="connsiteY190" fmla="*/ 1027018 h 1071269"/>
                <a:gd name="connsiteX191" fmla="*/ 267652 w 390388"/>
                <a:gd name="connsiteY191" fmla="*/ 1026899 h 1071269"/>
                <a:gd name="connsiteX192" fmla="*/ 270282 w 390388"/>
                <a:gd name="connsiteY192" fmla="*/ 1027414 h 1071269"/>
                <a:gd name="connsiteX193" fmla="*/ 250470 w 390388"/>
                <a:gd name="connsiteY193" fmla="*/ 1015677 h 1071269"/>
                <a:gd name="connsiteX194" fmla="*/ 247178 w 390388"/>
                <a:gd name="connsiteY194" fmla="*/ 1013483 h 1071269"/>
                <a:gd name="connsiteX195" fmla="*/ 245249 w 390388"/>
                <a:gd name="connsiteY195" fmla="*/ 1012465 h 1071269"/>
                <a:gd name="connsiteX196" fmla="*/ 242182 w 390388"/>
                <a:gd name="connsiteY196" fmla="*/ 1010086 h 1071269"/>
                <a:gd name="connsiteX197" fmla="*/ 241548 w 390388"/>
                <a:gd name="connsiteY197" fmla="*/ 1009795 h 1071269"/>
                <a:gd name="connsiteX198" fmla="*/ 236829 w 390388"/>
                <a:gd name="connsiteY198" fmla="*/ 1008989 h 1071269"/>
                <a:gd name="connsiteX199" fmla="*/ 234318 w 390388"/>
                <a:gd name="connsiteY199" fmla="*/ 1009188 h 1071269"/>
                <a:gd name="connsiteX200" fmla="*/ 232970 w 390388"/>
                <a:gd name="connsiteY200" fmla="*/ 1009531 h 1071269"/>
                <a:gd name="connsiteX201" fmla="*/ 232454 w 390388"/>
                <a:gd name="connsiteY201" fmla="*/ 1009108 h 1071269"/>
                <a:gd name="connsiteX202" fmla="*/ 230736 w 390388"/>
                <a:gd name="connsiteY202" fmla="*/ 1006927 h 1071269"/>
                <a:gd name="connsiteX203" fmla="*/ 229679 w 390388"/>
                <a:gd name="connsiteY203" fmla="*/ 1005870 h 1071269"/>
                <a:gd name="connsiteX204" fmla="*/ 228899 w 390388"/>
                <a:gd name="connsiteY204" fmla="*/ 1005355 h 1071269"/>
                <a:gd name="connsiteX205" fmla="*/ 227696 w 390388"/>
                <a:gd name="connsiteY205" fmla="*/ 1005130 h 1071269"/>
                <a:gd name="connsiteX206" fmla="*/ 226744 w 390388"/>
                <a:gd name="connsiteY206" fmla="*/ 1004588 h 1071269"/>
                <a:gd name="connsiteX207" fmla="*/ 226335 w 390388"/>
                <a:gd name="connsiteY207" fmla="*/ 1004654 h 1071269"/>
                <a:gd name="connsiteX208" fmla="*/ 225965 w 390388"/>
                <a:gd name="connsiteY208" fmla="*/ 1005421 h 1071269"/>
                <a:gd name="connsiteX209" fmla="*/ 226189 w 390388"/>
                <a:gd name="connsiteY209" fmla="*/ 1006029 h 1071269"/>
                <a:gd name="connsiteX210" fmla="*/ 227432 w 390388"/>
                <a:gd name="connsiteY210" fmla="*/ 1007747 h 1071269"/>
                <a:gd name="connsiteX211" fmla="*/ 221219 w 390388"/>
                <a:gd name="connsiteY211" fmla="*/ 1006623 h 1071269"/>
                <a:gd name="connsiteX212" fmla="*/ 218655 w 390388"/>
                <a:gd name="connsiteY212" fmla="*/ 1005011 h 1071269"/>
                <a:gd name="connsiteX213" fmla="*/ 213844 w 390388"/>
                <a:gd name="connsiteY213" fmla="*/ 1005460 h 1071269"/>
                <a:gd name="connsiteX214" fmla="*/ 212192 w 390388"/>
                <a:gd name="connsiteY214" fmla="*/ 1008659 h 1071269"/>
                <a:gd name="connsiteX215" fmla="*/ 216845 w 390388"/>
                <a:gd name="connsiteY215" fmla="*/ 1009320 h 1071269"/>
                <a:gd name="connsiteX216" fmla="*/ 219329 w 390388"/>
                <a:gd name="connsiteY216" fmla="*/ 1011606 h 1071269"/>
                <a:gd name="connsiteX217" fmla="*/ 222819 w 390388"/>
                <a:gd name="connsiteY217" fmla="*/ 1013774 h 1071269"/>
                <a:gd name="connsiteX218" fmla="*/ 224973 w 390388"/>
                <a:gd name="connsiteY218" fmla="*/ 1013443 h 1071269"/>
                <a:gd name="connsiteX219" fmla="*/ 225700 w 390388"/>
                <a:gd name="connsiteY219" fmla="*/ 1013404 h 1071269"/>
                <a:gd name="connsiteX220" fmla="*/ 226017 w 390388"/>
                <a:gd name="connsiteY220" fmla="*/ 1013576 h 1071269"/>
                <a:gd name="connsiteX221" fmla="*/ 227326 w 390388"/>
                <a:gd name="connsiteY221" fmla="*/ 1015268 h 1071269"/>
                <a:gd name="connsiteX222" fmla="*/ 228000 w 390388"/>
                <a:gd name="connsiteY222" fmla="*/ 1016444 h 1071269"/>
                <a:gd name="connsiteX223" fmla="*/ 228793 w 390388"/>
                <a:gd name="connsiteY223" fmla="*/ 1018691 h 1071269"/>
                <a:gd name="connsiteX224" fmla="*/ 229295 w 390388"/>
                <a:gd name="connsiteY224" fmla="*/ 1019338 h 1071269"/>
                <a:gd name="connsiteX225" fmla="*/ 231873 w 390388"/>
                <a:gd name="connsiteY225" fmla="*/ 1020462 h 1071269"/>
                <a:gd name="connsiteX226" fmla="*/ 234120 w 390388"/>
                <a:gd name="connsiteY226" fmla="*/ 1021096 h 1071269"/>
                <a:gd name="connsiteX227" fmla="*/ 234781 w 390388"/>
                <a:gd name="connsiteY227" fmla="*/ 1020792 h 1071269"/>
                <a:gd name="connsiteX228" fmla="*/ 234701 w 390388"/>
                <a:gd name="connsiteY228" fmla="*/ 1020251 h 1071269"/>
                <a:gd name="connsiteX229" fmla="*/ 233498 w 390388"/>
                <a:gd name="connsiteY229" fmla="*/ 1018585 h 1071269"/>
                <a:gd name="connsiteX230" fmla="*/ 233181 w 390388"/>
                <a:gd name="connsiteY230" fmla="*/ 1017501 h 1071269"/>
                <a:gd name="connsiteX231" fmla="*/ 233274 w 390388"/>
                <a:gd name="connsiteY231" fmla="*/ 1016364 h 1071269"/>
                <a:gd name="connsiteX232" fmla="*/ 234833 w 390388"/>
                <a:gd name="connsiteY232" fmla="*/ 1017105 h 1071269"/>
                <a:gd name="connsiteX233" fmla="*/ 235851 w 390388"/>
                <a:gd name="connsiteY233" fmla="*/ 1017118 h 1071269"/>
                <a:gd name="connsiteX234" fmla="*/ 237028 w 390388"/>
                <a:gd name="connsiteY234" fmla="*/ 1016788 h 1071269"/>
                <a:gd name="connsiteX235" fmla="*/ 239539 w 390388"/>
                <a:gd name="connsiteY235" fmla="*/ 1017224 h 1071269"/>
                <a:gd name="connsiteX236" fmla="*/ 240451 w 390388"/>
                <a:gd name="connsiteY236" fmla="*/ 1019629 h 1071269"/>
                <a:gd name="connsiteX237" fmla="*/ 239592 w 390388"/>
                <a:gd name="connsiteY237" fmla="*/ 1021956 h 1071269"/>
                <a:gd name="connsiteX238" fmla="*/ 238323 w 390388"/>
                <a:gd name="connsiteY238" fmla="*/ 1022603 h 1071269"/>
                <a:gd name="connsiteX239" fmla="*/ 238957 w 390388"/>
                <a:gd name="connsiteY239" fmla="*/ 1023304 h 1071269"/>
                <a:gd name="connsiteX240" fmla="*/ 240094 w 390388"/>
                <a:gd name="connsiteY240" fmla="*/ 1023912 h 1071269"/>
                <a:gd name="connsiteX241" fmla="*/ 241032 w 390388"/>
                <a:gd name="connsiteY241" fmla="*/ 1024229 h 1071269"/>
                <a:gd name="connsiteX242" fmla="*/ 241654 w 390388"/>
                <a:gd name="connsiteY242" fmla="*/ 1024189 h 1071269"/>
                <a:gd name="connsiteX243" fmla="*/ 242420 w 390388"/>
                <a:gd name="connsiteY243" fmla="*/ 1023608 h 1071269"/>
                <a:gd name="connsiteX244" fmla="*/ 244429 w 390388"/>
                <a:gd name="connsiteY244" fmla="*/ 1022960 h 1071269"/>
                <a:gd name="connsiteX245" fmla="*/ 246742 w 390388"/>
                <a:gd name="connsiteY245" fmla="*/ 1022815 h 1071269"/>
                <a:gd name="connsiteX246" fmla="*/ 248024 w 390388"/>
                <a:gd name="connsiteY246" fmla="*/ 1021586 h 1071269"/>
                <a:gd name="connsiteX247" fmla="*/ 248989 w 390388"/>
                <a:gd name="connsiteY247" fmla="*/ 1020951 h 1071269"/>
                <a:gd name="connsiteX248" fmla="*/ 249491 w 390388"/>
                <a:gd name="connsiteY248" fmla="*/ 1020330 h 1071269"/>
                <a:gd name="connsiteX249" fmla="*/ 248989 w 390388"/>
                <a:gd name="connsiteY249" fmla="*/ 1019259 h 1071269"/>
                <a:gd name="connsiteX250" fmla="*/ 249121 w 390388"/>
                <a:gd name="connsiteY250" fmla="*/ 1017144 h 1071269"/>
                <a:gd name="connsiteX251" fmla="*/ 250470 w 390388"/>
                <a:gd name="connsiteY251" fmla="*/ 1015677 h 1071269"/>
                <a:gd name="connsiteX252" fmla="*/ 213276 w 390388"/>
                <a:gd name="connsiteY252" fmla="*/ 1000781 h 1071269"/>
                <a:gd name="connsiteX253" fmla="*/ 214228 w 390388"/>
                <a:gd name="connsiteY253" fmla="*/ 1002050 h 1071269"/>
                <a:gd name="connsiteX254" fmla="*/ 214650 w 390388"/>
                <a:gd name="connsiteY254" fmla="*/ 1002235 h 1071269"/>
                <a:gd name="connsiteX255" fmla="*/ 216210 w 390388"/>
                <a:gd name="connsiteY255" fmla="*/ 1002552 h 1071269"/>
                <a:gd name="connsiteX256" fmla="*/ 218180 w 390388"/>
                <a:gd name="connsiteY256" fmla="*/ 1002605 h 1071269"/>
                <a:gd name="connsiteX257" fmla="*/ 222594 w 390388"/>
                <a:gd name="connsiteY257" fmla="*/ 1003623 h 1071269"/>
                <a:gd name="connsiteX258" fmla="*/ 224445 w 390388"/>
                <a:gd name="connsiteY258" fmla="*/ 1003504 h 1071269"/>
                <a:gd name="connsiteX259" fmla="*/ 224088 w 390388"/>
                <a:gd name="connsiteY259" fmla="*/ 1003160 h 1071269"/>
                <a:gd name="connsiteX260" fmla="*/ 219567 w 390388"/>
                <a:gd name="connsiteY260" fmla="*/ 1000966 h 1071269"/>
                <a:gd name="connsiteX261" fmla="*/ 219237 w 390388"/>
                <a:gd name="connsiteY261" fmla="*/ 1000649 h 1071269"/>
                <a:gd name="connsiteX262" fmla="*/ 214809 w 390388"/>
                <a:gd name="connsiteY262" fmla="*/ 997873 h 1071269"/>
                <a:gd name="connsiteX263" fmla="*/ 213606 w 390388"/>
                <a:gd name="connsiteY263" fmla="*/ 997755 h 1071269"/>
                <a:gd name="connsiteX264" fmla="*/ 212456 w 390388"/>
                <a:gd name="connsiteY264" fmla="*/ 997371 h 1071269"/>
                <a:gd name="connsiteX265" fmla="*/ 209443 w 390388"/>
                <a:gd name="connsiteY265" fmla="*/ 995864 h 1071269"/>
                <a:gd name="connsiteX266" fmla="*/ 206548 w 390388"/>
                <a:gd name="connsiteY266" fmla="*/ 995494 h 1071269"/>
                <a:gd name="connsiteX267" fmla="*/ 203865 w 390388"/>
                <a:gd name="connsiteY267" fmla="*/ 994318 h 1071269"/>
                <a:gd name="connsiteX268" fmla="*/ 199239 w 390388"/>
                <a:gd name="connsiteY268" fmla="*/ 993062 h 1071269"/>
                <a:gd name="connsiteX269" fmla="*/ 194534 w 390388"/>
                <a:gd name="connsiteY269" fmla="*/ 992534 h 1071269"/>
                <a:gd name="connsiteX270" fmla="*/ 193133 w 390388"/>
                <a:gd name="connsiteY270" fmla="*/ 992098 h 1071269"/>
                <a:gd name="connsiteX271" fmla="*/ 192326 w 390388"/>
                <a:gd name="connsiteY271" fmla="*/ 992150 h 1071269"/>
                <a:gd name="connsiteX272" fmla="*/ 191850 w 390388"/>
                <a:gd name="connsiteY272" fmla="*/ 991912 h 1071269"/>
                <a:gd name="connsiteX273" fmla="*/ 190185 w 390388"/>
                <a:gd name="connsiteY273" fmla="*/ 990234 h 1071269"/>
                <a:gd name="connsiteX274" fmla="*/ 188731 w 390388"/>
                <a:gd name="connsiteY274" fmla="*/ 989573 h 1071269"/>
                <a:gd name="connsiteX275" fmla="*/ 185757 w 390388"/>
                <a:gd name="connsiteY275" fmla="*/ 987842 h 1071269"/>
                <a:gd name="connsiteX276" fmla="*/ 183140 w 390388"/>
                <a:gd name="connsiteY276" fmla="*/ 986837 h 1071269"/>
                <a:gd name="connsiteX277" fmla="*/ 182453 w 390388"/>
                <a:gd name="connsiteY277" fmla="*/ 987234 h 1071269"/>
                <a:gd name="connsiteX278" fmla="*/ 182744 w 390388"/>
                <a:gd name="connsiteY278" fmla="*/ 987762 h 1071269"/>
                <a:gd name="connsiteX279" fmla="*/ 185638 w 390388"/>
                <a:gd name="connsiteY279" fmla="*/ 989560 h 1071269"/>
                <a:gd name="connsiteX280" fmla="*/ 188189 w 390388"/>
                <a:gd name="connsiteY280" fmla="*/ 991912 h 1071269"/>
                <a:gd name="connsiteX281" fmla="*/ 192273 w 390388"/>
                <a:gd name="connsiteY281" fmla="*/ 993882 h 1071269"/>
                <a:gd name="connsiteX282" fmla="*/ 196569 w 390388"/>
                <a:gd name="connsiteY282" fmla="*/ 996221 h 1071269"/>
                <a:gd name="connsiteX283" fmla="*/ 197217 w 390388"/>
                <a:gd name="connsiteY283" fmla="*/ 996089 h 1071269"/>
                <a:gd name="connsiteX284" fmla="*/ 199490 w 390388"/>
                <a:gd name="connsiteY284" fmla="*/ 996473 h 1071269"/>
                <a:gd name="connsiteX285" fmla="*/ 202345 w 390388"/>
                <a:gd name="connsiteY285" fmla="*/ 996076 h 1071269"/>
                <a:gd name="connsiteX286" fmla="*/ 205332 w 390388"/>
                <a:gd name="connsiteY286" fmla="*/ 996644 h 1071269"/>
                <a:gd name="connsiteX287" fmla="*/ 207222 w 390388"/>
                <a:gd name="connsiteY287" fmla="*/ 997279 h 1071269"/>
                <a:gd name="connsiteX288" fmla="*/ 212496 w 390388"/>
                <a:gd name="connsiteY288" fmla="*/ 1000213 h 1071269"/>
                <a:gd name="connsiteX289" fmla="*/ 213276 w 390388"/>
                <a:gd name="connsiteY289" fmla="*/ 1000781 h 1071269"/>
                <a:gd name="connsiteX290" fmla="*/ 315261 w 390388"/>
                <a:gd name="connsiteY290" fmla="*/ 1039891 h 1071269"/>
                <a:gd name="connsiteX291" fmla="*/ 319504 w 390388"/>
                <a:gd name="connsiteY291" fmla="*/ 1042575 h 1071269"/>
                <a:gd name="connsiteX292" fmla="*/ 322267 w 390388"/>
                <a:gd name="connsiteY292" fmla="*/ 1043804 h 1071269"/>
                <a:gd name="connsiteX293" fmla="*/ 331426 w 390388"/>
                <a:gd name="connsiteY293" fmla="*/ 1045165 h 1071269"/>
                <a:gd name="connsiteX294" fmla="*/ 335933 w 390388"/>
                <a:gd name="connsiteY294" fmla="*/ 1044280 h 1071269"/>
                <a:gd name="connsiteX295" fmla="*/ 336436 w 390388"/>
                <a:gd name="connsiteY295" fmla="*/ 1043659 h 1071269"/>
                <a:gd name="connsiteX296" fmla="*/ 339581 w 390388"/>
                <a:gd name="connsiteY296" fmla="*/ 1043659 h 1071269"/>
                <a:gd name="connsiteX297" fmla="*/ 336581 w 390388"/>
                <a:gd name="connsiteY297" fmla="*/ 1037631 h 1071269"/>
                <a:gd name="connsiteX298" fmla="*/ 332563 w 390388"/>
                <a:gd name="connsiteY298" fmla="*/ 1029516 h 1071269"/>
                <a:gd name="connsiteX299" fmla="*/ 328888 w 390388"/>
                <a:gd name="connsiteY299" fmla="*/ 1022260 h 1071269"/>
                <a:gd name="connsiteX300" fmla="*/ 325333 w 390388"/>
                <a:gd name="connsiteY300" fmla="*/ 1015188 h 1071269"/>
                <a:gd name="connsiteX301" fmla="*/ 321672 w 390388"/>
                <a:gd name="connsiteY301" fmla="*/ 1007853 h 1071269"/>
                <a:gd name="connsiteX302" fmla="*/ 318037 w 390388"/>
                <a:gd name="connsiteY302" fmla="*/ 1000504 h 1071269"/>
                <a:gd name="connsiteX303" fmla="*/ 314177 w 390388"/>
                <a:gd name="connsiteY303" fmla="*/ 992626 h 1071269"/>
                <a:gd name="connsiteX304" fmla="*/ 310291 w 390388"/>
                <a:gd name="connsiteY304" fmla="*/ 984617 h 1071269"/>
                <a:gd name="connsiteX305" fmla="*/ 309393 w 390388"/>
                <a:gd name="connsiteY305" fmla="*/ 984048 h 1071269"/>
                <a:gd name="connsiteX306" fmla="*/ 306657 w 390388"/>
                <a:gd name="connsiteY306" fmla="*/ 982713 h 1071269"/>
                <a:gd name="connsiteX307" fmla="*/ 305903 w 390388"/>
                <a:gd name="connsiteY307" fmla="*/ 982568 h 1071269"/>
                <a:gd name="connsiteX308" fmla="*/ 301026 w 390388"/>
                <a:gd name="connsiteY308" fmla="*/ 985198 h 1071269"/>
                <a:gd name="connsiteX309" fmla="*/ 299083 w 390388"/>
                <a:gd name="connsiteY309" fmla="*/ 985013 h 1071269"/>
                <a:gd name="connsiteX310" fmla="*/ 291430 w 390388"/>
                <a:gd name="connsiteY310" fmla="*/ 980122 h 1071269"/>
                <a:gd name="connsiteX311" fmla="*/ 289699 w 390388"/>
                <a:gd name="connsiteY311" fmla="*/ 980268 h 1071269"/>
                <a:gd name="connsiteX312" fmla="*/ 288906 w 390388"/>
                <a:gd name="connsiteY312" fmla="*/ 981828 h 1071269"/>
                <a:gd name="connsiteX313" fmla="*/ 288258 w 390388"/>
                <a:gd name="connsiteY313" fmla="*/ 984445 h 1071269"/>
                <a:gd name="connsiteX314" fmla="*/ 287267 w 390388"/>
                <a:gd name="connsiteY314" fmla="*/ 986744 h 1071269"/>
                <a:gd name="connsiteX315" fmla="*/ 285641 w 390388"/>
                <a:gd name="connsiteY315" fmla="*/ 988569 h 1071269"/>
                <a:gd name="connsiteX316" fmla="*/ 284835 w 390388"/>
                <a:gd name="connsiteY316" fmla="*/ 989163 h 1071269"/>
                <a:gd name="connsiteX317" fmla="*/ 283606 w 390388"/>
                <a:gd name="connsiteY317" fmla="*/ 989163 h 1071269"/>
                <a:gd name="connsiteX318" fmla="*/ 280883 w 390388"/>
                <a:gd name="connsiteY318" fmla="*/ 987736 h 1071269"/>
                <a:gd name="connsiteX319" fmla="*/ 278120 w 390388"/>
                <a:gd name="connsiteY319" fmla="*/ 986520 h 1071269"/>
                <a:gd name="connsiteX320" fmla="*/ 275173 w 390388"/>
                <a:gd name="connsiteY320" fmla="*/ 986797 h 1071269"/>
                <a:gd name="connsiteX321" fmla="*/ 274459 w 390388"/>
                <a:gd name="connsiteY321" fmla="*/ 987286 h 1071269"/>
                <a:gd name="connsiteX322" fmla="*/ 277089 w 390388"/>
                <a:gd name="connsiteY322" fmla="*/ 989044 h 1071269"/>
                <a:gd name="connsiteX323" fmla="*/ 278438 w 390388"/>
                <a:gd name="connsiteY323" fmla="*/ 990128 h 1071269"/>
                <a:gd name="connsiteX324" fmla="*/ 281055 w 390388"/>
                <a:gd name="connsiteY324" fmla="*/ 991251 h 1071269"/>
                <a:gd name="connsiteX325" fmla="*/ 281821 w 390388"/>
                <a:gd name="connsiteY325" fmla="*/ 991794 h 1071269"/>
                <a:gd name="connsiteX326" fmla="*/ 282323 w 390388"/>
                <a:gd name="connsiteY326" fmla="*/ 992428 h 1071269"/>
                <a:gd name="connsiteX327" fmla="*/ 282046 w 390388"/>
                <a:gd name="connsiteY327" fmla="*/ 993155 h 1071269"/>
                <a:gd name="connsiteX328" fmla="*/ 281570 w 390388"/>
                <a:gd name="connsiteY328" fmla="*/ 993697 h 1071269"/>
                <a:gd name="connsiteX329" fmla="*/ 280486 w 390388"/>
                <a:gd name="connsiteY329" fmla="*/ 994067 h 1071269"/>
                <a:gd name="connsiteX330" fmla="*/ 279085 w 390388"/>
                <a:gd name="connsiteY330" fmla="*/ 993974 h 1071269"/>
                <a:gd name="connsiteX331" fmla="*/ 277935 w 390388"/>
                <a:gd name="connsiteY331" fmla="*/ 994675 h 1071269"/>
                <a:gd name="connsiteX332" fmla="*/ 277618 w 390388"/>
                <a:gd name="connsiteY332" fmla="*/ 996261 h 1071269"/>
                <a:gd name="connsiteX333" fmla="*/ 278054 w 390388"/>
                <a:gd name="connsiteY333" fmla="*/ 997821 h 1071269"/>
                <a:gd name="connsiteX334" fmla="*/ 278913 w 390388"/>
                <a:gd name="connsiteY334" fmla="*/ 999512 h 1071269"/>
                <a:gd name="connsiteX335" fmla="*/ 281200 w 390388"/>
                <a:gd name="connsiteY335" fmla="*/ 1002169 h 1071269"/>
                <a:gd name="connsiteX336" fmla="*/ 284029 w 390388"/>
                <a:gd name="connsiteY336" fmla="*/ 1004125 h 1071269"/>
                <a:gd name="connsiteX337" fmla="*/ 286989 w 390388"/>
                <a:gd name="connsiteY337" fmla="*/ 1005104 h 1071269"/>
                <a:gd name="connsiteX338" fmla="*/ 289633 w 390388"/>
                <a:gd name="connsiteY338" fmla="*/ 1005222 h 1071269"/>
                <a:gd name="connsiteX339" fmla="*/ 293281 w 390388"/>
                <a:gd name="connsiteY339" fmla="*/ 1003398 h 1071269"/>
                <a:gd name="connsiteX340" fmla="*/ 295607 w 390388"/>
                <a:gd name="connsiteY340" fmla="*/ 1003042 h 1071269"/>
                <a:gd name="connsiteX341" fmla="*/ 298065 w 390388"/>
                <a:gd name="connsiteY341" fmla="*/ 1002962 h 1071269"/>
                <a:gd name="connsiteX342" fmla="*/ 300801 w 390388"/>
                <a:gd name="connsiteY342" fmla="*/ 1003174 h 1071269"/>
                <a:gd name="connsiteX343" fmla="*/ 303736 w 390388"/>
                <a:gd name="connsiteY343" fmla="*/ 1004020 h 1071269"/>
                <a:gd name="connsiteX344" fmla="*/ 305110 w 390388"/>
                <a:gd name="connsiteY344" fmla="*/ 1005169 h 1071269"/>
                <a:gd name="connsiteX345" fmla="*/ 306049 w 390388"/>
                <a:gd name="connsiteY345" fmla="*/ 1006874 h 1071269"/>
                <a:gd name="connsiteX346" fmla="*/ 305520 w 390388"/>
                <a:gd name="connsiteY346" fmla="*/ 1007403 h 1071269"/>
                <a:gd name="connsiteX347" fmla="*/ 300577 w 390388"/>
                <a:gd name="connsiteY347" fmla="*/ 1010126 h 1071269"/>
                <a:gd name="connsiteX348" fmla="*/ 296070 w 390388"/>
                <a:gd name="connsiteY348" fmla="*/ 1012029 h 1071269"/>
                <a:gd name="connsiteX349" fmla="*/ 293783 w 390388"/>
                <a:gd name="connsiteY349" fmla="*/ 1013377 h 1071269"/>
                <a:gd name="connsiteX350" fmla="*/ 293109 w 390388"/>
                <a:gd name="connsiteY350" fmla="*/ 1014435 h 1071269"/>
                <a:gd name="connsiteX351" fmla="*/ 294814 w 390388"/>
                <a:gd name="connsiteY351" fmla="*/ 1017845 h 1071269"/>
                <a:gd name="connsiteX352" fmla="*/ 297894 w 390388"/>
                <a:gd name="connsiteY352" fmla="*/ 1021136 h 1071269"/>
                <a:gd name="connsiteX353" fmla="*/ 301304 w 390388"/>
                <a:gd name="connsiteY353" fmla="*/ 1023766 h 1071269"/>
                <a:gd name="connsiteX354" fmla="*/ 321315 w 390388"/>
                <a:gd name="connsiteY354" fmla="*/ 1030335 h 1071269"/>
                <a:gd name="connsiteX355" fmla="*/ 325214 w 390388"/>
                <a:gd name="connsiteY355" fmla="*/ 1031736 h 1071269"/>
                <a:gd name="connsiteX356" fmla="*/ 325491 w 390388"/>
                <a:gd name="connsiteY356" fmla="*/ 1032318 h 1071269"/>
                <a:gd name="connsiteX357" fmla="*/ 325055 w 390388"/>
                <a:gd name="connsiteY357" fmla="*/ 1032767 h 1071269"/>
                <a:gd name="connsiteX358" fmla="*/ 324170 w 390388"/>
                <a:gd name="connsiteY358" fmla="*/ 1033111 h 1071269"/>
                <a:gd name="connsiteX359" fmla="*/ 323654 w 390388"/>
                <a:gd name="connsiteY359" fmla="*/ 1033798 h 1071269"/>
                <a:gd name="connsiteX360" fmla="*/ 322927 w 390388"/>
                <a:gd name="connsiteY360" fmla="*/ 1035781 h 1071269"/>
                <a:gd name="connsiteX361" fmla="*/ 321883 w 390388"/>
                <a:gd name="connsiteY361" fmla="*/ 1036151 h 1071269"/>
                <a:gd name="connsiteX362" fmla="*/ 321262 w 390388"/>
                <a:gd name="connsiteY362" fmla="*/ 1035384 h 1071269"/>
                <a:gd name="connsiteX363" fmla="*/ 320456 w 390388"/>
                <a:gd name="connsiteY363" fmla="*/ 1033930 h 1071269"/>
                <a:gd name="connsiteX364" fmla="*/ 318922 w 390388"/>
                <a:gd name="connsiteY364" fmla="*/ 1032582 h 1071269"/>
                <a:gd name="connsiteX365" fmla="*/ 317363 w 390388"/>
                <a:gd name="connsiteY365" fmla="*/ 1031763 h 1071269"/>
                <a:gd name="connsiteX366" fmla="*/ 312525 w 390388"/>
                <a:gd name="connsiteY366" fmla="*/ 1030613 h 1071269"/>
                <a:gd name="connsiteX367" fmla="*/ 309194 w 390388"/>
                <a:gd name="connsiteY367" fmla="*/ 1029053 h 1071269"/>
                <a:gd name="connsiteX368" fmla="*/ 307992 w 390388"/>
                <a:gd name="connsiteY368" fmla="*/ 1029450 h 1071269"/>
                <a:gd name="connsiteX369" fmla="*/ 307423 w 390388"/>
                <a:gd name="connsiteY369" fmla="*/ 1030705 h 1071269"/>
                <a:gd name="connsiteX370" fmla="*/ 305031 w 390388"/>
                <a:gd name="connsiteY370" fmla="*/ 1031076 h 1071269"/>
                <a:gd name="connsiteX371" fmla="*/ 301251 w 390388"/>
                <a:gd name="connsiteY371" fmla="*/ 1031023 h 1071269"/>
                <a:gd name="connsiteX372" fmla="*/ 299255 w 390388"/>
                <a:gd name="connsiteY372" fmla="*/ 1030177 h 1071269"/>
                <a:gd name="connsiteX373" fmla="*/ 298211 w 390388"/>
                <a:gd name="connsiteY373" fmla="*/ 1028300 h 1071269"/>
                <a:gd name="connsiteX374" fmla="*/ 294047 w 390388"/>
                <a:gd name="connsiteY374" fmla="*/ 1025709 h 1071269"/>
                <a:gd name="connsiteX375" fmla="*/ 290161 w 390388"/>
                <a:gd name="connsiteY375" fmla="*/ 1024520 h 1071269"/>
                <a:gd name="connsiteX376" fmla="*/ 286355 w 390388"/>
                <a:gd name="connsiteY376" fmla="*/ 1021017 h 1071269"/>
                <a:gd name="connsiteX377" fmla="*/ 289910 w 390388"/>
                <a:gd name="connsiteY377" fmla="*/ 1021017 h 1071269"/>
                <a:gd name="connsiteX378" fmla="*/ 291351 w 390388"/>
                <a:gd name="connsiteY378" fmla="*/ 1020515 h 1071269"/>
                <a:gd name="connsiteX379" fmla="*/ 288721 w 390388"/>
                <a:gd name="connsiteY379" fmla="*/ 1018017 h 1071269"/>
                <a:gd name="connsiteX380" fmla="*/ 283183 w 390388"/>
                <a:gd name="connsiteY380" fmla="*/ 1010879 h 1071269"/>
                <a:gd name="connsiteX381" fmla="*/ 281729 w 390388"/>
                <a:gd name="connsiteY381" fmla="*/ 1011620 h 1071269"/>
                <a:gd name="connsiteX382" fmla="*/ 281108 w 390388"/>
                <a:gd name="connsiteY382" fmla="*/ 1013563 h 1071269"/>
                <a:gd name="connsiteX383" fmla="*/ 283513 w 390388"/>
                <a:gd name="connsiteY383" fmla="*/ 1016127 h 1071269"/>
                <a:gd name="connsiteX384" fmla="*/ 279667 w 390388"/>
                <a:gd name="connsiteY384" fmla="*/ 1017766 h 1071269"/>
                <a:gd name="connsiteX385" fmla="*/ 281464 w 390388"/>
                <a:gd name="connsiteY385" fmla="*/ 1020753 h 1071269"/>
                <a:gd name="connsiteX386" fmla="*/ 282932 w 390388"/>
                <a:gd name="connsiteY386" fmla="*/ 1023819 h 1071269"/>
                <a:gd name="connsiteX387" fmla="*/ 286936 w 390388"/>
                <a:gd name="connsiteY387" fmla="*/ 1027322 h 1071269"/>
                <a:gd name="connsiteX388" fmla="*/ 289831 w 390388"/>
                <a:gd name="connsiteY388" fmla="*/ 1027890 h 1071269"/>
                <a:gd name="connsiteX389" fmla="*/ 292422 w 390388"/>
                <a:gd name="connsiteY389" fmla="*/ 1028987 h 1071269"/>
                <a:gd name="connsiteX390" fmla="*/ 294906 w 390388"/>
                <a:gd name="connsiteY390" fmla="*/ 1030851 h 1071269"/>
                <a:gd name="connsiteX391" fmla="*/ 300061 w 390388"/>
                <a:gd name="connsiteY391" fmla="*/ 1033851 h 1071269"/>
                <a:gd name="connsiteX392" fmla="*/ 300392 w 390388"/>
                <a:gd name="connsiteY392" fmla="*/ 1035001 h 1071269"/>
                <a:gd name="connsiteX393" fmla="*/ 297788 w 390388"/>
                <a:gd name="connsiteY393" fmla="*/ 1034301 h 1071269"/>
                <a:gd name="connsiteX394" fmla="*/ 294576 w 390388"/>
                <a:gd name="connsiteY394" fmla="*/ 1034353 h 1071269"/>
                <a:gd name="connsiteX395" fmla="*/ 291629 w 390388"/>
                <a:gd name="connsiteY395" fmla="*/ 1033851 h 1071269"/>
                <a:gd name="connsiteX396" fmla="*/ 290915 w 390388"/>
                <a:gd name="connsiteY396" fmla="*/ 1031961 h 1071269"/>
                <a:gd name="connsiteX397" fmla="*/ 289752 w 390388"/>
                <a:gd name="connsiteY397" fmla="*/ 1030203 h 1071269"/>
                <a:gd name="connsiteX398" fmla="*/ 287386 w 390388"/>
                <a:gd name="connsiteY398" fmla="*/ 1029622 h 1071269"/>
                <a:gd name="connsiteX399" fmla="*/ 285416 w 390388"/>
                <a:gd name="connsiteY399" fmla="*/ 1029912 h 1071269"/>
                <a:gd name="connsiteX400" fmla="*/ 285099 w 390388"/>
                <a:gd name="connsiteY400" fmla="*/ 1030507 h 1071269"/>
                <a:gd name="connsiteX401" fmla="*/ 285258 w 390388"/>
                <a:gd name="connsiteY401" fmla="*/ 1031525 h 1071269"/>
                <a:gd name="connsiteX402" fmla="*/ 285139 w 390388"/>
                <a:gd name="connsiteY402" fmla="*/ 1032093 h 1071269"/>
                <a:gd name="connsiteX403" fmla="*/ 283117 w 390388"/>
                <a:gd name="connsiteY403" fmla="*/ 1032754 h 1071269"/>
                <a:gd name="connsiteX404" fmla="*/ 281557 w 390388"/>
                <a:gd name="connsiteY404" fmla="*/ 1032926 h 1071269"/>
                <a:gd name="connsiteX405" fmla="*/ 276667 w 390388"/>
                <a:gd name="connsiteY405" fmla="*/ 1031446 h 1071269"/>
                <a:gd name="connsiteX406" fmla="*/ 275939 w 390388"/>
                <a:gd name="connsiteY406" fmla="*/ 1031578 h 1071269"/>
                <a:gd name="connsiteX407" fmla="*/ 274340 w 390388"/>
                <a:gd name="connsiteY407" fmla="*/ 1032781 h 1071269"/>
                <a:gd name="connsiteX408" fmla="*/ 273547 w 390388"/>
                <a:gd name="connsiteY408" fmla="*/ 1034129 h 1071269"/>
                <a:gd name="connsiteX409" fmla="*/ 272873 w 390388"/>
                <a:gd name="connsiteY409" fmla="*/ 1034182 h 1071269"/>
                <a:gd name="connsiteX410" fmla="*/ 269820 w 390388"/>
                <a:gd name="connsiteY410" fmla="*/ 1032754 h 1071269"/>
                <a:gd name="connsiteX411" fmla="*/ 267917 w 390388"/>
                <a:gd name="connsiteY411" fmla="*/ 1032490 h 1071269"/>
                <a:gd name="connsiteX412" fmla="*/ 268009 w 390388"/>
                <a:gd name="connsiteY412" fmla="*/ 1033574 h 1071269"/>
                <a:gd name="connsiteX413" fmla="*/ 266555 w 390388"/>
                <a:gd name="connsiteY413" fmla="*/ 1034116 h 1071269"/>
                <a:gd name="connsiteX414" fmla="*/ 266608 w 390388"/>
                <a:gd name="connsiteY414" fmla="*/ 1035028 h 1071269"/>
                <a:gd name="connsiteX415" fmla="*/ 268194 w 390388"/>
                <a:gd name="connsiteY415" fmla="*/ 1036970 h 1071269"/>
                <a:gd name="connsiteX416" fmla="*/ 270005 w 390388"/>
                <a:gd name="connsiteY416" fmla="*/ 1037631 h 1071269"/>
                <a:gd name="connsiteX417" fmla="*/ 278081 w 390388"/>
                <a:gd name="connsiteY417" fmla="*/ 1037460 h 1071269"/>
                <a:gd name="connsiteX418" fmla="*/ 283566 w 390388"/>
                <a:gd name="connsiteY418" fmla="*/ 1039456 h 1071269"/>
                <a:gd name="connsiteX419" fmla="*/ 290214 w 390388"/>
                <a:gd name="connsiteY419" fmla="*/ 1039997 h 1071269"/>
                <a:gd name="connsiteX420" fmla="*/ 294695 w 390388"/>
                <a:gd name="connsiteY420" fmla="*/ 1040962 h 1071269"/>
                <a:gd name="connsiteX421" fmla="*/ 300497 w 390388"/>
                <a:gd name="connsiteY421" fmla="*/ 1042535 h 1071269"/>
                <a:gd name="connsiteX422" fmla="*/ 304185 w 390388"/>
                <a:gd name="connsiteY422" fmla="*/ 1040989 h 1071269"/>
                <a:gd name="connsiteX423" fmla="*/ 304727 w 390388"/>
                <a:gd name="connsiteY423" fmla="*/ 1041108 h 1071269"/>
                <a:gd name="connsiteX424" fmla="*/ 305467 w 390388"/>
                <a:gd name="connsiteY424" fmla="*/ 1041676 h 1071269"/>
                <a:gd name="connsiteX425" fmla="*/ 308137 w 390388"/>
                <a:gd name="connsiteY425" fmla="*/ 1042786 h 1071269"/>
                <a:gd name="connsiteX426" fmla="*/ 310331 w 390388"/>
                <a:gd name="connsiteY426" fmla="*/ 1042694 h 1071269"/>
                <a:gd name="connsiteX427" fmla="*/ 312591 w 390388"/>
                <a:gd name="connsiteY427" fmla="*/ 1041795 h 1071269"/>
                <a:gd name="connsiteX428" fmla="*/ 314653 w 390388"/>
                <a:gd name="connsiteY428" fmla="*/ 1040658 h 1071269"/>
                <a:gd name="connsiteX429" fmla="*/ 315261 w 390388"/>
                <a:gd name="connsiteY429" fmla="*/ 1039891 h 1071269"/>
                <a:gd name="connsiteX430" fmla="*/ 183140 w 390388"/>
                <a:gd name="connsiteY430" fmla="*/ 965108 h 1071269"/>
                <a:gd name="connsiteX431" fmla="*/ 183365 w 390388"/>
                <a:gd name="connsiteY431" fmla="*/ 964566 h 1071269"/>
                <a:gd name="connsiteX432" fmla="*/ 183127 w 390388"/>
                <a:gd name="connsiteY432" fmla="*/ 963958 h 1071269"/>
                <a:gd name="connsiteX433" fmla="*/ 182506 w 390388"/>
                <a:gd name="connsiteY433" fmla="*/ 963482 h 1071269"/>
                <a:gd name="connsiteX434" fmla="*/ 178620 w 390388"/>
                <a:gd name="connsiteY434" fmla="*/ 961869 h 1071269"/>
                <a:gd name="connsiteX435" fmla="*/ 177007 w 390388"/>
                <a:gd name="connsiteY435" fmla="*/ 960746 h 1071269"/>
                <a:gd name="connsiteX436" fmla="*/ 175963 w 390388"/>
                <a:gd name="connsiteY436" fmla="*/ 960217 h 1071269"/>
                <a:gd name="connsiteX437" fmla="*/ 173716 w 390388"/>
                <a:gd name="connsiteY437" fmla="*/ 959516 h 1071269"/>
                <a:gd name="connsiteX438" fmla="*/ 173201 w 390388"/>
                <a:gd name="connsiteY438" fmla="*/ 959543 h 1071269"/>
                <a:gd name="connsiteX439" fmla="*/ 174919 w 390388"/>
                <a:gd name="connsiteY439" fmla="*/ 961301 h 1071269"/>
                <a:gd name="connsiteX440" fmla="*/ 175963 w 390388"/>
                <a:gd name="connsiteY440" fmla="*/ 962781 h 1071269"/>
                <a:gd name="connsiteX441" fmla="*/ 178514 w 390388"/>
                <a:gd name="connsiteY441" fmla="*/ 964209 h 1071269"/>
                <a:gd name="connsiteX442" fmla="*/ 179994 w 390388"/>
                <a:gd name="connsiteY442" fmla="*/ 964777 h 1071269"/>
                <a:gd name="connsiteX443" fmla="*/ 182691 w 390388"/>
                <a:gd name="connsiteY443" fmla="*/ 965412 h 1071269"/>
                <a:gd name="connsiteX444" fmla="*/ 183140 w 390388"/>
                <a:gd name="connsiteY444" fmla="*/ 965108 h 1071269"/>
                <a:gd name="connsiteX445" fmla="*/ 175659 w 390388"/>
                <a:gd name="connsiteY445" fmla="*/ 966760 h 1071269"/>
                <a:gd name="connsiteX446" fmla="*/ 175183 w 390388"/>
                <a:gd name="connsiteY446" fmla="*/ 966033 h 1071269"/>
                <a:gd name="connsiteX447" fmla="*/ 171443 w 390388"/>
                <a:gd name="connsiteY447" fmla="*/ 963350 h 1071269"/>
                <a:gd name="connsiteX448" fmla="*/ 169064 w 390388"/>
                <a:gd name="connsiteY448" fmla="*/ 962966 h 1071269"/>
                <a:gd name="connsiteX449" fmla="*/ 168033 w 390388"/>
                <a:gd name="connsiteY449" fmla="*/ 962226 h 1071269"/>
                <a:gd name="connsiteX450" fmla="*/ 164424 w 390388"/>
                <a:gd name="connsiteY450" fmla="*/ 956952 h 1071269"/>
                <a:gd name="connsiteX451" fmla="*/ 162838 w 390388"/>
                <a:gd name="connsiteY451" fmla="*/ 957494 h 1071269"/>
                <a:gd name="connsiteX452" fmla="*/ 163949 w 390388"/>
                <a:gd name="connsiteY452" fmla="*/ 959887 h 1071269"/>
                <a:gd name="connsiteX453" fmla="*/ 161754 w 390388"/>
                <a:gd name="connsiteY453" fmla="*/ 959490 h 1071269"/>
                <a:gd name="connsiteX454" fmla="*/ 160578 w 390388"/>
                <a:gd name="connsiteY454" fmla="*/ 961261 h 1071269"/>
                <a:gd name="connsiteX455" fmla="*/ 163354 w 390388"/>
                <a:gd name="connsiteY455" fmla="*/ 964381 h 1071269"/>
                <a:gd name="connsiteX456" fmla="*/ 165944 w 390388"/>
                <a:gd name="connsiteY456" fmla="*/ 968015 h 1071269"/>
                <a:gd name="connsiteX457" fmla="*/ 169672 w 390388"/>
                <a:gd name="connsiteY457" fmla="*/ 971108 h 1071269"/>
                <a:gd name="connsiteX458" fmla="*/ 172738 w 390388"/>
                <a:gd name="connsiteY458" fmla="*/ 974307 h 1071269"/>
                <a:gd name="connsiteX459" fmla="*/ 176214 w 390388"/>
                <a:gd name="connsiteY459" fmla="*/ 974532 h 1071269"/>
                <a:gd name="connsiteX460" fmla="*/ 175157 w 390388"/>
                <a:gd name="connsiteY460" fmla="*/ 971307 h 1071269"/>
                <a:gd name="connsiteX461" fmla="*/ 175659 w 390388"/>
                <a:gd name="connsiteY461" fmla="*/ 966760 h 1071269"/>
                <a:gd name="connsiteX462" fmla="*/ 161979 w 390388"/>
                <a:gd name="connsiteY462" fmla="*/ 951005 h 1071269"/>
                <a:gd name="connsiteX463" fmla="*/ 162799 w 390388"/>
                <a:gd name="connsiteY463" fmla="*/ 949802 h 1071269"/>
                <a:gd name="connsiteX464" fmla="*/ 163697 w 390388"/>
                <a:gd name="connsiteY464" fmla="*/ 949881 h 1071269"/>
                <a:gd name="connsiteX465" fmla="*/ 165561 w 390388"/>
                <a:gd name="connsiteY465" fmla="*/ 950569 h 1071269"/>
                <a:gd name="connsiteX466" fmla="*/ 166050 w 390388"/>
                <a:gd name="connsiteY466" fmla="*/ 950344 h 1071269"/>
                <a:gd name="connsiteX467" fmla="*/ 166367 w 390388"/>
                <a:gd name="connsiteY467" fmla="*/ 949617 h 1071269"/>
                <a:gd name="connsiteX468" fmla="*/ 165270 w 390388"/>
                <a:gd name="connsiteY468" fmla="*/ 947343 h 1071269"/>
                <a:gd name="connsiteX469" fmla="*/ 164583 w 390388"/>
                <a:gd name="connsiteY469" fmla="*/ 946484 h 1071269"/>
                <a:gd name="connsiteX470" fmla="*/ 163182 w 390388"/>
                <a:gd name="connsiteY470" fmla="*/ 945440 h 1071269"/>
                <a:gd name="connsiteX471" fmla="*/ 160499 w 390388"/>
                <a:gd name="connsiteY471" fmla="*/ 945453 h 1071269"/>
                <a:gd name="connsiteX472" fmla="*/ 158371 w 390388"/>
                <a:gd name="connsiteY472" fmla="*/ 947409 h 1071269"/>
                <a:gd name="connsiteX473" fmla="*/ 155489 w 390388"/>
                <a:gd name="connsiteY473" fmla="*/ 948467 h 1071269"/>
                <a:gd name="connsiteX474" fmla="*/ 152515 w 390388"/>
                <a:gd name="connsiteY474" fmla="*/ 947396 h 1071269"/>
                <a:gd name="connsiteX475" fmla="*/ 152740 w 390388"/>
                <a:gd name="connsiteY475" fmla="*/ 950238 h 1071269"/>
                <a:gd name="connsiteX476" fmla="*/ 153097 w 390388"/>
                <a:gd name="connsiteY476" fmla="*/ 952141 h 1071269"/>
                <a:gd name="connsiteX477" fmla="*/ 153203 w 390388"/>
                <a:gd name="connsiteY477" fmla="*/ 954943 h 1071269"/>
                <a:gd name="connsiteX478" fmla="*/ 154392 w 390388"/>
                <a:gd name="connsiteY478" fmla="*/ 956820 h 1071269"/>
                <a:gd name="connsiteX479" fmla="*/ 155648 w 390388"/>
                <a:gd name="connsiteY479" fmla="*/ 955221 h 1071269"/>
                <a:gd name="connsiteX480" fmla="*/ 156045 w 390388"/>
                <a:gd name="connsiteY480" fmla="*/ 954071 h 1071269"/>
                <a:gd name="connsiteX481" fmla="*/ 156428 w 390388"/>
                <a:gd name="connsiteY481" fmla="*/ 950648 h 1071269"/>
                <a:gd name="connsiteX482" fmla="*/ 159217 w 390388"/>
                <a:gd name="connsiteY482" fmla="*/ 951467 h 1071269"/>
                <a:gd name="connsiteX483" fmla="*/ 161080 w 390388"/>
                <a:gd name="connsiteY483" fmla="*/ 951626 h 1071269"/>
                <a:gd name="connsiteX484" fmla="*/ 161979 w 390388"/>
                <a:gd name="connsiteY484" fmla="*/ 951005 h 1071269"/>
                <a:gd name="connsiteX485" fmla="*/ 138532 w 390388"/>
                <a:gd name="connsiteY485" fmla="*/ 925720 h 1071269"/>
                <a:gd name="connsiteX486" fmla="*/ 135809 w 390388"/>
                <a:gd name="connsiteY486" fmla="*/ 925627 h 1071269"/>
                <a:gd name="connsiteX487" fmla="*/ 136641 w 390388"/>
                <a:gd name="connsiteY487" fmla="*/ 926989 h 1071269"/>
                <a:gd name="connsiteX488" fmla="*/ 137025 w 390388"/>
                <a:gd name="connsiteY488" fmla="*/ 928773 h 1071269"/>
                <a:gd name="connsiteX489" fmla="*/ 137064 w 390388"/>
                <a:gd name="connsiteY489" fmla="*/ 930372 h 1071269"/>
                <a:gd name="connsiteX490" fmla="*/ 137976 w 390388"/>
                <a:gd name="connsiteY490" fmla="*/ 931152 h 1071269"/>
                <a:gd name="connsiteX491" fmla="*/ 139073 w 390388"/>
                <a:gd name="connsiteY491" fmla="*/ 932751 h 1071269"/>
                <a:gd name="connsiteX492" fmla="*/ 139972 w 390388"/>
                <a:gd name="connsiteY492" fmla="*/ 933386 h 1071269"/>
                <a:gd name="connsiteX493" fmla="*/ 141823 w 390388"/>
                <a:gd name="connsiteY493" fmla="*/ 933611 h 1071269"/>
                <a:gd name="connsiteX494" fmla="*/ 141188 w 390388"/>
                <a:gd name="connsiteY494" fmla="*/ 931086 h 1071269"/>
                <a:gd name="connsiteX495" fmla="*/ 140276 w 390388"/>
                <a:gd name="connsiteY495" fmla="*/ 928812 h 1071269"/>
                <a:gd name="connsiteX496" fmla="*/ 141981 w 390388"/>
                <a:gd name="connsiteY496" fmla="*/ 928377 h 1071269"/>
                <a:gd name="connsiteX497" fmla="*/ 142550 w 390388"/>
                <a:gd name="connsiteY497" fmla="*/ 927663 h 1071269"/>
                <a:gd name="connsiteX498" fmla="*/ 142933 w 390388"/>
                <a:gd name="connsiteY498" fmla="*/ 926460 h 1071269"/>
                <a:gd name="connsiteX499" fmla="*/ 141876 w 390388"/>
                <a:gd name="connsiteY499" fmla="*/ 926090 h 1071269"/>
                <a:gd name="connsiteX500" fmla="*/ 138532 w 390388"/>
                <a:gd name="connsiteY500" fmla="*/ 925720 h 1071269"/>
                <a:gd name="connsiteX501" fmla="*/ 139774 w 390388"/>
                <a:gd name="connsiteY501" fmla="*/ 914895 h 1071269"/>
                <a:gd name="connsiteX502" fmla="*/ 136774 w 390388"/>
                <a:gd name="connsiteY502" fmla="*/ 913983 h 1071269"/>
                <a:gd name="connsiteX503" fmla="*/ 134765 w 390388"/>
                <a:gd name="connsiteY503" fmla="*/ 913705 h 1071269"/>
                <a:gd name="connsiteX504" fmla="*/ 131791 w 390388"/>
                <a:gd name="connsiteY504" fmla="*/ 912780 h 1071269"/>
                <a:gd name="connsiteX505" fmla="*/ 132200 w 390388"/>
                <a:gd name="connsiteY505" fmla="*/ 915542 h 1071269"/>
                <a:gd name="connsiteX506" fmla="*/ 132756 w 390388"/>
                <a:gd name="connsiteY506" fmla="*/ 917062 h 1071269"/>
                <a:gd name="connsiteX507" fmla="*/ 132623 w 390388"/>
                <a:gd name="connsiteY507" fmla="*/ 917736 h 1071269"/>
                <a:gd name="connsiteX508" fmla="*/ 133165 w 390388"/>
                <a:gd name="connsiteY508" fmla="*/ 919481 h 1071269"/>
                <a:gd name="connsiteX509" fmla="*/ 133522 w 390388"/>
                <a:gd name="connsiteY509" fmla="*/ 921860 h 1071269"/>
                <a:gd name="connsiteX510" fmla="*/ 136575 w 390388"/>
                <a:gd name="connsiteY510" fmla="*/ 921847 h 1071269"/>
                <a:gd name="connsiteX511" fmla="*/ 138254 w 390388"/>
                <a:gd name="connsiteY511" fmla="*/ 922759 h 1071269"/>
                <a:gd name="connsiteX512" fmla="*/ 141413 w 390388"/>
                <a:gd name="connsiteY512" fmla="*/ 920565 h 1071269"/>
                <a:gd name="connsiteX513" fmla="*/ 142616 w 390388"/>
                <a:gd name="connsiteY513" fmla="*/ 918952 h 1071269"/>
                <a:gd name="connsiteX514" fmla="*/ 144783 w 390388"/>
                <a:gd name="connsiteY514" fmla="*/ 917856 h 1071269"/>
                <a:gd name="connsiteX515" fmla="*/ 142827 w 390388"/>
                <a:gd name="connsiteY515" fmla="*/ 915463 h 1071269"/>
                <a:gd name="connsiteX516" fmla="*/ 139774 w 390388"/>
                <a:gd name="connsiteY516" fmla="*/ 914895 h 1071269"/>
                <a:gd name="connsiteX517" fmla="*/ 122274 w 390388"/>
                <a:gd name="connsiteY517" fmla="*/ 882644 h 1071269"/>
                <a:gd name="connsiteX518" fmla="*/ 121455 w 390388"/>
                <a:gd name="connsiteY518" fmla="*/ 880450 h 1071269"/>
                <a:gd name="connsiteX519" fmla="*/ 120397 w 390388"/>
                <a:gd name="connsiteY519" fmla="*/ 878692 h 1071269"/>
                <a:gd name="connsiteX520" fmla="*/ 117899 w 390388"/>
                <a:gd name="connsiteY520" fmla="*/ 878851 h 1071269"/>
                <a:gd name="connsiteX521" fmla="*/ 116974 w 390388"/>
                <a:gd name="connsiteY521" fmla="*/ 879736 h 1071269"/>
                <a:gd name="connsiteX522" fmla="*/ 113260 w 390388"/>
                <a:gd name="connsiteY522" fmla="*/ 880834 h 1071269"/>
                <a:gd name="connsiteX523" fmla="*/ 112123 w 390388"/>
                <a:gd name="connsiteY523" fmla="*/ 880490 h 1071269"/>
                <a:gd name="connsiteX524" fmla="*/ 111343 w 390388"/>
                <a:gd name="connsiteY524" fmla="*/ 881058 h 1071269"/>
                <a:gd name="connsiteX525" fmla="*/ 110894 w 390388"/>
                <a:gd name="connsiteY525" fmla="*/ 881812 h 1071269"/>
                <a:gd name="connsiteX526" fmla="*/ 111198 w 390388"/>
                <a:gd name="connsiteY526" fmla="*/ 883371 h 1071269"/>
                <a:gd name="connsiteX527" fmla="*/ 113022 w 390388"/>
                <a:gd name="connsiteY527" fmla="*/ 884429 h 1071269"/>
                <a:gd name="connsiteX528" fmla="*/ 113908 w 390388"/>
                <a:gd name="connsiteY528" fmla="*/ 884640 h 1071269"/>
                <a:gd name="connsiteX529" fmla="*/ 114727 w 390388"/>
                <a:gd name="connsiteY529" fmla="*/ 885222 h 1071269"/>
                <a:gd name="connsiteX530" fmla="*/ 116247 w 390388"/>
                <a:gd name="connsiteY530" fmla="*/ 887231 h 1071269"/>
                <a:gd name="connsiteX531" fmla="*/ 115110 w 390388"/>
                <a:gd name="connsiteY531" fmla="*/ 888790 h 1071269"/>
                <a:gd name="connsiteX532" fmla="*/ 114344 w 390388"/>
                <a:gd name="connsiteY532" fmla="*/ 890350 h 1071269"/>
                <a:gd name="connsiteX533" fmla="*/ 116115 w 390388"/>
                <a:gd name="connsiteY533" fmla="*/ 891302 h 1071269"/>
                <a:gd name="connsiteX534" fmla="*/ 117741 w 390388"/>
                <a:gd name="connsiteY534" fmla="*/ 891315 h 1071269"/>
                <a:gd name="connsiteX535" fmla="*/ 119353 w 390388"/>
                <a:gd name="connsiteY535" fmla="*/ 889346 h 1071269"/>
                <a:gd name="connsiteX536" fmla="*/ 120979 w 390388"/>
                <a:gd name="connsiteY536" fmla="*/ 886860 h 1071269"/>
                <a:gd name="connsiteX537" fmla="*/ 122274 w 390388"/>
                <a:gd name="connsiteY537" fmla="*/ 882644 h 1071269"/>
                <a:gd name="connsiteX538" fmla="*/ 147903 w 390388"/>
                <a:gd name="connsiteY538" fmla="*/ 912212 h 1071269"/>
                <a:gd name="connsiteX539" fmla="*/ 147559 w 390388"/>
                <a:gd name="connsiteY539" fmla="*/ 910242 h 1071269"/>
                <a:gd name="connsiteX540" fmla="*/ 147797 w 390388"/>
                <a:gd name="connsiteY540" fmla="*/ 908603 h 1071269"/>
                <a:gd name="connsiteX541" fmla="*/ 147374 w 390388"/>
                <a:gd name="connsiteY541" fmla="*/ 906594 h 1071269"/>
                <a:gd name="connsiteX542" fmla="*/ 146436 w 390388"/>
                <a:gd name="connsiteY542" fmla="*/ 903977 h 1071269"/>
                <a:gd name="connsiteX543" fmla="*/ 145880 w 390388"/>
                <a:gd name="connsiteY543" fmla="*/ 903356 h 1071269"/>
                <a:gd name="connsiteX544" fmla="*/ 144783 w 390388"/>
                <a:gd name="connsiteY544" fmla="*/ 903105 h 1071269"/>
                <a:gd name="connsiteX545" fmla="*/ 144175 w 390388"/>
                <a:gd name="connsiteY545" fmla="*/ 902100 h 1071269"/>
                <a:gd name="connsiteX546" fmla="*/ 142695 w 390388"/>
                <a:gd name="connsiteY546" fmla="*/ 897117 h 1071269"/>
                <a:gd name="connsiteX547" fmla="*/ 141188 w 390388"/>
                <a:gd name="connsiteY547" fmla="*/ 893060 h 1071269"/>
                <a:gd name="connsiteX548" fmla="*/ 139126 w 390388"/>
                <a:gd name="connsiteY548" fmla="*/ 889015 h 1071269"/>
                <a:gd name="connsiteX549" fmla="*/ 133734 w 390388"/>
                <a:gd name="connsiteY549" fmla="*/ 879776 h 1071269"/>
                <a:gd name="connsiteX550" fmla="*/ 132822 w 390388"/>
                <a:gd name="connsiteY550" fmla="*/ 878521 h 1071269"/>
                <a:gd name="connsiteX551" fmla="*/ 132227 w 390388"/>
                <a:gd name="connsiteY551" fmla="*/ 878190 h 1071269"/>
                <a:gd name="connsiteX552" fmla="*/ 130310 w 390388"/>
                <a:gd name="connsiteY552" fmla="*/ 878058 h 1071269"/>
                <a:gd name="connsiteX553" fmla="*/ 127720 w 390388"/>
                <a:gd name="connsiteY553" fmla="*/ 876921 h 1071269"/>
                <a:gd name="connsiteX554" fmla="*/ 126649 w 390388"/>
                <a:gd name="connsiteY554" fmla="*/ 876815 h 1071269"/>
                <a:gd name="connsiteX555" fmla="*/ 124759 w 390388"/>
                <a:gd name="connsiteY555" fmla="*/ 877595 h 1071269"/>
                <a:gd name="connsiteX556" fmla="*/ 123887 w 390388"/>
                <a:gd name="connsiteY556" fmla="*/ 879195 h 1071269"/>
                <a:gd name="connsiteX557" fmla="*/ 123992 w 390388"/>
                <a:gd name="connsiteY557" fmla="*/ 879948 h 1071269"/>
                <a:gd name="connsiteX558" fmla="*/ 125658 w 390388"/>
                <a:gd name="connsiteY558" fmla="*/ 881891 h 1071269"/>
                <a:gd name="connsiteX559" fmla="*/ 126464 w 390388"/>
                <a:gd name="connsiteY559" fmla="*/ 883834 h 1071269"/>
                <a:gd name="connsiteX560" fmla="*/ 125327 w 390388"/>
                <a:gd name="connsiteY560" fmla="*/ 885539 h 1071269"/>
                <a:gd name="connsiteX561" fmla="*/ 122895 w 390388"/>
                <a:gd name="connsiteY561" fmla="*/ 887231 h 1071269"/>
                <a:gd name="connsiteX562" fmla="*/ 123146 w 390388"/>
                <a:gd name="connsiteY562" fmla="*/ 889002 h 1071269"/>
                <a:gd name="connsiteX563" fmla="*/ 126160 w 390388"/>
                <a:gd name="connsiteY563" fmla="*/ 890033 h 1071269"/>
                <a:gd name="connsiteX564" fmla="*/ 127402 w 390388"/>
                <a:gd name="connsiteY564" fmla="*/ 892372 h 1071269"/>
                <a:gd name="connsiteX565" fmla="*/ 124838 w 390388"/>
                <a:gd name="connsiteY565" fmla="*/ 892994 h 1071269"/>
                <a:gd name="connsiteX566" fmla="*/ 123305 w 390388"/>
                <a:gd name="connsiteY566" fmla="*/ 892174 h 1071269"/>
                <a:gd name="connsiteX567" fmla="*/ 122142 w 390388"/>
                <a:gd name="connsiteY567" fmla="*/ 892333 h 1071269"/>
                <a:gd name="connsiteX568" fmla="*/ 120503 w 390388"/>
                <a:gd name="connsiteY568" fmla="*/ 893800 h 1071269"/>
                <a:gd name="connsiteX569" fmla="*/ 120225 w 390388"/>
                <a:gd name="connsiteY569" fmla="*/ 894817 h 1071269"/>
                <a:gd name="connsiteX570" fmla="*/ 121706 w 390388"/>
                <a:gd name="connsiteY570" fmla="*/ 896179 h 1071269"/>
                <a:gd name="connsiteX571" fmla="*/ 123807 w 390388"/>
                <a:gd name="connsiteY571" fmla="*/ 897673 h 1071269"/>
                <a:gd name="connsiteX572" fmla="*/ 125486 w 390388"/>
                <a:gd name="connsiteY572" fmla="*/ 898545 h 1071269"/>
                <a:gd name="connsiteX573" fmla="*/ 126543 w 390388"/>
                <a:gd name="connsiteY573" fmla="*/ 902232 h 1071269"/>
                <a:gd name="connsiteX574" fmla="*/ 122472 w 390388"/>
                <a:gd name="connsiteY574" fmla="*/ 902047 h 1071269"/>
                <a:gd name="connsiteX575" fmla="*/ 122380 w 390388"/>
                <a:gd name="connsiteY575" fmla="*/ 904122 h 1071269"/>
                <a:gd name="connsiteX576" fmla="*/ 124045 w 390388"/>
                <a:gd name="connsiteY576" fmla="*/ 906713 h 1071269"/>
                <a:gd name="connsiteX577" fmla="*/ 125909 w 390388"/>
                <a:gd name="connsiteY577" fmla="*/ 906132 h 1071269"/>
                <a:gd name="connsiteX578" fmla="*/ 130205 w 390388"/>
                <a:gd name="connsiteY578" fmla="*/ 908260 h 1071269"/>
                <a:gd name="connsiteX579" fmla="*/ 133205 w 390388"/>
                <a:gd name="connsiteY579" fmla="*/ 908498 h 1071269"/>
                <a:gd name="connsiteX580" fmla="*/ 135346 w 390388"/>
                <a:gd name="connsiteY580" fmla="*/ 908405 h 1071269"/>
                <a:gd name="connsiteX581" fmla="*/ 135888 w 390388"/>
                <a:gd name="connsiteY581" fmla="*/ 907956 h 1071269"/>
                <a:gd name="connsiteX582" fmla="*/ 135610 w 390388"/>
                <a:gd name="connsiteY582" fmla="*/ 905629 h 1071269"/>
                <a:gd name="connsiteX583" fmla="*/ 133786 w 390388"/>
                <a:gd name="connsiteY583" fmla="*/ 901611 h 1071269"/>
                <a:gd name="connsiteX584" fmla="*/ 133456 w 390388"/>
                <a:gd name="connsiteY584" fmla="*/ 900474 h 1071269"/>
                <a:gd name="connsiteX585" fmla="*/ 133522 w 390388"/>
                <a:gd name="connsiteY585" fmla="*/ 899615 h 1071269"/>
                <a:gd name="connsiteX586" fmla="*/ 136813 w 390388"/>
                <a:gd name="connsiteY586" fmla="*/ 896575 h 1071269"/>
                <a:gd name="connsiteX587" fmla="*/ 137263 w 390388"/>
                <a:gd name="connsiteY587" fmla="*/ 896615 h 1071269"/>
                <a:gd name="connsiteX588" fmla="*/ 137540 w 390388"/>
                <a:gd name="connsiteY588" fmla="*/ 896972 h 1071269"/>
                <a:gd name="connsiteX589" fmla="*/ 137553 w 390388"/>
                <a:gd name="connsiteY589" fmla="*/ 897395 h 1071269"/>
                <a:gd name="connsiteX590" fmla="*/ 136853 w 390388"/>
                <a:gd name="connsiteY590" fmla="*/ 898412 h 1071269"/>
                <a:gd name="connsiteX591" fmla="*/ 136681 w 390388"/>
                <a:gd name="connsiteY591" fmla="*/ 899153 h 1071269"/>
                <a:gd name="connsiteX592" fmla="*/ 137672 w 390388"/>
                <a:gd name="connsiteY592" fmla="*/ 901611 h 1071269"/>
                <a:gd name="connsiteX593" fmla="*/ 137012 w 390388"/>
                <a:gd name="connsiteY593" fmla="*/ 902404 h 1071269"/>
                <a:gd name="connsiteX594" fmla="*/ 137263 w 390388"/>
                <a:gd name="connsiteY594" fmla="*/ 904003 h 1071269"/>
                <a:gd name="connsiteX595" fmla="*/ 137739 w 390388"/>
                <a:gd name="connsiteY595" fmla="*/ 904929 h 1071269"/>
                <a:gd name="connsiteX596" fmla="*/ 140144 w 390388"/>
                <a:gd name="connsiteY596" fmla="*/ 907347 h 1071269"/>
                <a:gd name="connsiteX597" fmla="*/ 140937 w 390388"/>
                <a:gd name="connsiteY597" fmla="*/ 909145 h 1071269"/>
                <a:gd name="connsiteX598" fmla="*/ 141889 w 390388"/>
                <a:gd name="connsiteY598" fmla="*/ 910520 h 1071269"/>
                <a:gd name="connsiteX599" fmla="*/ 143990 w 390388"/>
                <a:gd name="connsiteY599" fmla="*/ 912767 h 1071269"/>
                <a:gd name="connsiteX600" fmla="*/ 145378 w 390388"/>
                <a:gd name="connsiteY600" fmla="*/ 912978 h 1071269"/>
                <a:gd name="connsiteX601" fmla="*/ 147572 w 390388"/>
                <a:gd name="connsiteY601" fmla="*/ 912634 h 1071269"/>
                <a:gd name="connsiteX602" fmla="*/ 147903 w 390388"/>
                <a:gd name="connsiteY602" fmla="*/ 912212 h 1071269"/>
                <a:gd name="connsiteX603" fmla="*/ 112863 w 390388"/>
                <a:gd name="connsiteY603" fmla="*/ 877278 h 1071269"/>
                <a:gd name="connsiteX604" fmla="*/ 116802 w 390388"/>
                <a:gd name="connsiteY604" fmla="*/ 875904 h 1071269"/>
                <a:gd name="connsiteX605" fmla="*/ 117648 w 390388"/>
                <a:gd name="connsiteY605" fmla="*/ 874555 h 1071269"/>
                <a:gd name="connsiteX606" fmla="*/ 115256 w 390388"/>
                <a:gd name="connsiteY606" fmla="*/ 869096 h 1071269"/>
                <a:gd name="connsiteX607" fmla="*/ 110061 w 390388"/>
                <a:gd name="connsiteY607" fmla="*/ 863386 h 1071269"/>
                <a:gd name="connsiteX608" fmla="*/ 106902 w 390388"/>
                <a:gd name="connsiteY608" fmla="*/ 859395 h 1071269"/>
                <a:gd name="connsiteX609" fmla="*/ 105065 w 390388"/>
                <a:gd name="connsiteY609" fmla="*/ 857901 h 1071269"/>
                <a:gd name="connsiteX610" fmla="*/ 101985 w 390388"/>
                <a:gd name="connsiteY610" fmla="*/ 859316 h 1071269"/>
                <a:gd name="connsiteX611" fmla="*/ 102052 w 390388"/>
                <a:gd name="connsiteY611" fmla="*/ 860003 h 1071269"/>
                <a:gd name="connsiteX612" fmla="*/ 103201 w 390388"/>
                <a:gd name="connsiteY612" fmla="*/ 861682 h 1071269"/>
                <a:gd name="connsiteX613" fmla="*/ 105091 w 390388"/>
                <a:gd name="connsiteY613" fmla="*/ 863717 h 1071269"/>
                <a:gd name="connsiteX614" fmla="*/ 106109 w 390388"/>
                <a:gd name="connsiteY614" fmla="*/ 866426 h 1071269"/>
                <a:gd name="connsiteX615" fmla="*/ 106426 w 390388"/>
                <a:gd name="connsiteY615" fmla="*/ 873538 h 1071269"/>
                <a:gd name="connsiteX616" fmla="*/ 109281 w 390388"/>
                <a:gd name="connsiteY616" fmla="*/ 878454 h 1071269"/>
                <a:gd name="connsiteX617" fmla="*/ 111727 w 390388"/>
                <a:gd name="connsiteY617" fmla="*/ 878428 h 1071269"/>
                <a:gd name="connsiteX618" fmla="*/ 112863 w 390388"/>
                <a:gd name="connsiteY618" fmla="*/ 877278 h 1071269"/>
                <a:gd name="connsiteX619" fmla="*/ 108317 w 390388"/>
                <a:gd name="connsiteY619" fmla="*/ 858099 h 1071269"/>
                <a:gd name="connsiteX620" fmla="*/ 108938 w 390388"/>
                <a:gd name="connsiteY620" fmla="*/ 858840 h 1071269"/>
                <a:gd name="connsiteX621" fmla="*/ 110484 w 390388"/>
                <a:gd name="connsiteY621" fmla="*/ 861285 h 1071269"/>
                <a:gd name="connsiteX622" fmla="*/ 112705 w 390388"/>
                <a:gd name="connsiteY622" fmla="*/ 863598 h 1071269"/>
                <a:gd name="connsiteX623" fmla="*/ 113960 w 390388"/>
                <a:gd name="connsiteY623" fmla="*/ 865091 h 1071269"/>
                <a:gd name="connsiteX624" fmla="*/ 116141 w 390388"/>
                <a:gd name="connsiteY624" fmla="*/ 867365 h 1071269"/>
                <a:gd name="connsiteX625" fmla="*/ 117093 w 390388"/>
                <a:gd name="connsiteY625" fmla="*/ 868184 h 1071269"/>
                <a:gd name="connsiteX626" fmla="*/ 119750 w 390388"/>
                <a:gd name="connsiteY626" fmla="*/ 872176 h 1071269"/>
                <a:gd name="connsiteX627" fmla="*/ 122843 w 390388"/>
                <a:gd name="connsiteY627" fmla="*/ 874674 h 1071269"/>
                <a:gd name="connsiteX628" fmla="*/ 127191 w 390388"/>
                <a:gd name="connsiteY628" fmla="*/ 873974 h 1071269"/>
                <a:gd name="connsiteX629" fmla="*/ 130072 w 390388"/>
                <a:gd name="connsiteY629" fmla="*/ 874370 h 1071269"/>
                <a:gd name="connsiteX630" fmla="*/ 130191 w 390388"/>
                <a:gd name="connsiteY630" fmla="*/ 873709 h 1071269"/>
                <a:gd name="connsiteX631" fmla="*/ 127019 w 390388"/>
                <a:gd name="connsiteY631" fmla="*/ 869110 h 1071269"/>
                <a:gd name="connsiteX632" fmla="*/ 127019 w 390388"/>
                <a:gd name="connsiteY632" fmla="*/ 868224 h 1071269"/>
                <a:gd name="connsiteX633" fmla="*/ 126689 w 390388"/>
                <a:gd name="connsiteY633" fmla="*/ 867590 h 1071269"/>
                <a:gd name="connsiteX634" fmla="*/ 126081 w 390388"/>
                <a:gd name="connsiteY634" fmla="*/ 866836 h 1071269"/>
                <a:gd name="connsiteX635" fmla="*/ 124468 w 390388"/>
                <a:gd name="connsiteY635" fmla="*/ 865634 h 1071269"/>
                <a:gd name="connsiteX636" fmla="*/ 122486 w 390388"/>
                <a:gd name="connsiteY636" fmla="*/ 863056 h 1071269"/>
                <a:gd name="connsiteX637" fmla="*/ 121468 w 390388"/>
                <a:gd name="connsiteY637" fmla="*/ 861391 h 1071269"/>
                <a:gd name="connsiteX638" fmla="*/ 120926 w 390388"/>
                <a:gd name="connsiteY638" fmla="*/ 860849 h 1071269"/>
                <a:gd name="connsiteX639" fmla="*/ 118679 w 390388"/>
                <a:gd name="connsiteY639" fmla="*/ 859527 h 1071269"/>
                <a:gd name="connsiteX640" fmla="*/ 117080 w 390388"/>
                <a:gd name="connsiteY640" fmla="*/ 857941 h 1071269"/>
                <a:gd name="connsiteX641" fmla="*/ 115414 w 390388"/>
                <a:gd name="connsiteY641" fmla="*/ 853236 h 1071269"/>
                <a:gd name="connsiteX642" fmla="*/ 113775 w 390388"/>
                <a:gd name="connsiteY642" fmla="*/ 852932 h 1071269"/>
                <a:gd name="connsiteX643" fmla="*/ 113048 w 390388"/>
                <a:gd name="connsiteY643" fmla="*/ 855245 h 1071269"/>
                <a:gd name="connsiteX644" fmla="*/ 108779 w 390388"/>
                <a:gd name="connsiteY644" fmla="*/ 856672 h 1071269"/>
                <a:gd name="connsiteX645" fmla="*/ 108317 w 390388"/>
                <a:gd name="connsiteY645" fmla="*/ 858099 h 1071269"/>
                <a:gd name="connsiteX646" fmla="*/ 109612 w 390388"/>
                <a:gd name="connsiteY646" fmla="*/ 848927 h 1071269"/>
                <a:gd name="connsiteX647" fmla="*/ 107669 w 390388"/>
                <a:gd name="connsiteY647" fmla="*/ 848808 h 1071269"/>
                <a:gd name="connsiteX648" fmla="*/ 105633 w 390388"/>
                <a:gd name="connsiteY648" fmla="*/ 849839 h 1071269"/>
                <a:gd name="connsiteX649" fmla="*/ 104801 w 390388"/>
                <a:gd name="connsiteY649" fmla="*/ 850830 h 1071269"/>
                <a:gd name="connsiteX650" fmla="*/ 106929 w 390388"/>
                <a:gd name="connsiteY650" fmla="*/ 852324 h 1071269"/>
                <a:gd name="connsiteX651" fmla="*/ 107510 w 390388"/>
                <a:gd name="connsiteY651" fmla="*/ 853222 h 1071269"/>
                <a:gd name="connsiteX652" fmla="*/ 108964 w 390388"/>
                <a:gd name="connsiteY652" fmla="*/ 852865 h 1071269"/>
                <a:gd name="connsiteX653" fmla="*/ 109414 w 390388"/>
                <a:gd name="connsiteY653" fmla="*/ 852495 h 1071269"/>
                <a:gd name="connsiteX654" fmla="*/ 109850 w 390388"/>
                <a:gd name="connsiteY654" fmla="*/ 851834 h 1071269"/>
                <a:gd name="connsiteX655" fmla="*/ 112295 w 390388"/>
                <a:gd name="connsiteY655" fmla="*/ 850619 h 1071269"/>
                <a:gd name="connsiteX656" fmla="*/ 111660 w 390388"/>
                <a:gd name="connsiteY656" fmla="*/ 849693 h 1071269"/>
                <a:gd name="connsiteX657" fmla="*/ 109612 w 390388"/>
                <a:gd name="connsiteY657" fmla="*/ 848927 h 1071269"/>
                <a:gd name="connsiteX658" fmla="*/ 92760 w 390388"/>
                <a:gd name="connsiteY658" fmla="*/ 791101 h 1071269"/>
                <a:gd name="connsiteX659" fmla="*/ 92522 w 390388"/>
                <a:gd name="connsiteY659" fmla="*/ 792819 h 1071269"/>
                <a:gd name="connsiteX660" fmla="*/ 93672 w 390388"/>
                <a:gd name="connsiteY660" fmla="*/ 794907 h 1071269"/>
                <a:gd name="connsiteX661" fmla="*/ 96077 w 390388"/>
                <a:gd name="connsiteY661" fmla="*/ 794471 h 1071269"/>
                <a:gd name="connsiteX662" fmla="*/ 98615 w 390388"/>
                <a:gd name="connsiteY662" fmla="*/ 795423 h 1071269"/>
                <a:gd name="connsiteX663" fmla="*/ 100532 w 390388"/>
                <a:gd name="connsiteY663" fmla="*/ 794841 h 1071269"/>
                <a:gd name="connsiteX664" fmla="*/ 101258 w 390388"/>
                <a:gd name="connsiteY664" fmla="*/ 793625 h 1071269"/>
                <a:gd name="connsiteX665" fmla="*/ 102356 w 390388"/>
                <a:gd name="connsiteY665" fmla="*/ 792581 h 1071269"/>
                <a:gd name="connsiteX666" fmla="*/ 102197 w 390388"/>
                <a:gd name="connsiteY666" fmla="*/ 791418 h 1071269"/>
                <a:gd name="connsiteX667" fmla="*/ 101536 w 390388"/>
                <a:gd name="connsiteY667" fmla="*/ 790400 h 1071269"/>
                <a:gd name="connsiteX668" fmla="*/ 98589 w 390388"/>
                <a:gd name="connsiteY668" fmla="*/ 787360 h 1071269"/>
                <a:gd name="connsiteX669" fmla="*/ 97121 w 390388"/>
                <a:gd name="connsiteY669" fmla="*/ 782232 h 1071269"/>
                <a:gd name="connsiteX670" fmla="*/ 95364 w 390388"/>
                <a:gd name="connsiteY670" fmla="*/ 779364 h 1071269"/>
                <a:gd name="connsiteX671" fmla="*/ 93222 w 390388"/>
                <a:gd name="connsiteY671" fmla="*/ 780196 h 1071269"/>
                <a:gd name="connsiteX672" fmla="*/ 93169 w 390388"/>
                <a:gd name="connsiteY672" fmla="*/ 781558 h 1071269"/>
                <a:gd name="connsiteX673" fmla="*/ 92376 w 390388"/>
                <a:gd name="connsiteY673" fmla="*/ 782443 h 1071269"/>
                <a:gd name="connsiteX674" fmla="*/ 94161 w 390388"/>
                <a:gd name="connsiteY674" fmla="*/ 786316 h 1071269"/>
                <a:gd name="connsiteX675" fmla="*/ 93883 w 390388"/>
                <a:gd name="connsiteY675" fmla="*/ 789052 h 1071269"/>
                <a:gd name="connsiteX676" fmla="*/ 92760 w 390388"/>
                <a:gd name="connsiteY676" fmla="*/ 791101 h 1071269"/>
                <a:gd name="connsiteX677" fmla="*/ 73806 w 390388"/>
                <a:gd name="connsiteY677" fmla="*/ 766741 h 1071269"/>
                <a:gd name="connsiteX678" fmla="*/ 73185 w 390388"/>
                <a:gd name="connsiteY678" fmla="*/ 766741 h 1071269"/>
                <a:gd name="connsiteX679" fmla="*/ 72643 w 390388"/>
                <a:gd name="connsiteY679" fmla="*/ 767309 h 1071269"/>
                <a:gd name="connsiteX680" fmla="*/ 73674 w 390388"/>
                <a:gd name="connsiteY680" fmla="*/ 768803 h 1071269"/>
                <a:gd name="connsiteX681" fmla="*/ 74612 w 390388"/>
                <a:gd name="connsiteY681" fmla="*/ 769675 h 1071269"/>
                <a:gd name="connsiteX682" fmla="*/ 75366 w 390388"/>
                <a:gd name="connsiteY682" fmla="*/ 769808 h 1071269"/>
                <a:gd name="connsiteX683" fmla="*/ 75736 w 390388"/>
                <a:gd name="connsiteY683" fmla="*/ 769358 h 1071269"/>
                <a:gd name="connsiteX684" fmla="*/ 75736 w 390388"/>
                <a:gd name="connsiteY684" fmla="*/ 768816 h 1071269"/>
                <a:gd name="connsiteX685" fmla="*/ 74837 w 390388"/>
                <a:gd name="connsiteY685" fmla="*/ 767534 h 1071269"/>
                <a:gd name="connsiteX686" fmla="*/ 73806 w 390388"/>
                <a:gd name="connsiteY686" fmla="*/ 766741 h 1071269"/>
                <a:gd name="connsiteX687" fmla="*/ 103439 w 390388"/>
                <a:gd name="connsiteY687" fmla="*/ 765551 h 1071269"/>
                <a:gd name="connsiteX688" fmla="*/ 104180 w 390388"/>
                <a:gd name="connsiteY688" fmla="*/ 766794 h 1071269"/>
                <a:gd name="connsiteX689" fmla="*/ 105237 w 390388"/>
                <a:gd name="connsiteY689" fmla="*/ 767732 h 1071269"/>
                <a:gd name="connsiteX690" fmla="*/ 105924 w 390388"/>
                <a:gd name="connsiteY690" fmla="*/ 767785 h 1071269"/>
                <a:gd name="connsiteX691" fmla="*/ 106532 w 390388"/>
                <a:gd name="connsiteY691" fmla="*/ 767468 h 1071269"/>
                <a:gd name="connsiteX692" fmla="*/ 106109 w 390388"/>
                <a:gd name="connsiteY692" fmla="*/ 765591 h 1071269"/>
                <a:gd name="connsiteX693" fmla="*/ 105039 w 390388"/>
                <a:gd name="connsiteY693" fmla="*/ 763622 h 1071269"/>
                <a:gd name="connsiteX694" fmla="*/ 103955 w 390388"/>
                <a:gd name="connsiteY694" fmla="*/ 761705 h 1071269"/>
                <a:gd name="connsiteX695" fmla="*/ 102210 w 390388"/>
                <a:gd name="connsiteY695" fmla="*/ 759934 h 1071269"/>
                <a:gd name="connsiteX696" fmla="*/ 101351 w 390388"/>
                <a:gd name="connsiteY696" fmla="*/ 759881 h 1071269"/>
                <a:gd name="connsiteX697" fmla="*/ 100280 w 390388"/>
                <a:gd name="connsiteY697" fmla="*/ 760291 h 1071269"/>
                <a:gd name="connsiteX698" fmla="*/ 100056 w 390388"/>
                <a:gd name="connsiteY698" fmla="*/ 761784 h 1071269"/>
                <a:gd name="connsiteX699" fmla="*/ 100452 w 390388"/>
                <a:gd name="connsiteY699" fmla="*/ 762829 h 1071269"/>
                <a:gd name="connsiteX700" fmla="*/ 101219 w 390388"/>
                <a:gd name="connsiteY700" fmla="*/ 763701 h 1071269"/>
                <a:gd name="connsiteX701" fmla="*/ 103439 w 390388"/>
                <a:gd name="connsiteY701" fmla="*/ 765551 h 1071269"/>
                <a:gd name="connsiteX702" fmla="*/ 109110 w 390388"/>
                <a:gd name="connsiteY702" fmla="*/ 761295 h 1071269"/>
                <a:gd name="connsiteX703" fmla="*/ 108687 w 390388"/>
                <a:gd name="connsiteY703" fmla="*/ 762525 h 1071269"/>
                <a:gd name="connsiteX704" fmla="*/ 110193 w 390388"/>
                <a:gd name="connsiteY704" fmla="*/ 764811 h 1071269"/>
                <a:gd name="connsiteX705" fmla="*/ 111264 w 390388"/>
                <a:gd name="connsiteY705" fmla="*/ 766160 h 1071269"/>
                <a:gd name="connsiteX706" fmla="*/ 112982 w 390388"/>
                <a:gd name="connsiteY706" fmla="*/ 767772 h 1071269"/>
                <a:gd name="connsiteX707" fmla="*/ 116009 w 390388"/>
                <a:gd name="connsiteY707" fmla="*/ 768499 h 1071269"/>
                <a:gd name="connsiteX708" fmla="*/ 120543 w 390388"/>
                <a:gd name="connsiteY708" fmla="*/ 766318 h 1071269"/>
                <a:gd name="connsiteX709" fmla="*/ 121772 w 390388"/>
                <a:gd name="connsiteY709" fmla="*/ 764454 h 1071269"/>
                <a:gd name="connsiteX710" fmla="*/ 122115 w 390388"/>
                <a:gd name="connsiteY710" fmla="*/ 762445 h 1071269"/>
                <a:gd name="connsiteX711" fmla="*/ 122935 w 390388"/>
                <a:gd name="connsiteY711" fmla="*/ 760000 h 1071269"/>
                <a:gd name="connsiteX712" fmla="*/ 122208 w 390388"/>
                <a:gd name="connsiteY712" fmla="*/ 758890 h 1071269"/>
                <a:gd name="connsiteX713" fmla="*/ 120159 w 390388"/>
                <a:gd name="connsiteY713" fmla="*/ 757502 h 1071269"/>
                <a:gd name="connsiteX714" fmla="*/ 115163 w 390388"/>
                <a:gd name="connsiteY714" fmla="*/ 755493 h 1071269"/>
                <a:gd name="connsiteX715" fmla="*/ 110590 w 390388"/>
                <a:gd name="connsiteY715" fmla="*/ 754145 h 1071269"/>
                <a:gd name="connsiteX716" fmla="*/ 109585 w 390388"/>
                <a:gd name="connsiteY716" fmla="*/ 754568 h 1071269"/>
                <a:gd name="connsiteX717" fmla="*/ 109810 w 390388"/>
                <a:gd name="connsiteY717" fmla="*/ 755770 h 1071269"/>
                <a:gd name="connsiteX718" fmla="*/ 110458 w 390388"/>
                <a:gd name="connsiteY718" fmla="*/ 757026 h 1071269"/>
                <a:gd name="connsiteX719" fmla="*/ 110656 w 390388"/>
                <a:gd name="connsiteY719" fmla="*/ 758374 h 1071269"/>
                <a:gd name="connsiteX720" fmla="*/ 110392 w 390388"/>
                <a:gd name="connsiteY720" fmla="*/ 759511 h 1071269"/>
                <a:gd name="connsiteX721" fmla="*/ 109110 w 390388"/>
                <a:gd name="connsiteY721" fmla="*/ 761295 h 1071269"/>
                <a:gd name="connsiteX722" fmla="*/ 98774 w 390388"/>
                <a:gd name="connsiteY722" fmla="*/ 756960 h 1071269"/>
                <a:gd name="connsiteX723" fmla="*/ 99395 w 390388"/>
                <a:gd name="connsiteY723" fmla="*/ 755784 h 1071269"/>
                <a:gd name="connsiteX724" fmla="*/ 99329 w 390388"/>
                <a:gd name="connsiteY724" fmla="*/ 753894 h 1071269"/>
                <a:gd name="connsiteX725" fmla="*/ 98760 w 390388"/>
                <a:gd name="connsiteY725" fmla="*/ 752493 h 1071269"/>
                <a:gd name="connsiteX726" fmla="*/ 95747 w 390388"/>
                <a:gd name="connsiteY726" fmla="*/ 751422 h 1071269"/>
                <a:gd name="connsiteX727" fmla="*/ 94134 w 390388"/>
                <a:gd name="connsiteY727" fmla="*/ 750060 h 1071269"/>
                <a:gd name="connsiteX728" fmla="*/ 92760 w 390388"/>
                <a:gd name="connsiteY728" fmla="*/ 748686 h 1071269"/>
                <a:gd name="connsiteX729" fmla="*/ 90684 w 390388"/>
                <a:gd name="connsiteY729" fmla="*/ 748831 h 1071269"/>
                <a:gd name="connsiteX730" fmla="*/ 89231 w 390388"/>
                <a:gd name="connsiteY730" fmla="*/ 750087 h 1071269"/>
                <a:gd name="connsiteX731" fmla="*/ 89667 w 390388"/>
                <a:gd name="connsiteY731" fmla="*/ 752532 h 1071269"/>
                <a:gd name="connsiteX732" fmla="*/ 91187 w 390388"/>
                <a:gd name="connsiteY732" fmla="*/ 755638 h 1071269"/>
                <a:gd name="connsiteX733" fmla="*/ 90684 w 390388"/>
                <a:gd name="connsiteY733" fmla="*/ 756365 h 1071269"/>
                <a:gd name="connsiteX734" fmla="*/ 89019 w 390388"/>
                <a:gd name="connsiteY734" fmla="*/ 756669 h 1071269"/>
                <a:gd name="connsiteX735" fmla="*/ 86680 w 390388"/>
                <a:gd name="connsiteY735" fmla="*/ 755810 h 1071269"/>
                <a:gd name="connsiteX736" fmla="*/ 84433 w 390388"/>
                <a:gd name="connsiteY736" fmla="*/ 756894 h 1071269"/>
                <a:gd name="connsiteX737" fmla="*/ 83071 w 390388"/>
                <a:gd name="connsiteY737" fmla="*/ 757938 h 1071269"/>
                <a:gd name="connsiteX738" fmla="*/ 84816 w 390388"/>
                <a:gd name="connsiteY738" fmla="*/ 760978 h 1071269"/>
                <a:gd name="connsiteX739" fmla="*/ 82463 w 390388"/>
                <a:gd name="connsiteY739" fmla="*/ 762710 h 1071269"/>
                <a:gd name="connsiteX740" fmla="*/ 86270 w 390388"/>
                <a:gd name="connsiteY740" fmla="*/ 765446 h 1071269"/>
                <a:gd name="connsiteX741" fmla="*/ 89402 w 390388"/>
                <a:gd name="connsiteY741" fmla="*/ 768657 h 1071269"/>
                <a:gd name="connsiteX742" fmla="*/ 91464 w 390388"/>
                <a:gd name="connsiteY742" fmla="*/ 769900 h 1071269"/>
                <a:gd name="connsiteX743" fmla="*/ 94993 w 390388"/>
                <a:gd name="connsiteY743" fmla="*/ 776244 h 1071269"/>
                <a:gd name="connsiteX744" fmla="*/ 97597 w 390388"/>
                <a:gd name="connsiteY744" fmla="*/ 778597 h 1071269"/>
                <a:gd name="connsiteX745" fmla="*/ 100545 w 390388"/>
                <a:gd name="connsiteY745" fmla="*/ 779998 h 1071269"/>
                <a:gd name="connsiteX746" fmla="*/ 101814 w 390388"/>
                <a:gd name="connsiteY746" fmla="*/ 783553 h 1071269"/>
                <a:gd name="connsiteX747" fmla="*/ 103889 w 390388"/>
                <a:gd name="connsiteY747" fmla="*/ 784095 h 1071269"/>
                <a:gd name="connsiteX748" fmla="*/ 107576 w 390388"/>
                <a:gd name="connsiteY748" fmla="*/ 783977 h 1071269"/>
                <a:gd name="connsiteX749" fmla="*/ 107735 w 390388"/>
                <a:gd name="connsiteY749" fmla="*/ 783593 h 1071269"/>
                <a:gd name="connsiteX750" fmla="*/ 107352 w 390388"/>
                <a:gd name="connsiteY750" fmla="*/ 782403 h 1071269"/>
                <a:gd name="connsiteX751" fmla="*/ 108594 w 390388"/>
                <a:gd name="connsiteY751" fmla="*/ 782219 h 1071269"/>
                <a:gd name="connsiteX752" fmla="*/ 108898 w 390388"/>
                <a:gd name="connsiteY752" fmla="*/ 781954 h 1071269"/>
                <a:gd name="connsiteX753" fmla="*/ 108621 w 390388"/>
                <a:gd name="connsiteY753" fmla="*/ 780011 h 1071269"/>
                <a:gd name="connsiteX754" fmla="*/ 108330 w 390388"/>
                <a:gd name="connsiteY754" fmla="*/ 778967 h 1071269"/>
                <a:gd name="connsiteX755" fmla="*/ 107775 w 390388"/>
                <a:gd name="connsiteY755" fmla="*/ 777910 h 1071269"/>
                <a:gd name="connsiteX756" fmla="*/ 105475 w 390388"/>
                <a:gd name="connsiteY756" fmla="*/ 775570 h 1071269"/>
                <a:gd name="connsiteX757" fmla="*/ 104655 w 390388"/>
                <a:gd name="connsiteY757" fmla="*/ 771790 h 1071269"/>
                <a:gd name="connsiteX758" fmla="*/ 104351 w 390388"/>
                <a:gd name="connsiteY758" fmla="*/ 770891 h 1071269"/>
                <a:gd name="connsiteX759" fmla="*/ 102342 w 390388"/>
                <a:gd name="connsiteY759" fmla="*/ 767983 h 1071269"/>
                <a:gd name="connsiteX760" fmla="*/ 99976 w 390388"/>
                <a:gd name="connsiteY760" fmla="*/ 764943 h 1071269"/>
                <a:gd name="connsiteX761" fmla="*/ 98219 w 390388"/>
                <a:gd name="connsiteY761" fmla="*/ 762921 h 1071269"/>
                <a:gd name="connsiteX762" fmla="*/ 95628 w 390388"/>
                <a:gd name="connsiteY762" fmla="*/ 761177 h 1071269"/>
                <a:gd name="connsiteX763" fmla="*/ 95165 w 390388"/>
                <a:gd name="connsiteY763" fmla="*/ 759736 h 1071269"/>
                <a:gd name="connsiteX764" fmla="*/ 94967 w 390388"/>
                <a:gd name="connsiteY764" fmla="*/ 758560 h 1071269"/>
                <a:gd name="connsiteX765" fmla="*/ 97121 w 390388"/>
                <a:gd name="connsiteY765" fmla="*/ 757198 h 1071269"/>
                <a:gd name="connsiteX766" fmla="*/ 98774 w 390388"/>
                <a:gd name="connsiteY766" fmla="*/ 756960 h 1071269"/>
                <a:gd name="connsiteX767" fmla="*/ 90235 w 390388"/>
                <a:gd name="connsiteY767" fmla="*/ 739262 h 1071269"/>
                <a:gd name="connsiteX768" fmla="*/ 89825 w 390388"/>
                <a:gd name="connsiteY768" fmla="*/ 739116 h 1071269"/>
                <a:gd name="connsiteX769" fmla="*/ 87711 w 390388"/>
                <a:gd name="connsiteY769" fmla="*/ 740015 h 1071269"/>
                <a:gd name="connsiteX770" fmla="*/ 83864 w 390388"/>
                <a:gd name="connsiteY770" fmla="*/ 740134 h 1071269"/>
                <a:gd name="connsiteX771" fmla="*/ 84367 w 390388"/>
                <a:gd name="connsiteY771" fmla="*/ 741535 h 1071269"/>
                <a:gd name="connsiteX772" fmla="*/ 85107 w 390388"/>
                <a:gd name="connsiteY772" fmla="*/ 741958 h 1071269"/>
                <a:gd name="connsiteX773" fmla="*/ 89138 w 390388"/>
                <a:gd name="connsiteY773" fmla="*/ 742897 h 1071269"/>
                <a:gd name="connsiteX774" fmla="*/ 89442 w 390388"/>
                <a:gd name="connsiteY774" fmla="*/ 742685 h 1071269"/>
                <a:gd name="connsiteX775" fmla="*/ 89773 w 390388"/>
                <a:gd name="connsiteY775" fmla="*/ 741628 h 1071269"/>
                <a:gd name="connsiteX776" fmla="*/ 91451 w 390388"/>
                <a:gd name="connsiteY776" fmla="*/ 741839 h 1071269"/>
                <a:gd name="connsiteX777" fmla="*/ 92363 w 390388"/>
                <a:gd name="connsiteY777" fmla="*/ 741654 h 1071269"/>
                <a:gd name="connsiteX778" fmla="*/ 91345 w 390388"/>
                <a:gd name="connsiteY778" fmla="*/ 740306 h 1071269"/>
                <a:gd name="connsiteX779" fmla="*/ 90235 w 390388"/>
                <a:gd name="connsiteY779" fmla="*/ 739262 h 1071269"/>
                <a:gd name="connsiteX780" fmla="*/ 69127 w 390388"/>
                <a:gd name="connsiteY780" fmla="*/ 733486 h 1071269"/>
                <a:gd name="connsiteX781" fmla="*/ 68294 w 390388"/>
                <a:gd name="connsiteY781" fmla="*/ 732825 h 1071269"/>
                <a:gd name="connsiteX782" fmla="*/ 67025 w 390388"/>
                <a:gd name="connsiteY782" fmla="*/ 732363 h 1071269"/>
                <a:gd name="connsiteX783" fmla="*/ 65532 w 390388"/>
                <a:gd name="connsiteY783" fmla="*/ 732733 h 1071269"/>
                <a:gd name="connsiteX784" fmla="*/ 65215 w 390388"/>
                <a:gd name="connsiteY784" fmla="*/ 733301 h 1071269"/>
                <a:gd name="connsiteX785" fmla="*/ 65479 w 390388"/>
                <a:gd name="connsiteY785" fmla="*/ 733988 h 1071269"/>
                <a:gd name="connsiteX786" fmla="*/ 66536 w 390388"/>
                <a:gd name="connsiteY786" fmla="*/ 734808 h 1071269"/>
                <a:gd name="connsiteX787" fmla="*/ 69537 w 390388"/>
                <a:gd name="connsiteY787" fmla="*/ 734332 h 1071269"/>
                <a:gd name="connsiteX788" fmla="*/ 69537 w 390388"/>
                <a:gd name="connsiteY788" fmla="*/ 734107 h 1071269"/>
                <a:gd name="connsiteX789" fmla="*/ 69127 w 390388"/>
                <a:gd name="connsiteY789" fmla="*/ 733486 h 1071269"/>
                <a:gd name="connsiteX790" fmla="*/ 85384 w 390388"/>
                <a:gd name="connsiteY790" fmla="*/ 727736 h 1071269"/>
                <a:gd name="connsiteX791" fmla="*/ 86852 w 390388"/>
                <a:gd name="connsiteY791" fmla="*/ 727168 h 1071269"/>
                <a:gd name="connsiteX792" fmla="*/ 87050 w 390388"/>
                <a:gd name="connsiteY792" fmla="*/ 725688 h 1071269"/>
                <a:gd name="connsiteX793" fmla="*/ 85332 w 390388"/>
                <a:gd name="connsiteY793" fmla="*/ 722079 h 1071269"/>
                <a:gd name="connsiteX794" fmla="*/ 87248 w 390388"/>
                <a:gd name="connsiteY794" fmla="*/ 721207 h 1071269"/>
                <a:gd name="connsiteX795" fmla="*/ 89125 w 390388"/>
                <a:gd name="connsiteY795" fmla="*/ 719753 h 1071269"/>
                <a:gd name="connsiteX796" fmla="*/ 89786 w 390388"/>
                <a:gd name="connsiteY796" fmla="*/ 717559 h 1071269"/>
                <a:gd name="connsiteX797" fmla="*/ 89984 w 390388"/>
                <a:gd name="connsiteY797" fmla="*/ 716012 h 1071269"/>
                <a:gd name="connsiteX798" fmla="*/ 87327 w 390388"/>
                <a:gd name="connsiteY798" fmla="*/ 713567 h 1071269"/>
                <a:gd name="connsiteX799" fmla="*/ 85094 w 390388"/>
                <a:gd name="connsiteY799" fmla="*/ 711228 h 1071269"/>
                <a:gd name="connsiteX800" fmla="*/ 82093 w 390388"/>
                <a:gd name="connsiteY800" fmla="*/ 709668 h 1071269"/>
                <a:gd name="connsiteX801" fmla="*/ 79067 w 390388"/>
                <a:gd name="connsiteY801" fmla="*/ 707408 h 1071269"/>
                <a:gd name="connsiteX802" fmla="*/ 78168 w 390388"/>
                <a:gd name="connsiteY802" fmla="*/ 706417 h 1071269"/>
                <a:gd name="connsiteX803" fmla="*/ 79410 w 390388"/>
                <a:gd name="connsiteY803" fmla="*/ 705293 h 1071269"/>
                <a:gd name="connsiteX804" fmla="*/ 80626 w 390388"/>
                <a:gd name="connsiteY804" fmla="*/ 704857 h 1071269"/>
                <a:gd name="connsiteX805" fmla="*/ 80851 w 390388"/>
                <a:gd name="connsiteY805" fmla="*/ 704302 h 1071269"/>
                <a:gd name="connsiteX806" fmla="*/ 82609 w 390388"/>
                <a:gd name="connsiteY806" fmla="*/ 703879 h 1071269"/>
                <a:gd name="connsiteX807" fmla="*/ 84102 w 390388"/>
                <a:gd name="connsiteY807" fmla="*/ 703165 h 1071269"/>
                <a:gd name="connsiteX808" fmla="*/ 82093 w 390388"/>
                <a:gd name="connsiteY808" fmla="*/ 701143 h 1071269"/>
                <a:gd name="connsiteX809" fmla="*/ 81062 w 390388"/>
                <a:gd name="connsiteY809" fmla="*/ 699002 h 1071269"/>
                <a:gd name="connsiteX810" fmla="*/ 82794 w 390388"/>
                <a:gd name="connsiteY810" fmla="*/ 697997 h 1071269"/>
                <a:gd name="connsiteX811" fmla="*/ 82252 w 390388"/>
                <a:gd name="connsiteY811" fmla="*/ 695671 h 1071269"/>
                <a:gd name="connsiteX812" fmla="*/ 81247 w 390388"/>
                <a:gd name="connsiteY812" fmla="*/ 694931 h 1071269"/>
                <a:gd name="connsiteX813" fmla="*/ 79450 w 390388"/>
                <a:gd name="connsiteY813" fmla="*/ 691679 h 1071269"/>
                <a:gd name="connsiteX814" fmla="*/ 77850 w 390388"/>
                <a:gd name="connsiteY814" fmla="*/ 689856 h 1071269"/>
                <a:gd name="connsiteX815" fmla="*/ 76701 w 390388"/>
                <a:gd name="connsiteY815" fmla="*/ 687529 h 1071269"/>
                <a:gd name="connsiteX816" fmla="*/ 71876 w 390388"/>
                <a:gd name="connsiteY816" fmla="*/ 687000 h 1071269"/>
                <a:gd name="connsiteX817" fmla="*/ 64038 w 390388"/>
                <a:gd name="connsiteY817" fmla="*/ 684753 h 1071269"/>
                <a:gd name="connsiteX818" fmla="*/ 63721 w 390388"/>
                <a:gd name="connsiteY818" fmla="*/ 685507 h 1071269"/>
                <a:gd name="connsiteX819" fmla="*/ 64792 w 390388"/>
                <a:gd name="connsiteY819" fmla="*/ 686366 h 1071269"/>
                <a:gd name="connsiteX820" fmla="*/ 65453 w 390388"/>
                <a:gd name="connsiteY820" fmla="*/ 687384 h 1071269"/>
                <a:gd name="connsiteX821" fmla="*/ 65783 w 390388"/>
                <a:gd name="connsiteY821" fmla="*/ 690437 h 1071269"/>
                <a:gd name="connsiteX822" fmla="*/ 66298 w 390388"/>
                <a:gd name="connsiteY822" fmla="*/ 691917 h 1071269"/>
                <a:gd name="connsiteX823" fmla="*/ 66536 w 390388"/>
                <a:gd name="connsiteY823" fmla="*/ 693279 h 1071269"/>
                <a:gd name="connsiteX824" fmla="*/ 65730 w 390388"/>
                <a:gd name="connsiteY824" fmla="*/ 696305 h 1071269"/>
                <a:gd name="connsiteX825" fmla="*/ 66060 w 390388"/>
                <a:gd name="connsiteY825" fmla="*/ 697746 h 1071269"/>
                <a:gd name="connsiteX826" fmla="*/ 66801 w 390388"/>
                <a:gd name="connsiteY826" fmla="*/ 699293 h 1071269"/>
                <a:gd name="connsiteX827" fmla="*/ 67184 w 390388"/>
                <a:gd name="connsiteY827" fmla="*/ 700826 h 1071269"/>
                <a:gd name="connsiteX828" fmla="*/ 67329 w 390388"/>
                <a:gd name="connsiteY828" fmla="*/ 702319 h 1071269"/>
                <a:gd name="connsiteX829" fmla="*/ 67699 w 390388"/>
                <a:gd name="connsiteY829" fmla="*/ 703562 h 1071269"/>
                <a:gd name="connsiteX830" fmla="*/ 69854 w 390388"/>
                <a:gd name="connsiteY830" fmla="*/ 706549 h 1071269"/>
                <a:gd name="connsiteX831" fmla="*/ 71797 w 390388"/>
                <a:gd name="connsiteY831" fmla="*/ 714426 h 1071269"/>
                <a:gd name="connsiteX832" fmla="*/ 72193 w 390388"/>
                <a:gd name="connsiteY832" fmla="*/ 719912 h 1071269"/>
                <a:gd name="connsiteX833" fmla="*/ 71480 w 390388"/>
                <a:gd name="connsiteY833" fmla="*/ 722806 h 1071269"/>
                <a:gd name="connsiteX834" fmla="*/ 71665 w 390388"/>
                <a:gd name="connsiteY834" fmla="*/ 724062 h 1071269"/>
                <a:gd name="connsiteX835" fmla="*/ 72749 w 390388"/>
                <a:gd name="connsiteY835" fmla="*/ 724934 h 1071269"/>
                <a:gd name="connsiteX836" fmla="*/ 75987 w 390388"/>
                <a:gd name="connsiteY836" fmla="*/ 726441 h 1071269"/>
                <a:gd name="connsiteX837" fmla="*/ 79225 w 390388"/>
                <a:gd name="connsiteY837" fmla="*/ 727512 h 1071269"/>
                <a:gd name="connsiteX838" fmla="*/ 82027 w 390388"/>
                <a:gd name="connsiteY838" fmla="*/ 727485 h 1071269"/>
                <a:gd name="connsiteX839" fmla="*/ 83812 w 390388"/>
                <a:gd name="connsiteY839" fmla="*/ 727908 h 1071269"/>
                <a:gd name="connsiteX840" fmla="*/ 85384 w 390388"/>
                <a:gd name="connsiteY840" fmla="*/ 727736 h 1071269"/>
                <a:gd name="connsiteX841" fmla="*/ 261189 w 390388"/>
                <a:gd name="connsiteY841" fmla="*/ 1015558 h 1071269"/>
                <a:gd name="connsiteX842" fmla="*/ 266978 w 390388"/>
                <a:gd name="connsiteY842" fmla="*/ 1016576 h 1071269"/>
                <a:gd name="connsiteX843" fmla="*/ 270653 w 390388"/>
                <a:gd name="connsiteY843" fmla="*/ 1017713 h 1071269"/>
                <a:gd name="connsiteX844" fmla="*/ 274353 w 390388"/>
                <a:gd name="connsiteY844" fmla="*/ 1016153 h 1071269"/>
                <a:gd name="connsiteX845" fmla="*/ 275543 w 390388"/>
                <a:gd name="connsiteY845" fmla="*/ 1014924 h 1071269"/>
                <a:gd name="connsiteX846" fmla="*/ 273653 w 390388"/>
                <a:gd name="connsiteY846" fmla="*/ 1009320 h 1071269"/>
                <a:gd name="connsiteX847" fmla="*/ 271168 w 390388"/>
                <a:gd name="connsiteY847" fmla="*/ 1006042 h 1071269"/>
                <a:gd name="connsiteX848" fmla="*/ 270150 w 390388"/>
                <a:gd name="connsiteY848" fmla="*/ 1004033 h 1071269"/>
                <a:gd name="connsiteX849" fmla="*/ 268815 w 390388"/>
                <a:gd name="connsiteY849" fmla="*/ 1000094 h 1071269"/>
                <a:gd name="connsiteX850" fmla="*/ 267969 w 390388"/>
                <a:gd name="connsiteY850" fmla="*/ 992996 h 1071269"/>
                <a:gd name="connsiteX851" fmla="*/ 266582 w 390388"/>
                <a:gd name="connsiteY851" fmla="*/ 991014 h 1071269"/>
                <a:gd name="connsiteX852" fmla="*/ 265868 w 390388"/>
                <a:gd name="connsiteY852" fmla="*/ 987762 h 1071269"/>
                <a:gd name="connsiteX853" fmla="*/ 267546 w 390388"/>
                <a:gd name="connsiteY853" fmla="*/ 986242 h 1071269"/>
                <a:gd name="connsiteX854" fmla="*/ 269516 w 390388"/>
                <a:gd name="connsiteY854" fmla="*/ 985185 h 1071269"/>
                <a:gd name="connsiteX855" fmla="*/ 272992 w 390388"/>
                <a:gd name="connsiteY855" fmla="*/ 984841 h 1071269"/>
                <a:gd name="connsiteX856" fmla="*/ 281306 w 390388"/>
                <a:gd name="connsiteY856" fmla="*/ 980863 h 1071269"/>
                <a:gd name="connsiteX857" fmla="*/ 284253 w 390388"/>
                <a:gd name="connsiteY857" fmla="*/ 980651 h 1071269"/>
                <a:gd name="connsiteX858" fmla="*/ 286751 w 390388"/>
                <a:gd name="connsiteY858" fmla="*/ 979554 h 1071269"/>
                <a:gd name="connsiteX859" fmla="*/ 287452 w 390388"/>
                <a:gd name="connsiteY859" fmla="*/ 978391 h 1071269"/>
                <a:gd name="connsiteX860" fmla="*/ 287862 w 390388"/>
                <a:gd name="connsiteY860" fmla="*/ 974280 h 1071269"/>
                <a:gd name="connsiteX861" fmla="*/ 291404 w 390388"/>
                <a:gd name="connsiteY861" fmla="*/ 972549 h 1071269"/>
                <a:gd name="connsiteX862" fmla="*/ 293770 w 390388"/>
                <a:gd name="connsiteY862" fmla="*/ 972708 h 1071269"/>
                <a:gd name="connsiteX863" fmla="*/ 297140 w 390388"/>
                <a:gd name="connsiteY863" fmla="*/ 974095 h 1071269"/>
                <a:gd name="connsiteX864" fmla="*/ 310384 w 390388"/>
                <a:gd name="connsiteY864" fmla="*/ 976633 h 1071269"/>
                <a:gd name="connsiteX865" fmla="*/ 309142 w 390388"/>
                <a:gd name="connsiteY865" fmla="*/ 974849 h 1071269"/>
                <a:gd name="connsiteX866" fmla="*/ 306181 w 390388"/>
                <a:gd name="connsiteY866" fmla="*/ 974386 h 1071269"/>
                <a:gd name="connsiteX867" fmla="*/ 303273 w 390388"/>
                <a:gd name="connsiteY867" fmla="*/ 973897 h 1071269"/>
                <a:gd name="connsiteX868" fmla="*/ 298198 w 390388"/>
                <a:gd name="connsiteY868" fmla="*/ 972615 h 1071269"/>
                <a:gd name="connsiteX869" fmla="*/ 291245 w 390388"/>
                <a:gd name="connsiteY869" fmla="*/ 970672 h 1071269"/>
                <a:gd name="connsiteX870" fmla="*/ 285231 w 390388"/>
                <a:gd name="connsiteY870" fmla="*/ 970672 h 1071269"/>
                <a:gd name="connsiteX871" fmla="*/ 279654 w 390388"/>
                <a:gd name="connsiteY871" fmla="*/ 969033 h 1071269"/>
                <a:gd name="connsiteX872" fmla="*/ 273481 w 390388"/>
                <a:gd name="connsiteY872" fmla="*/ 967209 h 1071269"/>
                <a:gd name="connsiteX873" fmla="*/ 262246 w 390388"/>
                <a:gd name="connsiteY873" fmla="*/ 967051 h 1071269"/>
                <a:gd name="connsiteX874" fmla="*/ 252360 w 390388"/>
                <a:gd name="connsiteY874" fmla="*/ 966945 h 1071269"/>
                <a:gd name="connsiteX875" fmla="*/ 242235 w 390388"/>
                <a:gd name="connsiteY875" fmla="*/ 966826 h 1071269"/>
                <a:gd name="connsiteX876" fmla="*/ 235759 w 390388"/>
                <a:gd name="connsiteY876" fmla="*/ 966760 h 1071269"/>
                <a:gd name="connsiteX877" fmla="*/ 231423 w 390388"/>
                <a:gd name="connsiteY877" fmla="*/ 966707 h 1071269"/>
                <a:gd name="connsiteX878" fmla="*/ 229956 w 390388"/>
                <a:gd name="connsiteY878" fmla="*/ 966020 h 1071269"/>
                <a:gd name="connsiteX879" fmla="*/ 229203 w 390388"/>
                <a:gd name="connsiteY879" fmla="*/ 963746 h 1071269"/>
                <a:gd name="connsiteX880" fmla="*/ 226771 w 390388"/>
                <a:gd name="connsiteY880" fmla="*/ 962068 h 1071269"/>
                <a:gd name="connsiteX881" fmla="*/ 223453 w 390388"/>
                <a:gd name="connsiteY881" fmla="*/ 960045 h 1071269"/>
                <a:gd name="connsiteX882" fmla="*/ 219924 w 390388"/>
                <a:gd name="connsiteY882" fmla="*/ 958605 h 1071269"/>
                <a:gd name="connsiteX883" fmla="*/ 217571 w 390388"/>
                <a:gd name="connsiteY883" fmla="*/ 956688 h 1071269"/>
                <a:gd name="connsiteX884" fmla="*/ 214941 w 390388"/>
                <a:gd name="connsiteY884" fmla="*/ 954534 h 1071269"/>
                <a:gd name="connsiteX885" fmla="*/ 214888 w 390388"/>
                <a:gd name="connsiteY885" fmla="*/ 952617 h 1071269"/>
                <a:gd name="connsiteX886" fmla="*/ 213963 w 390388"/>
                <a:gd name="connsiteY886" fmla="*/ 947951 h 1071269"/>
                <a:gd name="connsiteX887" fmla="*/ 212985 w 390388"/>
                <a:gd name="connsiteY887" fmla="*/ 945890 h 1071269"/>
                <a:gd name="connsiteX888" fmla="*/ 211055 w 390388"/>
                <a:gd name="connsiteY888" fmla="*/ 944449 h 1071269"/>
                <a:gd name="connsiteX889" fmla="*/ 209694 w 390388"/>
                <a:gd name="connsiteY889" fmla="*/ 942413 h 1071269"/>
                <a:gd name="connsiteX890" fmla="*/ 209601 w 390388"/>
                <a:gd name="connsiteY890" fmla="*/ 941448 h 1071269"/>
                <a:gd name="connsiteX891" fmla="*/ 210368 w 390388"/>
                <a:gd name="connsiteY891" fmla="*/ 940721 h 1071269"/>
                <a:gd name="connsiteX892" fmla="*/ 209416 w 390388"/>
                <a:gd name="connsiteY892" fmla="*/ 937364 h 1071269"/>
                <a:gd name="connsiteX893" fmla="*/ 207315 w 390388"/>
                <a:gd name="connsiteY893" fmla="*/ 934073 h 1071269"/>
                <a:gd name="connsiteX894" fmla="*/ 205055 w 390388"/>
                <a:gd name="connsiteY894" fmla="*/ 931126 h 1071269"/>
                <a:gd name="connsiteX895" fmla="*/ 203310 w 390388"/>
                <a:gd name="connsiteY895" fmla="*/ 929830 h 1071269"/>
                <a:gd name="connsiteX896" fmla="*/ 201565 w 390388"/>
                <a:gd name="connsiteY896" fmla="*/ 929209 h 1071269"/>
                <a:gd name="connsiteX897" fmla="*/ 200442 w 390388"/>
                <a:gd name="connsiteY897" fmla="*/ 929090 h 1071269"/>
                <a:gd name="connsiteX898" fmla="*/ 198578 w 390388"/>
                <a:gd name="connsiteY898" fmla="*/ 930187 h 1071269"/>
                <a:gd name="connsiteX899" fmla="*/ 194494 w 390388"/>
                <a:gd name="connsiteY899" fmla="*/ 929910 h 1071269"/>
                <a:gd name="connsiteX900" fmla="*/ 193357 w 390388"/>
                <a:gd name="connsiteY900" fmla="*/ 930333 h 1071269"/>
                <a:gd name="connsiteX901" fmla="*/ 191996 w 390388"/>
                <a:gd name="connsiteY901" fmla="*/ 931522 h 1071269"/>
                <a:gd name="connsiteX902" fmla="*/ 190106 w 390388"/>
                <a:gd name="connsiteY902" fmla="*/ 933267 h 1071269"/>
                <a:gd name="connsiteX903" fmla="*/ 188295 w 390388"/>
                <a:gd name="connsiteY903" fmla="*/ 932659 h 1071269"/>
                <a:gd name="connsiteX904" fmla="*/ 186934 w 390388"/>
                <a:gd name="connsiteY904" fmla="*/ 930795 h 1071269"/>
                <a:gd name="connsiteX905" fmla="*/ 185136 w 390388"/>
                <a:gd name="connsiteY905" fmla="*/ 929183 h 1071269"/>
                <a:gd name="connsiteX906" fmla="*/ 183801 w 390388"/>
                <a:gd name="connsiteY906" fmla="*/ 927755 h 1071269"/>
                <a:gd name="connsiteX907" fmla="*/ 182189 w 390388"/>
                <a:gd name="connsiteY907" fmla="*/ 925403 h 1071269"/>
                <a:gd name="connsiteX908" fmla="*/ 179942 w 390388"/>
                <a:gd name="connsiteY908" fmla="*/ 922376 h 1071269"/>
                <a:gd name="connsiteX909" fmla="*/ 176624 w 390388"/>
                <a:gd name="connsiteY909" fmla="*/ 918794 h 1071269"/>
                <a:gd name="connsiteX910" fmla="*/ 172778 w 390388"/>
                <a:gd name="connsiteY910" fmla="*/ 915899 h 1071269"/>
                <a:gd name="connsiteX911" fmla="*/ 171416 w 390388"/>
                <a:gd name="connsiteY911" fmla="*/ 913295 h 1071269"/>
                <a:gd name="connsiteX912" fmla="*/ 169421 w 390388"/>
                <a:gd name="connsiteY912" fmla="*/ 910017 h 1071269"/>
                <a:gd name="connsiteX913" fmla="*/ 169196 w 390388"/>
                <a:gd name="connsiteY913" fmla="*/ 906819 h 1071269"/>
                <a:gd name="connsiteX914" fmla="*/ 167226 w 390388"/>
                <a:gd name="connsiteY914" fmla="*/ 904162 h 1071269"/>
                <a:gd name="connsiteX915" fmla="*/ 164213 w 390388"/>
                <a:gd name="connsiteY915" fmla="*/ 901003 h 1071269"/>
                <a:gd name="connsiteX916" fmla="*/ 163182 w 390388"/>
                <a:gd name="connsiteY916" fmla="*/ 897725 h 1071269"/>
                <a:gd name="connsiteX917" fmla="*/ 163882 w 390388"/>
                <a:gd name="connsiteY917" fmla="*/ 895901 h 1071269"/>
                <a:gd name="connsiteX918" fmla="*/ 163314 w 390388"/>
                <a:gd name="connsiteY918" fmla="*/ 893588 h 1071269"/>
                <a:gd name="connsiteX919" fmla="*/ 170253 w 390388"/>
                <a:gd name="connsiteY919" fmla="*/ 893231 h 1071269"/>
                <a:gd name="connsiteX920" fmla="*/ 168548 w 390388"/>
                <a:gd name="connsiteY920" fmla="*/ 890125 h 1071269"/>
                <a:gd name="connsiteX921" fmla="*/ 168601 w 390388"/>
                <a:gd name="connsiteY921" fmla="*/ 887614 h 1071269"/>
                <a:gd name="connsiteX922" fmla="*/ 168905 w 390388"/>
                <a:gd name="connsiteY922" fmla="*/ 885341 h 1071269"/>
                <a:gd name="connsiteX923" fmla="*/ 169579 w 390388"/>
                <a:gd name="connsiteY923" fmla="*/ 884310 h 1071269"/>
                <a:gd name="connsiteX924" fmla="*/ 171707 w 390388"/>
                <a:gd name="connsiteY924" fmla="*/ 883411 h 1071269"/>
                <a:gd name="connsiteX925" fmla="*/ 174113 w 390388"/>
                <a:gd name="connsiteY925" fmla="*/ 882102 h 1071269"/>
                <a:gd name="connsiteX926" fmla="*/ 175130 w 390388"/>
                <a:gd name="connsiteY926" fmla="*/ 880595 h 1071269"/>
                <a:gd name="connsiteX927" fmla="*/ 175342 w 390388"/>
                <a:gd name="connsiteY927" fmla="*/ 879247 h 1071269"/>
                <a:gd name="connsiteX928" fmla="*/ 175064 w 390388"/>
                <a:gd name="connsiteY928" fmla="*/ 877503 h 1071269"/>
                <a:gd name="connsiteX929" fmla="*/ 174377 w 390388"/>
                <a:gd name="connsiteY929" fmla="*/ 875652 h 1071269"/>
                <a:gd name="connsiteX930" fmla="*/ 172157 w 390388"/>
                <a:gd name="connsiteY930" fmla="*/ 871700 h 1071269"/>
                <a:gd name="connsiteX931" fmla="*/ 172183 w 390388"/>
                <a:gd name="connsiteY931" fmla="*/ 870484 h 1071269"/>
                <a:gd name="connsiteX932" fmla="*/ 173333 w 390388"/>
                <a:gd name="connsiteY932" fmla="*/ 868885 h 1071269"/>
                <a:gd name="connsiteX933" fmla="*/ 175857 w 390388"/>
                <a:gd name="connsiteY933" fmla="*/ 867457 h 1071269"/>
                <a:gd name="connsiteX934" fmla="*/ 175580 w 390388"/>
                <a:gd name="connsiteY934" fmla="*/ 863677 h 1071269"/>
                <a:gd name="connsiteX935" fmla="*/ 173386 w 390388"/>
                <a:gd name="connsiteY935" fmla="*/ 860386 h 1071269"/>
                <a:gd name="connsiteX936" fmla="*/ 170518 w 390388"/>
                <a:gd name="connsiteY936" fmla="*/ 857782 h 1071269"/>
                <a:gd name="connsiteX937" fmla="*/ 167795 w 390388"/>
                <a:gd name="connsiteY937" fmla="*/ 856606 h 1071269"/>
                <a:gd name="connsiteX938" fmla="*/ 166447 w 390388"/>
                <a:gd name="connsiteY938" fmla="*/ 853923 h 1071269"/>
                <a:gd name="connsiteX939" fmla="*/ 166354 w 390388"/>
                <a:gd name="connsiteY939" fmla="*/ 851372 h 1071269"/>
                <a:gd name="connsiteX940" fmla="*/ 166499 w 390388"/>
                <a:gd name="connsiteY940" fmla="*/ 848649 h 1071269"/>
                <a:gd name="connsiteX941" fmla="*/ 166737 w 390388"/>
                <a:gd name="connsiteY941" fmla="*/ 845516 h 1071269"/>
                <a:gd name="connsiteX942" fmla="*/ 165706 w 390388"/>
                <a:gd name="connsiteY942" fmla="*/ 843322 h 1071269"/>
                <a:gd name="connsiteX943" fmla="*/ 166552 w 390388"/>
                <a:gd name="connsiteY943" fmla="*/ 842040 h 1071269"/>
                <a:gd name="connsiteX944" fmla="*/ 169302 w 390388"/>
                <a:gd name="connsiteY944" fmla="*/ 839186 h 1071269"/>
                <a:gd name="connsiteX945" fmla="*/ 169487 w 390388"/>
                <a:gd name="connsiteY945" fmla="*/ 836383 h 1071269"/>
                <a:gd name="connsiteX946" fmla="*/ 170557 w 390388"/>
                <a:gd name="connsiteY946" fmla="*/ 835617 h 1071269"/>
                <a:gd name="connsiteX947" fmla="*/ 172038 w 390388"/>
                <a:gd name="connsiteY947" fmla="*/ 835273 h 1071269"/>
                <a:gd name="connsiteX948" fmla="*/ 171469 w 390388"/>
                <a:gd name="connsiteY948" fmla="*/ 833687 h 1071269"/>
                <a:gd name="connsiteX949" fmla="*/ 169632 w 390388"/>
                <a:gd name="connsiteY949" fmla="*/ 832114 h 1071269"/>
                <a:gd name="connsiteX950" fmla="*/ 168614 w 390388"/>
                <a:gd name="connsiteY950" fmla="*/ 830145 h 1071269"/>
                <a:gd name="connsiteX951" fmla="*/ 167848 w 390388"/>
                <a:gd name="connsiteY951" fmla="*/ 827951 h 1071269"/>
                <a:gd name="connsiteX952" fmla="*/ 167002 w 390388"/>
                <a:gd name="connsiteY952" fmla="*/ 825029 h 1071269"/>
                <a:gd name="connsiteX953" fmla="*/ 168403 w 390388"/>
                <a:gd name="connsiteY953" fmla="*/ 823933 h 1071269"/>
                <a:gd name="connsiteX954" fmla="*/ 170161 w 390388"/>
                <a:gd name="connsiteY954" fmla="*/ 821567 h 1071269"/>
                <a:gd name="connsiteX955" fmla="*/ 170267 w 390388"/>
                <a:gd name="connsiteY955" fmla="*/ 820060 h 1071269"/>
                <a:gd name="connsiteX956" fmla="*/ 169539 w 390388"/>
                <a:gd name="connsiteY956" fmla="*/ 818051 h 1071269"/>
                <a:gd name="connsiteX957" fmla="*/ 167028 w 390388"/>
                <a:gd name="connsiteY957" fmla="*/ 813901 h 1071269"/>
                <a:gd name="connsiteX958" fmla="*/ 165125 w 390388"/>
                <a:gd name="connsiteY958" fmla="*/ 810913 h 1071269"/>
                <a:gd name="connsiteX959" fmla="*/ 164332 w 390388"/>
                <a:gd name="connsiteY959" fmla="*/ 809817 h 1071269"/>
                <a:gd name="connsiteX960" fmla="*/ 162243 w 390388"/>
                <a:gd name="connsiteY960" fmla="*/ 807794 h 1071269"/>
                <a:gd name="connsiteX961" fmla="*/ 160803 w 390388"/>
                <a:gd name="connsiteY961" fmla="*/ 806525 h 1071269"/>
                <a:gd name="connsiteX962" fmla="*/ 161622 w 390388"/>
                <a:gd name="connsiteY962" fmla="*/ 804926 h 1071269"/>
                <a:gd name="connsiteX963" fmla="*/ 163711 w 390388"/>
                <a:gd name="connsiteY963" fmla="*/ 803247 h 1071269"/>
                <a:gd name="connsiteX964" fmla="*/ 163896 w 390388"/>
                <a:gd name="connsiteY964" fmla="*/ 800815 h 1071269"/>
                <a:gd name="connsiteX965" fmla="*/ 161979 w 390388"/>
                <a:gd name="connsiteY965" fmla="*/ 798753 h 1071269"/>
                <a:gd name="connsiteX966" fmla="*/ 159970 w 390388"/>
                <a:gd name="connsiteY966" fmla="*/ 797656 h 1071269"/>
                <a:gd name="connsiteX967" fmla="*/ 158199 w 390388"/>
                <a:gd name="connsiteY967" fmla="*/ 794498 h 1071269"/>
                <a:gd name="connsiteX968" fmla="*/ 157168 w 390388"/>
                <a:gd name="connsiteY968" fmla="*/ 790493 h 1071269"/>
                <a:gd name="connsiteX969" fmla="*/ 157855 w 390388"/>
                <a:gd name="connsiteY969" fmla="*/ 789277 h 1071269"/>
                <a:gd name="connsiteX970" fmla="*/ 161741 w 390388"/>
                <a:gd name="connsiteY970" fmla="*/ 788669 h 1071269"/>
                <a:gd name="connsiteX971" fmla="*/ 161305 w 390388"/>
                <a:gd name="connsiteY971" fmla="*/ 786607 h 1071269"/>
                <a:gd name="connsiteX972" fmla="*/ 163288 w 390388"/>
                <a:gd name="connsiteY972" fmla="*/ 783699 h 1071269"/>
                <a:gd name="connsiteX973" fmla="*/ 162072 w 390388"/>
                <a:gd name="connsiteY973" fmla="*/ 780910 h 1071269"/>
                <a:gd name="connsiteX974" fmla="*/ 159375 w 390388"/>
                <a:gd name="connsiteY974" fmla="*/ 779205 h 1071269"/>
                <a:gd name="connsiteX975" fmla="*/ 156309 w 390388"/>
                <a:gd name="connsiteY975" fmla="*/ 776456 h 1071269"/>
                <a:gd name="connsiteX976" fmla="*/ 153877 w 390388"/>
                <a:gd name="connsiteY976" fmla="*/ 771750 h 1071269"/>
                <a:gd name="connsiteX977" fmla="*/ 148511 w 390388"/>
                <a:gd name="connsiteY977" fmla="*/ 770415 h 1071269"/>
                <a:gd name="connsiteX978" fmla="*/ 143078 w 390388"/>
                <a:gd name="connsiteY978" fmla="*/ 769688 h 1071269"/>
                <a:gd name="connsiteX979" fmla="*/ 141453 w 390388"/>
                <a:gd name="connsiteY979" fmla="*/ 767389 h 1071269"/>
                <a:gd name="connsiteX980" fmla="*/ 141109 w 390388"/>
                <a:gd name="connsiteY980" fmla="*/ 766054 h 1071269"/>
                <a:gd name="connsiteX981" fmla="*/ 143713 w 390388"/>
                <a:gd name="connsiteY981" fmla="*/ 766595 h 1071269"/>
                <a:gd name="connsiteX982" fmla="*/ 147427 w 390388"/>
                <a:gd name="connsiteY982" fmla="*/ 766133 h 1071269"/>
                <a:gd name="connsiteX983" fmla="*/ 150321 w 390388"/>
                <a:gd name="connsiteY983" fmla="*/ 766027 h 1071269"/>
                <a:gd name="connsiteX984" fmla="*/ 152278 w 390388"/>
                <a:gd name="connsiteY984" fmla="*/ 765803 h 1071269"/>
                <a:gd name="connsiteX985" fmla="*/ 154498 w 390388"/>
                <a:gd name="connsiteY985" fmla="*/ 765472 h 1071269"/>
                <a:gd name="connsiteX986" fmla="*/ 157062 w 390388"/>
                <a:gd name="connsiteY986" fmla="*/ 766437 h 1071269"/>
                <a:gd name="connsiteX987" fmla="*/ 158992 w 390388"/>
                <a:gd name="connsiteY987" fmla="*/ 765829 h 1071269"/>
                <a:gd name="connsiteX988" fmla="*/ 158424 w 390388"/>
                <a:gd name="connsiteY988" fmla="*/ 762208 h 1071269"/>
                <a:gd name="connsiteX989" fmla="*/ 159032 w 390388"/>
                <a:gd name="connsiteY989" fmla="*/ 760278 h 1071269"/>
                <a:gd name="connsiteX990" fmla="*/ 158503 w 390388"/>
                <a:gd name="connsiteY990" fmla="*/ 758467 h 1071269"/>
                <a:gd name="connsiteX991" fmla="*/ 156547 w 390388"/>
                <a:gd name="connsiteY991" fmla="*/ 757026 h 1071269"/>
                <a:gd name="connsiteX992" fmla="*/ 153824 w 390388"/>
                <a:gd name="connsiteY992" fmla="*/ 756577 h 1071269"/>
                <a:gd name="connsiteX993" fmla="*/ 142272 w 390388"/>
                <a:gd name="connsiteY993" fmla="*/ 755440 h 1071269"/>
                <a:gd name="connsiteX994" fmla="*/ 141347 w 390388"/>
                <a:gd name="connsiteY994" fmla="*/ 753999 h 1071269"/>
                <a:gd name="connsiteX995" fmla="*/ 140474 w 390388"/>
                <a:gd name="connsiteY995" fmla="*/ 751581 h 1071269"/>
                <a:gd name="connsiteX996" fmla="*/ 139906 w 390388"/>
                <a:gd name="connsiteY996" fmla="*/ 749109 h 1071269"/>
                <a:gd name="connsiteX997" fmla="*/ 139404 w 390388"/>
                <a:gd name="connsiteY997" fmla="*/ 747893 h 1071269"/>
                <a:gd name="connsiteX998" fmla="*/ 139985 w 390388"/>
                <a:gd name="connsiteY998" fmla="*/ 746822 h 1071269"/>
                <a:gd name="connsiteX999" fmla="*/ 140236 w 390388"/>
                <a:gd name="connsiteY999" fmla="*/ 744575 h 1071269"/>
                <a:gd name="connsiteX1000" fmla="*/ 140448 w 390388"/>
                <a:gd name="connsiteY1000" fmla="*/ 743082 h 1071269"/>
                <a:gd name="connsiteX1001" fmla="*/ 138862 w 390388"/>
                <a:gd name="connsiteY1001" fmla="*/ 741139 h 1071269"/>
                <a:gd name="connsiteX1002" fmla="*/ 135941 w 390388"/>
                <a:gd name="connsiteY1002" fmla="*/ 738271 h 1071269"/>
                <a:gd name="connsiteX1003" fmla="*/ 136708 w 390388"/>
                <a:gd name="connsiteY1003" fmla="*/ 736949 h 1071269"/>
                <a:gd name="connsiteX1004" fmla="*/ 136179 w 390388"/>
                <a:gd name="connsiteY1004" fmla="*/ 735363 h 1071269"/>
                <a:gd name="connsiteX1005" fmla="*/ 135161 w 390388"/>
                <a:gd name="connsiteY1005" fmla="*/ 733817 h 1071269"/>
                <a:gd name="connsiteX1006" fmla="*/ 132636 w 390388"/>
                <a:gd name="connsiteY1006" fmla="*/ 732098 h 1071269"/>
                <a:gd name="connsiteX1007" fmla="*/ 130059 w 390388"/>
                <a:gd name="connsiteY1007" fmla="*/ 729719 h 1071269"/>
                <a:gd name="connsiteX1008" fmla="*/ 129055 w 390388"/>
                <a:gd name="connsiteY1008" fmla="*/ 727195 h 1071269"/>
                <a:gd name="connsiteX1009" fmla="*/ 130707 w 390388"/>
                <a:gd name="connsiteY1009" fmla="*/ 726521 h 1071269"/>
                <a:gd name="connsiteX1010" fmla="*/ 131672 w 390388"/>
                <a:gd name="connsiteY1010" fmla="*/ 725754 h 1071269"/>
                <a:gd name="connsiteX1011" fmla="*/ 131354 w 390388"/>
                <a:gd name="connsiteY1011" fmla="*/ 724194 h 1071269"/>
                <a:gd name="connsiteX1012" fmla="*/ 129901 w 390388"/>
                <a:gd name="connsiteY1012" fmla="*/ 722264 h 1071269"/>
                <a:gd name="connsiteX1013" fmla="*/ 127019 w 390388"/>
                <a:gd name="connsiteY1013" fmla="*/ 721683 h 1071269"/>
                <a:gd name="connsiteX1014" fmla="*/ 123028 w 390388"/>
                <a:gd name="connsiteY1014" fmla="*/ 720493 h 1071269"/>
                <a:gd name="connsiteX1015" fmla="*/ 121560 w 390388"/>
                <a:gd name="connsiteY1015" fmla="*/ 719502 h 1071269"/>
                <a:gd name="connsiteX1016" fmla="*/ 119750 w 390388"/>
                <a:gd name="connsiteY1016" fmla="*/ 717440 h 1071269"/>
                <a:gd name="connsiteX1017" fmla="*/ 118203 w 390388"/>
                <a:gd name="connsiteY1017" fmla="*/ 711611 h 1071269"/>
                <a:gd name="connsiteX1018" fmla="*/ 116458 w 390388"/>
                <a:gd name="connsiteY1018" fmla="*/ 708095 h 1071269"/>
                <a:gd name="connsiteX1019" fmla="*/ 115388 w 390388"/>
                <a:gd name="connsiteY1019" fmla="*/ 706152 h 1071269"/>
                <a:gd name="connsiteX1020" fmla="*/ 115679 w 390388"/>
                <a:gd name="connsiteY1020" fmla="*/ 704659 h 1071269"/>
                <a:gd name="connsiteX1021" fmla="*/ 116339 w 390388"/>
                <a:gd name="connsiteY1021" fmla="*/ 703311 h 1071269"/>
                <a:gd name="connsiteX1022" fmla="*/ 114568 w 390388"/>
                <a:gd name="connsiteY1022" fmla="*/ 700178 h 1071269"/>
                <a:gd name="connsiteX1023" fmla="*/ 112877 w 390388"/>
                <a:gd name="connsiteY1023" fmla="*/ 698526 h 1071269"/>
                <a:gd name="connsiteX1024" fmla="*/ 112758 w 390388"/>
                <a:gd name="connsiteY1024" fmla="*/ 697257 h 1071269"/>
                <a:gd name="connsiteX1025" fmla="*/ 113260 w 390388"/>
                <a:gd name="connsiteY1025" fmla="*/ 695988 h 1071269"/>
                <a:gd name="connsiteX1026" fmla="*/ 113524 w 390388"/>
                <a:gd name="connsiteY1026" fmla="*/ 694415 h 1071269"/>
                <a:gd name="connsiteX1027" fmla="*/ 114132 w 390388"/>
                <a:gd name="connsiteY1027" fmla="*/ 694045 h 1071269"/>
                <a:gd name="connsiteX1028" fmla="*/ 115599 w 390388"/>
                <a:gd name="connsiteY1028" fmla="*/ 694944 h 1071269"/>
                <a:gd name="connsiteX1029" fmla="*/ 117291 w 390388"/>
                <a:gd name="connsiteY1029" fmla="*/ 694415 h 1071269"/>
                <a:gd name="connsiteX1030" fmla="*/ 119076 w 390388"/>
                <a:gd name="connsiteY1030" fmla="*/ 693147 h 1071269"/>
                <a:gd name="connsiteX1031" fmla="*/ 118758 w 390388"/>
                <a:gd name="connsiteY1031" fmla="*/ 691653 h 1071269"/>
                <a:gd name="connsiteX1032" fmla="*/ 117489 w 390388"/>
                <a:gd name="connsiteY1032" fmla="*/ 689512 h 1071269"/>
                <a:gd name="connsiteX1033" fmla="*/ 113749 w 390388"/>
                <a:gd name="connsiteY1033" fmla="*/ 684119 h 1071269"/>
                <a:gd name="connsiteX1034" fmla="*/ 110973 w 390388"/>
                <a:gd name="connsiteY1034" fmla="*/ 680775 h 1071269"/>
                <a:gd name="connsiteX1035" fmla="*/ 110828 w 390388"/>
                <a:gd name="connsiteY1035" fmla="*/ 679572 h 1071269"/>
                <a:gd name="connsiteX1036" fmla="*/ 110960 w 390388"/>
                <a:gd name="connsiteY1036" fmla="*/ 678304 h 1071269"/>
                <a:gd name="connsiteX1037" fmla="*/ 108766 w 390388"/>
                <a:gd name="connsiteY1037" fmla="*/ 673704 h 1071269"/>
                <a:gd name="connsiteX1038" fmla="*/ 107880 w 390388"/>
                <a:gd name="connsiteY1038" fmla="*/ 670915 h 1071269"/>
                <a:gd name="connsiteX1039" fmla="*/ 104973 w 390388"/>
                <a:gd name="connsiteY1039" fmla="*/ 662681 h 1071269"/>
                <a:gd name="connsiteX1040" fmla="*/ 104127 w 390388"/>
                <a:gd name="connsiteY1040" fmla="*/ 659865 h 1071269"/>
                <a:gd name="connsiteX1041" fmla="*/ 101523 w 390388"/>
                <a:gd name="connsiteY1041" fmla="*/ 656984 h 1071269"/>
                <a:gd name="connsiteX1042" fmla="*/ 100756 w 390388"/>
                <a:gd name="connsiteY1042" fmla="*/ 654274 h 1071269"/>
                <a:gd name="connsiteX1043" fmla="*/ 101153 w 390388"/>
                <a:gd name="connsiteY1043" fmla="*/ 652291 h 1071269"/>
                <a:gd name="connsiteX1044" fmla="*/ 101232 w 390388"/>
                <a:gd name="connsiteY1044" fmla="*/ 649608 h 1071269"/>
                <a:gd name="connsiteX1045" fmla="*/ 101166 w 390388"/>
                <a:gd name="connsiteY1045" fmla="*/ 647229 h 1071269"/>
                <a:gd name="connsiteX1046" fmla="*/ 101602 w 390388"/>
                <a:gd name="connsiteY1046" fmla="*/ 646159 h 1071269"/>
                <a:gd name="connsiteX1047" fmla="*/ 102792 w 390388"/>
                <a:gd name="connsiteY1047" fmla="*/ 645630 h 1071269"/>
                <a:gd name="connsiteX1048" fmla="*/ 102646 w 390388"/>
                <a:gd name="connsiteY1048" fmla="*/ 644335 h 1071269"/>
                <a:gd name="connsiteX1049" fmla="*/ 101668 w 390388"/>
                <a:gd name="connsiteY1049" fmla="*/ 643343 h 1071269"/>
                <a:gd name="connsiteX1050" fmla="*/ 99342 w 390388"/>
                <a:gd name="connsiteY1050" fmla="*/ 641797 h 1071269"/>
                <a:gd name="connsiteX1051" fmla="*/ 98271 w 390388"/>
                <a:gd name="connsiteY1051" fmla="*/ 639907 h 1071269"/>
                <a:gd name="connsiteX1052" fmla="*/ 98139 w 390388"/>
                <a:gd name="connsiteY1052" fmla="*/ 638453 h 1071269"/>
                <a:gd name="connsiteX1053" fmla="*/ 98721 w 390388"/>
                <a:gd name="connsiteY1053" fmla="*/ 637607 h 1071269"/>
                <a:gd name="connsiteX1054" fmla="*/ 100082 w 390388"/>
                <a:gd name="connsiteY1054" fmla="*/ 637620 h 1071269"/>
                <a:gd name="connsiteX1055" fmla="*/ 100386 w 390388"/>
                <a:gd name="connsiteY1055" fmla="*/ 635545 h 1071269"/>
                <a:gd name="connsiteX1056" fmla="*/ 99791 w 390388"/>
                <a:gd name="connsiteY1056" fmla="*/ 635254 h 1071269"/>
                <a:gd name="connsiteX1057" fmla="*/ 99593 w 390388"/>
                <a:gd name="connsiteY1057" fmla="*/ 634065 h 1071269"/>
                <a:gd name="connsiteX1058" fmla="*/ 98298 w 390388"/>
                <a:gd name="connsiteY1058" fmla="*/ 632558 h 1071269"/>
                <a:gd name="connsiteX1059" fmla="*/ 96527 w 390388"/>
                <a:gd name="connsiteY1059" fmla="*/ 629003 h 1071269"/>
                <a:gd name="connsiteX1060" fmla="*/ 95311 w 390388"/>
                <a:gd name="connsiteY1060" fmla="*/ 626980 h 1071269"/>
                <a:gd name="connsiteX1061" fmla="*/ 95654 w 390388"/>
                <a:gd name="connsiteY1061" fmla="*/ 626134 h 1071269"/>
                <a:gd name="connsiteX1062" fmla="*/ 96434 w 390388"/>
                <a:gd name="connsiteY1062" fmla="*/ 625830 h 1071269"/>
                <a:gd name="connsiteX1063" fmla="*/ 98139 w 390388"/>
                <a:gd name="connsiteY1063" fmla="*/ 626306 h 1071269"/>
                <a:gd name="connsiteX1064" fmla="*/ 99157 w 390388"/>
                <a:gd name="connsiteY1064" fmla="*/ 626055 h 1071269"/>
                <a:gd name="connsiteX1065" fmla="*/ 98985 w 390388"/>
                <a:gd name="connsiteY1065" fmla="*/ 624971 h 1071269"/>
                <a:gd name="connsiteX1066" fmla="*/ 98721 w 390388"/>
                <a:gd name="connsiteY1066" fmla="*/ 623808 h 1071269"/>
                <a:gd name="connsiteX1067" fmla="*/ 98866 w 390388"/>
                <a:gd name="connsiteY1067" fmla="*/ 623015 h 1071269"/>
                <a:gd name="connsiteX1068" fmla="*/ 98972 w 390388"/>
                <a:gd name="connsiteY1068" fmla="*/ 620385 h 1071269"/>
                <a:gd name="connsiteX1069" fmla="*/ 98945 w 390388"/>
                <a:gd name="connsiteY1069" fmla="*/ 617120 h 1071269"/>
                <a:gd name="connsiteX1070" fmla="*/ 98430 w 390388"/>
                <a:gd name="connsiteY1070" fmla="*/ 614820 h 1071269"/>
                <a:gd name="connsiteX1071" fmla="*/ 96011 w 390388"/>
                <a:gd name="connsiteY1071" fmla="*/ 608555 h 1071269"/>
                <a:gd name="connsiteX1072" fmla="*/ 96104 w 390388"/>
                <a:gd name="connsiteY1072" fmla="*/ 607115 h 1071269"/>
                <a:gd name="connsiteX1073" fmla="*/ 96804 w 390388"/>
                <a:gd name="connsiteY1073" fmla="*/ 605793 h 1071269"/>
                <a:gd name="connsiteX1074" fmla="*/ 97967 w 390388"/>
                <a:gd name="connsiteY1074" fmla="*/ 604550 h 1071269"/>
                <a:gd name="connsiteX1075" fmla="*/ 99686 w 390388"/>
                <a:gd name="connsiteY1075" fmla="*/ 603519 h 1071269"/>
                <a:gd name="connsiteX1076" fmla="*/ 101761 w 390388"/>
                <a:gd name="connsiteY1076" fmla="*/ 602039 h 1071269"/>
                <a:gd name="connsiteX1077" fmla="*/ 104721 w 390388"/>
                <a:gd name="connsiteY1077" fmla="*/ 601497 h 1071269"/>
                <a:gd name="connsiteX1078" fmla="*/ 105462 w 390388"/>
                <a:gd name="connsiteY1078" fmla="*/ 599858 h 1071269"/>
                <a:gd name="connsiteX1079" fmla="*/ 105660 w 390388"/>
                <a:gd name="connsiteY1079" fmla="*/ 597677 h 1071269"/>
                <a:gd name="connsiteX1080" fmla="*/ 105356 w 390388"/>
                <a:gd name="connsiteY1080" fmla="*/ 595880 h 1071269"/>
                <a:gd name="connsiteX1081" fmla="*/ 103757 w 390388"/>
                <a:gd name="connsiteY1081" fmla="*/ 594624 h 1071269"/>
                <a:gd name="connsiteX1082" fmla="*/ 101708 w 390388"/>
                <a:gd name="connsiteY1082" fmla="*/ 593144 h 1071269"/>
                <a:gd name="connsiteX1083" fmla="*/ 99791 w 390388"/>
                <a:gd name="connsiteY1083" fmla="*/ 589390 h 1071269"/>
                <a:gd name="connsiteX1084" fmla="*/ 98311 w 390388"/>
                <a:gd name="connsiteY1084" fmla="*/ 585927 h 1071269"/>
                <a:gd name="connsiteX1085" fmla="*/ 96725 w 390388"/>
                <a:gd name="connsiteY1085" fmla="*/ 581552 h 1071269"/>
                <a:gd name="connsiteX1086" fmla="*/ 93989 w 390388"/>
                <a:gd name="connsiteY1086" fmla="*/ 577785 h 1071269"/>
                <a:gd name="connsiteX1087" fmla="*/ 91041 w 390388"/>
                <a:gd name="connsiteY1087" fmla="*/ 573542 h 1071269"/>
                <a:gd name="connsiteX1088" fmla="*/ 89455 w 390388"/>
                <a:gd name="connsiteY1088" fmla="*/ 569775 h 1071269"/>
                <a:gd name="connsiteX1089" fmla="*/ 89389 w 390388"/>
                <a:gd name="connsiteY1089" fmla="*/ 567713 h 1071269"/>
                <a:gd name="connsiteX1090" fmla="*/ 89059 w 390388"/>
                <a:gd name="connsiteY1090" fmla="*/ 564436 h 1071269"/>
                <a:gd name="connsiteX1091" fmla="*/ 87909 w 390388"/>
                <a:gd name="connsiteY1091" fmla="*/ 562942 h 1071269"/>
                <a:gd name="connsiteX1092" fmla="*/ 86283 w 390388"/>
                <a:gd name="connsiteY1092" fmla="*/ 560272 h 1071269"/>
                <a:gd name="connsiteX1093" fmla="*/ 86521 w 390388"/>
                <a:gd name="connsiteY1093" fmla="*/ 558171 h 1071269"/>
                <a:gd name="connsiteX1094" fmla="*/ 86614 w 390388"/>
                <a:gd name="connsiteY1094" fmla="*/ 554919 h 1071269"/>
                <a:gd name="connsiteX1095" fmla="*/ 86006 w 390388"/>
                <a:gd name="connsiteY1095" fmla="*/ 553267 h 1071269"/>
                <a:gd name="connsiteX1096" fmla="*/ 84023 w 390388"/>
                <a:gd name="connsiteY1096" fmla="*/ 549328 h 1071269"/>
                <a:gd name="connsiteX1097" fmla="*/ 82609 w 390388"/>
                <a:gd name="connsiteY1097" fmla="*/ 547121 h 1071269"/>
                <a:gd name="connsiteX1098" fmla="*/ 82688 w 390388"/>
                <a:gd name="connsiteY1098" fmla="*/ 544755 h 1071269"/>
                <a:gd name="connsiteX1099" fmla="*/ 83256 w 390388"/>
                <a:gd name="connsiteY1099" fmla="*/ 542547 h 1071269"/>
                <a:gd name="connsiteX1100" fmla="*/ 83878 w 390388"/>
                <a:gd name="connsiteY1100" fmla="*/ 541371 h 1071269"/>
                <a:gd name="connsiteX1101" fmla="*/ 83164 w 390388"/>
                <a:gd name="connsiteY1101" fmla="*/ 539468 h 1071269"/>
                <a:gd name="connsiteX1102" fmla="*/ 83124 w 390388"/>
                <a:gd name="connsiteY1102" fmla="*/ 537908 h 1071269"/>
                <a:gd name="connsiteX1103" fmla="*/ 84631 w 390388"/>
                <a:gd name="connsiteY1103" fmla="*/ 536864 h 1071269"/>
                <a:gd name="connsiteX1104" fmla="*/ 85781 w 390388"/>
                <a:gd name="connsiteY1104" fmla="*/ 534921 h 1071269"/>
                <a:gd name="connsiteX1105" fmla="*/ 86931 w 390388"/>
                <a:gd name="connsiteY1105" fmla="*/ 534683 h 1071269"/>
                <a:gd name="connsiteX1106" fmla="*/ 88398 w 390388"/>
                <a:gd name="connsiteY1106" fmla="*/ 534683 h 1071269"/>
                <a:gd name="connsiteX1107" fmla="*/ 89204 w 390388"/>
                <a:gd name="connsiteY1107" fmla="*/ 534128 h 1071269"/>
                <a:gd name="connsiteX1108" fmla="*/ 89165 w 390388"/>
                <a:gd name="connsiteY1108" fmla="*/ 532634 h 1071269"/>
                <a:gd name="connsiteX1109" fmla="*/ 88953 w 390388"/>
                <a:gd name="connsiteY1109" fmla="*/ 530982 h 1071269"/>
                <a:gd name="connsiteX1110" fmla="*/ 90711 w 390388"/>
                <a:gd name="connsiteY1110" fmla="*/ 528934 h 1071269"/>
                <a:gd name="connsiteX1111" fmla="*/ 91544 w 390388"/>
                <a:gd name="connsiteY1111" fmla="*/ 527043 h 1071269"/>
                <a:gd name="connsiteX1112" fmla="*/ 93936 w 390388"/>
                <a:gd name="connsiteY1112" fmla="*/ 526647 h 1071269"/>
                <a:gd name="connsiteX1113" fmla="*/ 94584 w 390388"/>
                <a:gd name="connsiteY1113" fmla="*/ 524612 h 1071269"/>
                <a:gd name="connsiteX1114" fmla="*/ 93870 w 390388"/>
                <a:gd name="connsiteY1114" fmla="*/ 521995 h 1071269"/>
                <a:gd name="connsiteX1115" fmla="*/ 92852 w 390388"/>
                <a:gd name="connsiteY1115" fmla="*/ 519351 h 1071269"/>
                <a:gd name="connsiteX1116" fmla="*/ 92826 w 390388"/>
                <a:gd name="connsiteY1116" fmla="*/ 516285 h 1071269"/>
                <a:gd name="connsiteX1117" fmla="*/ 90605 w 390388"/>
                <a:gd name="connsiteY1117" fmla="*/ 511606 h 1071269"/>
                <a:gd name="connsiteX1118" fmla="*/ 90010 w 390388"/>
                <a:gd name="connsiteY1118" fmla="*/ 509134 h 1071269"/>
                <a:gd name="connsiteX1119" fmla="*/ 88491 w 390388"/>
                <a:gd name="connsiteY1119" fmla="*/ 507099 h 1071269"/>
                <a:gd name="connsiteX1120" fmla="*/ 88081 w 390388"/>
                <a:gd name="connsiteY1120" fmla="*/ 504904 h 1071269"/>
                <a:gd name="connsiteX1121" fmla="*/ 87182 w 390388"/>
                <a:gd name="connsiteY1121" fmla="*/ 503490 h 1071269"/>
                <a:gd name="connsiteX1122" fmla="*/ 85583 w 390388"/>
                <a:gd name="connsiteY1122" fmla="*/ 502961 h 1071269"/>
                <a:gd name="connsiteX1123" fmla="*/ 84565 w 390388"/>
                <a:gd name="connsiteY1123" fmla="*/ 501217 h 1071269"/>
                <a:gd name="connsiteX1124" fmla="*/ 85041 w 390388"/>
                <a:gd name="connsiteY1124" fmla="*/ 500358 h 1071269"/>
                <a:gd name="connsiteX1125" fmla="*/ 86230 w 390388"/>
                <a:gd name="connsiteY1125" fmla="*/ 499697 h 1071269"/>
                <a:gd name="connsiteX1126" fmla="*/ 87592 w 390388"/>
                <a:gd name="connsiteY1126" fmla="*/ 498362 h 1071269"/>
                <a:gd name="connsiteX1127" fmla="*/ 87129 w 390388"/>
                <a:gd name="connsiteY1127" fmla="*/ 491925 h 1071269"/>
                <a:gd name="connsiteX1128" fmla="*/ 87222 w 390388"/>
                <a:gd name="connsiteY1128" fmla="*/ 490022 h 1071269"/>
                <a:gd name="connsiteX1129" fmla="*/ 87195 w 390388"/>
                <a:gd name="connsiteY1129" fmla="*/ 487722 h 1071269"/>
                <a:gd name="connsiteX1130" fmla="*/ 86799 w 390388"/>
                <a:gd name="connsiteY1130" fmla="*/ 486532 h 1071269"/>
                <a:gd name="connsiteX1131" fmla="*/ 87169 w 390388"/>
                <a:gd name="connsiteY1131" fmla="*/ 484814 h 1071269"/>
                <a:gd name="connsiteX1132" fmla="*/ 87499 w 390388"/>
                <a:gd name="connsiteY1132" fmla="*/ 482210 h 1071269"/>
                <a:gd name="connsiteX1133" fmla="*/ 88464 w 390388"/>
                <a:gd name="connsiteY1133" fmla="*/ 479699 h 1071269"/>
                <a:gd name="connsiteX1134" fmla="*/ 88940 w 390388"/>
                <a:gd name="connsiteY1134" fmla="*/ 477967 h 1071269"/>
                <a:gd name="connsiteX1135" fmla="*/ 89231 w 390388"/>
                <a:gd name="connsiteY1135" fmla="*/ 475628 h 1071269"/>
                <a:gd name="connsiteX1136" fmla="*/ 89112 w 390388"/>
                <a:gd name="connsiteY1136" fmla="*/ 474227 h 1071269"/>
                <a:gd name="connsiteX1137" fmla="*/ 90090 w 390388"/>
                <a:gd name="connsiteY1137" fmla="*/ 473526 h 1071269"/>
                <a:gd name="connsiteX1138" fmla="*/ 91372 w 390388"/>
                <a:gd name="connsiteY1138" fmla="*/ 473341 h 1071269"/>
                <a:gd name="connsiteX1139" fmla="*/ 92826 w 390388"/>
                <a:gd name="connsiteY1139" fmla="*/ 472905 h 1071269"/>
                <a:gd name="connsiteX1140" fmla="*/ 93249 w 390388"/>
                <a:gd name="connsiteY1140" fmla="*/ 472046 h 1071269"/>
                <a:gd name="connsiteX1141" fmla="*/ 92799 w 390388"/>
                <a:gd name="connsiteY1141" fmla="*/ 470803 h 1071269"/>
                <a:gd name="connsiteX1142" fmla="*/ 91980 w 390388"/>
                <a:gd name="connsiteY1142" fmla="*/ 468054 h 1071269"/>
                <a:gd name="connsiteX1143" fmla="*/ 90367 w 390388"/>
                <a:gd name="connsiteY1143" fmla="*/ 463693 h 1071269"/>
                <a:gd name="connsiteX1144" fmla="*/ 88596 w 390388"/>
                <a:gd name="connsiteY1144" fmla="*/ 458062 h 1071269"/>
                <a:gd name="connsiteX1145" fmla="*/ 87922 w 390388"/>
                <a:gd name="connsiteY1145" fmla="*/ 454374 h 1071269"/>
                <a:gd name="connsiteX1146" fmla="*/ 88001 w 390388"/>
                <a:gd name="connsiteY1146" fmla="*/ 450660 h 1071269"/>
                <a:gd name="connsiteX1147" fmla="*/ 88451 w 390388"/>
                <a:gd name="connsiteY1147" fmla="*/ 448651 h 1071269"/>
                <a:gd name="connsiteX1148" fmla="*/ 87790 w 390388"/>
                <a:gd name="connsiteY1148" fmla="*/ 447105 h 1071269"/>
                <a:gd name="connsiteX1149" fmla="*/ 87089 w 390388"/>
                <a:gd name="connsiteY1149" fmla="*/ 445400 h 1071269"/>
                <a:gd name="connsiteX1150" fmla="*/ 85041 w 390388"/>
                <a:gd name="connsiteY1150" fmla="*/ 444474 h 1071269"/>
                <a:gd name="connsiteX1151" fmla="*/ 83521 w 390388"/>
                <a:gd name="connsiteY1151" fmla="*/ 445281 h 1071269"/>
                <a:gd name="connsiteX1152" fmla="*/ 82265 w 390388"/>
                <a:gd name="connsiteY1152" fmla="*/ 445056 h 1071269"/>
                <a:gd name="connsiteX1153" fmla="*/ 80216 w 390388"/>
                <a:gd name="connsiteY1153" fmla="*/ 443087 h 1071269"/>
                <a:gd name="connsiteX1154" fmla="*/ 79225 w 390388"/>
                <a:gd name="connsiteY1154" fmla="*/ 440998 h 1071269"/>
                <a:gd name="connsiteX1155" fmla="*/ 78749 w 390388"/>
                <a:gd name="connsiteY1155" fmla="*/ 438143 h 1071269"/>
                <a:gd name="connsiteX1156" fmla="*/ 79503 w 390388"/>
                <a:gd name="connsiteY1156" fmla="*/ 436359 h 1071269"/>
                <a:gd name="connsiteX1157" fmla="*/ 79410 w 390388"/>
                <a:gd name="connsiteY1157" fmla="*/ 434125 h 1071269"/>
                <a:gd name="connsiteX1158" fmla="*/ 78525 w 390388"/>
                <a:gd name="connsiteY1158" fmla="*/ 433425 h 1071269"/>
                <a:gd name="connsiteX1159" fmla="*/ 76634 w 390388"/>
                <a:gd name="connsiteY1159" fmla="*/ 431944 h 1071269"/>
                <a:gd name="connsiteX1160" fmla="*/ 73898 w 390388"/>
                <a:gd name="connsiteY1160" fmla="*/ 426829 h 1071269"/>
                <a:gd name="connsiteX1161" fmla="*/ 72986 w 390388"/>
                <a:gd name="connsiteY1161" fmla="*/ 422481 h 1071269"/>
                <a:gd name="connsiteX1162" fmla="*/ 71268 w 390388"/>
                <a:gd name="connsiteY1162" fmla="*/ 421331 h 1071269"/>
                <a:gd name="connsiteX1163" fmla="*/ 69761 w 390388"/>
                <a:gd name="connsiteY1163" fmla="*/ 417934 h 1071269"/>
                <a:gd name="connsiteX1164" fmla="*/ 67977 w 390388"/>
                <a:gd name="connsiteY1164" fmla="*/ 416718 h 1071269"/>
                <a:gd name="connsiteX1165" fmla="*/ 66761 w 390388"/>
                <a:gd name="connsiteY1165" fmla="*/ 414180 h 1071269"/>
                <a:gd name="connsiteX1166" fmla="*/ 65664 w 390388"/>
                <a:gd name="connsiteY1166" fmla="*/ 411563 h 1071269"/>
                <a:gd name="connsiteX1167" fmla="*/ 65571 w 390388"/>
                <a:gd name="connsiteY1167" fmla="*/ 410400 h 1071269"/>
                <a:gd name="connsiteX1168" fmla="*/ 67025 w 390388"/>
                <a:gd name="connsiteY1168" fmla="*/ 410083 h 1071269"/>
                <a:gd name="connsiteX1169" fmla="*/ 67395 w 390388"/>
                <a:gd name="connsiteY1169" fmla="*/ 408021 h 1071269"/>
                <a:gd name="connsiteX1170" fmla="*/ 66457 w 390388"/>
                <a:gd name="connsiteY1170" fmla="*/ 406858 h 1071269"/>
                <a:gd name="connsiteX1171" fmla="*/ 65043 w 390388"/>
                <a:gd name="connsiteY1171" fmla="*/ 405853 h 1071269"/>
                <a:gd name="connsiteX1172" fmla="*/ 63563 w 390388"/>
                <a:gd name="connsiteY1172" fmla="*/ 405933 h 1071269"/>
                <a:gd name="connsiteX1173" fmla="*/ 61937 w 390388"/>
                <a:gd name="connsiteY1173" fmla="*/ 404756 h 1071269"/>
                <a:gd name="connsiteX1174" fmla="*/ 58936 w 390388"/>
                <a:gd name="connsiteY1174" fmla="*/ 399813 h 1071269"/>
                <a:gd name="connsiteX1175" fmla="*/ 56861 w 390388"/>
                <a:gd name="connsiteY1175" fmla="*/ 397077 h 1071269"/>
                <a:gd name="connsiteX1176" fmla="*/ 56359 w 390388"/>
                <a:gd name="connsiteY1176" fmla="*/ 393099 h 1071269"/>
                <a:gd name="connsiteX1177" fmla="*/ 55896 w 390388"/>
                <a:gd name="connsiteY1177" fmla="*/ 389992 h 1071269"/>
                <a:gd name="connsiteX1178" fmla="*/ 55883 w 390388"/>
                <a:gd name="connsiteY1178" fmla="*/ 387336 h 1071269"/>
                <a:gd name="connsiteX1179" fmla="*/ 55619 w 390388"/>
                <a:gd name="connsiteY1179" fmla="*/ 385247 h 1071269"/>
                <a:gd name="connsiteX1180" fmla="*/ 56491 w 390388"/>
                <a:gd name="connsiteY1180" fmla="*/ 384243 h 1071269"/>
                <a:gd name="connsiteX1181" fmla="*/ 57641 w 390388"/>
                <a:gd name="connsiteY1181" fmla="*/ 384705 h 1071269"/>
                <a:gd name="connsiteX1182" fmla="*/ 58566 w 390388"/>
                <a:gd name="connsiteY1182" fmla="*/ 384481 h 1071269"/>
                <a:gd name="connsiteX1183" fmla="*/ 59069 w 390388"/>
                <a:gd name="connsiteY1183" fmla="*/ 382776 h 1071269"/>
                <a:gd name="connsiteX1184" fmla="*/ 59809 w 390388"/>
                <a:gd name="connsiteY1184" fmla="*/ 381718 h 1071269"/>
                <a:gd name="connsiteX1185" fmla="*/ 59544 w 390388"/>
                <a:gd name="connsiteY1185" fmla="*/ 380873 h 1071269"/>
                <a:gd name="connsiteX1186" fmla="*/ 58738 w 390388"/>
                <a:gd name="connsiteY1186" fmla="*/ 379947 h 1071269"/>
                <a:gd name="connsiteX1187" fmla="*/ 58077 w 390388"/>
                <a:gd name="connsiteY1187" fmla="*/ 378335 h 1071269"/>
                <a:gd name="connsiteX1188" fmla="*/ 58328 w 390388"/>
                <a:gd name="connsiteY1188" fmla="*/ 376418 h 1071269"/>
                <a:gd name="connsiteX1189" fmla="*/ 58513 w 390388"/>
                <a:gd name="connsiteY1189" fmla="*/ 372003 h 1071269"/>
                <a:gd name="connsiteX1190" fmla="*/ 59214 w 390388"/>
                <a:gd name="connsiteY1190" fmla="*/ 367153 h 1071269"/>
                <a:gd name="connsiteX1191" fmla="*/ 59584 w 390388"/>
                <a:gd name="connsiteY1191" fmla="*/ 365342 h 1071269"/>
                <a:gd name="connsiteX1192" fmla="*/ 59042 w 390388"/>
                <a:gd name="connsiteY1192" fmla="*/ 363809 h 1071269"/>
                <a:gd name="connsiteX1193" fmla="*/ 59280 w 390388"/>
                <a:gd name="connsiteY1193" fmla="*/ 363121 h 1071269"/>
                <a:gd name="connsiteX1194" fmla="*/ 60681 w 390388"/>
                <a:gd name="connsiteY1194" fmla="*/ 363888 h 1071269"/>
                <a:gd name="connsiteX1195" fmla="*/ 63972 w 390388"/>
                <a:gd name="connsiteY1195" fmla="*/ 363042 h 1071269"/>
                <a:gd name="connsiteX1196" fmla="*/ 64673 w 390388"/>
                <a:gd name="connsiteY1196" fmla="*/ 360888 h 1071269"/>
                <a:gd name="connsiteX1197" fmla="*/ 64699 w 390388"/>
                <a:gd name="connsiteY1197" fmla="*/ 358958 h 1071269"/>
                <a:gd name="connsiteX1198" fmla="*/ 65505 w 390388"/>
                <a:gd name="connsiteY1198" fmla="*/ 357874 h 1071269"/>
                <a:gd name="connsiteX1199" fmla="*/ 64712 w 390388"/>
                <a:gd name="connsiteY1199" fmla="*/ 356341 h 1071269"/>
                <a:gd name="connsiteX1200" fmla="*/ 63166 w 390388"/>
                <a:gd name="connsiteY1200" fmla="*/ 355878 h 1071269"/>
                <a:gd name="connsiteX1201" fmla="*/ 62135 w 390388"/>
                <a:gd name="connsiteY1201" fmla="*/ 355164 h 1071269"/>
                <a:gd name="connsiteX1202" fmla="*/ 62095 w 390388"/>
                <a:gd name="connsiteY1202" fmla="*/ 353420 h 1071269"/>
                <a:gd name="connsiteX1203" fmla="*/ 61725 w 390388"/>
                <a:gd name="connsiteY1203" fmla="*/ 349415 h 1071269"/>
                <a:gd name="connsiteX1204" fmla="*/ 60998 w 390388"/>
                <a:gd name="connsiteY1204" fmla="*/ 346454 h 1071269"/>
                <a:gd name="connsiteX1205" fmla="*/ 58328 w 390388"/>
                <a:gd name="connsiteY1205" fmla="*/ 340150 h 1071269"/>
                <a:gd name="connsiteX1206" fmla="*/ 55949 w 390388"/>
                <a:gd name="connsiteY1206" fmla="*/ 333911 h 1071269"/>
                <a:gd name="connsiteX1207" fmla="*/ 56267 w 390388"/>
                <a:gd name="connsiteY1207" fmla="*/ 331823 h 1071269"/>
                <a:gd name="connsiteX1208" fmla="*/ 57958 w 390388"/>
                <a:gd name="connsiteY1208" fmla="*/ 328968 h 1071269"/>
                <a:gd name="connsiteX1209" fmla="*/ 59439 w 390388"/>
                <a:gd name="connsiteY1209" fmla="*/ 327686 h 1071269"/>
                <a:gd name="connsiteX1210" fmla="*/ 59412 w 390388"/>
                <a:gd name="connsiteY1210" fmla="*/ 326060 h 1071269"/>
                <a:gd name="connsiteX1211" fmla="*/ 59624 w 390388"/>
                <a:gd name="connsiteY1211" fmla="*/ 318671 h 1071269"/>
                <a:gd name="connsiteX1212" fmla="*/ 59016 w 390388"/>
                <a:gd name="connsiteY1212" fmla="*/ 314640 h 1071269"/>
                <a:gd name="connsiteX1213" fmla="*/ 59703 w 390388"/>
                <a:gd name="connsiteY1213" fmla="*/ 312406 h 1071269"/>
                <a:gd name="connsiteX1214" fmla="*/ 59610 w 390388"/>
                <a:gd name="connsiteY1214" fmla="*/ 308217 h 1071269"/>
                <a:gd name="connsiteX1215" fmla="*/ 62029 w 390388"/>
                <a:gd name="connsiteY1215" fmla="*/ 304608 h 1071269"/>
                <a:gd name="connsiteX1216" fmla="*/ 62492 w 390388"/>
                <a:gd name="connsiteY1216" fmla="*/ 302216 h 1071269"/>
                <a:gd name="connsiteX1217" fmla="*/ 63695 w 390388"/>
                <a:gd name="connsiteY1217" fmla="*/ 301978 h 1071269"/>
                <a:gd name="connsiteX1218" fmla="*/ 64210 w 390388"/>
                <a:gd name="connsiteY1218" fmla="*/ 301211 h 1071269"/>
                <a:gd name="connsiteX1219" fmla="*/ 65360 w 390388"/>
                <a:gd name="connsiteY1219" fmla="*/ 298541 h 1071269"/>
                <a:gd name="connsiteX1220" fmla="*/ 66999 w 390388"/>
                <a:gd name="connsiteY1220" fmla="*/ 295792 h 1071269"/>
                <a:gd name="connsiteX1221" fmla="*/ 68585 w 390388"/>
                <a:gd name="connsiteY1221" fmla="*/ 294404 h 1071269"/>
                <a:gd name="connsiteX1222" fmla="*/ 68638 w 390388"/>
                <a:gd name="connsiteY1222" fmla="*/ 292237 h 1071269"/>
                <a:gd name="connsiteX1223" fmla="*/ 68968 w 390388"/>
                <a:gd name="connsiteY1223" fmla="*/ 289276 h 1071269"/>
                <a:gd name="connsiteX1224" fmla="*/ 69894 w 390388"/>
                <a:gd name="connsiteY1224" fmla="*/ 284372 h 1071269"/>
                <a:gd name="connsiteX1225" fmla="*/ 70303 w 390388"/>
                <a:gd name="connsiteY1225" fmla="*/ 280949 h 1071269"/>
                <a:gd name="connsiteX1226" fmla="*/ 71467 w 390388"/>
                <a:gd name="connsiteY1226" fmla="*/ 279707 h 1071269"/>
                <a:gd name="connsiteX1227" fmla="*/ 72273 w 390388"/>
                <a:gd name="connsiteY1227" fmla="*/ 275226 h 1071269"/>
                <a:gd name="connsiteX1228" fmla="*/ 72497 w 390388"/>
                <a:gd name="connsiteY1228" fmla="*/ 272595 h 1071269"/>
                <a:gd name="connsiteX1229" fmla="*/ 74150 w 390388"/>
                <a:gd name="connsiteY1229" fmla="*/ 271512 h 1071269"/>
                <a:gd name="connsiteX1230" fmla="*/ 75551 w 390388"/>
                <a:gd name="connsiteY1230" fmla="*/ 271208 h 1071269"/>
                <a:gd name="connsiteX1231" fmla="*/ 77163 w 390388"/>
                <a:gd name="connsiteY1231" fmla="*/ 272450 h 1071269"/>
                <a:gd name="connsiteX1232" fmla="*/ 78577 w 390388"/>
                <a:gd name="connsiteY1232" fmla="*/ 272212 h 1071269"/>
                <a:gd name="connsiteX1233" fmla="*/ 79622 w 390388"/>
                <a:gd name="connsiteY1233" fmla="*/ 270666 h 1071269"/>
                <a:gd name="connsiteX1234" fmla="*/ 82622 w 390388"/>
                <a:gd name="connsiteY1234" fmla="*/ 269608 h 1071269"/>
                <a:gd name="connsiteX1235" fmla="*/ 83957 w 390388"/>
                <a:gd name="connsiteY1235" fmla="*/ 269040 h 1071269"/>
                <a:gd name="connsiteX1236" fmla="*/ 84340 w 390388"/>
                <a:gd name="connsiteY1236" fmla="*/ 267494 h 1071269"/>
                <a:gd name="connsiteX1237" fmla="*/ 83864 w 390388"/>
                <a:gd name="connsiteY1237" fmla="*/ 264784 h 1071269"/>
                <a:gd name="connsiteX1238" fmla="*/ 82186 w 390388"/>
                <a:gd name="connsiteY1238" fmla="*/ 262775 h 1071269"/>
                <a:gd name="connsiteX1239" fmla="*/ 78815 w 390388"/>
                <a:gd name="connsiteY1239" fmla="*/ 258929 h 1071269"/>
                <a:gd name="connsiteX1240" fmla="*/ 75762 w 390388"/>
                <a:gd name="connsiteY1240" fmla="*/ 254633 h 1071269"/>
                <a:gd name="connsiteX1241" fmla="*/ 75286 w 390388"/>
                <a:gd name="connsiteY1241" fmla="*/ 253272 h 1071269"/>
                <a:gd name="connsiteX1242" fmla="*/ 75022 w 390388"/>
                <a:gd name="connsiteY1242" fmla="*/ 251791 h 1071269"/>
                <a:gd name="connsiteX1243" fmla="*/ 75101 w 390388"/>
                <a:gd name="connsiteY1243" fmla="*/ 249928 h 1071269"/>
                <a:gd name="connsiteX1244" fmla="*/ 75855 w 390388"/>
                <a:gd name="connsiteY1244" fmla="*/ 247813 h 1071269"/>
                <a:gd name="connsiteX1245" fmla="*/ 78075 w 390388"/>
                <a:gd name="connsiteY1245" fmla="*/ 244324 h 1071269"/>
                <a:gd name="connsiteX1246" fmla="*/ 77361 w 390388"/>
                <a:gd name="connsiteY1246" fmla="*/ 241825 h 1071269"/>
                <a:gd name="connsiteX1247" fmla="*/ 73832 w 390388"/>
                <a:gd name="connsiteY1247" fmla="*/ 232653 h 1071269"/>
                <a:gd name="connsiteX1248" fmla="*/ 72669 w 390388"/>
                <a:gd name="connsiteY1248" fmla="*/ 230128 h 1071269"/>
                <a:gd name="connsiteX1249" fmla="*/ 70515 w 390388"/>
                <a:gd name="connsiteY1249" fmla="*/ 225436 h 1071269"/>
                <a:gd name="connsiteX1250" fmla="*/ 70422 w 390388"/>
                <a:gd name="connsiteY1250" fmla="*/ 223586 h 1071269"/>
                <a:gd name="connsiteX1251" fmla="*/ 70858 w 390388"/>
                <a:gd name="connsiteY1251" fmla="*/ 218404 h 1071269"/>
                <a:gd name="connsiteX1252" fmla="*/ 71625 w 390388"/>
                <a:gd name="connsiteY1252" fmla="*/ 216316 h 1071269"/>
                <a:gd name="connsiteX1253" fmla="*/ 73158 w 390388"/>
                <a:gd name="connsiteY1253" fmla="*/ 215933 h 1071269"/>
                <a:gd name="connsiteX1254" fmla="*/ 73912 w 390388"/>
                <a:gd name="connsiteY1254" fmla="*/ 215232 h 1071269"/>
                <a:gd name="connsiteX1255" fmla="*/ 74044 w 390388"/>
                <a:gd name="connsiteY1255" fmla="*/ 214307 h 1071269"/>
                <a:gd name="connsiteX1256" fmla="*/ 72801 w 390388"/>
                <a:gd name="connsiteY1256" fmla="*/ 213144 h 1071269"/>
                <a:gd name="connsiteX1257" fmla="*/ 72114 w 390388"/>
                <a:gd name="connsiteY1257" fmla="*/ 211677 h 1071269"/>
                <a:gd name="connsiteX1258" fmla="*/ 71334 w 390388"/>
                <a:gd name="connsiteY1258" fmla="*/ 209588 h 1071269"/>
                <a:gd name="connsiteX1259" fmla="*/ 69748 w 390388"/>
                <a:gd name="connsiteY1259" fmla="*/ 208848 h 1071269"/>
                <a:gd name="connsiteX1260" fmla="*/ 68638 w 390388"/>
                <a:gd name="connsiteY1260" fmla="*/ 207104 h 1071269"/>
                <a:gd name="connsiteX1261" fmla="*/ 68255 w 390388"/>
                <a:gd name="connsiteY1261" fmla="*/ 204552 h 1071269"/>
                <a:gd name="connsiteX1262" fmla="*/ 69101 w 390388"/>
                <a:gd name="connsiteY1262" fmla="*/ 201235 h 1071269"/>
                <a:gd name="connsiteX1263" fmla="*/ 70422 w 390388"/>
                <a:gd name="connsiteY1263" fmla="*/ 200310 h 1071269"/>
                <a:gd name="connsiteX1264" fmla="*/ 70806 w 390388"/>
                <a:gd name="connsiteY1264" fmla="*/ 198843 h 1071269"/>
                <a:gd name="connsiteX1265" fmla="*/ 72180 w 390388"/>
                <a:gd name="connsiteY1265" fmla="*/ 197494 h 1071269"/>
                <a:gd name="connsiteX1266" fmla="*/ 73449 w 390388"/>
                <a:gd name="connsiteY1266" fmla="*/ 196450 h 1071269"/>
                <a:gd name="connsiteX1267" fmla="*/ 74374 w 390388"/>
                <a:gd name="connsiteY1267" fmla="*/ 194521 h 1071269"/>
                <a:gd name="connsiteX1268" fmla="*/ 78974 w 390388"/>
                <a:gd name="connsiteY1268" fmla="*/ 192155 h 1071269"/>
                <a:gd name="connsiteX1269" fmla="*/ 82635 w 390388"/>
                <a:gd name="connsiteY1269" fmla="*/ 190317 h 1071269"/>
                <a:gd name="connsiteX1270" fmla="*/ 89799 w 390388"/>
                <a:gd name="connsiteY1270" fmla="*/ 186801 h 1071269"/>
                <a:gd name="connsiteX1271" fmla="*/ 94716 w 390388"/>
                <a:gd name="connsiteY1271" fmla="*/ 184396 h 1071269"/>
                <a:gd name="connsiteX1272" fmla="*/ 94993 w 390388"/>
                <a:gd name="connsiteY1272" fmla="*/ 182730 h 1071269"/>
                <a:gd name="connsiteX1273" fmla="*/ 95245 w 390388"/>
                <a:gd name="connsiteY1273" fmla="*/ 181594 h 1071269"/>
                <a:gd name="connsiteX1274" fmla="*/ 96527 w 390388"/>
                <a:gd name="connsiteY1274" fmla="*/ 173095 h 1071269"/>
                <a:gd name="connsiteX1275" fmla="*/ 98232 w 390388"/>
                <a:gd name="connsiteY1275" fmla="*/ 162111 h 1071269"/>
                <a:gd name="connsiteX1276" fmla="*/ 99315 w 390388"/>
                <a:gd name="connsiteY1276" fmla="*/ 155225 h 1071269"/>
                <a:gd name="connsiteX1277" fmla="*/ 94134 w 390388"/>
                <a:gd name="connsiteY1277" fmla="*/ 150150 h 1071269"/>
                <a:gd name="connsiteX1278" fmla="*/ 90169 w 390388"/>
                <a:gd name="connsiteY1278" fmla="*/ 151101 h 1071269"/>
                <a:gd name="connsiteX1279" fmla="*/ 84988 w 390388"/>
                <a:gd name="connsiteY1279" fmla="*/ 152132 h 1071269"/>
                <a:gd name="connsiteX1280" fmla="*/ 81869 w 390388"/>
                <a:gd name="connsiteY1280" fmla="*/ 152066 h 1071269"/>
                <a:gd name="connsiteX1281" fmla="*/ 79701 w 390388"/>
                <a:gd name="connsiteY1281" fmla="*/ 151789 h 1071269"/>
                <a:gd name="connsiteX1282" fmla="*/ 78987 w 390388"/>
                <a:gd name="connsiteY1282" fmla="*/ 151167 h 1071269"/>
                <a:gd name="connsiteX1283" fmla="*/ 77428 w 390388"/>
                <a:gd name="connsiteY1283" fmla="*/ 150189 h 1071269"/>
                <a:gd name="connsiteX1284" fmla="*/ 77044 w 390388"/>
                <a:gd name="connsiteY1284" fmla="*/ 149092 h 1071269"/>
                <a:gd name="connsiteX1285" fmla="*/ 76819 w 390388"/>
                <a:gd name="connsiteY1285" fmla="*/ 147546 h 1071269"/>
                <a:gd name="connsiteX1286" fmla="*/ 76859 w 390388"/>
                <a:gd name="connsiteY1286" fmla="*/ 144757 h 1071269"/>
                <a:gd name="connsiteX1287" fmla="*/ 76172 w 390388"/>
                <a:gd name="connsiteY1287" fmla="*/ 140884 h 1071269"/>
                <a:gd name="connsiteX1288" fmla="*/ 73938 w 390388"/>
                <a:gd name="connsiteY1288" fmla="*/ 136377 h 1071269"/>
                <a:gd name="connsiteX1289" fmla="*/ 73885 w 390388"/>
                <a:gd name="connsiteY1289" fmla="*/ 134923 h 1071269"/>
                <a:gd name="connsiteX1290" fmla="*/ 73396 w 390388"/>
                <a:gd name="connsiteY1290" fmla="*/ 132716 h 1071269"/>
                <a:gd name="connsiteX1291" fmla="*/ 72048 w 390388"/>
                <a:gd name="connsiteY1291" fmla="*/ 128566 h 1071269"/>
                <a:gd name="connsiteX1292" fmla="*/ 69629 w 390388"/>
                <a:gd name="connsiteY1292" fmla="*/ 126464 h 1071269"/>
                <a:gd name="connsiteX1293" fmla="*/ 68598 w 390388"/>
                <a:gd name="connsiteY1293" fmla="*/ 123014 h 1071269"/>
                <a:gd name="connsiteX1294" fmla="*/ 67977 w 390388"/>
                <a:gd name="connsiteY1294" fmla="*/ 119974 h 1071269"/>
                <a:gd name="connsiteX1295" fmla="*/ 65704 w 390388"/>
                <a:gd name="connsiteY1295" fmla="*/ 116181 h 1071269"/>
                <a:gd name="connsiteX1296" fmla="*/ 64818 w 390388"/>
                <a:gd name="connsiteY1296" fmla="*/ 111343 h 1071269"/>
                <a:gd name="connsiteX1297" fmla="*/ 64356 w 390388"/>
                <a:gd name="connsiteY1297" fmla="*/ 107193 h 1071269"/>
                <a:gd name="connsiteX1298" fmla="*/ 60919 w 390388"/>
                <a:gd name="connsiteY1298" fmla="*/ 102369 h 1071269"/>
                <a:gd name="connsiteX1299" fmla="*/ 57337 w 390388"/>
                <a:gd name="connsiteY1299" fmla="*/ 97240 h 1071269"/>
                <a:gd name="connsiteX1300" fmla="*/ 54852 w 390388"/>
                <a:gd name="connsiteY1300" fmla="*/ 96540 h 1071269"/>
                <a:gd name="connsiteX1301" fmla="*/ 54178 w 390388"/>
                <a:gd name="connsiteY1301" fmla="*/ 95932 h 1071269"/>
                <a:gd name="connsiteX1302" fmla="*/ 53742 w 390388"/>
                <a:gd name="connsiteY1302" fmla="*/ 94465 h 1071269"/>
                <a:gd name="connsiteX1303" fmla="*/ 53425 w 390388"/>
                <a:gd name="connsiteY1303" fmla="*/ 92191 h 1071269"/>
                <a:gd name="connsiteX1304" fmla="*/ 53451 w 390388"/>
                <a:gd name="connsiteY1304" fmla="*/ 90803 h 1071269"/>
                <a:gd name="connsiteX1305" fmla="*/ 55037 w 390388"/>
                <a:gd name="connsiteY1305" fmla="*/ 88557 h 1071269"/>
                <a:gd name="connsiteX1306" fmla="*/ 55077 w 390388"/>
                <a:gd name="connsiteY1306" fmla="*/ 88213 h 1071269"/>
                <a:gd name="connsiteX1307" fmla="*/ 54641 w 390388"/>
                <a:gd name="connsiteY1307" fmla="*/ 87750 h 1071269"/>
                <a:gd name="connsiteX1308" fmla="*/ 49446 w 390388"/>
                <a:gd name="connsiteY1308" fmla="*/ 84393 h 1071269"/>
                <a:gd name="connsiteX1309" fmla="*/ 48125 w 390388"/>
                <a:gd name="connsiteY1309" fmla="*/ 83415 h 1071269"/>
                <a:gd name="connsiteX1310" fmla="*/ 47609 w 390388"/>
                <a:gd name="connsiteY1310" fmla="*/ 82212 h 1071269"/>
                <a:gd name="connsiteX1311" fmla="*/ 47517 w 390388"/>
                <a:gd name="connsiteY1311" fmla="*/ 81129 h 1071269"/>
                <a:gd name="connsiteX1312" fmla="*/ 48534 w 390388"/>
                <a:gd name="connsiteY1312" fmla="*/ 80031 h 1071269"/>
                <a:gd name="connsiteX1313" fmla="*/ 49023 w 390388"/>
                <a:gd name="connsiteY1313" fmla="*/ 79212 h 1071269"/>
                <a:gd name="connsiteX1314" fmla="*/ 47609 w 390388"/>
                <a:gd name="connsiteY1314" fmla="*/ 76820 h 1071269"/>
                <a:gd name="connsiteX1315" fmla="*/ 47464 w 390388"/>
                <a:gd name="connsiteY1315" fmla="*/ 74652 h 1071269"/>
                <a:gd name="connsiteX1316" fmla="*/ 46631 w 390388"/>
                <a:gd name="connsiteY1316" fmla="*/ 73727 h 1071269"/>
                <a:gd name="connsiteX1317" fmla="*/ 46631 w 390388"/>
                <a:gd name="connsiteY1317" fmla="*/ 73026 h 1071269"/>
                <a:gd name="connsiteX1318" fmla="*/ 47252 w 390388"/>
                <a:gd name="connsiteY1318" fmla="*/ 72431 h 1071269"/>
                <a:gd name="connsiteX1319" fmla="*/ 50292 w 390388"/>
                <a:gd name="connsiteY1319" fmla="*/ 71731 h 1071269"/>
                <a:gd name="connsiteX1320" fmla="*/ 51006 w 390388"/>
                <a:gd name="connsiteY1320" fmla="*/ 69537 h 1071269"/>
                <a:gd name="connsiteX1321" fmla="*/ 50821 w 390388"/>
                <a:gd name="connsiteY1321" fmla="*/ 67713 h 1071269"/>
                <a:gd name="connsiteX1322" fmla="*/ 50200 w 390388"/>
                <a:gd name="connsiteY1322" fmla="*/ 66417 h 1071269"/>
                <a:gd name="connsiteX1323" fmla="*/ 46922 w 390388"/>
                <a:gd name="connsiteY1323" fmla="*/ 63140 h 1071269"/>
                <a:gd name="connsiteX1324" fmla="*/ 46803 w 390388"/>
                <a:gd name="connsiteY1324" fmla="*/ 62584 h 1071269"/>
                <a:gd name="connsiteX1325" fmla="*/ 49288 w 390388"/>
                <a:gd name="connsiteY1325" fmla="*/ 58038 h 1071269"/>
                <a:gd name="connsiteX1326" fmla="*/ 51098 w 390388"/>
                <a:gd name="connsiteY1326" fmla="*/ 55051 h 1071269"/>
                <a:gd name="connsiteX1327" fmla="*/ 51614 w 390388"/>
                <a:gd name="connsiteY1327" fmla="*/ 54443 h 1071269"/>
                <a:gd name="connsiteX1328" fmla="*/ 51363 w 390388"/>
                <a:gd name="connsiteY1328" fmla="*/ 53795 h 1071269"/>
                <a:gd name="connsiteX1329" fmla="*/ 50742 w 390388"/>
                <a:gd name="connsiteY1329" fmla="*/ 53002 h 1071269"/>
                <a:gd name="connsiteX1330" fmla="*/ 49235 w 390388"/>
                <a:gd name="connsiteY1330" fmla="*/ 51852 h 1071269"/>
                <a:gd name="connsiteX1331" fmla="*/ 47305 w 390388"/>
                <a:gd name="connsiteY1331" fmla="*/ 50596 h 1071269"/>
                <a:gd name="connsiteX1332" fmla="*/ 45653 w 390388"/>
                <a:gd name="connsiteY1332" fmla="*/ 49063 h 1071269"/>
                <a:gd name="connsiteX1333" fmla="*/ 43459 w 390388"/>
                <a:gd name="connsiteY1333" fmla="*/ 46803 h 1071269"/>
                <a:gd name="connsiteX1334" fmla="*/ 40802 w 390388"/>
                <a:gd name="connsiteY1334" fmla="*/ 44860 h 1071269"/>
                <a:gd name="connsiteX1335" fmla="*/ 38780 w 390388"/>
                <a:gd name="connsiteY1335" fmla="*/ 42930 h 1071269"/>
                <a:gd name="connsiteX1336" fmla="*/ 37670 w 390388"/>
                <a:gd name="connsiteY1336" fmla="*/ 41318 h 1071269"/>
                <a:gd name="connsiteX1337" fmla="*/ 37458 w 390388"/>
                <a:gd name="connsiteY1337" fmla="*/ 39665 h 1071269"/>
                <a:gd name="connsiteX1338" fmla="*/ 36903 w 390388"/>
                <a:gd name="connsiteY1338" fmla="*/ 36930 h 1071269"/>
                <a:gd name="connsiteX1339" fmla="*/ 35211 w 390388"/>
                <a:gd name="connsiteY1339" fmla="*/ 32502 h 1071269"/>
                <a:gd name="connsiteX1340" fmla="*/ 34550 w 390388"/>
                <a:gd name="connsiteY1340" fmla="*/ 29501 h 1071269"/>
                <a:gd name="connsiteX1341" fmla="*/ 33652 w 390388"/>
                <a:gd name="connsiteY1341" fmla="*/ 26197 h 1071269"/>
                <a:gd name="connsiteX1342" fmla="*/ 32885 w 390388"/>
                <a:gd name="connsiteY1342" fmla="*/ 24043 h 1071269"/>
                <a:gd name="connsiteX1343" fmla="*/ 32369 w 390388"/>
                <a:gd name="connsiteY1343" fmla="*/ 21941 h 1071269"/>
                <a:gd name="connsiteX1344" fmla="*/ 31272 w 390388"/>
                <a:gd name="connsiteY1344" fmla="*/ 19681 h 1071269"/>
                <a:gd name="connsiteX1345" fmla="*/ 30612 w 390388"/>
                <a:gd name="connsiteY1345" fmla="*/ 18029 h 1071269"/>
                <a:gd name="connsiteX1346" fmla="*/ 31153 w 390388"/>
                <a:gd name="connsiteY1346" fmla="*/ 16865 h 1071269"/>
                <a:gd name="connsiteX1347" fmla="*/ 31735 w 390388"/>
                <a:gd name="connsiteY1347" fmla="*/ 15953 h 1071269"/>
                <a:gd name="connsiteX1348" fmla="*/ 31590 w 390388"/>
                <a:gd name="connsiteY1348" fmla="*/ 15385 h 1071269"/>
                <a:gd name="connsiteX1349" fmla="*/ 26686 w 390388"/>
                <a:gd name="connsiteY1349" fmla="*/ 12966 h 1071269"/>
                <a:gd name="connsiteX1350" fmla="*/ 25853 w 390388"/>
                <a:gd name="connsiteY1350" fmla="*/ 12358 h 1071269"/>
                <a:gd name="connsiteX1351" fmla="*/ 24201 w 390388"/>
                <a:gd name="connsiteY1351" fmla="*/ 7508 h 1071269"/>
                <a:gd name="connsiteX1352" fmla="*/ 20342 w 390388"/>
                <a:gd name="connsiteY1352" fmla="*/ 3212 h 1071269"/>
                <a:gd name="connsiteX1353" fmla="*/ 19588 w 390388"/>
                <a:gd name="connsiteY1353" fmla="*/ 0 h 1071269"/>
                <a:gd name="connsiteX1354" fmla="*/ 17949 w 390388"/>
                <a:gd name="connsiteY1354" fmla="*/ 1904 h 1071269"/>
                <a:gd name="connsiteX1355" fmla="*/ 15768 w 390388"/>
                <a:gd name="connsiteY1355" fmla="*/ 4071 h 1071269"/>
                <a:gd name="connsiteX1356" fmla="*/ 12834 w 390388"/>
                <a:gd name="connsiteY1356" fmla="*/ 4494 h 1071269"/>
                <a:gd name="connsiteX1357" fmla="*/ 11830 w 390388"/>
                <a:gd name="connsiteY1357" fmla="*/ 5591 h 1071269"/>
                <a:gd name="connsiteX1358" fmla="*/ 12358 w 390388"/>
                <a:gd name="connsiteY1358" fmla="*/ 7891 h 1071269"/>
                <a:gd name="connsiteX1359" fmla="*/ 13693 w 390388"/>
                <a:gd name="connsiteY1359" fmla="*/ 11129 h 1071269"/>
                <a:gd name="connsiteX1360" fmla="*/ 13984 w 390388"/>
                <a:gd name="connsiteY1360" fmla="*/ 13680 h 1071269"/>
                <a:gd name="connsiteX1361" fmla="*/ 13402 w 390388"/>
                <a:gd name="connsiteY1361" fmla="*/ 16601 h 1071269"/>
                <a:gd name="connsiteX1362" fmla="*/ 11645 w 390388"/>
                <a:gd name="connsiteY1362" fmla="*/ 19786 h 1071269"/>
                <a:gd name="connsiteX1363" fmla="*/ 8631 w 390388"/>
                <a:gd name="connsiteY1363" fmla="*/ 21981 h 1071269"/>
                <a:gd name="connsiteX1364" fmla="*/ 5697 w 390388"/>
                <a:gd name="connsiteY1364" fmla="*/ 23157 h 1071269"/>
                <a:gd name="connsiteX1365" fmla="*/ 3278 w 390388"/>
                <a:gd name="connsiteY1365" fmla="*/ 23157 h 1071269"/>
                <a:gd name="connsiteX1366" fmla="*/ 965 w 390388"/>
                <a:gd name="connsiteY1366" fmla="*/ 23395 h 1071269"/>
                <a:gd name="connsiteX1367" fmla="*/ 0 w 390388"/>
                <a:gd name="connsiteY1367" fmla="*/ 23738 h 1071269"/>
                <a:gd name="connsiteX1368" fmla="*/ 1560 w 390388"/>
                <a:gd name="connsiteY1368" fmla="*/ 25219 h 1071269"/>
                <a:gd name="connsiteX1369" fmla="*/ 2842 w 390388"/>
                <a:gd name="connsiteY1369" fmla="*/ 30783 h 1071269"/>
                <a:gd name="connsiteX1370" fmla="*/ 3648 w 390388"/>
                <a:gd name="connsiteY1370" fmla="*/ 37352 h 1071269"/>
                <a:gd name="connsiteX1371" fmla="*/ 6582 w 390388"/>
                <a:gd name="connsiteY1371" fmla="*/ 49777 h 1071269"/>
                <a:gd name="connsiteX1372" fmla="*/ 8922 w 390388"/>
                <a:gd name="connsiteY1372" fmla="*/ 55976 h 1071269"/>
                <a:gd name="connsiteX1373" fmla="*/ 9649 w 390388"/>
                <a:gd name="connsiteY1373" fmla="*/ 59531 h 1071269"/>
                <a:gd name="connsiteX1374" fmla="*/ 10970 w 390388"/>
                <a:gd name="connsiteY1374" fmla="*/ 62161 h 1071269"/>
                <a:gd name="connsiteX1375" fmla="*/ 11539 w 390388"/>
                <a:gd name="connsiteY1375" fmla="*/ 64964 h 1071269"/>
                <a:gd name="connsiteX1376" fmla="*/ 12993 w 390388"/>
                <a:gd name="connsiteY1376" fmla="*/ 76965 h 1071269"/>
                <a:gd name="connsiteX1377" fmla="*/ 12887 w 390388"/>
                <a:gd name="connsiteY1377" fmla="*/ 85490 h 1071269"/>
                <a:gd name="connsiteX1378" fmla="*/ 13469 w 390388"/>
                <a:gd name="connsiteY1378" fmla="*/ 90962 h 1071269"/>
                <a:gd name="connsiteX1379" fmla="*/ 17949 w 390388"/>
                <a:gd name="connsiteY1379" fmla="*/ 105871 h 1071269"/>
                <a:gd name="connsiteX1380" fmla="*/ 18518 w 390388"/>
                <a:gd name="connsiteY1380" fmla="*/ 108792 h 1071269"/>
                <a:gd name="connsiteX1381" fmla="*/ 18808 w 390388"/>
                <a:gd name="connsiteY1381" fmla="*/ 112639 h 1071269"/>
                <a:gd name="connsiteX1382" fmla="*/ 18293 w 390388"/>
                <a:gd name="connsiteY1382" fmla="*/ 116815 h 1071269"/>
                <a:gd name="connsiteX1383" fmla="*/ 18465 w 390388"/>
                <a:gd name="connsiteY1383" fmla="*/ 123186 h 1071269"/>
                <a:gd name="connsiteX1384" fmla="*/ 18108 w 390388"/>
                <a:gd name="connsiteY1384" fmla="*/ 126239 h 1071269"/>
                <a:gd name="connsiteX1385" fmla="*/ 17843 w 390388"/>
                <a:gd name="connsiteY1385" fmla="*/ 132412 h 1071269"/>
                <a:gd name="connsiteX1386" fmla="*/ 18412 w 390388"/>
                <a:gd name="connsiteY1386" fmla="*/ 142669 h 1071269"/>
                <a:gd name="connsiteX1387" fmla="*/ 17738 w 390388"/>
                <a:gd name="connsiteY1387" fmla="*/ 150930 h 1071269"/>
                <a:gd name="connsiteX1388" fmla="*/ 16786 w 390388"/>
                <a:gd name="connsiteY1388" fmla="*/ 154353 h 1071269"/>
                <a:gd name="connsiteX1389" fmla="*/ 15557 w 390388"/>
                <a:gd name="connsiteY1389" fmla="*/ 156177 h 1071269"/>
                <a:gd name="connsiteX1390" fmla="*/ 12874 w 390388"/>
                <a:gd name="connsiteY1390" fmla="*/ 156825 h 1071269"/>
                <a:gd name="connsiteX1391" fmla="*/ 13178 w 390388"/>
                <a:gd name="connsiteY1391" fmla="*/ 160116 h 1071269"/>
                <a:gd name="connsiteX1392" fmla="*/ 12900 w 390388"/>
                <a:gd name="connsiteY1392" fmla="*/ 162442 h 1071269"/>
                <a:gd name="connsiteX1393" fmla="*/ 13469 w 390388"/>
                <a:gd name="connsiteY1393" fmla="*/ 165627 h 1071269"/>
                <a:gd name="connsiteX1394" fmla="*/ 15768 w 390388"/>
                <a:gd name="connsiteY1394" fmla="*/ 168865 h 1071269"/>
                <a:gd name="connsiteX1395" fmla="*/ 18200 w 390388"/>
                <a:gd name="connsiteY1395" fmla="*/ 170161 h 1071269"/>
                <a:gd name="connsiteX1396" fmla="*/ 19007 w 390388"/>
                <a:gd name="connsiteY1396" fmla="*/ 171218 h 1071269"/>
                <a:gd name="connsiteX1397" fmla="*/ 18927 w 390388"/>
                <a:gd name="connsiteY1397" fmla="*/ 173756 h 1071269"/>
                <a:gd name="connsiteX1398" fmla="*/ 17526 w 390388"/>
                <a:gd name="connsiteY1398" fmla="*/ 177325 h 1071269"/>
                <a:gd name="connsiteX1399" fmla="*/ 17460 w 390388"/>
                <a:gd name="connsiteY1399" fmla="*/ 180259 h 1071269"/>
                <a:gd name="connsiteX1400" fmla="*/ 17487 w 390388"/>
                <a:gd name="connsiteY1400" fmla="*/ 182598 h 1071269"/>
                <a:gd name="connsiteX1401" fmla="*/ 18452 w 390388"/>
                <a:gd name="connsiteY1401" fmla="*/ 187158 h 1071269"/>
                <a:gd name="connsiteX1402" fmla="*/ 18333 w 390388"/>
                <a:gd name="connsiteY1402" fmla="*/ 192868 h 1071269"/>
                <a:gd name="connsiteX1403" fmla="*/ 18967 w 390388"/>
                <a:gd name="connsiteY1403" fmla="*/ 201711 h 1071269"/>
                <a:gd name="connsiteX1404" fmla="*/ 19919 w 390388"/>
                <a:gd name="connsiteY1404" fmla="*/ 205504 h 1071269"/>
                <a:gd name="connsiteX1405" fmla="*/ 24386 w 390388"/>
                <a:gd name="connsiteY1405" fmla="*/ 216646 h 1071269"/>
                <a:gd name="connsiteX1406" fmla="*/ 24571 w 390388"/>
                <a:gd name="connsiteY1406" fmla="*/ 218880 h 1071269"/>
                <a:gd name="connsiteX1407" fmla="*/ 24228 w 390388"/>
                <a:gd name="connsiteY1407" fmla="*/ 222409 h 1071269"/>
                <a:gd name="connsiteX1408" fmla="*/ 22575 w 390388"/>
                <a:gd name="connsiteY1408" fmla="*/ 225555 h 1071269"/>
                <a:gd name="connsiteX1409" fmla="*/ 21505 w 390388"/>
                <a:gd name="connsiteY1409" fmla="*/ 227194 h 1071269"/>
                <a:gd name="connsiteX1410" fmla="*/ 20646 w 390388"/>
                <a:gd name="connsiteY1410" fmla="*/ 233935 h 1071269"/>
                <a:gd name="connsiteX1411" fmla="*/ 21346 w 390388"/>
                <a:gd name="connsiteY1411" fmla="*/ 236116 h 1071269"/>
                <a:gd name="connsiteX1412" fmla="*/ 23527 w 390388"/>
                <a:gd name="connsiteY1412" fmla="*/ 239829 h 1071269"/>
                <a:gd name="connsiteX1413" fmla="*/ 23990 w 390388"/>
                <a:gd name="connsiteY1413" fmla="*/ 246412 h 1071269"/>
                <a:gd name="connsiteX1414" fmla="*/ 24875 w 390388"/>
                <a:gd name="connsiteY1414" fmla="*/ 249360 h 1071269"/>
                <a:gd name="connsiteX1415" fmla="*/ 24346 w 390388"/>
                <a:gd name="connsiteY1415" fmla="*/ 251977 h 1071269"/>
                <a:gd name="connsiteX1416" fmla="*/ 24690 w 390388"/>
                <a:gd name="connsiteY1416" fmla="*/ 256933 h 1071269"/>
                <a:gd name="connsiteX1417" fmla="*/ 23633 w 390388"/>
                <a:gd name="connsiteY1417" fmla="*/ 263832 h 1071269"/>
                <a:gd name="connsiteX1418" fmla="*/ 23950 w 390388"/>
                <a:gd name="connsiteY1418" fmla="*/ 266938 h 1071269"/>
                <a:gd name="connsiteX1419" fmla="*/ 23117 w 390388"/>
                <a:gd name="connsiteY1419" fmla="*/ 273640 h 1071269"/>
                <a:gd name="connsiteX1420" fmla="*/ 23355 w 390388"/>
                <a:gd name="connsiteY1420" fmla="*/ 277050 h 1071269"/>
                <a:gd name="connsiteX1421" fmla="*/ 24518 w 390388"/>
                <a:gd name="connsiteY1421" fmla="*/ 282628 h 1071269"/>
                <a:gd name="connsiteX1422" fmla="*/ 24571 w 390388"/>
                <a:gd name="connsiteY1422" fmla="*/ 284980 h 1071269"/>
                <a:gd name="connsiteX1423" fmla="*/ 24241 w 390388"/>
                <a:gd name="connsiteY1423" fmla="*/ 285800 h 1071269"/>
                <a:gd name="connsiteX1424" fmla="*/ 22258 w 390388"/>
                <a:gd name="connsiteY1424" fmla="*/ 288893 h 1071269"/>
                <a:gd name="connsiteX1425" fmla="*/ 21915 w 390388"/>
                <a:gd name="connsiteY1425" fmla="*/ 291351 h 1071269"/>
                <a:gd name="connsiteX1426" fmla="*/ 21650 w 390388"/>
                <a:gd name="connsiteY1426" fmla="*/ 298409 h 1071269"/>
                <a:gd name="connsiteX1427" fmla="*/ 22641 w 390388"/>
                <a:gd name="connsiteY1427" fmla="*/ 307265 h 1071269"/>
                <a:gd name="connsiteX1428" fmla="*/ 21439 w 390388"/>
                <a:gd name="connsiteY1428" fmla="*/ 310926 h 1071269"/>
                <a:gd name="connsiteX1429" fmla="*/ 21425 w 390388"/>
                <a:gd name="connsiteY1429" fmla="*/ 315578 h 1071269"/>
                <a:gd name="connsiteX1430" fmla="*/ 20183 w 390388"/>
                <a:gd name="connsiteY1430" fmla="*/ 318579 h 1071269"/>
                <a:gd name="connsiteX1431" fmla="*/ 18002 w 390388"/>
                <a:gd name="connsiteY1431" fmla="*/ 320733 h 1071269"/>
                <a:gd name="connsiteX1432" fmla="*/ 17804 w 390388"/>
                <a:gd name="connsiteY1432" fmla="*/ 322742 h 1071269"/>
                <a:gd name="connsiteX1433" fmla="*/ 20223 w 390388"/>
                <a:gd name="connsiteY1433" fmla="*/ 330408 h 1071269"/>
                <a:gd name="connsiteX1434" fmla="*/ 24320 w 390388"/>
                <a:gd name="connsiteY1434" fmla="*/ 334704 h 1071269"/>
                <a:gd name="connsiteX1435" fmla="*/ 25523 w 390388"/>
                <a:gd name="connsiteY1435" fmla="*/ 337321 h 1071269"/>
                <a:gd name="connsiteX1436" fmla="*/ 27043 w 390388"/>
                <a:gd name="connsiteY1436" fmla="*/ 343137 h 1071269"/>
                <a:gd name="connsiteX1437" fmla="*/ 28021 w 390388"/>
                <a:gd name="connsiteY1437" fmla="*/ 351120 h 1071269"/>
                <a:gd name="connsiteX1438" fmla="*/ 28087 w 390388"/>
                <a:gd name="connsiteY1438" fmla="*/ 357028 h 1071269"/>
                <a:gd name="connsiteX1439" fmla="*/ 22840 w 390388"/>
                <a:gd name="connsiteY1439" fmla="*/ 362302 h 1071269"/>
                <a:gd name="connsiteX1440" fmla="*/ 23818 w 390388"/>
                <a:gd name="connsiteY1440" fmla="*/ 370682 h 1071269"/>
                <a:gd name="connsiteX1441" fmla="*/ 24756 w 390388"/>
                <a:gd name="connsiteY1441" fmla="*/ 374369 h 1071269"/>
                <a:gd name="connsiteX1442" fmla="*/ 27492 w 390388"/>
                <a:gd name="connsiteY1442" fmla="*/ 380767 h 1071269"/>
                <a:gd name="connsiteX1443" fmla="*/ 28523 w 390388"/>
                <a:gd name="connsiteY1443" fmla="*/ 385908 h 1071269"/>
                <a:gd name="connsiteX1444" fmla="*/ 32753 w 390388"/>
                <a:gd name="connsiteY1444" fmla="*/ 395108 h 1071269"/>
                <a:gd name="connsiteX1445" fmla="*/ 36110 w 390388"/>
                <a:gd name="connsiteY1445" fmla="*/ 403818 h 1071269"/>
                <a:gd name="connsiteX1446" fmla="*/ 39229 w 390388"/>
                <a:gd name="connsiteY1446" fmla="*/ 415132 h 1071269"/>
                <a:gd name="connsiteX1447" fmla="*/ 42679 w 390388"/>
                <a:gd name="connsiteY1447" fmla="*/ 420168 h 1071269"/>
                <a:gd name="connsiteX1448" fmla="*/ 42798 w 390388"/>
                <a:gd name="connsiteY1448" fmla="*/ 424424 h 1071269"/>
                <a:gd name="connsiteX1449" fmla="*/ 43895 w 390388"/>
                <a:gd name="connsiteY1449" fmla="*/ 427860 h 1071269"/>
                <a:gd name="connsiteX1450" fmla="*/ 42824 w 390388"/>
                <a:gd name="connsiteY1450" fmla="*/ 436610 h 1071269"/>
                <a:gd name="connsiteX1451" fmla="*/ 42177 w 390388"/>
                <a:gd name="connsiteY1451" fmla="*/ 438104 h 1071269"/>
                <a:gd name="connsiteX1452" fmla="*/ 40168 w 390388"/>
                <a:gd name="connsiteY1452" fmla="*/ 440152 h 1071269"/>
                <a:gd name="connsiteX1453" fmla="*/ 42705 w 390388"/>
                <a:gd name="connsiteY1453" fmla="*/ 445638 h 1071269"/>
                <a:gd name="connsiteX1454" fmla="*/ 43776 w 390388"/>
                <a:gd name="connsiteY1454" fmla="*/ 449603 h 1071269"/>
                <a:gd name="connsiteX1455" fmla="*/ 45851 w 390388"/>
                <a:gd name="connsiteY1455" fmla="*/ 452154 h 1071269"/>
                <a:gd name="connsiteX1456" fmla="*/ 46182 w 390388"/>
                <a:gd name="connsiteY1456" fmla="*/ 455934 h 1071269"/>
                <a:gd name="connsiteX1457" fmla="*/ 43498 w 390388"/>
                <a:gd name="connsiteY1457" fmla="*/ 460666 h 1071269"/>
                <a:gd name="connsiteX1458" fmla="*/ 43485 w 390388"/>
                <a:gd name="connsiteY1458" fmla="*/ 462648 h 1071269"/>
                <a:gd name="connsiteX1459" fmla="*/ 42719 w 390388"/>
                <a:gd name="connsiteY1459" fmla="*/ 466230 h 1071269"/>
                <a:gd name="connsiteX1460" fmla="*/ 42071 w 390388"/>
                <a:gd name="connsiteY1460" fmla="*/ 470486 h 1071269"/>
                <a:gd name="connsiteX1461" fmla="*/ 43287 w 390388"/>
                <a:gd name="connsiteY1461" fmla="*/ 473989 h 1071269"/>
                <a:gd name="connsiteX1462" fmla="*/ 43380 w 390388"/>
                <a:gd name="connsiteY1462" fmla="*/ 477743 h 1071269"/>
                <a:gd name="connsiteX1463" fmla="*/ 44305 w 390388"/>
                <a:gd name="connsiteY1463" fmla="*/ 483307 h 1071269"/>
                <a:gd name="connsiteX1464" fmla="*/ 43723 w 390388"/>
                <a:gd name="connsiteY1464" fmla="*/ 491991 h 1071269"/>
                <a:gd name="connsiteX1465" fmla="*/ 44146 w 390388"/>
                <a:gd name="connsiteY1465" fmla="*/ 497027 h 1071269"/>
                <a:gd name="connsiteX1466" fmla="*/ 41463 w 390388"/>
                <a:gd name="connsiteY1466" fmla="*/ 501151 h 1071269"/>
                <a:gd name="connsiteX1467" fmla="*/ 40670 w 390388"/>
                <a:gd name="connsiteY1467" fmla="*/ 504032 h 1071269"/>
                <a:gd name="connsiteX1468" fmla="*/ 40353 w 390388"/>
                <a:gd name="connsiteY1468" fmla="*/ 507072 h 1071269"/>
                <a:gd name="connsiteX1469" fmla="*/ 39494 w 390388"/>
                <a:gd name="connsiteY1469" fmla="*/ 508751 h 1071269"/>
                <a:gd name="connsiteX1470" fmla="*/ 38701 w 390388"/>
                <a:gd name="connsiteY1470" fmla="*/ 511051 h 1071269"/>
                <a:gd name="connsiteX1471" fmla="*/ 40987 w 390388"/>
                <a:gd name="connsiteY1471" fmla="*/ 516047 h 1071269"/>
                <a:gd name="connsiteX1472" fmla="*/ 39705 w 390388"/>
                <a:gd name="connsiteY1472" fmla="*/ 519417 h 1071269"/>
                <a:gd name="connsiteX1473" fmla="*/ 38317 w 390388"/>
                <a:gd name="connsiteY1473" fmla="*/ 522338 h 1071269"/>
                <a:gd name="connsiteX1474" fmla="*/ 39507 w 390388"/>
                <a:gd name="connsiteY1474" fmla="*/ 534194 h 1071269"/>
                <a:gd name="connsiteX1475" fmla="*/ 38568 w 390388"/>
                <a:gd name="connsiteY1475" fmla="*/ 538437 h 1071269"/>
                <a:gd name="connsiteX1476" fmla="*/ 38555 w 390388"/>
                <a:gd name="connsiteY1476" fmla="*/ 541477 h 1071269"/>
                <a:gd name="connsiteX1477" fmla="*/ 36335 w 390388"/>
                <a:gd name="connsiteY1477" fmla="*/ 542772 h 1071269"/>
                <a:gd name="connsiteX1478" fmla="*/ 36824 w 390388"/>
                <a:gd name="connsiteY1478" fmla="*/ 545984 h 1071269"/>
                <a:gd name="connsiteX1479" fmla="*/ 37167 w 390388"/>
                <a:gd name="connsiteY1479" fmla="*/ 548178 h 1071269"/>
                <a:gd name="connsiteX1480" fmla="*/ 38198 w 390388"/>
                <a:gd name="connsiteY1480" fmla="*/ 553280 h 1071269"/>
                <a:gd name="connsiteX1481" fmla="*/ 38172 w 390388"/>
                <a:gd name="connsiteY1481" fmla="*/ 556545 h 1071269"/>
                <a:gd name="connsiteX1482" fmla="*/ 37247 w 390388"/>
                <a:gd name="connsiteY1482" fmla="*/ 557708 h 1071269"/>
                <a:gd name="connsiteX1483" fmla="*/ 34986 w 390388"/>
                <a:gd name="connsiteY1483" fmla="*/ 558197 h 1071269"/>
                <a:gd name="connsiteX1484" fmla="*/ 29382 w 390388"/>
                <a:gd name="connsiteY1484" fmla="*/ 557166 h 1071269"/>
                <a:gd name="connsiteX1485" fmla="*/ 29224 w 390388"/>
                <a:gd name="connsiteY1485" fmla="*/ 559096 h 1071269"/>
                <a:gd name="connsiteX1486" fmla="*/ 29303 w 390388"/>
                <a:gd name="connsiteY1486" fmla="*/ 561554 h 1071269"/>
                <a:gd name="connsiteX1487" fmla="*/ 31894 w 390388"/>
                <a:gd name="connsiteY1487" fmla="*/ 565533 h 1071269"/>
                <a:gd name="connsiteX1488" fmla="*/ 31457 w 390388"/>
                <a:gd name="connsiteY1488" fmla="*/ 568731 h 1071269"/>
                <a:gd name="connsiteX1489" fmla="*/ 32488 w 390388"/>
                <a:gd name="connsiteY1489" fmla="*/ 571837 h 1071269"/>
                <a:gd name="connsiteX1490" fmla="*/ 37762 w 390388"/>
                <a:gd name="connsiteY1490" fmla="*/ 577930 h 1071269"/>
                <a:gd name="connsiteX1491" fmla="*/ 40141 w 390388"/>
                <a:gd name="connsiteY1491" fmla="*/ 581658 h 1071269"/>
                <a:gd name="connsiteX1492" fmla="*/ 40789 w 390388"/>
                <a:gd name="connsiteY1492" fmla="*/ 584235 h 1071269"/>
                <a:gd name="connsiteX1493" fmla="*/ 41542 w 390388"/>
                <a:gd name="connsiteY1493" fmla="*/ 591016 h 1071269"/>
                <a:gd name="connsiteX1494" fmla="*/ 43142 w 390388"/>
                <a:gd name="connsiteY1494" fmla="*/ 595087 h 1071269"/>
                <a:gd name="connsiteX1495" fmla="*/ 45111 w 390388"/>
                <a:gd name="connsiteY1495" fmla="*/ 598364 h 1071269"/>
                <a:gd name="connsiteX1496" fmla="*/ 56636 w 390388"/>
                <a:gd name="connsiteY1496" fmla="*/ 615455 h 1071269"/>
                <a:gd name="connsiteX1497" fmla="*/ 57985 w 390388"/>
                <a:gd name="connsiteY1497" fmla="*/ 621059 h 1071269"/>
                <a:gd name="connsiteX1498" fmla="*/ 57839 w 390388"/>
                <a:gd name="connsiteY1498" fmla="*/ 631408 h 1071269"/>
                <a:gd name="connsiteX1499" fmla="*/ 56822 w 390388"/>
                <a:gd name="connsiteY1499" fmla="*/ 633245 h 1071269"/>
                <a:gd name="connsiteX1500" fmla="*/ 53544 w 390388"/>
                <a:gd name="connsiteY1500" fmla="*/ 636299 h 1071269"/>
                <a:gd name="connsiteX1501" fmla="*/ 54760 w 390388"/>
                <a:gd name="connsiteY1501" fmla="*/ 637369 h 1071269"/>
                <a:gd name="connsiteX1502" fmla="*/ 54879 w 390388"/>
                <a:gd name="connsiteY1502" fmla="*/ 642431 h 1071269"/>
                <a:gd name="connsiteX1503" fmla="*/ 55989 w 390388"/>
                <a:gd name="connsiteY1503" fmla="*/ 648168 h 1071269"/>
                <a:gd name="connsiteX1504" fmla="*/ 56967 w 390388"/>
                <a:gd name="connsiteY1504" fmla="*/ 659376 h 1071269"/>
                <a:gd name="connsiteX1505" fmla="*/ 56570 w 390388"/>
                <a:gd name="connsiteY1505" fmla="*/ 662218 h 1071269"/>
                <a:gd name="connsiteX1506" fmla="*/ 58460 w 390388"/>
                <a:gd name="connsiteY1506" fmla="*/ 666196 h 1071269"/>
                <a:gd name="connsiteX1507" fmla="*/ 62611 w 390388"/>
                <a:gd name="connsiteY1507" fmla="*/ 671747 h 1071269"/>
                <a:gd name="connsiteX1508" fmla="*/ 64422 w 390388"/>
                <a:gd name="connsiteY1508" fmla="*/ 675250 h 1071269"/>
                <a:gd name="connsiteX1509" fmla="*/ 66180 w 390388"/>
                <a:gd name="connsiteY1509" fmla="*/ 677206 h 1071269"/>
                <a:gd name="connsiteX1510" fmla="*/ 69048 w 390388"/>
                <a:gd name="connsiteY1510" fmla="*/ 678753 h 1071269"/>
                <a:gd name="connsiteX1511" fmla="*/ 71110 w 390388"/>
                <a:gd name="connsiteY1511" fmla="*/ 678964 h 1071269"/>
                <a:gd name="connsiteX1512" fmla="*/ 71400 w 390388"/>
                <a:gd name="connsiteY1512" fmla="*/ 679810 h 1071269"/>
                <a:gd name="connsiteX1513" fmla="*/ 70250 w 390388"/>
                <a:gd name="connsiteY1513" fmla="*/ 680564 h 1071269"/>
                <a:gd name="connsiteX1514" fmla="*/ 70039 w 390388"/>
                <a:gd name="connsiteY1514" fmla="*/ 682031 h 1071269"/>
                <a:gd name="connsiteX1515" fmla="*/ 70264 w 390388"/>
                <a:gd name="connsiteY1515" fmla="*/ 683405 h 1071269"/>
                <a:gd name="connsiteX1516" fmla="*/ 73132 w 390388"/>
                <a:gd name="connsiteY1516" fmla="*/ 684264 h 1071269"/>
                <a:gd name="connsiteX1517" fmla="*/ 75722 w 390388"/>
                <a:gd name="connsiteY1517" fmla="*/ 684912 h 1071269"/>
                <a:gd name="connsiteX1518" fmla="*/ 81921 w 390388"/>
                <a:gd name="connsiteY1518" fmla="*/ 684463 h 1071269"/>
                <a:gd name="connsiteX1519" fmla="*/ 83111 w 390388"/>
                <a:gd name="connsiteY1519" fmla="*/ 683524 h 1071269"/>
                <a:gd name="connsiteX1520" fmla="*/ 84618 w 390388"/>
                <a:gd name="connsiteY1520" fmla="*/ 677947 h 1071269"/>
                <a:gd name="connsiteX1521" fmla="*/ 85728 w 390388"/>
                <a:gd name="connsiteY1521" fmla="*/ 677140 h 1071269"/>
                <a:gd name="connsiteX1522" fmla="*/ 87420 w 390388"/>
                <a:gd name="connsiteY1522" fmla="*/ 677220 h 1071269"/>
                <a:gd name="connsiteX1523" fmla="*/ 89402 w 390388"/>
                <a:gd name="connsiteY1523" fmla="*/ 677960 h 1071269"/>
                <a:gd name="connsiteX1524" fmla="*/ 93685 w 390388"/>
                <a:gd name="connsiteY1524" fmla="*/ 681132 h 1071269"/>
                <a:gd name="connsiteX1525" fmla="*/ 95509 w 390388"/>
                <a:gd name="connsiteY1525" fmla="*/ 681806 h 1071269"/>
                <a:gd name="connsiteX1526" fmla="*/ 96910 w 390388"/>
                <a:gd name="connsiteY1526" fmla="*/ 681991 h 1071269"/>
                <a:gd name="connsiteX1527" fmla="*/ 99064 w 390388"/>
                <a:gd name="connsiteY1527" fmla="*/ 680762 h 1071269"/>
                <a:gd name="connsiteX1528" fmla="*/ 99250 w 390388"/>
                <a:gd name="connsiteY1528" fmla="*/ 677127 h 1071269"/>
                <a:gd name="connsiteX1529" fmla="*/ 100043 w 390388"/>
                <a:gd name="connsiteY1529" fmla="*/ 676717 h 1071269"/>
                <a:gd name="connsiteX1530" fmla="*/ 100637 w 390388"/>
                <a:gd name="connsiteY1530" fmla="*/ 680854 h 1071269"/>
                <a:gd name="connsiteX1531" fmla="*/ 98536 w 390388"/>
                <a:gd name="connsiteY1531" fmla="*/ 682863 h 1071269"/>
                <a:gd name="connsiteX1532" fmla="*/ 94782 w 390388"/>
                <a:gd name="connsiteY1532" fmla="*/ 683419 h 1071269"/>
                <a:gd name="connsiteX1533" fmla="*/ 93473 w 390388"/>
                <a:gd name="connsiteY1533" fmla="*/ 685018 h 1071269"/>
                <a:gd name="connsiteX1534" fmla="*/ 93037 w 390388"/>
                <a:gd name="connsiteY1534" fmla="*/ 686287 h 1071269"/>
                <a:gd name="connsiteX1535" fmla="*/ 92773 w 390388"/>
                <a:gd name="connsiteY1535" fmla="*/ 687992 h 1071269"/>
                <a:gd name="connsiteX1536" fmla="*/ 94280 w 390388"/>
                <a:gd name="connsiteY1536" fmla="*/ 689380 h 1071269"/>
                <a:gd name="connsiteX1537" fmla="*/ 95628 w 390388"/>
                <a:gd name="connsiteY1537" fmla="*/ 690344 h 1071269"/>
                <a:gd name="connsiteX1538" fmla="*/ 98390 w 390388"/>
                <a:gd name="connsiteY1538" fmla="*/ 690781 h 1071269"/>
                <a:gd name="connsiteX1539" fmla="*/ 100915 w 390388"/>
                <a:gd name="connsiteY1539" fmla="*/ 689961 h 1071269"/>
                <a:gd name="connsiteX1540" fmla="*/ 104193 w 390388"/>
                <a:gd name="connsiteY1540" fmla="*/ 696147 h 1071269"/>
                <a:gd name="connsiteX1541" fmla="*/ 107193 w 390388"/>
                <a:gd name="connsiteY1541" fmla="*/ 701116 h 1071269"/>
                <a:gd name="connsiteX1542" fmla="*/ 107272 w 390388"/>
                <a:gd name="connsiteY1542" fmla="*/ 702372 h 1071269"/>
                <a:gd name="connsiteX1543" fmla="*/ 102699 w 390388"/>
                <a:gd name="connsiteY1543" fmla="*/ 697495 h 1071269"/>
                <a:gd name="connsiteX1544" fmla="*/ 100228 w 390388"/>
                <a:gd name="connsiteY1544" fmla="*/ 695962 h 1071269"/>
                <a:gd name="connsiteX1545" fmla="*/ 98708 w 390388"/>
                <a:gd name="connsiteY1545" fmla="*/ 696530 h 1071269"/>
                <a:gd name="connsiteX1546" fmla="*/ 97610 w 390388"/>
                <a:gd name="connsiteY1546" fmla="*/ 697548 h 1071269"/>
                <a:gd name="connsiteX1547" fmla="*/ 97795 w 390388"/>
                <a:gd name="connsiteY1547" fmla="*/ 698738 h 1071269"/>
                <a:gd name="connsiteX1548" fmla="*/ 100518 w 390388"/>
                <a:gd name="connsiteY1548" fmla="*/ 701725 h 1071269"/>
                <a:gd name="connsiteX1549" fmla="*/ 103492 w 390388"/>
                <a:gd name="connsiteY1549" fmla="*/ 704434 h 1071269"/>
                <a:gd name="connsiteX1550" fmla="*/ 103043 w 390388"/>
                <a:gd name="connsiteY1550" fmla="*/ 704619 h 1071269"/>
                <a:gd name="connsiteX1551" fmla="*/ 100214 w 390388"/>
                <a:gd name="connsiteY1551" fmla="*/ 704302 h 1071269"/>
                <a:gd name="connsiteX1552" fmla="*/ 100294 w 390388"/>
                <a:gd name="connsiteY1552" fmla="*/ 708783 h 1071269"/>
                <a:gd name="connsiteX1553" fmla="*/ 101853 w 390388"/>
                <a:gd name="connsiteY1553" fmla="*/ 712576 h 1071269"/>
                <a:gd name="connsiteX1554" fmla="*/ 104721 w 390388"/>
                <a:gd name="connsiteY1554" fmla="*/ 715312 h 1071269"/>
                <a:gd name="connsiteX1555" fmla="*/ 105871 w 390388"/>
                <a:gd name="connsiteY1555" fmla="*/ 717625 h 1071269"/>
                <a:gd name="connsiteX1556" fmla="*/ 106321 w 390388"/>
                <a:gd name="connsiteY1556" fmla="*/ 718894 h 1071269"/>
                <a:gd name="connsiteX1557" fmla="*/ 103704 w 390388"/>
                <a:gd name="connsiteY1557" fmla="*/ 719132 h 1071269"/>
                <a:gd name="connsiteX1558" fmla="*/ 103783 w 390388"/>
                <a:gd name="connsiteY1558" fmla="*/ 721458 h 1071269"/>
                <a:gd name="connsiteX1559" fmla="*/ 104074 w 390388"/>
                <a:gd name="connsiteY1559" fmla="*/ 723586 h 1071269"/>
                <a:gd name="connsiteX1560" fmla="*/ 102223 w 390388"/>
                <a:gd name="connsiteY1560" fmla="*/ 726653 h 1071269"/>
                <a:gd name="connsiteX1561" fmla="*/ 103096 w 390388"/>
                <a:gd name="connsiteY1561" fmla="*/ 730234 h 1071269"/>
                <a:gd name="connsiteX1562" fmla="*/ 107391 w 390388"/>
                <a:gd name="connsiteY1562" fmla="*/ 735046 h 1071269"/>
                <a:gd name="connsiteX1563" fmla="*/ 108303 w 390388"/>
                <a:gd name="connsiteY1563" fmla="*/ 741337 h 1071269"/>
                <a:gd name="connsiteX1564" fmla="*/ 105197 w 390388"/>
                <a:gd name="connsiteY1564" fmla="*/ 742315 h 1071269"/>
                <a:gd name="connsiteX1565" fmla="*/ 106691 w 390388"/>
                <a:gd name="connsiteY1565" fmla="*/ 746888 h 1071269"/>
                <a:gd name="connsiteX1566" fmla="*/ 107286 w 390388"/>
                <a:gd name="connsiteY1566" fmla="*/ 749704 h 1071269"/>
                <a:gd name="connsiteX1567" fmla="*/ 110841 w 390388"/>
                <a:gd name="connsiteY1567" fmla="*/ 751581 h 1071269"/>
                <a:gd name="connsiteX1568" fmla="*/ 114595 w 390388"/>
                <a:gd name="connsiteY1568" fmla="*/ 753074 h 1071269"/>
                <a:gd name="connsiteX1569" fmla="*/ 119644 w 390388"/>
                <a:gd name="connsiteY1569" fmla="*/ 755890 h 1071269"/>
                <a:gd name="connsiteX1570" fmla="*/ 123768 w 390388"/>
                <a:gd name="connsiteY1570" fmla="*/ 757013 h 1071269"/>
                <a:gd name="connsiteX1571" fmla="*/ 125156 w 390388"/>
                <a:gd name="connsiteY1571" fmla="*/ 761322 h 1071269"/>
                <a:gd name="connsiteX1572" fmla="*/ 125393 w 390388"/>
                <a:gd name="connsiteY1572" fmla="*/ 765155 h 1071269"/>
                <a:gd name="connsiteX1573" fmla="*/ 119882 w 390388"/>
                <a:gd name="connsiteY1573" fmla="*/ 770243 h 1071269"/>
                <a:gd name="connsiteX1574" fmla="*/ 116353 w 390388"/>
                <a:gd name="connsiteY1574" fmla="*/ 771367 h 1071269"/>
                <a:gd name="connsiteX1575" fmla="*/ 114172 w 390388"/>
                <a:gd name="connsiteY1575" fmla="*/ 771843 h 1071269"/>
                <a:gd name="connsiteX1576" fmla="*/ 114621 w 390388"/>
                <a:gd name="connsiteY1576" fmla="*/ 777526 h 1071269"/>
                <a:gd name="connsiteX1577" fmla="*/ 115269 w 390388"/>
                <a:gd name="connsiteY1577" fmla="*/ 781254 h 1071269"/>
                <a:gd name="connsiteX1578" fmla="*/ 120344 w 390388"/>
                <a:gd name="connsiteY1578" fmla="*/ 781716 h 1071269"/>
                <a:gd name="connsiteX1579" fmla="*/ 125156 w 390388"/>
                <a:gd name="connsiteY1579" fmla="*/ 784584 h 1071269"/>
                <a:gd name="connsiteX1580" fmla="*/ 127495 w 390388"/>
                <a:gd name="connsiteY1580" fmla="*/ 785483 h 1071269"/>
                <a:gd name="connsiteX1581" fmla="*/ 128552 w 390388"/>
                <a:gd name="connsiteY1581" fmla="*/ 786157 h 1071269"/>
                <a:gd name="connsiteX1582" fmla="*/ 129108 w 390388"/>
                <a:gd name="connsiteY1582" fmla="*/ 787122 h 1071269"/>
                <a:gd name="connsiteX1583" fmla="*/ 128103 w 390388"/>
                <a:gd name="connsiteY1583" fmla="*/ 787096 h 1071269"/>
                <a:gd name="connsiteX1584" fmla="*/ 121997 w 390388"/>
                <a:gd name="connsiteY1584" fmla="*/ 784426 h 1071269"/>
                <a:gd name="connsiteX1585" fmla="*/ 120490 w 390388"/>
                <a:gd name="connsiteY1585" fmla="*/ 784214 h 1071269"/>
                <a:gd name="connsiteX1586" fmla="*/ 118401 w 390388"/>
                <a:gd name="connsiteY1586" fmla="*/ 785219 h 1071269"/>
                <a:gd name="connsiteX1587" fmla="*/ 115732 w 390388"/>
                <a:gd name="connsiteY1587" fmla="*/ 787995 h 1071269"/>
                <a:gd name="connsiteX1588" fmla="*/ 111660 w 390388"/>
                <a:gd name="connsiteY1588" fmla="*/ 787889 h 1071269"/>
                <a:gd name="connsiteX1589" fmla="*/ 112242 w 390388"/>
                <a:gd name="connsiteY1589" fmla="*/ 791960 h 1071269"/>
                <a:gd name="connsiteX1590" fmla="*/ 113630 w 390388"/>
                <a:gd name="connsiteY1590" fmla="*/ 794022 h 1071269"/>
                <a:gd name="connsiteX1591" fmla="*/ 116062 w 390388"/>
                <a:gd name="connsiteY1591" fmla="*/ 794788 h 1071269"/>
                <a:gd name="connsiteX1592" fmla="*/ 118097 w 390388"/>
                <a:gd name="connsiteY1592" fmla="*/ 796057 h 1071269"/>
                <a:gd name="connsiteX1593" fmla="*/ 119551 w 390388"/>
                <a:gd name="connsiteY1593" fmla="*/ 799428 h 1071269"/>
                <a:gd name="connsiteX1594" fmla="*/ 119723 w 390388"/>
                <a:gd name="connsiteY1594" fmla="*/ 801833 h 1071269"/>
                <a:gd name="connsiteX1595" fmla="*/ 121217 w 390388"/>
                <a:gd name="connsiteY1595" fmla="*/ 806591 h 1071269"/>
                <a:gd name="connsiteX1596" fmla="*/ 121455 w 390388"/>
                <a:gd name="connsiteY1596" fmla="*/ 808045 h 1071269"/>
                <a:gd name="connsiteX1597" fmla="*/ 122578 w 390388"/>
                <a:gd name="connsiteY1597" fmla="*/ 810398 h 1071269"/>
                <a:gd name="connsiteX1598" fmla="*/ 122737 w 390388"/>
                <a:gd name="connsiteY1598" fmla="*/ 813650 h 1071269"/>
                <a:gd name="connsiteX1599" fmla="*/ 122525 w 390388"/>
                <a:gd name="connsiteY1599" fmla="*/ 815976 h 1071269"/>
                <a:gd name="connsiteX1600" fmla="*/ 121626 w 390388"/>
                <a:gd name="connsiteY1600" fmla="*/ 817800 h 1071269"/>
                <a:gd name="connsiteX1601" fmla="*/ 119512 w 390388"/>
                <a:gd name="connsiteY1601" fmla="*/ 817958 h 1071269"/>
                <a:gd name="connsiteX1602" fmla="*/ 118957 w 390388"/>
                <a:gd name="connsiteY1602" fmla="*/ 816901 h 1071269"/>
                <a:gd name="connsiteX1603" fmla="*/ 118891 w 390388"/>
                <a:gd name="connsiteY1603" fmla="*/ 816002 h 1071269"/>
                <a:gd name="connsiteX1604" fmla="*/ 120212 w 390388"/>
                <a:gd name="connsiteY1604" fmla="*/ 812592 h 1071269"/>
                <a:gd name="connsiteX1605" fmla="*/ 118930 w 390388"/>
                <a:gd name="connsiteY1605" fmla="*/ 804120 h 1071269"/>
                <a:gd name="connsiteX1606" fmla="*/ 117741 w 390388"/>
                <a:gd name="connsiteY1606" fmla="*/ 801265 h 1071269"/>
                <a:gd name="connsiteX1607" fmla="*/ 116802 w 390388"/>
                <a:gd name="connsiteY1607" fmla="*/ 798317 h 1071269"/>
                <a:gd name="connsiteX1608" fmla="*/ 115348 w 390388"/>
                <a:gd name="connsiteY1608" fmla="*/ 796995 h 1071269"/>
                <a:gd name="connsiteX1609" fmla="*/ 113709 w 390388"/>
                <a:gd name="connsiteY1609" fmla="*/ 797167 h 1071269"/>
                <a:gd name="connsiteX1610" fmla="*/ 112573 w 390388"/>
                <a:gd name="connsiteY1610" fmla="*/ 797960 h 1071269"/>
                <a:gd name="connsiteX1611" fmla="*/ 113789 w 390388"/>
                <a:gd name="connsiteY1611" fmla="*/ 803551 h 1071269"/>
                <a:gd name="connsiteX1612" fmla="*/ 114145 w 390388"/>
                <a:gd name="connsiteY1612" fmla="*/ 806420 h 1071269"/>
                <a:gd name="connsiteX1613" fmla="*/ 112229 w 390388"/>
                <a:gd name="connsiteY1613" fmla="*/ 808296 h 1071269"/>
                <a:gd name="connsiteX1614" fmla="*/ 109691 w 390388"/>
                <a:gd name="connsiteY1614" fmla="*/ 808772 h 1071269"/>
                <a:gd name="connsiteX1615" fmla="*/ 106228 w 390388"/>
                <a:gd name="connsiteY1615" fmla="*/ 808957 h 1071269"/>
                <a:gd name="connsiteX1616" fmla="*/ 105435 w 390388"/>
                <a:gd name="connsiteY1616" fmla="*/ 808164 h 1071269"/>
                <a:gd name="connsiteX1617" fmla="*/ 106189 w 390388"/>
                <a:gd name="connsiteY1617" fmla="*/ 808032 h 1071269"/>
                <a:gd name="connsiteX1618" fmla="*/ 111370 w 390388"/>
                <a:gd name="connsiteY1618" fmla="*/ 805798 h 1071269"/>
                <a:gd name="connsiteX1619" fmla="*/ 111859 w 390388"/>
                <a:gd name="connsiteY1619" fmla="*/ 803710 h 1071269"/>
                <a:gd name="connsiteX1620" fmla="*/ 109691 w 390388"/>
                <a:gd name="connsiteY1620" fmla="*/ 800723 h 1071269"/>
                <a:gd name="connsiteX1621" fmla="*/ 110458 w 390388"/>
                <a:gd name="connsiteY1621" fmla="*/ 799295 h 1071269"/>
                <a:gd name="connsiteX1622" fmla="*/ 110643 w 390388"/>
                <a:gd name="connsiteY1622" fmla="*/ 797643 h 1071269"/>
                <a:gd name="connsiteX1623" fmla="*/ 109321 w 390388"/>
                <a:gd name="connsiteY1623" fmla="*/ 790321 h 1071269"/>
                <a:gd name="connsiteX1624" fmla="*/ 109414 w 390388"/>
                <a:gd name="connsiteY1624" fmla="*/ 788484 h 1071269"/>
                <a:gd name="connsiteX1625" fmla="*/ 109202 w 390388"/>
                <a:gd name="connsiteY1625" fmla="*/ 786964 h 1071269"/>
                <a:gd name="connsiteX1626" fmla="*/ 106625 w 390388"/>
                <a:gd name="connsiteY1626" fmla="*/ 785893 h 1071269"/>
                <a:gd name="connsiteX1627" fmla="*/ 105766 w 390388"/>
                <a:gd name="connsiteY1627" fmla="*/ 785800 h 1071269"/>
                <a:gd name="connsiteX1628" fmla="*/ 104127 w 390388"/>
                <a:gd name="connsiteY1628" fmla="*/ 786170 h 1071269"/>
                <a:gd name="connsiteX1629" fmla="*/ 103241 w 390388"/>
                <a:gd name="connsiteY1629" fmla="*/ 787347 h 1071269"/>
                <a:gd name="connsiteX1630" fmla="*/ 103122 w 390388"/>
                <a:gd name="connsiteY1630" fmla="*/ 788325 h 1071269"/>
                <a:gd name="connsiteX1631" fmla="*/ 104880 w 390388"/>
                <a:gd name="connsiteY1631" fmla="*/ 791273 h 1071269"/>
                <a:gd name="connsiteX1632" fmla="*/ 105726 w 390388"/>
                <a:gd name="connsiteY1632" fmla="*/ 792409 h 1071269"/>
                <a:gd name="connsiteX1633" fmla="*/ 106122 w 390388"/>
                <a:gd name="connsiteY1633" fmla="*/ 793334 h 1071269"/>
                <a:gd name="connsiteX1634" fmla="*/ 106241 w 390388"/>
                <a:gd name="connsiteY1634" fmla="*/ 794392 h 1071269"/>
                <a:gd name="connsiteX1635" fmla="*/ 105448 w 390388"/>
                <a:gd name="connsiteY1635" fmla="*/ 795780 h 1071269"/>
                <a:gd name="connsiteX1636" fmla="*/ 102673 w 390388"/>
                <a:gd name="connsiteY1636" fmla="*/ 796771 h 1071269"/>
                <a:gd name="connsiteX1637" fmla="*/ 101232 w 390388"/>
                <a:gd name="connsiteY1637" fmla="*/ 796956 h 1071269"/>
                <a:gd name="connsiteX1638" fmla="*/ 99501 w 390388"/>
                <a:gd name="connsiteY1638" fmla="*/ 797815 h 1071269"/>
                <a:gd name="connsiteX1639" fmla="*/ 95813 w 390388"/>
                <a:gd name="connsiteY1639" fmla="*/ 797921 h 1071269"/>
                <a:gd name="connsiteX1640" fmla="*/ 92614 w 390388"/>
                <a:gd name="connsiteY1640" fmla="*/ 797339 h 1071269"/>
                <a:gd name="connsiteX1641" fmla="*/ 86455 w 390388"/>
                <a:gd name="connsiteY1641" fmla="*/ 798753 h 1071269"/>
                <a:gd name="connsiteX1642" fmla="*/ 87790 w 390388"/>
                <a:gd name="connsiteY1642" fmla="*/ 802322 h 1071269"/>
                <a:gd name="connsiteX1643" fmla="*/ 90592 w 390388"/>
                <a:gd name="connsiteY1643" fmla="*/ 804886 h 1071269"/>
                <a:gd name="connsiteX1644" fmla="*/ 92945 w 390388"/>
                <a:gd name="connsiteY1644" fmla="*/ 806591 h 1071269"/>
                <a:gd name="connsiteX1645" fmla="*/ 90486 w 390388"/>
                <a:gd name="connsiteY1645" fmla="*/ 808653 h 1071269"/>
                <a:gd name="connsiteX1646" fmla="*/ 88253 w 390388"/>
                <a:gd name="connsiteY1646" fmla="*/ 812367 h 1071269"/>
                <a:gd name="connsiteX1647" fmla="*/ 86098 w 390388"/>
                <a:gd name="connsiteY1647" fmla="*/ 814020 h 1071269"/>
                <a:gd name="connsiteX1648" fmla="*/ 85384 w 390388"/>
                <a:gd name="connsiteY1648" fmla="*/ 815513 h 1071269"/>
                <a:gd name="connsiteX1649" fmla="*/ 82027 w 390388"/>
                <a:gd name="connsiteY1649" fmla="*/ 819029 h 1071269"/>
                <a:gd name="connsiteX1650" fmla="*/ 82067 w 390388"/>
                <a:gd name="connsiteY1650" fmla="*/ 821646 h 1071269"/>
                <a:gd name="connsiteX1651" fmla="*/ 82860 w 390388"/>
                <a:gd name="connsiteY1651" fmla="*/ 823576 h 1071269"/>
                <a:gd name="connsiteX1652" fmla="*/ 85517 w 390388"/>
                <a:gd name="connsiteY1652" fmla="*/ 825995 h 1071269"/>
                <a:gd name="connsiteX1653" fmla="*/ 89508 w 390388"/>
                <a:gd name="connsiteY1653" fmla="*/ 828136 h 1071269"/>
                <a:gd name="connsiteX1654" fmla="*/ 90909 w 390388"/>
                <a:gd name="connsiteY1654" fmla="*/ 827977 h 1071269"/>
                <a:gd name="connsiteX1655" fmla="*/ 91213 w 390388"/>
                <a:gd name="connsiteY1655" fmla="*/ 827184 h 1071269"/>
                <a:gd name="connsiteX1656" fmla="*/ 91028 w 390388"/>
                <a:gd name="connsiteY1656" fmla="*/ 825995 h 1071269"/>
                <a:gd name="connsiteX1657" fmla="*/ 88371 w 390388"/>
                <a:gd name="connsiteY1657" fmla="*/ 822902 h 1071269"/>
                <a:gd name="connsiteX1658" fmla="*/ 86508 w 390388"/>
                <a:gd name="connsiteY1658" fmla="*/ 822783 h 1071269"/>
                <a:gd name="connsiteX1659" fmla="*/ 85464 w 390388"/>
                <a:gd name="connsiteY1659" fmla="*/ 822294 h 1071269"/>
                <a:gd name="connsiteX1660" fmla="*/ 85649 w 390388"/>
                <a:gd name="connsiteY1660" fmla="*/ 821461 h 1071269"/>
                <a:gd name="connsiteX1661" fmla="*/ 86587 w 390388"/>
                <a:gd name="connsiteY1661" fmla="*/ 820456 h 1071269"/>
                <a:gd name="connsiteX1662" fmla="*/ 89535 w 390388"/>
                <a:gd name="connsiteY1662" fmla="*/ 820034 h 1071269"/>
                <a:gd name="connsiteX1663" fmla="*/ 93222 w 390388"/>
                <a:gd name="connsiteY1663" fmla="*/ 818738 h 1071269"/>
                <a:gd name="connsiteX1664" fmla="*/ 94980 w 390388"/>
                <a:gd name="connsiteY1664" fmla="*/ 816267 h 1071269"/>
                <a:gd name="connsiteX1665" fmla="*/ 95760 w 390388"/>
                <a:gd name="connsiteY1665" fmla="*/ 816306 h 1071269"/>
                <a:gd name="connsiteX1666" fmla="*/ 95615 w 390388"/>
                <a:gd name="connsiteY1666" fmla="*/ 819505 h 1071269"/>
                <a:gd name="connsiteX1667" fmla="*/ 96884 w 390388"/>
                <a:gd name="connsiteY1667" fmla="*/ 821355 h 1071269"/>
                <a:gd name="connsiteX1668" fmla="*/ 97994 w 390388"/>
                <a:gd name="connsiteY1668" fmla="*/ 822624 h 1071269"/>
                <a:gd name="connsiteX1669" fmla="*/ 103016 w 390388"/>
                <a:gd name="connsiteY1669" fmla="*/ 824237 h 1071269"/>
                <a:gd name="connsiteX1670" fmla="*/ 106426 w 390388"/>
                <a:gd name="connsiteY1670" fmla="*/ 826008 h 1071269"/>
                <a:gd name="connsiteX1671" fmla="*/ 110630 w 390388"/>
                <a:gd name="connsiteY1671" fmla="*/ 826589 h 1071269"/>
                <a:gd name="connsiteX1672" fmla="*/ 111343 w 390388"/>
                <a:gd name="connsiteY1672" fmla="*/ 826603 h 1071269"/>
                <a:gd name="connsiteX1673" fmla="*/ 111383 w 390388"/>
                <a:gd name="connsiteY1673" fmla="*/ 826008 h 1071269"/>
                <a:gd name="connsiteX1674" fmla="*/ 110537 w 390388"/>
                <a:gd name="connsiteY1674" fmla="*/ 825188 h 1071269"/>
                <a:gd name="connsiteX1675" fmla="*/ 110180 w 390388"/>
                <a:gd name="connsiteY1675" fmla="*/ 824091 h 1071269"/>
                <a:gd name="connsiteX1676" fmla="*/ 110511 w 390388"/>
                <a:gd name="connsiteY1676" fmla="*/ 823311 h 1071269"/>
                <a:gd name="connsiteX1677" fmla="*/ 113881 w 390388"/>
                <a:gd name="connsiteY1677" fmla="*/ 823906 h 1071269"/>
                <a:gd name="connsiteX1678" fmla="*/ 117318 w 390388"/>
                <a:gd name="connsiteY1678" fmla="*/ 826576 h 1071269"/>
                <a:gd name="connsiteX1679" fmla="*/ 119644 w 390388"/>
                <a:gd name="connsiteY1679" fmla="*/ 829048 h 1071269"/>
                <a:gd name="connsiteX1680" fmla="*/ 119684 w 390388"/>
                <a:gd name="connsiteY1680" fmla="*/ 832048 h 1071269"/>
                <a:gd name="connsiteX1681" fmla="*/ 121957 w 390388"/>
                <a:gd name="connsiteY1681" fmla="*/ 834797 h 1071269"/>
                <a:gd name="connsiteX1682" fmla="*/ 121019 w 390388"/>
                <a:gd name="connsiteY1682" fmla="*/ 835538 h 1071269"/>
                <a:gd name="connsiteX1683" fmla="*/ 118282 w 390388"/>
                <a:gd name="connsiteY1683" fmla="*/ 838802 h 1071269"/>
                <a:gd name="connsiteX1684" fmla="*/ 117767 w 390388"/>
                <a:gd name="connsiteY1684" fmla="*/ 841644 h 1071269"/>
                <a:gd name="connsiteX1685" fmla="*/ 122486 w 390388"/>
                <a:gd name="connsiteY1685" fmla="*/ 844433 h 1071269"/>
                <a:gd name="connsiteX1686" fmla="*/ 124600 w 390388"/>
                <a:gd name="connsiteY1686" fmla="*/ 845212 h 1071269"/>
                <a:gd name="connsiteX1687" fmla="*/ 125843 w 390388"/>
                <a:gd name="connsiteY1687" fmla="*/ 845451 h 1071269"/>
                <a:gd name="connsiteX1688" fmla="*/ 127363 w 390388"/>
                <a:gd name="connsiteY1688" fmla="*/ 846072 h 1071269"/>
                <a:gd name="connsiteX1689" fmla="*/ 127402 w 390388"/>
                <a:gd name="connsiteY1689" fmla="*/ 847063 h 1071269"/>
                <a:gd name="connsiteX1690" fmla="*/ 126028 w 390388"/>
                <a:gd name="connsiteY1690" fmla="*/ 848517 h 1071269"/>
                <a:gd name="connsiteX1691" fmla="*/ 124125 w 390388"/>
                <a:gd name="connsiteY1691" fmla="*/ 848173 h 1071269"/>
                <a:gd name="connsiteX1692" fmla="*/ 121547 w 390388"/>
                <a:gd name="connsiteY1692" fmla="*/ 846336 h 1071269"/>
                <a:gd name="connsiteX1693" fmla="*/ 119882 w 390388"/>
                <a:gd name="connsiteY1693" fmla="*/ 845702 h 1071269"/>
                <a:gd name="connsiteX1694" fmla="*/ 118282 w 390388"/>
                <a:gd name="connsiteY1694" fmla="*/ 845424 h 1071269"/>
                <a:gd name="connsiteX1695" fmla="*/ 117688 w 390388"/>
                <a:gd name="connsiteY1695" fmla="*/ 846812 h 1071269"/>
                <a:gd name="connsiteX1696" fmla="*/ 117238 w 390388"/>
                <a:gd name="connsiteY1696" fmla="*/ 849138 h 1071269"/>
                <a:gd name="connsiteX1697" fmla="*/ 118930 w 390388"/>
                <a:gd name="connsiteY1697" fmla="*/ 850685 h 1071269"/>
                <a:gd name="connsiteX1698" fmla="*/ 119988 w 390388"/>
                <a:gd name="connsiteY1698" fmla="*/ 851094 h 1071269"/>
                <a:gd name="connsiteX1699" fmla="*/ 123384 w 390388"/>
                <a:gd name="connsiteY1699" fmla="*/ 851834 h 1071269"/>
                <a:gd name="connsiteX1700" fmla="*/ 124918 w 390388"/>
                <a:gd name="connsiteY1700" fmla="*/ 852667 h 1071269"/>
                <a:gd name="connsiteX1701" fmla="*/ 125592 w 390388"/>
                <a:gd name="connsiteY1701" fmla="*/ 854372 h 1071269"/>
                <a:gd name="connsiteX1702" fmla="*/ 126874 w 390388"/>
                <a:gd name="connsiteY1702" fmla="*/ 855839 h 1071269"/>
                <a:gd name="connsiteX1703" fmla="*/ 129887 w 390388"/>
                <a:gd name="connsiteY1703" fmla="*/ 856513 h 1071269"/>
                <a:gd name="connsiteX1704" fmla="*/ 132835 w 390388"/>
                <a:gd name="connsiteY1704" fmla="*/ 856117 h 1071269"/>
                <a:gd name="connsiteX1705" fmla="*/ 135690 w 390388"/>
                <a:gd name="connsiteY1705" fmla="*/ 855417 h 1071269"/>
                <a:gd name="connsiteX1706" fmla="*/ 137012 w 390388"/>
                <a:gd name="connsiteY1706" fmla="*/ 853685 h 1071269"/>
                <a:gd name="connsiteX1707" fmla="*/ 136945 w 390388"/>
                <a:gd name="connsiteY1707" fmla="*/ 850130 h 1071269"/>
                <a:gd name="connsiteX1708" fmla="*/ 136708 w 390388"/>
                <a:gd name="connsiteY1708" fmla="*/ 848001 h 1071269"/>
                <a:gd name="connsiteX1709" fmla="*/ 137355 w 390388"/>
                <a:gd name="connsiteY1709" fmla="*/ 847843 h 1071269"/>
                <a:gd name="connsiteX1710" fmla="*/ 141823 w 390388"/>
                <a:gd name="connsiteY1710" fmla="*/ 854055 h 1071269"/>
                <a:gd name="connsiteX1711" fmla="*/ 142695 w 390388"/>
                <a:gd name="connsiteY1711" fmla="*/ 855747 h 1071269"/>
                <a:gd name="connsiteX1712" fmla="*/ 143739 w 390388"/>
                <a:gd name="connsiteY1712" fmla="*/ 857201 h 1071269"/>
                <a:gd name="connsiteX1713" fmla="*/ 144929 w 390388"/>
                <a:gd name="connsiteY1713" fmla="*/ 857901 h 1071269"/>
                <a:gd name="connsiteX1714" fmla="*/ 147493 w 390388"/>
                <a:gd name="connsiteY1714" fmla="*/ 860320 h 1071269"/>
                <a:gd name="connsiteX1715" fmla="*/ 150374 w 390388"/>
                <a:gd name="connsiteY1715" fmla="*/ 861404 h 1071269"/>
                <a:gd name="connsiteX1716" fmla="*/ 150903 w 390388"/>
                <a:gd name="connsiteY1716" fmla="*/ 862276 h 1071269"/>
                <a:gd name="connsiteX1717" fmla="*/ 148008 w 390388"/>
                <a:gd name="connsiteY1717" fmla="*/ 862858 h 1071269"/>
                <a:gd name="connsiteX1718" fmla="*/ 138968 w 390388"/>
                <a:gd name="connsiteY1718" fmla="*/ 858549 h 1071269"/>
                <a:gd name="connsiteX1719" fmla="*/ 130297 w 390388"/>
                <a:gd name="connsiteY1719" fmla="*/ 858628 h 1071269"/>
                <a:gd name="connsiteX1720" fmla="*/ 126623 w 390388"/>
                <a:gd name="connsiteY1720" fmla="*/ 857743 h 1071269"/>
                <a:gd name="connsiteX1721" fmla="*/ 122406 w 390388"/>
                <a:gd name="connsiteY1721" fmla="*/ 857360 h 1071269"/>
                <a:gd name="connsiteX1722" fmla="*/ 124257 w 390388"/>
                <a:gd name="connsiteY1722" fmla="*/ 861853 h 1071269"/>
                <a:gd name="connsiteX1723" fmla="*/ 125935 w 390388"/>
                <a:gd name="connsiteY1723" fmla="*/ 864960 h 1071269"/>
                <a:gd name="connsiteX1724" fmla="*/ 128724 w 390388"/>
                <a:gd name="connsiteY1724" fmla="*/ 867391 h 1071269"/>
                <a:gd name="connsiteX1725" fmla="*/ 130522 w 390388"/>
                <a:gd name="connsiteY1725" fmla="*/ 870194 h 1071269"/>
                <a:gd name="connsiteX1726" fmla="*/ 133747 w 390388"/>
                <a:gd name="connsiteY1726" fmla="*/ 870986 h 1071269"/>
                <a:gd name="connsiteX1727" fmla="*/ 134870 w 390388"/>
                <a:gd name="connsiteY1727" fmla="*/ 869942 h 1071269"/>
                <a:gd name="connsiteX1728" fmla="*/ 136694 w 390388"/>
                <a:gd name="connsiteY1728" fmla="*/ 869189 h 1071269"/>
                <a:gd name="connsiteX1729" fmla="*/ 140831 w 390388"/>
                <a:gd name="connsiteY1729" fmla="*/ 870498 h 1071269"/>
                <a:gd name="connsiteX1730" fmla="*/ 140131 w 390388"/>
                <a:gd name="connsiteY1730" fmla="*/ 871290 h 1071269"/>
                <a:gd name="connsiteX1731" fmla="*/ 138558 w 390388"/>
                <a:gd name="connsiteY1731" fmla="*/ 871304 h 1071269"/>
                <a:gd name="connsiteX1732" fmla="*/ 137408 w 390388"/>
                <a:gd name="connsiteY1732" fmla="*/ 871026 h 1071269"/>
                <a:gd name="connsiteX1733" fmla="*/ 136562 w 390388"/>
                <a:gd name="connsiteY1733" fmla="*/ 871660 h 1071269"/>
                <a:gd name="connsiteX1734" fmla="*/ 135055 w 390388"/>
                <a:gd name="connsiteY1734" fmla="*/ 873828 h 1071269"/>
                <a:gd name="connsiteX1735" fmla="*/ 136615 w 390388"/>
                <a:gd name="connsiteY1735" fmla="*/ 879287 h 1071269"/>
                <a:gd name="connsiteX1736" fmla="*/ 139840 w 390388"/>
                <a:gd name="connsiteY1736" fmla="*/ 886292 h 1071269"/>
                <a:gd name="connsiteX1737" fmla="*/ 144149 w 390388"/>
                <a:gd name="connsiteY1737" fmla="*/ 894646 h 1071269"/>
                <a:gd name="connsiteX1738" fmla="*/ 144585 w 390388"/>
                <a:gd name="connsiteY1738" fmla="*/ 895994 h 1071269"/>
                <a:gd name="connsiteX1739" fmla="*/ 145299 w 390388"/>
                <a:gd name="connsiteY1739" fmla="*/ 896708 h 1071269"/>
                <a:gd name="connsiteX1740" fmla="*/ 146806 w 390388"/>
                <a:gd name="connsiteY1740" fmla="*/ 897752 h 1071269"/>
                <a:gd name="connsiteX1741" fmla="*/ 149013 w 390388"/>
                <a:gd name="connsiteY1741" fmla="*/ 898756 h 1071269"/>
                <a:gd name="connsiteX1742" fmla="*/ 148590 w 390388"/>
                <a:gd name="connsiteY1742" fmla="*/ 896113 h 1071269"/>
                <a:gd name="connsiteX1743" fmla="*/ 147889 w 390388"/>
                <a:gd name="connsiteY1743" fmla="*/ 893800 h 1071269"/>
                <a:gd name="connsiteX1744" fmla="*/ 147612 w 390388"/>
                <a:gd name="connsiteY1744" fmla="*/ 891870 h 1071269"/>
                <a:gd name="connsiteX1745" fmla="*/ 148260 w 390388"/>
                <a:gd name="connsiteY1745" fmla="*/ 890165 h 1071269"/>
                <a:gd name="connsiteX1746" fmla="*/ 147559 w 390388"/>
                <a:gd name="connsiteY1746" fmla="*/ 888037 h 1071269"/>
                <a:gd name="connsiteX1747" fmla="*/ 147229 w 390388"/>
                <a:gd name="connsiteY1747" fmla="*/ 885698 h 1071269"/>
                <a:gd name="connsiteX1748" fmla="*/ 149185 w 390388"/>
                <a:gd name="connsiteY1748" fmla="*/ 885552 h 1071269"/>
                <a:gd name="connsiteX1749" fmla="*/ 149436 w 390388"/>
                <a:gd name="connsiteY1749" fmla="*/ 886253 h 1071269"/>
                <a:gd name="connsiteX1750" fmla="*/ 148590 w 390388"/>
                <a:gd name="connsiteY1750" fmla="*/ 886636 h 1071269"/>
                <a:gd name="connsiteX1751" fmla="*/ 148312 w 390388"/>
                <a:gd name="connsiteY1751" fmla="*/ 887495 h 1071269"/>
                <a:gd name="connsiteX1752" fmla="*/ 149370 w 390388"/>
                <a:gd name="connsiteY1752" fmla="*/ 889346 h 1071269"/>
                <a:gd name="connsiteX1753" fmla="*/ 150070 w 390388"/>
                <a:gd name="connsiteY1753" fmla="*/ 891725 h 1071269"/>
                <a:gd name="connsiteX1754" fmla="*/ 150282 w 390388"/>
                <a:gd name="connsiteY1754" fmla="*/ 893417 h 1071269"/>
                <a:gd name="connsiteX1755" fmla="*/ 150242 w 390388"/>
                <a:gd name="connsiteY1755" fmla="*/ 894963 h 1071269"/>
                <a:gd name="connsiteX1756" fmla="*/ 150863 w 390388"/>
                <a:gd name="connsiteY1756" fmla="*/ 896826 h 1071269"/>
                <a:gd name="connsiteX1757" fmla="*/ 153956 w 390388"/>
                <a:gd name="connsiteY1757" fmla="*/ 898505 h 1071269"/>
                <a:gd name="connsiteX1758" fmla="*/ 156441 w 390388"/>
                <a:gd name="connsiteY1758" fmla="*/ 899404 h 1071269"/>
                <a:gd name="connsiteX1759" fmla="*/ 158754 w 390388"/>
                <a:gd name="connsiteY1759" fmla="*/ 901770 h 1071269"/>
                <a:gd name="connsiteX1760" fmla="*/ 157736 w 390388"/>
                <a:gd name="connsiteY1760" fmla="*/ 902166 h 1071269"/>
                <a:gd name="connsiteX1761" fmla="*/ 155952 w 390388"/>
                <a:gd name="connsiteY1761" fmla="*/ 901321 h 1071269"/>
                <a:gd name="connsiteX1762" fmla="*/ 152291 w 390388"/>
                <a:gd name="connsiteY1762" fmla="*/ 900290 h 1071269"/>
                <a:gd name="connsiteX1763" fmla="*/ 149806 w 390388"/>
                <a:gd name="connsiteY1763" fmla="*/ 900950 h 1071269"/>
                <a:gd name="connsiteX1764" fmla="*/ 148815 w 390388"/>
                <a:gd name="connsiteY1764" fmla="*/ 901638 h 1071269"/>
                <a:gd name="connsiteX1765" fmla="*/ 149700 w 390388"/>
                <a:gd name="connsiteY1765" fmla="*/ 904823 h 1071269"/>
                <a:gd name="connsiteX1766" fmla="*/ 150401 w 390388"/>
                <a:gd name="connsiteY1766" fmla="*/ 906568 h 1071269"/>
                <a:gd name="connsiteX1767" fmla="*/ 155304 w 390388"/>
                <a:gd name="connsiteY1767" fmla="*/ 909964 h 1071269"/>
                <a:gd name="connsiteX1768" fmla="*/ 157961 w 390388"/>
                <a:gd name="connsiteY1768" fmla="*/ 911088 h 1071269"/>
                <a:gd name="connsiteX1769" fmla="*/ 159045 w 390388"/>
                <a:gd name="connsiteY1769" fmla="*/ 910546 h 1071269"/>
                <a:gd name="connsiteX1770" fmla="*/ 161041 w 390388"/>
                <a:gd name="connsiteY1770" fmla="*/ 912357 h 1071269"/>
                <a:gd name="connsiteX1771" fmla="*/ 160089 w 390388"/>
                <a:gd name="connsiteY1771" fmla="*/ 913124 h 1071269"/>
                <a:gd name="connsiteX1772" fmla="*/ 152661 w 390388"/>
                <a:gd name="connsiteY1772" fmla="*/ 911802 h 1071269"/>
                <a:gd name="connsiteX1773" fmla="*/ 151656 w 390388"/>
                <a:gd name="connsiteY1773" fmla="*/ 914287 h 1071269"/>
                <a:gd name="connsiteX1774" fmla="*/ 149119 w 390388"/>
                <a:gd name="connsiteY1774" fmla="*/ 917816 h 1071269"/>
                <a:gd name="connsiteX1775" fmla="*/ 152502 w 390388"/>
                <a:gd name="connsiteY1775" fmla="*/ 919772 h 1071269"/>
                <a:gd name="connsiteX1776" fmla="*/ 155582 w 390388"/>
                <a:gd name="connsiteY1776" fmla="*/ 922085 h 1071269"/>
                <a:gd name="connsiteX1777" fmla="*/ 156851 w 390388"/>
                <a:gd name="connsiteY1777" fmla="*/ 922429 h 1071269"/>
                <a:gd name="connsiteX1778" fmla="*/ 158794 w 390388"/>
                <a:gd name="connsiteY1778" fmla="*/ 923394 h 1071269"/>
                <a:gd name="connsiteX1779" fmla="*/ 165667 w 390388"/>
                <a:gd name="connsiteY1779" fmla="*/ 925363 h 1071269"/>
                <a:gd name="connsiteX1780" fmla="*/ 167940 w 390388"/>
                <a:gd name="connsiteY1780" fmla="*/ 926473 h 1071269"/>
                <a:gd name="connsiteX1781" fmla="*/ 162534 w 390388"/>
                <a:gd name="connsiteY1781" fmla="*/ 925786 h 1071269"/>
                <a:gd name="connsiteX1782" fmla="*/ 163922 w 390388"/>
                <a:gd name="connsiteY1782" fmla="*/ 929183 h 1071269"/>
                <a:gd name="connsiteX1783" fmla="*/ 165006 w 390388"/>
                <a:gd name="connsiteY1783" fmla="*/ 929949 h 1071269"/>
                <a:gd name="connsiteX1784" fmla="*/ 167504 w 390388"/>
                <a:gd name="connsiteY1784" fmla="*/ 932117 h 1071269"/>
                <a:gd name="connsiteX1785" fmla="*/ 171522 w 390388"/>
                <a:gd name="connsiteY1785" fmla="*/ 935117 h 1071269"/>
                <a:gd name="connsiteX1786" fmla="*/ 172791 w 390388"/>
                <a:gd name="connsiteY1786" fmla="*/ 933901 h 1071269"/>
                <a:gd name="connsiteX1787" fmla="*/ 172632 w 390388"/>
                <a:gd name="connsiteY1787" fmla="*/ 927266 h 1071269"/>
                <a:gd name="connsiteX1788" fmla="*/ 173491 w 390388"/>
                <a:gd name="connsiteY1788" fmla="*/ 925905 h 1071269"/>
                <a:gd name="connsiteX1789" fmla="*/ 174073 w 390388"/>
                <a:gd name="connsiteY1789" fmla="*/ 925971 h 1071269"/>
                <a:gd name="connsiteX1790" fmla="*/ 174245 w 390388"/>
                <a:gd name="connsiteY1790" fmla="*/ 928086 h 1071269"/>
                <a:gd name="connsiteX1791" fmla="*/ 176717 w 390388"/>
                <a:gd name="connsiteY1791" fmla="*/ 929672 h 1071269"/>
                <a:gd name="connsiteX1792" fmla="*/ 176928 w 390388"/>
                <a:gd name="connsiteY1792" fmla="*/ 930306 h 1071269"/>
                <a:gd name="connsiteX1793" fmla="*/ 176043 w 390388"/>
                <a:gd name="connsiteY1793" fmla="*/ 930293 h 1071269"/>
                <a:gd name="connsiteX1794" fmla="*/ 174893 w 390388"/>
                <a:gd name="connsiteY1794" fmla="*/ 931549 h 1071269"/>
                <a:gd name="connsiteX1795" fmla="*/ 174932 w 390388"/>
                <a:gd name="connsiteY1795" fmla="*/ 935342 h 1071269"/>
                <a:gd name="connsiteX1796" fmla="*/ 176690 w 390388"/>
                <a:gd name="connsiteY1796" fmla="*/ 938144 h 1071269"/>
                <a:gd name="connsiteX1797" fmla="*/ 175831 w 390388"/>
                <a:gd name="connsiteY1797" fmla="*/ 938184 h 1071269"/>
                <a:gd name="connsiteX1798" fmla="*/ 167914 w 390388"/>
                <a:gd name="connsiteY1798" fmla="*/ 934853 h 1071269"/>
                <a:gd name="connsiteX1799" fmla="*/ 167279 w 390388"/>
                <a:gd name="connsiteY1799" fmla="*/ 934298 h 1071269"/>
                <a:gd name="connsiteX1800" fmla="*/ 166288 w 390388"/>
                <a:gd name="connsiteY1800" fmla="*/ 933769 h 1071269"/>
                <a:gd name="connsiteX1801" fmla="*/ 160340 w 390388"/>
                <a:gd name="connsiteY1801" fmla="*/ 927808 h 1071269"/>
                <a:gd name="connsiteX1802" fmla="*/ 158648 w 390388"/>
                <a:gd name="connsiteY1802" fmla="*/ 925852 h 1071269"/>
                <a:gd name="connsiteX1803" fmla="*/ 152965 w 390388"/>
                <a:gd name="connsiteY1803" fmla="*/ 922957 h 1071269"/>
                <a:gd name="connsiteX1804" fmla="*/ 150956 w 390388"/>
                <a:gd name="connsiteY1804" fmla="*/ 922376 h 1071269"/>
                <a:gd name="connsiteX1805" fmla="*/ 149912 w 390388"/>
                <a:gd name="connsiteY1805" fmla="*/ 923671 h 1071269"/>
                <a:gd name="connsiteX1806" fmla="*/ 149555 w 390388"/>
                <a:gd name="connsiteY1806" fmla="*/ 925350 h 1071269"/>
                <a:gd name="connsiteX1807" fmla="*/ 152013 w 390388"/>
                <a:gd name="connsiteY1807" fmla="*/ 927134 h 1071269"/>
                <a:gd name="connsiteX1808" fmla="*/ 154260 w 390388"/>
                <a:gd name="connsiteY1808" fmla="*/ 929408 h 1071269"/>
                <a:gd name="connsiteX1809" fmla="*/ 154049 w 390388"/>
                <a:gd name="connsiteY1809" fmla="*/ 930597 h 1071269"/>
                <a:gd name="connsiteX1810" fmla="*/ 151022 w 390388"/>
                <a:gd name="connsiteY1810" fmla="*/ 931060 h 1071269"/>
                <a:gd name="connsiteX1811" fmla="*/ 145497 w 390388"/>
                <a:gd name="connsiteY1811" fmla="*/ 931126 h 1071269"/>
                <a:gd name="connsiteX1812" fmla="*/ 147744 w 390388"/>
                <a:gd name="connsiteY1812" fmla="*/ 933967 h 1071269"/>
                <a:gd name="connsiteX1813" fmla="*/ 150586 w 390388"/>
                <a:gd name="connsiteY1813" fmla="*/ 936571 h 1071269"/>
                <a:gd name="connsiteX1814" fmla="*/ 156666 w 390388"/>
                <a:gd name="connsiteY1814" fmla="*/ 941528 h 1071269"/>
                <a:gd name="connsiteX1815" fmla="*/ 159666 w 390388"/>
                <a:gd name="connsiteY1815" fmla="*/ 942175 h 1071269"/>
                <a:gd name="connsiteX1816" fmla="*/ 162481 w 390388"/>
                <a:gd name="connsiteY1816" fmla="*/ 943378 h 1071269"/>
                <a:gd name="connsiteX1817" fmla="*/ 164438 w 390388"/>
                <a:gd name="connsiteY1817" fmla="*/ 943894 h 1071269"/>
                <a:gd name="connsiteX1818" fmla="*/ 166619 w 390388"/>
                <a:gd name="connsiteY1818" fmla="*/ 944251 h 1071269"/>
                <a:gd name="connsiteX1819" fmla="*/ 168826 w 390388"/>
                <a:gd name="connsiteY1819" fmla="*/ 945136 h 1071269"/>
                <a:gd name="connsiteX1820" fmla="*/ 171575 w 390388"/>
                <a:gd name="connsiteY1820" fmla="*/ 945400 h 1071269"/>
                <a:gd name="connsiteX1821" fmla="*/ 173373 w 390388"/>
                <a:gd name="connsiteY1821" fmla="*/ 945149 h 1071269"/>
                <a:gd name="connsiteX1822" fmla="*/ 178236 w 390388"/>
                <a:gd name="connsiteY1822" fmla="*/ 947079 h 1071269"/>
                <a:gd name="connsiteX1823" fmla="*/ 180047 w 390388"/>
                <a:gd name="connsiteY1823" fmla="*/ 948850 h 1071269"/>
                <a:gd name="connsiteX1824" fmla="*/ 183206 w 390388"/>
                <a:gd name="connsiteY1824" fmla="*/ 956635 h 1071269"/>
                <a:gd name="connsiteX1825" fmla="*/ 179677 w 390388"/>
                <a:gd name="connsiteY1825" fmla="*/ 955578 h 1071269"/>
                <a:gd name="connsiteX1826" fmla="*/ 178356 w 390388"/>
                <a:gd name="connsiteY1826" fmla="*/ 958340 h 1071269"/>
                <a:gd name="connsiteX1827" fmla="*/ 179862 w 390388"/>
                <a:gd name="connsiteY1827" fmla="*/ 959199 h 1071269"/>
                <a:gd name="connsiteX1828" fmla="*/ 184554 w 390388"/>
                <a:gd name="connsiteY1828" fmla="*/ 961156 h 1071269"/>
                <a:gd name="connsiteX1829" fmla="*/ 185876 w 390388"/>
                <a:gd name="connsiteY1829" fmla="*/ 960429 h 1071269"/>
                <a:gd name="connsiteX1830" fmla="*/ 187105 w 390388"/>
                <a:gd name="connsiteY1830" fmla="*/ 961301 h 1071269"/>
                <a:gd name="connsiteX1831" fmla="*/ 188269 w 390388"/>
                <a:gd name="connsiteY1831" fmla="*/ 961605 h 1071269"/>
                <a:gd name="connsiteX1832" fmla="*/ 189432 w 390388"/>
                <a:gd name="connsiteY1832" fmla="*/ 961446 h 1071269"/>
                <a:gd name="connsiteX1833" fmla="*/ 192445 w 390388"/>
                <a:gd name="connsiteY1833" fmla="*/ 963099 h 1071269"/>
                <a:gd name="connsiteX1834" fmla="*/ 195327 w 390388"/>
                <a:gd name="connsiteY1834" fmla="*/ 965927 h 1071269"/>
                <a:gd name="connsiteX1835" fmla="*/ 197812 w 390388"/>
                <a:gd name="connsiteY1835" fmla="*/ 968108 h 1071269"/>
                <a:gd name="connsiteX1836" fmla="*/ 201089 w 390388"/>
                <a:gd name="connsiteY1836" fmla="*/ 968888 h 1071269"/>
                <a:gd name="connsiteX1837" fmla="*/ 204156 w 390388"/>
                <a:gd name="connsiteY1837" fmla="*/ 966733 h 1071269"/>
                <a:gd name="connsiteX1838" fmla="*/ 207936 w 390388"/>
                <a:gd name="connsiteY1838" fmla="*/ 963191 h 1071269"/>
                <a:gd name="connsiteX1839" fmla="*/ 214135 w 390388"/>
                <a:gd name="connsiteY1839" fmla="*/ 961539 h 1071269"/>
                <a:gd name="connsiteX1840" fmla="*/ 213659 w 390388"/>
                <a:gd name="connsiteY1840" fmla="*/ 959860 h 1071269"/>
                <a:gd name="connsiteX1841" fmla="*/ 211677 w 390388"/>
                <a:gd name="connsiteY1841" fmla="*/ 958710 h 1071269"/>
                <a:gd name="connsiteX1842" fmla="*/ 210262 w 390388"/>
                <a:gd name="connsiteY1842" fmla="*/ 958248 h 1071269"/>
                <a:gd name="connsiteX1843" fmla="*/ 207592 w 390388"/>
                <a:gd name="connsiteY1843" fmla="*/ 956516 h 1071269"/>
                <a:gd name="connsiteX1844" fmla="*/ 199146 w 390388"/>
                <a:gd name="connsiteY1844" fmla="*/ 953529 h 1071269"/>
                <a:gd name="connsiteX1845" fmla="*/ 197983 w 390388"/>
                <a:gd name="connsiteY1845" fmla="*/ 953291 h 1071269"/>
                <a:gd name="connsiteX1846" fmla="*/ 197032 w 390388"/>
                <a:gd name="connsiteY1846" fmla="*/ 952815 h 1071269"/>
                <a:gd name="connsiteX1847" fmla="*/ 197309 w 390388"/>
                <a:gd name="connsiteY1847" fmla="*/ 952155 h 1071269"/>
                <a:gd name="connsiteX1848" fmla="*/ 198023 w 390388"/>
                <a:gd name="connsiteY1848" fmla="*/ 951771 h 1071269"/>
                <a:gd name="connsiteX1849" fmla="*/ 207645 w 390388"/>
                <a:gd name="connsiteY1849" fmla="*/ 955393 h 1071269"/>
                <a:gd name="connsiteX1850" fmla="*/ 214122 w 390388"/>
                <a:gd name="connsiteY1850" fmla="*/ 959001 h 1071269"/>
                <a:gd name="connsiteX1851" fmla="*/ 216025 w 390388"/>
                <a:gd name="connsiteY1851" fmla="*/ 960561 h 1071269"/>
                <a:gd name="connsiteX1852" fmla="*/ 217056 w 390388"/>
                <a:gd name="connsiteY1852" fmla="*/ 962834 h 1071269"/>
                <a:gd name="connsiteX1853" fmla="*/ 217030 w 390388"/>
                <a:gd name="connsiteY1853" fmla="*/ 964011 h 1071269"/>
                <a:gd name="connsiteX1854" fmla="*/ 215602 w 390388"/>
                <a:gd name="connsiteY1854" fmla="*/ 965517 h 1071269"/>
                <a:gd name="connsiteX1855" fmla="*/ 216422 w 390388"/>
                <a:gd name="connsiteY1855" fmla="*/ 967156 h 1071269"/>
                <a:gd name="connsiteX1856" fmla="*/ 217069 w 390388"/>
                <a:gd name="connsiteY1856" fmla="*/ 967976 h 1071269"/>
                <a:gd name="connsiteX1857" fmla="*/ 220797 w 390388"/>
                <a:gd name="connsiteY1857" fmla="*/ 971584 h 1071269"/>
                <a:gd name="connsiteX1858" fmla="*/ 221537 w 390388"/>
                <a:gd name="connsiteY1858" fmla="*/ 972853 h 1071269"/>
                <a:gd name="connsiteX1859" fmla="*/ 221973 w 390388"/>
                <a:gd name="connsiteY1859" fmla="*/ 973897 h 1071269"/>
                <a:gd name="connsiteX1860" fmla="*/ 222132 w 390388"/>
                <a:gd name="connsiteY1860" fmla="*/ 974624 h 1071269"/>
                <a:gd name="connsiteX1861" fmla="*/ 222079 w 390388"/>
                <a:gd name="connsiteY1861" fmla="*/ 976025 h 1071269"/>
                <a:gd name="connsiteX1862" fmla="*/ 221259 w 390388"/>
                <a:gd name="connsiteY1862" fmla="*/ 977043 h 1071269"/>
                <a:gd name="connsiteX1863" fmla="*/ 220466 w 390388"/>
                <a:gd name="connsiteY1863" fmla="*/ 977400 h 1071269"/>
                <a:gd name="connsiteX1864" fmla="*/ 219290 w 390388"/>
                <a:gd name="connsiteY1864" fmla="*/ 976646 h 1071269"/>
                <a:gd name="connsiteX1865" fmla="*/ 219356 w 390388"/>
                <a:gd name="connsiteY1865" fmla="*/ 975933 h 1071269"/>
                <a:gd name="connsiteX1866" fmla="*/ 220664 w 390388"/>
                <a:gd name="connsiteY1866" fmla="*/ 973871 h 1071269"/>
                <a:gd name="connsiteX1867" fmla="*/ 220189 w 390388"/>
                <a:gd name="connsiteY1867" fmla="*/ 972403 h 1071269"/>
                <a:gd name="connsiteX1868" fmla="*/ 219078 w 390388"/>
                <a:gd name="connsiteY1868" fmla="*/ 970910 h 1071269"/>
                <a:gd name="connsiteX1869" fmla="*/ 217149 w 390388"/>
                <a:gd name="connsiteY1869" fmla="*/ 969681 h 1071269"/>
                <a:gd name="connsiteX1870" fmla="*/ 215430 w 390388"/>
                <a:gd name="connsiteY1870" fmla="*/ 968187 h 1071269"/>
                <a:gd name="connsiteX1871" fmla="*/ 214611 w 390388"/>
                <a:gd name="connsiteY1871" fmla="*/ 966575 h 1071269"/>
                <a:gd name="connsiteX1872" fmla="*/ 213421 w 390388"/>
                <a:gd name="connsiteY1872" fmla="*/ 965914 h 1071269"/>
                <a:gd name="connsiteX1873" fmla="*/ 211994 w 390388"/>
                <a:gd name="connsiteY1873" fmla="*/ 965610 h 1071269"/>
                <a:gd name="connsiteX1874" fmla="*/ 211121 w 390388"/>
                <a:gd name="connsiteY1874" fmla="*/ 965927 h 1071269"/>
                <a:gd name="connsiteX1875" fmla="*/ 210143 w 390388"/>
                <a:gd name="connsiteY1875" fmla="*/ 968253 h 1071269"/>
                <a:gd name="connsiteX1876" fmla="*/ 207143 w 390388"/>
                <a:gd name="connsiteY1876" fmla="*/ 970500 h 1071269"/>
                <a:gd name="connsiteX1877" fmla="*/ 204909 w 390388"/>
                <a:gd name="connsiteY1877" fmla="*/ 971267 h 1071269"/>
                <a:gd name="connsiteX1878" fmla="*/ 203601 w 390388"/>
                <a:gd name="connsiteY1878" fmla="*/ 971491 h 1071269"/>
                <a:gd name="connsiteX1879" fmla="*/ 200534 w 390388"/>
                <a:gd name="connsiteY1879" fmla="*/ 970950 h 1071269"/>
                <a:gd name="connsiteX1880" fmla="*/ 199054 w 390388"/>
                <a:gd name="connsiteY1880" fmla="*/ 971148 h 1071269"/>
                <a:gd name="connsiteX1881" fmla="*/ 195525 w 390388"/>
                <a:gd name="connsiteY1881" fmla="*/ 969112 h 1071269"/>
                <a:gd name="connsiteX1882" fmla="*/ 194771 w 390388"/>
                <a:gd name="connsiteY1882" fmla="*/ 969112 h 1071269"/>
                <a:gd name="connsiteX1883" fmla="*/ 195565 w 390388"/>
                <a:gd name="connsiteY1883" fmla="*/ 970712 h 1071269"/>
                <a:gd name="connsiteX1884" fmla="*/ 196054 w 390388"/>
                <a:gd name="connsiteY1884" fmla="*/ 972390 h 1071269"/>
                <a:gd name="connsiteX1885" fmla="*/ 195300 w 390388"/>
                <a:gd name="connsiteY1885" fmla="*/ 972853 h 1071269"/>
                <a:gd name="connsiteX1886" fmla="*/ 193727 w 390388"/>
                <a:gd name="connsiteY1886" fmla="*/ 973342 h 1071269"/>
                <a:gd name="connsiteX1887" fmla="*/ 188295 w 390388"/>
                <a:gd name="connsiteY1887" fmla="*/ 971320 h 1071269"/>
                <a:gd name="connsiteX1888" fmla="*/ 186246 w 390388"/>
                <a:gd name="connsiteY1888" fmla="*/ 971201 h 1071269"/>
                <a:gd name="connsiteX1889" fmla="*/ 184462 w 390388"/>
                <a:gd name="connsiteY1889" fmla="*/ 970262 h 1071269"/>
                <a:gd name="connsiteX1890" fmla="*/ 182757 w 390388"/>
                <a:gd name="connsiteY1890" fmla="*/ 969853 h 1071269"/>
                <a:gd name="connsiteX1891" fmla="*/ 182281 w 390388"/>
                <a:gd name="connsiteY1891" fmla="*/ 970209 h 1071269"/>
                <a:gd name="connsiteX1892" fmla="*/ 183656 w 390388"/>
                <a:gd name="connsiteY1892" fmla="*/ 971650 h 1071269"/>
                <a:gd name="connsiteX1893" fmla="*/ 184673 w 390388"/>
                <a:gd name="connsiteY1893" fmla="*/ 972496 h 1071269"/>
                <a:gd name="connsiteX1894" fmla="*/ 187594 w 390388"/>
                <a:gd name="connsiteY1894" fmla="*/ 975602 h 1071269"/>
                <a:gd name="connsiteX1895" fmla="*/ 189062 w 390388"/>
                <a:gd name="connsiteY1895" fmla="*/ 977373 h 1071269"/>
                <a:gd name="connsiteX1896" fmla="*/ 190198 w 390388"/>
                <a:gd name="connsiteY1896" fmla="*/ 977201 h 1071269"/>
                <a:gd name="connsiteX1897" fmla="*/ 191771 w 390388"/>
                <a:gd name="connsiteY1897" fmla="*/ 977915 h 1071269"/>
                <a:gd name="connsiteX1898" fmla="*/ 194097 w 390388"/>
                <a:gd name="connsiteY1898" fmla="*/ 980876 h 1071269"/>
                <a:gd name="connsiteX1899" fmla="*/ 194243 w 390388"/>
                <a:gd name="connsiteY1899" fmla="*/ 982621 h 1071269"/>
                <a:gd name="connsiteX1900" fmla="*/ 195565 w 390388"/>
                <a:gd name="connsiteY1900" fmla="*/ 984299 h 1071269"/>
                <a:gd name="connsiteX1901" fmla="*/ 198367 w 390388"/>
                <a:gd name="connsiteY1901" fmla="*/ 985621 h 1071269"/>
                <a:gd name="connsiteX1902" fmla="*/ 202319 w 390388"/>
                <a:gd name="connsiteY1902" fmla="*/ 984907 h 1071269"/>
                <a:gd name="connsiteX1903" fmla="*/ 205319 w 390388"/>
                <a:gd name="connsiteY1903" fmla="*/ 985568 h 1071269"/>
                <a:gd name="connsiteX1904" fmla="*/ 208372 w 390388"/>
                <a:gd name="connsiteY1904" fmla="*/ 983123 h 1071269"/>
                <a:gd name="connsiteX1905" fmla="*/ 211703 w 390388"/>
                <a:gd name="connsiteY1905" fmla="*/ 983903 h 1071269"/>
                <a:gd name="connsiteX1906" fmla="*/ 212245 w 390388"/>
                <a:gd name="connsiteY1906" fmla="*/ 982251 h 1071269"/>
                <a:gd name="connsiteX1907" fmla="*/ 211082 w 390388"/>
                <a:gd name="connsiteY1907" fmla="*/ 980228 h 1071269"/>
                <a:gd name="connsiteX1908" fmla="*/ 212351 w 390388"/>
                <a:gd name="connsiteY1908" fmla="*/ 980228 h 1071269"/>
                <a:gd name="connsiteX1909" fmla="*/ 214082 w 390388"/>
                <a:gd name="connsiteY1909" fmla="*/ 981497 h 1071269"/>
                <a:gd name="connsiteX1910" fmla="*/ 213487 w 390388"/>
                <a:gd name="connsiteY1910" fmla="*/ 983308 h 1071269"/>
                <a:gd name="connsiteX1911" fmla="*/ 212919 w 390388"/>
                <a:gd name="connsiteY1911" fmla="*/ 986150 h 1071269"/>
                <a:gd name="connsiteX1912" fmla="*/ 211346 w 390388"/>
                <a:gd name="connsiteY1912" fmla="*/ 987418 h 1071269"/>
                <a:gd name="connsiteX1913" fmla="*/ 206152 w 390388"/>
                <a:gd name="connsiteY1913" fmla="*/ 989652 h 1071269"/>
                <a:gd name="connsiteX1914" fmla="*/ 210011 w 390388"/>
                <a:gd name="connsiteY1914" fmla="*/ 991450 h 1071269"/>
                <a:gd name="connsiteX1915" fmla="*/ 211888 w 390388"/>
                <a:gd name="connsiteY1915" fmla="*/ 993102 h 1071269"/>
                <a:gd name="connsiteX1916" fmla="*/ 215734 w 390388"/>
                <a:gd name="connsiteY1916" fmla="*/ 995521 h 1071269"/>
                <a:gd name="connsiteX1917" fmla="*/ 220572 w 390388"/>
                <a:gd name="connsiteY1917" fmla="*/ 996036 h 1071269"/>
                <a:gd name="connsiteX1918" fmla="*/ 221590 w 390388"/>
                <a:gd name="connsiteY1918" fmla="*/ 995270 h 1071269"/>
                <a:gd name="connsiteX1919" fmla="*/ 221946 w 390388"/>
                <a:gd name="connsiteY1919" fmla="*/ 994635 h 1071269"/>
                <a:gd name="connsiteX1920" fmla="*/ 221471 w 390388"/>
                <a:gd name="connsiteY1920" fmla="*/ 993432 h 1071269"/>
                <a:gd name="connsiteX1921" fmla="*/ 220189 w 390388"/>
                <a:gd name="connsiteY1921" fmla="*/ 991119 h 1071269"/>
                <a:gd name="connsiteX1922" fmla="*/ 220519 w 390388"/>
                <a:gd name="connsiteY1922" fmla="*/ 988146 h 1071269"/>
                <a:gd name="connsiteX1923" fmla="*/ 222317 w 390388"/>
                <a:gd name="connsiteY1923" fmla="*/ 986282 h 1071269"/>
                <a:gd name="connsiteX1924" fmla="*/ 222105 w 390388"/>
                <a:gd name="connsiteY1924" fmla="*/ 984392 h 1071269"/>
                <a:gd name="connsiteX1925" fmla="*/ 220982 w 390388"/>
                <a:gd name="connsiteY1925" fmla="*/ 982634 h 1071269"/>
                <a:gd name="connsiteX1926" fmla="*/ 221775 w 390388"/>
                <a:gd name="connsiteY1926" fmla="*/ 981497 h 1071269"/>
                <a:gd name="connsiteX1927" fmla="*/ 223123 w 390388"/>
                <a:gd name="connsiteY1927" fmla="*/ 981325 h 1071269"/>
                <a:gd name="connsiteX1928" fmla="*/ 226533 w 390388"/>
                <a:gd name="connsiteY1928" fmla="*/ 982158 h 1071269"/>
                <a:gd name="connsiteX1929" fmla="*/ 227696 w 390388"/>
                <a:gd name="connsiteY1929" fmla="*/ 983347 h 1071269"/>
                <a:gd name="connsiteX1930" fmla="*/ 228859 w 390388"/>
                <a:gd name="connsiteY1930" fmla="*/ 983942 h 1071269"/>
                <a:gd name="connsiteX1931" fmla="*/ 230260 w 390388"/>
                <a:gd name="connsiteY1931" fmla="*/ 981590 h 1071269"/>
                <a:gd name="connsiteX1932" fmla="*/ 231926 w 390388"/>
                <a:gd name="connsiteY1932" fmla="*/ 981114 h 1071269"/>
                <a:gd name="connsiteX1933" fmla="*/ 240940 w 390388"/>
                <a:gd name="connsiteY1933" fmla="*/ 981550 h 1071269"/>
                <a:gd name="connsiteX1934" fmla="*/ 244376 w 390388"/>
                <a:gd name="connsiteY1934" fmla="*/ 982171 h 1071269"/>
                <a:gd name="connsiteX1935" fmla="*/ 248262 w 390388"/>
                <a:gd name="connsiteY1935" fmla="*/ 983400 h 1071269"/>
                <a:gd name="connsiteX1936" fmla="*/ 247879 w 390388"/>
                <a:gd name="connsiteY1936" fmla="*/ 984445 h 1071269"/>
                <a:gd name="connsiteX1937" fmla="*/ 247324 w 390388"/>
                <a:gd name="connsiteY1937" fmla="*/ 984894 h 1071269"/>
                <a:gd name="connsiteX1938" fmla="*/ 243253 w 390388"/>
                <a:gd name="connsiteY1938" fmla="*/ 985489 h 1071269"/>
                <a:gd name="connsiteX1939" fmla="*/ 238878 w 390388"/>
                <a:gd name="connsiteY1939" fmla="*/ 984498 h 1071269"/>
                <a:gd name="connsiteX1940" fmla="*/ 235997 w 390388"/>
                <a:gd name="connsiteY1940" fmla="*/ 984603 h 1071269"/>
                <a:gd name="connsiteX1941" fmla="*/ 231133 w 390388"/>
                <a:gd name="connsiteY1941" fmla="*/ 989044 h 1071269"/>
                <a:gd name="connsiteX1942" fmla="*/ 227498 w 390388"/>
                <a:gd name="connsiteY1942" fmla="*/ 989124 h 1071269"/>
                <a:gd name="connsiteX1943" fmla="*/ 226771 w 390388"/>
                <a:gd name="connsiteY1943" fmla="*/ 987947 h 1071269"/>
                <a:gd name="connsiteX1944" fmla="*/ 225489 w 390388"/>
                <a:gd name="connsiteY1944" fmla="*/ 987273 h 1071269"/>
                <a:gd name="connsiteX1945" fmla="*/ 224577 w 390388"/>
                <a:gd name="connsiteY1945" fmla="*/ 987630 h 1071269"/>
                <a:gd name="connsiteX1946" fmla="*/ 223163 w 390388"/>
                <a:gd name="connsiteY1946" fmla="*/ 989177 h 1071269"/>
                <a:gd name="connsiteX1947" fmla="*/ 222673 w 390388"/>
                <a:gd name="connsiteY1947" fmla="*/ 990577 h 1071269"/>
                <a:gd name="connsiteX1948" fmla="*/ 223136 w 390388"/>
                <a:gd name="connsiteY1948" fmla="*/ 992322 h 1071269"/>
                <a:gd name="connsiteX1949" fmla="*/ 225621 w 390388"/>
                <a:gd name="connsiteY1949" fmla="*/ 997318 h 1071269"/>
                <a:gd name="connsiteX1950" fmla="*/ 224643 w 390388"/>
                <a:gd name="connsiteY1950" fmla="*/ 998812 h 1071269"/>
                <a:gd name="connsiteX1951" fmla="*/ 224431 w 390388"/>
                <a:gd name="connsiteY1951" fmla="*/ 1000596 h 1071269"/>
                <a:gd name="connsiteX1952" fmla="*/ 226242 w 390388"/>
                <a:gd name="connsiteY1952" fmla="*/ 1001865 h 1071269"/>
                <a:gd name="connsiteX1953" fmla="*/ 233802 w 390388"/>
                <a:gd name="connsiteY1953" fmla="*/ 1005341 h 1071269"/>
                <a:gd name="connsiteX1954" fmla="*/ 238138 w 390388"/>
                <a:gd name="connsiteY1954" fmla="*/ 1006438 h 1071269"/>
                <a:gd name="connsiteX1955" fmla="*/ 237265 w 390388"/>
                <a:gd name="connsiteY1955" fmla="*/ 1004046 h 1071269"/>
                <a:gd name="connsiteX1956" fmla="*/ 236935 w 390388"/>
                <a:gd name="connsiteY1956" fmla="*/ 1001865 h 1071269"/>
                <a:gd name="connsiteX1957" fmla="*/ 237146 w 390388"/>
                <a:gd name="connsiteY1957" fmla="*/ 1000887 h 1071269"/>
                <a:gd name="connsiteX1958" fmla="*/ 239248 w 390388"/>
                <a:gd name="connsiteY1958" fmla="*/ 997596 h 1071269"/>
                <a:gd name="connsiteX1959" fmla="*/ 241455 w 390388"/>
                <a:gd name="connsiteY1959" fmla="*/ 995772 h 1071269"/>
                <a:gd name="connsiteX1960" fmla="*/ 245487 w 390388"/>
                <a:gd name="connsiteY1960" fmla="*/ 994080 h 1071269"/>
                <a:gd name="connsiteX1961" fmla="*/ 253034 w 390388"/>
                <a:gd name="connsiteY1961" fmla="*/ 987683 h 1071269"/>
                <a:gd name="connsiteX1962" fmla="*/ 257078 w 390388"/>
                <a:gd name="connsiteY1962" fmla="*/ 988938 h 1071269"/>
                <a:gd name="connsiteX1963" fmla="*/ 259087 w 390388"/>
                <a:gd name="connsiteY1963" fmla="*/ 989877 h 1071269"/>
                <a:gd name="connsiteX1964" fmla="*/ 259497 w 390388"/>
                <a:gd name="connsiteY1964" fmla="*/ 991027 h 1071269"/>
                <a:gd name="connsiteX1965" fmla="*/ 259576 w 390388"/>
                <a:gd name="connsiteY1965" fmla="*/ 991899 h 1071269"/>
                <a:gd name="connsiteX1966" fmla="*/ 258823 w 390388"/>
                <a:gd name="connsiteY1966" fmla="*/ 994952 h 1071269"/>
                <a:gd name="connsiteX1967" fmla="*/ 257475 w 390388"/>
                <a:gd name="connsiteY1967" fmla="*/ 996922 h 1071269"/>
                <a:gd name="connsiteX1968" fmla="*/ 252016 w 390388"/>
                <a:gd name="connsiteY1968" fmla="*/ 1000305 h 1071269"/>
                <a:gd name="connsiteX1969" fmla="*/ 254448 w 390388"/>
                <a:gd name="connsiteY1969" fmla="*/ 1007073 h 1071269"/>
                <a:gd name="connsiteX1970" fmla="*/ 252875 w 390388"/>
                <a:gd name="connsiteY1970" fmla="*/ 1008117 h 1071269"/>
                <a:gd name="connsiteX1971" fmla="*/ 252254 w 390388"/>
                <a:gd name="connsiteY1971" fmla="*/ 1007364 h 1071269"/>
                <a:gd name="connsiteX1972" fmla="*/ 252479 w 390388"/>
                <a:gd name="connsiteY1972" fmla="*/ 1006359 h 1071269"/>
                <a:gd name="connsiteX1973" fmla="*/ 252465 w 390388"/>
                <a:gd name="connsiteY1973" fmla="*/ 1004747 h 1071269"/>
                <a:gd name="connsiteX1974" fmla="*/ 250377 w 390388"/>
                <a:gd name="connsiteY1974" fmla="*/ 1001720 h 1071269"/>
                <a:gd name="connsiteX1975" fmla="*/ 247773 w 390388"/>
                <a:gd name="connsiteY1975" fmla="*/ 1000332 h 1071269"/>
                <a:gd name="connsiteX1976" fmla="*/ 245037 w 390388"/>
                <a:gd name="connsiteY1976" fmla="*/ 1000755 h 1071269"/>
                <a:gd name="connsiteX1977" fmla="*/ 241455 w 390388"/>
                <a:gd name="connsiteY1977" fmla="*/ 1000676 h 1071269"/>
                <a:gd name="connsiteX1978" fmla="*/ 240345 w 390388"/>
                <a:gd name="connsiteY1978" fmla="*/ 1000860 h 1071269"/>
                <a:gd name="connsiteX1979" fmla="*/ 239446 w 390388"/>
                <a:gd name="connsiteY1979" fmla="*/ 1003451 h 1071269"/>
                <a:gd name="connsiteX1980" fmla="*/ 240702 w 390388"/>
                <a:gd name="connsiteY1980" fmla="*/ 1005262 h 1071269"/>
                <a:gd name="connsiteX1981" fmla="*/ 241905 w 390388"/>
                <a:gd name="connsiteY1981" fmla="*/ 1006703 h 1071269"/>
                <a:gd name="connsiteX1982" fmla="*/ 248447 w 390388"/>
                <a:gd name="connsiteY1982" fmla="*/ 1011025 h 1071269"/>
                <a:gd name="connsiteX1983" fmla="*/ 250470 w 390388"/>
                <a:gd name="connsiteY1983" fmla="*/ 1011924 h 1071269"/>
                <a:gd name="connsiteX1984" fmla="*/ 256100 w 390388"/>
                <a:gd name="connsiteY1984" fmla="*/ 1013443 h 1071269"/>
                <a:gd name="connsiteX1985" fmla="*/ 261189 w 390388"/>
                <a:gd name="connsiteY1985" fmla="*/ 1015558 h 107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Lst>
              <a:rect l="l" t="t" r="r" b="b"/>
              <a:pathLst>
                <a:path w="390388" h="1071269">
                  <a:moveTo>
                    <a:pt x="376101" y="1069538"/>
                  </a:moveTo>
                  <a:lnTo>
                    <a:pt x="371462" y="1069274"/>
                  </a:lnTo>
                  <a:lnTo>
                    <a:pt x="370127" y="1069578"/>
                  </a:lnTo>
                  <a:lnTo>
                    <a:pt x="370008" y="1069974"/>
                  </a:lnTo>
                  <a:lnTo>
                    <a:pt x="370285" y="1070358"/>
                  </a:lnTo>
                  <a:lnTo>
                    <a:pt x="370695" y="1070556"/>
                  </a:lnTo>
                  <a:lnTo>
                    <a:pt x="373537" y="1070781"/>
                  </a:lnTo>
                  <a:lnTo>
                    <a:pt x="375612" y="1071270"/>
                  </a:lnTo>
                  <a:lnTo>
                    <a:pt x="376339" y="1071217"/>
                  </a:lnTo>
                  <a:lnTo>
                    <a:pt x="376788" y="1070886"/>
                  </a:lnTo>
                  <a:lnTo>
                    <a:pt x="377066" y="1070014"/>
                  </a:lnTo>
                  <a:lnTo>
                    <a:pt x="376749" y="1069710"/>
                  </a:lnTo>
                  <a:lnTo>
                    <a:pt x="376101" y="1069538"/>
                  </a:lnTo>
                  <a:close/>
                  <a:moveTo>
                    <a:pt x="379062" y="1065890"/>
                  </a:moveTo>
                  <a:lnTo>
                    <a:pt x="377171" y="1063855"/>
                  </a:lnTo>
                  <a:lnTo>
                    <a:pt x="376365" y="1063247"/>
                  </a:lnTo>
                  <a:lnTo>
                    <a:pt x="375823" y="1063141"/>
                  </a:lnTo>
                  <a:lnTo>
                    <a:pt x="375519" y="1064621"/>
                  </a:lnTo>
                  <a:lnTo>
                    <a:pt x="374488" y="1065190"/>
                  </a:lnTo>
                  <a:lnTo>
                    <a:pt x="374105" y="1065771"/>
                  </a:lnTo>
                  <a:lnTo>
                    <a:pt x="374079" y="1066406"/>
                  </a:lnTo>
                  <a:lnTo>
                    <a:pt x="374383" y="1066855"/>
                  </a:lnTo>
                  <a:lnTo>
                    <a:pt x="378216" y="1067595"/>
                  </a:lnTo>
                  <a:lnTo>
                    <a:pt x="379247" y="1067952"/>
                  </a:lnTo>
                  <a:lnTo>
                    <a:pt x="380066" y="1068454"/>
                  </a:lnTo>
                  <a:lnTo>
                    <a:pt x="380714" y="1068243"/>
                  </a:lnTo>
                  <a:lnTo>
                    <a:pt x="380965" y="1067873"/>
                  </a:lnTo>
                  <a:lnTo>
                    <a:pt x="380806" y="1067371"/>
                  </a:lnTo>
                  <a:lnTo>
                    <a:pt x="379062" y="1065890"/>
                  </a:lnTo>
                  <a:close/>
                  <a:moveTo>
                    <a:pt x="388248" y="1051972"/>
                  </a:moveTo>
                  <a:lnTo>
                    <a:pt x="387917" y="1052078"/>
                  </a:lnTo>
                  <a:lnTo>
                    <a:pt x="387032" y="1052726"/>
                  </a:lnTo>
                  <a:lnTo>
                    <a:pt x="386781" y="1053241"/>
                  </a:lnTo>
                  <a:lnTo>
                    <a:pt x="386820" y="1053809"/>
                  </a:lnTo>
                  <a:lnTo>
                    <a:pt x="387217" y="1054338"/>
                  </a:lnTo>
                  <a:lnTo>
                    <a:pt x="387825" y="1054761"/>
                  </a:lnTo>
                  <a:lnTo>
                    <a:pt x="389107" y="1054840"/>
                  </a:lnTo>
                  <a:lnTo>
                    <a:pt x="390164" y="1053677"/>
                  </a:lnTo>
                  <a:lnTo>
                    <a:pt x="390389" y="1052633"/>
                  </a:lnTo>
                  <a:lnTo>
                    <a:pt x="388248" y="1051972"/>
                  </a:lnTo>
                  <a:close/>
                  <a:moveTo>
                    <a:pt x="371475" y="1054814"/>
                  </a:moveTo>
                  <a:lnTo>
                    <a:pt x="372995" y="1055356"/>
                  </a:lnTo>
                  <a:lnTo>
                    <a:pt x="374554" y="1055065"/>
                  </a:lnTo>
                  <a:lnTo>
                    <a:pt x="375784" y="1054021"/>
                  </a:lnTo>
                  <a:lnTo>
                    <a:pt x="376405" y="1052673"/>
                  </a:lnTo>
                  <a:lnTo>
                    <a:pt x="376497" y="1051655"/>
                  </a:lnTo>
                  <a:lnTo>
                    <a:pt x="375850" y="1050624"/>
                  </a:lnTo>
                  <a:lnTo>
                    <a:pt x="374687" y="1049250"/>
                  </a:lnTo>
                  <a:lnTo>
                    <a:pt x="370642" y="1046963"/>
                  </a:lnTo>
                  <a:lnTo>
                    <a:pt x="366783" y="1046725"/>
                  </a:lnTo>
                  <a:lnTo>
                    <a:pt x="356870" y="1045681"/>
                  </a:lnTo>
                  <a:lnTo>
                    <a:pt x="352006" y="1045668"/>
                  </a:lnTo>
                  <a:lnTo>
                    <a:pt x="348662" y="1047029"/>
                  </a:lnTo>
                  <a:lnTo>
                    <a:pt x="352561" y="1049448"/>
                  </a:lnTo>
                  <a:lnTo>
                    <a:pt x="354781" y="1052144"/>
                  </a:lnTo>
                  <a:lnTo>
                    <a:pt x="355997" y="1053056"/>
                  </a:lnTo>
                  <a:lnTo>
                    <a:pt x="356804" y="1053439"/>
                  </a:lnTo>
                  <a:lnTo>
                    <a:pt x="363624" y="1054470"/>
                  </a:lnTo>
                  <a:lnTo>
                    <a:pt x="364218" y="1054391"/>
                  </a:lnTo>
                  <a:lnTo>
                    <a:pt x="364985" y="1054034"/>
                  </a:lnTo>
                  <a:lnTo>
                    <a:pt x="366492" y="1052673"/>
                  </a:lnTo>
                  <a:lnTo>
                    <a:pt x="367351" y="1052316"/>
                  </a:lnTo>
                  <a:lnTo>
                    <a:pt x="368184" y="1052290"/>
                  </a:lnTo>
                  <a:lnTo>
                    <a:pt x="368897" y="1052408"/>
                  </a:lnTo>
                  <a:lnTo>
                    <a:pt x="369585" y="1052924"/>
                  </a:lnTo>
                  <a:lnTo>
                    <a:pt x="370365" y="1053862"/>
                  </a:lnTo>
                  <a:lnTo>
                    <a:pt x="371475" y="1054814"/>
                  </a:lnTo>
                  <a:close/>
                  <a:moveTo>
                    <a:pt x="361178" y="1061357"/>
                  </a:moveTo>
                  <a:lnTo>
                    <a:pt x="359976" y="1060299"/>
                  </a:lnTo>
                  <a:lnTo>
                    <a:pt x="358099" y="1059202"/>
                  </a:lnTo>
                  <a:lnTo>
                    <a:pt x="353803" y="1057061"/>
                  </a:lnTo>
                  <a:lnTo>
                    <a:pt x="353023" y="1056426"/>
                  </a:lnTo>
                  <a:lnTo>
                    <a:pt x="352759" y="1055779"/>
                  </a:lnTo>
                  <a:lnTo>
                    <a:pt x="352852" y="1054364"/>
                  </a:lnTo>
                  <a:lnTo>
                    <a:pt x="351371" y="1053413"/>
                  </a:lnTo>
                  <a:lnTo>
                    <a:pt x="349904" y="1052673"/>
                  </a:lnTo>
                  <a:lnTo>
                    <a:pt x="345463" y="1052303"/>
                  </a:lnTo>
                  <a:lnTo>
                    <a:pt x="344577" y="1051708"/>
                  </a:lnTo>
                  <a:lnTo>
                    <a:pt x="344511" y="1050981"/>
                  </a:lnTo>
                  <a:lnTo>
                    <a:pt x="347446" y="1048681"/>
                  </a:lnTo>
                  <a:lnTo>
                    <a:pt x="345093" y="1046487"/>
                  </a:lnTo>
                  <a:lnTo>
                    <a:pt x="340995" y="1046434"/>
                  </a:lnTo>
                  <a:lnTo>
                    <a:pt x="336673" y="1048034"/>
                  </a:lnTo>
                  <a:lnTo>
                    <a:pt x="318566" y="1045403"/>
                  </a:lnTo>
                  <a:lnTo>
                    <a:pt x="314257" y="1044412"/>
                  </a:lnTo>
                  <a:lnTo>
                    <a:pt x="316028" y="1049183"/>
                  </a:lnTo>
                  <a:lnTo>
                    <a:pt x="316200" y="1050518"/>
                  </a:lnTo>
                  <a:lnTo>
                    <a:pt x="315618" y="1051047"/>
                  </a:lnTo>
                  <a:lnTo>
                    <a:pt x="316028" y="1051496"/>
                  </a:lnTo>
                  <a:lnTo>
                    <a:pt x="318341" y="1052210"/>
                  </a:lnTo>
                  <a:lnTo>
                    <a:pt x="319015" y="1052646"/>
                  </a:lnTo>
                  <a:lnTo>
                    <a:pt x="319676" y="1053426"/>
                  </a:lnTo>
                  <a:lnTo>
                    <a:pt x="320535" y="1053876"/>
                  </a:lnTo>
                  <a:lnTo>
                    <a:pt x="323284" y="1053413"/>
                  </a:lnTo>
                  <a:lnTo>
                    <a:pt x="323892" y="1053677"/>
                  </a:lnTo>
                  <a:lnTo>
                    <a:pt x="324897" y="1055528"/>
                  </a:lnTo>
                  <a:lnTo>
                    <a:pt x="325425" y="1056123"/>
                  </a:lnTo>
                  <a:lnTo>
                    <a:pt x="326430" y="1056625"/>
                  </a:lnTo>
                  <a:lnTo>
                    <a:pt x="328981" y="1057444"/>
                  </a:lnTo>
                  <a:lnTo>
                    <a:pt x="330831" y="1058859"/>
                  </a:lnTo>
                  <a:lnTo>
                    <a:pt x="332021" y="1059400"/>
                  </a:lnTo>
                  <a:lnTo>
                    <a:pt x="336026" y="1060273"/>
                  </a:lnTo>
                  <a:lnTo>
                    <a:pt x="337242" y="1060220"/>
                  </a:lnTo>
                  <a:lnTo>
                    <a:pt x="333303" y="1057418"/>
                  </a:lnTo>
                  <a:lnTo>
                    <a:pt x="331082" y="1055594"/>
                  </a:lnTo>
                  <a:lnTo>
                    <a:pt x="330765" y="1054880"/>
                  </a:lnTo>
                  <a:lnTo>
                    <a:pt x="330474" y="1051999"/>
                  </a:lnTo>
                  <a:lnTo>
                    <a:pt x="332735" y="1052157"/>
                  </a:lnTo>
                  <a:lnTo>
                    <a:pt x="333766" y="1052461"/>
                  </a:lnTo>
                  <a:lnTo>
                    <a:pt x="336779" y="1054087"/>
                  </a:lnTo>
                  <a:lnTo>
                    <a:pt x="337744" y="1054391"/>
                  </a:lnTo>
                  <a:lnTo>
                    <a:pt x="339489" y="1053929"/>
                  </a:lnTo>
                  <a:lnTo>
                    <a:pt x="339991" y="1053995"/>
                  </a:lnTo>
                  <a:lnTo>
                    <a:pt x="340321" y="1054589"/>
                  </a:lnTo>
                  <a:lnTo>
                    <a:pt x="340599" y="1056823"/>
                  </a:lnTo>
                  <a:lnTo>
                    <a:pt x="340943" y="1057444"/>
                  </a:lnTo>
                  <a:lnTo>
                    <a:pt x="342423" y="1058859"/>
                  </a:lnTo>
                  <a:lnTo>
                    <a:pt x="343401" y="1059559"/>
                  </a:lnTo>
                  <a:lnTo>
                    <a:pt x="344895" y="1059176"/>
                  </a:lnTo>
                  <a:lnTo>
                    <a:pt x="347023" y="1059612"/>
                  </a:lnTo>
                  <a:lnTo>
                    <a:pt x="349058" y="1059546"/>
                  </a:lnTo>
                  <a:lnTo>
                    <a:pt x="352243" y="1060590"/>
                  </a:lnTo>
                  <a:lnTo>
                    <a:pt x="355138" y="1061026"/>
                  </a:lnTo>
                  <a:lnTo>
                    <a:pt x="356288" y="1061462"/>
                  </a:lnTo>
                  <a:lnTo>
                    <a:pt x="358733" y="1063591"/>
                  </a:lnTo>
                  <a:lnTo>
                    <a:pt x="360689" y="1064450"/>
                  </a:lnTo>
                  <a:lnTo>
                    <a:pt x="362474" y="1064899"/>
                  </a:lnTo>
                  <a:lnTo>
                    <a:pt x="363082" y="1064701"/>
                  </a:lnTo>
                  <a:lnTo>
                    <a:pt x="362368" y="1063220"/>
                  </a:lnTo>
                  <a:lnTo>
                    <a:pt x="361178" y="1061357"/>
                  </a:lnTo>
                  <a:close/>
                  <a:moveTo>
                    <a:pt x="303551" y="1045139"/>
                  </a:moveTo>
                  <a:lnTo>
                    <a:pt x="301277" y="1045469"/>
                  </a:lnTo>
                  <a:lnTo>
                    <a:pt x="299942" y="1046117"/>
                  </a:lnTo>
                  <a:lnTo>
                    <a:pt x="297246" y="1046302"/>
                  </a:lnTo>
                  <a:lnTo>
                    <a:pt x="296308" y="1046699"/>
                  </a:lnTo>
                  <a:lnTo>
                    <a:pt x="293386" y="1046038"/>
                  </a:lnTo>
                  <a:lnTo>
                    <a:pt x="292858" y="1045734"/>
                  </a:lnTo>
                  <a:lnTo>
                    <a:pt x="290981" y="1044042"/>
                  </a:lnTo>
                  <a:lnTo>
                    <a:pt x="288945" y="1044029"/>
                  </a:lnTo>
                  <a:lnTo>
                    <a:pt x="286355" y="1043408"/>
                  </a:lnTo>
                  <a:lnTo>
                    <a:pt x="282508" y="1043143"/>
                  </a:lnTo>
                  <a:lnTo>
                    <a:pt x="281821" y="1043275"/>
                  </a:lnTo>
                  <a:lnTo>
                    <a:pt x="281980" y="1044610"/>
                  </a:lnTo>
                  <a:lnTo>
                    <a:pt x="282548" y="1045258"/>
                  </a:lnTo>
                  <a:lnTo>
                    <a:pt x="283209" y="1045707"/>
                  </a:lnTo>
                  <a:lnTo>
                    <a:pt x="283632" y="1045800"/>
                  </a:lnTo>
                  <a:lnTo>
                    <a:pt x="284650" y="1045258"/>
                  </a:lnTo>
                  <a:lnTo>
                    <a:pt x="284888" y="1044690"/>
                  </a:lnTo>
                  <a:lnTo>
                    <a:pt x="285350" y="1044544"/>
                  </a:lnTo>
                  <a:lnTo>
                    <a:pt x="286897" y="1044703"/>
                  </a:lnTo>
                  <a:lnTo>
                    <a:pt x="289263" y="1045892"/>
                  </a:lnTo>
                  <a:lnTo>
                    <a:pt x="292712" y="1047293"/>
                  </a:lnTo>
                  <a:lnTo>
                    <a:pt x="293439" y="1047730"/>
                  </a:lnTo>
                  <a:lnTo>
                    <a:pt x="293968" y="1048602"/>
                  </a:lnTo>
                  <a:lnTo>
                    <a:pt x="294801" y="1049197"/>
                  </a:lnTo>
                  <a:lnTo>
                    <a:pt x="297643" y="1049673"/>
                  </a:lnTo>
                  <a:lnTo>
                    <a:pt x="299467" y="1050320"/>
                  </a:lnTo>
                  <a:lnTo>
                    <a:pt x="300207" y="1050399"/>
                  </a:lnTo>
                  <a:lnTo>
                    <a:pt x="301357" y="1049805"/>
                  </a:lnTo>
                  <a:lnTo>
                    <a:pt x="302216" y="1049725"/>
                  </a:lnTo>
                  <a:lnTo>
                    <a:pt x="303604" y="1050518"/>
                  </a:lnTo>
                  <a:lnTo>
                    <a:pt x="304185" y="1051140"/>
                  </a:lnTo>
                  <a:lnTo>
                    <a:pt x="304463" y="1051840"/>
                  </a:lnTo>
                  <a:lnTo>
                    <a:pt x="306102" y="1052263"/>
                  </a:lnTo>
                  <a:lnTo>
                    <a:pt x="307423" y="1051959"/>
                  </a:lnTo>
                  <a:lnTo>
                    <a:pt x="308904" y="1050571"/>
                  </a:lnTo>
                  <a:lnTo>
                    <a:pt x="308534" y="1049302"/>
                  </a:lnTo>
                  <a:lnTo>
                    <a:pt x="303551" y="1045139"/>
                  </a:lnTo>
                  <a:close/>
                  <a:moveTo>
                    <a:pt x="270282" y="1027414"/>
                  </a:moveTo>
                  <a:lnTo>
                    <a:pt x="271855" y="1027031"/>
                  </a:lnTo>
                  <a:lnTo>
                    <a:pt x="276561" y="1029238"/>
                  </a:lnTo>
                  <a:lnTo>
                    <a:pt x="280804" y="1030851"/>
                  </a:lnTo>
                  <a:lnTo>
                    <a:pt x="281240" y="1030639"/>
                  </a:lnTo>
                  <a:lnTo>
                    <a:pt x="281253" y="1029304"/>
                  </a:lnTo>
                  <a:lnTo>
                    <a:pt x="281914" y="1028366"/>
                  </a:lnTo>
                  <a:lnTo>
                    <a:pt x="281914" y="1027441"/>
                  </a:lnTo>
                  <a:lnTo>
                    <a:pt x="280341" y="1025167"/>
                  </a:lnTo>
                  <a:lnTo>
                    <a:pt x="279654" y="1023832"/>
                  </a:lnTo>
                  <a:lnTo>
                    <a:pt x="276587" y="1023859"/>
                  </a:lnTo>
                  <a:lnTo>
                    <a:pt x="270811" y="1021718"/>
                  </a:lnTo>
                  <a:lnTo>
                    <a:pt x="266291" y="1019656"/>
                  </a:lnTo>
                  <a:lnTo>
                    <a:pt x="262656" y="1018783"/>
                  </a:lnTo>
                  <a:lnTo>
                    <a:pt x="255981" y="1017752"/>
                  </a:lnTo>
                  <a:lnTo>
                    <a:pt x="254977" y="1018730"/>
                  </a:lnTo>
                  <a:lnTo>
                    <a:pt x="253602" y="1019206"/>
                  </a:lnTo>
                  <a:lnTo>
                    <a:pt x="253800" y="1022127"/>
                  </a:lnTo>
                  <a:lnTo>
                    <a:pt x="257303" y="1024031"/>
                  </a:lnTo>
                  <a:lnTo>
                    <a:pt x="261070" y="1026397"/>
                  </a:lnTo>
                  <a:lnTo>
                    <a:pt x="262907" y="1028908"/>
                  </a:lnTo>
                  <a:lnTo>
                    <a:pt x="265299" y="1028260"/>
                  </a:lnTo>
                  <a:lnTo>
                    <a:pt x="265815" y="1027018"/>
                  </a:lnTo>
                  <a:lnTo>
                    <a:pt x="267652" y="1026899"/>
                  </a:lnTo>
                  <a:lnTo>
                    <a:pt x="270282" y="1027414"/>
                  </a:lnTo>
                  <a:close/>
                  <a:moveTo>
                    <a:pt x="250470" y="1015677"/>
                  </a:moveTo>
                  <a:lnTo>
                    <a:pt x="247178" y="1013483"/>
                  </a:lnTo>
                  <a:lnTo>
                    <a:pt x="245249" y="1012465"/>
                  </a:lnTo>
                  <a:lnTo>
                    <a:pt x="242182" y="1010086"/>
                  </a:lnTo>
                  <a:lnTo>
                    <a:pt x="241548" y="1009795"/>
                  </a:lnTo>
                  <a:lnTo>
                    <a:pt x="236829" y="1008989"/>
                  </a:lnTo>
                  <a:lnTo>
                    <a:pt x="234318" y="1009188"/>
                  </a:lnTo>
                  <a:lnTo>
                    <a:pt x="232970" y="1009531"/>
                  </a:lnTo>
                  <a:lnTo>
                    <a:pt x="232454" y="1009108"/>
                  </a:lnTo>
                  <a:lnTo>
                    <a:pt x="230736" y="1006927"/>
                  </a:lnTo>
                  <a:lnTo>
                    <a:pt x="229679" y="1005870"/>
                  </a:lnTo>
                  <a:lnTo>
                    <a:pt x="228899" y="1005355"/>
                  </a:lnTo>
                  <a:lnTo>
                    <a:pt x="227696" y="1005130"/>
                  </a:lnTo>
                  <a:lnTo>
                    <a:pt x="226744" y="1004588"/>
                  </a:lnTo>
                  <a:lnTo>
                    <a:pt x="226335" y="1004654"/>
                  </a:lnTo>
                  <a:lnTo>
                    <a:pt x="225965" y="1005421"/>
                  </a:lnTo>
                  <a:lnTo>
                    <a:pt x="226189" y="1006029"/>
                  </a:lnTo>
                  <a:lnTo>
                    <a:pt x="227432" y="1007747"/>
                  </a:lnTo>
                  <a:lnTo>
                    <a:pt x="221219" y="1006623"/>
                  </a:lnTo>
                  <a:lnTo>
                    <a:pt x="218655" y="1005011"/>
                  </a:lnTo>
                  <a:lnTo>
                    <a:pt x="213844" y="1005460"/>
                  </a:lnTo>
                  <a:lnTo>
                    <a:pt x="212192" y="1008659"/>
                  </a:lnTo>
                  <a:lnTo>
                    <a:pt x="216845" y="1009320"/>
                  </a:lnTo>
                  <a:lnTo>
                    <a:pt x="219329" y="1011606"/>
                  </a:lnTo>
                  <a:lnTo>
                    <a:pt x="222819" y="1013774"/>
                  </a:lnTo>
                  <a:lnTo>
                    <a:pt x="224973" y="1013443"/>
                  </a:lnTo>
                  <a:lnTo>
                    <a:pt x="225700" y="1013404"/>
                  </a:lnTo>
                  <a:lnTo>
                    <a:pt x="226017" y="1013576"/>
                  </a:lnTo>
                  <a:lnTo>
                    <a:pt x="227326" y="1015268"/>
                  </a:lnTo>
                  <a:lnTo>
                    <a:pt x="228000" y="1016444"/>
                  </a:lnTo>
                  <a:lnTo>
                    <a:pt x="228793" y="1018691"/>
                  </a:lnTo>
                  <a:lnTo>
                    <a:pt x="229295" y="1019338"/>
                  </a:lnTo>
                  <a:lnTo>
                    <a:pt x="231873" y="1020462"/>
                  </a:lnTo>
                  <a:lnTo>
                    <a:pt x="234120" y="1021096"/>
                  </a:lnTo>
                  <a:lnTo>
                    <a:pt x="234781" y="1020792"/>
                  </a:lnTo>
                  <a:lnTo>
                    <a:pt x="234701" y="1020251"/>
                  </a:lnTo>
                  <a:lnTo>
                    <a:pt x="233498" y="1018585"/>
                  </a:lnTo>
                  <a:lnTo>
                    <a:pt x="233181" y="1017501"/>
                  </a:lnTo>
                  <a:lnTo>
                    <a:pt x="233274" y="1016364"/>
                  </a:lnTo>
                  <a:lnTo>
                    <a:pt x="234833" y="1017105"/>
                  </a:lnTo>
                  <a:lnTo>
                    <a:pt x="235851" y="1017118"/>
                  </a:lnTo>
                  <a:lnTo>
                    <a:pt x="237028" y="1016788"/>
                  </a:lnTo>
                  <a:lnTo>
                    <a:pt x="239539" y="1017224"/>
                  </a:lnTo>
                  <a:lnTo>
                    <a:pt x="240451" y="1019629"/>
                  </a:lnTo>
                  <a:lnTo>
                    <a:pt x="239592" y="1021956"/>
                  </a:lnTo>
                  <a:lnTo>
                    <a:pt x="238323" y="1022603"/>
                  </a:lnTo>
                  <a:lnTo>
                    <a:pt x="238957" y="1023304"/>
                  </a:lnTo>
                  <a:lnTo>
                    <a:pt x="240094" y="1023912"/>
                  </a:lnTo>
                  <a:lnTo>
                    <a:pt x="241032" y="1024229"/>
                  </a:lnTo>
                  <a:lnTo>
                    <a:pt x="241654" y="1024189"/>
                  </a:lnTo>
                  <a:lnTo>
                    <a:pt x="242420" y="1023608"/>
                  </a:lnTo>
                  <a:lnTo>
                    <a:pt x="244429" y="1022960"/>
                  </a:lnTo>
                  <a:lnTo>
                    <a:pt x="246742" y="1022815"/>
                  </a:lnTo>
                  <a:lnTo>
                    <a:pt x="248024" y="1021586"/>
                  </a:lnTo>
                  <a:lnTo>
                    <a:pt x="248989" y="1020951"/>
                  </a:lnTo>
                  <a:lnTo>
                    <a:pt x="249491" y="1020330"/>
                  </a:lnTo>
                  <a:lnTo>
                    <a:pt x="248989" y="1019259"/>
                  </a:lnTo>
                  <a:lnTo>
                    <a:pt x="249121" y="1017144"/>
                  </a:lnTo>
                  <a:lnTo>
                    <a:pt x="250470" y="1015677"/>
                  </a:lnTo>
                  <a:close/>
                  <a:moveTo>
                    <a:pt x="213276" y="1000781"/>
                  </a:moveTo>
                  <a:lnTo>
                    <a:pt x="214228" y="1002050"/>
                  </a:lnTo>
                  <a:lnTo>
                    <a:pt x="214650" y="1002235"/>
                  </a:lnTo>
                  <a:lnTo>
                    <a:pt x="216210" y="1002552"/>
                  </a:lnTo>
                  <a:lnTo>
                    <a:pt x="218180" y="1002605"/>
                  </a:lnTo>
                  <a:lnTo>
                    <a:pt x="222594" y="1003623"/>
                  </a:lnTo>
                  <a:lnTo>
                    <a:pt x="224445" y="1003504"/>
                  </a:lnTo>
                  <a:lnTo>
                    <a:pt x="224088" y="1003160"/>
                  </a:lnTo>
                  <a:lnTo>
                    <a:pt x="219567" y="1000966"/>
                  </a:lnTo>
                  <a:lnTo>
                    <a:pt x="219237" y="1000649"/>
                  </a:lnTo>
                  <a:lnTo>
                    <a:pt x="214809" y="997873"/>
                  </a:lnTo>
                  <a:lnTo>
                    <a:pt x="213606" y="997755"/>
                  </a:lnTo>
                  <a:lnTo>
                    <a:pt x="212456" y="997371"/>
                  </a:lnTo>
                  <a:lnTo>
                    <a:pt x="209443" y="995864"/>
                  </a:lnTo>
                  <a:lnTo>
                    <a:pt x="206548" y="995494"/>
                  </a:lnTo>
                  <a:lnTo>
                    <a:pt x="203865" y="994318"/>
                  </a:lnTo>
                  <a:lnTo>
                    <a:pt x="199239" y="993062"/>
                  </a:lnTo>
                  <a:lnTo>
                    <a:pt x="194534" y="992534"/>
                  </a:lnTo>
                  <a:lnTo>
                    <a:pt x="193133" y="992098"/>
                  </a:lnTo>
                  <a:lnTo>
                    <a:pt x="192326" y="992150"/>
                  </a:lnTo>
                  <a:lnTo>
                    <a:pt x="191850" y="991912"/>
                  </a:lnTo>
                  <a:lnTo>
                    <a:pt x="190185" y="990234"/>
                  </a:lnTo>
                  <a:lnTo>
                    <a:pt x="188731" y="989573"/>
                  </a:lnTo>
                  <a:lnTo>
                    <a:pt x="185757" y="987842"/>
                  </a:lnTo>
                  <a:lnTo>
                    <a:pt x="183140" y="986837"/>
                  </a:lnTo>
                  <a:lnTo>
                    <a:pt x="182453" y="987234"/>
                  </a:lnTo>
                  <a:lnTo>
                    <a:pt x="182744" y="987762"/>
                  </a:lnTo>
                  <a:lnTo>
                    <a:pt x="185638" y="989560"/>
                  </a:lnTo>
                  <a:lnTo>
                    <a:pt x="188189" y="991912"/>
                  </a:lnTo>
                  <a:lnTo>
                    <a:pt x="192273" y="993882"/>
                  </a:lnTo>
                  <a:lnTo>
                    <a:pt x="196569" y="996221"/>
                  </a:lnTo>
                  <a:lnTo>
                    <a:pt x="197217" y="996089"/>
                  </a:lnTo>
                  <a:lnTo>
                    <a:pt x="199490" y="996473"/>
                  </a:lnTo>
                  <a:lnTo>
                    <a:pt x="202345" y="996076"/>
                  </a:lnTo>
                  <a:lnTo>
                    <a:pt x="205332" y="996644"/>
                  </a:lnTo>
                  <a:lnTo>
                    <a:pt x="207222" y="997279"/>
                  </a:lnTo>
                  <a:lnTo>
                    <a:pt x="212496" y="1000213"/>
                  </a:lnTo>
                  <a:lnTo>
                    <a:pt x="213276" y="1000781"/>
                  </a:lnTo>
                  <a:close/>
                  <a:moveTo>
                    <a:pt x="315261" y="1039891"/>
                  </a:moveTo>
                  <a:lnTo>
                    <a:pt x="319504" y="1042575"/>
                  </a:lnTo>
                  <a:lnTo>
                    <a:pt x="322267" y="1043804"/>
                  </a:lnTo>
                  <a:lnTo>
                    <a:pt x="331426" y="1045165"/>
                  </a:lnTo>
                  <a:lnTo>
                    <a:pt x="335933" y="1044280"/>
                  </a:lnTo>
                  <a:lnTo>
                    <a:pt x="336436" y="1043659"/>
                  </a:lnTo>
                  <a:lnTo>
                    <a:pt x="339581" y="1043659"/>
                  </a:lnTo>
                  <a:lnTo>
                    <a:pt x="336581" y="1037631"/>
                  </a:lnTo>
                  <a:lnTo>
                    <a:pt x="332563" y="1029516"/>
                  </a:lnTo>
                  <a:lnTo>
                    <a:pt x="328888" y="1022260"/>
                  </a:lnTo>
                  <a:lnTo>
                    <a:pt x="325333" y="1015188"/>
                  </a:lnTo>
                  <a:lnTo>
                    <a:pt x="321672" y="1007853"/>
                  </a:lnTo>
                  <a:lnTo>
                    <a:pt x="318037" y="1000504"/>
                  </a:lnTo>
                  <a:lnTo>
                    <a:pt x="314177" y="992626"/>
                  </a:lnTo>
                  <a:lnTo>
                    <a:pt x="310291" y="984617"/>
                  </a:lnTo>
                  <a:lnTo>
                    <a:pt x="309393" y="984048"/>
                  </a:lnTo>
                  <a:lnTo>
                    <a:pt x="306657" y="982713"/>
                  </a:lnTo>
                  <a:lnTo>
                    <a:pt x="305903" y="982568"/>
                  </a:lnTo>
                  <a:lnTo>
                    <a:pt x="301026" y="985198"/>
                  </a:lnTo>
                  <a:lnTo>
                    <a:pt x="299083" y="985013"/>
                  </a:lnTo>
                  <a:lnTo>
                    <a:pt x="291430" y="980122"/>
                  </a:lnTo>
                  <a:lnTo>
                    <a:pt x="289699" y="980268"/>
                  </a:lnTo>
                  <a:lnTo>
                    <a:pt x="288906" y="981828"/>
                  </a:lnTo>
                  <a:lnTo>
                    <a:pt x="288258" y="984445"/>
                  </a:lnTo>
                  <a:lnTo>
                    <a:pt x="287267" y="986744"/>
                  </a:lnTo>
                  <a:lnTo>
                    <a:pt x="285641" y="988569"/>
                  </a:lnTo>
                  <a:lnTo>
                    <a:pt x="284835" y="989163"/>
                  </a:lnTo>
                  <a:lnTo>
                    <a:pt x="283606" y="989163"/>
                  </a:lnTo>
                  <a:lnTo>
                    <a:pt x="280883" y="987736"/>
                  </a:lnTo>
                  <a:lnTo>
                    <a:pt x="278120" y="986520"/>
                  </a:lnTo>
                  <a:lnTo>
                    <a:pt x="275173" y="986797"/>
                  </a:lnTo>
                  <a:lnTo>
                    <a:pt x="274459" y="987286"/>
                  </a:lnTo>
                  <a:lnTo>
                    <a:pt x="277089" y="989044"/>
                  </a:lnTo>
                  <a:lnTo>
                    <a:pt x="278438" y="990128"/>
                  </a:lnTo>
                  <a:lnTo>
                    <a:pt x="281055" y="991251"/>
                  </a:lnTo>
                  <a:lnTo>
                    <a:pt x="281821" y="991794"/>
                  </a:lnTo>
                  <a:lnTo>
                    <a:pt x="282323" y="992428"/>
                  </a:lnTo>
                  <a:lnTo>
                    <a:pt x="282046" y="993155"/>
                  </a:lnTo>
                  <a:lnTo>
                    <a:pt x="281570" y="993697"/>
                  </a:lnTo>
                  <a:lnTo>
                    <a:pt x="280486" y="994067"/>
                  </a:lnTo>
                  <a:lnTo>
                    <a:pt x="279085" y="993974"/>
                  </a:lnTo>
                  <a:lnTo>
                    <a:pt x="277935" y="994675"/>
                  </a:lnTo>
                  <a:lnTo>
                    <a:pt x="277618" y="996261"/>
                  </a:lnTo>
                  <a:lnTo>
                    <a:pt x="278054" y="997821"/>
                  </a:lnTo>
                  <a:lnTo>
                    <a:pt x="278913" y="999512"/>
                  </a:lnTo>
                  <a:lnTo>
                    <a:pt x="281200" y="1002169"/>
                  </a:lnTo>
                  <a:lnTo>
                    <a:pt x="284029" y="1004125"/>
                  </a:lnTo>
                  <a:lnTo>
                    <a:pt x="286989" y="1005104"/>
                  </a:lnTo>
                  <a:lnTo>
                    <a:pt x="289633" y="1005222"/>
                  </a:lnTo>
                  <a:lnTo>
                    <a:pt x="293281" y="1003398"/>
                  </a:lnTo>
                  <a:lnTo>
                    <a:pt x="295607" y="1003042"/>
                  </a:lnTo>
                  <a:lnTo>
                    <a:pt x="298065" y="1002962"/>
                  </a:lnTo>
                  <a:lnTo>
                    <a:pt x="300801" y="1003174"/>
                  </a:lnTo>
                  <a:lnTo>
                    <a:pt x="303736" y="1004020"/>
                  </a:lnTo>
                  <a:lnTo>
                    <a:pt x="305110" y="1005169"/>
                  </a:lnTo>
                  <a:lnTo>
                    <a:pt x="306049" y="1006874"/>
                  </a:lnTo>
                  <a:lnTo>
                    <a:pt x="305520" y="1007403"/>
                  </a:lnTo>
                  <a:lnTo>
                    <a:pt x="300577" y="1010126"/>
                  </a:lnTo>
                  <a:lnTo>
                    <a:pt x="296070" y="1012029"/>
                  </a:lnTo>
                  <a:lnTo>
                    <a:pt x="293783" y="1013377"/>
                  </a:lnTo>
                  <a:lnTo>
                    <a:pt x="293109" y="1014435"/>
                  </a:lnTo>
                  <a:lnTo>
                    <a:pt x="294814" y="1017845"/>
                  </a:lnTo>
                  <a:lnTo>
                    <a:pt x="297894" y="1021136"/>
                  </a:lnTo>
                  <a:lnTo>
                    <a:pt x="301304" y="1023766"/>
                  </a:lnTo>
                  <a:lnTo>
                    <a:pt x="321315" y="1030335"/>
                  </a:lnTo>
                  <a:lnTo>
                    <a:pt x="325214" y="1031736"/>
                  </a:lnTo>
                  <a:lnTo>
                    <a:pt x="325491" y="1032318"/>
                  </a:lnTo>
                  <a:lnTo>
                    <a:pt x="325055" y="1032767"/>
                  </a:lnTo>
                  <a:lnTo>
                    <a:pt x="324170" y="1033111"/>
                  </a:lnTo>
                  <a:lnTo>
                    <a:pt x="323654" y="1033798"/>
                  </a:lnTo>
                  <a:lnTo>
                    <a:pt x="322927" y="1035781"/>
                  </a:lnTo>
                  <a:lnTo>
                    <a:pt x="321883" y="1036151"/>
                  </a:lnTo>
                  <a:lnTo>
                    <a:pt x="321262" y="1035384"/>
                  </a:lnTo>
                  <a:lnTo>
                    <a:pt x="320456" y="1033930"/>
                  </a:lnTo>
                  <a:lnTo>
                    <a:pt x="318922" y="1032582"/>
                  </a:lnTo>
                  <a:lnTo>
                    <a:pt x="317363" y="1031763"/>
                  </a:lnTo>
                  <a:lnTo>
                    <a:pt x="312525" y="1030613"/>
                  </a:lnTo>
                  <a:lnTo>
                    <a:pt x="309194" y="1029053"/>
                  </a:lnTo>
                  <a:lnTo>
                    <a:pt x="307992" y="1029450"/>
                  </a:lnTo>
                  <a:lnTo>
                    <a:pt x="307423" y="1030705"/>
                  </a:lnTo>
                  <a:lnTo>
                    <a:pt x="305031" y="1031076"/>
                  </a:lnTo>
                  <a:lnTo>
                    <a:pt x="301251" y="1031023"/>
                  </a:lnTo>
                  <a:lnTo>
                    <a:pt x="299255" y="1030177"/>
                  </a:lnTo>
                  <a:lnTo>
                    <a:pt x="298211" y="1028300"/>
                  </a:lnTo>
                  <a:lnTo>
                    <a:pt x="294047" y="1025709"/>
                  </a:lnTo>
                  <a:lnTo>
                    <a:pt x="290161" y="1024520"/>
                  </a:lnTo>
                  <a:lnTo>
                    <a:pt x="286355" y="1021017"/>
                  </a:lnTo>
                  <a:lnTo>
                    <a:pt x="289910" y="1021017"/>
                  </a:lnTo>
                  <a:lnTo>
                    <a:pt x="291351" y="1020515"/>
                  </a:lnTo>
                  <a:lnTo>
                    <a:pt x="288721" y="1018017"/>
                  </a:lnTo>
                  <a:lnTo>
                    <a:pt x="283183" y="1010879"/>
                  </a:lnTo>
                  <a:lnTo>
                    <a:pt x="281729" y="1011620"/>
                  </a:lnTo>
                  <a:lnTo>
                    <a:pt x="281108" y="1013563"/>
                  </a:lnTo>
                  <a:lnTo>
                    <a:pt x="283513" y="1016127"/>
                  </a:lnTo>
                  <a:lnTo>
                    <a:pt x="279667" y="1017766"/>
                  </a:lnTo>
                  <a:lnTo>
                    <a:pt x="281464" y="1020753"/>
                  </a:lnTo>
                  <a:lnTo>
                    <a:pt x="282932" y="1023819"/>
                  </a:lnTo>
                  <a:lnTo>
                    <a:pt x="286936" y="1027322"/>
                  </a:lnTo>
                  <a:lnTo>
                    <a:pt x="289831" y="1027890"/>
                  </a:lnTo>
                  <a:lnTo>
                    <a:pt x="292422" y="1028987"/>
                  </a:lnTo>
                  <a:lnTo>
                    <a:pt x="294906" y="1030851"/>
                  </a:lnTo>
                  <a:lnTo>
                    <a:pt x="300061" y="1033851"/>
                  </a:lnTo>
                  <a:lnTo>
                    <a:pt x="300392" y="1035001"/>
                  </a:lnTo>
                  <a:lnTo>
                    <a:pt x="297788" y="1034301"/>
                  </a:lnTo>
                  <a:lnTo>
                    <a:pt x="294576" y="1034353"/>
                  </a:lnTo>
                  <a:lnTo>
                    <a:pt x="291629" y="1033851"/>
                  </a:lnTo>
                  <a:lnTo>
                    <a:pt x="290915" y="1031961"/>
                  </a:lnTo>
                  <a:lnTo>
                    <a:pt x="289752" y="1030203"/>
                  </a:lnTo>
                  <a:lnTo>
                    <a:pt x="287386" y="1029622"/>
                  </a:lnTo>
                  <a:lnTo>
                    <a:pt x="285416" y="1029912"/>
                  </a:lnTo>
                  <a:lnTo>
                    <a:pt x="285099" y="1030507"/>
                  </a:lnTo>
                  <a:lnTo>
                    <a:pt x="285258" y="1031525"/>
                  </a:lnTo>
                  <a:lnTo>
                    <a:pt x="285139" y="1032093"/>
                  </a:lnTo>
                  <a:lnTo>
                    <a:pt x="283117" y="1032754"/>
                  </a:lnTo>
                  <a:lnTo>
                    <a:pt x="281557" y="1032926"/>
                  </a:lnTo>
                  <a:lnTo>
                    <a:pt x="276667" y="1031446"/>
                  </a:lnTo>
                  <a:lnTo>
                    <a:pt x="275939" y="1031578"/>
                  </a:lnTo>
                  <a:lnTo>
                    <a:pt x="274340" y="1032781"/>
                  </a:lnTo>
                  <a:lnTo>
                    <a:pt x="273547" y="1034129"/>
                  </a:lnTo>
                  <a:lnTo>
                    <a:pt x="272873" y="1034182"/>
                  </a:lnTo>
                  <a:lnTo>
                    <a:pt x="269820" y="1032754"/>
                  </a:lnTo>
                  <a:lnTo>
                    <a:pt x="267917" y="1032490"/>
                  </a:lnTo>
                  <a:lnTo>
                    <a:pt x="268009" y="1033574"/>
                  </a:lnTo>
                  <a:lnTo>
                    <a:pt x="266555" y="1034116"/>
                  </a:lnTo>
                  <a:lnTo>
                    <a:pt x="266608" y="1035028"/>
                  </a:lnTo>
                  <a:lnTo>
                    <a:pt x="268194" y="1036970"/>
                  </a:lnTo>
                  <a:lnTo>
                    <a:pt x="270005" y="1037631"/>
                  </a:lnTo>
                  <a:lnTo>
                    <a:pt x="278081" y="1037460"/>
                  </a:lnTo>
                  <a:lnTo>
                    <a:pt x="283566" y="1039456"/>
                  </a:lnTo>
                  <a:lnTo>
                    <a:pt x="290214" y="1039997"/>
                  </a:lnTo>
                  <a:lnTo>
                    <a:pt x="294695" y="1040962"/>
                  </a:lnTo>
                  <a:lnTo>
                    <a:pt x="300497" y="1042535"/>
                  </a:lnTo>
                  <a:lnTo>
                    <a:pt x="304185" y="1040989"/>
                  </a:lnTo>
                  <a:lnTo>
                    <a:pt x="304727" y="1041108"/>
                  </a:lnTo>
                  <a:lnTo>
                    <a:pt x="305467" y="1041676"/>
                  </a:lnTo>
                  <a:lnTo>
                    <a:pt x="308137" y="1042786"/>
                  </a:lnTo>
                  <a:lnTo>
                    <a:pt x="310331" y="1042694"/>
                  </a:lnTo>
                  <a:lnTo>
                    <a:pt x="312591" y="1041795"/>
                  </a:lnTo>
                  <a:lnTo>
                    <a:pt x="314653" y="1040658"/>
                  </a:lnTo>
                  <a:lnTo>
                    <a:pt x="315261" y="1039891"/>
                  </a:lnTo>
                  <a:close/>
                  <a:moveTo>
                    <a:pt x="183140" y="965108"/>
                  </a:moveTo>
                  <a:lnTo>
                    <a:pt x="183365" y="964566"/>
                  </a:lnTo>
                  <a:lnTo>
                    <a:pt x="183127" y="963958"/>
                  </a:lnTo>
                  <a:lnTo>
                    <a:pt x="182506" y="963482"/>
                  </a:lnTo>
                  <a:lnTo>
                    <a:pt x="178620" y="961869"/>
                  </a:lnTo>
                  <a:lnTo>
                    <a:pt x="177007" y="960746"/>
                  </a:lnTo>
                  <a:lnTo>
                    <a:pt x="175963" y="960217"/>
                  </a:lnTo>
                  <a:lnTo>
                    <a:pt x="173716" y="959516"/>
                  </a:lnTo>
                  <a:lnTo>
                    <a:pt x="173201" y="959543"/>
                  </a:lnTo>
                  <a:lnTo>
                    <a:pt x="174919" y="961301"/>
                  </a:lnTo>
                  <a:lnTo>
                    <a:pt x="175963" y="962781"/>
                  </a:lnTo>
                  <a:lnTo>
                    <a:pt x="178514" y="964209"/>
                  </a:lnTo>
                  <a:lnTo>
                    <a:pt x="179994" y="964777"/>
                  </a:lnTo>
                  <a:lnTo>
                    <a:pt x="182691" y="965412"/>
                  </a:lnTo>
                  <a:lnTo>
                    <a:pt x="183140" y="965108"/>
                  </a:lnTo>
                  <a:close/>
                  <a:moveTo>
                    <a:pt x="175659" y="966760"/>
                  </a:moveTo>
                  <a:lnTo>
                    <a:pt x="175183" y="966033"/>
                  </a:lnTo>
                  <a:lnTo>
                    <a:pt x="171443" y="963350"/>
                  </a:lnTo>
                  <a:lnTo>
                    <a:pt x="169064" y="962966"/>
                  </a:lnTo>
                  <a:lnTo>
                    <a:pt x="168033" y="962226"/>
                  </a:lnTo>
                  <a:lnTo>
                    <a:pt x="164424" y="956952"/>
                  </a:lnTo>
                  <a:lnTo>
                    <a:pt x="162838" y="957494"/>
                  </a:lnTo>
                  <a:lnTo>
                    <a:pt x="163949" y="959887"/>
                  </a:lnTo>
                  <a:lnTo>
                    <a:pt x="161754" y="959490"/>
                  </a:lnTo>
                  <a:lnTo>
                    <a:pt x="160578" y="961261"/>
                  </a:lnTo>
                  <a:lnTo>
                    <a:pt x="163354" y="964381"/>
                  </a:lnTo>
                  <a:lnTo>
                    <a:pt x="165944" y="968015"/>
                  </a:lnTo>
                  <a:lnTo>
                    <a:pt x="169672" y="971108"/>
                  </a:lnTo>
                  <a:lnTo>
                    <a:pt x="172738" y="974307"/>
                  </a:lnTo>
                  <a:lnTo>
                    <a:pt x="176214" y="974532"/>
                  </a:lnTo>
                  <a:lnTo>
                    <a:pt x="175157" y="971307"/>
                  </a:lnTo>
                  <a:lnTo>
                    <a:pt x="175659" y="966760"/>
                  </a:lnTo>
                  <a:close/>
                  <a:moveTo>
                    <a:pt x="161979" y="951005"/>
                  </a:moveTo>
                  <a:lnTo>
                    <a:pt x="162799" y="949802"/>
                  </a:lnTo>
                  <a:lnTo>
                    <a:pt x="163697" y="949881"/>
                  </a:lnTo>
                  <a:lnTo>
                    <a:pt x="165561" y="950569"/>
                  </a:lnTo>
                  <a:lnTo>
                    <a:pt x="166050" y="950344"/>
                  </a:lnTo>
                  <a:lnTo>
                    <a:pt x="166367" y="949617"/>
                  </a:lnTo>
                  <a:lnTo>
                    <a:pt x="165270" y="947343"/>
                  </a:lnTo>
                  <a:lnTo>
                    <a:pt x="164583" y="946484"/>
                  </a:lnTo>
                  <a:lnTo>
                    <a:pt x="163182" y="945440"/>
                  </a:lnTo>
                  <a:lnTo>
                    <a:pt x="160499" y="945453"/>
                  </a:lnTo>
                  <a:lnTo>
                    <a:pt x="158371" y="947409"/>
                  </a:lnTo>
                  <a:lnTo>
                    <a:pt x="155489" y="948467"/>
                  </a:lnTo>
                  <a:lnTo>
                    <a:pt x="152515" y="947396"/>
                  </a:lnTo>
                  <a:lnTo>
                    <a:pt x="152740" y="950238"/>
                  </a:lnTo>
                  <a:lnTo>
                    <a:pt x="153097" y="952141"/>
                  </a:lnTo>
                  <a:lnTo>
                    <a:pt x="153203" y="954943"/>
                  </a:lnTo>
                  <a:lnTo>
                    <a:pt x="154392" y="956820"/>
                  </a:lnTo>
                  <a:lnTo>
                    <a:pt x="155648" y="955221"/>
                  </a:lnTo>
                  <a:lnTo>
                    <a:pt x="156045" y="954071"/>
                  </a:lnTo>
                  <a:lnTo>
                    <a:pt x="156428" y="950648"/>
                  </a:lnTo>
                  <a:lnTo>
                    <a:pt x="159217" y="951467"/>
                  </a:lnTo>
                  <a:lnTo>
                    <a:pt x="161080" y="951626"/>
                  </a:lnTo>
                  <a:lnTo>
                    <a:pt x="161979" y="951005"/>
                  </a:lnTo>
                  <a:close/>
                  <a:moveTo>
                    <a:pt x="138532" y="925720"/>
                  </a:moveTo>
                  <a:lnTo>
                    <a:pt x="135809" y="925627"/>
                  </a:lnTo>
                  <a:lnTo>
                    <a:pt x="136641" y="926989"/>
                  </a:lnTo>
                  <a:lnTo>
                    <a:pt x="137025" y="928773"/>
                  </a:lnTo>
                  <a:lnTo>
                    <a:pt x="137064" y="930372"/>
                  </a:lnTo>
                  <a:lnTo>
                    <a:pt x="137976" y="931152"/>
                  </a:lnTo>
                  <a:lnTo>
                    <a:pt x="139073" y="932751"/>
                  </a:lnTo>
                  <a:lnTo>
                    <a:pt x="139972" y="933386"/>
                  </a:lnTo>
                  <a:lnTo>
                    <a:pt x="141823" y="933611"/>
                  </a:lnTo>
                  <a:lnTo>
                    <a:pt x="141188" y="931086"/>
                  </a:lnTo>
                  <a:lnTo>
                    <a:pt x="140276" y="928812"/>
                  </a:lnTo>
                  <a:lnTo>
                    <a:pt x="141981" y="928377"/>
                  </a:lnTo>
                  <a:lnTo>
                    <a:pt x="142550" y="927663"/>
                  </a:lnTo>
                  <a:lnTo>
                    <a:pt x="142933" y="926460"/>
                  </a:lnTo>
                  <a:lnTo>
                    <a:pt x="141876" y="926090"/>
                  </a:lnTo>
                  <a:lnTo>
                    <a:pt x="138532" y="925720"/>
                  </a:lnTo>
                  <a:close/>
                  <a:moveTo>
                    <a:pt x="139774" y="914895"/>
                  </a:moveTo>
                  <a:lnTo>
                    <a:pt x="136774" y="913983"/>
                  </a:lnTo>
                  <a:lnTo>
                    <a:pt x="134765" y="913705"/>
                  </a:lnTo>
                  <a:lnTo>
                    <a:pt x="131791" y="912780"/>
                  </a:lnTo>
                  <a:lnTo>
                    <a:pt x="132200" y="915542"/>
                  </a:lnTo>
                  <a:lnTo>
                    <a:pt x="132756" y="917062"/>
                  </a:lnTo>
                  <a:lnTo>
                    <a:pt x="132623" y="917736"/>
                  </a:lnTo>
                  <a:lnTo>
                    <a:pt x="133165" y="919481"/>
                  </a:lnTo>
                  <a:lnTo>
                    <a:pt x="133522" y="921860"/>
                  </a:lnTo>
                  <a:lnTo>
                    <a:pt x="136575" y="921847"/>
                  </a:lnTo>
                  <a:lnTo>
                    <a:pt x="138254" y="922759"/>
                  </a:lnTo>
                  <a:lnTo>
                    <a:pt x="141413" y="920565"/>
                  </a:lnTo>
                  <a:lnTo>
                    <a:pt x="142616" y="918952"/>
                  </a:lnTo>
                  <a:lnTo>
                    <a:pt x="144783" y="917856"/>
                  </a:lnTo>
                  <a:lnTo>
                    <a:pt x="142827" y="915463"/>
                  </a:lnTo>
                  <a:lnTo>
                    <a:pt x="139774" y="914895"/>
                  </a:lnTo>
                  <a:close/>
                  <a:moveTo>
                    <a:pt x="122274" y="882644"/>
                  </a:moveTo>
                  <a:lnTo>
                    <a:pt x="121455" y="880450"/>
                  </a:lnTo>
                  <a:lnTo>
                    <a:pt x="120397" y="878692"/>
                  </a:lnTo>
                  <a:lnTo>
                    <a:pt x="117899" y="878851"/>
                  </a:lnTo>
                  <a:lnTo>
                    <a:pt x="116974" y="879736"/>
                  </a:lnTo>
                  <a:lnTo>
                    <a:pt x="113260" y="880834"/>
                  </a:lnTo>
                  <a:lnTo>
                    <a:pt x="112123" y="880490"/>
                  </a:lnTo>
                  <a:lnTo>
                    <a:pt x="111343" y="881058"/>
                  </a:lnTo>
                  <a:lnTo>
                    <a:pt x="110894" y="881812"/>
                  </a:lnTo>
                  <a:lnTo>
                    <a:pt x="111198" y="883371"/>
                  </a:lnTo>
                  <a:lnTo>
                    <a:pt x="113022" y="884429"/>
                  </a:lnTo>
                  <a:lnTo>
                    <a:pt x="113908" y="884640"/>
                  </a:lnTo>
                  <a:lnTo>
                    <a:pt x="114727" y="885222"/>
                  </a:lnTo>
                  <a:lnTo>
                    <a:pt x="116247" y="887231"/>
                  </a:lnTo>
                  <a:lnTo>
                    <a:pt x="115110" y="888790"/>
                  </a:lnTo>
                  <a:lnTo>
                    <a:pt x="114344" y="890350"/>
                  </a:lnTo>
                  <a:lnTo>
                    <a:pt x="116115" y="891302"/>
                  </a:lnTo>
                  <a:lnTo>
                    <a:pt x="117741" y="891315"/>
                  </a:lnTo>
                  <a:lnTo>
                    <a:pt x="119353" y="889346"/>
                  </a:lnTo>
                  <a:lnTo>
                    <a:pt x="120979" y="886860"/>
                  </a:lnTo>
                  <a:lnTo>
                    <a:pt x="122274" y="882644"/>
                  </a:lnTo>
                  <a:close/>
                  <a:moveTo>
                    <a:pt x="147903" y="912212"/>
                  </a:moveTo>
                  <a:lnTo>
                    <a:pt x="147559" y="910242"/>
                  </a:lnTo>
                  <a:lnTo>
                    <a:pt x="147797" y="908603"/>
                  </a:lnTo>
                  <a:lnTo>
                    <a:pt x="147374" y="906594"/>
                  </a:lnTo>
                  <a:lnTo>
                    <a:pt x="146436" y="903977"/>
                  </a:lnTo>
                  <a:lnTo>
                    <a:pt x="145880" y="903356"/>
                  </a:lnTo>
                  <a:lnTo>
                    <a:pt x="144783" y="903105"/>
                  </a:lnTo>
                  <a:lnTo>
                    <a:pt x="144175" y="902100"/>
                  </a:lnTo>
                  <a:lnTo>
                    <a:pt x="142695" y="897117"/>
                  </a:lnTo>
                  <a:lnTo>
                    <a:pt x="141188" y="893060"/>
                  </a:lnTo>
                  <a:lnTo>
                    <a:pt x="139126" y="889015"/>
                  </a:lnTo>
                  <a:lnTo>
                    <a:pt x="133734" y="879776"/>
                  </a:lnTo>
                  <a:lnTo>
                    <a:pt x="132822" y="878521"/>
                  </a:lnTo>
                  <a:lnTo>
                    <a:pt x="132227" y="878190"/>
                  </a:lnTo>
                  <a:lnTo>
                    <a:pt x="130310" y="878058"/>
                  </a:lnTo>
                  <a:lnTo>
                    <a:pt x="127720" y="876921"/>
                  </a:lnTo>
                  <a:lnTo>
                    <a:pt x="126649" y="876815"/>
                  </a:lnTo>
                  <a:lnTo>
                    <a:pt x="124759" y="877595"/>
                  </a:lnTo>
                  <a:lnTo>
                    <a:pt x="123887" y="879195"/>
                  </a:lnTo>
                  <a:lnTo>
                    <a:pt x="123992" y="879948"/>
                  </a:lnTo>
                  <a:lnTo>
                    <a:pt x="125658" y="881891"/>
                  </a:lnTo>
                  <a:lnTo>
                    <a:pt x="126464" y="883834"/>
                  </a:lnTo>
                  <a:lnTo>
                    <a:pt x="125327" y="885539"/>
                  </a:lnTo>
                  <a:lnTo>
                    <a:pt x="122895" y="887231"/>
                  </a:lnTo>
                  <a:lnTo>
                    <a:pt x="123146" y="889002"/>
                  </a:lnTo>
                  <a:lnTo>
                    <a:pt x="126160" y="890033"/>
                  </a:lnTo>
                  <a:lnTo>
                    <a:pt x="127402" y="892372"/>
                  </a:lnTo>
                  <a:lnTo>
                    <a:pt x="124838" y="892994"/>
                  </a:lnTo>
                  <a:lnTo>
                    <a:pt x="123305" y="892174"/>
                  </a:lnTo>
                  <a:lnTo>
                    <a:pt x="122142" y="892333"/>
                  </a:lnTo>
                  <a:lnTo>
                    <a:pt x="120503" y="893800"/>
                  </a:lnTo>
                  <a:lnTo>
                    <a:pt x="120225" y="894817"/>
                  </a:lnTo>
                  <a:lnTo>
                    <a:pt x="121706" y="896179"/>
                  </a:lnTo>
                  <a:lnTo>
                    <a:pt x="123807" y="897673"/>
                  </a:lnTo>
                  <a:lnTo>
                    <a:pt x="125486" y="898545"/>
                  </a:lnTo>
                  <a:lnTo>
                    <a:pt x="126543" y="902232"/>
                  </a:lnTo>
                  <a:lnTo>
                    <a:pt x="122472" y="902047"/>
                  </a:lnTo>
                  <a:lnTo>
                    <a:pt x="122380" y="904122"/>
                  </a:lnTo>
                  <a:lnTo>
                    <a:pt x="124045" y="906713"/>
                  </a:lnTo>
                  <a:lnTo>
                    <a:pt x="125909" y="906132"/>
                  </a:lnTo>
                  <a:lnTo>
                    <a:pt x="130205" y="908260"/>
                  </a:lnTo>
                  <a:lnTo>
                    <a:pt x="133205" y="908498"/>
                  </a:lnTo>
                  <a:lnTo>
                    <a:pt x="135346" y="908405"/>
                  </a:lnTo>
                  <a:lnTo>
                    <a:pt x="135888" y="907956"/>
                  </a:lnTo>
                  <a:lnTo>
                    <a:pt x="135610" y="905629"/>
                  </a:lnTo>
                  <a:lnTo>
                    <a:pt x="133786" y="901611"/>
                  </a:lnTo>
                  <a:lnTo>
                    <a:pt x="133456" y="900474"/>
                  </a:lnTo>
                  <a:lnTo>
                    <a:pt x="133522" y="899615"/>
                  </a:lnTo>
                  <a:lnTo>
                    <a:pt x="136813" y="896575"/>
                  </a:lnTo>
                  <a:lnTo>
                    <a:pt x="137263" y="896615"/>
                  </a:lnTo>
                  <a:lnTo>
                    <a:pt x="137540" y="896972"/>
                  </a:lnTo>
                  <a:lnTo>
                    <a:pt x="137553" y="897395"/>
                  </a:lnTo>
                  <a:lnTo>
                    <a:pt x="136853" y="898412"/>
                  </a:lnTo>
                  <a:lnTo>
                    <a:pt x="136681" y="899153"/>
                  </a:lnTo>
                  <a:lnTo>
                    <a:pt x="137672" y="901611"/>
                  </a:lnTo>
                  <a:lnTo>
                    <a:pt x="137012" y="902404"/>
                  </a:lnTo>
                  <a:lnTo>
                    <a:pt x="137263" y="904003"/>
                  </a:lnTo>
                  <a:lnTo>
                    <a:pt x="137739" y="904929"/>
                  </a:lnTo>
                  <a:lnTo>
                    <a:pt x="140144" y="907347"/>
                  </a:lnTo>
                  <a:lnTo>
                    <a:pt x="140937" y="909145"/>
                  </a:lnTo>
                  <a:lnTo>
                    <a:pt x="141889" y="910520"/>
                  </a:lnTo>
                  <a:lnTo>
                    <a:pt x="143990" y="912767"/>
                  </a:lnTo>
                  <a:lnTo>
                    <a:pt x="145378" y="912978"/>
                  </a:lnTo>
                  <a:lnTo>
                    <a:pt x="147572" y="912634"/>
                  </a:lnTo>
                  <a:lnTo>
                    <a:pt x="147903" y="912212"/>
                  </a:lnTo>
                  <a:close/>
                  <a:moveTo>
                    <a:pt x="112863" y="877278"/>
                  </a:moveTo>
                  <a:lnTo>
                    <a:pt x="116802" y="875904"/>
                  </a:lnTo>
                  <a:lnTo>
                    <a:pt x="117648" y="874555"/>
                  </a:lnTo>
                  <a:lnTo>
                    <a:pt x="115256" y="869096"/>
                  </a:lnTo>
                  <a:lnTo>
                    <a:pt x="110061" y="863386"/>
                  </a:lnTo>
                  <a:lnTo>
                    <a:pt x="106902" y="859395"/>
                  </a:lnTo>
                  <a:lnTo>
                    <a:pt x="105065" y="857901"/>
                  </a:lnTo>
                  <a:lnTo>
                    <a:pt x="101985" y="859316"/>
                  </a:lnTo>
                  <a:lnTo>
                    <a:pt x="102052" y="860003"/>
                  </a:lnTo>
                  <a:lnTo>
                    <a:pt x="103201" y="861682"/>
                  </a:lnTo>
                  <a:lnTo>
                    <a:pt x="105091" y="863717"/>
                  </a:lnTo>
                  <a:lnTo>
                    <a:pt x="106109" y="866426"/>
                  </a:lnTo>
                  <a:lnTo>
                    <a:pt x="106426" y="873538"/>
                  </a:lnTo>
                  <a:lnTo>
                    <a:pt x="109281" y="878454"/>
                  </a:lnTo>
                  <a:lnTo>
                    <a:pt x="111727" y="878428"/>
                  </a:lnTo>
                  <a:lnTo>
                    <a:pt x="112863" y="877278"/>
                  </a:lnTo>
                  <a:close/>
                  <a:moveTo>
                    <a:pt x="108317" y="858099"/>
                  </a:moveTo>
                  <a:lnTo>
                    <a:pt x="108938" y="858840"/>
                  </a:lnTo>
                  <a:lnTo>
                    <a:pt x="110484" y="861285"/>
                  </a:lnTo>
                  <a:lnTo>
                    <a:pt x="112705" y="863598"/>
                  </a:lnTo>
                  <a:lnTo>
                    <a:pt x="113960" y="865091"/>
                  </a:lnTo>
                  <a:lnTo>
                    <a:pt x="116141" y="867365"/>
                  </a:lnTo>
                  <a:lnTo>
                    <a:pt x="117093" y="868184"/>
                  </a:lnTo>
                  <a:lnTo>
                    <a:pt x="119750" y="872176"/>
                  </a:lnTo>
                  <a:lnTo>
                    <a:pt x="122843" y="874674"/>
                  </a:lnTo>
                  <a:lnTo>
                    <a:pt x="127191" y="873974"/>
                  </a:lnTo>
                  <a:lnTo>
                    <a:pt x="130072" y="874370"/>
                  </a:lnTo>
                  <a:lnTo>
                    <a:pt x="130191" y="873709"/>
                  </a:lnTo>
                  <a:lnTo>
                    <a:pt x="127019" y="869110"/>
                  </a:lnTo>
                  <a:lnTo>
                    <a:pt x="127019" y="868224"/>
                  </a:lnTo>
                  <a:lnTo>
                    <a:pt x="126689" y="867590"/>
                  </a:lnTo>
                  <a:lnTo>
                    <a:pt x="126081" y="866836"/>
                  </a:lnTo>
                  <a:lnTo>
                    <a:pt x="124468" y="865634"/>
                  </a:lnTo>
                  <a:lnTo>
                    <a:pt x="122486" y="863056"/>
                  </a:lnTo>
                  <a:lnTo>
                    <a:pt x="121468" y="861391"/>
                  </a:lnTo>
                  <a:lnTo>
                    <a:pt x="120926" y="860849"/>
                  </a:lnTo>
                  <a:lnTo>
                    <a:pt x="118679" y="859527"/>
                  </a:lnTo>
                  <a:lnTo>
                    <a:pt x="117080" y="857941"/>
                  </a:lnTo>
                  <a:lnTo>
                    <a:pt x="115414" y="853236"/>
                  </a:lnTo>
                  <a:lnTo>
                    <a:pt x="113775" y="852932"/>
                  </a:lnTo>
                  <a:lnTo>
                    <a:pt x="113048" y="855245"/>
                  </a:lnTo>
                  <a:lnTo>
                    <a:pt x="108779" y="856672"/>
                  </a:lnTo>
                  <a:lnTo>
                    <a:pt x="108317" y="858099"/>
                  </a:lnTo>
                  <a:close/>
                  <a:moveTo>
                    <a:pt x="109612" y="848927"/>
                  </a:moveTo>
                  <a:lnTo>
                    <a:pt x="107669" y="848808"/>
                  </a:lnTo>
                  <a:lnTo>
                    <a:pt x="105633" y="849839"/>
                  </a:lnTo>
                  <a:lnTo>
                    <a:pt x="104801" y="850830"/>
                  </a:lnTo>
                  <a:lnTo>
                    <a:pt x="106929" y="852324"/>
                  </a:lnTo>
                  <a:lnTo>
                    <a:pt x="107510" y="853222"/>
                  </a:lnTo>
                  <a:lnTo>
                    <a:pt x="108964" y="852865"/>
                  </a:lnTo>
                  <a:lnTo>
                    <a:pt x="109414" y="852495"/>
                  </a:lnTo>
                  <a:lnTo>
                    <a:pt x="109850" y="851834"/>
                  </a:lnTo>
                  <a:lnTo>
                    <a:pt x="112295" y="850619"/>
                  </a:lnTo>
                  <a:lnTo>
                    <a:pt x="111660" y="849693"/>
                  </a:lnTo>
                  <a:lnTo>
                    <a:pt x="109612" y="848927"/>
                  </a:lnTo>
                  <a:close/>
                  <a:moveTo>
                    <a:pt x="92760" y="791101"/>
                  </a:moveTo>
                  <a:lnTo>
                    <a:pt x="92522" y="792819"/>
                  </a:lnTo>
                  <a:lnTo>
                    <a:pt x="93672" y="794907"/>
                  </a:lnTo>
                  <a:lnTo>
                    <a:pt x="96077" y="794471"/>
                  </a:lnTo>
                  <a:lnTo>
                    <a:pt x="98615" y="795423"/>
                  </a:lnTo>
                  <a:lnTo>
                    <a:pt x="100532" y="794841"/>
                  </a:lnTo>
                  <a:lnTo>
                    <a:pt x="101258" y="793625"/>
                  </a:lnTo>
                  <a:lnTo>
                    <a:pt x="102356" y="792581"/>
                  </a:lnTo>
                  <a:lnTo>
                    <a:pt x="102197" y="791418"/>
                  </a:lnTo>
                  <a:lnTo>
                    <a:pt x="101536" y="790400"/>
                  </a:lnTo>
                  <a:lnTo>
                    <a:pt x="98589" y="787360"/>
                  </a:lnTo>
                  <a:lnTo>
                    <a:pt x="97121" y="782232"/>
                  </a:lnTo>
                  <a:lnTo>
                    <a:pt x="95364" y="779364"/>
                  </a:lnTo>
                  <a:lnTo>
                    <a:pt x="93222" y="780196"/>
                  </a:lnTo>
                  <a:lnTo>
                    <a:pt x="93169" y="781558"/>
                  </a:lnTo>
                  <a:lnTo>
                    <a:pt x="92376" y="782443"/>
                  </a:lnTo>
                  <a:lnTo>
                    <a:pt x="94161" y="786316"/>
                  </a:lnTo>
                  <a:lnTo>
                    <a:pt x="93883" y="789052"/>
                  </a:lnTo>
                  <a:lnTo>
                    <a:pt x="92760" y="791101"/>
                  </a:lnTo>
                  <a:close/>
                  <a:moveTo>
                    <a:pt x="73806" y="766741"/>
                  </a:moveTo>
                  <a:lnTo>
                    <a:pt x="73185" y="766741"/>
                  </a:lnTo>
                  <a:lnTo>
                    <a:pt x="72643" y="767309"/>
                  </a:lnTo>
                  <a:lnTo>
                    <a:pt x="73674" y="768803"/>
                  </a:lnTo>
                  <a:lnTo>
                    <a:pt x="74612" y="769675"/>
                  </a:lnTo>
                  <a:lnTo>
                    <a:pt x="75366" y="769808"/>
                  </a:lnTo>
                  <a:lnTo>
                    <a:pt x="75736" y="769358"/>
                  </a:lnTo>
                  <a:lnTo>
                    <a:pt x="75736" y="768816"/>
                  </a:lnTo>
                  <a:lnTo>
                    <a:pt x="74837" y="767534"/>
                  </a:lnTo>
                  <a:lnTo>
                    <a:pt x="73806" y="766741"/>
                  </a:lnTo>
                  <a:close/>
                  <a:moveTo>
                    <a:pt x="103439" y="765551"/>
                  </a:moveTo>
                  <a:lnTo>
                    <a:pt x="104180" y="766794"/>
                  </a:lnTo>
                  <a:lnTo>
                    <a:pt x="105237" y="767732"/>
                  </a:lnTo>
                  <a:lnTo>
                    <a:pt x="105924" y="767785"/>
                  </a:lnTo>
                  <a:lnTo>
                    <a:pt x="106532" y="767468"/>
                  </a:lnTo>
                  <a:lnTo>
                    <a:pt x="106109" y="765591"/>
                  </a:lnTo>
                  <a:lnTo>
                    <a:pt x="105039" y="763622"/>
                  </a:lnTo>
                  <a:lnTo>
                    <a:pt x="103955" y="761705"/>
                  </a:lnTo>
                  <a:lnTo>
                    <a:pt x="102210" y="759934"/>
                  </a:lnTo>
                  <a:lnTo>
                    <a:pt x="101351" y="759881"/>
                  </a:lnTo>
                  <a:lnTo>
                    <a:pt x="100280" y="760291"/>
                  </a:lnTo>
                  <a:lnTo>
                    <a:pt x="100056" y="761784"/>
                  </a:lnTo>
                  <a:lnTo>
                    <a:pt x="100452" y="762829"/>
                  </a:lnTo>
                  <a:lnTo>
                    <a:pt x="101219" y="763701"/>
                  </a:lnTo>
                  <a:lnTo>
                    <a:pt x="103439" y="765551"/>
                  </a:lnTo>
                  <a:close/>
                  <a:moveTo>
                    <a:pt x="109110" y="761295"/>
                  </a:moveTo>
                  <a:lnTo>
                    <a:pt x="108687" y="762525"/>
                  </a:lnTo>
                  <a:lnTo>
                    <a:pt x="110193" y="764811"/>
                  </a:lnTo>
                  <a:lnTo>
                    <a:pt x="111264" y="766160"/>
                  </a:lnTo>
                  <a:lnTo>
                    <a:pt x="112982" y="767772"/>
                  </a:lnTo>
                  <a:lnTo>
                    <a:pt x="116009" y="768499"/>
                  </a:lnTo>
                  <a:lnTo>
                    <a:pt x="120543" y="766318"/>
                  </a:lnTo>
                  <a:lnTo>
                    <a:pt x="121772" y="764454"/>
                  </a:lnTo>
                  <a:lnTo>
                    <a:pt x="122115" y="762445"/>
                  </a:lnTo>
                  <a:lnTo>
                    <a:pt x="122935" y="760000"/>
                  </a:lnTo>
                  <a:lnTo>
                    <a:pt x="122208" y="758890"/>
                  </a:lnTo>
                  <a:lnTo>
                    <a:pt x="120159" y="757502"/>
                  </a:lnTo>
                  <a:lnTo>
                    <a:pt x="115163" y="755493"/>
                  </a:lnTo>
                  <a:lnTo>
                    <a:pt x="110590" y="754145"/>
                  </a:lnTo>
                  <a:lnTo>
                    <a:pt x="109585" y="754568"/>
                  </a:lnTo>
                  <a:lnTo>
                    <a:pt x="109810" y="755770"/>
                  </a:lnTo>
                  <a:lnTo>
                    <a:pt x="110458" y="757026"/>
                  </a:lnTo>
                  <a:lnTo>
                    <a:pt x="110656" y="758374"/>
                  </a:lnTo>
                  <a:lnTo>
                    <a:pt x="110392" y="759511"/>
                  </a:lnTo>
                  <a:lnTo>
                    <a:pt x="109110" y="761295"/>
                  </a:lnTo>
                  <a:close/>
                  <a:moveTo>
                    <a:pt x="98774" y="756960"/>
                  </a:moveTo>
                  <a:lnTo>
                    <a:pt x="99395" y="755784"/>
                  </a:lnTo>
                  <a:lnTo>
                    <a:pt x="99329" y="753894"/>
                  </a:lnTo>
                  <a:lnTo>
                    <a:pt x="98760" y="752493"/>
                  </a:lnTo>
                  <a:lnTo>
                    <a:pt x="95747" y="751422"/>
                  </a:lnTo>
                  <a:lnTo>
                    <a:pt x="94134" y="750060"/>
                  </a:lnTo>
                  <a:lnTo>
                    <a:pt x="92760" y="748686"/>
                  </a:lnTo>
                  <a:lnTo>
                    <a:pt x="90684" y="748831"/>
                  </a:lnTo>
                  <a:lnTo>
                    <a:pt x="89231" y="750087"/>
                  </a:lnTo>
                  <a:lnTo>
                    <a:pt x="89667" y="752532"/>
                  </a:lnTo>
                  <a:lnTo>
                    <a:pt x="91187" y="755638"/>
                  </a:lnTo>
                  <a:lnTo>
                    <a:pt x="90684" y="756365"/>
                  </a:lnTo>
                  <a:lnTo>
                    <a:pt x="89019" y="756669"/>
                  </a:lnTo>
                  <a:lnTo>
                    <a:pt x="86680" y="755810"/>
                  </a:lnTo>
                  <a:lnTo>
                    <a:pt x="84433" y="756894"/>
                  </a:lnTo>
                  <a:lnTo>
                    <a:pt x="83071" y="757938"/>
                  </a:lnTo>
                  <a:lnTo>
                    <a:pt x="84816" y="760978"/>
                  </a:lnTo>
                  <a:lnTo>
                    <a:pt x="82463" y="762710"/>
                  </a:lnTo>
                  <a:lnTo>
                    <a:pt x="86270" y="765446"/>
                  </a:lnTo>
                  <a:lnTo>
                    <a:pt x="89402" y="768657"/>
                  </a:lnTo>
                  <a:lnTo>
                    <a:pt x="91464" y="769900"/>
                  </a:lnTo>
                  <a:lnTo>
                    <a:pt x="94993" y="776244"/>
                  </a:lnTo>
                  <a:lnTo>
                    <a:pt x="97597" y="778597"/>
                  </a:lnTo>
                  <a:lnTo>
                    <a:pt x="100545" y="779998"/>
                  </a:lnTo>
                  <a:lnTo>
                    <a:pt x="101814" y="783553"/>
                  </a:lnTo>
                  <a:lnTo>
                    <a:pt x="103889" y="784095"/>
                  </a:lnTo>
                  <a:lnTo>
                    <a:pt x="107576" y="783977"/>
                  </a:lnTo>
                  <a:lnTo>
                    <a:pt x="107735" y="783593"/>
                  </a:lnTo>
                  <a:lnTo>
                    <a:pt x="107352" y="782403"/>
                  </a:lnTo>
                  <a:lnTo>
                    <a:pt x="108594" y="782219"/>
                  </a:lnTo>
                  <a:lnTo>
                    <a:pt x="108898" y="781954"/>
                  </a:lnTo>
                  <a:lnTo>
                    <a:pt x="108621" y="780011"/>
                  </a:lnTo>
                  <a:lnTo>
                    <a:pt x="108330" y="778967"/>
                  </a:lnTo>
                  <a:lnTo>
                    <a:pt x="107775" y="777910"/>
                  </a:lnTo>
                  <a:lnTo>
                    <a:pt x="105475" y="775570"/>
                  </a:lnTo>
                  <a:lnTo>
                    <a:pt x="104655" y="771790"/>
                  </a:lnTo>
                  <a:lnTo>
                    <a:pt x="104351" y="770891"/>
                  </a:lnTo>
                  <a:lnTo>
                    <a:pt x="102342" y="767983"/>
                  </a:lnTo>
                  <a:lnTo>
                    <a:pt x="99976" y="764943"/>
                  </a:lnTo>
                  <a:lnTo>
                    <a:pt x="98219" y="762921"/>
                  </a:lnTo>
                  <a:lnTo>
                    <a:pt x="95628" y="761177"/>
                  </a:lnTo>
                  <a:lnTo>
                    <a:pt x="95165" y="759736"/>
                  </a:lnTo>
                  <a:lnTo>
                    <a:pt x="94967" y="758560"/>
                  </a:lnTo>
                  <a:lnTo>
                    <a:pt x="97121" y="757198"/>
                  </a:lnTo>
                  <a:lnTo>
                    <a:pt x="98774" y="756960"/>
                  </a:lnTo>
                  <a:close/>
                  <a:moveTo>
                    <a:pt x="90235" y="739262"/>
                  </a:moveTo>
                  <a:lnTo>
                    <a:pt x="89825" y="739116"/>
                  </a:lnTo>
                  <a:lnTo>
                    <a:pt x="87711" y="740015"/>
                  </a:lnTo>
                  <a:lnTo>
                    <a:pt x="83864" y="740134"/>
                  </a:lnTo>
                  <a:lnTo>
                    <a:pt x="84367" y="741535"/>
                  </a:lnTo>
                  <a:lnTo>
                    <a:pt x="85107" y="741958"/>
                  </a:lnTo>
                  <a:lnTo>
                    <a:pt x="89138" y="742897"/>
                  </a:lnTo>
                  <a:lnTo>
                    <a:pt x="89442" y="742685"/>
                  </a:lnTo>
                  <a:lnTo>
                    <a:pt x="89773" y="741628"/>
                  </a:lnTo>
                  <a:lnTo>
                    <a:pt x="91451" y="741839"/>
                  </a:lnTo>
                  <a:lnTo>
                    <a:pt x="92363" y="741654"/>
                  </a:lnTo>
                  <a:lnTo>
                    <a:pt x="91345" y="740306"/>
                  </a:lnTo>
                  <a:lnTo>
                    <a:pt x="90235" y="739262"/>
                  </a:lnTo>
                  <a:close/>
                  <a:moveTo>
                    <a:pt x="69127" y="733486"/>
                  </a:moveTo>
                  <a:lnTo>
                    <a:pt x="68294" y="732825"/>
                  </a:lnTo>
                  <a:lnTo>
                    <a:pt x="67025" y="732363"/>
                  </a:lnTo>
                  <a:lnTo>
                    <a:pt x="65532" y="732733"/>
                  </a:lnTo>
                  <a:lnTo>
                    <a:pt x="65215" y="733301"/>
                  </a:lnTo>
                  <a:lnTo>
                    <a:pt x="65479" y="733988"/>
                  </a:lnTo>
                  <a:lnTo>
                    <a:pt x="66536" y="734808"/>
                  </a:lnTo>
                  <a:lnTo>
                    <a:pt x="69537" y="734332"/>
                  </a:lnTo>
                  <a:lnTo>
                    <a:pt x="69537" y="734107"/>
                  </a:lnTo>
                  <a:lnTo>
                    <a:pt x="69127" y="733486"/>
                  </a:lnTo>
                  <a:close/>
                  <a:moveTo>
                    <a:pt x="85384" y="727736"/>
                  </a:moveTo>
                  <a:lnTo>
                    <a:pt x="86852" y="727168"/>
                  </a:lnTo>
                  <a:lnTo>
                    <a:pt x="87050" y="725688"/>
                  </a:lnTo>
                  <a:lnTo>
                    <a:pt x="85332" y="722079"/>
                  </a:lnTo>
                  <a:lnTo>
                    <a:pt x="87248" y="721207"/>
                  </a:lnTo>
                  <a:lnTo>
                    <a:pt x="89125" y="719753"/>
                  </a:lnTo>
                  <a:lnTo>
                    <a:pt x="89786" y="717559"/>
                  </a:lnTo>
                  <a:lnTo>
                    <a:pt x="89984" y="716012"/>
                  </a:lnTo>
                  <a:lnTo>
                    <a:pt x="87327" y="713567"/>
                  </a:lnTo>
                  <a:lnTo>
                    <a:pt x="85094" y="711228"/>
                  </a:lnTo>
                  <a:lnTo>
                    <a:pt x="82093" y="709668"/>
                  </a:lnTo>
                  <a:lnTo>
                    <a:pt x="79067" y="707408"/>
                  </a:lnTo>
                  <a:lnTo>
                    <a:pt x="78168" y="706417"/>
                  </a:lnTo>
                  <a:lnTo>
                    <a:pt x="79410" y="705293"/>
                  </a:lnTo>
                  <a:lnTo>
                    <a:pt x="80626" y="704857"/>
                  </a:lnTo>
                  <a:lnTo>
                    <a:pt x="80851" y="704302"/>
                  </a:lnTo>
                  <a:lnTo>
                    <a:pt x="82609" y="703879"/>
                  </a:lnTo>
                  <a:lnTo>
                    <a:pt x="84102" y="703165"/>
                  </a:lnTo>
                  <a:lnTo>
                    <a:pt x="82093" y="701143"/>
                  </a:lnTo>
                  <a:lnTo>
                    <a:pt x="81062" y="699002"/>
                  </a:lnTo>
                  <a:lnTo>
                    <a:pt x="82794" y="697997"/>
                  </a:lnTo>
                  <a:lnTo>
                    <a:pt x="82252" y="695671"/>
                  </a:lnTo>
                  <a:lnTo>
                    <a:pt x="81247" y="694931"/>
                  </a:lnTo>
                  <a:lnTo>
                    <a:pt x="79450" y="691679"/>
                  </a:lnTo>
                  <a:lnTo>
                    <a:pt x="77850" y="689856"/>
                  </a:lnTo>
                  <a:lnTo>
                    <a:pt x="76701" y="687529"/>
                  </a:lnTo>
                  <a:lnTo>
                    <a:pt x="71876" y="687000"/>
                  </a:lnTo>
                  <a:lnTo>
                    <a:pt x="64038" y="684753"/>
                  </a:lnTo>
                  <a:lnTo>
                    <a:pt x="63721" y="685507"/>
                  </a:lnTo>
                  <a:lnTo>
                    <a:pt x="64792" y="686366"/>
                  </a:lnTo>
                  <a:lnTo>
                    <a:pt x="65453" y="687384"/>
                  </a:lnTo>
                  <a:lnTo>
                    <a:pt x="65783" y="690437"/>
                  </a:lnTo>
                  <a:lnTo>
                    <a:pt x="66298" y="691917"/>
                  </a:lnTo>
                  <a:lnTo>
                    <a:pt x="66536" y="693279"/>
                  </a:lnTo>
                  <a:lnTo>
                    <a:pt x="65730" y="696305"/>
                  </a:lnTo>
                  <a:lnTo>
                    <a:pt x="66060" y="697746"/>
                  </a:lnTo>
                  <a:lnTo>
                    <a:pt x="66801" y="699293"/>
                  </a:lnTo>
                  <a:lnTo>
                    <a:pt x="67184" y="700826"/>
                  </a:lnTo>
                  <a:lnTo>
                    <a:pt x="67329" y="702319"/>
                  </a:lnTo>
                  <a:lnTo>
                    <a:pt x="67699" y="703562"/>
                  </a:lnTo>
                  <a:lnTo>
                    <a:pt x="69854" y="706549"/>
                  </a:lnTo>
                  <a:lnTo>
                    <a:pt x="71797" y="714426"/>
                  </a:lnTo>
                  <a:lnTo>
                    <a:pt x="72193" y="719912"/>
                  </a:lnTo>
                  <a:lnTo>
                    <a:pt x="71480" y="722806"/>
                  </a:lnTo>
                  <a:lnTo>
                    <a:pt x="71665" y="724062"/>
                  </a:lnTo>
                  <a:lnTo>
                    <a:pt x="72749" y="724934"/>
                  </a:lnTo>
                  <a:lnTo>
                    <a:pt x="75987" y="726441"/>
                  </a:lnTo>
                  <a:lnTo>
                    <a:pt x="79225" y="727512"/>
                  </a:lnTo>
                  <a:lnTo>
                    <a:pt x="82027" y="727485"/>
                  </a:lnTo>
                  <a:lnTo>
                    <a:pt x="83812" y="727908"/>
                  </a:lnTo>
                  <a:lnTo>
                    <a:pt x="85384" y="727736"/>
                  </a:lnTo>
                  <a:close/>
                  <a:moveTo>
                    <a:pt x="261189" y="1015558"/>
                  </a:moveTo>
                  <a:lnTo>
                    <a:pt x="266978" y="1016576"/>
                  </a:lnTo>
                  <a:lnTo>
                    <a:pt x="270653" y="1017713"/>
                  </a:lnTo>
                  <a:lnTo>
                    <a:pt x="274353" y="1016153"/>
                  </a:lnTo>
                  <a:lnTo>
                    <a:pt x="275543" y="1014924"/>
                  </a:lnTo>
                  <a:lnTo>
                    <a:pt x="273653" y="1009320"/>
                  </a:lnTo>
                  <a:lnTo>
                    <a:pt x="271168" y="1006042"/>
                  </a:lnTo>
                  <a:lnTo>
                    <a:pt x="270150" y="1004033"/>
                  </a:lnTo>
                  <a:lnTo>
                    <a:pt x="268815" y="1000094"/>
                  </a:lnTo>
                  <a:lnTo>
                    <a:pt x="267969" y="992996"/>
                  </a:lnTo>
                  <a:lnTo>
                    <a:pt x="266582" y="991014"/>
                  </a:lnTo>
                  <a:lnTo>
                    <a:pt x="265868" y="987762"/>
                  </a:lnTo>
                  <a:lnTo>
                    <a:pt x="267546" y="986242"/>
                  </a:lnTo>
                  <a:lnTo>
                    <a:pt x="269516" y="985185"/>
                  </a:lnTo>
                  <a:lnTo>
                    <a:pt x="272992" y="984841"/>
                  </a:lnTo>
                  <a:lnTo>
                    <a:pt x="281306" y="980863"/>
                  </a:lnTo>
                  <a:lnTo>
                    <a:pt x="284253" y="980651"/>
                  </a:lnTo>
                  <a:lnTo>
                    <a:pt x="286751" y="979554"/>
                  </a:lnTo>
                  <a:lnTo>
                    <a:pt x="287452" y="978391"/>
                  </a:lnTo>
                  <a:lnTo>
                    <a:pt x="287862" y="974280"/>
                  </a:lnTo>
                  <a:lnTo>
                    <a:pt x="291404" y="972549"/>
                  </a:lnTo>
                  <a:lnTo>
                    <a:pt x="293770" y="972708"/>
                  </a:lnTo>
                  <a:lnTo>
                    <a:pt x="297140" y="974095"/>
                  </a:lnTo>
                  <a:lnTo>
                    <a:pt x="310384" y="976633"/>
                  </a:lnTo>
                  <a:lnTo>
                    <a:pt x="309142" y="974849"/>
                  </a:lnTo>
                  <a:lnTo>
                    <a:pt x="306181" y="974386"/>
                  </a:lnTo>
                  <a:lnTo>
                    <a:pt x="303273" y="973897"/>
                  </a:lnTo>
                  <a:lnTo>
                    <a:pt x="298198" y="972615"/>
                  </a:lnTo>
                  <a:lnTo>
                    <a:pt x="291245" y="970672"/>
                  </a:lnTo>
                  <a:lnTo>
                    <a:pt x="285231" y="970672"/>
                  </a:lnTo>
                  <a:lnTo>
                    <a:pt x="279654" y="969033"/>
                  </a:lnTo>
                  <a:lnTo>
                    <a:pt x="273481" y="967209"/>
                  </a:lnTo>
                  <a:lnTo>
                    <a:pt x="262246" y="967051"/>
                  </a:lnTo>
                  <a:lnTo>
                    <a:pt x="252360" y="966945"/>
                  </a:lnTo>
                  <a:lnTo>
                    <a:pt x="242235" y="966826"/>
                  </a:lnTo>
                  <a:lnTo>
                    <a:pt x="235759" y="966760"/>
                  </a:lnTo>
                  <a:lnTo>
                    <a:pt x="231423" y="966707"/>
                  </a:lnTo>
                  <a:lnTo>
                    <a:pt x="229956" y="966020"/>
                  </a:lnTo>
                  <a:lnTo>
                    <a:pt x="229203" y="963746"/>
                  </a:lnTo>
                  <a:lnTo>
                    <a:pt x="226771" y="962068"/>
                  </a:lnTo>
                  <a:lnTo>
                    <a:pt x="223453" y="960045"/>
                  </a:lnTo>
                  <a:lnTo>
                    <a:pt x="219924" y="958605"/>
                  </a:lnTo>
                  <a:lnTo>
                    <a:pt x="217571" y="956688"/>
                  </a:lnTo>
                  <a:lnTo>
                    <a:pt x="214941" y="954534"/>
                  </a:lnTo>
                  <a:lnTo>
                    <a:pt x="214888" y="952617"/>
                  </a:lnTo>
                  <a:lnTo>
                    <a:pt x="213963" y="947951"/>
                  </a:lnTo>
                  <a:lnTo>
                    <a:pt x="212985" y="945890"/>
                  </a:lnTo>
                  <a:lnTo>
                    <a:pt x="211055" y="944449"/>
                  </a:lnTo>
                  <a:lnTo>
                    <a:pt x="209694" y="942413"/>
                  </a:lnTo>
                  <a:lnTo>
                    <a:pt x="209601" y="941448"/>
                  </a:lnTo>
                  <a:lnTo>
                    <a:pt x="210368" y="940721"/>
                  </a:lnTo>
                  <a:lnTo>
                    <a:pt x="209416" y="937364"/>
                  </a:lnTo>
                  <a:lnTo>
                    <a:pt x="207315" y="934073"/>
                  </a:lnTo>
                  <a:lnTo>
                    <a:pt x="205055" y="931126"/>
                  </a:lnTo>
                  <a:lnTo>
                    <a:pt x="203310" y="929830"/>
                  </a:lnTo>
                  <a:lnTo>
                    <a:pt x="201565" y="929209"/>
                  </a:lnTo>
                  <a:lnTo>
                    <a:pt x="200442" y="929090"/>
                  </a:lnTo>
                  <a:lnTo>
                    <a:pt x="198578" y="930187"/>
                  </a:lnTo>
                  <a:lnTo>
                    <a:pt x="194494" y="929910"/>
                  </a:lnTo>
                  <a:lnTo>
                    <a:pt x="193357" y="930333"/>
                  </a:lnTo>
                  <a:lnTo>
                    <a:pt x="191996" y="931522"/>
                  </a:lnTo>
                  <a:lnTo>
                    <a:pt x="190106" y="933267"/>
                  </a:lnTo>
                  <a:lnTo>
                    <a:pt x="188295" y="932659"/>
                  </a:lnTo>
                  <a:lnTo>
                    <a:pt x="186934" y="930795"/>
                  </a:lnTo>
                  <a:lnTo>
                    <a:pt x="185136" y="929183"/>
                  </a:lnTo>
                  <a:lnTo>
                    <a:pt x="183801" y="927755"/>
                  </a:lnTo>
                  <a:lnTo>
                    <a:pt x="182189" y="925403"/>
                  </a:lnTo>
                  <a:lnTo>
                    <a:pt x="179942" y="922376"/>
                  </a:lnTo>
                  <a:lnTo>
                    <a:pt x="176624" y="918794"/>
                  </a:lnTo>
                  <a:lnTo>
                    <a:pt x="172778" y="915899"/>
                  </a:lnTo>
                  <a:lnTo>
                    <a:pt x="171416" y="913295"/>
                  </a:lnTo>
                  <a:lnTo>
                    <a:pt x="169421" y="910017"/>
                  </a:lnTo>
                  <a:lnTo>
                    <a:pt x="169196" y="906819"/>
                  </a:lnTo>
                  <a:lnTo>
                    <a:pt x="167226" y="904162"/>
                  </a:lnTo>
                  <a:lnTo>
                    <a:pt x="164213" y="901003"/>
                  </a:lnTo>
                  <a:lnTo>
                    <a:pt x="163182" y="897725"/>
                  </a:lnTo>
                  <a:lnTo>
                    <a:pt x="163882" y="895901"/>
                  </a:lnTo>
                  <a:lnTo>
                    <a:pt x="163314" y="893588"/>
                  </a:lnTo>
                  <a:lnTo>
                    <a:pt x="170253" y="893231"/>
                  </a:lnTo>
                  <a:lnTo>
                    <a:pt x="168548" y="890125"/>
                  </a:lnTo>
                  <a:lnTo>
                    <a:pt x="168601" y="887614"/>
                  </a:lnTo>
                  <a:lnTo>
                    <a:pt x="168905" y="885341"/>
                  </a:lnTo>
                  <a:lnTo>
                    <a:pt x="169579" y="884310"/>
                  </a:lnTo>
                  <a:lnTo>
                    <a:pt x="171707" y="883411"/>
                  </a:lnTo>
                  <a:lnTo>
                    <a:pt x="174113" y="882102"/>
                  </a:lnTo>
                  <a:lnTo>
                    <a:pt x="175130" y="880595"/>
                  </a:lnTo>
                  <a:lnTo>
                    <a:pt x="175342" y="879247"/>
                  </a:lnTo>
                  <a:lnTo>
                    <a:pt x="175064" y="877503"/>
                  </a:lnTo>
                  <a:lnTo>
                    <a:pt x="174377" y="875652"/>
                  </a:lnTo>
                  <a:lnTo>
                    <a:pt x="172157" y="871700"/>
                  </a:lnTo>
                  <a:lnTo>
                    <a:pt x="172183" y="870484"/>
                  </a:lnTo>
                  <a:lnTo>
                    <a:pt x="173333" y="868885"/>
                  </a:lnTo>
                  <a:lnTo>
                    <a:pt x="175857" y="867457"/>
                  </a:lnTo>
                  <a:lnTo>
                    <a:pt x="175580" y="863677"/>
                  </a:lnTo>
                  <a:lnTo>
                    <a:pt x="173386" y="860386"/>
                  </a:lnTo>
                  <a:lnTo>
                    <a:pt x="170518" y="857782"/>
                  </a:lnTo>
                  <a:lnTo>
                    <a:pt x="167795" y="856606"/>
                  </a:lnTo>
                  <a:lnTo>
                    <a:pt x="166447" y="853923"/>
                  </a:lnTo>
                  <a:lnTo>
                    <a:pt x="166354" y="851372"/>
                  </a:lnTo>
                  <a:lnTo>
                    <a:pt x="166499" y="848649"/>
                  </a:lnTo>
                  <a:lnTo>
                    <a:pt x="166737" y="845516"/>
                  </a:lnTo>
                  <a:lnTo>
                    <a:pt x="165706" y="843322"/>
                  </a:lnTo>
                  <a:lnTo>
                    <a:pt x="166552" y="842040"/>
                  </a:lnTo>
                  <a:lnTo>
                    <a:pt x="169302" y="839186"/>
                  </a:lnTo>
                  <a:lnTo>
                    <a:pt x="169487" y="836383"/>
                  </a:lnTo>
                  <a:lnTo>
                    <a:pt x="170557" y="835617"/>
                  </a:lnTo>
                  <a:lnTo>
                    <a:pt x="172038" y="835273"/>
                  </a:lnTo>
                  <a:lnTo>
                    <a:pt x="171469" y="833687"/>
                  </a:lnTo>
                  <a:lnTo>
                    <a:pt x="169632" y="832114"/>
                  </a:lnTo>
                  <a:lnTo>
                    <a:pt x="168614" y="830145"/>
                  </a:lnTo>
                  <a:lnTo>
                    <a:pt x="167848" y="827951"/>
                  </a:lnTo>
                  <a:lnTo>
                    <a:pt x="167002" y="825029"/>
                  </a:lnTo>
                  <a:lnTo>
                    <a:pt x="168403" y="823933"/>
                  </a:lnTo>
                  <a:lnTo>
                    <a:pt x="170161" y="821567"/>
                  </a:lnTo>
                  <a:lnTo>
                    <a:pt x="170267" y="820060"/>
                  </a:lnTo>
                  <a:lnTo>
                    <a:pt x="169539" y="818051"/>
                  </a:lnTo>
                  <a:lnTo>
                    <a:pt x="167028" y="813901"/>
                  </a:lnTo>
                  <a:lnTo>
                    <a:pt x="165125" y="810913"/>
                  </a:lnTo>
                  <a:lnTo>
                    <a:pt x="164332" y="809817"/>
                  </a:lnTo>
                  <a:lnTo>
                    <a:pt x="162243" y="807794"/>
                  </a:lnTo>
                  <a:lnTo>
                    <a:pt x="160803" y="806525"/>
                  </a:lnTo>
                  <a:lnTo>
                    <a:pt x="161622" y="804926"/>
                  </a:lnTo>
                  <a:lnTo>
                    <a:pt x="163711" y="803247"/>
                  </a:lnTo>
                  <a:lnTo>
                    <a:pt x="163896" y="800815"/>
                  </a:lnTo>
                  <a:lnTo>
                    <a:pt x="161979" y="798753"/>
                  </a:lnTo>
                  <a:lnTo>
                    <a:pt x="159970" y="797656"/>
                  </a:lnTo>
                  <a:lnTo>
                    <a:pt x="158199" y="794498"/>
                  </a:lnTo>
                  <a:lnTo>
                    <a:pt x="157168" y="790493"/>
                  </a:lnTo>
                  <a:lnTo>
                    <a:pt x="157855" y="789277"/>
                  </a:lnTo>
                  <a:lnTo>
                    <a:pt x="161741" y="788669"/>
                  </a:lnTo>
                  <a:lnTo>
                    <a:pt x="161305" y="786607"/>
                  </a:lnTo>
                  <a:lnTo>
                    <a:pt x="163288" y="783699"/>
                  </a:lnTo>
                  <a:lnTo>
                    <a:pt x="162072" y="780910"/>
                  </a:lnTo>
                  <a:lnTo>
                    <a:pt x="159375" y="779205"/>
                  </a:lnTo>
                  <a:lnTo>
                    <a:pt x="156309" y="776456"/>
                  </a:lnTo>
                  <a:lnTo>
                    <a:pt x="153877" y="771750"/>
                  </a:lnTo>
                  <a:lnTo>
                    <a:pt x="148511" y="770415"/>
                  </a:lnTo>
                  <a:lnTo>
                    <a:pt x="143078" y="769688"/>
                  </a:lnTo>
                  <a:lnTo>
                    <a:pt x="141453" y="767389"/>
                  </a:lnTo>
                  <a:lnTo>
                    <a:pt x="141109" y="766054"/>
                  </a:lnTo>
                  <a:lnTo>
                    <a:pt x="143713" y="766595"/>
                  </a:lnTo>
                  <a:lnTo>
                    <a:pt x="147427" y="766133"/>
                  </a:lnTo>
                  <a:lnTo>
                    <a:pt x="150321" y="766027"/>
                  </a:lnTo>
                  <a:lnTo>
                    <a:pt x="152278" y="765803"/>
                  </a:lnTo>
                  <a:lnTo>
                    <a:pt x="154498" y="765472"/>
                  </a:lnTo>
                  <a:lnTo>
                    <a:pt x="157062" y="766437"/>
                  </a:lnTo>
                  <a:lnTo>
                    <a:pt x="158992" y="765829"/>
                  </a:lnTo>
                  <a:lnTo>
                    <a:pt x="158424" y="762208"/>
                  </a:lnTo>
                  <a:lnTo>
                    <a:pt x="159032" y="760278"/>
                  </a:lnTo>
                  <a:lnTo>
                    <a:pt x="158503" y="758467"/>
                  </a:lnTo>
                  <a:lnTo>
                    <a:pt x="156547" y="757026"/>
                  </a:lnTo>
                  <a:lnTo>
                    <a:pt x="153824" y="756577"/>
                  </a:lnTo>
                  <a:lnTo>
                    <a:pt x="142272" y="755440"/>
                  </a:lnTo>
                  <a:lnTo>
                    <a:pt x="141347" y="753999"/>
                  </a:lnTo>
                  <a:lnTo>
                    <a:pt x="140474" y="751581"/>
                  </a:lnTo>
                  <a:lnTo>
                    <a:pt x="139906" y="749109"/>
                  </a:lnTo>
                  <a:lnTo>
                    <a:pt x="139404" y="747893"/>
                  </a:lnTo>
                  <a:lnTo>
                    <a:pt x="139985" y="746822"/>
                  </a:lnTo>
                  <a:lnTo>
                    <a:pt x="140236" y="744575"/>
                  </a:lnTo>
                  <a:lnTo>
                    <a:pt x="140448" y="743082"/>
                  </a:lnTo>
                  <a:lnTo>
                    <a:pt x="138862" y="741139"/>
                  </a:lnTo>
                  <a:lnTo>
                    <a:pt x="135941" y="738271"/>
                  </a:lnTo>
                  <a:lnTo>
                    <a:pt x="136708" y="736949"/>
                  </a:lnTo>
                  <a:lnTo>
                    <a:pt x="136179" y="735363"/>
                  </a:lnTo>
                  <a:lnTo>
                    <a:pt x="135161" y="733817"/>
                  </a:lnTo>
                  <a:lnTo>
                    <a:pt x="132636" y="732098"/>
                  </a:lnTo>
                  <a:lnTo>
                    <a:pt x="130059" y="729719"/>
                  </a:lnTo>
                  <a:lnTo>
                    <a:pt x="129055" y="727195"/>
                  </a:lnTo>
                  <a:lnTo>
                    <a:pt x="130707" y="726521"/>
                  </a:lnTo>
                  <a:lnTo>
                    <a:pt x="131672" y="725754"/>
                  </a:lnTo>
                  <a:lnTo>
                    <a:pt x="131354" y="724194"/>
                  </a:lnTo>
                  <a:lnTo>
                    <a:pt x="129901" y="722264"/>
                  </a:lnTo>
                  <a:lnTo>
                    <a:pt x="127019" y="721683"/>
                  </a:lnTo>
                  <a:lnTo>
                    <a:pt x="123028" y="720493"/>
                  </a:lnTo>
                  <a:lnTo>
                    <a:pt x="121560" y="719502"/>
                  </a:lnTo>
                  <a:lnTo>
                    <a:pt x="119750" y="717440"/>
                  </a:lnTo>
                  <a:lnTo>
                    <a:pt x="118203" y="711611"/>
                  </a:lnTo>
                  <a:lnTo>
                    <a:pt x="116458" y="708095"/>
                  </a:lnTo>
                  <a:lnTo>
                    <a:pt x="115388" y="706152"/>
                  </a:lnTo>
                  <a:lnTo>
                    <a:pt x="115679" y="704659"/>
                  </a:lnTo>
                  <a:lnTo>
                    <a:pt x="116339" y="703311"/>
                  </a:lnTo>
                  <a:lnTo>
                    <a:pt x="114568" y="700178"/>
                  </a:lnTo>
                  <a:lnTo>
                    <a:pt x="112877" y="698526"/>
                  </a:lnTo>
                  <a:lnTo>
                    <a:pt x="112758" y="697257"/>
                  </a:lnTo>
                  <a:lnTo>
                    <a:pt x="113260" y="695988"/>
                  </a:lnTo>
                  <a:lnTo>
                    <a:pt x="113524" y="694415"/>
                  </a:lnTo>
                  <a:lnTo>
                    <a:pt x="114132" y="694045"/>
                  </a:lnTo>
                  <a:lnTo>
                    <a:pt x="115599" y="694944"/>
                  </a:lnTo>
                  <a:lnTo>
                    <a:pt x="117291" y="694415"/>
                  </a:lnTo>
                  <a:lnTo>
                    <a:pt x="119076" y="693147"/>
                  </a:lnTo>
                  <a:lnTo>
                    <a:pt x="118758" y="691653"/>
                  </a:lnTo>
                  <a:lnTo>
                    <a:pt x="117489" y="689512"/>
                  </a:lnTo>
                  <a:lnTo>
                    <a:pt x="113749" y="684119"/>
                  </a:lnTo>
                  <a:lnTo>
                    <a:pt x="110973" y="680775"/>
                  </a:lnTo>
                  <a:lnTo>
                    <a:pt x="110828" y="679572"/>
                  </a:lnTo>
                  <a:lnTo>
                    <a:pt x="110960" y="678304"/>
                  </a:lnTo>
                  <a:lnTo>
                    <a:pt x="108766" y="673704"/>
                  </a:lnTo>
                  <a:lnTo>
                    <a:pt x="107880" y="670915"/>
                  </a:lnTo>
                  <a:lnTo>
                    <a:pt x="104973" y="662681"/>
                  </a:lnTo>
                  <a:lnTo>
                    <a:pt x="104127" y="659865"/>
                  </a:lnTo>
                  <a:lnTo>
                    <a:pt x="101523" y="656984"/>
                  </a:lnTo>
                  <a:lnTo>
                    <a:pt x="100756" y="654274"/>
                  </a:lnTo>
                  <a:lnTo>
                    <a:pt x="101153" y="652291"/>
                  </a:lnTo>
                  <a:lnTo>
                    <a:pt x="101232" y="649608"/>
                  </a:lnTo>
                  <a:lnTo>
                    <a:pt x="101166" y="647229"/>
                  </a:lnTo>
                  <a:lnTo>
                    <a:pt x="101602" y="646159"/>
                  </a:lnTo>
                  <a:lnTo>
                    <a:pt x="102792" y="645630"/>
                  </a:lnTo>
                  <a:lnTo>
                    <a:pt x="102646" y="644335"/>
                  </a:lnTo>
                  <a:lnTo>
                    <a:pt x="101668" y="643343"/>
                  </a:lnTo>
                  <a:lnTo>
                    <a:pt x="99342" y="641797"/>
                  </a:lnTo>
                  <a:lnTo>
                    <a:pt x="98271" y="639907"/>
                  </a:lnTo>
                  <a:lnTo>
                    <a:pt x="98139" y="638453"/>
                  </a:lnTo>
                  <a:lnTo>
                    <a:pt x="98721" y="637607"/>
                  </a:lnTo>
                  <a:lnTo>
                    <a:pt x="100082" y="637620"/>
                  </a:lnTo>
                  <a:lnTo>
                    <a:pt x="100386" y="635545"/>
                  </a:lnTo>
                  <a:lnTo>
                    <a:pt x="99791" y="635254"/>
                  </a:lnTo>
                  <a:lnTo>
                    <a:pt x="99593" y="634065"/>
                  </a:lnTo>
                  <a:lnTo>
                    <a:pt x="98298" y="632558"/>
                  </a:lnTo>
                  <a:lnTo>
                    <a:pt x="96527" y="629003"/>
                  </a:lnTo>
                  <a:lnTo>
                    <a:pt x="95311" y="626980"/>
                  </a:lnTo>
                  <a:lnTo>
                    <a:pt x="95654" y="626134"/>
                  </a:lnTo>
                  <a:lnTo>
                    <a:pt x="96434" y="625830"/>
                  </a:lnTo>
                  <a:lnTo>
                    <a:pt x="98139" y="626306"/>
                  </a:lnTo>
                  <a:lnTo>
                    <a:pt x="99157" y="626055"/>
                  </a:lnTo>
                  <a:lnTo>
                    <a:pt x="98985" y="624971"/>
                  </a:lnTo>
                  <a:lnTo>
                    <a:pt x="98721" y="623808"/>
                  </a:lnTo>
                  <a:lnTo>
                    <a:pt x="98866" y="623015"/>
                  </a:lnTo>
                  <a:lnTo>
                    <a:pt x="98972" y="620385"/>
                  </a:lnTo>
                  <a:lnTo>
                    <a:pt x="98945" y="617120"/>
                  </a:lnTo>
                  <a:lnTo>
                    <a:pt x="98430" y="614820"/>
                  </a:lnTo>
                  <a:lnTo>
                    <a:pt x="96011" y="608555"/>
                  </a:lnTo>
                  <a:lnTo>
                    <a:pt x="96104" y="607115"/>
                  </a:lnTo>
                  <a:lnTo>
                    <a:pt x="96804" y="605793"/>
                  </a:lnTo>
                  <a:lnTo>
                    <a:pt x="97967" y="604550"/>
                  </a:lnTo>
                  <a:lnTo>
                    <a:pt x="99686" y="603519"/>
                  </a:lnTo>
                  <a:lnTo>
                    <a:pt x="101761" y="602039"/>
                  </a:lnTo>
                  <a:lnTo>
                    <a:pt x="104721" y="601497"/>
                  </a:lnTo>
                  <a:lnTo>
                    <a:pt x="105462" y="599858"/>
                  </a:lnTo>
                  <a:lnTo>
                    <a:pt x="105660" y="597677"/>
                  </a:lnTo>
                  <a:lnTo>
                    <a:pt x="105356" y="595880"/>
                  </a:lnTo>
                  <a:lnTo>
                    <a:pt x="103757" y="594624"/>
                  </a:lnTo>
                  <a:lnTo>
                    <a:pt x="101708" y="593144"/>
                  </a:lnTo>
                  <a:lnTo>
                    <a:pt x="99791" y="589390"/>
                  </a:lnTo>
                  <a:lnTo>
                    <a:pt x="98311" y="585927"/>
                  </a:lnTo>
                  <a:lnTo>
                    <a:pt x="96725" y="581552"/>
                  </a:lnTo>
                  <a:lnTo>
                    <a:pt x="93989" y="577785"/>
                  </a:lnTo>
                  <a:lnTo>
                    <a:pt x="91041" y="573542"/>
                  </a:lnTo>
                  <a:lnTo>
                    <a:pt x="89455" y="569775"/>
                  </a:lnTo>
                  <a:lnTo>
                    <a:pt x="89389" y="567713"/>
                  </a:lnTo>
                  <a:lnTo>
                    <a:pt x="89059" y="564436"/>
                  </a:lnTo>
                  <a:lnTo>
                    <a:pt x="87909" y="562942"/>
                  </a:lnTo>
                  <a:lnTo>
                    <a:pt x="86283" y="560272"/>
                  </a:lnTo>
                  <a:lnTo>
                    <a:pt x="86521" y="558171"/>
                  </a:lnTo>
                  <a:lnTo>
                    <a:pt x="86614" y="554919"/>
                  </a:lnTo>
                  <a:lnTo>
                    <a:pt x="86006" y="553267"/>
                  </a:lnTo>
                  <a:lnTo>
                    <a:pt x="84023" y="549328"/>
                  </a:lnTo>
                  <a:lnTo>
                    <a:pt x="82609" y="547121"/>
                  </a:lnTo>
                  <a:lnTo>
                    <a:pt x="82688" y="544755"/>
                  </a:lnTo>
                  <a:lnTo>
                    <a:pt x="83256" y="542547"/>
                  </a:lnTo>
                  <a:lnTo>
                    <a:pt x="83878" y="541371"/>
                  </a:lnTo>
                  <a:lnTo>
                    <a:pt x="83164" y="539468"/>
                  </a:lnTo>
                  <a:lnTo>
                    <a:pt x="83124" y="537908"/>
                  </a:lnTo>
                  <a:lnTo>
                    <a:pt x="84631" y="536864"/>
                  </a:lnTo>
                  <a:lnTo>
                    <a:pt x="85781" y="534921"/>
                  </a:lnTo>
                  <a:lnTo>
                    <a:pt x="86931" y="534683"/>
                  </a:lnTo>
                  <a:lnTo>
                    <a:pt x="88398" y="534683"/>
                  </a:lnTo>
                  <a:lnTo>
                    <a:pt x="89204" y="534128"/>
                  </a:lnTo>
                  <a:lnTo>
                    <a:pt x="89165" y="532634"/>
                  </a:lnTo>
                  <a:lnTo>
                    <a:pt x="88953" y="530982"/>
                  </a:lnTo>
                  <a:lnTo>
                    <a:pt x="90711" y="528934"/>
                  </a:lnTo>
                  <a:lnTo>
                    <a:pt x="91544" y="527043"/>
                  </a:lnTo>
                  <a:lnTo>
                    <a:pt x="93936" y="526647"/>
                  </a:lnTo>
                  <a:lnTo>
                    <a:pt x="94584" y="524612"/>
                  </a:lnTo>
                  <a:lnTo>
                    <a:pt x="93870" y="521995"/>
                  </a:lnTo>
                  <a:lnTo>
                    <a:pt x="92852" y="519351"/>
                  </a:lnTo>
                  <a:lnTo>
                    <a:pt x="92826" y="516285"/>
                  </a:lnTo>
                  <a:lnTo>
                    <a:pt x="90605" y="511606"/>
                  </a:lnTo>
                  <a:lnTo>
                    <a:pt x="90010" y="509134"/>
                  </a:lnTo>
                  <a:lnTo>
                    <a:pt x="88491" y="507099"/>
                  </a:lnTo>
                  <a:lnTo>
                    <a:pt x="88081" y="504904"/>
                  </a:lnTo>
                  <a:lnTo>
                    <a:pt x="87182" y="503490"/>
                  </a:lnTo>
                  <a:lnTo>
                    <a:pt x="85583" y="502961"/>
                  </a:lnTo>
                  <a:lnTo>
                    <a:pt x="84565" y="501217"/>
                  </a:lnTo>
                  <a:lnTo>
                    <a:pt x="85041" y="500358"/>
                  </a:lnTo>
                  <a:lnTo>
                    <a:pt x="86230" y="499697"/>
                  </a:lnTo>
                  <a:lnTo>
                    <a:pt x="87592" y="498362"/>
                  </a:lnTo>
                  <a:lnTo>
                    <a:pt x="87129" y="491925"/>
                  </a:lnTo>
                  <a:lnTo>
                    <a:pt x="87222" y="490022"/>
                  </a:lnTo>
                  <a:lnTo>
                    <a:pt x="87195" y="487722"/>
                  </a:lnTo>
                  <a:lnTo>
                    <a:pt x="86799" y="486532"/>
                  </a:lnTo>
                  <a:lnTo>
                    <a:pt x="87169" y="484814"/>
                  </a:lnTo>
                  <a:lnTo>
                    <a:pt x="87499" y="482210"/>
                  </a:lnTo>
                  <a:lnTo>
                    <a:pt x="88464" y="479699"/>
                  </a:lnTo>
                  <a:lnTo>
                    <a:pt x="88940" y="477967"/>
                  </a:lnTo>
                  <a:lnTo>
                    <a:pt x="89231" y="475628"/>
                  </a:lnTo>
                  <a:lnTo>
                    <a:pt x="89112" y="474227"/>
                  </a:lnTo>
                  <a:lnTo>
                    <a:pt x="90090" y="473526"/>
                  </a:lnTo>
                  <a:lnTo>
                    <a:pt x="91372" y="473341"/>
                  </a:lnTo>
                  <a:lnTo>
                    <a:pt x="92826" y="472905"/>
                  </a:lnTo>
                  <a:lnTo>
                    <a:pt x="93249" y="472046"/>
                  </a:lnTo>
                  <a:lnTo>
                    <a:pt x="92799" y="470803"/>
                  </a:lnTo>
                  <a:lnTo>
                    <a:pt x="91980" y="468054"/>
                  </a:lnTo>
                  <a:lnTo>
                    <a:pt x="90367" y="463693"/>
                  </a:lnTo>
                  <a:lnTo>
                    <a:pt x="88596" y="458062"/>
                  </a:lnTo>
                  <a:lnTo>
                    <a:pt x="87922" y="454374"/>
                  </a:lnTo>
                  <a:lnTo>
                    <a:pt x="88001" y="450660"/>
                  </a:lnTo>
                  <a:lnTo>
                    <a:pt x="88451" y="448651"/>
                  </a:lnTo>
                  <a:lnTo>
                    <a:pt x="87790" y="447105"/>
                  </a:lnTo>
                  <a:lnTo>
                    <a:pt x="87089" y="445400"/>
                  </a:lnTo>
                  <a:lnTo>
                    <a:pt x="85041" y="444474"/>
                  </a:lnTo>
                  <a:lnTo>
                    <a:pt x="83521" y="445281"/>
                  </a:lnTo>
                  <a:lnTo>
                    <a:pt x="82265" y="445056"/>
                  </a:lnTo>
                  <a:lnTo>
                    <a:pt x="80216" y="443087"/>
                  </a:lnTo>
                  <a:lnTo>
                    <a:pt x="79225" y="440998"/>
                  </a:lnTo>
                  <a:lnTo>
                    <a:pt x="78749" y="438143"/>
                  </a:lnTo>
                  <a:lnTo>
                    <a:pt x="79503" y="436359"/>
                  </a:lnTo>
                  <a:lnTo>
                    <a:pt x="79410" y="434125"/>
                  </a:lnTo>
                  <a:lnTo>
                    <a:pt x="78525" y="433425"/>
                  </a:lnTo>
                  <a:lnTo>
                    <a:pt x="76634" y="431944"/>
                  </a:lnTo>
                  <a:lnTo>
                    <a:pt x="73898" y="426829"/>
                  </a:lnTo>
                  <a:lnTo>
                    <a:pt x="72986" y="422481"/>
                  </a:lnTo>
                  <a:lnTo>
                    <a:pt x="71268" y="421331"/>
                  </a:lnTo>
                  <a:lnTo>
                    <a:pt x="69761" y="417934"/>
                  </a:lnTo>
                  <a:lnTo>
                    <a:pt x="67977" y="416718"/>
                  </a:lnTo>
                  <a:lnTo>
                    <a:pt x="66761" y="414180"/>
                  </a:lnTo>
                  <a:lnTo>
                    <a:pt x="65664" y="411563"/>
                  </a:lnTo>
                  <a:lnTo>
                    <a:pt x="65571" y="410400"/>
                  </a:lnTo>
                  <a:lnTo>
                    <a:pt x="67025" y="410083"/>
                  </a:lnTo>
                  <a:lnTo>
                    <a:pt x="67395" y="408021"/>
                  </a:lnTo>
                  <a:lnTo>
                    <a:pt x="66457" y="406858"/>
                  </a:lnTo>
                  <a:lnTo>
                    <a:pt x="65043" y="405853"/>
                  </a:lnTo>
                  <a:lnTo>
                    <a:pt x="63563" y="405933"/>
                  </a:lnTo>
                  <a:lnTo>
                    <a:pt x="61937" y="404756"/>
                  </a:lnTo>
                  <a:lnTo>
                    <a:pt x="58936" y="399813"/>
                  </a:lnTo>
                  <a:lnTo>
                    <a:pt x="56861" y="397077"/>
                  </a:lnTo>
                  <a:lnTo>
                    <a:pt x="56359" y="393099"/>
                  </a:lnTo>
                  <a:lnTo>
                    <a:pt x="55896" y="389992"/>
                  </a:lnTo>
                  <a:lnTo>
                    <a:pt x="55883" y="387336"/>
                  </a:lnTo>
                  <a:lnTo>
                    <a:pt x="55619" y="385247"/>
                  </a:lnTo>
                  <a:lnTo>
                    <a:pt x="56491" y="384243"/>
                  </a:lnTo>
                  <a:lnTo>
                    <a:pt x="57641" y="384705"/>
                  </a:lnTo>
                  <a:lnTo>
                    <a:pt x="58566" y="384481"/>
                  </a:lnTo>
                  <a:lnTo>
                    <a:pt x="59069" y="382776"/>
                  </a:lnTo>
                  <a:lnTo>
                    <a:pt x="59809" y="381718"/>
                  </a:lnTo>
                  <a:lnTo>
                    <a:pt x="59544" y="380873"/>
                  </a:lnTo>
                  <a:lnTo>
                    <a:pt x="58738" y="379947"/>
                  </a:lnTo>
                  <a:lnTo>
                    <a:pt x="58077" y="378335"/>
                  </a:lnTo>
                  <a:lnTo>
                    <a:pt x="58328" y="376418"/>
                  </a:lnTo>
                  <a:lnTo>
                    <a:pt x="58513" y="372003"/>
                  </a:lnTo>
                  <a:lnTo>
                    <a:pt x="59214" y="367153"/>
                  </a:lnTo>
                  <a:lnTo>
                    <a:pt x="59584" y="365342"/>
                  </a:lnTo>
                  <a:lnTo>
                    <a:pt x="59042" y="363809"/>
                  </a:lnTo>
                  <a:lnTo>
                    <a:pt x="59280" y="363121"/>
                  </a:lnTo>
                  <a:lnTo>
                    <a:pt x="60681" y="363888"/>
                  </a:lnTo>
                  <a:lnTo>
                    <a:pt x="63972" y="363042"/>
                  </a:lnTo>
                  <a:lnTo>
                    <a:pt x="64673" y="360888"/>
                  </a:lnTo>
                  <a:lnTo>
                    <a:pt x="64699" y="358958"/>
                  </a:lnTo>
                  <a:lnTo>
                    <a:pt x="65505" y="357874"/>
                  </a:lnTo>
                  <a:lnTo>
                    <a:pt x="64712" y="356341"/>
                  </a:lnTo>
                  <a:lnTo>
                    <a:pt x="63166" y="355878"/>
                  </a:lnTo>
                  <a:lnTo>
                    <a:pt x="62135" y="355164"/>
                  </a:lnTo>
                  <a:lnTo>
                    <a:pt x="62095" y="353420"/>
                  </a:lnTo>
                  <a:lnTo>
                    <a:pt x="61725" y="349415"/>
                  </a:lnTo>
                  <a:lnTo>
                    <a:pt x="60998" y="346454"/>
                  </a:lnTo>
                  <a:lnTo>
                    <a:pt x="58328" y="340150"/>
                  </a:lnTo>
                  <a:lnTo>
                    <a:pt x="55949" y="333911"/>
                  </a:lnTo>
                  <a:lnTo>
                    <a:pt x="56267" y="331823"/>
                  </a:lnTo>
                  <a:lnTo>
                    <a:pt x="57958" y="328968"/>
                  </a:lnTo>
                  <a:lnTo>
                    <a:pt x="59439" y="327686"/>
                  </a:lnTo>
                  <a:lnTo>
                    <a:pt x="59412" y="326060"/>
                  </a:lnTo>
                  <a:lnTo>
                    <a:pt x="59624" y="318671"/>
                  </a:lnTo>
                  <a:lnTo>
                    <a:pt x="59016" y="314640"/>
                  </a:lnTo>
                  <a:lnTo>
                    <a:pt x="59703" y="312406"/>
                  </a:lnTo>
                  <a:lnTo>
                    <a:pt x="59610" y="308217"/>
                  </a:lnTo>
                  <a:lnTo>
                    <a:pt x="62029" y="304608"/>
                  </a:lnTo>
                  <a:lnTo>
                    <a:pt x="62492" y="302216"/>
                  </a:lnTo>
                  <a:lnTo>
                    <a:pt x="63695" y="301978"/>
                  </a:lnTo>
                  <a:lnTo>
                    <a:pt x="64210" y="301211"/>
                  </a:lnTo>
                  <a:lnTo>
                    <a:pt x="65360" y="298541"/>
                  </a:lnTo>
                  <a:lnTo>
                    <a:pt x="66999" y="295792"/>
                  </a:lnTo>
                  <a:lnTo>
                    <a:pt x="68585" y="294404"/>
                  </a:lnTo>
                  <a:lnTo>
                    <a:pt x="68638" y="292237"/>
                  </a:lnTo>
                  <a:lnTo>
                    <a:pt x="68968" y="289276"/>
                  </a:lnTo>
                  <a:lnTo>
                    <a:pt x="69894" y="284372"/>
                  </a:lnTo>
                  <a:lnTo>
                    <a:pt x="70303" y="280949"/>
                  </a:lnTo>
                  <a:lnTo>
                    <a:pt x="71467" y="279707"/>
                  </a:lnTo>
                  <a:lnTo>
                    <a:pt x="72273" y="275226"/>
                  </a:lnTo>
                  <a:lnTo>
                    <a:pt x="72497" y="272595"/>
                  </a:lnTo>
                  <a:lnTo>
                    <a:pt x="74150" y="271512"/>
                  </a:lnTo>
                  <a:lnTo>
                    <a:pt x="75551" y="271208"/>
                  </a:lnTo>
                  <a:lnTo>
                    <a:pt x="77163" y="272450"/>
                  </a:lnTo>
                  <a:lnTo>
                    <a:pt x="78577" y="272212"/>
                  </a:lnTo>
                  <a:lnTo>
                    <a:pt x="79622" y="270666"/>
                  </a:lnTo>
                  <a:lnTo>
                    <a:pt x="82622" y="269608"/>
                  </a:lnTo>
                  <a:lnTo>
                    <a:pt x="83957" y="269040"/>
                  </a:lnTo>
                  <a:lnTo>
                    <a:pt x="84340" y="267494"/>
                  </a:lnTo>
                  <a:lnTo>
                    <a:pt x="83864" y="264784"/>
                  </a:lnTo>
                  <a:lnTo>
                    <a:pt x="82186" y="262775"/>
                  </a:lnTo>
                  <a:lnTo>
                    <a:pt x="78815" y="258929"/>
                  </a:lnTo>
                  <a:lnTo>
                    <a:pt x="75762" y="254633"/>
                  </a:lnTo>
                  <a:lnTo>
                    <a:pt x="75286" y="253272"/>
                  </a:lnTo>
                  <a:lnTo>
                    <a:pt x="75022" y="251791"/>
                  </a:lnTo>
                  <a:lnTo>
                    <a:pt x="75101" y="249928"/>
                  </a:lnTo>
                  <a:lnTo>
                    <a:pt x="75855" y="247813"/>
                  </a:lnTo>
                  <a:lnTo>
                    <a:pt x="78075" y="244324"/>
                  </a:lnTo>
                  <a:lnTo>
                    <a:pt x="77361" y="241825"/>
                  </a:lnTo>
                  <a:lnTo>
                    <a:pt x="73832" y="232653"/>
                  </a:lnTo>
                  <a:lnTo>
                    <a:pt x="72669" y="230128"/>
                  </a:lnTo>
                  <a:lnTo>
                    <a:pt x="70515" y="225436"/>
                  </a:lnTo>
                  <a:lnTo>
                    <a:pt x="70422" y="223586"/>
                  </a:lnTo>
                  <a:lnTo>
                    <a:pt x="70858" y="218404"/>
                  </a:lnTo>
                  <a:lnTo>
                    <a:pt x="71625" y="216316"/>
                  </a:lnTo>
                  <a:lnTo>
                    <a:pt x="73158" y="215933"/>
                  </a:lnTo>
                  <a:lnTo>
                    <a:pt x="73912" y="215232"/>
                  </a:lnTo>
                  <a:lnTo>
                    <a:pt x="74044" y="214307"/>
                  </a:lnTo>
                  <a:lnTo>
                    <a:pt x="72801" y="213144"/>
                  </a:lnTo>
                  <a:lnTo>
                    <a:pt x="72114" y="211677"/>
                  </a:lnTo>
                  <a:lnTo>
                    <a:pt x="71334" y="209588"/>
                  </a:lnTo>
                  <a:lnTo>
                    <a:pt x="69748" y="208848"/>
                  </a:lnTo>
                  <a:lnTo>
                    <a:pt x="68638" y="207104"/>
                  </a:lnTo>
                  <a:lnTo>
                    <a:pt x="68255" y="204552"/>
                  </a:lnTo>
                  <a:lnTo>
                    <a:pt x="69101" y="201235"/>
                  </a:lnTo>
                  <a:lnTo>
                    <a:pt x="70422" y="200310"/>
                  </a:lnTo>
                  <a:lnTo>
                    <a:pt x="70806" y="198843"/>
                  </a:lnTo>
                  <a:lnTo>
                    <a:pt x="72180" y="197494"/>
                  </a:lnTo>
                  <a:lnTo>
                    <a:pt x="73449" y="196450"/>
                  </a:lnTo>
                  <a:lnTo>
                    <a:pt x="74374" y="194521"/>
                  </a:lnTo>
                  <a:lnTo>
                    <a:pt x="78974" y="192155"/>
                  </a:lnTo>
                  <a:lnTo>
                    <a:pt x="82635" y="190317"/>
                  </a:lnTo>
                  <a:lnTo>
                    <a:pt x="89799" y="186801"/>
                  </a:lnTo>
                  <a:lnTo>
                    <a:pt x="94716" y="184396"/>
                  </a:lnTo>
                  <a:lnTo>
                    <a:pt x="94993" y="182730"/>
                  </a:lnTo>
                  <a:lnTo>
                    <a:pt x="95245" y="181594"/>
                  </a:lnTo>
                  <a:lnTo>
                    <a:pt x="96527" y="173095"/>
                  </a:lnTo>
                  <a:lnTo>
                    <a:pt x="98232" y="162111"/>
                  </a:lnTo>
                  <a:lnTo>
                    <a:pt x="99315" y="155225"/>
                  </a:lnTo>
                  <a:lnTo>
                    <a:pt x="94134" y="150150"/>
                  </a:lnTo>
                  <a:lnTo>
                    <a:pt x="90169" y="151101"/>
                  </a:lnTo>
                  <a:lnTo>
                    <a:pt x="84988" y="152132"/>
                  </a:lnTo>
                  <a:lnTo>
                    <a:pt x="81869" y="152066"/>
                  </a:lnTo>
                  <a:lnTo>
                    <a:pt x="79701" y="151789"/>
                  </a:lnTo>
                  <a:lnTo>
                    <a:pt x="78987" y="151167"/>
                  </a:lnTo>
                  <a:lnTo>
                    <a:pt x="77428" y="150189"/>
                  </a:lnTo>
                  <a:lnTo>
                    <a:pt x="77044" y="149092"/>
                  </a:lnTo>
                  <a:lnTo>
                    <a:pt x="76819" y="147546"/>
                  </a:lnTo>
                  <a:lnTo>
                    <a:pt x="76859" y="144757"/>
                  </a:lnTo>
                  <a:lnTo>
                    <a:pt x="76172" y="140884"/>
                  </a:lnTo>
                  <a:lnTo>
                    <a:pt x="73938" y="136377"/>
                  </a:lnTo>
                  <a:lnTo>
                    <a:pt x="73885" y="134923"/>
                  </a:lnTo>
                  <a:lnTo>
                    <a:pt x="73396" y="132716"/>
                  </a:lnTo>
                  <a:lnTo>
                    <a:pt x="72048" y="128566"/>
                  </a:lnTo>
                  <a:lnTo>
                    <a:pt x="69629" y="126464"/>
                  </a:lnTo>
                  <a:lnTo>
                    <a:pt x="68598" y="123014"/>
                  </a:lnTo>
                  <a:lnTo>
                    <a:pt x="67977" y="119974"/>
                  </a:lnTo>
                  <a:lnTo>
                    <a:pt x="65704" y="116181"/>
                  </a:lnTo>
                  <a:lnTo>
                    <a:pt x="64818" y="111343"/>
                  </a:lnTo>
                  <a:lnTo>
                    <a:pt x="64356" y="107193"/>
                  </a:lnTo>
                  <a:lnTo>
                    <a:pt x="60919" y="102369"/>
                  </a:lnTo>
                  <a:lnTo>
                    <a:pt x="57337" y="97240"/>
                  </a:lnTo>
                  <a:lnTo>
                    <a:pt x="54852" y="96540"/>
                  </a:lnTo>
                  <a:lnTo>
                    <a:pt x="54178" y="95932"/>
                  </a:lnTo>
                  <a:lnTo>
                    <a:pt x="53742" y="94465"/>
                  </a:lnTo>
                  <a:lnTo>
                    <a:pt x="53425" y="92191"/>
                  </a:lnTo>
                  <a:lnTo>
                    <a:pt x="53451" y="90803"/>
                  </a:lnTo>
                  <a:lnTo>
                    <a:pt x="55037" y="88557"/>
                  </a:lnTo>
                  <a:lnTo>
                    <a:pt x="55077" y="88213"/>
                  </a:lnTo>
                  <a:lnTo>
                    <a:pt x="54641" y="87750"/>
                  </a:lnTo>
                  <a:lnTo>
                    <a:pt x="49446" y="84393"/>
                  </a:lnTo>
                  <a:lnTo>
                    <a:pt x="48125" y="83415"/>
                  </a:lnTo>
                  <a:lnTo>
                    <a:pt x="47609" y="82212"/>
                  </a:lnTo>
                  <a:lnTo>
                    <a:pt x="47517" y="81129"/>
                  </a:lnTo>
                  <a:lnTo>
                    <a:pt x="48534" y="80031"/>
                  </a:lnTo>
                  <a:lnTo>
                    <a:pt x="49023" y="79212"/>
                  </a:lnTo>
                  <a:lnTo>
                    <a:pt x="47609" y="76820"/>
                  </a:lnTo>
                  <a:lnTo>
                    <a:pt x="47464" y="74652"/>
                  </a:lnTo>
                  <a:lnTo>
                    <a:pt x="46631" y="73727"/>
                  </a:lnTo>
                  <a:lnTo>
                    <a:pt x="46631" y="73026"/>
                  </a:lnTo>
                  <a:lnTo>
                    <a:pt x="47252" y="72431"/>
                  </a:lnTo>
                  <a:lnTo>
                    <a:pt x="50292" y="71731"/>
                  </a:lnTo>
                  <a:lnTo>
                    <a:pt x="51006" y="69537"/>
                  </a:lnTo>
                  <a:lnTo>
                    <a:pt x="50821" y="67713"/>
                  </a:lnTo>
                  <a:lnTo>
                    <a:pt x="50200" y="66417"/>
                  </a:lnTo>
                  <a:lnTo>
                    <a:pt x="46922" y="63140"/>
                  </a:lnTo>
                  <a:lnTo>
                    <a:pt x="46803" y="62584"/>
                  </a:lnTo>
                  <a:lnTo>
                    <a:pt x="49288" y="58038"/>
                  </a:lnTo>
                  <a:lnTo>
                    <a:pt x="51098" y="55051"/>
                  </a:lnTo>
                  <a:lnTo>
                    <a:pt x="51614" y="54443"/>
                  </a:lnTo>
                  <a:lnTo>
                    <a:pt x="51363" y="53795"/>
                  </a:lnTo>
                  <a:lnTo>
                    <a:pt x="50742" y="53002"/>
                  </a:lnTo>
                  <a:lnTo>
                    <a:pt x="49235" y="51852"/>
                  </a:lnTo>
                  <a:lnTo>
                    <a:pt x="47305" y="50596"/>
                  </a:lnTo>
                  <a:lnTo>
                    <a:pt x="45653" y="49063"/>
                  </a:lnTo>
                  <a:lnTo>
                    <a:pt x="43459" y="46803"/>
                  </a:lnTo>
                  <a:lnTo>
                    <a:pt x="40802" y="44860"/>
                  </a:lnTo>
                  <a:lnTo>
                    <a:pt x="38780" y="42930"/>
                  </a:lnTo>
                  <a:lnTo>
                    <a:pt x="37670" y="41318"/>
                  </a:lnTo>
                  <a:lnTo>
                    <a:pt x="37458" y="39665"/>
                  </a:lnTo>
                  <a:lnTo>
                    <a:pt x="36903" y="36930"/>
                  </a:lnTo>
                  <a:lnTo>
                    <a:pt x="35211" y="32502"/>
                  </a:lnTo>
                  <a:lnTo>
                    <a:pt x="34550" y="29501"/>
                  </a:lnTo>
                  <a:lnTo>
                    <a:pt x="33652" y="26197"/>
                  </a:lnTo>
                  <a:lnTo>
                    <a:pt x="32885" y="24043"/>
                  </a:lnTo>
                  <a:lnTo>
                    <a:pt x="32369" y="21941"/>
                  </a:lnTo>
                  <a:lnTo>
                    <a:pt x="31272" y="19681"/>
                  </a:lnTo>
                  <a:lnTo>
                    <a:pt x="30612" y="18029"/>
                  </a:lnTo>
                  <a:lnTo>
                    <a:pt x="31153" y="16865"/>
                  </a:lnTo>
                  <a:lnTo>
                    <a:pt x="31735" y="15953"/>
                  </a:lnTo>
                  <a:lnTo>
                    <a:pt x="31590" y="15385"/>
                  </a:lnTo>
                  <a:lnTo>
                    <a:pt x="26686" y="12966"/>
                  </a:lnTo>
                  <a:lnTo>
                    <a:pt x="25853" y="12358"/>
                  </a:lnTo>
                  <a:lnTo>
                    <a:pt x="24201" y="7508"/>
                  </a:lnTo>
                  <a:lnTo>
                    <a:pt x="20342" y="3212"/>
                  </a:lnTo>
                  <a:lnTo>
                    <a:pt x="19588" y="0"/>
                  </a:lnTo>
                  <a:lnTo>
                    <a:pt x="17949" y="1904"/>
                  </a:lnTo>
                  <a:lnTo>
                    <a:pt x="15768" y="4071"/>
                  </a:lnTo>
                  <a:lnTo>
                    <a:pt x="12834" y="4494"/>
                  </a:lnTo>
                  <a:lnTo>
                    <a:pt x="11830" y="5591"/>
                  </a:lnTo>
                  <a:lnTo>
                    <a:pt x="12358" y="7891"/>
                  </a:lnTo>
                  <a:lnTo>
                    <a:pt x="13693" y="11129"/>
                  </a:lnTo>
                  <a:lnTo>
                    <a:pt x="13984" y="13680"/>
                  </a:lnTo>
                  <a:lnTo>
                    <a:pt x="13402" y="16601"/>
                  </a:lnTo>
                  <a:lnTo>
                    <a:pt x="11645" y="19786"/>
                  </a:lnTo>
                  <a:lnTo>
                    <a:pt x="8631" y="21981"/>
                  </a:lnTo>
                  <a:lnTo>
                    <a:pt x="5697" y="23157"/>
                  </a:lnTo>
                  <a:lnTo>
                    <a:pt x="3278" y="23157"/>
                  </a:lnTo>
                  <a:lnTo>
                    <a:pt x="965" y="23395"/>
                  </a:lnTo>
                  <a:lnTo>
                    <a:pt x="0" y="23738"/>
                  </a:lnTo>
                  <a:lnTo>
                    <a:pt x="1560" y="25219"/>
                  </a:lnTo>
                  <a:lnTo>
                    <a:pt x="2842" y="30783"/>
                  </a:lnTo>
                  <a:lnTo>
                    <a:pt x="3648" y="37352"/>
                  </a:lnTo>
                  <a:lnTo>
                    <a:pt x="6582" y="49777"/>
                  </a:lnTo>
                  <a:lnTo>
                    <a:pt x="8922" y="55976"/>
                  </a:lnTo>
                  <a:lnTo>
                    <a:pt x="9649" y="59531"/>
                  </a:lnTo>
                  <a:lnTo>
                    <a:pt x="10970" y="62161"/>
                  </a:lnTo>
                  <a:lnTo>
                    <a:pt x="11539" y="64964"/>
                  </a:lnTo>
                  <a:lnTo>
                    <a:pt x="12993" y="76965"/>
                  </a:lnTo>
                  <a:lnTo>
                    <a:pt x="12887" y="85490"/>
                  </a:lnTo>
                  <a:lnTo>
                    <a:pt x="13469" y="90962"/>
                  </a:lnTo>
                  <a:lnTo>
                    <a:pt x="17949" y="105871"/>
                  </a:lnTo>
                  <a:lnTo>
                    <a:pt x="18518" y="108792"/>
                  </a:lnTo>
                  <a:lnTo>
                    <a:pt x="18808" y="112639"/>
                  </a:lnTo>
                  <a:lnTo>
                    <a:pt x="18293" y="116815"/>
                  </a:lnTo>
                  <a:lnTo>
                    <a:pt x="18465" y="123186"/>
                  </a:lnTo>
                  <a:lnTo>
                    <a:pt x="18108" y="126239"/>
                  </a:lnTo>
                  <a:lnTo>
                    <a:pt x="17843" y="132412"/>
                  </a:lnTo>
                  <a:lnTo>
                    <a:pt x="18412" y="142669"/>
                  </a:lnTo>
                  <a:lnTo>
                    <a:pt x="17738" y="150930"/>
                  </a:lnTo>
                  <a:lnTo>
                    <a:pt x="16786" y="154353"/>
                  </a:lnTo>
                  <a:lnTo>
                    <a:pt x="15557" y="156177"/>
                  </a:lnTo>
                  <a:lnTo>
                    <a:pt x="12874" y="156825"/>
                  </a:lnTo>
                  <a:lnTo>
                    <a:pt x="13178" y="160116"/>
                  </a:lnTo>
                  <a:lnTo>
                    <a:pt x="12900" y="162442"/>
                  </a:lnTo>
                  <a:lnTo>
                    <a:pt x="13469" y="165627"/>
                  </a:lnTo>
                  <a:lnTo>
                    <a:pt x="15768" y="168865"/>
                  </a:lnTo>
                  <a:lnTo>
                    <a:pt x="18200" y="170161"/>
                  </a:lnTo>
                  <a:lnTo>
                    <a:pt x="19007" y="171218"/>
                  </a:lnTo>
                  <a:lnTo>
                    <a:pt x="18927" y="173756"/>
                  </a:lnTo>
                  <a:lnTo>
                    <a:pt x="17526" y="177325"/>
                  </a:lnTo>
                  <a:lnTo>
                    <a:pt x="17460" y="180259"/>
                  </a:lnTo>
                  <a:lnTo>
                    <a:pt x="17487" y="182598"/>
                  </a:lnTo>
                  <a:lnTo>
                    <a:pt x="18452" y="187158"/>
                  </a:lnTo>
                  <a:lnTo>
                    <a:pt x="18333" y="192868"/>
                  </a:lnTo>
                  <a:lnTo>
                    <a:pt x="18967" y="201711"/>
                  </a:lnTo>
                  <a:lnTo>
                    <a:pt x="19919" y="205504"/>
                  </a:lnTo>
                  <a:lnTo>
                    <a:pt x="24386" y="216646"/>
                  </a:lnTo>
                  <a:lnTo>
                    <a:pt x="24571" y="218880"/>
                  </a:lnTo>
                  <a:lnTo>
                    <a:pt x="24228" y="222409"/>
                  </a:lnTo>
                  <a:lnTo>
                    <a:pt x="22575" y="225555"/>
                  </a:lnTo>
                  <a:lnTo>
                    <a:pt x="21505" y="227194"/>
                  </a:lnTo>
                  <a:lnTo>
                    <a:pt x="20646" y="233935"/>
                  </a:lnTo>
                  <a:lnTo>
                    <a:pt x="21346" y="236116"/>
                  </a:lnTo>
                  <a:lnTo>
                    <a:pt x="23527" y="239829"/>
                  </a:lnTo>
                  <a:lnTo>
                    <a:pt x="23990" y="246412"/>
                  </a:lnTo>
                  <a:lnTo>
                    <a:pt x="24875" y="249360"/>
                  </a:lnTo>
                  <a:lnTo>
                    <a:pt x="24346" y="251977"/>
                  </a:lnTo>
                  <a:lnTo>
                    <a:pt x="24690" y="256933"/>
                  </a:lnTo>
                  <a:lnTo>
                    <a:pt x="23633" y="263832"/>
                  </a:lnTo>
                  <a:lnTo>
                    <a:pt x="23950" y="266938"/>
                  </a:lnTo>
                  <a:lnTo>
                    <a:pt x="23117" y="273640"/>
                  </a:lnTo>
                  <a:lnTo>
                    <a:pt x="23355" y="277050"/>
                  </a:lnTo>
                  <a:lnTo>
                    <a:pt x="24518" y="282628"/>
                  </a:lnTo>
                  <a:lnTo>
                    <a:pt x="24571" y="284980"/>
                  </a:lnTo>
                  <a:lnTo>
                    <a:pt x="24241" y="285800"/>
                  </a:lnTo>
                  <a:lnTo>
                    <a:pt x="22258" y="288893"/>
                  </a:lnTo>
                  <a:lnTo>
                    <a:pt x="21915" y="291351"/>
                  </a:lnTo>
                  <a:lnTo>
                    <a:pt x="21650" y="298409"/>
                  </a:lnTo>
                  <a:lnTo>
                    <a:pt x="22641" y="307265"/>
                  </a:lnTo>
                  <a:lnTo>
                    <a:pt x="21439" y="310926"/>
                  </a:lnTo>
                  <a:lnTo>
                    <a:pt x="21425" y="315578"/>
                  </a:lnTo>
                  <a:lnTo>
                    <a:pt x="20183" y="318579"/>
                  </a:lnTo>
                  <a:lnTo>
                    <a:pt x="18002" y="320733"/>
                  </a:lnTo>
                  <a:lnTo>
                    <a:pt x="17804" y="322742"/>
                  </a:lnTo>
                  <a:lnTo>
                    <a:pt x="20223" y="330408"/>
                  </a:lnTo>
                  <a:lnTo>
                    <a:pt x="24320" y="334704"/>
                  </a:lnTo>
                  <a:lnTo>
                    <a:pt x="25523" y="337321"/>
                  </a:lnTo>
                  <a:lnTo>
                    <a:pt x="27043" y="343137"/>
                  </a:lnTo>
                  <a:lnTo>
                    <a:pt x="28021" y="351120"/>
                  </a:lnTo>
                  <a:lnTo>
                    <a:pt x="28087" y="357028"/>
                  </a:lnTo>
                  <a:lnTo>
                    <a:pt x="22840" y="362302"/>
                  </a:lnTo>
                  <a:lnTo>
                    <a:pt x="23818" y="370682"/>
                  </a:lnTo>
                  <a:lnTo>
                    <a:pt x="24756" y="374369"/>
                  </a:lnTo>
                  <a:lnTo>
                    <a:pt x="27492" y="380767"/>
                  </a:lnTo>
                  <a:lnTo>
                    <a:pt x="28523" y="385908"/>
                  </a:lnTo>
                  <a:lnTo>
                    <a:pt x="32753" y="395108"/>
                  </a:lnTo>
                  <a:lnTo>
                    <a:pt x="36110" y="403818"/>
                  </a:lnTo>
                  <a:lnTo>
                    <a:pt x="39229" y="415132"/>
                  </a:lnTo>
                  <a:lnTo>
                    <a:pt x="42679" y="420168"/>
                  </a:lnTo>
                  <a:lnTo>
                    <a:pt x="42798" y="424424"/>
                  </a:lnTo>
                  <a:lnTo>
                    <a:pt x="43895" y="427860"/>
                  </a:lnTo>
                  <a:lnTo>
                    <a:pt x="42824" y="436610"/>
                  </a:lnTo>
                  <a:lnTo>
                    <a:pt x="42177" y="438104"/>
                  </a:lnTo>
                  <a:lnTo>
                    <a:pt x="40168" y="440152"/>
                  </a:lnTo>
                  <a:lnTo>
                    <a:pt x="42705" y="445638"/>
                  </a:lnTo>
                  <a:lnTo>
                    <a:pt x="43776" y="449603"/>
                  </a:lnTo>
                  <a:lnTo>
                    <a:pt x="45851" y="452154"/>
                  </a:lnTo>
                  <a:lnTo>
                    <a:pt x="46182" y="455934"/>
                  </a:lnTo>
                  <a:lnTo>
                    <a:pt x="43498" y="460666"/>
                  </a:lnTo>
                  <a:lnTo>
                    <a:pt x="43485" y="462648"/>
                  </a:lnTo>
                  <a:lnTo>
                    <a:pt x="42719" y="466230"/>
                  </a:lnTo>
                  <a:lnTo>
                    <a:pt x="42071" y="470486"/>
                  </a:lnTo>
                  <a:lnTo>
                    <a:pt x="43287" y="473989"/>
                  </a:lnTo>
                  <a:lnTo>
                    <a:pt x="43380" y="477743"/>
                  </a:lnTo>
                  <a:lnTo>
                    <a:pt x="44305" y="483307"/>
                  </a:lnTo>
                  <a:lnTo>
                    <a:pt x="43723" y="491991"/>
                  </a:lnTo>
                  <a:lnTo>
                    <a:pt x="44146" y="497027"/>
                  </a:lnTo>
                  <a:lnTo>
                    <a:pt x="41463" y="501151"/>
                  </a:lnTo>
                  <a:lnTo>
                    <a:pt x="40670" y="504032"/>
                  </a:lnTo>
                  <a:lnTo>
                    <a:pt x="40353" y="507072"/>
                  </a:lnTo>
                  <a:lnTo>
                    <a:pt x="39494" y="508751"/>
                  </a:lnTo>
                  <a:lnTo>
                    <a:pt x="38701" y="511051"/>
                  </a:lnTo>
                  <a:lnTo>
                    <a:pt x="40987" y="516047"/>
                  </a:lnTo>
                  <a:lnTo>
                    <a:pt x="39705" y="519417"/>
                  </a:lnTo>
                  <a:lnTo>
                    <a:pt x="38317" y="522338"/>
                  </a:lnTo>
                  <a:lnTo>
                    <a:pt x="39507" y="534194"/>
                  </a:lnTo>
                  <a:lnTo>
                    <a:pt x="38568" y="538437"/>
                  </a:lnTo>
                  <a:lnTo>
                    <a:pt x="38555" y="541477"/>
                  </a:lnTo>
                  <a:lnTo>
                    <a:pt x="36335" y="542772"/>
                  </a:lnTo>
                  <a:lnTo>
                    <a:pt x="36824" y="545984"/>
                  </a:lnTo>
                  <a:lnTo>
                    <a:pt x="37167" y="548178"/>
                  </a:lnTo>
                  <a:lnTo>
                    <a:pt x="38198" y="553280"/>
                  </a:lnTo>
                  <a:lnTo>
                    <a:pt x="38172" y="556545"/>
                  </a:lnTo>
                  <a:lnTo>
                    <a:pt x="37247" y="557708"/>
                  </a:lnTo>
                  <a:lnTo>
                    <a:pt x="34986" y="558197"/>
                  </a:lnTo>
                  <a:lnTo>
                    <a:pt x="29382" y="557166"/>
                  </a:lnTo>
                  <a:lnTo>
                    <a:pt x="29224" y="559096"/>
                  </a:lnTo>
                  <a:lnTo>
                    <a:pt x="29303" y="561554"/>
                  </a:lnTo>
                  <a:lnTo>
                    <a:pt x="31894" y="565533"/>
                  </a:lnTo>
                  <a:lnTo>
                    <a:pt x="31457" y="568731"/>
                  </a:lnTo>
                  <a:lnTo>
                    <a:pt x="32488" y="571837"/>
                  </a:lnTo>
                  <a:lnTo>
                    <a:pt x="37762" y="577930"/>
                  </a:lnTo>
                  <a:lnTo>
                    <a:pt x="40141" y="581658"/>
                  </a:lnTo>
                  <a:lnTo>
                    <a:pt x="40789" y="584235"/>
                  </a:lnTo>
                  <a:lnTo>
                    <a:pt x="41542" y="591016"/>
                  </a:lnTo>
                  <a:lnTo>
                    <a:pt x="43142" y="595087"/>
                  </a:lnTo>
                  <a:lnTo>
                    <a:pt x="45111" y="598364"/>
                  </a:lnTo>
                  <a:lnTo>
                    <a:pt x="56636" y="615455"/>
                  </a:lnTo>
                  <a:lnTo>
                    <a:pt x="57985" y="621059"/>
                  </a:lnTo>
                  <a:lnTo>
                    <a:pt x="57839" y="631408"/>
                  </a:lnTo>
                  <a:lnTo>
                    <a:pt x="56822" y="633245"/>
                  </a:lnTo>
                  <a:lnTo>
                    <a:pt x="53544" y="636299"/>
                  </a:lnTo>
                  <a:lnTo>
                    <a:pt x="54760" y="637369"/>
                  </a:lnTo>
                  <a:lnTo>
                    <a:pt x="54879" y="642431"/>
                  </a:lnTo>
                  <a:lnTo>
                    <a:pt x="55989" y="648168"/>
                  </a:lnTo>
                  <a:lnTo>
                    <a:pt x="56967" y="659376"/>
                  </a:lnTo>
                  <a:lnTo>
                    <a:pt x="56570" y="662218"/>
                  </a:lnTo>
                  <a:lnTo>
                    <a:pt x="58460" y="666196"/>
                  </a:lnTo>
                  <a:lnTo>
                    <a:pt x="62611" y="671747"/>
                  </a:lnTo>
                  <a:lnTo>
                    <a:pt x="64422" y="675250"/>
                  </a:lnTo>
                  <a:lnTo>
                    <a:pt x="66180" y="677206"/>
                  </a:lnTo>
                  <a:lnTo>
                    <a:pt x="69048" y="678753"/>
                  </a:lnTo>
                  <a:lnTo>
                    <a:pt x="71110" y="678964"/>
                  </a:lnTo>
                  <a:lnTo>
                    <a:pt x="71400" y="679810"/>
                  </a:lnTo>
                  <a:lnTo>
                    <a:pt x="70250" y="680564"/>
                  </a:lnTo>
                  <a:lnTo>
                    <a:pt x="70039" y="682031"/>
                  </a:lnTo>
                  <a:lnTo>
                    <a:pt x="70264" y="683405"/>
                  </a:lnTo>
                  <a:lnTo>
                    <a:pt x="73132" y="684264"/>
                  </a:lnTo>
                  <a:lnTo>
                    <a:pt x="75722" y="684912"/>
                  </a:lnTo>
                  <a:lnTo>
                    <a:pt x="81921" y="684463"/>
                  </a:lnTo>
                  <a:lnTo>
                    <a:pt x="83111" y="683524"/>
                  </a:lnTo>
                  <a:lnTo>
                    <a:pt x="84618" y="677947"/>
                  </a:lnTo>
                  <a:lnTo>
                    <a:pt x="85728" y="677140"/>
                  </a:lnTo>
                  <a:lnTo>
                    <a:pt x="87420" y="677220"/>
                  </a:lnTo>
                  <a:lnTo>
                    <a:pt x="89402" y="677960"/>
                  </a:lnTo>
                  <a:lnTo>
                    <a:pt x="93685" y="681132"/>
                  </a:lnTo>
                  <a:lnTo>
                    <a:pt x="95509" y="681806"/>
                  </a:lnTo>
                  <a:lnTo>
                    <a:pt x="96910" y="681991"/>
                  </a:lnTo>
                  <a:lnTo>
                    <a:pt x="99064" y="680762"/>
                  </a:lnTo>
                  <a:lnTo>
                    <a:pt x="99250" y="677127"/>
                  </a:lnTo>
                  <a:lnTo>
                    <a:pt x="100043" y="676717"/>
                  </a:lnTo>
                  <a:lnTo>
                    <a:pt x="100637" y="680854"/>
                  </a:lnTo>
                  <a:lnTo>
                    <a:pt x="98536" y="682863"/>
                  </a:lnTo>
                  <a:lnTo>
                    <a:pt x="94782" y="683419"/>
                  </a:lnTo>
                  <a:lnTo>
                    <a:pt x="93473" y="685018"/>
                  </a:lnTo>
                  <a:lnTo>
                    <a:pt x="93037" y="686287"/>
                  </a:lnTo>
                  <a:lnTo>
                    <a:pt x="92773" y="687992"/>
                  </a:lnTo>
                  <a:lnTo>
                    <a:pt x="94280" y="689380"/>
                  </a:lnTo>
                  <a:lnTo>
                    <a:pt x="95628" y="690344"/>
                  </a:lnTo>
                  <a:lnTo>
                    <a:pt x="98390" y="690781"/>
                  </a:lnTo>
                  <a:lnTo>
                    <a:pt x="100915" y="689961"/>
                  </a:lnTo>
                  <a:lnTo>
                    <a:pt x="104193" y="696147"/>
                  </a:lnTo>
                  <a:lnTo>
                    <a:pt x="107193" y="701116"/>
                  </a:lnTo>
                  <a:lnTo>
                    <a:pt x="107272" y="702372"/>
                  </a:lnTo>
                  <a:lnTo>
                    <a:pt x="102699" y="697495"/>
                  </a:lnTo>
                  <a:lnTo>
                    <a:pt x="100228" y="695962"/>
                  </a:lnTo>
                  <a:lnTo>
                    <a:pt x="98708" y="696530"/>
                  </a:lnTo>
                  <a:lnTo>
                    <a:pt x="97610" y="697548"/>
                  </a:lnTo>
                  <a:lnTo>
                    <a:pt x="97795" y="698738"/>
                  </a:lnTo>
                  <a:lnTo>
                    <a:pt x="100518" y="701725"/>
                  </a:lnTo>
                  <a:lnTo>
                    <a:pt x="103492" y="704434"/>
                  </a:lnTo>
                  <a:lnTo>
                    <a:pt x="103043" y="704619"/>
                  </a:lnTo>
                  <a:lnTo>
                    <a:pt x="100214" y="704302"/>
                  </a:lnTo>
                  <a:lnTo>
                    <a:pt x="100294" y="708783"/>
                  </a:lnTo>
                  <a:lnTo>
                    <a:pt x="101853" y="712576"/>
                  </a:lnTo>
                  <a:lnTo>
                    <a:pt x="104721" y="715312"/>
                  </a:lnTo>
                  <a:lnTo>
                    <a:pt x="105871" y="717625"/>
                  </a:lnTo>
                  <a:lnTo>
                    <a:pt x="106321" y="718894"/>
                  </a:lnTo>
                  <a:lnTo>
                    <a:pt x="103704" y="719132"/>
                  </a:lnTo>
                  <a:lnTo>
                    <a:pt x="103783" y="721458"/>
                  </a:lnTo>
                  <a:lnTo>
                    <a:pt x="104074" y="723586"/>
                  </a:lnTo>
                  <a:lnTo>
                    <a:pt x="102223" y="726653"/>
                  </a:lnTo>
                  <a:lnTo>
                    <a:pt x="103096" y="730234"/>
                  </a:lnTo>
                  <a:lnTo>
                    <a:pt x="107391" y="735046"/>
                  </a:lnTo>
                  <a:lnTo>
                    <a:pt x="108303" y="741337"/>
                  </a:lnTo>
                  <a:lnTo>
                    <a:pt x="105197" y="742315"/>
                  </a:lnTo>
                  <a:lnTo>
                    <a:pt x="106691" y="746888"/>
                  </a:lnTo>
                  <a:lnTo>
                    <a:pt x="107286" y="749704"/>
                  </a:lnTo>
                  <a:lnTo>
                    <a:pt x="110841" y="751581"/>
                  </a:lnTo>
                  <a:lnTo>
                    <a:pt x="114595" y="753074"/>
                  </a:lnTo>
                  <a:lnTo>
                    <a:pt x="119644" y="755890"/>
                  </a:lnTo>
                  <a:lnTo>
                    <a:pt x="123768" y="757013"/>
                  </a:lnTo>
                  <a:lnTo>
                    <a:pt x="125156" y="761322"/>
                  </a:lnTo>
                  <a:lnTo>
                    <a:pt x="125393" y="765155"/>
                  </a:lnTo>
                  <a:lnTo>
                    <a:pt x="119882" y="770243"/>
                  </a:lnTo>
                  <a:lnTo>
                    <a:pt x="116353" y="771367"/>
                  </a:lnTo>
                  <a:lnTo>
                    <a:pt x="114172" y="771843"/>
                  </a:lnTo>
                  <a:lnTo>
                    <a:pt x="114621" y="777526"/>
                  </a:lnTo>
                  <a:lnTo>
                    <a:pt x="115269" y="781254"/>
                  </a:lnTo>
                  <a:lnTo>
                    <a:pt x="120344" y="781716"/>
                  </a:lnTo>
                  <a:lnTo>
                    <a:pt x="125156" y="784584"/>
                  </a:lnTo>
                  <a:lnTo>
                    <a:pt x="127495" y="785483"/>
                  </a:lnTo>
                  <a:lnTo>
                    <a:pt x="128552" y="786157"/>
                  </a:lnTo>
                  <a:lnTo>
                    <a:pt x="129108" y="787122"/>
                  </a:lnTo>
                  <a:lnTo>
                    <a:pt x="128103" y="787096"/>
                  </a:lnTo>
                  <a:lnTo>
                    <a:pt x="121997" y="784426"/>
                  </a:lnTo>
                  <a:lnTo>
                    <a:pt x="120490" y="784214"/>
                  </a:lnTo>
                  <a:lnTo>
                    <a:pt x="118401" y="785219"/>
                  </a:lnTo>
                  <a:lnTo>
                    <a:pt x="115732" y="787995"/>
                  </a:lnTo>
                  <a:lnTo>
                    <a:pt x="111660" y="787889"/>
                  </a:lnTo>
                  <a:lnTo>
                    <a:pt x="112242" y="791960"/>
                  </a:lnTo>
                  <a:lnTo>
                    <a:pt x="113630" y="794022"/>
                  </a:lnTo>
                  <a:lnTo>
                    <a:pt x="116062" y="794788"/>
                  </a:lnTo>
                  <a:lnTo>
                    <a:pt x="118097" y="796057"/>
                  </a:lnTo>
                  <a:lnTo>
                    <a:pt x="119551" y="799428"/>
                  </a:lnTo>
                  <a:lnTo>
                    <a:pt x="119723" y="801833"/>
                  </a:lnTo>
                  <a:lnTo>
                    <a:pt x="121217" y="806591"/>
                  </a:lnTo>
                  <a:lnTo>
                    <a:pt x="121455" y="808045"/>
                  </a:lnTo>
                  <a:lnTo>
                    <a:pt x="122578" y="810398"/>
                  </a:lnTo>
                  <a:lnTo>
                    <a:pt x="122737" y="813650"/>
                  </a:lnTo>
                  <a:lnTo>
                    <a:pt x="122525" y="815976"/>
                  </a:lnTo>
                  <a:lnTo>
                    <a:pt x="121626" y="817800"/>
                  </a:lnTo>
                  <a:lnTo>
                    <a:pt x="119512" y="817958"/>
                  </a:lnTo>
                  <a:lnTo>
                    <a:pt x="118957" y="816901"/>
                  </a:lnTo>
                  <a:lnTo>
                    <a:pt x="118891" y="816002"/>
                  </a:lnTo>
                  <a:lnTo>
                    <a:pt x="120212" y="812592"/>
                  </a:lnTo>
                  <a:lnTo>
                    <a:pt x="118930" y="804120"/>
                  </a:lnTo>
                  <a:lnTo>
                    <a:pt x="117741" y="801265"/>
                  </a:lnTo>
                  <a:lnTo>
                    <a:pt x="116802" y="798317"/>
                  </a:lnTo>
                  <a:lnTo>
                    <a:pt x="115348" y="796995"/>
                  </a:lnTo>
                  <a:lnTo>
                    <a:pt x="113709" y="797167"/>
                  </a:lnTo>
                  <a:lnTo>
                    <a:pt x="112573" y="797960"/>
                  </a:lnTo>
                  <a:lnTo>
                    <a:pt x="113789" y="803551"/>
                  </a:lnTo>
                  <a:lnTo>
                    <a:pt x="114145" y="806420"/>
                  </a:lnTo>
                  <a:lnTo>
                    <a:pt x="112229" y="808296"/>
                  </a:lnTo>
                  <a:lnTo>
                    <a:pt x="109691" y="808772"/>
                  </a:lnTo>
                  <a:lnTo>
                    <a:pt x="106228" y="808957"/>
                  </a:lnTo>
                  <a:lnTo>
                    <a:pt x="105435" y="808164"/>
                  </a:lnTo>
                  <a:lnTo>
                    <a:pt x="106189" y="808032"/>
                  </a:lnTo>
                  <a:lnTo>
                    <a:pt x="111370" y="805798"/>
                  </a:lnTo>
                  <a:lnTo>
                    <a:pt x="111859" y="803710"/>
                  </a:lnTo>
                  <a:lnTo>
                    <a:pt x="109691" y="800723"/>
                  </a:lnTo>
                  <a:lnTo>
                    <a:pt x="110458" y="799295"/>
                  </a:lnTo>
                  <a:lnTo>
                    <a:pt x="110643" y="797643"/>
                  </a:lnTo>
                  <a:lnTo>
                    <a:pt x="109321" y="790321"/>
                  </a:lnTo>
                  <a:lnTo>
                    <a:pt x="109414" y="788484"/>
                  </a:lnTo>
                  <a:lnTo>
                    <a:pt x="109202" y="786964"/>
                  </a:lnTo>
                  <a:lnTo>
                    <a:pt x="106625" y="785893"/>
                  </a:lnTo>
                  <a:lnTo>
                    <a:pt x="105766" y="785800"/>
                  </a:lnTo>
                  <a:lnTo>
                    <a:pt x="104127" y="786170"/>
                  </a:lnTo>
                  <a:lnTo>
                    <a:pt x="103241" y="787347"/>
                  </a:lnTo>
                  <a:lnTo>
                    <a:pt x="103122" y="788325"/>
                  </a:lnTo>
                  <a:lnTo>
                    <a:pt x="104880" y="791273"/>
                  </a:lnTo>
                  <a:lnTo>
                    <a:pt x="105726" y="792409"/>
                  </a:lnTo>
                  <a:lnTo>
                    <a:pt x="106122" y="793334"/>
                  </a:lnTo>
                  <a:lnTo>
                    <a:pt x="106241" y="794392"/>
                  </a:lnTo>
                  <a:lnTo>
                    <a:pt x="105448" y="795780"/>
                  </a:lnTo>
                  <a:lnTo>
                    <a:pt x="102673" y="796771"/>
                  </a:lnTo>
                  <a:lnTo>
                    <a:pt x="101232" y="796956"/>
                  </a:lnTo>
                  <a:lnTo>
                    <a:pt x="99501" y="797815"/>
                  </a:lnTo>
                  <a:lnTo>
                    <a:pt x="95813" y="797921"/>
                  </a:lnTo>
                  <a:lnTo>
                    <a:pt x="92614" y="797339"/>
                  </a:lnTo>
                  <a:lnTo>
                    <a:pt x="86455" y="798753"/>
                  </a:lnTo>
                  <a:lnTo>
                    <a:pt x="87790" y="802322"/>
                  </a:lnTo>
                  <a:lnTo>
                    <a:pt x="90592" y="804886"/>
                  </a:lnTo>
                  <a:lnTo>
                    <a:pt x="92945" y="806591"/>
                  </a:lnTo>
                  <a:lnTo>
                    <a:pt x="90486" y="808653"/>
                  </a:lnTo>
                  <a:lnTo>
                    <a:pt x="88253" y="812367"/>
                  </a:lnTo>
                  <a:lnTo>
                    <a:pt x="86098" y="814020"/>
                  </a:lnTo>
                  <a:lnTo>
                    <a:pt x="85384" y="815513"/>
                  </a:lnTo>
                  <a:lnTo>
                    <a:pt x="82027" y="819029"/>
                  </a:lnTo>
                  <a:lnTo>
                    <a:pt x="82067" y="821646"/>
                  </a:lnTo>
                  <a:lnTo>
                    <a:pt x="82860" y="823576"/>
                  </a:lnTo>
                  <a:lnTo>
                    <a:pt x="85517" y="825995"/>
                  </a:lnTo>
                  <a:lnTo>
                    <a:pt x="89508" y="828136"/>
                  </a:lnTo>
                  <a:lnTo>
                    <a:pt x="90909" y="827977"/>
                  </a:lnTo>
                  <a:lnTo>
                    <a:pt x="91213" y="827184"/>
                  </a:lnTo>
                  <a:lnTo>
                    <a:pt x="91028" y="825995"/>
                  </a:lnTo>
                  <a:lnTo>
                    <a:pt x="88371" y="822902"/>
                  </a:lnTo>
                  <a:lnTo>
                    <a:pt x="86508" y="822783"/>
                  </a:lnTo>
                  <a:lnTo>
                    <a:pt x="85464" y="822294"/>
                  </a:lnTo>
                  <a:lnTo>
                    <a:pt x="85649" y="821461"/>
                  </a:lnTo>
                  <a:lnTo>
                    <a:pt x="86587" y="820456"/>
                  </a:lnTo>
                  <a:lnTo>
                    <a:pt x="89535" y="820034"/>
                  </a:lnTo>
                  <a:lnTo>
                    <a:pt x="93222" y="818738"/>
                  </a:lnTo>
                  <a:lnTo>
                    <a:pt x="94980" y="816267"/>
                  </a:lnTo>
                  <a:lnTo>
                    <a:pt x="95760" y="816306"/>
                  </a:lnTo>
                  <a:lnTo>
                    <a:pt x="95615" y="819505"/>
                  </a:lnTo>
                  <a:lnTo>
                    <a:pt x="96884" y="821355"/>
                  </a:lnTo>
                  <a:lnTo>
                    <a:pt x="97994" y="822624"/>
                  </a:lnTo>
                  <a:lnTo>
                    <a:pt x="103016" y="824237"/>
                  </a:lnTo>
                  <a:lnTo>
                    <a:pt x="106426" y="826008"/>
                  </a:lnTo>
                  <a:lnTo>
                    <a:pt x="110630" y="826589"/>
                  </a:lnTo>
                  <a:lnTo>
                    <a:pt x="111343" y="826603"/>
                  </a:lnTo>
                  <a:lnTo>
                    <a:pt x="111383" y="826008"/>
                  </a:lnTo>
                  <a:lnTo>
                    <a:pt x="110537" y="825188"/>
                  </a:lnTo>
                  <a:lnTo>
                    <a:pt x="110180" y="824091"/>
                  </a:lnTo>
                  <a:lnTo>
                    <a:pt x="110511" y="823311"/>
                  </a:lnTo>
                  <a:lnTo>
                    <a:pt x="113881" y="823906"/>
                  </a:lnTo>
                  <a:lnTo>
                    <a:pt x="117318" y="826576"/>
                  </a:lnTo>
                  <a:lnTo>
                    <a:pt x="119644" y="829048"/>
                  </a:lnTo>
                  <a:lnTo>
                    <a:pt x="119684" y="832048"/>
                  </a:lnTo>
                  <a:lnTo>
                    <a:pt x="121957" y="834797"/>
                  </a:lnTo>
                  <a:lnTo>
                    <a:pt x="121019" y="835538"/>
                  </a:lnTo>
                  <a:lnTo>
                    <a:pt x="118282" y="838802"/>
                  </a:lnTo>
                  <a:lnTo>
                    <a:pt x="117767" y="841644"/>
                  </a:lnTo>
                  <a:lnTo>
                    <a:pt x="122486" y="844433"/>
                  </a:lnTo>
                  <a:lnTo>
                    <a:pt x="124600" y="845212"/>
                  </a:lnTo>
                  <a:lnTo>
                    <a:pt x="125843" y="845451"/>
                  </a:lnTo>
                  <a:lnTo>
                    <a:pt x="127363" y="846072"/>
                  </a:lnTo>
                  <a:lnTo>
                    <a:pt x="127402" y="847063"/>
                  </a:lnTo>
                  <a:lnTo>
                    <a:pt x="126028" y="848517"/>
                  </a:lnTo>
                  <a:lnTo>
                    <a:pt x="124125" y="848173"/>
                  </a:lnTo>
                  <a:lnTo>
                    <a:pt x="121547" y="846336"/>
                  </a:lnTo>
                  <a:lnTo>
                    <a:pt x="119882" y="845702"/>
                  </a:lnTo>
                  <a:lnTo>
                    <a:pt x="118282" y="845424"/>
                  </a:lnTo>
                  <a:lnTo>
                    <a:pt x="117688" y="846812"/>
                  </a:lnTo>
                  <a:lnTo>
                    <a:pt x="117238" y="849138"/>
                  </a:lnTo>
                  <a:lnTo>
                    <a:pt x="118930" y="850685"/>
                  </a:lnTo>
                  <a:lnTo>
                    <a:pt x="119988" y="851094"/>
                  </a:lnTo>
                  <a:lnTo>
                    <a:pt x="123384" y="851834"/>
                  </a:lnTo>
                  <a:lnTo>
                    <a:pt x="124918" y="852667"/>
                  </a:lnTo>
                  <a:lnTo>
                    <a:pt x="125592" y="854372"/>
                  </a:lnTo>
                  <a:lnTo>
                    <a:pt x="126874" y="855839"/>
                  </a:lnTo>
                  <a:lnTo>
                    <a:pt x="129887" y="856513"/>
                  </a:lnTo>
                  <a:lnTo>
                    <a:pt x="132835" y="856117"/>
                  </a:lnTo>
                  <a:lnTo>
                    <a:pt x="135690" y="855417"/>
                  </a:lnTo>
                  <a:lnTo>
                    <a:pt x="137012" y="853685"/>
                  </a:lnTo>
                  <a:lnTo>
                    <a:pt x="136945" y="850130"/>
                  </a:lnTo>
                  <a:lnTo>
                    <a:pt x="136708" y="848001"/>
                  </a:lnTo>
                  <a:lnTo>
                    <a:pt x="137355" y="847843"/>
                  </a:lnTo>
                  <a:lnTo>
                    <a:pt x="141823" y="854055"/>
                  </a:lnTo>
                  <a:lnTo>
                    <a:pt x="142695" y="855747"/>
                  </a:lnTo>
                  <a:lnTo>
                    <a:pt x="143739" y="857201"/>
                  </a:lnTo>
                  <a:lnTo>
                    <a:pt x="144929" y="857901"/>
                  </a:lnTo>
                  <a:lnTo>
                    <a:pt x="147493" y="860320"/>
                  </a:lnTo>
                  <a:lnTo>
                    <a:pt x="150374" y="861404"/>
                  </a:lnTo>
                  <a:lnTo>
                    <a:pt x="150903" y="862276"/>
                  </a:lnTo>
                  <a:lnTo>
                    <a:pt x="148008" y="862858"/>
                  </a:lnTo>
                  <a:lnTo>
                    <a:pt x="138968" y="858549"/>
                  </a:lnTo>
                  <a:lnTo>
                    <a:pt x="130297" y="858628"/>
                  </a:lnTo>
                  <a:lnTo>
                    <a:pt x="126623" y="857743"/>
                  </a:lnTo>
                  <a:lnTo>
                    <a:pt x="122406" y="857360"/>
                  </a:lnTo>
                  <a:lnTo>
                    <a:pt x="124257" y="861853"/>
                  </a:lnTo>
                  <a:lnTo>
                    <a:pt x="125935" y="864960"/>
                  </a:lnTo>
                  <a:lnTo>
                    <a:pt x="128724" y="867391"/>
                  </a:lnTo>
                  <a:lnTo>
                    <a:pt x="130522" y="870194"/>
                  </a:lnTo>
                  <a:lnTo>
                    <a:pt x="133747" y="870986"/>
                  </a:lnTo>
                  <a:lnTo>
                    <a:pt x="134870" y="869942"/>
                  </a:lnTo>
                  <a:lnTo>
                    <a:pt x="136694" y="869189"/>
                  </a:lnTo>
                  <a:lnTo>
                    <a:pt x="140831" y="870498"/>
                  </a:lnTo>
                  <a:lnTo>
                    <a:pt x="140131" y="871290"/>
                  </a:lnTo>
                  <a:lnTo>
                    <a:pt x="138558" y="871304"/>
                  </a:lnTo>
                  <a:lnTo>
                    <a:pt x="137408" y="871026"/>
                  </a:lnTo>
                  <a:lnTo>
                    <a:pt x="136562" y="871660"/>
                  </a:lnTo>
                  <a:lnTo>
                    <a:pt x="135055" y="873828"/>
                  </a:lnTo>
                  <a:lnTo>
                    <a:pt x="136615" y="879287"/>
                  </a:lnTo>
                  <a:lnTo>
                    <a:pt x="139840" y="886292"/>
                  </a:lnTo>
                  <a:lnTo>
                    <a:pt x="144149" y="894646"/>
                  </a:lnTo>
                  <a:lnTo>
                    <a:pt x="144585" y="895994"/>
                  </a:lnTo>
                  <a:lnTo>
                    <a:pt x="145299" y="896708"/>
                  </a:lnTo>
                  <a:lnTo>
                    <a:pt x="146806" y="897752"/>
                  </a:lnTo>
                  <a:lnTo>
                    <a:pt x="149013" y="898756"/>
                  </a:lnTo>
                  <a:lnTo>
                    <a:pt x="148590" y="896113"/>
                  </a:lnTo>
                  <a:lnTo>
                    <a:pt x="147889" y="893800"/>
                  </a:lnTo>
                  <a:lnTo>
                    <a:pt x="147612" y="891870"/>
                  </a:lnTo>
                  <a:lnTo>
                    <a:pt x="148260" y="890165"/>
                  </a:lnTo>
                  <a:lnTo>
                    <a:pt x="147559" y="888037"/>
                  </a:lnTo>
                  <a:lnTo>
                    <a:pt x="147229" y="885698"/>
                  </a:lnTo>
                  <a:lnTo>
                    <a:pt x="149185" y="885552"/>
                  </a:lnTo>
                  <a:lnTo>
                    <a:pt x="149436" y="886253"/>
                  </a:lnTo>
                  <a:lnTo>
                    <a:pt x="148590" y="886636"/>
                  </a:lnTo>
                  <a:lnTo>
                    <a:pt x="148312" y="887495"/>
                  </a:lnTo>
                  <a:lnTo>
                    <a:pt x="149370" y="889346"/>
                  </a:lnTo>
                  <a:lnTo>
                    <a:pt x="150070" y="891725"/>
                  </a:lnTo>
                  <a:lnTo>
                    <a:pt x="150282" y="893417"/>
                  </a:lnTo>
                  <a:lnTo>
                    <a:pt x="150242" y="894963"/>
                  </a:lnTo>
                  <a:lnTo>
                    <a:pt x="150863" y="896826"/>
                  </a:lnTo>
                  <a:lnTo>
                    <a:pt x="153956" y="898505"/>
                  </a:lnTo>
                  <a:lnTo>
                    <a:pt x="156441" y="899404"/>
                  </a:lnTo>
                  <a:lnTo>
                    <a:pt x="158754" y="901770"/>
                  </a:lnTo>
                  <a:lnTo>
                    <a:pt x="157736" y="902166"/>
                  </a:lnTo>
                  <a:lnTo>
                    <a:pt x="155952" y="901321"/>
                  </a:lnTo>
                  <a:lnTo>
                    <a:pt x="152291" y="900290"/>
                  </a:lnTo>
                  <a:lnTo>
                    <a:pt x="149806" y="900950"/>
                  </a:lnTo>
                  <a:lnTo>
                    <a:pt x="148815" y="901638"/>
                  </a:lnTo>
                  <a:lnTo>
                    <a:pt x="149700" y="904823"/>
                  </a:lnTo>
                  <a:lnTo>
                    <a:pt x="150401" y="906568"/>
                  </a:lnTo>
                  <a:lnTo>
                    <a:pt x="155304" y="909964"/>
                  </a:lnTo>
                  <a:lnTo>
                    <a:pt x="157961" y="911088"/>
                  </a:lnTo>
                  <a:lnTo>
                    <a:pt x="159045" y="910546"/>
                  </a:lnTo>
                  <a:lnTo>
                    <a:pt x="161041" y="912357"/>
                  </a:lnTo>
                  <a:lnTo>
                    <a:pt x="160089" y="913124"/>
                  </a:lnTo>
                  <a:lnTo>
                    <a:pt x="152661" y="911802"/>
                  </a:lnTo>
                  <a:lnTo>
                    <a:pt x="151656" y="914287"/>
                  </a:lnTo>
                  <a:lnTo>
                    <a:pt x="149119" y="917816"/>
                  </a:lnTo>
                  <a:lnTo>
                    <a:pt x="152502" y="919772"/>
                  </a:lnTo>
                  <a:lnTo>
                    <a:pt x="155582" y="922085"/>
                  </a:lnTo>
                  <a:lnTo>
                    <a:pt x="156851" y="922429"/>
                  </a:lnTo>
                  <a:lnTo>
                    <a:pt x="158794" y="923394"/>
                  </a:lnTo>
                  <a:lnTo>
                    <a:pt x="165667" y="925363"/>
                  </a:lnTo>
                  <a:lnTo>
                    <a:pt x="167940" y="926473"/>
                  </a:lnTo>
                  <a:lnTo>
                    <a:pt x="162534" y="925786"/>
                  </a:lnTo>
                  <a:lnTo>
                    <a:pt x="163922" y="929183"/>
                  </a:lnTo>
                  <a:lnTo>
                    <a:pt x="165006" y="929949"/>
                  </a:lnTo>
                  <a:lnTo>
                    <a:pt x="167504" y="932117"/>
                  </a:lnTo>
                  <a:lnTo>
                    <a:pt x="171522" y="935117"/>
                  </a:lnTo>
                  <a:lnTo>
                    <a:pt x="172791" y="933901"/>
                  </a:lnTo>
                  <a:lnTo>
                    <a:pt x="172632" y="927266"/>
                  </a:lnTo>
                  <a:lnTo>
                    <a:pt x="173491" y="925905"/>
                  </a:lnTo>
                  <a:lnTo>
                    <a:pt x="174073" y="925971"/>
                  </a:lnTo>
                  <a:lnTo>
                    <a:pt x="174245" y="928086"/>
                  </a:lnTo>
                  <a:lnTo>
                    <a:pt x="176717" y="929672"/>
                  </a:lnTo>
                  <a:lnTo>
                    <a:pt x="176928" y="930306"/>
                  </a:lnTo>
                  <a:lnTo>
                    <a:pt x="176043" y="930293"/>
                  </a:lnTo>
                  <a:lnTo>
                    <a:pt x="174893" y="931549"/>
                  </a:lnTo>
                  <a:lnTo>
                    <a:pt x="174932" y="935342"/>
                  </a:lnTo>
                  <a:lnTo>
                    <a:pt x="176690" y="938144"/>
                  </a:lnTo>
                  <a:lnTo>
                    <a:pt x="175831" y="938184"/>
                  </a:lnTo>
                  <a:lnTo>
                    <a:pt x="167914" y="934853"/>
                  </a:lnTo>
                  <a:lnTo>
                    <a:pt x="167279" y="934298"/>
                  </a:lnTo>
                  <a:lnTo>
                    <a:pt x="166288" y="933769"/>
                  </a:lnTo>
                  <a:lnTo>
                    <a:pt x="160340" y="927808"/>
                  </a:lnTo>
                  <a:lnTo>
                    <a:pt x="158648" y="925852"/>
                  </a:lnTo>
                  <a:lnTo>
                    <a:pt x="152965" y="922957"/>
                  </a:lnTo>
                  <a:lnTo>
                    <a:pt x="150956" y="922376"/>
                  </a:lnTo>
                  <a:lnTo>
                    <a:pt x="149912" y="923671"/>
                  </a:lnTo>
                  <a:lnTo>
                    <a:pt x="149555" y="925350"/>
                  </a:lnTo>
                  <a:lnTo>
                    <a:pt x="152013" y="927134"/>
                  </a:lnTo>
                  <a:lnTo>
                    <a:pt x="154260" y="929408"/>
                  </a:lnTo>
                  <a:lnTo>
                    <a:pt x="154049" y="930597"/>
                  </a:lnTo>
                  <a:lnTo>
                    <a:pt x="151022" y="931060"/>
                  </a:lnTo>
                  <a:lnTo>
                    <a:pt x="145497" y="931126"/>
                  </a:lnTo>
                  <a:lnTo>
                    <a:pt x="147744" y="933967"/>
                  </a:lnTo>
                  <a:lnTo>
                    <a:pt x="150586" y="936571"/>
                  </a:lnTo>
                  <a:lnTo>
                    <a:pt x="156666" y="941528"/>
                  </a:lnTo>
                  <a:lnTo>
                    <a:pt x="159666" y="942175"/>
                  </a:lnTo>
                  <a:lnTo>
                    <a:pt x="162481" y="943378"/>
                  </a:lnTo>
                  <a:lnTo>
                    <a:pt x="164438" y="943894"/>
                  </a:lnTo>
                  <a:lnTo>
                    <a:pt x="166619" y="944251"/>
                  </a:lnTo>
                  <a:lnTo>
                    <a:pt x="168826" y="945136"/>
                  </a:lnTo>
                  <a:lnTo>
                    <a:pt x="171575" y="945400"/>
                  </a:lnTo>
                  <a:lnTo>
                    <a:pt x="173373" y="945149"/>
                  </a:lnTo>
                  <a:lnTo>
                    <a:pt x="178236" y="947079"/>
                  </a:lnTo>
                  <a:lnTo>
                    <a:pt x="180047" y="948850"/>
                  </a:lnTo>
                  <a:lnTo>
                    <a:pt x="183206" y="956635"/>
                  </a:lnTo>
                  <a:lnTo>
                    <a:pt x="179677" y="955578"/>
                  </a:lnTo>
                  <a:lnTo>
                    <a:pt x="178356" y="958340"/>
                  </a:lnTo>
                  <a:lnTo>
                    <a:pt x="179862" y="959199"/>
                  </a:lnTo>
                  <a:lnTo>
                    <a:pt x="184554" y="961156"/>
                  </a:lnTo>
                  <a:lnTo>
                    <a:pt x="185876" y="960429"/>
                  </a:lnTo>
                  <a:lnTo>
                    <a:pt x="187105" y="961301"/>
                  </a:lnTo>
                  <a:lnTo>
                    <a:pt x="188269" y="961605"/>
                  </a:lnTo>
                  <a:lnTo>
                    <a:pt x="189432" y="961446"/>
                  </a:lnTo>
                  <a:lnTo>
                    <a:pt x="192445" y="963099"/>
                  </a:lnTo>
                  <a:lnTo>
                    <a:pt x="195327" y="965927"/>
                  </a:lnTo>
                  <a:lnTo>
                    <a:pt x="197812" y="968108"/>
                  </a:lnTo>
                  <a:lnTo>
                    <a:pt x="201089" y="968888"/>
                  </a:lnTo>
                  <a:lnTo>
                    <a:pt x="204156" y="966733"/>
                  </a:lnTo>
                  <a:lnTo>
                    <a:pt x="207936" y="963191"/>
                  </a:lnTo>
                  <a:lnTo>
                    <a:pt x="214135" y="961539"/>
                  </a:lnTo>
                  <a:lnTo>
                    <a:pt x="213659" y="959860"/>
                  </a:lnTo>
                  <a:lnTo>
                    <a:pt x="211677" y="958710"/>
                  </a:lnTo>
                  <a:lnTo>
                    <a:pt x="210262" y="958248"/>
                  </a:lnTo>
                  <a:lnTo>
                    <a:pt x="207592" y="956516"/>
                  </a:lnTo>
                  <a:lnTo>
                    <a:pt x="199146" y="953529"/>
                  </a:lnTo>
                  <a:lnTo>
                    <a:pt x="197983" y="953291"/>
                  </a:lnTo>
                  <a:lnTo>
                    <a:pt x="197032" y="952815"/>
                  </a:lnTo>
                  <a:lnTo>
                    <a:pt x="197309" y="952155"/>
                  </a:lnTo>
                  <a:lnTo>
                    <a:pt x="198023" y="951771"/>
                  </a:lnTo>
                  <a:lnTo>
                    <a:pt x="207645" y="955393"/>
                  </a:lnTo>
                  <a:lnTo>
                    <a:pt x="214122" y="959001"/>
                  </a:lnTo>
                  <a:lnTo>
                    <a:pt x="216025" y="960561"/>
                  </a:lnTo>
                  <a:lnTo>
                    <a:pt x="217056" y="962834"/>
                  </a:lnTo>
                  <a:lnTo>
                    <a:pt x="217030" y="964011"/>
                  </a:lnTo>
                  <a:lnTo>
                    <a:pt x="215602" y="965517"/>
                  </a:lnTo>
                  <a:lnTo>
                    <a:pt x="216422" y="967156"/>
                  </a:lnTo>
                  <a:lnTo>
                    <a:pt x="217069" y="967976"/>
                  </a:lnTo>
                  <a:lnTo>
                    <a:pt x="220797" y="971584"/>
                  </a:lnTo>
                  <a:lnTo>
                    <a:pt x="221537" y="972853"/>
                  </a:lnTo>
                  <a:lnTo>
                    <a:pt x="221973" y="973897"/>
                  </a:lnTo>
                  <a:lnTo>
                    <a:pt x="222132" y="974624"/>
                  </a:lnTo>
                  <a:lnTo>
                    <a:pt x="222079" y="976025"/>
                  </a:lnTo>
                  <a:lnTo>
                    <a:pt x="221259" y="977043"/>
                  </a:lnTo>
                  <a:lnTo>
                    <a:pt x="220466" y="977400"/>
                  </a:lnTo>
                  <a:lnTo>
                    <a:pt x="219290" y="976646"/>
                  </a:lnTo>
                  <a:lnTo>
                    <a:pt x="219356" y="975933"/>
                  </a:lnTo>
                  <a:lnTo>
                    <a:pt x="220664" y="973871"/>
                  </a:lnTo>
                  <a:lnTo>
                    <a:pt x="220189" y="972403"/>
                  </a:lnTo>
                  <a:lnTo>
                    <a:pt x="219078" y="970910"/>
                  </a:lnTo>
                  <a:lnTo>
                    <a:pt x="217149" y="969681"/>
                  </a:lnTo>
                  <a:lnTo>
                    <a:pt x="215430" y="968187"/>
                  </a:lnTo>
                  <a:lnTo>
                    <a:pt x="214611" y="966575"/>
                  </a:lnTo>
                  <a:lnTo>
                    <a:pt x="213421" y="965914"/>
                  </a:lnTo>
                  <a:lnTo>
                    <a:pt x="211994" y="965610"/>
                  </a:lnTo>
                  <a:lnTo>
                    <a:pt x="211121" y="965927"/>
                  </a:lnTo>
                  <a:lnTo>
                    <a:pt x="210143" y="968253"/>
                  </a:lnTo>
                  <a:lnTo>
                    <a:pt x="207143" y="970500"/>
                  </a:lnTo>
                  <a:lnTo>
                    <a:pt x="204909" y="971267"/>
                  </a:lnTo>
                  <a:lnTo>
                    <a:pt x="203601" y="971491"/>
                  </a:lnTo>
                  <a:lnTo>
                    <a:pt x="200534" y="970950"/>
                  </a:lnTo>
                  <a:lnTo>
                    <a:pt x="199054" y="971148"/>
                  </a:lnTo>
                  <a:lnTo>
                    <a:pt x="195525" y="969112"/>
                  </a:lnTo>
                  <a:lnTo>
                    <a:pt x="194771" y="969112"/>
                  </a:lnTo>
                  <a:lnTo>
                    <a:pt x="195565" y="970712"/>
                  </a:lnTo>
                  <a:lnTo>
                    <a:pt x="196054" y="972390"/>
                  </a:lnTo>
                  <a:lnTo>
                    <a:pt x="195300" y="972853"/>
                  </a:lnTo>
                  <a:lnTo>
                    <a:pt x="193727" y="973342"/>
                  </a:lnTo>
                  <a:lnTo>
                    <a:pt x="188295" y="971320"/>
                  </a:lnTo>
                  <a:lnTo>
                    <a:pt x="186246" y="971201"/>
                  </a:lnTo>
                  <a:lnTo>
                    <a:pt x="184462" y="970262"/>
                  </a:lnTo>
                  <a:lnTo>
                    <a:pt x="182757" y="969853"/>
                  </a:lnTo>
                  <a:lnTo>
                    <a:pt x="182281" y="970209"/>
                  </a:lnTo>
                  <a:lnTo>
                    <a:pt x="183656" y="971650"/>
                  </a:lnTo>
                  <a:lnTo>
                    <a:pt x="184673" y="972496"/>
                  </a:lnTo>
                  <a:lnTo>
                    <a:pt x="187594" y="975602"/>
                  </a:lnTo>
                  <a:lnTo>
                    <a:pt x="189062" y="977373"/>
                  </a:lnTo>
                  <a:lnTo>
                    <a:pt x="190198" y="977201"/>
                  </a:lnTo>
                  <a:lnTo>
                    <a:pt x="191771" y="977915"/>
                  </a:lnTo>
                  <a:lnTo>
                    <a:pt x="194097" y="980876"/>
                  </a:lnTo>
                  <a:lnTo>
                    <a:pt x="194243" y="982621"/>
                  </a:lnTo>
                  <a:lnTo>
                    <a:pt x="195565" y="984299"/>
                  </a:lnTo>
                  <a:lnTo>
                    <a:pt x="198367" y="985621"/>
                  </a:lnTo>
                  <a:lnTo>
                    <a:pt x="202319" y="984907"/>
                  </a:lnTo>
                  <a:lnTo>
                    <a:pt x="205319" y="985568"/>
                  </a:lnTo>
                  <a:lnTo>
                    <a:pt x="208372" y="983123"/>
                  </a:lnTo>
                  <a:lnTo>
                    <a:pt x="211703" y="983903"/>
                  </a:lnTo>
                  <a:lnTo>
                    <a:pt x="212245" y="982251"/>
                  </a:lnTo>
                  <a:lnTo>
                    <a:pt x="211082" y="980228"/>
                  </a:lnTo>
                  <a:lnTo>
                    <a:pt x="212351" y="980228"/>
                  </a:lnTo>
                  <a:lnTo>
                    <a:pt x="214082" y="981497"/>
                  </a:lnTo>
                  <a:lnTo>
                    <a:pt x="213487" y="983308"/>
                  </a:lnTo>
                  <a:lnTo>
                    <a:pt x="212919" y="986150"/>
                  </a:lnTo>
                  <a:lnTo>
                    <a:pt x="211346" y="987418"/>
                  </a:lnTo>
                  <a:lnTo>
                    <a:pt x="206152" y="989652"/>
                  </a:lnTo>
                  <a:lnTo>
                    <a:pt x="210011" y="991450"/>
                  </a:lnTo>
                  <a:lnTo>
                    <a:pt x="211888" y="993102"/>
                  </a:lnTo>
                  <a:lnTo>
                    <a:pt x="215734" y="995521"/>
                  </a:lnTo>
                  <a:lnTo>
                    <a:pt x="220572" y="996036"/>
                  </a:lnTo>
                  <a:lnTo>
                    <a:pt x="221590" y="995270"/>
                  </a:lnTo>
                  <a:lnTo>
                    <a:pt x="221946" y="994635"/>
                  </a:lnTo>
                  <a:lnTo>
                    <a:pt x="221471" y="993432"/>
                  </a:lnTo>
                  <a:lnTo>
                    <a:pt x="220189" y="991119"/>
                  </a:lnTo>
                  <a:lnTo>
                    <a:pt x="220519" y="988146"/>
                  </a:lnTo>
                  <a:lnTo>
                    <a:pt x="222317" y="986282"/>
                  </a:lnTo>
                  <a:lnTo>
                    <a:pt x="222105" y="984392"/>
                  </a:lnTo>
                  <a:lnTo>
                    <a:pt x="220982" y="982634"/>
                  </a:lnTo>
                  <a:lnTo>
                    <a:pt x="221775" y="981497"/>
                  </a:lnTo>
                  <a:lnTo>
                    <a:pt x="223123" y="981325"/>
                  </a:lnTo>
                  <a:lnTo>
                    <a:pt x="226533" y="982158"/>
                  </a:lnTo>
                  <a:lnTo>
                    <a:pt x="227696" y="983347"/>
                  </a:lnTo>
                  <a:lnTo>
                    <a:pt x="228859" y="983942"/>
                  </a:lnTo>
                  <a:lnTo>
                    <a:pt x="230260" y="981590"/>
                  </a:lnTo>
                  <a:lnTo>
                    <a:pt x="231926" y="981114"/>
                  </a:lnTo>
                  <a:lnTo>
                    <a:pt x="240940" y="981550"/>
                  </a:lnTo>
                  <a:lnTo>
                    <a:pt x="244376" y="982171"/>
                  </a:lnTo>
                  <a:lnTo>
                    <a:pt x="248262" y="983400"/>
                  </a:lnTo>
                  <a:lnTo>
                    <a:pt x="247879" y="984445"/>
                  </a:lnTo>
                  <a:lnTo>
                    <a:pt x="247324" y="984894"/>
                  </a:lnTo>
                  <a:lnTo>
                    <a:pt x="243253" y="985489"/>
                  </a:lnTo>
                  <a:lnTo>
                    <a:pt x="238878" y="984498"/>
                  </a:lnTo>
                  <a:lnTo>
                    <a:pt x="235997" y="984603"/>
                  </a:lnTo>
                  <a:lnTo>
                    <a:pt x="231133" y="989044"/>
                  </a:lnTo>
                  <a:lnTo>
                    <a:pt x="227498" y="989124"/>
                  </a:lnTo>
                  <a:lnTo>
                    <a:pt x="226771" y="987947"/>
                  </a:lnTo>
                  <a:lnTo>
                    <a:pt x="225489" y="987273"/>
                  </a:lnTo>
                  <a:lnTo>
                    <a:pt x="224577" y="987630"/>
                  </a:lnTo>
                  <a:lnTo>
                    <a:pt x="223163" y="989177"/>
                  </a:lnTo>
                  <a:lnTo>
                    <a:pt x="222673" y="990577"/>
                  </a:lnTo>
                  <a:lnTo>
                    <a:pt x="223136" y="992322"/>
                  </a:lnTo>
                  <a:lnTo>
                    <a:pt x="225621" y="997318"/>
                  </a:lnTo>
                  <a:lnTo>
                    <a:pt x="224643" y="998812"/>
                  </a:lnTo>
                  <a:lnTo>
                    <a:pt x="224431" y="1000596"/>
                  </a:lnTo>
                  <a:lnTo>
                    <a:pt x="226242" y="1001865"/>
                  </a:lnTo>
                  <a:lnTo>
                    <a:pt x="233802" y="1005341"/>
                  </a:lnTo>
                  <a:lnTo>
                    <a:pt x="238138" y="1006438"/>
                  </a:lnTo>
                  <a:lnTo>
                    <a:pt x="237265" y="1004046"/>
                  </a:lnTo>
                  <a:lnTo>
                    <a:pt x="236935" y="1001865"/>
                  </a:lnTo>
                  <a:lnTo>
                    <a:pt x="237146" y="1000887"/>
                  </a:lnTo>
                  <a:lnTo>
                    <a:pt x="239248" y="997596"/>
                  </a:lnTo>
                  <a:lnTo>
                    <a:pt x="241455" y="995772"/>
                  </a:lnTo>
                  <a:lnTo>
                    <a:pt x="245487" y="994080"/>
                  </a:lnTo>
                  <a:lnTo>
                    <a:pt x="253034" y="987683"/>
                  </a:lnTo>
                  <a:lnTo>
                    <a:pt x="257078" y="988938"/>
                  </a:lnTo>
                  <a:lnTo>
                    <a:pt x="259087" y="989877"/>
                  </a:lnTo>
                  <a:lnTo>
                    <a:pt x="259497" y="991027"/>
                  </a:lnTo>
                  <a:lnTo>
                    <a:pt x="259576" y="991899"/>
                  </a:lnTo>
                  <a:lnTo>
                    <a:pt x="258823" y="994952"/>
                  </a:lnTo>
                  <a:lnTo>
                    <a:pt x="257475" y="996922"/>
                  </a:lnTo>
                  <a:lnTo>
                    <a:pt x="252016" y="1000305"/>
                  </a:lnTo>
                  <a:lnTo>
                    <a:pt x="254448" y="1007073"/>
                  </a:lnTo>
                  <a:lnTo>
                    <a:pt x="252875" y="1008117"/>
                  </a:lnTo>
                  <a:lnTo>
                    <a:pt x="252254" y="1007364"/>
                  </a:lnTo>
                  <a:lnTo>
                    <a:pt x="252479" y="1006359"/>
                  </a:lnTo>
                  <a:lnTo>
                    <a:pt x="252465" y="1004747"/>
                  </a:lnTo>
                  <a:lnTo>
                    <a:pt x="250377" y="1001720"/>
                  </a:lnTo>
                  <a:lnTo>
                    <a:pt x="247773" y="1000332"/>
                  </a:lnTo>
                  <a:lnTo>
                    <a:pt x="245037" y="1000755"/>
                  </a:lnTo>
                  <a:lnTo>
                    <a:pt x="241455" y="1000676"/>
                  </a:lnTo>
                  <a:lnTo>
                    <a:pt x="240345" y="1000860"/>
                  </a:lnTo>
                  <a:lnTo>
                    <a:pt x="239446" y="1003451"/>
                  </a:lnTo>
                  <a:lnTo>
                    <a:pt x="240702" y="1005262"/>
                  </a:lnTo>
                  <a:lnTo>
                    <a:pt x="241905" y="1006703"/>
                  </a:lnTo>
                  <a:lnTo>
                    <a:pt x="248447" y="1011025"/>
                  </a:lnTo>
                  <a:lnTo>
                    <a:pt x="250470" y="1011924"/>
                  </a:lnTo>
                  <a:lnTo>
                    <a:pt x="256100" y="1013443"/>
                  </a:lnTo>
                  <a:lnTo>
                    <a:pt x="261189" y="101555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69" name="Volný tvar: obrazec 196">
              <a:extLst>
                <a:ext uri="{FF2B5EF4-FFF2-40B4-BE49-F238E27FC236}">
                  <a16:creationId xmlns:a16="http://schemas.microsoft.com/office/drawing/2014/main" id="{A38EFA68-DD01-1B58-8ED1-9EE16BE43115}"/>
                </a:ext>
              </a:extLst>
            </p:cNvPr>
            <p:cNvSpPr/>
            <p:nvPr/>
          </p:nvSpPr>
          <p:spPr>
            <a:xfrm>
              <a:off x="3618959" y="4184564"/>
              <a:ext cx="276390" cy="479673"/>
            </a:xfrm>
            <a:custGeom>
              <a:avLst/>
              <a:gdLst>
                <a:gd name="connsiteX0" fmla="*/ 259880 w 259946"/>
                <a:gd name="connsiteY0" fmla="*/ 212337 h 451135"/>
                <a:gd name="connsiteX1" fmla="*/ 259656 w 259946"/>
                <a:gd name="connsiteY1" fmla="*/ 199741 h 451135"/>
                <a:gd name="connsiteX2" fmla="*/ 259418 w 259946"/>
                <a:gd name="connsiteY2" fmla="*/ 187132 h 451135"/>
                <a:gd name="connsiteX3" fmla="*/ 259193 w 259946"/>
                <a:gd name="connsiteY3" fmla="*/ 174536 h 451135"/>
                <a:gd name="connsiteX4" fmla="*/ 258955 w 259946"/>
                <a:gd name="connsiteY4" fmla="*/ 161926 h 451135"/>
                <a:gd name="connsiteX5" fmla="*/ 258704 w 259946"/>
                <a:gd name="connsiteY5" fmla="*/ 149330 h 451135"/>
                <a:gd name="connsiteX6" fmla="*/ 258466 w 259946"/>
                <a:gd name="connsiteY6" fmla="*/ 136721 h 451135"/>
                <a:gd name="connsiteX7" fmla="*/ 258215 w 259946"/>
                <a:gd name="connsiteY7" fmla="*/ 124125 h 451135"/>
                <a:gd name="connsiteX8" fmla="*/ 257964 w 259946"/>
                <a:gd name="connsiteY8" fmla="*/ 111528 h 451135"/>
                <a:gd name="connsiteX9" fmla="*/ 246095 w 259946"/>
                <a:gd name="connsiteY9" fmla="*/ 104840 h 451135"/>
                <a:gd name="connsiteX10" fmla="*/ 234225 w 259946"/>
                <a:gd name="connsiteY10" fmla="*/ 98166 h 451135"/>
                <a:gd name="connsiteX11" fmla="*/ 222356 w 259946"/>
                <a:gd name="connsiteY11" fmla="*/ 91478 h 451135"/>
                <a:gd name="connsiteX12" fmla="*/ 210513 w 259946"/>
                <a:gd name="connsiteY12" fmla="*/ 84803 h 451135"/>
                <a:gd name="connsiteX13" fmla="*/ 198670 w 259946"/>
                <a:gd name="connsiteY13" fmla="*/ 78115 h 451135"/>
                <a:gd name="connsiteX14" fmla="*/ 186828 w 259946"/>
                <a:gd name="connsiteY14" fmla="*/ 71440 h 451135"/>
                <a:gd name="connsiteX15" fmla="*/ 175011 w 259946"/>
                <a:gd name="connsiteY15" fmla="*/ 64752 h 451135"/>
                <a:gd name="connsiteX16" fmla="*/ 163195 w 259946"/>
                <a:gd name="connsiteY16" fmla="*/ 58077 h 451135"/>
                <a:gd name="connsiteX17" fmla="*/ 151379 w 259946"/>
                <a:gd name="connsiteY17" fmla="*/ 51389 h 451135"/>
                <a:gd name="connsiteX18" fmla="*/ 139589 w 259946"/>
                <a:gd name="connsiteY18" fmla="*/ 44714 h 451135"/>
                <a:gd name="connsiteX19" fmla="*/ 127799 w 259946"/>
                <a:gd name="connsiteY19" fmla="*/ 38026 h 451135"/>
                <a:gd name="connsiteX20" fmla="*/ 116022 w 259946"/>
                <a:gd name="connsiteY20" fmla="*/ 31352 h 451135"/>
                <a:gd name="connsiteX21" fmla="*/ 104245 w 259946"/>
                <a:gd name="connsiteY21" fmla="*/ 24664 h 451135"/>
                <a:gd name="connsiteX22" fmla="*/ 92495 w 259946"/>
                <a:gd name="connsiteY22" fmla="*/ 17989 h 451135"/>
                <a:gd name="connsiteX23" fmla="*/ 80745 w 259946"/>
                <a:gd name="connsiteY23" fmla="*/ 11301 h 451135"/>
                <a:gd name="connsiteX24" fmla="*/ 68995 w 259946"/>
                <a:gd name="connsiteY24" fmla="*/ 4613 h 451135"/>
                <a:gd name="connsiteX25" fmla="*/ 60892 w 259946"/>
                <a:gd name="connsiteY25" fmla="*/ 0 h 451135"/>
                <a:gd name="connsiteX26" fmla="*/ 52235 w 259946"/>
                <a:gd name="connsiteY26" fmla="*/ 4507 h 451135"/>
                <a:gd name="connsiteX27" fmla="*/ 45441 w 259946"/>
                <a:gd name="connsiteY27" fmla="*/ 8036 h 451135"/>
                <a:gd name="connsiteX28" fmla="*/ 36493 w 259946"/>
                <a:gd name="connsiteY28" fmla="*/ 12689 h 451135"/>
                <a:gd name="connsiteX29" fmla="*/ 39282 w 259946"/>
                <a:gd name="connsiteY29" fmla="*/ 29012 h 451135"/>
                <a:gd name="connsiteX30" fmla="*/ 41397 w 259946"/>
                <a:gd name="connsiteY30" fmla="*/ 43023 h 451135"/>
                <a:gd name="connsiteX31" fmla="*/ 41595 w 259946"/>
                <a:gd name="connsiteY31" fmla="*/ 51957 h 451135"/>
                <a:gd name="connsiteX32" fmla="*/ 41714 w 259946"/>
                <a:gd name="connsiteY32" fmla="*/ 54284 h 451135"/>
                <a:gd name="connsiteX33" fmla="*/ 42547 w 259946"/>
                <a:gd name="connsiteY33" fmla="*/ 55870 h 451135"/>
                <a:gd name="connsiteX34" fmla="*/ 44463 w 259946"/>
                <a:gd name="connsiteY34" fmla="*/ 57443 h 451135"/>
                <a:gd name="connsiteX35" fmla="*/ 52222 w 259946"/>
                <a:gd name="connsiteY35" fmla="*/ 70356 h 451135"/>
                <a:gd name="connsiteX36" fmla="*/ 50596 w 259946"/>
                <a:gd name="connsiteY36" fmla="*/ 72603 h 451135"/>
                <a:gd name="connsiteX37" fmla="*/ 51772 w 259946"/>
                <a:gd name="connsiteY37" fmla="*/ 76595 h 451135"/>
                <a:gd name="connsiteX38" fmla="*/ 53781 w 259946"/>
                <a:gd name="connsiteY38" fmla="*/ 78313 h 451135"/>
                <a:gd name="connsiteX39" fmla="*/ 60218 w 259946"/>
                <a:gd name="connsiteY39" fmla="*/ 86019 h 451135"/>
                <a:gd name="connsiteX40" fmla="*/ 61064 w 259946"/>
                <a:gd name="connsiteY40" fmla="*/ 87526 h 451135"/>
                <a:gd name="connsiteX41" fmla="*/ 60721 w 259946"/>
                <a:gd name="connsiteY41" fmla="*/ 88742 h 451135"/>
                <a:gd name="connsiteX42" fmla="*/ 56306 w 259946"/>
                <a:gd name="connsiteY42" fmla="*/ 97795 h 451135"/>
                <a:gd name="connsiteX43" fmla="*/ 55566 w 259946"/>
                <a:gd name="connsiteY43" fmla="*/ 100016 h 451135"/>
                <a:gd name="connsiteX44" fmla="*/ 54746 w 259946"/>
                <a:gd name="connsiteY44" fmla="*/ 111568 h 451135"/>
                <a:gd name="connsiteX45" fmla="*/ 54178 w 259946"/>
                <a:gd name="connsiteY45" fmla="*/ 119710 h 451135"/>
                <a:gd name="connsiteX46" fmla="*/ 53385 w 259946"/>
                <a:gd name="connsiteY46" fmla="*/ 130892 h 451135"/>
                <a:gd name="connsiteX47" fmla="*/ 52433 w 259946"/>
                <a:gd name="connsiteY47" fmla="*/ 144281 h 451135"/>
                <a:gd name="connsiteX48" fmla="*/ 51680 w 259946"/>
                <a:gd name="connsiteY48" fmla="*/ 155582 h 451135"/>
                <a:gd name="connsiteX49" fmla="*/ 50662 w 259946"/>
                <a:gd name="connsiteY49" fmla="*/ 170518 h 451135"/>
                <a:gd name="connsiteX50" fmla="*/ 49710 w 259946"/>
                <a:gd name="connsiteY50" fmla="*/ 184647 h 451135"/>
                <a:gd name="connsiteX51" fmla="*/ 43300 w 259946"/>
                <a:gd name="connsiteY51" fmla="*/ 192405 h 451135"/>
                <a:gd name="connsiteX52" fmla="*/ 31893 w 259946"/>
                <a:gd name="connsiteY52" fmla="*/ 206165 h 451135"/>
                <a:gd name="connsiteX53" fmla="*/ 22588 w 259946"/>
                <a:gd name="connsiteY53" fmla="*/ 217373 h 451135"/>
                <a:gd name="connsiteX54" fmla="*/ 17936 w 259946"/>
                <a:gd name="connsiteY54" fmla="*/ 224867 h 451135"/>
                <a:gd name="connsiteX55" fmla="*/ 8829 w 259946"/>
                <a:gd name="connsiteY55" fmla="*/ 239512 h 451135"/>
                <a:gd name="connsiteX56" fmla="*/ 4785 w 259946"/>
                <a:gd name="connsiteY56" fmla="*/ 248989 h 451135"/>
                <a:gd name="connsiteX57" fmla="*/ 1612 w 259946"/>
                <a:gd name="connsiteY57" fmla="*/ 253946 h 451135"/>
                <a:gd name="connsiteX58" fmla="*/ 0 w 259946"/>
                <a:gd name="connsiteY58" fmla="*/ 256060 h 451135"/>
                <a:gd name="connsiteX59" fmla="*/ 1440 w 259946"/>
                <a:gd name="connsiteY59" fmla="*/ 263013 h 451135"/>
                <a:gd name="connsiteX60" fmla="*/ 3965 w 259946"/>
                <a:gd name="connsiteY60" fmla="*/ 275160 h 451135"/>
                <a:gd name="connsiteX61" fmla="*/ 7878 w 259946"/>
                <a:gd name="connsiteY61" fmla="*/ 281240 h 451135"/>
                <a:gd name="connsiteX62" fmla="*/ 12081 w 259946"/>
                <a:gd name="connsiteY62" fmla="*/ 287756 h 451135"/>
                <a:gd name="connsiteX63" fmla="*/ 15345 w 259946"/>
                <a:gd name="connsiteY63" fmla="*/ 292844 h 451135"/>
                <a:gd name="connsiteX64" fmla="*/ 19826 w 259946"/>
                <a:gd name="connsiteY64" fmla="*/ 292884 h 451135"/>
                <a:gd name="connsiteX65" fmla="*/ 25205 w 259946"/>
                <a:gd name="connsiteY65" fmla="*/ 294444 h 451135"/>
                <a:gd name="connsiteX66" fmla="*/ 26567 w 259946"/>
                <a:gd name="connsiteY66" fmla="*/ 295633 h 451135"/>
                <a:gd name="connsiteX67" fmla="*/ 27281 w 259946"/>
                <a:gd name="connsiteY67" fmla="*/ 300140 h 451135"/>
                <a:gd name="connsiteX68" fmla="*/ 29237 w 259946"/>
                <a:gd name="connsiteY68" fmla="*/ 302691 h 451135"/>
                <a:gd name="connsiteX69" fmla="*/ 32673 w 259946"/>
                <a:gd name="connsiteY69" fmla="*/ 304793 h 451135"/>
                <a:gd name="connsiteX70" fmla="*/ 34814 w 259946"/>
                <a:gd name="connsiteY70" fmla="*/ 309128 h 451135"/>
                <a:gd name="connsiteX71" fmla="*/ 35674 w 259946"/>
                <a:gd name="connsiteY71" fmla="*/ 315697 h 451135"/>
                <a:gd name="connsiteX72" fmla="*/ 37564 w 259946"/>
                <a:gd name="connsiteY72" fmla="*/ 319636 h 451135"/>
                <a:gd name="connsiteX73" fmla="*/ 38000 w 259946"/>
                <a:gd name="connsiteY73" fmla="*/ 320257 h 451135"/>
                <a:gd name="connsiteX74" fmla="*/ 40154 w 259946"/>
                <a:gd name="connsiteY74" fmla="*/ 325941 h 451135"/>
                <a:gd name="connsiteX75" fmla="*/ 40683 w 259946"/>
                <a:gd name="connsiteY75" fmla="*/ 327672 h 451135"/>
                <a:gd name="connsiteX76" fmla="*/ 40855 w 259946"/>
                <a:gd name="connsiteY76" fmla="*/ 331096 h 451135"/>
                <a:gd name="connsiteX77" fmla="*/ 40630 w 259946"/>
                <a:gd name="connsiteY77" fmla="*/ 333409 h 451135"/>
                <a:gd name="connsiteX78" fmla="*/ 41727 w 259946"/>
                <a:gd name="connsiteY78" fmla="*/ 336277 h 451135"/>
                <a:gd name="connsiteX79" fmla="*/ 40088 w 259946"/>
                <a:gd name="connsiteY79" fmla="*/ 341154 h 451135"/>
                <a:gd name="connsiteX80" fmla="*/ 39612 w 259946"/>
                <a:gd name="connsiteY80" fmla="*/ 344141 h 451135"/>
                <a:gd name="connsiteX81" fmla="*/ 39480 w 259946"/>
                <a:gd name="connsiteY81" fmla="*/ 348357 h 451135"/>
                <a:gd name="connsiteX82" fmla="*/ 40471 w 259946"/>
                <a:gd name="connsiteY82" fmla="*/ 355773 h 451135"/>
                <a:gd name="connsiteX83" fmla="*/ 42071 w 259946"/>
                <a:gd name="connsiteY83" fmla="*/ 361496 h 451135"/>
                <a:gd name="connsiteX84" fmla="*/ 43789 w 259946"/>
                <a:gd name="connsiteY84" fmla="*/ 366122 h 451135"/>
                <a:gd name="connsiteX85" fmla="*/ 45666 w 259946"/>
                <a:gd name="connsiteY85" fmla="*/ 369717 h 451135"/>
                <a:gd name="connsiteX86" fmla="*/ 48759 w 259946"/>
                <a:gd name="connsiteY86" fmla="*/ 373682 h 451135"/>
                <a:gd name="connsiteX87" fmla="*/ 52050 w 259946"/>
                <a:gd name="connsiteY87" fmla="*/ 377317 h 451135"/>
                <a:gd name="connsiteX88" fmla="*/ 55116 w 259946"/>
                <a:gd name="connsiteY88" fmla="*/ 379590 h 451135"/>
                <a:gd name="connsiteX89" fmla="*/ 52288 w 259946"/>
                <a:gd name="connsiteY89" fmla="*/ 380938 h 451135"/>
                <a:gd name="connsiteX90" fmla="*/ 46789 w 259946"/>
                <a:gd name="connsiteY90" fmla="*/ 381097 h 451135"/>
                <a:gd name="connsiteX91" fmla="*/ 43644 w 259946"/>
                <a:gd name="connsiteY91" fmla="*/ 380330 h 451135"/>
                <a:gd name="connsiteX92" fmla="*/ 42137 w 259946"/>
                <a:gd name="connsiteY92" fmla="*/ 380291 h 451135"/>
                <a:gd name="connsiteX93" fmla="*/ 40617 w 259946"/>
                <a:gd name="connsiteY93" fmla="*/ 380767 h 451135"/>
                <a:gd name="connsiteX94" fmla="*/ 34762 w 259946"/>
                <a:gd name="connsiteY94" fmla="*/ 381454 h 451135"/>
                <a:gd name="connsiteX95" fmla="*/ 28853 w 259946"/>
                <a:gd name="connsiteY95" fmla="*/ 381137 h 451135"/>
                <a:gd name="connsiteX96" fmla="*/ 23368 w 259946"/>
                <a:gd name="connsiteY96" fmla="*/ 380238 h 451135"/>
                <a:gd name="connsiteX97" fmla="*/ 20037 w 259946"/>
                <a:gd name="connsiteY97" fmla="*/ 380383 h 451135"/>
                <a:gd name="connsiteX98" fmla="*/ 17473 w 259946"/>
                <a:gd name="connsiteY98" fmla="*/ 382591 h 451135"/>
                <a:gd name="connsiteX99" fmla="*/ 15398 w 259946"/>
                <a:gd name="connsiteY99" fmla="*/ 385908 h 451135"/>
                <a:gd name="connsiteX100" fmla="*/ 13442 w 259946"/>
                <a:gd name="connsiteY100" fmla="*/ 388525 h 451135"/>
                <a:gd name="connsiteX101" fmla="*/ 14143 w 259946"/>
                <a:gd name="connsiteY101" fmla="*/ 391433 h 451135"/>
                <a:gd name="connsiteX102" fmla="*/ 15609 w 259946"/>
                <a:gd name="connsiteY102" fmla="*/ 393046 h 451135"/>
                <a:gd name="connsiteX103" fmla="*/ 18451 w 259946"/>
                <a:gd name="connsiteY103" fmla="*/ 396575 h 451135"/>
                <a:gd name="connsiteX104" fmla="*/ 21002 w 259946"/>
                <a:gd name="connsiteY104" fmla="*/ 400011 h 451135"/>
                <a:gd name="connsiteX105" fmla="*/ 22298 w 259946"/>
                <a:gd name="connsiteY105" fmla="*/ 402311 h 451135"/>
                <a:gd name="connsiteX106" fmla="*/ 27386 w 259946"/>
                <a:gd name="connsiteY106" fmla="*/ 407347 h 451135"/>
                <a:gd name="connsiteX107" fmla="*/ 32277 w 259946"/>
                <a:gd name="connsiteY107" fmla="*/ 411854 h 451135"/>
                <a:gd name="connsiteX108" fmla="*/ 33242 w 259946"/>
                <a:gd name="connsiteY108" fmla="*/ 412607 h 451135"/>
                <a:gd name="connsiteX109" fmla="*/ 34616 w 259946"/>
                <a:gd name="connsiteY109" fmla="*/ 413427 h 451135"/>
                <a:gd name="connsiteX110" fmla="*/ 35475 w 259946"/>
                <a:gd name="connsiteY110" fmla="*/ 413757 h 451135"/>
                <a:gd name="connsiteX111" fmla="*/ 38145 w 259946"/>
                <a:gd name="connsiteY111" fmla="*/ 416335 h 451135"/>
                <a:gd name="connsiteX112" fmla="*/ 41846 w 259946"/>
                <a:gd name="connsiteY112" fmla="*/ 420564 h 451135"/>
                <a:gd name="connsiteX113" fmla="*/ 45243 w 259946"/>
                <a:gd name="connsiteY113" fmla="*/ 427212 h 451135"/>
                <a:gd name="connsiteX114" fmla="*/ 47662 w 259946"/>
                <a:gd name="connsiteY114" fmla="*/ 433940 h 451135"/>
                <a:gd name="connsiteX115" fmla="*/ 50028 w 259946"/>
                <a:gd name="connsiteY115" fmla="*/ 440496 h 451135"/>
                <a:gd name="connsiteX116" fmla="*/ 51059 w 259946"/>
                <a:gd name="connsiteY116" fmla="*/ 441606 h 451135"/>
                <a:gd name="connsiteX117" fmla="*/ 52684 w 259946"/>
                <a:gd name="connsiteY117" fmla="*/ 442307 h 451135"/>
                <a:gd name="connsiteX118" fmla="*/ 52883 w 259946"/>
                <a:gd name="connsiteY118" fmla="*/ 443708 h 451135"/>
                <a:gd name="connsiteX119" fmla="*/ 52764 w 259946"/>
                <a:gd name="connsiteY119" fmla="*/ 445796 h 451135"/>
                <a:gd name="connsiteX120" fmla="*/ 52262 w 259946"/>
                <a:gd name="connsiteY120" fmla="*/ 447488 h 451135"/>
                <a:gd name="connsiteX121" fmla="*/ 50966 w 259946"/>
                <a:gd name="connsiteY121" fmla="*/ 449761 h 451135"/>
                <a:gd name="connsiteX122" fmla="*/ 53689 w 259946"/>
                <a:gd name="connsiteY122" fmla="*/ 450012 h 451135"/>
                <a:gd name="connsiteX123" fmla="*/ 56478 w 259946"/>
                <a:gd name="connsiteY123" fmla="*/ 450766 h 451135"/>
                <a:gd name="connsiteX124" fmla="*/ 60060 w 259946"/>
                <a:gd name="connsiteY124" fmla="*/ 451136 h 451135"/>
                <a:gd name="connsiteX125" fmla="*/ 62862 w 259946"/>
                <a:gd name="connsiteY125" fmla="*/ 450224 h 451135"/>
                <a:gd name="connsiteX126" fmla="*/ 64673 w 259946"/>
                <a:gd name="connsiteY126" fmla="*/ 448400 h 451135"/>
                <a:gd name="connsiteX127" fmla="*/ 68664 w 259946"/>
                <a:gd name="connsiteY127" fmla="*/ 446946 h 451135"/>
                <a:gd name="connsiteX128" fmla="*/ 73330 w 259946"/>
                <a:gd name="connsiteY128" fmla="*/ 445254 h 451135"/>
                <a:gd name="connsiteX129" fmla="*/ 73951 w 259946"/>
                <a:gd name="connsiteY129" fmla="*/ 442743 h 451135"/>
                <a:gd name="connsiteX130" fmla="*/ 75326 w 259946"/>
                <a:gd name="connsiteY130" fmla="*/ 441421 h 451135"/>
                <a:gd name="connsiteX131" fmla="*/ 76912 w 259946"/>
                <a:gd name="connsiteY131" fmla="*/ 440271 h 451135"/>
                <a:gd name="connsiteX132" fmla="*/ 77454 w 259946"/>
                <a:gd name="connsiteY132" fmla="*/ 440113 h 451135"/>
                <a:gd name="connsiteX133" fmla="*/ 77573 w 259946"/>
                <a:gd name="connsiteY133" fmla="*/ 440945 h 451135"/>
                <a:gd name="connsiteX134" fmla="*/ 78551 w 259946"/>
                <a:gd name="connsiteY134" fmla="*/ 443562 h 451135"/>
                <a:gd name="connsiteX135" fmla="*/ 80533 w 259946"/>
                <a:gd name="connsiteY135" fmla="*/ 446153 h 451135"/>
                <a:gd name="connsiteX136" fmla="*/ 83441 w 259946"/>
                <a:gd name="connsiteY136" fmla="*/ 448995 h 451135"/>
                <a:gd name="connsiteX137" fmla="*/ 84274 w 259946"/>
                <a:gd name="connsiteY137" fmla="*/ 448823 h 451135"/>
                <a:gd name="connsiteX138" fmla="*/ 86058 w 259946"/>
                <a:gd name="connsiteY138" fmla="*/ 446655 h 451135"/>
                <a:gd name="connsiteX139" fmla="*/ 90579 w 259946"/>
                <a:gd name="connsiteY139" fmla="*/ 445333 h 451135"/>
                <a:gd name="connsiteX140" fmla="*/ 91715 w 259946"/>
                <a:gd name="connsiteY140" fmla="*/ 444739 h 451135"/>
                <a:gd name="connsiteX141" fmla="*/ 94927 w 259946"/>
                <a:gd name="connsiteY141" fmla="*/ 441593 h 451135"/>
                <a:gd name="connsiteX142" fmla="*/ 98774 w 259946"/>
                <a:gd name="connsiteY142" fmla="*/ 439571 h 451135"/>
                <a:gd name="connsiteX143" fmla="*/ 99633 w 259946"/>
                <a:gd name="connsiteY143" fmla="*/ 439399 h 451135"/>
                <a:gd name="connsiteX144" fmla="*/ 101020 w 259946"/>
                <a:gd name="connsiteY144" fmla="*/ 438857 h 451135"/>
                <a:gd name="connsiteX145" fmla="*/ 104919 w 259946"/>
                <a:gd name="connsiteY145" fmla="*/ 436782 h 451135"/>
                <a:gd name="connsiteX146" fmla="*/ 107695 w 259946"/>
                <a:gd name="connsiteY146" fmla="*/ 437060 h 451135"/>
                <a:gd name="connsiteX147" fmla="*/ 112149 w 259946"/>
                <a:gd name="connsiteY147" fmla="*/ 436729 h 451135"/>
                <a:gd name="connsiteX148" fmla="*/ 119578 w 259946"/>
                <a:gd name="connsiteY148" fmla="*/ 435738 h 451135"/>
                <a:gd name="connsiteX149" fmla="*/ 124957 w 259946"/>
                <a:gd name="connsiteY149" fmla="*/ 435407 h 451135"/>
                <a:gd name="connsiteX150" fmla="*/ 127680 w 259946"/>
                <a:gd name="connsiteY150" fmla="*/ 435011 h 451135"/>
                <a:gd name="connsiteX151" fmla="*/ 128354 w 259946"/>
                <a:gd name="connsiteY151" fmla="*/ 434601 h 451135"/>
                <a:gd name="connsiteX152" fmla="*/ 129385 w 259946"/>
                <a:gd name="connsiteY152" fmla="*/ 431574 h 451135"/>
                <a:gd name="connsiteX153" fmla="*/ 130191 w 259946"/>
                <a:gd name="connsiteY153" fmla="*/ 430728 h 451135"/>
                <a:gd name="connsiteX154" fmla="*/ 132214 w 259946"/>
                <a:gd name="connsiteY154" fmla="*/ 429420 h 451135"/>
                <a:gd name="connsiteX155" fmla="*/ 136139 w 259946"/>
                <a:gd name="connsiteY155" fmla="*/ 424873 h 451135"/>
                <a:gd name="connsiteX156" fmla="*/ 138716 w 259946"/>
                <a:gd name="connsiteY156" fmla="*/ 421027 h 451135"/>
                <a:gd name="connsiteX157" fmla="*/ 139430 w 259946"/>
                <a:gd name="connsiteY157" fmla="*/ 419731 h 451135"/>
                <a:gd name="connsiteX158" fmla="*/ 139496 w 259946"/>
                <a:gd name="connsiteY158" fmla="*/ 419639 h 451135"/>
                <a:gd name="connsiteX159" fmla="*/ 140038 w 259946"/>
                <a:gd name="connsiteY159" fmla="*/ 419401 h 451135"/>
                <a:gd name="connsiteX160" fmla="*/ 141135 w 259946"/>
                <a:gd name="connsiteY160" fmla="*/ 417775 h 451135"/>
                <a:gd name="connsiteX161" fmla="*/ 140025 w 259946"/>
                <a:gd name="connsiteY161" fmla="*/ 416097 h 451135"/>
                <a:gd name="connsiteX162" fmla="*/ 135571 w 259946"/>
                <a:gd name="connsiteY162" fmla="*/ 412700 h 451135"/>
                <a:gd name="connsiteX163" fmla="*/ 135637 w 259946"/>
                <a:gd name="connsiteY163" fmla="*/ 412224 h 451135"/>
                <a:gd name="connsiteX164" fmla="*/ 135372 w 259946"/>
                <a:gd name="connsiteY164" fmla="*/ 411642 h 451135"/>
                <a:gd name="connsiteX165" fmla="*/ 135623 w 259946"/>
                <a:gd name="connsiteY165" fmla="*/ 411180 h 451135"/>
                <a:gd name="connsiteX166" fmla="*/ 137302 w 259946"/>
                <a:gd name="connsiteY166" fmla="*/ 409792 h 451135"/>
                <a:gd name="connsiteX167" fmla="*/ 139575 w 259946"/>
                <a:gd name="connsiteY167" fmla="*/ 408206 h 451135"/>
                <a:gd name="connsiteX168" fmla="*/ 141994 w 259946"/>
                <a:gd name="connsiteY168" fmla="*/ 407611 h 451135"/>
                <a:gd name="connsiteX169" fmla="*/ 148339 w 259946"/>
                <a:gd name="connsiteY169" fmla="*/ 407730 h 451135"/>
                <a:gd name="connsiteX170" fmla="*/ 153731 w 259946"/>
                <a:gd name="connsiteY170" fmla="*/ 407400 h 451135"/>
                <a:gd name="connsiteX171" fmla="*/ 155000 w 259946"/>
                <a:gd name="connsiteY171" fmla="*/ 407466 h 451135"/>
                <a:gd name="connsiteX172" fmla="*/ 159203 w 259946"/>
                <a:gd name="connsiteY172" fmla="*/ 406673 h 451135"/>
                <a:gd name="connsiteX173" fmla="*/ 162085 w 259946"/>
                <a:gd name="connsiteY173" fmla="*/ 405946 h 451135"/>
                <a:gd name="connsiteX174" fmla="*/ 165032 w 259946"/>
                <a:gd name="connsiteY174" fmla="*/ 404294 h 451135"/>
                <a:gd name="connsiteX175" fmla="*/ 171733 w 259946"/>
                <a:gd name="connsiteY175" fmla="*/ 404465 h 451135"/>
                <a:gd name="connsiteX176" fmla="*/ 177298 w 259946"/>
                <a:gd name="connsiteY176" fmla="*/ 400289 h 451135"/>
                <a:gd name="connsiteX177" fmla="*/ 178897 w 259946"/>
                <a:gd name="connsiteY177" fmla="*/ 399549 h 451135"/>
                <a:gd name="connsiteX178" fmla="*/ 179598 w 259946"/>
                <a:gd name="connsiteY178" fmla="*/ 398901 h 451135"/>
                <a:gd name="connsiteX179" fmla="*/ 179796 w 259946"/>
                <a:gd name="connsiteY179" fmla="*/ 398253 h 451135"/>
                <a:gd name="connsiteX180" fmla="*/ 182400 w 259946"/>
                <a:gd name="connsiteY180" fmla="*/ 396601 h 451135"/>
                <a:gd name="connsiteX181" fmla="*/ 185308 w 259946"/>
                <a:gd name="connsiteY181" fmla="*/ 393164 h 451135"/>
                <a:gd name="connsiteX182" fmla="*/ 187608 w 259946"/>
                <a:gd name="connsiteY182" fmla="*/ 390085 h 451135"/>
                <a:gd name="connsiteX183" fmla="*/ 188216 w 259946"/>
                <a:gd name="connsiteY183" fmla="*/ 387917 h 451135"/>
                <a:gd name="connsiteX184" fmla="*/ 194481 w 259946"/>
                <a:gd name="connsiteY184" fmla="*/ 380529 h 451135"/>
                <a:gd name="connsiteX185" fmla="*/ 196688 w 259946"/>
                <a:gd name="connsiteY185" fmla="*/ 380687 h 451135"/>
                <a:gd name="connsiteX186" fmla="*/ 197758 w 259946"/>
                <a:gd name="connsiteY186" fmla="*/ 379775 h 451135"/>
                <a:gd name="connsiteX187" fmla="*/ 200230 w 259946"/>
                <a:gd name="connsiteY187" fmla="*/ 374845 h 451135"/>
                <a:gd name="connsiteX188" fmla="*/ 200997 w 259946"/>
                <a:gd name="connsiteY188" fmla="*/ 373946 h 451135"/>
                <a:gd name="connsiteX189" fmla="*/ 202173 w 259946"/>
                <a:gd name="connsiteY189" fmla="*/ 373642 h 451135"/>
                <a:gd name="connsiteX190" fmla="*/ 203588 w 259946"/>
                <a:gd name="connsiteY190" fmla="*/ 373087 h 451135"/>
                <a:gd name="connsiteX191" fmla="*/ 204817 w 259946"/>
                <a:gd name="connsiteY191" fmla="*/ 371620 h 451135"/>
                <a:gd name="connsiteX192" fmla="*/ 205874 w 259946"/>
                <a:gd name="connsiteY192" fmla="*/ 369453 h 451135"/>
                <a:gd name="connsiteX193" fmla="*/ 205861 w 259946"/>
                <a:gd name="connsiteY193" fmla="*/ 366769 h 451135"/>
                <a:gd name="connsiteX194" fmla="*/ 205358 w 259946"/>
                <a:gd name="connsiteY194" fmla="*/ 364615 h 451135"/>
                <a:gd name="connsiteX195" fmla="*/ 205345 w 259946"/>
                <a:gd name="connsiteY195" fmla="*/ 363571 h 451135"/>
                <a:gd name="connsiteX196" fmla="*/ 205940 w 259946"/>
                <a:gd name="connsiteY196" fmla="*/ 362619 h 451135"/>
                <a:gd name="connsiteX197" fmla="*/ 206944 w 259946"/>
                <a:gd name="connsiteY197" fmla="*/ 361654 h 451135"/>
                <a:gd name="connsiteX198" fmla="*/ 211716 w 259946"/>
                <a:gd name="connsiteY198" fmla="*/ 358998 h 451135"/>
                <a:gd name="connsiteX199" fmla="*/ 212919 w 259946"/>
                <a:gd name="connsiteY199" fmla="*/ 357715 h 451135"/>
                <a:gd name="connsiteX200" fmla="*/ 213646 w 259946"/>
                <a:gd name="connsiteY200" fmla="*/ 356566 h 451135"/>
                <a:gd name="connsiteX201" fmla="*/ 214981 w 259946"/>
                <a:gd name="connsiteY201" fmla="*/ 356367 h 451135"/>
                <a:gd name="connsiteX202" fmla="*/ 216448 w 259946"/>
                <a:gd name="connsiteY202" fmla="*/ 356473 h 451135"/>
                <a:gd name="connsiteX203" fmla="*/ 217373 w 259946"/>
                <a:gd name="connsiteY203" fmla="*/ 355759 h 451135"/>
                <a:gd name="connsiteX204" fmla="*/ 218417 w 259946"/>
                <a:gd name="connsiteY204" fmla="*/ 354557 h 451135"/>
                <a:gd name="connsiteX205" fmla="*/ 221722 w 259946"/>
                <a:gd name="connsiteY205" fmla="*/ 352931 h 451135"/>
                <a:gd name="connsiteX206" fmla="*/ 224788 w 259946"/>
                <a:gd name="connsiteY206" fmla="*/ 351675 h 451135"/>
                <a:gd name="connsiteX207" fmla="*/ 228026 w 259946"/>
                <a:gd name="connsiteY207" fmla="*/ 352204 h 451135"/>
                <a:gd name="connsiteX208" fmla="*/ 230670 w 259946"/>
                <a:gd name="connsiteY208" fmla="*/ 352865 h 451135"/>
                <a:gd name="connsiteX209" fmla="*/ 232837 w 259946"/>
                <a:gd name="connsiteY209" fmla="*/ 353618 h 451135"/>
                <a:gd name="connsiteX210" fmla="*/ 233895 w 259946"/>
                <a:gd name="connsiteY210" fmla="*/ 353830 h 451135"/>
                <a:gd name="connsiteX211" fmla="*/ 234727 w 259946"/>
                <a:gd name="connsiteY211" fmla="*/ 350750 h 451135"/>
                <a:gd name="connsiteX212" fmla="*/ 235758 w 259946"/>
                <a:gd name="connsiteY212" fmla="*/ 346137 h 451135"/>
                <a:gd name="connsiteX213" fmla="*/ 235851 w 259946"/>
                <a:gd name="connsiteY213" fmla="*/ 344009 h 451135"/>
                <a:gd name="connsiteX214" fmla="*/ 235336 w 259946"/>
                <a:gd name="connsiteY214" fmla="*/ 341815 h 451135"/>
                <a:gd name="connsiteX215" fmla="*/ 233485 w 259946"/>
                <a:gd name="connsiteY215" fmla="*/ 340176 h 451135"/>
                <a:gd name="connsiteX216" fmla="*/ 231859 w 259946"/>
                <a:gd name="connsiteY216" fmla="*/ 339978 h 451135"/>
                <a:gd name="connsiteX217" fmla="*/ 231119 w 259946"/>
                <a:gd name="connsiteY217" fmla="*/ 339132 h 451135"/>
                <a:gd name="connsiteX218" fmla="*/ 229705 w 259946"/>
                <a:gd name="connsiteY218" fmla="*/ 337929 h 451135"/>
                <a:gd name="connsiteX219" fmla="*/ 228291 w 259946"/>
                <a:gd name="connsiteY219" fmla="*/ 336991 h 451135"/>
                <a:gd name="connsiteX220" fmla="*/ 227048 w 259946"/>
                <a:gd name="connsiteY220" fmla="*/ 335180 h 451135"/>
                <a:gd name="connsiteX221" fmla="*/ 226149 w 259946"/>
                <a:gd name="connsiteY221" fmla="*/ 332655 h 451135"/>
                <a:gd name="connsiteX222" fmla="*/ 226665 w 259946"/>
                <a:gd name="connsiteY222" fmla="*/ 323588 h 451135"/>
                <a:gd name="connsiteX223" fmla="*/ 226242 w 259946"/>
                <a:gd name="connsiteY223" fmla="*/ 322385 h 451135"/>
                <a:gd name="connsiteX224" fmla="*/ 224392 w 259946"/>
                <a:gd name="connsiteY224" fmla="*/ 322055 h 451135"/>
                <a:gd name="connsiteX225" fmla="*/ 223955 w 259946"/>
                <a:gd name="connsiteY225" fmla="*/ 321394 h 451135"/>
                <a:gd name="connsiteX226" fmla="*/ 224008 w 259946"/>
                <a:gd name="connsiteY226" fmla="*/ 319663 h 451135"/>
                <a:gd name="connsiteX227" fmla="*/ 222964 w 259946"/>
                <a:gd name="connsiteY227" fmla="*/ 314508 h 451135"/>
                <a:gd name="connsiteX228" fmla="*/ 221801 w 259946"/>
                <a:gd name="connsiteY228" fmla="*/ 310239 h 451135"/>
                <a:gd name="connsiteX229" fmla="*/ 222369 w 259946"/>
                <a:gd name="connsiteY229" fmla="*/ 307873 h 451135"/>
                <a:gd name="connsiteX230" fmla="*/ 220797 w 259946"/>
                <a:gd name="connsiteY230" fmla="*/ 304661 h 451135"/>
                <a:gd name="connsiteX231" fmla="*/ 217836 w 259946"/>
                <a:gd name="connsiteY231" fmla="*/ 303273 h 451135"/>
                <a:gd name="connsiteX232" fmla="*/ 215060 w 259946"/>
                <a:gd name="connsiteY232" fmla="*/ 303696 h 451135"/>
                <a:gd name="connsiteX233" fmla="*/ 212086 w 259946"/>
                <a:gd name="connsiteY233" fmla="*/ 304330 h 451135"/>
                <a:gd name="connsiteX234" fmla="*/ 210288 w 259946"/>
                <a:gd name="connsiteY234" fmla="*/ 304159 h 451135"/>
                <a:gd name="connsiteX235" fmla="*/ 209033 w 259946"/>
                <a:gd name="connsiteY235" fmla="*/ 303551 h 451135"/>
                <a:gd name="connsiteX236" fmla="*/ 208161 w 259946"/>
                <a:gd name="connsiteY236" fmla="*/ 302374 h 451135"/>
                <a:gd name="connsiteX237" fmla="*/ 207698 w 259946"/>
                <a:gd name="connsiteY237" fmla="*/ 300986 h 451135"/>
                <a:gd name="connsiteX238" fmla="*/ 208081 w 259946"/>
                <a:gd name="connsiteY238" fmla="*/ 298885 h 451135"/>
                <a:gd name="connsiteX239" fmla="*/ 209681 w 259946"/>
                <a:gd name="connsiteY239" fmla="*/ 295039 h 451135"/>
                <a:gd name="connsiteX240" fmla="*/ 211690 w 259946"/>
                <a:gd name="connsiteY240" fmla="*/ 291866 h 451135"/>
                <a:gd name="connsiteX241" fmla="*/ 215814 w 259946"/>
                <a:gd name="connsiteY241" fmla="*/ 288985 h 451135"/>
                <a:gd name="connsiteX242" fmla="*/ 216897 w 259946"/>
                <a:gd name="connsiteY242" fmla="*/ 287452 h 451135"/>
                <a:gd name="connsiteX243" fmla="*/ 217505 w 259946"/>
                <a:gd name="connsiteY243" fmla="*/ 285747 h 451135"/>
                <a:gd name="connsiteX244" fmla="*/ 217598 w 259946"/>
                <a:gd name="connsiteY244" fmla="*/ 283804 h 451135"/>
                <a:gd name="connsiteX245" fmla="*/ 217294 w 259946"/>
                <a:gd name="connsiteY245" fmla="*/ 281742 h 451135"/>
                <a:gd name="connsiteX246" fmla="*/ 216805 w 259946"/>
                <a:gd name="connsiteY246" fmla="*/ 279865 h 451135"/>
                <a:gd name="connsiteX247" fmla="*/ 215549 w 259946"/>
                <a:gd name="connsiteY247" fmla="*/ 277367 h 451135"/>
                <a:gd name="connsiteX248" fmla="*/ 214399 w 259946"/>
                <a:gd name="connsiteY248" fmla="*/ 274433 h 451135"/>
                <a:gd name="connsiteX249" fmla="*/ 214346 w 259946"/>
                <a:gd name="connsiteY249" fmla="*/ 272463 h 451135"/>
                <a:gd name="connsiteX250" fmla="*/ 214862 w 259946"/>
                <a:gd name="connsiteY250" fmla="*/ 271049 h 451135"/>
                <a:gd name="connsiteX251" fmla="*/ 215959 w 259946"/>
                <a:gd name="connsiteY251" fmla="*/ 269344 h 451135"/>
                <a:gd name="connsiteX252" fmla="*/ 218140 w 259946"/>
                <a:gd name="connsiteY252" fmla="*/ 267414 h 451135"/>
                <a:gd name="connsiteX253" fmla="*/ 218655 w 259946"/>
                <a:gd name="connsiteY253" fmla="*/ 267031 h 451135"/>
                <a:gd name="connsiteX254" fmla="*/ 220030 w 259946"/>
                <a:gd name="connsiteY254" fmla="*/ 266000 h 451135"/>
                <a:gd name="connsiteX255" fmla="*/ 221233 w 259946"/>
                <a:gd name="connsiteY255" fmla="*/ 265247 h 451135"/>
                <a:gd name="connsiteX256" fmla="*/ 224206 w 259946"/>
                <a:gd name="connsiteY256" fmla="*/ 263211 h 451135"/>
                <a:gd name="connsiteX257" fmla="*/ 224907 w 259946"/>
                <a:gd name="connsiteY257" fmla="*/ 262233 h 451135"/>
                <a:gd name="connsiteX258" fmla="*/ 224643 w 259946"/>
                <a:gd name="connsiteY258" fmla="*/ 261070 h 451135"/>
                <a:gd name="connsiteX259" fmla="*/ 223889 w 259946"/>
                <a:gd name="connsiteY259" fmla="*/ 260118 h 451135"/>
                <a:gd name="connsiteX260" fmla="*/ 222660 w 259946"/>
                <a:gd name="connsiteY260" fmla="*/ 258783 h 451135"/>
                <a:gd name="connsiteX261" fmla="*/ 222396 w 259946"/>
                <a:gd name="connsiteY261" fmla="*/ 257144 h 451135"/>
                <a:gd name="connsiteX262" fmla="*/ 221999 w 259946"/>
                <a:gd name="connsiteY262" fmla="*/ 254342 h 451135"/>
                <a:gd name="connsiteX263" fmla="*/ 221352 w 259946"/>
                <a:gd name="connsiteY263" fmla="*/ 252571 h 451135"/>
                <a:gd name="connsiteX264" fmla="*/ 220889 w 259946"/>
                <a:gd name="connsiteY264" fmla="*/ 251263 h 451135"/>
                <a:gd name="connsiteX265" fmla="*/ 221722 w 259946"/>
                <a:gd name="connsiteY265" fmla="*/ 250284 h 451135"/>
                <a:gd name="connsiteX266" fmla="*/ 222991 w 259946"/>
                <a:gd name="connsiteY266" fmla="*/ 248923 h 451135"/>
                <a:gd name="connsiteX267" fmla="*/ 224563 w 259946"/>
                <a:gd name="connsiteY267" fmla="*/ 248090 h 451135"/>
                <a:gd name="connsiteX268" fmla="*/ 227022 w 259946"/>
                <a:gd name="connsiteY268" fmla="*/ 247377 h 451135"/>
                <a:gd name="connsiteX269" fmla="*/ 227974 w 259946"/>
                <a:gd name="connsiteY269" fmla="*/ 246399 h 451135"/>
                <a:gd name="connsiteX270" fmla="*/ 228238 w 259946"/>
                <a:gd name="connsiteY270" fmla="*/ 244535 h 451135"/>
                <a:gd name="connsiteX271" fmla="*/ 228132 w 259946"/>
                <a:gd name="connsiteY271" fmla="*/ 242764 h 451135"/>
                <a:gd name="connsiteX272" fmla="*/ 228991 w 259946"/>
                <a:gd name="connsiteY272" fmla="*/ 241429 h 451135"/>
                <a:gd name="connsiteX273" fmla="*/ 230141 w 259946"/>
                <a:gd name="connsiteY273" fmla="*/ 238600 h 451135"/>
                <a:gd name="connsiteX274" fmla="*/ 231093 w 259946"/>
                <a:gd name="connsiteY274" fmla="*/ 237305 h 451135"/>
                <a:gd name="connsiteX275" fmla="*/ 232679 w 259946"/>
                <a:gd name="connsiteY275" fmla="*/ 235825 h 451135"/>
                <a:gd name="connsiteX276" fmla="*/ 234265 w 259946"/>
                <a:gd name="connsiteY276" fmla="*/ 233988 h 451135"/>
                <a:gd name="connsiteX277" fmla="*/ 234939 w 259946"/>
                <a:gd name="connsiteY277" fmla="*/ 231833 h 451135"/>
                <a:gd name="connsiteX278" fmla="*/ 235111 w 259946"/>
                <a:gd name="connsiteY278" fmla="*/ 229771 h 451135"/>
                <a:gd name="connsiteX279" fmla="*/ 234146 w 259946"/>
                <a:gd name="connsiteY279" fmla="*/ 223493 h 451135"/>
                <a:gd name="connsiteX280" fmla="*/ 235957 w 259946"/>
                <a:gd name="connsiteY280" fmla="*/ 220876 h 451135"/>
                <a:gd name="connsiteX281" fmla="*/ 238296 w 259946"/>
                <a:gd name="connsiteY281" fmla="*/ 218708 h 451135"/>
                <a:gd name="connsiteX282" fmla="*/ 241719 w 259946"/>
                <a:gd name="connsiteY282" fmla="*/ 218867 h 451135"/>
                <a:gd name="connsiteX283" fmla="*/ 247006 w 259946"/>
                <a:gd name="connsiteY283" fmla="*/ 218391 h 451135"/>
                <a:gd name="connsiteX284" fmla="*/ 250602 w 259946"/>
                <a:gd name="connsiteY284" fmla="*/ 217479 h 451135"/>
                <a:gd name="connsiteX285" fmla="*/ 253166 w 259946"/>
                <a:gd name="connsiteY285" fmla="*/ 217519 h 451135"/>
                <a:gd name="connsiteX286" fmla="*/ 259061 w 259946"/>
                <a:gd name="connsiteY286" fmla="*/ 218682 h 451135"/>
                <a:gd name="connsiteX287" fmla="*/ 259523 w 259946"/>
                <a:gd name="connsiteY287" fmla="*/ 218404 h 451135"/>
                <a:gd name="connsiteX288" fmla="*/ 259656 w 259946"/>
                <a:gd name="connsiteY288" fmla="*/ 218179 h 451135"/>
                <a:gd name="connsiteX289" fmla="*/ 259946 w 259946"/>
                <a:gd name="connsiteY289" fmla="*/ 216514 h 45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259946" h="451135">
                  <a:moveTo>
                    <a:pt x="259880" y="212337"/>
                  </a:moveTo>
                  <a:lnTo>
                    <a:pt x="259656" y="199741"/>
                  </a:lnTo>
                  <a:lnTo>
                    <a:pt x="259418" y="187132"/>
                  </a:lnTo>
                  <a:lnTo>
                    <a:pt x="259193" y="174536"/>
                  </a:lnTo>
                  <a:lnTo>
                    <a:pt x="258955" y="161926"/>
                  </a:lnTo>
                  <a:lnTo>
                    <a:pt x="258704" y="149330"/>
                  </a:lnTo>
                  <a:lnTo>
                    <a:pt x="258466" y="136721"/>
                  </a:lnTo>
                  <a:lnTo>
                    <a:pt x="258215" y="124125"/>
                  </a:lnTo>
                  <a:lnTo>
                    <a:pt x="257964" y="111528"/>
                  </a:lnTo>
                  <a:lnTo>
                    <a:pt x="246095" y="104840"/>
                  </a:lnTo>
                  <a:lnTo>
                    <a:pt x="234225" y="98166"/>
                  </a:lnTo>
                  <a:lnTo>
                    <a:pt x="222356" y="91478"/>
                  </a:lnTo>
                  <a:lnTo>
                    <a:pt x="210513" y="84803"/>
                  </a:lnTo>
                  <a:lnTo>
                    <a:pt x="198670" y="78115"/>
                  </a:lnTo>
                  <a:lnTo>
                    <a:pt x="186828" y="71440"/>
                  </a:lnTo>
                  <a:lnTo>
                    <a:pt x="175011" y="64752"/>
                  </a:lnTo>
                  <a:lnTo>
                    <a:pt x="163195" y="58077"/>
                  </a:lnTo>
                  <a:lnTo>
                    <a:pt x="151379" y="51389"/>
                  </a:lnTo>
                  <a:lnTo>
                    <a:pt x="139589" y="44714"/>
                  </a:lnTo>
                  <a:lnTo>
                    <a:pt x="127799" y="38026"/>
                  </a:lnTo>
                  <a:lnTo>
                    <a:pt x="116022" y="31352"/>
                  </a:lnTo>
                  <a:lnTo>
                    <a:pt x="104245" y="24664"/>
                  </a:lnTo>
                  <a:lnTo>
                    <a:pt x="92495" y="17989"/>
                  </a:lnTo>
                  <a:lnTo>
                    <a:pt x="80745" y="11301"/>
                  </a:lnTo>
                  <a:lnTo>
                    <a:pt x="68995" y="4613"/>
                  </a:lnTo>
                  <a:lnTo>
                    <a:pt x="60892" y="0"/>
                  </a:lnTo>
                  <a:lnTo>
                    <a:pt x="52235" y="4507"/>
                  </a:lnTo>
                  <a:lnTo>
                    <a:pt x="45441" y="8036"/>
                  </a:lnTo>
                  <a:lnTo>
                    <a:pt x="36493" y="12689"/>
                  </a:lnTo>
                  <a:lnTo>
                    <a:pt x="39282" y="29012"/>
                  </a:lnTo>
                  <a:lnTo>
                    <a:pt x="41397" y="43023"/>
                  </a:lnTo>
                  <a:lnTo>
                    <a:pt x="41595" y="51957"/>
                  </a:lnTo>
                  <a:lnTo>
                    <a:pt x="41714" y="54284"/>
                  </a:lnTo>
                  <a:lnTo>
                    <a:pt x="42547" y="55870"/>
                  </a:lnTo>
                  <a:lnTo>
                    <a:pt x="44463" y="57443"/>
                  </a:lnTo>
                  <a:lnTo>
                    <a:pt x="52222" y="70356"/>
                  </a:lnTo>
                  <a:lnTo>
                    <a:pt x="50596" y="72603"/>
                  </a:lnTo>
                  <a:lnTo>
                    <a:pt x="51772" y="76595"/>
                  </a:lnTo>
                  <a:lnTo>
                    <a:pt x="53781" y="78313"/>
                  </a:lnTo>
                  <a:lnTo>
                    <a:pt x="60218" y="86019"/>
                  </a:lnTo>
                  <a:lnTo>
                    <a:pt x="61064" y="87526"/>
                  </a:lnTo>
                  <a:lnTo>
                    <a:pt x="60721" y="88742"/>
                  </a:lnTo>
                  <a:lnTo>
                    <a:pt x="56306" y="97795"/>
                  </a:lnTo>
                  <a:lnTo>
                    <a:pt x="55566" y="100016"/>
                  </a:lnTo>
                  <a:lnTo>
                    <a:pt x="54746" y="111568"/>
                  </a:lnTo>
                  <a:lnTo>
                    <a:pt x="54178" y="119710"/>
                  </a:lnTo>
                  <a:lnTo>
                    <a:pt x="53385" y="130892"/>
                  </a:lnTo>
                  <a:lnTo>
                    <a:pt x="52433" y="144281"/>
                  </a:lnTo>
                  <a:lnTo>
                    <a:pt x="51680" y="155582"/>
                  </a:lnTo>
                  <a:lnTo>
                    <a:pt x="50662" y="170518"/>
                  </a:lnTo>
                  <a:lnTo>
                    <a:pt x="49710" y="184647"/>
                  </a:lnTo>
                  <a:lnTo>
                    <a:pt x="43300" y="192405"/>
                  </a:lnTo>
                  <a:lnTo>
                    <a:pt x="31893" y="206165"/>
                  </a:lnTo>
                  <a:lnTo>
                    <a:pt x="22588" y="217373"/>
                  </a:lnTo>
                  <a:lnTo>
                    <a:pt x="17936" y="224867"/>
                  </a:lnTo>
                  <a:lnTo>
                    <a:pt x="8829" y="239512"/>
                  </a:lnTo>
                  <a:lnTo>
                    <a:pt x="4785" y="248989"/>
                  </a:lnTo>
                  <a:lnTo>
                    <a:pt x="1612" y="253946"/>
                  </a:lnTo>
                  <a:lnTo>
                    <a:pt x="0" y="256060"/>
                  </a:lnTo>
                  <a:lnTo>
                    <a:pt x="1440" y="263013"/>
                  </a:lnTo>
                  <a:lnTo>
                    <a:pt x="3965" y="275160"/>
                  </a:lnTo>
                  <a:lnTo>
                    <a:pt x="7878" y="281240"/>
                  </a:lnTo>
                  <a:lnTo>
                    <a:pt x="12081" y="287756"/>
                  </a:lnTo>
                  <a:lnTo>
                    <a:pt x="15345" y="292844"/>
                  </a:lnTo>
                  <a:lnTo>
                    <a:pt x="19826" y="292884"/>
                  </a:lnTo>
                  <a:lnTo>
                    <a:pt x="25205" y="294444"/>
                  </a:lnTo>
                  <a:lnTo>
                    <a:pt x="26567" y="295633"/>
                  </a:lnTo>
                  <a:lnTo>
                    <a:pt x="27281" y="300140"/>
                  </a:lnTo>
                  <a:lnTo>
                    <a:pt x="29237" y="302691"/>
                  </a:lnTo>
                  <a:lnTo>
                    <a:pt x="32673" y="304793"/>
                  </a:lnTo>
                  <a:lnTo>
                    <a:pt x="34814" y="309128"/>
                  </a:lnTo>
                  <a:lnTo>
                    <a:pt x="35674" y="315697"/>
                  </a:lnTo>
                  <a:lnTo>
                    <a:pt x="37564" y="319636"/>
                  </a:lnTo>
                  <a:lnTo>
                    <a:pt x="38000" y="320257"/>
                  </a:lnTo>
                  <a:lnTo>
                    <a:pt x="40154" y="325941"/>
                  </a:lnTo>
                  <a:lnTo>
                    <a:pt x="40683" y="327672"/>
                  </a:lnTo>
                  <a:lnTo>
                    <a:pt x="40855" y="331096"/>
                  </a:lnTo>
                  <a:lnTo>
                    <a:pt x="40630" y="333409"/>
                  </a:lnTo>
                  <a:lnTo>
                    <a:pt x="41727" y="336277"/>
                  </a:lnTo>
                  <a:lnTo>
                    <a:pt x="40088" y="341154"/>
                  </a:lnTo>
                  <a:lnTo>
                    <a:pt x="39612" y="344141"/>
                  </a:lnTo>
                  <a:lnTo>
                    <a:pt x="39480" y="348357"/>
                  </a:lnTo>
                  <a:lnTo>
                    <a:pt x="40471" y="355773"/>
                  </a:lnTo>
                  <a:lnTo>
                    <a:pt x="42071" y="361496"/>
                  </a:lnTo>
                  <a:lnTo>
                    <a:pt x="43789" y="366122"/>
                  </a:lnTo>
                  <a:lnTo>
                    <a:pt x="45666" y="369717"/>
                  </a:lnTo>
                  <a:lnTo>
                    <a:pt x="48759" y="373682"/>
                  </a:lnTo>
                  <a:lnTo>
                    <a:pt x="52050" y="377317"/>
                  </a:lnTo>
                  <a:lnTo>
                    <a:pt x="55116" y="379590"/>
                  </a:lnTo>
                  <a:lnTo>
                    <a:pt x="52288" y="380938"/>
                  </a:lnTo>
                  <a:lnTo>
                    <a:pt x="46789" y="381097"/>
                  </a:lnTo>
                  <a:lnTo>
                    <a:pt x="43644" y="380330"/>
                  </a:lnTo>
                  <a:lnTo>
                    <a:pt x="42137" y="380291"/>
                  </a:lnTo>
                  <a:lnTo>
                    <a:pt x="40617" y="380767"/>
                  </a:lnTo>
                  <a:lnTo>
                    <a:pt x="34762" y="381454"/>
                  </a:lnTo>
                  <a:lnTo>
                    <a:pt x="28853" y="381137"/>
                  </a:lnTo>
                  <a:lnTo>
                    <a:pt x="23368" y="380238"/>
                  </a:lnTo>
                  <a:lnTo>
                    <a:pt x="20037" y="380383"/>
                  </a:lnTo>
                  <a:lnTo>
                    <a:pt x="17473" y="382591"/>
                  </a:lnTo>
                  <a:lnTo>
                    <a:pt x="15398" y="385908"/>
                  </a:lnTo>
                  <a:lnTo>
                    <a:pt x="13442" y="388525"/>
                  </a:lnTo>
                  <a:lnTo>
                    <a:pt x="14143" y="391433"/>
                  </a:lnTo>
                  <a:lnTo>
                    <a:pt x="15609" y="393046"/>
                  </a:lnTo>
                  <a:lnTo>
                    <a:pt x="18451" y="396575"/>
                  </a:lnTo>
                  <a:lnTo>
                    <a:pt x="21002" y="400011"/>
                  </a:lnTo>
                  <a:lnTo>
                    <a:pt x="22298" y="402311"/>
                  </a:lnTo>
                  <a:lnTo>
                    <a:pt x="27386" y="407347"/>
                  </a:lnTo>
                  <a:lnTo>
                    <a:pt x="32277" y="411854"/>
                  </a:lnTo>
                  <a:lnTo>
                    <a:pt x="33242" y="412607"/>
                  </a:lnTo>
                  <a:lnTo>
                    <a:pt x="34616" y="413427"/>
                  </a:lnTo>
                  <a:lnTo>
                    <a:pt x="35475" y="413757"/>
                  </a:lnTo>
                  <a:lnTo>
                    <a:pt x="38145" y="416335"/>
                  </a:lnTo>
                  <a:lnTo>
                    <a:pt x="41846" y="420564"/>
                  </a:lnTo>
                  <a:lnTo>
                    <a:pt x="45243" y="427212"/>
                  </a:lnTo>
                  <a:lnTo>
                    <a:pt x="47662" y="433940"/>
                  </a:lnTo>
                  <a:lnTo>
                    <a:pt x="50028" y="440496"/>
                  </a:lnTo>
                  <a:lnTo>
                    <a:pt x="51059" y="441606"/>
                  </a:lnTo>
                  <a:lnTo>
                    <a:pt x="52684" y="442307"/>
                  </a:lnTo>
                  <a:lnTo>
                    <a:pt x="52883" y="443708"/>
                  </a:lnTo>
                  <a:lnTo>
                    <a:pt x="52764" y="445796"/>
                  </a:lnTo>
                  <a:lnTo>
                    <a:pt x="52262" y="447488"/>
                  </a:lnTo>
                  <a:lnTo>
                    <a:pt x="50966" y="449761"/>
                  </a:lnTo>
                  <a:lnTo>
                    <a:pt x="53689" y="450012"/>
                  </a:lnTo>
                  <a:lnTo>
                    <a:pt x="56478" y="450766"/>
                  </a:lnTo>
                  <a:lnTo>
                    <a:pt x="60060" y="451136"/>
                  </a:lnTo>
                  <a:lnTo>
                    <a:pt x="62862" y="450224"/>
                  </a:lnTo>
                  <a:lnTo>
                    <a:pt x="64673" y="448400"/>
                  </a:lnTo>
                  <a:lnTo>
                    <a:pt x="68664" y="446946"/>
                  </a:lnTo>
                  <a:lnTo>
                    <a:pt x="73330" y="445254"/>
                  </a:lnTo>
                  <a:lnTo>
                    <a:pt x="73951" y="442743"/>
                  </a:lnTo>
                  <a:lnTo>
                    <a:pt x="75326" y="441421"/>
                  </a:lnTo>
                  <a:lnTo>
                    <a:pt x="76912" y="440271"/>
                  </a:lnTo>
                  <a:lnTo>
                    <a:pt x="77454" y="440113"/>
                  </a:lnTo>
                  <a:lnTo>
                    <a:pt x="77573" y="440945"/>
                  </a:lnTo>
                  <a:lnTo>
                    <a:pt x="78551" y="443562"/>
                  </a:lnTo>
                  <a:lnTo>
                    <a:pt x="80533" y="446153"/>
                  </a:lnTo>
                  <a:lnTo>
                    <a:pt x="83441" y="448995"/>
                  </a:lnTo>
                  <a:lnTo>
                    <a:pt x="84274" y="448823"/>
                  </a:lnTo>
                  <a:lnTo>
                    <a:pt x="86058" y="446655"/>
                  </a:lnTo>
                  <a:lnTo>
                    <a:pt x="90579" y="445333"/>
                  </a:lnTo>
                  <a:lnTo>
                    <a:pt x="91715" y="444739"/>
                  </a:lnTo>
                  <a:lnTo>
                    <a:pt x="94927" y="441593"/>
                  </a:lnTo>
                  <a:lnTo>
                    <a:pt x="98774" y="439571"/>
                  </a:lnTo>
                  <a:lnTo>
                    <a:pt x="99633" y="439399"/>
                  </a:lnTo>
                  <a:lnTo>
                    <a:pt x="101020" y="438857"/>
                  </a:lnTo>
                  <a:lnTo>
                    <a:pt x="104919" y="436782"/>
                  </a:lnTo>
                  <a:lnTo>
                    <a:pt x="107695" y="437060"/>
                  </a:lnTo>
                  <a:lnTo>
                    <a:pt x="112149" y="436729"/>
                  </a:lnTo>
                  <a:lnTo>
                    <a:pt x="119578" y="435738"/>
                  </a:lnTo>
                  <a:lnTo>
                    <a:pt x="124957" y="435407"/>
                  </a:lnTo>
                  <a:lnTo>
                    <a:pt x="127680" y="435011"/>
                  </a:lnTo>
                  <a:lnTo>
                    <a:pt x="128354" y="434601"/>
                  </a:lnTo>
                  <a:lnTo>
                    <a:pt x="129385" y="431574"/>
                  </a:lnTo>
                  <a:lnTo>
                    <a:pt x="130191" y="430728"/>
                  </a:lnTo>
                  <a:lnTo>
                    <a:pt x="132214" y="429420"/>
                  </a:lnTo>
                  <a:lnTo>
                    <a:pt x="136139" y="424873"/>
                  </a:lnTo>
                  <a:lnTo>
                    <a:pt x="138716" y="421027"/>
                  </a:lnTo>
                  <a:lnTo>
                    <a:pt x="139430" y="419731"/>
                  </a:lnTo>
                  <a:lnTo>
                    <a:pt x="139496" y="419639"/>
                  </a:lnTo>
                  <a:lnTo>
                    <a:pt x="140038" y="419401"/>
                  </a:lnTo>
                  <a:lnTo>
                    <a:pt x="141135" y="417775"/>
                  </a:lnTo>
                  <a:lnTo>
                    <a:pt x="140025" y="416097"/>
                  </a:lnTo>
                  <a:lnTo>
                    <a:pt x="135571" y="412700"/>
                  </a:lnTo>
                  <a:lnTo>
                    <a:pt x="135637" y="412224"/>
                  </a:lnTo>
                  <a:lnTo>
                    <a:pt x="135372" y="411642"/>
                  </a:lnTo>
                  <a:lnTo>
                    <a:pt x="135623" y="411180"/>
                  </a:lnTo>
                  <a:lnTo>
                    <a:pt x="137302" y="409792"/>
                  </a:lnTo>
                  <a:lnTo>
                    <a:pt x="139575" y="408206"/>
                  </a:lnTo>
                  <a:lnTo>
                    <a:pt x="141994" y="407611"/>
                  </a:lnTo>
                  <a:lnTo>
                    <a:pt x="148339" y="407730"/>
                  </a:lnTo>
                  <a:lnTo>
                    <a:pt x="153731" y="407400"/>
                  </a:lnTo>
                  <a:lnTo>
                    <a:pt x="155000" y="407466"/>
                  </a:lnTo>
                  <a:lnTo>
                    <a:pt x="159203" y="406673"/>
                  </a:lnTo>
                  <a:lnTo>
                    <a:pt x="162085" y="405946"/>
                  </a:lnTo>
                  <a:lnTo>
                    <a:pt x="165032" y="404294"/>
                  </a:lnTo>
                  <a:lnTo>
                    <a:pt x="171733" y="404465"/>
                  </a:lnTo>
                  <a:lnTo>
                    <a:pt x="177298" y="400289"/>
                  </a:lnTo>
                  <a:lnTo>
                    <a:pt x="178897" y="399549"/>
                  </a:lnTo>
                  <a:lnTo>
                    <a:pt x="179598" y="398901"/>
                  </a:lnTo>
                  <a:lnTo>
                    <a:pt x="179796" y="398253"/>
                  </a:lnTo>
                  <a:lnTo>
                    <a:pt x="182400" y="396601"/>
                  </a:lnTo>
                  <a:lnTo>
                    <a:pt x="185308" y="393164"/>
                  </a:lnTo>
                  <a:lnTo>
                    <a:pt x="187608" y="390085"/>
                  </a:lnTo>
                  <a:lnTo>
                    <a:pt x="188216" y="387917"/>
                  </a:lnTo>
                  <a:lnTo>
                    <a:pt x="194481" y="380529"/>
                  </a:lnTo>
                  <a:lnTo>
                    <a:pt x="196688" y="380687"/>
                  </a:lnTo>
                  <a:lnTo>
                    <a:pt x="197758" y="379775"/>
                  </a:lnTo>
                  <a:lnTo>
                    <a:pt x="200230" y="374845"/>
                  </a:lnTo>
                  <a:lnTo>
                    <a:pt x="200997" y="373946"/>
                  </a:lnTo>
                  <a:lnTo>
                    <a:pt x="202173" y="373642"/>
                  </a:lnTo>
                  <a:lnTo>
                    <a:pt x="203588" y="373087"/>
                  </a:lnTo>
                  <a:lnTo>
                    <a:pt x="204817" y="371620"/>
                  </a:lnTo>
                  <a:lnTo>
                    <a:pt x="205874" y="369453"/>
                  </a:lnTo>
                  <a:lnTo>
                    <a:pt x="205861" y="366769"/>
                  </a:lnTo>
                  <a:lnTo>
                    <a:pt x="205358" y="364615"/>
                  </a:lnTo>
                  <a:lnTo>
                    <a:pt x="205345" y="363571"/>
                  </a:lnTo>
                  <a:lnTo>
                    <a:pt x="205940" y="362619"/>
                  </a:lnTo>
                  <a:lnTo>
                    <a:pt x="206944" y="361654"/>
                  </a:lnTo>
                  <a:lnTo>
                    <a:pt x="211716" y="358998"/>
                  </a:lnTo>
                  <a:lnTo>
                    <a:pt x="212919" y="357715"/>
                  </a:lnTo>
                  <a:lnTo>
                    <a:pt x="213646" y="356566"/>
                  </a:lnTo>
                  <a:lnTo>
                    <a:pt x="214981" y="356367"/>
                  </a:lnTo>
                  <a:lnTo>
                    <a:pt x="216448" y="356473"/>
                  </a:lnTo>
                  <a:lnTo>
                    <a:pt x="217373" y="355759"/>
                  </a:lnTo>
                  <a:lnTo>
                    <a:pt x="218417" y="354557"/>
                  </a:lnTo>
                  <a:lnTo>
                    <a:pt x="221722" y="352931"/>
                  </a:lnTo>
                  <a:lnTo>
                    <a:pt x="224788" y="351675"/>
                  </a:lnTo>
                  <a:lnTo>
                    <a:pt x="228026" y="352204"/>
                  </a:lnTo>
                  <a:lnTo>
                    <a:pt x="230670" y="352865"/>
                  </a:lnTo>
                  <a:lnTo>
                    <a:pt x="232837" y="353618"/>
                  </a:lnTo>
                  <a:lnTo>
                    <a:pt x="233895" y="353830"/>
                  </a:lnTo>
                  <a:lnTo>
                    <a:pt x="234727" y="350750"/>
                  </a:lnTo>
                  <a:lnTo>
                    <a:pt x="235758" y="346137"/>
                  </a:lnTo>
                  <a:lnTo>
                    <a:pt x="235851" y="344009"/>
                  </a:lnTo>
                  <a:lnTo>
                    <a:pt x="235336" y="341815"/>
                  </a:lnTo>
                  <a:lnTo>
                    <a:pt x="233485" y="340176"/>
                  </a:lnTo>
                  <a:lnTo>
                    <a:pt x="231859" y="339978"/>
                  </a:lnTo>
                  <a:lnTo>
                    <a:pt x="231119" y="339132"/>
                  </a:lnTo>
                  <a:lnTo>
                    <a:pt x="229705" y="337929"/>
                  </a:lnTo>
                  <a:lnTo>
                    <a:pt x="228291" y="336991"/>
                  </a:lnTo>
                  <a:lnTo>
                    <a:pt x="227048" y="335180"/>
                  </a:lnTo>
                  <a:lnTo>
                    <a:pt x="226149" y="332655"/>
                  </a:lnTo>
                  <a:lnTo>
                    <a:pt x="226665" y="323588"/>
                  </a:lnTo>
                  <a:lnTo>
                    <a:pt x="226242" y="322385"/>
                  </a:lnTo>
                  <a:lnTo>
                    <a:pt x="224392" y="322055"/>
                  </a:lnTo>
                  <a:lnTo>
                    <a:pt x="223955" y="321394"/>
                  </a:lnTo>
                  <a:lnTo>
                    <a:pt x="224008" y="319663"/>
                  </a:lnTo>
                  <a:lnTo>
                    <a:pt x="222964" y="314508"/>
                  </a:lnTo>
                  <a:lnTo>
                    <a:pt x="221801" y="310239"/>
                  </a:lnTo>
                  <a:lnTo>
                    <a:pt x="222369" y="307873"/>
                  </a:lnTo>
                  <a:lnTo>
                    <a:pt x="220797" y="304661"/>
                  </a:lnTo>
                  <a:lnTo>
                    <a:pt x="217836" y="303273"/>
                  </a:lnTo>
                  <a:lnTo>
                    <a:pt x="215060" y="303696"/>
                  </a:lnTo>
                  <a:lnTo>
                    <a:pt x="212086" y="304330"/>
                  </a:lnTo>
                  <a:lnTo>
                    <a:pt x="210288" y="304159"/>
                  </a:lnTo>
                  <a:lnTo>
                    <a:pt x="209033" y="303551"/>
                  </a:lnTo>
                  <a:lnTo>
                    <a:pt x="208161" y="302374"/>
                  </a:lnTo>
                  <a:lnTo>
                    <a:pt x="207698" y="300986"/>
                  </a:lnTo>
                  <a:lnTo>
                    <a:pt x="208081" y="298885"/>
                  </a:lnTo>
                  <a:lnTo>
                    <a:pt x="209681" y="295039"/>
                  </a:lnTo>
                  <a:lnTo>
                    <a:pt x="211690" y="291866"/>
                  </a:lnTo>
                  <a:lnTo>
                    <a:pt x="215814" y="288985"/>
                  </a:lnTo>
                  <a:lnTo>
                    <a:pt x="216897" y="287452"/>
                  </a:lnTo>
                  <a:lnTo>
                    <a:pt x="217505" y="285747"/>
                  </a:lnTo>
                  <a:lnTo>
                    <a:pt x="217598" y="283804"/>
                  </a:lnTo>
                  <a:lnTo>
                    <a:pt x="217294" y="281742"/>
                  </a:lnTo>
                  <a:lnTo>
                    <a:pt x="216805" y="279865"/>
                  </a:lnTo>
                  <a:lnTo>
                    <a:pt x="215549" y="277367"/>
                  </a:lnTo>
                  <a:lnTo>
                    <a:pt x="214399" y="274433"/>
                  </a:lnTo>
                  <a:lnTo>
                    <a:pt x="214346" y="272463"/>
                  </a:lnTo>
                  <a:lnTo>
                    <a:pt x="214862" y="271049"/>
                  </a:lnTo>
                  <a:lnTo>
                    <a:pt x="215959" y="269344"/>
                  </a:lnTo>
                  <a:lnTo>
                    <a:pt x="218140" y="267414"/>
                  </a:lnTo>
                  <a:lnTo>
                    <a:pt x="218655" y="267031"/>
                  </a:lnTo>
                  <a:lnTo>
                    <a:pt x="220030" y="266000"/>
                  </a:lnTo>
                  <a:lnTo>
                    <a:pt x="221233" y="265247"/>
                  </a:lnTo>
                  <a:lnTo>
                    <a:pt x="224206" y="263211"/>
                  </a:lnTo>
                  <a:lnTo>
                    <a:pt x="224907" y="262233"/>
                  </a:lnTo>
                  <a:lnTo>
                    <a:pt x="224643" y="261070"/>
                  </a:lnTo>
                  <a:lnTo>
                    <a:pt x="223889" y="260118"/>
                  </a:lnTo>
                  <a:lnTo>
                    <a:pt x="222660" y="258783"/>
                  </a:lnTo>
                  <a:lnTo>
                    <a:pt x="222396" y="257144"/>
                  </a:lnTo>
                  <a:lnTo>
                    <a:pt x="221999" y="254342"/>
                  </a:lnTo>
                  <a:lnTo>
                    <a:pt x="221352" y="252571"/>
                  </a:lnTo>
                  <a:lnTo>
                    <a:pt x="220889" y="251263"/>
                  </a:lnTo>
                  <a:lnTo>
                    <a:pt x="221722" y="250284"/>
                  </a:lnTo>
                  <a:lnTo>
                    <a:pt x="222991" y="248923"/>
                  </a:lnTo>
                  <a:lnTo>
                    <a:pt x="224563" y="248090"/>
                  </a:lnTo>
                  <a:lnTo>
                    <a:pt x="227022" y="247377"/>
                  </a:lnTo>
                  <a:lnTo>
                    <a:pt x="227974" y="246399"/>
                  </a:lnTo>
                  <a:lnTo>
                    <a:pt x="228238" y="244535"/>
                  </a:lnTo>
                  <a:lnTo>
                    <a:pt x="228132" y="242764"/>
                  </a:lnTo>
                  <a:lnTo>
                    <a:pt x="228991" y="241429"/>
                  </a:lnTo>
                  <a:lnTo>
                    <a:pt x="230141" y="238600"/>
                  </a:lnTo>
                  <a:lnTo>
                    <a:pt x="231093" y="237305"/>
                  </a:lnTo>
                  <a:lnTo>
                    <a:pt x="232679" y="235825"/>
                  </a:lnTo>
                  <a:lnTo>
                    <a:pt x="234265" y="233988"/>
                  </a:lnTo>
                  <a:lnTo>
                    <a:pt x="234939" y="231833"/>
                  </a:lnTo>
                  <a:lnTo>
                    <a:pt x="235111" y="229771"/>
                  </a:lnTo>
                  <a:lnTo>
                    <a:pt x="234146" y="223493"/>
                  </a:lnTo>
                  <a:lnTo>
                    <a:pt x="235957" y="220876"/>
                  </a:lnTo>
                  <a:lnTo>
                    <a:pt x="238296" y="218708"/>
                  </a:lnTo>
                  <a:lnTo>
                    <a:pt x="241719" y="218867"/>
                  </a:lnTo>
                  <a:lnTo>
                    <a:pt x="247006" y="218391"/>
                  </a:lnTo>
                  <a:lnTo>
                    <a:pt x="250602" y="217479"/>
                  </a:lnTo>
                  <a:lnTo>
                    <a:pt x="253166" y="217519"/>
                  </a:lnTo>
                  <a:lnTo>
                    <a:pt x="259061" y="218682"/>
                  </a:lnTo>
                  <a:lnTo>
                    <a:pt x="259523" y="218404"/>
                  </a:lnTo>
                  <a:lnTo>
                    <a:pt x="259656" y="218179"/>
                  </a:lnTo>
                  <a:lnTo>
                    <a:pt x="259946" y="21651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0" name="Volný tvar: obrazec 197">
              <a:extLst>
                <a:ext uri="{FF2B5EF4-FFF2-40B4-BE49-F238E27FC236}">
                  <a16:creationId xmlns:a16="http://schemas.microsoft.com/office/drawing/2014/main" id="{EA3F54EE-30CC-CB4A-6B58-FE6C1B3A8939}"/>
                </a:ext>
              </a:extLst>
            </p:cNvPr>
            <p:cNvSpPr/>
            <p:nvPr/>
          </p:nvSpPr>
          <p:spPr>
            <a:xfrm>
              <a:off x="3645464" y="4558486"/>
              <a:ext cx="343847" cy="262111"/>
            </a:xfrm>
            <a:custGeom>
              <a:avLst/>
              <a:gdLst>
                <a:gd name="connsiteX0" fmla="*/ 321606 w 323390"/>
                <a:gd name="connsiteY0" fmla="*/ 164120 h 246517"/>
                <a:gd name="connsiteX1" fmla="*/ 319689 w 323390"/>
                <a:gd name="connsiteY1" fmla="*/ 161213 h 246517"/>
                <a:gd name="connsiteX2" fmla="*/ 319055 w 323390"/>
                <a:gd name="connsiteY2" fmla="*/ 156943 h 246517"/>
                <a:gd name="connsiteX3" fmla="*/ 318949 w 323390"/>
                <a:gd name="connsiteY3" fmla="*/ 153494 h 246517"/>
                <a:gd name="connsiteX4" fmla="*/ 318552 w 323390"/>
                <a:gd name="connsiteY4" fmla="*/ 151908 h 246517"/>
                <a:gd name="connsiteX5" fmla="*/ 317733 w 323390"/>
                <a:gd name="connsiteY5" fmla="*/ 150321 h 246517"/>
                <a:gd name="connsiteX6" fmla="*/ 316795 w 323390"/>
                <a:gd name="connsiteY6" fmla="*/ 148960 h 246517"/>
                <a:gd name="connsiteX7" fmla="*/ 315274 w 323390"/>
                <a:gd name="connsiteY7" fmla="*/ 147440 h 246517"/>
                <a:gd name="connsiteX8" fmla="*/ 311746 w 323390"/>
                <a:gd name="connsiteY8" fmla="*/ 145233 h 246517"/>
                <a:gd name="connsiteX9" fmla="*/ 308084 w 323390"/>
                <a:gd name="connsiteY9" fmla="*/ 142682 h 246517"/>
                <a:gd name="connsiteX10" fmla="*/ 306326 w 323390"/>
                <a:gd name="connsiteY10" fmla="*/ 141188 h 246517"/>
                <a:gd name="connsiteX11" fmla="*/ 303022 w 323390"/>
                <a:gd name="connsiteY11" fmla="*/ 140646 h 246517"/>
                <a:gd name="connsiteX12" fmla="*/ 301026 w 323390"/>
                <a:gd name="connsiteY12" fmla="*/ 139179 h 246517"/>
                <a:gd name="connsiteX13" fmla="*/ 299347 w 323390"/>
                <a:gd name="connsiteY13" fmla="*/ 135967 h 246517"/>
                <a:gd name="connsiteX14" fmla="*/ 298660 w 323390"/>
                <a:gd name="connsiteY14" fmla="*/ 133390 h 246517"/>
                <a:gd name="connsiteX15" fmla="*/ 296969 w 323390"/>
                <a:gd name="connsiteY15" fmla="*/ 131394 h 246517"/>
                <a:gd name="connsiteX16" fmla="*/ 296242 w 323390"/>
                <a:gd name="connsiteY16" fmla="*/ 129940 h 246517"/>
                <a:gd name="connsiteX17" fmla="*/ 295832 w 323390"/>
                <a:gd name="connsiteY17" fmla="*/ 128275 h 246517"/>
                <a:gd name="connsiteX18" fmla="*/ 297114 w 323390"/>
                <a:gd name="connsiteY18" fmla="*/ 123186 h 246517"/>
                <a:gd name="connsiteX19" fmla="*/ 295171 w 323390"/>
                <a:gd name="connsiteY19" fmla="*/ 121389 h 246517"/>
                <a:gd name="connsiteX20" fmla="*/ 292290 w 323390"/>
                <a:gd name="connsiteY20" fmla="*/ 119049 h 246517"/>
                <a:gd name="connsiteX21" fmla="*/ 290214 w 323390"/>
                <a:gd name="connsiteY21" fmla="*/ 116498 h 246517"/>
                <a:gd name="connsiteX22" fmla="*/ 288946 w 323390"/>
                <a:gd name="connsiteY22" fmla="*/ 114159 h 246517"/>
                <a:gd name="connsiteX23" fmla="*/ 285245 w 323390"/>
                <a:gd name="connsiteY23" fmla="*/ 111053 h 246517"/>
                <a:gd name="connsiteX24" fmla="*/ 277182 w 323390"/>
                <a:gd name="connsiteY24" fmla="*/ 106426 h 246517"/>
                <a:gd name="connsiteX25" fmla="*/ 272530 w 323390"/>
                <a:gd name="connsiteY25" fmla="*/ 103466 h 246517"/>
                <a:gd name="connsiteX26" fmla="*/ 269978 w 323390"/>
                <a:gd name="connsiteY26" fmla="*/ 100809 h 246517"/>
                <a:gd name="connsiteX27" fmla="*/ 267745 w 323390"/>
                <a:gd name="connsiteY27" fmla="*/ 98219 h 246517"/>
                <a:gd name="connsiteX28" fmla="*/ 267520 w 323390"/>
                <a:gd name="connsiteY28" fmla="*/ 97148 h 246517"/>
                <a:gd name="connsiteX29" fmla="*/ 268921 w 323390"/>
                <a:gd name="connsiteY29" fmla="*/ 94557 h 246517"/>
                <a:gd name="connsiteX30" fmla="*/ 269119 w 323390"/>
                <a:gd name="connsiteY30" fmla="*/ 92416 h 246517"/>
                <a:gd name="connsiteX31" fmla="*/ 267930 w 323390"/>
                <a:gd name="connsiteY31" fmla="*/ 90063 h 246517"/>
                <a:gd name="connsiteX32" fmla="*/ 263092 w 323390"/>
                <a:gd name="connsiteY32" fmla="*/ 85636 h 246517"/>
                <a:gd name="connsiteX33" fmla="*/ 259220 w 323390"/>
                <a:gd name="connsiteY33" fmla="*/ 80758 h 246517"/>
                <a:gd name="connsiteX34" fmla="*/ 256312 w 323390"/>
                <a:gd name="connsiteY34" fmla="*/ 79225 h 246517"/>
                <a:gd name="connsiteX35" fmla="*/ 249307 w 323390"/>
                <a:gd name="connsiteY35" fmla="*/ 77877 h 246517"/>
                <a:gd name="connsiteX36" fmla="*/ 247298 w 323390"/>
                <a:gd name="connsiteY36" fmla="*/ 77335 h 246517"/>
                <a:gd name="connsiteX37" fmla="*/ 245209 w 323390"/>
                <a:gd name="connsiteY37" fmla="*/ 76410 h 246517"/>
                <a:gd name="connsiteX38" fmla="*/ 243121 w 323390"/>
                <a:gd name="connsiteY38" fmla="*/ 74216 h 246517"/>
                <a:gd name="connsiteX39" fmla="*/ 242394 w 323390"/>
                <a:gd name="connsiteY39" fmla="*/ 71612 h 246517"/>
                <a:gd name="connsiteX40" fmla="*/ 243372 w 323390"/>
                <a:gd name="connsiteY40" fmla="*/ 67448 h 246517"/>
                <a:gd name="connsiteX41" fmla="*/ 242711 w 323390"/>
                <a:gd name="connsiteY41" fmla="*/ 66180 h 246517"/>
                <a:gd name="connsiteX42" fmla="*/ 241535 w 323390"/>
                <a:gd name="connsiteY42" fmla="*/ 65836 h 246517"/>
                <a:gd name="connsiteX43" fmla="*/ 239063 w 323390"/>
                <a:gd name="connsiteY43" fmla="*/ 65109 h 246517"/>
                <a:gd name="connsiteX44" fmla="*/ 235917 w 323390"/>
                <a:gd name="connsiteY44" fmla="*/ 64593 h 246517"/>
                <a:gd name="connsiteX45" fmla="*/ 229877 w 323390"/>
                <a:gd name="connsiteY45" fmla="*/ 63946 h 246517"/>
                <a:gd name="connsiteX46" fmla="*/ 227485 w 323390"/>
                <a:gd name="connsiteY46" fmla="*/ 63007 h 246517"/>
                <a:gd name="connsiteX47" fmla="*/ 226321 w 323390"/>
                <a:gd name="connsiteY47" fmla="*/ 61593 h 246517"/>
                <a:gd name="connsiteX48" fmla="*/ 226665 w 323390"/>
                <a:gd name="connsiteY48" fmla="*/ 57998 h 246517"/>
                <a:gd name="connsiteX49" fmla="*/ 226057 w 323390"/>
                <a:gd name="connsiteY49" fmla="*/ 57218 h 246517"/>
                <a:gd name="connsiteX50" fmla="*/ 225079 w 323390"/>
                <a:gd name="connsiteY50" fmla="*/ 56570 h 246517"/>
                <a:gd name="connsiteX51" fmla="*/ 224418 w 323390"/>
                <a:gd name="connsiteY51" fmla="*/ 55011 h 246517"/>
                <a:gd name="connsiteX52" fmla="*/ 224537 w 323390"/>
                <a:gd name="connsiteY52" fmla="*/ 53147 h 246517"/>
                <a:gd name="connsiteX53" fmla="*/ 227683 w 323390"/>
                <a:gd name="connsiteY53" fmla="*/ 48984 h 246517"/>
                <a:gd name="connsiteX54" fmla="*/ 228330 w 323390"/>
                <a:gd name="connsiteY54" fmla="*/ 46763 h 246517"/>
                <a:gd name="connsiteX55" fmla="*/ 228753 w 323390"/>
                <a:gd name="connsiteY55" fmla="*/ 39044 h 246517"/>
                <a:gd name="connsiteX56" fmla="*/ 229071 w 323390"/>
                <a:gd name="connsiteY56" fmla="*/ 36321 h 246517"/>
                <a:gd name="connsiteX57" fmla="*/ 228793 w 323390"/>
                <a:gd name="connsiteY57" fmla="*/ 33136 h 246517"/>
                <a:gd name="connsiteX58" fmla="*/ 226216 w 323390"/>
                <a:gd name="connsiteY58" fmla="*/ 27294 h 246517"/>
                <a:gd name="connsiteX59" fmla="*/ 223982 w 323390"/>
                <a:gd name="connsiteY59" fmla="*/ 23210 h 246517"/>
                <a:gd name="connsiteX60" fmla="*/ 220347 w 323390"/>
                <a:gd name="connsiteY60" fmla="*/ 17183 h 246517"/>
                <a:gd name="connsiteX61" fmla="*/ 218920 w 323390"/>
                <a:gd name="connsiteY61" fmla="*/ 15200 h 246517"/>
                <a:gd name="connsiteX62" fmla="*/ 211611 w 323390"/>
                <a:gd name="connsiteY62" fmla="*/ 6900 h 246517"/>
                <a:gd name="connsiteX63" fmla="*/ 210764 w 323390"/>
                <a:gd name="connsiteY63" fmla="*/ 5670 h 246517"/>
                <a:gd name="connsiteX64" fmla="*/ 208967 w 323390"/>
                <a:gd name="connsiteY64" fmla="*/ 2154 h 246517"/>
                <a:gd name="connsiteX65" fmla="*/ 207910 w 323390"/>
                <a:gd name="connsiteY65" fmla="*/ 1943 h 246517"/>
                <a:gd name="connsiteX66" fmla="*/ 205742 w 323390"/>
                <a:gd name="connsiteY66" fmla="*/ 1190 h 246517"/>
                <a:gd name="connsiteX67" fmla="*/ 203099 w 323390"/>
                <a:gd name="connsiteY67" fmla="*/ 529 h 246517"/>
                <a:gd name="connsiteX68" fmla="*/ 199860 w 323390"/>
                <a:gd name="connsiteY68" fmla="*/ 0 h 246517"/>
                <a:gd name="connsiteX69" fmla="*/ 196794 w 323390"/>
                <a:gd name="connsiteY69" fmla="*/ 1256 h 246517"/>
                <a:gd name="connsiteX70" fmla="*/ 193490 w 323390"/>
                <a:gd name="connsiteY70" fmla="*/ 2881 h 246517"/>
                <a:gd name="connsiteX71" fmla="*/ 192445 w 323390"/>
                <a:gd name="connsiteY71" fmla="*/ 4084 h 246517"/>
                <a:gd name="connsiteX72" fmla="*/ 191520 w 323390"/>
                <a:gd name="connsiteY72" fmla="*/ 4798 h 246517"/>
                <a:gd name="connsiteX73" fmla="*/ 190053 w 323390"/>
                <a:gd name="connsiteY73" fmla="*/ 4692 h 246517"/>
                <a:gd name="connsiteX74" fmla="*/ 188718 w 323390"/>
                <a:gd name="connsiteY74" fmla="*/ 4891 h 246517"/>
                <a:gd name="connsiteX75" fmla="*/ 187991 w 323390"/>
                <a:gd name="connsiteY75" fmla="*/ 6040 h 246517"/>
                <a:gd name="connsiteX76" fmla="*/ 186788 w 323390"/>
                <a:gd name="connsiteY76" fmla="*/ 7322 h 246517"/>
                <a:gd name="connsiteX77" fmla="*/ 182017 w 323390"/>
                <a:gd name="connsiteY77" fmla="*/ 9979 h 246517"/>
                <a:gd name="connsiteX78" fmla="*/ 181012 w 323390"/>
                <a:gd name="connsiteY78" fmla="*/ 10944 h 246517"/>
                <a:gd name="connsiteX79" fmla="*/ 180417 w 323390"/>
                <a:gd name="connsiteY79" fmla="*/ 11896 h 246517"/>
                <a:gd name="connsiteX80" fmla="*/ 180431 w 323390"/>
                <a:gd name="connsiteY80" fmla="*/ 12940 h 246517"/>
                <a:gd name="connsiteX81" fmla="*/ 180933 w 323390"/>
                <a:gd name="connsiteY81" fmla="*/ 15094 h 246517"/>
                <a:gd name="connsiteX82" fmla="*/ 180946 w 323390"/>
                <a:gd name="connsiteY82" fmla="*/ 17777 h 246517"/>
                <a:gd name="connsiteX83" fmla="*/ 179889 w 323390"/>
                <a:gd name="connsiteY83" fmla="*/ 19945 h 246517"/>
                <a:gd name="connsiteX84" fmla="*/ 178660 w 323390"/>
                <a:gd name="connsiteY84" fmla="*/ 21412 h 246517"/>
                <a:gd name="connsiteX85" fmla="*/ 177245 w 323390"/>
                <a:gd name="connsiteY85" fmla="*/ 21967 h 246517"/>
                <a:gd name="connsiteX86" fmla="*/ 176069 w 323390"/>
                <a:gd name="connsiteY86" fmla="*/ 22271 h 246517"/>
                <a:gd name="connsiteX87" fmla="*/ 175302 w 323390"/>
                <a:gd name="connsiteY87" fmla="*/ 23170 h 246517"/>
                <a:gd name="connsiteX88" fmla="*/ 172831 w 323390"/>
                <a:gd name="connsiteY88" fmla="*/ 28100 h 246517"/>
                <a:gd name="connsiteX89" fmla="*/ 171760 w 323390"/>
                <a:gd name="connsiteY89" fmla="*/ 29012 h 246517"/>
                <a:gd name="connsiteX90" fmla="*/ 169553 w 323390"/>
                <a:gd name="connsiteY90" fmla="*/ 28854 h 246517"/>
                <a:gd name="connsiteX91" fmla="*/ 163288 w 323390"/>
                <a:gd name="connsiteY91" fmla="*/ 36242 h 246517"/>
                <a:gd name="connsiteX92" fmla="*/ 162680 w 323390"/>
                <a:gd name="connsiteY92" fmla="*/ 38410 h 246517"/>
                <a:gd name="connsiteX93" fmla="*/ 160380 w 323390"/>
                <a:gd name="connsiteY93" fmla="*/ 41489 h 246517"/>
                <a:gd name="connsiteX94" fmla="*/ 157472 w 323390"/>
                <a:gd name="connsiteY94" fmla="*/ 44926 h 246517"/>
                <a:gd name="connsiteX95" fmla="*/ 154868 w 323390"/>
                <a:gd name="connsiteY95" fmla="*/ 46578 h 246517"/>
                <a:gd name="connsiteX96" fmla="*/ 154670 w 323390"/>
                <a:gd name="connsiteY96" fmla="*/ 47226 h 246517"/>
                <a:gd name="connsiteX97" fmla="*/ 153969 w 323390"/>
                <a:gd name="connsiteY97" fmla="*/ 47874 h 246517"/>
                <a:gd name="connsiteX98" fmla="*/ 152370 w 323390"/>
                <a:gd name="connsiteY98" fmla="*/ 48614 h 246517"/>
                <a:gd name="connsiteX99" fmla="*/ 146806 w 323390"/>
                <a:gd name="connsiteY99" fmla="*/ 52790 h 246517"/>
                <a:gd name="connsiteX100" fmla="*/ 140104 w 323390"/>
                <a:gd name="connsiteY100" fmla="*/ 52619 h 246517"/>
                <a:gd name="connsiteX101" fmla="*/ 137157 w 323390"/>
                <a:gd name="connsiteY101" fmla="*/ 54271 h 246517"/>
                <a:gd name="connsiteX102" fmla="*/ 134276 w 323390"/>
                <a:gd name="connsiteY102" fmla="*/ 54998 h 246517"/>
                <a:gd name="connsiteX103" fmla="*/ 130073 w 323390"/>
                <a:gd name="connsiteY103" fmla="*/ 55791 h 246517"/>
                <a:gd name="connsiteX104" fmla="*/ 128803 w 323390"/>
                <a:gd name="connsiteY104" fmla="*/ 55725 h 246517"/>
                <a:gd name="connsiteX105" fmla="*/ 123411 w 323390"/>
                <a:gd name="connsiteY105" fmla="*/ 56055 h 246517"/>
                <a:gd name="connsiteX106" fmla="*/ 117067 w 323390"/>
                <a:gd name="connsiteY106" fmla="*/ 55936 h 246517"/>
                <a:gd name="connsiteX107" fmla="*/ 114648 w 323390"/>
                <a:gd name="connsiteY107" fmla="*/ 56531 h 246517"/>
                <a:gd name="connsiteX108" fmla="*/ 112374 w 323390"/>
                <a:gd name="connsiteY108" fmla="*/ 58117 h 246517"/>
                <a:gd name="connsiteX109" fmla="*/ 110696 w 323390"/>
                <a:gd name="connsiteY109" fmla="*/ 59505 h 246517"/>
                <a:gd name="connsiteX110" fmla="*/ 110445 w 323390"/>
                <a:gd name="connsiteY110" fmla="*/ 59967 h 246517"/>
                <a:gd name="connsiteX111" fmla="*/ 110709 w 323390"/>
                <a:gd name="connsiteY111" fmla="*/ 60549 h 246517"/>
                <a:gd name="connsiteX112" fmla="*/ 110643 w 323390"/>
                <a:gd name="connsiteY112" fmla="*/ 61025 h 246517"/>
                <a:gd name="connsiteX113" fmla="*/ 115097 w 323390"/>
                <a:gd name="connsiteY113" fmla="*/ 64422 h 246517"/>
                <a:gd name="connsiteX114" fmla="*/ 116208 w 323390"/>
                <a:gd name="connsiteY114" fmla="*/ 66100 h 246517"/>
                <a:gd name="connsiteX115" fmla="*/ 115110 w 323390"/>
                <a:gd name="connsiteY115" fmla="*/ 67726 h 246517"/>
                <a:gd name="connsiteX116" fmla="*/ 114569 w 323390"/>
                <a:gd name="connsiteY116" fmla="*/ 67964 h 246517"/>
                <a:gd name="connsiteX117" fmla="*/ 114502 w 323390"/>
                <a:gd name="connsiteY117" fmla="*/ 68056 h 246517"/>
                <a:gd name="connsiteX118" fmla="*/ 113789 w 323390"/>
                <a:gd name="connsiteY118" fmla="*/ 69352 h 246517"/>
                <a:gd name="connsiteX119" fmla="*/ 111211 w 323390"/>
                <a:gd name="connsiteY119" fmla="*/ 73198 h 246517"/>
                <a:gd name="connsiteX120" fmla="*/ 107286 w 323390"/>
                <a:gd name="connsiteY120" fmla="*/ 77745 h 246517"/>
                <a:gd name="connsiteX121" fmla="*/ 105263 w 323390"/>
                <a:gd name="connsiteY121" fmla="*/ 79053 h 246517"/>
                <a:gd name="connsiteX122" fmla="*/ 104457 w 323390"/>
                <a:gd name="connsiteY122" fmla="*/ 79899 h 246517"/>
                <a:gd name="connsiteX123" fmla="*/ 103426 w 323390"/>
                <a:gd name="connsiteY123" fmla="*/ 82926 h 246517"/>
                <a:gd name="connsiteX124" fmla="*/ 102752 w 323390"/>
                <a:gd name="connsiteY124" fmla="*/ 83336 h 246517"/>
                <a:gd name="connsiteX125" fmla="*/ 100029 w 323390"/>
                <a:gd name="connsiteY125" fmla="*/ 83732 h 246517"/>
                <a:gd name="connsiteX126" fmla="*/ 94650 w 323390"/>
                <a:gd name="connsiteY126" fmla="*/ 84063 h 246517"/>
                <a:gd name="connsiteX127" fmla="*/ 87222 w 323390"/>
                <a:gd name="connsiteY127" fmla="*/ 85054 h 246517"/>
                <a:gd name="connsiteX128" fmla="*/ 82767 w 323390"/>
                <a:gd name="connsiteY128" fmla="*/ 85384 h 246517"/>
                <a:gd name="connsiteX129" fmla="*/ 79992 w 323390"/>
                <a:gd name="connsiteY129" fmla="*/ 85107 h 246517"/>
                <a:gd name="connsiteX130" fmla="*/ 76093 w 323390"/>
                <a:gd name="connsiteY130" fmla="*/ 87182 h 246517"/>
                <a:gd name="connsiteX131" fmla="*/ 74705 w 323390"/>
                <a:gd name="connsiteY131" fmla="*/ 87724 h 246517"/>
                <a:gd name="connsiteX132" fmla="*/ 73846 w 323390"/>
                <a:gd name="connsiteY132" fmla="*/ 87896 h 246517"/>
                <a:gd name="connsiteX133" fmla="*/ 69999 w 323390"/>
                <a:gd name="connsiteY133" fmla="*/ 89918 h 246517"/>
                <a:gd name="connsiteX134" fmla="*/ 66788 w 323390"/>
                <a:gd name="connsiteY134" fmla="*/ 93064 h 246517"/>
                <a:gd name="connsiteX135" fmla="*/ 65651 w 323390"/>
                <a:gd name="connsiteY135" fmla="*/ 93658 h 246517"/>
                <a:gd name="connsiteX136" fmla="*/ 61130 w 323390"/>
                <a:gd name="connsiteY136" fmla="*/ 94980 h 246517"/>
                <a:gd name="connsiteX137" fmla="*/ 59346 w 323390"/>
                <a:gd name="connsiteY137" fmla="*/ 97148 h 246517"/>
                <a:gd name="connsiteX138" fmla="*/ 58513 w 323390"/>
                <a:gd name="connsiteY138" fmla="*/ 97320 h 246517"/>
                <a:gd name="connsiteX139" fmla="*/ 55606 w 323390"/>
                <a:gd name="connsiteY139" fmla="*/ 94478 h 246517"/>
                <a:gd name="connsiteX140" fmla="*/ 53623 w 323390"/>
                <a:gd name="connsiteY140" fmla="*/ 91887 h 246517"/>
                <a:gd name="connsiteX141" fmla="*/ 52645 w 323390"/>
                <a:gd name="connsiteY141" fmla="*/ 89270 h 246517"/>
                <a:gd name="connsiteX142" fmla="*/ 52526 w 323390"/>
                <a:gd name="connsiteY142" fmla="*/ 88438 h 246517"/>
                <a:gd name="connsiteX143" fmla="*/ 51984 w 323390"/>
                <a:gd name="connsiteY143" fmla="*/ 88596 h 246517"/>
                <a:gd name="connsiteX144" fmla="*/ 50398 w 323390"/>
                <a:gd name="connsiteY144" fmla="*/ 89746 h 246517"/>
                <a:gd name="connsiteX145" fmla="*/ 49023 w 323390"/>
                <a:gd name="connsiteY145" fmla="*/ 91068 h 246517"/>
                <a:gd name="connsiteX146" fmla="*/ 48402 w 323390"/>
                <a:gd name="connsiteY146" fmla="*/ 93579 h 246517"/>
                <a:gd name="connsiteX147" fmla="*/ 43736 w 323390"/>
                <a:gd name="connsiteY147" fmla="*/ 95271 h 246517"/>
                <a:gd name="connsiteX148" fmla="*/ 39745 w 323390"/>
                <a:gd name="connsiteY148" fmla="*/ 96725 h 246517"/>
                <a:gd name="connsiteX149" fmla="*/ 37934 w 323390"/>
                <a:gd name="connsiteY149" fmla="*/ 98549 h 246517"/>
                <a:gd name="connsiteX150" fmla="*/ 35132 w 323390"/>
                <a:gd name="connsiteY150" fmla="*/ 99461 h 246517"/>
                <a:gd name="connsiteX151" fmla="*/ 31550 w 323390"/>
                <a:gd name="connsiteY151" fmla="*/ 99091 h 246517"/>
                <a:gd name="connsiteX152" fmla="*/ 28761 w 323390"/>
                <a:gd name="connsiteY152" fmla="*/ 98337 h 246517"/>
                <a:gd name="connsiteX153" fmla="*/ 26038 w 323390"/>
                <a:gd name="connsiteY153" fmla="*/ 98086 h 246517"/>
                <a:gd name="connsiteX154" fmla="*/ 23540 w 323390"/>
                <a:gd name="connsiteY154" fmla="*/ 102765 h 246517"/>
                <a:gd name="connsiteX155" fmla="*/ 20223 w 323390"/>
                <a:gd name="connsiteY155" fmla="*/ 105448 h 246517"/>
                <a:gd name="connsiteX156" fmla="*/ 19258 w 323390"/>
                <a:gd name="connsiteY156" fmla="*/ 107061 h 246517"/>
                <a:gd name="connsiteX157" fmla="*/ 18742 w 323390"/>
                <a:gd name="connsiteY157" fmla="*/ 109083 h 246517"/>
                <a:gd name="connsiteX158" fmla="*/ 18029 w 323390"/>
                <a:gd name="connsiteY158" fmla="*/ 111092 h 246517"/>
                <a:gd name="connsiteX159" fmla="*/ 16284 w 323390"/>
                <a:gd name="connsiteY159" fmla="*/ 115428 h 246517"/>
                <a:gd name="connsiteX160" fmla="*/ 15002 w 323390"/>
                <a:gd name="connsiteY160" fmla="*/ 118983 h 246517"/>
                <a:gd name="connsiteX161" fmla="*/ 13707 w 323390"/>
                <a:gd name="connsiteY161" fmla="*/ 120080 h 246517"/>
                <a:gd name="connsiteX162" fmla="*/ 10706 w 323390"/>
                <a:gd name="connsiteY162" fmla="*/ 125433 h 246517"/>
                <a:gd name="connsiteX163" fmla="*/ 8684 w 323390"/>
                <a:gd name="connsiteY163" fmla="*/ 130813 h 246517"/>
                <a:gd name="connsiteX164" fmla="*/ 8287 w 323390"/>
                <a:gd name="connsiteY164" fmla="*/ 132200 h 246517"/>
                <a:gd name="connsiteX165" fmla="*/ 7666 w 323390"/>
                <a:gd name="connsiteY165" fmla="*/ 133231 h 246517"/>
                <a:gd name="connsiteX166" fmla="*/ 6675 w 323390"/>
                <a:gd name="connsiteY166" fmla="*/ 134064 h 246517"/>
                <a:gd name="connsiteX167" fmla="*/ 3199 w 323390"/>
                <a:gd name="connsiteY167" fmla="*/ 135743 h 246517"/>
                <a:gd name="connsiteX168" fmla="*/ 2022 w 323390"/>
                <a:gd name="connsiteY168" fmla="*/ 136562 h 246517"/>
                <a:gd name="connsiteX169" fmla="*/ 1097 w 323390"/>
                <a:gd name="connsiteY169" fmla="*/ 137553 h 246517"/>
                <a:gd name="connsiteX170" fmla="*/ 238 w 323390"/>
                <a:gd name="connsiteY170" fmla="*/ 138690 h 246517"/>
                <a:gd name="connsiteX171" fmla="*/ 0 w 323390"/>
                <a:gd name="connsiteY171" fmla="*/ 140052 h 246517"/>
                <a:gd name="connsiteX172" fmla="*/ 820 w 323390"/>
                <a:gd name="connsiteY172" fmla="*/ 141968 h 246517"/>
                <a:gd name="connsiteX173" fmla="*/ 1798 w 323390"/>
                <a:gd name="connsiteY173" fmla="*/ 143488 h 246517"/>
                <a:gd name="connsiteX174" fmla="*/ 2789 w 323390"/>
                <a:gd name="connsiteY174" fmla="*/ 143581 h 246517"/>
                <a:gd name="connsiteX175" fmla="*/ 3648 w 323390"/>
                <a:gd name="connsiteY175" fmla="*/ 143515 h 246517"/>
                <a:gd name="connsiteX176" fmla="*/ 4190 w 323390"/>
                <a:gd name="connsiteY176" fmla="*/ 144413 h 246517"/>
                <a:gd name="connsiteX177" fmla="*/ 4639 w 323390"/>
                <a:gd name="connsiteY177" fmla="*/ 144955 h 246517"/>
                <a:gd name="connsiteX178" fmla="*/ 4653 w 323390"/>
                <a:gd name="connsiteY178" fmla="*/ 155397 h 246517"/>
                <a:gd name="connsiteX179" fmla="*/ 3833 w 323390"/>
                <a:gd name="connsiteY179" fmla="*/ 156970 h 246517"/>
                <a:gd name="connsiteX180" fmla="*/ 3846 w 323390"/>
                <a:gd name="connsiteY180" fmla="*/ 157670 h 246517"/>
                <a:gd name="connsiteX181" fmla="*/ 3450 w 323390"/>
                <a:gd name="connsiteY181" fmla="*/ 159468 h 246517"/>
                <a:gd name="connsiteX182" fmla="*/ 3331 w 323390"/>
                <a:gd name="connsiteY182" fmla="*/ 161477 h 246517"/>
                <a:gd name="connsiteX183" fmla="*/ 3595 w 323390"/>
                <a:gd name="connsiteY183" fmla="*/ 162283 h 246517"/>
                <a:gd name="connsiteX184" fmla="*/ 4296 w 323390"/>
                <a:gd name="connsiteY184" fmla="*/ 162931 h 246517"/>
                <a:gd name="connsiteX185" fmla="*/ 5260 w 323390"/>
                <a:gd name="connsiteY185" fmla="*/ 164332 h 246517"/>
                <a:gd name="connsiteX186" fmla="*/ 5789 w 323390"/>
                <a:gd name="connsiteY186" fmla="*/ 167544 h 246517"/>
                <a:gd name="connsiteX187" fmla="*/ 6992 w 323390"/>
                <a:gd name="connsiteY187" fmla="*/ 178831 h 246517"/>
                <a:gd name="connsiteX188" fmla="*/ 7547 w 323390"/>
                <a:gd name="connsiteY188" fmla="*/ 180616 h 246517"/>
                <a:gd name="connsiteX189" fmla="*/ 8525 w 323390"/>
                <a:gd name="connsiteY189" fmla="*/ 181871 h 246517"/>
                <a:gd name="connsiteX190" fmla="*/ 11605 w 323390"/>
                <a:gd name="connsiteY190" fmla="*/ 184303 h 246517"/>
                <a:gd name="connsiteX191" fmla="*/ 14830 w 323390"/>
                <a:gd name="connsiteY191" fmla="*/ 187515 h 246517"/>
                <a:gd name="connsiteX192" fmla="*/ 15848 w 323390"/>
                <a:gd name="connsiteY192" fmla="*/ 189590 h 246517"/>
                <a:gd name="connsiteX193" fmla="*/ 16456 w 323390"/>
                <a:gd name="connsiteY193" fmla="*/ 193014 h 246517"/>
                <a:gd name="connsiteX194" fmla="*/ 17685 w 323390"/>
                <a:gd name="connsiteY194" fmla="*/ 195684 h 246517"/>
                <a:gd name="connsiteX195" fmla="*/ 17659 w 323390"/>
                <a:gd name="connsiteY195" fmla="*/ 196595 h 246517"/>
                <a:gd name="connsiteX196" fmla="*/ 17156 w 323390"/>
                <a:gd name="connsiteY196" fmla="*/ 196952 h 246517"/>
                <a:gd name="connsiteX197" fmla="*/ 15953 w 323390"/>
                <a:gd name="connsiteY197" fmla="*/ 196992 h 246517"/>
                <a:gd name="connsiteX198" fmla="*/ 15147 w 323390"/>
                <a:gd name="connsiteY198" fmla="*/ 197177 h 246517"/>
                <a:gd name="connsiteX199" fmla="*/ 15821 w 323390"/>
                <a:gd name="connsiteY199" fmla="*/ 199133 h 246517"/>
                <a:gd name="connsiteX200" fmla="*/ 17487 w 323390"/>
                <a:gd name="connsiteY200" fmla="*/ 202530 h 246517"/>
                <a:gd name="connsiteX201" fmla="*/ 20276 w 323390"/>
                <a:gd name="connsiteY201" fmla="*/ 206059 h 246517"/>
                <a:gd name="connsiteX202" fmla="*/ 23276 w 323390"/>
                <a:gd name="connsiteY202" fmla="*/ 209866 h 246517"/>
                <a:gd name="connsiteX203" fmla="*/ 25734 w 323390"/>
                <a:gd name="connsiteY203" fmla="*/ 212985 h 246517"/>
                <a:gd name="connsiteX204" fmla="*/ 28788 w 323390"/>
                <a:gd name="connsiteY204" fmla="*/ 216593 h 246517"/>
                <a:gd name="connsiteX205" fmla="*/ 31180 w 323390"/>
                <a:gd name="connsiteY205" fmla="*/ 219395 h 246517"/>
                <a:gd name="connsiteX206" fmla="*/ 33638 w 323390"/>
                <a:gd name="connsiteY206" fmla="*/ 222303 h 246517"/>
                <a:gd name="connsiteX207" fmla="*/ 35502 w 323390"/>
                <a:gd name="connsiteY207" fmla="*/ 222977 h 246517"/>
                <a:gd name="connsiteX208" fmla="*/ 36890 w 323390"/>
                <a:gd name="connsiteY208" fmla="*/ 223189 h 246517"/>
                <a:gd name="connsiteX209" fmla="*/ 37485 w 323390"/>
                <a:gd name="connsiteY209" fmla="*/ 223744 h 246517"/>
                <a:gd name="connsiteX210" fmla="*/ 38212 w 323390"/>
                <a:gd name="connsiteY210" fmla="*/ 225079 h 246517"/>
                <a:gd name="connsiteX211" fmla="*/ 39467 w 323390"/>
                <a:gd name="connsiteY211" fmla="*/ 226546 h 246517"/>
                <a:gd name="connsiteX212" fmla="*/ 40855 w 323390"/>
                <a:gd name="connsiteY212" fmla="*/ 228476 h 246517"/>
                <a:gd name="connsiteX213" fmla="*/ 41331 w 323390"/>
                <a:gd name="connsiteY213" fmla="*/ 230432 h 246517"/>
                <a:gd name="connsiteX214" fmla="*/ 40749 w 323390"/>
                <a:gd name="connsiteY214" fmla="*/ 232309 h 246517"/>
                <a:gd name="connsiteX215" fmla="*/ 41331 w 323390"/>
                <a:gd name="connsiteY215" fmla="*/ 234979 h 246517"/>
                <a:gd name="connsiteX216" fmla="*/ 41357 w 323390"/>
                <a:gd name="connsiteY216" fmla="*/ 235217 h 246517"/>
                <a:gd name="connsiteX217" fmla="*/ 41820 w 323390"/>
                <a:gd name="connsiteY217" fmla="*/ 236274 h 246517"/>
                <a:gd name="connsiteX218" fmla="*/ 41661 w 323390"/>
                <a:gd name="connsiteY218" fmla="*/ 237213 h 246517"/>
                <a:gd name="connsiteX219" fmla="*/ 41952 w 323390"/>
                <a:gd name="connsiteY219" fmla="*/ 240768 h 246517"/>
                <a:gd name="connsiteX220" fmla="*/ 42679 w 323390"/>
                <a:gd name="connsiteY220" fmla="*/ 243861 h 246517"/>
                <a:gd name="connsiteX221" fmla="*/ 43869 w 323390"/>
                <a:gd name="connsiteY221" fmla="*/ 246518 h 246517"/>
                <a:gd name="connsiteX222" fmla="*/ 45574 w 323390"/>
                <a:gd name="connsiteY222" fmla="*/ 242645 h 246517"/>
                <a:gd name="connsiteX223" fmla="*/ 47252 w 323390"/>
                <a:gd name="connsiteY223" fmla="*/ 238812 h 246517"/>
                <a:gd name="connsiteX224" fmla="*/ 49288 w 323390"/>
                <a:gd name="connsiteY224" fmla="*/ 234344 h 246517"/>
                <a:gd name="connsiteX225" fmla="*/ 50953 w 323390"/>
                <a:gd name="connsiteY225" fmla="*/ 230643 h 246517"/>
                <a:gd name="connsiteX226" fmla="*/ 50729 w 323390"/>
                <a:gd name="connsiteY226" fmla="*/ 228819 h 246517"/>
                <a:gd name="connsiteX227" fmla="*/ 50887 w 323390"/>
                <a:gd name="connsiteY227" fmla="*/ 226084 h 246517"/>
                <a:gd name="connsiteX228" fmla="*/ 51231 w 323390"/>
                <a:gd name="connsiteY228" fmla="*/ 223043 h 246517"/>
                <a:gd name="connsiteX229" fmla="*/ 51151 w 323390"/>
                <a:gd name="connsiteY229" fmla="*/ 221219 h 246517"/>
                <a:gd name="connsiteX230" fmla="*/ 51640 w 323390"/>
                <a:gd name="connsiteY230" fmla="*/ 219990 h 246517"/>
                <a:gd name="connsiteX231" fmla="*/ 52791 w 323390"/>
                <a:gd name="connsiteY231" fmla="*/ 215457 h 246517"/>
                <a:gd name="connsiteX232" fmla="*/ 53464 w 323390"/>
                <a:gd name="connsiteY232" fmla="*/ 212813 h 246517"/>
                <a:gd name="connsiteX233" fmla="*/ 54469 w 323390"/>
                <a:gd name="connsiteY233" fmla="*/ 211611 h 246517"/>
                <a:gd name="connsiteX234" fmla="*/ 56029 w 323390"/>
                <a:gd name="connsiteY234" fmla="*/ 210778 h 246517"/>
                <a:gd name="connsiteX235" fmla="*/ 58302 w 323390"/>
                <a:gd name="connsiteY235" fmla="*/ 210738 h 246517"/>
                <a:gd name="connsiteX236" fmla="*/ 64237 w 323390"/>
                <a:gd name="connsiteY236" fmla="*/ 210170 h 246517"/>
                <a:gd name="connsiteX237" fmla="*/ 69775 w 323390"/>
                <a:gd name="connsiteY237" fmla="*/ 208980 h 246517"/>
                <a:gd name="connsiteX238" fmla="*/ 71625 w 323390"/>
                <a:gd name="connsiteY238" fmla="*/ 208452 h 246517"/>
                <a:gd name="connsiteX239" fmla="*/ 75101 w 323390"/>
                <a:gd name="connsiteY239" fmla="*/ 206548 h 246517"/>
                <a:gd name="connsiteX240" fmla="*/ 76436 w 323390"/>
                <a:gd name="connsiteY240" fmla="*/ 206469 h 246517"/>
                <a:gd name="connsiteX241" fmla="*/ 77586 w 323390"/>
                <a:gd name="connsiteY241" fmla="*/ 207196 h 246517"/>
                <a:gd name="connsiteX242" fmla="*/ 84301 w 323390"/>
                <a:gd name="connsiteY242" fmla="*/ 209390 h 246517"/>
                <a:gd name="connsiteX243" fmla="*/ 86138 w 323390"/>
                <a:gd name="connsiteY243" fmla="*/ 210249 h 246517"/>
                <a:gd name="connsiteX244" fmla="*/ 86799 w 323390"/>
                <a:gd name="connsiteY244" fmla="*/ 210117 h 246517"/>
                <a:gd name="connsiteX245" fmla="*/ 87829 w 323390"/>
                <a:gd name="connsiteY245" fmla="*/ 210302 h 246517"/>
                <a:gd name="connsiteX246" fmla="*/ 89389 w 323390"/>
                <a:gd name="connsiteY246" fmla="*/ 210328 h 246517"/>
                <a:gd name="connsiteX247" fmla="*/ 90922 w 323390"/>
                <a:gd name="connsiteY247" fmla="*/ 210064 h 246517"/>
                <a:gd name="connsiteX248" fmla="*/ 91901 w 323390"/>
                <a:gd name="connsiteY248" fmla="*/ 210328 h 246517"/>
                <a:gd name="connsiteX249" fmla="*/ 93143 w 323390"/>
                <a:gd name="connsiteY249" fmla="*/ 211769 h 246517"/>
                <a:gd name="connsiteX250" fmla="*/ 93963 w 323390"/>
                <a:gd name="connsiteY250" fmla="*/ 211611 h 246517"/>
                <a:gd name="connsiteX251" fmla="*/ 95033 w 323390"/>
                <a:gd name="connsiteY251" fmla="*/ 210553 h 246517"/>
                <a:gd name="connsiteX252" fmla="*/ 97056 w 323390"/>
                <a:gd name="connsiteY252" fmla="*/ 209482 h 246517"/>
                <a:gd name="connsiteX253" fmla="*/ 100955 w 323390"/>
                <a:gd name="connsiteY253" fmla="*/ 208293 h 246517"/>
                <a:gd name="connsiteX254" fmla="*/ 101589 w 323390"/>
                <a:gd name="connsiteY254" fmla="*/ 208822 h 246517"/>
                <a:gd name="connsiteX255" fmla="*/ 102937 w 323390"/>
                <a:gd name="connsiteY255" fmla="*/ 211478 h 246517"/>
                <a:gd name="connsiteX256" fmla="*/ 104351 w 323390"/>
                <a:gd name="connsiteY256" fmla="*/ 212377 h 246517"/>
                <a:gd name="connsiteX257" fmla="*/ 103995 w 323390"/>
                <a:gd name="connsiteY257" fmla="*/ 206720 h 246517"/>
                <a:gd name="connsiteX258" fmla="*/ 104893 w 323390"/>
                <a:gd name="connsiteY258" fmla="*/ 198935 h 246517"/>
                <a:gd name="connsiteX259" fmla="*/ 104536 w 323390"/>
                <a:gd name="connsiteY259" fmla="*/ 194349 h 246517"/>
                <a:gd name="connsiteX260" fmla="*/ 103228 w 323390"/>
                <a:gd name="connsiteY260" fmla="*/ 190357 h 246517"/>
                <a:gd name="connsiteX261" fmla="*/ 103876 w 323390"/>
                <a:gd name="connsiteY261" fmla="*/ 187859 h 246517"/>
                <a:gd name="connsiteX262" fmla="*/ 106519 w 323390"/>
                <a:gd name="connsiteY262" fmla="*/ 186828 h 246517"/>
                <a:gd name="connsiteX263" fmla="*/ 109784 w 323390"/>
                <a:gd name="connsiteY263" fmla="*/ 182850 h 246517"/>
                <a:gd name="connsiteX264" fmla="*/ 115652 w 323390"/>
                <a:gd name="connsiteY264" fmla="*/ 172460 h 246517"/>
                <a:gd name="connsiteX265" fmla="*/ 121997 w 323390"/>
                <a:gd name="connsiteY265" fmla="*/ 167385 h 246517"/>
                <a:gd name="connsiteX266" fmla="*/ 126411 w 323390"/>
                <a:gd name="connsiteY266" fmla="*/ 165786 h 246517"/>
                <a:gd name="connsiteX267" fmla="*/ 131024 w 323390"/>
                <a:gd name="connsiteY267" fmla="*/ 165958 h 246517"/>
                <a:gd name="connsiteX268" fmla="*/ 134038 w 323390"/>
                <a:gd name="connsiteY268" fmla="*/ 166870 h 246517"/>
                <a:gd name="connsiteX269" fmla="*/ 135439 w 323390"/>
                <a:gd name="connsiteY269" fmla="*/ 168509 h 246517"/>
                <a:gd name="connsiteX270" fmla="*/ 138928 w 323390"/>
                <a:gd name="connsiteY270" fmla="*/ 170954 h 246517"/>
                <a:gd name="connsiteX271" fmla="*/ 144519 w 323390"/>
                <a:gd name="connsiteY271" fmla="*/ 174205 h 246517"/>
                <a:gd name="connsiteX272" fmla="*/ 148709 w 323390"/>
                <a:gd name="connsiteY272" fmla="*/ 178250 h 246517"/>
                <a:gd name="connsiteX273" fmla="*/ 151048 w 323390"/>
                <a:gd name="connsiteY273" fmla="*/ 182347 h 246517"/>
                <a:gd name="connsiteX274" fmla="*/ 152833 w 323390"/>
                <a:gd name="connsiteY274" fmla="*/ 184568 h 246517"/>
                <a:gd name="connsiteX275" fmla="*/ 155067 w 323390"/>
                <a:gd name="connsiteY275" fmla="*/ 185334 h 246517"/>
                <a:gd name="connsiteX276" fmla="*/ 158688 w 323390"/>
                <a:gd name="connsiteY276" fmla="*/ 185004 h 246517"/>
                <a:gd name="connsiteX277" fmla="*/ 162759 w 323390"/>
                <a:gd name="connsiteY277" fmla="*/ 185969 h 246517"/>
                <a:gd name="connsiteX278" fmla="*/ 167002 w 323390"/>
                <a:gd name="connsiteY278" fmla="*/ 188255 h 246517"/>
                <a:gd name="connsiteX279" fmla="*/ 169606 w 323390"/>
                <a:gd name="connsiteY279" fmla="*/ 189101 h 246517"/>
                <a:gd name="connsiteX280" fmla="*/ 170557 w 323390"/>
                <a:gd name="connsiteY280" fmla="*/ 188506 h 246517"/>
                <a:gd name="connsiteX281" fmla="*/ 172606 w 323390"/>
                <a:gd name="connsiteY281" fmla="*/ 188850 h 246517"/>
                <a:gd name="connsiteX282" fmla="*/ 177285 w 323390"/>
                <a:gd name="connsiteY282" fmla="*/ 190727 h 246517"/>
                <a:gd name="connsiteX283" fmla="*/ 180999 w 323390"/>
                <a:gd name="connsiteY283" fmla="*/ 189696 h 246517"/>
                <a:gd name="connsiteX284" fmla="*/ 186524 w 323390"/>
                <a:gd name="connsiteY284" fmla="*/ 190463 h 246517"/>
                <a:gd name="connsiteX285" fmla="*/ 199358 w 323390"/>
                <a:gd name="connsiteY285" fmla="*/ 193833 h 246517"/>
                <a:gd name="connsiteX286" fmla="*/ 200032 w 323390"/>
                <a:gd name="connsiteY286" fmla="*/ 193252 h 246517"/>
                <a:gd name="connsiteX287" fmla="*/ 200336 w 323390"/>
                <a:gd name="connsiteY287" fmla="*/ 193133 h 246517"/>
                <a:gd name="connsiteX288" fmla="*/ 201433 w 323390"/>
                <a:gd name="connsiteY288" fmla="*/ 191771 h 246517"/>
                <a:gd name="connsiteX289" fmla="*/ 204182 w 323390"/>
                <a:gd name="connsiteY289" fmla="*/ 185057 h 246517"/>
                <a:gd name="connsiteX290" fmla="*/ 206522 w 323390"/>
                <a:gd name="connsiteY290" fmla="*/ 180920 h 246517"/>
                <a:gd name="connsiteX291" fmla="*/ 207606 w 323390"/>
                <a:gd name="connsiteY291" fmla="*/ 179373 h 246517"/>
                <a:gd name="connsiteX292" fmla="*/ 210302 w 323390"/>
                <a:gd name="connsiteY292" fmla="*/ 177192 h 246517"/>
                <a:gd name="connsiteX293" fmla="*/ 213501 w 323390"/>
                <a:gd name="connsiteY293" fmla="*/ 176624 h 246517"/>
                <a:gd name="connsiteX294" fmla="*/ 216567 w 323390"/>
                <a:gd name="connsiteY294" fmla="*/ 176822 h 246517"/>
                <a:gd name="connsiteX295" fmla="*/ 219144 w 323390"/>
                <a:gd name="connsiteY295" fmla="*/ 177787 h 246517"/>
                <a:gd name="connsiteX296" fmla="*/ 221497 w 323390"/>
                <a:gd name="connsiteY296" fmla="*/ 178898 h 246517"/>
                <a:gd name="connsiteX297" fmla="*/ 224101 w 323390"/>
                <a:gd name="connsiteY297" fmla="*/ 178911 h 246517"/>
                <a:gd name="connsiteX298" fmla="*/ 226744 w 323390"/>
                <a:gd name="connsiteY298" fmla="*/ 177827 h 246517"/>
                <a:gd name="connsiteX299" fmla="*/ 230670 w 323390"/>
                <a:gd name="connsiteY299" fmla="*/ 175871 h 246517"/>
                <a:gd name="connsiteX300" fmla="*/ 234820 w 323390"/>
                <a:gd name="connsiteY300" fmla="*/ 174575 h 246517"/>
                <a:gd name="connsiteX301" fmla="*/ 238389 w 323390"/>
                <a:gd name="connsiteY301" fmla="*/ 173161 h 246517"/>
                <a:gd name="connsiteX302" fmla="*/ 244257 w 323390"/>
                <a:gd name="connsiteY302" fmla="*/ 170689 h 246517"/>
                <a:gd name="connsiteX303" fmla="*/ 246544 w 323390"/>
                <a:gd name="connsiteY303" fmla="*/ 169553 h 246517"/>
                <a:gd name="connsiteX304" fmla="*/ 249465 w 323390"/>
                <a:gd name="connsiteY304" fmla="*/ 169103 h 246517"/>
                <a:gd name="connsiteX305" fmla="*/ 257660 w 323390"/>
                <a:gd name="connsiteY305" fmla="*/ 171364 h 246517"/>
                <a:gd name="connsiteX306" fmla="*/ 262960 w 323390"/>
                <a:gd name="connsiteY306" fmla="*/ 169870 h 246517"/>
                <a:gd name="connsiteX307" fmla="*/ 265128 w 323390"/>
                <a:gd name="connsiteY307" fmla="*/ 170306 h 246517"/>
                <a:gd name="connsiteX308" fmla="*/ 269714 w 323390"/>
                <a:gd name="connsiteY308" fmla="*/ 168694 h 246517"/>
                <a:gd name="connsiteX309" fmla="*/ 270547 w 323390"/>
                <a:gd name="connsiteY309" fmla="*/ 167623 h 246517"/>
                <a:gd name="connsiteX310" fmla="*/ 273428 w 323390"/>
                <a:gd name="connsiteY310" fmla="*/ 162164 h 246517"/>
                <a:gd name="connsiteX311" fmla="*/ 276534 w 323390"/>
                <a:gd name="connsiteY311" fmla="*/ 160578 h 246517"/>
                <a:gd name="connsiteX312" fmla="*/ 281240 w 323390"/>
                <a:gd name="connsiteY312" fmla="*/ 161371 h 246517"/>
                <a:gd name="connsiteX313" fmla="*/ 283896 w 323390"/>
                <a:gd name="connsiteY313" fmla="*/ 162217 h 246517"/>
                <a:gd name="connsiteX314" fmla="*/ 292726 w 323390"/>
                <a:gd name="connsiteY314" fmla="*/ 164557 h 246517"/>
                <a:gd name="connsiteX315" fmla="*/ 304185 w 323390"/>
                <a:gd name="connsiteY315" fmla="*/ 166989 h 246517"/>
                <a:gd name="connsiteX316" fmla="*/ 307542 w 323390"/>
                <a:gd name="connsiteY316" fmla="*/ 167359 h 246517"/>
                <a:gd name="connsiteX317" fmla="*/ 308904 w 323390"/>
                <a:gd name="connsiteY317" fmla="*/ 167623 h 246517"/>
                <a:gd name="connsiteX318" fmla="*/ 310107 w 323390"/>
                <a:gd name="connsiteY318" fmla="*/ 167253 h 246517"/>
                <a:gd name="connsiteX319" fmla="*/ 313834 w 323390"/>
                <a:gd name="connsiteY319" fmla="*/ 164187 h 246517"/>
                <a:gd name="connsiteX320" fmla="*/ 315103 w 323390"/>
                <a:gd name="connsiteY320" fmla="*/ 163750 h 246517"/>
                <a:gd name="connsiteX321" fmla="*/ 316173 w 323390"/>
                <a:gd name="connsiteY321" fmla="*/ 163803 h 246517"/>
                <a:gd name="connsiteX322" fmla="*/ 323390 w 323390"/>
                <a:gd name="connsiteY322" fmla="*/ 166301 h 246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323390" h="246517">
                  <a:moveTo>
                    <a:pt x="321606" y="164120"/>
                  </a:moveTo>
                  <a:lnTo>
                    <a:pt x="319689" y="161213"/>
                  </a:lnTo>
                  <a:lnTo>
                    <a:pt x="319055" y="156943"/>
                  </a:lnTo>
                  <a:lnTo>
                    <a:pt x="318949" y="153494"/>
                  </a:lnTo>
                  <a:lnTo>
                    <a:pt x="318552" y="151908"/>
                  </a:lnTo>
                  <a:lnTo>
                    <a:pt x="317733" y="150321"/>
                  </a:lnTo>
                  <a:lnTo>
                    <a:pt x="316795" y="148960"/>
                  </a:lnTo>
                  <a:lnTo>
                    <a:pt x="315274" y="147440"/>
                  </a:lnTo>
                  <a:lnTo>
                    <a:pt x="311746" y="145233"/>
                  </a:lnTo>
                  <a:lnTo>
                    <a:pt x="308084" y="142682"/>
                  </a:lnTo>
                  <a:lnTo>
                    <a:pt x="306326" y="141188"/>
                  </a:lnTo>
                  <a:lnTo>
                    <a:pt x="303022" y="140646"/>
                  </a:lnTo>
                  <a:lnTo>
                    <a:pt x="301026" y="139179"/>
                  </a:lnTo>
                  <a:lnTo>
                    <a:pt x="299347" y="135967"/>
                  </a:lnTo>
                  <a:lnTo>
                    <a:pt x="298660" y="133390"/>
                  </a:lnTo>
                  <a:lnTo>
                    <a:pt x="296969" y="131394"/>
                  </a:lnTo>
                  <a:lnTo>
                    <a:pt x="296242" y="129940"/>
                  </a:lnTo>
                  <a:lnTo>
                    <a:pt x="295832" y="128275"/>
                  </a:lnTo>
                  <a:lnTo>
                    <a:pt x="297114" y="123186"/>
                  </a:lnTo>
                  <a:lnTo>
                    <a:pt x="295171" y="121389"/>
                  </a:lnTo>
                  <a:lnTo>
                    <a:pt x="292290" y="119049"/>
                  </a:lnTo>
                  <a:lnTo>
                    <a:pt x="290214" y="116498"/>
                  </a:lnTo>
                  <a:lnTo>
                    <a:pt x="288946" y="114159"/>
                  </a:lnTo>
                  <a:lnTo>
                    <a:pt x="285245" y="111053"/>
                  </a:lnTo>
                  <a:lnTo>
                    <a:pt x="277182" y="106426"/>
                  </a:lnTo>
                  <a:lnTo>
                    <a:pt x="272530" y="103466"/>
                  </a:lnTo>
                  <a:lnTo>
                    <a:pt x="269978" y="100809"/>
                  </a:lnTo>
                  <a:lnTo>
                    <a:pt x="267745" y="98219"/>
                  </a:lnTo>
                  <a:lnTo>
                    <a:pt x="267520" y="97148"/>
                  </a:lnTo>
                  <a:lnTo>
                    <a:pt x="268921" y="94557"/>
                  </a:lnTo>
                  <a:lnTo>
                    <a:pt x="269119" y="92416"/>
                  </a:lnTo>
                  <a:lnTo>
                    <a:pt x="267930" y="90063"/>
                  </a:lnTo>
                  <a:lnTo>
                    <a:pt x="263092" y="85636"/>
                  </a:lnTo>
                  <a:lnTo>
                    <a:pt x="259220" y="80758"/>
                  </a:lnTo>
                  <a:lnTo>
                    <a:pt x="256312" y="79225"/>
                  </a:lnTo>
                  <a:lnTo>
                    <a:pt x="249307" y="77877"/>
                  </a:lnTo>
                  <a:lnTo>
                    <a:pt x="247298" y="77335"/>
                  </a:lnTo>
                  <a:lnTo>
                    <a:pt x="245209" y="76410"/>
                  </a:lnTo>
                  <a:lnTo>
                    <a:pt x="243121" y="74216"/>
                  </a:lnTo>
                  <a:lnTo>
                    <a:pt x="242394" y="71612"/>
                  </a:lnTo>
                  <a:lnTo>
                    <a:pt x="243372" y="67448"/>
                  </a:lnTo>
                  <a:lnTo>
                    <a:pt x="242711" y="66180"/>
                  </a:lnTo>
                  <a:lnTo>
                    <a:pt x="241535" y="65836"/>
                  </a:lnTo>
                  <a:lnTo>
                    <a:pt x="239063" y="65109"/>
                  </a:lnTo>
                  <a:lnTo>
                    <a:pt x="235917" y="64593"/>
                  </a:lnTo>
                  <a:lnTo>
                    <a:pt x="229877" y="63946"/>
                  </a:lnTo>
                  <a:lnTo>
                    <a:pt x="227485" y="63007"/>
                  </a:lnTo>
                  <a:lnTo>
                    <a:pt x="226321" y="61593"/>
                  </a:lnTo>
                  <a:lnTo>
                    <a:pt x="226665" y="57998"/>
                  </a:lnTo>
                  <a:lnTo>
                    <a:pt x="226057" y="57218"/>
                  </a:lnTo>
                  <a:lnTo>
                    <a:pt x="225079" y="56570"/>
                  </a:lnTo>
                  <a:lnTo>
                    <a:pt x="224418" y="55011"/>
                  </a:lnTo>
                  <a:lnTo>
                    <a:pt x="224537" y="53147"/>
                  </a:lnTo>
                  <a:lnTo>
                    <a:pt x="227683" y="48984"/>
                  </a:lnTo>
                  <a:lnTo>
                    <a:pt x="228330" y="46763"/>
                  </a:lnTo>
                  <a:lnTo>
                    <a:pt x="228753" y="39044"/>
                  </a:lnTo>
                  <a:lnTo>
                    <a:pt x="229071" y="36321"/>
                  </a:lnTo>
                  <a:lnTo>
                    <a:pt x="228793" y="33136"/>
                  </a:lnTo>
                  <a:lnTo>
                    <a:pt x="226216" y="27294"/>
                  </a:lnTo>
                  <a:lnTo>
                    <a:pt x="223982" y="23210"/>
                  </a:lnTo>
                  <a:lnTo>
                    <a:pt x="220347" y="17183"/>
                  </a:lnTo>
                  <a:lnTo>
                    <a:pt x="218920" y="15200"/>
                  </a:lnTo>
                  <a:lnTo>
                    <a:pt x="211611" y="6900"/>
                  </a:lnTo>
                  <a:lnTo>
                    <a:pt x="210764" y="5670"/>
                  </a:lnTo>
                  <a:lnTo>
                    <a:pt x="208967" y="2154"/>
                  </a:lnTo>
                  <a:lnTo>
                    <a:pt x="207910" y="1943"/>
                  </a:lnTo>
                  <a:lnTo>
                    <a:pt x="205742" y="1190"/>
                  </a:lnTo>
                  <a:lnTo>
                    <a:pt x="203099" y="529"/>
                  </a:lnTo>
                  <a:lnTo>
                    <a:pt x="199860" y="0"/>
                  </a:lnTo>
                  <a:lnTo>
                    <a:pt x="196794" y="1256"/>
                  </a:lnTo>
                  <a:lnTo>
                    <a:pt x="193490" y="2881"/>
                  </a:lnTo>
                  <a:lnTo>
                    <a:pt x="192445" y="4084"/>
                  </a:lnTo>
                  <a:lnTo>
                    <a:pt x="191520" y="4798"/>
                  </a:lnTo>
                  <a:lnTo>
                    <a:pt x="190053" y="4692"/>
                  </a:lnTo>
                  <a:lnTo>
                    <a:pt x="188718" y="4891"/>
                  </a:lnTo>
                  <a:lnTo>
                    <a:pt x="187991" y="6040"/>
                  </a:lnTo>
                  <a:lnTo>
                    <a:pt x="186788" y="7322"/>
                  </a:lnTo>
                  <a:lnTo>
                    <a:pt x="182017" y="9979"/>
                  </a:lnTo>
                  <a:lnTo>
                    <a:pt x="181012" y="10944"/>
                  </a:lnTo>
                  <a:lnTo>
                    <a:pt x="180417" y="11896"/>
                  </a:lnTo>
                  <a:lnTo>
                    <a:pt x="180431" y="12940"/>
                  </a:lnTo>
                  <a:lnTo>
                    <a:pt x="180933" y="15094"/>
                  </a:lnTo>
                  <a:lnTo>
                    <a:pt x="180946" y="17777"/>
                  </a:lnTo>
                  <a:lnTo>
                    <a:pt x="179889" y="19945"/>
                  </a:lnTo>
                  <a:lnTo>
                    <a:pt x="178660" y="21412"/>
                  </a:lnTo>
                  <a:lnTo>
                    <a:pt x="177245" y="21967"/>
                  </a:lnTo>
                  <a:lnTo>
                    <a:pt x="176069" y="22271"/>
                  </a:lnTo>
                  <a:lnTo>
                    <a:pt x="175302" y="23170"/>
                  </a:lnTo>
                  <a:lnTo>
                    <a:pt x="172831" y="28100"/>
                  </a:lnTo>
                  <a:lnTo>
                    <a:pt x="171760" y="29012"/>
                  </a:lnTo>
                  <a:lnTo>
                    <a:pt x="169553" y="28854"/>
                  </a:lnTo>
                  <a:lnTo>
                    <a:pt x="163288" y="36242"/>
                  </a:lnTo>
                  <a:lnTo>
                    <a:pt x="162680" y="38410"/>
                  </a:lnTo>
                  <a:lnTo>
                    <a:pt x="160380" y="41489"/>
                  </a:lnTo>
                  <a:lnTo>
                    <a:pt x="157472" y="44926"/>
                  </a:lnTo>
                  <a:lnTo>
                    <a:pt x="154868" y="46578"/>
                  </a:lnTo>
                  <a:lnTo>
                    <a:pt x="154670" y="47226"/>
                  </a:lnTo>
                  <a:lnTo>
                    <a:pt x="153969" y="47874"/>
                  </a:lnTo>
                  <a:lnTo>
                    <a:pt x="152370" y="48614"/>
                  </a:lnTo>
                  <a:lnTo>
                    <a:pt x="146806" y="52790"/>
                  </a:lnTo>
                  <a:lnTo>
                    <a:pt x="140104" y="52619"/>
                  </a:lnTo>
                  <a:lnTo>
                    <a:pt x="137157" y="54271"/>
                  </a:lnTo>
                  <a:lnTo>
                    <a:pt x="134276" y="54998"/>
                  </a:lnTo>
                  <a:lnTo>
                    <a:pt x="130073" y="55791"/>
                  </a:lnTo>
                  <a:lnTo>
                    <a:pt x="128803" y="55725"/>
                  </a:lnTo>
                  <a:lnTo>
                    <a:pt x="123411" y="56055"/>
                  </a:lnTo>
                  <a:lnTo>
                    <a:pt x="117067" y="55936"/>
                  </a:lnTo>
                  <a:lnTo>
                    <a:pt x="114648" y="56531"/>
                  </a:lnTo>
                  <a:lnTo>
                    <a:pt x="112374" y="58117"/>
                  </a:lnTo>
                  <a:lnTo>
                    <a:pt x="110696" y="59505"/>
                  </a:lnTo>
                  <a:lnTo>
                    <a:pt x="110445" y="59967"/>
                  </a:lnTo>
                  <a:lnTo>
                    <a:pt x="110709" y="60549"/>
                  </a:lnTo>
                  <a:lnTo>
                    <a:pt x="110643" y="61025"/>
                  </a:lnTo>
                  <a:lnTo>
                    <a:pt x="115097" y="64422"/>
                  </a:lnTo>
                  <a:lnTo>
                    <a:pt x="116208" y="66100"/>
                  </a:lnTo>
                  <a:lnTo>
                    <a:pt x="115110" y="67726"/>
                  </a:lnTo>
                  <a:lnTo>
                    <a:pt x="114569" y="67964"/>
                  </a:lnTo>
                  <a:lnTo>
                    <a:pt x="114502" y="68056"/>
                  </a:lnTo>
                  <a:lnTo>
                    <a:pt x="113789" y="69352"/>
                  </a:lnTo>
                  <a:lnTo>
                    <a:pt x="111211" y="73198"/>
                  </a:lnTo>
                  <a:lnTo>
                    <a:pt x="107286" y="77745"/>
                  </a:lnTo>
                  <a:lnTo>
                    <a:pt x="105263" y="79053"/>
                  </a:lnTo>
                  <a:lnTo>
                    <a:pt x="104457" y="79899"/>
                  </a:lnTo>
                  <a:lnTo>
                    <a:pt x="103426" y="82926"/>
                  </a:lnTo>
                  <a:lnTo>
                    <a:pt x="102752" y="83336"/>
                  </a:lnTo>
                  <a:lnTo>
                    <a:pt x="100029" y="83732"/>
                  </a:lnTo>
                  <a:lnTo>
                    <a:pt x="94650" y="84063"/>
                  </a:lnTo>
                  <a:lnTo>
                    <a:pt x="87222" y="85054"/>
                  </a:lnTo>
                  <a:lnTo>
                    <a:pt x="82767" y="85384"/>
                  </a:lnTo>
                  <a:lnTo>
                    <a:pt x="79992" y="85107"/>
                  </a:lnTo>
                  <a:lnTo>
                    <a:pt x="76093" y="87182"/>
                  </a:lnTo>
                  <a:lnTo>
                    <a:pt x="74705" y="87724"/>
                  </a:lnTo>
                  <a:lnTo>
                    <a:pt x="73846" y="87896"/>
                  </a:lnTo>
                  <a:lnTo>
                    <a:pt x="69999" y="89918"/>
                  </a:lnTo>
                  <a:lnTo>
                    <a:pt x="66788" y="93064"/>
                  </a:lnTo>
                  <a:lnTo>
                    <a:pt x="65651" y="93658"/>
                  </a:lnTo>
                  <a:lnTo>
                    <a:pt x="61130" y="94980"/>
                  </a:lnTo>
                  <a:lnTo>
                    <a:pt x="59346" y="97148"/>
                  </a:lnTo>
                  <a:lnTo>
                    <a:pt x="58513" y="97320"/>
                  </a:lnTo>
                  <a:lnTo>
                    <a:pt x="55606" y="94478"/>
                  </a:lnTo>
                  <a:lnTo>
                    <a:pt x="53623" y="91887"/>
                  </a:lnTo>
                  <a:lnTo>
                    <a:pt x="52645" y="89270"/>
                  </a:lnTo>
                  <a:lnTo>
                    <a:pt x="52526" y="88438"/>
                  </a:lnTo>
                  <a:lnTo>
                    <a:pt x="51984" y="88596"/>
                  </a:lnTo>
                  <a:lnTo>
                    <a:pt x="50398" y="89746"/>
                  </a:lnTo>
                  <a:lnTo>
                    <a:pt x="49023" y="91068"/>
                  </a:lnTo>
                  <a:lnTo>
                    <a:pt x="48402" y="93579"/>
                  </a:lnTo>
                  <a:lnTo>
                    <a:pt x="43736" y="95271"/>
                  </a:lnTo>
                  <a:lnTo>
                    <a:pt x="39745" y="96725"/>
                  </a:lnTo>
                  <a:lnTo>
                    <a:pt x="37934" y="98549"/>
                  </a:lnTo>
                  <a:lnTo>
                    <a:pt x="35132" y="99461"/>
                  </a:lnTo>
                  <a:lnTo>
                    <a:pt x="31550" y="99091"/>
                  </a:lnTo>
                  <a:lnTo>
                    <a:pt x="28761" y="98337"/>
                  </a:lnTo>
                  <a:lnTo>
                    <a:pt x="26038" y="98086"/>
                  </a:lnTo>
                  <a:lnTo>
                    <a:pt x="23540" y="102765"/>
                  </a:lnTo>
                  <a:lnTo>
                    <a:pt x="20223" y="105448"/>
                  </a:lnTo>
                  <a:lnTo>
                    <a:pt x="19258" y="107061"/>
                  </a:lnTo>
                  <a:lnTo>
                    <a:pt x="18742" y="109083"/>
                  </a:lnTo>
                  <a:lnTo>
                    <a:pt x="18029" y="111092"/>
                  </a:lnTo>
                  <a:lnTo>
                    <a:pt x="16284" y="115428"/>
                  </a:lnTo>
                  <a:lnTo>
                    <a:pt x="15002" y="118983"/>
                  </a:lnTo>
                  <a:lnTo>
                    <a:pt x="13707" y="120080"/>
                  </a:lnTo>
                  <a:lnTo>
                    <a:pt x="10706" y="125433"/>
                  </a:lnTo>
                  <a:lnTo>
                    <a:pt x="8684" y="130813"/>
                  </a:lnTo>
                  <a:lnTo>
                    <a:pt x="8287" y="132200"/>
                  </a:lnTo>
                  <a:lnTo>
                    <a:pt x="7666" y="133231"/>
                  </a:lnTo>
                  <a:lnTo>
                    <a:pt x="6675" y="134064"/>
                  </a:lnTo>
                  <a:lnTo>
                    <a:pt x="3199" y="135743"/>
                  </a:lnTo>
                  <a:lnTo>
                    <a:pt x="2022" y="136562"/>
                  </a:lnTo>
                  <a:lnTo>
                    <a:pt x="1097" y="137553"/>
                  </a:lnTo>
                  <a:lnTo>
                    <a:pt x="238" y="138690"/>
                  </a:lnTo>
                  <a:lnTo>
                    <a:pt x="0" y="140052"/>
                  </a:lnTo>
                  <a:lnTo>
                    <a:pt x="820" y="141968"/>
                  </a:lnTo>
                  <a:lnTo>
                    <a:pt x="1798" y="143488"/>
                  </a:lnTo>
                  <a:lnTo>
                    <a:pt x="2789" y="143581"/>
                  </a:lnTo>
                  <a:lnTo>
                    <a:pt x="3648" y="143515"/>
                  </a:lnTo>
                  <a:lnTo>
                    <a:pt x="4190" y="144413"/>
                  </a:lnTo>
                  <a:lnTo>
                    <a:pt x="4639" y="144955"/>
                  </a:lnTo>
                  <a:lnTo>
                    <a:pt x="4653" y="155397"/>
                  </a:lnTo>
                  <a:lnTo>
                    <a:pt x="3833" y="156970"/>
                  </a:lnTo>
                  <a:lnTo>
                    <a:pt x="3846" y="157670"/>
                  </a:lnTo>
                  <a:lnTo>
                    <a:pt x="3450" y="159468"/>
                  </a:lnTo>
                  <a:lnTo>
                    <a:pt x="3331" y="161477"/>
                  </a:lnTo>
                  <a:lnTo>
                    <a:pt x="3595" y="162283"/>
                  </a:lnTo>
                  <a:lnTo>
                    <a:pt x="4296" y="162931"/>
                  </a:lnTo>
                  <a:lnTo>
                    <a:pt x="5260" y="164332"/>
                  </a:lnTo>
                  <a:lnTo>
                    <a:pt x="5789" y="167544"/>
                  </a:lnTo>
                  <a:lnTo>
                    <a:pt x="6992" y="178831"/>
                  </a:lnTo>
                  <a:lnTo>
                    <a:pt x="7547" y="180616"/>
                  </a:lnTo>
                  <a:lnTo>
                    <a:pt x="8525" y="181871"/>
                  </a:lnTo>
                  <a:lnTo>
                    <a:pt x="11605" y="184303"/>
                  </a:lnTo>
                  <a:lnTo>
                    <a:pt x="14830" y="187515"/>
                  </a:lnTo>
                  <a:lnTo>
                    <a:pt x="15848" y="189590"/>
                  </a:lnTo>
                  <a:lnTo>
                    <a:pt x="16456" y="193014"/>
                  </a:lnTo>
                  <a:lnTo>
                    <a:pt x="17685" y="195684"/>
                  </a:lnTo>
                  <a:lnTo>
                    <a:pt x="17659" y="196595"/>
                  </a:lnTo>
                  <a:lnTo>
                    <a:pt x="17156" y="196952"/>
                  </a:lnTo>
                  <a:lnTo>
                    <a:pt x="15953" y="196992"/>
                  </a:lnTo>
                  <a:lnTo>
                    <a:pt x="15147" y="197177"/>
                  </a:lnTo>
                  <a:lnTo>
                    <a:pt x="15821" y="199133"/>
                  </a:lnTo>
                  <a:lnTo>
                    <a:pt x="17487" y="202530"/>
                  </a:lnTo>
                  <a:lnTo>
                    <a:pt x="20276" y="206059"/>
                  </a:lnTo>
                  <a:lnTo>
                    <a:pt x="23276" y="209866"/>
                  </a:lnTo>
                  <a:lnTo>
                    <a:pt x="25734" y="212985"/>
                  </a:lnTo>
                  <a:lnTo>
                    <a:pt x="28788" y="216593"/>
                  </a:lnTo>
                  <a:lnTo>
                    <a:pt x="31180" y="219395"/>
                  </a:lnTo>
                  <a:lnTo>
                    <a:pt x="33638" y="222303"/>
                  </a:lnTo>
                  <a:lnTo>
                    <a:pt x="35502" y="222977"/>
                  </a:lnTo>
                  <a:lnTo>
                    <a:pt x="36890" y="223189"/>
                  </a:lnTo>
                  <a:lnTo>
                    <a:pt x="37485" y="223744"/>
                  </a:lnTo>
                  <a:lnTo>
                    <a:pt x="38212" y="225079"/>
                  </a:lnTo>
                  <a:lnTo>
                    <a:pt x="39467" y="226546"/>
                  </a:lnTo>
                  <a:lnTo>
                    <a:pt x="40855" y="228476"/>
                  </a:lnTo>
                  <a:lnTo>
                    <a:pt x="41331" y="230432"/>
                  </a:lnTo>
                  <a:lnTo>
                    <a:pt x="40749" y="232309"/>
                  </a:lnTo>
                  <a:lnTo>
                    <a:pt x="41331" y="234979"/>
                  </a:lnTo>
                  <a:lnTo>
                    <a:pt x="41357" y="235217"/>
                  </a:lnTo>
                  <a:lnTo>
                    <a:pt x="41820" y="236274"/>
                  </a:lnTo>
                  <a:lnTo>
                    <a:pt x="41661" y="237213"/>
                  </a:lnTo>
                  <a:lnTo>
                    <a:pt x="41952" y="240768"/>
                  </a:lnTo>
                  <a:lnTo>
                    <a:pt x="42679" y="243861"/>
                  </a:lnTo>
                  <a:lnTo>
                    <a:pt x="43869" y="246518"/>
                  </a:lnTo>
                  <a:lnTo>
                    <a:pt x="45574" y="242645"/>
                  </a:lnTo>
                  <a:lnTo>
                    <a:pt x="47252" y="238812"/>
                  </a:lnTo>
                  <a:lnTo>
                    <a:pt x="49288" y="234344"/>
                  </a:lnTo>
                  <a:lnTo>
                    <a:pt x="50953" y="230643"/>
                  </a:lnTo>
                  <a:lnTo>
                    <a:pt x="50729" y="228819"/>
                  </a:lnTo>
                  <a:lnTo>
                    <a:pt x="50887" y="226084"/>
                  </a:lnTo>
                  <a:lnTo>
                    <a:pt x="51231" y="223043"/>
                  </a:lnTo>
                  <a:lnTo>
                    <a:pt x="51151" y="221219"/>
                  </a:lnTo>
                  <a:lnTo>
                    <a:pt x="51640" y="219990"/>
                  </a:lnTo>
                  <a:lnTo>
                    <a:pt x="52791" y="215457"/>
                  </a:lnTo>
                  <a:lnTo>
                    <a:pt x="53464" y="212813"/>
                  </a:lnTo>
                  <a:lnTo>
                    <a:pt x="54469" y="211611"/>
                  </a:lnTo>
                  <a:lnTo>
                    <a:pt x="56029" y="210778"/>
                  </a:lnTo>
                  <a:lnTo>
                    <a:pt x="58302" y="210738"/>
                  </a:lnTo>
                  <a:lnTo>
                    <a:pt x="64237" y="210170"/>
                  </a:lnTo>
                  <a:lnTo>
                    <a:pt x="69775" y="208980"/>
                  </a:lnTo>
                  <a:lnTo>
                    <a:pt x="71625" y="208452"/>
                  </a:lnTo>
                  <a:lnTo>
                    <a:pt x="75101" y="206548"/>
                  </a:lnTo>
                  <a:lnTo>
                    <a:pt x="76436" y="206469"/>
                  </a:lnTo>
                  <a:lnTo>
                    <a:pt x="77586" y="207196"/>
                  </a:lnTo>
                  <a:lnTo>
                    <a:pt x="84301" y="209390"/>
                  </a:lnTo>
                  <a:lnTo>
                    <a:pt x="86138" y="210249"/>
                  </a:lnTo>
                  <a:lnTo>
                    <a:pt x="86799" y="210117"/>
                  </a:lnTo>
                  <a:lnTo>
                    <a:pt x="87829" y="210302"/>
                  </a:lnTo>
                  <a:lnTo>
                    <a:pt x="89389" y="210328"/>
                  </a:lnTo>
                  <a:lnTo>
                    <a:pt x="90922" y="210064"/>
                  </a:lnTo>
                  <a:lnTo>
                    <a:pt x="91901" y="210328"/>
                  </a:lnTo>
                  <a:lnTo>
                    <a:pt x="93143" y="211769"/>
                  </a:lnTo>
                  <a:lnTo>
                    <a:pt x="93963" y="211611"/>
                  </a:lnTo>
                  <a:lnTo>
                    <a:pt x="95033" y="210553"/>
                  </a:lnTo>
                  <a:lnTo>
                    <a:pt x="97056" y="209482"/>
                  </a:lnTo>
                  <a:lnTo>
                    <a:pt x="100955" y="208293"/>
                  </a:lnTo>
                  <a:lnTo>
                    <a:pt x="101589" y="208822"/>
                  </a:lnTo>
                  <a:lnTo>
                    <a:pt x="102937" y="211478"/>
                  </a:lnTo>
                  <a:lnTo>
                    <a:pt x="104351" y="212377"/>
                  </a:lnTo>
                  <a:lnTo>
                    <a:pt x="103995" y="206720"/>
                  </a:lnTo>
                  <a:lnTo>
                    <a:pt x="104893" y="198935"/>
                  </a:lnTo>
                  <a:lnTo>
                    <a:pt x="104536" y="194349"/>
                  </a:lnTo>
                  <a:lnTo>
                    <a:pt x="103228" y="190357"/>
                  </a:lnTo>
                  <a:lnTo>
                    <a:pt x="103876" y="187859"/>
                  </a:lnTo>
                  <a:lnTo>
                    <a:pt x="106519" y="186828"/>
                  </a:lnTo>
                  <a:lnTo>
                    <a:pt x="109784" y="182850"/>
                  </a:lnTo>
                  <a:lnTo>
                    <a:pt x="115652" y="172460"/>
                  </a:lnTo>
                  <a:lnTo>
                    <a:pt x="121997" y="167385"/>
                  </a:lnTo>
                  <a:lnTo>
                    <a:pt x="126411" y="165786"/>
                  </a:lnTo>
                  <a:lnTo>
                    <a:pt x="131024" y="165958"/>
                  </a:lnTo>
                  <a:lnTo>
                    <a:pt x="134038" y="166870"/>
                  </a:lnTo>
                  <a:lnTo>
                    <a:pt x="135439" y="168509"/>
                  </a:lnTo>
                  <a:lnTo>
                    <a:pt x="138928" y="170954"/>
                  </a:lnTo>
                  <a:lnTo>
                    <a:pt x="144519" y="174205"/>
                  </a:lnTo>
                  <a:lnTo>
                    <a:pt x="148709" y="178250"/>
                  </a:lnTo>
                  <a:lnTo>
                    <a:pt x="151048" y="182347"/>
                  </a:lnTo>
                  <a:lnTo>
                    <a:pt x="152833" y="184568"/>
                  </a:lnTo>
                  <a:lnTo>
                    <a:pt x="155067" y="185334"/>
                  </a:lnTo>
                  <a:lnTo>
                    <a:pt x="158688" y="185004"/>
                  </a:lnTo>
                  <a:lnTo>
                    <a:pt x="162759" y="185969"/>
                  </a:lnTo>
                  <a:lnTo>
                    <a:pt x="167002" y="188255"/>
                  </a:lnTo>
                  <a:lnTo>
                    <a:pt x="169606" y="189101"/>
                  </a:lnTo>
                  <a:lnTo>
                    <a:pt x="170557" y="188506"/>
                  </a:lnTo>
                  <a:lnTo>
                    <a:pt x="172606" y="188850"/>
                  </a:lnTo>
                  <a:lnTo>
                    <a:pt x="177285" y="190727"/>
                  </a:lnTo>
                  <a:lnTo>
                    <a:pt x="180999" y="189696"/>
                  </a:lnTo>
                  <a:lnTo>
                    <a:pt x="186524" y="190463"/>
                  </a:lnTo>
                  <a:lnTo>
                    <a:pt x="199358" y="193833"/>
                  </a:lnTo>
                  <a:lnTo>
                    <a:pt x="200032" y="193252"/>
                  </a:lnTo>
                  <a:lnTo>
                    <a:pt x="200336" y="193133"/>
                  </a:lnTo>
                  <a:lnTo>
                    <a:pt x="201433" y="191771"/>
                  </a:lnTo>
                  <a:lnTo>
                    <a:pt x="204182" y="185057"/>
                  </a:lnTo>
                  <a:lnTo>
                    <a:pt x="206522" y="180920"/>
                  </a:lnTo>
                  <a:lnTo>
                    <a:pt x="207606" y="179373"/>
                  </a:lnTo>
                  <a:lnTo>
                    <a:pt x="210302" y="177192"/>
                  </a:lnTo>
                  <a:lnTo>
                    <a:pt x="213501" y="176624"/>
                  </a:lnTo>
                  <a:lnTo>
                    <a:pt x="216567" y="176822"/>
                  </a:lnTo>
                  <a:lnTo>
                    <a:pt x="219144" y="177787"/>
                  </a:lnTo>
                  <a:lnTo>
                    <a:pt x="221497" y="178898"/>
                  </a:lnTo>
                  <a:lnTo>
                    <a:pt x="224101" y="178911"/>
                  </a:lnTo>
                  <a:lnTo>
                    <a:pt x="226744" y="177827"/>
                  </a:lnTo>
                  <a:lnTo>
                    <a:pt x="230670" y="175871"/>
                  </a:lnTo>
                  <a:lnTo>
                    <a:pt x="234820" y="174575"/>
                  </a:lnTo>
                  <a:lnTo>
                    <a:pt x="238389" y="173161"/>
                  </a:lnTo>
                  <a:lnTo>
                    <a:pt x="244257" y="170689"/>
                  </a:lnTo>
                  <a:lnTo>
                    <a:pt x="246544" y="169553"/>
                  </a:lnTo>
                  <a:lnTo>
                    <a:pt x="249465" y="169103"/>
                  </a:lnTo>
                  <a:lnTo>
                    <a:pt x="257660" y="171364"/>
                  </a:lnTo>
                  <a:lnTo>
                    <a:pt x="262960" y="169870"/>
                  </a:lnTo>
                  <a:lnTo>
                    <a:pt x="265128" y="170306"/>
                  </a:lnTo>
                  <a:lnTo>
                    <a:pt x="269714" y="168694"/>
                  </a:lnTo>
                  <a:lnTo>
                    <a:pt x="270547" y="167623"/>
                  </a:lnTo>
                  <a:lnTo>
                    <a:pt x="273428" y="162164"/>
                  </a:lnTo>
                  <a:lnTo>
                    <a:pt x="276534" y="160578"/>
                  </a:lnTo>
                  <a:lnTo>
                    <a:pt x="281240" y="161371"/>
                  </a:lnTo>
                  <a:lnTo>
                    <a:pt x="283896" y="162217"/>
                  </a:lnTo>
                  <a:lnTo>
                    <a:pt x="292726" y="164557"/>
                  </a:lnTo>
                  <a:lnTo>
                    <a:pt x="304185" y="166989"/>
                  </a:lnTo>
                  <a:lnTo>
                    <a:pt x="307542" y="167359"/>
                  </a:lnTo>
                  <a:lnTo>
                    <a:pt x="308904" y="167623"/>
                  </a:lnTo>
                  <a:lnTo>
                    <a:pt x="310107" y="167253"/>
                  </a:lnTo>
                  <a:lnTo>
                    <a:pt x="313834" y="164187"/>
                  </a:lnTo>
                  <a:lnTo>
                    <a:pt x="315103" y="163750"/>
                  </a:lnTo>
                  <a:lnTo>
                    <a:pt x="316173" y="163803"/>
                  </a:lnTo>
                  <a:lnTo>
                    <a:pt x="323390" y="16630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1" name="Volný tvar: obrazec 198">
              <a:extLst>
                <a:ext uri="{FF2B5EF4-FFF2-40B4-BE49-F238E27FC236}">
                  <a16:creationId xmlns:a16="http://schemas.microsoft.com/office/drawing/2014/main" id="{E37BC982-8C43-6497-9EA7-64EFB659AA27}"/>
                </a:ext>
              </a:extLst>
            </p:cNvPr>
            <p:cNvSpPr/>
            <p:nvPr/>
          </p:nvSpPr>
          <p:spPr>
            <a:xfrm>
              <a:off x="1142801" y="4295067"/>
              <a:ext cx="45308" cy="14826"/>
            </a:xfrm>
            <a:custGeom>
              <a:avLst/>
              <a:gdLst>
                <a:gd name="connsiteX0" fmla="*/ 3251 w 42612"/>
                <a:gd name="connsiteY0" fmla="*/ 11380 h 13944"/>
                <a:gd name="connsiteX1" fmla="*/ 2881 w 42612"/>
                <a:gd name="connsiteY1" fmla="*/ 11975 h 13944"/>
                <a:gd name="connsiteX2" fmla="*/ 1837 w 42612"/>
                <a:gd name="connsiteY2" fmla="*/ 12305 h 13944"/>
                <a:gd name="connsiteX3" fmla="*/ 1123 w 42612"/>
                <a:gd name="connsiteY3" fmla="*/ 11764 h 13944"/>
                <a:gd name="connsiteX4" fmla="*/ 740 w 42612"/>
                <a:gd name="connsiteY4" fmla="*/ 10746 h 13944"/>
                <a:gd name="connsiteX5" fmla="*/ 13 w 42612"/>
                <a:gd name="connsiteY5" fmla="*/ 11036 h 13944"/>
                <a:gd name="connsiteX6" fmla="*/ 0 w 42612"/>
                <a:gd name="connsiteY6" fmla="*/ 13759 h 13944"/>
                <a:gd name="connsiteX7" fmla="*/ 2458 w 42612"/>
                <a:gd name="connsiteY7" fmla="*/ 13944 h 13944"/>
                <a:gd name="connsiteX8" fmla="*/ 3133 w 42612"/>
                <a:gd name="connsiteY8" fmla="*/ 13786 h 13944"/>
                <a:gd name="connsiteX9" fmla="*/ 4534 w 42612"/>
                <a:gd name="connsiteY9" fmla="*/ 13032 h 13944"/>
                <a:gd name="connsiteX10" fmla="*/ 7428 w 42612"/>
                <a:gd name="connsiteY10" fmla="*/ 13006 h 13944"/>
                <a:gd name="connsiteX11" fmla="*/ 7019 w 42612"/>
                <a:gd name="connsiteY11" fmla="*/ 11830 h 13944"/>
                <a:gd name="connsiteX12" fmla="*/ 3251 w 42612"/>
                <a:gd name="connsiteY12" fmla="*/ 11380 h 13944"/>
                <a:gd name="connsiteX13" fmla="*/ 35740 w 42612"/>
                <a:gd name="connsiteY13" fmla="*/ 1335 h 13944"/>
                <a:gd name="connsiteX14" fmla="*/ 34445 w 42612"/>
                <a:gd name="connsiteY14" fmla="*/ 1573 h 13944"/>
                <a:gd name="connsiteX15" fmla="*/ 34035 w 42612"/>
                <a:gd name="connsiteY15" fmla="*/ 1679 h 13944"/>
                <a:gd name="connsiteX16" fmla="*/ 33572 w 42612"/>
                <a:gd name="connsiteY16" fmla="*/ 1956 h 13944"/>
                <a:gd name="connsiteX17" fmla="*/ 33149 w 42612"/>
                <a:gd name="connsiteY17" fmla="*/ 2340 h 13944"/>
                <a:gd name="connsiteX18" fmla="*/ 32858 w 42612"/>
                <a:gd name="connsiteY18" fmla="*/ 2749 h 13944"/>
                <a:gd name="connsiteX19" fmla="*/ 33625 w 42612"/>
                <a:gd name="connsiteY19" fmla="*/ 2815 h 13944"/>
                <a:gd name="connsiteX20" fmla="*/ 35581 w 42612"/>
                <a:gd name="connsiteY20" fmla="*/ 1652 h 13944"/>
                <a:gd name="connsiteX21" fmla="*/ 36348 w 42612"/>
                <a:gd name="connsiteY21" fmla="*/ 1771 h 13944"/>
                <a:gd name="connsiteX22" fmla="*/ 36612 w 42612"/>
                <a:gd name="connsiteY22" fmla="*/ 1612 h 13944"/>
                <a:gd name="connsiteX23" fmla="*/ 36718 w 42612"/>
                <a:gd name="connsiteY23" fmla="*/ 1560 h 13944"/>
                <a:gd name="connsiteX24" fmla="*/ 36348 w 42612"/>
                <a:gd name="connsiteY24" fmla="*/ 1295 h 13944"/>
                <a:gd name="connsiteX25" fmla="*/ 35740 w 42612"/>
                <a:gd name="connsiteY25" fmla="*/ 1335 h 13944"/>
                <a:gd name="connsiteX26" fmla="*/ 42045 w 42612"/>
                <a:gd name="connsiteY26" fmla="*/ 0 h 13944"/>
                <a:gd name="connsiteX27" fmla="*/ 41582 w 42612"/>
                <a:gd name="connsiteY27" fmla="*/ 0 h 13944"/>
                <a:gd name="connsiteX28" fmla="*/ 41119 w 42612"/>
                <a:gd name="connsiteY28" fmla="*/ 212 h 13944"/>
                <a:gd name="connsiteX29" fmla="*/ 40551 w 42612"/>
                <a:gd name="connsiteY29" fmla="*/ 608 h 13944"/>
                <a:gd name="connsiteX30" fmla="*/ 38383 w 42612"/>
                <a:gd name="connsiteY30" fmla="*/ 1784 h 13944"/>
                <a:gd name="connsiteX31" fmla="*/ 39243 w 42612"/>
                <a:gd name="connsiteY31" fmla="*/ 1943 h 13944"/>
                <a:gd name="connsiteX32" fmla="*/ 40445 w 42612"/>
                <a:gd name="connsiteY32" fmla="*/ 1507 h 13944"/>
                <a:gd name="connsiteX33" fmla="*/ 42586 w 42612"/>
                <a:gd name="connsiteY33" fmla="*/ 410 h 13944"/>
                <a:gd name="connsiteX34" fmla="*/ 42613 w 42612"/>
                <a:gd name="connsiteY34" fmla="*/ 238 h 13944"/>
                <a:gd name="connsiteX35" fmla="*/ 42045 w 42612"/>
                <a:gd name="connsiteY35" fmla="*/ 0 h 1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2612" h="13944">
                  <a:moveTo>
                    <a:pt x="3251" y="11380"/>
                  </a:moveTo>
                  <a:lnTo>
                    <a:pt x="2881" y="11975"/>
                  </a:lnTo>
                  <a:lnTo>
                    <a:pt x="1837" y="12305"/>
                  </a:lnTo>
                  <a:lnTo>
                    <a:pt x="1123" y="11764"/>
                  </a:lnTo>
                  <a:lnTo>
                    <a:pt x="740" y="10746"/>
                  </a:lnTo>
                  <a:lnTo>
                    <a:pt x="13" y="11036"/>
                  </a:lnTo>
                  <a:lnTo>
                    <a:pt x="0" y="13759"/>
                  </a:lnTo>
                  <a:lnTo>
                    <a:pt x="2458" y="13944"/>
                  </a:lnTo>
                  <a:lnTo>
                    <a:pt x="3133" y="13786"/>
                  </a:lnTo>
                  <a:lnTo>
                    <a:pt x="4534" y="13032"/>
                  </a:lnTo>
                  <a:lnTo>
                    <a:pt x="7428" y="13006"/>
                  </a:lnTo>
                  <a:lnTo>
                    <a:pt x="7019" y="11830"/>
                  </a:lnTo>
                  <a:lnTo>
                    <a:pt x="3251" y="11380"/>
                  </a:lnTo>
                  <a:close/>
                  <a:moveTo>
                    <a:pt x="35740" y="1335"/>
                  </a:moveTo>
                  <a:lnTo>
                    <a:pt x="34445" y="1573"/>
                  </a:lnTo>
                  <a:lnTo>
                    <a:pt x="34035" y="1679"/>
                  </a:lnTo>
                  <a:lnTo>
                    <a:pt x="33572" y="1956"/>
                  </a:lnTo>
                  <a:lnTo>
                    <a:pt x="33149" y="2340"/>
                  </a:lnTo>
                  <a:lnTo>
                    <a:pt x="32858" y="2749"/>
                  </a:lnTo>
                  <a:lnTo>
                    <a:pt x="33625" y="2815"/>
                  </a:lnTo>
                  <a:lnTo>
                    <a:pt x="35581" y="1652"/>
                  </a:lnTo>
                  <a:lnTo>
                    <a:pt x="36348" y="1771"/>
                  </a:lnTo>
                  <a:lnTo>
                    <a:pt x="36612" y="1612"/>
                  </a:lnTo>
                  <a:lnTo>
                    <a:pt x="36718" y="1560"/>
                  </a:lnTo>
                  <a:lnTo>
                    <a:pt x="36348" y="1295"/>
                  </a:lnTo>
                  <a:lnTo>
                    <a:pt x="35740" y="1335"/>
                  </a:lnTo>
                  <a:close/>
                  <a:moveTo>
                    <a:pt x="42045" y="0"/>
                  </a:moveTo>
                  <a:lnTo>
                    <a:pt x="41582" y="0"/>
                  </a:lnTo>
                  <a:lnTo>
                    <a:pt x="41119" y="212"/>
                  </a:lnTo>
                  <a:lnTo>
                    <a:pt x="40551" y="608"/>
                  </a:lnTo>
                  <a:lnTo>
                    <a:pt x="38383" y="1784"/>
                  </a:lnTo>
                  <a:lnTo>
                    <a:pt x="39243" y="1943"/>
                  </a:lnTo>
                  <a:lnTo>
                    <a:pt x="40445" y="1507"/>
                  </a:lnTo>
                  <a:lnTo>
                    <a:pt x="42586" y="410"/>
                  </a:lnTo>
                  <a:lnTo>
                    <a:pt x="42613" y="238"/>
                  </a:lnTo>
                  <a:lnTo>
                    <a:pt x="42045" y="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3" name="Volný tvar: obrazec 200">
              <a:extLst>
                <a:ext uri="{FF2B5EF4-FFF2-40B4-BE49-F238E27FC236}">
                  <a16:creationId xmlns:a16="http://schemas.microsoft.com/office/drawing/2014/main" id="{F6CDA6FF-0FE0-DB75-8C34-B8F5849958CD}"/>
                </a:ext>
              </a:extLst>
            </p:cNvPr>
            <p:cNvSpPr/>
            <p:nvPr/>
          </p:nvSpPr>
          <p:spPr>
            <a:xfrm>
              <a:off x="3489174" y="4495934"/>
              <a:ext cx="202933" cy="342498"/>
            </a:xfrm>
            <a:custGeom>
              <a:avLst/>
              <a:gdLst>
                <a:gd name="connsiteX0" fmla="*/ 189670 w 190859"/>
                <a:gd name="connsiteY0" fmla="*/ 302691 h 322121"/>
                <a:gd name="connsiteX1" fmla="*/ 188943 w 190859"/>
                <a:gd name="connsiteY1" fmla="*/ 299599 h 322121"/>
                <a:gd name="connsiteX2" fmla="*/ 188652 w 190859"/>
                <a:gd name="connsiteY2" fmla="*/ 296043 h 322121"/>
                <a:gd name="connsiteX3" fmla="*/ 188811 w 190859"/>
                <a:gd name="connsiteY3" fmla="*/ 295105 h 322121"/>
                <a:gd name="connsiteX4" fmla="*/ 188348 w 190859"/>
                <a:gd name="connsiteY4" fmla="*/ 294047 h 322121"/>
                <a:gd name="connsiteX5" fmla="*/ 188321 w 190859"/>
                <a:gd name="connsiteY5" fmla="*/ 293809 h 322121"/>
                <a:gd name="connsiteX6" fmla="*/ 187740 w 190859"/>
                <a:gd name="connsiteY6" fmla="*/ 291140 h 322121"/>
                <a:gd name="connsiteX7" fmla="*/ 188321 w 190859"/>
                <a:gd name="connsiteY7" fmla="*/ 289263 h 322121"/>
                <a:gd name="connsiteX8" fmla="*/ 187846 w 190859"/>
                <a:gd name="connsiteY8" fmla="*/ 287306 h 322121"/>
                <a:gd name="connsiteX9" fmla="*/ 186458 w 190859"/>
                <a:gd name="connsiteY9" fmla="*/ 285377 h 322121"/>
                <a:gd name="connsiteX10" fmla="*/ 185202 w 190859"/>
                <a:gd name="connsiteY10" fmla="*/ 283910 h 322121"/>
                <a:gd name="connsiteX11" fmla="*/ 184475 w 190859"/>
                <a:gd name="connsiteY11" fmla="*/ 282575 h 322121"/>
                <a:gd name="connsiteX12" fmla="*/ 183880 w 190859"/>
                <a:gd name="connsiteY12" fmla="*/ 282019 h 322121"/>
                <a:gd name="connsiteX13" fmla="*/ 182493 w 190859"/>
                <a:gd name="connsiteY13" fmla="*/ 281808 h 322121"/>
                <a:gd name="connsiteX14" fmla="*/ 180629 w 190859"/>
                <a:gd name="connsiteY14" fmla="*/ 281134 h 322121"/>
                <a:gd name="connsiteX15" fmla="*/ 178170 w 190859"/>
                <a:gd name="connsiteY15" fmla="*/ 278226 h 322121"/>
                <a:gd name="connsiteX16" fmla="*/ 175778 w 190859"/>
                <a:gd name="connsiteY16" fmla="*/ 275424 h 322121"/>
                <a:gd name="connsiteX17" fmla="*/ 172725 w 190859"/>
                <a:gd name="connsiteY17" fmla="*/ 271816 h 322121"/>
                <a:gd name="connsiteX18" fmla="*/ 170267 w 190859"/>
                <a:gd name="connsiteY18" fmla="*/ 268696 h 322121"/>
                <a:gd name="connsiteX19" fmla="*/ 167266 w 190859"/>
                <a:gd name="connsiteY19" fmla="*/ 264890 h 322121"/>
                <a:gd name="connsiteX20" fmla="*/ 164477 w 190859"/>
                <a:gd name="connsiteY20" fmla="*/ 261361 h 322121"/>
                <a:gd name="connsiteX21" fmla="*/ 162812 w 190859"/>
                <a:gd name="connsiteY21" fmla="*/ 257964 h 322121"/>
                <a:gd name="connsiteX22" fmla="*/ 162138 w 190859"/>
                <a:gd name="connsiteY22" fmla="*/ 256008 h 322121"/>
                <a:gd name="connsiteX23" fmla="*/ 162944 w 190859"/>
                <a:gd name="connsiteY23" fmla="*/ 255823 h 322121"/>
                <a:gd name="connsiteX24" fmla="*/ 164147 w 190859"/>
                <a:gd name="connsiteY24" fmla="*/ 255783 h 322121"/>
                <a:gd name="connsiteX25" fmla="*/ 164649 w 190859"/>
                <a:gd name="connsiteY25" fmla="*/ 255426 h 322121"/>
                <a:gd name="connsiteX26" fmla="*/ 164676 w 190859"/>
                <a:gd name="connsiteY26" fmla="*/ 254514 h 322121"/>
                <a:gd name="connsiteX27" fmla="*/ 163446 w 190859"/>
                <a:gd name="connsiteY27" fmla="*/ 251844 h 322121"/>
                <a:gd name="connsiteX28" fmla="*/ 162838 w 190859"/>
                <a:gd name="connsiteY28" fmla="*/ 248421 h 322121"/>
                <a:gd name="connsiteX29" fmla="*/ 161820 w 190859"/>
                <a:gd name="connsiteY29" fmla="*/ 246346 h 322121"/>
                <a:gd name="connsiteX30" fmla="*/ 158595 w 190859"/>
                <a:gd name="connsiteY30" fmla="*/ 243134 h 322121"/>
                <a:gd name="connsiteX31" fmla="*/ 155516 w 190859"/>
                <a:gd name="connsiteY31" fmla="*/ 240702 h 322121"/>
                <a:gd name="connsiteX32" fmla="*/ 154538 w 190859"/>
                <a:gd name="connsiteY32" fmla="*/ 239446 h 322121"/>
                <a:gd name="connsiteX33" fmla="*/ 153983 w 190859"/>
                <a:gd name="connsiteY33" fmla="*/ 237662 h 322121"/>
                <a:gd name="connsiteX34" fmla="*/ 152780 w 190859"/>
                <a:gd name="connsiteY34" fmla="*/ 226374 h 322121"/>
                <a:gd name="connsiteX35" fmla="*/ 152251 w 190859"/>
                <a:gd name="connsiteY35" fmla="*/ 223163 h 322121"/>
                <a:gd name="connsiteX36" fmla="*/ 151286 w 190859"/>
                <a:gd name="connsiteY36" fmla="*/ 221761 h 322121"/>
                <a:gd name="connsiteX37" fmla="*/ 150586 w 190859"/>
                <a:gd name="connsiteY37" fmla="*/ 221114 h 322121"/>
                <a:gd name="connsiteX38" fmla="*/ 150321 w 190859"/>
                <a:gd name="connsiteY38" fmla="*/ 220308 h 322121"/>
                <a:gd name="connsiteX39" fmla="*/ 150440 w 190859"/>
                <a:gd name="connsiteY39" fmla="*/ 218298 h 322121"/>
                <a:gd name="connsiteX40" fmla="*/ 150837 w 190859"/>
                <a:gd name="connsiteY40" fmla="*/ 216501 h 322121"/>
                <a:gd name="connsiteX41" fmla="*/ 150824 w 190859"/>
                <a:gd name="connsiteY41" fmla="*/ 215800 h 322121"/>
                <a:gd name="connsiteX42" fmla="*/ 151643 w 190859"/>
                <a:gd name="connsiteY42" fmla="*/ 214228 h 322121"/>
                <a:gd name="connsiteX43" fmla="*/ 151630 w 190859"/>
                <a:gd name="connsiteY43" fmla="*/ 203786 h 322121"/>
                <a:gd name="connsiteX44" fmla="*/ 151181 w 190859"/>
                <a:gd name="connsiteY44" fmla="*/ 203244 h 322121"/>
                <a:gd name="connsiteX45" fmla="*/ 150639 w 190859"/>
                <a:gd name="connsiteY45" fmla="*/ 202345 h 322121"/>
                <a:gd name="connsiteX46" fmla="*/ 149780 w 190859"/>
                <a:gd name="connsiteY46" fmla="*/ 202411 h 322121"/>
                <a:gd name="connsiteX47" fmla="*/ 148788 w 190859"/>
                <a:gd name="connsiteY47" fmla="*/ 202319 h 322121"/>
                <a:gd name="connsiteX48" fmla="*/ 147810 w 190859"/>
                <a:gd name="connsiteY48" fmla="*/ 200799 h 322121"/>
                <a:gd name="connsiteX49" fmla="*/ 146991 w 190859"/>
                <a:gd name="connsiteY49" fmla="*/ 198882 h 322121"/>
                <a:gd name="connsiteX50" fmla="*/ 147229 w 190859"/>
                <a:gd name="connsiteY50" fmla="*/ 197521 h 322121"/>
                <a:gd name="connsiteX51" fmla="*/ 148088 w 190859"/>
                <a:gd name="connsiteY51" fmla="*/ 196384 h 322121"/>
                <a:gd name="connsiteX52" fmla="*/ 149013 w 190859"/>
                <a:gd name="connsiteY52" fmla="*/ 195393 h 322121"/>
                <a:gd name="connsiteX53" fmla="*/ 150189 w 190859"/>
                <a:gd name="connsiteY53" fmla="*/ 194573 h 322121"/>
                <a:gd name="connsiteX54" fmla="*/ 153665 w 190859"/>
                <a:gd name="connsiteY54" fmla="*/ 192895 h 322121"/>
                <a:gd name="connsiteX55" fmla="*/ 154657 w 190859"/>
                <a:gd name="connsiteY55" fmla="*/ 192062 h 322121"/>
                <a:gd name="connsiteX56" fmla="*/ 155278 w 190859"/>
                <a:gd name="connsiteY56" fmla="*/ 191031 h 322121"/>
                <a:gd name="connsiteX57" fmla="*/ 155674 w 190859"/>
                <a:gd name="connsiteY57" fmla="*/ 189643 h 322121"/>
                <a:gd name="connsiteX58" fmla="*/ 157697 w 190859"/>
                <a:gd name="connsiteY58" fmla="*/ 184264 h 322121"/>
                <a:gd name="connsiteX59" fmla="*/ 160697 w 190859"/>
                <a:gd name="connsiteY59" fmla="*/ 178911 h 322121"/>
                <a:gd name="connsiteX60" fmla="*/ 161992 w 190859"/>
                <a:gd name="connsiteY60" fmla="*/ 177814 h 322121"/>
                <a:gd name="connsiteX61" fmla="*/ 163274 w 190859"/>
                <a:gd name="connsiteY61" fmla="*/ 174258 h 322121"/>
                <a:gd name="connsiteX62" fmla="*/ 165019 w 190859"/>
                <a:gd name="connsiteY62" fmla="*/ 169923 h 322121"/>
                <a:gd name="connsiteX63" fmla="*/ 165733 w 190859"/>
                <a:gd name="connsiteY63" fmla="*/ 167914 h 322121"/>
                <a:gd name="connsiteX64" fmla="*/ 166248 w 190859"/>
                <a:gd name="connsiteY64" fmla="*/ 165891 h 322121"/>
                <a:gd name="connsiteX65" fmla="*/ 167213 w 190859"/>
                <a:gd name="connsiteY65" fmla="*/ 164279 h 322121"/>
                <a:gd name="connsiteX66" fmla="*/ 170531 w 190859"/>
                <a:gd name="connsiteY66" fmla="*/ 161596 h 322121"/>
                <a:gd name="connsiteX67" fmla="*/ 173029 w 190859"/>
                <a:gd name="connsiteY67" fmla="*/ 156917 h 322121"/>
                <a:gd name="connsiteX68" fmla="*/ 174324 w 190859"/>
                <a:gd name="connsiteY68" fmla="*/ 154643 h 322121"/>
                <a:gd name="connsiteX69" fmla="*/ 174826 w 190859"/>
                <a:gd name="connsiteY69" fmla="*/ 152952 h 322121"/>
                <a:gd name="connsiteX70" fmla="*/ 174946 w 190859"/>
                <a:gd name="connsiteY70" fmla="*/ 150863 h 322121"/>
                <a:gd name="connsiteX71" fmla="*/ 174747 w 190859"/>
                <a:gd name="connsiteY71" fmla="*/ 149462 h 322121"/>
                <a:gd name="connsiteX72" fmla="*/ 173121 w 190859"/>
                <a:gd name="connsiteY72" fmla="*/ 148762 h 322121"/>
                <a:gd name="connsiteX73" fmla="*/ 172090 w 190859"/>
                <a:gd name="connsiteY73" fmla="*/ 147652 h 322121"/>
                <a:gd name="connsiteX74" fmla="*/ 169724 w 190859"/>
                <a:gd name="connsiteY74" fmla="*/ 141096 h 322121"/>
                <a:gd name="connsiteX75" fmla="*/ 167306 w 190859"/>
                <a:gd name="connsiteY75" fmla="*/ 134368 h 322121"/>
                <a:gd name="connsiteX76" fmla="*/ 163909 w 190859"/>
                <a:gd name="connsiteY76" fmla="*/ 127720 h 322121"/>
                <a:gd name="connsiteX77" fmla="*/ 160208 w 190859"/>
                <a:gd name="connsiteY77" fmla="*/ 123490 h 322121"/>
                <a:gd name="connsiteX78" fmla="*/ 157538 w 190859"/>
                <a:gd name="connsiteY78" fmla="*/ 120913 h 322121"/>
                <a:gd name="connsiteX79" fmla="*/ 156679 w 190859"/>
                <a:gd name="connsiteY79" fmla="*/ 120582 h 322121"/>
                <a:gd name="connsiteX80" fmla="*/ 155304 w 190859"/>
                <a:gd name="connsiteY80" fmla="*/ 119763 h 322121"/>
                <a:gd name="connsiteX81" fmla="*/ 154339 w 190859"/>
                <a:gd name="connsiteY81" fmla="*/ 119009 h 322121"/>
                <a:gd name="connsiteX82" fmla="*/ 149449 w 190859"/>
                <a:gd name="connsiteY82" fmla="*/ 114502 h 322121"/>
                <a:gd name="connsiteX83" fmla="*/ 144360 w 190859"/>
                <a:gd name="connsiteY83" fmla="*/ 109467 h 322121"/>
                <a:gd name="connsiteX84" fmla="*/ 143065 w 190859"/>
                <a:gd name="connsiteY84" fmla="*/ 107167 h 322121"/>
                <a:gd name="connsiteX85" fmla="*/ 140514 w 190859"/>
                <a:gd name="connsiteY85" fmla="*/ 103730 h 322121"/>
                <a:gd name="connsiteX86" fmla="*/ 137672 w 190859"/>
                <a:gd name="connsiteY86" fmla="*/ 100201 h 322121"/>
                <a:gd name="connsiteX87" fmla="*/ 136205 w 190859"/>
                <a:gd name="connsiteY87" fmla="*/ 98589 h 322121"/>
                <a:gd name="connsiteX88" fmla="*/ 135505 w 190859"/>
                <a:gd name="connsiteY88" fmla="*/ 95681 h 322121"/>
                <a:gd name="connsiteX89" fmla="*/ 137461 w 190859"/>
                <a:gd name="connsiteY89" fmla="*/ 93064 h 322121"/>
                <a:gd name="connsiteX90" fmla="*/ 139536 w 190859"/>
                <a:gd name="connsiteY90" fmla="*/ 89746 h 322121"/>
                <a:gd name="connsiteX91" fmla="*/ 142100 w 190859"/>
                <a:gd name="connsiteY91" fmla="*/ 87539 h 322121"/>
                <a:gd name="connsiteX92" fmla="*/ 145431 w 190859"/>
                <a:gd name="connsiteY92" fmla="*/ 87393 h 322121"/>
                <a:gd name="connsiteX93" fmla="*/ 150916 w 190859"/>
                <a:gd name="connsiteY93" fmla="*/ 88292 h 322121"/>
                <a:gd name="connsiteX94" fmla="*/ 156825 w 190859"/>
                <a:gd name="connsiteY94" fmla="*/ 88609 h 322121"/>
                <a:gd name="connsiteX95" fmla="*/ 162680 w 190859"/>
                <a:gd name="connsiteY95" fmla="*/ 87922 h 322121"/>
                <a:gd name="connsiteX96" fmla="*/ 164200 w 190859"/>
                <a:gd name="connsiteY96" fmla="*/ 87446 h 322121"/>
                <a:gd name="connsiteX97" fmla="*/ 165707 w 190859"/>
                <a:gd name="connsiteY97" fmla="*/ 87486 h 322121"/>
                <a:gd name="connsiteX98" fmla="*/ 168852 w 190859"/>
                <a:gd name="connsiteY98" fmla="*/ 88253 h 322121"/>
                <a:gd name="connsiteX99" fmla="*/ 174350 w 190859"/>
                <a:gd name="connsiteY99" fmla="*/ 88094 h 322121"/>
                <a:gd name="connsiteX100" fmla="*/ 177179 w 190859"/>
                <a:gd name="connsiteY100" fmla="*/ 86746 h 322121"/>
                <a:gd name="connsiteX101" fmla="*/ 174113 w 190859"/>
                <a:gd name="connsiteY101" fmla="*/ 84472 h 322121"/>
                <a:gd name="connsiteX102" fmla="*/ 170822 w 190859"/>
                <a:gd name="connsiteY102" fmla="*/ 80838 h 322121"/>
                <a:gd name="connsiteX103" fmla="*/ 167729 w 190859"/>
                <a:gd name="connsiteY103" fmla="*/ 76872 h 322121"/>
                <a:gd name="connsiteX104" fmla="*/ 165852 w 190859"/>
                <a:gd name="connsiteY104" fmla="*/ 73277 h 322121"/>
                <a:gd name="connsiteX105" fmla="*/ 164133 w 190859"/>
                <a:gd name="connsiteY105" fmla="*/ 68651 h 322121"/>
                <a:gd name="connsiteX106" fmla="*/ 162534 w 190859"/>
                <a:gd name="connsiteY106" fmla="*/ 62928 h 322121"/>
                <a:gd name="connsiteX107" fmla="*/ 161543 w 190859"/>
                <a:gd name="connsiteY107" fmla="*/ 55513 h 322121"/>
                <a:gd name="connsiteX108" fmla="*/ 161675 w 190859"/>
                <a:gd name="connsiteY108" fmla="*/ 51297 h 322121"/>
                <a:gd name="connsiteX109" fmla="*/ 162151 w 190859"/>
                <a:gd name="connsiteY109" fmla="*/ 48310 h 322121"/>
                <a:gd name="connsiteX110" fmla="*/ 163790 w 190859"/>
                <a:gd name="connsiteY110" fmla="*/ 43432 h 322121"/>
                <a:gd name="connsiteX111" fmla="*/ 162693 w 190859"/>
                <a:gd name="connsiteY111" fmla="*/ 40564 h 322121"/>
                <a:gd name="connsiteX112" fmla="*/ 162918 w 190859"/>
                <a:gd name="connsiteY112" fmla="*/ 38251 h 322121"/>
                <a:gd name="connsiteX113" fmla="*/ 162746 w 190859"/>
                <a:gd name="connsiteY113" fmla="*/ 34828 h 322121"/>
                <a:gd name="connsiteX114" fmla="*/ 162217 w 190859"/>
                <a:gd name="connsiteY114" fmla="*/ 33096 h 322121"/>
                <a:gd name="connsiteX115" fmla="*/ 160063 w 190859"/>
                <a:gd name="connsiteY115" fmla="*/ 27413 h 322121"/>
                <a:gd name="connsiteX116" fmla="*/ 159626 w 190859"/>
                <a:gd name="connsiteY116" fmla="*/ 26792 h 322121"/>
                <a:gd name="connsiteX117" fmla="*/ 157736 w 190859"/>
                <a:gd name="connsiteY117" fmla="*/ 22853 h 322121"/>
                <a:gd name="connsiteX118" fmla="*/ 156877 w 190859"/>
                <a:gd name="connsiteY118" fmla="*/ 16284 h 322121"/>
                <a:gd name="connsiteX119" fmla="*/ 154736 w 190859"/>
                <a:gd name="connsiteY119" fmla="*/ 11949 h 322121"/>
                <a:gd name="connsiteX120" fmla="*/ 151299 w 190859"/>
                <a:gd name="connsiteY120" fmla="*/ 9847 h 322121"/>
                <a:gd name="connsiteX121" fmla="*/ 149343 w 190859"/>
                <a:gd name="connsiteY121" fmla="*/ 7296 h 322121"/>
                <a:gd name="connsiteX122" fmla="*/ 148629 w 190859"/>
                <a:gd name="connsiteY122" fmla="*/ 2789 h 322121"/>
                <a:gd name="connsiteX123" fmla="*/ 147268 w 190859"/>
                <a:gd name="connsiteY123" fmla="*/ 1599 h 322121"/>
                <a:gd name="connsiteX124" fmla="*/ 141889 w 190859"/>
                <a:gd name="connsiteY124" fmla="*/ 40 h 322121"/>
                <a:gd name="connsiteX125" fmla="*/ 137408 w 190859"/>
                <a:gd name="connsiteY125" fmla="*/ 0 h 322121"/>
                <a:gd name="connsiteX126" fmla="*/ 139840 w 190859"/>
                <a:gd name="connsiteY126" fmla="*/ 13151 h 322121"/>
                <a:gd name="connsiteX127" fmla="*/ 140091 w 190859"/>
                <a:gd name="connsiteY127" fmla="*/ 15663 h 322121"/>
                <a:gd name="connsiteX128" fmla="*/ 140276 w 190859"/>
                <a:gd name="connsiteY128" fmla="*/ 16799 h 322121"/>
                <a:gd name="connsiteX129" fmla="*/ 140461 w 190859"/>
                <a:gd name="connsiteY129" fmla="*/ 17830 h 322121"/>
                <a:gd name="connsiteX130" fmla="*/ 140778 w 190859"/>
                <a:gd name="connsiteY130" fmla="*/ 19628 h 322121"/>
                <a:gd name="connsiteX131" fmla="*/ 142655 w 190859"/>
                <a:gd name="connsiteY131" fmla="*/ 20395 h 322121"/>
                <a:gd name="connsiteX132" fmla="*/ 146184 w 190859"/>
                <a:gd name="connsiteY132" fmla="*/ 20751 h 322121"/>
                <a:gd name="connsiteX133" fmla="*/ 148762 w 190859"/>
                <a:gd name="connsiteY133" fmla="*/ 22047 h 322121"/>
                <a:gd name="connsiteX134" fmla="*/ 150308 w 190859"/>
                <a:gd name="connsiteY134" fmla="*/ 24201 h 322121"/>
                <a:gd name="connsiteX135" fmla="*/ 150454 w 190859"/>
                <a:gd name="connsiteY135" fmla="*/ 24558 h 322121"/>
                <a:gd name="connsiteX136" fmla="*/ 151273 w 190859"/>
                <a:gd name="connsiteY136" fmla="*/ 26197 h 322121"/>
                <a:gd name="connsiteX137" fmla="*/ 151458 w 190859"/>
                <a:gd name="connsiteY137" fmla="*/ 27400 h 322121"/>
                <a:gd name="connsiteX138" fmla="*/ 151247 w 190859"/>
                <a:gd name="connsiteY138" fmla="*/ 30850 h 322121"/>
                <a:gd name="connsiteX139" fmla="*/ 150744 w 190859"/>
                <a:gd name="connsiteY139" fmla="*/ 35277 h 322121"/>
                <a:gd name="connsiteX140" fmla="*/ 149872 w 190859"/>
                <a:gd name="connsiteY140" fmla="*/ 38132 h 322121"/>
                <a:gd name="connsiteX141" fmla="*/ 150374 w 190859"/>
                <a:gd name="connsiteY141" fmla="*/ 42018 h 322121"/>
                <a:gd name="connsiteX142" fmla="*/ 150229 w 190859"/>
                <a:gd name="connsiteY142" fmla="*/ 43684 h 322121"/>
                <a:gd name="connsiteX143" fmla="*/ 149846 w 190859"/>
                <a:gd name="connsiteY143" fmla="*/ 44807 h 322121"/>
                <a:gd name="connsiteX144" fmla="*/ 148273 w 190859"/>
                <a:gd name="connsiteY144" fmla="*/ 46115 h 322121"/>
                <a:gd name="connsiteX145" fmla="*/ 146118 w 190859"/>
                <a:gd name="connsiteY145" fmla="*/ 47384 h 322121"/>
                <a:gd name="connsiteX146" fmla="*/ 140990 w 190859"/>
                <a:gd name="connsiteY146" fmla="*/ 51138 h 322121"/>
                <a:gd name="connsiteX147" fmla="*/ 139523 w 190859"/>
                <a:gd name="connsiteY147" fmla="*/ 51693 h 322121"/>
                <a:gd name="connsiteX148" fmla="*/ 137381 w 190859"/>
                <a:gd name="connsiteY148" fmla="*/ 51799 h 322121"/>
                <a:gd name="connsiteX149" fmla="*/ 135518 w 190859"/>
                <a:gd name="connsiteY149" fmla="*/ 52737 h 322121"/>
                <a:gd name="connsiteX150" fmla="*/ 133298 w 190859"/>
                <a:gd name="connsiteY150" fmla="*/ 54760 h 322121"/>
                <a:gd name="connsiteX151" fmla="*/ 128552 w 190859"/>
                <a:gd name="connsiteY151" fmla="*/ 62307 h 322121"/>
                <a:gd name="connsiteX152" fmla="*/ 124481 w 190859"/>
                <a:gd name="connsiteY152" fmla="*/ 69880 h 322121"/>
                <a:gd name="connsiteX153" fmla="*/ 123080 w 190859"/>
                <a:gd name="connsiteY153" fmla="*/ 76146 h 322121"/>
                <a:gd name="connsiteX154" fmla="*/ 121494 w 190859"/>
                <a:gd name="connsiteY154" fmla="*/ 82120 h 322121"/>
                <a:gd name="connsiteX155" fmla="*/ 117912 w 190859"/>
                <a:gd name="connsiteY155" fmla="*/ 85953 h 322121"/>
                <a:gd name="connsiteX156" fmla="*/ 117410 w 190859"/>
                <a:gd name="connsiteY156" fmla="*/ 88094 h 322121"/>
                <a:gd name="connsiteX157" fmla="*/ 117265 w 190859"/>
                <a:gd name="connsiteY157" fmla="*/ 89350 h 322121"/>
                <a:gd name="connsiteX158" fmla="*/ 117146 w 190859"/>
                <a:gd name="connsiteY158" fmla="*/ 92218 h 322121"/>
                <a:gd name="connsiteX159" fmla="*/ 116723 w 190859"/>
                <a:gd name="connsiteY159" fmla="*/ 96989 h 322121"/>
                <a:gd name="connsiteX160" fmla="*/ 116168 w 190859"/>
                <a:gd name="connsiteY160" fmla="*/ 99289 h 322121"/>
                <a:gd name="connsiteX161" fmla="*/ 115586 w 190859"/>
                <a:gd name="connsiteY161" fmla="*/ 99976 h 322121"/>
                <a:gd name="connsiteX162" fmla="*/ 111713 w 190859"/>
                <a:gd name="connsiteY162" fmla="*/ 101417 h 322121"/>
                <a:gd name="connsiteX163" fmla="*/ 109480 w 190859"/>
                <a:gd name="connsiteY163" fmla="*/ 103175 h 322121"/>
                <a:gd name="connsiteX164" fmla="*/ 108145 w 190859"/>
                <a:gd name="connsiteY164" fmla="*/ 106638 h 322121"/>
                <a:gd name="connsiteX165" fmla="*/ 107656 w 190859"/>
                <a:gd name="connsiteY165" fmla="*/ 110392 h 322121"/>
                <a:gd name="connsiteX166" fmla="*/ 106876 w 190859"/>
                <a:gd name="connsiteY166" fmla="*/ 114674 h 322121"/>
                <a:gd name="connsiteX167" fmla="*/ 106440 w 190859"/>
                <a:gd name="connsiteY167" fmla="*/ 118415 h 322121"/>
                <a:gd name="connsiteX168" fmla="*/ 105832 w 190859"/>
                <a:gd name="connsiteY168" fmla="*/ 120358 h 322121"/>
                <a:gd name="connsiteX169" fmla="*/ 104576 w 190859"/>
                <a:gd name="connsiteY169" fmla="*/ 122406 h 322121"/>
                <a:gd name="connsiteX170" fmla="*/ 102594 w 190859"/>
                <a:gd name="connsiteY170" fmla="*/ 124600 h 322121"/>
                <a:gd name="connsiteX171" fmla="*/ 100875 w 190859"/>
                <a:gd name="connsiteY171" fmla="*/ 125843 h 322121"/>
                <a:gd name="connsiteX172" fmla="*/ 96421 w 190859"/>
                <a:gd name="connsiteY172" fmla="*/ 126649 h 322121"/>
                <a:gd name="connsiteX173" fmla="*/ 94134 w 190859"/>
                <a:gd name="connsiteY173" fmla="*/ 131606 h 322121"/>
                <a:gd name="connsiteX174" fmla="*/ 92205 w 190859"/>
                <a:gd name="connsiteY174" fmla="*/ 135491 h 322121"/>
                <a:gd name="connsiteX175" fmla="*/ 92138 w 190859"/>
                <a:gd name="connsiteY175" fmla="*/ 137051 h 322121"/>
                <a:gd name="connsiteX176" fmla="*/ 90275 w 190859"/>
                <a:gd name="connsiteY176" fmla="*/ 145087 h 322121"/>
                <a:gd name="connsiteX177" fmla="*/ 87037 w 190859"/>
                <a:gd name="connsiteY177" fmla="*/ 151154 h 322121"/>
                <a:gd name="connsiteX178" fmla="*/ 86812 w 190859"/>
                <a:gd name="connsiteY178" fmla="*/ 153295 h 322121"/>
                <a:gd name="connsiteX179" fmla="*/ 86799 w 190859"/>
                <a:gd name="connsiteY179" fmla="*/ 155053 h 322121"/>
                <a:gd name="connsiteX180" fmla="*/ 82741 w 190859"/>
                <a:gd name="connsiteY180" fmla="*/ 160393 h 322121"/>
                <a:gd name="connsiteX181" fmla="*/ 81657 w 190859"/>
                <a:gd name="connsiteY181" fmla="*/ 161966 h 322121"/>
                <a:gd name="connsiteX182" fmla="*/ 80613 w 190859"/>
                <a:gd name="connsiteY182" fmla="*/ 164028 h 322121"/>
                <a:gd name="connsiteX183" fmla="*/ 81644 w 190859"/>
                <a:gd name="connsiteY183" fmla="*/ 166011 h 322121"/>
                <a:gd name="connsiteX184" fmla="*/ 82794 w 190859"/>
                <a:gd name="connsiteY184" fmla="*/ 167821 h 322121"/>
                <a:gd name="connsiteX185" fmla="*/ 82966 w 190859"/>
                <a:gd name="connsiteY185" fmla="*/ 168429 h 322121"/>
                <a:gd name="connsiteX186" fmla="*/ 81115 w 190859"/>
                <a:gd name="connsiteY186" fmla="*/ 170134 h 322121"/>
                <a:gd name="connsiteX187" fmla="*/ 77890 w 190859"/>
                <a:gd name="connsiteY187" fmla="*/ 173082 h 322121"/>
                <a:gd name="connsiteX188" fmla="*/ 75960 w 190859"/>
                <a:gd name="connsiteY188" fmla="*/ 174853 h 322121"/>
                <a:gd name="connsiteX189" fmla="*/ 75538 w 190859"/>
                <a:gd name="connsiteY189" fmla="*/ 175831 h 322121"/>
                <a:gd name="connsiteX190" fmla="*/ 75247 w 190859"/>
                <a:gd name="connsiteY190" fmla="*/ 180272 h 322121"/>
                <a:gd name="connsiteX191" fmla="*/ 74691 w 190859"/>
                <a:gd name="connsiteY191" fmla="*/ 181462 h 322121"/>
                <a:gd name="connsiteX192" fmla="*/ 73409 w 190859"/>
                <a:gd name="connsiteY192" fmla="*/ 183087 h 322121"/>
                <a:gd name="connsiteX193" fmla="*/ 71519 w 190859"/>
                <a:gd name="connsiteY193" fmla="*/ 184885 h 322121"/>
                <a:gd name="connsiteX194" fmla="*/ 69603 w 190859"/>
                <a:gd name="connsiteY194" fmla="*/ 186273 h 322121"/>
                <a:gd name="connsiteX195" fmla="*/ 67422 w 190859"/>
                <a:gd name="connsiteY195" fmla="*/ 187238 h 322121"/>
                <a:gd name="connsiteX196" fmla="*/ 65333 w 190859"/>
                <a:gd name="connsiteY196" fmla="*/ 187595 h 322121"/>
                <a:gd name="connsiteX197" fmla="*/ 64170 w 190859"/>
                <a:gd name="connsiteY197" fmla="*/ 187039 h 322121"/>
                <a:gd name="connsiteX198" fmla="*/ 63496 w 190859"/>
                <a:gd name="connsiteY198" fmla="*/ 185691 h 322121"/>
                <a:gd name="connsiteX199" fmla="*/ 62320 w 190859"/>
                <a:gd name="connsiteY199" fmla="*/ 180259 h 322121"/>
                <a:gd name="connsiteX200" fmla="*/ 61725 w 190859"/>
                <a:gd name="connsiteY200" fmla="*/ 179096 h 322121"/>
                <a:gd name="connsiteX201" fmla="*/ 60377 w 190859"/>
                <a:gd name="connsiteY201" fmla="*/ 178038 h 322121"/>
                <a:gd name="connsiteX202" fmla="*/ 57694 w 190859"/>
                <a:gd name="connsiteY202" fmla="*/ 175064 h 322121"/>
                <a:gd name="connsiteX203" fmla="*/ 54984 w 190859"/>
                <a:gd name="connsiteY203" fmla="*/ 172051 h 322121"/>
                <a:gd name="connsiteX204" fmla="*/ 51707 w 190859"/>
                <a:gd name="connsiteY204" fmla="*/ 169936 h 322121"/>
                <a:gd name="connsiteX205" fmla="*/ 51006 w 190859"/>
                <a:gd name="connsiteY205" fmla="*/ 170095 h 322121"/>
                <a:gd name="connsiteX206" fmla="*/ 50464 w 190859"/>
                <a:gd name="connsiteY206" fmla="*/ 170663 h 322121"/>
                <a:gd name="connsiteX207" fmla="*/ 49539 w 190859"/>
                <a:gd name="connsiteY207" fmla="*/ 173677 h 322121"/>
                <a:gd name="connsiteX208" fmla="*/ 48627 w 190859"/>
                <a:gd name="connsiteY208" fmla="*/ 174787 h 322121"/>
                <a:gd name="connsiteX209" fmla="*/ 46895 w 190859"/>
                <a:gd name="connsiteY209" fmla="*/ 175170 h 322121"/>
                <a:gd name="connsiteX210" fmla="*/ 43908 w 190859"/>
                <a:gd name="connsiteY210" fmla="*/ 175197 h 322121"/>
                <a:gd name="connsiteX211" fmla="*/ 41727 w 190859"/>
                <a:gd name="connsiteY211" fmla="*/ 174787 h 322121"/>
                <a:gd name="connsiteX212" fmla="*/ 41238 w 190859"/>
                <a:gd name="connsiteY212" fmla="*/ 174179 h 322121"/>
                <a:gd name="connsiteX213" fmla="*/ 40789 w 190859"/>
                <a:gd name="connsiteY213" fmla="*/ 172870 h 322121"/>
                <a:gd name="connsiteX214" fmla="*/ 40194 w 190859"/>
                <a:gd name="connsiteY214" fmla="*/ 171826 h 322121"/>
                <a:gd name="connsiteX215" fmla="*/ 37577 w 190859"/>
                <a:gd name="connsiteY215" fmla="*/ 173941 h 322121"/>
                <a:gd name="connsiteX216" fmla="*/ 33480 w 190859"/>
                <a:gd name="connsiteY216" fmla="*/ 177272 h 322121"/>
                <a:gd name="connsiteX217" fmla="*/ 32145 w 190859"/>
                <a:gd name="connsiteY217" fmla="*/ 177827 h 322121"/>
                <a:gd name="connsiteX218" fmla="*/ 31127 w 190859"/>
                <a:gd name="connsiteY218" fmla="*/ 178501 h 322121"/>
                <a:gd name="connsiteX219" fmla="*/ 29779 w 190859"/>
                <a:gd name="connsiteY219" fmla="*/ 181607 h 322121"/>
                <a:gd name="connsiteX220" fmla="*/ 28140 w 190859"/>
                <a:gd name="connsiteY220" fmla="*/ 184938 h 322121"/>
                <a:gd name="connsiteX221" fmla="*/ 25999 w 190859"/>
                <a:gd name="connsiteY221" fmla="*/ 186682 h 322121"/>
                <a:gd name="connsiteX222" fmla="*/ 23910 w 190859"/>
                <a:gd name="connsiteY222" fmla="*/ 188150 h 322121"/>
                <a:gd name="connsiteX223" fmla="*/ 22707 w 190859"/>
                <a:gd name="connsiteY223" fmla="*/ 189419 h 322121"/>
                <a:gd name="connsiteX224" fmla="*/ 20989 w 190859"/>
                <a:gd name="connsiteY224" fmla="*/ 190939 h 322121"/>
                <a:gd name="connsiteX225" fmla="*/ 17645 w 190859"/>
                <a:gd name="connsiteY225" fmla="*/ 194705 h 322121"/>
                <a:gd name="connsiteX226" fmla="*/ 13191 w 190859"/>
                <a:gd name="connsiteY226" fmla="*/ 199715 h 322121"/>
                <a:gd name="connsiteX227" fmla="*/ 11618 w 190859"/>
                <a:gd name="connsiteY227" fmla="*/ 202292 h 322121"/>
                <a:gd name="connsiteX228" fmla="*/ 10059 w 190859"/>
                <a:gd name="connsiteY228" fmla="*/ 206152 h 322121"/>
                <a:gd name="connsiteX229" fmla="*/ 9160 w 190859"/>
                <a:gd name="connsiteY229" fmla="*/ 210434 h 322121"/>
                <a:gd name="connsiteX230" fmla="*/ 8168 w 190859"/>
                <a:gd name="connsiteY230" fmla="*/ 215113 h 322121"/>
                <a:gd name="connsiteX231" fmla="*/ 6701 w 190859"/>
                <a:gd name="connsiteY231" fmla="*/ 222647 h 322121"/>
                <a:gd name="connsiteX232" fmla="*/ 4573 w 190859"/>
                <a:gd name="connsiteY232" fmla="*/ 226890 h 322121"/>
                <a:gd name="connsiteX233" fmla="*/ 2696 w 190859"/>
                <a:gd name="connsiteY233" fmla="*/ 230287 h 322121"/>
                <a:gd name="connsiteX234" fmla="*/ 1322 w 190859"/>
                <a:gd name="connsiteY234" fmla="*/ 232943 h 322121"/>
                <a:gd name="connsiteX235" fmla="*/ 581 w 190859"/>
                <a:gd name="connsiteY235" fmla="*/ 235137 h 322121"/>
                <a:gd name="connsiteX236" fmla="*/ 952 w 190859"/>
                <a:gd name="connsiteY236" fmla="*/ 235217 h 322121"/>
                <a:gd name="connsiteX237" fmla="*/ 0 w 190859"/>
                <a:gd name="connsiteY237" fmla="*/ 239354 h 322121"/>
                <a:gd name="connsiteX238" fmla="*/ 172 w 190859"/>
                <a:gd name="connsiteY238" fmla="*/ 240319 h 322121"/>
                <a:gd name="connsiteX239" fmla="*/ 1044 w 190859"/>
                <a:gd name="connsiteY239" fmla="*/ 241601 h 322121"/>
                <a:gd name="connsiteX240" fmla="*/ 3080 w 190859"/>
                <a:gd name="connsiteY240" fmla="*/ 241878 h 322121"/>
                <a:gd name="connsiteX241" fmla="*/ 3912 w 190859"/>
                <a:gd name="connsiteY241" fmla="*/ 240927 h 322121"/>
                <a:gd name="connsiteX242" fmla="*/ 3185 w 190859"/>
                <a:gd name="connsiteY242" fmla="*/ 237517 h 322121"/>
                <a:gd name="connsiteX243" fmla="*/ 4375 w 190859"/>
                <a:gd name="connsiteY243" fmla="*/ 238230 h 322121"/>
                <a:gd name="connsiteX244" fmla="*/ 5710 w 190859"/>
                <a:gd name="connsiteY244" fmla="*/ 240081 h 322121"/>
                <a:gd name="connsiteX245" fmla="*/ 6847 w 190859"/>
                <a:gd name="connsiteY245" fmla="*/ 240266 h 322121"/>
                <a:gd name="connsiteX246" fmla="*/ 8076 w 190859"/>
                <a:gd name="connsiteY246" fmla="*/ 240107 h 322121"/>
                <a:gd name="connsiteX247" fmla="*/ 8895 w 190859"/>
                <a:gd name="connsiteY247" fmla="*/ 240292 h 322121"/>
                <a:gd name="connsiteX248" fmla="*/ 9609 w 190859"/>
                <a:gd name="connsiteY248" fmla="*/ 240821 h 322121"/>
                <a:gd name="connsiteX249" fmla="*/ 9226 w 190859"/>
                <a:gd name="connsiteY249" fmla="*/ 244178 h 322121"/>
                <a:gd name="connsiteX250" fmla="*/ 9490 w 190859"/>
                <a:gd name="connsiteY250" fmla="*/ 246359 h 322121"/>
                <a:gd name="connsiteX251" fmla="*/ 9953 w 190859"/>
                <a:gd name="connsiteY251" fmla="*/ 248276 h 322121"/>
                <a:gd name="connsiteX252" fmla="*/ 11076 w 190859"/>
                <a:gd name="connsiteY252" fmla="*/ 249967 h 322121"/>
                <a:gd name="connsiteX253" fmla="*/ 11645 w 190859"/>
                <a:gd name="connsiteY253" fmla="*/ 253880 h 322121"/>
                <a:gd name="connsiteX254" fmla="*/ 14473 w 190859"/>
                <a:gd name="connsiteY254" fmla="*/ 255307 h 322121"/>
                <a:gd name="connsiteX255" fmla="*/ 17843 w 190859"/>
                <a:gd name="connsiteY255" fmla="*/ 256536 h 322121"/>
                <a:gd name="connsiteX256" fmla="*/ 19059 w 190859"/>
                <a:gd name="connsiteY256" fmla="*/ 257237 h 322121"/>
                <a:gd name="connsiteX257" fmla="*/ 19390 w 190859"/>
                <a:gd name="connsiteY257" fmla="*/ 258149 h 322121"/>
                <a:gd name="connsiteX258" fmla="*/ 20672 w 190859"/>
                <a:gd name="connsiteY258" fmla="*/ 258572 h 322121"/>
                <a:gd name="connsiteX259" fmla="*/ 22245 w 190859"/>
                <a:gd name="connsiteY259" fmla="*/ 258664 h 322121"/>
                <a:gd name="connsiteX260" fmla="*/ 23157 w 190859"/>
                <a:gd name="connsiteY260" fmla="*/ 258096 h 322121"/>
                <a:gd name="connsiteX261" fmla="*/ 24122 w 190859"/>
                <a:gd name="connsiteY261" fmla="*/ 256444 h 322121"/>
                <a:gd name="connsiteX262" fmla="*/ 23699 w 190859"/>
                <a:gd name="connsiteY262" fmla="*/ 254607 h 322121"/>
                <a:gd name="connsiteX263" fmla="*/ 24399 w 190859"/>
                <a:gd name="connsiteY263" fmla="*/ 254752 h 322121"/>
                <a:gd name="connsiteX264" fmla="*/ 25364 w 190859"/>
                <a:gd name="connsiteY264" fmla="*/ 255664 h 322121"/>
                <a:gd name="connsiteX265" fmla="*/ 26607 w 190859"/>
                <a:gd name="connsiteY265" fmla="*/ 255704 h 322121"/>
                <a:gd name="connsiteX266" fmla="*/ 28338 w 190859"/>
                <a:gd name="connsiteY266" fmla="*/ 254303 h 322121"/>
                <a:gd name="connsiteX267" fmla="*/ 28814 w 190859"/>
                <a:gd name="connsiteY267" fmla="*/ 254871 h 322121"/>
                <a:gd name="connsiteX268" fmla="*/ 27823 w 190859"/>
                <a:gd name="connsiteY268" fmla="*/ 256232 h 322121"/>
                <a:gd name="connsiteX269" fmla="*/ 27598 w 190859"/>
                <a:gd name="connsiteY269" fmla="*/ 257448 h 322121"/>
                <a:gd name="connsiteX270" fmla="*/ 29990 w 190859"/>
                <a:gd name="connsiteY270" fmla="*/ 259854 h 322121"/>
                <a:gd name="connsiteX271" fmla="*/ 30083 w 190859"/>
                <a:gd name="connsiteY271" fmla="*/ 260621 h 322121"/>
                <a:gd name="connsiteX272" fmla="*/ 27294 w 190859"/>
                <a:gd name="connsiteY272" fmla="*/ 260145 h 322121"/>
                <a:gd name="connsiteX273" fmla="*/ 26422 w 190859"/>
                <a:gd name="connsiteY273" fmla="*/ 261718 h 322121"/>
                <a:gd name="connsiteX274" fmla="*/ 25510 w 190859"/>
                <a:gd name="connsiteY274" fmla="*/ 262180 h 322121"/>
                <a:gd name="connsiteX275" fmla="*/ 26990 w 190859"/>
                <a:gd name="connsiteY275" fmla="*/ 265048 h 322121"/>
                <a:gd name="connsiteX276" fmla="*/ 27651 w 190859"/>
                <a:gd name="connsiteY276" fmla="*/ 267441 h 322121"/>
                <a:gd name="connsiteX277" fmla="*/ 30730 w 190859"/>
                <a:gd name="connsiteY277" fmla="*/ 267097 h 322121"/>
                <a:gd name="connsiteX278" fmla="*/ 28391 w 190859"/>
                <a:gd name="connsiteY278" fmla="*/ 269529 h 322121"/>
                <a:gd name="connsiteX279" fmla="*/ 33480 w 190859"/>
                <a:gd name="connsiteY279" fmla="*/ 275966 h 322121"/>
                <a:gd name="connsiteX280" fmla="*/ 34445 w 190859"/>
                <a:gd name="connsiteY280" fmla="*/ 277949 h 322121"/>
                <a:gd name="connsiteX281" fmla="*/ 35277 w 190859"/>
                <a:gd name="connsiteY281" fmla="*/ 282495 h 322121"/>
                <a:gd name="connsiteX282" fmla="*/ 33704 w 190859"/>
                <a:gd name="connsiteY282" fmla="*/ 287082 h 322121"/>
                <a:gd name="connsiteX283" fmla="*/ 33255 w 190859"/>
                <a:gd name="connsiteY283" fmla="*/ 292210 h 322121"/>
                <a:gd name="connsiteX284" fmla="*/ 32118 w 190859"/>
                <a:gd name="connsiteY284" fmla="*/ 297735 h 322121"/>
                <a:gd name="connsiteX285" fmla="*/ 31590 w 190859"/>
                <a:gd name="connsiteY285" fmla="*/ 304370 h 322121"/>
                <a:gd name="connsiteX286" fmla="*/ 32224 w 190859"/>
                <a:gd name="connsiteY286" fmla="*/ 304555 h 322121"/>
                <a:gd name="connsiteX287" fmla="*/ 32330 w 190859"/>
                <a:gd name="connsiteY287" fmla="*/ 305190 h 322121"/>
                <a:gd name="connsiteX288" fmla="*/ 32488 w 190859"/>
                <a:gd name="connsiteY288" fmla="*/ 306128 h 322121"/>
                <a:gd name="connsiteX289" fmla="*/ 33321 w 190859"/>
                <a:gd name="connsiteY289" fmla="*/ 306948 h 322121"/>
                <a:gd name="connsiteX290" fmla="*/ 36057 w 190859"/>
                <a:gd name="connsiteY290" fmla="*/ 308230 h 322121"/>
                <a:gd name="connsiteX291" fmla="*/ 44225 w 190859"/>
                <a:gd name="connsiteY291" fmla="*/ 308230 h 322121"/>
                <a:gd name="connsiteX292" fmla="*/ 49090 w 190859"/>
                <a:gd name="connsiteY292" fmla="*/ 308230 h 322121"/>
                <a:gd name="connsiteX293" fmla="*/ 56293 w 190859"/>
                <a:gd name="connsiteY293" fmla="*/ 308243 h 322121"/>
                <a:gd name="connsiteX294" fmla="*/ 63919 w 190859"/>
                <a:gd name="connsiteY294" fmla="*/ 308243 h 322121"/>
                <a:gd name="connsiteX295" fmla="*/ 69722 w 190859"/>
                <a:gd name="connsiteY295" fmla="*/ 308243 h 322121"/>
                <a:gd name="connsiteX296" fmla="*/ 69999 w 190859"/>
                <a:gd name="connsiteY296" fmla="*/ 306366 h 322121"/>
                <a:gd name="connsiteX297" fmla="*/ 70330 w 190859"/>
                <a:gd name="connsiteY297" fmla="*/ 305586 h 322121"/>
                <a:gd name="connsiteX298" fmla="*/ 70211 w 190859"/>
                <a:gd name="connsiteY298" fmla="*/ 304502 h 322121"/>
                <a:gd name="connsiteX299" fmla="*/ 75458 w 190859"/>
                <a:gd name="connsiteY299" fmla="*/ 304436 h 322121"/>
                <a:gd name="connsiteX300" fmla="*/ 84961 w 190859"/>
                <a:gd name="connsiteY300" fmla="*/ 304912 h 322121"/>
                <a:gd name="connsiteX301" fmla="*/ 89112 w 190859"/>
                <a:gd name="connsiteY301" fmla="*/ 304846 h 322121"/>
                <a:gd name="connsiteX302" fmla="*/ 90301 w 190859"/>
                <a:gd name="connsiteY302" fmla="*/ 304939 h 322121"/>
                <a:gd name="connsiteX303" fmla="*/ 95482 w 190859"/>
                <a:gd name="connsiteY303" fmla="*/ 304608 h 322121"/>
                <a:gd name="connsiteX304" fmla="*/ 99685 w 190859"/>
                <a:gd name="connsiteY304" fmla="*/ 305018 h 322121"/>
                <a:gd name="connsiteX305" fmla="*/ 101470 w 190859"/>
                <a:gd name="connsiteY305" fmla="*/ 305480 h 322121"/>
                <a:gd name="connsiteX306" fmla="*/ 103082 w 190859"/>
                <a:gd name="connsiteY306" fmla="*/ 305718 h 322121"/>
                <a:gd name="connsiteX307" fmla="*/ 108118 w 190859"/>
                <a:gd name="connsiteY307" fmla="*/ 305996 h 322121"/>
                <a:gd name="connsiteX308" fmla="*/ 114687 w 190859"/>
                <a:gd name="connsiteY308" fmla="*/ 305639 h 322121"/>
                <a:gd name="connsiteX309" fmla="*/ 116921 w 190859"/>
                <a:gd name="connsiteY309" fmla="*/ 305732 h 322121"/>
                <a:gd name="connsiteX310" fmla="*/ 118164 w 190859"/>
                <a:gd name="connsiteY310" fmla="*/ 306643 h 322121"/>
                <a:gd name="connsiteX311" fmla="*/ 118745 w 190859"/>
                <a:gd name="connsiteY311" fmla="*/ 308401 h 322121"/>
                <a:gd name="connsiteX312" fmla="*/ 124733 w 190859"/>
                <a:gd name="connsiteY312" fmla="*/ 308467 h 322121"/>
                <a:gd name="connsiteX313" fmla="*/ 130707 w 190859"/>
                <a:gd name="connsiteY313" fmla="*/ 308520 h 322121"/>
                <a:gd name="connsiteX314" fmla="*/ 137236 w 190859"/>
                <a:gd name="connsiteY314" fmla="*/ 308481 h 322121"/>
                <a:gd name="connsiteX315" fmla="*/ 143541 w 190859"/>
                <a:gd name="connsiteY315" fmla="*/ 308441 h 322121"/>
                <a:gd name="connsiteX316" fmla="*/ 148458 w 190859"/>
                <a:gd name="connsiteY316" fmla="*/ 308600 h 322121"/>
                <a:gd name="connsiteX317" fmla="*/ 150824 w 190859"/>
                <a:gd name="connsiteY317" fmla="*/ 307344 h 322121"/>
                <a:gd name="connsiteX318" fmla="*/ 153071 w 190859"/>
                <a:gd name="connsiteY318" fmla="*/ 309247 h 322121"/>
                <a:gd name="connsiteX319" fmla="*/ 154181 w 190859"/>
                <a:gd name="connsiteY319" fmla="*/ 309657 h 322121"/>
                <a:gd name="connsiteX320" fmla="*/ 154551 w 190859"/>
                <a:gd name="connsiteY320" fmla="*/ 309512 h 322121"/>
                <a:gd name="connsiteX321" fmla="*/ 155410 w 190859"/>
                <a:gd name="connsiteY321" fmla="*/ 310847 h 322121"/>
                <a:gd name="connsiteX322" fmla="*/ 158212 w 190859"/>
                <a:gd name="connsiteY322" fmla="*/ 310701 h 322121"/>
                <a:gd name="connsiteX323" fmla="*/ 158662 w 190859"/>
                <a:gd name="connsiteY323" fmla="*/ 311019 h 322121"/>
                <a:gd name="connsiteX324" fmla="*/ 158899 w 190859"/>
                <a:gd name="connsiteY324" fmla="*/ 312618 h 322121"/>
                <a:gd name="connsiteX325" fmla="*/ 161490 w 190859"/>
                <a:gd name="connsiteY325" fmla="*/ 312578 h 322121"/>
                <a:gd name="connsiteX326" fmla="*/ 162772 w 190859"/>
                <a:gd name="connsiteY326" fmla="*/ 312948 h 322121"/>
                <a:gd name="connsiteX327" fmla="*/ 163816 w 190859"/>
                <a:gd name="connsiteY327" fmla="*/ 312909 h 322121"/>
                <a:gd name="connsiteX328" fmla="*/ 165323 w 190859"/>
                <a:gd name="connsiteY328" fmla="*/ 311970 h 322121"/>
                <a:gd name="connsiteX329" fmla="*/ 166420 w 190859"/>
                <a:gd name="connsiteY329" fmla="*/ 312274 h 322121"/>
                <a:gd name="connsiteX330" fmla="*/ 168390 w 190859"/>
                <a:gd name="connsiteY330" fmla="*/ 313490 h 322121"/>
                <a:gd name="connsiteX331" fmla="*/ 169791 w 190859"/>
                <a:gd name="connsiteY331" fmla="*/ 314534 h 322121"/>
                <a:gd name="connsiteX332" fmla="*/ 171760 w 190859"/>
                <a:gd name="connsiteY332" fmla="*/ 314191 h 322121"/>
                <a:gd name="connsiteX333" fmla="*/ 176320 w 190859"/>
                <a:gd name="connsiteY333" fmla="*/ 314376 h 322121"/>
                <a:gd name="connsiteX334" fmla="*/ 179849 w 190859"/>
                <a:gd name="connsiteY334" fmla="*/ 315367 h 322121"/>
                <a:gd name="connsiteX335" fmla="*/ 183338 w 190859"/>
                <a:gd name="connsiteY335" fmla="*/ 318156 h 322121"/>
                <a:gd name="connsiteX336" fmla="*/ 185678 w 190859"/>
                <a:gd name="connsiteY336" fmla="*/ 319755 h 322121"/>
                <a:gd name="connsiteX337" fmla="*/ 187780 w 190859"/>
                <a:gd name="connsiteY337" fmla="*/ 322121 h 322121"/>
                <a:gd name="connsiteX338" fmla="*/ 188559 w 190859"/>
                <a:gd name="connsiteY338" fmla="*/ 321698 h 322121"/>
                <a:gd name="connsiteX339" fmla="*/ 189286 w 190859"/>
                <a:gd name="connsiteY339" fmla="*/ 321050 h 322121"/>
                <a:gd name="connsiteX340" fmla="*/ 189696 w 190859"/>
                <a:gd name="connsiteY340" fmla="*/ 320760 h 322121"/>
                <a:gd name="connsiteX341" fmla="*/ 189670 w 190859"/>
                <a:gd name="connsiteY341" fmla="*/ 318737 h 322121"/>
                <a:gd name="connsiteX342" fmla="*/ 188480 w 190859"/>
                <a:gd name="connsiteY342" fmla="*/ 315288 h 322121"/>
                <a:gd name="connsiteX343" fmla="*/ 188031 w 190859"/>
                <a:gd name="connsiteY343" fmla="*/ 312353 h 322121"/>
                <a:gd name="connsiteX344" fmla="*/ 188282 w 190859"/>
                <a:gd name="connsiteY344" fmla="*/ 309961 h 322121"/>
                <a:gd name="connsiteX345" fmla="*/ 189167 w 190859"/>
                <a:gd name="connsiteY345" fmla="*/ 308230 h 322121"/>
                <a:gd name="connsiteX346" fmla="*/ 190687 w 190859"/>
                <a:gd name="connsiteY346" fmla="*/ 307185 h 322121"/>
                <a:gd name="connsiteX347" fmla="*/ 190833 w 190859"/>
                <a:gd name="connsiteY347" fmla="*/ 305560 h 322121"/>
                <a:gd name="connsiteX348" fmla="*/ 190859 w 190859"/>
                <a:gd name="connsiteY348" fmla="*/ 305348 h 32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90859" h="322121">
                  <a:moveTo>
                    <a:pt x="189670" y="302691"/>
                  </a:moveTo>
                  <a:lnTo>
                    <a:pt x="188943" y="299599"/>
                  </a:lnTo>
                  <a:lnTo>
                    <a:pt x="188652" y="296043"/>
                  </a:lnTo>
                  <a:lnTo>
                    <a:pt x="188811" y="295105"/>
                  </a:lnTo>
                  <a:lnTo>
                    <a:pt x="188348" y="294047"/>
                  </a:lnTo>
                  <a:lnTo>
                    <a:pt x="188321" y="293809"/>
                  </a:lnTo>
                  <a:lnTo>
                    <a:pt x="187740" y="291140"/>
                  </a:lnTo>
                  <a:lnTo>
                    <a:pt x="188321" y="289263"/>
                  </a:lnTo>
                  <a:lnTo>
                    <a:pt x="187846" y="287306"/>
                  </a:lnTo>
                  <a:lnTo>
                    <a:pt x="186458" y="285377"/>
                  </a:lnTo>
                  <a:lnTo>
                    <a:pt x="185202" y="283910"/>
                  </a:lnTo>
                  <a:lnTo>
                    <a:pt x="184475" y="282575"/>
                  </a:lnTo>
                  <a:lnTo>
                    <a:pt x="183880" y="282019"/>
                  </a:lnTo>
                  <a:lnTo>
                    <a:pt x="182493" y="281808"/>
                  </a:lnTo>
                  <a:lnTo>
                    <a:pt x="180629" y="281134"/>
                  </a:lnTo>
                  <a:lnTo>
                    <a:pt x="178170" y="278226"/>
                  </a:lnTo>
                  <a:lnTo>
                    <a:pt x="175778" y="275424"/>
                  </a:lnTo>
                  <a:lnTo>
                    <a:pt x="172725" y="271816"/>
                  </a:lnTo>
                  <a:lnTo>
                    <a:pt x="170267" y="268696"/>
                  </a:lnTo>
                  <a:lnTo>
                    <a:pt x="167266" y="264890"/>
                  </a:lnTo>
                  <a:lnTo>
                    <a:pt x="164477" y="261361"/>
                  </a:lnTo>
                  <a:lnTo>
                    <a:pt x="162812" y="257964"/>
                  </a:lnTo>
                  <a:lnTo>
                    <a:pt x="162138" y="256008"/>
                  </a:lnTo>
                  <a:lnTo>
                    <a:pt x="162944" y="255823"/>
                  </a:lnTo>
                  <a:lnTo>
                    <a:pt x="164147" y="255783"/>
                  </a:lnTo>
                  <a:lnTo>
                    <a:pt x="164649" y="255426"/>
                  </a:lnTo>
                  <a:lnTo>
                    <a:pt x="164676" y="254514"/>
                  </a:lnTo>
                  <a:lnTo>
                    <a:pt x="163446" y="251844"/>
                  </a:lnTo>
                  <a:lnTo>
                    <a:pt x="162838" y="248421"/>
                  </a:lnTo>
                  <a:lnTo>
                    <a:pt x="161820" y="246346"/>
                  </a:lnTo>
                  <a:lnTo>
                    <a:pt x="158595" y="243134"/>
                  </a:lnTo>
                  <a:lnTo>
                    <a:pt x="155516" y="240702"/>
                  </a:lnTo>
                  <a:lnTo>
                    <a:pt x="154538" y="239446"/>
                  </a:lnTo>
                  <a:lnTo>
                    <a:pt x="153983" y="237662"/>
                  </a:lnTo>
                  <a:lnTo>
                    <a:pt x="152780" y="226374"/>
                  </a:lnTo>
                  <a:lnTo>
                    <a:pt x="152251" y="223163"/>
                  </a:lnTo>
                  <a:lnTo>
                    <a:pt x="151286" y="221761"/>
                  </a:lnTo>
                  <a:lnTo>
                    <a:pt x="150586" y="221114"/>
                  </a:lnTo>
                  <a:lnTo>
                    <a:pt x="150321" y="220308"/>
                  </a:lnTo>
                  <a:lnTo>
                    <a:pt x="150440" y="218298"/>
                  </a:lnTo>
                  <a:lnTo>
                    <a:pt x="150837" y="216501"/>
                  </a:lnTo>
                  <a:lnTo>
                    <a:pt x="150824" y="215800"/>
                  </a:lnTo>
                  <a:lnTo>
                    <a:pt x="151643" y="214228"/>
                  </a:lnTo>
                  <a:lnTo>
                    <a:pt x="151630" y="203786"/>
                  </a:lnTo>
                  <a:lnTo>
                    <a:pt x="151181" y="203244"/>
                  </a:lnTo>
                  <a:lnTo>
                    <a:pt x="150639" y="202345"/>
                  </a:lnTo>
                  <a:lnTo>
                    <a:pt x="149780" y="202411"/>
                  </a:lnTo>
                  <a:lnTo>
                    <a:pt x="148788" y="202319"/>
                  </a:lnTo>
                  <a:lnTo>
                    <a:pt x="147810" y="200799"/>
                  </a:lnTo>
                  <a:lnTo>
                    <a:pt x="146991" y="198882"/>
                  </a:lnTo>
                  <a:lnTo>
                    <a:pt x="147229" y="197521"/>
                  </a:lnTo>
                  <a:lnTo>
                    <a:pt x="148088" y="196384"/>
                  </a:lnTo>
                  <a:lnTo>
                    <a:pt x="149013" y="195393"/>
                  </a:lnTo>
                  <a:lnTo>
                    <a:pt x="150189" y="194573"/>
                  </a:lnTo>
                  <a:lnTo>
                    <a:pt x="153665" y="192895"/>
                  </a:lnTo>
                  <a:lnTo>
                    <a:pt x="154657" y="192062"/>
                  </a:lnTo>
                  <a:lnTo>
                    <a:pt x="155278" y="191031"/>
                  </a:lnTo>
                  <a:lnTo>
                    <a:pt x="155674" y="189643"/>
                  </a:lnTo>
                  <a:lnTo>
                    <a:pt x="157697" y="184264"/>
                  </a:lnTo>
                  <a:lnTo>
                    <a:pt x="160697" y="178911"/>
                  </a:lnTo>
                  <a:lnTo>
                    <a:pt x="161992" y="177814"/>
                  </a:lnTo>
                  <a:lnTo>
                    <a:pt x="163274" y="174258"/>
                  </a:lnTo>
                  <a:lnTo>
                    <a:pt x="165019" y="169923"/>
                  </a:lnTo>
                  <a:lnTo>
                    <a:pt x="165733" y="167914"/>
                  </a:lnTo>
                  <a:lnTo>
                    <a:pt x="166248" y="165891"/>
                  </a:lnTo>
                  <a:lnTo>
                    <a:pt x="167213" y="164279"/>
                  </a:lnTo>
                  <a:lnTo>
                    <a:pt x="170531" y="161596"/>
                  </a:lnTo>
                  <a:lnTo>
                    <a:pt x="173029" y="156917"/>
                  </a:lnTo>
                  <a:lnTo>
                    <a:pt x="174324" y="154643"/>
                  </a:lnTo>
                  <a:lnTo>
                    <a:pt x="174826" y="152952"/>
                  </a:lnTo>
                  <a:lnTo>
                    <a:pt x="174946" y="150863"/>
                  </a:lnTo>
                  <a:lnTo>
                    <a:pt x="174747" y="149462"/>
                  </a:lnTo>
                  <a:lnTo>
                    <a:pt x="173121" y="148762"/>
                  </a:lnTo>
                  <a:lnTo>
                    <a:pt x="172090" y="147652"/>
                  </a:lnTo>
                  <a:lnTo>
                    <a:pt x="169724" y="141096"/>
                  </a:lnTo>
                  <a:lnTo>
                    <a:pt x="167306" y="134368"/>
                  </a:lnTo>
                  <a:lnTo>
                    <a:pt x="163909" y="127720"/>
                  </a:lnTo>
                  <a:lnTo>
                    <a:pt x="160208" y="123490"/>
                  </a:lnTo>
                  <a:lnTo>
                    <a:pt x="157538" y="120913"/>
                  </a:lnTo>
                  <a:lnTo>
                    <a:pt x="156679" y="120582"/>
                  </a:lnTo>
                  <a:lnTo>
                    <a:pt x="155304" y="119763"/>
                  </a:lnTo>
                  <a:lnTo>
                    <a:pt x="154339" y="119009"/>
                  </a:lnTo>
                  <a:lnTo>
                    <a:pt x="149449" y="114502"/>
                  </a:lnTo>
                  <a:lnTo>
                    <a:pt x="144360" y="109467"/>
                  </a:lnTo>
                  <a:lnTo>
                    <a:pt x="143065" y="107167"/>
                  </a:lnTo>
                  <a:lnTo>
                    <a:pt x="140514" y="103730"/>
                  </a:lnTo>
                  <a:lnTo>
                    <a:pt x="137672" y="100201"/>
                  </a:lnTo>
                  <a:lnTo>
                    <a:pt x="136205" y="98589"/>
                  </a:lnTo>
                  <a:lnTo>
                    <a:pt x="135505" y="95681"/>
                  </a:lnTo>
                  <a:lnTo>
                    <a:pt x="137461" y="93064"/>
                  </a:lnTo>
                  <a:lnTo>
                    <a:pt x="139536" y="89746"/>
                  </a:lnTo>
                  <a:lnTo>
                    <a:pt x="142100" y="87539"/>
                  </a:lnTo>
                  <a:lnTo>
                    <a:pt x="145431" y="87393"/>
                  </a:lnTo>
                  <a:lnTo>
                    <a:pt x="150916" y="88292"/>
                  </a:lnTo>
                  <a:lnTo>
                    <a:pt x="156825" y="88609"/>
                  </a:lnTo>
                  <a:lnTo>
                    <a:pt x="162680" y="87922"/>
                  </a:lnTo>
                  <a:lnTo>
                    <a:pt x="164200" y="87446"/>
                  </a:lnTo>
                  <a:lnTo>
                    <a:pt x="165707" y="87486"/>
                  </a:lnTo>
                  <a:lnTo>
                    <a:pt x="168852" y="88253"/>
                  </a:lnTo>
                  <a:lnTo>
                    <a:pt x="174350" y="88094"/>
                  </a:lnTo>
                  <a:lnTo>
                    <a:pt x="177179" y="86746"/>
                  </a:lnTo>
                  <a:lnTo>
                    <a:pt x="174113" y="84472"/>
                  </a:lnTo>
                  <a:lnTo>
                    <a:pt x="170822" y="80838"/>
                  </a:lnTo>
                  <a:lnTo>
                    <a:pt x="167729" y="76872"/>
                  </a:lnTo>
                  <a:lnTo>
                    <a:pt x="165852" y="73277"/>
                  </a:lnTo>
                  <a:lnTo>
                    <a:pt x="164133" y="68651"/>
                  </a:lnTo>
                  <a:lnTo>
                    <a:pt x="162534" y="62928"/>
                  </a:lnTo>
                  <a:lnTo>
                    <a:pt x="161543" y="55513"/>
                  </a:lnTo>
                  <a:lnTo>
                    <a:pt x="161675" y="51297"/>
                  </a:lnTo>
                  <a:lnTo>
                    <a:pt x="162151" y="48310"/>
                  </a:lnTo>
                  <a:lnTo>
                    <a:pt x="163790" y="43432"/>
                  </a:lnTo>
                  <a:lnTo>
                    <a:pt x="162693" y="40564"/>
                  </a:lnTo>
                  <a:lnTo>
                    <a:pt x="162918" y="38251"/>
                  </a:lnTo>
                  <a:lnTo>
                    <a:pt x="162746" y="34828"/>
                  </a:lnTo>
                  <a:lnTo>
                    <a:pt x="162217" y="33096"/>
                  </a:lnTo>
                  <a:lnTo>
                    <a:pt x="160063" y="27413"/>
                  </a:lnTo>
                  <a:lnTo>
                    <a:pt x="159626" y="26792"/>
                  </a:lnTo>
                  <a:lnTo>
                    <a:pt x="157736" y="22853"/>
                  </a:lnTo>
                  <a:lnTo>
                    <a:pt x="156877" y="16284"/>
                  </a:lnTo>
                  <a:lnTo>
                    <a:pt x="154736" y="11949"/>
                  </a:lnTo>
                  <a:lnTo>
                    <a:pt x="151299" y="9847"/>
                  </a:lnTo>
                  <a:lnTo>
                    <a:pt x="149343" y="7296"/>
                  </a:lnTo>
                  <a:lnTo>
                    <a:pt x="148629" y="2789"/>
                  </a:lnTo>
                  <a:lnTo>
                    <a:pt x="147268" y="1599"/>
                  </a:lnTo>
                  <a:lnTo>
                    <a:pt x="141889" y="40"/>
                  </a:lnTo>
                  <a:lnTo>
                    <a:pt x="137408" y="0"/>
                  </a:lnTo>
                  <a:lnTo>
                    <a:pt x="139840" y="13151"/>
                  </a:lnTo>
                  <a:lnTo>
                    <a:pt x="140091" y="15663"/>
                  </a:lnTo>
                  <a:lnTo>
                    <a:pt x="140276" y="16799"/>
                  </a:lnTo>
                  <a:lnTo>
                    <a:pt x="140461" y="17830"/>
                  </a:lnTo>
                  <a:lnTo>
                    <a:pt x="140778" y="19628"/>
                  </a:lnTo>
                  <a:lnTo>
                    <a:pt x="142655" y="20395"/>
                  </a:lnTo>
                  <a:lnTo>
                    <a:pt x="146184" y="20751"/>
                  </a:lnTo>
                  <a:lnTo>
                    <a:pt x="148762" y="22047"/>
                  </a:lnTo>
                  <a:lnTo>
                    <a:pt x="150308" y="24201"/>
                  </a:lnTo>
                  <a:lnTo>
                    <a:pt x="150454" y="24558"/>
                  </a:lnTo>
                  <a:lnTo>
                    <a:pt x="151273" y="26197"/>
                  </a:lnTo>
                  <a:lnTo>
                    <a:pt x="151458" y="27400"/>
                  </a:lnTo>
                  <a:lnTo>
                    <a:pt x="151247" y="30850"/>
                  </a:lnTo>
                  <a:lnTo>
                    <a:pt x="150744" y="35277"/>
                  </a:lnTo>
                  <a:lnTo>
                    <a:pt x="149872" y="38132"/>
                  </a:lnTo>
                  <a:lnTo>
                    <a:pt x="150374" y="42018"/>
                  </a:lnTo>
                  <a:lnTo>
                    <a:pt x="150229" y="43684"/>
                  </a:lnTo>
                  <a:lnTo>
                    <a:pt x="149846" y="44807"/>
                  </a:lnTo>
                  <a:lnTo>
                    <a:pt x="148273" y="46115"/>
                  </a:lnTo>
                  <a:lnTo>
                    <a:pt x="146118" y="47384"/>
                  </a:lnTo>
                  <a:lnTo>
                    <a:pt x="140990" y="51138"/>
                  </a:lnTo>
                  <a:lnTo>
                    <a:pt x="139523" y="51693"/>
                  </a:lnTo>
                  <a:lnTo>
                    <a:pt x="137381" y="51799"/>
                  </a:lnTo>
                  <a:lnTo>
                    <a:pt x="135518" y="52737"/>
                  </a:lnTo>
                  <a:lnTo>
                    <a:pt x="133298" y="54760"/>
                  </a:lnTo>
                  <a:lnTo>
                    <a:pt x="128552" y="62307"/>
                  </a:lnTo>
                  <a:lnTo>
                    <a:pt x="124481" y="69880"/>
                  </a:lnTo>
                  <a:lnTo>
                    <a:pt x="123080" y="76146"/>
                  </a:lnTo>
                  <a:lnTo>
                    <a:pt x="121494" y="82120"/>
                  </a:lnTo>
                  <a:lnTo>
                    <a:pt x="117912" y="85953"/>
                  </a:lnTo>
                  <a:lnTo>
                    <a:pt x="117410" y="88094"/>
                  </a:lnTo>
                  <a:lnTo>
                    <a:pt x="117265" y="89350"/>
                  </a:lnTo>
                  <a:lnTo>
                    <a:pt x="117146" y="92218"/>
                  </a:lnTo>
                  <a:lnTo>
                    <a:pt x="116723" y="96989"/>
                  </a:lnTo>
                  <a:lnTo>
                    <a:pt x="116168" y="99289"/>
                  </a:lnTo>
                  <a:lnTo>
                    <a:pt x="115586" y="99976"/>
                  </a:lnTo>
                  <a:lnTo>
                    <a:pt x="111713" y="101417"/>
                  </a:lnTo>
                  <a:lnTo>
                    <a:pt x="109480" y="103175"/>
                  </a:lnTo>
                  <a:lnTo>
                    <a:pt x="108145" y="106638"/>
                  </a:lnTo>
                  <a:lnTo>
                    <a:pt x="107656" y="110392"/>
                  </a:lnTo>
                  <a:lnTo>
                    <a:pt x="106876" y="114674"/>
                  </a:lnTo>
                  <a:lnTo>
                    <a:pt x="106440" y="118415"/>
                  </a:lnTo>
                  <a:lnTo>
                    <a:pt x="105832" y="120358"/>
                  </a:lnTo>
                  <a:lnTo>
                    <a:pt x="104576" y="122406"/>
                  </a:lnTo>
                  <a:lnTo>
                    <a:pt x="102594" y="124600"/>
                  </a:lnTo>
                  <a:lnTo>
                    <a:pt x="100875" y="125843"/>
                  </a:lnTo>
                  <a:lnTo>
                    <a:pt x="96421" y="126649"/>
                  </a:lnTo>
                  <a:lnTo>
                    <a:pt x="94134" y="131606"/>
                  </a:lnTo>
                  <a:lnTo>
                    <a:pt x="92205" y="135491"/>
                  </a:lnTo>
                  <a:lnTo>
                    <a:pt x="92138" y="137051"/>
                  </a:lnTo>
                  <a:lnTo>
                    <a:pt x="90275" y="145087"/>
                  </a:lnTo>
                  <a:lnTo>
                    <a:pt x="87037" y="151154"/>
                  </a:lnTo>
                  <a:lnTo>
                    <a:pt x="86812" y="153295"/>
                  </a:lnTo>
                  <a:lnTo>
                    <a:pt x="86799" y="155053"/>
                  </a:lnTo>
                  <a:lnTo>
                    <a:pt x="82741" y="160393"/>
                  </a:lnTo>
                  <a:lnTo>
                    <a:pt x="81657" y="161966"/>
                  </a:lnTo>
                  <a:lnTo>
                    <a:pt x="80613" y="164028"/>
                  </a:lnTo>
                  <a:lnTo>
                    <a:pt x="81644" y="166011"/>
                  </a:lnTo>
                  <a:lnTo>
                    <a:pt x="82794" y="167821"/>
                  </a:lnTo>
                  <a:lnTo>
                    <a:pt x="82966" y="168429"/>
                  </a:lnTo>
                  <a:lnTo>
                    <a:pt x="81115" y="170134"/>
                  </a:lnTo>
                  <a:lnTo>
                    <a:pt x="77890" y="173082"/>
                  </a:lnTo>
                  <a:lnTo>
                    <a:pt x="75960" y="174853"/>
                  </a:lnTo>
                  <a:lnTo>
                    <a:pt x="75538" y="175831"/>
                  </a:lnTo>
                  <a:lnTo>
                    <a:pt x="75247" y="180272"/>
                  </a:lnTo>
                  <a:lnTo>
                    <a:pt x="74691" y="181462"/>
                  </a:lnTo>
                  <a:lnTo>
                    <a:pt x="73409" y="183087"/>
                  </a:lnTo>
                  <a:lnTo>
                    <a:pt x="71519" y="184885"/>
                  </a:lnTo>
                  <a:lnTo>
                    <a:pt x="69603" y="186273"/>
                  </a:lnTo>
                  <a:lnTo>
                    <a:pt x="67422" y="187238"/>
                  </a:lnTo>
                  <a:lnTo>
                    <a:pt x="65333" y="187595"/>
                  </a:lnTo>
                  <a:lnTo>
                    <a:pt x="64170" y="187039"/>
                  </a:lnTo>
                  <a:lnTo>
                    <a:pt x="63496" y="185691"/>
                  </a:lnTo>
                  <a:lnTo>
                    <a:pt x="62320" y="180259"/>
                  </a:lnTo>
                  <a:lnTo>
                    <a:pt x="61725" y="179096"/>
                  </a:lnTo>
                  <a:lnTo>
                    <a:pt x="60377" y="178038"/>
                  </a:lnTo>
                  <a:lnTo>
                    <a:pt x="57694" y="175064"/>
                  </a:lnTo>
                  <a:lnTo>
                    <a:pt x="54984" y="172051"/>
                  </a:lnTo>
                  <a:lnTo>
                    <a:pt x="51707" y="169936"/>
                  </a:lnTo>
                  <a:lnTo>
                    <a:pt x="51006" y="170095"/>
                  </a:lnTo>
                  <a:lnTo>
                    <a:pt x="50464" y="170663"/>
                  </a:lnTo>
                  <a:lnTo>
                    <a:pt x="49539" y="173677"/>
                  </a:lnTo>
                  <a:lnTo>
                    <a:pt x="48627" y="174787"/>
                  </a:lnTo>
                  <a:lnTo>
                    <a:pt x="46895" y="175170"/>
                  </a:lnTo>
                  <a:lnTo>
                    <a:pt x="43908" y="175197"/>
                  </a:lnTo>
                  <a:lnTo>
                    <a:pt x="41727" y="174787"/>
                  </a:lnTo>
                  <a:lnTo>
                    <a:pt x="41238" y="174179"/>
                  </a:lnTo>
                  <a:lnTo>
                    <a:pt x="40789" y="172870"/>
                  </a:lnTo>
                  <a:lnTo>
                    <a:pt x="40194" y="171826"/>
                  </a:lnTo>
                  <a:lnTo>
                    <a:pt x="37577" y="173941"/>
                  </a:lnTo>
                  <a:lnTo>
                    <a:pt x="33480" y="177272"/>
                  </a:lnTo>
                  <a:lnTo>
                    <a:pt x="32145" y="177827"/>
                  </a:lnTo>
                  <a:lnTo>
                    <a:pt x="31127" y="178501"/>
                  </a:lnTo>
                  <a:lnTo>
                    <a:pt x="29779" y="181607"/>
                  </a:lnTo>
                  <a:lnTo>
                    <a:pt x="28140" y="184938"/>
                  </a:lnTo>
                  <a:lnTo>
                    <a:pt x="25999" y="186682"/>
                  </a:lnTo>
                  <a:lnTo>
                    <a:pt x="23910" y="188150"/>
                  </a:lnTo>
                  <a:lnTo>
                    <a:pt x="22707" y="189419"/>
                  </a:lnTo>
                  <a:lnTo>
                    <a:pt x="20989" y="190939"/>
                  </a:lnTo>
                  <a:lnTo>
                    <a:pt x="17645" y="194705"/>
                  </a:lnTo>
                  <a:lnTo>
                    <a:pt x="13191" y="199715"/>
                  </a:lnTo>
                  <a:lnTo>
                    <a:pt x="11618" y="202292"/>
                  </a:lnTo>
                  <a:lnTo>
                    <a:pt x="10059" y="206152"/>
                  </a:lnTo>
                  <a:lnTo>
                    <a:pt x="9160" y="210434"/>
                  </a:lnTo>
                  <a:lnTo>
                    <a:pt x="8168" y="215113"/>
                  </a:lnTo>
                  <a:lnTo>
                    <a:pt x="6701" y="222647"/>
                  </a:lnTo>
                  <a:lnTo>
                    <a:pt x="4573" y="226890"/>
                  </a:lnTo>
                  <a:lnTo>
                    <a:pt x="2696" y="230287"/>
                  </a:lnTo>
                  <a:lnTo>
                    <a:pt x="1322" y="232943"/>
                  </a:lnTo>
                  <a:lnTo>
                    <a:pt x="581" y="235137"/>
                  </a:lnTo>
                  <a:lnTo>
                    <a:pt x="952" y="235217"/>
                  </a:lnTo>
                  <a:lnTo>
                    <a:pt x="0" y="239354"/>
                  </a:lnTo>
                  <a:lnTo>
                    <a:pt x="172" y="240319"/>
                  </a:lnTo>
                  <a:lnTo>
                    <a:pt x="1044" y="241601"/>
                  </a:lnTo>
                  <a:lnTo>
                    <a:pt x="3080" y="241878"/>
                  </a:lnTo>
                  <a:lnTo>
                    <a:pt x="3912" y="240927"/>
                  </a:lnTo>
                  <a:lnTo>
                    <a:pt x="3185" y="237517"/>
                  </a:lnTo>
                  <a:lnTo>
                    <a:pt x="4375" y="238230"/>
                  </a:lnTo>
                  <a:lnTo>
                    <a:pt x="5710" y="240081"/>
                  </a:lnTo>
                  <a:lnTo>
                    <a:pt x="6847" y="240266"/>
                  </a:lnTo>
                  <a:lnTo>
                    <a:pt x="8076" y="240107"/>
                  </a:lnTo>
                  <a:lnTo>
                    <a:pt x="8895" y="240292"/>
                  </a:lnTo>
                  <a:lnTo>
                    <a:pt x="9609" y="240821"/>
                  </a:lnTo>
                  <a:lnTo>
                    <a:pt x="9226" y="244178"/>
                  </a:lnTo>
                  <a:lnTo>
                    <a:pt x="9490" y="246359"/>
                  </a:lnTo>
                  <a:lnTo>
                    <a:pt x="9953" y="248276"/>
                  </a:lnTo>
                  <a:lnTo>
                    <a:pt x="11076" y="249967"/>
                  </a:lnTo>
                  <a:lnTo>
                    <a:pt x="11645" y="253880"/>
                  </a:lnTo>
                  <a:lnTo>
                    <a:pt x="14473" y="255307"/>
                  </a:lnTo>
                  <a:lnTo>
                    <a:pt x="17843" y="256536"/>
                  </a:lnTo>
                  <a:lnTo>
                    <a:pt x="19059" y="257237"/>
                  </a:lnTo>
                  <a:lnTo>
                    <a:pt x="19390" y="258149"/>
                  </a:lnTo>
                  <a:lnTo>
                    <a:pt x="20672" y="258572"/>
                  </a:lnTo>
                  <a:lnTo>
                    <a:pt x="22245" y="258664"/>
                  </a:lnTo>
                  <a:lnTo>
                    <a:pt x="23157" y="258096"/>
                  </a:lnTo>
                  <a:lnTo>
                    <a:pt x="24122" y="256444"/>
                  </a:lnTo>
                  <a:lnTo>
                    <a:pt x="23699" y="254607"/>
                  </a:lnTo>
                  <a:lnTo>
                    <a:pt x="24399" y="254752"/>
                  </a:lnTo>
                  <a:lnTo>
                    <a:pt x="25364" y="255664"/>
                  </a:lnTo>
                  <a:lnTo>
                    <a:pt x="26607" y="255704"/>
                  </a:lnTo>
                  <a:lnTo>
                    <a:pt x="28338" y="254303"/>
                  </a:lnTo>
                  <a:lnTo>
                    <a:pt x="28814" y="254871"/>
                  </a:lnTo>
                  <a:lnTo>
                    <a:pt x="27823" y="256232"/>
                  </a:lnTo>
                  <a:lnTo>
                    <a:pt x="27598" y="257448"/>
                  </a:lnTo>
                  <a:lnTo>
                    <a:pt x="29990" y="259854"/>
                  </a:lnTo>
                  <a:lnTo>
                    <a:pt x="30083" y="260621"/>
                  </a:lnTo>
                  <a:lnTo>
                    <a:pt x="27294" y="260145"/>
                  </a:lnTo>
                  <a:lnTo>
                    <a:pt x="26422" y="261718"/>
                  </a:lnTo>
                  <a:lnTo>
                    <a:pt x="25510" y="262180"/>
                  </a:lnTo>
                  <a:lnTo>
                    <a:pt x="26990" y="265048"/>
                  </a:lnTo>
                  <a:lnTo>
                    <a:pt x="27651" y="267441"/>
                  </a:lnTo>
                  <a:lnTo>
                    <a:pt x="30730" y="267097"/>
                  </a:lnTo>
                  <a:lnTo>
                    <a:pt x="28391" y="269529"/>
                  </a:lnTo>
                  <a:lnTo>
                    <a:pt x="33480" y="275966"/>
                  </a:lnTo>
                  <a:lnTo>
                    <a:pt x="34445" y="277949"/>
                  </a:lnTo>
                  <a:lnTo>
                    <a:pt x="35277" y="282495"/>
                  </a:lnTo>
                  <a:lnTo>
                    <a:pt x="33704" y="287082"/>
                  </a:lnTo>
                  <a:lnTo>
                    <a:pt x="33255" y="292210"/>
                  </a:lnTo>
                  <a:lnTo>
                    <a:pt x="32118" y="297735"/>
                  </a:lnTo>
                  <a:lnTo>
                    <a:pt x="31590" y="304370"/>
                  </a:lnTo>
                  <a:lnTo>
                    <a:pt x="32224" y="304555"/>
                  </a:lnTo>
                  <a:lnTo>
                    <a:pt x="32330" y="305190"/>
                  </a:lnTo>
                  <a:lnTo>
                    <a:pt x="32488" y="306128"/>
                  </a:lnTo>
                  <a:lnTo>
                    <a:pt x="33321" y="306948"/>
                  </a:lnTo>
                  <a:lnTo>
                    <a:pt x="36057" y="308230"/>
                  </a:lnTo>
                  <a:lnTo>
                    <a:pt x="44225" y="308230"/>
                  </a:lnTo>
                  <a:lnTo>
                    <a:pt x="49090" y="308230"/>
                  </a:lnTo>
                  <a:lnTo>
                    <a:pt x="56293" y="308243"/>
                  </a:lnTo>
                  <a:lnTo>
                    <a:pt x="63919" y="308243"/>
                  </a:lnTo>
                  <a:lnTo>
                    <a:pt x="69722" y="308243"/>
                  </a:lnTo>
                  <a:lnTo>
                    <a:pt x="69999" y="306366"/>
                  </a:lnTo>
                  <a:lnTo>
                    <a:pt x="70330" y="305586"/>
                  </a:lnTo>
                  <a:lnTo>
                    <a:pt x="70211" y="304502"/>
                  </a:lnTo>
                  <a:lnTo>
                    <a:pt x="75458" y="304436"/>
                  </a:lnTo>
                  <a:lnTo>
                    <a:pt x="84961" y="304912"/>
                  </a:lnTo>
                  <a:lnTo>
                    <a:pt x="89112" y="304846"/>
                  </a:lnTo>
                  <a:lnTo>
                    <a:pt x="90301" y="304939"/>
                  </a:lnTo>
                  <a:lnTo>
                    <a:pt x="95482" y="304608"/>
                  </a:lnTo>
                  <a:lnTo>
                    <a:pt x="99685" y="305018"/>
                  </a:lnTo>
                  <a:lnTo>
                    <a:pt x="101470" y="305480"/>
                  </a:lnTo>
                  <a:lnTo>
                    <a:pt x="103082" y="305718"/>
                  </a:lnTo>
                  <a:lnTo>
                    <a:pt x="108118" y="305996"/>
                  </a:lnTo>
                  <a:lnTo>
                    <a:pt x="114687" y="305639"/>
                  </a:lnTo>
                  <a:lnTo>
                    <a:pt x="116921" y="305732"/>
                  </a:lnTo>
                  <a:lnTo>
                    <a:pt x="118164" y="306643"/>
                  </a:lnTo>
                  <a:lnTo>
                    <a:pt x="118745" y="308401"/>
                  </a:lnTo>
                  <a:lnTo>
                    <a:pt x="124733" y="308467"/>
                  </a:lnTo>
                  <a:lnTo>
                    <a:pt x="130707" y="308520"/>
                  </a:lnTo>
                  <a:lnTo>
                    <a:pt x="137236" y="308481"/>
                  </a:lnTo>
                  <a:lnTo>
                    <a:pt x="143541" y="308441"/>
                  </a:lnTo>
                  <a:lnTo>
                    <a:pt x="148458" y="308600"/>
                  </a:lnTo>
                  <a:lnTo>
                    <a:pt x="150824" y="307344"/>
                  </a:lnTo>
                  <a:lnTo>
                    <a:pt x="153071" y="309247"/>
                  </a:lnTo>
                  <a:lnTo>
                    <a:pt x="154181" y="309657"/>
                  </a:lnTo>
                  <a:lnTo>
                    <a:pt x="154551" y="309512"/>
                  </a:lnTo>
                  <a:lnTo>
                    <a:pt x="155410" y="310847"/>
                  </a:lnTo>
                  <a:lnTo>
                    <a:pt x="158212" y="310701"/>
                  </a:lnTo>
                  <a:lnTo>
                    <a:pt x="158662" y="311019"/>
                  </a:lnTo>
                  <a:lnTo>
                    <a:pt x="158899" y="312618"/>
                  </a:lnTo>
                  <a:lnTo>
                    <a:pt x="161490" y="312578"/>
                  </a:lnTo>
                  <a:lnTo>
                    <a:pt x="162772" y="312948"/>
                  </a:lnTo>
                  <a:lnTo>
                    <a:pt x="163816" y="312909"/>
                  </a:lnTo>
                  <a:lnTo>
                    <a:pt x="165323" y="311970"/>
                  </a:lnTo>
                  <a:lnTo>
                    <a:pt x="166420" y="312274"/>
                  </a:lnTo>
                  <a:lnTo>
                    <a:pt x="168390" y="313490"/>
                  </a:lnTo>
                  <a:lnTo>
                    <a:pt x="169791" y="314534"/>
                  </a:lnTo>
                  <a:lnTo>
                    <a:pt x="171760" y="314191"/>
                  </a:lnTo>
                  <a:lnTo>
                    <a:pt x="176320" y="314376"/>
                  </a:lnTo>
                  <a:lnTo>
                    <a:pt x="179849" y="315367"/>
                  </a:lnTo>
                  <a:lnTo>
                    <a:pt x="183338" y="318156"/>
                  </a:lnTo>
                  <a:lnTo>
                    <a:pt x="185678" y="319755"/>
                  </a:lnTo>
                  <a:lnTo>
                    <a:pt x="187780" y="322121"/>
                  </a:lnTo>
                  <a:lnTo>
                    <a:pt x="188559" y="321698"/>
                  </a:lnTo>
                  <a:lnTo>
                    <a:pt x="189286" y="321050"/>
                  </a:lnTo>
                  <a:lnTo>
                    <a:pt x="189696" y="320760"/>
                  </a:lnTo>
                  <a:lnTo>
                    <a:pt x="189670" y="318737"/>
                  </a:lnTo>
                  <a:lnTo>
                    <a:pt x="188480" y="315288"/>
                  </a:lnTo>
                  <a:lnTo>
                    <a:pt x="188031" y="312353"/>
                  </a:lnTo>
                  <a:lnTo>
                    <a:pt x="188282" y="309961"/>
                  </a:lnTo>
                  <a:lnTo>
                    <a:pt x="189167" y="308230"/>
                  </a:lnTo>
                  <a:lnTo>
                    <a:pt x="190687" y="307185"/>
                  </a:lnTo>
                  <a:lnTo>
                    <a:pt x="190833" y="305560"/>
                  </a:lnTo>
                  <a:lnTo>
                    <a:pt x="190859" y="30534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4" name="Volný tvar: obrazec 201">
              <a:extLst>
                <a:ext uri="{FF2B5EF4-FFF2-40B4-BE49-F238E27FC236}">
                  <a16:creationId xmlns:a16="http://schemas.microsoft.com/office/drawing/2014/main" id="{B88D8918-D407-A560-2444-7987BF28D12D}"/>
                </a:ext>
              </a:extLst>
            </p:cNvPr>
            <p:cNvSpPr/>
            <p:nvPr/>
          </p:nvSpPr>
          <p:spPr>
            <a:xfrm>
              <a:off x="5958474" y="4447083"/>
              <a:ext cx="140773" cy="128969"/>
            </a:xfrm>
            <a:custGeom>
              <a:avLst/>
              <a:gdLst>
                <a:gd name="connsiteX0" fmla="*/ 29065 w 132398"/>
                <a:gd name="connsiteY0" fmla="*/ 111449 h 121296"/>
                <a:gd name="connsiteX1" fmla="*/ 30678 w 132398"/>
                <a:gd name="connsiteY1" fmla="*/ 113709 h 121296"/>
                <a:gd name="connsiteX2" fmla="*/ 31497 w 132398"/>
                <a:gd name="connsiteY2" fmla="*/ 112612 h 121296"/>
                <a:gd name="connsiteX3" fmla="*/ 29025 w 132398"/>
                <a:gd name="connsiteY3" fmla="*/ 110815 h 121296"/>
                <a:gd name="connsiteX4" fmla="*/ 29065 w 132398"/>
                <a:gd name="connsiteY4" fmla="*/ 111449 h 121296"/>
                <a:gd name="connsiteX5" fmla="*/ 22390 w 132398"/>
                <a:gd name="connsiteY5" fmla="*/ 93830 h 121296"/>
                <a:gd name="connsiteX6" fmla="*/ 22152 w 132398"/>
                <a:gd name="connsiteY6" fmla="*/ 94822 h 121296"/>
                <a:gd name="connsiteX7" fmla="*/ 22231 w 132398"/>
                <a:gd name="connsiteY7" fmla="*/ 96447 h 121296"/>
                <a:gd name="connsiteX8" fmla="*/ 22694 w 132398"/>
                <a:gd name="connsiteY8" fmla="*/ 96857 h 121296"/>
                <a:gd name="connsiteX9" fmla="*/ 23117 w 132398"/>
                <a:gd name="connsiteY9" fmla="*/ 96870 h 121296"/>
                <a:gd name="connsiteX10" fmla="*/ 23540 w 132398"/>
                <a:gd name="connsiteY10" fmla="*/ 96606 h 121296"/>
                <a:gd name="connsiteX11" fmla="*/ 23104 w 132398"/>
                <a:gd name="connsiteY11" fmla="*/ 93645 h 121296"/>
                <a:gd name="connsiteX12" fmla="*/ 22390 w 132398"/>
                <a:gd name="connsiteY12" fmla="*/ 93830 h 121296"/>
                <a:gd name="connsiteX13" fmla="*/ 131685 w 132398"/>
                <a:gd name="connsiteY13" fmla="*/ 56465 h 121296"/>
                <a:gd name="connsiteX14" fmla="*/ 130548 w 132398"/>
                <a:gd name="connsiteY14" fmla="*/ 52804 h 121296"/>
                <a:gd name="connsiteX15" fmla="*/ 129543 w 132398"/>
                <a:gd name="connsiteY15" fmla="*/ 50054 h 121296"/>
                <a:gd name="connsiteX16" fmla="*/ 129134 w 132398"/>
                <a:gd name="connsiteY16" fmla="*/ 47305 h 121296"/>
                <a:gd name="connsiteX17" fmla="*/ 130337 w 132398"/>
                <a:gd name="connsiteY17" fmla="*/ 41794 h 121296"/>
                <a:gd name="connsiteX18" fmla="*/ 131222 w 132398"/>
                <a:gd name="connsiteY18" fmla="*/ 35793 h 121296"/>
                <a:gd name="connsiteX19" fmla="*/ 130693 w 132398"/>
                <a:gd name="connsiteY19" fmla="*/ 33427 h 121296"/>
                <a:gd name="connsiteX20" fmla="*/ 128698 w 132398"/>
                <a:gd name="connsiteY20" fmla="*/ 29686 h 121296"/>
                <a:gd name="connsiteX21" fmla="*/ 126583 w 132398"/>
                <a:gd name="connsiteY21" fmla="*/ 25126 h 121296"/>
                <a:gd name="connsiteX22" fmla="*/ 124256 w 132398"/>
                <a:gd name="connsiteY22" fmla="*/ 20117 h 121296"/>
                <a:gd name="connsiteX23" fmla="*/ 123503 w 132398"/>
                <a:gd name="connsiteY23" fmla="*/ 19364 h 121296"/>
                <a:gd name="connsiteX24" fmla="*/ 122869 w 132398"/>
                <a:gd name="connsiteY24" fmla="*/ 17963 h 121296"/>
                <a:gd name="connsiteX25" fmla="*/ 122420 w 132398"/>
                <a:gd name="connsiteY25" fmla="*/ 16337 h 121296"/>
                <a:gd name="connsiteX26" fmla="*/ 122578 w 132398"/>
                <a:gd name="connsiteY26" fmla="*/ 11222 h 121296"/>
                <a:gd name="connsiteX27" fmla="*/ 122499 w 132398"/>
                <a:gd name="connsiteY27" fmla="*/ 9503 h 121296"/>
                <a:gd name="connsiteX28" fmla="*/ 124323 w 132398"/>
                <a:gd name="connsiteY28" fmla="*/ 7177 h 121296"/>
                <a:gd name="connsiteX29" fmla="*/ 125129 w 132398"/>
                <a:gd name="connsiteY29" fmla="*/ 4507 h 121296"/>
                <a:gd name="connsiteX30" fmla="*/ 125843 w 132398"/>
                <a:gd name="connsiteY30" fmla="*/ 1560 h 121296"/>
                <a:gd name="connsiteX31" fmla="*/ 125274 w 132398"/>
                <a:gd name="connsiteY31" fmla="*/ 0 h 121296"/>
                <a:gd name="connsiteX32" fmla="*/ 124058 w 132398"/>
                <a:gd name="connsiteY32" fmla="*/ 1137 h 121296"/>
                <a:gd name="connsiteX33" fmla="*/ 123133 w 132398"/>
                <a:gd name="connsiteY33" fmla="*/ 4018 h 121296"/>
                <a:gd name="connsiteX34" fmla="*/ 122300 w 132398"/>
                <a:gd name="connsiteY34" fmla="*/ 4230 h 121296"/>
                <a:gd name="connsiteX35" fmla="*/ 120027 w 132398"/>
                <a:gd name="connsiteY35" fmla="*/ 3185 h 121296"/>
                <a:gd name="connsiteX36" fmla="*/ 119340 w 132398"/>
                <a:gd name="connsiteY36" fmla="*/ 3754 h 121296"/>
                <a:gd name="connsiteX37" fmla="*/ 118190 w 132398"/>
                <a:gd name="connsiteY37" fmla="*/ 5855 h 121296"/>
                <a:gd name="connsiteX38" fmla="*/ 116036 w 132398"/>
                <a:gd name="connsiteY38" fmla="*/ 8155 h 121296"/>
                <a:gd name="connsiteX39" fmla="*/ 114873 w 132398"/>
                <a:gd name="connsiteY39" fmla="*/ 8182 h 121296"/>
                <a:gd name="connsiteX40" fmla="*/ 114039 w 132398"/>
                <a:gd name="connsiteY40" fmla="*/ 7904 h 121296"/>
                <a:gd name="connsiteX41" fmla="*/ 113207 w 132398"/>
                <a:gd name="connsiteY41" fmla="*/ 8882 h 121296"/>
                <a:gd name="connsiteX42" fmla="*/ 112057 w 132398"/>
                <a:gd name="connsiteY42" fmla="*/ 10680 h 121296"/>
                <a:gd name="connsiteX43" fmla="*/ 111436 w 132398"/>
                <a:gd name="connsiteY43" fmla="*/ 10627 h 121296"/>
                <a:gd name="connsiteX44" fmla="*/ 109176 w 132398"/>
                <a:gd name="connsiteY44" fmla="*/ 11050 h 121296"/>
                <a:gd name="connsiteX45" fmla="*/ 108211 w 132398"/>
                <a:gd name="connsiteY45" fmla="*/ 10468 h 121296"/>
                <a:gd name="connsiteX46" fmla="*/ 106929 w 132398"/>
                <a:gd name="connsiteY46" fmla="*/ 8975 h 121296"/>
                <a:gd name="connsiteX47" fmla="*/ 104960 w 132398"/>
                <a:gd name="connsiteY47" fmla="*/ 7455 h 121296"/>
                <a:gd name="connsiteX48" fmla="*/ 103201 w 132398"/>
                <a:gd name="connsiteY48" fmla="*/ 6384 h 121296"/>
                <a:gd name="connsiteX49" fmla="*/ 102237 w 132398"/>
                <a:gd name="connsiteY49" fmla="*/ 5657 h 121296"/>
                <a:gd name="connsiteX50" fmla="*/ 101298 w 132398"/>
                <a:gd name="connsiteY50" fmla="*/ 4401 h 121296"/>
                <a:gd name="connsiteX51" fmla="*/ 100479 w 132398"/>
                <a:gd name="connsiteY51" fmla="*/ 3582 h 121296"/>
                <a:gd name="connsiteX52" fmla="*/ 99329 w 132398"/>
                <a:gd name="connsiteY52" fmla="*/ 5366 h 121296"/>
                <a:gd name="connsiteX53" fmla="*/ 97240 w 132398"/>
                <a:gd name="connsiteY53" fmla="*/ 7071 h 121296"/>
                <a:gd name="connsiteX54" fmla="*/ 95059 w 132398"/>
                <a:gd name="connsiteY54" fmla="*/ 6754 h 121296"/>
                <a:gd name="connsiteX55" fmla="*/ 93976 w 132398"/>
                <a:gd name="connsiteY55" fmla="*/ 6477 h 121296"/>
                <a:gd name="connsiteX56" fmla="*/ 93381 w 132398"/>
                <a:gd name="connsiteY56" fmla="*/ 8961 h 121296"/>
                <a:gd name="connsiteX57" fmla="*/ 92799 w 132398"/>
                <a:gd name="connsiteY57" fmla="*/ 9411 h 121296"/>
                <a:gd name="connsiteX58" fmla="*/ 88966 w 132398"/>
                <a:gd name="connsiteY58" fmla="*/ 9834 h 121296"/>
                <a:gd name="connsiteX59" fmla="*/ 88279 w 132398"/>
                <a:gd name="connsiteY59" fmla="*/ 10230 h 121296"/>
                <a:gd name="connsiteX60" fmla="*/ 89138 w 132398"/>
                <a:gd name="connsiteY60" fmla="*/ 12491 h 121296"/>
                <a:gd name="connsiteX61" fmla="*/ 91834 w 132398"/>
                <a:gd name="connsiteY61" fmla="*/ 16324 h 121296"/>
                <a:gd name="connsiteX62" fmla="*/ 92760 w 132398"/>
                <a:gd name="connsiteY62" fmla="*/ 18531 h 121296"/>
                <a:gd name="connsiteX63" fmla="*/ 91702 w 132398"/>
                <a:gd name="connsiteY63" fmla="*/ 22139 h 121296"/>
                <a:gd name="connsiteX64" fmla="*/ 87671 w 132398"/>
                <a:gd name="connsiteY64" fmla="*/ 22047 h 121296"/>
                <a:gd name="connsiteX65" fmla="*/ 85715 w 132398"/>
                <a:gd name="connsiteY65" fmla="*/ 20580 h 121296"/>
                <a:gd name="connsiteX66" fmla="*/ 83838 w 132398"/>
                <a:gd name="connsiteY66" fmla="*/ 18531 h 121296"/>
                <a:gd name="connsiteX67" fmla="*/ 83124 w 132398"/>
                <a:gd name="connsiteY67" fmla="*/ 17513 h 121296"/>
                <a:gd name="connsiteX68" fmla="*/ 77758 w 132398"/>
                <a:gd name="connsiteY68" fmla="*/ 15504 h 121296"/>
                <a:gd name="connsiteX69" fmla="*/ 74467 w 132398"/>
                <a:gd name="connsiteY69" fmla="*/ 16892 h 121296"/>
                <a:gd name="connsiteX70" fmla="*/ 73409 w 132398"/>
                <a:gd name="connsiteY70" fmla="*/ 16826 h 121296"/>
                <a:gd name="connsiteX71" fmla="*/ 71639 w 132398"/>
                <a:gd name="connsiteY71" fmla="*/ 15359 h 121296"/>
                <a:gd name="connsiteX72" fmla="*/ 70554 w 132398"/>
                <a:gd name="connsiteY72" fmla="*/ 14262 h 121296"/>
                <a:gd name="connsiteX73" fmla="*/ 69418 w 132398"/>
                <a:gd name="connsiteY73" fmla="*/ 12596 h 121296"/>
                <a:gd name="connsiteX74" fmla="*/ 68704 w 132398"/>
                <a:gd name="connsiteY74" fmla="*/ 10904 h 121296"/>
                <a:gd name="connsiteX75" fmla="*/ 68572 w 132398"/>
                <a:gd name="connsiteY75" fmla="*/ 10138 h 121296"/>
                <a:gd name="connsiteX76" fmla="*/ 68255 w 132398"/>
                <a:gd name="connsiteY76" fmla="*/ 10429 h 121296"/>
                <a:gd name="connsiteX77" fmla="*/ 67356 w 132398"/>
                <a:gd name="connsiteY77" fmla="*/ 11988 h 121296"/>
                <a:gd name="connsiteX78" fmla="*/ 66232 w 132398"/>
                <a:gd name="connsiteY78" fmla="*/ 13495 h 121296"/>
                <a:gd name="connsiteX79" fmla="*/ 65228 w 132398"/>
                <a:gd name="connsiteY79" fmla="*/ 13495 h 121296"/>
                <a:gd name="connsiteX80" fmla="*/ 64395 w 132398"/>
                <a:gd name="connsiteY80" fmla="*/ 12728 h 121296"/>
                <a:gd name="connsiteX81" fmla="*/ 63774 w 132398"/>
                <a:gd name="connsiteY81" fmla="*/ 11737 h 121296"/>
                <a:gd name="connsiteX82" fmla="*/ 63232 w 132398"/>
                <a:gd name="connsiteY82" fmla="*/ 9570 h 121296"/>
                <a:gd name="connsiteX83" fmla="*/ 60866 w 132398"/>
                <a:gd name="connsiteY83" fmla="*/ 8499 h 121296"/>
                <a:gd name="connsiteX84" fmla="*/ 58328 w 132398"/>
                <a:gd name="connsiteY84" fmla="*/ 7825 h 121296"/>
                <a:gd name="connsiteX85" fmla="*/ 53412 w 132398"/>
                <a:gd name="connsiteY85" fmla="*/ 8895 h 121296"/>
                <a:gd name="connsiteX86" fmla="*/ 49406 w 132398"/>
                <a:gd name="connsiteY86" fmla="*/ 9477 h 121296"/>
                <a:gd name="connsiteX87" fmla="*/ 44780 w 132398"/>
                <a:gd name="connsiteY87" fmla="*/ 8750 h 121296"/>
                <a:gd name="connsiteX88" fmla="*/ 40591 w 132398"/>
                <a:gd name="connsiteY88" fmla="*/ 9675 h 121296"/>
                <a:gd name="connsiteX89" fmla="*/ 38806 w 132398"/>
                <a:gd name="connsiteY89" fmla="*/ 9807 h 121296"/>
                <a:gd name="connsiteX90" fmla="*/ 36731 w 132398"/>
                <a:gd name="connsiteY90" fmla="*/ 9675 h 121296"/>
                <a:gd name="connsiteX91" fmla="*/ 34749 w 132398"/>
                <a:gd name="connsiteY91" fmla="*/ 9688 h 121296"/>
                <a:gd name="connsiteX92" fmla="*/ 32819 w 132398"/>
                <a:gd name="connsiteY92" fmla="*/ 9345 h 121296"/>
                <a:gd name="connsiteX93" fmla="*/ 29184 w 132398"/>
                <a:gd name="connsiteY93" fmla="*/ 8023 h 121296"/>
                <a:gd name="connsiteX94" fmla="*/ 27862 w 132398"/>
                <a:gd name="connsiteY94" fmla="*/ 8129 h 121296"/>
                <a:gd name="connsiteX95" fmla="*/ 25152 w 132398"/>
                <a:gd name="connsiteY95" fmla="*/ 9226 h 121296"/>
                <a:gd name="connsiteX96" fmla="*/ 22298 w 132398"/>
                <a:gd name="connsiteY96" fmla="*/ 9992 h 121296"/>
                <a:gd name="connsiteX97" fmla="*/ 19535 w 132398"/>
                <a:gd name="connsiteY97" fmla="*/ 10521 h 121296"/>
                <a:gd name="connsiteX98" fmla="*/ 15610 w 132398"/>
                <a:gd name="connsiteY98" fmla="*/ 12781 h 121296"/>
                <a:gd name="connsiteX99" fmla="*/ 12926 w 132398"/>
                <a:gd name="connsiteY99" fmla="*/ 16059 h 121296"/>
                <a:gd name="connsiteX100" fmla="*/ 12265 w 132398"/>
                <a:gd name="connsiteY100" fmla="*/ 18372 h 121296"/>
                <a:gd name="connsiteX101" fmla="*/ 11010 w 132398"/>
                <a:gd name="connsiteY101" fmla="*/ 20698 h 121296"/>
                <a:gd name="connsiteX102" fmla="*/ 9305 w 132398"/>
                <a:gd name="connsiteY102" fmla="*/ 24386 h 121296"/>
                <a:gd name="connsiteX103" fmla="*/ 6966 w 132398"/>
                <a:gd name="connsiteY103" fmla="*/ 27915 h 121296"/>
                <a:gd name="connsiteX104" fmla="*/ 5247 w 132398"/>
                <a:gd name="connsiteY104" fmla="*/ 29528 h 121296"/>
                <a:gd name="connsiteX105" fmla="*/ 5856 w 132398"/>
                <a:gd name="connsiteY105" fmla="*/ 30479 h 121296"/>
                <a:gd name="connsiteX106" fmla="*/ 5499 w 132398"/>
                <a:gd name="connsiteY106" fmla="*/ 31629 h 121296"/>
                <a:gd name="connsiteX107" fmla="*/ 2617 w 132398"/>
                <a:gd name="connsiteY107" fmla="*/ 32145 h 121296"/>
                <a:gd name="connsiteX108" fmla="*/ 357 w 132398"/>
                <a:gd name="connsiteY108" fmla="*/ 32356 h 121296"/>
                <a:gd name="connsiteX109" fmla="*/ 0 w 132398"/>
                <a:gd name="connsiteY109" fmla="*/ 32925 h 121296"/>
                <a:gd name="connsiteX110" fmla="*/ 951 w 132398"/>
                <a:gd name="connsiteY110" fmla="*/ 40036 h 121296"/>
                <a:gd name="connsiteX111" fmla="*/ 1996 w 132398"/>
                <a:gd name="connsiteY111" fmla="*/ 42732 h 121296"/>
                <a:gd name="connsiteX112" fmla="*/ 3780 w 132398"/>
                <a:gd name="connsiteY112" fmla="*/ 45983 h 121296"/>
                <a:gd name="connsiteX113" fmla="*/ 4904 w 132398"/>
                <a:gd name="connsiteY113" fmla="*/ 47754 h 121296"/>
                <a:gd name="connsiteX114" fmla="*/ 6107 w 132398"/>
                <a:gd name="connsiteY114" fmla="*/ 53028 h 121296"/>
                <a:gd name="connsiteX115" fmla="*/ 6727 w 132398"/>
                <a:gd name="connsiteY115" fmla="*/ 57496 h 121296"/>
                <a:gd name="connsiteX116" fmla="*/ 10203 w 132398"/>
                <a:gd name="connsiteY116" fmla="*/ 60324 h 121296"/>
                <a:gd name="connsiteX117" fmla="*/ 12213 w 132398"/>
                <a:gd name="connsiteY117" fmla="*/ 62479 h 121296"/>
                <a:gd name="connsiteX118" fmla="*/ 13680 w 132398"/>
                <a:gd name="connsiteY118" fmla="*/ 64382 h 121296"/>
                <a:gd name="connsiteX119" fmla="*/ 13336 w 132398"/>
                <a:gd name="connsiteY119" fmla="*/ 65598 h 121296"/>
                <a:gd name="connsiteX120" fmla="*/ 12873 w 132398"/>
                <a:gd name="connsiteY120" fmla="*/ 69206 h 121296"/>
                <a:gd name="connsiteX121" fmla="*/ 14023 w 132398"/>
                <a:gd name="connsiteY121" fmla="*/ 73898 h 121296"/>
                <a:gd name="connsiteX122" fmla="*/ 19350 w 132398"/>
                <a:gd name="connsiteY122" fmla="*/ 83997 h 121296"/>
                <a:gd name="connsiteX123" fmla="*/ 19800 w 132398"/>
                <a:gd name="connsiteY123" fmla="*/ 84710 h 121296"/>
                <a:gd name="connsiteX124" fmla="*/ 19681 w 132398"/>
                <a:gd name="connsiteY124" fmla="*/ 83719 h 121296"/>
                <a:gd name="connsiteX125" fmla="*/ 20011 w 132398"/>
                <a:gd name="connsiteY125" fmla="*/ 82820 h 121296"/>
                <a:gd name="connsiteX126" fmla="*/ 21531 w 132398"/>
                <a:gd name="connsiteY126" fmla="*/ 84591 h 121296"/>
                <a:gd name="connsiteX127" fmla="*/ 21967 w 132398"/>
                <a:gd name="connsiteY127" fmla="*/ 88041 h 121296"/>
                <a:gd name="connsiteX128" fmla="*/ 25113 w 132398"/>
                <a:gd name="connsiteY128" fmla="*/ 91663 h 121296"/>
                <a:gd name="connsiteX129" fmla="*/ 24875 w 132398"/>
                <a:gd name="connsiteY129" fmla="*/ 94280 h 121296"/>
                <a:gd name="connsiteX130" fmla="*/ 24809 w 132398"/>
                <a:gd name="connsiteY130" fmla="*/ 98708 h 121296"/>
                <a:gd name="connsiteX131" fmla="*/ 25483 w 132398"/>
                <a:gd name="connsiteY131" fmla="*/ 102580 h 121296"/>
                <a:gd name="connsiteX132" fmla="*/ 26977 w 132398"/>
                <a:gd name="connsiteY132" fmla="*/ 107101 h 121296"/>
                <a:gd name="connsiteX133" fmla="*/ 29951 w 132398"/>
                <a:gd name="connsiteY133" fmla="*/ 107220 h 121296"/>
                <a:gd name="connsiteX134" fmla="*/ 31946 w 132398"/>
                <a:gd name="connsiteY134" fmla="*/ 106876 h 121296"/>
                <a:gd name="connsiteX135" fmla="*/ 33268 w 132398"/>
                <a:gd name="connsiteY135" fmla="*/ 105316 h 121296"/>
                <a:gd name="connsiteX136" fmla="*/ 34418 w 132398"/>
                <a:gd name="connsiteY136" fmla="*/ 102289 h 121296"/>
                <a:gd name="connsiteX137" fmla="*/ 35912 w 132398"/>
                <a:gd name="connsiteY137" fmla="*/ 100518 h 121296"/>
                <a:gd name="connsiteX138" fmla="*/ 37551 w 132398"/>
                <a:gd name="connsiteY138" fmla="*/ 101615 h 121296"/>
                <a:gd name="connsiteX139" fmla="*/ 39124 w 132398"/>
                <a:gd name="connsiteY139" fmla="*/ 103003 h 121296"/>
                <a:gd name="connsiteX140" fmla="*/ 41159 w 132398"/>
                <a:gd name="connsiteY140" fmla="*/ 107761 h 121296"/>
                <a:gd name="connsiteX141" fmla="*/ 40419 w 132398"/>
                <a:gd name="connsiteY141" fmla="*/ 111476 h 121296"/>
                <a:gd name="connsiteX142" fmla="*/ 38290 w 132398"/>
                <a:gd name="connsiteY142" fmla="*/ 112533 h 121296"/>
                <a:gd name="connsiteX143" fmla="*/ 37115 w 132398"/>
                <a:gd name="connsiteY143" fmla="*/ 114013 h 121296"/>
                <a:gd name="connsiteX144" fmla="*/ 37048 w 132398"/>
                <a:gd name="connsiteY144" fmla="*/ 115824 h 121296"/>
                <a:gd name="connsiteX145" fmla="*/ 38516 w 132398"/>
                <a:gd name="connsiteY145" fmla="*/ 117304 h 121296"/>
                <a:gd name="connsiteX146" fmla="*/ 40458 w 132398"/>
                <a:gd name="connsiteY146" fmla="*/ 118520 h 121296"/>
                <a:gd name="connsiteX147" fmla="*/ 44754 w 132398"/>
                <a:gd name="connsiteY147" fmla="*/ 116498 h 121296"/>
                <a:gd name="connsiteX148" fmla="*/ 45349 w 132398"/>
                <a:gd name="connsiteY148" fmla="*/ 114397 h 121296"/>
                <a:gd name="connsiteX149" fmla="*/ 46142 w 132398"/>
                <a:gd name="connsiteY149" fmla="*/ 114714 h 121296"/>
                <a:gd name="connsiteX150" fmla="*/ 47133 w 132398"/>
                <a:gd name="connsiteY150" fmla="*/ 116340 h 121296"/>
                <a:gd name="connsiteX151" fmla="*/ 55301 w 132398"/>
                <a:gd name="connsiteY151" fmla="*/ 117622 h 121296"/>
                <a:gd name="connsiteX152" fmla="*/ 59637 w 132398"/>
                <a:gd name="connsiteY152" fmla="*/ 121296 h 121296"/>
                <a:gd name="connsiteX153" fmla="*/ 60628 w 132398"/>
                <a:gd name="connsiteY153" fmla="*/ 120979 h 121296"/>
                <a:gd name="connsiteX154" fmla="*/ 61712 w 132398"/>
                <a:gd name="connsiteY154" fmla="*/ 119816 h 121296"/>
                <a:gd name="connsiteX155" fmla="*/ 62848 w 132398"/>
                <a:gd name="connsiteY155" fmla="*/ 118322 h 121296"/>
                <a:gd name="connsiteX156" fmla="*/ 65955 w 132398"/>
                <a:gd name="connsiteY156" fmla="*/ 118111 h 121296"/>
                <a:gd name="connsiteX157" fmla="*/ 69087 w 132398"/>
                <a:gd name="connsiteY157" fmla="*/ 118177 h 121296"/>
                <a:gd name="connsiteX158" fmla="*/ 69933 w 132398"/>
                <a:gd name="connsiteY158" fmla="*/ 117794 h 121296"/>
                <a:gd name="connsiteX159" fmla="*/ 71083 w 132398"/>
                <a:gd name="connsiteY159" fmla="*/ 116221 h 121296"/>
                <a:gd name="connsiteX160" fmla="*/ 72986 w 132398"/>
                <a:gd name="connsiteY160" fmla="*/ 114198 h 121296"/>
                <a:gd name="connsiteX161" fmla="*/ 74454 w 132398"/>
                <a:gd name="connsiteY161" fmla="*/ 113075 h 121296"/>
                <a:gd name="connsiteX162" fmla="*/ 74758 w 132398"/>
                <a:gd name="connsiteY162" fmla="*/ 112163 h 121296"/>
                <a:gd name="connsiteX163" fmla="*/ 73977 w 132398"/>
                <a:gd name="connsiteY163" fmla="*/ 110022 h 121296"/>
                <a:gd name="connsiteX164" fmla="*/ 73462 w 132398"/>
                <a:gd name="connsiteY164" fmla="*/ 107828 h 121296"/>
                <a:gd name="connsiteX165" fmla="*/ 73991 w 132398"/>
                <a:gd name="connsiteY165" fmla="*/ 107140 h 121296"/>
                <a:gd name="connsiteX166" fmla="*/ 76846 w 132398"/>
                <a:gd name="connsiteY166" fmla="*/ 107524 h 121296"/>
                <a:gd name="connsiteX167" fmla="*/ 80018 w 132398"/>
                <a:gd name="connsiteY167" fmla="*/ 108541 h 121296"/>
                <a:gd name="connsiteX168" fmla="*/ 80811 w 132398"/>
                <a:gd name="connsiteY168" fmla="*/ 109004 h 121296"/>
                <a:gd name="connsiteX169" fmla="*/ 82384 w 132398"/>
                <a:gd name="connsiteY169" fmla="*/ 106321 h 121296"/>
                <a:gd name="connsiteX170" fmla="*/ 82833 w 132398"/>
                <a:gd name="connsiteY170" fmla="*/ 105990 h 121296"/>
                <a:gd name="connsiteX171" fmla="*/ 83996 w 132398"/>
                <a:gd name="connsiteY171" fmla="*/ 105990 h 121296"/>
                <a:gd name="connsiteX172" fmla="*/ 87037 w 132398"/>
                <a:gd name="connsiteY172" fmla="*/ 105501 h 121296"/>
                <a:gd name="connsiteX173" fmla="*/ 89997 w 132398"/>
                <a:gd name="connsiteY173" fmla="*/ 104788 h 121296"/>
                <a:gd name="connsiteX174" fmla="*/ 91425 w 132398"/>
                <a:gd name="connsiteY174" fmla="*/ 104907 h 121296"/>
                <a:gd name="connsiteX175" fmla="*/ 92944 w 132398"/>
                <a:gd name="connsiteY175" fmla="*/ 106717 h 121296"/>
                <a:gd name="connsiteX176" fmla="*/ 94134 w 132398"/>
                <a:gd name="connsiteY176" fmla="*/ 108488 h 121296"/>
                <a:gd name="connsiteX177" fmla="*/ 94690 w 132398"/>
                <a:gd name="connsiteY177" fmla="*/ 108634 h 121296"/>
                <a:gd name="connsiteX178" fmla="*/ 96196 w 132398"/>
                <a:gd name="connsiteY178" fmla="*/ 107881 h 121296"/>
                <a:gd name="connsiteX179" fmla="*/ 97558 w 132398"/>
                <a:gd name="connsiteY179" fmla="*/ 108819 h 121296"/>
                <a:gd name="connsiteX180" fmla="*/ 100373 w 132398"/>
                <a:gd name="connsiteY180" fmla="*/ 110365 h 121296"/>
                <a:gd name="connsiteX181" fmla="*/ 101998 w 132398"/>
                <a:gd name="connsiteY181" fmla="*/ 110431 h 121296"/>
                <a:gd name="connsiteX182" fmla="*/ 100915 w 132398"/>
                <a:gd name="connsiteY182" fmla="*/ 106850 h 121296"/>
                <a:gd name="connsiteX183" fmla="*/ 101629 w 132398"/>
                <a:gd name="connsiteY183" fmla="*/ 104298 h 121296"/>
                <a:gd name="connsiteX184" fmla="*/ 101403 w 132398"/>
                <a:gd name="connsiteY184" fmla="*/ 103598 h 121296"/>
                <a:gd name="connsiteX185" fmla="*/ 99791 w 132398"/>
                <a:gd name="connsiteY185" fmla="*/ 102422 h 121296"/>
                <a:gd name="connsiteX186" fmla="*/ 94266 w 132398"/>
                <a:gd name="connsiteY186" fmla="*/ 97729 h 121296"/>
                <a:gd name="connsiteX187" fmla="*/ 93275 w 132398"/>
                <a:gd name="connsiteY187" fmla="*/ 96328 h 121296"/>
                <a:gd name="connsiteX188" fmla="*/ 93222 w 132398"/>
                <a:gd name="connsiteY188" fmla="*/ 94121 h 121296"/>
                <a:gd name="connsiteX189" fmla="*/ 92786 w 132398"/>
                <a:gd name="connsiteY189" fmla="*/ 90883 h 121296"/>
                <a:gd name="connsiteX190" fmla="*/ 92151 w 132398"/>
                <a:gd name="connsiteY190" fmla="*/ 88847 h 121296"/>
                <a:gd name="connsiteX191" fmla="*/ 92125 w 132398"/>
                <a:gd name="connsiteY191" fmla="*/ 87658 h 121296"/>
                <a:gd name="connsiteX192" fmla="*/ 92363 w 132398"/>
                <a:gd name="connsiteY192" fmla="*/ 86706 h 121296"/>
                <a:gd name="connsiteX193" fmla="*/ 93288 w 132398"/>
                <a:gd name="connsiteY193" fmla="*/ 86323 h 121296"/>
                <a:gd name="connsiteX194" fmla="*/ 94187 w 132398"/>
                <a:gd name="connsiteY194" fmla="*/ 86191 h 121296"/>
                <a:gd name="connsiteX195" fmla="*/ 94861 w 132398"/>
                <a:gd name="connsiteY195" fmla="*/ 85358 h 121296"/>
                <a:gd name="connsiteX196" fmla="*/ 95918 w 132398"/>
                <a:gd name="connsiteY196" fmla="*/ 83230 h 121296"/>
                <a:gd name="connsiteX197" fmla="*/ 98337 w 132398"/>
                <a:gd name="connsiteY197" fmla="*/ 83415 h 121296"/>
                <a:gd name="connsiteX198" fmla="*/ 101813 w 132398"/>
                <a:gd name="connsiteY198" fmla="*/ 84631 h 121296"/>
                <a:gd name="connsiteX199" fmla="*/ 104377 w 132398"/>
                <a:gd name="connsiteY199" fmla="*/ 85384 h 121296"/>
                <a:gd name="connsiteX200" fmla="*/ 105831 w 132398"/>
                <a:gd name="connsiteY200" fmla="*/ 85239 h 121296"/>
                <a:gd name="connsiteX201" fmla="*/ 106135 w 132398"/>
                <a:gd name="connsiteY201" fmla="*/ 84935 h 121296"/>
                <a:gd name="connsiteX202" fmla="*/ 105990 w 132398"/>
                <a:gd name="connsiteY202" fmla="*/ 83785 h 121296"/>
                <a:gd name="connsiteX203" fmla="*/ 105752 w 132398"/>
                <a:gd name="connsiteY203" fmla="*/ 78895 h 121296"/>
                <a:gd name="connsiteX204" fmla="*/ 105567 w 132398"/>
                <a:gd name="connsiteY204" fmla="*/ 77850 h 121296"/>
                <a:gd name="connsiteX205" fmla="*/ 107656 w 132398"/>
                <a:gd name="connsiteY205" fmla="*/ 77375 h 121296"/>
                <a:gd name="connsiteX206" fmla="*/ 110907 w 132398"/>
                <a:gd name="connsiteY206" fmla="*/ 77269 h 121296"/>
                <a:gd name="connsiteX207" fmla="*/ 112599 w 132398"/>
                <a:gd name="connsiteY207" fmla="*/ 76978 h 121296"/>
                <a:gd name="connsiteX208" fmla="*/ 114026 w 132398"/>
                <a:gd name="connsiteY208" fmla="*/ 74916 h 121296"/>
                <a:gd name="connsiteX209" fmla="*/ 118084 w 132398"/>
                <a:gd name="connsiteY209" fmla="*/ 74202 h 121296"/>
                <a:gd name="connsiteX210" fmla="*/ 120820 w 132398"/>
                <a:gd name="connsiteY210" fmla="*/ 71427 h 121296"/>
                <a:gd name="connsiteX211" fmla="*/ 123252 w 132398"/>
                <a:gd name="connsiteY211" fmla="*/ 68572 h 121296"/>
                <a:gd name="connsiteX212" fmla="*/ 124508 w 132398"/>
                <a:gd name="connsiteY212" fmla="*/ 67805 h 121296"/>
                <a:gd name="connsiteX213" fmla="*/ 126134 w 132398"/>
                <a:gd name="connsiteY213" fmla="*/ 67303 h 121296"/>
                <a:gd name="connsiteX214" fmla="*/ 127389 w 132398"/>
                <a:gd name="connsiteY214" fmla="*/ 67369 h 121296"/>
                <a:gd name="connsiteX215" fmla="*/ 129108 w 132398"/>
                <a:gd name="connsiteY215" fmla="*/ 69021 h 121296"/>
                <a:gd name="connsiteX216" fmla="*/ 130324 w 132398"/>
                <a:gd name="connsiteY216" fmla="*/ 68030 h 121296"/>
                <a:gd name="connsiteX217" fmla="*/ 131645 w 132398"/>
                <a:gd name="connsiteY217" fmla="*/ 66087 h 121296"/>
                <a:gd name="connsiteX218" fmla="*/ 132253 w 132398"/>
                <a:gd name="connsiteY218" fmla="*/ 64184 h 121296"/>
                <a:gd name="connsiteX219" fmla="*/ 132399 w 132398"/>
                <a:gd name="connsiteY219" fmla="*/ 61130 h 121296"/>
                <a:gd name="connsiteX220" fmla="*/ 131685 w 132398"/>
                <a:gd name="connsiteY220" fmla="*/ 56465 h 12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132398" h="121296">
                  <a:moveTo>
                    <a:pt x="29065" y="111449"/>
                  </a:moveTo>
                  <a:lnTo>
                    <a:pt x="30678" y="113709"/>
                  </a:lnTo>
                  <a:lnTo>
                    <a:pt x="31497" y="112612"/>
                  </a:lnTo>
                  <a:lnTo>
                    <a:pt x="29025" y="110815"/>
                  </a:lnTo>
                  <a:lnTo>
                    <a:pt x="29065" y="111449"/>
                  </a:lnTo>
                  <a:close/>
                  <a:moveTo>
                    <a:pt x="22390" y="93830"/>
                  </a:moveTo>
                  <a:lnTo>
                    <a:pt x="22152" y="94822"/>
                  </a:lnTo>
                  <a:lnTo>
                    <a:pt x="22231" y="96447"/>
                  </a:lnTo>
                  <a:lnTo>
                    <a:pt x="22694" y="96857"/>
                  </a:lnTo>
                  <a:lnTo>
                    <a:pt x="23117" y="96870"/>
                  </a:lnTo>
                  <a:lnTo>
                    <a:pt x="23540" y="96606"/>
                  </a:lnTo>
                  <a:lnTo>
                    <a:pt x="23104" y="93645"/>
                  </a:lnTo>
                  <a:lnTo>
                    <a:pt x="22390" y="93830"/>
                  </a:lnTo>
                  <a:close/>
                  <a:moveTo>
                    <a:pt x="131685" y="56465"/>
                  </a:moveTo>
                  <a:lnTo>
                    <a:pt x="130548" y="52804"/>
                  </a:lnTo>
                  <a:lnTo>
                    <a:pt x="129543" y="50054"/>
                  </a:lnTo>
                  <a:lnTo>
                    <a:pt x="129134" y="47305"/>
                  </a:lnTo>
                  <a:lnTo>
                    <a:pt x="130337" y="41794"/>
                  </a:lnTo>
                  <a:lnTo>
                    <a:pt x="131222" y="35793"/>
                  </a:lnTo>
                  <a:lnTo>
                    <a:pt x="130693" y="33427"/>
                  </a:lnTo>
                  <a:lnTo>
                    <a:pt x="128698" y="29686"/>
                  </a:lnTo>
                  <a:lnTo>
                    <a:pt x="126583" y="25126"/>
                  </a:lnTo>
                  <a:lnTo>
                    <a:pt x="124256" y="20117"/>
                  </a:lnTo>
                  <a:lnTo>
                    <a:pt x="123503" y="19364"/>
                  </a:lnTo>
                  <a:lnTo>
                    <a:pt x="122869" y="17963"/>
                  </a:lnTo>
                  <a:lnTo>
                    <a:pt x="122420" y="16337"/>
                  </a:lnTo>
                  <a:lnTo>
                    <a:pt x="122578" y="11222"/>
                  </a:lnTo>
                  <a:lnTo>
                    <a:pt x="122499" y="9503"/>
                  </a:lnTo>
                  <a:lnTo>
                    <a:pt x="124323" y="7177"/>
                  </a:lnTo>
                  <a:lnTo>
                    <a:pt x="125129" y="4507"/>
                  </a:lnTo>
                  <a:lnTo>
                    <a:pt x="125843" y="1560"/>
                  </a:lnTo>
                  <a:lnTo>
                    <a:pt x="125274" y="0"/>
                  </a:lnTo>
                  <a:lnTo>
                    <a:pt x="124058" y="1137"/>
                  </a:lnTo>
                  <a:lnTo>
                    <a:pt x="123133" y="4018"/>
                  </a:lnTo>
                  <a:lnTo>
                    <a:pt x="122300" y="4230"/>
                  </a:lnTo>
                  <a:lnTo>
                    <a:pt x="120027" y="3185"/>
                  </a:lnTo>
                  <a:lnTo>
                    <a:pt x="119340" y="3754"/>
                  </a:lnTo>
                  <a:lnTo>
                    <a:pt x="118190" y="5855"/>
                  </a:lnTo>
                  <a:lnTo>
                    <a:pt x="116036" y="8155"/>
                  </a:lnTo>
                  <a:lnTo>
                    <a:pt x="114873" y="8182"/>
                  </a:lnTo>
                  <a:lnTo>
                    <a:pt x="114039" y="7904"/>
                  </a:lnTo>
                  <a:lnTo>
                    <a:pt x="113207" y="8882"/>
                  </a:lnTo>
                  <a:lnTo>
                    <a:pt x="112057" y="10680"/>
                  </a:lnTo>
                  <a:lnTo>
                    <a:pt x="111436" y="10627"/>
                  </a:lnTo>
                  <a:lnTo>
                    <a:pt x="109176" y="11050"/>
                  </a:lnTo>
                  <a:lnTo>
                    <a:pt x="108211" y="10468"/>
                  </a:lnTo>
                  <a:lnTo>
                    <a:pt x="106929" y="8975"/>
                  </a:lnTo>
                  <a:lnTo>
                    <a:pt x="104960" y="7455"/>
                  </a:lnTo>
                  <a:lnTo>
                    <a:pt x="103201" y="6384"/>
                  </a:lnTo>
                  <a:lnTo>
                    <a:pt x="102237" y="5657"/>
                  </a:lnTo>
                  <a:lnTo>
                    <a:pt x="101298" y="4401"/>
                  </a:lnTo>
                  <a:lnTo>
                    <a:pt x="100479" y="3582"/>
                  </a:lnTo>
                  <a:lnTo>
                    <a:pt x="99329" y="5366"/>
                  </a:lnTo>
                  <a:lnTo>
                    <a:pt x="97240" y="7071"/>
                  </a:lnTo>
                  <a:lnTo>
                    <a:pt x="95059" y="6754"/>
                  </a:lnTo>
                  <a:lnTo>
                    <a:pt x="93976" y="6477"/>
                  </a:lnTo>
                  <a:lnTo>
                    <a:pt x="93381" y="8961"/>
                  </a:lnTo>
                  <a:lnTo>
                    <a:pt x="92799" y="9411"/>
                  </a:lnTo>
                  <a:lnTo>
                    <a:pt x="88966" y="9834"/>
                  </a:lnTo>
                  <a:lnTo>
                    <a:pt x="88279" y="10230"/>
                  </a:lnTo>
                  <a:lnTo>
                    <a:pt x="89138" y="12491"/>
                  </a:lnTo>
                  <a:lnTo>
                    <a:pt x="91834" y="16324"/>
                  </a:lnTo>
                  <a:lnTo>
                    <a:pt x="92760" y="18531"/>
                  </a:lnTo>
                  <a:lnTo>
                    <a:pt x="91702" y="22139"/>
                  </a:lnTo>
                  <a:lnTo>
                    <a:pt x="87671" y="22047"/>
                  </a:lnTo>
                  <a:lnTo>
                    <a:pt x="85715" y="20580"/>
                  </a:lnTo>
                  <a:lnTo>
                    <a:pt x="83838" y="18531"/>
                  </a:lnTo>
                  <a:lnTo>
                    <a:pt x="83124" y="17513"/>
                  </a:lnTo>
                  <a:lnTo>
                    <a:pt x="77758" y="15504"/>
                  </a:lnTo>
                  <a:lnTo>
                    <a:pt x="74467" y="16892"/>
                  </a:lnTo>
                  <a:lnTo>
                    <a:pt x="73409" y="16826"/>
                  </a:lnTo>
                  <a:lnTo>
                    <a:pt x="71639" y="15359"/>
                  </a:lnTo>
                  <a:lnTo>
                    <a:pt x="70554" y="14262"/>
                  </a:lnTo>
                  <a:lnTo>
                    <a:pt x="69418" y="12596"/>
                  </a:lnTo>
                  <a:lnTo>
                    <a:pt x="68704" y="10904"/>
                  </a:lnTo>
                  <a:lnTo>
                    <a:pt x="68572" y="10138"/>
                  </a:lnTo>
                  <a:lnTo>
                    <a:pt x="68255" y="10429"/>
                  </a:lnTo>
                  <a:lnTo>
                    <a:pt x="67356" y="11988"/>
                  </a:lnTo>
                  <a:lnTo>
                    <a:pt x="66232" y="13495"/>
                  </a:lnTo>
                  <a:lnTo>
                    <a:pt x="65228" y="13495"/>
                  </a:lnTo>
                  <a:lnTo>
                    <a:pt x="64395" y="12728"/>
                  </a:lnTo>
                  <a:lnTo>
                    <a:pt x="63774" y="11737"/>
                  </a:lnTo>
                  <a:lnTo>
                    <a:pt x="63232" y="9570"/>
                  </a:lnTo>
                  <a:lnTo>
                    <a:pt x="60866" y="8499"/>
                  </a:lnTo>
                  <a:lnTo>
                    <a:pt x="58328" y="7825"/>
                  </a:lnTo>
                  <a:lnTo>
                    <a:pt x="53412" y="8895"/>
                  </a:lnTo>
                  <a:lnTo>
                    <a:pt x="49406" y="9477"/>
                  </a:lnTo>
                  <a:lnTo>
                    <a:pt x="44780" y="8750"/>
                  </a:lnTo>
                  <a:lnTo>
                    <a:pt x="40591" y="9675"/>
                  </a:lnTo>
                  <a:lnTo>
                    <a:pt x="38806" y="9807"/>
                  </a:lnTo>
                  <a:lnTo>
                    <a:pt x="36731" y="9675"/>
                  </a:lnTo>
                  <a:lnTo>
                    <a:pt x="34749" y="9688"/>
                  </a:lnTo>
                  <a:lnTo>
                    <a:pt x="32819" y="9345"/>
                  </a:lnTo>
                  <a:lnTo>
                    <a:pt x="29184" y="8023"/>
                  </a:lnTo>
                  <a:lnTo>
                    <a:pt x="27862" y="8129"/>
                  </a:lnTo>
                  <a:lnTo>
                    <a:pt x="25152" y="9226"/>
                  </a:lnTo>
                  <a:lnTo>
                    <a:pt x="22298" y="9992"/>
                  </a:lnTo>
                  <a:lnTo>
                    <a:pt x="19535" y="10521"/>
                  </a:lnTo>
                  <a:lnTo>
                    <a:pt x="15610" y="12781"/>
                  </a:lnTo>
                  <a:lnTo>
                    <a:pt x="12926" y="16059"/>
                  </a:lnTo>
                  <a:lnTo>
                    <a:pt x="12265" y="18372"/>
                  </a:lnTo>
                  <a:lnTo>
                    <a:pt x="11010" y="20698"/>
                  </a:lnTo>
                  <a:lnTo>
                    <a:pt x="9305" y="24386"/>
                  </a:lnTo>
                  <a:lnTo>
                    <a:pt x="6966" y="27915"/>
                  </a:lnTo>
                  <a:lnTo>
                    <a:pt x="5247" y="29528"/>
                  </a:lnTo>
                  <a:lnTo>
                    <a:pt x="5856" y="30479"/>
                  </a:lnTo>
                  <a:lnTo>
                    <a:pt x="5499" y="31629"/>
                  </a:lnTo>
                  <a:lnTo>
                    <a:pt x="2617" y="32145"/>
                  </a:lnTo>
                  <a:lnTo>
                    <a:pt x="357" y="32356"/>
                  </a:lnTo>
                  <a:lnTo>
                    <a:pt x="0" y="32925"/>
                  </a:lnTo>
                  <a:lnTo>
                    <a:pt x="951" y="40036"/>
                  </a:lnTo>
                  <a:lnTo>
                    <a:pt x="1996" y="42732"/>
                  </a:lnTo>
                  <a:lnTo>
                    <a:pt x="3780" y="45983"/>
                  </a:lnTo>
                  <a:lnTo>
                    <a:pt x="4904" y="47754"/>
                  </a:lnTo>
                  <a:lnTo>
                    <a:pt x="6107" y="53028"/>
                  </a:lnTo>
                  <a:lnTo>
                    <a:pt x="6727" y="57496"/>
                  </a:lnTo>
                  <a:lnTo>
                    <a:pt x="10203" y="60324"/>
                  </a:lnTo>
                  <a:lnTo>
                    <a:pt x="12213" y="62479"/>
                  </a:lnTo>
                  <a:lnTo>
                    <a:pt x="13680" y="64382"/>
                  </a:lnTo>
                  <a:lnTo>
                    <a:pt x="13336" y="65598"/>
                  </a:lnTo>
                  <a:lnTo>
                    <a:pt x="12873" y="69206"/>
                  </a:lnTo>
                  <a:lnTo>
                    <a:pt x="14023" y="73898"/>
                  </a:lnTo>
                  <a:lnTo>
                    <a:pt x="19350" y="83997"/>
                  </a:lnTo>
                  <a:lnTo>
                    <a:pt x="19800" y="84710"/>
                  </a:lnTo>
                  <a:lnTo>
                    <a:pt x="19681" y="83719"/>
                  </a:lnTo>
                  <a:lnTo>
                    <a:pt x="20011" y="82820"/>
                  </a:lnTo>
                  <a:lnTo>
                    <a:pt x="21531" y="84591"/>
                  </a:lnTo>
                  <a:lnTo>
                    <a:pt x="21967" y="88041"/>
                  </a:lnTo>
                  <a:lnTo>
                    <a:pt x="25113" y="91663"/>
                  </a:lnTo>
                  <a:lnTo>
                    <a:pt x="24875" y="94280"/>
                  </a:lnTo>
                  <a:lnTo>
                    <a:pt x="24809" y="98708"/>
                  </a:lnTo>
                  <a:lnTo>
                    <a:pt x="25483" y="102580"/>
                  </a:lnTo>
                  <a:lnTo>
                    <a:pt x="26977" y="107101"/>
                  </a:lnTo>
                  <a:lnTo>
                    <a:pt x="29951" y="107220"/>
                  </a:lnTo>
                  <a:lnTo>
                    <a:pt x="31946" y="106876"/>
                  </a:lnTo>
                  <a:lnTo>
                    <a:pt x="33268" y="105316"/>
                  </a:lnTo>
                  <a:lnTo>
                    <a:pt x="34418" y="102289"/>
                  </a:lnTo>
                  <a:lnTo>
                    <a:pt x="35912" y="100518"/>
                  </a:lnTo>
                  <a:lnTo>
                    <a:pt x="37551" y="101615"/>
                  </a:lnTo>
                  <a:lnTo>
                    <a:pt x="39124" y="103003"/>
                  </a:lnTo>
                  <a:lnTo>
                    <a:pt x="41159" y="107761"/>
                  </a:lnTo>
                  <a:lnTo>
                    <a:pt x="40419" y="111476"/>
                  </a:lnTo>
                  <a:lnTo>
                    <a:pt x="38290" y="112533"/>
                  </a:lnTo>
                  <a:lnTo>
                    <a:pt x="37115" y="114013"/>
                  </a:lnTo>
                  <a:lnTo>
                    <a:pt x="37048" y="115824"/>
                  </a:lnTo>
                  <a:lnTo>
                    <a:pt x="38516" y="117304"/>
                  </a:lnTo>
                  <a:lnTo>
                    <a:pt x="40458" y="118520"/>
                  </a:lnTo>
                  <a:lnTo>
                    <a:pt x="44754" y="116498"/>
                  </a:lnTo>
                  <a:lnTo>
                    <a:pt x="45349" y="114397"/>
                  </a:lnTo>
                  <a:lnTo>
                    <a:pt x="46142" y="114714"/>
                  </a:lnTo>
                  <a:lnTo>
                    <a:pt x="47133" y="116340"/>
                  </a:lnTo>
                  <a:lnTo>
                    <a:pt x="55301" y="117622"/>
                  </a:lnTo>
                  <a:lnTo>
                    <a:pt x="59637" y="121296"/>
                  </a:lnTo>
                  <a:lnTo>
                    <a:pt x="60628" y="120979"/>
                  </a:lnTo>
                  <a:lnTo>
                    <a:pt x="61712" y="119816"/>
                  </a:lnTo>
                  <a:lnTo>
                    <a:pt x="62848" y="118322"/>
                  </a:lnTo>
                  <a:lnTo>
                    <a:pt x="65955" y="118111"/>
                  </a:lnTo>
                  <a:lnTo>
                    <a:pt x="69087" y="118177"/>
                  </a:lnTo>
                  <a:lnTo>
                    <a:pt x="69933" y="117794"/>
                  </a:lnTo>
                  <a:lnTo>
                    <a:pt x="71083" y="116221"/>
                  </a:lnTo>
                  <a:lnTo>
                    <a:pt x="72986" y="114198"/>
                  </a:lnTo>
                  <a:lnTo>
                    <a:pt x="74454" y="113075"/>
                  </a:lnTo>
                  <a:lnTo>
                    <a:pt x="74758" y="112163"/>
                  </a:lnTo>
                  <a:lnTo>
                    <a:pt x="73977" y="110022"/>
                  </a:lnTo>
                  <a:lnTo>
                    <a:pt x="73462" y="107828"/>
                  </a:lnTo>
                  <a:lnTo>
                    <a:pt x="73991" y="107140"/>
                  </a:lnTo>
                  <a:lnTo>
                    <a:pt x="76846" y="107524"/>
                  </a:lnTo>
                  <a:lnTo>
                    <a:pt x="80018" y="108541"/>
                  </a:lnTo>
                  <a:lnTo>
                    <a:pt x="80811" y="109004"/>
                  </a:lnTo>
                  <a:lnTo>
                    <a:pt x="82384" y="106321"/>
                  </a:lnTo>
                  <a:lnTo>
                    <a:pt x="82833" y="105990"/>
                  </a:lnTo>
                  <a:lnTo>
                    <a:pt x="83996" y="105990"/>
                  </a:lnTo>
                  <a:lnTo>
                    <a:pt x="87037" y="105501"/>
                  </a:lnTo>
                  <a:lnTo>
                    <a:pt x="89997" y="104788"/>
                  </a:lnTo>
                  <a:lnTo>
                    <a:pt x="91425" y="104907"/>
                  </a:lnTo>
                  <a:lnTo>
                    <a:pt x="92944" y="106717"/>
                  </a:lnTo>
                  <a:lnTo>
                    <a:pt x="94134" y="108488"/>
                  </a:lnTo>
                  <a:lnTo>
                    <a:pt x="94690" y="108634"/>
                  </a:lnTo>
                  <a:lnTo>
                    <a:pt x="96196" y="107881"/>
                  </a:lnTo>
                  <a:lnTo>
                    <a:pt x="97558" y="108819"/>
                  </a:lnTo>
                  <a:lnTo>
                    <a:pt x="100373" y="110365"/>
                  </a:lnTo>
                  <a:lnTo>
                    <a:pt x="101998" y="110431"/>
                  </a:lnTo>
                  <a:lnTo>
                    <a:pt x="100915" y="106850"/>
                  </a:lnTo>
                  <a:lnTo>
                    <a:pt x="101629" y="104298"/>
                  </a:lnTo>
                  <a:lnTo>
                    <a:pt x="101403" y="103598"/>
                  </a:lnTo>
                  <a:lnTo>
                    <a:pt x="99791" y="102422"/>
                  </a:lnTo>
                  <a:lnTo>
                    <a:pt x="94266" y="97729"/>
                  </a:lnTo>
                  <a:lnTo>
                    <a:pt x="93275" y="96328"/>
                  </a:lnTo>
                  <a:lnTo>
                    <a:pt x="93222" y="94121"/>
                  </a:lnTo>
                  <a:lnTo>
                    <a:pt x="92786" y="90883"/>
                  </a:lnTo>
                  <a:lnTo>
                    <a:pt x="92151" y="88847"/>
                  </a:lnTo>
                  <a:lnTo>
                    <a:pt x="92125" y="87658"/>
                  </a:lnTo>
                  <a:lnTo>
                    <a:pt x="92363" y="86706"/>
                  </a:lnTo>
                  <a:lnTo>
                    <a:pt x="93288" y="86323"/>
                  </a:lnTo>
                  <a:lnTo>
                    <a:pt x="94187" y="86191"/>
                  </a:lnTo>
                  <a:lnTo>
                    <a:pt x="94861" y="85358"/>
                  </a:lnTo>
                  <a:lnTo>
                    <a:pt x="95918" y="83230"/>
                  </a:lnTo>
                  <a:lnTo>
                    <a:pt x="98337" y="83415"/>
                  </a:lnTo>
                  <a:lnTo>
                    <a:pt x="101813" y="84631"/>
                  </a:lnTo>
                  <a:lnTo>
                    <a:pt x="104377" y="85384"/>
                  </a:lnTo>
                  <a:lnTo>
                    <a:pt x="105831" y="85239"/>
                  </a:lnTo>
                  <a:lnTo>
                    <a:pt x="106135" y="84935"/>
                  </a:lnTo>
                  <a:lnTo>
                    <a:pt x="105990" y="83785"/>
                  </a:lnTo>
                  <a:lnTo>
                    <a:pt x="105752" y="78895"/>
                  </a:lnTo>
                  <a:lnTo>
                    <a:pt x="105567" y="77850"/>
                  </a:lnTo>
                  <a:lnTo>
                    <a:pt x="107656" y="77375"/>
                  </a:lnTo>
                  <a:lnTo>
                    <a:pt x="110907" y="77269"/>
                  </a:lnTo>
                  <a:lnTo>
                    <a:pt x="112599" y="76978"/>
                  </a:lnTo>
                  <a:lnTo>
                    <a:pt x="114026" y="74916"/>
                  </a:lnTo>
                  <a:lnTo>
                    <a:pt x="118084" y="74202"/>
                  </a:lnTo>
                  <a:lnTo>
                    <a:pt x="120820" y="71427"/>
                  </a:lnTo>
                  <a:lnTo>
                    <a:pt x="123252" y="68572"/>
                  </a:lnTo>
                  <a:lnTo>
                    <a:pt x="124508" y="67805"/>
                  </a:lnTo>
                  <a:lnTo>
                    <a:pt x="126134" y="67303"/>
                  </a:lnTo>
                  <a:lnTo>
                    <a:pt x="127389" y="67369"/>
                  </a:lnTo>
                  <a:lnTo>
                    <a:pt x="129108" y="69021"/>
                  </a:lnTo>
                  <a:lnTo>
                    <a:pt x="130324" y="68030"/>
                  </a:lnTo>
                  <a:lnTo>
                    <a:pt x="131645" y="66087"/>
                  </a:lnTo>
                  <a:lnTo>
                    <a:pt x="132253" y="64184"/>
                  </a:lnTo>
                  <a:lnTo>
                    <a:pt x="132399" y="61130"/>
                  </a:lnTo>
                  <a:lnTo>
                    <a:pt x="131685" y="5646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5" name="Volný tvar: obrazec 202">
              <a:extLst>
                <a:ext uri="{FF2B5EF4-FFF2-40B4-BE49-F238E27FC236}">
                  <a16:creationId xmlns:a16="http://schemas.microsoft.com/office/drawing/2014/main" id="{884D1183-BC08-90CD-73D4-6579828B41F9}"/>
                </a:ext>
              </a:extLst>
            </p:cNvPr>
            <p:cNvSpPr/>
            <p:nvPr/>
          </p:nvSpPr>
          <p:spPr>
            <a:xfrm>
              <a:off x="4032455" y="4958252"/>
              <a:ext cx="47613" cy="64364"/>
            </a:xfrm>
            <a:custGeom>
              <a:avLst/>
              <a:gdLst>
                <a:gd name="connsiteX0" fmla="*/ 44344 w 44780"/>
                <a:gd name="connsiteY0" fmla="*/ 21372 h 60535"/>
                <a:gd name="connsiteX1" fmla="*/ 44437 w 44780"/>
                <a:gd name="connsiteY1" fmla="*/ 19839 h 60535"/>
                <a:gd name="connsiteX2" fmla="*/ 44027 w 44780"/>
                <a:gd name="connsiteY2" fmla="*/ 18980 h 60535"/>
                <a:gd name="connsiteX3" fmla="*/ 42269 w 44780"/>
                <a:gd name="connsiteY3" fmla="*/ 18769 h 60535"/>
                <a:gd name="connsiteX4" fmla="*/ 39652 w 44780"/>
                <a:gd name="connsiteY4" fmla="*/ 17579 h 60535"/>
                <a:gd name="connsiteX5" fmla="*/ 37432 w 44780"/>
                <a:gd name="connsiteY5" fmla="*/ 17077 h 60535"/>
                <a:gd name="connsiteX6" fmla="*/ 35951 w 44780"/>
                <a:gd name="connsiteY6" fmla="*/ 16389 h 60535"/>
                <a:gd name="connsiteX7" fmla="*/ 35396 w 44780"/>
                <a:gd name="connsiteY7" fmla="*/ 15861 h 60535"/>
                <a:gd name="connsiteX8" fmla="*/ 35171 w 44780"/>
                <a:gd name="connsiteY8" fmla="*/ 14447 h 60535"/>
                <a:gd name="connsiteX9" fmla="*/ 35608 w 44780"/>
                <a:gd name="connsiteY9" fmla="*/ 12887 h 60535"/>
                <a:gd name="connsiteX10" fmla="*/ 35845 w 44780"/>
                <a:gd name="connsiteY10" fmla="*/ 12437 h 60535"/>
                <a:gd name="connsiteX11" fmla="*/ 36427 w 44780"/>
                <a:gd name="connsiteY11" fmla="*/ 10772 h 60535"/>
                <a:gd name="connsiteX12" fmla="*/ 35462 w 44780"/>
                <a:gd name="connsiteY12" fmla="*/ 9781 h 60535"/>
                <a:gd name="connsiteX13" fmla="*/ 35198 w 44780"/>
                <a:gd name="connsiteY13" fmla="*/ 9292 h 60535"/>
                <a:gd name="connsiteX14" fmla="*/ 35647 w 44780"/>
                <a:gd name="connsiteY14" fmla="*/ 8485 h 60535"/>
                <a:gd name="connsiteX15" fmla="*/ 37974 w 44780"/>
                <a:gd name="connsiteY15" fmla="*/ 3199 h 60535"/>
                <a:gd name="connsiteX16" fmla="*/ 38462 w 44780"/>
                <a:gd name="connsiteY16" fmla="*/ 2458 h 60535"/>
                <a:gd name="connsiteX17" fmla="*/ 37854 w 44780"/>
                <a:gd name="connsiteY17" fmla="*/ 2339 h 60535"/>
                <a:gd name="connsiteX18" fmla="*/ 36691 w 44780"/>
                <a:gd name="connsiteY18" fmla="*/ 1784 h 60535"/>
                <a:gd name="connsiteX19" fmla="*/ 34854 w 44780"/>
                <a:gd name="connsiteY19" fmla="*/ 0 h 60535"/>
                <a:gd name="connsiteX20" fmla="*/ 31418 w 44780"/>
                <a:gd name="connsiteY20" fmla="*/ 991 h 60535"/>
                <a:gd name="connsiteX21" fmla="*/ 30493 w 44780"/>
                <a:gd name="connsiteY21" fmla="*/ 965 h 60535"/>
                <a:gd name="connsiteX22" fmla="*/ 29237 w 44780"/>
                <a:gd name="connsiteY22" fmla="*/ 1811 h 60535"/>
                <a:gd name="connsiteX23" fmla="*/ 28206 w 44780"/>
                <a:gd name="connsiteY23" fmla="*/ 2855 h 60535"/>
                <a:gd name="connsiteX24" fmla="*/ 27585 w 44780"/>
                <a:gd name="connsiteY24" fmla="*/ 2934 h 60535"/>
                <a:gd name="connsiteX25" fmla="*/ 26950 w 44780"/>
                <a:gd name="connsiteY25" fmla="*/ 2789 h 60535"/>
                <a:gd name="connsiteX26" fmla="*/ 24003 w 44780"/>
                <a:gd name="connsiteY26" fmla="*/ 687 h 60535"/>
                <a:gd name="connsiteX27" fmla="*/ 22919 w 44780"/>
                <a:gd name="connsiteY27" fmla="*/ 753 h 60535"/>
                <a:gd name="connsiteX28" fmla="*/ 22443 w 44780"/>
                <a:gd name="connsiteY28" fmla="*/ 6661 h 60535"/>
                <a:gd name="connsiteX29" fmla="*/ 21941 w 44780"/>
                <a:gd name="connsiteY29" fmla="*/ 9939 h 60535"/>
                <a:gd name="connsiteX30" fmla="*/ 21319 w 44780"/>
                <a:gd name="connsiteY30" fmla="*/ 11407 h 60535"/>
                <a:gd name="connsiteX31" fmla="*/ 19192 w 44780"/>
                <a:gd name="connsiteY31" fmla="*/ 12808 h 60535"/>
                <a:gd name="connsiteX32" fmla="*/ 17064 w 44780"/>
                <a:gd name="connsiteY32" fmla="*/ 13614 h 60535"/>
                <a:gd name="connsiteX33" fmla="*/ 15901 w 44780"/>
                <a:gd name="connsiteY33" fmla="*/ 13561 h 60535"/>
                <a:gd name="connsiteX34" fmla="*/ 11208 w 44780"/>
                <a:gd name="connsiteY34" fmla="*/ 13997 h 60535"/>
                <a:gd name="connsiteX35" fmla="*/ 9384 w 44780"/>
                <a:gd name="connsiteY35" fmla="*/ 14010 h 60535"/>
                <a:gd name="connsiteX36" fmla="*/ 8380 w 44780"/>
                <a:gd name="connsiteY36" fmla="*/ 13521 h 60535"/>
                <a:gd name="connsiteX37" fmla="*/ 7071 w 44780"/>
                <a:gd name="connsiteY37" fmla="*/ 10177 h 60535"/>
                <a:gd name="connsiteX38" fmla="*/ 4600 w 44780"/>
                <a:gd name="connsiteY38" fmla="*/ 8684 h 60535"/>
                <a:gd name="connsiteX39" fmla="*/ 2220 w 44780"/>
                <a:gd name="connsiteY39" fmla="*/ 7996 h 60535"/>
                <a:gd name="connsiteX40" fmla="*/ 1256 w 44780"/>
                <a:gd name="connsiteY40" fmla="*/ 8181 h 60535"/>
                <a:gd name="connsiteX41" fmla="*/ 383 w 44780"/>
                <a:gd name="connsiteY41" fmla="*/ 9939 h 60535"/>
                <a:gd name="connsiteX42" fmla="*/ 13 w 44780"/>
                <a:gd name="connsiteY42" fmla="*/ 11512 h 60535"/>
                <a:gd name="connsiteX43" fmla="*/ 0 w 44780"/>
                <a:gd name="connsiteY43" fmla="*/ 12583 h 60535"/>
                <a:gd name="connsiteX44" fmla="*/ 66 w 44780"/>
                <a:gd name="connsiteY44" fmla="*/ 13746 h 60535"/>
                <a:gd name="connsiteX45" fmla="*/ 1256 w 44780"/>
                <a:gd name="connsiteY45" fmla="*/ 15200 h 60535"/>
                <a:gd name="connsiteX46" fmla="*/ 3450 w 44780"/>
                <a:gd name="connsiteY46" fmla="*/ 18147 h 60535"/>
                <a:gd name="connsiteX47" fmla="*/ 5208 w 44780"/>
                <a:gd name="connsiteY47" fmla="*/ 20923 h 60535"/>
                <a:gd name="connsiteX48" fmla="*/ 5234 w 44780"/>
                <a:gd name="connsiteY48" fmla="*/ 23329 h 60535"/>
                <a:gd name="connsiteX49" fmla="*/ 4864 w 44780"/>
                <a:gd name="connsiteY49" fmla="*/ 27360 h 60535"/>
                <a:gd name="connsiteX50" fmla="*/ 4798 w 44780"/>
                <a:gd name="connsiteY50" fmla="*/ 29673 h 60535"/>
                <a:gd name="connsiteX51" fmla="*/ 4957 w 44780"/>
                <a:gd name="connsiteY51" fmla="*/ 32845 h 60535"/>
                <a:gd name="connsiteX52" fmla="*/ 4904 w 44780"/>
                <a:gd name="connsiteY52" fmla="*/ 38767 h 60535"/>
                <a:gd name="connsiteX53" fmla="*/ 4758 w 44780"/>
                <a:gd name="connsiteY53" fmla="*/ 42970 h 60535"/>
                <a:gd name="connsiteX54" fmla="*/ 5023 w 44780"/>
                <a:gd name="connsiteY54" fmla="*/ 45137 h 60535"/>
                <a:gd name="connsiteX55" fmla="*/ 7693 w 44780"/>
                <a:gd name="connsiteY55" fmla="*/ 50358 h 60535"/>
                <a:gd name="connsiteX56" fmla="*/ 8842 w 44780"/>
                <a:gd name="connsiteY56" fmla="*/ 56134 h 60535"/>
                <a:gd name="connsiteX57" fmla="*/ 9411 w 44780"/>
                <a:gd name="connsiteY57" fmla="*/ 60350 h 60535"/>
                <a:gd name="connsiteX58" fmla="*/ 17249 w 44780"/>
                <a:gd name="connsiteY58" fmla="*/ 60536 h 60535"/>
                <a:gd name="connsiteX59" fmla="*/ 18544 w 44780"/>
                <a:gd name="connsiteY59" fmla="*/ 59478 h 60535"/>
                <a:gd name="connsiteX60" fmla="*/ 22998 w 44780"/>
                <a:gd name="connsiteY60" fmla="*/ 56346 h 60535"/>
                <a:gd name="connsiteX61" fmla="*/ 28034 w 44780"/>
                <a:gd name="connsiteY61" fmla="*/ 50067 h 60535"/>
                <a:gd name="connsiteX62" fmla="*/ 29052 w 44780"/>
                <a:gd name="connsiteY62" fmla="*/ 47464 h 60535"/>
                <a:gd name="connsiteX63" fmla="*/ 31114 w 44780"/>
                <a:gd name="connsiteY63" fmla="*/ 43432 h 60535"/>
                <a:gd name="connsiteX64" fmla="*/ 33110 w 44780"/>
                <a:gd name="connsiteY64" fmla="*/ 41436 h 60535"/>
                <a:gd name="connsiteX65" fmla="*/ 33889 w 44780"/>
                <a:gd name="connsiteY65" fmla="*/ 40062 h 60535"/>
                <a:gd name="connsiteX66" fmla="*/ 34418 w 44780"/>
                <a:gd name="connsiteY66" fmla="*/ 37881 h 60535"/>
                <a:gd name="connsiteX67" fmla="*/ 35066 w 44780"/>
                <a:gd name="connsiteY67" fmla="*/ 36044 h 60535"/>
                <a:gd name="connsiteX68" fmla="*/ 37696 w 44780"/>
                <a:gd name="connsiteY68" fmla="*/ 33321 h 60535"/>
                <a:gd name="connsiteX69" fmla="*/ 40260 w 44780"/>
                <a:gd name="connsiteY69" fmla="*/ 31246 h 60535"/>
                <a:gd name="connsiteX70" fmla="*/ 40075 w 44780"/>
                <a:gd name="connsiteY70" fmla="*/ 30387 h 60535"/>
                <a:gd name="connsiteX71" fmla="*/ 39745 w 44780"/>
                <a:gd name="connsiteY71" fmla="*/ 29765 h 60535"/>
                <a:gd name="connsiteX72" fmla="*/ 40115 w 44780"/>
                <a:gd name="connsiteY72" fmla="*/ 29224 h 60535"/>
                <a:gd name="connsiteX73" fmla="*/ 41516 w 44780"/>
                <a:gd name="connsiteY73" fmla="*/ 28153 h 60535"/>
                <a:gd name="connsiteX74" fmla="*/ 44225 w 44780"/>
                <a:gd name="connsiteY74" fmla="*/ 27175 h 60535"/>
                <a:gd name="connsiteX75" fmla="*/ 44767 w 44780"/>
                <a:gd name="connsiteY75" fmla="*/ 25073 h 60535"/>
                <a:gd name="connsiteX76" fmla="*/ 44780 w 44780"/>
                <a:gd name="connsiteY76" fmla="*/ 22694 h 6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4780" h="60535">
                  <a:moveTo>
                    <a:pt x="44344" y="21372"/>
                  </a:moveTo>
                  <a:lnTo>
                    <a:pt x="44437" y="19839"/>
                  </a:lnTo>
                  <a:lnTo>
                    <a:pt x="44027" y="18980"/>
                  </a:lnTo>
                  <a:lnTo>
                    <a:pt x="42269" y="18769"/>
                  </a:lnTo>
                  <a:lnTo>
                    <a:pt x="39652" y="17579"/>
                  </a:lnTo>
                  <a:lnTo>
                    <a:pt x="37432" y="17077"/>
                  </a:lnTo>
                  <a:lnTo>
                    <a:pt x="35951" y="16389"/>
                  </a:lnTo>
                  <a:lnTo>
                    <a:pt x="35396" y="15861"/>
                  </a:lnTo>
                  <a:lnTo>
                    <a:pt x="35171" y="14447"/>
                  </a:lnTo>
                  <a:lnTo>
                    <a:pt x="35608" y="12887"/>
                  </a:lnTo>
                  <a:lnTo>
                    <a:pt x="35845" y="12437"/>
                  </a:lnTo>
                  <a:lnTo>
                    <a:pt x="36427" y="10772"/>
                  </a:lnTo>
                  <a:lnTo>
                    <a:pt x="35462" y="9781"/>
                  </a:lnTo>
                  <a:lnTo>
                    <a:pt x="35198" y="9292"/>
                  </a:lnTo>
                  <a:lnTo>
                    <a:pt x="35647" y="8485"/>
                  </a:lnTo>
                  <a:lnTo>
                    <a:pt x="37974" y="3199"/>
                  </a:lnTo>
                  <a:lnTo>
                    <a:pt x="38462" y="2458"/>
                  </a:lnTo>
                  <a:lnTo>
                    <a:pt x="37854" y="2339"/>
                  </a:lnTo>
                  <a:lnTo>
                    <a:pt x="36691" y="1784"/>
                  </a:lnTo>
                  <a:lnTo>
                    <a:pt x="34854" y="0"/>
                  </a:lnTo>
                  <a:lnTo>
                    <a:pt x="31418" y="991"/>
                  </a:lnTo>
                  <a:lnTo>
                    <a:pt x="30493" y="965"/>
                  </a:lnTo>
                  <a:lnTo>
                    <a:pt x="29237" y="1811"/>
                  </a:lnTo>
                  <a:lnTo>
                    <a:pt x="28206" y="2855"/>
                  </a:lnTo>
                  <a:lnTo>
                    <a:pt x="27585" y="2934"/>
                  </a:lnTo>
                  <a:lnTo>
                    <a:pt x="26950" y="2789"/>
                  </a:lnTo>
                  <a:lnTo>
                    <a:pt x="24003" y="687"/>
                  </a:lnTo>
                  <a:lnTo>
                    <a:pt x="22919" y="753"/>
                  </a:lnTo>
                  <a:lnTo>
                    <a:pt x="22443" y="6661"/>
                  </a:lnTo>
                  <a:lnTo>
                    <a:pt x="21941" y="9939"/>
                  </a:lnTo>
                  <a:lnTo>
                    <a:pt x="21319" y="11407"/>
                  </a:lnTo>
                  <a:lnTo>
                    <a:pt x="19192" y="12808"/>
                  </a:lnTo>
                  <a:lnTo>
                    <a:pt x="17064" y="13614"/>
                  </a:lnTo>
                  <a:lnTo>
                    <a:pt x="15901" y="13561"/>
                  </a:lnTo>
                  <a:lnTo>
                    <a:pt x="11208" y="13997"/>
                  </a:lnTo>
                  <a:lnTo>
                    <a:pt x="9384" y="14010"/>
                  </a:lnTo>
                  <a:lnTo>
                    <a:pt x="8380" y="13521"/>
                  </a:lnTo>
                  <a:lnTo>
                    <a:pt x="7071" y="10177"/>
                  </a:lnTo>
                  <a:lnTo>
                    <a:pt x="4600" y="8684"/>
                  </a:lnTo>
                  <a:lnTo>
                    <a:pt x="2220" y="7996"/>
                  </a:lnTo>
                  <a:lnTo>
                    <a:pt x="1256" y="8181"/>
                  </a:lnTo>
                  <a:lnTo>
                    <a:pt x="383" y="9939"/>
                  </a:lnTo>
                  <a:lnTo>
                    <a:pt x="13" y="11512"/>
                  </a:lnTo>
                  <a:lnTo>
                    <a:pt x="0" y="12583"/>
                  </a:lnTo>
                  <a:lnTo>
                    <a:pt x="66" y="13746"/>
                  </a:lnTo>
                  <a:lnTo>
                    <a:pt x="1256" y="15200"/>
                  </a:lnTo>
                  <a:lnTo>
                    <a:pt x="3450" y="18147"/>
                  </a:lnTo>
                  <a:lnTo>
                    <a:pt x="5208" y="20923"/>
                  </a:lnTo>
                  <a:lnTo>
                    <a:pt x="5234" y="23329"/>
                  </a:lnTo>
                  <a:lnTo>
                    <a:pt x="4864" y="27360"/>
                  </a:lnTo>
                  <a:lnTo>
                    <a:pt x="4798" y="29673"/>
                  </a:lnTo>
                  <a:lnTo>
                    <a:pt x="4957" y="32845"/>
                  </a:lnTo>
                  <a:lnTo>
                    <a:pt x="4904" y="38767"/>
                  </a:lnTo>
                  <a:lnTo>
                    <a:pt x="4758" y="42970"/>
                  </a:lnTo>
                  <a:lnTo>
                    <a:pt x="5023" y="45137"/>
                  </a:lnTo>
                  <a:lnTo>
                    <a:pt x="7693" y="50358"/>
                  </a:lnTo>
                  <a:lnTo>
                    <a:pt x="8842" y="56134"/>
                  </a:lnTo>
                  <a:lnTo>
                    <a:pt x="9411" y="60350"/>
                  </a:lnTo>
                  <a:lnTo>
                    <a:pt x="17249" y="60536"/>
                  </a:lnTo>
                  <a:lnTo>
                    <a:pt x="18544" y="59478"/>
                  </a:lnTo>
                  <a:lnTo>
                    <a:pt x="22998" y="56346"/>
                  </a:lnTo>
                  <a:lnTo>
                    <a:pt x="28034" y="50067"/>
                  </a:lnTo>
                  <a:lnTo>
                    <a:pt x="29052" y="47464"/>
                  </a:lnTo>
                  <a:lnTo>
                    <a:pt x="31114" y="43432"/>
                  </a:lnTo>
                  <a:lnTo>
                    <a:pt x="33110" y="41436"/>
                  </a:lnTo>
                  <a:lnTo>
                    <a:pt x="33889" y="40062"/>
                  </a:lnTo>
                  <a:lnTo>
                    <a:pt x="34418" y="37881"/>
                  </a:lnTo>
                  <a:lnTo>
                    <a:pt x="35066" y="36044"/>
                  </a:lnTo>
                  <a:lnTo>
                    <a:pt x="37696" y="33321"/>
                  </a:lnTo>
                  <a:lnTo>
                    <a:pt x="40260" y="31246"/>
                  </a:lnTo>
                  <a:lnTo>
                    <a:pt x="40075" y="30387"/>
                  </a:lnTo>
                  <a:lnTo>
                    <a:pt x="39745" y="29765"/>
                  </a:lnTo>
                  <a:lnTo>
                    <a:pt x="40115" y="29224"/>
                  </a:lnTo>
                  <a:lnTo>
                    <a:pt x="41516" y="28153"/>
                  </a:lnTo>
                  <a:lnTo>
                    <a:pt x="44225" y="27175"/>
                  </a:lnTo>
                  <a:lnTo>
                    <a:pt x="44767" y="25073"/>
                  </a:lnTo>
                  <a:lnTo>
                    <a:pt x="44780" y="2269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6" name="Volný tvar: obrazec 203">
              <a:extLst>
                <a:ext uri="{FF2B5EF4-FFF2-40B4-BE49-F238E27FC236}">
                  <a16:creationId xmlns:a16="http://schemas.microsoft.com/office/drawing/2014/main" id="{6B80A115-3E37-4137-9F4B-1C1238F9EB63}"/>
                </a:ext>
              </a:extLst>
            </p:cNvPr>
            <p:cNvSpPr/>
            <p:nvPr/>
          </p:nvSpPr>
          <p:spPr>
            <a:xfrm>
              <a:off x="3118204" y="4435883"/>
              <a:ext cx="209284" cy="169794"/>
            </a:xfrm>
            <a:custGeom>
              <a:avLst/>
              <a:gdLst>
                <a:gd name="connsiteX0" fmla="*/ 195710 w 196833"/>
                <a:gd name="connsiteY0" fmla="*/ 88477 h 159692"/>
                <a:gd name="connsiteX1" fmla="*/ 192062 w 196833"/>
                <a:gd name="connsiteY1" fmla="*/ 83098 h 159692"/>
                <a:gd name="connsiteX2" fmla="*/ 189537 w 196833"/>
                <a:gd name="connsiteY2" fmla="*/ 79093 h 159692"/>
                <a:gd name="connsiteX3" fmla="*/ 189088 w 196833"/>
                <a:gd name="connsiteY3" fmla="*/ 78207 h 159692"/>
                <a:gd name="connsiteX4" fmla="*/ 188744 w 196833"/>
                <a:gd name="connsiteY4" fmla="*/ 76833 h 159692"/>
                <a:gd name="connsiteX5" fmla="*/ 188995 w 196833"/>
                <a:gd name="connsiteY5" fmla="*/ 76238 h 159692"/>
                <a:gd name="connsiteX6" fmla="*/ 190013 w 196833"/>
                <a:gd name="connsiteY6" fmla="*/ 75815 h 159692"/>
                <a:gd name="connsiteX7" fmla="*/ 192353 w 196833"/>
                <a:gd name="connsiteY7" fmla="*/ 75286 h 159692"/>
                <a:gd name="connsiteX8" fmla="*/ 192789 w 196833"/>
                <a:gd name="connsiteY8" fmla="*/ 74877 h 159692"/>
                <a:gd name="connsiteX9" fmla="*/ 192921 w 196833"/>
                <a:gd name="connsiteY9" fmla="*/ 73780 h 159692"/>
                <a:gd name="connsiteX10" fmla="*/ 192577 w 196833"/>
                <a:gd name="connsiteY10" fmla="*/ 71731 h 159692"/>
                <a:gd name="connsiteX11" fmla="*/ 191322 w 196833"/>
                <a:gd name="connsiteY11" fmla="*/ 68968 h 159692"/>
                <a:gd name="connsiteX12" fmla="*/ 189960 w 196833"/>
                <a:gd name="connsiteY12" fmla="*/ 67131 h 159692"/>
                <a:gd name="connsiteX13" fmla="*/ 189207 w 196833"/>
                <a:gd name="connsiteY13" fmla="*/ 66774 h 159692"/>
                <a:gd name="connsiteX14" fmla="*/ 187806 w 196833"/>
                <a:gd name="connsiteY14" fmla="*/ 66708 h 159692"/>
                <a:gd name="connsiteX15" fmla="*/ 186286 w 196833"/>
                <a:gd name="connsiteY15" fmla="*/ 66959 h 159692"/>
                <a:gd name="connsiteX16" fmla="*/ 183418 w 196833"/>
                <a:gd name="connsiteY16" fmla="*/ 69206 h 159692"/>
                <a:gd name="connsiteX17" fmla="*/ 182149 w 196833"/>
                <a:gd name="connsiteY17" fmla="*/ 69616 h 159692"/>
                <a:gd name="connsiteX18" fmla="*/ 179201 w 196833"/>
                <a:gd name="connsiteY18" fmla="*/ 69431 h 159692"/>
                <a:gd name="connsiteX19" fmla="*/ 176571 w 196833"/>
                <a:gd name="connsiteY19" fmla="*/ 68995 h 159692"/>
                <a:gd name="connsiteX20" fmla="*/ 174985 w 196833"/>
                <a:gd name="connsiteY20" fmla="*/ 67832 h 159692"/>
                <a:gd name="connsiteX21" fmla="*/ 170280 w 196833"/>
                <a:gd name="connsiteY21" fmla="*/ 63377 h 159692"/>
                <a:gd name="connsiteX22" fmla="*/ 165072 w 196833"/>
                <a:gd name="connsiteY22" fmla="*/ 58659 h 159692"/>
                <a:gd name="connsiteX23" fmla="*/ 162878 w 196833"/>
                <a:gd name="connsiteY23" fmla="*/ 57998 h 159692"/>
                <a:gd name="connsiteX24" fmla="*/ 162376 w 196833"/>
                <a:gd name="connsiteY24" fmla="*/ 57509 h 159692"/>
                <a:gd name="connsiteX25" fmla="*/ 162059 w 196833"/>
                <a:gd name="connsiteY25" fmla="*/ 53887 h 159692"/>
                <a:gd name="connsiteX26" fmla="*/ 162191 w 196833"/>
                <a:gd name="connsiteY26" fmla="*/ 49526 h 159692"/>
                <a:gd name="connsiteX27" fmla="*/ 162495 w 196833"/>
                <a:gd name="connsiteY27" fmla="*/ 48389 h 159692"/>
                <a:gd name="connsiteX28" fmla="*/ 164676 w 196833"/>
                <a:gd name="connsiteY28" fmla="*/ 49076 h 159692"/>
                <a:gd name="connsiteX29" fmla="*/ 167002 w 196833"/>
                <a:gd name="connsiteY29" fmla="*/ 49380 h 159692"/>
                <a:gd name="connsiteX30" fmla="*/ 167755 w 196833"/>
                <a:gd name="connsiteY30" fmla="*/ 48600 h 159692"/>
                <a:gd name="connsiteX31" fmla="*/ 165905 w 196833"/>
                <a:gd name="connsiteY31" fmla="*/ 47041 h 159692"/>
                <a:gd name="connsiteX32" fmla="*/ 163248 w 196833"/>
                <a:gd name="connsiteY32" fmla="*/ 45481 h 159692"/>
                <a:gd name="connsiteX33" fmla="*/ 162283 w 196833"/>
                <a:gd name="connsiteY33" fmla="*/ 43102 h 159692"/>
                <a:gd name="connsiteX34" fmla="*/ 161516 w 196833"/>
                <a:gd name="connsiteY34" fmla="*/ 42282 h 159692"/>
                <a:gd name="connsiteX35" fmla="*/ 160327 w 196833"/>
                <a:gd name="connsiteY35" fmla="*/ 41436 h 159692"/>
                <a:gd name="connsiteX36" fmla="*/ 158952 w 196833"/>
                <a:gd name="connsiteY36" fmla="*/ 41000 h 159692"/>
                <a:gd name="connsiteX37" fmla="*/ 157564 w 196833"/>
                <a:gd name="connsiteY37" fmla="*/ 40326 h 159692"/>
                <a:gd name="connsiteX38" fmla="*/ 156626 w 196833"/>
                <a:gd name="connsiteY38" fmla="*/ 39639 h 159692"/>
                <a:gd name="connsiteX39" fmla="*/ 155067 w 196833"/>
                <a:gd name="connsiteY39" fmla="*/ 39335 h 159692"/>
                <a:gd name="connsiteX40" fmla="*/ 153428 w 196833"/>
                <a:gd name="connsiteY40" fmla="*/ 38819 h 159692"/>
                <a:gd name="connsiteX41" fmla="*/ 151101 w 196833"/>
                <a:gd name="connsiteY41" fmla="*/ 34973 h 159692"/>
                <a:gd name="connsiteX42" fmla="*/ 148841 w 196833"/>
                <a:gd name="connsiteY42" fmla="*/ 31233 h 159692"/>
                <a:gd name="connsiteX43" fmla="*/ 147506 w 196833"/>
                <a:gd name="connsiteY43" fmla="*/ 28285 h 159692"/>
                <a:gd name="connsiteX44" fmla="*/ 147057 w 196833"/>
                <a:gd name="connsiteY44" fmla="*/ 26514 h 159692"/>
                <a:gd name="connsiteX45" fmla="*/ 147770 w 196833"/>
                <a:gd name="connsiteY45" fmla="*/ 23501 h 159692"/>
                <a:gd name="connsiteX46" fmla="*/ 147096 w 196833"/>
                <a:gd name="connsiteY46" fmla="*/ 22311 h 159692"/>
                <a:gd name="connsiteX47" fmla="*/ 144559 w 196833"/>
                <a:gd name="connsiteY47" fmla="*/ 19245 h 159692"/>
                <a:gd name="connsiteX48" fmla="*/ 142444 w 196833"/>
                <a:gd name="connsiteY48" fmla="*/ 16403 h 159692"/>
                <a:gd name="connsiteX49" fmla="*/ 143025 w 196833"/>
                <a:gd name="connsiteY49" fmla="*/ 12001 h 159692"/>
                <a:gd name="connsiteX50" fmla="*/ 143515 w 196833"/>
                <a:gd name="connsiteY50" fmla="*/ 8327 h 159692"/>
                <a:gd name="connsiteX51" fmla="*/ 143567 w 196833"/>
                <a:gd name="connsiteY51" fmla="*/ 6001 h 159692"/>
                <a:gd name="connsiteX52" fmla="*/ 143924 w 196833"/>
                <a:gd name="connsiteY52" fmla="*/ 4692 h 159692"/>
                <a:gd name="connsiteX53" fmla="*/ 138756 w 196833"/>
                <a:gd name="connsiteY53" fmla="*/ 2617 h 159692"/>
                <a:gd name="connsiteX54" fmla="*/ 132769 w 196833"/>
                <a:gd name="connsiteY54" fmla="*/ 515 h 159692"/>
                <a:gd name="connsiteX55" fmla="*/ 128566 w 196833"/>
                <a:gd name="connsiteY55" fmla="*/ 1837 h 159692"/>
                <a:gd name="connsiteX56" fmla="*/ 127905 w 196833"/>
                <a:gd name="connsiteY56" fmla="*/ 1388 h 159692"/>
                <a:gd name="connsiteX57" fmla="*/ 127376 w 196833"/>
                <a:gd name="connsiteY57" fmla="*/ 515 h 159692"/>
                <a:gd name="connsiteX58" fmla="*/ 125354 w 196833"/>
                <a:gd name="connsiteY58" fmla="*/ 0 h 159692"/>
                <a:gd name="connsiteX59" fmla="*/ 122142 w 196833"/>
                <a:gd name="connsiteY59" fmla="*/ 225 h 159692"/>
                <a:gd name="connsiteX60" fmla="*/ 119802 w 196833"/>
                <a:gd name="connsiteY60" fmla="*/ 846 h 159692"/>
                <a:gd name="connsiteX61" fmla="*/ 116115 w 196833"/>
                <a:gd name="connsiteY61" fmla="*/ 3965 h 159692"/>
                <a:gd name="connsiteX62" fmla="*/ 113326 w 196833"/>
                <a:gd name="connsiteY62" fmla="*/ 6675 h 159692"/>
                <a:gd name="connsiteX63" fmla="*/ 112572 w 196833"/>
                <a:gd name="connsiteY63" fmla="*/ 7296 h 159692"/>
                <a:gd name="connsiteX64" fmla="*/ 108700 w 196833"/>
                <a:gd name="connsiteY64" fmla="*/ 8935 h 159692"/>
                <a:gd name="connsiteX65" fmla="*/ 101510 w 196833"/>
                <a:gd name="connsiteY65" fmla="*/ 12755 h 159692"/>
                <a:gd name="connsiteX66" fmla="*/ 97425 w 196833"/>
                <a:gd name="connsiteY66" fmla="*/ 15557 h 159692"/>
                <a:gd name="connsiteX67" fmla="*/ 96487 w 196833"/>
                <a:gd name="connsiteY67" fmla="*/ 16086 h 159692"/>
                <a:gd name="connsiteX68" fmla="*/ 94676 w 196833"/>
                <a:gd name="connsiteY68" fmla="*/ 16720 h 159692"/>
                <a:gd name="connsiteX69" fmla="*/ 91901 w 196833"/>
                <a:gd name="connsiteY69" fmla="*/ 16839 h 159692"/>
                <a:gd name="connsiteX70" fmla="*/ 89588 w 196833"/>
                <a:gd name="connsiteY70" fmla="*/ 17553 h 159692"/>
                <a:gd name="connsiteX71" fmla="*/ 87406 w 196833"/>
                <a:gd name="connsiteY71" fmla="*/ 24941 h 159692"/>
                <a:gd name="connsiteX72" fmla="*/ 86006 w 196833"/>
                <a:gd name="connsiteY72" fmla="*/ 25681 h 159692"/>
                <a:gd name="connsiteX73" fmla="*/ 77533 w 196833"/>
                <a:gd name="connsiteY73" fmla="*/ 22708 h 159692"/>
                <a:gd name="connsiteX74" fmla="*/ 75802 w 196833"/>
                <a:gd name="connsiteY74" fmla="*/ 23144 h 159692"/>
                <a:gd name="connsiteX75" fmla="*/ 74308 w 196833"/>
                <a:gd name="connsiteY75" fmla="*/ 24016 h 159692"/>
                <a:gd name="connsiteX76" fmla="*/ 69497 w 196833"/>
                <a:gd name="connsiteY76" fmla="*/ 28365 h 159692"/>
                <a:gd name="connsiteX77" fmla="*/ 67091 w 196833"/>
                <a:gd name="connsiteY77" fmla="*/ 31841 h 159692"/>
                <a:gd name="connsiteX78" fmla="*/ 65730 w 196833"/>
                <a:gd name="connsiteY78" fmla="*/ 36467 h 159692"/>
                <a:gd name="connsiteX79" fmla="*/ 65889 w 196833"/>
                <a:gd name="connsiteY79" fmla="*/ 37894 h 159692"/>
                <a:gd name="connsiteX80" fmla="*/ 65902 w 196833"/>
                <a:gd name="connsiteY80" fmla="*/ 39494 h 159692"/>
                <a:gd name="connsiteX81" fmla="*/ 65056 w 196833"/>
                <a:gd name="connsiteY81" fmla="*/ 40379 h 159692"/>
                <a:gd name="connsiteX82" fmla="*/ 63906 w 196833"/>
                <a:gd name="connsiteY82" fmla="*/ 40696 h 159692"/>
                <a:gd name="connsiteX83" fmla="*/ 62875 w 196833"/>
                <a:gd name="connsiteY83" fmla="*/ 40643 h 159692"/>
                <a:gd name="connsiteX84" fmla="*/ 58936 w 196833"/>
                <a:gd name="connsiteY84" fmla="*/ 39692 h 159692"/>
                <a:gd name="connsiteX85" fmla="*/ 57694 w 196833"/>
                <a:gd name="connsiteY85" fmla="*/ 40102 h 159692"/>
                <a:gd name="connsiteX86" fmla="*/ 57126 w 196833"/>
                <a:gd name="connsiteY86" fmla="*/ 42388 h 159692"/>
                <a:gd name="connsiteX87" fmla="*/ 57139 w 196833"/>
                <a:gd name="connsiteY87" fmla="*/ 47371 h 159692"/>
                <a:gd name="connsiteX88" fmla="*/ 56214 w 196833"/>
                <a:gd name="connsiteY88" fmla="*/ 50768 h 159692"/>
                <a:gd name="connsiteX89" fmla="*/ 53848 w 196833"/>
                <a:gd name="connsiteY89" fmla="*/ 51812 h 159692"/>
                <a:gd name="connsiteX90" fmla="*/ 52011 w 196833"/>
                <a:gd name="connsiteY90" fmla="*/ 53147 h 159692"/>
                <a:gd name="connsiteX91" fmla="*/ 50583 w 196833"/>
                <a:gd name="connsiteY91" fmla="*/ 53530 h 159692"/>
                <a:gd name="connsiteX92" fmla="*/ 49394 w 196833"/>
                <a:gd name="connsiteY92" fmla="*/ 53213 h 159692"/>
                <a:gd name="connsiteX93" fmla="*/ 42600 w 196833"/>
                <a:gd name="connsiteY93" fmla="*/ 48138 h 159692"/>
                <a:gd name="connsiteX94" fmla="*/ 40287 w 196833"/>
                <a:gd name="connsiteY94" fmla="*/ 47332 h 159692"/>
                <a:gd name="connsiteX95" fmla="*/ 37696 w 196833"/>
                <a:gd name="connsiteY95" fmla="*/ 47887 h 159692"/>
                <a:gd name="connsiteX96" fmla="*/ 35198 w 196833"/>
                <a:gd name="connsiteY96" fmla="*/ 50041 h 159692"/>
                <a:gd name="connsiteX97" fmla="*/ 34048 w 196833"/>
                <a:gd name="connsiteY97" fmla="*/ 51455 h 159692"/>
                <a:gd name="connsiteX98" fmla="*/ 32475 w 196833"/>
                <a:gd name="connsiteY98" fmla="*/ 53121 h 159692"/>
                <a:gd name="connsiteX99" fmla="*/ 30717 w 196833"/>
                <a:gd name="connsiteY99" fmla="*/ 55328 h 159692"/>
                <a:gd name="connsiteX100" fmla="*/ 31140 w 196833"/>
                <a:gd name="connsiteY100" fmla="*/ 57218 h 159692"/>
                <a:gd name="connsiteX101" fmla="*/ 32343 w 196833"/>
                <a:gd name="connsiteY101" fmla="*/ 59399 h 159692"/>
                <a:gd name="connsiteX102" fmla="*/ 33176 w 196833"/>
                <a:gd name="connsiteY102" fmla="*/ 62095 h 159692"/>
                <a:gd name="connsiteX103" fmla="*/ 33096 w 196833"/>
                <a:gd name="connsiteY103" fmla="*/ 64527 h 159692"/>
                <a:gd name="connsiteX104" fmla="*/ 26752 w 196833"/>
                <a:gd name="connsiteY104" fmla="*/ 67964 h 159692"/>
                <a:gd name="connsiteX105" fmla="*/ 27254 w 196833"/>
                <a:gd name="connsiteY105" fmla="*/ 69140 h 159692"/>
                <a:gd name="connsiteX106" fmla="*/ 28180 w 196833"/>
                <a:gd name="connsiteY106" fmla="*/ 70515 h 159692"/>
                <a:gd name="connsiteX107" fmla="*/ 28140 w 196833"/>
                <a:gd name="connsiteY107" fmla="*/ 73013 h 159692"/>
                <a:gd name="connsiteX108" fmla="*/ 27902 w 196833"/>
                <a:gd name="connsiteY108" fmla="*/ 77414 h 159692"/>
                <a:gd name="connsiteX109" fmla="*/ 26620 w 196833"/>
                <a:gd name="connsiteY109" fmla="*/ 78987 h 159692"/>
                <a:gd name="connsiteX110" fmla="*/ 24954 w 196833"/>
                <a:gd name="connsiteY110" fmla="*/ 80547 h 159692"/>
                <a:gd name="connsiteX111" fmla="*/ 23910 w 196833"/>
                <a:gd name="connsiteY111" fmla="*/ 82569 h 159692"/>
                <a:gd name="connsiteX112" fmla="*/ 22893 w 196833"/>
                <a:gd name="connsiteY112" fmla="*/ 83547 h 159692"/>
                <a:gd name="connsiteX113" fmla="*/ 21095 w 196833"/>
                <a:gd name="connsiteY113" fmla="*/ 84790 h 159692"/>
                <a:gd name="connsiteX114" fmla="*/ 18623 w 196833"/>
                <a:gd name="connsiteY114" fmla="*/ 86032 h 159692"/>
                <a:gd name="connsiteX115" fmla="*/ 14367 w 196833"/>
                <a:gd name="connsiteY115" fmla="*/ 87142 h 159692"/>
                <a:gd name="connsiteX116" fmla="*/ 10957 w 196833"/>
                <a:gd name="connsiteY116" fmla="*/ 87869 h 159692"/>
                <a:gd name="connsiteX117" fmla="*/ 9675 w 196833"/>
                <a:gd name="connsiteY117" fmla="*/ 88570 h 159692"/>
                <a:gd name="connsiteX118" fmla="*/ 7851 w 196833"/>
                <a:gd name="connsiteY118" fmla="*/ 90050 h 159692"/>
                <a:gd name="connsiteX119" fmla="*/ 6384 w 196833"/>
                <a:gd name="connsiteY119" fmla="*/ 91808 h 159692"/>
                <a:gd name="connsiteX120" fmla="*/ 6014 w 196833"/>
                <a:gd name="connsiteY120" fmla="*/ 93711 h 159692"/>
                <a:gd name="connsiteX121" fmla="*/ 6265 w 196833"/>
                <a:gd name="connsiteY121" fmla="*/ 95892 h 159692"/>
                <a:gd name="connsiteX122" fmla="*/ 6741 w 196833"/>
                <a:gd name="connsiteY122" fmla="*/ 97690 h 159692"/>
                <a:gd name="connsiteX123" fmla="*/ 7362 w 196833"/>
                <a:gd name="connsiteY123" fmla="*/ 98906 h 159692"/>
                <a:gd name="connsiteX124" fmla="*/ 7719 w 196833"/>
                <a:gd name="connsiteY124" fmla="*/ 100439 h 159692"/>
                <a:gd name="connsiteX125" fmla="*/ 7150 w 196833"/>
                <a:gd name="connsiteY125" fmla="*/ 104576 h 159692"/>
                <a:gd name="connsiteX126" fmla="*/ 5842 w 196833"/>
                <a:gd name="connsiteY126" fmla="*/ 109374 h 159692"/>
                <a:gd name="connsiteX127" fmla="*/ 4639 w 196833"/>
                <a:gd name="connsiteY127" fmla="*/ 111515 h 159692"/>
                <a:gd name="connsiteX128" fmla="*/ 2710 w 196833"/>
                <a:gd name="connsiteY128" fmla="*/ 112691 h 159692"/>
                <a:gd name="connsiteX129" fmla="*/ 1057 w 196833"/>
                <a:gd name="connsiteY129" fmla="*/ 114000 h 159692"/>
                <a:gd name="connsiteX130" fmla="*/ 1560 w 196833"/>
                <a:gd name="connsiteY130" fmla="*/ 117146 h 159692"/>
                <a:gd name="connsiteX131" fmla="*/ 1784 w 196833"/>
                <a:gd name="connsiteY131" fmla="*/ 121653 h 159692"/>
                <a:gd name="connsiteX132" fmla="*/ 1269 w 196833"/>
                <a:gd name="connsiteY132" fmla="*/ 125248 h 159692"/>
                <a:gd name="connsiteX133" fmla="*/ 1163 w 196833"/>
                <a:gd name="connsiteY133" fmla="*/ 127482 h 159692"/>
                <a:gd name="connsiteX134" fmla="*/ 436 w 196833"/>
                <a:gd name="connsiteY134" fmla="*/ 129795 h 159692"/>
                <a:gd name="connsiteX135" fmla="*/ 0 w 196833"/>
                <a:gd name="connsiteY135" fmla="*/ 131407 h 159692"/>
                <a:gd name="connsiteX136" fmla="*/ 1533 w 196833"/>
                <a:gd name="connsiteY136" fmla="*/ 133284 h 159692"/>
                <a:gd name="connsiteX137" fmla="*/ 3476 w 196833"/>
                <a:gd name="connsiteY137" fmla="*/ 134580 h 159692"/>
                <a:gd name="connsiteX138" fmla="*/ 6450 w 196833"/>
                <a:gd name="connsiteY138" fmla="*/ 134421 h 159692"/>
                <a:gd name="connsiteX139" fmla="*/ 8605 w 196833"/>
                <a:gd name="connsiteY139" fmla="*/ 135174 h 159692"/>
                <a:gd name="connsiteX140" fmla="*/ 10468 w 196833"/>
                <a:gd name="connsiteY140" fmla="*/ 136615 h 159692"/>
                <a:gd name="connsiteX141" fmla="*/ 11684 w 196833"/>
                <a:gd name="connsiteY141" fmla="*/ 139827 h 159692"/>
                <a:gd name="connsiteX142" fmla="*/ 13019 w 196833"/>
                <a:gd name="connsiteY142" fmla="*/ 142140 h 159692"/>
                <a:gd name="connsiteX143" fmla="*/ 13588 w 196833"/>
                <a:gd name="connsiteY143" fmla="*/ 145418 h 159692"/>
                <a:gd name="connsiteX144" fmla="*/ 15729 w 196833"/>
                <a:gd name="connsiteY144" fmla="*/ 147149 h 159692"/>
                <a:gd name="connsiteX145" fmla="*/ 17420 w 196833"/>
                <a:gd name="connsiteY145" fmla="*/ 147929 h 159692"/>
                <a:gd name="connsiteX146" fmla="*/ 19694 w 196833"/>
                <a:gd name="connsiteY146" fmla="*/ 150321 h 159692"/>
                <a:gd name="connsiteX147" fmla="*/ 22073 w 196833"/>
                <a:gd name="connsiteY147" fmla="*/ 151537 h 159692"/>
                <a:gd name="connsiteX148" fmla="*/ 24532 w 196833"/>
                <a:gd name="connsiteY148" fmla="*/ 151260 h 159692"/>
                <a:gd name="connsiteX149" fmla="*/ 25681 w 196833"/>
                <a:gd name="connsiteY149" fmla="*/ 152502 h 159692"/>
                <a:gd name="connsiteX150" fmla="*/ 27505 w 196833"/>
                <a:gd name="connsiteY150" fmla="*/ 153388 h 159692"/>
                <a:gd name="connsiteX151" fmla="*/ 29343 w 196833"/>
                <a:gd name="connsiteY151" fmla="*/ 153454 h 159692"/>
                <a:gd name="connsiteX152" fmla="*/ 30995 w 196833"/>
                <a:gd name="connsiteY152" fmla="*/ 150691 h 159692"/>
                <a:gd name="connsiteX153" fmla="*/ 33136 w 196833"/>
                <a:gd name="connsiteY153" fmla="*/ 149608 h 159692"/>
                <a:gd name="connsiteX154" fmla="*/ 38581 w 196833"/>
                <a:gd name="connsiteY154" fmla="*/ 147414 h 159692"/>
                <a:gd name="connsiteX155" fmla="*/ 40723 w 196833"/>
                <a:gd name="connsiteY155" fmla="*/ 146409 h 159692"/>
                <a:gd name="connsiteX156" fmla="*/ 42890 w 196833"/>
                <a:gd name="connsiteY156" fmla="*/ 145788 h 159692"/>
                <a:gd name="connsiteX157" fmla="*/ 48098 w 196833"/>
                <a:gd name="connsiteY157" fmla="*/ 145590 h 159692"/>
                <a:gd name="connsiteX158" fmla="*/ 52922 w 196833"/>
                <a:gd name="connsiteY158" fmla="*/ 146264 h 159692"/>
                <a:gd name="connsiteX159" fmla="*/ 55328 w 196833"/>
                <a:gd name="connsiteY159" fmla="*/ 146779 h 159692"/>
                <a:gd name="connsiteX160" fmla="*/ 56967 w 196833"/>
                <a:gd name="connsiteY160" fmla="*/ 146396 h 159692"/>
                <a:gd name="connsiteX161" fmla="*/ 58513 w 196833"/>
                <a:gd name="connsiteY161" fmla="*/ 147704 h 159692"/>
                <a:gd name="connsiteX162" fmla="*/ 60099 w 196833"/>
                <a:gd name="connsiteY162" fmla="*/ 150454 h 159692"/>
                <a:gd name="connsiteX163" fmla="*/ 61421 w 196833"/>
                <a:gd name="connsiteY163" fmla="*/ 151326 h 159692"/>
                <a:gd name="connsiteX164" fmla="*/ 62756 w 196833"/>
                <a:gd name="connsiteY164" fmla="*/ 152278 h 159692"/>
                <a:gd name="connsiteX165" fmla="*/ 63734 w 196833"/>
                <a:gd name="connsiteY165" fmla="*/ 154445 h 159692"/>
                <a:gd name="connsiteX166" fmla="*/ 64884 w 196833"/>
                <a:gd name="connsiteY166" fmla="*/ 156600 h 159692"/>
                <a:gd name="connsiteX167" fmla="*/ 65519 w 196833"/>
                <a:gd name="connsiteY167" fmla="*/ 157538 h 159692"/>
                <a:gd name="connsiteX168" fmla="*/ 66946 w 196833"/>
                <a:gd name="connsiteY168" fmla="*/ 159666 h 159692"/>
                <a:gd name="connsiteX169" fmla="*/ 68202 w 196833"/>
                <a:gd name="connsiteY169" fmla="*/ 159693 h 159692"/>
                <a:gd name="connsiteX170" fmla="*/ 69431 w 196833"/>
                <a:gd name="connsiteY170" fmla="*/ 158781 h 159692"/>
                <a:gd name="connsiteX171" fmla="*/ 69973 w 196833"/>
                <a:gd name="connsiteY171" fmla="*/ 158093 h 159692"/>
                <a:gd name="connsiteX172" fmla="*/ 69722 w 196833"/>
                <a:gd name="connsiteY172" fmla="*/ 156613 h 159692"/>
                <a:gd name="connsiteX173" fmla="*/ 68281 w 196833"/>
                <a:gd name="connsiteY173" fmla="*/ 153110 h 159692"/>
                <a:gd name="connsiteX174" fmla="*/ 67937 w 196833"/>
                <a:gd name="connsiteY174" fmla="*/ 150626 h 159692"/>
                <a:gd name="connsiteX175" fmla="*/ 68717 w 196833"/>
                <a:gd name="connsiteY175" fmla="*/ 149171 h 159692"/>
                <a:gd name="connsiteX176" fmla="*/ 68730 w 196833"/>
                <a:gd name="connsiteY176" fmla="*/ 145999 h 159692"/>
                <a:gd name="connsiteX177" fmla="*/ 67964 w 196833"/>
                <a:gd name="connsiteY177" fmla="*/ 141096 h 159692"/>
                <a:gd name="connsiteX178" fmla="*/ 67871 w 196833"/>
                <a:gd name="connsiteY178" fmla="*/ 138003 h 159692"/>
                <a:gd name="connsiteX179" fmla="*/ 68426 w 196833"/>
                <a:gd name="connsiteY179" fmla="*/ 136721 h 159692"/>
                <a:gd name="connsiteX180" fmla="*/ 68175 w 196833"/>
                <a:gd name="connsiteY180" fmla="*/ 135491 h 159692"/>
                <a:gd name="connsiteX181" fmla="*/ 67118 w 196833"/>
                <a:gd name="connsiteY181" fmla="*/ 134328 h 159692"/>
                <a:gd name="connsiteX182" fmla="*/ 67052 w 196833"/>
                <a:gd name="connsiteY182" fmla="*/ 133192 h 159692"/>
                <a:gd name="connsiteX183" fmla="*/ 67977 w 196833"/>
                <a:gd name="connsiteY183" fmla="*/ 132095 h 159692"/>
                <a:gd name="connsiteX184" fmla="*/ 67871 w 196833"/>
                <a:gd name="connsiteY184" fmla="*/ 131236 h 159692"/>
                <a:gd name="connsiteX185" fmla="*/ 66735 w 196833"/>
                <a:gd name="connsiteY185" fmla="*/ 130601 h 159692"/>
                <a:gd name="connsiteX186" fmla="*/ 65730 w 196833"/>
                <a:gd name="connsiteY186" fmla="*/ 129094 h 159692"/>
                <a:gd name="connsiteX187" fmla="*/ 64845 w 196833"/>
                <a:gd name="connsiteY187" fmla="*/ 126715 h 159692"/>
                <a:gd name="connsiteX188" fmla="*/ 65082 w 196833"/>
                <a:gd name="connsiteY188" fmla="*/ 122882 h 159692"/>
                <a:gd name="connsiteX189" fmla="*/ 66867 w 196833"/>
                <a:gd name="connsiteY189" fmla="*/ 115837 h 159692"/>
                <a:gd name="connsiteX190" fmla="*/ 67078 w 196833"/>
                <a:gd name="connsiteY190" fmla="*/ 115243 h 159692"/>
                <a:gd name="connsiteX191" fmla="*/ 69021 w 196833"/>
                <a:gd name="connsiteY191" fmla="*/ 115282 h 159692"/>
                <a:gd name="connsiteX192" fmla="*/ 69021 w 196833"/>
                <a:gd name="connsiteY192" fmla="*/ 115586 h 159692"/>
                <a:gd name="connsiteX193" fmla="*/ 75048 w 196833"/>
                <a:gd name="connsiteY193" fmla="*/ 115520 h 159692"/>
                <a:gd name="connsiteX194" fmla="*/ 81921 w 196833"/>
                <a:gd name="connsiteY194" fmla="*/ 115441 h 159692"/>
                <a:gd name="connsiteX195" fmla="*/ 90156 w 196833"/>
                <a:gd name="connsiteY195" fmla="*/ 115348 h 159692"/>
                <a:gd name="connsiteX196" fmla="*/ 97624 w 196833"/>
                <a:gd name="connsiteY196" fmla="*/ 115256 h 159692"/>
                <a:gd name="connsiteX197" fmla="*/ 97954 w 196833"/>
                <a:gd name="connsiteY197" fmla="*/ 114939 h 159692"/>
                <a:gd name="connsiteX198" fmla="*/ 99197 w 196833"/>
                <a:gd name="connsiteY198" fmla="*/ 114555 h 159692"/>
                <a:gd name="connsiteX199" fmla="*/ 106730 w 196833"/>
                <a:gd name="connsiteY199" fmla="*/ 115269 h 159692"/>
                <a:gd name="connsiteX200" fmla="*/ 111462 w 196833"/>
                <a:gd name="connsiteY200" fmla="*/ 114912 h 159692"/>
                <a:gd name="connsiteX201" fmla="*/ 113458 w 196833"/>
                <a:gd name="connsiteY201" fmla="*/ 115150 h 159692"/>
                <a:gd name="connsiteX202" fmla="*/ 114925 w 196833"/>
                <a:gd name="connsiteY202" fmla="*/ 115626 h 159692"/>
                <a:gd name="connsiteX203" fmla="*/ 118177 w 196833"/>
                <a:gd name="connsiteY203" fmla="*/ 115335 h 159692"/>
                <a:gd name="connsiteX204" fmla="*/ 119921 w 196833"/>
                <a:gd name="connsiteY204" fmla="*/ 115507 h 159692"/>
                <a:gd name="connsiteX205" fmla="*/ 121217 w 196833"/>
                <a:gd name="connsiteY205" fmla="*/ 117265 h 159692"/>
                <a:gd name="connsiteX206" fmla="*/ 121746 w 196833"/>
                <a:gd name="connsiteY206" fmla="*/ 117252 h 159692"/>
                <a:gd name="connsiteX207" fmla="*/ 122485 w 196833"/>
                <a:gd name="connsiteY207" fmla="*/ 116511 h 159692"/>
                <a:gd name="connsiteX208" fmla="*/ 123794 w 196833"/>
                <a:gd name="connsiteY208" fmla="*/ 115652 h 159692"/>
                <a:gd name="connsiteX209" fmla="*/ 125129 w 196833"/>
                <a:gd name="connsiteY209" fmla="*/ 114978 h 159692"/>
                <a:gd name="connsiteX210" fmla="*/ 126094 w 196833"/>
                <a:gd name="connsiteY210" fmla="*/ 113604 h 159692"/>
                <a:gd name="connsiteX211" fmla="*/ 126676 w 196833"/>
                <a:gd name="connsiteY211" fmla="*/ 112559 h 159692"/>
                <a:gd name="connsiteX212" fmla="*/ 127535 w 196833"/>
                <a:gd name="connsiteY212" fmla="*/ 112771 h 159692"/>
                <a:gd name="connsiteX213" fmla="*/ 128777 w 196833"/>
                <a:gd name="connsiteY213" fmla="*/ 112718 h 159692"/>
                <a:gd name="connsiteX214" fmla="*/ 129610 w 196833"/>
                <a:gd name="connsiteY214" fmla="*/ 111832 h 159692"/>
                <a:gd name="connsiteX215" fmla="*/ 129953 w 196833"/>
                <a:gd name="connsiteY215" fmla="*/ 110484 h 159692"/>
                <a:gd name="connsiteX216" fmla="*/ 135663 w 196833"/>
                <a:gd name="connsiteY216" fmla="*/ 111925 h 159692"/>
                <a:gd name="connsiteX217" fmla="*/ 141307 w 196833"/>
                <a:gd name="connsiteY217" fmla="*/ 113233 h 159692"/>
                <a:gd name="connsiteX218" fmla="*/ 149357 w 196833"/>
                <a:gd name="connsiteY218" fmla="*/ 115428 h 159692"/>
                <a:gd name="connsiteX219" fmla="*/ 149515 w 196833"/>
                <a:gd name="connsiteY219" fmla="*/ 115811 h 159692"/>
                <a:gd name="connsiteX220" fmla="*/ 149555 w 196833"/>
                <a:gd name="connsiteY220" fmla="*/ 116472 h 159692"/>
                <a:gd name="connsiteX221" fmla="*/ 150956 w 196833"/>
                <a:gd name="connsiteY221" fmla="*/ 116458 h 159692"/>
                <a:gd name="connsiteX222" fmla="*/ 153295 w 196833"/>
                <a:gd name="connsiteY222" fmla="*/ 115679 h 159692"/>
                <a:gd name="connsiteX223" fmla="*/ 159693 w 196833"/>
                <a:gd name="connsiteY223" fmla="*/ 115388 h 159692"/>
                <a:gd name="connsiteX224" fmla="*/ 160287 w 196833"/>
                <a:gd name="connsiteY224" fmla="*/ 115401 h 159692"/>
                <a:gd name="connsiteX225" fmla="*/ 161133 w 196833"/>
                <a:gd name="connsiteY225" fmla="*/ 114410 h 159692"/>
                <a:gd name="connsiteX226" fmla="*/ 161807 w 196833"/>
                <a:gd name="connsiteY226" fmla="*/ 112969 h 159692"/>
                <a:gd name="connsiteX227" fmla="*/ 162521 w 196833"/>
                <a:gd name="connsiteY227" fmla="*/ 113273 h 159692"/>
                <a:gd name="connsiteX228" fmla="*/ 163724 w 196833"/>
                <a:gd name="connsiteY228" fmla="*/ 113551 h 159692"/>
                <a:gd name="connsiteX229" fmla="*/ 164279 w 196833"/>
                <a:gd name="connsiteY229" fmla="*/ 113035 h 159692"/>
                <a:gd name="connsiteX230" fmla="*/ 164213 w 196833"/>
                <a:gd name="connsiteY230" fmla="*/ 111925 h 159692"/>
                <a:gd name="connsiteX231" fmla="*/ 164623 w 196833"/>
                <a:gd name="connsiteY231" fmla="*/ 110775 h 159692"/>
                <a:gd name="connsiteX232" fmla="*/ 165574 w 196833"/>
                <a:gd name="connsiteY232" fmla="*/ 110273 h 159692"/>
                <a:gd name="connsiteX233" fmla="*/ 165825 w 196833"/>
                <a:gd name="connsiteY233" fmla="*/ 109255 h 159692"/>
                <a:gd name="connsiteX234" fmla="*/ 165839 w 196833"/>
                <a:gd name="connsiteY234" fmla="*/ 108079 h 159692"/>
                <a:gd name="connsiteX235" fmla="*/ 166658 w 196833"/>
                <a:gd name="connsiteY235" fmla="*/ 107775 h 159692"/>
                <a:gd name="connsiteX236" fmla="*/ 168046 w 196833"/>
                <a:gd name="connsiteY236" fmla="*/ 107828 h 159692"/>
                <a:gd name="connsiteX237" fmla="*/ 169183 w 196833"/>
                <a:gd name="connsiteY237" fmla="*/ 107457 h 159692"/>
                <a:gd name="connsiteX238" fmla="*/ 170108 w 196833"/>
                <a:gd name="connsiteY238" fmla="*/ 106850 h 159692"/>
                <a:gd name="connsiteX239" fmla="*/ 171311 w 196833"/>
                <a:gd name="connsiteY239" fmla="*/ 104497 h 159692"/>
                <a:gd name="connsiteX240" fmla="*/ 171972 w 196833"/>
                <a:gd name="connsiteY240" fmla="*/ 103664 h 159692"/>
                <a:gd name="connsiteX241" fmla="*/ 172183 w 196833"/>
                <a:gd name="connsiteY241" fmla="*/ 103082 h 159692"/>
                <a:gd name="connsiteX242" fmla="*/ 172857 w 196833"/>
                <a:gd name="connsiteY242" fmla="*/ 102567 h 159692"/>
                <a:gd name="connsiteX243" fmla="*/ 174707 w 196833"/>
                <a:gd name="connsiteY243" fmla="*/ 102329 h 159692"/>
                <a:gd name="connsiteX244" fmla="*/ 176201 w 196833"/>
                <a:gd name="connsiteY244" fmla="*/ 102514 h 159692"/>
                <a:gd name="connsiteX245" fmla="*/ 177153 w 196833"/>
                <a:gd name="connsiteY245" fmla="*/ 103876 h 159692"/>
                <a:gd name="connsiteX246" fmla="*/ 183550 w 196833"/>
                <a:gd name="connsiteY246" fmla="*/ 102673 h 159692"/>
                <a:gd name="connsiteX247" fmla="*/ 186590 w 196833"/>
                <a:gd name="connsiteY247" fmla="*/ 103373 h 159692"/>
                <a:gd name="connsiteX248" fmla="*/ 192855 w 196833"/>
                <a:gd name="connsiteY248" fmla="*/ 97426 h 159692"/>
                <a:gd name="connsiteX249" fmla="*/ 194256 w 196833"/>
                <a:gd name="connsiteY249" fmla="*/ 95667 h 159692"/>
                <a:gd name="connsiteX250" fmla="*/ 196186 w 196833"/>
                <a:gd name="connsiteY250" fmla="*/ 91464 h 159692"/>
                <a:gd name="connsiteX251" fmla="*/ 196833 w 196833"/>
                <a:gd name="connsiteY251" fmla="*/ 89852 h 15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96833" h="159692">
                  <a:moveTo>
                    <a:pt x="195710" y="88477"/>
                  </a:moveTo>
                  <a:lnTo>
                    <a:pt x="192062" y="83098"/>
                  </a:lnTo>
                  <a:lnTo>
                    <a:pt x="189537" y="79093"/>
                  </a:lnTo>
                  <a:lnTo>
                    <a:pt x="189088" y="78207"/>
                  </a:lnTo>
                  <a:lnTo>
                    <a:pt x="188744" y="76833"/>
                  </a:lnTo>
                  <a:lnTo>
                    <a:pt x="188995" y="76238"/>
                  </a:lnTo>
                  <a:lnTo>
                    <a:pt x="190013" y="75815"/>
                  </a:lnTo>
                  <a:lnTo>
                    <a:pt x="192353" y="75286"/>
                  </a:lnTo>
                  <a:lnTo>
                    <a:pt x="192789" y="74877"/>
                  </a:lnTo>
                  <a:lnTo>
                    <a:pt x="192921" y="73780"/>
                  </a:lnTo>
                  <a:lnTo>
                    <a:pt x="192577" y="71731"/>
                  </a:lnTo>
                  <a:lnTo>
                    <a:pt x="191322" y="68968"/>
                  </a:lnTo>
                  <a:lnTo>
                    <a:pt x="189960" y="67131"/>
                  </a:lnTo>
                  <a:lnTo>
                    <a:pt x="189207" y="66774"/>
                  </a:lnTo>
                  <a:lnTo>
                    <a:pt x="187806" y="66708"/>
                  </a:lnTo>
                  <a:lnTo>
                    <a:pt x="186286" y="66959"/>
                  </a:lnTo>
                  <a:lnTo>
                    <a:pt x="183418" y="69206"/>
                  </a:lnTo>
                  <a:lnTo>
                    <a:pt x="182149" y="69616"/>
                  </a:lnTo>
                  <a:lnTo>
                    <a:pt x="179201" y="69431"/>
                  </a:lnTo>
                  <a:lnTo>
                    <a:pt x="176571" y="68995"/>
                  </a:lnTo>
                  <a:lnTo>
                    <a:pt x="174985" y="67832"/>
                  </a:lnTo>
                  <a:lnTo>
                    <a:pt x="170280" y="63377"/>
                  </a:lnTo>
                  <a:lnTo>
                    <a:pt x="165072" y="58659"/>
                  </a:lnTo>
                  <a:lnTo>
                    <a:pt x="162878" y="57998"/>
                  </a:lnTo>
                  <a:lnTo>
                    <a:pt x="162376" y="57509"/>
                  </a:lnTo>
                  <a:lnTo>
                    <a:pt x="162059" y="53887"/>
                  </a:lnTo>
                  <a:lnTo>
                    <a:pt x="162191" y="49526"/>
                  </a:lnTo>
                  <a:lnTo>
                    <a:pt x="162495" y="48389"/>
                  </a:lnTo>
                  <a:lnTo>
                    <a:pt x="164676" y="49076"/>
                  </a:lnTo>
                  <a:lnTo>
                    <a:pt x="167002" y="49380"/>
                  </a:lnTo>
                  <a:lnTo>
                    <a:pt x="167755" y="48600"/>
                  </a:lnTo>
                  <a:lnTo>
                    <a:pt x="165905" y="47041"/>
                  </a:lnTo>
                  <a:lnTo>
                    <a:pt x="163248" y="45481"/>
                  </a:lnTo>
                  <a:lnTo>
                    <a:pt x="162283" y="43102"/>
                  </a:lnTo>
                  <a:lnTo>
                    <a:pt x="161516" y="42282"/>
                  </a:lnTo>
                  <a:lnTo>
                    <a:pt x="160327" y="41436"/>
                  </a:lnTo>
                  <a:lnTo>
                    <a:pt x="158952" y="41000"/>
                  </a:lnTo>
                  <a:lnTo>
                    <a:pt x="157564" y="40326"/>
                  </a:lnTo>
                  <a:lnTo>
                    <a:pt x="156626" y="39639"/>
                  </a:lnTo>
                  <a:lnTo>
                    <a:pt x="155067" y="39335"/>
                  </a:lnTo>
                  <a:lnTo>
                    <a:pt x="153428" y="38819"/>
                  </a:lnTo>
                  <a:lnTo>
                    <a:pt x="151101" y="34973"/>
                  </a:lnTo>
                  <a:lnTo>
                    <a:pt x="148841" y="31233"/>
                  </a:lnTo>
                  <a:lnTo>
                    <a:pt x="147506" y="28285"/>
                  </a:lnTo>
                  <a:lnTo>
                    <a:pt x="147057" y="26514"/>
                  </a:lnTo>
                  <a:lnTo>
                    <a:pt x="147770" y="23501"/>
                  </a:lnTo>
                  <a:lnTo>
                    <a:pt x="147096" y="22311"/>
                  </a:lnTo>
                  <a:lnTo>
                    <a:pt x="144559" y="19245"/>
                  </a:lnTo>
                  <a:lnTo>
                    <a:pt x="142444" y="16403"/>
                  </a:lnTo>
                  <a:lnTo>
                    <a:pt x="143025" y="12001"/>
                  </a:lnTo>
                  <a:lnTo>
                    <a:pt x="143515" y="8327"/>
                  </a:lnTo>
                  <a:lnTo>
                    <a:pt x="143567" y="6001"/>
                  </a:lnTo>
                  <a:lnTo>
                    <a:pt x="143924" y="4692"/>
                  </a:lnTo>
                  <a:lnTo>
                    <a:pt x="138756" y="2617"/>
                  </a:lnTo>
                  <a:lnTo>
                    <a:pt x="132769" y="515"/>
                  </a:lnTo>
                  <a:lnTo>
                    <a:pt x="128566" y="1837"/>
                  </a:lnTo>
                  <a:lnTo>
                    <a:pt x="127905" y="1388"/>
                  </a:lnTo>
                  <a:lnTo>
                    <a:pt x="127376" y="515"/>
                  </a:lnTo>
                  <a:lnTo>
                    <a:pt x="125354" y="0"/>
                  </a:lnTo>
                  <a:lnTo>
                    <a:pt x="122142" y="225"/>
                  </a:lnTo>
                  <a:lnTo>
                    <a:pt x="119802" y="846"/>
                  </a:lnTo>
                  <a:lnTo>
                    <a:pt x="116115" y="3965"/>
                  </a:lnTo>
                  <a:lnTo>
                    <a:pt x="113326" y="6675"/>
                  </a:lnTo>
                  <a:lnTo>
                    <a:pt x="112572" y="7296"/>
                  </a:lnTo>
                  <a:lnTo>
                    <a:pt x="108700" y="8935"/>
                  </a:lnTo>
                  <a:lnTo>
                    <a:pt x="101510" y="12755"/>
                  </a:lnTo>
                  <a:lnTo>
                    <a:pt x="97425" y="15557"/>
                  </a:lnTo>
                  <a:lnTo>
                    <a:pt x="96487" y="16086"/>
                  </a:lnTo>
                  <a:lnTo>
                    <a:pt x="94676" y="16720"/>
                  </a:lnTo>
                  <a:lnTo>
                    <a:pt x="91901" y="16839"/>
                  </a:lnTo>
                  <a:lnTo>
                    <a:pt x="89588" y="17553"/>
                  </a:lnTo>
                  <a:lnTo>
                    <a:pt x="87406" y="24941"/>
                  </a:lnTo>
                  <a:lnTo>
                    <a:pt x="86006" y="25681"/>
                  </a:lnTo>
                  <a:lnTo>
                    <a:pt x="77533" y="22708"/>
                  </a:lnTo>
                  <a:lnTo>
                    <a:pt x="75802" y="23144"/>
                  </a:lnTo>
                  <a:lnTo>
                    <a:pt x="74308" y="24016"/>
                  </a:lnTo>
                  <a:lnTo>
                    <a:pt x="69497" y="28365"/>
                  </a:lnTo>
                  <a:lnTo>
                    <a:pt x="67091" y="31841"/>
                  </a:lnTo>
                  <a:lnTo>
                    <a:pt x="65730" y="36467"/>
                  </a:lnTo>
                  <a:lnTo>
                    <a:pt x="65889" y="37894"/>
                  </a:lnTo>
                  <a:lnTo>
                    <a:pt x="65902" y="39494"/>
                  </a:lnTo>
                  <a:lnTo>
                    <a:pt x="65056" y="40379"/>
                  </a:lnTo>
                  <a:lnTo>
                    <a:pt x="63906" y="40696"/>
                  </a:lnTo>
                  <a:lnTo>
                    <a:pt x="62875" y="40643"/>
                  </a:lnTo>
                  <a:lnTo>
                    <a:pt x="58936" y="39692"/>
                  </a:lnTo>
                  <a:lnTo>
                    <a:pt x="57694" y="40102"/>
                  </a:lnTo>
                  <a:lnTo>
                    <a:pt x="57126" y="42388"/>
                  </a:lnTo>
                  <a:lnTo>
                    <a:pt x="57139" y="47371"/>
                  </a:lnTo>
                  <a:lnTo>
                    <a:pt x="56214" y="50768"/>
                  </a:lnTo>
                  <a:lnTo>
                    <a:pt x="53848" y="51812"/>
                  </a:lnTo>
                  <a:lnTo>
                    <a:pt x="52011" y="53147"/>
                  </a:lnTo>
                  <a:lnTo>
                    <a:pt x="50583" y="53530"/>
                  </a:lnTo>
                  <a:lnTo>
                    <a:pt x="49394" y="53213"/>
                  </a:lnTo>
                  <a:lnTo>
                    <a:pt x="42600" y="48138"/>
                  </a:lnTo>
                  <a:lnTo>
                    <a:pt x="40287" y="47332"/>
                  </a:lnTo>
                  <a:lnTo>
                    <a:pt x="37696" y="47887"/>
                  </a:lnTo>
                  <a:lnTo>
                    <a:pt x="35198" y="50041"/>
                  </a:lnTo>
                  <a:lnTo>
                    <a:pt x="34048" y="51455"/>
                  </a:lnTo>
                  <a:lnTo>
                    <a:pt x="32475" y="53121"/>
                  </a:lnTo>
                  <a:lnTo>
                    <a:pt x="30717" y="55328"/>
                  </a:lnTo>
                  <a:lnTo>
                    <a:pt x="31140" y="57218"/>
                  </a:lnTo>
                  <a:lnTo>
                    <a:pt x="32343" y="59399"/>
                  </a:lnTo>
                  <a:lnTo>
                    <a:pt x="33176" y="62095"/>
                  </a:lnTo>
                  <a:lnTo>
                    <a:pt x="33096" y="64527"/>
                  </a:lnTo>
                  <a:lnTo>
                    <a:pt x="26752" y="67964"/>
                  </a:lnTo>
                  <a:lnTo>
                    <a:pt x="27254" y="69140"/>
                  </a:lnTo>
                  <a:lnTo>
                    <a:pt x="28180" y="70515"/>
                  </a:lnTo>
                  <a:lnTo>
                    <a:pt x="28140" y="73013"/>
                  </a:lnTo>
                  <a:lnTo>
                    <a:pt x="27902" y="77414"/>
                  </a:lnTo>
                  <a:lnTo>
                    <a:pt x="26620" y="78987"/>
                  </a:lnTo>
                  <a:lnTo>
                    <a:pt x="24954" y="80547"/>
                  </a:lnTo>
                  <a:lnTo>
                    <a:pt x="23910" y="82569"/>
                  </a:lnTo>
                  <a:lnTo>
                    <a:pt x="22893" y="83547"/>
                  </a:lnTo>
                  <a:lnTo>
                    <a:pt x="21095" y="84790"/>
                  </a:lnTo>
                  <a:lnTo>
                    <a:pt x="18623" y="86032"/>
                  </a:lnTo>
                  <a:lnTo>
                    <a:pt x="14367" y="87142"/>
                  </a:lnTo>
                  <a:lnTo>
                    <a:pt x="10957" y="87869"/>
                  </a:lnTo>
                  <a:lnTo>
                    <a:pt x="9675" y="88570"/>
                  </a:lnTo>
                  <a:lnTo>
                    <a:pt x="7851" y="90050"/>
                  </a:lnTo>
                  <a:lnTo>
                    <a:pt x="6384" y="91808"/>
                  </a:lnTo>
                  <a:lnTo>
                    <a:pt x="6014" y="93711"/>
                  </a:lnTo>
                  <a:lnTo>
                    <a:pt x="6265" y="95892"/>
                  </a:lnTo>
                  <a:lnTo>
                    <a:pt x="6741" y="97690"/>
                  </a:lnTo>
                  <a:lnTo>
                    <a:pt x="7362" y="98906"/>
                  </a:lnTo>
                  <a:lnTo>
                    <a:pt x="7719" y="100439"/>
                  </a:lnTo>
                  <a:lnTo>
                    <a:pt x="7150" y="104576"/>
                  </a:lnTo>
                  <a:lnTo>
                    <a:pt x="5842" y="109374"/>
                  </a:lnTo>
                  <a:lnTo>
                    <a:pt x="4639" y="111515"/>
                  </a:lnTo>
                  <a:lnTo>
                    <a:pt x="2710" y="112691"/>
                  </a:lnTo>
                  <a:lnTo>
                    <a:pt x="1057" y="114000"/>
                  </a:lnTo>
                  <a:lnTo>
                    <a:pt x="1560" y="117146"/>
                  </a:lnTo>
                  <a:lnTo>
                    <a:pt x="1784" y="121653"/>
                  </a:lnTo>
                  <a:lnTo>
                    <a:pt x="1269" y="125248"/>
                  </a:lnTo>
                  <a:lnTo>
                    <a:pt x="1163" y="127482"/>
                  </a:lnTo>
                  <a:lnTo>
                    <a:pt x="436" y="129795"/>
                  </a:lnTo>
                  <a:lnTo>
                    <a:pt x="0" y="131407"/>
                  </a:lnTo>
                  <a:lnTo>
                    <a:pt x="1533" y="133284"/>
                  </a:lnTo>
                  <a:lnTo>
                    <a:pt x="3476" y="134580"/>
                  </a:lnTo>
                  <a:lnTo>
                    <a:pt x="6450" y="134421"/>
                  </a:lnTo>
                  <a:lnTo>
                    <a:pt x="8605" y="135174"/>
                  </a:lnTo>
                  <a:lnTo>
                    <a:pt x="10468" y="136615"/>
                  </a:lnTo>
                  <a:lnTo>
                    <a:pt x="11684" y="139827"/>
                  </a:lnTo>
                  <a:lnTo>
                    <a:pt x="13019" y="142140"/>
                  </a:lnTo>
                  <a:lnTo>
                    <a:pt x="13588" y="145418"/>
                  </a:lnTo>
                  <a:lnTo>
                    <a:pt x="15729" y="147149"/>
                  </a:lnTo>
                  <a:lnTo>
                    <a:pt x="17420" y="147929"/>
                  </a:lnTo>
                  <a:lnTo>
                    <a:pt x="19694" y="150321"/>
                  </a:lnTo>
                  <a:lnTo>
                    <a:pt x="22073" y="151537"/>
                  </a:lnTo>
                  <a:lnTo>
                    <a:pt x="24532" y="151260"/>
                  </a:lnTo>
                  <a:lnTo>
                    <a:pt x="25681" y="152502"/>
                  </a:lnTo>
                  <a:lnTo>
                    <a:pt x="27505" y="153388"/>
                  </a:lnTo>
                  <a:lnTo>
                    <a:pt x="29343" y="153454"/>
                  </a:lnTo>
                  <a:lnTo>
                    <a:pt x="30995" y="150691"/>
                  </a:lnTo>
                  <a:lnTo>
                    <a:pt x="33136" y="149608"/>
                  </a:lnTo>
                  <a:lnTo>
                    <a:pt x="38581" y="147414"/>
                  </a:lnTo>
                  <a:lnTo>
                    <a:pt x="40723" y="146409"/>
                  </a:lnTo>
                  <a:lnTo>
                    <a:pt x="42890" y="145788"/>
                  </a:lnTo>
                  <a:lnTo>
                    <a:pt x="48098" y="145590"/>
                  </a:lnTo>
                  <a:lnTo>
                    <a:pt x="52922" y="146264"/>
                  </a:lnTo>
                  <a:lnTo>
                    <a:pt x="55328" y="146779"/>
                  </a:lnTo>
                  <a:lnTo>
                    <a:pt x="56967" y="146396"/>
                  </a:lnTo>
                  <a:lnTo>
                    <a:pt x="58513" y="147704"/>
                  </a:lnTo>
                  <a:lnTo>
                    <a:pt x="60099" y="150454"/>
                  </a:lnTo>
                  <a:lnTo>
                    <a:pt x="61421" y="151326"/>
                  </a:lnTo>
                  <a:lnTo>
                    <a:pt x="62756" y="152278"/>
                  </a:lnTo>
                  <a:lnTo>
                    <a:pt x="63734" y="154445"/>
                  </a:lnTo>
                  <a:lnTo>
                    <a:pt x="64884" y="156600"/>
                  </a:lnTo>
                  <a:lnTo>
                    <a:pt x="65519" y="157538"/>
                  </a:lnTo>
                  <a:lnTo>
                    <a:pt x="66946" y="159666"/>
                  </a:lnTo>
                  <a:lnTo>
                    <a:pt x="68202" y="159693"/>
                  </a:lnTo>
                  <a:lnTo>
                    <a:pt x="69431" y="158781"/>
                  </a:lnTo>
                  <a:lnTo>
                    <a:pt x="69973" y="158093"/>
                  </a:lnTo>
                  <a:lnTo>
                    <a:pt x="69722" y="156613"/>
                  </a:lnTo>
                  <a:lnTo>
                    <a:pt x="68281" y="153110"/>
                  </a:lnTo>
                  <a:lnTo>
                    <a:pt x="67937" y="150626"/>
                  </a:lnTo>
                  <a:lnTo>
                    <a:pt x="68717" y="149171"/>
                  </a:lnTo>
                  <a:lnTo>
                    <a:pt x="68730" y="145999"/>
                  </a:lnTo>
                  <a:lnTo>
                    <a:pt x="67964" y="141096"/>
                  </a:lnTo>
                  <a:lnTo>
                    <a:pt x="67871" y="138003"/>
                  </a:lnTo>
                  <a:lnTo>
                    <a:pt x="68426" y="136721"/>
                  </a:lnTo>
                  <a:lnTo>
                    <a:pt x="68175" y="135491"/>
                  </a:lnTo>
                  <a:lnTo>
                    <a:pt x="67118" y="134328"/>
                  </a:lnTo>
                  <a:lnTo>
                    <a:pt x="67052" y="133192"/>
                  </a:lnTo>
                  <a:lnTo>
                    <a:pt x="67977" y="132095"/>
                  </a:lnTo>
                  <a:lnTo>
                    <a:pt x="67871" y="131236"/>
                  </a:lnTo>
                  <a:lnTo>
                    <a:pt x="66735" y="130601"/>
                  </a:lnTo>
                  <a:lnTo>
                    <a:pt x="65730" y="129094"/>
                  </a:lnTo>
                  <a:lnTo>
                    <a:pt x="64845" y="126715"/>
                  </a:lnTo>
                  <a:lnTo>
                    <a:pt x="65082" y="122882"/>
                  </a:lnTo>
                  <a:lnTo>
                    <a:pt x="66867" y="115837"/>
                  </a:lnTo>
                  <a:lnTo>
                    <a:pt x="67078" y="115243"/>
                  </a:lnTo>
                  <a:lnTo>
                    <a:pt x="69021" y="115282"/>
                  </a:lnTo>
                  <a:lnTo>
                    <a:pt x="69021" y="115586"/>
                  </a:lnTo>
                  <a:lnTo>
                    <a:pt x="75048" y="115520"/>
                  </a:lnTo>
                  <a:lnTo>
                    <a:pt x="81921" y="115441"/>
                  </a:lnTo>
                  <a:lnTo>
                    <a:pt x="90156" y="115348"/>
                  </a:lnTo>
                  <a:lnTo>
                    <a:pt x="97624" y="115256"/>
                  </a:lnTo>
                  <a:lnTo>
                    <a:pt x="97954" y="114939"/>
                  </a:lnTo>
                  <a:lnTo>
                    <a:pt x="99197" y="114555"/>
                  </a:lnTo>
                  <a:lnTo>
                    <a:pt x="106730" y="115269"/>
                  </a:lnTo>
                  <a:lnTo>
                    <a:pt x="111462" y="114912"/>
                  </a:lnTo>
                  <a:lnTo>
                    <a:pt x="113458" y="115150"/>
                  </a:lnTo>
                  <a:lnTo>
                    <a:pt x="114925" y="115626"/>
                  </a:lnTo>
                  <a:lnTo>
                    <a:pt x="118177" y="115335"/>
                  </a:lnTo>
                  <a:lnTo>
                    <a:pt x="119921" y="115507"/>
                  </a:lnTo>
                  <a:lnTo>
                    <a:pt x="121217" y="117265"/>
                  </a:lnTo>
                  <a:lnTo>
                    <a:pt x="121746" y="117252"/>
                  </a:lnTo>
                  <a:lnTo>
                    <a:pt x="122485" y="116511"/>
                  </a:lnTo>
                  <a:lnTo>
                    <a:pt x="123794" y="115652"/>
                  </a:lnTo>
                  <a:lnTo>
                    <a:pt x="125129" y="114978"/>
                  </a:lnTo>
                  <a:lnTo>
                    <a:pt x="126094" y="113604"/>
                  </a:lnTo>
                  <a:lnTo>
                    <a:pt x="126676" y="112559"/>
                  </a:lnTo>
                  <a:lnTo>
                    <a:pt x="127535" y="112771"/>
                  </a:lnTo>
                  <a:lnTo>
                    <a:pt x="128777" y="112718"/>
                  </a:lnTo>
                  <a:lnTo>
                    <a:pt x="129610" y="111832"/>
                  </a:lnTo>
                  <a:lnTo>
                    <a:pt x="129953" y="110484"/>
                  </a:lnTo>
                  <a:lnTo>
                    <a:pt x="135663" y="111925"/>
                  </a:lnTo>
                  <a:lnTo>
                    <a:pt x="141307" y="113233"/>
                  </a:lnTo>
                  <a:lnTo>
                    <a:pt x="149357" y="115428"/>
                  </a:lnTo>
                  <a:lnTo>
                    <a:pt x="149515" y="115811"/>
                  </a:lnTo>
                  <a:lnTo>
                    <a:pt x="149555" y="116472"/>
                  </a:lnTo>
                  <a:lnTo>
                    <a:pt x="150956" y="116458"/>
                  </a:lnTo>
                  <a:lnTo>
                    <a:pt x="153295" y="115679"/>
                  </a:lnTo>
                  <a:lnTo>
                    <a:pt x="159693" y="115388"/>
                  </a:lnTo>
                  <a:lnTo>
                    <a:pt x="160287" y="115401"/>
                  </a:lnTo>
                  <a:lnTo>
                    <a:pt x="161133" y="114410"/>
                  </a:lnTo>
                  <a:lnTo>
                    <a:pt x="161807" y="112969"/>
                  </a:lnTo>
                  <a:lnTo>
                    <a:pt x="162521" y="113273"/>
                  </a:lnTo>
                  <a:lnTo>
                    <a:pt x="163724" y="113551"/>
                  </a:lnTo>
                  <a:lnTo>
                    <a:pt x="164279" y="113035"/>
                  </a:lnTo>
                  <a:lnTo>
                    <a:pt x="164213" y="111925"/>
                  </a:lnTo>
                  <a:lnTo>
                    <a:pt x="164623" y="110775"/>
                  </a:lnTo>
                  <a:lnTo>
                    <a:pt x="165574" y="110273"/>
                  </a:lnTo>
                  <a:lnTo>
                    <a:pt x="165825" y="109255"/>
                  </a:lnTo>
                  <a:lnTo>
                    <a:pt x="165839" y="108079"/>
                  </a:lnTo>
                  <a:lnTo>
                    <a:pt x="166658" y="107775"/>
                  </a:lnTo>
                  <a:lnTo>
                    <a:pt x="168046" y="107828"/>
                  </a:lnTo>
                  <a:lnTo>
                    <a:pt x="169183" y="107457"/>
                  </a:lnTo>
                  <a:lnTo>
                    <a:pt x="170108" y="106850"/>
                  </a:lnTo>
                  <a:lnTo>
                    <a:pt x="171311" y="104497"/>
                  </a:lnTo>
                  <a:lnTo>
                    <a:pt x="171972" y="103664"/>
                  </a:lnTo>
                  <a:lnTo>
                    <a:pt x="172183" y="103082"/>
                  </a:lnTo>
                  <a:lnTo>
                    <a:pt x="172857" y="102567"/>
                  </a:lnTo>
                  <a:lnTo>
                    <a:pt x="174707" y="102329"/>
                  </a:lnTo>
                  <a:lnTo>
                    <a:pt x="176201" y="102514"/>
                  </a:lnTo>
                  <a:lnTo>
                    <a:pt x="177153" y="103876"/>
                  </a:lnTo>
                  <a:lnTo>
                    <a:pt x="183550" y="102673"/>
                  </a:lnTo>
                  <a:lnTo>
                    <a:pt x="186590" y="103373"/>
                  </a:lnTo>
                  <a:lnTo>
                    <a:pt x="192855" y="97426"/>
                  </a:lnTo>
                  <a:lnTo>
                    <a:pt x="194256" y="95667"/>
                  </a:lnTo>
                  <a:lnTo>
                    <a:pt x="196186" y="91464"/>
                  </a:lnTo>
                  <a:lnTo>
                    <a:pt x="196833" y="8985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7" name="Volný tvar: obrazec 204">
              <a:extLst>
                <a:ext uri="{FF2B5EF4-FFF2-40B4-BE49-F238E27FC236}">
                  <a16:creationId xmlns:a16="http://schemas.microsoft.com/office/drawing/2014/main" id="{940B247F-4BB0-003E-2A9A-7B7D321F1D43}"/>
                </a:ext>
              </a:extLst>
            </p:cNvPr>
            <p:cNvSpPr/>
            <p:nvPr/>
          </p:nvSpPr>
          <p:spPr>
            <a:xfrm>
              <a:off x="3826740" y="3563863"/>
              <a:ext cx="149261" cy="87117"/>
            </a:xfrm>
            <a:custGeom>
              <a:avLst/>
              <a:gdLst>
                <a:gd name="connsiteX0" fmla="*/ 140369 w 140381"/>
                <a:gd name="connsiteY0" fmla="*/ 13521 h 81934"/>
                <a:gd name="connsiteX1" fmla="*/ 136721 w 140381"/>
                <a:gd name="connsiteY1" fmla="*/ 13574 h 81934"/>
                <a:gd name="connsiteX2" fmla="*/ 135624 w 140381"/>
                <a:gd name="connsiteY2" fmla="*/ 13455 h 81934"/>
                <a:gd name="connsiteX3" fmla="*/ 132108 w 140381"/>
                <a:gd name="connsiteY3" fmla="*/ 12689 h 81934"/>
                <a:gd name="connsiteX4" fmla="*/ 128116 w 140381"/>
                <a:gd name="connsiteY4" fmla="*/ 11327 h 81934"/>
                <a:gd name="connsiteX5" fmla="*/ 125631 w 140381"/>
                <a:gd name="connsiteY5" fmla="*/ 8710 h 81934"/>
                <a:gd name="connsiteX6" fmla="*/ 124019 w 140381"/>
                <a:gd name="connsiteY6" fmla="*/ 6833 h 81934"/>
                <a:gd name="connsiteX7" fmla="*/ 120807 w 140381"/>
                <a:gd name="connsiteY7" fmla="*/ 7679 h 81934"/>
                <a:gd name="connsiteX8" fmla="*/ 120160 w 140381"/>
                <a:gd name="connsiteY8" fmla="*/ 7455 h 81934"/>
                <a:gd name="connsiteX9" fmla="*/ 119195 w 140381"/>
                <a:gd name="connsiteY9" fmla="*/ 6543 h 81934"/>
                <a:gd name="connsiteX10" fmla="*/ 116670 w 140381"/>
                <a:gd name="connsiteY10" fmla="*/ 5935 h 81934"/>
                <a:gd name="connsiteX11" fmla="*/ 113617 w 140381"/>
                <a:gd name="connsiteY11" fmla="*/ 5935 h 81934"/>
                <a:gd name="connsiteX12" fmla="*/ 106493 w 140381"/>
                <a:gd name="connsiteY12" fmla="*/ 2498 h 81934"/>
                <a:gd name="connsiteX13" fmla="*/ 105686 w 140381"/>
                <a:gd name="connsiteY13" fmla="*/ 1917 h 81934"/>
                <a:gd name="connsiteX14" fmla="*/ 100360 w 140381"/>
                <a:gd name="connsiteY14" fmla="*/ 2498 h 81934"/>
                <a:gd name="connsiteX15" fmla="*/ 92429 w 140381"/>
                <a:gd name="connsiteY15" fmla="*/ 4190 h 81934"/>
                <a:gd name="connsiteX16" fmla="*/ 86429 w 140381"/>
                <a:gd name="connsiteY16" fmla="*/ 6291 h 81934"/>
                <a:gd name="connsiteX17" fmla="*/ 80349 w 140381"/>
                <a:gd name="connsiteY17" fmla="*/ 10019 h 81934"/>
                <a:gd name="connsiteX18" fmla="*/ 77969 w 140381"/>
                <a:gd name="connsiteY18" fmla="*/ 12847 h 81934"/>
                <a:gd name="connsiteX19" fmla="*/ 75088 w 140381"/>
                <a:gd name="connsiteY19" fmla="*/ 14354 h 81934"/>
                <a:gd name="connsiteX20" fmla="*/ 70898 w 140381"/>
                <a:gd name="connsiteY20" fmla="*/ 15464 h 81934"/>
                <a:gd name="connsiteX21" fmla="*/ 63259 w 140381"/>
                <a:gd name="connsiteY21" fmla="*/ 15041 h 81934"/>
                <a:gd name="connsiteX22" fmla="*/ 55249 w 140381"/>
                <a:gd name="connsiteY22" fmla="*/ 13627 h 81934"/>
                <a:gd name="connsiteX23" fmla="*/ 46631 w 140381"/>
                <a:gd name="connsiteY23" fmla="*/ 12094 h 81934"/>
                <a:gd name="connsiteX24" fmla="*/ 42098 w 140381"/>
                <a:gd name="connsiteY24" fmla="*/ 12940 h 81934"/>
                <a:gd name="connsiteX25" fmla="*/ 35832 w 140381"/>
                <a:gd name="connsiteY25" fmla="*/ 12305 h 81934"/>
                <a:gd name="connsiteX26" fmla="*/ 26342 w 140381"/>
                <a:gd name="connsiteY26" fmla="*/ 10481 h 81934"/>
                <a:gd name="connsiteX27" fmla="*/ 19337 w 140381"/>
                <a:gd name="connsiteY27" fmla="*/ 9926 h 81934"/>
                <a:gd name="connsiteX28" fmla="*/ 12517 w 140381"/>
                <a:gd name="connsiteY28" fmla="*/ 11010 h 81934"/>
                <a:gd name="connsiteX29" fmla="*/ 11314 w 140381"/>
                <a:gd name="connsiteY29" fmla="*/ 10177 h 81934"/>
                <a:gd name="connsiteX30" fmla="*/ 11010 w 140381"/>
                <a:gd name="connsiteY30" fmla="*/ 9239 h 81934"/>
                <a:gd name="connsiteX31" fmla="*/ 11195 w 140381"/>
                <a:gd name="connsiteY31" fmla="*/ 7904 h 81934"/>
                <a:gd name="connsiteX32" fmla="*/ 12107 w 140381"/>
                <a:gd name="connsiteY32" fmla="*/ 6833 h 81934"/>
                <a:gd name="connsiteX33" fmla="*/ 13720 w 140381"/>
                <a:gd name="connsiteY33" fmla="*/ 6027 h 81934"/>
                <a:gd name="connsiteX34" fmla="*/ 14552 w 140381"/>
                <a:gd name="connsiteY34" fmla="*/ 5195 h 81934"/>
                <a:gd name="connsiteX35" fmla="*/ 14592 w 140381"/>
                <a:gd name="connsiteY35" fmla="*/ 4362 h 81934"/>
                <a:gd name="connsiteX36" fmla="*/ 12649 w 140381"/>
                <a:gd name="connsiteY36" fmla="*/ 3014 h 81934"/>
                <a:gd name="connsiteX37" fmla="*/ 8710 w 140381"/>
                <a:gd name="connsiteY37" fmla="*/ 1163 h 81934"/>
                <a:gd name="connsiteX38" fmla="*/ 7071 w 140381"/>
                <a:gd name="connsiteY38" fmla="*/ 0 h 81934"/>
                <a:gd name="connsiteX39" fmla="*/ 6252 w 140381"/>
                <a:gd name="connsiteY39" fmla="*/ 476 h 81934"/>
                <a:gd name="connsiteX40" fmla="*/ 5380 w 140381"/>
                <a:gd name="connsiteY40" fmla="*/ 1190 h 81934"/>
                <a:gd name="connsiteX41" fmla="*/ 4930 w 140381"/>
                <a:gd name="connsiteY41" fmla="*/ 2432 h 81934"/>
                <a:gd name="connsiteX42" fmla="*/ 4904 w 140381"/>
                <a:gd name="connsiteY42" fmla="*/ 4428 h 81934"/>
                <a:gd name="connsiteX43" fmla="*/ 2102 w 140381"/>
                <a:gd name="connsiteY43" fmla="*/ 6001 h 81934"/>
                <a:gd name="connsiteX44" fmla="*/ 1031 w 140381"/>
                <a:gd name="connsiteY44" fmla="*/ 6291 h 81934"/>
                <a:gd name="connsiteX45" fmla="*/ 595 w 140381"/>
                <a:gd name="connsiteY45" fmla="*/ 7322 h 81934"/>
                <a:gd name="connsiteX46" fmla="*/ 0 w 140381"/>
                <a:gd name="connsiteY46" fmla="*/ 10257 h 81934"/>
                <a:gd name="connsiteX47" fmla="*/ 212 w 140381"/>
                <a:gd name="connsiteY47" fmla="*/ 12451 h 81934"/>
                <a:gd name="connsiteX48" fmla="*/ 674 w 140381"/>
                <a:gd name="connsiteY48" fmla="*/ 13574 h 81934"/>
                <a:gd name="connsiteX49" fmla="*/ 899 w 140381"/>
                <a:gd name="connsiteY49" fmla="*/ 14486 h 81934"/>
                <a:gd name="connsiteX50" fmla="*/ 1890 w 140381"/>
                <a:gd name="connsiteY50" fmla="*/ 15610 h 81934"/>
                <a:gd name="connsiteX51" fmla="*/ 2842 w 140381"/>
                <a:gd name="connsiteY51" fmla="*/ 17341 h 81934"/>
                <a:gd name="connsiteX52" fmla="*/ 3529 w 140381"/>
                <a:gd name="connsiteY52" fmla="*/ 19615 h 81934"/>
                <a:gd name="connsiteX53" fmla="*/ 4877 w 140381"/>
                <a:gd name="connsiteY53" fmla="*/ 21373 h 81934"/>
                <a:gd name="connsiteX54" fmla="*/ 8195 w 140381"/>
                <a:gd name="connsiteY54" fmla="*/ 23104 h 81934"/>
                <a:gd name="connsiteX55" fmla="*/ 9847 w 140381"/>
                <a:gd name="connsiteY55" fmla="*/ 24109 h 81934"/>
                <a:gd name="connsiteX56" fmla="*/ 11103 w 140381"/>
                <a:gd name="connsiteY56" fmla="*/ 25562 h 81934"/>
                <a:gd name="connsiteX57" fmla="*/ 12081 w 140381"/>
                <a:gd name="connsiteY57" fmla="*/ 26884 h 81934"/>
                <a:gd name="connsiteX58" fmla="*/ 14830 w 140381"/>
                <a:gd name="connsiteY58" fmla="*/ 28642 h 81934"/>
                <a:gd name="connsiteX59" fmla="*/ 14698 w 140381"/>
                <a:gd name="connsiteY59" fmla="*/ 29898 h 81934"/>
                <a:gd name="connsiteX60" fmla="*/ 14182 w 140381"/>
                <a:gd name="connsiteY60" fmla="*/ 31114 h 81934"/>
                <a:gd name="connsiteX61" fmla="*/ 13614 w 140381"/>
                <a:gd name="connsiteY61" fmla="*/ 31695 h 81934"/>
                <a:gd name="connsiteX62" fmla="*/ 12372 w 140381"/>
                <a:gd name="connsiteY62" fmla="*/ 33268 h 81934"/>
                <a:gd name="connsiteX63" fmla="*/ 11129 w 140381"/>
                <a:gd name="connsiteY63" fmla="*/ 34154 h 81934"/>
                <a:gd name="connsiteX64" fmla="*/ 9173 w 140381"/>
                <a:gd name="connsiteY64" fmla="*/ 36943 h 81934"/>
                <a:gd name="connsiteX65" fmla="*/ 5829 w 140381"/>
                <a:gd name="connsiteY65" fmla="*/ 37088 h 81934"/>
                <a:gd name="connsiteX66" fmla="*/ 5036 w 140381"/>
                <a:gd name="connsiteY66" fmla="*/ 37313 h 81934"/>
                <a:gd name="connsiteX67" fmla="*/ 3807 w 140381"/>
                <a:gd name="connsiteY67" fmla="*/ 38066 h 81934"/>
                <a:gd name="connsiteX68" fmla="*/ 3265 w 140381"/>
                <a:gd name="connsiteY68" fmla="*/ 39454 h 81934"/>
                <a:gd name="connsiteX69" fmla="*/ 3912 w 140381"/>
                <a:gd name="connsiteY69" fmla="*/ 40577 h 81934"/>
                <a:gd name="connsiteX70" fmla="*/ 3926 w 140381"/>
                <a:gd name="connsiteY70" fmla="*/ 41701 h 81934"/>
                <a:gd name="connsiteX71" fmla="*/ 3423 w 140381"/>
                <a:gd name="connsiteY71" fmla="*/ 43895 h 81934"/>
                <a:gd name="connsiteX72" fmla="*/ 4362 w 140381"/>
                <a:gd name="connsiteY72" fmla="*/ 46248 h 81934"/>
                <a:gd name="connsiteX73" fmla="*/ 5604 w 140381"/>
                <a:gd name="connsiteY73" fmla="*/ 47318 h 81934"/>
                <a:gd name="connsiteX74" fmla="*/ 5829 w 140381"/>
                <a:gd name="connsiteY74" fmla="*/ 47940 h 81934"/>
                <a:gd name="connsiteX75" fmla="*/ 5684 w 140381"/>
                <a:gd name="connsiteY75" fmla="*/ 49037 h 81934"/>
                <a:gd name="connsiteX76" fmla="*/ 4031 w 140381"/>
                <a:gd name="connsiteY76" fmla="*/ 51284 h 81934"/>
                <a:gd name="connsiteX77" fmla="*/ 3542 w 140381"/>
                <a:gd name="connsiteY77" fmla="*/ 52103 h 81934"/>
                <a:gd name="connsiteX78" fmla="*/ 1798 w 140381"/>
                <a:gd name="connsiteY78" fmla="*/ 52513 h 81934"/>
                <a:gd name="connsiteX79" fmla="*/ 5512 w 140381"/>
                <a:gd name="connsiteY79" fmla="*/ 56597 h 81934"/>
                <a:gd name="connsiteX80" fmla="*/ 7521 w 140381"/>
                <a:gd name="connsiteY80" fmla="*/ 58249 h 81934"/>
                <a:gd name="connsiteX81" fmla="*/ 9860 w 140381"/>
                <a:gd name="connsiteY81" fmla="*/ 59491 h 81934"/>
                <a:gd name="connsiteX82" fmla="*/ 12491 w 140381"/>
                <a:gd name="connsiteY82" fmla="*/ 60417 h 81934"/>
                <a:gd name="connsiteX83" fmla="*/ 13469 w 140381"/>
                <a:gd name="connsiteY83" fmla="*/ 61289 h 81934"/>
                <a:gd name="connsiteX84" fmla="*/ 15359 w 140381"/>
                <a:gd name="connsiteY84" fmla="*/ 65638 h 81934"/>
                <a:gd name="connsiteX85" fmla="*/ 16231 w 140381"/>
                <a:gd name="connsiteY85" fmla="*/ 67290 h 81934"/>
                <a:gd name="connsiteX86" fmla="*/ 17355 w 140381"/>
                <a:gd name="connsiteY86" fmla="*/ 67779 h 81934"/>
                <a:gd name="connsiteX87" fmla="*/ 17645 w 140381"/>
                <a:gd name="connsiteY87" fmla="*/ 68255 h 81934"/>
                <a:gd name="connsiteX88" fmla="*/ 17725 w 140381"/>
                <a:gd name="connsiteY88" fmla="*/ 68889 h 81934"/>
                <a:gd name="connsiteX89" fmla="*/ 16654 w 140381"/>
                <a:gd name="connsiteY89" fmla="*/ 71955 h 81934"/>
                <a:gd name="connsiteX90" fmla="*/ 16535 w 140381"/>
                <a:gd name="connsiteY90" fmla="*/ 78829 h 81934"/>
                <a:gd name="connsiteX91" fmla="*/ 16244 w 140381"/>
                <a:gd name="connsiteY91" fmla="*/ 79370 h 81934"/>
                <a:gd name="connsiteX92" fmla="*/ 18769 w 140381"/>
                <a:gd name="connsiteY92" fmla="*/ 79661 h 81934"/>
                <a:gd name="connsiteX93" fmla="*/ 21743 w 140381"/>
                <a:gd name="connsiteY93" fmla="*/ 79767 h 81934"/>
                <a:gd name="connsiteX94" fmla="*/ 23567 w 140381"/>
                <a:gd name="connsiteY94" fmla="*/ 78036 h 81934"/>
                <a:gd name="connsiteX95" fmla="*/ 26580 w 140381"/>
                <a:gd name="connsiteY95" fmla="*/ 77903 h 81934"/>
                <a:gd name="connsiteX96" fmla="*/ 27968 w 140381"/>
                <a:gd name="connsiteY96" fmla="*/ 77652 h 81934"/>
                <a:gd name="connsiteX97" fmla="*/ 30334 w 140381"/>
                <a:gd name="connsiteY97" fmla="*/ 77996 h 81934"/>
                <a:gd name="connsiteX98" fmla="*/ 32594 w 140381"/>
                <a:gd name="connsiteY98" fmla="*/ 77983 h 81934"/>
                <a:gd name="connsiteX99" fmla="*/ 35462 w 140381"/>
                <a:gd name="connsiteY99" fmla="*/ 77256 h 81934"/>
                <a:gd name="connsiteX100" fmla="*/ 38093 w 140381"/>
                <a:gd name="connsiteY100" fmla="*/ 76066 h 81934"/>
                <a:gd name="connsiteX101" fmla="*/ 40221 w 140381"/>
                <a:gd name="connsiteY101" fmla="*/ 76172 h 81934"/>
                <a:gd name="connsiteX102" fmla="*/ 41067 w 140381"/>
                <a:gd name="connsiteY102" fmla="*/ 75960 h 81934"/>
                <a:gd name="connsiteX103" fmla="*/ 41542 w 140381"/>
                <a:gd name="connsiteY103" fmla="*/ 75709 h 81934"/>
                <a:gd name="connsiteX104" fmla="*/ 41978 w 140381"/>
                <a:gd name="connsiteY104" fmla="*/ 74110 h 81934"/>
                <a:gd name="connsiteX105" fmla="*/ 45957 w 140381"/>
                <a:gd name="connsiteY105" fmla="*/ 74004 h 81934"/>
                <a:gd name="connsiteX106" fmla="*/ 47318 w 140381"/>
                <a:gd name="connsiteY106" fmla="*/ 74163 h 81934"/>
                <a:gd name="connsiteX107" fmla="*/ 49539 w 140381"/>
                <a:gd name="connsiteY107" fmla="*/ 74216 h 81934"/>
                <a:gd name="connsiteX108" fmla="*/ 51786 w 140381"/>
                <a:gd name="connsiteY108" fmla="*/ 73343 h 81934"/>
                <a:gd name="connsiteX109" fmla="*/ 52486 w 140381"/>
                <a:gd name="connsiteY109" fmla="*/ 73409 h 81934"/>
                <a:gd name="connsiteX110" fmla="*/ 53795 w 140381"/>
                <a:gd name="connsiteY110" fmla="*/ 75762 h 81934"/>
                <a:gd name="connsiteX111" fmla="*/ 54443 w 140381"/>
                <a:gd name="connsiteY111" fmla="*/ 76436 h 81934"/>
                <a:gd name="connsiteX112" fmla="*/ 55738 w 140381"/>
                <a:gd name="connsiteY112" fmla="*/ 77057 h 81934"/>
                <a:gd name="connsiteX113" fmla="*/ 58646 w 140381"/>
                <a:gd name="connsiteY113" fmla="*/ 78829 h 81934"/>
                <a:gd name="connsiteX114" fmla="*/ 59121 w 140381"/>
                <a:gd name="connsiteY114" fmla="*/ 78366 h 81934"/>
                <a:gd name="connsiteX115" fmla="*/ 60258 w 140381"/>
                <a:gd name="connsiteY115" fmla="*/ 77771 h 81934"/>
                <a:gd name="connsiteX116" fmla="*/ 63655 w 140381"/>
                <a:gd name="connsiteY116" fmla="*/ 78577 h 81934"/>
                <a:gd name="connsiteX117" fmla="*/ 66933 w 140381"/>
                <a:gd name="connsiteY117" fmla="*/ 79939 h 81934"/>
                <a:gd name="connsiteX118" fmla="*/ 69748 w 140381"/>
                <a:gd name="connsiteY118" fmla="*/ 81935 h 81934"/>
                <a:gd name="connsiteX119" fmla="*/ 72709 w 140381"/>
                <a:gd name="connsiteY119" fmla="*/ 81353 h 81934"/>
                <a:gd name="connsiteX120" fmla="*/ 75960 w 140381"/>
                <a:gd name="connsiteY120" fmla="*/ 80375 h 81934"/>
                <a:gd name="connsiteX121" fmla="*/ 78102 w 140381"/>
                <a:gd name="connsiteY121" fmla="*/ 80097 h 81934"/>
                <a:gd name="connsiteX122" fmla="*/ 80428 w 140381"/>
                <a:gd name="connsiteY122" fmla="*/ 79952 h 81934"/>
                <a:gd name="connsiteX123" fmla="*/ 81789 w 140381"/>
                <a:gd name="connsiteY123" fmla="*/ 79529 h 81934"/>
                <a:gd name="connsiteX124" fmla="*/ 84988 w 140381"/>
                <a:gd name="connsiteY124" fmla="*/ 80045 h 81934"/>
                <a:gd name="connsiteX125" fmla="*/ 88186 w 140381"/>
                <a:gd name="connsiteY125" fmla="*/ 78974 h 81934"/>
                <a:gd name="connsiteX126" fmla="*/ 89693 w 140381"/>
                <a:gd name="connsiteY126" fmla="*/ 78009 h 81934"/>
                <a:gd name="connsiteX127" fmla="*/ 90063 w 140381"/>
                <a:gd name="connsiteY127" fmla="*/ 76648 h 81934"/>
                <a:gd name="connsiteX128" fmla="*/ 89627 w 140381"/>
                <a:gd name="connsiteY128" fmla="*/ 74269 h 81934"/>
                <a:gd name="connsiteX129" fmla="*/ 88729 w 140381"/>
                <a:gd name="connsiteY129" fmla="*/ 71876 h 81934"/>
                <a:gd name="connsiteX130" fmla="*/ 87882 w 140381"/>
                <a:gd name="connsiteY130" fmla="*/ 71004 h 81934"/>
                <a:gd name="connsiteX131" fmla="*/ 87578 w 140381"/>
                <a:gd name="connsiteY131" fmla="*/ 70092 h 81934"/>
                <a:gd name="connsiteX132" fmla="*/ 87962 w 140381"/>
                <a:gd name="connsiteY132" fmla="*/ 69246 h 81934"/>
                <a:gd name="connsiteX133" fmla="*/ 88425 w 140381"/>
                <a:gd name="connsiteY133" fmla="*/ 68651 h 81934"/>
                <a:gd name="connsiteX134" fmla="*/ 90513 w 140381"/>
                <a:gd name="connsiteY134" fmla="*/ 68149 h 81934"/>
                <a:gd name="connsiteX135" fmla="*/ 93302 w 140381"/>
                <a:gd name="connsiteY135" fmla="*/ 68902 h 81934"/>
                <a:gd name="connsiteX136" fmla="*/ 93183 w 140381"/>
                <a:gd name="connsiteY136" fmla="*/ 68122 h 81934"/>
                <a:gd name="connsiteX137" fmla="*/ 93341 w 140381"/>
                <a:gd name="connsiteY137" fmla="*/ 67356 h 81934"/>
                <a:gd name="connsiteX138" fmla="*/ 94042 w 140381"/>
                <a:gd name="connsiteY138" fmla="*/ 66563 h 81934"/>
                <a:gd name="connsiteX139" fmla="*/ 97439 w 140381"/>
                <a:gd name="connsiteY139" fmla="*/ 65889 h 81934"/>
                <a:gd name="connsiteX140" fmla="*/ 97809 w 140381"/>
                <a:gd name="connsiteY140" fmla="*/ 65320 h 81934"/>
                <a:gd name="connsiteX141" fmla="*/ 98179 w 140381"/>
                <a:gd name="connsiteY141" fmla="*/ 63946 h 81934"/>
                <a:gd name="connsiteX142" fmla="*/ 98760 w 140381"/>
                <a:gd name="connsiteY142" fmla="*/ 62545 h 81934"/>
                <a:gd name="connsiteX143" fmla="*/ 99540 w 140381"/>
                <a:gd name="connsiteY143" fmla="*/ 62082 h 81934"/>
                <a:gd name="connsiteX144" fmla="*/ 100994 w 140381"/>
                <a:gd name="connsiteY144" fmla="*/ 62122 h 81934"/>
                <a:gd name="connsiteX145" fmla="*/ 103730 w 140381"/>
                <a:gd name="connsiteY145" fmla="*/ 61805 h 81934"/>
                <a:gd name="connsiteX146" fmla="*/ 105620 w 140381"/>
                <a:gd name="connsiteY146" fmla="*/ 61342 h 81934"/>
                <a:gd name="connsiteX147" fmla="*/ 107457 w 140381"/>
                <a:gd name="connsiteY147" fmla="*/ 60377 h 81934"/>
                <a:gd name="connsiteX148" fmla="*/ 108369 w 140381"/>
                <a:gd name="connsiteY148" fmla="*/ 59505 h 81934"/>
                <a:gd name="connsiteX149" fmla="*/ 112467 w 140381"/>
                <a:gd name="connsiteY149" fmla="*/ 59002 h 81934"/>
                <a:gd name="connsiteX150" fmla="*/ 113590 w 140381"/>
                <a:gd name="connsiteY150" fmla="*/ 58566 h 81934"/>
                <a:gd name="connsiteX151" fmla="*/ 114767 w 140381"/>
                <a:gd name="connsiteY151" fmla="*/ 58936 h 81934"/>
                <a:gd name="connsiteX152" fmla="*/ 116432 w 140381"/>
                <a:gd name="connsiteY152" fmla="*/ 60430 h 81934"/>
                <a:gd name="connsiteX153" fmla="*/ 119142 w 140381"/>
                <a:gd name="connsiteY153" fmla="*/ 62571 h 81934"/>
                <a:gd name="connsiteX154" fmla="*/ 120556 w 140381"/>
                <a:gd name="connsiteY154" fmla="*/ 63298 h 81934"/>
                <a:gd name="connsiteX155" fmla="*/ 121560 w 140381"/>
                <a:gd name="connsiteY155" fmla="*/ 62954 h 81934"/>
                <a:gd name="connsiteX156" fmla="*/ 123345 w 140381"/>
                <a:gd name="connsiteY156" fmla="*/ 62175 h 81934"/>
                <a:gd name="connsiteX157" fmla="*/ 125116 w 140381"/>
                <a:gd name="connsiteY157" fmla="*/ 62175 h 81934"/>
                <a:gd name="connsiteX158" fmla="*/ 126557 w 140381"/>
                <a:gd name="connsiteY158" fmla="*/ 62307 h 81934"/>
                <a:gd name="connsiteX159" fmla="*/ 127191 w 140381"/>
                <a:gd name="connsiteY159" fmla="*/ 61633 h 81934"/>
                <a:gd name="connsiteX160" fmla="*/ 128262 w 140381"/>
                <a:gd name="connsiteY160" fmla="*/ 61487 h 81934"/>
                <a:gd name="connsiteX161" fmla="*/ 131381 w 140381"/>
                <a:gd name="connsiteY161" fmla="*/ 61963 h 81934"/>
                <a:gd name="connsiteX162" fmla="*/ 130482 w 140381"/>
                <a:gd name="connsiteY162" fmla="*/ 59822 h 81934"/>
                <a:gd name="connsiteX163" fmla="*/ 126477 w 140381"/>
                <a:gd name="connsiteY163" fmla="*/ 55421 h 81934"/>
                <a:gd name="connsiteX164" fmla="*/ 123596 w 140381"/>
                <a:gd name="connsiteY164" fmla="*/ 51535 h 81934"/>
                <a:gd name="connsiteX165" fmla="*/ 121930 w 140381"/>
                <a:gd name="connsiteY165" fmla="*/ 50134 h 81934"/>
                <a:gd name="connsiteX166" fmla="*/ 118282 w 140381"/>
                <a:gd name="connsiteY166" fmla="*/ 48296 h 81934"/>
                <a:gd name="connsiteX167" fmla="*/ 123873 w 140381"/>
                <a:gd name="connsiteY167" fmla="*/ 41780 h 81934"/>
                <a:gd name="connsiteX168" fmla="*/ 125314 w 140381"/>
                <a:gd name="connsiteY168" fmla="*/ 41503 h 81934"/>
                <a:gd name="connsiteX169" fmla="*/ 126847 w 140381"/>
                <a:gd name="connsiteY169" fmla="*/ 40604 h 81934"/>
                <a:gd name="connsiteX170" fmla="*/ 126425 w 140381"/>
                <a:gd name="connsiteY170" fmla="*/ 33202 h 81934"/>
                <a:gd name="connsiteX171" fmla="*/ 126795 w 140381"/>
                <a:gd name="connsiteY171" fmla="*/ 28695 h 81934"/>
                <a:gd name="connsiteX172" fmla="*/ 127839 w 140381"/>
                <a:gd name="connsiteY172" fmla="*/ 27479 h 81934"/>
                <a:gd name="connsiteX173" fmla="*/ 129015 w 140381"/>
                <a:gd name="connsiteY173" fmla="*/ 26448 h 81934"/>
                <a:gd name="connsiteX174" fmla="*/ 130958 w 140381"/>
                <a:gd name="connsiteY174" fmla="*/ 22972 h 81934"/>
                <a:gd name="connsiteX175" fmla="*/ 135095 w 140381"/>
                <a:gd name="connsiteY175" fmla="*/ 22126 h 81934"/>
                <a:gd name="connsiteX176" fmla="*/ 138465 w 140381"/>
                <a:gd name="connsiteY176" fmla="*/ 23144 h 81934"/>
                <a:gd name="connsiteX177" fmla="*/ 140382 w 140381"/>
                <a:gd name="connsiteY177" fmla="*/ 20090 h 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40381" h="81934">
                  <a:moveTo>
                    <a:pt x="140369" y="13521"/>
                  </a:moveTo>
                  <a:lnTo>
                    <a:pt x="136721" y="13574"/>
                  </a:lnTo>
                  <a:lnTo>
                    <a:pt x="135624" y="13455"/>
                  </a:lnTo>
                  <a:lnTo>
                    <a:pt x="132108" y="12689"/>
                  </a:lnTo>
                  <a:lnTo>
                    <a:pt x="128116" y="11327"/>
                  </a:lnTo>
                  <a:lnTo>
                    <a:pt x="125631" y="8710"/>
                  </a:lnTo>
                  <a:lnTo>
                    <a:pt x="124019" y="6833"/>
                  </a:lnTo>
                  <a:lnTo>
                    <a:pt x="120807" y="7679"/>
                  </a:lnTo>
                  <a:lnTo>
                    <a:pt x="120160" y="7455"/>
                  </a:lnTo>
                  <a:lnTo>
                    <a:pt x="119195" y="6543"/>
                  </a:lnTo>
                  <a:lnTo>
                    <a:pt x="116670" y="5935"/>
                  </a:lnTo>
                  <a:lnTo>
                    <a:pt x="113617" y="5935"/>
                  </a:lnTo>
                  <a:lnTo>
                    <a:pt x="106493" y="2498"/>
                  </a:lnTo>
                  <a:lnTo>
                    <a:pt x="105686" y="1917"/>
                  </a:lnTo>
                  <a:lnTo>
                    <a:pt x="100360" y="2498"/>
                  </a:lnTo>
                  <a:lnTo>
                    <a:pt x="92429" y="4190"/>
                  </a:lnTo>
                  <a:lnTo>
                    <a:pt x="86429" y="6291"/>
                  </a:lnTo>
                  <a:lnTo>
                    <a:pt x="80349" y="10019"/>
                  </a:lnTo>
                  <a:lnTo>
                    <a:pt x="77969" y="12847"/>
                  </a:lnTo>
                  <a:lnTo>
                    <a:pt x="75088" y="14354"/>
                  </a:lnTo>
                  <a:lnTo>
                    <a:pt x="70898" y="15464"/>
                  </a:lnTo>
                  <a:lnTo>
                    <a:pt x="63259" y="15041"/>
                  </a:lnTo>
                  <a:lnTo>
                    <a:pt x="55249" y="13627"/>
                  </a:lnTo>
                  <a:lnTo>
                    <a:pt x="46631" y="12094"/>
                  </a:lnTo>
                  <a:lnTo>
                    <a:pt x="42098" y="12940"/>
                  </a:lnTo>
                  <a:lnTo>
                    <a:pt x="35832" y="12305"/>
                  </a:lnTo>
                  <a:lnTo>
                    <a:pt x="26342" y="10481"/>
                  </a:lnTo>
                  <a:lnTo>
                    <a:pt x="19337" y="9926"/>
                  </a:lnTo>
                  <a:lnTo>
                    <a:pt x="12517" y="11010"/>
                  </a:lnTo>
                  <a:lnTo>
                    <a:pt x="11314" y="10177"/>
                  </a:lnTo>
                  <a:lnTo>
                    <a:pt x="11010" y="9239"/>
                  </a:lnTo>
                  <a:lnTo>
                    <a:pt x="11195" y="7904"/>
                  </a:lnTo>
                  <a:lnTo>
                    <a:pt x="12107" y="6833"/>
                  </a:lnTo>
                  <a:lnTo>
                    <a:pt x="13720" y="6027"/>
                  </a:lnTo>
                  <a:lnTo>
                    <a:pt x="14552" y="5195"/>
                  </a:lnTo>
                  <a:lnTo>
                    <a:pt x="14592" y="4362"/>
                  </a:lnTo>
                  <a:lnTo>
                    <a:pt x="12649" y="3014"/>
                  </a:lnTo>
                  <a:lnTo>
                    <a:pt x="8710" y="1163"/>
                  </a:lnTo>
                  <a:lnTo>
                    <a:pt x="7071" y="0"/>
                  </a:lnTo>
                  <a:lnTo>
                    <a:pt x="6252" y="476"/>
                  </a:lnTo>
                  <a:lnTo>
                    <a:pt x="5380" y="1190"/>
                  </a:lnTo>
                  <a:lnTo>
                    <a:pt x="4930" y="2432"/>
                  </a:lnTo>
                  <a:lnTo>
                    <a:pt x="4904" y="4428"/>
                  </a:lnTo>
                  <a:lnTo>
                    <a:pt x="2102" y="6001"/>
                  </a:lnTo>
                  <a:lnTo>
                    <a:pt x="1031" y="6291"/>
                  </a:lnTo>
                  <a:lnTo>
                    <a:pt x="595" y="7322"/>
                  </a:lnTo>
                  <a:lnTo>
                    <a:pt x="0" y="10257"/>
                  </a:lnTo>
                  <a:lnTo>
                    <a:pt x="212" y="12451"/>
                  </a:lnTo>
                  <a:lnTo>
                    <a:pt x="674" y="13574"/>
                  </a:lnTo>
                  <a:lnTo>
                    <a:pt x="899" y="14486"/>
                  </a:lnTo>
                  <a:lnTo>
                    <a:pt x="1890" y="15610"/>
                  </a:lnTo>
                  <a:lnTo>
                    <a:pt x="2842" y="17341"/>
                  </a:lnTo>
                  <a:lnTo>
                    <a:pt x="3529" y="19615"/>
                  </a:lnTo>
                  <a:lnTo>
                    <a:pt x="4877" y="21373"/>
                  </a:lnTo>
                  <a:lnTo>
                    <a:pt x="8195" y="23104"/>
                  </a:lnTo>
                  <a:lnTo>
                    <a:pt x="9847" y="24109"/>
                  </a:lnTo>
                  <a:lnTo>
                    <a:pt x="11103" y="25562"/>
                  </a:lnTo>
                  <a:lnTo>
                    <a:pt x="12081" y="26884"/>
                  </a:lnTo>
                  <a:lnTo>
                    <a:pt x="14830" y="28642"/>
                  </a:lnTo>
                  <a:lnTo>
                    <a:pt x="14698" y="29898"/>
                  </a:lnTo>
                  <a:lnTo>
                    <a:pt x="14182" y="31114"/>
                  </a:lnTo>
                  <a:lnTo>
                    <a:pt x="13614" y="31695"/>
                  </a:lnTo>
                  <a:lnTo>
                    <a:pt x="12372" y="33268"/>
                  </a:lnTo>
                  <a:lnTo>
                    <a:pt x="11129" y="34154"/>
                  </a:lnTo>
                  <a:lnTo>
                    <a:pt x="9173" y="36943"/>
                  </a:lnTo>
                  <a:lnTo>
                    <a:pt x="5829" y="37088"/>
                  </a:lnTo>
                  <a:lnTo>
                    <a:pt x="5036" y="37313"/>
                  </a:lnTo>
                  <a:lnTo>
                    <a:pt x="3807" y="38066"/>
                  </a:lnTo>
                  <a:lnTo>
                    <a:pt x="3265" y="39454"/>
                  </a:lnTo>
                  <a:lnTo>
                    <a:pt x="3912" y="40577"/>
                  </a:lnTo>
                  <a:lnTo>
                    <a:pt x="3926" y="41701"/>
                  </a:lnTo>
                  <a:lnTo>
                    <a:pt x="3423" y="43895"/>
                  </a:lnTo>
                  <a:lnTo>
                    <a:pt x="4362" y="46248"/>
                  </a:lnTo>
                  <a:lnTo>
                    <a:pt x="5604" y="47318"/>
                  </a:lnTo>
                  <a:lnTo>
                    <a:pt x="5829" y="47940"/>
                  </a:lnTo>
                  <a:lnTo>
                    <a:pt x="5684" y="49037"/>
                  </a:lnTo>
                  <a:lnTo>
                    <a:pt x="4031" y="51284"/>
                  </a:lnTo>
                  <a:lnTo>
                    <a:pt x="3542" y="52103"/>
                  </a:lnTo>
                  <a:lnTo>
                    <a:pt x="1798" y="52513"/>
                  </a:lnTo>
                  <a:lnTo>
                    <a:pt x="5512" y="56597"/>
                  </a:lnTo>
                  <a:lnTo>
                    <a:pt x="7521" y="58249"/>
                  </a:lnTo>
                  <a:lnTo>
                    <a:pt x="9860" y="59491"/>
                  </a:lnTo>
                  <a:lnTo>
                    <a:pt x="12491" y="60417"/>
                  </a:lnTo>
                  <a:lnTo>
                    <a:pt x="13469" y="61289"/>
                  </a:lnTo>
                  <a:lnTo>
                    <a:pt x="15359" y="65638"/>
                  </a:lnTo>
                  <a:lnTo>
                    <a:pt x="16231" y="67290"/>
                  </a:lnTo>
                  <a:lnTo>
                    <a:pt x="17355" y="67779"/>
                  </a:lnTo>
                  <a:lnTo>
                    <a:pt x="17645" y="68255"/>
                  </a:lnTo>
                  <a:lnTo>
                    <a:pt x="17725" y="68889"/>
                  </a:lnTo>
                  <a:lnTo>
                    <a:pt x="16654" y="71955"/>
                  </a:lnTo>
                  <a:lnTo>
                    <a:pt x="16535" y="78829"/>
                  </a:lnTo>
                  <a:lnTo>
                    <a:pt x="16244" y="79370"/>
                  </a:lnTo>
                  <a:lnTo>
                    <a:pt x="18769" y="79661"/>
                  </a:lnTo>
                  <a:lnTo>
                    <a:pt x="21743" y="79767"/>
                  </a:lnTo>
                  <a:lnTo>
                    <a:pt x="23567" y="78036"/>
                  </a:lnTo>
                  <a:lnTo>
                    <a:pt x="26580" y="77903"/>
                  </a:lnTo>
                  <a:lnTo>
                    <a:pt x="27968" y="77652"/>
                  </a:lnTo>
                  <a:lnTo>
                    <a:pt x="30334" y="77996"/>
                  </a:lnTo>
                  <a:lnTo>
                    <a:pt x="32594" y="77983"/>
                  </a:lnTo>
                  <a:lnTo>
                    <a:pt x="35462" y="77256"/>
                  </a:lnTo>
                  <a:lnTo>
                    <a:pt x="38093" y="76066"/>
                  </a:lnTo>
                  <a:lnTo>
                    <a:pt x="40221" y="76172"/>
                  </a:lnTo>
                  <a:lnTo>
                    <a:pt x="41067" y="75960"/>
                  </a:lnTo>
                  <a:lnTo>
                    <a:pt x="41542" y="75709"/>
                  </a:lnTo>
                  <a:lnTo>
                    <a:pt x="41978" y="74110"/>
                  </a:lnTo>
                  <a:lnTo>
                    <a:pt x="45957" y="74004"/>
                  </a:lnTo>
                  <a:lnTo>
                    <a:pt x="47318" y="74163"/>
                  </a:lnTo>
                  <a:lnTo>
                    <a:pt x="49539" y="74216"/>
                  </a:lnTo>
                  <a:lnTo>
                    <a:pt x="51786" y="73343"/>
                  </a:lnTo>
                  <a:lnTo>
                    <a:pt x="52486" y="73409"/>
                  </a:lnTo>
                  <a:lnTo>
                    <a:pt x="53795" y="75762"/>
                  </a:lnTo>
                  <a:lnTo>
                    <a:pt x="54443" y="76436"/>
                  </a:lnTo>
                  <a:lnTo>
                    <a:pt x="55738" y="77057"/>
                  </a:lnTo>
                  <a:lnTo>
                    <a:pt x="58646" y="78829"/>
                  </a:lnTo>
                  <a:lnTo>
                    <a:pt x="59121" y="78366"/>
                  </a:lnTo>
                  <a:lnTo>
                    <a:pt x="60258" y="77771"/>
                  </a:lnTo>
                  <a:lnTo>
                    <a:pt x="63655" y="78577"/>
                  </a:lnTo>
                  <a:lnTo>
                    <a:pt x="66933" y="79939"/>
                  </a:lnTo>
                  <a:lnTo>
                    <a:pt x="69748" y="81935"/>
                  </a:lnTo>
                  <a:lnTo>
                    <a:pt x="72709" y="81353"/>
                  </a:lnTo>
                  <a:lnTo>
                    <a:pt x="75960" y="80375"/>
                  </a:lnTo>
                  <a:lnTo>
                    <a:pt x="78102" y="80097"/>
                  </a:lnTo>
                  <a:lnTo>
                    <a:pt x="80428" y="79952"/>
                  </a:lnTo>
                  <a:lnTo>
                    <a:pt x="81789" y="79529"/>
                  </a:lnTo>
                  <a:lnTo>
                    <a:pt x="84988" y="80045"/>
                  </a:lnTo>
                  <a:lnTo>
                    <a:pt x="88186" y="78974"/>
                  </a:lnTo>
                  <a:lnTo>
                    <a:pt x="89693" y="78009"/>
                  </a:lnTo>
                  <a:lnTo>
                    <a:pt x="90063" y="76648"/>
                  </a:lnTo>
                  <a:lnTo>
                    <a:pt x="89627" y="74269"/>
                  </a:lnTo>
                  <a:lnTo>
                    <a:pt x="88729" y="71876"/>
                  </a:lnTo>
                  <a:lnTo>
                    <a:pt x="87882" y="71004"/>
                  </a:lnTo>
                  <a:lnTo>
                    <a:pt x="87578" y="70092"/>
                  </a:lnTo>
                  <a:lnTo>
                    <a:pt x="87962" y="69246"/>
                  </a:lnTo>
                  <a:lnTo>
                    <a:pt x="88425" y="68651"/>
                  </a:lnTo>
                  <a:lnTo>
                    <a:pt x="90513" y="68149"/>
                  </a:lnTo>
                  <a:lnTo>
                    <a:pt x="93302" y="68902"/>
                  </a:lnTo>
                  <a:lnTo>
                    <a:pt x="93183" y="68122"/>
                  </a:lnTo>
                  <a:lnTo>
                    <a:pt x="93341" y="67356"/>
                  </a:lnTo>
                  <a:lnTo>
                    <a:pt x="94042" y="66563"/>
                  </a:lnTo>
                  <a:lnTo>
                    <a:pt x="97439" y="65889"/>
                  </a:lnTo>
                  <a:lnTo>
                    <a:pt x="97809" y="65320"/>
                  </a:lnTo>
                  <a:lnTo>
                    <a:pt x="98179" y="63946"/>
                  </a:lnTo>
                  <a:lnTo>
                    <a:pt x="98760" y="62545"/>
                  </a:lnTo>
                  <a:lnTo>
                    <a:pt x="99540" y="62082"/>
                  </a:lnTo>
                  <a:lnTo>
                    <a:pt x="100994" y="62122"/>
                  </a:lnTo>
                  <a:lnTo>
                    <a:pt x="103730" y="61805"/>
                  </a:lnTo>
                  <a:lnTo>
                    <a:pt x="105620" y="61342"/>
                  </a:lnTo>
                  <a:lnTo>
                    <a:pt x="107457" y="60377"/>
                  </a:lnTo>
                  <a:lnTo>
                    <a:pt x="108369" y="59505"/>
                  </a:lnTo>
                  <a:lnTo>
                    <a:pt x="112467" y="59002"/>
                  </a:lnTo>
                  <a:lnTo>
                    <a:pt x="113590" y="58566"/>
                  </a:lnTo>
                  <a:lnTo>
                    <a:pt x="114767" y="58936"/>
                  </a:lnTo>
                  <a:lnTo>
                    <a:pt x="116432" y="60430"/>
                  </a:lnTo>
                  <a:lnTo>
                    <a:pt x="119142" y="62571"/>
                  </a:lnTo>
                  <a:lnTo>
                    <a:pt x="120556" y="63298"/>
                  </a:lnTo>
                  <a:lnTo>
                    <a:pt x="121560" y="62954"/>
                  </a:lnTo>
                  <a:lnTo>
                    <a:pt x="123345" y="62175"/>
                  </a:lnTo>
                  <a:lnTo>
                    <a:pt x="125116" y="62175"/>
                  </a:lnTo>
                  <a:lnTo>
                    <a:pt x="126557" y="62307"/>
                  </a:lnTo>
                  <a:lnTo>
                    <a:pt x="127191" y="61633"/>
                  </a:lnTo>
                  <a:lnTo>
                    <a:pt x="128262" y="61487"/>
                  </a:lnTo>
                  <a:lnTo>
                    <a:pt x="131381" y="61963"/>
                  </a:lnTo>
                  <a:lnTo>
                    <a:pt x="130482" y="59822"/>
                  </a:lnTo>
                  <a:lnTo>
                    <a:pt x="126477" y="55421"/>
                  </a:lnTo>
                  <a:lnTo>
                    <a:pt x="123596" y="51535"/>
                  </a:lnTo>
                  <a:lnTo>
                    <a:pt x="121930" y="50134"/>
                  </a:lnTo>
                  <a:lnTo>
                    <a:pt x="118282" y="48296"/>
                  </a:lnTo>
                  <a:lnTo>
                    <a:pt x="123873" y="41780"/>
                  </a:lnTo>
                  <a:lnTo>
                    <a:pt x="125314" y="41503"/>
                  </a:lnTo>
                  <a:lnTo>
                    <a:pt x="126847" y="40604"/>
                  </a:lnTo>
                  <a:lnTo>
                    <a:pt x="126425" y="33202"/>
                  </a:lnTo>
                  <a:lnTo>
                    <a:pt x="126795" y="28695"/>
                  </a:lnTo>
                  <a:lnTo>
                    <a:pt x="127839" y="27479"/>
                  </a:lnTo>
                  <a:lnTo>
                    <a:pt x="129015" y="26448"/>
                  </a:lnTo>
                  <a:lnTo>
                    <a:pt x="130958" y="22972"/>
                  </a:lnTo>
                  <a:lnTo>
                    <a:pt x="135095" y="22126"/>
                  </a:lnTo>
                  <a:lnTo>
                    <a:pt x="138465" y="23144"/>
                  </a:lnTo>
                  <a:lnTo>
                    <a:pt x="140382" y="20090"/>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8" name="Volný tvar: obrazec 205">
              <a:extLst>
                <a:ext uri="{FF2B5EF4-FFF2-40B4-BE49-F238E27FC236}">
                  <a16:creationId xmlns:a16="http://schemas.microsoft.com/office/drawing/2014/main" id="{9CE4B052-73A3-8F27-830E-0BDE6796D3D3}"/>
                </a:ext>
              </a:extLst>
            </p:cNvPr>
            <p:cNvSpPr/>
            <p:nvPr/>
          </p:nvSpPr>
          <p:spPr>
            <a:xfrm>
              <a:off x="6286680" y="4737921"/>
              <a:ext cx="33714" cy="29989"/>
            </a:xfrm>
            <a:custGeom>
              <a:avLst/>
              <a:gdLst>
                <a:gd name="connsiteX0" fmla="*/ 30453 w 31708"/>
                <a:gd name="connsiteY0" fmla="*/ 15993 h 28205"/>
                <a:gd name="connsiteX1" fmla="*/ 29924 w 31708"/>
                <a:gd name="connsiteY1" fmla="*/ 10970 h 28205"/>
                <a:gd name="connsiteX2" fmla="*/ 28814 w 31708"/>
                <a:gd name="connsiteY2" fmla="*/ 7679 h 28205"/>
                <a:gd name="connsiteX3" fmla="*/ 27188 w 31708"/>
                <a:gd name="connsiteY3" fmla="*/ 4401 h 28205"/>
                <a:gd name="connsiteX4" fmla="*/ 26435 w 31708"/>
                <a:gd name="connsiteY4" fmla="*/ 3463 h 28205"/>
                <a:gd name="connsiteX5" fmla="*/ 23606 w 31708"/>
                <a:gd name="connsiteY5" fmla="*/ 3463 h 28205"/>
                <a:gd name="connsiteX6" fmla="*/ 23751 w 31708"/>
                <a:gd name="connsiteY6" fmla="*/ 5683 h 28205"/>
                <a:gd name="connsiteX7" fmla="*/ 23857 w 31708"/>
                <a:gd name="connsiteY7" fmla="*/ 9345 h 28205"/>
                <a:gd name="connsiteX8" fmla="*/ 24611 w 31708"/>
                <a:gd name="connsiteY8" fmla="*/ 12411 h 28205"/>
                <a:gd name="connsiteX9" fmla="*/ 26223 w 31708"/>
                <a:gd name="connsiteY9" fmla="*/ 17843 h 28205"/>
                <a:gd name="connsiteX10" fmla="*/ 27836 w 31708"/>
                <a:gd name="connsiteY10" fmla="*/ 18584 h 28205"/>
                <a:gd name="connsiteX11" fmla="*/ 29752 w 31708"/>
                <a:gd name="connsiteY11" fmla="*/ 19060 h 28205"/>
                <a:gd name="connsiteX12" fmla="*/ 30836 w 31708"/>
                <a:gd name="connsiteY12" fmla="*/ 18914 h 28205"/>
                <a:gd name="connsiteX13" fmla="*/ 31537 w 31708"/>
                <a:gd name="connsiteY13" fmla="*/ 18557 h 28205"/>
                <a:gd name="connsiteX14" fmla="*/ 31708 w 31708"/>
                <a:gd name="connsiteY14" fmla="*/ 18121 h 28205"/>
                <a:gd name="connsiteX15" fmla="*/ 30453 w 31708"/>
                <a:gd name="connsiteY15" fmla="*/ 15993 h 28205"/>
                <a:gd name="connsiteX16" fmla="*/ 24003 w 31708"/>
                <a:gd name="connsiteY16" fmla="*/ 172 h 28205"/>
                <a:gd name="connsiteX17" fmla="*/ 22694 w 31708"/>
                <a:gd name="connsiteY17" fmla="*/ 0 h 28205"/>
                <a:gd name="connsiteX18" fmla="*/ 18927 w 31708"/>
                <a:gd name="connsiteY18" fmla="*/ 2141 h 28205"/>
                <a:gd name="connsiteX19" fmla="*/ 16522 w 31708"/>
                <a:gd name="connsiteY19" fmla="*/ 3992 h 28205"/>
                <a:gd name="connsiteX20" fmla="*/ 14262 w 31708"/>
                <a:gd name="connsiteY20" fmla="*/ 6331 h 28205"/>
                <a:gd name="connsiteX21" fmla="*/ 11829 w 31708"/>
                <a:gd name="connsiteY21" fmla="*/ 8406 h 28205"/>
                <a:gd name="connsiteX22" fmla="*/ 8908 w 31708"/>
                <a:gd name="connsiteY22" fmla="*/ 10217 h 28205"/>
                <a:gd name="connsiteX23" fmla="*/ 5855 w 31708"/>
                <a:gd name="connsiteY23" fmla="*/ 11724 h 28205"/>
                <a:gd name="connsiteX24" fmla="*/ 2842 w 31708"/>
                <a:gd name="connsiteY24" fmla="*/ 12186 h 28205"/>
                <a:gd name="connsiteX25" fmla="*/ 0 w 31708"/>
                <a:gd name="connsiteY25" fmla="*/ 12133 h 28205"/>
                <a:gd name="connsiteX26" fmla="*/ 806 w 31708"/>
                <a:gd name="connsiteY26" fmla="*/ 12913 h 28205"/>
                <a:gd name="connsiteX27" fmla="*/ 2683 w 31708"/>
                <a:gd name="connsiteY27" fmla="*/ 13997 h 28205"/>
                <a:gd name="connsiteX28" fmla="*/ 4124 w 31708"/>
                <a:gd name="connsiteY28" fmla="*/ 15385 h 28205"/>
                <a:gd name="connsiteX29" fmla="*/ 5115 w 31708"/>
                <a:gd name="connsiteY29" fmla="*/ 17183 h 28205"/>
                <a:gd name="connsiteX30" fmla="*/ 5842 w 31708"/>
                <a:gd name="connsiteY30" fmla="*/ 18861 h 28205"/>
                <a:gd name="connsiteX31" fmla="*/ 5948 w 31708"/>
                <a:gd name="connsiteY31" fmla="*/ 20289 h 28205"/>
                <a:gd name="connsiteX32" fmla="*/ 6820 w 31708"/>
                <a:gd name="connsiteY32" fmla="*/ 21452 h 28205"/>
                <a:gd name="connsiteX33" fmla="*/ 9159 w 31708"/>
                <a:gd name="connsiteY33" fmla="*/ 21650 h 28205"/>
                <a:gd name="connsiteX34" fmla="*/ 9979 w 31708"/>
                <a:gd name="connsiteY34" fmla="*/ 23130 h 28205"/>
                <a:gd name="connsiteX35" fmla="*/ 11710 w 31708"/>
                <a:gd name="connsiteY35" fmla="*/ 25668 h 28205"/>
                <a:gd name="connsiteX36" fmla="*/ 13270 w 31708"/>
                <a:gd name="connsiteY36" fmla="*/ 27492 h 28205"/>
                <a:gd name="connsiteX37" fmla="*/ 14209 w 31708"/>
                <a:gd name="connsiteY37" fmla="*/ 28206 h 28205"/>
                <a:gd name="connsiteX38" fmla="*/ 15332 w 31708"/>
                <a:gd name="connsiteY38" fmla="*/ 27823 h 28205"/>
                <a:gd name="connsiteX39" fmla="*/ 17037 w 31708"/>
                <a:gd name="connsiteY39" fmla="*/ 26157 h 28205"/>
                <a:gd name="connsiteX40" fmla="*/ 18227 w 31708"/>
                <a:gd name="connsiteY40" fmla="*/ 24122 h 28205"/>
                <a:gd name="connsiteX41" fmla="*/ 18967 w 31708"/>
                <a:gd name="connsiteY41" fmla="*/ 21359 h 28205"/>
                <a:gd name="connsiteX42" fmla="*/ 18280 w 31708"/>
                <a:gd name="connsiteY42" fmla="*/ 20963 h 28205"/>
                <a:gd name="connsiteX43" fmla="*/ 19377 w 31708"/>
                <a:gd name="connsiteY43" fmla="*/ 18874 h 28205"/>
                <a:gd name="connsiteX44" fmla="*/ 19561 w 31708"/>
                <a:gd name="connsiteY44" fmla="*/ 17777 h 28205"/>
                <a:gd name="connsiteX45" fmla="*/ 18967 w 31708"/>
                <a:gd name="connsiteY45" fmla="*/ 16773 h 28205"/>
                <a:gd name="connsiteX46" fmla="*/ 18227 w 31708"/>
                <a:gd name="connsiteY46" fmla="*/ 15781 h 28205"/>
                <a:gd name="connsiteX47" fmla="*/ 17856 w 31708"/>
                <a:gd name="connsiteY47" fmla="*/ 13270 h 28205"/>
                <a:gd name="connsiteX48" fmla="*/ 17236 w 31708"/>
                <a:gd name="connsiteY48" fmla="*/ 10058 h 28205"/>
                <a:gd name="connsiteX49" fmla="*/ 16839 w 31708"/>
                <a:gd name="connsiteY49" fmla="*/ 8605 h 28205"/>
                <a:gd name="connsiteX50" fmla="*/ 17725 w 31708"/>
                <a:gd name="connsiteY50" fmla="*/ 7560 h 28205"/>
                <a:gd name="connsiteX51" fmla="*/ 19667 w 31708"/>
                <a:gd name="connsiteY51" fmla="*/ 6239 h 28205"/>
                <a:gd name="connsiteX52" fmla="*/ 21597 w 31708"/>
                <a:gd name="connsiteY52" fmla="*/ 4692 h 28205"/>
                <a:gd name="connsiteX53" fmla="*/ 23593 w 31708"/>
                <a:gd name="connsiteY53" fmla="*/ 3463 h 28205"/>
                <a:gd name="connsiteX54" fmla="*/ 24016 w 31708"/>
                <a:gd name="connsiteY54" fmla="*/ 1692 h 28205"/>
                <a:gd name="connsiteX55" fmla="*/ 24003 w 31708"/>
                <a:gd name="connsiteY55" fmla="*/ 172 h 28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708" h="28205">
                  <a:moveTo>
                    <a:pt x="30453" y="15993"/>
                  </a:moveTo>
                  <a:lnTo>
                    <a:pt x="29924" y="10970"/>
                  </a:lnTo>
                  <a:lnTo>
                    <a:pt x="28814" y="7679"/>
                  </a:lnTo>
                  <a:lnTo>
                    <a:pt x="27188" y="4401"/>
                  </a:lnTo>
                  <a:lnTo>
                    <a:pt x="26435" y="3463"/>
                  </a:lnTo>
                  <a:lnTo>
                    <a:pt x="23606" y="3463"/>
                  </a:lnTo>
                  <a:lnTo>
                    <a:pt x="23751" y="5683"/>
                  </a:lnTo>
                  <a:lnTo>
                    <a:pt x="23857" y="9345"/>
                  </a:lnTo>
                  <a:lnTo>
                    <a:pt x="24611" y="12411"/>
                  </a:lnTo>
                  <a:lnTo>
                    <a:pt x="26223" y="17843"/>
                  </a:lnTo>
                  <a:lnTo>
                    <a:pt x="27836" y="18584"/>
                  </a:lnTo>
                  <a:lnTo>
                    <a:pt x="29752" y="19060"/>
                  </a:lnTo>
                  <a:lnTo>
                    <a:pt x="30836" y="18914"/>
                  </a:lnTo>
                  <a:lnTo>
                    <a:pt x="31537" y="18557"/>
                  </a:lnTo>
                  <a:lnTo>
                    <a:pt x="31708" y="18121"/>
                  </a:lnTo>
                  <a:lnTo>
                    <a:pt x="30453" y="15993"/>
                  </a:lnTo>
                  <a:close/>
                  <a:moveTo>
                    <a:pt x="24003" y="172"/>
                  </a:moveTo>
                  <a:lnTo>
                    <a:pt x="22694" y="0"/>
                  </a:lnTo>
                  <a:lnTo>
                    <a:pt x="18927" y="2141"/>
                  </a:lnTo>
                  <a:lnTo>
                    <a:pt x="16522" y="3992"/>
                  </a:lnTo>
                  <a:lnTo>
                    <a:pt x="14262" y="6331"/>
                  </a:lnTo>
                  <a:lnTo>
                    <a:pt x="11829" y="8406"/>
                  </a:lnTo>
                  <a:lnTo>
                    <a:pt x="8908" y="10217"/>
                  </a:lnTo>
                  <a:lnTo>
                    <a:pt x="5855" y="11724"/>
                  </a:lnTo>
                  <a:lnTo>
                    <a:pt x="2842" y="12186"/>
                  </a:lnTo>
                  <a:lnTo>
                    <a:pt x="0" y="12133"/>
                  </a:lnTo>
                  <a:lnTo>
                    <a:pt x="806" y="12913"/>
                  </a:lnTo>
                  <a:lnTo>
                    <a:pt x="2683" y="13997"/>
                  </a:lnTo>
                  <a:lnTo>
                    <a:pt x="4124" y="15385"/>
                  </a:lnTo>
                  <a:lnTo>
                    <a:pt x="5115" y="17183"/>
                  </a:lnTo>
                  <a:lnTo>
                    <a:pt x="5842" y="18861"/>
                  </a:lnTo>
                  <a:lnTo>
                    <a:pt x="5948" y="20289"/>
                  </a:lnTo>
                  <a:lnTo>
                    <a:pt x="6820" y="21452"/>
                  </a:lnTo>
                  <a:lnTo>
                    <a:pt x="9159" y="21650"/>
                  </a:lnTo>
                  <a:lnTo>
                    <a:pt x="9979" y="23130"/>
                  </a:lnTo>
                  <a:lnTo>
                    <a:pt x="11710" y="25668"/>
                  </a:lnTo>
                  <a:lnTo>
                    <a:pt x="13270" y="27492"/>
                  </a:lnTo>
                  <a:lnTo>
                    <a:pt x="14209" y="28206"/>
                  </a:lnTo>
                  <a:lnTo>
                    <a:pt x="15332" y="27823"/>
                  </a:lnTo>
                  <a:lnTo>
                    <a:pt x="17037" y="26157"/>
                  </a:lnTo>
                  <a:lnTo>
                    <a:pt x="18227" y="24122"/>
                  </a:lnTo>
                  <a:lnTo>
                    <a:pt x="18967" y="21359"/>
                  </a:lnTo>
                  <a:lnTo>
                    <a:pt x="18280" y="20963"/>
                  </a:lnTo>
                  <a:lnTo>
                    <a:pt x="19377" y="18874"/>
                  </a:lnTo>
                  <a:lnTo>
                    <a:pt x="19561" y="17777"/>
                  </a:lnTo>
                  <a:lnTo>
                    <a:pt x="18967" y="16773"/>
                  </a:lnTo>
                  <a:lnTo>
                    <a:pt x="18227" y="15781"/>
                  </a:lnTo>
                  <a:lnTo>
                    <a:pt x="17856" y="13270"/>
                  </a:lnTo>
                  <a:lnTo>
                    <a:pt x="17236" y="10058"/>
                  </a:lnTo>
                  <a:lnTo>
                    <a:pt x="16839" y="8605"/>
                  </a:lnTo>
                  <a:lnTo>
                    <a:pt x="17725" y="7560"/>
                  </a:lnTo>
                  <a:lnTo>
                    <a:pt x="19667" y="6239"/>
                  </a:lnTo>
                  <a:lnTo>
                    <a:pt x="21597" y="4692"/>
                  </a:lnTo>
                  <a:lnTo>
                    <a:pt x="23593" y="3463"/>
                  </a:lnTo>
                  <a:lnTo>
                    <a:pt x="24016" y="1692"/>
                  </a:lnTo>
                  <a:lnTo>
                    <a:pt x="24003" y="17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79" name="Volný tvar: obrazec 206">
              <a:extLst>
                <a:ext uri="{FF2B5EF4-FFF2-40B4-BE49-F238E27FC236}">
                  <a16:creationId xmlns:a16="http://schemas.microsoft.com/office/drawing/2014/main" id="{1426841E-FCC1-BE70-DF2E-47AE06AA05D7}"/>
                </a:ext>
              </a:extLst>
            </p:cNvPr>
            <p:cNvSpPr/>
            <p:nvPr/>
          </p:nvSpPr>
          <p:spPr>
            <a:xfrm>
              <a:off x="1576041" y="4325493"/>
              <a:ext cx="11973" cy="10624"/>
            </a:xfrm>
            <a:custGeom>
              <a:avLst/>
              <a:gdLst>
                <a:gd name="connsiteX0" fmla="*/ 1176 w 11261"/>
                <a:gd name="connsiteY0" fmla="*/ 8763 h 9992"/>
                <a:gd name="connsiteX1" fmla="*/ 0 w 11261"/>
                <a:gd name="connsiteY1" fmla="*/ 9635 h 9992"/>
                <a:gd name="connsiteX2" fmla="*/ 529 w 11261"/>
                <a:gd name="connsiteY2" fmla="*/ 9992 h 9992"/>
                <a:gd name="connsiteX3" fmla="*/ 2458 w 11261"/>
                <a:gd name="connsiteY3" fmla="*/ 9887 h 9992"/>
                <a:gd name="connsiteX4" fmla="*/ 3754 w 11261"/>
                <a:gd name="connsiteY4" fmla="*/ 8895 h 9992"/>
                <a:gd name="connsiteX5" fmla="*/ 3185 w 11261"/>
                <a:gd name="connsiteY5" fmla="*/ 8671 h 9992"/>
                <a:gd name="connsiteX6" fmla="*/ 1176 w 11261"/>
                <a:gd name="connsiteY6" fmla="*/ 8763 h 9992"/>
                <a:gd name="connsiteX7" fmla="*/ 6371 w 11261"/>
                <a:gd name="connsiteY7" fmla="*/ 7891 h 9992"/>
                <a:gd name="connsiteX8" fmla="*/ 6463 w 11261"/>
                <a:gd name="connsiteY8" fmla="*/ 8300 h 9992"/>
                <a:gd name="connsiteX9" fmla="*/ 6873 w 11261"/>
                <a:gd name="connsiteY9" fmla="*/ 8340 h 9992"/>
                <a:gd name="connsiteX10" fmla="*/ 7534 w 11261"/>
                <a:gd name="connsiteY10" fmla="*/ 8142 h 9992"/>
                <a:gd name="connsiteX11" fmla="*/ 9424 w 11261"/>
                <a:gd name="connsiteY11" fmla="*/ 6648 h 9992"/>
                <a:gd name="connsiteX12" fmla="*/ 6913 w 11261"/>
                <a:gd name="connsiteY12" fmla="*/ 6767 h 9992"/>
                <a:gd name="connsiteX13" fmla="*/ 6371 w 11261"/>
                <a:gd name="connsiteY13" fmla="*/ 7891 h 9992"/>
                <a:gd name="connsiteX14" fmla="*/ 11023 w 11261"/>
                <a:gd name="connsiteY14" fmla="*/ 344 h 9992"/>
                <a:gd name="connsiteX15" fmla="*/ 10191 w 11261"/>
                <a:gd name="connsiteY15" fmla="*/ 0 h 9992"/>
                <a:gd name="connsiteX16" fmla="*/ 8010 w 11261"/>
                <a:gd name="connsiteY16" fmla="*/ 40 h 9992"/>
                <a:gd name="connsiteX17" fmla="*/ 8221 w 11261"/>
                <a:gd name="connsiteY17" fmla="*/ 396 h 9992"/>
                <a:gd name="connsiteX18" fmla="*/ 8644 w 11261"/>
                <a:gd name="connsiteY18" fmla="*/ 568 h 9992"/>
                <a:gd name="connsiteX19" fmla="*/ 9715 w 11261"/>
                <a:gd name="connsiteY19" fmla="*/ 621 h 9992"/>
                <a:gd name="connsiteX20" fmla="*/ 11050 w 11261"/>
                <a:gd name="connsiteY20" fmla="*/ 1269 h 9992"/>
                <a:gd name="connsiteX21" fmla="*/ 11261 w 11261"/>
                <a:gd name="connsiteY21" fmla="*/ 1282 h 9992"/>
                <a:gd name="connsiteX22" fmla="*/ 11023 w 11261"/>
                <a:gd name="connsiteY22" fmla="*/ 344 h 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261" h="9992">
                  <a:moveTo>
                    <a:pt x="1176" y="8763"/>
                  </a:moveTo>
                  <a:lnTo>
                    <a:pt x="0" y="9635"/>
                  </a:lnTo>
                  <a:lnTo>
                    <a:pt x="529" y="9992"/>
                  </a:lnTo>
                  <a:lnTo>
                    <a:pt x="2458" y="9887"/>
                  </a:lnTo>
                  <a:lnTo>
                    <a:pt x="3754" y="8895"/>
                  </a:lnTo>
                  <a:lnTo>
                    <a:pt x="3185" y="8671"/>
                  </a:lnTo>
                  <a:lnTo>
                    <a:pt x="1176" y="8763"/>
                  </a:lnTo>
                  <a:close/>
                  <a:moveTo>
                    <a:pt x="6371" y="7891"/>
                  </a:moveTo>
                  <a:lnTo>
                    <a:pt x="6463" y="8300"/>
                  </a:lnTo>
                  <a:lnTo>
                    <a:pt x="6873" y="8340"/>
                  </a:lnTo>
                  <a:lnTo>
                    <a:pt x="7534" y="8142"/>
                  </a:lnTo>
                  <a:lnTo>
                    <a:pt x="9424" y="6648"/>
                  </a:lnTo>
                  <a:lnTo>
                    <a:pt x="6913" y="6767"/>
                  </a:lnTo>
                  <a:lnTo>
                    <a:pt x="6371" y="7891"/>
                  </a:lnTo>
                  <a:close/>
                  <a:moveTo>
                    <a:pt x="11023" y="344"/>
                  </a:moveTo>
                  <a:lnTo>
                    <a:pt x="10191" y="0"/>
                  </a:lnTo>
                  <a:lnTo>
                    <a:pt x="8010" y="40"/>
                  </a:lnTo>
                  <a:lnTo>
                    <a:pt x="8221" y="396"/>
                  </a:lnTo>
                  <a:lnTo>
                    <a:pt x="8644" y="568"/>
                  </a:lnTo>
                  <a:lnTo>
                    <a:pt x="9715" y="621"/>
                  </a:lnTo>
                  <a:lnTo>
                    <a:pt x="11050" y="1269"/>
                  </a:lnTo>
                  <a:lnTo>
                    <a:pt x="11261" y="1282"/>
                  </a:lnTo>
                  <a:lnTo>
                    <a:pt x="11023" y="34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0" name="Volný tvar: obrazec 207">
              <a:extLst>
                <a:ext uri="{FF2B5EF4-FFF2-40B4-BE49-F238E27FC236}">
                  <a16:creationId xmlns:a16="http://schemas.microsoft.com/office/drawing/2014/main" id="{63130D5A-8683-B2C5-AF57-7933C7452C79}"/>
                </a:ext>
              </a:extLst>
            </p:cNvPr>
            <p:cNvSpPr/>
            <p:nvPr/>
          </p:nvSpPr>
          <p:spPr>
            <a:xfrm>
              <a:off x="1305076" y="4730895"/>
              <a:ext cx="1037008" cy="1171246"/>
            </a:xfrm>
            <a:custGeom>
              <a:avLst/>
              <a:gdLst>
                <a:gd name="connsiteX0" fmla="*/ 679969 w 975311"/>
                <a:gd name="connsiteY0" fmla="*/ 923644 h 1101563"/>
                <a:gd name="connsiteX1" fmla="*/ 679215 w 975311"/>
                <a:gd name="connsiteY1" fmla="*/ 925323 h 1101563"/>
                <a:gd name="connsiteX2" fmla="*/ 678634 w 975311"/>
                <a:gd name="connsiteY2" fmla="*/ 927570 h 1101563"/>
                <a:gd name="connsiteX3" fmla="*/ 679268 w 975311"/>
                <a:gd name="connsiteY3" fmla="*/ 934284 h 1101563"/>
                <a:gd name="connsiteX4" fmla="*/ 680749 w 975311"/>
                <a:gd name="connsiteY4" fmla="*/ 933002 h 1101563"/>
                <a:gd name="connsiteX5" fmla="*/ 680246 w 975311"/>
                <a:gd name="connsiteY5" fmla="*/ 931311 h 1101563"/>
                <a:gd name="connsiteX6" fmla="*/ 681806 w 975311"/>
                <a:gd name="connsiteY6" fmla="*/ 927332 h 1101563"/>
                <a:gd name="connsiteX7" fmla="*/ 682123 w 975311"/>
                <a:gd name="connsiteY7" fmla="*/ 924081 h 1101563"/>
                <a:gd name="connsiteX8" fmla="*/ 681026 w 975311"/>
                <a:gd name="connsiteY8" fmla="*/ 922613 h 1101563"/>
                <a:gd name="connsiteX9" fmla="*/ 679969 w 975311"/>
                <a:gd name="connsiteY9" fmla="*/ 923644 h 1101563"/>
                <a:gd name="connsiteX10" fmla="*/ 672831 w 975311"/>
                <a:gd name="connsiteY10" fmla="*/ 894738 h 1101563"/>
                <a:gd name="connsiteX11" fmla="*/ 673241 w 975311"/>
                <a:gd name="connsiteY11" fmla="*/ 894394 h 1101563"/>
                <a:gd name="connsiteX12" fmla="*/ 673558 w 975311"/>
                <a:gd name="connsiteY12" fmla="*/ 893773 h 1101563"/>
                <a:gd name="connsiteX13" fmla="*/ 674219 w 975311"/>
                <a:gd name="connsiteY13" fmla="*/ 891896 h 1101563"/>
                <a:gd name="connsiteX14" fmla="*/ 674695 w 975311"/>
                <a:gd name="connsiteY14" fmla="*/ 889226 h 1101563"/>
                <a:gd name="connsiteX15" fmla="*/ 673505 w 975311"/>
                <a:gd name="connsiteY15" fmla="*/ 887852 h 1101563"/>
                <a:gd name="connsiteX16" fmla="*/ 670875 w 975311"/>
                <a:gd name="connsiteY16" fmla="*/ 891222 h 1101563"/>
                <a:gd name="connsiteX17" fmla="*/ 672831 w 975311"/>
                <a:gd name="connsiteY17" fmla="*/ 894738 h 1101563"/>
                <a:gd name="connsiteX18" fmla="*/ 745355 w 975311"/>
                <a:gd name="connsiteY18" fmla="*/ 819478 h 1101563"/>
                <a:gd name="connsiteX19" fmla="*/ 744562 w 975311"/>
                <a:gd name="connsiteY19" fmla="*/ 818791 h 1101563"/>
                <a:gd name="connsiteX20" fmla="*/ 741390 w 975311"/>
                <a:gd name="connsiteY20" fmla="*/ 823536 h 1101563"/>
                <a:gd name="connsiteX21" fmla="*/ 742434 w 975311"/>
                <a:gd name="connsiteY21" fmla="*/ 824646 h 1101563"/>
                <a:gd name="connsiteX22" fmla="*/ 745064 w 975311"/>
                <a:gd name="connsiteY22" fmla="*/ 824078 h 1101563"/>
                <a:gd name="connsiteX23" fmla="*/ 746148 w 975311"/>
                <a:gd name="connsiteY23" fmla="*/ 824831 h 1101563"/>
                <a:gd name="connsiteX24" fmla="*/ 746016 w 975311"/>
                <a:gd name="connsiteY24" fmla="*/ 823351 h 1101563"/>
                <a:gd name="connsiteX25" fmla="*/ 746161 w 975311"/>
                <a:gd name="connsiteY25" fmla="*/ 822333 h 1101563"/>
                <a:gd name="connsiteX26" fmla="*/ 746505 w 975311"/>
                <a:gd name="connsiteY26" fmla="*/ 821553 h 1101563"/>
                <a:gd name="connsiteX27" fmla="*/ 746003 w 975311"/>
                <a:gd name="connsiteY27" fmla="*/ 820351 h 1101563"/>
                <a:gd name="connsiteX28" fmla="*/ 745355 w 975311"/>
                <a:gd name="connsiteY28" fmla="*/ 819478 h 1101563"/>
                <a:gd name="connsiteX29" fmla="*/ 769992 w 975311"/>
                <a:gd name="connsiteY29" fmla="*/ 801436 h 1101563"/>
                <a:gd name="connsiteX30" fmla="*/ 769213 w 975311"/>
                <a:gd name="connsiteY30" fmla="*/ 800577 h 1101563"/>
                <a:gd name="connsiteX31" fmla="*/ 768644 w 975311"/>
                <a:gd name="connsiteY31" fmla="*/ 800326 h 1101563"/>
                <a:gd name="connsiteX32" fmla="*/ 767997 w 975311"/>
                <a:gd name="connsiteY32" fmla="*/ 801516 h 1101563"/>
                <a:gd name="connsiteX33" fmla="*/ 766040 w 975311"/>
                <a:gd name="connsiteY33" fmla="*/ 803089 h 1101563"/>
                <a:gd name="connsiteX34" fmla="*/ 767124 w 975311"/>
                <a:gd name="connsiteY34" fmla="*/ 804225 h 1101563"/>
                <a:gd name="connsiteX35" fmla="*/ 769490 w 975311"/>
                <a:gd name="connsiteY35" fmla="*/ 803617 h 1101563"/>
                <a:gd name="connsiteX36" fmla="*/ 771010 w 975311"/>
                <a:gd name="connsiteY36" fmla="*/ 802930 h 1101563"/>
                <a:gd name="connsiteX37" fmla="*/ 772424 w 975311"/>
                <a:gd name="connsiteY37" fmla="*/ 803009 h 1101563"/>
                <a:gd name="connsiteX38" fmla="*/ 771592 w 975311"/>
                <a:gd name="connsiteY38" fmla="*/ 802230 h 1101563"/>
                <a:gd name="connsiteX39" fmla="*/ 769992 w 975311"/>
                <a:gd name="connsiteY39" fmla="*/ 801436 h 1101563"/>
                <a:gd name="connsiteX40" fmla="*/ 877410 w 975311"/>
                <a:gd name="connsiteY40" fmla="*/ 527480 h 1101563"/>
                <a:gd name="connsiteX41" fmla="*/ 877066 w 975311"/>
                <a:gd name="connsiteY41" fmla="*/ 528326 h 1101563"/>
                <a:gd name="connsiteX42" fmla="*/ 877846 w 975311"/>
                <a:gd name="connsiteY42" fmla="*/ 529409 h 1101563"/>
                <a:gd name="connsiteX43" fmla="*/ 878296 w 975311"/>
                <a:gd name="connsiteY43" fmla="*/ 530520 h 1101563"/>
                <a:gd name="connsiteX44" fmla="*/ 879287 w 975311"/>
                <a:gd name="connsiteY44" fmla="*/ 530771 h 1101563"/>
                <a:gd name="connsiteX45" fmla="*/ 880054 w 975311"/>
                <a:gd name="connsiteY45" fmla="*/ 529105 h 1101563"/>
                <a:gd name="connsiteX46" fmla="*/ 879855 w 975311"/>
                <a:gd name="connsiteY46" fmla="*/ 527057 h 1101563"/>
                <a:gd name="connsiteX47" fmla="*/ 878045 w 975311"/>
                <a:gd name="connsiteY47" fmla="*/ 526977 h 1101563"/>
                <a:gd name="connsiteX48" fmla="*/ 877410 w 975311"/>
                <a:gd name="connsiteY48" fmla="*/ 527480 h 1101563"/>
                <a:gd name="connsiteX49" fmla="*/ 885023 w 975311"/>
                <a:gd name="connsiteY49" fmla="*/ 512359 h 1101563"/>
                <a:gd name="connsiteX50" fmla="*/ 884746 w 975311"/>
                <a:gd name="connsiteY50" fmla="*/ 515029 h 1101563"/>
                <a:gd name="connsiteX51" fmla="*/ 882327 w 975311"/>
                <a:gd name="connsiteY51" fmla="*/ 517289 h 1101563"/>
                <a:gd name="connsiteX52" fmla="*/ 882512 w 975311"/>
                <a:gd name="connsiteY52" fmla="*/ 519087 h 1101563"/>
                <a:gd name="connsiteX53" fmla="*/ 883450 w 975311"/>
                <a:gd name="connsiteY53" fmla="*/ 518479 h 1101563"/>
                <a:gd name="connsiteX54" fmla="*/ 886834 w 975311"/>
                <a:gd name="connsiteY54" fmla="*/ 515531 h 1101563"/>
                <a:gd name="connsiteX55" fmla="*/ 886834 w 975311"/>
                <a:gd name="connsiteY55" fmla="*/ 514963 h 1101563"/>
                <a:gd name="connsiteX56" fmla="*/ 886411 w 975311"/>
                <a:gd name="connsiteY56" fmla="*/ 513588 h 1101563"/>
                <a:gd name="connsiteX57" fmla="*/ 885023 w 975311"/>
                <a:gd name="connsiteY57" fmla="*/ 512359 h 1101563"/>
                <a:gd name="connsiteX58" fmla="*/ 731054 w 975311"/>
                <a:gd name="connsiteY58" fmla="*/ 231542 h 1101563"/>
                <a:gd name="connsiteX59" fmla="*/ 731411 w 975311"/>
                <a:gd name="connsiteY59" fmla="*/ 227934 h 1101563"/>
                <a:gd name="connsiteX60" fmla="*/ 731279 w 975311"/>
                <a:gd name="connsiteY60" fmla="*/ 227313 h 1101563"/>
                <a:gd name="connsiteX61" fmla="*/ 731398 w 975311"/>
                <a:gd name="connsiteY61" fmla="*/ 225277 h 1101563"/>
                <a:gd name="connsiteX62" fmla="*/ 730895 w 975311"/>
                <a:gd name="connsiteY62" fmla="*/ 225528 h 1101563"/>
                <a:gd name="connsiteX63" fmla="*/ 729243 w 975311"/>
                <a:gd name="connsiteY63" fmla="*/ 227181 h 1101563"/>
                <a:gd name="connsiteX64" fmla="*/ 728952 w 975311"/>
                <a:gd name="connsiteY64" fmla="*/ 228899 h 1101563"/>
                <a:gd name="connsiteX65" fmla="*/ 729402 w 975311"/>
                <a:gd name="connsiteY65" fmla="*/ 231106 h 1101563"/>
                <a:gd name="connsiteX66" fmla="*/ 728648 w 975311"/>
                <a:gd name="connsiteY66" fmla="*/ 234318 h 1101563"/>
                <a:gd name="connsiteX67" fmla="*/ 731054 w 975311"/>
                <a:gd name="connsiteY67" fmla="*/ 231542 h 1101563"/>
                <a:gd name="connsiteX68" fmla="*/ 719304 w 975311"/>
                <a:gd name="connsiteY68" fmla="*/ 187079 h 1101563"/>
                <a:gd name="connsiteX69" fmla="*/ 720890 w 975311"/>
                <a:gd name="connsiteY69" fmla="*/ 185718 h 1101563"/>
                <a:gd name="connsiteX70" fmla="*/ 720744 w 975311"/>
                <a:gd name="connsiteY70" fmla="*/ 184554 h 1101563"/>
                <a:gd name="connsiteX71" fmla="*/ 718484 w 975311"/>
                <a:gd name="connsiteY71" fmla="*/ 184290 h 1101563"/>
                <a:gd name="connsiteX72" fmla="*/ 718074 w 975311"/>
                <a:gd name="connsiteY72" fmla="*/ 186564 h 1101563"/>
                <a:gd name="connsiteX73" fmla="*/ 717678 w 975311"/>
                <a:gd name="connsiteY73" fmla="*/ 186484 h 1101563"/>
                <a:gd name="connsiteX74" fmla="*/ 717440 w 975311"/>
                <a:gd name="connsiteY74" fmla="*/ 187264 h 1101563"/>
                <a:gd name="connsiteX75" fmla="*/ 718762 w 975311"/>
                <a:gd name="connsiteY75" fmla="*/ 187779 h 1101563"/>
                <a:gd name="connsiteX76" fmla="*/ 719304 w 975311"/>
                <a:gd name="connsiteY76" fmla="*/ 187079 h 1101563"/>
                <a:gd name="connsiteX77" fmla="*/ 544834 w 975311"/>
                <a:gd name="connsiteY77" fmla="*/ 189524 h 1101563"/>
                <a:gd name="connsiteX78" fmla="*/ 547464 w 975311"/>
                <a:gd name="connsiteY78" fmla="*/ 188995 h 1101563"/>
                <a:gd name="connsiteX79" fmla="*/ 552302 w 975311"/>
                <a:gd name="connsiteY79" fmla="*/ 186405 h 1101563"/>
                <a:gd name="connsiteX80" fmla="*/ 556571 w 975311"/>
                <a:gd name="connsiteY80" fmla="*/ 182704 h 1101563"/>
                <a:gd name="connsiteX81" fmla="*/ 560391 w 975311"/>
                <a:gd name="connsiteY81" fmla="*/ 177417 h 1101563"/>
                <a:gd name="connsiteX82" fmla="*/ 561237 w 975311"/>
                <a:gd name="connsiteY82" fmla="*/ 177364 h 1101563"/>
                <a:gd name="connsiteX83" fmla="*/ 564065 w 975311"/>
                <a:gd name="connsiteY83" fmla="*/ 167332 h 1101563"/>
                <a:gd name="connsiteX84" fmla="*/ 561726 w 975311"/>
                <a:gd name="connsiteY84" fmla="*/ 163790 h 1101563"/>
                <a:gd name="connsiteX85" fmla="*/ 557470 w 975311"/>
                <a:gd name="connsiteY85" fmla="*/ 164477 h 1101563"/>
                <a:gd name="connsiteX86" fmla="*/ 554443 w 975311"/>
                <a:gd name="connsiteY86" fmla="*/ 166843 h 1101563"/>
                <a:gd name="connsiteX87" fmla="*/ 551178 w 975311"/>
                <a:gd name="connsiteY87" fmla="*/ 172646 h 1101563"/>
                <a:gd name="connsiteX88" fmla="*/ 551178 w 975311"/>
                <a:gd name="connsiteY88" fmla="*/ 179175 h 1101563"/>
                <a:gd name="connsiteX89" fmla="*/ 548165 w 975311"/>
                <a:gd name="connsiteY89" fmla="*/ 182466 h 1101563"/>
                <a:gd name="connsiteX90" fmla="*/ 544834 w 975311"/>
                <a:gd name="connsiteY90" fmla="*/ 189524 h 1101563"/>
                <a:gd name="connsiteX91" fmla="*/ 604603 w 975311"/>
                <a:gd name="connsiteY91" fmla="*/ 155093 h 1101563"/>
                <a:gd name="connsiteX92" fmla="*/ 602277 w 975311"/>
                <a:gd name="connsiteY92" fmla="*/ 154974 h 1101563"/>
                <a:gd name="connsiteX93" fmla="*/ 586813 w 975311"/>
                <a:gd name="connsiteY93" fmla="*/ 151788 h 1101563"/>
                <a:gd name="connsiteX94" fmla="*/ 581486 w 975311"/>
                <a:gd name="connsiteY94" fmla="*/ 152952 h 1101563"/>
                <a:gd name="connsiteX95" fmla="*/ 576900 w 975311"/>
                <a:gd name="connsiteY95" fmla="*/ 156216 h 1101563"/>
                <a:gd name="connsiteX96" fmla="*/ 575710 w 975311"/>
                <a:gd name="connsiteY96" fmla="*/ 158807 h 1101563"/>
                <a:gd name="connsiteX97" fmla="*/ 575168 w 975311"/>
                <a:gd name="connsiteY97" fmla="*/ 161794 h 1101563"/>
                <a:gd name="connsiteX98" fmla="*/ 575498 w 975311"/>
                <a:gd name="connsiteY98" fmla="*/ 163446 h 1101563"/>
                <a:gd name="connsiteX99" fmla="*/ 575089 w 975311"/>
                <a:gd name="connsiteY99" fmla="*/ 164993 h 1101563"/>
                <a:gd name="connsiteX100" fmla="*/ 573807 w 975311"/>
                <a:gd name="connsiteY100" fmla="*/ 166751 h 1101563"/>
                <a:gd name="connsiteX101" fmla="*/ 573569 w 975311"/>
                <a:gd name="connsiteY101" fmla="*/ 168006 h 1101563"/>
                <a:gd name="connsiteX102" fmla="*/ 573225 w 975311"/>
                <a:gd name="connsiteY102" fmla="*/ 174126 h 1101563"/>
                <a:gd name="connsiteX103" fmla="*/ 573569 w 975311"/>
                <a:gd name="connsiteY103" fmla="*/ 177060 h 1101563"/>
                <a:gd name="connsiteX104" fmla="*/ 575419 w 975311"/>
                <a:gd name="connsiteY104" fmla="*/ 178964 h 1101563"/>
                <a:gd name="connsiteX105" fmla="*/ 578327 w 975311"/>
                <a:gd name="connsiteY105" fmla="*/ 178831 h 1101563"/>
                <a:gd name="connsiteX106" fmla="*/ 578737 w 975311"/>
                <a:gd name="connsiteY106" fmla="*/ 179690 h 1101563"/>
                <a:gd name="connsiteX107" fmla="*/ 578657 w 975311"/>
                <a:gd name="connsiteY107" fmla="*/ 180721 h 1101563"/>
                <a:gd name="connsiteX108" fmla="*/ 578274 w 975311"/>
                <a:gd name="connsiteY108" fmla="*/ 180946 h 1101563"/>
                <a:gd name="connsiteX109" fmla="*/ 576463 w 975311"/>
                <a:gd name="connsiteY109" fmla="*/ 180470 h 1101563"/>
                <a:gd name="connsiteX110" fmla="*/ 574930 w 975311"/>
                <a:gd name="connsiteY110" fmla="*/ 180364 h 1101563"/>
                <a:gd name="connsiteX111" fmla="*/ 574203 w 975311"/>
                <a:gd name="connsiteY111" fmla="*/ 183576 h 1101563"/>
                <a:gd name="connsiteX112" fmla="*/ 575128 w 975311"/>
                <a:gd name="connsiteY112" fmla="*/ 187277 h 1101563"/>
                <a:gd name="connsiteX113" fmla="*/ 576424 w 975311"/>
                <a:gd name="connsiteY113" fmla="*/ 191361 h 1101563"/>
                <a:gd name="connsiteX114" fmla="*/ 577864 w 975311"/>
                <a:gd name="connsiteY114" fmla="*/ 194798 h 1101563"/>
                <a:gd name="connsiteX115" fmla="*/ 578261 w 975311"/>
                <a:gd name="connsiteY115" fmla="*/ 196490 h 1101563"/>
                <a:gd name="connsiteX116" fmla="*/ 580653 w 975311"/>
                <a:gd name="connsiteY116" fmla="*/ 199041 h 1101563"/>
                <a:gd name="connsiteX117" fmla="*/ 582266 w 975311"/>
                <a:gd name="connsiteY117" fmla="*/ 199398 h 1101563"/>
                <a:gd name="connsiteX118" fmla="*/ 584870 w 975311"/>
                <a:gd name="connsiteY118" fmla="*/ 198129 h 1101563"/>
                <a:gd name="connsiteX119" fmla="*/ 590593 w 975311"/>
                <a:gd name="connsiteY119" fmla="*/ 197904 h 1101563"/>
                <a:gd name="connsiteX120" fmla="*/ 591663 w 975311"/>
                <a:gd name="connsiteY120" fmla="*/ 196662 h 1101563"/>
                <a:gd name="connsiteX121" fmla="*/ 593051 w 975311"/>
                <a:gd name="connsiteY121" fmla="*/ 196794 h 1101563"/>
                <a:gd name="connsiteX122" fmla="*/ 595536 w 975311"/>
                <a:gd name="connsiteY122" fmla="*/ 198340 h 1101563"/>
                <a:gd name="connsiteX123" fmla="*/ 598193 w 975311"/>
                <a:gd name="connsiteY123" fmla="*/ 199107 h 1101563"/>
                <a:gd name="connsiteX124" fmla="*/ 599594 w 975311"/>
                <a:gd name="connsiteY124" fmla="*/ 198115 h 1101563"/>
                <a:gd name="connsiteX125" fmla="*/ 602039 w 975311"/>
                <a:gd name="connsiteY125" fmla="*/ 197626 h 1101563"/>
                <a:gd name="connsiteX126" fmla="*/ 603599 w 975311"/>
                <a:gd name="connsiteY126" fmla="*/ 196899 h 1101563"/>
                <a:gd name="connsiteX127" fmla="*/ 605119 w 975311"/>
                <a:gd name="connsiteY127" fmla="*/ 194586 h 1101563"/>
                <a:gd name="connsiteX128" fmla="*/ 605555 w 975311"/>
                <a:gd name="connsiteY128" fmla="*/ 191229 h 1101563"/>
                <a:gd name="connsiteX129" fmla="*/ 608066 w 975311"/>
                <a:gd name="connsiteY129" fmla="*/ 192472 h 1101563"/>
                <a:gd name="connsiteX130" fmla="*/ 609626 w 975311"/>
                <a:gd name="connsiteY130" fmla="*/ 193595 h 1101563"/>
                <a:gd name="connsiteX131" fmla="*/ 612388 w 975311"/>
                <a:gd name="connsiteY131" fmla="*/ 193714 h 1101563"/>
                <a:gd name="connsiteX132" fmla="*/ 613102 w 975311"/>
                <a:gd name="connsiteY132" fmla="*/ 192564 h 1101563"/>
                <a:gd name="connsiteX133" fmla="*/ 613657 w 975311"/>
                <a:gd name="connsiteY133" fmla="*/ 190476 h 1101563"/>
                <a:gd name="connsiteX134" fmla="*/ 613855 w 975311"/>
                <a:gd name="connsiteY134" fmla="*/ 188427 h 1101563"/>
                <a:gd name="connsiteX135" fmla="*/ 616023 w 975311"/>
                <a:gd name="connsiteY135" fmla="*/ 191044 h 1101563"/>
                <a:gd name="connsiteX136" fmla="*/ 617239 w 975311"/>
                <a:gd name="connsiteY136" fmla="*/ 191295 h 1101563"/>
                <a:gd name="connsiteX137" fmla="*/ 618547 w 975311"/>
                <a:gd name="connsiteY137" fmla="*/ 191031 h 1101563"/>
                <a:gd name="connsiteX138" fmla="*/ 619962 w 975311"/>
                <a:gd name="connsiteY138" fmla="*/ 190396 h 1101563"/>
                <a:gd name="connsiteX139" fmla="*/ 622315 w 975311"/>
                <a:gd name="connsiteY139" fmla="*/ 187793 h 1101563"/>
                <a:gd name="connsiteX140" fmla="*/ 623028 w 975311"/>
                <a:gd name="connsiteY140" fmla="*/ 186008 h 1101563"/>
                <a:gd name="connsiteX141" fmla="*/ 622394 w 975311"/>
                <a:gd name="connsiteY141" fmla="*/ 184581 h 1101563"/>
                <a:gd name="connsiteX142" fmla="*/ 622116 w 975311"/>
                <a:gd name="connsiteY142" fmla="*/ 183167 h 1101563"/>
                <a:gd name="connsiteX143" fmla="*/ 623345 w 975311"/>
                <a:gd name="connsiteY143" fmla="*/ 181660 h 1101563"/>
                <a:gd name="connsiteX144" fmla="*/ 624865 w 975311"/>
                <a:gd name="connsiteY144" fmla="*/ 180483 h 1101563"/>
                <a:gd name="connsiteX145" fmla="*/ 625460 w 975311"/>
                <a:gd name="connsiteY145" fmla="*/ 179770 h 1101563"/>
                <a:gd name="connsiteX146" fmla="*/ 627443 w 975311"/>
                <a:gd name="connsiteY146" fmla="*/ 176386 h 1101563"/>
                <a:gd name="connsiteX147" fmla="*/ 628751 w 975311"/>
                <a:gd name="connsiteY147" fmla="*/ 173729 h 1101563"/>
                <a:gd name="connsiteX148" fmla="*/ 629280 w 975311"/>
                <a:gd name="connsiteY148" fmla="*/ 172447 h 1101563"/>
                <a:gd name="connsiteX149" fmla="*/ 629518 w 975311"/>
                <a:gd name="connsiteY149" fmla="*/ 171139 h 1101563"/>
                <a:gd name="connsiteX150" fmla="*/ 628831 w 975311"/>
                <a:gd name="connsiteY150" fmla="*/ 167848 h 1101563"/>
                <a:gd name="connsiteX151" fmla="*/ 629915 w 975311"/>
                <a:gd name="connsiteY151" fmla="*/ 168046 h 1101563"/>
                <a:gd name="connsiteX152" fmla="*/ 630562 w 975311"/>
                <a:gd name="connsiteY152" fmla="*/ 167292 h 1101563"/>
                <a:gd name="connsiteX153" fmla="*/ 631382 w 975311"/>
                <a:gd name="connsiteY153" fmla="*/ 163618 h 1101563"/>
                <a:gd name="connsiteX154" fmla="*/ 632267 w 975311"/>
                <a:gd name="connsiteY154" fmla="*/ 160988 h 1101563"/>
                <a:gd name="connsiteX155" fmla="*/ 633470 w 975311"/>
                <a:gd name="connsiteY155" fmla="*/ 158477 h 1101563"/>
                <a:gd name="connsiteX156" fmla="*/ 633139 w 975311"/>
                <a:gd name="connsiteY156" fmla="*/ 156904 h 1101563"/>
                <a:gd name="connsiteX157" fmla="*/ 631844 w 975311"/>
                <a:gd name="connsiteY157" fmla="*/ 156190 h 1101563"/>
                <a:gd name="connsiteX158" fmla="*/ 630073 w 975311"/>
                <a:gd name="connsiteY158" fmla="*/ 155516 h 1101563"/>
                <a:gd name="connsiteX159" fmla="*/ 628262 w 975311"/>
                <a:gd name="connsiteY159" fmla="*/ 155053 h 1101563"/>
                <a:gd name="connsiteX160" fmla="*/ 623306 w 975311"/>
                <a:gd name="connsiteY160" fmla="*/ 154604 h 1101563"/>
                <a:gd name="connsiteX161" fmla="*/ 615058 w 975311"/>
                <a:gd name="connsiteY161" fmla="*/ 153137 h 1101563"/>
                <a:gd name="connsiteX162" fmla="*/ 612613 w 975311"/>
                <a:gd name="connsiteY162" fmla="*/ 152991 h 1101563"/>
                <a:gd name="connsiteX163" fmla="*/ 610141 w 975311"/>
                <a:gd name="connsiteY163" fmla="*/ 153256 h 1101563"/>
                <a:gd name="connsiteX164" fmla="*/ 607934 w 975311"/>
                <a:gd name="connsiteY164" fmla="*/ 154577 h 1101563"/>
                <a:gd name="connsiteX165" fmla="*/ 604603 w 975311"/>
                <a:gd name="connsiteY165" fmla="*/ 155093 h 1101563"/>
                <a:gd name="connsiteX166" fmla="*/ 567568 w 975311"/>
                <a:gd name="connsiteY166" fmla="*/ 155926 h 1101563"/>
                <a:gd name="connsiteX167" fmla="*/ 569881 w 975311"/>
                <a:gd name="connsiteY167" fmla="*/ 157736 h 1101563"/>
                <a:gd name="connsiteX168" fmla="*/ 576701 w 975311"/>
                <a:gd name="connsiteY168" fmla="*/ 152212 h 1101563"/>
                <a:gd name="connsiteX169" fmla="*/ 576754 w 975311"/>
                <a:gd name="connsiteY169" fmla="*/ 151485 h 1101563"/>
                <a:gd name="connsiteX170" fmla="*/ 576344 w 975311"/>
                <a:gd name="connsiteY170" fmla="*/ 150136 h 1101563"/>
                <a:gd name="connsiteX171" fmla="*/ 573886 w 975311"/>
                <a:gd name="connsiteY171" fmla="*/ 149647 h 1101563"/>
                <a:gd name="connsiteX172" fmla="*/ 571969 w 975311"/>
                <a:gd name="connsiteY172" fmla="*/ 149912 h 1101563"/>
                <a:gd name="connsiteX173" fmla="*/ 568150 w 975311"/>
                <a:gd name="connsiteY173" fmla="*/ 151471 h 1101563"/>
                <a:gd name="connsiteX174" fmla="*/ 567383 w 975311"/>
                <a:gd name="connsiteY174" fmla="*/ 153361 h 1101563"/>
                <a:gd name="connsiteX175" fmla="*/ 567462 w 975311"/>
                <a:gd name="connsiteY175" fmla="*/ 153811 h 1101563"/>
                <a:gd name="connsiteX176" fmla="*/ 567066 w 975311"/>
                <a:gd name="connsiteY176" fmla="*/ 154868 h 1101563"/>
                <a:gd name="connsiteX177" fmla="*/ 567568 w 975311"/>
                <a:gd name="connsiteY177" fmla="*/ 155926 h 1101563"/>
                <a:gd name="connsiteX178" fmla="*/ 597928 w 975311"/>
                <a:gd name="connsiteY178" fmla="*/ 149951 h 1101563"/>
                <a:gd name="connsiteX179" fmla="*/ 597241 w 975311"/>
                <a:gd name="connsiteY179" fmla="*/ 151141 h 1101563"/>
                <a:gd name="connsiteX180" fmla="*/ 600268 w 975311"/>
                <a:gd name="connsiteY180" fmla="*/ 152555 h 1101563"/>
                <a:gd name="connsiteX181" fmla="*/ 606877 w 975311"/>
                <a:gd name="connsiteY181" fmla="*/ 151670 h 1101563"/>
                <a:gd name="connsiteX182" fmla="*/ 608449 w 975311"/>
                <a:gd name="connsiteY182" fmla="*/ 150057 h 1101563"/>
                <a:gd name="connsiteX183" fmla="*/ 608661 w 975311"/>
                <a:gd name="connsiteY183" fmla="*/ 148458 h 1101563"/>
                <a:gd name="connsiteX184" fmla="*/ 607960 w 975311"/>
                <a:gd name="connsiteY184" fmla="*/ 146872 h 1101563"/>
                <a:gd name="connsiteX185" fmla="*/ 605396 w 975311"/>
                <a:gd name="connsiteY185" fmla="*/ 146118 h 1101563"/>
                <a:gd name="connsiteX186" fmla="*/ 602938 w 975311"/>
                <a:gd name="connsiteY186" fmla="*/ 146713 h 1101563"/>
                <a:gd name="connsiteX187" fmla="*/ 600189 w 975311"/>
                <a:gd name="connsiteY187" fmla="*/ 148061 h 1101563"/>
                <a:gd name="connsiteX188" fmla="*/ 597928 w 975311"/>
                <a:gd name="connsiteY188" fmla="*/ 149951 h 1101563"/>
                <a:gd name="connsiteX189" fmla="*/ 589813 w 975311"/>
                <a:gd name="connsiteY189" fmla="*/ 142087 h 1101563"/>
                <a:gd name="connsiteX190" fmla="*/ 586205 w 975311"/>
                <a:gd name="connsiteY190" fmla="*/ 141942 h 1101563"/>
                <a:gd name="connsiteX191" fmla="*/ 584394 w 975311"/>
                <a:gd name="connsiteY191" fmla="*/ 144691 h 1101563"/>
                <a:gd name="connsiteX192" fmla="*/ 584539 w 975311"/>
                <a:gd name="connsiteY192" fmla="*/ 147268 h 1101563"/>
                <a:gd name="connsiteX193" fmla="*/ 585887 w 975311"/>
                <a:gd name="connsiteY193" fmla="*/ 147691 h 1101563"/>
                <a:gd name="connsiteX194" fmla="*/ 590196 w 975311"/>
                <a:gd name="connsiteY194" fmla="*/ 147572 h 1101563"/>
                <a:gd name="connsiteX195" fmla="*/ 592959 w 975311"/>
                <a:gd name="connsiteY195" fmla="*/ 149330 h 1101563"/>
                <a:gd name="connsiteX196" fmla="*/ 595087 w 975311"/>
                <a:gd name="connsiteY196" fmla="*/ 149158 h 1101563"/>
                <a:gd name="connsiteX197" fmla="*/ 597030 w 975311"/>
                <a:gd name="connsiteY197" fmla="*/ 148312 h 1101563"/>
                <a:gd name="connsiteX198" fmla="*/ 600572 w 975311"/>
                <a:gd name="connsiteY198" fmla="*/ 142404 h 1101563"/>
                <a:gd name="connsiteX199" fmla="*/ 599554 w 975311"/>
                <a:gd name="connsiteY199" fmla="*/ 140924 h 1101563"/>
                <a:gd name="connsiteX200" fmla="*/ 596038 w 975311"/>
                <a:gd name="connsiteY200" fmla="*/ 139893 h 1101563"/>
                <a:gd name="connsiteX201" fmla="*/ 589813 w 975311"/>
                <a:gd name="connsiteY201" fmla="*/ 142087 h 1101563"/>
                <a:gd name="connsiteX202" fmla="*/ 582371 w 975311"/>
                <a:gd name="connsiteY202" fmla="*/ 144559 h 1101563"/>
                <a:gd name="connsiteX203" fmla="*/ 584724 w 975311"/>
                <a:gd name="connsiteY203" fmla="*/ 141175 h 1101563"/>
                <a:gd name="connsiteX204" fmla="*/ 584473 w 975311"/>
                <a:gd name="connsiteY204" fmla="*/ 137712 h 1101563"/>
                <a:gd name="connsiteX205" fmla="*/ 584288 w 975311"/>
                <a:gd name="connsiteY205" fmla="*/ 132055 h 1101563"/>
                <a:gd name="connsiteX206" fmla="*/ 583746 w 975311"/>
                <a:gd name="connsiteY206" fmla="*/ 131804 h 1101563"/>
                <a:gd name="connsiteX207" fmla="*/ 583138 w 975311"/>
                <a:gd name="connsiteY207" fmla="*/ 132068 h 1101563"/>
                <a:gd name="connsiteX208" fmla="*/ 582438 w 975311"/>
                <a:gd name="connsiteY208" fmla="*/ 132716 h 1101563"/>
                <a:gd name="connsiteX209" fmla="*/ 582385 w 975311"/>
                <a:gd name="connsiteY209" fmla="*/ 136483 h 1101563"/>
                <a:gd name="connsiteX210" fmla="*/ 581737 w 975311"/>
                <a:gd name="connsiteY210" fmla="*/ 139258 h 1101563"/>
                <a:gd name="connsiteX211" fmla="*/ 579873 w 975311"/>
                <a:gd name="connsiteY211" fmla="*/ 141519 h 1101563"/>
                <a:gd name="connsiteX212" fmla="*/ 577772 w 975311"/>
                <a:gd name="connsiteY212" fmla="*/ 142708 h 1101563"/>
                <a:gd name="connsiteX213" fmla="*/ 577428 w 975311"/>
                <a:gd name="connsiteY213" fmla="*/ 146951 h 1101563"/>
                <a:gd name="connsiteX214" fmla="*/ 581922 w 975311"/>
                <a:gd name="connsiteY214" fmla="*/ 148709 h 1101563"/>
                <a:gd name="connsiteX215" fmla="*/ 582371 w 975311"/>
                <a:gd name="connsiteY215" fmla="*/ 144559 h 1101563"/>
                <a:gd name="connsiteX216" fmla="*/ 589205 w 975311"/>
                <a:gd name="connsiteY216" fmla="*/ 137395 h 1101563"/>
                <a:gd name="connsiteX217" fmla="*/ 592033 w 975311"/>
                <a:gd name="connsiteY217" fmla="*/ 133733 h 1101563"/>
                <a:gd name="connsiteX218" fmla="*/ 592126 w 975311"/>
                <a:gd name="connsiteY218" fmla="*/ 131698 h 1101563"/>
                <a:gd name="connsiteX219" fmla="*/ 591584 w 975311"/>
                <a:gd name="connsiteY219" fmla="*/ 130482 h 1101563"/>
                <a:gd name="connsiteX220" fmla="*/ 590593 w 975311"/>
                <a:gd name="connsiteY220" fmla="*/ 130852 h 1101563"/>
                <a:gd name="connsiteX221" fmla="*/ 590236 w 975311"/>
                <a:gd name="connsiteY221" fmla="*/ 131420 h 1101563"/>
                <a:gd name="connsiteX222" fmla="*/ 586773 w 975311"/>
                <a:gd name="connsiteY222" fmla="*/ 131962 h 1101563"/>
                <a:gd name="connsiteX223" fmla="*/ 586006 w 975311"/>
                <a:gd name="connsiteY223" fmla="*/ 133905 h 1101563"/>
                <a:gd name="connsiteX224" fmla="*/ 585993 w 975311"/>
                <a:gd name="connsiteY224" fmla="*/ 137461 h 1101563"/>
                <a:gd name="connsiteX225" fmla="*/ 586495 w 975311"/>
                <a:gd name="connsiteY225" fmla="*/ 138360 h 1101563"/>
                <a:gd name="connsiteX226" fmla="*/ 589205 w 975311"/>
                <a:gd name="connsiteY226" fmla="*/ 137395 h 1101563"/>
                <a:gd name="connsiteX227" fmla="*/ 583402 w 975311"/>
                <a:gd name="connsiteY227" fmla="*/ 95020 h 1101563"/>
                <a:gd name="connsiteX228" fmla="*/ 585914 w 975311"/>
                <a:gd name="connsiteY228" fmla="*/ 93725 h 1101563"/>
                <a:gd name="connsiteX229" fmla="*/ 586099 w 975311"/>
                <a:gd name="connsiteY229" fmla="*/ 92561 h 1101563"/>
                <a:gd name="connsiteX230" fmla="*/ 584922 w 975311"/>
                <a:gd name="connsiteY230" fmla="*/ 87975 h 1101563"/>
                <a:gd name="connsiteX231" fmla="*/ 584420 w 975311"/>
                <a:gd name="connsiteY231" fmla="*/ 87618 h 1101563"/>
                <a:gd name="connsiteX232" fmla="*/ 583019 w 975311"/>
                <a:gd name="connsiteY232" fmla="*/ 87420 h 1101563"/>
                <a:gd name="connsiteX233" fmla="*/ 581208 w 975311"/>
                <a:gd name="connsiteY233" fmla="*/ 88345 h 1101563"/>
                <a:gd name="connsiteX234" fmla="*/ 580719 w 975311"/>
                <a:gd name="connsiteY234" fmla="*/ 91147 h 1101563"/>
                <a:gd name="connsiteX235" fmla="*/ 581988 w 975311"/>
                <a:gd name="connsiteY235" fmla="*/ 94504 h 1101563"/>
                <a:gd name="connsiteX236" fmla="*/ 583402 w 975311"/>
                <a:gd name="connsiteY236" fmla="*/ 95020 h 1101563"/>
                <a:gd name="connsiteX237" fmla="*/ 975113 w 975311"/>
                <a:gd name="connsiteY237" fmla="*/ 357398 h 1101563"/>
                <a:gd name="connsiteX238" fmla="*/ 975311 w 975311"/>
                <a:gd name="connsiteY238" fmla="*/ 354398 h 1101563"/>
                <a:gd name="connsiteX239" fmla="*/ 974426 w 975311"/>
                <a:gd name="connsiteY239" fmla="*/ 346943 h 1101563"/>
                <a:gd name="connsiteX240" fmla="*/ 973368 w 975311"/>
                <a:gd name="connsiteY240" fmla="*/ 346335 h 1101563"/>
                <a:gd name="connsiteX241" fmla="*/ 973210 w 975311"/>
                <a:gd name="connsiteY241" fmla="*/ 343652 h 1101563"/>
                <a:gd name="connsiteX242" fmla="*/ 971888 w 975311"/>
                <a:gd name="connsiteY242" fmla="*/ 340176 h 1101563"/>
                <a:gd name="connsiteX243" fmla="*/ 970170 w 975311"/>
                <a:gd name="connsiteY243" fmla="*/ 329126 h 1101563"/>
                <a:gd name="connsiteX244" fmla="*/ 967368 w 975311"/>
                <a:gd name="connsiteY244" fmla="*/ 323244 h 1101563"/>
                <a:gd name="connsiteX245" fmla="*/ 966046 w 975311"/>
                <a:gd name="connsiteY245" fmla="*/ 315671 h 1101563"/>
                <a:gd name="connsiteX246" fmla="*/ 963495 w 975311"/>
                <a:gd name="connsiteY246" fmla="*/ 305771 h 1101563"/>
                <a:gd name="connsiteX247" fmla="*/ 959397 w 975311"/>
                <a:gd name="connsiteY247" fmla="*/ 296849 h 1101563"/>
                <a:gd name="connsiteX248" fmla="*/ 957124 w 975311"/>
                <a:gd name="connsiteY248" fmla="*/ 294457 h 1101563"/>
                <a:gd name="connsiteX249" fmla="*/ 955419 w 975311"/>
                <a:gd name="connsiteY249" fmla="*/ 293426 h 1101563"/>
                <a:gd name="connsiteX250" fmla="*/ 944647 w 975311"/>
                <a:gd name="connsiteY250" fmla="*/ 291311 h 1101563"/>
                <a:gd name="connsiteX251" fmla="*/ 940140 w 975311"/>
                <a:gd name="connsiteY251" fmla="*/ 292422 h 1101563"/>
                <a:gd name="connsiteX252" fmla="*/ 934522 w 975311"/>
                <a:gd name="connsiteY252" fmla="*/ 292157 h 1101563"/>
                <a:gd name="connsiteX253" fmla="*/ 929447 w 975311"/>
                <a:gd name="connsiteY253" fmla="*/ 292527 h 1101563"/>
                <a:gd name="connsiteX254" fmla="*/ 925521 w 975311"/>
                <a:gd name="connsiteY254" fmla="*/ 291205 h 1101563"/>
                <a:gd name="connsiteX255" fmla="*/ 922640 w 975311"/>
                <a:gd name="connsiteY255" fmla="*/ 288826 h 1101563"/>
                <a:gd name="connsiteX256" fmla="*/ 920287 w 975311"/>
                <a:gd name="connsiteY256" fmla="*/ 287981 h 1101563"/>
                <a:gd name="connsiteX257" fmla="*/ 914789 w 975311"/>
                <a:gd name="connsiteY257" fmla="*/ 287293 h 1101563"/>
                <a:gd name="connsiteX258" fmla="*/ 911511 w 975311"/>
                <a:gd name="connsiteY258" fmla="*/ 281663 h 1101563"/>
                <a:gd name="connsiteX259" fmla="*/ 903343 w 975311"/>
                <a:gd name="connsiteY259" fmla="*/ 278239 h 1101563"/>
                <a:gd name="connsiteX260" fmla="*/ 899021 w 975311"/>
                <a:gd name="connsiteY260" fmla="*/ 272939 h 1101563"/>
                <a:gd name="connsiteX261" fmla="*/ 892610 w 975311"/>
                <a:gd name="connsiteY261" fmla="*/ 267626 h 1101563"/>
                <a:gd name="connsiteX262" fmla="*/ 886913 w 975311"/>
                <a:gd name="connsiteY262" fmla="*/ 260039 h 1101563"/>
                <a:gd name="connsiteX263" fmla="*/ 884627 w 975311"/>
                <a:gd name="connsiteY263" fmla="*/ 258017 h 1101563"/>
                <a:gd name="connsiteX264" fmla="*/ 881706 w 975311"/>
                <a:gd name="connsiteY264" fmla="*/ 253523 h 1101563"/>
                <a:gd name="connsiteX265" fmla="*/ 876432 w 975311"/>
                <a:gd name="connsiteY265" fmla="*/ 251725 h 1101563"/>
                <a:gd name="connsiteX266" fmla="*/ 871132 w 975311"/>
                <a:gd name="connsiteY266" fmla="*/ 247429 h 1101563"/>
                <a:gd name="connsiteX267" fmla="*/ 868132 w 975311"/>
                <a:gd name="connsiteY267" fmla="*/ 244284 h 1101563"/>
                <a:gd name="connsiteX268" fmla="*/ 859606 w 975311"/>
                <a:gd name="connsiteY268" fmla="*/ 238838 h 1101563"/>
                <a:gd name="connsiteX269" fmla="*/ 855615 w 975311"/>
                <a:gd name="connsiteY269" fmla="*/ 236816 h 1101563"/>
                <a:gd name="connsiteX270" fmla="*/ 853130 w 975311"/>
                <a:gd name="connsiteY270" fmla="*/ 234860 h 1101563"/>
                <a:gd name="connsiteX271" fmla="*/ 849046 w 975311"/>
                <a:gd name="connsiteY271" fmla="*/ 232864 h 1101563"/>
                <a:gd name="connsiteX272" fmla="*/ 844182 w 975311"/>
                <a:gd name="connsiteY272" fmla="*/ 229348 h 1101563"/>
                <a:gd name="connsiteX273" fmla="*/ 837414 w 975311"/>
                <a:gd name="connsiteY273" fmla="*/ 227987 h 1101563"/>
                <a:gd name="connsiteX274" fmla="*/ 831440 w 975311"/>
                <a:gd name="connsiteY274" fmla="*/ 227485 h 1101563"/>
                <a:gd name="connsiteX275" fmla="*/ 821461 w 975311"/>
                <a:gd name="connsiteY275" fmla="*/ 229573 h 1101563"/>
                <a:gd name="connsiteX276" fmla="*/ 813517 w 975311"/>
                <a:gd name="connsiteY276" fmla="*/ 230036 h 1101563"/>
                <a:gd name="connsiteX277" fmla="*/ 810451 w 975311"/>
                <a:gd name="connsiteY277" fmla="*/ 231450 h 1101563"/>
                <a:gd name="connsiteX278" fmla="*/ 806406 w 975311"/>
                <a:gd name="connsiteY278" fmla="*/ 230895 h 1101563"/>
                <a:gd name="connsiteX279" fmla="*/ 802388 w 975311"/>
                <a:gd name="connsiteY279" fmla="*/ 229824 h 1101563"/>
                <a:gd name="connsiteX280" fmla="*/ 800313 w 975311"/>
                <a:gd name="connsiteY280" fmla="*/ 227855 h 1101563"/>
                <a:gd name="connsiteX281" fmla="*/ 796440 w 975311"/>
                <a:gd name="connsiteY281" fmla="*/ 226097 h 1101563"/>
                <a:gd name="connsiteX282" fmla="*/ 793387 w 975311"/>
                <a:gd name="connsiteY282" fmla="*/ 227775 h 1101563"/>
                <a:gd name="connsiteX283" fmla="*/ 787149 w 975311"/>
                <a:gd name="connsiteY283" fmla="*/ 227379 h 1101563"/>
                <a:gd name="connsiteX284" fmla="*/ 778504 w 975311"/>
                <a:gd name="connsiteY284" fmla="*/ 223678 h 1101563"/>
                <a:gd name="connsiteX285" fmla="*/ 776416 w 975311"/>
                <a:gd name="connsiteY285" fmla="*/ 221656 h 1101563"/>
                <a:gd name="connsiteX286" fmla="*/ 772490 w 975311"/>
                <a:gd name="connsiteY286" fmla="*/ 219964 h 1101563"/>
                <a:gd name="connsiteX287" fmla="*/ 769860 w 975311"/>
                <a:gd name="connsiteY287" fmla="*/ 218140 h 1101563"/>
                <a:gd name="connsiteX288" fmla="*/ 762525 w 975311"/>
                <a:gd name="connsiteY288" fmla="*/ 215906 h 1101563"/>
                <a:gd name="connsiteX289" fmla="*/ 758771 w 975311"/>
                <a:gd name="connsiteY289" fmla="*/ 215629 h 1101563"/>
                <a:gd name="connsiteX290" fmla="*/ 757423 w 975311"/>
                <a:gd name="connsiteY290" fmla="*/ 216686 h 1101563"/>
                <a:gd name="connsiteX291" fmla="*/ 756947 w 975311"/>
                <a:gd name="connsiteY291" fmla="*/ 219184 h 1101563"/>
                <a:gd name="connsiteX292" fmla="*/ 750127 w 975311"/>
                <a:gd name="connsiteY292" fmla="*/ 219633 h 1101563"/>
                <a:gd name="connsiteX293" fmla="*/ 746769 w 975311"/>
                <a:gd name="connsiteY293" fmla="*/ 221814 h 1101563"/>
                <a:gd name="connsiteX294" fmla="*/ 745051 w 975311"/>
                <a:gd name="connsiteY294" fmla="*/ 221484 h 1101563"/>
                <a:gd name="connsiteX295" fmla="*/ 743069 w 975311"/>
                <a:gd name="connsiteY295" fmla="*/ 223136 h 1101563"/>
                <a:gd name="connsiteX296" fmla="*/ 738667 w 975311"/>
                <a:gd name="connsiteY296" fmla="*/ 227868 h 1101563"/>
                <a:gd name="connsiteX297" fmla="*/ 737834 w 975311"/>
                <a:gd name="connsiteY297" fmla="*/ 226321 h 1101563"/>
                <a:gd name="connsiteX298" fmla="*/ 738654 w 975311"/>
                <a:gd name="connsiteY298" fmla="*/ 224762 h 1101563"/>
                <a:gd name="connsiteX299" fmla="*/ 740584 w 975311"/>
                <a:gd name="connsiteY299" fmla="*/ 221907 h 1101563"/>
                <a:gd name="connsiteX300" fmla="*/ 740848 w 975311"/>
                <a:gd name="connsiteY300" fmla="*/ 220823 h 1101563"/>
                <a:gd name="connsiteX301" fmla="*/ 740716 w 975311"/>
                <a:gd name="connsiteY301" fmla="*/ 218946 h 1101563"/>
                <a:gd name="connsiteX302" fmla="*/ 738865 w 975311"/>
                <a:gd name="connsiteY302" fmla="*/ 218325 h 1101563"/>
                <a:gd name="connsiteX303" fmla="*/ 737636 w 975311"/>
                <a:gd name="connsiteY303" fmla="*/ 218325 h 1101563"/>
                <a:gd name="connsiteX304" fmla="*/ 735680 w 975311"/>
                <a:gd name="connsiteY304" fmla="*/ 220122 h 1101563"/>
                <a:gd name="connsiteX305" fmla="*/ 733949 w 975311"/>
                <a:gd name="connsiteY305" fmla="*/ 225859 h 1101563"/>
                <a:gd name="connsiteX306" fmla="*/ 732640 w 975311"/>
                <a:gd name="connsiteY306" fmla="*/ 231674 h 1101563"/>
                <a:gd name="connsiteX307" fmla="*/ 728120 w 975311"/>
                <a:gd name="connsiteY307" fmla="*/ 237146 h 1101563"/>
                <a:gd name="connsiteX308" fmla="*/ 725648 w 975311"/>
                <a:gd name="connsiteY308" fmla="*/ 239036 h 1101563"/>
                <a:gd name="connsiteX309" fmla="*/ 725661 w 975311"/>
                <a:gd name="connsiteY309" fmla="*/ 237265 h 1101563"/>
                <a:gd name="connsiteX310" fmla="*/ 727538 w 975311"/>
                <a:gd name="connsiteY310" fmla="*/ 226533 h 1101563"/>
                <a:gd name="connsiteX311" fmla="*/ 728199 w 975311"/>
                <a:gd name="connsiteY311" fmla="*/ 224114 h 1101563"/>
                <a:gd name="connsiteX312" fmla="*/ 728701 w 975311"/>
                <a:gd name="connsiteY312" fmla="*/ 221193 h 1101563"/>
                <a:gd name="connsiteX313" fmla="*/ 729349 w 975311"/>
                <a:gd name="connsiteY313" fmla="*/ 219805 h 1101563"/>
                <a:gd name="connsiteX314" fmla="*/ 730367 w 975311"/>
                <a:gd name="connsiteY314" fmla="*/ 218589 h 1101563"/>
                <a:gd name="connsiteX315" fmla="*/ 730353 w 975311"/>
                <a:gd name="connsiteY315" fmla="*/ 216448 h 1101563"/>
                <a:gd name="connsiteX316" fmla="*/ 733790 w 975311"/>
                <a:gd name="connsiteY316" fmla="*/ 215325 h 1101563"/>
                <a:gd name="connsiteX317" fmla="*/ 733512 w 975311"/>
                <a:gd name="connsiteY317" fmla="*/ 212615 h 1101563"/>
                <a:gd name="connsiteX318" fmla="*/ 732376 w 975311"/>
                <a:gd name="connsiteY318" fmla="*/ 209747 h 1101563"/>
                <a:gd name="connsiteX319" fmla="*/ 730261 w 975311"/>
                <a:gd name="connsiteY319" fmla="*/ 210381 h 1101563"/>
                <a:gd name="connsiteX320" fmla="*/ 728807 w 975311"/>
                <a:gd name="connsiteY320" fmla="*/ 211518 h 1101563"/>
                <a:gd name="connsiteX321" fmla="*/ 726785 w 975311"/>
                <a:gd name="connsiteY321" fmla="*/ 215549 h 1101563"/>
                <a:gd name="connsiteX322" fmla="*/ 725807 w 975311"/>
                <a:gd name="connsiteY322" fmla="*/ 214056 h 1101563"/>
                <a:gd name="connsiteX323" fmla="*/ 724392 w 975311"/>
                <a:gd name="connsiteY323" fmla="*/ 212509 h 1101563"/>
                <a:gd name="connsiteX324" fmla="*/ 725608 w 975311"/>
                <a:gd name="connsiteY324" fmla="*/ 211822 h 1101563"/>
                <a:gd name="connsiteX325" fmla="*/ 726824 w 975311"/>
                <a:gd name="connsiteY325" fmla="*/ 211439 h 1101563"/>
                <a:gd name="connsiteX326" fmla="*/ 727829 w 975311"/>
                <a:gd name="connsiteY326" fmla="*/ 209311 h 1101563"/>
                <a:gd name="connsiteX327" fmla="*/ 728741 w 975311"/>
                <a:gd name="connsiteY327" fmla="*/ 208227 h 1101563"/>
                <a:gd name="connsiteX328" fmla="*/ 729772 w 975311"/>
                <a:gd name="connsiteY328" fmla="*/ 206495 h 1101563"/>
                <a:gd name="connsiteX329" fmla="*/ 729508 w 975311"/>
                <a:gd name="connsiteY329" fmla="*/ 203482 h 1101563"/>
                <a:gd name="connsiteX330" fmla="*/ 728358 w 975311"/>
                <a:gd name="connsiteY330" fmla="*/ 200534 h 1101563"/>
                <a:gd name="connsiteX331" fmla="*/ 726838 w 975311"/>
                <a:gd name="connsiteY331" fmla="*/ 197825 h 1101563"/>
                <a:gd name="connsiteX332" fmla="*/ 725119 w 975311"/>
                <a:gd name="connsiteY332" fmla="*/ 199133 h 1101563"/>
                <a:gd name="connsiteX333" fmla="*/ 723679 w 975311"/>
                <a:gd name="connsiteY333" fmla="*/ 199318 h 1101563"/>
                <a:gd name="connsiteX334" fmla="*/ 725093 w 975311"/>
                <a:gd name="connsiteY334" fmla="*/ 197468 h 1101563"/>
                <a:gd name="connsiteX335" fmla="*/ 723375 w 975311"/>
                <a:gd name="connsiteY335" fmla="*/ 197217 h 1101563"/>
                <a:gd name="connsiteX336" fmla="*/ 722397 w 975311"/>
                <a:gd name="connsiteY336" fmla="*/ 195710 h 1101563"/>
                <a:gd name="connsiteX337" fmla="*/ 720097 w 975311"/>
                <a:gd name="connsiteY337" fmla="*/ 193370 h 1101563"/>
                <a:gd name="connsiteX338" fmla="*/ 717427 w 975311"/>
                <a:gd name="connsiteY338" fmla="*/ 191242 h 1101563"/>
                <a:gd name="connsiteX339" fmla="*/ 716145 w 975311"/>
                <a:gd name="connsiteY339" fmla="*/ 189907 h 1101563"/>
                <a:gd name="connsiteX340" fmla="*/ 713514 w 975311"/>
                <a:gd name="connsiteY340" fmla="*/ 191057 h 1101563"/>
                <a:gd name="connsiteX341" fmla="*/ 712140 w 975311"/>
                <a:gd name="connsiteY341" fmla="*/ 194520 h 1101563"/>
                <a:gd name="connsiteX342" fmla="*/ 711069 w 975311"/>
                <a:gd name="connsiteY342" fmla="*/ 196410 h 1101563"/>
                <a:gd name="connsiteX343" fmla="*/ 709906 w 975311"/>
                <a:gd name="connsiteY343" fmla="*/ 196992 h 1101563"/>
                <a:gd name="connsiteX344" fmla="*/ 709258 w 975311"/>
                <a:gd name="connsiteY344" fmla="*/ 192762 h 1101563"/>
                <a:gd name="connsiteX345" fmla="*/ 706575 w 975311"/>
                <a:gd name="connsiteY345" fmla="*/ 186801 h 1101563"/>
                <a:gd name="connsiteX346" fmla="*/ 704117 w 975311"/>
                <a:gd name="connsiteY346" fmla="*/ 186074 h 1101563"/>
                <a:gd name="connsiteX347" fmla="*/ 701923 w 975311"/>
                <a:gd name="connsiteY347" fmla="*/ 186564 h 1101563"/>
                <a:gd name="connsiteX348" fmla="*/ 698552 w 975311"/>
                <a:gd name="connsiteY348" fmla="*/ 183827 h 1101563"/>
                <a:gd name="connsiteX349" fmla="*/ 693715 w 975311"/>
                <a:gd name="connsiteY349" fmla="*/ 182043 h 1101563"/>
                <a:gd name="connsiteX350" fmla="*/ 691891 w 975311"/>
                <a:gd name="connsiteY350" fmla="*/ 179664 h 1101563"/>
                <a:gd name="connsiteX351" fmla="*/ 689498 w 975311"/>
                <a:gd name="connsiteY351" fmla="*/ 180100 h 1101563"/>
                <a:gd name="connsiteX352" fmla="*/ 687635 w 975311"/>
                <a:gd name="connsiteY352" fmla="*/ 179571 h 1101563"/>
                <a:gd name="connsiteX353" fmla="*/ 687516 w 975311"/>
                <a:gd name="connsiteY353" fmla="*/ 177642 h 1101563"/>
                <a:gd name="connsiteX354" fmla="*/ 684978 w 975311"/>
                <a:gd name="connsiteY354" fmla="*/ 177866 h 1101563"/>
                <a:gd name="connsiteX355" fmla="*/ 682454 w 975311"/>
                <a:gd name="connsiteY355" fmla="*/ 177615 h 1101563"/>
                <a:gd name="connsiteX356" fmla="*/ 680088 w 975311"/>
                <a:gd name="connsiteY356" fmla="*/ 176677 h 1101563"/>
                <a:gd name="connsiteX357" fmla="*/ 677563 w 975311"/>
                <a:gd name="connsiteY357" fmla="*/ 175937 h 1101563"/>
                <a:gd name="connsiteX358" fmla="*/ 676876 w 975311"/>
                <a:gd name="connsiteY358" fmla="*/ 174403 h 1101563"/>
                <a:gd name="connsiteX359" fmla="*/ 673730 w 975311"/>
                <a:gd name="connsiteY359" fmla="*/ 172143 h 1101563"/>
                <a:gd name="connsiteX360" fmla="*/ 672686 w 975311"/>
                <a:gd name="connsiteY360" fmla="*/ 170531 h 1101563"/>
                <a:gd name="connsiteX361" fmla="*/ 670624 w 975311"/>
                <a:gd name="connsiteY361" fmla="*/ 170531 h 1101563"/>
                <a:gd name="connsiteX362" fmla="*/ 669355 w 975311"/>
                <a:gd name="connsiteY362" fmla="*/ 169500 h 1101563"/>
                <a:gd name="connsiteX363" fmla="*/ 667359 w 975311"/>
                <a:gd name="connsiteY363" fmla="*/ 169698 h 1101563"/>
                <a:gd name="connsiteX364" fmla="*/ 664808 w 975311"/>
                <a:gd name="connsiteY364" fmla="*/ 169566 h 1101563"/>
                <a:gd name="connsiteX365" fmla="*/ 662958 w 975311"/>
                <a:gd name="connsiteY365" fmla="*/ 167729 h 1101563"/>
                <a:gd name="connsiteX366" fmla="*/ 661253 w 975311"/>
                <a:gd name="connsiteY366" fmla="*/ 166737 h 1101563"/>
                <a:gd name="connsiteX367" fmla="*/ 658015 w 975311"/>
                <a:gd name="connsiteY367" fmla="*/ 166209 h 1101563"/>
                <a:gd name="connsiteX368" fmla="*/ 656997 w 975311"/>
                <a:gd name="connsiteY368" fmla="*/ 166803 h 1101563"/>
                <a:gd name="connsiteX369" fmla="*/ 656468 w 975311"/>
                <a:gd name="connsiteY369" fmla="*/ 167742 h 1101563"/>
                <a:gd name="connsiteX370" fmla="*/ 657156 w 975311"/>
                <a:gd name="connsiteY370" fmla="*/ 168892 h 1101563"/>
                <a:gd name="connsiteX371" fmla="*/ 657512 w 975311"/>
                <a:gd name="connsiteY371" fmla="*/ 170134 h 1101563"/>
                <a:gd name="connsiteX372" fmla="*/ 656217 w 975311"/>
                <a:gd name="connsiteY372" fmla="*/ 169645 h 1101563"/>
                <a:gd name="connsiteX373" fmla="*/ 654049 w 975311"/>
                <a:gd name="connsiteY373" fmla="*/ 167425 h 1101563"/>
                <a:gd name="connsiteX374" fmla="*/ 651710 w 975311"/>
                <a:gd name="connsiteY374" fmla="*/ 168799 h 1101563"/>
                <a:gd name="connsiteX375" fmla="*/ 650811 w 975311"/>
                <a:gd name="connsiteY375" fmla="*/ 168971 h 1101563"/>
                <a:gd name="connsiteX376" fmla="*/ 649701 w 975311"/>
                <a:gd name="connsiteY376" fmla="*/ 168561 h 1101563"/>
                <a:gd name="connsiteX377" fmla="*/ 648643 w 975311"/>
                <a:gd name="connsiteY377" fmla="*/ 167610 h 1101563"/>
                <a:gd name="connsiteX378" fmla="*/ 647798 w 975311"/>
                <a:gd name="connsiteY378" fmla="*/ 167240 h 1101563"/>
                <a:gd name="connsiteX379" fmla="*/ 645908 w 975311"/>
                <a:gd name="connsiteY379" fmla="*/ 168086 h 1101563"/>
                <a:gd name="connsiteX380" fmla="*/ 643978 w 975311"/>
                <a:gd name="connsiteY380" fmla="*/ 170240 h 1101563"/>
                <a:gd name="connsiteX381" fmla="*/ 642180 w 975311"/>
                <a:gd name="connsiteY381" fmla="*/ 168416 h 1101563"/>
                <a:gd name="connsiteX382" fmla="*/ 641281 w 975311"/>
                <a:gd name="connsiteY382" fmla="*/ 168654 h 1101563"/>
                <a:gd name="connsiteX383" fmla="*/ 640132 w 975311"/>
                <a:gd name="connsiteY383" fmla="*/ 169328 h 1101563"/>
                <a:gd name="connsiteX384" fmla="*/ 639801 w 975311"/>
                <a:gd name="connsiteY384" fmla="*/ 170954 h 1101563"/>
                <a:gd name="connsiteX385" fmla="*/ 637977 w 975311"/>
                <a:gd name="connsiteY385" fmla="*/ 171879 h 1101563"/>
                <a:gd name="connsiteX386" fmla="*/ 636378 w 975311"/>
                <a:gd name="connsiteY386" fmla="*/ 173782 h 1101563"/>
                <a:gd name="connsiteX387" fmla="*/ 635109 w 975311"/>
                <a:gd name="connsiteY387" fmla="*/ 175633 h 1101563"/>
                <a:gd name="connsiteX388" fmla="*/ 635400 w 975311"/>
                <a:gd name="connsiteY388" fmla="*/ 177866 h 1101563"/>
                <a:gd name="connsiteX389" fmla="*/ 631844 w 975311"/>
                <a:gd name="connsiteY389" fmla="*/ 180854 h 1101563"/>
                <a:gd name="connsiteX390" fmla="*/ 632888 w 975311"/>
                <a:gd name="connsiteY390" fmla="*/ 183219 h 1101563"/>
                <a:gd name="connsiteX391" fmla="*/ 631183 w 975311"/>
                <a:gd name="connsiteY391" fmla="*/ 185889 h 1101563"/>
                <a:gd name="connsiteX392" fmla="*/ 631448 w 975311"/>
                <a:gd name="connsiteY392" fmla="*/ 187872 h 1101563"/>
                <a:gd name="connsiteX393" fmla="*/ 631871 w 975311"/>
                <a:gd name="connsiteY393" fmla="*/ 189062 h 1101563"/>
                <a:gd name="connsiteX394" fmla="*/ 634422 w 975311"/>
                <a:gd name="connsiteY394" fmla="*/ 190370 h 1101563"/>
                <a:gd name="connsiteX395" fmla="*/ 632042 w 975311"/>
                <a:gd name="connsiteY395" fmla="*/ 191454 h 1101563"/>
                <a:gd name="connsiteX396" fmla="*/ 631646 w 975311"/>
                <a:gd name="connsiteY396" fmla="*/ 194097 h 1101563"/>
                <a:gd name="connsiteX397" fmla="*/ 629967 w 975311"/>
                <a:gd name="connsiteY397" fmla="*/ 192789 h 1101563"/>
                <a:gd name="connsiteX398" fmla="*/ 628183 w 975311"/>
                <a:gd name="connsiteY398" fmla="*/ 190568 h 1101563"/>
                <a:gd name="connsiteX399" fmla="*/ 625434 w 975311"/>
                <a:gd name="connsiteY399" fmla="*/ 190542 h 1101563"/>
                <a:gd name="connsiteX400" fmla="*/ 618521 w 975311"/>
                <a:gd name="connsiteY400" fmla="*/ 200204 h 1101563"/>
                <a:gd name="connsiteX401" fmla="*/ 614463 w 975311"/>
                <a:gd name="connsiteY401" fmla="*/ 201578 h 1101563"/>
                <a:gd name="connsiteX402" fmla="*/ 613076 w 975311"/>
                <a:gd name="connsiteY402" fmla="*/ 202649 h 1101563"/>
                <a:gd name="connsiteX403" fmla="*/ 608330 w 975311"/>
                <a:gd name="connsiteY403" fmla="*/ 214730 h 1101563"/>
                <a:gd name="connsiteX404" fmla="*/ 607154 w 975311"/>
                <a:gd name="connsiteY404" fmla="*/ 219263 h 1101563"/>
                <a:gd name="connsiteX405" fmla="*/ 605542 w 975311"/>
                <a:gd name="connsiteY405" fmla="*/ 221867 h 1101563"/>
                <a:gd name="connsiteX406" fmla="*/ 604260 w 975311"/>
                <a:gd name="connsiteY406" fmla="*/ 222845 h 1101563"/>
                <a:gd name="connsiteX407" fmla="*/ 602753 w 975311"/>
                <a:gd name="connsiteY407" fmla="*/ 223559 h 1101563"/>
                <a:gd name="connsiteX408" fmla="*/ 603652 w 975311"/>
                <a:gd name="connsiteY408" fmla="*/ 221497 h 1101563"/>
                <a:gd name="connsiteX409" fmla="*/ 604775 w 975311"/>
                <a:gd name="connsiteY409" fmla="*/ 219686 h 1101563"/>
                <a:gd name="connsiteX410" fmla="*/ 605832 w 975311"/>
                <a:gd name="connsiteY410" fmla="*/ 212919 h 1101563"/>
                <a:gd name="connsiteX411" fmla="*/ 606969 w 975311"/>
                <a:gd name="connsiteY411" fmla="*/ 210408 h 1101563"/>
                <a:gd name="connsiteX412" fmla="*/ 608423 w 975311"/>
                <a:gd name="connsiteY412" fmla="*/ 204195 h 1101563"/>
                <a:gd name="connsiteX413" fmla="*/ 610458 w 975311"/>
                <a:gd name="connsiteY413" fmla="*/ 197415 h 1101563"/>
                <a:gd name="connsiteX414" fmla="*/ 603731 w 975311"/>
                <a:gd name="connsiteY414" fmla="*/ 201235 h 1101563"/>
                <a:gd name="connsiteX415" fmla="*/ 600400 w 975311"/>
                <a:gd name="connsiteY415" fmla="*/ 202900 h 1101563"/>
                <a:gd name="connsiteX416" fmla="*/ 595800 w 975311"/>
                <a:gd name="connsiteY416" fmla="*/ 201327 h 1101563"/>
                <a:gd name="connsiteX417" fmla="*/ 593382 w 975311"/>
                <a:gd name="connsiteY417" fmla="*/ 200230 h 1101563"/>
                <a:gd name="connsiteX418" fmla="*/ 590460 w 975311"/>
                <a:gd name="connsiteY418" fmla="*/ 200957 h 1101563"/>
                <a:gd name="connsiteX419" fmla="*/ 589073 w 975311"/>
                <a:gd name="connsiteY419" fmla="*/ 202054 h 1101563"/>
                <a:gd name="connsiteX420" fmla="*/ 586892 w 975311"/>
                <a:gd name="connsiteY420" fmla="*/ 202808 h 1101563"/>
                <a:gd name="connsiteX421" fmla="*/ 583363 w 975311"/>
                <a:gd name="connsiteY421" fmla="*/ 205425 h 1101563"/>
                <a:gd name="connsiteX422" fmla="*/ 578750 w 975311"/>
                <a:gd name="connsiteY422" fmla="*/ 200746 h 1101563"/>
                <a:gd name="connsiteX423" fmla="*/ 577415 w 975311"/>
                <a:gd name="connsiteY423" fmla="*/ 199820 h 1101563"/>
                <a:gd name="connsiteX424" fmla="*/ 576120 w 975311"/>
                <a:gd name="connsiteY424" fmla="*/ 198261 h 1101563"/>
                <a:gd name="connsiteX425" fmla="*/ 576463 w 975311"/>
                <a:gd name="connsiteY425" fmla="*/ 196371 h 1101563"/>
                <a:gd name="connsiteX426" fmla="*/ 576358 w 975311"/>
                <a:gd name="connsiteY426" fmla="*/ 194930 h 1101563"/>
                <a:gd name="connsiteX427" fmla="*/ 573635 w 975311"/>
                <a:gd name="connsiteY427" fmla="*/ 190581 h 1101563"/>
                <a:gd name="connsiteX428" fmla="*/ 572789 w 975311"/>
                <a:gd name="connsiteY428" fmla="*/ 187370 h 1101563"/>
                <a:gd name="connsiteX429" fmla="*/ 572604 w 975311"/>
                <a:gd name="connsiteY429" fmla="*/ 185533 h 1101563"/>
                <a:gd name="connsiteX430" fmla="*/ 572102 w 975311"/>
                <a:gd name="connsiteY430" fmla="*/ 183127 h 1101563"/>
                <a:gd name="connsiteX431" fmla="*/ 570780 w 975311"/>
                <a:gd name="connsiteY431" fmla="*/ 181382 h 1101563"/>
                <a:gd name="connsiteX432" fmla="*/ 570251 w 975311"/>
                <a:gd name="connsiteY432" fmla="*/ 179994 h 1101563"/>
                <a:gd name="connsiteX433" fmla="*/ 572221 w 975311"/>
                <a:gd name="connsiteY433" fmla="*/ 177840 h 1101563"/>
                <a:gd name="connsiteX434" fmla="*/ 572115 w 975311"/>
                <a:gd name="connsiteY434" fmla="*/ 176730 h 1101563"/>
                <a:gd name="connsiteX435" fmla="*/ 570793 w 975311"/>
                <a:gd name="connsiteY435" fmla="*/ 174972 h 1101563"/>
                <a:gd name="connsiteX436" fmla="*/ 568374 w 975311"/>
                <a:gd name="connsiteY436" fmla="*/ 176346 h 1101563"/>
                <a:gd name="connsiteX437" fmla="*/ 567462 w 975311"/>
                <a:gd name="connsiteY437" fmla="*/ 177642 h 1101563"/>
                <a:gd name="connsiteX438" fmla="*/ 563153 w 975311"/>
                <a:gd name="connsiteY438" fmla="*/ 180589 h 1101563"/>
                <a:gd name="connsiteX439" fmla="*/ 560801 w 975311"/>
                <a:gd name="connsiteY439" fmla="*/ 183048 h 1101563"/>
                <a:gd name="connsiteX440" fmla="*/ 554998 w 975311"/>
                <a:gd name="connsiteY440" fmla="*/ 186735 h 1101563"/>
                <a:gd name="connsiteX441" fmla="*/ 552143 w 975311"/>
                <a:gd name="connsiteY441" fmla="*/ 187872 h 1101563"/>
                <a:gd name="connsiteX442" fmla="*/ 544689 w 975311"/>
                <a:gd name="connsiteY442" fmla="*/ 193304 h 1101563"/>
                <a:gd name="connsiteX443" fmla="*/ 538490 w 975311"/>
                <a:gd name="connsiteY443" fmla="*/ 194811 h 1101563"/>
                <a:gd name="connsiteX444" fmla="*/ 535622 w 975311"/>
                <a:gd name="connsiteY444" fmla="*/ 192538 h 1101563"/>
                <a:gd name="connsiteX445" fmla="*/ 526792 w 975311"/>
                <a:gd name="connsiteY445" fmla="*/ 192313 h 1101563"/>
                <a:gd name="connsiteX446" fmla="*/ 529542 w 975311"/>
                <a:gd name="connsiteY446" fmla="*/ 191242 h 1101563"/>
                <a:gd name="connsiteX447" fmla="*/ 537591 w 975311"/>
                <a:gd name="connsiteY447" fmla="*/ 186960 h 1101563"/>
                <a:gd name="connsiteX448" fmla="*/ 542812 w 975311"/>
                <a:gd name="connsiteY448" fmla="*/ 187991 h 1101563"/>
                <a:gd name="connsiteX449" fmla="*/ 543790 w 975311"/>
                <a:gd name="connsiteY449" fmla="*/ 187119 h 1101563"/>
                <a:gd name="connsiteX450" fmla="*/ 544927 w 975311"/>
                <a:gd name="connsiteY450" fmla="*/ 185770 h 1101563"/>
                <a:gd name="connsiteX451" fmla="*/ 545217 w 975311"/>
                <a:gd name="connsiteY451" fmla="*/ 181832 h 1101563"/>
                <a:gd name="connsiteX452" fmla="*/ 547755 w 975311"/>
                <a:gd name="connsiteY452" fmla="*/ 180047 h 1101563"/>
                <a:gd name="connsiteX453" fmla="*/ 550187 w 975311"/>
                <a:gd name="connsiteY453" fmla="*/ 177245 h 1101563"/>
                <a:gd name="connsiteX454" fmla="*/ 550134 w 975311"/>
                <a:gd name="connsiteY454" fmla="*/ 172646 h 1101563"/>
                <a:gd name="connsiteX455" fmla="*/ 550584 w 975311"/>
                <a:gd name="connsiteY455" fmla="*/ 170015 h 1101563"/>
                <a:gd name="connsiteX456" fmla="*/ 554232 w 975311"/>
                <a:gd name="connsiteY456" fmla="*/ 163988 h 1101563"/>
                <a:gd name="connsiteX457" fmla="*/ 555699 w 975311"/>
                <a:gd name="connsiteY457" fmla="*/ 162865 h 1101563"/>
                <a:gd name="connsiteX458" fmla="*/ 557985 w 975311"/>
                <a:gd name="connsiteY458" fmla="*/ 159560 h 1101563"/>
                <a:gd name="connsiteX459" fmla="*/ 560589 w 975311"/>
                <a:gd name="connsiteY459" fmla="*/ 153520 h 1101563"/>
                <a:gd name="connsiteX460" fmla="*/ 560999 w 975311"/>
                <a:gd name="connsiteY460" fmla="*/ 150877 h 1101563"/>
                <a:gd name="connsiteX461" fmla="*/ 565519 w 975311"/>
                <a:gd name="connsiteY461" fmla="*/ 149357 h 1101563"/>
                <a:gd name="connsiteX462" fmla="*/ 568890 w 975311"/>
                <a:gd name="connsiteY462" fmla="*/ 144796 h 1101563"/>
                <a:gd name="connsiteX463" fmla="*/ 570317 w 975311"/>
                <a:gd name="connsiteY463" fmla="*/ 143924 h 1101563"/>
                <a:gd name="connsiteX464" fmla="*/ 572657 w 975311"/>
                <a:gd name="connsiteY464" fmla="*/ 143594 h 1101563"/>
                <a:gd name="connsiteX465" fmla="*/ 574190 w 975311"/>
                <a:gd name="connsiteY465" fmla="*/ 142179 h 1101563"/>
                <a:gd name="connsiteX466" fmla="*/ 578539 w 975311"/>
                <a:gd name="connsiteY466" fmla="*/ 136588 h 1101563"/>
                <a:gd name="connsiteX467" fmla="*/ 581526 w 975311"/>
                <a:gd name="connsiteY467" fmla="*/ 130469 h 1101563"/>
                <a:gd name="connsiteX468" fmla="*/ 584526 w 975311"/>
                <a:gd name="connsiteY468" fmla="*/ 127257 h 1101563"/>
                <a:gd name="connsiteX469" fmla="*/ 585755 w 975311"/>
                <a:gd name="connsiteY469" fmla="*/ 124865 h 1101563"/>
                <a:gd name="connsiteX470" fmla="*/ 591359 w 975311"/>
                <a:gd name="connsiteY470" fmla="*/ 119802 h 1101563"/>
                <a:gd name="connsiteX471" fmla="*/ 591954 w 975311"/>
                <a:gd name="connsiteY471" fmla="*/ 118758 h 1101563"/>
                <a:gd name="connsiteX472" fmla="*/ 594703 w 975311"/>
                <a:gd name="connsiteY472" fmla="*/ 116789 h 1101563"/>
                <a:gd name="connsiteX473" fmla="*/ 595681 w 975311"/>
                <a:gd name="connsiteY473" fmla="*/ 115612 h 1101563"/>
                <a:gd name="connsiteX474" fmla="*/ 595523 w 975311"/>
                <a:gd name="connsiteY474" fmla="*/ 112612 h 1101563"/>
                <a:gd name="connsiteX475" fmla="*/ 596184 w 975311"/>
                <a:gd name="connsiteY475" fmla="*/ 108356 h 1101563"/>
                <a:gd name="connsiteX476" fmla="*/ 594373 w 975311"/>
                <a:gd name="connsiteY476" fmla="*/ 101576 h 1101563"/>
                <a:gd name="connsiteX477" fmla="*/ 591954 w 975311"/>
                <a:gd name="connsiteY477" fmla="*/ 99580 h 1101563"/>
                <a:gd name="connsiteX478" fmla="*/ 588663 w 975311"/>
                <a:gd name="connsiteY478" fmla="*/ 98020 h 1101563"/>
                <a:gd name="connsiteX479" fmla="*/ 585755 w 975311"/>
                <a:gd name="connsiteY479" fmla="*/ 97690 h 1101563"/>
                <a:gd name="connsiteX480" fmla="*/ 581909 w 975311"/>
                <a:gd name="connsiteY480" fmla="*/ 96791 h 1101563"/>
                <a:gd name="connsiteX481" fmla="*/ 580058 w 975311"/>
                <a:gd name="connsiteY481" fmla="*/ 94029 h 1101563"/>
                <a:gd name="connsiteX482" fmla="*/ 579054 w 975311"/>
                <a:gd name="connsiteY482" fmla="*/ 92006 h 1101563"/>
                <a:gd name="connsiteX483" fmla="*/ 578274 w 975311"/>
                <a:gd name="connsiteY483" fmla="*/ 89019 h 1101563"/>
                <a:gd name="connsiteX484" fmla="*/ 577032 w 975311"/>
                <a:gd name="connsiteY484" fmla="*/ 88266 h 1101563"/>
                <a:gd name="connsiteX485" fmla="*/ 575644 w 975311"/>
                <a:gd name="connsiteY485" fmla="*/ 88173 h 1101563"/>
                <a:gd name="connsiteX486" fmla="*/ 576609 w 975311"/>
                <a:gd name="connsiteY486" fmla="*/ 86891 h 1101563"/>
                <a:gd name="connsiteX487" fmla="*/ 576569 w 975311"/>
                <a:gd name="connsiteY487" fmla="*/ 86019 h 1101563"/>
                <a:gd name="connsiteX488" fmla="*/ 575194 w 975311"/>
                <a:gd name="connsiteY488" fmla="*/ 81313 h 1101563"/>
                <a:gd name="connsiteX489" fmla="*/ 573926 w 975311"/>
                <a:gd name="connsiteY489" fmla="*/ 78458 h 1101563"/>
                <a:gd name="connsiteX490" fmla="*/ 573304 w 975311"/>
                <a:gd name="connsiteY490" fmla="*/ 75762 h 1101563"/>
                <a:gd name="connsiteX491" fmla="*/ 573080 w 975311"/>
                <a:gd name="connsiteY491" fmla="*/ 73542 h 1101563"/>
                <a:gd name="connsiteX492" fmla="*/ 569141 w 975311"/>
                <a:gd name="connsiteY492" fmla="*/ 61514 h 1101563"/>
                <a:gd name="connsiteX493" fmla="*/ 567806 w 975311"/>
                <a:gd name="connsiteY493" fmla="*/ 55738 h 1101563"/>
                <a:gd name="connsiteX494" fmla="*/ 567449 w 975311"/>
                <a:gd name="connsiteY494" fmla="*/ 44728 h 1101563"/>
                <a:gd name="connsiteX495" fmla="*/ 564132 w 975311"/>
                <a:gd name="connsiteY495" fmla="*/ 32805 h 1101563"/>
                <a:gd name="connsiteX496" fmla="*/ 561541 w 975311"/>
                <a:gd name="connsiteY496" fmla="*/ 29105 h 1101563"/>
                <a:gd name="connsiteX497" fmla="*/ 558250 w 975311"/>
                <a:gd name="connsiteY497" fmla="*/ 26593 h 1101563"/>
                <a:gd name="connsiteX498" fmla="*/ 556122 w 975311"/>
                <a:gd name="connsiteY498" fmla="*/ 26673 h 1101563"/>
                <a:gd name="connsiteX499" fmla="*/ 555805 w 975311"/>
                <a:gd name="connsiteY499" fmla="*/ 28854 h 1101563"/>
                <a:gd name="connsiteX500" fmla="*/ 553333 w 975311"/>
                <a:gd name="connsiteY500" fmla="*/ 33731 h 1101563"/>
                <a:gd name="connsiteX501" fmla="*/ 552553 w 975311"/>
                <a:gd name="connsiteY501" fmla="*/ 34339 h 1101563"/>
                <a:gd name="connsiteX502" fmla="*/ 550438 w 975311"/>
                <a:gd name="connsiteY502" fmla="*/ 35674 h 1101563"/>
                <a:gd name="connsiteX503" fmla="*/ 549447 w 975311"/>
                <a:gd name="connsiteY503" fmla="*/ 37445 h 1101563"/>
                <a:gd name="connsiteX504" fmla="*/ 548852 w 975311"/>
                <a:gd name="connsiteY504" fmla="*/ 39150 h 1101563"/>
                <a:gd name="connsiteX505" fmla="*/ 547530 w 975311"/>
                <a:gd name="connsiteY505" fmla="*/ 40313 h 1101563"/>
                <a:gd name="connsiteX506" fmla="*/ 546262 w 975311"/>
                <a:gd name="connsiteY506" fmla="*/ 41767 h 1101563"/>
                <a:gd name="connsiteX507" fmla="*/ 545852 w 975311"/>
                <a:gd name="connsiteY507" fmla="*/ 42943 h 1101563"/>
                <a:gd name="connsiteX508" fmla="*/ 544676 w 975311"/>
                <a:gd name="connsiteY508" fmla="*/ 43882 h 1101563"/>
                <a:gd name="connsiteX509" fmla="*/ 544424 w 975311"/>
                <a:gd name="connsiteY509" fmla="*/ 45441 h 1101563"/>
                <a:gd name="connsiteX510" fmla="*/ 541398 w 975311"/>
                <a:gd name="connsiteY510" fmla="*/ 50940 h 1101563"/>
                <a:gd name="connsiteX511" fmla="*/ 540182 w 975311"/>
                <a:gd name="connsiteY511" fmla="*/ 53412 h 1101563"/>
                <a:gd name="connsiteX512" fmla="*/ 538463 w 975311"/>
                <a:gd name="connsiteY512" fmla="*/ 56042 h 1101563"/>
                <a:gd name="connsiteX513" fmla="*/ 537406 w 975311"/>
                <a:gd name="connsiteY513" fmla="*/ 57020 h 1101563"/>
                <a:gd name="connsiteX514" fmla="*/ 535965 w 975311"/>
                <a:gd name="connsiteY514" fmla="*/ 58579 h 1101563"/>
                <a:gd name="connsiteX515" fmla="*/ 535212 w 975311"/>
                <a:gd name="connsiteY515" fmla="*/ 60390 h 1101563"/>
                <a:gd name="connsiteX516" fmla="*/ 535172 w 975311"/>
                <a:gd name="connsiteY516" fmla="*/ 62254 h 1101563"/>
                <a:gd name="connsiteX517" fmla="*/ 534141 w 975311"/>
                <a:gd name="connsiteY517" fmla="*/ 64501 h 1101563"/>
                <a:gd name="connsiteX518" fmla="*/ 533560 w 975311"/>
                <a:gd name="connsiteY518" fmla="*/ 66431 h 1101563"/>
                <a:gd name="connsiteX519" fmla="*/ 532608 w 975311"/>
                <a:gd name="connsiteY519" fmla="*/ 67554 h 1101563"/>
                <a:gd name="connsiteX520" fmla="*/ 530031 w 975311"/>
                <a:gd name="connsiteY520" fmla="*/ 73674 h 1101563"/>
                <a:gd name="connsiteX521" fmla="*/ 529872 w 975311"/>
                <a:gd name="connsiteY521" fmla="*/ 75775 h 1101563"/>
                <a:gd name="connsiteX522" fmla="*/ 529264 w 975311"/>
                <a:gd name="connsiteY522" fmla="*/ 77031 h 1101563"/>
                <a:gd name="connsiteX523" fmla="*/ 527467 w 975311"/>
                <a:gd name="connsiteY523" fmla="*/ 79952 h 1101563"/>
                <a:gd name="connsiteX524" fmla="*/ 526250 w 975311"/>
                <a:gd name="connsiteY524" fmla="*/ 81710 h 1101563"/>
                <a:gd name="connsiteX525" fmla="*/ 524162 w 975311"/>
                <a:gd name="connsiteY525" fmla="*/ 83018 h 1101563"/>
                <a:gd name="connsiteX526" fmla="*/ 521968 w 975311"/>
                <a:gd name="connsiteY526" fmla="*/ 84446 h 1101563"/>
                <a:gd name="connsiteX527" fmla="*/ 521122 w 975311"/>
                <a:gd name="connsiteY527" fmla="*/ 86005 h 1101563"/>
                <a:gd name="connsiteX528" fmla="*/ 519576 w 975311"/>
                <a:gd name="connsiteY528" fmla="*/ 86799 h 1101563"/>
                <a:gd name="connsiteX529" fmla="*/ 518452 w 975311"/>
                <a:gd name="connsiteY529" fmla="*/ 86851 h 1101563"/>
                <a:gd name="connsiteX530" fmla="*/ 516655 w 975311"/>
                <a:gd name="connsiteY530" fmla="*/ 86283 h 1101563"/>
                <a:gd name="connsiteX531" fmla="*/ 514223 w 975311"/>
                <a:gd name="connsiteY531" fmla="*/ 86019 h 1101563"/>
                <a:gd name="connsiteX532" fmla="*/ 512980 w 975311"/>
                <a:gd name="connsiteY532" fmla="*/ 86204 h 1101563"/>
                <a:gd name="connsiteX533" fmla="*/ 512438 w 975311"/>
                <a:gd name="connsiteY533" fmla="*/ 85424 h 1101563"/>
                <a:gd name="connsiteX534" fmla="*/ 511632 w 975311"/>
                <a:gd name="connsiteY534" fmla="*/ 83640 h 1101563"/>
                <a:gd name="connsiteX535" fmla="*/ 510429 w 975311"/>
                <a:gd name="connsiteY535" fmla="*/ 82384 h 1101563"/>
                <a:gd name="connsiteX536" fmla="*/ 509636 w 975311"/>
                <a:gd name="connsiteY536" fmla="*/ 82820 h 1101563"/>
                <a:gd name="connsiteX537" fmla="*/ 507971 w 975311"/>
                <a:gd name="connsiteY537" fmla="*/ 84089 h 1101563"/>
                <a:gd name="connsiteX538" fmla="*/ 506028 w 975311"/>
                <a:gd name="connsiteY538" fmla="*/ 84829 h 1101563"/>
                <a:gd name="connsiteX539" fmla="*/ 504653 w 975311"/>
                <a:gd name="connsiteY539" fmla="*/ 84578 h 1101563"/>
                <a:gd name="connsiteX540" fmla="*/ 501679 w 975311"/>
                <a:gd name="connsiteY540" fmla="*/ 83706 h 1101563"/>
                <a:gd name="connsiteX541" fmla="*/ 500410 w 975311"/>
                <a:gd name="connsiteY541" fmla="*/ 83256 h 1101563"/>
                <a:gd name="connsiteX542" fmla="*/ 500040 w 975311"/>
                <a:gd name="connsiteY542" fmla="*/ 82503 h 1101563"/>
                <a:gd name="connsiteX543" fmla="*/ 499604 w 975311"/>
                <a:gd name="connsiteY543" fmla="*/ 81948 h 1101563"/>
                <a:gd name="connsiteX544" fmla="*/ 498943 w 975311"/>
                <a:gd name="connsiteY544" fmla="*/ 82199 h 1101563"/>
                <a:gd name="connsiteX545" fmla="*/ 498045 w 975311"/>
                <a:gd name="connsiteY545" fmla="*/ 83137 h 1101563"/>
                <a:gd name="connsiteX546" fmla="*/ 496855 w 975311"/>
                <a:gd name="connsiteY546" fmla="*/ 84115 h 1101563"/>
                <a:gd name="connsiteX547" fmla="*/ 495097 w 975311"/>
                <a:gd name="connsiteY547" fmla="*/ 85411 h 1101563"/>
                <a:gd name="connsiteX548" fmla="*/ 491489 w 975311"/>
                <a:gd name="connsiteY548" fmla="*/ 87724 h 1101563"/>
                <a:gd name="connsiteX549" fmla="*/ 490471 w 975311"/>
                <a:gd name="connsiteY549" fmla="*/ 88557 h 1101563"/>
                <a:gd name="connsiteX550" fmla="*/ 489546 w 975311"/>
                <a:gd name="connsiteY550" fmla="*/ 88107 h 1101563"/>
                <a:gd name="connsiteX551" fmla="*/ 488039 w 975311"/>
                <a:gd name="connsiteY551" fmla="*/ 87644 h 1101563"/>
                <a:gd name="connsiteX552" fmla="*/ 486413 w 975311"/>
                <a:gd name="connsiteY552" fmla="*/ 87618 h 1101563"/>
                <a:gd name="connsiteX553" fmla="*/ 482937 w 975311"/>
                <a:gd name="connsiteY553" fmla="*/ 86111 h 1101563"/>
                <a:gd name="connsiteX554" fmla="*/ 480902 w 975311"/>
                <a:gd name="connsiteY554" fmla="*/ 85041 h 1101563"/>
                <a:gd name="connsiteX555" fmla="*/ 480042 w 975311"/>
                <a:gd name="connsiteY555" fmla="*/ 83692 h 1101563"/>
                <a:gd name="connsiteX556" fmla="*/ 479011 w 975311"/>
                <a:gd name="connsiteY556" fmla="*/ 83111 h 1101563"/>
                <a:gd name="connsiteX557" fmla="*/ 478417 w 975311"/>
                <a:gd name="connsiteY557" fmla="*/ 82741 h 1101563"/>
                <a:gd name="connsiteX558" fmla="*/ 477280 w 975311"/>
                <a:gd name="connsiteY558" fmla="*/ 82714 h 1101563"/>
                <a:gd name="connsiteX559" fmla="*/ 476408 w 975311"/>
                <a:gd name="connsiteY559" fmla="*/ 81802 h 1101563"/>
                <a:gd name="connsiteX560" fmla="*/ 476289 w 975311"/>
                <a:gd name="connsiteY560" fmla="*/ 80719 h 1101563"/>
                <a:gd name="connsiteX561" fmla="*/ 475826 w 975311"/>
                <a:gd name="connsiteY561" fmla="*/ 79489 h 1101563"/>
                <a:gd name="connsiteX562" fmla="*/ 474716 w 975311"/>
                <a:gd name="connsiteY562" fmla="*/ 79119 h 1101563"/>
                <a:gd name="connsiteX563" fmla="*/ 472588 w 975311"/>
                <a:gd name="connsiteY563" fmla="*/ 79542 h 1101563"/>
                <a:gd name="connsiteX564" fmla="*/ 471980 w 975311"/>
                <a:gd name="connsiteY564" fmla="*/ 79238 h 1101563"/>
                <a:gd name="connsiteX565" fmla="*/ 470737 w 975311"/>
                <a:gd name="connsiteY565" fmla="*/ 77916 h 1101563"/>
                <a:gd name="connsiteX566" fmla="*/ 469720 w 975311"/>
                <a:gd name="connsiteY566" fmla="*/ 76476 h 1101563"/>
                <a:gd name="connsiteX567" fmla="*/ 469482 w 975311"/>
                <a:gd name="connsiteY567" fmla="*/ 75088 h 1101563"/>
                <a:gd name="connsiteX568" fmla="*/ 468808 w 975311"/>
                <a:gd name="connsiteY568" fmla="*/ 75220 h 1101563"/>
                <a:gd name="connsiteX569" fmla="*/ 467182 w 975311"/>
                <a:gd name="connsiteY569" fmla="*/ 76476 h 1101563"/>
                <a:gd name="connsiteX570" fmla="*/ 466085 w 975311"/>
                <a:gd name="connsiteY570" fmla="*/ 76740 h 1101563"/>
                <a:gd name="connsiteX571" fmla="*/ 465226 w 975311"/>
                <a:gd name="connsiteY571" fmla="*/ 76410 h 1101563"/>
                <a:gd name="connsiteX572" fmla="*/ 464261 w 975311"/>
                <a:gd name="connsiteY572" fmla="*/ 76502 h 1101563"/>
                <a:gd name="connsiteX573" fmla="*/ 461789 w 975311"/>
                <a:gd name="connsiteY573" fmla="*/ 77850 h 1101563"/>
                <a:gd name="connsiteX574" fmla="*/ 460335 w 975311"/>
                <a:gd name="connsiteY574" fmla="*/ 78154 h 1101563"/>
                <a:gd name="connsiteX575" fmla="*/ 459278 w 975311"/>
                <a:gd name="connsiteY575" fmla="*/ 79516 h 1101563"/>
                <a:gd name="connsiteX576" fmla="*/ 452445 w 975311"/>
                <a:gd name="connsiteY576" fmla="*/ 80137 h 1101563"/>
                <a:gd name="connsiteX577" fmla="*/ 450647 w 975311"/>
                <a:gd name="connsiteY577" fmla="*/ 80494 h 1101563"/>
                <a:gd name="connsiteX578" fmla="*/ 446616 w 975311"/>
                <a:gd name="connsiteY578" fmla="*/ 78141 h 1101563"/>
                <a:gd name="connsiteX579" fmla="*/ 445571 w 975311"/>
                <a:gd name="connsiteY579" fmla="*/ 77375 h 1101563"/>
                <a:gd name="connsiteX580" fmla="*/ 445030 w 975311"/>
                <a:gd name="connsiteY580" fmla="*/ 77269 h 1101563"/>
                <a:gd name="connsiteX581" fmla="*/ 444580 w 975311"/>
                <a:gd name="connsiteY581" fmla="*/ 77401 h 1101563"/>
                <a:gd name="connsiteX582" fmla="*/ 444131 w 975311"/>
                <a:gd name="connsiteY582" fmla="*/ 77916 h 1101563"/>
                <a:gd name="connsiteX583" fmla="*/ 443404 w 975311"/>
                <a:gd name="connsiteY583" fmla="*/ 80877 h 1101563"/>
                <a:gd name="connsiteX584" fmla="*/ 442769 w 975311"/>
                <a:gd name="connsiteY584" fmla="*/ 81683 h 1101563"/>
                <a:gd name="connsiteX585" fmla="*/ 441699 w 975311"/>
                <a:gd name="connsiteY585" fmla="*/ 82331 h 1101563"/>
                <a:gd name="connsiteX586" fmla="*/ 440641 w 975311"/>
                <a:gd name="connsiteY586" fmla="*/ 83507 h 1101563"/>
                <a:gd name="connsiteX587" fmla="*/ 440417 w 975311"/>
                <a:gd name="connsiteY587" fmla="*/ 84644 h 1101563"/>
                <a:gd name="connsiteX588" fmla="*/ 442003 w 975311"/>
                <a:gd name="connsiteY588" fmla="*/ 85279 h 1101563"/>
                <a:gd name="connsiteX589" fmla="*/ 443298 w 975311"/>
                <a:gd name="connsiteY589" fmla="*/ 87499 h 1101563"/>
                <a:gd name="connsiteX590" fmla="*/ 444726 w 975311"/>
                <a:gd name="connsiteY590" fmla="*/ 89283 h 1101563"/>
                <a:gd name="connsiteX591" fmla="*/ 445862 w 975311"/>
                <a:gd name="connsiteY591" fmla="*/ 90856 h 1101563"/>
                <a:gd name="connsiteX592" fmla="*/ 445677 w 975311"/>
                <a:gd name="connsiteY592" fmla="*/ 92627 h 1101563"/>
                <a:gd name="connsiteX593" fmla="*/ 445439 w 975311"/>
                <a:gd name="connsiteY593" fmla="*/ 95152 h 1101563"/>
                <a:gd name="connsiteX594" fmla="*/ 444593 w 975311"/>
                <a:gd name="connsiteY594" fmla="*/ 96011 h 1101563"/>
                <a:gd name="connsiteX595" fmla="*/ 443179 w 975311"/>
                <a:gd name="connsiteY595" fmla="*/ 96434 h 1101563"/>
                <a:gd name="connsiteX596" fmla="*/ 438024 w 975311"/>
                <a:gd name="connsiteY596" fmla="*/ 95218 h 1101563"/>
                <a:gd name="connsiteX597" fmla="*/ 434086 w 975311"/>
                <a:gd name="connsiteY597" fmla="*/ 94134 h 1101563"/>
                <a:gd name="connsiteX598" fmla="*/ 432420 w 975311"/>
                <a:gd name="connsiteY598" fmla="*/ 93896 h 1101563"/>
                <a:gd name="connsiteX599" fmla="*/ 431680 w 975311"/>
                <a:gd name="connsiteY599" fmla="*/ 93619 h 1101563"/>
                <a:gd name="connsiteX600" fmla="*/ 430609 w 975311"/>
                <a:gd name="connsiteY600" fmla="*/ 94042 h 1101563"/>
                <a:gd name="connsiteX601" fmla="*/ 429658 w 975311"/>
                <a:gd name="connsiteY601" fmla="*/ 94610 h 1101563"/>
                <a:gd name="connsiteX602" fmla="*/ 428349 w 975311"/>
                <a:gd name="connsiteY602" fmla="*/ 94174 h 1101563"/>
                <a:gd name="connsiteX603" fmla="*/ 426512 w 975311"/>
                <a:gd name="connsiteY603" fmla="*/ 94412 h 1101563"/>
                <a:gd name="connsiteX604" fmla="*/ 424595 w 975311"/>
                <a:gd name="connsiteY604" fmla="*/ 95033 h 1101563"/>
                <a:gd name="connsiteX605" fmla="*/ 422838 w 975311"/>
                <a:gd name="connsiteY605" fmla="*/ 95337 h 1101563"/>
                <a:gd name="connsiteX606" fmla="*/ 419533 w 975311"/>
                <a:gd name="connsiteY606" fmla="*/ 94346 h 1101563"/>
                <a:gd name="connsiteX607" fmla="*/ 418529 w 975311"/>
                <a:gd name="connsiteY607" fmla="*/ 94214 h 1101563"/>
                <a:gd name="connsiteX608" fmla="*/ 417855 w 975311"/>
                <a:gd name="connsiteY608" fmla="*/ 93777 h 1101563"/>
                <a:gd name="connsiteX609" fmla="*/ 416506 w 975311"/>
                <a:gd name="connsiteY609" fmla="*/ 91821 h 1101563"/>
                <a:gd name="connsiteX610" fmla="*/ 415859 w 975311"/>
                <a:gd name="connsiteY610" fmla="*/ 91596 h 1101563"/>
                <a:gd name="connsiteX611" fmla="*/ 414074 w 975311"/>
                <a:gd name="connsiteY611" fmla="*/ 92509 h 1101563"/>
                <a:gd name="connsiteX612" fmla="*/ 411920 w 975311"/>
                <a:gd name="connsiteY612" fmla="*/ 93143 h 1101563"/>
                <a:gd name="connsiteX613" fmla="*/ 410876 w 975311"/>
                <a:gd name="connsiteY613" fmla="*/ 93024 h 1101563"/>
                <a:gd name="connsiteX614" fmla="*/ 409633 w 975311"/>
                <a:gd name="connsiteY614" fmla="*/ 93685 h 1101563"/>
                <a:gd name="connsiteX615" fmla="*/ 408470 w 975311"/>
                <a:gd name="connsiteY615" fmla="*/ 94570 h 1101563"/>
                <a:gd name="connsiteX616" fmla="*/ 406223 w 975311"/>
                <a:gd name="connsiteY616" fmla="*/ 98390 h 1101563"/>
                <a:gd name="connsiteX617" fmla="*/ 405073 w 975311"/>
                <a:gd name="connsiteY617" fmla="*/ 99738 h 1101563"/>
                <a:gd name="connsiteX618" fmla="*/ 403844 w 975311"/>
                <a:gd name="connsiteY618" fmla="*/ 100360 h 1101563"/>
                <a:gd name="connsiteX619" fmla="*/ 401412 w 975311"/>
                <a:gd name="connsiteY619" fmla="*/ 100346 h 1101563"/>
                <a:gd name="connsiteX620" fmla="*/ 398822 w 975311"/>
                <a:gd name="connsiteY620" fmla="*/ 100479 h 1101563"/>
                <a:gd name="connsiteX621" fmla="*/ 396865 w 975311"/>
                <a:gd name="connsiteY621" fmla="*/ 101404 h 1101563"/>
                <a:gd name="connsiteX622" fmla="*/ 395041 w 975311"/>
                <a:gd name="connsiteY622" fmla="*/ 101880 h 1101563"/>
                <a:gd name="connsiteX623" fmla="*/ 394129 w 975311"/>
                <a:gd name="connsiteY623" fmla="*/ 101946 h 1101563"/>
                <a:gd name="connsiteX624" fmla="*/ 393799 w 975311"/>
                <a:gd name="connsiteY624" fmla="*/ 104034 h 1101563"/>
                <a:gd name="connsiteX625" fmla="*/ 393376 w 975311"/>
                <a:gd name="connsiteY625" fmla="*/ 104999 h 1101563"/>
                <a:gd name="connsiteX626" fmla="*/ 392794 w 975311"/>
                <a:gd name="connsiteY626" fmla="*/ 105554 h 1101563"/>
                <a:gd name="connsiteX627" fmla="*/ 391380 w 975311"/>
                <a:gd name="connsiteY627" fmla="*/ 105726 h 1101563"/>
                <a:gd name="connsiteX628" fmla="*/ 390111 w 975311"/>
                <a:gd name="connsiteY628" fmla="*/ 105647 h 1101563"/>
                <a:gd name="connsiteX629" fmla="*/ 389358 w 975311"/>
                <a:gd name="connsiteY629" fmla="*/ 104774 h 1101563"/>
                <a:gd name="connsiteX630" fmla="*/ 387930 w 975311"/>
                <a:gd name="connsiteY630" fmla="*/ 104338 h 1101563"/>
                <a:gd name="connsiteX631" fmla="*/ 386675 w 975311"/>
                <a:gd name="connsiteY631" fmla="*/ 104021 h 1101563"/>
                <a:gd name="connsiteX632" fmla="*/ 385855 w 975311"/>
                <a:gd name="connsiteY632" fmla="*/ 103519 h 1101563"/>
                <a:gd name="connsiteX633" fmla="*/ 385194 w 975311"/>
                <a:gd name="connsiteY633" fmla="*/ 103638 h 1101563"/>
                <a:gd name="connsiteX634" fmla="*/ 384639 w 975311"/>
                <a:gd name="connsiteY634" fmla="*/ 104510 h 1101563"/>
                <a:gd name="connsiteX635" fmla="*/ 384190 w 975311"/>
                <a:gd name="connsiteY635" fmla="*/ 105263 h 1101563"/>
                <a:gd name="connsiteX636" fmla="*/ 383793 w 975311"/>
                <a:gd name="connsiteY636" fmla="*/ 106638 h 1101563"/>
                <a:gd name="connsiteX637" fmla="*/ 381864 w 975311"/>
                <a:gd name="connsiteY637" fmla="*/ 107074 h 1101563"/>
                <a:gd name="connsiteX638" fmla="*/ 381031 w 975311"/>
                <a:gd name="connsiteY638" fmla="*/ 107854 h 1101563"/>
                <a:gd name="connsiteX639" fmla="*/ 381480 w 975311"/>
                <a:gd name="connsiteY639" fmla="*/ 110418 h 1101563"/>
                <a:gd name="connsiteX640" fmla="*/ 381242 w 975311"/>
                <a:gd name="connsiteY640" fmla="*/ 111423 h 1101563"/>
                <a:gd name="connsiteX641" fmla="*/ 380833 w 975311"/>
                <a:gd name="connsiteY641" fmla="*/ 112202 h 1101563"/>
                <a:gd name="connsiteX642" fmla="*/ 378506 w 975311"/>
                <a:gd name="connsiteY642" fmla="*/ 112361 h 1101563"/>
                <a:gd name="connsiteX643" fmla="*/ 376524 w 975311"/>
                <a:gd name="connsiteY643" fmla="*/ 112308 h 1101563"/>
                <a:gd name="connsiteX644" fmla="*/ 375374 w 975311"/>
                <a:gd name="connsiteY644" fmla="*/ 113260 h 1101563"/>
                <a:gd name="connsiteX645" fmla="*/ 373946 w 975311"/>
                <a:gd name="connsiteY645" fmla="*/ 114357 h 1101563"/>
                <a:gd name="connsiteX646" fmla="*/ 373087 w 975311"/>
                <a:gd name="connsiteY646" fmla="*/ 114568 h 1101563"/>
                <a:gd name="connsiteX647" fmla="*/ 372070 w 975311"/>
                <a:gd name="connsiteY647" fmla="*/ 114502 h 1101563"/>
                <a:gd name="connsiteX648" fmla="*/ 370735 w 975311"/>
                <a:gd name="connsiteY648" fmla="*/ 113220 h 1101563"/>
                <a:gd name="connsiteX649" fmla="*/ 369453 w 975311"/>
                <a:gd name="connsiteY649" fmla="*/ 111647 h 1101563"/>
                <a:gd name="connsiteX650" fmla="*/ 366175 w 975311"/>
                <a:gd name="connsiteY650" fmla="*/ 110537 h 1101563"/>
                <a:gd name="connsiteX651" fmla="*/ 362923 w 975311"/>
                <a:gd name="connsiteY651" fmla="*/ 109625 h 1101563"/>
                <a:gd name="connsiteX652" fmla="*/ 360808 w 975311"/>
                <a:gd name="connsiteY652" fmla="*/ 107127 h 1101563"/>
                <a:gd name="connsiteX653" fmla="*/ 360319 w 975311"/>
                <a:gd name="connsiteY653" fmla="*/ 105898 h 1101563"/>
                <a:gd name="connsiteX654" fmla="*/ 359315 w 975311"/>
                <a:gd name="connsiteY654" fmla="*/ 105356 h 1101563"/>
                <a:gd name="connsiteX655" fmla="*/ 356817 w 975311"/>
                <a:gd name="connsiteY655" fmla="*/ 102382 h 1101563"/>
                <a:gd name="connsiteX656" fmla="*/ 355442 w 975311"/>
                <a:gd name="connsiteY656" fmla="*/ 100479 h 1101563"/>
                <a:gd name="connsiteX657" fmla="*/ 353922 w 975311"/>
                <a:gd name="connsiteY657" fmla="*/ 99976 h 1101563"/>
                <a:gd name="connsiteX658" fmla="*/ 352191 w 975311"/>
                <a:gd name="connsiteY658" fmla="*/ 99170 h 1101563"/>
                <a:gd name="connsiteX659" fmla="*/ 352283 w 975311"/>
                <a:gd name="connsiteY659" fmla="*/ 97795 h 1101563"/>
                <a:gd name="connsiteX660" fmla="*/ 352177 w 975311"/>
                <a:gd name="connsiteY660" fmla="*/ 96460 h 1101563"/>
                <a:gd name="connsiteX661" fmla="*/ 351437 w 975311"/>
                <a:gd name="connsiteY661" fmla="*/ 95919 h 1101563"/>
                <a:gd name="connsiteX662" fmla="*/ 350393 w 975311"/>
                <a:gd name="connsiteY662" fmla="*/ 95562 h 1101563"/>
                <a:gd name="connsiteX663" fmla="*/ 350023 w 975311"/>
                <a:gd name="connsiteY663" fmla="*/ 94822 h 1101563"/>
                <a:gd name="connsiteX664" fmla="*/ 350155 w 975311"/>
                <a:gd name="connsiteY664" fmla="*/ 93077 h 1101563"/>
                <a:gd name="connsiteX665" fmla="*/ 350433 w 975311"/>
                <a:gd name="connsiteY665" fmla="*/ 88583 h 1101563"/>
                <a:gd name="connsiteX666" fmla="*/ 350208 w 975311"/>
                <a:gd name="connsiteY666" fmla="*/ 84274 h 1101563"/>
                <a:gd name="connsiteX667" fmla="*/ 347895 w 975311"/>
                <a:gd name="connsiteY667" fmla="*/ 82781 h 1101563"/>
                <a:gd name="connsiteX668" fmla="*/ 346904 w 975311"/>
                <a:gd name="connsiteY668" fmla="*/ 81763 h 1101563"/>
                <a:gd name="connsiteX669" fmla="*/ 345252 w 975311"/>
                <a:gd name="connsiteY669" fmla="*/ 75392 h 1101563"/>
                <a:gd name="connsiteX670" fmla="*/ 344472 w 975311"/>
                <a:gd name="connsiteY670" fmla="*/ 72524 h 1101563"/>
                <a:gd name="connsiteX671" fmla="*/ 344472 w 975311"/>
                <a:gd name="connsiteY671" fmla="*/ 70396 h 1101563"/>
                <a:gd name="connsiteX672" fmla="*/ 345199 w 975311"/>
                <a:gd name="connsiteY672" fmla="*/ 64038 h 1101563"/>
                <a:gd name="connsiteX673" fmla="*/ 345926 w 975311"/>
                <a:gd name="connsiteY673" fmla="*/ 61289 h 1101563"/>
                <a:gd name="connsiteX674" fmla="*/ 347869 w 975311"/>
                <a:gd name="connsiteY674" fmla="*/ 55777 h 1101563"/>
                <a:gd name="connsiteX675" fmla="*/ 348952 w 975311"/>
                <a:gd name="connsiteY675" fmla="*/ 53914 h 1101563"/>
                <a:gd name="connsiteX676" fmla="*/ 349045 w 975311"/>
                <a:gd name="connsiteY676" fmla="*/ 52513 h 1101563"/>
                <a:gd name="connsiteX677" fmla="*/ 348979 w 975311"/>
                <a:gd name="connsiteY677" fmla="*/ 50715 h 1101563"/>
                <a:gd name="connsiteX678" fmla="*/ 348529 w 975311"/>
                <a:gd name="connsiteY678" fmla="*/ 47173 h 1101563"/>
                <a:gd name="connsiteX679" fmla="*/ 351649 w 975311"/>
                <a:gd name="connsiteY679" fmla="*/ 44939 h 1101563"/>
                <a:gd name="connsiteX680" fmla="*/ 352984 w 975311"/>
                <a:gd name="connsiteY680" fmla="*/ 44001 h 1101563"/>
                <a:gd name="connsiteX681" fmla="*/ 353235 w 975311"/>
                <a:gd name="connsiteY681" fmla="*/ 42507 h 1101563"/>
                <a:gd name="connsiteX682" fmla="*/ 354927 w 975311"/>
                <a:gd name="connsiteY682" fmla="*/ 40617 h 1101563"/>
                <a:gd name="connsiteX683" fmla="*/ 355693 w 975311"/>
                <a:gd name="connsiteY683" fmla="*/ 38819 h 1101563"/>
                <a:gd name="connsiteX684" fmla="*/ 356341 w 975311"/>
                <a:gd name="connsiteY684" fmla="*/ 37405 h 1101563"/>
                <a:gd name="connsiteX685" fmla="*/ 356195 w 975311"/>
                <a:gd name="connsiteY685" fmla="*/ 36652 h 1101563"/>
                <a:gd name="connsiteX686" fmla="*/ 355495 w 975311"/>
                <a:gd name="connsiteY686" fmla="*/ 36216 h 1101563"/>
                <a:gd name="connsiteX687" fmla="*/ 354689 w 975311"/>
                <a:gd name="connsiteY687" fmla="*/ 34867 h 1101563"/>
                <a:gd name="connsiteX688" fmla="*/ 353023 w 975311"/>
                <a:gd name="connsiteY688" fmla="*/ 30995 h 1101563"/>
                <a:gd name="connsiteX689" fmla="*/ 352402 w 975311"/>
                <a:gd name="connsiteY689" fmla="*/ 30215 h 1101563"/>
                <a:gd name="connsiteX690" fmla="*/ 351887 w 975311"/>
                <a:gd name="connsiteY690" fmla="*/ 29131 h 1101563"/>
                <a:gd name="connsiteX691" fmla="*/ 352204 w 975311"/>
                <a:gd name="connsiteY691" fmla="*/ 27413 h 1101563"/>
                <a:gd name="connsiteX692" fmla="*/ 352944 w 975311"/>
                <a:gd name="connsiteY692" fmla="*/ 25549 h 1101563"/>
                <a:gd name="connsiteX693" fmla="*/ 352878 w 975311"/>
                <a:gd name="connsiteY693" fmla="*/ 24769 h 1101563"/>
                <a:gd name="connsiteX694" fmla="*/ 351847 w 975311"/>
                <a:gd name="connsiteY694" fmla="*/ 23765 h 1101563"/>
                <a:gd name="connsiteX695" fmla="*/ 349706 w 975311"/>
                <a:gd name="connsiteY695" fmla="*/ 22086 h 1101563"/>
                <a:gd name="connsiteX696" fmla="*/ 347895 w 975311"/>
                <a:gd name="connsiteY696" fmla="*/ 21967 h 1101563"/>
                <a:gd name="connsiteX697" fmla="*/ 346507 w 975311"/>
                <a:gd name="connsiteY697" fmla="*/ 21359 h 1101563"/>
                <a:gd name="connsiteX698" fmla="*/ 344445 w 975311"/>
                <a:gd name="connsiteY698" fmla="*/ 21280 h 1101563"/>
                <a:gd name="connsiteX699" fmla="*/ 342806 w 975311"/>
                <a:gd name="connsiteY699" fmla="*/ 21095 h 1101563"/>
                <a:gd name="connsiteX700" fmla="*/ 341894 w 975311"/>
                <a:gd name="connsiteY700" fmla="*/ 20474 h 1101563"/>
                <a:gd name="connsiteX701" fmla="*/ 342119 w 975311"/>
                <a:gd name="connsiteY701" fmla="*/ 19443 h 1101563"/>
                <a:gd name="connsiteX702" fmla="*/ 342555 w 975311"/>
                <a:gd name="connsiteY702" fmla="*/ 18650 h 1101563"/>
                <a:gd name="connsiteX703" fmla="*/ 343996 w 975311"/>
                <a:gd name="connsiteY703" fmla="*/ 16707 h 1101563"/>
                <a:gd name="connsiteX704" fmla="*/ 344987 w 975311"/>
                <a:gd name="connsiteY704" fmla="*/ 14618 h 1101563"/>
                <a:gd name="connsiteX705" fmla="*/ 345172 w 975311"/>
                <a:gd name="connsiteY705" fmla="*/ 12583 h 1101563"/>
                <a:gd name="connsiteX706" fmla="*/ 345529 w 975311"/>
                <a:gd name="connsiteY706" fmla="*/ 9900 h 1101563"/>
                <a:gd name="connsiteX707" fmla="*/ 346005 w 975311"/>
                <a:gd name="connsiteY707" fmla="*/ 7574 h 1101563"/>
                <a:gd name="connsiteX708" fmla="*/ 346296 w 975311"/>
                <a:gd name="connsiteY708" fmla="*/ 4943 h 1101563"/>
                <a:gd name="connsiteX709" fmla="*/ 344168 w 975311"/>
                <a:gd name="connsiteY709" fmla="*/ 3212 h 1101563"/>
                <a:gd name="connsiteX710" fmla="*/ 343520 w 975311"/>
                <a:gd name="connsiteY710" fmla="*/ 1798 h 1101563"/>
                <a:gd name="connsiteX711" fmla="*/ 342661 w 975311"/>
                <a:gd name="connsiteY711" fmla="*/ 542 h 1101563"/>
                <a:gd name="connsiteX712" fmla="*/ 341670 w 975311"/>
                <a:gd name="connsiteY712" fmla="*/ 542 h 1101563"/>
                <a:gd name="connsiteX713" fmla="*/ 340189 w 975311"/>
                <a:gd name="connsiteY713" fmla="*/ 0 h 1101563"/>
                <a:gd name="connsiteX714" fmla="*/ 337810 w 975311"/>
                <a:gd name="connsiteY714" fmla="*/ 1652 h 1101563"/>
                <a:gd name="connsiteX715" fmla="*/ 335986 w 975311"/>
                <a:gd name="connsiteY715" fmla="*/ 1348 h 1101563"/>
                <a:gd name="connsiteX716" fmla="*/ 334704 w 975311"/>
                <a:gd name="connsiteY716" fmla="*/ 1969 h 1101563"/>
                <a:gd name="connsiteX717" fmla="*/ 331796 w 975311"/>
                <a:gd name="connsiteY717" fmla="*/ 1850 h 1101563"/>
                <a:gd name="connsiteX718" fmla="*/ 329959 w 975311"/>
                <a:gd name="connsiteY718" fmla="*/ 1044 h 1101563"/>
                <a:gd name="connsiteX719" fmla="*/ 327686 w 975311"/>
                <a:gd name="connsiteY719" fmla="*/ 1586 h 1101563"/>
                <a:gd name="connsiteX720" fmla="*/ 328426 w 975311"/>
                <a:gd name="connsiteY720" fmla="*/ 1877 h 1101563"/>
                <a:gd name="connsiteX721" fmla="*/ 329404 w 975311"/>
                <a:gd name="connsiteY721" fmla="*/ 2643 h 1101563"/>
                <a:gd name="connsiteX722" fmla="*/ 330250 w 975311"/>
                <a:gd name="connsiteY722" fmla="*/ 4970 h 1101563"/>
                <a:gd name="connsiteX723" fmla="*/ 330937 w 975311"/>
                <a:gd name="connsiteY723" fmla="*/ 7441 h 1101563"/>
                <a:gd name="connsiteX724" fmla="*/ 330911 w 975311"/>
                <a:gd name="connsiteY724" fmla="*/ 8723 h 1101563"/>
                <a:gd name="connsiteX725" fmla="*/ 330276 w 975311"/>
                <a:gd name="connsiteY725" fmla="*/ 10336 h 1101563"/>
                <a:gd name="connsiteX726" fmla="*/ 328941 w 975311"/>
                <a:gd name="connsiteY726" fmla="*/ 12186 h 1101563"/>
                <a:gd name="connsiteX727" fmla="*/ 327342 w 975311"/>
                <a:gd name="connsiteY727" fmla="*/ 13680 h 1101563"/>
                <a:gd name="connsiteX728" fmla="*/ 325016 w 975311"/>
                <a:gd name="connsiteY728" fmla="*/ 14949 h 1101563"/>
                <a:gd name="connsiteX729" fmla="*/ 323165 w 975311"/>
                <a:gd name="connsiteY729" fmla="*/ 16152 h 1101563"/>
                <a:gd name="connsiteX730" fmla="*/ 321579 w 975311"/>
                <a:gd name="connsiteY730" fmla="*/ 19324 h 1101563"/>
                <a:gd name="connsiteX731" fmla="*/ 320641 w 975311"/>
                <a:gd name="connsiteY731" fmla="*/ 20434 h 1101563"/>
                <a:gd name="connsiteX732" fmla="*/ 319795 w 975311"/>
                <a:gd name="connsiteY732" fmla="*/ 20883 h 1101563"/>
                <a:gd name="connsiteX733" fmla="*/ 318129 w 975311"/>
                <a:gd name="connsiteY733" fmla="*/ 21293 h 1101563"/>
                <a:gd name="connsiteX734" fmla="*/ 315460 w 975311"/>
                <a:gd name="connsiteY734" fmla="*/ 21201 h 1101563"/>
                <a:gd name="connsiteX735" fmla="*/ 313702 w 975311"/>
                <a:gd name="connsiteY735" fmla="*/ 20950 h 1101563"/>
                <a:gd name="connsiteX736" fmla="*/ 311455 w 975311"/>
                <a:gd name="connsiteY736" fmla="*/ 23315 h 1101563"/>
                <a:gd name="connsiteX737" fmla="*/ 308639 w 975311"/>
                <a:gd name="connsiteY737" fmla="*/ 24188 h 1101563"/>
                <a:gd name="connsiteX738" fmla="*/ 306683 w 975311"/>
                <a:gd name="connsiteY738" fmla="*/ 27426 h 1101563"/>
                <a:gd name="connsiteX739" fmla="*/ 299969 w 975311"/>
                <a:gd name="connsiteY739" fmla="*/ 29990 h 1101563"/>
                <a:gd name="connsiteX740" fmla="*/ 293413 w 975311"/>
                <a:gd name="connsiteY740" fmla="*/ 31986 h 1101563"/>
                <a:gd name="connsiteX741" fmla="*/ 291602 w 975311"/>
                <a:gd name="connsiteY741" fmla="*/ 32779 h 1101563"/>
                <a:gd name="connsiteX742" fmla="*/ 285231 w 975311"/>
                <a:gd name="connsiteY742" fmla="*/ 31127 h 1101563"/>
                <a:gd name="connsiteX743" fmla="*/ 283672 w 975311"/>
                <a:gd name="connsiteY743" fmla="*/ 31642 h 1101563"/>
                <a:gd name="connsiteX744" fmla="*/ 281848 w 975311"/>
                <a:gd name="connsiteY744" fmla="*/ 33176 h 1101563"/>
                <a:gd name="connsiteX745" fmla="*/ 280169 w 975311"/>
                <a:gd name="connsiteY745" fmla="*/ 34365 h 1101563"/>
                <a:gd name="connsiteX746" fmla="*/ 278781 w 975311"/>
                <a:gd name="connsiteY746" fmla="*/ 34444 h 1101563"/>
                <a:gd name="connsiteX747" fmla="*/ 277592 w 975311"/>
                <a:gd name="connsiteY747" fmla="*/ 35053 h 1101563"/>
                <a:gd name="connsiteX748" fmla="*/ 276838 w 975311"/>
                <a:gd name="connsiteY748" fmla="*/ 37247 h 1101563"/>
                <a:gd name="connsiteX749" fmla="*/ 276019 w 975311"/>
                <a:gd name="connsiteY749" fmla="*/ 44794 h 1101563"/>
                <a:gd name="connsiteX750" fmla="*/ 273653 w 975311"/>
                <a:gd name="connsiteY750" fmla="*/ 47041 h 1101563"/>
                <a:gd name="connsiteX751" fmla="*/ 270864 w 975311"/>
                <a:gd name="connsiteY751" fmla="*/ 47027 h 1101563"/>
                <a:gd name="connsiteX752" fmla="*/ 269014 w 975311"/>
                <a:gd name="connsiteY752" fmla="*/ 44410 h 1101563"/>
                <a:gd name="connsiteX753" fmla="*/ 266793 w 975311"/>
                <a:gd name="connsiteY753" fmla="*/ 42428 h 1101563"/>
                <a:gd name="connsiteX754" fmla="*/ 262973 w 975311"/>
                <a:gd name="connsiteY754" fmla="*/ 37749 h 1101563"/>
                <a:gd name="connsiteX755" fmla="*/ 261889 w 975311"/>
                <a:gd name="connsiteY755" fmla="*/ 37141 h 1101563"/>
                <a:gd name="connsiteX756" fmla="*/ 260858 w 975311"/>
                <a:gd name="connsiteY756" fmla="*/ 37167 h 1101563"/>
                <a:gd name="connsiteX757" fmla="*/ 257158 w 975311"/>
                <a:gd name="connsiteY757" fmla="*/ 38555 h 1101563"/>
                <a:gd name="connsiteX758" fmla="*/ 255426 w 975311"/>
                <a:gd name="connsiteY758" fmla="*/ 37947 h 1101563"/>
                <a:gd name="connsiteX759" fmla="*/ 254038 w 975311"/>
                <a:gd name="connsiteY759" fmla="*/ 37220 h 1101563"/>
                <a:gd name="connsiteX760" fmla="*/ 251686 w 975311"/>
                <a:gd name="connsiteY760" fmla="*/ 37458 h 1101563"/>
                <a:gd name="connsiteX761" fmla="*/ 247496 w 975311"/>
                <a:gd name="connsiteY761" fmla="*/ 37511 h 1101563"/>
                <a:gd name="connsiteX762" fmla="*/ 244826 w 975311"/>
                <a:gd name="connsiteY762" fmla="*/ 37551 h 1101563"/>
                <a:gd name="connsiteX763" fmla="*/ 243570 w 975311"/>
                <a:gd name="connsiteY763" fmla="*/ 36268 h 1101563"/>
                <a:gd name="connsiteX764" fmla="*/ 242433 w 975311"/>
                <a:gd name="connsiteY764" fmla="*/ 33651 h 1101563"/>
                <a:gd name="connsiteX765" fmla="*/ 241654 w 975311"/>
                <a:gd name="connsiteY765" fmla="*/ 32713 h 1101563"/>
                <a:gd name="connsiteX766" fmla="*/ 240728 w 975311"/>
                <a:gd name="connsiteY766" fmla="*/ 31960 h 1101563"/>
                <a:gd name="connsiteX767" fmla="*/ 239169 w 975311"/>
                <a:gd name="connsiteY767" fmla="*/ 31576 h 1101563"/>
                <a:gd name="connsiteX768" fmla="*/ 232441 w 975311"/>
                <a:gd name="connsiteY768" fmla="*/ 31590 h 1101563"/>
                <a:gd name="connsiteX769" fmla="*/ 231172 w 975311"/>
                <a:gd name="connsiteY769" fmla="*/ 31590 h 1101563"/>
                <a:gd name="connsiteX770" fmla="*/ 230260 w 975311"/>
                <a:gd name="connsiteY770" fmla="*/ 31087 h 1101563"/>
                <a:gd name="connsiteX771" fmla="*/ 229031 w 975311"/>
                <a:gd name="connsiteY771" fmla="*/ 28840 h 1101563"/>
                <a:gd name="connsiteX772" fmla="*/ 227643 w 975311"/>
                <a:gd name="connsiteY772" fmla="*/ 27783 h 1101563"/>
                <a:gd name="connsiteX773" fmla="*/ 225991 w 975311"/>
                <a:gd name="connsiteY773" fmla="*/ 27730 h 1101563"/>
                <a:gd name="connsiteX774" fmla="*/ 225224 w 975311"/>
                <a:gd name="connsiteY774" fmla="*/ 28973 h 1101563"/>
                <a:gd name="connsiteX775" fmla="*/ 227987 w 975311"/>
                <a:gd name="connsiteY775" fmla="*/ 33017 h 1101563"/>
                <a:gd name="connsiteX776" fmla="*/ 228767 w 975311"/>
                <a:gd name="connsiteY776" fmla="*/ 35211 h 1101563"/>
                <a:gd name="connsiteX777" fmla="*/ 231199 w 975311"/>
                <a:gd name="connsiteY777" fmla="*/ 38370 h 1101563"/>
                <a:gd name="connsiteX778" fmla="*/ 238310 w 975311"/>
                <a:gd name="connsiteY778" fmla="*/ 45071 h 1101563"/>
                <a:gd name="connsiteX779" fmla="*/ 239605 w 975311"/>
                <a:gd name="connsiteY779" fmla="*/ 47199 h 1101563"/>
                <a:gd name="connsiteX780" fmla="*/ 239380 w 975311"/>
                <a:gd name="connsiteY780" fmla="*/ 49922 h 1101563"/>
                <a:gd name="connsiteX781" fmla="*/ 239235 w 975311"/>
                <a:gd name="connsiteY781" fmla="*/ 54086 h 1101563"/>
                <a:gd name="connsiteX782" fmla="*/ 239380 w 975311"/>
                <a:gd name="connsiteY782" fmla="*/ 58024 h 1101563"/>
                <a:gd name="connsiteX783" fmla="*/ 241125 w 975311"/>
                <a:gd name="connsiteY783" fmla="*/ 63668 h 1101563"/>
                <a:gd name="connsiteX784" fmla="*/ 243636 w 975311"/>
                <a:gd name="connsiteY784" fmla="*/ 69418 h 1101563"/>
                <a:gd name="connsiteX785" fmla="*/ 244271 w 975311"/>
                <a:gd name="connsiteY785" fmla="*/ 73079 h 1101563"/>
                <a:gd name="connsiteX786" fmla="*/ 243729 w 975311"/>
                <a:gd name="connsiteY786" fmla="*/ 75788 h 1101563"/>
                <a:gd name="connsiteX787" fmla="*/ 243200 w 975311"/>
                <a:gd name="connsiteY787" fmla="*/ 77229 h 1101563"/>
                <a:gd name="connsiteX788" fmla="*/ 243240 w 975311"/>
                <a:gd name="connsiteY788" fmla="*/ 77877 h 1101563"/>
                <a:gd name="connsiteX789" fmla="*/ 243768 w 975311"/>
                <a:gd name="connsiteY789" fmla="*/ 78458 h 1101563"/>
                <a:gd name="connsiteX790" fmla="*/ 246267 w 975311"/>
                <a:gd name="connsiteY790" fmla="*/ 79291 h 1101563"/>
                <a:gd name="connsiteX791" fmla="*/ 251540 w 975311"/>
                <a:gd name="connsiteY791" fmla="*/ 79807 h 1101563"/>
                <a:gd name="connsiteX792" fmla="*/ 254739 w 975311"/>
                <a:gd name="connsiteY792" fmla="*/ 79807 h 1101563"/>
                <a:gd name="connsiteX793" fmla="*/ 259603 w 975311"/>
                <a:gd name="connsiteY793" fmla="*/ 80428 h 1101563"/>
                <a:gd name="connsiteX794" fmla="*/ 259920 w 975311"/>
                <a:gd name="connsiteY794" fmla="*/ 82450 h 1101563"/>
                <a:gd name="connsiteX795" fmla="*/ 259378 w 975311"/>
                <a:gd name="connsiteY795" fmla="*/ 85781 h 1101563"/>
                <a:gd name="connsiteX796" fmla="*/ 258387 w 975311"/>
                <a:gd name="connsiteY796" fmla="*/ 87671 h 1101563"/>
                <a:gd name="connsiteX797" fmla="*/ 257594 w 975311"/>
                <a:gd name="connsiteY797" fmla="*/ 88226 h 1101563"/>
                <a:gd name="connsiteX798" fmla="*/ 254937 w 975311"/>
                <a:gd name="connsiteY798" fmla="*/ 88662 h 1101563"/>
                <a:gd name="connsiteX799" fmla="*/ 252108 w 975311"/>
                <a:gd name="connsiteY799" fmla="*/ 90711 h 1101563"/>
                <a:gd name="connsiteX800" fmla="*/ 248024 w 975311"/>
                <a:gd name="connsiteY800" fmla="*/ 92733 h 1101563"/>
                <a:gd name="connsiteX801" fmla="*/ 245711 w 975311"/>
                <a:gd name="connsiteY801" fmla="*/ 93011 h 1101563"/>
                <a:gd name="connsiteX802" fmla="*/ 244746 w 975311"/>
                <a:gd name="connsiteY802" fmla="*/ 93407 h 1101563"/>
                <a:gd name="connsiteX803" fmla="*/ 243927 w 975311"/>
                <a:gd name="connsiteY803" fmla="*/ 94015 h 1101563"/>
                <a:gd name="connsiteX804" fmla="*/ 243240 w 975311"/>
                <a:gd name="connsiteY804" fmla="*/ 94782 h 1101563"/>
                <a:gd name="connsiteX805" fmla="*/ 242394 w 975311"/>
                <a:gd name="connsiteY805" fmla="*/ 98562 h 1101563"/>
                <a:gd name="connsiteX806" fmla="*/ 241138 w 975311"/>
                <a:gd name="connsiteY806" fmla="*/ 102831 h 1101563"/>
                <a:gd name="connsiteX807" fmla="*/ 238852 w 975311"/>
                <a:gd name="connsiteY807" fmla="*/ 105369 h 1101563"/>
                <a:gd name="connsiteX808" fmla="*/ 236353 w 975311"/>
                <a:gd name="connsiteY808" fmla="*/ 107471 h 1101563"/>
                <a:gd name="connsiteX809" fmla="*/ 233829 w 975311"/>
                <a:gd name="connsiteY809" fmla="*/ 107709 h 1101563"/>
                <a:gd name="connsiteX810" fmla="*/ 231807 w 975311"/>
                <a:gd name="connsiteY810" fmla="*/ 107537 h 1101563"/>
                <a:gd name="connsiteX811" fmla="*/ 230789 w 975311"/>
                <a:gd name="connsiteY811" fmla="*/ 108158 h 1101563"/>
                <a:gd name="connsiteX812" fmla="*/ 229322 w 975311"/>
                <a:gd name="connsiteY812" fmla="*/ 109889 h 1101563"/>
                <a:gd name="connsiteX813" fmla="*/ 227220 w 975311"/>
                <a:gd name="connsiteY813" fmla="*/ 112031 h 1101563"/>
                <a:gd name="connsiteX814" fmla="*/ 225608 w 975311"/>
                <a:gd name="connsiteY814" fmla="*/ 113181 h 1101563"/>
                <a:gd name="connsiteX815" fmla="*/ 223453 w 975311"/>
                <a:gd name="connsiteY815" fmla="*/ 113075 h 1101563"/>
                <a:gd name="connsiteX816" fmla="*/ 221140 w 975311"/>
                <a:gd name="connsiteY816" fmla="*/ 114132 h 1101563"/>
                <a:gd name="connsiteX817" fmla="*/ 218219 w 975311"/>
                <a:gd name="connsiteY817" fmla="*/ 115864 h 1101563"/>
                <a:gd name="connsiteX818" fmla="*/ 216276 w 975311"/>
                <a:gd name="connsiteY818" fmla="*/ 117291 h 1101563"/>
                <a:gd name="connsiteX819" fmla="*/ 214611 w 975311"/>
                <a:gd name="connsiteY819" fmla="*/ 119723 h 1101563"/>
                <a:gd name="connsiteX820" fmla="*/ 212232 w 975311"/>
                <a:gd name="connsiteY820" fmla="*/ 122274 h 1101563"/>
                <a:gd name="connsiteX821" fmla="*/ 209800 w 975311"/>
                <a:gd name="connsiteY821" fmla="*/ 124058 h 1101563"/>
                <a:gd name="connsiteX822" fmla="*/ 208623 w 975311"/>
                <a:gd name="connsiteY822" fmla="*/ 126266 h 1101563"/>
                <a:gd name="connsiteX823" fmla="*/ 206958 w 975311"/>
                <a:gd name="connsiteY823" fmla="*/ 129068 h 1101563"/>
                <a:gd name="connsiteX824" fmla="*/ 204896 w 975311"/>
                <a:gd name="connsiteY824" fmla="*/ 129160 h 1101563"/>
                <a:gd name="connsiteX825" fmla="*/ 204737 w 975311"/>
                <a:gd name="connsiteY825" fmla="*/ 127482 h 1101563"/>
                <a:gd name="connsiteX826" fmla="*/ 205755 w 975311"/>
                <a:gd name="connsiteY826" fmla="*/ 124772 h 1101563"/>
                <a:gd name="connsiteX827" fmla="*/ 204698 w 975311"/>
                <a:gd name="connsiteY827" fmla="*/ 122433 h 1101563"/>
                <a:gd name="connsiteX828" fmla="*/ 202742 w 975311"/>
                <a:gd name="connsiteY828" fmla="*/ 121177 h 1101563"/>
                <a:gd name="connsiteX829" fmla="*/ 201830 w 975311"/>
                <a:gd name="connsiteY829" fmla="*/ 120807 h 1101563"/>
                <a:gd name="connsiteX830" fmla="*/ 200918 w 975311"/>
                <a:gd name="connsiteY830" fmla="*/ 120966 h 1101563"/>
                <a:gd name="connsiteX831" fmla="*/ 198578 w 975311"/>
                <a:gd name="connsiteY831" fmla="*/ 122115 h 1101563"/>
                <a:gd name="connsiteX832" fmla="*/ 195697 w 975311"/>
                <a:gd name="connsiteY832" fmla="*/ 124204 h 1101563"/>
                <a:gd name="connsiteX833" fmla="*/ 193926 w 975311"/>
                <a:gd name="connsiteY833" fmla="*/ 125711 h 1101563"/>
                <a:gd name="connsiteX834" fmla="*/ 192326 w 975311"/>
                <a:gd name="connsiteY834" fmla="*/ 126398 h 1101563"/>
                <a:gd name="connsiteX835" fmla="*/ 189048 w 975311"/>
                <a:gd name="connsiteY835" fmla="*/ 127019 h 1101563"/>
                <a:gd name="connsiteX836" fmla="*/ 186286 w 975311"/>
                <a:gd name="connsiteY836" fmla="*/ 127336 h 1101563"/>
                <a:gd name="connsiteX837" fmla="*/ 185149 w 975311"/>
                <a:gd name="connsiteY837" fmla="*/ 126900 h 1101563"/>
                <a:gd name="connsiteX838" fmla="*/ 183114 w 975311"/>
                <a:gd name="connsiteY838" fmla="*/ 125354 h 1101563"/>
                <a:gd name="connsiteX839" fmla="*/ 178422 w 975311"/>
                <a:gd name="connsiteY839" fmla="*/ 120543 h 1101563"/>
                <a:gd name="connsiteX840" fmla="*/ 172077 w 975311"/>
                <a:gd name="connsiteY840" fmla="*/ 114013 h 1101563"/>
                <a:gd name="connsiteX841" fmla="*/ 167345 w 975311"/>
                <a:gd name="connsiteY841" fmla="*/ 115282 h 1101563"/>
                <a:gd name="connsiteX842" fmla="*/ 166922 w 975311"/>
                <a:gd name="connsiteY842" fmla="*/ 115084 h 1101563"/>
                <a:gd name="connsiteX843" fmla="*/ 166645 w 975311"/>
                <a:gd name="connsiteY843" fmla="*/ 114383 h 1101563"/>
                <a:gd name="connsiteX844" fmla="*/ 166843 w 975311"/>
                <a:gd name="connsiteY844" fmla="*/ 109004 h 1101563"/>
                <a:gd name="connsiteX845" fmla="*/ 166883 w 975311"/>
                <a:gd name="connsiteY845" fmla="*/ 102937 h 1101563"/>
                <a:gd name="connsiteX846" fmla="*/ 166195 w 975311"/>
                <a:gd name="connsiteY846" fmla="*/ 100452 h 1101563"/>
                <a:gd name="connsiteX847" fmla="*/ 164094 w 975311"/>
                <a:gd name="connsiteY847" fmla="*/ 96460 h 1101563"/>
                <a:gd name="connsiteX848" fmla="*/ 161318 w 975311"/>
                <a:gd name="connsiteY848" fmla="*/ 91174 h 1101563"/>
                <a:gd name="connsiteX849" fmla="*/ 160565 w 975311"/>
                <a:gd name="connsiteY849" fmla="*/ 89654 h 1101563"/>
                <a:gd name="connsiteX850" fmla="*/ 159375 w 975311"/>
                <a:gd name="connsiteY850" fmla="*/ 88781 h 1101563"/>
                <a:gd name="connsiteX851" fmla="*/ 157948 w 975311"/>
                <a:gd name="connsiteY851" fmla="*/ 88662 h 1101563"/>
                <a:gd name="connsiteX852" fmla="*/ 156891 w 975311"/>
                <a:gd name="connsiteY852" fmla="*/ 89032 h 1101563"/>
                <a:gd name="connsiteX853" fmla="*/ 155463 w 975311"/>
                <a:gd name="connsiteY853" fmla="*/ 90024 h 1101563"/>
                <a:gd name="connsiteX854" fmla="*/ 154115 w 975311"/>
                <a:gd name="connsiteY854" fmla="*/ 91094 h 1101563"/>
                <a:gd name="connsiteX855" fmla="*/ 151498 w 975311"/>
                <a:gd name="connsiteY855" fmla="*/ 94280 h 1101563"/>
                <a:gd name="connsiteX856" fmla="*/ 148867 w 975311"/>
                <a:gd name="connsiteY856" fmla="*/ 98007 h 1101563"/>
                <a:gd name="connsiteX857" fmla="*/ 147347 w 975311"/>
                <a:gd name="connsiteY857" fmla="*/ 98840 h 1101563"/>
                <a:gd name="connsiteX858" fmla="*/ 145828 w 975311"/>
                <a:gd name="connsiteY858" fmla="*/ 99183 h 1101563"/>
                <a:gd name="connsiteX859" fmla="*/ 144493 w 975311"/>
                <a:gd name="connsiteY859" fmla="*/ 99064 h 1101563"/>
                <a:gd name="connsiteX860" fmla="*/ 143435 w 975311"/>
                <a:gd name="connsiteY860" fmla="*/ 98060 h 1101563"/>
                <a:gd name="connsiteX861" fmla="*/ 142365 w 975311"/>
                <a:gd name="connsiteY861" fmla="*/ 96024 h 1101563"/>
                <a:gd name="connsiteX862" fmla="*/ 141082 w 975311"/>
                <a:gd name="connsiteY862" fmla="*/ 93328 h 1101563"/>
                <a:gd name="connsiteX863" fmla="*/ 139510 w 975311"/>
                <a:gd name="connsiteY863" fmla="*/ 92442 h 1101563"/>
                <a:gd name="connsiteX864" fmla="*/ 138888 w 975311"/>
                <a:gd name="connsiteY864" fmla="*/ 93275 h 1101563"/>
                <a:gd name="connsiteX865" fmla="*/ 138333 w 975311"/>
                <a:gd name="connsiteY865" fmla="*/ 94861 h 1101563"/>
                <a:gd name="connsiteX866" fmla="*/ 137897 w 975311"/>
                <a:gd name="connsiteY866" fmla="*/ 96434 h 1101563"/>
                <a:gd name="connsiteX867" fmla="*/ 138928 w 975311"/>
                <a:gd name="connsiteY867" fmla="*/ 98443 h 1101563"/>
                <a:gd name="connsiteX868" fmla="*/ 139827 w 975311"/>
                <a:gd name="connsiteY868" fmla="*/ 99990 h 1101563"/>
                <a:gd name="connsiteX869" fmla="*/ 138254 w 975311"/>
                <a:gd name="connsiteY869" fmla="*/ 99937 h 1101563"/>
                <a:gd name="connsiteX870" fmla="*/ 133165 w 975311"/>
                <a:gd name="connsiteY870" fmla="*/ 99937 h 1101563"/>
                <a:gd name="connsiteX871" fmla="*/ 127297 w 975311"/>
                <a:gd name="connsiteY871" fmla="*/ 99937 h 1101563"/>
                <a:gd name="connsiteX872" fmla="*/ 121441 w 975311"/>
                <a:gd name="connsiteY872" fmla="*/ 99937 h 1101563"/>
                <a:gd name="connsiteX873" fmla="*/ 116168 w 975311"/>
                <a:gd name="connsiteY873" fmla="*/ 99937 h 1101563"/>
                <a:gd name="connsiteX874" fmla="*/ 111291 w 975311"/>
                <a:gd name="connsiteY874" fmla="*/ 99937 h 1101563"/>
                <a:gd name="connsiteX875" fmla="*/ 109427 w 975311"/>
                <a:gd name="connsiteY875" fmla="*/ 99805 h 1101563"/>
                <a:gd name="connsiteX876" fmla="*/ 107550 w 975311"/>
                <a:gd name="connsiteY876" fmla="*/ 98892 h 1101563"/>
                <a:gd name="connsiteX877" fmla="*/ 105739 w 975311"/>
                <a:gd name="connsiteY877" fmla="*/ 98456 h 1101563"/>
                <a:gd name="connsiteX878" fmla="*/ 104788 w 975311"/>
                <a:gd name="connsiteY878" fmla="*/ 98522 h 1101563"/>
                <a:gd name="connsiteX879" fmla="*/ 103056 w 975311"/>
                <a:gd name="connsiteY879" fmla="*/ 99408 h 1101563"/>
                <a:gd name="connsiteX880" fmla="*/ 100822 w 975311"/>
                <a:gd name="connsiteY880" fmla="*/ 99540 h 1101563"/>
                <a:gd name="connsiteX881" fmla="*/ 99302 w 975311"/>
                <a:gd name="connsiteY881" fmla="*/ 100373 h 1101563"/>
                <a:gd name="connsiteX882" fmla="*/ 98086 w 975311"/>
                <a:gd name="connsiteY882" fmla="*/ 100267 h 1101563"/>
                <a:gd name="connsiteX883" fmla="*/ 97994 w 975311"/>
                <a:gd name="connsiteY883" fmla="*/ 104920 h 1101563"/>
                <a:gd name="connsiteX884" fmla="*/ 97875 w 975311"/>
                <a:gd name="connsiteY884" fmla="*/ 111568 h 1101563"/>
                <a:gd name="connsiteX885" fmla="*/ 97756 w 975311"/>
                <a:gd name="connsiteY885" fmla="*/ 118613 h 1101563"/>
                <a:gd name="connsiteX886" fmla="*/ 99104 w 975311"/>
                <a:gd name="connsiteY886" fmla="*/ 118084 h 1101563"/>
                <a:gd name="connsiteX887" fmla="*/ 100267 w 975311"/>
                <a:gd name="connsiteY887" fmla="*/ 118137 h 1101563"/>
                <a:gd name="connsiteX888" fmla="*/ 101113 w 975311"/>
                <a:gd name="connsiteY888" fmla="*/ 118626 h 1101563"/>
                <a:gd name="connsiteX889" fmla="*/ 103519 w 975311"/>
                <a:gd name="connsiteY889" fmla="*/ 118229 h 1101563"/>
                <a:gd name="connsiteX890" fmla="*/ 104854 w 975311"/>
                <a:gd name="connsiteY890" fmla="*/ 118441 h 1101563"/>
                <a:gd name="connsiteX891" fmla="*/ 106109 w 975311"/>
                <a:gd name="connsiteY891" fmla="*/ 118626 h 1101563"/>
                <a:gd name="connsiteX892" fmla="*/ 107272 w 975311"/>
                <a:gd name="connsiteY892" fmla="*/ 118653 h 1101563"/>
                <a:gd name="connsiteX893" fmla="*/ 107986 w 975311"/>
                <a:gd name="connsiteY893" fmla="*/ 119208 h 1101563"/>
                <a:gd name="connsiteX894" fmla="*/ 108951 w 975311"/>
                <a:gd name="connsiteY894" fmla="*/ 119102 h 1101563"/>
                <a:gd name="connsiteX895" fmla="*/ 109995 w 975311"/>
                <a:gd name="connsiteY895" fmla="*/ 118494 h 1101563"/>
                <a:gd name="connsiteX896" fmla="*/ 111224 w 975311"/>
                <a:gd name="connsiteY896" fmla="*/ 118877 h 1101563"/>
                <a:gd name="connsiteX897" fmla="*/ 112546 w 975311"/>
                <a:gd name="connsiteY897" fmla="*/ 119868 h 1101563"/>
                <a:gd name="connsiteX898" fmla="*/ 113392 w 975311"/>
                <a:gd name="connsiteY898" fmla="*/ 121349 h 1101563"/>
                <a:gd name="connsiteX899" fmla="*/ 114145 w 975311"/>
                <a:gd name="connsiteY899" fmla="*/ 123186 h 1101563"/>
                <a:gd name="connsiteX900" fmla="*/ 114899 w 975311"/>
                <a:gd name="connsiteY900" fmla="*/ 124151 h 1101563"/>
                <a:gd name="connsiteX901" fmla="*/ 114833 w 975311"/>
                <a:gd name="connsiteY901" fmla="*/ 125909 h 1101563"/>
                <a:gd name="connsiteX902" fmla="*/ 114806 w 975311"/>
                <a:gd name="connsiteY902" fmla="*/ 127283 h 1101563"/>
                <a:gd name="connsiteX903" fmla="*/ 114529 w 975311"/>
                <a:gd name="connsiteY903" fmla="*/ 128420 h 1101563"/>
                <a:gd name="connsiteX904" fmla="*/ 114859 w 975311"/>
                <a:gd name="connsiteY904" fmla="*/ 129160 h 1101563"/>
                <a:gd name="connsiteX905" fmla="*/ 115097 w 975311"/>
                <a:gd name="connsiteY905" fmla="*/ 129953 h 1101563"/>
                <a:gd name="connsiteX906" fmla="*/ 115031 w 975311"/>
                <a:gd name="connsiteY906" fmla="*/ 130416 h 1101563"/>
                <a:gd name="connsiteX907" fmla="*/ 114582 w 975311"/>
                <a:gd name="connsiteY907" fmla="*/ 130614 h 1101563"/>
                <a:gd name="connsiteX908" fmla="*/ 113617 w 975311"/>
                <a:gd name="connsiteY908" fmla="*/ 130773 h 1101563"/>
                <a:gd name="connsiteX909" fmla="*/ 112586 w 975311"/>
                <a:gd name="connsiteY909" fmla="*/ 130905 h 1101563"/>
                <a:gd name="connsiteX910" fmla="*/ 111872 w 975311"/>
                <a:gd name="connsiteY910" fmla="*/ 130852 h 1101563"/>
                <a:gd name="connsiteX911" fmla="*/ 111317 w 975311"/>
                <a:gd name="connsiteY911" fmla="*/ 130138 h 1101563"/>
                <a:gd name="connsiteX912" fmla="*/ 110775 w 975311"/>
                <a:gd name="connsiteY912" fmla="*/ 130059 h 1101563"/>
                <a:gd name="connsiteX913" fmla="*/ 109982 w 975311"/>
                <a:gd name="connsiteY913" fmla="*/ 130165 h 1101563"/>
                <a:gd name="connsiteX914" fmla="*/ 109149 w 975311"/>
                <a:gd name="connsiteY914" fmla="*/ 129729 h 1101563"/>
                <a:gd name="connsiteX915" fmla="*/ 108436 w 975311"/>
                <a:gd name="connsiteY915" fmla="*/ 128843 h 1101563"/>
                <a:gd name="connsiteX916" fmla="*/ 107167 w 975311"/>
                <a:gd name="connsiteY916" fmla="*/ 127957 h 1101563"/>
                <a:gd name="connsiteX917" fmla="*/ 105792 w 975311"/>
                <a:gd name="connsiteY917" fmla="*/ 128341 h 1101563"/>
                <a:gd name="connsiteX918" fmla="*/ 104840 w 975311"/>
                <a:gd name="connsiteY918" fmla="*/ 128803 h 1101563"/>
                <a:gd name="connsiteX919" fmla="*/ 103862 w 975311"/>
                <a:gd name="connsiteY919" fmla="*/ 129359 h 1101563"/>
                <a:gd name="connsiteX920" fmla="*/ 102977 w 975311"/>
                <a:gd name="connsiteY920" fmla="*/ 129940 h 1101563"/>
                <a:gd name="connsiteX921" fmla="*/ 102104 w 975311"/>
                <a:gd name="connsiteY921" fmla="*/ 129781 h 1101563"/>
                <a:gd name="connsiteX922" fmla="*/ 100981 w 975311"/>
                <a:gd name="connsiteY922" fmla="*/ 130218 h 1101563"/>
                <a:gd name="connsiteX923" fmla="*/ 100029 w 975311"/>
                <a:gd name="connsiteY923" fmla="*/ 130879 h 1101563"/>
                <a:gd name="connsiteX924" fmla="*/ 98774 w 975311"/>
                <a:gd name="connsiteY924" fmla="*/ 131407 h 1101563"/>
                <a:gd name="connsiteX925" fmla="*/ 97399 w 975311"/>
                <a:gd name="connsiteY925" fmla="*/ 131658 h 1101563"/>
                <a:gd name="connsiteX926" fmla="*/ 95826 w 975311"/>
                <a:gd name="connsiteY926" fmla="*/ 131909 h 1101563"/>
                <a:gd name="connsiteX927" fmla="*/ 94319 w 975311"/>
                <a:gd name="connsiteY927" fmla="*/ 132015 h 1101563"/>
                <a:gd name="connsiteX928" fmla="*/ 92614 w 975311"/>
                <a:gd name="connsiteY928" fmla="*/ 132214 h 1101563"/>
                <a:gd name="connsiteX929" fmla="*/ 92495 w 975311"/>
                <a:gd name="connsiteY929" fmla="*/ 135928 h 1101563"/>
                <a:gd name="connsiteX930" fmla="*/ 92271 w 975311"/>
                <a:gd name="connsiteY930" fmla="*/ 143210 h 1101563"/>
                <a:gd name="connsiteX931" fmla="*/ 92139 w 975311"/>
                <a:gd name="connsiteY931" fmla="*/ 148035 h 1101563"/>
                <a:gd name="connsiteX932" fmla="*/ 92152 w 975311"/>
                <a:gd name="connsiteY932" fmla="*/ 152476 h 1101563"/>
                <a:gd name="connsiteX933" fmla="*/ 92813 w 975311"/>
                <a:gd name="connsiteY933" fmla="*/ 154102 h 1101563"/>
                <a:gd name="connsiteX934" fmla="*/ 95853 w 975311"/>
                <a:gd name="connsiteY934" fmla="*/ 157525 h 1101563"/>
                <a:gd name="connsiteX935" fmla="*/ 98232 w 975311"/>
                <a:gd name="connsiteY935" fmla="*/ 159336 h 1101563"/>
                <a:gd name="connsiteX936" fmla="*/ 100254 w 975311"/>
                <a:gd name="connsiteY936" fmla="*/ 161345 h 1101563"/>
                <a:gd name="connsiteX937" fmla="*/ 102250 w 975311"/>
                <a:gd name="connsiteY937" fmla="*/ 162191 h 1101563"/>
                <a:gd name="connsiteX938" fmla="*/ 103096 w 975311"/>
                <a:gd name="connsiteY938" fmla="*/ 162944 h 1101563"/>
                <a:gd name="connsiteX939" fmla="*/ 103651 w 975311"/>
                <a:gd name="connsiteY939" fmla="*/ 164186 h 1101563"/>
                <a:gd name="connsiteX940" fmla="*/ 103928 w 975311"/>
                <a:gd name="connsiteY940" fmla="*/ 165495 h 1101563"/>
                <a:gd name="connsiteX941" fmla="*/ 104153 w 975311"/>
                <a:gd name="connsiteY941" fmla="*/ 166618 h 1101563"/>
                <a:gd name="connsiteX942" fmla="*/ 103942 w 975311"/>
                <a:gd name="connsiteY942" fmla="*/ 167795 h 1101563"/>
                <a:gd name="connsiteX943" fmla="*/ 103453 w 975311"/>
                <a:gd name="connsiteY943" fmla="*/ 168918 h 1101563"/>
                <a:gd name="connsiteX944" fmla="*/ 103677 w 975311"/>
                <a:gd name="connsiteY944" fmla="*/ 170108 h 1101563"/>
                <a:gd name="connsiteX945" fmla="*/ 104404 w 975311"/>
                <a:gd name="connsiteY945" fmla="*/ 171046 h 1101563"/>
                <a:gd name="connsiteX946" fmla="*/ 104629 w 975311"/>
                <a:gd name="connsiteY946" fmla="*/ 172236 h 1101563"/>
                <a:gd name="connsiteX947" fmla="*/ 105131 w 975311"/>
                <a:gd name="connsiteY947" fmla="*/ 173359 h 1101563"/>
                <a:gd name="connsiteX948" fmla="*/ 105422 w 975311"/>
                <a:gd name="connsiteY948" fmla="*/ 174483 h 1101563"/>
                <a:gd name="connsiteX949" fmla="*/ 106030 w 975311"/>
                <a:gd name="connsiteY949" fmla="*/ 175289 h 1101563"/>
                <a:gd name="connsiteX950" fmla="*/ 106810 w 975311"/>
                <a:gd name="connsiteY950" fmla="*/ 175857 h 1101563"/>
                <a:gd name="connsiteX951" fmla="*/ 107814 w 975311"/>
                <a:gd name="connsiteY951" fmla="*/ 176796 h 1101563"/>
                <a:gd name="connsiteX952" fmla="*/ 107933 w 975311"/>
                <a:gd name="connsiteY952" fmla="*/ 177668 h 1101563"/>
                <a:gd name="connsiteX953" fmla="*/ 107828 w 975311"/>
                <a:gd name="connsiteY953" fmla="*/ 178673 h 1101563"/>
                <a:gd name="connsiteX954" fmla="*/ 107828 w 975311"/>
                <a:gd name="connsiteY954" fmla="*/ 179426 h 1101563"/>
                <a:gd name="connsiteX955" fmla="*/ 108779 w 975311"/>
                <a:gd name="connsiteY955" fmla="*/ 181144 h 1101563"/>
                <a:gd name="connsiteX956" fmla="*/ 109070 w 975311"/>
                <a:gd name="connsiteY956" fmla="*/ 182347 h 1101563"/>
                <a:gd name="connsiteX957" fmla="*/ 108647 w 975311"/>
                <a:gd name="connsiteY957" fmla="*/ 183788 h 1101563"/>
                <a:gd name="connsiteX958" fmla="*/ 108290 w 975311"/>
                <a:gd name="connsiteY958" fmla="*/ 188757 h 1101563"/>
                <a:gd name="connsiteX959" fmla="*/ 107272 w 975311"/>
                <a:gd name="connsiteY959" fmla="*/ 194415 h 1101563"/>
                <a:gd name="connsiteX960" fmla="*/ 106651 w 975311"/>
                <a:gd name="connsiteY960" fmla="*/ 198737 h 1101563"/>
                <a:gd name="connsiteX961" fmla="*/ 105633 w 975311"/>
                <a:gd name="connsiteY961" fmla="*/ 205781 h 1101563"/>
                <a:gd name="connsiteX962" fmla="*/ 104470 w 975311"/>
                <a:gd name="connsiteY962" fmla="*/ 213976 h 1101563"/>
                <a:gd name="connsiteX963" fmla="*/ 103082 w 975311"/>
                <a:gd name="connsiteY963" fmla="*/ 223955 h 1101563"/>
                <a:gd name="connsiteX964" fmla="*/ 101734 w 975311"/>
                <a:gd name="connsiteY964" fmla="*/ 233816 h 1101563"/>
                <a:gd name="connsiteX965" fmla="*/ 100452 w 975311"/>
                <a:gd name="connsiteY965" fmla="*/ 243359 h 1101563"/>
                <a:gd name="connsiteX966" fmla="*/ 99302 w 975311"/>
                <a:gd name="connsiteY966" fmla="*/ 251976 h 1101563"/>
                <a:gd name="connsiteX967" fmla="*/ 98060 w 975311"/>
                <a:gd name="connsiteY967" fmla="*/ 261493 h 1101563"/>
                <a:gd name="connsiteX968" fmla="*/ 97306 w 975311"/>
                <a:gd name="connsiteY968" fmla="*/ 267256 h 1101563"/>
                <a:gd name="connsiteX969" fmla="*/ 96897 w 975311"/>
                <a:gd name="connsiteY969" fmla="*/ 268260 h 1101563"/>
                <a:gd name="connsiteX970" fmla="*/ 96804 w 975311"/>
                <a:gd name="connsiteY970" fmla="*/ 270097 h 1101563"/>
                <a:gd name="connsiteX971" fmla="*/ 96038 w 975311"/>
                <a:gd name="connsiteY971" fmla="*/ 270838 h 1101563"/>
                <a:gd name="connsiteX972" fmla="*/ 94808 w 975311"/>
                <a:gd name="connsiteY972" fmla="*/ 271009 h 1101563"/>
                <a:gd name="connsiteX973" fmla="*/ 92879 w 975311"/>
                <a:gd name="connsiteY973" fmla="*/ 269701 h 1101563"/>
                <a:gd name="connsiteX974" fmla="*/ 91517 w 975311"/>
                <a:gd name="connsiteY974" fmla="*/ 270031 h 1101563"/>
                <a:gd name="connsiteX975" fmla="*/ 90143 w 975311"/>
                <a:gd name="connsiteY975" fmla="*/ 270111 h 1101563"/>
                <a:gd name="connsiteX976" fmla="*/ 88160 w 975311"/>
                <a:gd name="connsiteY976" fmla="*/ 268577 h 1101563"/>
                <a:gd name="connsiteX977" fmla="*/ 87446 w 975311"/>
                <a:gd name="connsiteY977" fmla="*/ 267071 h 1101563"/>
                <a:gd name="connsiteX978" fmla="*/ 85887 w 975311"/>
                <a:gd name="connsiteY978" fmla="*/ 265841 h 1101563"/>
                <a:gd name="connsiteX979" fmla="*/ 82754 w 975311"/>
                <a:gd name="connsiteY979" fmla="*/ 266330 h 1101563"/>
                <a:gd name="connsiteX980" fmla="*/ 80164 w 975311"/>
                <a:gd name="connsiteY980" fmla="*/ 266357 h 1101563"/>
                <a:gd name="connsiteX981" fmla="*/ 77983 w 975311"/>
                <a:gd name="connsiteY981" fmla="*/ 266079 h 1101563"/>
                <a:gd name="connsiteX982" fmla="*/ 76053 w 975311"/>
                <a:gd name="connsiteY982" fmla="*/ 266489 h 1101563"/>
                <a:gd name="connsiteX983" fmla="*/ 74440 w 975311"/>
                <a:gd name="connsiteY983" fmla="*/ 268075 h 1101563"/>
                <a:gd name="connsiteX984" fmla="*/ 73264 w 975311"/>
                <a:gd name="connsiteY984" fmla="*/ 269926 h 1101563"/>
                <a:gd name="connsiteX985" fmla="*/ 71863 w 975311"/>
                <a:gd name="connsiteY985" fmla="*/ 271485 h 1101563"/>
                <a:gd name="connsiteX986" fmla="*/ 67647 w 975311"/>
                <a:gd name="connsiteY986" fmla="*/ 272516 h 1101563"/>
                <a:gd name="connsiteX987" fmla="*/ 65387 w 975311"/>
                <a:gd name="connsiteY987" fmla="*/ 272543 h 1101563"/>
                <a:gd name="connsiteX988" fmla="*/ 63377 w 975311"/>
                <a:gd name="connsiteY988" fmla="*/ 273560 h 1101563"/>
                <a:gd name="connsiteX989" fmla="*/ 60364 w 975311"/>
                <a:gd name="connsiteY989" fmla="*/ 273930 h 1101563"/>
                <a:gd name="connsiteX990" fmla="*/ 58328 w 975311"/>
                <a:gd name="connsiteY990" fmla="*/ 274842 h 1101563"/>
                <a:gd name="connsiteX991" fmla="*/ 54680 w 975311"/>
                <a:gd name="connsiteY991" fmla="*/ 275345 h 1101563"/>
                <a:gd name="connsiteX992" fmla="*/ 50305 w 975311"/>
                <a:gd name="connsiteY992" fmla="*/ 275820 h 1101563"/>
                <a:gd name="connsiteX993" fmla="*/ 47900 w 975311"/>
                <a:gd name="connsiteY993" fmla="*/ 277208 h 1101563"/>
                <a:gd name="connsiteX994" fmla="*/ 46935 w 975311"/>
                <a:gd name="connsiteY994" fmla="*/ 277816 h 1101563"/>
                <a:gd name="connsiteX995" fmla="*/ 44503 w 975311"/>
                <a:gd name="connsiteY995" fmla="*/ 279733 h 1101563"/>
                <a:gd name="connsiteX996" fmla="*/ 40260 w 975311"/>
                <a:gd name="connsiteY996" fmla="*/ 282746 h 1101563"/>
                <a:gd name="connsiteX997" fmla="*/ 37908 w 975311"/>
                <a:gd name="connsiteY997" fmla="*/ 283791 h 1101563"/>
                <a:gd name="connsiteX998" fmla="*/ 35132 w 975311"/>
                <a:gd name="connsiteY998" fmla="*/ 287042 h 1101563"/>
                <a:gd name="connsiteX999" fmla="*/ 31761 w 975311"/>
                <a:gd name="connsiteY999" fmla="*/ 290095 h 1101563"/>
                <a:gd name="connsiteX1000" fmla="*/ 29567 w 975311"/>
                <a:gd name="connsiteY1000" fmla="*/ 291721 h 1101563"/>
                <a:gd name="connsiteX1001" fmla="*/ 26276 w 975311"/>
                <a:gd name="connsiteY1001" fmla="*/ 292474 h 1101563"/>
                <a:gd name="connsiteX1002" fmla="*/ 24928 w 975311"/>
                <a:gd name="connsiteY1002" fmla="*/ 293294 h 1101563"/>
                <a:gd name="connsiteX1003" fmla="*/ 24452 w 975311"/>
                <a:gd name="connsiteY1003" fmla="*/ 294285 h 1101563"/>
                <a:gd name="connsiteX1004" fmla="*/ 24783 w 975311"/>
                <a:gd name="connsiteY1004" fmla="*/ 295435 h 1101563"/>
                <a:gd name="connsiteX1005" fmla="*/ 24333 w 975311"/>
                <a:gd name="connsiteY1005" fmla="*/ 298383 h 1101563"/>
                <a:gd name="connsiteX1006" fmla="*/ 23527 w 975311"/>
                <a:gd name="connsiteY1006" fmla="*/ 303828 h 1101563"/>
                <a:gd name="connsiteX1007" fmla="*/ 23342 w 975311"/>
                <a:gd name="connsiteY1007" fmla="*/ 306498 h 1101563"/>
                <a:gd name="connsiteX1008" fmla="*/ 23144 w 975311"/>
                <a:gd name="connsiteY1008" fmla="*/ 307780 h 1101563"/>
                <a:gd name="connsiteX1009" fmla="*/ 21121 w 975311"/>
                <a:gd name="connsiteY1009" fmla="*/ 312155 h 1101563"/>
                <a:gd name="connsiteX1010" fmla="*/ 18914 w 975311"/>
                <a:gd name="connsiteY1010" fmla="*/ 316213 h 1101563"/>
                <a:gd name="connsiteX1011" fmla="*/ 17857 w 975311"/>
                <a:gd name="connsiteY1011" fmla="*/ 318909 h 1101563"/>
                <a:gd name="connsiteX1012" fmla="*/ 17288 w 975311"/>
                <a:gd name="connsiteY1012" fmla="*/ 320879 h 1101563"/>
                <a:gd name="connsiteX1013" fmla="*/ 18081 w 975311"/>
                <a:gd name="connsiteY1013" fmla="*/ 322518 h 1101563"/>
                <a:gd name="connsiteX1014" fmla="*/ 19165 w 975311"/>
                <a:gd name="connsiteY1014" fmla="*/ 325465 h 1101563"/>
                <a:gd name="connsiteX1015" fmla="*/ 20064 w 975311"/>
                <a:gd name="connsiteY1015" fmla="*/ 327831 h 1101563"/>
                <a:gd name="connsiteX1016" fmla="*/ 20355 w 975311"/>
                <a:gd name="connsiteY1016" fmla="*/ 329430 h 1101563"/>
                <a:gd name="connsiteX1017" fmla="*/ 20157 w 975311"/>
                <a:gd name="connsiteY1017" fmla="*/ 331267 h 1101563"/>
                <a:gd name="connsiteX1018" fmla="*/ 19231 w 975311"/>
                <a:gd name="connsiteY1018" fmla="*/ 332946 h 1101563"/>
                <a:gd name="connsiteX1019" fmla="*/ 17711 w 975311"/>
                <a:gd name="connsiteY1019" fmla="*/ 334043 h 1101563"/>
                <a:gd name="connsiteX1020" fmla="*/ 15610 w 975311"/>
                <a:gd name="connsiteY1020" fmla="*/ 334347 h 1101563"/>
                <a:gd name="connsiteX1021" fmla="*/ 11393 w 975311"/>
                <a:gd name="connsiteY1021" fmla="*/ 337308 h 1101563"/>
                <a:gd name="connsiteX1022" fmla="*/ 6741 w 975311"/>
                <a:gd name="connsiteY1022" fmla="*/ 341670 h 1101563"/>
                <a:gd name="connsiteX1023" fmla="*/ 5247 w 975311"/>
                <a:gd name="connsiteY1023" fmla="*/ 343705 h 1101563"/>
                <a:gd name="connsiteX1024" fmla="*/ 4877 w 975311"/>
                <a:gd name="connsiteY1024" fmla="*/ 345622 h 1101563"/>
                <a:gd name="connsiteX1025" fmla="*/ 4309 w 975311"/>
                <a:gd name="connsiteY1025" fmla="*/ 348622 h 1101563"/>
                <a:gd name="connsiteX1026" fmla="*/ 4666 w 975311"/>
                <a:gd name="connsiteY1026" fmla="*/ 350181 h 1101563"/>
                <a:gd name="connsiteX1027" fmla="*/ 5578 w 975311"/>
                <a:gd name="connsiteY1027" fmla="*/ 351252 h 1101563"/>
                <a:gd name="connsiteX1028" fmla="*/ 6556 w 975311"/>
                <a:gd name="connsiteY1028" fmla="*/ 353790 h 1101563"/>
                <a:gd name="connsiteX1029" fmla="*/ 6688 w 975311"/>
                <a:gd name="connsiteY1029" fmla="*/ 355098 h 1101563"/>
                <a:gd name="connsiteX1030" fmla="*/ 6001 w 975311"/>
                <a:gd name="connsiteY1030" fmla="*/ 355839 h 1101563"/>
                <a:gd name="connsiteX1031" fmla="*/ 4639 w 975311"/>
                <a:gd name="connsiteY1031" fmla="*/ 356010 h 1101563"/>
                <a:gd name="connsiteX1032" fmla="*/ 3423 w 975311"/>
                <a:gd name="connsiteY1032" fmla="*/ 356248 h 1101563"/>
                <a:gd name="connsiteX1033" fmla="*/ 2511 w 975311"/>
                <a:gd name="connsiteY1033" fmla="*/ 356909 h 1101563"/>
                <a:gd name="connsiteX1034" fmla="*/ 1560 w 975311"/>
                <a:gd name="connsiteY1034" fmla="*/ 356737 h 1101563"/>
                <a:gd name="connsiteX1035" fmla="*/ 701 w 975311"/>
                <a:gd name="connsiteY1035" fmla="*/ 357068 h 1101563"/>
                <a:gd name="connsiteX1036" fmla="*/ 753 w 975311"/>
                <a:gd name="connsiteY1036" fmla="*/ 358138 h 1101563"/>
                <a:gd name="connsiteX1037" fmla="*/ 1097 w 975311"/>
                <a:gd name="connsiteY1037" fmla="*/ 359368 h 1101563"/>
                <a:gd name="connsiteX1038" fmla="*/ 1018 w 975311"/>
                <a:gd name="connsiteY1038" fmla="*/ 360676 h 1101563"/>
                <a:gd name="connsiteX1039" fmla="*/ 476 w 975311"/>
                <a:gd name="connsiteY1039" fmla="*/ 361496 h 1101563"/>
                <a:gd name="connsiteX1040" fmla="*/ 0 w 975311"/>
                <a:gd name="connsiteY1040" fmla="*/ 362064 h 1101563"/>
                <a:gd name="connsiteX1041" fmla="*/ 542 w 975311"/>
                <a:gd name="connsiteY1041" fmla="*/ 362883 h 1101563"/>
                <a:gd name="connsiteX1042" fmla="*/ 1441 w 975311"/>
                <a:gd name="connsiteY1042" fmla="*/ 363624 h 1101563"/>
                <a:gd name="connsiteX1043" fmla="*/ 2802 w 975311"/>
                <a:gd name="connsiteY1043" fmla="*/ 364853 h 1101563"/>
                <a:gd name="connsiteX1044" fmla="*/ 4719 w 975311"/>
                <a:gd name="connsiteY1044" fmla="*/ 367232 h 1101563"/>
                <a:gd name="connsiteX1045" fmla="*/ 6106 w 975311"/>
                <a:gd name="connsiteY1045" fmla="*/ 367642 h 1101563"/>
                <a:gd name="connsiteX1046" fmla="*/ 7296 w 975311"/>
                <a:gd name="connsiteY1046" fmla="*/ 368461 h 1101563"/>
                <a:gd name="connsiteX1047" fmla="*/ 7508 w 975311"/>
                <a:gd name="connsiteY1047" fmla="*/ 369770 h 1101563"/>
                <a:gd name="connsiteX1048" fmla="*/ 7137 w 975311"/>
                <a:gd name="connsiteY1048" fmla="*/ 371078 h 1101563"/>
                <a:gd name="connsiteX1049" fmla="*/ 6159 w 975311"/>
                <a:gd name="connsiteY1049" fmla="*/ 371647 h 1101563"/>
                <a:gd name="connsiteX1050" fmla="*/ 6146 w 975311"/>
                <a:gd name="connsiteY1050" fmla="*/ 372796 h 1101563"/>
                <a:gd name="connsiteX1051" fmla="*/ 7587 w 975311"/>
                <a:gd name="connsiteY1051" fmla="*/ 374184 h 1101563"/>
                <a:gd name="connsiteX1052" fmla="*/ 8578 w 975311"/>
                <a:gd name="connsiteY1052" fmla="*/ 375176 h 1101563"/>
                <a:gd name="connsiteX1053" fmla="*/ 9596 w 975311"/>
                <a:gd name="connsiteY1053" fmla="*/ 376656 h 1101563"/>
                <a:gd name="connsiteX1054" fmla="*/ 10561 w 975311"/>
                <a:gd name="connsiteY1054" fmla="*/ 378705 h 1101563"/>
                <a:gd name="connsiteX1055" fmla="*/ 10627 w 975311"/>
                <a:gd name="connsiteY1055" fmla="*/ 380013 h 1101563"/>
                <a:gd name="connsiteX1056" fmla="*/ 11645 w 975311"/>
                <a:gd name="connsiteY1056" fmla="*/ 381652 h 1101563"/>
                <a:gd name="connsiteX1057" fmla="*/ 12292 w 975311"/>
                <a:gd name="connsiteY1057" fmla="*/ 383053 h 1101563"/>
                <a:gd name="connsiteX1058" fmla="*/ 12358 w 975311"/>
                <a:gd name="connsiteY1058" fmla="*/ 384362 h 1101563"/>
                <a:gd name="connsiteX1059" fmla="*/ 13944 w 975311"/>
                <a:gd name="connsiteY1059" fmla="*/ 385670 h 1101563"/>
                <a:gd name="connsiteX1060" fmla="*/ 15293 w 975311"/>
                <a:gd name="connsiteY1060" fmla="*/ 386648 h 1101563"/>
                <a:gd name="connsiteX1061" fmla="*/ 16284 w 975311"/>
                <a:gd name="connsiteY1061" fmla="*/ 387547 h 1101563"/>
                <a:gd name="connsiteX1062" fmla="*/ 17249 w 975311"/>
                <a:gd name="connsiteY1062" fmla="*/ 388115 h 1101563"/>
                <a:gd name="connsiteX1063" fmla="*/ 17513 w 975311"/>
                <a:gd name="connsiteY1063" fmla="*/ 389094 h 1101563"/>
                <a:gd name="connsiteX1064" fmla="*/ 17460 w 975311"/>
                <a:gd name="connsiteY1064" fmla="*/ 390587 h 1101563"/>
                <a:gd name="connsiteX1065" fmla="*/ 18941 w 975311"/>
                <a:gd name="connsiteY1065" fmla="*/ 393046 h 1101563"/>
                <a:gd name="connsiteX1066" fmla="*/ 21505 w 975311"/>
                <a:gd name="connsiteY1066" fmla="*/ 394896 h 1101563"/>
                <a:gd name="connsiteX1067" fmla="*/ 23659 w 975311"/>
                <a:gd name="connsiteY1067" fmla="*/ 397579 h 1101563"/>
                <a:gd name="connsiteX1068" fmla="*/ 25060 w 975311"/>
                <a:gd name="connsiteY1068" fmla="*/ 399522 h 1101563"/>
                <a:gd name="connsiteX1069" fmla="*/ 27624 w 975311"/>
                <a:gd name="connsiteY1069" fmla="*/ 402641 h 1101563"/>
                <a:gd name="connsiteX1070" fmla="*/ 27915 w 975311"/>
                <a:gd name="connsiteY1070" fmla="*/ 406223 h 1101563"/>
                <a:gd name="connsiteX1071" fmla="*/ 25179 w 975311"/>
                <a:gd name="connsiteY1071" fmla="*/ 410334 h 1101563"/>
                <a:gd name="connsiteX1072" fmla="*/ 22443 w 975311"/>
                <a:gd name="connsiteY1072" fmla="*/ 414444 h 1101563"/>
                <a:gd name="connsiteX1073" fmla="*/ 27294 w 975311"/>
                <a:gd name="connsiteY1073" fmla="*/ 414326 h 1101563"/>
                <a:gd name="connsiteX1074" fmla="*/ 32264 w 975311"/>
                <a:gd name="connsiteY1074" fmla="*/ 414405 h 1101563"/>
                <a:gd name="connsiteX1075" fmla="*/ 37524 w 975311"/>
                <a:gd name="connsiteY1075" fmla="*/ 415581 h 1101563"/>
                <a:gd name="connsiteX1076" fmla="*/ 41093 w 975311"/>
                <a:gd name="connsiteY1076" fmla="*/ 416718 h 1101563"/>
                <a:gd name="connsiteX1077" fmla="*/ 43247 w 975311"/>
                <a:gd name="connsiteY1077" fmla="*/ 417220 h 1101563"/>
                <a:gd name="connsiteX1078" fmla="*/ 44833 w 975311"/>
                <a:gd name="connsiteY1078" fmla="*/ 418529 h 1101563"/>
                <a:gd name="connsiteX1079" fmla="*/ 45679 w 975311"/>
                <a:gd name="connsiteY1079" fmla="*/ 420577 h 1101563"/>
                <a:gd name="connsiteX1080" fmla="*/ 46353 w 975311"/>
                <a:gd name="connsiteY1080" fmla="*/ 422256 h 1101563"/>
                <a:gd name="connsiteX1081" fmla="*/ 46644 w 975311"/>
                <a:gd name="connsiteY1081" fmla="*/ 424675 h 1101563"/>
                <a:gd name="connsiteX1082" fmla="*/ 48931 w 975311"/>
                <a:gd name="connsiteY1082" fmla="*/ 426644 h 1101563"/>
                <a:gd name="connsiteX1083" fmla="*/ 48891 w 975311"/>
                <a:gd name="connsiteY1083" fmla="*/ 428508 h 1101563"/>
                <a:gd name="connsiteX1084" fmla="*/ 48984 w 975311"/>
                <a:gd name="connsiteY1084" fmla="*/ 431151 h 1101563"/>
                <a:gd name="connsiteX1085" fmla="*/ 49949 w 975311"/>
                <a:gd name="connsiteY1085" fmla="*/ 431191 h 1101563"/>
                <a:gd name="connsiteX1086" fmla="*/ 56293 w 975311"/>
                <a:gd name="connsiteY1086" fmla="*/ 431204 h 1101563"/>
                <a:gd name="connsiteX1087" fmla="*/ 63232 w 975311"/>
                <a:gd name="connsiteY1087" fmla="*/ 431217 h 1101563"/>
                <a:gd name="connsiteX1088" fmla="*/ 69880 w 975311"/>
                <a:gd name="connsiteY1088" fmla="*/ 430728 h 1101563"/>
                <a:gd name="connsiteX1089" fmla="*/ 72365 w 975311"/>
                <a:gd name="connsiteY1089" fmla="*/ 430094 h 1101563"/>
                <a:gd name="connsiteX1090" fmla="*/ 75220 w 975311"/>
                <a:gd name="connsiteY1090" fmla="*/ 426882 h 1101563"/>
                <a:gd name="connsiteX1091" fmla="*/ 76991 w 975311"/>
                <a:gd name="connsiteY1091" fmla="*/ 425930 h 1101563"/>
                <a:gd name="connsiteX1092" fmla="*/ 78670 w 975311"/>
                <a:gd name="connsiteY1092" fmla="*/ 424437 h 1101563"/>
                <a:gd name="connsiteX1093" fmla="*/ 80653 w 975311"/>
                <a:gd name="connsiteY1093" fmla="*/ 421701 h 1101563"/>
                <a:gd name="connsiteX1094" fmla="*/ 82278 w 975311"/>
                <a:gd name="connsiteY1094" fmla="*/ 420472 h 1101563"/>
                <a:gd name="connsiteX1095" fmla="*/ 83626 w 975311"/>
                <a:gd name="connsiteY1095" fmla="*/ 418952 h 1101563"/>
                <a:gd name="connsiteX1096" fmla="*/ 85675 w 975311"/>
                <a:gd name="connsiteY1096" fmla="*/ 417432 h 1101563"/>
                <a:gd name="connsiteX1097" fmla="*/ 86495 w 975311"/>
                <a:gd name="connsiteY1097" fmla="*/ 416308 h 1101563"/>
                <a:gd name="connsiteX1098" fmla="*/ 87195 w 975311"/>
                <a:gd name="connsiteY1098" fmla="*/ 415898 h 1101563"/>
                <a:gd name="connsiteX1099" fmla="*/ 88808 w 975311"/>
                <a:gd name="connsiteY1099" fmla="*/ 415158 h 1101563"/>
                <a:gd name="connsiteX1100" fmla="*/ 88173 w 975311"/>
                <a:gd name="connsiteY1100" fmla="*/ 416639 h 1101563"/>
                <a:gd name="connsiteX1101" fmla="*/ 87711 w 975311"/>
                <a:gd name="connsiteY1101" fmla="*/ 418159 h 1101563"/>
                <a:gd name="connsiteX1102" fmla="*/ 87658 w 975311"/>
                <a:gd name="connsiteY1102" fmla="*/ 420340 h 1101563"/>
                <a:gd name="connsiteX1103" fmla="*/ 88583 w 975311"/>
                <a:gd name="connsiteY1103" fmla="*/ 422719 h 1101563"/>
                <a:gd name="connsiteX1104" fmla="*/ 88028 w 975311"/>
                <a:gd name="connsiteY1104" fmla="*/ 424490 h 1101563"/>
                <a:gd name="connsiteX1105" fmla="*/ 87050 w 975311"/>
                <a:gd name="connsiteY1105" fmla="*/ 426076 h 1101563"/>
                <a:gd name="connsiteX1106" fmla="*/ 87288 w 975311"/>
                <a:gd name="connsiteY1106" fmla="*/ 430253 h 1101563"/>
                <a:gd name="connsiteX1107" fmla="*/ 87618 w 975311"/>
                <a:gd name="connsiteY1107" fmla="*/ 436174 h 1101563"/>
                <a:gd name="connsiteX1108" fmla="*/ 87909 w 975311"/>
                <a:gd name="connsiteY1108" fmla="*/ 441249 h 1101563"/>
                <a:gd name="connsiteX1109" fmla="*/ 88292 w 975311"/>
                <a:gd name="connsiteY1109" fmla="*/ 447594 h 1101563"/>
                <a:gd name="connsiteX1110" fmla="*/ 88728 w 975311"/>
                <a:gd name="connsiteY1110" fmla="*/ 454797 h 1101563"/>
                <a:gd name="connsiteX1111" fmla="*/ 89019 w 975311"/>
                <a:gd name="connsiteY1111" fmla="*/ 459582 h 1101563"/>
                <a:gd name="connsiteX1112" fmla="*/ 90090 w 975311"/>
                <a:gd name="connsiteY1112" fmla="*/ 458643 h 1101563"/>
                <a:gd name="connsiteX1113" fmla="*/ 91610 w 975311"/>
                <a:gd name="connsiteY1113" fmla="*/ 457798 h 1101563"/>
                <a:gd name="connsiteX1114" fmla="*/ 93804 w 975311"/>
                <a:gd name="connsiteY1114" fmla="*/ 460005 h 1101563"/>
                <a:gd name="connsiteX1115" fmla="*/ 95324 w 975311"/>
                <a:gd name="connsiteY1115" fmla="*/ 460957 h 1101563"/>
                <a:gd name="connsiteX1116" fmla="*/ 96593 w 975311"/>
                <a:gd name="connsiteY1116" fmla="*/ 461181 h 1101563"/>
                <a:gd name="connsiteX1117" fmla="*/ 97875 w 975311"/>
                <a:gd name="connsiteY1117" fmla="*/ 461115 h 1101563"/>
                <a:gd name="connsiteX1118" fmla="*/ 99593 w 975311"/>
                <a:gd name="connsiteY1118" fmla="*/ 460639 h 1101563"/>
                <a:gd name="connsiteX1119" fmla="*/ 103294 w 975311"/>
                <a:gd name="connsiteY1119" fmla="*/ 458802 h 1101563"/>
                <a:gd name="connsiteX1120" fmla="*/ 105832 w 975311"/>
                <a:gd name="connsiteY1120" fmla="*/ 457322 h 1101563"/>
                <a:gd name="connsiteX1121" fmla="*/ 108832 w 975311"/>
                <a:gd name="connsiteY1121" fmla="*/ 457427 h 1101563"/>
                <a:gd name="connsiteX1122" fmla="*/ 112982 w 975311"/>
                <a:gd name="connsiteY1122" fmla="*/ 458009 h 1101563"/>
                <a:gd name="connsiteX1123" fmla="*/ 115348 w 975311"/>
                <a:gd name="connsiteY1123" fmla="*/ 457943 h 1101563"/>
                <a:gd name="connsiteX1124" fmla="*/ 118230 w 975311"/>
                <a:gd name="connsiteY1124" fmla="*/ 457837 h 1101563"/>
                <a:gd name="connsiteX1125" fmla="*/ 124058 w 975311"/>
                <a:gd name="connsiteY1125" fmla="*/ 458049 h 1101563"/>
                <a:gd name="connsiteX1126" fmla="*/ 129755 w 975311"/>
                <a:gd name="connsiteY1126" fmla="*/ 459146 h 1101563"/>
                <a:gd name="connsiteX1127" fmla="*/ 133588 w 975311"/>
                <a:gd name="connsiteY1127" fmla="*/ 459622 h 1101563"/>
                <a:gd name="connsiteX1128" fmla="*/ 135240 w 975311"/>
                <a:gd name="connsiteY1128" fmla="*/ 460573 h 1101563"/>
                <a:gd name="connsiteX1129" fmla="*/ 135690 w 975311"/>
                <a:gd name="connsiteY1129" fmla="*/ 462067 h 1101563"/>
                <a:gd name="connsiteX1130" fmla="*/ 136787 w 975311"/>
                <a:gd name="connsiteY1130" fmla="*/ 462767 h 1101563"/>
                <a:gd name="connsiteX1131" fmla="*/ 137990 w 975311"/>
                <a:gd name="connsiteY1131" fmla="*/ 462490 h 1101563"/>
                <a:gd name="connsiteX1132" fmla="*/ 139364 w 975311"/>
                <a:gd name="connsiteY1132" fmla="*/ 462384 h 1101563"/>
                <a:gd name="connsiteX1133" fmla="*/ 142351 w 975311"/>
                <a:gd name="connsiteY1133" fmla="*/ 460851 h 1101563"/>
                <a:gd name="connsiteX1134" fmla="*/ 144770 w 975311"/>
                <a:gd name="connsiteY1134" fmla="*/ 459833 h 1101563"/>
                <a:gd name="connsiteX1135" fmla="*/ 146845 w 975311"/>
                <a:gd name="connsiteY1135" fmla="*/ 458604 h 1101563"/>
                <a:gd name="connsiteX1136" fmla="*/ 147876 w 975311"/>
                <a:gd name="connsiteY1136" fmla="*/ 457414 h 1101563"/>
                <a:gd name="connsiteX1137" fmla="*/ 150295 w 975311"/>
                <a:gd name="connsiteY1137" fmla="*/ 453238 h 1101563"/>
                <a:gd name="connsiteX1138" fmla="*/ 152304 w 975311"/>
                <a:gd name="connsiteY1138" fmla="*/ 450925 h 1101563"/>
                <a:gd name="connsiteX1139" fmla="*/ 154247 w 975311"/>
                <a:gd name="connsiteY1139" fmla="*/ 450118 h 1101563"/>
                <a:gd name="connsiteX1140" fmla="*/ 158120 w 975311"/>
                <a:gd name="connsiteY1140" fmla="*/ 449788 h 1101563"/>
                <a:gd name="connsiteX1141" fmla="*/ 159389 w 975311"/>
                <a:gd name="connsiteY1141" fmla="*/ 450449 h 1101563"/>
                <a:gd name="connsiteX1142" fmla="*/ 160975 w 975311"/>
                <a:gd name="connsiteY1142" fmla="*/ 450369 h 1101563"/>
                <a:gd name="connsiteX1143" fmla="*/ 162191 w 975311"/>
                <a:gd name="connsiteY1143" fmla="*/ 447990 h 1101563"/>
                <a:gd name="connsiteX1144" fmla="*/ 164120 w 975311"/>
                <a:gd name="connsiteY1144" fmla="*/ 445360 h 1101563"/>
                <a:gd name="connsiteX1145" fmla="*/ 168033 w 975311"/>
                <a:gd name="connsiteY1145" fmla="*/ 442082 h 1101563"/>
                <a:gd name="connsiteX1146" fmla="*/ 170068 w 975311"/>
                <a:gd name="connsiteY1146" fmla="*/ 441183 h 1101563"/>
                <a:gd name="connsiteX1147" fmla="*/ 171297 w 975311"/>
                <a:gd name="connsiteY1147" fmla="*/ 440033 h 1101563"/>
                <a:gd name="connsiteX1148" fmla="*/ 173518 w 975311"/>
                <a:gd name="connsiteY1148" fmla="*/ 439875 h 1101563"/>
                <a:gd name="connsiteX1149" fmla="*/ 175408 w 975311"/>
                <a:gd name="connsiteY1149" fmla="*/ 438672 h 1101563"/>
                <a:gd name="connsiteX1150" fmla="*/ 184409 w 975311"/>
                <a:gd name="connsiteY1150" fmla="*/ 430385 h 1101563"/>
                <a:gd name="connsiteX1151" fmla="*/ 188136 w 975311"/>
                <a:gd name="connsiteY1151" fmla="*/ 428243 h 1101563"/>
                <a:gd name="connsiteX1152" fmla="*/ 190515 w 975311"/>
                <a:gd name="connsiteY1152" fmla="*/ 427860 h 1101563"/>
                <a:gd name="connsiteX1153" fmla="*/ 192472 w 975311"/>
                <a:gd name="connsiteY1153" fmla="*/ 427345 h 1101563"/>
                <a:gd name="connsiteX1154" fmla="*/ 195776 w 975311"/>
                <a:gd name="connsiteY1154" fmla="*/ 426155 h 1101563"/>
                <a:gd name="connsiteX1155" fmla="*/ 204129 w 975311"/>
                <a:gd name="connsiteY1155" fmla="*/ 425005 h 1101563"/>
                <a:gd name="connsiteX1156" fmla="*/ 209522 w 975311"/>
                <a:gd name="connsiteY1156" fmla="*/ 424529 h 1101563"/>
                <a:gd name="connsiteX1157" fmla="*/ 211320 w 975311"/>
                <a:gd name="connsiteY1157" fmla="*/ 425679 h 1101563"/>
                <a:gd name="connsiteX1158" fmla="*/ 213249 w 975311"/>
                <a:gd name="connsiteY1158" fmla="*/ 425349 h 1101563"/>
                <a:gd name="connsiteX1159" fmla="*/ 214809 w 975311"/>
                <a:gd name="connsiteY1159" fmla="*/ 423498 h 1101563"/>
                <a:gd name="connsiteX1160" fmla="*/ 216144 w 975311"/>
                <a:gd name="connsiteY1160" fmla="*/ 422904 h 1101563"/>
                <a:gd name="connsiteX1161" fmla="*/ 217162 w 975311"/>
                <a:gd name="connsiteY1161" fmla="*/ 422957 h 1101563"/>
                <a:gd name="connsiteX1162" fmla="*/ 218735 w 975311"/>
                <a:gd name="connsiteY1162" fmla="*/ 425151 h 1101563"/>
                <a:gd name="connsiteX1163" fmla="*/ 219567 w 975311"/>
                <a:gd name="connsiteY1163" fmla="*/ 427477 h 1101563"/>
                <a:gd name="connsiteX1164" fmla="*/ 219197 w 975311"/>
                <a:gd name="connsiteY1164" fmla="*/ 429248 h 1101563"/>
                <a:gd name="connsiteX1165" fmla="*/ 219435 w 975311"/>
                <a:gd name="connsiteY1165" fmla="*/ 431825 h 1101563"/>
                <a:gd name="connsiteX1166" fmla="*/ 220268 w 975311"/>
                <a:gd name="connsiteY1166" fmla="*/ 435209 h 1101563"/>
                <a:gd name="connsiteX1167" fmla="*/ 220083 w 975311"/>
                <a:gd name="connsiteY1167" fmla="*/ 438209 h 1101563"/>
                <a:gd name="connsiteX1168" fmla="*/ 218259 w 975311"/>
                <a:gd name="connsiteY1168" fmla="*/ 442148 h 1101563"/>
                <a:gd name="connsiteX1169" fmla="*/ 217320 w 975311"/>
                <a:gd name="connsiteY1169" fmla="*/ 443747 h 1101563"/>
                <a:gd name="connsiteX1170" fmla="*/ 217162 w 975311"/>
                <a:gd name="connsiteY1170" fmla="*/ 445400 h 1101563"/>
                <a:gd name="connsiteX1171" fmla="*/ 217466 w 975311"/>
                <a:gd name="connsiteY1171" fmla="*/ 447620 h 1101563"/>
                <a:gd name="connsiteX1172" fmla="*/ 218616 w 975311"/>
                <a:gd name="connsiteY1172" fmla="*/ 451255 h 1101563"/>
                <a:gd name="connsiteX1173" fmla="*/ 220612 w 975311"/>
                <a:gd name="connsiteY1173" fmla="*/ 456278 h 1101563"/>
                <a:gd name="connsiteX1174" fmla="*/ 221101 w 975311"/>
                <a:gd name="connsiteY1174" fmla="*/ 460005 h 1101563"/>
                <a:gd name="connsiteX1175" fmla="*/ 220070 w 975311"/>
                <a:gd name="connsiteY1175" fmla="*/ 462424 h 1101563"/>
                <a:gd name="connsiteX1176" fmla="*/ 219660 w 975311"/>
                <a:gd name="connsiteY1176" fmla="*/ 464512 h 1101563"/>
                <a:gd name="connsiteX1177" fmla="*/ 219858 w 975311"/>
                <a:gd name="connsiteY1177" fmla="*/ 466270 h 1101563"/>
                <a:gd name="connsiteX1178" fmla="*/ 220360 w 975311"/>
                <a:gd name="connsiteY1178" fmla="*/ 467499 h 1101563"/>
                <a:gd name="connsiteX1179" fmla="*/ 221167 w 975311"/>
                <a:gd name="connsiteY1179" fmla="*/ 468213 h 1101563"/>
                <a:gd name="connsiteX1180" fmla="*/ 221669 w 975311"/>
                <a:gd name="connsiteY1180" fmla="*/ 469614 h 1101563"/>
                <a:gd name="connsiteX1181" fmla="*/ 221894 w 975311"/>
                <a:gd name="connsiteY1181" fmla="*/ 471715 h 1101563"/>
                <a:gd name="connsiteX1182" fmla="*/ 223017 w 975311"/>
                <a:gd name="connsiteY1182" fmla="*/ 473751 h 1101563"/>
                <a:gd name="connsiteX1183" fmla="*/ 225039 w 975311"/>
                <a:gd name="connsiteY1183" fmla="*/ 475720 h 1101563"/>
                <a:gd name="connsiteX1184" fmla="*/ 225925 w 975311"/>
                <a:gd name="connsiteY1184" fmla="*/ 477597 h 1101563"/>
                <a:gd name="connsiteX1185" fmla="*/ 225687 w 975311"/>
                <a:gd name="connsiteY1185" fmla="*/ 479381 h 1101563"/>
                <a:gd name="connsiteX1186" fmla="*/ 225859 w 975311"/>
                <a:gd name="connsiteY1186" fmla="*/ 480492 h 1101563"/>
                <a:gd name="connsiteX1187" fmla="*/ 226440 w 975311"/>
                <a:gd name="connsiteY1187" fmla="*/ 480928 h 1101563"/>
                <a:gd name="connsiteX1188" fmla="*/ 226929 w 975311"/>
                <a:gd name="connsiteY1188" fmla="*/ 480571 h 1101563"/>
                <a:gd name="connsiteX1189" fmla="*/ 227577 w 975311"/>
                <a:gd name="connsiteY1189" fmla="*/ 480082 h 1101563"/>
                <a:gd name="connsiteX1190" fmla="*/ 228198 w 975311"/>
                <a:gd name="connsiteY1190" fmla="*/ 480254 h 1101563"/>
                <a:gd name="connsiteX1191" fmla="*/ 229692 w 975311"/>
                <a:gd name="connsiteY1191" fmla="*/ 482739 h 1101563"/>
                <a:gd name="connsiteX1192" fmla="*/ 229890 w 975311"/>
                <a:gd name="connsiteY1192" fmla="*/ 483241 h 1101563"/>
                <a:gd name="connsiteX1193" fmla="*/ 230749 w 975311"/>
                <a:gd name="connsiteY1193" fmla="*/ 485290 h 1101563"/>
                <a:gd name="connsiteX1194" fmla="*/ 231067 w 975311"/>
                <a:gd name="connsiteY1194" fmla="*/ 486849 h 1101563"/>
                <a:gd name="connsiteX1195" fmla="*/ 233062 w 975311"/>
                <a:gd name="connsiteY1195" fmla="*/ 487722 h 1101563"/>
                <a:gd name="connsiteX1196" fmla="*/ 235204 w 975311"/>
                <a:gd name="connsiteY1196" fmla="*/ 488409 h 1101563"/>
                <a:gd name="connsiteX1197" fmla="*/ 236406 w 975311"/>
                <a:gd name="connsiteY1197" fmla="*/ 489229 h 1101563"/>
                <a:gd name="connsiteX1198" fmla="*/ 238891 w 975311"/>
                <a:gd name="connsiteY1198" fmla="*/ 491687 h 1101563"/>
                <a:gd name="connsiteX1199" fmla="*/ 240953 w 975311"/>
                <a:gd name="connsiteY1199" fmla="*/ 493313 h 1101563"/>
                <a:gd name="connsiteX1200" fmla="*/ 243478 w 975311"/>
                <a:gd name="connsiteY1200" fmla="*/ 494648 h 1101563"/>
                <a:gd name="connsiteX1201" fmla="*/ 244429 w 975311"/>
                <a:gd name="connsiteY1201" fmla="*/ 496776 h 1101563"/>
                <a:gd name="connsiteX1202" fmla="*/ 246147 w 975311"/>
                <a:gd name="connsiteY1202" fmla="*/ 499988 h 1101563"/>
                <a:gd name="connsiteX1203" fmla="*/ 250337 w 975311"/>
                <a:gd name="connsiteY1203" fmla="*/ 501217 h 1101563"/>
                <a:gd name="connsiteX1204" fmla="*/ 255175 w 975311"/>
                <a:gd name="connsiteY1204" fmla="*/ 501838 h 1101563"/>
                <a:gd name="connsiteX1205" fmla="*/ 258268 w 975311"/>
                <a:gd name="connsiteY1205" fmla="*/ 502538 h 1101563"/>
                <a:gd name="connsiteX1206" fmla="*/ 261876 w 975311"/>
                <a:gd name="connsiteY1206" fmla="*/ 500833 h 1101563"/>
                <a:gd name="connsiteX1207" fmla="*/ 264361 w 975311"/>
                <a:gd name="connsiteY1207" fmla="*/ 501071 h 1101563"/>
                <a:gd name="connsiteX1208" fmla="*/ 266991 w 975311"/>
                <a:gd name="connsiteY1208" fmla="*/ 502234 h 1101563"/>
                <a:gd name="connsiteX1209" fmla="*/ 268128 w 975311"/>
                <a:gd name="connsiteY1209" fmla="*/ 503014 h 1101563"/>
                <a:gd name="connsiteX1210" fmla="*/ 270150 w 975311"/>
                <a:gd name="connsiteY1210" fmla="*/ 504666 h 1101563"/>
                <a:gd name="connsiteX1211" fmla="*/ 273243 w 975311"/>
                <a:gd name="connsiteY1211" fmla="*/ 506781 h 1101563"/>
                <a:gd name="connsiteX1212" fmla="*/ 275702 w 975311"/>
                <a:gd name="connsiteY1212" fmla="*/ 507561 h 1101563"/>
                <a:gd name="connsiteX1213" fmla="*/ 277327 w 975311"/>
                <a:gd name="connsiteY1213" fmla="*/ 506385 h 1101563"/>
                <a:gd name="connsiteX1214" fmla="*/ 278874 w 975311"/>
                <a:gd name="connsiteY1214" fmla="*/ 505975 h 1101563"/>
                <a:gd name="connsiteX1215" fmla="*/ 280129 w 975311"/>
                <a:gd name="connsiteY1215" fmla="*/ 506464 h 1101563"/>
                <a:gd name="connsiteX1216" fmla="*/ 280936 w 975311"/>
                <a:gd name="connsiteY1216" fmla="*/ 508764 h 1101563"/>
                <a:gd name="connsiteX1217" fmla="*/ 281702 w 975311"/>
                <a:gd name="connsiteY1217" fmla="*/ 510323 h 1101563"/>
                <a:gd name="connsiteX1218" fmla="*/ 283209 w 975311"/>
                <a:gd name="connsiteY1218" fmla="*/ 511500 h 1101563"/>
                <a:gd name="connsiteX1219" fmla="*/ 286474 w 975311"/>
                <a:gd name="connsiteY1219" fmla="*/ 514513 h 1101563"/>
                <a:gd name="connsiteX1220" fmla="*/ 288284 w 975311"/>
                <a:gd name="connsiteY1220" fmla="*/ 515743 h 1101563"/>
                <a:gd name="connsiteX1221" fmla="*/ 290228 w 975311"/>
                <a:gd name="connsiteY1221" fmla="*/ 515663 h 1101563"/>
                <a:gd name="connsiteX1222" fmla="*/ 294378 w 975311"/>
                <a:gd name="connsiteY1222" fmla="*/ 517633 h 1101563"/>
                <a:gd name="connsiteX1223" fmla="*/ 298792 w 975311"/>
                <a:gd name="connsiteY1223" fmla="*/ 519562 h 1101563"/>
                <a:gd name="connsiteX1224" fmla="*/ 301013 w 975311"/>
                <a:gd name="connsiteY1224" fmla="*/ 519880 h 1101563"/>
                <a:gd name="connsiteX1225" fmla="*/ 303167 w 975311"/>
                <a:gd name="connsiteY1225" fmla="*/ 519602 h 1101563"/>
                <a:gd name="connsiteX1226" fmla="*/ 304661 w 975311"/>
                <a:gd name="connsiteY1226" fmla="*/ 520342 h 1101563"/>
                <a:gd name="connsiteX1227" fmla="*/ 305401 w 975311"/>
                <a:gd name="connsiteY1227" fmla="*/ 522668 h 1101563"/>
                <a:gd name="connsiteX1228" fmla="*/ 309459 w 975311"/>
                <a:gd name="connsiteY1228" fmla="*/ 527308 h 1101563"/>
                <a:gd name="connsiteX1229" fmla="*/ 311349 w 975311"/>
                <a:gd name="connsiteY1229" fmla="*/ 529119 h 1101563"/>
                <a:gd name="connsiteX1230" fmla="*/ 313556 w 975311"/>
                <a:gd name="connsiteY1230" fmla="*/ 530678 h 1101563"/>
                <a:gd name="connsiteX1231" fmla="*/ 318856 w 975311"/>
                <a:gd name="connsiteY1231" fmla="*/ 530652 h 1101563"/>
                <a:gd name="connsiteX1232" fmla="*/ 320482 w 975311"/>
                <a:gd name="connsiteY1232" fmla="*/ 531114 h 1101563"/>
                <a:gd name="connsiteX1233" fmla="*/ 322808 w 975311"/>
                <a:gd name="connsiteY1233" fmla="*/ 530705 h 1101563"/>
                <a:gd name="connsiteX1234" fmla="*/ 329853 w 975311"/>
                <a:gd name="connsiteY1234" fmla="*/ 529912 h 1101563"/>
                <a:gd name="connsiteX1235" fmla="*/ 331122 w 975311"/>
                <a:gd name="connsiteY1235" fmla="*/ 529661 h 1101563"/>
                <a:gd name="connsiteX1236" fmla="*/ 335299 w 975311"/>
                <a:gd name="connsiteY1236" fmla="*/ 531683 h 1101563"/>
                <a:gd name="connsiteX1237" fmla="*/ 340282 w 975311"/>
                <a:gd name="connsiteY1237" fmla="*/ 534591 h 1101563"/>
                <a:gd name="connsiteX1238" fmla="*/ 343599 w 975311"/>
                <a:gd name="connsiteY1238" fmla="*/ 536877 h 1101563"/>
                <a:gd name="connsiteX1239" fmla="*/ 345886 w 975311"/>
                <a:gd name="connsiteY1239" fmla="*/ 538133 h 1101563"/>
                <a:gd name="connsiteX1240" fmla="*/ 347194 w 975311"/>
                <a:gd name="connsiteY1240" fmla="*/ 540181 h 1101563"/>
                <a:gd name="connsiteX1241" fmla="*/ 348291 w 975311"/>
                <a:gd name="connsiteY1241" fmla="*/ 542323 h 1101563"/>
                <a:gd name="connsiteX1242" fmla="*/ 348900 w 975311"/>
                <a:gd name="connsiteY1242" fmla="*/ 544623 h 1101563"/>
                <a:gd name="connsiteX1243" fmla="*/ 348503 w 975311"/>
                <a:gd name="connsiteY1243" fmla="*/ 546909 h 1101563"/>
                <a:gd name="connsiteX1244" fmla="*/ 347710 w 975311"/>
                <a:gd name="connsiteY1244" fmla="*/ 547821 h 1101563"/>
                <a:gd name="connsiteX1245" fmla="*/ 347538 w 975311"/>
                <a:gd name="connsiteY1245" fmla="*/ 549302 h 1101563"/>
                <a:gd name="connsiteX1246" fmla="*/ 348067 w 975311"/>
                <a:gd name="connsiteY1246" fmla="*/ 551509 h 1101563"/>
                <a:gd name="connsiteX1247" fmla="*/ 349812 w 975311"/>
                <a:gd name="connsiteY1247" fmla="*/ 553478 h 1101563"/>
                <a:gd name="connsiteX1248" fmla="*/ 350591 w 975311"/>
                <a:gd name="connsiteY1248" fmla="*/ 555910 h 1101563"/>
                <a:gd name="connsiteX1249" fmla="*/ 351794 w 975311"/>
                <a:gd name="connsiteY1249" fmla="*/ 560193 h 1101563"/>
                <a:gd name="connsiteX1250" fmla="*/ 352878 w 975311"/>
                <a:gd name="connsiteY1250" fmla="*/ 561554 h 1101563"/>
                <a:gd name="connsiteX1251" fmla="*/ 354623 w 975311"/>
                <a:gd name="connsiteY1251" fmla="*/ 574838 h 1101563"/>
                <a:gd name="connsiteX1252" fmla="*/ 351450 w 975311"/>
                <a:gd name="connsiteY1252" fmla="*/ 574956 h 1101563"/>
                <a:gd name="connsiteX1253" fmla="*/ 346983 w 975311"/>
                <a:gd name="connsiteY1253" fmla="*/ 575115 h 1101563"/>
                <a:gd name="connsiteX1254" fmla="*/ 348397 w 975311"/>
                <a:gd name="connsiteY1254" fmla="*/ 576384 h 1101563"/>
                <a:gd name="connsiteX1255" fmla="*/ 352534 w 975311"/>
                <a:gd name="connsiteY1255" fmla="*/ 581327 h 1101563"/>
                <a:gd name="connsiteX1256" fmla="*/ 356354 w 975311"/>
                <a:gd name="connsiteY1256" fmla="*/ 585887 h 1101563"/>
                <a:gd name="connsiteX1257" fmla="*/ 357557 w 975311"/>
                <a:gd name="connsiteY1257" fmla="*/ 593210 h 1101563"/>
                <a:gd name="connsiteX1258" fmla="*/ 358310 w 975311"/>
                <a:gd name="connsiteY1258" fmla="*/ 597823 h 1101563"/>
                <a:gd name="connsiteX1259" fmla="*/ 359394 w 975311"/>
                <a:gd name="connsiteY1259" fmla="*/ 604326 h 1101563"/>
                <a:gd name="connsiteX1260" fmla="*/ 360042 w 975311"/>
                <a:gd name="connsiteY1260" fmla="*/ 608198 h 1101563"/>
                <a:gd name="connsiteX1261" fmla="*/ 368567 w 975311"/>
                <a:gd name="connsiteY1261" fmla="*/ 608555 h 1101563"/>
                <a:gd name="connsiteX1262" fmla="*/ 378387 w 975311"/>
                <a:gd name="connsiteY1262" fmla="*/ 608952 h 1101563"/>
                <a:gd name="connsiteX1263" fmla="*/ 390204 w 975311"/>
                <a:gd name="connsiteY1263" fmla="*/ 609441 h 1101563"/>
                <a:gd name="connsiteX1264" fmla="*/ 400580 w 975311"/>
                <a:gd name="connsiteY1264" fmla="*/ 609864 h 1101563"/>
                <a:gd name="connsiteX1265" fmla="*/ 401597 w 975311"/>
                <a:gd name="connsiteY1265" fmla="*/ 609824 h 1101563"/>
                <a:gd name="connsiteX1266" fmla="*/ 403342 w 975311"/>
                <a:gd name="connsiteY1266" fmla="*/ 609295 h 1101563"/>
                <a:gd name="connsiteX1267" fmla="*/ 404465 w 975311"/>
                <a:gd name="connsiteY1267" fmla="*/ 608608 h 1101563"/>
                <a:gd name="connsiteX1268" fmla="*/ 405206 w 975311"/>
                <a:gd name="connsiteY1268" fmla="*/ 608635 h 1101563"/>
                <a:gd name="connsiteX1269" fmla="*/ 405470 w 975311"/>
                <a:gd name="connsiteY1269" fmla="*/ 610207 h 1101563"/>
                <a:gd name="connsiteX1270" fmla="*/ 405404 w 975311"/>
                <a:gd name="connsiteY1270" fmla="*/ 612190 h 1101563"/>
                <a:gd name="connsiteX1271" fmla="*/ 405629 w 975311"/>
                <a:gd name="connsiteY1271" fmla="*/ 614463 h 1101563"/>
                <a:gd name="connsiteX1272" fmla="*/ 403078 w 975311"/>
                <a:gd name="connsiteY1272" fmla="*/ 618970 h 1101563"/>
                <a:gd name="connsiteX1273" fmla="*/ 403025 w 975311"/>
                <a:gd name="connsiteY1273" fmla="*/ 620398 h 1101563"/>
                <a:gd name="connsiteX1274" fmla="*/ 404029 w 975311"/>
                <a:gd name="connsiteY1274" fmla="*/ 626333 h 1101563"/>
                <a:gd name="connsiteX1275" fmla="*/ 405536 w 975311"/>
                <a:gd name="connsiteY1275" fmla="*/ 631130 h 1101563"/>
                <a:gd name="connsiteX1276" fmla="*/ 406474 w 975311"/>
                <a:gd name="connsiteY1276" fmla="*/ 635479 h 1101563"/>
                <a:gd name="connsiteX1277" fmla="*/ 407796 w 975311"/>
                <a:gd name="connsiteY1277" fmla="*/ 636827 h 1101563"/>
                <a:gd name="connsiteX1278" fmla="*/ 411523 w 975311"/>
                <a:gd name="connsiteY1278" fmla="*/ 639114 h 1101563"/>
                <a:gd name="connsiteX1279" fmla="*/ 417220 w 975311"/>
                <a:gd name="connsiteY1279" fmla="*/ 643343 h 1101563"/>
                <a:gd name="connsiteX1280" fmla="*/ 419388 w 975311"/>
                <a:gd name="connsiteY1280" fmla="*/ 643898 h 1101563"/>
                <a:gd name="connsiteX1281" fmla="*/ 421119 w 975311"/>
                <a:gd name="connsiteY1281" fmla="*/ 643330 h 1101563"/>
                <a:gd name="connsiteX1282" fmla="*/ 422362 w 975311"/>
                <a:gd name="connsiteY1282" fmla="*/ 645048 h 1101563"/>
                <a:gd name="connsiteX1283" fmla="*/ 422851 w 975311"/>
                <a:gd name="connsiteY1283" fmla="*/ 647837 h 1101563"/>
                <a:gd name="connsiteX1284" fmla="*/ 426525 w 975311"/>
                <a:gd name="connsiteY1284" fmla="*/ 655622 h 1101563"/>
                <a:gd name="connsiteX1285" fmla="*/ 428852 w 975311"/>
                <a:gd name="connsiteY1285" fmla="*/ 660565 h 1101563"/>
                <a:gd name="connsiteX1286" fmla="*/ 429869 w 975311"/>
                <a:gd name="connsiteY1286" fmla="*/ 662284 h 1101563"/>
                <a:gd name="connsiteX1287" fmla="*/ 431350 w 975311"/>
                <a:gd name="connsiteY1287" fmla="*/ 663169 h 1101563"/>
                <a:gd name="connsiteX1288" fmla="*/ 431151 w 975311"/>
                <a:gd name="connsiteY1288" fmla="*/ 663804 h 1101563"/>
                <a:gd name="connsiteX1289" fmla="*/ 430028 w 975311"/>
                <a:gd name="connsiteY1289" fmla="*/ 664068 h 1101563"/>
                <a:gd name="connsiteX1290" fmla="*/ 429605 w 975311"/>
                <a:gd name="connsiteY1290" fmla="*/ 664993 h 1101563"/>
                <a:gd name="connsiteX1291" fmla="*/ 428547 w 975311"/>
                <a:gd name="connsiteY1291" fmla="*/ 670518 h 1101563"/>
                <a:gd name="connsiteX1292" fmla="*/ 427160 w 975311"/>
                <a:gd name="connsiteY1292" fmla="*/ 677814 h 1101563"/>
                <a:gd name="connsiteX1293" fmla="*/ 426248 w 975311"/>
                <a:gd name="connsiteY1293" fmla="*/ 682929 h 1101563"/>
                <a:gd name="connsiteX1294" fmla="*/ 427543 w 975311"/>
                <a:gd name="connsiteY1294" fmla="*/ 683009 h 1101563"/>
                <a:gd name="connsiteX1295" fmla="*/ 427741 w 975311"/>
                <a:gd name="connsiteY1295" fmla="*/ 684423 h 1101563"/>
                <a:gd name="connsiteX1296" fmla="*/ 428257 w 975311"/>
                <a:gd name="connsiteY1296" fmla="*/ 686591 h 1101563"/>
                <a:gd name="connsiteX1297" fmla="*/ 426697 w 975311"/>
                <a:gd name="connsiteY1297" fmla="*/ 686855 h 1101563"/>
                <a:gd name="connsiteX1298" fmla="*/ 426314 w 975311"/>
                <a:gd name="connsiteY1298" fmla="*/ 687635 h 1101563"/>
                <a:gd name="connsiteX1299" fmla="*/ 424913 w 975311"/>
                <a:gd name="connsiteY1299" fmla="*/ 691825 h 1101563"/>
                <a:gd name="connsiteX1300" fmla="*/ 423089 w 975311"/>
                <a:gd name="connsiteY1300" fmla="*/ 697323 h 1101563"/>
                <a:gd name="connsiteX1301" fmla="*/ 421199 w 975311"/>
                <a:gd name="connsiteY1301" fmla="*/ 703007 h 1101563"/>
                <a:gd name="connsiteX1302" fmla="*/ 420088 w 975311"/>
                <a:gd name="connsiteY1302" fmla="*/ 706377 h 1101563"/>
                <a:gd name="connsiteX1303" fmla="*/ 422838 w 975311"/>
                <a:gd name="connsiteY1303" fmla="*/ 708862 h 1101563"/>
                <a:gd name="connsiteX1304" fmla="*/ 427411 w 975311"/>
                <a:gd name="connsiteY1304" fmla="*/ 713012 h 1101563"/>
                <a:gd name="connsiteX1305" fmla="*/ 426869 w 975311"/>
                <a:gd name="connsiteY1305" fmla="*/ 714162 h 1101563"/>
                <a:gd name="connsiteX1306" fmla="*/ 425151 w 975311"/>
                <a:gd name="connsiteY1306" fmla="*/ 714730 h 1101563"/>
                <a:gd name="connsiteX1307" fmla="*/ 423697 w 975311"/>
                <a:gd name="connsiteY1307" fmla="*/ 715140 h 1101563"/>
                <a:gd name="connsiteX1308" fmla="*/ 422719 w 975311"/>
                <a:gd name="connsiteY1308" fmla="*/ 716700 h 1101563"/>
                <a:gd name="connsiteX1309" fmla="*/ 422190 w 975311"/>
                <a:gd name="connsiteY1309" fmla="*/ 717850 h 1101563"/>
                <a:gd name="connsiteX1310" fmla="*/ 420617 w 975311"/>
                <a:gd name="connsiteY1310" fmla="*/ 718233 h 1101563"/>
                <a:gd name="connsiteX1311" fmla="*/ 421370 w 975311"/>
                <a:gd name="connsiteY1311" fmla="*/ 720282 h 1101563"/>
                <a:gd name="connsiteX1312" fmla="*/ 421860 w 975311"/>
                <a:gd name="connsiteY1312" fmla="*/ 721868 h 1101563"/>
                <a:gd name="connsiteX1313" fmla="*/ 422785 w 975311"/>
                <a:gd name="connsiteY1313" fmla="*/ 722991 h 1101563"/>
                <a:gd name="connsiteX1314" fmla="*/ 423750 w 975311"/>
                <a:gd name="connsiteY1314" fmla="*/ 724485 h 1101563"/>
                <a:gd name="connsiteX1315" fmla="*/ 424648 w 975311"/>
                <a:gd name="connsiteY1315" fmla="*/ 725331 h 1101563"/>
                <a:gd name="connsiteX1316" fmla="*/ 425362 w 975311"/>
                <a:gd name="connsiteY1316" fmla="*/ 726732 h 1101563"/>
                <a:gd name="connsiteX1317" fmla="*/ 425362 w 975311"/>
                <a:gd name="connsiteY1317" fmla="*/ 728318 h 1101563"/>
                <a:gd name="connsiteX1318" fmla="*/ 425904 w 975311"/>
                <a:gd name="connsiteY1318" fmla="*/ 730367 h 1101563"/>
                <a:gd name="connsiteX1319" fmla="*/ 426499 w 975311"/>
                <a:gd name="connsiteY1319" fmla="*/ 732138 h 1101563"/>
                <a:gd name="connsiteX1320" fmla="*/ 426948 w 975311"/>
                <a:gd name="connsiteY1320" fmla="*/ 732600 h 1101563"/>
                <a:gd name="connsiteX1321" fmla="*/ 428151 w 975311"/>
                <a:gd name="connsiteY1321" fmla="*/ 733063 h 1101563"/>
                <a:gd name="connsiteX1322" fmla="*/ 428904 w 975311"/>
                <a:gd name="connsiteY1322" fmla="*/ 734675 h 1101563"/>
                <a:gd name="connsiteX1323" fmla="*/ 428574 w 975311"/>
                <a:gd name="connsiteY1323" fmla="*/ 735495 h 1101563"/>
                <a:gd name="connsiteX1324" fmla="*/ 428825 w 975311"/>
                <a:gd name="connsiteY1324" fmla="*/ 736433 h 1101563"/>
                <a:gd name="connsiteX1325" fmla="*/ 429341 w 975311"/>
                <a:gd name="connsiteY1325" fmla="*/ 737345 h 1101563"/>
                <a:gd name="connsiteX1326" fmla="*/ 429050 w 975311"/>
                <a:gd name="connsiteY1326" fmla="*/ 738231 h 1101563"/>
                <a:gd name="connsiteX1327" fmla="*/ 429327 w 975311"/>
                <a:gd name="connsiteY1327" fmla="*/ 738905 h 1101563"/>
                <a:gd name="connsiteX1328" fmla="*/ 430173 w 975311"/>
                <a:gd name="connsiteY1328" fmla="*/ 739513 h 1101563"/>
                <a:gd name="connsiteX1329" fmla="*/ 431138 w 975311"/>
                <a:gd name="connsiteY1329" fmla="*/ 741760 h 1101563"/>
                <a:gd name="connsiteX1330" fmla="*/ 431614 w 975311"/>
                <a:gd name="connsiteY1330" fmla="*/ 745593 h 1101563"/>
                <a:gd name="connsiteX1331" fmla="*/ 431019 w 975311"/>
                <a:gd name="connsiteY1331" fmla="*/ 747642 h 1101563"/>
                <a:gd name="connsiteX1332" fmla="*/ 430543 w 975311"/>
                <a:gd name="connsiteY1332" fmla="*/ 749320 h 1101563"/>
                <a:gd name="connsiteX1333" fmla="*/ 430491 w 975311"/>
                <a:gd name="connsiteY1333" fmla="*/ 750351 h 1101563"/>
                <a:gd name="connsiteX1334" fmla="*/ 431125 w 975311"/>
                <a:gd name="connsiteY1334" fmla="*/ 751845 h 1101563"/>
                <a:gd name="connsiteX1335" fmla="*/ 430504 w 975311"/>
                <a:gd name="connsiteY1335" fmla="*/ 753616 h 1101563"/>
                <a:gd name="connsiteX1336" fmla="*/ 429763 w 975311"/>
                <a:gd name="connsiteY1336" fmla="*/ 755757 h 1101563"/>
                <a:gd name="connsiteX1337" fmla="*/ 430160 w 975311"/>
                <a:gd name="connsiteY1337" fmla="*/ 757251 h 1101563"/>
                <a:gd name="connsiteX1338" fmla="*/ 430477 w 975311"/>
                <a:gd name="connsiteY1338" fmla="*/ 758652 h 1101563"/>
                <a:gd name="connsiteX1339" fmla="*/ 430715 w 975311"/>
                <a:gd name="connsiteY1339" fmla="*/ 760145 h 1101563"/>
                <a:gd name="connsiteX1340" fmla="*/ 431112 w 975311"/>
                <a:gd name="connsiteY1340" fmla="*/ 761546 h 1101563"/>
                <a:gd name="connsiteX1341" fmla="*/ 430940 w 975311"/>
                <a:gd name="connsiteY1341" fmla="*/ 763040 h 1101563"/>
                <a:gd name="connsiteX1342" fmla="*/ 430755 w 975311"/>
                <a:gd name="connsiteY1342" fmla="*/ 764348 h 1101563"/>
                <a:gd name="connsiteX1343" fmla="*/ 430755 w 975311"/>
                <a:gd name="connsiteY1343" fmla="*/ 765842 h 1101563"/>
                <a:gd name="connsiteX1344" fmla="*/ 431336 w 975311"/>
                <a:gd name="connsiteY1344" fmla="*/ 767521 h 1101563"/>
                <a:gd name="connsiteX1345" fmla="*/ 430781 w 975311"/>
                <a:gd name="connsiteY1345" fmla="*/ 769107 h 1101563"/>
                <a:gd name="connsiteX1346" fmla="*/ 430504 w 975311"/>
                <a:gd name="connsiteY1346" fmla="*/ 770230 h 1101563"/>
                <a:gd name="connsiteX1347" fmla="*/ 430464 w 975311"/>
                <a:gd name="connsiteY1347" fmla="*/ 771354 h 1101563"/>
                <a:gd name="connsiteX1348" fmla="*/ 431389 w 975311"/>
                <a:gd name="connsiteY1348" fmla="*/ 773125 h 1101563"/>
                <a:gd name="connsiteX1349" fmla="*/ 433332 w 975311"/>
                <a:gd name="connsiteY1349" fmla="*/ 773878 h 1101563"/>
                <a:gd name="connsiteX1350" fmla="*/ 434813 w 975311"/>
                <a:gd name="connsiteY1350" fmla="*/ 774063 h 1101563"/>
                <a:gd name="connsiteX1351" fmla="*/ 436081 w 975311"/>
                <a:gd name="connsiteY1351" fmla="*/ 773125 h 1101563"/>
                <a:gd name="connsiteX1352" fmla="*/ 437099 w 975311"/>
                <a:gd name="connsiteY1352" fmla="*/ 772847 h 1101563"/>
                <a:gd name="connsiteX1353" fmla="*/ 439135 w 975311"/>
                <a:gd name="connsiteY1353" fmla="*/ 773693 h 1101563"/>
                <a:gd name="connsiteX1354" fmla="*/ 441078 w 975311"/>
                <a:gd name="connsiteY1354" fmla="*/ 775187 h 1101563"/>
                <a:gd name="connsiteX1355" fmla="*/ 443364 w 975311"/>
                <a:gd name="connsiteY1355" fmla="*/ 775372 h 1101563"/>
                <a:gd name="connsiteX1356" fmla="*/ 445413 w 975311"/>
                <a:gd name="connsiteY1356" fmla="*/ 775649 h 1101563"/>
                <a:gd name="connsiteX1357" fmla="*/ 446999 w 975311"/>
                <a:gd name="connsiteY1357" fmla="*/ 776112 h 1101563"/>
                <a:gd name="connsiteX1358" fmla="*/ 449206 w 975311"/>
                <a:gd name="connsiteY1358" fmla="*/ 775557 h 1101563"/>
                <a:gd name="connsiteX1359" fmla="*/ 451612 w 975311"/>
                <a:gd name="connsiteY1359" fmla="*/ 776112 h 1101563"/>
                <a:gd name="connsiteX1360" fmla="*/ 454454 w 975311"/>
                <a:gd name="connsiteY1360" fmla="*/ 776958 h 1101563"/>
                <a:gd name="connsiteX1361" fmla="*/ 456793 w 975311"/>
                <a:gd name="connsiteY1361" fmla="*/ 777711 h 1101563"/>
                <a:gd name="connsiteX1362" fmla="*/ 459027 w 975311"/>
                <a:gd name="connsiteY1362" fmla="*/ 777526 h 1101563"/>
                <a:gd name="connsiteX1363" fmla="*/ 460719 w 975311"/>
                <a:gd name="connsiteY1363" fmla="*/ 777434 h 1101563"/>
                <a:gd name="connsiteX1364" fmla="*/ 462410 w 975311"/>
                <a:gd name="connsiteY1364" fmla="*/ 776588 h 1101563"/>
                <a:gd name="connsiteX1365" fmla="*/ 464115 w 975311"/>
                <a:gd name="connsiteY1365" fmla="*/ 776680 h 1101563"/>
                <a:gd name="connsiteX1366" fmla="*/ 465252 w 975311"/>
                <a:gd name="connsiteY1366" fmla="*/ 775187 h 1101563"/>
                <a:gd name="connsiteX1367" fmla="*/ 465847 w 975311"/>
                <a:gd name="connsiteY1367" fmla="*/ 773878 h 1101563"/>
                <a:gd name="connsiteX1368" fmla="*/ 466389 w 975311"/>
                <a:gd name="connsiteY1368" fmla="*/ 772940 h 1101563"/>
                <a:gd name="connsiteX1369" fmla="*/ 468173 w 975311"/>
                <a:gd name="connsiteY1369" fmla="*/ 772200 h 1101563"/>
                <a:gd name="connsiteX1370" fmla="*/ 469521 w 975311"/>
                <a:gd name="connsiteY1370" fmla="*/ 772662 h 1101563"/>
                <a:gd name="connsiteX1371" fmla="*/ 470830 w 975311"/>
                <a:gd name="connsiteY1371" fmla="*/ 775094 h 1101563"/>
                <a:gd name="connsiteX1372" fmla="*/ 472839 w 975311"/>
                <a:gd name="connsiteY1372" fmla="*/ 776495 h 1101563"/>
                <a:gd name="connsiteX1373" fmla="*/ 473672 w 975311"/>
                <a:gd name="connsiteY1373" fmla="*/ 777526 h 1101563"/>
                <a:gd name="connsiteX1374" fmla="*/ 475099 w 975311"/>
                <a:gd name="connsiteY1374" fmla="*/ 777989 h 1101563"/>
                <a:gd name="connsiteX1375" fmla="*/ 478100 w 975311"/>
                <a:gd name="connsiteY1375" fmla="*/ 778081 h 1101563"/>
                <a:gd name="connsiteX1376" fmla="*/ 479950 w 975311"/>
                <a:gd name="connsiteY1376" fmla="*/ 777989 h 1101563"/>
                <a:gd name="connsiteX1377" fmla="*/ 482131 w 975311"/>
                <a:gd name="connsiteY1377" fmla="*/ 778742 h 1101563"/>
                <a:gd name="connsiteX1378" fmla="*/ 483505 w 975311"/>
                <a:gd name="connsiteY1378" fmla="*/ 778742 h 1101563"/>
                <a:gd name="connsiteX1379" fmla="*/ 484854 w 975311"/>
                <a:gd name="connsiteY1379" fmla="*/ 780051 h 1101563"/>
                <a:gd name="connsiteX1380" fmla="*/ 486149 w 975311"/>
                <a:gd name="connsiteY1380" fmla="*/ 781637 h 1101563"/>
                <a:gd name="connsiteX1381" fmla="*/ 486625 w 975311"/>
                <a:gd name="connsiteY1381" fmla="*/ 784531 h 1101563"/>
                <a:gd name="connsiteX1382" fmla="*/ 487907 w 975311"/>
                <a:gd name="connsiteY1382" fmla="*/ 786778 h 1101563"/>
                <a:gd name="connsiteX1383" fmla="*/ 489374 w 975311"/>
                <a:gd name="connsiteY1383" fmla="*/ 787624 h 1101563"/>
                <a:gd name="connsiteX1384" fmla="*/ 490246 w 975311"/>
                <a:gd name="connsiteY1384" fmla="*/ 789025 h 1101563"/>
                <a:gd name="connsiteX1385" fmla="*/ 490220 w 975311"/>
                <a:gd name="connsiteY1385" fmla="*/ 790982 h 1101563"/>
                <a:gd name="connsiteX1386" fmla="*/ 489784 w 975311"/>
                <a:gd name="connsiteY1386" fmla="*/ 792938 h 1101563"/>
                <a:gd name="connsiteX1387" fmla="*/ 490101 w 975311"/>
                <a:gd name="connsiteY1387" fmla="*/ 795092 h 1101563"/>
                <a:gd name="connsiteX1388" fmla="*/ 491039 w 975311"/>
                <a:gd name="connsiteY1388" fmla="*/ 797048 h 1101563"/>
                <a:gd name="connsiteX1389" fmla="*/ 491251 w 975311"/>
                <a:gd name="connsiteY1389" fmla="*/ 799004 h 1101563"/>
                <a:gd name="connsiteX1390" fmla="*/ 491951 w 975311"/>
                <a:gd name="connsiteY1390" fmla="*/ 800961 h 1101563"/>
                <a:gd name="connsiteX1391" fmla="*/ 493101 w 975311"/>
                <a:gd name="connsiteY1391" fmla="*/ 802639 h 1101563"/>
                <a:gd name="connsiteX1392" fmla="*/ 493722 w 975311"/>
                <a:gd name="connsiteY1392" fmla="*/ 805349 h 1101563"/>
                <a:gd name="connsiteX1393" fmla="*/ 493775 w 975311"/>
                <a:gd name="connsiteY1393" fmla="*/ 807305 h 1101563"/>
                <a:gd name="connsiteX1394" fmla="*/ 494542 w 975311"/>
                <a:gd name="connsiteY1394" fmla="*/ 808429 h 1101563"/>
                <a:gd name="connsiteX1395" fmla="*/ 494965 w 975311"/>
                <a:gd name="connsiteY1395" fmla="*/ 810015 h 1101563"/>
                <a:gd name="connsiteX1396" fmla="*/ 494714 w 975311"/>
                <a:gd name="connsiteY1396" fmla="*/ 811323 h 1101563"/>
                <a:gd name="connsiteX1397" fmla="*/ 494753 w 975311"/>
                <a:gd name="connsiteY1397" fmla="*/ 813094 h 1101563"/>
                <a:gd name="connsiteX1398" fmla="*/ 495018 w 975311"/>
                <a:gd name="connsiteY1398" fmla="*/ 814680 h 1101563"/>
                <a:gd name="connsiteX1399" fmla="*/ 495652 w 975311"/>
                <a:gd name="connsiteY1399" fmla="*/ 815989 h 1101563"/>
                <a:gd name="connsiteX1400" fmla="*/ 497291 w 975311"/>
                <a:gd name="connsiteY1400" fmla="*/ 817667 h 1101563"/>
                <a:gd name="connsiteX1401" fmla="*/ 498031 w 975311"/>
                <a:gd name="connsiteY1401" fmla="*/ 820655 h 1101563"/>
                <a:gd name="connsiteX1402" fmla="*/ 498269 w 975311"/>
                <a:gd name="connsiteY1402" fmla="*/ 822703 h 1101563"/>
                <a:gd name="connsiteX1403" fmla="*/ 499194 w 975311"/>
                <a:gd name="connsiteY1403" fmla="*/ 825135 h 1101563"/>
                <a:gd name="connsiteX1404" fmla="*/ 500529 w 975311"/>
                <a:gd name="connsiteY1404" fmla="*/ 826259 h 1101563"/>
                <a:gd name="connsiteX1405" fmla="*/ 502499 w 975311"/>
                <a:gd name="connsiteY1405" fmla="*/ 826629 h 1101563"/>
                <a:gd name="connsiteX1406" fmla="*/ 504799 w 975311"/>
                <a:gd name="connsiteY1406" fmla="*/ 826999 h 1101563"/>
                <a:gd name="connsiteX1407" fmla="*/ 507469 w 975311"/>
                <a:gd name="connsiteY1407" fmla="*/ 826444 h 1101563"/>
                <a:gd name="connsiteX1408" fmla="*/ 509808 w 975311"/>
                <a:gd name="connsiteY1408" fmla="*/ 825796 h 1101563"/>
                <a:gd name="connsiteX1409" fmla="*/ 511103 w 975311"/>
                <a:gd name="connsiteY1409" fmla="*/ 825148 h 1101563"/>
                <a:gd name="connsiteX1410" fmla="*/ 513562 w 975311"/>
                <a:gd name="connsiteY1410" fmla="*/ 823364 h 1101563"/>
                <a:gd name="connsiteX1411" fmla="*/ 515782 w 975311"/>
                <a:gd name="connsiteY1411" fmla="*/ 822333 h 1101563"/>
                <a:gd name="connsiteX1412" fmla="*/ 516919 w 975311"/>
                <a:gd name="connsiteY1412" fmla="*/ 821686 h 1101563"/>
                <a:gd name="connsiteX1413" fmla="*/ 517990 w 975311"/>
                <a:gd name="connsiteY1413" fmla="*/ 821223 h 1101563"/>
                <a:gd name="connsiteX1414" fmla="*/ 520448 w 975311"/>
                <a:gd name="connsiteY1414" fmla="*/ 822346 h 1101563"/>
                <a:gd name="connsiteX1415" fmla="*/ 522787 w 975311"/>
                <a:gd name="connsiteY1415" fmla="*/ 823748 h 1101563"/>
                <a:gd name="connsiteX1416" fmla="*/ 524704 w 975311"/>
                <a:gd name="connsiteY1416" fmla="*/ 825704 h 1101563"/>
                <a:gd name="connsiteX1417" fmla="*/ 528088 w 975311"/>
                <a:gd name="connsiteY1417" fmla="*/ 827858 h 1101563"/>
                <a:gd name="connsiteX1418" fmla="*/ 527532 w 975311"/>
                <a:gd name="connsiteY1418" fmla="*/ 828387 h 1101563"/>
                <a:gd name="connsiteX1419" fmla="*/ 526488 w 975311"/>
                <a:gd name="connsiteY1419" fmla="*/ 830145 h 1101563"/>
                <a:gd name="connsiteX1420" fmla="*/ 526753 w 975311"/>
                <a:gd name="connsiteY1420" fmla="*/ 832207 h 1101563"/>
                <a:gd name="connsiteX1421" fmla="*/ 527982 w 975311"/>
                <a:gd name="connsiteY1421" fmla="*/ 835167 h 1101563"/>
                <a:gd name="connsiteX1422" fmla="*/ 527942 w 975311"/>
                <a:gd name="connsiteY1422" fmla="*/ 841446 h 1101563"/>
                <a:gd name="connsiteX1423" fmla="*/ 526673 w 975311"/>
                <a:gd name="connsiteY1423" fmla="*/ 851041 h 1101563"/>
                <a:gd name="connsiteX1424" fmla="*/ 526369 w 975311"/>
                <a:gd name="connsiteY1424" fmla="*/ 856632 h 1101563"/>
                <a:gd name="connsiteX1425" fmla="*/ 527004 w 975311"/>
                <a:gd name="connsiteY1425" fmla="*/ 858218 h 1101563"/>
                <a:gd name="connsiteX1426" fmla="*/ 526462 w 975311"/>
                <a:gd name="connsiteY1426" fmla="*/ 861021 h 1101563"/>
                <a:gd name="connsiteX1427" fmla="*/ 523898 w 975311"/>
                <a:gd name="connsiteY1427" fmla="*/ 867035 h 1101563"/>
                <a:gd name="connsiteX1428" fmla="*/ 524294 w 975311"/>
                <a:gd name="connsiteY1428" fmla="*/ 871092 h 1101563"/>
                <a:gd name="connsiteX1429" fmla="*/ 526184 w 975311"/>
                <a:gd name="connsiteY1429" fmla="*/ 871105 h 1101563"/>
                <a:gd name="connsiteX1430" fmla="*/ 527189 w 975311"/>
                <a:gd name="connsiteY1430" fmla="*/ 872004 h 1101563"/>
                <a:gd name="connsiteX1431" fmla="*/ 528643 w 975311"/>
                <a:gd name="connsiteY1431" fmla="*/ 872480 h 1101563"/>
                <a:gd name="connsiteX1432" fmla="*/ 529978 w 975311"/>
                <a:gd name="connsiteY1432" fmla="*/ 871449 h 1101563"/>
                <a:gd name="connsiteX1433" fmla="*/ 531167 w 975311"/>
                <a:gd name="connsiteY1433" fmla="*/ 870973 h 1101563"/>
                <a:gd name="connsiteX1434" fmla="*/ 533150 w 975311"/>
                <a:gd name="connsiteY1434" fmla="*/ 870934 h 1101563"/>
                <a:gd name="connsiteX1435" fmla="*/ 534062 w 975311"/>
                <a:gd name="connsiteY1435" fmla="*/ 869784 h 1101563"/>
                <a:gd name="connsiteX1436" fmla="*/ 535291 w 975311"/>
                <a:gd name="connsiteY1436" fmla="*/ 869599 h 1101563"/>
                <a:gd name="connsiteX1437" fmla="*/ 536230 w 975311"/>
                <a:gd name="connsiteY1437" fmla="*/ 870220 h 1101563"/>
                <a:gd name="connsiteX1438" fmla="*/ 537155 w 975311"/>
                <a:gd name="connsiteY1438" fmla="*/ 870973 h 1101563"/>
                <a:gd name="connsiteX1439" fmla="*/ 538939 w 975311"/>
                <a:gd name="connsiteY1439" fmla="*/ 871145 h 1101563"/>
                <a:gd name="connsiteX1440" fmla="*/ 540591 w 975311"/>
                <a:gd name="connsiteY1440" fmla="*/ 873114 h 1101563"/>
                <a:gd name="connsiteX1441" fmla="*/ 542217 w 975311"/>
                <a:gd name="connsiteY1441" fmla="*/ 873709 h 1101563"/>
                <a:gd name="connsiteX1442" fmla="*/ 543169 w 975311"/>
                <a:gd name="connsiteY1442" fmla="*/ 875969 h 1101563"/>
                <a:gd name="connsiteX1443" fmla="*/ 544953 w 975311"/>
                <a:gd name="connsiteY1443" fmla="*/ 881930 h 1101563"/>
                <a:gd name="connsiteX1444" fmla="*/ 547266 w 975311"/>
                <a:gd name="connsiteY1444" fmla="*/ 885446 h 1101563"/>
                <a:gd name="connsiteX1445" fmla="*/ 549632 w 975311"/>
                <a:gd name="connsiteY1445" fmla="*/ 889451 h 1101563"/>
                <a:gd name="connsiteX1446" fmla="*/ 549936 w 975311"/>
                <a:gd name="connsiteY1446" fmla="*/ 891235 h 1101563"/>
                <a:gd name="connsiteX1447" fmla="*/ 549156 w 975311"/>
                <a:gd name="connsiteY1447" fmla="*/ 893033 h 1101563"/>
                <a:gd name="connsiteX1448" fmla="*/ 549341 w 975311"/>
                <a:gd name="connsiteY1448" fmla="*/ 895610 h 1101563"/>
                <a:gd name="connsiteX1449" fmla="*/ 549579 w 975311"/>
                <a:gd name="connsiteY1449" fmla="*/ 901928 h 1101563"/>
                <a:gd name="connsiteX1450" fmla="*/ 549698 w 975311"/>
                <a:gd name="connsiteY1450" fmla="*/ 904255 h 1101563"/>
                <a:gd name="connsiteX1451" fmla="*/ 550557 w 975311"/>
                <a:gd name="connsiteY1451" fmla="*/ 905841 h 1101563"/>
                <a:gd name="connsiteX1452" fmla="*/ 551112 w 975311"/>
                <a:gd name="connsiteY1452" fmla="*/ 908048 h 1101563"/>
                <a:gd name="connsiteX1453" fmla="*/ 550504 w 975311"/>
                <a:gd name="connsiteY1453" fmla="*/ 910744 h 1101563"/>
                <a:gd name="connsiteX1454" fmla="*/ 549156 w 975311"/>
                <a:gd name="connsiteY1454" fmla="*/ 914776 h 1101563"/>
                <a:gd name="connsiteX1455" fmla="*/ 547438 w 975311"/>
                <a:gd name="connsiteY1455" fmla="*/ 915860 h 1101563"/>
                <a:gd name="connsiteX1456" fmla="*/ 546975 w 975311"/>
                <a:gd name="connsiteY1456" fmla="*/ 915899 h 1101563"/>
                <a:gd name="connsiteX1457" fmla="*/ 544781 w 975311"/>
                <a:gd name="connsiteY1457" fmla="*/ 918239 h 1101563"/>
                <a:gd name="connsiteX1458" fmla="*/ 543129 w 975311"/>
                <a:gd name="connsiteY1458" fmla="*/ 919111 h 1101563"/>
                <a:gd name="connsiteX1459" fmla="*/ 542006 w 975311"/>
                <a:gd name="connsiteY1459" fmla="*/ 918516 h 1101563"/>
                <a:gd name="connsiteX1460" fmla="*/ 540975 w 975311"/>
                <a:gd name="connsiteY1460" fmla="*/ 919534 h 1101563"/>
                <a:gd name="connsiteX1461" fmla="*/ 540036 w 975311"/>
                <a:gd name="connsiteY1461" fmla="*/ 922151 h 1101563"/>
                <a:gd name="connsiteX1462" fmla="*/ 538595 w 975311"/>
                <a:gd name="connsiteY1462" fmla="*/ 923327 h 1101563"/>
                <a:gd name="connsiteX1463" fmla="*/ 535767 w 975311"/>
                <a:gd name="connsiteY1463" fmla="*/ 923975 h 1101563"/>
                <a:gd name="connsiteX1464" fmla="*/ 534934 w 975311"/>
                <a:gd name="connsiteY1464" fmla="*/ 924279 h 1101563"/>
                <a:gd name="connsiteX1465" fmla="*/ 533216 w 975311"/>
                <a:gd name="connsiteY1465" fmla="*/ 924187 h 1101563"/>
                <a:gd name="connsiteX1466" fmla="*/ 531855 w 975311"/>
                <a:gd name="connsiteY1466" fmla="*/ 924834 h 1101563"/>
                <a:gd name="connsiteX1467" fmla="*/ 530850 w 975311"/>
                <a:gd name="connsiteY1467" fmla="*/ 926235 h 1101563"/>
                <a:gd name="connsiteX1468" fmla="*/ 529634 w 975311"/>
                <a:gd name="connsiteY1468" fmla="*/ 926751 h 1101563"/>
                <a:gd name="connsiteX1469" fmla="*/ 528193 w 975311"/>
                <a:gd name="connsiteY1469" fmla="*/ 926394 h 1101563"/>
                <a:gd name="connsiteX1470" fmla="*/ 527017 w 975311"/>
                <a:gd name="connsiteY1470" fmla="*/ 926909 h 1101563"/>
                <a:gd name="connsiteX1471" fmla="*/ 526105 w 975311"/>
                <a:gd name="connsiteY1471" fmla="*/ 928284 h 1101563"/>
                <a:gd name="connsiteX1472" fmla="*/ 525682 w 975311"/>
                <a:gd name="connsiteY1472" fmla="*/ 929777 h 1101563"/>
                <a:gd name="connsiteX1473" fmla="*/ 525748 w 975311"/>
                <a:gd name="connsiteY1473" fmla="*/ 931377 h 1101563"/>
                <a:gd name="connsiteX1474" fmla="*/ 524810 w 975311"/>
                <a:gd name="connsiteY1474" fmla="*/ 932474 h 1101563"/>
                <a:gd name="connsiteX1475" fmla="*/ 522867 w 975311"/>
                <a:gd name="connsiteY1475" fmla="*/ 933055 h 1101563"/>
                <a:gd name="connsiteX1476" fmla="*/ 522285 w 975311"/>
                <a:gd name="connsiteY1476" fmla="*/ 933861 h 1101563"/>
                <a:gd name="connsiteX1477" fmla="*/ 522576 w 975311"/>
                <a:gd name="connsiteY1477" fmla="*/ 934985 h 1101563"/>
                <a:gd name="connsiteX1478" fmla="*/ 521796 w 975311"/>
                <a:gd name="connsiteY1478" fmla="*/ 935857 h 1101563"/>
                <a:gd name="connsiteX1479" fmla="*/ 518505 w 975311"/>
                <a:gd name="connsiteY1479" fmla="*/ 936756 h 1101563"/>
                <a:gd name="connsiteX1480" fmla="*/ 516284 w 975311"/>
                <a:gd name="connsiteY1480" fmla="*/ 938369 h 1101563"/>
                <a:gd name="connsiteX1481" fmla="*/ 515121 w 975311"/>
                <a:gd name="connsiteY1481" fmla="*/ 940682 h 1101563"/>
                <a:gd name="connsiteX1482" fmla="*/ 513747 w 975311"/>
                <a:gd name="connsiteY1482" fmla="*/ 942136 h 1101563"/>
                <a:gd name="connsiteX1483" fmla="*/ 511341 w 975311"/>
                <a:gd name="connsiteY1483" fmla="*/ 943035 h 1101563"/>
                <a:gd name="connsiteX1484" fmla="*/ 508275 w 975311"/>
                <a:gd name="connsiteY1484" fmla="*/ 945387 h 1101563"/>
                <a:gd name="connsiteX1485" fmla="*/ 508010 w 975311"/>
                <a:gd name="connsiteY1485" fmla="*/ 946841 h 1101563"/>
                <a:gd name="connsiteX1486" fmla="*/ 509544 w 975311"/>
                <a:gd name="connsiteY1486" fmla="*/ 948176 h 1101563"/>
                <a:gd name="connsiteX1487" fmla="*/ 510204 w 975311"/>
                <a:gd name="connsiteY1487" fmla="*/ 949365 h 1101563"/>
                <a:gd name="connsiteX1488" fmla="*/ 510006 w 975311"/>
                <a:gd name="connsiteY1488" fmla="*/ 950410 h 1101563"/>
                <a:gd name="connsiteX1489" fmla="*/ 508949 w 975311"/>
                <a:gd name="connsiteY1489" fmla="*/ 950555 h 1101563"/>
                <a:gd name="connsiteX1490" fmla="*/ 507046 w 975311"/>
                <a:gd name="connsiteY1490" fmla="*/ 949802 h 1101563"/>
                <a:gd name="connsiteX1491" fmla="*/ 505750 w 975311"/>
                <a:gd name="connsiteY1491" fmla="*/ 949643 h 1101563"/>
                <a:gd name="connsiteX1492" fmla="*/ 505063 w 975311"/>
                <a:gd name="connsiteY1492" fmla="*/ 950092 h 1101563"/>
                <a:gd name="connsiteX1493" fmla="*/ 504838 w 975311"/>
                <a:gd name="connsiteY1493" fmla="*/ 950925 h 1101563"/>
                <a:gd name="connsiteX1494" fmla="*/ 505076 w 975311"/>
                <a:gd name="connsiteY1494" fmla="*/ 952154 h 1101563"/>
                <a:gd name="connsiteX1495" fmla="*/ 504574 w 975311"/>
                <a:gd name="connsiteY1495" fmla="*/ 952987 h 1101563"/>
                <a:gd name="connsiteX1496" fmla="*/ 503332 w 975311"/>
                <a:gd name="connsiteY1496" fmla="*/ 953436 h 1101563"/>
                <a:gd name="connsiteX1497" fmla="*/ 502671 w 975311"/>
                <a:gd name="connsiteY1497" fmla="*/ 954454 h 1101563"/>
                <a:gd name="connsiteX1498" fmla="*/ 502578 w 975311"/>
                <a:gd name="connsiteY1498" fmla="*/ 956040 h 1101563"/>
                <a:gd name="connsiteX1499" fmla="*/ 501256 w 975311"/>
                <a:gd name="connsiteY1499" fmla="*/ 958036 h 1101563"/>
                <a:gd name="connsiteX1500" fmla="*/ 498705 w 975311"/>
                <a:gd name="connsiteY1500" fmla="*/ 960442 h 1101563"/>
                <a:gd name="connsiteX1501" fmla="*/ 496921 w 975311"/>
                <a:gd name="connsiteY1501" fmla="*/ 963693 h 1101563"/>
                <a:gd name="connsiteX1502" fmla="*/ 495917 w 975311"/>
                <a:gd name="connsiteY1502" fmla="*/ 967777 h 1101563"/>
                <a:gd name="connsiteX1503" fmla="*/ 494397 w 975311"/>
                <a:gd name="connsiteY1503" fmla="*/ 970461 h 1101563"/>
                <a:gd name="connsiteX1504" fmla="*/ 492348 w 975311"/>
                <a:gd name="connsiteY1504" fmla="*/ 971743 h 1101563"/>
                <a:gd name="connsiteX1505" fmla="*/ 491105 w 975311"/>
                <a:gd name="connsiteY1505" fmla="*/ 973580 h 1101563"/>
                <a:gd name="connsiteX1506" fmla="*/ 490656 w 975311"/>
                <a:gd name="connsiteY1506" fmla="*/ 975959 h 1101563"/>
                <a:gd name="connsiteX1507" fmla="*/ 488885 w 975311"/>
                <a:gd name="connsiteY1507" fmla="*/ 979647 h 1101563"/>
                <a:gd name="connsiteX1508" fmla="*/ 485779 w 975311"/>
                <a:gd name="connsiteY1508" fmla="*/ 984630 h 1101563"/>
                <a:gd name="connsiteX1509" fmla="*/ 482778 w 975311"/>
                <a:gd name="connsiteY1509" fmla="*/ 988053 h 1101563"/>
                <a:gd name="connsiteX1510" fmla="*/ 479871 w 975311"/>
                <a:gd name="connsiteY1510" fmla="*/ 989917 h 1101563"/>
                <a:gd name="connsiteX1511" fmla="*/ 478430 w 975311"/>
                <a:gd name="connsiteY1511" fmla="*/ 992018 h 1101563"/>
                <a:gd name="connsiteX1512" fmla="*/ 478456 w 975311"/>
                <a:gd name="connsiteY1512" fmla="*/ 994357 h 1101563"/>
                <a:gd name="connsiteX1513" fmla="*/ 476844 w 975311"/>
                <a:gd name="connsiteY1513" fmla="*/ 997014 h 1101563"/>
                <a:gd name="connsiteX1514" fmla="*/ 473592 w 975311"/>
                <a:gd name="connsiteY1514" fmla="*/ 1000001 h 1101563"/>
                <a:gd name="connsiteX1515" fmla="*/ 472773 w 975311"/>
                <a:gd name="connsiteY1515" fmla="*/ 1001350 h 1101563"/>
                <a:gd name="connsiteX1516" fmla="*/ 474518 w 975311"/>
                <a:gd name="connsiteY1516" fmla="*/ 1003412 h 1101563"/>
                <a:gd name="connsiteX1517" fmla="*/ 478655 w 975311"/>
                <a:gd name="connsiteY1517" fmla="*/ 1003953 h 1101563"/>
                <a:gd name="connsiteX1518" fmla="*/ 482726 w 975311"/>
                <a:gd name="connsiteY1518" fmla="*/ 1004033 h 1101563"/>
                <a:gd name="connsiteX1519" fmla="*/ 483294 w 975311"/>
                <a:gd name="connsiteY1519" fmla="*/ 1003517 h 1101563"/>
                <a:gd name="connsiteX1520" fmla="*/ 484246 w 975311"/>
                <a:gd name="connsiteY1520" fmla="*/ 1000134 h 1101563"/>
                <a:gd name="connsiteX1521" fmla="*/ 486175 w 975311"/>
                <a:gd name="connsiteY1521" fmla="*/ 999169 h 1101563"/>
                <a:gd name="connsiteX1522" fmla="*/ 488409 w 975311"/>
                <a:gd name="connsiteY1522" fmla="*/ 998917 h 1101563"/>
                <a:gd name="connsiteX1523" fmla="*/ 490947 w 975311"/>
                <a:gd name="connsiteY1523" fmla="*/ 999089 h 1101563"/>
                <a:gd name="connsiteX1524" fmla="*/ 494013 w 975311"/>
                <a:gd name="connsiteY1524" fmla="*/ 1001336 h 1101563"/>
                <a:gd name="connsiteX1525" fmla="*/ 502908 w 975311"/>
                <a:gd name="connsiteY1525" fmla="*/ 1008672 h 1101563"/>
                <a:gd name="connsiteX1526" fmla="*/ 509398 w 975311"/>
                <a:gd name="connsiteY1526" fmla="*/ 1013761 h 1101563"/>
                <a:gd name="connsiteX1527" fmla="*/ 511526 w 975311"/>
                <a:gd name="connsiteY1527" fmla="*/ 1016166 h 1101563"/>
                <a:gd name="connsiteX1528" fmla="*/ 513324 w 975311"/>
                <a:gd name="connsiteY1528" fmla="*/ 1017964 h 1101563"/>
                <a:gd name="connsiteX1529" fmla="*/ 514738 w 975311"/>
                <a:gd name="connsiteY1529" fmla="*/ 1019643 h 1101563"/>
                <a:gd name="connsiteX1530" fmla="*/ 515108 w 975311"/>
                <a:gd name="connsiteY1530" fmla="*/ 1023991 h 1101563"/>
                <a:gd name="connsiteX1531" fmla="*/ 515544 w 975311"/>
                <a:gd name="connsiteY1531" fmla="*/ 1025894 h 1101563"/>
                <a:gd name="connsiteX1532" fmla="*/ 515915 w 975311"/>
                <a:gd name="connsiteY1532" fmla="*/ 1026449 h 1101563"/>
                <a:gd name="connsiteX1533" fmla="*/ 517183 w 975311"/>
                <a:gd name="connsiteY1533" fmla="*/ 1026502 h 1101563"/>
                <a:gd name="connsiteX1534" fmla="*/ 518994 w 975311"/>
                <a:gd name="connsiteY1534" fmla="*/ 1026185 h 1101563"/>
                <a:gd name="connsiteX1535" fmla="*/ 520395 w 975311"/>
                <a:gd name="connsiteY1535" fmla="*/ 1025260 h 1101563"/>
                <a:gd name="connsiteX1536" fmla="*/ 521360 w 975311"/>
                <a:gd name="connsiteY1536" fmla="*/ 1023859 h 1101563"/>
                <a:gd name="connsiteX1537" fmla="*/ 522338 w 975311"/>
                <a:gd name="connsiteY1537" fmla="*/ 1022722 h 1101563"/>
                <a:gd name="connsiteX1538" fmla="*/ 523197 w 975311"/>
                <a:gd name="connsiteY1538" fmla="*/ 1022114 h 1101563"/>
                <a:gd name="connsiteX1539" fmla="*/ 523369 w 975311"/>
                <a:gd name="connsiteY1539" fmla="*/ 1021189 h 1101563"/>
                <a:gd name="connsiteX1540" fmla="*/ 523739 w 975311"/>
                <a:gd name="connsiteY1540" fmla="*/ 1020237 h 1101563"/>
                <a:gd name="connsiteX1541" fmla="*/ 524281 w 975311"/>
                <a:gd name="connsiteY1541" fmla="*/ 1020026 h 1101563"/>
                <a:gd name="connsiteX1542" fmla="*/ 525510 w 975311"/>
                <a:gd name="connsiteY1542" fmla="*/ 1020739 h 1101563"/>
                <a:gd name="connsiteX1543" fmla="*/ 528550 w 975311"/>
                <a:gd name="connsiteY1543" fmla="*/ 1023224 h 1101563"/>
                <a:gd name="connsiteX1544" fmla="*/ 530982 w 975311"/>
                <a:gd name="connsiteY1544" fmla="*/ 1025524 h 1101563"/>
                <a:gd name="connsiteX1545" fmla="*/ 531722 w 975311"/>
                <a:gd name="connsiteY1545" fmla="*/ 1026846 h 1101563"/>
                <a:gd name="connsiteX1546" fmla="*/ 532753 w 975311"/>
                <a:gd name="connsiteY1546" fmla="*/ 1028221 h 1101563"/>
                <a:gd name="connsiteX1547" fmla="*/ 533798 w 975311"/>
                <a:gd name="connsiteY1547" fmla="*/ 1029410 h 1101563"/>
                <a:gd name="connsiteX1548" fmla="*/ 534604 w 975311"/>
                <a:gd name="connsiteY1548" fmla="*/ 1030573 h 1101563"/>
                <a:gd name="connsiteX1549" fmla="*/ 536838 w 975311"/>
                <a:gd name="connsiteY1549" fmla="*/ 1032093 h 1101563"/>
                <a:gd name="connsiteX1550" fmla="*/ 538992 w 975311"/>
                <a:gd name="connsiteY1550" fmla="*/ 1033058 h 1101563"/>
                <a:gd name="connsiteX1551" fmla="*/ 540115 w 975311"/>
                <a:gd name="connsiteY1551" fmla="*/ 1032080 h 1101563"/>
                <a:gd name="connsiteX1552" fmla="*/ 544067 w 975311"/>
                <a:gd name="connsiteY1552" fmla="*/ 1035239 h 1101563"/>
                <a:gd name="connsiteX1553" fmla="*/ 551932 w 975311"/>
                <a:gd name="connsiteY1553" fmla="*/ 1037882 h 1101563"/>
                <a:gd name="connsiteX1554" fmla="*/ 553597 w 975311"/>
                <a:gd name="connsiteY1554" fmla="*/ 1039482 h 1101563"/>
                <a:gd name="connsiteX1555" fmla="*/ 555302 w 975311"/>
                <a:gd name="connsiteY1555" fmla="*/ 1041755 h 1101563"/>
                <a:gd name="connsiteX1556" fmla="*/ 558541 w 975311"/>
                <a:gd name="connsiteY1556" fmla="*/ 1045192 h 1101563"/>
                <a:gd name="connsiteX1557" fmla="*/ 562704 w 975311"/>
                <a:gd name="connsiteY1557" fmla="*/ 1048284 h 1101563"/>
                <a:gd name="connsiteX1558" fmla="*/ 565823 w 975311"/>
                <a:gd name="connsiteY1558" fmla="*/ 1049593 h 1101563"/>
                <a:gd name="connsiteX1559" fmla="*/ 568718 w 975311"/>
                <a:gd name="connsiteY1559" fmla="*/ 1050347 h 1101563"/>
                <a:gd name="connsiteX1560" fmla="*/ 570383 w 975311"/>
                <a:gd name="connsiteY1560" fmla="*/ 1051034 h 1101563"/>
                <a:gd name="connsiteX1561" fmla="*/ 571665 w 975311"/>
                <a:gd name="connsiteY1561" fmla="*/ 1052223 h 1101563"/>
                <a:gd name="connsiteX1562" fmla="*/ 573595 w 975311"/>
                <a:gd name="connsiteY1562" fmla="*/ 1053505 h 1101563"/>
                <a:gd name="connsiteX1563" fmla="*/ 574745 w 975311"/>
                <a:gd name="connsiteY1563" fmla="*/ 1053981 h 1101563"/>
                <a:gd name="connsiteX1564" fmla="*/ 575327 w 975311"/>
                <a:gd name="connsiteY1564" fmla="*/ 1055118 h 1101563"/>
                <a:gd name="connsiteX1565" fmla="*/ 576900 w 975311"/>
                <a:gd name="connsiteY1565" fmla="*/ 1057616 h 1101563"/>
                <a:gd name="connsiteX1566" fmla="*/ 578657 w 975311"/>
                <a:gd name="connsiteY1566" fmla="*/ 1060788 h 1101563"/>
                <a:gd name="connsiteX1567" fmla="*/ 580468 w 975311"/>
                <a:gd name="connsiteY1567" fmla="*/ 1063722 h 1101563"/>
                <a:gd name="connsiteX1568" fmla="*/ 583693 w 975311"/>
                <a:gd name="connsiteY1568" fmla="*/ 1066551 h 1101563"/>
                <a:gd name="connsiteX1569" fmla="*/ 587143 w 975311"/>
                <a:gd name="connsiteY1569" fmla="*/ 1068745 h 1101563"/>
                <a:gd name="connsiteX1570" fmla="*/ 590513 w 975311"/>
                <a:gd name="connsiteY1570" fmla="*/ 1069987 h 1101563"/>
                <a:gd name="connsiteX1571" fmla="*/ 592575 w 975311"/>
                <a:gd name="connsiteY1571" fmla="*/ 1071534 h 1101563"/>
                <a:gd name="connsiteX1572" fmla="*/ 593646 w 975311"/>
                <a:gd name="connsiteY1572" fmla="*/ 1073133 h 1101563"/>
                <a:gd name="connsiteX1573" fmla="*/ 592020 w 975311"/>
                <a:gd name="connsiteY1573" fmla="*/ 1075512 h 1101563"/>
                <a:gd name="connsiteX1574" fmla="*/ 590342 w 975311"/>
                <a:gd name="connsiteY1574" fmla="*/ 1078500 h 1101563"/>
                <a:gd name="connsiteX1575" fmla="*/ 588795 w 975311"/>
                <a:gd name="connsiteY1575" fmla="*/ 1080852 h 1101563"/>
                <a:gd name="connsiteX1576" fmla="*/ 587050 w 975311"/>
                <a:gd name="connsiteY1576" fmla="*/ 1082491 h 1101563"/>
                <a:gd name="connsiteX1577" fmla="*/ 586588 w 975311"/>
                <a:gd name="connsiteY1577" fmla="*/ 1083628 h 1101563"/>
                <a:gd name="connsiteX1578" fmla="*/ 586482 w 975311"/>
                <a:gd name="connsiteY1578" fmla="*/ 1085386 h 1101563"/>
                <a:gd name="connsiteX1579" fmla="*/ 588412 w 975311"/>
                <a:gd name="connsiteY1579" fmla="*/ 1094704 h 1101563"/>
                <a:gd name="connsiteX1580" fmla="*/ 588954 w 975311"/>
                <a:gd name="connsiteY1580" fmla="*/ 1098167 h 1101563"/>
                <a:gd name="connsiteX1581" fmla="*/ 589297 w 975311"/>
                <a:gd name="connsiteY1581" fmla="*/ 1099092 h 1101563"/>
                <a:gd name="connsiteX1582" fmla="*/ 589720 w 975311"/>
                <a:gd name="connsiteY1582" fmla="*/ 1099713 h 1101563"/>
                <a:gd name="connsiteX1583" fmla="*/ 591214 w 975311"/>
                <a:gd name="connsiteY1583" fmla="*/ 1100639 h 1101563"/>
                <a:gd name="connsiteX1584" fmla="*/ 592932 w 975311"/>
                <a:gd name="connsiteY1584" fmla="*/ 1101418 h 1101563"/>
                <a:gd name="connsiteX1585" fmla="*/ 593593 w 975311"/>
                <a:gd name="connsiteY1585" fmla="*/ 1101564 h 1101563"/>
                <a:gd name="connsiteX1586" fmla="*/ 602264 w 975311"/>
                <a:gd name="connsiteY1586" fmla="*/ 1091928 h 1101563"/>
                <a:gd name="connsiteX1587" fmla="*/ 605224 w 975311"/>
                <a:gd name="connsiteY1587" fmla="*/ 1088095 h 1101563"/>
                <a:gd name="connsiteX1588" fmla="*/ 607115 w 975311"/>
                <a:gd name="connsiteY1588" fmla="*/ 1084461 h 1101563"/>
                <a:gd name="connsiteX1589" fmla="*/ 609044 w 975311"/>
                <a:gd name="connsiteY1589" fmla="*/ 1077046 h 1101563"/>
                <a:gd name="connsiteX1590" fmla="*/ 610591 w 975311"/>
                <a:gd name="connsiteY1590" fmla="*/ 1064767 h 1101563"/>
                <a:gd name="connsiteX1591" fmla="*/ 611556 w 975311"/>
                <a:gd name="connsiteY1591" fmla="*/ 1061502 h 1101563"/>
                <a:gd name="connsiteX1592" fmla="*/ 613009 w 975311"/>
                <a:gd name="connsiteY1592" fmla="*/ 1058607 h 1101563"/>
                <a:gd name="connsiteX1593" fmla="*/ 614212 w 975311"/>
                <a:gd name="connsiteY1593" fmla="*/ 1057114 h 1101563"/>
                <a:gd name="connsiteX1594" fmla="*/ 612838 w 975311"/>
                <a:gd name="connsiteY1594" fmla="*/ 1054880 h 1101563"/>
                <a:gd name="connsiteX1595" fmla="*/ 611608 w 975311"/>
                <a:gd name="connsiteY1595" fmla="*/ 1051483 h 1101563"/>
                <a:gd name="connsiteX1596" fmla="*/ 611119 w 975311"/>
                <a:gd name="connsiteY1596" fmla="*/ 1049170 h 1101563"/>
                <a:gd name="connsiteX1597" fmla="*/ 611860 w 975311"/>
                <a:gd name="connsiteY1597" fmla="*/ 1043804 h 1101563"/>
                <a:gd name="connsiteX1598" fmla="*/ 613565 w 975311"/>
                <a:gd name="connsiteY1598" fmla="*/ 1041108 h 1101563"/>
                <a:gd name="connsiteX1599" fmla="*/ 613763 w 975311"/>
                <a:gd name="connsiteY1599" fmla="*/ 1038041 h 1101563"/>
                <a:gd name="connsiteX1600" fmla="*/ 613750 w 975311"/>
                <a:gd name="connsiteY1600" fmla="*/ 1035054 h 1101563"/>
                <a:gd name="connsiteX1601" fmla="*/ 614609 w 975311"/>
                <a:gd name="connsiteY1601" fmla="*/ 1033785 h 1101563"/>
                <a:gd name="connsiteX1602" fmla="*/ 619129 w 975311"/>
                <a:gd name="connsiteY1602" fmla="*/ 1031115 h 1101563"/>
                <a:gd name="connsiteX1603" fmla="*/ 623451 w 975311"/>
                <a:gd name="connsiteY1603" fmla="*/ 1027203 h 1101563"/>
                <a:gd name="connsiteX1604" fmla="*/ 624205 w 975311"/>
                <a:gd name="connsiteY1604" fmla="*/ 1025749 h 1101563"/>
                <a:gd name="connsiteX1605" fmla="*/ 623306 w 975311"/>
                <a:gd name="connsiteY1605" fmla="*/ 1023634 h 1101563"/>
                <a:gd name="connsiteX1606" fmla="*/ 623610 w 975311"/>
                <a:gd name="connsiteY1606" fmla="*/ 1021810 h 1101563"/>
                <a:gd name="connsiteX1607" fmla="*/ 625249 w 975311"/>
                <a:gd name="connsiteY1607" fmla="*/ 1019960 h 1101563"/>
                <a:gd name="connsiteX1608" fmla="*/ 624813 w 975311"/>
                <a:gd name="connsiteY1608" fmla="*/ 1015109 h 1101563"/>
                <a:gd name="connsiteX1609" fmla="*/ 625976 w 975311"/>
                <a:gd name="connsiteY1609" fmla="*/ 1015902 h 1101563"/>
                <a:gd name="connsiteX1610" fmla="*/ 627020 w 975311"/>
                <a:gd name="connsiteY1610" fmla="*/ 1017277 h 1101563"/>
                <a:gd name="connsiteX1611" fmla="*/ 626121 w 975311"/>
                <a:gd name="connsiteY1611" fmla="*/ 1012769 h 1101563"/>
                <a:gd name="connsiteX1612" fmla="*/ 626504 w 975311"/>
                <a:gd name="connsiteY1612" fmla="*/ 1009293 h 1101563"/>
                <a:gd name="connsiteX1613" fmla="*/ 627641 w 975311"/>
                <a:gd name="connsiteY1613" fmla="*/ 1007734 h 1101563"/>
                <a:gd name="connsiteX1614" fmla="*/ 628130 w 975311"/>
                <a:gd name="connsiteY1614" fmla="*/ 1006399 h 1101563"/>
                <a:gd name="connsiteX1615" fmla="*/ 624575 w 975311"/>
                <a:gd name="connsiteY1615" fmla="*/ 1003015 h 1101563"/>
                <a:gd name="connsiteX1616" fmla="*/ 623768 w 975311"/>
                <a:gd name="connsiteY1616" fmla="*/ 1000107 h 1101563"/>
                <a:gd name="connsiteX1617" fmla="*/ 623187 w 975311"/>
                <a:gd name="connsiteY1617" fmla="*/ 997120 h 1101563"/>
                <a:gd name="connsiteX1618" fmla="*/ 624456 w 975311"/>
                <a:gd name="connsiteY1618" fmla="*/ 997834 h 1101563"/>
                <a:gd name="connsiteX1619" fmla="*/ 625143 w 975311"/>
                <a:gd name="connsiteY1619" fmla="*/ 999565 h 1101563"/>
                <a:gd name="connsiteX1620" fmla="*/ 626874 w 975311"/>
                <a:gd name="connsiteY1620" fmla="*/ 1002090 h 1101563"/>
                <a:gd name="connsiteX1621" fmla="*/ 630443 w 975311"/>
                <a:gd name="connsiteY1621" fmla="*/ 1003491 h 1101563"/>
                <a:gd name="connsiteX1622" fmla="*/ 631329 w 975311"/>
                <a:gd name="connsiteY1622" fmla="*/ 1006531 h 1101563"/>
                <a:gd name="connsiteX1623" fmla="*/ 633589 w 975311"/>
                <a:gd name="connsiteY1623" fmla="*/ 1006689 h 1101563"/>
                <a:gd name="connsiteX1624" fmla="*/ 639775 w 975311"/>
                <a:gd name="connsiteY1624" fmla="*/ 1002817 h 1101563"/>
                <a:gd name="connsiteX1625" fmla="*/ 641836 w 975311"/>
                <a:gd name="connsiteY1625" fmla="*/ 1003292 h 1101563"/>
                <a:gd name="connsiteX1626" fmla="*/ 642550 w 975311"/>
                <a:gd name="connsiteY1626" fmla="*/ 1005077 h 1101563"/>
                <a:gd name="connsiteX1627" fmla="*/ 642286 w 975311"/>
                <a:gd name="connsiteY1627" fmla="*/ 1008513 h 1101563"/>
                <a:gd name="connsiteX1628" fmla="*/ 641585 w 975311"/>
                <a:gd name="connsiteY1628" fmla="*/ 1009016 h 1101563"/>
                <a:gd name="connsiteX1629" fmla="*/ 639695 w 975311"/>
                <a:gd name="connsiteY1629" fmla="*/ 1007800 h 1101563"/>
                <a:gd name="connsiteX1630" fmla="*/ 639008 w 975311"/>
                <a:gd name="connsiteY1630" fmla="*/ 1008156 h 1101563"/>
                <a:gd name="connsiteX1631" fmla="*/ 641004 w 975311"/>
                <a:gd name="connsiteY1631" fmla="*/ 1015981 h 1101563"/>
                <a:gd name="connsiteX1632" fmla="*/ 639603 w 975311"/>
                <a:gd name="connsiteY1632" fmla="*/ 1019047 h 1101563"/>
                <a:gd name="connsiteX1633" fmla="*/ 635968 w 975311"/>
                <a:gd name="connsiteY1633" fmla="*/ 1021585 h 1101563"/>
                <a:gd name="connsiteX1634" fmla="*/ 635889 w 975311"/>
                <a:gd name="connsiteY1634" fmla="*/ 1024453 h 1101563"/>
                <a:gd name="connsiteX1635" fmla="*/ 636378 w 975311"/>
                <a:gd name="connsiteY1635" fmla="*/ 1025762 h 1101563"/>
                <a:gd name="connsiteX1636" fmla="*/ 635968 w 975311"/>
                <a:gd name="connsiteY1636" fmla="*/ 1026952 h 1101563"/>
                <a:gd name="connsiteX1637" fmla="*/ 632902 w 975311"/>
                <a:gd name="connsiteY1637" fmla="*/ 1026595 h 1101563"/>
                <a:gd name="connsiteX1638" fmla="*/ 631765 w 975311"/>
                <a:gd name="connsiteY1638" fmla="*/ 1027652 h 1101563"/>
                <a:gd name="connsiteX1639" fmla="*/ 632611 w 975311"/>
                <a:gd name="connsiteY1639" fmla="*/ 1031816 h 1101563"/>
                <a:gd name="connsiteX1640" fmla="*/ 632584 w 975311"/>
                <a:gd name="connsiteY1640" fmla="*/ 1033864 h 1101563"/>
                <a:gd name="connsiteX1641" fmla="*/ 630959 w 975311"/>
                <a:gd name="connsiteY1641" fmla="*/ 1037724 h 1101563"/>
                <a:gd name="connsiteX1642" fmla="*/ 627218 w 975311"/>
                <a:gd name="connsiteY1642" fmla="*/ 1039984 h 1101563"/>
                <a:gd name="connsiteX1643" fmla="*/ 622764 w 975311"/>
                <a:gd name="connsiteY1643" fmla="*/ 1046104 h 1101563"/>
                <a:gd name="connsiteX1644" fmla="*/ 619962 w 975311"/>
                <a:gd name="connsiteY1644" fmla="*/ 1046725 h 1101563"/>
                <a:gd name="connsiteX1645" fmla="*/ 619248 w 975311"/>
                <a:gd name="connsiteY1645" fmla="*/ 1047716 h 1101563"/>
                <a:gd name="connsiteX1646" fmla="*/ 618204 w 975311"/>
                <a:gd name="connsiteY1646" fmla="*/ 1048721 h 1101563"/>
                <a:gd name="connsiteX1647" fmla="*/ 615494 w 975311"/>
                <a:gd name="connsiteY1647" fmla="*/ 1047240 h 1101563"/>
                <a:gd name="connsiteX1648" fmla="*/ 613948 w 975311"/>
                <a:gd name="connsiteY1648" fmla="*/ 1047677 h 1101563"/>
                <a:gd name="connsiteX1649" fmla="*/ 614477 w 975311"/>
                <a:gd name="connsiteY1649" fmla="*/ 1050016 h 1101563"/>
                <a:gd name="connsiteX1650" fmla="*/ 615204 w 975311"/>
                <a:gd name="connsiteY1650" fmla="*/ 1051813 h 1101563"/>
                <a:gd name="connsiteX1651" fmla="*/ 615045 w 975311"/>
                <a:gd name="connsiteY1651" fmla="*/ 1054219 h 1101563"/>
                <a:gd name="connsiteX1652" fmla="*/ 616023 w 975311"/>
                <a:gd name="connsiteY1652" fmla="*/ 1055673 h 1101563"/>
                <a:gd name="connsiteX1653" fmla="*/ 618191 w 975311"/>
                <a:gd name="connsiteY1653" fmla="*/ 1052144 h 1101563"/>
                <a:gd name="connsiteX1654" fmla="*/ 620623 w 975311"/>
                <a:gd name="connsiteY1654" fmla="*/ 1049633 h 1101563"/>
                <a:gd name="connsiteX1655" fmla="*/ 627628 w 975311"/>
                <a:gd name="connsiteY1655" fmla="*/ 1044068 h 1101563"/>
                <a:gd name="connsiteX1656" fmla="*/ 633840 w 975311"/>
                <a:gd name="connsiteY1656" fmla="*/ 1037816 h 1101563"/>
                <a:gd name="connsiteX1657" fmla="*/ 638202 w 975311"/>
                <a:gd name="connsiteY1657" fmla="*/ 1031578 h 1101563"/>
                <a:gd name="connsiteX1658" fmla="*/ 641387 w 975311"/>
                <a:gd name="connsiteY1658" fmla="*/ 1026225 h 1101563"/>
                <a:gd name="connsiteX1659" fmla="*/ 643608 w 975311"/>
                <a:gd name="connsiteY1659" fmla="*/ 1021427 h 1101563"/>
                <a:gd name="connsiteX1660" fmla="*/ 648974 w 975311"/>
                <a:gd name="connsiteY1660" fmla="*/ 1008156 h 1101563"/>
                <a:gd name="connsiteX1661" fmla="*/ 652424 w 975311"/>
                <a:gd name="connsiteY1661" fmla="*/ 990564 h 1101563"/>
                <a:gd name="connsiteX1662" fmla="*/ 657341 w 975311"/>
                <a:gd name="connsiteY1662" fmla="*/ 978219 h 1101563"/>
                <a:gd name="connsiteX1663" fmla="*/ 661980 w 975311"/>
                <a:gd name="connsiteY1663" fmla="*/ 970104 h 1101563"/>
                <a:gd name="connsiteX1664" fmla="*/ 666593 w 975311"/>
                <a:gd name="connsiteY1664" fmla="*/ 964341 h 1101563"/>
                <a:gd name="connsiteX1665" fmla="*/ 671814 w 975311"/>
                <a:gd name="connsiteY1665" fmla="*/ 959464 h 1101563"/>
                <a:gd name="connsiteX1666" fmla="*/ 676691 w 975311"/>
                <a:gd name="connsiteY1666" fmla="*/ 955987 h 1101563"/>
                <a:gd name="connsiteX1667" fmla="*/ 676202 w 975311"/>
                <a:gd name="connsiteY1667" fmla="*/ 952247 h 1101563"/>
                <a:gd name="connsiteX1668" fmla="*/ 678158 w 975311"/>
                <a:gd name="connsiteY1668" fmla="*/ 948506 h 1101563"/>
                <a:gd name="connsiteX1669" fmla="*/ 678819 w 975311"/>
                <a:gd name="connsiteY1669" fmla="*/ 945599 h 1101563"/>
                <a:gd name="connsiteX1670" fmla="*/ 678951 w 975311"/>
                <a:gd name="connsiteY1670" fmla="*/ 941884 h 1101563"/>
                <a:gd name="connsiteX1671" fmla="*/ 678317 w 975311"/>
                <a:gd name="connsiteY1671" fmla="*/ 934813 h 1101563"/>
                <a:gd name="connsiteX1672" fmla="*/ 676374 w 975311"/>
                <a:gd name="connsiteY1672" fmla="*/ 927253 h 1101563"/>
                <a:gd name="connsiteX1673" fmla="*/ 677365 w 975311"/>
                <a:gd name="connsiteY1673" fmla="*/ 922019 h 1101563"/>
                <a:gd name="connsiteX1674" fmla="*/ 676387 w 975311"/>
                <a:gd name="connsiteY1674" fmla="*/ 918939 h 1101563"/>
                <a:gd name="connsiteX1675" fmla="*/ 677127 w 975311"/>
                <a:gd name="connsiteY1675" fmla="*/ 917023 h 1101563"/>
                <a:gd name="connsiteX1676" fmla="*/ 676506 w 975311"/>
                <a:gd name="connsiteY1676" fmla="*/ 914974 h 1101563"/>
                <a:gd name="connsiteX1677" fmla="*/ 675660 w 975311"/>
                <a:gd name="connsiteY1677" fmla="*/ 913123 h 1101563"/>
                <a:gd name="connsiteX1678" fmla="*/ 674457 w 975311"/>
                <a:gd name="connsiteY1678" fmla="*/ 908035 h 1101563"/>
                <a:gd name="connsiteX1679" fmla="*/ 672316 w 975311"/>
                <a:gd name="connsiteY1679" fmla="*/ 903078 h 1101563"/>
                <a:gd name="connsiteX1680" fmla="*/ 672012 w 975311"/>
                <a:gd name="connsiteY1680" fmla="*/ 900514 h 1101563"/>
                <a:gd name="connsiteX1681" fmla="*/ 672118 w 975311"/>
                <a:gd name="connsiteY1681" fmla="*/ 897871 h 1101563"/>
                <a:gd name="connsiteX1682" fmla="*/ 671866 w 975311"/>
                <a:gd name="connsiteY1682" fmla="*/ 894685 h 1101563"/>
                <a:gd name="connsiteX1683" fmla="*/ 670465 w 975311"/>
                <a:gd name="connsiteY1683" fmla="*/ 893046 h 1101563"/>
                <a:gd name="connsiteX1684" fmla="*/ 669025 w 975311"/>
                <a:gd name="connsiteY1684" fmla="*/ 890799 h 1101563"/>
                <a:gd name="connsiteX1685" fmla="*/ 669712 w 975311"/>
                <a:gd name="connsiteY1685" fmla="*/ 889623 h 1101563"/>
                <a:gd name="connsiteX1686" fmla="*/ 670545 w 975311"/>
                <a:gd name="connsiteY1686" fmla="*/ 889596 h 1101563"/>
                <a:gd name="connsiteX1687" fmla="*/ 671827 w 975311"/>
                <a:gd name="connsiteY1687" fmla="*/ 888288 h 1101563"/>
                <a:gd name="connsiteX1688" fmla="*/ 672025 w 975311"/>
                <a:gd name="connsiteY1688" fmla="*/ 881388 h 1101563"/>
                <a:gd name="connsiteX1689" fmla="*/ 670928 w 975311"/>
                <a:gd name="connsiteY1689" fmla="*/ 879683 h 1101563"/>
                <a:gd name="connsiteX1690" fmla="*/ 669329 w 975311"/>
                <a:gd name="connsiteY1690" fmla="*/ 879683 h 1101563"/>
                <a:gd name="connsiteX1691" fmla="*/ 669540 w 975311"/>
                <a:gd name="connsiteY1691" fmla="*/ 878811 h 1101563"/>
                <a:gd name="connsiteX1692" fmla="*/ 672369 w 975311"/>
                <a:gd name="connsiteY1692" fmla="*/ 878005 h 1101563"/>
                <a:gd name="connsiteX1693" fmla="*/ 675118 w 975311"/>
                <a:gd name="connsiteY1693" fmla="*/ 871819 h 1101563"/>
                <a:gd name="connsiteX1694" fmla="*/ 674259 w 975311"/>
                <a:gd name="connsiteY1694" fmla="*/ 870484 h 1101563"/>
                <a:gd name="connsiteX1695" fmla="*/ 672289 w 975311"/>
                <a:gd name="connsiteY1695" fmla="*/ 869665 h 1101563"/>
                <a:gd name="connsiteX1696" fmla="*/ 667703 w 975311"/>
                <a:gd name="connsiteY1696" fmla="*/ 868819 h 1101563"/>
                <a:gd name="connsiteX1697" fmla="*/ 666342 w 975311"/>
                <a:gd name="connsiteY1697" fmla="*/ 865343 h 1101563"/>
                <a:gd name="connsiteX1698" fmla="*/ 668694 w 975311"/>
                <a:gd name="connsiteY1698" fmla="*/ 867259 h 1101563"/>
                <a:gd name="connsiteX1699" fmla="*/ 670664 w 975311"/>
                <a:gd name="connsiteY1699" fmla="*/ 867563 h 1101563"/>
                <a:gd name="connsiteX1700" fmla="*/ 672778 w 975311"/>
                <a:gd name="connsiteY1700" fmla="*/ 867431 h 1101563"/>
                <a:gd name="connsiteX1701" fmla="*/ 673823 w 975311"/>
                <a:gd name="connsiteY1701" fmla="*/ 866308 h 1101563"/>
                <a:gd name="connsiteX1702" fmla="*/ 672765 w 975311"/>
                <a:gd name="connsiteY1702" fmla="*/ 863691 h 1101563"/>
                <a:gd name="connsiteX1703" fmla="*/ 673994 w 975311"/>
                <a:gd name="connsiteY1703" fmla="*/ 862593 h 1101563"/>
                <a:gd name="connsiteX1704" fmla="*/ 677233 w 975311"/>
                <a:gd name="connsiteY1704" fmla="*/ 863558 h 1101563"/>
                <a:gd name="connsiteX1705" fmla="*/ 679374 w 975311"/>
                <a:gd name="connsiteY1705" fmla="*/ 863651 h 1101563"/>
                <a:gd name="connsiteX1706" fmla="*/ 678303 w 975311"/>
                <a:gd name="connsiteY1706" fmla="*/ 866294 h 1101563"/>
                <a:gd name="connsiteX1707" fmla="*/ 679308 w 975311"/>
                <a:gd name="connsiteY1707" fmla="*/ 866664 h 1101563"/>
                <a:gd name="connsiteX1708" fmla="*/ 683048 w 975311"/>
                <a:gd name="connsiteY1708" fmla="*/ 861576 h 1101563"/>
                <a:gd name="connsiteX1709" fmla="*/ 685137 w 975311"/>
                <a:gd name="connsiteY1709" fmla="*/ 859646 h 1101563"/>
                <a:gd name="connsiteX1710" fmla="*/ 685322 w 975311"/>
                <a:gd name="connsiteY1710" fmla="*/ 856817 h 1101563"/>
                <a:gd name="connsiteX1711" fmla="*/ 684079 w 975311"/>
                <a:gd name="connsiteY1711" fmla="*/ 856738 h 1101563"/>
                <a:gd name="connsiteX1712" fmla="*/ 683260 w 975311"/>
                <a:gd name="connsiteY1712" fmla="*/ 855905 h 1101563"/>
                <a:gd name="connsiteX1713" fmla="*/ 684965 w 975311"/>
                <a:gd name="connsiteY1713" fmla="*/ 854888 h 1101563"/>
                <a:gd name="connsiteX1714" fmla="*/ 685877 w 975311"/>
                <a:gd name="connsiteY1714" fmla="*/ 854821 h 1101563"/>
                <a:gd name="connsiteX1715" fmla="*/ 686842 w 975311"/>
                <a:gd name="connsiteY1715" fmla="*/ 853566 h 1101563"/>
                <a:gd name="connsiteX1716" fmla="*/ 692115 w 975311"/>
                <a:gd name="connsiteY1716" fmla="*/ 848702 h 1101563"/>
                <a:gd name="connsiteX1717" fmla="*/ 702306 w 975311"/>
                <a:gd name="connsiteY1717" fmla="*/ 840560 h 1101563"/>
                <a:gd name="connsiteX1718" fmla="*/ 708108 w 975311"/>
                <a:gd name="connsiteY1718" fmla="*/ 833304 h 1101563"/>
                <a:gd name="connsiteX1719" fmla="*/ 713501 w 975311"/>
                <a:gd name="connsiteY1719" fmla="*/ 829748 h 1101563"/>
                <a:gd name="connsiteX1720" fmla="*/ 728648 w 975311"/>
                <a:gd name="connsiteY1720" fmla="*/ 820853 h 1101563"/>
                <a:gd name="connsiteX1721" fmla="*/ 731702 w 975311"/>
                <a:gd name="connsiteY1721" fmla="*/ 819954 h 1101563"/>
                <a:gd name="connsiteX1722" fmla="*/ 736050 w 975311"/>
                <a:gd name="connsiteY1722" fmla="*/ 819981 h 1101563"/>
                <a:gd name="connsiteX1723" fmla="*/ 739513 w 975311"/>
                <a:gd name="connsiteY1723" fmla="*/ 821104 h 1101563"/>
                <a:gd name="connsiteX1724" fmla="*/ 741033 w 975311"/>
                <a:gd name="connsiteY1724" fmla="*/ 821038 h 1101563"/>
                <a:gd name="connsiteX1725" fmla="*/ 741667 w 975311"/>
                <a:gd name="connsiteY1725" fmla="*/ 819795 h 1101563"/>
                <a:gd name="connsiteX1726" fmla="*/ 741720 w 975311"/>
                <a:gd name="connsiteY1726" fmla="*/ 817734 h 1101563"/>
                <a:gd name="connsiteX1727" fmla="*/ 743875 w 975311"/>
                <a:gd name="connsiteY1727" fmla="*/ 815315 h 1101563"/>
                <a:gd name="connsiteX1728" fmla="*/ 746492 w 975311"/>
                <a:gd name="connsiteY1728" fmla="*/ 814627 h 1101563"/>
                <a:gd name="connsiteX1729" fmla="*/ 752400 w 975311"/>
                <a:gd name="connsiteY1729" fmla="*/ 809142 h 1101563"/>
                <a:gd name="connsiteX1730" fmla="*/ 759207 w 975311"/>
                <a:gd name="connsiteY1730" fmla="*/ 807834 h 1101563"/>
                <a:gd name="connsiteX1731" fmla="*/ 760330 w 975311"/>
                <a:gd name="connsiteY1731" fmla="*/ 807305 h 1101563"/>
                <a:gd name="connsiteX1732" fmla="*/ 761428 w 975311"/>
                <a:gd name="connsiteY1732" fmla="*/ 806102 h 1101563"/>
                <a:gd name="connsiteX1733" fmla="*/ 760053 w 975311"/>
                <a:gd name="connsiteY1733" fmla="*/ 804820 h 1101563"/>
                <a:gd name="connsiteX1734" fmla="*/ 758705 w 975311"/>
                <a:gd name="connsiteY1734" fmla="*/ 804199 h 1101563"/>
                <a:gd name="connsiteX1735" fmla="*/ 758269 w 975311"/>
                <a:gd name="connsiteY1735" fmla="*/ 801384 h 1101563"/>
                <a:gd name="connsiteX1736" fmla="*/ 759207 w 975311"/>
                <a:gd name="connsiteY1736" fmla="*/ 799930 h 1101563"/>
                <a:gd name="connsiteX1737" fmla="*/ 765644 w 975311"/>
                <a:gd name="connsiteY1737" fmla="*/ 798502 h 1101563"/>
                <a:gd name="connsiteX1738" fmla="*/ 771023 w 975311"/>
                <a:gd name="connsiteY1738" fmla="*/ 798674 h 1101563"/>
                <a:gd name="connsiteX1739" fmla="*/ 773310 w 975311"/>
                <a:gd name="connsiteY1739" fmla="*/ 796797 h 1101563"/>
                <a:gd name="connsiteX1740" fmla="*/ 777645 w 975311"/>
                <a:gd name="connsiteY1740" fmla="*/ 795832 h 1101563"/>
                <a:gd name="connsiteX1741" fmla="*/ 781769 w 975311"/>
                <a:gd name="connsiteY1741" fmla="*/ 797405 h 1101563"/>
                <a:gd name="connsiteX1742" fmla="*/ 782536 w 975311"/>
                <a:gd name="connsiteY1742" fmla="*/ 798621 h 1101563"/>
                <a:gd name="connsiteX1743" fmla="*/ 779813 w 975311"/>
                <a:gd name="connsiteY1743" fmla="*/ 799652 h 1101563"/>
                <a:gd name="connsiteX1744" fmla="*/ 777169 w 975311"/>
                <a:gd name="connsiteY1744" fmla="*/ 799348 h 1101563"/>
                <a:gd name="connsiteX1745" fmla="*/ 775398 w 975311"/>
                <a:gd name="connsiteY1745" fmla="*/ 799969 h 1101563"/>
                <a:gd name="connsiteX1746" fmla="*/ 777341 w 975311"/>
                <a:gd name="connsiteY1746" fmla="*/ 801212 h 1101563"/>
                <a:gd name="connsiteX1747" fmla="*/ 781214 w 975311"/>
                <a:gd name="connsiteY1747" fmla="*/ 800234 h 1101563"/>
                <a:gd name="connsiteX1748" fmla="*/ 786131 w 975311"/>
                <a:gd name="connsiteY1748" fmla="*/ 799665 h 1101563"/>
                <a:gd name="connsiteX1749" fmla="*/ 789990 w 975311"/>
                <a:gd name="connsiteY1749" fmla="*/ 798304 h 1101563"/>
                <a:gd name="connsiteX1750" fmla="*/ 793519 w 975311"/>
                <a:gd name="connsiteY1750" fmla="*/ 798106 h 1101563"/>
                <a:gd name="connsiteX1751" fmla="*/ 794127 w 975311"/>
                <a:gd name="connsiteY1751" fmla="*/ 796612 h 1101563"/>
                <a:gd name="connsiteX1752" fmla="*/ 793612 w 975311"/>
                <a:gd name="connsiteY1752" fmla="*/ 794907 h 1101563"/>
                <a:gd name="connsiteX1753" fmla="*/ 792806 w 975311"/>
                <a:gd name="connsiteY1753" fmla="*/ 793519 h 1101563"/>
                <a:gd name="connsiteX1754" fmla="*/ 792594 w 975311"/>
                <a:gd name="connsiteY1754" fmla="*/ 792568 h 1101563"/>
                <a:gd name="connsiteX1755" fmla="*/ 792792 w 975311"/>
                <a:gd name="connsiteY1755" fmla="*/ 791233 h 1101563"/>
                <a:gd name="connsiteX1756" fmla="*/ 794563 w 975311"/>
                <a:gd name="connsiteY1756" fmla="*/ 790598 h 1101563"/>
                <a:gd name="connsiteX1757" fmla="*/ 796216 w 975311"/>
                <a:gd name="connsiteY1757" fmla="*/ 790545 h 1101563"/>
                <a:gd name="connsiteX1758" fmla="*/ 796837 w 975311"/>
                <a:gd name="connsiteY1758" fmla="*/ 791880 h 1101563"/>
                <a:gd name="connsiteX1759" fmla="*/ 796176 w 975311"/>
                <a:gd name="connsiteY1759" fmla="*/ 794127 h 1101563"/>
                <a:gd name="connsiteX1760" fmla="*/ 796784 w 975311"/>
                <a:gd name="connsiteY1760" fmla="*/ 795608 h 1101563"/>
                <a:gd name="connsiteX1761" fmla="*/ 798463 w 975311"/>
                <a:gd name="connsiteY1761" fmla="*/ 796731 h 1101563"/>
                <a:gd name="connsiteX1762" fmla="*/ 799930 w 975311"/>
                <a:gd name="connsiteY1762" fmla="*/ 797418 h 1101563"/>
                <a:gd name="connsiteX1763" fmla="*/ 803089 w 975311"/>
                <a:gd name="connsiteY1763" fmla="*/ 797590 h 1101563"/>
                <a:gd name="connsiteX1764" fmla="*/ 809063 w 975311"/>
                <a:gd name="connsiteY1764" fmla="*/ 796678 h 1101563"/>
                <a:gd name="connsiteX1765" fmla="*/ 820245 w 975311"/>
                <a:gd name="connsiteY1765" fmla="*/ 796678 h 1101563"/>
                <a:gd name="connsiteX1766" fmla="*/ 822214 w 975311"/>
                <a:gd name="connsiteY1766" fmla="*/ 796850 h 1101563"/>
                <a:gd name="connsiteX1767" fmla="*/ 823298 w 975311"/>
                <a:gd name="connsiteY1767" fmla="*/ 793969 h 1101563"/>
                <a:gd name="connsiteX1768" fmla="*/ 824303 w 975311"/>
                <a:gd name="connsiteY1768" fmla="*/ 792356 h 1101563"/>
                <a:gd name="connsiteX1769" fmla="*/ 823073 w 975311"/>
                <a:gd name="connsiteY1769" fmla="*/ 790876 h 1101563"/>
                <a:gd name="connsiteX1770" fmla="*/ 822571 w 975311"/>
                <a:gd name="connsiteY1770" fmla="*/ 788298 h 1101563"/>
                <a:gd name="connsiteX1771" fmla="*/ 822835 w 975311"/>
                <a:gd name="connsiteY1771" fmla="*/ 786488 h 1101563"/>
                <a:gd name="connsiteX1772" fmla="*/ 828902 w 975311"/>
                <a:gd name="connsiteY1772" fmla="*/ 778835 h 1101563"/>
                <a:gd name="connsiteX1773" fmla="*/ 831744 w 975311"/>
                <a:gd name="connsiteY1773" fmla="*/ 776971 h 1101563"/>
                <a:gd name="connsiteX1774" fmla="*/ 842622 w 975311"/>
                <a:gd name="connsiteY1774" fmla="*/ 772477 h 1101563"/>
                <a:gd name="connsiteX1775" fmla="*/ 845411 w 975311"/>
                <a:gd name="connsiteY1775" fmla="*/ 770072 h 1101563"/>
                <a:gd name="connsiteX1776" fmla="*/ 845530 w 975311"/>
                <a:gd name="connsiteY1776" fmla="*/ 767851 h 1101563"/>
                <a:gd name="connsiteX1777" fmla="*/ 844010 w 975311"/>
                <a:gd name="connsiteY1777" fmla="*/ 759114 h 1101563"/>
                <a:gd name="connsiteX1778" fmla="*/ 843944 w 975311"/>
                <a:gd name="connsiteY1778" fmla="*/ 758718 h 1101563"/>
                <a:gd name="connsiteX1779" fmla="*/ 843151 w 975311"/>
                <a:gd name="connsiteY1779" fmla="*/ 756140 h 1101563"/>
                <a:gd name="connsiteX1780" fmla="*/ 844816 w 975311"/>
                <a:gd name="connsiteY1780" fmla="*/ 748580 h 1101563"/>
                <a:gd name="connsiteX1781" fmla="*/ 847433 w 975311"/>
                <a:gd name="connsiteY1781" fmla="*/ 742751 h 1101563"/>
                <a:gd name="connsiteX1782" fmla="*/ 848120 w 975311"/>
                <a:gd name="connsiteY1782" fmla="*/ 739209 h 1101563"/>
                <a:gd name="connsiteX1783" fmla="*/ 849508 w 975311"/>
                <a:gd name="connsiteY1783" fmla="*/ 737517 h 1101563"/>
                <a:gd name="connsiteX1784" fmla="*/ 852561 w 975311"/>
                <a:gd name="connsiteY1784" fmla="*/ 735759 h 1101563"/>
                <a:gd name="connsiteX1785" fmla="*/ 857002 w 975311"/>
                <a:gd name="connsiteY1785" fmla="*/ 729706 h 1101563"/>
                <a:gd name="connsiteX1786" fmla="*/ 858589 w 975311"/>
                <a:gd name="connsiteY1786" fmla="*/ 725648 h 1101563"/>
                <a:gd name="connsiteX1787" fmla="*/ 858787 w 975311"/>
                <a:gd name="connsiteY1787" fmla="*/ 721894 h 1101563"/>
                <a:gd name="connsiteX1788" fmla="*/ 860954 w 975311"/>
                <a:gd name="connsiteY1788" fmla="*/ 719449 h 1101563"/>
                <a:gd name="connsiteX1789" fmla="*/ 861946 w 975311"/>
                <a:gd name="connsiteY1789" fmla="*/ 712734 h 1101563"/>
                <a:gd name="connsiteX1790" fmla="*/ 864906 w 975311"/>
                <a:gd name="connsiteY1790" fmla="*/ 706351 h 1101563"/>
                <a:gd name="connsiteX1791" fmla="*/ 868554 w 975311"/>
                <a:gd name="connsiteY1791" fmla="*/ 703720 h 1101563"/>
                <a:gd name="connsiteX1792" fmla="*/ 869903 w 975311"/>
                <a:gd name="connsiteY1792" fmla="*/ 701539 h 1101563"/>
                <a:gd name="connsiteX1793" fmla="*/ 870920 w 975311"/>
                <a:gd name="connsiteY1793" fmla="*/ 698209 h 1101563"/>
                <a:gd name="connsiteX1794" fmla="*/ 871330 w 975311"/>
                <a:gd name="connsiteY1794" fmla="*/ 693239 h 1101563"/>
                <a:gd name="connsiteX1795" fmla="*/ 869387 w 975311"/>
                <a:gd name="connsiteY1795" fmla="*/ 681039 h 1101563"/>
                <a:gd name="connsiteX1796" fmla="*/ 869004 w 975311"/>
                <a:gd name="connsiteY1796" fmla="*/ 675210 h 1101563"/>
                <a:gd name="connsiteX1797" fmla="*/ 870392 w 975311"/>
                <a:gd name="connsiteY1797" fmla="*/ 664266 h 1101563"/>
                <a:gd name="connsiteX1798" fmla="*/ 873894 w 975311"/>
                <a:gd name="connsiteY1798" fmla="*/ 656865 h 1101563"/>
                <a:gd name="connsiteX1799" fmla="*/ 875573 w 975311"/>
                <a:gd name="connsiteY1799" fmla="*/ 654882 h 1101563"/>
                <a:gd name="connsiteX1800" fmla="*/ 878732 w 975311"/>
                <a:gd name="connsiteY1800" fmla="*/ 652886 h 1101563"/>
                <a:gd name="connsiteX1801" fmla="*/ 881507 w 975311"/>
                <a:gd name="connsiteY1801" fmla="*/ 648776 h 1101563"/>
                <a:gd name="connsiteX1802" fmla="*/ 880979 w 975311"/>
                <a:gd name="connsiteY1802" fmla="*/ 647031 h 1101563"/>
                <a:gd name="connsiteX1803" fmla="*/ 879234 w 975311"/>
                <a:gd name="connsiteY1803" fmla="*/ 637818 h 1101563"/>
                <a:gd name="connsiteX1804" fmla="*/ 879274 w 975311"/>
                <a:gd name="connsiteY1804" fmla="*/ 633933 h 1101563"/>
                <a:gd name="connsiteX1805" fmla="*/ 879974 w 975311"/>
                <a:gd name="connsiteY1805" fmla="*/ 630126 h 1101563"/>
                <a:gd name="connsiteX1806" fmla="*/ 880397 w 975311"/>
                <a:gd name="connsiteY1806" fmla="*/ 622222 h 1101563"/>
                <a:gd name="connsiteX1807" fmla="*/ 881428 w 975311"/>
                <a:gd name="connsiteY1807" fmla="*/ 614900 h 1101563"/>
                <a:gd name="connsiteX1808" fmla="*/ 883358 w 975311"/>
                <a:gd name="connsiteY1808" fmla="*/ 605925 h 1101563"/>
                <a:gd name="connsiteX1809" fmla="*/ 884746 w 975311"/>
                <a:gd name="connsiteY1809" fmla="*/ 596818 h 1101563"/>
                <a:gd name="connsiteX1810" fmla="*/ 884587 w 975311"/>
                <a:gd name="connsiteY1810" fmla="*/ 596184 h 1101563"/>
                <a:gd name="connsiteX1811" fmla="*/ 882657 w 975311"/>
                <a:gd name="connsiteY1811" fmla="*/ 588333 h 1101563"/>
                <a:gd name="connsiteX1812" fmla="*/ 880807 w 975311"/>
                <a:gd name="connsiteY1812" fmla="*/ 579556 h 1101563"/>
                <a:gd name="connsiteX1813" fmla="*/ 879842 w 975311"/>
                <a:gd name="connsiteY1813" fmla="*/ 570568 h 1101563"/>
                <a:gd name="connsiteX1814" fmla="*/ 878230 w 975311"/>
                <a:gd name="connsiteY1814" fmla="*/ 562638 h 1101563"/>
                <a:gd name="connsiteX1815" fmla="*/ 880133 w 975311"/>
                <a:gd name="connsiteY1815" fmla="*/ 545006 h 1101563"/>
                <a:gd name="connsiteX1816" fmla="*/ 879498 w 975311"/>
                <a:gd name="connsiteY1816" fmla="*/ 544239 h 1101563"/>
                <a:gd name="connsiteX1817" fmla="*/ 878613 w 975311"/>
                <a:gd name="connsiteY1817" fmla="*/ 547002 h 1101563"/>
                <a:gd name="connsiteX1818" fmla="*/ 877542 w 975311"/>
                <a:gd name="connsiteY1818" fmla="*/ 545389 h 1101563"/>
                <a:gd name="connsiteX1819" fmla="*/ 877780 w 975311"/>
                <a:gd name="connsiteY1819" fmla="*/ 543896 h 1101563"/>
                <a:gd name="connsiteX1820" fmla="*/ 877265 w 975311"/>
                <a:gd name="connsiteY1820" fmla="*/ 537313 h 1101563"/>
                <a:gd name="connsiteX1821" fmla="*/ 878111 w 975311"/>
                <a:gd name="connsiteY1821" fmla="*/ 534670 h 1101563"/>
                <a:gd name="connsiteX1822" fmla="*/ 878349 w 975311"/>
                <a:gd name="connsiteY1822" fmla="*/ 533269 h 1101563"/>
                <a:gd name="connsiteX1823" fmla="*/ 877793 w 975311"/>
                <a:gd name="connsiteY1823" fmla="*/ 532317 h 1101563"/>
                <a:gd name="connsiteX1824" fmla="*/ 877119 w 975311"/>
                <a:gd name="connsiteY1824" fmla="*/ 531683 h 1101563"/>
                <a:gd name="connsiteX1825" fmla="*/ 875811 w 975311"/>
                <a:gd name="connsiteY1825" fmla="*/ 532516 h 1101563"/>
                <a:gd name="connsiteX1826" fmla="*/ 876194 w 975311"/>
                <a:gd name="connsiteY1826" fmla="*/ 529475 h 1101563"/>
                <a:gd name="connsiteX1827" fmla="*/ 876934 w 975311"/>
                <a:gd name="connsiteY1827" fmla="*/ 526224 h 1101563"/>
                <a:gd name="connsiteX1828" fmla="*/ 878573 w 975311"/>
                <a:gd name="connsiteY1828" fmla="*/ 523620 h 1101563"/>
                <a:gd name="connsiteX1829" fmla="*/ 881468 w 975311"/>
                <a:gd name="connsiteY1829" fmla="*/ 520065 h 1101563"/>
                <a:gd name="connsiteX1830" fmla="*/ 881362 w 975311"/>
                <a:gd name="connsiteY1830" fmla="*/ 516840 h 1101563"/>
                <a:gd name="connsiteX1831" fmla="*/ 882908 w 975311"/>
                <a:gd name="connsiteY1831" fmla="*/ 513284 h 1101563"/>
                <a:gd name="connsiteX1832" fmla="*/ 882327 w 975311"/>
                <a:gd name="connsiteY1832" fmla="*/ 511513 h 1101563"/>
                <a:gd name="connsiteX1833" fmla="*/ 880569 w 975311"/>
                <a:gd name="connsiteY1833" fmla="*/ 509980 h 1101563"/>
                <a:gd name="connsiteX1834" fmla="*/ 882142 w 975311"/>
                <a:gd name="connsiteY1834" fmla="*/ 509768 h 1101563"/>
                <a:gd name="connsiteX1835" fmla="*/ 883186 w 975311"/>
                <a:gd name="connsiteY1835" fmla="*/ 508803 h 1101563"/>
                <a:gd name="connsiteX1836" fmla="*/ 884323 w 975311"/>
                <a:gd name="connsiteY1836" fmla="*/ 505288 h 1101563"/>
                <a:gd name="connsiteX1837" fmla="*/ 885261 w 975311"/>
                <a:gd name="connsiteY1837" fmla="*/ 505869 h 1101563"/>
                <a:gd name="connsiteX1838" fmla="*/ 888618 w 975311"/>
                <a:gd name="connsiteY1838" fmla="*/ 509200 h 1101563"/>
                <a:gd name="connsiteX1839" fmla="*/ 889530 w 975311"/>
                <a:gd name="connsiteY1839" fmla="*/ 514685 h 1101563"/>
                <a:gd name="connsiteX1840" fmla="*/ 890826 w 975311"/>
                <a:gd name="connsiteY1840" fmla="*/ 514976 h 1101563"/>
                <a:gd name="connsiteX1841" fmla="*/ 891949 w 975311"/>
                <a:gd name="connsiteY1841" fmla="*/ 514950 h 1101563"/>
                <a:gd name="connsiteX1842" fmla="*/ 895795 w 975311"/>
                <a:gd name="connsiteY1842" fmla="*/ 511500 h 1101563"/>
                <a:gd name="connsiteX1843" fmla="*/ 900924 w 975311"/>
                <a:gd name="connsiteY1843" fmla="*/ 504349 h 1101563"/>
                <a:gd name="connsiteX1844" fmla="*/ 902312 w 975311"/>
                <a:gd name="connsiteY1844" fmla="*/ 501071 h 1101563"/>
                <a:gd name="connsiteX1845" fmla="*/ 908484 w 975311"/>
                <a:gd name="connsiteY1845" fmla="*/ 490458 h 1101563"/>
                <a:gd name="connsiteX1846" fmla="*/ 913375 w 975311"/>
                <a:gd name="connsiteY1846" fmla="*/ 477848 h 1101563"/>
                <a:gd name="connsiteX1847" fmla="*/ 914617 w 975311"/>
                <a:gd name="connsiteY1847" fmla="*/ 473434 h 1101563"/>
                <a:gd name="connsiteX1848" fmla="*/ 913837 w 975311"/>
                <a:gd name="connsiteY1848" fmla="*/ 470513 h 1101563"/>
                <a:gd name="connsiteX1849" fmla="*/ 915635 w 975311"/>
                <a:gd name="connsiteY1849" fmla="*/ 466521 h 1101563"/>
                <a:gd name="connsiteX1850" fmla="*/ 916520 w 975311"/>
                <a:gd name="connsiteY1850" fmla="*/ 465464 h 1101563"/>
                <a:gd name="connsiteX1851" fmla="*/ 916600 w 975311"/>
                <a:gd name="connsiteY1851" fmla="*/ 466918 h 1101563"/>
                <a:gd name="connsiteX1852" fmla="*/ 916375 w 975311"/>
                <a:gd name="connsiteY1852" fmla="*/ 468147 h 1101563"/>
                <a:gd name="connsiteX1853" fmla="*/ 915846 w 975311"/>
                <a:gd name="connsiteY1853" fmla="*/ 469297 h 1101563"/>
                <a:gd name="connsiteX1854" fmla="*/ 915886 w 975311"/>
                <a:gd name="connsiteY1854" fmla="*/ 470803 h 1101563"/>
                <a:gd name="connsiteX1855" fmla="*/ 916864 w 975311"/>
                <a:gd name="connsiteY1855" fmla="*/ 470010 h 1101563"/>
                <a:gd name="connsiteX1856" fmla="*/ 919970 w 975311"/>
                <a:gd name="connsiteY1856" fmla="*/ 464684 h 1101563"/>
                <a:gd name="connsiteX1857" fmla="*/ 919798 w 975311"/>
                <a:gd name="connsiteY1857" fmla="*/ 461327 h 1101563"/>
                <a:gd name="connsiteX1858" fmla="*/ 921239 w 975311"/>
                <a:gd name="connsiteY1858" fmla="*/ 461789 h 1101563"/>
                <a:gd name="connsiteX1859" fmla="*/ 922006 w 975311"/>
                <a:gd name="connsiteY1859" fmla="*/ 460930 h 1101563"/>
                <a:gd name="connsiteX1860" fmla="*/ 925614 w 975311"/>
                <a:gd name="connsiteY1860" fmla="*/ 454308 h 1101563"/>
                <a:gd name="connsiteX1861" fmla="*/ 929658 w 975311"/>
                <a:gd name="connsiteY1861" fmla="*/ 450105 h 1101563"/>
                <a:gd name="connsiteX1862" fmla="*/ 932870 w 975311"/>
                <a:gd name="connsiteY1862" fmla="*/ 447792 h 1101563"/>
                <a:gd name="connsiteX1863" fmla="*/ 938329 w 975311"/>
                <a:gd name="connsiteY1863" fmla="*/ 444964 h 1101563"/>
                <a:gd name="connsiteX1864" fmla="*/ 938646 w 975311"/>
                <a:gd name="connsiteY1864" fmla="*/ 444792 h 1101563"/>
                <a:gd name="connsiteX1865" fmla="*/ 942731 w 975311"/>
                <a:gd name="connsiteY1865" fmla="*/ 437482 h 1101563"/>
                <a:gd name="connsiteX1866" fmla="*/ 946775 w 975311"/>
                <a:gd name="connsiteY1866" fmla="*/ 433266 h 1101563"/>
                <a:gd name="connsiteX1867" fmla="*/ 950766 w 975311"/>
                <a:gd name="connsiteY1867" fmla="*/ 426816 h 1101563"/>
                <a:gd name="connsiteX1868" fmla="*/ 951639 w 975311"/>
                <a:gd name="connsiteY1868" fmla="*/ 424688 h 1101563"/>
                <a:gd name="connsiteX1869" fmla="*/ 950489 w 975311"/>
                <a:gd name="connsiteY1869" fmla="*/ 422269 h 1101563"/>
                <a:gd name="connsiteX1870" fmla="*/ 952022 w 975311"/>
                <a:gd name="connsiteY1870" fmla="*/ 423168 h 1101563"/>
                <a:gd name="connsiteX1871" fmla="*/ 953648 w 975311"/>
                <a:gd name="connsiteY1871" fmla="*/ 422705 h 1101563"/>
                <a:gd name="connsiteX1872" fmla="*/ 957640 w 975311"/>
                <a:gd name="connsiteY1872" fmla="*/ 418132 h 1101563"/>
                <a:gd name="connsiteX1873" fmla="*/ 963733 w 975311"/>
                <a:gd name="connsiteY1873" fmla="*/ 409382 h 1101563"/>
                <a:gd name="connsiteX1874" fmla="*/ 968028 w 975311"/>
                <a:gd name="connsiteY1874" fmla="*/ 400910 h 1101563"/>
                <a:gd name="connsiteX1875" fmla="*/ 972351 w 975311"/>
                <a:gd name="connsiteY1875" fmla="*/ 386133 h 1101563"/>
                <a:gd name="connsiteX1876" fmla="*/ 973990 w 975311"/>
                <a:gd name="connsiteY1876" fmla="*/ 377224 h 1101563"/>
                <a:gd name="connsiteX1877" fmla="*/ 975285 w 975311"/>
                <a:gd name="connsiteY1877" fmla="*/ 373814 h 1101563"/>
                <a:gd name="connsiteX1878" fmla="*/ 975153 w 975311"/>
                <a:gd name="connsiteY1878" fmla="*/ 370999 h 1101563"/>
                <a:gd name="connsiteX1879" fmla="*/ 974029 w 975311"/>
                <a:gd name="connsiteY1879" fmla="*/ 367483 h 1101563"/>
                <a:gd name="connsiteX1880" fmla="*/ 974122 w 975311"/>
                <a:gd name="connsiteY1880" fmla="*/ 365923 h 1101563"/>
                <a:gd name="connsiteX1881" fmla="*/ 974531 w 975311"/>
                <a:gd name="connsiteY1881" fmla="*/ 364285 h 1101563"/>
                <a:gd name="connsiteX1882" fmla="*/ 974360 w 975311"/>
                <a:gd name="connsiteY1882" fmla="*/ 363174 h 1101563"/>
                <a:gd name="connsiteX1883" fmla="*/ 974386 w 975311"/>
                <a:gd name="connsiteY1883" fmla="*/ 361430 h 1101563"/>
                <a:gd name="connsiteX1884" fmla="*/ 975113 w 975311"/>
                <a:gd name="connsiteY1884" fmla="*/ 357398 h 110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975311" h="1101563">
                  <a:moveTo>
                    <a:pt x="679969" y="923644"/>
                  </a:moveTo>
                  <a:lnTo>
                    <a:pt x="679215" y="925323"/>
                  </a:lnTo>
                  <a:lnTo>
                    <a:pt x="678634" y="927570"/>
                  </a:lnTo>
                  <a:lnTo>
                    <a:pt x="679268" y="934284"/>
                  </a:lnTo>
                  <a:lnTo>
                    <a:pt x="680749" y="933002"/>
                  </a:lnTo>
                  <a:lnTo>
                    <a:pt x="680246" y="931311"/>
                  </a:lnTo>
                  <a:lnTo>
                    <a:pt x="681806" y="927332"/>
                  </a:lnTo>
                  <a:lnTo>
                    <a:pt x="682123" y="924081"/>
                  </a:lnTo>
                  <a:lnTo>
                    <a:pt x="681026" y="922613"/>
                  </a:lnTo>
                  <a:lnTo>
                    <a:pt x="679969" y="923644"/>
                  </a:lnTo>
                  <a:close/>
                  <a:moveTo>
                    <a:pt x="672831" y="894738"/>
                  </a:moveTo>
                  <a:lnTo>
                    <a:pt x="673241" y="894394"/>
                  </a:lnTo>
                  <a:lnTo>
                    <a:pt x="673558" y="893773"/>
                  </a:lnTo>
                  <a:lnTo>
                    <a:pt x="674219" y="891896"/>
                  </a:lnTo>
                  <a:lnTo>
                    <a:pt x="674695" y="889226"/>
                  </a:lnTo>
                  <a:lnTo>
                    <a:pt x="673505" y="887852"/>
                  </a:lnTo>
                  <a:lnTo>
                    <a:pt x="670875" y="891222"/>
                  </a:lnTo>
                  <a:lnTo>
                    <a:pt x="672831" y="894738"/>
                  </a:lnTo>
                  <a:close/>
                  <a:moveTo>
                    <a:pt x="745355" y="819478"/>
                  </a:moveTo>
                  <a:lnTo>
                    <a:pt x="744562" y="818791"/>
                  </a:lnTo>
                  <a:lnTo>
                    <a:pt x="741390" y="823536"/>
                  </a:lnTo>
                  <a:lnTo>
                    <a:pt x="742434" y="824646"/>
                  </a:lnTo>
                  <a:lnTo>
                    <a:pt x="745064" y="824078"/>
                  </a:lnTo>
                  <a:lnTo>
                    <a:pt x="746148" y="824831"/>
                  </a:lnTo>
                  <a:lnTo>
                    <a:pt x="746016" y="823351"/>
                  </a:lnTo>
                  <a:lnTo>
                    <a:pt x="746161" y="822333"/>
                  </a:lnTo>
                  <a:lnTo>
                    <a:pt x="746505" y="821553"/>
                  </a:lnTo>
                  <a:lnTo>
                    <a:pt x="746003" y="820351"/>
                  </a:lnTo>
                  <a:lnTo>
                    <a:pt x="745355" y="819478"/>
                  </a:lnTo>
                  <a:close/>
                  <a:moveTo>
                    <a:pt x="769992" y="801436"/>
                  </a:moveTo>
                  <a:lnTo>
                    <a:pt x="769213" y="800577"/>
                  </a:lnTo>
                  <a:lnTo>
                    <a:pt x="768644" y="800326"/>
                  </a:lnTo>
                  <a:lnTo>
                    <a:pt x="767997" y="801516"/>
                  </a:lnTo>
                  <a:lnTo>
                    <a:pt x="766040" y="803089"/>
                  </a:lnTo>
                  <a:lnTo>
                    <a:pt x="767124" y="804225"/>
                  </a:lnTo>
                  <a:lnTo>
                    <a:pt x="769490" y="803617"/>
                  </a:lnTo>
                  <a:lnTo>
                    <a:pt x="771010" y="802930"/>
                  </a:lnTo>
                  <a:lnTo>
                    <a:pt x="772424" y="803009"/>
                  </a:lnTo>
                  <a:lnTo>
                    <a:pt x="771592" y="802230"/>
                  </a:lnTo>
                  <a:lnTo>
                    <a:pt x="769992" y="801436"/>
                  </a:lnTo>
                  <a:close/>
                  <a:moveTo>
                    <a:pt x="877410" y="527480"/>
                  </a:moveTo>
                  <a:lnTo>
                    <a:pt x="877066" y="528326"/>
                  </a:lnTo>
                  <a:lnTo>
                    <a:pt x="877846" y="529409"/>
                  </a:lnTo>
                  <a:lnTo>
                    <a:pt x="878296" y="530520"/>
                  </a:lnTo>
                  <a:lnTo>
                    <a:pt x="879287" y="530771"/>
                  </a:lnTo>
                  <a:lnTo>
                    <a:pt x="880054" y="529105"/>
                  </a:lnTo>
                  <a:lnTo>
                    <a:pt x="879855" y="527057"/>
                  </a:lnTo>
                  <a:lnTo>
                    <a:pt x="878045" y="526977"/>
                  </a:lnTo>
                  <a:lnTo>
                    <a:pt x="877410" y="527480"/>
                  </a:lnTo>
                  <a:close/>
                  <a:moveTo>
                    <a:pt x="885023" y="512359"/>
                  </a:moveTo>
                  <a:lnTo>
                    <a:pt x="884746" y="515029"/>
                  </a:lnTo>
                  <a:lnTo>
                    <a:pt x="882327" y="517289"/>
                  </a:lnTo>
                  <a:lnTo>
                    <a:pt x="882512" y="519087"/>
                  </a:lnTo>
                  <a:lnTo>
                    <a:pt x="883450" y="518479"/>
                  </a:lnTo>
                  <a:lnTo>
                    <a:pt x="886834" y="515531"/>
                  </a:lnTo>
                  <a:lnTo>
                    <a:pt x="886834" y="514963"/>
                  </a:lnTo>
                  <a:lnTo>
                    <a:pt x="886411" y="513588"/>
                  </a:lnTo>
                  <a:lnTo>
                    <a:pt x="885023" y="512359"/>
                  </a:lnTo>
                  <a:close/>
                  <a:moveTo>
                    <a:pt x="731054" y="231542"/>
                  </a:moveTo>
                  <a:lnTo>
                    <a:pt x="731411" y="227934"/>
                  </a:lnTo>
                  <a:lnTo>
                    <a:pt x="731279" y="227313"/>
                  </a:lnTo>
                  <a:lnTo>
                    <a:pt x="731398" y="225277"/>
                  </a:lnTo>
                  <a:lnTo>
                    <a:pt x="730895" y="225528"/>
                  </a:lnTo>
                  <a:lnTo>
                    <a:pt x="729243" y="227181"/>
                  </a:lnTo>
                  <a:lnTo>
                    <a:pt x="728952" y="228899"/>
                  </a:lnTo>
                  <a:lnTo>
                    <a:pt x="729402" y="231106"/>
                  </a:lnTo>
                  <a:lnTo>
                    <a:pt x="728648" y="234318"/>
                  </a:lnTo>
                  <a:lnTo>
                    <a:pt x="731054" y="231542"/>
                  </a:lnTo>
                  <a:close/>
                  <a:moveTo>
                    <a:pt x="719304" y="187079"/>
                  </a:moveTo>
                  <a:lnTo>
                    <a:pt x="720890" y="185718"/>
                  </a:lnTo>
                  <a:lnTo>
                    <a:pt x="720744" y="184554"/>
                  </a:lnTo>
                  <a:lnTo>
                    <a:pt x="718484" y="184290"/>
                  </a:lnTo>
                  <a:lnTo>
                    <a:pt x="718074" y="186564"/>
                  </a:lnTo>
                  <a:lnTo>
                    <a:pt x="717678" y="186484"/>
                  </a:lnTo>
                  <a:lnTo>
                    <a:pt x="717440" y="187264"/>
                  </a:lnTo>
                  <a:lnTo>
                    <a:pt x="718762" y="187779"/>
                  </a:lnTo>
                  <a:lnTo>
                    <a:pt x="719304" y="187079"/>
                  </a:lnTo>
                  <a:close/>
                  <a:moveTo>
                    <a:pt x="544834" y="189524"/>
                  </a:moveTo>
                  <a:lnTo>
                    <a:pt x="547464" y="188995"/>
                  </a:lnTo>
                  <a:lnTo>
                    <a:pt x="552302" y="186405"/>
                  </a:lnTo>
                  <a:lnTo>
                    <a:pt x="556571" y="182704"/>
                  </a:lnTo>
                  <a:lnTo>
                    <a:pt x="560391" y="177417"/>
                  </a:lnTo>
                  <a:lnTo>
                    <a:pt x="561237" y="177364"/>
                  </a:lnTo>
                  <a:lnTo>
                    <a:pt x="564065" y="167332"/>
                  </a:lnTo>
                  <a:lnTo>
                    <a:pt x="561726" y="163790"/>
                  </a:lnTo>
                  <a:lnTo>
                    <a:pt x="557470" y="164477"/>
                  </a:lnTo>
                  <a:lnTo>
                    <a:pt x="554443" y="166843"/>
                  </a:lnTo>
                  <a:lnTo>
                    <a:pt x="551178" y="172646"/>
                  </a:lnTo>
                  <a:lnTo>
                    <a:pt x="551178" y="179175"/>
                  </a:lnTo>
                  <a:lnTo>
                    <a:pt x="548165" y="182466"/>
                  </a:lnTo>
                  <a:lnTo>
                    <a:pt x="544834" y="189524"/>
                  </a:lnTo>
                  <a:close/>
                  <a:moveTo>
                    <a:pt x="604603" y="155093"/>
                  </a:moveTo>
                  <a:lnTo>
                    <a:pt x="602277" y="154974"/>
                  </a:lnTo>
                  <a:lnTo>
                    <a:pt x="586813" y="151788"/>
                  </a:lnTo>
                  <a:lnTo>
                    <a:pt x="581486" y="152952"/>
                  </a:lnTo>
                  <a:lnTo>
                    <a:pt x="576900" y="156216"/>
                  </a:lnTo>
                  <a:lnTo>
                    <a:pt x="575710" y="158807"/>
                  </a:lnTo>
                  <a:lnTo>
                    <a:pt x="575168" y="161794"/>
                  </a:lnTo>
                  <a:lnTo>
                    <a:pt x="575498" y="163446"/>
                  </a:lnTo>
                  <a:lnTo>
                    <a:pt x="575089" y="164993"/>
                  </a:lnTo>
                  <a:lnTo>
                    <a:pt x="573807" y="166751"/>
                  </a:lnTo>
                  <a:lnTo>
                    <a:pt x="573569" y="168006"/>
                  </a:lnTo>
                  <a:lnTo>
                    <a:pt x="573225" y="174126"/>
                  </a:lnTo>
                  <a:lnTo>
                    <a:pt x="573569" y="177060"/>
                  </a:lnTo>
                  <a:lnTo>
                    <a:pt x="575419" y="178964"/>
                  </a:lnTo>
                  <a:lnTo>
                    <a:pt x="578327" y="178831"/>
                  </a:lnTo>
                  <a:lnTo>
                    <a:pt x="578737" y="179690"/>
                  </a:lnTo>
                  <a:lnTo>
                    <a:pt x="578657" y="180721"/>
                  </a:lnTo>
                  <a:lnTo>
                    <a:pt x="578274" y="180946"/>
                  </a:lnTo>
                  <a:lnTo>
                    <a:pt x="576463" y="180470"/>
                  </a:lnTo>
                  <a:lnTo>
                    <a:pt x="574930" y="180364"/>
                  </a:lnTo>
                  <a:lnTo>
                    <a:pt x="574203" y="183576"/>
                  </a:lnTo>
                  <a:lnTo>
                    <a:pt x="575128" y="187277"/>
                  </a:lnTo>
                  <a:lnTo>
                    <a:pt x="576424" y="191361"/>
                  </a:lnTo>
                  <a:lnTo>
                    <a:pt x="577864" y="194798"/>
                  </a:lnTo>
                  <a:lnTo>
                    <a:pt x="578261" y="196490"/>
                  </a:lnTo>
                  <a:lnTo>
                    <a:pt x="580653" y="199041"/>
                  </a:lnTo>
                  <a:lnTo>
                    <a:pt x="582266" y="199398"/>
                  </a:lnTo>
                  <a:lnTo>
                    <a:pt x="584870" y="198129"/>
                  </a:lnTo>
                  <a:lnTo>
                    <a:pt x="590593" y="197904"/>
                  </a:lnTo>
                  <a:lnTo>
                    <a:pt x="591663" y="196662"/>
                  </a:lnTo>
                  <a:lnTo>
                    <a:pt x="593051" y="196794"/>
                  </a:lnTo>
                  <a:lnTo>
                    <a:pt x="595536" y="198340"/>
                  </a:lnTo>
                  <a:lnTo>
                    <a:pt x="598193" y="199107"/>
                  </a:lnTo>
                  <a:lnTo>
                    <a:pt x="599594" y="198115"/>
                  </a:lnTo>
                  <a:lnTo>
                    <a:pt x="602039" y="197626"/>
                  </a:lnTo>
                  <a:lnTo>
                    <a:pt x="603599" y="196899"/>
                  </a:lnTo>
                  <a:lnTo>
                    <a:pt x="605119" y="194586"/>
                  </a:lnTo>
                  <a:lnTo>
                    <a:pt x="605555" y="191229"/>
                  </a:lnTo>
                  <a:lnTo>
                    <a:pt x="608066" y="192472"/>
                  </a:lnTo>
                  <a:lnTo>
                    <a:pt x="609626" y="193595"/>
                  </a:lnTo>
                  <a:lnTo>
                    <a:pt x="612388" y="193714"/>
                  </a:lnTo>
                  <a:lnTo>
                    <a:pt x="613102" y="192564"/>
                  </a:lnTo>
                  <a:lnTo>
                    <a:pt x="613657" y="190476"/>
                  </a:lnTo>
                  <a:lnTo>
                    <a:pt x="613855" y="188427"/>
                  </a:lnTo>
                  <a:lnTo>
                    <a:pt x="616023" y="191044"/>
                  </a:lnTo>
                  <a:lnTo>
                    <a:pt x="617239" y="191295"/>
                  </a:lnTo>
                  <a:lnTo>
                    <a:pt x="618547" y="191031"/>
                  </a:lnTo>
                  <a:lnTo>
                    <a:pt x="619962" y="190396"/>
                  </a:lnTo>
                  <a:lnTo>
                    <a:pt x="622315" y="187793"/>
                  </a:lnTo>
                  <a:lnTo>
                    <a:pt x="623028" y="186008"/>
                  </a:lnTo>
                  <a:lnTo>
                    <a:pt x="622394" y="184581"/>
                  </a:lnTo>
                  <a:lnTo>
                    <a:pt x="622116" y="183167"/>
                  </a:lnTo>
                  <a:lnTo>
                    <a:pt x="623345" y="181660"/>
                  </a:lnTo>
                  <a:lnTo>
                    <a:pt x="624865" y="180483"/>
                  </a:lnTo>
                  <a:lnTo>
                    <a:pt x="625460" y="179770"/>
                  </a:lnTo>
                  <a:lnTo>
                    <a:pt x="627443" y="176386"/>
                  </a:lnTo>
                  <a:lnTo>
                    <a:pt x="628751" y="173729"/>
                  </a:lnTo>
                  <a:lnTo>
                    <a:pt x="629280" y="172447"/>
                  </a:lnTo>
                  <a:lnTo>
                    <a:pt x="629518" y="171139"/>
                  </a:lnTo>
                  <a:lnTo>
                    <a:pt x="628831" y="167848"/>
                  </a:lnTo>
                  <a:lnTo>
                    <a:pt x="629915" y="168046"/>
                  </a:lnTo>
                  <a:lnTo>
                    <a:pt x="630562" y="167292"/>
                  </a:lnTo>
                  <a:lnTo>
                    <a:pt x="631382" y="163618"/>
                  </a:lnTo>
                  <a:lnTo>
                    <a:pt x="632267" y="160988"/>
                  </a:lnTo>
                  <a:lnTo>
                    <a:pt x="633470" y="158477"/>
                  </a:lnTo>
                  <a:lnTo>
                    <a:pt x="633139" y="156904"/>
                  </a:lnTo>
                  <a:lnTo>
                    <a:pt x="631844" y="156190"/>
                  </a:lnTo>
                  <a:lnTo>
                    <a:pt x="630073" y="155516"/>
                  </a:lnTo>
                  <a:lnTo>
                    <a:pt x="628262" y="155053"/>
                  </a:lnTo>
                  <a:lnTo>
                    <a:pt x="623306" y="154604"/>
                  </a:lnTo>
                  <a:lnTo>
                    <a:pt x="615058" y="153137"/>
                  </a:lnTo>
                  <a:lnTo>
                    <a:pt x="612613" y="152991"/>
                  </a:lnTo>
                  <a:lnTo>
                    <a:pt x="610141" y="153256"/>
                  </a:lnTo>
                  <a:lnTo>
                    <a:pt x="607934" y="154577"/>
                  </a:lnTo>
                  <a:lnTo>
                    <a:pt x="604603" y="155093"/>
                  </a:lnTo>
                  <a:close/>
                  <a:moveTo>
                    <a:pt x="567568" y="155926"/>
                  </a:moveTo>
                  <a:lnTo>
                    <a:pt x="569881" y="157736"/>
                  </a:lnTo>
                  <a:lnTo>
                    <a:pt x="576701" y="152212"/>
                  </a:lnTo>
                  <a:lnTo>
                    <a:pt x="576754" y="151485"/>
                  </a:lnTo>
                  <a:lnTo>
                    <a:pt x="576344" y="150136"/>
                  </a:lnTo>
                  <a:lnTo>
                    <a:pt x="573886" y="149647"/>
                  </a:lnTo>
                  <a:lnTo>
                    <a:pt x="571969" y="149912"/>
                  </a:lnTo>
                  <a:lnTo>
                    <a:pt x="568150" y="151471"/>
                  </a:lnTo>
                  <a:lnTo>
                    <a:pt x="567383" y="153361"/>
                  </a:lnTo>
                  <a:lnTo>
                    <a:pt x="567462" y="153811"/>
                  </a:lnTo>
                  <a:lnTo>
                    <a:pt x="567066" y="154868"/>
                  </a:lnTo>
                  <a:lnTo>
                    <a:pt x="567568" y="155926"/>
                  </a:lnTo>
                  <a:close/>
                  <a:moveTo>
                    <a:pt x="597928" y="149951"/>
                  </a:moveTo>
                  <a:lnTo>
                    <a:pt x="597241" y="151141"/>
                  </a:lnTo>
                  <a:lnTo>
                    <a:pt x="600268" y="152555"/>
                  </a:lnTo>
                  <a:lnTo>
                    <a:pt x="606877" y="151670"/>
                  </a:lnTo>
                  <a:lnTo>
                    <a:pt x="608449" y="150057"/>
                  </a:lnTo>
                  <a:lnTo>
                    <a:pt x="608661" y="148458"/>
                  </a:lnTo>
                  <a:lnTo>
                    <a:pt x="607960" y="146872"/>
                  </a:lnTo>
                  <a:lnTo>
                    <a:pt x="605396" y="146118"/>
                  </a:lnTo>
                  <a:lnTo>
                    <a:pt x="602938" y="146713"/>
                  </a:lnTo>
                  <a:lnTo>
                    <a:pt x="600189" y="148061"/>
                  </a:lnTo>
                  <a:lnTo>
                    <a:pt x="597928" y="149951"/>
                  </a:lnTo>
                  <a:close/>
                  <a:moveTo>
                    <a:pt x="589813" y="142087"/>
                  </a:moveTo>
                  <a:lnTo>
                    <a:pt x="586205" y="141942"/>
                  </a:lnTo>
                  <a:lnTo>
                    <a:pt x="584394" y="144691"/>
                  </a:lnTo>
                  <a:lnTo>
                    <a:pt x="584539" y="147268"/>
                  </a:lnTo>
                  <a:lnTo>
                    <a:pt x="585887" y="147691"/>
                  </a:lnTo>
                  <a:lnTo>
                    <a:pt x="590196" y="147572"/>
                  </a:lnTo>
                  <a:lnTo>
                    <a:pt x="592959" y="149330"/>
                  </a:lnTo>
                  <a:lnTo>
                    <a:pt x="595087" y="149158"/>
                  </a:lnTo>
                  <a:lnTo>
                    <a:pt x="597030" y="148312"/>
                  </a:lnTo>
                  <a:lnTo>
                    <a:pt x="600572" y="142404"/>
                  </a:lnTo>
                  <a:lnTo>
                    <a:pt x="599554" y="140924"/>
                  </a:lnTo>
                  <a:lnTo>
                    <a:pt x="596038" y="139893"/>
                  </a:lnTo>
                  <a:lnTo>
                    <a:pt x="589813" y="142087"/>
                  </a:lnTo>
                  <a:close/>
                  <a:moveTo>
                    <a:pt x="582371" y="144559"/>
                  </a:moveTo>
                  <a:lnTo>
                    <a:pt x="584724" y="141175"/>
                  </a:lnTo>
                  <a:lnTo>
                    <a:pt x="584473" y="137712"/>
                  </a:lnTo>
                  <a:lnTo>
                    <a:pt x="584288" y="132055"/>
                  </a:lnTo>
                  <a:lnTo>
                    <a:pt x="583746" y="131804"/>
                  </a:lnTo>
                  <a:lnTo>
                    <a:pt x="583138" y="132068"/>
                  </a:lnTo>
                  <a:lnTo>
                    <a:pt x="582438" y="132716"/>
                  </a:lnTo>
                  <a:lnTo>
                    <a:pt x="582385" y="136483"/>
                  </a:lnTo>
                  <a:lnTo>
                    <a:pt x="581737" y="139258"/>
                  </a:lnTo>
                  <a:lnTo>
                    <a:pt x="579873" y="141519"/>
                  </a:lnTo>
                  <a:lnTo>
                    <a:pt x="577772" y="142708"/>
                  </a:lnTo>
                  <a:lnTo>
                    <a:pt x="577428" y="146951"/>
                  </a:lnTo>
                  <a:lnTo>
                    <a:pt x="581922" y="148709"/>
                  </a:lnTo>
                  <a:lnTo>
                    <a:pt x="582371" y="144559"/>
                  </a:lnTo>
                  <a:close/>
                  <a:moveTo>
                    <a:pt x="589205" y="137395"/>
                  </a:moveTo>
                  <a:lnTo>
                    <a:pt x="592033" y="133733"/>
                  </a:lnTo>
                  <a:lnTo>
                    <a:pt x="592126" y="131698"/>
                  </a:lnTo>
                  <a:lnTo>
                    <a:pt x="591584" y="130482"/>
                  </a:lnTo>
                  <a:lnTo>
                    <a:pt x="590593" y="130852"/>
                  </a:lnTo>
                  <a:lnTo>
                    <a:pt x="590236" y="131420"/>
                  </a:lnTo>
                  <a:lnTo>
                    <a:pt x="586773" y="131962"/>
                  </a:lnTo>
                  <a:lnTo>
                    <a:pt x="586006" y="133905"/>
                  </a:lnTo>
                  <a:lnTo>
                    <a:pt x="585993" y="137461"/>
                  </a:lnTo>
                  <a:lnTo>
                    <a:pt x="586495" y="138360"/>
                  </a:lnTo>
                  <a:lnTo>
                    <a:pt x="589205" y="137395"/>
                  </a:lnTo>
                  <a:close/>
                  <a:moveTo>
                    <a:pt x="583402" y="95020"/>
                  </a:moveTo>
                  <a:lnTo>
                    <a:pt x="585914" y="93725"/>
                  </a:lnTo>
                  <a:lnTo>
                    <a:pt x="586099" y="92561"/>
                  </a:lnTo>
                  <a:lnTo>
                    <a:pt x="584922" y="87975"/>
                  </a:lnTo>
                  <a:lnTo>
                    <a:pt x="584420" y="87618"/>
                  </a:lnTo>
                  <a:lnTo>
                    <a:pt x="583019" y="87420"/>
                  </a:lnTo>
                  <a:lnTo>
                    <a:pt x="581208" y="88345"/>
                  </a:lnTo>
                  <a:lnTo>
                    <a:pt x="580719" y="91147"/>
                  </a:lnTo>
                  <a:lnTo>
                    <a:pt x="581988" y="94504"/>
                  </a:lnTo>
                  <a:lnTo>
                    <a:pt x="583402" y="95020"/>
                  </a:lnTo>
                  <a:close/>
                  <a:moveTo>
                    <a:pt x="975113" y="357398"/>
                  </a:moveTo>
                  <a:lnTo>
                    <a:pt x="975311" y="354398"/>
                  </a:lnTo>
                  <a:lnTo>
                    <a:pt x="974426" y="346943"/>
                  </a:lnTo>
                  <a:lnTo>
                    <a:pt x="973368" y="346335"/>
                  </a:lnTo>
                  <a:lnTo>
                    <a:pt x="973210" y="343652"/>
                  </a:lnTo>
                  <a:lnTo>
                    <a:pt x="971888" y="340176"/>
                  </a:lnTo>
                  <a:lnTo>
                    <a:pt x="970170" y="329126"/>
                  </a:lnTo>
                  <a:lnTo>
                    <a:pt x="967368" y="323244"/>
                  </a:lnTo>
                  <a:lnTo>
                    <a:pt x="966046" y="315671"/>
                  </a:lnTo>
                  <a:lnTo>
                    <a:pt x="963495" y="305771"/>
                  </a:lnTo>
                  <a:lnTo>
                    <a:pt x="959397" y="296849"/>
                  </a:lnTo>
                  <a:lnTo>
                    <a:pt x="957124" y="294457"/>
                  </a:lnTo>
                  <a:lnTo>
                    <a:pt x="955419" y="293426"/>
                  </a:lnTo>
                  <a:lnTo>
                    <a:pt x="944647" y="291311"/>
                  </a:lnTo>
                  <a:lnTo>
                    <a:pt x="940140" y="292422"/>
                  </a:lnTo>
                  <a:lnTo>
                    <a:pt x="934522" y="292157"/>
                  </a:lnTo>
                  <a:lnTo>
                    <a:pt x="929447" y="292527"/>
                  </a:lnTo>
                  <a:lnTo>
                    <a:pt x="925521" y="291205"/>
                  </a:lnTo>
                  <a:lnTo>
                    <a:pt x="922640" y="288826"/>
                  </a:lnTo>
                  <a:lnTo>
                    <a:pt x="920287" y="287981"/>
                  </a:lnTo>
                  <a:lnTo>
                    <a:pt x="914789" y="287293"/>
                  </a:lnTo>
                  <a:lnTo>
                    <a:pt x="911511" y="281663"/>
                  </a:lnTo>
                  <a:lnTo>
                    <a:pt x="903343" y="278239"/>
                  </a:lnTo>
                  <a:lnTo>
                    <a:pt x="899021" y="272939"/>
                  </a:lnTo>
                  <a:lnTo>
                    <a:pt x="892610" y="267626"/>
                  </a:lnTo>
                  <a:lnTo>
                    <a:pt x="886913" y="260039"/>
                  </a:lnTo>
                  <a:lnTo>
                    <a:pt x="884627" y="258017"/>
                  </a:lnTo>
                  <a:lnTo>
                    <a:pt x="881706" y="253523"/>
                  </a:lnTo>
                  <a:lnTo>
                    <a:pt x="876432" y="251725"/>
                  </a:lnTo>
                  <a:lnTo>
                    <a:pt x="871132" y="247429"/>
                  </a:lnTo>
                  <a:lnTo>
                    <a:pt x="868132" y="244284"/>
                  </a:lnTo>
                  <a:lnTo>
                    <a:pt x="859606" y="238838"/>
                  </a:lnTo>
                  <a:lnTo>
                    <a:pt x="855615" y="236816"/>
                  </a:lnTo>
                  <a:lnTo>
                    <a:pt x="853130" y="234860"/>
                  </a:lnTo>
                  <a:lnTo>
                    <a:pt x="849046" y="232864"/>
                  </a:lnTo>
                  <a:lnTo>
                    <a:pt x="844182" y="229348"/>
                  </a:lnTo>
                  <a:lnTo>
                    <a:pt x="837414" y="227987"/>
                  </a:lnTo>
                  <a:lnTo>
                    <a:pt x="831440" y="227485"/>
                  </a:lnTo>
                  <a:lnTo>
                    <a:pt x="821461" y="229573"/>
                  </a:lnTo>
                  <a:lnTo>
                    <a:pt x="813517" y="230036"/>
                  </a:lnTo>
                  <a:lnTo>
                    <a:pt x="810451" y="231450"/>
                  </a:lnTo>
                  <a:lnTo>
                    <a:pt x="806406" y="230895"/>
                  </a:lnTo>
                  <a:lnTo>
                    <a:pt x="802388" y="229824"/>
                  </a:lnTo>
                  <a:lnTo>
                    <a:pt x="800313" y="227855"/>
                  </a:lnTo>
                  <a:lnTo>
                    <a:pt x="796440" y="226097"/>
                  </a:lnTo>
                  <a:lnTo>
                    <a:pt x="793387" y="227775"/>
                  </a:lnTo>
                  <a:lnTo>
                    <a:pt x="787149" y="227379"/>
                  </a:lnTo>
                  <a:lnTo>
                    <a:pt x="778504" y="223678"/>
                  </a:lnTo>
                  <a:lnTo>
                    <a:pt x="776416" y="221656"/>
                  </a:lnTo>
                  <a:lnTo>
                    <a:pt x="772490" y="219964"/>
                  </a:lnTo>
                  <a:lnTo>
                    <a:pt x="769860" y="218140"/>
                  </a:lnTo>
                  <a:lnTo>
                    <a:pt x="762525" y="215906"/>
                  </a:lnTo>
                  <a:lnTo>
                    <a:pt x="758771" y="215629"/>
                  </a:lnTo>
                  <a:lnTo>
                    <a:pt x="757423" y="216686"/>
                  </a:lnTo>
                  <a:lnTo>
                    <a:pt x="756947" y="219184"/>
                  </a:lnTo>
                  <a:lnTo>
                    <a:pt x="750127" y="219633"/>
                  </a:lnTo>
                  <a:lnTo>
                    <a:pt x="746769" y="221814"/>
                  </a:lnTo>
                  <a:lnTo>
                    <a:pt x="745051" y="221484"/>
                  </a:lnTo>
                  <a:lnTo>
                    <a:pt x="743069" y="223136"/>
                  </a:lnTo>
                  <a:lnTo>
                    <a:pt x="738667" y="227868"/>
                  </a:lnTo>
                  <a:lnTo>
                    <a:pt x="737834" y="226321"/>
                  </a:lnTo>
                  <a:lnTo>
                    <a:pt x="738654" y="224762"/>
                  </a:lnTo>
                  <a:lnTo>
                    <a:pt x="740584" y="221907"/>
                  </a:lnTo>
                  <a:lnTo>
                    <a:pt x="740848" y="220823"/>
                  </a:lnTo>
                  <a:lnTo>
                    <a:pt x="740716" y="218946"/>
                  </a:lnTo>
                  <a:lnTo>
                    <a:pt x="738865" y="218325"/>
                  </a:lnTo>
                  <a:lnTo>
                    <a:pt x="737636" y="218325"/>
                  </a:lnTo>
                  <a:lnTo>
                    <a:pt x="735680" y="220122"/>
                  </a:lnTo>
                  <a:lnTo>
                    <a:pt x="733949" y="225859"/>
                  </a:lnTo>
                  <a:lnTo>
                    <a:pt x="732640" y="231674"/>
                  </a:lnTo>
                  <a:lnTo>
                    <a:pt x="728120" y="237146"/>
                  </a:lnTo>
                  <a:lnTo>
                    <a:pt x="725648" y="239036"/>
                  </a:lnTo>
                  <a:lnTo>
                    <a:pt x="725661" y="237265"/>
                  </a:lnTo>
                  <a:lnTo>
                    <a:pt x="727538" y="226533"/>
                  </a:lnTo>
                  <a:lnTo>
                    <a:pt x="728199" y="224114"/>
                  </a:lnTo>
                  <a:lnTo>
                    <a:pt x="728701" y="221193"/>
                  </a:lnTo>
                  <a:lnTo>
                    <a:pt x="729349" y="219805"/>
                  </a:lnTo>
                  <a:lnTo>
                    <a:pt x="730367" y="218589"/>
                  </a:lnTo>
                  <a:lnTo>
                    <a:pt x="730353" y="216448"/>
                  </a:lnTo>
                  <a:lnTo>
                    <a:pt x="733790" y="215325"/>
                  </a:lnTo>
                  <a:lnTo>
                    <a:pt x="733512" y="212615"/>
                  </a:lnTo>
                  <a:lnTo>
                    <a:pt x="732376" y="209747"/>
                  </a:lnTo>
                  <a:lnTo>
                    <a:pt x="730261" y="210381"/>
                  </a:lnTo>
                  <a:lnTo>
                    <a:pt x="728807" y="211518"/>
                  </a:lnTo>
                  <a:lnTo>
                    <a:pt x="726785" y="215549"/>
                  </a:lnTo>
                  <a:lnTo>
                    <a:pt x="725807" y="214056"/>
                  </a:lnTo>
                  <a:lnTo>
                    <a:pt x="724392" y="212509"/>
                  </a:lnTo>
                  <a:lnTo>
                    <a:pt x="725608" y="211822"/>
                  </a:lnTo>
                  <a:lnTo>
                    <a:pt x="726824" y="211439"/>
                  </a:lnTo>
                  <a:lnTo>
                    <a:pt x="727829" y="209311"/>
                  </a:lnTo>
                  <a:lnTo>
                    <a:pt x="728741" y="208227"/>
                  </a:lnTo>
                  <a:lnTo>
                    <a:pt x="729772" y="206495"/>
                  </a:lnTo>
                  <a:lnTo>
                    <a:pt x="729508" y="203482"/>
                  </a:lnTo>
                  <a:lnTo>
                    <a:pt x="728358" y="200534"/>
                  </a:lnTo>
                  <a:lnTo>
                    <a:pt x="726838" y="197825"/>
                  </a:lnTo>
                  <a:lnTo>
                    <a:pt x="725119" y="199133"/>
                  </a:lnTo>
                  <a:lnTo>
                    <a:pt x="723679" y="199318"/>
                  </a:lnTo>
                  <a:lnTo>
                    <a:pt x="725093" y="197468"/>
                  </a:lnTo>
                  <a:lnTo>
                    <a:pt x="723375" y="197217"/>
                  </a:lnTo>
                  <a:lnTo>
                    <a:pt x="722397" y="195710"/>
                  </a:lnTo>
                  <a:lnTo>
                    <a:pt x="720097" y="193370"/>
                  </a:lnTo>
                  <a:lnTo>
                    <a:pt x="717427" y="191242"/>
                  </a:lnTo>
                  <a:lnTo>
                    <a:pt x="716145" y="189907"/>
                  </a:lnTo>
                  <a:lnTo>
                    <a:pt x="713514" y="191057"/>
                  </a:lnTo>
                  <a:lnTo>
                    <a:pt x="712140" y="194520"/>
                  </a:lnTo>
                  <a:lnTo>
                    <a:pt x="711069" y="196410"/>
                  </a:lnTo>
                  <a:lnTo>
                    <a:pt x="709906" y="196992"/>
                  </a:lnTo>
                  <a:lnTo>
                    <a:pt x="709258" y="192762"/>
                  </a:lnTo>
                  <a:lnTo>
                    <a:pt x="706575" y="186801"/>
                  </a:lnTo>
                  <a:lnTo>
                    <a:pt x="704117" y="186074"/>
                  </a:lnTo>
                  <a:lnTo>
                    <a:pt x="701923" y="186564"/>
                  </a:lnTo>
                  <a:lnTo>
                    <a:pt x="698552" y="183827"/>
                  </a:lnTo>
                  <a:lnTo>
                    <a:pt x="693715" y="182043"/>
                  </a:lnTo>
                  <a:lnTo>
                    <a:pt x="691891" y="179664"/>
                  </a:lnTo>
                  <a:lnTo>
                    <a:pt x="689498" y="180100"/>
                  </a:lnTo>
                  <a:lnTo>
                    <a:pt x="687635" y="179571"/>
                  </a:lnTo>
                  <a:lnTo>
                    <a:pt x="687516" y="177642"/>
                  </a:lnTo>
                  <a:lnTo>
                    <a:pt x="684978" y="177866"/>
                  </a:lnTo>
                  <a:lnTo>
                    <a:pt x="682454" y="177615"/>
                  </a:lnTo>
                  <a:lnTo>
                    <a:pt x="680088" y="176677"/>
                  </a:lnTo>
                  <a:lnTo>
                    <a:pt x="677563" y="175937"/>
                  </a:lnTo>
                  <a:lnTo>
                    <a:pt x="676876" y="174403"/>
                  </a:lnTo>
                  <a:lnTo>
                    <a:pt x="673730" y="172143"/>
                  </a:lnTo>
                  <a:lnTo>
                    <a:pt x="672686" y="170531"/>
                  </a:lnTo>
                  <a:lnTo>
                    <a:pt x="670624" y="170531"/>
                  </a:lnTo>
                  <a:lnTo>
                    <a:pt x="669355" y="169500"/>
                  </a:lnTo>
                  <a:lnTo>
                    <a:pt x="667359" y="169698"/>
                  </a:lnTo>
                  <a:lnTo>
                    <a:pt x="664808" y="169566"/>
                  </a:lnTo>
                  <a:lnTo>
                    <a:pt x="662958" y="167729"/>
                  </a:lnTo>
                  <a:lnTo>
                    <a:pt x="661253" y="166737"/>
                  </a:lnTo>
                  <a:lnTo>
                    <a:pt x="658015" y="166209"/>
                  </a:lnTo>
                  <a:lnTo>
                    <a:pt x="656997" y="166803"/>
                  </a:lnTo>
                  <a:lnTo>
                    <a:pt x="656468" y="167742"/>
                  </a:lnTo>
                  <a:lnTo>
                    <a:pt x="657156" y="168892"/>
                  </a:lnTo>
                  <a:lnTo>
                    <a:pt x="657512" y="170134"/>
                  </a:lnTo>
                  <a:lnTo>
                    <a:pt x="656217" y="169645"/>
                  </a:lnTo>
                  <a:lnTo>
                    <a:pt x="654049" y="167425"/>
                  </a:lnTo>
                  <a:lnTo>
                    <a:pt x="651710" y="168799"/>
                  </a:lnTo>
                  <a:lnTo>
                    <a:pt x="650811" y="168971"/>
                  </a:lnTo>
                  <a:lnTo>
                    <a:pt x="649701" y="168561"/>
                  </a:lnTo>
                  <a:lnTo>
                    <a:pt x="648643" y="167610"/>
                  </a:lnTo>
                  <a:lnTo>
                    <a:pt x="647798" y="167240"/>
                  </a:lnTo>
                  <a:lnTo>
                    <a:pt x="645908" y="168086"/>
                  </a:lnTo>
                  <a:lnTo>
                    <a:pt x="643978" y="170240"/>
                  </a:lnTo>
                  <a:lnTo>
                    <a:pt x="642180" y="168416"/>
                  </a:lnTo>
                  <a:lnTo>
                    <a:pt x="641281" y="168654"/>
                  </a:lnTo>
                  <a:lnTo>
                    <a:pt x="640132" y="169328"/>
                  </a:lnTo>
                  <a:lnTo>
                    <a:pt x="639801" y="170954"/>
                  </a:lnTo>
                  <a:lnTo>
                    <a:pt x="637977" y="171879"/>
                  </a:lnTo>
                  <a:lnTo>
                    <a:pt x="636378" y="173782"/>
                  </a:lnTo>
                  <a:lnTo>
                    <a:pt x="635109" y="175633"/>
                  </a:lnTo>
                  <a:lnTo>
                    <a:pt x="635400" y="177866"/>
                  </a:lnTo>
                  <a:lnTo>
                    <a:pt x="631844" y="180854"/>
                  </a:lnTo>
                  <a:lnTo>
                    <a:pt x="632888" y="183219"/>
                  </a:lnTo>
                  <a:lnTo>
                    <a:pt x="631183" y="185889"/>
                  </a:lnTo>
                  <a:lnTo>
                    <a:pt x="631448" y="187872"/>
                  </a:lnTo>
                  <a:lnTo>
                    <a:pt x="631871" y="189062"/>
                  </a:lnTo>
                  <a:lnTo>
                    <a:pt x="634422" y="190370"/>
                  </a:lnTo>
                  <a:lnTo>
                    <a:pt x="632042" y="191454"/>
                  </a:lnTo>
                  <a:lnTo>
                    <a:pt x="631646" y="194097"/>
                  </a:lnTo>
                  <a:lnTo>
                    <a:pt x="629967" y="192789"/>
                  </a:lnTo>
                  <a:lnTo>
                    <a:pt x="628183" y="190568"/>
                  </a:lnTo>
                  <a:lnTo>
                    <a:pt x="625434" y="190542"/>
                  </a:lnTo>
                  <a:lnTo>
                    <a:pt x="618521" y="200204"/>
                  </a:lnTo>
                  <a:lnTo>
                    <a:pt x="614463" y="201578"/>
                  </a:lnTo>
                  <a:lnTo>
                    <a:pt x="613076" y="202649"/>
                  </a:lnTo>
                  <a:lnTo>
                    <a:pt x="608330" y="214730"/>
                  </a:lnTo>
                  <a:lnTo>
                    <a:pt x="607154" y="219263"/>
                  </a:lnTo>
                  <a:lnTo>
                    <a:pt x="605542" y="221867"/>
                  </a:lnTo>
                  <a:lnTo>
                    <a:pt x="604260" y="222845"/>
                  </a:lnTo>
                  <a:lnTo>
                    <a:pt x="602753" y="223559"/>
                  </a:lnTo>
                  <a:lnTo>
                    <a:pt x="603652" y="221497"/>
                  </a:lnTo>
                  <a:lnTo>
                    <a:pt x="604775" y="219686"/>
                  </a:lnTo>
                  <a:lnTo>
                    <a:pt x="605832" y="212919"/>
                  </a:lnTo>
                  <a:lnTo>
                    <a:pt x="606969" y="210408"/>
                  </a:lnTo>
                  <a:lnTo>
                    <a:pt x="608423" y="204195"/>
                  </a:lnTo>
                  <a:lnTo>
                    <a:pt x="610458" y="197415"/>
                  </a:lnTo>
                  <a:lnTo>
                    <a:pt x="603731" y="201235"/>
                  </a:lnTo>
                  <a:lnTo>
                    <a:pt x="600400" y="202900"/>
                  </a:lnTo>
                  <a:lnTo>
                    <a:pt x="595800" y="201327"/>
                  </a:lnTo>
                  <a:lnTo>
                    <a:pt x="593382" y="200230"/>
                  </a:lnTo>
                  <a:lnTo>
                    <a:pt x="590460" y="200957"/>
                  </a:lnTo>
                  <a:lnTo>
                    <a:pt x="589073" y="202054"/>
                  </a:lnTo>
                  <a:lnTo>
                    <a:pt x="586892" y="202808"/>
                  </a:lnTo>
                  <a:lnTo>
                    <a:pt x="583363" y="205425"/>
                  </a:lnTo>
                  <a:lnTo>
                    <a:pt x="578750" y="200746"/>
                  </a:lnTo>
                  <a:lnTo>
                    <a:pt x="577415" y="199820"/>
                  </a:lnTo>
                  <a:lnTo>
                    <a:pt x="576120" y="198261"/>
                  </a:lnTo>
                  <a:lnTo>
                    <a:pt x="576463" y="196371"/>
                  </a:lnTo>
                  <a:lnTo>
                    <a:pt x="576358" y="194930"/>
                  </a:lnTo>
                  <a:lnTo>
                    <a:pt x="573635" y="190581"/>
                  </a:lnTo>
                  <a:lnTo>
                    <a:pt x="572789" y="187370"/>
                  </a:lnTo>
                  <a:lnTo>
                    <a:pt x="572604" y="185533"/>
                  </a:lnTo>
                  <a:lnTo>
                    <a:pt x="572102" y="183127"/>
                  </a:lnTo>
                  <a:lnTo>
                    <a:pt x="570780" y="181382"/>
                  </a:lnTo>
                  <a:lnTo>
                    <a:pt x="570251" y="179994"/>
                  </a:lnTo>
                  <a:lnTo>
                    <a:pt x="572221" y="177840"/>
                  </a:lnTo>
                  <a:lnTo>
                    <a:pt x="572115" y="176730"/>
                  </a:lnTo>
                  <a:lnTo>
                    <a:pt x="570793" y="174972"/>
                  </a:lnTo>
                  <a:lnTo>
                    <a:pt x="568374" y="176346"/>
                  </a:lnTo>
                  <a:lnTo>
                    <a:pt x="567462" y="177642"/>
                  </a:lnTo>
                  <a:lnTo>
                    <a:pt x="563153" y="180589"/>
                  </a:lnTo>
                  <a:lnTo>
                    <a:pt x="560801" y="183048"/>
                  </a:lnTo>
                  <a:lnTo>
                    <a:pt x="554998" y="186735"/>
                  </a:lnTo>
                  <a:lnTo>
                    <a:pt x="552143" y="187872"/>
                  </a:lnTo>
                  <a:lnTo>
                    <a:pt x="544689" y="193304"/>
                  </a:lnTo>
                  <a:lnTo>
                    <a:pt x="538490" y="194811"/>
                  </a:lnTo>
                  <a:lnTo>
                    <a:pt x="535622" y="192538"/>
                  </a:lnTo>
                  <a:lnTo>
                    <a:pt x="526792" y="192313"/>
                  </a:lnTo>
                  <a:lnTo>
                    <a:pt x="529542" y="191242"/>
                  </a:lnTo>
                  <a:lnTo>
                    <a:pt x="537591" y="186960"/>
                  </a:lnTo>
                  <a:lnTo>
                    <a:pt x="542812" y="187991"/>
                  </a:lnTo>
                  <a:lnTo>
                    <a:pt x="543790" y="187119"/>
                  </a:lnTo>
                  <a:lnTo>
                    <a:pt x="544927" y="185770"/>
                  </a:lnTo>
                  <a:lnTo>
                    <a:pt x="545217" y="181832"/>
                  </a:lnTo>
                  <a:lnTo>
                    <a:pt x="547755" y="180047"/>
                  </a:lnTo>
                  <a:lnTo>
                    <a:pt x="550187" y="177245"/>
                  </a:lnTo>
                  <a:lnTo>
                    <a:pt x="550134" y="172646"/>
                  </a:lnTo>
                  <a:lnTo>
                    <a:pt x="550584" y="170015"/>
                  </a:lnTo>
                  <a:lnTo>
                    <a:pt x="554232" y="163988"/>
                  </a:lnTo>
                  <a:lnTo>
                    <a:pt x="555699" y="162865"/>
                  </a:lnTo>
                  <a:lnTo>
                    <a:pt x="557985" y="159560"/>
                  </a:lnTo>
                  <a:lnTo>
                    <a:pt x="560589" y="153520"/>
                  </a:lnTo>
                  <a:lnTo>
                    <a:pt x="560999" y="150877"/>
                  </a:lnTo>
                  <a:lnTo>
                    <a:pt x="565519" y="149357"/>
                  </a:lnTo>
                  <a:lnTo>
                    <a:pt x="568890" y="144796"/>
                  </a:lnTo>
                  <a:lnTo>
                    <a:pt x="570317" y="143924"/>
                  </a:lnTo>
                  <a:lnTo>
                    <a:pt x="572657" y="143594"/>
                  </a:lnTo>
                  <a:lnTo>
                    <a:pt x="574190" y="142179"/>
                  </a:lnTo>
                  <a:lnTo>
                    <a:pt x="578539" y="136588"/>
                  </a:lnTo>
                  <a:lnTo>
                    <a:pt x="581526" y="130469"/>
                  </a:lnTo>
                  <a:lnTo>
                    <a:pt x="584526" y="127257"/>
                  </a:lnTo>
                  <a:lnTo>
                    <a:pt x="585755" y="124865"/>
                  </a:lnTo>
                  <a:lnTo>
                    <a:pt x="591359" y="119802"/>
                  </a:lnTo>
                  <a:lnTo>
                    <a:pt x="591954" y="118758"/>
                  </a:lnTo>
                  <a:lnTo>
                    <a:pt x="594703" y="116789"/>
                  </a:lnTo>
                  <a:lnTo>
                    <a:pt x="595681" y="115612"/>
                  </a:lnTo>
                  <a:lnTo>
                    <a:pt x="595523" y="112612"/>
                  </a:lnTo>
                  <a:lnTo>
                    <a:pt x="596184" y="108356"/>
                  </a:lnTo>
                  <a:lnTo>
                    <a:pt x="594373" y="101576"/>
                  </a:lnTo>
                  <a:lnTo>
                    <a:pt x="591954" y="99580"/>
                  </a:lnTo>
                  <a:lnTo>
                    <a:pt x="588663" y="98020"/>
                  </a:lnTo>
                  <a:lnTo>
                    <a:pt x="585755" y="97690"/>
                  </a:lnTo>
                  <a:lnTo>
                    <a:pt x="581909" y="96791"/>
                  </a:lnTo>
                  <a:lnTo>
                    <a:pt x="580058" y="94029"/>
                  </a:lnTo>
                  <a:lnTo>
                    <a:pt x="579054" y="92006"/>
                  </a:lnTo>
                  <a:lnTo>
                    <a:pt x="578274" y="89019"/>
                  </a:lnTo>
                  <a:lnTo>
                    <a:pt x="577032" y="88266"/>
                  </a:lnTo>
                  <a:lnTo>
                    <a:pt x="575644" y="88173"/>
                  </a:lnTo>
                  <a:lnTo>
                    <a:pt x="576609" y="86891"/>
                  </a:lnTo>
                  <a:lnTo>
                    <a:pt x="576569" y="86019"/>
                  </a:lnTo>
                  <a:lnTo>
                    <a:pt x="575194" y="81313"/>
                  </a:lnTo>
                  <a:lnTo>
                    <a:pt x="573926" y="78458"/>
                  </a:lnTo>
                  <a:lnTo>
                    <a:pt x="573304" y="75762"/>
                  </a:lnTo>
                  <a:lnTo>
                    <a:pt x="573080" y="73542"/>
                  </a:lnTo>
                  <a:lnTo>
                    <a:pt x="569141" y="61514"/>
                  </a:lnTo>
                  <a:lnTo>
                    <a:pt x="567806" y="55738"/>
                  </a:lnTo>
                  <a:lnTo>
                    <a:pt x="567449" y="44728"/>
                  </a:lnTo>
                  <a:lnTo>
                    <a:pt x="564132" y="32805"/>
                  </a:lnTo>
                  <a:lnTo>
                    <a:pt x="561541" y="29105"/>
                  </a:lnTo>
                  <a:lnTo>
                    <a:pt x="558250" y="26593"/>
                  </a:lnTo>
                  <a:lnTo>
                    <a:pt x="556122" y="26673"/>
                  </a:lnTo>
                  <a:lnTo>
                    <a:pt x="555805" y="28854"/>
                  </a:lnTo>
                  <a:lnTo>
                    <a:pt x="553333" y="33731"/>
                  </a:lnTo>
                  <a:lnTo>
                    <a:pt x="552553" y="34339"/>
                  </a:lnTo>
                  <a:lnTo>
                    <a:pt x="550438" y="35674"/>
                  </a:lnTo>
                  <a:lnTo>
                    <a:pt x="549447" y="37445"/>
                  </a:lnTo>
                  <a:lnTo>
                    <a:pt x="548852" y="39150"/>
                  </a:lnTo>
                  <a:lnTo>
                    <a:pt x="547530" y="40313"/>
                  </a:lnTo>
                  <a:lnTo>
                    <a:pt x="546262" y="41767"/>
                  </a:lnTo>
                  <a:lnTo>
                    <a:pt x="545852" y="42943"/>
                  </a:lnTo>
                  <a:lnTo>
                    <a:pt x="544676" y="43882"/>
                  </a:lnTo>
                  <a:lnTo>
                    <a:pt x="544424" y="45441"/>
                  </a:lnTo>
                  <a:lnTo>
                    <a:pt x="541398" y="50940"/>
                  </a:lnTo>
                  <a:lnTo>
                    <a:pt x="540182" y="53412"/>
                  </a:lnTo>
                  <a:lnTo>
                    <a:pt x="538463" y="56042"/>
                  </a:lnTo>
                  <a:lnTo>
                    <a:pt x="537406" y="57020"/>
                  </a:lnTo>
                  <a:lnTo>
                    <a:pt x="535965" y="58579"/>
                  </a:lnTo>
                  <a:lnTo>
                    <a:pt x="535212" y="60390"/>
                  </a:lnTo>
                  <a:lnTo>
                    <a:pt x="535172" y="62254"/>
                  </a:lnTo>
                  <a:lnTo>
                    <a:pt x="534141" y="64501"/>
                  </a:lnTo>
                  <a:lnTo>
                    <a:pt x="533560" y="66431"/>
                  </a:lnTo>
                  <a:lnTo>
                    <a:pt x="532608" y="67554"/>
                  </a:lnTo>
                  <a:lnTo>
                    <a:pt x="530031" y="73674"/>
                  </a:lnTo>
                  <a:lnTo>
                    <a:pt x="529872" y="75775"/>
                  </a:lnTo>
                  <a:lnTo>
                    <a:pt x="529264" y="77031"/>
                  </a:lnTo>
                  <a:lnTo>
                    <a:pt x="527467" y="79952"/>
                  </a:lnTo>
                  <a:lnTo>
                    <a:pt x="526250" y="81710"/>
                  </a:lnTo>
                  <a:lnTo>
                    <a:pt x="524162" y="83018"/>
                  </a:lnTo>
                  <a:lnTo>
                    <a:pt x="521968" y="84446"/>
                  </a:lnTo>
                  <a:lnTo>
                    <a:pt x="521122" y="86005"/>
                  </a:lnTo>
                  <a:lnTo>
                    <a:pt x="519576" y="86799"/>
                  </a:lnTo>
                  <a:lnTo>
                    <a:pt x="518452" y="86851"/>
                  </a:lnTo>
                  <a:lnTo>
                    <a:pt x="516655" y="86283"/>
                  </a:lnTo>
                  <a:lnTo>
                    <a:pt x="514223" y="86019"/>
                  </a:lnTo>
                  <a:lnTo>
                    <a:pt x="512980" y="86204"/>
                  </a:lnTo>
                  <a:lnTo>
                    <a:pt x="512438" y="85424"/>
                  </a:lnTo>
                  <a:lnTo>
                    <a:pt x="511632" y="83640"/>
                  </a:lnTo>
                  <a:lnTo>
                    <a:pt x="510429" y="82384"/>
                  </a:lnTo>
                  <a:lnTo>
                    <a:pt x="509636" y="82820"/>
                  </a:lnTo>
                  <a:lnTo>
                    <a:pt x="507971" y="84089"/>
                  </a:lnTo>
                  <a:lnTo>
                    <a:pt x="506028" y="84829"/>
                  </a:lnTo>
                  <a:lnTo>
                    <a:pt x="504653" y="84578"/>
                  </a:lnTo>
                  <a:lnTo>
                    <a:pt x="501679" y="83706"/>
                  </a:lnTo>
                  <a:lnTo>
                    <a:pt x="500410" y="83256"/>
                  </a:lnTo>
                  <a:lnTo>
                    <a:pt x="500040" y="82503"/>
                  </a:lnTo>
                  <a:lnTo>
                    <a:pt x="499604" y="81948"/>
                  </a:lnTo>
                  <a:lnTo>
                    <a:pt x="498943" y="82199"/>
                  </a:lnTo>
                  <a:lnTo>
                    <a:pt x="498045" y="83137"/>
                  </a:lnTo>
                  <a:lnTo>
                    <a:pt x="496855" y="84115"/>
                  </a:lnTo>
                  <a:lnTo>
                    <a:pt x="495097" y="85411"/>
                  </a:lnTo>
                  <a:lnTo>
                    <a:pt x="491489" y="87724"/>
                  </a:lnTo>
                  <a:lnTo>
                    <a:pt x="490471" y="88557"/>
                  </a:lnTo>
                  <a:lnTo>
                    <a:pt x="489546" y="88107"/>
                  </a:lnTo>
                  <a:lnTo>
                    <a:pt x="488039" y="87644"/>
                  </a:lnTo>
                  <a:lnTo>
                    <a:pt x="486413" y="87618"/>
                  </a:lnTo>
                  <a:lnTo>
                    <a:pt x="482937" y="86111"/>
                  </a:lnTo>
                  <a:lnTo>
                    <a:pt x="480902" y="85041"/>
                  </a:lnTo>
                  <a:lnTo>
                    <a:pt x="480042" y="83692"/>
                  </a:lnTo>
                  <a:lnTo>
                    <a:pt x="479011" y="83111"/>
                  </a:lnTo>
                  <a:lnTo>
                    <a:pt x="478417" y="82741"/>
                  </a:lnTo>
                  <a:lnTo>
                    <a:pt x="477280" y="82714"/>
                  </a:lnTo>
                  <a:lnTo>
                    <a:pt x="476408" y="81802"/>
                  </a:lnTo>
                  <a:lnTo>
                    <a:pt x="476289" y="80719"/>
                  </a:lnTo>
                  <a:lnTo>
                    <a:pt x="475826" y="79489"/>
                  </a:lnTo>
                  <a:lnTo>
                    <a:pt x="474716" y="79119"/>
                  </a:lnTo>
                  <a:lnTo>
                    <a:pt x="472588" y="79542"/>
                  </a:lnTo>
                  <a:lnTo>
                    <a:pt x="471980" y="79238"/>
                  </a:lnTo>
                  <a:lnTo>
                    <a:pt x="470737" y="77916"/>
                  </a:lnTo>
                  <a:lnTo>
                    <a:pt x="469720" y="76476"/>
                  </a:lnTo>
                  <a:lnTo>
                    <a:pt x="469482" y="75088"/>
                  </a:lnTo>
                  <a:lnTo>
                    <a:pt x="468808" y="75220"/>
                  </a:lnTo>
                  <a:lnTo>
                    <a:pt x="467182" y="76476"/>
                  </a:lnTo>
                  <a:lnTo>
                    <a:pt x="466085" y="76740"/>
                  </a:lnTo>
                  <a:lnTo>
                    <a:pt x="465226" y="76410"/>
                  </a:lnTo>
                  <a:lnTo>
                    <a:pt x="464261" y="76502"/>
                  </a:lnTo>
                  <a:lnTo>
                    <a:pt x="461789" y="77850"/>
                  </a:lnTo>
                  <a:lnTo>
                    <a:pt x="460335" y="78154"/>
                  </a:lnTo>
                  <a:lnTo>
                    <a:pt x="459278" y="79516"/>
                  </a:lnTo>
                  <a:lnTo>
                    <a:pt x="452445" y="80137"/>
                  </a:lnTo>
                  <a:lnTo>
                    <a:pt x="450647" y="80494"/>
                  </a:lnTo>
                  <a:lnTo>
                    <a:pt x="446616" y="78141"/>
                  </a:lnTo>
                  <a:lnTo>
                    <a:pt x="445571" y="77375"/>
                  </a:lnTo>
                  <a:lnTo>
                    <a:pt x="445030" y="77269"/>
                  </a:lnTo>
                  <a:lnTo>
                    <a:pt x="444580" y="77401"/>
                  </a:lnTo>
                  <a:lnTo>
                    <a:pt x="444131" y="77916"/>
                  </a:lnTo>
                  <a:lnTo>
                    <a:pt x="443404" y="80877"/>
                  </a:lnTo>
                  <a:lnTo>
                    <a:pt x="442769" y="81683"/>
                  </a:lnTo>
                  <a:lnTo>
                    <a:pt x="441699" y="82331"/>
                  </a:lnTo>
                  <a:lnTo>
                    <a:pt x="440641" y="83507"/>
                  </a:lnTo>
                  <a:lnTo>
                    <a:pt x="440417" y="84644"/>
                  </a:lnTo>
                  <a:lnTo>
                    <a:pt x="442003" y="85279"/>
                  </a:lnTo>
                  <a:lnTo>
                    <a:pt x="443298" y="87499"/>
                  </a:lnTo>
                  <a:lnTo>
                    <a:pt x="444726" y="89283"/>
                  </a:lnTo>
                  <a:lnTo>
                    <a:pt x="445862" y="90856"/>
                  </a:lnTo>
                  <a:lnTo>
                    <a:pt x="445677" y="92627"/>
                  </a:lnTo>
                  <a:lnTo>
                    <a:pt x="445439" y="95152"/>
                  </a:lnTo>
                  <a:lnTo>
                    <a:pt x="444593" y="96011"/>
                  </a:lnTo>
                  <a:lnTo>
                    <a:pt x="443179" y="96434"/>
                  </a:lnTo>
                  <a:lnTo>
                    <a:pt x="438024" y="95218"/>
                  </a:lnTo>
                  <a:lnTo>
                    <a:pt x="434086" y="94134"/>
                  </a:lnTo>
                  <a:lnTo>
                    <a:pt x="432420" y="93896"/>
                  </a:lnTo>
                  <a:lnTo>
                    <a:pt x="431680" y="93619"/>
                  </a:lnTo>
                  <a:lnTo>
                    <a:pt x="430609" y="94042"/>
                  </a:lnTo>
                  <a:lnTo>
                    <a:pt x="429658" y="94610"/>
                  </a:lnTo>
                  <a:lnTo>
                    <a:pt x="428349" y="94174"/>
                  </a:lnTo>
                  <a:lnTo>
                    <a:pt x="426512" y="94412"/>
                  </a:lnTo>
                  <a:lnTo>
                    <a:pt x="424595" y="95033"/>
                  </a:lnTo>
                  <a:lnTo>
                    <a:pt x="422838" y="95337"/>
                  </a:lnTo>
                  <a:lnTo>
                    <a:pt x="419533" y="94346"/>
                  </a:lnTo>
                  <a:lnTo>
                    <a:pt x="418529" y="94214"/>
                  </a:lnTo>
                  <a:lnTo>
                    <a:pt x="417855" y="93777"/>
                  </a:lnTo>
                  <a:lnTo>
                    <a:pt x="416506" y="91821"/>
                  </a:lnTo>
                  <a:lnTo>
                    <a:pt x="415859" y="91596"/>
                  </a:lnTo>
                  <a:lnTo>
                    <a:pt x="414074" y="92509"/>
                  </a:lnTo>
                  <a:lnTo>
                    <a:pt x="411920" y="93143"/>
                  </a:lnTo>
                  <a:lnTo>
                    <a:pt x="410876" y="93024"/>
                  </a:lnTo>
                  <a:lnTo>
                    <a:pt x="409633" y="93685"/>
                  </a:lnTo>
                  <a:lnTo>
                    <a:pt x="408470" y="94570"/>
                  </a:lnTo>
                  <a:lnTo>
                    <a:pt x="406223" y="98390"/>
                  </a:lnTo>
                  <a:lnTo>
                    <a:pt x="405073" y="99738"/>
                  </a:lnTo>
                  <a:lnTo>
                    <a:pt x="403844" y="100360"/>
                  </a:lnTo>
                  <a:lnTo>
                    <a:pt x="401412" y="100346"/>
                  </a:lnTo>
                  <a:lnTo>
                    <a:pt x="398822" y="100479"/>
                  </a:lnTo>
                  <a:lnTo>
                    <a:pt x="396865" y="101404"/>
                  </a:lnTo>
                  <a:lnTo>
                    <a:pt x="395041" y="101880"/>
                  </a:lnTo>
                  <a:lnTo>
                    <a:pt x="394129" y="101946"/>
                  </a:lnTo>
                  <a:lnTo>
                    <a:pt x="393799" y="104034"/>
                  </a:lnTo>
                  <a:lnTo>
                    <a:pt x="393376" y="104999"/>
                  </a:lnTo>
                  <a:lnTo>
                    <a:pt x="392794" y="105554"/>
                  </a:lnTo>
                  <a:lnTo>
                    <a:pt x="391380" y="105726"/>
                  </a:lnTo>
                  <a:lnTo>
                    <a:pt x="390111" y="105647"/>
                  </a:lnTo>
                  <a:lnTo>
                    <a:pt x="389358" y="104774"/>
                  </a:lnTo>
                  <a:lnTo>
                    <a:pt x="387930" y="104338"/>
                  </a:lnTo>
                  <a:lnTo>
                    <a:pt x="386675" y="104021"/>
                  </a:lnTo>
                  <a:lnTo>
                    <a:pt x="385855" y="103519"/>
                  </a:lnTo>
                  <a:lnTo>
                    <a:pt x="385194" y="103638"/>
                  </a:lnTo>
                  <a:lnTo>
                    <a:pt x="384639" y="104510"/>
                  </a:lnTo>
                  <a:lnTo>
                    <a:pt x="384190" y="105263"/>
                  </a:lnTo>
                  <a:lnTo>
                    <a:pt x="383793" y="106638"/>
                  </a:lnTo>
                  <a:lnTo>
                    <a:pt x="381864" y="107074"/>
                  </a:lnTo>
                  <a:lnTo>
                    <a:pt x="381031" y="107854"/>
                  </a:lnTo>
                  <a:lnTo>
                    <a:pt x="381480" y="110418"/>
                  </a:lnTo>
                  <a:lnTo>
                    <a:pt x="381242" y="111423"/>
                  </a:lnTo>
                  <a:lnTo>
                    <a:pt x="380833" y="112202"/>
                  </a:lnTo>
                  <a:lnTo>
                    <a:pt x="378506" y="112361"/>
                  </a:lnTo>
                  <a:lnTo>
                    <a:pt x="376524" y="112308"/>
                  </a:lnTo>
                  <a:lnTo>
                    <a:pt x="375374" y="113260"/>
                  </a:lnTo>
                  <a:lnTo>
                    <a:pt x="373946" y="114357"/>
                  </a:lnTo>
                  <a:lnTo>
                    <a:pt x="373087" y="114568"/>
                  </a:lnTo>
                  <a:lnTo>
                    <a:pt x="372070" y="114502"/>
                  </a:lnTo>
                  <a:lnTo>
                    <a:pt x="370735" y="113220"/>
                  </a:lnTo>
                  <a:lnTo>
                    <a:pt x="369453" y="111647"/>
                  </a:lnTo>
                  <a:lnTo>
                    <a:pt x="366175" y="110537"/>
                  </a:lnTo>
                  <a:lnTo>
                    <a:pt x="362923" y="109625"/>
                  </a:lnTo>
                  <a:lnTo>
                    <a:pt x="360808" y="107127"/>
                  </a:lnTo>
                  <a:lnTo>
                    <a:pt x="360319" y="105898"/>
                  </a:lnTo>
                  <a:lnTo>
                    <a:pt x="359315" y="105356"/>
                  </a:lnTo>
                  <a:lnTo>
                    <a:pt x="356817" y="102382"/>
                  </a:lnTo>
                  <a:lnTo>
                    <a:pt x="355442" y="100479"/>
                  </a:lnTo>
                  <a:lnTo>
                    <a:pt x="353922" y="99976"/>
                  </a:lnTo>
                  <a:lnTo>
                    <a:pt x="352191" y="99170"/>
                  </a:lnTo>
                  <a:lnTo>
                    <a:pt x="352283" y="97795"/>
                  </a:lnTo>
                  <a:lnTo>
                    <a:pt x="352177" y="96460"/>
                  </a:lnTo>
                  <a:lnTo>
                    <a:pt x="351437" y="95919"/>
                  </a:lnTo>
                  <a:lnTo>
                    <a:pt x="350393" y="95562"/>
                  </a:lnTo>
                  <a:lnTo>
                    <a:pt x="350023" y="94822"/>
                  </a:lnTo>
                  <a:lnTo>
                    <a:pt x="350155" y="93077"/>
                  </a:lnTo>
                  <a:lnTo>
                    <a:pt x="350433" y="88583"/>
                  </a:lnTo>
                  <a:lnTo>
                    <a:pt x="350208" y="84274"/>
                  </a:lnTo>
                  <a:lnTo>
                    <a:pt x="347895" y="82781"/>
                  </a:lnTo>
                  <a:lnTo>
                    <a:pt x="346904" y="81763"/>
                  </a:lnTo>
                  <a:lnTo>
                    <a:pt x="345252" y="75392"/>
                  </a:lnTo>
                  <a:lnTo>
                    <a:pt x="344472" y="72524"/>
                  </a:lnTo>
                  <a:lnTo>
                    <a:pt x="344472" y="70396"/>
                  </a:lnTo>
                  <a:lnTo>
                    <a:pt x="345199" y="64038"/>
                  </a:lnTo>
                  <a:lnTo>
                    <a:pt x="345926" y="61289"/>
                  </a:lnTo>
                  <a:lnTo>
                    <a:pt x="347869" y="55777"/>
                  </a:lnTo>
                  <a:lnTo>
                    <a:pt x="348952" y="53914"/>
                  </a:lnTo>
                  <a:lnTo>
                    <a:pt x="349045" y="52513"/>
                  </a:lnTo>
                  <a:lnTo>
                    <a:pt x="348979" y="50715"/>
                  </a:lnTo>
                  <a:lnTo>
                    <a:pt x="348529" y="47173"/>
                  </a:lnTo>
                  <a:lnTo>
                    <a:pt x="351649" y="44939"/>
                  </a:lnTo>
                  <a:lnTo>
                    <a:pt x="352984" y="44001"/>
                  </a:lnTo>
                  <a:lnTo>
                    <a:pt x="353235" y="42507"/>
                  </a:lnTo>
                  <a:lnTo>
                    <a:pt x="354927" y="40617"/>
                  </a:lnTo>
                  <a:lnTo>
                    <a:pt x="355693" y="38819"/>
                  </a:lnTo>
                  <a:lnTo>
                    <a:pt x="356341" y="37405"/>
                  </a:lnTo>
                  <a:lnTo>
                    <a:pt x="356195" y="36652"/>
                  </a:lnTo>
                  <a:lnTo>
                    <a:pt x="355495" y="36216"/>
                  </a:lnTo>
                  <a:lnTo>
                    <a:pt x="354689" y="34867"/>
                  </a:lnTo>
                  <a:lnTo>
                    <a:pt x="353023" y="30995"/>
                  </a:lnTo>
                  <a:lnTo>
                    <a:pt x="352402" y="30215"/>
                  </a:lnTo>
                  <a:lnTo>
                    <a:pt x="351887" y="29131"/>
                  </a:lnTo>
                  <a:lnTo>
                    <a:pt x="352204" y="27413"/>
                  </a:lnTo>
                  <a:lnTo>
                    <a:pt x="352944" y="25549"/>
                  </a:lnTo>
                  <a:lnTo>
                    <a:pt x="352878" y="24769"/>
                  </a:lnTo>
                  <a:lnTo>
                    <a:pt x="351847" y="23765"/>
                  </a:lnTo>
                  <a:lnTo>
                    <a:pt x="349706" y="22086"/>
                  </a:lnTo>
                  <a:lnTo>
                    <a:pt x="347895" y="21967"/>
                  </a:lnTo>
                  <a:lnTo>
                    <a:pt x="346507" y="21359"/>
                  </a:lnTo>
                  <a:lnTo>
                    <a:pt x="344445" y="21280"/>
                  </a:lnTo>
                  <a:lnTo>
                    <a:pt x="342806" y="21095"/>
                  </a:lnTo>
                  <a:lnTo>
                    <a:pt x="341894" y="20474"/>
                  </a:lnTo>
                  <a:lnTo>
                    <a:pt x="342119" y="19443"/>
                  </a:lnTo>
                  <a:lnTo>
                    <a:pt x="342555" y="18650"/>
                  </a:lnTo>
                  <a:lnTo>
                    <a:pt x="343996" y="16707"/>
                  </a:lnTo>
                  <a:lnTo>
                    <a:pt x="344987" y="14618"/>
                  </a:lnTo>
                  <a:lnTo>
                    <a:pt x="345172" y="12583"/>
                  </a:lnTo>
                  <a:lnTo>
                    <a:pt x="345529" y="9900"/>
                  </a:lnTo>
                  <a:lnTo>
                    <a:pt x="346005" y="7574"/>
                  </a:lnTo>
                  <a:lnTo>
                    <a:pt x="346296" y="4943"/>
                  </a:lnTo>
                  <a:lnTo>
                    <a:pt x="344168" y="3212"/>
                  </a:lnTo>
                  <a:lnTo>
                    <a:pt x="343520" y="1798"/>
                  </a:lnTo>
                  <a:lnTo>
                    <a:pt x="342661" y="542"/>
                  </a:lnTo>
                  <a:lnTo>
                    <a:pt x="341670" y="542"/>
                  </a:lnTo>
                  <a:lnTo>
                    <a:pt x="340189" y="0"/>
                  </a:lnTo>
                  <a:lnTo>
                    <a:pt x="337810" y="1652"/>
                  </a:lnTo>
                  <a:lnTo>
                    <a:pt x="335986" y="1348"/>
                  </a:lnTo>
                  <a:lnTo>
                    <a:pt x="334704" y="1969"/>
                  </a:lnTo>
                  <a:lnTo>
                    <a:pt x="331796" y="1850"/>
                  </a:lnTo>
                  <a:lnTo>
                    <a:pt x="329959" y="1044"/>
                  </a:lnTo>
                  <a:lnTo>
                    <a:pt x="327686" y="1586"/>
                  </a:lnTo>
                  <a:lnTo>
                    <a:pt x="328426" y="1877"/>
                  </a:lnTo>
                  <a:lnTo>
                    <a:pt x="329404" y="2643"/>
                  </a:lnTo>
                  <a:lnTo>
                    <a:pt x="330250" y="4970"/>
                  </a:lnTo>
                  <a:lnTo>
                    <a:pt x="330937" y="7441"/>
                  </a:lnTo>
                  <a:lnTo>
                    <a:pt x="330911" y="8723"/>
                  </a:lnTo>
                  <a:lnTo>
                    <a:pt x="330276" y="10336"/>
                  </a:lnTo>
                  <a:lnTo>
                    <a:pt x="328941" y="12186"/>
                  </a:lnTo>
                  <a:lnTo>
                    <a:pt x="327342" y="13680"/>
                  </a:lnTo>
                  <a:lnTo>
                    <a:pt x="325016" y="14949"/>
                  </a:lnTo>
                  <a:lnTo>
                    <a:pt x="323165" y="16152"/>
                  </a:lnTo>
                  <a:lnTo>
                    <a:pt x="321579" y="19324"/>
                  </a:lnTo>
                  <a:lnTo>
                    <a:pt x="320641" y="20434"/>
                  </a:lnTo>
                  <a:lnTo>
                    <a:pt x="319795" y="20883"/>
                  </a:lnTo>
                  <a:lnTo>
                    <a:pt x="318129" y="21293"/>
                  </a:lnTo>
                  <a:lnTo>
                    <a:pt x="315460" y="21201"/>
                  </a:lnTo>
                  <a:lnTo>
                    <a:pt x="313702" y="20950"/>
                  </a:lnTo>
                  <a:lnTo>
                    <a:pt x="311455" y="23315"/>
                  </a:lnTo>
                  <a:lnTo>
                    <a:pt x="308639" y="24188"/>
                  </a:lnTo>
                  <a:lnTo>
                    <a:pt x="306683" y="27426"/>
                  </a:lnTo>
                  <a:lnTo>
                    <a:pt x="299969" y="29990"/>
                  </a:lnTo>
                  <a:lnTo>
                    <a:pt x="293413" y="31986"/>
                  </a:lnTo>
                  <a:lnTo>
                    <a:pt x="291602" y="32779"/>
                  </a:lnTo>
                  <a:lnTo>
                    <a:pt x="285231" y="31127"/>
                  </a:lnTo>
                  <a:lnTo>
                    <a:pt x="283672" y="31642"/>
                  </a:lnTo>
                  <a:lnTo>
                    <a:pt x="281848" y="33176"/>
                  </a:lnTo>
                  <a:lnTo>
                    <a:pt x="280169" y="34365"/>
                  </a:lnTo>
                  <a:lnTo>
                    <a:pt x="278781" y="34444"/>
                  </a:lnTo>
                  <a:lnTo>
                    <a:pt x="277592" y="35053"/>
                  </a:lnTo>
                  <a:lnTo>
                    <a:pt x="276838" y="37247"/>
                  </a:lnTo>
                  <a:lnTo>
                    <a:pt x="276019" y="44794"/>
                  </a:lnTo>
                  <a:lnTo>
                    <a:pt x="273653" y="47041"/>
                  </a:lnTo>
                  <a:lnTo>
                    <a:pt x="270864" y="47027"/>
                  </a:lnTo>
                  <a:lnTo>
                    <a:pt x="269014" y="44410"/>
                  </a:lnTo>
                  <a:lnTo>
                    <a:pt x="266793" y="42428"/>
                  </a:lnTo>
                  <a:lnTo>
                    <a:pt x="262973" y="37749"/>
                  </a:lnTo>
                  <a:lnTo>
                    <a:pt x="261889" y="37141"/>
                  </a:lnTo>
                  <a:lnTo>
                    <a:pt x="260858" y="37167"/>
                  </a:lnTo>
                  <a:lnTo>
                    <a:pt x="257158" y="38555"/>
                  </a:lnTo>
                  <a:lnTo>
                    <a:pt x="255426" y="37947"/>
                  </a:lnTo>
                  <a:lnTo>
                    <a:pt x="254038" y="37220"/>
                  </a:lnTo>
                  <a:lnTo>
                    <a:pt x="251686" y="37458"/>
                  </a:lnTo>
                  <a:lnTo>
                    <a:pt x="247496" y="37511"/>
                  </a:lnTo>
                  <a:lnTo>
                    <a:pt x="244826" y="37551"/>
                  </a:lnTo>
                  <a:lnTo>
                    <a:pt x="243570" y="36268"/>
                  </a:lnTo>
                  <a:lnTo>
                    <a:pt x="242433" y="33651"/>
                  </a:lnTo>
                  <a:lnTo>
                    <a:pt x="241654" y="32713"/>
                  </a:lnTo>
                  <a:lnTo>
                    <a:pt x="240728" y="31960"/>
                  </a:lnTo>
                  <a:lnTo>
                    <a:pt x="239169" y="31576"/>
                  </a:lnTo>
                  <a:lnTo>
                    <a:pt x="232441" y="31590"/>
                  </a:lnTo>
                  <a:lnTo>
                    <a:pt x="231172" y="31590"/>
                  </a:lnTo>
                  <a:lnTo>
                    <a:pt x="230260" y="31087"/>
                  </a:lnTo>
                  <a:lnTo>
                    <a:pt x="229031" y="28840"/>
                  </a:lnTo>
                  <a:lnTo>
                    <a:pt x="227643" y="27783"/>
                  </a:lnTo>
                  <a:lnTo>
                    <a:pt x="225991" y="27730"/>
                  </a:lnTo>
                  <a:lnTo>
                    <a:pt x="225224" y="28973"/>
                  </a:lnTo>
                  <a:lnTo>
                    <a:pt x="227987" y="33017"/>
                  </a:lnTo>
                  <a:lnTo>
                    <a:pt x="228767" y="35211"/>
                  </a:lnTo>
                  <a:lnTo>
                    <a:pt x="231199" y="38370"/>
                  </a:lnTo>
                  <a:lnTo>
                    <a:pt x="238310" y="45071"/>
                  </a:lnTo>
                  <a:lnTo>
                    <a:pt x="239605" y="47199"/>
                  </a:lnTo>
                  <a:lnTo>
                    <a:pt x="239380" y="49922"/>
                  </a:lnTo>
                  <a:lnTo>
                    <a:pt x="239235" y="54086"/>
                  </a:lnTo>
                  <a:lnTo>
                    <a:pt x="239380" y="58024"/>
                  </a:lnTo>
                  <a:lnTo>
                    <a:pt x="241125" y="63668"/>
                  </a:lnTo>
                  <a:lnTo>
                    <a:pt x="243636" y="69418"/>
                  </a:lnTo>
                  <a:lnTo>
                    <a:pt x="244271" y="73079"/>
                  </a:lnTo>
                  <a:lnTo>
                    <a:pt x="243729" y="75788"/>
                  </a:lnTo>
                  <a:lnTo>
                    <a:pt x="243200" y="77229"/>
                  </a:lnTo>
                  <a:lnTo>
                    <a:pt x="243240" y="77877"/>
                  </a:lnTo>
                  <a:lnTo>
                    <a:pt x="243768" y="78458"/>
                  </a:lnTo>
                  <a:lnTo>
                    <a:pt x="246267" y="79291"/>
                  </a:lnTo>
                  <a:lnTo>
                    <a:pt x="251540" y="79807"/>
                  </a:lnTo>
                  <a:lnTo>
                    <a:pt x="254739" y="79807"/>
                  </a:lnTo>
                  <a:lnTo>
                    <a:pt x="259603" y="80428"/>
                  </a:lnTo>
                  <a:lnTo>
                    <a:pt x="259920" y="82450"/>
                  </a:lnTo>
                  <a:lnTo>
                    <a:pt x="259378" y="85781"/>
                  </a:lnTo>
                  <a:lnTo>
                    <a:pt x="258387" y="87671"/>
                  </a:lnTo>
                  <a:lnTo>
                    <a:pt x="257594" y="88226"/>
                  </a:lnTo>
                  <a:lnTo>
                    <a:pt x="254937" y="88662"/>
                  </a:lnTo>
                  <a:lnTo>
                    <a:pt x="252108" y="90711"/>
                  </a:lnTo>
                  <a:lnTo>
                    <a:pt x="248024" y="92733"/>
                  </a:lnTo>
                  <a:lnTo>
                    <a:pt x="245711" y="93011"/>
                  </a:lnTo>
                  <a:lnTo>
                    <a:pt x="244746" y="93407"/>
                  </a:lnTo>
                  <a:lnTo>
                    <a:pt x="243927" y="94015"/>
                  </a:lnTo>
                  <a:lnTo>
                    <a:pt x="243240" y="94782"/>
                  </a:lnTo>
                  <a:lnTo>
                    <a:pt x="242394" y="98562"/>
                  </a:lnTo>
                  <a:lnTo>
                    <a:pt x="241138" y="102831"/>
                  </a:lnTo>
                  <a:lnTo>
                    <a:pt x="238852" y="105369"/>
                  </a:lnTo>
                  <a:lnTo>
                    <a:pt x="236353" y="107471"/>
                  </a:lnTo>
                  <a:lnTo>
                    <a:pt x="233829" y="107709"/>
                  </a:lnTo>
                  <a:lnTo>
                    <a:pt x="231807" y="107537"/>
                  </a:lnTo>
                  <a:lnTo>
                    <a:pt x="230789" y="108158"/>
                  </a:lnTo>
                  <a:lnTo>
                    <a:pt x="229322" y="109889"/>
                  </a:lnTo>
                  <a:lnTo>
                    <a:pt x="227220" y="112031"/>
                  </a:lnTo>
                  <a:lnTo>
                    <a:pt x="225608" y="113181"/>
                  </a:lnTo>
                  <a:lnTo>
                    <a:pt x="223453" y="113075"/>
                  </a:lnTo>
                  <a:lnTo>
                    <a:pt x="221140" y="114132"/>
                  </a:lnTo>
                  <a:lnTo>
                    <a:pt x="218219" y="115864"/>
                  </a:lnTo>
                  <a:lnTo>
                    <a:pt x="216276" y="117291"/>
                  </a:lnTo>
                  <a:lnTo>
                    <a:pt x="214611" y="119723"/>
                  </a:lnTo>
                  <a:lnTo>
                    <a:pt x="212232" y="122274"/>
                  </a:lnTo>
                  <a:lnTo>
                    <a:pt x="209800" y="124058"/>
                  </a:lnTo>
                  <a:lnTo>
                    <a:pt x="208623" y="126266"/>
                  </a:lnTo>
                  <a:lnTo>
                    <a:pt x="206958" y="129068"/>
                  </a:lnTo>
                  <a:lnTo>
                    <a:pt x="204896" y="129160"/>
                  </a:lnTo>
                  <a:lnTo>
                    <a:pt x="204737" y="127482"/>
                  </a:lnTo>
                  <a:lnTo>
                    <a:pt x="205755" y="124772"/>
                  </a:lnTo>
                  <a:lnTo>
                    <a:pt x="204698" y="122433"/>
                  </a:lnTo>
                  <a:lnTo>
                    <a:pt x="202742" y="121177"/>
                  </a:lnTo>
                  <a:lnTo>
                    <a:pt x="201830" y="120807"/>
                  </a:lnTo>
                  <a:lnTo>
                    <a:pt x="200918" y="120966"/>
                  </a:lnTo>
                  <a:lnTo>
                    <a:pt x="198578" y="122115"/>
                  </a:lnTo>
                  <a:lnTo>
                    <a:pt x="195697" y="124204"/>
                  </a:lnTo>
                  <a:lnTo>
                    <a:pt x="193926" y="125711"/>
                  </a:lnTo>
                  <a:lnTo>
                    <a:pt x="192326" y="126398"/>
                  </a:lnTo>
                  <a:lnTo>
                    <a:pt x="189048" y="127019"/>
                  </a:lnTo>
                  <a:lnTo>
                    <a:pt x="186286" y="127336"/>
                  </a:lnTo>
                  <a:lnTo>
                    <a:pt x="185149" y="126900"/>
                  </a:lnTo>
                  <a:lnTo>
                    <a:pt x="183114" y="125354"/>
                  </a:lnTo>
                  <a:lnTo>
                    <a:pt x="178422" y="120543"/>
                  </a:lnTo>
                  <a:lnTo>
                    <a:pt x="172077" y="114013"/>
                  </a:lnTo>
                  <a:lnTo>
                    <a:pt x="167345" y="115282"/>
                  </a:lnTo>
                  <a:lnTo>
                    <a:pt x="166922" y="115084"/>
                  </a:lnTo>
                  <a:lnTo>
                    <a:pt x="166645" y="114383"/>
                  </a:lnTo>
                  <a:lnTo>
                    <a:pt x="166843" y="109004"/>
                  </a:lnTo>
                  <a:lnTo>
                    <a:pt x="166883" y="102937"/>
                  </a:lnTo>
                  <a:lnTo>
                    <a:pt x="166195" y="100452"/>
                  </a:lnTo>
                  <a:lnTo>
                    <a:pt x="164094" y="96460"/>
                  </a:lnTo>
                  <a:lnTo>
                    <a:pt x="161318" y="91174"/>
                  </a:lnTo>
                  <a:lnTo>
                    <a:pt x="160565" y="89654"/>
                  </a:lnTo>
                  <a:lnTo>
                    <a:pt x="159375" y="88781"/>
                  </a:lnTo>
                  <a:lnTo>
                    <a:pt x="157948" y="88662"/>
                  </a:lnTo>
                  <a:lnTo>
                    <a:pt x="156891" y="89032"/>
                  </a:lnTo>
                  <a:lnTo>
                    <a:pt x="155463" y="90024"/>
                  </a:lnTo>
                  <a:lnTo>
                    <a:pt x="154115" y="91094"/>
                  </a:lnTo>
                  <a:lnTo>
                    <a:pt x="151498" y="94280"/>
                  </a:lnTo>
                  <a:lnTo>
                    <a:pt x="148867" y="98007"/>
                  </a:lnTo>
                  <a:lnTo>
                    <a:pt x="147347" y="98840"/>
                  </a:lnTo>
                  <a:lnTo>
                    <a:pt x="145828" y="99183"/>
                  </a:lnTo>
                  <a:lnTo>
                    <a:pt x="144493" y="99064"/>
                  </a:lnTo>
                  <a:lnTo>
                    <a:pt x="143435" y="98060"/>
                  </a:lnTo>
                  <a:lnTo>
                    <a:pt x="142365" y="96024"/>
                  </a:lnTo>
                  <a:lnTo>
                    <a:pt x="141082" y="93328"/>
                  </a:lnTo>
                  <a:lnTo>
                    <a:pt x="139510" y="92442"/>
                  </a:lnTo>
                  <a:lnTo>
                    <a:pt x="138888" y="93275"/>
                  </a:lnTo>
                  <a:lnTo>
                    <a:pt x="138333" y="94861"/>
                  </a:lnTo>
                  <a:lnTo>
                    <a:pt x="137897" y="96434"/>
                  </a:lnTo>
                  <a:lnTo>
                    <a:pt x="138928" y="98443"/>
                  </a:lnTo>
                  <a:lnTo>
                    <a:pt x="139827" y="99990"/>
                  </a:lnTo>
                  <a:lnTo>
                    <a:pt x="138254" y="99937"/>
                  </a:lnTo>
                  <a:lnTo>
                    <a:pt x="133165" y="99937"/>
                  </a:lnTo>
                  <a:lnTo>
                    <a:pt x="127297" y="99937"/>
                  </a:lnTo>
                  <a:lnTo>
                    <a:pt x="121441" y="99937"/>
                  </a:lnTo>
                  <a:lnTo>
                    <a:pt x="116168" y="99937"/>
                  </a:lnTo>
                  <a:lnTo>
                    <a:pt x="111291" y="99937"/>
                  </a:lnTo>
                  <a:lnTo>
                    <a:pt x="109427" y="99805"/>
                  </a:lnTo>
                  <a:lnTo>
                    <a:pt x="107550" y="98892"/>
                  </a:lnTo>
                  <a:lnTo>
                    <a:pt x="105739" y="98456"/>
                  </a:lnTo>
                  <a:lnTo>
                    <a:pt x="104788" y="98522"/>
                  </a:lnTo>
                  <a:lnTo>
                    <a:pt x="103056" y="99408"/>
                  </a:lnTo>
                  <a:lnTo>
                    <a:pt x="100822" y="99540"/>
                  </a:lnTo>
                  <a:lnTo>
                    <a:pt x="99302" y="100373"/>
                  </a:lnTo>
                  <a:lnTo>
                    <a:pt x="98086" y="100267"/>
                  </a:lnTo>
                  <a:lnTo>
                    <a:pt x="97994" y="104920"/>
                  </a:lnTo>
                  <a:lnTo>
                    <a:pt x="97875" y="111568"/>
                  </a:lnTo>
                  <a:lnTo>
                    <a:pt x="97756" y="118613"/>
                  </a:lnTo>
                  <a:lnTo>
                    <a:pt x="99104" y="118084"/>
                  </a:lnTo>
                  <a:lnTo>
                    <a:pt x="100267" y="118137"/>
                  </a:lnTo>
                  <a:lnTo>
                    <a:pt x="101113" y="118626"/>
                  </a:lnTo>
                  <a:lnTo>
                    <a:pt x="103519" y="118229"/>
                  </a:lnTo>
                  <a:lnTo>
                    <a:pt x="104854" y="118441"/>
                  </a:lnTo>
                  <a:lnTo>
                    <a:pt x="106109" y="118626"/>
                  </a:lnTo>
                  <a:lnTo>
                    <a:pt x="107272" y="118653"/>
                  </a:lnTo>
                  <a:lnTo>
                    <a:pt x="107986" y="119208"/>
                  </a:lnTo>
                  <a:lnTo>
                    <a:pt x="108951" y="119102"/>
                  </a:lnTo>
                  <a:lnTo>
                    <a:pt x="109995" y="118494"/>
                  </a:lnTo>
                  <a:lnTo>
                    <a:pt x="111224" y="118877"/>
                  </a:lnTo>
                  <a:lnTo>
                    <a:pt x="112546" y="119868"/>
                  </a:lnTo>
                  <a:lnTo>
                    <a:pt x="113392" y="121349"/>
                  </a:lnTo>
                  <a:lnTo>
                    <a:pt x="114145" y="123186"/>
                  </a:lnTo>
                  <a:lnTo>
                    <a:pt x="114899" y="124151"/>
                  </a:lnTo>
                  <a:lnTo>
                    <a:pt x="114833" y="125909"/>
                  </a:lnTo>
                  <a:lnTo>
                    <a:pt x="114806" y="127283"/>
                  </a:lnTo>
                  <a:lnTo>
                    <a:pt x="114529" y="128420"/>
                  </a:lnTo>
                  <a:lnTo>
                    <a:pt x="114859" y="129160"/>
                  </a:lnTo>
                  <a:lnTo>
                    <a:pt x="115097" y="129953"/>
                  </a:lnTo>
                  <a:lnTo>
                    <a:pt x="115031" y="130416"/>
                  </a:lnTo>
                  <a:lnTo>
                    <a:pt x="114582" y="130614"/>
                  </a:lnTo>
                  <a:lnTo>
                    <a:pt x="113617" y="130773"/>
                  </a:lnTo>
                  <a:lnTo>
                    <a:pt x="112586" y="130905"/>
                  </a:lnTo>
                  <a:lnTo>
                    <a:pt x="111872" y="130852"/>
                  </a:lnTo>
                  <a:lnTo>
                    <a:pt x="111317" y="130138"/>
                  </a:lnTo>
                  <a:lnTo>
                    <a:pt x="110775" y="130059"/>
                  </a:lnTo>
                  <a:lnTo>
                    <a:pt x="109982" y="130165"/>
                  </a:lnTo>
                  <a:lnTo>
                    <a:pt x="109149" y="129729"/>
                  </a:lnTo>
                  <a:lnTo>
                    <a:pt x="108436" y="128843"/>
                  </a:lnTo>
                  <a:lnTo>
                    <a:pt x="107167" y="127957"/>
                  </a:lnTo>
                  <a:lnTo>
                    <a:pt x="105792" y="128341"/>
                  </a:lnTo>
                  <a:lnTo>
                    <a:pt x="104840" y="128803"/>
                  </a:lnTo>
                  <a:lnTo>
                    <a:pt x="103862" y="129359"/>
                  </a:lnTo>
                  <a:lnTo>
                    <a:pt x="102977" y="129940"/>
                  </a:lnTo>
                  <a:lnTo>
                    <a:pt x="102104" y="129781"/>
                  </a:lnTo>
                  <a:lnTo>
                    <a:pt x="100981" y="130218"/>
                  </a:lnTo>
                  <a:lnTo>
                    <a:pt x="100029" y="130879"/>
                  </a:lnTo>
                  <a:lnTo>
                    <a:pt x="98774" y="131407"/>
                  </a:lnTo>
                  <a:lnTo>
                    <a:pt x="97399" y="131658"/>
                  </a:lnTo>
                  <a:lnTo>
                    <a:pt x="95826" y="131909"/>
                  </a:lnTo>
                  <a:lnTo>
                    <a:pt x="94319" y="132015"/>
                  </a:lnTo>
                  <a:lnTo>
                    <a:pt x="92614" y="132214"/>
                  </a:lnTo>
                  <a:lnTo>
                    <a:pt x="92495" y="135928"/>
                  </a:lnTo>
                  <a:lnTo>
                    <a:pt x="92271" y="143210"/>
                  </a:lnTo>
                  <a:lnTo>
                    <a:pt x="92139" y="148035"/>
                  </a:lnTo>
                  <a:lnTo>
                    <a:pt x="92152" y="152476"/>
                  </a:lnTo>
                  <a:lnTo>
                    <a:pt x="92813" y="154102"/>
                  </a:lnTo>
                  <a:lnTo>
                    <a:pt x="95853" y="157525"/>
                  </a:lnTo>
                  <a:lnTo>
                    <a:pt x="98232" y="159336"/>
                  </a:lnTo>
                  <a:lnTo>
                    <a:pt x="100254" y="161345"/>
                  </a:lnTo>
                  <a:lnTo>
                    <a:pt x="102250" y="162191"/>
                  </a:lnTo>
                  <a:lnTo>
                    <a:pt x="103096" y="162944"/>
                  </a:lnTo>
                  <a:lnTo>
                    <a:pt x="103651" y="164186"/>
                  </a:lnTo>
                  <a:lnTo>
                    <a:pt x="103928" y="165495"/>
                  </a:lnTo>
                  <a:lnTo>
                    <a:pt x="104153" y="166618"/>
                  </a:lnTo>
                  <a:lnTo>
                    <a:pt x="103942" y="167795"/>
                  </a:lnTo>
                  <a:lnTo>
                    <a:pt x="103453" y="168918"/>
                  </a:lnTo>
                  <a:lnTo>
                    <a:pt x="103677" y="170108"/>
                  </a:lnTo>
                  <a:lnTo>
                    <a:pt x="104404" y="171046"/>
                  </a:lnTo>
                  <a:lnTo>
                    <a:pt x="104629" y="172236"/>
                  </a:lnTo>
                  <a:lnTo>
                    <a:pt x="105131" y="173359"/>
                  </a:lnTo>
                  <a:lnTo>
                    <a:pt x="105422" y="174483"/>
                  </a:lnTo>
                  <a:lnTo>
                    <a:pt x="106030" y="175289"/>
                  </a:lnTo>
                  <a:lnTo>
                    <a:pt x="106810" y="175857"/>
                  </a:lnTo>
                  <a:lnTo>
                    <a:pt x="107814" y="176796"/>
                  </a:lnTo>
                  <a:lnTo>
                    <a:pt x="107933" y="177668"/>
                  </a:lnTo>
                  <a:lnTo>
                    <a:pt x="107828" y="178673"/>
                  </a:lnTo>
                  <a:lnTo>
                    <a:pt x="107828" y="179426"/>
                  </a:lnTo>
                  <a:lnTo>
                    <a:pt x="108779" y="181144"/>
                  </a:lnTo>
                  <a:lnTo>
                    <a:pt x="109070" y="182347"/>
                  </a:lnTo>
                  <a:lnTo>
                    <a:pt x="108647" y="183788"/>
                  </a:lnTo>
                  <a:lnTo>
                    <a:pt x="108290" y="188757"/>
                  </a:lnTo>
                  <a:lnTo>
                    <a:pt x="107272" y="194415"/>
                  </a:lnTo>
                  <a:lnTo>
                    <a:pt x="106651" y="198737"/>
                  </a:lnTo>
                  <a:lnTo>
                    <a:pt x="105633" y="205781"/>
                  </a:lnTo>
                  <a:lnTo>
                    <a:pt x="104470" y="213976"/>
                  </a:lnTo>
                  <a:lnTo>
                    <a:pt x="103082" y="223955"/>
                  </a:lnTo>
                  <a:lnTo>
                    <a:pt x="101734" y="233816"/>
                  </a:lnTo>
                  <a:lnTo>
                    <a:pt x="100452" y="243359"/>
                  </a:lnTo>
                  <a:lnTo>
                    <a:pt x="99302" y="251976"/>
                  </a:lnTo>
                  <a:lnTo>
                    <a:pt x="98060" y="261493"/>
                  </a:lnTo>
                  <a:lnTo>
                    <a:pt x="97306" y="267256"/>
                  </a:lnTo>
                  <a:lnTo>
                    <a:pt x="96897" y="268260"/>
                  </a:lnTo>
                  <a:lnTo>
                    <a:pt x="96804" y="270097"/>
                  </a:lnTo>
                  <a:lnTo>
                    <a:pt x="96038" y="270838"/>
                  </a:lnTo>
                  <a:lnTo>
                    <a:pt x="94808" y="271009"/>
                  </a:lnTo>
                  <a:lnTo>
                    <a:pt x="92879" y="269701"/>
                  </a:lnTo>
                  <a:lnTo>
                    <a:pt x="91517" y="270031"/>
                  </a:lnTo>
                  <a:lnTo>
                    <a:pt x="90143" y="270111"/>
                  </a:lnTo>
                  <a:lnTo>
                    <a:pt x="88160" y="268577"/>
                  </a:lnTo>
                  <a:lnTo>
                    <a:pt x="87446" y="267071"/>
                  </a:lnTo>
                  <a:lnTo>
                    <a:pt x="85887" y="265841"/>
                  </a:lnTo>
                  <a:lnTo>
                    <a:pt x="82754" y="266330"/>
                  </a:lnTo>
                  <a:lnTo>
                    <a:pt x="80164" y="266357"/>
                  </a:lnTo>
                  <a:lnTo>
                    <a:pt x="77983" y="266079"/>
                  </a:lnTo>
                  <a:lnTo>
                    <a:pt x="76053" y="266489"/>
                  </a:lnTo>
                  <a:lnTo>
                    <a:pt x="74440" y="268075"/>
                  </a:lnTo>
                  <a:lnTo>
                    <a:pt x="73264" y="269926"/>
                  </a:lnTo>
                  <a:lnTo>
                    <a:pt x="71863" y="271485"/>
                  </a:lnTo>
                  <a:lnTo>
                    <a:pt x="67647" y="272516"/>
                  </a:lnTo>
                  <a:lnTo>
                    <a:pt x="65387" y="272543"/>
                  </a:lnTo>
                  <a:lnTo>
                    <a:pt x="63377" y="273560"/>
                  </a:lnTo>
                  <a:lnTo>
                    <a:pt x="60364" y="273930"/>
                  </a:lnTo>
                  <a:lnTo>
                    <a:pt x="58328" y="274842"/>
                  </a:lnTo>
                  <a:lnTo>
                    <a:pt x="54680" y="275345"/>
                  </a:lnTo>
                  <a:lnTo>
                    <a:pt x="50305" y="275820"/>
                  </a:lnTo>
                  <a:lnTo>
                    <a:pt x="47900" y="277208"/>
                  </a:lnTo>
                  <a:lnTo>
                    <a:pt x="46935" y="277816"/>
                  </a:lnTo>
                  <a:lnTo>
                    <a:pt x="44503" y="279733"/>
                  </a:lnTo>
                  <a:lnTo>
                    <a:pt x="40260" y="282746"/>
                  </a:lnTo>
                  <a:lnTo>
                    <a:pt x="37908" y="283791"/>
                  </a:lnTo>
                  <a:lnTo>
                    <a:pt x="35132" y="287042"/>
                  </a:lnTo>
                  <a:lnTo>
                    <a:pt x="31761" y="290095"/>
                  </a:lnTo>
                  <a:lnTo>
                    <a:pt x="29567" y="291721"/>
                  </a:lnTo>
                  <a:lnTo>
                    <a:pt x="26276" y="292474"/>
                  </a:lnTo>
                  <a:lnTo>
                    <a:pt x="24928" y="293294"/>
                  </a:lnTo>
                  <a:lnTo>
                    <a:pt x="24452" y="294285"/>
                  </a:lnTo>
                  <a:lnTo>
                    <a:pt x="24783" y="295435"/>
                  </a:lnTo>
                  <a:lnTo>
                    <a:pt x="24333" y="298383"/>
                  </a:lnTo>
                  <a:lnTo>
                    <a:pt x="23527" y="303828"/>
                  </a:lnTo>
                  <a:lnTo>
                    <a:pt x="23342" y="306498"/>
                  </a:lnTo>
                  <a:lnTo>
                    <a:pt x="23144" y="307780"/>
                  </a:lnTo>
                  <a:lnTo>
                    <a:pt x="21121" y="312155"/>
                  </a:lnTo>
                  <a:lnTo>
                    <a:pt x="18914" y="316213"/>
                  </a:lnTo>
                  <a:lnTo>
                    <a:pt x="17857" y="318909"/>
                  </a:lnTo>
                  <a:lnTo>
                    <a:pt x="17288" y="320879"/>
                  </a:lnTo>
                  <a:lnTo>
                    <a:pt x="18081" y="322518"/>
                  </a:lnTo>
                  <a:lnTo>
                    <a:pt x="19165" y="325465"/>
                  </a:lnTo>
                  <a:lnTo>
                    <a:pt x="20064" y="327831"/>
                  </a:lnTo>
                  <a:lnTo>
                    <a:pt x="20355" y="329430"/>
                  </a:lnTo>
                  <a:lnTo>
                    <a:pt x="20157" y="331267"/>
                  </a:lnTo>
                  <a:lnTo>
                    <a:pt x="19231" y="332946"/>
                  </a:lnTo>
                  <a:lnTo>
                    <a:pt x="17711" y="334043"/>
                  </a:lnTo>
                  <a:lnTo>
                    <a:pt x="15610" y="334347"/>
                  </a:lnTo>
                  <a:lnTo>
                    <a:pt x="11393" y="337308"/>
                  </a:lnTo>
                  <a:lnTo>
                    <a:pt x="6741" y="341670"/>
                  </a:lnTo>
                  <a:lnTo>
                    <a:pt x="5247" y="343705"/>
                  </a:lnTo>
                  <a:lnTo>
                    <a:pt x="4877" y="345622"/>
                  </a:lnTo>
                  <a:lnTo>
                    <a:pt x="4309" y="348622"/>
                  </a:lnTo>
                  <a:lnTo>
                    <a:pt x="4666" y="350181"/>
                  </a:lnTo>
                  <a:lnTo>
                    <a:pt x="5578" y="351252"/>
                  </a:lnTo>
                  <a:lnTo>
                    <a:pt x="6556" y="353790"/>
                  </a:lnTo>
                  <a:lnTo>
                    <a:pt x="6688" y="355098"/>
                  </a:lnTo>
                  <a:lnTo>
                    <a:pt x="6001" y="355839"/>
                  </a:lnTo>
                  <a:lnTo>
                    <a:pt x="4639" y="356010"/>
                  </a:lnTo>
                  <a:lnTo>
                    <a:pt x="3423" y="356248"/>
                  </a:lnTo>
                  <a:lnTo>
                    <a:pt x="2511" y="356909"/>
                  </a:lnTo>
                  <a:lnTo>
                    <a:pt x="1560" y="356737"/>
                  </a:lnTo>
                  <a:lnTo>
                    <a:pt x="701" y="357068"/>
                  </a:lnTo>
                  <a:lnTo>
                    <a:pt x="753" y="358138"/>
                  </a:lnTo>
                  <a:lnTo>
                    <a:pt x="1097" y="359368"/>
                  </a:lnTo>
                  <a:lnTo>
                    <a:pt x="1018" y="360676"/>
                  </a:lnTo>
                  <a:lnTo>
                    <a:pt x="476" y="361496"/>
                  </a:lnTo>
                  <a:lnTo>
                    <a:pt x="0" y="362064"/>
                  </a:lnTo>
                  <a:lnTo>
                    <a:pt x="542" y="362883"/>
                  </a:lnTo>
                  <a:lnTo>
                    <a:pt x="1441" y="363624"/>
                  </a:lnTo>
                  <a:lnTo>
                    <a:pt x="2802" y="364853"/>
                  </a:lnTo>
                  <a:lnTo>
                    <a:pt x="4719" y="367232"/>
                  </a:lnTo>
                  <a:lnTo>
                    <a:pt x="6106" y="367642"/>
                  </a:lnTo>
                  <a:lnTo>
                    <a:pt x="7296" y="368461"/>
                  </a:lnTo>
                  <a:lnTo>
                    <a:pt x="7508" y="369770"/>
                  </a:lnTo>
                  <a:lnTo>
                    <a:pt x="7137" y="371078"/>
                  </a:lnTo>
                  <a:lnTo>
                    <a:pt x="6159" y="371647"/>
                  </a:lnTo>
                  <a:lnTo>
                    <a:pt x="6146" y="372796"/>
                  </a:lnTo>
                  <a:lnTo>
                    <a:pt x="7587" y="374184"/>
                  </a:lnTo>
                  <a:lnTo>
                    <a:pt x="8578" y="375176"/>
                  </a:lnTo>
                  <a:lnTo>
                    <a:pt x="9596" y="376656"/>
                  </a:lnTo>
                  <a:lnTo>
                    <a:pt x="10561" y="378705"/>
                  </a:lnTo>
                  <a:lnTo>
                    <a:pt x="10627" y="380013"/>
                  </a:lnTo>
                  <a:lnTo>
                    <a:pt x="11645" y="381652"/>
                  </a:lnTo>
                  <a:lnTo>
                    <a:pt x="12292" y="383053"/>
                  </a:lnTo>
                  <a:lnTo>
                    <a:pt x="12358" y="384362"/>
                  </a:lnTo>
                  <a:lnTo>
                    <a:pt x="13944" y="385670"/>
                  </a:lnTo>
                  <a:lnTo>
                    <a:pt x="15293" y="386648"/>
                  </a:lnTo>
                  <a:lnTo>
                    <a:pt x="16284" y="387547"/>
                  </a:lnTo>
                  <a:lnTo>
                    <a:pt x="17249" y="388115"/>
                  </a:lnTo>
                  <a:lnTo>
                    <a:pt x="17513" y="389094"/>
                  </a:lnTo>
                  <a:lnTo>
                    <a:pt x="17460" y="390587"/>
                  </a:lnTo>
                  <a:lnTo>
                    <a:pt x="18941" y="393046"/>
                  </a:lnTo>
                  <a:lnTo>
                    <a:pt x="21505" y="394896"/>
                  </a:lnTo>
                  <a:lnTo>
                    <a:pt x="23659" y="397579"/>
                  </a:lnTo>
                  <a:lnTo>
                    <a:pt x="25060" y="399522"/>
                  </a:lnTo>
                  <a:lnTo>
                    <a:pt x="27624" y="402641"/>
                  </a:lnTo>
                  <a:lnTo>
                    <a:pt x="27915" y="406223"/>
                  </a:lnTo>
                  <a:lnTo>
                    <a:pt x="25179" y="410334"/>
                  </a:lnTo>
                  <a:lnTo>
                    <a:pt x="22443" y="414444"/>
                  </a:lnTo>
                  <a:lnTo>
                    <a:pt x="27294" y="414326"/>
                  </a:lnTo>
                  <a:lnTo>
                    <a:pt x="32264" y="414405"/>
                  </a:lnTo>
                  <a:lnTo>
                    <a:pt x="37524" y="415581"/>
                  </a:lnTo>
                  <a:lnTo>
                    <a:pt x="41093" y="416718"/>
                  </a:lnTo>
                  <a:lnTo>
                    <a:pt x="43247" y="417220"/>
                  </a:lnTo>
                  <a:lnTo>
                    <a:pt x="44833" y="418529"/>
                  </a:lnTo>
                  <a:lnTo>
                    <a:pt x="45679" y="420577"/>
                  </a:lnTo>
                  <a:lnTo>
                    <a:pt x="46353" y="422256"/>
                  </a:lnTo>
                  <a:lnTo>
                    <a:pt x="46644" y="424675"/>
                  </a:lnTo>
                  <a:lnTo>
                    <a:pt x="48931" y="426644"/>
                  </a:lnTo>
                  <a:lnTo>
                    <a:pt x="48891" y="428508"/>
                  </a:lnTo>
                  <a:lnTo>
                    <a:pt x="48984" y="431151"/>
                  </a:lnTo>
                  <a:lnTo>
                    <a:pt x="49949" y="431191"/>
                  </a:lnTo>
                  <a:lnTo>
                    <a:pt x="56293" y="431204"/>
                  </a:lnTo>
                  <a:lnTo>
                    <a:pt x="63232" y="431217"/>
                  </a:lnTo>
                  <a:lnTo>
                    <a:pt x="69880" y="430728"/>
                  </a:lnTo>
                  <a:lnTo>
                    <a:pt x="72365" y="430094"/>
                  </a:lnTo>
                  <a:lnTo>
                    <a:pt x="75220" y="426882"/>
                  </a:lnTo>
                  <a:lnTo>
                    <a:pt x="76991" y="425930"/>
                  </a:lnTo>
                  <a:lnTo>
                    <a:pt x="78670" y="424437"/>
                  </a:lnTo>
                  <a:lnTo>
                    <a:pt x="80653" y="421701"/>
                  </a:lnTo>
                  <a:lnTo>
                    <a:pt x="82278" y="420472"/>
                  </a:lnTo>
                  <a:lnTo>
                    <a:pt x="83626" y="418952"/>
                  </a:lnTo>
                  <a:lnTo>
                    <a:pt x="85675" y="417432"/>
                  </a:lnTo>
                  <a:lnTo>
                    <a:pt x="86495" y="416308"/>
                  </a:lnTo>
                  <a:lnTo>
                    <a:pt x="87195" y="415898"/>
                  </a:lnTo>
                  <a:lnTo>
                    <a:pt x="88808" y="415158"/>
                  </a:lnTo>
                  <a:lnTo>
                    <a:pt x="88173" y="416639"/>
                  </a:lnTo>
                  <a:lnTo>
                    <a:pt x="87711" y="418159"/>
                  </a:lnTo>
                  <a:lnTo>
                    <a:pt x="87658" y="420340"/>
                  </a:lnTo>
                  <a:lnTo>
                    <a:pt x="88583" y="422719"/>
                  </a:lnTo>
                  <a:lnTo>
                    <a:pt x="88028" y="424490"/>
                  </a:lnTo>
                  <a:lnTo>
                    <a:pt x="87050" y="426076"/>
                  </a:lnTo>
                  <a:lnTo>
                    <a:pt x="87288" y="430253"/>
                  </a:lnTo>
                  <a:lnTo>
                    <a:pt x="87618" y="436174"/>
                  </a:lnTo>
                  <a:lnTo>
                    <a:pt x="87909" y="441249"/>
                  </a:lnTo>
                  <a:lnTo>
                    <a:pt x="88292" y="447594"/>
                  </a:lnTo>
                  <a:lnTo>
                    <a:pt x="88728" y="454797"/>
                  </a:lnTo>
                  <a:lnTo>
                    <a:pt x="89019" y="459582"/>
                  </a:lnTo>
                  <a:lnTo>
                    <a:pt x="90090" y="458643"/>
                  </a:lnTo>
                  <a:lnTo>
                    <a:pt x="91610" y="457798"/>
                  </a:lnTo>
                  <a:lnTo>
                    <a:pt x="93804" y="460005"/>
                  </a:lnTo>
                  <a:lnTo>
                    <a:pt x="95324" y="460957"/>
                  </a:lnTo>
                  <a:lnTo>
                    <a:pt x="96593" y="461181"/>
                  </a:lnTo>
                  <a:lnTo>
                    <a:pt x="97875" y="461115"/>
                  </a:lnTo>
                  <a:lnTo>
                    <a:pt x="99593" y="460639"/>
                  </a:lnTo>
                  <a:lnTo>
                    <a:pt x="103294" y="458802"/>
                  </a:lnTo>
                  <a:lnTo>
                    <a:pt x="105832" y="457322"/>
                  </a:lnTo>
                  <a:lnTo>
                    <a:pt x="108832" y="457427"/>
                  </a:lnTo>
                  <a:lnTo>
                    <a:pt x="112982" y="458009"/>
                  </a:lnTo>
                  <a:lnTo>
                    <a:pt x="115348" y="457943"/>
                  </a:lnTo>
                  <a:lnTo>
                    <a:pt x="118230" y="457837"/>
                  </a:lnTo>
                  <a:lnTo>
                    <a:pt x="124058" y="458049"/>
                  </a:lnTo>
                  <a:lnTo>
                    <a:pt x="129755" y="459146"/>
                  </a:lnTo>
                  <a:lnTo>
                    <a:pt x="133588" y="459622"/>
                  </a:lnTo>
                  <a:lnTo>
                    <a:pt x="135240" y="460573"/>
                  </a:lnTo>
                  <a:lnTo>
                    <a:pt x="135690" y="462067"/>
                  </a:lnTo>
                  <a:lnTo>
                    <a:pt x="136787" y="462767"/>
                  </a:lnTo>
                  <a:lnTo>
                    <a:pt x="137990" y="462490"/>
                  </a:lnTo>
                  <a:lnTo>
                    <a:pt x="139364" y="462384"/>
                  </a:lnTo>
                  <a:lnTo>
                    <a:pt x="142351" y="460851"/>
                  </a:lnTo>
                  <a:lnTo>
                    <a:pt x="144770" y="459833"/>
                  </a:lnTo>
                  <a:lnTo>
                    <a:pt x="146845" y="458604"/>
                  </a:lnTo>
                  <a:lnTo>
                    <a:pt x="147876" y="457414"/>
                  </a:lnTo>
                  <a:lnTo>
                    <a:pt x="150295" y="453238"/>
                  </a:lnTo>
                  <a:lnTo>
                    <a:pt x="152304" y="450925"/>
                  </a:lnTo>
                  <a:lnTo>
                    <a:pt x="154247" y="450118"/>
                  </a:lnTo>
                  <a:lnTo>
                    <a:pt x="158120" y="449788"/>
                  </a:lnTo>
                  <a:lnTo>
                    <a:pt x="159389" y="450449"/>
                  </a:lnTo>
                  <a:lnTo>
                    <a:pt x="160975" y="450369"/>
                  </a:lnTo>
                  <a:lnTo>
                    <a:pt x="162191" y="447990"/>
                  </a:lnTo>
                  <a:lnTo>
                    <a:pt x="164120" y="445360"/>
                  </a:lnTo>
                  <a:lnTo>
                    <a:pt x="168033" y="442082"/>
                  </a:lnTo>
                  <a:lnTo>
                    <a:pt x="170068" y="441183"/>
                  </a:lnTo>
                  <a:lnTo>
                    <a:pt x="171297" y="440033"/>
                  </a:lnTo>
                  <a:lnTo>
                    <a:pt x="173518" y="439875"/>
                  </a:lnTo>
                  <a:lnTo>
                    <a:pt x="175408" y="438672"/>
                  </a:lnTo>
                  <a:lnTo>
                    <a:pt x="184409" y="430385"/>
                  </a:lnTo>
                  <a:lnTo>
                    <a:pt x="188136" y="428243"/>
                  </a:lnTo>
                  <a:lnTo>
                    <a:pt x="190515" y="427860"/>
                  </a:lnTo>
                  <a:lnTo>
                    <a:pt x="192472" y="427345"/>
                  </a:lnTo>
                  <a:lnTo>
                    <a:pt x="195776" y="426155"/>
                  </a:lnTo>
                  <a:lnTo>
                    <a:pt x="204129" y="425005"/>
                  </a:lnTo>
                  <a:lnTo>
                    <a:pt x="209522" y="424529"/>
                  </a:lnTo>
                  <a:lnTo>
                    <a:pt x="211320" y="425679"/>
                  </a:lnTo>
                  <a:lnTo>
                    <a:pt x="213249" y="425349"/>
                  </a:lnTo>
                  <a:lnTo>
                    <a:pt x="214809" y="423498"/>
                  </a:lnTo>
                  <a:lnTo>
                    <a:pt x="216144" y="422904"/>
                  </a:lnTo>
                  <a:lnTo>
                    <a:pt x="217162" y="422957"/>
                  </a:lnTo>
                  <a:lnTo>
                    <a:pt x="218735" y="425151"/>
                  </a:lnTo>
                  <a:lnTo>
                    <a:pt x="219567" y="427477"/>
                  </a:lnTo>
                  <a:lnTo>
                    <a:pt x="219197" y="429248"/>
                  </a:lnTo>
                  <a:lnTo>
                    <a:pt x="219435" y="431825"/>
                  </a:lnTo>
                  <a:lnTo>
                    <a:pt x="220268" y="435209"/>
                  </a:lnTo>
                  <a:lnTo>
                    <a:pt x="220083" y="438209"/>
                  </a:lnTo>
                  <a:lnTo>
                    <a:pt x="218259" y="442148"/>
                  </a:lnTo>
                  <a:lnTo>
                    <a:pt x="217320" y="443747"/>
                  </a:lnTo>
                  <a:lnTo>
                    <a:pt x="217162" y="445400"/>
                  </a:lnTo>
                  <a:lnTo>
                    <a:pt x="217466" y="447620"/>
                  </a:lnTo>
                  <a:lnTo>
                    <a:pt x="218616" y="451255"/>
                  </a:lnTo>
                  <a:lnTo>
                    <a:pt x="220612" y="456278"/>
                  </a:lnTo>
                  <a:lnTo>
                    <a:pt x="221101" y="460005"/>
                  </a:lnTo>
                  <a:lnTo>
                    <a:pt x="220070" y="462424"/>
                  </a:lnTo>
                  <a:lnTo>
                    <a:pt x="219660" y="464512"/>
                  </a:lnTo>
                  <a:lnTo>
                    <a:pt x="219858" y="466270"/>
                  </a:lnTo>
                  <a:lnTo>
                    <a:pt x="220360" y="467499"/>
                  </a:lnTo>
                  <a:lnTo>
                    <a:pt x="221167" y="468213"/>
                  </a:lnTo>
                  <a:lnTo>
                    <a:pt x="221669" y="469614"/>
                  </a:lnTo>
                  <a:lnTo>
                    <a:pt x="221894" y="471715"/>
                  </a:lnTo>
                  <a:lnTo>
                    <a:pt x="223017" y="473751"/>
                  </a:lnTo>
                  <a:lnTo>
                    <a:pt x="225039" y="475720"/>
                  </a:lnTo>
                  <a:lnTo>
                    <a:pt x="225925" y="477597"/>
                  </a:lnTo>
                  <a:lnTo>
                    <a:pt x="225687" y="479381"/>
                  </a:lnTo>
                  <a:lnTo>
                    <a:pt x="225859" y="480492"/>
                  </a:lnTo>
                  <a:lnTo>
                    <a:pt x="226440" y="480928"/>
                  </a:lnTo>
                  <a:lnTo>
                    <a:pt x="226929" y="480571"/>
                  </a:lnTo>
                  <a:lnTo>
                    <a:pt x="227577" y="480082"/>
                  </a:lnTo>
                  <a:lnTo>
                    <a:pt x="228198" y="480254"/>
                  </a:lnTo>
                  <a:lnTo>
                    <a:pt x="229692" y="482739"/>
                  </a:lnTo>
                  <a:lnTo>
                    <a:pt x="229890" y="483241"/>
                  </a:lnTo>
                  <a:lnTo>
                    <a:pt x="230749" y="485290"/>
                  </a:lnTo>
                  <a:lnTo>
                    <a:pt x="231067" y="486849"/>
                  </a:lnTo>
                  <a:lnTo>
                    <a:pt x="233062" y="487722"/>
                  </a:lnTo>
                  <a:lnTo>
                    <a:pt x="235204" y="488409"/>
                  </a:lnTo>
                  <a:lnTo>
                    <a:pt x="236406" y="489229"/>
                  </a:lnTo>
                  <a:lnTo>
                    <a:pt x="238891" y="491687"/>
                  </a:lnTo>
                  <a:lnTo>
                    <a:pt x="240953" y="493313"/>
                  </a:lnTo>
                  <a:lnTo>
                    <a:pt x="243478" y="494648"/>
                  </a:lnTo>
                  <a:lnTo>
                    <a:pt x="244429" y="496776"/>
                  </a:lnTo>
                  <a:lnTo>
                    <a:pt x="246147" y="499988"/>
                  </a:lnTo>
                  <a:lnTo>
                    <a:pt x="250337" y="501217"/>
                  </a:lnTo>
                  <a:lnTo>
                    <a:pt x="255175" y="501838"/>
                  </a:lnTo>
                  <a:lnTo>
                    <a:pt x="258268" y="502538"/>
                  </a:lnTo>
                  <a:lnTo>
                    <a:pt x="261876" y="500833"/>
                  </a:lnTo>
                  <a:lnTo>
                    <a:pt x="264361" y="501071"/>
                  </a:lnTo>
                  <a:lnTo>
                    <a:pt x="266991" y="502234"/>
                  </a:lnTo>
                  <a:lnTo>
                    <a:pt x="268128" y="503014"/>
                  </a:lnTo>
                  <a:lnTo>
                    <a:pt x="270150" y="504666"/>
                  </a:lnTo>
                  <a:lnTo>
                    <a:pt x="273243" y="506781"/>
                  </a:lnTo>
                  <a:lnTo>
                    <a:pt x="275702" y="507561"/>
                  </a:lnTo>
                  <a:lnTo>
                    <a:pt x="277327" y="506385"/>
                  </a:lnTo>
                  <a:lnTo>
                    <a:pt x="278874" y="505975"/>
                  </a:lnTo>
                  <a:lnTo>
                    <a:pt x="280129" y="506464"/>
                  </a:lnTo>
                  <a:lnTo>
                    <a:pt x="280936" y="508764"/>
                  </a:lnTo>
                  <a:lnTo>
                    <a:pt x="281702" y="510323"/>
                  </a:lnTo>
                  <a:lnTo>
                    <a:pt x="283209" y="511500"/>
                  </a:lnTo>
                  <a:lnTo>
                    <a:pt x="286474" y="514513"/>
                  </a:lnTo>
                  <a:lnTo>
                    <a:pt x="288284" y="515743"/>
                  </a:lnTo>
                  <a:lnTo>
                    <a:pt x="290228" y="515663"/>
                  </a:lnTo>
                  <a:lnTo>
                    <a:pt x="294378" y="517633"/>
                  </a:lnTo>
                  <a:lnTo>
                    <a:pt x="298792" y="519562"/>
                  </a:lnTo>
                  <a:lnTo>
                    <a:pt x="301013" y="519880"/>
                  </a:lnTo>
                  <a:lnTo>
                    <a:pt x="303167" y="519602"/>
                  </a:lnTo>
                  <a:lnTo>
                    <a:pt x="304661" y="520342"/>
                  </a:lnTo>
                  <a:lnTo>
                    <a:pt x="305401" y="522668"/>
                  </a:lnTo>
                  <a:lnTo>
                    <a:pt x="309459" y="527308"/>
                  </a:lnTo>
                  <a:lnTo>
                    <a:pt x="311349" y="529119"/>
                  </a:lnTo>
                  <a:lnTo>
                    <a:pt x="313556" y="530678"/>
                  </a:lnTo>
                  <a:lnTo>
                    <a:pt x="318856" y="530652"/>
                  </a:lnTo>
                  <a:lnTo>
                    <a:pt x="320482" y="531114"/>
                  </a:lnTo>
                  <a:lnTo>
                    <a:pt x="322808" y="530705"/>
                  </a:lnTo>
                  <a:lnTo>
                    <a:pt x="329853" y="529912"/>
                  </a:lnTo>
                  <a:lnTo>
                    <a:pt x="331122" y="529661"/>
                  </a:lnTo>
                  <a:lnTo>
                    <a:pt x="335299" y="531683"/>
                  </a:lnTo>
                  <a:lnTo>
                    <a:pt x="340282" y="534591"/>
                  </a:lnTo>
                  <a:lnTo>
                    <a:pt x="343599" y="536877"/>
                  </a:lnTo>
                  <a:lnTo>
                    <a:pt x="345886" y="538133"/>
                  </a:lnTo>
                  <a:lnTo>
                    <a:pt x="347194" y="540181"/>
                  </a:lnTo>
                  <a:lnTo>
                    <a:pt x="348291" y="542323"/>
                  </a:lnTo>
                  <a:lnTo>
                    <a:pt x="348900" y="544623"/>
                  </a:lnTo>
                  <a:lnTo>
                    <a:pt x="348503" y="546909"/>
                  </a:lnTo>
                  <a:lnTo>
                    <a:pt x="347710" y="547821"/>
                  </a:lnTo>
                  <a:lnTo>
                    <a:pt x="347538" y="549302"/>
                  </a:lnTo>
                  <a:lnTo>
                    <a:pt x="348067" y="551509"/>
                  </a:lnTo>
                  <a:lnTo>
                    <a:pt x="349812" y="553478"/>
                  </a:lnTo>
                  <a:lnTo>
                    <a:pt x="350591" y="555910"/>
                  </a:lnTo>
                  <a:lnTo>
                    <a:pt x="351794" y="560193"/>
                  </a:lnTo>
                  <a:lnTo>
                    <a:pt x="352878" y="561554"/>
                  </a:lnTo>
                  <a:lnTo>
                    <a:pt x="354623" y="574838"/>
                  </a:lnTo>
                  <a:lnTo>
                    <a:pt x="351450" y="574956"/>
                  </a:lnTo>
                  <a:lnTo>
                    <a:pt x="346983" y="575115"/>
                  </a:lnTo>
                  <a:lnTo>
                    <a:pt x="348397" y="576384"/>
                  </a:lnTo>
                  <a:lnTo>
                    <a:pt x="352534" y="581327"/>
                  </a:lnTo>
                  <a:lnTo>
                    <a:pt x="356354" y="585887"/>
                  </a:lnTo>
                  <a:lnTo>
                    <a:pt x="357557" y="593210"/>
                  </a:lnTo>
                  <a:lnTo>
                    <a:pt x="358310" y="597823"/>
                  </a:lnTo>
                  <a:lnTo>
                    <a:pt x="359394" y="604326"/>
                  </a:lnTo>
                  <a:lnTo>
                    <a:pt x="360042" y="608198"/>
                  </a:lnTo>
                  <a:lnTo>
                    <a:pt x="368567" y="608555"/>
                  </a:lnTo>
                  <a:lnTo>
                    <a:pt x="378387" y="608952"/>
                  </a:lnTo>
                  <a:lnTo>
                    <a:pt x="390204" y="609441"/>
                  </a:lnTo>
                  <a:lnTo>
                    <a:pt x="400580" y="609864"/>
                  </a:lnTo>
                  <a:lnTo>
                    <a:pt x="401597" y="609824"/>
                  </a:lnTo>
                  <a:lnTo>
                    <a:pt x="403342" y="609295"/>
                  </a:lnTo>
                  <a:lnTo>
                    <a:pt x="404465" y="608608"/>
                  </a:lnTo>
                  <a:lnTo>
                    <a:pt x="405206" y="608635"/>
                  </a:lnTo>
                  <a:lnTo>
                    <a:pt x="405470" y="610207"/>
                  </a:lnTo>
                  <a:lnTo>
                    <a:pt x="405404" y="612190"/>
                  </a:lnTo>
                  <a:lnTo>
                    <a:pt x="405629" y="614463"/>
                  </a:lnTo>
                  <a:lnTo>
                    <a:pt x="403078" y="618970"/>
                  </a:lnTo>
                  <a:lnTo>
                    <a:pt x="403025" y="620398"/>
                  </a:lnTo>
                  <a:lnTo>
                    <a:pt x="404029" y="626333"/>
                  </a:lnTo>
                  <a:lnTo>
                    <a:pt x="405536" y="631130"/>
                  </a:lnTo>
                  <a:lnTo>
                    <a:pt x="406474" y="635479"/>
                  </a:lnTo>
                  <a:lnTo>
                    <a:pt x="407796" y="636827"/>
                  </a:lnTo>
                  <a:lnTo>
                    <a:pt x="411523" y="639114"/>
                  </a:lnTo>
                  <a:lnTo>
                    <a:pt x="417220" y="643343"/>
                  </a:lnTo>
                  <a:lnTo>
                    <a:pt x="419388" y="643898"/>
                  </a:lnTo>
                  <a:lnTo>
                    <a:pt x="421119" y="643330"/>
                  </a:lnTo>
                  <a:lnTo>
                    <a:pt x="422362" y="645048"/>
                  </a:lnTo>
                  <a:lnTo>
                    <a:pt x="422851" y="647837"/>
                  </a:lnTo>
                  <a:lnTo>
                    <a:pt x="426525" y="655622"/>
                  </a:lnTo>
                  <a:lnTo>
                    <a:pt x="428852" y="660565"/>
                  </a:lnTo>
                  <a:lnTo>
                    <a:pt x="429869" y="662284"/>
                  </a:lnTo>
                  <a:lnTo>
                    <a:pt x="431350" y="663169"/>
                  </a:lnTo>
                  <a:lnTo>
                    <a:pt x="431151" y="663804"/>
                  </a:lnTo>
                  <a:lnTo>
                    <a:pt x="430028" y="664068"/>
                  </a:lnTo>
                  <a:lnTo>
                    <a:pt x="429605" y="664993"/>
                  </a:lnTo>
                  <a:lnTo>
                    <a:pt x="428547" y="670518"/>
                  </a:lnTo>
                  <a:lnTo>
                    <a:pt x="427160" y="677814"/>
                  </a:lnTo>
                  <a:lnTo>
                    <a:pt x="426248" y="682929"/>
                  </a:lnTo>
                  <a:lnTo>
                    <a:pt x="427543" y="683009"/>
                  </a:lnTo>
                  <a:lnTo>
                    <a:pt x="427741" y="684423"/>
                  </a:lnTo>
                  <a:lnTo>
                    <a:pt x="428257" y="686591"/>
                  </a:lnTo>
                  <a:lnTo>
                    <a:pt x="426697" y="686855"/>
                  </a:lnTo>
                  <a:lnTo>
                    <a:pt x="426314" y="687635"/>
                  </a:lnTo>
                  <a:lnTo>
                    <a:pt x="424913" y="691825"/>
                  </a:lnTo>
                  <a:lnTo>
                    <a:pt x="423089" y="697323"/>
                  </a:lnTo>
                  <a:lnTo>
                    <a:pt x="421199" y="703007"/>
                  </a:lnTo>
                  <a:lnTo>
                    <a:pt x="420088" y="706377"/>
                  </a:lnTo>
                  <a:lnTo>
                    <a:pt x="422838" y="708862"/>
                  </a:lnTo>
                  <a:lnTo>
                    <a:pt x="427411" y="713012"/>
                  </a:lnTo>
                  <a:lnTo>
                    <a:pt x="426869" y="714162"/>
                  </a:lnTo>
                  <a:lnTo>
                    <a:pt x="425151" y="714730"/>
                  </a:lnTo>
                  <a:lnTo>
                    <a:pt x="423697" y="715140"/>
                  </a:lnTo>
                  <a:lnTo>
                    <a:pt x="422719" y="716700"/>
                  </a:lnTo>
                  <a:lnTo>
                    <a:pt x="422190" y="717850"/>
                  </a:lnTo>
                  <a:lnTo>
                    <a:pt x="420617" y="718233"/>
                  </a:lnTo>
                  <a:lnTo>
                    <a:pt x="421370" y="720282"/>
                  </a:lnTo>
                  <a:lnTo>
                    <a:pt x="421860" y="721868"/>
                  </a:lnTo>
                  <a:lnTo>
                    <a:pt x="422785" y="722991"/>
                  </a:lnTo>
                  <a:lnTo>
                    <a:pt x="423750" y="724485"/>
                  </a:lnTo>
                  <a:lnTo>
                    <a:pt x="424648" y="725331"/>
                  </a:lnTo>
                  <a:lnTo>
                    <a:pt x="425362" y="726732"/>
                  </a:lnTo>
                  <a:lnTo>
                    <a:pt x="425362" y="728318"/>
                  </a:lnTo>
                  <a:lnTo>
                    <a:pt x="425904" y="730367"/>
                  </a:lnTo>
                  <a:lnTo>
                    <a:pt x="426499" y="732138"/>
                  </a:lnTo>
                  <a:lnTo>
                    <a:pt x="426948" y="732600"/>
                  </a:lnTo>
                  <a:lnTo>
                    <a:pt x="428151" y="733063"/>
                  </a:lnTo>
                  <a:lnTo>
                    <a:pt x="428904" y="734675"/>
                  </a:lnTo>
                  <a:lnTo>
                    <a:pt x="428574" y="735495"/>
                  </a:lnTo>
                  <a:lnTo>
                    <a:pt x="428825" y="736433"/>
                  </a:lnTo>
                  <a:lnTo>
                    <a:pt x="429341" y="737345"/>
                  </a:lnTo>
                  <a:lnTo>
                    <a:pt x="429050" y="738231"/>
                  </a:lnTo>
                  <a:lnTo>
                    <a:pt x="429327" y="738905"/>
                  </a:lnTo>
                  <a:lnTo>
                    <a:pt x="430173" y="739513"/>
                  </a:lnTo>
                  <a:lnTo>
                    <a:pt x="431138" y="741760"/>
                  </a:lnTo>
                  <a:lnTo>
                    <a:pt x="431614" y="745593"/>
                  </a:lnTo>
                  <a:lnTo>
                    <a:pt x="431019" y="747642"/>
                  </a:lnTo>
                  <a:lnTo>
                    <a:pt x="430543" y="749320"/>
                  </a:lnTo>
                  <a:lnTo>
                    <a:pt x="430491" y="750351"/>
                  </a:lnTo>
                  <a:lnTo>
                    <a:pt x="431125" y="751845"/>
                  </a:lnTo>
                  <a:lnTo>
                    <a:pt x="430504" y="753616"/>
                  </a:lnTo>
                  <a:lnTo>
                    <a:pt x="429763" y="755757"/>
                  </a:lnTo>
                  <a:lnTo>
                    <a:pt x="430160" y="757251"/>
                  </a:lnTo>
                  <a:lnTo>
                    <a:pt x="430477" y="758652"/>
                  </a:lnTo>
                  <a:lnTo>
                    <a:pt x="430715" y="760145"/>
                  </a:lnTo>
                  <a:lnTo>
                    <a:pt x="431112" y="761546"/>
                  </a:lnTo>
                  <a:lnTo>
                    <a:pt x="430940" y="763040"/>
                  </a:lnTo>
                  <a:lnTo>
                    <a:pt x="430755" y="764348"/>
                  </a:lnTo>
                  <a:lnTo>
                    <a:pt x="430755" y="765842"/>
                  </a:lnTo>
                  <a:lnTo>
                    <a:pt x="431336" y="767521"/>
                  </a:lnTo>
                  <a:lnTo>
                    <a:pt x="430781" y="769107"/>
                  </a:lnTo>
                  <a:lnTo>
                    <a:pt x="430504" y="770230"/>
                  </a:lnTo>
                  <a:lnTo>
                    <a:pt x="430464" y="771354"/>
                  </a:lnTo>
                  <a:lnTo>
                    <a:pt x="431389" y="773125"/>
                  </a:lnTo>
                  <a:lnTo>
                    <a:pt x="433332" y="773878"/>
                  </a:lnTo>
                  <a:lnTo>
                    <a:pt x="434813" y="774063"/>
                  </a:lnTo>
                  <a:lnTo>
                    <a:pt x="436081" y="773125"/>
                  </a:lnTo>
                  <a:lnTo>
                    <a:pt x="437099" y="772847"/>
                  </a:lnTo>
                  <a:lnTo>
                    <a:pt x="439135" y="773693"/>
                  </a:lnTo>
                  <a:lnTo>
                    <a:pt x="441078" y="775187"/>
                  </a:lnTo>
                  <a:lnTo>
                    <a:pt x="443364" y="775372"/>
                  </a:lnTo>
                  <a:lnTo>
                    <a:pt x="445413" y="775649"/>
                  </a:lnTo>
                  <a:lnTo>
                    <a:pt x="446999" y="776112"/>
                  </a:lnTo>
                  <a:lnTo>
                    <a:pt x="449206" y="775557"/>
                  </a:lnTo>
                  <a:lnTo>
                    <a:pt x="451612" y="776112"/>
                  </a:lnTo>
                  <a:lnTo>
                    <a:pt x="454454" y="776958"/>
                  </a:lnTo>
                  <a:lnTo>
                    <a:pt x="456793" y="777711"/>
                  </a:lnTo>
                  <a:lnTo>
                    <a:pt x="459027" y="777526"/>
                  </a:lnTo>
                  <a:lnTo>
                    <a:pt x="460719" y="777434"/>
                  </a:lnTo>
                  <a:lnTo>
                    <a:pt x="462410" y="776588"/>
                  </a:lnTo>
                  <a:lnTo>
                    <a:pt x="464115" y="776680"/>
                  </a:lnTo>
                  <a:lnTo>
                    <a:pt x="465252" y="775187"/>
                  </a:lnTo>
                  <a:lnTo>
                    <a:pt x="465847" y="773878"/>
                  </a:lnTo>
                  <a:lnTo>
                    <a:pt x="466389" y="772940"/>
                  </a:lnTo>
                  <a:lnTo>
                    <a:pt x="468173" y="772200"/>
                  </a:lnTo>
                  <a:lnTo>
                    <a:pt x="469521" y="772662"/>
                  </a:lnTo>
                  <a:lnTo>
                    <a:pt x="470830" y="775094"/>
                  </a:lnTo>
                  <a:lnTo>
                    <a:pt x="472839" y="776495"/>
                  </a:lnTo>
                  <a:lnTo>
                    <a:pt x="473672" y="777526"/>
                  </a:lnTo>
                  <a:lnTo>
                    <a:pt x="475099" y="777989"/>
                  </a:lnTo>
                  <a:lnTo>
                    <a:pt x="478100" y="778081"/>
                  </a:lnTo>
                  <a:lnTo>
                    <a:pt x="479950" y="777989"/>
                  </a:lnTo>
                  <a:lnTo>
                    <a:pt x="482131" y="778742"/>
                  </a:lnTo>
                  <a:lnTo>
                    <a:pt x="483505" y="778742"/>
                  </a:lnTo>
                  <a:lnTo>
                    <a:pt x="484854" y="780051"/>
                  </a:lnTo>
                  <a:lnTo>
                    <a:pt x="486149" y="781637"/>
                  </a:lnTo>
                  <a:lnTo>
                    <a:pt x="486625" y="784531"/>
                  </a:lnTo>
                  <a:lnTo>
                    <a:pt x="487907" y="786778"/>
                  </a:lnTo>
                  <a:lnTo>
                    <a:pt x="489374" y="787624"/>
                  </a:lnTo>
                  <a:lnTo>
                    <a:pt x="490246" y="789025"/>
                  </a:lnTo>
                  <a:lnTo>
                    <a:pt x="490220" y="790982"/>
                  </a:lnTo>
                  <a:lnTo>
                    <a:pt x="489784" y="792938"/>
                  </a:lnTo>
                  <a:lnTo>
                    <a:pt x="490101" y="795092"/>
                  </a:lnTo>
                  <a:lnTo>
                    <a:pt x="491039" y="797048"/>
                  </a:lnTo>
                  <a:lnTo>
                    <a:pt x="491251" y="799004"/>
                  </a:lnTo>
                  <a:lnTo>
                    <a:pt x="491951" y="800961"/>
                  </a:lnTo>
                  <a:lnTo>
                    <a:pt x="493101" y="802639"/>
                  </a:lnTo>
                  <a:lnTo>
                    <a:pt x="493722" y="805349"/>
                  </a:lnTo>
                  <a:lnTo>
                    <a:pt x="493775" y="807305"/>
                  </a:lnTo>
                  <a:lnTo>
                    <a:pt x="494542" y="808429"/>
                  </a:lnTo>
                  <a:lnTo>
                    <a:pt x="494965" y="810015"/>
                  </a:lnTo>
                  <a:lnTo>
                    <a:pt x="494714" y="811323"/>
                  </a:lnTo>
                  <a:lnTo>
                    <a:pt x="494753" y="813094"/>
                  </a:lnTo>
                  <a:lnTo>
                    <a:pt x="495018" y="814680"/>
                  </a:lnTo>
                  <a:lnTo>
                    <a:pt x="495652" y="815989"/>
                  </a:lnTo>
                  <a:lnTo>
                    <a:pt x="497291" y="817667"/>
                  </a:lnTo>
                  <a:lnTo>
                    <a:pt x="498031" y="820655"/>
                  </a:lnTo>
                  <a:lnTo>
                    <a:pt x="498269" y="822703"/>
                  </a:lnTo>
                  <a:lnTo>
                    <a:pt x="499194" y="825135"/>
                  </a:lnTo>
                  <a:lnTo>
                    <a:pt x="500529" y="826259"/>
                  </a:lnTo>
                  <a:lnTo>
                    <a:pt x="502499" y="826629"/>
                  </a:lnTo>
                  <a:lnTo>
                    <a:pt x="504799" y="826999"/>
                  </a:lnTo>
                  <a:lnTo>
                    <a:pt x="507469" y="826444"/>
                  </a:lnTo>
                  <a:lnTo>
                    <a:pt x="509808" y="825796"/>
                  </a:lnTo>
                  <a:lnTo>
                    <a:pt x="511103" y="825148"/>
                  </a:lnTo>
                  <a:lnTo>
                    <a:pt x="513562" y="823364"/>
                  </a:lnTo>
                  <a:lnTo>
                    <a:pt x="515782" y="822333"/>
                  </a:lnTo>
                  <a:lnTo>
                    <a:pt x="516919" y="821686"/>
                  </a:lnTo>
                  <a:lnTo>
                    <a:pt x="517990" y="821223"/>
                  </a:lnTo>
                  <a:lnTo>
                    <a:pt x="520448" y="822346"/>
                  </a:lnTo>
                  <a:lnTo>
                    <a:pt x="522787" y="823748"/>
                  </a:lnTo>
                  <a:lnTo>
                    <a:pt x="524704" y="825704"/>
                  </a:lnTo>
                  <a:lnTo>
                    <a:pt x="528088" y="827858"/>
                  </a:lnTo>
                  <a:lnTo>
                    <a:pt x="527532" y="828387"/>
                  </a:lnTo>
                  <a:lnTo>
                    <a:pt x="526488" y="830145"/>
                  </a:lnTo>
                  <a:lnTo>
                    <a:pt x="526753" y="832207"/>
                  </a:lnTo>
                  <a:lnTo>
                    <a:pt x="527982" y="835167"/>
                  </a:lnTo>
                  <a:lnTo>
                    <a:pt x="527942" y="841446"/>
                  </a:lnTo>
                  <a:lnTo>
                    <a:pt x="526673" y="851041"/>
                  </a:lnTo>
                  <a:lnTo>
                    <a:pt x="526369" y="856632"/>
                  </a:lnTo>
                  <a:lnTo>
                    <a:pt x="527004" y="858218"/>
                  </a:lnTo>
                  <a:lnTo>
                    <a:pt x="526462" y="861021"/>
                  </a:lnTo>
                  <a:lnTo>
                    <a:pt x="523898" y="867035"/>
                  </a:lnTo>
                  <a:lnTo>
                    <a:pt x="524294" y="871092"/>
                  </a:lnTo>
                  <a:lnTo>
                    <a:pt x="526184" y="871105"/>
                  </a:lnTo>
                  <a:lnTo>
                    <a:pt x="527189" y="872004"/>
                  </a:lnTo>
                  <a:lnTo>
                    <a:pt x="528643" y="872480"/>
                  </a:lnTo>
                  <a:lnTo>
                    <a:pt x="529978" y="871449"/>
                  </a:lnTo>
                  <a:lnTo>
                    <a:pt x="531167" y="870973"/>
                  </a:lnTo>
                  <a:lnTo>
                    <a:pt x="533150" y="870934"/>
                  </a:lnTo>
                  <a:lnTo>
                    <a:pt x="534062" y="869784"/>
                  </a:lnTo>
                  <a:lnTo>
                    <a:pt x="535291" y="869599"/>
                  </a:lnTo>
                  <a:lnTo>
                    <a:pt x="536230" y="870220"/>
                  </a:lnTo>
                  <a:lnTo>
                    <a:pt x="537155" y="870973"/>
                  </a:lnTo>
                  <a:lnTo>
                    <a:pt x="538939" y="871145"/>
                  </a:lnTo>
                  <a:lnTo>
                    <a:pt x="540591" y="873114"/>
                  </a:lnTo>
                  <a:lnTo>
                    <a:pt x="542217" y="873709"/>
                  </a:lnTo>
                  <a:lnTo>
                    <a:pt x="543169" y="875969"/>
                  </a:lnTo>
                  <a:lnTo>
                    <a:pt x="544953" y="881930"/>
                  </a:lnTo>
                  <a:lnTo>
                    <a:pt x="547266" y="885446"/>
                  </a:lnTo>
                  <a:lnTo>
                    <a:pt x="549632" y="889451"/>
                  </a:lnTo>
                  <a:lnTo>
                    <a:pt x="549936" y="891235"/>
                  </a:lnTo>
                  <a:lnTo>
                    <a:pt x="549156" y="893033"/>
                  </a:lnTo>
                  <a:lnTo>
                    <a:pt x="549341" y="895610"/>
                  </a:lnTo>
                  <a:lnTo>
                    <a:pt x="549579" y="901928"/>
                  </a:lnTo>
                  <a:lnTo>
                    <a:pt x="549698" y="904255"/>
                  </a:lnTo>
                  <a:lnTo>
                    <a:pt x="550557" y="905841"/>
                  </a:lnTo>
                  <a:lnTo>
                    <a:pt x="551112" y="908048"/>
                  </a:lnTo>
                  <a:lnTo>
                    <a:pt x="550504" y="910744"/>
                  </a:lnTo>
                  <a:lnTo>
                    <a:pt x="549156" y="914776"/>
                  </a:lnTo>
                  <a:lnTo>
                    <a:pt x="547438" y="915860"/>
                  </a:lnTo>
                  <a:lnTo>
                    <a:pt x="546975" y="915899"/>
                  </a:lnTo>
                  <a:lnTo>
                    <a:pt x="544781" y="918239"/>
                  </a:lnTo>
                  <a:lnTo>
                    <a:pt x="543129" y="919111"/>
                  </a:lnTo>
                  <a:lnTo>
                    <a:pt x="542006" y="918516"/>
                  </a:lnTo>
                  <a:lnTo>
                    <a:pt x="540975" y="919534"/>
                  </a:lnTo>
                  <a:lnTo>
                    <a:pt x="540036" y="922151"/>
                  </a:lnTo>
                  <a:lnTo>
                    <a:pt x="538595" y="923327"/>
                  </a:lnTo>
                  <a:lnTo>
                    <a:pt x="535767" y="923975"/>
                  </a:lnTo>
                  <a:lnTo>
                    <a:pt x="534934" y="924279"/>
                  </a:lnTo>
                  <a:lnTo>
                    <a:pt x="533216" y="924187"/>
                  </a:lnTo>
                  <a:lnTo>
                    <a:pt x="531855" y="924834"/>
                  </a:lnTo>
                  <a:lnTo>
                    <a:pt x="530850" y="926235"/>
                  </a:lnTo>
                  <a:lnTo>
                    <a:pt x="529634" y="926751"/>
                  </a:lnTo>
                  <a:lnTo>
                    <a:pt x="528193" y="926394"/>
                  </a:lnTo>
                  <a:lnTo>
                    <a:pt x="527017" y="926909"/>
                  </a:lnTo>
                  <a:lnTo>
                    <a:pt x="526105" y="928284"/>
                  </a:lnTo>
                  <a:lnTo>
                    <a:pt x="525682" y="929777"/>
                  </a:lnTo>
                  <a:lnTo>
                    <a:pt x="525748" y="931377"/>
                  </a:lnTo>
                  <a:lnTo>
                    <a:pt x="524810" y="932474"/>
                  </a:lnTo>
                  <a:lnTo>
                    <a:pt x="522867" y="933055"/>
                  </a:lnTo>
                  <a:lnTo>
                    <a:pt x="522285" y="933861"/>
                  </a:lnTo>
                  <a:lnTo>
                    <a:pt x="522576" y="934985"/>
                  </a:lnTo>
                  <a:lnTo>
                    <a:pt x="521796" y="935857"/>
                  </a:lnTo>
                  <a:lnTo>
                    <a:pt x="518505" y="936756"/>
                  </a:lnTo>
                  <a:lnTo>
                    <a:pt x="516284" y="938369"/>
                  </a:lnTo>
                  <a:lnTo>
                    <a:pt x="515121" y="940682"/>
                  </a:lnTo>
                  <a:lnTo>
                    <a:pt x="513747" y="942136"/>
                  </a:lnTo>
                  <a:lnTo>
                    <a:pt x="511341" y="943035"/>
                  </a:lnTo>
                  <a:lnTo>
                    <a:pt x="508275" y="945387"/>
                  </a:lnTo>
                  <a:lnTo>
                    <a:pt x="508010" y="946841"/>
                  </a:lnTo>
                  <a:lnTo>
                    <a:pt x="509544" y="948176"/>
                  </a:lnTo>
                  <a:lnTo>
                    <a:pt x="510204" y="949365"/>
                  </a:lnTo>
                  <a:lnTo>
                    <a:pt x="510006" y="950410"/>
                  </a:lnTo>
                  <a:lnTo>
                    <a:pt x="508949" y="950555"/>
                  </a:lnTo>
                  <a:lnTo>
                    <a:pt x="507046" y="949802"/>
                  </a:lnTo>
                  <a:lnTo>
                    <a:pt x="505750" y="949643"/>
                  </a:lnTo>
                  <a:lnTo>
                    <a:pt x="505063" y="950092"/>
                  </a:lnTo>
                  <a:lnTo>
                    <a:pt x="504838" y="950925"/>
                  </a:lnTo>
                  <a:lnTo>
                    <a:pt x="505076" y="952154"/>
                  </a:lnTo>
                  <a:lnTo>
                    <a:pt x="504574" y="952987"/>
                  </a:lnTo>
                  <a:lnTo>
                    <a:pt x="503332" y="953436"/>
                  </a:lnTo>
                  <a:lnTo>
                    <a:pt x="502671" y="954454"/>
                  </a:lnTo>
                  <a:lnTo>
                    <a:pt x="502578" y="956040"/>
                  </a:lnTo>
                  <a:lnTo>
                    <a:pt x="501256" y="958036"/>
                  </a:lnTo>
                  <a:lnTo>
                    <a:pt x="498705" y="960442"/>
                  </a:lnTo>
                  <a:lnTo>
                    <a:pt x="496921" y="963693"/>
                  </a:lnTo>
                  <a:lnTo>
                    <a:pt x="495917" y="967777"/>
                  </a:lnTo>
                  <a:lnTo>
                    <a:pt x="494397" y="970461"/>
                  </a:lnTo>
                  <a:lnTo>
                    <a:pt x="492348" y="971743"/>
                  </a:lnTo>
                  <a:lnTo>
                    <a:pt x="491105" y="973580"/>
                  </a:lnTo>
                  <a:lnTo>
                    <a:pt x="490656" y="975959"/>
                  </a:lnTo>
                  <a:lnTo>
                    <a:pt x="488885" y="979647"/>
                  </a:lnTo>
                  <a:lnTo>
                    <a:pt x="485779" y="984630"/>
                  </a:lnTo>
                  <a:lnTo>
                    <a:pt x="482778" y="988053"/>
                  </a:lnTo>
                  <a:lnTo>
                    <a:pt x="479871" y="989917"/>
                  </a:lnTo>
                  <a:lnTo>
                    <a:pt x="478430" y="992018"/>
                  </a:lnTo>
                  <a:lnTo>
                    <a:pt x="478456" y="994357"/>
                  </a:lnTo>
                  <a:lnTo>
                    <a:pt x="476844" y="997014"/>
                  </a:lnTo>
                  <a:lnTo>
                    <a:pt x="473592" y="1000001"/>
                  </a:lnTo>
                  <a:lnTo>
                    <a:pt x="472773" y="1001350"/>
                  </a:lnTo>
                  <a:lnTo>
                    <a:pt x="474518" y="1003412"/>
                  </a:lnTo>
                  <a:lnTo>
                    <a:pt x="478655" y="1003953"/>
                  </a:lnTo>
                  <a:lnTo>
                    <a:pt x="482726" y="1004033"/>
                  </a:lnTo>
                  <a:lnTo>
                    <a:pt x="483294" y="1003517"/>
                  </a:lnTo>
                  <a:lnTo>
                    <a:pt x="484246" y="1000134"/>
                  </a:lnTo>
                  <a:lnTo>
                    <a:pt x="486175" y="999169"/>
                  </a:lnTo>
                  <a:lnTo>
                    <a:pt x="488409" y="998917"/>
                  </a:lnTo>
                  <a:lnTo>
                    <a:pt x="490947" y="999089"/>
                  </a:lnTo>
                  <a:lnTo>
                    <a:pt x="494013" y="1001336"/>
                  </a:lnTo>
                  <a:lnTo>
                    <a:pt x="502908" y="1008672"/>
                  </a:lnTo>
                  <a:lnTo>
                    <a:pt x="509398" y="1013761"/>
                  </a:lnTo>
                  <a:lnTo>
                    <a:pt x="511526" y="1016166"/>
                  </a:lnTo>
                  <a:lnTo>
                    <a:pt x="513324" y="1017964"/>
                  </a:lnTo>
                  <a:lnTo>
                    <a:pt x="514738" y="1019643"/>
                  </a:lnTo>
                  <a:lnTo>
                    <a:pt x="515108" y="1023991"/>
                  </a:lnTo>
                  <a:lnTo>
                    <a:pt x="515544" y="1025894"/>
                  </a:lnTo>
                  <a:lnTo>
                    <a:pt x="515915" y="1026449"/>
                  </a:lnTo>
                  <a:lnTo>
                    <a:pt x="517183" y="1026502"/>
                  </a:lnTo>
                  <a:lnTo>
                    <a:pt x="518994" y="1026185"/>
                  </a:lnTo>
                  <a:lnTo>
                    <a:pt x="520395" y="1025260"/>
                  </a:lnTo>
                  <a:lnTo>
                    <a:pt x="521360" y="1023859"/>
                  </a:lnTo>
                  <a:lnTo>
                    <a:pt x="522338" y="1022722"/>
                  </a:lnTo>
                  <a:lnTo>
                    <a:pt x="523197" y="1022114"/>
                  </a:lnTo>
                  <a:lnTo>
                    <a:pt x="523369" y="1021189"/>
                  </a:lnTo>
                  <a:lnTo>
                    <a:pt x="523739" y="1020237"/>
                  </a:lnTo>
                  <a:lnTo>
                    <a:pt x="524281" y="1020026"/>
                  </a:lnTo>
                  <a:lnTo>
                    <a:pt x="525510" y="1020739"/>
                  </a:lnTo>
                  <a:lnTo>
                    <a:pt x="528550" y="1023224"/>
                  </a:lnTo>
                  <a:lnTo>
                    <a:pt x="530982" y="1025524"/>
                  </a:lnTo>
                  <a:lnTo>
                    <a:pt x="531722" y="1026846"/>
                  </a:lnTo>
                  <a:lnTo>
                    <a:pt x="532753" y="1028221"/>
                  </a:lnTo>
                  <a:lnTo>
                    <a:pt x="533798" y="1029410"/>
                  </a:lnTo>
                  <a:lnTo>
                    <a:pt x="534604" y="1030573"/>
                  </a:lnTo>
                  <a:lnTo>
                    <a:pt x="536838" y="1032093"/>
                  </a:lnTo>
                  <a:lnTo>
                    <a:pt x="538992" y="1033058"/>
                  </a:lnTo>
                  <a:lnTo>
                    <a:pt x="540115" y="1032080"/>
                  </a:lnTo>
                  <a:lnTo>
                    <a:pt x="544067" y="1035239"/>
                  </a:lnTo>
                  <a:lnTo>
                    <a:pt x="551932" y="1037882"/>
                  </a:lnTo>
                  <a:lnTo>
                    <a:pt x="553597" y="1039482"/>
                  </a:lnTo>
                  <a:lnTo>
                    <a:pt x="555302" y="1041755"/>
                  </a:lnTo>
                  <a:lnTo>
                    <a:pt x="558541" y="1045192"/>
                  </a:lnTo>
                  <a:lnTo>
                    <a:pt x="562704" y="1048284"/>
                  </a:lnTo>
                  <a:lnTo>
                    <a:pt x="565823" y="1049593"/>
                  </a:lnTo>
                  <a:lnTo>
                    <a:pt x="568718" y="1050347"/>
                  </a:lnTo>
                  <a:lnTo>
                    <a:pt x="570383" y="1051034"/>
                  </a:lnTo>
                  <a:lnTo>
                    <a:pt x="571665" y="1052223"/>
                  </a:lnTo>
                  <a:lnTo>
                    <a:pt x="573595" y="1053505"/>
                  </a:lnTo>
                  <a:lnTo>
                    <a:pt x="574745" y="1053981"/>
                  </a:lnTo>
                  <a:lnTo>
                    <a:pt x="575327" y="1055118"/>
                  </a:lnTo>
                  <a:lnTo>
                    <a:pt x="576900" y="1057616"/>
                  </a:lnTo>
                  <a:lnTo>
                    <a:pt x="578657" y="1060788"/>
                  </a:lnTo>
                  <a:lnTo>
                    <a:pt x="580468" y="1063722"/>
                  </a:lnTo>
                  <a:lnTo>
                    <a:pt x="583693" y="1066551"/>
                  </a:lnTo>
                  <a:lnTo>
                    <a:pt x="587143" y="1068745"/>
                  </a:lnTo>
                  <a:lnTo>
                    <a:pt x="590513" y="1069987"/>
                  </a:lnTo>
                  <a:lnTo>
                    <a:pt x="592575" y="1071534"/>
                  </a:lnTo>
                  <a:lnTo>
                    <a:pt x="593646" y="1073133"/>
                  </a:lnTo>
                  <a:lnTo>
                    <a:pt x="592020" y="1075512"/>
                  </a:lnTo>
                  <a:lnTo>
                    <a:pt x="590342" y="1078500"/>
                  </a:lnTo>
                  <a:lnTo>
                    <a:pt x="588795" y="1080852"/>
                  </a:lnTo>
                  <a:lnTo>
                    <a:pt x="587050" y="1082491"/>
                  </a:lnTo>
                  <a:lnTo>
                    <a:pt x="586588" y="1083628"/>
                  </a:lnTo>
                  <a:lnTo>
                    <a:pt x="586482" y="1085386"/>
                  </a:lnTo>
                  <a:lnTo>
                    <a:pt x="588412" y="1094704"/>
                  </a:lnTo>
                  <a:lnTo>
                    <a:pt x="588954" y="1098167"/>
                  </a:lnTo>
                  <a:lnTo>
                    <a:pt x="589297" y="1099092"/>
                  </a:lnTo>
                  <a:lnTo>
                    <a:pt x="589720" y="1099713"/>
                  </a:lnTo>
                  <a:lnTo>
                    <a:pt x="591214" y="1100639"/>
                  </a:lnTo>
                  <a:lnTo>
                    <a:pt x="592932" y="1101418"/>
                  </a:lnTo>
                  <a:lnTo>
                    <a:pt x="593593" y="1101564"/>
                  </a:lnTo>
                  <a:lnTo>
                    <a:pt x="602264" y="1091928"/>
                  </a:lnTo>
                  <a:lnTo>
                    <a:pt x="605224" y="1088095"/>
                  </a:lnTo>
                  <a:lnTo>
                    <a:pt x="607115" y="1084461"/>
                  </a:lnTo>
                  <a:lnTo>
                    <a:pt x="609044" y="1077046"/>
                  </a:lnTo>
                  <a:lnTo>
                    <a:pt x="610591" y="1064767"/>
                  </a:lnTo>
                  <a:lnTo>
                    <a:pt x="611556" y="1061502"/>
                  </a:lnTo>
                  <a:lnTo>
                    <a:pt x="613009" y="1058607"/>
                  </a:lnTo>
                  <a:lnTo>
                    <a:pt x="614212" y="1057114"/>
                  </a:lnTo>
                  <a:lnTo>
                    <a:pt x="612838" y="1054880"/>
                  </a:lnTo>
                  <a:lnTo>
                    <a:pt x="611608" y="1051483"/>
                  </a:lnTo>
                  <a:lnTo>
                    <a:pt x="611119" y="1049170"/>
                  </a:lnTo>
                  <a:lnTo>
                    <a:pt x="611860" y="1043804"/>
                  </a:lnTo>
                  <a:lnTo>
                    <a:pt x="613565" y="1041108"/>
                  </a:lnTo>
                  <a:lnTo>
                    <a:pt x="613763" y="1038041"/>
                  </a:lnTo>
                  <a:lnTo>
                    <a:pt x="613750" y="1035054"/>
                  </a:lnTo>
                  <a:lnTo>
                    <a:pt x="614609" y="1033785"/>
                  </a:lnTo>
                  <a:lnTo>
                    <a:pt x="619129" y="1031115"/>
                  </a:lnTo>
                  <a:lnTo>
                    <a:pt x="623451" y="1027203"/>
                  </a:lnTo>
                  <a:lnTo>
                    <a:pt x="624205" y="1025749"/>
                  </a:lnTo>
                  <a:lnTo>
                    <a:pt x="623306" y="1023634"/>
                  </a:lnTo>
                  <a:lnTo>
                    <a:pt x="623610" y="1021810"/>
                  </a:lnTo>
                  <a:lnTo>
                    <a:pt x="625249" y="1019960"/>
                  </a:lnTo>
                  <a:lnTo>
                    <a:pt x="624813" y="1015109"/>
                  </a:lnTo>
                  <a:lnTo>
                    <a:pt x="625976" y="1015902"/>
                  </a:lnTo>
                  <a:lnTo>
                    <a:pt x="627020" y="1017277"/>
                  </a:lnTo>
                  <a:lnTo>
                    <a:pt x="626121" y="1012769"/>
                  </a:lnTo>
                  <a:lnTo>
                    <a:pt x="626504" y="1009293"/>
                  </a:lnTo>
                  <a:lnTo>
                    <a:pt x="627641" y="1007734"/>
                  </a:lnTo>
                  <a:lnTo>
                    <a:pt x="628130" y="1006399"/>
                  </a:lnTo>
                  <a:lnTo>
                    <a:pt x="624575" y="1003015"/>
                  </a:lnTo>
                  <a:lnTo>
                    <a:pt x="623768" y="1000107"/>
                  </a:lnTo>
                  <a:lnTo>
                    <a:pt x="623187" y="997120"/>
                  </a:lnTo>
                  <a:lnTo>
                    <a:pt x="624456" y="997834"/>
                  </a:lnTo>
                  <a:lnTo>
                    <a:pt x="625143" y="999565"/>
                  </a:lnTo>
                  <a:lnTo>
                    <a:pt x="626874" y="1002090"/>
                  </a:lnTo>
                  <a:lnTo>
                    <a:pt x="630443" y="1003491"/>
                  </a:lnTo>
                  <a:lnTo>
                    <a:pt x="631329" y="1006531"/>
                  </a:lnTo>
                  <a:lnTo>
                    <a:pt x="633589" y="1006689"/>
                  </a:lnTo>
                  <a:lnTo>
                    <a:pt x="639775" y="1002817"/>
                  </a:lnTo>
                  <a:lnTo>
                    <a:pt x="641836" y="1003292"/>
                  </a:lnTo>
                  <a:lnTo>
                    <a:pt x="642550" y="1005077"/>
                  </a:lnTo>
                  <a:lnTo>
                    <a:pt x="642286" y="1008513"/>
                  </a:lnTo>
                  <a:lnTo>
                    <a:pt x="641585" y="1009016"/>
                  </a:lnTo>
                  <a:lnTo>
                    <a:pt x="639695" y="1007800"/>
                  </a:lnTo>
                  <a:lnTo>
                    <a:pt x="639008" y="1008156"/>
                  </a:lnTo>
                  <a:lnTo>
                    <a:pt x="641004" y="1015981"/>
                  </a:lnTo>
                  <a:lnTo>
                    <a:pt x="639603" y="1019047"/>
                  </a:lnTo>
                  <a:lnTo>
                    <a:pt x="635968" y="1021585"/>
                  </a:lnTo>
                  <a:lnTo>
                    <a:pt x="635889" y="1024453"/>
                  </a:lnTo>
                  <a:lnTo>
                    <a:pt x="636378" y="1025762"/>
                  </a:lnTo>
                  <a:lnTo>
                    <a:pt x="635968" y="1026952"/>
                  </a:lnTo>
                  <a:lnTo>
                    <a:pt x="632902" y="1026595"/>
                  </a:lnTo>
                  <a:lnTo>
                    <a:pt x="631765" y="1027652"/>
                  </a:lnTo>
                  <a:lnTo>
                    <a:pt x="632611" y="1031816"/>
                  </a:lnTo>
                  <a:lnTo>
                    <a:pt x="632584" y="1033864"/>
                  </a:lnTo>
                  <a:lnTo>
                    <a:pt x="630959" y="1037724"/>
                  </a:lnTo>
                  <a:lnTo>
                    <a:pt x="627218" y="1039984"/>
                  </a:lnTo>
                  <a:lnTo>
                    <a:pt x="622764" y="1046104"/>
                  </a:lnTo>
                  <a:lnTo>
                    <a:pt x="619962" y="1046725"/>
                  </a:lnTo>
                  <a:lnTo>
                    <a:pt x="619248" y="1047716"/>
                  </a:lnTo>
                  <a:lnTo>
                    <a:pt x="618204" y="1048721"/>
                  </a:lnTo>
                  <a:lnTo>
                    <a:pt x="615494" y="1047240"/>
                  </a:lnTo>
                  <a:lnTo>
                    <a:pt x="613948" y="1047677"/>
                  </a:lnTo>
                  <a:lnTo>
                    <a:pt x="614477" y="1050016"/>
                  </a:lnTo>
                  <a:lnTo>
                    <a:pt x="615204" y="1051813"/>
                  </a:lnTo>
                  <a:lnTo>
                    <a:pt x="615045" y="1054219"/>
                  </a:lnTo>
                  <a:lnTo>
                    <a:pt x="616023" y="1055673"/>
                  </a:lnTo>
                  <a:lnTo>
                    <a:pt x="618191" y="1052144"/>
                  </a:lnTo>
                  <a:lnTo>
                    <a:pt x="620623" y="1049633"/>
                  </a:lnTo>
                  <a:lnTo>
                    <a:pt x="627628" y="1044068"/>
                  </a:lnTo>
                  <a:lnTo>
                    <a:pt x="633840" y="1037816"/>
                  </a:lnTo>
                  <a:lnTo>
                    <a:pt x="638202" y="1031578"/>
                  </a:lnTo>
                  <a:lnTo>
                    <a:pt x="641387" y="1026225"/>
                  </a:lnTo>
                  <a:lnTo>
                    <a:pt x="643608" y="1021427"/>
                  </a:lnTo>
                  <a:lnTo>
                    <a:pt x="648974" y="1008156"/>
                  </a:lnTo>
                  <a:lnTo>
                    <a:pt x="652424" y="990564"/>
                  </a:lnTo>
                  <a:lnTo>
                    <a:pt x="657341" y="978219"/>
                  </a:lnTo>
                  <a:lnTo>
                    <a:pt x="661980" y="970104"/>
                  </a:lnTo>
                  <a:lnTo>
                    <a:pt x="666593" y="964341"/>
                  </a:lnTo>
                  <a:lnTo>
                    <a:pt x="671814" y="959464"/>
                  </a:lnTo>
                  <a:lnTo>
                    <a:pt x="676691" y="955987"/>
                  </a:lnTo>
                  <a:lnTo>
                    <a:pt x="676202" y="952247"/>
                  </a:lnTo>
                  <a:lnTo>
                    <a:pt x="678158" y="948506"/>
                  </a:lnTo>
                  <a:lnTo>
                    <a:pt x="678819" y="945599"/>
                  </a:lnTo>
                  <a:lnTo>
                    <a:pt x="678951" y="941884"/>
                  </a:lnTo>
                  <a:lnTo>
                    <a:pt x="678317" y="934813"/>
                  </a:lnTo>
                  <a:lnTo>
                    <a:pt x="676374" y="927253"/>
                  </a:lnTo>
                  <a:lnTo>
                    <a:pt x="677365" y="922019"/>
                  </a:lnTo>
                  <a:lnTo>
                    <a:pt x="676387" y="918939"/>
                  </a:lnTo>
                  <a:lnTo>
                    <a:pt x="677127" y="917023"/>
                  </a:lnTo>
                  <a:lnTo>
                    <a:pt x="676506" y="914974"/>
                  </a:lnTo>
                  <a:lnTo>
                    <a:pt x="675660" y="913123"/>
                  </a:lnTo>
                  <a:lnTo>
                    <a:pt x="674457" y="908035"/>
                  </a:lnTo>
                  <a:lnTo>
                    <a:pt x="672316" y="903078"/>
                  </a:lnTo>
                  <a:lnTo>
                    <a:pt x="672012" y="900514"/>
                  </a:lnTo>
                  <a:lnTo>
                    <a:pt x="672118" y="897871"/>
                  </a:lnTo>
                  <a:lnTo>
                    <a:pt x="671866" y="894685"/>
                  </a:lnTo>
                  <a:lnTo>
                    <a:pt x="670465" y="893046"/>
                  </a:lnTo>
                  <a:lnTo>
                    <a:pt x="669025" y="890799"/>
                  </a:lnTo>
                  <a:lnTo>
                    <a:pt x="669712" y="889623"/>
                  </a:lnTo>
                  <a:lnTo>
                    <a:pt x="670545" y="889596"/>
                  </a:lnTo>
                  <a:lnTo>
                    <a:pt x="671827" y="888288"/>
                  </a:lnTo>
                  <a:lnTo>
                    <a:pt x="672025" y="881388"/>
                  </a:lnTo>
                  <a:lnTo>
                    <a:pt x="670928" y="879683"/>
                  </a:lnTo>
                  <a:lnTo>
                    <a:pt x="669329" y="879683"/>
                  </a:lnTo>
                  <a:lnTo>
                    <a:pt x="669540" y="878811"/>
                  </a:lnTo>
                  <a:lnTo>
                    <a:pt x="672369" y="878005"/>
                  </a:lnTo>
                  <a:lnTo>
                    <a:pt x="675118" y="871819"/>
                  </a:lnTo>
                  <a:lnTo>
                    <a:pt x="674259" y="870484"/>
                  </a:lnTo>
                  <a:lnTo>
                    <a:pt x="672289" y="869665"/>
                  </a:lnTo>
                  <a:lnTo>
                    <a:pt x="667703" y="868819"/>
                  </a:lnTo>
                  <a:lnTo>
                    <a:pt x="666342" y="865343"/>
                  </a:lnTo>
                  <a:lnTo>
                    <a:pt x="668694" y="867259"/>
                  </a:lnTo>
                  <a:lnTo>
                    <a:pt x="670664" y="867563"/>
                  </a:lnTo>
                  <a:lnTo>
                    <a:pt x="672778" y="867431"/>
                  </a:lnTo>
                  <a:lnTo>
                    <a:pt x="673823" y="866308"/>
                  </a:lnTo>
                  <a:lnTo>
                    <a:pt x="672765" y="863691"/>
                  </a:lnTo>
                  <a:lnTo>
                    <a:pt x="673994" y="862593"/>
                  </a:lnTo>
                  <a:lnTo>
                    <a:pt x="677233" y="863558"/>
                  </a:lnTo>
                  <a:lnTo>
                    <a:pt x="679374" y="863651"/>
                  </a:lnTo>
                  <a:lnTo>
                    <a:pt x="678303" y="866294"/>
                  </a:lnTo>
                  <a:lnTo>
                    <a:pt x="679308" y="866664"/>
                  </a:lnTo>
                  <a:lnTo>
                    <a:pt x="683048" y="861576"/>
                  </a:lnTo>
                  <a:lnTo>
                    <a:pt x="685137" y="859646"/>
                  </a:lnTo>
                  <a:lnTo>
                    <a:pt x="685322" y="856817"/>
                  </a:lnTo>
                  <a:lnTo>
                    <a:pt x="684079" y="856738"/>
                  </a:lnTo>
                  <a:lnTo>
                    <a:pt x="683260" y="855905"/>
                  </a:lnTo>
                  <a:lnTo>
                    <a:pt x="684965" y="854888"/>
                  </a:lnTo>
                  <a:lnTo>
                    <a:pt x="685877" y="854821"/>
                  </a:lnTo>
                  <a:lnTo>
                    <a:pt x="686842" y="853566"/>
                  </a:lnTo>
                  <a:lnTo>
                    <a:pt x="692115" y="848702"/>
                  </a:lnTo>
                  <a:lnTo>
                    <a:pt x="702306" y="840560"/>
                  </a:lnTo>
                  <a:lnTo>
                    <a:pt x="708108" y="833304"/>
                  </a:lnTo>
                  <a:lnTo>
                    <a:pt x="713501" y="829748"/>
                  </a:lnTo>
                  <a:lnTo>
                    <a:pt x="728648" y="820853"/>
                  </a:lnTo>
                  <a:lnTo>
                    <a:pt x="731702" y="819954"/>
                  </a:lnTo>
                  <a:lnTo>
                    <a:pt x="736050" y="819981"/>
                  </a:lnTo>
                  <a:lnTo>
                    <a:pt x="739513" y="821104"/>
                  </a:lnTo>
                  <a:lnTo>
                    <a:pt x="741033" y="821038"/>
                  </a:lnTo>
                  <a:lnTo>
                    <a:pt x="741667" y="819795"/>
                  </a:lnTo>
                  <a:lnTo>
                    <a:pt x="741720" y="817734"/>
                  </a:lnTo>
                  <a:lnTo>
                    <a:pt x="743875" y="815315"/>
                  </a:lnTo>
                  <a:lnTo>
                    <a:pt x="746492" y="814627"/>
                  </a:lnTo>
                  <a:lnTo>
                    <a:pt x="752400" y="809142"/>
                  </a:lnTo>
                  <a:lnTo>
                    <a:pt x="759207" y="807834"/>
                  </a:lnTo>
                  <a:lnTo>
                    <a:pt x="760330" y="807305"/>
                  </a:lnTo>
                  <a:lnTo>
                    <a:pt x="761428" y="806102"/>
                  </a:lnTo>
                  <a:lnTo>
                    <a:pt x="760053" y="804820"/>
                  </a:lnTo>
                  <a:lnTo>
                    <a:pt x="758705" y="804199"/>
                  </a:lnTo>
                  <a:lnTo>
                    <a:pt x="758269" y="801384"/>
                  </a:lnTo>
                  <a:lnTo>
                    <a:pt x="759207" y="799930"/>
                  </a:lnTo>
                  <a:lnTo>
                    <a:pt x="765644" y="798502"/>
                  </a:lnTo>
                  <a:lnTo>
                    <a:pt x="771023" y="798674"/>
                  </a:lnTo>
                  <a:lnTo>
                    <a:pt x="773310" y="796797"/>
                  </a:lnTo>
                  <a:lnTo>
                    <a:pt x="777645" y="795832"/>
                  </a:lnTo>
                  <a:lnTo>
                    <a:pt x="781769" y="797405"/>
                  </a:lnTo>
                  <a:lnTo>
                    <a:pt x="782536" y="798621"/>
                  </a:lnTo>
                  <a:lnTo>
                    <a:pt x="779813" y="799652"/>
                  </a:lnTo>
                  <a:lnTo>
                    <a:pt x="777169" y="799348"/>
                  </a:lnTo>
                  <a:lnTo>
                    <a:pt x="775398" y="799969"/>
                  </a:lnTo>
                  <a:lnTo>
                    <a:pt x="777341" y="801212"/>
                  </a:lnTo>
                  <a:lnTo>
                    <a:pt x="781214" y="800234"/>
                  </a:lnTo>
                  <a:lnTo>
                    <a:pt x="786131" y="799665"/>
                  </a:lnTo>
                  <a:lnTo>
                    <a:pt x="789990" y="798304"/>
                  </a:lnTo>
                  <a:lnTo>
                    <a:pt x="793519" y="798106"/>
                  </a:lnTo>
                  <a:lnTo>
                    <a:pt x="794127" y="796612"/>
                  </a:lnTo>
                  <a:lnTo>
                    <a:pt x="793612" y="794907"/>
                  </a:lnTo>
                  <a:lnTo>
                    <a:pt x="792806" y="793519"/>
                  </a:lnTo>
                  <a:lnTo>
                    <a:pt x="792594" y="792568"/>
                  </a:lnTo>
                  <a:lnTo>
                    <a:pt x="792792" y="791233"/>
                  </a:lnTo>
                  <a:lnTo>
                    <a:pt x="794563" y="790598"/>
                  </a:lnTo>
                  <a:lnTo>
                    <a:pt x="796216" y="790545"/>
                  </a:lnTo>
                  <a:lnTo>
                    <a:pt x="796837" y="791880"/>
                  </a:lnTo>
                  <a:lnTo>
                    <a:pt x="796176" y="794127"/>
                  </a:lnTo>
                  <a:lnTo>
                    <a:pt x="796784" y="795608"/>
                  </a:lnTo>
                  <a:lnTo>
                    <a:pt x="798463" y="796731"/>
                  </a:lnTo>
                  <a:lnTo>
                    <a:pt x="799930" y="797418"/>
                  </a:lnTo>
                  <a:lnTo>
                    <a:pt x="803089" y="797590"/>
                  </a:lnTo>
                  <a:lnTo>
                    <a:pt x="809063" y="796678"/>
                  </a:lnTo>
                  <a:lnTo>
                    <a:pt x="820245" y="796678"/>
                  </a:lnTo>
                  <a:lnTo>
                    <a:pt x="822214" y="796850"/>
                  </a:lnTo>
                  <a:lnTo>
                    <a:pt x="823298" y="793969"/>
                  </a:lnTo>
                  <a:lnTo>
                    <a:pt x="824303" y="792356"/>
                  </a:lnTo>
                  <a:lnTo>
                    <a:pt x="823073" y="790876"/>
                  </a:lnTo>
                  <a:lnTo>
                    <a:pt x="822571" y="788298"/>
                  </a:lnTo>
                  <a:lnTo>
                    <a:pt x="822835" y="786488"/>
                  </a:lnTo>
                  <a:lnTo>
                    <a:pt x="828902" y="778835"/>
                  </a:lnTo>
                  <a:lnTo>
                    <a:pt x="831744" y="776971"/>
                  </a:lnTo>
                  <a:lnTo>
                    <a:pt x="842622" y="772477"/>
                  </a:lnTo>
                  <a:lnTo>
                    <a:pt x="845411" y="770072"/>
                  </a:lnTo>
                  <a:lnTo>
                    <a:pt x="845530" y="767851"/>
                  </a:lnTo>
                  <a:lnTo>
                    <a:pt x="844010" y="759114"/>
                  </a:lnTo>
                  <a:lnTo>
                    <a:pt x="843944" y="758718"/>
                  </a:lnTo>
                  <a:lnTo>
                    <a:pt x="843151" y="756140"/>
                  </a:lnTo>
                  <a:lnTo>
                    <a:pt x="844816" y="748580"/>
                  </a:lnTo>
                  <a:lnTo>
                    <a:pt x="847433" y="742751"/>
                  </a:lnTo>
                  <a:lnTo>
                    <a:pt x="848120" y="739209"/>
                  </a:lnTo>
                  <a:lnTo>
                    <a:pt x="849508" y="737517"/>
                  </a:lnTo>
                  <a:lnTo>
                    <a:pt x="852561" y="735759"/>
                  </a:lnTo>
                  <a:lnTo>
                    <a:pt x="857002" y="729706"/>
                  </a:lnTo>
                  <a:lnTo>
                    <a:pt x="858589" y="725648"/>
                  </a:lnTo>
                  <a:lnTo>
                    <a:pt x="858787" y="721894"/>
                  </a:lnTo>
                  <a:lnTo>
                    <a:pt x="860954" y="719449"/>
                  </a:lnTo>
                  <a:lnTo>
                    <a:pt x="861946" y="712734"/>
                  </a:lnTo>
                  <a:lnTo>
                    <a:pt x="864906" y="706351"/>
                  </a:lnTo>
                  <a:lnTo>
                    <a:pt x="868554" y="703720"/>
                  </a:lnTo>
                  <a:lnTo>
                    <a:pt x="869903" y="701539"/>
                  </a:lnTo>
                  <a:lnTo>
                    <a:pt x="870920" y="698209"/>
                  </a:lnTo>
                  <a:lnTo>
                    <a:pt x="871330" y="693239"/>
                  </a:lnTo>
                  <a:lnTo>
                    <a:pt x="869387" y="681039"/>
                  </a:lnTo>
                  <a:lnTo>
                    <a:pt x="869004" y="675210"/>
                  </a:lnTo>
                  <a:lnTo>
                    <a:pt x="870392" y="664266"/>
                  </a:lnTo>
                  <a:lnTo>
                    <a:pt x="873894" y="656865"/>
                  </a:lnTo>
                  <a:lnTo>
                    <a:pt x="875573" y="654882"/>
                  </a:lnTo>
                  <a:lnTo>
                    <a:pt x="878732" y="652886"/>
                  </a:lnTo>
                  <a:lnTo>
                    <a:pt x="881507" y="648776"/>
                  </a:lnTo>
                  <a:lnTo>
                    <a:pt x="880979" y="647031"/>
                  </a:lnTo>
                  <a:lnTo>
                    <a:pt x="879234" y="637818"/>
                  </a:lnTo>
                  <a:lnTo>
                    <a:pt x="879274" y="633933"/>
                  </a:lnTo>
                  <a:lnTo>
                    <a:pt x="879974" y="630126"/>
                  </a:lnTo>
                  <a:lnTo>
                    <a:pt x="880397" y="622222"/>
                  </a:lnTo>
                  <a:lnTo>
                    <a:pt x="881428" y="614900"/>
                  </a:lnTo>
                  <a:lnTo>
                    <a:pt x="883358" y="605925"/>
                  </a:lnTo>
                  <a:lnTo>
                    <a:pt x="884746" y="596818"/>
                  </a:lnTo>
                  <a:lnTo>
                    <a:pt x="884587" y="596184"/>
                  </a:lnTo>
                  <a:lnTo>
                    <a:pt x="882657" y="588333"/>
                  </a:lnTo>
                  <a:lnTo>
                    <a:pt x="880807" y="579556"/>
                  </a:lnTo>
                  <a:lnTo>
                    <a:pt x="879842" y="570568"/>
                  </a:lnTo>
                  <a:lnTo>
                    <a:pt x="878230" y="562638"/>
                  </a:lnTo>
                  <a:lnTo>
                    <a:pt x="880133" y="545006"/>
                  </a:lnTo>
                  <a:lnTo>
                    <a:pt x="879498" y="544239"/>
                  </a:lnTo>
                  <a:lnTo>
                    <a:pt x="878613" y="547002"/>
                  </a:lnTo>
                  <a:lnTo>
                    <a:pt x="877542" y="545389"/>
                  </a:lnTo>
                  <a:lnTo>
                    <a:pt x="877780" y="543896"/>
                  </a:lnTo>
                  <a:lnTo>
                    <a:pt x="877265" y="537313"/>
                  </a:lnTo>
                  <a:lnTo>
                    <a:pt x="878111" y="534670"/>
                  </a:lnTo>
                  <a:lnTo>
                    <a:pt x="878349" y="533269"/>
                  </a:lnTo>
                  <a:lnTo>
                    <a:pt x="877793" y="532317"/>
                  </a:lnTo>
                  <a:lnTo>
                    <a:pt x="877119" y="531683"/>
                  </a:lnTo>
                  <a:lnTo>
                    <a:pt x="875811" y="532516"/>
                  </a:lnTo>
                  <a:lnTo>
                    <a:pt x="876194" y="529475"/>
                  </a:lnTo>
                  <a:lnTo>
                    <a:pt x="876934" y="526224"/>
                  </a:lnTo>
                  <a:lnTo>
                    <a:pt x="878573" y="523620"/>
                  </a:lnTo>
                  <a:lnTo>
                    <a:pt x="881468" y="520065"/>
                  </a:lnTo>
                  <a:lnTo>
                    <a:pt x="881362" y="516840"/>
                  </a:lnTo>
                  <a:lnTo>
                    <a:pt x="882908" y="513284"/>
                  </a:lnTo>
                  <a:lnTo>
                    <a:pt x="882327" y="511513"/>
                  </a:lnTo>
                  <a:lnTo>
                    <a:pt x="880569" y="509980"/>
                  </a:lnTo>
                  <a:lnTo>
                    <a:pt x="882142" y="509768"/>
                  </a:lnTo>
                  <a:lnTo>
                    <a:pt x="883186" y="508803"/>
                  </a:lnTo>
                  <a:lnTo>
                    <a:pt x="884323" y="505288"/>
                  </a:lnTo>
                  <a:lnTo>
                    <a:pt x="885261" y="505869"/>
                  </a:lnTo>
                  <a:lnTo>
                    <a:pt x="888618" y="509200"/>
                  </a:lnTo>
                  <a:lnTo>
                    <a:pt x="889530" y="514685"/>
                  </a:lnTo>
                  <a:lnTo>
                    <a:pt x="890826" y="514976"/>
                  </a:lnTo>
                  <a:lnTo>
                    <a:pt x="891949" y="514950"/>
                  </a:lnTo>
                  <a:lnTo>
                    <a:pt x="895795" y="511500"/>
                  </a:lnTo>
                  <a:lnTo>
                    <a:pt x="900924" y="504349"/>
                  </a:lnTo>
                  <a:lnTo>
                    <a:pt x="902312" y="501071"/>
                  </a:lnTo>
                  <a:lnTo>
                    <a:pt x="908484" y="490458"/>
                  </a:lnTo>
                  <a:lnTo>
                    <a:pt x="913375" y="477848"/>
                  </a:lnTo>
                  <a:lnTo>
                    <a:pt x="914617" y="473434"/>
                  </a:lnTo>
                  <a:lnTo>
                    <a:pt x="913837" y="470513"/>
                  </a:lnTo>
                  <a:lnTo>
                    <a:pt x="915635" y="466521"/>
                  </a:lnTo>
                  <a:lnTo>
                    <a:pt x="916520" y="465464"/>
                  </a:lnTo>
                  <a:lnTo>
                    <a:pt x="916600" y="466918"/>
                  </a:lnTo>
                  <a:lnTo>
                    <a:pt x="916375" y="468147"/>
                  </a:lnTo>
                  <a:lnTo>
                    <a:pt x="915846" y="469297"/>
                  </a:lnTo>
                  <a:lnTo>
                    <a:pt x="915886" y="470803"/>
                  </a:lnTo>
                  <a:lnTo>
                    <a:pt x="916864" y="470010"/>
                  </a:lnTo>
                  <a:lnTo>
                    <a:pt x="919970" y="464684"/>
                  </a:lnTo>
                  <a:lnTo>
                    <a:pt x="919798" y="461327"/>
                  </a:lnTo>
                  <a:lnTo>
                    <a:pt x="921239" y="461789"/>
                  </a:lnTo>
                  <a:lnTo>
                    <a:pt x="922006" y="460930"/>
                  </a:lnTo>
                  <a:lnTo>
                    <a:pt x="925614" y="454308"/>
                  </a:lnTo>
                  <a:lnTo>
                    <a:pt x="929658" y="450105"/>
                  </a:lnTo>
                  <a:lnTo>
                    <a:pt x="932870" y="447792"/>
                  </a:lnTo>
                  <a:lnTo>
                    <a:pt x="938329" y="444964"/>
                  </a:lnTo>
                  <a:lnTo>
                    <a:pt x="938646" y="444792"/>
                  </a:lnTo>
                  <a:lnTo>
                    <a:pt x="942731" y="437482"/>
                  </a:lnTo>
                  <a:lnTo>
                    <a:pt x="946775" y="433266"/>
                  </a:lnTo>
                  <a:lnTo>
                    <a:pt x="950766" y="426816"/>
                  </a:lnTo>
                  <a:lnTo>
                    <a:pt x="951639" y="424688"/>
                  </a:lnTo>
                  <a:lnTo>
                    <a:pt x="950489" y="422269"/>
                  </a:lnTo>
                  <a:lnTo>
                    <a:pt x="952022" y="423168"/>
                  </a:lnTo>
                  <a:lnTo>
                    <a:pt x="953648" y="422705"/>
                  </a:lnTo>
                  <a:lnTo>
                    <a:pt x="957640" y="418132"/>
                  </a:lnTo>
                  <a:lnTo>
                    <a:pt x="963733" y="409382"/>
                  </a:lnTo>
                  <a:lnTo>
                    <a:pt x="968028" y="400910"/>
                  </a:lnTo>
                  <a:lnTo>
                    <a:pt x="972351" y="386133"/>
                  </a:lnTo>
                  <a:lnTo>
                    <a:pt x="973990" y="377224"/>
                  </a:lnTo>
                  <a:lnTo>
                    <a:pt x="975285" y="373814"/>
                  </a:lnTo>
                  <a:lnTo>
                    <a:pt x="975153" y="370999"/>
                  </a:lnTo>
                  <a:lnTo>
                    <a:pt x="974029" y="367483"/>
                  </a:lnTo>
                  <a:lnTo>
                    <a:pt x="974122" y="365923"/>
                  </a:lnTo>
                  <a:lnTo>
                    <a:pt x="974531" y="364285"/>
                  </a:lnTo>
                  <a:lnTo>
                    <a:pt x="974360" y="363174"/>
                  </a:lnTo>
                  <a:lnTo>
                    <a:pt x="974386" y="361430"/>
                  </a:lnTo>
                  <a:lnTo>
                    <a:pt x="975113" y="357398"/>
                  </a:lnTo>
                  <a:close/>
                </a:path>
              </a:pathLst>
            </a:custGeom>
            <a:solidFill>
              <a:srgbClr val="0370BD"/>
            </a:solidFill>
            <a:ln w="1322" cap="flat">
              <a:solidFill>
                <a:srgbClr val="FFFFFF"/>
              </a:solidFill>
              <a:prstDash val="solid"/>
              <a:miter/>
            </a:ln>
            <a:scene3d>
              <a:camera prst="orthographicFront"/>
              <a:lightRig rig="threePt" dir="t"/>
            </a:scene3d>
            <a:sp3d/>
          </p:spPr>
          <p:txBody>
            <a:bodyPr rtlCol="0" anchor="ctr"/>
            <a:lstStyle/>
            <a:p>
              <a:endParaRPr lang="cs-CZ" dirty="0"/>
            </a:p>
          </p:txBody>
        </p:sp>
        <p:sp>
          <p:nvSpPr>
            <p:cNvPr id="381" name="Volný tvar: obrazec 208">
              <a:extLst>
                <a:ext uri="{FF2B5EF4-FFF2-40B4-BE49-F238E27FC236}">
                  <a16:creationId xmlns:a16="http://schemas.microsoft.com/office/drawing/2014/main" id="{DFC609E8-BA15-1E53-F330-44C9B38BC4C6}"/>
                </a:ext>
              </a:extLst>
            </p:cNvPr>
            <p:cNvSpPr/>
            <p:nvPr/>
          </p:nvSpPr>
          <p:spPr>
            <a:xfrm>
              <a:off x="3786603" y="5423086"/>
              <a:ext cx="244882" cy="272385"/>
            </a:xfrm>
            <a:custGeom>
              <a:avLst/>
              <a:gdLst>
                <a:gd name="connsiteX0" fmla="*/ 229136 w 230313"/>
                <a:gd name="connsiteY0" fmla="*/ 123424 h 256179"/>
                <a:gd name="connsiteX1" fmla="*/ 227286 w 230313"/>
                <a:gd name="connsiteY1" fmla="*/ 121217 h 256179"/>
                <a:gd name="connsiteX2" fmla="*/ 224114 w 230313"/>
                <a:gd name="connsiteY2" fmla="*/ 120834 h 256179"/>
                <a:gd name="connsiteX3" fmla="*/ 223268 w 230313"/>
                <a:gd name="connsiteY3" fmla="*/ 120318 h 256179"/>
                <a:gd name="connsiteX4" fmla="*/ 222581 w 230313"/>
                <a:gd name="connsiteY4" fmla="*/ 119499 h 256179"/>
                <a:gd name="connsiteX5" fmla="*/ 222144 w 230313"/>
                <a:gd name="connsiteY5" fmla="*/ 118441 h 256179"/>
                <a:gd name="connsiteX6" fmla="*/ 221999 w 230313"/>
                <a:gd name="connsiteY6" fmla="*/ 117278 h 256179"/>
                <a:gd name="connsiteX7" fmla="*/ 222620 w 230313"/>
                <a:gd name="connsiteY7" fmla="*/ 113643 h 256179"/>
                <a:gd name="connsiteX8" fmla="*/ 222343 w 230313"/>
                <a:gd name="connsiteY8" fmla="*/ 113234 h 256179"/>
                <a:gd name="connsiteX9" fmla="*/ 221510 w 230313"/>
                <a:gd name="connsiteY9" fmla="*/ 112797 h 256179"/>
                <a:gd name="connsiteX10" fmla="*/ 219778 w 230313"/>
                <a:gd name="connsiteY10" fmla="*/ 112361 h 256179"/>
                <a:gd name="connsiteX11" fmla="*/ 215628 w 230313"/>
                <a:gd name="connsiteY11" fmla="*/ 110722 h 256179"/>
                <a:gd name="connsiteX12" fmla="*/ 210394 w 230313"/>
                <a:gd name="connsiteY12" fmla="*/ 109123 h 256179"/>
                <a:gd name="connsiteX13" fmla="*/ 201869 w 230313"/>
                <a:gd name="connsiteY13" fmla="*/ 107378 h 256179"/>
                <a:gd name="connsiteX14" fmla="*/ 198565 w 230313"/>
                <a:gd name="connsiteY14" fmla="*/ 106916 h 256179"/>
                <a:gd name="connsiteX15" fmla="*/ 197798 w 230313"/>
                <a:gd name="connsiteY15" fmla="*/ 106387 h 256179"/>
                <a:gd name="connsiteX16" fmla="*/ 196873 w 230313"/>
                <a:gd name="connsiteY16" fmla="*/ 105039 h 256179"/>
                <a:gd name="connsiteX17" fmla="*/ 195340 w 230313"/>
                <a:gd name="connsiteY17" fmla="*/ 100875 h 256179"/>
                <a:gd name="connsiteX18" fmla="*/ 193859 w 230313"/>
                <a:gd name="connsiteY18" fmla="*/ 98113 h 256179"/>
                <a:gd name="connsiteX19" fmla="*/ 190278 w 230313"/>
                <a:gd name="connsiteY19" fmla="*/ 93870 h 256179"/>
                <a:gd name="connsiteX20" fmla="*/ 189722 w 230313"/>
                <a:gd name="connsiteY20" fmla="*/ 92548 h 256179"/>
                <a:gd name="connsiteX21" fmla="*/ 190000 w 230313"/>
                <a:gd name="connsiteY21" fmla="*/ 89178 h 256179"/>
                <a:gd name="connsiteX22" fmla="*/ 190330 w 230313"/>
                <a:gd name="connsiteY22" fmla="*/ 86455 h 256179"/>
                <a:gd name="connsiteX23" fmla="*/ 190793 w 230313"/>
                <a:gd name="connsiteY23" fmla="*/ 84129 h 256179"/>
                <a:gd name="connsiteX24" fmla="*/ 190661 w 230313"/>
                <a:gd name="connsiteY24" fmla="*/ 81974 h 256179"/>
                <a:gd name="connsiteX25" fmla="*/ 190674 w 230313"/>
                <a:gd name="connsiteY25" fmla="*/ 79278 h 256179"/>
                <a:gd name="connsiteX26" fmla="*/ 190846 w 230313"/>
                <a:gd name="connsiteY26" fmla="*/ 77481 h 256179"/>
                <a:gd name="connsiteX27" fmla="*/ 190357 w 230313"/>
                <a:gd name="connsiteY27" fmla="*/ 76701 h 256179"/>
                <a:gd name="connsiteX28" fmla="*/ 189035 w 230313"/>
                <a:gd name="connsiteY28" fmla="*/ 76146 h 256179"/>
                <a:gd name="connsiteX29" fmla="*/ 185228 w 230313"/>
                <a:gd name="connsiteY29" fmla="*/ 75894 h 256179"/>
                <a:gd name="connsiteX30" fmla="*/ 180616 w 230313"/>
                <a:gd name="connsiteY30" fmla="*/ 76013 h 256179"/>
                <a:gd name="connsiteX31" fmla="*/ 180536 w 230313"/>
                <a:gd name="connsiteY31" fmla="*/ 73277 h 256179"/>
                <a:gd name="connsiteX32" fmla="*/ 180192 w 230313"/>
                <a:gd name="connsiteY32" fmla="*/ 69048 h 256179"/>
                <a:gd name="connsiteX33" fmla="*/ 179386 w 230313"/>
                <a:gd name="connsiteY33" fmla="*/ 66603 h 256179"/>
                <a:gd name="connsiteX34" fmla="*/ 178355 w 230313"/>
                <a:gd name="connsiteY34" fmla="*/ 65347 h 256179"/>
                <a:gd name="connsiteX35" fmla="*/ 176280 w 230313"/>
                <a:gd name="connsiteY35" fmla="*/ 64025 h 256179"/>
                <a:gd name="connsiteX36" fmla="*/ 172024 w 230313"/>
                <a:gd name="connsiteY36" fmla="*/ 62214 h 256179"/>
                <a:gd name="connsiteX37" fmla="*/ 166235 w 230313"/>
                <a:gd name="connsiteY37" fmla="*/ 59465 h 256179"/>
                <a:gd name="connsiteX38" fmla="*/ 161344 w 230313"/>
                <a:gd name="connsiteY38" fmla="*/ 55394 h 256179"/>
                <a:gd name="connsiteX39" fmla="*/ 155727 w 230313"/>
                <a:gd name="connsiteY39" fmla="*/ 50332 h 256179"/>
                <a:gd name="connsiteX40" fmla="*/ 153956 w 230313"/>
                <a:gd name="connsiteY40" fmla="*/ 49446 h 256179"/>
                <a:gd name="connsiteX41" fmla="*/ 151947 w 230313"/>
                <a:gd name="connsiteY41" fmla="*/ 44688 h 256179"/>
                <a:gd name="connsiteX42" fmla="*/ 148907 w 230313"/>
                <a:gd name="connsiteY42" fmla="*/ 36546 h 256179"/>
                <a:gd name="connsiteX43" fmla="*/ 149171 w 230313"/>
                <a:gd name="connsiteY43" fmla="*/ 33837 h 256179"/>
                <a:gd name="connsiteX44" fmla="*/ 148709 w 230313"/>
                <a:gd name="connsiteY44" fmla="*/ 32515 h 256179"/>
                <a:gd name="connsiteX45" fmla="*/ 145669 w 230313"/>
                <a:gd name="connsiteY45" fmla="*/ 28510 h 256179"/>
                <a:gd name="connsiteX46" fmla="*/ 145021 w 230313"/>
                <a:gd name="connsiteY46" fmla="*/ 26435 h 256179"/>
                <a:gd name="connsiteX47" fmla="*/ 144519 w 230313"/>
                <a:gd name="connsiteY47" fmla="*/ 24333 h 256179"/>
                <a:gd name="connsiteX48" fmla="*/ 139655 w 230313"/>
                <a:gd name="connsiteY48" fmla="*/ 18478 h 256179"/>
                <a:gd name="connsiteX49" fmla="*/ 138003 w 230313"/>
                <a:gd name="connsiteY49" fmla="*/ 15914 h 256179"/>
                <a:gd name="connsiteX50" fmla="*/ 136787 w 230313"/>
                <a:gd name="connsiteY50" fmla="*/ 12636 h 256179"/>
                <a:gd name="connsiteX51" fmla="*/ 135557 w 230313"/>
                <a:gd name="connsiteY51" fmla="*/ 10006 h 256179"/>
                <a:gd name="connsiteX52" fmla="*/ 134487 w 230313"/>
                <a:gd name="connsiteY52" fmla="*/ 8948 h 256179"/>
                <a:gd name="connsiteX53" fmla="*/ 133099 w 230313"/>
                <a:gd name="connsiteY53" fmla="*/ 7164 h 256179"/>
                <a:gd name="connsiteX54" fmla="*/ 132161 w 230313"/>
                <a:gd name="connsiteY54" fmla="*/ 5115 h 256179"/>
                <a:gd name="connsiteX55" fmla="*/ 131738 w 230313"/>
                <a:gd name="connsiteY55" fmla="*/ 3595 h 256179"/>
                <a:gd name="connsiteX56" fmla="*/ 132147 w 230313"/>
                <a:gd name="connsiteY56" fmla="*/ 1560 h 256179"/>
                <a:gd name="connsiteX57" fmla="*/ 132663 w 230313"/>
                <a:gd name="connsiteY57" fmla="*/ 159 h 256179"/>
                <a:gd name="connsiteX58" fmla="*/ 131619 w 230313"/>
                <a:gd name="connsiteY58" fmla="*/ 0 h 256179"/>
                <a:gd name="connsiteX59" fmla="*/ 124045 w 230313"/>
                <a:gd name="connsiteY59" fmla="*/ 952 h 256179"/>
                <a:gd name="connsiteX60" fmla="*/ 121137 w 230313"/>
                <a:gd name="connsiteY60" fmla="*/ 2168 h 256179"/>
                <a:gd name="connsiteX61" fmla="*/ 114608 w 230313"/>
                <a:gd name="connsiteY61" fmla="*/ 7481 h 256179"/>
                <a:gd name="connsiteX62" fmla="*/ 113247 w 230313"/>
                <a:gd name="connsiteY62" fmla="*/ 6807 h 256179"/>
                <a:gd name="connsiteX63" fmla="*/ 111726 w 230313"/>
                <a:gd name="connsiteY63" fmla="*/ 5697 h 256179"/>
                <a:gd name="connsiteX64" fmla="*/ 110418 w 230313"/>
                <a:gd name="connsiteY64" fmla="*/ 5380 h 256179"/>
                <a:gd name="connsiteX65" fmla="*/ 107563 w 230313"/>
                <a:gd name="connsiteY65" fmla="*/ 6662 h 256179"/>
                <a:gd name="connsiteX66" fmla="*/ 104721 w 230313"/>
                <a:gd name="connsiteY66" fmla="*/ 8182 h 256179"/>
                <a:gd name="connsiteX67" fmla="*/ 101562 w 230313"/>
                <a:gd name="connsiteY67" fmla="*/ 10349 h 256179"/>
                <a:gd name="connsiteX68" fmla="*/ 98958 w 230313"/>
                <a:gd name="connsiteY68" fmla="*/ 12464 h 256179"/>
                <a:gd name="connsiteX69" fmla="*/ 98099 w 230313"/>
                <a:gd name="connsiteY69" fmla="*/ 13614 h 256179"/>
                <a:gd name="connsiteX70" fmla="*/ 93989 w 230313"/>
                <a:gd name="connsiteY70" fmla="*/ 17976 h 256179"/>
                <a:gd name="connsiteX71" fmla="*/ 92667 w 230313"/>
                <a:gd name="connsiteY71" fmla="*/ 18690 h 256179"/>
                <a:gd name="connsiteX72" fmla="*/ 91504 w 230313"/>
                <a:gd name="connsiteY72" fmla="*/ 18994 h 256179"/>
                <a:gd name="connsiteX73" fmla="*/ 91028 w 230313"/>
                <a:gd name="connsiteY73" fmla="*/ 18795 h 256179"/>
                <a:gd name="connsiteX74" fmla="*/ 90565 w 230313"/>
                <a:gd name="connsiteY74" fmla="*/ 16905 h 256179"/>
                <a:gd name="connsiteX75" fmla="*/ 88173 w 230313"/>
                <a:gd name="connsiteY75" fmla="*/ 12517 h 256179"/>
                <a:gd name="connsiteX76" fmla="*/ 84313 w 230313"/>
                <a:gd name="connsiteY76" fmla="*/ 6767 h 256179"/>
                <a:gd name="connsiteX77" fmla="*/ 83164 w 230313"/>
                <a:gd name="connsiteY77" fmla="*/ 6212 h 256179"/>
                <a:gd name="connsiteX78" fmla="*/ 82371 w 230313"/>
                <a:gd name="connsiteY78" fmla="*/ 5988 h 256179"/>
                <a:gd name="connsiteX79" fmla="*/ 79436 w 230313"/>
                <a:gd name="connsiteY79" fmla="*/ 6265 h 256179"/>
                <a:gd name="connsiteX80" fmla="*/ 70871 w 230313"/>
                <a:gd name="connsiteY80" fmla="*/ 7891 h 256179"/>
                <a:gd name="connsiteX81" fmla="*/ 63642 w 230313"/>
                <a:gd name="connsiteY81" fmla="*/ 9265 h 256179"/>
                <a:gd name="connsiteX82" fmla="*/ 52578 w 230313"/>
                <a:gd name="connsiteY82" fmla="*/ 11605 h 256179"/>
                <a:gd name="connsiteX83" fmla="*/ 40696 w 230313"/>
                <a:gd name="connsiteY83" fmla="*/ 13495 h 256179"/>
                <a:gd name="connsiteX84" fmla="*/ 33374 w 230313"/>
                <a:gd name="connsiteY84" fmla="*/ 14658 h 256179"/>
                <a:gd name="connsiteX85" fmla="*/ 27016 w 230313"/>
                <a:gd name="connsiteY85" fmla="*/ 15002 h 256179"/>
                <a:gd name="connsiteX86" fmla="*/ 26937 w 230313"/>
                <a:gd name="connsiteY86" fmla="*/ 20699 h 256179"/>
                <a:gd name="connsiteX87" fmla="*/ 26791 w 230313"/>
                <a:gd name="connsiteY87" fmla="*/ 32224 h 256179"/>
                <a:gd name="connsiteX88" fmla="*/ 26633 w 230313"/>
                <a:gd name="connsiteY88" fmla="*/ 43750 h 256179"/>
                <a:gd name="connsiteX89" fmla="*/ 26474 w 230313"/>
                <a:gd name="connsiteY89" fmla="*/ 55275 h 256179"/>
                <a:gd name="connsiteX90" fmla="*/ 26329 w 230313"/>
                <a:gd name="connsiteY90" fmla="*/ 66788 h 256179"/>
                <a:gd name="connsiteX91" fmla="*/ 26170 w 230313"/>
                <a:gd name="connsiteY91" fmla="*/ 78313 h 256179"/>
                <a:gd name="connsiteX92" fmla="*/ 26012 w 230313"/>
                <a:gd name="connsiteY92" fmla="*/ 89839 h 256179"/>
                <a:gd name="connsiteX93" fmla="*/ 25853 w 230313"/>
                <a:gd name="connsiteY93" fmla="*/ 101351 h 256179"/>
                <a:gd name="connsiteX94" fmla="*/ 25695 w 230313"/>
                <a:gd name="connsiteY94" fmla="*/ 112877 h 256179"/>
                <a:gd name="connsiteX95" fmla="*/ 25615 w 230313"/>
                <a:gd name="connsiteY95" fmla="*/ 117899 h 256179"/>
                <a:gd name="connsiteX96" fmla="*/ 25391 w 230313"/>
                <a:gd name="connsiteY96" fmla="*/ 118983 h 256179"/>
                <a:gd name="connsiteX97" fmla="*/ 1123 w 230313"/>
                <a:gd name="connsiteY97" fmla="*/ 118983 h 256179"/>
                <a:gd name="connsiteX98" fmla="*/ 1031 w 230313"/>
                <a:gd name="connsiteY98" fmla="*/ 125829 h 256179"/>
                <a:gd name="connsiteX99" fmla="*/ 925 w 230313"/>
                <a:gd name="connsiteY99" fmla="*/ 133919 h 256179"/>
                <a:gd name="connsiteX100" fmla="*/ 806 w 230313"/>
                <a:gd name="connsiteY100" fmla="*/ 142021 h 256179"/>
                <a:gd name="connsiteX101" fmla="*/ 700 w 230313"/>
                <a:gd name="connsiteY101" fmla="*/ 150123 h 256179"/>
                <a:gd name="connsiteX102" fmla="*/ 581 w 230313"/>
                <a:gd name="connsiteY102" fmla="*/ 158212 h 256179"/>
                <a:gd name="connsiteX103" fmla="*/ 476 w 230313"/>
                <a:gd name="connsiteY103" fmla="*/ 166315 h 256179"/>
                <a:gd name="connsiteX104" fmla="*/ 357 w 230313"/>
                <a:gd name="connsiteY104" fmla="*/ 174417 h 256179"/>
                <a:gd name="connsiteX105" fmla="*/ 238 w 230313"/>
                <a:gd name="connsiteY105" fmla="*/ 182519 h 256179"/>
                <a:gd name="connsiteX106" fmla="*/ 106 w 230313"/>
                <a:gd name="connsiteY106" fmla="*/ 190621 h 256179"/>
                <a:gd name="connsiteX107" fmla="*/ 13 w 230313"/>
                <a:gd name="connsiteY107" fmla="*/ 196728 h 256179"/>
                <a:gd name="connsiteX108" fmla="*/ 0 w 230313"/>
                <a:gd name="connsiteY108" fmla="*/ 197428 h 256179"/>
                <a:gd name="connsiteX109" fmla="*/ 1163 w 230313"/>
                <a:gd name="connsiteY109" fmla="*/ 198287 h 256179"/>
                <a:gd name="connsiteX110" fmla="*/ 8737 w 230313"/>
                <a:gd name="connsiteY110" fmla="*/ 204592 h 256179"/>
                <a:gd name="connsiteX111" fmla="*/ 10759 w 230313"/>
                <a:gd name="connsiteY111" fmla="*/ 207896 h 256179"/>
                <a:gd name="connsiteX112" fmla="*/ 11750 w 230313"/>
                <a:gd name="connsiteY112" fmla="*/ 209998 h 256179"/>
                <a:gd name="connsiteX113" fmla="*/ 14909 w 230313"/>
                <a:gd name="connsiteY113" fmla="*/ 217638 h 256179"/>
                <a:gd name="connsiteX114" fmla="*/ 17235 w 230313"/>
                <a:gd name="connsiteY114" fmla="*/ 224471 h 256179"/>
                <a:gd name="connsiteX115" fmla="*/ 19139 w 230313"/>
                <a:gd name="connsiteY115" fmla="*/ 229639 h 256179"/>
                <a:gd name="connsiteX116" fmla="*/ 19244 w 230313"/>
                <a:gd name="connsiteY116" fmla="*/ 231992 h 256179"/>
                <a:gd name="connsiteX117" fmla="*/ 19469 w 230313"/>
                <a:gd name="connsiteY117" fmla="*/ 234305 h 256179"/>
                <a:gd name="connsiteX118" fmla="*/ 19733 w 230313"/>
                <a:gd name="connsiteY118" fmla="*/ 235442 h 256179"/>
                <a:gd name="connsiteX119" fmla="*/ 19522 w 230313"/>
                <a:gd name="connsiteY119" fmla="*/ 236684 h 256179"/>
                <a:gd name="connsiteX120" fmla="*/ 18055 w 230313"/>
                <a:gd name="connsiteY120" fmla="*/ 239499 h 256179"/>
                <a:gd name="connsiteX121" fmla="*/ 16588 w 230313"/>
                <a:gd name="connsiteY121" fmla="*/ 241640 h 256179"/>
                <a:gd name="connsiteX122" fmla="*/ 14803 w 230313"/>
                <a:gd name="connsiteY122" fmla="*/ 244575 h 256179"/>
                <a:gd name="connsiteX123" fmla="*/ 14552 w 230313"/>
                <a:gd name="connsiteY123" fmla="*/ 248447 h 256179"/>
                <a:gd name="connsiteX124" fmla="*/ 14988 w 230313"/>
                <a:gd name="connsiteY124" fmla="*/ 253008 h 256179"/>
                <a:gd name="connsiteX125" fmla="*/ 15993 w 230313"/>
                <a:gd name="connsiteY125" fmla="*/ 255281 h 256179"/>
                <a:gd name="connsiteX126" fmla="*/ 17301 w 230313"/>
                <a:gd name="connsiteY126" fmla="*/ 256034 h 256179"/>
                <a:gd name="connsiteX127" fmla="*/ 20487 w 230313"/>
                <a:gd name="connsiteY127" fmla="*/ 254898 h 256179"/>
                <a:gd name="connsiteX128" fmla="*/ 22496 w 230313"/>
                <a:gd name="connsiteY128" fmla="*/ 255241 h 256179"/>
                <a:gd name="connsiteX129" fmla="*/ 25311 w 230313"/>
                <a:gd name="connsiteY129" fmla="*/ 256113 h 256179"/>
                <a:gd name="connsiteX130" fmla="*/ 34603 w 230313"/>
                <a:gd name="connsiteY130" fmla="*/ 255572 h 256179"/>
                <a:gd name="connsiteX131" fmla="*/ 35713 w 230313"/>
                <a:gd name="connsiteY131" fmla="*/ 255862 h 256179"/>
                <a:gd name="connsiteX132" fmla="*/ 39216 w 230313"/>
                <a:gd name="connsiteY132" fmla="*/ 256180 h 256179"/>
                <a:gd name="connsiteX133" fmla="*/ 40392 w 230313"/>
                <a:gd name="connsiteY133" fmla="*/ 255809 h 256179"/>
                <a:gd name="connsiteX134" fmla="*/ 41463 w 230313"/>
                <a:gd name="connsiteY134" fmla="*/ 254845 h 256179"/>
                <a:gd name="connsiteX135" fmla="*/ 42745 w 230313"/>
                <a:gd name="connsiteY135" fmla="*/ 252109 h 256179"/>
                <a:gd name="connsiteX136" fmla="*/ 43855 w 230313"/>
                <a:gd name="connsiteY136" fmla="*/ 251210 h 256179"/>
                <a:gd name="connsiteX137" fmla="*/ 45825 w 230313"/>
                <a:gd name="connsiteY137" fmla="*/ 250747 h 256179"/>
                <a:gd name="connsiteX138" fmla="*/ 48177 w 230313"/>
                <a:gd name="connsiteY138" fmla="*/ 250007 h 256179"/>
                <a:gd name="connsiteX139" fmla="*/ 50147 w 230313"/>
                <a:gd name="connsiteY139" fmla="*/ 248434 h 256179"/>
                <a:gd name="connsiteX140" fmla="*/ 53345 w 230313"/>
                <a:gd name="connsiteY140" fmla="*/ 243015 h 256179"/>
                <a:gd name="connsiteX141" fmla="*/ 59597 w 230313"/>
                <a:gd name="connsiteY141" fmla="*/ 238217 h 256179"/>
                <a:gd name="connsiteX142" fmla="*/ 61500 w 230313"/>
                <a:gd name="connsiteY142" fmla="*/ 237067 h 256179"/>
                <a:gd name="connsiteX143" fmla="*/ 62730 w 230313"/>
                <a:gd name="connsiteY143" fmla="*/ 235772 h 256179"/>
                <a:gd name="connsiteX144" fmla="*/ 63800 w 230313"/>
                <a:gd name="connsiteY144" fmla="*/ 234040 h 256179"/>
                <a:gd name="connsiteX145" fmla="*/ 66087 w 230313"/>
                <a:gd name="connsiteY145" fmla="*/ 227987 h 256179"/>
                <a:gd name="connsiteX146" fmla="*/ 67845 w 230313"/>
                <a:gd name="connsiteY146" fmla="*/ 222951 h 256179"/>
                <a:gd name="connsiteX147" fmla="*/ 68453 w 230313"/>
                <a:gd name="connsiteY147" fmla="*/ 220572 h 256179"/>
                <a:gd name="connsiteX148" fmla="*/ 69999 w 230313"/>
                <a:gd name="connsiteY148" fmla="*/ 216686 h 256179"/>
                <a:gd name="connsiteX149" fmla="*/ 71810 w 230313"/>
                <a:gd name="connsiteY149" fmla="*/ 214214 h 256179"/>
                <a:gd name="connsiteX150" fmla="*/ 73555 w 230313"/>
                <a:gd name="connsiteY150" fmla="*/ 212906 h 256179"/>
                <a:gd name="connsiteX151" fmla="*/ 74427 w 230313"/>
                <a:gd name="connsiteY151" fmla="*/ 212575 h 256179"/>
                <a:gd name="connsiteX152" fmla="*/ 76661 w 230313"/>
                <a:gd name="connsiteY152" fmla="*/ 211901 h 256179"/>
                <a:gd name="connsiteX153" fmla="*/ 79516 w 230313"/>
                <a:gd name="connsiteY153" fmla="*/ 211280 h 256179"/>
                <a:gd name="connsiteX154" fmla="*/ 82490 w 230313"/>
                <a:gd name="connsiteY154" fmla="*/ 211981 h 256179"/>
                <a:gd name="connsiteX155" fmla="*/ 85662 w 230313"/>
                <a:gd name="connsiteY155" fmla="*/ 213487 h 256179"/>
                <a:gd name="connsiteX156" fmla="*/ 89217 w 230313"/>
                <a:gd name="connsiteY156" fmla="*/ 216012 h 256179"/>
                <a:gd name="connsiteX157" fmla="*/ 92852 w 230313"/>
                <a:gd name="connsiteY157" fmla="*/ 219144 h 256179"/>
                <a:gd name="connsiteX158" fmla="*/ 94518 w 230313"/>
                <a:gd name="connsiteY158" fmla="*/ 220730 h 256179"/>
                <a:gd name="connsiteX159" fmla="*/ 96341 w 230313"/>
                <a:gd name="connsiteY159" fmla="*/ 221444 h 256179"/>
                <a:gd name="connsiteX160" fmla="*/ 99606 w 230313"/>
                <a:gd name="connsiteY160" fmla="*/ 221695 h 256179"/>
                <a:gd name="connsiteX161" fmla="*/ 101747 w 230313"/>
                <a:gd name="connsiteY161" fmla="*/ 221643 h 256179"/>
                <a:gd name="connsiteX162" fmla="*/ 104999 w 230313"/>
                <a:gd name="connsiteY162" fmla="*/ 224749 h 256179"/>
                <a:gd name="connsiteX163" fmla="*/ 106691 w 230313"/>
                <a:gd name="connsiteY163" fmla="*/ 224947 h 256179"/>
                <a:gd name="connsiteX164" fmla="*/ 110431 w 230313"/>
                <a:gd name="connsiteY164" fmla="*/ 225885 h 256179"/>
                <a:gd name="connsiteX165" fmla="*/ 115070 w 230313"/>
                <a:gd name="connsiteY165" fmla="*/ 226863 h 256179"/>
                <a:gd name="connsiteX166" fmla="*/ 118005 w 230313"/>
                <a:gd name="connsiteY166" fmla="*/ 226744 h 256179"/>
                <a:gd name="connsiteX167" fmla="*/ 121203 w 230313"/>
                <a:gd name="connsiteY167" fmla="*/ 225066 h 256179"/>
                <a:gd name="connsiteX168" fmla="*/ 123477 w 230313"/>
                <a:gd name="connsiteY168" fmla="*/ 225000 h 256179"/>
                <a:gd name="connsiteX169" fmla="*/ 126398 w 230313"/>
                <a:gd name="connsiteY169" fmla="*/ 225132 h 256179"/>
                <a:gd name="connsiteX170" fmla="*/ 129636 w 230313"/>
                <a:gd name="connsiteY170" fmla="*/ 224669 h 256179"/>
                <a:gd name="connsiteX171" fmla="*/ 132015 w 230313"/>
                <a:gd name="connsiteY171" fmla="*/ 223942 h 256179"/>
                <a:gd name="connsiteX172" fmla="*/ 133865 w 230313"/>
                <a:gd name="connsiteY172" fmla="*/ 222488 h 256179"/>
                <a:gd name="connsiteX173" fmla="*/ 135504 w 230313"/>
                <a:gd name="connsiteY173" fmla="*/ 220889 h 256179"/>
                <a:gd name="connsiteX174" fmla="*/ 137474 w 230313"/>
                <a:gd name="connsiteY174" fmla="*/ 216131 h 256179"/>
                <a:gd name="connsiteX175" fmla="*/ 138637 w 230313"/>
                <a:gd name="connsiteY175" fmla="*/ 212298 h 256179"/>
                <a:gd name="connsiteX176" fmla="*/ 140395 w 230313"/>
                <a:gd name="connsiteY176" fmla="*/ 207883 h 256179"/>
                <a:gd name="connsiteX177" fmla="*/ 142563 w 230313"/>
                <a:gd name="connsiteY177" fmla="*/ 201909 h 256179"/>
                <a:gd name="connsiteX178" fmla="*/ 143395 w 230313"/>
                <a:gd name="connsiteY178" fmla="*/ 197746 h 256179"/>
                <a:gd name="connsiteX179" fmla="*/ 144162 w 230313"/>
                <a:gd name="connsiteY179" fmla="*/ 196609 h 256179"/>
                <a:gd name="connsiteX180" fmla="*/ 147109 w 230313"/>
                <a:gd name="connsiteY180" fmla="*/ 195327 h 256179"/>
                <a:gd name="connsiteX181" fmla="*/ 149541 w 230313"/>
                <a:gd name="connsiteY181" fmla="*/ 194454 h 256179"/>
                <a:gd name="connsiteX182" fmla="*/ 156057 w 230313"/>
                <a:gd name="connsiteY182" fmla="*/ 192815 h 256179"/>
                <a:gd name="connsiteX183" fmla="*/ 157406 w 230313"/>
                <a:gd name="connsiteY183" fmla="*/ 191943 h 256179"/>
                <a:gd name="connsiteX184" fmla="*/ 158675 w 230313"/>
                <a:gd name="connsiteY184" fmla="*/ 189987 h 256179"/>
                <a:gd name="connsiteX185" fmla="*/ 161596 w 230313"/>
                <a:gd name="connsiteY185" fmla="*/ 186656 h 256179"/>
                <a:gd name="connsiteX186" fmla="*/ 165164 w 230313"/>
                <a:gd name="connsiteY186" fmla="*/ 183867 h 256179"/>
                <a:gd name="connsiteX187" fmla="*/ 167002 w 230313"/>
                <a:gd name="connsiteY187" fmla="*/ 182281 h 256179"/>
                <a:gd name="connsiteX188" fmla="*/ 170676 w 230313"/>
                <a:gd name="connsiteY188" fmla="*/ 168786 h 256179"/>
                <a:gd name="connsiteX189" fmla="*/ 171126 w 230313"/>
                <a:gd name="connsiteY189" fmla="*/ 167121 h 256179"/>
                <a:gd name="connsiteX190" fmla="*/ 173623 w 230313"/>
                <a:gd name="connsiteY190" fmla="*/ 163552 h 256179"/>
                <a:gd name="connsiteX191" fmla="*/ 175144 w 230313"/>
                <a:gd name="connsiteY191" fmla="*/ 162032 h 256179"/>
                <a:gd name="connsiteX192" fmla="*/ 176095 w 230313"/>
                <a:gd name="connsiteY192" fmla="*/ 162006 h 256179"/>
                <a:gd name="connsiteX193" fmla="*/ 177483 w 230313"/>
                <a:gd name="connsiteY193" fmla="*/ 161067 h 256179"/>
                <a:gd name="connsiteX194" fmla="*/ 179294 w 230313"/>
                <a:gd name="connsiteY194" fmla="*/ 159203 h 256179"/>
                <a:gd name="connsiteX195" fmla="*/ 181422 w 230313"/>
                <a:gd name="connsiteY195" fmla="*/ 158054 h 256179"/>
                <a:gd name="connsiteX196" fmla="*/ 183854 w 230313"/>
                <a:gd name="connsiteY196" fmla="*/ 157631 h 256179"/>
                <a:gd name="connsiteX197" fmla="*/ 185453 w 230313"/>
                <a:gd name="connsiteY197" fmla="*/ 156388 h 256179"/>
                <a:gd name="connsiteX198" fmla="*/ 186233 w 230313"/>
                <a:gd name="connsiteY198" fmla="*/ 154353 h 256179"/>
                <a:gd name="connsiteX199" fmla="*/ 187502 w 230313"/>
                <a:gd name="connsiteY199" fmla="*/ 153375 h 256179"/>
                <a:gd name="connsiteX200" fmla="*/ 189286 w 230313"/>
                <a:gd name="connsiteY200" fmla="*/ 153428 h 256179"/>
                <a:gd name="connsiteX201" fmla="*/ 190317 w 230313"/>
                <a:gd name="connsiteY201" fmla="*/ 152780 h 256179"/>
                <a:gd name="connsiteX202" fmla="*/ 190608 w 230313"/>
                <a:gd name="connsiteY202" fmla="*/ 151432 h 256179"/>
                <a:gd name="connsiteX203" fmla="*/ 191705 w 230313"/>
                <a:gd name="connsiteY203" fmla="*/ 150269 h 256179"/>
                <a:gd name="connsiteX204" fmla="*/ 193635 w 230313"/>
                <a:gd name="connsiteY204" fmla="*/ 149304 h 256179"/>
                <a:gd name="connsiteX205" fmla="*/ 194665 w 230313"/>
                <a:gd name="connsiteY205" fmla="*/ 148167 h 256179"/>
                <a:gd name="connsiteX206" fmla="*/ 194785 w 230313"/>
                <a:gd name="connsiteY206" fmla="*/ 146859 h 256179"/>
                <a:gd name="connsiteX207" fmla="*/ 197137 w 230313"/>
                <a:gd name="connsiteY207" fmla="*/ 143647 h 256179"/>
                <a:gd name="connsiteX208" fmla="*/ 201737 w 230313"/>
                <a:gd name="connsiteY208" fmla="*/ 138571 h 256179"/>
                <a:gd name="connsiteX209" fmla="*/ 205993 w 230313"/>
                <a:gd name="connsiteY209" fmla="*/ 135730 h 256179"/>
                <a:gd name="connsiteX210" fmla="*/ 209945 w 230313"/>
                <a:gd name="connsiteY210" fmla="*/ 135161 h 256179"/>
                <a:gd name="connsiteX211" fmla="*/ 213699 w 230313"/>
                <a:gd name="connsiteY211" fmla="*/ 134104 h 256179"/>
                <a:gd name="connsiteX212" fmla="*/ 217267 w 230313"/>
                <a:gd name="connsiteY212" fmla="*/ 132557 h 256179"/>
                <a:gd name="connsiteX213" fmla="*/ 219924 w 230313"/>
                <a:gd name="connsiteY213" fmla="*/ 130138 h 256179"/>
                <a:gd name="connsiteX214" fmla="*/ 221669 w 230313"/>
                <a:gd name="connsiteY214" fmla="*/ 126834 h 256179"/>
                <a:gd name="connsiteX215" fmla="*/ 224563 w 230313"/>
                <a:gd name="connsiteY215" fmla="*/ 124997 h 256179"/>
                <a:gd name="connsiteX216" fmla="*/ 230313 w 230313"/>
                <a:gd name="connsiteY216" fmla="*/ 124455 h 25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230313" h="256179">
                  <a:moveTo>
                    <a:pt x="229136" y="123424"/>
                  </a:moveTo>
                  <a:lnTo>
                    <a:pt x="227286" y="121217"/>
                  </a:lnTo>
                  <a:lnTo>
                    <a:pt x="224114" y="120834"/>
                  </a:lnTo>
                  <a:lnTo>
                    <a:pt x="223268" y="120318"/>
                  </a:lnTo>
                  <a:lnTo>
                    <a:pt x="222581" y="119499"/>
                  </a:lnTo>
                  <a:lnTo>
                    <a:pt x="222144" y="118441"/>
                  </a:lnTo>
                  <a:lnTo>
                    <a:pt x="221999" y="117278"/>
                  </a:lnTo>
                  <a:lnTo>
                    <a:pt x="222620" y="113643"/>
                  </a:lnTo>
                  <a:lnTo>
                    <a:pt x="222343" y="113234"/>
                  </a:lnTo>
                  <a:lnTo>
                    <a:pt x="221510" y="112797"/>
                  </a:lnTo>
                  <a:lnTo>
                    <a:pt x="219778" y="112361"/>
                  </a:lnTo>
                  <a:lnTo>
                    <a:pt x="215628" y="110722"/>
                  </a:lnTo>
                  <a:lnTo>
                    <a:pt x="210394" y="109123"/>
                  </a:lnTo>
                  <a:lnTo>
                    <a:pt x="201869" y="107378"/>
                  </a:lnTo>
                  <a:lnTo>
                    <a:pt x="198565" y="106916"/>
                  </a:lnTo>
                  <a:lnTo>
                    <a:pt x="197798" y="106387"/>
                  </a:lnTo>
                  <a:lnTo>
                    <a:pt x="196873" y="105039"/>
                  </a:lnTo>
                  <a:lnTo>
                    <a:pt x="195340" y="100875"/>
                  </a:lnTo>
                  <a:lnTo>
                    <a:pt x="193859" y="98113"/>
                  </a:lnTo>
                  <a:lnTo>
                    <a:pt x="190278" y="93870"/>
                  </a:lnTo>
                  <a:lnTo>
                    <a:pt x="189722" y="92548"/>
                  </a:lnTo>
                  <a:lnTo>
                    <a:pt x="190000" y="89178"/>
                  </a:lnTo>
                  <a:lnTo>
                    <a:pt x="190330" y="86455"/>
                  </a:lnTo>
                  <a:lnTo>
                    <a:pt x="190793" y="84129"/>
                  </a:lnTo>
                  <a:lnTo>
                    <a:pt x="190661" y="81974"/>
                  </a:lnTo>
                  <a:lnTo>
                    <a:pt x="190674" y="79278"/>
                  </a:lnTo>
                  <a:lnTo>
                    <a:pt x="190846" y="77481"/>
                  </a:lnTo>
                  <a:lnTo>
                    <a:pt x="190357" y="76701"/>
                  </a:lnTo>
                  <a:lnTo>
                    <a:pt x="189035" y="76146"/>
                  </a:lnTo>
                  <a:lnTo>
                    <a:pt x="185228" y="75894"/>
                  </a:lnTo>
                  <a:lnTo>
                    <a:pt x="180616" y="76013"/>
                  </a:lnTo>
                  <a:lnTo>
                    <a:pt x="180536" y="73277"/>
                  </a:lnTo>
                  <a:lnTo>
                    <a:pt x="180192" y="69048"/>
                  </a:lnTo>
                  <a:lnTo>
                    <a:pt x="179386" y="66603"/>
                  </a:lnTo>
                  <a:lnTo>
                    <a:pt x="178355" y="65347"/>
                  </a:lnTo>
                  <a:lnTo>
                    <a:pt x="176280" y="64025"/>
                  </a:lnTo>
                  <a:lnTo>
                    <a:pt x="172024" y="62214"/>
                  </a:lnTo>
                  <a:lnTo>
                    <a:pt x="166235" y="59465"/>
                  </a:lnTo>
                  <a:lnTo>
                    <a:pt x="161344" y="55394"/>
                  </a:lnTo>
                  <a:lnTo>
                    <a:pt x="155727" y="50332"/>
                  </a:lnTo>
                  <a:lnTo>
                    <a:pt x="153956" y="49446"/>
                  </a:lnTo>
                  <a:lnTo>
                    <a:pt x="151947" y="44688"/>
                  </a:lnTo>
                  <a:lnTo>
                    <a:pt x="148907" y="36546"/>
                  </a:lnTo>
                  <a:lnTo>
                    <a:pt x="149171" y="33837"/>
                  </a:lnTo>
                  <a:lnTo>
                    <a:pt x="148709" y="32515"/>
                  </a:lnTo>
                  <a:lnTo>
                    <a:pt x="145669" y="28510"/>
                  </a:lnTo>
                  <a:lnTo>
                    <a:pt x="145021" y="26435"/>
                  </a:lnTo>
                  <a:lnTo>
                    <a:pt x="144519" y="24333"/>
                  </a:lnTo>
                  <a:lnTo>
                    <a:pt x="139655" y="18478"/>
                  </a:lnTo>
                  <a:lnTo>
                    <a:pt x="138003" y="15914"/>
                  </a:lnTo>
                  <a:lnTo>
                    <a:pt x="136787" y="12636"/>
                  </a:lnTo>
                  <a:lnTo>
                    <a:pt x="135557" y="10006"/>
                  </a:lnTo>
                  <a:lnTo>
                    <a:pt x="134487" y="8948"/>
                  </a:lnTo>
                  <a:lnTo>
                    <a:pt x="133099" y="7164"/>
                  </a:lnTo>
                  <a:lnTo>
                    <a:pt x="132161" y="5115"/>
                  </a:lnTo>
                  <a:lnTo>
                    <a:pt x="131738" y="3595"/>
                  </a:lnTo>
                  <a:lnTo>
                    <a:pt x="132147" y="1560"/>
                  </a:lnTo>
                  <a:lnTo>
                    <a:pt x="132663" y="159"/>
                  </a:lnTo>
                  <a:lnTo>
                    <a:pt x="131619" y="0"/>
                  </a:lnTo>
                  <a:lnTo>
                    <a:pt x="124045" y="952"/>
                  </a:lnTo>
                  <a:lnTo>
                    <a:pt x="121137" y="2168"/>
                  </a:lnTo>
                  <a:lnTo>
                    <a:pt x="114608" y="7481"/>
                  </a:lnTo>
                  <a:lnTo>
                    <a:pt x="113247" y="6807"/>
                  </a:lnTo>
                  <a:lnTo>
                    <a:pt x="111726" y="5697"/>
                  </a:lnTo>
                  <a:lnTo>
                    <a:pt x="110418" y="5380"/>
                  </a:lnTo>
                  <a:lnTo>
                    <a:pt x="107563" y="6662"/>
                  </a:lnTo>
                  <a:lnTo>
                    <a:pt x="104721" y="8182"/>
                  </a:lnTo>
                  <a:lnTo>
                    <a:pt x="101562" y="10349"/>
                  </a:lnTo>
                  <a:lnTo>
                    <a:pt x="98958" y="12464"/>
                  </a:lnTo>
                  <a:lnTo>
                    <a:pt x="98099" y="13614"/>
                  </a:lnTo>
                  <a:lnTo>
                    <a:pt x="93989" y="17976"/>
                  </a:lnTo>
                  <a:lnTo>
                    <a:pt x="92667" y="18690"/>
                  </a:lnTo>
                  <a:lnTo>
                    <a:pt x="91504" y="18994"/>
                  </a:lnTo>
                  <a:lnTo>
                    <a:pt x="91028" y="18795"/>
                  </a:lnTo>
                  <a:lnTo>
                    <a:pt x="90565" y="16905"/>
                  </a:lnTo>
                  <a:lnTo>
                    <a:pt x="88173" y="12517"/>
                  </a:lnTo>
                  <a:lnTo>
                    <a:pt x="84313" y="6767"/>
                  </a:lnTo>
                  <a:lnTo>
                    <a:pt x="83164" y="6212"/>
                  </a:lnTo>
                  <a:lnTo>
                    <a:pt x="82371" y="5988"/>
                  </a:lnTo>
                  <a:lnTo>
                    <a:pt x="79436" y="6265"/>
                  </a:lnTo>
                  <a:lnTo>
                    <a:pt x="70871" y="7891"/>
                  </a:lnTo>
                  <a:lnTo>
                    <a:pt x="63642" y="9265"/>
                  </a:lnTo>
                  <a:lnTo>
                    <a:pt x="52578" y="11605"/>
                  </a:lnTo>
                  <a:lnTo>
                    <a:pt x="40696" y="13495"/>
                  </a:lnTo>
                  <a:lnTo>
                    <a:pt x="33374" y="14658"/>
                  </a:lnTo>
                  <a:lnTo>
                    <a:pt x="27016" y="15002"/>
                  </a:lnTo>
                  <a:lnTo>
                    <a:pt x="26937" y="20699"/>
                  </a:lnTo>
                  <a:lnTo>
                    <a:pt x="26791" y="32224"/>
                  </a:lnTo>
                  <a:lnTo>
                    <a:pt x="26633" y="43750"/>
                  </a:lnTo>
                  <a:lnTo>
                    <a:pt x="26474" y="55275"/>
                  </a:lnTo>
                  <a:lnTo>
                    <a:pt x="26329" y="66788"/>
                  </a:lnTo>
                  <a:lnTo>
                    <a:pt x="26170" y="78313"/>
                  </a:lnTo>
                  <a:lnTo>
                    <a:pt x="26012" y="89839"/>
                  </a:lnTo>
                  <a:lnTo>
                    <a:pt x="25853" y="101351"/>
                  </a:lnTo>
                  <a:lnTo>
                    <a:pt x="25695" y="112877"/>
                  </a:lnTo>
                  <a:lnTo>
                    <a:pt x="25615" y="117899"/>
                  </a:lnTo>
                  <a:lnTo>
                    <a:pt x="25391" y="118983"/>
                  </a:lnTo>
                  <a:lnTo>
                    <a:pt x="1123" y="118983"/>
                  </a:lnTo>
                  <a:lnTo>
                    <a:pt x="1031" y="125829"/>
                  </a:lnTo>
                  <a:lnTo>
                    <a:pt x="925" y="133919"/>
                  </a:lnTo>
                  <a:lnTo>
                    <a:pt x="806" y="142021"/>
                  </a:lnTo>
                  <a:lnTo>
                    <a:pt x="700" y="150123"/>
                  </a:lnTo>
                  <a:lnTo>
                    <a:pt x="581" y="158212"/>
                  </a:lnTo>
                  <a:lnTo>
                    <a:pt x="476" y="166315"/>
                  </a:lnTo>
                  <a:lnTo>
                    <a:pt x="357" y="174417"/>
                  </a:lnTo>
                  <a:lnTo>
                    <a:pt x="238" y="182519"/>
                  </a:lnTo>
                  <a:lnTo>
                    <a:pt x="106" y="190621"/>
                  </a:lnTo>
                  <a:lnTo>
                    <a:pt x="13" y="196728"/>
                  </a:lnTo>
                  <a:lnTo>
                    <a:pt x="0" y="197428"/>
                  </a:lnTo>
                  <a:lnTo>
                    <a:pt x="1163" y="198287"/>
                  </a:lnTo>
                  <a:lnTo>
                    <a:pt x="8737" y="204592"/>
                  </a:lnTo>
                  <a:lnTo>
                    <a:pt x="10759" y="207896"/>
                  </a:lnTo>
                  <a:lnTo>
                    <a:pt x="11750" y="209998"/>
                  </a:lnTo>
                  <a:lnTo>
                    <a:pt x="14909" y="217638"/>
                  </a:lnTo>
                  <a:lnTo>
                    <a:pt x="17235" y="224471"/>
                  </a:lnTo>
                  <a:lnTo>
                    <a:pt x="19139" y="229639"/>
                  </a:lnTo>
                  <a:lnTo>
                    <a:pt x="19244" y="231992"/>
                  </a:lnTo>
                  <a:lnTo>
                    <a:pt x="19469" y="234305"/>
                  </a:lnTo>
                  <a:lnTo>
                    <a:pt x="19733" y="235442"/>
                  </a:lnTo>
                  <a:lnTo>
                    <a:pt x="19522" y="236684"/>
                  </a:lnTo>
                  <a:lnTo>
                    <a:pt x="18055" y="239499"/>
                  </a:lnTo>
                  <a:lnTo>
                    <a:pt x="16588" y="241640"/>
                  </a:lnTo>
                  <a:lnTo>
                    <a:pt x="14803" y="244575"/>
                  </a:lnTo>
                  <a:lnTo>
                    <a:pt x="14552" y="248447"/>
                  </a:lnTo>
                  <a:lnTo>
                    <a:pt x="14988" y="253008"/>
                  </a:lnTo>
                  <a:lnTo>
                    <a:pt x="15993" y="255281"/>
                  </a:lnTo>
                  <a:lnTo>
                    <a:pt x="17301" y="256034"/>
                  </a:lnTo>
                  <a:lnTo>
                    <a:pt x="20487" y="254898"/>
                  </a:lnTo>
                  <a:lnTo>
                    <a:pt x="22496" y="255241"/>
                  </a:lnTo>
                  <a:lnTo>
                    <a:pt x="25311" y="256113"/>
                  </a:lnTo>
                  <a:lnTo>
                    <a:pt x="34603" y="255572"/>
                  </a:lnTo>
                  <a:lnTo>
                    <a:pt x="35713" y="255862"/>
                  </a:lnTo>
                  <a:lnTo>
                    <a:pt x="39216" y="256180"/>
                  </a:lnTo>
                  <a:lnTo>
                    <a:pt x="40392" y="255809"/>
                  </a:lnTo>
                  <a:lnTo>
                    <a:pt x="41463" y="254845"/>
                  </a:lnTo>
                  <a:lnTo>
                    <a:pt x="42745" y="252109"/>
                  </a:lnTo>
                  <a:lnTo>
                    <a:pt x="43855" y="251210"/>
                  </a:lnTo>
                  <a:lnTo>
                    <a:pt x="45825" y="250747"/>
                  </a:lnTo>
                  <a:lnTo>
                    <a:pt x="48177" y="250007"/>
                  </a:lnTo>
                  <a:lnTo>
                    <a:pt x="50147" y="248434"/>
                  </a:lnTo>
                  <a:lnTo>
                    <a:pt x="53345" y="243015"/>
                  </a:lnTo>
                  <a:lnTo>
                    <a:pt x="59597" y="238217"/>
                  </a:lnTo>
                  <a:lnTo>
                    <a:pt x="61500" y="237067"/>
                  </a:lnTo>
                  <a:lnTo>
                    <a:pt x="62730" y="235772"/>
                  </a:lnTo>
                  <a:lnTo>
                    <a:pt x="63800" y="234040"/>
                  </a:lnTo>
                  <a:lnTo>
                    <a:pt x="66087" y="227987"/>
                  </a:lnTo>
                  <a:lnTo>
                    <a:pt x="67845" y="222951"/>
                  </a:lnTo>
                  <a:lnTo>
                    <a:pt x="68453" y="220572"/>
                  </a:lnTo>
                  <a:lnTo>
                    <a:pt x="69999" y="216686"/>
                  </a:lnTo>
                  <a:lnTo>
                    <a:pt x="71810" y="214214"/>
                  </a:lnTo>
                  <a:lnTo>
                    <a:pt x="73555" y="212906"/>
                  </a:lnTo>
                  <a:lnTo>
                    <a:pt x="74427" y="212575"/>
                  </a:lnTo>
                  <a:lnTo>
                    <a:pt x="76661" y="211901"/>
                  </a:lnTo>
                  <a:lnTo>
                    <a:pt x="79516" y="211280"/>
                  </a:lnTo>
                  <a:lnTo>
                    <a:pt x="82490" y="211981"/>
                  </a:lnTo>
                  <a:lnTo>
                    <a:pt x="85662" y="213487"/>
                  </a:lnTo>
                  <a:lnTo>
                    <a:pt x="89217" y="216012"/>
                  </a:lnTo>
                  <a:lnTo>
                    <a:pt x="92852" y="219144"/>
                  </a:lnTo>
                  <a:lnTo>
                    <a:pt x="94518" y="220730"/>
                  </a:lnTo>
                  <a:lnTo>
                    <a:pt x="96341" y="221444"/>
                  </a:lnTo>
                  <a:lnTo>
                    <a:pt x="99606" y="221695"/>
                  </a:lnTo>
                  <a:lnTo>
                    <a:pt x="101747" y="221643"/>
                  </a:lnTo>
                  <a:lnTo>
                    <a:pt x="104999" y="224749"/>
                  </a:lnTo>
                  <a:lnTo>
                    <a:pt x="106691" y="224947"/>
                  </a:lnTo>
                  <a:lnTo>
                    <a:pt x="110431" y="225885"/>
                  </a:lnTo>
                  <a:lnTo>
                    <a:pt x="115070" y="226863"/>
                  </a:lnTo>
                  <a:lnTo>
                    <a:pt x="118005" y="226744"/>
                  </a:lnTo>
                  <a:lnTo>
                    <a:pt x="121203" y="225066"/>
                  </a:lnTo>
                  <a:lnTo>
                    <a:pt x="123477" y="225000"/>
                  </a:lnTo>
                  <a:lnTo>
                    <a:pt x="126398" y="225132"/>
                  </a:lnTo>
                  <a:lnTo>
                    <a:pt x="129636" y="224669"/>
                  </a:lnTo>
                  <a:lnTo>
                    <a:pt x="132015" y="223942"/>
                  </a:lnTo>
                  <a:lnTo>
                    <a:pt x="133865" y="222488"/>
                  </a:lnTo>
                  <a:lnTo>
                    <a:pt x="135504" y="220889"/>
                  </a:lnTo>
                  <a:lnTo>
                    <a:pt x="137474" y="216131"/>
                  </a:lnTo>
                  <a:lnTo>
                    <a:pt x="138637" y="212298"/>
                  </a:lnTo>
                  <a:lnTo>
                    <a:pt x="140395" y="207883"/>
                  </a:lnTo>
                  <a:lnTo>
                    <a:pt x="142563" y="201909"/>
                  </a:lnTo>
                  <a:lnTo>
                    <a:pt x="143395" y="197746"/>
                  </a:lnTo>
                  <a:lnTo>
                    <a:pt x="144162" y="196609"/>
                  </a:lnTo>
                  <a:lnTo>
                    <a:pt x="147109" y="195327"/>
                  </a:lnTo>
                  <a:lnTo>
                    <a:pt x="149541" y="194454"/>
                  </a:lnTo>
                  <a:lnTo>
                    <a:pt x="156057" y="192815"/>
                  </a:lnTo>
                  <a:lnTo>
                    <a:pt x="157406" y="191943"/>
                  </a:lnTo>
                  <a:lnTo>
                    <a:pt x="158675" y="189987"/>
                  </a:lnTo>
                  <a:lnTo>
                    <a:pt x="161596" y="186656"/>
                  </a:lnTo>
                  <a:lnTo>
                    <a:pt x="165164" y="183867"/>
                  </a:lnTo>
                  <a:lnTo>
                    <a:pt x="167002" y="182281"/>
                  </a:lnTo>
                  <a:lnTo>
                    <a:pt x="170676" y="168786"/>
                  </a:lnTo>
                  <a:lnTo>
                    <a:pt x="171126" y="167121"/>
                  </a:lnTo>
                  <a:lnTo>
                    <a:pt x="173623" y="163552"/>
                  </a:lnTo>
                  <a:lnTo>
                    <a:pt x="175144" y="162032"/>
                  </a:lnTo>
                  <a:lnTo>
                    <a:pt x="176095" y="162006"/>
                  </a:lnTo>
                  <a:lnTo>
                    <a:pt x="177483" y="161067"/>
                  </a:lnTo>
                  <a:lnTo>
                    <a:pt x="179294" y="159203"/>
                  </a:lnTo>
                  <a:lnTo>
                    <a:pt x="181422" y="158054"/>
                  </a:lnTo>
                  <a:lnTo>
                    <a:pt x="183854" y="157631"/>
                  </a:lnTo>
                  <a:lnTo>
                    <a:pt x="185453" y="156388"/>
                  </a:lnTo>
                  <a:lnTo>
                    <a:pt x="186233" y="154353"/>
                  </a:lnTo>
                  <a:lnTo>
                    <a:pt x="187502" y="153375"/>
                  </a:lnTo>
                  <a:lnTo>
                    <a:pt x="189286" y="153428"/>
                  </a:lnTo>
                  <a:lnTo>
                    <a:pt x="190317" y="152780"/>
                  </a:lnTo>
                  <a:lnTo>
                    <a:pt x="190608" y="151432"/>
                  </a:lnTo>
                  <a:lnTo>
                    <a:pt x="191705" y="150269"/>
                  </a:lnTo>
                  <a:lnTo>
                    <a:pt x="193635" y="149304"/>
                  </a:lnTo>
                  <a:lnTo>
                    <a:pt x="194665" y="148167"/>
                  </a:lnTo>
                  <a:lnTo>
                    <a:pt x="194785" y="146859"/>
                  </a:lnTo>
                  <a:lnTo>
                    <a:pt x="197137" y="143647"/>
                  </a:lnTo>
                  <a:lnTo>
                    <a:pt x="201737" y="138571"/>
                  </a:lnTo>
                  <a:lnTo>
                    <a:pt x="205993" y="135730"/>
                  </a:lnTo>
                  <a:lnTo>
                    <a:pt x="209945" y="135161"/>
                  </a:lnTo>
                  <a:lnTo>
                    <a:pt x="213699" y="134104"/>
                  </a:lnTo>
                  <a:lnTo>
                    <a:pt x="217267" y="132557"/>
                  </a:lnTo>
                  <a:lnTo>
                    <a:pt x="219924" y="130138"/>
                  </a:lnTo>
                  <a:lnTo>
                    <a:pt x="221669" y="126834"/>
                  </a:lnTo>
                  <a:lnTo>
                    <a:pt x="224563" y="124997"/>
                  </a:lnTo>
                  <a:lnTo>
                    <a:pt x="230313" y="12445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2" name="Volný tvar: obrazec 209">
              <a:extLst>
                <a:ext uri="{FF2B5EF4-FFF2-40B4-BE49-F238E27FC236}">
                  <a16:creationId xmlns:a16="http://schemas.microsoft.com/office/drawing/2014/main" id="{5B69043F-CBD5-73A6-C7B4-F9E71D9A5428}"/>
                </a:ext>
              </a:extLst>
            </p:cNvPr>
            <p:cNvSpPr/>
            <p:nvPr/>
          </p:nvSpPr>
          <p:spPr>
            <a:xfrm>
              <a:off x="3667373" y="3531203"/>
              <a:ext cx="92584" cy="81355"/>
            </a:xfrm>
            <a:custGeom>
              <a:avLst/>
              <a:gdLst>
                <a:gd name="connsiteX0" fmla="*/ 80824 w 87076"/>
                <a:gd name="connsiteY0" fmla="*/ 37392 h 76515"/>
                <a:gd name="connsiteX1" fmla="*/ 81736 w 87076"/>
                <a:gd name="connsiteY1" fmla="*/ 37617 h 76515"/>
                <a:gd name="connsiteX2" fmla="*/ 84089 w 87076"/>
                <a:gd name="connsiteY2" fmla="*/ 37802 h 76515"/>
                <a:gd name="connsiteX3" fmla="*/ 86323 w 87076"/>
                <a:gd name="connsiteY3" fmla="*/ 37551 h 76515"/>
                <a:gd name="connsiteX4" fmla="*/ 87076 w 87076"/>
                <a:gd name="connsiteY4" fmla="*/ 36903 h 76515"/>
                <a:gd name="connsiteX5" fmla="*/ 87037 w 87076"/>
                <a:gd name="connsiteY5" fmla="*/ 36017 h 76515"/>
                <a:gd name="connsiteX6" fmla="*/ 86177 w 87076"/>
                <a:gd name="connsiteY6" fmla="*/ 35198 h 76515"/>
                <a:gd name="connsiteX7" fmla="*/ 83454 w 87076"/>
                <a:gd name="connsiteY7" fmla="*/ 32991 h 76515"/>
                <a:gd name="connsiteX8" fmla="*/ 81327 w 87076"/>
                <a:gd name="connsiteY8" fmla="*/ 31034 h 76515"/>
                <a:gd name="connsiteX9" fmla="*/ 78855 w 87076"/>
                <a:gd name="connsiteY9" fmla="*/ 29541 h 76515"/>
                <a:gd name="connsiteX10" fmla="*/ 77044 w 87076"/>
                <a:gd name="connsiteY10" fmla="*/ 28946 h 76515"/>
                <a:gd name="connsiteX11" fmla="*/ 76476 w 87076"/>
                <a:gd name="connsiteY11" fmla="*/ 28193 h 76515"/>
                <a:gd name="connsiteX12" fmla="*/ 76225 w 87076"/>
                <a:gd name="connsiteY12" fmla="*/ 27373 h 76515"/>
                <a:gd name="connsiteX13" fmla="*/ 76370 w 87076"/>
                <a:gd name="connsiteY13" fmla="*/ 25880 h 76515"/>
                <a:gd name="connsiteX14" fmla="*/ 76410 w 87076"/>
                <a:gd name="connsiteY14" fmla="*/ 23990 h 76515"/>
                <a:gd name="connsiteX15" fmla="*/ 76780 w 87076"/>
                <a:gd name="connsiteY15" fmla="*/ 22800 h 76515"/>
                <a:gd name="connsiteX16" fmla="*/ 78300 w 87076"/>
                <a:gd name="connsiteY16" fmla="*/ 20553 h 76515"/>
                <a:gd name="connsiteX17" fmla="*/ 79754 w 87076"/>
                <a:gd name="connsiteY17" fmla="*/ 18174 h 76515"/>
                <a:gd name="connsiteX18" fmla="*/ 80613 w 87076"/>
                <a:gd name="connsiteY18" fmla="*/ 15874 h 76515"/>
                <a:gd name="connsiteX19" fmla="*/ 81023 w 87076"/>
                <a:gd name="connsiteY19" fmla="*/ 13746 h 76515"/>
                <a:gd name="connsiteX20" fmla="*/ 80811 w 87076"/>
                <a:gd name="connsiteY20" fmla="*/ 13125 h 76515"/>
                <a:gd name="connsiteX21" fmla="*/ 79992 w 87076"/>
                <a:gd name="connsiteY21" fmla="*/ 12676 h 76515"/>
                <a:gd name="connsiteX22" fmla="*/ 78273 w 87076"/>
                <a:gd name="connsiteY22" fmla="*/ 12213 h 76515"/>
                <a:gd name="connsiteX23" fmla="*/ 75934 w 87076"/>
                <a:gd name="connsiteY23" fmla="*/ 12623 h 76515"/>
                <a:gd name="connsiteX24" fmla="*/ 73964 w 87076"/>
                <a:gd name="connsiteY24" fmla="*/ 13389 h 76515"/>
                <a:gd name="connsiteX25" fmla="*/ 73185 w 87076"/>
                <a:gd name="connsiteY25" fmla="*/ 13455 h 76515"/>
                <a:gd name="connsiteX26" fmla="*/ 71718 w 87076"/>
                <a:gd name="connsiteY26" fmla="*/ 13561 h 76515"/>
                <a:gd name="connsiteX27" fmla="*/ 69352 w 87076"/>
                <a:gd name="connsiteY27" fmla="*/ 13072 h 76515"/>
                <a:gd name="connsiteX28" fmla="*/ 68241 w 87076"/>
                <a:gd name="connsiteY28" fmla="*/ 12200 h 76515"/>
                <a:gd name="connsiteX29" fmla="*/ 68017 w 87076"/>
                <a:gd name="connsiteY29" fmla="*/ 11314 h 76515"/>
                <a:gd name="connsiteX30" fmla="*/ 67977 w 87076"/>
                <a:gd name="connsiteY30" fmla="*/ 10495 h 76515"/>
                <a:gd name="connsiteX31" fmla="*/ 67171 w 87076"/>
                <a:gd name="connsiteY31" fmla="*/ 6860 h 76515"/>
                <a:gd name="connsiteX32" fmla="*/ 65254 w 87076"/>
                <a:gd name="connsiteY32" fmla="*/ 5459 h 76515"/>
                <a:gd name="connsiteX33" fmla="*/ 61355 w 87076"/>
                <a:gd name="connsiteY33" fmla="*/ 5234 h 76515"/>
                <a:gd name="connsiteX34" fmla="*/ 59888 w 87076"/>
                <a:gd name="connsiteY34" fmla="*/ 4798 h 76515"/>
                <a:gd name="connsiteX35" fmla="*/ 58394 w 87076"/>
                <a:gd name="connsiteY35" fmla="*/ 4282 h 76515"/>
                <a:gd name="connsiteX36" fmla="*/ 56755 w 87076"/>
                <a:gd name="connsiteY36" fmla="*/ 3912 h 76515"/>
                <a:gd name="connsiteX37" fmla="*/ 55262 w 87076"/>
                <a:gd name="connsiteY37" fmla="*/ 3939 h 76515"/>
                <a:gd name="connsiteX38" fmla="*/ 53464 w 87076"/>
                <a:gd name="connsiteY38" fmla="*/ 4309 h 76515"/>
                <a:gd name="connsiteX39" fmla="*/ 50292 w 87076"/>
                <a:gd name="connsiteY39" fmla="*/ 3701 h 76515"/>
                <a:gd name="connsiteX40" fmla="*/ 49261 w 87076"/>
                <a:gd name="connsiteY40" fmla="*/ 4520 h 76515"/>
                <a:gd name="connsiteX41" fmla="*/ 47636 w 87076"/>
                <a:gd name="connsiteY41" fmla="*/ 5472 h 76515"/>
                <a:gd name="connsiteX42" fmla="*/ 46248 w 87076"/>
                <a:gd name="connsiteY42" fmla="*/ 5446 h 76515"/>
                <a:gd name="connsiteX43" fmla="*/ 43445 w 87076"/>
                <a:gd name="connsiteY43" fmla="*/ 3238 h 76515"/>
                <a:gd name="connsiteX44" fmla="*/ 42613 w 87076"/>
                <a:gd name="connsiteY44" fmla="*/ 3106 h 76515"/>
                <a:gd name="connsiteX45" fmla="*/ 40260 w 87076"/>
                <a:gd name="connsiteY45" fmla="*/ 4230 h 76515"/>
                <a:gd name="connsiteX46" fmla="*/ 39282 w 87076"/>
                <a:gd name="connsiteY46" fmla="*/ 4282 h 76515"/>
                <a:gd name="connsiteX47" fmla="*/ 38515 w 87076"/>
                <a:gd name="connsiteY47" fmla="*/ 3939 h 76515"/>
                <a:gd name="connsiteX48" fmla="*/ 35251 w 87076"/>
                <a:gd name="connsiteY48" fmla="*/ 3093 h 76515"/>
                <a:gd name="connsiteX49" fmla="*/ 33784 w 87076"/>
                <a:gd name="connsiteY49" fmla="*/ 2908 h 76515"/>
                <a:gd name="connsiteX50" fmla="*/ 32726 w 87076"/>
                <a:gd name="connsiteY50" fmla="*/ 3304 h 76515"/>
                <a:gd name="connsiteX51" fmla="*/ 30810 w 87076"/>
                <a:gd name="connsiteY51" fmla="*/ 2881 h 76515"/>
                <a:gd name="connsiteX52" fmla="*/ 26104 w 87076"/>
                <a:gd name="connsiteY52" fmla="*/ 0 h 76515"/>
                <a:gd name="connsiteX53" fmla="*/ 23315 w 87076"/>
                <a:gd name="connsiteY53" fmla="*/ 2194 h 76515"/>
                <a:gd name="connsiteX54" fmla="*/ 17487 w 87076"/>
                <a:gd name="connsiteY54" fmla="*/ 1639 h 76515"/>
                <a:gd name="connsiteX55" fmla="*/ 15795 w 87076"/>
                <a:gd name="connsiteY55" fmla="*/ 3146 h 76515"/>
                <a:gd name="connsiteX56" fmla="*/ 13891 w 87076"/>
                <a:gd name="connsiteY56" fmla="*/ 5988 h 76515"/>
                <a:gd name="connsiteX57" fmla="*/ 12332 w 87076"/>
                <a:gd name="connsiteY57" fmla="*/ 7349 h 76515"/>
                <a:gd name="connsiteX58" fmla="*/ 10918 w 87076"/>
                <a:gd name="connsiteY58" fmla="*/ 6860 h 76515"/>
                <a:gd name="connsiteX59" fmla="*/ 9239 w 87076"/>
                <a:gd name="connsiteY59" fmla="*/ 5604 h 76515"/>
                <a:gd name="connsiteX60" fmla="*/ 6278 w 87076"/>
                <a:gd name="connsiteY60" fmla="*/ 2392 h 76515"/>
                <a:gd name="connsiteX61" fmla="*/ 4811 w 87076"/>
                <a:gd name="connsiteY61" fmla="*/ 1811 h 76515"/>
                <a:gd name="connsiteX62" fmla="*/ 3132 w 87076"/>
                <a:gd name="connsiteY62" fmla="*/ 1679 h 76515"/>
                <a:gd name="connsiteX63" fmla="*/ 1679 w 87076"/>
                <a:gd name="connsiteY63" fmla="*/ 2022 h 76515"/>
                <a:gd name="connsiteX64" fmla="*/ 912 w 87076"/>
                <a:gd name="connsiteY64" fmla="*/ 2683 h 76515"/>
                <a:gd name="connsiteX65" fmla="*/ 436 w 87076"/>
                <a:gd name="connsiteY65" fmla="*/ 7389 h 76515"/>
                <a:gd name="connsiteX66" fmla="*/ 0 w 87076"/>
                <a:gd name="connsiteY66" fmla="*/ 13799 h 76515"/>
                <a:gd name="connsiteX67" fmla="*/ 26 w 87076"/>
                <a:gd name="connsiteY67" fmla="*/ 16284 h 76515"/>
                <a:gd name="connsiteX68" fmla="*/ 3291 w 87076"/>
                <a:gd name="connsiteY68" fmla="*/ 18570 h 76515"/>
                <a:gd name="connsiteX69" fmla="*/ 7177 w 87076"/>
                <a:gd name="connsiteY69" fmla="*/ 22522 h 76515"/>
                <a:gd name="connsiteX70" fmla="*/ 8406 w 87076"/>
                <a:gd name="connsiteY70" fmla="*/ 22972 h 76515"/>
                <a:gd name="connsiteX71" fmla="*/ 9041 w 87076"/>
                <a:gd name="connsiteY71" fmla="*/ 24267 h 76515"/>
                <a:gd name="connsiteX72" fmla="*/ 10019 w 87076"/>
                <a:gd name="connsiteY72" fmla="*/ 27598 h 76515"/>
                <a:gd name="connsiteX73" fmla="*/ 11102 w 87076"/>
                <a:gd name="connsiteY73" fmla="*/ 31338 h 76515"/>
                <a:gd name="connsiteX74" fmla="*/ 13098 w 87076"/>
                <a:gd name="connsiteY74" fmla="*/ 33810 h 76515"/>
                <a:gd name="connsiteX75" fmla="*/ 14896 w 87076"/>
                <a:gd name="connsiteY75" fmla="*/ 35581 h 76515"/>
                <a:gd name="connsiteX76" fmla="*/ 17064 w 87076"/>
                <a:gd name="connsiteY76" fmla="*/ 37141 h 76515"/>
                <a:gd name="connsiteX77" fmla="*/ 19786 w 87076"/>
                <a:gd name="connsiteY77" fmla="*/ 39573 h 76515"/>
                <a:gd name="connsiteX78" fmla="*/ 22047 w 87076"/>
                <a:gd name="connsiteY78" fmla="*/ 42256 h 76515"/>
                <a:gd name="connsiteX79" fmla="*/ 22654 w 87076"/>
                <a:gd name="connsiteY79" fmla="*/ 43234 h 76515"/>
                <a:gd name="connsiteX80" fmla="*/ 27003 w 87076"/>
                <a:gd name="connsiteY80" fmla="*/ 46776 h 76515"/>
                <a:gd name="connsiteX81" fmla="*/ 31233 w 87076"/>
                <a:gd name="connsiteY81" fmla="*/ 50398 h 76515"/>
                <a:gd name="connsiteX82" fmla="*/ 34960 w 87076"/>
                <a:gd name="connsiteY82" fmla="*/ 51654 h 76515"/>
                <a:gd name="connsiteX83" fmla="*/ 35555 w 87076"/>
                <a:gd name="connsiteY83" fmla="*/ 52328 h 76515"/>
                <a:gd name="connsiteX84" fmla="*/ 35674 w 87076"/>
                <a:gd name="connsiteY84" fmla="*/ 55103 h 76515"/>
                <a:gd name="connsiteX85" fmla="*/ 36110 w 87076"/>
                <a:gd name="connsiteY85" fmla="*/ 56148 h 76515"/>
                <a:gd name="connsiteX86" fmla="*/ 38661 w 87076"/>
                <a:gd name="connsiteY86" fmla="*/ 59055 h 76515"/>
                <a:gd name="connsiteX87" fmla="*/ 43829 w 87076"/>
                <a:gd name="connsiteY87" fmla="*/ 63325 h 76515"/>
                <a:gd name="connsiteX88" fmla="*/ 44437 w 87076"/>
                <a:gd name="connsiteY88" fmla="*/ 64303 h 76515"/>
                <a:gd name="connsiteX89" fmla="*/ 44635 w 87076"/>
                <a:gd name="connsiteY89" fmla="*/ 65030 h 76515"/>
                <a:gd name="connsiteX90" fmla="*/ 44318 w 87076"/>
                <a:gd name="connsiteY90" fmla="*/ 65585 h 76515"/>
                <a:gd name="connsiteX91" fmla="*/ 43023 w 87076"/>
                <a:gd name="connsiteY91" fmla="*/ 66166 h 76515"/>
                <a:gd name="connsiteX92" fmla="*/ 44926 w 87076"/>
                <a:gd name="connsiteY92" fmla="*/ 67290 h 76515"/>
                <a:gd name="connsiteX93" fmla="*/ 46552 w 87076"/>
                <a:gd name="connsiteY93" fmla="*/ 66788 h 76515"/>
                <a:gd name="connsiteX94" fmla="*/ 47966 w 87076"/>
                <a:gd name="connsiteY94" fmla="*/ 67158 h 76515"/>
                <a:gd name="connsiteX95" fmla="*/ 48904 w 87076"/>
                <a:gd name="connsiteY95" fmla="*/ 68717 h 76515"/>
                <a:gd name="connsiteX96" fmla="*/ 50689 w 87076"/>
                <a:gd name="connsiteY96" fmla="*/ 69748 h 76515"/>
                <a:gd name="connsiteX97" fmla="*/ 53597 w 87076"/>
                <a:gd name="connsiteY97" fmla="*/ 71546 h 76515"/>
                <a:gd name="connsiteX98" fmla="*/ 55447 w 87076"/>
                <a:gd name="connsiteY98" fmla="*/ 72934 h 76515"/>
                <a:gd name="connsiteX99" fmla="*/ 59611 w 87076"/>
                <a:gd name="connsiteY99" fmla="*/ 75432 h 76515"/>
                <a:gd name="connsiteX100" fmla="*/ 60589 w 87076"/>
                <a:gd name="connsiteY100" fmla="*/ 75775 h 76515"/>
                <a:gd name="connsiteX101" fmla="*/ 62650 w 87076"/>
                <a:gd name="connsiteY101" fmla="*/ 76515 h 76515"/>
                <a:gd name="connsiteX102" fmla="*/ 63047 w 87076"/>
                <a:gd name="connsiteY102" fmla="*/ 76383 h 76515"/>
                <a:gd name="connsiteX103" fmla="*/ 63628 w 87076"/>
                <a:gd name="connsiteY103" fmla="*/ 75974 h 76515"/>
                <a:gd name="connsiteX104" fmla="*/ 64831 w 87076"/>
                <a:gd name="connsiteY104" fmla="*/ 74863 h 76515"/>
                <a:gd name="connsiteX105" fmla="*/ 65056 w 87076"/>
                <a:gd name="connsiteY105" fmla="*/ 74269 h 76515"/>
                <a:gd name="connsiteX106" fmla="*/ 64963 w 87076"/>
                <a:gd name="connsiteY106" fmla="*/ 73383 h 76515"/>
                <a:gd name="connsiteX107" fmla="*/ 63126 w 87076"/>
                <a:gd name="connsiteY107" fmla="*/ 70568 h 76515"/>
                <a:gd name="connsiteX108" fmla="*/ 62809 w 87076"/>
                <a:gd name="connsiteY108" fmla="*/ 68744 h 76515"/>
                <a:gd name="connsiteX109" fmla="*/ 62439 w 87076"/>
                <a:gd name="connsiteY109" fmla="*/ 65347 h 76515"/>
                <a:gd name="connsiteX110" fmla="*/ 62769 w 87076"/>
                <a:gd name="connsiteY110" fmla="*/ 64541 h 76515"/>
                <a:gd name="connsiteX111" fmla="*/ 63404 w 87076"/>
                <a:gd name="connsiteY111" fmla="*/ 64157 h 76515"/>
                <a:gd name="connsiteX112" fmla="*/ 66444 w 87076"/>
                <a:gd name="connsiteY112" fmla="*/ 63734 h 76515"/>
                <a:gd name="connsiteX113" fmla="*/ 66312 w 87076"/>
                <a:gd name="connsiteY113" fmla="*/ 61091 h 76515"/>
                <a:gd name="connsiteX114" fmla="*/ 66470 w 87076"/>
                <a:gd name="connsiteY114" fmla="*/ 60298 h 76515"/>
                <a:gd name="connsiteX115" fmla="*/ 67039 w 87076"/>
                <a:gd name="connsiteY115" fmla="*/ 59188 h 76515"/>
                <a:gd name="connsiteX116" fmla="*/ 67382 w 87076"/>
                <a:gd name="connsiteY116" fmla="*/ 58183 h 76515"/>
                <a:gd name="connsiteX117" fmla="*/ 69034 w 87076"/>
                <a:gd name="connsiteY117" fmla="*/ 56755 h 76515"/>
                <a:gd name="connsiteX118" fmla="*/ 71268 w 87076"/>
                <a:gd name="connsiteY118" fmla="*/ 55037 h 76515"/>
                <a:gd name="connsiteX119" fmla="*/ 72273 w 87076"/>
                <a:gd name="connsiteY119" fmla="*/ 54984 h 76515"/>
                <a:gd name="connsiteX120" fmla="*/ 73158 w 87076"/>
                <a:gd name="connsiteY120" fmla="*/ 55222 h 76515"/>
                <a:gd name="connsiteX121" fmla="*/ 74216 w 87076"/>
                <a:gd name="connsiteY121" fmla="*/ 56703 h 76515"/>
                <a:gd name="connsiteX122" fmla="*/ 75286 w 87076"/>
                <a:gd name="connsiteY122" fmla="*/ 56504 h 76515"/>
                <a:gd name="connsiteX123" fmla="*/ 75445 w 87076"/>
                <a:gd name="connsiteY123" fmla="*/ 54733 h 76515"/>
                <a:gd name="connsiteX124" fmla="*/ 73938 w 87076"/>
                <a:gd name="connsiteY124" fmla="*/ 52420 h 76515"/>
                <a:gd name="connsiteX125" fmla="*/ 73132 w 87076"/>
                <a:gd name="connsiteY125" fmla="*/ 50940 h 76515"/>
                <a:gd name="connsiteX126" fmla="*/ 73330 w 87076"/>
                <a:gd name="connsiteY126" fmla="*/ 50120 h 76515"/>
                <a:gd name="connsiteX127" fmla="*/ 73845 w 87076"/>
                <a:gd name="connsiteY127" fmla="*/ 49697 h 76515"/>
                <a:gd name="connsiteX128" fmla="*/ 75075 w 87076"/>
                <a:gd name="connsiteY128" fmla="*/ 49962 h 76515"/>
                <a:gd name="connsiteX129" fmla="*/ 76264 w 87076"/>
                <a:gd name="connsiteY129" fmla="*/ 50358 h 76515"/>
                <a:gd name="connsiteX130" fmla="*/ 76991 w 87076"/>
                <a:gd name="connsiteY130" fmla="*/ 50094 h 76515"/>
                <a:gd name="connsiteX131" fmla="*/ 78141 w 87076"/>
                <a:gd name="connsiteY131" fmla="*/ 49882 h 76515"/>
                <a:gd name="connsiteX132" fmla="*/ 78828 w 87076"/>
                <a:gd name="connsiteY132" fmla="*/ 49935 h 76515"/>
                <a:gd name="connsiteX133" fmla="*/ 80124 w 87076"/>
                <a:gd name="connsiteY133" fmla="*/ 48548 h 76515"/>
                <a:gd name="connsiteX134" fmla="*/ 81155 w 87076"/>
                <a:gd name="connsiteY134" fmla="*/ 48336 h 76515"/>
                <a:gd name="connsiteX135" fmla="*/ 82503 w 87076"/>
                <a:gd name="connsiteY135" fmla="*/ 48296 h 76515"/>
                <a:gd name="connsiteX136" fmla="*/ 83415 w 87076"/>
                <a:gd name="connsiteY136" fmla="*/ 48997 h 76515"/>
                <a:gd name="connsiteX137" fmla="*/ 84591 w 87076"/>
                <a:gd name="connsiteY137" fmla="*/ 49155 h 76515"/>
                <a:gd name="connsiteX138" fmla="*/ 85199 w 87076"/>
                <a:gd name="connsiteY138" fmla="*/ 48243 h 76515"/>
                <a:gd name="connsiteX139" fmla="*/ 85490 w 87076"/>
                <a:gd name="connsiteY139" fmla="*/ 46948 h 76515"/>
                <a:gd name="connsiteX140" fmla="*/ 85265 w 87076"/>
                <a:gd name="connsiteY140" fmla="*/ 45296 h 76515"/>
                <a:gd name="connsiteX141" fmla="*/ 82305 w 87076"/>
                <a:gd name="connsiteY141" fmla="*/ 41437 h 76515"/>
                <a:gd name="connsiteX142" fmla="*/ 79793 w 87076"/>
                <a:gd name="connsiteY142" fmla="*/ 38753 h 76515"/>
                <a:gd name="connsiteX143" fmla="*/ 79502 w 87076"/>
                <a:gd name="connsiteY143" fmla="*/ 38159 h 76515"/>
                <a:gd name="connsiteX144" fmla="*/ 79992 w 87076"/>
                <a:gd name="connsiteY144" fmla="*/ 37656 h 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7076" h="76515">
                  <a:moveTo>
                    <a:pt x="80824" y="37392"/>
                  </a:moveTo>
                  <a:lnTo>
                    <a:pt x="81736" y="37617"/>
                  </a:lnTo>
                  <a:lnTo>
                    <a:pt x="84089" y="37802"/>
                  </a:lnTo>
                  <a:lnTo>
                    <a:pt x="86323" y="37551"/>
                  </a:lnTo>
                  <a:lnTo>
                    <a:pt x="87076" y="36903"/>
                  </a:lnTo>
                  <a:lnTo>
                    <a:pt x="87037" y="36017"/>
                  </a:lnTo>
                  <a:lnTo>
                    <a:pt x="86177" y="35198"/>
                  </a:lnTo>
                  <a:lnTo>
                    <a:pt x="83454" y="32991"/>
                  </a:lnTo>
                  <a:lnTo>
                    <a:pt x="81327" y="31034"/>
                  </a:lnTo>
                  <a:lnTo>
                    <a:pt x="78855" y="29541"/>
                  </a:lnTo>
                  <a:lnTo>
                    <a:pt x="77044" y="28946"/>
                  </a:lnTo>
                  <a:lnTo>
                    <a:pt x="76476" y="28193"/>
                  </a:lnTo>
                  <a:lnTo>
                    <a:pt x="76225" y="27373"/>
                  </a:lnTo>
                  <a:lnTo>
                    <a:pt x="76370" y="25880"/>
                  </a:lnTo>
                  <a:lnTo>
                    <a:pt x="76410" y="23990"/>
                  </a:lnTo>
                  <a:lnTo>
                    <a:pt x="76780" y="22800"/>
                  </a:lnTo>
                  <a:lnTo>
                    <a:pt x="78300" y="20553"/>
                  </a:lnTo>
                  <a:lnTo>
                    <a:pt x="79754" y="18174"/>
                  </a:lnTo>
                  <a:lnTo>
                    <a:pt x="80613" y="15874"/>
                  </a:lnTo>
                  <a:lnTo>
                    <a:pt x="81023" y="13746"/>
                  </a:lnTo>
                  <a:lnTo>
                    <a:pt x="80811" y="13125"/>
                  </a:lnTo>
                  <a:lnTo>
                    <a:pt x="79992" y="12676"/>
                  </a:lnTo>
                  <a:lnTo>
                    <a:pt x="78273" y="12213"/>
                  </a:lnTo>
                  <a:lnTo>
                    <a:pt x="75934" y="12623"/>
                  </a:lnTo>
                  <a:lnTo>
                    <a:pt x="73964" y="13389"/>
                  </a:lnTo>
                  <a:lnTo>
                    <a:pt x="73185" y="13455"/>
                  </a:lnTo>
                  <a:lnTo>
                    <a:pt x="71718" y="13561"/>
                  </a:lnTo>
                  <a:lnTo>
                    <a:pt x="69352" y="13072"/>
                  </a:lnTo>
                  <a:lnTo>
                    <a:pt x="68241" y="12200"/>
                  </a:lnTo>
                  <a:lnTo>
                    <a:pt x="68017" y="11314"/>
                  </a:lnTo>
                  <a:lnTo>
                    <a:pt x="67977" y="10495"/>
                  </a:lnTo>
                  <a:lnTo>
                    <a:pt x="67171" y="6860"/>
                  </a:lnTo>
                  <a:lnTo>
                    <a:pt x="65254" y="5459"/>
                  </a:lnTo>
                  <a:lnTo>
                    <a:pt x="61355" y="5234"/>
                  </a:lnTo>
                  <a:lnTo>
                    <a:pt x="59888" y="4798"/>
                  </a:lnTo>
                  <a:lnTo>
                    <a:pt x="58394" y="4282"/>
                  </a:lnTo>
                  <a:lnTo>
                    <a:pt x="56755" y="3912"/>
                  </a:lnTo>
                  <a:lnTo>
                    <a:pt x="55262" y="3939"/>
                  </a:lnTo>
                  <a:lnTo>
                    <a:pt x="53464" y="4309"/>
                  </a:lnTo>
                  <a:lnTo>
                    <a:pt x="50292" y="3701"/>
                  </a:lnTo>
                  <a:lnTo>
                    <a:pt x="49261" y="4520"/>
                  </a:lnTo>
                  <a:lnTo>
                    <a:pt x="47636" y="5472"/>
                  </a:lnTo>
                  <a:lnTo>
                    <a:pt x="46248" y="5446"/>
                  </a:lnTo>
                  <a:lnTo>
                    <a:pt x="43445" y="3238"/>
                  </a:lnTo>
                  <a:lnTo>
                    <a:pt x="42613" y="3106"/>
                  </a:lnTo>
                  <a:lnTo>
                    <a:pt x="40260" y="4230"/>
                  </a:lnTo>
                  <a:lnTo>
                    <a:pt x="39282" y="4282"/>
                  </a:lnTo>
                  <a:lnTo>
                    <a:pt x="38515" y="3939"/>
                  </a:lnTo>
                  <a:lnTo>
                    <a:pt x="35251" y="3093"/>
                  </a:lnTo>
                  <a:lnTo>
                    <a:pt x="33784" y="2908"/>
                  </a:lnTo>
                  <a:lnTo>
                    <a:pt x="32726" y="3304"/>
                  </a:lnTo>
                  <a:lnTo>
                    <a:pt x="30810" y="2881"/>
                  </a:lnTo>
                  <a:lnTo>
                    <a:pt x="26104" y="0"/>
                  </a:lnTo>
                  <a:lnTo>
                    <a:pt x="23315" y="2194"/>
                  </a:lnTo>
                  <a:lnTo>
                    <a:pt x="17487" y="1639"/>
                  </a:lnTo>
                  <a:lnTo>
                    <a:pt x="15795" y="3146"/>
                  </a:lnTo>
                  <a:lnTo>
                    <a:pt x="13891" y="5988"/>
                  </a:lnTo>
                  <a:lnTo>
                    <a:pt x="12332" y="7349"/>
                  </a:lnTo>
                  <a:lnTo>
                    <a:pt x="10918" y="6860"/>
                  </a:lnTo>
                  <a:lnTo>
                    <a:pt x="9239" y="5604"/>
                  </a:lnTo>
                  <a:lnTo>
                    <a:pt x="6278" y="2392"/>
                  </a:lnTo>
                  <a:lnTo>
                    <a:pt x="4811" y="1811"/>
                  </a:lnTo>
                  <a:lnTo>
                    <a:pt x="3132" y="1679"/>
                  </a:lnTo>
                  <a:lnTo>
                    <a:pt x="1679" y="2022"/>
                  </a:lnTo>
                  <a:lnTo>
                    <a:pt x="912" y="2683"/>
                  </a:lnTo>
                  <a:lnTo>
                    <a:pt x="436" y="7389"/>
                  </a:lnTo>
                  <a:lnTo>
                    <a:pt x="0" y="13799"/>
                  </a:lnTo>
                  <a:lnTo>
                    <a:pt x="26" y="16284"/>
                  </a:lnTo>
                  <a:lnTo>
                    <a:pt x="3291" y="18570"/>
                  </a:lnTo>
                  <a:lnTo>
                    <a:pt x="7177" y="22522"/>
                  </a:lnTo>
                  <a:lnTo>
                    <a:pt x="8406" y="22972"/>
                  </a:lnTo>
                  <a:lnTo>
                    <a:pt x="9041" y="24267"/>
                  </a:lnTo>
                  <a:lnTo>
                    <a:pt x="10019" y="27598"/>
                  </a:lnTo>
                  <a:lnTo>
                    <a:pt x="11102" y="31338"/>
                  </a:lnTo>
                  <a:lnTo>
                    <a:pt x="13098" y="33810"/>
                  </a:lnTo>
                  <a:lnTo>
                    <a:pt x="14896" y="35581"/>
                  </a:lnTo>
                  <a:lnTo>
                    <a:pt x="17064" y="37141"/>
                  </a:lnTo>
                  <a:lnTo>
                    <a:pt x="19786" y="39573"/>
                  </a:lnTo>
                  <a:lnTo>
                    <a:pt x="22047" y="42256"/>
                  </a:lnTo>
                  <a:lnTo>
                    <a:pt x="22654" y="43234"/>
                  </a:lnTo>
                  <a:lnTo>
                    <a:pt x="27003" y="46776"/>
                  </a:lnTo>
                  <a:lnTo>
                    <a:pt x="31233" y="50398"/>
                  </a:lnTo>
                  <a:lnTo>
                    <a:pt x="34960" y="51654"/>
                  </a:lnTo>
                  <a:lnTo>
                    <a:pt x="35555" y="52328"/>
                  </a:lnTo>
                  <a:lnTo>
                    <a:pt x="35674" y="55103"/>
                  </a:lnTo>
                  <a:lnTo>
                    <a:pt x="36110" y="56148"/>
                  </a:lnTo>
                  <a:lnTo>
                    <a:pt x="38661" y="59055"/>
                  </a:lnTo>
                  <a:lnTo>
                    <a:pt x="43829" y="63325"/>
                  </a:lnTo>
                  <a:lnTo>
                    <a:pt x="44437" y="64303"/>
                  </a:lnTo>
                  <a:lnTo>
                    <a:pt x="44635" y="65030"/>
                  </a:lnTo>
                  <a:lnTo>
                    <a:pt x="44318" y="65585"/>
                  </a:lnTo>
                  <a:lnTo>
                    <a:pt x="43023" y="66166"/>
                  </a:lnTo>
                  <a:lnTo>
                    <a:pt x="44926" y="67290"/>
                  </a:lnTo>
                  <a:lnTo>
                    <a:pt x="46552" y="66788"/>
                  </a:lnTo>
                  <a:lnTo>
                    <a:pt x="47966" y="67158"/>
                  </a:lnTo>
                  <a:lnTo>
                    <a:pt x="48904" y="68717"/>
                  </a:lnTo>
                  <a:lnTo>
                    <a:pt x="50689" y="69748"/>
                  </a:lnTo>
                  <a:lnTo>
                    <a:pt x="53597" y="71546"/>
                  </a:lnTo>
                  <a:lnTo>
                    <a:pt x="55447" y="72934"/>
                  </a:lnTo>
                  <a:lnTo>
                    <a:pt x="59611" y="75432"/>
                  </a:lnTo>
                  <a:lnTo>
                    <a:pt x="60589" y="75775"/>
                  </a:lnTo>
                  <a:lnTo>
                    <a:pt x="62650" y="76515"/>
                  </a:lnTo>
                  <a:lnTo>
                    <a:pt x="63047" y="76383"/>
                  </a:lnTo>
                  <a:lnTo>
                    <a:pt x="63628" y="75974"/>
                  </a:lnTo>
                  <a:lnTo>
                    <a:pt x="64831" y="74863"/>
                  </a:lnTo>
                  <a:lnTo>
                    <a:pt x="65056" y="74269"/>
                  </a:lnTo>
                  <a:lnTo>
                    <a:pt x="64963" y="73383"/>
                  </a:lnTo>
                  <a:lnTo>
                    <a:pt x="63126" y="70568"/>
                  </a:lnTo>
                  <a:lnTo>
                    <a:pt x="62809" y="68744"/>
                  </a:lnTo>
                  <a:lnTo>
                    <a:pt x="62439" y="65347"/>
                  </a:lnTo>
                  <a:lnTo>
                    <a:pt x="62769" y="64541"/>
                  </a:lnTo>
                  <a:lnTo>
                    <a:pt x="63404" y="64157"/>
                  </a:lnTo>
                  <a:lnTo>
                    <a:pt x="66444" y="63734"/>
                  </a:lnTo>
                  <a:lnTo>
                    <a:pt x="66312" y="61091"/>
                  </a:lnTo>
                  <a:lnTo>
                    <a:pt x="66470" y="60298"/>
                  </a:lnTo>
                  <a:lnTo>
                    <a:pt x="67039" y="59188"/>
                  </a:lnTo>
                  <a:lnTo>
                    <a:pt x="67382" y="58183"/>
                  </a:lnTo>
                  <a:lnTo>
                    <a:pt x="69034" y="56755"/>
                  </a:lnTo>
                  <a:lnTo>
                    <a:pt x="71268" y="55037"/>
                  </a:lnTo>
                  <a:lnTo>
                    <a:pt x="72273" y="54984"/>
                  </a:lnTo>
                  <a:lnTo>
                    <a:pt x="73158" y="55222"/>
                  </a:lnTo>
                  <a:lnTo>
                    <a:pt x="74216" y="56703"/>
                  </a:lnTo>
                  <a:lnTo>
                    <a:pt x="75286" y="56504"/>
                  </a:lnTo>
                  <a:lnTo>
                    <a:pt x="75445" y="54733"/>
                  </a:lnTo>
                  <a:lnTo>
                    <a:pt x="73938" y="52420"/>
                  </a:lnTo>
                  <a:lnTo>
                    <a:pt x="73132" y="50940"/>
                  </a:lnTo>
                  <a:lnTo>
                    <a:pt x="73330" y="50120"/>
                  </a:lnTo>
                  <a:lnTo>
                    <a:pt x="73845" y="49697"/>
                  </a:lnTo>
                  <a:lnTo>
                    <a:pt x="75075" y="49962"/>
                  </a:lnTo>
                  <a:lnTo>
                    <a:pt x="76264" y="50358"/>
                  </a:lnTo>
                  <a:lnTo>
                    <a:pt x="76991" y="50094"/>
                  </a:lnTo>
                  <a:lnTo>
                    <a:pt x="78141" y="49882"/>
                  </a:lnTo>
                  <a:lnTo>
                    <a:pt x="78828" y="49935"/>
                  </a:lnTo>
                  <a:lnTo>
                    <a:pt x="80124" y="48548"/>
                  </a:lnTo>
                  <a:lnTo>
                    <a:pt x="81155" y="48336"/>
                  </a:lnTo>
                  <a:lnTo>
                    <a:pt x="82503" y="48296"/>
                  </a:lnTo>
                  <a:lnTo>
                    <a:pt x="83415" y="48997"/>
                  </a:lnTo>
                  <a:lnTo>
                    <a:pt x="84591" y="49155"/>
                  </a:lnTo>
                  <a:lnTo>
                    <a:pt x="85199" y="48243"/>
                  </a:lnTo>
                  <a:lnTo>
                    <a:pt x="85490" y="46948"/>
                  </a:lnTo>
                  <a:lnTo>
                    <a:pt x="85265" y="45296"/>
                  </a:lnTo>
                  <a:lnTo>
                    <a:pt x="82305" y="41437"/>
                  </a:lnTo>
                  <a:lnTo>
                    <a:pt x="79793" y="38753"/>
                  </a:lnTo>
                  <a:lnTo>
                    <a:pt x="79502" y="38159"/>
                  </a:lnTo>
                  <a:lnTo>
                    <a:pt x="79992" y="3765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3" name="Volný tvar: obrazec 210">
              <a:extLst>
                <a:ext uri="{FF2B5EF4-FFF2-40B4-BE49-F238E27FC236}">
                  <a16:creationId xmlns:a16="http://schemas.microsoft.com/office/drawing/2014/main" id="{7F14E2C2-1F2A-49F1-3967-CEBFD8C97A28}"/>
                </a:ext>
              </a:extLst>
            </p:cNvPr>
            <p:cNvSpPr/>
            <p:nvPr/>
          </p:nvSpPr>
          <p:spPr>
            <a:xfrm>
              <a:off x="1462153" y="4519263"/>
              <a:ext cx="4117" cy="8108"/>
            </a:xfrm>
            <a:custGeom>
              <a:avLst/>
              <a:gdLst>
                <a:gd name="connsiteX0" fmla="*/ 3714 w 3872"/>
                <a:gd name="connsiteY0" fmla="*/ 1996 h 7626"/>
                <a:gd name="connsiteX1" fmla="*/ 145 w 3872"/>
                <a:gd name="connsiteY1" fmla="*/ 0 h 7626"/>
                <a:gd name="connsiteX2" fmla="*/ 0 w 3872"/>
                <a:gd name="connsiteY2" fmla="*/ 1256 h 7626"/>
                <a:gd name="connsiteX3" fmla="*/ 502 w 3872"/>
                <a:gd name="connsiteY3" fmla="*/ 2088 h 7626"/>
                <a:gd name="connsiteX4" fmla="*/ 1480 w 3872"/>
                <a:gd name="connsiteY4" fmla="*/ 2683 h 7626"/>
                <a:gd name="connsiteX5" fmla="*/ 1903 w 3872"/>
                <a:gd name="connsiteY5" fmla="*/ 3674 h 7626"/>
                <a:gd name="connsiteX6" fmla="*/ 1850 w 3872"/>
                <a:gd name="connsiteY6" fmla="*/ 6199 h 7626"/>
                <a:gd name="connsiteX7" fmla="*/ 2432 w 3872"/>
                <a:gd name="connsiteY7" fmla="*/ 7626 h 7626"/>
                <a:gd name="connsiteX8" fmla="*/ 3873 w 3872"/>
                <a:gd name="connsiteY8" fmla="*/ 4441 h 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2" h="7626">
                  <a:moveTo>
                    <a:pt x="3714" y="1996"/>
                  </a:moveTo>
                  <a:lnTo>
                    <a:pt x="145" y="0"/>
                  </a:lnTo>
                  <a:lnTo>
                    <a:pt x="0" y="1256"/>
                  </a:lnTo>
                  <a:lnTo>
                    <a:pt x="502" y="2088"/>
                  </a:lnTo>
                  <a:lnTo>
                    <a:pt x="1480" y="2683"/>
                  </a:lnTo>
                  <a:lnTo>
                    <a:pt x="1903" y="3674"/>
                  </a:lnTo>
                  <a:lnTo>
                    <a:pt x="1850" y="6199"/>
                  </a:lnTo>
                  <a:lnTo>
                    <a:pt x="2432" y="7626"/>
                  </a:lnTo>
                  <a:lnTo>
                    <a:pt x="3873" y="4441"/>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4" name="Volný tvar: obrazec 211">
              <a:extLst>
                <a:ext uri="{FF2B5EF4-FFF2-40B4-BE49-F238E27FC236}">
                  <a16:creationId xmlns:a16="http://schemas.microsoft.com/office/drawing/2014/main" id="{23F2844B-ACAE-A0C6-36E1-F0E2843E9427}"/>
                </a:ext>
              </a:extLst>
            </p:cNvPr>
            <p:cNvSpPr/>
            <p:nvPr/>
          </p:nvSpPr>
          <p:spPr>
            <a:xfrm>
              <a:off x="1427581" y="5180452"/>
              <a:ext cx="336061" cy="395915"/>
            </a:xfrm>
            <a:custGeom>
              <a:avLst/>
              <a:gdLst>
                <a:gd name="connsiteX0" fmla="*/ 314587 w 316067"/>
                <a:gd name="connsiteY0" fmla="*/ 239367 h 372360"/>
                <a:gd name="connsiteX1" fmla="*/ 313569 w 316067"/>
                <a:gd name="connsiteY1" fmla="*/ 237649 h 372360"/>
                <a:gd name="connsiteX2" fmla="*/ 311243 w 316067"/>
                <a:gd name="connsiteY2" fmla="*/ 232705 h 372360"/>
                <a:gd name="connsiteX3" fmla="*/ 307569 w 316067"/>
                <a:gd name="connsiteY3" fmla="*/ 224920 h 372360"/>
                <a:gd name="connsiteX4" fmla="*/ 307080 w 316067"/>
                <a:gd name="connsiteY4" fmla="*/ 222132 h 372360"/>
                <a:gd name="connsiteX5" fmla="*/ 305850 w 316067"/>
                <a:gd name="connsiteY5" fmla="*/ 220413 h 372360"/>
                <a:gd name="connsiteX6" fmla="*/ 304119 w 316067"/>
                <a:gd name="connsiteY6" fmla="*/ 220981 h 372360"/>
                <a:gd name="connsiteX7" fmla="*/ 301951 w 316067"/>
                <a:gd name="connsiteY7" fmla="*/ 220426 h 372360"/>
                <a:gd name="connsiteX8" fmla="*/ 296255 w 316067"/>
                <a:gd name="connsiteY8" fmla="*/ 216197 h 372360"/>
                <a:gd name="connsiteX9" fmla="*/ 292527 w 316067"/>
                <a:gd name="connsiteY9" fmla="*/ 213910 h 372360"/>
                <a:gd name="connsiteX10" fmla="*/ 291219 w 316067"/>
                <a:gd name="connsiteY10" fmla="*/ 212562 h 372360"/>
                <a:gd name="connsiteX11" fmla="*/ 290267 w 316067"/>
                <a:gd name="connsiteY11" fmla="*/ 208214 h 372360"/>
                <a:gd name="connsiteX12" fmla="*/ 288774 w 316067"/>
                <a:gd name="connsiteY12" fmla="*/ 203416 h 372360"/>
                <a:gd name="connsiteX13" fmla="*/ 287756 w 316067"/>
                <a:gd name="connsiteY13" fmla="*/ 197481 h 372360"/>
                <a:gd name="connsiteX14" fmla="*/ 287809 w 316067"/>
                <a:gd name="connsiteY14" fmla="*/ 196054 h 372360"/>
                <a:gd name="connsiteX15" fmla="*/ 290360 w 316067"/>
                <a:gd name="connsiteY15" fmla="*/ 191560 h 372360"/>
                <a:gd name="connsiteX16" fmla="*/ 290135 w 316067"/>
                <a:gd name="connsiteY16" fmla="*/ 189286 h 372360"/>
                <a:gd name="connsiteX17" fmla="*/ 290214 w 316067"/>
                <a:gd name="connsiteY17" fmla="*/ 187290 h 372360"/>
                <a:gd name="connsiteX18" fmla="*/ 289937 w 316067"/>
                <a:gd name="connsiteY18" fmla="*/ 185718 h 372360"/>
                <a:gd name="connsiteX19" fmla="*/ 289210 w 316067"/>
                <a:gd name="connsiteY19" fmla="*/ 185704 h 372360"/>
                <a:gd name="connsiteX20" fmla="*/ 288073 w 316067"/>
                <a:gd name="connsiteY20" fmla="*/ 186392 h 372360"/>
                <a:gd name="connsiteX21" fmla="*/ 286328 w 316067"/>
                <a:gd name="connsiteY21" fmla="*/ 186920 h 372360"/>
                <a:gd name="connsiteX22" fmla="*/ 285311 w 316067"/>
                <a:gd name="connsiteY22" fmla="*/ 186960 h 372360"/>
                <a:gd name="connsiteX23" fmla="*/ 274935 w 316067"/>
                <a:gd name="connsiteY23" fmla="*/ 186537 h 372360"/>
                <a:gd name="connsiteX24" fmla="*/ 263119 w 316067"/>
                <a:gd name="connsiteY24" fmla="*/ 186048 h 372360"/>
                <a:gd name="connsiteX25" fmla="*/ 253298 w 316067"/>
                <a:gd name="connsiteY25" fmla="*/ 185651 h 372360"/>
                <a:gd name="connsiteX26" fmla="*/ 244760 w 316067"/>
                <a:gd name="connsiteY26" fmla="*/ 185295 h 372360"/>
                <a:gd name="connsiteX27" fmla="*/ 244112 w 316067"/>
                <a:gd name="connsiteY27" fmla="*/ 181422 h 372360"/>
                <a:gd name="connsiteX28" fmla="*/ 243041 w 316067"/>
                <a:gd name="connsiteY28" fmla="*/ 174919 h 372360"/>
                <a:gd name="connsiteX29" fmla="*/ 242275 w 316067"/>
                <a:gd name="connsiteY29" fmla="*/ 170306 h 372360"/>
                <a:gd name="connsiteX30" fmla="*/ 241085 w 316067"/>
                <a:gd name="connsiteY30" fmla="*/ 162984 h 372360"/>
                <a:gd name="connsiteX31" fmla="*/ 237265 w 316067"/>
                <a:gd name="connsiteY31" fmla="*/ 158423 h 372360"/>
                <a:gd name="connsiteX32" fmla="*/ 233128 w 316067"/>
                <a:gd name="connsiteY32" fmla="*/ 153480 h 372360"/>
                <a:gd name="connsiteX33" fmla="*/ 231714 w 316067"/>
                <a:gd name="connsiteY33" fmla="*/ 152211 h 372360"/>
                <a:gd name="connsiteX34" fmla="*/ 236181 w 316067"/>
                <a:gd name="connsiteY34" fmla="*/ 152053 h 372360"/>
                <a:gd name="connsiteX35" fmla="*/ 239354 w 316067"/>
                <a:gd name="connsiteY35" fmla="*/ 151947 h 372360"/>
                <a:gd name="connsiteX36" fmla="*/ 237609 w 316067"/>
                <a:gd name="connsiteY36" fmla="*/ 138664 h 372360"/>
                <a:gd name="connsiteX37" fmla="*/ 236525 w 316067"/>
                <a:gd name="connsiteY37" fmla="*/ 137302 h 372360"/>
                <a:gd name="connsiteX38" fmla="*/ 235309 w 316067"/>
                <a:gd name="connsiteY38" fmla="*/ 133020 h 372360"/>
                <a:gd name="connsiteX39" fmla="*/ 234543 w 316067"/>
                <a:gd name="connsiteY39" fmla="*/ 130588 h 372360"/>
                <a:gd name="connsiteX40" fmla="*/ 232798 w 316067"/>
                <a:gd name="connsiteY40" fmla="*/ 128619 h 372360"/>
                <a:gd name="connsiteX41" fmla="*/ 232256 w 316067"/>
                <a:gd name="connsiteY41" fmla="*/ 126411 h 372360"/>
                <a:gd name="connsiteX42" fmla="*/ 232441 w 316067"/>
                <a:gd name="connsiteY42" fmla="*/ 124931 h 372360"/>
                <a:gd name="connsiteX43" fmla="*/ 233221 w 316067"/>
                <a:gd name="connsiteY43" fmla="*/ 124005 h 372360"/>
                <a:gd name="connsiteX44" fmla="*/ 233617 w 316067"/>
                <a:gd name="connsiteY44" fmla="*/ 121732 h 372360"/>
                <a:gd name="connsiteX45" fmla="*/ 233009 w 316067"/>
                <a:gd name="connsiteY45" fmla="*/ 119432 h 372360"/>
                <a:gd name="connsiteX46" fmla="*/ 231912 w 316067"/>
                <a:gd name="connsiteY46" fmla="*/ 117291 h 372360"/>
                <a:gd name="connsiteX47" fmla="*/ 230604 w 316067"/>
                <a:gd name="connsiteY47" fmla="*/ 115242 h 372360"/>
                <a:gd name="connsiteX48" fmla="*/ 228304 w 316067"/>
                <a:gd name="connsiteY48" fmla="*/ 113987 h 372360"/>
                <a:gd name="connsiteX49" fmla="*/ 224986 w 316067"/>
                <a:gd name="connsiteY49" fmla="*/ 111700 h 372360"/>
                <a:gd name="connsiteX50" fmla="*/ 220017 w 316067"/>
                <a:gd name="connsiteY50" fmla="*/ 108792 h 372360"/>
                <a:gd name="connsiteX51" fmla="*/ 215840 w 316067"/>
                <a:gd name="connsiteY51" fmla="*/ 106770 h 372360"/>
                <a:gd name="connsiteX52" fmla="*/ 214558 w 316067"/>
                <a:gd name="connsiteY52" fmla="*/ 107021 h 372360"/>
                <a:gd name="connsiteX53" fmla="*/ 207526 w 316067"/>
                <a:gd name="connsiteY53" fmla="*/ 107814 h 372360"/>
                <a:gd name="connsiteX54" fmla="*/ 205187 w 316067"/>
                <a:gd name="connsiteY54" fmla="*/ 108224 h 372360"/>
                <a:gd name="connsiteX55" fmla="*/ 203561 w 316067"/>
                <a:gd name="connsiteY55" fmla="*/ 107761 h 372360"/>
                <a:gd name="connsiteX56" fmla="*/ 198261 w 316067"/>
                <a:gd name="connsiteY56" fmla="*/ 107788 h 372360"/>
                <a:gd name="connsiteX57" fmla="*/ 196053 w 316067"/>
                <a:gd name="connsiteY57" fmla="*/ 106228 h 372360"/>
                <a:gd name="connsiteX58" fmla="*/ 194177 w 316067"/>
                <a:gd name="connsiteY58" fmla="*/ 104404 h 372360"/>
                <a:gd name="connsiteX59" fmla="*/ 190106 w 316067"/>
                <a:gd name="connsiteY59" fmla="*/ 99765 h 372360"/>
                <a:gd name="connsiteX60" fmla="*/ 189366 w 316067"/>
                <a:gd name="connsiteY60" fmla="*/ 97452 h 372360"/>
                <a:gd name="connsiteX61" fmla="*/ 187872 w 316067"/>
                <a:gd name="connsiteY61" fmla="*/ 96712 h 372360"/>
                <a:gd name="connsiteX62" fmla="*/ 185718 w 316067"/>
                <a:gd name="connsiteY62" fmla="*/ 96989 h 372360"/>
                <a:gd name="connsiteX63" fmla="*/ 183484 w 316067"/>
                <a:gd name="connsiteY63" fmla="*/ 96672 h 372360"/>
                <a:gd name="connsiteX64" fmla="*/ 179069 w 316067"/>
                <a:gd name="connsiteY64" fmla="*/ 94755 h 372360"/>
                <a:gd name="connsiteX65" fmla="*/ 174919 w 316067"/>
                <a:gd name="connsiteY65" fmla="*/ 92773 h 372360"/>
                <a:gd name="connsiteX66" fmla="*/ 172989 w 316067"/>
                <a:gd name="connsiteY66" fmla="*/ 92852 h 372360"/>
                <a:gd name="connsiteX67" fmla="*/ 171165 w 316067"/>
                <a:gd name="connsiteY67" fmla="*/ 91623 h 372360"/>
                <a:gd name="connsiteX68" fmla="*/ 167901 w 316067"/>
                <a:gd name="connsiteY68" fmla="*/ 88609 h 372360"/>
                <a:gd name="connsiteX69" fmla="*/ 166407 w 316067"/>
                <a:gd name="connsiteY69" fmla="*/ 87446 h 372360"/>
                <a:gd name="connsiteX70" fmla="*/ 165640 w 316067"/>
                <a:gd name="connsiteY70" fmla="*/ 85887 h 372360"/>
                <a:gd name="connsiteX71" fmla="*/ 164834 w 316067"/>
                <a:gd name="connsiteY71" fmla="*/ 83587 h 372360"/>
                <a:gd name="connsiteX72" fmla="*/ 163578 w 316067"/>
                <a:gd name="connsiteY72" fmla="*/ 83098 h 372360"/>
                <a:gd name="connsiteX73" fmla="*/ 162019 w 316067"/>
                <a:gd name="connsiteY73" fmla="*/ 83507 h 372360"/>
                <a:gd name="connsiteX74" fmla="*/ 160393 w 316067"/>
                <a:gd name="connsiteY74" fmla="*/ 84684 h 372360"/>
                <a:gd name="connsiteX75" fmla="*/ 157935 w 316067"/>
                <a:gd name="connsiteY75" fmla="*/ 83891 h 372360"/>
                <a:gd name="connsiteX76" fmla="*/ 154842 w 316067"/>
                <a:gd name="connsiteY76" fmla="*/ 81776 h 372360"/>
                <a:gd name="connsiteX77" fmla="*/ 152819 w 316067"/>
                <a:gd name="connsiteY77" fmla="*/ 80124 h 372360"/>
                <a:gd name="connsiteX78" fmla="*/ 151683 w 316067"/>
                <a:gd name="connsiteY78" fmla="*/ 79344 h 372360"/>
                <a:gd name="connsiteX79" fmla="*/ 149053 w 316067"/>
                <a:gd name="connsiteY79" fmla="*/ 78181 h 372360"/>
                <a:gd name="connsiteX80" fmla="*/ 146568 w 316067"/>
                <a:gd name="connsiteY80" fmla="*/ 77943 h 372360"/>
                <a:gd name="connsiteX81" fmla="*/ 142959 w 316067"/>
                <a:gd name="connsiteY81" fmla="*/ 79648 h 372360"/>
                <a:gd name="connsiteX82" fmla="*/ 139853 w 316067"/>
                <a:gd name="connsiteY82" fmla="*/ 78947 h 372360"/>
                <a:gd name="connsiteX83" fmla="*/ 135016 w 316067"/>
                <a:gd name="connsiteY83" fmla="*/ 78340 h 372360"/>
                <a:gd name="connsiteX84" fmla="*/ 130826 w 316067"/>
                <a:gd name="connsiteY84" fmla="*/ 77110 h 372360"/>
                <a:gd name="connsiteX85" fmla="*/ 129107 w 316067"/>
                <a:gd name="connsiteY85" fmla="*/ 73898 h 372360"/>
                <a:gd name="connsiteX86" fmla="*/ 128156 w 316067"/>
                <a:gd name="connsiteY86" fmla="*/ 71770 h 372360"/>
                <a:gd name="connsiteX87" fmla="*/ 125618 w 316067"/>
                <a:gd name="connsiteY87" fmla="*/ 70449 h 372360"/>
                <a:gd name="connsiteX88" fmla="*/ 123569 w 316067"/>
                <a:gd name="connsiteY88" fmla="*/ 68823 h 372360"/>
                <a:gd name="connsiteX89" fmla="*/ 121084 w 316067"/>
                <a:gd name="connsiteY89" fmla="*/ 66364 h 372360"/>
                <a:gd name="connsiteX90" fmla="*/ 119868 w 316067"/>
                <a:gd name="connsiteY90" fmla="*/ 65545 h 372360"/>
                <a:gd name="connsiteX91" fmla="*/ 117727 w 316067"/>
                <a:gd name="connsiteY91" fmla="*/ 64858 h 372360"/>
                <a:gd name="connsiteX92" fmla="*/ 115731 w 316067"/>
                <a:gd name="connsiteY92" fmla="*/ 63985 h 372360"/>
                <a:gd name="connsiteX93" fmla="*/ 115414 w 316067"/>
                <a:gd name="connsiteY93" fmla="*/ 62426 h 372360"/>
                <a:gd name="connsiteX94" fmla="*/ 114555 w 316067"/>
                <a:gd name="connsiteY94" fmla="*/ 60377 h 372360"/>
                <a:gd name="connsiteX95" fmla="*/ 114344 w 316067"/>
                <a:gd name="connsiteY95" fmla="*/ 59861 h 372360"/>
                <a:gd name="connsiteX96" fmla="*/ 112863 w 316067"/>
                <a:gd name="connsiteY96" fmla="*/ 57377 h 372360"/>
                <a:gd name="connsiteX97" fmla="*/ 112229 w 316067"/>
                <a:gd name="connsiteY97" fmla="*/ 57205 h 372360"/>
                <a:gd name="connsiteX98" fmla="*/ 111581 w 316067"/>
                <a:gd name="connsiteY98" fmla="*/ 57694 h 372360"/>
                <a:gd name="connsiteX99" fmla="*/ 111092 w 316067"/>
                <a:gd name="connsiteY99" fmla="*/ 58051 h 372360"/>
                <a:gd name="connsiteX100" fmla="*/ 110511 w 316067"/>
                <a:gd name="connsiteY100" fmla="*/ 57601 h 372360"/>
                <a:gd name="connsiteX101" fmla="*/ 110339 w 316067"/>
                <a:gd name="connsiteY101" fmla="*/ 56491 h 372360"/>
                <a:gd name="connsiteX102" fmla="*/ 110564 w 316067"/>
                <a:gd name="connsiteY102" fmla="*/ 54707 h 372360"/>
                <a:gd name="connsiteX103" fmla="*/ 109678 w 316067"/>
                <a:gd name="connsiteY103" fmla="*/ 52830 h 372360"/>
                <a:gd name="connsiteX104" fmla="*/ 107669 w 316067"/>
                <a:gd name="connsiteY104" fmla="*/ 50874 h 372360"/>
                <a:gd name="connsiteX105" fmla="*/ 106545 w 316067"/>
                <a:gd name="connsiteY105" fmla="*/ 48838 h 372360"/>
                <a:gd name="connsiteX106" fmla="*/ 106321 w 316067"/>
                <a:gd name="connsiteY106" fmla="*/ 46737 h 372360"/>
                <a:gd name="connsiteX107" fmla="*/ 105818 w 316067"/>
                <a:gd name="connsiteY107" fmla="*/ 45336 h 372360"/>
                <a:gd name="connsiteX108" fmla="*/ 105012 w 316067"/>
                <a:gd name="connsiteY108" fmla="*/ 44622 h 372360"/>
                <a:gd name="connsiteX109" fmla="*/ 104510 w 316067"/>
                <a:gd name="connsiteY109" fmla="*/ 43393 h 372360"/>
                <a:gd name="connsiteX110" fmla="*/ 104312 w 316067"/>
                <a:gd name="connsiteY110" fmla="*/ 41635 h 372360"/>
                <a:gd name="connsiteX111" fmla="*/ 104721 w 316067"/>
                <a:gd name="connsiteY111" fmla="*/ 39546 h 372360"/>
                <a:gd name="connsiteX112" fmla="*/ 105752 w 316067"/>
                <a:gd name="connsiteY112" fmla="*/ 37141 h 372360"/>
                <a:gd name="connsiteX113" fmla="*/ 105263 w 316067"/>
                <a:gd name="connsiteY113" fmla="*/ 33400 h 372360"/>
                <a:gd name="connsiteX114" fmla="*/ 103267 w 316067"/>
                <a:gd name="connsiteY114" fmla="*/ 28378 h 372360"/>
                <a:gd name="connsiteX115" fmla="*/ 102118 w 316067"/>
                <a:gd name="connsiteY115" fmla="*/ 24743 h 372360"/>
                <a:gd name="connsiteX116" fmla="*/ 101800 w 316067"/>
                <a:gd name="connsiteY116" fmla="*/ 22522 h 372360"/>
                <a:gd name="connsiteX117" fmla="*/ 101959 w 316067"/>
                <a:gd name="connsiteY117" fmla="*/ 20870 h 372360"/>
                <a:gd name="connsiteX118" fmla="*/ 102897 w 316067"/>
                <a:gd name="connsiteY118" fmla="*/ 19271 h 372360"/>
                <a:gd name="connsiteX119" fmla="*/ 104708 w 316067"/>
                <a:gd name="connsiteY119" fmla="*/ 15332 h 372360"/>
                <a:gd name="connsiteX120" fmla="*/ 104906 w 316067"/>
                <a:gd name="connsiteY120" fmla="*/ 12332 h 372360"/>
                <a:gd name="connsiteX121" fmla="*/ 104060 w 316067"/>
                <a:gd name="connsiteY121" fmla="*/ 8948 h 372360"/>
                <a:gd name="connsiteX122" fmla="*/ 103836 w 316067"/>
                <a:gd name="connsiteY122" fmla="*/ 6357 h 372360"/>
                <a:gd name="connsiteX123" fmla="*/ 104206 w 316067"/>
                <a:gd name="connsiteY123" fmla="*/ 4586 h 372360"/>
                <a:gd name="connsiteX124" fmla="*/ 103360 w 316067"/>
                <a:gd name="connsiteY124" fmla="*/ 2260 h 372360"/>
                <a:gd name="connsiteX125" fmla="*/ 101800 w 316067"/>
                <a:gd name="connsiteY125" fmla="*/ 66 h 372360"/>
                <a:gd name="connsiteX126" fmla="*/ 100783 w 316067"/>
                <a:gd name="connsiteY126" fmla="*/ 0 h 372360"/>
                <a:gd name="connsiteX127" fmla="*/ 99448 w 316067"/>
                <a:gd name="connsiteY127" fmla="*/ 608 h 372360"/>
                <a:gd name="connsiteX128" fmla="*/ 97888 w 316067"/>
                <a:gd name="connsiteY128" fmla="*/ 2458 h 372360"/>
                <a:gd name="connsiteX129" fmla="*/ 95958 w 316067"/>
                <a:gd name="connsiteY129" fmla="*/ 2789 h 372360"/>
                <a:gd name="connsiteX130" fmla="*/ 94161 w 316067"/>
                <a:gd name="connsiteY130" fmla="*/ 1639 h 372360"/>
                <a:gd name="connsiteX131" fmla="*/ 88768 w 316067"/>
                <a:gd name="connsiteY131" fmla="*/ 2128 h 372360"/>
                <a:gd name="connsiteX132" fmla="*/ 80415 w 316067"/>
                <a:gd name="connsiteY132" fmla="*/ 3265 h 372360"/>
                <a:gd name="connsiteX133" fmla="*/ 77110 w 316067"/>
                <a:gd name="connsiteY133" fmla="*/ 4454 h 372360"/>
                <a:gd name="connsiteX134" fmla="*/ 75154 w 316067"/>
                <a:gd name="connsiteY134" fmla="*/ 4970 h 372360"/>
                <a:gd name="connsiteX135" fmla="*/ 72788 w 316067"/>
                <a:gd name="connsiteY135" fmla="*/ 5353 h 372360"/>
                <a:gd name="connsiteX136" fmla="*/ 69061 w 316067"/>
                <a:gd name="connsiteY136" fmla="*/ 7494 h 372360"/>
                <a:gd name="connsiteX137" fmla="*/ 60060 w 316067"/>
                <a:gd name="connsiteY137" fmla="*/ 15781 h 372360"/>
                <a:gd name="connsiteX138" fmla="*/ 58170 w 316067"/>
                <a:gd name="connsiteY138" fmla="*/ 16984 h 372360"/>
                <a:gd name="connsiteX139" fmla="*/ 55949 w 316067"/>
                <a:gd name="connsiteY139" fmla="*/ 17143 h 372360"/>
                <a:gd name="connsiteX140" fmla="*/ 54720 w 316067"/>
                <a:gd name="connsiteY140" fmla="*/ 18293 h 372360"/>
                <a:gd name="connsiteX141" fmla="*/ 52684 w 316067"/>
                <a:gd name="connsiteY141" fmla="*/ 19192 h 372360"/>
                <a:gd name="connsiteX142" fmla="*/ 48772 w 316067"/>
                <a:gd name="connsiteY142" fmla="*/ 22483 h 372360"/>
                <a:gd name="connsiteX143" fmla="*/ 46842 w 316067"/>
                <a:gd name="connsiteY143" fmla="*/ 25100 h 372360"/>
                <a:gd name="connsiteX144" fmla="*/ 45613 w 316067"/>
                <a:gd name="connsiteY144" fmla="*/ 27479 h 372360"/>
                <a:gd name="connsiteX145" fmla="*/ 44027 w 316067"/>
                <a:gd name="connsiteY145" fmla="*/ 27558 h 372360"/>
                <a:gd name="connsiteX146" fmla="*/ 42771 w 316067"/>
                <a:gd name="connsiteY146" fmla="*/ 26911 h 372360"/>
                <a:gd name="connsiteX147" fmla="*/ 38899 w 316067"/>
                <a:gd name="connsiteY147" fmla="*/ 27241 h 372360"/>
                <a:gd name="connsiteX148" fmla="*/ 36956 w 316067"/>
                <a:gd name="connsiteY148" fmla="*/ 28047 h 372360"/>
                <a:gd name="connsiteX149" fmla="*/ 34947 w 316067"/>
                <a:gd name="connsiteY149" fmla="*/ 30360 h 372360"/>
                <a:gd name="connsiteX150" fmla="*/ 32541 w 316067"/>
                <a:gd name="connsiteY150" fmla="*/ 34550 h 372360"/>
                <a:gd name="connsiteX151" fmla="*/ 31510 w 316067"/>
                <a:gd name="connsiteY151" fmla="*/ 35740 h 372360"/>
                <a:gd name="connsiteX152" fmla="*/ 29435 w 316067"/>
                <a:gd name="connsiteY152" fmla="*/ 36969 h 372360"/>
                <a:gd name="connsiteX153" fmla="*/ 27003 w 316067"/>
                <a:gd name="connsiteY153" fmla="*/ 37987 h 372360"/>
                <a:gd name="connsiteX154" fmla="*/ 24016 w 316067"/>
                <a:gd name="connsiteY154" fmla="*/ 39520 h 372360"/>
                <a:gd name="connsiteX155" fmla="*/ 22641 w 316067"/>
                <a:gd name="connsiteY155" fmla="*/ 39626 h 372360"/>
                <a:gd name="connsiteX156" fmla="*/ 21439 w 316067"/>
                <a:gd name="connsiteY156" fmla="*/ 39890 h 372360"/>
                <a:gd name="connsiteX157" fmla="*/ 20342 w 316067"/>
                <a:gd name="connsiteY157" fmla="*/ 39190 h 372360"/>
                <a:gd name="connsiteX158" fmla="*/ 19892 w 316067"/>
                <a:gd name="connsiteY158" fmla="*/ 37696 h 372360"/>
                <a:gd name="connsiteX159" fmla="*/ 18240 w 316067"/>
                <a:gd name="connsiteY159" fmla="*/ 36744 h 372360"/>
                <a:gd name="connsiteX160" fmla="*/ 14394 w 316067"/>
                <a:gd name="connsiteY160" fmla="*/ 36268 h 372360"/>
                <a:gd name="connsiteX161" fmla="*/ 8697 w 316067"/>
                <a:gd name="connsiteY161" fmla="*/ 35185 h 372360"/>
                <a:gd name="connsiteX162" fmla="*/ 2868 w 316067"/>
                <a:gd name="connsiteY162" fmla="*/ 34973 h 372360"/>
                <a:gd name="connsiteX163" fmla="*/ 0 w 316067"/>
                <a:gd name="connsiteY163" fmla="*/ 35066 h 372360"/>
                <a:gd name="connsiteX164" fmla="*/ 3503 w 316067"/>
                <a:gd name="connsiteY164" fmla="*/ 41199 h 372360"/>
                <a:gd name="connsiteX165" fmla="*/ 6080 w 316067"/>
                <a:gd name="connsiteY165" fmla="*/ 45692 h 372360"/>
                <a:gd name="connsiteX166" fmla="*/ 9014 w 316067"/>
                <a:gd name="connsiteY166" fmla="*/ 50808 h 372360"/>
                <a:gd name="connsiteX167" fmla="*/ 11393 w 316067"/>
                <a:gd name="connsiteY167" fmla="*/ 54918 h 372360"/>
                <a:gd name="connsiteX168" fmla="*/ 14988 w 316067"/>
                <a:gd name="connsiteY168" fmla="*/ 61170 h 372360"/>
                <a:gd name="connsiteX169" fmla="*/ 18121 w 316067"/>
                <a:gd name="connsiteY169" fmla="*/ 66576 h 372360"/>
                <a:gd name="connsiteX170" fmla="*/ 21452 w 316067"/>
                <a:gd name="connsiteY170" fmla="*/ 72326 h 372360"/>
                <a:gd name="connsiteX171" fmla="*/ 25245 w 316067"/>
                <a:gd name="connsiteY171" fmla="*/ 78868 h 372360"/>
                <a:gd name="connsiteX172" fmla="*/ 24307 w 316067"/>
                <a:gd name="connsiteY172" fmla="*/ 80520 h 372360"/>
                <a:gd name="connsiteX173" fmla="*/ 23553 w 316067"/>
                <a:gd name="connsiteY173" fmla="*/ 81855 h 372360"/>
                <a:gd name="connsiteX174" fmla="*/ 23818 w 316067"/>
                <a:gd name="connsiteY174" fmla="*/ 84102 h 372360"/>
                <a:gd name="connsiteX175" fmla="*/ 22602 w 316067"/>
                <a:gd name="connsiteY175" fmla="*/ 85292 h 372360"/>
                <a:gd name="connsiteX176" fmla="*/ 21267 w 316067"/>
                <a:gd name="connsiteY176" fmla="*/ 86019 h 372360"/>
                <a:gd name="connsiteX177" fmla="*/ 19786 w 316067"/>
                <a:gd name="connsiteY177" fmla="*/ 87909 h 372360"/>
                <a:gd name="connsiteX178" fmla="*/ 18795 w 316067"/>
                <a:gd name="connsiteY178" fmla="*/ 89548 h 372360"/>
                <a:gd name="connsiteX179" fmla="*/ 18940 w 316067"/>
                <a:gd name="connsiteY179" fmla="*/ 91874 h 372360"/>
                <a:gd name="connsiteX180" fmla="*/ 20104 w 316067"/>
                <a:gd name="connsiteY180" fmla="*/ 103730 h 372360"/>
                <a:gd name="connsiteX181" fmla="*/ 20090 w 316067"/>
                <a:gd name="connsiteY181" fmla="*/ 106955 h 372360"/>
                <a:gd name="connsiteX182" fmla="*/ 19482 w 316067"/>
                <a:gd name="connsiteY182" fmla="*/ 109731 h 372360"/>
                <a:gd name="connsiteX183" fmla="*/ 18729 w 316067"/>
                <a:gd name="connsiteY183" fmla="*/ 111132 h 372360"/>
                <a:gd name="connsiteX184" fmla="*/ 18293 w 316067"/>
                <a:gd name="connsiteY184" fmla="*/ 112229 h 372360"/>
                <a:gd name="connsiteX185" fmla="*/ 19786 w 316067"/>
                <a:gd name="connsiteY185" fmla="*/ 114978 h 372360"/>
                <a:gd name="connsiteX186" fmla="*/ 21478 w 316067"/>
                <a:gd name="connsiteY186" fmla="*/ 120503 h 372360"/>
                <a:gd name="connsiteX187" fmla="*/ 22483 w 316067"/>
                <a:gd name="connsiteY187" fmla="*/ 121600 h 372360"/>
                <a:gd name="connsiteX188" fmla="*/ 23805 w 316067"/>
                <a:gd name="connsiteY188" fmla="*/ 123847 h 372360"/>
                <a:gd name="connsiteX189" fmla="*/ 24518 w 316067"/>
                <a:gd name="connsiteY189" fmla="*/ 125975 h 372360"/>
                <a:gd name="connsiteX190" fmla="*/ 24346 w 316067"/>
                <a:gd name="connsiteY190" fmla="*/ 126808 h 372360"/>
                <a:gd name="connsiteX191" fmla="*/ 22179 w 316067"/>
                <a:gd name="connsiteY191" fmla="*/ 127812 h 372360"/>
                <a:gd name="connsiteX192" fmla="*/ 21452 w 316067"/>
                <a:gd name="connsiteY192" fmla="*/ 128671 h 372360"/>
                <a:gd name="connsiteX193" fmla="*/ 21518 w 316067"/>
                <a:gd name="connsiteY193" fmla="*/ 131843 h 372360"/>
                <a:gd name="connsiteX194" fmla="*/ 20646 w 316067"/>
                <a:gd name="connsiteY194" fmla="*/ 132980 h 372360"/>
                <a:gd name="connsiteX195" fmla="*/ 19126 w 316067"/>
                <a:gd name="connsiteY195" fmla="*/ 134474 h 372360"/>
                <a:gd name="connsiteX196" fmla="*/ 18214 w 316067"/>
                <a:gd name="connsiteY196" fmla="*/ 136179 h 372360"/>
                <a:gd name="connsiteX197" fmla="*/ 17420 w 316067"/>
                <a:gd name="connsiteY197" fmla="*/ 137355 h 372360"/>
                <a:gd name="connsiteX198" fmla="*/ 16601 w 316067"/>
                <a:gd name="connsiteY198" fmla="*/ 138056 h 372360"/>
                <a:gd name="connsiteX199" fmla="*/ 16363 w 316067"/>
                <a:gd name="connsiteY199" fmla="*/ 140144 h 372360"/>
                <a:gd name="connsiteX200" fmla="*/ 15980 w 316067"/>
                <a:gd name="connsiteY200" fmla="*/ 142259 h 372360"/>
                <a:gd name="connsiteX201" fmla="*/ 14050 w 316067"/>
                <a:gd name="connsiteY201" fmla="*/ 143660 h 372360"/>
                <a:gd name="connsiteX202" fmla="*/ 13944 w 316067"/>
                <a:gd name="connsiteY202" fmla="*/ 146264 h 372360"/>
                <a:gd name="connsiteX203" fmla="*/ 14116 w 316067"/>
                <a:gd name="connsiteY203" fmla="*/ 148392 h 372360"/>
                <a:gd name="connsiteX204" fmla="*/ 15412 w 316067"/>
                <a:gd name="connsiteY204" fmla="*/ 150533 h 372360"/>
                <a:gd name="connsiteX205" fmla="*/ 19403 w 316067"/>
                <a:gd name="connsiteY205" fmla="*/ 155053 h 372360"/>
                <a:gd name="connsiteX206" fmla="*/ 19866 w 316067"/>
                <a:gd name="connsiteY206" fmla="*/ 156124 h 372360"/>
                <a:gd name="connsiteX207" fmla="*/ 18108 w 316067"/>
                <a:gd name="connsiteY207" fmla="*/ 158847 h 372360"/>
                <a:gd name="connsiteX208" fmla="*/ 17130 w 316067"/>
                <a:gd name="connsiteY208" fmla="*/ 160723 h 372360"/>
                <a:gd name="connsiteX209" fmla="*/ 14817 w 316067"/>
                <a:gd name="connsiteY209" fmla="*/ 166486 h 372360"/>
                <a:gd name="connsiteX210" fmla="*/ 14870 w 316067"/>
                <a:gd name="connsiteY210" fmla="*/ 167530 h 372360"/>
                <a:gd name="connsiteX211" fmla="*/ 15861 w 316067"/>
                <a:gd name="connsiteY211" fmla="*/ 170253 h 372360"/>
                <a:gd name="connsiteX212" fmla="*/ 21373 w 316067"/>
                <a:gd name="connsiteY212" fmla="*/ 181898 h 372360"/>
                <a:gd name="connsiteX213" fmla="*/ 22192 w 316067"/>
                <a:gd name="connsiteY213" fmla="*/ 182850 h 372360"/>
                <a:gd name="connsiteX214" fmla="*/ 23646 w 316067"/>
                <a:gd name="connsiteY214" fmla="*/ 183960 h 372360"/>
                <a:gd name="connsiteX215" fmla="*/ 25800 w 316067"/>
                <a:gd name="connsiteY215" fmla="*/ 183841 h 372360"/>
                <a:gd name="connsiteX216" fmla="*/ 29197 w 316067"/>
                <a:gd name="connsiteY216" fmla="*/ 185083 h 372360"/>
                <a:gd name="connsiteX217" fmla="*/ 30955 w 316067"/>
                <a:gd name="connsiteY217" fmla="*/ 186524 h 372360"/>
                <a:gd name="connsiteX218" fmla="*/ 31167 w 316067"/>
                <a:gd name="connsiteY218" fmla="*/ 187237 h 372360"/>
                <a:gd name="connsiteX219" fmla="*/ 30849 w 316067"/>
                <a:gd name="connsiteY219" fmla="*/ 187713 h 372360"/>
                <a:gd name="connsiteX220" fmla="*/ 29224 w 316067"/>
                <a:gd name="connsiteY220" fmla="*/ 188678 h 372360"/>
                <a:gd name="connsiteX221" fmla="*/ 27426 w 316067"/>
                <a:gd name="connsiteY221" fmla="*/ 189947 h 372360"/>
                <a:gd name="connsiteX222" fmla="*/ 26897 w 316067"/>
                <a:gd name="connsiteY222" fmla="*/ 191137 h 372360"/>
                <a:gd name="connsiteX223" fmla="*/ 26964 w 316067"/>
                <a:gd name="connsiteY223" fmla="*/ 193027 h 372360"/>
                <a:gd name="connsiteX224" fmla="*/ 27704 w 316067"/>
                <a:gd name="connsiteY224" fmla="*/ 195829 h 372360"/>
                <a:gd name="connsiteX225" fmla="*/ 26964 w 316067"/>
                <a:gd name="connsiteY225" fmla="*/ 196741 h 372360"/>
                <a:gd name="connsiteX226" fmla="*/ 25153 w 316067"/>
                <a:gd name="connsiteY226" fmla="*/ 197838 h 372360"/>
                <a:gd name="connsiteX227" fmla="*/ 23672 w 316067"/>
                <a:gd name="connsiteY227" fmla="*/ 199397 h 372360"/>
                <a:gd name="connsiteX228" fmla="*/ 22298 w 316067"/>
                <a:gd name="connsiteY228" fmla="*/ 202015 h 372360"/>
                <a:gd name="connsiteX229" fmla="*/ 19905 w 316067"/>
                <a:gd name="connsiteY229" fmla="*/ 205980 h 372360"/>
                <a:gd name="connsiteX230" fmla="*/ 19060 w 316067"/>
                <a:gd name="connsiteY230" fmla="*/ 207077 h 372360"/>
                <a:gd name="connsiteX231" fmla="*/ 18782 w 316067"/>
                <a:gd name="connsiteY231" fmla="*/ 208438 h 372360"/>
                <a:gd name="connsiteX232" fmla="*/ 17236 w 316067"/>
                <a:gd name="connsiteY232" fmla="*/ 208901 h 372360"/>
                <a:gd name="connsiteX233" fmla="*/ 14539 w 316067"/>
                <a:gd name="connsiteY233" fmla="*/ 211597 h 372360"/>
                <a:gd name="connsiteX234" fmla="*/ 14169 w 316067"/>
                <a:gd name="connsiteY234" fmla="*/ 212958 h 372360"/>
                <a:gd name="connsiteX235" fmla="*/ 14803 w 316067"/>
                <a:gd name="connsiteY235" fmla="*/ 214254 h 372360"/>
                <a:gd name="connsiteX236" fmla="*/ 16456 w 316067"/>
                <a:gd name="connsiteY236" fmla="*/ 215351 h 372360"/>
                <a:gd name="connsiteX237" fmla="*/ 17672 w 316067"/>
                <a:gd name="connsiteY237" fmla="*/ 216937 h 372360"/>
                <a:gd name="connsiteX238" fmla="*/ 18161 w 316067"/>
                <a:gd name="connsiteY238" fmla="*/ 218946 h 372360"/>
                <a:gd name="connsiteX239" fmla="*/ 18306 w 316067"/>
                <a:gd name="connsiteY239" fmla="*/ 220202 h 372360"/>
                <a:gd name="connsiteX240" fmla="*/ 18306 w 316067"/>
                <a:gd name="connsiteY240" fmla="*/ 220241 h 372360"/>
                <a:gd name="connsiteX241" fmla="*/ 19060 w 316067"/>
                <a:gd name="connsiteY241" fmla="*/ 223440 h 372360"/>
                <a:gd name="connsiteX242" fmla="*/ 22919 w 316067"/>
                <a:gd name="connsiteY242" fmla="*/ 227749 h 372360"/>
                <a:gd name="connsiteX243" fmla="*/ 24571 w 316067"/>
                <a:gd name="connsiteY243" fmla="*/ 232586 h 372360"/>
                <a:gd name="connsiteX244" fmla="*/ 25404 w 316067"/>
                <a:gd name="connsiteY244" fmla="*/ 233194 h 372360"/>
                <a:gd name="connsiteX245" fmla="*/ 30321 w 316067"/>
                <a:gd name="connsiteY245" fmla="*/ 235613 h 372360"/>
                <a:gd name="connsiteX246" fmla="*/ 30466 w 316067"/>
                <a:gd name="connsiteY246" fmla="*/ 236195 h 372360"/>
                <a:gd name="connsiteX247" fmla="*/ 29898 w 316067"/>
                <a:gd name="connsiteY247" fmla="*/ 237093 h 372360"/>
                <a:gd name="connsiteX248" fmla="*/ 29356 w 316067"/>
                <a:gd name="connsiteY248" fmla="*/ 238257 h 372360"/>
                <a:gd name="connsiteX249" fmla="*/ 30017 w 316067"/>
                <a:gd name="connsiteY249" fmla="*/ 239909 h 372360"/>
                <a:gd name="connsiteX250" fmla="*/ 31114 w 316067"/>
                <a:gd name="connsiteY250" fmla="*/ 242169 h 372360"/>
                <a:gd name="connsiteX251" fmla="*/ 31629 w 316067"/>
                <a:gd name="connsiteY251" fmla="*/ 244271 h 372360"/>
                <a:gd name="connsiteX252" fmla="*/ 32396 w 316067"/>
                <a:gd name="connsiteY252" fmla="*/ 246425 h 372360"/>
                <a:gd name="connsiteX253" fmla="*/ 33281 w 316067"/>
                <a:gd name="connsiteY253" fmla="*/ 249729 h 372360"/>
                <a:gd name="connsiteX254" fmla="*/ 33942 w 316067"/>
                <a:gd name="connsiteY254" fmla="*/ 252730 h 372360"/>
                <a:gd name="connsiteX255" fmla="*/ 35634 w 316067"/>
                <a:gd name="connsiteY255" fmla="*/ 257158 h 372360"/>
                <a:gd name="connsiteX256" fmla="*/ 36189 w 316067"/>
                <a:gd name="connsiteY256" fmla="*/ 259893 h 372360"/>
                <a:gd name="connsiteX257" fmla="*/ 36401 w 316067"/>
                <a:gd name="connsiteY257" fmla="*/ 261532 h 372360"/>
                <a:gd name="connsiteX258" fmla="*/ 37511 w 316067"/>
                <a:gd name="connsiteY258" fmla="*/ 263158 h 372360"/>
                <a:gd name="connsiteX259" fmla="*/ 39533 w 316067"/>
                <a:gd name="connsiteY259" fmla="*/ 265075 h 372360"/>
                <a:gd name="connsiteX260" fmla="*/ 42177 w 316067"/>
                <a:gd name="connsiteY260" fmla="*/ 267018 h 372360"/>
                <a:gd name="connsiteX261" fmla="*/ 44371 w 316067"/>
                <a:gd name="connsiteY261" fmla="*/ 269291 h 372360"/>
                <a:gd name="connsiteX262" fmla="*/ 46023 w 316067"/>
                <a:gd name="connsiteY262" fmla="*/ 270824 h 372360"/>
                <a:gd name="connsiteX263" fmla="*/ 47966 w 316067"/>
                <a:gd name="connsiteY263" fmla="*/ 272080 h 372360"/>
                <a:gd name="connsiteX264" fmla="*/ 49460 w 316067"/>
                <a:gd name="connsiteY264" fmla="*/ 273230 h 372360"/>
                <a:gd name="connsiteX265" fmla="*/ 50094 w 316067"/>
                <a:gd name="connsiteY265" fmla="*/ 274023 h 372360"/>
                <a:gd name="connsiteX266" fmla="*/ 50345 w 316067"/>
                <a:gd name="connsiteY266" fmla="*/ 274671 h 372360"/>
                <a:gd name="connsiteX267" fmla="*/ 49829 w 316067"/>
                <a:gd name="connsiteY267" fmla="*/ 275279 h 372360"/>
                <a:gd name="connsiteX268" fmla="*/ 48005 w 316067"/>
                <a:gd name="connsiteY268" fmla="*/ 278266 h 372360"/>
                <a:gd name="connsiteX269" fmla="*/ 45521 w 316067"/>
                <a:gd name="connsiteY269" fmla="*/ 282812 h 372360"/>
                <a:gd name="connsiteX270" fmla="*/ 45640 w 316067"/>
                <a:gd name="connsiteY270" fmla="*/ 283368 h 372360"/>
                <a:gd name="connsiteX271" fmla="*/ 48918 w 316067"/>
                <a:gd name="connsiteY271" fmla="*/ 286632 h 372360"/>
                <a:gd name="connsiteX272" fmla="*/ 49539 w 316067"/>
                <a:gd name="connsiteY272" fmla="*/ 287928 h 372360"/>
                <a:gd name="connsiteX273" fmla="*/ 49724 w 316067"/>
                <a:gd name="connsiteY273" fmla="*/ 289765 h 372360"/>
                <a:gd name="connsiteX274" fmla="*/ 49010 w 316067"/>
                <a:gd name="connsiteY274" fmla="*/ 291959 h 372360"/>
                <a:gd name="connsiteX275" fmla="*/ 45970 w 316067"/>
                <a:gd name="connsiteY275" fmla="*/ 292659 h 372360"/>
                <a:gd name="connsiteX276" fmla="*/ 45349 w 316067"/>
                <a:gd name="connsiteY276" fmla="*/ 293254 h 372360"/>
                <a:gd name="connsiteX277" fmla="*/ 45349 w 316067"/>
                <a:gd name="connsiteY277" fmla="*/ 293955 h 372360"/>
                <a:gd name="connsiteX278" fmla="*/ 46168 w 316067"/>
                <a:gd name="connsiteY278" fmla="*/ 294880 h 372360"/>
                <a:gd name="connsiteX279" fmla="*/ 46314 w 316067"/>
                <a:gd name="connsiteY279" fmla="*/ 297048 h 372360"/>
                <a:gd name="connsiteX280" fmla="*/ 47728 w 316067"/>
                <a:gd name="connsiteY280" fmla="*/ 299440 h 372360"/>
                <a:gd name="connsiteX281" fmla="*/ 47239 w 316067"/>
                <a:gd name="connsiteY281" fmla="*/ 300259 h 372360"/>
                <a:gd name="connsiteX282" fmla="*/ 46221 w 316067"/>
                <a:gd name="connsiteY282" fmla="*/ 301370 h 372360"/>
                <a:gd name="connsiteX283" fmla="*/ 46314 w 316067"/>
                <a:gd name="connsiteY283" fmla="*/ 302440 h 372360"/>
                <a:gd name="connsiteX284" fmla="*/ 46842 w 316067"/>
                <a:gd name="connsiteY284" fmla="*/ 303643 h 372360"/>
                <a:gd name="connsiteX285" fmla="*/ 48164 w 316067"/>
                <a:gd name="connsiteY285" fmla="*/ 304608 h 372360"/>
                <a:gd name="connsiteX286" fmla="*/ 53359 w 316067"/>
                <a:gd name="connsiteY286" fmla="*/ 307978 h 372360"/>
                <a:gd name="connsiteX287" fmla="*/ 53795 w 316067"/>
                <a:gd name="connsiteY287" fmla="*/ 308441 h 372360"/>
                <a:gd name="connsiteX288" fmla="*/ 53755 w 316067"/>
                <a:gd name="connsiteY288" fmla="*/ 308785 h 372360"/>
                <a:gd name="connsiteX289" fmla="*/ 52169 w 316067"/>
                <a:gd name="connsiteY289" fmla="*/ 311032 h 372360"/>
                <a:gd name="connsiteX290" fmla="*/ 52143 w 316067"/>
                <a:gd name="connsiteY290" fmla="*/ 312406 h 372360"/>
                <a:gd name="connsiteX291" fmla="*/ 52460 w 316067"/>
                <a:gd name="connsiteY291" fmla="*/ 314693 h 372360"/>
                <a:gd name="connsiteX292" fmla="*/ 52909 w 316067"/>
                <a:gd name="connsiteY292" fmla="*/ 316160 h 372360"/>
                <a:gd name="connsiteX293" fmla="*/ 53570 w 316067"/>
                <a:gd name="connsiteY293" fmla="*/ 316768 h 372360"/>
                <a:gd name="connsiteX294" fmla="*/ 56068 w 316067"/>
                <a:gd name="connsiteY294" fmla="*/ 317468 h 372360"/>
                <a:gd name="connsiteX295" fmla="*/ 59650 w 316067"/>
                <a:gd name="connsiteY295" fmla="*/ 322597 h 372360"/>
                <a:gd name="connsiteX296" fmla="*/ 63087 w 316067"/>
                <a:gd name="connsiteY296" fmla="*/ 327408 h 372360"/>
                <a:gd name="connsiteX297" fmla="*/ 63549 w 316067"/>
                <a:gd name="connsiteY297" fmla="*/ 331558 h 372360"/>
                <a:gd name="connsiteX298" fmla="*/ 64435 w 316067"/>
                <a:gd name="connsiteY298" fmla="*/ 336396 h 372360"/>
                <a:gd name="connsiteX299" fmla="*/ 66708 w 316067"/>
                <a:gd name="connsiteY299" fmla="*/ 340202 h 372360"/>
                <a:gd name="connsiteX300" fmla="*/ 67329 w 316067"/>
                <a:gd name="connsiteY300" fmla="*/ 343242 h 372360"/>
                <a:gd name="connsiteX301" fmla="*/ 68374 w 316067"/>
                <a:gd name="connsiteY301" fmla="*/ 346692 h 372360"/>
                <a:gd name="connsiteX302" fmla="*/ 70792 w 316067"/>
                <a:gd name="connsiteY302" fmla="*/ 348780 h 372360"/>
                <a:gd name="connsiteX303" fmla="*/ 72140 w 316067"/>
                <a:gd name="connsiteY303" fmla="*/ 352931 h 372360"/>
                <a:gd name="connsiteX304" fmla="*/ 72643 w 316067"/>
                <a:gd name="connsiteY304" fmla="*/ 355138 h 372360"/>
                <a:gd name="connsiteX305" fmla="*/ 72682 w 316067"/>
                <a:gd name="connsiteY305" fmla="*/ 356592 h 372360"/>
                <a:gd name="connsiteX306" fmla="*/ 74929 w 316067"/>
                <a:gd name="connsiteY306" fmla="*/ 361112 h 372360"/>
                <a:gd name="connsiteX307" fmla="*/ 75603 w 316067"/>
                <a:gd name="connsiteY307" fmla="*/ 364985 h 372360"/>
                <a:gd name="connsiteX308" fmla="*/ 75564 w 316067"/>
                <a:gd name="connsiteY308" fmla="*/ 367774 h 372360"/>
                <a:gd name="connsiteX309" fmla="*/ 75788 w 316067"/>
                <a:gd name="connsiteY309" fmla="*/ 369320 h 372360"/>
                <a:gd name="connsiteX310" fmla="*/ 76159 w 316067"/>
                <a:gd name="connsiteY310" fmla="*/ 370417 h 372360"/>
                <a:gd name="connsiteX311" fmla="*/ 77731 w 316067"/>
                <a:gd name="connsiteY311" fmla="*/ 371395 h 372360"/>
                <a:gd name="connsiteX312" fmla="*/ 78445 w 316067"/>
                <a:gd name="connsiteY312" fmla="*/ 372017 h 372360"/>
                <a:gd name="connsiteX313" fmla="*/ 80600 w 316067"/>
                <a:gd name="connsiteY313" fmla="*/ 372281 h 372360"/>
                <a:gd name="connsiteX314" fmla="*/ 83719 w 316067"/>
                <a:gd name="connsiteY314" fmla="*/ 372360 h 372360"/>
                <a:gd name="connsiteX315" fmla="*/ 88900 w 316067"/>
                <a:gd name="connsiteY315" fmla="*/ 371329 h 372360"/>
                <a:gd name="connsiteX316" fmla="*/ 92852 w 316067"/>
                <a:gd name="connsiteY316" fmla="*/ 370378 h 372360"/>
                <a:gd name="connsiteX317" fmla="*/ 93487 w 316067"/>
                <a:gd name="connsiteY317" fmla="*/ 369029 h 372360"/>
                <a:gd name="connsiteX318" fmla="*/ 95654 w 316067"/>
                <a:gd name="connsiteY318" fmla="*/ 365553 h 372360"/>
                <a:gd name="connsiteX319" fmla="*/ 95839 w 316067"/>
                <a:gd name="connsiteY319" fmla="*/ 362764 h 372360"/>
                <a:gd name="connsiteX320" fmla="*/ 96725 w 316067"/>
                <a:gd name="connsiteY320" fmla="*/ 361575 h 372360"/>
                <a:gd name="connsiteX321" fmla="*/ 101034 w 316067"/>
                <a:gd name="connsiteY321" fmla="*/ 358746 h 372360"/>
                <a:gd name="connsiteX322" fmla="*/ 101602 w 316067"/>
                <a:gd name="connsiteY322" fmla="*/ 356856 h 372360"/>
                <a:gd name="connsiteX323" fmla="*/ 101761 w 316067"/>
                <a:gd name="connsiteY323" fmla="*/ 354781 h 372360"/>
                <a:gd name="connsiteX324" fmla="*/ 102527 w 316067"/>
                <a:gd name="connsiteY324" fmla="*/ 353288 h 372360"/>
                <a:gd name="connsiteX325" fmla="*/ 104259 w 316067"/>
                <a:gd name="connsiteY325" fmla="*/ 352970 h 372360"/>
                <a:gd name="connsiteX326" fmla="*/ 107325 w 316067"/>
                <a:gd name="connsiteY326" fmla="*/ 351649 h 372360"/>
                <a:gd name="connsiteX327" fmla="*/ 110629 w 316067"/>
                <a:gd name="connsiteY327" fmla="*/ 350393 h 372360"/>
                <a:gd name="connsiteX328" fmla="*/ 111475 w 316067"/>
                <a:gd name="connsiteY328" fmla="*/ 348675 h 372360"/>
                <a:gd name="connsiteX329" fmla="*/ 112097 w 316067"/>
                <a:gd name="connsiteY329" fmla="*/ 345688 h 372360"/>
                <a:gd name="connsiteX330" fmla="*/ 112546 w 316067"/>
                <a:gd name="connsiteY330" fmla="*/ 342383 h 372360"/>
                <a:gd name="connsiteX331" fmla="*/ 113128 w 316067"/>
                <a:gd name="connsiteY331" fmla="*/ 341590 h 372360"/>
                <a:gd name="connsiteX332" fmla="*/ 114251 w 316067"/>
                <a:gd name="connsiteY332" fmla="*/ 341683 h 372360"/>
                <a:gd name="connsiteX333" fmla="*/ 116207 w 316067"/>
                <a:gd name="connsiteY333" fmla="*/ 342515 h 372360"/>
                <a:gd name="connsiteX334" fmla="*/ 117331 w 316067"/>
                <a:gd name="connsiteY334" fmla="*/ 343771 h 372360"/>
                <a:gd name="connsiteX335" fmla="*/ 122657 w 316067"/>
                <a:gd name="connsiteY335" fmla="*/ 347736 h 372360"/>
                <a:gd name="connsiteX336" fmla="*/ 125103 w 316067"/>
                <a:gd name="connsiteY336" fmla="*/ 349983 h 372360"/>
                <a:gd name="connsiteX337" fmla="*/ 127204 w 316067"/>
                <a:gd name="connsiteY337" fmla="*/ 350287 h 372360"/>
                <a:gd name="connsiteX338" fmla="*/ 131249 w 316067"/>
                <a:gd name="connsiteY338" fmla="*/ 349838 h 372360"/>
                <a:gd name="connsiteX339" fmla="*/ 132081 w 316067"/>
                <a:gd name="connsiteY339" fmla="*/ 349944 h 372360"/>
                <a:gd name="connsiteX340" fmla="*/ 142536 w 316067"/>
                <a:gd name="connsiteY340" fmla="*/ 350076 h 372360"/>
                <a:gd name="connsiteX341" fmla="*/ 144149 w 316067"/>
                <a:gd name="connsiteY341" fmla="*/ 350274 h 372360"/>
                <a:gd name="connsiteX342" fmla="*/ 147916 w 316067"/>
                <a:gd name="connsiteY342" fmla="*/ 351239 h 372360"/>
                <a:gd name="connsiteX343" fmla="*/ 150070 w 316067"/>
                <a:gd name="connsiteY343" fmla="*/ 352006 h 372360"/>
                <a:gd name="connsiteX344" fmla="*/ 151551 w 316067"/>
                <a:gd name="connsiteY344" fmla="*/ 352415 h 372360"/>
                <a:gd name="connsiteX345" fmla="*/ 154009 w 316067"/>
                <a:gd name="connsiteY345" fmla="*/ 353631 h 372360"/>
                <a:gd name="connsiteX346" fmla="*/ 156481 w 316067"/>
                <a:gd name="connsiteY346" fmla="*/ 357662 h 372360"/>
                <a:gd name="connsiteX347" fmla="*/ 157988 w 316067"/>
                <a:gd name="connsiteY347" fmla="*/ 360888 h 372360"/>
                <a:gd name="connsiteX348" fmla="*/ 159124 w 316067"/>
                <a:gd name="connsiteY348" fmla="*/ 363703 h 372360"/>
                <a:gd name="connsiteX349" fmla="*/ 161464 w 316067"/>
                <a:gd name="connsiteY349" fmla="*/ 368673 h 372360"/>
                <a:gd name="connsiteX350" fmla="*/ 162878 w 316067"/>
                <a:gd name="connsiteY350" fmla="*/ 370549 h 372360"/>
                <a:gd name="connsiteX351" fmla="*/ 163195 w 316067"/>
                <a:gd name="connsiteY351" fmla="*/ 369637 h 372360"/>
                <a:gd name="connsiteX352" fmla="*/ 163552 w 316067"/>
                <a:gd name="connsiteY352" fmla="*/ 364219 h 372360"/>
                <a:gd name="connsiteX353" fmla="*/ 164570 w 316067"/>
                <a:gd name="connsiteY353" fmla="*/ 361046 h 372360"/>
                <a:gd name="connsiteX354" fmla="*/ 166037 w 316067"/>
                <a:gd name="connsiteY354" fmla="*/ 357504 h 372360"/>
                <a:gd name="connsiteX355" fmla="*/ 168852 w 316067"/>
                <a:gd name="connsiteY355" fmla="*/ 349217 h 372360"/>
                <a:gd name="connsiteX356" fmla="*/ 170042 w 316067"/>
                <a:gd name="connsiteY356" fmla="*/ 347974 h 372360"/>
                <a:gd name="connsiteX357" fmla="*/ 171456 w 316067"/>
                <a:gd name="connsiteY357" fmla="*/ 347380 h 372360"/>
                <a:gd name="connsiteX358" fmla="*/ 172487 w 316067"/>
                <a:gd name="connsiteY358" fmla="*/ 347327 h 372360"/>
                <a:gd name="connsiteX359" fmla="*/ 173610 w 316067"/>
                <a:gd name="connsiteY359" fmla="*/ 347948 h 372360"/>
                <a:gd name="connsiteX360" fmla="*/ 175038 w 316067"/>
                <a:gd name="connsiteY360" fmla="*/ 347948 h 372360"/>
                <a:gd name="connsiteX361" fmla="*/ 175976 w 316067"/>
                <a:gd name="connsiteY361" fmla="*/ 347300 h 372360"/>
                <a:gd name="connsiteX362" fmla="*/ 185942 w 316067"/>
                <a:gd name="connsiteY362" fmla="*/ 347194 h 372360"/>
                <a:gd name="connsiteX363" fmla="*/ 196291 w 316067"/>
                <a:gd name="connsiteY363" fmla="*/ 347102 h 372360"/>
                <a:gd name="connsiteX364" fmla="*/ 196516 w 316067"/>
                <a:gd name="connsiteY364" fmla="*/ 347141 h 372360"/>
                <a:gd name="connsiteX365" fmla="*/ 197151 w 316067"/>
                <a:gd name="connsiteY365" fmla="*/ 348569 h 372360"/>
                <a:gd name="connsiteX366" fmla="*/ 199226 w 316067"/>
                <a:gd name="connsiteY366" fmla="*/ 351688 h 372360"/>
                <a:gd name="connsiteX367" fmla="*/ 201354 w 316067"/>
                <a:gd name="connsiteY367" fmla="*/ 353327 h 372360"/>
                <a:gd name="connsiteX368" fmla="*/ 201750 w 316067"/>
                <a:gd name="connsiteY368" fmla="*/ 353777 h 372360"/>
                <a:gd name="connsiteX369" fmla="*/ 202147 w 316067"/>
                <a:gd name="connsiteY369" fmla="*/ 352363 h 372360"/>
                <a:gd name="connsiteX370" fmla="*/ 203006 w 316067"/>
                <a:gd name="connsiteY370" fmla="*/ 346851 h 372360"/>
                <a:gd name="connsiteX371" fmla="*/ 204275 w 316067"/>
                <a:gd name="connsiteY371" fmla="*/ 338854 h 372360"/>
                <a:gd name="connsiteX372" fmla="*/ 205610 w 316067"/>
                <a:gd name="connsiteY372" fmla="*/ 330554 h 372360"/>
                <a:gd name="connsiteX373" fmla="*/ 207183 w 316067"/>
                <a:gd name="connsiteY373" fmla="*/ 320799 h 372360"/>
                <a:gd name="connsiteX374" fmla="*/ 206429 w 316067"/>
                <a:gd name="connsiteY374" fmla="*/ 313873 h 372360"/>
                <a:gd name="connsiteX375" fmla="*/ 205636 w 316067"/>
                <a:gd name="connsiteY375" fmla="*/ 306577 h 372360"/>
                <a:gd name="connsiteX376" fmla="*/ 208769 w 316067"/>
                <a:gd name="connsiteY376" fmla="*/ 300577 h 372360"/>
                <a:gd name="connsiteX377" fmla="*/ 211002 w 316067"/>
                <a:gd name="connsiteY377" fmla="*/ 296307 h 372360"/>
                <a:gd name="connsiteX378" fmla="*/ 212879 w 316067"/>
                <a:gd name="connsiteY378" fmla="*/ 292250 h 372360"/>
                <a:gd name="connsiteX379" fmla="*/ 214492 w 316067"/>
                <a:gd name="connsiteY379" fmla="*/ 285310 h 372360"/>
                <a:gd name="connsiteX380" fmla="*/ 215562 w 316067"/>
                <a:gd name="connsiteY380" fmla="*/ 280671 h 372360"/>
                <a:gd name="connsiteX381" fmla="*/ 221457 w 316067"/>
                <a:gd name="connsiteY381" fmla="*/ 279574 h 372360"/>
                <a:gd name="connsiteX382" fmla="*/ 231397 w 316067"/>
                <a:gd name="connsiteY382" fmla="*/ 277155 h 372360"/>
                <a:gd name="connsiteX383" fmla="*/ 236367 w 316067"/>
                <a:gd name="connsiteY383" fmla="*/ 275966 h 372360"/>
                <a:gd name="connsiteX384" fmla="*/ 246822 w 316067"/>
                <a:gd name="connsiteY384" fmla="*/ 273428 h 372360"/>
                <a:gd name="connsiteX385" fmla="*/ 257462 w 316067"/>
                <a:gd name="connsiteY385" fmla="*/ 270851 h 372360"/>
                <a:gd name="connsiteX386" fmla="*/ 268895 w 316067"/>
                <a:gd name="connsiteY386" fmla="*/ 270692 h 372360"/>
                <a:gd name="connsiteX387" fmla="*/ 279931 w 316067"/>
                <a:gd name="connsiteY387" fmla="*/ 270533 h 372360"/>
                <a:gd name="connsiteX388" fmla="*/ 289091 w 316067"/>
                <a:gd name="connsiteY388" fmla="*/ 276296 h 372360"/>
                <a:gd name="connsiteX389" fmla="*/ 296096 w 316067"/>
                <a:gd name="connsiteY389" fmla="*/ 280698 h 372360"/>
                <a:gd name="connsiteX390" fmla="*/ 303802 w 316067"/>
                <a:gd name="connsiteY390" fmla="*/ 285549 h 372360"/>
                <a:gd name="connsiteX391" fmla="*/ 304410 w 316067"/>
                <a:gd name="connsiteY391" fmla="*/ 286593 h 372360"/>
                <a:gd name="connsiteX392" fmla="*/ 305308 w 316067"/>
                <a:gd name="connsiteY392" fmla="*/ 290650 h 372360"/>
                <a:gd name="connsiteX393" fmla="*/ 305308 w 316067"/>
                <a:gd name="connsiteY393" fmla="*/ 295343 h 372360"/>
                <a:gd name="connsiteX394" fmla="*/ 306895 w 316067"/>
                <a:gd name="connsiteY394" fmla="*/ 294959 h 372360"/>
                <a:gd name="connsiteX395" fmla="*/ 307410 w 316067"/>
                <a:gd name="connsiteY395" fmla="*/ 293809 h 372360"/>
                <a:gd name="connsiteX396" fmla="*/ 308388 w 316067"/>
                <a:gd name="connsiteY396" fmla="*/ 292250 h 372360"/>
                <a:gd name="connsiteX397" fmla="*/ 309842 w 316067"/>
                <a:gd name="connsiteY397" fmla="*/ 291840 h 372360"/>
                <a:gd name="connsiteX398" fmla="*/ 311560 w 316067"/>
                <a:gd name="connsiteY398" fmla="*/ 291271 h 372360"/>
                <a:gd name="connsiteX399" fmla="*/ 312102 w 316067"/>
                <a:gd name="connsiteY399" fmla="*/ 290109 h 372360"/>
                <a:gd name="connsiteX400" fmla="*/ 307529 w 316067"/>
                <a:gd name="connsiteY400" fmla="*/ 285958 h 372360"/>
                <a:gd name="connsiteX401" fmla="*/ 304793 w 316067"/>
                <a:gd name="connsiteY401" fmla="*/ 283473 h 372360"/>
                <a:gd name="connsiteX402" fmla="*/ 305903 w 316067"/>
                <a:gd name="connsiteY402" fmla="*/ 280103 h 372360"/>
                <a:gd name="connsiteX403" fmla="*/ 307793 w 316067"/>
                <a:gd name="connsiteY403" fmla="*/ 274419 h 372360"/>
                <a:gd name="connsiteX404" fmla="*/ 309617 w 316067"/>
                <a:gd name="connsiteY404" fmla="*/ 268921 h 372360"/>
                <a:gd name="connsiteX405" fmla="*/ 311005 w 316067"/>
                <a:gd name="connsiteY405" fmla="*/ 264731 h 372360"/>
                <a:gd name="connsiteX406" fmla="*/ 311402 w 316067"/>
                <a:gd name="connsiteY406" fmla="*/ 263951 h 372360"/>
                <a:gd name="connsiteX407" fmla="*/ 312961 w 316067"/>
                <a:gd name="connsiteY407" fmla="*/ 263687 h 372360"/>
                <a:gd name="connsiteX408" fmla="*/ 312446 w 316067"/>
                <a:gd name="connsiteY408" fmla="*/ 261519 h 372360"/>
                <a:gd name="connsiteX409" fmla="*/ 312261 w 316067"/>
                <a:gd name="connsiteY409" fmla="*/ 260105 h 372360"/>
                <a:gd name="connsiteX410" fmla="*/ 310966 w 316067"/>
                <a:gd name="connsiteY410" fmla="*/ 260026 h 372360"/>
                <a:gd name="connsiteX411" fmla="*/ 311877 w 316067"/>
                <a:gd name="connsiteY411" fmla="*/ 254910 h 372360"/>
                <a:gd name="connsiteX412" fmla="*/ 313265 w 316067"/>
                <a:gd name="connsiteY412" fmla="*/ 247615 h 372360"/>
                <a:gd name="connsiteX413" fmla="*/ 314323 w 316067"/>
                <a:gd name="connsiteY413" fmla="*/ 242090 h 372360"/>
                <a:gd name="connsiteX414" fmla="*/ 314746 w 316067"/>
                <a:gd name="connsiteY414" fmla="*/ 241151 h 372360"/>
                <a:gd name="connsiteX415" fmla="*/ 315869 w 316067"/>
                <a:gd name="connsiteY415" fmla="*/ 240900 h 372360"/>
                <a:gd name="connsiteX416" fmla="*/ 316067 w 316067"/>
                <a:gd name="connsiteY416" fmla="*/ 240253 h 3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Lst>
              <a:rect l="l" t="t" r="r" b="b"/>
              <a:pathLst>
                <a:path w="316067" h="372360">
                  <a:moveTo>
                    <a:pt x="314587" y="239367"/>
                  </a:moveTo>
                  <a:lnTo>
                    <a:pt x="313569" y="237649"/>
                  </a:lnTo>
                  <a:lnTo>
                    <a:pt x="311243" y="232705"/>
                  </a:lnTo>
                  <a:lnTo>
                    <a:pt x="307569" y="224920"/>
                  </a:lnTo>
                  <a:lnTo>
                    <a:pt x="307080" y="222132"/>
                  </a:lnTo>
                  <a:lnTo>
                    <a:pt x="305850" y="220413"/>
                  </a:lnTo>
                  <a:lnTo>
                    <a:pt x="304119" y="220981"/>
                  </a:lnTo>
                  <a:lnTo>
                    <a:pt x="301951" y="220426"/>
                  </a:lnTo>
                  <a:lnTo>
                    <a:pt x="296255" y="216197"/>
                  </a:lnTo>
                  <a:lnTo>
                    <a:pt x="292527" y="213910"/>
                  </a:lnTo>
                  <a:lnTo>
                    <a:pt x="291219" y="212562"/>
                  </a:lnTo>
                  <a:lnTo>
                    <a:pt x="290267" y="208214"/>
                  </a:lnTo>
                  <a:lnTo>
                    <a:pt x="288774" y="203416"/>
                  </a:lnTo>
                  <a:lnTo>
                    <a:pt x="287756" y="197481"/>
                  </a:lnTo>
                  <a:lnTo>
                    <a:pt x="287809" y="196054"/>
                  </a:lnTo>
                  <a:lnTo>
                    <a:pt x="290360" y="191560"/>
                  </a:lnTo>
                  <a:lnTo>
                    <a:pt x="290135" y="189286"/>
                  </a:lnTo>
                  <a:lnTo>
                    <a:pt x="290214" y="187290"/>
                  </a:lnTo>
                  <a:lnTo>
                    <a:pt x="289937" y="185718"/>
                  </a:lnTo>
                  <a:lnTo>
                    <a:pt x="289210" y="185704"/>
                  </a:lnTo>
                  <a:lnTo>
                    <a:pt x="288073" y="186392"/>
                  </a:lnTo>
                  <a:lnTo>
                    <a:pt x="286328" y="186920"/>
                  </a:lnTo>
                  <a:lnTo>
                    <a:pt x="285311" y="186960"/>
                  </a:lnTo>
                  <a:lnTo>
                    <a:pt x="274935" y="186537"/>
                  </a:lnTo>
                  <a:lnTo>
                    <a:pt x="263119" y="186048"/>
                  </a:lnTo>
                  <a:lnTo>
                    <a:pt x="253298" y="185651"/>
                  </a:lnTo>
                  <a:lnTo>
                    <a:pt x="244760" y="185295"/>
                  </a:lnTo>
                  <a:lnTo>
                    <a:pt x="244112" y="181422"/>
                  </a:lnTo>
                  <a:lnTo>
                    <a:pt x="243041" y="174919"/>
                  </a:lnTo>
                  <a:lnTo>
                    <a:pt x="242275" y="170306"/>
                  </a:lnTo>
                  <a:lnTo>
                    <a:pt x="241085" y="162984"/>
                  </a:lnTo>
                  <a:lnTo>
                    <a:pt x="237265" y="158423"/>
                  </a:lnTo>
                  <a:lnTo>
                    <a:pt x="233128" y="153480"/>
                  </a:lnTo>
                  <a:lnTo>
                    <a:pt x="231714" y="152211"/>
                  </a:lnTo>
                  <a:lnTo>
                    <a:pt x="236181" y="152053"/>
                  </a:lnTo>
                  <a:lnTo>
                    <a:pt x="239354" y="151947"/>
                  </a:lnTo>
                  <a:lnTo>
                    <a:pt x="237609" y="138664"/>
                  </a:lnTo>
                  <a:lnTo>
                    <a:pt x="236525" y="137302"/>
                  </a:lnTo>
                  <a:lnTo>
                    <a:pt x="235309" y="133020"/>
                  </a:lnTo>
                  <a:lnTo>
                    <a:pt x="234543" y="130588"/>
                  </a:lnTo>
                  <a:lnTo>
                    <a:pt x="232798" y="128619"/>
                  </a:lnTo>
                  <a:lnTo>
                    <a:pt x="232256" y="126411"/>
                  </a:lnTo>
                  <a:lnTo>
                    <a:pt x="232441" y="124931"/>
                  </a:lnTo>
                  <a:lnTo>
                    <a:pt x="233221" y="124005"/>
                  </a:lnTo>
                  <a:lnTo>
                    <a:pt x="233617" y="121732"/>
                  </a:lnTo>
                  <a:lnTo>
                    <a:pt x="233009" y="119432"/>
                  </a:lnTo>
                  <a:lnTo>
                    <a:pt x="231912" y="117291"/>
                  </a:lnTo>
                  <a:lnTo>
                    <a:pt x="230604" y="115242"/>
                  </a:lnTo>
                  <a:lnTo>
                    <a:pt x="228304" y="113987"/>
                  </a:lnTo>
                  <a:lnTo>
                    <a:pt x="224986" y="111700"/>
                  </a:lnTo>
                  <a:lnTo>
                    <a:pt x="220017" y="108792"/>
                  </a:lnTo>
                  <a:lnTo>
                    <a:pt x="215840" y="106770"/>
                  </a:lnTo>
                  <a:lnTo>
                    <a:pt x="214558" y="107021"/>
                  </a:lnTo>
                  <a:lnTo>
                    <a:pt x="207526" y="107814"/>
                  </a:lnTo>
                  <a:lnTo>
                    <a:pt x="205187" y="108224"/>
                  </a:lnTo>
                  <a:lnTo>
                    <a:pt x="203561" y="107761"/>
                  </a:lnTo>
                  <a:lnTo>
                    <a:pt x="198261" y="107788"/>
                  </a:lnTo>
                  <a:lnTo>
                    <a:pt x="196053" y="106228"/>
                  </a:lnTo>
                  <a:lnTo>
                    <a:pt x="194177" y="104404"/>
                  </a:lnTo>
                  <a:lnTo>
                    <a:pt x="190106" y="99765"/>
                  </a:lnTo>
                  <a:lnTo>
                    <a:pt x="189366" y="97452"/>
                  </a:lnTo>
                  <a:lnTo>
                    <a:pt x="187872" y="96712"/>
                  </a:lnTo>
                  <a:lnTo>
                    <a:pt x="185718" y="96989"/>
                  </a:lnTo>
                  <a:lnTo>
                    <a:pt x="183484" y="96672"/>
                  </a:lnTo>
                  <a:lnTo>
                    <a:pt x="179069" y="94755"/>
                  </a:lnTo>
                  <a:lnTo>
                    <a:pt x="174919" y="92773"/>
                  </a:lnTo>
                  <a:lnTo>
                    <a:pt x="172989" y="92852"/>
                  </a:lnTo>
                  <a:lnTo>
                    <a:pt x="171165" y="91623"/>
                  </a:lnTo>
                  <a:lnTo>
                    <a:pt x="167901" y="88609"/>
                  </a:lnTo>
                  <a:lnTo>
                    <a:pt x="166407" y="87446"/>
                  </a:lnTo>
                  <a:lnTo>
                    <a:pt x="165640" y="85887"/>
                  </a:lnTo>
                  <a:lnTo>
                    <a:pt x="164834" y="83587"/>
                  </a:lnTo>
                  <a:lnTo>
                    <a:pt x="163578" y="83098"/>
                  </a:lnTo>
                  <a:lnTo>
                    <a:pt x="162019" y="83507"/>
                  </a:lnTo>
                  <a:lnTo>
                    <a:pt x="160393" y="84684"/>
                  </a:lnTo>
                  <a:lnTo>
                    <a:pt x="157935" y="83891"/>
                  </a:lnTo>
                  <a:lnTo>
                    <a:pt x="154842" y="81776"/>
                  </a:lnTo>
                  <a:lnTo>
                    <a:pt x="152819" y="80124"/>
                  </a:lnTo>
                  <a:lnTo>
                    <a:pt x="151683" y="79344"/>
                  </a:lnTo>
                  <a:lnTo>
                    <a:pt x="149053" y="78181"/>
                  </a:lnTo>
                  <a:lnTo>
                    <a:pt x="146568" y="77943"/>
                  </a:lnTo>
                  <a:lnTo>
                    <a:pt x="142959" y="79648"/>
                  </a:lnTo>
                  <a:lnTo>
                    <a:pt x="139853" y="78947"/>
                  </a:lnTo>
                  <a:lnTo>
                    <a:pt x="135016" y="78340"/>
                  </a:lnTo>
                  <a:lnTo>
                    <a:pt x="130826" y="77110"/>
                  </a:lnTo>
                  <a:lnTo>
                    <a:pt x="129107" y="73898"/>
                  </a:lnTo>
                  <a:lnTo>
                    <a:pt x="128156" y="71770"/>
                  </a:lnTo>
                  <a:lnTo>
                    <a:pt x="125618" y="70449"/>
                  </a:lnTo>
                  <a:lnTo>
                    <a:pt x="123569" y="68823"/>
                  </a:lnTo>
                  <a:lnTo>
                    <a:pt x="121084" y="66364"/>
                  </a:lnTo>
                  <a:lnTo>
                    <a:pt x="119868" y="65545"/>
                  </a:lnTo>
                  <a:lnTo>
                    <a:pt x="117727" y="64858"/>
                  </a:lnTo>
                  <a:lnTo>
                    <a:pt x="115731" y="63985"/>
                  </a:lnTo>
                  <a:lnTo>
                    <a:pt x="115414" y="62426"/>
                  </a:lnTo>
                  <a:lnTo>
                    <a:pt x="114555" y="60377"/>
                  </a:lnTo>
                  <a:lnTo>
                    <a:pt x="114344" y="59861"/>
                  </a:lnTo>
                  <a:lnTo>
                    <a:pt x="112863" y="57377"/>
                  </a:lnTo>
                  <a:lnTo>
                    <a:pt x="112229" y="57205"/>
                  </a:lnTo>
                  <a:lnTo>
                    <a:pt x="111581" y="57694"/>
                  </a:lnTo>
                  <a:lnTo>
                    <a:pt x="111092" y="58051"/>
                  </a:lnTo>
                  <a:lnTo>
                    <a:pt x="110511" y="57601"/>
                  </a:lnTo>
                  <a:lnTo>
                    <a:pt x="110339" y="56491"/>
                  </a:lnTo>
                  <a:lnTo>
                    <a:pt x="110564" y="54707"/>
                  </a:lnTo>
                  <a:lnTo>
                    <a:pt x="109678" y="52830"/>
                  </a:lnTo>
                  <a:lnTo>
                    <a:pt x="107669" y="50874"/>
                  </a:lnTo>
                  <a:lnTo>
                    <a:pt x="106545" y="48838"/>
                  </a:lnTo>
                  <a:lnTo>
                    <a:pt x="106321" y="46737"/>
                  </a:lnTo>
                  <a:lnTo>
                    <a:pt x="105818" y="45336"/>
                  </a:lnTo>
                  <a:lnTo>
                    <a:pt x="105012" y="44622"/>
                  </a:lnTo>
                  <a:lnTo>
                    <a:pt x="104510" y="43393"/>
                  </a:lnTo>
                  <a:lnTo>
                    <a:pt x="104312" y="41635"/>
                  </a:lnTo>
                  <a:lnTo>
                    <a:pt x="104721" y="39546"/>
                  </a:lnTo>
                  <a:lnTo>
                    <a:pt x="105752" y="37141"/>
                  </a:lnTo>
                  <a:lnTo>
                    <a:pt x="105263" y="33400"/>
                  </a:lnTo>
                  <a:lnTo>
                    <a:pt x="103267" y="28378"/>
                  </a:lnTo>
                  <a:lnTo>
                    <a:pt x="102118" y="24743"/>
                  </a:lnTo>
                  <a:lnTo>
                    <a:pt x="101800" y="22522"/>
                  </a:lnTo>
                  <a:lnTo>
                    <a:pt x="101959" y="20870"/>
                  </a:lnTo>
                  <a:lnTo>
                    <a:pt x="102897" y="19271"/>
                  </a:lnTo>
                  <a:lnTo>
                    <a:pt x="104708" y="15332"/>
                  </a:lnTo>
                  <a:lnTo>
                    <a:pt x="104906" y="12332"/>
                  </a:lnTo>
                  <a:lnTo>
                    <a:pt x="104060" y="8948"/>
                  </a:lnTo>
                  <a:lnTo>
                    <a:pt x="103836" y="6357"/>
                  </a:lnTo>
                  <a:lnTo>
                    <a:pt x="104206" y="4586"/>
                  </a:lnTo>
                  <a:lnTo>
                    <a:pt x="103360" y="2260"/>
                  </a:lnTo>
                  <a:lnTo>
                    <a:pt x="101800" y="66"/>
                  </a:lnTo>
                  <a:lnTo>
                    <a:pt x="100783" y="0"/>
                  </a:lnTo>
                  <a:lnTo>
                    <a:pt x="99448" y="608"/>
                  </a:lnTo>
                  <a:lnTo>
                    <a:pt x="97888" y="2458"/>
                  </a:lnTo>
                  <a:lnTo>
                    <a:pt x="95958" y="2789"/>
                  </a:lnTo>
                  <a:lnTo>
                    <a:pt x="94161" y="1639"/>
                  </a:lnTo>
                  <a:lnTo>
                    <a:pt x="88768" y="2128"/>
                  </a:lnTo>
                  <a:lnTo>
                    <a:pt x="80415" y="3265"/>
                  </a:lnTo>
                  <a:lnTo>
                    <a:pt x="77110" y="4454"/>
                  </a:lnTo>
                  <a:lnTo>
                    <a:pt x="75154" y="4970"/>
                  </a:lnTo>
                  <a:lnTo>
                    <a:pt x="72788" y="5353"/>
                  </a:lnTo>
                  <a:lnTo>
                    <a:pt x="69061" y="7494"/>
                  </a:lnTo>
                  <a:lnTo>
                    <a:pt x="60060" y="15781"/>
                  </a:lnTo>
                  <a:lnTo>
                    <a:pt x="58170" y="16984"/>
                  </a:lnTo>
                  <a:lnTo>
                    <a:pt x="55949" y="17143"/>
                  </a:lnTo>
                  <a:lnTo>
                    <a:pt x="54720" y="18293"/>
                  </a:lnTo>
                  <a:lnTo>
                    <a:pt x="52684" y="19192"/>
                  </a:lnTo>
                  <a:lnTo>
                    <a:pt x="48772" y="22483"/>
                  </a:lnTo>
                  <a:lnTo>
                    <a:pt x="46842" y="25100"/>
                  </a:lnTo>
                  <a:lnTo>
                    <a:pt x="45613" y="27479"/>
                  </a:lnTo>
                  <a:lnTo>
                    <a:pt x="44027" y="27558"/>
                  </a:lnTo>
                  <a:lnTo>
                    <a:pt x="42771" y="26911"/>
                  </a:lnTo>
                  <a:lnTo>
                    <a:pt x="38899" y="27241"/>
                  </a:lnTo>
                  <a:lnTo>
                    <a:pt x="36956" y="28047"/>
                  </a:lnTo>
                  <a:lnTo>
                    <a:pt x="34947" y="30360"/>
                  </a:lnTo>
                  <a:lnTo>
                    <a:pt x="32541" y="34550"/>
                  </a:lnTo>
                  <a:lnTo>
                    <a:pt x="31510" y="35740"/>
                  </a:lnTo>
                  <a:lnTo>
                    <a:pt x="29435" y="36969"/>
                  </a:lnTo>
                  <a:lnTo>
                    <a:pt x="27003" y="37987"/>
                  </a:lnTo>
                  <a:lnTo>
                    <a:pt x="24016" y="39520"/>
                  </a:lnTo>
                  <a:lnTo>
                    <a:pt x="22641" y="39626"/>
                  </a:lnTo>
                  <a:lnTo>
                    <a:pt x="21439" y="39890"/>
                  </a:lnTo>
                  <a:lnTo>
                    <a:pt x="20342" y="39190"/>
                  </a:lnTo>
                  <a:lnTo>
                    <a:pt x="19892" y="37696"/>
                  </a:lnTo>
                  <a:lnTo>
                    <a:pt x="18240" y="36744"/>
                  </a:lnTo>
                  <a:lnTo>
                    <a:pt x="14394" y="36268"/>
                  </a:lnTo>
                  <a:lnTo>
                    <a:pt x="8697" y="35185"/>
                  </a:lnTo>
                  <a:lnTo>
                    <a:pt x="2868" y="34973"/>
                  </a:lnTo>
                  <a:lnTo>
                    <a:pt x="0" y="35066"/>
                  </a:lnTo>
                  <a:lnTo>
                    <a:pt x="3503" y="41199"/>
                  </a:lnTo>
                  <a:lnTo>
                    <a:pt x="6080" y="45692"/>
                  </a:lnTo>
                  <a:lnTo>
                    <a:pt x="9014" y="50808"/>
                  </a:lnTo>
                  <a:lnTo>
                    <a:pt x="11393" y="54918"/>
                  </a:lnTo>
                  <a:lnTo>
                    <a:pt x="14988" y="61170"/>
                  </a:lnTo>
                  <a:lnTo>
                    <a:pt x="18121" y="66576"/>
                  </a:lnTo>
                  <a:lnTo>
                    <a:pt x="21452" y="72326"/>
                  </a:lnTo>
                  <a:lnTo>
                    <a:pt x="25245" y="78868"/>
                  </a:lnTo>
                  <a:lnTo>
                    <a:pt x="24307" y="80520"/>
                  </a:lnTo>
                  <a:lnTo>
                    <a:pt x="23553" y="81855"/>
                  </a:lnTo>
                  <a:lnTo>
                    <a:pt x="23818" y="84102"/>
                  </a:lnTo>
                  <a:lnTo>
                    <a:pt x="22602" y="85292"/>
                  </a:lnTo>
                  <a:lnTo>
                    <a:pt x="21267" y="86019"/>
                  </a:lnTo>
                  <a:lnTo>
                    <a:pt x="19786" y="87909"/>
                  </a:lnTo>
                  <a:lnTo>
                    <a:pt x="18795" y="89548"/>
                  </a:lnTo>
                  <a:lnTo>
                    <a:pt x="18940" y="91874"/>
                  </a:lnTo>
                  <a:lnTo>
                    <a:pt x="20104" y="103730"/>
                  </a:lnTo>
                  <a:lnTo>
                    <a:pt x="20090" y="106955"/>
                  </a:lnTo>
                  <a:lnTo>
                    <a:pt x="19482" y="109731"/>
                  </a:lnTo>
                  <a:lnTo>
                    <a:pt x="18729" y="111132"/>
                  </a:lnTo>
                  <a:lnTo>
                    <a:pt x="18293" y="112229"/>
                  </a:lnTo>
                  <a:lnTo>
                    <a:pt x="19786" y="114978"/>
                  </a:lnTo>
                  <a:lnTo>
                    <a:pt x="21478" y="120503"/>
                  </a:lnTo>
                  <a:lnTo>
                    <a:pt x="22483" y="121600"/>
                  </a:lnTo>
                  <a:lnTo>
                    <a:pt x="23805" y="123847"/>
                  </a:lnTo>
                  <a:lnTo>
                    <a:pt x="24518" y="125975"/>
                  </a:lnTo>
                  <a:lnTo>
                    <a:pt x="24346" y="126808"/>
                  </a:lnTo>
                  <a:lnTo>
                    <a:pt x="22179" y="127812"/>
                  </a:lnTo>
                  <a:lnTo>
                    <a:pt x="21452" y="128671"/>
                  </a:lnTo>
                  <a:lnTo>
                    <a:pt x="21518" y="131843"/>
                  </a:lnTo>
                  <a:lnTo>
                    <a:pt x="20646" y="132980"/>
                  </a:lnTo>
                  <a:lnTo>
                    <a:pt x="19126" y="134474"/>
                  </a:lnTo>
                  <a:lnTo>
                    <a:pt x="18214" y="136179"/>
                  </a:lnTo>
                  <a:lnTo>
                    <a:pt x="17420" y="137355"/>
                  </a:lnTo>
                  <a:lnTo>
                    <a:pt x="16601" y="138056"/>
                  </a:lnTo>
                  <a:lnTo>
                    <a:pt x="16363" y="140144"/>
                  </a:lnTo>
                  <a:lnTo>
                    <a:pt x="15980" y="142259"/>
                  </a:lnTo>
                  <a:lnTo>
                    <a:pt x="14050" y="143660"/>
                  </a:lnTo>
                  <a:lnTo>
                    <a:pt x="13944" y="146264"/>
                  </a:lnTo>
                  <a:lnTo>
                    <a:pt x="14116" y="148392"/>
                  </a:lnTo>
                  <a:lnTo>
                    <a:pt x="15412" y="150533"/>
                  </a:lnTo>
                  <a:lnTo>
                    <a:pt x="19403" y="155053"/>
                  </a:lnTo>
                  <a:lnTo>
                    <a:pt x="19866" y="156124"/>
                  </a:lnTo>
                  <a:lnTo>
                    <a:pt x="18108" y="158847"/>
                  </a:lnTo>
                  <a:lnTo>
                    <a:pt x="17130" y="160723"/>
                  </a:lnTo>
                  <a:lnTo>
                    <a:pt x="14817" y="166486"/>
                  </a:lnTo>
                  <a:lnTo>
                    <a:pt x="14870" y="167530"/>
                  </a:lnTo>
                  <a:lnTo>
                    <a:pt x="15861" y="170253"/>
                  </a:lnTo>
                  <a:lnTo>
                    <a:pt x="21373" y="181898"/>
                  </a:lnTo>
                  <a:lnTo>
                    <a:pt x="22192" y="182850"/>
                  </a:lnTo>
                  <a:lnTo>
                    <a:pt x="23646" y="183960"/>
                  </a:lnTo>
                  <a:lnTo>
                    <a:pt x="25800" y="183841"/>
                  </a:lnTo>
                  <a:lnTo>
                    <a:pt x="29197" y="185083"/>
                  </a:lnTo>
                  <a:lnTo>
                    <a:pt x="30955" y="186524"/>
                  </a:lnTo>
                  <a:lnTo>
                    <a:pt x="31167" y="187237"/>
                  </a:lnTo>
                  <a:lnTo>
                    <a:pt x="30849" y="187713"/>
                  </a:lnTo>
                  <a:lnTo>
                    <a:pt x="29224" y="188678"/>
                  </a:lnTo>
                  <a:lnTo>
                    <a:pt x="27426" y="189947"/>
                  </a:lnTo>
                  <a:lnTo>
                    <a:pt x="26897" y="191137"/>
                  </a:lnTo>
                  <a:lnTo>
                    <a:pt x="26964" y="193027"/>
                  </a:lnTo>
                  <a:lnTo>
                    <a:pt x="27704" y="195829"/>
                  </a:lnTo>
                  <a:lnTo>
                    <a:pt x="26964" y="196741"/>
                  </a:lnTo>
                  <a:lnTo>
                    <a:pt x="25153" y="197838"/>
                  </a:lnTo>
                  <a:lnTo>
                    <a:pt x="23672" y="199397"/>
                  </a:lnTo>
                  <a:lnTo>
                    <a:pt x="22298" y="202015"/>
                  </a:lnTo>
                  <a:lnTo>
                    <a:pt x="19905" y="205980"/>
                  </a:lnTo>
                  <a:lnTo>
                    <a:pt x="19060" y="207077"/>
                  </a:lnTo>
                  <a:lnTo>
                    <a:pt x="18782" y="208438"/>
                  </a:lnTo>
                  <a:lnTo>
                    <a:pt x="17236" y="208901"/>
                  </a:lnTo>
                  <a:lnTo>
                    <a:pt x="14539" y="211597"/>
                  </a:lnTo>
                  <a:lnTo>
                    <a:pt x="14169" y="212958"/>
                  </a:lnTo>
                  <a:lnTo>
                    <a:pt x="14803" y="214254"/>
                  </a:lnTo>
                  <a:lnTo>
                    <a:pt x="16456" y="215351"/>
                  </a:lnTo>
                  <a:lnTo>
                    <a:pt x="17672" y="216937"/>
                  </a:lnTo>
                  <a:lnTo>
                    <a:pt x="18161" y="218946"/>
                  </a:lnTo>
                  <a:lnTo>
                    <a:pt x="18306" y="220202"/>
                  </a:lnTo>
                  <a:lnTo>
                    <a:pt x="18306" y="220241"/>
                  </a:lnTo>
                  <a:lnTo>
                    <a:pt x="19060" y="223440"/>
                  </a:lnTo>
                  <a:lnTo>
                    <a:pt x="22919" y="227749"/>
                  </a:lnTo>
                  <a:lnTo>
                    <a:pt x="24571" y="232586"/>
                  </a:lnTo>
                  <a:lnTo>
                    <a:pt x="25404" y="233194"/>
                  </a:lnTo>
                  <a:lnTo>
                    <a:pt x="30321" y="235613"/>
                  </a:lnTo>
                  <a:lnTo>
                    <a:pt x="30466" y="236195"/>
                  </a:lnTo>
                  <a:lnTo>
                    <a:pt x="29898" y="237093"/>
                  </a:lnTo>
                  <a:lnTo>
                    <a:pt x="29356" y="238257"/>
                  </a:lnTo>
                  <a:lnTo>
                    <a:pt x="30017" y="239909"/>
                  </a:lnTo>
                  <a:lnTo>
                    <a:pt x="31114" y="242169"/>
                  </a:lnTo>
                  <a:lnTo>
                    <a:pt x="31629" y="244271"/>
                  </a:lnTo>
                  <a:lnTo>
                    <a:pt x="32396" y="246425"/>
                  </a:lnTo>
                  <a:lnTo>
                    <a:pt x="33281" y="249729"/>
                  </a:lnTo>
                  <a:lnTo>
                    <a:pt x="33942" y="252730"/>
                  </a:lnTo>
                  <a:lnTo>
                    <a:pt x="35634" y="257158"/>
                  </a:lnTo>
                  <a:lnTo>
                    <a:pt x="36189" y="259893"/>
                  </a:lnTo>
                  <a:lnTo>
                    <a:pt x="36401" y="261532"/>
                  </a:lnTo>
                  <a:lnTo>
                    <a:pt x="37511" y="263158"/>
                  </a:lnTo>
                  <a:lnTo>
                    <a:pt x="39533" y="265075"/>
                  </a:lnTo>
                  <a:lnTo>
                    <a:pt x="42177" y="267018"/>
                  </a:lnTo>
                  <a:lnTo>
                    <a:pt x="44371" y="269291"/>
                  </a:lnTo>
                  <a:lnTo>
                    <a:pt x="46023" y="270824"/>
                  </a:lnTo>
                  <a:lnTo>
                    <a:pt x="47966" y="272080"/>
                  </a:lnTo>
                  <a:lnTo>
                    <a:pt x="49460" y="273230"/>
                  </a:lnTo>
                  <a:lnTo>
                    <a:pt x="50094" y="274023"/>
                  </a:lnTo>
                  <a:lnTo>
                    <a:pt x="50345" y="274671"/>
                  </a:lnTo>
                  <a:lnTo>
                    <a:pt x="49829" y="275279"/>
                  </a:lnTo>
                  <a:lnTo>
                    <a:pt x="48005" y="278266"/>
                  </a:lnTo>
                  <a:lnTo>
                    <a:pt x="45521" y="282812"/>
                  </a:lnTo>
                  <a:lnTo>
                    <a:pt x="45640" y="283368"/>
                  </a:lnTo>
                  <a:lnTo>
                    <a:pt x="48918" y="286632"/>
                  </a:lnTo>
                  <a:lnTo>
                    <a:pt x="49539" y="287928"/>
                  </a:lnTo>
                  <a:lnTo>
                    <a:pt x="49724" y="289765"/>
                  </a:lnTo>
                  <a:lnTo>
                    <a:pt x="49010" y="291959"/>
                  </a:lnTo>
                  <a:lnTo>
                    <a:pt x="45970" y="292659"/>
                  </a:lnTo>
                  <a:lnTo>
                    <a:pt x="45349" y="293254"/>
                  </a:lnTo>
                  <a:lnTo>
                    <a:pt x="45349" y="293955"/>
                  </a:lnTo>
                  <a:lnTo>
                    <a:pt x="46168" y="294880"/>
                  </a:lnTo>
                  <a:lnTo>
                    <a:pt x="46314" y="297048"/>
                  </a:lnTo>
                  <a:lnTo>
                    <a:pt x="47728" y="299440"/>
                  </a:lnTo>
                  <a:lnTo>
                    <a:pt x="47239" y="300259"/>
                  </a:lnTo>
                  <a:lnTo>
                    <a:pt x="46221" y="301370"/>
                  </a:lnTo>
                  <a:lnTo>
                    <a:pt x="46314" y="302440"/>
                  </a:lnTo>
                  <a:lnTo>
                    <a:pt x="46842" y="303643"/>
                  </a:lnTo>
                  <a:lnTo>
                    <a:pt x="48164" y="304608"/>
                  </a:lnTo>
                  <a:lnTo>
                    <a:pt x="53359" y="307978"/>
                  </a:lnTo>
                  <a:lnTo>
                    <a:pt x="53795" y="308441"/>
                  </a:lnTo>
                  <a:lnTo>
                    <a:pt x="53755" y="308785"/>
                  </a:lnTo>
                  <a:lnTo>
                    <a:pt x="52169" y="311032"/>
                  </a:lnTo>
                  <a:lnTo>
                    <a:pt x="52143" y="312406"/>
                  </a:lnTo>
                  <a:lnTo>
                    <a:pt x="52460" y="314693"/>
                  </a:lnTo>
                  <a:lnTo>
                    <a:pt x="52909" y="316160"/>
                  </a:lnTo>
                  <a:lnTo>
                    <a:pt x="53570" y="316768"/>
                  </a:lnTo>
                  <a:lnTo>
                    <a:pt x="56068" y="317468"/>
                  </a:lnTo>
                  <a:lnTo>
                    <a:pt x="59650" y="322597"/>
                  </a:lnTo>
                  <a:lnTo>
                    <a:pt x="63087" y="327408"/>
                  </a:lnTo>
                  <a:lnTo>
                    <a:pt x="63549" y="331558"/>
                  </a:lnTo>
                  <a:lnTo>
                    <a:pt x="64435" y="336396"/>
                  </a:lnTo>
                  <a:lnTo>
                    <a:pt x="66708" y="340202"/>
                  </a:lnTo>
                  <a:lnTo>
                    <a:pt x="67329" y="343242"/>
                  </a:lnTo>
                  <a:lnTo>
                    <a:pt x="68374" y="346692"/>
                  </a:lnTo>
                  <a:lnTo>
                    <a:pt x="70792" y="348780"/>
                  </a:lnTo>
                  <a:lnTo>
                    <a:pt x="72140" y="352931"/>
                  </a:lnTo>
                  <a:lnTo>
                    <a:pt x="72643" y="355138"/>
                  </a:lnTo>
                  <a:lnTo>
                    <a:pt x="72682" y="356592"/>
                  </a:lnTo>
                  <a:lnTo>
                    <a:pt x="74929" y="361112"/>
                  </a:lnTo>
                  <a:lnTo>
                    <a:pt x="75603" y="364985"/>
                  </a:lnTo>
                  <a:lnTo>
                    <a:pt x="75564" y="367774"/>
                  </a:lnTo>
                  <a:lnTo>
                    <a:pt x="75788" y="369320"/>
                  </a:lnTo>
                  <a:lnTo>
                    <a:pt x="76159" y="370417"/>
                  </a:lnTo>
                  <a:lnTo>
                    <a:pt x="77731" y="371395"/>
                  </a:lnTo>
                  <a:lnTo>
                    <a:pt x="78445" y="372017"/>
                  </a:lnTo>
                  <a:lnTo>
                    <a:pt x="80600" y="372281"/>
                  </a:lnTo>
                  <a:lnTo>
                    <a:pt x="83719" y="372360"/>
                  </a:lnTo>
                  <a:lnTo>
                    <a:pt x="88900" y="371329"/>
                  </a:lnTo>
                  <a:lnTo>
                    <a:pt x="92852" y="370378"/>
                  </a:lnTo>
                  <a:lnTo>
                    <a:pt x="93487" y="369029"/>
                  </a:lnTo>
                  <a:lnTo>
                    <a:pt x="95654" y="365553"/>
                  </a:lnTo>
                  <a:lnTo>
                    <a:pt x="95839" y="362764"/>
                  </a:lnTo>
                  <a:lnTo>
                    <a:pt x="96725" y="361575"/>
                  </a:lnTo>
                  <a:lnTo>
                    <a:pt x="101034" y="358746"/>
                  </a:lnTo>
                  <a:lnTo>
                    <a:pt x="101602" y="356856"/>
                  </a:lnTo>
                  <a:lnTo>
                    <a:pt x="101761" y="354781"/>
                  </a:lnTo>
                  <a:lnTo>
                    <a:pt x="102527" y="353288"/>
                  </a:lnTo>
                  <a:lnTo>
                    <a:pt x="104259" y="352970"/>
                  </a:lnTo>
                  <a:lnTo>
                    <a:pt x="107325" y="351649"/>
                  </a:lnTo>
                  <a:lnTo>
                    <a:pt x="110629" y="350393"/>
                  </a:lnTo>
                  <a:lnTo>
                    <a:pt x="111475" y="348675"/>
                  </a:lnTo>
                  <a:lnTo>
                    <a:pt x="112097" y="345688"/>
                  </a:lnTo>
                  <a:lnTo>
                    <a:pt x="112546" y="342383"/>
                  </a:lnTo>
                  <a:lnTo>
                    <a:pt x="113128" y="341590"/>
                  </a:lnTo>
                  <a:lnTo>
                    <a:pt x="114251" y="341683"/>
                  </a:lnTo>
                  <a:lnTo>
                    <a:pt x="116207" y="342515"/>
                  </a:lnTo>
                  <a:lnTo>
                    <a:pt x="117331" y="343771"/>
                  </a:lnTo>
                  <a:lnTo>
                    <a:pt x="122657" y="347736"/>
                  </a:lnTo>
                  <a:lnTo>
                    <a:pt x="125103" y="349983"/>
                  </a:lnTo>
                  <a:lnTo>
                    <a:pt x="127204" y="350287"/>
                  </a:lnTo>
                  <a:lnTo>
                    <a:pt x="131249" y="349838"/>
                  </a:lnTo>
                  <a:lnTo>
                    <a:pt x="132081" y="349944"/>
                  </a:lnTo>
                  <a:lnTo>
                    <a:pt x="142536" y="350076"/>
                  </a:lnTo>
                  <a:lnTo>
                    <a:pt x="144149" y="350274"/>
                  </a:lnTo>
                  <a:lnTo>
                    <a:pt x="147916" y="351239"/>
                  </a:lnTo>
                  <a:lnTo>
                    <a:pt x="150070" y="352006"/>
                  </a:lnTo>
                  <a:lnTo>
                    <a:pt x="151551" y="352415"/>
                  </a:lnTo>
                  <a:lnTo>
                    <a:pt x="154009" y="353631"/>
                  </a:lnTo>
                  <a:lnTo>
                    <a:pt x="156481" y="357662"/>
                  </a:lnTo>
                  <a:lnTo>
                    <a:pt x="157988" y="360888"/>
                  </a:lnTo>
                  <a:lnTo>
                    <a:pt x="159124" y="363703"/>
                  </a:lnTo>
                  <a:lnTo>
                    <a:pt x="161464" y="368673"/>
                  </a:lnTo>
                  <a:lnTo>
                    <a:pt x="162878" y="370549"/>
                  </a:lnTo>
                  <a:lnTo>
                    <a:pt x="163195" y="369637"/>
                  </a:lnTo>
                  <a:lnTo>
                    <a:pt x="163552" y="364219"/>
                  </a:lnTo>
                  <a:lnTo>
                    <a:pt x="164570" y="361046"/>
                  </a:lnTo>
                  <a:lnTo>
                    <a:pt x="166037" y="357504"/>
                  </a:lnTo>
                  <a:lnTo>
                    <a:pt x="168852" y="349217"/>
                  </a:lnTo>
                  <a:lnTo>
                    <a:pt x="170042" y="347974"/>
                  </a:lnTo>
                  <a:lnTo>
                    <a:pt x="171456" y="347380"/>
                  </a:lnTo>
                  <a:lnTo>
                    <a:pt x="172487" y="347327"/>
                  </a:lnTo>
                  <a:lnTo>
                    <a:pt x="173610" y="347948"/>
                  </a:lnTo>
                  <a:lnTo>
                    <a:pt x="175038" y="347948"/>
                  </a:lnTo>
                  <a:lnTo>
                    <a:pt x="175976" y="347300"/>
                  </a:lnTo>
                  <a:lnTo>
                    <a:pt x="185942" y="347194"/>
                  </a:lnTo>
                  <a:lnTo>
                    <a:pt x="196291" y="347102"/>
                  </a:lnTo>
                  <a:lnTo>
                    <a:pt x="196516" y="347141"/>
                  </a:lnTo>
                  <a:lnTo>
                    <a:pt x="197151" y="348569"/>
                  </a:lnTo>
                  <a:lnTo>
                    <a:pt x="199226" y="351688"/>
                  </a:lnTo>
                  <a:lnTo>
                    <a:pt x="201354" y="353327"/>
                  </a:lnTo>
                  <a:lnTo>
                    <a:pt x="201750" y="353777"/>
                  </a:lnTo>
                  <a:lnTo>
                    <a:pt x="202147" y="352363"/>
                  </a:lnTo>
                  <a:lnTo>
                    <a:pt x="203006" y="346851"/>
                  </a:lnTo>
                  <a:lnTo>
                    <a:pt x="204275" y="338854"/>
                  </a:lnTo>
                  <a:lnTo>
                    <a:pt x="205610" y="330554"/>
                  </a:lnTo>
                  <a:lnTo>
                    <a:pt x="207183" y="320799"/>
                  </a:lnTo>
                  <a:lnTo>
                    <a:pt x="206429" y="313873"/>
                  </a:lnTo>
                  <a:lnTo>
                    <a:pt x="205636" y="306577"/>
                  </a:lnTo>
                  <a:lnTo>
                    <a:pt x="208769" y="300577"/>
                  </a:lnTo>
                  <a:lnTo>
                    <a:pt x="211002" y="296307"/>
                  </a:lnTo>
                  <a:lnTo>
                    <a:pt x="212879" y="292250"/>
                  </a:lnTo>
                  <a:lnTo>
                    <a:pt x="214492" y="285310"/>
                  </a:lnTo>
                  <a:lnTo>
                    <a:pt x="215562" y="280671"/>
                  </a:lnTo>
                  <a:lnTo>
                    <a:pt x="221457" y="279574"/>
                  </a:lnTo>
                  <a:lnTo>
                    <a:pt x="231397" y="277155"/>
                  </a:lnTo>
                  <a:lnTo>
                    <a:pt x="236367" y="275966"/>
                  </a:lnTo>
                  <a:lnTo>
                    <a:pt x="246822" y="273428"/>
                  </a:lnTo>
                  <a:lnTo>
                    <a:pt x="257462" y="270851"/>
                  </a:lnTo>
                  <a:lnTo>
                    <a:pt x="268895" y="270692"/>
                  </a:lnTo>
                  <a:lnTo>
                    <a:pt x="279931" y="270533"/>
                  </a:lnTo>
                  <a:lnTo>
                    <a:pt x="289091" y="276296"/>
                  </a:lnTo>
                  <a:lnTo>
                    <a:pt x="296096" y="280698"/>
                  </a:lnTo>
                  <a:lnTo>
                    <a:pt x="303802" y="285549"/>
                  </a:lnTo>
                  <a:lnTo>
                    <a:pt x="304410" y="286593"/>
                  </a:lnTo>
                  <a:lnTo>
                    <a:pt x="305308" y="290650"/>
                  </a:lnTo>
                  <a:lnTo>
                    <a:pt x="305308" y="295343"/>
                  </a:lnTo>
                  <a:lnTo>
                    <a:pt x="306895" y="294959"/>
                  </a:lnTo>
                  <a:lnTo>
                    <a:pt x="307410" y="293809"/>
                  </a:lnTo>
                  <a:lnTo>
                    <a:pt x="308388" y="292250"/>
                  </a:lnTo>
                  <a:lnTo>
                    <a:pt x="309842" y="291840"/>
                  </a:lnTo>
                  <a:lnTo>
                    <a:pt x="311560" y="291271"/>
                  </a:lnTo>
                  <a:lnTo>
                    <a:pt x="312102" y="290109"/>
                  </a:lnTo>
                  <a:lnTo>
                    <a:pt x="307529" y="285958"/>
                  </a:lnTo>
                  <a:lnTo>
                    <a:pt x="304793" y="283473"/>
                  </a:lnTo>
                  <a:lnTo>
                    <a:pt x="305903" y="280103"/>
                  </a:lnTo>
                  <a:lnTo>
                    <a:pt x="307793" y="274419"/>
                  </a:lnTo>
                  <a:lnTo>
                    <a:pt x="309617" y="268921"/>
                  </a:lnTo>
                  <a:lnTo>
                    <a:pt x="311005" y="264731"/>
                  </a:lnTo>
                  <a:lnTo>
                    <a:pt x="311402" y="263951"/>
                  </a:lnTo>
                  <a:lnTo>
                    <a:pt x="312961" y="263687"/>
                  </a:lnTo>
                  <a:lnTo>
                    <a:pt x="312446" y="261519"/>
                  </a:lnTo>
                  <a:lnTo>
                    <a:pt x="312261" y="260105"/>
                  </a:lnTo>
                  <a:lnTo>
                    <a:pt x="310966" y="260026"/>
                  </a:lnTo>
                  <a:lnTo>
                    <a:pt x="311877" y="254910"/>
                  </a:lnTo>
                  <a:lnTo>
                    <a:pt x="313265" y="247615"/>
                  </a:lnTo>
                  <a:lnTo>
                    <a:pt x="314323" y="242090"/>
                  </a:lnTo>
                  <a:lnTo>
                    <a:pt x="314746" y="241151"/>
                  </a:lnTo>
                  <a:lnTo>
                    <a:pt x="315869" y="240900"/>
                  </a:lnTo>
                  <a:lnTo>
                    <a:pt x="316067" y="24025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5" name="Volný tvar: obrazec 212">
              <a:extLst>
                <a:ext uri="{FF2B5EF4-FFF2-40B4-BE49-F238E27FC236}">
                  <a16:creationId xmlns:a16="http://schemas.microsoft.com/office/drawing/2014/main" id="{48FF78B7-C2D5-3D86-AF24-E85D8E8F6157}"/>
                </a:ext>
              </a:extLst>
            </p:cNvPr>
            <p:cNvSpPr/>
            <p:nvPr/>
          </p:nvSpPr>
          <p:spPr>
            <a:xfrm>
              <a:off x="5551597" y="4038295"/>
              <a:ext cx="87075" cy="48372"/>
            </a:xfrm>
            <a:custGeom>
              <a:avLst/>
              <a:gdLst>
                <a:gd name="connsiteX0" fmla="*/ 81459 w 81894"/>
                <a:gd name="connsiteY0" fmla="*/ 37762 h 45494"/>
                <a:gd name="connsiteX1" fmla="*/ 80230 w 81894"/>
                <a:gd name="connsiteY1" fmla="*/ 35912 h 45494"/>
                <a:gd name="connsiteX2" fmla="*/ 79251 w 81894"/>
                <a:gd name="connsiteY2" fmla="*/ 34815 h 45494"/>
                <a:gd name="connsiteX3" fmla="*/ 78987 w 81894"/>
                <a:gd name="connsiteY3" fmla="*/ 34233 h 45494"/>
                <a:gd name="connsiteX4" fmla="*/ 79000 w 81894"/>
                <a:gd name="connsiteY4" fmla="*/ 32898 h 45494"/>
                <a:gd name="connsiteX5" fmla="*/ 79344 w 81894"/>
                <a:gd name="connsiteY5" fmla="*/ 30995 h 45494"/>
                <a:gd name="connsiteX6" fmla="*/ 80216 w 81894"/>
                <a:gd name="connsiteY6" fmla="*/ 28840 h 45494"/>
                <a:gd name="connsiteX7" fmla="*/ 78895 w 81894"/>
                <a:gd name="connsiteY7" fmla="*/ 26752 h 45494"/>
                <a:gd name="connsiteX8" fmla="*/ 77137 w 81894"/>
                <a:gd name="connsiteY8" fmla="*/ 24333 h 45494"/>
                <a:gd name="connsiteX9" fmla="*/ 76132 w 81894"/>
                <a:gd name="connsiteY9" fmla="*/ 24109 h 45494"/>
                <a:gd name="connsiteX10" fmla="*/ 73832 w 81894"/>
                <a:gd name="connsiteY10" fmla="*/ 24664 h 45494"/>
                <a:gd name="connsiteX11" fmla="*/ 71202 w 81894"/>
                <a:gd name="connsiteY11" fmla="*/ 24545 h 45494"/>
                <a:gd name="connsiteX12" fmla="*/ 68889 w 81894"/>
                <a:gd name="connsiteY12" fmla="*/ 23104 h 45494"/>
                <a:gd name="connsiteX13" fmla="*/ 67012 w 81894"/>
                <a:gd name="connsiteY13" fmla="*/ 21293 h 45494"/>
                <a:gd name="connsiteX14" fmla="*/ 66364 w 81894"/>
                <a:gd name="connsiteY14" fmla="*/ 19773 h 45494"/>
                <a:gd name="connsiteX15" fmla="*/ 66457 w 81894"/>
                <a:gd name="connsiteY15" fmla="*/ 17923 h 45494"/>
                <a:gd name="connsiteX16" fmla="*/ 66827 w 81894"/>
                <a:gd name="connsiteY16" fmla="*/ 16218 h 45494"/>
                <a:gd name="connsiteX17" fmla="*/ 66840 w 81894"/>
                <a:gd name="connsiteY17" fmla="*/ 15570 h 45494"/>
                <a:gd name="connsiteX18" fmla="*/ 66563 w 81894"/>
                <a:gd name="connsiteY18" fmla="*/ 14420 h 45494"/>
                <a:gd name="connsiteX19" fmla="*/ 66206 w 81894"/>
                <a:gd name="connsiteY19" fmla="*/ 10957 h 45494"/>
                <a:gd name="connsiteX20" fmla="*/ 65175 w 81894"/>
                <a:gd name="connsiteY20" fmla="*/ 10164 h 45494"/>
                <a:gd name="connsiteX21" fmla="*/ 62320 w 81894"/>
                <a:gd name="connsiteY21" fmla="*/ 9305 h 45494"/>
                <a:gd name="connsiteX22" fmla="*/ 59068 w 81894"/>
                <a:gd name="connsiteY22" fmla="*/ 8181 h 45494"/>
                <a:gd name="connsiteX23" fmla="*/ 57377 w 81894"/>
                <a:gd name="connsiteY23" fmla="*/ 6992 h 45494"/>
                <a:gd name="connsiteX24" fmla="*/ 56478 w 81894"/>
                <a:gd name="connsiteY24" fmla="*/ 6582 h 45494"/>
                <a:gd name="connsiteX25" fmla="*/ 55381 w 81894"/>
                <a:gd name="connsiteY25" fmla="*/ 6780 h 45494"/>
                <a:gd name="connsiteX26" fmla="*/ 53795 w 81894"/>
                <a:gd name="connsiteY26" fmla="*/ 8036 h 45494"/>
                <a:gd name="connsiteX27" fmla="*/ 52327 w 81894"/>
                <a:gd name="connsiteY27" fmla="*/ 9516 h 45494"/>
                <a:gd name="connsiteX28" fmla="*/ 50979 w 81894"/>
                <a:gd name="connsiteY28" fmla="*/ 9635 h 45494"/>
                <a:gd name="connsiteX29" fmla="*/ 49446 w 81894"/>
                <a:gd name="connsiteY29" fmla="*/ 8948 h 45494"/>
                <a:gd name="connsiteX30" fmla="*/ 47926 w 81894"/>
                <a:gd name="connsiteY30" fmla="*/ 8049 h 45494"/>
                <a:gd name="connsiteX31" fmla="*/ 43089 w 81894"/>
                <a:gd name="connsiteY31" fmla="*/ 6767 h 45494"/>
                <a:gd name="connsiteX32" fmla="*/ 40987 w 81894"/>
                <a:gd name="connsiteY32" fmla="*/ 6569 h 45494"/>
                <a:gd name="connsiteX33" fmla="*/ 37339 w 81894"/>
                <a:gd name="connsiteY33" fmla="*/ 6794 h 45494"/>
                <a:gd name="connsiteX34" fmla="*/ 34286 w 81894"/>
                <a:gd name="connsiteY34" fmla="*/ 6529 h 45494"/>
                <a:gd name="connsiteX35" fmla="*/ 33744 w 81894"/>
                <a:gd name="connsiteY35" fmla="*/ 6133 h 45494"/>
                <a:gd name="connsiteX36" fmla="*/ 33625 w 81894"/>
                <a:gd name="connsiteY36" fmla="*/ 5432 h 45494"/>
                <a:gd name="connsiteX37" fmla="*/ 33810 w 81894"/>
                <a:gd name="connsiteY37" fmla="*/ 4044 h 45494"/>
                <a:gd name="connsiteX38" fmla="*/ 33810 w 81894"/>
                <a:gd name="connsiteY38" fmla="*/ 2683 h 45494"/>
                <a:gd name="connsiteX39" fmla="*/ 33295 w 81894"/>
                <a:gd name="connsiteY39" fmla="*/ 1903 h 45494"/>
                <a:gd name="connsiteX40" fmla="*/ 30043 w 81894"/>
                <a:gd name="connsiteY40" fmla="*/ 952 h 45494"/>
                <a:gd name="connsiteX41" fmla="*/ 27109 w 81894"/>
                <a:gd name="connsiteY41" fmla="*/ 264 h 45494"/>
                <a:gd name="connsiteX42" fmla="*/ 24095 w 81894"/>
                <a:gd name="connsiteY42" fmla="*/ 0 h 45494"/>
                <a:gd name="connsiteX43" fmla="*/ 22178 w 81894"/>
                <a:gd name="connsiteY43" fmla="*/ 489 h 45494"/>
                <a:gd name="connsiteX44" fmla="*/ 20434 w 81894"/>
                <a:gd name="connsiteY44" fmla="*/ 1560 h 45494"/>
                <a:gd name="connsiteX45" fmla="*/ 19178 w 81894"/>
                <a:gd name="connsiteY45" fmla="*/ 3476 h 45494"/>
                <a:gd name="connsiteX46" fmla="*/ 17011 w 81894"/>
                <a:gd name="connsiteY46" fmla="*/ 4322 h 45494"/>
                <a:gd name="connsiteX47" fmla="*/ 14486 w 81894"/>
                <a:gd name="connsiteY47" fmla="*/ 5763 h 45494"/>
                <a:gd name="connsiteX48" fmla="*/ 13376 w 81894"/>
                <a:gd name="connsiteY48" fmla="*/ 7098 h 45494"/>
                <a:gd name="connsiteX49" fmla="*/ 11869 w 81894"/>
                <a:gd name="connsiteY49" fmla="*/ 9979 h 45494"/>
                <a:gd name="connsiteX50" fmla="*/ 9556 w 81894"/>
                <a:gd name="connsiteY50" fmla="*/ 13508 h 45494"/>
                <a:gd name="connsiteX51" fmla="*/ 7481 w 81894"/>
                <a:gd name="connsiteY51" fmla="*/ 16958 h 45494"/>
                <a:gd name="connsiteX52" fmla="*/ 6688 w 81894"/>
                <a:gd name="connsiteY52" fmla="*/ 20302 h 45494"/>
                <a:gd name="connsiteX53" fmla="*/ 5208 w 81894"/>
                <a:gd name="connsiteY53" fmla="*/ 22417 h 45494"/>
                <a:gd name="connsiteX54" fmla="*/ 3595 w 81894"/>
                <a:gd name="connsiteY54" fmla="*/ 23937 h 45494"/>
                <a:gd name="connsiteX55" fmla="*/ 2987 w 81894"/>
                <a:gd name="connsiteY55" fmla="*/ 28126 h 45494"/>
                <a:gd name="connsiteX56" fmla="*/ 2842 w 81894"/>
                <a:gd name="connsiteY56" fmla="*/ 28655 h 45494"/>
                <a:gd name="connsiteX57" fmla="*/ 304 w 81894"/>
                <a:gd name="connsiteY57" fmla="*/ 30889 h 45494"/>
                <a:gd name="connsiteX58" fmla="*/ 0 w 81894"/>
                <a:gd name="connsiteY58" fmla="*/ 32092 h 45494"/>
                <a:gd name="connsiteX59" fmla="*/ 846 w 81894"/>
                <a:gd name="connsiteY59" fmla="*/ 33268 h 45494"/>
                <a:gd name="connsiteX60" fmla="*/ 2181 w 81894"/>
                <a:gd name="connsiteY60" fmla="*/ 34259 h 45494"/>
                <a:gd name="connsiteX61" fmla="*/ 2868 w 81894"/>
                <a:gd name="connsiteY61" fmla="*/ 35211 h 45494"/>
                <a:gd name="connsiteX62" fmla="*/ 3912 w 81894"/>
                <a:gd name="connsiteY62" fmla="*/ 38145 h 45494"/>
                <a:gd name="connsiteX63" fmla="*/ 5552 w 81894"/>
                <a:gd name="connsiteY63" fmla="*/ 38978 h 45494"/>
                <a:gd name="connsiteX64" fmla="*/ 8816 w 81894"/>
                <a:gd name="connsiteY64" fmla="*/ 40881 h 45494"/>
                <a:gd name="connsiteX65" fmla="*/ 11645 w 81894"/>
                <a:gd name="connsiteY65" fmla="*/ 42256 h 45494"/>
                <a:gd name="connsiteX66" fmla="*/ 15940 w 81894"/>
                <a:gd name="connsiteY66" fmla="*/ 41344 h 45494"/>
                <a:gd name="connsiteX67" fmla="*/ 17301 w 81894"/>
                <a:gd name="connsiteY67" fmla="*/ 41965 h 45494"/>
                <a:gd name="connsiteX68" fmla="*/ 19601 w 81894"/>
                <a:gd name="connsiteY68" fmla="*/ 42626 h 45494"/>
                <a:gd name="connsiteX69" fmla="*/ 21346 w 81894"/>
                <a:gd name="connsiteY69" fmla="*/ 42824 h 45494"/>
                <a:gd name="connsiteX70" fmla="*/ 22417 w 81894"/>
                <a:gd name="connsiteY70" fmla="*/ 43313 h 45494"/>
                <a:gd name="connsiteX71" fmla="*/ 23065 w 81894"/>
                <a:gd name="connsiteY71" fmla="*/ 43789 h 45494"/>
                <a:gd name="connsiteX72" fmla="*/ 23091 w 81894"/>
                <a:gd name="connsiteY72" fmla="*/ 44384 h 45494"/>
                <a:gd name="connsiteX73" fmla="*/ 23289 w 81894"/>
                <a:gd name="connsiteY73" fmla="*/ 44992 h 45494"/>
                <a:gd name="connsiteX74" fmla="*/ 25747 w 81894"/>
                <a:gd name="connsiteY74" fmla="*/ 45150 h 45494"/>
                <a:gd name="connsiteX75" fmla="*/ 27096 w 81894"/>
                <a:gd name="connsiteY75" fmla="*/ 45494 h 45494"/>
                <a:gd name="connsiteX76" fmla="*/ 31325 w 81894"/>
                <a:gd name="connsiteY76" fmla="*/ 44873 h 45494"/>
                <a:gd name="connsiteX77" fmla="*/ 35515 w 81894"/>
                <a:gd name="connsiteY77" fmla="*/ 44001 h 45494"/>
                <a:gd name="connsiteX78" fmla="*/ 37075 w 81894"/>
                <a:gd name="connsiteY78" fmla="*/ 41370 h 45494"/>
                <a:gd name="connsiteX79" fmla="*/ 37921 w 81894"/>
                <a:gd name="connsiteY79" fmla="*/ 41185 h 45494"/>
                <a:gd name="connsiteX80" fmla="*/ 40247 w 81894"/>
                <a:gd name="connsiteY80" fmla="*/ 40168 h 45494"/>
                <a:gd name="connsiteX81" fmla="*/ 42904 w 81894"/>
                <a:gd name="connsiteY81" fmla="*/ 41278 h 45494"/>
                <a:gd name="connsiteX82" fmla="*/ 45878 w 81894"/>
                <a:gd name="connsiteY82" fmla="*/ 42811 h 45494"/>
                <a:gd name="connsiteX83" fmla="*/ 47424 w 81894"/>
                <a:gd name="connsiteY83" fmla="*/ 43274 h 45494"/>
                <a:gd name="connsiteX84" fmla="*/ 50358 w 81894"/>
                <a:gd name="connsiteY84" fmla="*/ 43512 h 45494"/>
                <a:gd name="connsiteX85" fmla="*/ 53134 w 81894"/>
                <a:gd name="connsiteY85" fmla="*/ 43340 h 45494"/>
                <a:gd name="connsiteX86" fmla="*/ 59729 w 81894"/>
                <a:gd name="connsiteY86" fmla="*/ 42626 h 45494"/>
                <a:gd name="connsiteX87" fmla="*/ 63483 w 81894"/>
                <a:gd name="connsiteY87" fmla="*/ 42996 h 45494"/>
                <a:gd name="connsiteX88" fmla="*/ 66497 w 81894"/>
                <a:gd name="connsiteY88" fmla="*/ 40815 h 45494"/>
                <a:gd name="connsiteX89" fmla="*/ 67197 w 81894"/>
                <a:gd name="connsiteY89" fmla="*/ 40828 h 45494"/>
                <a:gd name="connsiteX90" fmla="*/ 68995 w 81894"/>
                <a:gd name="connsiteY90" fmla="*/ 42507 h 45494"/>
                <a:gd name="connsiteX91" fmla="*/ 72735 w 81894"/>
                <a:gd name="connsiteY91" fmla="*/ 42666 h 45494"/>
                <a:gd name="connsiteX92" fmla="*/ 74586 w 81894"/>
                <a:gd name="connsiteY92" fmla="*/ 41846 h 45494"/>
                <a:gd name="connsiteX93" fmla="*/ 76608 w 81894"/>
                <a:gd name="connsiteY93" fmla="*/ 41212 h 45494"/>
                <a:gd name="connsiteX94" fmla="*/ 77943 w 81894"/>
                <a:gd name="connsiteY94" fmla="*/ 41013 h 45494"/>
                <a:gd name="connsiteX95" fmla="*/ 79027 w 81894"/>
                <a:gd name="connsiteY95" fmla="*/ 41000 h 45494"/>
                <a:gd name="connsiteX96" fmla="*/ 80375 w 81894"/>
                <a:gd name="connsiteY96" fmla="*/ 41159 h 45494"/>
                <a:gd name="connsiteX97" fmla="*/ 81525 w 81894"/>
                <a:gd name="connsiteY97" fmla="*/ 40604 h 45494"/>
                <a:gd name="connsiteX98" fmla="*/ 81895 w 81894"/>
                <a:gd name="connsiteY98" fmla="*/ 39467 h 4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81894" h="45494">
                  <a:moveTo>
                    <a:pt x="81459" y="37762"/>
                  </a:moveTo>
                  <a:lnTo>
                    <a:pt x="80230" y="35912"/>
                  </a:lnTo>
                  <a:lnTo>
                    <a:pt x="79251" y="34815"/>
                  </a:lnTo>
                  <a:lnTo>
                    <a:pt x="78987" y="34233"/>
                  </a:lnTo>
                  <a:lnTo>
                    <a:pt x="79000" y="32898"/>
                  </a:lnTo>
                  <a:lnTo>
                    <a:pt x="79344" y="30995"/>
                  </a:lnTo>
                  <a:lnTo>
                    <a:pt x="80216" y="28840"/>
                  </a:lnTo>
                  <a:lnTo>
                    <a:pt x="78895" y="26752"/>
                  </a:lnTo>
                  <a:lnTo>
                    <a:pt x="77137" y="24333"/>
                  </a:lnTo>
                  <a:lnTo>
                    <a:pt x="76132" y="24109"/>
                  </a:lnTo>
                  <a:lnTo>
                    <a:pt x="73832" y="24664"/>
                  </a:lnTo>
                  <a:lnTo>
                    <a:pt x="71202" y="24545"/>
                  </a:lnTo>
                  <a:lnTo>
                    <a:pt x="68889" y="23104"/>
                  </a:lnTo>
                  <a:lnTo>
                    <a:pt x="67012" y="21293"/>
                  </a:lnTo>
                  <a:lnTo>
                    <a:pt x="66364" y="19773"/>
                  </a:lnTo>
                  <a:lnTo>
                    <a:pt x="66457" y="17923"/>
                  </a:lnTo>
                  <a:lnTo>
                    <a:pt x="66827" y="16218"/>
                  </a:lnTo>
                  <a:lnTo>
                    <a:pt x="66840" y="15570"/>
                  </a:lnTo>
                  <a:lnTo>
                    <a:pt x="66563" y="14420"/>
                  </a:lnTo>
                  <a:lnTo>
                    <a:pt x="66206" y="10957"/>
                  </a:lnTo>
                  <a:lnTo>
                    <a:pt x="65175" y="10164"/>
                  </a:lnTo>
                  <a:lnTo>
                    <a:pt x="62320" y="9305"/>
                  </a:lnTo>
                  <a:lnTo>
                    <a:pt x="59068" y="8181"/>
                  </a:lnTo>
                  <a:lnTo>
                    <a:pt x="57377" y="6992"/>
                  </a:lnTo>
                  <a:lnTo>
                    <a:pt x="56478" y="6582"/>
                  </a:lnTo>
                  <a:lnTo>
                    <a:pt x="55381" y="6780"/>
                  </a:lnTo>
                  <a:lnTo>
                    <a:pt x="53795" y="8036"/>
                  </a:lnTo>
                  <a:lnTo>
                    <a:pt x="52327" y="9516"/>
                  </a:lnTo>
                  <a:lnTo>
                    <a:pt x="50979" y="9635"/>
                  </a:lnTo>
                  <a:lnTo>
                    <a:pt x="49446" y="8948"/>
                  </a:lnTo>
                  <a:lnTo>
                    <a:pt x="47926" y="8049"/>
                  </a:lnTo>
                  <a:lnTo>
                    <a:pt x="43089" y="6767"/>
                  </a:lnTo>
                  <a:lnTo>
                    <a:pt x="40987" y="6569"/>
                  </a:lnTo>
                  <a:lnTo>
                    <a:pt x="37339" y="6794"/>
                  </a:lnTo>
                  <a:lnTo>
                    <a:pt x="34286" y="6529"/>
                  </a:lnTo>
                  <a:lnTo>
                    <a:pt x="33744" y="6133"/>
                  </a:lnTo>
                  <a:lnTo>
                    <a:pt x="33625" y="5432"/>
                  </a:lnTo>
                  <a:lnTo>
                    <a:pt x="33810" y="4044"/>
                  </a:lnTo>
                  <a:lnTo>
                    <a:pt x="33810" y="2683"/>
                  </a:lnTo>
                  <a:lnTo>
                    <a:pt x="33295" y="1903"/>
                  </a:lnTo>
                  <a:lnTo>
                    <a:pt x="30043" y="952"/>
                  </a:lnTo>
                  <a:lnTo>
                    <a:pt x="27109" y="264"/>
                  </a:lnTo>
                  <a:lnTo>
                    <a:pt x="24095" y="0"/>
                  </a:lnTo>
                  <a:lnTo>
                    <a:pt x="22178" y="489"/>
                  </a:lnTo>
                  <a:lnTo>
                    <a:pt x="20434" y="1560"/>
                  </a:lnTo>
                  <a:lnTo>
                    <a:pt x="19178" y="3476"/>
                  </a:lnTo>
                  <a:lnTo>
                    <a:pt x="17011" y="4322"/>
                  </a:lnTo>
                  <a:lnTo>
                    <a:pt x="14486" y="5763"/>
                  </a:lnTo>
                  <a:lnTo>
                    <a:pt x="13376" y="7098"/>
                  </a:lnTo>
                  <a:lnTo>
                    <a:pt x="11869" y="9979"/>
                  </a:lnTo>
                  <a:lnTo>
                    <a:pt x="9556" y="13508"/>
                  </a:lnTo>
                  <a:lnTo>
                    <a:pt x="7481" y="16958"/>
                  </a:lnTo>
                  <a:lnTo>
                    <a:pt x="6688" y="20302"/>
                  </a:lnTo>
                  <a:lnTo>
                    <a:pt x="5208" y="22417"/>
                  </a:lnTo>
                  <a:lnTo>
                    <a:pt x="3595" y="23937"/>
                  </a:lnTo>
                  <a:lnTo>
                    <a:pt x="2987" y="28126"/>
                  </a:lnTo>
                  <a:lnTo>
                    <a:pt x="2842" y="28655"/>
                  </a:lnTo>
                  <a:lnTo>
                    <a:pt x="304" y="30889"/>
                  </a:lnTo>
                  <a:lnTo>
                    <a:pt x="0" y="32092"/>
                  </a:lnTo>
                  <a:lnTo>
                    <a:pt x="846" y="33268"/>
                  </a:lnTo>
                  <a:lnTo>
                    <a:pt x="2181" y="34259"/>
                  </a:lnTo>
                  <a:lnTo>
                    <a:pt x="2868" y="35211"/>
                  </a:lnTo>
                  <a:lnTo>
                    <a:pt x="3912" y="38145"/>
                  </a:lnTo>
                  <a:lnTo>
                    <a:pt x="5552" y="38978"/>
                  </a:lnTo>
                  <a:lnTo>
                    <a:pt x="8816" y="40881"/>
                  </a:lnTo>
                  <a:lnTo>
                    <a:pt x="11645" y="42256"/>
                  </a:lnTo>
                  <a:lnTo>
                    <a:pt x="15940" y="41344"/>
                  </a:lnTo>
                  <a:lnTo>
                    <a:pt x="17301" y="41965"/>
                  </a:lnTo>
                  <a:lnTo>
                    <a:pt x="19601" y="42626"/>
                  </a:lnTo>
                  <a:lnTo>
                    <a:pt x="21346" y="42824"/>
                  </a:lnTo>
                  <a:lnTo>
                    <a:pt x="22417" y="43313"/>
                  </a:lnTo>
                  <a:lnTo>
                    <a:pt x="23065" y="43789"/>
                  </a:lnTo>
                  <a:lnTo>
                    <a:pt x="23091" y="44384"/>
                  </a:lnTo>
                  <a:lnTo>
                    <a:pt x="23289" y="44992"/>
                  </a:lnTo>
                  <a:lnTo>
                    <a:pt x="25747" y="45150"/>
                  </a:lnTo>
                  <a:lnTo>
                    <a:pt x="27096" y="45494"/>
                  </a:lnTo>
                  <a:lnTo>
                    <a:pt x="31325" y="44873"/>
                  </a:lnTo>
                  <a:lnTo>
                    <a:pt x="35515" y="44001"/>
                  </a:lnTo>
                  <a:lnTo>
                    <a:pt x="37075" y="41370"/>
                  </a:lnTo>
                  <a:lnTo>
                    <a:pt x="37921" y="41185"/>
                  </a:lnTo>
                  <a:lnTo>
                    <a:pt x="40247" y="40168"/>
                  </a:lnTo>
                  <a:lnTo>
                    <a:pt x="42904" y="41278"/>
                  </a:lnTo>
                  <a:lnTo>
                    <a:pt x="45878" y="42811"/>
                  </a:lnTo>
                  <a:lnTo>
                    <a:pt x="47424" y="43274"/>
                  </a:lnTo>
                  <a:lnTo>
                    <a:pt x="50358" y="43512"/>
                  </a:lnTo>
                  <a:lnTo>
                    <a:pt x="53134" y="43340"/>
                  </a:lnTo>
                  <a:lnTo>
                    <a:pt x="59729" y="42626"/>
                  </a:lnTo>
                  <a:lnTo>
                    <a:pt x="63483" y="42996"/>
                  </a:lnTo>
                  <a:lnTo>
                    <a:pt x="66497" y="40815"/>
                  </a:lnTo>
                  <a:lnTo>
                    <a:pt x="67197" y="40828"/>
                  </a:lnTo>
                  <a:lnTo>
                    <a:pt x="68995" y="42507"/>
                  </a:lnTo>
                  <a:lnTo>
                    <a:pt x="72735" y="42666"/>
                  </a:lnTo>
                  <a:lnTo>
                    <a:pt x="74586" y="41846"/>
                  </a:lnTo>
                  <a:lnTo>
                    <a:pt x="76608" y="41212"/>
                  </a:lnTo>
                  <a:lnTo>
                    <a:pt x="77943" y="41013"/>
                  </a:lnTo>
                  <a:lnTo>
                    <a:pt x="79027" y="41000"/>
                  </a:lnTo>
                  <a:lnTo>
                    <a:pt x="80375" y="41159"/>
                  </a:lnTo>
                  <a:lnTo>
                    <a:pt x="81525" y="40604"/>
                  </a:lnTo>
                  <a:lnTo>
                    <a:pt x="81895" y="39467"/>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6" name="Volný tvar: obrazec 213">
              <a:extLst>
                <a:ext uri="{FF2B5EF4-FFF2-40B4-BE49-F238E27FC236}">
                  <a16:creationId xmlns:a16="http://schemas.microsoft.com/office/drawing/2014/main" id="{8000F81B-D8A8-5736-C412-5C5E43FB517F}"/>
                </a:ext>
              </a:extLst>
            </p:cNvPr>
            <p:cNvSpPr/>
            <p:nvPr/>
          </p:nvSpPr>
          <p:spPr>
            <a:xfrm>
              <a:off x="3284232" y="4516803"/>
              <a:ext cx="81145" cy="185239"/>
            </a:xfrm>
            <a:custGeom>
              <a:avLst/>
              <a:gdLst>
                <a:gd name="connsiteX0" fmla="*/ 76198 w 76317"/>
                <a:gd name="connsiteY0" fmla="*/ 48878 h 174218"/>
                <a:gd name="connsiteX1" fmla="*/ 74414 w 76317"/>
                <a:gd name="connsiteY1" fmla="*/ 45626 h 174218"/>
                <a:gd name="connsiteX2" fmla="*/ 74136 w 76317"/>
                <a:gd name="connsiteY2" fmla="*/ 43313 h 174218"/>
                <a:gd name="connsiteX3" fmla="*/ 73885 w 76317"/>
                <a:gd name="connsiteY3" fmla="*/ 39890 h 174218"/>
                <a:gd name="connsiteX4" fmla="*/ 73462 w 76317"/>
                <a:gd name="connsiteY4" fmla="*/ 36837 h 174218"/>
                <a:gd name="connsiteX5" fmla="*/ 72947 w 76317"/>
                <a:gd name="connsiteY5" fmla="*/ 35687 h 174218"/>
                <a:gd name="connsiteX6" fmla="*/ 71982 w 76317"/>
                <a:gd name="connsiteY6" fmla="*/ 34722 h 174218"/>
                <a:gd name="connsiteX7" fmla="*/ 71559 w 76317"/>
                <a:gd name="connsiteY7" fmla="*/ 34101 h 174218"/>
                <a:gd name="connsiteX8" fmla="*/ 67845 w 76317"/>
                <a:gd name="connsiteY8" fmla="*/ 27915 h 174218"/>
                <a:gd name="connsiteX9" fmla="*/ 67924 w 76317"/>
                <a:gd name="connsiteY9" fmla="*/ 24994 h 174218"/>
                <a:gd name="connsiteX10" fmla="*/ 69524 w 76317"/>
                <a:gd name="connsiteY10" fmla="*/ 21240 h 174218"/>
                <a:gd name="connsiteX11" fmla="*/ 70568 w 76317"/>
                <a:gd name="connsiteY11" fmla="*/ 19416 h 174218"/>
                <a:gd name="connsiteX12" fmla="*/ 69008 w 76317"/>
                <a:gd name="connsiteY12" fmla="*/ 16852 h 174218"/>
                <a:gd name="connsiteX13" fmla="*/ 66986 w 76317"/>
                <a:gd name="connsiteY13" fmla="*/ 15028 h 174218"/>
                <a:gd name="connsiteX14" fmla="*/ 64765 w 76317"/>
                <a:gd name="connsiteY14" fmla="*/ 14222 h 174218"/>
                <a:gd name="connsiteX15" fmla="*/ 63259 w 76317"/>
                <a:gd name="connsiteY15" fmla="*/ 12900 h 174218"/>
                <a:gd name="connsiteX16" fmla="*/ 62492 w 76317"/>
                <a:gd name="connsiteY16" fmla="*/ 11076 h 174218"/>
                <a:gd name="connsiteX17" fmla="*/ 59597 w 76317"/>
                <a:gd name="connsiteY17" fmla="*/ 7507 h 174218"/>
                <a:gd name="connsiteX18" fmla="*/ 52909 w 76317"/>
                <a:gd name="connsiteY18" fmla="*/ 449 h 174218"/>
                <a:gd name="connsiteX19" fmla="*/ 52222 w 76317"/>
                <a:gd name="connsiteY19" fmla="*/ 291 h 174218"/>
                <a:gd name="connsiteX20" fmla="*/ 51112 w 76317"/>
                <a:gd name="connsiteY20" fmla="*/ 0 h 174218"/>
                <a:gd name="connsiteX21" fmla="*/ 49195 w 76317"/>
                <a:gd name="connsiteY21" fmla="*/ 846 h 174218"/>
                <a:gd name="connsiteX22" fmla="*/ 48019 w 76317"/>
                <a:gd name="connsiteY22" fmla="*/ 2009 h 174218"/>
                <a:gd name="connsiteX23" fmla="*/ 47200 w 76317"/>
                <a:gd name="connsiteY23" fmla="*/ 2458 h 174218"/>
                <a:gd name="connsiteX24" fmla="*/ 45957 w 76317"/>
                <a:gd name="connsiteY24" fmla="*/ 2524 h 174218"/>
                <a:gd name="connsiteX25" fmla="*/ 42758 w 76317"/>
                <a:gd name="connsiteY25" fmla="*/ 3423 h 174218"/>
                <a:gd name="connsiteX26" fmla="*/ 40181 w 76317"/>
                <a:gd name="connsiteY26" fmla="*/ 4573 h 174218"/>
                <a:gd name="connsiteX27" fmla="*/ 40102 w 76317"/>
                <a:gd name="connsiteY27" fmla="*/ 5512 h 174218"/>
                <a:gd name="connsiteX28" fmla="*/ 41291 w 76317"/>
                <a:gd name="connsiteY28" fmla="*/ 10865 h 174218"/>
                <a:gd name="connsiteX29" fmla="*/ 40683 w 76317"/>
                <a:gd name="connsiteY29" fmla="*/ 13746 h 174218"/>
                <a:gd name="connsiteX30" fmla="*/ 40036 w 76317"/>
                <a:gd name="connsiteY30" fmla="*/ 15359 h 174218"/>
                <a:gd name="connsiteX31" fmla="*/ 38106 w 76317"/>
                <a:gd name="connsiteY31" fmla="*/ 19562 h 174218"/>
                <a:gd name="connsiteX32" fmla="*/ 36705 w 76317"/>
                <a:gd name="connsiteY32" fmla="*/ 21320 h 174218"/>
                <a:gd name="connsiteX33" fmla="*/ 30440 w 76317"/>
                <a:gd name="connsiteY33" fmla="*/ 27267 h 174218"/>
                <a:gd name="connsiteX34" fmla="*/ 27400 w 76317"/>
                <a:gd name="connsiteY34" fmla="*/ 26567 h 174218"/>
                <a:gd name="connsiteX35" fmla="*/ 21003 w 76317"/>
                <a:gd name="connsiteY35" fmla="*/ 27770 h 174218"/>
                <a:gd name="connsiteX36" fmla="*/ 20051 w 76317"/>
                <a:gd name="connsiteY36" fmla="*/ 26408 h 174218"/>
                <a:gd name="connsiteX37" fmla="*/ 18557 w 76317"/>
                <a:gd name="connsiteY37" fmla="*/ 26223 h 174218"/>
                <a:gd name="connsiteX38" fmla="*/ 16707 w 76317"/>
                <a:gd name="connsiteY38" fmla="*/ 26461 h 174218"/>
                <a:gd name="connsiteX39" fmla="*/ 16033 w 76317"/>
                <a:gd name="connsiteY39" fmla="*/ 26977 h 174218"/>
                <a:gd name="connsiteX40" fmla="*/ 15822 w 76317"/>
                <a:gd name="connsiteY40" fmla="*/ 27558 h 174218"/>
                <a:gd name="connsiteX41" fmla="*/ 15161 w 76317"/>
                <a:gd name="connsiteY41" fmla="*/ 28391 h 174218"/>
                <a:gd name="connsiteX42" fmla="*/ 13958 w 76317"/>
                <a:gd name="connsiteY42" fmla="*/ 30744 h 174218"/>
                <a:gd name="connsiteX43" fmla="*/ 13032 w 76317"/>
                <a:gd name="connsiteY43" fmla="*/ 31352 h 174218"/>
                <a:gd name="connsiteX44" fmla="*/ 11896 w 76317"/>
                <a:gd name="connsiteY44" fmla="*/ 31722 h 174218"/>
                <a:gd name="connsiteX45" fmla="*/ 10508 w 76317"/>
                <a:gd name="connsiteY45" fmla="*/ 31669 h 174218"/>
                <a:gd name="connsiteX46" fmla="*/ 9688 w 76317"/>
                <a:gd name="connsiteY46" fmla="*/ 31973 h 174218"/>
                <a:gd name="connsiteX47" fmla="*/ 9675 w 76317"/>
                <a:gd name="connsiteY47" fmla="*/ 33149 h 174218"/>
                <a:gd name="connsiteX48" fmla="*/ 9424 w 76317"/>
                <a:gd name="connsiteY48" fmla="*/ 34167 h 174218"/>
                <a:gd name="connsiteX49" fmla="*/ 8473 w 76317"/>
                <a:gd name="connsiteY49" fmla="*/ 34669 h 174218"/>
                <a:gd name="connsiteX50" fmla="*/ 8063 w 76317"/>
                <a:gd name="connsiteY50" fmla="*/ 35819 h 174218"/>
                <a:gd name="connsiteX51" fmla="*/ 8129 w 76317"/>
                <a:gd name="connsiteY51" fmla="*/ 36929 h 174218"/>
                <a:gd name="connsiteX52" fmla="*/ 7574 w 76317"/>
                <a:gd name="connsiteY52" fmla="*/ 37445 h 174218"/>
                <a:gd name="connsiteX53" fmla="*/ 6371 w 76317"/>
                <a:gd name="connsiteY53" fmla="*/ 37167 h 174218"/>
                <a:gd name="connsiteX54" fmla="*/ 5657 w 76317"/>
                <a:gd name="connsiteY54" fmla="*/ 36863 h 174218"/>
                <a:gd name="connsiteX55" fmla="*/ 4983 w 76317"/>
                <a:gd name="connsiteY55" fmla="*/ 38304 h 174218"/>
                <a:gd name="connsiteX56" fmla="*/ 4137 w 76317"/>
                <a:gd name="connsiteY56" fmla="*/ 39295 h 174218"/>
                <a:gd name="connsiteX57" fmla="*/ 3542 w 76317"/>
                <a:gd name="connsiteY57" fmla="*/ 39282 h 174218"/>
                <a:gd name="connsiteX58" fmla="*/ 2882 w 76317"/>
                <a:gd name="connsiteY58" fmla="*/ 42322 h 174218"/>
                <a:gd name="connsiteX59" fmla="*/ 1533 w 76317"/>
                <a:gd name="connsiteY59" fmla="*/ 46076 h 174218"/>
                <a:gd name="connsiteX60" fmla="*/ 674 w 76317"/>
                <a:gd name="connsiteY60" fmla="*/ 47278 h 174218"/>
                <a:gd name="connsiteX61" fmla="*/ 0 w 76317"/>
                <a:gd name="connsiteY61" fmla="*/ 56412 h 174218"/>
                <a:gd name="connsiteX62" fmla="*/ 410 w 76317"/>
                <a:gd name="connsiteY62" fmla="*/ 57178 h 174218"/>
                <a:gd name="connsiteX63" fmla="*/ 701 w 76317"/>
                <a:gd name="connsiteY63" fmla="*/ 57403 h 174218"/>
                <a:gd name="connsiteX64" fmla="*/ 4811 w 76317"/>
                <a:gd name="connsiteY64" fmla="*/ 60509 h 174218"/>
                <a:gd name="connsiteX65" fmla="*/ 10191 w 76317"/>
                <a:gd name="connsiteY65" fmla="*/ 64567 h 174218"/>
                <a:gd name="connsiteX66" fmla="*/ 13997 w 76317"/>
                <a:gd name="connsiteY66" fmla="*/ 67422 h 174218"/>
                <a:gd name="connsiteX67" fmla="*/ 14301 w 76317"/>
                <a:gd name="connsiteY67" fmla="*/ 68387 h 174218"/>
                <a:gd name="connsiteX68" fmla="*/ 14315 w 76317"/>
                <a:gd name="connsiteY68" fmla="*/ 74401 h 174218"/>
                <a:gd name="connsiteX69" fmla="*/ 14328 w 76317"/>
                <a:gd name="connsiteY69" fmla="*/ 79555 h 174218"/>
                <a:gd name="connsiteX70" fmla="*/ 15108 w 76317"/>
                <a:gd name="connsiteY70" fmla="*/ 82516 h 174218"/>
                <a:gd name="connsiteX71" fmla="*/ 15253 w 76317"/>
                <a:gd name="connsiteY71" fmla="*/ 85371 h 174218"/>
                <a:gd name="connsiteX72" fmla="*/ 16205 w 76317"/>
                <a:gd name="connsiteY72" fmla="*/ 87539 h 174218"/>
                <a:gd name="connsiteX73" fmla="*/ 19707 w 76317"/>
                <a:gd name="connsiteY73" fmla="*/ 91715 h 174218"/>
                <a:gd name="connsiteX74" fmla="*/ 20527 w 76317"/>
                <a:gd name="connsiteY74" fmla="*/ 94174 h 174218"/>
                <a:gd name="connsiteX75" fmla="*/ 20566 w 76317"/>
                <a:gd name="connsiteY75" fmla="*/ 102065 h 174218"/>
                <a:gd name="connsiteX76" fmla="*/ 20606 w 76317"/>
                <a:gd name="connsiteY76" fmla="*/ 108039 h 174218"/>
                <a:gd name="connsiteX77" fmla="*/ 21003 w 76317"/>
                <a:gd name="connsiteY77" fmla="*/ 116181 h 174218"/>
                <a:gd name="connsiteX78" fmla="*/ 20976 w 76317"/>
                <a:gd name="connsiteY78" fmla="*/ 122988 h 174218"/>
                <a:gd name="connsiteX79" fmla="*/ 20923 w 76317"/>
                <a:gd name="connsiteY79" fmla="*/ 131579 h 174218"/>
                <a:gd name="connsiteX80" fmla="*/ 20870 w 76317"/>
                <a:gd name="connsiteY80" fmla="*/ 141664 h 174218"/>
                <a:gd name="connsiteX81" fmla="*/ 20817 w 76317"/>
                <a:gd name="connsiteY81" fmla="*/ 152172 h 174218"/>
                <a:gd name="connsiteX82" fmla="*/ 18478 w 76317"/>
                <a:gd name="connsiteY82" fmla="*/ 152304 h 174218"/>
                <a:gd name="connsiteX83" fmla="*/ 19734 w 76317"/>
                <a:gd name="connsiteY83" fmla="*/ 155569 h 174218"/>
                <a:gd name="connsiteX84" fmla="*/ 19945 w 76317"/>
                <a:gd name="connsiteY84" fmla="*/ 158529 h 174218"/>
                <a:gd name="connsiteX85" fmla="*/ 20236 w 76317"/>
                <a:gd name="connsiteY85" fmla="*/ 159494 h 174218"/>
                <a:gd name="connsiteX86" fmla="*/ 19601 w 76317"/>
                <a:gd name="connsiteY86" fmla="*/ 160922 h 174218"/>
                <a:gd name="connsiteX87" fmla="*/ 20117 w 76317"/>
                <a:gd name="connsiteY87" fmla="*/ 163102 h 174218"/>
                <a:gd name="connsiteX88" fmla="*/ 21122 w 76317"/>
                <a:gd name="connsiteY88" fmla="*/ 163909 h 174218"/>
                <a:gd name="connsiteX89" fmla="*/ 23686 w 76317"/>
                <a:gd name="connsiteY89" fmla="*/ 168297 h 174218"/>
                <a:gd name="connsiteX90" fmla="*/ 24545 w 76317"/>
                <a:gd name="connsiteY90" fmla="*/ 172024 h 174218"/>
                <a:gd name="connsiteX91" fmla="*/ 20381 w 76317"/>
                <a:gd name="connsiteY91" fmla="*/ 173254 h 174218"/>
                <a:gd name="connsiteX92" fmla="*/ 20659 w 76317"/>
                <a:gd name="connsiteY92" fmla="*/ 174218 h 174218"/>
                <a:gd name="connsiteX93" fmla="*/ 25536 w 76317"/>
                <a:gd name="connsiteY93" fmla="*/ 172976 h 174218"/>
                <a:gd name="connsiteX94" fmla="*/ 37220 w 76317"/>
                <a:gd name="connsiteY94" fmla="*/ 171073 h 174218"/>
                <a:gd name="connsiteX95" fmla="*/ 47675 w 76317"/>
                <a:gd name="connsiteY95" fmla="*/ 169909 h 174218"/>
                <a:gd name="connsiteX96" fmla="*/ 47728 w 76317"/>
                <a:gd name="connsiteY96" fmla="*/ 168257 h 174218"/>
                <a:gd name="connsiteX97" fmla="*/ 48429 w 76317"/>
                <a:gd name="connsiteY97" fmla="*/ 163512 h 174218"/>
                <a:gd name="connsiteX98" fmla="*/ 48891 w 76317"/>
                <a:gd name="connsiteY98" fmla="*/ 161649 h 174218"/>
                <a:gd name="connsiteX99" fmla="*/ 49420 w 76317"/>
                <a:gd name="connsiteY99" fmla="*/ 160234 h 174218"/>
                <a:gd name="connsiteX100" fmla="*/ 48878 w 76317"/>
                <a:gd name="connsiteY100" fmla="*/ 158543 h 174218"/>
                <a:gd name="connsiteX101" fmla="*/ 48363 w 76317"/>
                <a:gd name="connsiteY101" fmla="*/ 156256 h 174218"/>
                <a:gd name="connsiteX102" fmla="*/ 48125 w 76317"/>
                <a:gd name="connsiteY102" fmla="*/ 152648 h 174218"/>
                <a:gd name="connsiteX103" fmla="*/ 48786 w 76317"/>
                <a:gd name="connsiteY103" fmla="*/ 151524 h 174218"/>
                <a:gd name="connsiteX104" fmla="*/ 49010 w 76317"/>
                <a:gd name="connsiteY104" fmla="*/ 150176 h 174218"/>
                <a:gd name="connsiteX105" fmla="*/ 48865 w 76317"/>
                <a:gd name="connsiteY105" fmla="*/ 148048 h 174218"/>
                <a:gd name="connsiteX106" fmla="*/ 48904 w 76317"/>
                <a:gd name="connsiteY106" fmla="*/ 140924 h 174218"/>
                <a:gd name="connsiteX107" fmla="*/ 49288 w 76317"/>
                <a:gd name="connsiteY107" fmla="*/ 140157 h 174218"/>
                <a:gd name="connsiteX108" fmla="*/ 49737 w 76317"/>
                <a:gd name="connsiteY108" fmla="*/ 139562 h 174218"/>
                <a:gd name="connsiteX109" fmla="*/ 49777 w 76317"/>
                <a:gd name="connsiteY109" fmla="*/ 138624 h 174218"/>
                <a:gd name="connsiteX110" fmla="*/ 48931 w 76317"/>
                <a:gd name="connsiteY110" fmla="*/ 136787 h 174218"/>
                <a:gd name="connsiteX111" fmla="*/ 48151 w 76317"/>
                <a:gd name="connsiteY111" fmla="*/ 134685 h 174218"/>
                <a:gd name="connsiteX112" fmla="*/ 48191 w 76317"/>
                <a:gd name="connsiteY112" fmla="*/ 131658 h 174218"/>
                <a:gd name="connsiteX113" fmla="*/ 47887 w 76317"/>
                <a:gd name="connsiteY113" fmla="*/ 128737 h 174218"/>
                <a:gd name="connsiteX114" fmla="*/ 47358 w 76317"/>
                <a:gd name="connsiteY114" fmla="*/ 127402 h 174218"/>
                <a:gd name="connsiteX115" fmla="*/ 47794 w 76317"/>
                <a:gd name="connsiteY115" fmla="*/ 122433 h 174218"/>
                <a:gd name="connsiteX116" fmla="*/ 48045 w 76317"/>
                <a:gd name="connsiteY116" fmla="*/ 116128 h 174218"/>
                <a:gd name="connsiteX117" fmla="*/ 47860 w 76317"/>
                <a:gd name="connsiteY117" fmla="*/ 113339 h 174218"/>
                <a:gd name="connsiteX118" fmla="*/ 48376 w 76317"/>
                <a:gd name="connsiteY118" fmla="*/ 111357 h 174218"/>
                <a:gd name="connsiteX119" fmla="*/ 48680 w 76317"/>
                <a:gd name="connsiteY119" fmla="*/ 106492 h 174218"/>
                <a:gd name="connsiteX120" fmla="*/ 48653 w 76317"/>
                <a:gd name="connsiteY120" fmla="*/ 101734 h 174218"/>
                <a:gd name="connsiteX121" fmla="*/ 49737 w 76317"/>
                <a:gd name="connsiteY121" fmla="*/ 94213 h 174218"/>
                <a:gd name="connsiteX122" fmla="*/ 52804 w 76317"/>
                <a:gd name="connsiteY122" fmla="*/ 93857 h 174218"/>
                <a:gd name="connsiteX123" fmla="*/ 56465 w 76317"/>
                <a:gd name="connsiteY123" fmla="*/ 93222 h 174218"/>
                <a:gd name="connsiteX124" fmla="*/ 58104 w 76317"/>
                <a:gd name="connsiteY124" fmla="*/ 90275 h 174218"/>
                <a:gd name="connsiteX125" fmla="*/ 59056 w 76317"/>
                <a:gd name="connsiteY125" fmla="*/ 86534 h 174218"/>
                <a:gd name="connsiteX126" fmla="*/ 58778 w 76317"/>
                <a:gd name="connsiteY126" fmla="*/ 82833 h 174218"/>
                <a:gd name="connsiteX127" fmla="*/ 59505 w 76317"/>
                <a:gd name="connsiteY127" fmla="*/ 81617 h 174218"/>
                <a:gd name="connsiteX128" fmla="*/ 60972 w 76317"/>
                <a:gd name="connsiteY128" fmla="*/ 79608 h 174218"/>
                <a:gd name="connsiteX129" fmla="*/ 63629 w 76317"/>
                <a:gd name="connsiteY129" fmla="*/ 76740 h 174218"/>
                <a:gd name="connsiteX130" fmla="*/ 63536 w 76317"/>
                <a:gd name="connsiteY130" fmla="*/ 73594 h 174218"/>
                <a:gd name="connsiteX131" fmla="*/ 64263 w 76317"/>
                <a:gd name="connsiteY131" fmla="*/ 72630 h 174218"/>
                <a:gd name="connsiteX132" fmla="*/ 65519 w 76317"/>
                <a:gd name="connsiteY132" fmla="*/ 71902 h 174218"/>
                <a:gd name="connsiteX133" fmla="*/ 67316 w 76317"/>
                <a:gd name="connsiteY133" fmla="*/ 71519 h 174218"/>
                <a:gd name="connsiteX134" fmla="*/ 69325 w 76317"/>
                <a:gd name="connsiteY134" fmla="*/ 69960 h 174218"/>
                <a:gd name="connsiteX135" fmla="*/ 70449 w 76317"/>
                <a:gd name="connsiteY135" fmla="*/ 67210 h 174218"/>
                <a:gd name="connsiteX136" fmla="*/ 71559 w 76317"/>
                <a:gd name="connsiteY136" fmla="*/ 62822 h 174218"/>
                <a:gd name="connsiteX137" fmla="*/ 69854 w 76317"/>
                <a:gd name="connsiteY137" fmla="*/ 59756 h 174218"/>
                <a:gd name="connsiteX138" fmla="*/ 69894 w 76317"/>
                <a:gd name="connsiteY138" fmla="*/ 59082 h 174218"/>
                <a:gd name="connsiteX139" fmla="*/ 70555 w 76317"/>
                <a:gd name="connsiteY139" fmla="*/ 57430 h 174218"/>
                <a:gd name="connsiteX140" fmla="*/ 71612 w 76317"/>
                <a:gd name="connsiteY140" fmla="*/ 55791 h 174218"/>
                <a:gd name="connsiteX141" fmla="*/ 72458 w 76317"/>
                <a:gd name="connsiteY141" fmla="*/ 55262 h 174218"/>
                <a:gd name="connsiteX142" fmla="*/ 74401 w 76317"/>
                <a:gd name="connsiteY142" fmla="*/ 55685 h 174218"/>
                <a:gd name="connsiteX143" fmla="*/ 74731 w 76317"/>
                <a:gd name="connsiteY143" fmla="*/ 55539 h 174218"/>
                <a:gd name="connsiteX144" fmla="*/ 75035 w 76317"/>
                <a:gd name="connsiteY144" fmla="*/ 55024 h 174218"/>
                <a:gd name="connsiteX145" fmla="*/ 76317 w 76317"/>
                <a:gd name="connsiteY145" fmla="*/ 50186 h 1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76317" h="174218">
                  <a:moveTo>
                    <a:pt x="76198" y="48878"/>
                  </a:moveTo>
                  <a:lnTo>
                    <a:pt x="74414" y="45626"/>
                  </a:lnTo>
                  <a:lnTo>
                    <a:pt x="74136" y="43313"/>
                  </a:lnTo>
                  <a:lnTo>
                    <a:pt x="73885" y="39890"/>
                  </a:lnTo>
                  <a:lnTo>
                    <a:pt x="73462" y="36837"/>
                  </a:lnTo>
                  <a:lnTo>
                    <a:pt x="72947" y="35687"/>
                  </a:lnTo>
                  <a:lnTo>
                    <a:pt x="71982" y="34722"/>
                  </a:lnTo>
                  <a:lnTo>
                    <a:pt x="71559" y="34101"/>
                  </a:lnTo>
                  <a:lnTo>
                    <a:pt x="67845" y="27915"/>
                  </a:lnTo>
                  <a:lnTo>
                    <a:pt x="67924" y="24994"/>
                  </a:lnTo>
                  <a:lnTo>
                    <a:pt x="69524" y="21240"/>
                  </a:lnTo>
                  <a:lnTo>
                    <a:pt x="70568" y="19416"/>
                  </a:lnTo>
                  <a:lnTo>
                    <a:pt x="69008" y="16852"/>
                  </a:lnTo>
                  <a:lnTo>
                    <a:pt x="66986" y="15028"/>
                  </a:lnTo>
                  <a:lnTo>
                    <a:pt x="64765" y="14222"/>
                  </a:lnTo>
                  <a:lnTo>
                    <a:pt x="63259" y="12900"/>
                  </a:lnTo>
                  <a:lnTo>
                    <a:pt x="62492" y="11076"/>
                  </a:lnTo>
                  <a:lnTo>
                    <a:pt x="59597" y="7507"/>
                  </a:lnTo>
                  <a:lnTo>
                    <a:pt x="52909" y="449"/>
                  </a:lnTo>
                  <a:lnTo>
                    <a:pt x="52222" y="291"/>
                  </a:lnTo>
                  <a:lnTo>
                    <a:pt x="51112" y="0"/>
                  </a:lnTo>
                  <a:lnTo>
                    <a:pt x="49195" y="846"/>
                  </a:lnTo>
                  <a:lnTo>
                    <a:pt x="48019" y="2009"/>
                  </a:lnTo>
                  <a:lnTo>
                    <a:pt x="47200" y="2458"/>
                  </a:lnTo>
                  <a:lnTo>
                    <a:pt x="45957" y="2524"/>
                  </a:lnTo>
                  <a:lnTo>
                    <a:pt x="42758" y="3423"/>
                  </a:lnTo>
                  <a:lnTo>
                    <a:pt x="40181" y="4573"/>
                  </a:lnTo>
                  <a:lnTo>
                    <a:pt x="40102" y="5512"/>
                  </a:lnTo>
                  <a:lnTo>
                    <a:pt x="41291" y="10865"/>
                  </a:lnTo>
                  <a:lnTo>
                    <a:pt x="40683" y="13746"/>
                  </a:lnTo>
                  <a:lnTo>
                    <a:pt x="40036" y="15359"/>
                  </a:lnTo>
                  <a:lnTo>
                    <a:pt x="38106" y="19562"/>
                  </a:lnTo>
                  <a:lnTo>
                    <a:pt x="36705" y="21320"/>
                  </a:lnTo>
                  <a:lnTo>
                    <a:pt x="30440" y="27267"/>
                  </a:lnTo>
                  <a:lnTo>
                    <a:pt x="27400" y="26567"/>
                  </a:lnTo>
                  <a:lnTo>
                    <a:pt x="21003" y="27770"/>
                  </a:lnTo>
                  <a:lnTo>
                    <a:pt x="20051" y="26408"/>
                  </a:lnTo>
                  <a:lnTo>
                    <a:pt x="18557" y="26223"/>
                  </a:lnTo>
                  <a:lnTo>
                    <a:pt x="16707" y="26461"/>
                  </a:lnTo>
                  <a:lnTo>
                    <a:pt x="16033" y="26977"/>
                  </a:lnTo>
                  <a:lnTo>
                    <a:pt x="15822" y="27558"/>
                  </a:lnTo>
                  <a:lnTo>
                    <a:pt x="15161" y="28391"/>
                  </a:lnTo>
                  <a:lnTo>
                    <a:pt x="13958" y="30744"/>
                  </a:lnTo>
                  <a:lnTo>
                    <a:pt x="13032" y="31352"/>
                  </a:lnTo>
                  <a:lnTo>
                    <a:pt x="11896" y="31722"/>
                  </a:lnTo>
                  <a:lnTo>
                    <a:pt x="10508" y="31669"/>
                  </a:lnTo>
                  <a:lnTo>
                    <a:pt x="9688" y="31973"/>
                  </a:lnTo>
                  <a:lnTo>
                    <a:pt x="9675" y="33149"/>
                  </a:lnTo>
                  <a:lnTo>
                    <a:pt x="9424" y="34167"/>
                  </a:lnTo>
                  <a:lnTo>
                    <a:pt x="8473" y="34669"/>
                  </a:lnTo>
                  <a:lnTo>
                    <a:pt x="8063" y="35819"/>
                  </a:lnTo>
                  <a:lnTo>
                    <a:pt x="8129" y="36929"/>
                  </a:lnTo>
                  <a:lnTo>
                    <a:pt x="7574" y="37445"/>
                  </a:lnTo>
                  <a:lnTo>
                    <a:pt x="6371" y="37167"/>
                  </a:lnTo>
                  <a:lnTo>
                    <a:pt x="5657" y="36863"/>
                  </a:lnTo>
                  <a:lnTo>
                    <a:pt x="4983" y="38304"/>
                  </a:lnTo>
                  <a:lnTo>
                    <a:pt x="4137" y="39295"/>
                  </a:lnTo>
                  <a:lnTo>
                    <a:pt x="3542" y="39282"/>
                  </a:lnTo>
                  <a:lnTo>
                    <a:pt x="2882" y="42322"/>
                  </a:lnTo>
                  <a:lnTo>
                    <a:pt x="1533" y="46076"/>
                  </a:lnTo>
                  <a:lnTo>
                    <a:pt x="674" y="47278"/>
                  </a:lnTo>
                  <a:lnTo>
                    <a:pt x="0" y="56412"/>
                  </a:lnTo>
                  <a:lnTo>
                    <a:pt x="410" y="57178"/>
                  </a:lnTo>
                  <a:lnTo>
                    <a:pt x="701" y="57403"/>
                  </a:lnTo>
                  <a:lnTo>
                    <a:pt x="4811" y="60509"/>
                  </a:lnTo>
                  <a:lnTo>
                    <a:pt x="10191" y="64567"/>
                  </a:lnTo>
                  <a:lnTo>
                    <a:pt x="13997" y="67422"/>
                  </a:lnTo>
                  <a:lnTo>
                    <a:pt x="14301" y="68387"/>
                  </a:lnTo>
                  <a:lnTo>
                    <a:pt x="14315" y="74401"/>
                  </a:lnTo>
                  <a:lnTo>
                    <a:pt x="14328" y="79555"/>
                  </a:lnTo>
                  <a:lnTo>
                    <a:pt x="15108" y="82516"/>
                  </a:lnTo>
                  <a:lnTo>
                    <a:pt x="15253" y="85371"/>
                  </a:lnTo>
                  <a:lnTo>
                    <a:pt x="16205" y="87539"/>
                  </a:lnTo>
                  <a:lnTo>
                    <a:pt x="19707" y="91715"/>
                  </a:lnTo>
                  <a:lnTo>
                    <a:pt x="20527" y="94174"/>
                  </a:lnTo>
                  <a:lnTo>
                    <a:pt x="20566" y="102065"/>
                  </a:lnTo>
                  <a:lnTo>
                    <a:pt x="20606" y="108039"/>
                  </a:lnTo>
                  <a:lnTo>
                    <a:pt x="21003" y="116181"/>
                  </a:lnTo>
                  <a:lnTo>
                    <a:pt x="20976" y="122988"/>
                  </a:lnTo>
                  <a:lnTo>
                    <a:pt x="20923" y="131579"/>
                  </a:lnTo>
                  <a:lnTo>
                    <a:pt x="20870" y="141664"/>
                  </a:lnTo>
                  <a:lnTo>
                    <a:pt x="20817" y="152172"/>
                  </a:lnTo>
                  <a:lnTo>
                    <a:pt x="18478" y="152304"/>
                  </a:lnTo>
                  <a:lnTo>
                    <a:pt x="19734" y="155569"/>
                  </a:lnTo>
                  <a:lnTo>
                    <a:pt x="19945" y="158529"/>
                  </a:lnTo>
                  <a:lnTo>
                    <a:pt x="20236" y="159494"/>
                  </a:lnTo>
                  <a:lnTo>
                    <a:pt x="19601" y="160922"/>
                  </a:lnTo>
                  <a:lnTo>
                    <a:pt x="20117" y="163102"/>
                  </a:lnTo>
                  <a:lnTo>
                    <a:pt x="21122" y="163909"/>
                  </a:lnTo>
                  <a:lnTo>
                    <a:pt x="23686" y="168297"/>
                  </a:lnTo>
                  <a:lnTo>
                    <a:pt x="24545" y="172024"/>
                  </a:lnTo>
                  <a:lnTo>
                    <a:pt x="20381" y="173254"/>
                  </a:lnTo>
                  <a:lnTo>
                    <a:pt x="20659" y="174218"/>
                  </a:lnTo>
                  <a:lnTo>
                    <a:pt x="25536" y="172976"/>
                  </a:lnTo>
                  <a:lnTo>
                    <a:pt x="37220" y="171073"/>
                  </a:lnTo>
                  <a:lnTo>
                    <a:pt x="47675" y="169909"/>
                  </a:lnTo>
                  <a:lnTo>
                    <a:pt x="47728" y="168257"/>
                  </a:lnTo>
                  <a:lnTo>
                    <a:pt x="48429" y="163512"/>
                  </a:lnTo>
                  <a:lnTo>
                    <a:pt x="48891" y="161649"/>
                  </a:lnTo>
                  <a:lnTo>
                    <a:pt x="49420" y="160234"/>
                  </a:lnTo>
                  <a:lnTo>
                    <a:pt x="48878" y="158543"/>
                  </a:lnTo>
                  <a:lnTo>
                    <a:pt x="48363" y="156256"/>
                  </a:lnTo>
                  <a:lnTo>
                    <a:pt x="48125" y="152648"/>
                  </a:lnTo>
                  <a:lnTo>
                    <a:pt x="48786" y="151524"/>
                  </a:lnTo>
                  <a:lnTo>
                    <a:pt x="49010" y="150176"/>
                  </a:lnTo>
                  <a:lnTo>
                    <a:pt x="48865" y="148048"/>
                  </a:lnTo>
                  <a:lnTo>
                    <a:pt x="48904" y="140924"/>
                  </a:lnTo>
                  <a:lnTo>
                    <a:pt x="49288" y="140157"/>
                  </a:lnTo>
                  <a:lnTo>
                    <a:pt x="49737" y="139562"/>
                  </a:lnTo>
                  <a:lnTo>
                    <a:pt x="49777" y="138624"/>
                  </a:lnTo>
                  <a:lnTo>
                    <a:pt x="48931" y="136787"/>
                  </a:lnTo>
                  <a:lnTo>
                    <a:pt x="48151" y="134685"/>
                  </a:lnTo>
                  <a:lnTo>
                    <a:pt x="48191" y="131658"/>
                  </a:lnTo>
                  <a:lnTo>
                    <a:pt x="47887" y="128737"/>
                  </a:lnTo>
                  <a:lnTo>
                    <a:pt x="47358" y="127402"/>
                  </a:lnTo>
                  <a:lnTo>
                    <a:pt x="47794" y="122433"/>
                  </a:lnTo>
                  <a:lnTo>
                    <a:pt x="48045" y="116128"/>
                  </a:lnTo>
                  <a:lnTo>
                    <a:pt x="47860" y="113339"/>
                  </a:lnTo>
                  <a:lnTo>
                    <a:pt x="48376" y="111357"/>
                  </a:lnTo>
                  <a:lnTo>
                    <a:pt x="48680" y="106492"/>
                  </a:lnTo>
                  <a:lnTo>
                    <a:pt x="48653" y="101734"/>
                  </a:lnTo>
                  <a:lnTo>
                    <a:pt x="49737" y="94213"/>
                  </a:lnTo>
                  <a:lnTo>
                    <a:pt x="52804" y="93857"/>
                  </a:lnTo>
                  <a:lnTo>
                    <a:pt x="56465" y="93222"/>
                  </a:lnTo>
                  <a:lnTo>
                    <a:pt x="58104" y="90275"/>
                  </a:lnTo>
                  <a:lnTo>
                    <a:pt x="59056" y="86534"/>
                  </a:lnTo>
                  <a:lnTo>
                    <a:pt x="58778" y="82833"/>
                  </a:lnTo>
                  <a:lnTo>
                    <a:pt x="59505" y="81617"/>
                  </a:lnTo>
                  <a:lnTo>
                    <a:pt x="60972" y="79608"/>
                  </a:lnTo>
                  <a:lnTo>
                    <a:pt x="63629" y="76740"/>
                  </a:lnTo>
                  <a:lnTo>
                    <a:pt x="63536" y="73594"/>
                  </a:lnTo>
                  <a:lnTo>
                    <a:pt x="64263" y="72630"/>
                  </a:lnTo>
                  <a:lnTo>
                    <a:pt x="65519" y="71902"/>
                  </a:lnTo>
                  <a:lnTo>
                    <a:pt x="67316" y="71519"/>
                  </a:lnTo>
                  <a:lnTo>
                    <a:pt x="69325" y="69960"/>
                  </a:lnTo>
                  <a:lnTo>
                    <a:pt x="70449" y="67210"/>
                  </a:lnTo>
                  <a:lnTo>
                    <a:pt x="71559" y="62822"/>
                  </a:lnTo>
                  <a:lnTo>
                    <a:pt x="69854" y="59756"/>
                  </a:lnTo>
                  <a:lnTo>
                    <a:pt x="69894" y="59082"/>
                  </a:lnTo>
                  <a:lnTo>
                    <a:pt x="70555" y="57430"/>
                  </a:lnTo>
                  <a:lnTo>
                    <a:pt x="71612" y="55791"/>
                  </a:lnTo>
                  <a:lnTo>
                    <a:pt x="72458" y="55262"/>
                  </a:lnTo>
                  <a:lnTo>
                    <a:pt x="74401" y="55685"/>
                  </a:lnTo>
                  <a:lnTo>
                    <a:pt x="74731" y="55539"/>
                  </a:lnTo>
                  <a:lnTo>
                    <a:pt x="75035" y="55024"/>
                  </a:lnTo>
                  <a:lnTo>
                    <a:pt x="76317" y="5018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7" name="Volný tvar: obrazec 214">
              <a:extLst>
                <a:ext uri="{FF2B5EF4-FFF2-40B4-BE49-F238E27FC236}">
                  <a16:creationId xmlns:a16="http://schemas.microsoft.com/office/drawing/2014/main" id="{68EC6559-39E3-7C8A-047A-9C97A317B59F}"/>
                </a:ext>
              </a:extLst>
            </p:cNvPr>
            <p:cNvSpPr/>
            <p:nvPr/>
          </p:nvSpPr>
          <p:spPr>
            <a:xfrm>
              <a:off x="924141" y="4333602"/>
              <a:ext cx="45547" cy="77912"/>
            </a:xfrm>
            <a:custGeom>
              <a:avLst/>
              <a:gdLst>
                <a:gd name="connsiteX0" fmla="*/ 40709 w 42837"/>
                <a:gd name="connsiteY0" fmla="*/ 27730 h 73277"/>
                <a:gd name="connsiteX1" fmla="*/ 39903 w 42837"/>
                <a:gd name="connsiteY1" fmla="*/ 28814 h 73277"/>
                <a:gd name="connsiteX2" fmla="*/ 38687 w 42837"/>
                <a:gd name="connsiteY2" fmla="*/ 29845 h 73277"/>
                <a:gd name="connsiteX3" fmla="*/ 37498 w 42837"/>
                <a:gd name="connsiteY3" fmla="*/ 32766 h 73277"/>
                <a:gd name="connsiteX4" fmla="*/ 37458 w 42837"/>
                <a:gd name="connsiteY4" fmla="*/ 33889 h 73277"/>
                <a:gd name="connsiteX5" fmla="*/ 39903 w 42837"/>
                <a:gd name="connsiteY5" fmla="*/ 29937 h 73277"/>
                <a:gd name="connsiteX6" fmla="*/ 41476 w 42837"/>
                <a:gd name="connsiteY6" fmla="*/ 28338 h 73277"/>
                <a:gd name="connsiteX7" fmla="*/ 41886 w 42837"/>
                <a:gd name="connsiteY7" fmla="*/ 27083 h 73277"/>
                <a:gd name="connsiteX8" fmla="*/ 41040 w 42837"/>
                <a:gd name="connsiteY8" fmla="*/ 26461 h 73277"/>
                <a:gd name="connsiteX9" fmla="*/ 40709 w 42837"/>
                <a:gd name="connsiteY9" fmla="*/ 27730 h 73277"/>
                <a:gd name="connsiteX10" fmla="*/ 42837 w 42837"/>
                <a:gd name="connsiteY10" fmla="*/ 9662 h 73277"/>
                <a:gd name="connsiteX11" fmla="*/ 42639 w 42837"/>
                <a:gd name="connsiteY11" fmla="*/ 9279 h 73277"/>
                <a:gd name="connsiteX12" fmla="*/ 41674 w 42837"/>
                <a:gd name="connsiteY12" fmla="*/ 9252 h 73277"/>
                <a:gd name="connsiteX13" fmla="*/ 39705 w 42837"/>
                <a:gd name="connsiteY13" fmla="*/ 13601 h 73277"/>
                <a:gd name="connsiteX14" fmla="*/ 39414 w 42837"/>
                <a:gd name="connsiteY14" fmla="*/ 14645 h 73277"/>
                <a:gd name="connsiteX15" fmla="*/ 38225 w 42837"/>
                <a:gd name="connsiteY15" fmla="*/ 16271 h 73277"/>
                <a:gd name="connsiteX16" fmla="*/ 39467 w 42837"/>
                <a:gd name="connsiteY16" fmla="*/ 15742 h 73277"/>
                <a:gd name="connsiteX17" fmla="*/ 42837 w 42837"/>
                <a:gd name="connsiteY17" fmla="*/ 9662 h 73277"/>
                <a:gd name="connsiteX18" fmla="*/ 33903 w 42837"/>
                <a:gd name="connsiteY18" fmla="*/ 3608 h 73277"/>
                <a:gd name="connsiteX19" fmla="*/ 32673 w 42837"/>
                <a:gd name="connsiteY19" fmla="*/ 3912 h 73277"/>
                <a:gd name="connsiteX20" fmla="*/ 31418 w 42837"/>
                <a:gd name="connsiteY20" fmla="*/ 3489 h 73277"/>
                <a:gd name="connsiteX21" fmla="*/ 33189 w 42837"/>
                <a:gd name="connsiteY21" fmla="*/ 278 h 73277"/>
                <a:gd name="connsiteX22" fmla="*/ 31338 w 42837"/>
                <a:gd name="connsiteY22" fmla="*/ 0 h 73277"/>
                <a:gd name="connsiteX23" fmla="*/ 29131 w 42837"/>
                <a:gd name="connsiteY23" fmla="*/ 159 h 73277"/>
                <a:gd name="connsiteX24" fmla="*/ 27492 w 42837"/>
                <a:gd name="connsiteY24" fmla="*/ 1031 h 73277"/>
                <a:gd name="connsiteX25" fmla="*/ 25311 w 42837"/>
                <a:gd name="connsiteY25" fmla="*/ 5419 h 73277"/>
                <a:gd name="connsiteX26" fmla="*/ 20553 w 42837"/>
                <a:gd name="connsiteY26" fmla="*/ 11605 h 73277"/>
                <a:gd name="connsiteX27" fmla="*/ 18584 w 42837"/>
                <a:gd name="connsiteY27" fmla="*/ 14605 h 73277"/>
                <a:gd name="connsiteX28" fmla="*/ 17183 w 42837"/>
                <a:gd name="connsiteY28" fmla="*/ 15650 h 73277"/>
                <a:gd name="connsiteX29" fmla="*/ 16125 w 42837"/>
                <a:gd name="connsiteY29" fmla="*/ 16046 h 73277"/>
                <a:gd name="connsiteX30" fmla="*/ 15121 w 42837"/>
                <a:gd name="connsiteY30" fmla="*/ 15332 h 73277"/>
                <a:gd name="connsiteX31" fmla="*/ 12715 w 42837"/>
                <a:gd name="connsiteY31" fmla="*/ 13640 h 73277"/>
                <a:gd name="connsiteX32" fmla="*/ 10561 w 42837"/>
                <a:gd name="connsiteY32" fmla="*/ 14460 h 73277"/>
                <a:gd name="connsiteX33" fmla="*/ 9569 w 42837"/>
                <a:gd name="connsiteY33" fmla="*/ 16403 h 73277"/>
                <a:gd name="connsiteX34" fmla="*/ 9239 w 42837"/>
                <a:gd name="connsiteY34" fmla="*/ 18861 h 73277"/>
                <a:gd name="connsiteX35" fmla="*/ 8036 w 42837"/>
                <a:gd name="connsiteY35" fmla="*/ 25721 h 73277"/>
                <a:gd name="connsiteX36" fmla="*/ 6648 w 42837"/>
                <a:gd name="connsiteY36" fmla="*/ 33665 h 73277"/>
                <a:gd name="connsiteX37" fmla="*/ 5644 w 42837"/>
                <a:gd name="connsiteY37" fmla="*/ 39494 h 73277"/>
                <a:gd name="connsiteX38" fmla="*/ 4309 w 42837"/>
                <a:gd name="connsiteY38" fmla="*/ 47279 h 73277"/>
                <a:gd name="connsiteX39" fmla="*/ 2961 w 42837"/>
                <a:gd name="connsiteY39" fmla="*/ 55236 h 73277"/>
                <a:gd name="connsiteX40" fmla="*/ 1150 w 42837"/>
                <a:gd name="connsiteY40" fmla="*/ 66100 h 73277"/>
                <a:gd name="connsiteX41" fmla="*/ 0 w 42837"/>
                <a:gd name="connsiteY41" fmla="*/ 73119 h 73277"/>
                <a:gd name="connsiteX42" fmla="*/ 92 w 42837"/>
                <a:gd name="connsiteY42" fmla="*/ 73277 h 73277"/>
                <a:gd name="connsiteX43" fmla="*/ 3080 w 42837"/>
                <a:gd name="connsiteY43" fmla="*/ 72934 h 73277"/>
                <a:gd name="connsiteX44" fmla="*/ 7402 w 42837"/>
                <a:gd name="connsiteY44" fmla="*/ 73238 h 73277"/>
                <a:gd name="connsiteX45" fmla="*/ 8472 w 42837"/>
                <a:gd name="connsiteY45" fmla="*/ 73211 h 73277"/>
                <a:gd name="connsiteX46" fmla="*/ 8274 w 42837"/>
                <a:gd name="connsiteY46" fmla="*/ 71361 h 73277"/>
                <a:gd name="connsiteX47" fmla="*/ 9305 w 42837"/>
                <a:gd name="connsiteY47" fmla="*/ 69643 h 73277"/>
                <a:gd name="connsiteX48" fmla="*/ 14698 w 42837"/>
                <a:gd name="connsiteY48" fmla="*/ 63113 h 73277"/>
                <a:gd name="connsiteX49" fmla="*/ 18134 w 42837"/>
                <a:gd name="connsiteY49" fmla="*/ 61910 h 73277"/>
                <a:gd name="connsiteX50" fmla="*/ 21161 w 42837"/>
                <a:gd name="connsiteY50" fmla="*/ 57866 h 73277"/>
                <a:gd name="connsiteX51" fmla="*/ 22760 w 42837"/>
                <a:gd name="connsiteY51" fmla="*/ 56319 h 73277"/>
                <a:gd name="connsiteX52" fmla="*/ 25549 w 42837"/>
                <a:gd name="connsiteY52" fmla="*/ 52248 h 73277"/>
                <a:gd name="connsiteX53" fmla="*/ 28074 w 42837"/>
                <a:gd name="connsiteY53" fmla="*/ 42917 h 73277"/>
                <a:gd name="connsiteX54" fmla="*/ 28166 w 42837"/>
                <a:gd name="connsiteY54" fmla="*/ 36440 h 73277"/>
                <a:gd name="connsiteX55" fmla="*/ 28761 w 42837"/>
                <a:gd name="connsiteY55" fmla="*/ 33030 h 73277"/>
                <a:gd name="connsiteX56" fmla="*/ 29607 w 42837"/>
                <a:gd name="connsiteY56" fmla="*/ 30770 h 73277"/>
                <a:gd name="connsiteX57" fmla="*/ 31656 w 42837"/>
                <a:gd name="connsiteY57" fmla="*/ 27267 h 73277"/>
                <a:gd name="connsiteX58" fmla="*/ 30347 w 42837"/>
                <a:gd name="connsiteY58" fmla="*/ 24637 h 73277"/>
                <a:gd name="connsiteX59" fmla="*/ 32145 w 42837"/>
                <a:gd name="connsiteY59" fmla="*/ 20646 h 73277"/>
                <a:gd name="connsiteX60" fmla="*/ 32858 w 42837"/>
                <a:gd name="connsiteY60" fmla="*/ 17976 h 73277"/>
                <a:gd name="connsiteX61" fmla="*/ 36665 w 42837"/>
                <a:gd name="connsiteY61" fmla="*/ 10191 h 73277"/>
                <a:gd name="connsiteX62" fmla="*/ 37379 w 42837"/>
                <a:gd name="connsiteY62" fmla="*/ 7243 h 73277"/>
                <a:gd name="connsiteX63" fmla="*/ 36771 w 42837"/>
                <a:gd name="connsiteY63" fmla="*/ 3727 h 73277"/>
                <a:gd name="connsiteX64" fmla="*/ 33903 w 42837"/>
                <a:gd name="connsiteY64" fmla="*/ 3608 h 7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2837" h="73277">
                  <a:moveTo>
                    <a:pt x="40709" y="27730"/>
                  </a:moveTo>
                  <a:lnTo>
                    <a:pt x="39903" y="28814"/>
                  </a:lnTo>
                  <a:lnTo>
                    <a:pt x="38687" y="29845"/>
                  </a:lnTo>
                  <a:lnTo>
                    <a:pt x="37498" y="32766"/>
                  </a:lnTo>
                  <a:lnTo>
                    <a:pt x="37458" y="33889"/>
                  </a:lnTo>
                  <a:lnTo>
                    <a:pt x="39903" y="29937"/>
                  </a:lnTo>
                  <a:lnTo>
                    <a:pt x="41476" y="28338"/>
                  </a:lnTo>
                  <a:lnTo>
                    <a:pt x="41886" y="27083"/>
                  </a:lnTo>
                  <a:lnTo>
                    <a:pt x="41040" y="26461"/>
                  </a:lnTo>
                  <a:lnTo>
                    <a:pt x="40709" y="27730"/>
                  </a:lnTo>
                  <a:close/>
                  <a:moveTo>
                    <a:pt x="42837" y="9662"/>
                  </a:moveTo>
                  <a:lnTo>
                    <a:pt x="42639" y="9279"/>
                  </a:lnTo>
                  <a:lnTo>
                    <a:pt x="41674" y="9252"/>
                  </a:lnTo>
                  <a:lnTo>
                    <a:pt x="39705" y="13601"/>
                  </a:lnTo>
                  <a:lnTo>
                    <a:pt x="39414" y="14645"/>
                  </a:lnTo>
                  <a:lnTo>
                    <a:pt x="38225" y="16271"/>
                  </a:lnTo>
                  <a:lnTo>
                    <a:pt x="39467" y="15742"/>
                  </a:lnTo>
                  <a:lnTo>
                    <a:pt x="42837" y="9662"/>
                  </a:lnTo>
                  <a:close/>
                  <a:moveTo>
                    <a:pt x="33903" y="3608"/>
                  </a:moveTo>
                  <a:lnTo>
                    <a:pt x="32673" y="3912"/>
                  </a:lnTo>
                  <a:lnTo>
                    <a:pt x="31418" y="3489"/>
                  </a:lnTo>
                  <a:lnTo>
                    <a:pt x="33189" y="278"/>
                  </a:lnTo>
                  <a:lnTo>
                    <a:pt x="31338" y="0"/>
                  </a:lnTo>
                  <a:lnTo>
                    <a:pt x="29131" y="159"/>
                  </a:lnTo>
                  <a:lnTo>
                    <a:pt x="27492" y="1031"/>
                  </a:lnTo>
                  <a:lnTo>
                    <a:pt x="25311" y="5419"/>
                  </a:lnTo>
                  <a:lnTo>
                    <a:pt x="20553" y="11605"/>
                  </a:lnTo>
                  <a:lnTo>
                    <a:pt x="18584" y="14605"/>
                  </a:lnTo>
                  <a:lnTo>
                    <a:pt x="17183" y="15650"/>
                  </a:lnTo>
                  <a:lnTo>
                    <a:pt x="16125" y="16046"/>
                  </a:lnTo>
                  <a:lnTo>
                    <a:pt x="15121" y="15332"/>
                  </a:lnTo>
                  <a:lnTo>
                    <a:pt x="12715" y="13640"/>
                  </a:lnTo>
                  <a:lnTo>
                    <a:pt x="10561" y="14460"/>
                  </a:lnTo>
                  <a:lnTo>
                    <a:pt x="9569" y="16403"/>
                  </a:lnTo>
                  <a:lnTo>
                    <a:pt x="9239" y="18861"/>
                  </a:lnTo>
                  <a:lnTo>
                    <a:pt x="8036" y="25721"/>
                  </a:lnTo>
                  <a:lnTo>
                    <a:pt x="6648" y="33665"/>
                  </a:lnTo>
                  <a:lnTo>
                    <a:pt x="5644" y="39494"/>
                  </a:lnTo>
                  <a:lnTo>
                    <a:pt x="4309" y="47279"/>
                  </a:lnTo>
                  <a:lnTo>
                    <a:pt x="2961" y="55236"/>
                  </a:lnTo>
                  <a:lnTo>
                    <a:pt x="1150" y="66100"/>
                  </a:lnTo>
                  <a:lnTo>
                    <a:pt x="0" y="73119"/>
                  </a:lnTo>
                  <a:lnTo>
                    <a:pt x="92" y="73277"/>
                  </a:lnTo>
                  <a:lnTo>
                    <a:pt x="3080" y="72934"/>
                  </a:lnTo>
                  <a:lnTo>
                    <a:pt x="7402" y="73238"/>
                  </a:lnTo>
                  <a:lnTo>
                    <a:pt x="8472" y="73211"/>
                  </a:lnTo>
                  <a:lnTo>
                    <a:pt x="8274" y="71361"/>
                  </a:lnTo>
                  <a:lnTo>
                    <a:pt x="9305" y="69643"/>
                  </a:lnTo>
                  <a:lnTo>
                    <a:pt x="14698" y="63113"/>
                  </a:lnTo>
                  <a:lnTo>
                    <a:pt x="18134" y="61910"/>
                  </a:lnTo>
                  <a:lnTo>
                    <a:pt x="21161" y="57866"/>
                  </a:lnTo>
                  <a:lnTo>
                    <a:pt x="22760" y="56319"/>
                  </a:lnTo>
                  <a:lnTo>
                    <a:pt x="25549" y="52248"/>
                  </a:lnTo>
                  <a:lnTo>
                    <a:pt x="28074" y="42917"/>
                  </a:lnTo>
                  <a:lnTo>
                    <a:pt x="28166" y="36440"/>
                  </a:lnTo>
                  <a:lnTo>
                    <a:pt x="28761" y="33030"/>
                  </a:lnTo>
                  <a:lnTo>
                    <a:pt x="29607" y="30770"/>
                  </a:lnTo>
                  <a:lnTo>
                    <a:pt x="31656" y="27267"/>
                  </a:lnTo>
                  <a:lnTo>
                    <a:pt x="30347" y="24637"/>
                  </a:lnTo>
                  <a:lnTo>
                    <a:pt x="32145" y="20646"/>
                  </a:lnTo>
                  <a:lnTo>
                    <a:pt x="32858" y="17976"/>
                  </a:lnTo>
                  <a:lnTo>
                    <a:pt x="36665" y="10191"/>
                  </a:lnTo>
                  <a:lnTo>
                    <a:pt x="37379" y="7243"/>
                  </a:lnTo>
                  <a:lnTo>
                    <a:pt x="36771" y="3727"/>
                  </a:lnTo>
                  <a:lnTo>
                    <a:pt x="33903" y="360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8" name="Volný tvar: obrazec 215">
              <a:extLst>
                <a:ext uri="{FF2B5EF4-FFF2-40B4-BE49-F238E27FC236}">
                  <a16:creationId xmlns:a16="http://schemas.microsoft.com/office/drawing/2014/main" id="{C60B8435-721A-7E53-230A-C30004117A76}"/>
                </a:ext>
              </a:extLst>
            </p:cNvPr>
            <p:cNvSpPr/>
            <p:nvPr/>
          </p:nvSpPr>
          <p:spPr>
            <a:xfrm>
              <a:off x="3360894" y="3349448"/>
              <a:ext cx="87146" cy="57549"/>
            </a:xfrm>
            <a:custGeom>
              <a:avLst/>
              <a:gdLst>
                <a:gd name="connsiteX0" fmla="*/ 81578 w 81961"/>
                <a:gd name="connsiteY0" fmla="*/ 29739 h 54125"/>
                <a:gd name="connsiteX1" fmla="*/ 81551 w 81961"/>
                <a:gd name="connsiteY1" fmla="*/ 28325 h 54125"/>
                <a:gd name="connsiteX2" fmla="*/ 80586 w 81961"/>
                <a:gd name="connsiteY2" fmla="*/ 27400 h 54125"/>
                <a:gd name="connsiteX3" fmla="*/ 78604 w 81961"/>
                <a:gd name="connsiteY3" fmla="*/ 27030 h 54125"/>
                <a:gd name="connsiteX4" fmla="*/ 78102 w 81961"/>
                <a:gd name="connsiteY4" fmla="*/ 26395 h 54125"/>
                <a:gd name="connsiteX5" fmla="*/ 77890 w 81961"/>
                <a:gd name="connsiteY5" fmla="*/ 25761 h 54125"/>
                <a:gd name="connsiteX6" fmla="*/ 79384 w 81961"/>
                <a:gd name="connsiteY6" fmla="*/ 24360 h 54125"/>
                <a:gd name="connsiteX7" fmla="*/ 77665 w 81961"/>
                <a:gd name="connsiteY7" fmla="*/ 23249 h 54125"/>
                <a:gd name="connsiteX8" fmla="*/ 76938 w 81961"/>
                <a:gd name="connsiteY8" fmla="*/ 22113 h 54125"/>
                <a:gd name="connsiteX9" fmla="*/ 74533 w 81961"/>
                <a:gd name="connsiteY9" fmla="*/ 20659 h 54125"/>
                <a:gd name="connsiteX10" fmla="*/ 74295 w 81961"/>
                <a:gd name="connsiteY10" fmla="*/ 20170 h 54125"/>
                <a:gd name="connsiteX11" fmla="*/ 72101 w 81961"/>
                <a:gd name="connsiteY11" fmla="*/ 20104 h 54125"/>
                <a:gd name="connsiteX12" fmla="*/ 70819 w 81961"/>
                <a:gd name="connsiteY12" fmla="*/ 18557 h 54125"/>
                <a:gd name="connsiteX13" fmla="*/ 67858 w 81961"/>
                <a:gd name="connsiteY13" fmla="*/ 19324 h 54125"/>
                <a:gd name="connsiteX14" fmla="*/ 67832 w 81961"/>
                <a:gd name="connsiteY14" fmla="*/ 19496 h 54125"/>
                <a:gd name="connsiteX15" fmla="*/ 67343 w 81961"/>
                <a:gd name="connsiteY15" fmla="*/ 18650 h 54125"/>
                <a:gd name="connsiteX16" fmla="*/ 66735 w 81961"/>
                <a:gd name="connsiteY16" fmla="*/ 17619 h 54125"/>
                <a:gd name="connsiteX17" fmla="*/ 66920 w 81961"/>
                <a:gd name="connsiteY17" fmla="*/ 16998 h 54125"/>
                <a:gd name="connsiteX18" fmla="*/ 68889 w 81961"/>
                <a:gd name="connsiteY18" fmla="*/ 15213 h 54125"/>
                <a:gd name="connsiteX19" fmla="*/ 69193 w 81961"/>
                <a:gd name="connsiteY19" fmla="*/ 14711 h 54125"/>
                <a:gd name="connsiteX20" fmla="*/ 69008 w 81961"/>
                <a:gd name="connsiteY20" fmla="*/ 14447 h 54125"/>
                <a:gd name="connsiteX21" fmla="*/ 69220 w 81961"/>
                <a:gd name="connsiteY21" fmla="*/ 13667 h 54125"/>
                <a:gd name="connsiteX22" fmla="*/ 70779 w 81961"/>
                <a:gd name="connsiteY22" fmla="*/ 10997 h 54125"/>
                <a:gd name="connsiteX23" fmla="*/ 71004 w 81961"/>
                <a:gd name="connsiteY23" fmla="*/ 9939 h 54125"/>
                <a:gd name="connsiteX24" fmla="*/ 70369 w 81961"/>
                <a:gd name="connsiteY24" fmla="*/ 9186 h 54125"/>
                <a:gd name="connsiteX25" fmla="*/ 69431 w 81961"/>
                <a:gd name="connsiteY25" fmla="*/ 8737 h 54125"/>
                <a:gd name="connsiteX26" fmla="*/ 66364 w 81961"/>
                <a:gd name="connsiteY26" fmla="*/ 7957 h 54125"/>
                <a:gd name="connsiteX27" fmla="*/ 64937 w 81961"/>
                <a:gd name="connsiteY27" fmla="*/ 6847 h 54125"/>
                <a:gd name="connsiteX28" fmla="*/ 64290 w 81961"/>
                <a:gd name="connsiteY28" fmla="*/ 5869 h 54125"/>
                <a:gd name="connsiteX29" fmla="*/ 63615 w 81961"/>
                <a:gd name="connsiteY29" fmla="*/ 5591 h 54125"/>
                <a:gd name="connsiteX30" fmla="*/ 62598 w 81961"/>
                <a:gd name="connsiteY30" fmla="*/ 5921 h 54125"/>
                <a:gd name="connsiteX31" fmla="*/ 60020 w 81961"/>
                <a:gd name="connsiteY31" fmla="*/ 6291 h 54125"/>
                <a:gd name="connsiteX32" fmla="*/ 57972 w 81961"/>
                <a:gd name="connsiteY32" fmla="*/ 5763 h 54125"/>
                <a:gd name="connsiteX33" fmla="*/ 55579 w 81961"/>
                <a:gd name="connsiteY33" fmla="*/ 3926 h 54125"/>
                <a:gd name="connsiteX34" fmla="*/ 55064 w 81961"/>
                <a:gd name="connsiteY34" fmla="*/ 2287 h 54125"/>
                <a:gd name="connsiteX35" fmla="*/ 54812 w 81961"/>
                <a:gd name="connsiteY35" fmla="*/ 1031 h 54125"/>
                <a:gd name="connsiteX36" fmla="*/ 54218 w 81961"/>
                <a:gd name="connsiteY36" fmla="*/ 595 h 54125"/>
                <a:gd name="connsiteX37" fmla="*/ 53372 w 81961"/>
                <a:gd name="connsiteY37" fmla="*/ 1242 h 54125"/>
                <a:gd name="connsiteX38" fmla="*/ 52288 w 81961"/>
                <a:gd name="connsiteY38" fmla="*/ 2260 h 54125"/>
                <a:gd name="connsiteX39" fmla="*/ 50226 w 81961"/>
                <a:gd name="connsiteY39" fmla="*/ 2379 h 54125"/>
                <a:gd name="connsiteX40" fmla="*/ 49658 w 81961"/>
                <a:gd name="connsiteY40" fmla="*/ 2141 h 54125"/>
                <a:gd name="connsiteX41" fmla="*/ 49578 w 81961"/>
                <a:gd name="connsiteY41" fmla="*/ 1586 h 54125"/>
                <a:gd name="connsiteX42" fmla="*/ 49473 w 81961"/>
                <a:gd name="connsiteY42" fmla="*/ 1044 h 54125"/>
                <a:gd name="connsiteX43" fmla="*/ 48931 w 81961"/>
                <a:gd name="connsiteY43" fmla="*/ 370 h 54125"/>
                <a:gd name="connsiteX44" fmla="*/ 48336 w 81961"/>
                <a:gd name="connsiteY44" fmla="*/ 0 h 54125"/>
                <a:gd name="connsiteX45" fmla="*/ 45666 w 81961"/>
                <a:gd name="connsiteY45" fmla="*/ 1877 h 54125"/>
                <a:gd name="connsiteX46" fmla="*/ 44688 w 81961"/>
                <a:gd name="connsiteY46" fmla="*/ 1877 h 54125"/>
                <a:gd name="connsiteX47" fmla="*/ 43499 w 81961"/>
                <a:gd name="connsiteY47" fmla="*/ 1150 h 54125"/>
                <a:gd name="connsiteX48" fmla="*/ 42917 w 81961"/>
                <a:gd name="connsiteY48" fmla="*/ 436 h 54125"/>
                <a:gd name="connsiteX49" fmla="*/ 41555 w 81961"/>
                <a:gd name="connsiteY49" fmla="*/ 846 h 54125"/>
                <a:gd name="connsiteX50" fmla="*/ 40326 w 81961"/>
                <a:gd name="connsiteY50" fmla="*/ 1718 h 54125"/>
                <a:gd name="connsiteX51" fmla="*/ 40670 w 81961"/>
                <a:gd name="connsiteY51" fmla="*/ 3370 h 54125"/>
                <a:gd name="connsiteX52" fmla="*/ 40009 w 81961"/>
                <a:gd name="connsiteY52" fmla="*/ 3674 h 54125"/>
                <a:gd name="connsiteX53" fmla="*/ 38529 w 81961"/>
                <a:gd name="connsiteY53" fmla="*/ 3516 h 54125"/>
                <a:gd name="connsiteX54" fmla="*/ 36877 w 81961"/>
                <a:gd name="connsiteY54" fmla="*/ 2842 h 54125"/>
                <a:gd name="connsiteX55" fmla="*/ 36520 w 81961"/>
                <a:gd name="connsiteY55" fmla="*/ 3859 h 54125"/>
                <a:gd name="connsiteX56" fmla="*/ 35647 w 81961"/>
                <a:gd name="connsiteY56" fmla="*/ 4996 h 54125"/>
                <a:gd name="connsiteX57" fmla="*/ 32726 w 81961"/>
                <a:gd name="connsiteY57" fmla="*/ 6635 h 54125"/>
                <a:gd name="connsiteX58" fmla="*/ 29726 w 81961"/>
                <a:gd name="connsiteY58" fmla="*/ 7706 h 54125"/>
                <a:gd name="connsiteX59" fmla="*/ 28193 w 81961"/>
                <a:gd name="connsiteY59" fmla="*/ 7574 h 54125"/>
                <a:gd name="connsiteX60" fmla="*/ 27175 w 81961"/>
                <a:gd name="connsiteY60" fmla="*/ 7005 h 54125"/>
                <a:gd name="connsiteX61" fmla="*/ 26633 w 81961"/>
                <a:gd name="connsiteY61" fmla="*/ 6424 h 54125"/>
                <a:gd name="connsiteX62" fmla="*/ 25073 w 81961"/>
                <a:gd name="connsiteY62" fmla="*/ 5855 h 54125"/>
                <a:gd name="connsiteX63" fmla="*/ 22906 w 81961"/>
                <a:gd name="connsiteY63" fmla="*/ 5564 h 54125"/>
                <a:gd name="connsiteX64" fmla="*/ 21518 w 81961"/>
                <a:gd name="connsiteY64" fmla="*/ 6186 h 54125"/>
                <a:gd name="connsiteX65" fmla="*/ 20527 w 81961"/>
                <a:gd name="connsiteY65" fmla="*/ 6767 h 54125"/>
                <a:gd name="connsiteX66" fmla="*/ 19681 w 81961"/>
                <a:gd name="connsiteY66" fmla="*/ 6662 h 54125"/>
                <a:gd name="connsiteX67" fmla="*/ 19073 w 81961"/>
                <a:gd name="connsiteY67" fmla="*/ 6186 h 54125"/>
                <a:gd name="connsiteX68" fmla="*/ 18610 w 81961"/>
                <a:gd name="connsiteY68" fmla="*/ 5432 h 54125"/>
                <a:gd name="connsiteX69" fmla="*/ 18068 w 81961"/>
                <a:gd name="connsiteY69" fmla="*/ 3080 h 54125"/>
                <a:gd name="connsiteX70" fmla="*/ 15359 w 81961"/>
                <a:gd name="connsiteY70" fmla="*/ 3793 h 54125"/>
                <a:gd name="connsiteX71" fmla="*/ 9569 w 81961"/>
                <a:gd name="connsiteY71" fmla="*/ 6133 h 54125"/>
                <a:gd name="connsiteX72" fmla="*/ 0 w 81961"/>
                <a:gd name="connsiteY72" fmla="*/ 10706 h 54125"/>
                <a:gd name="connsiteX73" fmla="*/ 172 w 81961"/>
                <a:gd name="connsiteY73" fmla="*/ 12015 h 54125"/>
                <a:gd name="connsiteX74" fmla="*/ 925 w 81961"/>
                <a:gd name="connsiteY74" fmla="*/ 13667 h 54125"/>
                <a:gd name="connsiteX75" fmla="*/ 1454 w 81961"/>
                <a:gd name="connsiteY75" fmla="*/ 14579 h 54125"/>
                <a:gd name="connsiteX76" fmla="*/ 925 w 81961"/>
                <a:gd name="connsiteY76" fmla="*/ 15768 h 54125"/>
                <a:gd name="connsiteX77" fmla="*/ 1256 w 81961"/>
                <a:gd name="connsiteY77" fmla="*/ 16746 h 54125"/>
                <a:gd name="connsiteX78" fmla="*/ 2723 w 81961"/>
                <a:gd name="connsiteY78" fmla="*/ 18504 h 54125"/>
                <a:gd name="connsiteX79" fmla="*/ 4586 w 81961"/>
                <a:gd name="connsiteY79" fmla="*/ 20157 h 54125"/>
                <a:gd name="connsiteX80" fmla="*/ 6265 w 81961"/>
                <a:gd name="connsiteY80" fmla="*/ 21214 h 54125"/>
                <a:gd name="connsiteX81" fmla="*/ 6767 w 81961"/>
                <a:gd name="connsiteY81" fmla="*/ 21108 h 54125"/>
                <a:gd name="connsiteX82" fmla="*/ 8063 w 81961"/>
                <a:gd name="connsiteY82" fmla="*/ 20804 h 54125"/>
                <a:gd name="connsiteX83" fmla="*/ 10283 w 81961"/>
                <a:gd name="connsiteY83" fmla="*/ 19720 h 54125"/>
                <a:gd name="connsiteX84" fmla="*/ 12107 w 81961"/>
                <a:gd name="connsiteY84" fmla="*/ 19377 h 54125"/>
                <a:gd name="connsiteX85" fmla="*/ 13112 w 81961"/>
                <a:gd name="connsiteY85" fmla="*/ 20209 h 54125"/>
                <a:gd name="connsiteX86" fmla="*/ 13667 w 81961"/>
                <a:gd name="connsiteY86" fmla="*/ 20672 h 54125"/>
                <a:gd name="connsiteX87" fmla="*/ 14738 w 81961"/>
                <a:gd name="connsiteY87" fmla="*/ 22549 h 54125"/>
                <a:gd name="connsiteX88" fmla="*/ 14962 w 81961"/>
                <a:gd name="connsiteY88" fmla="*/ 24518 h 54125"/>
                <a:gd name="connsiteX89" fmla="*/ 15398 w 81961"/>
                <a:gd name="connsiteY89" fmla="*/ 26144 h 54125"/>
                <a:gd name="connsiteX90" fmla="*/ 16297 w 81961"/>
                <a:gd name="connsiteY90" fmla="*/ 26805 h 54125"/>
                <a:gd name="connsiteX91" fmla="*/ 19760 w 81961"/>
                <a:gd name="connsiteY91" fmla="*/ 27016 h 54125"/>
                <a:gd name="connsiteX92" fmla="*/ 22285 w 81961"/>
                <a:gd name="connsiteY92" fmla="*/ 27624 h 54125"/>
                <a:gd name="connsiteX93" fmla="*/ 22946 w 81961"/>
                <a:gd name="connsiteY93" fmla="*/ 28166 h 54125"/>
                <a:gd name="connsiteX94" fmla="*/ 23673 w 81961"/>
                <a:gd name="connsiteY94" fmla="*/ 31801 h 54125"/>
                <a:gd name="connsiteX95" fmla="*/ 24122 w 81961"/>
                <a:gd name="connsiteY95" fmla="*/ 32303 h 54125"/>
                <a:gd name="connsiteX96" fmla="*/ 24783 w 81961"/>
                <a:gd name="connsiteY96" fmla="*/ 31880 h 54125"/>
                <a:gd name="connsiteX97" fmla="*/ 25430 w 81961"/>
                <a:gd name="connsiteY97" fmla="*/ 31286 h 54125"/>
                <a:gd name="connsiteX98" fmla="*/ 26316 w 81961"/>
                <a:gd name="connsiteY98" fmla="*/ 31193 h 54125"/>
                <a:gd name="connsiteX99" fmla="*/ 27809 w 81961"/>
                <a:gd name="connsiteY99" fmla="*/ 31418 h 54125"/>
                <a:gd name="connsiteX100" fmla="*/ 29779 w 81961"/>
                <a:gd name="connsiteY100" fmla="*/ 31497 h 54125"/>
                <a:gd name="connsiteX101" fmla="*/ 31814 w 81961"/>
                <a:gd name="connsiteY101" fmla="*/ 31894 h 54125"/>
                <a:gd name="connsiteX102" fmla="*/ 34550 w 81961"/>
                <a:gd name="connsiteY102" fmla="*/ 33942 h 54125"/>
                <a:gd name="connsiteX103" fmla="*/ 34418 w 81961"/>
                <a:gd name="connsiteY103" fmla="*/ 34616 h 54125"/>
                <a:gd name="connsiteX104" fmla="*/ 33823 w 81961"/>
                <a:gd name="connsiteY104" fmla="*/ 35806 h 54125"/>
                <a:gd name="connsiteX105" fmla="*/ 33599 w 81961"/>
                <a:gd name="connsiteY105" fmla="*/ 36758 h 54125"/>
                <a:gd name="connsiteX106" fmla="*/ 34061 w 81961"/>
                <a:gd name="connsiteY106" fmla="*/ 37128 h 54125"/>
                <a:gd name="connsiteX107" fmla="*/ 34775 w 81961"/>
                <a:gd name="connsiteY107" fmla="*/ 38119 h 54125"/>
                <a:gd name="connsiteX108" fmla="*/ 34550 w 81961"/>
                <a:gd name="connsiteY108" fmla="*/ 39242 h 54125"/>
                <a:gd name="connsiteX109" fmla="*/ 33797 w 81961"/>
                <a:gd name="connsiteY109" fmla="*/ 40035 h 54125"/>
                <a:gd name="connsiteX110" fmla="*/ 33480 w 81961"/>
                <a:gd name="connsiteY110" fmla="*/ 40696 h 54125"/>
                <a:gd name="connsiteX111" fmla="*/ 33467 w 81961"/>
                <a:gd name="connsiteY111" fmla="*/ 41119 h 54125"/>
                <a:gd name="connsiteX112" fmla="*/ 33718 w 81961"/>
                <a:gd name="connsiteY112" fmla="*/ 41476 h 54125"/>
                <a:gd name="connsiteX113" fmla="*/ 34286 w 81961"/>
                <a:gd name="connsiteY113" fmla="*/ 41780 h 54125"/>
                <a:gd name="connsiteX114" fmla="*/ 38450 w 81961"/>
                <a:gd name="connsiteY114" fmla="*/ 42203 h 54125"/>
                <a:gd name="connsiteX115" fmla="*/ 42282 w 81961"/>
                <a:gd name="connsiteY115" fmla="*/ 41780 h 54125"/>
                <a:gd name="connsiteX116" fmla="*/ 44728 w 81961"/>
                <a:gd name="connsiteY116" fmla="*/ 40630 h 54125"/>
                <a:gd name="connsiteX117" fmla="*/ 45177 w 81961"/>
                <a:gd name="connsiteY117" fmla="*/ 39414 h 54125"/>
                <a:gd name="connsiteX118" fmla="*/ 45917 w 81961"/>
                <a:gd name="connsiteY118" fmla="*/ 38026 h 54125"/>
                <a:gd name="connsiteX119" fmla="*/ 47384 w 81961"/>
                <a:gd name="connsiteY119" fmla="*/ 36876 h 54125"/>
                <a:gd name="connsiteX120" fmla="*/ 48389 w 81961"/>
                <a:gd name="connsiteY120" fmla="*/ 36493 h 54125"/>
                <a:gd name="connsiteX121" fmla="*/ 49288 w 81961"/>
                <a:gd name="connsiteY121" fmla="*/ 36969 h 54125"/>
                <a:gd name="connsiteX122" fmla="*/ 47596 w 81961"/>
                <a:gd name="connsiteY122" fmla="*/ 41807 h 54125"/>
                <a:gd name="connsiteX123" fmla="*/ 48667 w 81961"/>
                <a:gd name="connsiteY123" fmla="*/ 43036 h 54125"/>
                <a:gd name="connsiteX124" fmla="*/ 48772 w 81961"/>
                <a:gd name="connsiteY124" fmla="*/ 44886 h 54125"/>
                <a:gd name="connsiteX125" fmla="*/ 49116 w 81961"/>
                <a:gd name="connsiteY125" fmla="*/ 46512 h 54125"/>
                <a:gd name="connsiteX126" fmla="*/ 50477 w 81961"/>
                <a:gd name="connsiteY126" fmla="*/ 46472 h 54125"/>
                <a:gd name="connsiteX127" fmla="*/ 52129 w 81961"/>
                <a:gd name="connsiteY127" fmla="*/ 46776 h 54125"/>
                <a:gd name="connsiteX128" fmla="*/ 53279 w 81961"/>
                <a:gd name="connsiteY128" fmla="*/ 47371 h 54125"/>
                <a:gd name="connsiteX129" fmla="*/ 54614 w 81961"/>
                <a:gd name="connsiteY129" fmla="*/ 48336 h 54125"/>
                <a:gd name="connsiteX130" fmla="*/ 56557 w 81961"/>
                <a:gd name="connsiteY130" fmla="*/ 49222 h 54125"/>
                <a:gd name="connsiteX131" fmla="*/ 57932 w 81961"/>
                <a:gd name="connsiteY131" fmla="*/ 49539 h 54125"/>
                <a:gd name="connsiteX132" fmla="*/ 58421 w 81961"/>
                <a:gd name="connsiteY132" fmla="*/ 50279 h 54125"/>
                <a:gd name="connsiteX133" fmla="*/ 59505 w 81961"/>
                <a:gd name="connsiteY133" fmla="*/ 51138 h 54125"/>
                <a:gd name="connsiteX134" fmla="*/ 61223 w 81961"/>
                <a:gd name="connsiteY134" fmla="*/ 52922 h 54125"/>
                <a:gd name="connsiteX135" fmla="*/ 62756 w 81961"/>
                <a:gd name="connsiteY135" fmla="*/ 54125 h 54125"/>
                <a:gd name="connsiteX136" fmla="*/ 63523 w 81961"/>
                <a:gd name="connsiteY136" fmla="*/ 54125 h 54125"/>
                <a:gd name="connsiteX137" fmla="*/ 65003 w 81961"/>
                <a:gd name="connsiteY137" fmla="*/ 53649 h 54125"/>
                <a:gd name="connsiteX138" fmla="*/ 67197 w 81961"/>
                <a:gd name="connsiteY138" fmla="*/ 53345 h 54125"/>
                <a:gd name="connsiteX139" fmla="*/ 68929 w 81961"/>
                <a:gd name="connsiteY139" fmla="*/ 53372 h 54125"/>
                <a:gd name="connsiteX140" fmla="*/ 69497 w 81961"/>
                <a:gd name="connsiteY140" fmla="*/ 52949 h 54125"/>
                <a:gd name="connsiteX141" fmla="*/ 69999 w 81961"/>
                <a:gd name="connsiteY141" fmla="*/ 52275 h 54125"/>
                <a:gd name="connsiteX142" fmla="*/ 70436 w 81961"/>
                <a:gd name="connsiteY142" fmla="*/ 51323 h 54125"/>
                <a:gd name="connsiteX143" fmla="*/ 70977 w 81961"/>
                <a:gd name="connsiteY143" fmla="*/ 50451 h 54125"/>
                <a:gd name="connsiteX144" fmla="*/ 69378 w 81961"/>
                <a:gd name="connsiteY144" fmla="*/ 48045 h 54125"/>
                <a:gd name="connsiteX145" fmla="*/ 69061 w 81961"/>
                <a:gd name="connsiteY145" fmla="*/ 47305 h 54125"/>
                <a:gd name="connsiteX146" fmla="*/ 67726 w 81961"/>
                <a:gd name="connsiteY146" fmla="*/ 45957 h 54125"/>
                <a:gd name="connsiteX147" fmla="*/ 67766 w 81961"/>
                <a:gd name="connsiteY147" fmla="*/ 45270 h 54125"/>
                <a:gd name="connsiteX148" fmla="*/ 68109 w 81961"/>
                <a:gd name="connsiteY148" fmla="*/ 44609 h 54125"/>
                <a:gd name="connsiteX149" fmla="*/ 68003 w 81961"/>
                <a:gd name="connsiteY149" fmla="*/ 44106 h 54125"/>
                <a:gd name="connsiteX150" fmla="*/ 68228 w 81961"/>
                <a:gd name="connsiteY150" fmla="*/ 42904 h 54125"/>
                <a:gd name="connsiteX151" fmla="*/ 69220 w 81961"/>
                <a:gd name="connsiteY151" fmla="*/ 41754 h 54125"/>
                <a:gd name="connsiteX152" fmla="*/ 69894 w 81961"/>
                <a:gd name="connsiteY152" fmla="*/ 40339 h 54125"/>
                <a:gd name="connsiteX153" fmla="*/ 71017 w 81961"/>
                <a:gd name="connsiteY153" fmla="*/ 38423 h 54125"/>
                <a:gd name="connsiteX154" fmla="*/ 73449 w 81961"/>
                <a:gd name="connsiteY154" fmla="*/ 36110 h 54125"/>
                <a:gd name="connsiteX155" fmla="*/ 75141 w 81961"/>
                <a:gd name="connsiteY155" fmla="*/ 36467 h 54125"/>
                <a:gd name="connsiteX156" fmla="*/ 75881 w 81961"/>
                <a:gd name="connsiteY156" fmla="*/ 36454 h 54125"/>
                <a:gd name="connsiteX157" fmla="*/ 76317 w 81961"/>
                <a:gd name="connsiteY157" fmla="*/ 37299 h 54125"/>
                <a:gd name="connsiteX158" fmla="*/ 76450 w 81961"/>
                <a:gd name="connsiteY158" fmla="*/ 37379 h 54125"/>
                <a:gd name="connsiteX159" fmla="*/ 76569 w 81961"/>
                <a:gd name="connsiteY159" fmla="*/ 36876 h 54125"/>
                <a:gd name="connsiteX160" fmla="*/ 77811 w 81961"/>
                <a:gd name="connsiteY160" fmla="*/ 34312 h 54125"/>
                <a:gd name="connsiteX161" fmla="*/ 81961 w 81961"/>
                <a:gd name="connsiteY161" fmla="*/ 32039 h 5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81961" h="54125">
                  <a:moveTo>
                    <a:pt x="81578" y="29739"/>
                  </a:moveTo>
                  <a:lnTo>
                    <a:pt x="81551" y="28325"/>
                  </a:lnTo>
                  <a:lnTo>
                    <a:pt x="80586" y="27400"/>
                  </a:lnTo>
                  <a:lnTo>
                    <a:pt x="78604" y="27030"/>
                  </a:lnTo>
                  <a:lnTo>
                    <a:pt x="78102" y="26395"/>
                  </a:lnTo>
                  <a:lnTo>
                    <a:pt x="77890" y="25761"/>
                  </a:lnTo>
                  <a:lnTo>
                    <a:pt x="79384" y="24360"/>
                  </a:lnTo>
                  <a:lnTo>
                    <a:pt x="77665" y="23249"/>
                  </a:lnTo>
                  <a:lnTo>
                    <a:pt x="76938" y="22113"/>
                  </a:lnTo>
                  <a:lnTo>
                    <a:pt x="74533" y="20659"/>
                  </a:lnTo>
                  <a:lnTo>
                    <a:pt x="74295" y="20170"/>
                  </a:lnTo>
                  <a:lnTo>
                    <a:pt x="72101" y="20104"/>
                  </a:lnTo>
                  <a:lnTo>
                    <a:pt x="70819" y="18557"/>
                  </a:lnTo>
                  <a:lnTo>
                    <a:pt x="67858" y="19324"/>
                  </a:lnTo>
                  <a:lnTo>
                    <a:pt x="67832" y="19496"/>
                  </a:lnTo>
                  <a:lnTo>
                    <a:pt x="67343" y="18650"/>
                  </a:lnTo>
                  <a:lnTo>
                    <a:pt x="66735" y="17619"/>
                  </a:lnTo>
                  <a:lnTo>
                    <a:pt x="66920" y="16998"/>
                  </a:lnTo>
                  <a:lnTo>
                    <a:pt x="68889" y="15213"/>
                  </a:lnTo>
                  <a:lnTo>
                    <a:pt x="69193" y="14711"/>
                  </a:lnTo>
                  <a:lnTo>
                    <a:pt x="69008" y="14447"/>
                  </a:lnTo>
                  <a:lnTo>
                    <a:pt x="69220" y="13667"/>
                  </a:lnTo>
                  <a:lnTo>
                    <a:pt x="70779" y="10997"/>
                  </a:lnTo>
                  <a:lnTo>
                    <a:pt x="71004" y="9939"/>
                  </a:lnTo>
                  <a:lnTo>
                    <a:pt x="70369" y="9186"/>
                  </a:lnTo>
                  <a:lnTo>
                    <a:pt x="69431" y="8737"/>
                  </a:lnTo>
                  <a:lnTo>
                    <a:pt x="66364" y="7957"/>
                  </a:lnTo>
                  <a:lnTo>
                    <a:pt x="64937" y="6847"/>
                  </a:lnTo>
                  <a:lnTo>
                    <a:pt x="64290" y="5869"/>
                  </a:lnTo>
                  <a:lnTo>
                    <a:pt x="63615" y="5591"/>
                  </a:lnTo>
                  <a:lnTo>
                    <a:pt x="62598" y="5921"/>
                  </a:lnTo>
                  <a:lnTo>
                    <a:pt x="60020" y="6291"/>
                  </a:lnTo>
                  <a:lnTo>
                    <a:pt x="57972" y="5763"/>
                  </a:lnTo>
                  <a:lnTo>
                    <a:pt x="55579" y="3926"/>
                  </a:lnTo>
                  <a:lnTo>
                    <a:pt x="55064" y="2287"/>
                  </a:lnTo>
                  <a:lnTo>
                    <a:pt x="54812" y="1031"/>
                  </a:lnTo>
                  <a:lnTo>
                    <a:pt x="54218" y="595"/>
                  </a:lnTo>
                  <a:lnTo>
                    <a:pt x="53372" y="1242"/>
                  </a:lnTo>
                  <a:lnTo>
                    <a:pt x="52288" y="2260"/>
                  </a:lnTo>
                  <a:lnTo>
                    <a:pt x="50226" y="2379"/>
                  </a:lnTo>
                  <a:lnTo>
                    <a:pt x="49658" y="2141"/>
                  </a:lnTo>
                  <a:lnTo>
                    <a:pt x="49578" y="1586"/>
                  </a:lnTo>
                  <a:lnTo>
                    <a:pt x="49473" y="1044"/>
                  </a:lnTo>
                  <a:lnTo>
                    <a:pt x="48931" y="370"/>
                  </a:lnTo>
                  <a:lnTo>
                    <a:pt x="48336" y="0"/>
                  </a:lnTo>
                  <a:lnTo>
                    <a:pt x="45666" y="1877"/>
                  </a:lnTo>
                  <a:lnTo>
                    <a:pt x="44688" y="1877"/>
                  </a:lnTo>
                  <a:lnTo>
                    <a:pt x="43499" y="1150"/>
                  </a:lnTo>
                  <a:lnTo>
                    <a:pt x="42917" y="436"/>
                  </a:lnTo>
                  <a:lnTo>
                    <a:pt x="41555" y="846"/>
                  </a:lnTo>
                  <a:lnTo>
                    <a:pt x="40326" y="1718"/>
                  </a:lnTo>
                  <a:lnTo>
                    <a:pt x="40670" y="3370"/>
                  </a:lnTo>
                  <a:lnTo>
                    <a:pt x="40009" y="3674"/>
                  </a:lnTo>
                  <a:lnTo>
                    <a:pt x="38529" y="3516"/>
                  </a:lnTo>
                  <a:lnTo>
                    <a:pt x="36877" y="2842"/>
                  </a:lnTo>
                  <a:lnTo>
                    <a:pt x="36520" y="3859"/>
                  </a:lnTo>
                  <a:lnTo>
                    <a:pt x="35647" y="4996"/>
                  </a:lnTo>
                  <a:lnTo>
                    <a:pt x="32726" y="6635"/>
                  </a:lnTo>
                  <a:lnTo>
                    <a:pt x="29726" y="7706"/>
                  </a:lnTo>
                  <a:lnTo>
                    <a:pt x="28193" y="7574"/>
                  </a:lnTo>
                  <a:lnTo>
                    <a:pt x="27175" y="7005"/>
                  </a:lnTo>
                  <a:lnTo>
                    <a:pt x="26633" y="6424"/>
                  </a:lnTo>
                  <a:lnTo>
                    <a:pt x="25073" y="5855"/>
                  </a:lnTo>
                  <a:lnTo>
                    <a:pt x="22906" y="5564"/>
                  </a:lnTo>
                  <a:lnTo>
                    <a:pt x="21518" y="6186"/>
                  </a:lnTo>
                  <a:lnTo>
                    <a:pt x="20527" y="6767"/>
                  </a:lnTo>
                  <a:lnTo>
                    <a:pt x="19681" y="6662"/>
                  </a:lnTo>
                  <a:lnTo>
                    <a:pt x="19073" y="6186"/>
                  </a:lnTo>
                  <a:lnTo>
                    <a:pt x="18610" y="5432"/>
                  </a:lnTo>
                  <a:lnTo>
                    <a:pt x="18068" y="3080"/>
                  </a:lnTo>
                  <a:lnTo>
                    <a:pt x="15359" y="3793"/>
                  </a:lnTo>
                  <a:lnTo>
                    <a:pt x="9569" y="6133"/>
                  </a:lnTo>
                  <a:lnTo>
                    <a:pt x="0" y="10706"/>
                  </a:lnTo>
                  <a:lnTo>
                    <a:pt x="172" y="12015"/>
                  </a:lnTo>
                  <a:lnTo>
                    <a:pt x="925" y="13667"/>
                  </a:lnTo>
                  <a:lnTo>
                    <a:pt x="1454" y="14579"/>
                  </a:lnTo>
                  <a:lnTo>
                    <a:pt x="925" y="15768"/>
                  </a:lnTo>
                  <a:lnTo>
                    <a:pt x="1256" y="16746"/>
                  </a:lnTo>
                  <a:lnTo>
                    <a:pt x="2723" y="18504"/>
                  </a:lnTo>
                  <a:lnTo>
                    <a:pt x="4586" y="20157"/>
                  </a:lnTo>
                  <a:lnTo>
                    <a:pt x="6265" y="21214"/>
                  </a:lnTo>
                  <a:lnTo>
                    <a:pt x="6767" y="21108"/>
                  </a:lnTo>
                  <a:lnTo>
                    <a:pt x="8063" y="20804"/>
                  </a:lnTo>
                  <a:lnTo>
                    <a:pt x="10283" y="19720"/>
                  </a:lnTo>
                  <a:lnTo>
                    <a:pt x="12107" y="19377"/>
                  </a:lnTo>
                  <a:lnTo>
                    <a:pt x="13112" y="20209"/>
                  </a:lnTo>
                  <a:lnTo>
                    <a:pt x="13667" y="20672"/>
                  </a:lnTo>
                  <a:lnTo>
                    <a:pt x="14738" y="22549"/>
                  </a:lnTo>
                  <a:lnTo>
                    <a:pt x="14962" y="24518"/>
                  </a:lnTo>
                  <a:lnTo>
                    <a:pt x="15398" y="26144"/>
                  </a:lnTo>
                  <a:lnTo>
                    <a:pt x="16297" y="26805"/>
                  </a:lnTo>
                  <a:lnTo>
                    <a:pt x="19760" y="27016"/>
                  </a:lnTo>
                  <a:lnTo>
                    <a:pt x="22285" y="27624"/>
                  </a:lnTo>
                  <a:lnTo>
                    <a:pt x="22946" y="28166"/>
                  </a:lnTo>
                  <a:lnTo>
                    <a:pt x="23673" y="31801"/>
                  </a:lnTo>
                  <a:lnTo>
                    <a:pt x="24122" y="32303"/>
                  </a:lnTo>
                  <a:lnTo>
                    <a:pt x="24783" y="31880"/>
                  </a:lnTo>
                  <a:lnTo>
                    <a:pt x="25430" y="31286"/>
                  </a:lnTo>
                  <a:lnTo>
                    <a:pt x="26316" y="31193"/>
                  </a:lnTo>
                  <a:lnTo>
                    <a:pt x="27809" y="31418"/>
                  </a:lnTo>
                  <a:lnTo>
                    <a:pt x="29779" y="31497"/>
                  </a:lnTo>
                  <a:lnTo>
                    <a:pt x="31814" y="31894"/>
                  </a:lnTo>
                  <a:lnTo>
                    <a:pt x="34550" y="33942"/>
                  </a:lnTo>
                  <a:lnTo>
                    <a:pt x="34418" y="34616"/>
                  </a:lnTo>
                  <a:lnTo>
                    <a:pt x="33823" y="35806"/>
                  </a:lnTo>
                  <a:lnTo>
                    <a:pt x="33599" y="36758"/>
                  </a:lnTo>
                  <a:lnTo>
                    <a:pt x="34061" y="37128"/>
                  </a:lnTo>
                  <a:lnTo>
                    <a:pt x="34775" y="38119"/>
                  </a:lnTo>
                  <a:lnTo>
                    <a:pt x="34550" y="39242"/>
                  </a:lnTo>
                  <a:lnTo>
                    <a:pt x="33797" y="40035"/>
                  </a:lnTo>
                  <a:lnTo>
                    <a:pt x="33480" y="40696"/>
                  </a:lnTo>
                  <a:lnTo>
                    <a:pt x="33467" y="41119"/>
                  </a:lnTo>
                  <a:lnTo>
                    <a:pt x="33718" y="41476"/>
                  </a:lnTo>
                  <a:lnTo>
                    <a:pt x="34286" y="41780"/>
                  </a:lnTo>
                  <a:lnTo>
                    <a:pt x="38450" y="42203"/>
                  </a:lnTo>
                  <a:lnTo>
                    <a:pt x="42282" y="41780"/>
                  </a:lnTo>
                  <a:lnTo>
                    <a:pt x="44728" y="40630"/>
                  </a:lnTo>
                  <a:lnTo>
                    <a:pt x="45177" y="39414"/>
                  </a:lnTo>
                  <a:lnTo>
                    <a:pt x="45917" y="38026"/>
                  </a:lnTo>
                  <a:lnTo>
                    <a:pt x="47384" y="36876"/>
                  </a:lnTo>
                  <a:lnTo>
                    <a:pt x="48389" y="36493"/>
                  </a:lnTo>
                  <a:lnTo>
                    <a:pt x="49288" y="36969"/>
                  </a:lnTo>
                  <a:lnTo>
                    <a:pt x="47596" y="41807"/>
                  </a:lnTo>
                  <a:lnTo>
                    <a:pt x="48667" y="43036"/>
                  </a:lnTo>
                  <a:lnTo>
                    <a:pt x="48772" y="44886"/>
                  </a:lnTo>
                  <a:lnTo>
                    <a:pt x="49116" y="46512"/>
                  </a:lnTo>
                  <a:lnTo>
                    <a:pt x="50477" y="46472"/>
                  </a:lnTo>
                  <a:lnTo>
                    <a:pt x="52129" y="46776"/>
                  </a:lnTo>
                  <a:lnTo>
                    <a:pt x="53279" y="47371"/>
                  </a:lnTo>
                  <a:lnTo>
                    <a:pt x="54614" y="48336"/>
                  </a:lnTo>
                  <a:lnTo>
                    <a:pt x="56557" y="49222"/>
                  </a:lnTo>
                  <a:lnTo>
                    <a:pt x="57932" y="49539"/>
                  </a:lnTo>
                  <a:lnTo>
                    <a:pt x="58421" y="50279"/>
                  </a:lnTo>
                  <a:lnTo>
                    <a:pt x="59505" y="51138"/>
                  </a:lnTo>
                  <a:lnTo>
                    <a:pt x="61223" y="52922"/>
                  </a:lnTo>
                  <a:lnTo>
                    <a:pt x="62756" y="54125"/>
                  </a:lnTo>
                  <a:lnTo>
                    <a:pt x="63523" y="54125"/>
                  </a:lnTo>
                  <a:lnTo>
                    <a:pt x="65003" y="53649"/>
                  </a:lnTo>
                  <a:lnTo>
                    <a:pt x="67197" y="53345"/>
                  </a:lnTo>
                  <a:lnTo>
                    <a:pt x="68929" y="53372"/>
                  </a:lnTo>
                  <a:lnTo>
                    <a:pt x="69497" y="52949"/>
                  </a:lnTo>
                  <a:lnTo>
                    <a:pt x="69999" y="52275"/>
                  </a:lnTo>
                  <a:lnTo>
                    <a:pt x="70436" y="51323"/>
                  </a:lnTo>
                  <a:lnTo>
                    <a:pt x="70977" y="50451"/>
                  </a:lnTo>
                  <a:lnTo>
                    <a:pt x="69378" y="48045"/>
                  </a:lnTo>
                  <a:lnTo>
                    <a:pt x="69061" y="47305"/>
                  </a:lnTo>
                  <a:lnTo>
                    <a:pt x="67726" y="45957"/>
                  </a:lnTo>
                  <a:lnTo>
                    <a:pt x="67766" y="45270"/>
                  </a:lnTo>
                  <a:lnTo>
                    <a:pt x="68109" y="44609"/>
                  </a:lnTo>
                  <a:lnTo>
                    <a:pt x="68003" y="44106"/>
                  </a:lnTo>
                  <a:lnTo>
                    <a:pt x="68228" y="42904"/>
                  </a:lnTo>
                  <a:lnTo>
                    <a:pt x="69220" y="41754"/>
                  </a:lnTo>
                  <a:lnTo>
                    <a:pt x="69894" y="40339"/>
                  </a:lnTo>
                  <a:lnTo>
                    <a:pt x="71017" y="38423"/>
                  </a:lnTo>
                  <a:lnTo>
                    <a:pt x="73449" y="36110"/>
                  </a:lnTo>
                  <a:lnTo>
                    <a:pt x="75141" y="36467"/>
                  </a:lnTo>
                  <a:lnTo>
                    <a:pt x="75881" y="36454"/>
                  </a:lnTo>
                  <a:lnTo>
                    <a:pt x="76317" y="37299"/>
                  </a:lnTo>
                  <a:lnTo>
                    <a:pt x="76450" y="37379"/>
                  </a:lnTo>
                  <a:lnTo>
                    <a:pt x="76569" y="36876"/>
                  </a:lnTo>
                  <a:lnTo>
                    <a:pt x="77811" y="34312"/>
                  </a:lnTo>
                  <a:lnTo>
                    <a:pt x="81961" y="3203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89" name="Volný tvar: obrazec 216">
              <a:extLst>
                <a:ext uri="{FF2B5EF4-FFF2-40B4-BE49-F238E27FC236}">
                  <a16:creationId xmlns:a16="http://schemas.microsoft.com/office/drawing/2014/main" id="{E6F5FD36-4626-BB4D-8515-A0098FC776F8}"/>
                </a:ext>
              </a:extLst>
            </p:cNvPr>
            <p:cNvSpPr/>
            <p:nvPr/>
          </p:nvSpPr>
          <p:spPr>
            <a:xfrm>
              <a:off x="3830352" y="3216686"/>
              <a:ext cx="211814" cy="139298"/>
            </a:xfrm>
            <a:custGeom>
              <a:avLst/>
              <a:gdLst>
                <a:gd name="connsiteX0" fmla="*/ 199212 w 199212"/>
                <a:gd name="connsiteY0" fmla="*/ 74044 h 131010"/>
                <a:gd name="connsiteX1" fmla="*/ 198948 w 199212"/>
                <a:gd name="connsiteY1" fmla="*/ 72762 h 131010"/>
                <a:gd name="connsiteX2" fmla="*/ 198406 w 199212"/>
                <a:gd name="connsiteY2" fmla="*/ 71982 h 131010"/>
                <a:gd name="connsiteX3" fmla="*/ 193489 w 199212"/>
                <a:gd name="connsiteY3" fmla="*/ 69338 h 131010"/>
                <a:gd name="connsiteX4" fmla="*/ 192802 w 199212"/>
                <a:gd name="connsiteY4" fmla="*/ 68466 h 131010"/>
                <a:gd name="connsiteX5" fmla="*/ 192300 w 199212"/>
                <a:gd name="connsiteY5" fmla="*/ 67448 h 131010"/>
                <a:gd name="connsiteX6" fmla="*/ 192710 w 199212"/>
                <a:gd name="connsiteY6" fmla="*/ 66483 h 131010"/>
                <a:gd name="connsiteX7" fmla="*/ 192551 w 199212"/>
                <a:gd name="connsiteY7" fmla="*/ 65413 h 131010"/>
                <a:gd name="connsiteX8" fmla="*/ 186973 w 199212"/>
                <a:gd name="connsiteY8" fmla="*/ 63047 h 131010"/>
                <a:gd name="connsiteX9" fmla="*/ 182532 w 199212"/>
                <a:gd name="connsiteY9" fmla="*/ 62624 h 131010"/>
                <a:gd name="connsiteX10" fmla="*/ 178937 w 199212"/>
                <a:gd name="connsiteY10" fmla="*/ 62756 h 131010"/>
                <a:gd name="connsiteX11" fmla="*/ 177470 w 199212"/>
                <a:gd name="connsiteY11" fmla="*/ 62267 h 131010"/>
                <a:gd name="connsiteX12" fmla="*/ 177919 w 199212"/>
                <a:gd name="connsiteY12" fmla="*/ 61064 h 131010"/>
                <a:gd name="connsiteX13" fmla="*/ 178527 w 199212"/>
                <a:gd name="connsiteY13" fmla="*/ 58923 h 131010"/>
                <a:gd name="connsiteX14" fmla="*/ 178554 w 199212"/>
                <a:gd name="connsiteY14" fmla="*/ 57165 h 131010"/>
                <a:gd name="connsiteX15" fmla="*/ 178197 w 199212"/>
                <a:gd name="connsiteY15" fmla="*/ 56359 h 131010"/>
                <a:gd name="connsiteX16" fmla="*/ 177391 w 199212"/>
                <a:gd name="connsiteY16" fmla="*/ 55685 h 131010"/>
                <a:gd name="connsiteX17" fmla="*/ 173769 w 199212"/>
                <a:gd name="connsiteY17" fmla="*/ 54205 h 131010"/>
                <a:gd name="connsiteX18" fmla="*/ 168746 w 199212"/>
                <a:gd name="connsiteY18" fmla="*/ 51931 h 131010"/>
                <a:gd name="connsiteX19" fmla="*/ 166222 w 199212"/>
                <a:gd name="connsiteY19" fmla="*/ 49367 h 131010"/>
                <a:gd name="connsiteX20" fmla="*/ 164755 w 199212"/>
                <a:gd name="connsiteY20" fmla="*/ 46697 h 131010"/>
                <a:gd name="connsiteX21" fmla="*/ 163261 w 199212"/>
                <a:gd name="connsiteY21" fmla="*/ 45058 h 131010"/>
                <a:gd name="connsiteX22" fmla="*/ 160829 w 199212"/>
                <a:gd name="connsiteY22" fmla="*/ 44027 h 131010"/>
                <a:gd name="connsiteX23" fmla="*/ 160882 w 199212"/>
                <a:gd name="connsiteY23" fmla="*/ 43340 h 131010"/>
                <a:gd name="connsiteX24" fmla="*/ 162085 w 199212"/>
                <a:gd name="connsiteY24" fmla="*/ 40842 h 131010"/>
                <a:gd name="connsiteX25" fmla="*/ 161979 w 199212"/>
                <a:gd name="connsiteY25" fmla="*/ 40458 h 131010"/>
                <a:gd name="connsiteX26" fmla="*/ 161252 w 199212"/>
                <a:gd name="connsiteY26" fmla="*/ 39837 h 131010"/>
                <a:gd name="connsiteX27" fmla="*/ 158225 w 199212"/>
                <a:gd name="connsiteY27" fmla="*/ 38568 h 131010"/>
                <a:gd name="connsiteX28" fmla="*/ 154049 w 199212"/>
                <a:gd name="connsiteY28" fmla="*/ 36242 h 131010"/>
                <a:gd name="connsiteX29" fmla="*/ 153811 w 199212"/>
                <a:gd name="connsiteY29" fmla="*/ 35634 h 131010"/>
                <a:gd name="connsiteX30" fmla="*/ 153903 w 199212"/>
                <a:gd name="connsiteY30" fmla="*/ 34167 h 131010"/>
                <a:gd name="connsiteX31" fmla="*/ 154247 w 199212"/>
                <a:gd name="connsiteY31" fmla="*/ 32726 h 131010"/>
                <a:gd name="connsiteX32" fmla="*/ 154921 w 199212"/>
                <a:gd name="connsiteY32" fmla="*/ 32039 h 131010"/>
                <a:gd name="connsiteX33" fmla="*/ 156851 w 199212"/>
                <a:gd name="connsiteY33" fmla="*/ 29118 h 131010"/>
                <a:gd name="connsiteX34" fmla="*/ 156732 w 199212"/>
                <a:gd name="connsiteY34" fmla="*/ 28113 h 131010"/>
                <a:gd name="connsiteX35" fmla="*/ 156163 w 199212"/>
                <a:gd name="connsiteY35" fmla="*/ 26792 h 131010"/>
                <a:gd name="connsiteX36" fmla="*/ 154168 w 199212"/>
                <a:gd name="connsiteY36" fmla="*/ 24505 h 131010"/>
                <a:gd name="connsiteX37" fmla="*/ 152661 w 199212"/>
                <a:gd name="connsiteY37" fmla="*/ 23038 h 131010"/>
                <a:gd name="connsiteX38" fmla="*/ 152489 w 199212"/>
                <a:gd name="connsiteY38" fmla="*/ 22285 h 131010"/>
                <a:gd name="connsiteX39" fmla="*/ 152621 w 199212"/>
                <a:gd name="connsiteY39" fmla="*/ 21663 h 131010"/>
                <a:gd name="connsiteX40" fmla="*/ 153361 w 199212"/>
                <a:gd name="connsiteY40" fmla="*/ 20857 h 131010"/>
                <a:gd name="connsiteX41" fmla="*/ 154036 w 199212"/>
                <a:gd name="connsiteY41" fmla="*/ 19879 h 131010"/>
                <a:gd name="connsiteX42" fmla="*/ 153758 w 199212"/>
                <a:gd name="connsiteY42" fmla="*/ 16469 h 131010"/>
                <a:gd name="connsiteX43" fmla="*/ 153560 w 199212"/>
                <a:gd name="connsiteY43" fmla="*/ 15279 h 131010"/>
                <a:gd name="connsiteX44" fmla="*/ 152965 w 199212"/>
                <a:gd name="connsiteY44" fmla="*/ 14579 h 131010"/>
                <a:gd name="connsiteX45" fmla="*/ 152383 w 199212"/>
                <a:gd name="connsiteY45" fmla="*/ 14288 h 131010"/>
                <a:gd name="connsiteX46" fmla="*/ 151260 w 199212"/>
                <a:gd name="connsiteY46" fmla="*/ 14460 h 131010"/>
                <a:gd name="connsiteX47" fmla="*/ 149541 w 199212"/>
                <a:gd name="connsiteY47" fmla="*/ 13905 h 131010"/>
                <a:gd name="connsiteX48" fmla="*/ 148194 w 199212"/>
                <a:gd name="connsiteY48" fmla="*/ 13006 h 131010"/>
                <a:gd name="connsiteX49" fmla="*/ 147400 w 199212"/>
                <a:gd name="connsiteY49" fmla="*/ 12728 h 131010"/>
                <a:gd name="connsiteX50" fmla="*/ 146475 w 199212"/>
                <a:gd name="connsiteY50" fmla="*/ 11816 h 131010"/>
                <a:gd name="connsiteX51" fmla="*/ 143937 w 199212"/>
                <a:gd name="connsiteY51" fmla="*/ 10006 h 131010"/>
                <a:gd name="connsiteX52" fmla="*/ 143475 w 199212"/>
                <a:gd name="connsiteY52" fmla="*/ 9517 h 131010"/>
                <a:gd name="connsiteX53" fmla="*/ 138664 w 199212"/>
                <a:gd name="connsiteY53" fmla="*/ 7970 h 131010"/>
                <a:gd name="connsiteX54" fmla="*/ 134751 w 199212"/>
                <a:gd name="connsiteY54" fmla="*/ 8208 h 131010"/>
                <a:gd name="connsiteX55" fmla="*/ 132531 w 199212"/>
                <a:gd name="connsiteY55" fmla="*/ 7970 h 131010"/>
                <a:gd name="connsiteX56" fmla="*/ 131420 w 199212"/>
                <a:gd name="connsiteY56" fmla="*/ 8314 h 131010"/>
                <a:gd name="connsiteX57" fmla="*/ 130350 w 199212"/>
                <a:gd name="connsiteY57" fmla="*/ 9305 h 131010"/>
                <a:gd name="connsiteX58" fmla="*/ 128790 w 199212"/>
                <a:gd name="connsiteY58" fmla="*/ 9953 h 131010"/>
                <a:gd name="connsiteX59" fmla="*/ 127548 w 199212"/>
                <a:gd name="connsiteY59" fmla="*/ 9979 h 131010"/>
                <a:gd name="connsiteX60" fmla="*/ 126490 w 199212"/>
                <a:gd name="connsiteY60" fmla="*/ 10468 h 131010"/>
                <a:gd name="connsiteX61" fmla="*/ 123649 w 199212"/>
                <a:gd name="connsiteY61" fmla="*/ 12239 h 131010"/>
                <a:gd name="connsiteX62" fmla="*/ 122076 w 199212"/>
                <a:gd name="connsiteY62" fmla="*/ 11169 h 131010"/>
                <a:gd name="connsiteX63" fmla="*/ 120648 w 199212"/>
                <a:gd name="connsiteY63" fmla="*/ 9583 h 131010"/>
                <a:gd name="connsiteX64" fmla="*/ 120899 w 199212"/>
                <a:gd name="connsiteY64" fmla="*/ 8248 h 131010"/>
                <a:gd name="connsiteX65" fmla="*/ 121256 w 199212"/>
                <a:gd name="connsiteY65" fmla="*/ 7018 h 131010"/>
                <a:gd name="connsiteX66" fmla="*/ 121111 w 199212"/>
                <a:gd name="connsiteY66" fmla="*/ 6199 h 131010"/>
                <a:gd name="connsiteX67" fmla="*/ 120595 w 199212"/>
                <a:gd name="connsiteY67" fmla="*/ 5485 h 131010"/>
                <a:gd name="connsiteX68" fmla="*/ 118600 w 199212"/>
                <a:gd name="connsiteY68" fmla="*/ 4719 h 131010"/>
                <a:gd name="connsiteX69" fmla="*/ 114383 w 199212"/>
                <a:gd name="connsiteY69" fmla="*/ 3304 h 131010"/>
                <a:gd name="connsiteX70" fmla="*/ 113233 w 199212"/>
                <a:gd name="connsiteY70" fmla="*/ 3291 h 131010"/>
                <a:gd name="connsiteX71" fmla="*/ 111555 w 199212"/>
                <a:gd name="connsiteY71" fmla="*/ 3807 h 131010"/>
                <a:gd name="connsiteX72" fmla="*/ 108581 w 199212"/>
                <a:gd name="connsiteY72" fmla="*/ 5393 h 131010"/>
                <a:gd name="connsiteX73" fmla="*/ 107431 w 199212"/>
                <a:gd name="connsiteY73" fmla="*/ 5049 h 131010"/>
                <a:gd name="connsiteX74" fmla="*/ 106242 w 199212"/>
                <a:gd name="connsiteY74" fmla="*/ 3793 h 131010"/>
                <a:gd name="connsiteX75" fmla="*/ 104946 w 199212"/>
                <a:gd name="connsiteY75" fmla="*/ 2221 h 131010"/>
                <a:gd name="connsiteX76" fmla="*/ 103347 w 199212"/>
                <a:gd name="connsiteY76" fmla="*/ 1428 h 131010"/>
                <a:gd name="connsiteX77" fmla="*/ 100109 w 199212"/>
                <a:gd name="connsiteY77" fmla="*/ 1507 h 131010"/>
                <a:gd name="connsiteX78" fmla="*/ 99818 w 199212"/>
                <a:gd name="connsiteY78" fmla="*/ 1560 h 131010"/>
                <a:gd name="connsiteX79" fmla="*/ 98350 w 199212"/>
                <a:gd name="connsiteY79" fmla="*/ 2472 h 131010"/>
                <a:gd name="connsiteX80" fmla="*/ 97676 w 199212"/>
                <a:gd name="connsiteY80" fmla="*/ 2379 h 131010"/>
                <a:gd name="connsiteX81" fmla="*/ 94597 w 199212"/>
                <a:gd name="connsiteY81" fmla="*/ 79 h 131010"/>
                <a:gd name="connsiteX82" fmla="*/ 93976 w 199212"/>
                <a:gd name="connsiteY82" fmla="*/ 0 h 131010"/>
                <a:gd name="connsiteX83" fmla="*/ 92231 w 199212"/>
                <a:gd name="connsiteY83" fmla="*/ 330 h 131010"/>
                <a:gd name="connsiteX84" fmla="*/ 89601 w 199212"/>
                <a:gd name="connsiteY84" fmla="*/ 1850 h 131010"/>
                <a:gd name="connsiteX85" fmla="*/ 85834 w 199212"/>
                <a:gd name="connsiteY85" fmla="*/ 5419 h 131010"/>
                <a:gd name="connsiteX86" fmla="*/ 84842 w 199212"/>
                <a:gd name="connsiteY86" fmla="*/ 6212 h 131010"/>
                <a:gd name="connsiteX87" fmla="*/ 84050 w 199212"/>
                <a:gd name="connsiteY87" fmla="*/ 8922 h 131010"/>
                <a:gd name="connsiteX88" fmla="*/ 83825 w 199212"/>
                <a:gd name="connsiteY88" fmla="*/ 9199 h 131010"/>
                <a:gd name="connsiteX89" fmla="*/ 81380 w 199212"/>
                <a:gd name="connsiteY89" fmla="*/ 9080 h 131010"/>
                <a:gd name="connsiteX90" fmla="*/ 80705 w 199212"/>
                <a:gd name="connsiteY90" fmla="*/ 9014 h 131010"/>
                <a:gd name="connsiteX91" fmla="*/ 78260 w 199212"/>
                <a:gd name="connsiteY91" fmla="*/ 9067 h 131010"/>
                <a:gd name="connsiteX92" fmla="*/ 72881 w 199212"/>
                <a:gd name="connsiteY92" fmla="*/ 8367 h 131010"/>
                <a:gd name="connsiteX93" fmla="*/ 70872 w 199212"/>
                <a:gd name="connsiteY93" fmla="*/ 8829 h 131010"/>
                <a:gd name="connsiteX94" fmla="*/ 68453 w 199212"/>
                <a:gd name="connsiteY94" fmla="*/ 11578 h 131010"/>
                <a:gd name="connsiteX95" fmla="*/ 67448 w 199212"/>
                <a:gd name="connsiteY95" fmla="*/ 11988 h 131010"/>
                <a:gd name="connsiteX96" fmla="*/ 64342 w 199212"/>
                <a:gd name="connsiteY96" fmla="*/ 12371 h 131010"/>
                <a:gd name="connsiteX97" fmla="*/ 63827 w 199212"/>
                <a:gd name="connsiteY97" fmla="*/ 12689 h 131010"/>
                <a:gd name="connsiteX98" fmla="*/ 63893 w 199212"/>
                <a:gd name="connsiteY98" fmla="*/ 13878 h 131010"/>
                <a:gd name="connsiteX99" fmla="*/ 63602 w 199212"/>
                <a:gd name="connsiteY99" fmla="*/ 15914 h 131010"/>
                <a:gd name="connsiteX100" fmla="*/ 62888 w 199212"/>
                <a:gd name="connsiteY100" fmla="*/ 18518 h 131010"/>
                <a:gd name="connsiteX101" fmla="*/ 62056 w 199212"/>
                <a:gd name="connsiteY101" fmla="*/ 20553 h 131010"/>
                <a:gd name="connsiteX102" fmla="*/ 61897 w 199212"/>
                <a:gd name="connsiteY102" fmla="*/ 21333 h 131010"/>
                <a:gd name="connsiteX103" fmla="*/ 62743 w 199212"/>
                <a:gd name="connsiteY103" fmla="*/ 21981 h 131010"/>
                <a:gd name="connsiteX104" fmla="*/ 66642 w 199212"/>
                <a:gd name="connsiteY104" fmla="*/ 22298 h 131010"/>
                <a:gd name="connsiteX105" fmla="*/ 68321 w 199212"/>
                <a:gd name="connsiteY105" fmla="*/ 22641 h 131010"/>
                <a:gd name="connsiteX106" fmla="*/ 68691 w 199212"/>
                <a:gd name="connsiteY106" fmla="*/ 23183 h 131010"/>
                <a:gd name="connsiteX107" fmla="*/ 67911 w 199212"/>
                <a:gd name="connsiteY107" fmla="*/ 23884 h 131010"/>
                <a:gd name="connsiteX108" fmla="*/ 66735 w 199212"/>
                <a:gd name="connsiteY108" fmla="*/ 24465 h 131010"/>
                <a:gd name="connsiteX109" fmla="*/ 66232 w 199212"/>
                <a:gd name="connsiteY109" fmla="*/ 25021 h 131010"/>
                <a:gd name="connsiteX110" fmla="*/ 65453 w 199212"/>
                <a:gd name="connsiteY110" fmla="*/ 26990 h 131010"/>
                <a:gd name="connsiteX111" fmla="*/ 58989 w 199212"/>
                <a:gd name="connsiteY111" fmla="*/ 26739 h 131010"/>
                <a:gd name="connsiteX112" fmla="*/ 58183 w 199212"/>
                <a:gd name="connsiteY112" fmla="*/ 27135 h 131010"/>
                <a:gd name="connsiteX113" fmla="*/ 57866 w 199212"/>
                <a:gd name="connsiteY113" fmla="*/ 28060 h 131010"/>
                <a:gd name="connsiteX114" fmla="*/ 57641 w 199212"/>
                <a:gd name="connsiteY114" fmla="*/ 29118 h 131010"/>
                <a:gd name="connsiteX115" fmla="*/ 56927 w 199212"/>
                <a:gd name="connsiteY115" fmla="*/ 30374 h 131010"/>
                <a:gd name="connsiteX116" fmla="*/ 55315 w 199212"/>
                <a:gd name="connsiteY116" fmla="*/ 31457 h 131010"/>
                <a:gd name="connsiteX117" fmla="*/ 52685 w 199212"/>
                <a:gd name="connsiteY117" fmla="*/ 31867 h 131010"/>
                <a:gd name="connsiteX118" fmla="*/ 50557 w 199212"/>
                <a:gd name="connsiteY118" fmla="*/ 32607 h 131010"/>
                <a:gd name="connsiteX119" fmla="*/ 49142 w 199212"/>
                <a:gd name="connsiteY119" fmla="*/ 34907 h 131010"/>
                <a:gd name="connsiteX120" fmla="*/ 48217 w 199212"/>
                <a:gd name="connsiteY120" fmla="*/ 37987 h 131010"/>
                <a:gd name="connsiteX121" fmla="*/ 48455 w 199212"/>
                <a:gd name="connsiteY121" fmla="*/ 40168 h 131010"/>
                <a:gd name="connsiteX122" fmla="*/ 48733 w 199212"/>
                <a:gd name="connsiteY122" fmla="*/ 41384 h 131010"/>
                <a:gd name="connsiteX123" fmla="*/ 48653 w 199212"/>
                <a:gd name="connsiteY123" fmla="*/ 42084 h 131010"/>
                <a:gd name="connsiteX124" fmla="*/ 47900 w 199212"/>
                <a:gd name="connsiteY124" fmla="*/ 42851 h 131010"/>
                <a:gd name="connsiteX125" fmla="*/ 46737 w 199212"/>
                <a:gd name="connsiteY125" fmla="*/ 44860 h 131010"/>
                <a:gd name="connsiteX126" fmla="*/ 45838 w 199212"/>
                <a:gd name="connsiteY126" fmla="*/ 47094 h 131010"/>
                <a:gd name="connsiteX127" fmla="*/ 45534 w 199212"/>
                <a:gd name="connsiteY127" fmla="*/ 48296 h 131010"/>
                <a:gd name="connsiteX128" fmla="*/ 45798 w 199212"/>
                <a:gd name="connsiteY128" fmla="*/ 48865 h 131010"/>
                <a:gd name="connsiteX129" fmla="*/ 47041 w 199212"/>
                <a:gd name="connsiteY129" fmla="*/ 48878 h 131010"/>
                <a:gd name="connsiteX130" fmla="*/ 48878 w 199212"/>
                <a:gd name="connsiteY130" fmla="*/ 49341 h 131010"/>
                <a:gd name="connsiteX131" fmla="*/ 49922 w 199212"/>
                <a:gd name="connsiteY131" fmla="*/ 50226 h 131010"/>
                <a:gd name="connsiteX132" fmla="*/ 50372 w 199212"/>
                <a:gd name="connsiteY132" fmla="*/ 51257 h 131010"/>
                <a:gd name="connsiteX133" fmla="*/ 50477 w 199212"/>
                <a:gd name="connsiteY133" fmla="*/ 52367 h 131010"/>
                <a:gd name="connsiteX134" fmla="*/ 50200 w 199212"/>
                <a:gd name="connsiteY134" fmla="*/ 52975 h 131010"/>
                <a:gd name="connsiteX135" fmla="*/ 48812 w 199212"/>
                <a:gd name="connsiteY135" fmla="*/ 53425 h 131010"/>
                <a:gd name="connsiteX136" fmla="*/ 46552 w 199212"/>
                <a:gd name="connsiteY136" fmla="*/ 53438 h 131010"/>
                <a:gd name="connsiteX137" fmla="*/ 45177 w 199212"/>
                <a:gd name="connsiteY137" fmla="*/ 52909 h 131010"/>
                <a:gd name="connsiteX138" fmla="*/ 44873 w 199212"/>
                <a:gd name="connsiteY138" fmla="*/ 52486 h 131010"/>
                <a:gd name="connsiteX139" fmla="*/ 45402 w 199212"/>
                <a:gd name="connsiteY139" fmla="*/ 51416 h 131010"/>
                <a:gd name="connsiteX140" fmla="*/ 44820 w 199212"/>
                <a:gd name="connsiteY140" fmla="*/ 50094 h 131010"/>
                <a:gd name="connsiteX141" fmla="*/ 43816 w 199212"/>
                <a:gd name="connsiteY141" fmla="*/ 49341 h 131010"/>
                <a:gd name="connsiteX142" fmla="*/ 42031 w 199212"/>
                <a:gd name="connsiteY142" fmla="*/ 50451 h 131010"/>
                <a:gd name="connsiteX143" fmla="*/ 40207 w 199212"/>
                <a:gd name="connsiteY143" fmla="*/ 50451 h 131010"/>
                <a:gd name="connsiteX144" fmla="*/ 38106 w 199212"/>
                <a:gd name="connsiteY144" fmla="*/ 51442 h 131010"/>
                <a:gd name="connsiteX145" fmla="*/ 36824 w 199212"/>
                <a:gd name="connsiteY145" fmla="*/ 53028 h 131010"/>
                <a:gd name="connsiteX146" fmla="*/ 35502 w 199212"/>
                <a:gd name="connsiteY146" fmla="*/ 53623 h 131010"/>
                <a:gd name="connsiteX147" fmla="*/ 31775 w 199212"/>
                <a:gd name="connsiteY147" fmla="*/ 53293 h 131010"/>
                <a:gd name="connsiteX148" fmla="*/ 30915 w 199212"/>
                <a:gd name="connsiteY148" fmla="*/ 53993 h 131010"/>
                <a:gd name="connsiteX149" fmla="*/ 30426 w 199212"/>
                <a:gd name="connsiteY149" fmla="*/ 57231 h 131010"/>
                <a:gd name="connsiteX150" fmla="*/ 30043 w 199212"/>
                <a:gd name="connsiteY150" fmla="*/ 57866 h 131010"/>
                <a:gd name="connsiteX151" fmla="*/ 26937 w 199212"/>
                <a:gd name="connsiteY151" fmla="*/ 57720 h 131010"/>
                <a:gd name="connsiteX152" fmla="*/ 24056 w 199212"/>
                <a:gd name="connsiteY152" fmla="*/ 59002 h 131010"/>
                <a:gd name="connsiteX153" fmla="*/ 20764 w 199212"/>
                <a:gd name="connsiteY153" fmla="*/ 60047 h 131010"/>
                <a:gd name="connsiteX154" fmla="*/ 18994 w 199212"/>
                <a:gd name="connsiteY154" fmla="*/ 59333 h 131010"/>
                <a:gd name="connsiteX155" fmla="*/ 17976 w 199212"/>
                <a:gd name="connsiteY155" fmla="*/ 58513 h 131010"/>
                <a:gd name="connsiteX156" fmla="*/ 16152 w 199212"/>
                <a:gd name="connsiteY156" fmla="*/ 58659 h 131010"/>
                <a:gd name="connsiteX157" fmla="*/ 14169 w 199212"/>
                <a:gd name="connsiteY157" fmla="*/ 59016 h 131010"/>
                <a:gd name="connsiteX158" fmla="*/ 12808 w 199212"/>
                <a:gd name="connsiteY158" fmla="*/ 58817 h 131010"/>
                <a:gd name="connsiteX159" fmla="*/ 11301 w 199212"/>
                <a:gd name="connsiteY159" fmla="*/ 58910 h 131010"/>
                <a:gd name="connsiteX160" fmla="*/ 8433 w 199212"/>
                <a:gd name="connsiteY160" fmla="*/ 59531 h 131010"/>
                <a:gd name="connsiteX161" fmla="*/ 4745 w 199212"/>
                <a:gd name="connsiteY161" fmla="*/ 59333 h 131010"/>
                <a:gd name="connsiteX162" fmla="*/ 3133 w 199212"/>
                <a:gd name="connsiteY162" fmla="*/ 58791 h 131010"/>
                <a:gd name="connsiteX163" fmla="*/ 6265 w 199212"/>
                <a:gd name="connsiteY163" fmla="*/ 67937 h 131010"/>
                <a:gd name="connsiteX164" fmla="*/ 10997 w 199212"/>
                <a:gd name="connsiteY164" fmla="*/ 76753 h 131010"/>
                <a:gd name="connsiteX165" fmla="*/ 12808 w 199212"/>
                <a:gd name="connsiteY165" fmla="*/ 81023 h 131010"/>
                <a:gd name="connsiteX166" fmla="*/ 13588 w 199212"/>
                <a:gd name="connsiteY166" fmla="*/ 83309 h 131010"/>
                <a:gd name="connsiteX167" fmla="*/ 14315 w 199212"/>
                <a:gd name="connsiteY167" fmla="*/ 86614 h 131010"/>
                <a:gd name="connsiteX168" fmla="*/ 14658 w 199212"/>
                <a:gd name="connsiteY168" fmla="*/ 88927 h 131010"/>
                <a:gd name="connsiteX169" fmla="*/ 14737 w 199212"/>
                <a:gd name="connsiteY169" fmla="*/ 90235 h 131010"/>
                <a:gd name="connsiteX170" fmla="*/ 14579 w 199212"/>
                <a:gd name="connsiteY170" fmla="*/ 92033 h 131010"/>
                <a:gd name="connsiteX171" fmla="*/ 13468 w 199212"/>
                <a:gd name="connsiteY171" fmla="*/ 93103 h 131010"/>
                <a:gd name="connsiteX172" fmla="*/ 5935 w 199212"/>
                <a:gd name="connsiteY172" fmla="*/ 96143 h 131010"/>
                <a:gd name="connsiteX173" fmla="*/ 4547 w 199212"/>
                <a:gd name="connsiteY173" fmla="*/ 97095 h 131010"/>
                <a:gd name="connsiteX174" fmla="*/ 2445 w 199212"/>
                <a:gd name="connsiteY174" fmla="*/ 99461 h 131010"/>
                <a:gd name="connsiteX175" fmla="*/ 515 w 199212"/>
                <a:gd name="connsiteY175" fmla="*/ 101906 h 131010"/>
                <a:gd name="connsiteX176" fmla="*/ 93 w 199212"/>
                <a:gd name="connsiteY176" fmla="*/ 102752 h 131010"/>
                <a:gd name="connsiteX177" fmla="*/ 0 w 199212"/>
                <a:gd name="connsiteY177" fmla="*/ 103294 h 131010"/>
                <a:gd name="connsiteX178" fmla="*/ 529 w 199212"/>
                <a:gd name="connsiteY178" fmla="*/ 104100 h 131010"/>
                <a:gd name="connsiteX179" fmla="*/ 3397 w 199212"/>
                <a:gd name="connsiteY179" fmla="*/ 105409 h 131010"/>
                <a:gd name="connsiteX180" fmla="*/ 6265 w 199212"/>
                <a:gd name="connsiteY180" fmla="*/ 106466 h 131010"/>
                <a:gd name="connsiteX181" fmla="*/ 7243 w 199212"/>
                <a:gd name="connsiteY181" fmla="*/ 107259 h 131010"/>
                <a:gd name="connsiteX182" fmla="*/ 9384 w 199212"/>
                <a:gd name="connsiteY182" fmla="*/ 108264 h 131010"/>
                <a:gd name="connsiteX183" fmla="*/ 10204 w 199212"/>
                <a:gd name="connsiteY183" fmla="*/ 109176 h 131010"/>
                <a:gd name="connsiteX184" fmla="*/ 10680 w 199212"/>
                <a:gd name="connsiteY184" fmla="*/ 109955 h 131010"/>
                <a:gd name="connsiteX185" fmla="*/ 10785 w 199212"/>
                <a:gd name="connsiteY185" fmla="*/ 111793 h 131010"/>
                <a:gd name="connsiteX186" fmla="*/ 10045 w 199212"/>
                <a:gd name="connsiteY186" fmla="*/ 114317 h 131010"/>
                <a:gd name="connsiteX187" fmla="*/ 10574 w 199212"/>
                <a:gd name="connsiteY187" fmla="*/ 116221 h 131010"/>
                <a:gd name="connsiteX188" fmla="*/ 9728 w 199212"/>
                <a:gd name="connsiteY188" fmla="*/ 117503 h 131010"/>
                <a:gd name="connsiteX189" fmla="*/ 9054 w 199212"/>
                <a:gd name="connsiteY189" fmla="*/ 118904 h 131010"/>
                <a:gd name="connsiteX190" fmla="*/ 9120 w 199212"/>
                <a:gd name="connsiteY190" fmla="*/ 121389 h 131010"/>
                <a:gd name="connsiteX191" fmla="*/ 10733 w 199212"/>
                <a:gd name="connsiteY191" fmla="*/ 124138 h 131010"/>
                <a:gd name="connsiteX192" fmla="*/ 10891 w 199212"/>
                <a:gd name="connsiteY192" fmla="*/ 123926 h 131010"/>
                <a:gd name="connsiteX193" fmla="*/ 10614 w 199212"/>
                <a:gd name="connsiteY193" fmla="*/ 121613 h 131010"/>
                <a:gd name="connsiteX194" fmla="*/ 11394 w 199212"/>
                <a:gd name="connsiteY194" fmla="*/ 121124 h 131010"/>
                <a:gd name="connsiteX195" fmla="*/ 12662 w 199212"/>
                <a:gd name="connsiteY195" fmla="*/ 120781 h 131010"/>
                <a:gd name="connsiteX196" fmla="*/ 14486 w 199212"/>
                <a:gd name="connsiteY196" fmla="*/ 120900 h 131010"/>
                <a:gd name="connsiteX197" fmla="*/ 16059 w 199212"/>
                <a:gd name="connsiteY197" fmla="*/ 121256 h 131010"/>
                <a:gd name="connsiteX198" fmla="*/ 18002 w 199212"/>
                <a:gd name="connsiteY198" fmla="*/ 122314 h 131010"/>
                <a:gd name="connsiteX199" fmla="*/ 18570 w 199212"/>
                <a:gd name="connsiteY199" fmla="*/ 122142 h 131010"/>
                <a:gd name="connsiteX200" fmla="*/ 21597 w 199212"/>
                <a:gd name="connsiteY200" fmla="*/ 120146 h 131010"/>
                <a:gd name="connsiteX201" fmla="*/ 24637 w 199212"/>
                <a:gd name="connsiteY201" fmla="*/ 117159 h 131010"/>
                <a:gd name="connsiteX202" fmla="*/ 25443 w 199212"/>
                <a:gd name="connsiteY202" fmla="*/ 115441 h 131010"/>
                <a:gd name="connsiteX203" fmla="*/ 26197 w 199212"/>
                <a:gd name="connsiteY203" fmla="*/ 114648 h 131010"/>
                <a:gd name="connsiteX204" fmla="*/ 28999 w 199212"/>
                <a:gd name="connsiteY204" fmla="*/ 114225 h 131010"/>
                <a:gd name="connsiteX205" fmla="*/ 31471 w 199212"/>
                <a:gd name="connsiteY205" fmla="*/ 114053 h 131010"/>
                <a:gd name="connsiteX206" fmla="*/ 33057 w 199212"/>
                <a:gd name="connsiteY206" fmla="*/ 114079 h 131010"/>
                <a:gd name="connsiteX207" fmla="*/ 36903 w 199212"/>
                <a:gd name="connsiteY207" fmla="*/ 113789 h 131010"/>
                <a:gd name="connsiteX208" fmla="*/ 39176 w 199212"/>
                <a:gd name="connsiteY208" fmla="*/ 113458 h 131010"/>
                <a:gd name="connsiteX209" fmla="*/ 41106 w 199212"/>
                <a:gd name="connsiteY209" fmla="*/ 112943 h 131010"/>
                <a:gd name="connsiteX210" fmla="*/ 45375 w 199212"/>
                <a:gd name="connsiteY210" fmla="*/ 112744 h 131010"/>
                <a:gd name="connsiteX211" fmla="*/ 52090 w 199212"/>
                <a:gd name="connsiteY211" fmla="*/ 113088 h 131010"/>
                <a:gd name="connsiteX212" fmla="*/ 56478 w 199212"/>
                <a:gd name="connsiteY212" fmla="*/ 113114 h 131010"/>
                <a:gd name="connsiteX213" fmla="*/ 59491 w 199212"/>
                <a:gd name="connsiteY213" fmla="*/ 113392 h 131010"/>
                <a:gd name="connsiteX214" fmla="*/ 66933 w 199212"/>
                <a:gd name="connsiteY214" fmla="*/ 114978 h 131010"/>
                <a:gd name="connsiteX215" fmla="*/ 69682 w 199212"/>
                <a:gd name="connsiteY215" fmla="*/ 115269 h 131010"/>
                <a:gd name="connsiteX216" fmla="*/ 71017 w 199212"/>
                <a:gd name="connsiteY216" fmla="*/ 116115 h 131010"/>
                <a:gd name="connsiteX217" fmla="*/ 73476 w 199212"/>
                <a:gd name="connsiteY217" fmla="*/ 116419 h 131010"/>
                <a:gd name="connsiteX218" fmla="*/ 77969 w 199212"/>
                <a:gd name="connsiteY218" fmla="*/ 117265 h 131010"/>
                <a:gd name="connsiteX219" fmla="*/ 81855 w 199212"/>
                <a:gd name="connsiteY219" fmla="*/ 117727 h 131010"/>
                <a:gd name="connsiteX220" fmla="*/ 84433 w 199212"/>
                <a:gd name="connsiteY220" fmla="*/ 117542 h 131010"/>
                <a:gd name="connsiteX221" fmla="*/ 85900 w 199212"/>
                <a:gd name="connsiteY221" fmla="*/ 117780 h 131010"/>
                <a:gd name="connsiteX222" fmla="*/ 89006 w 199212"/>
                <a:gd name="connsiteY222" fmla="*/ 121534 h 131010"/>
                <a:gd name="connsiteX223" fmla="*/ 89614 w 199212"/>
                <a:gd name="connsiteY223" fmla="*/ 121970 h 131010"/>
                <a:gd name="connsiteX224" fmla="*/ 90724 w 199212"/>
                <a:gd name="connsiteY224" fmla="*/ 122063 h 131010"/>
                <a:gd name="connsiteX225" fmla="*/ 92932 w 199212"/>
                <a:gd name="connsiteY225" fmla="*/ 121732 h 131010"/>
                <a:gd name="connsiteX226" fmla="*/ 96130 w 199212"/>
                <a:gd name="connsiteY226" fmla="*/ 121864 h 131010"/>
                <a:gd name="connsiteX227" fmla="*/ 98099 w 199212"/>
                <a:gd name="connsiteY227" fmla="*/ 122657 h 131010"/>
                <a:gd name="connsiteX228" fmla="*/ 98047 w 199212"/>
                <a:gd name="connsiteY228" fmla="*/ 124891 h 131010"/>
                <a:gd name="connsiteX229" fmla="*/ 98575 w 199212"/>
                <a:gd name="connsiteY229" fmla="*/ 125222 h 131010"/>
                <a:gd name="connsiteX230" fmla="*/ 99448 w 199212"/>
                <a:gd name="connsiteY230" fmla="*/ 125089 h 131010"/>
                <a:gd name="connsiteX231" fmla="*/ 100346 w 199212"/>
                <a:gd name="connsiteY231" fmla="*/ 123821 h 131010"/>
                <a:gd name="connsiteX232" fmla="*/ 101073 w 199212"/>
                <a:gd name="connsiteY232" fmla="*/ 122512 h 131010"/>
                <a:gd name="connsiteX233" fmla="*/ 101668 w 199212"/>
                <a:gd name="connsiteY233" fmla="*/ 122115 h 131010"/>
                <a:gd name="connsiteX234" fmla="*/ 105012 w 199212"/>
                <a:gd name="connsiteY234" fmla="*/ 123001 h 131010"/>
                <a:gd name="connsiteX235" fmla="*/ 106493 w 199212"/>
                <a:gd name="connsiteY235" fmla="*/ 122856 h 131010"/>
                <a:gd name="connsiteX236" fmla="*/ 107761 w 199212"/>
                <a:gd name="connsiteY236" fmla="*/ 121851 h 131010"/>
                <a:gd name="connsiteX237" fmla="*/ 108581 w 199212"/>
                <a:gd name="connsiteY237" fmla="*/ 121693 h 131010"/>
                <a:gd name="connsiteX238" fmla="*/ 110973 w 199212"/>
                <a:gd name="connsiteY238" fmla="*/ 122393 h 131010"/>
                <a:gd name="connsiteX239" fmla="*/ 113868 w 199212"/>
                <a:gd name="connsiteY239" fmla="*/ 122895 h 131010"/>
                <a:gd name="connsiteX240" fmla="*/ 116168 w 199212"/>
                <a:gd name="connsiteY240" fmla="*/ 122922 h 131010"/>
                <a:gd name="connsiteX241" fmla="*/ 117661 w 199212"/>
                <a:gd name="connsiteY241" fmla="*/ 123464 h 131010"/>
                <a:gd name="connsiteX242" fmla="*/ 118957 w 199212"/>
                <a:gd name="connsiteY242" fmla="*/ 125803 h 131010"/>
                <a:gd name="connsiteX243" fmla="*/ 119908 w 199212"/>
                <a:gd name="connsiteY243" fmla="*/ 126279 h 131010"/>
                <a:gd name="connsiteX244" fmla="*/ 120807 w 199212"/>
                <a:gd name="connsiteY244" fmla="*/ 126424 h 131010"/>
                <a:gd name="connsiteX245" fmla="*/ 121917 w 199212"/>
                <a:gd name="connsiteY245" fmla="*/ 124336 h 131010"/>
                <a:gd name="connsiteX246" fmla="*/ 123041 w 199212"/>
                <a:gd name="connsiteY246" fmla="*/ 123530 h 131010"/>
                <a:gd name="connsiteX247" fmla="*/ 124640 w 199212"/>
                <a:gd name="connsiteY247" fmla="*/ 122935 h 131010"/>
                <a:gd name="connsiteX248" fmla="*/ 125698 w 199212"/>
                <a:gd name="connsiteY248" fmla="*/ 122671 h 131010"/>
                <a:gd name="connsiteX249" fmla="*/ 126372 w 199212"/>
                <a:gd name="connsiteY249" fmla="*/ 121930 h 131010"/>
                <a:gd name="connsiteX250" fmla="*/ 127310 w 199212"/>
                <a:gd name="connsiteY250" fmla="*/ 121217 h 131010"/>
                <a:gd name="connsiteX251" fmla="*/ 128195 w 199212"/>
                <a:gd name="connsiteY251" fmla="*/ 121151 h 131010"/>
                <a:gd name="connsiteX252" fmla="*/ 128936 w 199212"/>
                <a:gd name="connsiteY252" fmla="*/ 121428 h 131010"/>
                <a:gd name="connsiteX253" fmla="*/ 129874 w 199212"/>
                <a:gd name="connsiteY253" fmla="*/ 122433 h 131010"/>
                <a:gd name="connsiteX254" fmla="*/ 131328 w 199212"/>
                <a:gd name="connsiteY254" fmla="*/ 124693 h 131010"/>
                <a:gd name="connsiteX255" fmla="*/ 133033 w 199212"/>
                <a:gd name="connsiteY255" fmla="*/ 126979 h 131010"/>
                <a:gd name="connsiteX256" fmla="*/ 134143 w 199212"/>
                <a:gd name="connsiteY256" fmla="*/ 127812 h 131010"/>
                <a:gd name="connsiteX257" fmla="*/ 136707 w 199212"/>
                <a:gd name="connsiteY257" fmla="*/ 127112 h 131010"/>
                <a:gd name="connsiteX258" fmla="*/ 138426 w 199212"/>
                <a:gd name="connsiteY258" fmla="*/ 126398 h 131010"/>
                <a:gd name="connsiteX259" fmla="*/ 141690 w 199212"/>
                <a:gd name="connsiteY259" fmla="*/ 126266 h 131010"/>
                <a:gd name="connsiteX260" fmla="*/ 145973 w 199212"/>
                <a:gd name="connsiteY260" fmla="*/ 125764 h 131010"/>
                <a:gd name="connsiteX261" fmla="*/ 149224 w 199212"/>
                <a:gd name="connsiteY261" fmla="*/ 125103 h 131010"/>
                <a:gd name="connsiteX262" fmla="*/ 151313 w 199212"/>
                <a:gd name="connsiteY262" fmla="*/ 125222 h 131010"/>
                <a:gd name="connsiteX263" fmla="*/ 152661 w 199212"/>
                <a:gd name="connsiteY263" fmla="*/ 125948 h 131010"/>
                <a:gd name="connsiteX264" fmla="*/ 154736 w 199212"/>
                <a:gd name="connsiteY264" fmla="*/ 127350 h 131010"/>
                <a:gd name="connsiteX265" fmla="*/ 155489 w 199212"/>
                <a:gd name="connsiteY265" fmla="*/ 129359 h 131010"/>
                <a:gd name="connsiteX266" fmla="*/ 158133 w 199212"/>
                <a:gd name="connsiteY266" fmla="*/ 130760 h 131010"/>
                <a:gd name="connsiteX267" fmla="*/ 160208 w 199212"/>
                <a:gd name="connsiteY267" fmla="*/ 131011 h 131010"/>
                <a:gd name="connsiteX268" fmla="*/ 160737 w 199212"/>
                <a:gd name="connsiteY268" fmla="*/ 129557 h 131010"/>
                <a:gd name="connsiteX269" fmla="*/ 161820 w 199212"/>
                <a:gd name="connsiteY269" fmla="*/ 128552 h 131010"/>
                <a:gd name="connsiteX270" fmla="*/ 161212 w 199212"/>
                <a:gd name="connsiteY270" fmla="*/ 127165 h 131010"/>
                <a:gd name="connsiteX271" fmla="*/ 160803 w 199212"/>
                <a:gd name="connsiteY271" fmla="*/ 125407 h 131010"/>
                <a:gd name="connsiteX272" fmla="*/ 159719 w 199212"/>
                <a:gd name="connsiteY272" fmla="*/ 123768 h 131010"/>
                <a:gd name="connsiteX273" fmla="*/ 158926 w 199212"/>
                <a:gd name="connsiteY273" fmla="*/ 121997 h 131010"/>
                <a:gd name="connsiteX274" fmla="*/ 159719 w 199212"/>
                <a:gd name="connsiteY274" fmla="*/ 119485 h 131010"/>
                <a:gd name="connsiteX275" fmla="*/ 160657 w 199212"/>
                <a:gd name="connsiteY275" fmla="*/ 117291 h 131010"/>
                <a:gd name="connsiteX276" fmla="*/ 161107 w 199212"/>
                <a:gd name="connsiteY276" fmla="*/ 116088 h 131010"/>
                <a:gd name="connsiteX277" fmla="*/ 162733 w 199212"/>
                <a:gd name="connsiteY277" fmla="*/ 113894 h 131010"/>
                <a:gd name="connsiteX278" fmla="*/ 164477 w 199212"/>
                <a:gd name="connsiteY278" fmla="*/ 112321 h 131010"/>
                <a:gd name="connsiteX279" fmla="*/ 167054 w 199212"/>
                <a:gd name="connsiteY279" fmla="*/ 109797 h 131010"/>
                <a:gd name="connsiteX280" fmla="*/ 169064 w 199212"/>
                <a:gd name="connsiteY280" fmla="*/ 108964 h 131010"/>
                <a:gd name="connsiteX281" fmla="*/ 171007 w 199212"/>
                <a:gd name="connsiteY281" fmla="*/ 109347 h 131010"/>
                <a:gd name="connsiteX282" fmla="*/ 172117 w 199212"/>
                <a:gd name="connsiteY282" fmla="*/ 109691 h 131010"/>
                <a:gd name="connsiteX283" fmla="*/ 174654 w 199212"/>
                <a:gd name="connsiteY283" fmla="*/ 108198 h 131010"/>
                <a:gd name="connsiteX284" fmla="*/ 179505 w 199212"/>
                <a:gd name="connsiteY284" fmla="*/ 108131 h 131010"/>
                <a:gd name="connsiteX285" fmla="*/ 183576 w 199212"/>
                <a:gd name="connsiteY285" fmla="*/ 108317 h 131010"/>
                <a:gd name="connsiteX286" fmla="*/ 183391 w 199212"/>
                <a:gd name="connsiteY286" fmla="*/ 107642 h 131010"/>
                <a:gd name="connsiteX287" fmla="*/ 181620 w 199212"/>
                <a:gd name="connsiteY287" fmla="*/ 105078 h 131010"/>
                <a:gd name="connsiteX288" fmla="*/ 180616 w 199212"/>
                <a:gd name="connsiteY288" fmla="*/ 103955 h 131010"/>
                <a:gd name="connsiteX289" fmla="*/ 179505 w 199212"/>
                <a:gd name="connsiteY289" fmla="*/ 103347 h 131010"/>
                <a:gd name="connsiteX290" fmla="*/ 178898 w 199212"/>
                <a:gd name="connsiteY290" fmla="*/ 102607 h 131010"/>
                <a:gd name="connsiteX291" fmla="*/ 178501 w 199212"/>
                <a:gd name="connsiteY291" fmla="*/ 99527 h 131010"/>
                <a:gd name="connsiteX292" fmla="*/ 178329 w 199212"/>
                <a:gd name="connsiteY292" fmla="*/ 96659 h 131010"/>
                <a:gd name="connsiteX293" fmla="*/ 178924 w 199212"/>
                <a:gd name="connsiteY293" fmla="*/ 96289 h 131010"/>
                <a:gd name="connsiteX294" fmla="*/ 176730 w 199212"/>
                <a:gd name="connsiteY294" fmla="*/ 93936 h 131010"/>
                <a:gd name="connsiteX295" fmla="*/ 176360 w 199212"/>
                <a:gd name="connsiteY295" fmla="*/ 92165 h 131010"/>
                <a:gd name="connsiteX296" fmla="*/ 177179 w 199212"/>
                <a:gd name="connsiteY296" fmla="*/ 91279 h 131010"/>
                <a:gd name="connsiteX297" fmla="*/ 177113 w 199212"/>
                <a:gd name="connsiteY297" fmla="*/ 90539 h 131010"/>
                <a:gd name="connsiteX298" fmla="*/ 176360 w 199212"/>
                <a:gd name="connsiteY298" fmla="*/ 89482 h 131010"/>
                <a:gd name="connsiteX299" fmla="*/ 174179 w 199212"/>
                <a:gd name="connsiteY299" fmla="*/ 87764 h 131010"/>
                <a:gd name="connsiteX300" fmla="*/ 172037 w 199212"/>
                <a:gd name="connsiteY300" fmla="*/ 85834 h 131010"/>
                <a:gd name="connsiteX301" fmla="*/ 170610 w 199212"/>
                <a:gd name="connsiteY301" fmla="*/ 84314 h 131010"/>
                <a:gd name="connsiteX302" fmla="*/ 169751 w 199212"/>
                <a:gd name="connsiteY302" fmla="*/ 83600 h 131010"/>
                <a:gd name="connsiteX303" fmla="*/ 170544 w 199212"/>
                <a:gd name="connsiteY303" fmla="*/ 82410 h 131010"/>
                <a:gd name="connsiteX304" fmla="*/ 171575 w 199212"/>
                <a:gd name="connsiteY304" fmla="*/ 80309 h 131010"/>
                <a:gd name="connsiteX305" fmla="*/ 171932 w 199212"/>
                <a:gd name="connsiteY305" fmla="*/ 79066 h 131010"/>
                <a:gd name="connsiteX306" fmla="*/ 172513 w 199212"/>
                <a:gd name="connsiteY306" fmla="*/ 78762 h 131010"/>
                <a:gd name="connsiteX307" fmla="*/ 175553 w 199212"/>
                <a:gd name="connsiteY307" fmla="*/ 78591 h 131010"/>
                <a:gd name="connsiteX308" fmla="*/ 177787 w 199212"/>
                <a:gd name="connsiteY308" fmla="*/ 78630 h 131010"/>
                <a:gd name="connsiteX309" fmla="*/ 179519 w 199212"/>
                <a:gd name="connsiteY309" fmla="*/ 79080 h 131010"/>
                <a:gd name="connsiteX310" fmla="*/ 180285 w 199212"/>
                <a:gd name="connsiteY310" fmla="*/ 80097 h 131010"/>
                <a:gd name="connsiteX311" fmla="*/ 181964 w 199212"/>
                <a:gd name="connsiteY311" fmla="*/ 81181 h 131010"/>
                <a:gd name="connsiteX312" fmla="*/ 186378 w 199212"/>
                <a:gd name="connsiteY312" fmla="*/ 81631 h 131010"/>
                <a:gd name="connsiteX313" fmla="*/ 188202 w 199212"/>
                <a:gd name="connsiteY313" fmla="*/ 81591 h 131010"/>
                <a:gd name="connsiteX314" fmla="*/ 190370 w 199212"/>
                <a:gd name="connsiteY314" fmla="*/ 80586 h 131010"/>
                <a:gd name="connsiteX315" fmla="*/ 193794 w 199212"/>
                <a:gd name="connsiteY315" fmla="*/ 78379 h 131010"/>
                <a:gd name="connsiteX316" fmla="*/ 194481 w 199212"/>
                <a:gd name="connsiteY316" fmla="*/ 76767 h 131010"/>
                <a:gd name="connsiteX317" fmla="*/ 196622 w 199212"/>
                <a:gd name="connsiteY317" fmla="*/ 75643 h 131010"/>
                <a:gd name="connsiteX318" fmla="*/ 197970 w 199212"/>
                <a:gd name="connsiteY318" fmla="*/ 75194 h 131010"/>
                <a:gd name="connsiteX319" fmla="*/ 199212 w 199212"/>
                <a:gd name="connsiteY319" fmla="*/ 74995 h 13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Lst>
              <a:rect l="l" t="t" r="r" b="b"/>
              <a:pathLst>
                <a:path w="199212" h="131010">
                  <a:moveTo>
                    <a:pt x="199212" y="74044"/>
                  </a:moveTo>
                  <a:lnTo>
                    <a:pt x="198948" y="72762"/>
                  </a:lnTo>
                  <a:lnTo>
                    <a:pt x="198406" y="71982"/>
                  </a:lnTo>
                  <a:lnTo>
                    <a:pt x="193489" y="69338"/>
                  </a:lnTo>
                  <a:lnTo>
                    <a:pt x="192802" y="68466"/>
                  </a:lnTo>
                  <a:lnTo>
                    <a:pt x="192300" y="67448"/>
                  </a:lnTo>
                  <a:lnTo>
                    <a:pt x="192710" y="66483"/>
                  </a:lnTo>
                  <a:lnTo>
                    <a:pt x="192551" y="65413"/>
                  </a:lnTo>
                  <a:lnTo>
                    <a:pt x="186973" y="63047"/>
                  </a:lnTo>
                  <a:lnTo>
                    <a:pt x="182532" y="62624"/>
                  </a:lnTo>
                  <a:lnTo>
                    <a:pt x="178937" y="62756"/>
                  </a:lnTo>
                  <a:lnTo>
                    <a:pt x="177470" y="62267"/>
                  </a:lnTo>
                  <a:lnTo>
                    <a:pt x="177919" y="61064"/>
                  </a:lnTo>
                  <a:lnTo>
                    <a:pt x="178527" y="58923"/>
                  </a:lnTo>
                  <a:lnTo>
                    <a:pt x="178554" y="57165"/>
                  </a:lnTo>
                  <a:lnTo>
                    <a:pt x="178197" y="56359"/>
                  </a:lnTo>
                  <a:lnTo>
                    <a:pt x="177391" y="55685"/>
                  </a:lnTo>
                  <a:lnTo>
                    <a:pt x="173769" y="54205"/>
                  </a:lnTo>
                  <a:lnTo>
                    <a:pt x="168746" y="51931"/>
                  </a:lnTo>
                  <a:lnTo>
                    <a:pt x="166222" y="49367"/>
                  </a:lnTo>
                  <a:lnTo>
                    <a:pt x="164755" y="46697"/>
                  </a:lnTo>
                  <a:lnTo>
                    <a:pt x="163261" y="45058"/>
                  </a:lnTo>
                  <a:lnTo>
                    <a:pt x="160829" y="44027"/>
                  </a:lnTo>
                  <a:lnTo>
                    <a:pt x="160882" y="43340"/>
                  </a:lnTo>
                  <a:lnTo>
                    <a:pt x="162085" y="40842"/>
                  </a:lnTo>
                  <a:lnTo>
                    <a:pt x="161979" y="40458"/>
                  </a:lnTo>
                  <a:lnTo>
                    <a:pt x="161252" y="39837"/>
                  </a:lnTo>
                  <a:lnTo>
                    <a:pt x="158225" y="38568"/>
                  </a:lnTo>
                  <a:lnTo>
                    <a:pt x="154049" y="36242"/>
                  </a:lnTo>
                  <a:lnTo>
                    <a:pt x="153811" y="35634"/>
                  </a:lnTo>
                  <a:lnTo>
                    <a:pt x="153903" y="34167"/>
                  </a:lnTo>
                  <a:lnTo>
                    <a:pt x="154247" y="32726"/>
                  </a:lnTo>
                  <a:lnTo>
                    <a:pt x="154921" y="32039"/>
                  </a:lnTo>
                  <a:lnTo>
                    <a:pt x="156851" y="29118"/>
                  </a:lnTo>
                  <a:lnTo>
                    <a:pt x="156732" y="28113"/>
                  </a:lnTo>
                  <a:lnTo>
                    <a:pt x="156163" y="26792"/>
                  </a:lnTo>
                  <a:lnTo>
                    <a:pt x="154168" y="24505"/>
                  </a:lnTo>
                  <a:lnTo>
                    <a:pt x="152661" y="23038"/>
                  </a:lnTo>
                  <a:lnTo>
                    <a:pt x="152489" y="22285"/>
                  </a:lnTo>
                  <a:lnTo>
                    <a:pt x="152621" y="21663"/>
                  </a:lnTo>
                  <a:lnTo>
                    <a:pt x="153361" y="20857"/>
                  </a:lnTo>
                  <a:lnTo>
                    <a:pt x="154036" y="19879"/>
                  </a:lnTo>
                  <a:lnTo>
                    <a:pt x="153758" y="16469"/>
                  </a:lnTo>
                  <a:lnTo>
                    <a:pt x="153560" y="15279"/>
                  </a:lnTo>
                  <a:lnTo>
                    <a:pt x="152965" y="14579"/>
                  </a:lnTo>
                  <a:lnTo>
                    <a:pt x="152383" y="14288"/>
                  </a:lnTo>
                  <a:lnTo>
                    <a:pt x="151260" y="14460"/>
                  </a:lnTo>
                  <a:lnTo>
                    <a:pt x="149541" y="13905"/>
                  </a:lnTo>
                  <a:lnTo>
                    <a:pt x="148194" y="13006"/>
                  </a:lnTo>
                  <a:lnTo>
                    <a:pt x="147400" y="12728"/>
                  </a:lnTo>
                  <a:lnTo>
                    <a:pt x="146475" y="11816"/>
                  </a:lnTo>
                  <a:lnTo>
                    <a:pt x="143937" y="10006"/>
                  </a:lnTo>
                  <a:lnTo>
                    <a:pt x="143475" y="9517"/>
                  </a:lnTo>
                  <a:lnTo>
                    <a:pt x="138664" y="7970"/>
                  </a:lnTo>
                  <a:lnTo>
                    <a:pt x="134751" y="8208"/>
                  </a:lnTo>
                  <a:lnTo>
                    <a:pt x="132531" y="7970"/>
                  </a:lnTo>
                  <a:lnTo>
                    <a:pt x="131420" y="8314"/>
                  </a:lnTo>
                  <a:lnTo>
                    <a:pt x="130350" y="9305"/>
                  </a:lnTo>
                  <a:lnTo>
                    <a:pt x="128790" y="9953"/>
                  </a:lnTo>
                  <a:lnTo>
                    <a:pt x="127548" y="9979"/>
                  </a:lnTo>
                  <a:lnTo>
                    <a:pt x="126490" y="10468"/>
                  </a:lnTo>
                  <a:lnTo>
                    <a:pt x="123649" y="12239"/>
                  </a:lnTo>
                  <a:lnTo>
                    <a:pt x="122076" y="11169"/>
                  </a:lnTo>
                  <a:lnTo>
                    <a:pt x="120648" y="9583"/>
                  </a:lnTo>
                  <a:lnTo>
                    <a:pt x="120899" y="8248"/>
                  </a:lnTo>
                  <a:lnTo>
                    <a:pt x="121256" y="7018"/>
                  </a:lnTo>
                  <a:lnTo>
                    <a:pt x="121111" y="6199"/>
                  </a:lnTo>
                  <a:lnTo>
                    <a:pt x="120595" y="5485"/>
                  </a:lnTo>
                  <a:lnTo>
                    <a:pt x="118600" y="4719"/>
                  </a:lnTo>
                  <a:lnTo>
                    <a:pt x="114383" y="3304"/>
                  </a:lnTo>
                  <a:lnTo>
                    <a:pt x="113233" y="3291"/>
                  </a:lnTo>
                  <a:lnTo>
                    <a:pt x="111555" y="3807"/>
                  </a:lnTo>
                  <a:lnTo>
                    <a:pt x="108581" y="5393"/>
                  </a:lnTo>
                  <a:lnTo>
                    <a:pt x="107431" y="5049"/>
                  </a:lnTo>
                  <a:lnTo>
                    <a:pt x="106242" y="3793"/>
                  </a:lnTo>
                  <a:lnTo>
                    <a:pt x="104946" y="2221"/>
                  </a:lnTo>
                  <a:lnTo>
                    <a:pt x="103347" y="1428"/>
                  </a:lnTo>
                  <a:lnTo>
                    <a:pt x="100109" y="1507"/>
                  </a:lnTo>
                  <a:lnTo>
                    <a:pt x="99818" y="1560"/>
                  </a:lnTo>
                  <a:lnTo>
                    <a:pt x="98350" y="2472"/>
                  </a:lnTo>
                  <a:lnTo>
                    <a:pt x="97676" y="2379"/>
                  </a:lnTo>
                  <a:lnTo>
                    <a:pt x="94597" y="79"/>
                  </a:lnTo>
                  <a:lnTo>
                    <a:pt x="93976" y="0"/>
                  </a:lnTo>
                  <a:lnTo>
                    <a:pt x="92231" y="330"/>
                  </a:lnTo>
                  <a:lnTo>
                    <a:pt x="89601" y="1850"/>
                  </a:lnTo>
                  <a:lnTo>
                    <a:pt x="85834" y="5419"/>
                  </a:lnTo>
                  <a:lnTo>
                    <a:pt x="84842" y="6212"/>
                  </a:lnTo>
                  <a:lnTo>
                    <a:pt x="84050" y="8922"/>
                  </a:lnTo>
                  <a:lnTo>
                    <a:pt x="83825" y="9199"/>
                  </a:lnTo>
                  <a:lnTo>
                    <a:pt x="81380" y="9080"/>
                  </a:lnTo>
                  <a:lnTo>
                    <a:pt x="80705" y="9014"/>
                  </a:lnTo>
                  <a:lnTo>
                    <a:pt x="78260" y="9067"/>
                  </a:lnTo>
                  <a:lnTo>
                    <a:pt x="72881" y="8367"/>
                  </a:lnTo>
                  <a:lnTo>
                    <a:pt x="70872" y="8829"/>
                  </a:lnTo>
                  <a:lnTo>
                    <a:pt x="68453" y="11578"/>
                  </a:lnTo>
                  <a:lnTo>
                    <a:pt x="67448" y="11988"/>
                  </a:lnTo>
                  <a:lnTo>
                    <a:pt x="64342" y="12371"/>
                  </a:lnTo>
                  <a:lnTo>
                    <a:pt x="63827" y="12689"/>
                  </a:lnTo>
                  <a:lnTo>
                    <a:pt x="63893" y="13878"/>
                  </a:lnTo>
                  <a:lnTo>
                    <a:pt x="63602" y="15914"/>
                  </a:lnTo>
                  <a:lnTo>
                    <a:pt x="62888" y="18518"/>
                  </a:lnTo>
                  <a:lnTo>
                    <a:pt x="62056" y="20553"/>
                  </a:lnTo>
                  <a:lnTo>
                    <a:pt x="61897" y="21333"/>
                  </a:lnTo>
                  <a:lnTo>
                    <a:pt x="62743" y="21981"/>
                  </a:lnTo>
                  <a:lnTo>
                    <a:pt x="66642" y="22298"/>
                  </a:lnTo>
                  <a:lnTo>
                    <a:pt x="68321" y="22641"/>
                  </a:lnTo>
                  <a:lnTo>
                    <a:pt x="68691" y="23183"/>
                  </a:lnTo>
                  <a:lnTo>
                    <a:pt x="67911" y="23884"/>
                  </a:lnTo>
                  <a:lnTo>
                    <a:pt x="66735" y="24465"/>
                  </a:lnTo>
                  <a:lnTo>
                    <a:pt x="66232" y="25021"/>
                  </a:lnTo>
                  <a:lnTo>
                    <a:pt x="65453" y="26990"/>
                  </a:lnTo>
                  <a:lnTo>
                    <a:pt x="58989" y="26739"/>
                  </a:lnTo>
                  <a:lnTo>
                    <a:pt x="58183" y="27135"/>
                  </a:lnTo>
                  <a:lnTo>
                    <a:pt x="57866" y="28060"/>
                  </a:lnTo>
                  <a:lnTo>
                    <a:pt x="57641" y="29118"/>
                  </a:lnTo>
                  <a:lnTo>
                    <a:pt x="56927" y="30374"/>
                  </a:lnTo>
                  <a:lnTo>
                    <a:pt x="55315" y="31457"/>
                  </a:lnTo>
                  <a:lnTo>
                    <a:pt x="52685" y="31867"/>
                  </a:lnTo>
                  <a:lnTo>
                    <a:pt x="50557" y="32607"/>
                  </a:lnTo>
                  <a:lnTo>
                    <a:pt x="49142" y="34907"/>
                  </a:lnTo>
                  <a:lnTo>
                    <a:pt x="48217" y="37987"/>
                  </a:lnTo>
                  <a:lnTo>
                    <a:pt x="48455" y="40168"/>
                  </a:lnTo>
                  <a:lnTo>
                    <a:pt x="48733" y="41384"/>
                  </a:lnTo>
                  <a:lnTo>
                    <a:pt x="48653" y="42084"/>
                  </a:lnTo>
                  <a:lnTo>
                    <a:pt x="47900" y="42851"/>
                  </a:lnTo>
                  <a:lnTo>
                    <a:pt x="46737" y="44860"/>
                  </a:lnTo>
                  <a:lnTo>
                    <a:pt x="45838" y="47094"/>
                  </a:lnTo>
                  <a:lnTo>
                    <a:pt x="45534" y="48296"/>
                  </a:lnTo>
                  <a:lnTo>
                    <a:pt x="45798" y="48865"/>
                  </a:lnTo>
                  <a:lnTo>
                    <a:pt x="47041" y="48878"/>
                  </a:lnTo>
                  <a:lnTo>
                    <a:pt x="48878" y="49341"/>
                  </a:lnTo>
                  <a:lnTo>
                    <a:pt x="49922" y="50226"/>
                  </a:lnTo>
                  <a:lnTo>
                    <a:pt x="50372" y="51257"/>
                  </a:lnTo>
                  <a:lnTo>
                    <a:pt x="50477" y="52367"/>
                  </a:lnTo>
                  <a:lnTo>
                    <a:pt x="50200" y="52975"/>
                  </a:lnTo>
                  <a:lnTo>
                    <a:pt x="48812" y="53425"/>
                  </a:lnTo>
                  <a:lnTo>
                    <a:pt x="46552" y="53438"/>
                  </a:lnTo>
                  <a:lnTo>
                    <a:pt x="45177" y="52909"/>
                  </a:lnTo>
                  <a:lnTo>
                    <a:pt x="44873" y="52486"/>
                  </a:lnTo>
                  <a:lnTo>
                    <a:pt x="45402" y="51416"/>
                  </a:lnTo>
                  <a:lnTo>
                    <a:pt x="44820" y="50094"/>
                  </a:lnTo>
                  <a:lnTo>
                    <a:pt x="43816" y="49341"/>
                  </a:lnTo>
                  <a:lnTo>
                    <a:pt x="42031" y="50451"/>
                  </a:lnTo>
                  <a:lnTo>
                    <a:pt x="40207" y="50451"/>
                  </a:lnTo>
                  <a:lnTo>
                    <a:pt x="38106" y="51442"/>
                  </a:lnTo>
                  <a:lnTo>
                    <a:pt x="36824" y="53028"/>
                  </a:lnTo>
                  <a:lnTo>
                    <a:pt x="35502" y="53623"/>
                  </a:lnTo>
                  <a:lnTo>
                    <a:pt x="31775" y="53293"/>
                  </a:lnTo>
                  <a:lnTo>
                    <a:pt x="30915" y="53993"/>
                  </a:lnTo>
                  <a:lnTo>
                    <a:pt x="30426" y="57231"/>
                  </a:lnTo>
                  <a:lnTo>
                    <a:pt x="30043" y="57866"/>
                  </a:lnTo>
                  <a:lnTo>
                    <a:pt x="26937" y="57720"/>
                  </a:lnTo>
                  <a:lnTo>
                    <a:pt x="24056" y="59002"/>
                  </a:lnTo>
                  <a:lnTo>
                    <a:pt x="20764" y="60047"/>
                  </a:lnTo>
                  <a:lnTo>
                    <a:pt x="18994" y="59333"/>
                  </a:lnTo>
                  <a:lnTo>
                    <a:pt x="17976" y="58513"/>
                  </a:lnTo>
                  <a:lnTo>
                    <a:pt x="16152" y="58659"/>
                  </a:lnTo>
                  <a:lnTo>
                    <a:pt x="14169" y="59016"/>
                  </a:lnTo>
                  <a:lnTo>
                    <a:pt x="12808" y="58817"/>
                  </a:lnTo>
                  <a:lnTo>
                    <a:pt x="11301" y="58910"/>
                  </a:lnTo>
                  <a:lnTo>
                    <a:pt x="8433" y="59531"/>
                  </a:lnTo>
                  <a:lnTo>
                    <a:pt x="4745" y="59333"/>
                  </a:lnTo>
                  <a:lnTo>
                    <a:pt x="3133" y="58791"/>
                  </a:lnTo>
                  <a:lnTo>
                    <a:pt x="6265" y="67937"/>
                  </a:lnTo>
                  <a:lnTo>
                    <a:pt x="10997" y="76753"/>
                  </a:lnTo>
                  <a:lnTo>
                    <a:pt x="12808" y="81023"/>
                  </a:lnTo>
                  <a:lnTo>
                    <a:pt x="13588" y="83309"/>
                  </a:lnTo>
                  <a:lnTo>
                    <a:pt x="14315" y="86614"/>
                  </a:lnTo>
                  <a:lnTo>
                    <a:pt x="14658" y="88927"/>
                  </a:lnTo>
                  <a:lnTo>
                    <a:pt x="14737" y="90235"/>
                  </a:lnTo>
                  <a:lnTo>
                    <a:pt x="14579" y="92033"/>
                  </a:lnTo>
                  <a:lnTo>
                    <a:pt x="13468" y="93103"/>
                  </a:lnTo>
                  <a:lnTo>
                    <a:pt x="5935" y="96143"/>
                  </a:lnTo>
                  <a:lnTo>
                    <a:pt x="4547" y="97095"/>
                  </a:lnTo>
                  <a:lnTo>
                    <a:pt x="2445" y="99461"/>
                  </a:lnTo>
                  <a:lnTo>
                    <a:pt x="515" y="101906"/>
                  </a:lnTo>
                  <a:lnTo>
                    <a:pt x="93" y="102752"/>
                  </a:lnTo>
                  <a:lnTo>
                    <a:pt x="0" y="103294"/>
                  </a:lnTo>
                  <a:lnTo>
                    <a:pt x="529" y="104100"/>
                  </a:lnTo>
                  <a:lnTo>
                    <a:pt x="3397" y="105409"/>
                  </a:lnTo>
                  <a:lnTo>
                    <a:pt x="6265" y="106466"/>
                  </a:lnTo>
                  <a:lnTo>
                    <a:pt x="7243" y="107259"/>
                  </a:lnTo>
                  <a:lnTo>
                    <a:pt x="9384" y="108264"/>
                  </a:lnTo>
                  <a:lnTo>
                    <a:pt x="10204" y="109176"/>
                  </a:lnTo>
                  <a:lnTo>
                    <a:pt x="10680" y="109955"/>
                  </a:lnTo>
                  <a:lnTo>
                    <a:pt x="10785" y="111793"/>
                  </a:lnTo>
                  <a:lnTo>
                    <a:pt x="10045" y="114317"/>
                  </a:lnTo>
                  <a:lnTo>
                    <a:pt x="10574" y="116221"/>
                  </a:lnTo>
                  <a:lnTo>
                    <a:pt x="9728" y="117503"/>
                  </a:lnTo>
                  <a:lnTo>
                    <a:pt x="9054" y="118904"/>
                  </a:lnTo>
                  <a:lnTo>
                    <a:pt x="9120" y="121389"/>
                  </a:lnTo>
                  <a:lnTo>
                    <a:pt x="10733" y="124138"/>
                  </a:lnTo>
                  <a:lnTo>
                    <a:pt x="10891" y="123926"/>
                  </a:lnTo>
                  <a:lnTo>
                    <a:pt x="10614" y="121613"/>
                  </a:lnTo>
                  <a:lnTo>
                    <a:pt x="11394" y="121124"/>
                  </a:lnTo>
                  <a:lnTo>
                    <a:pt x="12662" y="120781"/>
                  </a:lnTo>
                  <a:lnTo>
                    <a:pt x="14486" y="120900"/>
                  </a:lnTo>
                  <a:lnTo>
                    <a:pt x="16059" y="121256"/>
                  </a:lnTo>
                  <a:lnTo>
                    <a:pt x="18002" y="122314"/>
                  </a:lnTo>
                  <a:lnTo>
                    <a:pt x="18570" y="122142"/>
                  </a:lnTo>
                  <a:lnTo>
                    <a:pt x="21597" y="120146"/>
                  </a:lnTo>
                  <a:lnTo>
                    <a:pt x="24637" y="117159"/>
                  </a:lnTo>
                  <a:lnTo>
                    <a:pt x="25443" y="115441"/>
                  </a:lnTo>
                  <a:lnTo>
                    <a:pt x="26197" y="114648"/>
                  </a:lnTo>
                  <a:lnTo>
                    <a:pt x="28999" y="114225"/>
                  </a:lnTo>
                  <a:lnTo>
                    <a:pt x="31471" y="114053"/>
                  </a:lnTo>
                  <a:lnTo>
                    <a:pt x="33057" y="114079"/>
                  </a:lnTo>
                  <a:lnTo>
                    <a:pt x="36903" y="113789"/>
                  </a:lnTo>
                  <a:lnTo>
                    <a:pt x="39176" y="113458"/>
                  </a:lnTo>
                  <a:lnTo>
                    <a:pt x="41106" y="112943"/>
                  </a:lnTo>
                  <a:lnTo>
                    <a:pt x="45375" y="112744"/>
                  </a:lnTo>
                  <a:lnTo>
                    <a:pt x="52090" y="113088"/>
                  </a:lnTo>
                  <a:lnTo>
                    <a:pt x="56478" y="113114"/>
                  </a:lnTo>
                  <a:lnTo>
                    <a:pt x="59491" y="113392"/>
                  </a:lnTo>
                  <a:lnTo>
                    <a:pt x="66933" y="114978"/>
                  </a:lnTo>
                  <a:lnTo>
                    <a:pt x="69682" y="115269"/>
                  </a:lnTo>
                  <a:lnTo>
                    <a:pt x="71017" y="116115"/>
                  </a:lnTo>
                  <a:lnTo>
                    <a:pt x="73476" y="116419"/>
                  </a:lnTo>
                  <a:lnTo>
                    <a:pt x="77969" y="117265"/>
                  </a:lnTo>
                  <a:lnTo>
                    <a:pt x="81855" y="117727"/>
                  </a:lnTo>
                  <a:lnTo>
                    <a:pt x="84433" y="117542"/>
                  </a:lnTo>
                  <a:lnTo>
                    <a:pt x="85900" y="117780"/>
                  </a:lnTo>
                  <a:lnTo>
                    <a:pt x="89006" y="121534"/>
                  </a:lnTo>
                  <a:lnTo>
                    <a:pt x="89614" y="121970"/>
                  </a:lnTo>
                  <a:lnTo>
                    <a:pt x="90724" y="122063"/>
                  </a:lnTo>
                  <a:lnTo>
                    <a:pt x="92932" y="121732"/>
                  </a:lnTo>
                  <a:lnTo>
                    <a:pt x="96130" y="121864"/>
                  </a:lnTo>
                  <a:lnTo>
                    <a:pt x="98099" y="122657"/>
                  </a:lnTo>
                  <a:lnTo>
                    <a:pt x="98047" y="124891"/>
                  </a:lnTo>
                  <a:lnTo>
                    <a:pt x="98575" y="125222"/>
                  </a:lnTo>
                  <a:lnTo>
                    <a:pt x="99448" y="125089"/>
                  </a:lnTo>
                  <a:lnTo>
                    <a:pt x="100346" y="123821"/>
                  </a:lnTo>
                  <a:lnTo>
                    <a:pt x="101073" y="122512"/>
                  </a:lnTo>
                  <a:lnTo>
                    <a:pt x="101668" y="122115"/>
                  </a:lnTo>
                  <a:lnTo>
                    <a:pt x="105012" y="123001"/>
                  </a:lnTo>
                  <a:lnTo>
                    <a:pt x="106493" y="122856"/>
                  </a:lnTo>
                  <a:lnTo>
                    <a:pt x="107761" y="121851"/>
                  </a:lnTo>
                  <a:lnTo>
                    <a:pt x="108581" y="121693"/>
                  </a:lnTo>
                  <a:lnTo>
                    <a:pt x="110973" y="122393"/>
                  </a:lnTo>
                  <a:lnTo>
                    <a:pt x="113868" y="122895"/>
                  </a:lnTo>
                  <a:lnTo>
                    <a:pt x="116168" y="122922"/>
                  </a:lnTo>
                  <a:lnTo>
                    <a:pt x="117661" y="123464"/>
                  </a:lnTo>
                  <a:lnTo>
                    <a:pt x="118957" y="125803"/>
                  </a:lnTo>
                  <a:lnTo>
                    <a:pt x="119908" y="126279"/>
                  </a:lnTo>
                  <a:lnTo>
                    <a:pt x="120807" y="126424"/>
                  </a:lnTo>
                  <a:lnTo>
                    <a:pt x="121917" y="124336"/>
                  </a:lnTo>
                  <a:lnTo>
                    <a:pt x="123041" y="123530"/>
                  </a:lnTo>
                  <a:lnTo>
                    <a:pt x="124640" y="122935"/>
                  </a:lnTo>
                  <a:lnTo>
                    <a:pt x="125698" y="122671"/>
                  </a:lnTo>
                  <a:lnTo>
                    <a:pt x="126372" y="121930"/>
                  </a:lnTo>
                  <a:lnTo>
                    <a:pt x="127310" y="121217"/>
                  </a:lnTo>
                  <a:lnTo>
                    <a:pt x="128195" y="121151"/>
                  </a:lnTo>
                  <a:lnTo>
                    <a:pt x="128936" y="121428"/>
                  </a:lnTo>
                  <a:lnTo>
                    <a:pt x="129874" y="122433"/>
                  </a:lnTo>
                  <a:lnTo>
                    <a:pt x="131328" y="124693"/>
                  </a:lnTo>
                  <a:lnTo>
                    <a:pt x="133033" y="126979"/>
                  </a:lnTo>
                  <a:lnTo>
                    <a:pt x="134143" y="127812"/>
                  </a:lnTo>
                  <a:lnTo>
                    <a:pt x="136707" y="127112"/>
                  </a:lnTo>
                  <a:lnTo>
                    <a:pt x="138426" y="126398"/>
                  </a:lnTo>
                  <a:lnTo>
                    <a:pt x="141690" y="126266"/>
                  </a:lnTo>
                  <a:lnTo>
                    <a:pt x="145973" y="125764"/>
                  </a:lnTo>
                  <a:lnTo>
                    <a:pt x="149224" y="125103"/>
                  </a:lnTo>
                  <a:lnTo>
                    <a:pt x="151313" y="125222"/>
                  </a:lnTo>
                  <a:lnTo>
                    <a:pt x="152661" y="125948"/>
                  </a:lnTo>
                  <a:lnTo>
                    <a:pt x="154736" y="127350"/>
                  </a:lnTo>
                  <a:lnTo>
                    <a:pt x="155489" y="129359"/>
                  </a:lnTo>
                  <a:lnTo>
                    <a:pt x="158133" y="130760"/>
                  </a:lnTo>
                  <a:lnTo>
                    <a:pt x="160208" y="131011"/>
                  </a:lnTo>
                  <a:lnTo>
                    <a:pt x="160737" y="129557"/>
                  </a:lnTo>
                  <a:lnTo>
                    <a:pt x="161820" y="128552"/>
                  </a:lnTo>
                  <a:lnTo>
                    <a:pt x="161212" y="127165"/>
                  </a:lnTo>
                  <a:lnTo>
                    <a:pt x="160803" y="125407"/>
                  </a:lnTo>
                  <a:lnTo>
                    <a:pt x="159719" y="123768"/>
                  </a:lnTo>
                  <a:lnTo>
                    <a:pt x="158926" y="121997"/>
                  </a:lnTo>
                  <a:lnTo>
                    <a:pt x="159719" y="119485"/>
                  </a:lnTo>
                  <a:lnTo>
                    <a:pt x="160657" y="117291"/>
                  </a:lnTo>
                  <a:lnTo>
                    <a:pt x="161107" y="116088"/>
                  </a:lnTo>
                  <a:lnTo>
                    <a:pt x="162733" y="113894"/>
                  </a:lnTo>
                  <a:lnTo>
                    <a:pt x="164477" y="112321"/>
                  </a:lnTo>
                  <a:lnTo>
                    <a:pt x="167054" y="109797"/>
                  </a:lnTo>
                  <a:lnTo>
                    <a:pt x="169064" y="108964"/>
                  </a:lnTo>
                  <a:lnTo>
                    <a:pt x="171007" y="109347"/>
                  </a:lnTo>
                  <a:lnTo>
                    <a:pt x="172117" y="109691"/>
                  </a:lnTo>
                  <a:lnTo>
                    <a:pt x="174654" y="108198"/>
                  </a:lnTo>
                  <a:lnTo>
                    <a:pt x="179505" y="108131"/>
                  </a:lnTo>
                  <a:lnTo>
                    <a:pt x="183576" y="108317"/>
                  </a:lnTo>
                  <a:lnTo>
                    <a:pt x="183391" y="107642"/>
                  </a:lnTo>
                  <a:lnTo>
                    <a:pt x="181620" y="105078"/>
                  </a:lnTo>
                  <a:lnTo>
                    <a:pt x="180616" y="103955"/>
                  </a:lnTo>
                  <a:lnTo>
                    <a:pt x="179505" y="103347"/>
                  </a:lnTo>
                  <a:lnTo>
                    <a:pt x="178898" y="102607"/>
                  </a:lnTo>
                  <a:lnTo>
                    <a:pt x="178501" y="99527"/>
                  </a:lnTo>
                  <a:lnTo>
                    <a:pt x="178329" y="96659"/>
                  </a:lnTo>
                  <a:lnTo>
                    <a:pt x="178924" y="96289"/>
                  </a:lnTo>
                  <a:lnTo>
                    <a:pt x="176730" y="93936"/>
                  </a:lnTo>
                  <a:lnTo>
                    <a:pt x="176360" y="92165"/>
                  </a:lnTo>
                  <a:lnTo>
                    <a:pt x="177179" y="91279"/>
                  </a:lnTo>
                  <a:lnTo>
                    <a:pt x="177113" y="90539"/>
                  </a:lnTo>
                  <a:lnTo>
                    <a:pt x="176360" y="89482"/>
                  </a:lnTo>
                  <a:lnTo>
                    <a:pt x="174179" y="87764"/>
                  </a:lnTo>
                  <a:lnTo>
                    <a:pt x="172037" y="85834"/>
                  </a:lnTo>
                  <a:lnTo>
                    <a:pt x="170610" y="84314"/>
                  </a:lnTo>
                  <a:lnTo>
                    <a:pt x="169751" y="83600"/>
                  </a:lnTo>
                  <a:lnTo>
                    <a:pt x="170544" y="82410"/>
                  </a:lnTo>
                  <a:lnTo>
                    <a:pt x="171575" y="80309"/>
                  </a:lnTo>
                  <a:lnTo>
                    <a:pt x="171932" y="79066"/>
                  </a:lnTo>
                  <a:lnTo>
                    <a:pt x="172513" y="78762"/>
                  </a:lnTo>
                  <a:lnTo>
                    <a:pt x="175553" y="78591"/>
                  </a:lnTo>
                  <a:lnTo>
                    <a:pt x="177787" y="78630"/>
                  </a:lnTo>
                  <a:lnTo>
                    <a:pt x="179519" y="79080"/>
                  </a:lnTo>
                  <a:lnTo>
                    <a:pt x="180285" y="80097"/>
                  </a:lnTo>
                  <a:lnTo>
                    <a:pt x="181964" y="81181"/>
                  </a:lnTo>
                  <a:lnTo>
                    <a:pt x="186378" y="81631"/>
                  </a:lnTo>
                  <a:lnTo>
                    <a:pt x="188202" y="81591"/>
                  </a:lnTo>
                  <a:lnTo>
                    <a:pt x="190370" y="80586"/>
                  </a:lnTo>
                  <a:lnTo>
                    <a:pt x="193794" y="78379"/>
                  </a:lnTo>
                  <a:lnTo>
                    <a:pt x="194481" y="76767"/>
                  </a:lnTo>
                  <a:lnTo>
                    <a:pt x="196622" y="75643"/>
                  </a:lnTo>
                  <a:lnTo>
                    <a:pt x="197970" y="75194"/>
                  </a:lnTo>
                  <a:lnTo>
                    <a:pt x="199212" y="7499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0" name="Volný tvar: obrazec 217">
              <a:extLst>
                <a:ext uri="{FF2B5EF4-FFF2-40B4-BE49-F238E27FC236}">
                  <a16:creationId xmlns:a16="http://schemas.microsoft.com/office/drawing/2014/main" id="{61087191-FD92-2165-2F61-9ADEBE94C430}"/>
                </a:ext>
              </a:extLst>
            </p:cNvPr>
            <p:cNvSpPr/>
            <p:nvPr/>
          </p:nvSpPr>
          <p:spPr>
            <a:xfrm>
              <a:off x="5541198" y="4090630"/>
              <a:ext cx="136655" cy="173687"/>
            </a:xfrm>
            <a:custGeom>
              <a:avLst/>
              <a:gdLst>
                <a:gd name="connsiteX0" fmla="*/ 110457 w 128525"/>
                <a:gd name="connsiteY0" fmla="*/ 138135 h 163353"/>
                <a:gd name="connsiteX1" fmla="*/ 109955 w 128525"/>
                <a:gd name="connsiteY1" fmla="*/ 137011 h 163353"/>
                <a:gd name="connsiteX2" fmla="*/ 109307 w 128525"/>
                <a:gd name="connsiteY2" fmla="*/ 136985 h 163353"/>
                <a:gd name="connsiteX3" fmla="*/ 108118 w 128525"/>
                <a:gd name="connsiteY3" fmla="*/ 137381 h 163353"/>
                <a:gd name="connsiteX4" fmla="*/ 108991 w 128525"/>
                <a:gd name="connsiteY4" fmla="*/ 141175 h 163353"/>
                <a:gd name="connsiteX5" fmla="*/ 108805 w 128525"/>
                <a:gd name="connsiteY5" fmla="*/ 142351 h 163353"/>
                <a:gd name="connsiteX6" fmla="*/ 109625 w 128525"/>
                <a:gd name="connsiteY6" fmla="*/ 143184 h 163353"/>
                <a:gd name="connsiteX7" fmla="*/ 111079 w 128525"/>
                <a:gd name="connsiteY7" fmla="*/ 143052 h 163353"/>
                <a:gd name="connsiteX8" fmla="*/ 111039 w 128525"/>
                <a:gd name="connsiteY8" fmla="*/ 140184 h 163353"/>
                <a:gd name="connsiteX9" fmla="*/ 110457 w 128525"/>
                <a:gd name="connsiteY9" fmla="*/ 138135 h 163353"/>
                <a:gd name="connsiteX10" fmla="*/ 107457 w 128525"/>
                <a:gd name="connsiteY10" fmla="*/ 131235 h 163353"/>
                <a:gd name="connsiteX11" fmla="*/ 107193 w 128525"/>
                <a:gd name="connsiteY11" fmla="*/ 131222 h 163353"/>
                <a:gd name="connsiteX12" fmla="*/ 106968 w 128525"/>
                <a:gd name="connsiteY12" fmla="*/ 132399 h 163353"/>
                <a:gd name="connsiteX13" fmla="*/ 106863 w 128525"/>
                <a:gd name="connsiteY13" fmla="*/ 134526 h 163353"/>
                <a:gd name="connsiteX14" fmla="*/ 107510 w 128525"/>
                <a:gd name="connsiteY14" fmla="*/ 136205 h 163353"/>
                <a:gd name="connsiteX15" fmla="*/ 108105 w 128525"/>
                <a:gd name="connsiteY15" fmla="*/ 133892 h 163353"/>
                <a:gd name="connsiteX16" fmla="*/ 108132 w 128525"/>
                <a:gd name="connsiteY16" fmla="*/ 132438 h 163353"/>
                <a:gd name="connsiteX17" fmla="*/ 107457 w 128525"/>
                <a:gd name="connsiteY17" fmla="*/ 131235 h 163353"/>
                <a:gd name="connsiteX18" fmla="*/ 86243 w 128525"/>
                <a:gd name="connsiteY18" fmla="*/ 114489 h 163353"/>
                <a:gd name="connsiteX19" fmla="*/ 86878 w 128525"/>
                <a:gd name="connsiteY19" fmla="*/ 126200 h 163353"/>
                <a:gd name="connsiteX20" fmla="*/ 89217 w 128525"/>
                <a:gd name="connsiteY20" fmla="*/ 124217 h 163353"/>
                <a:gd name="connsiteX21" fmla="*/ 89508 w 128525"/>
                <a:gd name="connsiteY21" fmla="*/ 121177 h 163353"/>
                <a:gd name="connsiteX22" fmla="*/ 88728 w 128525"/>
                <a:gd name="connsiteY22" fmla="*/ 118851 h 163353"/>
                <a:gd name="connsiteX23" fmla="*/ 86243 w 128525"/>
                <a:gd name="connsiteY23" fmla="*/ 114489 h 163353"/>
                <a:gd name="connsiteX24" fmla="*/ 97174 w 128525"/>
                <a:gd name="connsiteY24" fmla="*/ 115309 h 163353"/>
                <a:gd name="connsiteX25" fmla="*/ 95905 w 128525"/>
                <a:gd name="connsiteY25" fmla="*/ 112890 h 163353"/>
                <a:gd name="connsiteX26" fmla="*/ 95072 w 128525"/>
                <a:gd name="connsiteY26" fmla="*/ 111766 h 163353"/>
                <a:gd name="connsiteX27" fmla="*/ 94715 w 128525"/>
                <a:gd name="connsiteY27" fmla="*/ 112268 h 163353"/>
                <a:gd name="connsiteX28" fmla="*/ 94491 w 128525"/>
                <a:gd name="connsiteY28" fmla="*/ 115745 h 163353"/>
                <a:gd name="connsiteX29" fmla="*/ 96196 w 128525"/>
                <a:gd name="connsiteY29" fmla="*/ 118494 h 163353"/>
                <a:gd name="connsiteX30" fmla="*/ 97346 w 128525"/>
                <a:gd name="connsiteY30" fmla="*/ 119221 h 163353"/>
                <a:gd name="connsiteX31" fmla="*/ 98377 w 128525"/>
                <a:gd name="connsiteY31" fmla="*/ 118388 h 163353"/>
                <a:gd name="connsiteX32" fmla="*/ 98020 w 128525"/>
                <a:gd name="connsiteY32" fmla="*/ 117172 h 163353"/>
                <a:gd name="connsiteX33" fmla="*/ 97174 w 128525"/>
                <a:gd name="connsiteY33" fmla="*/ 115309 h 163353"/>
                <a:gd name="connsiteX34" fmla="*/ 77454 w 128525"/>
                <a:gd name="connsiteY34" fmla="*/ 111132 h 163353"/>
                <a:gd name="connsiteX35" fmla="*/ 76264 w 128525"/>
                <a:gd name="connsiteY35" fmla="*/ 109017 h 163353"/>
                <a:gd name="connsiteX36" fmla="*/ 75603 w 128525"/>
                <a:gd name="connsiteY36" fmla="*/ 106981 h 163353"/>
                <a:gd name="connsiteX37" fmla="*/ 75246 w 128525"/>
                <a:gd name="connsiteY37" fmla="*/ 106188 h 163353"/>
                <a:gd name="connsiteX38" fmla="*/ 73211 w 128525"/>
                <a:gd name="connsiteY38" fmla="*/ 104761 h 163353"/>
                <a:gd name="connsiteX39" fmla="*/ 71030 w 128525"/>
                <a:gd name="connsiteY39" fmla="*/ 105554 h 163353"/>
                <a:gd name="connsiteX40" fmla="*/ 71823 w 128525"/>
                <a:gd name="connsiteY40" fmla="*/ 108039 h 163353"/>
                <a:gd name="connsiteX41" fmla="*/ 73013 w 128525"/>
                <a:gd name="connsiteY41" fmla="*/ 110154 h 163353"/>
                <a:gd name="connsiteX42" fmla="*/ 73317 w 128525"/>
                <a:gd name="connsiteY42" fmla="*/ 111700 h 163353"/>
                <a:gd name="connsiteX43" fmla="*/ 75656 w 128525"/>
                <a:gd name="connsiteY43" fmla="*/ 113868 h 163353"/>
                <a:gd name="connsiteX44" fmla="*/ 76621 w 128525"/>
                <a:gd name="connsiteY44" fmla="*/ 116577 h 163353"/>
                <a:gd name="connsiteX45" fmla="*/ 77176 w 128525"/>
                <a:gd name="connsiteY45" fmla="*/ 119895 h 163353"/>
                <a:gd name="connsiteX46" fmla="*/ 74057 w 128525"/>
                <a:gd name="connsiteY46" fmla="*/ 127310 h 163353"/>
                <a:gd name="connsiteX47" fmla="*/ 76264 w 128525"/>
                <a:gd name="connsiteY47" fmla="*/ 127614 h 163353"/>
                <a:gd name="connsiteX48" fmla="*/ 80388 w 128525"/>
                <a:gd name="connsiteY48" fmla="*/ 126623 h 163353"/>
                <a:gd name="connsiteX49" fmla="*/ 81419 w 128525"/>
                <a:gd name="connsiteY49" fmla="*/ 124627 h 163353"/>
                <a:gd name="connsiteX50" fmla="*/ 81472 w 128525"/>
                <a:gd name="connsiteY50" fmla="*/ 118111 h 163353"/>
                <a:gd name="connsiteX51" fmla="*/ 81194 w 128525"/>
                <a:gd name="connsiteY51" fmla="*/ 115454 h 163353"/>
                <a:gd name="connsiteX52" fmla="*/ 77454 w 128525"/>
                <a:gd name="connsiteY52" fmla="*/ 111132 h 163353"/>
                <a:gd name="connsiteX53" fmla="*/ 73951 w 128525"/>
                <a:gd name="connsiteY53" fmla="*/ 101972 h 163353"/>
                <a:gd name="connsiteX54" fmla="*/ 72180 w 128525"/>
                <a:gd name="connsiteY54" fmla="*/ 99923 h 163353"/>
                <a:gd name="connsiteX55" fmla="*/ 71189 w 128525"/>
                <a:gd name="connsiteY55" fmla="*/ 100505 h 163353"/>
                <a:gd name="connsiteX56" fmla="*/ 71968 w 128525"/>
                <a:gd name="connsiteY56" fmla="*/ 101615 h 163353"/>
                <a:gd name="connsiteX57" fmla="*/ 73092 w 128525"/>
                <a:gd name="connsiteY57" fmla="*/ 102461 h 163353"/>
                <a:gd name="connsiteX58" fmla="*/ 74546 w 128525"/>
                <a:gd name="connsiteY58" fmla="*/ 103188 h 163353"/>
                <a:gd name="connsiteX59" fmla="*/ 73951 w 128525"/>
                <a:gd name="connsiteY59" fmla="*/ 101972 h 163353"/>
                <a:gd name="connsiteX60" fmla="*/ 128169 w 128525"/>
                <a:gd name="connsiteY60" fmla="*/ 147506 h 163353"/>
                <a:gd name="connsiteX61" fmla="*/ 126979 w 128525"/>
                <a:gd name="connsiteY61" fmla="*/ 144215 h 163353"/>
                <a:gd name="connsiteX62" fmla="*/ 126253 w 128525"/>
                <a:gd name="connsiteY62" fmla="*/ 140210 h 163353"/>
                <a:gd name="connsiteX63" fmla="*/ 125037 w 128525"/>
                <a:gd name="connsiteY63" fmla="*/ 130852 h 163353"/>
                <a:gd name="connsiteX64" fmla="*/ 124706 w 128525"/>
                <a:gd name="connsiteY64" fmla="*/ 129781 h 163353"/>
                <a:gd name="connsiteX65" fmla="*/ 124124 w 128525"/>
                <a:gd name="connsiteY65" fmla="*/ 127812 h 163353"/>
                <a:gd name="connsiteX66" fmla="*/ 122089 w 128525"/>
                <a:gd name="connsiteY66" fmla="*/ 117582 h 163353"/>
                <a:gd name="connsiteX67" fmla="*/ 121124 w 128525"/>
                <a:gd name="connsiteY67" fmla="*/ 114317 h 163353"/>
                <a:gd name="connsiteX68" fmla="*/ 120093 w 128525"/>
                <a:gd name="connsiteY68" fmla="*/ 109810 h 163353"/>
                <a:gd name="connsiteX69" fmla="*/ 119260 w 128525"/>
                <a:gd name="connsiteY69" fmla="*/ 108422 h 163353"/>
                <a:gd name="connsiteX70" fmla="*/ 118110 w 128525"/>
                <a:gd name="connsiteY70" fmla="*/ 105950 h 163353"/>
                <a:gd name="connsiteX71" fmla="*/ 116921 w 128525"/>
                <a:gd name="connsiteY71" fmla="*/ 103823 h 163353"/>
                <a:gd name="connsiteX72" fmla="*/ 116036 w 128525"/>
                <a:gd name="connsiteY72" fmla="*/ 102924 h 163353"/>
                <a:gd name="connsiteX73" fmla="*/ 115004 w 128525"/>
                <a:gd name="connsiteY73" fmla="*/ 98945 h 163353"/>
                <a:gd name="connsiteX74" fmla="*/ 114172 w 128525"/>
                <a:gd name="connsiteY74" fmla="*/ 94068 h 163353"/>
                <a:gd name="connsiteX75" fmla="*/ 113868 w 128525"/>
                <a:gd name="connsiteY75" fmla="*/ 91768 h 163353"/>
                <a:gd name="connsiteX76" fmla="*/ 112123 w 128525"/>
                <a:gd name="connsiteY76" fmla="*/ 87010 h 163353"/>
                <a:gd name="connsiteX77" fmla="*/ 110325 w 128525"/>
                <a:gd name="connsiteY77" fmla="*/ 81604 h 163353"/>
                <a:gd name="connsiteX78" fmla="*/ 108924 w 128525"/>
                <a:gd name="connsiteY78" fmla="*/ 81829 h 163353"/>
                <a:gd name="connsiteX79" fmla="*/ 107893 w 128525"/>
                <a:gd name="connsiteY79" fmla="*/ 80520 h 163353"/>
                <a:gd name="connsiteX80" fmla="*/ 107285 w 128525"/>
                <a:gd name="connsiteY80" fmla="*/ 80547 h 163353"/>
                <a:gd name="connsiteX81" fmla="*/ 105435 w 128525"/>
                <a:gd name="connsiteY81" fmla="*/ 81763 h 163353"/>
                <a:gd name="connsiteX82" fmla="*/ 103783 w 128525"/>
                <a:gd name="connsiteY82" fmla="*/ 81366 h 163353"/>
                <a:gd name="connsiteX83" fmla="*/ 102619 w 128525"/>
                <a:gd name="connsiteY83" fmla="*/ 81538 h 163353"/>
                <a:gd name="connsiteX84" fmla="*/ 102963 w 128525"/>
                <a:gd name="connsiteY84" fmla="*/ 84023 h 163353"/>
                <a:gd name="connsiteX85" fmla="*/ 103532 w 128525"/>
                <a:gd name="connsiteY85" fmla="*/ 86666 h 163353"/>
                <a:gd name="connsiteX86" fmla="*/ 103201 w 128525"/>
                <a:gd name="connsiteY86" fmla="*/ 87618 h 163353"/>
                <a:gd name="connsiteX87" fmla="*/ 100479 w 128525"/>
                <a:gd name="connsiteY87" fmla="*/ 90724 h 163353"/>
                <a:gd name="connsiteX88" fmla="*/ 99884 w 128525"/>
                <a:gd name="connsiteY88" fmla="*/ 92812 h 163353"/>
                <a:gd name="connsiteX89" fmla="*/ 100267 w 128525"/>
                <a:gd name="connsiteY89" fmla="*/ 95007 h 163353"/>
                <a:gd name="connsiteX90" fmla="*/ 101047 w 128525"/>
                <a:gd name="connsiteY90" fmla="*/ 97941 h 163353"/>
                <a:gd name="connsiteX91" fmla="*/ 100690 w 128525"/>
                <a:gd name="connsiteY91" fmla="*/ 99421 h 163353"/>
                <a:gd name="connsiteX92" fmla="*/ 99500 w 128525"/>
                <a:gd name="connsiteY92" fmla="*/ 100796 h 163353"/>
                <a:gd name="connsiteX93" fmla="*/ 97756 w 128525"/>
                <a:gd name="connsiteY93" fmla="*/ 101509 h 163353"/>
                <a:gd name="connsiteX94" fmla="*/ 96104 w 128525"/>
                <a:gd name="connsiteY94" fmla="*/ 101179 h 163353"/>
                <a:gd name="connsiteX95" fmla="*/ 94914 w 128525"/>
                <a:gd name="connsiteY95" fmla="*/ 99989 h 163353"/>
                <a:gd name="connsiteX96" fmla="*/ 93539 w 128525"/>
                <a:gd name="connsiteY96" fmla="*/ 96950 h 163353"/>
                <a:gd name="connsiteX97" fmla="*/ 92469 w 128525"/>
                <a:gd name="connsiteY97" fmla="*/ 95297 h 163353"/>
                <a:gd name="connsiteX98" fmla="*/ 91517 w 128525"/>
                <a:gd name="connsiteY98" fmla="*/ 94901 h 163353"/>
                <a:gd name="connsiteX99" fmla="*/ 90870 w 128525"/>
                <a:gd name="connsiteY99" fmla="*/ 95350 h 163353"/>
                <a:gd name="connsiteX100" fmla="*/ 91028 w 128525"/>
                <a:gd name="connsiteY100" fmla="*/ 97254 h 163353"/>
                <a:gd name="connsiteX101" fmla="*/ 91279 w 128525"/>
                <a:gd name="connsiteY101" fmla="*/ 98826 h 163353"/>
                <a:gd name="connsiteX102" fmla="*/ 91081 w 128525"/>
                <a:gd name="connsiteY102" fmla="*/ 98998 h 163353"/>
                <a:gd name="connsiteX103" fmla="*/ 90552 w 128525"/>
                <a:gd name="connsiteY103" fmla="*/ 98760 h 163353"/>
                <a:gd name="connsiteX104" fmla="*/ 89878 w 128525"/>
                <a:gd name="connsiteY104" fmla="*/ 97981 h 163353"/>
                <a:gd name="connsiteX105" fmla="*/ 87367 w 128525"/>
                <a:gd name="connsiteY105" fmla="*/ 90367 h 163353"/>
                <a:gd name="connsiteX106" fmla="*/ 84420 w 128525"/>
                <a:gd name="connsiteY106" fmla="*/ 84512 h 163353"/>
                <a:gd name="connsiteX107" fmla="*/ 83983 w 128525"/>
                <a:gd name="connsiteY107" fmla="*/ 82265 h 163353"/>
                <a:gd name="connsiteX108" fmla="*/ 84367 w 128525"/>
                <a:gd name="connsiteY108" fmla="*/ 79370 h 163353"/>
                <a:gd name="connsiteX109" fmla="*/ 84710 w 128525"/>
                <a:gd name="connsiteY109" fmla="*/ 74916 h 163353"/>
                <a:gd name="connsiteX110" fmla="*/ 86864 w 128525"/>
                <a:gd name="connsiteY110" fmla="*/ 72140 h 163353"/>
                <a:gd name="connsiteX111" fmla="*/ 87037 w 128525"/>
                <a:gd name="connsiteY111" fmla="*/ 70964 h 163353"/>
                <a:gd name="connsiteX112" fmla="*/ 87314 w 128525"/>
                <a:gd name="connsiteY112" fmla="*/ 70026 h 163353"/>
                <a:gd name="connsiteX113" fmla="*/ 87909 w 128525"/>
                <a:gd name="connsiteY113" fmla="*/ 69841 h 163353"/>
                <a:gd name="connsiteX114" fmla="*/ 91200 w 128525"/>
                <a:gd name="connsiteY114" fmla="*/ 70105 h 163353"/>
                <a:gd name="connsiteX115" fmla="*/ 92231 w 128525"/>
                <a:gd name="connsiteY115" fmla="*/ 69656 h 163353"/>
                <a:gd name="connsiteX116" fmla="*/ 93011 w 128525"/>
                <a:gd name="connsiteY116" fmla="*/ 68347 h 163353"/>
                <a:gd name="connsiteX117" fmla="*/ 94253 w 128525"/>
                <a:gd name="connsiteY117" fmla="*/ 67290 h 163353"/>
                <a:gd name="connsiteX118" fmla="*/ 95601 w 128525"/>
                <a:gd name="connsiteY118" fmla="*/ 66867 h 163353"/>
                <a:gd name="connsiteX119" fmla="*/ 96698 w 128525"/>
                <a:gd name="connsiteY119" fmla="*/ 66708 h 163353"/>
                <a:gd name="connsiteX120" fmla="*/ 98641 w 128525"/>
                <a:gd name="connsiteY120" fmla="*/ 67713 h 163353"/>
                <a:gd name="connsiteX121" fmla="*/ 99302 w 128525"/>
                <a:gd name="connsiteY121" fmla="*/ 67144 h 163353"/>
                <a:gd name="connsiteX122" fmla="*/ 99580 w 128525"/>
                <a:gd name="connsiteY122" fmla="*/ 65294 h 163353"/>
                <a:gd name="connsiteX123" fmla="*/ 100095 w 128525"/>
                <a:gd name="connsiteY123" fmla="*/ 63457 h 163353"/>
                <a:gd name="connsiteX124" fmla="*/ 100465 w 128525"/>
                <a:gd name="connsiteY124" fmla="*/ 62571 h 163353"/>
                <a:gd name="connsiteX125" fmla="*/ 101615 w 128525"/>
                <a:gd name="connsiteY125" fmla="*/ 62174 h 163353"/>
                <a:gd name="connsiteX126" fmla="*/ 103135 w 128525"/>
                <a:gd name="connsiteY126" fmla="*/ 62082 h 163353"/>
                <a:gd name="connsiteX127" fmla="*/ 103598 w 128525"/>
                <a:gd name="connsiteY127" fmla="*/ 61752 h 163353"/>
                <a:gd name="connsiteX128" fmla="*/ 103915 w 128525"/>
                <a:gd name="connsiteY128" fmla="*/ 61130 h 163353"/>
                <a:gd name="connsiteX129" fmla="*/ 103941 w 128525"/>
                <a:gd name="connsiteY129" fmla="*/ 58698 h 163353"/>
                <a:gd name="connsiteX130" fmla="*/ 105091 w 128525"/>
                <a:gd name="connsiteY130" fmla="*/ 53279 h 163353"/>
                <a:gd name="connsiteX131" fmla="*/ 105422 w 128525"/>
                <a:gd name="connsiteY131" fmla="*/ 50874 h 163353"/>
                <a:gd name="connsiteX132" fmla="*/ 105448 w 128525"/>
                <a:gd name="connsiteY132" fmla="*/ 50437 h 163353"/>
                <a:gd name="connsiteX133" fmla="*/ 104985 w 128525"/>
                <a:gd name="connsiteY133" fmla="*/ 47754 h 163353"/>
                <a:gd name="connsiteX134" fmla="*/ 105488 w 128525"/>
                <a:gd name="connsiteY134" fmla="*/ 47371 h 163353"/>
                <a:gd name="connsiteX135" fmla="*/ 108938 w 128525"/>
                <a:gd name="connsiteY135" fmla="*/ 48680 h 163353"/>
                <a:gd name="connsiteX136" fmla="*/ 110352 w 128525"/>
                <a:gd name="connsiteY136" fmla="*/ 48666 h 163353"/>
                <a:gd name="connsiteX137" fmla="*/ 111039 w 128525"/>
                <a:gd name="connsiteY137" fmla="*/ 48124 h 163353"/>
                <a:gd name="connsiteX138" fmla="*/ 111145 w 128525"/>
                <a:gd name="connsiteY138" fmla="*/ 47146 h 163353"/>
                <a:gd name="connsiteX139" fmla="*/ 110550 w 128525"/>
                <a:gd name="connsiteY139" fmla="*/ 45996 h 163353"/>
                <a:gd name="connsiteX140" fmla="*/ 107933 w 128525"/>
                <a:gd name="connsiteY140" fmla="*/ 43987 h 163353"/>
                <a:gd name="connsiteX141" fmla="*/ 103413 w 128525"/>
                <a:gd name="connsiteY141" fmla="*/ 41278 h 163353"/>
                <a:gd name="connsiteX142" fmla="*/ 99394 w 128525"/>
                <a:gd name="connsiteY142" fmla="*/ 39626 h 163353"/>
                <a:gd name="connsiteX143" fmla="*/ 92482 w 128525"/>
                <a:gd name="connsiteY143" fmla="*/ 39877 h 163353"/>
                <a:gd name="connsiteX144" fmla="*/ 85675 w 128525"/>
                <a:gd name="connsiteY144" fmla="*/ 40405 h 163353"/>
                <a:gd name="connsiteX145" fmla="*/ 83613 w 128525"/>
                <a:gd name="connsiteY145" fmla="*/ 40141 h 163353"/>
                <a:gd name="connsiteX146" fmla="*/ 80983 w 128525"/>
                <a:gd name="connsiteY146" fmla="*/ 39401 h 163353"/>
                <a:gd name="connsiteX147" fmla="*/ 74811 w 128525"/>
                <a:gd name="connsiteY147" fmla="*/ 39507 h 163353"/>
                <a:gd name="connsiteX148" fmla="*/ 67395 w 128525"/>
                <a:gd name="connsiteY148" fmla="*/ 39916 h 163353"/>
                <a:gd name="connsiteX149" fmla="*/ 64514 w 128525"/>
                <a:gd name="connsiteY149" fmla="*/ 39678 h 163353"/>
                <a:gd name="connsiteX150" fmla="*/ 63113 w 128525"/>
                <a:gd name="connsiteY150" fmla="*/ 39705 h 163353"/>
                <a:gd name="connsiteX151" fmla="*/ 60337 w 128525"/>
                <a:gd name="connsiteY151" fmla="*/ 39956 h 163353"/>
                <a:gd name="connsiteX152" fmla="*/ 55632 w 128525"/>
                <a:gd name="connsiteY152" fmla="*/ 39189 h 163353"/>
                <a:gd name="connsiteX153" fmla="*/ 52301 w 128525"/>
                <a:gd name="connsiteY153" fmla="*/ 38198 h 163353"/>
                <a:gd name="connsiteX154" fmla="*/ 49327 w 128525"/>
                <a:gd name="connsiteY154" fmla="*/ 37114 h 163353"/>
                <a:gd name="connsiteX155" fmla="*/ 45837 w 128525"/>
                <a:gd name="connsiteY155" fmla="*/ 36136 h 163353"/>
                <a:gd name="connsiteX156" fmla="*/ 45045 w 128525"/>
                <a:gd name="connsiteY156" fmla="*/ 36150 h 163353"/>
                <a:gd name="connsiteX157" fmla="*/ 44529 w 128525"/>
                <a:gd name="connsiteY157" fmla="*/ 35793 h 163353"/>
                <a:gd name="connsiteX158" fmla="*/ 44080 w 128525"/>
                <a:gd name="connsiteY158" fmla="*/ 34920 h 163353"/>
                <a:gd name="connsiteX159" fmla="*/ 43802 w 128525"/>
                <a:gd name="connsiteY159" fmla="*/ 33797 h 163353"/>
                <a:gd name="connsiteX160" fmla="*/ 43683 w 128525"/>
                <a:gd name="connsiteY160" fmla="*/ 28589 h 163353"/>
                <a:gd name="connsiteX161" fmla="*/ 41819 w 128525"/>
                <a:gd name="connsiteY161" fmla="*/ 20685 h 163353"/>
                <a:gd name="connsiteX162" fmla="*/ 41925 w 128525"/>
                <a:gd name="connsiteY162" fmla="*/ 17804 h 163353"/>
                <a:gd name="connsiteX163" fmla="*/ 38132 w 128525"/>
                <a:gd name="connsiteY163" fmla="*/ 11301 h 163353"/>
                <a:gd name="connsiteX164" fmla="*/ 36995 w 128525"/>
                <a:gd name="connsiteY164" fmla="*/ 10098 h 163353"/>
                <a:gd name="connsiteX165" fmla="*/ 35726 w 128525"/>
                <a:gd name="connsiteY165" fmla="*/ 10045 h 163353"/>
                <a:gd name="connsiteX166" fmla="*/ 35053 w 128525"/>
                <a:gd name="connsiteY166" fmla="*/ 10878 h 163353"/>
                <a:gd name="connsiteX167" fmla="*/ 34986 w 128525"/>
                <a:gd name="connsiteY167" fmla="*/ 12398 h 163353"/>
                <a:gd name="connsiteX168" fmla="*/ 35713 w 128525"/>
                <a:gd name="connsiteY168" fmla="*/ 14090 h 163353"/>
                <a:gd name="connsiteX169" fmla="*/ 35013 w 128525"/>
                <a:gd name="connsiteY169" fmla="*/ 15993 h 163353"/>
                <a:gd name="connsiteX170" fmla="*/ 33096 w 128525"/>
                <a:gd name="connsiteY170" fmla="*/ 16601 h 163353"/>
                <a:gd name="connsiteX171" fmla="*/ 30637 w 128525"/>
                <a:gd name="connsiteY171" fmla="*/ 15967 h 163353"/>
                <a:gd name="connsiteX172" fmla="*/ 28550 w 128525"/>
                <a:gd name="connsiteY172" fmla="*/ 15081 h 163353"/>
                <a:gd name="connsiteX173" fmla="*/ 25747 w 128525"/>
                <a:gd name="connsiteY173" fmla="*/ 13151 h 163353"/>
                <a:gd name="connsiteX174" fmla="*/ 23408 w 128525"/>
                <a:gd name="connsiteY174" fmla="*/ 10428 h 163353"/>
                <a:gd name="connsiteX175" fmla="*/ 22760 w 128525"/>
                <a:gd name="connsiteY175" fmla="*/ 7428 h 163353"/>
                <a:gd name="connsiteX176" fmla="*/ 21584 w 128525"/>
                <a:gd name="connsiteY176" fmla="*/ 5485 h 163353"/>
                <a:gd name="connsiteX177" fmla="*/ 20262 w 128525"/>
                <a:gd name="connsiteY177" fmla="*/ 4547 h 163353"/>
                <a:gd name="connsiteX178" fmla="*/ 19363 w 128525"/>
                <a:gd name="connsiteY178" fmla="*/ 4282 h 163353"/>
                <a:gd name="connsiteX179" fmla="*/ 18637 w 128525"/>
                <a:gd name="connsiteY179" fmla="*/ 4494 h 163353"/>
                <a:gd name="connsiteX180" fmla="*/ 18134 w 128525"/>
                <a:gd name="connsiteY180" fmla="*/ 5538 h 163353"/>
                <a:gd name="connsiteX181" fmla="*/ 18888 w 128525"/>
                <a:gd name="connsiteY181" fmla="*/ 6582 h 163353"/>
                <a:gd name="connsiteX182" fmla="*/ 19932 w 128525"/>
                <a:gd name="connsiteY182" fmla="*/ 8049 h 163353"/>
                <a:gd name="connsiteX183" fmla="*/ 19826 w 128525"/>
                <a:gd name="connsiteY183" fmla="*/ 9041 h 163353"/>
                <a:gd name="connsiteX184" fmla="*/ 19125 w 128525"/>
                <a:gd name="connsiteY184" fmla="*/ 9199 h 163353"/>
                <a:gd name="connsiteX185" fmla="*/ 17989 w 128525"/>
                <a:gd name="connsiteY185" fmla="*/ 8776 h 163353"/>
                <a:gd name="connsiteX186" fmla="*/ 16363 w 128525"/>
                <a:gd name="connsiteY186" fmla="*/ 9014 h 163353"/>
                <a:gd name="connsiteX187" fmla="*/ 14631 w 128525"/>
                <a:gd name="connsiteY187" fmla="*/ 8248 h 163353"/>
                <a:gd name="connsiteX188" fmla="*/ 13654 w 128525"/>
                <a:gd name="connsiteY188" fmla="*/ 8181 h 163353"/>
                <a:gd name="connsiteX189" fmla="*/ 12649 w 128525"/>
                <a:gd name="connsiteY189" fmla="*/ 7904 h 163353"/>
                <a:gd name="connsiteX190" fmla="*/ 12318 w 128525"/>
                <a:gd name="connsiteY190" fmla="*/ 6172 h 163353"/>
                <a:gd name="connsiteX191" fmla="*/ 10495 w 128525"/>
                <a:gd name="connsiteY191" fmla="*/ 3978 h 163353"/>
                <a:gd name="connsiteX192" fmla="*/ 7626 w 128525"/>
                <a:gd name="connsiteY192" fmla="*/ 1520 h 163353"/>
                <a:gd name="connsiteX193" fmla="*/ 4957 w 128525"/>
                <a:gd name="connsiteY193" fmla="*/ 0 h 163353"/>
                <a:gd name="connsiteX194" fmla="*/ 3819 w 128525"/>
                <a:gd name="connsiteY194" fmla="*/ 211 h 163353"/>
                <a:gd name="connsiteX195" fmla="*/ 3515 w 128525"/>
                <a:gd name="connsiteY195" fmla="*/ 1890 h 163353"/>
                <a:gd name="connsiteX196" fmla="*/ 3754 w 128525"/>
                <a:gd name="connsiteY196" fmla="*/ 2511 h 163353"/>
                <a:gd name="connsiteX197" fmla="*/ 4653 w 128525"/>
                <a:gd name="connsiteY197" fmla="*/ 2828 h 163353"/>
                <a:gd name="connsiteX198" fmla="*/ 6027 w 128525"/>
                <a:gd name="connsiteY198" fmla="*/ 3807 h 163353"/>
                <a:gd name="connsiteX199" fmla="*/ 6463 w 128525"/>
                <a:gd name="connsiteY199" fmla="*/ 4824 h 163353"/>
                <a:gd name="connsiteX200" fmla="*/ 6437 w 128525"/>
                <a:gd name="connsiteY200" fmla="*/ 5723 h 163353"/>
                <a:gd name="connsiteX201" fmla="*/ 5194 w 128525"/>
                <a:gd name="connsiteY201" fmla="*/ 7349 h 163353"/>
                <a:gd name="connsiteX202" fmla="*/ 4375 w 128525"/>
                <a:gd name="connsiteY202" fmla="*/ 8895 h 163353"/>
                <a:gd name="connsiteX203" fmla="*/ 2340 w 128525"/>
                <a:gd name="connsiteY203" fmla="*/ 11142 h 163353"/>
                <a:gd name="connsiteX204" fmla="*/ 714 w 128525"/>
                <a:gd name="connsiteY204" fmla="*/ 13720 h 163353"/>
                <a:gd name="connsiteX205" fmla="*/ 489 w 128525"/>
                <a:gd name="connsiteY205" fmla="*/ 15676 h 163353"/>
                <a:gd name="connsiteX206" fmla="*/ 0 w 128525"/>
                <a:gd name="connsiteY206" fmla="*/ 17420 h 163353"/>
                <a:gd name="connsiteX207" fmla="*/ 0 w 128525"/>
                <a:gd name="connsiteY207" fmla="*/ 19350 h 163353"/>
                <a:gd name="connsiteX208" fmla="*/ 740 w 128525"/>
                <a:gd name="connsiteY208" fmla="*/ 20685 h 163353"/>
                <a:gd name="connsiteX209" fmla="*/ 1863 w 128525"/>
                <a:gd name="connsiteY209" fmla="*/ 21531 h 163353"/>
                <a:gd name="connsiteX210" fmla="*/ 4520 w 128525"/>
                <a:gd name="connsiteY210" fmla="*/ 22139 h 163353"/>
                <a:gd name="connsiteX211" fmla="*/ 7600 w 128525"/>
                <a:gd name="connsiteY211" fmla="*/ 24730 h 163353"/>
                <a:gd name="connsiteX212" fmla="*/ 10309 w 128525"/>
                <a:gd name="connsiteY212" fmla="*/ 28232 h 163353"/>
                <a:gd name="connsiteX213" fmla="*/ 11684 w 128525"/>
                <a:gd name="connsiteY213" fmla="*/ 29290 h 163353"/>
                <a:gd name="connsiteX214" fmla="*/ 14076 w 128525"/>
                <a:gd name="connsiteY214" fmla="*/ 30466 h 163353"/>
                <a:gd name="connsiteX215" fmla="*/ 18358 w 128525"/>
                <a:gd name="connsiteY215" fmla="*/ 30598 h 163353"/>
                <a:gd name="connsiteX216" fmla="*/ 19139 w 128525"/>
                <a:gd name="connsiteY216" fmla="*/ 31563 h 163353"/>
                <a:gd name="connsiteX217" fmla="*/ 20130 w 128525"/>
                <a:gd name="connsiteY217" fmla="*/ 34127 h 163353"/>
                <a:gd name="connsiteX218" fmla="*/ 21108 w 128525"/>
                <a:gd name="connsiteY218" fmla="*/ 35026 h 163353"/>
                <a:gd name="connsiteX219" fmla="*/ 23461 w 128525"/>
                <a:gd name="connsiteY219" fmla="*/ 36242 h 163353"/>
                <a:gd name="connsiteX220" fmla="*/ 23778 w 128525"/>
                <a:gd name="connsiteY220" fmla="*/ 37128 h 163353"/>
                <a:gd name="connsiteX221" fmla="*/ 23408 w 128525"/>
                <a:gd name="connsiteY221" fmla="*/ 38159 h 163353"/>
                <a:gd name="connsiteX222" fmla="*/ 22562 w 128525"/>
                <a:gd name="connsiteY222" fmla="*/ 38965 h 163353"/>
                <a:gd name="connsiteX223" fmla="*/ 20870 w 128525"/>
                <a:gd name="connsiteY223" fmla="*/ 39480 h 163353"/>
                <a:gd name="connsiteX224" fmla="*/ 19205 w 128525"/>
                <a:gd name="connsiteY224" fmla="*/ 39692 h 163353"/>
                <a:gd name="connsiteX225" fmla="*/ 17460 w 128525"/>
                <a:gd name="connsiteY225" fmla="*/ 39361 h 163353"/>
                <a:gd name="connsiteX226" fmla="*/ 14909 w 128525"/>
                <a:gd name="connsiteY226" fmla="*/ 39150 h 163353"/>
                <a:gd name="connsiteX227" fmla="*/ 12054 w 128525"/>
                <a:gd name="connsiteY227" fmla="*/ 39137 h 163353"/>
                <a:gd name="connsiteX228" fmla="*/ 10984 w 128525"/>
                <a:gd name="connsiteY228" fmla="*/ 45547 h 163353"/>
                <a:gd name="connsiteX229" fmla="*/ 9860 w 128525"/>
                <a:gd name="connsiteY229" fmla="*/ 47794 h 163353"/>
                <a:gd name="connsiteX230" fmla="*/ 9040 w 128525"/>
                <a:gd name="connsiteY230" fmla="*/ 47794 h 163353"/>
                <a:gd name="connsiteX231" fmla="*/ 6675 w 128525"/>
                <a:gd name="connsiteY231" fmla="*/ 46697 h 163353"/>
                <a:gd name="connsiteX232" fmla="*/ 5750 w 128525"/>
                <a:gd name="connsiteY232" fmla="*/ 46869 h 163353"/>
                <a:gd name="connsiteX233" fmla="*/ 4031 w 128525"/>
                <a:gd name="connsiteY233" fmla="*/ 52565 h 163353"/>
                <a:gd name="connsiteX234" fmla="*/ 3859 w 128525"/>
                <a:gd name="connsiteY234" fmla="*/ 53940 h 163353"/>
                <a:gd name="connsiteX235" fmla="*/ 3846 w 128525"/>
                <a:gd name="connsiteY235" fmla="*/ 54971 h 163353"/>
                <a:gd name="connsiteX236" fmla="*/ 5512 w 128525"/>
                <a:gd name="connsiteY236" fmla="*/ 57178 h 163353"/>
                <a:gd name="connsiteX237" fmla="*/ 7388 w 128525"/>
                <a:gd name="connsiteY237" fmla="*/ 58989 h 163353"/>
                <a:gd name="connsiteX238" fmla="*/ 9424 w 128525"/>
                <a:gd name="connsiteY238" fmla="*/ 59703 h 163353"/>
                <a:gd name="connsiteX239" fmla="*/ 10851 w 128525"/>
                <a:gd name="connsiteY239" fmla="*/ 59161 h 163353"/>
                <a:gd name="connsiteX240" fmla="*/ 12173 w 128525"/>
                <a:gd name="connsiteY240" fmla="*/ 59888 h 163353"/>
                <a:gd name="connsiteX241" fmla="*/ 13878 w 128525"/>
                <a:gd name="connsiteY241" fmla="*/ 61712 h 163353"/>
                <a:gd name="connsiteX242" fmla="*/ 16522 w 128525"/>
                <a:gd name="connsiteY242" fmla="*/ 62915 h 163353"/>
                <a:gd name="connsiteX243" fmla="*/ 20104 w 128525"/>
                <a:gd name="connsiteY243" fmla="*/ 63496 h 163353"/>
                <a:gd name="connsiteX244" fmla="*/ 22284 w 128525"/>
                <a:gd name="connsiteY244" fmla="*/ 64937 h 163353"/>
                <a:gd name="connsiteX245" fmla="*/ 22707 w 128525"/>
                <a:gd name="connsiteY245" fmla="*/ 66179 h 163353"/>
                <a:gd name="connsiteX246" fmla="*/ 22707 w 128525"/>
                <a:gd name="connsiteY246" fmla="*/ 67435 h 163353"/>
                <a:gd name="connsiteX247" fmla="*/ 22853 w 128525"/>
                <a:gd name="connsiteY247" fmla="*/ 70726 h 163353"/>
                <a:gd name="connsiteX248" fmla="*/ 22774 w 128525"/>
                <a:gd name="connsiteY248" fmla="*/ 72616 h 163353"/>
                <a:gd name="connsiteX249" fmla="*/ 21571 w 128525"/>
                <a:gd name="connsiteY249" fmla="*/ 77599 h 163353"/>
                <a:gd name="connsiteX250" fmla="*/ 20804 w 128525"/>
                <a:gd name="connsiteY250" fmla="*/ 81895 h 163353"/>
                <a:gd name="connsiteX251" fmla="*/ 21769 w 128525"/>
                <a:gd name="connsiteY251" fmla="*/ 83930 h 163353"/>
                <a:gd name="connsiteX252" fmla="*/ 22377 w 128525"/>
                <a:gd name="connsiteY252" fmla="*/ 84763 h 163353"/>
                <a:gd name="connsiteX253" fmla="*/ 22932 w 128525"/>
                <a:gd name="connsiteY253" fmla="*/ 85411 h 163353"/>
                <a:gd name="connsiteX254" fmla="*/ 24650 w 128525"/>
                <a:gd name="connsiteY254" fmla="*/ 87023 h 163353"/>
                <a:gd name="connsiteX255" fmla="*/ 25906 w 128525"/>
                <a:gd name="connsiteY255" fmla="*/ 88623 h 163353"/>
                <a:gd name="connsiteX256" fmla="*/ 25536 w 128525"/>
                <a:gd name="connsiteY256" fmla="*/ 92680 h 163353"/>
                <a:gd name="connsiteX257" fmla="*/ 26170 w 128525"/>
                <a:gd name="connsiteY257" fmla="*/ 93751 h 163353"/>
                <a:gd name="connsiteX258" fmla="*/ 28285 w 128525"/>
                <a:gd name="connsiteY258" fmla="*/ 94465 h 163353"/>
                <a:gd name="connsiteX259" fmla="*/ 30532 w 128525"/>
                <a:gd name="connsiteY259" fmla="*/ 95007 h 163353"/>
                <a:gd name="connsiteX260" fmla="*/ 31378 w 128525"/>
                <a:gd name="connsiteY260" fmla="*/ 95681 h 163353"/>
                <a:gd name="connsiteX261" fmla="*/ 30017 w 128525"/>
                <a:gd name="connsiteY261" fmla="*/ 99805 h 163353"/>
                <a:gd name="connsiteX262" fmla="*/ 30783 w 128525"/>
                <a:gd name="connsiteY262" fmla="*/ 102673 h 163353"/>
                <a:gd name="connsiteX263" fmla="*/ 31920 w 128525"/>
                <a:gd name="connsiteY263" fmla="*/ 105369 h 163353"/>
                <a:gd name="connsiteX264" fmla="*/ 33056 w 128525"/>
                <a:gd name="connsiteY264" fmla="*/ 109770 h 163353"/>
                <a:gd name="connsiteX265" fmla="*/ 33202 w 128525"/>
                <a:gd name="connsiteY265" fmla="*/ 110233 h 163353"/>
                <a:gd name="connsiteX266" fmla="*/ 33189 w 128525"/>
                <a:gd name="connsiteY266" fmla="*/ 111343 h 163353"/>
                <a:gd name="connsiteX267" fmla="*/ 34854 w 128525"/>
                <a:gd name="connsiteY267" fmla="*/ 114767 h 163353"/>
                <a:gd name="connsiteX268" fmla="*/ 37603 w 128525"/>
                <a:gd name="connsiteY268" fmla="*/ 121441 h 163353"/>
                <a:gd name="connsiteX269" fmla="*/ 38053 w 128525"/>
                <a:gd name="connsiteY269" fmla="*/ 123939 h 163353"/>
                <a:gd name="connsiteX270" fmla="*/ 38264 w 128525"/>
                <a:gd name="connsiteY270" fmla="*/ 126570 h 163353"/>
                <a:gd name="connsiteX271" fmla="*/ 39269 w 128525"/>
                <a:gd name="connsiteY271" fmla="*/ 128777 h 163353"/>
                <a:gd name="connsiteX272" fmla="*/ 40062 w 128525"/>
                <a:gd name="connsiteY272" fmla="*/ 132795 h 163353"/>
                <a:gd name="connsiteX273" fmla="*/ 42150 w 128525"/>
                <a:gd name="connsiteY273" fmla="*/ 135293 h 163353"/>
                <a:gd name="connsiteX274" fmla="*/ 44001 w 128525"/>
                <a:gd name="connsiteY274" fmla="*/ 137038 h 163353"/>
                <a:gd name="connsiteX275" fmla="*/ 45137 w 128525"/>
                <a:gd name="connsiteY275" fmla="*/ 137474 h 163353"/>
                <a:gd name="connsiteX276" fmla="*/ 46922 w 128525"/>
                <a:gd name="connsiteY276" fmla="*/ 137078 h 163353"/>
                <a:gd name="connsiteX277" fmla="*/ 48984 w 128525"/>
                <a:gd name="connsiteY277" fmla="*/ 134249 h 163353"/>
                <a:gd name="connsiteX278" fmla="*/ 49856 w 128525"/>
                <a:gd name="connsiteY278" fmla="*/ 131619 h 163353"/>
                <a:gd name="connsiteX279" fmla="*/ 49499 w 128525"/>
                <a:gd name="connsiteY279" fmla="*/ 128301 h 163353"/>
                <a:gd name="connsiteX280" fmla="*/ 48058 w 128525"/>
                <a:gd name="connsiteY280" fmla="*/ 123186 h 163353"/>
                <a:gd name="connsiteX281" fmla="*/ 48177 w 128525"/>
                <a:gd name="connsiteY281" fmla="*/ 121415 h 163353"/>
                <a:gd name="connsiteX282" fmla="*/ 50755 w 128525"/>
                <a:gd name="connsiteY282" fmla="*/ 129663 h 163353"/>
                <a:gd name="connsiteX283" fmla="*/ 51654 w 128525"/>
                <a:gd name="connsiteY283" fmla="*/ 133139 h 163353"/>
                <a:gd name="connsiteX284" fmla="*/ 52023 w 128525"/>
                <a:gd name="connsiteY284" fmla="*/ 135769 h 163353"/>
                <a:gd name="connsiteX285" fmla="*/ 53319 w 128525"/>
                <a:gd name="connsiteY285" fmla="*/ 134447 h 163353"/>
                <a:gd name="connsiteX286" fmla="*/ 54072 w 128525"/>
                <a:gd name="connsiteY286" fmla="*/ 132650 h 163353"/>
                <a:gd name="connsiteX287" fmla="*/ 56107 w 128525"/>
                <a:gd name="connsiteY287" fmla="*/ 131487 h 163353"/>
                <a:gd name="connsiteX288" fmla="*/ 57231 w 128525"/>
                <a:gd name="connsiteY288" fmla="*/ 129663 h 163353"/>
                <a:gd name="connsiteX289" fmla="*/ 57853 w 128525"/>
                <a:gd name="connsiteY289" fmla="*/ 126623 h 163353"/>
                <a:gd name="connsiteX290" fmla="*/ 57892 w 128525"/>
                <a:gd name="connsiteY290" fmla="*/ 124296 h 163353"/>
                <a:gd name="connsiteX291" fmla="*/ 57178 w 128525"/>
                <a:gd name="connsiteY291" fmla="*/ 121018 h 163353"/>
                <a:gd name="connsiteX292" fmla="*/ 57535 w 128525"/>
                <a:gd name="connsiteY292" fmla="*/ 118229 h 163353"/>
                <a:gd name="connsiteX293" fmla="*/ 59782 w 128525"/>
                <a:gd name="connsiteY293" fmla="*/ 116009 h 163353"/>
                <a:gd name="connsiteX294" fmla="*/ 58117 w 128525"/>
                <a:gd name="connsiteY294" fmla="*/ 120476 h 163353"/>
                <a:gd name="connsiteX295" fmla="*/ 58487 w 128525"/>
                <a:gd name="connsiteY295" fmla="*/ 123464 h 163353"/>
                <a:gd name="connsiteX296" fmla="*/ 59372 w 128525"/>
                <a:gd name="connsiteY296" fmla="*/ 125909 h 163353"/>
                <a:gd name="connsiteX297" fmla="*/ 60575 w 128525"/>
                <a:gd name="connsiteY297" fmla="*/ 128539 h 163353"/>
                <a:gd name="connsiteX298" fmla="*/ 63099 w 128525"/>
                <a:gd name="connsiteY298" fmla="*/ 126411 h 163353"/>
                <a:gd name="connsiteX299" fmla="*/ 64792 w 128525"/>
                <a:gd name="connsiteY299" fmla="*/ 125288 h 163353"/>
                <a:gd name="connsiteX300" fmla="*/ 66338 w 128525"/>
                <a:gd name="connsiteY300" fmla="*/ 124759 h 163353"/>
                <a:gd name="connsiteX301" fmla="*/ 63853 w 128525"/>
                <a:gd name="connsiteY301" fmla="*/ 128685 h 163353"/>
                <a:gd name="connsiteX302" fmla="*/ 63615 w 128525"/>
                <a:gd name="connsiteY302" fmla="*/ 130310 h 163353"/>
                <a:gd name="connsiteX303" fmla="*/ 63893 w 128525"/>
                <a:gd name="connsiteY303" fmla="*/ 132359 h 163353"/>
                <a:gd name="connsiteX304" fmla="*/ 65492 w 128525"/>
                <a:gd name="connsiteY304" fmla="*/ 133482 h 163353"/>
                <a:gd name="connsiteX305" fmla="*/ 66285 w 128525"/>
                <a:gd name="connsiteY305" fmla="*/ 134341 h 163353"/>
                <a:gd name="connsiteX306" fmla="*/ 67990 w 128525"/>
                <a:gd name="connsiteY306" fmla="*/ 133971 h 163353"/>
                <a:gd name="connsiteX307" fmla="*/ 69153 w 128525"/>
                <a:gd name="connsiteY307" fmla="*/ 132002 h 163353"/>
                <a:gd name="connsiteX308" fmla="*/ 70290 w 128525"/>
                <a:gd name="connsiteY308" fmla="*/ 127799 h 163353"/>
                <a:gd name="connsiteX309" fmla="*/ 73211 w 128525"/>
                <a:gd name="connsiteY309" fmla="*/ 124111 h 163353"/>
                <a:gd name="connsiteX310" fmla="*/ 74507 w 128525"/>
                <a:gd name="connsiteY310" fmla="*/ 123001 h 163353"/>
                <a:gd name="connsiteX311" fmla="*/ 75260 w 128525"/>
                <a:gd name="connsiteY311" fmla="*/ 121864 h 163353"/>
                <a:gd name="connsiteX312" fmla="*/ 75537 w 128525"/>
                <a:gd name="connsiteY312" fmla="*/ 118930 h 163353"/>
                <a:gd name="connsiteX313" fmla="*/ 74771 w 128525"/>
                <a:gd name="connsiteY313" fmla="*/ 116855 h 163353"/>
                <a:gd name="connsiteX314" fmla="*/ 72841 w 128525"/>
                <a:gd name="connsiteY314" fmla="*/ 113934 h 163353"/>
                <a:gd name="connsiteX315" fmla="*/ 71585 w 128525"/>
                <a:gd name="connsiteY315" fmla="*/ 112533 h 163353"/>
                <a:gd name="connsiteX316" fmla="*/ 71691 w 128525"/>
                <a:gd name="connsiteY316" fmla="*/ 111224 h 163353"/>
                <a:gd name="connsiteX317" fmla="*/ 71083 w 128525"/>
                <a:gd name="connsiteY317" fmla="*/ 109823 h 163353"/>
                <a:gd name="connsiteX318" fmla="*/ 69722 w 128525"/>
                <a:gd name="connsiteY318" fmla="*/ 107920 h 163353"/>
                <a:gd name="connsiteX319" fmla="*/ 69484 w 128525"/>
                <a:gd name="connsiteY319" fmla="*/ 105765 h 163353"/>
                <a:gd name="connsiteX320" fmla="*/ 69893 w 128525"/>
                <a:gd name="connsiteY320" fmla="*/ 104246 h 163353"/>
                <a:gd name="connsiteX321" fmla="*/ 72021 w 128525"/>
                <a:gd name="connsiteY321" fmla="*/ 103598 h 163353"/>
                <a:gd name="connsiteX322" fmla="*/ 69893 w 128525"/>
                <a:gd name="connsiteY322" fmla="*/ 101285 h 163353"/>
                <a:gd name="connsiteX323" fmla="*/ 69365 w 128525"/>
                <a:gd name="connsiteY323" fmla="*/ 99395 h 163353"/>
                <a:gd name="connsiteX324" fmla="*/ 70752 w 128525"/>
                <a:gd name="connsiteY324" fmla="*/ 98522 h 163353"/>
                <a:gd name="connsiteX325" fmla="*/ 72219 w 128525"/>
                <a:gd name="connsiteY325" fmla="*/ 97135 h 163353"/>
                <a:gd name="connsiteX326" fmla="*/ 72061 w 128525"/>
                <a:gd name="connsiteY326" fmla="*/ 95152 h 163353"/>
                <a:gd name="connsiteX327" fmla="*/ 71625 w 128525"/>
                <a:gd name="connsiteY327" fmla="*/ 93394 h 163353"/>
                <a:gd name="connsiteX328" fmla="*/ 69669 w 128525"/>
                <a:gd name="connsiteY328" fmla="*/ 91147 h 163353"/>
                <a:gd name="connsiteX329" fmla="*/ 66391 w 128525"/>
                <a:gd name="connsiteY329" fmla="*/ 90565 h 163353"/>
                <a:gd name="connsiteX330" fmla="*/ 63073 w 128525"/>
                <a:gd name="connsiteY330" fmla="*/ 88054 h 163353"/>
                <a:gd name="connsiteX331" fmla="*/ 66550 w 128525"/>
                <a:gd name="connsiteY331" fmla="*/ 88728 h 163353"/>
                <a:gd name="connsiteX332" fmla="*/ 70184 w 128525"/>
                <a:gd name="connsiteY332" fmla="*/ 89019 h 163353"/>
                <a:gd name="connsiteX333" fmla="*/ 70290 w 128525"/>
                <a:gd name="connsiteY333" fmla="*/ 87526 h 163353"/>
                <a:gd name="connsiteX334" fmla="*/ 69893 w 128525"/>
                <a:gd name="connsiteY334" fmla="*/ 85754 h 163353"/>
                <a:gd name="connsiteX335" fmla="*/ 70026 w 128525"/>
                <a:gd name="connsiteY335" fmla="*/ 84591 h 163353"/>
                <a:gd name="connsiteX336" fmla="*/ 70726 w 128525"/>
                <a:gd name="connsiteY336" fmla="*/ 84221 h 163353"/>
                <a:gd name="connsiteX337" fmla="*/ 71255 w 128525"/>
                <a:gd name="connsiteY337" fmla="*/ 85913 h 163353"/>
                <a:gd name="connsiteX338" fmla="*/ 71585 w 128525"/>
                <a:gd name="connsiteY338" fmla="*/ 88437 h 163353"/>
                <a:gd name="connsiteX339" fmla="*/ 73211 w 128525"/>
                <a:gd name="connsiteY339" fmla="*/ 93222 h 163353"/>
                <a:gd name="connsiteX340" fmla="*/ 73330 w 128525"/>
                <a:gd name="connsiteY340" fmla="*/ 98271 h 163353"/>
                <a:gd name="connsiteX341" fmla="*/ 74136 w 128525"/>
                <a:gd name="connsiteY341" fmla="*/ 100214 h 163353"/>
                <a:gd name="connsiteX342" fmla="*/ 79410 w 128525"/>
                <a:gd name="connsiteY342" fmla="*/ 108805 h 163353"/>
                <a:gd name="connsiteX343" fmla="*/ 82767 w 128525"/>
                <a:gd name="connsiteY343" fmla="*/ 112321 h 163353"/>
                <a:gd name="connsiteX344" fmla="*/ 87724 w 128525"/>
                <a:gd name="connsiteY344" fmla="*/ 111846 h 163353"/>
                <a:gd name="connsiteX345" fmla="*/ 89204 w 128525"/>
                <a:gd name="connsiteY345" fmla="*/ 111052 h 163353"/>
                <a:gd name="connsiteX346" fmla="*/ 91239 w 128525"/>
                <a:gd name="connsiteY346" fmla="*/ 108422 h 163353"/>
                <a:gd name="connsiteX347" fmla="*/ 93354 w 128525"/>
                <a:gd name="connsiteY347" fmla="*/ 106678 h 163353"/>
                <a:gd name="connsiteX348" fmla="*/ 94755 w 128525"/>
                <a:gd name="connsiteY348" fmla="*/ 104193 h 163353"/>
                <a:gd name="connsiteX349" fmla="*/ 95125 w 128525"/>
                <a:gd name="connsiteY349" fmla="*/ 106664 h 163353"/>
                <a:gd name="connsiteX350" fmla="*/ 96619 w 128525"/>
                <a:gd name="connsiteY350" fmla="*/ 109202 h 163353"/>
                <a:gd name="connsiteX351" fmla="*/ 101338 w 128525"/>
                <a:gd name="connsiteY351" fmla="*/ 114938 h 163353"/>
                <a:gd name="connsiteX352" fmla="*/ 102699 w 128525"/>
                <a:gd name="connsiteY352" fmla="*/ 117714 h 163353"/>
                <a:gd name="connsiteX353" fmla="*/ 104628 w 128525"/>
                <a:gd name="connsiteY353" fmla="*/ 120794 h 163353"/>
                <a:gd name="connsiteX354" fmla="*/ 105646 w 128525"/>
                <a:gd name="connsiteY354" fmla="*/ 119498 h 163353"/>
                <a:gd name="connsiteX355" fmla="*/ 106056 w 128525"/>
                <a:gd name="connsiteY355" fmla="*/ 119287 h 163353"/>
                <a:gd name="connsiteX356" fmla="*/ 106043 w 128525"/>
                <a:gd name="connsiteY356" fmla="*/ 120225 h 163353"/>
                <a:gd name="connsiteX357" fmla="*/ 105554 w 128525"/>
                <a:gd name="connsiteY357" fmla="*/ 122737 h 163353"/>
                <a:gd name="connsiteX358" fmla="*/ 106426 w 128525"/>
                <a:gd name="connsiteY358" fmla="*/ 124746 h 163353"/>
                <a:gd name="connsiteX359" fmla="*/ 108951 w 128525"/>
                <a:gd name="connsiteY359" fmla="*/ 132491 h 163353"/>
                <a:gd name="connsiteX360" fmla="*/ 111964 w 128525"/>
                <a:gd name="connsiteY360" fmla="*/ 138095 h 163353"/>
                <a:gd name="connsiteX361" fmla="*/ 112625 w 128525"/>
                <a:gd name="connsiteY361" fmla="*/ 142854 h 163353"/>
                <a:gd name="connsiteX362" fmla="*/ 114912 w 128525"/>
                <a:gd name="connsiteY362" fmla="*/ 152502 h 163353"/>
                <a:gd name="connsiteX363" fmla="*/ 118957 w 128525"/>
                <a:gd name="connsiteY363" fmla="*/ 157882 h 163353"/>
                <a:gd name="connsiteX364" fmla="*/ 120609 w 128525"/>
                <a:gd name="connsiteY364" fmla="*/ 160723 h 163353"/>
                <a:gd name="connsiteX365" fmla="*/ 122393 w 128525"/>
                <a:gd name="connsiteY365" fmla="*/ 163354 h 163353"/>
                <a:gd name="connsiteX366" fmla="*/ 122789 w 128525"/>
                <a:gd name="connsiteY366" fmla="*/ 163314 h 163353"/>
                <a:gd name="connsiteX367" fmla="*/ 122247 w 128525"/>
                <a:gd name="connsiteY367" fmla="*/ 161265 h 163353"/>
                <a:gd name="connsiteX368" fmla="*/ 121388 w 128525"/>
                <a:gd name="connsiteY368" fmla="*/ 159362 h 163353"/>
                <a:gd name="connsiteX369" fmla="*/ 120701 w 128525"/>
                <a:gd name="connsiteY369" fmla="*/ 157300 h 163353"/>
                <a:gd name="connsiteX370" fmla="*/ 120411 w 128525"/>
                <a:gd name="connsiteY370" fmla="*/ 155701 h 163353"/>
                <a:gd name="connsiteX371" fmla="*/ 119009 w 128525"/>
                <a:gd name="connsiteY371" fmla="*/ 154260 h 163353"/>
                <a:gd name="connsiteX372" fmla="*/ 118137 w 128525"/>
                <a:gd name="connsiteY372" fmla="*/ 151736 h 163353"/>
                <a:gd name="connsiteX373" fmla="*/ 117515 w 128525"/>
                <a:gd name="connsiteY373" fmla="*/ 149171 h 163353"/>
                <a:gd name="connsiteX374" fmla="*/ 117992 w 128525"/>
                <a:gd name="connsiteY374" fmla="*/ 147347 h 163353"/>
                <a:gd name="connsiteX375" fmla="*/ 119498 w 128525"/>
                <a:gd name="connsiteY375" fmla="*/ 145378 h 163353"/>
                <a:gd name="connsiteX376" fmla="*/ 120701 w 128525"/>
                <a:gd name="connsiteY376" fmla="*/ 145034 h 163353"/>
                <a:gd name="connsiteX377" fmla="*/ 121837 w 128525"/>
                <a:gd name="connsiteY377" fmla="*/ 145907 h 163353"/>
                <a:gd name="connsiteX378" fmla="*/ 124428 w 128525"/>
                <a:gd name="connsiteY378" fmla="*/ 147202 h 163353"/>
                <a:gd name="connsiteX379" fmla="*/ 126226 w 128525"/>
                <a:gd name="connsiteY379" fmla="*/ 148418 h 163353"/>
                <a:gd name="connsiteX380" fmla="*/ 127138 w 128525"/>
                <a:gd name="connsiteY380" fmla="*/ 150017 h 163353"/>
                <a:gd name="connsiteX381" fmla="*/ 127878 w 128525"/>
                <a:gd name="connsiteY381" fmla="*/ 149819 h 163353"/>
                <a:gd name="connsiteX382" fmla="*/ 128526 w 128525"/>
                <a:gd name="connsiteY382" fmla="*/ 148801 h 163353"/>
                <a:gd name="connsiteX383" fmla="*/ 128169 w 128525"/>
                <a:gd name="connsiteY383" fmla="*/ 147506 h 16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128525" h="163353">
                  <a:moveTo>
                    <a:pt x="110457" y="138135"/>
                  </a:moveTo>
                  <a:lnTo>
                    <a:pt x="109955" y="137011"/>
                  </a:lnTo>
                  <a:lnTo>
                    <a:pt x="109307" y="136985"/>
                  </a:lnTo>
                  <a:lnTo>
                    <a:pt x="108118" y="137381"/>
                  </a:lnTo>
                  <a:lnTo>
                    <a:pt x="108991" y="141175"/>
                  </a:lnTo>
                  <a:lnTo>
                    <a:pt x="108805" y="142351"/>
                  </a:lnTo>
                  <a:lnTo>
                    <a:pt x="109625" y="143184"/>
                  </a:lnTo>
                  <a:lnTo>
                    <a:pt x="111079" y="143052"/>
                  </a:lnTo>
                  <a:lnTo>
                    <a:pt x="111039" y="140184"/>
                  </a:lnTo>
                  <a:lnTo>
                    <a:pt x="110457" y="138135"/>
                  </a:lnTo>
                  <a:close/>
                  <a:moveTo>
                    <a:pt x="107457" y="131235"/>
                  </a:moveTo>
                  <a:lnTo>
                    <a:pt x="107193" y="131222"/>
                  </a:lnTo>
                  <a:lnTo>
                    <a:pt x="106968" y="132399"/>
                  </a:lnTo>
                  <a:lnTo>
                    <a:pt x="106863" y="134526"/>
                  </a:lnTo>
                  <a:lnTo>
                    <a:pt x="107510" y="136205"/>
                  </a:lnTo>
                  <a:lnTo>
                    <a:pt x="108105" y="133892"/>
                  </a:lnTo>
                  <a:lnTo>
                    <a:pt x="108132" y="132438"/>
                  </a:lnTo>
                  <a:lnTo>
                    <a:pt x="107457" y="131235"/>
                  </a:lnTo>
                  <a:close/>
                  <a:moveTo>
                    <a:pt x="86243" y="114489"/>
                  </a:moveTo>
                  <a:lnTo>
                    <a:pt x="86878" y="126200"/>
                  </a:lnTo>
                  <a:lnTo>
                    <a:pt x="89217" y="124217"/>
                  </a:lnTo>
                  <a:lnTo>
                    <a:pt x="89508" y="121177"/>
                  </a:lnTo>
                  <a:lnTo>
                    <a:pt x="88728" y="118851"/>
                  </a:lnTo>
                  <a:lnTo>
                    <a:pt x="86243" y="114489"/>
                  </a:lnTo>
                  <a:close/>
                  <a:moveTo>
                    <a:pt x="97174" y="115309"/>
                  </a:moveTo>
                  <a:lnTo>
                    <a:pt x="95905" y="112890"/>
                  </a:lnTo>
                  <a:lnTo>
                    <a:pt x="95072" y="111766"/>
                  </a:lnTo>
                  <a:lnTo>
                    <a:pt x="94715" y="112268"/>
                  </a:lnTo>
                  <a:lnTo>
                    <a:pt x="94491" y="115745"/>
                  </a:lnTo>
                  <a:lnTo>
                    <a:pt x="96196" y="118494"/>
                  </a:lnTo>
                  <a:lnTo>
                    <a:pt x="97346" y="119221"/>
                  </a:lnTo>
                  <a:lnTo>
                    <a:pt x="98377" y="118388"/>
                  </a:lnTo>
                  <a:lnTo>
                    <a:pt x="98020" y="117172"/>
                  </a:lnTo>
                  <a:lnTo>
                    <a:pt x="97174" y="115309"/>
                  </a:lnTo>
                  <a:close/>
                  <a:moveTo>
                    <a:pt x="77454" y="111132"/>
                  </a:moveTo>
                  <a:lnTo>
                    <a:pt x="76264" y="109017"/>
                  </a:lnTo>
                  <a:lnTo>
                    <a:pt x="75603" y="106981"/>
                  </a:lnTo>
                  <a:lnTo>
                    <a:pt x="75246" y="106188"/>
                  </a:lnTo>
                  <a:lnTo>
                    <a:pt x="73211" y="104761"/>
                  </a:lnTo>
                  <a:lnTo>
                    <a:pt x="71030" y="105554"/>
                  </a:lnTo>
                  <a:lnTo>
                    <a:pt x="71823" y="108039"/>
                  </a:lnTo>
                  <a:lnTo>
                    <a:pt x="73013" y="110154"/>
                  </a:lnTo>
                  <a:lnTo>
                    <a:pt x="73317" y="111700"/>
                  </a:lnTo>
                  <a:lnTo>
                    <a:pt x="75656" y="113868"/>
                  </a:lnTo>
                  <a:lnTo>
                    <a:pt x="76621" y="116577"/>
                  </a:lnTo>
                  <a:lnTo>
                    <a:pt x="77176" y="119895"/>
                  </a:lnTo>
                  <a:lnTo>
                    <a:pt x="74057" y="127310"/>
                  </a:lnTo>
                  <a:lnTo>
                    <a:pt x="76264" y="127614"/>
                  </a:lnTo>
                  <a:lnTo>
                    <a:pt x="80388" y="126623"/>
                  </a:lnTo>
                  <a:lnTo>
                    <a:pt x="81419" y="124627"/>
                  </a:lnTo>
                  <a:lnTo>
                    <a:pt x="81472" y="118111"/>
                  </a:lnTo>
                  <a:lnTo>
                    <a:pt x="81194" y="115454"/>
                  </a:lnTo>
                  <a:lnTo>
                    <a:pt x="77454" y="111132"/>
                  </a:lnTo>
                  <a:close/>
                  <a:moveTo>
                    <a:pt x="73951" y="101972"/>
                  </a:moveTo>
                  <a:lnTo>
                    <a:pt x="72180" y="99923"/>
                  </a:lnTo>
                  <a:lnTo>
                    <a:pt x="71189" y="100505"/>
                  </a:lnTo>
                  <a:lnTo>
                    <a:pt x="71968" y="101615"/>
                  </a:lnTo>
                  <a:lnTo>
                    <a:pt x="73092" y="102461"/>
                  </a:lnTo>
                  <a:lnTo>
                    <a:pt x="74546" y="103188"/>
                  </a:lnTo>
                  <a:lnTo>
                    <a:pt x="73951" y="101972"/>
                  </a:lnTo>
                  <a:close/>
                  <a:moveTo>
                    <a:pt x="128169" y="147506"/>
                  </a:moveTo>
                  <a:lnTo>
                    <a:pt x="126979" y="144215"/>
                  </a:lnTo>
                  <a:lnTo>
                    <a:pt x="126253" y="140210"/>
                  </a:lnTo>
                  <a:lnTo>
                    <a:pt x="125037" y="130852"/>
                  </a:lnTo>
                  <a:lnTo>
                    <a:pt x="124706" y="129781"/>
                  </a:lnTo>
                  <a:lnTo>
                    <a:pt x="124124" y="127812"/>
                  </a:lnTo>
                  <a:lnTo>
                    <a:pt x="122089" y="117582"/>
                  </a:lnTo>
                  <a:lnTo>
                    <a:pt x="121124" y="114317"/>
                  </a:lnTo>
                  <a:lnTo>
                    <a:pt x="120093" y="109810"/>
                  </a:lnTo>
                  <a:lnTo>
                    <a:pt x="119260" y="108422"/>
                  </a:lnTo>
                  <a:lnTo>
                    <a:pt x="118110" y="105950"/>
                  </a:lnTo>
                  <a:lnTo>
                    <a:pt x="116921" y="103823"/>
                  </a:lnTo>
                  <a:lnTo>
                    <a:pt x="116036" y="102924"/>
                  </a:lnTo>
                  <a:lnTo>
                    <a:pt x="115004" y="98945"/>
                  </a:lnTo>
                  <a:lnTo>
                    <a:pt x="114172" y="94068"/>
                  </a:lnTo>
                  <a:lnTo>
                    <a:pt x="113868" y="91768"/>
                  </a:lnTo>
                  <a:lnTo>
                    <a:pt x="112123" y="87010"/>
                  </a:lnTo>
                  <a:lnTo>
                    <a:pt x="110325" y="81604"/>
                  </a:lnTo>
                  <a:lnTo>
                    <a:pt x="108924" y="81829"/>
                  </a:lnTo>
                  <a:lnTo>
                    <a:pt x="107893" y="80520"/>
                  </a:lnTo>
                  <a:lnTo>
                    <a:pt x="107285" y="80547"/>
                  </a:lnTo>
                  <a:lnTo>
                    <a:pt x="105435" y="81763"/>
                  </a:lnTo>
                  <a:lnTo>
                    <a:pt x="103783" y="81366"/>
                  </a:lnTo>
                  <a:lnTo>
                    <a:pt x="102619" y="81538"/>
                  </a:lnTo>
                  <a:lnTo>
                    <a:pt x="102963" y="84023"/>
                  </a:lnTo>
                  <a:lnTo>
                    <a:pt x="103532" y="86666"/>
                  </a:lnTo>
                  <a:lnTo>
                    <a:pt x="103201" y="87618"/>
                  </a:lnTo>
                  <a:lnTo>
                    <a:pt x="100479" y="90724"/>
                  </a:lnTo>
                  <a:lnTo>
                    <a:pt x="99884" y="92812"/>
                  </a:lnTo>
                  <a:lnTo>
                    <a:pt x="100267" y="95007"/>
                  </a:lnTo>
                  <a:lnTo>
                    <a:pt x="101047" y="97941"/>
                  </a:lnTo>
                  <a:lnTo>
                    <a:pt x="100690" y="99421"/>
                  </a:lnTo>
                  <a:lnTo>
                    <a:pt x="99500" y="100796"/>
                  </a:lnTo>
                  <a:lnTo>
                    <a:pt x="97756" y="101509"/>
                  </a:lnTo>
                  <a:lnTo>
                    <a:pt x="96104" y="101179"/>
                  </a:lnTo>
                  <a:lnTo>
                    <a:pt x="94914" y="99989"/>
                  </a:lnTo>
                  <a:lnTo>
                    <a:pt x="93539" y="96950"/>
                  </a:lnTo>
                  <a:lnTo>
                    <a:pt x="92469" y="95297"/>
                  </a:lnTo>
                  <a:lnTo>
                    <a:pt x="91517" y="94901"/>
                  </a:lnTo>
                  <a:lnTo>
                    <a:pt x="90870" y="95350"/>
                  </a:lnTo>
                  <a:lnTo>
                    <a:pt x="91028" y="97254"/>
                  </a:lnTo>
                  <a:lnTo>
                    <a:pt x="91279" y="98826"/>
                  </a:lnTo>
                  <a:lnTo>
                    <a:pt x="91081" y="98998"/>
                  </a:lnTo>
                  <a:lnTo>
                    <a:pt x="90552" y="98760"/>
                  </a:lnTo>
                  <a:lnTo>
                    <a:pt x="89878" y="97981"/>
                  </a:lnTo>
                  <a:lnTo>
                    <a:pt x="87367" y="90367"/>
                  </a:lnTo>
                  <a:lnTo>
                    <a:pt x="84420" y="84512"/>
                  </a:lnTo>
                  <a:lnTo>
                    <a:pt x="83983" y="82265"/>
                  </a:lnTo>
                  <a:lnTo>
                    <a:pt x="84367" y="79370"/>
                  </a:lnTo>
                  <a:lnTo>
                    <a:pt x="84710" y="74916"/>
                  </a:lnTo>
                  <a:lnTo>
                    <a:pt x="86864" y="72140"/>
                  </a:lnTo>
                  <a:lnTo>
                    <a:pt x="87037" y="70964"/>
                  </a:lnTo>
                  <a:lnTo>
                    <a:pt x="87314" y="70026"/>
                  </a:lnTo>
                  <a:lnTo>
                    <a:pt x="87909" y="69841"/>
                  </a:lnTo>
                  <a:lnTo>
                    <a:pt x="91200" y="70105"/>
                  </a:lnTo>
                  <a:lnTo>
                    <a:pt x="92231" y="69656"/>
                  </a:lnTo>
                  <a:lnTo>
                    <a:pt x="93011" y="68347"/>
                  </a:lnTo>
                  <a:lnTo>
                    <a:pt x="94253" y="67290"/>
                  </a:lnTo>
                  <a:lnTo>
                    <a:pt x="95601" y="66867"/>
                  </a:lnTo>
                  <a:lnTo>
                    <a:pt x="96698" y="66708"/>
                  </a:lnTo>
                  <a:lnTo>
                    <a:pt x="98641" y="67713"/>
                  </a:lnTo>
                  <a:lnTo>
                    <a:pt x="99302" y="67144"/>
                  </a:lnTo>
                  <a:lnTo>
                    <a:pt x="99580" y="65294"/>
                  </a:lnTo>
                  <a:lnTo>
                    <a:pt x="100095" y="63457"/>
                  </a:lnTo>
                  <a:lnTo>
                    <a:pt x="100465" y="62571"/>
                  </a:lnTo>
                  <a:lnTo>
                    <a:pt x="101615" y="62174"/>
                  </a:lnTo>
                  <a:lnTo>
                    <a:pt x="103135" y="62082"/>
                  </a:lnTo>
                  <a:lnTo>
                    <a:pt x="103598" y="61752"/>
                  </a:lnTo>
                  <a:lnTo>
                    <a:pt x="103915" y="61130"/>
                  </a:lnTo>
                  <a:lnTo>
                    <a:pt x="103941" y="58698"/>
                  </a:lnTo>
                  <a:lnTo>
                    <a:pt x="105091" y="53279"/>
                  </a:lnTo>
                  <a:lnTo>
                    <a:pt x="105422" y="50874"/>
                  </a:lnTo>
                  <a:lnTo>
                    <a:pt x="105448" y="50437"/>
                  </a:lnTo>
                  <a:lnTo>
                    <a:pt x="104985" y="47754"/>
                  </a:lnTo>
                  <a:lnTo>
                    <a:pt x="105488" y="47371"/>
                  </a:lnTo>
                  <a:lnTo>
                    <a:pt x="108938" y="48680"/>
                  </a:lnTo>
                  <a:lnTo>
                    <a:pt x="110352" y="48666"/>
                  </a:lnTo>
                  <a:lnTo>
                    <a:pt x="111039" y="48124"/>
                  </a:lnTo>
                  <a:lnTo>
                    <a:pt x="111145" y="47146"/>
                  </a:lnTo>
                  <a:lnTo>
                    <a:pt x="110550" y="45996"/>
                  </a:lnTo>
                  <a:lnTo>
                    <a:pt x="107933" y="43987"/>
                  </a:lnTo>
                  <a:lnTo>
                    <a:pt x="103413" y="41278"/>
                  </a:lnTo>
                  <a:lnTo>
                    <a:pt x="99394" y="39626"/>
                  </a:lnTo>
                  <a:lnTo>
                    <a:pt x="92482" y="39877"/>
                  </a:lnTo>
                  <a:lnTo>
                    <a:pt x="85675" y="40405"/>
                  </a:lnTo>
                  <a:lnTo>
                    <a:pt x="83613" y="40141"/>
                  </a:lnTo>
                  <a:lnTo>
                    <a:pt x="80983" y="39401"/>
                  </a:lnTo>
                  <a:lnTo>
                    <a:pt x="74811" y="39507"/>
                  </a:lnTo>
                  <a:lnTo>
                    <a:pt x="67395" y="39916"/>
                  </a:lnTo>
                  <a:lnTo>
                    <a:pt x="64514" y="39678"/>
                  </a:lnTo>
                  <a:lnTo>
                    <a:pt x="63113" y="39705"/>
                  </a:lnTo>
                  <a:lnTo>
                    <a:pt x="60337" y="39956"/>
                  </a:lnTo>
                  <a:lnTo>
                    <a:pt x="55632" y="39189"/>
                  </a:lnTo>
                  <a:lnTo>
                    <a:pt x="52301" y="38198"/>
                  </a:lnTo>
                  <a:lnTo>
                    <a:pt x="49327" y="37114"/>
                  </a:lnTo>
                  <a:lnTo>
                    <a:pt x="45837" y="36136"/>
                  </a:lnTo>
                  <a:lnTo>
                    <a:pt x="45045" y="36150"/>
                  </a:lnTo>
                  <a:lnTo>
                    <a:pt x="44529" y="35793"/>
                  </a:lnTo>
                  <a:lnTo>
                    <a:pt x="44080" y="34920"/>
                  </a:lnTo>
                  <a:lnTo>
                    <a:pt x="43802" y="33797"/>
                  </a:lnTo>
                  <a:lnTo>
                    <a:pt x="43683" y="28589"/>
                  </a:lnTo>
                  <a:lnTo>
                    <a:pt x="41819" y="20685"/>
                  </a:lnTo>
                  <a:lnTo>
                    <a:pt x="41925" y="17804"/>
                  </a:lnTo>
                  <a:lnTo>
                    <a:pt x="38132" y="11301"/>
                  </a:lnTo>
                  <a:lnTo>
                    <a:pt x="36995" y="10098"/>
                  </a:lnTo>
                  <a:lnTo>
                    <a:pt x="35726" y="10045"/>
                  </a:lnTo>
                  <a:lnTo>
                    <a:pt x="35053" y="10878"/>
                  </a:lnTo>
                  <a:lnTo>
                    <a:pt x="34986" y="12398"/>
                  </a:lnTo>
                  <a:lnTo>
                    <a:pt x="35713" y="14090"/>
                  </a:lnTo>
                  <a:lnTo>
                    <a:pt x="35013" y="15993"/>
                  </a:lnTo>
                  <a:lnTo>
                    <a:pt x="33096" y="16601"/>
                  </a:lnTo>
                  <a:lnTo>
                    <a:pt x="30637" y="15967"/>
                  </a:lnTo>
                  <a:lnTo>
                    <a:pt x="28550" y="15081"/>
                  </a:lnTo>
                  <a:lnTo>
                    <a:pt x="25747" y="13151"/>
                  </a:lnTo>
                  <a:lnTo>
                    <a:pt x="23408" y="10428"/>
                  </a:lnTo>
                  <a:lnTo>
                    <a:pt x="22760" y="7428"/>
                  </a:lnTo>
                  <a:lnTo>
                    <a:pt x="21584" y="5485"/>
                  </a:lnTo>
                  <a:lnTo>
                    <a:pt x="20262" y="4547"/>
                  </a:lnTo>
                  <a:lnTo>
                    <a:pt x="19363" y="4282"/>
                  </a:lnTo>
                  <a:lnTo>
                    <a:pt x="18637" y="4494"/>
                  </a:lnTo>
                  <a:lnTo>
                    <a:pt x="18134" y="5538"/>
                  </a:lnTo>
                  <a:lnTo>
                    <a:pt x="18888" y="6582"/>
                  </a:lnTo>
                  <a:lnTo>
                    <a:pt x="19932" y="8049"/>
                  </a:lnTo>
                  <a:lnTo>
                    <a:pt x="19826" y="9041"/>
                  </a:lnTo>
                  <a:lnTo>
                    <a:pt x="19125" y="9199"/>
                  </a:lnTo>
                  <a:lnTo>
                    <a:pt x="17989" y="8776"/>
                  </a:lnTo>
                  <a:lnTo>
                    <a:pt x="16363" y="9014"/>
                  </a:lnTo>
                  <a:lnTo>
                    <a:pt x="14631" y="8248"/>
                  </a:lnTo>
                  <a:lnTo>
                    <a:pt x="13654" y="8181"/>
                  </a:lnTo>
                  <a:lnTo>
                    <a:pt x="12649" y="7904"/>
                  </a:lnTo>
                  <a:lnTo>
                    <a:pt x="12318" y="6172"/>
                  </a:lnTo>
                  <a:lnTo>
                    <a:pt x="10495" y="3978"/>
                  </a:lnTo>
                  <a:lnTo>
                    <a:pt x="7626" y="1520"/>
                  </a:lnTo>
                  <a:lnTo>
                    <a:pt x="4957" y="0"/>
                  </a:lnTo>
                  <a:lnTo>
                    <a:pt x="3819" y="211"/>
                  </a:lnTo>
                  <a:lnTo>
                    <a:pt x="3515" y="1890"/>
                  </a:lnTo>
                  <a:lnTo>
                    <a:pt x="3754" y="2511"/>
                  </a:lnTo>
                  <a:lnTo>
                    <a:pt x="4653" y="2828"/>
                  </a:lnTo>
                  <a:lnTo>
                    <a:pt x="6027" y="3807"/>
                  </a:lnTo>
                  <a:lnTo>
                    <a:pt x="6463" y="4824"/>
                  </a:lnTo>
                  <a:lnTo>
                    <a:pt x="6437" y="5723"/>
                  </a:lnTo>
                  <a:lnTo>
                    <a:pt x="5194" y="7349"/>
                  </a:lnTo>
                  <a:lnTo>
                    <a:pt x="4375" y="8895"/>
                  </a:lnTo>
                  <a:lnTo>
                    <a:pt x="2340" y="11142"/>
                  </a:lnTo>
                  <a:lnTo>
                    <a:pt x="714" y="13720"/>
                  </a:lnTo>
                  <a:lnTo>
                    <a:pt x="489" y="15676"/>
                  </a:lnTo>
                  <a:lnTo>
                    <a:pt x="0" y="17420"/>
                  </a:lnTo>
                  <a:lnTo>
                    <a:pt x="0" y="19350"/>
                  </a:lnTo>
                  <a:lnTo>
                    <a:pt x="740" y="20685"/>
                  </a:lnTo>
                  <a:lnTo>
                    <a:pt x="1863" y="21531"/>
                  </a:lnTo>
                  <a:lnTo>
                    <a:pt x="4520" y="22139"/>
                  </a:lnTo>
                  <a:lnTo>
                    <a:pt x="7600" y="24730"/>
                  </a:lnTo>
                  <a:lnTo>
                    <a:pt x="10309" y="28232"/>
                  </a:lnTo>
                  <a:lnTo>
                    <a:pt x="11684" y="29290"/>
                  </a:lnTo>
                  <a:lnTo>
                    <a:pt x="14076" y="30466"/>
                  </a:lnTo>
                  <a:lnTo>
                    <a:pt x="18358" y="30598"/>
                  </a:lnTo>
                  <a:lnTo>
                    <a:pt x="19139" y="31563"/>
                  </a:lnTo>
                  <a:lnTo>
                    <a:pt x="20130" y="34127"/>
                  </a:lnTo>
                  <a:lnTo>
                    <a:pt x="21108" y="35026"/>
                  </a:lnTo>
                  <a:lnTo>
                    <a:pt x="23461" y="36242"/>
                  </a:lnTo>
                  <a:lnTo>
                    <a:pt x="23778" y="37128"/>
                  </a:lnTo>
                  <a:lnTo>
                    <a:pt x="23408" y="38159"/>
                  </a:lnTo>
                  <a:lnTo>
                    <a:pt x="22562" y="38965"/>
                  </a:lnTo>
                  <a:lnTo>
                    <a:pt x="20870" y="39480"/>
                  </a:lnTo>
                  <a:lnTo>
                    <a:pt x="19205" y="39692"/>
                  </a:lnTo>
                  <a:lnTo>
                    <a:pt x="17460" y="39361"/>
                  </a:lnTo>
                  <a:lnTo>
                    <a:pt x="14909" y="39150"/>
                  </a:lnTo>
                  <a:lnTo>
                    <a:pt x="12054" y="39137"/>
                  </a:lnTo>
                  <a:lnTo>
                    <a:pt x="10984" y="45547"/>
                  </a:lnTo>
                  <a:lnTo>
                    <a:pt x="9860" y="47794"/>
                  </a:lnTo>
                  <a:lnTo>
                    <a:pt x="9040" y="47794"/>
                  </a:lnTo>
                  <a:lnTo>
                    <a:pt x="6675" y="46697"/>
                  </a:lnTo>
                  <a:lnTo>
                    <a:pt x="5750" y="46869"/>
                  </a:lnTo>
                  <a:lnTo>
                    <a:pt x="4031" y="52565"/>
                  </a:lnTo>
                  <a:lnTo>
                    <a:pt x="3859" y="53940"/>
                  </a:lnTo>
                  <a:lnTo>
                    <a:pt x="3846" y="54971"/>
                  </a:lnTo>
                  <a:lnTo>
                    <a:pt x="5512" y="57178"/>
                  </a:lnTo>
                  <a:lnTo>
                    <a:pt x="7388" y="58989"/>
                  </a:lnTo>
                  <a:lnTo>
                    <a:pt x="9424" y="59703"/>
                  </a:lnTo>
                  <a:lnTo>
                    <a:pt x="10851" y="59161"/>
                  </a:lnTo>
                  <a:lnTo>
                    <a:pt x="12173" y="59888"/>
                  </a:lnTo>
                  <a:lnTo>
                    <a:pt x="13878" y="61712"/>
                  </a:lnTo>
                  <a:lnTo>
                    <a:pt x="16522" y="62915"/>
                  </a:lnTo>
                  <a:lnTo>
                    <a:pt x="20104" y="63496"/>
                  </a:lnTo>
                  <a:lnTo>
                    <a:pt x="22284" y="64937"/>
                  </a:lnTo>
                  <a:lnTo>
                    <a:pt x="22707" y="66179"/>
                  </a:lnTo>
                  <a:lnTo>
                    <a:pt x="22707" y="67435"/>
                  </a:lnTo>
                  <a:lnTo>
                    <a:pt x="22853" y="70726"/>
                  </a:lnTo>
                  <a:lnTo>
                    <a:pt x="22774" y="72616"/>
                  </a:lnTo>
                  <a:lnTo>
                    <a:pt x="21571" y="77599"/>
                  </a:lnTo>
                  <a:lnTo>
                    <a:pt x="20804" y="81895"/>
                  </a:lnTo>
                  <a:lnTo>
                    <a:pt x="21769" y="83930"/>
                  </a:lnTo>
                  <a:lnTo>
                    <a:pt x="22377" y="84763"/>
                  </a:lnTo>
                  <a:lnTo>
                    <a:pt x="22932" y="85411"/>
                  </a:lnTo>
                  <a:lnTo>
                    <a:pt x="24650" y="87023"/>
                  </a:lnTo>
                  <a:lnTo>
                    <a:pt x="25906" y="88623"/>
                  </a:lnTo>
                  <a:lnTo>
                    <a:pt x="25536" y="92680"/>
                  </a:lnTo>
                  <a:lnTo>
                    <a:pt x="26170" y="93751"/>
                  </a:lnTo>
                  <a:lnTo>
                    <a:pt x="28285" y="94465"/>
                  </a:lnTo>
                  <a:lnTo>
                    <a:pt x="30532" y="95007"/>
                  </a:lnTo>
                  <a:lnTo>
                    <a:pt x="31378" y="95681"/>
                  </a:lnTo>
                  <a:lnTo>
                    <a:pt x="30017" y="99805"/>
                  </a:lnTo>
                  <a:lnTo>
                    <a:pt x="30783" y="102673"/>
                  </a:lnTo>
                  <a:lnTo>
                    <a:pt x="31920" y="105369"/>
                  </a:lnTo>
                  <a:lnTo>
                    <a:pt x="33056" y="109770"/>
                  </a:lnTo>
                  <a:lnTo>
                    <a:pt x="33202" y="110233"/>
                  </a:lnTo>
                  <a:lnTo>
                    <a:pt x="33189" y="111343"/>
                  </a:lnTo>
                  <a:lnTo>
                    <a:pt x="34854" y="114767"/>
                  </a:lnTo>
                  <a:lnTo>
                    <a:pt x="37603" y="121441"/>
                  </a:lnTo>
                  <a:lnTo>
                    <a:pt x="38053" y="123939"/>
                  </a:lnTo>
                  <a:lnTo>
                    <a:pt x="38264" y="126570"/>
                  </a:lnTo>
                  <a:lnTo>
                    <a:pt x="39269" y="128777"/>
                  </a:lnTo>
                  <a:lnTo>
                    <a:pt x="40062" y="132795"/>
                  </a:lnTo>
                  <a:lnTo>
                    <a:pt x="42150" y="135293"/>
                  </a:lnTo>
                  <a:lnTo>
                    <a:pt x="44001" y="137038"/>
                  </a:lnTo>
                  <a:lnTo>
                    <a:pt x="45137" y="137474"/>
                  </a:lnTo>
                  <a:lnTo>
                    <a:pt x="46922" y="137078"/>
                  </a:lnTo>
                  <a:lnTo>
                    <a:pt x="48984" y="134249"/>
                  </a:lnTo>
                  <a:lnTo>
                    <a:pt x="49856" y="131619"/>
                  </a:lnTo>
                  <a:lnTo>
                    <a:pt x="49499" y="128301"/>
                  </a:lnTo>
                  <a:lnTo>
                    <a:pt x="48058" y="123186"/>
                  </a:lnTo>
                  <a:lnTo>
                    <a:pt x="48177" y="121415"/>
                  </a:lnTo>
                  <a:lnTo>
                    <a:pt x="50755" y="129663"/>
                  </a:lnTo>
                  <a:lnTo>
                    <a:pt x="51654" y="133139"/>
                  </a:lnTo>
                  <a:lnTo>
                    <a:pt x="52023" y="135769"/>
                  </a:lnTo>
                  <a:lnTo>
                    <a:pt x="53319" y="134447"/>
                  </a:lnTo>
                  <a:lnTo>
                    <a:pt x="54072" y="132650"/>
                  </a:lnTo>
                  <a:lnTo>
                    <a:pt x="56107" y="131487"/>
                  </a:lnTo>
                  <a:lnTo>
                    <a:pt x="57231" y="129663"/>
                  </a:lnTo>
                  <a:lnTo>
                    <a:pt x="57853" y="126623"/>
                  </a:lnTo>
                  <a:lnTo>
                    <a:pt x="57892" y="124296"/>
                  </a:lnTo>
                  <a:lnTo>
                    <a:pt x="57178" y="121018"/>
                  </a:lnTo>
                  <a:lnTo>
                    <a:pt x="57535" y="118229"/>
                  </a:lnTo>
                  <a:lnTo>
                    <a:pt x="59782" y="116009"/>
                  </a:lnTo>
                  <a:lnTo>
                    <a:pt x="58117" y="120476"/>
                  </a:lnTo>
                  <a:lnTo>
                    <a:pt x="58487" y="123464"/>
                  </a:lnTo>
                  <a:lnTo>
                    <a:pt x="59372" y="125909"/>
                  </a:lnTo>
                  <a:lnTo>
                    <a:pt x="60575" y="128539"/>
                  </a:lnTo>
                  <a:lnTo>
                    <a:pt x="63099" y="126411"/>
                  </a:lnTo>
                  <a:lnTo>
                    <a:pt x="64792" y="125288"/>
                  </a:lnTo>
                  <a:lnTo>
                    <a:pt x="66338" y="124759"/>
                  </a:lnTo>
                  <a:lnTo>
                    <a:pt x="63853" y="128685"/>
                  </a:lnTo>
                  <a:lnTo>
                    <a:pt x="63615" y="130310"/>
                  </a:lnTo>
                  <a:lnTo>
                    <a:pt x="63893" y="132359"/>
                  </a:lnTo>
                  <a:lnTo>
                    <a:pt x="65492" y="133482"/>
                  </a:lnTo>
                  <a:lnTo>
                    <a:pt x="66285" y="134341"/>
                  </a:lnTo>
                  <a:lnTo>
                    <a:pt x="67990" y="133971"/>
                  </a:lnTo>
                  <a:lnTo>
                    <a:pt x="69153" y="132002"/>
                  </a:lnTo>
                  <a:lnTo>
                    <a:pt x="70290" y="127799"/>
                  </a:lnTo>
                  <a:lnTo>
                    <a:pt x="73211" y="124111"/>
                  </a:lnTo>
                  <a:lnTo>
                    <a:pt x="74507" y="123001"/>
                  </a:lnTo>
                  <a:lnTo>
                    <a:pt x="75260" y="121864"/>
                  </a:lnTo>
                  <a:lnTo>
                    <a:pt x="75537" y="118930"/>
                  </a:lnTo>
                  <a:lnTo>
                    <a:pt x="74771" y="116855"/>
                  </a:lnTo>
                  <a:lnTo>
                    <a:pt x="72841" y="113934"/>
                  </a:lnTo>
                  <a:lnTo>
                    <a:pt x="71585" y="112533"/>
                  </a:lnTo>
                  <a:lnTo>
                    <a:pt x="71691" y="111224"/>
                  </a:lnTo>
                  <a:lnTo>
                    <a:pt x="71083" y="109823"/>
                  </a:lnTo>
                  <a:lnTo>
                    <a:pt x="69722" y="107920"/>
                  </a:lnTo>
                  <a:lnTo>
                    <a:pt x="69484" y="105765"/>
                  </a:lnTo>
                  <a:lnTo>
                    <a:pt x="69893" y="104246"/>
                  </a:lnTo>
                  <a:lnTo>
                    <a:pt x="72021" y="103598"/>
                  </a:lnTo>
                  <a:lnTo>
                    <a:pt x="69893" y="101285"/>
                  </a:lnTo>
                  <a:lnTo>
                    <a:pt x="69365" y="99395"/>
                  </a:lnTo>
                  <a:lnTo>
                    <a:pt x="70752" y="98522"/>
                  </a:lnTo>
                  <a:lnTo>
                    <a:pt x="72219" y="97135"/>
                  </a:lnTo>
                  <a:lnTo>
                    <a:pt x="72061" y="95152"/>
                  </a:lnTo>
                  <a:lnTo>
                    <a:pt x="71625" y="93394"/>
                  </a:lnTo>
                  <a:lnTo>
                    <a:pt x="69669" y="91147"/>
                  </a:lnTo>
                  <a:lnTo>
                    <a:pt x="66391" y="90565"/>
                  </a:lnTo>
                  <a:lnTo>
                    <a:pt x="63073" y="88054"/>
                  </a:lnTo>
                  <a:lnTo>
                    <a:pt x="66550" y="88728"/>
                  </a:lnTo>
                  <a:lnTo>
                    <a:pt x="70184" y="89019"/>
                  </a:lnTo>
                  <a:lnTo>
                    <a:pt x="70290" y="87526"/>
                  </a:lnTo>
                  <a:lnTo>
                    <a:pt x="69893" y="85754"/>
                  </a:lnTo>
                  <a:lnTo>
                    <a:pt x="70026" y="84591"/>
                  </a:lnTo>
                  <a:lnTo>
                    <a:pt x="70726" y="84221"/>
                  </a:lnTo>
                  <a:lnTo>
                    <a:pt x="71255" y="85913"/>
                  </a:lnTo>
                  <a:lnTo>
                    <a:pt x="71585" y="88437"/>
                  </a:lnTo>
                  <a:lnTo>
                    <a:pt x="73211" y="93222"/>
                  </a:lnTo>
                  <a:lnTo>
                    <a:pt x="73330" y="98271"/>
                  </a:lnTo>
                  <a:lnTo>
                    <a:pt x="74136" y="100214"/>
                  </a:lnTo>
                  <a:lnTo>
                    <a:pt x="79410" y="108805"/>
                  </a:lnTo>
                  <a:lnTo>
                    <a:pt x="82767" y="112321"/>
                  </a:lnTo>
                  <a:lnTo>
                    <a:pt x="87724" y="111846"/>
                  </a:lnTo>
                  <a:lnTo>
                    <a:pt x="89204" y="111052"/>
                  </a:lnTo>
                  <a:lnTo>
                    <a:pt x="91239" y="108422"/>
                  </a:lnTo>
                  <a:lnTo>
                    <a:pt x="93354" y="106678"/>
                  </a:lnTo>
                  <a:lnTo>
                    <a:pt x="94755" y="104193"/>
                  </a:lnTo>
                  <a:lnTo>
                    <a:pt x="95125" y="106664"/>
                  </a:lnTo>
                  <a:lnTo>
                    <a:pt x="96619" y="109202"/>
                  </a:lnTo>
                  <a:lnTo>
                    <a:pt x="101338" y="114938"/>
                  </a:lnTo>
                  <a:lnTo>
                    <a:pt x="102699" y="117714"/>
                  </a:lnTo>
                  <a:lnTo>
                    <a:pt x="104628" y="120794"/>
                  </a:lnTo>
                  <a:lnTo>
                    <a:pt x="105646" y="119498"/>
                  </a:lnTo>
                  <a:lnTo>
                    <a:pt x="106056" y="119287"/>
                  </a:lnTo>
                  <a:lnTo>
                    <a:pt x="106043" y="120225"/>
                  </a:lnTo>
                  <a:lnTo>
                    <a:pt x="105554" y="122737"/>
                  </a:lnTo>
                  <a:lnTo>
                    <a:pt x="106426" y="124746"/>
                  </a:lnTo>
                  <a:lnTo>
                    <a:pt x="108951" y="132491"/>
                  </a:lnTo>
                  <a:lnTo>
                    <a:pt x="111964" y="138095"/>
                  </a:lnTo>
                  <a:lnTo>
                    <a:pt x="112625" y="142854"/>
                  </a:lnTo>
                  <a:lnTo>
                    <a:pt x="114912" y="152502"/>
                  </a:lnTo>
                  <a:lnTo>
                    <a:pt x="118957" y="157882"/>
                  </a:lnTo>
                  <a:lnTo>
                    <a:pt x="120609" y="160723"/>
                  </a:lnTo>
                  <a:lnTo>
                    <a:pt x="122393" y="163354"/>
                  </a:lnTo>
                  <a:lnTo>
                    <a:pt x="122789" y="163314"/>
                  </a:lnTo>
                  <a:lnTo>
                    <a:pt x="122247" y="161265"/>
                  </a:lnTo>
                  <a:lnTo>
                    <a:pt x="121388" y="159362"/>
                  </a:lnTo>
                  <a:lnTo>
                    <a:pt x="120701" y="157300"/>
                  </a:lnTo>
                  <a:lnTo>
                    <a:pt x="120411" y="155701"/>
                  </a:lnTo>
                  <a:lnTo>
                    <a:pt x="119009" y="154260"/>
                  </a:lnTo>
                  <a:lnTo>
                    <a:pt x="118137" y="151736"/>
                  </a:lnTo>
                  <a:lnTo>
                    <a:pt x="117515" y="149171"/>
                  </a:lnTo>
                  <a:lnTo>
                    <a:pt x="117992" y="147347"/>
                  </a:lnTo>
                  <a:lnTo>
                    <a:pt x="119498" y="145378"/>
                  </a:lnTo>
                  <a:lnTo>
                    <a:pt x="120701" y="145034"/>
                  </a:lnTo>
                  <a:lnTo>
                    <a:pt x="121837" y="145907"/>
                  </a:lnTo>
                  <a:lnTo>
                    <a:pt x="124428" y="147202"/>
                  </a:lnTo>
                  <a:lnTo>
                    <a:pt x="126226" y="148418"/>
                  </a:lnTo>
                  <a:lnTo>
                    <a:pt x="127138" y="150017"/>
                  </a:lnTo>
                  <a:lnTo>
                    <a:pt x="127878" y="149819"/>
                  </a:lnTo>
                  <a:lnTo>
                    <a:pt x="128526" y="148801"/>
                  </a:lnTo>
                  <a:lnTo>
                    <a:pt x="128169" y="14750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1" name="Volný tvar: obrazec 218">
              <a:extLst>
                <a:ext uri="{FF2B5EF4-FFF2-40B4-BE49-F238E27FC236}">
                  <a16:creationId xmlns:a16="http://schemas.microsoft.com/office/drawing/2014/main" id="{A2286E3A-5D7F-59F5-2C0C-6C93E532F66F}"/>
                </a:ext>
              </a:extLst>
            </p:cNvPr>
            <p:cNvSpPr/>
            <p:nvPr/>
          </p:nvSpPr>
          <p:spPr>
            <a:xfrm>
              <a:off x="4570591" y="4100356"/>
              <a:ext cx="4750" cy="13224"/>
            </a:xfrm>
            <a:custGeom>
              <a:avLst/>
              <a:gdLst>
                <a:gd name="connsiteX0" fmla="*/ 4441 w 4467"/>
                <a:gd name="connsiteY0" fmla="*/ 6913 h 12437"/>
                <a:gd name="connsiteX1" fmla="*/ 3965 w 4467"/>
                <a:gd name="connsiteY1" fmla="*/ 3450 h 12437"/>
                <a:gd name="connsiteX2" fmla="*/ 2538 w 4467"/>
                <a:gd name="connsiteY2" fmla="*/ 1361 h 12437"/>
                <a:gd name="connsiteX3" fmla="*/ 3119 w 4467"/>
                <a:gd name="connsiteY3" fmla="*/ 172 h 12437"/>
                <a:gd name="connsiteX4" fmla="*/ 2577 w 4467"/>
                <a:gd name="connsiteY4" fmla="*/ 0 h 12437"/>
                <a:gd name="connsiteX5" fmla="*/ 330 w 4467"/>
                <a:gd name="connsiteY5" fmla="*/ 502 h 12437"/>
                <a:gd name="connsiteX6" fmla="*/ 0 w 4467"/>
                <a:gd name="connsiteY6" fmla="*/ 1573 h 12437"/>
                <a:gd name="connsiteX7" fmla="*/ 1203 w 4467"/>
                <a:gd name="connsiteY7" fmla="*/ 5327 h 12437"/>
                <a:gd name="connsiteX8" fmla="*/ 846 w 4467"/>
                <a:gd name="connsiteY8" fmla="*/ 7944 h 12437"/>
                <a:gd name="connsiteX9" fmla="*/ 3040 w 4467"/>
                <a:gd name="connsiteY9" fmla="*/ 11684 h 12437"/>
                <a:gd name="connsiteX10" fmla="*/ 3846 w 4467"/>
                <a:gd name="connsiteY10" fmla="*/ 12438 h 12437"/>
                <a:gd name="connsiteX11" fmla="*/ 4468 w 4467"/>
                <a:gd name="connsiteY11" fmla="*/ 10283 h 1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67" h="12437">
                  <a:moveTo>
                    <a:pt x="4441" y="6913"/>
                  </a:moveTo>
                  <a:lnTo>
                    <a:pt x="3965" y="3450"/>
                  </a:lnTo>
                  <a:lnTo>
                    <a:pt x="2538" y="1361"/>
                  </a:lnTo>
                  <a:lnTo>
                    <a:pt x="3119" y="172"/>
                  </a:lnTo>
                  <a:lnTo>
                    <a:pt x="2577" y="0"/>
                  </a:lnTo>
                  <a:lnTo>
                    <a:pt x="330" y="502"/>
                  </a:lnTo>
                  <a:lnTo>
                    <a:pt x="0" y="1573"/>
                  </a:lnTo>
                  <a:lnTo>
                    <a:pt x="1203" y="5327"/>
                  </a:lnTo>
                  <a:lnTo>
                    <a:pt x="846" y="7944"/>
                  </a:lnTo>
                  <a:lnTo>
                    <a:pt x="3040" y="11684"/>
                  </a:lnTo>
                  <a:lnTo>
                    <a:pt x="3846" y="12438"/>
                  </a:lnTo>
                  <a:lnTo>
                    <a:pt x="4468" y="1028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2" name="Volný tvar: obrazec 219">
              <a:extLst>
                <a:ext uri="{FF2B5EF4-FFF2-40B4-BE49-F238E27FC236}">
                  <a16:creationId xmlns:a16="http://schemas.microsoft.com/office/drawing/2014/main" id="{FA0703CD-D19B-C396-7749-8B34173BC970}"/>
                </a:ext>
              </a:extLst>
            </p:cNvPr>
            <p:cNvSpPr/>
            <p:nvPr/>
          </p:nvSpPr>
          <p:spPr>
            <a:xfrm>
              <a:off x="1240064" y="4079514"/>
              <a:ext cx="103995" cy="122363"/>
            </a:xfrm>
            <a:custGeom>
              <a:avLst/>
              <a:gdLst>
                <a:gd name="connsiteX0" fmla="*/ 78551 w 97808"/>
                <a:gd name="connsiteY0" fmla="*/ 107140 h 115083"/>
                <a:gd name="connsiteX1" fmla="*/ 78207 w 97808"/>
                <a:gd name="connsiteY1" fmla="*/ 101985 h 115083"/>
                <a:gd name="connsiteX2" fmla="*/ 77018 w 97808"/>
                <a:gd name="connsiteY2" fmla="*/ 98998 h 115083"/>
                <a:gd name="connsiteX3" fmla="*/ 76463 w 97808"/>
                <a:gd name="connsiteY3" fmla="*/ 95945 h 115083"/>
                <a:gd name="connsiteX4" fmla="*/ 74546 w 97808"/>
                <a:gd name="connsiteY4" fmla="*/ 92509 h 115083"/>
                <a:gd name="connsiteX5" fmla="*/ 74374 w 97808"/>
                <a:gd name="connsiteY5" fmla="*/ 94729 h 115083"/>
                <a:gd name="connsiteX6" fmla="*/ 74811 w 97808"/>
                <a:gd name="connsiteY6" fmla="*/ 95337 h 115083"/>
                <a:gd name="connsiteX7" fmla="*/ 75564 w 97808"/>
                <a:gd name="connsiteY7" fmla="*/ 97981 h 115083"/>
                <a:gd name="connsiteX8" fmla="*/ 77044 w 97808"/>
                <a:gd name="connsiteY8" fmla="*/ 101880 h 115083"/>
                <a:gd name="connsiteX9" fmla="*/ 77428 w 97808"/>
                <a:gd name="connsiteY9" fmla="*/ 103809 h 115083"/>
                <a:gd name="connsiteX10" fmla="*/ 76912 w 97808"/>
                <a:gd name="connsiteY10" fmla="*/ 105594 h 115083"/>
                <a:gd name="connsiteX11" fmla="*/ 75326 w 97808"/>
                <a:gd name="connsiteY11" fmla="*/ 105924 h 115083"/>
                <a:gd name="connsiteX12" fmla="*/ 74758 w 97808"/>
                <a:gd name="connsiteY12" fmla="*/ 106704 h 115083"/>
                <a:gd name="connsiteX13" fmla="*/ 76793 w 97808"/>
                <a:gd name="connsiteY13" fmla="*/ 108065 h 115083"/>
                <a:gd name="connsiteX14" fmla="*/ 80467 w 97808"/>
                <a:gd name="connsiteY14" fmla="*/ 109440 h 115083"/>
                <a:gd name="connsiteX15" fmla="*/ 82754 w 97808"/>
                <a:gd name="connsiteY15" fmla="*/ 115084 h 115083"/>
                <a:gd name="connsiteX16" fmla="*/ 83019 w 97808"/>
                <a:gd name="connsiteY16" fmla="*/ 114357 h 115083"/>
                <a:gd name="connsiteX17" fmla="*/ 83309 w 97808"/>
                <a:gd name="connsiteY17" fmla="*/ 111370 h 115083"/>
                <a:gd name="connsiteX18" fmla="*/ 81432 w 97808"/>
                <a:gd name="connsiteY18" fmla="*/ 108872 h 115083"/>
                <a:gd name="connsiteX19" fmla="*/ 78551 w 97808"/>
                <a:gd name="connsiteY19" fmla="*/ 107140 h 115083"/>
                <a:gd name="connsiteX20" fmla="*/ 62043 w 97808"/>
                <a:gd name="connsiteY20" fmla="*/ 96051 h 115083"/>
                <a:gd name="connsiteX21" fmla="*/ 59042 w 97808"/>
                <a:gd name="connsiteY21" fmla="*/ 93090 h 115083"/>
                <a:gd name="connsiteX22" fmla="*/ 57641 w 97808"/>
                <a:gd name="connsiteY22" fmla="*/ 92416 h 115083"/>
                <a:gd name="connsiteX23" fmla="*/ 56703 w 97808"/>
                <a:gd name="connsiteY23" fmla="*/ 94359 h 115083"/>
                <a:gd name="connsiteX24" fmla="*/ 58632 w 97808"/>
                <a:gd name="connsiteY24" fmla="*/ 94650 h 115083"/>
                <a:gd name="connsiteX25" fmla="*/ 62386 w 97808"/>
                <a:gd name="connsiteY25" fmla="*/ 98086 h 115083"/>
                <a:gd name="connsiteX26" fmla="*/ 64091 w 97808"/>
                <a:gd name="connsiteY26" fmla="*/ 98826 h 115083"/>
                <a:gd name="connsiteX27" fmla="*/ 65135 w 97808"/>
                <a:gd name="connsiteY27" fmla="*/ 98655 h 115083"/>
                <a:gd name="connsiteX28" fmla="*/ 63113 w 97808"/>
                <a:gd name="connsiteY28" fmla="*/ 97531 h 115083"/>
                <a:gd name="connsiteX29" fmla="*/ 62043 w 97808"/>
                <a:gd name="connsiteY29" fmla="*/ 96051 h 115083"/>
                <a:gd name="connsiteX30" fmla="*/ 97809 w 97808"/>
                <a:gd name="connsiteY30" fmla="*/ 81194 h 115083"/>
                <a:gd name="connsiteX31" fmla="*/ 97544 w 97808"/>
                <a:gd name="connsiteY31" fmla="*/ 79569 h 115083"/>
                <a:gd name="connsiteX32" fmla="*/ 97029 w 97808"/>
                <a:gd name="connsiteY32" fmla="*/ 79542 h 115083"/>
                <a:gd name="connsiteX33" fmla="*/ 95601 w 97808"/>
                <a:gd name="connsiteY33" fmla="*/ 80150 h 115083"/>
                <a:gd name="connsiteX34" fmla="*/ 21888 w 97808"/>
                <a:gd name="connsiteY34" fmla="*/ 79251 h 115083"/>
                <a:gd name="connsiteX35" fmla="*/ 20936 w 97808"/>
                <a:gd name="connsiteY35" fmla="*/ 77005 h 115083"/>
                <a:gd name="connsiteX36" fmla="*/ 18848 w 97808"/>
                <a:gd name="connsiteY36" fmla="*/ 79767 h 115083"/>
                <a:gd name="connsiteX37" fmla="*/ 17288 w 97808"/>
                <a:gd name="connsiteY37" fmla="*/ 78498 h 115083"/>
                <a:gd name="connsiteX38" fmla="*/ 19985 w 97808"/>
                <a:gd name="connsiteY38" fmla="*/ 76714 h 115083"/>
                <a:gd name="connsiteX39" fmla="*/ 20051 w 97808"/>
                <a:gd name="connsiteY39" fmla="*/ 76066 h 115083"/>
                <a:gd name="connsiteX40" fmla="*/ 19152 w 97808"/>
                <a:gd name="connsiteY40" fmla="*/ 74995 h 115083"/>
                <a:gd name="connsiteX41" fmla="*/ 17711 w 97808"/>
                <a:gd name="connsiteY41" fmla="*/ 75498 h 115083"/>
                <a:gd name="connsiteX42" fmla="*/ 15412 w 97808"/>
                <a:gd name="connsiteY42" fmla="*/ 75855 h 115083"/>
                <a:gd name="connsiteX43" fmla="*/ 14513 w 97808"/>
                <a:gd name="connsiteY43" fmla="*/ 76291 h 115083"/>
                <a:gd name="connsiteX44" fmla="*/ 12953 w 97808"/>
                <a:gd name="connsiteY44" fmla="*/ 75974 h 115083"/>
                <a:gd name="connsiteX45" fmla="*/ 11592 w 97808"/>
                <a:gd name="connsiteY45" fmla="*/ 76912 h 115083"/>
                <a:gd name="connsiteX46" fmla="*/ 13112 w 97808"/>
                <a:gd name="connsiteY46" fmla="*/ 80560 h 115083"/>
                <a:gd name="connsiteX47" fmla="*/ 14394 w 97808"/>
                <a:gd name="connsiteY47" fmla="*/ 81988 h 115083"/>
                <a:gd name="connsiteX48" fmla="*/ 14830 w 97808"/>
                <a:gd name="connsiteY48" fmla="*/ 86415 h 115083"/>
                <a:gd name="connsiteX49" fmla="*/ 15478 w 97808"/>
                <a:gd name="connsiteY49" fmla="*/ 87010 h 115083"/>
                <a:gd name="connsiteX50" fmla="*/ 15108 w 97808"/>
                <a:gd name="connsiteY50" fmla="*/ 90116 h 115083"/>
                <a:gd name="connsiteX51" fmla="*/ 19866 w 97808"/>
                <a:gd name="connsiteY51" fmla="*/ 90499 h 115083"/>
                <a:gd name="connsiteX52" fmla="*/ 21769 w 97808"/>
                <a:gd name="connsiteY52" fmla="*/ 86825 h 115083"/>
                <a:gd name="connsiteX53" fmla="*/ 21888 w 97808"/>
                <a:gd name="connsiteY53" fmla="*/ 85649 h 115083"/>
                <a:gd name="connsiteX54" fmla="*/ 21756 w 97808"/>
                <a:gd name="connsiteY54" fmla="*/ 84842 h 115083"/>
                <a:gd name="connsiteX55" fmla="*/ 21729 w 97808"/>
                <a:gd name="connsiteY55" fmla="*/ 84208 h 115083"/>
                <a:gd name="connsiteX56" fmla="*/ 21954 w 97808"/>
                <a:gd name="connsiteY56" fmla="*/ 83468 h 115083"/>
                <a:gd name="connsiteX57" fmla="*/ 21888 w 97808"/>
                <a:gd name="connsiteY57" fmla="*/ 79251 h 115083"/>
                <a:gd name="connsiteX58" fmla="*/ 76925 w 97808"/>
                <a:gd name="connsiteY58" fmla="*/ 78908 h 115083"/>
                <a:gd name="connsiteX59" fmla="*/ 76978 w 97808"/>
                <a:gd name="connsiteY59" fmla="*/ 77467 h 115083"/>
                <a:gd name="connsiteX60" fmla="*/ 72867 w 97808"/>
                <a:gd name="connsiteY60" fmla="*/ 71043 h 115083"/>
                <a:gd name="connsiteX61" fmla="*/ 72762 w 97808"/>
                <a:gd name="connsiteY61" fmla="*/ 70422 h 115083"/>
                <a:gd name="connsiteX62" fmla="*/ 70713 w 97808"/>
                <a:gd name="connsiteY62" fmla="*/ 63880 h 115083"/>
                <a:gd name="connsiteX63" fmla="*/ 69431 w 97808"/>
                <a:gd name="connsiteY63" fmla="*/ 63404 h 115083"/>
                <a:gd name="connsiteX64" fmla="*/ 68982 w 97808"/>
                <a:gd name="connsiteY64" fmla="*/ 63629 h 115083"/>
                <a:gd name="connsiteX65" fmla="*/ 68400 w 97808"/>
                <a:gd name="connsiteY65" fmla="*/ 64607 h 115083"/>
                <a:gd name="connsiteX66" fmla="*/ 70132 w 97808"/>
                <a:gd name="connsiteY66" fmla="*/ 66444 h 115083"/>
                <a:gd name="connsiteX67" fmla="*/ 70396 w 97808"/>
                <a:gd name="connsiteY67" fmla="*/ 68149 h 115083"/>
                <a:gd name="connsiteX68" fmla="*/ 71348 w 97808"/>
                <a:gd name="connsiteY68" fmla="*/ 69233 h 115083"/>
                <a:gd name="connsiteX69" fmla="*/ 73039 w 97808"/>
                <a:gd name="connsiteY69" fmla="*/ 73779 h 115083"/>
                <a:gd name="connsiteX70" fmla="*/ 74824 w 97808"/>
                <a:gd name="connsiteY70" fmla="*/ 75603 h 115083"/>
                <a:gd name="connsiteX71" fmla="*/ 74546 w 97808"/>
                <a:gd name="connsiteY71" fmla="*/ 76872 h 115083"/>
                <a:gd name="connsiteX72" fmla="*/ 72669 w 97808"/>
                <a:gd name="connsiteY72" fmla="*/ 78207 h 115083"/>
                <a:gd name="connsiteX73" fmla="*/ 71982 w 97808"/>
                <a:gd name="connsiteY73" fmla="*/ 79185 h 115083"/>
                <a:gd name="connsiteX74" fmla="*/ 72854 w 97808"/>
                <a:gd name="connsiteY74" fmla="*/ 79172 h 115083"/>
                <a:gd name="connsiteX75" fmla="*/ 75339 w 97808"/>
                <a:gd name="connsiteY75" fmla="*/ 78617 h 115083"/>
                <a:gd name="connsiteX76" fmla="*/ 76925 w 97808"/>
                <a:gd name="connsiteY76" fmla="*/ 78908 h 115083"/>
                <a:gd name="connsiteX77" fmla="*/ 31894 w 97808"/>
                <a:gd name="connsiteY77" fmla="*/ 52513 h 115083"/>
                <a:gd name="connsiteX78" fmla="*/ 28920 w 97808"/>
                <a:gd name="connsiteY78" fmla="*/ 52579 h 115083"/>
                <a:gd name="connsiteX79" fmla="*/ 26964 w 97808"/>
                <a:gd name="connsiteY79" fmla="*/ 53226 h 115083"/>
                <a:gd name="connsiteX80" fmla="*/ 25999 w 97808"/>
                <a:gd name="connsiteY80" fmla="*/ 54006 h 115083"/>
                <a:gd name="connsiteX81" fmla="*/ 26422 w 97808"/>
                <a:gd name="connsiteY81" fmla="*/ 54469 h 115083"/>
                <a:gd name="connsiteX82" fmla="*/ 28285 w 97808"/>
                <a:gd name="connsiteY82" fmla="*/ 55050 h 115083"/>
                <a:gd name="connsiteX83" fmla="*/ 31127 w 97808"/>
                <a:gd name="connsiteY83" fmla="*/ 54469 h 115083"/>
                <a:gd name="connsiteX84" fmla="*/ 33176 w 97808"/>
                <a:gd name="connsiteY84" fmla="*/ 53623 h 115083"/>
                <a:gd name="connsiteX85" fmla="*/ 33070 w 97808"/>
                <a:gd name="connsiteY85" fmla="*/ 53292 h 115083"/>
                <a:gd name="connsiteX86" fmla="*/ 31894 w 97808"/>
                <a:gd name="connsiteY86" fmla="*/ 52513 h 115083"/>
                <a:gd name="connsiteX87" fmla="*/ 15160 w 97808"/>
                <a:gd name="connsiteY87" fmla="*/ 72696 h 115083"/>
                <a:gd name="connsiteX88" fmla="*/ 15993 w 97808"/>
                <a:gd name="connsiteY88" fmla="*/ 71744 h 115083"/>
                <a:gd name="connsiteX89" fmla="*/ 18901 w 97808"/>
                <a:gd name="connsiteY89" fmla="*/ 70039 h 115083"/>
                <a:gd name="connsiteX90" fmla="*/ 19298 w 97808"/>
                <a:gd name="connsiteY90" fmla="*/ 69127 h 115083"/>
                <a:gd name="connsiteX91" fmla="*/ 19443 w 97808"/>
                <a:gd name="connsiteY91" fmla="*/ 66563 h 115083"/>
                <a:gd name="connsiteX92" fmla="*/ 20051 w 97808"/>
                <a:gd name="connsiteY92" fmla="*/ 63140 h 115083"/>
                <a:gd name="connsiteX93" fmla="*/ 18121 w 97808"/>
                <a:gd name="connsiteY93" fmla="*/ 60681 h 115083"/>
                <a:gd name="connsiteX94" fmla="*/ 16905 w 97808"/>
                <a:gd name="connsiteY94" fmla="*/ 56491 h 115083"/>
                <a:gd name="connsiteX95" fmla="*/ 15874 w 97808"/>
                <a:gd name="connsiteY95" fmla="*/ 54733 h 115083"/>
                <a:gd name="connsiteX96" fmla="*/ 16205 w 97808"/>
                <a:gd name="connsiteY96" fmla="*/ 52473 h 115083"/>
                <a:gd name="connsiteX97" fmla="*/ 15081 w 97808"/>
                <a:gd name="connsiteY97" fmla="*/ 50821 h 115083"/>
                <a:gd name="connsiteX98" fmla="*/ 12226 w 97808"/>
                <a:gd name="connsiteY98" fmla="*/ 49142 h 115083"/>
                <a:gd name="connsiteX99" fmla="*/ 10997 w 97808"/>
                <a:gd name="connsiteY99" fmla="*/ 49460 h 115083"/>
                <a:gd name="connsiteX100" fmla="*/ 11446 w 97808"/>
                <a:gd name="connsiteY100" fmla="*/ 54231 h 115083"/>
                <a:gd name="connsiteX101" fmla="*/ 10336 w 97808"/>
                <a:gd name="connsiteY101" fmla="*/ 57205 h 115083"/>
                <a:gd name="connsiteX102" fmla="*/ 6781 w 97808"/>
                <a:gd name="connsiteY102" fmla="*/ 61818 h 115083"/>
                <a:gd name="connsiteX103" fmla="*/ 7098 w 97808"/>
                <a:gd name="connsiteY103" fmla="*/ 63576 h 115083"/>
                <a:gd name="connsiteX104" fmla="*/ 7415 w 97808"/>
                <a:gd name="connsiteY104" fmla="*/ 63695 h 115083"/>
                <a:gd name="connsiteX105" fmla="*/ 7679 w 97808"/>
                <a:gd name="connsiteY105" fmla="*/ 64646 h 115083"/>
                <a:gd name="connsiteX106" fmla="*/ 5525 w 97808"/>
                <a:gd name="connsiteY106" fmla="*/ 66444 h 115083"/>
                <a:gd name="connsiteX107" fmla="*/ 5287 w 97808"/>
                <a:gd name="connsiteY107" fmla="*/ 64977 h 115083"/>
                <a:gd name="connsiteX108" fmla="*/ 2881 w 97808"/>
                <a:gd name="connsiteY108" fmla="*/ 65386 h 115083"/>
                <a:gd name="connsiteX109" fmla="*/ 4164 w 97808"/>
                <a:gd name="connsiteY109" fmla="*/ 67739 h 115083"/>
                <a:gd name="connsiteX110" fmla="*/ 6529 w 97808"/>
                <a:gd name="connsiteY110" fmla="*/ 69471 h 115083"/>
                <a:gd name="connsiteX111" fmla="*/ 8063 w 97808"/>
                <a:gd name="connsiteY111" fmla="*/ 69946 h 115083"/>
                <a:gd name="connsiteX112" fmla="*/ 9305 w 97808"/>
                <a:gd name="connsiteY112" fmla="*/ 69167 h 115083"/>
                <a:gd name="connsiteX113" fmla="*/ 9173 w 97808"/>
                <a:gd name="connsiteY113" fmla="*/ 71466 h 115083"/>
                <a:gd name="connsiteX114" fmla="*/ 10415 w 97808"/>
                <a:gd name="connsiteY114" fmla="*/ 72815 h 115083"/>
                <a:gd name="connsiteX115" fmla="*/ 10812 w 97808"/>
                <a:gd name="connsiteY115" fmla="*/ 74995 h 115083"/>
                <a:gd name="connsiteX116" fmla="*/ 12530 w 97808"/>
                <a:gd name="connsiteY116" fmla="*/ 73647 h 115083"/>
                <a:gd name="connsiteX117" fmla="*/ 15160 w 97808"/>
                <a:gd name="connsiteY117" fmla="*/ 72696 h 115083"/>
                <a:gd name="connsiteX118" fmla="*/ 57324 w 97808"/>
                <a:gd name="connsiteY118" fmla="*/ 63840 h 115083"/>
                <a:gd name="connsiteX119" fmla="*/ 58038 w 97808"/>
                <a:gd name="connsiteY119" fmla="*/ 64765 h 115083"/>
                <a:gd name="connsiteX120" fmla="*/ 58421 w 97808"/>
                <a:gd name="connsiteY120" fmla="*/ 61646 h 115083"/>
                <a:gd name="connsiteX121" fmla="*/ 59835 w 97808"/>
                <a:gd name="connsiteY121" fmla="*/ 58090 h 115083"/>
                <a:gd name="connsiteX122" fmla="*/ 61435 w 97808"/>
                <a:gd name="connsiteY122" fmla="*/ 52182 h 115083"/>
                <a:gd name="connsiteX123" fmla="*/ 61368 w 97808"/>
                <a:gd name="connsiteY123" fmla="*/ 50887 h 115083"/>
                <a:gd name="connsiteX124" fmla="*/ 60020 w 97808"/>
                <a:gd name="connsiteY124" fmla="*/ 49460 h 115083"/>
                <a:gd name="connsiteX125" fmla="*/ 57007 w 97808"/>
                <a:gd name="connsiteY125" fmla="*/ 45468 h 115083"/>
                <a:gd name="connsiteX126" fmla="*/ 53808 w 97808"/>
                <a:gd name="connsiteY126" fmla="*/ 44265 h 115083"/>
                <a:gd name="connsiteX127" fmla="*/ 50358 w 97808"/>
                <a:gd name="connsiteY127" fmla="*/ 41080 h 115083"/>
                <a:gd name="connsiteX128" fmla="*/ 49235 w 97808"/>
                <a:gd name="connsiteY128" fmla="*/ 38886 h 115083"/>
                <a:gd name="connsiteX129" fmla="*/ 48772 w 97808"/>
                <a:gd name="connsiteY129" fmla="*/ 39256 h 115083"/>
                <a:gd name="connsiteX130" fmla="*/ 47887 w 97808"/>
                <a:gd name="connsiteY130" fmla="*/ 41265 h 115083"/>
                <a:gd name="connsiteX131" fmla="*/ 46856 w 97808"/>
                <a:gd name="connsiteY131" fmla="*/ 42785 h 115083"/>
                <a:gd name="connsiteX132" fmla="*/ 49063 w 97808"/>
                <a:gd name="connsiteY132" fmla="*/ 42335 h 115083"/>
                <a:gd name="connsiteX133" fmla="*/ 50755 w 97808"/>
                <a:gd name="connsiteY133" fmla="*/ 42653 h 115083"/>
                <a:gd name="connsiteX134" fmla="*/ 53253 w 97808"/>
                <a:gd name="connsiteY134" fmla="*/ 45203 h 115083"/>
                <a:gd name="connsiteX135" fmla="*/ 56280 w 97808"/>
                <a:gd name="connsiteY135" fmla="*/ 46023 h 115083"/>
                <a:gd name="connsiteX136" fmla="*/ 57905 w 97808"/>
                <a:gd name="connsiteY136" fmla="*/ 48587 h 115083"/>
                <a:gd name="connsiteX137" fmla="*/ 60430 w 97808"/>
                <a:gd name="connsiteY137" fmla="*/ 51495 h 115083"/>
                <a:gd name="connsiteX138" fmla="*/ 60179 w 97808"/>
                <a:gd name="connsiteY138" fmla="*/ 54138 h 115083"/>
                <a:gd name="connsiteX139" fmla="*/ 58500 w 97808"/>
                <a:gd name="connsiteY139" fmla="*/ 56676 h 115083"/>
                <a:gd name="connsiteX140" fmla="*/ 57747 w 97808"/>
                <a:gd name="connsiteY140" fmla="*/ 59888 h 115083"/>
                <a:gd name="connsiteX141" fmla="*/ 55143 w 97808"/>
                <a:gd name="connsiteY141" fmla="*/ 60020 h 115083"/>
                <a:gd name="connsiteX142" fmla="*/ 55526 w 97808"/>
                <a:gd name="connsiteY142" fmla="*/ 60641 h 115083"/>
                <a:gd name="connsiteX143" fmla="*/ 56769 w 97808"/>
                <a:gd name="connsiteY143" fmla="*/ 61818 h 115083"/>
                <a:gd name="connsiteX144" fmla="*/ 57324 w 97808"/>
                <a:gd name="connsiteY144" fmla="*/ 63840 h 115083"/>
                <a:gd name="connsiteX145" fmla="*/ 21822 w 97808"/>
                <a:gd name="connsiteY145" fmla="*/ 6371 h 115083"/>
                <a:gd name="connsiteX146" fmla="*/ 17526 w 97808"/>
                <a:gd name="connsiteY146" fmla="*/ 6133 h 115083"/>
                <a:gd name="connsiteX147" fmla="*/ 16469 w 97808"/>
                <a:gd name="connsiteY147" fmla="*/ 6714 h 115083"/>
                <a:gd name="connsiteX148" fmla="*/ 14883 w 97808"/>
                <a:gd name="connsiteY148" fmla="*/ 6833 h 115083"/>
                <a:gd name="connsiteX149" fmla="*/ 12120 w 97808"/>
                <a:gd name="connsiteY149" fmla="*/ 5948 h 115083"/>
                <a:gd name="connsiteX150" fmla="*/ 9979 w 97808"/>
                <a:gd name="connsiteY150" fmla="*/ 4005 h 115083"/>
                <a:gd name="connsiteX151" fmla="*/ 8724 w 97808"/>
                <a:gd name="connsiteY151" fmla="*/ 6040 h 115083"/>
                <a:gd name="connsiteX152" fmla="*/ 8895 w 97808"/>
                <a:gd name="connsiteY152" fmla="*/ 6648 h 115083"/>
                <a:gd name="connsiteX153" fmla="*/ 8353 w 97808"/>
                <a:gd name="connsiteY153" fmla="*/ 7930 h 115083"/>
                <a:gd name="connsiteX154" fmla="*/ 6106 w 97808"/>
                <a:gd name="connsiteY154" fmla="*/ 9636 h 115083"/>
                <a:gd name="connsiteX155" fmla="*/ 3952 w 97808"/>
                <a:gd name="connsiteY155" fmla="*/ 10098 h 115083"/>
                <a:gd name="connsiteX156" fmla="*/ 1110 w 97808"/>
                <a:gd name="connsiteY156" fmla="*/ 7521 h 115083"/>
                <a:gd name="connsiteX157" fmla="*/ 0 w 97808"/>
                <a:gd name="connsiteY157" fmla="*/ 7071 h 115083"/>
                <a:gd name="connsiteX158" fmla="*/ 3635 w 97808"/>
                <a:gd name="connsiteY158" fmla="*/ 11631 h 115083"/>
                <a:gd name="connsiteX159" fmla="*/ 4824 w 97808"/>
                <a:gd name="connsiteY159" fmla="*/ 12411 h 115083"/>
                <a:gd name="connsiteX160" fmla="*/ 6622 w 97808"/>
                <a:gd name="connsiteY160" fmla="*/ 12239 h 115083"/>
                <a:gd name="connsiteX161" fmla="*/ 10653 w 97808"/>
                <a:gd name="connsiteY161" fmla="*/ 10746 h 115083"/>
                <a:gd name="connsiteX162" fmla="*/ 17910 w 97808"/>
                <a:gd name="connsiteY162" fmla="*/ 8538 h 115083"/>
                <a:gd name="connsiteX163" fmla="*/ 25496 w 97808"/>
                <a:gd name="connsiteY163" fmla="*/ 7798 h 115083"/>
                <a:gd name="connsiteX164" fmla="*/ 25734 w 97808"/>
                <a:gd name="connsiteY164" fmla="*/ 7018 h 115083"/>
                <a:gd name="connsiteX165" fmla="*/ 25510 w 97808"/>
                <a:gd name="connsiteY165" fmla="*/ 5512 h 115083"/>
                <a:gd name="connsiteX166" fmla="*/ 21822 w 97808"/>
                <a:gd name="connsiteY166" fmla="*/ 6371 h 115083"/>
                <a:gd name="connsiteX167" fmla="*/ 41529 w 97808"/>
                <a:gd name="connsiteY167" fmla="*/ 8512 h 115083"/>
                <a:gd name="connsiteX168" fmla="*/ 41370 w 97808"/>
                <a:gd name="connsiteY168" fmla="*/ 7825 h 115083"/>
                <a:gd name="connsiteX169" fmla="*/ 41595 w 97808"/>
                <a:gd name="connsiteY169" fmla="*/ 7098 h 115083"/>
                <a:gd name="connsiteX170" fmla="*/ 40987 w 97808"/>
                <a:gd name="connsiteY170" fmla="*/ 6450 h 115083"/>
                <a:gd name="connsiteX171" fmla="*/ 39414 w 97808"/>
                <a:gd name="connsiteY171" fmla="*/ 5432 h 115083"/>
                <a:gd name="connsiteX172" fmla="*/ 37947 w 97808"/>
                <a:gd name="connsiteY172" fmla="*/ 2921 h 115083"/>
                <a:gd name="connsiteX173" fmla="*/ 36269 w 97808"/>
                <a:gd name="connsiteY173" fmla="*/ 1031 h 115083"/>
                <a:gd name="connsiteX174" fmla="*/ 32991 w 97808"/>
                <a:gd name="connsiteY174" fmla="*/ 727 h 115083"/>
                <a:gd name="connsiteX175" fmla="*/ 30321 w 97808"/>
                <a:gd name="connsiteY175" fmla="*/ 119 h 115083"/>
                <a:gd name="connsiteX176" fmla="*/ 28536 w 97808"/>
                <a:gd name="connsiteY176" fmla="*/ 0 h 115083"/>
                <a:gd name="connsiteX177" fmla="*/ 26369 w 97808"/>
                <a:gd name="connsiteY177" fmla="*/ 1031 h 115083"/>
                <a:gd name="connsiteX178" fmla="*/ 29924 w 97808"/>
                <a:gd name="connsiteY178" fmla="*/ 1097 h 115083"/>
                <a:gd name="connsiteX179" fmla="*/ 36520 w 97808"/>
                <a:gd name="connsiteY179" fmla="*/ 2657 h 115083"/>
                <a:gd name="connsiteX180" fmla="*/ 39652 w 97808"/>
                <a:gd name="connsiteY180" fmla="*/ 9094 h 115083"/>
                <a:gd name="connsiteX181" fmla="*/ 41556 w 97808"/>
                <a:gd name="connsiteY181" fmla="*/ 10706 h 115083"/>
                <a:gd name="connsiteX182" fmla="*/ 41952 w 97808"/>
                <a:gd name="connsiteY182" fmla="*/ 12742 h 115083"/>
                <a:gd name="connsiteX183" fmla="*/ 41027 w 97808"/>
                <a:gd name="connsiteY183" fmla="*/ 14552 h 115083"/>
                <a:gd name="connsiteX184" fmla="*/ 40908 w 97808"/>
                <a:gd name="connsiteY184" fmla="*/ 16337 h 115083"/>
                <a:gd name="connsiteX185" fmla="*/ 39877 w 97808"/>
                <a:gd name="connsiteY185" fmla="*/ 18399 h 115083"/>
                <a:gd name="connsiteX186" fmla="*/ 39203 w 97808"/>
                <a:gd name="connsiteY186" fmla="*/ 22152 h 115083"/>
                <a:gd name="connsiteX187" fmla="*/ 37749 w 97808"/>
                <a:gd name="connsiteY187" fmla="*/ 23871 h 115083"/>
                <a:gd name="connsiteX188" fmla="*/ 34735 w 97808"/>
                <a:gd name="connsiteY188" fmla="*/ 25880 h 115083"/>
                <a:gd name="connsiteX189" fmla="*/ 36282 w 97808"/>
                <a:gd name="connsiteY189" fmla="*/ 26699 h 115083"/>
                <a:gd name="connsiteX190" fmla="*/ 37868 w 97808"/>
                <a:gd name="connsiteY190" fmla="*/ 29528 h 115083"/>
                <a:gd name="connsiteX191" fmla="*/ 38410 w 97808"/>
                <a:gd name="connsiteY191" fmla="*/ 29277 h 115083"/>
                <a:gd name="connsiteX192" fmla="*/ 39507 w 97808"/>
                <a:gd name="connsiteY192" fmla="*/ 27823 h 115083"/>
                <a:gd name="connsiteX193" fmla="*/ 41556 w 97808"/>
                <a:gd name="connsiteY193" fmla="*/ 19760 h 115083"/>
                <a:gd name="connsiteX194" fmla="*/ 45164 w 97808"/>
                <a:gd name="connsiteY194" fmla="*/ 17130 h 115083"/>
                <a:gd name="connsiteX195" fmla="*/ 45521 w 97808"/>
                <a:gd name="connsiteY195" fmla="*/ 11565 h 115083"/>
                <a:gd name="connsiteX196" fmla="*/ 43565 w 97808"/>
                <a:gd name="connsiteY196" fmla="*/ 9662 h 115083"/>
                <a:gd name="connsiteX197" fmla="*/ 41529 w 97808"/>
                <a:gd name="connsiteY197" fmla="*/ 8512 h 115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97808" h="115083">
                  <a:moveTo>
                    <a:pt x="78551" y="107140"/>
                  </a:moveTo>
                  <a:lnTo>
                    <a:pt x="78207" y="101985"/>
                  </a:lnTo>
                  <a:lnTo>
                    <a:pt x="77018" y="98998"/>
                  </a:lnTo>
                  <a:lnTo>
                    <a:pt x="76463" y="95945"/>
                  </a:lnTo>
                  <a:lnTo>
                    <a:pt x="74546" y="92509"/>
                  </a:lnTo>
                  <a:lnTo>
                    <a:pt x="74374" y="94729"/>
                  </a:lnTo>
                  <a:lnTo>
                    <a:pt x="74811" y="95337"/>
                  </a:lnTo>
                  <a:lnTo>
                    <a:pt x="75564" y="97981"/>
                  </a:lnTo>
                  <a:lnTo>
                    <a:pt x="77044" y="101880"/>
                  </a:lnTo>
                  <a:lnTo>
                    <a:pt x="77428" y="103809"/>
                  </a:lnTo>
                  <a:lnTo>
                    <a:pt x="76912" y="105594"/>
                  </a:lnTo>
                  <a:lnTo>
                    <a:pt x="75326" y="105924"/>
                  </a:lnTo>
                  <a:lnTo>
                    <a:pt x="74758" y="106704"/>
                  </a:lnTo>
                  <a:lnTo>
                    <a:pt x="76793" y="108065"/>
                  </a:lnTo>
                  <a:lnTo>
                    <a:pt x="80467" y="109440"/>
                  </a:lnTo>
                  <a:lnTo>
                    <a:pt x="82754" y="115084"/>
                  </a:lnTo>
                  <a:lnTo>
                    <a:pt x="83019" y="114357"/>
                  </a:lnTo>
                  <a:lnTo>
                    <a:pt x="83309" y="111370"/>
                  </a:lnTo>
                  <a:lnTo>
                    <a:pt x="81432" y="108872"/>
                  </a:lnTo>
                  <a:lnTo>
                    <a:pt x="78551" y="107140"/>
                  </a:lnTo>
                  <a:close/>
                  <a:moveTo>
                    <a:pt x="62043" y="96051"/>
                  </a:moveTo>
                  <a:lnTo>
                    <a:pt x="59042" y="93090"/>
                  </a:lnTo>
                  <a:lnTo>
                    <a:pt x="57641" y="92416"/>
                  </a:lnTo>
                  <a:lnTo>
                    <a:pt x="56703" y="94359"/>
                  </a:lnTo>
                  <a:lnTo>
                    <a:pt x="58632" y="94650"/>
                  </a:lnTo>
                  <a:lnTo>
                    <a:pt x="62386" y="98086"/>
                  </a:lnTo>
                  <a:lnTo>
                    <a:pt x="64091" y="98826"/>
                  </a:lnTo>
                  <a:lnTo>
                    <a:pt x="65135" y="98655"/>
                  </a:lnTo>
                  <a:lnTo>
                    <a:pt x="63113" y="97531"/>
                  </a:lnTo>
                  <a:lnTo>
                    <a:pt x="62043" y="96051"/>
                  </a:lnTo>
                  <a:close/>
                  <a:moveTo>
                    <a:pt x="97809" y="81194"/>
                  </a:moveTo>
                  <a:lnTo>
                    <a:pt x="97544" y="79569"/>
                  </a:lnTo>
                  <a:lnTo>
                    <a:pt x="97029" y="79542"/>
                  </a:lnTo>
                  <a:lnTo>
                    <a:pt x="95601" y="80150"/>
                  </a:lnTo>
                  <a:moveTo>
                    <a:pt x="21888" y="79251"/>
                  </a:moveTo>
                  <a:lnTo>
                    <a:pt x="20936" y="77005"/>
                  </a:lnTo>
                  <a:lnTo>
                    <a:pt x="18848" y="79767"/>
                  </a:lnTo>
                  <a:lnTo>
                    <a:pt x="17288" y="78498"/>
                  </a:lnTo>
                  <a:lnTo>
                    <a:pt x="19985" y="76714"/>
                  </a:lnTo>
                  <a:lnTo>
                    <a:pt x="20051" y="76066"/>
                  </a:lnTo>
                  <a:lnTo>
                    <a:pt x="19152" y="74995"/>
                  </a:lnTo>
                  <a:lnTo>
                    <a:pt x="17711" y="75498"/>
                  </a:lnTo>
                  <a:lnTo>
                    <a:pt x="15412" y="75855"/>
                  </a:lnTo>
                  <a:lnTo>
                    <a:pt x="14513" y="76291"/>
                  </a:lnTo>
                  <a:lnTo>
                    <a:pt x="12953" y="75974"/>
                  </a:lnTo>
                  <a:lnTo>
                    <a:pt x="11592" y="76912"/>
                  </a:lnTo>
                  <a:lnTo>
                    <a:pt x="13112" y="80560"/>
                  </a:lnTo>
                  <a:lnTo>
                    <a:pt x="14394" y="81988"/>
                  </a:lnTo>
                  <a:lnTo>
                    <a:pt x="14830" y="86415"/>
                  </a:lnTo>
                  <a:lnTo>
                    <a:pt x="15478" y="87010"/>
                  </a:lnTo>
                  <a:lnTo>
                    <a:pt x="15108" y="90116"/>
                  </a:lnTo>
                  <a:lnTo>
                    <a:pt x="19866" y="90499"/>
                  </a:lnTo>
                  <a:lnTo>
                    <a:pt x="21769" y="86825"/>
                  </a:lnTo>
                  <a:lnTo>
                    <a:pt x="21888" y="85649"/>
                  </a:lnTo>
                  <a:lnTo>
                    <a:pt x="21756" y="84842"/>
                  </a:lnTo>
                  <a:lnTo>
                    <a:pt x="21729" y="84208"/>
                  </a:lnTo>
                  <a:lnTo>
                    <a:pt x="21954" y="83468"/>
                  </a:lnTo>
                  <a:lnTo>
                    <a:pt x="21888" y="79251"/>
                  </a:lnTo>
                  <a:close/>
                  <a:moveTo>
                    <a:pt x="76925" y="78908"/>
                  </a:moveTo>
                  <a:lnTo>
                    <a:pt x="76978" y="77467"/>
                  </a:lnTo>
                  <a:lnTo>
                    <a:pt x="72867" y="71043"/>
                  </a:lnTo>
                  <a:lnTo>
                    <a:pt x="72762" y="70422"/>
                  </a:lnTo>
                  <a:lnTo>
                    <a:pt x="70713" y="63880"/>
                  </a:lnTo>
                  <a:lnTo>
                    <a:pt x="69431" y="63404"/>
                  </a:lnTo>
                  <a:lnTo>
                    <a:pt x="68982" y="63629"/>
                  </a:lnTo>
                  <a:lnTo>
                    <a:pt x="68400" y="64607"/>
                  </a:lnTo>
                  <a:lnTo>
                    <a:pt x="70132" y="66444"/>
                  </a:lnTo>
                  <a:lnTo>
                    <a:pt x="70396" y="68149"/>
                  </a:lnTo>
                  <a:lnTo>
                    <a:pt x="71348" y="69233"/>
                  </a:lnTo>
                  <a:lnTo>
                    <a:pt x="73039" y="73779"/>
                  </a:lnTo>
                  <a:lnTo>
                    <a:pt x="74824" y="75603"/>
                  </a:lnTo>
                  <a:lnTo>
                    <a:pt x="74546" y="76872"/>
                  </a:lnTo>
                  <a:lnTo>
                    <a:pt x="72669" y="78207"/>
                  </a:lnTo>
                  <a:lnTo>
                    <a:pt x="71982" y="79185"/>
                  </a:lnTo>
                  <a:lnTo>
                    <a:pt x="72854" y="79172"/>
                  </a:lnTo>
                  <a:lnTo>
                    <a:pt x="75339" y="78617"/>
                  </a:lnTo>
                  <a:lnTo>
                    <a:pt x="76925" y="78908"/>
                  </a:lnTo>
                  <a:close/>
                  <a:moveTo>
                    <a:pt x="31894" y="52513"/>
                  </a:moveTo>
                  <a:lnTo>
                    <a:pt x="28920" y="52579"/>
                  </a:lnTo>
                  <a:lnTo>
                    <a:pt x="26964" y="53226"/>
                  </a:lnTo>
                  <a:lnTo>
                    <a:pt x="25999" y="54006"/>
                  </a:lnTo>
                  <a:lnTo>
                    <a:pt x="26422" y="54469"/>
                  </a:lnTo>
                  <a:lnTo>
                    <a:pt x="28285" y="55050"/>
                  </a:lnTo>
                  <a:lnTo>
                    <a:pt x="31127" y="54469"/>
                  </a:lnTo>
                  <a:lnTo>
                    <a:pt x="33176" y="53623"/>
                  </a:lnTo>
                  <a:lnTo>
                    <a:pt x="33070" y="53292"/>
                  </a:lnTo>
                  <a:lnTo>
                    <a:pt x="31894" y="52513"/>
                  </a:lnTo>
                  <a:close/>
                  <a:moveTo>
                    <a:pt x="15160" y="72696"/>
                  </a:moveTo>
                  <a:lnTo>
                    <a:pt x="15993" y="71744"/>
                  </a:lnTo>
                  <a:lnTo>
                    <a:pt x="18901" y="70039"/>
                  </a:lnTo>
                  <a:lnTo>
                    <a:pt x="19298" y="69127"/>
                  </a:lnTo>
                  <a:lnTo>
                    <a:pt x="19443" y="66563"/>
                  </a:lnTo>
                  <a:lnTo>
                    <a:pt x="20051" y="63140"/>
                  </a:lnTo>
                  <a:lnTo>
                    <a:pt x="18121" y="60681"/>
                  </a:lnTo>
                  <a:lnTo>
                    <a:pt x="16905" y="56491"/>
                  </a:lnTo>
                  <a:lnTo>
                    <a:pt x="15874" y="54733"/>
                  </a:lnTo>
                  <a:lnTo>
                    <a:pt x="16205" y="52473"/>
                  </a:lnTo>
                  <a:lnTo>
                    <a:pt x="15081" y="50821"/>
                  </a:lnTo>
                  <a:lnTo>
                    <a:pt x="12226" y="49142"/>
                  </a:lnTo>
                  <a:lnTo>
                    <a:pt x="10997" y="49460"/>
                  </a:lnTo>
                  <a:lnTo>
                    <a:pt x="11446" y="54231"/>
                  </a:lnTo>
                  <a:lnTo>
                    <a:pt x="10336" y="57205"/>
                  </a:lnTo>
                  <a:lnTo>
                    <a:pt x="6781" y="61818"/>
                  </a:lnTo>
                  <a:lnTo>
                    <a:pt x="7098" y="63576"/>
                  </a:lnTo>
                  <a:lnTo>
                    <a:pt x="7415" y="63695"/>
                  </a:lnTo>
                  <a:lnTo>
                    <a:pt x="7679" y="64646"/>
                  </a:lnTo>
                  <a:lnTo>
                    <a:pt x="5525" y="66444"/>
                  </a:lnTo>
                  <a:lnTo>
                    <a:pt x="5287" y="64977"/>
                  </a:lnTo>
                  <a:lnTo>
                    <a:pt x="2881" y="65386"/>
                  </a:lnTo>
                  <a:lnTo>
                    <a:pt x="4164" y="67739"/>
                  </a:lnTo>
                  <a:lnTo>
                    <a:pt x="6529" y="69471"/>
                  </a:lnTo>
                  <a:lnTo>
                    <a:pt x="8063" y="69946"/>
                  </a:lnTo>
                  <a:lnTo>
                    <a:pt x="9305" y="69167"/>
                  </a:lnTo>
                  <a:lnTo>
                    <a:pt x="9173" y="71466"/>
                  </a:lnTo>
                  <a:lnTo>
                    <a:pt x="10415" y="72815"/>
                  </a:lnTo>
                  <a:lnTo>
                    <a:pt x="10812" y="74995"/>
                  </a:lnTo>
                  <a:lnTo>
                    <a:pt x="12530" y="73647"/>
                  </a:lnTo>
                  <a:lnTo>
                    <a:pt x="15160" y="72696"/>
                  </a:lnTo>
                  <a:close/>
                  <a:moveTo>
                    <a:pt x="57324" y="63840"/>
                  </a:moveTo>
                  <a:lnTo>
                    <a:pt x="58038" y="64765"/>
                  </a:lnTo>
                  <a:lnTo>
                    <a:pt x="58421" y="61646"/>
                  </a:lnTo>
                  <a:lnTo>
                    <a:pt x="59835" y="58090"/>
                  </a:lnTo>
                  <a:lnTo>
                    <a:pt x="61435" y="52182"/>
                  </a:lnTo>
                  <a:lnTo>
                    <a:pt x="61368" y="50887"/>
                  </a:lnTo>
                  <a:lnTo>
                    <a:pt x="60020" y="49460"/>
                  </a:lnTo>
                  <a:lnTo>
                    <a:pt x="57007" y="45468"/>
                  </a:lnTo>
                  <a:lnTo>
                    <a:pt x="53808" y="44265"/>
                  </a:lnTo>
                  <a:lnTo>
                    <a:pt x="50358" y="41080"/>
                  </a:lnTo>
                  <a:lnTo>
                    <a:pt x="49235" y="38886"/>
                  </a:lnTo>
                  <a:lnTo>
                    <a:pt x="48772" y="39256"/>
                  </a:lnTo>
                  <a:lnTo>
                    <a:pt x="47887" y="41265"/>
                  </a:lnTo>
                  <a:lnTo>
                    <a:pt x="46856" y="42785"/>
                  </a:lnTo>
                  <a:lnTo>
                    <a:pt x="49063" y="42335"/>
                  </a:lnTo>
                  <a:lnTo>
                    <a:pt x="50755" y="42653"/>
                  </a:lnTo>
                  <a:lnTo>
                    <a:pt x="53253" y="45203"/>
                  </a:lnTo>
                  <a:lnTo>
                    <a:pt x="56280" y="46023"/>
                  </a:lnTo>
                  <a:lnTo>
                    <a:pt x="57905" y="48587"/>
                  </a:lnTo>
                  <a:lnTo>
                    <a:pt x="60430" y="51495"/>
                  </a:lnTo>
                  <a:lnTo>
                    <a:pt x="60179" y="54138"/>
                  </a:lnTo>
                  <a:lnTo>
                    <a:pt x="58500" y="56676"/>
                  </a:lnTo>
                  <a:lnTo>
                    <a:pt x="57747" y="59888"/>
                  </a:lnTo>
                  <a:lnTo>
                    <a:pt x="55143" y="60020"/>
                  </a:lnTo>
                  <a:lnTo>
                    <a:pt x="55526" y="60641"/>
                  </a:lnTo>
                  <a:lnTo>
                    <a:pt x="56769" y="61818"/>
                  </a:lnTo>
                  <a:lnTo>
                    <a:pt x="57324" y="63840"/>
                  </a:lnTo>
                  <a:close/>
                  <a:moveTo>
                    <a:pt x="21822" y="6371"/>
                  </a:moveTo>
                  <a:lnTo>
                    <a:pt x="17526" y="6133"/>
                  </a:lnTo>
                  <a:lnTo>
                    <a:pt x="16469" y="6714"/>
                  </a:lnTo>
                  <a:lnTo>
                    <a:pt x="14883" y="6833"/>
                  </a:lnTo>
                  <a:lnTo>
                    <a:pt x="12120" y="5948"/>
                  </a:lnTo>
                  <a:lnTo>
                    <a:pt x="9979" y="4005"/>
                  </a:lnTo>
                  <a:lnTo>
                    <a:pt x="8724" y="6040"/>
                  </a:lnTo>
                  <a:lnTo>
                    <a:pt x="8895" y="6648"/>
                  </a:lnTo>
                  <a:lnTo>
                    <a:pt x="8353" y="7930"/>
                  </a:lnTo>
                  <a:lnTo>
                    <a:pt x="6106" y="9636"/>
                  </a:lnTo>
                  <a:lnTo>
                    <a:pt x="3952" y="10098"/>
                  </a:lnTo>
                  <a:lnTo>
                    <a:pt x="1110" y="7521"/>
                  </a:lnTo>
                  <a:lnTo>
                    <a:pt x="0" y="7071"/>
                  </a:lnTo>
                  <a:lnTo>
                    <a:pt x="3635" y="11631"/>
                  </a:lnTo>
                  <a:lnTo>
                    <a:pt x="4824" y="12411"/>
                  </a:lnTo>
                  <a:lnTo>
                    <a:pt x="6622" y="12239"/>
                  </a:lnTo>
                  <a:lnTo>
                    <a:pt x="10653" y="10746"/>
                  </a:lnTo>
                  <a:lnTo>
                    <a:pt x="17910" y="8538"/>
                  </a:lnTo>
                  <a:lnTo>
                    <a:pt x="25496" y="7798"/>
                  </a:lnTo>
                  <a:lnTo>
                    <a:pt x="25734" y="7018"/>
                  </a:lnTo>
                  <a:lnTo>
                    <a:pt x="25510" y="5512"/>
                  </a:lnTo>
                  <a:lnTo>
                    <a:pt x="21822" y="6371"/>
                  </a:lnTo>
                  <a:close/>
                  <a:moveTo>
                    <a:pt x="41529" y="8512"/>
                  </a:moveTo>
                  <a:lnTo>
                    <a:pt x="41370" y="7825"/>
                  </a:lnTo>
                  <a:lnTo>
                    <a:pt x="41595" y="7098"/>
                  </a:lnTo>
                  <a:lnTo>
                    <a:pt x="40987" y="6450"/>
                  </a:lnTo>
                  <a:lnTo>
                    <a:pt x="39414" y="5432"/>
                  </a:lnTo>
                  <a:lnTo>
                    <a:pt x="37947" y="2921"/>
                  </a:lnTo>
                  <a:lnTo>
                    <a:pt x="36269" y="1031"/>
                  </a:lnTo>
                  <a:lnTo>
                    <a:pt x="32991" y="727"/>
                  </a:lnTo>
                  <a:lnTo>
                    <a:pt x="30321" y="119"/>
                  </a:lnTo>
                  <a:lnTo>
                    <a:pt x="28536" y="0"/>
                  </a:lnTo>
                  <a:lnTo>
                    <a:pt x="26369" y="1031"/>
                  </a:lnTo>
                  <a:lnTo>
                    <a:pt x="29924" y="1097"/>
                  </a:lnTo>
                  <a:lnTo>
                    <a:pt x="36520" y="2657"/>
                  </a:lnTo>
                  <a:lnTo>
                    <a:pt x="39652" y="9094"/>
                  </a:lnTo>
                  <a:lnTo>
                    <a:pt x="41556" y="10706"/>
                  </a:lnTo>
                  <a:lnTo>
                    <a:pt x="41952" y="12742"/>
                  </a:lnTo>
                  <a:lnTo>
                    <a:pt x="41027" y="14552"/>
                  </a:lnTo>
                  <a:lnTo>
                    <a:pt x="40908" y="16337"/>
                  </a:lnTo>
                  <a:lnTo>
                    <a:pt x="39877" y="18399"/>
                  </a:lnTo>
                  <a:lnTo>
                    <a:pt x="39203" y="22152"/>
                  </a:lnTo>
                  <a:lnTo>
                    <a:pt x="37749" y="23871"/>
                  </a:lnTo>
                  <a:lnTo>
                    <a:pt x="34735" y="25880"/>
                  </a:lnTo>
                  <a:lnTo>
                    <a:pt x="36282" y="26699"/>
                  </a:lnTo>
                  <a:lnTo>
                    <a:pt x="37868" y="29528"/>
                  </a:lnTo>
                  <a:lnTo>
                    <a:pt x="38410" y="29277"/>
                  </a:lnTo>
                  <a:lnTo>
                    <a:pt x="39507" y="27823"/>
                  </a:lnTo>
                  <a:lnTo>
                    <a:pt x="41556" y="19760"/>
                  </a:lnTo>
                  <a:lnTo>
                    <a:pt x="45164" y="17130"/>
                  </a:lnTo>
                  <a:lnTo>
                    <a:pt x="45521" y="11565"/>
                  </a:lnTo>
                  <a:lnTo>
                    <a:pt x="43565" y="9662"/>
                  </a:lnTo>
                  <a:lnTo>
                    <a:pt x="41529" y="8512"/>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3" name="Volný tvar: obrazec 220">
              <a:extLst>
                <a:ext uri="{FF2B5EF4-FFF2-40B4-BE49-F238E27FC236}">
                  <a16:creationId xmlns:a16="http://schemas.microsoft.com/office/drawing/2014/main" id="{86A375BD-AA19-2B31-6364-431FBD65AA08}"/>
                </a:ext>
              </a:extLst>
            </p:cNvPr>
            <p:cNvSpPr/>
            <p:nvPr/>
          </p:nvSpPr>
          <p:spPr>
            <a:xfrm>
              <a:off x="4380602" y="3631966"/>
              <a:ext cx="135448" cy="101592"/>
            </a:xfrm>
            <a:custGeom>
              <a:avLst/>
              <a:gdLst>
                <a:gd name="connsiteX0" fmla="*/ 33281 w 127389"/>
                <a:gd name="connsiteY0" fmla="*/ 77969 h 95548"/>
                <a:gd name="connsiteX1" fmla="*/ 30479 w 127389"/>
                <a:gd name="connsiteY1" fmla="*/ 73409 h 95548"/>
                <a:gd name="connsiteX2" fmla="*/ 30810 w 127389"/>
                <a:gd name="connsiteY2" fmla="*/ 71546 h 95548"/>
                <a:gd name="connsiteX3" fmla="*/ 29448 w 127389"/>
                <a:gd name="connsiteY3" fmla="*/ 70462 h 95548"/>
                <a:gd name="connsiteX4" fmla="*/ 26263 w 127389"/>
                <a:gd name="connsiteY4" fmla="*/ 68532 h 95548"/>
                <a:gd name="connsiteX5" fmla="*/ 25404 w 127389"/>
                <a:gd name="connsiteY5" fmla="*/ 67726 h 95548"/>
                <a:gd name="connsiteX6" fmla="*/ 25668 w 127389"/>
                <a:gd name="connsiteY6" fmla="*/ 66629 h 95548"/>
                <a:gd name="connsiteX7" fmla="*/ 25668 w 127389"/>
                <a:gd name="connsiteY7" fmla="*/ 64620 h 95548"/>
                <a:gd name="connsiteX8" fmla="*/ 25166 w 127389"/>
                <a:gd name="connsiteY8" fmla="*/ 62994 h 95548"/>
                <a:gd name="connsiteX9" fmla="*/ 24307 w 127389"/>
                <a:gd name="connsiteY9" fmla="*/ 62505 h 95548"/>
                <a:gd name="connsiteX10" fmla="*/ 22853 w 127389"/>
                <a:gd name="connsiteY10" fmla="*/ 62479 h 95548"/>
                <a:gd name="connsiteX11" fmla="*/ 21148 w 127389"/>
                <a:gd name="connsiteY11" fmla="*/ 62875 h 95548"/>
                <a:gd name="connsiteX12" fmla="*/ 17817 w 127389"/>
                <a:gd name="connsiteY12" fmla="*/ 64435 h 95548"/>
                <a:gd name="connsiteX13" fmla="*/ 15213 w 127389"/>
                <a:gd name="connsiteY13" fmla="*/ 63430 h 95548"/>
                <a:gd name="connsiteX14" fmla="*/ 13654 w 127389"/>
                <a:gd name="connsiteY14" fmla="*/ 62426 h 95548"/>
                <a:gd name="connsiteX15" fmla="*/ 12715 w 127389"/>
                <a:gd name="connsiteY15" fmla="*/ 61580 h 95548"/>
                <a:gd name="connsiteX16" fmla="*/ 10970 w 127389"/>
                <a:gd name="connsiteY16" fmla="*/ 62280 h 95548"/>
                <a:gd name="connsiteX17" fmla="*/ 10468 w 127389"/>
                <a:gd name="connsiteY17" fmla="*/ 61937 h 95548"/>
                <a:gd name="connsiteX18" fmla="*/ 10085 w 127389"/>
                <a:gd name="connsiteY18" fmla="*/ 59848 h 95548"/>
                <a:gd name="connsiteX19" fmla="*/ 9371 w 127389"/>
                <a:gd name="connsiteY19" fmla="*/ 58725 h 95548"/>
                <a:gd name="connsiteX20" fmla="*/ 8076 w 127389"/>
                <a:gd name="connsiteY20" fmla="*/ 57416 h 95548"/>
                <a:gd name="connsiteX21" fmla="*/ 6952 w 127389"/>
                <a:gd name="connsiteY21" fmla="*/ 56782 h 95548"/>
                <a:gd name="connsiteX22" fmla="*/ 3344 w 127389"/>
                <a:gd name="connsiteY22" fmla="*/ 58077 h 95548"/>
                <a:gd name="connsiteX23" fmla="*/ 1123 w 127389"/>
                <a:gd name="connsiteY23" fmla="*/ 58513 h 95548"/>
                <a:gd name="connsiteX24" fmla="*/ 1546 w 127389"/>
                <a:gd name="connsiteY24" fmla="*/ 59042 h 95548"/>
                <a:gd name="connsiteX25" fmla="*/ 2458 w 127389"/>
                <a:gd name="connsiteY25" fmla="*/ 60007 h 95548"/>
                <a:gd name="connsiteX26" fmla="*/ 3027 w 127389"/>
                <a:gd name="connsiteY26" fmla="*/ 60615 h 95548"/>
                <a:gd name="connsiteX27" fmla="*/ 7560 w 127389"/>
                <a:gd name="connsiteY27" fmla="*/ 66431 h 95548"/>
                <a:gd name="connsiteX28" fmla="*/ 9450 w 127389"/>
                <a:gd name="connsiteY28" fmla="*/ 68149 h 95548"/>
                <a:gd name="connsiteX29" fmla="*/ 10600 w 127389"/>
                <a:gd name="connsiteY29" fmla="*/ 69603 h 95548"/>
                <a:gd name="connsiteX30" fmla="*/ 11473 w 127389"/>
                <a:gd name="connsiteY30" fmla="*/ 71229 h 95548"/>
                <a:gd name="connsiteX31" fmla="*/ 12768 w 127389"/>
                <a:gd name="connsiteY31" fmla="*/ 72326 h 95548"/>
                <a:gd name="connsiteX32" fmla="*/ 14354 w 127389"/>
                <a:gd name="connsiteY32" fmla="*/ 72920 h 95548"/>
                <a:gd name="connsiteX33" fmla="*/ 16403 w 127389"/>
                <a:gd name="connsiteY33" fmla="*/ 74493 h 95548"/>
                <a:gd name="connsiteX34" fmla="*/ 17817 w 127389"/>
                <a:gd name="connsiteY34" fmla="*/ 75722 h 95548"/>
                <a:gd name="connsiteX35" fmla="*/ 20249 w 127389"/>
                <a:gd name="connsiteY35" fmla="*/ 78273 h 95548"/>
                <a:gd name="connsiteX36" fmla="*/ 22575 w 127389"/>
                <a:gd name="connsiteY36" fmla="*/ 79225 h 95548"/>
                <a:gd name="connsiteX37" fmla="*/ 30850 w 127389"/>
                <a:gd name="connsiteY37" fmla="*/ 81076 h 95548"/>
                <a:gd name="connsiteX38" fmla="*/ 35423 w 127389"/>
                <a:gd name="connsiteY38" fmla="*/ 81935 h 95548"/>
                <a:gd name="connsiteX39" fmla="*/ 34259 w 127389"/>
                <a:gd name="connsiteY39" fmla="*/ 79741 h 95548"/>
                <a:gd name="connsiteX40" fmla="*/ 33281 w 127389"/>
                <a:gd name="connsiteY40" fmla="*/ 77969 h 95548"/>
                <a:gd name="connsiteX41" fmla="*/ 1652 w 127389"/>
                <a:gd name="connsiteY41" fmla="*/ 23857 h 95548"/>
                <a:gd name="connsiteX42" fmla="*/ 1652 w 127389"/>
                <a:gd name="connsiteY42" fmla="*/ 23117 h 95548"/>
                <a:gd name="connsiteX43" fmla="*/ 1375 w 127389"/>
                <a:gd name="connsiteY43" fmla="*/ 22443 h 95548"/>
                <a:gd name="connsiteX44" fmla="*/ 727 w 127389"/>
                <a:gd name="connsiteY44" fmla="*/ 22232 h 95548"/>
                <a:gd name="connsiteX45" fmla="*/ 0 w 127389"/>
                <a:gd name="connsiteY45" fmla="*/ 22403 h 95548"/>
                <a:gd name="connsiteX46" fmla="*/ 53 w 127389"/>
                <a:gd name="connsiteY46" fmla="*/ 23144 h 95548"/>
                <a:gd name="connsiteX47" fmla="*/ 397 w 127389"/>
                <a:gd name="connsiteY47" fmla="*/ 23844 h 95548"/>
                <a:gd name="connsiteX48" fmla="*/ 1203 w 127389"/>
                <a:gd name="connsiteY48" fmla="*/ 24161 h 95548"/>
                <a:gd name="connsiteX49" fmla="*/ 1652 w 127389"/>
                <a:gd name="connsiteY49" fmla="*/ 23857 h 95548"/>
                <a:gd name="connsiteX50" fmla="*/ 18716 w 127389"/>
                <a:gd name="connsiteY50" fmla="*/ 50834 h 95548"/>
                <a:gd name="connsiteX51" fmla="*/ 18742 w 127389"/>
                <a:gd name="connsiteY51" fmla="*/ 50847 h 95548"/>
                <a:gd name="connsiteX52" fmla="*/ 18689 w 127389"/>
                <a:gd name="connsiteY52" fmla="*/ 50517 h 95548"/>
                <a:gd name="connsiteX53" fmla="*/ 18716 w 127389"/>
                <a:gd name="connsiteY53" fmla="*/ 50834 h 95548"/>
                <a:gd name="connsiteX54" fmla="*/ 18742 w 127389"/>
                <a:gd name="connsiteY54" fmla="*/ 50834 h 95548"/>
                <a:gd name="connsiteX55" fmla="*/ 18980 w 127389"/>
                <a:gd name="connsiteY55" fmla="*/ 52394 h 95548"/>
                <a:gd name="connsiteX56" fmla="*/ 19720 w 127389"/>
                <a:gd name="connsiteY56" fmla="*/ 52077 h 95548"/>
                <a:gd name="connsiteX57" fmla="*/ 21729 w 127389"/>
                <a:gd name="connsiteY57" fmla="*/ 52103 h 95548"/>
                <a:gd name="connsiteX58" fmla="*/ 20685 w 127389"/>
                <a:gd name="connsiteY58" fmla="*/ 51416 h 95548"/>
                <a:gd name="connsiteX59" fmla="*/ 18742 w 127389"/>
                <a:gd name="connsiteY59" fmla="*/ 50834 h 95548"/>
                <a:gd name="connsiteX60" fmla="*/ 125459 w 127389"/>
                <a:gd name="connsiteY60" fmla="*/ 40947 h 95548"/>
                <a:gd name="connsiteX61" fmla="*/ 123873 w 127389"/>
                <a:gd name="connsiteY61" fmla="*/ 39560 h 95548"/>
                <a:gd name="connsiteX62" fmla="*/ 122168 w 127389"/>
                <a:gd name="connsiteY62" fmla="*/ 38357 h 95548"/>
                <a:gd name="connsiteX63" fmla="*/ 120569 w 127389"/>
                <a:gd name="connsiteY63" fmla="*/ 37524 h 95548"/>
                <a:gd name="connsiteX64" fmla="*/ 117423 w 127389"/>
                <a:gd name="connsiteY64" fmla="*/ 36348 h 95548"/>
                <a:gd name="connsiteX65" fmla="*/ 114238 w 127389"/>
                <a:gd name="connsiteY65" fmla="*/ 36335 h 95548"/>
                <a:gd name="connsiteX66" fmla="*/ 112467 w 127389"/>
                <a:gd name="connsiteY66" fmla="*/ 36150 h 95548"/>
                <a:gd name="connsiteX67" fmla="*/ 111039 w 127389"/>
                <a:gd name="connsiteY67" fmla="*/ 35476 h 95548"/>
                <a:gd name="connsiteX68" fmla="*/ 106823 w 127389"/>
                <a:gd name="connsiteY68" fmla="*/ 32462 h 95548"/>
                <a:gd name="connsiteX69" fmla="*/ 104153 w 127389"/>
                <a:gd name="connsiteY69" fmla="*/ 30136 h 95548"/>
                <a:gd name="connsiteX70" fmla="*/ 97835 w 127389"/>
                <a:gd name="connsiteY70" fmla="*/ 23857 h 95548"/>
                <a:gd name="connsiteX71" fmla="*/ 96236 w 127389"/>
                <a:gd name="connsiteY71" fmla="*/ 21372 h 95548"/>
                <a:gd name="connsiteX72" fmla="*/ 95046 w 127389"/>
                <a:gd name="connsiteY72" fmla="*/ 18557 h 95548"/>
                <a:gd name="connsiteX73" fmla="*/ 93817 w 127389"/>
                <a:gd name="connsiteY73" fmla="*/ 16244 h 95548"/>
                <a:gd name="connsiteX74" fmla="*/ 92205 w 127389"/>
                <a:gd name="connsiteY74" fmla="*/ 14248 h 95548"/>
                <a:gd name="connsiteX75" fmla="*/ 85820 w 127389"/>
                <a:gd name="connsiteY75" fmla="*/ 7203 h 95548"/>
                <a:gd name="connsiteX76" fmla="*/ 81445 w 127389"/>
                <a:gd name="connsiteY76" fmla="*/ 2881 h 95548"/>
                <a:gd name="connsiteX77" fmla="*/ 79080 w 127389"/>
                <a:gd name="connsiteY77" fmla="*/ 1295 h 95548"/>
                <a:gd name="connsiteX78" fmla="*/ 78154 w 127389"/>
                <a:gd name="connsiteY78" fmla="*/ 3080 h 95548"/>
                <a:gd name="connsiteX79" fmla="*/ 76687 w 127389"/>
                <a:gd name="connsiteY79" fmla="*/ 6265 h 95548"/>
                <a:gd name="connsiteX80" fmla="*/ 76079 w 127389"/>
                <a:gd name="connsiteY80" fmla="*/ 7957 h 95548"/>
                <a:gd name="connsiteX81" fmla="*/ 74216 w 127389"/>
                <a:gd name="connsiteY81" fmla="*/ 9517 h 95548"/>
                <a:gd name="connsiteX82" fmla="*/ 70938 w 127389"/>
                <a:gd name="connsiteY82" fmla="*/ 11169 h 95548"/>
                <a:gd name="connsiteX83" fmla="*/ 69087 w 127389"/>
                <a:gd name="connsiteY83" fmla="*/ 11882 h 95548"/>
                <a:gd name="connsiteX84" fmla="*/ 67541 w 127389"/>
                <a:gd name="connsiteY84" fmla="*/ 15319 h 95548"/>
                <a:gd name="connsiteX85" fmla="*/ 65743 w 127389"/>
                <a:gd name="connsiteY85" fmla="*/ 18663 h 95548"/>
                <a:gd name="connsiteX86" fmla="*/ 64197 w 127389"/>
                <a:gd name="connsiteY86" fmla="*/ 19033 h 95548"/>
                <a:gd name="connsiteX87" fmla="*/ 59558 w 127389"/>
                <a:gd name="connsiteY87" fmla="*/ 18518 h 95548"/>
                <a:gd name="connsiteX88" fmla="*/ 57879 w 127389"/>
                <a:gd name="connsiteY88" fmla="*/ 18214 h 95548"/>
                <a:gd name="connsiteX89" fmla="*/ 53002 w 127389"/>
                <a:gd name="connsiteY89" fmla="*/ 16746 h 95548"/>
                <a:gd name="connsiteX90" fmla="*/ 51561 w 127389"/>
                <a:gd name="connsiteY90" fmla="*/ 15848 h 95548"/>
                <a:gd name="connsiteX91" fmla="*/ 49658 w 127389"/>
                <a:gd name="connsiteY91" fmla="*/ 11975 h 95548"/>
                <a:gd name="connsiteX92" fmla="*/ 47953 w 127389"/>
                <a:gd name="connsiteY92" fmla="*/ 10310 h 95548"/>
                <a:gd name="connsiteX93" fmla="*/ 45983 w 127389"/>
                <a:gd name="connsiteY93" fmla="*/ 9252 h 95548"/>
                <a:gd name="connsiteX94" fmla="*/ 44609 w 127389"/>
                <a:gd name="connsiteY94" fmla="*/ 8353 h 95548"/>
                <a:gd name="connsiteX95" fmla="*/ 43948 w 127389"/>
                <a:gd name="connsiteY95" fmla="*/ 7415 h 95548"/>
                <a:gd name="connsiteX96" fmla="*/ 42428 w 127389"/>
                <a:gd name="connsiteY96" fmla="*/ 6067 h 95548"/>
                <a:gd name="connsiteX97" fmla="*/ 39705 w 127389"/>
                <a:gd name="connsiteY97" fmla="*/ 4058 h 95548"/>
                <a:gd name="connsiteX98" fmla="*/ 37656 w 127389"/>
                <a:gd name="connsiteY98" fmla="*/ 2154 h 95548"/>
                <a:gd name="connsiteX99" fmla="*/ 36229 w 127389"/>
                <a:gd name="connsiteY99" fmla="*/ 1639 h 95548"/>
                <a:gd name="connsiteX100" fmla="*/ 34643 w 127389"/>
                <a:gd name="connsiteY100" fmla="*/ 2313 h 95548"/>
                <a:gd name="connsiteX101" fmla="*/ 33651 w 127389"/>
                <a:gd name="connsiteY101" fmla="*/ 2498 h 95548"/>
                <a:gd name="connsiteX102" fmla="*/ 33163 w 127389"/>
                <a:gd name="connsiteY102" fmla="*/ 2168 h 95548"/>
                <a:gd name="connsiteX103" fmla="*/ 32581 w 127389"/>
                <a:gd name="connsiteY103" fmla="*/ 568 h 95548"/>
                <a:gd name="connsiteX104" fmla="*/ 30030 w 127389"/>
                <a:gd name="connsiteY104" fmla="*/ 0 h 95548"/>
                <a:gd name="connsiteX105" fmla="*/ 29633 w 127389"/>
                <a:gd name="connsiteY105" fmla="*/ 991 h 95548"/>
                <a:gd name="connsiteX106" fmla="*/ 28616 w 127389"/>
                <a:gd name="connsiteY106" fmla="*/ 2776 h 95548"/>
                <a:gd name="connsiteX107" fmla="*/ 27717 w 127389"/>
                <a:gd name="connsiteY107" fmla="*/ 3688 h 95548"/>
                <a:gd name="connsiteX108" fmla="*/ 26580 w 127389"/>
                <a:gd name="connsiteY108" fmla="*/ 3833 h 95548"/>
                <a:gd name="connsiteX109" fmla="*/ 25510 w 127389"/>
                <a:gd name="connsiteY109" fmla="*/ 4243 h 95548"/>
                <a:gd name="connsiteX110" fmla="*/ 25258 w 127389"/>
                <a:gd name="connsiteY110" fmla="*/ 5194 h 95548"/>
                <a:gd name="connsiteX111" fmla="*/ 25404 w 127389"/>
                <a:gd name="connsiteY111" fmla="*/ 6437 h 95548"/>
                <a:gd name="connsiteX112" fmla="*/ 25734 w 127389"/>
                <a:gd name="connsiteY112" fmla="*/ 7322 h 95548"/>
                <a:gd name="connsiteX113" fmla="*/ 26078 w 127389"/>
                <a:gd name="connsiteY113" fmla="*/ 7653 h 95548"/>
                <a:gd name="connsiteX114" fmla="*/ 27294 w 127389"/>
                <a:gd name="connsiteY114" fmla="*/ 7944 h 95548"/>
                <a:gd name="connsiteX115" fmla="*/ 28867 w 127389"/>
                <a:gd name="connsiteY115" fmla="*/ 10547 h 95548"/>
                <a:gd name="connsiteX116" fmla="*/ 30889 w 127389"/>
                <a:gd name="connsiteY116" fmla="*/ 11869 h 95548"/>
                <a:gd name="connsiteX117" fmla="*/ 33955 w 127389"/>
                <a:gd name="connsiteY117" fmla="*/ 13363 h 95548"/>
                <a:gd name="connsiteX118" fmla="*/ 36744 w 127389"/>
                <a:gd name="connsiteY118" fmla="*/ 15068 h 95548"/>
                <a:gd name="connsiteX119" fmla="*/ 38225 w 127389"/>
                <a:gd name="connsiteY119" fmla="*/ 16641 h 95548"/>
                <a:gd name="connsiteX120" fmla="*/ 38172 w 127389"/>
                <a:gd name="connsiteY120" fmla="*/ 17777 h 95548"/>
                <a:gd name="connsiteX121" fmla="*/ 37722 w 127389"/>
                <a:gd name="connsiteY121" fmla="*/ 20143 h 95548"/>
                <a:gd name="connsiteX122" fmla="*/ 35925 w 127389"/>
                <a:gd name="connsiteY122" fmla="*/ 22113 h 95548"/>
                <a:gd name="connsiteX123" fmla="*/ 34259 w 127389"/>
                <a:gd name="connsiteY123" fmla="*/ 22615 h 95548"/>
                <a:gd name="connsiteX124" fmla="*/ 33612 w 127389"/>
                <a:gd name="connsiteY124" fmla="*/ 22430 h 95548"/>
                <a:gd name="connsiteX125" fmla="*/ 32369 w 127389"/>
                <a:gd name="connsiteY125" fmla="*/ 21809 h 95548"/>
                <a:gd name="connsiteX126" fmla="*/ 29832 w 127389"/>
                <a:gd name="connsiteY126" fmla="*/ 20289 h 95548"/>
                <a:gd name="connsiteX127" fmla="*/ 27149 w 127389"/>
                <a:gd name="connsiteY127" fmla="*/ 19086 h 95548"/>
                <a:gd name="connsiteX128" fmla="*/ 25285 w 127389"/>
                <a:gd name="connsiteY128" fmla="*/ 19469 h 95548"/>
                <a:gd name="connsiteX129" fmla="*/ 24095 w 127389"/>
                <a:gd name="connsiteY129" fmla="*/ 19932 h 95548"/>
                <a:gd name="connsiteX130" fmla="*/ 21518 w 127389"/>
                <a:gd name="connsiteY130" fmla="*/ 19390 h 95548"/>
                <a:gd name="connsiteX131" fmla="*/ 18399 w 127389"/>
                <a:gd name="connsiteY131" fmla="*/ 18346 h 95548"/>
                <a:gd name="connsiteX132" fmla="*/ 16707 w 127389"/>
                <a:gd name="connsiteY132" fmla="*/ 17315 h 95548"/>
                <a:gd name="connsiteX133" fmla="*/ 15914 w 127389"/>
                <a:gd name="connsiteY133" fmla="*/ 16561 h 95548"/>
                <a:gd name="connsiteX134" fmla="*/ 16165 w 127389"/>
                <a:gd name="connsiteY134" fmla="*/ 15226 h 95548"/>
                <a:gd name="connsiteX135" fmla="*/ 9093 w 127389"/>
                <a:gd name="connsiteY135" fmla="*/ 12808 h 95548"/>
                <a:gd name="connsiteX136" fmla="*/ 5763 w 127389"/>
                <a:gd name="connsiteY136" fmla="*/ 12134 h 95548"/>
                <a:gd name="connsiteX137" fmla="*/ 4415 w 127389"/>
                <a:gd name="connsiteY137" fmla="*/ 12860 h 95548"/>
                <a:gd name="connsiteX138" fmla="*/ 40 w 127389"/>
                <a:gd name="connsiteY138" fmla="*/ 16509 h 95548"/>
                <a:gd name="connsiteX139" fmla="*/ 727 w 127389"/>
                <a:gd name="connsiteY139" fmla="*/ 17764 h 95548"/>
                <a:gd name="connsiteX140" fmla="*/ 2353 w 127389"/>
                <a:gd name="connsiteY140" fmla="*/ 19152 h 95548"/>
                <a:gd name="connsiteX141" fmla="*/ 3978 w 127389"/>
                <a:gd name="connsiteY141" fmla="*/ 19720 h 95548"/>
                <a:gd name="connsiteX142" fmla="*/ 4917 w 127389"/>
                <a:gd name="connsiteY142" fmla="*/ 20487 h 95548"/>
                <a:gd name="connsiteX143" fmla="*/ 5049 w 127389"/>
                <a:gd name="connsiteY143" fmla="*/ 21069 h 95548"/>
                <a:gd name="connsiteX144" fmla="*/ 2419 w 127389"/>
                <a:gd name="connsiteY144" fmla="*/ 21769 h 95548"/>
                <a:gd name="connsiteX145" fmla="*/ 2287 w 127389"/>
                <a:gd name="connsiteY145" fmla="*/ 22126 h 95548"/>
                <a:gd name="connsiteX146" fmla="*/ 2524 w 127389"/>
                <a:gd name="connsiteY146" fmla="*/ 22470 h 95548"/>
                <a:gd name="connsiteX147" fmla="*/ 3370 w 127389"/>
                <a:gd name="connsiteY147" fmla="*/ 22641 h 95548"/>
                <a:gd name="connsiteX148" fmla="*/ 7468 w 127389"/>
                <a:gd name="connsiteY148" fmla="*/ 24386 h 95548"/>
                <a:gd name="connsiteX149" fmla="*/ 9662 w 127389"/>
                <a:gd name="connsiteY149" fmla="*/ 24426 h 95548"/>
                <a:gd name="connsiteX150" fmla="*/ 10891 w 127389"/>
                <a:gd name="connsiteY150" fmla="*/ 24954 h 95548"/>
                <a:gd name="connsiteX151" fmla="*/ 11618 w 127389"/>
                <a:gd name="connsiteY151" fmla="*/ 25999 h 95548"/>
                <a:gd name="connsiteX152" fmla="*/ 13654 w 127389"/>
                <a:gd name="connsiteY152" fmla="*/ 27413 h 95548"/>
                <a:gd name="connsiteX153" fmla="*/ 15319 w 127389"/>
                <a:gd name="connsiteY153" fmla="*/ 28788 h 95548"/>
                <a:gd name="connsiteX154" fmla="*/ 15478 w 127389"/>
                <a:gd name="connsiteY154" fmla="*/ 29263 h 95548"/>
                <a:gd name="connsiteX155" fmla="*/ 15306 w 127389"/>
                <a:gd name="connsiteY155" fmla="*/ 29964 h 95548"/>
                <a:gd name="connsiteX156" fmla="*/ 11631 w 127389"/>
                <a:gd name="connsiteY156" fmla="*/ 32660 h 95548"/>
                <a:gd name="connsiteX157" fmla="*/ 11261 w 127389"/>
                <a:gd name="connsiteY157" fmla="*/ 33599 h 95548"/>
                <a:gd name="connsiteX158" fmla="*/ 11341 w 127389"/>
                <a:gd name="connsiteY158" fmla="*/ 34590 h 95548"/>
                <a:gd name="connsiteX159" fmla="*/ 13574 w 127389"/>
                <a:gd name="connsiteY159" fmla="*/ 37524 h 95548"/>
                <a:gd name="connsiteX160" fmla="*/ 16693 w 127389"/>
                <a:gd name="connsiteY160" fmla="*/ 40749 h 95548"/>
                <a:gd name="connsiteX161" fmla="*/ 20870 w 127389"/>
                <a:gd name="connsiteY161" fmla="*/ 43194 h 95548"/>
                <a:gd name="connsiteX162" fmla="*/ 26514 w 127389"/>
                <a:gd name="connsiteY162" fmla="*/ 45851 h 95548"/>
                <a:gd name="connsiteX163" fmla="*/ 26831 w 127389"/>
                <a:gd name="connsiteY163" fmla="*/ 47503 h 95548"/>
                <a:gd name="connsiteX164" fmla="*/ 26289 w 127389"/>
                <a:gd name="connsiteY164" fmla="*/ 49473 h 95548"/>
                <a:gd name="connsiteX165" fmla="*/ 25774 w 127389"/>
                <a:gd name="connsiteY165" fmla="*/ 50808 h 95548"/>
                <a:gd name="connsiteX166" fmla="*/ 25575 w 127389"/>
                <a:gd name="connsiteY166" fmla="*/ 51706 h 95548"/>
                <a:gd name="connsiteX167" fmla="*/ 24994 w 127389"/>
                <a:gd name="connsiteY167" fmla="*/ 52090 h 95548"/>
                <a:gd name="connsiteX168" fmla="*/ 21743 w 127389"/>
                <a:gd name="connsiteY168" fmla="*/ 52037 h 95548"/>
                <a:gd name="connsiteX169" fmla="*/ 23937 w 127389"/>
                <a:gd name="connsiteY169" fmla="*/ 53464 h 95548"/>
                <a:gd name="connsiteX170" fmla="*/ 25919 w 127389"/>
                <a:gd name="connsiteY170" fmla="*/ 55513 h 95548"/>
                <a:gd name="connsiteX171" fmla="*/ 27809 w 127389"/>
                <a:gd name="connsiteY171" fmla="*/ 56412 h 95548"/>
                <a:gd name="connsiteX172" fmla="*/ 30017 w 127389"/>
                <a:gd name="connsiteY172" fmla="*/ 58051 h 95548"/>
                <a:gd name="connsiteX173" fmla="*/ 31828 w 127389"/>
                <a:gd name="connsiteY173" fmla="*/ 59571 h 95548"/>
                <a:gd name="connsiteX174" fmla="*/ 34577 w 127389"/>
                <a:gd name="connsiteY174" fmla="*/ 61540 h 95548"/>
                <a:gd name="connsiteX175" fmla="*/ 37247 w 127389"/>
                <a:gd name="connsiteY175" fmla="*/ 60893 h 95548"/>
                <a:gd name="connsiteX176" fmla="*/ 41185 w 127389"/>
                <a:gd name="connsiteY176" fmla="*/ 62650 h 95548"/>
                <a:gd name="connsiteX177" fmla="*/ 41516 w 127389"/>
                <a:gd name="connsiteY177" fmla="*/ 63840 h 95548"/>
                <a:gd name="connsiteX178" fmla="*/ 41436 w 127389"/>
                <a:gd name="connsiteY178" fmla="*/ 64911 h 95548"/>
                <a:gd name="connsiteX179" fmla="*/ 39282 w 127389"/>
                <a:gd name="connsiteY179" fmla="*/ 66074 h 95548"/>
                <a:gd name="connsiteX180" fmla="*/ 39057 w 127389"/>
                <a:gd name="connsiteY180" fmla="*/ 66563 h 95548"/>
                <a:gd name="connsiteX181" fmla="*/ 39110 w 127389"/>
                <a:gd name="connsiteY181" fmla="*/ 66973 h 95548"/>
                <a:gd name="connsiteX182" fmla="*/ 39493 w 127389"/>
                <a:gd name="connsiteY182" fmla="*/ 67541 h 95548"/>
                <a:gd name="connsiteX183" fmla="*/ 40987 w 127389"/>
                <a:gd name="connsiteY183" fmla="*/ 68493 h 95548"/>
                <a:gd name="connsiteX184" fmla="*/ 42785 w 127389"/>
                <a:gd name="connsiteY184" fmla="*/ 69907 h 95548"/>
                <a:gd name="connsiteX185" fmla="*/ 44886 w 127389"/>
                <a:gd name="connsiteY185" fmla="*/ 72035 h 95548"/>
                <a:gd name="connsiteX186" fmla="*/ 44172 w 127389"/>
                <a:gd name="connsiteY186" fmla="*/ 72669 h 95548"/>
                <a:gd name="connsiteX187" fmla="*/ 42507 w 127389"/>
                <a:gd name="connsiteY187" fmla="*/ 72762 h 95548"/>
                <a:gd name="connsiteX188" fmla="*/ 41159 w 127389"/>
                <a:gd name="connsiteY188" fmla="*/ 72497 h 95548"/>
                <a:gd name="connsiteX189" fmla="*/ 40749 w 127389"/>
                <a:gd name="connsiteY189" fmla="*/ 72934 h 95548"/>
                <a:gd name="connsiteX190" fmla="*/ 40881 w 127389"/>
                <a:gd name="connsiteY190" fmla="*/ 73634 h 95548"/>
                <a:gd name="connsiteX191" fmla="*/ 42811 w 127389"/>
                <a:gd name="connsiteY191" fmla="*/ 75247 h 95548"/>
                <a:gd name="connsiteX192" fmla="*/ 43313 w 127389"/>
                <a:gd name="connsiteY192" fmla="*/ 76423 h 95548"/>
                <a:gd name="connsiteX193" fmla="*/ 43525 w 127389"/>
                <a:gd name="connsiteY193" fmla="*/ 78472 h 95548"/>
                <a:gd name="connsiteX194" fmla="*/ 43974 w 127389"/>
                <a:gd name="connsiteY194" fmla="*/ 81049 h 95548"/>
                <a:gd name="connsiteX195" fmla="*/ 45468 w 127389"/>
                <a:gd name="connsiteY195" fmla="*/ 81115 h 95548"/>
                <a:gd name="connsiteX196" fmla="*/ 50015 w 127389"/>
                <a:gd name="connsiteY196" fmla="*/ 75907 h 95548"/>
                <a:gd name="connsiteX197" fmla="*/ 51376 w 127389"/>
                <a:gd name="connsiteY197" fmla="*/ 74176 h 95548"/>
                <a:gd name="connsiteX198" fmla="*/ 54389 w 127389"/>
                <a:gd name="connsiteY198" fmla="*/ 73277 h 95548"/>
                <a:gd name="connsiteX199" fmla="*/ 55857 w 127389"/>
                <a:gd name="connsiteY199" fmla="*/ 71215 h 95548"/>
                <a:gd name="connsiteX200" fmla="*/ 58328 w 127389"/>
                <a:gd name="connsiteY200" fmla="*/ 68717 h 95548"/>
                <a:gd name="connsiteX201" fmla="*/ 61448 w 127389"/>
                <a:gd name="connsiteY201" fmla="*/ 66365 h 95548"/>
                <a:gd name="connsiteX202" fmla="*/ 64316 w 127389"/>
                <a:gd name="connsiteY202" fmla="*/ 64263 h 95548"/>
                <a:gd name="connsiteX203" fmla="*/ 66563 w 127389"/>
                <a:gd name="connsiteY203" fmla="*/ 62994 h 95548"/>
                <a:gd name="connsiteX204" fmla="*/ 70528 w 127389"/>
                <a:gd name="connsiteY204" fmla="*/ 60020 h 95548"/>
                <a:gd name="connsiteX205" fmla="*/ 73119 w 127389"/>
                <a:gd name="connsiteY205" fmla="*/ 58989 h 95548"/>
                <a:gd name="connsiteX206" fmla="*/ 75511 w 127389"/>
                <a:gd name="connsiteY206" fmla="*/ 59016 h 95548"/>
                <a:gd name="connsiteX207" fmla="*/ 79608 w 127389"/>
                <a:gd name="connsiteY207" fmla="*/ 62492 h 95548"/>
                <a:gd name="connsiteX208" fmla="*/ 83098 w 127389"/>
                <a:gd name="connsiteY208" fmla="*/ 65664 h 95548"/>
                <a:gd name="connsiteX209" fmla="*/ 84234 w 127389"/>
                <a:gd name="connsiteY209" fmla="*/ 67065 h 95548"/>
                <a:gd name="connsiteX210" fmla="*/ 82926 w 127389"/>
                <a:gd name="connsiteY210" fmla="*/ 68307 h 95548"/>
                <a:gd name="connsiteX211" fmla="*/ 80309 w 127389"/>
                <a:gd name="connsiteY211" fmla="*/ 69510 h 95548"/>
                <a:gd name="connsiteX212" fmla="*/ 79912 w 127389"/>
                <a:gd name="connsiteY212" fmla="*/ 70396 h 95548"/>
                <a:gd name="connsiteX213" fmla="*/ 79886 w 127389"/>
                <a:gd name="connsiteY213" fmla="*/ 71533 h 95548"/>
                <a:gd name="connsiteX214" fmla="*/ 80163 w 127389"/>
                <a:gd name="connsiteY214" fmla="*/ 72616 h 95548"/>
                <a:gd name="connsiteX215" fmla="*/ 80666 w 127389"/>
                <a:gd name="connsiteY215" fmla="*/ 73502 h 95548"/>
                <a:gd name="connsiteX216" fmla="*/ 84406 w 127389"/>
                <a:gd name="connsiteY216" fmla="*/ 75564 h 95548"/>
                <a:gd name="connsiteX217" fmla="*/ 84961 w 127389"/>
                <a:gd name="connsiteY217" fmla="*/ 76701 h 95548"/>
                <a:gd name="connsiteX218" fmla="*/ 85160 w 127389"/>
                <a:gd name="connsiteY218" fmla="*/ 77850 h 95548"/>
                <a:gd name="connsiteX219" fmla="*/ 84869 w 127389"/>
                <a:gd name="connsiteY219" fmla="*/ 78564 h 95548"/>
                <a:gd name="connsiteX220" fmla="*/ 84168 w 127389"/>
                <a:gd name="connsiteY220" fmla="*/ 78987 h 95548"/>
                <a:gd name="connsiteX221" fmla="*/ 81868 w 127389"/>
                <a:gd name="connsiteY221" fmla="*/ 79569 h 95548"/>
                <a:gd name="connsiteX222" fmla="*/ 79926 w 127389"/>
                <a:gd name="connsiteY222" fmla="*/ 80243 h 95548"/>
                <a:gd name="connsiteX223" fmla="*/ 79304 w 127389"/>
                <a:gd name="connsiteY223" fmla="*/ 80904 h 95548"/>
                <a:gd name="connsiteX224" fmla="*/ 78802 w 127389"/>
                <a:gd name="connsiteY224" fmla="*/ 81683 h 95548"/>
                <a:gd name="connsiteX225" fmla="*/ 79014 w 127389"/>
                <a:gd name="connsiteY225" fmla="*/ 82556 h 95548"/>
                <a:gd name="connsiteX226" fmla="*/ 79780 w 127389"/>
                <a:gd name="connsiteY226" fmla="*/ 83547 h 95548"/>
                <a:gd name="connsiteX227" fmla="*/ 84367 w 127389"/>
                <a:gd name="connsiteY227" fmla="*/ 86257 h 95548"/>
                <a:gd name="connsiteX228" fmla="*/ 84988 w 127389"/>
                <a:gd name="connsiteY228" fmla="*/ 87248 h 95548"/>
                <a:gd name="connsiteX229" fmla="*/ 86019 w 127389"/>
                <a:gd name="connsiteY229" fmla="*/ 88583 h 95548"/>
                <a:gd name="connsiteX230" fmla="*/ 87155 w 127389"/>
                <a:gd name="connsiteY230" fmla="*/ 89402 h 95548"/>
                <a:gd name="connsiteX231" fmla="*/ 88940 w 127389"/>
                <a:gd name="connsiteY231" fmla="*/ 89627 h 95548"/>
                <a:gd name="connsiteX232" fmla="*/ 89852 w 127389"/>
                <a:gd name="connsiteY232" fmla="*/ 90182 h 95548"/>
                <a:gd name="connsiteX233" fmla="*/ 94636 w 127389"/>
                <a:gd name="connsiteY233" fmla="*/ 95192 h 95548"/>
                <a:gd name="connsiteX234" fmla="*/ 95681 w 127389"/>
                <a:gd name="connsiteY234" fmla="*/ 95548 h 95548"/>
                <a:gd name="connsiteX235" fmla="*/ 100267 w 127389"/>
                <a:gd name="connsiteY235" fmla="*/ 94452 h 95548"/>
                <a:gd name="connsiteX236" fmla="*/ 100928 w 127389"/>
                <a:gd name="connsiteY236" fmla="*/ 94504 h 95548"/>
                <a:gd name="connsiteX237" fmla="*/ 98932 w 127389"/>
                <a:gd name="connsiteY237" fmla="*/ 83653 h 95548"/>
                <a:gd name="connsiteX238" fmla="*/ 98919 w 127389"/>
                <a:gd name="connsiteY238" fmla="*/ 82979 h 95548"/>
                <a:gd name="connsiteX239" fmla="*/ 100056 w 127389"/>
                <a:gd name="connsiteY239" fmla="*/ 79476 h 95548"/>
                <a:gd name="connsiteX240" fmla="*/ 100386 w 127389"/>
                <a:gd name="connsiteY240" fmla="*/ 76145 h 95548"/>
                <a:gd name="connsiteX241" fmla="*/ 101351 w 127389"/>
                <a:gd name="connsiteY241" fmla="*/ 74572 h 95548"/>
                <a:gd name="connsiteX242" fmla="*/ 103823 w 127389"/>
                <a:gd name="connsiteY242" fmla="*/ 75974 h 95548"/>
                <a:gd name="connsiteX243" fmla="*/ 103994 w 127389"/>
                <a:gd name="connsiteY243" fmla="*/ 77560 h 95548"/>
                <a:gd name="connsiteX244" fmla="*/ 104391 w 127389"/>
                <a:gd name="connsiteY244" fmla="*/ 78273 h 95548"/>
                <a:gd name="connsiteX245" fmla="*/ 105303 w 127389"/>
                <a:gd name="connsiteY245" fmla="*/ 77520 h 95548"/>
                <a:gd name="connsiteX246" fmla="*/ 105924 w 127389"/>
                <a:gd name="connsiteY246" fmla="*/ 76317 h 95548"/>
                <a:gd name="connsiteX247" fmla="*/ 106611 w 127389"/>
                <a:gd name="connsiteY247" fmla="*/ 70290 h 95548"/>
                <a:gd name="connsiteX248" fmla="*/ 107616 w 127389"/>
                <a:gd name="connsiteY248" fmla="*/ 69048 h 95548"/>
                <a:gd name="connsiteX249" fmla="*/ 108488 w 127389"/>
                <a:gd name="connsiteY249" fmla="*/ 68466 h 95548"/>
                <a:gd name="connsiteX250" fmla="*/ 108383 w 127389"/>
                <a:gd name="connsiteY250" fmla="*/ 67078 h 95548"/>
                <a:gd name="connsiteX251" fmla="*/ 107021 w 127389"/>
                <a:gd name="connsiteY251" fmla="*/ 64170 h 95548"/>
                <a:gd name="connsiteX252" fmla="*/ 106479 w 127389"/>
                <a:gd name="connsiteY252" fmla="*/ 61144 h 95548"/>
                <a:gd name="connsiteX253" fmla="*/ 107550 w 127389"/>
                <a:gd name="connsiteY253" fmla="*/ 54614 h 95548"/>
                <a:gd name="connsiteX254" fmla="*/ 107867 w 127389"/>
                <a:gd name="connsiteY254" fmla="*/ 49948 h 95548"/>
                <a:gd name="connsiteX255" fmla="*/ 109083 w 127389"/>
                <a:gd name="connsiteY255" fmla="*/ 46961 h 95548"/>
                <a:gd name="connsiteX256" fmla="*/ 111541 w 127389"/>
                <a:gd name="connsiteY256" fmla="*/ 45428 h 95548"/>
                <a:gd name="connsiteX257" fmla="*/ 114185 w 127389"/>
                <a:gd name="connsiteY257" fmla="*/ 44344 h 95548"/>
                <a:gd name="connsiteX258" fmla="*/ 116961 w 127389"/>
                <a:gd name="connsiteY258" fmla="*/ 43551 h 95548"/>
                <a:gd name="connsiteX259" fmla="*/ 122076 w 127389"/>
                <a:gd name="connsiteY259" fmla="*/ 43366 h 95548"/>
                <a:gd name="connsiteX260" fmla="*/ 127389 w 127389"/>
                <a:gd name="connsiteY260" fmla="*/ 44582 h 95548"/>
                <a:gd name="connsiteX261" fmla="*/ 125459 w 127389"/>
                <a:gd name="connsiteY261" fmla="*/ 40947 h 95548"/>
                <a:gd name="connsiteX262" fmla="*/ 15464 w 127389"/>
                <a:gd name="connsiteY262" fmla="*/ 35264 h 95548"/>
                <a:gd name="connsiteX263" fmla="*/ 14658 w 127389"/>
                <a:gd name="connsiteY263" fmla="*/ 35727 h 95548"/>
                <a:gd name="connsiteX264" fmla="*/ 13812 w 127389"/>
                <a:gd name="connsiteY264" fmla="*/ 35515 h 95548"/>
                <a:gd name="connsiteX265" fmla="*/ 13640 w 127389"/>
                <a:gd name="connsiteY265" fmla="*/ 34365 h 95548"/>
                <a:gd name="connsiteX266" fmla="*/ 14156 w 127389"/>
                <a:gd name="connsiteY266" fmla="*/ 33903 h 95548"/>
                <a:gd name="connsiteX267" fmla="*/ 14843 w 127389"/>
                <a:gd name="connsiteY267" fmla="*/ 33929 h 95548"/>
                <a:gd name="connsiteX268" fmla="*/ 15544 w 127389"/>
                <a:gd name="connsiteY268" fmla="*/ 34339 h 95548"/>
                <a:gd name="connsiteX269" fmla="*/ 15464 w 127389"/>
                <a:gd name="connsiteY269" fmla="*/ 35264 h 9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127389" h="95548">
                  <a:moveTo>
                    <a:pt x="33281" y="77969"/>
                  </a:moveTo>
                  <a:lnTo>
                    <a:pt x="30479" y="73409"/>
                  </a:lnTo>
                  <a:lnTo>
                    <a:pt x="30810" y="71546"/>
                  </a:lnTo>
                  <a:lnTo>
                    <a:pt x="29448" y="70462"/>
                  </a:lnTo>
                  <a:lnTo>
                    <a:pt x="26263" y="68532"/>
                  </a:lnTo>
                  <a:lnTo>
                    <a:pt x="25404" y="67726"/>
                  </a:lnTo>
                  <a:lnTo>
                    <a:pt x="25668" y="66629"/>
                  </a:lnTo>
                  <a:lnTo>
                    <a:pt x="25668" y="64620"/>
                  </a:lnTo>
                  <a:lnTo>
                    <a:pt x="25166" y="62994"/>
                  </a:lnTo>
                  <a:lnTo>
                    <a:pt x="24307" y="62505"/>
                  </a:lnTo>
                  <a:lnTo>
                    <a:pt x="22853" y="62479"/>
                  </a:lnTo>
                  <a:lnTo>
                    <a:pt x="21148" y="62875"/>
                  </a:lnTo>
                  <a:lnTo>
                    <a:pt x="17817" y="64435"/>
                  </a:lnTo>
                  <a:lnTo>
                    <a:pt x="15213" y="63430"/>
                  </a:lnTo>
                  <a:lnTo>
                    <a:pt x="13654" y="62426"/>
                  </a:lnTo>
                  <a:lnTo>
                    <a:pt x="12715" y="61580"/>
                  </a:lnTo>
                  <a:lnTo>
                    <a:pt x="10970" y="62280"/>
                  </a:lnTo>
                  <a:lnTo>
                    <a:pt x="10468" y="61937"/>
                  </a:lnTo>
                  <a:lnTo>
                    <a:pt x="10085" y="59848"/>
                  </a:lnTo>
                  <a:lnTo>
                    <a:pt x="9371" y="58725"/>
                  </a:lnTo>
                  <a:lnTo>
                    <a:pt x="8076" y="57416"/>
                  </a:lnTo>
                  <a:lnTo>
                    <a:pt x="6952" y="56782"/>
                  </a:lnTo>
                  <a:lnTo>
                    <a:pt x="3344" y="58077"/>
                  </a:lnTo>
                  <a:lnTo>
                    <a:pt x="1123" y="58513"/>
                  </a:lnTo>
                  <a:lnTo>
                    <a:pt x="1546" y="59042"/>
                  </a:lnTo>
                  <a:lnTo>
                    <a:pt x="2458" y="60007"/>
                  </a:lnTo>
                  <a:lnTo>
                    <a:pt x="3027" y="60615"/>
                  </a:lnTo>
                  <a:lnTo>
                    <a:pt x="7560" y="66431"/>
                  </a:lnTo>
                  <a:lnTo>
                    <a:pt x="9450" y="68149"/>
                  </a:lnTo>
                  <a:lnTo>
                    <a:pt x="10600" y="69603"/>
                  </a:lnTo>
                  <a:lnTo>
                    <a:pt x="11473" y="71229"/>
                  </a:lnTo>
                  <a:lnTo>
                    <a:pt x="12768" y="72326"/>
                  </a:lnTo>
                  <a:lnTo>
                    <a:pt x="14354" y="72920"/>
                  </a:lnTo>
                  <a:lnTo>
                    <a:pt x="16403" y="74493"/>
                  </a:lnTo>
                  <a:lnTo>
                    <a:pt x="17817" y="75722"/>
                  </a:lnTo>
                  <a:lnTo>
                    <a:pt x="20249" y="78273"/>
                  </a:lnTo>
                  <a:lnTo>
                    <a:pt x="22575" y="79225"/>
                  </a:lnTo>
                  <a:lnTo>
                    <a:pt x="30850" y="81076"/>
                  </a:lnTo>
                  <a:lnTo>
                    <a:pt x="35423" y="81935"/>
                  </a:lnTo>
                  <a:lnTo>
                    <a:pt x="34259" y="79741"/>
                  </a:lnTo>
                  <a:lnTo>
                    <a:pt x="33281" y="77969"/>
                  </a:lnTo>
                  <a:close/>
                  <a:moveTo>
                    <a:pt x="1652" y="23857"/>
                  </a:moveTo>
                  <a:lnTo>
                    <a:pt x="1652" y="23117"/>
                  </a:lnTo>
                  <a:lnTo>
                    <a:pt x="1375" y="22443"/>
                  </a:lnTo>
                  <a:lnTo>
                    <a:pt x="727" y="22232"/>
                  </a:lnTo>
                  <a:lnTo>
                    <a:pt x="0" y="22403"/>
                  </a:lnTo>
                  <a:lnTo>
                    <a:pt x="53" y="23144"/>
                  </a:lnTo>
                  <a:lnTo>
                    <a:pt x="397" y="23844"/>
                  </a:lnTo>
                  <a:lnTo>
                    <a:pt x="1203" y="24161"/>
                  </a:lnTo>
                  <a:lnTo>
                    <a:pt x="1652" y="23857"/>
                  </a:lnTo>
                  <a:close/>
                  <a:moveTo>
                    <a:pt x="18716" y="50834"/>
                  </a:moveTo>
                  <a:lnTo>
                    <a:pt x="18742" y="50847"/>
                  </a:lnTo>
                  <a:lnTo>
                    <a:pt x="18689" y="50517"/>
                  </a:lnTo>
                  <a:lnTo>
                    <a:pt x="18716" y="50834"/>
                  </a:lnTo>
                  <a:close/>
                  <a:moveTo>
                    <a:pt x="18742" y="50834"/>
                  </a:moveTo>
                  <a:lnTo>
                    <a:pt x="18980" y="52394"/>
                  </a:lnTo>
                  <a:lnTo>
                    <a:pt x="19720" y="52077"/>
                  </a:lnTo>
                  <a:lnTo>
                    <a:pt x="21729" y="52103"/>
                  </a:lnTo>
                  <a:lnTo>
                    <a:pt x="20685" y="51416"/>
                  </a:lnTo>
                  <a:lnTo>
                    <a:pt x="18742" y="50834"/>
                  </a:lnTo>
                  <a:close/>
                  <a:moveTo>
                    <a:pt x="125459" y="40947"/>
                  </a:moveTo>
                  <a:lnTo>
                    <a:pt x="123873" y="39560"/>
                  </a:lnTo>
                  <a:lnTo>
                    <a:pt x="122168" y="38357"/>
                  </a:lnTo>
                  <a:lnTo>
                    <a:pt x="120569" y="37524"/>
                  </a:lnTo>
                  <a:lnTo>
                    <a:pt x="117423" y="36348"/>
                  </a:lnTo>
                  <a:lnTo>
                    <a:pt x="114238" y="36335"/>
                  </a:lnTo>
                  <a:lnTo>
                    <a:pt x="112467" y="36150"/>
                  </a:lnTo>
                  <a:lnTo>
                    <a:pt x="111039" y="35476"/>
                  </a:lnTo>
                  <a:lnTo>
                    <a:pt x="106823" y="32462"/>
                  </a:lnTo>
                  <a:lnTo>
                    <a:pt x="104153" y="30136"/>
                  </a:lnTo>
                  <a:lnTo>
                    <a:pt x="97835" y="23857"/>
                  </a:lnTo>
                  <a:lnTo>
                    <a:pt x="96236" y="21372"/>
                  </a:lnTo>
                  <a:lnTo>
                    <a:pt x="95046" y="18557"/>
                  </a:lnTo>
                  <a:lnTo>
                    <a:pt x="93817" y="16244"/>
                  </a:lnTo>
                  <a:lnTo>
                    <a:pt x="92205" y="14248"/>
                  </a:lnTo>
                  <a:lnTo>
                    <a:pt x="85820" y="7203"/>
                  </a:lnTo>
                  <a:lnTo>
                    <a:pt x="81445" y="2881"/>
                  </a:lnTo>
                  <a:lnTo>
                    <a:pt x="79080" y="1295"/>
                  </a:lnTo>
                  <a:lnTo>
                    <a:pt x="78154" y="3080"/>
                  </a:lnTo>
                  <a:lnTo>
                    <a:pt x="76687" y="6265"/>
                  </a:lnTo>
                  <a:lnTo>
                    <a:pt x="76079" y="7957"/>
                  </a:lnTo>
                  <a:lnTo>
                    <a:pt x="74216" y="9517"/>
                  </a:lnTo>
                  <a:lnTo>
                    <a:pt x="70938" y="11169"/>
                  </a:lnTo>
                  <a:lnTo>
                    <a:pt x="69087" y="11882"/>
                  </a:lnTo>
                  <a:lnTo>
                    <a:pt x="67541" y="15319"/>
                  </a:lnTo>
                  <a:lnTo>
                    <a:pt x="65743" y="18663"/>
                  </a:lnTo>
                  <a:lnTo>
                    <a:pt x="64197" y="19033"/>
                  </a:lnTo>
                  <a:lnTo>
                    <a:pt x="59558" y="18518"/>
                  </a:lnTo>
                  <a:lnTo>
                    <a:pt x="57879" y="18214"/>
                  </a:lnTo>
                  <a:lnTo>
                    <a:pt x="53002" y="16746"/>
                  </a:lnTo>
                  <a:lnTo>
                    <a:pt x="51561" y="15848"/>
                  </a:lnTo>
                  <a:lnTo>
                    <a:pt x="49658" y="11975"/>
                  </a:lnTo>
                  <a:lnTo>
                    <a:pt x="47953" y="10310"/>
                  </a:lnTo>
                  <a:lnTo>
                    <a:pt x="45983" y="9252"/>
                  </a:lnTo>
                  <a:lnTo>
                    <a:pt x="44609" y="8353"/>
                  </a:lnTo>
                  <a:lnTo>
                    <a:pt x="43948" y="7415"/>
                  </a:lnTo>
                  <a:lnTo>
                    <a:pt x="42428" y="6067"/>
                  </a:lnTo>
                  <a:lnTo>
                    <a:pt x="39705" y="4058"/>
                  </a:lnTo>
                  <a:lnTo>
                    <a:pt x="37656" y="2154"/>
                  </a:lnTo>
                  <a:lnTo>
                    <a:pt x="36229" y="1639"/>
                  </a:lnTo>
                  <a:lnTo>
                    <a:pt x="34643" y="2313"/>
                  </a:lnTo>
                  <a:lnTo>
                    <a:pt x="33651" y="2498"/>
                  </a:lnTo>
                  <a:lnTo>
                    <a:pt x="33163" y="2168"/>
                  </a:lnTo>
                  <a:lnTo>
                    <a:pt x="32581" y="568"/>
                  </a:lnTo>
                  <a:lnTo>
                    <a:pt x="30030" y="0"/>
                  </a:lnTo>
                  <a:lnTo>
                    <a:pt x="29633" y="991"/>
                  </a:lnTo>
                  <a:lnTo>
                    <a:pt x="28616" y="2776"/>
                  </a:lnTo>
                  <a:lnTo>
                    <a:pt x="27717" y="3688"/>
                  </a:lnTo>
                  <a:lnTo>
                    <a:pt x="26580" y="3833"/>
                  </a:lnTo>
                  <a:lnTo>
                    <a:pt x="25510" y="4243"/>
                  </a:lnTo>
                  <a:lnTo>
                    <a:pt x="25258" y="5194"/>
                  </a:lnTo>
                  <a:lnTo>
                    <a:pt x="25404" y="6437"/>
                  </a:lnTo>
                  <a:lnTo>
                    <a:pt x="25734" y="7322"/>
                  </a:lnTo>
                  <a:lnTo>
                    <a:pt x="26078" y="7653"/>
                  </a:lnTo>
                  <a:lnTo>
                    <a:pt x="27294" y="7944"/>
                  </a:lnTo>
                  <a:lnTo>
                    <a:pt x="28867" y="10547"/>
                  </a:lnTo>
                  <a:lnTo>
                    <a:pt x="30889" y="11869"/>
                  </a:lnTo>
                  <a:lnTo>
                    <a:pt x="33955" y="13363"/>
                  </a:lnTo>
                  <a:lnTo>
                    <a:pt x="36744" y="15068"/>
                  </a:lnTo>
                  <a:lnTo>
                    <a:pt x="38225" y="16641"/>
                  </a:lnTo>
                  <a:lnTo>
                    <a:pt x="38172" y="17777"/>
                  </a:lnTo>
                  <a:lnTo>
                    <a:pt x="37722" y="20143"/>
                  </a:lnTo>
                  <a:lnTo>
                    <a:pt x="35925" y="22113"/>
                  </a:lnTo>
                  <a:lnTo>
                    <a:pt x="34259" y="22615"/>
                  </a:lnTo>
                  <a:lnTo>
                    <a:pt x="33612" y="22430"/>
                  </a:lnTo>
                  <a:lnTo>
                    <a:pt x="32369" y="21809"/>
                  </a:lnTo>
                  <a:lnTo>
                    <a:pt x="29832" y="20289"/>
                  </a:lnTo>
                  <a:lnTo>
                    <a:pt x="27149" y="19086"/>
                  </a:lnTo>
                  <a:lnTo>
                    <a:pt x="25285" y="19469"/>
                  </a:lnTo>
                  <a:lnTo>
                    <a:pt x="24095" y="19932"/>
                  </a:lnTo>
                  <a:lnTo>
                    <a:pt x="21518" y="19390"/>
                  </a:lnTo>
                  <a:lnTo>
                    <a:pt x="18399" y="18346"/>
                  </a:lnTo>
                  <a:lnTo>
                    <a:pt x="16707" y="17315"/>
                  </a:lnTo>
                  <a:lnTo>
                    <a:pt x="15914" y="16561"/>
                  </a:lnTo>
                  <a:lnTo>
                    <a:pt x="16165" y="15226"/>
                  </a:lnTo>
                  <a:lnTo>
                    <a:pt x="9093" y="12808"/>
                  </a:lnTo>
                  <a:lnTo>
                    <a:pt x="5763" y="12134"/>
                  </a:lnTo>
                  <a:lnTo>
                    <a:pt x="4415" y="12860"/>
                  </a:lnTo>
                  <a:lnTo>
                    <a:pt x="40" y="16509"/>
                  </a:lnTo>
                  <a:lnTo>
                    <a:pt x="727" y="17764"/>
                  </a:lnTo>
                  <a:lnTo>
                    <a:pt x="2353" y="19152"/>
                  </a:lnTo>
                  <a:lnTo>
                    <a:pt x="3978" y="19720"/>
                  </a:lnTo>
                  <a:lnTo>
                    <a:pt x="4917" y="20487"/>
                  </a:lnTo>
                  <a:lnTo>
                    <a:pt x="5049" y="21069"/>
                  </a:lnTo>
                  <a:lnTo>
                    <a:pt x="2419" y="21769"/>
                  </a:lnTo>
                  <a:lnTo>
                    <a:pt x="2287" y="22126"/>
                  </a:lnTo>
                  <a:lnTo>
                    <a:pt x="2524" y="22470"/>
                  </a:lnTo>
                  <a:lnTo>
                    <a:pt x="3370" y="22641"/>
                  </a:lnTo>
                  <a:lnTo>
                    <a:pt x="7468" y="24386"/>
                  </a:lnTo>
                  <a:lnTo>
                    <a:pt x="9662" y="24426"/>
                  </a:lnTo>
                  <a:lnTo>
                    <a:pt x="10891" y="24954"/>
                  </a:lnTo>
                  <a:lnTo>
                    <a:pt x="11618" y="25999"/>
                  </a:lnTo>
                  <a:lnTo>
                    <a:pt x="13654" y="27413"/>
                  </a:lnTo>
                  <a:lnTo>
                    <a:pt x="15319" y="28788"/>
                  </a:lnTo>
                  <a:lnTo>
                    <a:pt x="15478" y="29263"/>
                  </a:lnTo>
                  <a:lnTo>
                    <a:pt x="15306" y="29964"/>
                  </a:lnTo>
                  <a:lnTo>
                    <a:pt x="11631" y="32660"/>
                  </a:lnTo>
                  <a:lnTo>
                    <a:pt x="11261" y="33599"/>
                  </a:lnTo>
                  <a:lnTo>
                    <a:pt x="11341" y="34590"/>
                  </a:lnTo>
                  <a:lnTo>
                    <a:pt x="13574" y="37524"/>
                  </a:lnTo>
                  <a:lnTo>
                    <a:pt x="16693" y="40749"/>
                  </a:lnTo>
                  <a:lnTo>
                    <a:pt x="20870" y="43194"/>
                  </a:lnTo>
                  <a:lnTo>
                    <a:pt x="26514" y="45851"/>
                  </a:lnTo>
                  <a:lnTo>
                    <a:pt x="26831" y="47503"/>
                  </a:lnTo>
                  <a:lnTo>
                    <a:pt x="26289" y="49473"/>
                  </a:lnTo>
                  <a:lnTo>
                    <a:pt x="25774" y="50808"/>
                  </a:lnTo>
                  <a:lnTo>
                    <a:pt x="25575" y="51706"/>
                  </a:lnTo>
                  <a:lnTo>
                    <a:pt x="24994" y="52090"/>
                  </a:lnTo>
                  <a:lnTo>
                    <a:pt x="21743" y="52037"/>
                  </a:lnTo>
                  <a:lnTo>
                    <a:pt x="23937" y="53464"/>
                  </a:lnTo>
                  <a:lnTo>
                    <a:pt x="25919" y="55513"/>
                  </a:lnTo>
                  <a:lnTo>
                    <a:pt x="27809" y="56412"/>
                  </a:lnTo>
                  <a:lnTo>
                    <a:pt x="30017" y="58051"/>
                  </a:lnTo>
                  <a:lnTo>
                    <a:pt x="31828" y="59571"/>
                  </a:lnTo>
                  <a:lnTo>
                    <a:pt x="34577" y="61540"/>
                  </a:lnTo>
                  <a:lnTo>
                    <a:pt x="37247" y="60893"/>
                  </a:lnTo>
                  <a:lnTo>
                    <a:pt x="41185" y="62650"/>
                  </a:lnTo>
                  <a:lnTo>
                    <a:pt x="41516" y="63840"/>
                  </a:lnTo>
                  <a:lnTo>
                    <a:pt x="41436" y="64911"/>
                  </a:lnTo>
                  <a:lnTo>
                    <a:pt x="39282" y="66074"/>
                  </a:lnTo>
                  <a:lnTo>
                    <a:pt x="39057" y="66563"/>
                  </a:lnTo>
                  <a:lnTo>
                    <a:pt x="39110" y="66973"/>
                  </a:lnTo>
                  <a:lnTo>
                    <a:pt x="39493" y="67541"/>
                  </a:lnTo>
                  <a:lnTo>
                    <a:pt x="40987" y="68493"/>
                  </a:lnTo>
                  <a:lnTo>
                    <a:pt x="42785" y="69907"/>
                  </a:lnTo>
                  <a:lnTo>
                    <a:pt x="44886" y="72035"/>
                  </a:lnTo>
                  <a:lnTo>
                    <a:pt x="44172" y="72669"/>
                  </a:lnTo>
                  <a:lnTo>
                    <a:pt x="42507" y="72762"/>
                  </a:lnTo>
                  <a:lnTo>
                    <a:pt x="41159" y="72497"/>
                  </a:lnTo>
                  <a:lnTo>
                    <a:pt x="40749" y="72934"/>
                  </a:lnTo>
                  <a:lnTo>
                    <a:pt x="40881" y="73634"/>
                  </a:lnTo>
                  <a:lnTo>
                    <a:pt x="42811" y="75247"/>
                  </a:lnTo>
                  <a:lnTo>
                    <a:pt x="43313" y="76423"/>
                  </a:lnTo>
                  <a:lnTo>
                    <a:pt x="43525" y="78472"/>
                  </a:lnTo>
                  <a:lnTo>
                    <a:pt x="43974" y="81049"/>
                  </a:lnTo>
                  <a:lnTo>
                    <a:pt x="45468" y="81115"/>
                  </a:lnTo>
                  <a:lnTo>
                    <a:pt x="50015" y="75907"/>
                  </a:lnTo>
                  <a:lnTo>
                    <a:pt x="51376" y="74176"/>
                  </a:lnTo>
                  <a:lnTo>
                    <a:pt x="54389" y="73277"/>
                  </a:lnTo>
                  <a:lnTo>
                    <a:pt x="55857" y="71215"/>
                  </a:lnTo>
                  <a:lnTo>
                    <a:pt x="58328" y="68717"/>
                  </a:lnTo>
                  <a:lnTo>
                    <a:pt x="61448" y="66365"/>
                  </a:lnTo>
                  <a:lnTo>
                    <a:pt x="64316" y="64263"/>
                  </a:lnTo>
                  <a:lnTo>
                    <a:pt x="66563" y="62994"/>
                  </a:lnTo>
                  <a:lnTo>
                    <a:pt x="70528" y="60020"/>
                  </a:lnTo>
                  <a:lnTo>
                    <a:pt x="73119" y="58989"/>
                  </a:lnTo>
                  <a:lnTo>
                    <a:pt x="75511" y="59016"/>
                  </a:lnTo>
                  <a:lnTo>
                    <a:pt x="79608" y="62492"/>
                  </a:lnTo>
                  <a:lnTo>
                    <a:pt x="83098" y="65664"/>
                  </a:lnTo>
                  <a:lnTo>
                    <a:pt x="84234" y="67065"/>
                  </a:lnTo>
                  <a:lnTo>
                    <a:pt x="82926" y="68307"/>
                  </a:lnTo>
                  <a:lnTo>
                    <a:pt x="80309" y="69510"/>
                  </a:lnTo>
                  <a:lnTo>
                    <a:pt x="79912" y="70396"/>
                  </a:lnTo>
                  <a:lnTo>
                    <a:pt x="79886" y="71533"/>
                  </a:lnTo>
                  <a:lnTo>
                    <a:pt x="80163" y="72616"/>
                  </a:lnTo>
                  <a:lnTo>
                    <a:pt x="80666" y="73502"/>
                  </a:lnTo>
                  <a:lnTo>
                    <a:pt x="84406" y="75564"/>
                  </a:lnTo>
                  <a:lnTo>
                    <a:pt x="84961" y="76701"/>
                  </a:lnTo>
                  <a:lnTo>
                    <a:pt x="85160" y="77850"/>
                  </a:lnTo>
                  <a:lnTo>
                    <a:pt x="84869" y="78564"/>
                  </a:lnTo>
                  <a:lnTo>
                    <a:pt x="84168" y="78987"/>
                  </a:lnTo>
                  <a:lnTo>
                    <a:pt x="81868" y="79569"/>
                  </a:lnTo>
                  <a:lnTo>
                    <a:pt x="79926" y="80243"/>
                  </a:lnTo>
                  <a:lnTo>
                    <a:pt x="79304" y="80904"/>
                  </a:lnTo>
                  <a:lnTo>
                    <a:pt x="78802" y="81683"/>
                  </a:lnTo>
                  <a:lnTo>
                    <a:pt x="79014" y="82556"/>
                  </a:lnTo>
                  <a:lnTo>
                    <a:pt x="79780" y="83547"/>
                  </a:lnTo>
                  <a:lnTo>
                    <a:pt x="84367" y="86257"/>
                  </a:lnTo>
                  <a:lnTo>
                    <a:pt x="84988" y="87248"/>
                  </a:lnTo>
                  <a:lnTo>
                    <a:pt x="86019" y="88583"/>
                  </a:lnTo>
                  <a:lnTo>
                    <a:pt x="87155" y="89402"/>
                  </a:lnTo>
                  <a:lnTo>
                    <a:pt x="88940" y="89627"/>
                  </a:lnTo>
                  <a:lnTo>
                    <a:pt x="89852" y="90182"/>
                  </a:lnTo>
                  <a:lnTo>
                    <a:pt x="94636" y="95192"/>
                  </a:lnTo>
                  <a:lnTo>
                    <a:pt x="95681" y="95548"/>
                  </a:lnTo>
                  <a:lnTo>
                    <a:pt x="100267" y="94452"/>
                  </a:lnTo>
                  <a:lnTo>
                    <a:pt x="100928" y="94504"/>
                  </a:lnTo>
                  <a:lnTo>
                    <a:pt x="98932" y="83653"/>
                  </a:lnTo>
                  <a:lnTo>
                    <a:pt x="98919" y="82979"/>
                  </a:lnTo>
                  <a:lnTo>
                    <a:pt x="100056" y="79476"/>
                  </a:lnTo>
                  <a:lnTo>
                    <a:pt x="100386" y="76145"/>
                  </a:lnTo>
                  <a:lnTo>
                    <a:pt x="101351" y="74572"/>
                  </a:lnTo>
                  <a:lnTo>
                    <a:pt x="103823" y="75974"/>
                  </a:lnTo>
                  <a:lnTo>
                    <a:pt x="103994" y="77560"/>
                  </a:lnTo>
                  <a:lnTo>
                    <a:pt x="104391" y="78273"/>
                  </a:lnTo>
                  <a:lnTo>
                    <a:pt x="105303" y="77520"/>
                  </a:lnTo>
                  <a:lnTo>
                    <a:pt x="105924" y="76317"/>
                  </a:lnTo>
                  <a:lnTo>
                    <a:pt x="106611" y="70290"/>
                  </a:lnTo>
                  <a:lnTo>
                    <a:pt x="107616" y="69048"/>
                  </a:lnTo>
                  <a:lnTo>
                    <a:pt x="108488" y="68466"/>
                  </a:lnTo>
                  <a:lnTo>
                    <a:pt x="108383" y="67078"/>
                  </a:lnTo>
                  <a:lnTo>
                    <a:pt x="107021" y="64170"/>
                  </a:lnTo>
                  <a:lnTo>
                    <a:pt x="106479" y="61144"/>
                  </a:lnTo>
                  <a:lnTo>
                    <a:pt x="107550" y="54614"/>
                  </a:lnTo>
                  <a:lnTo>
                    <a:pt x="107867" y="49948"/>
                  </a:lnTo>
                  <a:lnTo>
                    <a:pt x="109083" y="46961"/>
                  </a:lnTo>
                  <a:lnTo>
                    <a:pt x="111541" y="45428"/>
                  </a:lnTo>
                  <a:lnTo>
                    <a:pt x="114185" y="44344"/>
                  </a:lnTo>
                  <a:lnTo>
                    <a:pt x="116961" y="43551"/>
                  </a:lnTo>
                  <a:lnTo>
                    <a:pt x="122076" y="43366"/>
                  </a:lnTo>
                  <a:lnTo>
                    <a:pt x="127389" y="44582"/>
                  </a:lnTo>
                  <a:lnTo>
                    <a:pt x="125459" y="40947"/>
                  </a:lnTo>
                  <a:close/>
                  <a:moveTo>
                    <a:pt x="15464" y="35264"/>
                  </a:moveTo>
                  <a:lnTo>
                    <a:pt x="14658" y="35727"/>
                  </a:lnTo>
                  <a:lnTo>
                    <a:pt x="13812" y="35515"/>
                  </a:lnTo>
                  <a:lnTo>
                    <a:pt x="13640" y="34365"/>
                  </a:lnTo>
                  <a:lnTo>
                    <a:pt x="14156" y="33903"/>
                  </a:lnTo>
                  <a:lnTo>
                    <a:pt x="14843" y="33929"/>
                  </a:lnTo>
                  <a:lnTo>
                    <a:pt x="15544" y="34339"/>
                  </a:lnTo>
                  <a:lnTo>
                    <a:pt x="15464" y="3526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4" name="Volný tvar: obrazec 221">
              <a:extLst>
                <a:ext uri="{FF2B5EF4-FFF2-40B4-BE49-F238E27FC236}">
                  <a16:creationId xmlns:a16="http://schemas.microsoft.com/office/drawing/2014/main" id="{8E51F7D6-BD70-651A-ED1C-958469397CDE}"/>
                </a:ext>
              </a:extLst>
            </p:cNvPr>
            <p:cNvSpPr/>
            <p:nvPr/>
          </p:nvSpPr>
          <p:spPr>
            <a:xfrm>
              <a:off x="3520007" y="3421922"/>
              <a:ext cx="178085" cy="76394"/>
            </a:xfrm>
            <a:custGeom>
              <a:avLst/>
              <a:gdLst>
                <a:gd name="connsiteX0" fmla="*/ 166116 w 167490"/>
                <a:gd name="connsiteY0" fmla="*/ 26541 h 71849"/>
                <a:gd name="connsiteX1" fmla="*/ 165680 w 167490"/>
                <a:gd name="connsiteY1" fmla="*/ 25338 h 71849"/>
                <a:gd name="connsiteX2" fmla="*/ 163499 w 167490"/>
                <a:gd name="connsiteY2" fmla="*/ 22166 h 71849"/>
                <a:gd name="connsiteX3" fmla="*/ 160988 w 167490"/>
                <a:gd name="connsiteY3" fmla="*/ 16945 h 71849"/>
                <a:gd name="connsiteX4" fmla="*/ 160882 w 167490"/>
                <a:gd name="connsiteY4" fmla="*/ 15451 h 71849"/>
                <a:gd name="connsiteX5" fmla="*/ 161741 w 167490"/>
                <a:gd name="connsiteY5" fmla="*/ 13733 h 71849"/>
                <a:gd name="connsiteX6" fmla="*/ 162547 w 167490"/>
                <a:gd name="connsiteY6" fmla="*/ 12424 h 71849"/>
                <a:gd name="connsiteX7" fmla="*/ 162640 w 167490"/>
                <a:gd name="connsiteY7" fmla="*/ 11380 h 71849"/>
                <a:gd name="connsiteX8" fmla="*/ 162719 w 167490"/>
                <a:gd name="connsiteY8" fmla="*/ 11103 h 71849"/>
                <a:gd name="connsiteX9" fmla="*/ 162164 w 167490"/>
                <a:gd name="connsiteY9" fmla="*/ 10495 h 71849"/>
                <a:gd name="connsiteX10" fmla="*/ 161120 w 167490"/>
                <a:gd name="connsiteY10" fmla="*/ 8208 h 71849"/>
                <a:gd name="connsiteX11" fmla="*/ 159997 w 167490"/>
                <a:gd name="connsiteY11" fmla="*/ 7917 h 71849"/>
                <a:gd name="connsiteX12" fmla="*/ 158490 w 167490"/>
                <a:gd name="connsiteY12" fmla="*/ 7693 h 71849"/>
                <a:gd name="connsiteX13" fmla="*/ 157353 w 167490"/>
                <a:gd name="connsiteY13" fmla="*/ 7362 h 71849"/>
                <a:gd name="connsiteX14" fmla="*/ 154868 w 167490"/>
                <a:gd name="connsiteY14" fmla="*/ 6054 h 71849"/>
                <a:gd name="connsiteX15" fmla="*/ 153600 w 167490"/>
                <a:gd name="connsiteY15" fmla="*/ 5657 h 71849"/>
                <a:gd name="connsiteX16" fmla="*/ 152172 w 167490"/>
                <a:gd name="connsiteY16" fmla="*/ 5538 h 71849"/>
                <a:gd name="connsiteX17" fmla="*/ 150811 w 167490"/>
                <a:gd name="connsiteY17" fmla="*/ 6318 h 71849"/>
                <a:gd name="connsiteX18" fmla="*/ 149806 w 167490"/>
                <a:gd name="connsiteY18" fmla="*/ 7230 h 71849"/>
                <a:gd name="connsiteX19" fmla="*/ 146568 w 167490"/>
                <a:gd name="connsiteY19" fmla="*/ 7217 h 71849"/>
                <a:gd name="connsiteX20" fmla="*/ 143012 w 167490"/>
                <a:gd name="connsiteY20" fmla="*/ 6794 h 71849"/>
                <a:gd name="connsiteX21" fmla="*/ 137871 w 167490"/>
                <a:gd name="connsiteY21" fmla="*/ 3767 h 71849"/>
                <a:gd name="connsiteX22" fmla="*/ 136549 w 167490"/>
                <a:gd name="connsiteY22" fmla="*/ 3741 h 71849"/>
                <a:gd name="connsiteX23" fmla="*/ 135148 w 167490"/>
                <a:gd name="connsiteY23" fmla="*/ 3886 h 71849"/>
                <a:gd name="connsiteX24" fmla="*/ 132927 w 167490"/>
                <a:gd name="connsiteY24" fmla="*/ 3159 h 71849"/>
                <a:gd name="connsiteX25" fmla="*/ 128592 w 167490"/>
                <a:gd name="connsiteY25" fmla="*/ 1203 h 71849"/>
                <a:gd name="connsiteX26" fmla="*/ 126570 w 167490"/>
                <a:gd name="connsiteY26" fmla="*/ 753 h 71849"/>
                <a:gd name="connsiteX27" fmla="*/ 125301 w 167490"/>
                <a:gd name="connsiteY27" fmla="*/ 1031 h 71849"/>
                <a:gd name="connsiteX28" fmla="*/ 124151 w 167490"/>
                <a:gd name="connsiteY28" fmla="*/ 1467 h 71849"/>
                <a:gd name="connsiteX29" fmla="*/ 123332 w 167490"/>
                <a:gd name="connsiteY29" fmla="*/ 1507 h 71849"/>
                <a:gd name="connsiteX30" fmla="*/ 122843 w 167490"/>
                <a:gd name="connsiteY30" fmla="*/ 872 h 71849"/>
                <a:gd name="connsiteX31" fmla="*/ 121230 w 167490"/>
                <a:gd name="connsiteY31" fmla="*/ 93 h 71849"/>
                <a:gd name="connsiteX32" fmla="*/ 119631 w 167490"/>
                <a:gd name="connsiteY32" fmla="*/ 0 h 71849"/>
                <a:gd name="connsiteX33" fmla="*/ 119168 w 167490"/>
                <a:gd name="connsiteY33" fmla="*/ 476 h 71849"/>
                <a:gd name="connsiteX34" fmla="*/ 118719 w 167490"/>
                <a:gd name="connsiteY34" fmla="*/ 4785 h 71849"/>
                <a:gd name="connsiteX35" fmla="*/ 118217 w 167490"/>
                <a:gd name="connsiteY35" fmla="*/ 6331 h 71849"/>
                <a:gd name="connsiteX36" fmla="*/ 116009 w 167490"/>
                <a:gd name="connsiteY36" fmla="*/ 6265 h 71849"/>
                <a:gd name="connsiteX37" fmla="*/ 115243 w 167490"/>
                <a:gd name="connsiteY37" fmla="*/ 7005 h 71849"/>
                <a:gd name="connsiteX38" fmla="*/ 113551 w 167490"/>
                <a:gd name="connsiteY38" fmla="*/ 9080 h 71849"/>
                <a:gd name="connsiteX39" fmla="*/ 113247 w 167490"/>
                <a:gd name="connsiteY39" fmla="*/ 11089 h 71849"/>
                <a:gd name="connsiteX40" fmla="*/ 110233 w 167490"/>
                <a:gd name="connsiteY40" fmla="*/ 10693 h 71849"/>
                <a:gd name="connsiteX41" fmla="*/ 108806 w 167490"/>
                <a:gd name="connsiteY41" fmla="*/ 10362 h 71849"/>
                <a:gd name="connsiteX42" fmla="*/ 107550 w 167490"/>
                <a:gd name="connsiteY42" fmla="*/ 10614 h 71849"/>
                <a:gd name="connsiteX43" fmla="*/ 106189 w 167490"/>
                <a:gd name="connsiteY43" fmla="*/ 11724 h 71849"/>
                <a:gd name="connsiteX44" fmla="*/ 102290 w 167490"/>
                <a:gd name="connsiteY44" fmla="*/ 11658 h 71849"/>
                <a:gd name="connsiteX45" fmla="*/ 99210 w 167490"/>
                <a:gd name="connsiteY45" fmla="*/ 10997 h 71849"/>
                <a:gd name="connsiteX46" fmla="*/ 97848 w 167490"/>
                <a:gd name="connsiteY46" fmla="*/ 8512 h 71849"/>
                <a:gd name="connsiteX47" fmla="*/ 96421 w 167490"/>
                <a:gd name="connsiteY47" fmla="*/ 7534 h 71849"/>
                <a:gd name="connsiteX48" fmla="*/ 94637 w 167490"/>
                <a:gd name="connsiteY48" fmla="*/ 6648 h 71849"/>
                <a:gd name="connsiteX49" fmla="*/ 94015 w 167490"/>
                <a:gd name="connsiteY49" fmla="*/ 6463 h 71849"/>
                <a:gd name="connsiteX50" fmla="*/ 93764 w 167490"/>
                <a:gd name="connsiteY50" fmla="*/ 6992 h 71849"/>
                <a:gd name="connsiteX51" fmla="*/ 93672 w 167490"/>
                <a:gd name="connsiteY51" fmla="*/ 8684 h 71849"/>
                <a:gd name="connsiteX52" fmla="*/ 93725 w 167490"/>
                <a:gd name="connsiteY52" fmla="*/ 10468 h 71849"/>
                <a:gd name="connsiteX53" fmla="*/ 93447 w 167490"/>
                <a:gd name="connsiteY53" fmla="*/ 11407 h 71849"/>
                <a:gd name="connsiteX54" fmla="*/ 92112 w 167490"/>
                <a:gd name="connsiteY54" fmla="*/ 12662 h 71849"/>
                <a:gd name="connsiteX55" fmla="*/ 91425 w 167490"/>
                <a:gd name="connsiteY55" fmla="*/ 12927 h 71849"/>
                <a:gd name="connsiteX56" fmla="*/ 91055 w 167490"/>
                <a:gd name="connsiteY56" fmla="*/ 13191 h 71849"/>
                <a:gd name="connsiteX57" fmla="*/ 86904 w 167490"/>
                <a:gd name="connsiteY57" fmla="*/ 11565 h 71849"/>
                <a:gd name="connsiteX58" fmla="*/ 86587 w 167490"/>
                <a:gd name="connsiteY58" fmla="*/ 11843 h 71849"/>
                <a:gd name="connsiteX59" fmla="*/ 86336 w 167490"/>
                <a:gd name="connsiteY59" fmla="*/ 12041 h 71849"/>
                <a:gd name="connsiteX60" fmla="*/ 85279 w 167490"/>
                <a:gd name="connsiteY60" fmla="*/ 16746 h 71849"/>
                <a:gd name="connsiteX61" fmla="*/ 84539 w 167490"/>
                <a:gd name="connsiteY61" fmla="*/ 17658 h 71849"/>
                <a:gd name="connsiteX62" fmla="*/ 83415 w 167490"/>
                <a:gd name="connsiteY62" fmla="*/ 18491 h 71849"/>
                <a:gd name="connsiteX63" fmla="*/ 81062 w 167490"/>
                <a:gd name="connsiteY63" fmla="*/ 19297 h 71849"/>
                <a:gd name="connsiteX64" fmla="*/ 79423 w 167490"/>
                <a:gd name="connsiteY64" fmla="*/ 19628 h 71849"/>
                <a:gd name="connsiteX65" fmla="*/ 78155 w 167490"/>
                <a:gd name="connsiteY65" fmla="*/ 20038 h 71849"/>
                <a:gd name="connsiteX66" fmla="*/ 74123 w 167490"/>
                <a:gd name="connsiteY66" fmla="*/ 22007 h 71849"/>
                <a:gd name="connsiteX67" fmla="*/ 72313 w 167490"/>
                <a:gd name="connsiteY67" fmla="*/ 23197 h 71849"/>
                <a:gd name="connsiteX68" fmla="*/ 71136 w 167490"/>
                <a:gd name="connsiteY68" fmla="*/ 24677 h 71849"/>
                <a:gd name="connsiteX69" fmla="*/ 71149 w 167490"/>
                <a:gd name="connsiteY69" fmla="*/ 25536 h 71849"/>
                <a:gd name="connsiteX70" fmla="*/ 73145 w 167490"/>
                <a:gd name="connsiteY70" fmla="*/ 28061 h 71849"/>
                <a:gd name="connsiteX71" fmla="*/ 75445 w 167490"/>
                <a:gd name="connsiteY71" fmla="*/ 30664 h 71849"/>
                <a:gd name="connsiteX72" fmla="*/ 75485 w 167490"/>
                <a:gd name="connsiteY72" fmla="*/ 32951 h 71849"/>
                <a:gd name="connsiteX73" fmla="*/ 74480 w 167490"/>
                <a:gd name="connsiteY73" fmla="*/ 34669 h 71849"/>
                <a:gd name="connsiteX74" fmla="*/ 74256 w 167490"/>
                <a:gd name="connsiteY74" fmla="*/ 35330 h 71849"/>
                <a:gd name="connsiteX75" fmla="*/ 74930 w 167490"/>
                <a:gd name="connsiteY75" fmla="*/ 35581 h 71849"/>
                <a:gd name="connsiteX76" fmla="*/ 76198 w 167490"/>
                <a:gd name="connsiteY76" fmla="*/ 35674 h 71849"/>
                <a:gd name="connsiteX77" fmla="*/ 77256 w 167490"/>
                <a:gd name="connsiteY77" fmla="*/ 35965 h 71849"/>
                <a:gd name="connsiteX78" fmla="*/ 77718 w 167490"/>
                <a:gd name="connsiteY78" fmla="*/ 37167 h 71849"/>
                <a:gd name="connsiteX79" fmla="*/ 77612 w 167490"/>
                <a:gd name="connsiteY79" fmla="*/ 39269 h 71849"/>
                <a:gd name="connsiteX80" fmla="*/ 77269 w 167490"/>
                <a:gd name="connsiteY80" fmla="*/ 41238 h 71849"/>
                <a:gd name="connsiteX81" fmla="*/ 76899 w 167490"/>
                <a:gd name="connsiteY81" fmla="*/ 42058 h 71849"/>
                <a:gd name="connsiteX82" fmla="*/ 75881 w 167490"/>
                <a:gd name="connsiteY82" fmla="*/ 42137 h 71849"/>
                <a:gd name="connsiteX83" fmla="*/ 73899 w 167490"/>
                <a:gd name="connsiteY83" fmla="*/ 41278 h 71849"/>
                <a:gd name="connsiteX84" fmla="*/ 72365 w 167490"/>
                <a:gd name="connsiteY84" fmla="*/ 40287 h 71849"/>
                <a:gd name="connsiteX85" fmla="*/ 71770 w 167490"/>
                <a:gd name="connsiteY85" fmla="*/ 39679 h 71849"/>
                <a:gd name="connsiteX86" fmla="*/ 71731 w 167490"/>
                <a:gd name="connsiteY86" fmla="*/ 38965 h 71849"/>
                <a:gd name="connsiteX87" fmla="*/ 72061 w 167490"/>
                <a:gd name="connsiteY87" fmla="*/ 38502 h 71849"/>
                <a:gd name="connsiteX88" fmla="*/ 71506 w 167490"/>
                <a:gd name="connsiteY88" fmla="*/ 37603 h 71849"/>
                <a:gd name="connsiteX89" fmla="*/ 69616 w 167490"/>
                <a:gd name="connsiteY89" fmla="*/ 36771 h 71849"/>
                <a:gd name="connsiteX90" fmla="*/ 67594 w 167490"/>
                <a:gd name="connsiteY90" fmla="*/ 37141 h 71849"/>
                <a:gd name="connsiteX91" fmla="*/ 66113 w 167490"/>
                <a:gd name="connsiteY91" fmla="*/ 37696 h 71849"/>
                <a:gd name="connsiteX92" fmla="*/ 65149 w 167490"/>
                <a:gd name="connsiteY92" fmla="*/ 37656 h 71849"/>
                <a:gd name="connsiteX93" fmla="*/ 64104 w 167490"/>
                <a:gd name="connsiteY93" fmla="*/ 36863 h 71849"/>
                <a:gd name="connsiteX94" fmla="*/ 62505 w 167490"/>
                <a:gd name="connsiteY94" fmla="*/ 36255 h 71849"/>
                <a:gd name="connsiteX95" fmla="*/ 60417 w 167490"/>
                <a:gd name="connsiteY95" fmla="*/ 35859 h 71849"/>
                <a:gd name="connsiteX96" fmla="*/ 59121 w 167490"/>
                <a:gd name="connsiteY96" fmla="*/ 35423 h 71849"/>
                <a:gd name="connsiteX97" fmla="*/ 58844 w 167490"/>
                <a:gd name="connsiteY97" fmla="*/ 35674 h 71849"/>
                <a:gd name="connsiteX98" fmla="*/ 59003 w 167490"/>
                <a:gd name="connsiteY98" fmla="*/ 37405 h 71849"/>
                <a:gd name="connsiteX99" fmla="*/ 58619 w 167490"/>
                <a:gd name="connsiteY99" fmla="*/ 38159 h 71849"/>
                <a:gd name="connsiteX100" fmla="*/ 48296 w 167490"/>
                <a:gd name="connsiteY100" fmla="*/ 39150 h 71849"/>
                <a:gd name="connsiteX101" fmla="*/ 45151 w 167490"/>
                <a:gd name="connsiteY101" fmla="*/ 40088 h 71849"/>
                <a:gd name="connsiteX102" fmla="*/ 42864 w 167490"/>
                <a:gd name="connsiteY102" fmla="*/ 41291 h 71849"/>
                <a:gd name="connsiteX103" fmla="*/ 41172 w 167490"/>
                <a:gd name="connsiteY103" fmla="*/ 41807 h 71849"/>
                <a:gd name="connsiteX104" fmla="*/ 40763 w 167490"/>
                <a:gd name="connsiteY104" fmla="*/ 42560 h 71849"/>
                <a:gd name="connsiteX105" fmla="*/ 39084 w 167490"/>
                <a:gd name="connsiteY105" fmla="*/ 43538 h 71849"/>
                <a:gd name="connsiteX106" fmla="*/ 37181 w 167490"/>
                <a:gd name="connsiteY106" fmla="*/ 43842 h 71849"/>
                <a:gd name="connsiteX107" fmla="*/ 36731 w 167490"/>
                <a:gd name="connsiteY107" fmla="*/ 43525 h 71849"/>
                <a:gd name="connsiteX108" fmla="*/ 35515 w 167490"/>
                <a:gd name="connsiteY108" fmla="*/ 43974 h 71849"/>
                <a:gd name="connsiteX109" fmla="*/ 33440 w 167490"/>
                <a:gd name="connsiteY109" fmla="*/ 44410 h 71849"/>
                <a:gd name="connsiteX110" fmla="*/ 32092 w 167490"/>
                <a:gd name="connsiteY110" fmla="*/ 44278 h 71849"/>
                <a:gd name="connsiteX111" fmla="*/ 31457 w 167490"/>
                <a:gd name="connsiteY111" fmla="*/ 43485 h 71849"/>
                <a:gd name="connsiteX112" fmla="*/ 30175 w 167490"/>
                <a:gd name="connsiteY112" fmla="*/ 42269 h 71849"/>
                <a:gd name="connsiteX113" fmla="*/ 29660 w 167490"/>
                <a:gd name="connsiteY113" fmla="*/ 41437 h 71849"/>
                <a:gd name="connsiteX114" fmla="*/ 29713 w 167490"/>
                <a:gd name="connsiteY114" fmla="*/ 40895 h 71849"/>
                <a:gd name="connsiteX115" fmla="*/ 26818 w 167490"/>
                <a:gd name="connsiteY115" fmla="*/ 40789 h 71849"/>
                <a:gd name="connsiteX116" fmla="*/ 24994 w 167490"/>
                <a:gd name="connsiteY116" fmla="*/ 40154 h 71849"/>
                <a:gd name="connsiteX117" fmla="*/ 21121 w 167490"/>
                <a:gd name="connsiteY117" fmla="*/ 40300 h 71849"/>
                <a:gd name="connsiteX118" fmla="*/ 20170 w 167490"/>
                <a:gd name="connsiteY118" fmla="*/ 40036 h 71849"/>
                <a:gd name="connsiteX119" fmla="*/ 19972 w 167490"/>
                <a:gd name="connsiteY119" fmla="*/ 40326 h 71849"/>
                <a:gd name="connsiteX120" fmla="*/ 19377 w 167490"/>
                <a:gd name="connsiteY120" fmla="*/ 43750 h 71849"/>
                <a:gd name="connsiteX121" fmla="*/ 18610 w 167490"/>
                <a:gd name="connsiteY121" fmla="*/ 45164 h 71849"/>
                <a:gd name="connsiteX122" fmla="*/ 17355 w 167490"/>
                <a:gd name="connsiteY122" fmla="*/ 46618 h 71849"/>
                <a:gd name="connsiteX123" fmla="*/ 15769 w 167490"/>
                <a:gd name="connsiteY123" fmla="*/ 47424 h 71849"/>
                <a:gd name="connsiteX124" fmla="*/ 14487 w 167490"/>
                <a:gd name="connsiteY124" fmla="*/ 47569 h 71849"/>
                <a:gd name="connsiteX125" fmla="*/ 14552 w 167490"/>
                <a:gd name="connsiteY125" fmla="*/ 46512 h 71849"/>
                <a:gd name="connsiteX126" fmla="*/ 14883 w 167490"/>
                <a:gd name="connsiteY126" fmla="*/ 45230 h 71849"/>
                <a:gd name="connsiteX127" fmla="*/ 13971 w 167490"/>
                <a:gd name="connsiteY127" fmla="*/ 44939 h 71849"/>
                <a:gd name="connsiteX128" fmla="*/ 12596 w 167490"/>
                <a:gd name="connsiteY128" fmla="*/ 44781 h 71849"/>
                <a:gd name="connsiteX129" fmla="*/ 11935 w 167490"/>
                <a:gd name="connsiteY129" fmla="*/ 44410 h 71849"/>
                <a:gd name="connsiteX130" fmla="*/ 12107 w 167490"/>
                <a:gd name="connsiteY130" fmla="*/ 43432 h 71849"/>
                <a:gd name="connsiteX131" fmla="*/ 11803 w 167490"/>
                <a:gd name="connsiteY131" fmla="*/ 42864 h 71849"/>
                <a:gd name="connsiteX132" fmla="*/ 11235 w 167490"/>
                <a:gd name="connsiteY132" fmla="*/ 42190 h 71849"/>
                <a:gd name="connsiteX133" fmla="*/ 9860 w 167490"/>
                <a:gd name="connsiteY133" fmla="*/ 41318 h 71849"/>
                <a:gd name="connsiteX134" fmla="*/ 6952 w 167490"/>
                <a:gd name="connsiteY134" fmla="*/ 40009 h 71849"/>
                <a:gd name="connsiteX135" fmla="*/ 4970 w 167490"/>
                <a:gd name="connsiteY135" fmla="*/ 39375 h 71849"/>
                <a:gd name="connsiteX136" fmla="*/ 4217 w 167490"/>
                <a:gd name="connsiteY136" fmla="*/ 40049 h 71849"/>
                <a:gd name="connsiteX137" fmla="*/ 2789 w 167490"/>
                <a:gd name="connsiteY137" fmla="*/ 40736 h 71849"/>
                <a:gd name="connsiteX138" fmla="*/ 555 w 167490"/>
                <a:gd name="connsiteY138" fmla="*/ 40511 h 71849"/>
                <a:gd name="connsiteX139" fmla="*/ 0 w 167490"/>
                <a:gd name="connsiteY139" fmla="*/ 40789 h 71849"/>
                <a:gd name="connsiteX140" fmla="*/ 674 w 167490"/>
                <a:gd name="connsiteY140" fmla="*/ 41146 h 71849"/>
                <a:gd name="connsiteX141" fmla="*/ 2234 w 167490"/>
                <a:gd name="connsiteY141" fmla="*/ 42375 h 71849"/>
                <a:gd name="connsiteX142" fmla="*/ 1851 w 167490"/>
                <a:gd name="connsiteY142" fmla="*/ 44450 h 71849"/>
                <a:gd name="connsiteX143" fmla="*/ 26 w 167490"/>
                <a:gd name="connsiteY143" fmla="*/ 47794 h 71849"/>
                <a:gd name="connsiteX144" fmla="*/ 238 w 167490"/>
                <a:gd name="connsiteY144" fmla="*/ 48243 h 71849"/>
                <a:gd name="connsiteX145" fmla="*/ 344 w 167490"/>
                <a:gd name="connsiteY145" fmla="*/ 48812 h 71849"/>
                <a:gd name="connsiteX146" fmla="*/ 542 w 167490"/>
                <a:gd name="connsiteY146" fmla="*/ 49407 h 71849"/>
                <a:gd name="connsiteX147" fmla="*/ 634 w 167490"/>
                <a:gd name="connsiteY147" fmla="*/ 50147 h 71849"/>
                <a:gd name="connsiteX148" fmla="*/ 991 w 167490"/>
                <a:gd name="connsiteY148" fmla="*/ 50913 h 71849"/>
                <a:gd name="connsiteX149" fmla="*/ 1626 w 167490"/>
                <a:gd name="connsiteY149" fmla="*/ 51627 h 71849"/>
                <a:gd name="connsiteX150" fmla="*/ 1837 w 167490"/>
                <a:gd name="connsiteY150" fmla="*/ 52314 h 71849"/>
                <a:gd name="connsiteX151" fmla="*/ 1494 w 167490"/>
                <a:gd name="connsiteY151" fmla="*/ 53187 h 71849"/>
                <a:gd name="connsiteX152" fmla="*/ 1150 w 167490"/>
                <a:gd name="connsiteY152" fmla="*/ 53689 h 71849"/>
                <a:gd name="connsiteX153" fmla="*/ 2022 w 167490"/>
                <a:gd name="connsiteY153" fmla="*/ 53689 h 71849"/>
                <a:gd name="connsiteX154" fmla="*/ 4785 w 167490"/>
                <a:gd name="connsiteY154" fmla="*/ 54257 h 71849"/>
                <a:gd name="connsiteX155" fmla="*/ 7005 w 167490"/>
                <a:gd name="connsiteY155" fmla="*/ 55077 h 71849"/>
                <a:gd name="connsiteX156" fmla="*/ 7428 w 167490"/>
                <a:gd name="connsiteY156" fmla="*/ 55936 h 71849"/>
                <a:gd name="connsiteX157" fmla="*/ 7706 w 167490"/>
                <a:gd name="connsiteY157" fmla="*/ 56993 h 71849"/>
                <a:gd name="connsiteX158" fmla="*/ 10336 w 167490"/>
                <a:gd name="connsiteY158" fmla="*/ 58447 h 71849"/>
                <a:gd name="connsiteX159" fmla="*/ 13350 w 167490"/>
                <a:gd name="connsiteY159" fmla="*/ 59386 h 71849"/>
                <a:gd name="connsiteX160" fmla="*/ 14367 w 167490"/>
                <a:gd name="connsiteY160" fmla="*/ 59082 h 71849"/>
                <a:gd name="connsiteX161" fmla="*/ 18134 w 167490"/>
                <a:gd name="connsiteY161" fmla="*/ 55698 h 71849"/>
                <a:gd name="connsiteX162" fmla="*/ 19588 w 167490"/>
                <a:gd name="connsiteY162" fmla="*/ 56266 h 71849"/>
                <a:gd name="connsiteX163" fmla="*/ 20460 w 167490"/>
                <a:gd name="connsiteY163" fmla="*/ 58051 h 71849"/>
                <a:gd name="connsiteX164" fmla="*/ 20408 w 167490"/>
                <a:gd name="connsiteY164" fmla="*/ 59002 h 71849"/>
                <a:gd name="connsiteX165" fmla="*/ 21003 w 167490"/>
                <a:gd name="connsiteY165" fmla="*/ 59280 h 71849"/>
                <a:gd name="connsiteX166" fmla="*/ 23223 w 167490"/>
                <a:gd name="connsiteY166" fmla="*/ 59320 h 71849"/>
                <a:gd name="connsiteX167" fmla="*/ 25642 w 167490"/>
                <a:gd name="connsiteY167" fmla="*/ 59518 h 71849"/>
                <a:gd name="connsiteX168" fmla="*/ 27201 w 167490"/>
                <a:gd name="connsiteY168" fmla="*/ 60985 h 71849"/>
                <a:gd name="connsiteX169" fmla="*/ 28735 w 167490"/>
                <a:gd name="connsiteY169" fmla="*/ 61487 h 71849"/>
                <a:gd name="connsiteX170" fmla="*/ 30902 w 167490"/>
                <a:gd name="connsiteY170" fmla="*/ 61646 h 71849"/>
                <a:gd name="connsiteX171" fmla="*/ 32369 w 167490"/>
                <a:gd name="connsiteY171" fmla="*/ 61434 h 71849"/>
                <a:gd name="connsiteX172" fmla="*/ 33070 w 167490"/>
                <a:gd name="connsiteY172" fmla="*/ 60893 h 71849"/>
                <a:gd name="connsiteX173" fmla="*/ 33916 w 167490"/>
                <a:gd name="connsiteY173" fmla="*/ 59174 h 71849"/>
                <a:gd name="connsiteX174" fmla="*/ 35476 w 167490"/>
                <a:gd name="connsiteY174" fmla="*/ 57046 h 71849"/>
                <a:gd name="connsiteX175" fmla="*/ 37921 w 167490"/>
                <a:gd name="connsiteY175" fmla="*/ 55949 h 71849"/>
                <a:gd name="connsiteX176" fmla="*/ 42084 w 167490"/>
                <a:gd name="connsiteY176" fmla="*/ 55751 h 71849"/>
                <a:gd name="connsiteX177" fmla="*/ 44173 w 167490"/>
                <a:gd name="connsiteY177" fmla="*/ 55354 h 71849"/>
                <a:gd name="connsiteX178" fmla="*/ 46340 w 167490"/>
                <a:gd name="connsiteY178" fmla="*/ 55368 h 71849"/>
                <a:gd name="connsiteX179" fmla="*/ 47966 w 167490"/>
                <a:gd name="connsiteY179" fmla="*/ 55698 h 71849"/>
                <a:gd name="connsiteX180" fmla="*/ 49658 w 167490"/>
                <a:gd name="connsiteY180" fmla="*/ 55658 h 71849"/>
                <a:gd name="connsiteX181" fmla="*/ 53940 w 167490"/>
                <a:gd name="connsiteY181" fmla="*/ 54178 h 71849"/>
                <a:gd name="connsiteX182" fmla="*/ 58342 w 167490"/>
                <a:gd name="connsiteY182" fmla="*/ 53002 h 71849"/>
                <a:gd name="connsiteX183" fmla="*/ 58963 w 167490"/>
                <a:gd name="connsiteY183" fmla="*/ 53200 h 71849"/>
                <a:gd name="connsiteX184" fmla="*/ 59056 w 167490"/>
                <a:gd name="connsiteY184" fmla="*/ 53597 h 71849"/>
                <a:gd name="connsiteX185" fmla="*/ 58262 w 167490"/>
                <a:gd name="connsiteY185" fmla="*/ 54495 h 71849"/>
                <a:gd name="connsiteX186" fmla="*/ 57509 w 167490"/>
                <a:gd name="connsiteY186" fmla="*/ 55698 h 71849"/>
                <a:gd name="connsiteX187" fmla="*/ 58025 w 167490"/>
                <a:gd name="connsiteY187" fmla="*/ 57060 h 71849"/>
                <a:gd name="connsiteX188" fmla="*/ 60562 w 167490"/>
                <a:gd name="connsiteY188" fmla="*/ 59809 h 71849"/>
                <a:gd name="connsiteX189" fmla="*/ 61950 w 167490"/>
                <a:gd name="connsiteY189" fmla="*/ 61910 h 71849"/>
                <a:gd name="connsiteX190" fmla="*/ 63259 w 167490"/>
                <a:gd name="connsiteY190" fmla="*/ 63496 h 71849"/>
                <a:gd name="connsiteX191" fmla="*/ 65268 w 167490"/>
                <a:gd name="connsiteY191" fmla="*/ 64329 h 71849"/>
                <a:gd name="connsiteX192" fmla="*/ 67924 w 167490"/>
                <a:gd name="connsiteY192" fmla="*/ 64831 h 71849"/>
                <a:gd name="connsiteX193" fmla="*/ 70158 w 167490"/>
                <a:gd name="connsiteY193" fmla="*/ 65016 h 71849"/>
                <a:gd name="connsiteX194" fmla="*/ 72511 w 167490"/>
                <a:gd name="connsiteY194" fmla="*/ 65611 h 71849"/>
                <a:gd name="connsiteX195" fmla="*/ 80573 w 167490"/>
                <a:gd name="connsiteY195" fmla="*/ 67078 h 71849"/>
                <a:gd name="connsiteX196" fmla="*/ 84631 w 167490"/>
                <a:gd name="connsiteY196" fmla="*/ 67488 h 71849"/>
                <a:gd name="connsiteX197" fmla="*/ 87698 w 167490"/>
                <a:gd name="connsiteY197" fmla="*/ 67554 h 71849"/>
                <a:gd name="connsiteX198" fmla="*/ 92363 w 167490"/>
                <a:gd name="connsiteY198" fmla="*/ 68532 h 71849"/>
                <a:gd name="connsiteX199" fmla="*/ 93341 w 167490"/>
                <a:gd name="connsiteY199" fmla="*/ 68691 h 71849"/>
                <a:gd name="connsiteX200" fmla="*/ 95271 w 167490"/>
                <a:gd name="connsiteY200" fmla="*/ 68770 h 71849"/>
                <a:gd name="connsiteX201" fmla="*/ 97439 w 167490"/>
                <a:gd name="connsiteY201" fmla="*/ 69140 h 71849"/>
                <a:gd name="connsiteX202" fmla="*/ 99461 w 167490"/>
                <a:gd name="connsiteY202" fmla="*/ 69576 h 71849"/>
                <a:gd name="connsiteX203" fmla="*/ 101245 w 167490"/>
                <a:gd name="connsiteY203" fmla="*/ 70145 h 71849"/>
                <a:gd name="connsiteX204" fmla="*/ 104973 w 167490"/>
                <a:gd name="connsiteY204" fmla="*/ 70726 h 71849"/>
                <a:gd name="connsiteX205" fmla="*/ 108356 w 167490"/>
                <a:gd name="connsiteY205" fmla="*/ 71070 h 71849"/>
                <a:gd name="connsiteX206" fmla="*/ 109387 w 167490"/>
                <a:gd name="connsiteY206" fmla="*/ 71400 h 71849"/>
                <a:gd name="connsiteX207" fmla="*/ 110220 w 167490"/>
                <a:gd name="connsiteY207" fmla="*/ 71374 h 71849"/>
                <a:gd name="connsiteX208" fmla="*/ 111251 w 167490"/>
                <a:gd name="connsiteY208" fmla="*/ 71850 h 71849"/>
                <a:gd name="connsiteX209" fmla="*/ 111859 w 167490"/>
                <a:gd name="connsiteY209" fmla="*/ 71493 h 71849"/>
                <a:gd name="connsiteX210" fmla="*/ 112282 w 167490"/>
                <a:gd name="connsiteY210" fmla="*/ 70845 h 71849"/>
                <a:gd name="connsiteX211" fmla="*/ 114119 w 167490"/>
                <a:gd name="connsiteY211" fmla="*/ 70092 h 71849"/>
                <a:gd name="connsiteX212" fmla="*/ 115798 w 167490"/>
                <a:gd name="connsiteY212" fmla="*/ 69114 h 71849"/>
                <a:gd name="connsiteX213" fmla="*/ 116961 w 167490"/>
                <a:gd name="connsiteY213" fmla="*/ 67858 h 71849"/>
                <a:gd name="connsiteX214" fmla="*/ 117608 w 167490"/>
                <a:gd name="connsiteY214" fmla="*/ 66867 h 71849"/>
                <a:gd name="connsiteX215" fmla="*/ 118758 w 167490"/>
                <a:gd name="connsiteY215" fmla="*/ 66166 h 71849"/>
                <a:gd name="connsiteX216" fmla="*/ 120001 w 167490"/>
                <a:gd name="connsiteY216" fmla="*/ 65955 h 71849"/>
                <a:gd name="connsiteX217" fmla="*/ 121138 w 167490"/>
                <a:gd name="connsiteY217" fmla="*/ 65611 h 71849"/>
                <a:gd name="connsiteX218" fmla="*/ 125909 w 167490"/>
                <a:gd name="connsiteY218" fmla="*/ 65135 h 71849"/>
                <a:gd name="connsiteX219" fmla="*/ 130839 w 167490"/>
                <a:gd name="connsiteY219" fmla="*/ 65505 h 71849"/>
                <a:gd name="connsiteX220" fmla="*/ 133178 w 167490"/>
                <a:gd name="connsiteY220" fmla="*/ 64818 h 71849"/>
                <a:gd name="connsiteX221" fmla="*/ 135082 w 167490"/>
                <a:gd name="connsiteY221" fmla="*/ 63602 h 71849"/>
                <a:gd name="connsiteX222" fmla="*/ 137897 w 167490"/>
                <a:gd name="connsiteY222" fmla="*/ 63272 h 71849"/>
                <a:gd name="connsiteX223" fmla="*/ 138043 w 167490"/>
                <a:gd name="connsiteY223" fmla="*/ 63258 h 71849"/>
                <a:gd name="connsiteX224" fmla="*/ 142299 w 167490"/>
                <a:gd name="connsiteY224" fmla="*/ 64184 h 71849"/>
                <a:gd name="connsiteX225" fmla="*/ 142603 w 167490"/>
                <a:gd name="connsiteY225" fmla="*/ 63642 h 71849"/>
                <a:gd name="connsiteX226" fmla="*/ 142774 w 167490"/>
                <a:gd name="connsiteY226" fmla="*/ 63404 h 71849"/>
                <a:gd name="connsiteX227" fmla="*/ 142629 w 167490"/>
                <a:gd name="connsiteY227" fmla="*/ 60760 h 71849"/>
                <a:gd name="connsiteX228" fmla="*/ 143938 w 167490"/>
                <a:gd name="connsiteY228" fmla="*/ 59558 h 71849"/>
                <a:gd name="connsiteX229" fmla="*/ 145167 w 167490"/>
                <a:gd name="connsiteY229" fmla="*/ 59055 h 71849"/>
                <a:gd name="connsiteX230" fmla="*/ 148603 w 167490"/>
                <a:gd name="connsiteY230" fmla="*/ 56055 h 71849"/>
                <a:gd name="connsiteX231" fmla="*/ 150335 w 167490"/>
                <a:gd name="connsiteY231" fmla="*/ 55222 h 71849"/>
                <a:gd name="connsiteX232" fmla="*/ 152383 w 167490"/>
                <a:gd name="connsiteY232" fmla="*/ 55354 h 71849"/>
                <a:gd name="connsiteX233" fmla="*/ 153018 w 167490"/>
                <a:gd name="connsiteY233" fmla="*/ 55090 h 71849"/>
                <a:gd name="connsiteX234" fmla="*/ 153190 w 167490"/>
                <a:gd name="connsiteY234" fmla="*/ 54654 h 71849"/>
                <a:gd name="connsiteX235" fmla="*/ 153507 w 167490"/>
                <a:gd name="connsiteY235" fmla="*/ 53676 h 71849"/>
                <a:gd name="connsiteX236" fmla="*/ 153652 w 167490"/>
                <a:gd name="connsiteY236" fmla="*/ 52751 h 71849"/>
                <a:gd name="connsiteX237" fmla="*/ 153798 w 167490"/>
                <a:gd name="connsiteY237" fmla="*/ 51891 h 71849"/>
                <a:gd name="connsiteX238" fmla="*/ 153573 w 167490"/>
                <a:gd name="connsiteY238" fmla="*/ 51402 h 71849"/>
                <a:gd name="connsiteX239" fmla="*/ 152582 w 167490"/>
                <a:gd name="connsiteY239" fmla="*/ 51244 h 71849"/>
                <a:gd name="connsiteX240" fmla="*/ 152053 w 167490"/>
                <a:gd name="connsiteY240" fmla="*/ 49103 h 71849"/>
                <a:gd name="connsiteX241" fmla="*/ 152529 w 167490"/>
                <a:gd name="connsiteY241" fmla="*/ 48296 h 71849"/>
                <a:gd name="connsiteX242" fmla="*/ 153018 w 167490"/>
                <a:gd name="connsiteY242" fmla="*/ 47728 h 71849"/>
                <a:gd name="connsiteX243" fmla="*/ 152330 w 167490"/>
                <a:gd name="connsiteY243" fmla="*/ 45124 h 71849"/>
                <a:gd name="connsiteX244" fmla="*/ 152489 w 167490"/>
                <a:gd name="connsiteY244" fmla="*/ 44239 h 71849"/>
                <a:gd name="connsiteX245" fmla="*/ 154075 w 167490"/>
                <a:gd name="connsiteY245" fmla="*/ 44093 h 71849"/>
                <a:gd name="connsiteX246" fmla="*/ 155370 w 167490"/>
                <a:gd name="connsiteY246" fmla="*/ 43538 h 71849"/>
                <a:gd name="connsiteX247" fmla="*/ 156428 w 167490"/>
                <a:gd name="connsiteY247" fmla="*/ 42904 h 71849"/>
                <a:gd name="connsiteX248" fmla="*/ 156705 w 167490"/>
                <a:gd name="connsiteY248" fmla="*/ 42111 h 71849"/>
                <a:gd name="connsiteX249" fmla="*/ 157538 w 167490"/>
                <a:gd name="connsiteY249" fmla="*/ 40458 h 71849"/>
                <a:gd name="connsiteX250" fmla="*/ 156666 w 167490"/>
                <a:gd name="connsiteY250" fmla="*/ 38449 h 71849"/>
                <a:gd name="connsiteX251" fmla="*/ 152066 w 167490"/>
                <a:gd name="connsiteY251" fmla="*/ 37141 h 71849"/>
                <a:gd name="connsiteX252" fmla="*/ 151802 w 167490"/>
                <a:gd name="connsiteY252" fmla="*/ 36639 h 71849"/>
                <a:gd name="connsiteX253" fmla="*/ 152859 w 167490"/>
                <a:gd name="connsiteY253" fmla="*/ 36070 h 71849"/>
                <a:gd name="connsiteX254" fmla="*/ 153969 w 167490"/>
                <a:gd name="connsiteY254" fmla="*/ 35251 h 71849"/>
                <a:gd name="connsiteX255" fmla="*/ 154604 w 167490"/>
                <a:gd name="connsiteY255" fmla="*/ 34616 h 71849"/>
                <a:gd name="connsiteX256" fmla="*/ 155476 w 167490"/>
                <a:gd name="connsiteY256" fmla="*/ 34537 h 71849"/>
                <a:gd name="connsiteX257" fmla="*/ 156732 w 167490"/>
                <a:gd name="connsiteY257" fmla="*/ 34854 h 71849"/>
                <a:gd name="connsiteX258" fmla="*/ 158979 w 167490"/>
                <a:gd name="connsiteY258" fmla="*/ 36308 h 71849"/>
                <a:gd name="connsiteX259" fmla="*/ 159825 w 167490"/>
                <a:gd name="connsiteY259" fmla="*/ 36520 h 71849"/>
                <a:gd name="connsiteX260" fmla="*/ 160631 w 167490"/>
                <a:gd name="connsiteY260" fmla="*/ 36097 h 71849"/>
                <a:gd name="connsiteX261" fmla="*/ 161504 w 167490"/>
                <a:gd name="connsiteY261" fmla="*/ 36004 h 71849"/>
                <a:gd name="connsiteX262" fmla="*/ 163935 w 167490"/>
                <a:gd name="connsiteY262" fmla="*/ 36057 h 71849"/>
                <a:gd name="connsiteX263" fmla="*/ 165984 w 167490"/>
                <a:gd name="connsiteY263" fmla="*/ 35727 h 71849"/>
                <a:gd name="connsiteX264" fmla="*/ 165469 w 167490"/>
                <a:gd name="connsiteY264" fmla="*/ 34167 h 71849"/>
                <a:gd name="connsiteX265" fmla="*/ 165442 w 167490"/>
                <a:gd name="connsiteY265" fmla="*/ 33043 h 71849"/>
                <a:gd name="connsiteX266" fmla="*/ 165059 w 167490"/>
                <a:gd name="connsiteY266" fmla="*/ 32145 h 71849"/>
                <a:gd name="connsiteX267" fmla="*/ 165244 w 167490"/>
                <a:gd name="connsiteY267" fmla="*/ 31153 h 71849"/>
                <a:gd name="connsiteX268" fmla="*/ 166063 w 167490"/>
                <a:gd name="connsiteY268" fmla="*/ 30374 h 71849"/>
                <a:gd name="connsiteX269" fmla="*/ 166248 w 167490"/>
                <a:gd name="connsiteY269" fmla="*/ 28642 h 71849"/>
                <a:gd name="connsiteX270" fmla="*/ 167491 w 167490"/>
                <a:gd name="connsiteY270" fmla="*/ 27479 h 7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167490" h="71849">
                  <a:moveTo>
                    <a:pt x="166116" y="26541"/>
                  </a:moveTo>
                  <a:lnTo>
                    <a:pt x="165680" y="25338"/>
                  </a:lnTo>
                  <a:lnTo>
                    <a:pt x="163499" y="22166"/>
                  </a:lnTo>
                  <a:lnTo>
                    <a:pt x="160988" y="16945"/>
                  </a:lnTo>
                  <a:lnTo>
                    <a:pt x="160882" y="15451"/>
                  </a:lnTo>
                  <a:lnTo>
                    <a:pt x="161741" y="13733"/>
                  </a:lnTo>
                  <a:lnTo>
                    <a:pt x="162547" y="12424"/>
                  </a:lnTo>
                  <a:lnTo>
                    <a:pt x="162640" y="11380"/>
                  </a:lnTo>
                  <a:lnTo>
                    <a:pt x="162719" y="11103"/>
                  </a:lnTo>
                  <a:lnTo>
                    <a:pt x="162164" y="10495"/>
                  </a:lnTo>
                  <a:lnTo>
                    <a:pt x="161120" y="8208"/>
                  </a:lnTo>
                  <a:lnTo>
                    <a:pt x="159997" y="7917"/>
                  </a:lnTo>
                  <a:lnTo>
                    <a:pt x="158490" y="7693"/>
                  </a:lnTo>
                  <a:lnTo>
                    <a:pt x="157353" y="7362"/>
                  </a:lnTo>
                  <a:lnTo>
                    <a:pt x="154868" y="6054"/>
                  </a:lnTo>
                  <a:lnTo>
                    <a:pt x="153600" y="5657"/>
                  </a:lnTo>
                  <a:lnTo>
                    <a:pt x="152172" y="5538"/>
                  </a:lnTo>
                  <a:lnTo>
                    <a:pt x="150811" y="6318"/>
                  </a:lnTo>
                  <a:lnTo>
                    <a:pt x="149806" y="7230"/>
                  </a:lnTo>
                  <a:lnTo>
                    <a:pt x="146568" y="7217"/>
                  </a:lnTo>
                  <a:lnTo>
                    <a:pt x="143012" y="6794"/>
                  </a:lnTo>
                  <a:lnTo>
                    <a:pt x="137871" y="3767"/>
                  </a:lnTo>
                  <a:lnTo>
                    <a:pt x="136549" y="3741"/>
                  </a:lnTo>
                  <a:lnTo>
                    <a:pt x="135148" y="3886"/>
                  </a:lnTo>
                  <a:lnTo>
                    <a:pt x="132927" y="3159"/>
                  </a:lnTo>
                  <a:lnTo>
                    <a:pt x="128592" y="1203"/>
                  </a:lnTo>
                  <a:lnTo>
                    <a:pt x="126570" y="753"/>
                  </a:lnTo>
                  <a:lnTo>
                    <a:pt x="125301" y="1031"/>
                  </a:lnTo>
                  <a:lnTo>
                    <a:pt x="124151" y="1467"/>
                  </a:lnTo>
                  <a:lnTo>
                    <a:pt x="123332" y="1507"/>
                  </a:lnTo>
                  <a:lnTo>
                    <a:pt x="122843" y="872"/>
                  </a:lnTo>
                  <a:lnTo>
                    <a:pt x="121230" y="93"/>
                  </a:lnTo>
                  <a:lnTo>
                    <a:pt x="119631" y="0"/>
                  </a:lnTo>
                  <a:lnTo>
                    <a:pt x="119168" y="476"/>
                  </a:lnTo>
                  <a:lnTo>
                    <a:pt x="118719" y="4785"/>
                  </a:lnTo>
                  <a:lnTo>
                    <a:pt x="118217" y="6331"/>
                  </a:lnTo>
                  <a:lnTo>
                    <a:pt x="116009" y="6265"/>
                  </a:lnTo>
                  <a:lnTo>
                    <a:pt x="115243" y="7005"/>
                  </a:lnTo>
                  <a:lnTo>
                    <a:pt x="113551" y="9080"/>
                  </a:lnTo>
                  <a:lnTo>
                    <a:pt x="113247" y="11089"/>
                  </a:lnTo>
                  <a:lnTo>
                    <a:pt x="110233" y="10693"/>
                  </a:lnTo>
                  <a:lnTo>
                    <a:pt x="108806" y="10362"/>
                  </a:lnTo>
                  <a:lnTo>
                    <a:pt x="107550" y="10614"/>
                  </a:lnTo>
                  <a:lnTo>
                    <a:pt x="106189" y="11724"/>
                  </a:lnTo>
                  <a:lnTo>
                    <a:pt x="102290" y="11658"/>
                  </a:lnTo>
                  <a:lnTo>
                    <a:pt x="99210" y="10997"/>
                  </a:lnTo>
                  <a:lnTo>
                    <a:pt x="97848" y="8512"/>
                  </a:lnTo>
                  <a:lnTo>
                    <a:pt x="96421" y="7534"/>
                  </a:lnTo>
                  <a:lnTo>
                    <a:pt x="94637" y="6648"/>
                  </a:lnTo>
                  <a:lnTo>
                    <a:pt x="94015" y="6463"/>
                  </a:lnTo>
                  <a:lnTo>
                    <a:pt x="93764" y="6992"/>
                  </a:lnTo>
                  <a:lnTo>
                    <a:pt x="93672" y="8684"/>
                  </a:lnTo>
                  <a:lnTo>
                    <a:pt x="93725" y="10468"/>
                  </a:lnTo>
                  <a:lnTo>
                    <a:pt x="93447" y="11407"/>
                  </a:lnTo>
                  <a:lnTo>
                    <a:pt x="92112" y="12662"/>
                  </a:lnTo>
                  <a:lnTo>
                    <a:pt x="91425" y="12927"/>
                  </a:lnTo>
                  <a:lnTo>
                    <a:pt x="91055" y="13191"/>
                  </a:lnTo>
                  <a:lnTo>
                    <a:pt x="86904" y="11565"/>
                  </a:lnTo>
                  <a:lnTo>
                    <a:pt x="86587" y="11843"/>
                  </a:lnTo>
                  <a:lnTo>
                    <a:pt x="86336" y="12041"/>
                  </a:lnTo>
                  <a:lnTo>
                    <a:pt x="85279" y="16746"/>
                  </a:lnTo>
                  <a:lnTo>
                    <a:pt x="84539" y="17658"/>
                  </a:lnTo>
                  <a:lnTo>
                    <a:pt x="83415" y="18491"/>
                  </a:lnTo>
                  <a:lnTo>
                    <a:pt x="81062" y="19297"/>
                  </a:lnTo>
                  <a:lnTo>
                    <a:pt x="79423" y="19628"/>
                  </a:lnTo>
                  <a:lnTo>
                    <a:pt x="78155" y="20038"/>
                  </a:lnTo>
                  <a:lnTo>
                    <a:pt x="74123" y="22007"/>
                  </a:lnTo>
                  <a:lnTo>
                    <a:pt x="72313" y="23197"/>
                  </a:lnTo>
                  <a:lnTo>
                    <a:pt x="71136" y="24677"/>
                  </a:lnTo>
                  <a:lnTo>
                    <a:pt x="71149" y="25536"/>
                  </a:lnTo>
                  <a:lnTo>
                    <a:pt x="73145" y="28061"/>
                  </a:lnTo>
                  <a:lnTo>
                    <a:pt x="75445" y="30664"/>
                  </a:lnTo>
                  <a:lnTo>
                    <a:pt x="75485" y="32951"/>
                  </a:lnTo>
                  <a:lnTo>
                    <a:pt x="74480" y="34669"/>
                  </a:lnTo>
                  <a:lnTo>
                    <a:pt x="74256" y="35330"/>
                  </a:lnTo>
                  <a:lnTo>
                    <a:pt x="74930" y="35581"/>
                  </a:lnTo>
                  <a:lnTo>
                    <a:pt x="76198" y="35674"/>
                  </a:lnTo>
                  <a:lnTo>
                    <a:pt x="77256" y="35965"/>
                  </a:lnTo>
                  <a:lnTo>
                    <a:pt x="77718" y="37167"/>
                  </a:lnTo>
                  <a:lnTo>
                    <a:pt x="77612" y="39269"/>
                  </a:lnTo>
                  <a:lnTo>
                    <a:pt x="77269" y="41238"/>
                  </a:lnTo>
                  <a:lnTo>
                    <a:pt x="76899" y="42058"/>
                  </a:lnTo>
                  <a:lnTo>
                    <a:pt x="75881" y="42137"/>
                  </a:lnTo>
                  <a:lnTo>
                    <a:pt x="73899" y="41278"/>
                  </a:lnTo>
                  <a:lnTo>
                    <a:pt x="72365" y="40287"/>
                  </a:lnTo>
                  <a:lnTo>
                    <a:pt x="71770" y="39679"/>
                  </a:lnTo>
                  <a:lnTo>
                    <a:pt x="71731" y="38965"/>
                  </a:lnTo>
                  <a:lnTo>
                    <a:pt x="72061" y="38502"/>
                  </a:lnTo>
                  <a:lnTo>
                    <a:pt x="71506" y="37603"/>
                  </a:lnTo>
                  <a:lnTo>
                    <a:pt x="69616" y="36771"/>
                  </a:lnTo>
                  <a:lnTo>
                    <a:pt x="67594" y="37141"/>
                  </a:lnTo>
                  <a:lnTo>
                    <a:pt x="66113" y="37696"/>
                  </a:lnTo>
                  <a:lnTo>
                    <a:pt x="65149" y="37656"/>
                  </a:lnTo>
                  <a:lnTo>
                    <a:pt x="64104" y="36863"/>
                  </a:lnTo>
                  <a:lnTo>
                    <a:pt x="62505" y="36255"/>
                  </a:lnTo>
                  <a:lnTo>
                    <a:pt x="60417" y="35859"/>
                  </a:lnTo>
                  <a:lnTo>
                    <a:pt x="59121" y="35423"/>
                  </a:lnTo>
                  <a:lnTo>
                    <a:pt x="58844" y="35674"/>
                  </a:lnTo>
                  <a:lnTo>
                    <a:pt x="59003" y="37405"/>
                  </a:lnTo>
                  <a:lnTo>
                    <a:pt x="58619" y="38159"/>
                  </a:lnTo>
                  <a:lnTo>
                    <a:pt x="48296" y="39150"/>
                  </a:lnTo>
                  <a:lnTo>
                    <a:pt x="45151" y="40088"/>
                  </a:lnTo>
                  <a:lnTo>
                    <a:pt x="42864" y="41291"/>
                  </a:lnTo>
                  <a:lnTo>
                    <a:pt x="41172" y="41807"/>
                  </a:lnTo>
                  <a:lnTo>
                    <a:pt x="40763" y="42560"/>
                  </a:lnTo>
                  <a:lnTo>
                    <a:pt x="39084" y="43538"/>
                  </a:lnTo>
                  <a:lnTo>
                    <a:pt x="37181" y="43842"/>
                  </a:lnTo>
                  <a:lnTo>
                    <a:pt x="36731" y="43525"/>
                  </a:lnTo>
                  <a:lnTo>
                    <a:pt x="35515" y="43974"/>
                  </a:lnTo>
                  <a:lnTo>
                    <a:pt x="33440" y="44410"/>
                  </a:lnTo>
                  <a:lnTo>
                    <a:pt x="32092" y="44278"/>
                  </a:lnTo>
                  <a:lnTo>
                    <a:pt x="31457" y="43485"/>
                  </a:lnTo>
                  <a:lnTo>
                    <a:pt x="30175" y="42269"/>
                  </a:lnTo>
                  <a:lnTo>
                    <a:pt x="29660" y="41437"/>
                  </a:lnTo>
                  <a:lnTo>
                    <a:pt x="29713" y="40895"/>
                  </a:lnTo>
                  <a:lnTo>
                    <a:pt x="26818" y="40789"/>
                  </a:lnTo>
                  <a:lnTo>
                    <a:pt x="24994" y="40154"/>
                  </a:lnTo>
                  <a:lnTo>
                    <a:pt x="21121" y="40300"/>
                  </a:lnTo>
                  <a:lnTo>
                    <a:pt x="20170" y="40036"/>
                  </a:lnTo>
                  <a:lnTo>
                    <a:pt x="19972" y="40326"/>
                  </a:lnTo>
                  <a:lnTo>
                    <a:pt x="19377" y="43750"/>
                  </a:lnTo>
                  <a:lnTo>
                    <a:pt x="18610" y="45164"/>
                  </a:lnTo>
                  <a:lnTo>
                    <a:pt x="17355" y="46618"/>
                  </a:lnTo>
                  <a:lnTo>
                    <a:pt x="15769" y="47424"/>
                  </a:lnTo>
                  <a:lnTo>
                    <a:pt x="14487" y="47569"/>
                  </a:lnTo>
                  <a:lnTo>
                    <a:pt x="14552" y="46512"/>
                  </a:lnTo>
                  <a:lnTo>
                    <a:pt x="14883" y="45230"/>
                  </a:lnTo>
                  <a:lnTo>
                    <a:pt x="13971" y="44939"/>
                  </a:lnTo>
                  <a:lnTo>
                    <a:pt x="12596" y="44781"/>
                  </a:lnTo>
                  <a:lnTo>
                    <a:pt x="11935" y="44410"/>
                  </a:lnTo>
                  <a:lnTo>
                    <a:pt x="12107" y="43432"/>
                  </a:lnTo>
                  <a:lnTo>
                    <a:pt x="11803" y="42864"/>
                  </a:lnTo>
                  <a:lnTo>
                    <a:pt x="11235" y="42190"/>
                  </a:lnTo>
                  <a:lnTo>
                    <a:pt x="9860" y="41318"/>
                  </a:lnTo>
                  <a:lnTo>
                    <a:pt x="6952" y="40009"/>
                  </a:lnTo>
                  <a:lnTo>
                    <a:pt x="4970" y="39375"/>
                  </a:lnTo>
                  <a:lnTo>
                    <a:pt x="4217" y="40049"/>
                  </a:lnTo>
                  <a:lnTo>
                    <a:pt x="2789" y="40736"/>
                  </a:lnTo>
                  <a:lnTo>
                    <a:pt x="555" y="40511"/>
                  </a:lnTo>
                  <a:lnTo>
                    <a:pt x="0" y="40789"/>
                  </a:lnTo>
                  <a:lnTo>
                    <a:pt x="674" y="41146"/>
                  </a:lnTo>
                  <a:lnTo>
                    <a:pt x="2234" y="42375"/>
                  </a:lnTo>
                  <a:lnTo>
                    <a:pt x="1851" y="44450"/>
                  </a:lnTo>
                  <a:lnTo>
                    <a:pt x="26" y="47794"/>
                  </a:lnTo>
                  <a:lnTo>
                    <a:pt x="238" y="48243"/>
                  </a:lnTo>
                  <a:lnTo>
                    <a:pt x="344" y="48812"/>
                  </a:lnTo>
                  <a:lnTo>
                    <a:pt x="542" y="49407"/>
                  </a:lnTo>
                  <a:lnTo>
                    <a:pt x="634" y="50147"/>
                  </a:lnTo>
                  <a:lnTo>
                    <a:pt x="991" y="50913"/>
                  </a:lnTo>
                  <a:lnTo>
                    <a:pt x="1626" y="51627"/>
                  </a:lnTo>
                  <a:lnTo>
                    <a:pt x="1837" y="52314"/>
                  </a:lnTo>
                  <a:lnTo>
                    <a:pt x="1494" y="53187"/>
                  </a:lnTo>
                  <a:lnTo>
                    <a:pt x="1150" y="53689"/>
                  </a:lnTo>
                  <a:lnTo>
                    <a:pt x="2022" y="53689"/>
                  </a:lnTo>
                  <a:lnTo>
                    <a:pt x="4785" y="54257"/>
                  </a:lnTo>
                  <a:lnTo>
                    <a:pt x="7005" y="55077"/>
                  </a:lnTo>
                  <a:lnTo>
                    <a:pt x="7428" y="55936"/>
                  </a:lnTo>
                  <a:lnTo>
                    <a:pt x="7706" y="56993"/>
                  </a:lnTo>
                  <a:lnTo>
                    <a:pt x="10336" y="58447"/>
                  </a:lnTo>
                  <a:lnTo>
                    <a:pt x="13350" y="59386"/>
                  </a:lnTo>
                  <a:lnTo>
                    <a:pt x="14367" y="59082"/>
                  </a:lnTo>
                  <a:lnTo>
                    <a:pt x="18134" y="55698"/>
                  </a:lnTo>
                  <a:lnTo>
                    <a:pt x="19588" y="56266"/>
                  </a:lnTo>
                  <a:lnTo>
                    <a:pt x="20460" y="58051"/>
                  </a:lnTo>
                  <a:lnTo>
                    <a:pt x="20408" y="59002"/>
                  </a:lnTo>
                  <a:lnTo>
                    <a:pt x="21003" y="59280"/>
                  </a:lnTo>
                  <a:lnTo>
                    <a:pt x="23223" y="59320"/>
                  </a:lnTo>
                  <a:lnTo>
                    <a:pt x="25642" y="59518"/>
                  </a:lnTo>
                  <a:lnTo>
                    <a:pt x="27201" y="60985"/>
                  </a:lnTo>
                  <a:lnTo>
                    <a:pt x="28735" y="61487"/>
                  </a:lnTo>
                  <a:lnTo>
                    <a:pt x="30902" y="61646"/>
                  </a:lnTo>
                  <a:lnTo>
                    <a:pt x="32369" y="61434"/>
                  </a:lnTo>
                  <a:lnTo>
                    <a:pt x="33070" y="60893"/>
                  </a:lnTo>
                  <a:lnTo>
                    <a:pt x="33916" y="59174"/>
                  </a:lnTo>
                  <a:lnTo>
                    <a:pt x="35476" y="57046"/>
                  </a:lnTo>
                  <a:lnTo>
                    <a:pt x="37921" y="55949"/>
                  </a:lnTo>
                  <a:lnTo>
                    <a:pt x="42084" y="55751"/>
                  </a:lnTo>
                  <a:lnTo>
                    <a:pt x="44173" y="55354"/>
                  </a:lnTo>
                  <a:lnTo>
                    <a:pt x="46340" y="55368"/>
                  </a:lnTo>
                  <a:lnTo>
                    <a:pt x="47966" y="55698"/>
                  </a:lnTo>
                  <a:lnTo>
                    <a:pt x="49658" y="55658"/>
                  </a:lnTo>
                  <a:lnTo>
                    <a:pt x="53940" y="54178"/>
                  </a:lnTo>
                  <a:lnTo>
                    <a:pt x="58342" y="53002"/>
                  </a:lnTo>
                  <a:lnTo>
                    <a:pt x="58963" y="53200"/>
                  </a:lnTo>
                  <a:lnTo>
                    <a:pt x="59056" y="53597"/>
                  </a:lnTo>
                  <a:lnTo>
                    <a:pt x="58262" y="54495"/>
                  </a:lnTo>
                  <a:lnTo>
                    <a:pt x="57509" y="55698"/>
                  </a:lnTo>
                  <a:lnTo>
                    <a:pt x="58025" y="57060"/>
                  </a:lnTo>
                  <a:lnTo>
                    <a:pt x="60562" y="59809"/>
                  </a:lnTo>
                  <a:lnTo>
                    <a:pt x="61950" y="61910"/>
                  </a:lnTo>
                  <a:lnTo>
                    <a:pt x="63259" y="63496"/>
                  </a:lnTo>
                  <a:lnTo>
                    <a:pt x="65268" y="64329"/>
                  </a:lnTo>
                  <a:lnTo>
                    <a:pt x="67924" y="64831"/>
                  </a:lnTo>
                  <a:lnTo>
                    <a:pt x="70158" y="65016"/>
                  </a:lnTo>
                  <a:lnTo>
                    <a:pt x="72511" y="65611"/>
                  </a:lnTo>
                  <a:lnTo>
                    <a:pt x="80573" y="67078"/>
                  </a:lnTo>
                  <a:lnTo>
                    <a:pt x="84631" y="67488"/>
                  </a:lnTo>
                  <a:lnTo>
                    <a:pt x="87698" y="67554"/>
                  </a:lnTo>
                  <a:lnTo>
                    <a:pt x="92363" y="68532"/>
                  </a:lnTo>
                  <a:lnTo>
                    <a:pt x="93341" y="68691"/>
                  </a:lnTo>
                  <a:lnTo>
                    <a:pt x="95271" y="68770"/>
                  </a:lnTo>
                  <a:lnTo>
                    <a:pt x="97439" y="69140"/>
                  </a:lnTo>
                  <a:lnTo>
                    <a:pt x="99461" y="69576"/>
                  </a:lnTo>
                  <a:lnTo>
                    <a:pt x="101245" y="70145"/>
                  </a:lnTo>
                  <a:lnTo>
                    <a:pt x="104973" y="70726"/>
                  </a:lnTo>
                  <a:lnTo>
                    <a:pt x="108356" y="71070"/>
                  </a:lnTo>
                  <a:lnTo>
                    <a:pt x="109387" y="71400"/>
                  </a:lnTo>
                  <a:lnTo>
                    <a:pt x="110220" y="71374"/>
                  </a:lnTo>
                  <a:lnTo>
                    <a:pt x="111251" y="71850"/>
                  </a:lnTo>
                  <a:lnTo>
                    <a:pt x="111859" y="71493"/>
                  </a:lnTo>
                  <a:lnTo>
                    <a:pt x="112282" y="70845"/>
                  </a:lnTo>
                  <a:lnTo>
                    <a:pt x="114119" y="70092"/>
                  </a:lnTo>
                  <a:lnTo>
                    <a:pt x="115798" y="69114"/>
                  </a:lnTo>
                  <a:lnTo>
                    <a:pt x="116961" y="67858"/>
                  </a:lnTo>
                  <a:lnTo>
                    <a:pt x="117608" y="66867"/>
                  </a:lnTo>
                  <a:lnTo>
                    <a:pt x="118758" y="66166"/>
                  </a:lnTo>
                  <a:lnTo>
                    <a:pt x="120001" y="65955"/>
                  </a:lnTo>
                  <a:lnTo>
                    <a:pt x="121138" y="65611"/>
                  </a:lnTo>
                  <a:lnTo>
                    <a:pt x="125909" y="65135"/>
                  </a:lnTo>
                  <a:lnTo>
                    <a:pt x="130839" y="65505"/>
                  </a:lnTo>
                  <a:lnTo>
                    <a:pt x="133178" y="64818"/>
                  </a:lnTo>
                  <a:lnTo>
                    <a:pt x="135082" y="63602"/>
                  </a:lnTo>
                  <a:lnTo>
                    <a:pt x="137897" y="63272"/>
                  </a:lnTo>
                  <a:lnTo>
                    <a:pt x="138043" y="63258"/>
                  </a:lnTo>
                  <a:lnTo>
                    <a:pt x="142299" y="64184"/>
                  </a:lnTo>
                  <a:lnTo>
                    <a:pt x="142603" y="63642"/>
                  </a:lnTo>
                  <a:lnTo>
                    <a:pt x="142774" y="63404"/>
                  </a:lnTo>
                  <a:lnTo>
                    <a:pt x="142629" y="60760"/>
                  </a:lnTo>
                  <a:lnTo>
                    <a:pt x="143938" y="59558"/>
                  </a:lnTo>
                  <a:lnTo>
                    <a:pt x="145167" y="59055"/>
                  </a:lnTo>
                  <a:lnTo>
                    <a:pt x="148603" y="56055"/>
                  </a:lnTo>
                  <a:lnTo>
                    <a:pt x="150335" y="55222"/>
                  </a:lnTo>
                  <a:lnTo>
                    <a:pt x="152383" y="55354"/>
                  </a:lnTo>
                  <a:lnTo>
                    <a:pt x="153018" y="55090"/>
                  </a:lnTo>
                  <a:lnTo>
                    <a:pt x="153190" y="54654"/>
                  </a:lnTo>
                  <a:lnTo>
                    <a:pt x="153507" y="53676"/>
                  </a:lnTo>
                  <a:lnTo>
                    <a:pt x="153652" y="52751"/>
                  </a:lnTo>
                  <a:lnTo>
                    <a:pt x="153798" y="51891"/>
                  </a:lnTo>
                  <a:lnTo>
                    <a:pt x="153573" y="51402"/>
                  </a:lnTo>
                  <a:lnTo>
                    <a:pt x="152582" y="51244"/>
                  </a:lnTo>
                  <a:lnTo>
                    <a:pt x="152053" y="49103"/>
                  </a:lnTo>
                  <a:lnTo>
                    <a:pt x="152529" y="48296"/>
                  </a:lnTo>
                  <a:lnTo>
                    <a:pt x="153018" y="47728"/>
                  </a:lnTo>
                  <a:lnTo>
                    <a:pt x="152330" y="45124"/>
                  </a:lnTo>
                  <a:lnTo>
                    <a:pt x="152489" y="44239"/>
                  </a:lnTo>
                  <a:lnTo>
                    <a:pt x="154075" y="44093"/>
                  </a:lnTo>
                  <a:lnTo>
                    <a:pt x="155370" y="43538"/>
                  </a:lnTo>
                  <a:lnTo>
                    <a:pt x="156428" y="42904"/>
                  </a:lnTo>
                  <a:lnTo>
                    <a:pt x="156705" y="42111"/>
                  </a:lnTo>
                  <a:lnTo>
                    <a:pt x="157538" y="40458"/>
                  </a:lnTo>
                  <a:lnTo>
                    <a:pt x="156666" y="38449"/>
                  </a:lnTo>
                  <a:lnTo>
                    <a:pt x="152066" y="37141"/>
                  </a:lnTo>
                  <a:lnTo>
                    <a:pt x="151802" y="36639"/>
                  </a:lnTo>
                  <a:lnTo>
                    <a:pt x="152859" y="36070"/>
                  </a:lnTo>
                  <a:lnTo>
                    <a:pt x="153969" y="35251"/>
                  </a:lnTo>
                  <a:lnTo>
                    <a:pt x="154604" y="34616"/>
                  </a:lnTo>
                  <a:lnTo>
                    <a:pt x="155476" y="34537"/>
                  </a:lnTo>
                  <a:lnTo>
                    <a:pt x="156732" y="34854"/>
                  </a:lnTo>
                  <a:lnTo>
                    <a:pt x="158979" y="36308"/>
                  </a:lnTo>
                  <a:lnTo>
                    <a:pt x="159825" y="36520"/>
                  </a:lnTo>
                  <a:lnTo>
                    <a:pt x="160631" y="36097"/>
                  </a:lnTo>
                  <a:lnTo>
                    <a:pt x="161504" y="36004"/>
                  </a:lnTo>
                  <a:lnTo>
                    <a:pt x="163935" y="36057"/>
                  </a:lnTo>
                  <a:lnTo>
                    <a:pt x="165984" y="35727"/>
                  </a:lnTo>
                  <a:lnTo>
                    <a:pt x="165469" y="34167"/>
                  </a:lnTo>
                  <a:lnTo>
                    <a:pt x="165442" y="33043"/>
                  </a:lnTo>
                  <a:lnTo>
                    <a:pt x="165059" y="32145"/>
                  </a:lnTo>
                  <a:lnTo>
                    <a:pt x="165244" y="31153"/>
                  </a:lnTo>
                  <a:lnTo>
                    <a:pt x="166063" y="30374"/>
                  </a:lnTo>
                  <a:lnTo>
                    <a:pt x="166248" y="28642"/>
                  </a:lnTo>
                  <a:lnTo>
                    <a:pt x="167491" y="27479"/>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5" name="Volný tvar: obrazec 222">
              <a:extLst>
                <a:ext uri="{FF2B5EF4-FFF2-40B4-BE49-F238E27FC236}">
                  <a16:creationId xmlns:a16="http://schemas.microsoft.com/office/drawing/2014/main" id="{5D8D03F6-D90C-8C5C-DE21-2214C02DD44A}"/>
                </a:ext>
              </a:extLst>
            </p:cNvPr>
            <p:cNvSpPr/>
            <p:nvPr/>
          </p:nvSpPr>
          <p:spPr>
            <a:xfrm>
              <a:off x="6164709" y="5210414"/>
              <a:ext cx="1053281" cy="985375"/>
            </a:xfrm>
            <a:custGeom>
              <a:avLst/>
              <a:gdLst>
                <a:gd name="connsiteX0" fmla="*/ 684859 w 990616"/>
                <a:gd name="connsiteY0" fmla="*/ 848861 h 926750"/>
                <a:gd name="connsiteX1" fmla="*/ 683418 w 990616"/>
                <a:gd name="connsiteY1" fmla="*/ 848821 h 926750"/>
                <a:gd name="connsiteX2" fmla="*/ 679691 w 990616"/>
                <a:gd name="connsiteY2" fmla="*/ 851398 h 926750"/>
                <a:gd name="connsiteX3" fmla="*/ 678435 w 990616"/>
                <a:gd name="connsiteY3" fmla="*/ 851372 h 926750"/>
                <a:gd name="connsiteX4" fmla="*/ 674391 w 990616"/>
                <a:gd name="connsiteY4" fmla="*/ 850632 h 926750"/>
                <a:gd name="connsiteX5" fmla="*/ 672910 w 990616"/>
                <a:gd name="connsiteY5" fmla="*/ 851491 h 926750"/>
                <a:gd name="connsiteX6" fmla="*/ 669646 w 990616"/>
                <a:gd name="connsiteY6" fmla="*/ 853949 h 926750"/>
                <a:gd name="connsiteX7" fmla="*/ 667967 w 990616"/>
                <a:gd name="connsiteY7" fmla="*/ 854993 h 926750"/>
                <a:gd name="connsiteX8" fmla="*/ 666699 w 990616"/>
                <a:gd name="connsiteY8" fmla="*/ 854544 h 926750"/>
                <a:gd name="connsiteX9" fmla="*/ 665641 w 990616"/>
                <a:gd name="connsiteY9" fmla="*/ 853738 h 926750"/>
                <a:gd name="connsiteX10" fmla="*/ 664412 w 990616"/>
                <a:gd name="connsiteY10" fmla="*/ 853830 h 926750"/>
                <a:gd name="connsiteX11" fmla="*/ 662879 w 990616"/>
                <a:gd name="connsiteY11" fmla="*/ 854491 h 926750"/>
                <a:gd name="connsiteX12" fmla="*/ 660103 w 990616"/>
                <a:gd name="connsiteY12" fmla="*/ 854795 h 926750"/>
                <a:gd name="connsiteX13" fmla="*/ 657486 w 990616"/>
                <a:gd name="connsiteY13" fmla="*/ 854742 h 926750"/>
                <a:gd name="connsiteX14" fmla="*/ 655450 w 990616"/>
                <a:gd name="connsiteY14" fmla="*/ 855443 h 926750"/>
                <a:gd name="connsiteX15" fmla="*/ 653335 w 990616"/>
                <a:gd name="connsiteY15" fmla="*/ 856566 h 926750"/>
                <a:gd name="connsiteX16" fmla="*/ 652014 w 990616"/>
                <a:gd name="connsiteY16" fmla="*/ 857981 h 926750"/>
                <a:gd name="connsiteX17" fmla="*/ 651313 w 990616"/>
                <a:gd name="connsiteY17" fmla="*/ 859606 h 926750"/>
                <a:gd name="connsiteX18" fmla="*/ 650798 w 990616"/>
                <a:gd name="connsiteY18" fmla="*/ 858100 h 926750"/>
                <a:gd name="connsiteX19" fmla="*/ 649952 w 990616"/>
                <a:gd name="connsiteY19" fmla="*/ 857108 h 926750"/>
                <a:gd name="connsiteX20" fmla="*/ 647652 w 990616"/>
                <a:gd name="connsiteY20" fmla="*/ 858166 h 926750"/>
                <a:gd name="connsiteX21" fmla="*/ 645471 w 990616"/>
                <a:gd name="connsiteY21" fmla="*/ 858892 h 926750"/>
                <a:gd name="connsiteX22" fmla="*/ 639246 w 990616"/>
                <a:gd name="connsiteY22" fmla="*/ 859474 h 926750"/>
                <a:gd name="connsiteX23" fmla="*/ 635281 w 990616"/>
                <a:gd name="connsiteY23" fmla="*/ 858218 h 926750"/>
                <a:gd name="connsiteX24" fmla="*/ 630192 w 990616"/>
                <a:gd name="connsiteY24" fmla="*/ 855628 h 926750"/>
                <a:gd name="connsiteX25" fmla="*/ 629584 w 990616"/>
                <a:gd name="connsiteY25" fmla="*/ 854874 h 926750"/>
                <a:gd name="connsiteX26" fmla="*/ 629214 w 990616"/>
                <a:gd name="connsiteY26" fmla="*/ 853896 h 926750"/>
                <a:gd name="connsiteX27" fmla="*/ 628500 w 990616"/>
                <a:gd name="connsiteY27" fmla="*/ 853262 h 926750"/>
                <a:gd name="connsiteX28" fmla="*/ 626557 w 990616"/>
                <a:gd name="connsiteY28" fmla="*/ 852297 h 926750"/>
                <a:gd name="connsiteX29" fmla="*/ 626227 w 990616"/>
                <a:gd name="connsiteY29" fmla="*/ 851187 h 926750"/>
                <a:gd name="connsiteX30" fmla="*/ 625315 w 990616"/>
                <a:gd name="connsiteY30" fmla="*/ 850870 h 926750"/>
                <a:gd name="connsiteX31" fmla="*/ 623940 w 990616"/>
                <a:gd name="connsiteY31" fmla="*/ 851028 h 926750"/>
                <a:gd name="connsiteX32" fmla="*/ 622618 w 990616"/>
                <a:gd name="connsiteY32" fmla="*/ 850143 h 926750"/>
                <a:gd name="connsiteX33" fmla="*/ 622011 w 990616"/>
                <a:gd name="connsiteY33" fmla="*/ 848583 h 926750"/>
                <a:gd name="connsiteX34" fmla="*/ 620742 w 990616"/>
                <a:gd name="connsiteY34" fmla="*/ 848451 h 926750"/>
                <a:gd name="connsiteX35" fmla="*/ 618825 w 990616"/>
                <a:gd name="connsiteY35" fmla="*/ 849165 h 926750"/>
                <a:gd name="connsiteX36" fmla="*/ 616234 w 990616"/>
                <a:gd name="connsiteY36" fmla="*/ 849059 h 926750"/>
                <a:gd name="connsiteX37" fmla="*/ 612137 w 990616"/>
                <a:gd name="connsiteY37" fmla="*/ 847248 h 926750"/>
                <a:gd name="connsiteX38" fmla="*/ 610643 w 990616"/>
                <a:gd name="connsiteY38" fmla="*/ 845874 h 926750"/>
                <a:gd name="connsiteX39" fmla="*/ 608661 w 990616"/>
                <a:gd name="connsiteY39" fmla="*/ 848940 h 926750"/>
                <a:gd name="connsiteX40" fmla="*/ 604008 w 990616"/>
                <a:gd name="connsiteY40" fmla="*/ 854425 h 926750"/>
                <a:gd name="connsiteX41" fmla="*/ 602779 w 990616"/>
                <a:gd name="connsiteY41" fmla="*/ 857135 h 926750"/>
                <a:gd name="connsiteX42" fmla="*/ 601761 w 990616"/>
                <a:gd name="connsiteY42" fmla="*/ 860227 h 926750"/>
                <a:gd name="connsiteX43" fmla="*/ 600810 w 990616"/>
                <a:gd name="connsiteY43" fmla="*/ 864391 h 926750"/>
                <a:gd name="connsiteX44" fmla="*/ 600056 w 990616"/>
                <a:gd name="connsiteY44" fmla="*/ 865726 h 926750"/>
                <a:gd name="connsiteX45" fmla="*/ 599845 w 990616"/>
                <a:gd name="connsiteY45" fmla="*/ 866519 h 926750"/>
                <a:gd name="connsiteX46" fmla="*/ 599250 w 990616"/>
                <a:gd name="connsiteY46" fmla="*/ 872718 h 926750"/>
                <a:gd name="connsiteX47" fmla="*/ 599382 w 990616"/>
                <a:gd name="connsiteY47" fmla="*/ 877740 h 926750"/>
                <a:gd name="connsiteX48" fmla="*/ 600294 w 990616"/>
                <a:gd name="connsiteY48" fmla="*/ 883027 h 926750"/>
                <a:gd name="connsiteX49" fmla="*/ 599290 w 990616"/>
                <a:gd name="connsiteY49" fmla="*/ 885433 h 926750"/>
                <a:gd name="connsiteX50" fmla="*/ 597228 w 990616"/>
                <a:gd name="connsiteY50" fmla="*/ 887892 h 926750"/>
                <a:gd name="connsiteX51" fmla="*/ 598682 w 990616"/>
                <a:gd name="connsiteY51" fmla="*/ 887733 h 926750"/>
                <a:gd name="connsiteX52" fmla="*/ 600268 w 990616"/>
                <a:gd name="connsiteY52" fmla="*/ 886530 h 926750"/>
                <a:gd name="connsiteX53" fmla="*/ 599726 w 990616"/>
                <a:gd name="connsiteY53" fmla="*/ 887720 h 926750"/>
                <a:gd name="connsiteX54" fmla="*/ 599567 w 990616"/>
                <a:gd name="connsiteY54" fmla="*/ 888724 h 926750"/>
                <a:gd name="connsiteX55" fmla="*/ 600955 w 990616"/>
                <a:gd name="connsiteY55" fmla="*/ 892201 h 926750"/>
                <a:gd name="connsiteX56" fmla="*/ 600625 w 990616"/>
                <a:gd name="connsiteY56" fmla="*/ 893126 h 926750"/>
                <a:gd name="connsiteX57" fmla="*/ 597492 w 990616"/>
                <a:gd name="connsiteY57" fmla="*/ 895994 h 926750"/>
                <a:gd name="connsiteX58" fmla="*/ 598206 w 990616"/>
                <a:gd name="connsiteY58" fmla="*/ 893628 h 926750"/>
                <a:gd name="connsiteX59" fmla="*/ 597968 w 990616"/>
                <a:gd name="connsiteY59" fmla="*/ 891764 h 926750"/>
                <a:gd name="connsiteX60" fmla="*/ 595840 w 990616"/>
                <a:gd name="connsiteY60" fmla="*/ 888817 h 926750"/>
                <a:gd name="connsiteX61" fmla="*/ 592879 w 990616"/>
                <a:gd name="connsiteY61" fmla="*/ 894963 h 926750"/>
                <a:gd name="connsiteX62" fmla="*/ 592060 w 990616"/>
                <a:gd name="connsiteY62" fmla="*/ 897395 h 926750"/>
                <a:gd name="connsiteX63" fmla="*/ 590447 w 990616"/>
                <a:gd name="connsiteY63" fmla="*/ 907836 h 926750"/>
                <a:gd name="connsiteX64" fmla="*/ 590699 w 990616"/>
                <a:gd name="connsiteY64" fmla="*/ 908511 h 926750"/>
                <a:gd name="connsiteX65" fmla="*/ 591531 w 990616"/>
                <a:gd name="connsiteY65" fmla="*/ 908960 h 926750"/>
                <a:gd name="connsiteX66" fmla="*/ 591967 w 990616"/>
                <a:gd name="connsiteY66" fmla="*/ 909793 h 926750"/>
                <a:gd name="connsiteX67" fmla="*/ 592231 w 990616"/>
                <a:gd name="connsiteY67" fmla="*/ 911908 h 926750"/>
                <a:gd name="connsiteX68" fmla="*/ 592033 w 990616"/>
                <a:gd name="connsiteY68" fmla="*/ 916494 h 926750"/>
                <a:gd name="connsiteX69" fmla="*/ 592774 w 990616"/>
                <a:gd name="connsiteY69" fmla="*/ 917816 h 926750"/>
                <a:gd name="connsiteX70" fmla="*/ 595351 w 990616"/>
                <a:gd name="connsiteY70" fmla="*/ 917406 h 926750"/>
                <a:gd name="connsiteX71" fmla="*/ 598140 w 990616"/>
                <a:gd name="connsiteY71" fmla="*/ 918331 h 926750"/>
                <a:gd name="connsiteX72" fmla="*/ 599462 w 990616"/>
                <a:gd name="connsiteY72" fmla="*/ 918080 h 926750"/>
                <a:gd name="connsiteX73" fmla="*/ 599924 w 990616"/>
                <a:gd name="connsiteY73" fmla="*/ 918477 h 926750"/>
                <a:gd name="connsiteX74" fmla="*/ 599647 w 990616"/>
                <a:gd name="connsiteY74" fmla="*/ 919547 h 926750"/>
                <a:gd name="connsiteX75" fmla="*/ 597003 w 990616"/>
                <a:gd name="connsiteY75" fmla="*/ 919521 h 926750"/>
                <a:gd name="connsiteX76" fmla="*/ 594042 w 990616"/>
                <a:gd name="connsiteY76" fmla="*/ 920115 h 926750"/>
                <a:gd name="connsiteX77" fmla="*/ 593183 w 990616"/>
                <a:gd name="connsiteY77" fmla="*/ 921001 h 926750"/>
                <a:gd name="connsiteX78" fmla="*/ 593249 w 990616"/>
                <a:gd name="connsiteY78" fmla="*/ 921992 h 926750"/>
                <a:gd name="connsiteX79" fmla="*/ 592126 w 990616"/>
                <a:gd name="connsiteY79" fmla="*/ 924781 h 926750"/>
                <a:gd name="connsiteX80" fmla="*/ 595972 w 990616"/>
                <a:gd name="connsiteY80" fmla="*/ 923843 h 926750"/>
                <a:gd name="connsiteX81" fmla="*/ 600969 w 990616"/>
                <a:gd name="connsiteY81" fmla="*/ 924028 h 926750"/>
                <a:gd name="connsiteX82" fmla="*/ 604206 w 990616"/>
                <a:gd name="connsiteY82" fmla="*/ 923737 h 926750"/>
                <a:gd name="connsiteX83" fmla="*/ 605952 w 990616"/>
                <a:gd name="connsiteY83" fmla="*/ 926275 h 926750"/>
                <a:gd name="connsiteX84" fmla="*/ 608687 w 990616"/>
                <a:gd name="connsiteY84" fmla="*/ 926751 h 926750"/>
                <a:gd name="connsiteX85" fmla="*/ 609705 w 990616"/>
                <a:gd name="connsiteY85" fmla="*/ 926566 h 926750"/>
                <a:gd name="connsiteX86" fmla="*/ 613485 w 990616"/>
                <a:gd name="connsiteY86" fmla="*/ 923565 h 926750"/>
                <a:gd name="connsiteX87" fmla="*/ 616975 w 990616"/>
                <a:gd name="connsiteY87" fmla="*/ 919944 h 926750"/>
                <a:gd name="connsiteX88" fmla="*/ 618574 w 990616"/>
                <a:gd name="connsiteY88" fmla="*/ 918569 h 926750"/>
                <a:gd name="connsiteX89" fmla="*/ 620279 w 990616"/>
                <a:gd name="connsiteY89" fmla="*/ 917393 h 926750"/>
                <a:gd name="connsiteX90" fmla="*/ 619261 w 990616"/>
                <a:gd name="connsiteY90" fmla="*/ 915833 h 926750"/>
                <a:gd name="connsiteX91" fmla="*/ 619710 w 990616"/>
                <a:gd name="connsiteY91" fmla="*/ 915040 h 926750"/>
                <a:gd name="connsiteX92" fmla="*/ 620569 w 990616"/>
                <a:gd name="connsiteY92" fmla="*/ 914128 h 926750"/>
                <a:gd name="connsiteX93" fmla="*/ 622790 w 990616"/>
                <a:gd name="connsiteY93" fmla="*/ 916838 h 926750"/>
                <a:gd name="connsiteX94" fmla="*/ 625130 w 990616"/>
                <a:gd name="connsiteY94" fmla="*/ 915754 h 926750"/>
                <a:gd name="connsiteX95" fmla="*/ 627046 w 990616"/>
                <a:gd name="connsiteY95" fmla="*/ 913309 h 926750"/>
                <a:gd name="connsiteX96" fmla="*/ 628024 w 990616"/>
                <a:gd name="connsiteY96" fmla="*/ 911802 h 926750"/>
                <a:gd name="connsiteX97" fmla="*/ 629187 w 990616"/>
                <a:gd name="connsiteY97" fmla="*/ 910731 h 926750"/>
                <a:gd name="connsiteX98" fmla="*/ 630509 w 990616"/>
                <a:gd name="connsiteY98" fmla="*/ 910229 h 926750"/>
                <a:gd name="connsiteX99" fmla="*/ 631778 w 990616"/>
                <a:gd name="connsiteY99" fmla="*/ 908894 h 926750"/>
                <a:gd name="connsiteX100" fmla="*/ 632558 w 990616"/>
                <a:gd name="connsiteY100" fmla="*/ 907863 h 926750"/>
                <a:gd name="connsiteX101" fmla="*/ 633034 w 990616"/>
                <a:gd name="connsiteY101" fmla="*/ 905510 h 926750"/>
                <a:gd name="connsiteX102" fmla="*/ 633813 w 990616"/>
                <a:gd name="connsiteY102" fmla="*/ 904162 h 926750"/>
                <a:gd name="connsiteX103" fmla="*/ 634501 w 990616"/>
                <a:gd name="connsiteY103" fmla="*/ 906977 h 926750"/>
                <a:gd name="connsiteX104" fmla="*/ 633047 w 990616"/>
                <a:gd name="connsiteY104" fmla="*/ 910784 h 926750"/>
                <a:gd name="connsiteX105" fmla="*/ 635611 w 990616"/>
                <a:gd name="connsiteY105" fmla="*/ 909779 h 926750"/>
                <a:gd name="connsiteX106" fmla="*/ 636272 w 990616"/>
                <a:gd name="connsiteY106" fmla="*/ 909185 h 926750"/>
                <a:gd name="connsiteX107" fmla="*/ 637673 w 990616"/>
                <a:gd name="connsiteY107" fmla="*/ 906554 h 926750"/>
                <a:gd name="connsiteX108" fmla="*/ 639100 w 990616"/>
                <a:gd name="connsiteY108" fmla="*/ 905669 h 926750"/>
                <a:gd name="connsiteX109" fmla="*/ 641347 w 990616"/>
                <a:gd name="connsiteY109" fmla="*/ 906383 h 926750"/>
                <a:gd name="connsiteX110" fmla="*/ 642775 w 990616"/>
                <a:gd name="connsiteY110" fmla="*/ 907916 h 926750"/>
                <a:gd name="connsiteX111" fmla="*/ 642484 w 990616"/>
                <a:gd name="connsiteY111" fmla="*/ 908630 h 926750"/>
                <a:gd name="connsiteX112" fmla="*/ 641863 w 990616"/>
                <a:gd name="connsiteY112" fmla="*/ 909343 h 926750"/>
                <a:gd name="connsiteX113" fmla="*/ 640858 w 990616"/>
                <a:gd name="connsiteY113" fmla="*/ 909978 h 926750"/>
                <a:gd name="connsiteX114" fmla="*/ 639312 w 990616"/>
                <a:gd name="connsiteY114" fmla="*/ 909330 h 926750"/>
                <a:gd name="connsiteX115" fmla="*/ 637699 w 990616"/>
                <a:gd name="connsiteY115" fmla="*/ 910440 h 926750"/>
                <a:gd name="connsiteX116" fmla="*/ 637052 w 990616"/>
                <a:gd name="connsiteY116" fmla="*/ 913229 h 926750"/>
                <a:gd name="connsiteX117" fmla="*/ 637290 w 990616"/>
                <a:gd name="connsiteY117" fmla="*/ 915886 h 926750"/>
                <a:gd name="connsiteX118" fmla="*/ 638929 w 990616"/>
                <a:gd name="connsiteY118" fmla="*/ 915212 h 926750"/>
                <a:gd name="connsiteX119" fmla="*/ 641586 w 990616"/>
                <a:gd name="connsiteY119" fmla="*/ 914855 h 926750"/>
                <a:gd name="connsiteX120" fmla="*/ 642828 w 990616"/>
                <a:gd name="connsiteY120" fmla="*/ 914181 h 926750"/>
                <a:gd name="connsiteX121" fmla="*/ 645788 w 990616"/>
                <a:gd name="connsiteY121" fmla="*/ 908815 h 926750"/>
                <a:gd name="connsiteX122" fmla="*/ 647361 w 990616"/>
                <a:gd name="connsiteY122" fmla="*/ 904876 h 926750"/>
                <a:gd name="connsiteX123" fmla="*/ 650071 w 990616"/>
                <a:gd name="connsiteY123" fmla="*/ 900567 h 926750"/>
                <a:gd name="connsiteX124" fmla="*/ 651856 w 990616"/>
                <a:gd name="connsiteY124" fmla="*/ 898214 h 926750"/>
                <a:gd name="connsiteX125" fmla="*/ 654129 w 990616"/>
                <a:gd name="connsiteY125" fmla="*/ 896390 h 926750"/>
                <a:gd name="connsiteX126" fmla="*/ 656164 w 990616"/>
                <a:gd name="connsiteY126" fmla="*/ 894474 h 926750"/>
                <a:gd name="connsiteX127" fmla="*/ 657645 w 990616"/>
                <a:gd name="connsiteY127" fmla="*/ 891989 h 926750"/>
                <a:gd name="connsiteX128" fmla="*/ 659534 w 990616"/>
                <a:gd name="connsiteY128" fmla="*/ 889649 h 926750"/>
                <a:gd name="connsiteX129" fmla="*/ 662073 w 990616"/>
                <a:gd name="connsiteY129" fmla="*/ 887204 h 926750"/>
                <a:gd name="connsiteX130" fmla="*/ 664610 w 990616"/>
                <a:gd name="connsiteY130" fmla="*/ 885380 h 926750"/>
                <a:gd name="connsiteX131" fmla="*/ 665535 w 990616"/>
                <a:gd name="connsiteY131" fmla="*/ 884957 h 926750"/>
                <a:gd name="connsiteX132" fmla="*/ 665509 w 990616"/>
                <a:gd name="connsiteY132" fmla="*/ 884455 h 926750"/>
                <a:gd name="connsiteX133" fmla="*/ 667095 w 990616"/>
                <a:gd name="connsiteY133" fmla="*/ 882882 h 926750"/>
                <a:gd name="connsiteX134" fmla="*/ 668879 w 990616"/>
                <a:gd name="connsiteY134" fmla="*/ 881719 h 926750"/>
                <a:gd name="connsiteX135" fmla="*/ 668615 w 990616"/>
                <a:gd name="connsiteY135" fmla="*/ 883146 h 926750"/>
                <a:gd name="connsiteX136" fmla="*/ 667425 w 990616"/>
                <a:gd name="connsiteY136" fmla="*/ 883702 h 926750"/>
                <a:gd name="connsiteX137" fmla="*/ 666553 w 990616"/>
                <a:gd name="connsiteY137" fmla="*/ 884323 h 926750"/>
                <a:gd name="connsiteX138" fmla="*/ 667544 w 990616"/>
                <a:gd name="connsiteY138" fmla="*/ 885367 h 926750"/>
                <a:gd name="connsiteX139" fmla="*/ 667452 w 990616"/>
                <a:gd name="connsiteY139" fmla="*/ 886292 h 926750"/>
                <a:gd name="connsiteX140" fmla="*/ 666976 w 990616"/>
                <a:gd name="connsiteY140" fmla="*/ 887310 h 926750"/>
                <a:gd name="connsiteX141" fmla="*/ 665998 w 990616"/>
                <a:gd name="connsiteY141" fmla="*/ 888566 h 926750"/>
                <a:gd name="connsiteX142" fmla="*/ 665681 w 990616"/>
                <a:gd name="connsiteY142" fmla="*/ 889544 h 926750"/>
                <a:gd name="connsiteX143" fmla="*/ 666500 w 990616"/>
                <a:gd name="connsiteY143" fmla="*/ 889729 h 926750"/>
                <a:gd name="connsiteX144" fmla="*/ 667558 w 990616"/>
                <a:gd name="connsiteY144" fmla="*/ 888460 h 926750"/>
                <a:gd name="connsiteX145" fmla="*/ 668271 w 990616"/>
                <a:gd name="connsiteY145" fmla="*/ 886926 h 926750"/>
                <a:gd name="connsiteX146" fmla="*/ 669329 w 990616"/>
                <a:gd name="connsiteY146" fmla="*/ 885605 h 926750"/>
                <a:gd name="connsiteX147" fmla="*/ 669685 w 990616"/>
                <a:gd name="connsiteY147" fmla="*/ 884587 h 926750"/>
                <a:gd name="connsiteX148" fmla="*/ 669673 w 990616"/>
                <a:gd name="connsiteY148" fmla="*/ 883662 h 926750"/>
                <a:gd name="connsiteX149" fmla="*/ 670293 w 990616"/>
                <a:gd name="connsiteY149" fmla="*/ 882684 h 926750"/>
                <a:gd name="connsiteX150" fmla="*/ 671933 w 990616"/>
                <a:gd name="connsiteY150" fmla="*/ 880582 h 926750"/>
                <a:gd name="connsiteX151" fmla="*/ 673214 w 990616"/>
                <a:gd name="connsiteY151" fmla="*/ 877503 h 926750"/>
                <a:gd name="connsiteX152" fmla="*/ 676321 w 990616"/>
                <a:gd name="connsiteY152" fmla="*/ 872850 h 926750"/>
                <a:gd name="connsiteX153" fmla="*/ 677656 w 990616"/>
                <a:gd name="connsiteY153" fmla="*/ 870339 h 926750"/>
                <a:gd name="connsiteX154" fmla="*/ 679255 w 990616"/>
                <a:gd name="connsiteY154" fmla="*/ 867867 h 926750"/>
                <a:gd name="connsiteX155" fmla="*/ 681726 w 990616"/>
                <a:gd name="connsiteY155" fmla="*/ 864682 h 926750"/>
                <a:gd name="connsiteX156" fmla="*/ 683551 w 990616"/>
                <a:gd name="connsiteY156" fmla="*/ 861470 h 926750"/>
                <a:gd name="connsiteX157" fmla="*/ 684198 w 990616"/>
                <a:gd name="connsiteY157" fmla="*/ 859857 h 926750"/>
                <a:gd name="connsiteX158" fmla="*/ 685057 w 990616"/>
                <a:gd name="connsiteY158" fmla="*/ 858218 h 926750"/>
                <a:gd name="connsiteX159" fmla="*/ 688045 w 990616"/>
                <a:gd name="connsiteY159" fmla="*/ 853566 h 926750"/>
                <a:gd name="connsiteX160" fmla="*/ 687806 w 990616"/>
                <a:gd name="connsiteY160" fmla="*/ 851015 h 926750"/>
                <a:gd name="connsiteX161" fmla="*/ 684859 w 990616"/>
                <a:gd name="connsiteY161" fmla="*/ 848861 h 926750"/>
                <a:gd name="connsiteX162" fmla="*/ 523065 w 990616"/>
                <a:gd name="connsiteY162" fmla="*/ 707078 h 926750"/>
                <a:gd name="connsiteX163" fmla="*/ 520435 w 990616"/>
                <a:gd name="connsiteY163" fmla="*/ 708109 h 926750"/>
                <a:gd name="connsiteX164" fmla="*/ 515108 w 990616"/>
                <a:gd name="connsiteY164" fmla="*/ 707435 h 926750"/>
                <a:gd name="connsiteX165" fmla="*/ 515346 w 990616"/>
                <a:gd name="connsiteY165" fmla="*/ 706959 h 926750"/>
                <a:gd name="connsiteX166" fmla="*/ 517038 w 990616"/>
                <a:gd name="connsiteY166" fmla="*/ 705069 h 926750"/>
                <a:gd name="connsiteX167" fmla="*/ 516298 w 990616"/>
                <a:gd name="connsiteY167" fmla="*/ 704024 h 926750"/>
                <a:gd name="connsiteX168" fmla="*/ 515201 w 990616"/>
                <a:gd name="connsiteY168" fmla="*/ 703588 h 926750"/>
                <a:gd name="connsiteX169" fmla="*/ 510746 w 990616"/>
                <a:gd name="connsiteY169" fmla="*/ 703231 h 926750"/>
                <a:gd name="connsiteX170" fmla="*/ 504178 w 990616"/>
                <a:gd name="connsiteY170" fmla="*/ 705280 h 926750"/>
                <a:gd name="connsiteX171" fmla="*/ 492493 w 990616"/>
                <a:gd name="connsiteY171" fmla="*/ 707725 h 926750"/>
                <a:gd name="connsiteX172" fmla="*/ 490352 w 990616"/>
                <a:gd name="connsiteY172" fmla="*/ 709444 h 926750"/>
                <a:gd name="connsiteX173" fmla="*/ 488448 w 990616"/>
                <a:gd name="connsiteY173" fmla="*/ 711783 h 926750"/>
                <a:gd name="connsiteX174" fmla="*/ 489030 w 990616"/>
                <a:gd name="connsiteY174" fmla="*/ 713078 h 926750"/>
                <a:gd name="connsiteX175" fmla="*/ 491700 w 990616"/>
                <a:gd name="connsiteY175" fmla="*/ 715894 h 926750"/>
                <a:gd name="connsiteX176" fmla="*/ 495216 w 990616"/>
                <a:gd name="connsiteY176" fmla="*/ 716290 h 926750"/>
                <a:gd name="connsiteX177" fmla="*/ 498150 w 990616"/>
                <a:gd name="connsiteY177" fmla="*/ 715629 h 926750"/>
                <a:gd name="connsiteX178" fmla="*/ 500820 w 990616"/>
                <a:gd name="connsiteY178" fmla="*/ 716066 h 926750"/>
                <a:gd name="connsiteX179" fmla="*/ 502975 w 990616"/>
                <a:gd name="connsiteY179" fmla="*/ 714440 h 926750"/>
                <a:gd name="connsiteX180" fmla="*/ 506543 w 990616"/>
                <a:gd name="connsiteY180" fmla="*/ 715550 h 926750"/>
                <a:gd name="connsiteX181" fmla="*/ 507415 w 990616"/>
                <a:gd name="connsiteY181" fmla="*/ 717096 h 926750"/>
                <a:gd name="connsiteX182" fmla="*/ 511341 w 990616"/>
                <a:gd name="connsiteY182" fmla="*/ 715722 h 926750"/>
                <a:gd name="connsiteX183" fmla="*/ 513205 w 990616"/>
                <a:gd name="connsiteY183" fmla="*/ 713157 h 926750"/>
                <a:gd name="connsiteX184" fmla="*/ 514844 w 990616"/>
                <a:gd name="connsiteY184" fmla="*/ 712008 h 926750"/>
                <a:gd name="connsiteX185" fmla="*/ 519087 w 990616"/>
                <a:gd name="connsiteY185" fmla="*/ 711135 h 926750"/>
                <a:gd name="connsiteX186" fmla="*/ 522721 w 990616"/>
                <a:gd name="connsiteY186" fmla="*/ 712285 h 926750"/>
                <a:gd name="connsiteX187" fmla="*/ 524096 w 990616"/>
                <a:gd name="connsiteY187" fmla="*/ 712087 h 926750"/>
                <a:gd name="connsiteX188" fmla="*/ 526039 w 990616"/>
                <a:gd name="connsiteY188" fmla="*/ 710699 h 926750"/>
                <a:gd name="connsiteX189" fmla="*/ 525444 w 990616"/>
                <a:gd name="connsiteY189" fmla="*/ 707910 h 926750"/>
                <a:gd name="connsiteX190" fmla="*/ 523065 w 990616"/>
                <a:gd name="connsiteY190" fmla="*/ 707078 h 926750"/>
                <a:gd name="connsiteX191" fmla="*/ 20038 w 990616"/>
                <a:gd name="connsiteY191" fmla="*/ 434720 h 926750"/>
                <a:gd name="connsiteX192" fmla="*/ 20923 w 990616"/>
                <a:gd name="connsiteY192" fmla="*/ 433544 h 926750"/>
                <a:gd name="connsiteX193" fmla="*/ 20553 w 990616"/>
                <a:gd name="connsiteY193" fmla="*/ 431297 h 926750"/>
                <a:gd name="connsiteX194" fmla="*/ 20275 w 990616"/>
                <a:gd name="connsiteY194" fmla="*/ 430675 h 926750"/>
                <a:gd name="connsiteX195" fmla="*/ 20672 w 990616"/>
                <a:gd name="connsiteY195" fmla="*/ 428719 h 926750"/>
                <a:gd name="connsiteX196" fmla="*/ 20209 w 990616"/>
                <a:gd name="connsiteY196" fmla="*/ 426803 h 926750"/>
                <a:gd name="connsiteX197" fmla="*/ 19152 w 990616"/>
                <a:gd name="connsiteY197" fmla="*/ 418463 h 926750"/>
                <a:gd name="connsiteX198" fmla="*/ 18227 w 990616"/>
                <a:gd name="connsiteY198" fmla="*/ 418780 h 926750"/>
                <a:gd name="connsiteX199" fmla="*/ 17064 w 990616"/>
                <a:gd name="connsiteY199" fmla="*/ 419864 h 926750"/>
                <a:gd name="connsiteX200" fmla="*/ 17183 w 990616"/>
                <a:gd name="connsiteY200" fmla="*/ 425891 h 926750"/>
                <a:gd name="connsiteX201" fmla="*/ 20038 w 990616"/>
                <a:gd name="connsiteY201" fmla="*/ 434720 h 926750"/>
                <a:gd name="connsiteX202" fmla="*/ 348939 w 990616"/>
                <a:gd name="connsiteY202" fmla="*/ 133165 h 926750"/>
                <a:gd name="connsiteX203" fmla="*/ 349772 w 990616"/>
                <a:gd name="connsiteY203" fmla="*/ 133416 h 926750"/>
                <a:gd name="connsiteX204" fmla="*/ 350816 w 990616"/>
                <a:gd name="connsiteY204" fmla="*/ 132623 h 926750"/>
                <a:gd name="connsiteX205" fmla="*/ 351186 w 990616"/>
                <a:gd name="connsiteY205" fmla="*/ 131341 h 926750"/>
                <a:gd name="connsiteX206" fmla="*/ 350367 w 990616"/>
                <a:gd name="connsiteY206" fmla="*/ 130046 h 926750"/>
                <a:gd name="connsiteX207" fmla="*/ 350181 w 990616"/>
                <a:gd name="connsiteY207" fmla="*/ 128896 h 926750"/>
                <a:gd name="connsiteX208" fmla="*/ 349415 w 990616"/>
                <a:gd name="connsiteY208" fmla="*/ 128817 h 926750"/>
                <a:gd name="connsiteX209" fmla="*/ 348939 w 990616"/>
                <a:gd name="connsiteY209" fmla="*/ 129517 h 926750"/>
                <a:gd name="connsiteX210" fmla="*/ 348225 w 990616"/>
                <a:gd name="connsiteY210" fmla="*/ 130866 h 926750"/>
                <a:gd name="connsiteX211" fmla="*/ 349071 w 990616"/>
                <a:gd name="connsiteY211" fmla="*/ 132055 h 926750"/>
                <a:gd name="connsiteX212" fmla="*/ 348939 w 990616"/>
                <a:gd name="connsiteY212" fmla="*/ 133165 h 926750"/>
                <a:gd name="connsiteX213" fmla="*/ 368845 w 990616"/>
                <a:gd name="connsiteY213" fmla="*/ 109374 h 926750"/>
                <a:gd name="connsiteX214" fmla="*/ 368818 w 990616"/>
                <a:gd name="connsiteY214" fmla="*/ 108621 h 926750"/>
                <a:gd name="connsiteX215" fmla="*/ 369214 w 990616"/>
                <a:gd name="connsiteY215" fmla="*/ 106427 h 926750"/>
                <a:gd name="connsiteX216" fmla="*/ 368342 w 990616"/>
                <a:gd name="connsiteY216" fmla="*/ 105898 h 926750"/>
                <a:gd name="connsiteX217" fmla="*/ 367152 w 990616"/>
                <a:gd name="connsiteY217" fmla="*/ 106915 h 926750"/>
                <a:gd name="connsiteX218" fmla="*/ 366135 w 990616"/>
                <a:gd name="connsiteY218" fmla="*/ 109731 h 926750"/>
                <a:gd name="connsiteX219" fmla="*/ 367021 w 990616"/>
                <a:gd name="connsiteY219" fmla="*/ 111145 h 926750"/>
                <a:gd name="connsiteX220" fmla="*/ 368845 w 990616"/>
                <a:gd name="connsiteY220" fmla="*/ 109374 h 926750"/>
                <a:gd name="connsiteX221" fmla="*/ 657935 w 990616"/>
                <a:gd name="connsiteY221" fmla="*/ 91478 h 926750"/>
                <a:gd name="connsiteX222" fmla="*/ 658742 w 990616"/>
                <a:gd name="connsiteY222" fmla="*/ 90394 h 926750"/>
                <a:gd name="connsiteX223" fmla="*/ 659482 w 990616"/>
                <a:gd name="connsiteY223" fmla="*/ 90090 h 926750"/>
                <a:gd name="connsiteX224" fmla="*/ 661292 w 990616"/>
                <a:gd name="connsiteY224" fmla="*/ 88120 h 926750"/>
                <a:gd name="connsiteX225" fmla="*/ 661081 w 990616"/>
                <a:gd name="connsiteY225" fmla="*/ 86984 h 926750"/>
                <a:gd name="connsiteX226" fmla="*/ 660671 w 990616"/>
                <a:gd name="connsiteY226" fmla="*/ 86336 h 926750"/>
                <a:gd name="connsiteX227" fmla="*/ 660090 w 990616"/>
                <a:gd name="connsiteY227" fmla="*/ 85979 h 926750"/>
                <a:gd name="connsiteX228" fmla="*/ 658728 w 990616"/>
                <a:gd name="connsiteY228" fmla="*/ 88570 h 926750"/>
                <a:gd name="connsiteX229" fmla="*/ 657565 w 990616"/>
                <a:gd name="connsiteY229" fmla="*/ 88649 h 926750"/>
                <a:gd name="connsiteX230" fmla="*/ 656653 w 990616"/>
                <a:gd name="connsiteY230" fmla="*/ 87473 h 926750"/>
                <a:gd name="connsiteX231" fmla="*/ 656482 w 990616"/>
                <a:gd name="connsiteY231" fmla="*/ 85279 h 926750"/>
                <a:gd name="connsiteX232" fmla="*/ 656798 w 990616"/>
                <a:gd name="connsiteY232" fmla="*/ 84023 h 926750"/>
                <a:gd name="connsiteX233" fmla="*/ 655675 w 990616"/>
                <a:gd name="connsiteY233" fmla="*/ 83864 h 926750"/>
                <a:gd name="connsiteX234" fmla="*/ 653706 w 990616"/>
                <a:gd name="connsiteY234" fmla="*/ 85146 h 926750"/>
                <a:gd name="connsiteX235" fmla="*/ 652212 w 990616"/>
                <a:gd name="connsiteY235" fmla="*/ 87195 h 926750"/>
                <a:gd name="connsiteX236" fmla="*/ 649238 w 990616"/>
                <a:gd name="connsiteY236" fmla="*/ 89204 h 926750"/>
                <a:gd name="connsiteX237" fmla="*/ 648339 w 990616"/>
                <a:gd name="connsiteY237" fmla="*/ 93341 h 926750"/>
                <a:gd name="connsiteX238" fmla="*/ 648299 w 990616"/>
                <a:gd name="connsiteY238" fmla="*/ 96606 h 926750"/>
                <a:gd name="connsiteX239" fmla="*/ 647229 w 990616"/>
                <a:gd name="connsiteY239" fmla="*/ 97994 h 926750"/>
                <a:gd name="connsiteX240" fmla="*/ 645682 w 990616"/>
                <a:gd name="connsiteY240" fmla="*/ 99025 h 926750"/>
                <a:gd name="connsiteX241" fmla="*/ 646304 w 990616"/>
                <a:gd name="connsiteY241" fmla="*/ 99501 h 926750"/>
                <a:gd name="connsiteX242" fmla="*/ 648683 w 990616"/>
                <a:gd name="connsiteY242" fmla="*/ 99659 h 926750"/>
                <a:gd name="connsiteX243" fmla="*/ 653177 w 990616"/>
                <a:gd name="connsiteY243" fmla="*/ 100954 h 926750"/>
                <a:gd name="connsiteX244" fmla="*/ 656019 w 990616"/>
                <a:gd name="connsiteY244" fmla="*/ 100756 h 926750"/>
                <a:gd name="connsiteX245" fmla="*/ 659191 w 990616"/>
                <a:gd name="connsiteY245" fmla="*/ 101311 h 926750"/>
                <a:gd name="connsiteX246" fmla="*/ 660288 w 990616"/>
                <a:gd name="connsiteY246" fmla="*/ 99976 h 926750"/>
                <a:gd name="connsiteX247" fmla="*/ 661015 w 990616"/>
                <a:gd name="connsiteY247" fmla="*/ 98232 h 926750"/>
                <a:gd name="connsiteX248" fmla="*/ 660618 w 990616"/>
                <a:gd name="connsiteY248" fmla="*/ 98086 h 926750"/>
                <a:gd name="connsiteX249" fmla="*/ 659350 w 990616"/>
                <a:gd name="connsiteY249" fmla="*/ 98602 h 926750"/>
                <a:gd name="connsiteX250" fmla="*/ 657076 w 990616"/>
                <a:gd name="connsiteY250" fmla="*/ 97491 h 926750"/>
                <a:gd name="connsiteX251" fmla="*/ 656323 w 990616"/>
                <a:gd name="connsiteY251" fmla="*/ 96289 h 926750"/>
                <a:gd name="connsiteX252" fmla="*/ 656376 w 990616"/>
                <a:gd name="connsiteY252" fmla="*/ 95086 h 926750"/>
                <a:gd name="connsiteX253" fmla="*/ 657935 w 990616"/>
                <a:gd name="connsiteY253" fmla="*/ 91478 h 926750"/>
                <a:gd name="connsiteX254" fmla="*/ 500238 w 990616"/>
                <a:gd name="connsiteY254" fmla="*/ 31550 h 926750"/>
                <a:gd name="connsiteX255" fmla="*/ 505010 w 990616"/>
                <a:gd name="connsiteY255" fmla="*/ 30056 h 926750"/>
                <a:gd name="connsiteX256" fmla="*/ 509412 w 990616"/>
                <a:gd name="connsiteY256" fmla="*/ 31867 h 926750"/>
                <a:gd name="connsiteX257" fmla="*/ 512042 w 990616"/>
                <a:gd name="connsiteY257" fmla="*/ 31325 h 926750"/>
                <a:gd name="connsiteX258" fmla="*/ 512082 w 990616"/>
                <a:gd name="connsiteY258" fmla="*/ 30096 h 926750"/>
                <a:gd name="connsiteX259" fmla="*/ 511619 w 990616"/>
                <a:gd name="connsiteY259" fmla="*/ 29078 h 926750"/>
                <a:gd name="connsiteX260" fmla="*/ 510773 w 990616"/>
                <a:gd name="connsiteY260" fmla="*/ 28113 h 926750"/>
                <a:gd name="connsiteX261" fmla="*/ 508790 w 990616"/>
                <a:gd name="connsiteY261" fmla="*/ 27439 h 926750"/>
                <a:gd name="connsiteX262" fmla="*/ 508394 w 990616"/>
                <a:gd name="connsiteY262" fmla="*/ 24981 h 926750"/>
                <a:gd name="connsiteX263" fmla="*/ 507468 w 990616"/>
                <a:gd name="connsiteY263" fmla="*/ 22655 h 926750"/>
                <a:gd name="connsiteX264" fmla="*/ 507508 w 990616"/>
                <a:gd name="connsiteY264" fmla="*/ 20117 h 926750"/>
                <a:gd name="connsiteX265" fmla="*/ 506821 w 990616"/>
                <a:gd name="connsiteY265" fmla="*/ 17764 h 926750"/>
                <a:gd name="connsiteX266" fmla="*/ 505724 w 990616"/>
                <a:gd name="connsiteY266" fmla="*/ 17764 h 926750"/>
                <a:gd name="connsiteX267" fmla="*/ 504574 w 990616"/>
                <a:gd name="connsiteY267" fmla="*/ 18438 h 926750"/>
                <a:gd name="connsiteX268" fmla="*/ 501798 w 990616"/>
                <a:gd name="connsiteY268" fmla="*/ 21743 h 926750"/>
                <a:gd name="connsiteX269" fmla="*/ 502459 w 990616"/>
                <a:gd name="connsiteY269" fmla="*/ 23540 h 926750"/>
                <a:gd name="connsiteX270" fmla="*/ 502380 w 990616"/>
                <a:gd name="connsiteY270" fmla="*/ 26845 h 926750"/>
                <a:gd name="connsiteX271" fmla="*/ 500807 w 990616"/>
                <a:gd name="connsiteY271" fmla="*/ 27942 h 926750"/>
                <a:gd name="connsiteX272" fmla="*/ 499195 w 990616"/>
                <a:gd name="connsiteY272" fmla="*/ 27479 h 926750"/>
                <a:gd name="connsiteX273" fmla="*/ 498163 w 990616"/>
                <a:gd name="connsiteY273" fmla="*/ 30493 h 926750"/>
                <a:gd name="connsiteX274" fmla="*/ 498877 w 990616"/>
                <a:gd name="connsiteY274" fmla="*/ 31576 h 926750"/>
                <a:gd name="connsiteX275" fmla="*/ 500238 w 990616"/>
                <a:gd name="connsiteY275" fmla="*/ 31550 h 926750"/>
                <a:gd name="connsiteX276" fmla="*/ 508578 w 990616"/>
                <a:gd name="connsiteY276" fmla="*/ 20844 h 926750"/>
                <a:gd name="connsiteX277" fmla="*/ 510297 w 990616"/>
                <a:gd name="connsiteY277" fmla="*/ 25708 h 926750"/>
                <a:gd name="connsiteX278" fmla="*/ 513231 w 990616"/>
                <a:gd name="connsiteY278" fmla="*/ 29224 h 926750"/>
                <a:gd name="connsiteX279" fmla="*/ 520263 w 990616"/>
                <a:gd name="connsiteY279" fmla="*/ 34418 h 926750"/>
                <a:gd name="connsiteX280" fmla="*/ 529369 w 990616"/>
                <a:gd name="connsiteY280" fmla="*/ 28325 h 926750"/>
                <a:gd name="connsiteX281" fmla="*/ 532000 w 990616"/>
                <a:gd name="connsiteY281" fmla="*/ 24703 h 926750"/>
                <a:gd name="connsiteX282" fmla="*/ 533864 w 990616"/>
                <a:gd name="connsiteY282" fmla="*/ 24849 h 926750"/>
                <a:gd name="connsiteX283" fmla="*/ 534326 w 990616"/>
                <a:gd name="connsiteY283" fmla="*/ 22641 h 926750"/>
                <a:gd name="connsiteX284" fmla="*/ 536296 w 990616"/>
                <a:gd name="connsiteY284" fmla="*/ 20593 h 926750"/>
                <a:gd name="connsiteX285" fmla="*/ 535952 w 990616"/>
                <a:gd name="connsiteY285" fmla="*/ 19985 h 926750"/>
                <a:gd name="connsiteX286" fmla="*/ 534829 w 990616"/>
                <a:gd name="connsiteY286" fmla="*/ 19060 h 926750"/>
                <a:gd name="connsiteX287" fmla="*/ 534128 w 990616"/>
                <a:gd name="connsiteY287" fmla="*/ 17103 h 926750"/>
                <a:gd name="connsiteX288" fmla="*/ 531431 w 990616"/>
                <a:gd name="connsiteY288" fmla="*/ 15226 h 926750"/>
                <a:gd name="connsiteX289" fmla="*/ 530295 w 990616"/>
                <a:gd name="connsiteY289" fmla="*/ 13614 h 926750"/>
                <a:gd name="connsiteX290" fmla="*/ 528881 w 990616"/>
                <a:gd name="connsiteY290" fmla="*/ 15108 h 926750"/>
                <a:gd name="connsiteX291" fmla="*/ 526925 w 990616"/>
                <a:gd name="connsiteY291" fmla="*/ 15689 h 926750"/>
                <a:gd name="connsiteX292" fmla="*/ 523805 w 990616"/>
                <a:gd name="connsiteY292" fmla="*/ 17698 h 926750"/>
                <a:gd name="connsiteX293" fmla="*/ 522907 w 990616"/>
                <a:gd name="connsiteY293" fmla="*/ 17857 h 926750"/>
                <a:gd name="connsiteX294" fmla="*/ 521149 w 990616"/>
                <a:gd name="connsiteY294" fmla="*/ 16998 h 926750"/>
                <a:gd name="connsiteX295" fmla="*/ 516945 w 990616"/>
                <a:gd name="connsiteY295" fmla="*/ 19126 h 926750"/>
                <a:gd name="connsiteX296" fmla="*/ 513654 w 990616"/>
                <a:gd name="connsiteY296" fmla="*/ 18888 h 926750"/>
                <a:gd name="connsiteX297" fmla="*/ 512386 w 990616"/>
                <a:gd name="connsiteY297" fmla="*/ 16905 h 926750"/>
                <a:gd name="connsiteX298" fmla="*/ 511447 w 990616"/>
                <a:gd name="connsiteY298" fmla="*/ 16152 h 926750"/>
                <a:gd name="connsiteX299" fmla="*/ 509425 w 990616"/>
                <a:gd name="connsiteY299" fmla="*/ 13429 h 926750"/>
                <a:gd name="connsiteX300" fmla="*/ 508843 w 990616"/>
                <a:gd name="connsiteY300" fmla="*/ 13350 h 926750"/>
                <a:gd name="connsiteX301" fmla="*/ 508354 w 990616"/>
                <a:gd name="connsiteY301" fmla="*/ 13680 h 926750"/>
                <a:gd name="connsiteX302" fmla="*/ 507891 w 990616"/>
                <a:gd name="connsiteY302" fmla="*/ 14328 h 926750"/>
                <a:gd name="connsiteX303" fmla="*/ 508539 w 990616"/>
                <a:gd name="connsiteY303" fmla="*/ 16865 h 926750"/>
                <a:gd name="connsiteX304" fmla="*/ 508578 w 990616"/>
                <a:gd name="connsiteY304" fmla="*/ 20844 h 926750"/>
                <a:gd name="connsiteX305" fmla="*/ 987841 w 990616"/>
                <a:gd name="connsiteY305" fmla="*/ 428376 h 926750"/>
                <a:gd name="connsiteX306" fmla="*/ 987233 w 990616"/>
                <a:gd name="connsiteY306" fmla="*/ 426843 h 926750"/>
                <a:gd name="connsiteX307" fmla="*/ 986705 w 990616"/>
                <a:gd name="connsiteY307" fmla="*/ 423234 h 926750"/>
                <a:gd name="connsiteX308" fmla="*/ 988581 w 990616"/>
                <a:gd name="connsiteY308" fmla="*/ 415978 h 926750"/>
                <a:gd name="connsiteX309" fmla="*/ 986797 w 990616"/>
                <a:gd name="connsiteY309" fmla="*/ 411510 h 926750"/>
                <a:gd name="connsiteX310" fmla="*/ 984088 w 990616"/>
                <a:gd name="connsiteY310" fmla="*/ 409475 h 926750"/>
                <a:gd name="connsiteX311" fmla="*/ 982872 w 990616"/>
                <a:gd name="connsiteY311" fmla="*/ 405801 h 926750"/>
                <a:gd name="connsiteX312" fmla="*/ 982211 w 990616"/>
                <a:gd name="connsiteY312" fmla="*/ 402747 h 926750"/>
                <a:gd name="connsiteX313" fmla="*/ 982448 w 990616"/>
                <a:gd name="connsiteY313" fmla="*/ 401055 h 926750"/>
                <a:gd name="connsiteX314" fmla="*/ 982317 w 990616"/>
                <a:gd name="connsiteY314" fmla="*/ 398187 h 926750"/>
                <a:gd name="connsiteX315" fmla="*/ 980334 w 990616"/>
                <a:gd name="connsiteY315" fmla="*/ 396205 h 926750"/>
                <a:gd name="connsiteX316" fmla="*/ 978854 w 990616"/>
                <a:gd name="connsiteY316" fmla="*/ 395266 h 926750"/>
                <a:gd name="connsiteX317" fmla="*/ 975906 w 990616"/>
                <a:gd name="connsiteY317" fmla="*/ 392385 h 926750"/>
                <a:gd name="connsiteX318" fmla="*/ 974848 w 990616"/>
                <a:gd name="connsiteY318" fmla="*/ 389477 h 926750"/>
                <a:gd name="connsiteX319" fmla="*/ 973236 w 990616"/>
                <a:gd name="connsiteY319" fmla="*/ 381176 h 926750"/>
                <a:gd name="connsiteX320" fmla="*/ 972060 w 990616"/>
                <a:gd name="connsiteY320" fmla="*/ 378969 h 926750"/>
                <a:gd name="connsiteX321" fmla="*/ 969231 w 990616"/>
                <a:gd name="connsiteY321" fmla="*/ 376577 h 926750"/>
                <a:gd name="connsiteX322" fmla="*/ 966456 w 990616"/>
                <a:gd name="connsiteY322" fmla="*/ 376444 h 926750"/>
                <a:gd name="connsiteX323" fmla="*/ 964790 w 990616"/>
                <a:gd name="connsiteY323" fmla="*/ 375850 h 926750"/>
                <a:gd name="connsiteX324" fmla="*/ 959648 w 990616"/>
                <a:gd name="connsiteY324" fmla="*/ 370550 h 926750"/>
                <a:gd name="connsiteX325" fmla="*/ 957917 w 990616"/>
                <a:gd name="connsiteY325" fmla="*/ 369387 h 926750"/>
                <a:gd name="connsiteX326" fmla="*/ 956913 w 990616"/>
                <a:gd name="connsiteY326" fmla="*/ 366902 h 926750"/>
                <a:gd name="connsiteX327" fmla="*/ 955142 w 990616"/>
                <a:gd name="connsiteY327" fmla="*/ 364232 h 926750"/>
                <a:gd name="connsiteX328" fmla="*/ 954203 w 990616"/>
                <a:gd name="connsiteY328" fmla="*/ 362262 h 926750"/>
                <a:gd name="connsiteX329" fmla="*/ 952551 w 990616"/>
                <a:gd name="connsiteY329" fmla="*/ 360174 h 926750"/>
                <a:gd name="connsiteX330" fmla="*/ 952947 w 990616"/>
                <a:gd name="connsiteY330" fmla="*/ 352217 h 926750"/>
                <a:gd name="connsiteX331" fmla="*/ 954718 w 990616"/>
                <a:gd name="connsiteY331" fmla="*/ 344485 h 926750"/>
                <a:gd name="connsiteX332" fmla="*/ 956344 w 990616"/>
                <a:gd name="connsiteY332" fmla="*/ 335259 h 926750"/>
                <a:gd name="connsiteX333" fmla="*/ 955102 w 990616"/>
                <a:gd name="connsiteY333" fmla="*/ 330792 h 926750"/>
                <a:gd name="connsiteX334" fmla="*/ 954203 w 990616"/>
                <a:gd name="connsiteY334" fmla="*/ 329351 h 926750"/>
                <a:gd name="connsiteX335" fmla="*/ 952776 w 990616"/>
                <a:gd name="connsiteY335" fmla="*/ 329827 h 926750"/>
                <a:gd name="connsiteX336" fmla="*/ 952035 w 990616"/>
                <a:gd name="connsiteY336" fmla="*/ 332708 h 926750"/>
                <a:gd name="connsiteX337" fmla="*/ 951969 w 990616"/>
                <a:gd name="connsiteY337" fmla="*/ 334678 h 926750"/>
                <a:gd name="connsiteX338" fmla="*/ 951018 w 990616"/>
                <a:gd name="connsiteY338" fmla="*/ 334770 h 926750"/>
                <a:gd name="connsiteX339" fmla="*/ 948255 w 990616"/>
                <a:gd name="connsiteY339" fmla="*/ 332219 h 926750"/>
                <a:gd name="connsiteX340" fmla="*/ 944699 w 990616"/>
                <a:gd name="connsiteY340" fmla="*/ 329509 h 926750"/>
                <a:gd name="connsiteX341" fmla="*/ 943127 w 990616"/>
                <a:gd name="connsiteY341" fmla="*/ 326470 h 926750"/>
                <a:gd name="connsiteX342" fmla="*/ 942122 w 990616"/>
                <a:gd name="connsiteY342" fmla="*/ 323615 h 926750"/>
                <a:gd name="connsiteX343" fmla="*/ 940748 w 990616"/>
                <a:gd name="connsiteY343" fmla="*/ 323720 h 926750"/>
                <a:gd name="connsiteX344" fmla="*/ 939691 w 990616"/>
                <a:gd name="connsiteY344" fmla="*/ 324170 h 926750"/>
                <a:gd name="connsiteX345" fmla="*/ 937959 w 990616"/>
                <a:gd name="connsiteY345" fmla="*/ 327672 h 926750"/>
                <a:gd name="connsiteX346" fmla="*/ 938184 w 990616"/>
                <a:gd name="connsiteY346" fmla="*/ 333700 h 926750"/>
                <a:gd name="connsiteX347" fmla="*/ 937245 w 990616"/>
                <a:gd name="connsiteY347" fmla="*/ 334519 h 926750"/>
                <a:gd name="connsiteX348" fmla="*/ 936228 w 990616"/>
                <a:gd name="connsiteY348" fmla="*/ 333131 h 926750"/>
                <a:gd name="connsiteX349" fmla="*/ 934535 w 990616"/>
                <a:gd name="connsiteY349" fmla="*/ 329985 h 926750"/>
                <a:gd name="connsiteX350" fmla="*/ 933068 w 990616"/>
                <a:gd name="connsiteY350" fmla="*/ 331016 h 926750"/>
                <a:gd name="connsiteX351" fmla="*/ 931324 w 990616"/>
                <a:gd name="connsiteY351" fmla="*/ 331413 h 926750"/>
                <a:gd name="connsiteX352" fmla="*/ 930584 w 990616"/>
                <a:gd name="connsiteY352" fmla="*/ 328241 h 926750"/>
                <a:gd name="connsiteX353" fmla="*/ 929817 w 990616"/>
                <a:gd name="connsiteY353" fmla="*/ 326245 h 926750"/>
                <a:gd name="connsiteX354" fmla="*/ 929499 w 990616"/>
                <a:gd name="connsiteY354" fmla="*/ 319636 h 926750"/>
                <a:gd name="connsiteX355" fmla="*/ 929499 w 990616"/>
                <a:gd name="connsiteY355" fmla="*/ 312340 h 926750"/>
                <a:gd name="connsiteX356" fmla="*/ 930478 w 990616"/>
                <a:gd name="connsiteY356" fmla="*/ 307066 h 926750"/>
                <a:gd name="connsiteX357" fmla="*/ 928032 w 990616"/>
                <a:gd name="connsiteY357" fmla="*/ 304172 h 926750"/>
                <a:gd name="connsiteX358" fmla="*/ 927887 w 990616"/>
                <a:gd name="connsiteY358" fmla="*/ 299189 h 926750"/>
                <a:gd name="connsiteX359" fmla="*/ 927226 w 990616"/>
                <a:gd name="connsiteY359" fmla="*/ 297801 h 926750"/>
                <a:gd name="connsiteX360" fmla="*/ 927068 w 990616"/>
                <a:gd name="connsiteY360" fmla="*/ 294272 h 926750"/>
                <a:gd name="connsiteX361" fmla="*/ 924504 w 990616"/>
                <a:gd name="connsiteY361" fmla="*/ 289646 h 926750"/>
                <a:gd name="connsiteX362" fmla="*/ 921556 w 990616"/>
                <a:gd name="connsiteY362" fmla="*/ 286368 h 926750"/>
                <a:gd name="connsiteX363" fmla="*/ 919190 w 990616"/>
                <a:gd name="connsiteY363" fmla="*/ 283275 h 926750"/>
                <a:gd name="connsiteX364" fmla="*/ 917499 w 990616"/>
                <a:gd name="connsiteY364" fmla="*/ 278887 h 926750"/>
                <a:gd name="connsiteX365" fmla="*/ 919282 w 990616"/>
                <a:gd name="connsiteY365" fmla="*/ 275715 h 926750"/>
                <a:gd name="connsiteX366" fmla="*/ 920988 w 990616"/>
                <a:gd name="connsiteY366" fmla="*/ 276389 h 926750"/>
                <a:gd name="connsiteX367" fmla="*/ 922997 w 990616"/>
                <a:gd name="connsiteY367" fmla="*/ 276085 h 926750"/>
                <a:gd name="connsiteX368" fmla="*/ 922098 w 990616"/>
                <a:gd name="connsiteY368" fmla="*/ 272860 h 926750"/>
                <a:gd name="connsiteX369" fmla="*/ 921028 w 990616"/>
                <a:gd name="connsiteY369" fmla="*/ 270692 h 926750"/>
                <a:gd name="connsiteX370" fmla="*/ 917961 w 990616"/>
                <a:gd name="connsiteY370" fmla="*/ 266621 h 926750"/>
                <a:gd name="connsiteX371" fmla="*/ 916361 w 990616"/>
                <a:gd name="connsiteY371" fmla="*/ 265590 h 926750"/>
                <a:gd name="connsiteX372" fmla="*/ 912569 w 990616"/>
                <a:gd name="connsiteY372" fmla="*/ 264982 h 926750"/>
                <a:gd name="connsiteX373" fmla="*/ 908973 w 990616"/>
                <a:gd name="connsiteY373" fmla="*/ 261268 h 926750"/>
                <a:gd name="connsiteX374" fmla="*/ 906634 w 990616"/>
                <a:gd name="connsiteY374" fmla="*/ 259656 h 926750"/>
                <a:gd name="connsiteX375" fmla="*/ 904810 w 990616"/>
                <a:gd name="connsiteY375" fmla="*/ 259405 h 926750"/>
                <a:gd name="connsiteX376" fmla="*/ 902748 w 990616"/>
                <a:gd name="connsiteY376" fmla="*/ 258836 h 926750"/>
                <a:gd name="connsiteX377" fmla="*/ 901651 w 990616"/>
                <a:gd name="connsiteY377" fmla="*/ 256735 h 926750"/>
                <a:gd name="connsiteX378" fmla="*/ 899073 w 990616"/>
                <a:gd name="connsiteY378" fmla="*/ 256034 h 926750"/>
                <a:gd name="connsiteX379" fmla="*/ 896073 w 990616"/>
                <a:gd name="connsiteY379" fmla="*/ 251871 h 926750"/>
                <a:gd name="connsiteX380" fmla="*/ 895042 w 990616"/>
                <a:gd name="connsiteY380" fmla="*/ 247667 h 926750"/>
                <a:gd name="connsiteX381" fmla="*/ 894395 w 990616"/>
                <a:gd name="connsiteY381" fmla="*/ 246121 h 926750"/>
                <a:gd name="connsiteX382" fmla="*/ 893350 w 990616"/>
                <a:gd name="connsiteY382" fmla="*/ 244958 h 926750"/>
                <a:gd name="connsiteX383" fmla="*/ 891315 w 990616"/>
                <a:gd name="connsiteY383" fmla="*/ 245658 h 926750"/>
                <a:gd name="connsiteX384" fmla="*/ 889702 w 990616"/>
                <a:gd name="connsiteY384" fmla="*/ 245976 h 926750"/>
                <a:gd name="connsiteX385" fmla="*/ 886398 w 990616"/>
                <a:gd name="connsiteY385" fmla="*/ 245381 h 926750"/>
                <a:gd name="connsiteX386" fmla="*/ 885618 w 990616"/>
                <a:gd name="connsiteY386" fmla="*/ 243676 h 926750"/>
                <a:gd name="connsiteX387" fmla="*/ 883834 w 990616"/>
                <a:gd name="connsiteY387" fmla="*/ 241508 h 926750"/>
                <a:gd name="connsiteX388" fmla="*/ 879683 w 990616"/>
                <a:gd name="connsiteY388" fmla="*/ 240940 h 926750"/>
                <a:gd name="connsiteX389" fmla="*/ 876591 w 990616"/>
                <a:gd name="connsiteY389" fmla="*/ 239579 h 926750"/>
                <a:gd name="connsiteX390" fmla="*/ 874290 w 990616"/>
                <a:gd name="connsiteY390" fmla="*/ 238230 h 926750"/>
                <a:gd name="connsiteX391" fmla="*/ 872030 w 990616"/>
                <a:gd name="connsiteY391" fmla="*/ 236512 h 926750"/>
                <a:gd name="connsiteX392" fmla="*/ 870193 w 990616"/>
                <a:gd name="connsiteY392" fmla="*/ 233644 h 926750"/>
                <a:gd name="connsiteX393" fmla="*/ 868819 w 990616"/>
                <a:gd name="connsiteY393" fmla="*/ 229811 h 926750"/>
                <a:gd name="connsiteX394" fmla="*/ 870153 w 990616"/>
                <a:gd name="connsiteY394" fmla="*/ 224881 h 926750"/>
                <a:gd name="connsiteX395" fmla="*/ 871304 w 990616"/>
                <a:gd name="connsiteY395" fmla="*/ 221682 h 926750"/>
                <a:gd name="connsiteX396" fmla="*/ 868845 w 990616"/>
                <a:gd name="connsiteY396" fmla="*/ 220440 h 926750"/>
                <a:gd name="connsiteX397" fmla="*/ 865462 w 990616"/>
                <a:gd name="connsiteY397" fmla="*/ 213739 h 926750"/>
                <a:gd name="connsiteX398" fmla="*/ 865766 w 990616"/>
                <a:gd name="connsiteY398" fmla="*/ 211002 h 926750"/>
                <a:gd name="connsiteX399" fmla="*/ 868105 w 990616"/>
                <a:gd name="connsiteY399" fmla="*/ 205398 h 926750"/>
                <a:gd name="connsiteX400" fmla="*/ 871224 w 990616"/>
                <a:gd name="connsiteY400" fmla="*/ 195736 h 926750"/>
                <a:gd name="connsiteX401" fmla="*/ 870709 w 990616"/>
                <a:gd name="connsiteY401" fmla="*/ 188559 h 926750"/>
                <a:gd name="connsiteX402" fmla="*/ 868699 w 990616"/>
                <a:gd name="connsiteY402" fmla="*/ 179783 h 926750"/>
                <a:gd name="connsiteX403" fmla="*/ 869770 w 990616"/>
                <a:gd name="connsiteY403" fmla="*/ 175329 h 926750"/>
                <a:gd name="connsiteX404" fmla="*/ 867946 w 990616"/>
                <a:gd name="connsiteY404" fmla="*/ 175263 h 926750"/>
                <a:gd name="connsiteX405" fmla="*/ 866056 w 990616"/>
                <a:gd name="connsiteY405" fmla="*/ 174390 h 926750"/>
                <a:gd name="connsiteX406" fmla="*/ 863981 w 990616"/>
                <a:gd name="connsiteY406" fmla="*/ 170055 h 926750"/>
                <a:gd name="connsiteX407" fmla="*/ 862316 w 990616"/>
                <a:gd name="connsiteY407" fmla="*/ 167200 h 926750"/>
                <a:gd name="connsiteX408" fmla="*/ 861325 w 990616"/>
                <a:gd name="connsiteY408" fmla="*/ 164570 h 926750"/>
                <a:gd name="connsiteX409" fmla="*/ 860373 w 990616"/>
                <a:gd name="connsiteY409" fmla="*/ 161014 h 926750"/>
                <a:gd name="connsiteX410" fmla="*/ 861139 w 990616"/>
                <a:gd name="connsiteY410" fmla="*/ 158159 h 926750"/>
                <a:gd name="connsiteX411" fmla="*/ 861853 w 990616"/>
                <a:gd name="connsiteY411" fmla="*/ 156243 h 926750"/>
                <a:gd name="connsiteX412" fmla="*/ 862897 w 990616"/>
                <a:gd name="connsiteY412" fmla="*/ 151141 h 926750"/>
                <a:gd name="connsiteX413" fmla="*/ 861721 w 990616"/>
                <a:gd name="connsiteY413" fmla="*/ 146184 h 926750"/>
                <a:gd name="connsiteX414" fmla="*/ 861946 w 990616"/>
                <a:gd name="connsiteY414" fmla="*/ 141109 h 926750"/>
                <a:gd name="connsiteX415" fmla="*/ 861087 w 990616"/>
                <a:gd name="connsiteY415" fmla="*/ 134751 h 926750"/>
                <a:gd name="connsiteX416" fmla="*/ 862316 w 990616"/>
                <a:gd name="connsiteY416" fmla="*/ 130535 h 926750"/>
                <a:gd name="connsiteX417" fmla="*/ 862474 w 990616"/>
                <a:gd name="connsiteY417" fmla="*/ 127046 h 926750"/>
                <a:gd name="connsiteX418" fmla="*/ 862355 w 990616"/>
                <a:gd name="connsiteY418" fmla="*/ 124032 h 926750"/>
                <a:gd name="connsiteX419" fmla="*/ 863294 w 990616"/>
                <a:gd name="connsiteY419" fmla="*/ 122115 h 926750"/>
                <a:gd name="connsiteX420" fmla="*/ 863955 w 990616"/>
                <a:gd name="connsiteY420" fmla="*/ 119683 h 926750"/>
                <a:gd name="connsiteX421" fmla="*/ 861682 w 990616"/>
                <a:gd name="connsiteY421" fmla="*/ 117252 h 926750"/>
                <a:gd name="connsiteX422" fmla="*/ 859117 w 990616"/>
                <a:gd name="connsiteY422" fmla="*/ 115388 h 926750"/>
                <a:gd name="connsiteX423" fmla="*/ 855958 w 990616"/>
                <a:gd name="connsiteY423" fmla="*/ 112097 h 926750"/>
                <a:gd name="connsiteX424" fmla="*/ 850129 w 990616"/>
                <a:gd name="connsiteY424" fmla="*/ 106955 h 926750"/>
                <a:gd name="connsiteX425" fmla="*/ 849191 w 990616"/>
                <a:gd name="connsiteY425" fmla="*/ 103056 h 926750"/>
                <a:gd name="connsiteX426" fmla="*/ 846904 w 990616"/>
                <a:gd name="connsiteY426" fmla="*/ 99580 h 926750"/>
                <a:gd name="connsiteX427" fmla="*/ 842966 w 990616"/>
                <a:gd name="connsiteY427" fmla="*/ 100928 h 926750"/>
                <a:gd name="connsiteX428" fmla="*/ 840097 w 990616"/>
                <a:gd name="connsiteY428" fmla="*/ 101562 h 926750"/>
                <a:gd name="connsiteX429" fmla="*/ 837136 w 990616"/>
                <a:gd name="connsiteY429" fmla="*/ 104179 h 926750"/>
                <a:gd name="connsiteX430" fmla="*/ 833277 w 990616"/>
                <a:gd name="connsiteY430" fmla="*/ 106109 h 926750"/>
                <a:gd name="connsiteX431" fmla="*/ 830091 w 990616"/>
                <a:gd name="connsiteY431" fmla="*/ 104365 h 926750"/>
                <a:gd name="connsiteX432" fmla="*/ 828677 w 990616"/>
                <a:gd name="connsiteY432" fmla="*/ 102884 h 926750"/>
                <a:gd name="connsiteX433" fmla="*/ 828241 w 990616"/>
                <a:gd name="connsiteY433" fmla="*/ 97677 h 926750"/>
                <a:gd name="connsiteX434" fmla="*/ 827488 w 990616"/>
                <a:gd name="connsiteY434" fmla="*/ 92006 h 926750"/>
                <a:gd name="connsiteX435" fmla="*/ 826563 w 990616"/>
                <a:gd name="connsiteY435" fmla="*/ 89151 h 926750"/>
                <a:gd name="connsiteX436" fmla="*/ 826047 w 990616"/>
                <a:gd name="connsiteY436" fmla="*/ 85715 h 926750"/>
                <a:gd name="connsiteX437" fmla="*/ 828162 w 990616"/>
                <a:gd name="connsiteY437" fmla="*/ 77309 h 926750"/>
                <a:gd name="connsiteX438" fmla="*/ 827290 w 990616"/>
                <a:gd name="connsiteY438" fmla="*/ 73357 h 926750"/>
                <a:gd name="connsiteX439" fmla="*/ 827647 w 990616"/>
                <a:gd name="connsiteY439" fmla="*/ 67448 h 926750"/>
                <a:gd name="connsiteX440" fmla="*/ 827184 w 990616"/>
                <a:gd name="connsiteY440" fmla="*/ 60708 h 926750"/>
                <a:gd name="connsiteX441" fmla="*/ 826126 w 990616"/>
                <a:gd name="connsiteY441" fmla="*/ 57324 h 926750"/>
                <a:gd name="connsiteX442" fmla="*/ 826576 w 990616"/>
                <a:gd name="connsiteY442" fmla="*/ 54601 h 926750"/>
                <a:gd name="connsiteX443" fmla="*/ 824302 w 990616"/>
                <a:gd name="connsiteY443" fmla="*/ 50609 h 926750"/>
                <a:gd name="connsiteX444" fmla="*/ 823774 w 990616"/>
                <a:gd name="connsiteY444" fmla="*/ 47754 h 926750"/>
                <a:gd name="connsiteX445" fmla="*/ 822333 w 990616"/>
                <a:gd name="connsiteY445" fmla="*/ 46723 h 926750"/>
                <a:gd name="connsiteX446" fmla="*/ 820535 w 990616"/>
                <a:gd name="connsiteY446" fmla="*/ 45098 h 926750"/>
                <a:gd name="connsiteX447" fmla="*/ 820522 w 990616"/>
                <a:gd name="connsiteY447" fmla="*/ 42904 h 926750"/>
                <a:gd name="connsiteX448" fmla="*/ 820853 w 990616"/>
                <a:gd name="connsiteY448" fmla="*/ 41318 h 926750"/>
                <a:gd name="connsiteX449" fmla="*/ 822373 w 990616"/>
                <a:gd name="connsiteY449" fmla="*/ 38674 h 926750"/>
                <a:gd name="connsiteX450" fmla="*/ 823430 w 990616"/>
                <a:gd name="connsiteY450" fmla="*/ 35251 h 926750"/>
                <a:gd name="connsiteX451" fmla="*/ 820747 w 990616"/>
                <a:gd name="connsiteY451" fmla="*/ 34392 h 926750"/>
                <a:gd name="connsiteX452" fmla="*/ 818830 w 990616"/>
                <a:gd name="connsiteY452" fmla="*/ 34246 h 926750"/>
                <a:gd name="connsiteX453" fmla="*/ 817601 w 990616"/>
                <a:gd name="connsiteY453" fmla="*/ 33162 h 926750"/>
                <a:gd name="connsiteX454" fmla="*/ 816280 w 990616"/>
                <a:gd name="connsiteY454" fmla="*/ 31484 h 926750"/>
                <a:gd name="connsiteX455" fmla="*/ 816359 w 990616"/>
                <a:gd name="connsiteY455" fmla="*/ 26144 h 926750"/>
                <a:gd name="connsiteX456" fmla="*/ 817059 w 990616"/>
                <a:gd name="connsiteY456" fmla="*/ 20487 h 926750"/>
                <a:gd name="connsiteX457" fmla="*/ 817059 w 990616"/>
                <a:gd name="connsiteY457" fmla="*/ 16945 h 926750"/>
                <a:gd name="connsiteX458" fmla="*/ 816517 w 990616"/>
                <a:gd name="connsiteY458" fmla="*/ 14315 h 926750"/>
                <a:gd name="connsiteX459" fmla="*/ 816240 w 990616"/>
                <a:gd name="connsiteY459" fmla="*/ 11526 h 926750"/>
                <a:gd name="connsiteX460" fmla="*/ 815156 w 990616"/>
                <a:gd name="connsiteY460" fmla="*/ 8565 h 926750"/>
                <a:gd name="connsiteX461" fmla="*/ 811336 w 990616"/>
                <a:gd name="connsiteY461" fmla="*/ 4719 h 926750"/>
                <a:gd name="connsiteX462" fmla="*/ 811812 w 990616"/>
                <a:gd name="connsiteY462" fmla="*/ 3159 h 926750"/>
                <a:gd name="connsiteX463" fmla="*/ 813002 w 990616"/>
                <a:gd name="connsiteY463" fmla="*/ 1150 h 926750"/>
                <a:gd name="connsiteX464" fmla="*/ 811627 w 990616"/>
                <a:gd name="connsiteY464" fmla="*/ 0 h 926750"/>
                <a:gd name="connsiteX465" fmla="*/ 809433 w 990616"/>
                <a:gd name="connsiteY465" fmla="*/ 0 h 926750"/>
                <a:gd name="connsiteX466" fmla="*/ 807926 w 990616"/>
                <a:gd name="connsiteY466" fmla="*/ 2683 h 926750"/>
                <a:gd name="connsiteX467" fmla="*/ 805692 w 990616"/>
                <a:gd name="connsiteY467" fmla="*/ 4996 h 926750"/>
                <a:gd name="connsiteX468" fmla="*/ 801582 w 990616"/>
                <a:gd name="connsiteY468" fmla="*/ 6754 h 926750"/>
                <a:gd name="connsiteX469" fmla="*/ 799850 w 990616"/>
                <a:gd name="connsiteY469" fmla="*/ 15980 h 926750"/>
                <a:gd name="connsiteX470" fmla="*/ 796268 w 990616"/>
                <a:gd name="connsiteY470" fmla="*/ 26104 h 926750"/>
                <a:gd name="connsiteX471" fmla="*/ 793202 w 990616"/>
                <a:gd name="connsiteY471" fmla="*/ 33572 h 926750"/>
                <a:gd name="connsiteX472" fmla="*/ 793334 w 990616"/>
                <a:gd name="connsiteY472" fmla="*/ 35832 h 926750"/>
                <a:gd name="connsiteX473" fmla="*/ 792911 w 990616"/>
                <a:gd name="connsiteY473" fmla="*/ 38040 h 926750"/>
                <a:gd name="connsiteX474" fmla="*/ 791840 w 990616"/>
                <a:gd name="connsiteY474" fmla="*/ 37048 h 926750"/>
                <a:gd name="connsiteX475" fmla="*/ 790929 w 990616"/>
                <a:gd name="connsiteY475" fmla="*/ 35819 h 926750"/>
                <a:gd name="connsiteX476" fmla="*/ 788972 w 990616"/>
                <a:gd name="connsiteY476" fmla="*/ 38767 h 926750"/>
                <a:gd name="connsiteX477" fmla="*/ 785139 w 990616"/>
                <a:gd name="connsiteY477" fmla="*/ 46419 h 926750"/>
                <a:gd name="connsiteX478" fmla="*/ 784386 w 990616"/>
                <a:gd name="connsiteY478" fmla="*/ 50385 h 926750"/>
                <a:gd name="connsiteX479" fmla="*/ 785959 w 990616"/>
                <a:gd name="connsiteY479" fmla="*/ 51455 h 926750"/>
                <a:gd name="connsiteX480" fmla="*/ 787016 w 990616"/>
                <a:gd name="connsiteY480" fmla="*/ 52513 h 926750"/>
                <a:gd name="connsiteX481" fmla="*/ 788404 w 990616"/>
                <a:gd name="connsiteY481" fmla="*/ 52856 h 926750"/>
                <a:gd name="connsiteX482" fmla="*/ 788933 w 990616"/>
                <a:gd name="connsiteY482" fmla="*/ 53834 h 926750"/>
                <a:gd name="connsiteX483" fmla="*/ 789052 w 990616"/>
                <a:gd name="connsiteY483" fmla="*/ 55751 h 926750"/>
                <a:gd name="connsiteX484" fmla="*/ 789752 w 990616"/>
                <a:gd name="connsiteY484" fmla="*/ 57403 h 926750"/>
                <a:gd name="connsiteX485" fmla="*/ 789290 w 990616"/>
                <a:gd name="connsiteY485" fmla="*/ 59188 h 926750"/>
                <a:gd name="connsiteX486" fmla="*/ 788272 w 990616"/>
                <a:gd name="connsiteY486" fmla="*/ 58487 h 926750"/>
                <a:gd name="connsiteX487" fmla="*/ 785959 w 990616"/>
                <a:gd name="connsiteY487" fmla="*/ 58500 h 926750"/>
                <a:gd name="connsiteX488" fmla="*/ 784584 w 990616"/>
                <a:gd name="connsiteY488" fmla="*/ 60047 h 926750"/>
                <a:gd name="connsiteX489" fmla="*/ 781187 w 990616"/>
                <a:gd name="connsiteY489" fmla="*/ 63153 h 926750"/>
                <a:gd name="connsiteX490" fmla="*/ 780804 w 990616"/>
                <a:gd name="connsiteY490" fmla="*/ 72074 h 926750"/>
                <a:gd name="connsiteX491" fmla="*/ 778769 w 990616"/>
                <a:gd name="connsiteY491" fmla="*/ 76767 h 926750"/>
                <a:gd name="connsiteX492" fmla="*/ 776918 w 990616"/>
                <a:gd name="connsiteY492" fmla="*/ 80401 h 926750"/>
                <a:gd name="connsiteX493" fmla="*/ 774433 w 990616"/>
                <a:gd name="connsiteY493" fmla="*/ 87288 h 926750"/>
                <a:gd name="connsiteX494" fmla="*/ 774116 w 990616"/>
                <a:gd name="connsiteY494" fmla="*/ 90936 h 926750"/>
                <a:gd name="connsiteX495" fmla="*/ 775108 w 990616"/>
                <a:gd name="connsiteY495" fmla="*/ 93526 h 926750"/>
                <a:gd name="connsiteX496" fmla="*/ 776020 w 990616"/>
                <a:gd name="connsiteY496" fmla="*/ 97320 h 926750"/>
                <a:gd name="connsiteX497" fmla="*/ 774380 w 990616"/>
                <a:gd name="connsiteY497" fmla="*/ 102540 h 926750"/>
                <a:gd name="connsiteX498" fmla="*/ 772940 w 990616"/>
                <a:gd name="connsiteY498" fmla="*/ 106281 h 926750"/>
                <a:gd name="connsiteX499" fmla="*/ 773297 w 990616"/>
                <a:gd name="connsiteY499" fmla="*/ 117093 h 926750"/>
                <a:gd name="connsiteX500" fmla="*/ 772940 w 990616"/>
                <a:gd name="connsiteY500" fmla="*/ 122856 h 926750"/>
                <a:gd name="connsiteX501" fmla="*/ 771235 w 990616"/>
                <a:gd name="connsiteY501" fmla="*/ 126781 h 926750"/>
                <a:gd name="connsiteX502" fmla="*/ 766159 w 990616"/>
                <a:gd name="connsiteY502" fmla="*/ 138360 h 926750"/>
                <a:gd name="connsiteX503" fmla="*/ 763317 w 990616"/>
                <a:gd name="connsiteY503" fmla="*/ 146819 h 926750"/>
                <a:gd name="connsiteX504" fmla="*/ 763000 w 990616"/>
                <a:gd name="connsiteY504" fmla="*/ 151471 h 926750"/>
                <a:gd name="connsiteX505" fmla="*/ 760885 w 990616"/>
                <a:gd name="connsiteY505" fmla="*/ 155754 h 926750"/>
                <a:gd name="connsiteX506" fmla="*/ 758123 w 990616"/>
                <a:gd name="connsiteY506" fmla="*/ 162601 h 926750"/>
                <a:gd name="connsiteX507" fmla="*/ 755440 w 990616"/>
                <a:gd name="connsiteY507" fmla="*/ 167768 h 926750"/>
                <a:gd name="connsiteX508" fmla="*/ 747364 w 990616"/>
                <a:gd name="connsiteY508" fmla="*/ 178170 h 926750"/>
                <a:gd name="connsiteX509" fmla="*/ 745223 w 990616"/>
                <a:gd name="connsiteY509" fmla="*/ 183193 h 926750"/>
                <a:gd name="connsiteX510" fmla="*/ 741998 w 990616"/>
                <a:gd name="connsiteY510" fmla="*/ 189458 h 926750"/>
                <a:gd name="connsiteX511" fmla="*/ 736856 w 990616"/>
                <a:gd name="connsiteY511" fmla="*/ 193106 h 926750"/>
                <a:gd name="connsiteX512" fmla="*/ 733063 w 990616"/>
                <a:gd name="connsiteY512" fmla="*/ 195393 h 926750"/>
                <a:gd name="connsiteX513" fmla="*/ 725238 w 990616"/>
                <a:gd name="connsiteY513" fmla="*/ 197653 h 926750"/>
                <a:gd name="connsiteX514" fmla="*/ 720969 w 990616"/>
                <a:gd name="connsiteY514" fmla="*/ 197600 h 926750"/>
                <a:gd name="connsiteX515" fmla="*/ 719012 w 990616"/>
                <a:gd name="connsiteY515" fmla="*/ 196212 h 926750"/>
                <a:gd name="connsiteX516" fmla="*/ 717969 w 990616"/>
                <a:gd name="connsiteY516" fmla="*/ 195009 h 926750"/>
                <a:gd name="connsiteX517" fmla="*/ 713290 w 990616"/>
                <a:gd name="connsiteY517" fmla="*/ 193013 h 926750"/>
                <a:gd name="connsiteX518" fmla="*/ 707963 w 990616"/>
                <a:gd name="connsiteY518" fmla="*/ 188493 h 926750"/>
                <a:gd name="connsiteX519" fmla="*/ 703496 w 990616"/>
                <a:gd name="connsiteY519" fmla="*/ 187026 h 926750"/>
                <a:gd name="connsiteX520" fmla="*/ 701976 w 990616"/>
                <a:gd name="connsiteY520" fmla="*/ 182479 h 926750"/>
                <a:gd name="connsiteX521" fmla="*/ 702068 w 990616"/>
                <a:gd name="connsiteY521" fmla="*/ 180602 h 926750"/>
                <a:gd name="connsiteX522" fmla="*/ 701658 w 990616"/>
                <a:gd name="connsiteY522" fmla="*/ 178144 h 926750"/>
                <a:gd name="connsiteX523" fmla="*/ 699755 w 990616"/>
                <a:gd name="connsiteY523" fmla="*/ 174906 h 926750"/>
                <a:gd name="connsiteX524" fmla="*/ 695274 w 990616"/>
                <a:gd name="connsiteY524" fmla="*/ 173809 h 926750"/>
                <a:gd name="connsiteX525" fmla="*/ 690886 w 990616"/>
                <a:gd name="connsiteY525" fmla="*/ 171469 h 926750"/>
                <a:gd name="connsiteX526" fmla="*/ 687873 w 990616"/>
                <a:gd name="connsiteY526" fmla="*/ 171800 h 926750"/>
                <a:gd name="connsiteX527" fmla="*/ 681793 w 990616"/>
                <a:gd name="connsiteY527" fmla="*/ 169791 h 926750"/>
                <a:gd name="connsiteX528" fmla="*/ 678012 w 990616"/>
                <a:gd name="connsiteY528" fmla="*/ 166922 h 926750"/>
                <a:gd name="connsiteX529" fmla="*/ 674774 w 990616"/>
                <a:gd name="connsiteY529" fmla="*/ 162957 h 926750"/>
                <a:gd name="connsiteX530" fmla="*/ 670769 w 990616"/>
                <a:gd name="connsiteY530" fmla="*/ 156071 h 926750"/>
                <a:gd name="connsiteX531" fmla="*/ 666699 w 990616"/>
                <a:gd name="connsiteY531" fmla="*/ 154207 h 926750"/>
                <a:gd name="connsiteX532" fmla="*/ 661570 w 990616"/>
                <a:gd name="connsiteY532" fmla="*/ 151366 h 926750"/>
                <a:gd name="connsiteX533" fmla="*/ 658742 w 990616"/>
                <a:gd name="connsiteY533" fmla="*/ 148987 h 926750"/>
                <a:gd name="connsiteX534" fmla="*/ 656970 w 990616"/>
                <a:gd name="connsiteY534" fmla="*/ 147836 h 926750"/>
                <a:gd name="connsiteX535" fmla="*/ 655093 w 990616"/>
                <a:gd name="connsiteY535" fmla="*/ 146052 h 926750"/>
                <a:gd name="connsiteX536" fmla="*/ 653071 w 990616"/>
                <a:gd name="connsiteY536" fmla="*/ 146449 h 926750"/>
                <a:gd name="connsiteX537" fmla="*/ 649661 w 990616"/>
                <a:gd name="connsiteY537" fmla="*/ 146502 h 926750"/>
                <a:gd name="connsiteX538" fmla="*/ 647797 w 990616"/>
                <a:gd name="connsiteY538" fmla="*/ 144823 h 926750"/>
                <a:gd name="connsiteX539" fmla="*/ 647732 w 990616"/>
                <a:gd name="connsiteY539" fmla="*/ 143514 h 926750"/>
                <a:gd name="connsiteX540" fmla="*/ 648221 w 990616"/>
                <a:gd name="connsiteY540" fmla="*/ 142483 h 926750"/>
                <a:gd name="connsiteX541" fmla="*/ 648643 w 990616"/>
                <a:gd name="connsiteY541" fmla="*/ 140593 h 926750"/>
                <a:gd name="connsiteX542" fmla="*/ 647943 w 990616"/>
                <a:gd name="connsiteY542" fmla="*/ 140316 h 926750"/>
                <a:gd name="connsiteX543" fmla="*/ 647189 w 990616"/>
                <a:gd name="connsiteY543" fmla="*/ 140316 h 926750"/>
                <a:gd name="connsiteX544" fmla="*/ 646489 w 990616"/>
                <a:gd name="connsiteY544" fmla="*/ 140818 h 926750"/>
                <a:gd name="connsiteX545" fmla="*/ 645564 w 990616"/>
                <a:gd name="connsiteY545" fmla="*/ 141188 h 926750"/>
                <a:gd name="connsiteX546" fmla="*/ 642788 w 990616"/>
                <a:gd name="connsiteY546" fmla="*/ 139734 h 926750"/>
                <a:gd name="connsiteX547" fmla="*/ 638955 w 990616"/>
                <a:gd name="connsiteY547" fmla="*/ 137329 h 926750"/>
                <a:gd name="connsiteX548" fmla="*/ 638492 w 990616"/>
                <a:gd name="connsiteY548" fmla="*/ 135214 h 926750"/>
                <a:gd name="connsiteX549" fmla="*/ 637567 w 990616"/>
                <a:gd name="connsiteY549" fmla="*/ 132623 h 926750"/>
                <a:gd name="connsiteX550" fmla="*/ 632320 w 990616"/>
                <a:gd name="connsiteY550" fmla="*/ 128856 h 926750"/>
                <a:gd name="connsiteX551" fmla="*/ 629412 w 990616"/>
                <a:gd name="connsiteY551" fmla="*/ 125750 h 926750"/>
                <a:gd name="connsiteX552" fmla="*/ 622631 w 990616"/>
                <a:gd name="connsiteY552" fmla="*/ 121230 h 926750"/>
                <a:gd name="connsiteX553" fmla="*/ 621046 w 990616"/>
                <a:gd name="connsiteY553" fmla="*/ 119049 h 926750"/>
                <a:gd name="connsiteX554" fmla="*/ 620702 w 990616"/>
                <a:gd name="connsiteY554" fmla="*/ 117146 h 926750"/>
                <a:gd name="connsiteX555" fmla="*/ 620543 w 990616"/>
                <a:gd name="connsiteY555" fmla="*/ 114396 h 926750"/>
                <a:gd name="connsiteX556" fmla="*/ 622645 w 990616"/>
                <a:gd name="connsiteY556" fmla="*/ 111528 h 926750"/>
                <a:gd name="connsiteX557" fmla="*/ 624561 w 990616"/>
                <a:gd name="connsiteY557" fmla="*/ 109506 h 926750"/>
                <a:gd name="connsiteX558" fmla="*/ 630839 w 990616"/>
                <a:gd name="connsiteY558" fmla="*/ 101074 h 926750"/>
                <a:gd name="connsiteX559" fmla="*/ 632571 w 990616"/>
                <a:gd name="connsiteY559" fmla="*/ 99593 h 926750"/>
                <a:gd name="connsiteX560" fmla="*/ 634792 w 990616"/>
                <a:gd name="connsiteY560" fmla="*/ 97306 h 926750"/>
                <a:gd name="connsiteX561" fmla="*/ 637395 w 990616"/>
                <a:gd name="connsiteY561" fmla="*/ 91134 h 926750"/>
                <a:gd name="connsiteX562" fmla="*/ 638743 w 990616"/>
                <a:gd name="connsiteY562" fmla="*/ 87605 h 926750"/>
                <a:gd name="connsiteX563" fmla="*/ 637964 w 990616"/>
                <a:gd name="connsiteY563" fmla="*/ 82278 h 926750"/>
                <a:gd name="connsiteX564" fmla="*/ 639087 w 990616"/>
                <a:gd name="connsiteY564" fmla="*/ 73317 h 926750"/>
                <a:gd name="connsiteX565" fmla="*/ 645445 w 990616"/>
                <a:gd name="connsiteY565" fmla="*/ 69841 h 926750"/>
                <a:gd name="connsiteX566" fmla="*/ 647150 w 990616"/>
                <a:gd name="connsiteY566" fmla="*/ 69391 h 926750"/>
                <a:gd name="connsiteX567" fmla="*/ 648776 w 990616"/>
                <a:gd name="connsiteY567" fmla="*/ 68625 h 926750"/>
                <a:gd name="connsiteX568" fmla="*/ 650375 w 990616"/>
                <a:gd name="connsiteY568" fmla="*/ 69709 h 926750"/>
                <a:gd name="connsiteX569" fmla="*/ 651340 w 990616"/>
                <a:gd name="connsiteY569" fmla="*/ 71400 h 926750"/>
                <a:gd name="connsiteX570" fmla="*/ 652595 w 990616"/>
                <a:gd name="connsiteY570" fmla="*/ 71096 h 926750"/>
                <a:gd name="connsiteX571" fmla="*/ 656693 w 990616"/>
                <a:gd name="connsiteY571" fmla="*/ 64845 h 926750"/>
                <a:gd name="connsiteX572" fmla="*/ 656494 w 990616"/>
                <a:gd name="connsiteY572" fmla="*/ 62241 h 926750"/>
                <a:gd name="connsiteX573" fmla="*/ 655397 w 990616"/>
                <a:gd name="connsiteY573" fmla="*/ 60020 h 926750"/>
                <a:gd name="connsiteX574" fmla="*/ 656045 w 990616"/>
                <a:gd name="connsiteY574" fmla="*/ 58646 h 926750"/>
                <a:gd name="connsiteX575" fmla="*/ 667690 w 990616"/>
                <a:gd name="connsiteY575" fmla="*/ 46380 h 926750"/>
                <a:gd name="connsiteX576" fmla="*/ 666804 w 990616"/>
                <a:gd name="connsiteY576" fmla="*/ 43380 h 926750"/>
                <a:gd name="connsiteX577" fmla="*/ 665377 w 990616"/>
                <a:gd name="connsiteY577" fmla="*/ 42692 h 926750"/>
                <a:gd name="connsiteX578" fmla="*/ 662456 w 990616"/>
                <a:gd name="connsiteY578" fmla="*/ 42904 h 926750"/>
                <a:gd name="connsiteX579" fmla="*/ 660037 w 990616"/>
                <a:gd name="connsiteY579" fmla="*/ 40287 h 926750"/>
                <a:gd name="connsiteX580" fmla="*/ 658873 w 990616"/>
                <a:gd name="connsiteY580" fmla="*/ 35317 h 926750"/>
                <a:gd name="connsiteX581" fmla="*/ 656494 w 990616"/>
                <a:gd name="connsiteY581" fmla="*/ 35145 h 926750"/>
                <a:gd name="connsiteX582" fmla="*/ 651617 w 990616"/>
                <a:gd name="connsiteY582" fmla="*/ 40234 h 926750"/>
                <a:gd name="connsiteX583" fmla="*/ 650983 w 990616"/>
                <a:gd name="connsiteY583" fmla="*/ 41410 h 926750"/>
                <a:gd name="connsiteX584" fmla="*/ 651948 w 990616"/>
                <a:gd name="connsiteY584" fmla="*/ 42071 h 926750"/>
                <a:gd name="connsiteX585" fmla="*/ 652503 w 990616"/>
                <a:gd name="connsiteY585" fmla="*/ 45151 h 926750"/>
                <a:gd name="connsiteX586" fmla="*/ 650401 w 990616"/>
                <a:gd name="connsiteY586" fmla="*/ 48772 h 926750"/>
                <a:gd name="connsiteX587" fmla="*/ 648709 w 990616"/>
                <a:gd name="connsiteY587" fmla="*/ 48812 h 926750"/>
                <a:gd name="connsiteX588" fmla="*/ 646000 w 990616"/>
                <a:gd name="connsiteY588" fmla="*/ 48455 h 926750"/>
                <a:gd name="connsiteX589" fmla="*/ 645048 w 990616"/>
                <a:gd name="connsiteY589" fmla="*/ 45864 h 926750"/>
                <a:gd name="connsiteX590" fmla="*/ 644929 w 990616"/>
                <a:gd name="connsiteY590" fmla="*/ 41926 h 926750"/>
                <a:gd name="connsiteX591" fmla="*/ 643304 w 990616"/>
                <a:gd name="connsiteY591" fmla="*/ 40815 h 926750"/>
                <a:gd name="connsiteX592" fmla="*/ 641229 w 990616"/>
                <a:gd name="connsiteY592" fmla="*/ 41556 h 926750"/>
                <a:gd name="connsiteX593" fmla="*/ 639418 w 990616"/>
                <a:gd name="connsiteY593" fmla="*/ 42943 h 926750"/>
                <a:gd name="connsiteX594" fmla="*/ 638215 w 990616"/>
                <a:gd name="connsiteY594" fmla="*/ 43340 h 926750"/>
                <a:gd name="connsiteX595" fmla="*/ 637343 w 990616"/>
                <a:gd name="connsiteY595" fmla="*/ 42441 h 926750"/>
                <a:gd name="connsiteX596" fmla="*/ 637488 w 990616"/>
                <a:gd name="connsiteY596" fmla="*/ 40789 h 926750"/>
                <a:gd name="connsiteX597" fmla="*/ 640330 w 990616"/>
                <a:gd name="connsiteY597" fmla="*/ 38053 h 926750"/>
                <a:gd name="connsiteX598" fmla="*/ 642643 w 990616"/>
                <a:gd name="connsiteY598" fmla="*/ 36308 h 926750"/>
                <a:gd name="connsiteX599" fmla="*/ 642881 w 990616"/>
                <a:gd name="connsiteY599" fmla="*/ 35647 h 926750"/>
                <a:gd name="connsiteX600" fmla="*/ 641400 w 990616"/>
                <a:gd name="connsiteY600" fmla="*/ 35119 h 926750"/>
                <a:gd name="connsiteX601" fmla="*/ 641784 w 990616"/>
                <a:gd name="connsiteY601" fmla="*/ 33836 h 926750"/>
                <a:gd name="connsiteX602" fmla="*/ 643991 w 990616"/>
                <a:gd name="connsiteY602" fmla="*/ 31590 h 926750"/>
                <a:gd name="connsiteX603" fmla="*/ 643079 w 990616"/>
                <a:gd name="connsiteY603" fmla="*/ 31471 h 926750"/>
                <a:gd name="connsiteX604" fmla="*/ 640409 w 990616"/>
                <a:gd name="connsiteY604" fmla="*/ 33876 h 926750"/>
                <a:gd name="connsiteX605" fmla="*/ 637699 w 990616"/>
                <a:gd name="connsiteY605" fmla="*/ 35264 h 926750"/>
                <a:gd name="connsiteX606" fmla="*/ 633972 w 990616"/>
                <a:gd name="connsiteY606" fmla="*/ 38212 h 926750"/>
                <a:gd name="connsiteX607" fmla="*/ 628883 w 990616"/>
                <a:gd name="connsiteY607" fmla="*/ 40154 h 926750"/>
                <a:gd name="connsiteX608" fmla="*/ 625248 w 990616"/>
                <a:gd name="connsiteY608" fmla="*/ 42771 h 926750"/>
                <a:gd name="connsiteX609" fmla="*/ 620662 w 990616"/>
                <a:gd name="connsiteY609" fmla="*/ 41978 h 926750"/>
                <a:gd name="connsiteX610" fmla="*/ 616618 w 990616"/>
                <a:gd name="connsiteY610" fmla="*/ 39401 h 926750"/>
                <a:gd name="connsiteX611" fmla="*/ 615825 w 990616"/>
                <a:gd name="connsiteY611" fmla="*/ 38053 h 926750"/>
                <a:gd name="connsiteX612" fmla="*/ 613908 w 990616"/>
                <a:gd name="connsiteY612" fmla="*/ 36070 h 926750"/>
                <a:gd name="connsiteX613" fmla="*/ 608899 w 990616"/>
                <a:gd name="connsiteY613" fmla="*/ 38225 h 926750"/>
                <a:gd name="connsiteX614" fmla="*/ 605925 w 990616"/>
                <a:gd name="connsiteY614" fmla="*/ 38000 h 926750"/>
                <a:gd name="connsiteX615" fmla="*/ 604365 w 990616"/>
                <a:gd name="connsiteY615" fmla="*/ 37233 h 926750"/>
                <a:gd name="connsiteX616" fmla="*/ 601589 w 990616"/>
                <a:gd name="connsiteY616" fmla="*/ 36731 h 926750"/>
                <a:gd name="connsiteX617" fmla="*/ 599382 w 990616"/>
                <a:gd name="connsiteY617" fmla="*/ 34828 h 926750"/>
                <a:gd name="connsiteX618" fmla="*/ 593884 w 990616"/>
                <a:gd name="connsiteY618" fmla="*/ 31775 h 926750"/>
                <a:gd name="connsiteX619" fmla="*/ 587751 w 990616"/>
                <a:gd name="connsiteY619" fmla="*/ 31193 h 926750"/>
                <a:gd name="connsiteX620" fmla="*/ 584724 w 990616"/>
                <a:gd name="connsiteY620" fmla="*/ 31325 h 926750"/>
                <a:gd name="connsiteX621" fmla="*/ 582662 w 990616"/>
                <a:gd name="connsiteY621" fmla="*/ 29752 h 926750"/>
                <a:gd name="connsiteX622" fmla="*/ 580600 w 990616"/>
                <a:gd name="connsiteY622" fmla="*/ 28840 h 926750"/>
                <a:gd name="connsiteX623" fmla="*/ 576423 w 990616"/>
                <a:gd name="connsiteY623" fmla="*/ 28206 h 926750"/>
                <a:gd name="connsiteX624" fmla="*/ 574916 w 990616"/>
                <a:gd name="connsiteY624" fmla="*/ 25840 h 926750"/>
                <a:gd name="connsiteX625" fmla="*/ 573198 w 990616"/>
                <a:gd name="connsiteY625" fmla="*/ 21069 h 926750"/>
                <a:gd name="connsiteX626" fmla="*/ 571744 w 990616"/>
                <a:gd name="connsiteY626" fmla="*/ 19786 h 926750"/>
                <a:gd name="connsiteX627" fmla="*/ 569220 w 990616"/>
                <a:gd name="connsiteY627" fmla="*/ 19324 h 926750"/>
                <a:gd name="connsiteX628" fmla="*/ 566259 w 990616"/>
                <a:gd name="connsiteY628" fmla="*/ 21518 h 926750"/>
                <a:gd name="connsiteX629" fmla="*/ 564554 w 990616"/>
                <a:gd name="connsiteY629" fmla="*/ 22549 h 926750"/>
                <a:gd name="connsiteX630" fmla="*/ 561845 w 990616"/>
                <a:gd name="connsiteY630" fmla="*/ 18636 h 926750"/>
                <a:gd name="connsiteX631" fmla="*/ 556717 w 990616"/>
                <a:gd name="connsiteY631" fmla="*/ 14592 h 926750"/>
                <a:gd name="connsiteX632" fmla="*/ 554998 w 990616"/>
                <a:gd name="connsiteY632" fmla="*/ 14037 h 926750"/>
                <a:gd name="connsiteX633" fmla="*/ 553967 w 990616"/>
                <a:gd name="connsiteY633" fmla="*/ 15015 h 926750"/>
                <a:gd name="connsiteX634" fmla="*/ 553108 w 990616"/>
                <a:gd name="connsiteY634" fmla="*/ 16892 h 926750"/>
                <a:gd name="connsiteX635" fmla="*/ 552038 w 990616"/>
                <a:gd name="connsiteY635" fmla="*/ 17064 h 926750"/>
                <a:gd name="connsiteX636" fmla="*/ 550888 w 990616"/>
                <a:gd name="connsiteY636" fmla="*/ 16218 h 926750"/>
                <a:gd name="connsiteX637" fmla="*/ 548971 w 990616"/>
                <a:gd name="connsiteY637" fmla="*/ 13826 h 926750"/>
                <a:gd name="connsiteX638" fmla="*/ 547596 w 990616"/>
                <a:gd name="connsiteY638" fmla="*/ 13389 h 926750"/>
                <a:gd name="connsiteX639" fmla="*/ 543618 w 990616"/>
                <a:gd name="connsiteY639" fmla="*/ 15953 h 926750"/>
                <a:gd name="connsiteX640" fmla="*/ 543790 w 990616"/>
                <a:gd name="connsiteY640" fmla="*/ 16826 h 926750"/>
                <a:gd name="connsiteX641" fmla="*/ 546684 w 990616"/>
                <a:gd name="connsiteY641" fmla="*/ 18134 h 926750"/>
                <a:gd name="connsiteX642" fmla="*/ 549499 w 990616"/>
                <a:gd name="connsiteY642" fmla="*/ 21703 h 926750"/>
                <a:gd name="connsiteX643" fmla="*/ 550927 w 990616"/>
                <a:gd name="connsiteY643" fmla="*/ 22443 h 926750"/>
                <a:gd name="connsiteX644" fmla="*/ 554602 w 990616"/>
                <a:gd name="connsiteY644" fmla="*/ 21505 h 926750"/>
                <a:gd name="connsiteX645" fmla="*/ 559426 w 990616"/>
                <a:gd name="connsiteY645" fmla="*/ 22179 h 926750"/>
                <a:gd name="connsiteX646" fmla="*/ 563893 w 990616"/>
                <a:gd name="connsiteY646" fmla="*/ 26633 h 926750"/>
                <a:gd name="connsiteX647" fmla="*/ 562929 w 990616"/>
                <a:gd name="connsiteY647" fmla="*/ 28840 h 926750"/>
                <a:gd name="connsiteX648" fmla="*/ 562228 w 990616"/>
                <a:gd name="connsiteY648" fmla="*/ 31907 h 926750"/>
                <a:gd name="connsiteX649" fmla="*/ 561990 w 990616"/>
                <a:gd name="connsiteY649" fmla="*/ 35264 h 926750"/>
                <a:gd name="connsiteX650" fmla="*/ 561620 w 990616"/>
                <a:gd name="connsiteY650" fmla="*/ 37537 h 926750"/>
                <a:gd name="connsiteX651" fmla="*/ 563378 w 990616"/>
                <a:gd name="connsiteY651" fmla="*/ 40036 h 926750"/>
                <a:gd name="connsiteX652" fmla="*/ 562453 w 990616"/>
                <a:gd name="connsiteY652" fmla="*/ 40221 h 926750"/>
                <a:gd name="connsiteX653" fmla="*/ 560219 w 990616"/>
                <a:gd name="connsiteY653" fmla="*/ 39665 h 926750"/>
                <a:gd name="connsiteX654" fmla="*/ 558329 w 990616"/>
                <a:gd name="connsiteY654" fmla="*/ 40366 h 926750"/>
                <a:gd name="connsiteX655" fmla="*/ 556492 w 990616"/>
                <a:gd name="connsiteY655" fmla="*/ 41542 h 926750"/>
                <a:gd name="connsiteX656" fmla="*/ 555355 w 990616"/>
                <a:gd name="connsiteY656" fmla="*/ 44899 h 926750"/>
                <a:gd name="connsiteX657" fmla="*/ 554562 w 990616"/>
                <a:gd name="connsiteY657" fmla="*/ 43313 h 926750"/>
                <a:gd name="connsiteX658" fmla="*/ 551786 w 990616"/>
                <a:gd name="connsiteY658" fmla="*/ 41820 h 926750"/>
                <a:gd name="connsiteX659" fmla="*/ 549896 w 990616"/>
                <a:gd name="connsiteY659" fmla="*/ 42970 h 926750"/>
                <a:gd name="connsiteX660" fmla="*/ 546790 w 990616"/>
                <a:gd name="connsiteY660" fmla="*/ 44490 h 926750"/>
                <a:gd name="connsiteX661" fmla="*/ 544200 w 990616"/>
                <a:gd name="connsiteY661" fmla="*/ 43882 h 926750"/>
                <a:gd name="connsiteX662" fmla="*/ 542587 w 990616"/>
                <a:gd name="connsiteY662" fmla="*/ 43115 h 926750"/>
                <a:gd name="connsiteX663" fmla="*/ 538437 w 990616"/>
                <a:gd name="connsiteY663" fmla="*/ 44424 h 926750"/>
                <a:gd name="connsiteX664" fmla="*/ 531299 w 990616"/>
                <a:gd name="connsiteY664" fmla="*/ 44397 h 926750"/>
                <a:gd name="connsiteX665" fmla="*/ 529132 w 990616"/>
                <a:gd name="connsiteY665" fmla="*/ 42507 h 926750"/>
                <a:gd name="connsiteX666" fmla="*/ 528788 w 990616"/>
                <a:gd name="connsiteY666" fmla="*/ 39282 h 926750"/>
                <a:gd name="connsiteX667" fmla="*/ 528325 w 990616"/>
                <a:gd name="connsiteY667" fmla="*/ 38489 h 926750"/>
                <a:gd name="connsiteX668" fmla="*/ 527519 w 990616"/>
                <a:gd name="connsiteY668" fmla="*/ 39930 h 926750"/>
                <a:gd name="connsiteX669" fmla="*/ 526211 w 990616"/>
                <a:gd name="connsiteY669" fmla="*/ 41595 h 926750"/>
                <a:gd name="connsiteX670" fmla="*/ 521849 w 990616"/>
                <a:gd name="connsiteY670" fmla="*/ 41926 h 926750"/>
                <a:gd name="connsiteX671" fmla="*/ 521122 w 990616"/>
                <a:gd name="connsiteY671" fmla="*/ 42613 h 926750"/>
                <a:gd name="connsiteX672" fmla="*/ 521201 w 990616"/>
                <a:gd name="connsiteY672" fmla="*/ 44226 h 926750"/>
                <a:gd name="connsiteX673" fmla="*/ 520818 w 990616"/>
                <a:gd name="connsiteY673" fmla="*/ 46248 h 926750"/>
                <a:gd name="connsiteX674" fmla="*/ 519139 w 990616"/>
                <a:gd name="connsiteY674" fmla="*/ 46393 h 926750"/>
                <a:gd name="connsiteX675" fmla="*/ 517025 w 990616"/>
                <a:gd name="connsiteY675" fmla="*/ 46935 h 926750"/>
                <a:gd name="connsiteX676" fmla="*/ 516972 w 990616"/>
                <a:gd name="connsiteY676" fmla="*/ 49420 h 926750"/>
                <a:gd name="connsiteX677" fmla="*/ 517130 w 990616"/>
                <a:gd name="connsiteY677" fmla="*/ 51363 h 926750"/>
                <a:gd name="connsiteX678" fmla="*/ 516258 w 990616"/>
                <a:gd name="connsiteY678" fmla="*/ 52328 h 926750"/>
                <a:gd name="connsiteX679" fmla="*/ 514209 w 990616"/>
                <a:gd name="connsiteY679" fmla="*/ 50570 h 926750"/>
                <a:gd name="connsiteX680" fmla="*/ 513430 w 990616"/>
                <a:gd name="connsiteY680" fmla="*/ 48667 h 926750"/>
                <a:gd name="connsiteX681" fmla="*/ 511909 w 990616"/>
                <a:gd name="connsiteY681" fmla="*/ 48085 h 926750"/>
                <a:gd name="connsiteX682" fmla="*/ 510601 w 990616"/>
                <a:gd name="connsiteY682" fmla="*/ 48772 h 926750"/>
                <a:gd name="connsiteX683" fmla="*/ 510085 w 990616"/>
                <a:gd name="connsiteY683" fmla="*/ 50477 h 926750"/>
                <a:gd name="connsiteX684" fmla="*/ 509781 w 990616"/>
                <a:gd name="connsiteY684" fmla="*/ 54879 h 926750"/>
                <a:gd name="connsiteX685" fmla="*/ 508592 w 990616"/>
                <a:gd name="connsiteY685" fmla="*/ 55368 h 926750"/>
                <a:gd name="connsiteX686" fmla="*/ 505697 w 990616"/>
                <a:gd name="connsiteY686" fmla="*/ 55209 h 926750"/>
                <a:gd name="connsiteX687" fmla="*/ 504256 w 990616"/>
                <a:gd name="connsiteY687" fmla="*/ 56042 h 926750"/>
                <a:gd name="connsiteX688" fmla="*/ 501586 w 990616"/>
                <a:gd name="connsiteY688" fmla="*/ 61553 h 926750"/>
                <a:gd name="connsiteX689" fmla="*/ 497621 w 990616"/>
                <a:gd name="connsiteY689" fmla="*/ 63655 h 926750"/>
                <a:gd name="connsiteX690" fmla="*/ 496709 w 990616"/>
                <a:gd name="connsiteY690" fmla="*/ 66536 h 926750"/>
                <a:gd name="connsiteX691" fmla="*/ 496154 w 990616"/>
                <a:gd name="connsiteY691" fmla="*/ 68982 h 926750"/>
                <a:gd name="connsiteX692" fmla="*/ 498705 w 990616"/>
                <a:gd name="connsiteY692" fmla="*/ 73409 h 926750"/>
                <a:gd name="connsiteX693" fmla="*/ 496934 w 990616"/>
                <a:gd name="connsiteY693" fmla="*/ 75683 h 926750"/>
                <a:gd name="connsiteX694" fmla="*/ 495136 w 990616"/>
                <a:gd name="connsiteY694" fmla="*/ 77533 h 926750"/>
                <a:gd name="connsiteX695" fmla="*/ 493471 w 990616"/>
                <a:gd name="connsiteY695" fmla="*/ 78313 h 926750"/>
                <a:gd name="connsiteX696" fmla="*/ 490048 w 990616"/>
                <a:gd name="connsiteY696" fmla="*/ 79027 h 926750"/>
                <a:gd name="connsiteX697" fmla="*/ 487338 w 990616"/>
                <a:gd name="connsiteY697" fmla="*/ 81036 h 926750"/>
                <a:gd name="connsiteX698" fmla="*/ 486043 w 990616"/>
                <a:gd name="connsiteY698" fmla="*/ 83164 h 926750"/>
                <a:gd name="connsiteX699" fmla="*/ 485594 w 990616"/>
                <a:gd name="connsiteY699" fmla="*/ 85186 h 926750"/>
                <a:gd name="connsiteX700" fmla="*/ 484589 w 990616"/>
                <a:gd name="connsiteY700" fmla="*/ 87790 h 926750"/>
                <a:gd name="connsiteX701" fmla="*/ 483122 w 990616"/>
                <a:gd name="connsiteY701" fmla="*/ 90870 h 926750"/>
                <a:gd name="connsiteX702" fmla="*/ 482699 w 990616"/>
                <a:gd name="connsiteY702" fmla="*/ 92535 h 926750"/>
                <a:gd name="connsiteX703" fmla="*/ 480254 w 990616"/>
                <a:gd name="connsiteY703" fmla="*/ 94187 h 926750"/>
                <a:gd name="connsiteX704" fmla="*/ 475628 w 990616"/>
                <a:gd name="connsiteY704" fmla="*/ 99130 h 926750"/>
                <a:gd name="connsiteX705" fmla="*/ 472971 w 990616"/>
                <a:gd name="connsiteY705" fmla="*/ 104193 h 926750"/>
                <a:gd name="connsiteX706" fmla="*/ 475205 w 990616"/>
                <a:gd name="connsiteY706" fmla="*/ 106942 h 926750"/>
                <a:gd name="connsiteX707" fmla="*/ 478007 w 990616"/>
                <a:gd name="connsiteY707" fmla="*/ 108911 h 926750"/>
                <a:gd name="connsiteX708" fmla="*/ 480240 w 990616"/>
                <a:gd name="connsiteY708" fmla="*/ 108845 h 926750"/>
                <a:gd name="connsiteX709" fmla="*/ 480188 w 990616"/>
                <a:gd name="connsiteY709" fmla="*/ 109348 h 926750"/>
                <a:gd name="connsiteX710" fmla="*/ 477584 w 990616"/>
                <a:gd name="connsiteY710" fmla="*/ 111370 h 926750"/>
                <a:gd name="connsiteX711" fmla="*/ 478734 w 990616"/>
                <a:gd name="connsiteY711" fmla="*/ 113458 h 926750"/>
                <a:gd name="connsiteX712" fmla="*/ 480703 w 990616"/>
                <a:gd name="connsiteY712" fmla="*/ 115401 h 926750"/>
                <a:gd name="connsiteX713" fmla="*/ 482025 w 990616"/>
                <a:gd name="connsiteY713" fmla="*/ 115692 h 926750"/>
                <a:gd name="connsiteX714" fmla="*/ 482910 w 990616"/>
                <a:gd name="connsiteY714" fmla="*/ 116511 h 926750"/>
                <a:gd name="connsiteX715" fmla="*/ 480743 w 990616"/>
                <a:gd name="connsiteY715" fmla="*/ 116961 h 926750"/>
                <a:gd name="connsiteX716" fmla="*/ 477597 w 990616"/>
                <a:gd name="connsiteY716" fmla="*/ 117133 h 926750"/>
                <a:gd name="connsiteX717" fmla="*/ 476699 w 990616"/>
                <a:gd name="connsiteY717" fmla="*/ 119247 h 926750"/>
                <a:gd name="connsiteX718" fmla="*/ 476738 w 990616"/>
                <a:gd name="connsiteY718" fmla="*/ 121679 h 926750"/>
                <a:gd name="connsiteX719" fmla="*/ 476989 w 990616"/>
                <a:gd name="connsiteY719" fmla="*/ 123794 h 926750"/>
                <a:gd name="connsiteX720" fmla="*/ 476395 w 990616"/>
                <a:gd name="connsiteY720" fmla="*/ 125288 h 926750"/>
                <a:gd name="connsiteX721" fmla="*/ 475377 w 990616"/>
                <a:gd name="connsiteY721" fmla="*/ 124257 h 926750"/>
                <a:gd name="connsiteX722" fmla="*/ 475086 w 990616"/>
                <a:gd name="connsiteY722" fmla="*/ 122671 h 926750"/>
                <a:gd name="connsiteX723" fmla="*/ 472865 w 990616"/>
                <a:gd name="connsiteY723" fmla="*/ 119446 h 926750"/>
                <a:gd name="connsiteX724" fmla="*/ 471081 w 990616"/>
                <a:gd name="connsiteY724" fmla="*/ 118467 h 926750"/>
                <a:gd name="connsiteX725" fmla="*/ 468385 w 990616"/>
                <a:gd name="connsiteY725" fmla="*/ 117701 h 926750"/>
                <a:gd name="connsiteX726" fmla="*/ 467406 w 990616"/>
                <a:gd name="connsiteY726" fmla="*/ 118679 h 926750"/>
                <a:gd name="connsiteX727" fmla="*/ 466812 w 990616"/>
                <a:gd name="connsiteY727" fmla="*/ 123596 h 926750"/>
                <a:gd name="connsiteX728" fmla="*/ 465939 w 990616"/>
                <a:gd name="connsiteY728" fmla="*/ 125856 h 926750"/>
                <a:gd name="connsiteX729" fmla="*/ 465120 w 990616"/>
                <a:gd name="connsiteY729" fmla="*/ 124574 h 926750"/>
                <a:gd name="connsiteX730" fmla="*/ 465384 w 990616"/>
                <a:gd name="connsiteY730" fmla="*/ 120979 h 926750"/>
                <a:gd name="connsiteX731" fmla="*/ 463151 w 990616"/>
                <a:gd name="connsiteY731" fmla="*/ 118058 h 926750"/>
                <a:gd name="connsiteX732" fmla="*/ 453105 w 990616"/>
                <a:gd name="connsiteY732" fmla="*/ 115137 h 926750"/>
                <a:gd name="connsiteX733" fmla="*/ 451651 w 990616"/>
                <a:gd name="connsiteY733" fmla="*/ 114952 h 926750"/>
                <a:gd name="connsiteX734" fmla="*/ 449167 w 990616"/>
                <a:gd name="connsiteY734" fmla="*/ 115335 h 926750"/>
                <a:gd name="connsiteX735" fmla="*/ 447343 w 990616"/>
                <a:gd name="connsiteY735" fmla="*/ 116485 h 926750"/>
                <a:gd name="connsiteX736" fmla="*/ 447025 w 990616"/>
                <a:gd name="connsiteY736" fmla="*/ 117622 h 926750"/>
                <a:gd name="connsiteX737" fmla="*/ 445783 w 990616"/>
                <a:gd name="connsiteY737" fmla="*/ 118547 h 926750"/>
                <a:gd name="connsiteX738" fmla="*/ 443827 w 990616"/>
                <a:gd name="connsiteY738" fmla="*/ 119591 h 926750"/>
                <a:gd name="connsiteX739" fmla="*/ 441950 w 990616"/>
                <a:gd name="connsiteY739" fmla="*/ 121204 h 926750"/>
                <a:gd name="connsiteX740" fmla="*/ 440694 w 990616"/>
                <a:gd name="connsiteY740" fmla="*/ 122539 h 926750"/>
                <a:gd name="connsiteX741" fmla="*/ 440404 w 990616"/>
                <a:gd name="connsiteY741" fmla="*/ 124204 h 926750"/>
                <a:gd name="connsiteX742" fmla="*/ 441302 w 990616"/>
                <a:gd name="connsiteY742" fmla="*/ 127350 h 926750"/>
                <a:gd name="connsiteX743" fmla="*/ 441963 w 990616"/>
                <a:gd name="connsiteY743" fmla="*/ 128248 h 926750"/>
                <a:gd name="connsiteX744" fmla="*/ 441646 w 990616"/>
                <a:gd name="connsiteY744" fmla="*/ 129742 h 926750"/>
                <a:gd name="connsiteX745" fmla="*/ 440562 w 990616"/>
                <a:gd name="connsiteY745" fmla="*/ 128182 h 926750"/>
                <a:gd name="connsiteX746" fmla="*/ 439491 w 990616"/>
                <a:gd name="connsiteY746" fmla="*/ 127680 h 926750"/>
                <a:gd name="connsiteX747" fmla="*/ 438064 w 990616"/>
                <a:gd name="connsiteY747" fmla="*/ 130125 h 926750"/>
                <a:gd name="connsiteX748" fmla="*/ 436954 w 990616"/>
                <a:gd name="connsiteY748" fmla="*/ 130614 h 926750"/>
                <a:gd name="connsiteX749" fmla="*/ 438196 w 990616"/>
                <a:gd name="connsiteY749" fmla="*/ 123794 h 926750"/>
                <a:gd name="connsiteX750" fmla="*/ 439927 w 990616"/>
                <a:gd name="connsiteY750" fmla="*/ 119168 h 926750"/>
                <a:gd name="connsiteX751" fmla="*/ 441183 w 990616"/>
                <a:gd name="connsiteY751" fmla="*/ 116432 h 926750"/>
                <a:gd name="connsiteX752" fmla="*/ 442452 w 990616"/>
                <a:gd name="connsiteY752" fmla="*/ 114291 h 926750"/>
                <a:gd name="connsiteX753" fmla="*/ 442135 w 990616"/>
                <a:gd name="connsiteY753" fmla="*/ 113154 h 926750"/>
                <a:gd name="connsiteX754" fmla="*/ 435764 w 990616"/>
                <a:gd name="connsiteY754" fmla="*/ 106757 h 926750"/>
                <a:gd name="connsiteX755" fmla="*/ 433385 w 990616"/>
                <a:gd name="connsiteY755" fmla="*/ 101509 h 926750"/>
                <a:gd name="connsiteX756" fmla="*/ 431521 w 990616"/>
                <a:gd name="connsiteY756" fmla="*/ 98562 h 926750"/>
                <a:gd name="connsiteX757" fmla="*/ 428376 w 990616"/>
                <a:gd name="connsiteY757" fmla="*/ 95720 h 926750"/>
                <a:gd name="connsiteX758" fmla="*/ 426789 w 990616"/>
                <a:gd name="connsiteY758" fmla="*/ 93936 h 926750"/>
                <a:gd name="connsiteX759" fmla="*/ 423062 w 990616"/>
                <a:gd name="connsiteY759" fmla="*/ 91200 h 926750"/>
                <a:gd name="connsiteX760" fmla="*/ 418502 w 990616"/>
                <a:gd name="connsiteY760" fmla="*/ 89297 h 926750"/>
                <a:gd name="connsiteX761" fmla="*/ 416519 w 990616"/>
                <a:gd name="connsiteY761" fmla="*/ 86733 h 926750"/>
                <a:gd name="connsiteX762" fmla="*/ 414088 w 990616"/>
                <a:gd name="connsiteY762" fmla="*/ 85807 h 926750"/>
                <a:gd name="connsiteX763" fmla="*/ 410770 w 990616"/>
                <a:gd name="connsiteY763" fmla="*/ 87063 h 926750"/>
                <a:gd name="connsiteX764" fmla="*/ 410202 w 990616"/>
                <a:gd name="connsiteY764" fmla="*/ 89455 h 926750"/>
                <a:gd name="connsiteX765" fmla="*/ 410308 w 990616"/>
                <a:gd name="connsiteY765" fmla="*/ 91782 h 926750"/>
                <a:gd name="connsiteX766" fmla="*/ 407320 w 990616"/>
                <a:gd name="connsiteY766" fmla="*/ 95575 h 926750"/>
                <a:gd name="connsiteX767" fmla="*/ 404360 w 990616"/>
                <a:gd name="connsiteY767" fmla="*/ 97597 h 926750"/>
                <a:gd name="connsiteX768" fmla="*/ 402496 w 990616"/>
                <a:gd name="connsiteY768" fmla="*/ 95284 h 926750"/>
                <a:gd name="connsiteX769" fmla="*/ 400752 w 990616"/>
                <a:gd name="connsiteY769" fmla="*/ 93592 h 926750"/>
                <a:gd name="connsiteX770" fmla="*/ 398610 w 990616"/>
                <a:gd name="connsiteY770" fmla="*/ 94808 h 926750"/>
                <a:gd name="connsiteX771" fmla="*/ 397751 w 990616"/>
                <a:gd name="connsiteY771" fmla="*/ 96897 h 926750"/>
                <a:gd name="connsiteX772" fmla="*/ 396654 w 990616"/>
                <a:gd name="connsiteY772" fmla="*/ 97677 h 926750"/>
                <a:gd name="connsiteX773" fmla="*/ 396085 w 990616"/>
                <a:gd name="connsiteY773" fmla="*/ 96262 h 926750"/>
                <a:gd name="connsiteX774" fmla="*/ 395398 w 990616"/>
                <a:gd name="connsiteY774" fmla="*/ 93117 h 926750"/>
                <a:gd name="connsiteX775" fmla="*/ 393944 w 990616"/>
                <a:gd name="connsiteY775" fmla="*/ 91861 h 926750"/>
                <a:gd name="connsiteX776" fmla="*/ 392265 w 990616"/>
                <a:gd name="connsiteY776" fmla="*/ 92416 h 926750"/>
                <a:gd name="connsiteX777" fmla="*/ 392438 w 990616"/>
                <a:gd name="connsiteY777" fmla="*/ 94914 h 926750"/>
                <a:gd name="connsiteX778" fmla="*/ 393204 w 990616"/>
                <a:gd name="connsiteY778" fmla="*/ 96289 h 926750"/>
                <a:gd name="connsiteX779" fmla="*/ 392689 w 990616"/>
                <a:gd name="connsiteY779" fmla="*/ 98271 h 926750"/>
                <a:gd name="connsiteX780" fmla="*/ 391406 w 990616"/>
                <a:gd name="connsiteY780" fmla="*/ 99183 h 926750"/>
                <a:gd name="connsiteX781" fmla="*/ 390944 w 990616"/>
                <a:gd name="connsiteY781" fmla="*/ 101060 h 926750"/>
                <a:gd name="connsiteX782" fmla="*/ 389926 w 990616"/>
                <a:gd name="connsiteY782" fmla="*/ 103558 h 926750"/>
                <a:gd name="connsiteX783" fmla="*/ 389569 w 990616"/>
                <a:gd name="connsiteY783" fmla="*/ 107035 h 926750"/>
                <a:gd name="connsiteX784" fmla="*/ 387626 w 990616"/>
                <a:gd name="connsiteY784" fmla="*/ 107761 h 926750"/>
                <a:gd name="connsiteX785" fmla="*/ 385895 w 990616"/>
                <a:gd name="connsiteY785" fmla="*/ 110524 h 926750"/>
                <a:gd name="connsiteX786" fmla="*/ 384969 w 990616"/>
                <a:gd name="connsiteY786" fmla="*/ 109942 h 926750"/>
                <a:gd name="connsiteX787" fmla="*/ 384943 w 990616"/>
                <a:gd name="connsiteY787" fmla="*/ 108158 h 926750"/>
                <a:gd name="connsiteX788" fmla="*/ 384692 w 990616"/>
                <a:gd name="connsiteY788" fmla="*/ 106334 h 926750"/>
                <a:gd name="connsiteX789" fmla="*/ 382776 w 990616"/>
                <a:gd name="connsiteY789" fmla="*/ 105633 h 926750"/>
                <a:gd name="connsiteX790" fmla="*/ 381811 w 990616"/>
                <a:gd name="connsiteY790" fmla="*/ 107339 h 926750"/>
                <a:gd name="connsiteX791" fmla="*/ 381295 w 990616"/>
                <a:gd name="connsiteY791" fmla="*/ 107920 h 926750"/>
                <a:gd name="connsiteX792" fmla="*/ 380569 w 990616"/>
                <a:gd name="connsiteY792" fmla="*/ 108039 h 926750"/>
                <a:gd name="connsiteX793" fmla="*/ 381229 w 990616"/>
                <a:gd name="connsiteY793" fmla="*/ 106651 h 926750"/>
                <a:gd name="connsiteX794" fmla="*/ 381573 w 990616"/>
                <a:gd name="connsiteY794" fmla="*/ 104047 h 926750"/>
                <a:gd name="connsiteX795" fmla="*/ 382498 w 990616"/>
                <a:gd name="connsiteY795" fmla="*/ 101311 h 926750"/>
                <a:gd name="connsiteX796" fmla="*/ 380727 w 990616"/>
                <a:gd name="connsiteY796" fmla="*/ 100333 h 926750"/>
                <a:gd name="connsiteX797" fmla="*/ 379894 w 990616"/>
                <a:gd name="connsiteY797" fmla="*/ 100941 h 926750"/>
                <a:gd name="connsiteX798" fmla="*/ 379617 w 990616"/>
                <a:gd name="connsiteY798" fmla="*/ 103294 h 926750"/>
                <a:gd name="connsiteX799" fmla="*/ 378718 w 990616"/>
                <a:gd name="connsiteY799" fmla="*/ 106731 h 926750"/>
                <a:gd name="connsiteX800" fmla="*/ 376761 w 990616"/>
                <a:gd name="connsiteY800" fmla="*/ 107272 h 926750"/>
                <a:gd name="connsiteX801" fmla="*/ 374885 w 990616"/>
                <a:gd name="connsiteY801" fmla="*/ 108819 h 926750"/>
                <a:gd name="connsiteX802" fmla="*/ 372400 w 990616"/>
                <a:gd name="connsiteY802" fmla="*/ 108845 h 926750"/>
                <a:gd name="connsiteX803" fmla="*/ 371038 w 990616"/>
                <a:gd name="connsiteY803" fmla="*/ 109585 h 926750"/>
                <a:gd name="connsiteX804" fmla="*/ 370352 w 990616"/>
                <a:gd name="connsiteY804" fmla="*/ 111409 h 926750"/>
                <a:gd name="connsiteX805" fmla="*/ 367933 w 990616"/>
                <a:gd name="connsiteY805" fmla="*/ 113286 h 926750"/>
                <a:gd name="connsiteX806" fmla="*/ 367668 w 990616"/>
                <a:gd name="connsiteY806" fmla="*/ 115533 h 926750"/>
                <a:gd name="connsiteX807" fmla="*/ 368818 w 990616"/>
                <a:gd name="connsiteY807" fmla="*/ 117807 h 926750"/>
                <a:gd name="connsiteX808" fmla="*/ 368646 w 990616"/>
                <a:gd name="connsiteY808" fmla="*/ 119776 h 926750"/>
                <a:gd name="connsiteX809" fmla="*/ 371845 w 990616"/>
                <a:gd name="connsiteY809" fmla="*/ 121785 h 926750"/>
                <a:gd name="connsiteX810" fmla="*/ 371369 w 990616"/>
                <a:gd name="connsiteY810" fmla="*/ 123794 h 926750"/>
                <a:gd name="connsiteX811" fmla="*/ 370748 w 990616"/>
                <a:gd name="connsiteY811" fmla="*/ 124733 h 926750"/>
                <a:gd name="connsiteX812" fmla="*/ 369479 w 990616"/>
                <a:gd name="connsiteY812" fmla="*/ 124362 h 926750"/>
                <a:gd name="connsiteX813" fmla="*/ 366915 w 990616"/>
                <a:gd name="connsiteY813" fmla="*/ 122631 h 926750"/>
                <a:gd name="connsiteX814" fmla="*/ 364099 w 990616"/>
                <a:gd name="connsiteY814" fmla="*/ 122261 h 926750"/>
                <a:gd name="connsiteX815" fmla="*/ 363346 w 990616"/>
                <a:gd name="connsiteY815" fmla="*/ 121468 h 926750"/>
                <a:gd name="connsiteX816" fmla="*/ 362923 w 990616"/>
                <a:gd name="connsiteY816" fmla="*/ 122036 h 926750"/>
                <a:gd name="connsiteX817" fmla="*/ 362725 w 990616"/>
                <a:gd name="connsiteY817" fmla="*/ 123371 h 926750"/>
                <a:gd name="connsiteX818" fmla="*/ 361482 w 990616"/>
                <a:gd name="connsiteY818" fmla="*/ 124349 h 926750"/>
                <a:gd name="connsiteX819" fmla="*/ 359870 w 990616"/>
                <a:gd name="connsiteY819" fmla="*/ 124442 h 926750"/>
                <a:gd name="connsiteX820" fmla="*/ 357821 w 990616"/>
                <a:gd name="connsiteY820" fmla="*/ 125883 h 926750"/>
                <a:gd name="connsiteX821" fmla="*/ 358826 w 990616"/>
                <a:gd name="connsiteY821" fmla="*/ 128143 h 926750"/>
                <a:gd name="connsiteX822" fmla="*/ 358456 w 990616"/>
                <a:gd name="connsiteY822" fmla="*/ 129028 h 926750"/>
                <a:gd name="connsiteX823" fmla="*/ 358958 w 990616"/>
                <a:gd name="connsiteY823" fmla="*/ 130099 h 926750"/>
                <a:gd name="connsiteX824" fmla="*/ 361773 w 990616"/>
                <a:gd name="connsiteY824" fmla="*/ 130297 h 926750"/>
                <a:gd name="connsiteX825" fmla="*/ 363016 w 990616"/>
                <a:gd name="connsiteY825" fmla="*/ 130006 h 926750"/>
                <a:gd name="connsiteX826" fmla="*/ 362870 w 990616"/>
                <a:gd name="connsiteY826" fmla="*/ 131923 h 926750"/>
                <a:gd name="connsiteX827" fmla="*/ 362236 w 990616"/>
                <a:gd name="connsiteY827" fmla="*/ 133839 h 926750"/>
                <a:gd name="connsiteX828" fmla="*/ 360994 w 990616"/>
                <a:gd name="connsiteY828" fmla="*/ 134526 h 926750"/>
                <a:gd name="connsiteX829" fmla="*/ 360147 w 990616"/>
                <a:gd name="connsiteY829" fmla="*/ 132769 h 926750"/>
                <a:gd name="connsiteX830" fmla="*/ 355138 w 990616"/>
                <a:gd name="connsiteY830" fmla="*/ 129412 h 926750"/>
                <a:gd name="connsiteX831" fmla="*/ 353750 w 990616"/>
                <a:gd name="connsiteY831" fmla="*/ 129081 h 926750"/>
                <a:gd name="connsiteX832" fmla="*/ 353301 w 990616"/>
                <a:gd name="connsiteY832" fmla="*/ 130139 h 926750"/>
                <a:gd name="connsiteX833" fmla="*/ 353380 w 990616"/>
                <a:gd name="connsiteY833" fmla="*/ 131513 h 926750"/>
                <a:gd name="connsiteX834" fmla="*/ 351992 w 990616"/>
                <a:gd name="connsiteY834" fmla="*/ 133179 h 926750"/>
                <a:gd name="connsiteX835" fmla="*/ 349639 w 990616"/>
                <a:gd name="connsiteY835" fmla="*/ 135373 h 926750"/>
                <a:gd name="connsiteX836" fmla="*/ 348344 w 990616"/>
                <a:gd name="connsiteY836" fmla="*/ 134778 h 926750"/>
                <a:gd name="connsiteX837" fmla="*/ 346639 w 990616"/>
                <a:gd name="connsiteY837" fmla="*/ 135293 h 926750"/>
                <a:gd name="connsiteX838" fmla="*/ 345053 w 990616"/>
                <a:gd name="connsiteY838" fmla="*/ 139034 h 926750"/>
                <a:gd name="connsiteX839" fmla="*/ 344154 w 990616"/>
                <a:gd name="connsiteY839" fmla="*/ 142774 h 926750"/>
                <a:gd name="connsiteX840" fmla="*/ 345595 w 990616"/>
                <a:gd name="connsiteY840" fmla="*/ 145391 h 926750"/>
                <a:gd name="connsiteX841" fmla="*/ 346309 w 990616"/>
                <a:gd name="connsiteY841" fmla="*/ 148828 h 926750"/>
                <a:gd name="connsiteX842" fmla="*/ 349455 w 990616"/>
                <a:gd name="connsiteY842" fmla="*/ 144598 h 926750"/>
                <a:gd name="connsiteX843" fmla="*/ 350551 w 990616"/>
                <a:gd name="connsiteY843" fmla="*/ 144109 h 926750"/>
                <a:gd name="connsiteX844" fmla="*/ 350287 w 990616"/>
                <a:gd name="connsiteY844" fmla="*/ 145933 h 926750"/>
                <a:gd name="connsiteX845" fmla="*/ 349018 w 990616"/>
                <a:gd name="connsiteY845" fmla="*/ 147836 h 926750"/>
                <a:gd name="connsiteX846" fmla="*/ 348093 w 990616"/>
                <a:gd name="connsiteY846" fmla="*/ 150176 h 926750"/>
                <a:gd name="connsiteX847" fmla="*/ 347499 w 990616"/>
                <a:gd name="connsiteY847" fmla="*/ 152819 h 926750"/>
                <a:gd name="connsiteX848" fmla="*/ 345833 w 990616"/>
                <a:gd name="connsiteY848" fmla="*/ 152899 h 926750"/>
                <a:gd name="connsiteX849" fmla="*/ 344022 w 990616"/>
                <a:gd name="connsiteY849" fmla="*/ 152542 h 926750"/>
                <a:gd name="connsiteX850" fmla="*/ 343454 w 990616"/>
                <a:gd name="connsiteY850" fmla="*/ 153375 h 926750"/>
                <a:gd name="connsiteX851" fmla="*/ 342476 w 990616"/>
                <a:gd name="connsiteY851" fmla="*/ 155344 h 926750"/>
                <a:gd name="connsiteX852" fmla="*/ 342476 w 990616"/>
                <a:gd name="connsiteY852" fmla="*/ 158054 h 926750"/>
                <a:gd name="connsiteX853" fmla="*/ 343546 w 990616"/>
                <a:gd name="connsiteY853" fmla="*/ 159085 h 926750"/>
                <a:gd name="connsiteX854" fmla="*/ 346414 w 990616"/>
                <a:gd name="connsiteY854" fmla="*/ 158992 h 926750"/>
                <a:gd name="connsiteX855" fmla="*/ 348820 w 990616"/>
                <a:gd name="connsiteY855" fmla="*/ 159190 h 926750"/>
                <a:gd name="connsiteX856" fmla="*/ 350842 w 990616"/>
                <a:gd name="connsiteY856" fmla="*/ 160168 h 926750"/>
                <a:gd name="connsiteX857" fmla="*/ 351080 w 990616"/>
                <a:gd name="connsiteY857" fmla="*/ 161001 h 926750"/>
                <a:gd name="connsiteX858" fmla="*/ 349190 w 990616"/>
                <a:gd name="connsiteY858" fmla="*/ 160539 h 926750"/>
                <a:gd name="connsiteX859" fmla="*/ 345146 w 990616"/>
                <a:gd name="connsiteY859" fmla="*/ 160790 h 926750"/>
                <a:gd name="connsiteX860" fmla="*/ 343295 w 990616"/>
                <a:gd name="connsiteY860" fmla="*/ 160419 h 926750"/>
                <a:gd name="connsiteX861" fmla="*/ 339515 w 990616"/>
                <a:gd name="connsiteY861" fmla="*/ 160591 h 926750"/>
                <a:gd name="connsiteX862" fmla="*/ 336925 w 990616"/>
                <a:gd name="connsiteY862" fmla="*/ 159045 h 926750"/>
                <a:gd name="connsiteX863" fmla="*/ 335761 w 990616"/>
                <a:gd name="connsiteY863" fmla="*/ 157498 h 926750"/>
                <a:gd name="connsiteX864" fmla="*/ 333713 w 990616"/>
                <a:gd name="connsiteY864" fmla="*/ 157102 h 926750"/>
                <a:gd name="connsiteX865" fmla="*/ 331571 w 990616"/>
                <a:gd name="connsiteY865" fmla="*/ 157723 h 926750"/>
                <a:gd name="connsiteX866" fmla="*/ 330117 w 990616"/>
                <a:gd name="connsiteY866" fmla="*/ 159891 h 926750"/>
                <a:gd name="connsiteX867" fmla="*/ 328650 w 990616"/>
                <a:gd name="connsiteY867" fmla="*/ 160419 h 926750"/>
                <a:gd name="connsiteX868" fmla="*/ 326231 w 990616"/>
                <a:gd name="connsiteY868" fmla="*/ 155053 h 926750"/>
                <a:gd name="connsiteX869" fmla="*/ 324275 w 990616"/>
                <a:gd name="connsiteY869" fmla="*/ 154696 h 926750"/>
                <a:gd name="connsiteX870" fmla="*/ 323099 w 990616"/>
                <a:gd name="connsiteY870" fmla="*/ 155939 h 926750"/>
                <a:gd name="connsiteX871" fmla="*/ 323575 w 990616"/>
                <a:gd name="connsiteY871" fmla="*/ 159309 h 926750"/>
                <a:gd name="connsiteX872" fmla="*/ 322755 w 990616"/>
                <a:gd name="connsiteY872" fmla="*/ 161371 h 926750"/>
                <a:gd name="connsiteX873" fmla="*/ 321421 w 990616"/>
                <a:gd name="connsiteY873" fmla="*/ 162918 h 926750"/>
                <a:gd name="connsiteX874" fmla="*/ 320046 w 990616"/>
                <a:gd name="connsiteY874" fmla="*/ 162825 h 926750"/>
                <a:gd name="connsiteX875" fmla="*/ 319094 w 990616"/>
                <a:gd name="connsiteY875" fmla="*/ 163473 h 926750"/>
                <a:gd name="connsiteX876" fmla="*/ 319557 w 990616"/>
                <a:gd name="connsiteY876" fmla="*/ 164887 h 926750"/>
                <a:gd name="connsiteX877" fmla="*/ 321209 w 990616"/>
                <a:gd name="connsiteY877" fmla="*/ 168482 h 926750"/>
                <a:gd name="connsiteX878" fmla="*/ 322782 w 990616"/>
                <a:gd name="connsiteY878" fmla="*/ 170055 h 926750"/>
                <a:gd name="connsiteX879" fmla="*/ 324038 w 990616"/>
                <a:gd name="connsiteY879" fmla="*/ 172236 h 926750"/>
                <a:gd name="connsiteX880" fmla="*/ 324566 w 990616"/>
                <a:gd name="connsiteY880" fmla="*/ 174126 h 926750"/>
                <a:gd name="connsiteX881" fmla="*/ 326509 w 990616"/>
                <a:gd name="connsiteY881" fmla="*/ 174047 h 926750"/>
                <a:gd name="connsiteX882" fmla="*/ 326721 w 990616"/>
                <a:gd name="connsiteY882" fmla="*/ 175567 h 926750"/>
                <a:gd name="connsiteX883" fmla="*/ 325267 w 990616"/>
                <a:gd name="connsiteY883" fmla="*/ 177774 h 926750"/>
                <a:gd name="connsiteX884" fmla="*/ 324764 w 990616"/>
                <a:gd name="connsiteY884" fmla="*/ 181277 h 926750"/>
                <a:gd name="connsiteX885" fmla="*/ 323945 w 990616"/>
                <a:gd name="connsiteY885" fmla="*/ 181461 h 926750"/>
                <a:gd name="connsiteX886" fmla="*/ 322954 w 990616"/>
                <a:gd name="connsiteY886" fmla="*/ 180695 h 926750"/>
                <a:gd name="connsiteX887" fmla="*/ 321077 w 990616"/>
                <a:gd name="connsiteY887" fmla="*/ 178527 h 926750"/>
                <a:gd name="connsiteX888" fmla="*/ 319993 w 990616"/>
                <a:gd name="connsiteY888" fmla="*/ 178105 h 926750"/>
                <a:gd name="connsiteX889" fmla="*/ 319306 w 990616"/>
                <a:gd name="connsiteY889" fmla="*/ 178726 h 926750"/>
                <a:gd name="connsiteX890" fmla="*/ 318896 w 990616"/>
                <a:gd name="connsiteY890" fmla="*/ 180206 h 926750"/>
                <a:gd name="connsiteX891" fmla="*/ 318830 w 990616"/>
                <a:gd name="connsiteY891" fmla="*/ 184079 h 926750"/>
                <a:gd name="connsiteX892" fmla="*/ 316834 w 990616"/>
                <a:gd name="connsiteY892" fmla="*/ 189604 h 926750"/>
                <a:gd name="connsiteX893" fmla="*/ 316821 w 990616"/>
                <a:gd name="connsiteY893" fmla="*/ 191216 h 926750"/>
                <a:gd name="connsiteX894" fmla="*/ 316398 w 990616"/>
                <a:gd name="connsiteY894" fmla="*/ 192591 h 926750"/>
                <a:gd name="connsiteX895" fmla="*/ 315618 w 990616"/>
                <a:gd name="connsiteY895" fmla="*/ 191599 h 926750"/>
                <a:gd name="connsiteX896" fmla="*/ 314812 w 990616"/>
                <a:gd name="connsiteY896" fmla="*/ 189458 h 926750"/>
                <a:gd name="connsiteX897" fmla="*/ 312975 w 990616"/>
                <a:gd name="connsiteY897" fmla="*/ 186140 h 926750"/>
                <a:gd name="connsiteX898" fmla="*/ 311204 w 990616"/>
                <a:gd name="connsiteY898" fmla="*/ 178911 h 926750"/>
                <a:gd name="connsiteX899" fmla="*/ 308904 w 990616"/>
                <a:gd name="connsiteY899" fmla="*/ 174007 h 926750"/>
                <a:gd name="connsiteX900" fmla="*/ 307873 w 990616"/>
                <a:gd name="connsiteY900" fmla="*/ 169830 h 926750"/>
                <a:gd name="connsiteX901" fmla="*/ 306498 w 990616"/>
                <a:gd name="connsiteY901" fmla="*/ 161966 h 926750"/>
                <a:gd name="connsiteX902" fmla="*/ 305189 w 990616"/>
                <a:gd name="connsiteY902" fmla="*/ 161847 h 926750"/>
                <a:gd name="connsiteX903" fmla="*/ 302995 w 990616"/>
                <a:gd name="connsiteY903" fmla="*/ 165231 h 926750"/>
                <a:gd name="connsiteX904" fmla="*/ 300457 w 990616"/>
                <a:gd name="connsiteY904" fmla="*/ 169685 h 926750"/>
                <a:gd name="connsiteX905" fmla="*/ 298858 w 990616"/>
                <a:gd name="connsiteY905" fmla="*/ 171879 h 926750"/>
                <a:gd name="connsiteX906" fmla="*/ 295515 w 990616"/>
                <a:gd name="connsiteY906" fmla="*/ 174060 h 926750"/>
                <a:gd name="connsiteX907" fmla="*/ 293320 w 990616"/>
                <a:gd name="connsiteY907" fmla="*/ 176267 h 926750"/>
                <a:gd name="connsiteX908" fmla="*/ 290968 w 990616"/>
                <a:gd name="connsiteY908" fmla="*/ 177047 h 926750"/>
                <a:gd name="connsiteX909" fmla="*/ 288139 w 990616"/>
                <a:gd name="connsiteY909" fmla="*/ 179558 h 926750"/>
                <a:gd name="connsiteX910" fmla="*/ 286038 w 990616"/>
                <a:gd name="connsiteY910" fmla="*/ 181713 h 926750"/>
                <a:gd name="connsiteX911" fmla="*/ 282786 w 990616"/>
                <a:gd name="connsiteY911" fmla="*/ 186735 h 926750"/>
                <a:gd name="connsiteX912" fmla="*/ 281861 w 990616"/>
                <a:gd name="connsiteY912" fmla="*/ 189974 h 926750"/>
                <a:gd name="connsiteX913" fmla="*/ 281438 w 990616"/>
                <a:gd name="connsiteY913" fmla="*/ 193384 h 926750"/>
                <a:gd name="connsiteX914" fmla="*/ 281755 w 990616"/>
                <a:gd name="connsiteY914" fmla="*/ 198221 h 926750"/>
                <a:gd name="connsiteX915" fmla="*/ 281781 w 990616"/>
                <a:gd name="connsiteY915" fmla="*/ 205240 h 926750"/>
                <a:gd name="connsiteX916" fmla="*/ 283341 w 990616"/>
                <a:gd name="connsiteY916" fmla="*/ 205980 h 926750"/>
                <a:gd name="connsiteX917" fmla="*/ 284504 w 990616"/>
                <a:gd name="connsiteY917" fmla="*/ 207170 h 926750"/>
                <a:gd name="connsiteX918" fmla="*/ 283791 w 990616"/>
                <a:gd name="connsiteY918" fmla="*/ 209284 h 926750"/>
                <a:gd name="connsiteX919" fmla="*/ 281530 w 990616"/>
                <a:gd name="connsiteY919" fmla="*/ 210619 h 926750"/>
                <a:gd name="connsiteX920" fmla="*/ 274181 w 990616"/>
                <a:gd name="connsiteY920" fmla="*/ 217241 h 926750"/>
                <a:gd name="connsiteX921" fmla="*/ 269569 w 990616"/>
                <a:gd name="connsiteY921" fmla="*/ 219594 h 926750"/>
                <a:gd name="connsiteX922" fmla="*/ 268101 w 990616"/>
                <a:gd name="connsiteY922" fmla="*/ 221259 h 926750"/>
                <a:gd name="connsiteX923" fmla="*/ 266000 w 990616"/>
                <a:gd name="connsiteY923" fmla="*/ 224762 h 926750"/>
                <a:gd name="connsiteX924" fmla="*/ 263039 w 990616"/>
                <a:gd name="connsiteY924" fmla="*/ 229190 h 926750"/>
                <a:gd name="connsiteX925" fmla="*/ 261572 w 990616"/>
                <a:gd name="connsiteY925" fmla="*/ 231979 h 926750"/>
                <a:gd name="connsiteX926" fmla="*/ 258347 w 990616"/>
                <a:gd name="connsiteY926" fmla="*/ 237384 h 926750"/>
                <a:gd name="connsiteX927" fmla="*/ 253549 w 990616"/>
                <a:gd name="connsiteY927" fmla="*/ 243412 h 926750"/>
                <a:gd name="connsiteX928" fmla="*/ 248950 w 990616"/>
                <a:gd name="connsiteY928" fmla="*/ 247879 h 926750"/>
                <a:gd name="connsiteX929" fmla="*/ 243914 w 990616"/>
                <a:gd name="connsiteY929" fmla="*/ 251448 h 926750"/>
                <a:gd name="connsiteX930" fmla="*/ 240702 w 990616"/>
                <a:gd name="connsiteY930" fmla="*/ 253166 h 926750"/>
                <a:gd name="connsiteX931" fmla="*/ 228978 w 990616"/>
                <a:gd name="connsiteY931" fmla="*/ 258162 h 926750"/>
                <a:gd name="connsiteX932" fmla="*/ 222845 w 990616"/>
                <a:gd name="connsiteY932" fmla="*/ 260066 h 926750"/>
                <a:gd name="connsiteX933" fmla="*/ 212113 w 990616"/>
                <a:gd name="connsiteY933" fmla="*/ 261453 h 926750"/>
                <a:gd name="connsiteX934" fmla="*/ 207288 w 990616"/>
                <a:gd name="connsiteY934" fmla="*/ 263714 h 926750"/>
                <a:gd name="connsiteX935" fmla="*/ 201843 w 990616"/>
                <a:gd name="connsiteY935" fmla="*/ 262973 h 926750"/>
                <a:gd name="connsiteX936" fmla="*/ 195683 w 990616"/>
                <a:gd name="connsiteY936" fmla="*/ 262497 h 926750"/>
                <a:gd name="connsiteX937" fmla="*/ 185823 w 990616"/>
                <a:gd name="connsiteY937" fmla="*/ 270031 h 926750"/>
                <a:gd name="connsiteX938" fmla="*/ 178342 w 990616"/>
                <a:gd name="connsiteY938" fmla="*/ 271855 h 926750"/>
                <a:gd name="connsiteX939" fmla="*/ 171773 w 990616"/>
                <a:gd name="connsiteY939" fmla="*/ 273230 h 926750"/>
                <a:gd name="connsiteX940" fmla="*/ 168839 w 990616"/>
                <a:gd name="connsiteY940" fmla="*/ 274472 h 926750"/>
                <a:gd name="connsiteX941" fmla="*/ 161899 w 990616"/>
                <a:gd name="connsiteY941" fmla="*/ 278808 h 926750"/>
                <a:gd name="connsiteX942" fmla="*/ 157948 w 990616"/>
                <a:gd name="connsiteY942" fmla="*/ 280790 h 926750"/>
                <a:gd name="connsiteX943" fmla="*/ 150797 w 990616"/>
                <a:gd name="connsiteY943" fmla="*/ 283011 h 926750"/>
                <a:gd name="connsiteX944" fmla="*/ 148048 w 990616"/>
                <a:gd name="connsiteY944" fmla="*/ 282786 h 926750"/>
                <a:gd name="connsiteX945" fmla="*/ 144612 w 990616"/>
                <a:gd name="connsiteY945" fmla="*/ 280751 h 926750"/>
                <a:gd name="connsiteX946" fmla="*/ 141016 w 990616"/>
                <a:gd name="connsiteY946" fmla="*/ 281227 h 926750"/>
                <a:gd name="connsiteX947" fmla="*/ 137170 w 990616"/>
                <a:gd name="connsiteY947" fmla="*/ 280936 h 926750"/>
                <a:gd name="connsiteX948" fmla="*/ 133971 w 990616"/>
                <a:gd name="connsiteY948" fmla="*/ 281121 h 926750"/>
                <a:gd name="connsiteX949" fmla="*/ 131236 w 990616"/>
                <a:gd name="connsiteY949" fmla="*/ 282799 h 926750"/>
                <a:gd name="connsiteX950" fmla="*/ 115256 w 990616"/>
                <a:gd name="connsiteY950" fmla="*/ 291748 h 926750"/>
                <a:gd name="connsiteX951" fmla="*/ 112004 w 990616"/>
                <a:gd name="connsiteY951" fmla="*/ 294193 h 926750"/>
                <a:gd name="connsiteX952" fmla="*/ 108448 w 990616"/>
                <a:gd name="connsiteY952" fmla="*/ 297735 h 926750"/>
                <a:gd name="connsiteX953" fmla="*/ 103638 w 990616"/>
                <a:gd name="connsiteY953" fmla="*/ 301000 h 926750"/>
                <a:gd name="connsiteX954" fmla="*/ 99620 w 990616"/>
                <a:gd name="connsiteY954" fmla="*/ 304767 h 926750"/>
                <a:gd name="connsiteX955" fmla="*/ 91795 w 990616"/>
                <a:gd name="connsiteY955" fmla="*/ 308692 h 926750"/>
                <a:gd name="connsiteX956" fmla="*/ 83917 w 990616"/>
                <a:gd name="connsiteY956" fmla="*/ 311666 h 926750"/>
                <a:gd name="connsiteX957" fmla="*/ 79859 w 990616"/>
                <a:gd name="connsiteY957" fmla="*/ 314138 h 926750"/>
                <a:gd name="connsiteX958" fmla="*/ 76714 w 990616"/>
                <a:gd name="connsiteY958" fmla="*/ 317495 h 926750"/>
                <a:gd name="connsiteX959" fmla="*/ 70713 w 990616"/>
                <a:gd name="connsiteY959" fmla="*/ 326496 h 926750"/>
                <a:gd name="connsiteX960" fmla="*/ 69378 w 990616"/>
                <a:gd name="connsiteY960" fmla="*/ 328770 h 926750"/>
                <a:gd name="connsiteX961" fmla="*/ 67184 w 990616"/>
                <a:gd name="connsiteY961" fmla="*/ 331135 h 926750"/>
                <a:gd name="connsiteX962" fmla="*/ 64646 w 990616"/>
                <a:gd name="connsiteY962" fmla="*/ 331995 h 926750"/>
                <a:gd name="connsiteX963" fmla="*/ 62968 w 990616"/>
                <a:gd name="connsiteY963" fmla="*/ 332761 h 926750"/>
                <a:gd name="connsiteX964" fmla="*/ 64250 w 990616"/>
                <a:gd name="connsiteY964" fmla="*/ 328254 h 926750"/>
                <a:gd name="connsiteX965" fmla="*/ 63166 w 990616"/>
                <a:gd name="connsiteY965" fmla="*/ 324249 h 926750"/>
                <a:gd name="connsiteX966" fmla="*/ 65611 w 990616"/>
                <a:gd name="connsiteY966" fmla="*/ 316583 h 926750"/>
                <a:gd name="connsiteX967" fmla="*/ 65518 w 990616"/>
                <a:gd name="connsiteY967" fmla="*/ 314296 h 926750"/>
                <a:gd name="connsiteX968" fmla="*/ 62809 w 990616"/>
                <a:gd name="connsiteY968" fmla="*/ 315790 h 926750"/>
                <a:gd name="connsiteX969" fmla="*/ 60972 w 990616"/>
                <a:gd name="connsiteY969" fmla="*/ 317416 h 926750"/>
                <a:gd name="connsiteX970" fmla="*/ 55196 w 990616"/>
                <a:gd name="connsiteY970" fmla="*/ 328518 h 926750"/>
                <a:gd name="connsiteX971" fmla="*/ 51046 w 990616"/>
                <a:gd name="connsiteY971" fmla="*/ 337149 h 926750"/>
                <a:gd name="connsiteX972" fmla="*/ 52301 w 990616"/>
                <a:gd name="connsiteY972" fmla="*/ 342092 h 926750"/>
                <a:gd name="connsiteX973" fmla="*/ 52486 w 990616"/>
                <a:gd name="connsiteY973" fmla="*/ 344961 h 926750"/>
                <a:gd name="connsiteX974" fmla="*/ 51958 w 990616"/>
                <a:gd name="connsiteY974" fmla="*/ 348040 h 926750"/>
                <a:gd name="connsiteX975" fmla="*/ 50477 w 990616"/>
                <a:gd name="connsiteY975" fmla="*/ 352468 h 926750"/>
                <a:gd name="connsiteX976" fmla="*/ 50041 w 990616"/>
                <a:gd name="connsiteY976" fmla="*/ 355350 h 926750"/>
                <a:gd name="connsiteX977" fmla="*/ 49142 w 990616"/>
                <a:gd name="connsiteY977" fmla="*/ 359183 h 926750"/>
                <a:gd name="connsiteX978" fmla="*/ 42613 w 990616"/>
                <a:gd name="connsiteY978" fmla="*/ 368078 h 926750"/>
                <a:gd name="connsiteX979" fmla="*/ 40392 w 990616"/>
                <a:gd name="connsiteY979" fmla="*/ 371951 h 926750"/>
                <a:gd name="connsiteX980" fmla="*/ 37392 w 990616"/>
                <a:gd name="connsiteY980" fmla="*/ 379379 h 926750"/>
                <a:gd name="connsiteX981" fmla="*/ 36560 w 990616"/>
                <a:gd name="connsiteY981" fmla="*/ 382815 h 926750"/>
                <a:gd name="connsiteX982" fmla="*/ 35726 w 990616"/>
                <a:gd name="connsiteY982" fmla="*/ 387957 h 926750"/>
                <a:gd name="connsiteX983" fmla="*/ 36969 w 990616"/>
                <a:gd name="connsiteY983" fmla="*/ 392451 h 926750"/>
                <a:gd name="connsiteX984" fmla="*/ 38039 w 990616"/>
                <a:gd name="connsiteY984" fmla="*/ 395227 h 926750"/>
                <a:gd name="connsiteX985" fmla="*/ 38965 w 990616"/>
                <a:gd name="connsiteY985" fmla="*/ 403263 h 926750"/>
                <a:gd name="connsiteX986" fmla="*/ 40868 w 990616"/>
                <a:gd name="connsiteY986" fmla="*/ 408602 h 926750"/>
                <a:gd name="connsiteX987" fmla="*/ 43577 w 990616"/>
                <a:gd name="connsiteY987" fmla="*/ 419322 h 926750"/>
                <a:gd name="connsiteX988" fmla="*/ 47160 w 990616"/>
                <a:gd name="connsiteY988" fmla="*/ 427992 h 926750"/>
                <a:gd name="connsiteX989" fmla="*/ 46803 w 990616"/>
                <a:gd name="connsiteY989" fmla="*/ 431310 h 926750"/>
                <a:gd name="connsiteX990" fmla="*/ 45243 w 990616"/>
                <a:gd name="connsiteY990" fmla="*/ 435764 h 926750"/>
                <a:gd name="connsiteX991" fmla="*/ 44556 w 990616"/>
                <a:gd name="connsiteY991" fmla="*/ 440377 h 926750"/>
                <a:gd name="connsiteX992" fmla="*/ 43300 w 990616"/>
                <a:gd name="connsiteY992" fmla="*/ 441739 h 926750"/>
                <a:gd name="connsiteX993" fmla="*/ 40882 w 990616"/>
                <a:gd name="connsiteY993" fmla="*/ 443325 h 926750"/>
                <a:gd name="connsiteX994" fmla="*/ 38938 w 990616"/>
                <a:gd name="connsiteY994" fmla="*/ 441289 h 926750"/>
                <a:gd name="connsiteX995" fmla="*/ 38119 w 990616"/>
                <a:gd name="connsiteY995" fmla="*/ 439518 h 926750"/>
                <a:gd name="connsiteX996" fmla="*/ 38000 w 990616"/>
                <a:gd name="connsiteY996" fmla="*/ 432988 h 926750"/>
                <a:gd name="connsiteX997" fmla="*/ 37445 w 990616"/>
                <a:gd name="connsiteY997" fmla="*/ 432618 h 926750"/>
                <a:gd name="connsiteX998" fmla="*/ 35819 w 990616"/>
                <a:gd name="connsiteY998" fmla="*/ 435487 h 926750"/>
                <a:gd name="connsiteX999" fmla="*/ 34445 w 990616"/>
                <a:gd name="connsiteY999" fmla="*/ 436729 h 926750"/>
                <a:gd name="connsiteX1000" fmla="*/ 33612 w 990616"/>
                <a:gd name="connsiteY1000" fmla="*/ 435883 h 926750"/>
                <a:gd name="connsiteX1001" fmla="*/ 33070 w 990616"/>
                <a:gd name="connsiteY1001" fmla="*/ 434813 h 926750"/>
                <a:gd name="connsiteX1002" fmla="*/ 33109 w 990616"/>
                <a:gd name="connsiteY1002" fmla="*/ 433676 h 926750"/>
                <a:gd name="connsiteX1003" fmla="*/ 33744 w 990616"/>
                <a:gd name="connsiteY1003" fmla="*/ 432328 h 926750"/>
                <a:gd name="connsiteX1004" fmla="*/ 35145 w 990616"/>
                <a:gd name="connsiteY1004" fmla="*/ 427424 h 926750"/>
                <a:gd name="connsiteX1005" fmla="*/ 33506 w 990616"/>
                <a:gd name="connsiteY1005" fmla="*/ 424622 h 926750"/>
                <a:gd name="connsiteX1006" fmla="*/ 32144 w 990616"/>
                <a:gd name="connsiteY1006" fmla="*/ 421608 h 926750"/>
                <a:gd name="connsiteX1007" fmla="*/ 30162 w 990616"/>
                <a:gd name="connsiteY1007" fmla="*/ 420868 h 926750"/>
                <a:gd name="connsiteX1008" fmla="*/ 28576 w 990616"/>
                <a:gd name="connsiteY1008" fmla="*/ 422230 h 926750"/>
                <a:gd name="connsiteX1009" fmla="*/ 28140 w 990616"/>
                <a:gd name="connsiteY1009" fmla="*/ 424106 h 926750"/>
                <a:gd name="connsiteX1010" fmla="*/ 29911 w 990616"/>
                <a:gd name="connsiteY1010" fmla="*/ 429340 h 926750"/>
                <a:gd name="connsiteX1011" fmla="*/ 30545 w 990616"/>
                <a:gd name="connsiteY1011" fmla="*/ 435011 h 926750"/>
                <a:gd name="connsiteX1012" fmla="*/ 32634 w 990616"/>
                <a:gd name="connsiteY1012" fmla="*/ 438553 h 926750"/>
                <a:gd name="connsiteX1013" fmla="*/ 34114 w 990616"/>
                <a:gd name="connsiteY1013" fmla="*/ 439465 h 926750"/>
                <a:gd name="connsiteX1014" fmla="*/ 35515 w 990616"/>
                <a:gd name="connsiteY1014" fmla="*/ 441619 h 926750"/>
                <a:gd name="connsiteX1015" fmla="*/ 34074 w 990616"/>
                <a:gd name="connsiteY1015" fmla="*/ 446391 h 926750"/>
                <a:gd name="connsiteX1016" fmla="*/ 32330 w 990616"/>
                <a:gd name="connsiteY1016" fmla="*/ 448162 h 926750"/>
                <a:gd name="connsiteX1017" fmla="*/ 30995 w 990616"/>
                <a:gd name="connsiteY1017" fmla="*/ 449061 h 926750"/>
                <a:gd name="connsiteX1018" fmla="*/ 27545 w 990616"/>
                <a:gd name="connsiteY1018" fmla="*/ 448017 h 926750"/>
                <a:gd name="connsiteX1019" fmla="*/ 27453 w 990616"/>
                <a:gd name="connsiteY1019" fmla="*/ 444580 h 926750"/>
                <a:gd name="connsiteX1020" fmla="*/ 26025 w 990616"/>
                <a:gd name="connsiteY1020" fmla="*/ 437826 h 926750"/>
                <a:gd name="connsiteX1021" fmla="*/ 25655 w 990616"/>
                <a:gd name="connsiteY1021" fmla="*/ 435209 h 926750"/>
                <a:gd name="connsiteX1022" fmla="*/ 25007 w 990616"/>
                <a:gd name="connsiteY1022" fmla="*/ 434495 h 926750"/>
                <a:gd name="connsiteX1023" fmla="*/ 24412 w 990616"/>
                <a:gd name="connsiteY1023" fmla="*/ 435791 h 926750"/>
                <a:gd name="connsiteX1024" fmla="*/ 23977 w 990616"/>
                <a:gd name="connsiteY1024" fmla="*/ 438117 h 926750"/>
                <a:gd name="connsiteX1025" fmla="*/ 23223 w 990616"/>
                <a:gd name="connsiteY1025" fmla="*/ 439122 h 926750"/>
                <a:gd name="connsiteX1026" fmla="*/ 22681 w 990616"/>
                <a:gd name="connsiteY1026" fmla="*/ 439016 h 926750"/>
                <a:gd name="connsiteX1027" fmla="*/ 21795 w 990616"/>
                <a:gd name="connsiteY1027" fmla="*/ 437800 h 926750"/>
                <a:gd name="connsiteX1028" fmla="*/ 20910 w 990616"/>
                <a:gd name="connsiteY1028" fmla="*/ 437152 h 926750"/>
                <a:gd name="connsiteX1029" fmla="*/ 20236 w 990616"/>
                <a:gd name="connsiteY1029" fmla="*/ 437377 h 926750"/>
                <a:gd name="connsiteX1030" fmla="*/ 21003 w 990616"/>
                <a:gd name="connsiteY1030" fmla="*/ 439055 h 926750"/>
                <a:gd name="connsiteX1031" fmla="*/ 22404 w 990616"/>
                <a:gd name="connsiteY1031" fmla="*/ 444038 h 926750"/>
                <a:gd name="connsiteX1032" fmla="*/ 28814 w 990616"/>
                <a:gd name="connsiteY1032" fmla="*/ 456212 h 926750"/>
                <a:gd name="connsiteX1033" fmla="*/ 33282 w 990616"/>
                <a:gd name="connsiteY1033" fmla="*/ 470341 h 926750"/>
                <a:gd name="connsiteX1034" fmla="*/ 33664 w 990616"/>
                <a:gd name="connsiteY1034" fmla="*/ 475905 h 926750"/>
                <a:gd name="connsiteX1035" fmla="*/ 31563 w 990616"/>
                <a:gd name="connsiteY1035" fmla="*/ 488118 h 926750"/>
                <a:gd name="connsiteX1036" fmla="*/ 31603 w 990616"/>
                <a:gd name="connsiteY1036" fmla="*/ 491066 h 926750"/>
                <a:gd name="connsiteX1037" fmla="*/ 34643 w 990616"/>
                <a:gd name="connsiteY1037" fmla="*/ 497119 h 926750"/>
                <a:gd name="connsiteX1038" fmla="*/ 37299 w 990616"/>
                <a:gd name="connsiteY1038" fmla="*/ 504125 h 926750"/>
                <a:gd name="connsiteX1039" fmla="*/ 37722 w 990616"/>
                <a:gd name="connsiteY1039" fmla="*/ 507614 h 926750"/>
                <a:gd name="connsiteX1040" fmla="*/ 36929 w 990616"/>
                <a:gd name="connsiteY1040" fmla="*/ 510588 h 926750"/>
                <a:gd name="connsiteX1041" fmla="*/ 37101 w 990616"/>
                <a:gd name="connsiteY1041" fmla="*/ 513416 h 926750"/>
                <a:gd name="connsiteX1042" fmla="*/ 40578 w 990616"/>
                <a:gd name="connsiteY1042" fmla="*/ 521069 h 926750"/>
                <a:gd name="connsiteX1043" fmla="*/ 40829 w 990616"/>
                <a:gd name="connsiteY1043" fmla="*/ 529264 h 926750"/>
                <a:gd name="connsiteX1044" fmla="*/ 40313 w 990616"/>
                <a:gd name="connsiteY1044" fmla="*/ 532251 h 926750"/>
                <a:gd name="connsiteX1045" fmla="*/ 38198 w 990616"/>
                <a:gd name="connsiteY1045" fmla="*/ 537379 h 926750"/>
                <a:gd name="connsiteX1046" fmla="*/ 36321 w 990616"/>
                <a:gd name="connsiteY1046" fmla="*/ 546407 h 926750"/>
                <a:gd name="connsiteX1047" fmla="*/ 35555 w 990616"/>
                <a:gd name="connsiteY1047" fmla="*/ 551297 h 926750"/>
                <a:gd name="connsiteX1048" fmla="*/ 34761 w 990616"/>
                <a:gd name="connsiteY1048" fmla="*/ 560986 h 926750"/>
                <a:gd name="connsiteX1049" fmla="*/ 35092 w 990616"/>
                <a:gd name="connsiteY1049" fmla="*/ 567951 h 926750"/>
                <a:gd name="connsiteX1050" fmla="*/ 36612 w 990616"/>
                <a:gd name="connsiteY1050" fmla="*/ 572274 h 926750"/>
                <a:gd name="connsiteX1051" fmla="*/ 37551 w 990616"/>
                <a:gd name="connsiteY1051" fmla="*/ 581856 h 926750"/>
                <a:gd name="connsiteX1052" fmla="*/ 39983 w 990616"/>
                <a:gd name="connsiteY1052" fmla="*/ 592879 h 926750"/>
                <a:gd name="connsiteX1053" fmla="*/ 39229 w 990616"/>
                <a:gd name="connsiteY1053" fmla="*/ 598325 h 926750"/>
                <a:gd name="connsiteX1054" fmla="*/ 34352 w 990616"/>
                <a:gd name="connsiteY1054" fmla="*/ 612771 h 926750"/>
                <a:gd name="connsiteX1055" fmla="*/ 32422 w 990616"/>
                <a:gd name="connsiteY1055" fmla="*/ 617477 h 926750"/>
                <a:gd name="connsiteX1056" fmla="*/ 30889 w 990616"/>
                <a:gd name="connsiteY1056" fmla="*/ 618283 h 926750"/>
                <a:gd name="connsiteX1057" fmla="*/ 29395 w 990616"/>
                <a:gd name="connsiteY1057" fmla="*/ 620266 h 926750"/>
                <a:gd name="connsiteX1058" fmla="*/ 27558 w 990616"/>
                <a:gd name="connsiteY1058" fmla="*/ 629729 h 926750"/>
                <a:gd name="connsiteX1059" fmla="*/ 26064 w 990616"/>
                <a:gd name="connsiteY1059" fmla="*/ 635122 h 926750"/>
                <a:gd name="connsiteX1060" fmla="*/ 22522 w 990616"/>
                <a:gd name="connsiteY1060" fmla="*/ 640198 h 926750"/>
                <a:gd name="connsiteX1061" fmla="*/ 18914 w 990616"/>
                <a:gd name="connsiteY1061" fmla="*/ 644705 h 926750"/>
                <a:gd name="connsiteX1062" fmla="*/ 14182 w 990616"/>
                <a:gd name="connsiteY1062" fmla="*/ 647784 h 926750"/>
                <a:gd name="connsiteX1063" fmla="*/ 9952 w 990616"/>
                <a:gd name="connsiteY1063" fmla="*/ 647890 h 926750"/>
                <a:gd name="connsiteX1064" fmla="*/ 8591 w 990616"/>
                <a:gd name="connsiteY1064" fmla="*/ 646106 h 926750"/>
                <a:gd name="connsiteX1065" fmla="*/ 6715 w 990616"/>
                <a:gd name="connsiteY1065" fmla="*/ 644269 h 926750"/>
                <a:gd name="connsiteX1066" fmla="*/ 3555 w 990616"/>
                <a:gd name="connsiteY1066" fmla="*/ 652450 h 926750"/>
                <a:gd name="connsiteX1067" fmla="*/ 1137 w 990616"/>
                <a:gd name="connsiteY1067" fmla="*/ 659455 h 926750"/>
                <a:gd name="connsiteX1068" fmla="*/ 991 w 990616"/>
                <a:gd name="connsiteY1068" fmla="*/ 662125 h 926750"/>
                <a:gd name="connsiteX1069" fmla="*/ 0 w 990616"/>
                <a:gd name="connsiteY1069" fmla="*/ 665271 h 926750"/>
                <a:gd name="connsiteX1070" fmla="*/ 1983 w 990616"/>
                <a:gd name="connsiteY1070" fmla="*/ 667716 h 926750"/>
                <a:gd name="connsiteX1071" fmla="*/ 3886 w 990616"/>
                <a:gd name="connsiteY1071" fmla="*/ 666765 h 926750"/>
                <a:gd name="connsiteX1072" fmla="*/ 5882 w 990616"/>
                <a:gd name="connsiteY1072" fmla="*/ 666632 h 926750"/>
                <a:gd name="connsiteX1073" fmla="*/ 11473 w 990616"/>
                <a:gd name="connsiteY1073" fmla="*/ 670095 h 926750"/>
                <a:gd name="connsiteX1074" fmla="*/ 14288 w 990616"/>
                <a:gd name="connsiteY1074" fmla="*/ 672950 h 926750"/>
                <a:gd name="connsiteX1075" fmla="*/ 17764 w 990616"/>
                <a:gd name="connsiteY1075" fmla="*/ 680616 h 926750"/>
                <a:gd name="connsiteX1076" fmla="*/ 22482 w 990616"/>
                <a:gd name="connsiteY1076" fmla="*/ 682639 h 926750"/>
                <a:gd name="connsiteX1077" fmla="*/ 28325 w 990616"/>
                <a:gd name="connsiteY1077" fmla="*/ 686128 h 926750"/>
                <a:gd name="connsiteX1078" fmla="*/ 36136 w 990616"/>
                <a:gd name="connsiteY1078" fmla="*/ 687238 h 926750"/>
                <a:gd name="connsiteX1079" fmla="*/ 42613 w 990616"/>
                <a:gd name="connsiteY1079" fmla="*/ 687436 h 926750"/>
                <a:gd name="connsiteX1080" fmla="*/ 52262 w 990616"/>
                <a:gd name="connsiteY1080" fmla="*/ 689274 h 926750"/>
                <a:gd name="connsiteX1081" fmla="*/ 54693 w 990616"/>
                <a:gd name="connsiteY1081" fmla="*/ 688626 h 926750"/>
                <a:gd name="connsiteX1082" fmla="*/ 59319 w 990616"/>
                <a:gd name="connsiteY1082" fmla="*/ 688058 h 926750"/>
                <a:gd name="connsiteX1083" fmla="*/ 63113 w 990616"/>
                <a:gd name="connsiteY1083" fmla="*/ 686868 h 926750"/>
                <a:gd name="connsiteX1084" fmla="*/ 66430 w 990616"/>
                <a:gd name="connsiteY1084" fmla="*/ 686102 h 926750"/>
                <a:gd name="connsiteX1085" fmla="*/ 78036 w 990616"/>
                <a:gd name="connsiteY1085" fmla="*/ 678977 h 926750"/>
                <a:gd name="connsiteX1086" fmla="*/ 89495 w 990616"/>
                <a:gd name="connsiteY1086" fmla="*/ 671642 h 926750"/>
                <a:gd name="connsiteX1087" fmla="*/ 94095 w 990616"/>
                <a:gd name="connsiteY1087" fmla="*/ 671060 h 926750"/>
                <a:gd name="connsiteX1088" fmla="*/ 98047 w 990616"/>
                <a:gd name="connsiteY1088" fmla="*/ 670981 h 926750"/>
                <a:gd name="connsiteX1089" fmla="*/ 103730 w 990616"/>
                <a:gd name="connsiteY1089" fmla="*/ 668470 h 926750"/>
                <a:gd name="connsiteX1090" fmla="*/ 110788 w 990616"/>
                <a:gd name="connsiteY1090" fmla="*/ 660870 h 926750"/>
                <a:gd name="connsiteX1091" fmla="*/ 113604 w 990616"/>
                <a:gd name="connsiteY1091" fmla="*/ 659178 h 926750"/>
                <a:gd name="connsiteX1092" fmla="*/ 117225 w 990616"/>
                <a:gd name="connsiteY1092" fmla="*/ 657288 h 926750"/>
                <a:gd name="connsiteX1093" fmla="*/ 126014 w 990616"/>
                <a:gd name="connsiteY1093" fmla="*/ 656177 h 926750"/>
                <a:gd name="connsiteX1094" fmla="*/ 130680 w 990616"/>
                <a:gd name="connsiteY1094" fmla="*/ 656957 h 926750"/>
                <a:gd name="connsiteX1095" fmla="*/ 133773 w 990616"/>
                <a:gd name="connsiteY1095" fmla="*/ 655728 h 926750"/>
                <a:gd name="connsiteX1096" fmla="*/ 140977 w 990616"/>
                <a:gd name="connsiteY1096" fmla="*/ 654353 h 926750"/>
                <a:gd name="connsiteX1097" fmla="*/ 155384 w 990616"/>
                <a:gd name="connsiteY1097" fmla="*/ 653085 h 926750"/>
                <a:gd name="connsiteX1098" fmla="*/ 162693 w 990616"/>
                <a:gd name="connsiteY1098" fmla="*/ 654102 h 926750"/>
                <a:gd name="connsiteX1099" fmla="*/ 167874 w 990616"/>
                <a:gd name="connsiteY1099" fmla="*/ 653944 h 926750"/>
                <a:gd name="connsiteX1100" fmla="*/ 170412 w 990616"/>
                <a:gd name="connsiteY1100" fmla="*/ 654446 h 926750"/>
                <a:gd name="connsiteX1101" fmla="*/ 171337 w 990616"/>
                <a:gd name="connsiteY1101" fmla="*/ 657777 h 926750"/>
                <a:gd name="connsiteX1102" fmla="*/ 187171 w 990616"/>
                <a:gd name="connsiteY1102" fmla="*/ 654909 h 926750"/>
                <a:gd name="connsiteX1103" fmla="*/ 191454 w 990616"/>
                <a:gd name="connsiteY1103" fmla="*/ 654710 h 926750"/>
                <a:gd name="connsiteX1104" fmla="*/ 193925 w 990616"/>
                <a:gd name="connsiteY1104" fmla="*/ 655186 h 926750"/>
                <a:gd name="connsiteX1105" fmla="*/ 196331 w 990616"/>
                <a:gd name="connsiteY1105" fmla="*/ 657671 h 926750"/>
                <a:gd name="connsiteX1106" fmla="*/ 200917 w 990616"/>
                <a:gd name="connsiteY1106" fmla="*/ 655318 h 926750"/>
                <a:gd name="connsiteX1107" fmla="*/ 204143 w 990616"/>
                <a:gd name="connsiteY1107" fmla="*/ 655622 h 926750"/>
                <a:gd name="connsiteX1108" fmla="*/ 208359 w 990616"/>
                <a:gd name="connsiteY1108" fmla="*/ 653349 h 926750"/>
                <a:gd name="connsiteX1109" fmla="*/ 215986 w 990616"/>
                <a:gd name="connsiteY1109" fmla="*/ 646555 h 926750"/>
                <a:gd name="connsiteX1110" fmla="*/ 219858 w 990616"/>
                <a:gd name="connsiteY1110" fmla="*/ 642312 h 926750"/>
                <a:gd name="connsiteX1111" fmla="*/ 226837 w 990616"/>
                <a:gd name="connsiteY1111" fmla="*/ 633351 h 926750"/>
                <a:gd name="connsiteX1112" fmla="*/ 230776 w 990616"/>
                <a:gd name="connsiteY1112" fmla="*/ 630126 h 926750"/>
                <a:gd name="connsiteX1113" fmla="*/ 234411 w 990616"/>
                <a:gd name="connsiteY1113" fmla="*/ 628514 h 926750"/>
                <a:gd name="connsiteX1114" fmla="*/ 238191 w 990616"/>
                <a:gd name="connsiteY1114" fmla="*/ 627998 h 926750"/>
                <a:gd name="connsiteX1115" fmla="*/ 244324 w 990616"/>
                <a:gd name="connsiteY1115" fmla="*/ 626372 h 926750"/>
                <a:gd name="connsiteX1116" fmla="*/ 259061 w 990616"/>
                <a:gd name="connsiteY1116" fmla="*/ 618799 h 926750"/>
                <a:gd name="connsiteX1117" fmla="*/ 264321 w 990616"/>
                <a:gd name="connsiteY1117" fmla="*/ 617160 h 926750"/>
                <a:gd name="connsiteX1118" fmla="*/ 267295 w 990616"/>
                <a:gd name="connsiteY1118" fmla="*/ 615732 h 926750"/>
                <a:gd name="connsiteX1119" fmla="*/ 277671 w 990616"/>
                <a:gd name="connsiteY1119" fmla="*/ 609850 h 926750"/>
                <a:gd name="connsiteX1120" fmla="*/ 283288 w 990616"/>
                <a:gd name="connsiteY1120" fmla="*/ 608714 h 926750"/>
                <a:gd name="connsiteX1121" fmla="*/ 298039 w 990616"/>
                <a:gd name="connsiteY1121" fmla="*/ 610234 h 926750"/>
                <a:gd name="connsiteX1122" fmla="*/ 305428 w 990616"/>
                <a:gd name="connsiteY1122" fmla="*/ 609837 h 926750"/>
                <a:gd name="connsiteX1123" fmla="*/ 311362 w 990616"/>
                <a:gd name="connsiteY1123" fmla="*/ 608912 h 926750"/>
                <a:gd name="connsiteX1124" fmla="*/ 321011 w 990616"/>
                <a:gd name="connsiteY1124" fmla="*/ 605740 h 926750"/>
                <a:gd name="connsiteX1125" fmla="*/ 331122 w 990616"/>
                <a:gd name="connsiteY1125" fmla="*/ 603361 h 926750"/>
                <a:gd name="connsiteX1126" fmla="*/ 344287 w 990616"/>
                <a:gd name="connsiteY1126" fmla="*/ 598325 h 926750"/>
                <a:gd name="connsiteX1127" fmla="*/ 355640 w 990616"/>
                <a:gd name="connsiteY1127" fmla="*/ 593117 h 926750"/>
                <a:gd name="connsiteX1128" fmla="*/ 361813 w 990616"/>
                <a:gd name="connsiteY1128" fmla="*/ 591914 h 926750"/>
                <a:gd name="connsiteX1129" fmla="*/ 371223 w 990616"/>
                <a:gd name="connsiteY1129" fmla="*/ 590989 h 926750"/>
                <a:gd name="connsiteX1130" fmla="*/ 385075 w 990616"/>
                <a:gd name="connsiteY1130" fmla="*/ 589641 h 926750"/>
                <a:gd name="connsiteX1131" fmla="*/ 400395 w 990616"/>
                <a:gd name="connsiteY1131" fmla="*/ 590342 h 926750"/>
                <a:gd name="connsiteX1132" fmla="*/ 404703 w 990616"/>
                <a:gd name="connsiteY1132" fmla="*/ 589271 h 926750"/>
                <a:gd name="connsiteX1133" fmla="*/ 406977 w 990616"/>
                <a:gd name="connsiteY1133" fmla="*/ 588319 h 926750"/>
                <a:gd name="connsiteX1134" fmla="*/ 410056 w 990616"/>
                <a:gd name="connsiteY1134" fmla="*/ 587302 h 926750"/>
                <a:gd name="connsiteX1135" fmla="*/ 413176 w 990616"/>
                <a:gd name="connsiteY1135" fmla="*/ 588015 h 926750"/>
                <a:gd name="connsiteX1136" fmla="*/ 415475 w 990616"/>
                <a:gd name="connsiteY1136" fmla="*/ 588795 h 926750"/>
                <a:gd name="connsiteX1137" fmla="*/ 421806 w 990616"/>
                <a:gd name="connsiteY1137" fmla="*/ 592945 h 926750"/>
                <a:gd name="connsiteX1138" fmla="*/ 430398 w 990616"/>
                <a:gd name="connsiteY1138" fmla="*/ 601695 h 926750"/>
                <a:gd name="connsiteX1139" fmla="*/ 432856 w 990616"/>
                <a:gd name="connsiteY1139" fmla="*/ 602052 h 926750"/>
                <a:gd name="connsiteX1140" fmla="*/ 441316 w 990616"/>
                <a:gd name="connsiteY1140" fmla="*/ 600057 h 926750"/>
                <a:gd name="connsiteX1141" fmla="*/ 443840 w 990616"/>
                <a:gd name="connsiteY1141" fmla="*/ 600255 h 926750"/>
                <a:gd name="connsiteX1142" fmla="*/ 452299 w 990616"/>
                <a:gd name="connsiteY1142" fmla="*/ 606665 h 926750"/>
                <a:gd name="connsiteX1143" fmla="*/ 456727 w 990616"/>
                <a:gd name="connsiteY1143" fmla="*/ 606797 h 926750"/>
                <a:gd name="connsiteX1144" fmla="*/ 460375 w 990616"/>
                <a:gd name="connsiteY1144" fmla="*/ 606639 h 926750"/>
                <a:gd name="connsiteX1145" fmla="*/ 462833 w 990616"/>
                <a:gd name="connsiteY1145" fmla="*/ 607326 h 926750"/>
                <a:gd name="connsiteX1146" fmla="*/ 465067 w 990616"/>
                <a:gd name="connsiteY1146" fmla="*/ 609057 h 926750"/>
                <a:gd name="connsiteX1147" fmla="*/ 466970 w 990616"/>
                <a:gd name="connsiteY1147" fmla="*/ 613089 h 926750"/>
                <a:gd name="connsiteX1148" fmla="*/ 472733 w 990616"/>
                <a:gd name="connsiteY1148" fmla="*/ 616948 h 926750"/>
                <a:gd name="connsiteX1149" fmla="*/ 471914 w 990616"/>
                <a:gd name="connsiteY1149" fmla="*/ 620054 h 926750"/>
                <a:gd name="connsiteX1150" fmla="*/ 470618 w 990616"/>
                <a:gd name="connsiteY1150" fmla="*/ 622077 h 926750"/>
                <a:gd name="connsiteX1151" fmla="*/ 468953 w 990616"/>
                <a:gd name="connsiteY1151" fmla="*/ 622156 h 926750"/>
                <a:gd name="connsiteX1152" fmla="*/ 467406 w 990616"/>
                <a:gd name="connsiteY1152" fmla="*/ 622592 h 926750"/>
                <a:gd name="connsiteX1153" fmla="*/ 466640 w 990616"/>
                <a:gd name="connsiteY1153" fmla="*/ 629095 h 926750"/>
                <a:gd name="connsiteX1154" fmla="*/ 467631 w 990616"/>
                <a:gd name="connsiteY1154" fmla="*/ 634342 h 926750"/>
                <a:gd name="connsiteX1155" fmla="*/ 474623 w 990616"/>
                <a:gd name="connsiteY1155" fmla="*/ 635056 h 926750"/>
                <a:gd name="connsiteX1156" fmla="*/ 476540 w 990616"/>
                <a:gd name="connsiteY1156" fmla="*/ 636893 h 926750"/>
                <a:gd name="connsiteX1157" fmla="*/ 477438 w 990616"/>
                <a:gd name="connsiteY1157" fmla="*/ 638955 h 926750"/>
                <a:gd name="connsiteX1158" fmla="*/ 477465 w 990616"/>
                <a:gd name="connsiteY1158" fmla="*/ 642246 h 926750"/>
                <a:gd name="connsiteX1159" fmla="*/ 476421 w 990616"/>
                <a:gd name="connsiteY1159" fmla="*/ 647388 h 926750"/>
                <a:gd name="connsiteX1160" fmla="*/ 478337 w 990616"/>
                <a:gd name="connsiteY1160" fmla="*/ 651670 h 926750"/>
                <a:gd name="connsiteX1161" fmla="*/ 480254 w 990616"/>
                <a:gd name="connsiteY1161" fmla="*/ 655331 h 926750"/>
                <a:gd name="connsiteX1162" fmla="*/ 480439 w 990616"/>
                <a:gd name="connsiteY1162" fmla="*/ 656838 h 926750"/>
                <a:gd name="connsiteX1163" fmla="*/ 479936 w 990616"/>
                <a:gd name="connsiteY1163" fmla="*/ 662019 h 926750"/>
                <a:gd name="connsiteX1164" fmla="*/ 479924 w 990616"/>
                <a:gd name="connsiteY1164" fmla="*/ 663526 h 926750"/>
                <a:gd name="connsiteX1165" fmla="*/ 479157 w 990616"/>
                <a:gd name="connsiteY1165" fmla="*/ 668641 h 926750"/>
                <a:gd name="connsiteX1166" fmla="*/ 478694 w 990616"/>
                <a:gd name="connsiteY1166" fmla="*/ 674497 h 926750"/>
                <a:gd name="connsiteX1167" fmla="*/ 477915 w 990616"/>
                <a:gd name="connsiteY1167" fmla="*/ 675092 h 926750"/>
                <a:gd name="connsiteX1168" fmla="*/ 476817 w 990616"/>
                <a:gd name="connsiteY1168" fmla="*/ 674973 h 926750"/>
                <a:gd name="connsiteX1169" fmla="*/ 475390 w 990616"/>
                <a:gd name="connsiteY1169" fmla="*/ 673492 h 926750"/>
                <a:gd name="connsiteX1170" fmla="*/ 474293 w 990616"/>
                <a:gd name="connsiteY1170" fmla="*/ 671827 h 926750"/>
                <a:gd name="connsiteX1171" fmla="*/ 473222 w 990616"/>
                <a:gd name="connsiteY1171" fmla="*/ 672091 h 926750"/>
                <a:gd name="connsiteX1172" fmla="*/ 471663 w 990616"/>
                <a:gd name="connsiteY1172" fmla="*/ 673228 h 926750"/>
                <a:gd name="connsiteX1173" fmla="*/ 470935 w 990616"/>
                <a:gd name="connsiteY1173" fmla="*/ 674629 h 926750"/>
                <a:gd name="connsiteX1174" fmla="*/ 472680 w 990616"/>
                <a:gd name="connsiteY1174" fmla="*/ 674259 h 926750"/>
                <a:gd name="connsiteX1175" fmla="*/ 473539 w 990616"/>
                <a:gd name="connsiteY1175" fmla="*/ 674457 h 926750"/>
                <a:gd name="connsiteX1176" fmla="*/ 475006 w 990616"/>
                <a:gd name="connsiteY1176" fmla="*/ 676255 h 926750"/>
                <a:gd name="connsiteX1177" fmla="*/ 476209 w 990616"/>
                <a:gd name="connsiteY1177" fmla="*/ 678330 h 926750"/>
                <a:gd name="connsiteX1178" fmla="*/ 477333 w 990616"/>
                <a:gd name="connsiteY1178" fmla="*/ 679546 h 926750"/>
                <a:gd name="connsiteX1179" fmla="*/ 479104 w 990616"/>
                <a:gd name="connsiteY1179" fmla="*/ 684727 h 926750"/>
                <a:gd name="connsiteX1180" fmla="*/ 481113 w 990616"/>
                <a:gd name="connsiteY1180" fmla="*/ 683577 h 926750"/>
                <a:gd name="connsiteX1181" fmla="*/ 483426 w 990616"/>
                <a:gd name="connsiteY1181" fmla="*/ 682546 h 926750"/>
                <a:gd name="connsiteX1182" fmla="*/ 485237 w 990616"/>
                <a:gd name="connsiteY1182" fmla="*/ 685361 h 926750"/>
                <a:gd name="connsiteX1183" fmla="*/ 486188 w 990616"/>
                <a:gd name="connsiteY1183" fmla="*/ 685930 h 926750"/>
                <a:gd name="connsiteX1184" fmla="*/ 487325 w 990616"/>
                <a:gd name="connsiteY1184" fmla="*/ 684846 h 926750"/>
                <a:gd name="connsiteX1185" fmla="*/ 488303 w 990616"/>
                <a:gd name="connsiteY1185" fmla="*/ 679797 h 926750"/>
                <a:gd name="connsiteX1186" fmla="*/ 487682 w 990616"/>
                <a:gd name="connsiteY1186" fmla="*/ 678568 h 926750"/>
                <a:gd name="connsiteX1187" fmla="*/ 488144 w 990616"/>
                <a:gd name="connsiteY1187" fmla="*/ 676770 h 926750"/>
                <a:gd name="connsiteX1188" fmla="*/ 490088 w 990616"/>
                <a:gd name="connsiteY1188" fmla="*/ 675488 h 926750"/>
                <a:gd name="connsiteX1189" fmla="*/ 491409 w 990616"/>
                <a:gd name="connsiteY1189" fmla="*/ 673955 h 926750"/>
                <a:gd name="connsiteX1190" fmla="*/ 496313 w 990616"/>
                <a:gd name="connsiteY1190" fmla="*/ 670161 h 926750"/>
                <a:gd name="connsiteX1191" fmla="*/ 508262 w 990616"/>
                <a:gd name="connsiteY1191" fmla="*/ 658821 h 926750"/>
                <a:gd name="connsiteX1192" fmla="*/ 511037 w 990616"/>
                <a:gd name="connsiteY1192" fmla="*/ 657526 h 926750"/>
                <a:gd name="connsiteX1193" fmla="*/ 514646 w 990616"/>
                <a:gd name="connsiteY1193" fmla="*/ 655041 h 926750"/>
                <a:gd name="connsiteX1194" fmla="*/ 518915 w 990616"/>
                <a:gd name="connsiteY1194" fmla="*/ 653137 h 926750"/>
                <a:gd name="connsiteX1195" fmla="*/ 523448 w 990616"/>
                <a:gd name="connsiteY1195" fmla="*/ 650877 h 926750"/>
                <a:gd name="connsiteX1196" fmla="*/ 526118 w 990616"/>
                <a:gd name="connsiteY1196" fmla="*/ 650005 h 926750"/>
                <a:gd name="connsiteX1197" fmla="*/ 528577 w 990616"/>
                <a:gd name="connsiteY1197" fmla="*/ 649542 h 926750"/>
                <a:gd name="connsiteX1198" fmla="*/ 531947 w 990616"/>
                <a:gd name="connsiteY1198" fmla="*/ 647454 h 926750"/>
                <a:gd name="connsiteX1199" fmla="*/ 536996 w 990616"/>
                <a:gd name="connsiteY1199" fmla="*/ 641810 h 926750"/>
                <a:gd name="connsiteX1200" fmla="*/ 541768 w 990616"/>
                <a:gd name="connsiteY1200" fmla="*/ 635122 h 926750"/>
                <a:gd name="connsiteX1201" fmla="*/ 545164 w 990616"/>
                <a:gd name="connsiteY1201" fmla="*/ 632175 h 926750"/>
                <a:gd name="connsiteX1202" fmla="*/ 549830 w 990616"/>
                <a:gd name="connsiteY1202" fmla="*/ 629042 h 926750"/>
                <a:gd name="connsiteX1203" fmla="*/ 554192 w 990616"/>
                <a:gd name="connsiteY1203" fmla="*/ 624667 h 926750"/>
                <a:gd name="connsiteX1204" fmla="*/ 555329 w 990616"/>
                <a:gd name="connsiteY1204" fmla="*/ 621244 h 926750"/>
                <a:gd name="connsiteX1205" fmla="*/ 556730 w 990616"/>
                <a:gd name="connsiteY1205" fmla="*/ 617754 h 926750"/>
                <a:gd name="connsiteX1206" fmla="*/ 557576 w 990616"/>
                <a:gd name="connsiteY1206" fmla="*/ 620451 h 926750"/>
                <a:gd name="connsiteX1207" fmla="*/ 557695 w 990616"/>
                <a:gd name="connsiteY1207" fmla="*/ 623187 h 926750"/>
                <a:gd name="connsiteX1208" fmla="*/ 555950 w 990616"/>
                <a:gd name="connsiteY1208" fmla="*/ 632320 h 926750"/>
                <a:gd name="connsiteX1209" fmla="*/ 553531 w 990616"/>
                <a:gd name="connsiteY1209" fmla="*/ 634316 h 926750"/>
                <a:gd name="connsiteX1210" fmla="*/ 551416 w 990616"/>
                <a:gd name="connsiteY1210" fmla="*/ 635320 h 926750"/>
                <a:gd name="connsiteX1211" fmla="*/ 550451 w 990616"/>
                <a:gd name="connsiteY1211" fmla="*/ 638519 h 926750"/>
                <a:gd name="connsiteX1212" fmla="*/ 549909 w 990616"/>
                <a:gd name="connsiteY1212" fmla="*/ 642683 h 926750"/>
                <a:gd name="connsiteX1213" fmla="*/ 548984 w 990616"/>
                <a:gd name="connsiteY1213" fmla="*/ 646013 h 926750"/>
                <a:gd name="connsiteX1214" fmla="*/ 543988 w 990616"/>
                <a:gd name="connsiteY1214" fmla="*/ 649529 h 926750"/>
                <a:gd name="connsiteX1215" fmla="*/ 539098 w 990616"/>
                <a:gd name="connsiteY1215" fmla="*/ 653944 h 926750"/>
                <a:gd name="connsiteX1216" fmla="*/ 531881 w 990616"/>
                <a:gd name="connsiteY1216" fmla="*/ 662522 h 926750"/>
                <a:gd name="connsiteX1217" fmla="*/ 530572 w 990616"/>
                <a:gd name="connsiteY1217" fmla="*/ 665112 h 926750"/>
                <a:gd name="connsiteX1218" fmla="*/ 528497 w 990616"/>
                <a:gd name="connsiteY1218" fmla="*/ 668721 h 926750"/>
                <a:gd name="connsiteX1219" fmla="*/ 527400 w 990616"/>
                <a:gd name="connsiteY1219" fmla="*/ 671893 h 926750"/>
                <a:gd name="connsiteX1220" fmla="*/ 526699 w 990616"/>
                <a:gd name="connsiteY1220" fmla="*/ 674959 h 926750"/>
                <a:gd name="connsiteX1221" fmla="*/ 523792 w 990616"/>
                <a:gd name="connsiteY1221" fmla="*/ 679718 h 926750"/>
                <a:gd name="connsiteX1222" fmla="*/ 520514 w 990616"/>
                <a:gd name="connsiteY1222" fmla="*/ 683960 h 926750"/>
                <a:gd name="connsiteX1223" fmla="*/ 518518 w 990616"/>
                <a:gd name="connsiteY1223" fmla="*/ 684066 h 926750"/>
                <a:gd name="connsiteX1224" fmla="*/ 517263 w 990616"/>
                <a:gd name="connsiteY1224" fmla="*/ 683908 h 926750"/>
                <a:gd name="connsiteX1225" fmla="*/ 514196 w 990616"/>
                <a:gd name="connsiteY1225" fmla="*/ 684291 h 926750"/>
                <a:gd name="connsiteX1226" fmla="*/ 511619 w 990616"/>
                <a:gd name="connsiteY1226" fmla="*/ 684040 h 926750"/>
                <a:gd name="connsiteX1227" fmla="*/ 504640 w 990616"/>
                <a:gd name="connsiteY1227" fmla="*/ 693305 h 926750"/>
                <a:gd name="connsiteX1228" fmla="*/ 506411 w 990616"/>
                <a:gd name="connsiteY1228" fmla="*/ 693741 h 926750"/>
                <a:gd name="connsiteX1229" fmla="*/ 508116 w 990616"/>
                <a:gd name="connsiteY1229" fmla="*/ 693213 h 926750"/>
                <a:gd name="connsiteX1230" fmla="*/ 510812 w 990616"/>
                <a:gd name="connsiteY1230" fmla="*/ 693213 h 926750"/>
                <a:gd name="connsiteX1231" fmla="*/ 514526 w 990616"/>
                <a:gd name="connsiteY1231" fmla="*/ 691560 h 926750"/>
                <a:gd name="connsiteX1232" fmla="*/ 519509 w 990616"/>
                <a:gd name="connsiteY1232" fmla="*/ 690199 h 926750"/>
                <a:gd name="connsiteX1233" fmla="*/ 521822 w 990616"/>
                <a:gd name="connsiteY1233" fmla="*/ 690675 h 926750"/>
                <a:gd name="connsiteX1234" fmla="*/ 524836 w 990616"/>
                <a:gd name="connsiteY1234" fmla="*/ 690529 h 926750"/>
                <a:gd name="connsiteX1235" fmla="*/ 534154 w 990616"/>
                <a:gd name="connsiteY1235" fmla="*/ 678660 h 926750"/>
                <a:gd name="connsiteX1236" fmla="*/ 538463 w 990616"/>
                <a:gd name="connsiteY1236" fmla="*/ 670928 h 926750"/>
                <a:gd name="connsiteX1237" fmla="*/ 542111 w 990616"/>
                <a:gd name="connsiteY1237" fmla="*/ 667452 h 926750"/>
                <a:gd name="connsiteX1238" fmla="*/ 543790 w 990616"/>
                <a:gd name="connsiteY1238" fmla="*/ 665060 h 926750"/>
                <a:gd name="connsiteX1239" fmla="*/ 545865 w 990616"/>
                <a:gd name="connsiteY1239" fmla="*/ 662786 h 926750"/>
                <a:gd name="connsiteX1240" fmla="*/ 546526 w 990616"/>
                <a:gd name="connsiteY1240" fmla="*/ 666698 h 926750"/>
                <a:gd name="connsiteX1241" fmla="*/ 546790 w 990616"/>
                <a:gd name="connsiteY1241" fmla="*/ 670492 h 926750"/>
                <a:gd name="connsiteX1242" fmla="*/ 548257 w 990616"/>
                <a:gd name="connsiteY1242" fmla="*/ 676638 h 926750"/>
                <a:gd name="connsiteX1243" fmla="*/ 548231 w 990616"/>
                <a:gd name="connsiteY1243" fmla="*/ 679705 h 926750"/>
                <a:gd name="connsiteX1244" fmla="*/ 545561 w 990616"/>
                <a:gd name="connsiteY1244" fmla="*/ 687159 h 926750"/>
                <a:gd name="connsiteX1245" fmla="*/ 539256 w 990616"/>
                <a:gd name="connsiteY1245" fmla="*/ 695790 h 926750"/>
                <a:gd name="connsiteX1246" fmla="*/ 536626 w 990616"/>
                <a:gd name="connsiteY1246" fmla="*/ 698248 h 926750"/>
                <a:gd name="connsiteX1247" fmla="*/ 533797 w 990616"/>
                <a:gd name="connsiteY1247" fmla="*/ 700390 h 926750"/>
                <a:gd name="connsiteX1248" fmla="*/ 530638 w 990616"/>
                <a:gd name="connsiteY1248" fmla="*/ 704011 h 926750"/>
                <a:gd name="connsiteX1249" fmla="*/ 535053 w 990616"/>
                <a:gd name="connsiteY1249" fmla="*/ 704936 h 926750"/>
                <a:gd name="connsiteX1250" fmla="*/ 538199 w 990616"/>
                <a:gd name="connsiteY1250" fmla="*/ 704870 h 926750"/>
                <a:gd name="connsiteX1251" fmla="*/ 544213 w 990616"/>
                <a:gd name="connsiteY1251" fmla="*/ 702240 h 926750"/>
                <a:gd name="connsiteX1252" fmla="*/ 545336 w 990616"/>
                <a:gd name="connsiteY1252" fmla="*/ 701883 h 926750"/>
                <a:gd name="connsiteX1253" fmla="*/ 547808 w 990616"/>
                <a:gd name="connsiteY1253" fmla="*/ 701844 h 926750"/>
                <a:gd name="connsiteX1254" fmla="*/ 549341 w 990616"/>
                <a:gd name="connsiteY1254" fmla="*/ 700469 h 926750"/>
                <a:gd name="connsiteX1255" fmla="*/ 552315 w 990616"/>
                <a:gd name="connsiteY1255" fmla="*/ 699160 h 926750"/>
                <a:gd name="connsiteX1256" fmla="*/ 554774 w 990616"/>
                <a:gd name="connsiteY1256" fmla="*/ 697614 h 926750"/>
                <a:gd name="connsiteX1257" fmla="*/ 557629 w 990616"/>
                <a:gd name="connsiteY1257" fmla="*/ 696398 h 926750"/>
                <a:gd name="connsiteX1258" fmla="*/ 559386 w 990616"/>
                <a:gd name="connsiteY1258" fmla="*/ 697204 h 926750"/>
                <a:gd name="connsiteX1259" fmla="*/ 559558 w 990616"/>
                <a:gd name="connsiteY1259" fmla="*/ 697892 h 926750"/>
                <a:gd name="connsiteX1260" fmla="*/ 559756 w 990616"/>
                <a:gd name="connsiteY1260" fmla="*/ 698671 h 926750"/>
                <a:gd name="connsiteX1261" fmla="*/ 558237 w 990616"/>
                <a:gd name="connsiteY1261" fmla="*/ 700376 h 926750"/>
                <a:gd name="connsiteX1262" fmla="*/ 556611 w 990616"/>
                <a:gd name="connsiteY1262" fmla="*/ 703971 h 926750"/>
                <a:gd name="connsiteX1263" fmla="*/ 555395 w 990616"/>
                <a:gd name="connsiteY1263" fmla="*/ 703575 h 926750"/>
                <a:gd name="connsiteX1264" fmla="*/ 555090 w 990616"/>
                <a:gd name="connsiteY1264" fmla="*/ 701434 h 926750"/>
                <a:gd name="connsiteX1265" fmla="*/ 553307 w 990616"/>
                <a:gd name="connsiteY1265" fmla="*/ 701989 h 926750"/>
                <a:gd name="connsiteX1266" fmla="*/ 551535 w 990616"/>
                <a:gd name="connsiteY1266" fmla="*/ 703601 h 926750"/>
                <a:gd name="connsiteX1267" fmla="*/ 549460 w 990616"/>
                <a:gd name="connsiteY1267" fmla="*/ 703099 h 926750"/>
                <a:gd name="connsiteX1268" fmla="*/ 549381 w 990616"/>
                <a:gd name="connsiteY1268" fmla="*/ 704157 h 926750"/>
                <a:gd name="connsiteX1269" fmla="*/ 549725 w 990616"/>
                <a:gd name="connsiteY1269" fmla="*/ 706218 h 926750"/>
                <a:gd name="connsiteX1270" fmla="*/ 552844 w 990616"/>
                <a:gd name="connsiteY1270" fmla="*/ 710184 h 926750"/>
                <a:gd name="connsiteX1271" fmla="*/ 555712 w 990616"/>
                <a:gd name="connsiteY1271" fmla="*/ 715444 h 926750"/>
                <a:gd name="connsiteX1272" fmla="*/ 556558 w 990616"/>
                <a:gd name="connsiteY1272" fmla="*/ 717929 h 926750"/>
                <a:gd name="connsiteX1273" fmla="*/ 557245 w 990616"/>
                <a:gd name="connsiteY1273" fmla="*/ 725833 h 926750"/>
                <a:gd name="connsiteX1274" fmla="*/ 556465 w 990616"/>
                <a:gd name="connsiteY1274" fmla="*/ 734200 h 926750"/>
                <a:gd name="connsiteX1275" fmla="*/ 555090 w 990616"/>
                <a:gd name="connsiteY1275" fmla="*/ 736671 h 926750"/>
                <a:gd name="connsiteX1276" fmla="*/ 551588 w 990616"/>
                <a:gd name="connsiteY1276" fmla="*/ 741126 h 926750"/>
                <a:gd name="connsiteX1277" fmla="*/ 548456 w 990616"/>
                <a:gd name="connsiteY1277" fmla="*/ 745646 h 926750"/>
                <a:gd name="connsiteX1278" fmla="*/ 547451 w 990616"/>
                <a:gd name="connsiteY1278" fmla="*/ 748012 h 926750"/>
                <a:gd name="connsiteX1279" fmla="*/ 547041 w 990616"/>
                <a:gd name="connsiteY1279" fmla="*/ 751012 h 926750"/>
                <a:gd name="connsiteX1280" fmla="*/ 547729 w 990616"/>
                <a:gd name="connsiteY1280" fmla="*/ 754066 h 926750"/>
                <a:gd name="connsiteX1281" fmla="*/ 551654 w 990616"/>
                <a:gd name="connsiteY1281" fmla="*/ 762405 h 926750"/>
                <a:gd name="connsiteX1282" fmla="*/ 552315 w 990616"/>
                <a:gd name="connsiteY1282" fmla="*/ 769715 h 926750"/>
                <a:gd name="connsiteX1283" fmla="*/ 555989 w 990616"/>
                <a:gd name="connsiteY1283" fmla="*/ 773495 h 926750"/>
                <a:gd name="connsiteX1284" fmla="*/ 564224 w 990616"/>
                <a:gd name="connsiteY1284" fmla="*/ 774883 h 926750"/>
                <a:gd name="connsiteX1285" fmla="*/ 567608 w 990616"/>
                <a:gd name="connsiteY1285" fmla="*/ 777605 h 926750"/>
                <a:gd name="connsiteX1286" fmla="*/ 569788 w 990616"/>
                <a:gd name="connsiteY1286" fmla="*/ 783091 h 926750"/>
                <a:gd name="connsiteX1287" fmla="*/ 571124 w 990616"/>
                <a:gd name="connsiteY1287" fmla="*/ 783553 h 926750"/>
                <a:gd name="connsiteX1288" fmla="*/ 573384 w 990616"/>
                <a:gd name="connsiteY1288" fmla="*/ 783778 h 926750"/>
                <a:gd name="connsiteX1289" fmla="*/ 578076 w 990616"/>
                <a:gd name="connsiteY1289" fmla="*/ 780447 h 926750"/>
                <a:gd name="connsiteX1290" fmla="*/ 582530 w 990616"/>
                <a:gd name="connsiteY1290" fmla="*/ 780804 h 926750"/>
                <a:gd name="connsiteX1291" fmla="*/ 586984 w 990616"/>
                <a:gd name="connsiteY1291" fmla="*/ 784109 h 926750"/>
                <a:gd name="connsiteX1292" fmla="*/ 591015 w 990616"/>
                <a:gd name="connsiteY1292" fmla="*/ 783329 h 926750"/>
                <a:gd name="connsiteX1293" fmla="*/ 593395 w 990616"/>
                <a:gd name="connsiteY1293" fmla="*/ 783739 h 926750"/>
                <a:gd name="connsiteX1294" fmla="*/ 596078 w 990616"/>
                <a:gd name="connsiteY1294" fmla="*/ 785602 h 926750"/>
                <a:gd name="connsiteX1295" fmla="*/ 599501 w 990616"/>
                <a:gd name="connsiteY1295" fmla="*/ 789290 h 926750"/>
                <a:gd name="connsiteX1296" fmla="*/ 604167 w 990616"/>
                <a:gd name="connsiteY1296" fmla="*/ 791153 h 926750"/>
                <a:gd name="connsiteX1297" fmla="*/ 606083 w 990616"/>
                <a:gd name="connsiteY1297" fmla="*/ 793929 h 926750"/>
                <a:gd name="connsiteX1298" fmla="*/ 608463 w 990616"/>
                <a:gd name="connsiteY1298" fmla="*/ 794352 h 926750"/>
                <a:gd name="connsiteX1299" fmla="*/ 612177 w 990616"/>
                <a:gd name="connsiteY1299" fmla="*/ 796150 h 926750"/>
                <a:gd name="connsiteX1300" fmla="*/ 616393 w 990616"/>
                <a:gd name="connsiteY1300" fmla="*/ 794616 h 926750"/>
                <a:gd name="connsiteX1301" fmla="*/ 620279 w 990616"/>
                <a:gd name="connsiteY1301" fmla="*/ 792674 h 926750"/>
                <a:gd name="connsiteX1302" fmla="*/ 630443 w 990616"/>
                <a:gd name="connsiteY1302" fmla="*/ 785919 h 926750"/>
                <a:gd name="connsiteX1303" fmla="*/ 637369 w 990616"/>
                <a:gd name="connsiteY1303" fmla="*/ 782655 h 926750"/>
                <a:gd name="connsiteX1304" fmla="*/ 640779 w 990616"/>
                <a:gd name="connsiteY1304" fmla="*/ 781386 h 926750"/>
                <a:gd name="connsiteX1305" fmla="*/ 643291 w 990616"/>
                <a:gd name="connsiteY1305" fmla="*/ 780818 h 926750"/>
                <a:gd name="connsiteX1306" fmla="*/ 647176 w 990616"/>
                <a:gd name="connsiteY1306" fmla="*/ 778689 h 926750"/>
                <a:gd name="connsiteX1307" fmla="*/ 646172 w 990616"/>
                <a:gd name="connsiteY1307" fmla="*/ 777196 h 926750"/>
                <a:gd name="connsiteX1308" fmla="*/ 644387 w 990616"/>
                <a:gd name="connsiteY1308" fmla="*/ 777447 h 926750"/>
                <a:gd name="connsiteX1309" fmla="*/ 641969 w 990616"/>
                <a:gd name="connsiteY1309" fmla="*/ 776601 h 926750"/>
                <a:gd name="connsiteX1310" fmla="*/ 644083 w 990616"/>
                <a:gd name="connsiteY1310" fmla="*/ 775623 h 926750"/>
                <a:gd name="connsiteX1311" fmla="*/ 646145 w 990616"/>
                <a:gd name="connsiteY1311" fmla="*/ 774896 h 926750"/>
                <a:gd name="connsiteX1312" fmla="*/ 656878 w 990616"/>
                <a:gd name="connsiteY1312" fmla="*/ 769807 h 926750"/>
                <a:gd name="connsiteX1313" fmla="*/ 658305 w 990616"/>
                <a:gd name="connsiteY1313" fmla="*/ 771314 h 926750"/>
                <a:gd name="connsiteX1314" fmla="*/ 658966 w 990616"/>
                <a:gd name="connsiteY1314" fmla="*/ 772993 h 926750"/>
                <a:gd name="connsiteX1315" fmla="*/ 659442 w 990616"/>
                <a:gd name="connsiteY1315" fmla="*/ 775292 h 926750"/>
                <a:gd name="connsiteX1316" fmla="*/ 656574 w 990616"/>
                <a:gd name="connsiteY1316" fmla="*/ 778544 h 926750"/>
                <a:gd name="connsiteX1317" fmla="*/ 654710 w 990616"/>
                <a:gd name="connsiteY1317" fmla="*/ 780077 h 926750"/>
                <a:gd name="connsiteX1318" fmla="*/ 650943 w 990616"/>
                <a:gd name="connsiteY1318" fmla="*/ 782522 h 926750"/>
                <a:gd name="connsiteX1319" fmla="*/ 647850 w 990616"/>
                <a:gd name="connsiteY1319" fmla="*/ 782615 h 926750"/>
                <a:gd name="connsiteX1320" fmla="*/ 646502 w 990616"/>
                <a:gd name="connsiteY1320" fmla="*/ 782417 h 926750"/>
                <a:gd name="connsiteX1321" fmla="*/ 648101 w 990616"/>
                <a:gd name="connsiteY1321" fmla="*/ 785166 h 926750"/>
                <a:gd name="connsiteX1322" fmla="*/ 649767 w 990616"/>
                <a:gd name="connsiteY1322" fmla="*/ 787003 h 926750"/>
                <a:gd name="connsiteX1323" fmla="*/ 656851 w 990616"/>
                <a:gd name="connsiteY1323" fmla="*/ 783646 h 926750"/>
                <a:gd name="connsiteX1324" fmla="*/ 659534 w 990616"/>
                <a:gd name="connsiteY1324" fmla="*/ 781002 h 926750"/>
                <a:gd name="connsiteX1325" fmla="*/ 661332 w 990616"/>
                <a:gd name="connsiteY1325" fmla="*/ 779469 h 926750"/>
                <a:gd name="connsiteX1326" fmla="*/ 663209 w 990616"/>
                <a:gd name="connsiteY1326" fmla="*/ 779126 h 926750"/>
                <a:gd name="connsiteX1327" fmla="*/ 665482 w 990616"/>
                <a:gd name="connsiteY1327" fmla="*/ 779641 h 926750"/>
                <a:gd name="connsiteX1328" fmla="*/ 665482 w 990616"/>
                <a:gd name="connsiteY1328" fmla="*/ 781584 h 926750"/>
                <a:gd name="connsiteX1329" fmla="*/ 664835 w 990616"/>
                <a:gd name="connsiteY1329" fmla="*/ 783937 h 926750"/>
                <a:gd name="connsiteX1330" fmla="*/ 662667 w 990616"/>
                <a:gd name="connsiteY1330" fmla="*/ 784584 h 926750"/>
                <a:gd name="connsiteX1331" fmla="*/ 660882 w 990616"/>
                <a:gd name="connsiteY1331" fmla="*/ 786329 h 926750"/>
                <a:gd name="connsiteX1332" fmla="*/ 659403 w 990616"/>
                <a:gd name="connsiteY1332" fmla="*/ 787995 h 926750"/>
                <a:gd name="connsiteX1333" fmla="*/ 661504 w 990616"/>
                <a:gd name="connsiteY1333" fmla="*/ 790122 h 926750"/>
                <a:gd name="connsiteX1334" fmla="*/ 662456 w 990616"/>
                <a:gd name="connsiteY1334" fmla="*/ 791471 h 926750"/>
                <a:gd name="connsiteX1335" fmla="*/ 664451 w 990616"/>
                <a:gd name="connsiteY1335" fmla="*/ 791444 h 926750"/>
                <a:gd name="connsiteX1336" fmla="*/ 666579 w 990616"/>
                <a:gd name="connsiteY1336" fmla="*/ 791761 h 926750"/>
                <a:gd name="connsiteX1337" fmla="*/ 666685 w 990616"/>
                <a:gd name="connsiteY1337" fmla="*/ 794867 h 926750"/>
                <a:gd name="connsiteX1338" fmla="*/ 666421 w 990616"/>
                <a:gd name="connsiteY1338" fmla="*/ 798449 h 926750"/>
                <a:gd name="connsiteX1339" fmla="*/ 668853 w 990616"/>
                <a:gd name="connsiteY1339" fmla="*/ 797458 h 926750"/>
                <a:gd name="connsiteX1340" fmla="*/ 670544 w 990616"/>
                <a:gd name="connsiteY1340" fmla="*/ 796520 h 926750"/>
                <a:gd name="connsiteX1341" fmla="*/ 672117 w 990616"/>
                <a:gd name="connsiteY1341" fmla="*/ 797418 h 926750"/>
                <a:gd name="connsiteX1342" fmla="*/ 672845 w 990616"/>
                <a:gd name="connsiteY1342" fmla="*/ 800234 h 926750"/>
                <a:gd name="connsiteX1343" fmla="*/ 672937 w 990616"/>
                <a:gd name="connsiteY1343" fmla="*/ 803419 h 926750"/>
                <a:gd name="connsiteX1344" fmla="*/ 672408 w 990616"/>
                <a:gd name="connsiteY1344" fmla="*/ 804754 h 926750"/>
                <a:gd name="connsiteX1345" fmla="*/ 673465 w 990616"/>
                <a:gd name="connsiteY1345" fmla="*/ 805375 h 926750"/>
                <a:gd name="connsiteX1346" fmla="*/ 675276 w 990616"/>
                <a:gd name="connsiteY1346" fmla="*/ 804437 h 926750"/>
                <a:gd name="connsiteX1347" fmla="*/ 676625 w 990616"/>
                <a:gd name="connsiteY1347" fmla="*/ 803089 h 926750"/>
                <a:gd name="connsiteX1348" fmla="*/ 677893 w 990616"/>
                <a:gd name="connsiteY1348" fmla="*/ 800604 h 926750"/>
                <a:gd name="connsiteX1349" fmla="*/ 679625 w 990616"/>
                <a:gd name="connsiteY1349" fmla="*/ 796692 h 926750"/>
                <a:gd name="connsiteX1350" fmla="*/ 679017 w 990616"/>
                <a:gd name="connsiteY1350" fmla="*/ 796097 h 926750"/>
                <a:gd name="connsiteX1351" fmla="*/ 675805 w 990616"/>
                <a:gd name="connsiteY1351" fmla="*/ 798225 h 926750"/>
                <a:gd name="connsiteX1352" fmla="*/ 675435 w 990616"/>
                <a:gd name="connsiteY1352" fmla="*/ 796692 h 926750"/>
                <a:gd name="connsiteX1353" fmla="*/ 674695 w 990616"/>
                <a:gd name="connsiteY1353" fmla="*/ 795053 h 926750"/>
                <a:gd name="connsiteX1354" fmla="*/ 675554 w 990616"/>
                <a:gd name="connsiteY1354" fmla="*/ 793480 h 926750"/>
                <a:gd name="connsiteX1355" fmla="*/ 677708 w 990616"/>
                <a:gd name="connsiteY1355" fmla="*/ 792687 h 926750"/>
                <a:gd name="connsiteX1356" fmla="*/ 679003 w 990616"/>
                <a:gd name="connsiteY1356" fmla="*/ 793030 h 926750"/>
                <a:gd name="connsiteX1357" fmla="*/ 680841 w 990616"/>
                <a:gd name="connsiteY1357" fmla="*/ 793030 h 926750"/>
                <a:gd name="connsiteX1358" fmla="*/ 691309 w 990616"/>
                <a:gd name="connsiteY1358" fmla="*/ 791656 h 926750"/>
                <a:gd name="connsiteX1359" fmla="*/ 710395 w 990616"/>
                <a:gd name="connsiteY1359" fmla="*/ 778954 h 926750"/>
                <a:gd name="connsiteX1360" fmla="*/ 718273 w 990616"/>
                <a:gd name="connsiteY1360" fmla="*/ 774275 h 926750"/>
                <a:gd name="connsiteX1361" fmla="*/ 725753 w 990616"/>
                <a:gd name="connsiteY1361" fmla="*/ 770785 h 926750"/>
                <a:gd name="connsiteX1362" fmla="*/ 732798 w 990616"/>
                <a:gd name="connsiteY1362" fmla="*/ 768539 h 926750"/>
                <a:gd name="connsiteX1363" fmla="*/ 736235 w 990616"/>
                <a:gd name="connsiteY1363" fmla="*/ 767812 h 926750"/>
                <a:gd name="connsiteX1364" fmla="*/ 752690 w 990616"/>
                <a:gd name="connsiteY1364" fmla="*/ 766596 h 926750"/>
                <a:gd name="connsiteX1365" fmla="*/ 760727 w 990616"/>
                <a:gd name="connsiteY1365" fmla="*/ 766992 h 926750"/>
                <a:gd name="connsiteX1366" fmla="*/ 765419 w 990616"/>
                <a:gd name="connsiteY1366" fmla="*/ 766106 h 926750"/>
                <a:gd name="connsiteX1367" fmla="*/ 767996 w 990616"/>
                <a:gd name="connsiteY1367" fmla="*/ 764917 h 926750"/>
                <a:gd name="connsiteX1368" fmla="*/ 772993 w 990616"/>
                <a:gd name="connsiteY1368" fmla="*/ 761666 h 926750"/>
                <a:gd name="connsiteX1369" fmla="*/ 776336 w 990616"/>
                <a:gd name="connsiteY1369" fmla="*/ 759683 h 926750"/>
                <a:gd name="connsiteX1370" fmla="*/ 779496 w 990616"/>
                <a:gd name="connsiteY1370" fmla="*/ 759128 h 926750"/>
                <a:gd name="connsiteX1371" fmla="*/ 781412 w 990616"/>
                <a:gd name="connsiteY1371" fmla="*/ 756696 h 926750"/>
                <a:gd name="connsiteX1372" fmla="*/ 782747 w 990616"/>
                <a:gd name="connsiteY1372" fmla="*/ 754079 h 926750"/>
                <a:gd name="connsiteX1373" fmla="*/ 784664 w 990616"/>
                <a:gd name="connsiteY1373" fmla="*/ 751356 h 926750"/>
                <a:gd name="connsiteX1374" fmla="*/ 786395 w 990616"/>
                <a:gd name="connsiteY1374" fmla="*/ 746227 h 926750"/>
                <a:gd name="connsiteX1375" fmla="*/ 789977 w 990616"/>
                <a:gd name="connsiteY1375" fmla="*/ 739474 h 926750"/>
                <a:gd name="connsiteX1376" fmla="*/ 792369 w 990616"/>
                <a:gd name="connsiteY1376" fmla="*/ 735944 h 926750"/>
                <a:gd name="connsiteX1377" fmla="*/ 796546 w 990616"/>
                <a:gd name="connsiteY1377" fmla="*/ 730974 h 926750"/>
                <a:gd name="connsiteX1378" fmla="*/ 799797 w 990616"/>
                <a:gd name="connsiteY1378" fmla="*/ 725860 h 926750"/>
                <a:gd name="connsiteX1379" fmla="*/ 804093 w 990616"/>
                <a:gd name="connsiteY1379" fmla="*/ 718603 h 926750"/>
                <a:gd name="connsiteX1380" fmla="*/ 806856 w 990616"/>
                <a:gd name="connsiteY1380" fmla="*/ 714294 h 926750"/>
                <a:gd name="connsiteX1381" fmla="*/ 809605 w 990616"/>
                <a:gd name="connsiteY1381" fmla="*/ 710356 h 926750"/>
                <a:gd name="connsiteX1382" fmla="*/ 813940 w 990616"/>
                <a:gd name="connsiteY1382" fmla="*/ 706007 h 926750"/>
                <a:gd name="connsiteX1383" fmla="*/ 817205 w 990616"/>
                <a:gd name="connsiteY1383" fmla="*/ 703192 h 926750"/>
                <a:gd name="connsiteX1384" fmla="*/ 826748 w 990616"/>
                <a:gd name="connsiteY1384" fmla="*/ 692578 h 926750"/>
                <a:gd name="connsiteX1385" fmla="*/ 828810 w 990616"/>
                <a:gd name="connsiteY1385" fmla="*/ 691534 h 926750"/>
                <a:gd name="connsiteX1386" fmla="*/ 830118 w 990616"/>
                <a:gd name="connsiteY1386" fmla="*/ 691534 h 926750"/>
                <a:gd name="connsiteX1387" fmla="*/ 830991 w 990616"/>
                <a:gd name="connsiteY1387" fmla="*/ 690886 h 926750"/>
                <a:gd name="connsiteX1388" fmla="*/ 831440 w 990616"/>
                <a:gd name="connsiteY1388" fmla="*/ 690292 h 926750"/>
                <a:gd name="connsiteX1389" fmla="*/ 831255 w 990616"/>
                <a:gd name="connsiteY1389" fmla="*/ 689869 h 926750"/>
                <a:gd name="connsiteX1390" fmla="*/ 831255 w 990616"/>
                <a:gd name="connsiteY1390" fmla="*/ 688639 h 926750"/>
                <a:gd name="connsiteX1391" fmla="*/ 832101 w 990616"/>
                <a:gd name="connsiteY1391" fmla="*/ 687648 h 926750"/>
                <a:gd name="connsiteX1392" fmla="*/ 833952 w 990616"/>
                <a:gd name="connsiteY1392" fmla="*/ 686657 h 926750"/>
                <a:gd name="connsiteX1393" fmla="*/ 834215 w 990616"/>
                <a:gd name="connsiteY1393" fmla="*/ 687040 h 926750"/>
                <a:gd name="connsiteX1394" fmla="*/ 835022 w 990616"/>
                <a:gd name="connsiteY1394" fmla="*/ 686829 h 926750"/>
                <a:gd name="connsiteX1395" fmla="*/ 835378 w 990616"/>
                <a:gd name="connsiteY1395" fmla="*/ 686287 h 926750"/>
                <a:gd name="connsiteX1396" fmla="*/ 836066 w 990616"/>
                <a:gd name="connsiteY1396" fmla="*/ 683379 h 926750"/>
                <a:gd name="connsiteX1397" fmla="*/ 838921 w 990616"/>
                <a:gd name="connsiteY1397" fmla="*/ 679295 h 926750"/>
                <a:gd name="connsiteX1398" fmla="*/ 843388 w 990616"/>
                <a:gd name="connsiteY1398" fmla="*/ 672170 h 926750"/>
                <a:gd name="connsiteX1399" fmla="*/ 846191 w 990616"/>
                <a:gd name="connsiteY1399" fmla="*/ 668972 h 926750"/>
                <a:gd name="connsiteX1400" fmla="*/ 848134 w 990616"/>
                <a:gd name="connsiteY1400" fmla="*/ 666421 h 926750"/>
                <a:gd name="connsiteX1401" fmla="*/ 852944 w 990616"/>
                <a:gd name="connsiteY1401" fmla="*/ 662601 h 926750"/>
                <a:gd name="connsiteX1402" fmla="*/ 858007 w 990616"/>
                <a:gd name="connsiteY1402" fmla="*/ 658834 h 926750"/>
                <a:gd name="connsiteX1403" fmla="*/ 857240 w 990616"/>
                <a:gd name="connsiteY1403" fmla="*/ 658424 h 926750"/>
                <a:gd name="connsiteX1404" fmla="*/ 855800 w 990616"/>
                <a:gd name="connsiteY1404" fmla="*/ 658147 h 926750"/>
                <a:gd name="connsiteX1405" fmla="*/ 857227 w 990616"/>
                <a:gd name="connsiteY1405" fmla="*/ 657248 h 926750"/>
                <a:gd name="connsiteX1406" fmla="*/ 858152 w 990616"/>
                <a:gd name="connsiteY1406" fmla="*/ 656984 h 926750"/>
                <a:gd name="connsiteX1407" fmla="*/ 858892 w 990616"/>
                <a:gd name="connsiteY1407" fmla="*/ 657579 h 926750"/>
                <a:gd name="connsiteX1408" fmla="*/ 860491 w 990616"/>
                <a:gd name="connsiteY1408" fmla="*/ 655926 h 926750"/>
                <a:gd name="connsiteX1409" fmla="*/ 861866 w 990616"/>
                <a:gd name="connsiteY1409" fmla="*/ 653322 h 926750"/>
                <a:gd name="connsiteX1410" fmla="*/ 864417 w 990616"/>
                <a:gd name="connsiteY1410" fmla="*/ 649476 h 926750"/>
                <a:gd name="connsiteX1411" fmla="*/ 865197 w 990616"/>
                <a:gd name="connsiteY1411" fmla="*/ 646119 h 926750"/>
                <a:gd name="connsiteX1412" fmla="*/ 867220 w 990616"/>
                <a:gd name="connsiteY1412" fmla="*/ 645075 h 926750"/>
                <a:gd name="connsiteX1413" fmla="*/ 869268 w 990616"/>
                <a:gd name="connsiteY1413" fmla="*/ 644440 h 926750"/>
                <a:gd name="connsiteX1414" fmla="*/ 871581 w 990616"/>
                <a:gd name="connsiteY1414" fmla="*/ 640925 h 926750"/>
                <a:gd name="connsiteX1415" fmla="*/ 872691 w 990616"/>
                <a:gd name="connsiteY1415" fmla="*/ 639510 h 926750"/>
                <a:gd name="connsiteX1416" fmla="*/ 874370 w 990616"/>
                <a:gd name="connsiteY1416" fmla="*/ 638202 h 926750"/>
                <a:gd name="connsiteX1417" fmla="*/ 877450 w 990616"/>
                <a:gd name="connsiteY1417" fmla="*/ 635400 h 926750"/>
                <a:gd name="connsiteX1418" fmla="*/ 880186 w 990616"/>
                <a:gd name="connsiteY1418" fmla="*/ 632479 h 926750"/>
                <a:gd name="connsiteX1419" fmla="*/ 886081 w 990616"/>
                <a:gd name="connsiteY1419" fmla="*/ 626901 h 926750"/>
                <a:gd name="connsiteX1420" fmla="*/ 890429 w 990616"/>
                <a:gd name="connsiteY1420" fmla="*/ 624614 h 926750"/>
                <a:gd name="connsiteX1421" fmla="*/ 896192 w 990616"/>
                <a:gd name="connsiteY1421" fmla="*/ 622843 h 926750"/>
                <a:gd name="connsiteX1422" fmla="*/ 897196 w 990616"/>
                <a:gd name="connsiteY1422" fmla="*/ 621839 h 926750"/>
                <a:gd name="connsiteX1423" fmla="*/ 896192 w 990616"/>
                <a:gd name="connsiteY1423" fmla="*/ 621231 h 926750"/>
                <a:gd name="connsiteX1424" fmla="*/ 896509 w 990616"/>
                <a:gd name="connsiteY1424" fmla="*/ 620623 h 926750"/>
                <a:gd name="connsiteX1425" fmla="*/ 898386 w 990616"/>
                <a:gd name="connsiteY1425" fmla="*/ 620623 h 926750"/>
                <a:gd name="connsiteX1426" fmla="*/ 899998 w 990616"/>
                <a:gd name="connsiteY1426" fmla="*/ 618666 h 926750"/>
                <a:gd name="connsiteX1427" fmla="*/ 902615 w 990616"/>
                <a:gd name="connsiteY1427" fmla="*/ 617226 h 926750"/>
                <a:gd name="connsiteX1428" fmla="*/ 907374 w 990616"/>
                <a:gd name="connsiteY1428" fmla="*/ 613882 h 926750"/>
                <a:gd name="connsiteX1429" fmla="*/ 909806 w 990616"/>
                <a:gd name="connsiteY1429" fmla="*/ 610815 h 926750"/>
                <a:gd name="connsiteX1430" fmla="*/ 911551 w 990616"/>
                <a:gd name="connsiteY1430" fmla="*/ 608357 h 926750"/>
                <a:gd name="connsiteX1431" fmla="*/ 914260 w 990616"/>
                <a:gd name="connsiteY1431" fmla="*/ 602805 h 926750"/>
                <a:gd name="connsiteX1432" fmla="*/ 922746 w 990616"/>
                <a:gd name="connsiteY1432" fmla="*/ 595509 h 926750"/>
                <a:gd name="connsiteX1433" fmla="*/ 930663 w 990616"/>
                <a:gd name="connsiteY1433" fmla="*/ 585623 h 926750"/>
                <a:gd name="connsiteX1434" fmla="*/ 934205 w 990616"/>
                <a:gd name="connsiteY1434" fmla="*/ 579266 h 926750"/>
                <a:gd name="connsiteX1435" fmla="*/ 936558 w 990616"/>
                <a:gd name="connsiteY1435" fmla="*/ 575829 h 926750"/>
                <a:gd name="connsiteX1436" fmla="*/ 939241 w 990616"/>
                <a:gd name="connsiteY1436" fmla="*/ 570780 h 926750"/>
                <a:gd name="connsiteX1437" fmla="*/ 940787 w 990616"/>
                <a:gd name="connsiteY1437" fmla="*/ 565519 h 926750"/>
                <a:gd name="connsiteX1438" fmla="*/ 942704 w 990616"/>
                <a:gd name="connsiteY1438" fmla="*/ 561105 h 926750"/>
                <a:gd name="connsiteX1439" fmla="*/ 950885 w 990616"/>
                <a:gd name="connsiteY1439" fmla="*/ 549857 h 926750"/>
                <a:gd name="connsiteX1440" fmla="*/ 953542 w 990616"/>
                <a:gd name="connsiteY1440" fmla="*/ 545204 h 926750"/>
                <a:gd name="connsiteX1441" fmla="*/ 955855 w 990616"/>
                <a:gd name="connsiteY1441" fmla="*/ 542217 h 926750"/>
                <a:gd name="connsiteX1442" fmla="*/ 961856 w 990616"/>
                <a:gd name="connsiteY1442" fmla="*/ 531061 h 926750"/>
                <a:gd name="connsiteX1443" fmla="*/ 964037 w 990616"/>
                <a:gd name="connsiteY1443" fmla="*/ 525246 h 926750"/>
                <a:gd name="connsiteX1444" fmla="*/ 969257 w 990616"/>
                <a:gd name="connsiteY1444" fmla="*/ 518466 h 926750"/>
                <a:gd name="connsiteX1445" fmla="*/ 974677 w 990616"/>
                <a:gd name="connsiteY1445" fmla="*/ 512940 h 926750"/>
                <a:gd name="connsiteX1446" fmla="*/ 976805 w 990616"/>
                <a:gd name="connsiteY1446" fmla="*/ 507825 h 926750"/>
                <a:gd name="connsiteX1447" fmla="*/ 977043 w 990616"/>
                <a:gd name="connsiteY1447" fmla="*/ 503887 h 926750"/>
                <a:gd name="connsiteX1448" fmla="*/ 980082 w 990616"/>
                <a:gd name="connsiteY1448" fmla="*/ 495613 h 926750"/>
                <a:gd name="connsiteX1449" fmla="*/ 979025 w 990616"/>
                <a:gd name="connsiteY1449" fmla="*/ 490180 h 926750"/>
                <a:gd name="connsiteX1450" fmla="*/ 979831 w 990616"/>
                <a:gd name="connsiteY1450" fmla="*/ 485924 h 926750"/>
                <a:gd name="connsiteX1451" fmla="*/ 980029 w 990616"/>
                <a:gd name="connsiteY1451" fmla="*/ 482276 h 926750"/>
                <a:gd name="connsiteX1452" fmla="*/ 978880 w 990616"/>
                <a:gd name="connsiteY1452" fmla="*/ 471993 h 926750"/>
                <a:gd name="connsiteX1453" fmla="*/ 978827 w 990616"/>
                <a:gd name="connsiteY1453" fmla="*/ 466045 h 926750"/>
                <a:gd name="connsiteX1454" fmla="*/ 981814 w 990616"/>
                <a:gd name="connsiteY1454" fmla="*/ 460058 h 926750"/>
                <a:gd name="connsiteX1455" fmla="*/ 985819 w 990616"/>
                <a:gd name="connsiteY1455" fmla="*/ 440853 h 926750"/>
                <a:gd name="connsiteX1456" fmla="*/ 990617 w 990616"/>
                <a:gd name="connsiteY1456" fmla="*/ 431244 h 926750"/>
                <a:gd name="connsiteX1457" fmla="*/ 989995 w 990616"/>
                <a:gd name="connsiteY1457" fmla="*/ 430067 h 926750"/>
                <a:gd name="connsiteX1458" fmla="*/ 987841 w 990616"/>
                <a:gd name="connsiteY1458" fmla="*/ 428376 h 92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Lst>
              <a:rect l="l" t="t" r="r" b="b"/>
              <a:pathLst>
                <a:path w="990616" h="926750">
                  <a:moveTo>
                    <a:pt x="684859" y="848861"/>
                  </a:moveTo>
                  <a:lnTo>
                    <a:pt x="683418" y="848821"/>
                  </a:lnTo>
                  <a:lnTo>
                    <a:pt x="679691" y="851398"/>
                  </a:lnTo>
                  <a:lnTo>
                    <a:pt x="678435" y="851372"/>
                  </a:lnTo>
                  <a:lnTo>
                    <a:pt x="674391" y="850632"/>
                  </a:lnTo>
                  <a:lnTo>
                    <a:pt x="672910" y="851491"/>
                  </a:lnTo>
                  <a:lnTo>
                    <a:pt x="669646" y="853949"/>
                  </a:lnTo>
                  <a:lnTo>
                    <a:pt x="667967" y="854993"/>
                  </a:lnTo>
                  <a:lnTo>
                    <a:pt x="666699" y="854544"/>
                  </a:lnTo>
                  <a:lnTo>
                    <a:pt x="665641" y="853738"/>
                  </a:lnTo>
                  <a:lnTo>
                    <a:pt x="664412" y="853830"/>
                  </a:lnTo>
                  <a:lnTo>
                    <a:pt x="662879" y="854491"/>
                  </a:lnTo>
                  <a:lnTo>
                    <a:pt x="660103" y="854795"/>
                  </a:lnTo>
                  <a:lnTo>
                    <a:pt x="657486" y="854742"/>
                  </a:lnTo>
                  <a:lnTo>
                    <a:pt x="655450" y="855443"/>
                  </a:lnTo>
                  <a:lnTo>
                    <a:pt x="653335" y="856566"/>
                  </a:lnTo>
                  <a:lnTo>
                    <a:pt x="652014" y="857981"/>
                  </a:lnTo>
                  <a:lnTo>
                    <a:pt x="651313" y="859606"/>
                  </a:lnTo>
                  <a:lnTo>
                    <a:pt x="650798" y="858100"/>
                  </a:lnTo>
                  <a:lnTo>
                    <a:pt x="649952" y="857108"/>
                  </a:lnTo>
                  <a:lnTo>
                    <a:pt x="647652" y="858166"/>
                  </a:lnTo>
                  <a:lnTo>
                    <a:pt x="645471" y="858892"/>
                  </a:lnTo>
                  <a:lnTo>
                    <a:pt x="639246" y="859474"/>
                  </a:lnTo>
                  <a:lnTo>
                    <a:pt x="635281" y="858218"/>
                  </a:lnTo>
                  <a:lnTo>
                    <a:pt x="630192" y="855628"/>
                  </a:lnTo>
                  <a:lnTo>
                    <a:pt x="629584" y="854874"/>
                  </a:lnTo>
                  <a:lnTo>
                    <a:pt x="629214" y="853896"/>
                  </a:lnTo>
                  <a:lnTo>
                    <a:pt x="628500" y="853262"/>
                  </a:lnTo>
                  <a:lnTo>
                    <a:pt x="626557" y="852297"/>
                  </a:lnTo>
                  <a:lnTo>
                    <a:pt x="626227" y="851187"/>
                  </a:lnTo>
                  <a:lnTo>
                    <a:pt x="625315" y="850870"/>
                  </a:lnTo>
                  <a:lnTo>
                    <a:pt x="623940" y="851028"/>
                  </a:lnTo>
                  <a:lnTo>
                    <a:pt x="622618" y="850143"/>
                  </a:lnTo>
                  <a:lnTo>
                    <a:pt x="622011" y="848583"/>
                  </a:lnTo>
                  <a:lnTo>
                    <a:pt x="620742" y="848451"/>
                  </a:lnTo>
                  <a:lnTo>
                    <a:pt x="618825" y="849165"/>
                  </a:lnTo>
                  <a:lnTo>
                    <a:pt x="616234" y="849059"/>
                  </a:lnTo>
                  <a:lnTo>
                    <a:pt x="612137" y="847248"/>
                  </a:lnTo>
                  <a:lnTo>
                    <a:pt x="610643" y="845874"/>
                  </a:lnTo>
                  <a:lnTo>
                    <a:pt x="608661" y="848940"/>
                  </a:lnTo>
                  <a:lnTo>
                    <a:pt x="604008" y="854425"/>
                  </a:lnTo>
                  <a:lnTo>
                    <a:pt x="602779" y="857135"/>
                  </a:lnTo>
                  <a:lnTo>
                    <a:pt x="601761" y="860227"/>
                  </a:lnTo>
                  <a:lnTo>
                    <a:pt x="600810" y="864391"/>
                  </a:lnTo>
                  <a:lnTo>
                    <a:pt x="600056" y="865726"/>
                  </a:lnTo>
                  <a:lnTo>
                    <a:pt x="599845" y="866519"/>
                  </a:lnTo>
                  <a:lnTo>
                    <a:pt x="599250" y="872718"/>
                  </a:lnTo>
                  <a:lnTo>
                    <a:pt x="599382" y="877740"/>
                  </a:lnTo>
                  <a:lnTo>
                    <a:pt x="600294" y="883027"/>
                  </a:lnTo>
                  <a:lnTo>
                    <a:pt x="599290" y="885433"/>
                  </a:lnTo>
                  <a:lnTo>
                    <a:pt x="597228" y="887892"/>
                  </a:lnTo>
                  <a:lnTo>
                    <a:pt x="598682" y="887733"/>
                  </a:lnTo>
                  <a:lnTo>
                    <a:pt x="600268" y="886530"/>
                  </a:lnTo>
                  <a:lnTo>
                    <a:pt x="599726" y="887720"/>
                  </a:lnTo>
                  <a:lnTo>
                    <a:pt x="599567" y="888724"/>
                  </a:lnTo>
                  <a:lnTo>
                    <a:pt x="600955" y="892201"/>
                  </a:lnTo>
                  <a:lnTo>
                    <a:pt x="600625" y="893126"/>
                  </a:lnTo>
                  <a:lnTo>
                    <a:pt x="597492" y="895994"/>
                  </a:lnTo>
                  <a:lnTo>
                    <a:pt x="598206" y="893628"/>
                  </a:lnTo>
                  <a:lnTo>
                    <a:pt x="597968" y="891764"/>
                  </a:lnTo>
                  <a:lnTo>
                    <a:pt x="595840" y="888817"/>
                  </a:lnTo>
                  <a:lnTo>
                    <a:pt x="592879" y="894963"/>
                  </a:lnTo>
                  <a:lnTo>
                    <a:pt x="592060" y="897395"/>
                  </a:lnTo>
                  <a:lnTo>
                    <a:pt x="590447" y="907836"/>
                  </a:lnTo>
                  <a:lnTo>
                    <a:pt x="590699" y="908511"/>
                  </a:lnTo>
                  <a:lnTo>
                    <a:pt x="591531" y="908960"/>
                  </a:lnTo>
                  <a:lnTo>
                    <a:pt x="591967" y="909793"/>
                  </a:lnTo>
                  <a:lnTo>
                    <a:pt x="592231" y="911908"/>
                  </a:lnTo>
                  <a:lnTo>
                    <a:pt x="592033" y="916494"/>
                  </a:lnTo>
                  <a:lnTo>
                    <a:pt x="592774" y="917816"/>
                  </a:lnTo>
                  <a:lnTo>
                    <a:pt x="595351" y="917406"/>
                  </a:lnTo>
                  <a:lnTo>
                    <a:pt x="598140" y="918331"/>
                  </a:lnTo>
                  <a:lnTo>
                    <a:pt x="599462" y="918080"/>
                  </a:lnTo>
                  <a:lnTo>
                    <a:pt x="599924" y="918477"/>
                  </a:lnTo>
                  <a:lnTo>
                    <a:pt x="599647" y="919547"/>
                  </a:lnTo>
                  <a:lnTo>
                    <a:pt x="597003" y="919521"/>
                  </a:lnTo>
                  <a:lnTo>
                    <a:pt x="594042" y="920115"/>
                  </a:lnTo>
                  <a:lnTo>
                    <a:pt x="593183" y="921001"/>
                  </a:lnTo>
                  <a:lnTo>
                    <a:pt x="593249" y="921992"/>
                  </a:lnTo>
                  <a:lnTo>
                    <a:pt x="592126" y="924781"/>
                  </a:lnTo>
                  <a:lnTo>
                    <a:pt x="595972" y="923843"/>
                  </a:lnTo>
                  <a:lnTo>
                    <a:pt x="600969" y="924028"/>
                  </a:lnTo>
                  <a:lnTo>
                    <a:pt x="604206" y="923737"/>
                  </a:lnTo>
                  <a:lnTo>
                    <a:pt x="605952" y="926275"/>
                  </a:lnTo>
                  <a:lnTo>
                    <a:pt x="608687" y="926751"/>
                  </a:lnTo>
                  <a:lnTo>
                    <a:pt x="609705" y="926566"/>
                  </a:lnTo>
                  <a:lnTo>
                    <a:pt x="613485" y="923565"/>
                  </a:lnTo>
                  <a:lnTo>
                    <a:pt x="616975" y="919944"/>
                  </a:lnTo>
                  <a:lnTo>
                    <a:pt x="618574" y="918569"/>
                  </a:lnTo>
                  <a:lnTo>
                    <a:pt x="620279" y="917393"/>
                  </a:lnTo>
                  <a:lnTo>
                    <a:pt x="619261" y="915833"/>
                  </a:lnTo>
                  <a:lnTo>
                    <a:pt x="619710" y="915040"/>
                  </a:lnTo>
                  <a:lnTo>
                    <a:pt x="620569" y="914128"/>
                  </a:lnTo>
                  <a:lnTo>
                    <a:pt x="622790" y="916838"/>
                  </a:lnTo>
                  <a:lnTo>
                    <a:pt x="625130" y="915754"/>
                  </a:lnTo>
                  <a:lnTo>
                    <a:pt x="627046" y="913309"/>
                  </a:lnTo>
                  <a:lnTo>
                    <a:pt x="628024" y="911802"/>
                  </a:lnTo>
                  <a:lnTo>
                    <a:pt x="629187" y="910731"/>
                  </a:lnTo>
                  <a:lnTo>
                    <a:pt x="630509" y="910229"/>
                  </a:lnTo>
                  <a:lnTo>
                    <a:pt x="631778" y="908894"/>
                  </a:lnTo>
                  <a:lnTo>
                    <a:pt x="632558" y="907863"/>
                  </a:lnTo>
                  <a:lnTo>
                    <a:pt x="633034" y="905510"/>
                  </a:lnTo>
                  <a:lnTo>
                    <a:pt x="633813" y="904162"/>
                  </a:lnTo>
                  <a:lnTo>
                    <a:pt x="634501" y="906977"/>
                  </a:lnTo>
                  <a:lnTo>
                    <a:pt x="633047" y="910784"/>
                  </a:lnTo>
                  <a:lnTo>
                    <a:pt x="635611" y="909779"/>
                  </a:lnTo>
                  <a:lnTo>
                    <a:pt x="636272" y="909185"/>
                  </a:lnTo>
                  <a:lnTo>
                    <a:pt x="637673" y="906554"/>
                  </a:lnTo>
                  <a:lnTo>
                    <a:pt x="639100" y="905669"/>
                  </a:lnTo>
                  <a:lnTo>
                    <a:pt x="641347" y="906383"/>
                  </a:lnTo>
                  <a:lnTo>
                    <a:pt x="642775" y="907916"/>
                  </a:lnTo>
                  <a:lnTo>
                    <a:pt x="642484" y="908630"/>
                  </a:lnTo>
                  <a:lnTo>
                    <a:pt x="641863" y="909343"/>
                  </a:lnTo>
                  <a:lnTo>
                    <a:pt x="640858" y="909978"/>
                  </a:lnTo>
                  <a:lnTo>
                    <a:pt x="639312" y="909330"/>
                  </a:lnTo>
                  <a:lnTo>
                    <a:pt x="637699" y="910440"/>
                  </a:lnTo>
                  <a:lnTo>
                    <a:pt x="637052" y="913229"/>
                  </a:lnTo>
                  <a:lnTo>
                    <a:pt x="637290" y="915886"/>
                  </a:lnTo>
                  <a:lnTo>
                    <a:pt x="638929" y="915212"/>
                  </a:lnTo>
                  <a:lnTo>
                    <a:pt x="641586" y="914855"/>
                  </a:lnTo>
                  <a:lnTo>
                    <a:pt x="642828" y="914181"/>
                  </a:lnTo>
                  <a:lnTo>
                    <a:pt x="645788" y="908815"/>
                  </a:lnTo>
                  <a:lnTo>
                    <a:pt x="647361" y="904876"/>
                  </a:lnTo>
                  <a:lnTo>
                    <a:pt x="650071" y="900567"/>
                  </a:lnTo>
                  <a:lnTo>
                    <a:pt x="651856" y="898214"/>
                  </a:lnTo>
                  <a:lnTo>
                    <a:pt x="654129" y="896390"/>
                  </a:lnTo>
                  <a:lnTo>
                    <a:pt x="656164" y="894474"/>
                  </a:lnTo>
                  <a:lnTo>
                    <a:pt x="657645" y="891989"/>
                  </a:lnTo>
                  <a:lnTo>
                    <a:pt x="659534" y="889649"/>
                  </a:lnTo>
                  <a:lnTo>
                    <a:pt x="662073" y="887204"/>
                  </a:lnTo>
                  <a:lnTo>
                    <a:pt x="664610" y="885380"/>
                  </a:lnTo>
                  <a:lnTo>
                    <a:pt x="665535" y="884957"/>
                  </a:lnTo>
                  <a:lnTo>
                    <a:pt x="665509" y="884455"/>
                  </a:lnTo>
                  <a:lnTo>
                    <a:pt x="667095" y="882882"/>
                  </a:lnTo>
                  <a:lnTo>
                    <a:pt x="668879" y="881719"/>
                  </a:lnTo>
                  <a:lnTo>
                    <a:pt x="668615" y="883146"/>
                  </a:lnTo>
                  <a:lnTo>
                    <a:pt x="667425" y="883702"/>
                  </a:lnTo>
                  <a:lnTo>
                    <a:pt x="666553" y="884323"/>
                  </a:lnTo>
                  <a:lnTo>
                    <a:pt x="667544" y="885367"/>
                  </a:lnTo>
                  <a:lnTo>
                    <a:pt x="667452" y="886292"/>
                  </a:lnTo>
                  <a:lnTo>
                    <a:pt x="666976" y="887310"/>
                  </a:lnTo>
                  <a:lnTo>
                    <a:pt x="665998" y="888566"/>
                  </a:lnTo>
                  <a:lnTo>
                    <a:pt x="665681" y="889544"/>
                  </a:lnTo>
                  <a:lnTo>
                    <a:pt x="666500" y="889729"/>
                  </a:lnTo>
                  <a:lnTo>
                    <a:pt x="667558" y="888460"/>
                  </a:lnTo>
                  <a:lnTo>
                    <a:pt x="668271" y="886926"/>
                  </a:lnTo>
                  <a:lnTo>
                    <a:pt x="669329" y="885605"/>
                  </a:lnTo>
                  <a:lnTo>
                    <a:pt x="669685" y="884587"/>
                  </a:lnTo>
                  <a:lnTo>
                    <a:pt x="669673" y="883662"/>
                  </a:lnTo>
                  <a:lnTo>
                    <a:pt x="670293" y="882684"/>
                  </a:lnTo>
                  <a:lnTo>
                    <a:pt x="671933" y="880582"/>
                  </a:lnTo>
                  <a:lnTo>
                    <a:pt x="673214" y="877503"/>
                  </a:lnTo>
                  <a:lnTo>
                    <a:pt x="676321" y="872850"/>
                  </a:lnTo>
                  <a:lnTo>
                    <a:pt x="677656" y="870339"/>
                  </a:lnTo>
                  <a:lnTo>
                    <a:pt x="679255" y="867867"/>
                  </a:lnTo>
                  <a:lnTo>
                    <a:pt x="681726" y="864682"/>
                  </a:lnTo>
                  <a:lnTo>
                    <a:pt x="683551" y="861470"/>
                  </a:lnTo>
                  <a:lnTo>
                    <a:pt x="684198" y="859857"/>
                  </a:lnTo>
                  <a:lnTo>
                    <a:pt x="685057" y="858218"/>
                  </a:lnTo>
                  <a:lnTo>
                    <a:pt x="688045" y="853566"/>
                  </a:lnTo>
                  <a:lnTo>
                    <a:pt x="687806" y="851015"/>
                  </a:lnTo>
                  <a:lnTo>
                    <a:pt x="684859" y="848861"/>
                  </a:lnTo>
                  <a:close/>
                  <a:moveTo>
                    <a:pt x="523065" y="707078"/>
                  </a:moveTo>
                  <a:lnTo>
                    <a:pt x="520435" y="708109"/>
                  </a:lnTo>
                  <a:lnTo>
                    <a:pt x="515108" y="707435"/>
                  </a:lnTo>
                  <a:lnTo>
                    <a:pt x="515346" y="706959"/>
                  </a:lnTo>
                  <a:lnTo>
                    <a:pt x="517038" y="705069"/>
                  </a:lnTo>
                  <a:lnTo>
                    <a:pt x="516298" y="704024"/>
                  </a:lnTo>
                  <a:lnTo>
                    <a:pt x="515201" y="703588"/>
                  </a:lnTo>
                  <a:lnTo>
                    <a:pt x="510746" y="703231"/>
                  </a:lnTo>
                  <a:lnTo>
                    <a:pt x="504178" y="705280"/>
                  </a:lnTo>
                  <a:lnTo>
                    <a:pt x="492493" y="707725"/>
                  </a:lnTo>
                  <a:lnTo>
                    <a:pt x="490352" y="709444"/>
                  </a:lnTo>
                  <a:lnTo>
                    <a:pt x="488448" y="711783"/>
                  </a:lnTo>
                  <a:lnTo>
                    <a:pt x="489030" y="713078"/>
                  </a:lnTo>
                  <a:lnTo>
                    <a:pt x="491700" y="715894"/>
                  </a:lnTo>
                  <a:lnTo>
                    <a:pt x="495216" y="716290"/>
                  </a:lnTo>
                  <a:lnTo>
                    <a:pt x="498150" y="715629"/>
                  </a:lnTo>
                  <a:lnTo>
                    <a:pt x="500820" y="716066"/>
                  </a:lnTo>
                  <a:lnTo>
                    <a:pt x="502975" y="714440"/>
                  </a:lnTo>
                  <a:lnTo>
                    <a:pt x="506543" y="715550"/>
                  </a:lnTo>
                  <a:lnTo>
                    <a:pt x="507415" y="717096"/>
                  </a:lnTo>
                  <a:lnTo>
                    <a:pt x="511341" y="715722"/>
                  </a:lnTo>
                  <a:lnTo>
                    <a:pt x="513205" y="713157"/>
                  </a:lnTo>
                  <a:lnTo>
                    <a:pt x="514844" y="712008"/>
                  </a:lnTo>
                  <a:lnTo>
                    <a:pt x="519087" y="711135"/>
                  </a:lnTo>
                  <a:lnTo>
                    <a:pt x="522721" y="712285"/>
                  </a:lnTo>
                  <a:lnTo>
                    <a:pt x="524096" y="712087"/>
                  </a:lnTo>
                  <a:lnTo>
                    <a:pt x="526039" y="710699"/>
                  </a:lnTo>
                  <a:lnTo>
                    <a:pt x="525444" y="707910"/>
                  </a:lnTo>
                  <a:lnTo>
                    <a:pt x="523065" y="707078"/>
                  </a:lnTo>
                  <a:close/>
                  <a:moveTo>
                    <a:pt x="20038" y="434720"/>
                  </a:moveTo>
                  <a:lnTo>
                    <a:pt x="20923" y="433544"/>
                  </a:lnTo>
                  <a:lnTo>
                    <a:pt x="20553" y="431297"/>
                  </a:lnTo>
                  <a:lnTo>
                    <a:pt x="20275" y="430675"/>
                  </a:lnTo>
                  <a:lnTo>
                    <a:pt x="20672" y="428719"/>
                  </a:lnTo>
                  <a:lnTo>
                    <a:pt x="20209" y="426803"/>
                  </a:lnTo>
                  <a:lnTo>
                    <a:pt x="19152" y="418463"/>
                  </a:lnTo>
                  <a:lnTo>
                    <a:pt x="18227" y="418780"/>
                  </a:lnTo>
                  <a:lnTo>
                    <a:pt x="17064" y="419864"/>
                  </a:lnTo>
                  <a:lnTo>
                    <a:pt x="17183" y="425891"/>
                  </a:lnTo>
                  <a:lnTo>
                    <a:pt x="20038" y="434720"/>
                  </a:lnTo>
                  <a:close/>
                  <a:moveTo>
                    <a:pt x="348939" y="133165"/>
                  </a:moveTo>
                  <a:lnTo>
                    <a:pt x="349772" y="133416"/>
                  </a:lnTo>
                  <a:lnTo>
                    <a:pt x="350816" y="132623"/>
                  </a:lnTo>
                  <a:lnTo>
                    <a:pt x="351186" y="131341"/>
                  </a:lnTo>
                  <a:lnTo>
                    <a:pt x="350367" y="130046"/>
                  </a:lnTo>
                  <a:lnTo>
                    <a:pt x="350181" y="128896"/>
                  </a:lnTo>
                  <a:lnTo>
                    <a:pt x="349415" y="128817"/>
                  </a:lnTo>
                  <a:lnTo>
                    <a:pt x="348939" y="129517"/>
                  </a:lnTo>
                  <a:lnTo>
                    <a:pt x="348225" y="130866"/>
                  </a:lnTo>
                  <a:lnTo>
                    <a:pt x="349071" y="132055"/>
                  </a:lnTo>
                  <a:lnTo>
                    <a:pt x="348939" y="133165"/>
                  </a:lnTo>
                  <a:close/>
                  <a:moveTo>
                    <a:pt x="368845" y="109374"/>
                  </a:moveTo>
                  <a:lnTo>
                    <a:pt x="368818" y="108621"/>
                  </a:lnTo>
                  <a:lnTo>
                    <a:pt x="369214" y="106427"/>
                  </a:lnTo>
                  <a:lnTo>
                    <a:pt x="368342" y="105898"/>
                  </a:lnTo>
                  <a:lnTo>
                    <a:pt x="367152" y="106915"/>
                  </a:lnTo>
                  <a:lnTo>
                    <a:pt x="366135" y="109731"/>
                  </a:lnTo>
                  <a:lnTo>
                    <a:pt x="367021" y="111145"/>
                  </a:lnTo>
                  <a:lnTo>
                    <a:pt x="368845" y="109374"/>
                  </a:lnTo>
                  <a:close/>
                  <a:moveTo>
                    <a:pt x="657935" y="91478"/>
                  </a:moveTo>
                  <a:lnTo>
                    <a:pt x="658742" y="90394"/>
                  </a:lnTo>
                  <a:lnTo>
                    <a:pt x="659482" y="90090"/>
                  </a:lnTo>
                  <a:lnTo>
                    <a:pt x="661292" y="88120"/>
                  </a:lnTo>
                  <a:lnTo>
                    <a:pt x="661081" y="86984"/>
                  </a:lnTo>
                  <a:lnTo>
                    <a:pt x="660671" y="86336"/>
                  </a:lnTo>
                  <a:lnTo>
                    <a:pt x="660090" y="85979"/>
                  </a:lnTo>
                  <a:lnTo>
                    <a:pt x="658728" y="88570"/>
                  </a:lnTo>
                  <a:lnTo>
                    <a:pt x="657565" y="88649"/>
                  </a:lnTo>
                  <a:lnTo>
                    <a:pt x="656653" y="87473"/>
                  </a:lnTo>
                  <a:lnTo>
                    <a:pt x="656482" y="85279"/>
                  </a:lnTo>
                  <a:lnTo>
                    <a:pt x="656798" y="84023"/>
                  </a:lnTo>
                  <a:lnTo>
                    <a:pt x="655675" y="83864"/>
                  </a:lnTo>
                  <a:lnTo>
                    <a:pt x="653706" y="85146"/>
                  </a:lnTo>
                  <a:lnTo>
                    <a:pt x="652212" y="87195"/>
                  </a:lnTo>
                  <a:lnTo>
                    <a:pt x="649238" y="89204"/>
                  </a:lnTo>
                  <a:lnTo>
                    <a:pt x="648339" y="93341"/>
                  </a:lnTo>
                  <a:lnTo>
                    <a:pt x="648299" y="96606"/>
                  </a:lnTo>
                  <a:lnTo>
                    <a:pt x="647229" y="97994"/>
                  </a:lnTo>
                  <a:lnTo>
                    <a:pt x="645682" y="99025"/>
                  </a:lnTo>
                  <a:lnTo>
                    <a:pt x="646304" y="99501"/>
                  </a:lnTo>
                  <a:lnTo>
                    <a:pt x="648683" y="99659"/>
                  </a:lnTo>
                  <a:lnTo>
                    <a:pt x="653177" y="100954"/>
                  </a:lnTo>
                  <a:lnTo>
                    <a:pt x="656019" y="100756"/>
                  </a:lnTo>
                  <a:lnTo>
                    <a:pt x="659191" y="101311"/>
                  </a:lnTo>
                  <a:lnTo>
                    <a:pt x="660288" y="99976"/>
                  </a:lnTo>
                  <a:lnTo>
                    <a:pt x="661015" y="98232"/>
                  </a:lnTo>
                  <a:lnTo>
                    <a:pt x="660618" y="98086"/>
                  </a:lnTo>
                  <a:lnTo>
                    <a:pt x="659350" y="98602"/>
                  </a:lnTo>
                  <a:lnTo>
                    <a:pt x="657076" y="97491"/>
                  </a:lnTo>
                  <a:lnTo>
                    <a:pt x="656323" y="96289"/>
                  </a:lnTo>
                  <a:lnTo>
                    <a:pt x="656376" y="95086"/>
                  </a:lnTo>
                  <a:lnTo>
                    <a:pt x="657935" y="91478"/>
                  </a:lnTo>
                  <a:close/>
                  <a:moveTo>
                    <a:pt x="500238" y="31550"/>
                  </a:moveTo>
                  <a:lnTo>
                    <a:pt x="505010" y="30056"/>
                  </a:lnTo>
                  <a:lnTo>
                    <a:pt x="509412" y="31867"/>
                  </a:lnTo>
                  <a:lnTo>
                    <a:pt x="512042" y="31325"/>
                  </a:lnTo>
                  <a:lnTo>
                    <a:pt x="512082" y="30096"/>
                  </a:lnTo>
                  <a:lnTo>
                    <a:pt x="511619" y="29078"/>
                  </a:lnTo>
                  <a:lnTo>
                    <a:pt x="510773" y="28113"/>
                  </a:lnTo>
                  <a:lnTo>
                    <a:pt x="508790" y="27439"/>
                  </a:lnTo>
                  <a:lnTo>
                    <a:pt x="508394" y="24981"/>
                  </a:lnTo>
                  <a:lnTo>
                    <a:pt x="507468" y="22655"/>
                  </a:lnTo>
                  <a:lnTo>
                    <a:pt x="507508" y="20117"/>
                  </a:lnTo>
                  <a:lnTo>
                    <a:pt x="506821" y="17764"/>
                  </a:lnTo>
                  <a:lnTo>
                    <a:pt x="505724" y="17764"/>
                  </a:lnTo>
                  <a:lnTo>
                    <a:pt x="504574" y="18438"/>
                  </a:lnTo>
                  <a:lnTo>
                    <a:pt x="501798" y="21743"/>
                  </a:lnTo>
                  <a:lnTo>
                    <a:pt x="502459" y="23540"/>
                  </a:lnTo>
                  <a:lnTo>
                    <a:pt x="502380" y="26845"/>
                  </a:lnTo>
                  <a:lnTo>
                    <a:pt x="500807" y="27942"/>
                  </a:lnTo>
                  <a:lnTo>
                    <a:pt x="499195" y="27479"/>
                  </a:lnTo>
                  <a:lnTo>
                    <a:pt x="498163" y="30493"/>
                  </a:lnTo>
                  <a:lnTo>
                    <a:pt x="498877" y="31576"/>
                  </a:lnTo>
                  <a:lnTo>
                    <a:pt x="500238" y="31550"/>
                  </a:lnTo>
                  <a:close/>
                  <a:moveTo>
                    <a:pt x="508578" y="20844"/>
                  </a:moveTo>
                  <a:lnTo>
                    <a:pt x="510297" y="25708"/>
                  </a:lnTo>
                  <a:lnTo>
                    <a:pt x="513231" y="29224"/>
                  </a:lnTo>
                  <a:lnTo>
                    <a:pt x="520263" y="34418"/>
                  </a:lnTo>
                  <a:lnTo>
                    <a:pt x="529369" y="28325"/>
                  </a:lnTo>
                  <a:lnTo>
                    <a:pt x="532000" y="24703"/>
                  </a:lnTo>
                  <a:lnTo>
                    <a:pt x="533864" y="24849"/>
                  </a:lnTo>
                  <a:lnTo>
                    <a:pt x="534326" y="22641"/>
                  </a:lnTo>
                  <a:lnTo>
                    <a:pt x="536296" y="20593"/>
                  </a:lnTo>
                  <a:lnTo>
                    <a:pt x="535952" y="19985"/>
                  </a:lnTo>
                  <a:lnTo>
                    <a:pt x="534829" y="19060"/>
                  </a:lnTo>
                  <a:lnTo>
                    <a:pt x="534128" y="17103"/>
                  </a:lnTo>
                  <a:lnTo>
                    <a:pt x="531431" y="15226"/>
                  </a:lnTo>
                  <a:lnTo>
                    <a:pt x="530295" y="13614"/>
                  </a:lnTo>
                  <a:lnTo>
                    <a:pt x="528881" y="15108"/>
                  </a:lnTo>
                  <a:lnTo>
                    <a:pt x="526925" y="15689"/>
                  </a:lnTo>
                  <a:lnTo>
                    <a:pt x="523805" y="17698"/>
                  </a:lnTo>
                  <a:lnTo>
                    <a:pt x="522907" y="17857"/>
                  </a:lnTo>
                  <a:lnTo>
                    <a:pt x="521149" y="16998"/>
                  </a:lnTo>
                  <a:lnTo>
                    <a:pt x="516945" y="19126"/>
                  </a:lnTo>
                  <a:lnTo>
                    <a:pt x="513654" y="18888"/>
                  </a:lnTo>
                  <a:lnTo>
                    <a:pt x="512386" y="16905"/>
                  </a:lnTo>
                  <a:lnTo>
                    <a:pt x="511447" y="16152"/>
                  </a:lnTo>
                  <a:lnTo>
                    <a:pt x="509425" y="13429"/>
                  </a:lnTo>
                  <a:lnTo>
                    <a:pt x="508843" y="13350"/>
                  </a:lnTo>
                  <a:lnTo>
                    <a:pt x="508354" y="13680"/>
                  </a:lnTo>
                  <a:lnTo>
                    <a:pt x="507891" y="14328"/>
                  </a:lnTo>
                  <a:lnTo>
                    <a:pt x="508539" y="16865"/>
                  </a:lnTo>
                  <a:lnTo>
                    <a:pt x="508578" y="20844"/>
                  </a:lnTo>
                  <a:close/>
                  <a:moveTo>
                    <a:pt x="987841" y="428376"/>
                  </a:moveTo>
                  <a:lnTo>
                    <a:pt x="987233" y="426843"/>
                  </a:lnTo>
                  <a:lnTo>
                    <a:pt x="986705" y="423234"/>
                  </a:lnTo>
                  <a:lnTo>
                    <a:pt x="988581" y="415978"/>
                  </a:lnTo>
                  <a:lnTo>
                    <a:pt x="986797" y="411510"/>
                  </a:lnTo>
                  <a:lnTo>
                    <a:pt x="984088" y="409475"/>
                  </a:lnTo>
                  <a:lnTo>
                    <a:pt x="982872" y="405801"/>
                  </a:lnTo>
                  <a:lnTo>
                    <a:pt x="982211" y="402747"/>
                  </a:lnTo>
                  <a:lnTo>
                    <a:pt x="982448" y="401055"/>
                  </a:lnTo>
                  <a:lnTo>
                    <a:pt x="982317" y="398187"/>
                  </a:lnTo>
                  <a:lnTo>
                    <a:pt x="980334" y="396205"/>
                  </a:lnTo>
                  <a:lnTo>
                    <a:pt x="978854" y="395266"/>
                  </a:lnTo>
                  <a:lnTo>
                    <a:pt x="975906" y="392385"/>
                  </a:lnTo>
                  <a:lnTo>
                    <a:pt x="974848" y="389477"/>
                  </a:lnTo>
                  <a:lnTo>
                    <a:pt x="973236" y="381176"/>
                  </a:lnTo>
                  <a:lnTo>
                    <a:pt x="972060" y="378969"/>
                  </a:lnTo>
                  <a:lnTo>
                    <a:pt x="969231" y="376577"/>
                  </a:lnTo>
                  <a:lnTo>
                    <a:pt x="966456" y="376444"/>
                  </a:lnTo>
                  <a:lnTo>
                    <a:pt x="964790" y="375850"/>
                  </a:lnTo>
                  <a:lnTo>
                    <a:pt x="959648" y="370550"/>
                  </a:lnTo>
                  <a:lnTo>
                    <a:pt x="957917" y="369387"/>
                  </a:lnTo>
                  <a:lnTo>
                    <a:pt x="956913" y="366902"/>
                  </a:lnTo>
                  <a:lnTo>
                    <a:pt x="955142" y="364232"/>
                  </a:lnTo>
                  <a:lnTo>
                    <a:pt x="954203" y="362262"/>
                  </a:lnTo>
                  <a:lnTo>
                    <a:pt x="952551" y="360174"/>
                  </a:lnTo>
                  <a:lnTo>
                    <a:pt x="952947" y="352217"/>
                  </a:lnTo>
                  <a:lnTo>
                    <a:pt x="954718" y="344485"/>
                  </a:lnTo>
                  <a:lnTo>
                    <a:pt x="956344" y="335259"/>
                  </a:lnTo>
                  <a:lnTo>
                    <a:pt x="955102" y="330792"/>
                  </a:lnTo>
                  <a:lnTo>
                    <a:pt x="954203" y="329351"/>
                  </a:lnTo>
                  <a:lnTo>
                    <a:pt x="952776" y="329827"/>
                  </a:lnTo>
                  <a:lnTo>
                    <a:pt x="952035" y="332708"/>
                  </a:lnTo>
                  <a:lnTo>
                    <a:pt x="951969" y="334678"/>
                  </a:lnTo>
                  <a:lnTo>
                    <a:pt x="951018" y="334770"/>
                  </a:lnTo>
                  <a:lnTo>
                    <a:pt x="948255" y="332219"/>
                  </a:lnTo>
                  <a:lnTo>
                    <a:pt x="944699" y="329509"/>
                  </a:lnTo>
                  <a:lnTo>
                    <a:pt x="943127" y="326470"/>
                  </a:lnTo>
                  <a:lnTo>
                    <a:pt x="942122" y="323615"/>
                  </a:lnTo>
                  <a:lnTo>
                    <a:pt x="940748" y="323720"/>
                  </a:lnTo>
                  <a:lnTo>
                    <a:pt x="939691" y="324170"/>
                  </a:lnTo>
                  <a:lnTo>
                    <a:pt x="937959" y="327672"/>
                  </a:lnTo>
                  <a:lnTo>
                    <a:pt x="938184" y="333700"/>
                  </a:lnTo>
                  <a:lnTo>
                    <a:pt x="937245" y="334519"/>
                  </a:lnTo>
                  <a:lnTo>
                    <a:pt x="936228" y="333131"/>
                  </a:lnTo>
                  <a:lnTo>
                    <a:pt x="934535" y="329985"/>
                  </a:lnTo>
                  <a:lnTo>
                    <a:pt x="933068" y="331016"/>
                  </a:lnTo>
                  <a:lnTo>
                    <a:pt x="931324" y="331413"/>
                  </a:lnTo>
                  <a:lnTo>
                    <a:pt x="930584" y="328241"/>
                  </a:lnTo>
                  <a:lnTo>
                    <a:pt x="929817" y="326245"/>
                  </a:lnTo>
                  <a:lnTo>
                    <a:pt x="929499" y="319636"/>
                  </a:lnTo>
                  <a:lnTo>
                    <a:pt x="929499" y="312340"/>
                  </a:lnTo>
                  <a:lnTo>
                    <a:pt x="930478" y="307066"/>
                  </a:lnTo>
                  <a:lnTo>
                    <a:pt x="928032" y="304172"/>
                  </a:lnTo>
                  <a:lnTo>
                    <a:pt x="927887" y="299189"/>
                  </a:lnTo>
                  <a:lnTo>
                    <a:pt x="927226" y="297801"/>
                  </a:lnTo>
                  <a:lnTo>
                    <a:pt x="927068" y="294272"/>
                  </a:lnTo>
                  <a:lnTo>
                    <a:pt x="924504" y="289646"/>
                  </a:lnTo>
                  <a:lnTo>
                    <a:pt x="921556" y="286368"/>
                  </a:lnTo>
                  <a:lnTo>
                    <a:pt x="919190" y="283275"/>
                  </a:lnTo>
                  <a:lnTo>
                    <a:pt x="917499" y="278887"/>
                  </a:lnTo>
                  <a:lnTo>
                    <a:pt x="919282" y="275715"/>
                  </a:lnTo>
                  <a:lnTo>
                    <a:pt x="920988" y="276389"/>
                  </a:lnTo>
                  <a:lnTo>
                    <a:pt x="922997" y="276085"/>
                  </a:lnTo>
                  <a:lnTo>
                    <a:pt x="922098" y="272860"/>
                  </a:lnTo>
                  <a:lnTo>
                    <a:pt x="921028" y="270692"/>
                  </a:lnTo>
                  <a:lnTo>
                    <a:pt x="917961" y="266621"/>
                  </a:lnTo>
                  <a:lnTo>
                    <a:pt x="916361" y="265590"/>
                  </a:lnTo>
                  <a:lnTo>
                    <a:pt x="912569" y="264982"/>
                  </a:lnTo>
                  <a:lnTo>
                    <a:pt x="908973" y="261268"/>
                  </a:lnTo>
                  <a:lnTo>
                    <a:pt x="906634" y="259656"/>
                  </a:lnTo>
                  <a:lnTo>
                    <a:pt x="904810" y="259405"/>
                  </a:lnTo>
                  <a:lnTo>
                    <a:pt x="902748" y="258836"/>
                  </a:lnTo>
                  <a:lnTo>
                    <a:pt x="901651" y="256735"/>
                  </a:lnTo>
                  <a:lnTo>
                    <a:pt x="899073" y="256034"/>
                  </a:lnTo>
                  <a:lnTo>
                    <a:pt x="896073" y="251871"/>
                  </a:lnTo>
                  <a:lnTo>
                    <a:pt x="895042" y="247667"/>
                  </a:lnTo>
                  <a:lnTo>
                    <a:pt x="894395" y="246121"/>
                  </a:lnTo>
                  <a:lnTo>
                    <a:pt x="893350" y="244958"/>
                  </a:lnTo>
                  <a:lnTo>
                    <a:pt x="891315" y="245658"/>
                  </a:lnTo>
                  <a:lnTo>
                    <a:pt x="889702" y="245976"/>
                  </a:lnTo>
                  <a:lnTo>
                    <a:pt x="886398" y="245381"/>
                  </a:lnTo>
                  <a:lnTo>
                    <a:pt x="885618" y="243676"/>
                  </a:lnTo>
                  <a:lnTo>
                    <a:pt x="883834" y="241508"/>
                  </a:lnTo>
                  <a:lnTo>
                    <a:pt x="879683" y="240940"/>
                  </a:lnTo>
                  <a:lnTo>
                    <a:pt x="876591" y="239579"/>
                  </a:lnTo>
                  <a:lnTo>
                    <a:pt x="874290" y="238230"/>
                  </a:lnTo>
                  <a:lnTo>
                    <a:pt x="872030" y="236512"/>
                  </a:lnTo>
                  <a:lnTo>
                    <a:pt x="870193" y="233644"/>
                  </a:lnTo>
                  <a:lnTo>
                    <a:pt x="868819" y="229811"/>
                  </a:lnTo>
                  <a:lnTo>
                    <a:pt x="870153" y="224881"/>
                  </a:lnTo>
                  <a:lnTo>
                    <a:pt x="871304" y="221682"/>
                  </a:lnTo>
                  <a:lnTo>
                    <a:pt x="868845" y="220440"/>
                  </a:lnTo>
                  <a:lnTo>
                    <a:pt x="865462" y="213739"/>
                  </a:lnTo>
                  <a:lnTo>
                    <a:pt x="865766" y="211002"/>
                  </a:lnTo>
                  <a:lnTo>
                    <a:pt x="868105" y="205398"/>
                  </a:lnTo>
                  <a:lnTo>
                    <a:pt x="871224" y="195736"/>
                  </a:lnTo>
                  <a:lnTo>
                    <a:pt x="870709" y="188559"/>
                  </a:lnTo>
                  <a:lnTo>
                    <a:pt x="868699" y="179783"/>
                  </a:lnTo>
                  <a:lnTo>
                    <a:pt x="869770" y="175329"/>
                  </a:lnTo>
                  <a:lnTo>
                    <a:pt x="867946" y="175263"/>
                  </a:lnTo>
                  <a:lnTo>
                    <a:pt x="866056" y="174390"/>
                  </a:lnTo>
                  <a:lnTo>
                    <a:pt x="863981" y="170055"/>
                  </a:lnTo>
                  <a:lnTo>
                    <a:pt x="862316" y="167200"/>
                  </a:lnTo>
                  <a:lnTo>
                    <a:pt x="861325" y="164570"/>
                  </a:lnTo>
                  <a:lnTo>
                    <a:pt x="860373" y="161014"/>
                  </a:lnTo>
                  <a:lnTo>
                    <a:pt x="861139" y="158159"/>
                  </a:lnTo>
                  <a:lnTo>
                    <a:pt x="861853" y="156243"/>
                  </a:lnTo>
                  <a:lnTo>
                    <a:pt x="862897" y="151141"/>
                  </a:lnTo>
                  <a:lnTo>
                    <a:pt x="861721" y="146184"/>
                  </a:lnTo>
                  <a:lnTo>
                    <a:pt x="861946" y="141109"/>
                  </a:lnTo>
                  <a:lnTo>
                    <a:pt x="861087" y="134751"/>
                  </a:lnTo>
                  <a:lnTo>
                    <a:pt x="862316" y="130535"/>
                  </a:lnTo>
                  <a:lnTo>
                    <a:pt x="862474" y="127046"/>
                  </a:lnTo>
                  <a:lnTo>
                    <a:pt x="862355" y="124032"/>
                  </a:lnTo>
                  <a:lnTo>
                    <a:pt x="863294" y="122115"/>
                  </a:lnTo>
                  <a:lnTo>
                    <a:pt x="863955" y="119683"/>
                  </a:lnTo>
                  <a:lnTo>
                    <a:pt x="861682" y="117252"/>
                  </a:lnTo>
                  <a:lnTo>
                    <a:pt x="859117" y="115388"/>
                  </a:lnTo>
                  <a:lnTo>
                    <a:pt x="855958" y="112097"/>
                  </a:lnTo>
                  <a:lnTo>
                    <a:pt x="850129" y="106955"/>
                  </a:lnTo>
                  <a:lnTo>
                    <a:pt x="849191" y="103056"/>
                  </a:lnTo>
                  <a:lnTo>
                    <a:pt x="846904" y="99580"/>
                  </a:lnTo>
                  <a:lnTo>
                    <a:pt x="842966" y="100928"/>
                  </a:lnTo>
                  <a:lnTo>
                    <a:pt x="840097" y="101562"/>
                  </a:lnTo>
                  <a:lnTo>
                    <a:pt x="837136" y="104179"/>
                  </a:lnTo>
                  <a:lnTo>
                    <a:pt x="833277" y="106109"/>
                  </a:lnTo>
                  <a:lnTo>
                    <a:pt x="830091" y="104365"/>
                  </a:lnTo>
                  <a:lnTo>
                    <a:pt x="828677" y="102884"/>
                  </a:lnTo>
                  <a:lnTo>
                    <a:pt x="828241" y="97677"/>
                  </a:lnTo>
                  <a:lnTo>
                    <a:pt x="827488" y="92006"/>
                  </a:lnTo>
                  <a:lnTo>
                    <a:pt x="826563" y="89151"/>
                  </a:lnTo>
                  <a:lnTo>
                    <a:pt x="826047" y="85715"/>
                  </a:lnTo>
                  <a:lnTo>
                    <a:pt x="828162" y="77309"/>
                  </a:lnTo>
                  <a:lnTo>
                    <a:pt x="827290" y="73357"/>
                  </a:lnTo>
                  <a:lnTo>
                    <a:pt x="827647" y="67448"/>
                  </a:lnTo>
                  <a:lnTo>
                    <a:pt x="827184" y="60708"/>
                  </a:lnTo>
                  <a:lnTo>
                    <a:pt x="826126" y="57324"/>
                  </a:lnTo>
                  <a:lnTo>
                    <a:pt x="826576" y="54601"/>
                  </a:lnTo>
                  <a:lnTo>
                    <a:pt x="824302" y="50609"/>
                  </a:lnTo>
                  <a:lnTo>
                    <a:pt x="823774" y="47754"/>
                  </a:lnTo>
                  <a:lnTo>
                    <a:pt x="822333" y="46723"/>
                  </a:lnTo>
                  <a:lnTo>
                    <a:pt x="820535" y="45098"/>
                  </a:lnTo>
                  <a:lnTo>
                    <a:pt x="820522" y="42904"/>
                  </a:lnTo>
                  <a:lnTo>
                    <a:pt x="820853" y="41318"/>
                  </a:lnTo>
                  <a:lnTo>
                    <a:pt x="822373" y="38674"/>
                  </a:lnTo>
                  <a:lnTo>
                    <a:pt x="823430" y="35251"/>
                  </a:lnTo>
                  <a:lnTo>
                    <a:pt x="820747" y="34392"/>
                  </a:lnTo>
                  <a:lnTo>
                    <a:pt x="818830" y="34246"/>
                  </a:lnTo>
                  <a:lnTo>
                    <a:pt x="817601" y="33162"/>
                  </a:lnTo>
                  <a:lnTo>
                    <a:pt x="816280" y="31484"/>
                  </a:lnTo>
                  <a:lnTo>
                    <a:pt x="816359" y="26144"/>
                  </a:lnTo>
                  <a:lnTo>
                    <a:pt x="817059" y="20487"/>
                  </a:lnTo>
                  <a:lnTo>
                    <a:pt x="817059" y="16945"/>
                  </a:lnTo>
                  <a:lnTo>
                    <a:pt x="816517" y="14315"/>
                  </a:lnTo>
                  <a:lnTo>
                    <a:pt x="816240" y="11526"/>
                  </a:lnTo>
                  <a:lnTo>
                    <a:pt x="815156" y="8565"/>
                  </a:lnTo>
                  <a:lnTo>
                    <a:pt x="811336" y="4719"/>
                  </a:lnTo>
                  <a:lnTo>
                    <a:pt x="811812" y="3159"/>
                  </a:lnTo>
                  <a:lnTo>
                    <a:pt x="813002" y="1150"/>
                  </a:lnTo>
                  <a:lnTo>
                    <a:pt x="811627" y="0"/>
                  </a:lnTo>
                  <a:lnTo>
                    <a:pt x="809433" y="0"/>
                  </a:lnTo>
                  <a:lnTo>
                    <a:pt x="807926" y="2683"/>
                  </a:lnTo>
                  <a:lnTo>
                    <a:pt x="805692" y="4996"/>
                  </a:lnTo>
                  <a:lnTo>
                    <a:pt x="801582" y="6754"/>
                  </a:lnTo>
                  <a:lnTo>
                    <a:pt x="799850" y="15980"/>
                  </a:lnTo>
                  <a:lnTo>
                    <a:pt x="796268" y="26104"/>
                  </a:lnTo>
                  <a:lnTo>
                    <a:pt x="793202" y="33572"/>
                  </a:lnTo>
                  <a:lnTo>
                    <a:pt x="793334" y="35832"/>
                  </a:lnTo>
                  <a:lnTo>
                    <a:pt x="792911" y="38040"/>
                  </a:lnTo>
                  <a:lnTo>
                    <a:pt x="791840" y="37048"/>
                  </a:lnTo>
                  <a:lnTo>
                    <a:pt x="790929" y="35819"/>
                  </a:lnTo>
                  <a:lnTo>
                    <a:pt x="788972" y="38767"/>
                  </a:lnTo>
                  <a:lnTo>
                    <a:pt x="785139" y="46419"/>
                  </a:lnTo>
                  <a:lnTo>
                    <a:pt x="784386" y="50385"/>
                  </a:lnTo>
                  <a:lnTo>
                    <a:pt x="785959" y="51455"/>
                  </a:lnTo>
                  <a:lnTo>
                    <a:pt x="787016" y="52513"/>
                  </a:lnTo>
                  <a:lnTo>
                    <a:pt x="788404" y="52856"/>
                  </a:lnTo>
                  <a:lnTo>
                    <a:pt x="788933" y="53834"/>
                  </a:lnTo>
                  <a:lnTo>
                    <a:pt x="789052" y="55751"/>
                  </a:lnTo>
                  <a:lnTo>
                    <a:pt x="789752" y="57403"/>
                  </a:lnTo>
                  <a:lnTo>
                    <a:pt x="789290" y="59188"/>
                  </a:lnTo>
                  <a:lnTo>
                    <a:pt x="788272" y="58487"/>
                  </a:lnTo>
                  <a:lnTo>
                    <a:pt x="785959" y="58500"/>
                  </a:lnTo>
                  <a:lnTo>
                    <a:pt x="784584" y="60047"/>
                  </a:lnTo>
                  <a:lnTo>
                    <a:pt x="781187" y="63153"/>
                  </a:lnTo>
                  <a:lnTo>
                    <a:pt x="780804" y="72074"/>
                  </a:lnTo>
                  <a:lnTo>
                    <a:pt x="778769" y="76767"/>
                  </a:lnTo>
                  <a:lnTo>
                    <a:pt x="776918" y="80401"/>
                  </a:lnTo>
                  <a:lnTo>
                    <a:pt x="774433" y="87288"/>
                  </a:lnTo>
                  <a:lnTo>
                    <a:pt x="774116" y="90936"/>
                  </a:lnTo>
                  <a:lnTo>
                    <a:pt x="775108" y="93526"/>
                  </a:lnTo>
                  <a:lnTo>
                    <a:pt x="776020" y="97320"/>
                  </a:lnTo>
                  <a:lnTo>
                    <a:pt x="774380" y="102540"/>
                  </a:lnTo>
                  <a:lnTo>
                    <a:pt x="772940" y="106281"/>
                  </a:lnTo>
                  <a:lnTo>
                    <a:pt x="773297" y="117093"/>
                  </a:lnTo>
                  <a:lnTo>
                    <a:pt x="772940" y="122856"/>
                  </a:lnTo>
                  <a:lnTo>
                    <a:pt x="771235" y="126781"/>
                  </a:lnTo>
                  <a:lnTo>
                    <a:pt x="766159" y="138360"/>
                  </a:lnTo>
                  <a:lnTo>
                    <a:pt x="763317" y="146819"/>
                  </a:lnTo>
                  <a:lnTo>
                    <a:pt x="763000" y="151471"/>
                  </a:lnTo>
                  <a:lnTo>
                    <a:pt x="760885" y="155754"/>
                  </a:lnTo>
                  <a:lnTo>
                    <a:pt x="758123" y="162601"/>
                  </a:lnTo>
                  <a:lnTo>
                    <a:pt x="755440" y="167768"/>
                  </a:lnTo>
                  <a:lnTo>
                    <a:pt x="747364" y="178170"/>
                  </a:lnTo>
                  <a:lnTo>
                    <a:pt x="745223" y="183193"/>
                  </a:lnTo>
                  <a:lnTo>
                    <a:pt x="741998" y="189458"/>
                  </a:lnTo>
                  <a:lnTo>
                    <a:pt x="736856" y="193106"/>
                  </a:lnTo>
                  <a:lnTo>
                    <a:pt x="733063" y="195393"/>
                  </a:lnTo>
                  <a:lnTo>
                    <a:pt x="725238" y="197653"/>
                  </a:lnTo>
                  <a:lnTo>
                    <a:pt x="720969" y="197600"/>
                  </a:lnTo>
                  <a:lnTo>
                    <a:pt x="719012" y="196212"/>
                  </a:lnTo>
                  <a:lnTo>
                    <a:pt x="717969" y="195009"/>
                  </a:lnTo>
                  <a:lnTo>
                    <a:pt x="713290" y="193013"/>
                  </a:lnTo>
                  <a:lnTo>
                    <a:pt x="707963" y="188493"/>
                  </a:lnTo>
                  <a:lnTo>
                    <a:pt x="703496" y="187026"/>
                  </a:lnTo>
                  <a:lnTo>
                    <a:pt x="701976" y="182479"/>
                  </a:lnTo>
                  <a:lnTo>
                    <a:pt x="702068" y="180602"/>
                  </a:lnTo>
                  <a:lnTo>
                    <a:pt x="701658" y="178144"/>
                  </a:lnTo>
                  <a:lnTo>
                    <a:pt x="699755" y="174906"/>
                  </a:lnTo>
                  <a:lnTo>
                    <a:pt x="695274" y="173809"/>
                  </a:lnTo>
                  <a:lnTo>
                    <a:pt x="690886" y="171469"/>
                  </a:lnTo>
                  <a:lnTo>
                    <a:pt x="687873" y="171800"/>
                  </a:lnTo>
                  <a:lnTo>
                    <a:pt x="681793" y="169791"/>
                  </a:lnTo>
                  <a:lnTo>
                    <a:pt x="678012" y="166922"/>
                  </a:lnTo>
                  <a:lnTo>
                    <a:pt x="674774" y="162957"/>
                  </a:lnTo>
                  <a:lnTo>
                    <a:pt x="670769" y="156071"/>
                  </a:lnTo>
                  <a:lnTo>
                    <a:pt x="666699" y="154207"/>
                  </a:lnTo>
                  <a:lnTo>
                    <a:pt x="661570" y="151366"/>
                  </a:lnTo>
                  <a:lnTo>
                    <a:pt x="658742" y="148987"/>
                  </a:lnTo>
                  <a:lnTo>
                    <a:pt x="656970" y="147836"/>
                  </a:lnTo>
                  <a:lnTo>
                    <a:pt x="655093" y="146052"/>
                  </a:lnTo>
                  <a:lnTo>
                    <a:pt x="653071" y="146449"/>
                  </a:lnTo>
                  <a:lnTo>
                    <a:pt x="649661" y="146502"/>
                  </a:lnTo>
                  <a:lnTo>
                    <a:pt x="647797" y="144823"/>
                  </a:lnTo>
                  <a:lnTo>
                    <a:pt x="647732" y="143514"/>
                  </a:lnTo>
                  <a:lnTo>
                    <a:pt x="648221" y="142483"/>
                  </a:lnTo>
                  <a:lnTo>
                    <a:pt x="648643" y="140593"/>
                  </a:lnTo>
                  <a:lnTo>
                    <a:pt x="647943" y="140316"/>
                  </a:lnTo>
                  <a:lnTo>
                    <a:pt x="647189" y="140316"/>
                  </a:lnTo>
                  <a:lnTo>
                    <a:pt x="646489" y="140818"/>
                  </a:lnTo>
                  <a:lnTo>
                    <a:pt x="645564" y="141188"/>
                  </a:lnTo>
                  <a:lnTo>
                    <a:pt x="642788" y="139734"/>
                  </a:lnTo>
                  <a:lnTo>
                    <a:pt x="638955" y="137329"/>
                  </a:lnTo>
                  <a:lnTo>
                    <a:pt x="638492" y="135214"/>
                  </a:lnTo>
                  <a:lnTo>
                    <a:pt x="637567" y="132623"/>
                  </a:lnTo>
                  <a:lnTo>
                    <a:pt x="632320" y="128856"/>
                  </a:lnTo>
                  <a:lnTo>
                    <a:pt x="629412" y="125750"/>
                  </a:lnTo>
                  <a:lnTo>
                    <a:pt x="622631" y="121230"/>
                  </a:lnTo>
                  <a:lnTo>
                    <a:pt x="621046" y="119049"/>
                  </a:lnTo>
                  <a:lnTo>
                    <a:pt x="620702" y="117146"/>
                  </a:lnTo>
                  <a:lnTo>
                    <a:pt x="620543" y="114396"/>
                  </a:lnTo>
                  <a:lnTo>
                    <a:pt x="622645" y="111528"/>
                  </a:lnTo>
                  <a:lnTo>
                    <a:pt x="624561" y="109506"/>
                  </a:lnTo>
                  <a:lnTo>
                    <a:pt x="630839" y="101074"/>
                  </a:lnTo>
                  <a:lnTo>
                    <a:pt x="632571" y="99593"/>
                  </a:lnTo>
                  <a:lnTo>
                    <a:pt x="634792" y="97306"/>
                  </a:lnTo>
                  <a:lnTo>
                    <a:pt x="637395" y="91134"/>
                  </a:lnTo>
                  <a:lnTo>
                    <a:pt x="638743" y="87605"/>
                  </a:lnTo>
                  <a:lnTo>
                    <a:pt x="637964" y="82278"/>
                  </a:lnTo>
                  <a:lnTo>
                    <a:pt x="639087" y="73317"/>
                  </a:lnTo>
                  <a:lnTo>
                    <a:pt x="645445" y="69841"/>
                  </a:lnTo>
                  <a:lnTo>
                    <a:pt x="647150" y="69391"/>
                  </a:lnTo>
                  <a:lnTo>
                    <a:pt x="648776" y="68625"/>
                  </a:lnTo>
                  <a:lnTo>
                    <a:pt x="650375" y="69709"/>
                  </a:lnTo>
                  <a:lnTo>
                    <a:pt x="651340" y="71400"/>
                  </a:lnTo>
                  <a:lnTo>
                    <a:pt x="652595" y="71096"/>
                  </a:lnTo>
                  <a:lnTo>
                    <a:pt x="656693" y="64845"/>
                  </a:lnTo>
                  <a:lnTo>
                    <a:pt x="656494" y="62241"/>
                  </a:lnTo>
                  <a:lnTo>
                    <a:pt x="655397" y="60020"/>
                  </a:lnTo>
                  <a:lnTo>
                    <a:pt x="656045" y="58646"/>
                  </a:lnTo>
                  <a:lnTo>
                    <a:pt x="667690" y="46380"/>
                  </a:lnTo>
                  <a:lnTo>
                    <a:pt x="666804" y="43380"/>
                  </a:lnTo>
                  <a:lnTo>
                    <a:pt x="665377" y="42692"/>
                  </a:lnTo>
                  <a:lnTo>
                    <a:pt x="662456" y="42904"/>
                  </a:lnTo>
                  <a:lnTo>
                    <a:pt x="660037" y="40287"/>
                  </a:lnTo>
                  <a:lnTo>
                    <a:pt x="658873" y="35317"/>
                  </a:lnTo>
                  <a:lnTo>
                    <a:pt x="656494" y="35145"/>
                  </a:lnTo>
                  <a:lnTo>
                    <a:pt x="651617" y="40234"/>
                  </a:lnTo>
                  <a:lnTo>
                    <a:pt x="650983" y="41410"/>
                  </a:lnTo>
                  <a:lnTo>
                    <a:pt x="651948" y="42071"/>
                  </a:lnTo>
                  <a:lnTo>
                    <a:pt x="652503" y="45151"/>
                  </a:lnTo>
                  <a:lnTo>
                    <a:pt x="650401" y="48772"/>
                  </a:lnTo>
                  <a:lnTo>
                    <a:pt x="648709" y="48812"/>
                  </a:lnTo>
                  <a:lnTo>
                    <a:pt x="646000" y="48455"/>
                  </a:lnTo>
                  <a:lnTo>
                    <a:pt x="645048" y="45864"/>
                  </a:lnTo>
                  <a:lnTo>
                    <a:pt x="644929" y="41926"/>
                  </a:lnTo>
                  <a:lnTo>
                    <a:pt x="643304" y="40815"/>
                  </a:lnTo>
                  <a:lnTo>
                    <a:pt x="641229" y="41556"/>
                  </a:lnTo>
                  <a:lnTo>
                    <a:pt x="639418" y="42943"/>
                  </a:lnTo>
                  <a:lnTo>
                    <a:pt x="638215" y="43340"/>
                  </a:lnTo>
                  <a:lnTo>
                    <a:pt x="637343" y="42441"/>
                  </a:lnTo>
                  <a:lnTo>
                    <a:pt x="637488" y="40789"/>
                  </a:lnTo>
                  <a:lnTo>
                    <a:pt x="640330" y="38053"/>
                  </a:lnTo>
                  <a:lnTo>
                    <a:pt x="642643" y="36308"/>
                  </a:lnTo>
                  <a:lnTo>
                    <a:pt x="642881" y="35647"/>
                  </a:lnTo>
                  <a:lnTo>
                    <a:pt x="641400" y="35119"/>
                  </a:lnTo>
                  <a:lnTo>
                    <a:pt x="641784" y="33836"/>
                  </a:lnTo>
                  <a:lnTo>
                    <a:pt x="643991" y="31590"/>
                  </a:lnTo>
                  <a:lnTo>
                    <a:pt x="643079" y="31471"/>
                  </a:lnTo>
                  <a:lnTo>
                    <a:pt x="640409" y="33876"/>
                  </a:lnTo>
                  <a:lnTo>
                    <a:pt x="637699" y="35264"/>
                  </a:lnTo>
                  <a:lnTo>
                    <a:pt x="633972" y="38212"/>
                  </a:lnTo>
                  <a:lnTo>
                    <a:pt x="628883" y="40154"/>
                  </a:lnTo>
                  <a:lnTo>
                    <a:pt x="625248" y="42771"/>
                  </a:lnTo>
                  <a:lnTo>
                    <a:pt x="620662" y="41978"/>
                  </a:lnTo>
                  <a:lnTo>
                    <a:pt x="616618" y="39401"/>
                  </a:lnTo>
                  <a:lnTo>
                    <a:pt x="615825" y="38053"/>
                  </a:lnTo>
                  <a:lnTo>
                    <a:pt x="613908" y="36070"/>
                  </a:lnTo>
                  <a:lnTo>
                    <a:pt x="608899" y="38225"/>
                  </a:lnTo>
                  <a:lnTo>
                    <a:pt x="605925" y="38000"/>
                  </a:lnTo>
                  <a:lnTo>
                    <a:pt x="604365" y="37233"/>
                  </a:lnTo>
                  <a:lnTo>
                    <a:pt x="601589" y="36731"/>
                  </a:lnTo>
                  <a:lnTo>
                    <a:pt x="599382" y="34828"/>
                  </a:lnTo>
                  <a:lnTo>
                    <a:pt x="593884" y="31775"/>
                  </a:lnTo>
                  <a:lnTo>
                    <a:pt x="587751" y="31193"/>
                  </a:lnTo>
                  <a:lnTo>
                    <a:pt x="584724" y="31325"/>
                  </a:lnTo>
                  <a:lnTo>
                    <a:pt x="582662" y="29752"/>
                  </a:lnTo>
                  <a:lnTo>
                    <a:pt x="580600" y="28840"/>
                  </a:lnTo>
                  <a:lnTo>
                    <a:pt x="576423" y="28206"/>
                  </a:lnTo>
                  <a:lnTo>
                    <a:pt x="574916" y="25840"/>
                  </a:lnTo>
                  <a:lnTo>
                    <a:pt x="573198" y="21069"/>
                  </a:lnTo>
                  <a:lnTo>
                    <a:pt x="571744" y="19786"/>
                  </a:lnTo>
                  <a:lnTo>
                    <a:pt x="569220" y="19324"/>
                  </a:lnTo>
                  <a:lnTo>
                    <a:pt x="566259" y="21518"/>
                  </a:lnTo>
                  <a:lnTo>
                    <a:pt x="564554" y="22549"/>
                  </a:lnTo>
                  <a:lnTo>
                    <a:pt x="561845" y="18636"/>
                  </a:lnTo>
                  <a:lnTo>
                    <a:pt x="556717" y="14592"/>
                  </a:lnTo>
                  <a:lnTo>
                    <a:pt x="554998" y="14037"/>
                  </a:lnTo>
                  <a:lnTo>
                    <a:pt x="553967" y="15015"/>
                  </a:lnTo>
                  <a:lnTo>
                    <a:pt x="553108" y="16892"/>
                  </a:lnTo>
                  <a:lnTo>
                    <a:pt x="552038" y="17064"/>
                  </a:lnTo>
                  <a:lnTo>
                    <a:pt x="550888" y="16218"/>
                  </a:lnTo>
                  <a:lnTo>
                    <a:pt x="548971" y="13826"/>
                  </a:lnTo>
                  <a:lnTo>
                    <a:pt x="547596" y="13389"/>
                  </a:lnTo>
                  <a:lnTo>
                    <a:pt x="543618" y="15953"/>
                  </a:lnTo>
                  <a:lnTo>
                    <a:pt x="543790" y="16826"/>
                  </a:lnTo>
                  <a:lnTo>
                    <a:pt x="546684" y="18134"/>
                  </a:lnTo>
                  <a:lnTo>
                    <a:pt x="549499" y="21703"/>
                  </a:lnTo>
                  <a:lnTo>
                    <a:pt x="550927" y="22443"/>
                  </a:lnTo>
                  <a:lnTo>
                    <a:pt x="554602" y="21505"/>
                  </a:lnTo>
                  <a:lnTo>
                    <a:pt x="559426" y="22179"/>
                  </a:lnTo>
                  <a:lnTo>
                    <a:pt x="563893" y="26633"/>
                  </a:lnTo>
                  <a:lnTo>
                    <a:pt x="562929" y="28840"/>
                  </a:lnTo>
                  <a:lnTo>
                    <a:pt x="562228" y="31907"/>
                  </a:lnTo>
                  <a:lnTo>
                    <a:pt x="561990" y="35264"/>
                  </a:lnTo>
                  <a:lnTo>
                    <a:pt x="561620" y="37537"/>
                  </a:lnTo>
                  <a:lnTo>
                    <a:pt x="563378" y="40036"/>
                  </a:lnTo>
                  <a:lnTo>
                    <a:pt x="562453" y="40221"/>
                  </a:lnTo>
                  <a:lnTo>
                    <a:pt x="560219" y="39665"/>
                  </a:lnTo>
                  <a:lnTo>
                    <a:pt x="558329" y="40366"/>
                  </a:lnTo>
                  <a:lnTo>
                    <a:pt x="556492" y="41542"/>
                  </a:lnTo>
                  <a:lnTo>
                    <a:pt x="555355" y="44899"/>
                  </a:lnTo>
                  <a:lnTo>
                    <a:pt x="554562" y="43313"/>
                  </a:lnTo>
                  <a:lnTo>
                    <a:pt x="551786" y="41820"/>
                  </a:lnTo>
                  <a:lnTo>
                    <a:pt x="549896" y="42970"/>
                  </a:lnTo>
                  <a:lnTo>
                    <a:pt x="546790" y="44490"/>
                  </a:lnTo>
                  <a:lnTo>
                    <a:pt x="544200" y="43882"/>
                  </a:lnTo>
                  <a:lnTo>
                    <a:pt x="542587" y="43115"/>
                  </a:lnTo>
                  <a:lnTo>
                    <a:pt x="538437" y="44424"/>
                  </a:lnTo>
                  <a:lnTo>
                    <a:pt x="531299" y="44397"/>
                  </a:lnTo>
                  <a:lnTo>
                    <a:pt x="529132" y="42507"/>
                  </a:lnTo>
                  <a:lnTo>
                    <a:pt x="528788" y="39282"/>
                  </a:lnTo>
                  <a:lnTo>
                    <a:pt x="528325" y="38489"/>
                  </a:lnTo>
                  <a:lnTo>
                    <a:pt x="527519" y="39930"/>
                  </a:lnTo>
                  <a:lnTo>
                    <a:pt x="526211" y="41595"/>
                  </a:lnTo>
                  <a:lnTo>
                    <a:pt x="521849" y="41926"/>
                  </a:lnTo>
                  <a:lnTo>
                    <a:pt x="521122" y="42613"/>
                  </a:lnTo>
                  <a:lnTo>
                    <a:pt x="521201" y="44226"/>
                  </a:lnTo>
                  <a:lnTo>
                    <a:pt x="520818" y="46248"/>
                  </a:lnTo>
                  <a:lnTo>
                    <a:pt x="519139" y="46393"/>
                  </a:lnTo>
                  <a:lnTo>
                    <a:pt x="517025" y="46935"/>
                  </a:lnTo>
                  <a:lnTo>
                    <a:pt x="516972" y="49420"/>
                  </a:lnTo>
                  <a:lnTo>
                    <a:pt x="517130" y="51363"/>
                  </a:lnTo>
                  <a:lnTo>
                    <a:pt x="516258" y="52328"/>
                  </a:lnTo>
                  <a:lnTo>
                    <a:pt x="514209" y="50570"/>
                  </a:lnTo>
                  <a:lnTo>
                    <a:pt x="513430" y="48667"/>
                  </a:lnTo>
                  <a:lnTo>
                    <a:pt x="511909" y="48085"/>
                  </a:lnTo>
                  <a:lnTo>
                    <a:pt x="510601" y="48772"/>
                  </a:lnTo>
                  <a:lnTo>
                    <a:pt x="510085" y="50477"/>
                  </a:lnTo>
                  <a:lnTo>
                    <a:pt x="509781" y="54879"/>
                  </a:lnTo>
                  <a:lnTo>
                    <a:pt x="508592" y="55368"/>
                  </a:lnTo>
                  <a:lnTo>
                    <a:pt x="505697" y="55209"/>
                  </a:lnTo>
                  <a:lnTo>
                    <a:pt x="504256" y="56042"/>
                  </a:lnTo>
                  <a:lnTo>
                    <a:pt x="501586" y="61553"/>
                  </a:lnTo>
                  <a:lnTo>
                    <a:pt x="497621" y="63655"/>
                  </a:lnTo>
                  <a:lnTo>
                    <a:pt x="496709" y="66536"/>
                  </a:lnTo>
                  <a:lnTo>
                    <a:pt x="496154" y="68982"/>
                  </a:lnTo>
                  <a:lnTo>
                    <a:pt x="498705" y="73409"/>
                  </a:lnTo>
                  <a:lnTo>
                    <a:pt x="496934" y="75683"/>
                  </a:lnTo>
                  <a:lnTo>
                    <a:pt x="495136" y="77533"/>
                  </a:lnTo>
                  <a:lnTo>
                    <a:pt x="493471" y="78313"/>
                  </a:lnTo>
                  <a:lnTo>
                    <a:pt x="490048" y="79027"/>
                  </a:lnTo>
                  <a:lnTo>
                    <a:pt x="487338" y="81036"/>
                  </a:lnTo>
                  <a:lnTo>
                    <a:pt x="486043" y="83164"/>
                  </a:lnTo>
                  <a:lnTo>
                    <a:pt x="485594" y="85186"/>
                  </a:lnTo>
                  <a:lnTo>
                    <a:pt x="484589" y="87790"/>
                  </a:lnTo>
                  <a:lnTo>
                    <a:pt x="483122" y="90870"/>
                  </a:lnTo>
                  <a:lnTo>
                    <a:pt x="482699" y="92535"/>
                  </a:lnTo>
                  <a:lnTo>
                    <a:pt x="480254" y="94187"/>
                  </a:lnTo>
                  <a:lnTo>
                    <a:pt x="475628" y="99130"/>
                  </a:lnTo>
                  <a:lnTo>
                    <a:pt x="472971" y="104193"/>
                  </a:lnTo>
                  <a:lnTo>
                    <a:pt x="475205" y="106942"/>
                  </a:lnTo>
                  <a:lnTo>
                    <a:pt x="478007" y="108911"/>
                  </a:lnTo>
                  <a:lnTo>
                    <a:pt x="480240" y="108845"/>
                  </a:lnTo>
                  <a:lnTo>
                    <a:pt x="480188" y="109348"/>
                  </a:lnTo>
                  <a:lnTo>
                    <a:pt x="477584" y="111370"/>
                  </a:lnTo>
                  <a:lnTo>
                    <a:pt x="478734" y="113458"/>
                  </a:lnTo>
                  <a:lnTo>
                    <a:pt x="480703" y="115401"/>
                  </a:lnTo>
                  <a:lnTo>
                    <a:pt x="482025" y="115692"/>
                  </a:lnTo>
                  <a:lnTo>
                    <a:pt x="482910" y="116511"/>
                  </a:lnTo>
                  <a:lnTo>
                    <a:pt x="480743" y="116961"/>
                  </a:lnTo>
                  <a:lnTo>
                    <a:pt x="477597" y="117133"/>
                  </a:lnTo>
                  <a:lnTo>
                    <a:pt x="476699" y="119247"/>
                  </a:lnTo>
                  <a:lnTo>
                    <a:pt x="476738" y="121679"/>
                  </a:lnTo>
                  <a:lnTo>
                    <a:pt x="476989" y="123794"/>
                  </a:lnTo>
                  <a:lnTo>
                    <a:pt x="476395" y="125288"/>
                  </a:lnTo>
                  <a:lnTo>
                    <a:pt x="475377" y="124257"/>
                  </a:lnTo>
                  <a:lnTo>
                    <a:pt x="475086" y="122671"/>
                  </a:lnTo>
                  <a:lnTo>
                    <a:pt x="472865" y="119446"/>
                  </a:lnTo>
                  <a:lnTo>
                    <a:pt x="471081" y="118467"/>
                  </a:lnTo>
                  <a:lnTo>
                    <a:pt x="468385" y="117701"/>
                  </a:lnTo>
                  <a:lnTo>
                    <a:pt x="467406" y="118679"/>
                  </a:lnTo>
                  <a:lnTo>
                    <a:pt x="466812" y="123596"/>
                  </a:lnTo>
                  <a:lnTo>
                    <a:pt x="465939" y="125856"/>
                  </a:lnTo>
                  <a:lnTo>
                    <a:pt x="465120" y="124574"/>
                  </a:lnTo>
                  <a:lnTo>
                    <a:pt x="465384" y="120979"/>
                  </a:lnTo>
                  <a:lnTo>
                    <a:pt x="463151" y="118058"/>
                  </a:lnTo>
                  <a:lnTo>
                    <a:pt x="453105" y="115137"/>
                  </a:lnTo>
                  <a:lnTo>
                    <a:pt x="451651" y="114952"/>
                  </a:lnTo>
                  <a:lnTo>
                    <a:pt x="449167" y="115335"/>
                  </a:lnTo>
                  <a:lnTo>
                    <a:pt x="447343" y="116485"/>
                  </a:lnTo>
                  <a:lnTo>
                    <a:pt x="447025" y="117622"/>
                  </a:lnTo>
                  <a:lnTo>
                    <a:pt x="445783" y="118547"/>
                  </a:lnTo>
                  <a:lnTo>
                    <a:pt x="443827" y="119591"/>
                  </a:lnTo>
                  <a:lnTo>
                    <a:pt x="441950" y="121204"/>
                  </a:lnTo>
                  <a:lnTo>
                    <a:pt x="440694" y="122539"/>
                  </a:lnTo>
                  <a:lnTo>
                    <a:pt x="440404" y="124204"/>
                  </a:lnTo>
                  <a:lnTo>
                    <a:pt x="441302" y="127350"/>
                  </a:lnTo>
                  <a:lnTo>
                    <a:pt x="441963" y="128248"/>
                  </a:lnTo>
                  <a:lnTo>
                    <a:pt x="441646" y="129742"/>
                  </a:lnTo>
                  <a:lnTo>
                    <a:pt x="440562" y="128182"/>
                  </a:lnTo>
                  <a:lnTo>
                    <a:pt x="439491" y="127680"/>
                  </a:lnTo>
                  <a:lnTo>
                    <a:pt x="438064" y="130125"/>
                  </a:lnTo>
                  <a:lnTo>
                    <a:pt x="436954" y="130614"/>
                  </a:lnTo>
                  <a:lnTo>
                    <a:pt x="438196" y="123794"/>
                  </a:lnTo>
                  <a:lnTo>
                    <a:pt x="439927" y="119168"/>
                  </a:lnTo>
                  <a:lnTo>
                    <a:pt x="441183" y="116432"/>
                  </a:lnTo>
                  <a:lnTo>
                    <a:pt x="442452" y="114291"/>
                  </a:lnTo>
                  <a:lnTo>
                    <a:pt x="442135" y="113154"/>
                  </a:lnTo>
                  <a:lnTo>
                    <a:pt x="435764" y="106757"/>
                  </a:lnTo>
                  <a:lnTo>
                    <a:pt x="433385" y="101509"/>
                  </a:lnTo>
                  <a:lnTo>
                    <a:pt x="431521" y="98562"/>
                  </a:lnTo>
                  <a:lnTo>
                    <a:pt x="428376" y="95720"/>
                  </a:lnTo>
                  <a:lnTo>
                    <a:pt x="426789" y="93936"/>
                  </a:lnTo>
                  <a:lnTo>
                    <a:pt x="423062" y="91200"/>
                  </a:lnTo>
                  <a:lnTo>
                    <a:pt x="418502" y="89297"/>
                  </a:lnTo>
                  <a:lnTo>
                    <a:pt x="416519" y="86733"/>
                  </a:lnTo>
                  <a:lnTo>
                    <a:pt x="414088" y="85807"/>
                  </a:lnTo>
                  <a:lnTo>
                    <a:pt x="410770" y="87063"/>
                  </a:lnTo>
                  <a:lnTo>
                    <a:pt x="410202" y="89455"/>
                  </a:lnTo>
                  <a:lnTo>
                    <a:pt x="410308" y="91782"/>
                  </a:lnTo>
                  <a:lnTo>
                    <a:pt x="407320" y="95575"/>
                  </a:lnTo>
                  <a:lnTo>
                    <a:pt x="404360" y="97597"/>
                  </a:lnTo>
                  <a:lnTo>
                    <a:pt x="402496" y="95284"/>
                  </a:lnTo>
                  <a:lnTo>
                    <a:pt x="400752" y="93592"/>
                  </a:lnTo>
                  <a:lnTo>
                    <a:pt x="398610" y="94808"/>
                  </a:lnTo>
                  <a:lnTo>
                    <a:pt x="397751" y="96897"/>
                  </a:lnTo>
                  <a:lnTo>
                    <a:pt x="396654" y="97677"/>
                  </a:lnTo>
                  <a:lnTo>
                    <a:pt x="396085" y="96262"/>
                  </a:lnTo>
                  <a:lnTo>
                    <a:pt x="395398" y="93117"/>
                  </a:lnTo>
                  <a:lnTo>
                    <a:pt x="393944" y="91861"/>
                  </a:lnTo>
                  <a:lnTo>
                    <a:pt x="392265" y="92416"/>
                  </a:lnTo>
                  <a:lnTo>
                    <a:pt x="392438" y="94914"/>
                  </a:lnTo>
                  <a:lnTo>
                    <a:pt x="393204" y="96289"/>
                  </a:lnTo>
                  <a:lnTo>
                    <a:pt x="392689" y="98271"/>
                  </a:lnTo>
                  <a:lnTo>
                    <a:pt x="391406" y="99183"/>
                  </a:lnTo>
                  <a:lnTo>
                    <a:pt x="390944" y="101060"/>
                  </a:lnTo>
                  <a:lnTo>
                    <a:pt x="389926" y="103558"/>
                  </a:lnTo>
                  <a:lnTo>
                    <a:pt x="389569" y="107035"/>
                  </a:lnTo>
                  <a:lnTo>
                    <a:pt x="387626" y="107761"/>
                  </a:lnTo>
                  <a:lnTo>
                    <a:pt x="385895" y="110524"/>
                  </a:lnTo>
                  <a:lnTo>
                    <a:pt x="384969" y="109942"/>
                  </a:lnTo>
                  <a:lnTo>
                    <a:pt x="384943" y="108158"/>
                  </a:lnTo>
                  <a:lnTo>
                    <a:pt x="384692" y="106334"/>
                  </a:lnTo>
                  <a:lnTo>
                    <a:pt x="382776" y="105633"/>
                  </a:lnTo>
                  <a:lnTo>
                    <a:pt x="381811" y="107339"/>
                  </a:lnTo>
                  <a:lnTo>
                    <a:pt x="381295" y="107920"/>
                  </a:lnTo>
                  <a:lnTo>
                    <a:pt x="380569" y="108039"/>
                  </a:lnTo>
                  <a:lnTo>
                    <a:pt x="381229" y="106651"/>
                  </a:lnTo>
                  <a:lnTo>
                    <a:pt x="381573" y="104047"/>
                  </a:lnTo>
                  <a:lnTo>
                    <a:pt x="382498" y="101311"/>
                  </a:lnTo>
                  <a:lnTo>
                    <a:pt x="380727" y="100333"/>
                  </a:lnTo>
                  <a:lnTo>
                    <a:pt x="379894" y="100941"/>
                  </a:lnTo>
                  <a:lnTo>
                    <a:pt x="379617" y="103294"/>
                  </a:lnTo>
                  <a:lnTo>
                    <a:pt x="378718" y="106731"/>
                  </a:lnTo>
                  <a:lnTo>
                    <a:pt x="376761" y="107272"/>
                  </a:lnTo>
                  <a:lnTo>
                    <a:pt x="374885" y="108819"/>
                  </a:lnTo>
                  <a:lnTo>
                    <a:pt x="372400" y="108845"/>
                  </a:lnTo>
                  <a:lnTo>
                    <a:pt x="371038" y="109585"/>
                  </a:lnTo>
                  <a:lnTo>
                    <a:pt x="370352" y="111409"/>
                  </a:lnTo>
                  <a:lnTo>
                    <a:pt x="367933" y="113286"/>
                  </a:lnTo>
                  <a:lnTo>
                    <a:pt x="367668" y="115533"/>
                  </a:lnTo>
                  <a:lnTo>
                    <a:pt x="368818" y="117807"/>
                  </a:lnTo>
                  <a:lnTo>
                    <a:pt x="368646" y="119776"/>
                  </a:lnTo>
                  <a:lnTo>
                    <a:pt x="371845" y="121785"/>
                  </a:lnTo>
                  <a:lnTo>
                    <a:pt x="371369" y="123794"/>
                  </a:lnTo>
                  <a:lnTo>
                    <a:pt x="370748" y="124733"/>
                  </a:lnTo>
                  <a:lnTo>
                    <a:pt x="369479" y="124362"/>
                  </a:lnTo>
                  <a:lnTo>
                    <a:pt x="366915" y="122631"/>
                  </a:lnTo>
                  <a:lnTo>
                    <a:pt x="364099" y="122261"/>
                  </a:lnTo>
                  <a:lnTo>
                    <a:pt x="363346" y="121468"/>
                  </a:lnTo>
                  <a:lnTo>
                    <a:pt x="362923" y="122036"/>
                  </a:lnTo>
                  <a:lnTo>
                    <a:pt x="362725" y="123371"/>
                  </a:lnTo>
                  <a:lnTo>
                    <a:pt x="361482" y="124349"/>
                  </a:lnTo>
                  <a:lnTo>
                    <a:pt x="359870" y="124442"/>
                  </a:lnTo>
                  <a:lnTo>
                    <a:pt x="357821" y="125883"/>
                  </a:lnTo>
                  <a:lnTo>
                    <a:pt x="358826" y="128143"/>
                  </a:lnTo>
                  <a:lnTo>
                    <a:pt x="358456" y="129028"/>
                  </a:lnTo>
                  <a:lnTo>
                    <a:pt x="358958" y="130099"/>
                  </a:lnTo>
                  <a:lnTo>
                    <a:pt x="361773" y="130297"/>
                  </a:lnTo>
                  <a:lnTo>
                    <a:pt x="363016" y="130006"/>
                  </a:lnTo>
                  <a:lnTo>
                    <a:pt x="362870" y="131923"/>
                  </a:lnTo>
                  <a:lnTo>
                    <a:pt x="362236" y="133839"/>
                  </a:lnTo>
                  <a:lnTo>
                    <a:pt x="360994" y="134526"/>
                  </a:lnTo>
                  <a:lnTo>
                    <a:pt x="360147" y="132769"/>
                  </a:lnTo>
                  <a:lnTo>
                    <a:pt x="355138" y="129412"/>
                  </a:lnTo>
                  <a:lnTo>
                    <a:pt x="353750" y="129081"/>
                  </a:lnTo>
                  <a:lnTo>
                    <a:pt x="353301" y="130139"/>
                  </a:lnTo>
                  <a:lnTo>
                    <a:pt x="353380" y="131513"/>
                  </a:lnTo>
                  <a:lnTo>
                    <a:pt x="351992" y="133179"/>
                  </a:lnTo>
                  <a:lnTo>
                    <a:pt x="349639" y="135373"/>
                  </a:lnTo>
                  <a:lnTo>
                    <a:pt x="348344" y="134778"/>
                  </a:lnTo>
                  <a:lnTo>
                    <a:pt x="346639" y="135293"/>
                  </a:lnTo>
                  <a:lnTo>
                    <a:pt x="345053" y="139034"/>
                  </a:lnTo>
                  <a:lnTo>
                    <a:pt x="344154" y="142774"/>
                  </a:lnTo>
                  <a:lnTo>
                    <a:pt x="345595" y="145391"/>
                  </a:lnTo>
                  <a:lnTo>
                    <a:pt x="346309" y="148828"/>
                  </a:lnTo>
                  <a:lnTo>
                    <a:pt x="349455" y="144598"/>
                  </a:lnTo>
                  <a:lnTo>
                    <a:pt x="350551" y="144109"/>
                  </a:lnTo>
                  <a:lnTo>
                    <a:pt x="350287" y="145933"/>
                  </a:lnTo>
                  <a:lnTo>
                    <a:pt x="349018" y="147836"/>
                  </a:lnTo>
                  <a:lnTo>
                    <a:pt x="348093" y="150176"/>
                  </a:lnTo>
                  <a:lnTo>
                    <a:pt x="347499" y="152819"/>
                  </a:lnTo>
                  <a:lnTo>
                    <a:pt x="345833" y="152899"/>
                  </a:lnTo>
                  <a:lnTo>
                    <a:pt x="344022" y="152542"/>
                  </a:lnTo>
                  <a:lnTo>
                    <a:pt x="343454" y="153375"/>
                  </a:lnTo>
                  <a:lnTo>
                    <a:pt x="342476" y="155344"/>
                  </a:lnTo>
                  <a:lnTo>
                    <a:pt x="342476" y="158054"/>
                  </a:lnTo>
                  <a:lnTo>
                    <a:pt x="343546" y="159085"/>
                  </a:lnTo>
                  <a:lnTo>
                    <a:pt x="346414" y="158992"/>
                  </a:lnTo>
                  <a:lnTo>
                    <a:pt x="348820" y="159190"/>
                  </a:lnTo>
                  <a:lnTo>
                    <a:pt x="350842" y="160168"/>
                  </a:lnTo>
                  <a:lnTo>
                    <a:pt x="351080" y="161001"/>
                  </a:lnTo>
                  <a:lnTo>
                    <a:pt x="349190" y="160539"/>
                  </a:lnTo>
                  <a:lnTo>
                    <a:pt x="345146" y="160790"/>
                  </a:lnTo>
                  <a:lnTo>
                    <a:pt x="343295" y="160419"/>
                  </a:lnTo>
                  <a:lnTo>
                    <a:pt x="339515" y="160591"/>
                  </a:lnTo>
                  <a:lnTo>
                    <a:pt x="336925" y="159045"/>
                  </a:lnTo>
                  <a:lnTo>
                    <a:pt x="335761" y="157498"/>
                  </a:lnTo>
                  <a:lnTo>
                    <a:pt x="333713" y="157102"/>
                  </a:lnTo>
                  <a:lnTo>
                    <a:pt x="331571" y="157723"/>
                  </a:lnTo>
                  <a:lnTo>
                    <a:pt x="330117" y="159891"/>
                  </a:lnTo>
                  <a:lnTo>
                    <a:pt x="328650" y="160419"/>
                  </a:lnTo>
                  <a:lnTo>
                    <a:pt x="326231" y="155053"/>
                  </a:lnTo>
                  <a:lnTo>
                    <a:pt x="324275" y="154696"/>
                  </a:lnTo>
                  <a:lnTo>
                    <a:pt x="323099" y="155939"/>
                  </a:lnTo>
                  <a:lnTo>
                    <a:pt x="323575" y="159309"/>
                  </a:lnTo>
                  <a:lnTo>
                    <a:pt x="322755" y="161371"/>
                  </a:lnTo>
                  <a:lnTo>
                    <a:pt x="321421" y="162918"/>
                  </a:lnTo>
                  <a:lnTo>
                    <a:pt x="320046" y="162825"/>
                  </a:lnTo>
                  <a:lnTo>
                    <a:pt x="319094" y="163473"/>
                  </a:lnTo>
                  <a:lnTo>
                    <a:pt x="319557" y="164887"/>
                  </a:lnTo>
                  <a:lnTo>
                    <a:pt x="321209" y="168482"/>
                  </a:lnTo>
                  <a:lnTo>
                    <a:pt x="322782" y="170055"/>
                  </a:lnTo>
                  <a:lnTo>
                    <a:pt x="324038" y="172236"/>
                  </a:lnTo>
                  <a:lnTo>
                    <a:pt x="324566" y="174126"/>
                  </a:lnTo>
                  <a:lnTo>
                    <a:pt x="326509" y="174047"/>
                  </a:lnTo>
                  <a:lnTo>
                    <a:pt x="326721" y="175567"/>
                  </a:lnTo>
                  <a:lnTo>
                    <a:pt x="325267" y="177774"/>
                  </a:lnTo>
                  <a:lnTo>
                    <a:pt x="324764" y="181277"/>
                  </a:lnTo>
                  <a:lnTo>
                    <a:pt x="323945" y="181461"/>
                  </a:lnTo>
                  <a:lnTo>
                    <a:pt x="322954" y="180695"/>
                  </a:lnTo>
                  <a:lnTo>
                    <a:pt x="321077" y="178527"/>
                  </a:lnTo>
                  <a:lnTo>
                    <a:pt x="319993" y="178105"/>
                  </a:lnTo>
                  <a:lnTo>
                    <a:pt x="319306" y="178726"/>
                  </a:lnTo>
                  <a:lnTo>
                    <a:pt x="318896" y="180206"/>
                  </a:lnTo>
                  <a:lnTo>
                    <a:pt x="318830" y="184079"/>
                  </a:lnTo>
                  <a:lnTo>
                    <a:pt x="316834" y="189604"/>
                  </a:lnTo>
                  <a:lnTo>
                    <a:pt x="316821" y="191216"/>
                  </a:lnTo>
                  <a:lnTo>
                    <a:pt x="316398" y="192591"/>
                  </a:lnTo>
                  <a:lnTo>
                    <a:pt x="315618" y="191599"/>
                  </a:lnTo>
                  <a:lnTo>
                    <a:pt x="314812" y="189458"/>
                  </a:lnTo>
                  <a:lnTo>
                    <a:pt x="312975" y="186140"/>
                  </a:lnTo>
                  <a:lnTo>
                    <a:pt x="311204" y="178911"/>
                  </a:lnTo>
                  <a:lnTo>
                    <a:pt x="308904" y="174007"/>
                  </a:lnTo>
                  <a:lnTo>
                    <a:pt x="307873" y="169830"/>
                  </a:lnTo>
                  <a:lnTo>
                    <a:pt x="306498" y="161966"/>
                  </a:lnTo>
                  <a:lnTo>
                    <a:pt x="305189" y="161847"/>
                  </a:lnTo>
                  <a:lnTo>
                    <a:pt x="302995" y="165231"/>
                  </a:lnTo>
                  <a:lnTo>
                    <a:pt x="300457" y="169685"/>
                  </a:lnTo>
                  <a:lnTo>
                    <a:pt x="298858" y="171879"/>
                  </a:lnTo>
                  <a:lnTo>
                    <a:pt x="295515" y="174060"/>
                  </a:lnTo>
                  <a:lnTo>
                    <a:pt x="293320" y="176267"/>
                  </a:lnTo>
                  <a:lnTo>
                    <a:pt x="290968" y="177047"/>
                  </a:lnTo>
                  <a:lnTo>
                    <a:pt x="288139" y="179558"/>
                  </a:lnTo>
                  <a:lnTo>
                    <a:pt x="286038" y="181713"/>
                  </a:lnTo>
                  <a:lnTo>
                    <a:pt x="282786" y="186735"/>
                  </a:lnTo>
                  <a:lnTo>
                    <a:pt x="281861" y="189974"/>
                  </a:lnTo>
                  <a:lnTo>
                    <a:pt x="281438" y="193384"/>
                  </a:lnTo>
                  <a:lnTo>
                    <a:pt x="281755" y="198221"/>
                  </a:lnTo>
                  <a:lnTo>
                    <a:pt x="281781" y="205240"/>
                  </a:lnTo>
                  <a:lnTo>
                    <a:pt x="283341" y="205980"/>
                  </a:lnTo>
                  <a:lnTo>
                    <a:pt x="284504" y="207170"/>
                  </a:lnTo>
                  <a:lnTo>
                    <a:pt x="283791" y="209284"/>
                  </a:lnTo>
                  <a:lnTo>
                    <a:pt x="281530" y="210619"/>
                  </a:lnTo>
                  <a:lnTo>
                    <a:pt x="274181" y="217241"/>
                  </a:lnTo>
                  <a:lnTo>
                    <a:pt x="269569" y="219594"/>
                  </a:lnTo>
                  <a:lnTo>
                    <a:pt x="268101" y="221259"/>
                  </a:lnTo>
                  <a:lnTo>
                    <a:pt x="266000" y="224762"/>
                  </a:lnTo>
                  <a:lnTo>
                    <a:pt x="263039" y="229190"/>
                  </a:lnTo>
                  <a:lnTo>
                    <a:pt x="261572" y="231979"/>
                  </a:lnTo>
                  <a:lnTo>
                    <a:pt x="258347" y="237384"/>
                  </a:lnTo>
                  <a:lnTo>
                    <a:pt x="253549" y="243412"/>
                  </a:lnTo>
                  <a:lnTo>
                    <a:pt x="248950" y="247879"/>
                  </a:lnTo>
                  <a:lnTo>
                    <a:pt x="243914" y="251448"/>
                  </a:lnTo>
                  <a:lnTo>
                    <a:pt x="240702" y="253166"/>
                  </a:lnTo>
                  <a:lnTo>
                    <a:pt x="228978" y="258162"/>
                  </a:lnTo>
                  <a:lnTo>
                    <a:pt x="222845" y="260066"/>
                  </a:lnTo>
                  <a:lnTo>
                    <a:pt x="212113" y="261453"/>
                  </a:lnTo>
                  <a:lnTo>
                    <a:pt x="207288" y="263714"/>
                  </a:lnTo>
                  <a:lnTo>
                    <a:pt x="201843" y="262973"/>
                  </a:lnTo>
                  <a:lnTo>
                    <a:pt x="195683" y="262497"/>
                  </a:lnTo>
                  <a:lnTo>
                    <a:pt x="185823" y="270031"/>
                  </a:lnTo>
                  <a:lnTo>
                    <a:pt x="178342" y="271855"/>
                  </a:lnTo>
                  <a:lnTo>
                    <a:pt x="171773" y="273230"/>
                  </a:lnTo>
                  <a:lnTo>
                    <a:pt x="168839" y="274472"/>
                  </a:lnTo>
                  <a:lnTo>
                    <a:pt x="161899" y="278808"/>
                  </a:lnTo>
                  <a:lnTo>
                    <a:pt x="157948" y="280790"/>
                  </a:lnTo>
                  <a:lnTo>
                    <a:pt x="150797" y="283011"/>
                  </a:lnTo>
                  <a:lnTo>
                    <a:pt x="148048" y="282786"/>
                  </a:lnTo>
                  <a:lnTo>
                    <a:pt x="144612" y="280751"/>
                  </a:lnTo>
                  <a:lnTo>
                    <a:pt x="141016" y="281227"/>
                  </a:lnTo>
                  <a:lnTo>
                    <a:pt x="137170" y="280936"/>
                  </a:lnTo>
                  <a:lnTo>
                    <a:pt x="133971" y="281121"/>
                  </a:lnTo>
                  <a:lnTo>
                    <a:pt x="131236" y="282799"/>
                  </a:lnTo>
                  <a:lnTo>
                    <a:pt x="115256" y="291748"/>
                  </a:lnTo>
                  <a:lnTo>
                    <a:pt x="112004" y="294193"/>
                  </a:lnTo>
                  <a:lnTo>
                    <a:pt x="108448" y="297735"/>
                  </a:lnTo>
                  <a:lnTo>
                    <a:pt x="103638" y="301000"/>
                  </a:lnTo>
                  <a:lnTo>
                    <a:pt x="99620" y="304767"/>
                  </a:lnTo>
                  <a:lnTo>
                    <a:pt x="91795" y="308692"/>
                  </a:lnTo>
                  <a:lnTo>
                    <a:pt x="83917" y="311666"/>
                  </a:lnTo>
                  <a:lnTo>
                    <a:pt x="79859" y="314138"/>
                  </a:lnTo>
                  <a:lnTo>
                    <a:pt x="76714" y="317495"/>
                  </a:lnTo>
                  <a:lnTo>
                    <a:pt x="70713" y="326496"/>
                  </a:lnTo>
                  <a:lnTo>
                    <a:pt x="69378" y="328770"/>
                  </a:lnTo>
                  <a:lnTo>
                    <a:pt x="67184" y="331135"/>
                  </a:lnTo>
                  <a:lnTo>
                    <a:pt x="64646" y="331995"/>
                  </a:lnTo>
                  <a:lnTo>
                    <a:pt x="62968" y="332761"/>
                  </a:lnTo>
                  <a:lnTo>
                    <a:pt x="64250" y="328254"/>
                  </a:lnTo>
                  <a:lnTo>
                    <a:pt x="63166" y="324249"/>
                  </a:lnTo>
                  <a:lnTo>
                    <a:pt x="65611" y="316583"/>
                  </a:lnTo>
                  <a:lnTo>
                    <a:pt x="65518" y="314296"/>
                  </a:lnTo>
                  <a:lnTo>
                    <a:pt x="62809" y="315790"/>
                  </a:lnTo>
                  <a:lnTo>
                    <a:pt x="60972" y="317416"/>
                  </a:lnTo>
                  <a:lnTo>
                    <a:pt x="55196" y="328518"/>
                  </a:lnTo>
                  <a:lnTo>
                    <a:pt x="51046" y="337149"/>
                  </a:lnTo>
                  <a:lnTo>
                    <a:pt x="52301" y="342092"/>
                  </a:lnTo>
                  <a:lnTo>
                    <a:pt x="52486" y="344961"/>
                  </a:lnTo>
                  <a:lnTo>
                    <a:pt x="51958" y="348040"/>
                  </a:lnTo>
                  <a:lnTo>
                    <a:pt x="50477" y="352468"/>
                  </a:lnTo>
                  <a:lnTo>
                    <a:pt x="50041" y="355350"/>
                  </a:lnTo>
                  <a:lnTo>
                    <a:pt x="49142" y="359183"/>
                  </a:lnTo>
                  <a:lnTo>
                    <a:pt x="42613" y="368078"/>
                  </a:lnTo>
                  <a:lnTo>
                    <a:pt x="40392" y="371951"/>
                  </a:lnTo>
                  <a:lnTo>
                    <a:pt x="37392" y="379379"/>
                  </a:lnTo>
                  <a:lnTo>
                    <a:pt x="36560" y="382815"/>
                  </a:lnTo>
                  <a:lnTo>
                    <a:pt x="35726" y="387957"/>
                  </a:lnTo>
                  <a:lnTo>
                    <a:pt x="36969" y="392451"/>
                  </a:lnTo>
                  <a:lnTo>
                    <a:pt x="38039" y="395227"/>
                  </a:lnTo>
                  <a:lnTo>
                    <a:pt x="38965" y="403263"/>
                  </a:lnTo>
                  <a:lnTo>
                    <a:pt x="40868" y="408602"/>
                  </a:lnTo>
                  <a:lnTo>
                    <a:pt x="43577" y="419322"/>
                  </a:lnTo>
                  <a:lnTo>
                    <a:pt x="47160" y="427992"/>
                  </a:lnTo>
                  <a:lnTo>
                    <a:pt x="46803" y="431310"/>
                  </a:lnTo>
                  <a:lnTo>
                    <a:pt x="45243" y="435764"/>
                  </a:lnTo>
                  <a:lnTo>
                    <a:pt x="44556" y="440377"/>
                  </a:lnTo>
                  <a:lnTo>
                    <a:pt x="43300" y="441739"/>
                  </a:lnTo>
                  <a:lnTo>
                    <a:pt x="40882" y="443325"/>
                  </a:lnTo>
                  <a:lnTo>
                    <a:pt x="38938" y="441289"/>
                  </a:lnTo>
                  <a:lnTo>
                    <a:pt x="38119" y="439518"/>
                  </a:lnTo>
                  <a:lnTo>
                    <a:pt x="38000" y="432988"/>
                  </a:lnTo>
                  <a:lnTo>
                    <a:pt x="37445" y="432618"/>
                  </a:lnTo>
                  <a:lnTo>
                    <a:pt x="35819" y="435487"/>
                  </a:lnTo>
                  <a:lnTo>
                    <a:pt x="34445" y="436729"/>
                  </a:lnTo>
                  <a:lnTo>
                    <a:pt x="33612" y="435883"/>
                  </a:lnTo>
                  <a:lnTo>
                    <a:pt x="33070" y="434813"/>
                  </a:lnTo>
                  <a:lnTo>
                    <a:pt x="33109" y="433676"/>
                  </a:lnTo>
                  <a:lnTo>
                    <a:pt x="33744" y="432328"/>
                  </a:lnTo>
                  <a:lnTo>
                    <a:pt x="35145" y="427424"/>
                  </a:lnTo>
                  <a:lnTo>
                    <a:pt x="33506" y="424622"/>
                  </a:lnTo>
                  <a:lnTo>
                    <a:pt x="32144" y="421608"/>
                  </a:lnTo>
                  <a:lnTo>
                    <a:pt x="30162" y="420868"/>
                  </a:lnTo>
                  <a:lnTo>
                    <a:pt x="28576" y="422230"/>
                  </a:lnTo>
                  <a:lnTo>
                    <a:pt x="28140" y="424106"/>
                  </a:lnTo>
                  <a:lnTo>
                    <a:pt x="29911" y="429340"/>
                  </a:lnTo>
                  <a:lnTo>
                    <a:pt x="30545" y="435011"/>
                  </a:lnTo>
                  <a:lnTo>
                    <a:pt x="32634" y="438553"/>
                  </a:lnTo>
                  <a:lnTo>
                    <a:pt x="34114" y="439465"/>
                  </a:lnTo>
                  <a:lnTo>
                    <a:pt x="35515" y="441619"/>
                  </a:lnTo>
                  <a:lnTo>
                    <a:pt x="34074" y="446391"/>
                  </a:lnTo>
                  <a:lnTo>
                    <a:pt x="32330" y="448162"/>
                  </a:lnTo>
                  <a:lnTo>
                    <a:pt x="30995" y="449061"/>
                  </a:lnTo>
                  <a:lnTo>
                    <a:pt x="27545" y="448017"/>
                  </a:lnTo>
                  <a:lnTo>
                    <a:pt x="27453" y="444580"/>
                  </a:lnTo>
                  <a:lnTo>
                    <a:pt x="26025" y="437826"/>
                  </a:lnTo>
                  <a:lnTo>
                    <a:pt x="25655" y="435209"/>
                  </a:lnTo>
                  <a:lnTo>
                    <a:pt x="25007" y="434495"/>
                  </a:lnTo>
                  <a:lnTo>
                    <a:pt x="24412" y="435791"/>
                  </a:lnTo>
                  <a:lnTo>
                    <a:pt x="23977" y="438117"/>
                  </a:lnTo>
                  <a:lnTo>
                    <a:pt x="23223" y="439122"/>
                  </a:lnTo>
                  <a:lnTo>
                    <a:pt x="22681" y="439016"/>
                  </a:lnTo>
                  <a:lnTo>
                    <a:pt x="21795" y="437800"/>
                  </a:lnTo>
                  <a:lnTo>
                    <a:pt x="20910" y="437152"/>
                  </a:lnTo>
                  <a:lnTo>
                    <a:pt x="20236" y="437377"/>
                  </a:lnTo>
                  <a:lnTo>
                    <a:pt x="21003" y="439055"/>
                  </a:lnTo>
                  <a:lnTo>
                    <a:pt x="22404" y="444038"/>
                  </a:lnTo>
                  <a:lnTo>
                    <a:pt x="28814" y="456212"/>
                  </a:lnTo>
                  <a:lnTo>
                    <a:pt x="33282" y="470341"/>
                  </a:lnTo>
                  <a:lnTo>
                    <a:pt x="33664" y="475905"/>
                  </a:lnTo>
                  <a:lnTo>
                    <a:pt x="31563" y="488118"/>
                  </a:lnTo>
                  <a:lnTo>
                    <a:pt x="31603" y="491066"/>
                  </a:lnTo>
                  <a:lnTo>
                    <a:pt x="34643" y="497119"/>
                  </a:lnTo>
                  <a:lnTo>
                    <a:pt x="37299" y="504125"/>
                  </a:lnTo>
                  <a:lnTo>
                    <a:pt x="37722" y="507614"/>
                  </a:lnTo>
                  <a:lnTo>
                    <a:pt x="36929" y="510588"/>
                  </a:lnTo>
                  <a:lnTo>
                    <a:pt x="37101" y="513416"/>
                  </a:lnTo>
                  <a:lnTo>
                    <a:pt x="40578" y="521069"/>
                  </a:lnTo>
                  <a:lnTo>
                    <a:pt x="40829" y="529264"/>
                  </a:lnTo>
                  <a:lnTo>
                    <a:pt x="40313" y="532251"/>
                  </a:lnTo>
                  <a:lnTo>
                    <a:pt x="38198" y="537379"/>
                  </a:lnTo>
                  <a:lnTo>
                    <a:pt x="36321" y="546407"/>
                  </a:lnTo>
                  <a:lnTo>
                    <a:pt x="35555" y="551297"/>
                  </a:lnTo>
                  <a:lnTo>
                    <a:pt x="34761" y="560986"/>
                  </a:lnTo>
                  <a:lnTo>
                    <a:pt x="35092" y="567951"/>
                  </a:lnTo>
                  <a:lnTo>
                    <a:pt x="36612" y="572274"/>
                  </a:lnTo>
                  <a:lnTo>
                    <a:pt x="37551" y="581856"/>
                  </a:lnTo>
                  <a:lnTo>
                    <a:pt x="39983" y="592879"/>
                  </a:lnTo>
                  <a:lnTo>
                    <a:pt x="39229" y="598325"/>
                  </a:lnTo>
                  <a:lnTo>
                    <a:pt x="34352" y="612771"/>
                  </a:lnTo>
                  <a:lnTo>
                    <a:pt x="32422" y="617477"/>
                  </a:lnTo>
                  <a:lnTo>
                    <a:pt x="30889" y="618283"/>
                  </a:lnTo>
                  <a:lnTo>
                    <a:pt x="29395" y="620266"/>
                  </a:lnTo>
                  <a:lnTo>
                    <a:pt x="27558" y="629729"/>
                  </a:lnTo>
                  <a:lnTo>
                    <a:pt x="26064" y="635122"/>
                  </a:lnTo>
                  <a:lnTo>
                    <a:pt x="22522" y="640198"/>
                  </a:lnTo>
                  <a:lnTo>
                    <a:pt x="18914" y="644705"/>
                  </a:lnTo>
                  <a:lnTo>
                    <a:pt x="14182" y="647784"/>
                  </a:lnTo>
                  <a:lnTo>
                    <a:pt x="9952" y="647890"/>
                  </a:lnTo>
                  <a:lnTo>
                    <a:pt x="8591" y="646106"/>
                  </a:lnTo>
                  <a:lnTo>
                    <a:pt x="6715" y="644269"/>
                  </a:lnTo>
                  <a:lnTo>
                    <a:pt x="3555" y="652450"/>
                  </a:lnTo>
                  <a:lnTo>
                    <a:pt x="1137" y="659455"/>
                  </a:lnTo>
                  <a:lnTo>
                    <a:pt x="991" y="662125"/>
                  </a:lnTo>
                  <a:lnTo>
                    <a:pt x="0" y="665271"/>
                  </a:lnTo>
                  <a:lnTo>
                    <a:pt x="1983" y="667716"/>
                  </a:lnTo>
                  <a:lnTo>
                    <a:pt x="3886" y="666765"/>
                  </a:lnTo>
                  <a:lnTo>
                    <a:pt x="5882" y="666632"/>
                  </a:lnTo>
                  <a:lnTo>
                    <a:pt x="11473" y="670095"/>
                  </a:lnTo>
                  <a:lnTo>
                    <a:pt x="14288" y="672950"/>
                  </a:lnTo>
                  <a:lnTo>
                    <a:pt x="17764" y="680616"/>
                  </a:lnTo>
                  <a:lnTo>
                    <a:pt x="22482" y="682639"/>
                  </a:lnTo>
                  <a:lnTo>
                    <a:pt x="28325" y="686128"/>
                  </a:lnTo>
                  <a:lnTo>
                    <a:pt x="36136" y="687238"/>
                  </a:lnTo>
                  <a:lnTo>
                    <a:pt x="42613" y="687436"/>
                  </a:lnTo>
                  <a:lnTo>
                    <a:pt x="52262" y="689274"/>
                  </a:lnTo>
                  <a:lnTo>
                    <a:pt x="54693" y="688626"/>
                  </a:lnTo>
                  <a:lnTo>
                    <a:pt x="59319" y="688058"/>
                  </a:lnTo>
                  <a:lnTo>
                    <a:pt x="63113" y="686868"/>
                  </a:lnTo>
                  <a:lnTo>
                    <a:pt x="66430" y="686102"/>
                  </a:lnTo>
                  <a:lnTo>
                    <a:pt x="78036" y="678977"/>
                  </a:lnTo>
                  <a:lnTo>
                    <a:pt x="89495" y="671642"/>
                  </a:lnTo>
                  <a:lnTo>
                    <a:pt x="94095" y="671060"/>
                  </a:lnTo>
                  <a:lnTo>
                    <a:pt x="98047" y="670981"/>
                  </a:lnTo>
                  <a:lnTo>
                    <a:pt x="103730" y="668470"/>
                  </a:lnTo>
                  <a:lnTo>
                    <a:pt x="110788" y="660870"/>
                  </a:lnTo>
                  <a:lnTo>
                    <a:pt x="113604" y="659178"/>
                  </a:lnTo>
                  <a:lnTo>
                    <a:pt x="117225" y="657288"/>
                  </a:lnTo>
                  <a:lnTo>
                    <a:pt x="126014" y="656177"/>
                  </a:lnTo>
                  <a:lnTo>
                    <a:pt x="130680" y="656957"/>
                  </a:lnTo>
                  <a:lnTo>
                    <a:pt x="133773" y="655728"/>
                  </a:lnTo>
                  <a:lnTo>
                    <a:pt x="140977" y="654353"/>
                  </a:lnTo>
                  <a:lnTo>
                    <a:pt x="155384" y="653085"/>
                  </a:lnTo>
                  <a:lnTo>
                    <a:pt x="162693" y="654102"/>
                  </a:lnTo>
                  <a:lnTo>
                    <a:pt x="167874" y="653944"/>
                  </a:lnTo>
                  <a:lnTo>
                    <a:pt x="170412" y="654446"/>
                  </a:lnTo>
                  <a:lnTo>
                    <a:pt x="171337" y="657777"/>
                  </a:lnTo>
                  <a:lnTo>
                    <a:pt x="187171" y="654909"/>
                  </a:lnTo>
                  <a:lnTo>
                    <a:pt x="191454" y="654710"/>
                  </a:lnTo>
                  <a:lnTo>
                    <a:pt x="193925" y="655186"/>
                  </a:lnTo>
                  <a:lnTo>
                    <a:pt x="196331" y="657671"/>
                  </a:lnTo>
                  <a:lnTo>
                    <a:pt x="200917" y="655318"/>
                  </a:lnTo>
                  <a:lnTo>
                    <a:pt x="204143" y="655622"/>
                  </a:lnTo>
                  <a:lnTo>
                    <a:pt x="208359" y="653349"/>
                  </a:lnTo>
                  <a:lnTo>
                    <a:pt x="215986" y="646555"/>
                  </a:lnTo>
                  <a:lnTo>
                    <a:pt x="219858" y="642312"/>
                  </a:lnTo>
                  <a:lnTo>
                    <a:pt x="226837" y="633351"/>
                  </a:lnTo>
                  <a:lnTo>
                    <a:pt x="230776" y="630126"/>
                  </a:lnTo>
                  <a:lnTo>
                    <a:pt x="234411" y="628514"/>
                  </a:lnTo>
                  <a:lnTo>
                    <a:pt x="238191" y="627998"/>
                  </a:lnTo>
                  <a:lnTo>
                    <a:pt x="244324" y="626372"/>
                  </a:lnTo>
                  <a:lnTo>
                    <a:pt x="259061" y="618799"/>
                  </a:lnTo>
                  <a:lnTo>
                    <a:pt x="264321" y="617160"/>
                  </a:lnTo>
                  <a:lnTo>
                    <a:pt x="267295" y="615732"/>
                  </a:lnTo>
                  <a:lnTo>
                    <a:pt x="277671" y="609850"/>
                  </a:lnTo>
                  <a:lnTo>
                    <a:pt x="283288" y="608714"/>
                  </a:lnTo>
                  <a:lnTo>
                    <a:pt x="298039" y="610234"/>
                  </a:lnTo>
                  <a:lnTo>
                    <a:pt x="305428" y="609837"/>
                  </a:lnTo>
                  <a:lnTo>
                    <a:pt x="311362" y="608912"/>
                  </a:lnTo>
                  <a:lnTo>
                    <a:pt x="321011" y="605740"/>
                  </a:lnTo>
                  <a:lnTo>
                    <a:pt x="331122" y="603361"/>
                  </a:lnTo>
                  <a:lnTo>
                    <a:pt x="344287" y="598325"/>
                  </a:lnTo>
                  <a:lnTo>
                    <a:pt x="355640" y="593117"/>
                  </a:lnTo>
                  <a:lnTo>
                    <a:pt x="361813" y="591914"/>
                  </a:lnTo>
                  <a:lnTo>
                    <a:pt x="371223" y="590989"/>
                  </a:lnTo>
                  <a:lnTo>
                    <a:pt x="385075" y="589641"/>
                  </a:lnTo>
                  <a:lnTo>
                    <a:pt x="400395" y="590342"/>
                  </a:lnTo>
                  <a:lnTo>
                    <a:pt x="404703" y="589271"/>
                  </a:lnTo>
                  <a:lnTo>
                    <a:pt x="406977" y="588319"/>
                  </a:lnTo>
                  <a:lnTo>
                    <a:pt x="410056" y="587302"/>
                  </a:lnTo>
                  <a:lnTo>
                    <a:pt x="413176" y="588015"/>
                  </a:lnTo>
                  <a:lnTo>
                    <a:pt x="415475" y="588795"/>
                  </a:lnTo>
                  <a:lnTo>
                    <a:pt x="421806" y="592945"/>
                  </a:lnTo>
                  <a:lnTo>
                    <a:pt x="430398" y="601695"/>
                  </a:lnTo>
                  <a:lnTo>
                    <a:pt x="432856" y="602052"/>
                  </a:lnTo>
                  <a:lnTo>
                    <a:pt x="441316" y="600057"/>
                  </a:lnTo>
                  <a:lnTo>
                    <a:pt x="443840" y="600255"/>
                  </a:lnTo>
                  <a:lnTo>
                    <a:pt x="452299" y="606665"/>
                  </a:lnTo>
                  <a:lnTo>
                    <a:pt x="456727" y="606797"/>
                  </a:lnTo>
                  <a:lnTo>
                    <a:pt x="460375" y="606639"/>
                  </a:lnTo>
                  <a:lnTo>
                    <a:pt x="462833" y="607326"/>
                  </a:lnTo>
                  <a:lnTo>
                    <a:pt x="465067" y="609057"/>
                  </a:lnTo>
                  <a:lnTo>
                    <a:pt x="466970" y="613089"/>
                  </a:lnTo>
                  <a:lnTo>
                    <a:pt x="472733" y="616948"/>
                  </a:lnTo>
                  <a:lnTo>
                    <a:pt x="471914" y="620054"/>
                  </a:lnTo>
                  <a:lnTo>
                    <a:pt x="470618" y="622077"/>
                  </a:lnTo>
                  <a:lnTo>
                    <a:pt x="468953" y="622156"/>
                  </a:lnTo>
                  <a:lnTo>
                    <a:pt x="467406" y="622592"/>
                  </a:lnTo>
                  <a:lnTo>
                    <a:pt x="466640" y="629095"/>
                  </a:lnTo>
                  <a:lnTo>
                    <a:pt x="467631" y="634342"/>
                  </a:lnTo>
                  <a:lnTo>
                    <a:pt x="474623" y="635056"/>
                  </a:lnTo>
                  <a:lnTo>
                    <a:pt x="476540" y="636893"/>
                  </a:lnTo>
                  <a:lnTo>
                    <a:pt x="477438" y="638955"/>
                  </a:lnTo>
                  <a:lnTo>
                    <a:pt x="477465" y="642246"/>
                  </a:lnTo>
                  <a:lnTo>
                    <a:pt x="476421" y="647388"/>
                  </a:lnTo>
                  <a:lnTo>
                    <a:pt x="478337" y="651670"/>
                  </a:lnTo>
                  <a:lnTo>
                    <a:pt x="480254" y="655331"/>
                  </a:lnTo>
                  <a:lnTo>
                    <a:pt x="480439" y="656838"/>
                  </a:lnTo>
                  <a:lnTo>
                    <a:pt x="479936" y="662019"/>
                  </a:lnTo>
                  <a:lnTo>
                    <a:pt x="479924" y="663526"/>
                  </a:lnTo>
                  <a:lnTo>
                    <a:pt x="479157" y="668641"/>
                  </a:lnTo>
                  <a:lnTo>
                    <a:pt x="478694" y="674497"/>
                  </a:lnTo>
                  <a:lnTo>
                    <a:pt x="477915" y="675092"/>
                  </a:lnTo>
                  <a:lnTo>
                    <a:pt x="476817" y="674973"/>
                  </a:lnTo>
                  <a:lnTo>
                    <a:pt x="475390" y="673492"/>
                  </a:lnTo>
                  <a:lnTo>
                    <a:pt x="474293" y="671827"/>
                  </a:lnTo>
                  <a:lnTo>
                    <a:pt x="473222" y="672091"/>
                  </a:lnTo>
                  <a:lnTo>
                    <a:pt x="471663" y="673228"/>
                  </a:lnTo>
                  <a:lnTo>
                    <a:pt x="470935" y="674629"/>
                  </a:lnTo>
                  <a:lnTo>
                    <a:pt x="472680" y="674259"/>
                  </a:lnTo>
                  <a:lnTo>
                    <a:pt x="473539" y="674457"/>
                  </a:lnTo>
                  <a:lnTo>
                    <a:pt x="475006" y="676255"/>
                  </a:lnTo>
                  <a:lnTo>
                    <a:pt x="476209" y="678330"/>
                  </a:lnTo>
                  <a:lnTo>
                    <a:pt x="477333" y="679546"/>
                  </a:lnTo>
                  <a:lnTo>
                    <a:pt x="479104" y="684727"/>
                  </a:lnTo>
                  <a:lnTo>
                    <a:pt x="481113" y="683577"/>
                  </a:lnTo>
                  <a:lnTo>
                    <a:pt x="483426" y="682546"/>
                  </a:lnTo>
                  <a:lnTo>
                    <a:pt x="485237" y="685361"/>
                  </a:lnTo>
                  <a:lnTo>
                    <a:pt x="486188" y="685930"/>
                  </a:lnTo>
                  <a:lnTo>
                    <a:pt x="487325" y="684846"/>
                  </a:lnTo>
                  <a:lnTo>
                    <a:pt x="488303" y="679797"/>
                  </a:lnTo>
                  <a:lnTo>
                    <a:pt x="487682" y="678568"/>
                  </a:lnTo>
                  <a:lnTo>
                    <a:pt x="488144" y="676770"/>
                  </a:lnTo>
                  <a:lnTo>
                    <a:pt x="490088" y="675488"/>
                  </a:lnTo>
                  <a:lnTo>
                    <a:pt x="491409" y="673955"/>
                  </a:lnTo>
                  <a:lnTo>
                    <a:pt x="496313" y="670161"/>
                  </a:lnTo>
                  <a:lnTo>
                    <a:pt x="508262" y="658821"/>
                  </a:lnTo>
                  <a:lnTo>
                    <a:pt x="511037" y="657526"/>
                  </a:lnTo>
                  <a:lnTo>
                    <a:pt x="514646" y="655041"/>
                  </a:lnTo>
                  <a:lnTo>
                    <a:pt x="518915" y="653137"/>
                  </a:lnTo>
                  <a:lnTo>
                    <a:pt x="523448" y="650877"/>
                  </a:lnTo>
                  <a:lnTo>
                    <a:pt x="526118" y="650005"/>
                  </a:lnTo>
                  <a:lnTo>
                    <a:pt x="528577" y="649542"/>
                  </a:lnTo>
                  <a:lnTo>
                    <a:pt x="531947" y="647454"/>
                  </a:lnTo>
                  <a:lnTo>
                    <a:pt x="536996" y="641810"/>
                  </a:lnTo>
                  <a:lnTo>
                    <a:pt x="541768" y="635122"/>
                  </a:lnTo>
                  <a:lnTo>
                    <a:pt x="545164" y="632175"/>
                  </a:lnTo>
                  <a:lnTo>
                    <a:pt x="549830" y="629042"/>
                  </a:lnTo>
                  <a:lnTo>
                    <a:pt x="554192" y="624667"/>
                  </a:lnTo>
                  <a:lnTo>
                    <a:pt x="555329" y="621244"/>
                  </a:lnTo>
                  <a:lnTo>
                    <a:pt x="556730" y="617754"/>
                  </a:lnTo>
                  <a:lnTo>
                    <a:pt x="557576" y="620451"/>
                  </a:lnTo>
                  <a:lnTo>
                    <a:pt x="557695" y="623187"/>
                  </a:lnTo>
                  <a:lnTo>
                    <a:pt x="555950" y="632320"/>
                  </a:lnTo>
                  <a:lnTo>
                    <a:pt x="553531" y="634316"/>
                  </a:lnTo>
                  <a:lnTo>
                    <a:pt x="551416" y="635320"/>
                  </a:lnTo>
                  <a:lnTo>
                    <a:pt x="550451" y="638519"/>
                  </a:lnTo>
                  <a:lnTo>
                    <a:pt x="549909" y="642683"/>
                  </a:lnTo>
                  <a:lnTo>
                    <a:pt x="548984" y="646013"/>
                  </a:lnTo>
                  <a:lnTo>
                    <a:pt x="543988" y="649529"/>
                  </a:lnTo>
                  <a:lnTo>
                    <a:pt x="539098" y="653944"/>
                  </a:lnTo>
                  <a:lnTo>
                    <a:pt x="531881" y="662522"/>
                  </a:lnTo>
                  <a:lnTo>
                    <a:pt x="530572" y="665112"/>
                  </a:lnTo>
                  <a:lnTo>
                    <a:pt x="528497" y="668721"/>
                  </a:lnTo>
                  <a:lnTo>
                    <a:pt x="527400" y="671893"/>
                  </a:lnTo>
                  <a:lnTo>
                    <a:pt x="526699" y="674959"/>
                  </a:lnTo>
                  <a:lnTo>
                    <a:pt x="523792" y="679718"/>
                  </a:lnTo>
                  <a:lnTo>
                    <a:pt x="520514" y="683960"/>
                  </a:lnTo>
                  <a:lnTo>
                    <a:pt x="518518" y="684066"/>
                  </a:lnTo>
                  <a:lnTo>
                    <a:pt x="517263" y="683908"/>
                  </a:lnTo>
                  <a:lnTo>
                    <a:pt x="514196" y="684291"/>
                  </a:lnTo>
                  <a:lnTo>
                    <a:pt x="511619" y="684040"/>
                  </a:lnTo>
                  <a:lnTo>
                    <a:pt x="504640" y="693305"/>
                  </a:lnTo>
                  <a:lnTo>
                    <a:pt x="506411" y="693741"/>
                  </a:lnTo>
                  <a:lnTo>
                    <a:pt x="508116" y="693213"/>
                  </a:lnTo>
                  <a:lnTo>
                    <a:pt x="510812" y="693213"/>
                  </a:lnTo>
                  <a:lnTo>
                    <a:pt x="514526" y="691560"/>
                  </a:lnTo>
                  <a:lnTo>
                    <a:pt x="519509" y="690199"/>
                  </a:lnTo>
                  <a:lnTo>
                    <a:pt x="521822" y="690675"/>
                  </a:lnTo>
                  <a:lnTo>
                    <a:pt x="524836" y="690529"/>
                  </a:lnTo>
                  <a:lnTo>
                    <a:pt x="534154" y="678660"/>
                  </a:lnTo>
                  <a:lnTo>
                    <a:pt x="538463" y="670928"/>
                  </a:lnTo>
                  <a:lnTo>
                    <a:pt x="542111" y="667452"/>
                  </a:lnTo>
                  <a:lnTo>
                    <a:pt x="543790" y="665060"/>
                  </a:lnTo>
                  <a:lnTo>
                    <a:pt x="545865" y="662786"/>
                  </a:lnTo>
                  <a:lnTo>
                    <a:pt x="546526" y="666698"/>
                  </a:lnTo>
                  <a:lnTo>
                    <a:pt x="546790" y="670492"/>
                  </a:lnTo>
                  <a:lnTo>
                    <a:pt x="548257" y="676638"/>
                  </a:lnTo>
                  <a:lnTo>
                    <a:pt x="548231" y="679705"/>
                  </a:lnTo>
                  <a:lnTo>
                    <a:pt x="545561" y="687159"/>
                  </a:lnTo>
                  <a:lnTo>
                    <a:pt x="539256" y="695790"/>
                  </a:lnTo>
                  <a:lnTo>
                    <a:pt x="536626" y="698248"/>
                  </a:lnTo>
                  <a:lnTo>
                    <a:pt x="533797" y="700390"/>
                  </a:lnTo>
                  <a:lnTo>
                    <a:pt x="530638" y="704011"/>
                  </a:lnTo>
                  <a:lnTo>
                    <a:pt x="535053" y="704936"/>
                  </a:lnTo>
                  <a:lnTo>
                    <a:pt x="538199" y="704870"/>
                  </a:lnTo>
                  <a:lnTo>
                    <a:pt x="544213" y="702240"/>
                  </a:lnTo>
                  <a:lnTo>
                    <a:pt x="545336" y="701883"/>
                  </a:lnTo>
                  <a:lnTo>
                    <a:pt x="547808" y="701844"/>
                  </a:lnTo>
                  <a:lnTo>
                    <a:pt x="549341" y="700469"/>
                  </a:lnTo>
                  <a:lnTo>
                    <a:pt x="552315" y="699160"/>
                  </a:lnTo>
                  <a:lnTo>
                    <a:pt x="554774" y="697614"/>
                  </a:lnTo>
                  <a:lnTo>
                    <a:pt x="557629" y="696398"/>
                  </a:lnTo>
                  <a:lnTo>
                    <a:pt x="559386" y="697204"/>
                  </a:lnTo>
                  <a:lnTo>
                    <a:pt x="559558" y="697892"/>
                  </a:lnTo>
                  <a:lnTo>
                    <a:pt x="559756" y="698671"/>
                  </a:lnTo>
                  <a:lnTo>
                    <a:pt x="558237" y="700376"/>
                  </a:lnTo>
                  <a:lnTo>
                    <a:pt x="556611" y="703971"/>
                  </a:lnTo>
                  <a:lnTo>
                    <a:pt x="555395" y="703575"/>
                  </a:lnTo>
                  <a:lnTo>
                    <a:pt x="555090" y="701434"/>
                  </a:lnTo>
                  <a:lnTo>
                    <a:pt x="553307" y="701989"/>
                  </a:lnTo>
                  <a:lnTo>
                    <a:pt x="551535" y="703601"/>
                  </a:lnTo>
                  <a:lnTo>
                    <a:pt x="549460" y="703099"/>
                  </a:lnTo>
                  <a:lnTo>
                    <a:pt x="549381" y="704157"/>
                  </a:lnTo>
                  <a:lnTo>
                    <a:pt x="549725" y="706218"/>
                  </a:lnTo>
                  <a:lnTo>
                    <a:pt x="552844" y="710184"/>
                  </a:lnTo>
                  <a:lnTo>
                    <a:pt x="555712" y="715444"/>
                  </a:lnTo>
                  <a:lnTo>
                    <a:pt x="556558" y="717929"/>
                  </a:lnTo>
                  <a:lnTo>
                    <a:pt x="557245" y="725833"/>
                  </a:lnTo>
                  <a:lnTo>
                    <a:pt x="556465" y="734200"/>
                  </a:lnTo>
                  <a:lnTo>
                    <a:pt x="555090" y="736671"/>
                  </a:lnTo>
                  <a:lnTo>
                    <a:pt x="551588" y="741126"/>
                  </a:lnTo>
                  <a:lnTo>
                    <a:pt x="548456" y="745646"/>
                  </a:lnTo>
                  <a:lnTo>
                    <a:pt x="547451" y="748012"/>
                  </a:lnTo>
                  <a:lnTo>
                    <a:pt x="547041" y="751012"/>
                  </a:lnTo>
                  <a:lnTo>
                    <a:pt x="547729" y="754066"/>
                  </a:lnTo>
                  <a:lnTo>
                    <a:pt x="551654" y="762405"/>
                  </a:lnTo>
                  <a:lnTo>
                    <a:pt x="552315" y="769715"/>
                  </a:lnTo>
                  <a:lnTo>
                    <a:pt x="555989" y="773495"/>
                  </a:lnTo>
                  <a:lnTo>
                    <a:pt x="564224" y="774883"/>
                  </a:lnTo>
                  <a:lnTo>
                    <a:pt x="567608" y="777605"/>
                  </a:lnTo>
                  <a:lnTo>
                    <a:pt x="569788" y="783091"/>
                  </a:lnTo>
                  <a:lnTo>
                    <a:pt x="571124" y="783553"/>
                  </a:lnTo>
                  <a:lnTo>
                    <a:pt x="573384" y="783778"/>
                  </a:lnTo>
                  <a:lnTo>
                    <a:pt x="578076" y="780447"/>
                  </a:lnTo>
                  <a:lnTo>
                    <a:pt x="582530" y="780804"/>
                  </a:lnTo>
                  <a:lnTo>
                    <a:pt x="586984" y="784109"/>
                  </a:lnTo>
                  <a:lnTo>
                    <a:pt x="591015" y="783329"/>
                  </a:lnTo>
                  <a:lnTo>
                    <a:pt x="593395" y="783739"/>
                  </a:lnTo>
                  <a:lnTo>
                    <a:pt x="596078" y="785602"/>
                  </a:lnTo>
                  <a:lnTo>
                    <a:pt x="599501" y="789290"/>
                  </a:lnTo>
                  <a:lnTo>
                    <a:pt x="604167" y="791153"/>
                  </a:lnTo>
                  <a:lnTo>
                    <a:pt x="606083" y="793929"/>
                  </a:lnTo>
                  <a:lnTo>
                    <a:pt x="608463" y="794352"/>
                  </a:lnTo>
                  <a:lnTo>
                    <a:pt x="612177" y="796150"/>
                  </a:lnTo>
                  <a:lnTo>
                    <a:pt x="616393" y="794616"/>
                  </a:lnTo>
                  <a:lnTo>
                    <a:pt x="620279" y="792674"/>
                  </a:lnTo>
                  <a:lnTo>
                    <a:pt x="630443" y="785919"/>
                  </a:lnTo>
                  <a:lnTo>
                    <a:pt x="637369" y="782655"/>
                  </a:lnTo>
                  <a:lnTo>
                    <a:pt x="640779" y="781386"/>
                  </a:lnTo>
                  <a:lnTo>
                    <a:pt x="643291" y="780818"/>
                  </a:lnTo>
                  <a:lnTo>
                    <a:pt x="647176" y="778689"/>
                  </a:lnTo>
                  <a:lnTo>
                    <a:pt x="646172" y="777196"/>
                  </a:lnTo>
                  <a:lnTo>
                    <a:pt x="644387" y="777447"/>
                  </a:lnTo>
                  <a:lnTo>
                    <a:pt x="641969" y="776601"/>
                  </a:lnTo>
                  <a:lnTo>
                    <a:pt x="644083" y="775623"/>
                  </a:lnTo>
                  <a:lnTo>
                    <a:pt x="646145" y="774896"/>
                  </a:lnTo>
                  <a:lnTo>
                    <a:pt x="656878" y="769807"/>
                  </a:lnTo>
                  <a:lnTo>
                    <a:pt x="658305" y="771314"/>
                  </a:lnTo>
                  <a:lnTo>
                    <a:pt x="658966" y="772993"/>
                  </a:lnTo>
                  <a:lnTo>
                    <a:pt x="659442" y="775292"/>
                  </a:lnTo>
                  <a:lnTo>
                    <a:pt x="656574" y="778544"/>
                  </a:lnTo>
                  <a:lnTo>
                    <a:pt x="654710" y="780077"/>
                  </a:lnTo>
                  <a:lnTo>
                    <a:pt x="650943" y="782522"/>
                  </a:lnTo>
                  <a:lnTo>
                    <a:pt x="647850" y="782615"/>
                  </a:lnTo>
                  <a:lnTo>
                    <a:pt x="646502" y="782417"/>
                  </a:lnTo>
                  <a:lnTo>
                    <a:pt x="648101" y="785166"/>
                  </a:lnTo>
                  <a:lnTo>
                    <a:pt x="649767" y="787003"/>
                  </a:lnTo>
                  <a:lnTo>
                    <a:pt x="656851" y="783646"/>
                  </a:lnTo>
                  <a:lnTo>
                    <a:pt x="659534" y="781002"/>
                  </a:lnTo>
                  <a:lnTo>
                    <a:pt x="661332" y="779469"/>
                  </a:lnTo>
                  <a:lnTo>
                    <a:pt x="663209" y="779126"/>
                  </a:lnTo>
                  <a:lnTo>
                    <a:pt x="665482" y="779641"/>
                  </a:lnTo>
                  <a:lnTo>
                    <a:pt x="665482" y="781584"/>
                  </a:lnTo>
                  <a:lnTo>
                    <a:pt x="664835" y="783937"/>
                  </a:lnTo>
                  <a:lnTo>
                    <a:pt x="662667" y="784584"/>
                  </a:lnTo>
                  <a:lnTo>
                    <a:pt x="660882" y="786329"/>
                  </a:lnTo>
                  <a:lnTo>
                    <a:pt x="659403" y="787995"/>
                  </a:lnTo>
                  <a:lnTo>
                    <a:pt x="661504" y="790122"/>
                  </a:lnTo>
                  <a:lnTo>
                    <a:pt x="662456" y="791471"/>
                  </a:lnTo>
                  <a:lnTo>
                    <a:pt x="664451" y="791444"/>
                  </a:lnTo>
                  <a:lnTo>
                    <a:pt x="666579" y="791761"/>
                  </a:lnTo>
                  <a:lnTo>
                    <a:pt x="666685" y="794867"/>
                  </a:lnTo>
                  <a:lnTo>
                    <a:pt x="666421" y="798449"/>
                  </a:lnTo>
                  <a:lnTo>
                    <a:pt x="668853" y="797458"/>
                  </a:lnTo>
                  <a:lnTo>
                    <a:pt x="670544" y="796520"/>
                  </a:lnTo>
                  <a:lnTo>
                    <a:pt x="672117" y="797418"/>
                  </a:lnTo>
                  <a:lnTo>
                    <a:pt x="672845" y="800234"/>
                  </a:lnTo>
                  <a:lnTo>
                    <a:pt x="672937" y="803419"/>
                  </a:lnTo>
                  <a:lnTo>
                    <a:pt x="672408" y="804754"/>
                  </a:lnTo>
                  <a:lnTo>
                    <a:pt x="673465" y="805375"/>
                  </a:lnTo>
                  <a:lnTo>
                    <a:pt x="675276" y="804437"/>
                  </a:lnTo>
                  <a:lnTo>
                    <a:pt x="676625" y="803089"/>
                  </a:lnTo>
                  <a:lnTo>
                    <a:pt x="677893" y="800604"/>
                  </a:lnTo>
                  <a:lnTo>
                    <a:pt x="679625" y="796692"/>
                  </a:lnTo>
                  <a:lnTo>
                    <a:pt x="679017" y="796097"/>
                  </a:lnTo>
                  <a:lnTo>
                    <a:pt x="675805" y="798225"/>
                  </a:lnTo>
                  <a:lnTo>
                    <a:pt x="675435" y="796692"/>
                  </a:lnTo>
                  <a:lnTo>
                    <a:pt x="674695" y="795053"/>
                  </a:lnTo>
                  <a:lnTo>
                    <a:pt x="675554" y="793480"/>
                  </a:lnTo>
                  <a:lnTo>
                    <a:pt x="677708" y="792687"/>
                  </a:lnTo>
                  <a:lnTo>
                    <a:pt x="679003" y="793030"/>
                  </a:lnTo>
                  <a:lnTo>
                    <a:pt x="680841" y="793030"/>
                  </a:lnTo>
                  <a:lnTo>
                    <a:pt x="691309" y="791656"/>
                  </a:lnTo>
                  <a:lnTo>
                    <a:pt x="710395" y="778954"/>
                  </a:lnTo>
                  <a:lnTo>
                    <a:pt x="718273" y="774275"/>
                  </a:lnTo>
                  <a:lnTo>
                    <a:pt x="725753" y="770785"/>
                  </a:lnTo>
                  <a:lnTo>
                    <a:pt x="732798" y="768539"/>
                  </a:lnTo>
                  <a:lnTo>
                    <a:pt x="736235" y="767812"/>
                  </a:lnTo>
                  <a:lnTo>
                    <a:pt x="752690" y="766596"/>
                  </a:lnTo>
                  <a:lnTo>
                    <a:pt x="760727" y="766992"/>
                  </a:lnTo>
                  <a:lnTo>
                    <a:pt x="765419" y="766106"/>
                  </a:lnTo>
                  <a:lnTo>
                    <a:pt x="767996" y="764917"/>
                  </a:lnTo>
                  <a:lnTo>
                    <a:pt x="772993" y="761666"/>
                  </a:lnTo>
                  <a:lnTo>
                    <a:pt x="776336" y="759683"/>
                  </a:lnTo>
                  <a:lnTo>
                    <a:pt x="779496" y="759128"/>
                  </a:lnTo>
                  <a:lnTo>
                    <a:pt x="781412" y="756696"/>
                  </a:lnTo>
                  <a:lnTo>
                    <a:pt x="782747" y="754079"/>
                  </a:lnTo>
                  <a:lnTo>
                    <a:pt x="784664" y="751356"/>
                  </a:lnTo>
                  <a:lnTo>
                    <a:pt x="786395" y="746227"/>
                  </a:lnTo>
                  <a:lnTo>
                    <a:pt x="789977" y="739474"/>
                  </a:lnTo>
                  <a:lnTo>
                    <a:pt x="792369" y="735944"/>
                  </a:lnTo>
                  <a:lnTo>
                    <a:pt x="796546" y="730974"/>
                  </a:lnTo>
                  <a:lnTo>
                    <a:pt x="799797" y="725860"/>
                  </a:lnTo>
                  <a:lnTo>
                    <a:pt x="804093" y="718603"/>
                  </a:lnTo>
                  <a:lnTo>
                    <a:pt x="806856" y="714294"/>
                  </a:lnTo>
                  <a:lnTo>
                    <a:pt x="809605" y="710356"/>
                  </a:lnTo>
                  <a:lnTo>
                    <a:pt x="813940" y="706007"/>
                  </a:lnTo>
                  <a:lnTo>
                    <a:pt x="817205" y="703192"/>
                  </a:lnTo>
                  <a:lnTo>
                    <a:pt x="826748" y="692578"/>
                  </a:lnTo>
                  <a:lnTo>
                    <a:pt x="828810" y="691534"/>
                  </a:lnTo>
                  <a:lnTo>
                    <a:pt x="830118" y="691534"/>
                  </a:lnTo>
                  <a:lnTo>
                    <a:pt x="830991" y="690886"/>
                  </a:lnTo>
                  <a:lnTo>
                    <a:pt x="831440" y="690292"/>
                  </a:lnTo>
                  <a:lnTo>
                    <a:pt x="831255" y="689869"/>
                  </a:lnTo>
                  <a:lnTo>
                    <a:pt x="831255" y="688639"/>
                  </a:lnTo>
                  <a:lnTo>
                    <a:pt x="832101" y="687648"/>
                  </a:lnTo>
                  <a:lnTo>
                    <a:pt x="833952" y="686657"/>
                  </a:lnTo>
                  <a:lnTo>
                    <a:pt x="834215" y="687040"/>
                  </a:lnTo>
                  <a:lnTo>
                    <a:pt x="835022" y="686829"/>
                  </a:lnTo>
                  <a:lnTo>
                    <a:pt x="835378" y="686287"/>
                  </a:lnTo>
                  <a:lnTo>
                    <a:pt x="836066" y="683379"/>
                  </a:lnTo>
                  <a:lnTo>
                    <a:pt x="838921" y="679295"/>
                  </a:lnTo>
                  <a:lnTo>
                    <a:pt x="843388" y="672170"/>
                  </a:lnTo>
                  <a:lnTo>
                    <a:pt x="846191" y="668972"/>
                  </a:lnTo>
                  <a:lnTo>
                    <a:pt x="848134" y="666421"/>
                  </a:lnTo>
                  <a:lnTo>
                    <a:pt x="852944" y="662601"/>
                  </a:lnTo>
                  <a:lnTo>
                    <a:pt x="858007" y="658834"/>
                  </a:lnTo>
                  <a:lnTo>
                    <a:pt x="857240" y="658424"/>
                  </a:lnTo>
                  <a:lnTo>
                    <a:pt x="855800" y="658147"/>
                  </a:lnTo>
                  <a:lnTo>
                    <a:pt x="857227" y="657248"/>
                  </a:lnTo>
                  <a:lnTo>
                    <a:pt x="858152" y="656984"/>
                  </a:lnTo>
                  <a:lnTo>
                    <a:pt x="858892" y="657579"/>
                  </a:lnTo>
                  <a:lnTo>
                    <a:pt x="860491" y="655926"/>
                  </a:lnTo>
                  <a:lnTo>
                    <a:pt x="861866" y="653322"/>
                  </a:lnTo>
                  <a:lnTo>
                    <a:pt x="864417" y="649476"/>
                  </a:lnTo>
                  <a:lnTo>
                    <a:pt x="865197" y="646119"/>
                  </a:lnTo>
                  <a:lnTo>
                    <a:pt x="867220" y="645075"/>
                  </a:lnTo>
                  <a:lnTo>
                    <a:pt x="869268" y="644440"/>
                  </a:lnTo>
                  <a:lnTo>
                    <a:pt x="871581" y="640925"/>
                  </a:lnTo>
                  <a:lnTo>
                    <a:pt x="872691" y="639510"/>
                  </a:lnTo>
                  <a:lnTo>
                    <a:pt x="874370" y="638202"/>
                  </a:lnTo>
                  <a:lnTo>
                    <a:pt x="877450" y="635400"/>
                  </a:lnTo>
                  <a:lnTo>
                    <a:pt x="880186" y="632479"/>
                  </a:lnTo>
                  <a:lnTo>
                    <a:pt x="886081" y="626901"/>
                  </a:lnTo>
                  <a:lnTo>
                    <a:pt x="890429" y="624614"/>
                  </a:lnTo>
                  <a:lnTo>
                    <a:pt x="896192" y="622843"/>
                  </a:lnTo>
                  <a:lnTo>
                    <a:pt x="897196" y="621839"/>
                  </a:lnTo>
                  <a:lnTo>
                    <a:pt x="896192" y="621231"/>
                  </a:lnTo>
                  <a:lnTo>
                    <a:pt x="896509" y="620623"/>
                  </a:lnTo>
                  <a:lnTo>
                    <a:pt x="898386" y="620623"/>
                  </a:lnTo>
                  <a:lnTo>
                    <a:pt x="899998" y="618666"/>
                  </a:lnTo>
                  <a:lnTo>
                    <a:pt x="902615" y="617226"/>
                  </a:lnTo>
                  <a:lnTo>
                    <a:pt x="907374" y="613882"/>
                  </a:lnTo>
                  <a:lnTo>
                    <a:pt x="909806" y="610815"/>
                  </a:lnTo>
                  <a:lnTo>
                    <a:pt x="911551" y="608357"/>
                  </a:lnTo>
                  <a:lnTo>
                    <a:pt x="914260" y="602805"/>
                  </a:lnTo>
                  <a:lnTo>
                    <a:pt x="922746" y="595509"/>
                  </a:lnTo>
                  <a:lnTo>
                    <a:pt x="930663" y="585623"/>
                  </a:lnTo>
                  <a:lnTo>
                    <a:pt x="934205" y="579266"/>
                  </a:lnTo>
                  <a:lnTo>
                    <a:pt x="936558" y="575829"/>
                  </a:lnTo>
                  <a:lnTo>
                    <a:pt x="939241" y="570780"/>
                  </a:lnTo>
                  <a:lnTo>
                    <a:pt x="940787" y="565519"/>
                  </a:lnTo>
                  <a:lnTo>
                    <a:pt x="942704" y="561105"/>
                  </a:lnTo>
                  <a:lnTo>
                    <a:pt x="950885" y="549857"/>
                  </a:lnTo>
                  <a:lnTo>
                    <a:pt x="953542" y="545204"/>
                  </a:lnTo>
                  <a:lnTo>
                    <a:pt x="955855" y="542217"/>
                  </a:lnTo>
                  <a:lnTo>
                    <a:pt x="961856" y="531061"/>
                  </a:lnTo>
                  <a:lnTo>
                    <a:pt x="964037" y="525246"/>
                  </a:lnTo>
                  <a:lnTo>
                    <a:pt x="969257" y="518466"/>
                  </a:lnTo>
                  <a:lnTo>
                    <a:pt x="974677" y="512940"/>
                  </a:lnTo>
                  <a:lnTo>
                    <a:pt x="976805" y="507825"/>
                  </a:lnTo>
                  <a:lnTo>
                    <a:pt x="977043" y="503887"/>
                  </a:lnTo>
                  <a:lnTo>
                    <a:pt x="980082" y="495613"/>
                  </a:lnTo>
                  <a:lnTo>
                    <a:pt x="979025" y="490180"/>
                  </a:lnTo>
                  <a:lnTo>
                    <a:pt x="979831" y="485924"/>
                  </a:lnTo>
                  <a:lnTo>
                    <a:pt x="980029" y="482276"/>
                  </a:lnTo>
                  <a:lnTo>
                    <a:pt x="978880" y="471993"/>
                  </a:lnTo>
                  <a:lnTo>
                    <a:pt x="978827" y="466045"/>
                  </a:lnTo>
                  <a:lnTo>
                    <a:pt x="981814" y="460058"/>
                  </a:lnTo>
                  <a:lnTo>
                    <a:pt x="985819" y="440853"/>
                  </a:lnTo>
                  <a:lnTo>
                    <a:pt x="990617" y="431244"/>
                  </a:lnTo>
                  <a:lnTo>
                    <a:pt x="989995" y="430067"/>
                  </a:lnTo>
                  <a:lnTo>
                    <a:pt x="987841" y="42837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6" name="Volný tvar: obrazec 223">
              <a:extLst>
                <a:ext uri="{FF2B5EF4-FFF2-40B4-BE49-F238E27FC236}">
                  <a16:creationId xmlns:a16="http://schemas.microsoft.com/office/drawing/2014/main" id="{D466C216-0469-FC86-1676-12609DC1A5A5}"/>
                </a:ext>
              </a:extLst>
            </p:cNvPr>
            <p:cNvSpPr/>
            <p:nvPr/>
          </p:nvSpPr>
          <p:spPr>
            <a:xfrm>
              <a:off x="1418137" y="4509889"/>
              <a:ext cx="4201" cy="5733"/>
            </a:xfrm>
            <a:custGeom>
              <a:avLst/>
              <a:gdLst>
                <a:gd name="connsiteX0" fmla="*/ 3926 w 3951"/>
                <a:gd name="connsiteY0" fmla="*/ 4573 h 5392"/>
                <a:gd name="connsiteX1" fmla="*/ 3674 w 3951"/>
                <a:gd name="connsiteY1" fmla="*/ 3767 h 5392"/>
                <a:gd name="connsiteX2" fmla="*/ 2340 w 3951"/>
                <a:gd name="connsiteY2" fmla="*/ 1309 h 5392"/>
                <a:gd name="connsiteX3" fmla="*/ 912 w 3951"/>
                <a:gd name="connsiteY3" fmla="*/ 0 h 5392"/>
                <a:gd name="connsiteX4" fmla="*/ 489 w 3951"/>
                <a:gd name="connsiteY4" fmla="*/ 476 h 5392"/>
                <a:gd name="connsiteX5" fmla="*/ 0 w 3951"/>
                <a:gd name="connsiteY5" fmla="*/ 1890 h 5392"/>
                <a:gd name="connsiteX6" fmla="*/ 1427 w 3951"/>
                <a:gd name="connsiteY6" fmla="*/ 3212 h 5392"/>
                <a:gd name="connsiteX7" fmla="*/ 2829 w 3951"/>
                <a:gd name="connsiteY7" fmla="*/ 4957 h 5392"/>
                <a:gd name="connsiteX8" fmla="*/ 3952 w 3951"/>
                <a:gd name="connsiteY8" fmla="*/ 5393 h 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51" h="5392">
                  <a:moveTo>
                    <a:pt x="3926" y="4573"/>
                  </a:moveTo>
                  <a:lnTo>
                    <a:pt x="3674" y="3767"/>
                  </a:lnTo>
                  <a:lnTo>
                    <a:pt x="2340" y="1309"/>
                  </a:lnTo>
                  <a:lnTo>
                    <a:pt x="912" y="0"/>
                  </a:lnTo>
                  <a:lnTo>
                    <a:pt x="489" y="476"/>
                  </a:lnTo>
                  <a:lnTo>
                    <a:pt x="0" y="1890"/>
                  </a:lnTo>
                  <a:lnTo>
                    <a:pt x="1427" y="3212"/>
                  </a:lnTo>
                  <a:lnTo>
                    <a:pt x="2829" y="4957"/>
                  </a:lnTo>
                  <a:lnTo>
                    <a:pt x="3952" y="539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7" name="Volný tvar: obrazec 224">
              <a:extLst>
                <a:ext uri="{FF2B5EF4-FFF2-40B4-BE49-F238E27FC236}">
                  <a16:creationId xmlns:a16="http://schemas.microsoft.com/office/drawing/2014/main" id="{3821CEFC-84A7-B457-4D83-E3ACB9E6849B}"/>
                </a:ext>
              </a:extLst>
            </p:cNvPr>
            <p:cNvSpPr/>
            <p:nvPr/>
          </p:nvSpPr>
          <p:spPr>
            <a:xfrm>
              <a:off x="4343515" y="3649617"/>
              <a:ext cx="84827" cy="69789"/>
            </a:xfrm>
            <a:custGeom>
              <a:avLst/>
              <a:gdLst>
                <a:gd name="connsiteX0" fmla="*/ 49050 w 79780"/>
                <a:gd name="connsiteY0" fmla="*/ 17315 h 65637"/>
                <a:gd name="connsiteX1" fmla="*/ 48535 w 79780"/>
                <a:gd name="connsiteY1" fmla="*/ 17777 h 65637"/>
                <a:gd name="connsiteX2" fmla="*/ 48706 w 79780"/>
                <a:gd name="connsiteY2" fmla="*/ 18927 h 65637"/>
                <a:gd name="connsiteX3" fmla="*/ 49552 w 79780"/>
                <a:gd name="connsiteY3" fmla="*/ 19139 h 65637"/>
                <a:gd name="connsiteX4" fmla="*/ 50358 w 79780"/>
                <a:gd name="connsiteY4" fmla="*/ 18676 h 65637"/>
                <a:gd name="connsiteX5" fmla="*/ 50451 w 79780"/>
                <a:gd name="connsiteY5" fmla="*/ 17751 h 65637"/>
                <a:gd name="connsiteX6" fmla="*/ 49750 w 79780"/>
                <a:gd name="connsiteY6" fmla="*/ 17341 h 65637"/>
                <a:gd name="connsiteX7" fmla="*/ 49050 w 79780"/>
                <a:gd name="connsiteY7" fmla="*/ 17315 h 65637"/>
                <a:gd name="connsiteX8" fmla="*/ 77401 w 79780"/>
                <a:gd name="connsiteY8" fmla="*/ 56240 h 65637"/>
                <a:gd name="connsiteX9" fmla="*/ 79067 w 79780"/>
                <a:gd name="connsiteY9" fmla="*/ 56147 h 65637"/>
                <a:gd name="connsiteX10" fmla="*/ 79780 w 79780"/>
                <a:gd name="connsiteY10" fmla="*/ 55513 h 65637"/>
                <a:gd name="connsiteX11" fmla="*/ 77679 w 79780"/>
                <a:gd name="connsiteY11" fmla="*/ 53385 h 65637"/>
                <a:gd name="connsiteX12" fmla="*/ 75881 w 79780"/>
                <a:gd name="connsiteY12" fmla="*/ 51971 h 65637"/>
                <a:gd name="connsiteX13" fmla="*/ 74388 w 79780"/>
                <a:gd name="connsiteY13" fmla="*/ 51019 h 65637"/>
                <a:gd name="connsiteX14" fmla="*/ 74004 w 79780"/>
                <a:gd name="connsiteY14" fmla="*/ 50451 h 65637"/>
                <a:gd name="connsiteX15" fmla="*/ 73952 w 79780"/>
                <a:gd name="connsiteY15" fmla="*/ 50041 h 65637"/>
                <a:gd name="connsiteX16" fmla="*/ 74176 w 79780"/>
                <a:gd name="connsiteY16" fmla="*/ 49552 h 65637"/>
                <a:gd name="connsiteX17" fmla="*/ 76330 w 79780"/>
                <a:gd name="connsiteY17" fmla="*/ 48389 h 65637"/>
                <a:gd name="connsiteX18" fmla="*/ 76410 w 79780"/>
                <a:gd name="connsiteY18" fmla="*/ 47318 h 65637"/>
                <a:gd name="connsiteX19" fmla="*/ 76079 w 79780"/>
                <a:gd name="connsiteY19" fmla="*/ 46129 h 65637"/>
                <a:gd name="connsiteX20" fmla="*/ 72141 w 79780"/>
                <a:gd name="connsiteY20" fmla="*/ 44371 h 65637"/>
                <a:gd name="connsiteX21" fmla="*/ 69471 w 79780"/>
                <a:gd name="connsiteY21" fmla="*/ 45018 h 65637"/>
                <a:gd name="connsiteX22" fmla="*/ 66722 w 79780"/>
                <a:gd name="connsiteY22" fmla="*/ 43049 h 65637"/>
                <a:gd name="connsiteX23" fmla="*/ 64911 w 79780"/>
                <a:gd name="connsiteY23" fmla="*/ 41529 h 65637"/>
                <a:gd name="connsiteX24" fmla="*/ 62704 w 79780"/>
                <a:gd name="connsiteY24" fmla="*/ 39890 h 65637"/>
                <a:gd name="connsiteX25" fmla="*/ 60813 w 79780"/>
                <a:gd name="connsiteY25" fmla="*/ 38991 h 65637"/>
                <a:gd name="connsiteX26" fmla="*/ 58831 w 79780"/>
                <a:gd name="connsiteY26" fmla="*/ 36943 h 65637"/>
                <a:gd name="connsiteX27" fmla="*/ 56637 w 79780"/>
                <a:gd name="connsiteY27" fmla="*/ 35515 h 65637"/>
                <a:gd name="connsiteX28" fmla="*/ 54628 w 79780"/>
                <a:gd name="connsiteY28" fmla="*/ 35489 h 65637"/>
                <a:gd name="connsiteX29" fmla="*/ 53887 w 79780"/>
                <a:gd name="connsiteY29" fmla="*/ 35806 h 65637"/>
                <a:gd name="connsiteX30" fmla="*/ 53650 w 79780"/>
                <a:gd name="connsiteY30" fmla="*/ 34246 h 65637"/>
                <a:gd name="connsiteX31" fmla="*/ 53623 w 79780"/>
                <a:gd name="connsiteY31" fmla="*/ 34233 h 65637"/>
                <a:gd name="connsiteX32" fmla="*/ 53610 w 79780"/>
                <a:gd name="connsiteY32" fmla="*/ 33916 h 65637"/>
                <a:gd name="connsiteX33" fmla="*/ 53663 w 79780"/>
                <a:gd name="connsiteY33" fmla="*/ 34246 h 65637"/>
                <a:gd name="connsiteX34" fmla="*/ 55606 w 79780"/>
                <a:gd name="connsiteY34" fmla="*/ 34841 h 65637"/>
                <a:gd name="connsiteX35" fmla="*/ 56650 w 79780"/>
                <a:gd name="connsiteY35" fmla="*/ 35528 h 65637"/>
                <a:gd name="connsiteX36" fmla="*/ 59901 w 79780"/>
                <a:gd name="connsiteY36" fmla="*/ 35581 h 65637"/>
                <a:gd name="connsiteX37" fmla="*/ 60483 w 79780"/>
                <a:gd name="connsiteY37" fmla="*/ 35198 h 65637"/>
                <a:gd name="connsiteX38" fmla="*/ 60681 w 79780"/>
                <a:gd name="connsiteY38" fmla="*/ 34299 h 65637"/>
                <a:gd name="connsiteX39" fmla="*/ 61197 w 79780"/>
                <a:gd name="connsiteY39" fmla="*/ 32964 h 65637"/>
                <a:gd name="connsiteX40" fmla="*/ 61739 w 79780"/>
                <a:gd name="connsiteY40" fmla="*/ 30995 h 65637"/>
                <a:gd name="connsiteX41" fmla="*/ 61421 w 79780"/>
                <a:gd name="connsiteY41" fmla="*/ 29343 h 65637"/>
                <a:gd name="connsiteX42" fmla="*/ 55778 w 79780"/>
                <a:gd name="connsiteY42" fmla="*/ 26686 h 65637"/>
                <a:gd name="connsiteX43" fmla="*/ 51601 w 79780"/>
                <a:gd name="connsiteY43" fmla="*/ 24241 h 65637"/>
                <a:gd name="connsiteX44" fmla="*/ 48482 w 79780"/>
                <a:gd name="connsiteY44" fmla="*/ 21016 h 65637"/>
                <a:gd name="connsiteX45" fmla="*/ 46248 w 79780"/>
                <a:gd name="connsiteY45" fmla="*/ 18081 h 65637"/>
                <a:gd name="connsiteX46" fmla="*/ 46169 w 79780"/>
                <a:gd name="connsiteY46" fmla="*/ 17090 h 65637"/>
                <a:gd name="connsiteX47" fmla="*/ 46539 w 79780"/>
                <a:gd name="connsiteY47" fmla="*/ 16152 h 65637"/>
                <a:gd name="connsiteX48" fmla="*/ 50213 w 79780"/>
                <a:gd name="connsiteY48" fmla="*/ 13455 h 65637"/>
                <a:gd name="connsiteX49" fmla="*/ 50385 w 79780"/>
                <a:gd name="connsiteY49" fmla="*/ 12755 h 65637"/>
                <a:gd name="connsiteX50" fmla="*/ 50226 w 79780"/>
                <a:gd name="connsiteY50" fmla="*/ 12279 h 65637"/>
                <a:gd name="connsiteX51" fmla="*/ 48561 w 79780"/>
                <a:gd name="connsiteY51" fmla="*/ 10904 h 65637"/>
                <a:gd name="connsiteX52" fmla="*/ 46525 w 79780"/>
                <a:gd name="connsiteY52" fmla="*/ 9490 h 65637"/>
                <a:gd name="connsiteX53" fmla="*/ 45798 w 79780"/>
                <a:gd name="connsiteY53" fmla="*/ 8446 h 65637"/>
                <a:gd name="connsiteX54" fmla="*/ 44569 w 79780"/>
                <a:gd name="connsiteY54" fmla="*/ 7917 h 65637"/>
                <a:gd name="connsiteX55" fmla="*/ 42375 w 79780"/>
                <a:gd name="connsiteY55" fmla="*/ 7878 h 65637"/>
                <a:gd name="connsiteX56" fmla="*/ 38278 w 79780"/>
                <a:gd name="connsiteY56" fmla="*/ 6133 h 65637"/>
                <a:gd name="connsiteX57" fmla="*/ 37432 w 79780"/>
                <a:gd name="connsiteY57" fmla="*/ 5961 h 65637"/>
                <a:gd name="connsiteX58" fmla="*/ 37194 w 79780"/>
                <a:gd name="connsiteY58" fmla="*/ 5617 h 65637"/>
                <a:gd name="connsiteX59" fmla="*/ 37326 w 79780"/>
                <a:gd name="connsiteY59" fmla="*/ 5260 h 65637"/>
                <a:gd name="connsiteX60" fmla="*/ 39956 w 79780"/>
                <a:gd name="connsiteY60" fmla="*/ 4560 h 65637"/>
                <a:gd name="connsiteX61" fmla="*/ 39824 w 79780"/>
                <a:gd name="connsiteY61" fmla="*/ 3978 h 65637"/>
                <a:gd name="connsiteX62" fmla="*/ 38886 w 79780"/>
                <a:gd name="connsiteY62" fmla="*/ 3212 h 65637"/>
                <a:gd name="connsiteX63" fmla="*/ 37260 w 79780"/>
                <a:gd name="connsiteY63" fmla="*/ 2643 h 65637"/>
                <a:gd name="connsiteX64" fmla="*/ 35634 w 79780"/>
                <a:gd name="connsiteY64" fmla="*/ 1256 h 65637"/>
                <a:gd name="connsiteX65" fmla="*/ 34947 w 79780"/>
                <a:gd name="connsiteY65" fmla="*/ 0 h 65637"/>
                <a:gd name="connsiteX66" fmla="*/ 34418 w 79780"/>
                <a:gd name="connsiteY66" fmla="*/ 370 h 65637"/>
                <a:gd name="connsiteX67" fmla="*/ 30730 w 79780"/>
                <a:gd name="connsiteY67" fmla="*/ 872 h 65637"/>
                <a:gd name="connsiteX68" fmla="*/ 30770 w 79780"/>
                <a:gd name="connsiteY68" fmla="*/ 1163 h 65637"/>
                <a:gd name="connsiteX69" fmla="*/ 31748 w 79780"/>
                <a:gd name="connsiteY69" fmla="*/ 1943 h 65637"/>
                <a:gd name="connsiteX70" fmla="*/ 31616 w 79780"/>
                <a:gd name="connsiteY70" fmla="*/ 2181 h 65637"/>
                <a:gd name="connsiteX71" fmla="*/ 25311 w 79780"/>
                <a:gd name="connsiteY71" fmla="*/ 2273 h 65637"/>
                <a:gd name="connsiteX72" fmla="*/ 23289 w 79780"/>
                <a:gd name="connsiteY72" fmla="*/ 2749 h 65637"/>
                <a:gd name="connsiteX73" fmla="*/ 17579 w 79780"/>
                <a:gd name="connsiteY73" fmla="*/ 2128 h 65637"/>
                <a:gd name="connsiteX74" fmla="*/ 15769 w 79780"/>
                <a:gd name="connsiteY74" fmla="*/ 2406 h 65637"/>
                <a:gd name="connsiteX75" fmla="*/ 14275 w 79780"/>
                <a:gd name="connsiteY75" fmla="*/ 2987 h 65637"/>
                <a:gd name="connsiteX76" fmla="*/ 10521 w 79780"/>
                <a:gd name="connsiteY76" fmla="*/ 3635 h 65637"/>
                <a:gd name="connsiteX77" fmla="*/ 7983 w 79780"/>
                <a:gd name="connsiteY77" fmla="*/ 4401 h 65637"/>
                <a:gd name="connsiteX78" fmla="*/ 4653 w 79780"/>
                <a:gd name="connsiteY78" fmla="*/ 4798 h 65637"/>
                <a:gd name="connsiteX79" fmla="*/ 1163 w 79780"/>
                <a:gd name="connsiteY79" fmla="*/ 4824 h 65637"/>
                <a:gd name="connsiteX80" fmla="*/ 0 w 79780"/>
                <a:gd name="connsiteY80" fmla="*/ 5062 h 65637"/>
                <a:gd name="connsiteX81" fmla="*/ 529 w 79780"/>
                <a:gd name="connsiteY81" fmla="*/ 6239 h 65637"/>
                <a:gd name="connsiteX82" fmla="*/ 2194 w 79780"/>
                <a:gd name="connsiteY82" fmla="*/ 7891 h 65637"/>
                <a:gd name="connsiteX83" fmla="*/ 4031 w 79780"/>
                <a:gd name="connsiteY83" fmla="*/ 8909 h 65637"/>
                <a:gd name="connsiteX84" fmla="*/ 5102 w 79780"/>
                <a:gd name="connsiteY84" fmla="*/ 9992 h 65637"/>
                <a:gd name="connsiteX85" fmla="*/ 7124 w 79780"/>
                <a:gd name="connsiteY85" fmla="*/ 13733 h 65637"/>
                <a:gd name="connsiteX86" fmla="*/ 8023 w 79780"/>
                <a:gd name="connsiteY86" fmla="*/ 15808 h 65637"/>
                <a:gd name="connsiteX87" fmla="*/ 8076 w 79780"/>
                <a:gd name="connsiteY87" fmla="*/ 17804 h 65637"/>
                <a:gd name="connsiteX88" fmla="*/ 7336 w 79780"/>
                <a:gd name="connsiteY88" fmla="*/ 19853 h 65637"/>
                <a:gd name="connsiteX89" fmla="*/ 5432 w 79780"/>
                <a:gd name="connsiteY89" fmla="*/ 22403 h 65637"/>
                <a:gd name="connsiteX90" fmla="*/ 6146 w 79780"/>
                <a:gd name="connsiteY90" fmla="*/ 23474 h 65637"/>
                <a:gd name="connsiteX91" fmla="*/ 6847 w 79780"/>
                <a:gd name="connsiteY91" fmla="*/ 24888 h 65637"/>
                <a:gd name="connsiteX92" fmla="*/ 6820 w 79780"/>
                <a:gd name="connsiteY92" fmla="*/ 25919 h 65637"/>
                <a:gd name="connsiteX93" fmla="*/ 8869 w 79780"/>
                <a:gd name="connsiteY93" fmla="*/ 29197 h 65637"/>
                <a:gd name="connsiteX94" fmla="*/ 9874 w 79780"/>
                <a:gd name="connsiteY94" fmla="*/ 31233 h 65637"/>
                <a:gd name="connsiteX95" fmla="*/ 9332 w 79780"/>
                <a:gd name="connsiteY95" fmla="*/ 31709 h 65637"/>
                <a:gd name="connsiteX96" fmla="*/ 9028 w 79780"/>
                <a:gd name="connsiteY96" fmla="*/ 32356 h 65637"/>
                <a:gd name="connsiteX97" fmla="*/ 12134 w 79780"/>
                <a:gd name="connsiteY97" fmla="*/ 33929 h 65637"/>
                <a:gd name="connsiteX98" fmla="*/ 15769 w 79780"/>
                <a:gd name="connsiteY98" fmla="*/ 35251 h 65637"/>
                <a:gd name="connsiteX99" fmla="*/ 17262 w 79780"/>
                <a:gd name="connsiteY99" fmla="*/ 35502 h 65637"/>
                <a:gd name="connsiteX100" fmla="*/ 21148 w 79780"/>
                <a:gd name="connsiteY100" fmla="*/ 34894 h 65637"/>
                <a:gd name="connsiteX101" fmla="*/ 23686 w 79780"/>
                <a:gd name="connsiteY101" fmla="*/ 34762 h 65637"/>
                <a:gd name="connsiteX102" fmla="*/ 26395 w 79780"/>
                <a:gd name="connsiteY102" fmla="*/ 33731 h 65637"/>
                <a:gd name="connsiteX103" fmla="*/ 30519 w 79780"/>
                <a:gd name="connsiteY103" fmla="*/ 36771 h 65637"/>
                <a:gd name="connsiteX104" fmla="*/ 35053 w 79780"/>
                <a:gd name="connsiteY104" fmla="*/ 40736 h 65637"/>
                <a:gd name="connsiteX105" fmla="*/ 36017 w 79780"/>
                <a:gd name="connsiteY105" fmla="*/ 41952 h 65637"/>
                <a:gd name="connsiteX106" fmla="*/ 38238 w 79780"/>
                <a:gd name="connsiteY106" fmla="*/ 41516 h 65637"/>
                <a:gd name="connsiteX107" fmla="*/ 41846 w 79780"/>
                <a:gd name="connsiteY107" fmla="*/ 40221 h 65637"/>
                <a:gd name="connsiteX108" fmla="*/ 42970 w 79780"/>
                <a:gd name="connsiteY108" fmla="*/ 40855 h 65637"/>
                <a:gd name="connsiteX109" fmla="*/ 44265 w 79780"/>
                <a:gd name="connsiteY109" fmla="*/ 42164 h 65637"/>
                <a:gd name="connsiteX110" fmla="*/ 44979 w 79780"/>
                <a:gd name="connsiteY110" fmla="*/ 43287 h 65637"/>
                <a:gd name="connsiteX111" fmla="*/ 45362 w 79780"/>
                <a:gd name="connsiteY111" fmla="*/ 45375 h 65637"/>
                <a:gd name="connsiteX112" fmla="*/ 45865 w 79780"/>
                <a:gd name="connsiteY112" fmla="*/ 45719 h 65637"/>
                <a:gd name="connsiteX113" fmla="*/ 47609 w 79780"/>
                <a:gd name="connsiteY113" fmla="*/ 45018 h 65637"/>
                <a:gd name="connsiteX114" fmla="*/ 48548 w 79780"/>
                <a:gd name="connsiteY114" fmla="*/ 45864 h 65637"/>
                <a:gd name="connsiteX115" fmla="*/ 50107 w 79780"/>
                <a:gd name="connsiteY115" fmla="*/ 46869 h 65637"/>
                <a:gd name="connsiteX116" fmla="*/ 52711 w 79780"/>
                <a:gd name="connsiteY116" fmla="*/ 47873 h 65637"/>
                <a:gd name="connsiteX117" fmla="*/ 56042 w 79780"/>
                <a:gd name="connsiteY117" fmla="*/ 46314 h 65637"/>
                <a:gd name="connsiteX118" fmla="*/ 57747 w 79780"/>
                <a:gd name="connsiteY118" fmla="*/ 45917 h 65637"/>
                <a:gd name="connsiteX119" fmla="*/ 59201 w 79780"/>
                <a:gd name="connsiteY119" fmla="*/ 45944 h 65637"/>
                <a:gd name="connsiteX120" fmla="*/ 60060 w 79780"/>
                <a:gd name="connsiteY120" fmla="*/ 46433 h 65637"/>
                <a:gd name="connsiteX121" fmla="*/ 60562 w 79780"/>
                <a:gd name="connsiteY121" fmla="*/ 48058 h 65637"/>
                <a:gd name="connsiteX122" fmla="*/ 60562 w 79780"/>
                <a:gd name="connsiteY122" fmla="*/ 50067 h 65637"/>
                <a:gd name="connsiteX123" fmla="*/ 60298 w 79780"/>
                <a:gd name="connsiteY123" fmla="*/ 51165 h 65637"/>
                <a:gd name="connsiteX124" fmla="*/ 61157 w 79780"/>
                <a:gd name="connsiteY124" fmla="*/ 51971 h 65637"/>
                <a:gd name="connsiteX125" fmla="*/ 64342 w 79780"/>
                <a:gd name="connsiteY125" fmla="*/ 53901 h 65637"/>
                <a:gd name="connsiteX126" fmla="*/ 65704 w 79780"/>
                <a:gd name="connsiteY126" fmla="*/ 54984 h 65637"/>
                <a:gd name="connsiteX127" fmla="*/ 65373 w 79780"/>
                <a:gd name="connsiteY127" fmla="*/ 56848 h 65637"/>
                <a:gd name="connsiteX128" fmla="*/ 68175 w 79780"/>
                <a:gd name="connsiteY128" fmla="*/ 61408 h 65637"/>
                <a:gd name="connsiteX129" fmla="*/ 69153 w 79780"/>
                <a:gd name="connsiteY129" fmla="*/ 63192 h 65637"/>
                <a:gd name="connsiteX130" fmla="*/ 70317 w 79780"/>
                <a:gd name="connsiteY130" fmla="*/ 65386 h 65637"/>
                <a:gd name="connsiteX131" fmla="*/ 71639 w 79780"/>
                <a:gd name="connsiteY131" fmla="*/ 65638 h 65637"/>
                <a:gd name="connsiteX132" fmla="*/ 74890 w 79780"/>
                <a:gd name="connsiteY132" fmla="*/ 64395 h 65637"/>
                <a:gd name="connsiteX133" fmla="*/ 78908 w 79780"/>
                <a:gd name="connsiteY133" fmla="*/ 64567 h 65637"/>
                <a:gd name="connsiteX134" fmla="*/ 78459 w 79780"/>
                <a:gd name="connsiteY134" fmla="*/ 61990 h 65637"/>
                <a:gd name="connsiteX135" fmla="*/ 78247 w 79780"/>
                <a:gd name="connsiteY135" fmla="*/ 59941 h 65637"/>
                <a:gd name="connsiteX136" fmla="*/ 77745 w 79780"/>
                <a:gd name="connsiteY136" fmla="*/ 58765 h 65637"/>
                <a:gd name="connsiteX137" fmla="*/ 75815 w 79780"/>
                <a:gd name="connsiteY137" fmla="*/ 57152 h 65637"/>
                <a:gd name="connsiteX138" fmla="*/ 75683 w 79780"/>
                <a:gd name="connsiteY138" fmla="*/ 56452 h 65637"/>
                <a:gd name="connsiteX139" fmla="*/ 76093 w 79780"/>
                <a:gd name="connsiteY139" fmla="*/ 56015 h 65637"/>
                <a:gd name="connsiteX140" fmla="*/ 77401 w 79780"/>
                <a:gd name="connsiteY140" fmla="*/ 56240 h 65637"/>
                <a:gd name="connsiteX141" fmla="*/ 36533 w 79780"/>
                <a:gd name="connsiteY141" fmla="*/ 7256 h 65637"/>
                <a:gd name="connsiteX142" fmla="*/ 36084 w 79780"/>
                <a:gd name="connsiteY142" fmla="*/ 7574 h 65637"/>
                <a:gd name="connsiteX143" fmla="*/ 35277 w 79780"/>
                <a:gd name="connsiteY143" fmla="*/ 7256 h 65637"/>
                <a:gd name="connsiteX144" fmla="*/ 34934 w 79780"/>
                <a:gd name="connsiteY144" fmla="*/ 6556 h 65637"/>
                <a:gd name="connsiteX145" fmla="*/ 34881 w 79780"/>
                <a:gd name="connsiteY145" fmla="*/ 5816 h 65637"/>
                <a:gd name="connsiteX146" fmla="*/ 35608 w 79780"/>
                <a:gd name="connsiteY146" fmla="*/ 5644 h 65637"/>
                <a:gd name="connsiteX147" fmla="*/ 36256 w 79780"/>
                <a:gd name="connsiteY147" fmla="*/ 5855 h 65637"/>
                <a:gd name="connsiteX148" fmla="*/ 36533 w 79780"/>
                <a:gd name="connsiteY148" fmla="*/ 6529 h 65637"/>
                <a:gd name="connsiteX149" fmla="*/ 36533 w 79780"/>
                <a:gd name="connsiteY149" fmla="*/ 7256 h 6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9780" h="65637">
                  <a:moveTo>
                    <a:pt x="49050" y="17315"/>
                  </a:moveTo>
                  <a:lnTo>
                    <a:pt x="48535" y="17777"/>
                  </a:lnTo>
                  <a:lnTo>
                    <a:pt x="48706" y="18927"/>
                  </a:lnTo>
                  <a:lnTo>
                    <a:pt x="49552" y="19139"/>
                  </a:lnTo>
                  <a:lnTo>
                    <a:pt x="50358" y="18676"/>
                  </a:lnTo>
                  <a:lnTo>
                    <a:pt x="50451" y="17751"/>
                  </a:lnTo>
                  <a:lnTo>
                    <a:pt x="49750" y="17341"/>
                  </a:lnTo>
                  <a:lnTo>
                    <a:pt x="49050" y="17315"/>
                  </a:lnTo>
                  <a:close/>
                  <a:moveTo>
                    <a:pt x="77401" y="56240"/>
                  </a:moveTo>
                  <a:lnTo>
                    <a:pt x="79067" y="56147"/>
                  </a:lnTo>
                  <a:lnTo>
                    <a:pt x="79780" y="55513"/>
                  </a:lnTo>
                  <a:lnTo>
                    <a:pt x="77679" y="53385"/>
                  </a:lnTo>
                  <a:lnTo>
                    <a:pt x="75881" y="51971"/>
                  </a:lnTo>
                  <a:lnTo>
                    <a:pt x="74388" y="51019"/>
                  </a:lnTo>
                  <a:lnTo>
                    <a:pt x="74004" y="50451"/>
                  </a:lnTo>
                  <a:lnTo>
                    <a:pt x="73952" y="50041"/>
                  </a:lnTo>
                  <a:lnTo>
                    <a:pt x="74176" y="49552"/>
                  </a:lnTo>
                  <a:lnTo>
                    <a:pt x="76330" y="48389"/>
                  </a:lnTo>
                  <a:lnTo>
                    <a:pt x="76410" y="47318"/>
                  </a:lnTo>
                  <a:lnTo>
                    <a:pt x="76079" y="46129"/>
                  </a:lnTo>
                  <a:lnTo>
                    <a:pt x="72141" y="44371"/>
                  </a:lnTo>
                  <a:lnTo>
                    <a:pt x="69471" y="45018"/>
                  </a:lnTo>
                  <a:lnTo>
                    <a:pt x="66722" y="43049"/>
                  </a:lnTo>
                  <a:lnTo>
                    <a:pt x="64911" y="41529"/>
                  </a:lnTo>
                  <a:lnTo>
                    <a:pt x="62704" y="39890"/>
                  </a:lnTo>
                  <a:lnTo>
                    <a:pt x="60813" y="38991"/>
                  </a:lnTo>
                  <a:lnTo>
                    <a:pt x="58831" y="36943"/>
                  </a:lnTo>
                  <a:lnTo>
                    <a:pt x="56637" y="35515"/>
                  </a:lnTo>
                  <a:lnTo>
                    <a:pt x="54628" y="35489"/>
                  </a:lnTo>
                  <a:lnTo>
                    <a:pt x="53887" y="35806"/>
                  </a:lnTo>
                  <a:lnTo>
                    <a:pt x="53650" y="34246"/>
                  </a:lnTo>
                  <a:lnTo>
                    <a:pt x="53623" y="34233"/>
                  </a:lnTo>
                  <a:lnTo>
                    <a:pt x="53610" y="33916"/>
                  </a:lnTo>
                  <a:lnTo>
                    <a:pt x="53663" y="34246"/>
                  </a:lnTo>
                  <a:lnTo>
                    <a:pt x="55606" y="34841"/>
                  </a:lnTo>
                  <a:lnTo>
                    <a:pt x="56650" y="35528"/>
                  </a:lnTo>
                  <a:lnTo>
                    <a:pt x="59901" y="35581"/>
                  </a:lnTo>
                  <a:lnTo>
                    <a:pt x="60483" y="35198"/>
                  </a:lnTo>
                  <a:lnTo>
                    <a:pt x="60681" y="34299"/>
                  </a:lnTo>
                  <a:lnTo>
                    <a:pt x="61197" y="32964"/>
                  </a:lnTo>
                  <a:lnTo>
                    <a:pt x="61739" y="30995"/>
                  </a:lnTo>
                  <a:lnTo>
                    <a:pt x="61421" y="29343"/>
                  </a:lnTo>
                  <a:lnTo>
                    <a:pt x="55778" y="26686"/>
                  </a:lnTo>
                  <a:lnTo>
                    <a:pt x="51601" y="24241"/>
                  </a:lnTo>
                  <a:lnTo>
                    <a:pt x="48482" y="21016"/>
                  </a:lnTo>
                  <a:lnTo>
                    <a:pt x="46248" y="18081"/>
                  </a:lnTo>
                  <a:lnTo>
                    <a:pt x="46169" y="17090"/>
                  </a:lnTo>
                  <a:lnTo>
                    <a:pt x="46539" y="16152"/>
                  </a:lnTo>
                  <a:lnTo>
                    <a:pt x="50213" y="13455"/>
                  </a:lnTo>
                  <a:lnTo>
                    <a:pt x="50385" y="12755"/>
                  </a:lnTo>
                  <a:lnTo>
                    <a:pt x="50226" y="12279"/>
                  </a:lnTo>
                  <a:lnTo>
                    <a:pt x="48561" y="10904"/>
                  </a:lnTo>
                  <a:lnTo>
                    <a:pt x="46525" y="9490"/>
                  </a:lnTo>
                  <a:lnTo>
                    <a:pt x="45798" y="8446"/>
                  </a:lnTo>
                  <a:lnTo>
                    <a:pt x="44569" y="7917"/>
                  </a:lnTo>
                  <a:lnTo>
                    <a:pt x="42375" y="7878"/>
                  </a:lnTo>
                  <a:lnTo>
                    <a:pt x="38278" y="6133"/>
                  </a:lnTo>
                  <a:lnTo>
                    <a:pt x="37432" y="5961"/>
                  </a:lnTo>
                  <a:lnTo>
                    <a:pt x="37194" y="5617"/>
                  </a:lnTo>
                  <a:lnTo>
                    <a:pt x="37326" y="5260"/>
                  </a:lnTo>
                  <a:lnTo>
                    <a:pt x="39956" y="4560"/>
                  </a:lnTo>
                  <a:lnTo>
                    <a:pt x="39824" y="3978"/>
                  </a:lnTo>
                  <a:lnTo>
                    <a:pt x="38886" y="3212"/>
                  </a:lnTo>
                  <a:lnTo>
                    <a:pt x="37260" y="2643"/>
                  </a:lnTo>
                  <a:lnTo>
                    <a:pt x="35634" y="1256"/>
                  </a:lnTo>
                  <a:lnTo>
                    <a:pt x="34947" y="0"/>
                  </a:lnTo>
                  <a:lnTo>
                    <a:pt x="34418" y="370"/>
                  </a:lnTo>
                  <a:lnTo>
                    <a:pt x="30730" y="872"/>
                  </a:lnTo>
                  <a:lnTo>
                    <a:pt x="30770" y="1163"/>
                  </a:lnTo>
                  <a:lnTo>
                    <a:pt x="31748" y="1943"/>
                  </a:lnTo>
                  <a:lnTo>
                    <a:pt x="31616" y="2181"/>
                  </a:lnTo>
                  <a:lnTo>
                    <a:pt x="25311" y="2273"/>
                  </a:lnTo>
                  <a:lnTo>
                    <a:pt x="23289" y="2749"/>
                  </a:lnTo>
                  <a:lnTo>
                    <a:pt x="17579" y="2128"/>
                  </a:lnTo>
                  <a:lnTo>
                    <a:pt x="15769" y="2406"/>
                  </a:lnTo>
                  <a:lnTo>
                    <a:pt x="14275" y="2987"/>
                  </a:lnTo>
                  <a:lnTo>
                    <a:pt x="10521" y="3635"/>
                  </a:lnTo>
                  <a:lnTo>
                    <a:pt x="7983" y="4401"/>
                  </a:lnTo>
                  <a:lnTo>
                    <a:pt x="4653" y="4798"/>
                  </a:lnTo>
                  <a:lnTo>
                    <a:pt x="1163" y="4824"/>
                  </a:lnTo>
                  <a:lnTo>
                    <a:pt x="0" y="5062"/>
                  </a:lnTo>
                  <a:lnTo>
                    <a:pt x="529" y="6239"/>
                  </a:lnTo>
                  <a:lnTo>
                    <a:pt x="2194" y="7891"/>
                  </a:lnTo>
                  <a:lnTo>
                    <a:pt x="4031" y="8909"/>
                  </a:lnTo>
                  <a:lnTo>
                    <a:pt x="5102" y="9992"/>
                  </a:lnTo>
                  <a:lnTo>
                    <a:pt x="7124" y="13733"/>
                  </a:lnTo>
                  <a:lnTo>
                    <a:pt x="8023" y="15808"/>
                  </a:lnTo>
                  <a:lnTo>
                    <a:pt x="8076" y="17804"/>
                  </a:lnTo>
                  <a:lnTo>
                    <a:pt x="7336" y="19853"/>
                  </a:lnTo>
                  <a:lnTo>
                    <a:pt x="5432" y="22403"/>
                  </a:lnTo>
                  <a:lnTo>
                    <a:pt x="6146" y="23474"/>
                  </a:lnTo>
                  <a:lnTo>
                    <a:pt x="6847" y="24888"/>
                  </a:lnTo>
                  <a:lnTo>
                    <a:pt x="6820" y="25919"/>
                  </a:lnTo>
                  <a:lnTo>
                    <a:pt x="8869" y="29197"/>
                  </a:lnTo>
                  <a:lnTo>
                    <a:pt x="9874" y="31233"/>
                  </a:lnTo>
                  <a:lnTo>
                    <a:pt x="9332" y="31709"/>
                  </a:lnTo>
                  <a:lnTo>
                    <a:pt x="9028" y="32356"/>
                  </a:lnTo>
                  <a:lnTo>
                    <a:pt x="12134" y="33929"/>
                  </a:lnTo>
                  <a:lnTo>
                    <a:pt x="15769" y="35251"/>
                  </a:lnTo>
                  <a:lnTo>
                    <a:pt x="17262" y="35502"/>
                  </a:lnTo>
                  <a:lnTo>
                    <a:pt x="21148" y="34894"/>
                  </a:lnTo>
                  <a:lnTo>
                    <a:pt x="23686" y="34762"/>
                  </a:lnTo>
                  <a:lnTo>
                    <a:pt x="26395" y="33731"/>
                  </a:lnTo>
                  <a:lnTo>
                    <a:pt x="30519" y="36771"/>
                  </a:lnTo>
                  <a:lnTo>
                    <a:pt x="35053" y="40736"/>
                  </a:lnTo>
                  <a:lnTo>
                    <a:pt x="36017" y="41952"/>
                  </a:lnTo>
                  <a:lnTo>
                    <a:pt x="38238" y="41516"/>
                  </a:lnTo>
                  <a:lnTo>
                    <a:pt x="41846" y="40221"/>
                  </a:lnTo>
                  <a:lnTo>
                    <a:pt x="42970" y="40855"/>
                  </a:lnTo>
                  <a:lnTo>
                    <a:pt x="44265" y="42164"/>
                  </a:lnTo>
                  <a:lnTo>
                    <a:pt x="44979" y="43287"/>
                  </a:lnTo>
                  <a:lnTo>
                    <a:pt x="45362" y="45375"/>
                  </a:lnTo>
                  <a:lnTo>
                    <a:pt x="45865" y="45719"/>
                  </a:lnTo>
                  <a:lnTo>
                    <a:pt x="47609" y="45018"/>
                  </a:lnTo>
                  <a:lnTo>
                    <a:pt x="48548" y="45864"/>
                  </a:lnTo>
                  <a:lnTo>
                    <a:pt x="50107" y="46869"/>
                  </a:lnTo>
                  <a:lnTo>
                    <a:pt x="52711" y="47873"/>
                  </a:lnTo>
                  <a:lnTo>
                    <a:pt x="56042" y="46314"/>
                  </a:lnTo>
                  <a:lnTo>
                    <a:pt x="57747" y="45917"/>
                  </a:lnTo>
                  <a:lnTo>
                    <a:pt x="59201" y="45944"/>
                  </a:lnTo>
                  <a:lnTo>
                    <a:pt x="60060" y="46433"/>
                  </a:lnTo>
                  <a:lnTo>
                    <a:pt x="60562" y="48058"/>
                  </a:lnTo>
                  <a:lnTo>
                    <a:pt x="60562" y="50067"/>
                  </a:lnTo>
                  <a:lnTo>
                    <a:pt x="60298" y="51165"/>
                  </a:lnTo>
                  <a:lnTo>
                    <a:pt x="61157" y="51971"/>
                  </a:lnTo>
                  <a:lnTo>
                    <a:pt x="64342" y="53901"/>
                  </a:lnTo>
                  <a:lnTo>
                    <a:pt x="65704" y="54984"/>
                  </a:lnTo>
                  <a:lnTo>
                    <a:pt x="65373" y="56848"/>
                  </a:lnTo>
                  <a:lnTo>
                    <a:pt x="68175" y="61408"/>
                  </a:lnTo>
                  <a:lnTo>
                    <a:pt x="69153" y="63192"/>
                  </a:lnTo>
                  <a:lnTo>
                    <a:pt x="70317" y="65386"/>
                  </a:lnTo>
                  <a:lnTo>
                    <a:pt x="71639" y="65638"/>
                  </a:lnTo>
                  <a:lnTo>
                    <a:pt x="74890" y="64395"/>
                  </a:lnTo>
                  <a:lnTo>
                    <a:pt x="78908" y="64567"/>
                  </a:lnTo>
                  <a:lnTo>
                    <a:pt x="78459" y="61990"/>
                  </a:lnTo>
                  <a:lnTo>
                    <a:pt x="78247" y="59941"/>
                  </a:lnTo>
                  <a:lnTo>
                    <a:pt x="77745" y="58765"/>
                  </a:lnTo>
                  <a:lnTo>
                    <a:pt x="75815" y="57152"/>
                  </a:lnTo>
                  <a:lnTo>
                    <a:pt x="75683" y="56452"/>
                  </a:lnTo>
                  <a:lnTo>
                    <a:pt x="76093" y="56015"/>
                  </a:lnTo>
                  <a:lnTo>
                    <a:pt x="77401" y="56240"/>
                  </a:lnTo>
                  <a:close/>
                  <a:moveTo>
                    <a:pt x="36533" y="7256"/>
                  </a:moveTo>
                  <a:lnTo>
                    <a:pt x="36084" y="7574"/>
                  </a:lnTo>
                  <a:lnTo>
                    <a:pt x="35277" y="7256"/>
                  </a:lnTo>
                  <a:lnTo>
                    <a:pt x="34934" y="6556"/>
                  </a:lnTo>
                  <a:lnTo>
                    <a:pt x="34881" y="5816"/>
                  </a:lnTo>
                  <a:lnTo>
                    <a:pt x="35608" y="5644"/>
                  </a:lnTo>
                  <a:lnTo>
                    <a:pt x="36256" y="5855"/>
                  </a:lnTo>
                  <a:lnTo>
                    <a:pt x="36533" y="6529"/>
                  </a:lnTo>
                  <a:lnTo>
                    <a:pt x="36533" y="7256"/>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8" name="Volný tvar: obrazec 225">
              <a:extLst>
                <a:ext uri="{FF2B5EF4-FFF2-40B4-BE49-F238E27FC236}">
                  <a16:creationId xmlns:a16="http://schemas.microsoft.com/office/drawing/2014/main" id="{650B33D1-6ADB-092E-0877-37B6F95DF7A9}"/>
                </a:ext>
              </a:extLst>
            </p:cNvPr>
            <p:cNvSpPr/>
            <p:nvPr/>
          </p:nvSpPr>
          <p:spPr>
            <a:xfrm>
              <a:off x="1485340" y="5543678"/>
              <a:ext cx="407622" cy="985741"/>
            </a:xfrm>
            <a:custGeom>
              <a:avLst/>
              <a:gdLst>
                <a:gd name="connsiteX0" fmla="*/ 383172 w 383370"/>
                <a:gd name="connsiteY0" fmla="*/ 918886 h 927094"/>
                <a:gd name="connsiteX1" fmla="*/ 381758 w 383370"/>
                <a:gd name="connsiteY1" fmla="*/ 918833 h 927094"/>
                <a:gd name="connsiteX2" fmla="*/ 378863 w 383370"/>
                <a:gd name="connsiteY2" fmla="*/ 919349 h 927094"/>
                <a:gd name="connsiteX3" fmla="*/ 378229 w 383370"/>
                <a:gd name="connsiteY3" fmla="*/ 919019 h 927094"/>
                <a:gd name="connsiteX4" fmla="*/ 377066 w 383370"/>
                <a:gd name="connsiteY4" fmla="*/ 918794 h 927094"/>
                <a:gd name="connsiteX5" fmla="*/ 374660 w 383370"/>
                <a:gd name="connsiteY5" fmla="*/ 918794 h 927094"/>
                <a:gd name="connsiteX6" fmla="*/ 370325 w 383370"/>
                <a:gd name="connsiteY6" fmla="*/ 919256 h 927094"/>
                <a:gd name="connsiteX7" fmla="*/ 367721 w 383370"/>
                <a:gd name="connsiteY7" fmla="*/ 918635 h 927094"/>
                <a:gd name="connsiteX8" fmla="*/ 367523 w 383370"/>
                <a:gd name="connsiteY8" fmla="*/ 919613 h 927094"/>
                <a:gd name="connsiteX9" fmla="*/ 366888 w 383370"/>
                <a:gd name="connsiteY9" fmla="*/ 920168 h 927094"/>
                <a:gd name="connsiteX10" fmla="*/ 365567 w 383370"/>
                <a:gd name="connsiteY10" fmla="*/ 920195 h 927094"/>
                <a:gd name="connsiteX11" fmla="*/ 364826 w 383370"/>
                <a:gd name="connsiteY11" fmla="*/ 921583 h 927094"/>
                <a:gd name="connsiteX12" fmla="*/ 365844 w 383370"/>
                <a:gd name="connsiteY12" fmla="*/ 922561 h 927094"/>
                <a:gd name="connsiteX13" fmla="*/ 368329 w 383370"/>
                <a:gd name="connsiteY13" fmla="*/ 923618 h 927094"/>
                <a:gd name="connsiteX14" fmla="*/ 370193 w 383370"/>
                <a:gd name="connsiteY14" fmla="*/ 921953 h 927094"/>
                <a:gd name="connsiteX15" fmla="*/ 371356 w 383370"/>
                <a:gd name="connsiteY15" fmla="*/ 921966 h 927094"/>
                <a:gd name="connsiteX16" fmla="*/ 373497 w 383370"/>
                <a:gd name="connsiteY16" fmla="*/ 920803 h 927094"/>
                <a:gd name="connsiteX17" fmla="*/ 379604 w 383370"/>
                <a:gd name="connsiteY17" fmla="*/ 920697 h 927094"/>
                <a:gd name="connsiteX18" fmla="*/ 381031 w 383370"/>
                <a:gd name="connsiteY18" fmla="*/ 921173 h 927094"/>
                <a:gd name="connsiteX19" fmla="*/ 383370 w 383370"/>
                <a:gd name="connsiteY19" fmla="*/ 920036 h 927094"/>
                <a:gd name="connsiteX20" fmla="*/ 383172 w 383370"/>
                <a:gd name="connsiteY20" fmla="*/ 918886 h 927094"/>
                <a:gd name="connsiteX21" fmla="*/ 349481 w 383370"/>
                <a:gd name="connsiteY21" fmla="*/ 916401 h 927094"/>
                <a:gd name="connsiteX22" fmla="*/ 341868 w 383370"/>
                <a:gd name="connsiteY22" fmla="*/ 916970 h 927094"/>
                <a:gd name="connsiteX23" fmla="*/ 336012 w 383370"/>
                <a:gd name="connsiteY23" fmla="*/ 915516 h 927094"/>
                <a:gd name="connsiteX24" fmla="*/ 330051 w 383370"/>
                <a:gd name="connsiteY24" fmla="*/ 913771 h 927094"/>
                <a:gd name="connsiteX25" fmla="*/ 324077 w 383370"/>
                <a:gd name="connsiteY25" fmla="*/ 911299 h 927094"/>
                <a:gd name="connsiteX26" fmla="*/ 318010 w 383370"/>
                <a:gd name="connsiteY26" fmla="*/ 907889 h 927094"/>
                <a:gd name="connsiteX27" fmla="*/ 312697 w 383370"/>
                <a:gd name="connsiteY27" fmla="*/ 905457 h 927094"/>
                <a:gd name="connsiteX28" fmla="*/ 307410 w 383370"/>
                <a:gd name="connsiteY28" fmla="*/ 903462 h 927094"/>
                <a:gd name="connsiteX29" fmla="*/ 301370 w 383370"/>
                <a:gd name="connsiteY29" fmla="*/ 900831 h 927094"/>
                <a:gd name="connsiteX30" fmla="*/ 295277 w 383370"/>
                <a:gd name="connsiteY30" fmla="*/ 897408 h 927094"/>
                <a:gd name="connsiteX31" fmla="*/ 289778 w 383370"/>
                <a:gd name="connsiteY31" fmla="*/ 893786 h 927094"/>
                <a:gd name="connsiteX32" fmla="*/ 284253 w 383370"/>
                <a:gd name="connsiteY32" fmla="*/ 890429 h 927094"/>
                <a:gd name="connsiteX33" fmla="*/ 282006 w 383370"/>
                <a:gd name="connsiteY33" fmla="*/ 889266 h 927094"/>
                <a:gd name="connsiteX34" fmla="*/ 279839 w 383370"/>
                <a:gd name="connsiteY34" fmla="*/ 887799 h 927094"/>
                <a:gd name="connsiteX35" fmla="*/ 273706 w 383370"/>
                <a:gd name="connsiteY35" fmla="*/ 881217 h 927094"/>
                <a:gd name="connsiteX36" fmla="*/ 273177 w 383370"/>
                <a:gd name="connsiteY36" fmla="*/ 880873 h 927094"/>
                <a:gd name="connsiteX37" fmla="*/ 268115 w 383370"/>
                <a:gd name="connsiteY37" fmla="*/ 880569 h 927094"/>
                <a:gd name="connsiteX38" fmla="*/ 265643 w 383370"/>
                <a:gd name="connsiteY38" fmla="*/ 879657 h 927094"/>
                <a:gd name="connsiteX39" fmla="*/ 264440 w 383370"/>
                <a:gd name="connsiteY39" fmla="*/ 878613 h 927094"/>
                <a:gd name="connsiteX40" fmla="*/ 263846 w 383370"/>
                <a:gd name="connsiteY40" fmla="*/ 877410 h 927094"/>
                <a:gd name="connsiteX41" fmla="*/ 263872 w 383370"/>
                <a:gd name="connsiteY41" fmla="*/ 875705 h 927094"/>
                <a:gd name="connsiteX42" fmla="*/ 264123 w 383370"/>
                <a:gd name="connsiteY42" fmla="*/ 874132 h 927094"/>
                <a:gd name="connsiteX43" fmla="*/ 265736 w 383370"/>
                <a:gd name="connsiteY43" fmla="*/ 873167 h 927094"/>
                <a:gd name="connsiteX44" fmla="*/ 268525 w 383370"/>
                <a:gd name="connsiteY44" fmla="*/ 874846 h 927094"/>
                <a:gd name="connsiteX45" fmla="*/ 266423 w 383370"/>
                <a:gd name="connsiteY45" fmla="*/ 872216 h 927094"/>
                <a:gd name="connsiteX46" fmla="*/ 264031 w 383370"/>
                <a:gd name="connsiteY46" fmla="*/ 869955 h 927094"/>
                <a:gd name="connsiteX47" fmla="*/ 256391 w 383370"/>
                <a:gd name="connsiteY47" fmla="*/ 864417 h 927094"/>
                <a:gd name="connsiteX48" fmla="*/ 254580 w 383370"/>
                <a:gd name="connsiteY48" fmla="*/ 863281 h 927094"/>
                <a:gd name="connsiteX49" fmla="*/ 258466 w 383370"/>
                <a:gd name="connsiteY49" fmla="*/ 871290 h 927094"/>
                <a:gd name="connsiteX50" fmla="*/ 262326 w 383370"/>
                <a:gd name="connsiteY50" fmla="*/ 879168 h 927094"/>
                <a:gd name="connsiteX51" fmla="*/ 265960 w 383370"/>
                <a:gd name="connsiteY51" fmla="*/ 886517 h 927094"/>
                <a:gd name="connsiteX52" fmla="*/ 269622 w 383370"/>
                <a:gd name="connsiteY52" fmla="*/ 893853 h 927094"/>
                <a:gd name="connsiteX53" fmla="*/ 273177 w 383370"/>
                <a:gd name="connsiteY53" fmla="*/ 900924 h 927094"/>
                <a:gd name="connsiteX54" fmla="*/ 276851 w 383370"/>
                <a:gd name="connsiteY54" fmla="*/ 908180 h 927094"/>
                <a:gd name="connsiteX55" fmla="*/ 280870 w 383370"/>
                <a:gd name="connsiteY55" fmla="*/ 916296 h 927094"/>
                <a:gd name="connsiteX56" fmla="*/ 283870 w 383370"/>
                <a:gd name="connsiteY56" fmla="*/ 922323 h 927094"/>
                <a:gd name="connsiteX57" fmla="*/ 284319 w 383370"/>
                <a:gd name="connsiteY57" fmla="*/ 921794 h 927094"/>
                <a:gd name="connsiteX58" fmla="*/ 287016 w 383370"/>
                <a:gd name="connsiteY58" fmla="*/ 921860 h 927094"/>
                <a:gd name="connsiteX59" fmla="*/ 290069 w 383370"/>
                <a:gd name="connsiteY59" fmla="*/ 921332 h 927094"/>
                <a:gd name="connsiteX60" fmla="*/ 292422 w 383370"/>
                <a:gd name="connsiteY60" fmla="*/ 921371 h 927094"/>
                <a:gd name="connsiteX61" fmla="*/ 297286 w 383370"/>
                <a:gd name="connsiteY61" fmla="*/ 922191 h 927094"/>
                <a:gd name="connsiteX62" fmla="*/ 302031 w 383370"/>
                <a:gd name="connsiteY62" fmla="*/ 922733 h 927094"/>
                <a:gd name="connsiteX63" fmla="*/ 316411 w 383370"/>
                <a:gd name="connsiteY63" fmla="*/ 923671 h 927094"/>
                <a:gd name="connsiteX64" fmla="*/ 320799 w 383370"/>
                <a:gd name="connsiteY64" fmla="*/ 924239 h 927094"/>
                <a:gd name="connsiteX65" fmla="*/ 328307 w 383370"/>
                <a:gd name="connsiteY65" fmla="*/ 926592 h 927094"/>
                <a:gd name="connsiteX66" fmla="*/ 330990 w 383370"/>
                <a:gd name="connsiteY66" fmla="*/ 927094 h 927094"/>
                <a:gd name="connsiteX67" fmla="*/ 333025 w 383370"/>
                <a:gd name="connsiteY67" fmla="*/ 926486 h 927094"/>
                <a:gd name="connsiteX68" fmla="*/ 334929 w 383370"/>
                <a:gd name="connsiteY68" fmla="*/ 925640 h 927094"/>
                <a:gd name="connsiteX69" fmla="*/ 337295 w 383370"/>
                <a:gd name="connsiteY69" fmla="*/ 925574 h 927094"/>
                <a:gd name="connsiteX70" fmla="*/ 339370 w 383370"/>
                <a:gd name="connsiteY70" fmla="*/ 925085 h 927094"/>
                <a:gd name="connsiteX71" fmla="*/ 341101 w 383370"/>
                <a:gd name="connsiteY71" fmla="*/ 924081 h 927094"/>
                <a:gd name="connsiteX72" fmla="*/ 343308 w 383370"/>
                <a:gd name="connsiteY72" fmla="*/ 923829 h 927094"/>
                <a:gd name="connsiteX73" fmla="*/ 346018 w 383370"/>
                <a:gd name="connsiteY73" fmla="*/ 924266 h 927094"/>
                <a:gd name="connsiteX74" fmla="*/ 348529 w 383370"/>
                <a:gd name="connsiteY74" fmla="*/ 924319 h 927094"/>
                <a:gd name="connsiteX75" fmla="*/ 351107 w 383370"/>
                <a:gd name="connsiteY75" fmla="*/ 923962 h 927094"/>
                <a:gd name="connsiteX76" fmla="*/ 353235 w 383370"/>
                <a:gd name="connsiteY76" fmla="*/ 922984 h 927094"/>
                <a:gd name="connsiteX77" fmla="*/ 354015 w 383370"/>
                <a:gd name="connsiteY77" fmla="*/ 920605 h 927094"/>
                <a:gd name="connsiteX78" fmla="*/ 354081 w 383370"/>
                <a:gd name="connsiteY78" fmla="*/ 917644 h 927094"/>
                <a:gd name="connsiteX79" fmla="*/ 352032 w 383370"/>
                <a:gd name="connsiteY79" fmla="*/ 916573 h 927094"/>
                <a:gd name="connsiteX80" fmla="*/ 349481 w 383370"/>
                <a:gd name="connsiteY80" fmla="*/ 916401 h 927094"/>
                <a:gd name="connsiteX81" fmla="*/ 260132 w 383370"/>
                <a:gd name="connsiteY81" fmla="*/ 490828 h 927094"/>
                <a:gd name="connsiteX82" fmla="*/ 256999 w 383370"/>
                <a:gd name="connsiteY82" fmla="*/ 490088 h 927094"/>
                <a:gd name="connsiteX83" fmla="*/ 257422 w 383370"/>
                <a:gd name="connsiteY83" fmla="*/ 490762 h 927094"/>
                <a:gd name="connsiteX84" fmla="*/ 258849 w 383370"/>
                <a:gd name="connsiteY84" fmla="*/ 492374 h 927094"/>
                <a:gd name="connsiteX85" fmla="*/ 262207 w 383370"/>
                <a:gd name="connsiteY85" fmla="*/ 494093 h 927094"/>
                <a:gd name="connsiteX86" fmla="*/ 263475 w 383370"/>
                <a:gd name="connsiteY86" fmla="*/ 494304 h 927094"/>
                <a:gd name="connsiteX87" fmla="*/ 262735 w 383370"/>
                <a:gd name="connsiteY87" fmla="*/ 492520 h 927094"/>
                <a:gd name="connsiteX88" fmla="*/ 261718 w 383370"/>
                <a:gd name="connsiteY88" fmla="*/ 491489 h 927094"/>
                <a:gd name="connsiteX89" fmla="*/ 260132 w 383370"/>
                <a:gd name="connsiteY89" fmla="*/ 490828 h 927094"/>
                <a:gd name="connsiteX90" fmla="*/ 366082 w 383370"/>
                <a:gd name="connsiteY90" fmla="*/ 426023 h 927094"/>
                <a:gd name="connsiteX91" fmla="*/ 365368 w 383370"/>
                <a:gd name="connsiteY91" fmla="*/ 422679 h 927094"/>
                <a:gd name="connsiteX92" fmla="*/ 362553 w 383370"/>
                <a:gd name="connsiteY92" fmla="*/ 413784 h 927094"/>
                <a:gd name="connsiteX93" fmla="*/ 361853 w 383370"/>
                <a:gd name="connsiteY93" fmla="*/ 412713 h 927094"/>
                <a:gd name="connsiteX94" fmla="*/ 360808 w 383370"/>
                <a:gd name="connsiteY94" fmla="*/ 411484 h 927094"/>
                <a:gd name="connsiteX95" fmla="*/ 356460 w 383370"/>
                <a:gd name="connsiteY95" fmla="*/ 411656 h 927094"/>
                <a:gd name="connsiteX96" fmla="*/ 352825 w 383370"/>
                <a:gd name="connsiteY96" fmla="*/ 410056 h 927094"/>
                <a:gd name="connsiteX97" fmla="*/ 347366 w 383370"/>
                <a:gd name="connsiteY97" fmla="*/ 405668 h 927094"/>
                <a:gd name="connsiteX98" fmla="*/ 344921 w 383370"/>
                <a:gd name="connsiteY98" fmla="*/ 402298 h 927094"/>
                <a:gd name="connsiteX99" fmla="*/ 343123 w 383370"/>
                <a:gd name="connsiteY99" fmla="*/ 398663 h 927094"/>
                <a:gd name="connsiteX100" fmla="*/ 342423 w 383370"/>
                <a:gd name="connsiteY100" fmla="*/ 393495 h 927094"/>
                <a:gd name="connsiteX101" fmla="*/ 345569 w 383370"/>
                <a:gd name="connsiteY101" fmla="*/ 387336 h 927094"/>
                <a:gd name="connsiteX102" fmla="*/ 344339 w 383370"/>
                <a:gd name="connsiteY102" fmla="*/ 383225 h 927094"/>
                <a:gd name="connsiteX103" fmla="*/ 340070 w 383370"/>
                <a:gd name="connsiteY103" fmla="*/ 378242 h 927094"/>
                <a:gd name="connsiteX104" fmla="*/ 333210 w 383370"/>
                <a:gd name="connsiteY104" fmla="*/ 373391 h 927094"/>
                <a:gd name="connsiteX105" fmla="*/ 327315 w 383370"/>
                <a:gd name="connsiteY105" fmla="*/ 369836 h 927094"/>
                <a:gd name="connsiteX106" fmla="*/ 313688 w 383370"/>
                <a:gd name="connsiteY106" fmla="*/ 363809 h 927094"/>
                <a:gd name="connsiteX107" fmla="*/ 309498 w 383370"/>
                <a:gd name="connsiteY107" fmla="*/ 359473 h 927094"/>
                <a:gd name="connsiteX108" fmla="*/ 307899 w 383370"/>
                <a:gd name="connsiteY108" fmla="*/ 357359 h 927094"/>
                <a:gd name="connsiteX109" fmla="*/ 305454 w 383370"/>
                <a:gd name="connsiteY109" fmla="*/ 352772 h 927094"/>
                <a:gd name="connsiteX110" fmla="*/ 306432 w 383370"/>
                <a:gd name="connsiteY110" fmla="*/ 351820 h 927094"/>
                <a:gd name="connsiteX111" fmla="*/ 307304 w 383370"/>
                <a:gd name="connsiteY111" fmla="*/ 351530 h 927094"/>
                <a:gd name="connsiteX112" fmla="*/ 307939 w 383370"/>
                <a:gd name="connsiteY112" fmla="*/ 349838 h 927094"/>
                <a:gd name="connsiteX113" fmla="*/ 306696 w 383370"/>
                <a:gd name="connsiteY113" fmla="*/ 346084 h 927094"/>
                <a:gd name="connsiteX114" fmla="*/ 305771 w 383370"/>
                <a:gd name="connsiteY114" fmla="*/ 344102 h 927094"/>
                <a:gd name="connsiteX115" fmla="*/ 304542 w 383370"/>
                <a:gd name="connsiteY115" fmla="*/ 341471 h 927094"/>
                <a:gd name="connsiteX116" fmla="*/ 301872 w 383370"/>
                <a:gd name="connsiteY116" fmla="*/ 337347 h 927094"/>
                <a:gd name="connsiteX117" fmla="*/ 300907 w 383370"/>
                <a:gd name="connsiteY117" fmla="*/ 334810 h 927094"/>
                <a:gd name="connsiteX118" fmla="*/ 300722 w 383370"/>
                <a:gd name="connsiteY118" fmla="*/ 324130 h 927094"/>
                <a:gd name="connsiteX119" fmla="*/ 300365 w 383370"/>
                <a:gd name="connsiteY119" fmla="*/ 319200 h 927094"/>
                <a:gd name="connsiteX120" fmla="*/ 301264 w 383370"/>
                <a:gd name="connsiteY120" fmla="*/ 318076 h 927094"/>
                <a:gd name="connsiteX121" fmla="*/ 302916 w 383370"/>
                <a:gd name="connsiteY121" fmla="*/ 318394 h 927094"/>
                <a:gd name="connsiteX122" fmla="*/ 304277 w 383370"/>
                <a:gd name="connsiteY122" fmla="*/ 318262 h 927094"/>
                <a:gd name="connsiteX123" fmla="*/ 305057 w 383370"/>
                <a:gd name="connsiteY123" fmla="*/ 316464 h 927094"/>
                <a:gd name="connsiteX124" fmla="*/ 305427 w 383370"/>
                <a:gd name="connsiteY124" fmla="*/ 314904 h 927094"/>
                <a:gd name="connsiteX125" fmla="*/ 301872 w 383370"/>
                <a:gd name="connsiteY125" fmla="*/ 303749 h 927094"/>
                <a:gd name="connsiteX126" fmla="*/ 301766 w 383370"/>
                <a:gd name="connsiteY126" fmla="*/ 301145 h 927094"/>
                <a:gd name="connsiteX127" fmla="*/ 302731 w 383370"/>
                <a:gd name="connsiteY127" fmla="*/ 296929 h 927094"/>
                <a:gd name="connsiteX128" fmla="*/ 302374 w 383370"/>
                <a:gd name="connsiteY128" fmla="*/ 294867 h 927094"/>
                <a:gd name="connsiteX129" fmla="*/ 300920 w 383370"/>
                <a:gd name="connsiteY129" fmla="*/ 293069 h 927094"/>
                <a:gd name="connsiteX130" fmla="*/ 300246 w 383370"/>
                <a:gd name="connsiteY130" fmla="*/ 291219 h 927094"/>
                <a:gd name="connsiteX131" fmla="*/ 300339 w 383370"/>
                <a:gd name="connsiteY131" fmla="*/ 289315 h 927094"/>
                <a:gd name="connsiteX132" fmla="*/ 299863 w 383370"/>
                <a:gd name="connsiteY132" fmla="*/ 287491 h 927094"/>
                <a:gd name="connsiteX133" fmla="*/ 298819 w 383370"/>
                <a:gd name="connsiteY133" fmla="*/ 285733 h 927094"/>
                <a:gd name="connsiteX134" fmla="*/ 299030 w 383370"/>
                <a:gd name="connsiteY134" fmla="*/ 284280 h 927094"/>
                <a:gd name="connsiteX135" fmla="*/ 300497 w 383370"/>
                <a:gd name="connsiteY135" fmla="*/ 283130 h 927094"/>
                <a:gd name="connsiteX136" fmla="*/ 301409 w 383370"/>
                <a:gd name="connsiteY136" fmla="*/ 281372 h 927094"/>
                <a:gd name="connsiteX137" fmla="*/ 301766 w 383370"/>
                <a:gd name="connsiteY137" fmla="*/ 279006 h 927094"/>
                <a:gd name="connsiteX138" fmla="*/ 301832 w 383370"/>
                <a:gd name="connsiteY138" fmla="*/ 277195 h 927094"/>
                <a:gd name="connsiteX139" fmla="*/ 301594 w 383370"/>
                <a:gd name="connsiteY139" fmla="*/ 275940 h 927094"/>
                <a:gd name="connsiteX140" fmla="*/ 300841 w 383370"/>
                <a:gd name="connsiteY140" fmla="*/ 274763 h 927094"/>
                <a:gd name="connsiteX141" fmla="*/ 299559 w 383370"/>
                <a:gd name="connsiteY141" fmla="*/ 273653 h 927094"/>
                <a:gd name="connsiteX142" fmla="*/ 299599 w 383370"/>
                <a:gd name="connsiteY142" fmla="*/ 271446 h 927094"/>
                <a:gd name="connsiteX143" fmla="*/ 300960 w 383370"/>
                <a:gd name="connsiteY143" fmla="*/ 268155 h 927094"/>
                <a:gd name="connsiteX144" fmla="*/ 301687 w 383370"/>
                <a:gd name="connsiteY144" fmla="*/ 265233 h 927094"/>
                <a:gd name="connsiteX145" fmla="*/ 301780 w 383370"/>
                <a:gd name="connsiteY145" fmla="*/ 262682 h 927094"/>
                <a:gd name="connsiteX146" fmla="*/ 301330 w 383370"/>
                <a:gd name="connsiteY146" fmla="*/ 260620 h 927094"/>
                <a:gd name="connsiteX147" fmla="*/ 300352 w 383370"/>
                <a:gd name="connsiteY147" fmla="*/ 259048 h 927094"/>
                <a:gd name="connsiteX148" fmla="*/ 300431 w 383370"/>
                <a:gd name="connsiteY148" fmla="*/ 257990 h 927094"/>
                <a:gd name="connsiteX149" fmla="*/ 301568 w 383370"/>
                <a:gd name="connsiteY149" fmla="*/ 257435 h 927094"/>
                <a:gd name="connsiteX150" fmla="*/ 301806 w 383370"/>
                <a:gd name="connsiteY150" fmla="*/ 255783 h 927094"/>
                <a:gd name="connsiteX151" fmla="*/ 300815 w 383370"/>
                <a:gd name="connsiteY151" fmla="*/ 251659 h 927094"/>
                <a:gd name="connsiteX152" fmla="*/ 298872 w 383370"/>
                <a:gd name="connsiteY152" fmla="*/ 248262 h 927094"/>
                <a:gd name="connsiteX153" fmla="*/ 299347 w 383370"/>
                <a:gd name="connsiteY153" fmla="*/ 245566 h 927094"/>
                <a:gd name="connsiteX154" fmla="*/ 301581 w 383370"/>
                <a:gd name="connsiteY154" fmla="*/ 242447 h 927094"/>
                <a:gd name="connsiteX155" fmla="*/ 302586 w 383370"/>
                <a:gd name="connsiteY155" fmla="*/ 239935 h 927094"/>
                <a:gd name="connsiteX156" fmla="*/ 302348 w 383370"/>
                <a:gd name="connsiteY156" fmla="*/ 238019 h 927094"/>
                <a:gd name="connsiteX157" fmla="*/ 303022 w 383370"/>
                <a:gd name="connsiteY157" fmla="*/ 236922 h 927094"/>
                <a:gd name="connsiteX158" fmla="*/ 303841 w 383370"/>
                <a:gd name="connsiteY158" fmla="*/ 235574 h 927094"/>
                <a:gd name="connsiteX159" fmla="*/ 307093 w 383370"/>
                <a:gd name="connsiteY159" fmla="*/ 232586 h 927094"/>
                <a:gd name="connsiteX160" fmla="*/ 308705 w 383370"/>
                <a:gd name="connsiteY160" fmla="*/ 229930 h 927094"/>
                <a:gd name="connsiteX161" fmla="*/ 308679 w 383370"/>
                <a:gd name="connsiteY161" fmla="*/ 227590 h 927094"/>
                <a:gd name="connsiteX162" fmla="*/ 310120 w 383370"/>
                <a:gd name="connsiteY162" fmla="*/ 225489 h 927094"/>
                <a:gd name="connsiteX163" fmla="*/ 313027 w 383370"/>
                <a:gd name="connsiteY163" fmla="*/ 223625 h 927094"/>
                <a:gd name="connsiteX164" fmla="*/ 316028 w 383370"/>
                <a:gd name="connsiteY164" fmla="*/ 220202 h 927094"/>
                <a:gd name="connsiteX165" fmla="*/ 319134 w 383370"/>
                <a:gd name="connsiteY165" fmla="*/ 215219 h 927094"/>
                <a:gd name="connsiteX166" fmla="*/ 320905 w 383370"/>
                <a:gd name="connsiteY166" fmla="*/ 211531 h 927094"/>
                <a:gd name="connsiteX167" fmla="*/ 321354 w 383370"/>
                <a:gd name="connsiteY167" fmla="*/ 209152 h 927094"/>
                <a:gd name="connsiteX168" fmla="*/ 322597 w 383370"/>
                <a:gd name="connsiteY168" fmla="*/ 207315 h 927094"/>
                <a:gd name="connsiteX169" fmla="*/ 324646 w 383370"/>
                <a:gd name="connsiteY169" fmla="*/ 206033 h 927094"/>
                <a:gd name="connsiteX170" fmla="*/ 326166 w 383370"/>
                <a:gd name="connsiteY170" fmla="*/ 203350 h 927094"/>
                <a:gd name="connsiteX171" fmla="*/ 327170 w 383370"/>
                <a:gd name="connsiteY171" fmla="*/ 199265 h 927094"/>
                <a:gd name="connsiteX172" fmla="*/ 328954 w 383370"/>
                <a:gd name="connsiteY172" fmla="*/ 196014 h 927094"/>
                <a:gd name="connsiteX173" fmla="*/ 331505 w 383370"/>
                <a:gd name="connsiteY173" fmla="*/ 193608 h 927094"/>
                <a:gd name="connsiteX174" fmla="*/ 332827 w 383370"/>
                <a:gd name="connsiteY174" fmla="*/ 191612 h 927094"/>
                <a:gd name="connsiteX175" fmla="*/ 332920 w 383370"/>
                <a:gd name="connsiteY175" fmla="*/ 190026 h 927094"/>
                <a:gd name="connsiteX176" fmla="*/ 333581 w 383370"/>
                <a:gd name="connsiteY176" fmla="*/ 189009 h 927094"/>
                <a:gd name="connsiteX177" fmla="*/ 334823 w 383370"/>
                <a:gd name="connsiteY177" fmla="*/ 188559 h 927094"/>
                <a:gd name="connsiteX178" fmla="*/ 335325 w 383370"/>
                <a:gd name="connsiteY178" fmla="*/ 187727 h 927094"/>
                <a:gd name="connsiteX179" fmla="*/ 335087 w 383370"/>
                <a:gd name="connsiteY179" fmla="*/ 186498 h 927094"/>
                <a:gd name="connsiteX180" fmla="*/ 335312 w 383370"/>
                <a:gd name="connsiteY180" fmla="*/ 185665 h 927094"/>
                <a:gd name="connsiteX181" fmla="*/ 335999 w 383370"/>
                <a:gd name="connsiteY181" fmla="*/ 185215 h 927094"/>
                <a:gd name="connsiteX182" fmla="*/ 337295 w 383370"/>
                <a:gd name="connsiteY182" fmla="*/ 185374 h 927094"/>
                <a:gd name="connsiteX183" fmla="*/ 339198 w 383370"/>
                <a:gd name="connsiteY183" fmla="*/ 186127 h 927094"/>
                <a:gd name="connsiteX184" fmla="*/ 340255 w 383370"/>
                <a:gd name="connsiteY184" fmla="*/ 185982 h 927094"/>
                <a:gd name="connsiteX185" fmla="*/ 340453 w 383370"/>
                <a:gd name="connsiteY185" fmla="*/ 184938 h 927094"/>
                <a:gd name="connsiteX186" fmla="*/ 339793 w 383370"/>
                <a:gd name="connsiteY186" fmla="*/ 183748 h 927094"/>
                <a:gd name="connsiteX187" fmla="*/ 338260 w 383370"/>
                <a:gd name="connsiteY187" fmla="*/ 182413 h 927094"/>
                <a:gd name="connsiteX188" fmla="*/ 338524 w 383370"/>
                <a:gd name="connsiteY188" fmla="*/ 180959 h 927094"/>
                <a:gd name="connsiteX189" fmla="*/ 341590 w 383370"/>
                <a:gd name="connsiteY189" fmla="*/ 178607 h 927094"/>
                <a:gd name="connsiteX190" fmla="*/ 343996 w 383370"/>
                <a:gd name="connsiteY190" fmla="*/ 177708 h 927094"/>
                <a:gd name="connsiteX191" fmla="*/ 345370 w 383370"/>
                <a:gd name="connsiteY191" fmla="*/ 176254 h 927094"/>
                <a:gd name="connsiteX192" fmla="*/ 346534 w 383370"/>
                <a:gd name="connsiteY192" fmla="*/ 173941 h 927094"/>
                <a:gd name="connsiteX193" fmla="*/ 348754 w 383370"/>
                <a:gd name="connsiteY193" fmla="*/ 172329 h 927094"/>
                <a:gd name="connsiteX194" fmla="*/ 352045 w 383370"/>
                <a:gd name="connsiteY194" fmla="*/ 171430 h 927094"/>
                <a:gd name="connsiteX195" fmla="*/ 352825 w 383370"/>
                <a:gd name="connsiteY195" fmla="*/ 170557 h 927094"/>
                <a:gd name="connsiteX196" fmla="*/ 352534 w 383370"/>
                <a:gd name="connsiteY196" fmla="*/ 169434 h 927094"/>
                <a:gd name="connsiteX197" fmla="*/ 353116 w 383370"/>
                <a:gd name="connsiteY197" fmla="*/ 168628 h 927094"/>
                <a:gd name="connsiteX198" fmla="*/ 355059 w 383370"/>
                <a:gd name="connsiteY198" fmla="*/ 168046 h 927094"/>
                <a:gd name="connsiteX199" fmla="*/ 355997 w 383370"/>
                <a:gd name="connsiteY199" fmla="*/ 166949 h 927094"/>
                <a:gd name="connsiteX200" fmla="*/ 355931 w 383370"/>
                <a:gd name="connsiteY200" fmla="*/ 165350 h 927094"/>
                <a:gd name="connsiteX201" fmla="*/ 356354 w 383370"/>
                <a:gd name="connsiteY201" fmla="*/ 163856 h 927094"/>
                <a:gd name="connsiteX202" fmla="*/ 357266 w 383370"/>
                <a:gd name="connsiteY202" fmla="*/ 162481 h 927094"/>
                <a:gd name="connsiteX203" fmla="*/ 358442 w 383370"/>
                <a:gd name="connsiteY203" fmla="*/ 161966 h 927094"/>
                <a:gd name="connsiteX204" fmla="*/ 359883 w 383370"/>
                <a:gd name="connsiteY204" fmla="*/ 162323 h 927094"/>
                <a:gd name="connsiteX205" fmla="*/ 361099 w 383370"/>
                <a:gd name="connsiteY205" fmla="*/ 161807 h 927094"/>
                <a:gd name="connsiteX206" fmla="*/ 362104 w 383370"/>
                <a:gd name="connsiteY206" fmla="*/ 160406 h 927094"/>
                <a:gd name="connsiteX207" fmla="*/ 363465 w 383370"/>
                <a:gd name="connsiteY207" fmla="*/ 159759 h 927094"/>
                <a:gd name="connsiteX208" fmla="*/ 365183 w 383370"/>
                <a:gd name="connsiteY208" fmla="*/ 159851 h 927094"/>
                <a:gd name="connsiteX209" fmla="*/ 366016 w 383370"/>
                <a:gd name="connsiteY209" fmla="*/ 159547 h 927094"/>
                <a:gd name="connsiteX210" fmla="*/ 368845 w 383370"/>
                <a:gd name="connsiteY210" fmla="*/ 158899 h 927094"/>
                <a:gd name="connsiteX211" fmla="*/ 370285 w 383370"/>
                <a:gd name="connsiteY211" fmla="*/ 157723 h 927094"/>
                <a:gd name="connsiteX212" fmla="*/ 371224 w 383370"/>
                <a:gd name="connsiteY212" fmla="*/ 155106 h 927094"/>
                <a:gd name="connsiteX213" fmla="*/ 372255 w 383370"/>
                <a:gd name="connsiteY213" fmla="*/ 154088 h 927094"/>
                <a:gd name="connsiteX214" fmla="*/ 373378 w 383370"/>
                <a:gd name="connsiteY214" fmla="*/ 154683 h 927094"/>
                <a:gd name="connsiteX215" fmla="*/ 375030 w 383370"/>
                <a:gd name="connsiteY215" fmla="*/ 153811 h 927094"/>
                <a:gd name="connsiteX216" fmla="*/ 377224 w 383370"/>
                <a:gd name="connsiteY216" fmla="*/ 151471 h 927094"/>
                <a:gd name="connsiteX217" fmla="*/ 377687 w 383370"/>
                <a:gd name="connsiteY217" fmla="*/ 151432 h 927094"/>
                <a:gd name="connsiteX218" fmla="*/ 379405 w 383370"/>
                <a:gd name="connsiteY218" fmla="*/ 150348 h 927094"/>
                <a:gd name="connsiteX219" fmla="*/ 380753 w 383370"/>
                <a:gd name="connsiteY219" fmla="*/ 146316 h 927094"/>
                <a:gd name="connsiteX220" fmla="*/ 381361 w 383370"/>
                <a:gd name="connsiteY220" fmla="*/ 143620 h 927094"/>
                <a:gd name="connsiteX221" fmla="*/ 380806 w 383370"/>
                <a:gd name="connsiteY221" fmla="*/ 141413 h 927094"/>
                <a:gd name="connsiteX222" fmla="*/ 379947 w 383370"/>
                <a:gd name="connsiteY222" fmla="*/ 139827 h 927094"/>
                <a:gd name="connsiteX223" fmla="*/ 379828 w 383370"/>
                <a:gd name="connsiteY223" fmla="*/ 137501 h 927094"/>
                <a:gd name="connsiteX224" fmla="*/ 379590 w 383370"/>
                <a:gd name="connsiteY224" fmla="*/ 131183 h 927094"/>
                <a:gd name="connsiteX225" fmla="*/ 379405 w 383370"/>
                <a:gd name="connsiteY225" fmla="*/ 128605 h 927094"/>
                <a:gd name="connsiteX226" fmla="*/ 380185 w 383370"/>
                <a:gd name="connsiteY226" fmla="*/ 126808 h 927094"/>
                <a:gd name="connsiteX227" fmla="*/ 379881 w 383370"/>
                <a:gd name="connsiteY227" fmla="*/ 125023 h 927094"/>
                <a:gd name="connsiteX228" fmla="*/ 377515 w 383370"/>
                <a:gd name="connsiteY228" fmla="*/ 121019 h 927094"/>
                <a:gd name="connsiteX229" fmla="*/ 375202 w 383370"/>
                <a:gd name="connsiteY229" fmla="*/ 117502 h 927094"/>
                <a:gd name="connsiteX230" fmla="*/ 373418 w 383370"/>
                <a:gd name="connsiteY230" fmla="*/ 111541 h 927094"/>
                <a:gd name="connsiteX231" fmla="*/ 372466 w 383370"/>
                <a:gd name="connsiteY231" fmla="*/ 109281 h 927094"/>
                <a:gd name="connsiteX232" fmla="*/ 370840 w 383370"/>
                <a:gd name="connsiteY232" fmla="*/ 108687 h 927094"/>
                <a:gd name="connsiteX233" fmla="*/ 369188 w 383370"/>
                <a:gd name="connsiteY233" fmla="*/ 106717 h 927094"/>
                <a:gd name="connsiteX234" fmla="*/ 367404 w 383370"/>
                <a:gd name="connsiteY234" fmla="*/ 106546 h 927094"/>
                <a:gd name="connsiteX235" fmla="*/ 366479 w 383370"/>
                <a:gd name="connsiteY235" fmla="*/ 105792 h 927094"/>
                <a:gd name="connsiteX236" fmla="*/ 365540 w 383370"/>
                <a:gd name="connsiteY236" fmla="*/ 105171 h 927094"/>
                <a:gd name="connsiteX237" fmla="*/ 364311 w 383370"/>
                <a:gd name="connsiteY237" fmla="*/ 105356 h 927094"/>
                <a:gd name="connsiteX238" fmla="*/ 363399 w 383370"/>
                <a:gd name="connsiteY238" fmla="*/ 106506 h 927094"/>
                <a:gd name="connsiteX239" fmla="*/ 361416 w 383370"/>
                <a:gd name="connsiteY239" fmla="*/ 106546 h 927094"/>
                <a:gd name="connsiteX240" fmla="*/ 360227 w 383370"/>
                <a:gd name="connsiteY240" fmla="*/ 107021 h 927094"/>
                <a:gd name="connsiteX241" fmla="*/ 358892 w 383370"/>
                <a:gd name="connsiteY241" fmla="*/ 108052 h 927094"/>
                <a:gd name="connsiteX242" fmla="*/ 357438 w 383370"/>
                <a:gd name="connsiteY242" fmla="*/ 107576 h 927094"/>
                <a:gd name="connsiteX243" fmla="*/ 356433 w 383370"/>
                <a:gd name="connsiteY243" fmla="*/ 106678 h 927094"/>
                <a:gd name="connsiteX244" fmla="*/ 354543 w 383370"/>
                <a:gd name="connsiteY244" fmla="*/ 106664 h 927094"/>
                <a:gd name="connsiteX245" fmla="*/ 355773 w 383370"/>
                <a:gd name="connsiteY245" fmla="*/ 118811 h 927094"/>
                <a:gd name="connsiteX246" fmla="*/ 355839 w 383370"/>
                <a:gd name="connsiteY246" fmla="*/ 127376 h 927094"/>
                <a:gd name="connsiteX247" fmla="*/ 354847 w 383370"/>
                <a:gd name="connsiteY247" fmla="*/ 133720 h 927094"/>
                <a:gd name="connsiteX248" fmla="*/ 353618 w 383370"/>
                <a:gd name="connsiteY248" fmla="*/ 137091 h 927094"/>
                <a:gd name="connsiteX249" fmla="*/ 352138 w 383370"/>
                <a:gd name="connsiteY249" fmla="*/ 137501 h 927094"/>
                <a:gd name="connsiteX250" fmla="*/ 351186 w 383370"/>
                <a:gd name="connsiteY250" fmla="*/ 138505 h 927094"/>
                <a:gd name="connsiteX251" fmla="*/ 350750 w 383370"/>
                <a:gd name="connsiteY251" fmla="*/ 140118 h 927094"/>
                <a:gd name="connsiteX252" fmla="*/ 349693 w 383370"/>
                <a:gd name="connsiteY252" fmla="*/ 141453 h 927094"/>
                <a:gd name="connsiteX253" fmla="*/ 348027 w 383370"/>
                <a:gd name="connsiteY253" fmla="*/ 142523 h 927094"/>
                <a:gd name="connsiteX254" fmla="*/ 347208 w 383370"/>
                <a:gd name="connsiteY254" fmla="*/ 143699 h 927094"/>
                <a:gd name="connsiteX255" fmla="*/ 347234 w 383370"/>
                <a:gd name="connsiteY255" fmla="*/ 144981 h 927094"/>
                <a:gd name="connsiteX256" fmla="*/ 345608 w 383370"/>
                <a:gd name="connsiteY256" fmla="*/ 145801 h 927094"/>
                <a:gd name="connsiteX257" fmla="*/ 342330 w 383370"/>
                <a:gd name="connsiteY257" fmla="*/ 146171 h 927094"/>
                <a:gd name="connsiteX258" fmla="*/ 340533 w 383370"/>
                <a:gd name="connsiteY258" fmla="*/ 147189 h 927094"/>
                <a:gd name="connsiteX259" fmla="*/ 340202 w 383370"/>
                <a:gd name="connsiteY259" fmla="*/ 148854 h 927094"/>
                <a:gd name="connsiteX260" fmla="*/ 339291 w 383370"/>
                <a:gd name="connsiteY260" fmla="*/ 150176 h 927094"/>
                <a:gd name="connsiteX261" fmla="*/ 337784 w 383370"/>
                <a:gd name="connsiteY261" fmla="*/ 151154 h 927094"/>
                <a:gd name="connsiteX262" fmla="*/ 337242 w 383370"/>
                <a:gd name="connsiteY262" fmla="*/ 152780 h 927094"/>
                <a:gd name="connsiteX263" fmla="*/ 337665 w 383370"/>
                <a:gd name="connsiteY263" fmla="*/ 155053 h 927094"/>
                <a:gd name="connsiteX264" fmla="*/ 337017 w 383370"/>
                <a:gd name="connsiteY264" fmla="*/ 157009 h 927094"/>
                <a:gd name="connsiteX265" fmla="*/ 335286 w 383370"/>
                <a:gd name="connsiteY265" fmla="*/ 158635 h 927094"/>
                <a:gd name="connsiteX266" fmla="*/ 333475 w 383370"/>
                <a:gd name="connsiteY266" fmla="*/ 158675 h 927094"/>
                <a:gd name="connsiteX267" fmla="*/ 331571 w 383370"/>
                <a:gd name="connsiteY267" fmla="*/ 157129 h 927094"/>
                <a:gd name="connsiteX268" fmla="*/ 329179 w 383370"/>
                <a:gd name="connsiteY268" fmla="*/ 156111 h 927094"/>
                <a:gd name="connsiteX269" fmla="*/ 326298 w 383370"/>
                <a:gd name="connsiteY269" fmla="*/ 155608 h 927094"/>
                <a:gd name="connsiteX270" fmla="*/ 324024 w 383370"/>
                <a:gd name="connsiteY270" fmla="*/ 155992 h 927094"/>
                <a:gd name="connsiteX271" fmla="*/ 322346 w 383370"/>
                <a:gd name="connsiteY271" fmla="*/ 157274 h 927094"/>
                <a:gd name="connsiteX272" fmla="*/ 320998 w 383370"/>
                <a:gd name="connsiteY272" fmla="*/ 159309 h 927094"/>
                <a:gd name="connsiteX273" fmla="*/ 319980 w 383370"/>
                <a:gd name="connsiteY273" fmla="*/ 162098 h 927094"/>
                <a:gd name="connsiteX274" fmla="*/ 318447 w 383370"/>
                <a:gd name="connsiteY274" fmla="*/ 162561 h 927094"/>
                <a:gd name="connsiteX275" fmla="*/ 316385 w 383370"/>
                <a:gd name="connsiteY275" fmla="*/ 160697 h 927094"/>
                <a:gd name="connsiteX276" fmla="*/ 314058 w 383370"/>
                <a:gd name="connsiteY276" fmla="*/ 160129 h 927094"/>
                <a:gd name="connsiteX277" fmla="*/ 311455 w 383370"/>
                <a:gd name="connsiteY277" fmla="*/ 160856 h 927094"/>
                <a:gd name="connsiteX278" fmla="*/ 309260 w 383370"/>
                <a:gd name="connsiteY278" fmla="*/ 160605 h 927094"/>
                <a:gd name="connsiteX279" fmla="*/ 307463 w 383370"/>
                <a:gd name="connsiteY279" fmla="*/ 159362 h 927094"/>
                <a:gd name="connsiteX280" fmla="*/ 304978 w 383370"/>
                <a:gd name="connsiteY280" fmla="*/ 159230 h 927094"/>
                <a:gd name="connsiteX281" fmla="*/ 301806 w 383370"/>
                <a:gd name="connsiteY281" fmla="*/ 160195 h 927094"/>
                <a:gd name="connsiteX282" fmla="*/ 294880 w 383370"/>
                <a:gd name="connsiteY282" fmla="*/ 159071 h 927094"/>
                <a:gd name="connsiteX283" fmla="*/ 284214 w 383370"/>
                <a:gd name="connsiteY283" fmla="*/ 155846 h 927094"/>
                <a:gd name="connsiteX284" fmla="*/ 275424 w 383370"/>
                <a:gd name="connsiteY284" fmla="*/ 154630 h 927094"/>
                <a:gd name="connsiteX285" fmla="*/ 265062 w 383370"/>
                <a:gd name="connsiteY285" fmla="*/ 155794 h 927094"/>
                <a:gd name="connsiteX286" fmla="*/ 263647 w 383370"/>
                <a:gd name="connsiteY286" fmla="*/ 152450 h 927094"/>
                <a:gd name="connsiteX287" fmla="*/ 263925 w 383370"/>
                <a:gd name="connsiteY287" fmla="*/ 150639 h 927094"/>
                <a:gd name="connsiteX288" fmla="*/ 265432 w 383370"/>
                <a:gd name="connsiteY288" fmla="*/ 149277 h 927094"/>
                <a:gd name="connsiteX289" fmla="*/ 266264 w 383370"/>
                <a:gd name="connsiteY289" fmla="*/ 147731 h 927094"/>
                <a:gd name="connsiteX290" fmla="*/ 266436 w 383370"/>
                <a:gd name="connsiteY290" fmla="*/ 145999 h 927094"/>
                <a:gd name="connsiteX291" fmla="*/ 267414 w 383370"/>
                <a:gd name="connsiteY291" fmla="*/ 144691 h 927094"/>
                <a:gd name="connsiteX292" fmla="*/ 269212 w 383370"/>
                <a:gd name="connsiteY292" fmla="*/ 143792 h 927094"/>
                <a:gd name="connsiteX293" fmla="*/ 269899 w 383370"/>
                <a:gd name="connsiteY293" fmla="*/ 142880 h 927094"/>
                <a:gd name="connsiteX294" fmla="*/ 269463 w 383370"/>
                <a:gd name="connsiteY294" fmla="*/ 141955 h 927094"/>
                <a:gd name="connsiteX295" fmla="*/ 269754 w 383370"/>
                <a:gd name="connsiteY295" fmla="*/ 141135 h 927094"/>
                <a:gd name="connsiteX296" fmla="*/ 270758 w 383370"/>
                <a:gd name="connsiteY296" fmla="*/ 140422 h 927094"/>
                <a:gd name="connsiteX297" fmla="*/ 271221 w 383370"/>
                <a:gd name="connsiteY297" fmla="*/ 139298 h 927094"/>
                <a:gd name="connsiteX298" fmla="*/ 271142 w 383370"/>
                <a:gd name="connsiteY298" fmla="*/ 137765 h 927094"/>
                <a:gd name="connsiteX299" fmla="*/ 271446 w 383370"/>
                <a:gd name="connsiteY299" fmla="*/ 137011 h 927094"/>
                <a:gd name="connsiteX300" fmla="*/ 272106 w 383370"/>
                <a:gd name="connsiteY300" fmla="*/ 136443 h 927094"/>
                <a:gd name="connsiteX301" fmla="*/ 272027 w 383370"/>
                <a:gd name="connsiteY301" fmla="*/ 135386 h 927094"/>
                <a:gd name="connsiteX302" fmla="*/ 271128 w 383370"/>
                <a:gd name="connsiteY302" fmla="*/ 132108 h 927094"/>
                <a:gd name="connsiteX303" fmla="*/ 270785 w 383370"/>
                <a:gd name="connsiteY303" fmla="*/ 129411 h 927094"/>
                <a:gd name="connsiteX304" fmla="*/ 270996 w 383370"/>
                <a:gd name="connsiteY304" fmla="*/ 127323 h 927094"/>
                <a:gd name="connsiteX305" fmla="*/ 271459 w 383370"/>
                <a:gd name="connsiteY305" fmla="*/ 126054 h 927094"/>
                <a:gd name="connsiteX306" fmla="*/ 271869 w 383370"/>
                <a:gd name="connsiteY306" fmla="*/ 125737 h 927094"/>
                <a:gd name="connsiteX307" fmla="*/ 272186 w 383370"/>
                <a:gd name="connsiteY307" fmla="*/ 124984 h 927094"/>
                <a:gd name="connsiteX308" fmla="*/ 272173 w 383370"/>
                <a:gd name="connsiteY308" fmla="*/ 123715 h 927094"/>
                <a:gd name="connsiteX309" fmla="*/ 272701 w 383370"/>
                <a:gd name="connsiteY309" fmla="*/ 122538 h 927094"/>
                <a:gd name="connsiteX310" fmla="*/ 275728 w 383370"/>
                <a:gd name="connsiteY310" fmla="*/ 120120 h 927094"/>
                <a:gd name="connsiteX311" fmla="*/ 276812 w 383370"/>
                <a:gd name="connsiteY311" fmla="*/ 118811 h 927094"/>
                <a:gd name="connsiteX312" fmla="*/ 276746 w 383370"/>
                <a:gd name="connsiteY312" fmla="*/ 117622 h 927094"/>
                <a:gd name="connsiteX313" fmla="*/ 277023 w 383370"/>
                <a:gd name="connsiteY313" fmla="*/ 115996 h 927094"/>
                <a:gd name="connsiteX314" fmla="*/ 278543 w 383370"/>
                <a:gd name="connsiteY314" fmla="*/ 112507 h 927094"/>
                <a:gd name="connsiteX315" fmla="*/ 278927 w 383370"/>
                <a:gd name="connsiteY315" fmla="*/ 110881 h 927094"/>
                <a:gd name="connsiteX316" fmla="*/ 278874 w 383370"/>
                <a:gd name="connsiteY316" fmla="*/ 110061 h 927094"/>
                <a:gd name="connsiteX317" fmla="*/ 279469 w 383370"/>
                <a:gd name="connsiteY317" fmla="*/ 109215 h 927094"/>
                <a:gd name="connsiteX318" fmla="*/ 281623 w 383370"/>
                <a:gd name="connsiteY318" fmla="*/ 107285 h 927094"/>
                <a:gd name="connsiteX319" fmla="*/ 282694 w 383370"/>
                <a:gd name="connsiteY319" fmla="*/ 105462 h 927094"/>
                <a:gd name="connsiteX320" fmla="*/ 282667 w 383370"/>
                <a:gd name="connsiteY320" fmla="*/ 103757 h 927094"/>
                <a:gd name="connsiteX321" fmla="*/ 281821 w 383370"/>
                <a:gd name="connsiteY321" fmla="*/ 101814 h 927094"/>
                <a:gd name="connsiteX322" fmla="*/ 280156 w 383370"/>
                <a:gd name="connsiteY322" fmla="*/ 99646 h 927094"/>
                <a:gd name="connsiteX323" fmla="*/ 275120 w 383370"/>
                <a:gd name="connsiteY323" fmla="*/ 94214 h 927094"/>
                <a:gd name="connsiteX324" fmla="*/ 271446 w 383370"/>
                <a:gd name="connsiteY324" fmla="*/ 91742 h 927094"/>
                <a:gd name="connsiteX325" fmla="*/ 266886 w 383370"/>
                <a:gd name="connsiteY325" fmla="*/ 89707 h 927094"/>
                <a:gd name="connsiteX326" fmla="*/ 263978 w 383370"/>
                <a:gd name="connsiteY326" fmla="*/ 89046 h 927094"/>
                <a:gd name="connsiteX327" fmla="*/ 262709 w 383370"/>
                <a:gd name="connsiteY327" fmla="*/ 89759 h 927094"/>
                <a:gd name="connsiteX328" fmla="*/ 261255 w 383370"/>
                <a:gd name="connsiteY328" fmla="*/ 89191 h 927094"/>
                <a:gd name="connsiteX329" fmla="*/ 259616 w 383370"/>
                <a:gd name="connsiteY329" fmla="*/ 87354 h 927094"/>
                <a:gd name="connsiteX330" fmla="*/ 257078 w 383370"/>
                <a:gd name="connsiteY330" fmla="*/ 85900 h 927094"/>
                <a:gd name="connsiteX331" fmla="*/ 251910 w 383370"/>
                <a:gd name="connsiteY331" fmla="*/ 84314 h 927094"/>
                <a:gd name="connsiteX332" fmla="*/ 239830 w 383370"/>
                <a:gd name="connsiteY332" fmla="*/ 77969 h 927094"/>
                <a:gd name="connsiteX333" fmla="*/ 234926 w 383370"/>
                <a:gd name="connsiteY333" fmla="*/ 74903 h 927094"/>
                <a:gd name="connsiteX334" fmla="*/ 233168 w 383370"/>
                <a:gd name="connsiteY334" fmla="*/ 73013 h 927094"/>
                <a:gd name="connsiteX335" fmla="*/ 228529 w 383370"/>
                <a:gd name="connsiteY335" fmla="*/ 69616 h 927094"/>
                <a:gd name="connsiteX336" fmla="*/ 221008 w 383370"/>
                <a:gd name="connsiteY336" fmla="*/ 64726 h 927094"/>
                <a:gd name="connsiteX337" fmla="*/ 215404 w 383370"/>
                <a:gd name="connsiteY337" fmla="*/ 62346 h 927094"/>
                <a:gd name="connsiteX338" fmla="*/ 211729 w 383370"/>
                <a:gd name="connsiteY338" fmla="*/ 62479 h 927094"/>
                <a:gd name="connsiteX339" fmla="*/ 205636 w 383370"/>
                <a:gd name="connsiteY339" fmla="*/ 61051 h 927094"/>
                <a:gd name="connsiteX340" fmla="*/ 197124 w 383370"/>
                <a:gd name="connsiteY340" fmla="*/ 58064 h 927094"/>
                <a:gd name="connsiteX341" fmla="*/ 192062 w 383370"/>
                <a:gd name="connsiteY341" fmla="*/ 55169 h 927094"/>
                <a:gd name="connsiteX342" fmla="*/ 190449 w 383370"/>
                <a:gd name="connsiteY342" fmla="*/ 52367 h 927094"/>
                <a:gd name="connsiteX343" fmla="*/ 187092 w 383370"/>
                <a:gd name="connsiteY343" fmla="*/ 49552 h 927094"/>
                <a:gd name="connsiteX344" fmla="*/ 181977 w 383370"/>
                <a:gd name="connsiteY344" fmla="*/ 46737 h 927094"/>
                <a:gd name="connsiteX345" fmla="*/ 179281 w 383370"/>
                <a:gd name="connsiteY345" fmla="*/ 44886 h 927094"/>
                <a:gd name="connsiteX346" fmla="*/ 178990 w 383370"/>
                <a:gd name="connsiteY346" fmla="*/ 44001 h 927094"/>
                <a:gd name="connsiteX347" fmla="*/ 177430 w 383370"/>
                <a:gd name="connsiteY347" fmla="*/ 42837 h 927094"/>
                <a:gd name="connsiteX348" fmla="*/ 174615 w 383370"/>
                <a:gd name="connsiteY348" fmla="*/ 41410 h 927094"/>
                <a:gd name="connsiteX349" fmla="*/ 171416 w 383370"/>
                <a:gd name="connsiteY349" fmla="*/ 38965 h 927094"/>
                <a:gd name="connsiteX350" fmla="*/ 167848 w 383370"/>
                <a:gd name="connsiteY350" fmla="*/ 35502 h 927094"/>
                <a:gd name="connsiteX351" fmla="*/ 163830 w 383370"/>
                <a:gd name="connsiteY351" fmla="*/ 30136 h 927094"/>
                <a:gd name="connsiteX352" fmla="*/ 159375 w 383370"/>
                <a:gd name="connsiteY352" fmla="*/ 22879 h 927094"/>
                <a:gd name="connsiteX353" fmla="*/ 154934 w 383370"/>
                <a:gd name="connsiteY353" fmla="*/ 17989 h 927094"/>
                <a:gd name="connsiteX354" fmla="*/ 150506 w 383370"/>
                <a:gd name="connsiteY354" fmla="*/ 15464 h 927094"/>
                <a:gd name="connsiteX355" fmla="*/ 148246 w 383370"/>
                <a:gd name="connsiteY355" fmla="*/ 13799 h 927094"/>
                <a:gd name="connsiteX356" fmla="*/ 148154 w 383370"/>
                <a:gd name="connsiteY356" fmla="*/ 12980 h 927094"/>
                <a:gd name="connsiteX357" fmla="*/ 147440 w 383370"/>
                <a:gd name="connsiteY357" fmla="*/ 12200 h 927094"/>
                <a:gd name="connsiteX358" fmla="*/ 147043 w 383370"/>
                <a:gd name="connsiteY358" fmla="*/ 11750 h 927094"/>
                <a:gd name="connsiteX359" fmla="*/ 144915 w 383370"/>
                <a:gd name="connsiteY359" fmla="*/ 10111 h 927094"/>
                <a:gd name="connsiteX360" fmla="*/ 142840 w 383370"/>
                <a:gd name="connsiteY360" fmla="*/ 6992 h 927094"/>
                <a:gd name="connsiteX361" fmla="*/ 142206 w 383370"/>
                <a:gd name="connsiteY361" fmla="*/ 5564 h 927094"/>
                <a:gd name="connsiteX362" fmla="*/ 141981 w 383370"/>
                <a:gd name="connsiteY362" fmla="*/ 5512 h 927094"/>
                <a:gd name="connsiteX363" fmla="*/ 131632 w 383370"/>
                <a:gd name="connsiteY363" fmla="*/ 5604 h 927094"/>
                <a:gd name="connsiteX364" fmla="*/ 121666 w 383370"/>
                <a:gd name="connsiteY364" fmla="*/ 5710 h 927094"/>
                <a:gd name="connsiteX365" fmla="*/ 120728 w 383370"/>
                <a:gd name="connsiteY365" fmla="*/ 6371 h 927094"/>
                <a:gd name="connsiteX366" fmla="*/ 119300 w 383370"/>
                <a:gd name="connsiteY366" fmla="*/ 6358 h 927094"/>
                <a:gd name="connsiteX367" fmla="*/ 118177 w 383370"/>
                <a:gd name="connsiteY367" fmla="*/ 5736 h 927094"/>
                <a:gd name="connsiteX368" fmla="*/ 117146 w 383370"/>
                <a:gd name="connsiteY368" fmla="*/ 5789 h 927094"/>
                <a:gd name="connsiteX369" fmla="*/ 115732 w 383370"/>
                <a:gd name="connsiteY369" fmla="*/ 6397 h 927094"/>
                <a:gd name="connsiteX370" fmla="*/ 114542 w 383370"/>
                <a:gd name="connsiteY370" fmla="*/ 7640 h 927094"/>
                <a:gd name="connsiteX371" fmla="*/ 111713 w 383370"/>
                <a:gd name="connsiteY371" fmla="*/ 15927 h 927094"/>
                <a:gd name="connsiteX372" fmla="*/ 110246 w 383370"/>
                <a:gd name="connsiteY372" fmla="*/ 19469 h 927094"/>
                <a:gd name="connsiteX373" fmla="*/ 109229 w 383370"/>
                <a:gd name="connsiteY373" fmla="*/ 22628 h 927094"/>
                <a:gd name="connsiteX374" fmla="*/ 108872 w 383370"/>
                <a:gd name="connsiteY374" fmla="*/ 28047 h 927094"/>
                <a:gd name="connsiteX375" fmla="*/ 108554 w 383370"/>
                <a:gd name="connsiteY375" fmla="*/ 28959 h 927094"/>
                <a:gd name="connsiteX376" fmla="*/ 107140 w 383370"/>
                <a:gd name="connsiteY376" fmla="*/ 27082 h 927094"/>
                <a:gd name="connsiteX377" fmla="*/ 104788 w 383370"/>
                <a:gd name="connsiteY377" fmla="*/ 22126 h 927094"/>
                <a:gd name="connsiteX378" fmla="*/ 103664 w 383370"/>
                <a:gd name="connsiteY378" fmla="*/ 19298 h 927094"/>
                <a:gd name="connsiteX379" fmla="*/ 102157 w 383370"/>
                <a:gd name="connsiteY379" fmla="*/ 16085 h 927094"/>
                <a:gd name="connsiteX380" fmla="*/ 99672 w 383370"/>
                <a:gd name="connsiteY380" fmla="*/ 12054 h 927094"/>
                <a:gd name="connsiteX381" fmla="*/ 97214 w 383370"/>
                <a:gd name="connsiteY381" fmla="*/ 10825 h 927094"/>
                <a:gd name="connsiteX382" fmla="*/ 95734 w 383370"/>
                <a:gd name="connsiteY382" fmla="*/ 10428 h 927094"/>
                <a:gd name="connsiteX383" fmla="*/ 93579 w 383370"/>
                <a:gd name="connsiteY383" fmla="*/ 9662 h 927094"/>
                <a:gd name="connsiteX384" fmla="*/ 89812 w 383370"/>
                <a:gd name="connsiteY384" fmla="*/ 8697 h 927094"/>
                <a:gd name="connsiteX385" fmla="*/ 88200 w 383370"/>
                <a:gd name="connsiteY385" fmla="*/ 8499 h 927094"/>
                <a:gd name="connsiteX386" fmla="*/ 77758 w 383370"/>
                <a:gd name="connsiteY386" fmla="*/ 8367 h 927094"/>
                <a:gd name="connsiteX387" fmla="*/ 76912 w 383370"/>
                <a:gd name="connsiteY387" fmla="*/ 8261 h 927094"/>
                <a:gd name="connsiteX388" fmla="*/ 72881 w 383370"/>
                <a:gd name="connsiteY388" fmla="*/ 8710 h 927094"/>
                <a:gd name="connsiteX389" fmla="*/ 70766 w 383370"/>
                <a:gd name="connsiteY389" fmla="*/ 8406 h 927094"/>
                <a:gd name="connsiteX390" fmla="*/ 68321 w 383370"/>
                <a:gd name="connsiteY390" fmla="*/ 6146 h 927094"/>
                <a:gd name="connsiteX391" fmla="*/ 62994 w 383370"/>
                <a:gd name="connsiteY391" fmla="*/ 2181 h 927094"/>
                <a:gd name="connsiteX392" fmla="*/ 61871 w 383370"/>
                <a:gd name="connsiteY392" fmla="*/ 925 h 927094"/>
                <a:gd name="connsiteX393" fmla="*/ 59914 w 383370"/>
                <a:gd name="connsiteY393" fmla="*/ 93 h 927094"/>
                <a:gd name="connsiteX394" fmla="*/ 58791 w 383370"/>
                <a:gd name="connsiteY394" fmla="*/ 0 h 927094"/>
                <a:gd name="connsiteX395" fmla="*/ 58209 w 383370"/>
                <a:gd name="connsiteY395" fmla="*/ 793 h 927094"/>
                <a:gd name="connsiteX396" fmla="*/ 57760 w 383370"/>
                <a:gd name="connsiteY396" fmla="*/ 4098 h 927094"/>
                <a:gd name="connsiteX397" fmla="*/ 57139 w 383370"/>
                <a:gd name="connsiteY397" fmla="*/ 7085 h 927094"/>
                <a:gd name="connsiteX398" fmla="*/ 56306 w 383370"/>
                <a:gd name="connsiteY398" fmla="*/ 8803 h 927094"/>
                <a:gd name="connsiteX399" fmla="*/ 52988 w 383370"/>
                <a:gd name="connsiteY399" fmla="*/ 10059 h 927094"/>
                <a:gd name="connsiteX400" fmla="*/ 49922 w 383370"/>
                <a:gd name="connsiteY400" fmla="*/ 11380 h 927094"/>
                <a:gd name="connsiteX401" fmla="*/ 48177 w 383370"/>
                <a:gd name="connsiteY401" fmla="*/ 11684 h 927094"/>
                <a:gd name="connsiteX402" fmla="*/ 47411 w 383370"/>
                <a:gd name="connsiteY402" fmla="*/ 13178 h 927094"/>
                <a:gd name="connsiteX403" fmla="*/ 47252 w 383370"/>
                <a:gd name="connsiteY403" fmla="*/ 15266 h 927094"/>
                <a:gd name="connsiteX404" fmla="*/ 46684 w 383370"/>
                <a:gd name="connsiteY404" fmla="*/ 17143 h 927094"/>
                <a:gd name="connsiteX405" fmla="*/ 42375 w 383370"/>
                <a:gd name="connsiteY405" fmla="*/ 19972 h 927094"/>
                <a:gd name="connsiteX406" fmla="*/ 41489 w 383370"/>
                <a:gd name="connsiteY406" fmla="*/ 21174 h 927094"/>
                <a:gd name="connsiteX407" fmla="*/ 41304 w 383370"/>
                <a:gd name="connsiteY407" fmla="*/ 23963 h 927094"/>
                <a:gd name="connsiteX408" fmla="*/ 39150 w 383370"/>
                <a:gd name="connsiteY408" fmla="*/ 27439 h 927094"/>
                <a:gd name="connsiteX409" fmla="*/ 38515 w 383370"/>
                <a:gd name="connsiteY409" fmla="*/ 28788 h 927094"/>
                <a:gd name="connsiteX410" fmla="*/ 43697 w 383370"/>
                <a:gd name="connsiteY410" fmla="*/ 33863 h 927094"/>
                <a:gd name="connsiteX411" fmla="*/ 42613 w 383370"/>
                <a:gd name="connsiteY411" fmla="*/ 40749 h 927094"/>
                <a:gd name="connsiteX412" fmla="*/ 40908 w 383370"/>
                <a:gd name="connsiteY412" fmla="*/ 51733 h 927094"/>
                <a:gd name="connsiteX413" fmla="*/ 39626 w 383370"/>
                <a:gd name="connsiteY413" fmla="*/ 60232 h 927094"/>
                <a:gd name="connsiteX414" fmla="*/ 39375 w 383370"/>
                <a:gd name="connsiteY414" fmla="*/ 61368 h 927094"/>
                <a:gd name="connsiteX415" fmla="*/ 39097 w 383370"/>
                <a:gd name="connsiteY415" fmla="*/ 63034 h 927094"/>
                <a:gd name="connsiteX416" fmla="*/ 34180 w 383370"/>
                <a:gd name="connsiteY416" fmla="*/ 65439 h 927094"/>
                <a:gd name="connsiteX417" fmla="*/ 27016 w 383370"/>
                <a:gd name="connsiteY417" fmla="*/ 68955 h 927094"/>
                <a:gd name="connsiteX418" fmla="*/ 23355 w 383370"/>
                <a:gd name="connsiteY418" fmla="*/ 70792 h 927094"/>
                <a:gd name="connsiteX419" fmla="*/ 18756 w 383370"/>
                <a:gd name="connsiteY419" fmla="*/ 73158 h 927094"/>
                <a:gd name="connsiteX420" fmla="*/ 17830 w 383370"/>
                <a:gd name="connsiteY420" fmla="*/ 75088 h 927094"/>
                <a:gd name="connsiteX421" fmla="*/ 16561 w 383370"/>
                <a:gd name="connsiteY421" fmla="*/ 76132 h 927094"/>
                <a:gd name="connsiteX422" fmla="*/ 15187 w 383370"/>
                <a:gd name="connsiteY422" fmla="*/ 77481 h 927094"/>
                <a:gd name="connsiteX423" fmla="*/ 14804 w 383370"/>
                <a:gd name="connsiteY423" fmla="*/ 78947 h 927094"/>
                <a:gd name="connsiteX424" fmla="*/ 13482 w 383370"/>
                <a:gd name="connsiteY424" fmla="*/ 79873 h 927094"/>
                <a:gd name="connsiteX425" fmla="*/ 12636 w 383370"/>
                <a:gd name="connsiteY425" fmla="*/ 83190 h 927094"/>
                <a:gd name="connsiteX426" fmla="*/ 13019 w 383370"/>
                <a:gd name="connsiteY426" fmla="*/ 85741 h 927094"/>
                <a:gd name="connsiteX427" fmla="*/ 14129 w 383370"/>
                <a:gd name="connsiteY427" fmla="*/ 87486 h 927094"/>
                <a:gd name="connsiteX428" fmla="*/ 15715 w 383370"/>
                <a:gd name="connsiteY428" fmla="*/ 88226 h 927094"/>
                <a:gd name="connsiteX429" fmla="*/ 16495 w 383370"/>
                <a:gd name="connsiteY429" fmla="*/ 90315 h 927094"/>
                <a:gd name="connsiteX430" fmla="*/ 17183 w 383370"/>
                <a:gd name="connsiteY430" fmla="*/ 91781 h 927094"/>
                <a:gd name="connsiteX431" fmla="*/ 18425 w 383370"/>
                <a:gd name="connsiteY431" fmla="*/ 92945 h 927094"/>
                <a:gd name="connsiteX432" fmla="*/ 18293 w 383370"/>
                <a:gd name="connsiteY432" fmla="*/ 93870 h 927094"/>
                <a:gd name="connsiteX433" fmla="*/ 17540 w 383370"/>
                <a:gd name="connsiteY433" fmla="*/ 94570 h 927094"/>
                <a:gd name="connsiteX434" fmla="*/ 16006 w 383370"/>
                <a:gd name="connsiteY434" fmla="*/ 94954 h 927094"/>
                <a:gd name="connsiteX435" fmla="*/ 15240 w 383370"/>
                <a:gd name="connsiteY435" fmla="*/ 97042 h 927094"/>
                <a:gd name="connsiteX436" fmla="*/ 14804 w 383370"/>
                <a:gd name="connsiteY436" fmla="*/ 102223 h 927094"/>
                <a:gd name="connsiteX437" fmla="*/ 14896 w 383370"/>
                <a:gd name="connsiteY437" fmla="*/ 104074 h 927094"/>
                <a:gd name="connsiteX438" fmla="*/ 17050 w 383370"/>
                <a:gd name="connsiteY438" fmla="*/ 108766 h 927094"/>
                <a:gd name="connsiteX439" fmla="*/ 18214 w 383370"/>
                <a:gd name="connsiteY439" fmla="*/ 111290 h 927094"/>
                <a:gd name="connsiteX440" fmla="*/ 21743 w 383370"/>
                <a:gd name="connsiteY440" fmla="*/ 120463 h 927094"/>
                <a:gd name="connsiteX441" fmla="*/ 22456 w 383370"/>
                <a:gd name="connsiteY441" fmla="*/ 122961 h 927094"/>
                <a:gd name="connsiteX442" fmla="*/ 20236 w 383370"/>
                <a:gd name="connsiteY442" fmla="*/ 126451 h 927094"/>
                <a:gd name="connsiteX443" fmla="*/ 19482 w 383370"/>
                <a:gd name="connsiteY443" fmla="*/ 128566 h 927094"/>
                <a:gd name="connsiteX444" fmla="*/ 19403 w 383370"/>
                <a:gd name="connsiteY444" fmla="*/ 130429 h 927094"/>
                <a:gd name="connsiteX445" fmla="*/ 19667 w 383370"/>
                <a:gd name="connsiteY445" fmla="*/ 131910 h 927094"/>
                <a:gd name="connsiteX446" fmla="*/ 20143 w 383370"/>
                <a:gd name="connsiteY446" fmla="*/ 133271 h 927094"/>
                <a:gd name="connsiteX447" fmla="*/ 23197 w 383370"/>
                <a:gd name="connsiteY447" fmla="*/ 137567 h 927094"/>
                <a:gd name="connsiteX448" fmla="*/ 26567 w 383370"/>
                <a:gd name="connsiteY448" fmla="*/ 141413 h 927094"/>
                <a:gd name="connsiteX449" fmla="*/ 28246 w 383370"/>
                <a:gd name="connsiteY449" fmla="*/ 143422 h 927094"/>
                <a:gd name="connsiteX450" fmla="*/ 28721 w 383370"/>
                <a:gd name="connsiteY450" fmla="*/ 146132 h 927094"/>
                <a:gd name="connsiteX451" fmla="*/ 28338 w 383370"/>
                <a:gd name="connsiteY451" fmla="*/ 147678 h 927094"/>
                <a:gd name="connsiteX452" fmla="*/ 27003 w 383370"/>
                <a:gd name="connsiteY452" fmla="*/ 148246 h 927094"/>
                <a:gd name="connsiteX453" fmla="*/ 24003 w 383370"/>
                <a:gd name="connsiteY453" fmla="*/ 149304 h 927094"/>
                <a:gd name="connsiteX454" fmla="*/ 22959 w 383370"/>
                <a:gd name="connsiteY454" fmla="*/ 150850 h 927094"/>
                <a:gd name="connsiteX455" fmla="*/ 21544 w 383370"/>
                <a:gd name="connsiteY455" fmla="*/ 151088 h 927094"/>
                <a:gd name="connsiteX456" fmla="*/ 19932 w 383370"/>
                <a:gd name="connsiteY456" fmla="*/ 149846 h 927094"/>
                <a:gd name="connsiteX457" fmla="*/ 18531 w 383370"/>
                <a:gd name="connsiteY457" fmla="*/ 150150 h 927094"/>
                <a:gd name="connsiteX458" fmla="*/ 16879 w 383370"/>
                <a:gd name="connsiteY458" fmla="*/ 151233 h 927094"/>
                <a:gd name="connsiteX459" fmla="*/ 16654 w 383370"/>
                <a:gd name="connsiteY459" fmla="*/ 153864 h 927094"/>
                <a:gd name="connsiteX460" fmla="*/ 15848 w 383370"/>
                <a:gd name="connsiteY460" fmla="*/ 158344 h 927094"/>
                <a:gd name="connsiteX461" fmla="*/ 14685 w 383370"/>
                <a:gd name="connsiteY461" fmla="*/ 159587 h 927094"/>
                <a:gd name="connsiteX462" fmla="*/ 14275 w 383370"/>
                <a:gd name="connsiteY462" fmla="*/ 163010 h 927094"/>
                <a:gd name="connsiteX463" fmla="*/ 13350 w 383370"/>
                <a:gd name="connsiteY463" fmla="*/ 167914 h 927094"/>
                <a:gd name="connsiteX464" fmla="*/ 13019 w 383370"/>
                <a:gd name="connsiteY464" fmla="*/ 170874 h 927094"/>
                <a:gd name="connsiteX465" fmla="*/ 12966 w 383370"/>
                <a:gd name="connsiteY465" fmla="*/ 173042 h 927094"/>
                <a:gd name="connsiteX466" fmla="*/ 11380 w 383370"/>
                <a:gd name="connsiteY466" fmla="*/ 174430 h 927094"/>
                <a:gd name="connsiteX467" fmla="*/ 9741 w 383370"/>
                <a:gd name="connsiteY467" fmla="*/ 177179 h 927094"/>
                <a:gd name="connsiteX468" fmla="*/ 8591 w 383370"/>
                <a:gd name="connsiteY468" fmla="*/ 179849 h 927094"/>
                <a:gd name="connsiteX469" fmla="*/ 8076 w 383370"/>
                <a:gd name="connsiteY469" fmla="*/ 180616 h 927094"/>
                <a:gd name="connsiteX470" fmla="*/ 6873 w 383370"/>
                <a:gd name="connsiteY470" fmla="*/ 180854 h 927094"/>
                <a:gd name="connsiteX471" fmla="*/ 6410 w 383370"/>
                <a:gd name="connsiteY471" fmla="*/ 183246 h 927094"/>
                <a:gd name="connsiteX472" fmla="*/ 3992 w 383370"/>
                <a:gd name="connsiteY472" fmla="*/ 186854 h 927094"/>
                <a:gd name="connsiteX473" fmla="*/ 4084 w 383370"/>
                <a:gd name="connsiteY473" fmla="*/ 191044 h 927094"/>
                <a:gd name="connsiteX474" fmla="*/ 3397 w 383370"/>
                <a:gd name="connsiteY474" fmla="*/ 193278 h 927094"/>
                <a:gd name="connsiteX475" fmla="*/ 4005 w 383370"/>
                <a:gd name="connsiteY475" fmla="*/ 197309 h 927094"/>
                <a:gd name="connsiteX476" fmla="*/ 3793 w 383370"/>
                <a:gd name="connsiteY476" fmla="*/ 204698 h 927094"/>
                <a:gd name="connsiteX477" fmla="*/ 3820 w 383370"/>
                <a:gd name="connsiteY477" fmla="*/ 206324 h 927094"/>
                <a:gd name="connsiteX478" fmla="*/ 2340 w 383370"/>
                <a:gd name="connsiteY478" fmla="*/ 207606 h 927094"/>
                <a:gd name="connsiteX479" fmla="*/ 648 w 383370"/>
                <a:gd name="connsiteY479" fmla="*/ 210460 h 927094"/>
                <a:gd name="connsiteX480" fmla="*/ 330 w 383370"/>
                <a:gd name="connsiteY480" fmla="*/ 212549 h 927094"/>
                <a:gd name="connsiteX481" fmla="*/ 2710 w 383370"/>
                <a:gd name="connsiteY481" fmla="*/ 218788 h 927094"/>
                <a:gd name="connsiteX482" fmla="*/ 5380 w 383370"/>
                <a:gd name="connsiteY482" fmla="*/ 225092 h 927094"/>
                <a:gd name="connsiteX483" fmla="*/ 6106 w 383370"/>
                <a:gd name="connsiteY483" fmla="*/ 228053 h 927094"/>
                <a:gd name="connsiteX484" fmla="*/ 6477 w 383370"/>
                <a:gd name="connsiteY484" fmla="*/ 232058 h 927094"/>
                <a:gd name="connsiteX485" fmla="*/ 6516 w 383370"/>
                <a:gd name="connsiteY485" fmla="*/ 233802 h 927094"/>
                <a:gd name="connsiteX486" fmla="*/ 7547 w 383370"/>
                <a:gd name="connsiteY486" fmla="*/ 234516 h 927094"/>
                <a:gd name="connsiteX487" fmla="*/ 9094 w 383370"/>
                <a:gd name="connsiteY487" fmla="*/ 234979 h 927094"/>
                <a:gd name="connsiteX488" fmla="*/ 9887 w 383370"/>
                <a:gd name="connsiteY488" fmla="*/ 236512 h 927094"/>
                <a:gd name="connsiteX489" fmla="*/ 9080 w 383370"/>
                <a:gd name="connsiteY489" fmla="*/ 237596 h 927094"/>
                <a:gd name="connsiteX490" fmla="*/ 9054 w 383370"/>
                <a:gd name="connsiteY490" fmla="*/ 239526 h 927094"/>
                <a:gd name="connsiteX491" fmla="*/ 8353 w 383370"/>
                <a:gd name="connsiteY491" fmla="*/ 241680 h 927094"/>
                <a:gd name="connsiteX492" fmla="*/ 5062 w 383370"/>
                <a:gd name="connsiteY492" fmla="*/ 242526 h 927094"/>
                <a:gd name="connsiteX493" fmla="*/ 3661 w 383370"/>
                <a:gd name="connsiteY493" fmla="*/ 241759 h 927094"/>
                <a:gd name="connsiteX494" fmla="*/ 3423 w 383370"/>
                <a:gd name="connsiteY494" fmla="*/ 242447 h 927094"/>
                <a:gd name="connsiteX495" fmla="*/ 3965 w 383370"/>
                <a:gd name="connsiteY495" fmla="*/ 243980 h 927094"/>
                <a:gd name="connsiteX496" fmla="*/ 3595 w 383370"/>
                <a:gd name="connsiteY496" fmla="*/ 245791 h 927094"/>
                <a:gd name="connsiteX497" fmla="*/ 2895 w 383370"/>
                <a:gd name="connsiteY497" fmla="*/ 250642 h 927094"/>
                <a:gd name="connsiteX498" fmla="*/ 2710 w 383370"/>
                <a:gd name="connsiteY498" fmla="*/ 255056 h 927094"/>
                <a:gd name="connsiteX499" fmla="*/ 2458 w 383370"/>
                <a:gd name="connsiteY499" fmla="*/ 256972 h 927094"/>
                <a:gd name="connsiteX500" fmla="*/ 3119 w 383370"/>
                <a:gd name="connsiteY500" fmla="*/ 258585 h 927094"/>
                <a:gd name="connsiteX501" fmla="*/ 3926 w 383370"/>
                <a:gd name="connsiteY501" fmla="*/ 259510 h 927094"/>
                <a:gd name="connsiteX502" fmla="*/ 4190 w 383370"/>
                <a:gd name="connsiteY502" fmla="*/ 260356 h 927094"/>
                <a:gd name="connsiteX503" fmla="*/ 3450 w 383370"/>
                <a:gd name="connsiteY503" fmla="*/ 261414 h 927094"/>
                <a:gd name="connsiteX504" fmla="*/ 2947 w 383370"/>
                <a:gd name="connsiteY504" fmla="*/ 263119 h 927094"/>
                <a:gd name="connsiteX505" fmla="*/ 2022 w 383370"/>
                <a:gd name="connsiteY505" fmla="*/ 263343 h 927094"/>
                <a:gd name="connsiteX506" fmla="*/ 872 w 383370"/>
                <a:gd name="connsiteY506" fmla="*/ 262881 h 927094"/>
                <a:gd name="connsiteX507" fmla="*/ 0 w 383370"/>
                <a:gd name="connsiteY507" fmla="*/ 263885 h 927094"/>
                <a:gd name="connsiteX508" fmla="*/ 264 w 383370"/>
                <a:gd name="connsiteY508" fmla="*/ 265974 h 927094"/>
                <a:gd name="connsiteX509" fmla="*/ 278 w 383370"/>
                <a:gd name="connsiteY509" fmla="*/ 268630 h 927094"/>
                <a:gd name="connsiteX510" fmla="*/ 740 w 383370"/>
                <a:gd name="connsiteY510" fmla="*/ 271736 h 927094"/>
                <a:gd name="connsiteX511" fmla="*/ 1243 w 383370"/>
                <a:gd name="connsiteY511" fmla="*/ 275715 h 927094"/>
                <a:gd name="connsiteX512" fmla="*/ 3318 w 383370"/>
                <a:gd name="connsiteY512" fmla="*/ 278451 h 927094"/>
                <a:gd name="connsiteX513" fmla="*/ 6318 w 383370"/>
                <a:gd name="connsiteY513" fmla="*/ 283394 h 927094"/>
                <a:gd name="connsiteX514" fmla="*/ 7944 w 383370"/>
                <a:gd name="connsiteY514" fmla="*/ 284571 h 927094"/>
                <a:gd name="connsiteX515" fmla="*/ 9424 w 383370"/>
                <a:gd name="connsiteY515" fmla="*/ 284491 h 927094"/>
                <a:gd name="connsiteX516" fmla="*/ 10838 w 383370"/>
                <a:gd name="connsiteY516" fmla="*/ 285496 h 927094"/>
                <a:gd name="connsiteX517" fmla="*/ 11777 w 383370"/>
                <a:gd name="connsiteY517" fmla="*/ 286659 h 927094"/>
                <a:gd name="connsiteX518" fmla="*/ 11407 w 383370"/>
                <a:gd name="connsiteY518" fmla="*/ 288721 h 927094"/>
                <a:gd name="connsiteX519" fmla="*/ 9953 w 383370"/>
                <a:gd name="connsiteY519" fmla="*/ 289038 h 927094"/>
                <a:gd name="connsiteX520" fmla="*/ 10045 w 383370"/>
                <a:gd name="connsiteY520" fmla="*/ 290201 h 927094"/>
                <a:gd name="connsiteX521" fmla="*/ 11142 w 383370"/>
                <a:gd name="connsiteY521" fmla="*/ 292818 h 927094"/>
                <a:gd name="connsiteX522" fmla="*/ 12358 w 383370"/>
                <a:gd name="connsiteY522" fmla="*/ 295356 h 927094"/>
                <a:gd name="connsiteX523" fmla="*/ 14143 w 383370"/>
                <a:gd name="connsiteY523" fmla="*/ 296572 h 927094"/>
                <a:gd name="connsiteX524" fmla="*/ 15649 w 383370"/>
                <a:gd name="connsiteY524" fmla="*/ 299969 h 927094"/>
                <a:gd name="connsiteX525" fmla="*/ 17368 w 383370"/>
                <a:gd name="connsiteY525" fmla="*/ 301119 h 927094"/>
                <a:gd name="connsiteX526" fmla="*/ 18280 w 383370"/>
                <a:gd name="connsiteY526" fmla="*/ 305467 h 927094"/>
                <a:gd name="connsiteX527" fmla="*/ 21016 w 383370"/>
                <a:gd name="connsiteY527" fmla="*/ 310582 h 927094"/>
                <a:gd name="connsiteX528" fmla="*/ 22906 w 383370"/>
                <a:gd name="connsiteY528" fmla="*/ 312063 h 927094"/>
                <a:gd name="connsiteX529" fmla="*/ 23791 w 383370"/>
                <a:gd name="connsiteY529" fmla="*/ 312763 h 927094"/>
                <a:gd name="connsiteX530" fmla="*/ 23884 w 383370"/>
                <a:gd name="connsiteY530" fmla="*/ 314997 h 927094"/>
                <a:gd name="connsiteX531" fmla="*/ 23130 w 383370"/>
                <a:gd name="connsiteY531" fmla="*/ 316781 h 927094"/>
                <a:gd name="connsiteX532" fmla="*/ 23606 w 383370"/>
                <a:gd name="connsiteY532" fmla="*/ 319636 h 927094"/>
                <a:gd name="connsiteX533" fmla="*/ 24598 w 383370"/>
                <a:gd name="connsiteY533" fmla="*/ 321724 h 927094"/>
                <a:gd name="connsiteX534" fmla="*/ 26646 w 383370"/>
                <a:gd name="connsiteY534" fmla="*/ 323694 h 927094"/>
                <a:gd name="connsiteX535" fmla="*/ 27902 w 383370"/>
                <a:gd name="connsiteY535" fmla="*/ 323919 h 927094"/>
                <a:gd name="connsiteX536" fmla="*/ 29422 w 383370"/>
                <a:gd name="connsiteY536" fmla="*/ 323112 h 927094"/>
                <a:gd name="connsiteX537" fmla="*/ 31471 w 383370"/>
                <a:gd name="connsiteY537" fmla="*/ 324037 h 927094"/>
                <a:gd name="connsiteX538" fmla="*/ 32171 w 383370"/>
                <a:gd name="connsiteY538" fmla="*/ 325743 h 927094"/>
                <a:gd name="connsiteX539" fmla="*/ 32832 w 383370"/>
                <a:gd name="connsiteY539" fmla="*/ 327289 h 927094"/>
                <a:gd name="connsiteX540" fmla="*/ 32383 w 383370"/>
                <a:gd name="connsiteY540" fmla="*/ 329298 h 927094"/>
                <a:gd name="connsiteX541" fmla="*/ 32303 w 383370"/>
                <a:gd name="connsiteY541" fmla="*/ 333012 h 927094"/>
                <a:gd name="connsiteX542" fmla="*/ 32977 w 383370"/>
                <a:gd name="connsiteY542" fmla="*/ 336700 h 927094"/>
                <a:gd name="connsiteX543" fmla="*/ 34749 w 383370"/>
                <a:gd name="connsiteY543" fmla="*/ 342330 h 927094"/>
                <a:gd name="connsiteX544" fmla="*/ 36361 w 383370"/>
                <a:gd name="connsiteY544" fmla="*/ 346692 h 927094"/>
                <a:gd name="connsiteX545" fmla="*/ 37181 w 383370"/>
                <a:gd name="connsiteY545" fmla="*/ 349442 h 927094"/>
                <a:gd name="connsiteX546" fmla="*/ 37630 w 383370"/>
                <a:gd name="connsiteY546" fmla="*/ 350684 h 927094"/>
                <a:gd name="connsiteX547" fmla="*/ 37207 w 383370"/>
                <a:gd name="connsiteY547" fmla="*/ 351543 h 927094"/>
                <a:gd name="connsiteX548" fmla="*/ 35753 w 383370"/>
                <a:gd name="connsiteY548" fmla="*/ 351979 h 927094"/>
                <a:gd name="connsiteX549" fmla="*/ 34471 w 383370"/>
                <a:gd name="connsiteY549" fmla="*/ 352164 h 927094"/>
                <a:gd name="connsiteX550" fmla="*/ 33493 w 383370"/>
                <a:gd name="connsiteY550" fmla="*/ 352865 h 927094"/>
                <a:gd name="connsiteX551" fmla="*/ 33612 w 383370"/>
                <a:gd name="connsiteY551" fmla="*/ 354266 h 927094"/>
                <a:gd name="connsiteX552" fmla="*/ 33321 w 383370"/>
                <a:gd name="connsiteY552" fmla="*/ 356605 h 927094"/>
                <a:gd name="connsiteX553" fmla="*/ 32845 w 383370"/>
                <a:gd name="connsiteY553" fmla="*/ 358337 h 927094"/>
                <a:gd name="connsiteX554" fmla="*/ 31880 w 383370"/>
                <a:gd name="connsiteY554" fmla="*/ 360848 h 927094"/>
                <a:gd name="connsiteX555" fmla="*/ 31550 w 383370"/>
                <a:gd name="connsiteY555" fmla="*/ 363452 h 927094"/>
                <a:gd name="connsiteX556" fmla="*/ 31180 w 383370"/>
                <a:gd name="connsiteY556" fmla="*/ 365170 h 927094"/>
                <a:gd name="connsiteX557" fmla="*/ 31576 w 383370"/>
                <a:gd name="connsiteY557" fmla="*/ 366360 h 927094"/>
                <a:gd name="connsiteX558" fmla="*/ 31603 w 383370"/>
                <a:gd name="connsiteY558" fmla="*/ 368659 h 927094"/>
                <a:gd name="connsiteX559" fmla="*/ 31510 w 383370"/>
                <a:gd name="connsiteY559" fmla="*/ 370563 h 927094"/>
                <a:gd name="connsiteX560" fmla="*/ 31973 w 383370"/>
                <a:gd name="connsiteY560" fmla="*/ 377000 h 927094"/>
                <a:gd name="connsiteX561" fmla="*/ 30612 w 383370"/>
                <a:gd name="connsiteY561" fmla="*/ 378335 h 927094"/>
                <a:gd name="connsiteX562" fmla="*/ 29422 w 383370"/>
                <a:gd name="connsiteY562" fmla="*/ 378995 h 927094"/>
                <a:gd name="connsiteX563" fmla="*/ 28946 w 383370"/>
                <a:gd name="connsiteY563" fmla="*/ 379854 h 927094"/>
                <a:gd name="connsiteX564" fmla="*/ 29964 w 383370"/>
                <a:gd name="connsiteY564" fmla="*/ 381599 h 927094"/>
                <a:gd name="connsiteX565" fmla="*/ 31563 w 383370"/>
                <a:gd name="connsiteY565" fmla="*/ 382128 h 927094"/>
                <a:gd name="connsiteX566" fmla="*/ 32462 w 383370"/>
                <a:gd name="connsiteY566" fmla="*/ 383542 h 927094"/>
                <a:gd name="connsiteX567" fmla="*/ 32872 w 383370"/>
                <a:gd name="connsiteY567" fmla="*/ 385736 h 927094"/>
                <a:gd name="connsiteX568" fmla="*/ 34392 w 383370"/>
                <a:gd name="connsiteY568" fmla="*/ 387772 h 927094"/>
                <a:gd name="connsiteX569" fmla="*/ 34986 w 383370"/>
                <a:gd name="connsiteY569" fmla="*/ 390243 h 927094"/>
                <a:gd name="connsiteX570" fmla="*/ 37207 w 383370"/>
                <a:gd name="connsiteY570" fmla="*/ 394922 h 927094"/>
                <a:gd name="connsiteX571" fmla="*/ 37233 w 383370"/>
                <a:gd name="connsiteY571" fmla="*/ 397989 h 927094"/>
                <a:gd name="connsiteX572" fmla="*/ 38251 w 383370"/>
                <a:gd name="connsiteY572" fmla="*/ 400632 h 927094"/>
                <a:gd name="connsiteX573" fmla="*/ 38965 w 383370"/>
                <a:gd name="connsiteY573" fmla="*/ 403250 h 927094"/>
                <a:gd name="connsiteX574" fmla="*/ 38317 w 383370"/>
                <a:gd name="connsiteY574" fmla="*/ 405285 h 927094"/>
                <a:gd name="connsiteX575" fmla="*/ 35925 w 383370"/>
                <a:gd name="connsiteY575" fmla="*/ 405681 h 927094"/>
                <a:gd name="connsiteX576" fmla="*/ 35092 w 383370"/>
                <a:gd name="connsiteY576" fmla="*/ 407572 h 927094"/>
                <a:gd name="connsiteX577" fmla="*/ 33334 w 383370"/>
                <a:gd name="connsiteY577" fmla="*/ 409620 h 927094"/>
                <a:gd name="connsiteX578" fmla="*/ 33546 w 383370"/>
                <a:gd name="connsiteY578" fmla="*/ 411272 h 927094"/>
                <a:gd name="connsiteX579" fmla="*/ 33585 w 383370"/>
                <a:gd name="connsiteY579" fmla="*/ 412766 h 927094"/>
                <a:gd name="connsiteX580" fmla="*/ 32779 w 383370"/>
                <a:gd name="connsiteY580" fmla="*/ 413321 h 927094"/>
                <a:gd name="connsiteX581" fmla="*/ 31312 w 383370"/>
                <a:gd name="connsiteY581" fmla="*/ 413321 h 927094"/>
                <a:gd name="connsiteX582" fmla="*/ 30162 w 383370"/>
                <a:gd name="connsiteY582" fmla="*/ 413559 h 927094"/>
                <a:gd name="connsiteX583" fmla="*/ 29012 w 383370"/>
                <a:gd name="connsiteY583" fmla="*/ 415502 h 927094"/>
                <a:gd name="connsiteX584" fmla="*/ 27505 w 383370"/>
                <a:gd name="connsiteY584" fmla="*/ 416546 h 927094"/>
                <a:gd name="connsiteX585" fmla="*/ 27545 w 383370"/>
                <a:gd name="connsiteY585" fmla="*/ 418106 h 927094"/>
                <a:gd name="connsiteX586" fmla="*/ 28259 w 383370"/>
                <a:gd name="connsiteY586" fmla="*/ 420009 h 927094"/>
                <a:gd name="connsiteX587" fmla="*/ 27638 w 383370"/>
                <a:gd name="connsiteY587" fmla="*/ 421185 h 927094"/>
                <a:gd name="connsiteX588" fmla="*/ 27069 w 383370"/>
                <a:gd name="connsiteY588" fmla="*/ 423393 h 927094"/>
                <a:gd name="connsiteX589" fmla="*/ 26990 w 383370"/>
                <a:gd name="connsiteY589" fmla="*/ 425759 h 927094"/>
                <a:gd name="connsiteX590" fmla="*/ 28404 w 383370"/>
                <a:gd name="connsiteY590" fmla="*/ 427966 h 927094"/>
                <a:gd name="connsiteX591" fmla="*/ 30387 w 383370"/>
                <a:gd name="connsiteY591" fmla="*/ 431905 h 927094"/>
                <a:gd name="connsiteX592" fmla="*/ 30995 w 383370"/>
                <a:gd name="connsiteY592" fmla="*/ 433557 h 927094"/>
                <a:gd name="connsiteX593" fmla="*/ 30902 w 383370"/>
                <a:gd name="connsiteY593" fmla="*/ 436808 h 927094"/>
                <a:gd name="connsiteX594" fmla="*/ 30664 w 383370"/>
                <a:gd name="connsiteY594" fmla="*/ 438910 h 927094"/>
                <a:gd name="connsiteX595" fmla="*/ 32290 w 383370"/>
                <a:gd name="connsiteY595" fmla="*/ 441580 h 927094"/>
                <a:gd name="connsiteX596" fmla="*/ 33440 w 383370"/>
                <a:gd name="connsiteY596" fmla="*/ 443073 h 927094"/>
                <a:gd name="connsiteX597" fmla="*/ 33770 w 383370"/>
                <a:gd name="connsiteY597" fmla="*/ 446351 h 927094"/>
                <a:gd name="connsiteX598" fmla="*/ 33836 w 383370"/>
                <a:gd name="connsiteY598" fmla="*/ 448413 h 927094"/>
                <a:gd name="connsiteX599" fmla="*/ 35423 w 383370"/>
                <a:gd name="connsiteY599" fmla="*/ 452180 h 927094"/>
                <a:gd name="connsiteX600" fmla="*/ 38370 w 383370"/>
                <a:gd name="connsiteY600" fmla="*/ 456423 h 927094"/>
                <a:gd name="connsiteX601" fmla="*/ 41106 w 383370"/>
                <a:gd name="connsiteY601" fmla="*/ 460190 h 927094"/>
                <a:gd name="connsiteX602" fmla="*/ 42692 w 383370"/>
                <a:gd name="connsiteY602" fmla="*/ 464565 h 927094"/>
                <a:gd name="connsiteX603" fmla="*/ 44173 w 383370"/>
                <a:gd name="connsiteY603" fmla="*/ 468028 h 927094"/>
                <a:gd name="connsiteX604" fmla="*/ 46089 w 383370"/>
                <a:gd name="connsiteY604" fmla="*/ 471781 h 927094"/>
                <a:gd name="connsiteX605" fmla="*/ 48138 w 383370"/>
                <a:gd name="connsiteY605" fmla="*/ 473262 h 927094"/>
                <a:gd name="connsiteX606" fmla="*/ 49737 w 383370"/>
                <a:gd name="connsiteY606" fmla="*/ 474518 h 927094"/>
                <a:gd name="connsiteX607" fmla="*/ 50041 w 383370"/>
                <a:gd name="connsiteY607" fmla="*/ 476315 h 927094"/>
                <a:gd name="connsiteX608" fmla="*/ 49843 w 383370"/>
                <a:gd name="connsiteY608" fmla="*/ 478496 h 927094"/>
                <a:gd name="connsiteX609" fmla="*/ 49103 w 383370"/>
                <a:gd name="connsiteY609" fmla="*/ 480135 h 927094"/>
                <a:gd name="connsiteX610" fmla="*/ 46142 w 383370"/>
                <a:gd name="connsiteY610" fmla="*/ 480677 h 927094"/>
                <a:gd name="connsiteX611" fmla="*/ 44067 w 383370"/>
                <a:gd name="connsiteY611" fmla="*/ 482157 h 927094"/>
                <a:gd name="connsiteX612" fmla="*/ 42349 w 383370"/>
                <a:gd name="connsiteY612" fmla="*/ 483188 h 927094"/>
                <a:gd name="connsiteX613" fmla="*/ 41185 w 383370"/>
                <a:gd name="connsiteY613" fmla="*/ 484431 h 927094"/>
                <a:gd name="connsiteX614" fmla="*/ 40485 w 383370"/>
                <a:gd name="connsiteY614" fmla="*/ 485752 h 927094"/>
                <a:gd name="connsiteX615" fmla="*/ 40392 w 383370"/>
                <a:gd name="connsiteY615" fmla="*/ 487193 h 927094"/>
                <a:gd name="connsiteX616" fmla="*/ 42811 w 383370"/>
                <a:gd name="connsiteY616" fmla="*/ 493458 h 927094"/>
                <a:gd name="connsiteX617" fmla="*/ 43327 w 383370"/>
                <a:gd name="connsiteY617" fmla="*/ 495758 h 927094"/>
                <a:gd name="connsiteX618" fmla="*/ 43353 w 383370"/>
                <a:gd name="connsiteY618" fmla="*/ 499023 h 927094"/>
                <a:gd name="connsiteX619" fmla="*/ 43247 w 383370"/>
                <a:gd name="connsiteY619" fmla="*/ 501653 h 927094"/>
                <a:gd name="connsiteX620" fmla="*/ 43102 w 383370"/>
                <a:gd name="connsiteY620" fmla="*/ 502446 h 927094"/>
                <a:gd name="connsiteX621" fmla="*/ 43366 w 383370"/>
                <a:gd name="connsiteY621" fmla="*/ 503609 h 927094"/>
                <a:gd name="connsiteX622" fmla="*/ 43538 w 383370"/>
                <a:gd name="connsiteY622" fmla="*/ 504693 h 927094"/>
                <a:gd name="connsiteX623" fmla="*/ 42520 w 383370"/>
                <a:gd name="connsiteY623" fmla="*/ 504944 h 927094"/>
                <a:gd name="connsiteX624" fmla="*/ 40815 w 383370"/>
                <a:gd name="connsiteY624" fmla="*/ 504468 h 927094"/>
                <a:gd name="connsiteX625" fmla="*/ 40036 w 383370"/>
                <a:gd name="connsiteY625" fmla="*/ 504772 h 927094"/>
                <a:gd name="connsiteX626" fmla="*/ 39692 w 383370"/>
                <a:gd name="connsiteY626" fmla="*/ 505618 h 927094"/>
                <a:gd name="connsiteX627" fmla="*/ 40908 w 383370"/>
                <a:gd name="connsiteY627" fmla="*/ 507640 h 927094"/>
                <a:gd name="connsiteX628" fmla="*/ 42679 w 383370"/>
                <a:gd name="connsiteY628" fmla="*/ 511196 h 927094"/>
                <a:gd name="connsiteX629" fmla="*/ 43974 w 383370"/>
                <a:gd name="connsiteY629" fmla="*/ 512702 h 927094"/>
                <a:gd name="connsiteX630" fmla="*/ 44173 w 383370"/>
                <a:gd name="connsiteY630" fmla="*/ 513892 h 927094"/>
                <a:gd name="connsiteX631" fmla="*/ 44767 w 383370"/>
                <a:gd name="connsiteY631" fmla="*/ 514183 h 927094"/>
                <a:gd name="connsiteX632" fmla="*/ 44463 w 383370"/>
                <a:gd name="connsiteY632" fmla="*/ 516258 h 927094"/>
                <a:gd name="connsiteX633" fmla="*/ 43102 w 383370"/>
                <a:gd name="connsiteY633" fmla="*/ 516245 h 927094"/>
                <a:gd name="connsiteX634" fmla="*/ 42520 w 383370"/>
                <a:gd name="connsiteY634" fmla="*/ 517091 h 927094"/>
                <a:gd name="connsiteX635" fmla="*/ 42653 w 383370"/>
                <a:gd name="connsiteY635" fmla="*/ 518545 h 927094"/>
                <a:gd name="connsiteX636" fmla="*/ 43723 w 383370"/>
                <a:gd name="connsiteY636" fmla="*/ 520435 h 927094"/>
                <a:gd name="connsiteX637" fmla="*/ 46049 w 383370"/>
                <a:gd name="connsiteY637" fmla="*/ 521981 h 927094"/>
                <a:gd name="connsiteX638" fmla="*/ 47027 w 383370"/>
                <a:gd name="connsiteY638" fmla="*/ 522972 h 927094"/>
                <a:gd name="connsiteX639" fmla="*/ 47173 w 383370"/>
                <a:gd name="connsiteY639" fmla="*/ 524268 h 927094"/>
                <a:gd name="connsiteX640" fmla="*/ 45983 w 383370"/>
                <a:gd name="connsiteY640" fmla="*/ 524797 h 927094"/>
                <a:gd name="connsiteX641" fmla="*/ 45547 w 383370"/>
                <a:gd name="connsiteY641" fmla="*/ 525867 h 927094"/>
                <a:gd name="connsiteX642" fmla="*/ 45613 w 383370"/>
                <a:gd name="connsiteY642" fmla="*/ 528246 h 927094"/>
                <a:gd name="connsiteX643" fmla="*/ 45534 w 383370"/>
                <a:gd name="connsiteY643" fmla="*/ 530929 h 927094"/>
                <a:gd name="connsiteX644" fmla="*/ 45137 w 383370"/>
                <a:gd name="connsiteY644" fmla="*/ 532912 h 927094"/>
                <a:gd name="connsiteX645" fmla="*/ 45904 w 383370"/>
                <a:gd name="connsiteY645" fmla="*/ 535622 h 927094"/>
                <a:gd name="connsiteX646" fmla="*/ 48508 w 383370"/>
                <a:gd name="connsiteY646" fmla="*/ 538503 h 927094"/>
                <a:gd name="connsiteX647" fmla="*/ 49354 w 383370"/>
                <a:gd name="connsiteY647" fmla="*/ 541318 h 927094"/>
                <a:gd name="connsiteX648" fmla="*/ 52262 w 383370"/>
                <a:gd name="connsiteY648" fmla="*/ 549553 h 927094"/>
                <a:gd name="connsiteX649" fmla="*/ 53147 w 383370"/>
                <a:gd name="connsiteY649" fmla="*/ 552341 h 927094"/>
                <a:gd name="connsiteX650" fmla="*/ 55341 w 383370"/>
                <a:gd name="connsiteY650" fmla="*/ 556941 h 927094"/>
                <a:gd name="connsiteX651" fmla="*/ 55209 w 383370"/>
                <a:gd name="connsiteY651" fmla="*/ 558210 h 927094"/>
                <a:gd name="connsiteX652" fmla="*/ 55354 w 383370"/>
                <a:gd name="connsiteY652" fmla="*/ 559413 h 927094"/>
                <a:gd name="connsiteX653" fmla="*/ 58130 w 383370"/>
                <a:gd name="connsiteY653" fmla="*/ 562757 h 927094"/>
                <a:gd name="connsiteX654" fmla="*/ 61871 w 383370"/>
                <a:gd name="connsiteY654" fmla="*/ 568150 h 927094"/>
                <a:gd name="connsiteX655" fmla="*/ 63139 w 383370"/>
                <a:gd name="connsiteY655" fmla="*/ 570291 h 927094"/>
                <a:gd name="connsiteX656" fmla="*/ 63457 w 383370"/>
                <a:gd name="connsiteY656" fmla="*/ 571784 h 927094"/>
                <a:gd name="connsiteX657" fmla="*/ 61672 w 383370"/>
                <a:gd name="connsiteY657" fmla="*/ 573053 h 927094"/>
                <a:gd name="connsiteX658" fmla="*/ 59981 w 383370"/>
                <a:gd name="connsiteY658" fmla="*/ 573582 h 927094"/>
                <a:gd name="connsiteX659" fmla="*/ 58513 w 383370"/>
                <a:gd name="connsiteY659" fmla="*/ 572683 h 927094"/>
                <a:gd name="connsiteX660" fmla="*/ 57905 w 383370"/>
                <a:gd name="connsiteY660" fmla="*/ 573053 h 927094"/>
                <a:gd name="connsiteX661" fmla="*/ 57641 w 383370"/>
                <a:gd name="connsiteY661" fmla="*/ 574626 h 927094"/>
                <a:gd name="connsiteX662" fmla="*/ 57139 w 383370"/>
                <a:gd name="connsiteY662" fmla="*/ 575895 h 927094"/>
                <a:gd name="connsiteX663" fmla="*/ 57258 w 383370"/>
                <a:gd name="connsiteY663" fmla="*/ 577164 h 927094"/>
                <a:gd name="connsiteX664" fmla="*/ 58950 w 383370"/>
                <a:gd name="connsiteY664" fmla="*/ 578816 h 927094"/>
                <a:gd name="connsiteX665" fmla="*/ 60721 w 383370"/>
                <a:gd name="connsiteY665" fmla="*/ 581949 h 927094"/>
                <a:gd name="connsiteX666" fmla="*/ 60060 w 383370"/>
                <a:gd name="connsiteY666" fmla="*/ 583297 h 927094"/>
                <a:gd name="connsiteX667" fmla="*/ 59769 w 383370"/>
                <a:gd name="connsiteY667" fmla="*/ 584790 h 927094"/>
                <a:gd name="connsiteX668" fmla="*/ 60840 w 383370"/>
                <a:gd name="connsiteY668" fmla="*/ 586733 h 927094"/>
                <a:gd name="connsiteX669" fmla="*/ 62584 w 383370"/>
                <a:gd name="connsiteY669" fmla="*/ 590249 h 927094"/>
                <a:gd name="connsiteX670" fmla="*/ 64131 w 383370"/>
                <a:gd name="connsiteY670" fmla="*/ 596078 h 927094"/>
                <a:gd name="connsiteX671" fmla="*/ 65942 w 383370"/>
                <a:gd name="connsiteY671" fmla="*/ 598140 h 927094"/>
                <a:gd name="connsiteX672" fmla="*/ 67409 w 383370"/>
                <a:gd name="connsiteY672" fmla="*/ 599131 h 927094"/>
                <a:gd name="connsiteX673" fmla="*/ 71400 w 383370"/>
                <a:gd name="connsiteY673" fmla="*/ 600321 h 927094"/>
                <a:gd name="connsiteX674" fmla="*/ 74282 w 383370"/>
                <a:gd name="connsiteY674" fmla="*/ 600902 h 927094"/>
                <a:gd name="connsiteX675" fmla="*/ 75736 w 383370"/>
                <a:gd name="connsiteY675" fmla="*/ 602832 h 927094"/>
                <a:gd name="connsiteX676" fmla="*/ 76053 w 383370"/>
                <a:gd name="connsiteY676" fmla="*/ 604392 h 927094"/>
                <a:gd name="connsiteX677" fmla="*/ 75088 w 383370"/>
                <a:gd name="connsiteY677" fmla="*/ 605158 h 927094"/>
                <a:gd name="connsiteX678" fmla="*/ 73436 w 383370"/>
                <a:gd name="connsiteY678" fmla="*/ 605832 h 927094"/>
                <a:gd name="connsiteX679" fmla="*/ 74440 w 383370"/>
                <a:gd name="connsiteY679" fmla="*/ 608357 h 927094"/>
                <a:gd name="connsiteX680" fmla="*/ 77018 w 383370"/>
                <a:gd name="connsiteY680" fmla="*/ 610736 h 927094"/>
                <a:gd name="connsiteX681" fmla="*/ 79542 w 383370"/>
                <a:gd name="connsiteY681" fmla="*/ 612454 h 927094"/>
                <a:gd name="connsiteX682" fmla="*/ 80560 w 383370"/>
                <a:gd name="connsiteY682" fmla="*/ 614001 h 927094"/>
                <a:gd name="connsiteX683" fmla="*/ 81089 w 383370"/>
                <a:gd name="connsiteY683" fmla="*/ 615587 h 927094"/>
                <a:gd name="connsiteX684" fmla="*/ 80322 w 383370"/>
                <a:gd name="connsiteY684" fmla="*/ 616909 h 927094"/>
                <a:gd name="connsiteX685" fmla="*/ 83243 w 383370"/>
                <a:gd name="connsiteY685" fmla="*/ 619777 h 927094"/>
                <a:gd name="connsiteX686" fmla="*/ 84829 w 383370"/>
                <a:gd name="connsiteY686" fmla="*/ 621720 h 927094"/>
                <a:gd name="connsiteX687" fmla="*/ 84618 w 383370"/>
                <a:gd name="connsiteY687" fmla="*/ 623213 h 927094"/>
                <a:gd name="connsiteX688" fmla="*/ 84367 w 383370"/>
                <a:gd name="connsiteY688" fmla="*/ 625460 h 927094"/>
                <a:gd name="connsiteX689" fmla="*/ 83785 w 383370"/>
                <a:gd name="connsiteY689" fmla="*/ 626531 h 927094"/>
                <a:gd name="connsiteX690" fmla="*/ 84287 w 383370"/>
                <a:gd name="connsiteY690" fmla="*/ 627747 h 927094"/>
                <a:gd name="connsiteX691" fmla="*/ 84856 w 383370"/>
                <a:gd name="connsiteY691" fmla="*/ 630219 h 927094"/>
                <a:gd name="connsiteX692" fmla="*/ 85728 w 383370"/>
                <a:gd name="connsiteY692" fmla="*/ 632637 h 927094"/>
                <a:gd name="connsiteX693" fmla="*/ 86653 w 383370"/>
                <a:gd name="connsiteY693" fmla="*/ 634078 h 927094"/>
                <a:gd name="connsiteX694" fmla="*/ 98205 w 383370"/>
                <a:gd name="connsiteY694" fmla="*/ 635215 h 927094"/>
                <a:gd name="connsiteX695" fmla="*/ 100928 w 383370"/>
                <a:gd name="connsiteY695" fmla="*/ 635664 h 927094"/>
                <a:gd name="connsiteX696" fmla="*/ 102884 w 383370"/>
                <a:gd name="connsiteY696" fmla="*/ 637105 h 927094"/>
                <a:gd name="connsiteX697" fmla="*/ 103413 w 383370"/>
                <a:gd name="connsiteY697" fmla="*/ 638915 h 927094"/>
                <a:gd name="connsiteX698" fmla="*/ 102805 w 383370"/>
                <a:gd name="connsiteY698" fmla="*/ 640845 h 927094"/>
                <a:gd name="connsiteX699" fmla="*/ 103373 w 383370"/>
                <a:gd name="connsiteY699" fmla="*/ 644467 h 927094"/>
                <a:gd name="connsiteX700" fmla="*/ 101443 w 383370"/>
                <a:gd name="connsiteY700" fmla="*/ 645075 h 927094"/>
                <a:gd name="connsiteX701" fmla="*/ 98879 w 383370"/>
                <a:gd name="connsiteY701" fmla="*/ 644110 h 927094"/>
                <a:gd name="connsiteX702" fmla="*/ 96659 w 383370"/>
                <a:gd name="connsiteY702" fmla="*/ 644440 h 927094"/>
                <a:gd name="connsiteX703" fmla="*/ 94703 w 383370"/>
                <a:gd name="connsiteY703" fmla="*/ 644665 h 927094"/>
                <a:gd name="connsiteX704" fmla="*/ 91808 w 383370"/>
                <a:gd name="connsiteY704" fmla="*/ 644771 h 927094"/>
                <a:gd name="connsiteX705" fmla="*/ 88094 w 383370"/>
                <a:gd name="connsiteY705" fmla="*/ 645233 h 927094"/>
                <a:gd name="connsiteX706" fmla="*/ 85490 w 383370"/>
                <a:gd name="connsiteY706" fmla="*/ 644691 h 927094"/>
                <a:gd name="connsiteX707" fmla="*/ 85834 w 383370"/>
                <a:gd name="connsiteY707" fmla="*/ 646026 h 927094"/>
                <a:gd name="connsiteX708" fmla="*/ 87460 w 383370"/>
                <a:gd name="connsiteY708" fmla="*/ 648326 h 927094"/>
                <a:gd name="connsiteX709" fmla="*/ 92892 w 383370"/>
                <a:gd name="connsiteY709" fmla="*/ 649053 h 927094"/>
                <a:gd name="connsiteX710" fmla="*/ 98258 w 383370"/>
                <a:gd name="connsiteY710" fmla="*/ 650388 h 927094"/>
                <a:gd name="connsiteX711" fmla="*/ 100690 w 383370"/>
                <a:gd name="connsiteY711" fmla="*/ 655094 h 927094"/>
                <a:gd name="connsiteX712" fmla="*/ 103757 w 383370"/>
                <a:gd name="connsiteY712" fmla="*/ 657843 h 927094"/>
                <a:gd name="connsiteX713" fmla="*/ 106453 w 383370"/>
                <a:gd name="connsiteY713" fmla="*/ 659548 h 927094"/>
                <a:gd name="connsiteX714" fmla="*/ 107669 w 383370"/>
                <a:gd name="connsiteY714" fmla="*/ 662337 h 927094"/>
                <a:gd name="connsiteX715" fmla="*/ 105686 w 383370"/>
                <a:gd name="connsiteY715" fmla="*/ 665245 h 927094"/>
                <a:gd name="connsiteX716" fmla="*/ 106122 w 383370"/>
                <a:gd name="connsiteY716" fmla="*/ 667307 h 927094"/>
                <a:gd name="connsiteX717" fmla="*/ 102236 w 383370"/>
                <a:gd name="connsiteY717" fmla="*/ 667915 h 927094"/>
                <a:gd name="connsiteX718" fmla="*/ 101549 w 383370"/>
                <a:gd name="connsiteY718" fmla="*/ 669130 h 927094"/>
                <a:gd name="connsiteX719" fmla="*/ 102580 w 383370"/>
                <a:gd name="connsiteY719" fmla="*/ 673135 h 927094"/>
                <a:gd name="connsiteX720" fmla="*/ 104351 w 383370"/>
                <a:gd name="connsiteY720" fmla="*/ 676294 h 927094"/>
                <a:gd name="connsiteX721" fmla="*/ 106360 w 383370"/>
                <a:gd name="connsiteY721" fmla="*/ 677391 h 927094"/>
                <a:gd name="connsiteX722" fmla="*/ 108277 w 383370"/>
                <a:gd name="connsiteY722" fmla="*/ 679453 h 927094"/>
                <a:gd name="connsiteX723" fmla="*/ 108092 w 383370"/>
                <a:gd name="connsiteY723" fmla="*/ 681885 h 927094"/>
                <a:gd name="connsiteX724" fmla="*/ 106004 w 383370"/>
                <a:gd name="connsiteY724" fmla="*/ 683564 h 927094"/>
                <a:gd name="connsiteX725" fmla="*/ 105184 w 383370"/>
                <a:gd name="connsiteY725" fmla="*/ 685163 h 927094"/>
                <a:gd name="connsiteX726" fmla="*/ 106625 w 383370"/>
                <a:gd name="connsiteY726" fmla="*/ 686432 h 927094"/>
                <a:gd name="connsiteX727" fmla="*/ 108713 w 383370"/>
                <a:gd name="connsiteY727" fmla="*/ 688454 h 927094"/>
                <a:gd name="connsiteX728" fmla="*/ 109506 w 383370"/>
                <a:gd name="connsiteY728" fmla="*/ 689551 h 927094"/>
                <a:gd name="connsiteX729" fmla="*/ 111409 w 383370"/>
                <a:gd name="connsiteY729" fmla="*/ 692538 h 927094"/>
                <a:gd name="connsiteX730" fmla="*/ 113921 w 383370"/>
                <a:gd name="connsiteY730" fmla="*/ 696689 h 927094"/>
                <a:gd name="connsiteX731" fmla="*/ 114648 w 383370"/>
                <a:gd name="connsiteY731" fmla="*/ 698698 h 927094"/>
                <a:gd name="connsiteX732" fmla="*/ 114542 w 383370"/>
                <a:gd name="connsiteY732" fmla="*/ 700205 h 927094"/>
                <a:gd name="connsiteX733" fmla="*/ 112784 w 383370"/>
                <a:gd name="connsiteY733" fmla="*/ 702570 h 927094"/>
                <a:gd name="connsiteX734" fmla="*/ 111383 w 383370"/>
                <a:gd name="connsiteY734" fmla="*/ 703668 h 927094"/>
                <a:gd name="connsiteX735" fmla="*/ 112229 w 383370"/>
                <a:gd name="connsiteY735" fmla="*/ 706589 h 927094"/>
                <a:gd name="connsiteX736" fmla="*/ 112995 w 383370"/>
                <a:gd name="connsiteY736" fmla="*/ 708783 h 927094"/>
                <a:gd name="connsiteX737" fmla="*/ 114013 w 383370"/>
                <a:gd name="connsiteY737" fmla="*/ 710752 h 927094"/>
                <a:gd name="connsiteX738" fmla="*/ 115850 w 383370"/>
                <a:gd name="connsiteY738" fmla="*/ 712325 h 927094"/>
                <a:gd name="connsiteX739" fmla="*/ 116419 w 383370"/>
                <a:gd name="connsiteY739" fmla="*/ 713911 h 927094"/>
                <a:gd name="connsiteX740" fmla="*/ 114938 w 383370"/>
                <a:gd name="connsiteY740" fmla="*/ 714254 h 927094"/>
                <a:gd name="connsiteX741" fmla="*/ 113868 w 383370"/>
                <a:gd name="connsiteY741" fmla="*/ 715021 h 927094"/>
                <a:gd name="connsiteX742" fmla="*/ 113683 w 383370"/>
                <a:gd name="connsiteY742" fmla="*/ 717823 h 927094"/>
                <a:gd name="connsiteX743" fmla="*/ 110934 w 383370"/>
                <a:gd name="connsiteY743" fmla="*/ 720678 h 927094"/>
                <a:gd name="connsiteX744" fmla="*/ 110088 w 383370"/>
                <a:gd name="connsiteY744" fmla="*/ 721960 h 927094"/>
                <a:gd name="connsiteX745" fmla="*/ 111119 w 383370"/>
                <a:gd name="connsiteY745" fmla="*/ 724155 h 927094"/>
                <a:gd name="connsiteX746" fmla="*/ 110881 w 383370"/>
                <a:gd name="connsiteY746" fmla="*/ 727287 h 927094"/>
                <a:gd name="connsiteX747" fmla="*/ 110735 w 383370"/>
                <a:gd name="connsiteY747" fmla="*/ 730010 h 927094"/>
                <a:gd name="connsiteX748" fmla="*/ 110828 w 383370"/>
                <a:gd name="connsiteY748" fmla="*/ 732561 h 927094"/>
                <a:gd name="connsiteX749" fmla="*/ 112176 w 383370"/>
                <a:gd name="connsiteY749" fmla="*/ 735244 h 927094"/>
                <a:gd name="connsiteX750" fmla="*/ 114899 w 383370"/>
                <a:gd name="connsiteY750" fmla="*/ 736420 h 927094"/>
                <a:gd name="connsiteX751" fmla="*/ 117767 w 383370"/>
                <a:gd name="connsiteY751" fmla="*/ 739024 h 927094"/>
                <a:gd name="connsiteX752" fmla="*/ 119961 w 383370"/>
                <a:gd name="connsiteY752" fmla="*/ 742315 h 927094"/>
                <a:gd name="connsiteX753" fmla="*/ 120239 w 383370"/>
                <a:gd name="connsiteY753" fmla="*/ 746095 h 927094"/>
                <a:gd name="connsiteX754" fmla="*/ 117714 w 383370"/>
                <a:gd name="connsiteY754" fmla="*/ 747523 h 927094"/>
                <a:gd name="connsiteX755" fmla="*/ 116564 w 383370"/>
                <a:gd name="connsiteY755" fmla="*/ 749122 h 927094"/>
                <a:gd name="connsiteX756" fmla="*/ 116538 w 383370"/>
                <a:gd name="connsiteY756" fmla="*/ 750338 h 927094"/>
                <a:gd name="connsiteX757" fmla="*/ 118758 w 383370"/>
                <a:gd name="connsiteY757" fmla="*/ 754290 h 927094"/>
                <a:gd name="connsiteX758" fmla="*/ 119446 w 383370"/>
                <a:gd name="connsiteY758" fmla="*/ 756141 h 927094"/>
                <a:gd name="connsiteX759" fmla="*/ 119723 w 383370"/>
                <a:gd name="connsiteY759" fmla="*/ 757885 h 927094"/>
                <a:gd name="connsiteX760" fmla="*/ 119512 w 383370"/>
                <a:gd name="connsiteY760" fmla="*/ 759233 h 927094"/>
                <a:gd name="connsiteX761" fmla="*/ 118494 w 383370"/>
                <a:gd name="connsiteY761" fmla="*/ 760740 h 927094"/>
                <a:gd name="connsiteX762" fmla="*/ 116088 w 383370"/>
                <a:gd name="connsiteY762" fmla="*/ 762049 h 927094"/>
                <a:gd name="connsiteX763" fmla="*/ 113960 w 383370"/>
                <a:gd name="connsiteY763" fmla="*/ 762947 h 927094"/>
                <a:gd name="connsiteX764" fmla="*/ 113286 w 383370"/>
                <a:gd name="connsiteY764" fmla="*/ 763978 h 927094"/>
                <a:gd name="connsiteX765" fmla="*/ 112982 w 383370"/>
                <a:gd name="connsiteY765" fmla="*/ 766252 h 927094"/>
                <a:gd name="connsiteX766" fmla="*/ 112929 w 383370"/>
                <a:gd name="connsiteY766" fmla="*/ 768763 h 927094"/>
                <a:gd name="connsiteX767" fmla="*/ 114634 w 383370"/>
                <a:gd name="connsiteY767" fmla="*/ 771869 h 927094"/>
                <a:gd name="connsiteX768" fmla="*/ 107695 w 383370"/>
                <a:gd name="connsiteY768" fmla="*/ 772226 h 927094"/>
                <a:gd name="connsiteX769" fmla="*/ 108264 w 383370"/>
                <a:gd name="connsiteY769" fmla="*/ 774539 h 927094"/>
                <a:gd name="connsiteX770" fmla="*/ 107563 w 383370"/>
                <a:gd name="connsiteY770" fmla="*/ 776363 h 927094"/>
                <a:gd name="connsiteX771" fmla="*/ 108594 w 383370"/>
                <a:gd name="connsiteY771" fmla="*/ 779641 h 927094"/>
                <a:gd name="connsiteX772" fmla="*/ 111608 w 383370"/>
                <a:gd name="connsiteY772" fmla="*/ 782800 h 927094"/>
                <a:gd name="connsiteX773" fmla="*/ 113577 w 383370"/>
                <a:gd name="connsiteY773" fmla="*/ 785457 h 927094"/>
                <a:gd name="connsiteX774" fmla="*/ 113802 w 383370"/>
                <a:gd name="connsiteY774" fmla="*/ 788655 h 927094"/>
                <a:gd name="connsiteX775" fmla="*/ 115798 w 383370"/>
                <a:gd name="connsiteY775" fmla="*/ 791933 h 927094"/>
                <a:gd name="connsiteX776" fmla="*/ 117159 w 383370"/>
                <a:gd name="connsiteY776" fmla="*/ 794537 h 927094"/>
                <a:gd name="connsiteX777" fmla="*/ 121005 w 383370"/>
                <a:gd name="connsiteY777" fmla="*/ 797432 h 927094"/>
                <a:gd name="connsiteX778" fmla="*/ 124323 w 383370"/>
                <a:gd name="connsiteY778" fmla="*/ 801014 h 927094"/>
                <a:gd name="connsiteX779" fmla="*/ 126570 w 383370"/>
                <a:gd name="connsiteY779" fmla="*/ 804040 h 927094"/>
                <a:gd name="connsiteX780" fmla="*/ 128182 w 383370"/>
                <a:gd name="connsiteY780" fmla="*/ 806393 h 927094"/>
                <a:gd name="connsiteX781" fmla="*/ 129517 w 383370"/>
                <a:gd name="connsiteY781" fmla="*/ 807820 h 927094"/>
                <a:gd name="connsiteX782" fmla="*/ 131315 w 383370"/>
                <a:gd name="connsiteY782" fmla="*/ 809433 h 927094"/>
                <a:gd name="connsiteX783" fmla="*/ 132676 w 383370"/>
                <a:gd name="connsiteY783" fmla="*/ 811297 h 927094"/>
                <a:gd name="connsiteX784" fmla="*/ 134487 w 383370"/>
                <a:gd name="connsiteY784" fmla="*/ 811905 h 927094"/>
                <a:gd name="connsiteX785" fmla="*/ 136377 w 383370"/>
                <a:gd name="connsiteY785" fmla="*/ 810160 h 927094"/>
                <a:gd name="connsiteX786" fmla="*/ 137738 w 383370"/>
                <a:gd name="connsiteY786" fmla="*/ 808970 h 927094"/>
                <a:gd name="connsiteX787" fmla="*/ 138875 w 383370"/>
                <a:gd name="connsiteY787" fmla="*/ 808547 h 927094"/>
                <a:gd name="connsiteX788" fmla="*/ 142959 w 383370"/>
                <a:gd name="connsiteY788" fmla="*/ 808825 h 927094"/>
                <a:gd name="connsiteX789" fmla="*/ 144823 w 383370"/>
                <a:gd name="connsiteY789" fmla="*/ 807728 h 927094"/>
                <a:gd name="connsiteX790" fmla="*/ 145946 w 383370"/>
                <a:gd name="connsiteY790" fmla="*/ 807847 h 927094"/>
                <a:gd name="connsiteX791" fmla="*/ 147691 w 383370"/>
                <a:gd name="connsiteY791" fmla="*/ 808468 h 927094"/>
                <a:gd name="connsiteX792" fmla="*/ 149436 w 383370"/>
                <a:gd name="connsiteY792" fmla="*/ 809763 h 927094"/>
                <a:gd name="connsiteX793" fmla="*/ 151696 w 383370"/>
                <a:gd name="connsiteY793" fmla="*/ 812711 h 927094"/>
                <a:gd name="connsiteX794" fmla="*/ 153798 w 383370"/>
                <a:gd name="connsiteY794" fmla="*/ 816002 h 927094"/>
                <a:gd name="connsiteX795" fmla="*/ 154749 w 383370"/>
                <a:gd name="connsiteY795" fmla="*/ 819359 h 927094"/>
                <a:gd name="connsiteX796" fmla="*/ 153983 w 383370"/>
                <a:gd name="connsiteY796" fmla="*/ 820086 h 927094"/>
                <a:gd name="connsiteX797" fmla="*/ 154075 w 383370"/>
                <a:gd name="connsiteY797" fmla="*/ 821051 h 927094"/>
                <a:gd name="connsiteX798" fmla="*/ 155436 w 383370"/>
                <a:gd name="connsiteY798" fmla="*/ 823087 h 927094"/>
                <a:gd name="connsiteX799" fmla="*/ 157366 w 383370"/>
                <a:gd name="connsiteY799" fmla="*/ 824527 h 927094"/>
                <a:gd name="connsiteX800" fmla="*/ 158344 w 383370"/>
                <a:gd name="connsiteY800" fmla="*/ 826589 h 927094"/>
                <a:gd name="connsiteX801" fmla="*/ 159270 w 383370"/>
                <a:gd name="connsiteY801" fmla="*/ 831255 h 927094"/>
                <a:gd name="connsiteX802" fmla="*/ 159322 w 383370"/>
                <a:gd name="connsiteY802" fmla="*/ 833172 h 927094"/>
                <a:gd name="connsiteX803" fmla="*/ 161953 w 383370"/>
                <a:gd name="connsiteY803" fmla="*/ 835326 h 927094"/>
                <a:gd name="connsiteX804" fmla="*/ 164305 w 383370"/>
                <a:gd name="connsiteY804" fmla="*/ 837242 h 927094"/>
                <a:gd name="connsiteX805" fmla="*/ 167834 w 383370"/>
                <a:gd name="connsiteY805" fmla="*/ 838683 h 927094"/>
                <a:gd name="connsiteX806" fmla="*/ 171152 w 383370"/>
                <a:gd name="connsiteY806" fmla="*/ 840705 h 927094"/>
                <a:gd name="connsiteX807" fmla="*/ 173584 w 383370"/>
                <a:gd name="connsiteY807" fmla="*/ 842384 h 927094"/>
                <a:gd name="connsiteX808" fmla="*/ 174337 w 383370"/>
                <a:gd name="connsiteY808" fmla="*/ 844657 h 927094"/>
                <a:gd name="connsiteX809" fmla="*/ 175805 w 383370"/>
                <a:gd name="connsiteY809" fmla="*/ 845345 h 927094"/>
                <a:gd name="connsiteX810" fmla="*/ 180140 w 383370"/>
                <a:gd name="connsiteY810" fmla="*/ 845398 h 927094"/>
                <a:gd name="connsiteX811" fmla="*/ 186616 w 383370"/>
                <a:gd name="connsiteY811" fmla="*/ 845464 h 927094"/>
                <a:gd name="connsiteX812" fmla="*/ 196741 w 383370"/>
                <a:gd name="connsiteY812" fmla="*/ 845583 h 927094"/>
                <a:gd name="connsiteX813" fmla="*/ 206627 w 383370"/>
                <a:gd name="connsiteY813" fmla="*/ 845688 h 927094"/>
                <a:gd name="connsiteX814" fmla="*/ 217862 w 383370"/>
                <a:gd name="connsiteY814" fmla="*/ 845847 h 927094"/>
                <a:gd name="connsiteX815" fmla="*/ 224035 w 383370"/>
                <a:gd name="connsiteY815" fmla="*/ 847671 h 927094"/>
                <a:gd name="connsiteX816" fmla="*/ 229612 w 383370"/>
                <a:gd name="connsiteY816" fmla="*/ 849310 h 927094"/>
                <a:gd name="connsiteX817" fmla="*/ 235626 w 383370"/>
                <a:gd name="connsiteY817" fmla="*/ 849310 h 927094"/>
                <a:gd name="connsiteX818" fmla="*/ 242579 w 383370"/>
                <a:gd name="connsiteY818" fmla="*/ 851253 h 927094"/>
                <a:gd name="connsiteX819" fmla="*/ 247654 w 383370"/>
                <a:gd name="connsiteY819" fmla="*/ 852535 h 927094"/>
                <a:gd name="connsiteX820" fmla="*/ 250562 w 383370"/>
                <a:gd name="connsiteY820" fmla="*/ 853024 h 927094"/>
                <a:gd name="connsiteX821" fmla="*/ 253523 w 383370"/>
                <a:gd name="connsiteY821" fmla="*/ 853487 h 927094"/>
                <a:gd name="connsiteX822" fmla="*/ 254765 w 383370"/>
                <a:gd name="connsiteY822" fmla="*/ 855271 h 927094"/>
                <a:gd name="connsiteX823" fmla="*/ 255175 w 383370"/>
                <a:gd name="connsiteY823" fmla="*/ 853936 h 927094"/>
                <a:gd name="connsiteX824" fmla="*/ 251633 w 383370"/>
                <a:gd name="connsiteY824" fmla="*/ 850975 h 927094"/>
                <a:gd name="connsiteX825" fmla="*/ 245037 w 383370"/>
                <a:gd name="connsiteY825" fmla="*/ 845979 h 927094"/>
                <a:gd name="connsiteX826" fmla="*/ 236353 w 383370"/>
                <a:gd name="connsiteY826" fmla="*/ 837890 h 927094"/>
                <a:gd name="connsiteX827" fmla="*/ 234833 w 383370"/>
                <a:gd name="connsiteY827" fmla="*/ 836872 h 927094"/>
                <a:gd name="connsiteX828" fmla="*/ 232864 w 383370"/>
                <a:gd name="connsiteY828" fmla="*/ 835762 h 927094"/>
                <a:gd name="connsiteX829" fmla="*/ 230036 w 383370"/>
                <a:gd name="connsiteY829" fmla="*/ 836476 h 927094"/>
                <a:gd name="connsiteX830" fmla="*/ 226401 w 383370"/>
                <a:gd name="connsiteY830" fmla="*/ 834811 h 927094"/>
                <a:gd name="connsiteX831" fmla="*/ 224458 w 383370"/>
                <a:gd name="connsiteY831" fmla="*/ 835062 h 927094"/>
                <a:gd name="connsiteX832" fmla="*/ 222911 w 383370"/>
                <a:gd name="connsiteY832" fmla="*/ 834361 h 927094"/>
                <a:gd name="connsiteX833" fmla="*/ 224841 w 383370"/>
                <a:gd name="connsiteY833" fmla="*/ 833687 h 927094"/>
                <a:gd name="connsiteX834" fmla="*/ 227921 w 383370"/>
                <a:gd name="connsiteY834" fmla="*/ 833740 h 927094"/>
                <a:gd name="connsiteX835" fmla="*/ 231159 w 383370"/>
                <a:gd name="connsiteY835" fmla="*/ 833357 h 927094"/>
                <a:gd name="connsiteX836" fmla="*/ 230908 w 383370"/>
                <a:gd name="connsiteY836" fmla="*/ 831770 h 927094"/>
                <a:gd name="connsiteX837" fmla="*/ 230485 w 383370"/>
                <a:gd name="connsiteY837" fmla="*/ 830620 h 927094"/>
                <a:gd name="connsiteX838" fmla="*/ 227881 w 383370"/>
                <a:gd name="connsiteY838" fmla="*/ 826735 h 927094"/>
                <a:gd name="connsiteX839" fmla="*/ 223585 w 383370"/>
                <a:gd name="connsiteY839" fmla="*/ 821117 h 927094"/>
                <a:gd name="connsiteX840" fmla="*/ 221048 w 383370"/>
                <a:gd name="connsiteY840" fmla="*/ 818302 h 927094"/>
                <a:gd name="connsiteX841" fmla="*/ 219766 w 383370"/>
                <a:gd name="connsiteY841" fmla="*/ 818646 h 927094"/>
                <a:gd name="connsiteX842" fmla="*/ 218470 w 383370"/>
                <a:gd name="connsiteY842" fmla="*/ 819729 h 927094"/>
                <a:gd name="connsiteX843" fmla="*/ 218100 w 383370"/>
                <a:gd name="connsiteY843" fmla="*/ 819254 h 927094"/>
                <a:gd name="connsiteX844" fmla="*/ 219779 w 383370"/>
                <a:gd name="connsiteY844" fmla="*/ 817139 h 927094"/>
                <a:gd name="connsiteX845" fmla="*/ 220413 w 383370"/>
                <a:gd name="connsiteY845" fmla="*/ 814786 h 927094"/>
                <a:gd name="connsiteX846" fmla="*/ 219303 w 383370"/>
                <a:gd name="connsiteY846" fmla="*/ 811733 h 927094"/>
                <a:gd name="connsiteX847" fmla="*/ 218298 w 383370"/>
                <a:gd name="connsiteY847" fmla="*/ 807107 h 927094"/>
                <a:gd name="connsiteX848" fmla="*/ 218232 w 383370"/>
                <a:gd name="connsiteY848" fmla="*/ 804807 h 927094"/>
                <a:gd name="connsiteX849" fmla="*/ 219065 w 383370"/>
                <a:gd name="connsiteY849" fmla="*/ 801608 h 927094"/>
                <a:gd name="connsiteX850" fmla="*/ 221920 w 383370"/>
                <a:gd name="connsiteY850" fmla="*/ 798846 h 927094"/>
                <a:gd name="connsiteX851" fmla="*/ 224709 w 383370"/>
                <a:gd name="connsiteY851" fmla="*/ 797313 h 927094"/>
                <a:gd name="connsiteX852" fmla="*/ 227022 w 383370"/>
                <a:gd name="connsiteY852" fmla="*/ 796480 h 927094"/>
                <a:gd name="connsiteX853" fmla="*/ 227524 w 383370"/>
                <a:gd name="connsiteY853" fmla="*/ 795476 h 927094"/>
                <a:gd name="connsiteX854" fmla="*/ 225594 w 383370"/>
                <a:gd name="connsiteY854" fmla="*/ 793651 h 927094"/>
                <a:gd name="connsiteX855" fmla="*/ 223651 w 383370"/>
                <a:gd name="connsiteY855" fmla="*/ 792132 h 927094"/>
                <a:gd name="connsiteX856" fmla="*/ 221907 w 383370"/>
                <a:gd name="connsiteY856" fmla="*/ 791405 h 927094"/>
                <a:gd name="connsiteX857" fmla="*/ 218285 w 383370"/>
                <a:gd name="connsiteY857" fmla="*/ 790810 h 927094"/>
                <a:gd name="connsiteX858" fmla="*/ 213553 w 383370"/>
                <a:gd name="connsiteY858" fmla="*/ 791233 h 927094"/>
                <a:gd name="connsiteX859" fmla="*/ 214584 w 383370"/>
                <a:gd name="connsiteY859" fmla="*/ 790294 h 927094"/>
                <a:gd name="connsiteX860" fmla="*/ 219633 w 383370"/>
                <a:gd name="connsiteY860" fmla="*/ 789382 h 927094"/>
                <a:gd name="connsiteX861" fmla="*/ 219250 w 383370"/>
                <a:gd name="connsiteY861" fmla="*/ 787386 h 927094"/>
                <a:gd name="connsiteX862" fmla="*/ 217677 w 383370"/>
                <a:gd name="connsiteY862" fmla="*/ 785483 h 927094"/>
                <a:gd name="connsiteX863" fmla="*/ 217294 w 383370"/>
                <a:gd name="connsiteY863" fmla="*/ 784360 h 927094"/>
                <a:gd name="connsiteX864" fmla="*/ 220810 w 383370"/>
                <a:gd name="connsiteY864" fmla="*/ 787505 h 927094"/>
                <a:gd name="connsiteX865" fmla="*/ 223916 w 383370"/>
                <a:gd name="connsiteY865" fmla="*/ 790546 h 927094"/>
                <a:gd name="connsiteX866" fmla="*/ 226506 w 383370"/>
                <a:gd name="connsiteY866" fmla="*/ 792316 h 927094"/>
                <a:gd name="connsiteX867" fmla="*/ 230445 w 383370"/>
                <a:gd name="connsiteY867" fmla="*/ 794008 h 927094"/>
                <a:gd name="connsiteX868" fmla="*/ 232705 w 383370"/>
                <a:gd name="connsiteY868" fmla="*/ 793651 h 927094"/>
                <a:gd name="connsiteX869" fmla="*/ 236433 w 383370"/>
                <a:gd name="connsiteY869" fmla="*/ 790717 h 927094"/>
                <a:gd name="connsiteX870" fmla="*/ 237569 w 383370"/>
                <a:gd name="connsiteY870" fmla="*/ 788933 h 927094"/>
                <a:gd name="connsiteX871" fmla="*/ 237768 w 383370"/>
                <a:gd name="connsiteY871" fmla="*/ 787268 h 927094"/>
                <a:gd name="connsiteX872" fmla="*/ 234305 w 383370"/>
                <a:gd name="connsiteY872" fmla="*/ 773059 h 927094"/>
                <a:gd name="connsiteX873" fmla="*/ 233168 w 383370"/>
                <a:gd name="connsiteY873" fmla="*/ 772015 h 927094"/>
                <a:gd name="connsiteX874" fmla="*/ 232692 w 383370"/>
                <a:gd name="connsiteY874" fmla="*/ 770442 h 927094"/>
                <a:gd name="connsiteX875" fmla="*/ 234040 w 383370"/>
                <a:gd name="connsiteY875" fmla="*/ 762313 h 927094"/>
                <a:gd name="connsiteX876" fmla="*/ 236895 w 383370"/>
                <a:gd name="connsiteY876" fmla="*/ 758520 h 927094"/>
                <a:gd name="connsiteX877" fmla="*/ 238349 w 383370"/>
                <a:gd name="connsiteY877" fmla="*/ 755030 h 927094"/>
                <a:gd name="connsiteX878" fmla="*/ 239803 w 383370"/>
                <a:gd name="connsiteY878" fmla="*/ 753365 h 927094"/>
                <a:gd name="connsiteX879" fmla="*/ 244099 w 383370"/>
                <a:gd name="connsiteY879" fmla="*/ 750470 h 927094"/>
                <a:gd name="connsiteX880" fmla="*/ 247020 w 383370"/>
                <a:gd name="connsiteY880" fmla="*/ 747615 h 927094"/>
                <a:gd name="connsiteX881" fmla="*/ 250602 w 383370"/>
                <a:gd name="connsiteY881" fmla="*/ 745487 h 927094"/>
                <a:gd name="connsiteX882" fmla="*/ 255994 w 383370"/>
                <a:gd name="connsiteY882" fmla="*/ 738350 h 927094"/>
                <a:gd name="connsiteX883" fmla="*/ 256906 w 383370"/>
                <a:gd name="connsiteY883" fmla="*/ 736552 h 927094"/>
                <a:gd name="connsiteX884" fmla="*/ 257131 w 383370"/>
                <a:gd name="connsiteY884" fmla="*/ 735376 h 927094"/>
                <a:gd name="connsiteX885" fmla="*/ 258982 w 383370"/>
                <a:gd name="connsiteY885" fmla="*/ 734385 h 927094"/>
                <a:gd name="connsiteX886" fmla="*/ 256840 w 383370"/>
                <a:gd name="connsiteY886" fmla="*/ 731953 h 927094"/>
                <a:gd name="connsiteX887" fmla="*/ 255003 w 383370"/>
                <a:gd name="connsiteY887" fmla="*/ 731226 h 927094"/>
                <a:gd name="connsiteX888" fmla="*/ 251712 w 383370"/>
                <a:gd name="connsiteY888" fmla="*/ 731953 h 927094"/>
                <a:gd name="connsiteX889" fmla="*/ 250113 w 383370"/>
                <a:gd name="connsiteY889" fmla="*/ 732072 h 927094"/>
                <a:gd name="connsiteX890" fmla="*/ 248606 w 383370"/>
                <a:gd name="connsiteY890" fmla="*/ 731212 h 927094"/>
                <a:gd name="connsiteX891" fmla="*/ 252188 w 383370"/>
                <a:gd name="connsiteY891" fmla="*/ 730010 h 927094"/>
                <a:gd name="connsiteX892" fmla="*/ 254699 w 383370"/>
                <a:gd name="connsiteY892" fmla="*/ 727750 h 927094"/>
                <a:gd name="connsiteX893" fmla="*/ 255598 w 383370"/>
                <a:gd name="connsiteY893" fmla="*/ 725992 h 927094"/>
                <a:gd name="connsiteX894" fmla="*/ 255704 w 383370"/>
                <a:gd name="connsiteY894" fmla="*/ 724062 h 927094"/>
                <a:gd name="connsiteX895" fmla="*/ 254118 w 383370"/>
                <a:gd name="connsiteY895" fmla="*/ 717889 h 927094"/>
                <a:gd name="connsiteX896" fmla="*/ 252492 w 383370"/>
                <a:gd name="connsiteY896" fmla="*/ 715457 h 927094"/>
                <a:gd name="connsiteX897" fmla="*/ 249558 w 383370"/>
                <a:gd name="connsiteY897" fmla="*/ 712695 h 927094"/>
                <a:gd name="connsiteX898" fmla="*/ 245685 w 383370"/>
                <a:gd name="connsiteY898" fmla="*/ 710950 h 927094"/>
                <a:gd name="connsiteX899" fmla="*/ 230762 w 383370"/>
                <a:gd name="connsiteY899" fmla="*/ 709615 h 927094"/>
                <a:gd name="connsiteX900" fmla="*/ 227537 w 383370"/>
                <a:gd name="connsiteY900" fmla="*/ 708532 h 927094"/>
                <a:gd name="connsiteX901" fmla="*/ 209165 w 383370"/>
                <a:gd name="connsiteY901" fmla="*/ 696041 h 927094"/>
                <a:gd name="connsiteX902" fmla="*/ 205319 w 383370"/>
                <a:gd name="connsiteY902" fmla="*/ 692975 h 927094"/>
                <a:gd name="connsiteX903" fmla="*/ 203006 w 383370"/>
                <a:gd name="connsiteY903" fmla="*/ 690291 h 927094"/>
                <a:gd name="connsiteX904" fmla="*/ 201684 w 383370"/>
                <a:gd name="connsiteY904" fmla="*/ 688203 h 927094"/>
                <a:gd name="connsiteX905" fmla="*/ 200072 w 383370"/>
                <a:gd name="connsiteY905" fmla="*/ 685375 h 927094"/>
                <a:gd name="connsiteX906" fmla="*/ 199054 w 383370"/>
                <a:gd name="connsiteY906" fmla="*/ 682229 h 927094"/>
                <a:gd name="connsiteX907" fmla="*/ 199133 w 383370"/>
                <a:gd name="connsiteY907" fmla="*/ 679955 h 927094"/>
                <a:gd name="connsiteX908" fmla="*/ 200706 w 383370"/>
                <a:gd name="connsiteY908" fmla="*/ 674602 h 927094"/>
                <a:gd name="connsiteX909" fmla="*/ 201618 w 383370"/>
                <a:gd name="connsiteY909" fmla="*/ 669144 h 927094"/>
                <a:gd name="connsiteX910" fmla="*/ 205306 w 383370"/>
                <a:gd name="connsiteY910" fmla="*/ 660354 h 927094"/>
                <a:gd name="connsiteX911" fmla="*/ 206310 w 383370"/>
                <a:gd name="connsiteY911" fmla="*/ 659535 h 927094"/>
                <a:gd name="connsiteX912" fmla="*/ 212483 w 383370"/>
                <a:gd name="connsiteY912" fmla="*/ 658305 h 927094"/>
                <a:gd name="connsiteX913" fmla="*/ 213368 w 383370"/>
                <a:gd name="connsiteY913" fmla="*/ 657618 h 927094"/>
                <a:gd name="connsiteX914" fmla="*/ 213844 w 383370"/>
                <a:gd name="connsiteY914" fmla="*/ 656508 h 927094"/>
                <a:gd name="connsiteX915" fmla="*/ 216236 w 383370"/>
                <a:gd name="connsiteY915" fmla="*/ 654208 h 927094"/>
                <a:gd name="connsiteX916" fmla="*/ 219052 w 383370"/>
                <a:gd name="connsiteY916" fmla="*/ 650045 h 927094"/>
                <a:gd name="connsiteX917" fmla="*/ 229163 w 383370"/>
                <a:gd name="connsiteY917" fmla="*/ 653481 h 927094"/>
                <a:gd name="connsiteX918" fmla="*/ 231833 w 383370"/>
                <a:gd name="connsiteY918" fmla="*/ 653494 h 927094"/>
                <a:gd name="connsiteX919" fmla="*/ 231926 w 383370"/>
                <a:gd name="connsiteY919" fmla="*/ 649489 h 927094"/>
                <a:gd name="connsiteX920" fmla="*/ 231357 w 383370"/>
                <a:gd name="connsiteY920" fmla="*/ 647586 h 927094"/>
                <a:gd name="connsiteX921" fmla="*/ 228317 w 383370"/>
                <a:gd name="connsiteY921" fmla="*/ 645405 h 927094"/>
                <a:gd name="connsiteX922" fmla="*/ 228079 w 383370"/>
                <a:gd name="connsiteY922" fmla="*/ 641718 h 927094"/>
                <a:gd name="connsiteX923" fmla="*/ 232626 w 383370"/>
                <a:gd name="connsiteY923" fmla="*/ 636682 h 927094"/>
                <a:gd name="connsiteX924" fmla="*/ 233049 w 383370"/>
                <a:gd name="connsiteY924" fmla="*/ 633496 h 927094"/>
                <a:gd name="connsiteX925" fmla="*/ 232771 w 383370"/>
                <a:gd name="connsiteY925" fmla="*/ 631276 h 927094"/>
                <a:gd name="connsiteX926" fmla="*/ 230577 w 383370"/>
                <a:gd name="connsiteY926" fmla="*/ 627958 h 927094"/>
                <a:gd name="connsiteX927" fmla="*/ 231040 w 383370"/>
                <a:gd name="connsiteY927" fmla="*/ 624971 h 927094"/>
                <a:gd name="connsiteX928" fmla="*/ 226929 w 383370"/>
                <a:gd name="connsiteY928" fmla="*/ 617847 h 927094"/>
                <a:gd name="connsiteX929" fmla="*/ 225832 w 383370"/>
                <a:gd name="connsiteY929" fmla="*/ 613551 h 927094"/>
                <a:gd name="connsiteX930" fmla="*/ 225951 w 383370"/>
                <a:gd name="connsiteY930" fmla="*/ 611965 h 927094"/>
                <a:gd name="connsiteX931" fmla="*/ 226863 w 383370"/>
                <a:gd name="connsiteY931" fmla="*/ 610604 h 927094"/>
                <a:gd name="connsiteX932" fmla="*/ 229203 w 383370"/>
                <a:gd name="connsiteY932" fmla="*/ 604365 h 927094"/>
                <a:gd name="connsiteX933" fmla="*/ 231463 w 383370"/>
                <a:gd name="connsiteY933" fmla="*/ 601510 h 927094"/>
                <a:gd name="connsiteX934" fmla="*/ 233763 w 383370"/>
                <a:gd name="connsiteY934" fmla="*/ 600056 h 927094"/>
                <a:gd name="connsiteX935" fmla="*/ 239420 w 383370"/>
                <a:gd name="connsiteY935" fmla="*/ 597968 h 927094"/>
                <a:gd name="connsiteX936" fmla="*/ 240358 w 383370"/>
                <a:gd name="connsiteY936" fmla="*/ 597030 h 927094"/>
                <a:gd name="connsiteX937" fmla="*/ 241098 w 383370"/>
                <a:gd name="connsiteY937" fmla="*/ 595510 h 927094"/>
                <a:gd name="connsiteX938" fmla="*/ 239526 w 383370"/>
                <a:gd name="connsiteY938" fmla="*/ 594968 h 927094"/>
                <a:gd name="connsiteX939" fmla="*/ 238151 w 383370"/>
                <a:gd name="connsiteY939" fmla="*/ 595007 h 927094"/>
                <a:gd name="connsiteX940" fmla="*/ 233498 w 383370"/>
                <a:gd name="connsiteY940" fmla="*/ 593871 h 927094"/>
                <a:gd name="connsiteX941" fmla="*/ 223030 w 383370"/>
                <a:gd name="connsiteY941" fmla="*/ 589773 h 927094"/>
                <a:gd name="connsiteX942" fmla="*/ 223400 w 383370"/>
                <a:gd name="connsiteY942" fmla="*/ 587249 h 927094"/>
                <a:gd name="connsiteX943" fmla="*/ 226678 w 383370"/>
                <a:gd name="connsiteY943" fmla="*/ 586350 h 927094"/>
                <a:gd name="connsiteX944" fmla="*/ 229361 w 383370"/>
                <a:gd name="connsiteY944" fmla="*/ 583574 h 927094"/>
                <a:gd name="connsiteX945" fmla="*/ 232877 w 383370"/>
                <a:gd name="connsiteY945" fmla="*/ 583085 h 927094"/>
                <a:gd name="connsiteX946" fmla="*/ 237160 w 383370"/>
                <a:gd name="connsiteY946" fmla="*/ 584698 h 927094"/>
                <a:gd name="connsiteX947" fmla="*/ 239605 w 383370"/>
                <a:gd name="connsiteY947" fmla="*/ 586720 h 927094"/>
                <a:gd name="connsiteX948" fmla="*/ 241297 w 383370"/>
                <a:gd name="connsiteY948" fmla="*/ 589707 h 927094"/>
                <a:gd name="connsiteX949" fmla="*/ 244337 w 383370"/>
                <a:gd name="connsiteY949" fmla="*/ 592602 h 927094"/>
                <a:gd name="connsiteX950" fmla="*/ 246703 w 383370"/>
                <a:gd name="connsiteY950" fmla="*/ 593144 h 927094"/>
                <a:gd name="connsiteX951" fmla="*/ 253721 w 383370"/>
                <a:gd name="connsiteY951" fmla="*/ 591068 h 927094"/>
                <a:gd name="connsiteX952" fmla="*/ 254236 w 383370"/>
                <a:gd name="connsiteY952" fmla="*/ 589443 h 927094"/>
                <a:gd name="connsiteX953" fmla="*/ 254369 w 383370"/>
                <a:gd name="connsiteY953" fmla="*/ 588081 h 927094"/>
                <a:gd name="connsiteX954" fmla="*/ 253549 w 383370"/>
                <a:gd name="connsiteY954" fmla="*/ 584248 h 927094"/>
                <a:gd name="connsiteX955" fmla="*/ 252095 w 383370"/>
                <a:gd name="connsiteY955" fmla="*/ 580177 h 927094"/>
                <a:gd name="connsiteX956" fmla="*/ 250152 w 383370"/>
                <a:gd name="connsiteY956" fmla="*/ 576794 h 927094"/>
                <a:gd name="connsiteX957" fmla="*/ 248011 w 383370"/>
                <a:gd name="connsiteY957" fmla="*/ 574216 h 927094"/>
                <a:gd name="connsiteX958" fmla="*/ 246663 w 383370"/>
                <a:gd name="connsiteY958" fmla="*/ 573238 h 927094"/>
                <a:gd name="connsiteX959" fmla="*/ 244786 w 383370"/>
                <a:gd name="connsiteY959" fmla="*/ 572168 h 927094"/>
                <a:gd name="connsiteX960" fmla="*/ 242671 w 383370"/>
                <a:gd name="connsiteY960" fmla="*/ 572459 h 927094"/>
                <a:gd name="connsiteX961" fmla="*/ 238891 w 383370"/>
                <a:gd name="connsiteY961" fmla="*/ 574058 h 927094"/>
                <a:gd name="connsiteX962" fmla="*/ 235930 w 383370"/>
                <a:gd name="connsiteY962" fmla="*/ 575023 h 927094"/>
                <a:gd name="connsiteX963" fmla="*/ 235693 w 383370"/>
                <a:gd name="connsiteY963" fmla="*/ 575908 h 927094"/>
                <a:gd name="connsiteX964" fmla="*/ 240200 w 383370"/>
                <a:gd name="connsiteY964" fmla="*/ 576331 h 927094"/>
                <a:gd name="connsiteX965" fmla="*/ 241006 w 383370"/>
                <a:gd name="connsiteY965" fmla="*/ 578724 h 927094"/>
                <a:gd name="connsiteX966" fmla="*/ 240530 w 383370"/>
                <a:gd name="connsiteY966" fmla="*/ 579860 h 927094"/>
                <a:gd name="connsiteX967" fmla="*/ 237067 w 383370"/>
                <a:gd name="connsiteY967" fmla="*/ 580587 h 927094"/>
                <a:gd name="connsiteX968" fmla="*/ 233644 w 383370"/>
                <a:gd name="connsiteY968" fmla="*/ 580918 h 927094"/>
                <a:gd name="connsiteX969" fmla="*/ 230049 w 383370"/>
                <a:gd name="connsiteY969" fmla="*/ 580428 h 927094"/>
                <a:gd name="connsiteX970" fmla="*/ 229401 w 383370"/>
                <a:gd name="connsiteY970" fmla="*/ 578789 h 927094"/>
                <a:gd name="connsiteX971" fmla="*/ 229996 w 383370"/>
                <a:gd name="connsiteY971" fmla="*/ 577243 h 927094"/>
                <a:gd name="connsiteX972" fmla="*/ 229996 w 383370"/>
                <a:gd name="connsiteY972" fmla="*/ 576450 h 927094"/>
                <a:gd name="connsiteX973" fmla="*/ 229256 w 383370"/>
                <a:gd name="connsiteY973" fmla="*/ 576027 h 927094"/>
                <a:gd name="connsiteX974" fmla="*/ 227392 w 383370"/>
                <a:gd name="connsiteY974" fmla="*/ 576199 h 927094"/>
                <a:gd name="connsiteX975" fmla="*/ 225251 w 383370"/>
                <a:gd name="connsiteY975" fmla="*/ 575102 h 927094"/>
                <a:gd name="connsiteX976" fmla="*/ 220175 w 383370"/>
                <a:gd name="connsiteY976" fmla="*/ 573489 h 927094"/>
                <a:gd name="connsiteX977" fmla="*/ 217598 w 383370"/>
                <a:gd name="connsiteY977" fmla="*/ 571850 h 927094"/>
                <a:gd name="connsiteX978" fmla="*/ 214677 w 383370"/>
                <a:gd name="connsiteY978" fmla="*/ 568229 h 927094"/>
                <a:gd name="connsiteX979" fmla="*/ 213725 w 383370"/>
                <a:gd name="connsiteY979" fmla="*/ 562056 h 927094"/>
                <a:gd name="connsiteX980" fmla="*/ 211782 w 383370"/>
                <a:gd name="connsiteY980" fmla="*/ 557153 h 927094"/>
                <a:gd name="connsiteX981" fmla="*/ 206205 w 383370"/>
                <a:gd name="connsiteY981" fmla="*/ 548112 h 927094"/>
                <a:gd name="connsiteX982" fmla="*/ 204341 w 383370"/>
                <a:gd name="connsiteY982" fmla="*/ 544437 h 927094"/>
                <a:gd name="connsiteX983" fmla="*/ 202940 w 383370"/>
                <a:gd name="connsiteY983" fmla="*/ 540050 h 927094"/>
                <a:gd name="connsiteX984" fmla="*/ 202755 w 383370"/>
                <a:gd name="connsiteY984" fmla="*/ 538212 h 927094"/>
                <a:gd name="connsiteX985" fmla="*/ 203521 w 383370"/>
                <a:gd name="connsiteY985" fmla="*/ 536124 h 927094"/>
                <a:gd name="connsiteX986" fmla="*/ 206337 w 383370"/>
                <a:gd name="connsiteY986" fmla="*/ 534075 h 927094"/>
                <a:gd name="connsiteX987" fmla="*/ 207460 w 383370"/>
                <a:gd name="connsiteY987" fmla="*/ 534194 h 927094"/>
                <a:gd name="connsiteX988" fmla="*/ 209139 w 383370"/>
                <a:gd name="connsiteY988" fmla="*/ 534776 h 927094"/>
                <a:gd name="connsiteX989" fmla="*/ 209126 w 383370"/>
                <a:gd name="connsiteY989" fmla="*/ 535794 h 927094"/>
                <a:gd name="connsiteX990" fmla="*/ 208557 w 383370"/>
                <a:gd name="connsiteY990" fmla="*/ 536362 h 927094"/>
                <a:gd name="connsiteX991" fmla="*/ 214227 w 383370"/>
                <a:gd name="connsiteY991" fmla="*/ 537485 h 927094"/>
                <a:gd name="connsiteX992" fmla="*/ 220294 w 383370"/>
                <a:gd name="connsiteY992" fmla="*/ 539375 h 927094"/>
                <a:gd name="connsiteX993" fmla="*/ 227035 w 383370"/>
                <a:gd name="connsiteY993" fmla="*/ 541741 h 927094"/>
                <a:gd name="connsiteX994" fmla="*/ 236340 w 383370"/>
                <a:gd name="connsiteY994" fmla="*/ 545680 h 927094"/>
                <a:gd name="connsiteX995" fmla="*/ 239882 w 383370"/>
                <a:gd name="connsiteY995" fmla="*/ 545944 h 927094"/>
                <a:gd name="connsiteX996" fmla="*/ 249161 w 383370"/>
                <a:gd name="connsiteY996" fmla="*/ 545746 h 927094"/>
                <a:gd name="connsiteX997" fmla="*/ 254580 w 383370"/>
                <a:gd name="connsiteY997" fmla="*/ 544570 h 927094"/>
                <a:gd name="connsiteX998" fmla="*/ 257699 w 383370"/>
                <a:gd name="connsiteY998" fmla="*/ 542838 h 927094"/>
                <a:gd name="connsiteX999" fmla="*/ 265524 w 383370"/>
                <a:gd name="connsiteY999" fmla="*/ 538503 h 927094"/>
                <a:gd name="connsiteX1000" fmla="*/ 266978 w 383370"/>
                <a:gd name="connsiteY1000" fmla="*/ 536388 h 927094"/>
                <a:gd name="connsiteX1001" fmla="*/ 267018 w 383370"/>
                <a:gd name="connsiteY1001" fmla="*/ 532502 h 927094"/>
                <a:gd name="connsiteX1002" fmla="*/ 261744 w 383370"/>
                <a:gd name="connsiteY1002" fmla="*/ 526488 h 927094"/>
                <a:gd name="connsiteX1003" fmla="*/ 260079 w 383370"/>
                <a:gd name="connsiteY1003" fmla="*/ 523620 h 927094"/>
                <a:gd name="connsiteX1004" fmla="*/ 259272 w 383370"/>
                <a:gd name="connsiteY1004" fmla="*/ 519166 h 927094"/>
                <a:gd name="connsiteX1005" fmla="*/ 258955 w 383370"/>
                <a:gd name="connsiteY1005" fmla="*/ 514553 h 927094"/>
                <a:gd name="connsiteX1006" fmla="*/ 259338 w 383370"/>
                <a:gd name="connsiteY1006" fmla="*/ 512994 h 927094"/>
                <a:gd name="connsiteX1007" fmla="*/ 259973 w 383370"/>
                <a:gd name="connsiteY1007" fmla="*/ 512570 h 927094"/>
                <a:gd name="connsiteX1008" fmla="*/ 262326 w 383370"/>
                <a:gd name="connsiteY1008" fmla="*/ 511024 h 927094"/>
                <a:gd name="connsiteX1009" fmla="*/ 261281 w 383370"/>
                <a:gd name="connsiteY1009" fmla="*/ 503781 h 927094"/>
                <a:gd name="connsiteX1010" fmla="*/ 260528 w 383370"/>
                <a:gd name="connsiteY1010" fmla="*/ 500767 h 927094"/>
                <a:gd name="connsiteX1011" fmla="*/ 259034 w 383370"/>
                <a:gd name="connsiteY1011" fmla="*/ 499921 h 927094"/>
                <a:gd name="connsiteX1012" fmla="*/ 257488 w 383370"/>
                <a:gd name="connsiteY1012" fmla="*/ 498481 h 927094"/>
                <a:gd name="connsiteX1013" fmla="*/ 260330 w 383370"/>
                <a:gd name="connsiteY1013" fmla="*/ 498296 h 927094"/>
                <a:gd name="connsiteX1014" fmla="*/ 258122 w 383370"/>
                <a:gd name="connsiteY1014" fmla="*/ 496485 h 927094"/>
                <a:gd name="connsiteX1015" fmla="*/ 255823 w 383370"/>
                <a:gd name="connsiteY1015" fmla="*/ 495124 h 927094"/>
                <a:gd name="connsiteX1016" fmla="*/ 253681 w 383370"/>
                <a:gd name="connsiteY1016" fmla="*/ 494595 h 927094"/>
                <a:gd name="connsiteX1017" fmla="*/ 251923 w 383370"/>
                <a:gd name="connsiteY1017" fmla="*/ 491964 h 927094"/>
                <a:gd name="connsiteX1018" fmla="*/ 251382 w 383370"/>
                <a:gd name="connsiteY1018" fmla="*/ 487338 h 927094"/>
                <a:gd name="connsiteX1019" fmla="*/ 248632 w 383370"/>
                <a:gd name="connsiteY1019" fmla="*/ 483492 h 927094"/>
                <a:gd name="connsiteX1020" fmla="*/ 249121 w 383370"/>
                <a:gd name="connsiteY1020" fmla="*/ 481985 h 927094"/>
                <a:gd name="connsiteX1021" fmla="*/ 252598 w 383370"/>
                <a:gd name="connsiteY1021" fmla="*/ 482355 h 927094"/>
                <a:gd name="connsiteX1022" fmla="*/ 256285 w 383370"/>
                <a:gd name="connsiteY1022" fmla="*/ 485369 h 927094"/>
                <a:gd name="connsiteX1023" fmla="*/ 261691 w 383370"/>
                <a:gd name="connsiteY1023" fmla="*/ 486585 h 927094"/>
                <a:gd name="connsiteX1024" fmla="*/ 267665 w 383370"/>
                <a:gd name="connsiteY1024" fmla="*/ 487642 h 927094"/>
                <a:gd name="connsiteX1025" fmla="*/ 272595 w 383370"/>
                <a:gd name="connsiteY1025" fmla="*/ 487127 h 927094"/>
                <a:gd name="connsiteX1026" fmla="*/ 278953 w 383370"/>
                <a:gd name="connsiteY1026" fmla="*/ 487471 h 927094"/>
                <a:gd name="connsiteX1027" fmla="*/ 283619 w 383370"/>
                <a:gd name="connsiteY1027" fmla="*/ 486929 h 927094"/>
                <a:gd name="connsiteX1028" fmla="*/ 307423 w 383370"/>
                <a:gd name="connsiteY1028" fmla="*/ 483069 h 927094"/>
                <a:gd name="connsiteX1029" fmla="*/ 310622 w 383370"/>
                <a:gd name="connsiteY1029" fmla="*/ 481893 h 927094"/>
                <a:gd name="connsiteX1030" fmla="*/ 325148 w 383370"/>
                <a:gd name="connsiteY1030" fmla="*/ 478377 h 927094"/>
                <a:gd name="connsiteX1031" fmla="*/ 342515 w 383370"/>
                <a:gd name="connsiteY1031" fmla="*/ 471597 h 927094"/>
                <a:gd name="connsiteX1032" fmla="*/ 352904 w 383370"/>
                <a:gd name="connsiteY1032" fmla="*/ 463970 h 927094"/>
                <a:gd name="connsiteX1033" fmla="*/ 354570 w 383370"/>
                <a:gd name="connsiteY1033" fmla="*/ 461564 h 927094"/>
                <a:gd name="connsiteX1034" fmla="*/ 354200 w 383370"/>
                <a:gd name="connsiteY1034" fmla="*/ 456502 h 927094"/>
                <a:gd name="connsiteX1035" fmla="*/ 355601 w 383370"/>
                <a:gd name="connsiteY1035" fmla="*/ 451770 h 927094"/>
                <a:gd name="connsiteX1036" fmla="*/ 360623 w 383370"/>
                <a:gd name="connsiteY1036" fmla="*/ 443192 h 927094"/>
                <a:gd name="connsiteX1037" fmla="*/ 365593 w 383370"/>
                <a:gd name="connsiteY1037" fmla="*/ 429129 h 927094"/>
                <a:gd name="connsiteX1038" fmla="*/ 366082 w 383370"/>
                <a:gd name="connsiteY1038" fmla="*/ 426023 h 92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Lst>
              <a:rect l="l" t="t" r="r" b="b"/>
              <a:pathLst>
                <a:path w="383370" h="927094">
                  <a:moveTo>
                    <a:pt x="383172" y="918886"/>
                  </a:moveTo>
                  <a:lnTo>
                    <a:pt x="381758" y="918833"/>
                  </a:lnTo>
                  <a:lnTo>
                    <a:pt x="378863" y="919349"/>
                  </a:lnTo>
                  <a:lnTo>
                    <a:pt x="378229" y="919019"/>
                  </a:lnTo>
                  <a:lnTo>
                    <a:pt x="377066" y="918794"/>
                  </a:lnTo>
                  <a:lnTo>
                    <a:pt x="374660" y="918794"/>
                  </a:lnTo>
                  <a:lnTo>
                    <a:pt x="370325" y="919256"/>
                  </a:lnTo>
                  <a:lnTo>
                    <a:pt x="367721" y="918635"/>
                  </a:lnTo>
                  <a:lnTo>
                    <a:pt x="367523" y="919613"/>
                  </a:lnTo>
                  <a:lnTo>
                    <a:pt x="366888" y="920168"/>
                  </a:lnTo>
                  <a:lnTo>
                    <a:pt x="365567" y="920195"/>
                  </a:lnTo>
                  <a:lnTo>
                    <a:pt x="364826" y="921583"/>
                  </a:lnTo>
                  <a:lnTo>
                    <a:pt x="365844" y="922561"/>
                  </a:lnTo>
                  <a:lnTo>
                    <a:pt x="368329" y="923618"/>
                  </a:lnTo>
                  <a:lnTo>
                    <a:pt x="370193" y="921953"/>
                  </a:lnTo>
                  <a:lnTo>
                    <a:pt x="371356" y="921966"/>
                  </a:lnTo>
                  <a:lnTo>
                    <a:pt x="373497" y="920803"/>
                  </a:lnTo>
                  <a:lnTo>
                    <a:pt x="379604" y="920697"/>
                  </a:lnTo>
                  <a:lnTo>
                    <a:pt x="381031" y="921173"/>
                  </a:lnTo>
                  <a:lnTo>
                    <a:pt x="383370" y="920036"/>
                  </a:lnTo>
                  <a:lnTo>
                    <a:pt x="383172" y="918886"/>
                  </a:lnTo>
                  <a:close/>
                  <a:moveTo>
                    <a:pt x="349481" y="916401"/>
                  </a:moveTo>
                  <a:lnTo>
                    <a:pt x="341868" y="916970"/>
                  </a:lnTo>
                  <a:lnTo>
                    <a:pt x="336012" y="915516"/>
                  </a:lnTo>
                  <a:lnTo>
                    <a:pt x="330051" y="913771"/>
                  </a:lnTo>
                  <a:lnTo>
                    <a:pt x="324077" y="911299"/>
                  </a:lnTo>
                  <a:lnTo>
                    <a:pt x="318010" y="907889"/>
                  </a:lnTo>
                  <a:lnTo>
                    <a:pt x="312697" y="905457"/>
                  </a:lnTo>
                  <a:lnTo>
                    <a:pt x="307410" y="903462"/>
                  </a:lnTo>
                  <a:lnTo>
                    <a:pt x="301370" y="900831"/>
                  </a:lnTo>
                  <a:lnTo>
                    <a:pt x="295277" y="897408"/>
                  </a:lnTo>
                  <a:lnTo>
                    <a:pt x="289778" y="893786"/>
                  </a:lnTo>
                  <a:lnTo>
                    <a:pt x="284253" y="890429"/>
                  </a:lnTo>
                  <a:lnTo>
                    <a:pt x="282006" y="889266"/>
                  </a:lnTo>
                  <a:lnTo>
                    <a:pt x="279839" y="887799"/>
                  </a:lnTo>
                  <a:lnTo>
                    <a:pt x="273706" y="881217"/>
                  </a:lnTo>
                  <a:lnTo>
                    <a:pt x="273177" y="880873"/>
                  </a:lnTo>
                  <a:lnTo>
                    <a:pt x="268115" y="880569"/>
                  </a:lnTo>
                  <a:lnTo>
                    <a:pt x="265643" y="879657"/>
                  </a:lnTo>
                  <a:lnTo>
                    <a:pt x="264440" y="878613"/>
                  </a:lnTo>
                  <a:lnTo>
                    <a:pt x="263846" y="877410"/>
                  </a:lnTo>
                  <a:lnTo>
                    <a:pt x="263872" y="875705"/>
                  </a:lnTo>
                  <a:lnTo>
                    <a:pt x="264123" y="874132"/>
                  </a:lnTo>
                  <a:lnTo>
                    <a:pt x="265736" y="873167"/>
                  </a:lnTo>
                  <a:lnTo>
                    <a:pt x="268525" y="874846"/>
                  </a:lnTo>
                  <a:lnTo>
                    <a:pt x="266423" y="872216"/>
                  </a:lnTo>
                  <a:lnTo>
                    <a:pt x="264031" y="869955"/>
                  </a:lnTo>
                  <a:lnTo>
                    <a:pt x="256391" y="864417"/>
                  </a:lnTo>
                  <a:lnTo>
                    <a:pt x="254580" y="863281"/>
                  </a:lnTo>
                  <a:lnTo>
                    <a:pt x="258466" y="871290"/>
                  </a:lnTo>
                  <a:lnTo>
                    <a:pt x="262326" y="879168"/>
                  </a:lnTo>
                  <a:lnTo>
                    <a:pt x="265960" y="886517"/>
                  </a:lnTo>
                  <a:lnTo>
                    <a:pt x="269622" y="893853"/>
                  </a:lnTo>
                  <a:lnTo>
                    <a:pt x="273177" y="900924"/>
                  </a:lnTo>
                  <a:lnTo>
                    <a:pt x="276851" y="908180"/>
                  </a:lnTo>
                  <a:lnTo>
                    <a:pt x="280870" y="916296"/>
                  </a:lnTo>
                  <a:lnTo>
                    <a:pt x="283870" y="922323"/>
                  </a:lnTo>
                  <a:lnTo>
                    <a:pt x="284319" y="921794"/>
                  </a:lnTo>
                  <a:lnTo>
                    <a:pt x="287016" y="921860"/>
                  </a:lnTo>
                  <a:lnTo>
                    <a:pt x="290069" y="921332"/>
                  </a:lnTo>
                  <a:lnTo>
                    <a:pt x="292422" y="921371"/>
                  </a:lnTo>
                  <a:lnTo>
                    <a:pt x="297286" y="922191"/>
                  </a:lnTo>
                  <a:lnTo>
                    <a:pt x="302031" y="922733"/>
                  </a:lnTo>
                  <a:lnTo>
                    <a:pt x="316411" y="923671"/>
                  </a:lnTo>
                  <a:lnTo>
                    <a:pt x="320799" y="924239"/>
                  </a:lnTo>
                  <a:lnTo>
                    <a:pt x="328307" y="926592"/>
                  </a:lnTo>
                  <a:lnTo>
                    <a:pt x="330990" y="927094"/>
                  </a:lnTo>
                  <a:lnTo>
                    <a:pt x="333025" y="926486"/>
                  </a:lnTo>
                  <a:lnTo>
                    <a:pt x="334929" y="925640"/>
                  </a:lnTo>
                  <a:lnTo>
                    <a:pt x="337295" y="925574"/>
                  </a:lnTo>
                  <a:lnTo>
                    <a:pt x="339370" y="925085"/>
                  </a:lnTo>
                  <a:lnTo>
                    <a:pt x="341101" y="924081"/>
                  </a:lnTo>
                  <a:lnTo>
                    <a:pt x="343308" y="923829"/>
                  </a:lnTo>
                  <a:lnTo>
                    <a:pt x="346018" y="924266"/>
                  </a:lnTo>
                  <a:lnTo>
                    <a:pt x="348529" y="924319"/>
                  </a:lnTo>
                  <a:lnTo>
                    <a:pt x="351107" y="923962"/>
                  </a:lnTo>
                  <a:lnTo>
                    <a:pt x="353235" y="922984"/>
                  </a:lnTo>
                  <a:lnTo>
                    <a:pt x="354015" y="920605"/>
                  </a:lnTo>
                  <a:lnTo>
                    <a:pt x="354081" y="917644"/>
                  </a:lnTo>
                  <a:lnTo>
                    <a:pt x="352032" y="916573"/>
                  </a:lnTo>
                  <a:lnTo>
                    <a:pt x="349481" y="916401"/>
                  </a:lnTo>
                  <a:close/>
                  <a:moveTo>
                    <a:pt x="260132" y="490828"/>
                  </a:moveTo>
                  <a:lnTo>
                    <a:pt x="256999" y="490088"/>
                  </a:lnTo>
                  <a:lnTo>
                    <a:pt x="257422" y="490762"/>
                  </a:lnTo>
                  <a:lnTo>
                    <a:pt x="258849" y="492374"/>
                  </a:lnTo>
                  <a:lnTo>
                    <a:pt x="262207" y="494093"/>
                  </a:lnTo>
                  <a:lnTo>
                    <a:pt x="263475" y="494304"/>
                  </a:lnTo>
                  <a:lnTo>
                    <a:pt x="262735" y="492520"/>
                  </a:lnTo>
                  <a:lnTo>
                    <a:pt x="261718" y="491489"/>
                  </a:lnTo>
                  <a:lnTo>
                    <a:pt x="260132" y="490828"/>
                  </a:lnTo>
                  <a:close/>
                  <a:moveTo>
                    <a:pt x="366082" y="426023"/>
                  </a:moveTo>
                  <a:lnTo>
                    <a:pt x="365368" y="422679"/>
                  </a:lnTo>
                  <a:lnTo>
                    <a:pt x="362553" y="413784"/>
                  </a:lnTo>
                  <a:lnTo>
                    <a:pt x="361853" y="412713"/>
                  </a:lnTo>
                  <a:lnTo>
                    <a:pt x="360808" y="411484"/>
                  </a:lnTo>
                  <a:lnTo>
                    <a:pt x="356460" y="411656"/>
                  </a:lnTo>
                  <a:lnTo>
                    <a:pt x="352825" y="410056"/>
                  </a:lnTo>
                  <a:lnTo>
                    <a:pt x="347366" y="405668"/>
                  </a:lnTo>
                  <a:lnTo>
                    <a:pt x="344921" y="402298"/>
                  </a:lnTo>
                  <a:lnTo>
                    <a:pt x="343123" y="398663"/>
                  </a:lnTo>
                  <a:lnTo>
                    <a:pt x="342423" y="393495"/>
                  </a:lnTo>
                  <a:lnTo>
                    <a:pt x="345569" y="387336"/>
                  </a:lnTo>
                  <a:lnTo>
                    <a:pt x="344339" y="383225"/>
                  </a:lnTo>
                  <a:lnTo>
                    <a:pt x="340070" y="378242"/>
                  </a:lnTo>
                  <a:lnTo>
                    <a:pt x="333210" y="373391"/>
                  </a:lnTo>
                  <a:lnTo>
                    <a:pt x="327315" y="369836"/>
                  </a:lnTo>
                  <a:lnTo>
                    <a:pt x="313688" y="363809"/>
                  </a:lnTo>
                  <a:lnTo>
                    <a:pt x="309498" y="359473"/>
                  </a:lnTo>
                  <a:lnTo>
                    <a:pt x="307899" y="357359"/>
                  </a:lnTo>
                  <a:lnTo>
                    <a:pt x="305454" y="352772"/>
                  </a:lnTo>
                  <a:lnTo>
                    <a:pt x="306432" y="351820"/>
                  </a:lnTo>
                  <a:lnTo>
                    <a:pt x="307304" y="351530"/>
                  </a:lnTo>
                  <a:lnTo>
                    <a:pt x="307939" y="349838"/>
                  </a:lnTo>
                  <a:lnTo>
                    <a:pt x="306696" y="346084"/>
                  </a:lnTo>
                  <a:lnTo>
                    <a:pt x="305771" y="344102"/>
                  </a:lnTo>
                  <a:lnTo>
                    <a:pt x="304542" y="341471"/>
                  </a:lnTo>
                  <a:lnTo>
                    <a:pt x="301872" y="337347"/>
                  </a:lnTo>
                  <a:lnTo>
                    <a:pt x="300907" y="334810"/>
                  </a:lnTo>
                  <a:lnTo>
                    <a:pt x="300722" y="324130"/>
                  </a:lnTo>
                  <a:lnTo>
                    <a:pt x="300365" y="319200"/>
                  </a:lnTo>
                  <a:lnTo>
                    <a:pt x="301264" y="318076"/>
                  </a:lnTo>
                  <a:lnTo>
                    <a:pt x="302916" y="318394"/>
                  </a:lnTo>
                  <a:lnTo>
                    <a:pt x="304277" y="318262"/>
                  </a:lnTo>
                  <a:lnTo>
                    <a:pt x="305057" y="316464"/>
                  </a:lnTo>
                  <a:lnTo>
                    <a:pt x="305427" y="314904"/>
                  </a:lnTo>
                  <a:lnTo>
                    <a:pt x="301872" y="303749"/>
                  </a:lnTo>
                  <a:lnTo>
                    <a:pt x="301766" y="301145"/>
                  </a:lnTo>
                  <a:lnTo>
                    <a:pt x="302731" y="296929"/>
                  </a:lnTo>
                  <a:lnTo>
                    <a:pt x="302374" y="294867"/>
                  </a:lnTo>
                  <a:lnTo>
                    <a:pt x="300920" y="293069"/>
                  </a:lnTo>
                  <a:lnTo>
                    <a:pt x="300246" y="291219"/>
                  </a:lnTo>
                  <a:lnTo>
                    <a:pt x="300339" y="289315"/>
                  </a:lnTo>
                  <a:lnTo>
                    <a:pt x="299863" y="287491"/>
                  </a:lnTo>
                  <a:lnTo>
                    <a:pt x="298819" y="285733"/>
                  </a:lnTo>
                  <a:lnTo>
                    <a:pt x="299030" y="284280"/>
                  </a:lnTo>
                  <a:lnTo>
                    <a:pt x="300497" y="283130"/>
                  </a:lnTo>
                  <a:lnTo>
                    <a:pt x="301409" y="281372"/>
                  </a:lnTo>
                  <a:lnTo>
                    <a:pt x="301766" y="279006"/>
                  </a:lnTo>
                  <a:lnTo>
                    <a:pt x="301832" y="277195"/>
                  </a:lnTo>
                  <a:lnTo>
                    <a:pt x="301594" y="275940"/>
                  </a:lnTo>
                  <a:lnTo>
                    <a:pt x="300841" y="274763"/>
                  </a:lnTo>
                  <a:lnTo>
                    <a:pt x="299559" y="273653"/>
                  </a:lnTo>
                  <a:lnTo>
                    <a:pt x="299599" y="271446"/>
                  </a:lnTo>
                  <a:lnTo>
                    <a:pt x="300960" y="268155"/>
                  </a:lnTo>
                  <a:lnTo>
                    <a:pt x="301687" y="265233"/>
                  </a:lnTo>
                  <a:lnTo>
                    <a:pt x="301780" y="262682"/>
                  </a:lnTo>
                  <a:lnTo>
                    <a:pt x="301330" y="260620"/>
                  </a:lnTo>
                  <a:lnTo>
                    <a:pt x="300352" y="259048"/>
                  </a:lnTo>
                  <a:lnTo>
                    <a:pt x="300431" y="257990"/>
                  </a:lnTo>
                  <a:lnTo>
                    <a:pt x="301568" y="257435"/>
                  </a:lnTo>
                  <a:lnTo>
                    <a:pt x="301806" y="255783"/>
                  </a:lnTo>
                  <a:lnTo>
                    <a:pt x="300815" y="251659"/>
                  </a:lnTo>
                  <a:lnTo>
                    <a:pt x="298872" y="248262"/>
                  </a:lnTo>
                  <a:lnTo>
                    <a:pt x="299347" y="245566"/>
                  </a:lnTo>
                  <a:lnTo>
                    <a:pt x="301581" y="242447"/>
                  </a:lnTo>
                  <a:lnTo>
                    <a:pt x="302586" y="239935"/>
                  </a:lnTo>
                  <a:lnTo>
                    <a:pt x="302348" y="238019"/>
                  </a:lnTo>
                  <a:lnTo>
                    <a:pt x="303022" y="236922"/>
                  </a:lnTo>
                  <a:lnTo>
                    <a:pt x="303841" y="235574"/>
                  </a:lnTo>
                  <a:lnTo>
                    <a:pt x="307093" y="232586"/>
                  </a:lnTo>
                  <a:lnTo>
                    <a:pt x="308705" y="229930"/>
                  </a:lnTo>
                  <a:lnTo>
                    <a:pt x="308679" y="227590"/>
                  </a:lnTo>
                  <a:lnTo>
                    <a:pt x="310120" y="225489"/>
                  </a:lnTo>
                  <a:lnTo>
                    <a:pt x="313027" y="223625"/>
                  </a:lnTo>
                  <a:lnTo>
                    <a:pt x="316028" y="220202"/>
                  </a:lnTo>
                  <a:lnTo>
                    <a:pt x="319134" y="215219"/>
                  </a:lnTo>
                  <a:lnTo>
                    <a:pt x="320905" y="211531"/>
                  </a:lnTo>
                  <a:lnTo>
                    <a:pt x="321354" y="209152"/>
                  </a:lnTo>
                  <a:lnTo>
                    <a:pt x="322597" y="207315"/>
                  </a:lnTo>
                  <a:lnTo>
                    <a:pt x="324646" y="206033"/>
                  </a:lnTo>
                  <a:lnTo>
                    <a:pt x="326166" y="203350"/>
                  </a:lnTo>
                  <a:lnTo>
                    <a:pt x="327170" y="199265"/>
                  </a:lnTo>
                  <a:lnTo>
                    <a:pt x="328954" y="196014"/>
                  </a:lnTo>
                  <a:lnTo>
                    <a:pt x="331505" y="193608"/>
                  </a:lnTo>
                  <a:lnTo>
                    <a:pt x="332827" y="191612"/>
                  </a:lnTo>
                  <a:lnTo>
                    <a:pt x="332920" y="190026"/>
                  </a:lnTo>
                  <a:lnTo>
                    <a:pt x="333581" y="189009"/>
                  </a:lnTo>
                  <a:lnTo>
                    <a:pt x="334823" y="188559"/>
                  </a:lnTo>
                  <a:lnTo>
                    <a:pt x="335325" y="187727"/>
                  </a:lnTo>
                  <a:lnTo>
                    <a:pt x="335087" y="186498"/>
                  </a:lnTo>
                  <a:lnTo>
                    <a:pt x="335312" y="185665"/>
                  </a:lnTo>
                  <a:lnTo>
                    <a:pt x="335999" y="185215"/>
                  </a:lnTo>
                  <a:lnTo>
                    <a:pt x="337295" y="185374"/>
                  </a:lnTo>
                  <a:lnTo>
                    <a:pt x="339198" y="186127"/>
                  </a:lnTo>
                  <a:lnTo>
                    <a:pt x="340255" y="185982"/>
                  </a:lnTo>
                  <a:lnTo>
                    <a:pt x="340453" y="184938"/>
                  </a:lnTo>
                  <a:lnTo>
                    <a:pt x="339793" y="183748"/>
                  </a:lnTo>
                  <a:lnTo>
                    <a:pt x="338260" y="182413"/>
                  </a:lnTo>
                  <a:lnTo>
                    <a:pt x="338524" y="180959"/>
                  </a:lnTo>
                  <a:lnTo>
                    <a:pt x="341590" y="178607"/>
                  </a:lnTo>
                  <a:lnTo>
                    <a:pt x="343996" y="177708"/>
                  </a:lnTo>
                  <a:lnTo>
                    <a:pt x="345370" y="176254"/>
                  </a:lnTo>
                  <a:lnTo>
                    <a:pt x="346534" y="173941"/>
                  </a:lnTo>
                  <a:lnTo>
                    <a:pt x="348754" y="172329"/>
                  </a:lnTo>
                  <a:lnTo>
                    <a:pt x="352045" y="171430"/>
                  </a:lnTo>
                  <a:lnTo>
                    <a:pt x="352825" y="170557"/>
                  </a:lnTo>
                  <a:lnTo>
                    <a:pt x="352534" y="169434"/>
                  </a:lnTo>
                  <a:lnTo>
                    <a:pt x="353116" y="168628"/>
                  </a:lnTo>
                  <a:lnTo>
                    <a:pt x="355059" y="168046"/>
                  </a:lnTo>
                  <a:lnTo>
                    <a:pt x="355997" y="166949"/>
                  </a:lnTo>
                  <a:lnTo>
                    <a:pt x="355931" y="165350"/>
                  </a:lnTo>
                  <a:lnTo>
                    <a:pt x="356354" y="163856"/>
                  </a:lnTo>
                  <a:lnTo>
                    <a:pt x="357266" y="162481"/>
                  </a:lnTo>
                  <a:lnTo>
                    <a:pt x="358442" y="161966"/>
                  </a:lnTo>
                  <a:lnTo>
                    <a:pt x="359883" y="162323"/>
                  </a:lnTo>
                  <a:lnTo>
                    <a:pt x="361099" y="161807"/>
                  </a:lnTo>
                  <a:lnTo>
                    <a:pt x="362104" y="160406"/>
                  </a:lnTo>
                  <a:lnTo>
                    <a:pt x="363465" y="159759"/>
                  </a:lnTo>
                  <a:lnTo>
                    <a:pt x="365183" y="159851"/>
                  </a:lnTo>
                  <a:lnTo>
                    <a:pt x="366016" y="159547"/>
                  </a:lnTo>
                  <a:lnTo>
                    <a:pt x="368845" y="158899"/>
                  </a:lnTo>
                  <a:lnTo>
                    <a:pt x="370285" y="157723"/>
                  </a:lnTo>
                  <a:lnTo>
                    <a:pt x="371224" y="155106"/>
                  </a:lnTo>
                  <a:lnTo>
                    <a:pt x="372255" y="154088"/>
                  </a:lnTo>
                  <a:lnTo>
                    <a:pt x="373378" y="154683"/>
                  </a:lnTo>
                  <a:lnTo>
                    <a:pt x="375030" y="153811"/>
                  </a:lnTo>
                  <a:lnTo>
                    <a:pt x="377224" y="151471"/>
                  </a:lnTo>
                  <a:lnTo>
                    <a:pt x="377687" y="151432"/>
                  </a:lnTo>
                  <a:lnTo>
                    <a:pt x="379405" y="150348"/>
                  </a:lnTo>
                  <a:lnTo>
                    <a:pt x="380753" y="146316"/>
                  </a:lnTo>
                  <a:lnTo>
                    <a:pt x="381361" y="143620"/>
                  </a:lnTo>
                  <a:lnTo>
                    <a:pt x="380806" y="141413"/>
                  </a:lnTo>
                  <a:lnTo>
                    <a:pt x="379947" y="139827"/>
                  </a:lnTo>
                  <a:lnTo>
                    <a:pt x="379828" y="137501"/>
                  </a:lnTo>
                  <a:lnTo>
                    <a:pt x="379590" y="131183"/>
                  </a:lnTo>
                  <a:lnTo>
                    <a:pt x="379405" y="128605"/>
                  </a:lnTo>
                  <a:lnTo>
                    <a:pt x="380185" y="126808"/>
                  </a:lnTo>
                  <a:lnTo>
                    <a:pt x="379881" y="125023"/>
                  </a:lnTo>
                  <a:lnTo>
                    <a:pt x="377515" y="121019"/>
                  </a:lnTo>
                  <a:lnTo>
                    <a:pt x="375202" y="117502"/>
                  </a:lnTo>
                  <a:lnTo>
                    <a:pt x="373418" y="111541"/>
                  </a:lnTo>
                  <a:lnTo>
                    <a:pt x="372466" y="109281"/>
                  </a:lnTo>
                  <a:lnTo>
                    <a:pt x="370840" y="108687"/>
                  </a:lnTo>
                  <a:lnTo>
                    <a:pt x="369188" y="106717"/>
                  </a:lnTo>
                  <a:lnTo>
                    <a:pt x="367404" y="106546"/>
                  </a:lnTo>
                  <a:lnTo>
                    <a:pt x="366479" y="105792"/>
                  </a:lnTo>
                  <a:lnTo>
                    <a:pt x="365540" y="105171"/>
                  </a:lnTo>
                  <a:lnTo>
                    <a:pt x="364311" y="105356"/>
                  </a:lnTo>
                  <a:lnTo>
                    <a:pt x="363399" y="106506"/>
                  </a:lnTo>
                  <a:lnTo>
                    <a:pt x="361416" y="106546"/>
                  </a:lnTo>
                  <a:lnTo>
                    <a:pt x="360227" y="107021"/>
                  </a:lnTo>
                  <a:lnTo>
                    <a:pt x="358892" y="108052"/>
                  </a:lnTo>
                  <a:lnTo>
                    <a:pt x="357438" y="107576"/>
                  </a:lnTo>
                  <a:lnTo>
                    <a:pt x="356433" y="106678"/>
                  </a:lnTo>
                  <a:lnTo>
                    <a:pt x="354543" y="106664"/>
                  </a:lnTo>
                  <a:lnTo>
                    <a:pt x="355773" y="118811"/>
                  </a:lnTo>
                  <a:lnTo>
                    <a:pt x="355839" y="127376"/>
                  </a:lnTo>
                  <a:lnTo>
                    <a:pt x="354847" y="133720"/>
                  </a:lnTo>
                  <a:lnTo>
                    <a:pt x="353618" y="137091"/>
                  </a:lnTo>
                  <a:lnTo>
                    <a:pt x="352138" y="137501"/>
                  </a:lnTo>
                  <a:lnTo>
                    <a:pt x="351186" y="138505"/>
                  </a:lnTo>
                  <a:lnTo>
                    <a:pt x="350750" y="140118"/>
                  </a:lnTo>
                  <a:lnTo>
                    <a:pt x="349693" y="141453"/>
                  </a:lnTo>
                  <a:lnTo>
                    <a:pt x="348027" y="142523"/>
                  </a:lnTo>
                  <a:lnTo>
                    <a:pt x="347208" y="143699"/>
                  </a:lnTo>
                  <a:lnTo>
                    <a:pt x="347234" y="144981"/>
                  </a:lnTo>
                  <a:lnTo>
                    <a:pt x="345608" y="145801"/>
                  </a:lnTo>
                  <a:lnTo>
                    <a:pt x="342330" y="146171"/>
                  </a:lnTo>
                  <a:lnTo>
                    <a:pt x="340533" y="147189"/>
                  </a:lnTo>
                  <a:lnTo>
                    <a:pt x="340202" y="148854"/>
                  </a:lnTo>
                  <a:lnTo>
                    <a:pt x="339291" y="150176"/>
                  </a:lnTo>
                  <a:lnTo>
                    <a:pt x="337784" y="151154"/>
                  </a:lnTo>
                  <a:lnTo>
                    <a:pt x="337242" y="152780"/>
                  </a:lnTo>
                  <a:lnTo>
                    <a:pt x="337665" y="155053"/>
                  </a:lnTo>
                  <a:lnTo>
                    <a:pt x="337017" y="157009"/>
                  </a:lnTo>
                  <a:lnTo>
                    <a:pt x="335286" y="158635"/>
                  </a:lnTo>
                  <a:lnTo>
                    <a:pt x="333475" y="158675"/>
                  </a:lnTo>
                  <a:lnTo>
                    <a:pt x="331571" y="157129"/>
                  </a:lnTo>
                  <a:lnTo>
                    <a:pt x="329179" y="156111"/>
                  </a:lnTo>
                  <a:lnTo>
                    <a:pt x="326298" y="155608"/>
                  </a:lnTo>
                  <a:lnTo>
                    <a:pt x="324024" y="155992"/>
                  </a:lnTo>
                  <a:lnTo>
                    <a:pt x="322346" y="157274"/>
                  </a:lnTo>
                  <a:lnTo>
                    <a:pt x="320998" y="159309"/>
                  </a:lnTo>
                  <a:lnTo>
                    <a:pt x="319980" y="162098"/>
                  </a:lnTo>
                  <a:lnTo>
                    <a:pt x="318447" y="162561"/>
                  </a:lnTo>
                  <a:lnTo>
                    <a:pt x="316385" y="160697"/>
                  </a:lnTo>
                  <a:lnTo>
                    <a:pt x="314058" y="160129"/>
                  </a:lnTo>
                  <a:lnTo>
                    <a:pt x="311455" y="160856"/>
                  </a:lnTo>
                  <a:lnTo>
                    <a:pt x="309260" y="160605"/>
                  </a:lnTo>
                  <a:lnTo>
                    <a:pt x="307463" y="159362"/>
                  </a:lnTo>
                  <a:lnTo>
                    <a:pt x="304978" y="159230"/>
                  </a:lnTo>
                  <a:lnTo>
                    <a:pt x="301806" y="160195"/>
                  </a:lnTo>
                  <a:lnTo>
                    <a:pt x="294880" y="159071"/>
                  </a:lnTo>
                  <a:lnTo>
                    <a:pt x="284214" y="155846"/>
                  </a:lnTo>
                  <a:lnTo>
                    <a:pt x="275424" y="154630"/>
                  </a:lnTo>
                  <a:lnTo>
                    <a:pt x="265062" y="155794"/>
                  </a:lnTo>
                  <a:lnTo>
                    <a:pt x="263647" y="152450"/>
                  </a:lnTo>
                  <a:lnTo>
                    <a:pt x="263925" y="150639"/>
                  </a:lnTo>
                  <a:lnTo>
                    <a:pt x="265432" y="149277"/>
                  </a:lnTo>
                  <a:lnTo>
                    <a:pt x="266264" y="147731"/>
                  </a:lnTo>
                  <a:lnTo>
                    <a:pt x="266436" y="145999"/>
                  </a:lnTo>
                  <a:lnTo>
                    <a:pt x="267414" y="144691"/>
                  </a:lnTo>
                  <a:lnTo>
                    <a:pt x="269212" y="143792"/>
                  </a:lnTo>
                  <a:lnTo>
                    <a:pt x="269899" y="142880"/>
                  </a:lnTo>
                  <a:lnTo>
                    <a:pt x="269463" y="141955"/>
                  </a:lnTo>
                  <a:lnTo>
                    <a:pt x="269754" y="141135"/>
                  </a:lnTo>
                  <a:lnTo>
                    <a:pt x="270758" y="140422"/>
                  </a:lnTo>
                  <a:lnTo>
                    <a:pt x="271221" y="139298"/>
                  </a:lnTo>
                  <a:lnTo>
                    <a:pt x="271142" y="137765"/>
                  </a:lnTo>
                  <a:lnTo>
                    <a:pt x="271446" y="137011"/>
                  </a:lnTo>
                  <a:lnTo>
                    <a:pt x="272106" y="136443"/>
                  </a:lnTo>
                  <a:lnTo>
                    <a:pt x="272027" y="135386"/>
                  </a:lnTo>
                  <a:lnTo>
                    <a:pt x="271128" y="132108"/>
                  </a:lnTo>
                  <a:lnTo>
                    <a:pt x="270785" y="129411"/>
                  </a:lnTo>
                  <a:lnTo>
                    <a:pt x="270996" y="127323"/>
                  </a:lnTo>
                  <a:lnTo>
                    <a:pt x="271459" y="126054"/>
                  </a:lnTo>
                  <a:lnTo>
                    <a:pt x="271869" y="125737"/>
                  </a:lnTo>
                  <a:lnTo>
                    <a:pt x="272186" y="124984"/>
                  </a:lnTo>
                  <a:lnTo>
                    <a:pt x="272173" y="123715"/>
                  </a:lnTo>
                  <a:lnTo>
                    <a:pt x="272701" y="122538"/>
                  </a:lnTo>
                  <a:lnTo>
                    <a:pt x="275728" y="120120"/>
                  </a:lnTo>
                  <a:lnTo>
                    <a:pt x="276812" y="118811"/>
                  </a:lnTo>
                  <a:lnTo>
                    <a:pt x="276746" y="117622"/>
                  </a:lnTo>
                  <a:lnTo>
                    <a:pt x="277023" y="115996"/>
                  </a:lnTo>
                  <a:lnTo>
                    <a:pt x="278543" y="112507"/>
                  </a:lnTo>
                  <a:lnTo>
                    <a:pt x="278927" y="110881"/>
                  </a:lnTo>
                  <a:lnTo>
                    <a:pt x="278874" y="110061"/>
                  </a:lnTo>
                  <a:lnTo>
                    <a:pt x="279469" y="109215"/>
                  </a:lnTo>
                  <a:lnTo>
                    <a:pt x="281623" y="107285"/>
                  </a:lnTo>
                  <a:lnTo>
                    <a:pt x="282694" y="105462"/>
                  </a:lnTo>
                  <a:lnTo>
                    <a:pt x="282667" y="103757"/>
                  </a:lnTo>
                  <a:lnTo>
                    <a:pt x="281821" y="101814"/>
                  </a:lnTo>
                  <a:lnTo>
                    <a:pt x="280156" y="99646"/>
                  </a:lnTo>
                  <a:lnTo>
                    <a:pt x="275120" y="94214"/>
                  </a:lnTo>
                  <a:lnTo>
                    <a:pt x="271446" y="91742"/>
                  </a:lnTo>
                  <a:lnTo>
                    <a:pt x="266886" y="89707"/>
                  </a:lnTo>
                  <a:lnTo>
                    <a:pt x="263978" y="89046"/>
                  </a:lnTo>
                  <a:lnTo>
                    <a:pt x="262709" y="89759"/>
                  </a:lnTo>
                  <a:lnTo>
                    <a:pt x="261255" y="89191"/>
                  </a:lnTo>
                  <a:lnTo>
                    <a:pt x="259616" y="87354"/>
                  </a:lnTo>
                  <a:lnTo>
                    <a:pt x="257078" y="85900"/>
                  </a:lnTo>
                  <a:lnTo>
                    <a:pt x="251910" y="84314"/>
                  </a:lnTo>
                  <a:lnTo>
                    <a:pt x="239830" y="77969"/>
                  </a:lnTo>
                  <a:lnTo>
                    <a:pt x="234926" y="74903"/>
                  </a:lnTo>
                  <a:lnTo>
                    <a:pt x="233168" y="73013"/>
                  </a:lnTo>
                  <a:lnTo>
                    <a:pt x="228529" y="69616"/>
                  </a:lnTo>
                  <a:lnTo>
                    <a:pt x="221008" y="64726"/>
                  </a:lnTo>
                  <a:lnTo>
                    <a:pt x="215404" y="62346"/>
                  </a:lnTo>
                  <a:lnTo>
                    <a:pt x="211729" y="62479"/>
                  </a:lnTo>
                  <a:lnTo>
                    <a:pt x="205636" y="61051"/>
                  </a:lnTo>
                  <a:lnTo>
                    <a:pt x="197124" y="58064"/>
                  </a:lnTo>
                  <a:lnTo>
                    <a:pt x="192062" y="55169"/>
                  </a:lnTo>
                  <a:lnTo>
                    <a:pt x="190449" y="52367"/>
                  </a:lnTo>
                  <a:lnTo>
                    <a:pt x="187092" y="49552"/>
                  </a:lnTo>
                  <a:lnTo>
                    <a:pt x="181977" y="46737"/>
                  </a:lnTo>
                  <a:lnTo>
                    <a:pt x="179281" y="44886"/>
                  </a:lnTo>
                  <a:lnTo>
                    <a:pt x="178990" y="44001"/>
                  </a:lnTo>
                  <a:lnTo>
                    <a:pt x="177430" y="42837"/>
                  </a:lnTo>
                  <a:lnTo>
                    <a:pt x="174615" y="41410"/>
                  </a:lnTo>
                  <a:lnTo>
                    <a:pt x="171416" y="38965"/>
                  </a:lnTo>
                  <a:lnTo>
                    <a:pt x="167848" y="35502"/>
                  </a:lnTo>
                  <a:lnTo>
                    <a:pt x="163830" y="30136"/>
                  </a:lnTo>
                  <a:lnTo>
                    <a:pt x="159375" y="22879"/>
                  </a:lnTo>
                  <a:lnTo>
                    <a:pt x="154934" y="17989"/>
                  </a:lnTo>
                  <a:lnTo>
                    <a:pt x="150506" y="15464"/>
                  </a:lnTo>
                  <a:lnTo>
                    <a:pt x="148246" y="13799"/>
                  </a:lnTo>
                  <a:lnTo>
                    <a:pt x="148154" y="12980"/>
                  </a:lnTo>
                  <a:lnTo>
                    <a:pt x="147440" y="12200"/>
                  </a:lnTo>
                  <a:lnTo>
                    <a:pt x="147043" y="11750"/>
                  </a:lnTo>
                  <a:lnTo>
                    <a:pt x="144915" y="10111"/>
                  </a:lnTo>
                  <a:lnTo>
                    <a:pt x="142840" y="6992"/>
                  </a:lnTo>
                  <a:lnTo>
                    <a:pt x="142206" y="5564"/>
                  </a:lnTo>
                  <a:lnTo>
                    <a:pt x="141981" y="5512"/>
                  </a:lnTo>
                  <a:lnTo>
                    <a:pt x="131632" y="5604"/>
                  </a:lnTo>
                  <a:lnTo>
                    <a:pt x="121666" y="5710"/>
                  </a:lnTo>
                  <a:lnTo>
                    <a:pt x="120728" y="6371"/>
                  </a:lnTo>
                  <a:lnTo>
                    <a:pt x="119300" y="6358"/>
                  </a:lnTo>
                  <a:lnTo>
                    <a:pt x="118177" y="5736"/>
                  </a:lnTo>
                  <a:lnTo>
                    <a:pt x="117146" y="5789"/>
                  </a:lnTo>
                  <a:lnTo>
                    <a:pt x="115732" y="6397"/>
                  </a:lnTo>
                  <a:lnTo>
                    <a:pt x="114542" y="7640"/>
                  </a:lnTo>
                  <a:lnTo>
                    <a:pt x="111713" y="15927"/>
                  </a:lnTo>
                  <a:lnTo>
                    <a:pt x="110246" y="19469"/>
                  </a:lnTo>
                  <a:lnTo>
                    <a:pt x="109229" y="22628"/>
                  </a:lnTo>
                  <a:lnTo>
                    <a:pt x="108872" y="28047"/>
                  </a:lnTo>
                  <a:lnTo>
                    <a:pt x="108554" y="28959"/>
                  </a:lnTo>
                  <a:lnTo>
                    <a:pt x="107140" y="27082"/>
                  </a:lnTo>
                  <a:lnTo>
                    <a:pt x="104788" y="22126"/>
                  </a:lnTo>
                  <a:lnTo>
                    <a:pt x="103664" y="19298"/>
                  </a:lnTo>
                  <a:lnTo>
                    <a:pt x="102157" y="16085"/>
                  </a:lnTo>
                  <a:lnTo>
                    <a:pt x="99672" y="12054"/>
                  </a:lnTo>
                  <a:lnTo>
                    <a:pt x="97214" y="10825"/>
                  </a:lnTo>
                  <a:lnTo>
                    <a:pt x="95734" y="10428"/>
                  </a:lnTo>
                  <a:lnTo>
                    <a:pt x="93579" y="9662"/>
                  </a:lnTo>
                  <a:lnTo>
                    <a:pt x="89812" y="8697"/>
                  </a:lnTo>
                  <a:lnTo>
                    <a:pt x="88200" y="8499"/>
                  </a:lnTo>
                  <a:lnTo>
                    <a:pt x="77758" y="8367"/>
                  </a:lnTo>
                  <a:lnTo>
                    <a:pt x="76912" y="8261"/>
                  </a:lnTo>
                  <a:lnTo>
                    <a:pt x="72881" y="8710"/>
                  </a:lnTo>
                  <a:lnTo>
                    <a:pt x="70766" y="8406"/>
                  </a:lnTo>
                  <a:lnTo>
                    <a:pt x="68321" y="6146"/>
                  </a:lnTo>
                  <a:lnTo>
                    <a:pt x="62994" y="2181"/>
                  </a:lnTo>
                  <a:lnTo>
                    <a:pt x="61871" y="925"/>
                  </a:lnTo>
                  <a:lnTo>
                    <a:pt x="59914" y="93"/>
                  </a:lnTo>
                  <a:lnTo>
                    <a:pt x="58791" y="0"/>
                  </a:lnTo>
                  <a:lnTo>
                    <a:pt x="58209" y="793"/>
                  </a:lnTo>
                  <a:lnTo>
                    <a:pt x="57760" y="4098"/>
                  </a:lnTo>
                  <a:lnTo>
                    <a:pt x="57139" y="7085"/>
                  </a:lnTo>
                  <a:lnTo>
                    <a:pt x="56306" y="8803"/>
                  </a:lnTo>
                  <a:lnTo>
                    <a:pt x="52988" y="10059"/>
                  </a:lnTo>
                  <a:lnTo>
                    <a:pt x="49922" y="11380"/>
                  </a:lnTo>
                  <a:lnTo>
                    <a:pt x="48177" y="11684"/>
                  </a:lnTo>
                  <a:lnTo>
                    <a:pt x="47411" y="13178"/>
                  </a:lnTo>
                  <a:lnTo>
                    <a:pt x="47252" y="15266"/>
                  </a:lnTo>
                  <a:lnTo>
                    <a:pt x="46684" y="17143"/>
                  </a:lnTo>
                  <a:lnTo>
                    <a:pt x="42375" y="19972"/>
                  </a:lnTo>
                  <a:lnTo>
                    <a:pt x="41489" y="21174"/>
                  </a:lnTo>
                  <a:lnTo>
                    <a:pt x="41304" y="23963"/>
                  </a:lnTo>
                  <a:lnTo>
                    <a:pt x="39150" y="27439"/>
                  </a:lnTo>
                  <a:lnTo>
                    <a:pt x="38515" y="28788"/>
                  </a:lnTo>
                  <a:lnTo>
                    <a:pt x="43697" y="33863"/>
                  </a:lnTo>
                  <a:lnTo>
                    <a:pt x="42613" y="40749"/>
                  </a:lnTo>
                  <a:lnTo>
                    <a:pt x="40908" y="51733"/>
                  </a:lnTo>
                  <a:lnTo>
                    <a:pt x="39626" y="60232"/>
                  </a:lnTo>
                  <a:lnTo>
                    <a:pt x="39375" y="61368"/>
                  </a:lnTo>
                  <a:lnTo>
                    <a:pt x="39097" y="63034"/>
                  </a:lnTo>
                  <a:lnTo>
                    <a:pt x="34180" y="65439"/>
                  </a:lnTo>
                  <a:lnTo>
                    <a:pt x="27016" y="68955"/>
                  </a:lnTo>
                  <a:lnTo>
                    <a:pt x="23355" y="70792"/>
                  </a:lnTo>
                  <a:lnTo>
                    <a:pt x="18756" y="73158"/>
                  </a:lnTo>
                  <a:lnTo>
                    <a:pt x="17830" y="75088"/>
                  </a:lnTo>
                  <a:lnTo>
                    <a:pt x="16561" y="76132"/>
                  </a:lnTo>
                  <a:lnTo>
                    <a:pt x="15187" y="77481"/>
                  </a:lnTo>
                  <a:lnTo>
                    <a:pt x="14804" y="78947"/>
                  </a:lnTo>
                  <a:lnTo>
                    <a:pt x="13482" y="79873"/>
                  </a:lnTo>
                  <a:lnTo>
                    <a:pt x="12636" y="83190"/>
                  </a:lnTo>
                  <a:lnTo>
                    <a:pt x="13019" y="85741"/>
                  </a:lnTo>
                  <a:lnTo>
                    <a:pt x="14129" y="87486"/>
                  </a:lnTo>
                  <a:lnTo>
                    <a:pt x="15715" y="88226"/>
                  </a:lnTo>
                  <a:lnTo>
                    <a:pt x="16495" y="90315"/>
                  </a:lnTo>
                  <a:lnTo>
                    <a:pt x="17183" y="91781"/>
                  </a:lnTo>
                  <a:lnTo>
                    <a:pt x="18425" y="92945"/>
                  </a:lnTo>
                  <a:lnTo>
                    <a:pt x="18293" y="93870"/>
                  </a:lnTo>
                  <a:lnTo>
                    <a:pt x="17540" y="94570"/>
                  </a:lnTo>
                  <a:lnTo>
                    <a:pt x="16006" y="94954"/>
                  </a:lnTo>
                  <a:lnTo>
                    <a:pt x="15240" y="97042"/>
                  </a:lnTo>
                  <a:lnTo>
                    <a:pt x="14804" y="102223"/>
                  </a:lnTo>
                  <a:lnTo>
                    <a:pt x="14896" y="104074"/>
                  </a:lnTo>
                  <a:lnTo>
                    <a:pt x="17050" y="108766"/>
                  </a:lnTo>
                  <a:lnTo>
                    <a:pt x="18214" y="111290"/>
                  </a:lnTo>
                  <a:lnTo>
                    <a:pt x="21743" y="120463"/>
                  </a:lnTo>
                  <a:lnTo>
                    <a:pt x="22456" y="122961"/>
                  </a:lnTo>
                  <a:lnTo>
                    <a:pt x="20236" y="126451"/>
                  </a:lnTo>
                  <a:lnTo>
                    <a:pt x="19482" y="128566"/>
                  </a:lnTo>
                  <a:lnTo>
                    <a:pt x="19403" y="130429"/>
                  </a:lnTo>
                  <a:lnTo>
                    <a:pt x="19667" y="131910"/>
                  </a:lnTo>
                  <a:lnTo>
                    <a:pt x="20143" y="133271"/>
                  </a:lnTo>
                  <a:lnTo>
                    <a:pt x="23197" y="137567"/>
                  </a:lnTo>
                  <a:lnTo>
                    <a:pt x="26567" y="141413"/>
                  </a:lnTo>
                  <a:lnTo>
                    <a:pt x="28246" y="143422"/>
                  </a:lnTo>
                  <a:lnTo>
                    <a:pt x="28721" y="146132"/>
                  </a:lnTo>
                  <a:lnTo>
                    <a:pt x="28338" y="147678"/>
                  </a:lnTo>
                  <a:lnTo>
                    <a:pt x="27003" y="148246"/>
                  </a:lnTo>
                  <a:lnTo>
                    <a:pt x="24003" y="149304"/>
                  </a:lnTo>
                  <a:lnTo>
                    <a:pt x="22959" y="150850"/>
                  </a:lnTo>
                  <a:lnTo>
                    <a:pt x="21544" y="151088"/>
                  </a:lnTo>
                  <a:lnTo>
                    <a:pt x="19932" y="149846"/>
                  </a:lnTo>
                  <a:lnTo>
                    <a:pt x="18531" y="150150"/>
                  </a:lnTo>
                  <a:lnTo>
                    <a:pt x="16879" y="151233"/>
                  </a:lnTo>
                  <a:lnTo>
                    <a:pt x="16654" y="153864"/>
                  </a:lnTo>
                  <a:lnTo>
                    <a:pt x="15848" y="158344"/>
                  </a:lnTo>
                  <a:lnTo>
                    <a:pt x="14685" y="159587"/>
                  </a:lnTo>
                  <a:lnTo>
                    <a:pt x="14275" y="163010"/>
                  </a:lnTo>
                  <a:lnTo>
                    <a:pt x="13350" y="167914"/>
                  </a:lnTo>
                  <a:lnTo>
                    <a:pt x="13019" y="170874"/>
                  </a:lnTo>
                  <a:lnTo>
                    <a:pt x="12966" y="173042"/>
                  </a:lnTo>
                  <a:lnTo>
                    <a:pt x="11380" y="174430"/>
                  </a:lnTo>
                  <a:lnTo>
                    <a:pt x="9741" y="177179"/>
                  </a:lnTo>
                  <a:lnTo>
                    <a:pt x="8591" y="179849"/>
                  </a:lnTo>
                  <a:lnTo>
                    <a:pt x="8076" y="180616"/>
                  </a:lnTo>
                  <a:lnTo>
                    <a:pt x="6873" y="180854"/>
                  </a:lnTo>
                  <a:lnTo>
                    <a:pt x="6410" y="183246"/>
                  </a:lnTo>
                  <a:lnTo>
                    <a:pt x="3992" y="186854"/>
                  </a:lnTo>
                  <a:lnTo>
                    <a:pt x="4084" y="191044"/>
                  </a:lnTo>
                  <a:lnTo>
                    <a:pt x="3397" y="193278"/>
                  </a:lnTo>
                  <a:lnTo>
                    <a:pt x="4005" y="197309"/>
                  </a:lnTo>
                  <a:lnTo>
                    <a:pt x="3793" y="204698"/>
                  </a:lnTo>
                  <a:lnTo>
                    <a:pt x="3820" y="206324"/>
                  </a:lnTo>
                  <a:lnTo>
                    <a:pt x="2340" y="207606"/>
                  </a:lnTo>
                  <a:lnTo>
                    <a:pt x="648" y="210460"/>
                  </a:lnTo>
                  <a:lnTo>
                    <a:pt x="330" y="212549"/>
                  </a:lnTo>
                  <a:lnTo>
                    <a:pt x="2710" y="218788"/>
                  </a:lnTo>
                  <a:lnTo>
                    <a:pt x="5380" y="225092"/>
                  </a:lnTo>
                  <a:lnTo>
                    <a:pt x="6106" y="228053"/>
                  </a:lnTo>
                  <a:lnTo>
                    <a:pt x="6477" y="232058"/>
                  </a:lnTo>
                  <a:lnTo>
                    <a:pt x="6516" y="233802"/>
                  </a:lnTo>
                  <a:lnTo>
                    <a:pt x="7547" y="234516"/>
                  </a:lnTo>
                  <a:lnTo>
                    <a:pt x="9094" y="234979"/>
                  </a:lnTo>
                  <a:lnTo>
                    <a:pt x="9887" y="236512"/>
                  </a:lnTo>
                  <a:lnTo>
                    <a:pt x="9080" y="237596"/>
                  </a:lnTo>
                  <a:lnTo>
                    <a:pt x="9054" y="239526"/>
                  </a:lnTo>
                  <a:lnTo>
                    <a:pt x="8353" y="241680"/>
                  </a:lnTo>
                  <a:lnTo>
                    <a:pt x="5062" y="242526"/>
                  </a:lnTo>
                  <a:lnTo>
                    <a:pt x="3661" y="241759"/>
                  </a:lnTo>
                  <a:lnTo>
                    <a:pt x="3423" y="242447"/>
                  </a:lnTo>
                  <a:lnTo>
                    <a:pt x="3965" y="243980"/>
                  </a:lnTo>
                  <a:lnTo>
                    <a:pt x="3595" y="245791"/>
                  </a:lnTo>
                  <a:lnTo>
                    <a:pt x="2895" y="250642"/>
                  </a:lnTo>
                  <a:lnTo>
                    <a:pt x="2710" y="255056"/>
                  </a:lnTo>
                  <a:lnTo>
                    <a:pt x="2458" y="256972"/>
                  </a:lnTo>
                  <a:lnTo>
                    <a:pt x="3119" y="258585"/>
                  </a:lnTo>
                  <a:lnTo>
                    <a:pt x="3926" y="259510"/>
                  </a:lnTo>
                  <a:lnTo>
                    <a:pt x="4190" y="260356"/>
                  </a:lnTo>
                  <a:lnTo>
                    <a:pt x="3450" y="261414"/>
                  </a:lnTo>
                  <a:lnTo>
                    <a:pt x="2947" y="263119"/>
                  </a:lnTo>
                  <a:lnTo>
                    <a:pt x="2022" y="263343"/>
                  </a:lnTo>
                  <a:lnTo>
                    <a:pt x="872" y="262881"/>
                  </a:lnTo>
                  <a:lnTo>
                    <a:pt x="0" y="263885"/>
                  </a:lnTo>
                  <a:lnTo>
                    <a:pt x="264" y="265974"/>
                  </a:lnTo>
                  <a:lnTo>
                    <a:pt x="278" y="268630"/>
                  </a:lnTo>
                  <a:lnTo>
                    <a:pt x="740" y="271736"/>
                  </a:lnTo>
                  <a:lnTo>
                    <a:pt x="1243" y="275715"/>
                  </a:lnTo>
                  <a:lnTo>
                    <a:pt x="3318" y="278451"/>
                  </a:lnTo>
                  <a:lnTo>
                    <a:pt x="6318" y="283394"/>
                  </a:lnTo>
                  <a:lnTo>
                    <a:pt x="7944" y="284571"/>
                  </a:lnTo>
                  <a:lnTo>
                    <a:pt x="9424" y="284491"/>
                  </a:lnTo>
                  <a:lnTo>
                    <a:pt x="10838" y="285496"/>
                  </a:lnTo>
                  <a:lnTo>
                    <a:pt x="11777" y="286659"/>
                  </a:lnTo>
                  <a:lnTo>
                    <a:pt x="11407" y="288721"/>
                  </a:lnTo>
                  <a:lnTo>
                    <a:pt x="9953" y="289038"/>
                  </a:lnTo>
                  <a:lnTo>
                    <a:pt x="10045" y="290201"/>
                  </a:lnTo>
                  <a:lnTo>
                    <a:pt x="11142" y="292818"/>
                  </a:lnTo>
                  <a:lnTo>
                    <a:pt x="12358" y="295356"/>
                  </a:lnTo>
                  <a:lnTo>
                    <a:pt x="14143" y="296572"/>
                  </a:lnTo>
                  <a:lnTo>
                    <a:pt x="15649" y="299969"/>
                  </a:lnTo>
                  <a:lnTo>
                    <a:pt x="17368" y="301119"/>
                  </a:lnTo>
                  <a:lnTo>
                    <a:pt x="18280" y="305467"/>
                  </a:lnTo>
                  <a:lnTo>
                    <a:pt x="21016" y="310582"/>
                  </a:lnTo>
                  <a:lnTo>
                    <a:pt x="22906" y="312063"/>
                  </a:lnTo>
                  <a:lnTo>
                    <a:pt x="23791" y="312763"/>
                  </a:lnTo>
                  <a:lnTo>
                    <a:pt x="23884" y="314997"/>
                  </a:lnTo>
                  <a:lnTo>
                    <a:pt x="23130" y="316781"/>
                  </a:lnTo>
                  <a:lnTo>
                    <a:pt x="23606" y="319636"/>
                  </a:lnTo>
                  <a:lnTo>
                    <a:pt x="24598" y="321724"/>
                  </a:lnTo>
                  <a:lnTo>
                    <a:pt x="26646" y="323694"/>
                  </a:lnTo>
                  <a:lnTo>
                    <a:pt x="27902" y="323919"/>
                  </a:lnTo>
                  <a:lnTo>
                    <a:pt x="29422" y="323112"/>
                  </a:lnTo>
                  <a:lnTo>
                    <a:pt x="31471" y="324037"/>
                  </a:lnTo>
                  <a:lnTo>
                    <a:pt x="32171" y="325743"/>
                  </a:lnTo>
                  <a:lnTo>
                    <a:pt x="32832" y="327289"/>
                  </a:lnTo>
                  <a:lnTo>
                    <a:pt x="32383" y="329298"/>
                  </a:lnTo>
                  <a:lnTo>
                    <a:pt x="32303" y="333012"/>
                  </a:lnTo>
                  <a:lnTo>
                    <a:pt x="32977" y="336700"/>
                  </a:lnTo>
                  <a:lnTo>
                    <a:pt x="34749" y="342330"/>
                  </a:lnTo>
                  <a:lnTo>
                    <a:pt x="36361" y="346692"/>
                  </a:lnTo>
                  <a:lnTo>
                    <a:pt x="37181" y="349442"/>
                  </a:lnTo>
                  <a:lnTo>
                    <a:pt x="37630" y="350684"/>
                  </a:lnTo>
                  <a:lnTo>
                    <a:pt x="37207" y="351543"/>
                  </a:lnTo>
                  <a:lnTo>
                    <a:pt x="35753" y="351979"/>
                  </a:lnTo>
                  <a:lnTo>
                    <a:pt x="34471" y="352164"/>
                  </a:lnTo>
                  <a:lnTo>
                    <a:pt x="33493" y="352865"/>
                  </a:lnTo>
                  <a:lnTo>
                    <a:pt x="33612" y="354266"/>
                  </a:lnTo>
                  <a:lnTo>
                    <a:pt x="33321" y="356605"/>
                  </a:lnTo>
                  <a:lnTo>
                    <a:pt x="32845" y="358337"/>
                  </a:lnTo>
                  <a:lnTo>
                    <a:pt x="31880" y="360848"/>
                  </a:lnTo>
                  <a:lnTo>
                    <a:pt x="31550" y="363452"/>
                  </a:lnTo>
                  <a:lnTo>
                    <a:pt x="31180" y="365170"/>
                  </a:lnTo>
                  <a:lnTo>
                    <a:pt x="31576" y="366360"/>
                  </a:lnTo>
                  <a:lnTo>
                    <a:pt x="31603" y="368659"/>
                  </a:lnTo>
                  <a:lnTo>
                    <a:pt x="31510" y="370563"/>
                  </a:lnTo>
                  <a:lnTo>
                    <a:pt x="31973" y="377000"/>
                  </a:lnTo>
                  <a:lnTo>
                    <a:pt x="30612" y="378335"/>
                  </a:lnTo>
                  <a:lnTo>
                    <a:pt x="29422" y="378995"/>
                  </a:lnTo>
                  <a:lnTo>
                    <a:pt x="28946" y="379854"/>
                  </a:lnTo>
                  <a:lnTo>
                    <a:pt x="29964" y="381599"/>
                  </a:lnTo>
                  <a:lnTo>
                    <a:pt x="31563" y="382128"/>
                  </a:lnTo>
                  <a:lnTo>
                    <a:pt x="32462" y="383542"/>
                  </a:lnTo>
                  <a:lnTo>
                    <a:pt x="32872" y="385736"/>
                  </a:lnTo>
                  <a:lnTo>
                    <a:pt x="34392" y="387772"/>
                  </a:lnTo>
                  <a:lnTo>
                    <a:pt x="34986" y="390243"/>
                  </a:lnTo>
                  <a:lnTo>
                    <a:pt x="37207" y="394922"/>
                  </a:lnTo>
                  <a:lnTo>
                    <a:pt x="37233" y="397989"/>
                  </a:lnTo>
                  <a:lnTo>
                    <a:pt x="38251" y="400632"/>
                  </a:lnTo>
                  <a:lnTo>
                    <a:pt x="38965" y="403250"/>
                  </a:lnTo>
                  <a:lnTo>
                    <a:pt x="38317" y="405285"/>
                  </a:lnTo>
                  <a:lnTo>
                    <a:pt x="35925" y="405681"/>
                  </a:lnTo>
                  <a:lnTo>
                    <a:pt x="35092" y="407572"/>
                  </a:lnTo>
                  <a:lnTo>
                    <a:pt x="33334" y="409620"/>
                  </a:lnTo>
                  <a:lnTo>
                    <a:pt x="33546" y="411272"/>
                  </a:lnTo>
                  <a:lnTo>
                    <a:pt x="33585" y="412766"/>
                  </a:lnTo>
                  <a:lnTo>
                    <a:pt x="32779" y="413321"/>
                  </a:lnTo>
                  <a:lnTo>
                    <a:pt x="31312" y="413321"/>
                  </a:lnTo>
                  <a:lnTo>
                    <a:pt x="30162" y="413559"/>
                  </a:lnTo>
                  <a:lnTo>
                    <a:pt x="29012" y="415502"/>
                  </a:lnTo>
                  <a:lnTo>
                    <a:pt x="27505" y="416546"/>
                  </a:lnTo>
                  <a:lnTo>
                    <a:pt x="27545" y="418106"/>
                  </a:lnTo>
                  <a:lnTo>
                    <a:pt x="28259" y="420009"/>
                  </a:lnTo>
                  <a:lnTo>
                    <a:pt x="27638" y="421185"/>
                  </a:lnTo>
                  <a:lnTo>
                    <a:pt x="27069" y="423393"/>
                  </a:lnTo>
                  <a:lnTo>
                    <a:pt x="26990" y="425759"/>
                  </a:lnTo>
                  <a:lnTo>
                    <a:pt x="28404" y="427966"/>
                  </a:lnTo>
                  <a:lnTo>
                    <a:pt x="30387" y="431905"/>
                  </a:lnTo>
                  <a:lnTo>
                    <a:pt x="30995" y="433557"/>
                  </a:lnTo>
                  <a:lnTo>
                    <a:pt x="30902" y="436808"/>
                  </a:lnTo>
                  <a:lnTo>
                    <a:pt x="30664" y="438910"/>
                  </a:lnTo>
                  <a:lnTo>
                    <a:pt x="32290" y="441580"/>
                  </a:lnTo>
                  <a:lnTo>
                    <a:pt x="33440" y="443073"/>
                  </a:lnTo>
                  <a:lnTo>
                    <a:pt x="33770" y="446351"/>
                  </a:lnTo>
                  <a:lnTo>
                    <a:pt x="33836" y="448413"/>
                  </a:lnTo>
                  <a:lnTo>
                    <a:pt x="35423" y="452180"/>
                  </a:lnTo>
                  <a:lnTo>
                    <a:pt x="38370" y="456423"/>
                  </a:lnTo>
                  <a:lnTo>
                    <a:pt x="41106" y="460190"/>
                  </a:lnTo>
                  <a:lnTo>
                    <a:pt x="42692" y="464565"/>
                  </a:lnTo>
                  <a:lnTo>
                    <a:pt x="44173" y="468028"/>
                  </a:lnTo>
                  <a:lnTo>
                    <a:pt x="46089" y="471781"/>
                  </a:lnTo>
                  <a:lnTo>
                    <a:pt x="48138" y="473262"/>
                  </a:lnTo>
                  <a:lnTo>
                    <a:pt x="49737" y="474518"/>
                  </a:lnTo>
                  <a:lnTo>
                    <a:pt x="50041" y="476315"/>
                  </a:lnTo>
                  <a:lnTo>
                    <a:pt x="49843" y="478496"/>
                  </a:lnTo>
                  <a:lnTo>
                    <a:pt x="49103" y="480135"/>
                  </a:lnTo>
                  <a:lnTo>
                    <a:pt x="46142" y="480677"/>
                  </a:lnTo>
                  <a:lnTo>
                    <a:pt x="44067" y="482157"/>
                  </a:lnTo>
                  <a:lnTo>
                    <a:pt x="42349" y="483188"/>
                  </a:lnTo>
                  <a:lnTo>
                    <a:pt x="41185" y="484431"/>
                  </a:lnTo>
                  <a:lnTo>
                    <a:pt x="40485" y="485752"/>
                  </a:lnTo>
                  <a:lnTo>
                    <a:pt x="40392" y="487193"/>
                  </a:lnTo>
                  <a:lnTo>
                    <a:pt x="42811" y="493458"/>
                  </a:lnTo>
                  <a:lnTo>
                    <a:pt x="43327" y="495758"/>
                  </a:lnTo>
                  <a:lnTo>
                    <a:pt x="43353" y="499023"/>
                  </a:lnTo>
                  <a:lnTo>
                    <a:pt x="43247" y="501653"/>
                  </a:lnTo>
                  <a:lnTo>
                    <a:pt x="43102" y="502446"/>
                  </a:lnTo>
                  <a:lnTo>
                    <a:pt x="43366" y="503609"/>
                  </a:lnTo>
                  <a:lnTo>
                    <a:pt x="43538" y="504693"/>
                  </a:lnTo>
                  <a:lnTo>
                    <a:pt x="42520" y="504944"/>
                  </a:lnTo>
                  <a:lnTo>
                    <a:pt x="40815" y="504468"/>
                  </a:lnTo>
                  <a:lnTo>
                    <a:pt x="40036" y="504772"/>
                  </a:lnTo>
                  <a:lnTo>
                    <a:pt x="39692" y="505618"/>
                  </a:lnTo>
                  <a:lnTo>
                    <a:pt x="40908" y="507640"/>
                  </a:lnTo>
                  <a:lnTo>
                    <a:pt x="42679" y="511196"/>
                  </a:lnTo>
                  <a:lnTo>
                    <a:pt x="43974" y="512702"/>
                  </a:lnTo>
                  <a:lnTo>
                    <a:pt x="44173" y="513892"/>
                  </a:lnTo>
                  <a:lnTo>
                    <a:pt x="44767" y="514183"/>
                  </a:lnTo>
                  <a:lnTo>
                    <a:pt x="44463" y="516258"/>
                  </a:lnTo>
                  <a:lnTo>
                    <a:pt x="43102" y="516245"/>
                  </a:lnTo>
                  <a:lnTo>
                    <a:pt x="42520" y="517091"/>
                  </a:lnTo>
                  <a:lnTo>
                    <a:pt x="42653" y="518545"/>
                  </a:lnTo>
                  <a:lnTo>
                    <a:pt x="43723" y="520435"/>
                  </a:lnTo>
                  <a:lnTo>
                    <a:pt x="46049" y="521981"/>
                  </a:lnTo>
                  <a:lnTo>
                    <a:pt x="47027" y="522972"/>
                  </a:lnTo>
                  <a:lnTo>
                    <a:pt x="47173" y="524268"/>
                  </a:lnTo>
                  <a:lnTo>
                    <a:pt x="45983" y="524797"/>
                  </a:lnTo>
                  <a:lnTo>
                    <a:pt x="45547" y="525867"/>
                  </a:lnTo>
                  <a:lnTo>
                    <a:pt x="45613" y="528246"/>
                  </a:lnTo>
                  <a:lnTo>
                    <a:pt x="45534" y="530929"/>
                  </a:lnTo>
                  <a:lnTo>
                    <a:pt x="45137" y="532912"/>
                  </a:lnTo>
                  <a:lnTo>
                    <a:pt x="45904" y="535622"/>
                  </a:lnTo>
                  <a:lnTo>
                    <a:pt x="48508" y="538503"/>
                  </a:lnTo>
                  <a:lnTo>
                    <a:pt x="49354" y="541318"/>
                  </a:lnTo>
                  <a:lnTo>
                    <a:pt x="52262" y="549553"/>
                  </a:lnTo>
                  <a:lnTo>
                    <a:pt x="53147" y="552341"/>
                  </a:lnTo>
                  <a:lnTo>
                    <a:pt x="55341" y="556941"/>
                  </a:lnTo>
                  <a:lnTo>
                    <a:pt x="55209" y="558210"/>
                  </a:lnTo>
                  <a:lnTo>
                    <a:pt x="55354" y="559413"/>
                  </a:lnTo>
                  <a:lnTo>
                    <a:pt x="58130" y="562757"/>
                  </a:lnTo>
                  <a:lnTo>
                    <a:pt x="61871" y="568150"/>
                  </a:lnTo>
                  <a:lnTo>
                    <a:pt x="63139" y="570291"/>
                  </a:lnTo>
                  <a:lnTo>
                    <a:pt x="63457" y="571784"/>
                  </a:lnTo>
                  <a:lnTo>
                    <a:pt x="61672" y="573053"/>
                  </a:lnTo>
                  <a:lnTo>
                    <a:pt x="59981" y="573582"/>
                  </a:lnTo>
                  <a:lnTo>
                    <a:pt x="58513" y="572683"/>
                  </a:lnTo>
                  <a:lnTo>
                    <a:pt x="57905" y="573053"/>
                  </a:lnTo>
                  <a:lnTo>
                    <a:pt x="57641" y="574626"/>
                  </a:lnTo>
                  <a:lnTo>
                    <a:pt x="57139" y="575895"/>
                  </a:lnTo>
                  <a:lnTo>
                    <a:pt x="57258" y="577164"/>
                  </a:lnTo>
                  <a:lnTo>
                    <a:pt x="58950" y="578816"/>
                  </a:lnTo>
                  <a:lnTo>
                    <a:pt x="60721" y="581949"/>
                  </a:lnTo>
                  <a:lnTo>
                    <a:pt x="60060" y="583297"/>
                  </a:lnTo>
                  <a:lnTo>
                    <a:pt x="59769" y="584790"/>
                  </a:lnTo>
                  <a:lnTo>
                    <a:pt x="60840" y="586733"/>
                  </a:lnTo>
                  <a:lnTo>
                    <a:pt x="62584" y="590249"/>
                  </a:lnTo>
                  <a:lnTo>
                    <a:pt x="64131" y="596078"/>
                  </a:lnTo>
                  <a:lnTo>
                    <a:pt x="65942" y="598140"/>
                  </a:lnTo>
                  <a:lnTo>
                    <a:pt x="67409" y="599131"/>
                  </a:lnTo>
                  <a:lnTo>
                    <a:pt x="71400" y="600321"/>
                  </a:lnTo>
                  <a:lnTo>
                    <a:pt x="74282" y="600902"/>
                  </a:lnTo>
                  <a:lnTo>
                    <a:pt x="75736" y="602832"/>
                  </a:lnTo>
                  <a:lnTo>
                    <a:pt x="76053" y="604392"/>
                  </a:lnTo>
                  <a:lnTo>
                    <a:pt x="75088" y="605158"/>
                  </a:lnTo>
                  <a:lnTo>
                    <a:pt x="73436" y="605832"/>
                  </a:lnTo>
                  <a:lnTo>
                    <a:pt x="74440" y="608357"/>
                  </a:lnTo>
                  <a:lnTo>
                    <a:pt x="77018" y="610736"/>
                  </a:lnTo>
                  <a:lnTo>
                    <a:pt x="79542" y="612454"/>
                  </a:lnTo>
                  <a:lnTo>
                    <a:pt x="80560" y="614001"/>
                  </a:lnTo>
                  <a:lnTo>
                    <a:pt x="81089" y="615587"/>
                  </a:lnTo>
                  <a:lnTo>
                    <a:pt x="80322" y="616909"/>
                  </a:lnTo>
                  <a:lnTo>
                    <a:pt x="83243" y="619777"/>
                  </a:lnTo>
                  <a:lnTo>
                    <a:pt x="84829" y="621720"/>
                  </a:lnTo>
                  <a:lnTo>
                    <a:pt x="84618" y="623213"/>
                  </a:lnTo>
                  <a:lnTo>
                    <a:pt x="84367" y="625460"/>
                  </a:lnTo>
                  <a:lnTo>
                    <a:pt x="83785" y="626531"/>
                  </a:lnTo>
                  <a:lnTo>
                    <a:pt x="84287" y="627747"/>
                  </a:lnTo>
                  <a:lnTo>
                    <a:pt x="84856" y="630219"/>
                  </a:lnTo>
                  <a:lnTo>
                    <a:pt x="85728" y="632637"/>
                  </a:lnTo>
                  <a:lnTo>
                    <a:pt x="86653" y="634078"/>
                  </a:lnTo>
                  <a:lnTo>
                    <a:pt x="98205" y="635215"/>
                  </a:lnTo>
                  <a:lnTo>
                    <a:pt x="100928" y="635664"/>
                  </a:lnTo>
                  <a:lnTo>
                    <a:pt x="102884" y="637105"/>
                  </a:lnTo>
                  <a:lnTo>
                    <a:pt x="103413" y="638915"/>
                  </a:lnTo>
                  <a:lnTo>
                    <a:pt x="102805" y="640845"/>
                  </a:lnTo>
                  <a:lnTo>
                    <a:pt x="103373" y="644467"/>
                  </a:lnTo>
                  <a:lnTo>
                    <a:pt x="101443" y="645075"/>
                  </a:lnTo>
                  <a:lnTo>
                    <a:pt x="98879" y="644110"/>
                  </a:lnTo>
                  <a:lnTo>
                    <a:pt x="96659" y="644440"/>
                  </a:lnTo>
                  <a:lnTo>
                    <a:pt x="94703" y="644665"/>
                  </a:lnTo>
                  <a:lnTo>
                    <a:pt x="91808" y="644771"/>
                  </a:lnTo>
                  <a:lnTo>
                    <a:pt x="88094" y="645233"/>
                  </a:lnTo>
                  <a:lnTo>
                    <a:pt x="85490" y="644691"/>
                  </a:lnTo>
                  <a:lnTo>
                    <a:pt x="85834" y="646026"/>
                  </a:lnTo>
                  <a:lnTo>
                    <a:pt x="87460" y="648326"/>
                  </a:lnTo>
                  <a:lnTo>
                    <a:pt x="92892" y="649053"/>
                  </a:lnTo>
                  <a:lnTo>
                    <a:pt x="98258" y="650388"/>
                  </a:lnTo>
                  <a:lnTo>
                    <a:pt x="100690" y="655094"/>
                  </a:lnTo>
                  <a:lnTo>
                    <a:pt x="103757" y="657843"/>
                  </a:lnTo>
                  <a:lnTo>
                    <a:pt x="106453" y="659548"/>
                  </a:lnTo>
                  <a:lnTo>
                    <a:pt x="107669" y="662337"/>
                  </a:lnTo>
                  <a:lnTo>
                    <a:pt x="105686" y="665245"/>
                  </a:lnTo>
                  <a:lnTo>
                    <a:pt x="106122" y="667307"/>
                  </a:lnTo>
                  <a:lnTo>
                    <a:pt x="102236" y="667915"/>
                  </a:lnTo>
                  <a:lnTo>
                    <a:pt x="101549" y="669130"/>
                  </a:lnTo>
                  <a:lnTo>
                    <a:pt x="102580" y="673135"/>
                  </a:lnTo>
                  <a:lnTo>
                    <a:pt x="104351" y="676294"/>
                  </a:lnTo>
                  <a:lnTo>
                    <a:pt x="106360" y="677391"/>
                  </a:lnTo>
                  <a:lnTo>
                    <a:pt x="108277" y="679453"/>
                  </a:lnTo>
                  <a:lnTo>
                    <a:pt x="108092" y="681885"/>
                  </a:lnTo>
                  <a:lnTo>
                    <a:pt x="106004" y="683564"/>
                  </a:lnTo>
                  <a:lnTo>
                    <a:pt x="105184" y="685163"/>
                  </a:lnTo>
                  <a:lnTo>
                    <a:pt x="106625" y="686432"/>
                  </a:lnTo>
                  <a:lnTo>
                    <a:pt x="108713" y="688454"/>
                  </a:lnTo>
                  <a:lnTo>
                    <a:pt x="109506" y="689551"/>
                  </a:lnTo>
                  <a:lnTo>
                    <a:pt x="111409" y="692538"/>
                  </a:lnTo>
                  <a:lnTo>
                    <a:pt x="113921" y="696689"/>
                  </a:lnTo>
                  <a:lnTo>
                    <a:pt x="114648" y="698698"/>
                  </a:lnTo>
                  <a:lnTo>
                    <a:pt x="114542" y="700205"/>
                  </a:lnTo>
                  <a:lnTo>
                    <a:pt x="112784" y="702570"/>
                  </a:lnTo>
                  <a:lnTo>
                    <a:pt x="111383" y="703668"/>
                  </a:lnTo>
                  <a:lnTo>
                    <a:pt x="112229" y="706589"/>
                  </a:lnTo>
                  <a:lnTo>
                    <a:pt x="112995" y="708783"/>
                  </a:lnTo>
                  <a:lnTo>
                    <a:pt x="114013" y="710752"/>
                  </a:lnTo>
                  <a:lnTo>
                    <a:pt x="115850" y="712325"/>
                  </a:lnTo>
                  <a:lnTo>
                    <a:pt x="116419" y="713911"/>
                  </a:lnTo>
                  <a:lnTo>
                    <a:pt x="114938" y="714254"/>
                  </a:lnTo>
                  <a:lnTo>
                    <a:pt x="113868" y="715021"/>
                  </a:lnTo>
                  <a:lnTo>
                    <a:pt x="113683" y="717823"/>
                  </a:lnTo>
                  <a:lnTo>
                    <a:pt x="110934" y="720678"/>
                  </a:lnTo>
                  <a:lnTo>
                    <a:pt x="110088" y="721960"/>
                  </a:lnTo>
                  <a:lnTo>
                    <a:pt x="111119" y="724155"/>
                  </a:lnTo>
                  <a:lnTo>
                    <a:pt x="110881" y="727287"/>
                  </a:lnTo>
                  <a:lnTo>
                    <a:pt x="110735" y="730010"/>
                  </a:lnTo>
                  <a:lnTo>
                    <a:pt x="110828" y="732561"/>
                  </a:lnTo>
                  <a:lnTo>
                    <a:pt x="112176" y="735244"/>
                  </a:lnTo>
                  <a:lnTo>
                    <a:pt x="114899" y="736420"/>
                  </a:lnTo>
                  <a:lnTo>
                    <a:pt x="117767" y="739024"/>
                  </a:lnTo>
                  <a:lnTo>
                    <a:pt x="119961" y="742315"/>
                  </a:lnTo>
                  <a:lnTo>
                    <a:pt x="120239" y="746095"/>
                  </a:lnTo>
                  <a:lnTo>
                    <a:pt x="117714" y="747523"/>
                  </a:lnTo>
                  <a:lnTo>
                    <a:pt x="116564" y="749122"/>
                  </a:lnTo>
                  <a:lnTo>
                    <a:pt x="116538" y="750338"/>
                  </a:lnTo>
                  <a:lnTo>
                    <a:pt x="118758" y="754290"/>
                  </a:lnTo>
                  <a:lnTo>
                    <a:pt x="119446" y="756141"/>
                  </a:lnTo>
                  <a:lnTo>
                    <a:pt x="119723" y="757885"/>
                  </a:lnTo>
                  <a:lnTo>
                    <a:pt x="119512" y="759233"/>
                  </a:lnTo>
                  <a:lnTo>
                    <a:pt x="118494" y="760740"/>
                  </a:lnTo>
                  <a:lnTo>
                    <a:pt x="116088" y="762049"/>
                  </a:lnTo>
                  <a:lnTo>
                    <a:pt x="113960" y="762947"/>
                  </a:lnTo>
                  <a:lnTo>
                    <a:pt x="113286" y="763978"/>
                  </a:lnTo>
                  <a:lnTo>
                    <a:pt x="112982" y="766252"/>
                  </a:lnTo>
                  <a:lnTo>
                    <a:pt x="112929" y="768763"/>
                  </a:lnTo>
                  <a:lnTo>
                    <a:pt x="114634" y="771869"/>
                  </a:lnTo>
                  <a:lnTo>
                    <a:pt x="107695" y="772226"/>
                  </a:lnTo>
                  <a:lnTo>
                    <a:pt x="108264" y="774539"/>
                  </a:lnTo>
                  <a:lnTo>
                    <a:pt x="107563" y="776363"/>
                  </a:lnTo>
                  <a:lnTo>
                    <a:pt x="108594" y="779641"/>
                  </a:lnTo>
                  <a:lnTo>
                    <a:pt x="111608" y="782800"/>
                  </a:lnTo>
                  <a:lnTo>
                    <a:pt x="113577" y="785457"/>
                  </a:lnTo>
                  <a:lnTo>
                    <a:pt x="113802" y="788655"/>
                  </a:lnTo>
                  <a:lnTo>
                    <a:pt x="115798" y="791933"/>
                  </a:lnTo>
                  <a:lnTo>
                    <a:pt x="117159" y="794537"/>
                  </a:lnTo>
                  <a:lnTo>
                    <a:pt x="121005" y="797432"/>
                  </a:lnTo>
                  <a:lnTo>
                    <a:pt x="124323" y="801014"/>
                  </a:lnTo>
                  <a:lnTo>
                    <a:pt x="126570" y="804040"/>
                  </a:lnTo>
                  <a:lnTo>
                    <a:pt x="128182" y="806393"/>
                  </a:lnTo>
                  <a:lnTo>
                    <a:pt x="129517" y="807820"/>
                  </a:lnTo>
                  <a:lnTo>
                    <a:pt x="131315" y="809433"/>
                  </a:lnTo>
                  <a:lnTo>
                    <a:pt x="132676" y="811297"/>
                  </a:lnTo>
                  <a:lnTo>
                    <a:pt x="134487" y="811905"/>
                  </a:lnTo>
                  <a:lnTo>
                    <a:pt x="136377" y="810160"/>
                  </a:lnTo>
                  <a:lnTo>
                    <a:pt x="137738" y="808970"/>
                  </a:lnTo>
                  <a:lnTo>
                    <a:pt x="138875" y="808547"/>
                  </a:lnTo>
                  <a:lnTo>
                    <a:pt x="142959" y="808825"/>
                  </a:lnTo>
                  <a:lnTo>
                    <a:pt x="144823" y="807728"/>
                  </a:lnTo>
                  <a:lnTo>
                    <a:pt x="145946" y="807847"/>
                  </a:lnTo>
                  <a:lnTo>
                    <a:pt x="147691" y="808468"/>
                  </a:lnTo>
                  <a:lnTo>
                    <a:pt x="149436" y="809763"/>
                  </a:lnTo>
                  <a:lnTo>
                    <a:pt x="151696" y="812711"/>
                  </a:lnTo>
                  <a:lnTo>
                    <a:pt x="153798" y="816002"/>
                  </a:lnTo>
                  <a:lnTo>
                    <a:pt x="154749" y="819359"/>
                  </a:lnTo>
                  <a:lnTo>
                    <a:pt x="153983" y="820086"/>
                  </a:lnTo>
                  <a:lnTo>
                    <a:pt x="154075" y="821051"/>
                  </a:lnTo>
                  <a:lnTo>
                    <a:pt x="155436" y="823087"/>
                  </a:lnTo>
                  <a:lnTo>
                    <a:pt x="157366" y="824527"/>
                  </a:lnTo>
                  <a:lnTo>
                    <a:pt x="158344" y="826589"/>
                  </a:lnTo>
                  <a:lnTo>
                    <a:pt x="159270" y="831255"/>
                  </a:lnTo>
                  <a:lnTo>
                    <a:pt x="159322" y="833172"/>
                  </a:lnTo>
                  <a:lnTo>
                    <a:pt x="161953" y="835326"/>
                  </a:lnTo>
                  <a:lnTo>
                    <a:pt x="164305" y="837242"/>
                  </a:lnTo>
                  <a:lnTo>
                    <a:pt x="167834" y="838683"/>
                  </a:lnTo>
                  <a:lnTo>
                    <a:pt x="171152" y="840705"/>
                  </a:lnTo>
                  <a:lnTo>
                    <a:pt x="173584" y="842384"/>
                  </a:lnTo>
                  <a:lnTo>
                    <a:pt x="174337" y="844657"/>
                  </a:lnTo>
                  <a:lnTo>
                    <a:pt x="175805" y="845345"/>
                  </a:lnTo>
                  <a:lnTo>
                    <a:pt x="180140" y="845398"/>
                  </a:lnTo>
                  <a:lnTo>
                    <a:pt x="186616" y="845464"/>
                  </a:lnTo>
                  <a:lnTo>
                    <a:pt x="196741" y="845583"/>
                  </a:lnTo>
                  <a:lnTo>
                    <a:pt x="206627" y="845688"/>
                  </a:lnTo>
                  <a:lnTo>
                    <a:pt x="217862" y="845847"/>
                  </a:lnTo>
                  <a:lnTo>
                    <a:pt x="224035" y="847671"/>
                  </a:lnTo>
                  <a:lnTo>
                    <a:pt x="229612" y="849310"/>
                  </a:lnTo>
                  <a:lnTo>
                    <a:pt x="235626" y="849310"/>
                  </a:lnTo>
                  <a:lnTo>
                    <a:pt x="242579" y="851253"/>
                  </a:lnTo>
                  <a:lnTo>
                    <a:pt x="247654" y="852535"/>
                  </a:lnTo>
                  <a:lnTo>
                    <a:pt x="250562" y="853024"/>
                  </a:lnTo>
                  <a:lnTo>
                    <a:pt x="253523" y="853487"/>
                  </a:lnTo>
                  <a:lnTo>
                    <a:pt x="254765" y="855271"/>
                  </a:lnTo>
                  <a:lnTo>
                    <a:pt x="255175" y="853936"/>
                  </a:lnTo>
                  <a:lnTo>
                    <a:pt x="251633" y="850975"/>
                  </a:lnTo>
                  <a:lnTo>
                    <a:pt x="245037" y="845979"/>
                  </a:lnTo>
                  <a:lnTo>
                    <a:pt x="236353" y="837890"/>
                  </a:lnTo>
                  <a:lnTo>
                    <a:pt x="234833" y="836872"/>
                  </a:lnTo>
                  <a:lnTo>
                    <a:pt x="232864" y="835762"/>
                  </a:lnTo>
                  <a:lnTo>
                    <a:pt x="230036" y="836476"/>
                  </a:lnTo>
                  <a:lnTo>
                    <a:pt x="226401" y="834811"/>
                  </a:lnTo>
                  <a:lnTo>
                    <a:pt x="224458" y="835062"/>
                  </a:lnTo>
                  <a:lnTo>
                    <a:pt x="222911" y="834361"/>
                  </a:lnTo>
                  <a:lnTo>
                    <a:pt x="224841" y="833687"/>
                  </a:lnTo>
                  <a:lnTo>
                    <a:pt x="227921" y="833740"/>
                  </a:lnTo>
                  <a:lnTo>
                    <a:pt x="231159" y="833357"/>
                  </a:lnTo>
                  <a:lnTo>
                    <a:pt x="230908" y="831770"/>
                  </a:lnTo>
                  <a:lnTo>
                    <a:pt x="230485" y="830620"/>
                  </a:lnTo>
                  <a:lnTo>
                    <a:pt x="227881" y="826735"/>
                  </a:lnTo>
                  <a:lnTo>
                    <a:pt x="223585" y="821117"/>
                  </a:lnTo>
                  <a:lnTo>
                    <a:pt x="221048" y="818302"/>
                  </a:lnTo>
                  <a:lnTo>
                    <a:pt x="219766" y="818646"/>
                  </a:lnTo>
                  <a:lnTo>
                    <a:pt x="218470" y="819729"/>
                  </a:lnTo>
                  <a:lnTo>
                    <a:pt x="218100" y="819254"/>
                  </a:lnTo>
                  <a:lnTo>
                    <a:pt x="219779" y="817139"/>
                  </a:lnTo>
                  <a:lnTo>
                    <a:pt x="220413" y="814786"/>
                  </a:lnTo>
                  <a:lnTo>
                    <a:pt x="219303" y="811733"/>
                  </a:lnTo>
                  <a:lnTo>
                    <a:pt x="218298" y="807107"/>
                  </a:lnTo>
                  <a:lnTo>
                    <a:pt x="218232" y="804807"/>
                  </a:lnTo>
                  <a:lnTo>
                    <a:pt x="219065" y="801608"/>
                  </a:lnTo>
                  <a:lnTo>
                    <a:pt x="221920" y="798846"/>
                  </a:lnTo>
                  <a:lnTo>
                    <a:pt x="224709" y="797313"/>
                  </a:lnTo>
                  <a:lnTo>
                    <a:pt x="227022" y="796480"/>
                  </a:lnTo>
                  <a:lnTo>
                    <a:pt x="227524" y="795476"/>
                  </a:lnTo>
                  <a:lnTo>
                    <a:pt x="225594" y="793651"/>
                  </a:lnTo>
                  <a:lnTo>
                    <a:pt x="223651" y="792132"/>
                  </a:lnTo>
                  <a:lnTo>
                    <a:pt x="221907" y="791405"/>
                  </a:lnTo>
                  <a:lnTo>
                    <a:pt x="218285" y="790810"/>
                  </a:lnTo>
                  <a:lnTo>
                    <a:pt x="213553" y="791233"/>
                  </a:lnTo>
                  <a:lnTo>
                    <a:pt x="214584" y="790294"/>
                  </a:lnTo>
                  <a:lnTo>
                    <a:pt x="219633" y="789382"/>
                  </a:lnTo>
                  <a:lnTo>
                    <a:pt x="219250" y="787386"/>
                  </a:lnTo>
                  <a:lnTo>
                    <a:pt x="217677" y="785483"/>
                  </a:lnTo>
                  <a:lnTo>
                    <a:pt x="217294" y="784360"/>
                  </a:lnTo>
                  <a:lnTo>
                    <a:pt x="220810" y="787505"/>
                  </a:lnTo>
                  <a:lnTo>
                    <a:pt x="223916" y="790546"/>
                  </a:lnTo>
                  <a:lnTo>
                    <a:pt x="226506" y="792316"/>
                  </a:lnTo>
                  <a:lnTo>
                    <a:pt x="230445" y="794008"/>
                  </a:lnTo>
                  <a:lnTo>
                    <a:pt x="232705" y="793651"/>
                  </a:lnTo>
                  <a:lnTo>
                    <a:pt x="236433" y="790717"/>
                  </a:lnTo>
                  <a:lnTo>
                    <a:pt x="237569" y="788933"/>
                  </a:lnTo>
                  <a:lnTo>
                    <a:pt x="237768" y="787268"/>
                  </a:lnTo>
                  <a:lnTo>
                    <a:pt x="234305" y="773059"/>
                  </a:lnTo>
                  <a:lnTo>
                    <a:pt x="233168" y="772015"/>
                  </a:lnTo>
                  <a:lnTo>
                    <a:pt x="232692" y="770442"/>
                  </a:lnTo>
                  <a:lnTo>
                    <a:pt x="234040" y="762313"/>
                  </a:lnTo>
                  <a:lnTo>
                    <a:pt x="236895" y="758520"/>
                  </a:lnTo>
                  <a:lnTo>
                    <a:pt x="238349" y="755030"/>
                  </a:lnTo>
                  <a:lnTo>
                    <a:pt x="239803" y="753365"/>
                  </a:lnTo>
                  <a:lnTo>
                    <a:pt x="244099" y="750470"/>
                  </a:lnTo>
                  <a:lnTo>
                    <a:pt x="247020" y="747615"/>
                  </a:lnTo>
                  <a:lnTo>
                    <a:pt x="250602" y="745487"/>
                  </a:lnTo>
                  <a:lnTo>
                    <a:pt x="255994" y="738350"/>
                  </a:lnTo>
                  <a:lnTo>
                    <a:pt x="256906" y="736552"/>
                  </a:lnTo>
                  <a:lnTo>
                    <a:pt x="257131" y="735376"/>
                  </a:lnTo>
                  <a:lnTo>
                    <a:pt x="258982" y="734385"/>
                  </a:lnTo>
                  <a:lnTo>
                    <a:pt x="256840" y="731953"/>
                  </a:lnTo>
                  <a:lnTo>
                    <a:pt x="255003" y="731226"/>
                  </a:lnTo>
                  <a:lnTo>
                    <a:pt x="251712" y="731953"/>
                  </a:lnTo>
                  <a:lnTo>
                    <a:pt x="250113" y="732072"/>
                  </a:lnTo>
                  <a:lnTo>
                    <a:pt x="248606" y="731212"/>
                  </a:lnTo>
                  <a:lnTo>
                    <a:pt x="252188" y="730010"/>
                  </a:lnTo>
                  <a:lnTo>
                    <a:pt x="254699" y="727750"/>
                  </a:lnTo>
                  <a:lnTo>
                    <a:pt x="255598" y="725992"/>
                  </a:lnTo>
                  <a:lnTo>
                    <a:pt x="255704" y="724062"/>
                  </a:lnTo>
                  <a:lnTo>
                    <a:pt x="254118" y="717889"/>
                  </a:lnTo>
                  <a:lnTo>
                    <a:pt x="252492" y="715457"/>
                  </a:lnTo>
                  <a:lnTo>
                    <a:pt x="249558" y="712695"/>
                  </a:lnTo>
                  <a:lnTo>
                    <a:pt x="245685" y="710950"/>
                  </a:lnTo>
                  <a:lnTo>
                    <a:pt x="230762" y="709615"/>
                  </a:lnTo>
                  <a:lnTo>
                    <a:pt x="227537" y="708532"/>
                  </a:lnTo>
                  <a:lnTo>
                    <a:pt x="209165" y="696041"/>
                  </a:lnTo>
                  <a:lnTo>
                    <a:pt x="205319" y="692975"/>
                  </a:lnTo>
                  <a:lnTo>
                    <a:pt x="203006" y="690291"/>
                  </a:lnTo>
                  <a:lnTo>
                    <a:pt x="201684" y="688203"/>
                  </a:lnTo>
                  <a:lnTo>
                    <a:pt x="200072" y="685375"/>
                  </a:lnTo>
                  <a:lnTo>
                    <a:pt x="199054" y="682229"/>
                  </a:lnTo>
                  <a:lnTo>
                    <a:pt x="199133" y="679955"/>
                  </a:lnTo>
                  <a:lnTo>
                    <a:pt x="200706" y="674602"/>
                  </a:lnTo>
                  <a:lnTo>
                    <a:pt x="201618" y="669144"/>
                  </a:lnTo>
                  <a:lnTo>
                    <a:pt x="205306" y="660354"/>
                  </a:lnTo>
                  <a:lnTo>
                    <a:pt x="206310" y="659535"/>
                  </a:lnTo>
                  <a:lnTo>
                    <a:pt x="212483" y="658305"/>
                  </a:lnTo>
                  <a:lnTo>
                    <a:pt x="213368" y="657618"/>
                  </a:lnTo>
                  <a:lnTo>
                    <a:pt x="213844" y="656508"/>
                  </a:lnTo>
                  <a:lnTo>
                    <a:pt x="216236" y="654208"/>
                  </a:lnTo>
                  <a:lnTo>
                    <a:pt x="219052" y="650045"/>
                  </a:lnTo>
                  <a:lnTo>
                    <a:pt x="229163" y="653481"/>
                  </a:lnTo>
                  <a:lnTo>
                    <a:pt x="231833" y="653494"/>
                  </a:lnTo>
                  <a:lnTo>
                    <a:pt x="231926" y="649489"/>
                  </a:lnTo>
                  <a:lnTo>
                    <a:pt x="231357" y="647586"/>
                  </a:lnTo>
                  <a:lnTo>
                    <a:pt x="228317" y="645405"/>
                  </a:lnTo>
                  <a:lnTo>
                    <a:pt x="228079" y="641718"/>
                  </a:lnTo>
                  <a:lnTo>
                    <a:pt x="232626" y="636682"/>
                  </a:lnTo>
                  <a:lnTo>
                    <a:pt x="233049" y="633496"/>
                  </a:lnTo>
                  <a:lnTo>
                    <a:pt x="232771" y="631276"/>
                  </a:lnTo>
                  <a:lnTo>
                    <a:pt x="230577" y="627958"/>
                  </a:lnTo>
                  <a:lnTo>
                    <a:pt x="231040" y="624971"/>
                  </a:lnTo>
                  <a:lnTo>
                    <a:pt x="226929" y="617847"/>
                  </a:lnTo>
                  <a:lnTo>
                    <a:pt x="225832" y="613551"/>
                  </a:lnTo>
                  <a:lnTo>
                    <a:pt x="225951" y="611965"/>
                  </a:lnTo>
                  <a:lnTo>
                    <a:pt x="226863" y="610604"/>
                  </a:lnTo>
                  <a:lnTo>
                    <a:pt x="229203" y="604365"/>
                  </a:lnTo>
                  <a:lnTo>
                    <a:pt x="231463" y="601510"/>
                  </a:lnTo>
                  <a:lnTo>
                    <a:pt x="233763" y="600056"/>
                  </a:lnTo>
                  <a:lnTo>
                    <a:pt x="239420" y="597968"/>
                  </a:lnTo>
                  <a:lnTo>
                    <a:pt x="240358" y="597030"/>
                  </a:lnTo>
                  <a:lnTo>
                    <a:pt x="241098" y="595510"/>
                  </a:lnTo>
                  <a:lnTo>
                    <a:pt x="239526" y="594968"/>
                  </a:lnTo>
                  <a:lnTo>
                    <a:pt x="238151" y="595007"/>
                  </a:lnTo>
                  <a:lnTo>
                    <a:pt x="233498" y="593871"/>
                  </a:lnTo>
                  <a:lnTo>
                    <a:pt x="223030" y="589773"/>
                  </a:lnTo>
                  <a:lnTo>
                    <a:pt x="223400" y="587249"/>
                  </a:lnTo>
                  <a:lnTo>
                    <a:pt x="226678" y="586350"/>
                  </a:lnTo>
                  <a:lnTo>
                    <a:pt x="229361" y="583574"/>
                  </a:lnTo>
                  <a:lnTo>
                    <a:pt x="232877" y="583085"/>
                  </a:lnTo>
                  <a:lnTo>
                    <a:pt x="237160" y="584698"/>
                  </a:lnTo>
                  <a:lnTo>
                    <a:pt x="239605" y="586720"/>
                  </a:lnTo>
                  <a:lnTo>
                    <a:pt x="241297" y="589707"/>
                  </a:lnTo>
                  <a:lnTo>
                    <a:pt x="244337" y="592602"/>
                  </a:lnTo>
                  <a:lnTo>
                    <a:pt x="246703" y="593144"/>
                  </a:lnTo>
                  <a:lnTo>
                    <a:pt x="253721" y="591068"/>
                  </a:lnTo>
                  <a:lnTo>
                    <a:pt x="254236" y="589443"/>
                  </a:lnTo>
                  <a:lnTo>
                    <a:pt x="254369" y="588081"/>
                  </a:lnTo>
                  <a:lnTo>
                    <a:pt x="253549" y="584248"/>
                  </a:lnTo>
                  <a:lnTo>
                    <a:pt x="252095" y="580177"/>
                  </a:lnTo>
                  <a:lnTo>
                    <a:pt x="250152" y="576794"/>
                  </a:lnTo>
                  <a:lnTo>
                    <a:pt x="248011" y="574216"/>
                  </a:lnTo>
                  <a:lnTo>
                    <a:pt x="246663" y="573238"/>
                  </a:lnTo>
                  <a:lnTo>
                    <a:pt x="244786" y="572168"/>
                  </a:lnTo>
                  <a:lnTo>
                    <a:pt x="242671" y="572459"/>
                  </a:lnTo>
                  <a:lnTo>
                    <a:pt x="238891" y="574058"/>
                  </a:lnTo>
                  <a:lnTo>
                    <a:pt x="235930" y="575023"/>
                  </a:lnTo>
                  <a:lnTo>
                    <a:pt x="235693" y="575908"/>
                  </a:lnTo>
                  <a:lnTo>
                    <a:pt x="240200" y="576331"/>
                  </a:lnTo>
                  <a:lnTo>
                    <a:pt x="241006" y="578724"/>
                  </a:lnTo>
                  <a:lnTo>
                    <a:pt x="240530" y="579860"/>
                  </a:lnTo>
                  <a:lnTo>
                    <a:pt x="237067" y="580587"/>
                  </a:lnTo>
                  <a:lnTo>
                    <a:pt x="233644" y="580918"/>
                  </a:lnTo>
                  <a:lnTo>
                    <a:pt x="230049" y="580428"/>
                  </a:lnTo>
                  <a:lnTo>
                    <a:pt x="229401" y="578789"/>
                  </a:lnTo>
                  <a:lnTo>
                    <a:pt x="229996" y="577243"/>
                  </a:lnTo>
                  <a:lnTo>
                    <a:pt x="229996" y="576450"/>
                  </a:lnTo>
                  <a:lnTo>
                    <a:pt x="229256" y="576027"/>
                  </a:lnTo>
                  <a:lnTo>
                    <a:pt x="227392" y="576199"/>
                  </a:lnTo>
                  <a:lnTo>
                    <a:pt x="225251" y="575102"/>
                  </a:lnTo>
                  <a:lnTo>
                    <a:pt x="220175" y="573489"/>
                  </a:lnTo>
                  <a:lnTo>
                    <a:pt x="217598" y="571850"/>
                  </a:lnTo>
                  <a:lnTo>
                    <a:pt x="214677" y="568229"/>
                  </a:lnTo>
                  <a:lnTo>
                    <a:pt x="213725" y="562056"/>
                  </a:lnTo>
                  <a:lnTo>
                    <a:pt x="211782" y="557153"/>
                  </a:lnTo>
                  <a:lnTo>
                    <a:pt x="206205" y="548112"/>
                  </a:lnTo>
                  <a:lnTo>
                    <a:pt x="204341" y="544437"/>
                  </a:lnTo>
                  <a:lnTo>
                    <a:pt x="202940" y="540050"/>
                  </a:lnTo>
                  <a:lnTo>
                    <a:pt x="202755" y="538212"/>
                  </a:lnTo>
                  <a:lnTo>
                    <a:pt x="203521" y="536124"/>
                  </a:lnTo>
                  <a:lnTo>
                    <a:pt x="206337" y="534075"/>
                  </a:lnTo>
                  <a:lnTo>
                    <a:pt x="207460" y="534194"/>
                  </a:lnTo>
                  <a:lnTo>
                    <a:pt x="209139" y="534776"/>
                  </a:lnTo>
                  <a:lnTo>
                    <a:pt x="209126" y="535794"/>
                  </a:lnTo>
                  <a:lnTo>
                    <a:pt x="208557" y="536362"/>
                  </a:lnTo>
                  <a:lnTo>
                    <a:pt x="214227" y="537485"/>
                  </a:lnTo>
                  <a:lnTo>
                    <a:pt x="220294" y="539375"/>
                  </a:lnTo>
                  <a:lnTo>
                    <a:pt x="227035" y="541741"/>
                  </a:lnTo>
                  <a:lnTo>
                    <a:pt x="236340" y="545680"/>
                  </a:lnTo>
                  <a:lnTo>
                    <a:pt x="239882" y="545944"/>
                  </a:lnTo>
                  <a:lnTo>
                    <a:pt x="249161" y="545746"/>
                  </a:lnTo>
                  <a:lnTo>
                    <a:pt x="254580" y="544570"/>
                  </a:lnTo>
                  <a:lnTo>
                    <a:pt x="257699" y="542838"/>
                  </a:lnTo>
                  <a:lnTo>
                    <a:pt x="265524" y="538503"/>
                  </a:lnTo>
                  <a:lnTo>
                    <a:pt x="266978" y="536388"/>
                  </a:lnTo>
                  <a:lnTo>
                    <a:pt x="267018" y="532502"/>
                  </a:lnTo>
                  <a:lnTo>
                    <a:pt x="261744" y="526488"/>
                  </a:lnTo>
                  <a:lnTo>
                    <a:pt x="260079" y="523620"/>
                  </a:lnTo>
                  <a:lnTo>
                    <a:pt x="259272" y="519166"/>
                  </a:lnTo>
                  <a:lnTo>
                    <a:pt x="258955" y="514553"/>
                  </a:lnTo>
                  <a:lnTo>
                    <a:pt x="259338" y="512994"/>
                  </a:lnTo>
                  <a:lnTo>
                    <a:pt x="259973" y="512570"/>
                  </a:lnTo>
                  <a:lnTo>
                    <a:pt x="262326" y="511024"/>
                  </a:lnTo>
                  <a:lnTo>
                    <a:pt x="261281" y="503781"/>
                  </a:lnTo>
                  <a:lnTo>
                    <a:pt x="260528" y="500767"/>
                  </a:lnTo>
                  <a:lnTo>
                    <a:pt x="259034" y="499921"/>
                  </a:lnTo>
                  <a:lnTo>
                    <a:pt x="257488" y="498481"/>
                  </a:lnTo>
                  <a:lnTo>
                    <a:pt x="260330" y="498296"/>
                  </a:lnTo>
                  <a:lnTo>
                    <a:pt x="258122" y="496485"/>
                  </a:lnTo>
                  <a:lnTo>
                    <a:pt x="255823" y="495124"/>
                  </a:lnTo>
                  <a:lnTo>
                    <a:pt x="253681" y="494595"/>
                  </a:lnTo>
                  <a:lnTo>
                    <a:pt x="251923" y="491964"/>
                  </a:lnTo>
                  <a:lnTo>
                    <a:pt x="251382" y="487338"/>
                  </a:lnTo>
                  <a:lnTo>
                    <a:pt x="248632" y="483492"/>
                  </a:lnTo>
                  <a:lnTo>
                    <a:pt x="249121" y="481985"/>
                  </a:lnTo>
                  <a:lnTo>
                    <a:pt x="252598" y="482355"/>
                  </a:lnTo>
                  <a:lnTo>
                    <a:pt x="256285" y="485369"/>
                  </a:lnTo>
                  <a:lnTo>
                    <a:pt x="261691" y="486585"/>
                  </a:lnTo>
                  <a:lnTo>
                    <a:pt x="267665" y="487642"/>
                  </a:lnTo>
                  <a:lnTo>
                    <a:pt x="272595" y="487127"/>
                  </a:lnTo>
                  <a:lnTo>
                    <a:pt x="278953" y="487471"/>
                  </a:lnTo>
                  <a:lnTo>
                    <a:pt x="283619" y="486929"/>
                  </a:lnTo>
                  <a:lnTo>
                    <a:pt x="307423" y="483069"/>
                  </a:lnTo>
                  <a:lnTo>
                    <a:pt x="310622" y="481893"/>
                  </a:lnTo>
                  <a:lnTo>
                    <a:pt x="325148" y="478377"/>
                  </a:lnTo>
                  <a:lnTo>
                    <a:pt x="342515" y="471597"/>
                  </a:lnTo>
                  <a:lnTo>
                    <a:pt x="352904" y="463970"/>
                  </a:lnTo>
                  <a:lnTo>
                    <a:pt x="354570" y="461564"/>
                  </a:lnTo>
                  <a:lnTo>
                    <a:pt x="354200" y="456502"/>
                  </a:lnTo>
                  <a:lnTo>
                    <a:pt x="355601" y="451770"/>
                  </a:lnTo>
                  <a:lnTo>
                    <a:pt x="360623" y="443192"/>
                  </a:lnTo>
                  <a:lnTo>
                    <a:pt x="365593" y="429129"/>
                  </a:lnTo>
                  <a:lnTo>
                    <a:pt x="366082" y="42602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399" name="Volný tvar: obrazec 226">
              <a:extLst>
                <a:ext uri="{FF2B5EF4-FFF2-40B4-BE49-F238E27FC236}">
                  <a16:creationId xmlns:a16="http://schemas.microsoft.com/office/drawing/2014/main" id="{6614B90E-0AAC-A8DE-4E79-38B811252058}"/>
                </a:ext>
              </a:extLst>
            </p:cNvPr>
            <p:cNvSpPr/>
            <p:nvPr/>
          </p:nvSpPr>
          <p:spPr>
            <a:xfrm>
              <a:off x="3574085" y="5021816"/>
              <a:ext cx="324777" cy="408169"/>
            </a:xfrm>
            <a:custGeom>
              <a:avLst/>
              <a:gdLst>
                <a:gd name="connsiteX0" fmla="*/ 305296 w 305454"/>
                <a:gd name="connsiteY0" fmla="*/ 196199 h 383885"/>
                <a:gd name="connsiteX1" fmla="*/ 304925 w 305454"/>
                <a:gd name="connsiteY1" fmla="*/ 194547 h 383885"/>
                <a:gd name="connsiteX2" fmla="*/ 304582 w 305454"/>
                <a:gd name="connsiteY2" fmla="*/ 190846 h 383885"/>
                <a:gd name="connsiteX3" fmla="*/ 304093 w 305454"/>
                <a:gd name="connsiteY3" fmla="*/ 185704 h 383885"/>
                <a:gd name="connsiteX4" fmla="*/ 303590 w 305454"/>
                <a:gd name="connsiteY4" fmla="*/ 182003 h 383885"/>
                <a:gd name="connsiteX5" fmla="*/ 302652 w 305454"/>
                <a:gd name="connsiteY5" fmla="*/ 182559 h 383885"/>
                <a:gd name="connsiteX6" fmla="*/ 302110 w 305454"/>
                <a:gd name="connsiteY6" fmla="*/ 184026 h 383885"/>
                <a:gd name="connsiteX7" fmla="*/ 301952 w 305454"/>
                <a:gd name="connsiteY7" fmla="*/ 185149 h 383885"/>
                <a:gd name="connsiteX8" fmla="*/ 300273 w 305454"/>
                <a:gd name="connsiteY8" fmla="*/ 186008 h 383885"/>
                <a:gd name="connsiteX9" fmla="*/ 296863 w 305454"/>
                <a:gd name="connsiteY9" fmla="*/ 185836 h 383885"/>
                <a:gd name="connsiteX10" fmla="*/ 293479 w 305454"/>
                <a:gd name="connsiteY10" fmla="*/ 185017 h 383885"/>
                <a:gd name="connsiteX11" fmla="*/ 291100 w 305454"/>
                <a:gd name="connsiteY11" fmla="*/ 184753 h 383885"/>
                <a:gd name="connsiteX12" fmla="*/ 289514 w 305454"/>
                <a:gd name="connsiteY12" fmla="*/ 184951 h 383885"/>
                <a:gd name="connsiteX13" fmla="*/ 283447 w 305454"/>
                <a:gd name="connsiteY13" fmla="*/ 187727 h 383885"/>
                <a:gd name="connsiteX14" fmla="*/ 281451 w 305454"/>
                <a:gd name="connsiteY14" fmla="*/ 188097 h 383885"/>
                <a:gd name="connsiteX15" fmla="*/ 274961 w 305454"/>
                <a:gd name="connsiteY15" fmla="*/ 187885 h 383885"/>
                <a:gd name="connsiteX16" fmla="*/ 271287 w 305454"/>
                <a:gd name="connsiteY16" fmla="*/ 187304 h 383885"/>
                <a:gd name="connsiteX17" fmla="*/ 268670 w 305454"/>
                <a:gd name="connsiteY17" fmla="*/ 187198 h 383885"/>
                <a:gd name="connsiteX18" fmla="*/ 266806 w 305454"/>
                <a:gd name="connsiteY18" fmla="*/ 188070 h 383885"/>
                <a:gd name="connsiteX19" fmla="*/ 264480 w 305454"/>
                <a:gd name="connsiteY19" fmla="*/ 190132 h 383885"/>
                <a:gd name="connsiteX20" fmla="*/ 262537 w 305454"/>
                <a:gd name="connsiteY20" fmla="*/ 191242 h 383885"/>
                <a:gd name="connsiteX21" fmla="*/ 261639 w 305454"/>
                <a:gd name="connsiteY21" fmla="*/ 191110 h 383885"/>
                <a:gd name="connsiteX22" fmla="*/ 261096 w 305454"/>
                <a:gd name="connsiteY22" fmla="*/ 190251 h 383885"/>
                <a:gd name="connsiteX23" fmla="*/ 260356 w 305454"/>
                <a:gd name="connsiteY23" fmla="*/ 189075 h 383885"/>
                <a:gd name="connsiteX24" fmla="*/ 260145 w 305454"/>
                <a:gd name="connsiteY24" fmla="*/ 185982 h 383885"/>
                <a:gd name="connsiteX25" fmla="*/ 259206 w 305454"/>
                <a:gd name="connsiteY25" fmla="*/ 182585 h 383885"/>
                <a:gd name="connsiteX26" fmla="*/ 259854 w 305454"/>
                <a:gd name="connsiteY26" fmla="*/ 180814 h 383885"/>
                <a:gd name="connsiteX27" fmla="*/ 261770 w 305454"/>
                <a:gd name="connsiteY27" fmla="*/ 179532 h 383885"/>
                <a:gd name="connsiteX28" fmla="*/ 262458 w 305454"/>
                <a:gd name="connsiteY28" fmla="*/ 176915 h 383885"/>
                <a:gd name="connsiteX29" fmla="*/ 261903 w 305454"/>
                <a:gd name="connsiteY29" fmla="*/ 172963 h 383885"/>
                <a:gd name="connsiteX30" fmla="*/ 261890 w 305454"/>
                <a:gd name="connsiteY30" fmla="*/ 170187 h 383885"/>
                <a:gd name="connsiteX31" fmla="*/ 262418 w 305454"/>
                <a:gd name="connsiteY31" fmla="*/ 168588 h 383885"/>
                <a:gd name="connsiteX32" fmla="*/ 261757 w 305454"/>
                <a:gd name="connsiteY32" fmla="*/ 164702 h 383885"/>
                <a:gd name="connsiteX33" fmla="*/ 259907 w 305454"/>
                <a:gd name="connsiteY33" fmla="*/ 158529 h 383885"/>
                <a:gd name="connsiteX34" fmla="*/ 257250 w 305454"/>
                <a:gd name="connsiteY34" fmla="*/ 153507 h 383885"/>
                <a:gd name="connsiteX35" fmla="*/ 253787 w 305454"/>
                <a:gd name="connsiteY35" fmla="*/ 149634 h 383885"/>
                <a:gd name="connsiteX36" fmla="*/ 251527 w 305454"/>
                <a:gd name="connsiteY36" fmla="*/ 145920 h 383885"/>
                <a:gd name="connsiteX37" fmla="*/ 250470 w 305454"/>
                <a:gd name="connsiteY37" fmla="*/ 142378 h 383885"/>
                <a:gd name="connsiteX38" fmla="*/ 250932 w 305454"/>
                <a:gd name="connsiteY38" fmla="*/ 133892 h 383885"/>
                <a:gd name="connsiteX39" fmla="*/ 252043 w 305454"/>
                <a:gd name="connsiteY39" fmla="*/ 126411 h 383885"/>
                <a:gd name="connsiteX40" fmla="*/ 252915 w 305454"/>
                <a:gd name="connsiteY40" fmla="*/ 120477 h 383885"/>
                <a:gd name="connsiteX41" fmla="*/ 252743 w 305454"/>
                <a:gd name="connsiteY41" fmla="*/ 110524 h 383885"/>
                <a:gd name="connsiteX42" fmla="*/ 250417 w 305454"/>
                <a:gd name="connsiteY42" fmla="*/ 104047 h 383885"/>
                <a:gd name="connsiteX43" fmla="*/ 249941 w 305454"/>
                <a:gd name="connsiteY43" fmla="*/ 97082 h 383885"/>
                <a:gd name="connsiteX44" fmla="*/ 251316 w 305454"/>
                <a:gd name="connsiteY44" fmla="*/ 89627 h 383885"/>
                <a:gd name="connsiteX45" fmla="*/ 251540 w 305454"/>
                <a:gd name="connsiteY45" fmla="*/ 84525 h 383885"/>
                <a:gd name="connsiteX46" fmla="*/ 250668 w 305454"/>
                <a:gd name="connsiteY46" fmla="*/ 81908 h 383885"/>
                <a:gd name="connsiteX47" fmla="*/ 250060 w 305454"/>
                <a:gd name="connsiteY47" fmla="*/ 81512 h 383885"/>
                <a:gd name="connsiteX48" fmla="*/ 249307 w 305454"/>
                <a:gd name="connsiteY48" fmla="*/ 81247 h 383885"/>
                <a:gd name="connsiteX49" fmla="*/ 243332 w 305454"/>
                <a:gd name="connsiteY49" fmla="*/ 80996 h 383885"/>
                <a:gd name="connsiteX50" fmla="*/ 235349 w 305454"/>
                <a:gd name="connsiteY50" fmla="*/ 80666 h 383885"/>
                <a:gd name="connsiteX51" fmla="*/ 228397 w 305454"/>
                <a:gd name="connsiteY51" fmla="*/ 80560 h 383885"/>
                <a:gd name="connsiteX52" fmla="*/ 220849 w 305454"/>
                <a:gd name="connsiteY52" fmla="*/ 80454 h 383885"/>
                <a:gd name="connsiteX53" fmla="*/ 219620 w 305454"/>
                <a:gd name="connsiteY53" fmla="*/ 79516 h 383885"/>
                <a:gd name="connsiteX54" fmla="*/ 219065 w 305454"/>
                <a:gd name="connsiteY54" fmla="*/ 77771 h 383885"/>
                <a:gd name="connsiteX55" fmla="*/ 219105 w 305454"/>
                <a:gd name="connsiteY55" fmla="*/ 76053 h 383885"/>
                <a:gd name="connsiteX56" fmla="*/ 220665 w 305454"/>
                <a:gd name="connsiteY56" fmla="*/ 70779 h 383885"/>
                <a:gd name="connsiteX57" fmla="*/ 220453 w 305454"/>
                <a:gd name="connsiteY57" fmla="*/ 70343 h 383885"/>
                <a:gd name="connsiteX58" fmla="*/ 217770 w 305454"/>
                <a:gd name="connsiteY58" fmla="*/ 70224 h 383885"/>
                <a:gd name="connsiteX59" fmla="*/ 210487 w 305454"/>
                <a:gd name="connsiteY59" fmla="*/ 71083 h 383885"/>
                <a:gd name="connsiteX60" fmla="*/ 205689 w 305454"/>
                <a:gd name="connsiteY60" fmla="*/ 71942 h 383885"/>
                <a:gd name="connsiteX61" fmla="*/ 202649 w 305454"/>
                <a:gd name="connsiteY61" fmla="*/ 72220 h 383885"/>
                <a:gd name="connsiteX62" fmla="*/ 197296 w 305454"/>
                <a:gd name="connsiteY62" fmla="*/ 73660 h 383885"/>
                <a:gd name="connsiteX63" fmla="*/ 193978 w 305454"/>
                <a:gd name="connsiteY63" fmla="*/ 76687 h 383885"/>
                <a:gd name="connsiteX64" fmla="*/ 192868 w 305454"/>
                <a:gd name="connsiteY64" fmla="*/ 80507 h 383885"/>
                <a:gd name="connsiteX65" fmla="*/ 192948 w 305454"/>
                <a:gd name="connsiteY65" fmla="*/ 83653 h 383885"/>
                <a:gd name="connsiteX66" fmla="*/ 192749 w 305454"/>
                <a:gd name="connsiteY66" fmla="*/ 85953 h 383885"/>
                <a:gd name="connsiteX67" fmla="*/ 191229 w 305454"/>
                <a:gd name="connsiteY67" fmla="*/ 88358 h 383885"/>
                <a:gd name="connsiteX68" fmla="*/ 190026 w 305454"/>
                <a:gd name="connsiteY68" fmla="*/ 91121 h 383885"/>
                <a:gd name="connsiteX69" fmla="*/ 189974 w 305454"/>
                <a:gd name="connsiteY69" fmla="*/ 92574 h 383885"/>
                <a:gd name="connsiteX70" fmla="*/ 189220 w 305454"/>
                <a:gd name="connsiteY70" fmla="*/ 99923 h 383885"/>
                <a:gd name="connsiteX71" fmla="*/ 184290 w 305454"/>
                <a:gd name="connsiteY71" fmla="*/ 100915 h 383885"/>
                <a:gd name="connsiteX72" fmla="*/ 179360 w 305454"/>
                <a:gd name="connsiteY72" fmla="*/ 100915 h 383885"/>
                <a:gd name="connsiteX73" fmla="*/ 178210 w 305454"/>
                <a:gd name="connsiteY73" fmla="*/ 100822 h 383885"/>
                <a:gd name="connsiteX74" fmla="*/ 172130 w 305454"/>
                <a:gd name="connsiteY74" fmla="*/ 99064 h 383885"/>
                <a:gd name="connsiteX75" fmla="*/ 169870 w 305454"/>
                <a:gd name="connsiteY75" fmla="*/ 99064 h 383885"/>
                <a:gd name="connsiteX76" fmla="*/ 167927 w 305454"/>
                <a:gd name="connsiteY76" fmla="*/ 99990 h 383885"/>
                <a:gd name="connsiteX77" fmla="*/ 164200 w 305454"/>
                <a:gd name="connsiteY77" fmla="*/ 100888 h 383885"/>
                <a:gd name="connsiteX78" fmla="*/ 160631 w 305454"/>
                <a:gd name="connsiteY78" fmla="*/ 101549 h 383885"/>
                <a:gd name="connsiteX79" fmla="*/ 157036 w 305454"/>
                <a:gd name="connsiteY79" fmla="*/ 103730 h 383885"/>
                <a:gd name="connsiteX80" fmla="*/ 156084 w 305454"/>
                <a:gd name="connsiteY80" fmla="*/ 103928 h 383885"/>
                <a:gd name="connsiteX81" fmla="*/ 153705 w 305454"/>
                <a:gd name="connsiteY81" fmla="*/ 102805 h 383885"/>
                <a:gd name="connsiteX82" fmla="*/ 150361 w 305454"/>
                <a:gd name="connsiteY82" fmla="*/ 102911 h 383885"/>
                <a:gd name="connsiteX83" fmla="*/ 146991 w 305454"/>
                <a:gd name="connsiteY83" fmla="*/ 103453 h 383885"/>
                <a:gd name="connsiteX84" fmla="*/ 145405 w 305454"/>
                <a:gd name="connsiteY84" fmla="*/ 103690 h 383885"/>
                <a:gd name="connsiteX85" fmla="*/ 144321 w 305454"/>
                <a:gd name="connsiteY85" fmla="*/ 103030 h 383885"/>
                <a:gd name="connsiteX86" fmla="*/ 141241 w 305454"/>
                <a:gd name="connsiteY86" fmla="*/ 97544 h 383885"/>
                <a:gd name="connsiteX87" fmla="*/ 137130 w 305454"/>
                <a:gd name="connsiteY87" fmla="*/ 90235 h 383885"/>
                <a:gd name="connsiteX88" fmla="*/ 134910 w 305454"/>
                <a:gd name="connsiteY88" fmla="*/ 85662 h 383885"/>
                <a:gd name="connsiteX89" fmla="*/ 134077 w 305454"/>
                <a:gd name="connsiteY89" fmla="*/ 84472 h 383885"/>
                <a:gd name="connsiteX90" fmla="*/ 132650 w 305454"/>
                <a:gd name="connsiteY90" fmla="*/ 82886 h 383885"/>
                <a:gd name="connsiteX91" fmla="*/ 130694 w 305454"/>
                <a:gd name="connsiteY91" fmla="*/ 79899 h 383885"/>
                <a:gd name="connsiteX92" fmla="*/ 129887 w 305454"/>
                <a:gd name="connsiteY92" fmla="*/ 77057 h 383885"/>
                <a:gd name="connsiteX93" fmla="*/ 130244 w 305454"/>
                <a:gd name="connsiteY93" fmla="*/ 74374 h 383885"/>
                <a:gd name="connsiteX94" fmla="*/ 129108 w 305454"/>
                <a:gd name="connsiteY94" fmla="*/ 70753 h 383885"/>
                <a:gd name="connsiteX95" fmla="*/ 126477 w 305454"/>
                <a:gd name="connsiteY95" fmla="*/ 66193 h 383885"/>
                <a:gd name="connsiteX96" fmla="*/ 124746 w 305454"/>
                <a:gd name="connsiteY96" fmla="*/ 61844 h 383885"/>
                <a:gd name="connsiteX97" fmla="*/ 123926 w 305454"/>
                <a:gd name="connsiteY97" fmla="*/ 57694 h 383885"/>
                <a:gd name="connsiteX98" fmla="*/ 123728 w 305454"/>
                <a:gd name="connsiteY98" fmla="*/ 54138 h 383885"/>
                <a:gd name="connsiteX99" fmla="*/ 124151 w 305454"/>
                <a:gd name="connsiteY99" fmla="*/ 51178 h 383885"/>
                <a:gd name="connsiteX100" fmla="*/ 123649 w 305454"/>
                <a:gd name="connsiteY100" fmla="*/ 48997 h 383885"/>
                <a:gd name="connsiteX101" fmla="*/ 122221 w 305454"/>
                <a:gd name="connsiteY101" fmla="*/ 47596 h 383885"/>
                <a:gd name="connsiteX102" fmla="*/ 121442 w 305454"/>
                <a:gd name="connsiteY102" fmla="*/ 45812 h 383885"/>
                <a:gd name="connsiteX103" fmla="*/ 120873 w 305454"/>
                <a:gd name="connsiteY103" fmla="*/ 45071 h 383885"/>
                <a:gd name="connsiteX104" fmla="*/ 119684 w 305454"/>
                <a:gd name="connsiteY104" fmla="*/ 43393 h 383885"/>
                <a:gd name="connsiteX105" fmla="*/ 117053 w 305454"/>
                <a:gd name="connsiteY105" fmla="*/ 41542 h 383885"/>
                <a:gd name="connsiteX106" fmla="*/ 114159 w 305454"/>
                <a:gd name="connsiteY106" fmla="*/ 40564 h 383885"/>
                <a:gd name="connsiteX107" fmla="*/ 107801 w 305454"/>
                <a:gd name="connsiteY107" fmla="*/ 40538 h 383885"/>
                <a:gd name="connsiteX108" fmla="*/ 99501 w 305454"/>
                <a:gd name="connsiteY108" fmla="*/ 40511 h 383885"/>
                <a:gd name="connsiteX109" fmla="*/ 91980 w 305454"/>
                <a:gd name="connsiteY109" fmla="*/ 40657 h 383885"/>
                <a:gd name="connsiteX110" fmla="*/ 83613 w 305454"/>
                <a:gd name="connsiteY110" fmla="*/ 40815 h 383885"/>
                <a:gd name="connsiteX111" fmla="*/ 75141 w 305454"/>
                <a:gd name="connsiteY111" fmla="*/ 40974 h 383885"/>
                <a:gd name="connsiteX112" fmla="*/ 72868 w 305454"/>
                <a:gd name="connsiteY112" fmla="*/ 41225 h 383885"/>
                <a:gd name="connsiteX113" fmla="*/ 66404 w 305454"/>
                <a:gd name="connsiteY113" fmla="*/ 41331 h 383885"/>
                <a:gd name="connsiteX114" fmla="*/ 61223 w 305454"/>
                <a:gd name="connsiteY114" fmla="*/ 40855 h 383885"/>
                <a:gd name="connsiteX115" fmla="*/ 59307 w 305454"/>
                <a:gd name="connsiteY115" fmla="*/ 40551 h 383885"/>
                <a:gd name="connsiteX116" fmla="*/ 55936 w 305454"/>
                <a:gd name="connsiteY116" fmla="*/ 40326 h 383885"/>
                <a:gd name="connsiteX117" fmla="*/ 50609 w 305454"/>
                <a:gd name="connsiteY117" fmla="*/ 40273 h 383885"/>
                <a:gd name="connsiteX118" fmla="*/ 47728 w 305454"/>
                <a:gd name="connsiteY118" fmla="*/ 40458 h 383885"/>
                <a:gd name="connsiteX119" fmla="*/ 40815 w 305454"/>
                <a:gd name="connsiteY119" fmla="*/ 40458 h 383885"/>
                <a:gd name="connsiteX120" fmla="*/ 40194 w 305454"/>
                <a:gd name="connsiteY120" fmla="*/ 40498 h 383885"/>
                <a:gd name="connsiteX121" fmla="*/ 39097 w 305454"/>
                <a:gd name="connsiteY121" fmla="*/ 41014 h 383885"/>
                <a:gd name="connsiteX122" fmla="*/ 36150 w 305454"/>
                <a:gd name="connsiteY122" fmla="*/ 40287 h 383885"/>
                <a:gd name="connsiteX123" fmla="*/ 33255 w 305454"/>
                <a:gd name="connsiteY123" fmla="*/ 40525 h 383885"/>
                <a:gd name="connsiteX124" fmla="*/ 31801 w 305454"/>
                <a:gd name="connsiteY124" fmla="*/ 41727 h 383885"/>
                <a:gd name="connsiteX125" fmla="*/ 26342 w 305454"/>
                <a:gd name="connsiteY125" fmla="*/ 44450 h 383885"/>
                <a:gd name="connsiteX126" fmla="*/ 20434 w 305454"/>
                <a:gd name="connsiteY126" fmla="*/ 45640 h 383885"/>
                <a:gd name="connsiteX127" fmla="*/ 16125 w 305454"/>
                <a:gd name="connsiteY127" fmla="*/ 46723 h 383885"/>
                <a:gd name="connsiteX128" fmla="*/ 14183 w 305454"/>
                <a:gd name="connsiteY128" fmla="*/ 46961 h 383885"/>
                <a:gd name="connsiteX129" fmla="*/ 13707 w 305454"/>
                <a:gd name="connsiteY129" fmla="*/ 47860 h 383885"/>
                <a:gd name="connsiteX130" fmla="*/ 14975 w 305454"/>
                <a:gd name="connsiteY130" fmla="*/ 49644 h 383885"/>
                <a:gd name="connsiteX131" fmla="*/ 16667 w 305454"/>
                <a:gd name="connsiteY131" fmla="*/ 54337 h 383885"/>
                <a:gd name="connsiteX132" fmla="*/ 19628 w 305454"/>
                <a:gd name="connsiteY132" fmla="*/ 61025 h 383885"/>
                <a:gd name="connsiteX133" fmla="*/ 27149 w 305454"/>
                <a:gd name="connsiteY133" fmla="*/ 71321 h 383885"/>
                <a:gd name="connsiteX134" fmla="*/ 28113 w 305454"/>
                <a:gd name="connsiteY134" fmla="*/ 79146 h 383885"/>
                <a:gd name="connsiteX135" fmla="*/ 33784 w 305454"/>
                <a:gd name="connsiteY135" fmla="*/ 94636 h 383885"/>
                <a:gd name="connsiteX136" fmla="*/ 40921 w 305454"/>
                <a:gd name="connsiteY136" fmla="*/ 111290 h 383885"/>
                <a:gd name="connsiteX137" fmla="*/ 40617 w 305454"/>
                <a:gd name="connsiteY137" fmla="*/ 114106 h 383885"/>
                <a:gd name="connsiteX138" fmla="*/ 40657 w 305454"/>
                <a:gd name="connsiteY138" fmla="*/ 116525 h 383885"/>
                <a:gd name="connsiteX139" fmla="*/ 40908 w 305454"/>
                <a:gd name="connsiteY139" fmla="*/ 118494 h 383885"/>
                <a:gd name="connsiteX140" fmla="*/ 40419 w 305454"/>
                <a:gd name="connsiteY140" fmla="*/ 120265 h 383885"/>
                <a:gd name="connsiteX141" fmla="*/ 32819 w 305454"/>
                <a:gd name="connsiteY141" fmla="*/ 129292 h 383885"/>
                <a:gd name="connsiteX142" fmla="*/ 32634 w 305454"/>
                <a:gd name="connsiteY142" fmla="*/ 128394 h 383885"/>
                <a:gd name="connsiteX143" fmla="*/ 33400 w 305454"/>
                <a:gd name="connsiteY143" fmla="*/ 127244 h 383885"/>
                <a:gd name="connsiteX144" fmla="*/ 33784 w 305454"/>
                <a:gd name="connsiteY144" fmla="*/ 126266 h 383885"/>
                <a:gd name="connsiteX145" fmla="*/ 32634 w 305454"/>
                <a:gd name="connsiteY145" fmla="*/ 126900 h 383885"/>
                <a:gd name="connsiteX146" fmla="*/ 31431 w 305454"/>
                <a:gd name="connsiteY146" fmla="*/ 128843 h 383885"/>
                <a:gd name="connsiteX147" fmla="*/ 31431 w 305454"/>
                <a:gd name="connsiteY147" fmla="*/ 130456 h 383885"/>
                <a:gd name="connsiteX148" fmla="*/ 33348 w 305454"/>
                <a:gd name="connsiteY148" fmla="*/ 135610 h 383885"/>
                <a:gd name="connsiteX149" fmla="*/ 35317 w 305454"/>
                <a:gd name="connsiteY149" fmla="*/ 140104 h 383885"/>
                <a:gd name="connsiteX150" fmla="*/ 36335 w 305454"/>
                <a:gd name="connsiteY150" fmla="*/ 144651 h 383885"/>
                <a:gd name="connsiteX151" fmla="*/ 36639 w 305454"/>
                <a:gd name="connsiteY151" fmla="*/ 148960 h 383885"/>
                <a:gd name="connsiteX152" fmla="*/ 38569 w 305454"/>
                <a:gd name="connsiteY152" fmla="*/ 152449 h 383885"/>
                <a:gd name="connsiteX153" fmla="*/ 39665 w 305454"/>
                <a:gd name="connsiteY153" fmla="*/ 157313 h 383885"/>
                <a:gd name="connsiteX154" fmla="*/ 43710 w 305454"/>
                <a:gd name="connsiteY154" fmla="*/ 164609 h 383885"/>
                <a:gd name="connsiteX155" fmla="*/ 44794 w 305454"/>
                <a:gd name="connsiteY155" fmla="*/ 169235 h 383885"/>
                <a:gd name="connsiteX156" fmla="*/ 47120 w 305454"/>
                <a:gd name="connsiteY156" fmla="*/ 171826 h 383885"/>
                <a:gd name="connsiteX157" fmla="*/ 49301 w 305454"/>
                <a:gd name="connsiteY157" fmla="*/ 175249 h 383885"/>
                <a:gd name="connsiteX158" fmla="*/ 49724 w 305454"/>
                <a:gd name="connsiteY158" fmla="*/ 178739 h 383885"/>
                <a:gd name="connsiteX159" fmla="*/ 52063 w 305454"/>
                <a:gd name="connsiteY159" fmla="*/ 183616 h 383885"/>
                <a:gd name="connsiteX160" fmla="*/ 52394 w 305454"/>
                <a:gd name="connsiteY160" fmla="*/ 187145 h 383885"/>
                <a:gd name="connsiteX161" fmla="*/ 50795 w 305454"/>
                <a:gd name="connsiteY161" fmla="*/ 199398 h 383885"/>
                <a:gd name="connsiteX162" fmla="*/ 50795 w 305454"/>
                <a:gd name="connsiteY162" fmla="*/ 208570 h 383885"/>
                <a:gd name="connsiteX163" fmla="*/ 48296 w 305454"/>
                <a:gd name="connsiteY163" fmla="*/ 217360 h 383885"/>
                <a:gd name="connsiteX164" fmla="*/ 46116 w 305454"/>
                <a:gd name="connsiteY164" fmla="*/ 221946 h 383885"/>
                <a:gd name="connsiteX165" fmla="*/ 41609 w 305454"/>
                <a:gd name="connsiteY165" fmla="*/ 228568 h 383885"/>
                <a:gd name="connsiteX166" fmla="*/ 35304 w 305454"/>
                <a:gd name="connsiteY166" fmla="*/ 232296 h 383885"/>
                <a:gd name="connsiteX167" fmla="*/ 30850 w 305454"/>
                <a:gd name="connsiteY167" fmla="*/ 235785 h 383885"/>
                <a:gd name="connsiteX168" fmla="*/ 28722 w 305454"/>
                <a:gd name="connsiteY168" fmla="*/ 242909 h 383885"/>
                <a:gd name="connsiteX169" fmla="*/ 20104 w 305454"/>
                <a:gd name="connsiteY169" fmla="*/ 254501 h 383885"/>
                <a:gd name="connsiteX170" fmla="*/ 18927 w 305454"/>
                <a:gd name="connsiteY170" fmla="*/ 263475 h 383885"/>
                <a:gd name="connsiteX171" fmla="*/ 15822 w 305454"/>
                <a:gd name="connsiteY171" fmla="*/ 271485 h 383885"/>
                <a:gd name="connsiteX172" fmla="*/ 13363 w 305454"/>
                <a:gd name="connsiteY172" fmla="*/ 288390 h 383885"/>
                <a:gd name="connsiteX173" fmla="*/ 8222 w 305454"/>
                <a:gd name="connsiteY173" fmla="*/ 305639 h 383885"/>
                <a:gd name="connsiteX174" fmla="*/ 6794 w 305454"/>
                <a:gd name="connsiteY174" fmla="*/ 313133 h 383885"/>
                <a:gd name="connsiteX175" fmla="*/ 5591 w 305454"/>
                <a:gd name="connsiteY175" fmla="*/ 316530 h 383885"/>
                <a:gd name="connsiteX176" fmla="*/ 3913 w 305454"/>
                <a:gd name="connsiteY176" fmla="*/ 318949 h 383885"/>
                <a:gd name="connsiteX177" fmla="*/ 2670 w 305454"/>
                <a:gd name="connsiteY177" fmla="*/ 320323 h 383885"/>
                <a:gd name="connsiteX178" fmla="*/ 225 w 305454"/>
                <a:gd name="connsiteY178" fmla="*/ 322121 h 383885"/>
                <a:gd name="connsiteX179" fmla="*/ 687 w 305454"/>
                <a:gd name="connsiteY179" fmla="*/ 324474 h 383885"/>
                <a:gd name="connsiteX180" fmla="*/ 1361 w 305454"/>
                <a:gd name="connsiteY180" fmla="*/ 326483 h 383885"/>
                <a:gd name="connsiteX181" fmla="*/ 1917 w 305454"/>
                <a:gd name="connsiteY181" fmla="*/ 341114 h 383885"/>
                <a:gd name="connsiteX182" fmla="*/ 1890 w 305454"/>
                <a:gd name="connsiteY182" fmla="*/ 346758 h 383885"/>
                <a:gd name="connsiteX183" fmla="*/ 925 w 305454"/>
                <a:gd name="connsiteY183" fmla="*/ 351477 h 383885"/>
                <a:gd name="connsiteX184" fmla="*/ 0 w 305454"/>
                <a:gd name="connsiteY184" fmla="*/ 362156 h 383885"/>
                <a:gd name="connsiteX185" fmla="*/ 3926 w 305454"/>
                <a:gd name="connsiteY185" fmla="*/ 361522 h 383885"/>
                <a:gd name="connsiteX186" fmla="*/ 6675 w 305454"/>
                <a:gd name="connsiteY186" fmla="*/ 359883 h 383885"/>
                <a:gd name="connsiteX187" fmla="*/ 9147 w 305454"/>
                <a:gd name="connsiteY187" fmla="*/ 359764 h 383885"/>
                <a:gd name="connsiteX188" fmla="*/ 11592 w 305454"/>
                <a:gd name="connsiteY188" fmla="*/ 361046 h 383885"/>
                <a:gd name="connsiteX189" fmla="*/ 14183 w 305454"/>
                <a:gd name="connsiteY189" fmla="*/ 361139 h 383885"/>
                <a:gd name="connsiteX190" fmla="*/ 15187 w 305454"/>
                <a:gd name="connsiteY190" fmla="*/ 360927 h 383885"/>
                <a:gd name="connsiteX191" fmla="*/ 19839 w 305454"/>
                <a:gd name="connsiteY191" fmla="*/ 361126 h 383885"/>
                <a:gd name="connsiteX192" fmla="*/ 22509 w 305454"/>
                <a:gd name="connsiteY192" fmla="*/ 359658 h 383885"/>
                <a:gd name="connsiteX193" fmla="*/ 25682 w 305454"/>
                <a:gd name="connsiteY193" fmla="*/ 358178 h 383885"/>
                <a:gd name="connsiteX194" fmla="*/ 27505 w 305454"/>
                <a:gd name="connsiteY194" fmla="*/ 356896 h 383885"/>
                <a:gd name="connsiteX195" fmla="*/ 30070 w 305454"/>
                <a:gd name="connsiteY195" fmla="*/ 355561 h 383885"/>
                <a:gd name="connsiteX196" fmla="*/ 33480 w 305454"/>
                <a:gd name="connsiteY196" fmla="*/ 354213 h 383885"/>
                <a:gd name="connsiteX197" fmla="*/ 35409 w 305454"/>
                <a:gd name="connsiteY197" fmla="*/ 354332 h 383885"/>
                <a:gd name="connsiteX198" fmla="*/ 37775 w 305454"/>
                <a:gd name="connsiteY198" fmla="*/ 354834 h 383885"/>
                <a:gd name="connsiteX199" fmla="*/ 40935 w 305454"/>
                <a:gd name="connsiteY199" fmla="*/ 355350 h 383885"/>
                <a:gd name="connsiteX200" fmla="*/ 42719 w 305454"/>
                <a:gd name="connsiteY200" fmla="*/ 356261 h 383885"/>
                <a:gd name="connsiteX201" fmla="*/ 44820 w 305454"/>
                <a:gd name="connsiteY201" fmla="*/ 359117 h 383885"/>
                <a:gd name="connsiteX202" fmla="*/ 48072 w 305454"/>
                <a:gd name="connsiteY202" fmla="*/ 361720 h 383885"/>
                <a:gd name="connsiteX203" fmla="*/ 50464 w 305454"/>
                <a:gd name="connsiteY203" fmla="*/ 363267 h 383885"/>
                <a:gd name="connsiteX204" fmla="*/ 53213 w 305454"/>
                <a:gd name="connsiteY204" fmla="*/ 365315 h 383885"/>
                <a:gd name="connsiteX205" fmla="*/ 54046 w 305454"/>
                <a:gd name="connsiteY205" fmla="*/ 366108 h 383885"/>
                <a:gd name="connsiteX206" fmla="*/ 55262 w 305454"/>
                <a:gd name="connsiteY206" fmla="*/ 366545 h 383885"/>
                <a:gd name="connsiteX207" fmla="*/ 56002 w 305454"/>
                <a:gd name="connsiteY207" fmla="*/ 366677 h 383885"/>
                <a:gd name="connsiteX208" fmla="*/ 61130 w 305454"/>
                <a:gd name="connsiteY208" fmla="*/ 366360 h 383885"/>
                <a:gd name="connsiteX209" fmla="*/ 65783 w 305454"/>
                <a:gd name="connsiteY209" fmla="*/ 366082 h 383885"/>
                <a:gd name="connsiteX210" fmla="*/ 70792 w 305454"/>
                <a:gd name="connsiteY210" fmla="*/ 366095 h 383885"/>
                <a:gd name="connsiteX211" fmla="*/ 89640 w 305454"/>
                <a:gd name="connsiteY211" fmla="*/ 366122 h 383885"/>
                <a:gd name="connsiteX212" fmla="*/ 99065 w 305454"/>
                <a:gd name="connsiteY212" fmla="*/ 366135 h 383885"/>
                <a:gd name="connsiteX213" fmla="*/ 108488 w 305454"/>
                <a:gd name="connsiteY213" fmla="*/ 366148 h 383885"/>
                <a:gd name="connsiteX214" fmla="*/ 127336 w 305454"/>
                <a:gd name="connsiteY214" fmla="*/ 366174 h 383885"/>
                <a:gd name="connsiteX215" fmla="*/ 136761 w 305454"/>
                <a:gd name="connsiteY215" fmla="*/ 366188 h 383885"/>
                <a:gd name="connsiteX216" fmla="*/ 146184 w 305454"/>
                <a:gd name="connsiteY216" fmla="*/ 366201 h 383885"/>
                <a:gd name="connsiteX217" fmla="*/ 150044 w 305454"/>
                <a:gd name="connsiteY217" fmla="*/ 366201 h 383885"/>
                <a:gd name="connsiteX218" fmla="*/ 156772 w 305454"/>
                <a:gd name="connsiteY218" fmla="*/ 366294 h 383885"/>
                <a:gd name="connsiteX219" fmla="*/ 163856 w 305454"/>
                <a:gd name="connsiteY219" fmla="*/ 366386 h 383885"/>
                <a:gd name="connsiteX220" fmla="*/ 164636 w 305454"/>
                <a:gd name="connsiteY220" fmla="*/ 366545 h 383885"/>
                <a:gd name="connsiteX221" fmla="*/ 165416 w 305454"/>
                <a:gd name="connsiteY221" fmla="*/ 367086 h 383885"/>
                <a:gd name="connsiteX222" fmla="*/ 166050 w 305454"/>
                <a:gd name="connsiteY222" fmla="*/ 367602 h 383885"/>
                <a:gd name="connsiteX223" fmla="*/ 168508 w 305454"/>
                <a:gd name="connsiteY223" fmla="*/ 371197 h 383885"/>
                <a:gd name="connsiteX224" fmla="*/ 171668 w 305454"/>
                <a:gd name="connsiteY224" fmla="*/ 374964 h 383885"/>
                <a:gd name="connsiteX225" fmla="*/ 174298 w 305454"/>
                <a:gd name="connsiteY225" fmla="*/ 376748 h 383885"/>
                <a:gd name="connsiteX226" fmla="*/ 177470 w 305454"/>
                <a:gd name="connsiteY226" fmla="*/ 377806 h 383885"/>
                <a:gd name="connsiteX227" fmla="*/ 180444 w 305454"/>
                <a:gd name="connsiteY227" fmla="*/ 378202 h 383885"/>
                <a:gd name="connsiteX228" fmla="*/ 183233 w 305454"/>
                <a:gd name="connsiteY228" fmla="*/ 377938 h 383885"/>
                <a:gd name="connsiteX229" fmla="*/ 187846 w 305454"/>
                <a:gd name="connsiteY229" fmla="*/ 378414 h 383885"/>
                <a:gd name="connsiteX230" fmla="*/ 194282 w 305454"/>
                <a:gd name="connsiteY230" fmla="*/ 379630 h 383885"/>
                <a:gd name="connsiteX231" fmla="*/ 200984 w 305454"/>
                <a:gd name="connsiteY231" fmla="*/ 379987 h 383885"/>
                <a:gd name="connsiteX232" fmla="*/ 207936 w 305454"/>
                <a:gd name="connsiteY232" fmla="*/ 379485 h 383885"/>
                <a:gd name="connsiteX233" fmla="*/ 212813 w 305454"/>
                <a:gd name="connsiteY233" fmla="*/ 380159 h 383885"/>
                <a:gd name="connsiteX234" fmla="*/ 215615 w 305454"/>
                <a:gd name="connsiteY234" fmla="*/ 381996 h 383885"/>
                <a:gd name="connsiteX235" fmla="*/ 218484 w 305454"/>
                <a:gd name="connsiteY235" fmla="*/ 383238 h 383885"/>
                <a:gd name="connsiteX236" fmla="*/ 221431 w 305454"/>
                <a:gd name="connsiteY236" fmla="*/ 383886 h 383885"/>
                <a:gd name="connsiteX237" fmla="*/ 225436 w 305454"/>
                <a:gd name="connsiteY237" fmla="*/ 383503 h 383885"/>
                <a:gd name="connsiteX238" fmla="*/ 230498 w 305454"/>
                <a:gd name="connsiteY238" fmla="*/ 382088 h 383885"/>
                <a:gd name="connsiteX239" fmla="*/ 234794 w 305454"/>
                <a:gd name="connsiteY239" fmla="*/ 382286 h 383885"/>
                <a:gd name="connsiteX240" fmla="*/ 236763 w 305454"/>
                <a:gd name="connsiteY240" fmla="*/ 383317 h 383885"/>
                <a:gd name="connsiteX241" fmla="*/ 237953 w 305454"/>
                <a:gd name="connsiteY241" fmla="*/ 383344 h 383885"/>
                <a:gd name="connsiteX242" fmla="*/ 245394 w 305454"/>
                <a:gd name="connsiteY242" fmla="*/ 381850 h 383885"/>
                <a:gd name="connsiteX243" fmla="*/ 251382 w 305454"/>
                <a:gd name="connsiteY243" fmla="*/ 380647 h 383885"/>
                <a:gd name="connsiteX244" fmla="*/ 260356 w 305454"/>
                <a:gd name="connsiteY244" fmla="*/ 378731 h 383885"/>
                <a:gd name="connsiteX245" fmla="*/ 267758 w 305454"/>
                <a:gd name="connsiteY245" fmla="*/ 377158 h 383885"/>
                <a:gd name="connsiteX246" fmla="*/ 278729 w 305454"/>
                <a:gd name="connsiteY246" fmla="*/ 374819 h 383885"/>
                <a:gd name="connsiteX247" fmla="*/ 286448 w 305454"/>
                <a:gd name="connsiteY247" fmla="*/ 373180 h 383885"/>
                <a:gd name="connsiteX248" fmla="*/ 281623 w 305454"/>
                <a:gd name="connsiteY248" fmla="*/ 368488 h 383885"/>
                <a:gd name="connsiteX249" fmla="*/ 276151 w 305454"/>
                <a:gd name="connsiteY249" fmla="*/ 363161 h 383885"/>
                <a:gd name="connsiteX250" fmla="*/ 270481 w 305454"/>
                <a:gd name="connsiteY250" fmla="*/ 357213 h 383885"/>
                <a:gd name="connsiteX251" fmla="*/ 266212 w 305454"/>
                <a:gd name="connsiteY251" fmla="*/ 352547 h 383885"/>
                <a:gd name="connsiteX252" fmla="*/ 264123 w 305454"/>
                <a:gd name="connsiteY252" fmla="*/ 349864 h 383885"/>
                <a:gd name="connsiteX253" fmla="*/ 260369 w 305454"/>
                <a:gd name="connsiteY253" fmla="*/ 346309 h 383885"/>
                <a:gd name="connsiteX254" fmla="*/ 257660 w 305454"/>
                <a:gd name="connsiteY254" fmla="*/ 344577 h 383885"/>
                <a:gd name="connsiteX255" fmla="*/ 256603 w 305454"/>
                <a:gd name="connsiteY255" fmla="*/ 343705 h 383885"/>
                <a:gd name="connsiteX256" fmla="*/ 254012 w 305454"/>
                <a:gd name="connsiteY256" fmla="*/ 334255 h 383885"/>
                <a:gd name="connsiteX257" fmla="*/ 252651 w 305454"/>
                <a:gd name="connsiteY257" fmla="*/ 325571 h 383885"/>
                <a:gd name="connsiteX258" fmla="*/ 252743 w 305454"/>
                <a:gd name="connsiteY258" fmla="*/ 319028 h 383885"/>
                <a:gd name="connsiteX259" fmla="*/ 252862 w 305454"/>
                <a:gd name="connsiteY259" fmla="*/ 309961 h 383885"/>
                <a:gd name="connsiteX260" fmla="*/ 252981 w 305454"/>
                <a:gd name="connsiteY260" fmla="*/ 300894 h 383885"/>
                <a:gd name="connsiteX261" fmla="*/ 253100 w 305454"/>
                <a:gd name="connsiteY261" fmla="*/ 291827 h 383885"/>
                <a:gd name="connsiteX262" fmla="*/ 253219 w 305454"/>
                <a:gd name="connsiteY262" fmla="*/ 282760 h 383885"/>
                <a:gd name="connsiteX263" fmla="*/ 253325 w 305454"/>
                <a:gd name="connsiteY263" fmla="*/ 273692 h 383885"/>
                <a:gd name="connsiteX264" fmla="*/ 253430 w 305454"/>
                <a:gd name="connsiteY264" fmla="*/ 264625 h 383885"/>
                <a:gd name="connsiteX265" fmla="*/ 253536 w 305454"/>
                <a:gd name="connsiteY265" fmla="*/ 255558 h 383885"/>
                <a:gd name="connsiteX266" fmla="*/ 253642 w 305454"/>
                <a:gd name="connsiteY266" fmla="*/ 246491 h 383885"/>
                <a:gd name="connsiteX267" fmla="*/ 253682 w 305454"/>
                <a:gd name="connsiteY267" fmla="*/ 242090 h 383885"/>
                <a:gd name="connsiteX268" fmla="*/ 299863 w 305454"/>
                <a:gd name="connsiteY268" fmla="*/ 242090 h 383885"/>
                <a:gd name="connsiteX269" fmla="*/ 301211 w 305454"/>
                <a:gd name="connsiteY269" fmla="*/ 242010 h 383885"/>
                <a:gd name="connsiteX270" fmla="*/ 302837 w 305454"/>
                <a:gd name="connsiteY270" fmla="*/ 241733 h 383885"/>
                <a:gd name="connsiteX271" fmla="*/ 302969 w 305454"/>
                <a:gd name="connsiteY271" fmla="*/ 240847 h 383885"/>
                <a:gd name="connsiteX272" fmla="*/ 300907 w 305454"/>
                <a:gd name="connsiteY272" fmla="*/ 236380 h 383885"/>
                <a:gd name="connsiteX273" fmla="*/ 301026 w 305454"/>
                <a:gd name="connsiteY273" fmla="*/ 234807 h 383885"/>
                <a:gd name="connsiteX274" fmla="*/ 301634 w 305454"/>
                <a:gd name="connsiteY274" fmla="*/ 231780 h 383885"/>
                <a:gd name="connsiteX275" fmla="*/ 302546 w 305454"/>
                <a:gd name="connsiteY275" fmla="*/ 229176 h 383885"/>
                <a:gd name="connsiteX276" fmla="*/ 303749 w 305454"/>
                <a:gd name="connsiteY276" fmla="*/ 225740 h 383885"/>
                <a:gd name="connsiteX277" fmla="*/ 303908 w 305454"/>
                <a:gd name="connsiteY277" fmla="*/ 223718 h 383885"/>
                <a:gd name="connsiteX278" fmla="*/ 303048 w 305454"/>
                <a:gd name="connsiteY278" fmla="*/ 217135 h 383885"/>
                <a:gd name="connsiteX279" fmla="*/ 303181 w 305454"/>
                <a:gd name="connsiteY279" fmla="*/ 213461 h 383885"/>
                <a:gd name="connsiteX280" fmla="*/ 303498 w 305454"/>
                <a:gd name="connsiteY280" fmla="*/ 209641 h 383885"/>
                <a:gd name="connsiteX281" fmla="*/ 303802 w 305454"/>
                <a:gd name="connsiteY281" fmla="*/ 206033 h 383885"/>
                <a:gd name="connsiteX282" fmla="*/ 303511 w 305454"/>
                <a:gd name="connsiteY282" fmla="*/ 203508 h 383885"/>
                <a:gd name="connsiteX283" fmla="*/ 303921 w 305454"/>
                <a:gd name="connsiteY283" fmla="*/ 202133 h 383885"/>
                <a:gd name="connsiteX284" fmla="*/ 304635 w 305454"/>
                <a:gd name="connsiteY284" fmla="*/ 200164 h 383885"/>
                <a:gd name="connsiteX285" fmla="*/ 305018 w 305454"/>
                <a:gd name="connsiteY285" fmla="*/ 197944 h 383885"/>
                <a:gd name="connsiteX286" fmla="*/ 305454 w 305454"/>
                <a:gd name="connsiteY286" fmla="*/ 196992 h 383885"/>
                <a:gd name="connsiteX287" fmla="*/ 305296 w 305454"/>
                <a:gd name="connsiteY287" fmla="*/ 196199 h 383885"/>
                <a:gd name="connsiteX288" fmla="*/ 9332 w 305454"/>
                <a:gd name="connsiteY288" fmla="*/ 21703 h 383885"/>
                <a:gd name="connsiteX289" fmla="*/ 10984 w 305454"/>
                <a:gd name="connsiteY289" fmla="*/ 25311 h 383885"/>
                <a:gd name="connsiteX290" fmla="*/ 11711 w 305454"/>
                <a:gd name="connsiteY290" fmla="*/ 29369 h 383885"/>
                <a:gd name="connsiteX291" fmla="*/ 11050 w 305454"/>
                <a:gd name="connsiteY291" fmla="*/ 31352 h 383885"/>
                <a:gd name="connsiteX292" fmla="*/ 10442 w 305454"/>
                <a:gd name="connsiteY292" fmla="*/ 34008 h 383885"/>
                <a:gd name="connsiteX293" fmla="*/ 11526 w 305454"/>
                <a:gd name="connsiteY293" fmla="*/ 36810 h 383885"/>
                <a:gd name="connsiteX294" fmla="*/ 11896 w 305454"/>
                <a:gd name="connsiteY294" fmla="*/ 37564 h 383885"/>
                <a:gd name="connsiteX295" fmla="*/ 12940 w 305454"/>
                <a:gd name="connsiteY295" fmla="*/ 37220 h 383885"/>
                <a:gd name="connsiteX296" fmla="*/ 16191 w 305454"/>
                <a:gd name="connsiteY296" fmla="*/ 36691 h 383885"/>
                <a:gd name="connsiteX297" fmla="*/ 18650 w 305454"/>
                <a:gd name="connsiteY297" fmla="*/ 36440 h 383885"/>
                <a:gd name="connsiteX298" fmla="*/ 19126 w 305454"/>
                <a:gd name="connsiteY298" fmla="*/ 35793 h 383885"/>
                <a:gd name="connsiteX299" fmla="*/ 19509 w 305454"/>
                <a:gd name="connsiteY299" fmla="*/ 28127 h 383885"/>
                <a:gd name="connsiteX300" fmla="*/ 19601 w 305454"/>
                <a:gd name="connsiteY300" fmla="*/ 20342 h 383885"/>
                <a:gd name="connsiteX301" fmla="*/ 18729 w 305454"/>
                <a:gd name="connsiteY301" fmla="*/ 19324 h 383885"/>
                <a:gd name="connsiteX302" fmla="*/ 17883 w 305454"/>
                <a:gd name="connsiteY302" fmla="*/ 18703 h 383885"/>
                <a:gd name="connsiteX303" fmla="*/ 17843 w 305454"/>
                <a:gd name="connsiteY303" fmla="*/ 18161 h 383885"/>
                <a:gd name="connsiteX304" fmla="*/ 19126 w 305454"/>
                <a:gd name="connsiteY304" fmla="*/ 17183 h 383885"/>
                <a:gd name="connsiteX305" fmla="*/ 20897 w 305454"/>
                <a:gd name="connsiteY305" fmla="*/ 16046 h 383885"/>
                <a:gd name="connsiteX306" fmla="*/ 21465 w 305454"/>
                <a:gd name="connsiteY306" fmla="*/ 15530 h 383885"/>
                <a:gd name="connsiteX307" fmla="*/ 23421 w 305454"/>
                <a:gd name="connsiteY307" fmla="*/ 13468 h 383885"/>
                <a:gd name="connsiteX308" fmla="*/ 27281 w 305454"/>
                <a:gd name="connsiteY308" fmla="*/ 8697 h 383885"/>
                <a:gd name="connsiteX309" fmla="*/ 30215 w 305454"/>
                <a:gd name="connsiteY309" fmla="*/ 7534 h 383885"/>
                <a:gd name="connsiteX310" fmla="*/ 32951 w 305454"/>
                <a:gd name="connsiteY310" fmla="*/ 6278 h 383885"/>
                <a:gd name="connsiteX311" fmla="*/ 33335 w 305454"/>
                <a:gd name="connsiteY311" fmla="*/ 5816 h 383885"/>
                <a:gd name="connsiteX312" fmla="*/ 32713 w 305454"/>
                <a:gd name="connsiteY312" fmla="*/ 5379 h 383885"/>
                <a:gd name="connsiteX313" fmla="*/ 30810 w 305454"/>
                <a:gd name="connsiteY313" fmla="*/ 3476 h 383885"/>
                <a:gd name="connsiteX314" fmla="*/ 28563 w 305454"/>
                <a:gd name="connsiteY314" fmla="*/ 463 h 383885"/>
                <a:gd name="connsiteX315" fmla="*/ 27743 w 305454"/>
                <a:gd name="connsiteY315" fmla="*/ 0 h 383885"/>
                <a:gd name="connsiteX316" fmla="*/ 26501 w 305454"/>
                <a:gd name="connsiteY316" fmla="*/ 53 h 383885"/>
                <a:gd name="connsiteX317" fmla="*/ 24532 w 305454"/>
                <a:gd name="connsiteY317" fmla="*/ 1163 h 383885"/>
                <a:gd name="connsiteX318" fmla="*/ 22589 w 305454"/>
                <a:gd name="connsiteY318" fmla="*/ 2895 h 383885"/>
                <a:gd name="connsiteX319" fmla="*/ 19086 w 305454"/>
                <a:gd name="connsiteY319" fmla="*/ 4481 h 383885"/>
                <a:gd name="connsiteX320" fmla="*/ 16178 w 305454"/>
                <a:gd name="connsiteY320" fmla="*/ 5379 h 383885"/>
                <a:gd name="connsiteX321" fmla="*/ 15914 w 305454"/>
                <a:gd name="connsiteY321" fmla="*/ 6477 h 383885"/>
                <a:gd name="connsiteX322" fmla="*/ 15226 w 305454"/>
                <a:gd name="connsiteY322" fmla="*/ 8353 h 383885"/>
                <a:gd name="connsiteX323" fmla="*/ 14262 w 305454"/>
                <a:gd name="connsiteY323" fmla="*/ 9516 h 383885"/>
                <a:gd name="connsiteX324" fmla="*/ 11684 w 305454"/>
                <a:gd name="connsiteY324" fmla="*/ 9887 h 383885"/>
                <a:gd name="connsiteX325" fmla="*/ 10759 w 305454"/>
                <a:gd name="connsiteY325" fmla="*/ 11552 h 383885"/>
                <a:gd name="connsiteX326" fmla="*/ 8525 w 305454"/>
                <a:gd name="connsiteY326" fmla="*/ 14790 h 383885"/>
                <a:gd name="connsiteX327" fmla="*/ 7045 w 305454"/>
                <a:gd name="connsiteY327" fmla="*/ 16257 h 383885"/>
                <a:gd name="connsiteX328" fmla="*/ 7587 w 305454"/>
                <a:gd name="connsiteY328" fmla="*/ 17130 h 383885"/>
                <a:gd name="connsiteX329" fmla="*/ 9332 w 305454"/>
                <a:gd name="connsiteY329" fmla="*/ 21703 h 383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305454" h="383885">
                  <a:moveTo>
                    <a:pt x="305296" y="196199"/>
                  </a:moveTo>
                  <a:lnTo>
                    <a:pt x="304925" y="194547"/>
                  </a:lnTo>
                  <a:lnTo>
                    <a:pt x="304582" y="190846"/>
                  </a:lnTo>
                  <a:lnTo>
                    <a:pt x="304093" y="185704"/>
                  </a:lnTo>
                  <a:lnTo>
                    <a:pt x="303590" y="182003"/>
                  </a:lnTo>
                  <a:lnTo>
                    <a:pt x="302652" y="182559"/>
                  </a:lnTo>
                  <a:lnTo>
                    <a:pt x="302110" y="184026"/>
                  </a:lnTo>
                  <a:lnTo>
                    <a:pt x="301952" y="185149"/>
                  </a:lnTo>
                  <a:lnTo>
                    <a:pt x="300273" y="186008"/>
                  </a:lnTo>
                  <a:lnTo>
                    <a:pt x="296863" y="185836"/>
                  </a:lnTo>
                  <a:lnTo>
                    <a:pt x="293479" y="185017"/>
                  </a:lnTo>
                  <a:lnTo>
                    <a:pt x="291100" y="184753"/>
                  </a:lnTo>
                  <a:lnTo>
                    <a:pt x="289514" y="184951"/>
                  </a:lnTo>
                  <a:lnTo>
                    <a:pt x="283447" y="187727"/>
                  </a:lnTo>
                  <a:lnTo>
                    <a:pt x="281451" y="188097"/>
                  </a:lnTo>
                  <a:lnTo>
                    <a:pt x="274961" y="187885"/>
                  </a:lnTo>
                  <a:lnTo>
                    <a:pt x="271287" y="187304"/>
                  </a:lnTo>
                  <a:lnTo>
                    <a:pt x="268670" y="187198"/>
                  </a:lnTo>
                  <a:lnTo>
                    <a:pt x="266806" y="188070"/>
                  </a:lnTo>
                  <a:lnTo>
                    <a:pt x="264480" y="190132"/>
                  </a:lnTo>
                  <a:lnTo>
                    <a:pt x="262537" y="191242"/>
                  </a:lnTo>
                  <a:lnTo>
                    <a:pt x="261639" y="191110"/>
                  </a:lnTo>
                  <a:lnTo>
                    <a:pt x="261096" y="190251"/>
                  </a:lnTo>
                  <a:lnTo>
                    <a:pt x="260356" y="189075"/>
                  </a:lnTo>
                  <a:lnTo>
                    <a:pt x="260145" y="185982"/>
                  </a:lnTo>
                  <a:lnTo>
                    <a:pt x="259206" y="182585"/>
                  </a:lnTo>
                  <a:lnTo>
                    <a:pt x="259854" y="180814"/>
                  </a:lnTo>
                  <a:lnTo>
                    <a:pt x="261770" y="179532"/>
                  </a:lnTo>
                  <a:lnTo>
                    <a:pt x="262458" y="176915"/>
                  </a:lnTo>
                  <a:lnTo>
                    <a:pt x="261903" y="172963"/>
                  </a:lnTo>
                  <a:lnTo>
                    <a:pt x="261890" y="170187"/>
                  </a:lnTo>
                  <a:lnTo>
                    <a:pt x="262418" y="168588"/>
                  </a:lnTo>
                  <a:lnTo>
                    <a:pt x="261757" y="164702"/>
                  </a:lnTo>
                  <a:lnTo>
                    <a:pt x="259907" y="158529"/>
                  </a:lnTo>
                  <a:lnTo>
                    <a:pt x="257250" y="153507"/>
                  </a:lnTo>
                  <a:lnTo>
                    <a:pt x="253787" y="149634"/>
                  </a:lnTo>
                  <a:lnTo>
                    <a:pt x="251527" y="145920"/>
                  </a:lnTo>
                  <a:lnTo>
                    <a:pt x="250470" y="142378"/>
                  </a:lnTo>
                  <a:lnTo>
                    <a:pt x="250932" y="133892"/>
                  </a:lnTo>
                  <a:lnTo>
                    <a:pt x="252043" y="126411"/>
                  </a:lnTo>
                  <a:lnTo>
                    <a:pt x="252915" y="120477"/>
                  </a:lnTo>
                  <a:lnTo>
                    <a:pt x="252743" y="110524"/>
                  </a:lnTo>
                  <a:lnTo>
                    <a:pt x="250417" y="104047"/>
                  </a:lnTo>
                  <a:lnTo>
                    <a:pt x="249941" y="97082"/>
                  </a:lnTo>
                  <a:lnTo>
                    <a:pt x="251316" y="89627"/>
                  </a:lnTo>
                  <a:lnTo>
                    <a:pt x="251540" y="84525"/>
                  </a:lnTo>
                  <a:lnTo>
                    <a:pt x="250668" y="81908"/>
                  </a:lnTo>
                  <a:lnTo>
                    <a:pt x="250060" y="81512"/>
                  </a:lnTo>
                  <a:lnTo>
                    <a:pt x="249307" y="81247"/>
                  </a:lnTo>
                  <a:lnTo>
                    <a:pt x="243332" y="80996"/>
                  </a:lnTo>
                  <a:lnTo>
                    <a:pt x="235349" y="80666"/>
                  </a:lnTo>
                  <a:lnTo>
                    <a:pt x="228397" y="80560"/>
                  </a:lnTo>
                  <a:lnTo>
                    <a:pt x="220849" y="80454"/>
                  </a:lnTo>
                  <a:lnTo>
                    <a:pt x="219620" y="79516"/>
                  </a:lnTo>
                  <a:lnTo>
                    <a:pt x="219065" y="77771"/>
                  </a:lnTo>
                  <a:lnTo>
                    <a:pt x="219105" y="76053"/>
                  </a:lnTo>
                  <a:lnTo>
                    <a:pt x="220665" y="70779"/>
                  </a:lnTo>
                  <a:lnTo>
                    <a:pt x="220453" y="70343"/>
                  </a:lnTo>
                  <a:lnTo>
                    <a:pt x="217770" y="70224"/>
                  </a:lnTo>
                  <a:lnTo>
                    <a:pt x="210487" y="71083"/>
                  </a:lnTo>
                  <a:lnTo>
                    <a:pt x="205689" y="71942"/>
                  </a:lnTo>
                  <a:lnTo>
                    <a:pt x="202649" y="72220"/>
                  </a:lnTo>
                  <a:lnTo>
                    <a:pt x="197296" y="73660"/>
                  </a:lnTo>
                  <a:lnTo>
                    <a:pt x="193978" y="76687"/>
                  </a:lnTo>
                  <a:lnTo>
                    <a:pt x="192868" y="80507"/>
                  </a:lnTo>
                  <a:lnTo>
                    <a:pt x="192948" y="83653"/>
                  </a:lnTo>
                  <a:lnTo>
                    <a:pt x="192749" y="85953"/>
                  </a:lnTo>
                  <a:lnTo>
                    <a:pt x="191229" y="88358"/>
                  </a:lnTo>
                  <a:lnTo>
                    <a:pt x="190026" y="91121"/>
                  </a:lnTo>
                  <a:lnTo>
                    <a:pt x="189974" y="92574"/>
                  </a:lnTo>
                  <a:lnTo>
                    <a:pt x="189220" y="99923"/>
                  </a:lnTo>
                  <a:lnTo>
                    <a:pt x="184290" y="100915"/>
                  </a:lnTo>
                  <a:lnTo>
                    <a:pt x="179360" y="100915"/>
                  </a:lnTo>
                  <a:lnTo>
                    <a:pt x="178210" y="100822"/>
                  </a:lnTo>
                  <a:lnTo>
                    <a:pt x="172130" y="99064"/>
                  </a:lnTo>
                  <a:lnTo>
                    <a:pt x="169870" y="99064"/>
                  </a:lnTo>
                  <a:lnTo>
                    <a:pt x="167927" y="99990"/>
                  </a:lnTo>
                  <a:lnTo>
                    <a:pt x="164200" y="100888"/>
                  </a:lnTo>
                  <a:lnTo>
                    <a:pt x="160631" y="101549"/>
                  </a:lnTo>
                  <a:lnTo>
                    <a:pt x="157036" y="103730"/>
                  </a:lnTo>
                  <a:lnTo>
                    <a:pt x="156084" y="103928"/>
                  </a:lnTo>
                  <a:lnTo>
                    <a:pt x="153705" y="102805"/>
                  </a:lnTo>
                  <a:lnTo>
                    <a:pt x="150361" y="102911"/>
                  </a:lnTo>
                  <a:lnTo>
                    <a:pt x="146991" y="103453"/>
                  </a:lnTo>
                  <a:lnTo>
                    <a:pt x="145405" y="103690"/>
                  </a:lnTo>
                  <a:lnTo>
                    <a:pt x="144321" y="103030"/>
                  </a:lnTo>
                  <a:lnTo>
                    <a:pt x="141241" y="97544"/>
                  </a:lnTo>
                  <a:lnTo>
                    <a:pt x="137130" y="90235"/>
                  </a:lnTo>
                  <a:lnTo>
                    <a:pt x="134910" y="85662"/>
                  </a:lnTo>
                  <a:lnTo>
                    <a:pt x="134077" y="84472"/>
                  </a:lnTo>
                  <a:lnTo>
                    <a:pt x="132650" y="82886"/>
                  </a:lnTo>
                  <a:lnTo>
                    <a:pt x="130694" y="79899"/>
                  </a:lnTo>
                  <a:lnTo>
                    <a:pt x="129887" y="77057"/>
                  </a:lnTo>
                  <a:lnTo>
                    <a:pt x="130244" y="74374"/>
                  </a:lnTo>
                  <a:lnTo>
                    <a:pt x="129108" y="70753"/>
                  </a:lnTo>
                  <a:lnTo>
                    <a:pt x="126477" y="66193"/>
                  </a:lnTo>
                  <a:lnTo>
                    <a:pt x="124746" y="61844"/>
                  </a:lnTo>
                  <a:lnTo>
                    <a:pt x="123926" y="57694"/>
                  </a:lnTo>
                  <a:lnTo>
                    <a:pt x="123728" y="54138"/>
                  </a:lnTo>
                  <a:lnTo>
                    <a:pt x="124151" y="51178"/>
                  </a:lnTo>
                  <a:lnTo>
                    <a:pt x="123649" y="48997"/>
                  </a:lnTo>
                  <a:lnTo>
                    <a:pt x="122221" y="47596"/>
                  </a:lnTo>
                  <a:lnTo>
                    <a:pt x="121442" y="45812"/>
                  </a:lnTo>
                  <a:lnTo>
                    <a:pt x="120873" y="45071"/>
                  </a:lnTo>
                  <a:lnTo>
                    <a:pt x="119684" y="43393"/>
                  </a:lnTo>
                  <a:lnTo>
                    <a:pt x="117053" y="41542"/>
                  </a:lnTo>
                  <a:lnTo>
                    <a:pt x="114159" y="40564"/>
                  </a:lnTo>
                  <a:lnTo>
                    <a:pt x="107801" y="40538"/>
                  </a:lnTo>
                  <a:lnTo>
                    <a:pt x="99501" y="40511"/>
                  </a:lnTo>
                  <a:lnTo>
                    <a:pt x="91980" y="40657"/>
                  </a:lnTo>
                  <a:lnTo>
                    <a:pt x="83613" y="40815"/>
                  </a:lnTo>
                  <a:lnTo>
                    <a:pt x="75141" y="40974"/>
                  </a:lnTo>
                  <a:lnTo>
                    <a:pt x="72868" y="41225"/>
                  </a:lnTo>
                  <a:lnTo>
                    <a:pt x="66404" y="41331"/>
                  </a:lnTo>
                  <a:lnTo>
                    <a:pt x="61223" y="40855"/>
                  </a:lnTo>
                  <a:lnTo>
                    <a:pt x="59307" y="40551"/>
                  </a:lnTo>
                  <a:lnTo>
                    <a:pt x="55936" y="40326"/>
                  </a:lnTo>
                  <a:lnTo>
                    <a:pt x="50609" y="40273"/>
                  </a:lnTo>
                  <a:lnTo>
                    <a:pt x="47728" y="40458"/>
                  </a:lnTo>
                  <a:lnTo>
                    <a:pt x="40815" y="40458"/>
                  </a:lnTo>
                  <a:lnTo>
                    <a:pt x="40194" y="40498"/>
                  </a:lnTo>
                  <a:lnTo>
                    <a:pt x="39097" y="41014"/>
                  </a:lnTo>
                  <a:lnTo>
                    <a:pt x="36150" y="40287"/>
                  </a:lnTo>
                  <a:lnTo>
                    <a:pt x="33255" y="40525"/>
                  </a:lnTo>
                  <a:lnTo>
                    <a:pt x="31801" y="41727"/>
                  </a:lnTo>
                  <a:lnTo>
                    <a:pt x="26342" y="44450"/>
                  </a:lnTo>
                  <a:lnTo>
                    <a:pt x="20434" y="45640"/>
                  </a:lnTo>
                  <a:lnTo>
                    <a:pt x="16125" y="46723"/>
                  </a:lnTo>
                  <a:lnTo>
                    <a:pt x="14183" y="46961"/>
                  </a:lnTo>
                  <a:lnTo>
                    <a:pt x="13707" y="47860"/>
                  </a:lnTo>
                  <a:lnTo>
                    <a:pt x="14975" y="49644"/>
                  </a:lnTo>
                  <a:lnTo>
                    <a:pt x="16667" y="54337"/>
                  </a:lnTo>
                  <a:lnTo>
                    <a:pt x="19628" y="61025"/>
                  </a:lnTo>
                  <a:lnTo>
                    <a:pt x="27149" y="71321"/>
                  </a:lnTo>
                  <a:lnTo>
                    <a:pt x="28113" y="79146"/>
                  </a:lnTo>
                  <a:lnTo>
                    <a:pt x="33784" y="94636"/>
                  </a:lnTo>
                  <a:lnTo>
                    <a:pt x="40921" y="111290"/>
                  </a:lnTo>
                  <a:lnTo>
                    <a:pt x="40617" y="114106"/>
                  </a:lnTo>
                  <a:lnTo>
                    <a:pt x="40657" y="116525"/>
                  </a:lnTo>
                  <a:lnTo>
                    <a:pt x="40908" y="118494"/>
                  </a:lnTo>
                  <a:lnTo>
                    <a:pt x="40419" y="120265"/>
                  </a:lnTo>
                  <a:lnTo>
                    <a:pt x="32819" y="129292"/>
                  </a:lnTo>
                  <a:lnTo>
                    <a:pt x="32634" y="128394"/>
                  </a:lnTo>
                  <a:lnTo>
                    <a:pt x="33400" y="127244"/>
                  </a:lnTo>
                  <a:lnTo>
                    <a:pt x="33784" y="126266"/>
                  </a:lnTo>
                  <a:lnTo>
                    <a:pt x="32634" y="126900"/>
                  </a:lnTo>
                  <a:lnTo>
                    <a:pt x="31431" y="128843"/>
                  </a:lnTo>
                  <a:lnTo>
                    <a:pt x="31431" y="130456"/>
                  </a:lnTo>
                  <a:lnTo>
                    <a:pt x="33348" y="135610"/>
                  </a:lnTo>
                  <a:lnTo>
                    <a:pt x="35317" y="140104"/>
                  </a:lnTo>
                  <a:lnTo>
                    <a:pt x="36335" y="144651"/>
                  </a:lnTo>
                  <a:lnTo>
                    <a:pt x="36639" y="148960"/>
                  </a:lnTo>
                  <a:lnTo>
                    <a:pt x="38569" y="152449"/>
                  </a:lnTo>
                  <a:lnTo>
                    <a:pt x="39665" y="157313"/>
                  </a:lnTo>
                  <a:lnTo>
                    <a:pt x="43710" y="164609"/>
                  </a:lnTo>
                  <a:lnTo>
                    <a:pt x="44794" y="169235"/>
                  </a:lnTo>
                  <a:lnTo>
                    <a:pt x="47120" y="171826"/>
                  </a:lnTo>
                  <a:lnTo>
                    <a:pt x="49301" y="175249"/>
                  </a:lnTo>
                  <a:lnTo>
                    <a:pt x="49724" y="178739"/>
                  </a:lnTo>
                  <a:lnTo>
                    <a:pt x="52063" y="183616"/>
                  </a:lnTo>
                  <a:lnTo>
                    <a:pt x="52394" y="187145"/>
                  </a:lnTo>
                  <a:lnTo>
                    <a:pt x="50795" y="199398"/>
                  </a:lnTo>
                  <a:lnTo>
                    <a:pt x="50795" y="208570"/>
                  </a:lnTo>
                  <a:lnTo>
                    <a:pt x="48296" y="217360"/>
                  </a:lnTo>
                  <a:lnTo>
                    <a:pt x="46116" y="221946"/>
                  </a:lnTo>
                  <a:lnTo>
                    <a:pt x="41609" y="228568"/>
                  </a:lnTo>
                  <a:lnTo>
                    <a:pt x="35304" y="232296"/>
                  </a:lnTo>
                  <a:lnTo>
                    <a:pt x="30850" y="235785"/>
                  </a:lnTo>
                  <a:lnTo>
                    <a:pt x="28722" y="242909"/>
                  </a:lnTo>
                  <a:lnTo>
                    <a:pt x="20104" y="254501"/>
                  </a:lnTo>
                  <a:lnTo>
                    <a:pt x="18927" y="263475"/>
                  </a:lnTo>
                  <a:lnTo>
                    <a:pt x="15822" y="271485"/>
                  </a:lnTo>
                  <a:lnTo>
                    <a:pt x="13363" y="288390"/>
                  </a:lnTo>
                  <a:lnTo>
                    <a:pt x="8222" y="305639"/>
                  </a:lnTo>
                  <a:lnTo>
                    <a:pt x="6794" y="313133"/>
                  </a:lnTo>
                  <a:lnTo>
                    <a:pt x="5591" y="316530"/>
                  </a:lnTo>
                  <a:lnTo>
                    <a:pt x="3913" y="318949"/>
                  </a:lnTo>
                  <a:lnTo>
                    <a:pt x="2670" y="320323"/>
                  </a:lnTo>
                  <a:lnTo>
                    <a:pt x="225" y="322121"/>
                  </a:lnTo>
                  <a:lnTo>
                    <a:pt x="687" y="324474"/>
                  </a:lnTo>
                  <a:lnTo>
                    <a:pt x="1361" y="326483"/>
                  </a:lnTo>
                  <a:lnTo>
                    <a:pt x="1917" y="341114"/>
                  </a:lnTo>
                  <a:lnTo>
                    <a:pt x="1890" y="346758"/>
                  </a:lnTo>
                  <a:lnTo>
                    <a:pt x="925" y="351477"/>
                  </a:lnTo>
                  <a:lnTo>
                    <a:pt x="0" y="362156"/>
                  </a:lnTo>
                  <a:lnTo>
                    <a:pt x="3926" y="361522"/>
                  </a:lnTo>
                  <a:lnTo>
                    <a:pt x="6675" y="359883"/>
                  </a:lnTo>
                  <a:lnTo>
                    <a:pt x="9147" y="359764"/>
                  </a:lnTo>
                  <a:lnTo>
                    <a:pt x="11592" y="361046"/>
                  </a:lnTo>
                  <a:lnTo>
                    <a:pt x="14183" y="361139"/>
                  </a:lnTo>
                  <a:lnTo>
                    <a:pt x="15187" y="360927"/>
                  </a:lnTo>
                  <a:lnTo>
                    <a:pt x="19839" y="361126"/>
                  </a:lnTo>
                  <a:lnTo>
                    <a:pt x="22509" y="359658"/>
                  </a:lnTo>
                  <a:lnTo>
                    <a:pt x="25682" y="358178"/>
                  </a:lnTo>
                  <a:lnTo>
                    <a:pt x="27505" y="356896"/>
                  </a:lnTo>
                  <a:lnTo>
                    <a:pt x="30070" y="355561"/>
                  </a:lnTo>
                  <a:lnTo>
                    <a:pt x="33480" y="354213"/>
                  </a:lnTo>
                  <a:lnTo>
                    <a:pt x="35409" y="354332"/>
                  </a:lnTo>
                  <a:lnTo>
                    <a:pt x="37775" y="354834"/>
                  </a:lnTo>
                  <a:lnTo>
                    <a:pt x="40935" y="355350"/>
                  </a:lnTo>
                  <a:lnTo>
                    <a:pt x="42719" y="356261"/>
                  </a:lnTo>
                  <a:lnTo>
                    <a:pt x="44820" y="359117"/>
                  </a:lnTo>
                  <a:lnTo>
                    <a:pt x="48072" y="361720"/>
                  </a:lnTo>
                  <a:lnTo>
                    <a:pt x="50464" y="363267"/>
                  </a:lnTo>
                  <a:lnTo>
                    <a:pt x="53213" y="365315"/>
                  </a:lnTo>
                  <a:lnTo>
                    <a:pt x="54046" y="366108"/>
                  </a:lnTo>
                  <a:lnTo>
                    <a:pt x="55262" y="366545"/>
                  </a:lnTo>
                  <a:lnTo>
                    <a:pt x="56002" y="366677"/>
                  </a:lnTo>
                  <a:lnTo>
                    <a:pt x="61130" y="366360"/>
                  </a:lnTo>
                  <a:lnTo>
                    <a:pt x="65783" y="366082"/>
                  </a:lnTo>
                  <a:lnTo>
                    <a:pt x="70792" y="366095"/>
                  </a:lnTo>
                  <a:lnTo>
                    <a:pt x="89640" y="366122"/>
                  </a:lnTo>
                  <a:lnTo>
                    <a:pt x="99065" y="366135"/>
                  </a:lnTo>
                  <a:lnTo>
                    <a:pt x="108488" y="366148"/>
                  </a:lnTo>
                  <a:lnTo>
                    <a:pt x="127336" y="366174"/>
                  </a:lnTo>
                  <a:lnTo>
                    <a:pt x="136761" y="366188"/>
                  </a:lnTo>
                  <a:lnTo>
                    <a:pt x="146184" y="366201"/>
                  </a:lnTo>
                  <a:lnTo>
                    <a:pt x="150044" y="366201"/>
                  </a:lnTo>
                  <a:lnTo>
                    <a:pt x="156772" y="366294"/>
                  </a:lnTo>
                  <a:lnTo>
                    <a:pt x="163856" y="366386"/>
                  </a:lnTo>
                  <a:lnTo>
                    <a:pt x="164636" y="366545"/>
                  </a:lnTo>
                  <a:lnTo>
                    <a:pt x="165416" y="367086"/>
                  </a:lnTo>
                  <a:lnTo>
                    <a:pt x="166050" y="367602"/>
                  </a:lnTo>
                  <a:lnTo>
                    <a:pt x="168508" y="371197"/>
                  </a:lnTo>
                  <a:lnTo>
                    <a:pt x="171668" y="374964"/>
                  </a:lnTo>
                  <a:lnTo>
                    <a:pt x="174298" y="376748"/>
                  </a:lnTo>
                  <a:lnTo>
                    <a:pt x="177470" y="377806"/>
                  </a:lnTo>
                  <a:lnTo>
                    <a:pt x="180444" y="378202"/>
                  </a:lnTo>
                  <a:lnTo>
                    <a:pt x="183233" y="377938"/>
                  </a:lnTo>
                  <a:lnTo>
                    <a:pt x="187846" y="378414"/>
                  </a:lnTo>
                  <a:lnTo>
                    <a:pt x="194282" y="379630"/>
                  </a:lnTo>
                  <a:lnTo>
                    <a:pt x="200984" y="379987"/>
                  </a:lnTo>
                  <a:lnTo>
                    <a:pt x="207936" y="379485"/>
                  </a:lnTo>
                  <a:lnTo>
                    <a:pt x="212813" y="380159"/>
                  </a:lnTo>
                  <a:lnTo>
                    <a:pt x="215615" y="381996"/>
                  </a:lnTo>
                  <a:lnTo>
                    <a:pt x="218484" y="383238"/>
                  </a:lnTo>
                  <a:lnTo>
                    <a:pt x="221431" y="383886"/>
                  </a:lnTo>
                  <a:lnTo>
                    <a:pt x="225436" y="383503"/>
                  </a:lnTo>
                  <a:lnTo>
                    <a:pt x="230498" y="382088"/>
                  </a:lnTo>
                  <a:lnTo>
                    <a:pt x="234794" y="382286"/>
                  </a:lnTo>
                  <a:lnTo>
                    <a:pt x="236763" y="383317"/>
                  </a:lnTo>
                  <a:lnTo>
                    <a:pt x="237953" y="383344"/>
                  </a:lnTo>
                  <a:lnTo>
                    <a:pt x="245394" y="381850"/>
                  </a:lnTo>
                  <a:lnTo>
                    <a:pt x="251382" y="380647"/>
                  </a:lnTo>
                  <a:lnTo>
                    <a:pt x="260356" y="378731"/>
                  </a:lnTo>
                  <a:lnTo>
                    <a:pt x="267758" y="377158"/>
                  </a:lnTo>
                  <a:lnTo>
                    <a:pt x="278729" y="374819"/>
                  </a:lnTo>
                  <a:lnTo>
                    <a:pt x="286448" y="373180"/>
                  </a:lnTo>
                  <a:lnTo>
                    <a:pt x="281623" y="368488"/>
                  </a:lnTo>
                  <a:lnTo>
                    <a:pt x="276151" y="363161"/>
                  </a:lnTo>
                  <a:lnTo>
                    <a:pt x="270481" y="357213"/>
                  </a:lnTo>
                  <a:lnTo>
                    <a:pt x="266212" y="352547"/>
                  </a:lnTo>
                  <a:lnTo>
                    <a:pt x="264123" y="349864"/>
                  </a:lnTo>
                  <a:lnTo>
                    <a:pt x="260369" y="346309"/>
                  </a:lnTo>
                  <a:lnTo>
                    <a:pt x="257660" y="344577"/>
                  </a:lnTo>
                  <a:lnTo>
                    <a:pt x="256603" y="343705"/>
                  </a:lnTo>
                  <a:lnTo>
                    <a:pt x="254012" y="334255"/>
                  </a:lnTo>
                  <a:lnTo>
                    <a:pt x="252651" y="325571"/>
                  </a:lnTo>
                  <a:lnTo>
                    <a:pt x="252743" y="319028"/>
                  </a:lnTo>
                  <a:lnTo>
                    <a:pt x="252862" y="309961"/>
                  </a:lnTo>
                  <a:lnTo>
                    <a:pt x="252981" y="300894"/>
                  </a:lnTo>
                  <a:lnTo>
                    <a:pt x="253100" y="291827"/>
                  </a:lnTo>
                  <a:lnTo>
                    <a:pt x="253219" y="282760"/>
                  </a:lnTo>
                  <a:lnTo>
                    <a:pt x="253325" y="273692"/>
                  </a:lnTo>
                  <a:lnTo>
                    <a:pt x="253430" y="264625"/>
                  </a:lnTo>
                  <a:lnTo>
                    <a:pt x="253536" y="255558"/>
                  </a:lnTo>
                  <a:lnTo>
                    <a:pt x="253642" y="246491"/>
                  </a:lnTo>
                  <a:lnTo>
                    <a:pt x="253682" y="242090"/>
                  </a:lnTo>
                  <a:lnTo>
                    <a:pt x="299863" y="242090"/>
                  </a:lnTo>
                  <a:lnTo>
                    <a:pt x="301211" y="242010"/>
                  </a:lnTo>
                  <a:lnTo>
                    <a:pt x="302837" y="241733"/>
                  </a:lnTo>
                  <a:lnTo>
                    <a:pt x="302969" y="240847"/>
                  </a:lnTo>
                  <a:lnTo>
                    <a:pt x="300907" y="236380"/>
                  </a:lnTo>
                  <a:lnTo>
                    <a:pt x="301026" y="234807"/>
                  </a:lnTo>
                  <a:lnTo>
                    <a:pt x="301634" y="231780"/>
                  </a:lnTo>
                  <a:lnTo>
                    <a:pt x="302546" y="229176"/>
                  </a:lnTo>
                  <a:lnTo>
                    <a:pt x="303749" y="225740"/>
                  </a:lnTo>
                  <a:lnTo>
                    <a:pt x="303908" y="223718"/>
                  </a:lnTo>
                  <a:lnTo>
                    <a:pt x="303048" y="217135"/>
                  </a:lnTo>
                  <a:lnTo>
                    <a:pt x="303181" y="213461"/>
                  </a:lnTo>
                  <a:lnTo>
                    <a:pt x="303498" y="209641"/>
                  </a:lnTo>
                  <a:lnTo>
                    <a:pt x="303802" y="206033"/>
                  </a:lnTo>
                  <a:lnTo>
                    <a:pt x="303511" y="203508"/>
                  </a:lnTo>
                  <a:lnTo>
                    <a:pt x="303921" y="202133"/>
                  </a:lnTo>
                  <a:lnTo>
                    <a:pt x="304635" y="200164"/>
                  </a:lnTo>
                  <a:lnTo>
                    <a:pt x="305018" y="197944"/>
                  </a:lnTo>
                  <a:lnTo>
                    <a:pt x="305454" y="196992"/>
                  </a:lnTo>
                  <a:lnTo>
                    <a:pt x="305296" y="196199"/>
                  </a:lnTo>
                  <a:close/>
                  <a:moveTo>
                    <a:pt x="9332" y="21703"/>
                  </a:moveTo>
                  <a:lnTo>
                    <a:pt x="10984" y="25311"/>
                  </a:lnTo>
                  <a:lnTo>
                    <a:pt x="11711" y="29369"/>
                  </a:lnTo>
                  <a:lnTo>
                    <a:pt x="11050" y="31352"/>
                  </a:lnTo>
                  <a:lnTo>
                    <a:pt x="10442" y="34008"/>
                  </a:lnTo>
                  <a:lnTo>
                    <a:pt x="11526" y="36810"/>
                  </a:lnTo>
                  <a:lnTo>
                    <a:pt x="11896" y="37564"/>
                  </a:lnTo>
                  <a:lnTo>
                    <a:pt x="12940" y="37220"/>
                  </a:lnTo>
                  <a:lnTo>
                    <a:pt x="16191" y="36691"/>
                  </a:lnTo>
                  <a:lnTo>
                    <a:pt x="18650" y="36440"/>
                  </a:lnTo>
                  <a:lnTo>
                    <a:pt x="19126" y="35793"/>
                  </a:lnTo>
                  <a:lnTo>
                    <a:pt x="19509" y="28127"/>
                  </a:lnTo>
                  <a:lnTo>
                    <a:pt x="19601" y="20342"/>
                  </a:lnTo>
                  <a:lnTo>
                    <a:pt x="18729" y="19324"/>
                  </a:lnTo>
                  <a:lnTo>
                    <a:pt x="17883" y="18703"/>
                  </a:lnTo>
                  <a:lnTo>
                    <a:pt x="17843" y="18161"/>
                  </a:lnTo>
                  <a:lnTo>
                    <a:pt x="19126" y="17183"/>
                  </a:lnTo>
                  <a:lnTo>
                    <a:pt x="20897" y="16046"/>
                  </a:lnTo>
                  <a:lnTo>
                    <a:pt x="21465" y="15530"/>
                  </a:lnTo>
                  <a:lnTo>
                    <a:pt x="23421" y="13468"/>
                  </a:lnTo>
                  <a:lnTo>
                    <a:pt x="27281" y="8697"/>
                  </a:lnTo>
                  <a:lnTo>
                    <a:pt x="30215" y="7534"/>
                  </a:lnTo>
                  <a:lnTo>
                    <a:pt x="32951" y="6278"/>
                  </a:lnTo>
                  <a:lnTo>
                    <a:pt x="33335" y="5816"/>
                  </a:lnTo>
                  <a:lnTo>
                    <a:pt x="32713" y="5379"/>
                  </a:lnTo>
                  <a:lnTo>
                    <a:pt x="30810" y="3476"/>
                  </a:lnTo>
                  <a:lnTo>
                    <a:pt x="28563" y="463"/>
                  </a:lnTo>
                  <a:lnTo>
                    <a:pt x="27743" y="0"/>
                  </a:lnTo>
                  <a:lnTo>
                    <a:pt x="26501" y="53"/>
                  </a:lnTo>
                  <a:lnTo>
                    <a:pt x="24532" y="1163"/>
                  </a:lnTo>
                  <a:lnTo>
                    <a:pt x="22589" y="2895"/>
                  </a:lnTo>
                  <a:lnTo>
                    <a:pt x="19086" y="4481"/>
                  </a:lnTo>
                  <a:lnTo>
                    <a:pt x="16178" y="5379"/>
                  </a:lnTo>
                  <a:lnTo>
                    <a:pt x="15914" y="6477"/>
                  </a:lnTo>
                  <a:lnTo>
                    <a:pt x="15226" y="8353"/>
                  </a:lnTo>
                  <a:lnTo>
                    <a:pt x="14262" y="9516"/>
                  </a:lnTo>
                  <a:lnTo>
                    <a:pt x="11684" y="9887"/>
                  </a:lnTo>
                  <a:lnTo>
                    <a:pt x="10759" y="11552"/>
                  </a:lnTo>
                  <a:lnTo>
                    <a:pt x="8525" y="14790"/>
                  </a:lnTo>
                  <a:lnTo>
                    <a:pt x="7045" y="16257"/>
                  </a:lnTo>
                  <a:lnTo>
                    <a:pt x="7587" y="17130"/>
                  </a:lnTo>
                  <a:lnTo>
                    <a:pt x="9332" y="21703"/>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400" name="Volný tvar: obrazec 227">
              <a:extLst>
                <a:ext uri="{FF2B5EF4-FFF2-40B4-BE49-F238E27FC236}">
                  <a16:creationId xmlns:a16="http://schemas.microsoft.com/office/drawing/2014/main" id="{0381394B-288E-C24A-A1A4-CEA68EE243FB}"/>
                </a:ext>
              </a:extLst>
            </p:cNvPr>
            <p:cNvSpPr/>
            <p:nvPr/>
          </p:nvSpPr>
          <p:spPr>
            <a:xfrm>
              <a:off x="3323314" y="3610141"/>
              <a:ext cx="7855" cy="6056"/>
            </a:xfrm>
            <a:custGeom>
              <a:avLst/>
              <a:gdLst>
                <a:gd name="connsiteX0" fmla="*/ 6754 w 7388"/>
                <a:gd name="connsiteY0" fmla="*/ 1044 h 5696"/>
                <a:gd name="connsiteX1" fmla="*/ 3582 w 7388"/>
                <a:gd name="connsiteY1" fmla="*/ 211 h 5696"/>
                <a:gd name="connsiteX2" fmla="*/ 2075 w 7388"/>
                <a:gd name="connsiteY2" fmla="*/ 0 h 5696"/>
                <a:gd name="connsiteX3" fmla="*/ 1084 w 7388"/>
                <a:gd name="connsiteY3" fmla="*/ 582 h 5696"/>
                <a:gd name="connsiteX4" fmla="*/ 357 w 7388"/>
                <a:gd name="connsiteY4" fmla="*/ 1282 h 5696"/>
                <a:gd name="connsiteX5" fmla="*/ 0 w 7388"/>
                <a:gd name="connsiteY5" fmla="*/ 2577 h 5696"/>
                <a:gd name="connsiteX6" fmla="*/ 132 w 7388"/>
                <a:gd name="connsiteY6" fmla="*/ 3053 h 5696"/>
                <a:gd name="connsiteX7" fmla="*/ 291 w 7388"/>
                <a:gd name="connsiteY7" fmla="*/ 3965 h 5696"/>
                <a:gd name="connsiteX8" fmla="*/ 185 w 7388"/>
                <a:gd name="connsiteY8" fmla="*/ 4957 h 5696"/>
                <a:gd name="connsiteX9" fmla="*/ 634 w 7388"/>
                <a:gd name="connsiteY9" fmla="*/ 5617 h 5696"/>
                <a:gd name="connsiteX10" fmla="*/ 1481 w 7388"/>
                <a:gd name="connsiteY10" fmla="*/ 5697 h 5696"/>
                <a:gd name="connsiteX11" fmla="*/ 2577 w 7388"/>
                <a:gd name="connsiteY11" fmla="*/ 5498 h 5696"/>
                <a:gd name="connsiteX12" fmla="*/ 3780 w 7388"/>
                <a:gd name="connsiteY12" fmla="*/ 5102 h 5696"/>
                <a:gd name="connsiteX13" fmla="*/ 5921 w 7388"/>
                <a:gd name="connsiteY13" fmla="*/ 3992 h 5696"/>
                <a:gd name="connsiteX14" fmla="*/ 6556 w 7388"/>
                <a:gd name="connsiteY14" fmla="*/ 3807 h 5696"/>
                <a:gd name="connsiteX15" fmla="*/ 6754 w 7388"/>
                <a:gd name="connsiteY15" fmla="*/ 3199 h 5696"/>
                <a:gd name="connsiteX16" fmla="*/ 7389 w 7388"/>
                <a:gd name="connsiteY16" fmla="*/ 2353 h 5696"/>
                <a:gd name="connsiteX17" fmla="*/ 7389 w 7388"/>
                <a:gd name="connsiteY17" fmla="*/ 1824 h 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8" h="5696">
                  <a:moveTo>
                    <a:pt x="6754" y="1044"/>
                  </a:moveTo>
                  <a:lnTo>
                    <a:pt x="3582" y="211"/>
                  </a:lnTo>
                  <a:lnTo>
                    <a:pt x="2075" y="0"/>
                  </a:lnTo>
                  <a:lnTo>
                    <a:pt x="1084" y="582"/>
                  </a:lnTo>
                  <a:lnTo>
                    <a:pt x="357" y="1282"/>
                  </a:lnTo>
                  <a:lnTo>
                    <a:pt x="0" y="2577"/>
                  </a:lnTo>
                  <a:lnTo>
                    <a:pt x="132" y="3053"/>
                  </a:lnTo>
                  <a:lnTo>
                    <a:pt x="291" y="3965"/>
                  </a:lnTo>
                  <a:lnTo>
                    <a:pt x="185" y="4957"/>
                  </a:lnTo>
                  <a:lnTo>
                    <a:pt x="634" y="5617"/>
                  </a:lnTo>
                  <a:lnTo>
                    <a:pt x="1481" y="5697"/>
                  </a:lnTo>
                  <a:lnTo>
                    <a:pt x="2577" y="5498"/>
                  </a:lnTo>
                  <a:lnTo>
                    <a:pt x="3780" y="5102"/>
                  </a:lnTo>
                  <a:lnTo>
                    <a:pt x="5921" y="3992"/>
                  </a:lnTo>
                  <a:lnTo>
                    <a:pt x="6556" y="3807"/>
                  </a:lnTo>
                  <a:lnTo>
                    <a:pt x="6754" y="3199"/>
                  </a:lnTo>
                  <a:lnTo>
                    <a:pt x="7389" y="2353"/>
                  </a:lnTo>
                  <a:lnTo>
                    <a:pt x="7389" y="182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401" name="Volný tvar: obrazec 228">
              <a:extLst>
                <a:ext uri="{FF2B5EF4-FFF2-40B4-BE49-F238E27FC236}">
                  <a16:creationId xmlns:a16="http://schemas.microsoft.com/office/drawing/2014/main" id="{79D0B324-E9D2-3364-B159-1302746A3924}"/>
                </a:ext>
              </a:extLst>
            </p:cNvPr>
            <p:cNvSpPr/>
            <p:nvPr/>
          </p:nvSpPr>
          <p:spPr>
            <a:xfrm>
              <a:off x="3049089" y="3773527"/>
              <a:ext cx="530562" cy="544938"/>
            </a:xfrm>
            <a:custGeom>
              <a:avLst/>
              <a:gdLst>
                <a:gd name="connsiteX0" fmla="*/ 496683 w 498996"/>
                <a:gd name="connsiteY0" fmla="*/ 379524 h 512517"/>
                <a:gd name="connsiteX1" fmla="*/ 494092 w 498996"/>
                <a:gd name="connsiteY1" fmla="*/ 373946 h 512517"/>
                <a:gd name="connsiteX2" fmla="*/ 490603 w 498996"/>
                <a:gd name="connsiteY2" fmla="*/ 366955 h 512517"/>
                <a:gd name="connsiteX3" fmla="*/ 488475 w 498996"/>
                <a:gd name="connsiteY3" fmla="*/ 362685 h 512517"/>
                <a:gd name="connsiteX4" fmla="*/ 487761 w 498996"/>
                <a:gd name="connsiteY4" fmla="*/ 362024 h 512517"/>
                <a:gd name="connsiteX5" fmla="*/ 478046 w 498996"/>
                <a:gd name="connsiteY5" fmla="*/ 358641 h 512517"/>
                <a:gd name="connsiteX6" fmla="*/ 467790 w 498996"/>
                <a:gd name="connsiteY6" fmla="*/ 355323 h 512517"/>
                <a:gd name="connsiteX7" fmla="*/ 461776 w 498996"/>
                <a:gd name="connsiteY7" fmla="*/ 357332 h 512517"/>
                <a:gd name="connsiteX8" fmla="*/ 460732 w 498996"/>
                <a:gd name="connsiteY8" fmla="*/ 357187 h 512517"/>
                <a:gd name="connsiteX9" fmla="*/ 459027 w 498996"/>
                <a:gd name="connsiteY9" fmla="*/ 355918 h 512517"/>
                <a:gd name="connsiteX10" fmla="*/ 457322 w 498996"/>
                <a:gd name="connsiteY10" fmla="*/ 354200 h 512517"/>
                <a:gd name="connsiteX11" fmla="*/ 456423 w 498996"/>
                <a:gd name="connsiteY11" fmla="*/ 351794 h 512517"/>
                <a:gd name="connsiteX12" fmla="*/ 454017 w 498996"/>
                <a:gd name="connsiteY12" fmla="*/ 348569 h 512517"/>
                <a:gd name="connsiteX13" fmla="*/ 451810 w 498996"/>
                <a:gd name="connsiteY13" fmla="*/ 341194 h 512517"/>
                <a:gd name="connsiteX14" fmla="*/ 451612 w 498996"/>
                <a:gd name="connsiteY14" fmla="*/ 335325 h 512517"/>
                <a:gd name="connsiteX15" fmla="*/ 451162 w 498996"/>
                <a:gd name="connsiteY15" fmla="*/ 333250 h 512517"/>
                <a:gd name="connsiteX16" fmla="*/ 445849 w 498996"/>
                <a:gd name="connsiteY16" fmla="*/ 324989 h 512517"/>
                <a:gd name="connsiteX17" fmla="*/ 441025 w 498996"/>
                <a:gd name="connsiteY17" fmla="*/ 317469 h 512517"/>
                <a:gd name="connsiteX18" fmla="*/ 437826 w 498996"/>
                <a:gd name="connsiteY18" fmla="*/ 312459 h 512517"/>
                <a:gd name="connsiteX19" fmla="*/ 437205 w 498996"/>
                <a:gd name="connsiteY19" fmla="*/ 310199 h 512517"/>
                <a:gd name="connsiteX20" fmla="*/ 437588 w 498996"/>
                <a:gd name="connsiteY20" fmla="*/ 307410 h 512517"/>
                <a:gd name="connsiteX21" fmla="*/ 438896 w 498996"/>
                <a:gd name="connsiteY21" fmla="*/ 304925 h 512517"/>
                <a:gd name="connsiteX22" fmla="*/ 443589 w 498996"/>
                <a:gd name="connsiteY22" fmla="*/ 301965 h 512517"/>
                <a:gd name="connsiteX23" fmla="*/ 447818 w 498996"/>
                <a:gd name="connsiteY23" fmla="*/ 298753 h 512517"/>
                <a:gd name="connsiteX24" fmla="*/ 448400 w 498996"/>
                <a:gd name="connsiteY24" fmla="*/ 296519 h 512517"/>
                <a:gd name="connsiteX25" fmla="*/ 448677 w 498996"/>
                <a:gd name="connsiteY25" fmla="*/ 290373 h 512517"/>
                <a:gd name="connsiteX26" fmla="*/ 447303 w 498996"/>
                <a:gd name="connsiteY26" fmla="*/ 288456 h 512517"/>
                <a:gd name="connsiteX27" fmla="*/ 446298 w 498996"/>
                <a:gd name="connsiteY27" fmla="*/ 284808 h 512517"/>
                <a:gd name="connsiteX28" fmla="*/ 445281 w 498996"/>
                <a:gd name="connsiteY28" fmla="*/ 279878 h 512517"/>
                <a:gd name="connsiteX29" fmla="*/ 445175 w 498996"/>
                <a:gd name="connsiteY29" fmla="*/ 276719 h 512517"/>
                <a:gd name="connsiteX30" fmla="*/ 447065 w 498996"/>
                <a:gd name="connsiteY30" fmla="*/ 270441 h 512517"/>
                <a:gd name="connsiteX31" fmla="*/ 449272 w 498996"/>
                <a:gd name="connsiteY31" fmla="*/ 263859 h 512517"/>
                <a:gd name="connsiteX32" fmla="*/ 447898 w 498996"/>
                <a:gd name="connsiteY32" fmla="*/ 256589 h 512517"/>
                <a:gd name="connsiteX33" fmla="*/ 446906 w 498996"/>
                <a:gd name="connsiteY33" fmla="*/ 241984 h 512517"/>
                <a:gd name="connsiteX34" fmla="*/ 447594 w 498996"/>
                <a:gd name="connsiteY34" fmla="*/ 230511 h 512517"/>
                <a:gd name="connsiteX35" fmla="*/ 447078 w 498996"/>
                <a:gd name="connsiteY35" fmla="*/ 226335 h 512517"/>
                <a:gd name="connsiteX36" fmla="*/ 446721 w 498996"/>
                <a:gd name="connsiteY36" fmla="*/ 224577 h 512517"/>
                <a:gd name="connsiteX37" fmla="*/ 445307 w 498996"/>
                <a:gd name="connsiteY37" fmla="*/ 219171 h 512517"/>
                <a:gd name="connsiteX38" fmla="*/ 443562 w 498996"/>
                <a:gd name="connsiteY38" fmla="*/ 213580 h 512517"/>
                <a:gd name="connsiteX39" fmla="*/ 442796 w 498996"/>
                <a:gd name="connsiteY39" fmla="*/ 211624 h 512517"/>
                <a:gd name="connsiteX40" fmla="*/ 440562 w 498996"/>
                <a:gd name="connsiteY40" fmla="*/ 207130 h 512517"/>
                <a:gd name="connsiteX41" fmla="*/ 436861 w 498996"/>
                <a:gd name="connsiteY41" fmla="*/ 201565 h 512517"/>
                <a:gd name="connsiteX42" fmla="*/ 434944 w 498996"/>
                <a:gd name="connsiteY42" fmla="*/ 198142 h 512517"/>
                <a:gd name="connsiteX43" fmla="*/ 437601 w 498996"/>
                <a:gd name="connsiteY43" fmla="*/ 196344 h 512517"/>
                <a:gd name="connsiteX44" fmla="*/ 439954 w 498996"/>
                <a:gd name="connsiteY44" fmla="*/ 194930 h 512517"/>
                <a:gd name="connsiteX45" fmla="*/ 438527 w 498996"/>
                <a:gd name="connsiteY45" fmla="*/ 188282 h 512517"/>
                <a:gd name="connsiteX46" fmla="*/ 437297 w 498996"/>
                <a:gd name="connsiteY46" fmla="*/ 182625 h 512517"/>
                <a:gd name="connsiteX47" fmla="*/ 436306 w 498996"/>
                <a:gd name="connsiteY47" fmla="*/ 177946 h 512517"/>
                <a:gd name="connsiteX48" fmla="*/ 434535 w 498996"/>
                <a:gd name="connsiteY48" fmla="*/ 169724 h 512517"/>
                <a:gd name="connsiteX49" fmla="*/ 433054 w 498996"/>
                <a:gd name="connsiteY49" fmla="*/ 162746 h 512517"/>
                <a:gd name="connsiteX50" fmla="*/ 431561 w 498996"/>
                <a:gd name="connsiteY50" fmla="*/ 155767 h 512517"/>
                <a:gd name="connsiteX51" fmla="*/ 430226 w 498996"/>
                <a:gd name="connsiteY51" fmla="*/ 149449 h 512517"/>
                <a:gd name="connsiteX52" fmla="*/ 428878 w 498996"/>
                <a:gd name="connsiteY52" fmla="*/ 143078 h 512517"/>
                <a:gd name="connsiteX53" fmla="*/ 428283 w 498996"/>
                <a:gd name="connsiteY53" fmla="*/ 142153 h 512517"/>
                <a:gd name="connsiteX54" fmla="*/ 424146 w 498996"/>
                <a:gd name="connsiteY54" fmla="*/ 139140 h 512517"/>
                <a:gd name="connsiteX55" fmla="*/ 420326 w 498996"/>
                <a:gd name="connsiteY55" fmla="*/ 136377 h 512517"/>
                <a:gd name="connsiteX56" fmla="*/ 416361 w 498996"/>
                <a:gd name="connsiteY56" fmla="*/ 133218 h 512517"/>
                <a:gd name="connsiteX57" fmla="*/ 412065 w 498996"/>
                <a:gd name="connsiteY57" fmla="*/ 129808 h 512517"/>
                <a:gd name="connsiteX58" fmla="*/ 411418 w 498996"/>
                <a:gd name="connsiteY58" fmla="*/ 125499 h 512517"/>
                <a:gd name="connsiteX59" fmla="*/ 409250 w 498996"/>
                <a:gd name="connsiteY59" fmla="*/ 118996 h 512517"/>
                <a:gd name="connsiteX60" fmla="*/ 406950 w 498996"/>
                <a:gd name="connsiteY60" fmla="*/ 115361 h 512517"/>
                <a:gd name="connsiteX61" fmla="*/ 406091 w 498996"/>
                <a:gd name="connsiteY61" fmla="*/ 114410 h 512517"/>
                <a:gd name="connsiteX62" fmla="*/ 401412 w 498996"/>
                <a:gd name="connsiteY62" fmla="*/ 112057 h 512517"/>
                <a:gd name="connsiteX63" fmla="*/ 398702 w 498996"/>
                <a:gd name="connsiteY63" fmla="*/ 110339 h 512517"/>
                <a:gd name="connsiteX64" fmla="*/ 397975 w 498996"/>
                <a:gd name="connsiteY64" fmla="*/ 109334 h 512517"/>
                <a:gd name="connsiteX65" fmla="*/ 397473 w 498996"/>
                <a:gd name="connsiteY65" fmla="*/ 106691 h 512517"/>
                <a:gd name="connsiteX66" fmla="*/ 395597 w 498996"/>
                <a:gd name="connsiteY66" fmla="*/ 101417 h 512517"/>
                <a:gd name="connsiteX67" fmla="*/ 393455 w 498996"/>
                <a:gd name="connsiteY67" fmla="*/ 96619 h 512517"/>
                <a:gd name="connsiteX68" fmla="*/ 392675 w 498996"/>
                <a:gd name="connsiteY68" fmla="*/ 93368 h 512517"/>
                <a:gd name="connsiteX69" fmla="*/ 392623 w 498996"/>
                <a:gd name="connsiteY69" fmla="*/ 89284 h 512517"/>
                <a:gd name="connsiteX70" fmla="*/ 393085 w 498996"/>
                <a:gd name="connsiteY70" fmla="*/ 86336 h 512517"/>
                <a:gd name="connsiteX71" fmla="*/ 394050 w 498996"/>
                <a:gd name="connsiteY71" fmla="*/ 85067 h 512517"/>
                <a:gd name="connsiteX72" fmla="*/ 398676 w 498996"/>
                <a:gd name="connsiteY72" fmla="*/ 81393 h 512517"/>
                <a:gd name="connsiteX73" fmla="*/ 400844 w 498996"/>
                <a:gd name="connsiteY73" fmla="*/ 76952 h 512517"/>
                <a:gd name="connsiteX74" fmla="*/ 403474 w 498996"/>
                <a:gd name="connsiteY74" fmla="*/ 75300 h 512517"/>
                <a:gd name="connsiteX75" fmla="*/ 405761 w 498996"/>
                <a:gd name="connsiteY75" fmla="*/ 74044 h 512517"/>
                <a:gd name="connsiteX76" fmla="*/ 407611 w 498996"/>
                <a:gd name="connsiteY76" fmla="*/ 72577 h 512517"/>
                <a:gd name="connsiteX77" fmla="*/ 409263 w 498996"/>
                <a:gd name="connsiteY77" fmla="*/ 70237 h 512517"/>
                <a:gd name="connsiteX78" fmla="*/ 410532 w 498996"/>
                <a:gd name="connsiteY78" fmla="*/ 67726 h 512517"/>
                <a:gd name="connsiteX79" fmla="*/ 410770 w 498996"/>
                <a:gd name="connsiteY79" fmla="*/ 65016 h 512517"/>
                <a:gd name="connsiteX80" fmla="*/ 411338 w 498996"/>
                <a:gd name="connsiteY80" fmla="*/ 60721 h 512517"/>
                <a:gd name="connsiteX81" fmla="*/ 412184 w 498996"/>
                <a:gd name="connsiteY81" fmla="*/ 57720 h 512517"/>
                <a:gd name="connsiteX82" fmla="*/ 414154 w 498996"/>
                <a:gd name="connsiteY82" fmla="*/ 54297 h 512517"/>
                <a:gd name="connsiteX83" fmla="*/ 413374 w 498996"/>
                <a:gd name="connsiteY83" fmla="*/ 51561 h 512517"/>
                <a:gd name="connsiteX84" fmla="*/ 412369 w 498996"/>
                <a:gd name="connsiteY84" fmla="*/ 48587 h 512517"/>
                <a:gd name="connsiteX85" fmla="*/ 412713 w 498996"/>
                <a:gd name="connsiteY85" fmla="*/ 43446 h 512517"/>
                <a:gd name="connsiteX86" fmla="*/ 412475 w 498996"/>
                <a:gd name="connsiteY86" fmla="*/ 41357 h 512517"/>
                <a:gd name="connsiteX87" fmla="*/ 411669 w 498996"/>
                <a:gd name="connsiteY87" fmla="*/ 39520 h 512517"/>
                <a:gd name="connsiteX88" fmla="*/ 410849 w 498996"/>
                <a:gd name="connsiteY88" fmla="*/ 37141 h 512517"/>
                <a:gd name="connsiteX89" fmla="*/ 410836 w 498996"/>
                <a:gd name="connsiteY89" fmla="*/ 35172 h 512517"/>
                <a:gd name="connsiteX90" fmla="*/ 411695 w 498996"/>
                <a:gd name="connsiteY90" fmla="*/ 29977 h 512517"/>
                <a:gd name="connsiteX91" fmla="*/ 412356 w 498996"/>
                <a:gd name="connsiteY91" fmla="*/ 26012 h 512517"/>
                <a:gd name="connsiteX92" fmla="*/ 413387 w 498996"/>
                <a:gd name="connsiteY92" fmla="*/ 20857 h 512517"/>
                <a:gd name="connsiteX93" fmla="*/ 413057 w 498996"/>
                <a:gd name="connsiteY93" fmla="*/ 19416 h 512517"/>
                <a:gd name="connsiteX94" fmla="*/ 412330 w 498996"/>
                <a:gd name="connsiteY94" fmla="*/ 18333 h 512517"/>
                <a:gd name="connsiteX95" fmla="*/ 410149 w 498996"/>
                <a:gd name="connsiteY95" fmla="*/ 17196 h 512517"/>
                <a:gd name="connsiteX96" fmla="*/ 410122 w 498996"/>
                <a:gd name="connsiteY96" fmla="*/ 16509 h 512517"/>
                <a:gd name="connsiteX97" fmla="*/ 410677 w 498996"/>
                <a:gd name="connsiteY97" fmla="*/ 15755 h 512517"/>
                <a:gd name="connsiteX98" fmla="*/ 413942 w 498996"/>
                <a:gd name="connsiteY98" fmla="*/ 13244 h 512517"/>
                <a:gd name="connsiteX99" fmla="*/ 415727 w 498996"/>
                <a:gd name="connsiteY99" fmla="*/ 9543 h 512517"/>
                <a:gd name="connsiteX100" fmla="*/ 417194 w 498996"/>
                <a:gd name="connsiteY100" fmla="*/ 8776 h 512517"/>
                <a:gd name="connsiteX101" fmla="*/ 419401 w 498996"/>
                <a:gd name="connsiteY101" fmla="*/ 7441 h 512517"/>
                <a:gd name="connsiteX102" fmla="*/ 419335 w 498996"/>
                <a:gd name="connsiteY102" fmla="*/ 6001 h 512517"/>
                <a:gd name="connsiteX103" fmla="*/ 418859 w 498996"/>
                <a:gd name="connsiteY103" fmla="*/ 4467 h 512517"/>
                <a:gd name="connsiteX104" fmla="*/ 408351 w 498996"/>
                <a:gd name="connsiteY104" fmla="*/ 5234 h 512517"/>
                <a:gd name="connsiteX105" fmla="*/ 403276 w 498996"/>
                <a:gd name="connsiteY105" fmla="*/ 6794 h 512517"/>
                <a:gd name="connsiteX106" fmla="*/ 400513 w 498996"/>
                <a:gd name="connsiteY106" fmla="*/ 6107 h 512517"/>
                <a:gd name="connsiteX107" fmla="*/ 396257 w 498996"/>
                <a:gd name="connsiteY107" fmla="*/ 2670 h 512517"/>
                <a:gd name="connsiteX108" fmla="*/ 392200 w 498996"/>
                <a:gd name="connsiteY108" fmla="*/ 952 h 512517"/>
                <a:gd name="connsiteX109" fmla="*/ 386886 w 498996"/>
                <a:gd name="connsiteY109" fmla="*/ 0 h 512517"/>
                <a:gd name="connsiteX110" fmla="*/ 387640 w 498996"/>
                <a:gd name="connsiteY110" fmla="*/ 3569 h 512517"/>
                <a:gd name="connsiteX111" fmla="*/ 385406 w 498996"/>
                <a:gd name="connsiteY111" fmla="*/ 4296 h 512517"/>
                <a:gd name="connsiteX112" fmla="*/ 380357 w 498996"/>
                <a:gd name="connsiteY112" fmla="*/ 4983 h 512517"/>
                <a:gd name="connsiteX113" fmla="*/ 372188 w 498996"/>
                <a:gd name="connsiteY113" fmla="*/ 2577 h 512517"/>
                <a:gd name="connsiteX114" fmla="*/ 370140 w 498996"/>
                <a:gd name="connsiteY114" fmla="*/ 185 h 512517"/>
                <a:gd name="connsiteX115" fmla="*/ 366426 w 498996"/>
                <a:gd name="connsiteY115" fmla="*/ 1335 h 512517"/>
                <a:gd name="connsiteX116" fmla="*/ 364536 w 498996"/>
                <a:gd name="connsiteY116" fmla="*/ 4428 h 512517"/>
                <a:gd name="connsiteX117" fmla="*/ 360187 w 498996"/>
                <a:gd name="connsiteY117" fmla="*/ 6569 h 512517"/>
                <a:gd name="connsiteX118" fmla="*/ 352230 w 498996"/>
                <a:gd name="connsiteY118" fmla="*/ 8433 h 512517"/>
                <a:gd name="connsiteX119" fmla="*/ 345146 w 498996"/>
                <a:gd name="connsiteY119" fmla="*/ 12001 h 512517"/>
                <a:gd name="connsiteX120" fmla="*/ 342106 w 498996"/>
                <a:gd name="connsiteY120" fmla="*/ 12781 h 512517"/>
                <a:gd name="connsiteX121" fmla="*/ 339792 w 498996"/>
                <a:gd name="connsiteY121" fmla="*/ 11962 h 512517"/>
                <a:gd name="connsiteX122" fmla="*/ 335193 w 498996"/>
                <a:gd name="connsiteY122" fmla="*/ 8182 h 512517"/>
                <a:gd name="connsiteX123" fmla="*/ 332484 w 498996"/>
                <a:gd name="connsiteY123" fmla="*/ 6622 h 512517"/>
                <a:gd name="connsiteX124" fmla="*/ 329708 w 498996"/>
                <a:gd name="connsiteY124" fmla="*/ 5644 h 512517"/>
                <a:gd name="connsiteX125" fmla="*/ 306855 w 498996"/>
                <a:gd name="connsiteY125" fmla="*/ 5644 h 512517"/>
                <a:gd name="connsiteX126" fmla="*/ 300735 w 498996"/>
                <a:gd name="connsiteY126" fmla="*/ 8565 h 512517"/>
                <a:gd name="connsiteX127" fmla="*/ 287941 w 498996"/>
                <a:gd name="connsiteY127" fmla="*/ 8869 h 512517"/>
                <a:gd name="connsiteX128" fmla="*/ 284954 w 498996"/>
                <a:gd name="connsiteY128" fmla="*/ 10177 h 512517"/>
                <a:gd name="connsiteX129" fmla="*/ 278913 w 498996"/>
                <a:gd name="connsiteY129" fmla="*/ 14156 h 512517"/>
                <a:gd name="connsiteX130" fmla="*/ 273071 w 498996"/>
                <a:gd name="connsiteY130" fmla="*/ 13878 h 512517"/>
                <a:gd name="connsiteX131" fmla="*/ 264427 w 498996"/>
                <a:gd name="connsiteY131" fmla="*/ 15108 h 512517"/>
                <a:gd name="connsiteX132" fmla="*/ 247614 w 498996"/>
                <a:gd name="connsiteY132" fmla="*/ 16495 h 512517"/>
                <a:gd name="connsiteX133" fmla="*/ 240860 w 498996"/>
                <a:gd name="connsiteY133" fmla="*/ 18676 h 512517"/>
                <a:gd name="connsiteX134" fmla="*/ 236538 w 498996"/>
                <a:gd name="connsiteY134" fmla="*/ 21188 h 512517"/>
                <a:gd name="connsiteX135" fmla="*/ 229983 w 498996"/>
                <a:gd name="connsiteY135" fmla="*/ 23910 h 512517"/>
                <a:gd name="connsiteX136" fmla="*/ 225132 w 498996"/>
                <a:gd name="connsiteY136" fmla="*/ 26778 h 512517"/>
                <a:gd name="connsiteX137" fmla="*/ 221259 w 498996"/>
                <a:gd name="connsiteY137" fmla="*/ 29633 h 512517"/>
                <a:gd name="connsiteX138" fmla="*/ 218655 w 498996"/>
                <a:gd name="connsiteY138" fmla="*/ 34312 h 512517"/>
                <a:gd name="connsiteX139" fmla="*/ 216329 w 498996"/>
                <a:gd name="connsiteY139" fmla="*/ 36255 h 512517"/>
                <a:gd name="connsiteX140" fmla="*/ 213011 w 498996"/>
                <a:gd name="connsiteY140" fmla="*/ 36652 h 512517"/>
                <a:gd name="connsiteX141" fmla="*/ 209271 w 498996"/>
                <a:gd name="connsiteY141" fmla="*/ 35383 h 512517"/>
                <a:gd name="connsiteX142" fmla="*/ 207500 w 498996"/>
                <a:gd name="connsiteY142" fmla="*/ 35423 h 512517"/>
                <a:gd name="connsiteX143" fmla="*/ 195749 w 498996"/>
                <a:gd name="connsiteY143" fmla="*/ 40974 h 512517"/>
                <a:gd name="connsiteX144" fmla="*/ 191652 w 498996"/>
                <a:gd name="connsiteY144" fmla="*/ 43551 h 512517"/>
                <a:gd name="connsiteX145" fmla="*/ 188784 w 498996"/>
                <a:gd name="connsiteY145" fmla="*/ 45930 h 512517"/>
                <a:gd name="connsiteX146" fmla="*/ 185572 w 498996"/>
                <a:gd name="connsiteY146" fmla="*/ 49711 h 512517"/>
                <a:gd name="connsiteX147" fmla="*/ 182017 w 498996"/>
                <a:gd name="connsiteY147" fmla="*/ 51455 h 512517"/>
                <a:gd name="connsiteX148" fmla="*/ 177404 w 498996"/>
                <a:gd name="connsiteY148" fmla="*/ 54892 h 512517"/>
                <a:gd name="connsiteX149" fmla="*/ 171667 w 498996"/>
                <a:gd name="connsiteY149" fmla="*/ 57443 h 512517"/>
                <a:gd name="connsiteX150" fmla="*/ 169196 w 498996"/>
                <a:gd name="connsiteY150" fmla="*/ 57707 h 512517"/>
                <a:gd name="connsiteX151" fmla="*/ 164477 w 498996"/>
                <a:gd name="connsiteY151" fmla="*/ 57152 h 512517"/>
                <a:gd name="connsiteX152" fmla="*/ 165059 w 498996"/>
                <a:gd name="connsiteY152" fmla="*/ 59280 h 512517"/>
                <a:gd name="connsiteX153" fmla="*/ 166367 w 498996"/>
                <a:gd name="connsiteY153" fmla="*/ 60972 h 512517"/>
                <a:gd name="connsiteX154" fmla="*/ 171165 w 498996"/>
                <a:gd name="connsiteY154" fmla="*/ 64831 h 512517"/>
                <a:gd name="connsiteX155" fmla="*/ 174020 w 498996"/>
                <a:gd name="connsiteY155" fmla="*/ 67224 h 512517"/>
                <a:gd name="connsiteX156" fmla="*/ 174060 w 498996"/>
                <a:gd name="connsiteY156" fmla="*/ 68043 h 512517"/>
                <a:gd name="connsiteX157" fmla="*/ 173029 w 498996"/>
                <a:gd name="connsiteY157" fmla="*/ 69999 h 512517"/>
                <a:gd name="connsiteX158" fmla="*/ 172566 w 498996"/>
                <a:gd name="connsiteY158" fmla="*/ 71348 h 512517"/>
                <a:gd name="connsiteX159" fmla="*/ 173293 w 498996"/>
                <a:gd name="connsiteY159" fmla="*/ 72775 h 512517"/>
                <a:gd name="connsiteX160" fmla="*/ 175025 w 498996"/>
                <a:gd name="connsiteY160" fmla="*/ 74520 h 512517"/>
                <a:gd name="connsiteX161" fmla="*/ 175144 w 498996"/>
                <a:gd name="connsiteY161" fmla="*/ 75339 h 512517"/>
                <a:gd name="connsiteX162" fmla="*/ 174668 w 498996"/>
                <a:gd name="connsiteY162" fmla="*/ 76304 h 512517"/>
                <a:gd name="connsiteX163" fmla="*/ 173650 w 498996"/>
                <a:gd name="connsiteY163" fmla="*/ 78168 h 512517"/>
                <a:gd name="connsiteX164" fmla="*/ 175421 w 498996"/>
                <a:gd name="connsiteY164" fmla="*/ 83613 h 512517"/>
                <a:gd name="connsiteX165" fmla="*/ 175540 w 498996"/>
                <a:gd name="connsiteY165" fmla="*/ 88900 h 512517"/>
                <a:gd name="connsiteX166" fmla="*/ 174866 w 498996"/>
                <a:gd name="connsiteY166" fmla="*/ 92641 h 512517"/>
                <a:gd name="connsiteX167" fmla="*/ 174787 w 498996"/>
                <a:gd name="connsiteY167" fmla="*/ 94808 h 512517"/>
                <a:gd name="connsiteX168" fmla="*/ 174972 w 498996"/>
                <a:gd name="connsiteY168" fmla="*/ 96646 h 512517"/>
                <a:gd name="connsiteX169" fmla="*/ 176505 w 498996"/>
                <a:gd name="connsiteY169" fmla="*/ 100902 h 512517"/>
                <a:gd name="connsiteX170" fmla="*/ 175078 w 498996"/>
                <a:gd name="connsiteY170" fmla="*/ 107920 h 512517"/>
                <a:gd name="connsiteX171" fmla="*/ 176214 w 498996"/>
                <a:gd name="connsiteY171" fmla="*/ 111740 h 512517"/>
                <a:gd name="connsiteX172" fmla="*/ 177853 w 498996"/>
                <a:gd name="connsiteY172" fmla="*/ 114846 h 512517"/>
                <a:gd name="connsiteX173" fmla="*/ 178593 w 498996"/>
                <a:gd name="connsiteY173" fmla="*/ 120384 h 512517"/>
                <a:gd name="connsiteX174" fmla="*/ 179915 w 498996"/>
                <a:gd name="connsiteY174" fmla="*/ 123001 h 512517"/>
                <a:gd name="connsiteX175" fmla="*/ 182149 w 498996"/>
                <a:gd name="connsiteY175" fmla="*/ 125301 h 512517"/>
                <a:gd name="connsiteX176" fmla="*/ 183444 w 498996"/>
                <a:gd name="connsiteY176" fmla="*/ 126081 h 512517"/>
                <a:gd name="connsiteX177" fmla="*/ 185942 w 498996"/>
                <a:gd name="connsiteY177" fmla="*/ 127971 h 512517"/>
                <a:gd name="connsiteX178" fmla="*/ 187727 w 498996"/>
                <a:gd name="connsiteY178" fmla="*/ 129557 h 512517"/>
                <a:gd name="connsiteX179" fmla="*/ 188718 w 498996"/>
                <a:gd name="connsiteY179" fmla="*/ 131923 h 512517"/>
                <a:gd name="connsiteX180" fmla="*/ 186339 w 498996"/>
                <a:gd name="connsiteY180" fmla="*/ 133879 h 512517"/>
                <a:gd name="connsiteX181" fmla="*/ 184422 w 498996"/>
                <a:gd name="connsiteY181" fmla="*/ 135610 h 512517"/>
                <a:gd name="connsiteX182" fmla="*/ 183827 w 498996"/>
                <a:gd name="connsiteY182" fmla="*/ 137487 h 512517"/>
                <a:gd name="connsiteX183" fmla="*/ 184581 w 498996"/>
                <a:gd name="connsiteY183" fmla="*/ 140488 h 512517"/>
                <a:gd name="connsiteX184" fmla="*/ 184528 w 498996"/>
                <a:gd name="connsiteY184" fmla="*/ 142100 h 512517"/>
                <a:gd name="connsiteX185" fmla="*/ 183325 w 498996"/>
                <a:gd name="connsiteY185" fmla="*/ 142616 h 512517"/>
                <a:gd name="connsiteX186" fmla="*/ 178540 w 498996"/>
                <a:gd name="connsiteY186" fmla="*/ 142444 h 512517"/>
                <a:gd name="connsiteX187" fmla="*/ 174774 w 498996"/>
                <a:gd name="connsiteY187" fmla="*/ 142312 h 512517"/>
                <a:gd name="connsiteX188" fmla="*/ 170451 w 498996"/>
                <a:gd name="connsiteY188" fmla="*/ 142166 h 512517"/>
                <a:gd name="connsiteX189" fmla="*/ 164385 w 498996"/>
                <a:gd name="connsiteY189" fmla="*/ 141876 h 512517"/>
                <a:gd name="connsiteX190" fmla="*/ 160618 w 498996"/>
                <a:gd name="connsiteY190" fmla="*/ 141704 h 512517"/>
                <a:gd name="connsiteX191" fmla="*/ 155463 w 498996"/>
                <a:gd name="connsiteY191" fmla="*/ 141453 h 512517"/>
                <a:gd name="connsiteX192" fmla="*/ 153679 w 498996"/>
                <a:gd name="connsiteY192" fmla="*/ 141572 h 512517"/>
                <a:gd name="connsiteX193" fmla="*/ 148894 w 498996"/>
                <a:gd name="connsiteY193" fmla="*/ 142417 h 512517"/>
                <a:gd name="connsiteX194" fmla="*/ 145523 w 498996"/>
                <a:gd name="connsiteY194" fmla="*/ 143012 h 512517"/>
                <a:gd name="connsiteX195" fmla="*/ 144955 w 498996"/>
                <a:gd name="connsiteY195" fmla="*/ 143184 h 512517"/>
                <a:gd name="connsiteX196" fmla="*/ 143884 w 498996"/>
                <a:gd name="connsiteY196" fmla="*/ 143924 h 512517"/>
                <a:gd name="connsiteX197" fmla="*/ 143065 w 498996"/>
                <a:gd name="connsiteY197" fmla="*/ 146131 h 512517"/>
                <a:gd name="connsiteX198" fmla="*/ 142312 w 498996"/>
                <a:gd name="connsiteY198" fmla="*/ 148656 h 512517"/>
                <a:gd name="connsiteX199" fmla="*/ 141571 w 498996"/>
                <a:gd name="connsiteY199" fmla="*/ 149779 h 512517"/>
                <a:gd name="connsiteX200" fmla="*/ 131354 w 498996"/>
                <a:gd name="connsiteY200" fmla="*/ 153428 h 512517"/>
                <a:gd name="connsiteX201" fmla="*/ 127416 w 498996"/>
                <a:gd name="connsiteY201" fmla="*/ 153930 h 512517"/>
                <a:gd name="connsiteX202" fmla="*/ 125142 w 498996"/>
                <a:gd name="connsiteY202" fmla="*/ 153560 h 512517"/>
                <a:gd name="connsiteX203" fmla="*/ 123516 w 498996"/>
                <a:gd name="connsiteY203" fmla="*/ 153851 h 512517"/>
                <a:gd name="connsiteX204" fmla="*/ 122089 w 498996"/>
                <a:gd name="connsiteY204" fmla="*/ 154630 h 512517"/>
                <a:gd name="connsiteX205" fmla="*/ 121560 w 498996"/>
                <a:gd name="connsiteY205" fmla="*/ 155820 h 512517"/>
                <a:gd name="connsiteX206" fmla="*/ 121428 w 498996"/>
                <a:gd name="connsiteY206" fmla="*/ 157313 h 512517"/>
                <a:gd name="connsiteX207" fmla="*/ 121653 w 498996"/>
                <a:gd name="connsiteY207" fmla="*/ 158833 h 512517"/>
                <a:gd name="connsiteX208" fmla="*/ 122525 w 498996"/>
                <a:gd name="connsiteY208" fmla="*/ 160961 h 512517"/>
                <a:gd name="connsiteX209" fmla="*/ 122618 w 498996"/>
                <a:gd name="connsiteY209" fmla="*/ 163076 h 512517"/>
                <a:gd name="connsiteX210" fmla="*/ 121930 w 498996"/>
                <a:gd name="connsiteY210" fmla="*/ 164570 h 512517"/>
                <a:gd name="connsiteX211" fmla="*/ 121719 w 498996"/>
                <a:gd name="connsiteY211" fmla="*/ 166063 h 512517"/>
                <a:gd name="connsiteX212" fmla="*/ 121362 w 498996"/>
                <a:gd name="connsiteY212" fmla="*/ 167689 h 512517"/>
                <a:gd name="connsiteX213" fmla="*/ 121838 w 498996"/>
                <a:gd name="connsiteY213" fmla="*/ 168561 h 512517"/>
                <a:gd name="connsiteX214" fmla="*/ 122803 w 498996"/>
                <a:gd name="connsiteY214" fmla="*/ 168694 h 512517"/>
                <a:gd name="connsiteX215" fmla="*/ 123754 w 498996"/>
                <a:gd name="connsiteY215" fmla="*/ 169447 h 512517"/>
                <a:gd name="connsiteX216" fmla="*/ 125102 w 498996"/>
                <a:gd name="connsiteY216" fmla="*/ 170121 h 512517"/>
                <a:gd name="connsiteX217" fmla="*/ 126186 w 498996"/>
                <a:gd name="connsiteY217" fmla="*/ 171403 h 512517"/>
                <a:gd name="connsiteX218" fmla="*/ 126054 w 498996"/>
                <a:gd name="connsiteY218" fmla="*/ 173227 h 512517"/>
                <a:gd name="connsiteX219" fmla="*/ 125063 w 498996"/>
                <a:gd name="connsiteY219" fmla="*/ 174258 h 512517"/>
                <a:gd name="connsiteX220" fmla="*/ 124191 w 498996"/>
                <a:gd name="connsiteY220" fmla="*/ 174813 h 512517"/>
                <a:gd name="connsiteX221" fmla="*/ 120397 w 498996"/>
                <a:gd name="connsiteY221" fmla="*/ 175302 h 512517"/>
                <a:gd name="connsiteX222" fmla="*/ 117383 w 498996"/>
                <a:gd name="connsiteY222" fmla="*/ 175686 h 512517"/>
                <a:gd name="connsiteX223" fmla="*/ 113352 w 498996"/>
                <a:gd name="connsiteY223" fmla="*/ 178607 h 512517"/>
                <a:gd name="connsiteX224" fmla="*/ 109057 w 498996"/>
                <a:gd name="connsiteY224" fmla="*/ 181713 h 512517"/>
                <a:gd name="connsiteX225" fmla="*/ 104034 w 498996"/>
                <a:gd name="connsiteY225" fmla="*/ 183788 h 512517"/>
                <a:gd name="connsiteX226" fmla="*/ 101853 w 498996"/>
                <a:gd name="connsiteY226" fmla="*/ 184369 h 512517"/>
                <a:gd name="connsiteX227" fmla="*/ 97980 w 498996"/>
                <a:gd name="connsiteY227" fmla="*/ 185837 h 512517"/>
                <a:gd name="connsiteX228" fmla="*/ 93341 w 498996"/>
                <a:gd name="connsiteY228" fmla="*/ 188282 h 512517"/>
                <a:gd name="connsiteX229" fmla="*/ 90922 w 498996"/>
                <a:gd name="connsiteY229" fmla="*/ 192194 h 512517"/>
                <a:gd name="connsiteX230" fmla="*/ 87896 w 498996"/>
                <a:gd name="connsiteY230" fmla="*/ 196714 h 512517"/>
                <a:gd name="connsiteX231" fmla="*/ 85040 w 498996"/>
                <a:gd name="connsiteY231" fmla="*/ 199741 h 512517"/>
                <a:gd name="connsiteX232" fmla="*/ 81194 w 498996"/>
                <a:gd name="connsiteY232" fmla="*/ 202596 h 512517"/>
                <a:gd name="connsiteX233" fmla="*/ 77679 w 498996"/>
                <a:gd name="connsiteY233" fmla="*/ 203693 h 512517"/>
                <a:gd name="connsiteX234" fmla="*/ 73264 w 498996"/>
                <a:gd name="connsiteY234" fmla="*/ 205068 h 512517"/>
                <a:gd name="connsiteX235" fmla="*/ 67726 w 498996"/>
                <a:gd name="connsiteY235" fmla="*/ 206138 h 512517"/>
                <a:gd name="connsiteX236" fmla="*/ 63814 w 498996"/>
                <a:gd name="connsiteY236" fmla="*/ 206482 h 512517"/>
                <a:gd name="connsiteX237" fmla="*/ 62650 w 498996"/>
                <a:gd name="connsiteY237" fmla="*/ 206720 h 512517"/>
                <a:gd name="connsiteX238" fmla="*/ 59214 w 498996"/>
                <a:gd name="connsiteY238" fmla="*/ 206786 h 512517"/>
                <a:gd name="connsiteX239" fmla="*/ 57549 w 498996"/>
                <a:gd name="connsiteY239" fmla="*/ 206561 h 512517"/>
                <a:gd name="connsiteX240" fmla="*/ 56306 w 498996"/>
                <a:gd name="connsiteY240" fmla="*/ 206442 h 512517"/>
                <a:gd name="connsiteX241" fmla="*/ 55791 w 498996"/>
                <a:gd name="connsiteY241" fmla="*/ 206760 h 512517"/>
                <a:gd name="connsiteX242" fmla="*/ 55579 w 498996"/>
                <a:gd name="connsiteY242" fmla="*/ 207473 h 512517"/>
                <a:gd name="connsiteX243" fmla="*/ 55434 w 498996"/>
                <a:gd name="connsiteY243" fmla="*/ 209099 h 512517"/>
                <a:gd name="connsiteX244" fmla="*/ 55116 w 498996"/>
                <a:gd name="connsiteY244" fmla="*/ 210963 h 512517"/>
                <a:gd name="connsiteX245" fmla="*/ 53966 w 498996"/>
                <a:gd name="connsiteY245" fmla="*/ 212549 h 512517"/>
                <a:gd name="connsiteX246" fmla="*/ 53160 w 498996"/>
                <a:gd name="connsiteY246" fmla="*/ 213249 h 512517"/>
                <a:gd name="connsiteX247" fmla="*/ 52248 w 498996"/>
                <a:gd name="connsiteY247" fmla="*/ 213540 h 512517"/>
                <a:gd name="connsiteX248" fmla="*/ 49393 w 498996"/>
                <a:gd name="connsiteY248" fmla="*/ 213104 h 512517"/>
                <a:gd name="connsiteX249" fmla="*/ 47001 w 498996"/>
                <a:gd name="connsiteY249" fmla="*/ 212615 h 512517"/>
                <a:gd name="connsiteX250" fmla="*/ 41291 w 498996"/>
                <a:gd name="connsiteY250" fmla="*/ 211941 h 512517"/>
                <a:gd name="connsiteX251" fmla="*/ 40141 w 498996"/>
                <a:gd name="connsiteY251" fmla="*/ 212100 h 512517"/>
                <a:gd name="connsiteX252" fmla="*/ 39705 w 498996"/>
                <a:gd name="connsiteY252" fmla="*/ 212298 h 512517"/>
                <a:gd name="connsiteX253" fmla="*/ 37868 w 498996"/>
                <a:gd name="connsiteY253" fmla="*/ 213368 h 512517"/>
                <a:gd name="connsiteX254" fmla="*/ 35000 w 498996"/>
                <a:gd name="connsiteY254" fmla="*/ 215629 h 512517"/>
                <a:gd name="connsiteX255" fmla="*/ 33030 w 498996"/>
                <a:gd name="connsiteY255" fmla="*/ 217585 h 512517"/>
                <a:gd name="connsiteX256" fmla="*/ 31603 w 498996"/>
                <a:gd name="connsiteY256" fmla="*/ 218510 h 512517"/>
                <a:gd name="connsiteX257" fmla="*/ 28245 w 498996"/>
                <a:gd name="connsiteY257" fmla="*/ 218986 h 512517"/>
                <a:gd name="connsiteX258" fmla="*/ 26752 w 498996"/>
                <a:gd name="connsiteY258" fmla="*/ 219713 h 512517"/>
                <a:gd name="connsiteX259" fmla="*/ 20302 w 498996"/>
                <a:gd name="connsiteY259" fmla="*/ 224643 h 512517"/>
                <a:gd name="connsiteX260" fmla="*/ 18914 w 498996"/>
                <a:gd name="connsiteY260" fmla="*/ 225832 h 512517"/>
                <a:gd name="connsiteX261" fmla="*/ 12305 w 498996"/>
                <a:gd name="connsiteY261" fmla="*/ 230128 h 512517"/>
                <a:gd name="connsiteX262" fmla="*/ 10428 w 498996"/>
                <a:gd name="connsiteY262" fmla="*/ 231542 h 512517"/>
                <a:gd name="connsiteX263" fmla="*/ 8948 w 498996"/>
                <a:gd name="connsiteY263" fmla="*/ 232957 h 512517"/>
                <a:gd name="connsiteX264" fmla="*/ 4970 w 498996"/>
                <a:gd name="connsiteY264" fmla="*/ 236129 h 512517"/>
                <a:gd name="connsiteX265" fmla="*/ 2458 w 498996"/>
                <a:gd name="connsiteY265" fmla="*/ 237517 h 512517"/>
                <a:gd name="connsiteX266" fmla="*/ 1969 w 498996"/>
                <a:gd name="connsiteY266" fmla="*/ 238336 h 512517"/>
                <a:gd name="connsiteX267" fmla="*/ 1758 w 498996"/>
                <a:gd name="connsiteY267" fmla="*/ 240279 h 512517"/>
                <a:gd name="connsiteX268" fmla="*/ 1546 w 498996"/>
                <a:gd name="connsiteY268" fmla="*/ 244561 h 512517"/>
                <a:gd name="connsiteX269" fmla="*/ 1348 w 498996"/>
                <a:gd name="connsiteY269" fmla="*/ 248672 h 512517"/>
                <a:gd name="connsiteX270" fmla="*/ 1070 w 498996"/>
                <a:gd name="connsiteY270" fmla="*/ 254646 h 512517"/>
                <a:gd name="connsiteX271" fmla="*/ 793 w 498996"/>
                <a:gd name="connsiteY271" fmla="*/ 260621 h 512517"/>
                <a:gd name="connsiteX272" fmla="*/ 462 w 498996"/>
                <a:gd name="connsiteY272" fmla="*/ 267520 h 512517"/>
                <a:gd name="connsiteX273" fmla="*/ 251 w 498996"/>
                <a:gd name="connsiteY273" fmla="*/ 272212 h 512517"/>
                <a:gd name="connsiteX274" fmla="*/ 0 w 498996"/>
                <a:gd name="connsiteY274" fmla="*/ 277988 h 512517"/>
                <a:gd name="connsiteX275" fmla="*/ 4401 w 498996"/>
                <a:gd name="connsiteY275" fmla="*/ 281121 h 512517"/>
                <a:gd name="connsiteX276" fmla="*/ 8816 w 498996"/>
                <a:gd name="connsiteY276" fmla="*/ 284240 h 512517"/>
                <a:gd name="connsiteX277" fmla="*/ 13217 w 498996"/>
                <a:gd name="connsiteY277" fmla="*/ 287373 h 512517"/>
                <a:gd name="connsiteX278" fmla="*/ 17632 w 498996"/>
                <a:gd name="connsiteY278" fmla="*/ 290505 h 512517"/>
                <a:gd name="connsiteX279" fmla="*/ 22060 w 498996"/>
                <a:gd name="connsiteY279" fmla="*/ 293624 h 512517"/>
                <a:gd name="connsiteX280" fmla="*/ 26474 w 498996"/>
                <a:gd name="connsiteY280" fmla="*/ 296757 h 512517"/>
                <a:gd name="connsiteX281" fmla="*/ 30902 w 498996"/>
                <a:gd name="connsiteY281" fmla="*/ 299889 h 512517"/>
                <a:gd name="connsiteX282" fmla="*/ 35343 w 498996"/>
                <a:gd name="connsiteY282" fmla="*/ 303009 h 512517"/>
                <a:gd name="connsiteX283" fmla="*/ 39771 w 498996"/>
                <a:gd name="connsiteY283" fmla="*/ 306141 h 512517"/>
                <a:gd name="connsiteX284" fmla="*/ 44212 w 498996"/>
                <a:gd name="connsiteY284" fmla="*/ 309274 h 512517"/>
                <a:gd name="connsiteX285" fmla="*/ 48653 w 498996"/>
                <a:gd name="connsiteY285" fmla="*/ 312393 h 512517"/>
                <a:gd name="connsiteX286" fmla="*/ 53094 w 498996"/>
                <a:gd name="connsiteY286" fmla="*/ 315526 h 512517"/>
                <a:gd name="connsiteX287" fmla="*/ 57535 w 498996"/>
                <a:gd name="connsiteY287" fmla="*/ 318658 h 512517"/>
                <a:gd name="connsiteX288" fmla="*/ 61989 w 498996"/>
                <a:gd name="connsiteY288" fmla="*/ 321777 h 512517"/>
                <a:gd name="connsiteX289" fmla="*/ 66444 w 498996"/>
                <a:gd name="connsiteY289" fmla="*/ 324910 h 512517"/>
                <a:gd name="connsiteX290" fmla="*/ 70898 w 498996"/>
                <a:gd name="connsiteY290" fmla="*/ 328029 h 512517"/>
                <a:gd name="connsiteX291" fmla="*/ 74639 w 498996"/>
                <a:gd name="connsiteY291" fmla="*/ 330659 h 512517"/>
                <a:gd name="connsiteX292" fmla="*/ 80375 w 498996"/>
                <a:gd name="connsiteY292" fmla="*/ 334876 h 512517"/>
                <a:gd name="connsiteX293" fmla="*/ 85728 w 498996"/>
                <a:gd name="connsiteY293" fmla="*/ 338815 h 512517"/>
                <a:gd name="connsiteX294" fmla="*/ 91121 w 498996"/>
                <a:gd name="connsiteY294" fmla="*/ 342767 h 512517"/>
                <a:gd name="connsiteX295" fmla="*/ 98377 w 498996"/>
                <a:gd name="connsiteY295" fmla="*/ 348172 h 512517"/>
                <a:gd name="connsiteX296" fmla="*/ 104959 w 498996"/>
                <a:gd name="connsiteY296" fmla="*/ 353288 h 512517"/>
                <a:gd name="connsiteX297" fmla="*/ 112757 w 498996"/>
                <a:gd name="connsiteY297" fmla="*/ 359328 h 512517"/>
                <a:gd name="connsiteX298" fmla="*/ 120556 w 498996"/>
                <a:gd name="connsiteY298" fmla="*/ 365382 h 512517"/>
                <a:gd name="connsiteX299" fmla="*/ 128380 w 498996"/>
                <a:gd name="connsiteY299" fmla="*/ 371435 h 512517"/>
                <a:gd name="connsiteX300" fmla="*/ 136205 w 498996"/>
                <a:gd name="connsiteY300" fmla="*/ 377489 h 512517"/>
                <a:gd name="connsiteX301" fmla="*/ 144030 w 498996"/>
                <a:gd name="connsiteY301" fmla="*/ 383542 h 512517"/>
                <a:gd name="connsiteX302" fmla="*/ 151881 w 498996"/>
                <a:gd name="connsiteY302" fmla="*/ 389583 h 512517"/>
                <a:gd name="connsiteX303" fmla="*/ 159732 w 498996"/>
                <a:gd name="connsiteY303" fmla="*/ 395636 h 512517"/>
                <a:gd name="connsiteX304" fmla="*/ 167583 w 498996"/>
                <a:gd name="connsiteY304" fmla="*/ 401690 h 512517"/>
                <a:gd name="connsiteX305" fmla="*/ 175461 w 498996"/>
                <a:gd name="connsiteY305" fmla="*/ 407730 h 512517"/>
                <a:gd name="connsiteX306" fmla="*/ 183325 w 498996"/>
                <a:gd name="connsiteY306" fmla="*/ 413784 h 512517"/>
                <a:gd name="connsiteX307" fmla="*/ 191216 w 498996"/>
                <a:gd name="connsiteY307" fmla="*/ 419824 h 512517"/>
                <a:gd name="connsiteX308" fmla="*/ 199107 w 498996"/>
                <a:gd name="connsiteY308" fmla="*/ 425878 h 512517"/>
                <a:gd name="connsiteX309" fmla="*/ 206997 w 498996"/>
                <a:gd name="connsiteY309" fmla="*/ 431918 h 512517"/>
                <a:gd name="connsiteX310" fmla="*/ 214901 w 498996"/>
                <a:gd name="connsiteY310" fmla="*/ 437972 h 512517"/>
                <a:gd name="connsiteX311" fmla="*/ 222819 w 498996"/>
                <a:gd name="connsiteY311" fmla="*/ 444012 h 512517"/>
                <a:gd name="connsiteX312" fmla="*/ 230736 w 498996"/>
                <a:gd name="connsiteY312" fmla="*/ 450065 h 512517"/>
                <a:gd name="connsiteX313" fmla="*/ 234265 w 498996"/>
                <a:gd name="connsiteY313" fmla="*/ 452762 h 512517"/>
                <a:gd name="connsiteX314" fmla="*/ 234582 w 498996"/>
                <a:gd name="connsiteY314" fmla="*/ 453885 h 512517"/>
                <a:gd name="connsiteX315" fmla="*/ 234886 w 498996"/>
                <a:gd name="connsiteY315" fmla="*/ 456159 h 512517"/>
                <a:gd name="connsiteX316" fmla="*/ 234635 w 498996"/>
                <a:gd name="connsiteY316" fmla="*/ 458723 h 512517"/>
                <a:gd name="connsiteX317" fmla="*/ 234648 w 498996"/>
                <a:gd name="connsiteY317" fmla="*/ 460811 h 512517"/>
                <a:gd name="connsiteX318" fmla="*/ 235679 w 498996"/>
                <a:gd name="connsiteY318" fmla="*/ 462225 h 512517"/>
                <a:gd name="connsiteX319" fmla="*/ 237649 w 498996"/>
                <a:gd name="connsiteY319" fmla="*/ 463732 h 512517"/>
                <a:gd name="connsiteX320" fmla="*/ 245434 w 498996"/>
                <a:gd name="connsiteY320" fmla="*/ 468200 h 512517"/>
                <a:gd name="connsiteX321" fmla="*/ 246042 w 498996"/>
                <a:gd name="connsiteY321" fmla="*/ 469085 h 512517"/>
                <a:gd name="connsiteX322" fmla="*/ 246293 w 498996"/>
                <a:gd name="connsiteY322" fmla="*/ 470936 h 512517"/>
                <a:gd name="connsiteX323" fmla="*/ 247192 w 498996"/>
                <a:gd name="connsiteY323" fmla="*/ 473209 h 512517"/>
                <a:gd name="connsiteX324" fmla="*/ 248844 w 498996"/>
                <a:gd name="connsiteY324" fmla="*/ 474531 h 512517"/>
                <a:gd name="connsiteX325" fmla="*/ 250760 w 498996"/>
                <a:gd name="connsiteY325" fmla="*/ 475509 h 512517"/>
                <a:gd name="connsiteX326" fmla="*/ 253113 w 498996"/>
                <a:gd name="connsiteY326" fmla="*/ 476183 h 512517"/>
                <a:gd name="connsiteX327" fmla="*/ 260224 w 498996"/>
                <a:gd name="connsiteY327" fmla="*/ 476897 h 512517"/>
                <a:gd name="connsiteX328" fmla="*/ 261718 w 498996"/>
                <a:gd name="connsiteY328" fmla="*/ 477954 h 512517"/>
                <a:gd name="connsiteX329" fmla="*/ 264744 w 498996"/>
                <a:gd name="connsiteY329" fmla="*/ 482091 h 512517"/>
                <a:gd name="connsiteX330" fmla="*/ 266397 w 498996"/>
                <a:gd name="connsiteY330" fmla="*/ 482897 h 512517"/>
                <a:gd name="connsiteX331" fmla="*/ 271128 w 498996"/>
                <a:gd name="connsiteY331" fmla="*/ 484087 h 512517"/>
                <a:gd name="connsiteX332" fmla="*/ 274552 w 498996"/>
                <a:gd name="connsiteY332" fmla="*/ 484748 h 512517"/>
                <a:gd name="connsiteX333" fmla="*/ 275966 w 498996"/>
                <a:gd name="connsiteY333" fmla="*/ 485131 h 512517"/>
                <a:gd name="connsiteX334" fmla="*/ 279059 w 498996"/>
                <a:gd name="connsiteY334" fmla="*/ 486241 h 512517"/>
                <a:gd name="connsiteX335" fmla="*/ 282416 w 498996"/>
                <a:gd name="connsiteY335" fmla="*/ 488118 h 512517"/>
                <a:gd name="connsiteX336" fmla="*/ 284200 w 498996"/>
                <a:gd name="connsiteY336" fmla="*/ 489837 h 512517"/>
                <a:gd name="connsiteX337" fmla="*/ 284187 w 498996"/>
                <a:gd name="connsiteY337" fmla="*/ 490365 h 512517"/>
                <a:gd name="connsiteX338" fmla="*/ 284161 w 498996"/>
                <a:gd name="connsiteY338" fmla="*/ 491846 h 512517"/>
                <a:gd name="connsiteX339" fmla="*/ 284081 w 498996"/>
                <a:gd name="connsiteY339" fmla="*/ 496313 h 512517"/>
                <a:gd name="connsiteX340" fmla="*/ 284676 w 498996"/>
                <a:gd name="connsiteY340" fmla="*/ 498758 h 512517"/>
                <a:gd name="connsiteX341" fmla="*/ 285363 w 498996"/>
                <a:gd name="connsiteY341" fmla="*/ 500529 h 512517"/>
                <a:gd name="connsiteX342" fmla="*/ 285310 w 498996"/>
                <a:gd name="connsiteY342" fmla="*/ 501613 h 512517"/>
                <a:gd name="connsiteX343" fmla="*/ 284451 w 498996"/>
                <a:gd name="connsiteY343" fmla="*/ 502380 h 512517"/>
                <a:gd name="connsiteX344" fmla="*/ 283764 w 498996"/>
                <a:gd name="connsiteY344" fmla="*/ 503318 h 512517"/>
                <a:gd name="connsiteX345" fmla="*/ 283381 w 498996"/>
                <a:gd name="connsiteY345" fmla="*/ 504561 h 512517"/>
                <a:gd name="connsiteX346" fmla="*/ 282403 w 498996"/>
                <a:gd name="connsiteY346" fmla="*/ 506147 h 512517"/>
                <a:gd name="connsiteX347" fmla="*/ 281597 w 498996"/>
                <a:gd name="connsiteY347" fmla="*/ 507892 h 512517"/>
                <a:gd name="connsiteX348" fmla="*/ 281914 w 498996"/>
                <a:gd name="connsiteY348" fmla="*/ 509227 h 512517"/>
                <a:gd name="connsiteX349" fmla="*/ 283249 w 498996"/>
                <a:gd name="connsiteY349" fmla="*/ 510072 h 512517"/>
                <a:gd name="connsiteX350" fmla="*/ 285231 w 498996"/>
                <a:gd name="connsiteY350" fmla="*/ 511764 h 512517"/>
                <a:gd name="connsiteX351" fmla="*/ 286884 w 498996"/>
                <a:gd name="connsiteY351" fmla="*/ 512465 h 512517"/>
                <a:gd name="connsiteX352" fmla="*/ 287690 w 498996"/>
                <a:gd name="connsiteY352" fmla="*/ 512518 h 512517"/>
                <a:gd name="connsiteX353" fmla="*/ 288787 w 498996"/>
                <a:gd name="connsiteY353" fmla="*/ 512465 h 512517"/>
                <a:gd name="connsiteX354" fmla="*/ 289725 w 498996"/>
                <a:gd name="connsiteY354" fmla="*/ 512240 h 512517"/>
                <a:gd name="connsiteX355" fmla="*/ 295739 w 498996"/>
                <a:gd name="connsiteY355" fmla="*/ 510958 h 512517"/>
                <a:gd name="connsiteX356" fmla="*/ 301317 w 498996"/>
                <a:gd name="connsiteY356" fmla="*/ 509768 h 512517"/>
                <a:gd name="connsiteX357" fmla="*/ 309128 w 498996"/>
                <a:gd name="connsiteY357" fmla="*/ 508103 h 512517"/>
                <a:gd name="connsiteX358" fmla="*/ 314495 w 498996"/>
                <a:gd name="connsiteY358" fmla="*/ 506927 h 512517"/>
                <a:gd name="connsiteX359" fmla="*/ 320046 w 498996"/>
                <a:gd name="connsiteY359" fmla="*/ 505697 h 512517"/>
                <a:gd name="connsiteX360" fmla="*/ 328175 w 498996"/>
                <a:gd name="connsiteY360" fmla="*/ 503913 h 512517"/>
                <a:gd name="connsiteX361" fmla="*/ 336951 w 498996"/>
                <a:gd name="connsiteY361" fmla="*/ 501983 h 512517"/>
                <a:gd name="connsiteX362" fmla="*/ 346533 w 498996"/>
                <a:gd name="connsiteY362" fmla="*/ 499869 h 512517"/>
                <a:gd name="connsiteX363" fmla="*/ 348714 w 498996"/>
                <a:gd name="connsiteY363" fmla="*/ 498600 h 512517"/>
                <a:gd name="connsiteX364" fmla="*/ 355984 w 498996"/>
                <a:gd name="connsiteY364" fmla="*/ 491462 h 512517"/>
                <a:gd name="connsiteX365" fmla="*/ 359262 w 498996"/>
                <a:gd name="connsiteY365" fmla="*/ 488237 h 512517"/>
                <a:gd name="connsiteX366" fmla="*/ 365765 w 498996"/>
                <a:gd name="connsiteY366" fmla="*/ 481827 h 512517"/>
                <a:gd name="connsiteX367" fmla="*/ 370787 w 498996"/>
                <a:gd name="connsiteY367" fmla="*/ 476883 h 512517"/>
                <a:gd name="connsiteX368" fmla="*/ 377158 w 498996"/>
                <a:gd name="connsiteY368" fmla="*/ 470605 h 512517"/>
                <a:gd name="connsiteX369" fmla="*/ 383912 w 498996"/>
                <a:gd name="connsiteY369" fmla="*/ 464274 h 512517"/>
                <a:gd name="connsiteX370" fmla="*/ 389292 w 498996"/>
                <a:gd name="connsiteY370" fmla="*/ 459238 h 512517"/>
                <a:gd name="connsiteX371" fmla="*/ 397724 w 498996"/>
                <a:gd name="connsiteY371" fmla="*/ 453515 h 512517"/>
                <a:gd name="connsiteX372" fmla="*/ 410426 w 498996"/>
                <a:gd name="connsiteY372" fmla="*/ 444897 h 512517"/>
                <a:gd name="connsiteX373" fmla="*/ 423128 w 498996"/>
                <a:gd name="connsiteY373" fmla="*/ 436266 h 512517"/>
                <a:gd name="connsiteX374" fmla="*/ 435804 w 498996"/>
                <a:gd name="connsiteY374" fmla="*/ 427649 h 512517"/>
                <a:gd name="connsiteX375" fmla="*/ 448466 w 498996"/>
                <a:gd name="connsiteY375" fmla="*/ 419031 h 512517"/>
                <a:gd name="connsiteX376" fmla="*/ 461128 w 498996"/>
                <a:gd name="connsiteY376" fmla="*/ 410400 h 512517"/>
                <a:gd name="connsiteX377" fmla="*/ 473764 w 498996"/>
                <a:gd name="connsiteY377" fmla="*/ 401782 h 512517"/>
                <a:gd name="connsiteX378" fmla="*/ 486387 w 498996"/>
                <a:gd name="connsiteY378" fmla="*/ 393151 h 512517"/>
                <a:gd name="connsiteX379" fmla="*/ 498996 w 498996"/>
                <a:gd name="connsiteY379" fmla="*/ 384534 h 51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498996" h="512517">
                  <a:moveTo>
                    <a:pt x="496683" y="379524"/>
                  </a:moveTo>
                  <a:lnTo>
                    <a:pt x="494092" y="373946"/>
                  </a:lnTo>
                  <a:lnTo>
                    <a:pt x="490603" y="366955"/>
                  </a:lnTo>
                  <a:lnTo>
                    <a:pt x="488475" y="362685"/>
                  </a:lnTo>
                  <a:lnTo>
                    <a:pt x="487761" y="362024"/>
                  </a:lnTo>
                  <a:lnTo>
                    <a:pt x="478046" y="358641"/>
                  </a:lnTo>
                  <a:lnTo>
                    <a:pt x="467790" y="355323"/>
                  </a:lnTo>
                  <a:lnTo>
                    <a:pt x="461776" y="357332"/>
                  </a:lnTo>
                  <a:lnTo>
                    <a:pt x="460732" y="357187"/>
                  </a:lnTo>
                  <a:lnTo>
                    <a:pt x="459027" y="355918"/>
                  </a:lnTo>
                  <a:lnTo>
                    <a:pt x="457322" y="354200"/>
                  </a:lnTo>
                  <a:lnTo>
                    <a:pt x="456423" y="351794"/>
                  </a:lnTo>
                  <a:lnTo>
                    <a:pt x="454017" y="348569"/>
                  </a:lnTo>
                  <a:lnTo>
                    <a:pt x="451810" y="341194"/>
                  </a:lnTo>
                  <a:lnTo>
                    <a:pt x="451612" y="335325"/>
                  </a:lnTo>
                  <a:lnTo>
                    <a:pt x="451162" y="333250"/>
                  </a:lnTo>
                  <a:lnTo>
                    <a:pt x="445849" y="324989"/>
                  </a:lnTo>
                  <a:lnTo>
                    <a:pt x="441025" y="317469"/>
                  </a:lnTo>
                  <a:lnTo>
                    <a:pt x="437826" y="312459"/>
                  </a:lnTo>
                  <a:lnTo>
                    <a:pt x="437205" y="310199"/>
                  </a:lnTo>
                  <a:lnTo>
                    <a:pt x="437588" y="307410"/>
                  </a:lnTo>
                  <a:lnTo>
                    <a:pt x="438896" y="304925"/>
                  </a:lnTo>
                  <a:lnTo>
                    <a:pt x="443589" y="301965"/>
                  </a:lnTo>
                  <a:lnTo>
                    <a:pt x="447818" y="298753"/>
                  </a:lnTo>
                  <a:lnTo>
                    <a:pt x="448400" y="296519"/>
                  </a:lnTo>
                  <a:lnTo>
                    <a:pt x="448677" y="290373"/>
                  </a:lnTo>
                  <a:lnTo>
                    <a:pt x="447303" y="288456"/>
                  </a:lnTo>
                  <a:lnTo>
                    <a:pt x="446298" y="284808"/>
                  </a:lnTo>
                  <a:lnTo>
                    <a:pt x="445281" y="279878"/>
                  </a:lnTo>
                  <a:lnTo>
                    <a:pt x="445175" y="276719"/>
                  </a:lnTo>
                  <a:lnTo>
                    <a:pt x="447065" y="270441"/>
                  </a:lnTo>
                  <a:lnTo>
                    <a:pt x="449272" y="263859"/>
                  </a:lnTo>
                  <a:lnTo>
                    <a:pt x="447898" y="256589"/>
                  </a:lnTo>
                  <a:lnTo>
                    <a:pt x="446906" y="241984"/>
                  </a:lnTo>
                  <a:lnTo>
                    <a:pt x="447594" y="230511"/>
                  </a:lnTo>
                  <a:lnTo>
                    <a:pt x="447078" y="226335"/>
                  </a:lnTo>
                  <a:lnTo>
                    <a:pt x="446721" y="224577"/>
                  </a:lnTo>
                  <a:lnTo>
                    <a:pt x="445307" y="219171"/>
                  </a:lnTo>
                  <a:lnTo>
                    <a:pt x="443562" y="213580"/>
                  </a:lnTo>
                  <a:lnTo>
                    <a:pt x="442796" y="211624"/>
                  </a:lnTo>
                  <a:lnTo>
                    <a:pt x="440562" y="207130"/>
                  </a:lnTo>
                  <a:lnTo>
                    <a:pt x="436861" y="201565"/>
                  </a:lnTo>
                  <a:lnTo>
                    <a:pt x="434944" y="198142"/>
                  </a:lnTo>
                  <a:lnTo>
                    <a:pt x="437601" y="196344"/>
                  </a:lnTo>
                  <a:lnTo>
                    <a:pt x="439954" y="194930"/>
                  </a:lnTo>
                  <a:lnTo>
                    <a:pt x="438527" y="188282"/>
                  </a:lnTo>
                  <a:lnTo>
                    <a:pt x="437297" y="182625"/>
                  </a:lnTo>
                  <a:lnTo>
                    <a:pt x="436306" y="177946"/>
                  </a:lnTo>
                  <a:lnTo>
                    <a:pt x="434535" y="169724"/>
                  </a:lnTo>
                  <a:lnTo>
                    <a:pt x="433054" y="162746"/>
                  </a:lnTo>
                  <a:lnTo>
                    <a:pt x="431561" y="155767"/>
                  </a:lnTo>
                  <a:lnTo>
                    <a:pt x="430226" y="149449"/>
                  </a:lnTo>
                  <a:lnTo>
                    <a:pt x="428878" y="143078"/>
                  </a:lnTo>
                  <a:lnTo>
                    <a:pt x="428283" y="142153"/>
                  </a:lnTo>
                  <a:lnTo>
                    <a:pt x="424146" y="139140"/>
                  </a:lnTo>
                  <a:lnTo>
                    <a:pt x="420326" y="136377"/>
                  </a:lnTo>
                  <a:lnTo>
                    <a:pt x="416361" y="133218"/>
                  </a:lnTo>
                  <a:lnTo>
                    <a:pt x="412065" y="129808"/>
                  </a:lnTo>
                  <a:lnTo>
                    <a:pt x="411418" y="125499"/>
                  </a:lnTo>
                  <a:lnTo>
                    <a:pt x="409250" y="118996"/>
                  </a:lnTo>
                  <a:lnTo>
                    <a:pt x="406950" y="115361"/>
                  </a:lnTo>
                  <a:lnTo>
                    <a:pt x="406091" y="114410"/>
                  </a:lnTo>
                  <a:lnTo>
                    <a:pt x="401412" y="112057"/>
                  </a:lnTo>
                  <a:lnTo>
                    <a:pt x="398702" y="110339"/>
                  </a:lnTo>
                  <a:lnTo>
                    <a:pt x="397975" y="109334"/>
                  </a:lnTo>
                  <a:lnTo>
                    <a:pt x="397473" y="106691"/>
                  </a:lnTo>
                  <a:lnTo>
                    <a:pt x="395597" y="101417"/>
                  </a:lnTo>
                  <a:lnTo>
                    <a:pt x="393455" y="96619"/>
                  </a:lnTo>
                  <a:lnTo>
                    <a:pt x="392675" y="93368"/>
                  </a:lnTo>
                  <a:lnTo>
                    <a:pt x="392623" y="89284"/>
                  </a:lnTo>
                  <a:lnTo>
                    <a:pt x="393085" y="86336"/>
                  </a:lnTo>
                  <a:lnTo>
                    <a:pt x="394050" y="85067"/>
                  </a:lnTo>
                  <a:lnTo>
                    <a:pt x="398676" y="81393"/>
                  </a:lnTo>
                  <a:lnTo>
                    <a:pt x="400844" y="76952"/>
                  </a:lnTo>
                  <a:lnTo>
                    <a:pt x="403474" y="75300"/>
                  </a:lnTo>
                  <a:lnTo>
                    <a:pt x="405761" y="74044"/>
                  </a:lnTo>
                  <a:lnTo>
                    <a:pt x="407611" y="72577"/>
                  </a:lnTo>
                  <a:lnTo>
                    <a:pt x="409263" y="70237"/>
                  </a:lnTo>
                  <a:lnTo>
                    <a:pt x="410532" y="67726"/>
                  </a:lnTo>
                  <a:lnTo>
                    <a:pt x="410770" y="65016"/>
                  </a:lnTo>
                  <a:lnTo>
                    <a:pt x="411338" y="60721"/>
                  </a:lnTo>
                  <a:lnTo>
                    <a:pt x="412184" y="57720"/>
                  </a:lnTo>
                  <a:lnTo>
                    <a:pt x="414154" y="54297"/>
                  </a:lnTo>
                  <a:lnTo>
                    <a:pt x="413374" y="51561"/>
                  </a:lnTo>
                  <a:lnTo>
                    <a:pt x="412369" y="48587"/>
                  </a:lnTo>
                  <a:lnTo>
                    <a:pt x="412713" y="43446"/>
                  </a:lnTo>
                  <a:lnTo>
                    <a:pt x="412475" y="41357"/>
                  </a:lnTo>
                  <a:lnTo>
                    <a:pt x="411669" y="39520"/>
                  </a:lnTo>
                  <a:lnTo>
                    <a:pt x="410849" y="37141"/>
                  </a:lnTo>
                  <a:lnTo>
                    <a:pt x="410836" y="35172"/>
                  </a:lnTo>
                  <a:lnTo>
                    <a:pt x="411695" y="29977"/>
                  </a:lnTo>
                  <a:lnTo>
                    <a:pt x="412356" y="26012"/>
                  </a:lnTo>
                  <a:lnTo>
                    <a:pt x="413387" y="20857"/>
                  </a:lnTo>
                  <a:lnTo>
                    <a:pt x="413057" y="19416"/>
                  </a:lnTo>
                  <a:lnTo>
                    <a:pt x="412330" y="18333"/>
                  </a:lnTo>
                  <a:lnTo>
                    <a:pt x="410149" y="17196"/>
                  </a:lnTo>
                  <a:lnTo>
                    <a:pt x="410122" y="16509"/>
                  </a:lnTo>
                  <a:lnTo>
                    <a:pt x="410677" y="15755"/>
                  </a:lnTo>
                  <a:lnTo>
                    <a:pt x="413942" y="13244"/>
                  </a:lnTo>
                  <a:lnTo>
                    <a:pt x="415727" y="9543"/>
                  </a:lnTo>
                  <a:lnTo>
                    <a:pt x="417194" y="8776"/>
                  </a:lnTo>
                  <a:lnTo>
                    <a:pt x="419401" y="7441"/>
                  </a:lnTo>
                  <a:lnTo>
                    <a:pt x="419335" y="6001"/>
                  </a:lnTo>
                  <a:lnTo>
                    <a:pt x="418859" y="4467"/>
                  </a:lnTo>
                  <a:lnTo>
                    <a:pt x="408351" y="5234"/>
                  </a:lnTo>
                  <a:lnTo>
                    <a:pt x="403276" y="6794"/>
                  </a:lnTo>
                  <a:lnTo>
                    <a:pt x="400513" y="6107"/>
                  </a:lnTo>
                  <a:lnTo>
                    <a:pt x="396257" y="2670"/>
                  </a:lnTo>
                  <a:lnTo>
                    <a:pt x="392200" y="952"/>
                  </a:lnTo>
                  <a:lnTo>
                    <a:pt x="386886" y="0"/>
                  </a:lnTo>
                  <a:lnTo>
                    <a:pt x="387640" y="3569"/>
                  </a:lnTo>
                  <a:lnTo>
                    <a:pt x="385406" y="4296"/>
                  </a:lnTo>
                  <a:lnTo>
                    <a:pt x="380357" y="4983"/>
                  </a:lnTo>
                  <a:lnTo>
                    <a:pt x="372188" y="2577"/>
                  </a:lnTo>
                  <a:lnTo>
                    <a:pt x="370140" y="185"/>
                  </a:lnTo>
                  <a:lnTo>
                    <a:pt x="366426" y="1335"/>
                  </a:lnTo>
                  <a:lnTo>
                    <a:pt x="364536" y="4428"/>
                  </a:lnTo>
                  <a:lnTo>
                    <a:pt x="360187" y="6569"/>
                  </a:lnTo>
                  <a:lnTo>
                    <a:pt x="352230" y="8433"/>
                  </a:lnTo>
                  <a:lnTo>
                    <a:pt x="345146" y="12001"/>
                  </a:lnTo>
                  <a:lnTo>
                    <a:pt x="342106" y="12781"/>
                  </a:lnTo>
                  <a:lnTo>
                    <a:pt x="339792" y="11962"/>
                  </a:lnTo>
                  <a:lnTo>
                    <a:pt x="335193" y="8182"/>
                  </a:lnTo>
                  <a:lnTo>
                    <a:pt x="332484" y="6622"/>
                  </a:lnTo>
                  <a:lnTo>
                    <a:pt x="329708" y="5644"/>
                  </a:lnTo>
                  <a:lnTo>
                    <a:pt x="306855" y="5644"/>
                  </a:lnTo>
                  <a:lnTo>
                    <a:pt x="300735" y="8565"/>
                  </a:lnTo>
                  <a:lnTo>
                    <a:pt x="287941" y="8869"/>
                  </a:lnTo>
                  <a:lnTo>
                    <a:pt x="284954" y="10177"/>
                  </a:lnTo>
                  <a:lnTo>
                    <a:pt x="278913" y="14156"/>
                  </a:lnTo>
                  <a:lnTo>
                    <a:pt x="273071" y="13878"/>
                  </a:lnTo>
                  <a:lnTo>
                    <a:pt x="264427" y="15108"/>
                  </a:lnTo>
                  <a:lnTo>
                    <a:pt x="247614" y="16495"/>
                  </a:lnTo>
                  <a:lnTo>
                    <a:pt x="240860" y="18676"/>
                  </a:lnTo>
                  <a:lnTo>
                    <a:pt x="236538" y="21188"/>
                  </a:lnTo>
                  <a:lnTo>
                    <a:pt x="229983" y="23910"/>
                  </a:lnTo>
                  <a:lnTo>
                    <a:pt x="225132" y="26778"/>
                  </a:lnTo>
                  <a:lnTo>
                    <a:pt x="221259" y="29633"/>
                  </a:lnTo>
                  <a:lnTo>
                    <a:pt x="218655" y="34312"/>
                  </a:lnTo>
                  <a:lnTo>
                    <a:pt x="216329" y="36255"/>
                  </a:lnTo>
                  <a:lnTo>
                    <a:pt x="213011" y="36652"/>
                  </a:lnTo>
                  <a:lnTo>
                    <a:pt x="209271" y="35383"/>
                  </a:lnTo>
                  <a:lnTo>
                    <a:pt x="207500" y="35423"/>
                  </a:lnTo>
                  <a:lnTo>
                    <a:pt x="195749" y="40974"/>
                  </a:lnTo>
                  <a:lnTo>
                    <a:pt x="191652" y="43551"/>
                  </a:lnTo>
                  <a:lnTo>
                    <a:pt x="188784" y="45930"/>
                  </a:lnTo>
                  <a:lnTo>
                    <a:pt x="185572" y="49711"/>
                  </a:lnTo>
                  <a:lnTo>
                    <a:pt x="182017" y="51455"/>
                  </a:lnTo>
                  <a:lnTo>
                    <a:pt x="177404" y="54892"/>
                  </a:lnTo>
                  <a:lnTo>
                    <a:pt x="171667" y="57443"/>
                  </a:lnTo>
                  <a:lnTo>
                    <a:pt x="169196" y="57707"/>
                  </a:lnTo>
                  <a:lnTo>
                    <a:pt x="164477" y="57152"/>
                  </a:lnTo>
                  <a:lnTo>
                    <a:pt x="165059" y="59280"/>
                  </a:lnTo>
                  <a:lnTo>
                    <a:pt x="166367" y="60972"/>
                  </a:lnTo>
                  <a:lnTo>
                    <a:pt x="171165" y="64831"/>
                  </a:lnTo>
                  <a:lnTo>
                    <a:pt x="174020" y="67224"/>
                  </a:lnTo>
                  <a:lnTo>
                    <a:pt x="174060" y="68043"/>
                  </a:lnTo>
                  <a:lnTo>
                    <a:pt x="173029" y="69999"/>
                  </a:lnTo>
                  <a:lnTo>
                    <a:pt x="172566" y="71348"/>
                  </a:lnTo>
                  <a:lnTo>
                    <a:pt x="173293" y="72775"/>
                  </a:lnTo>
                  <a:lnTo>
                    <a:pt x="175025" y="74520"/>
                  </a:lnTo>
                  <a:lnTo>
                    <a:pt x="175144" y="75339"/>
                  </a:lnTo>
                  <a:lnTo>
                    <a:pt x="174668" y="76304"/>
                  </a:lnTo>
                  <a:lnTo>
                    <a:pt x="173650" y="78168"/>
                  </a:lnTo>
                  <a:lnTo>
                    <a:pt x="175421" y="83613"/>
                  </a:lnTo>
                  <a:lnTo>
                    <a:pt x="175540" y="88900"/>
                  </a:lnTo>
                  <a:lnTo>
                    <a:pt x="174866" y="92641"/>
                  </a:lnTo>
                  <a:lnTo>
                    <a:pt x="174787" y="94808"/>
                  </a:lnTo>
                  <a:lnTo>
                    <a:pt x="174972" y="96646"/>
                  </a:lnTo>
                  <a:lnTo>
                    <a:pt x="176505" y="100902"/>
                  </a:lnTo>
                  <a:lnTo>
                    <a:pt x="175078" y="107920"/>
                  </a:lnTo>
                  <a:lnTo>
                    <a:pt x="176214" y="111740"/>
                  </a:lnTo>
                  <a:lnTo>
                    <a:pt x="177853" y="114846"/>
                  </a:lnTo>
                  <a:lnTo>
                    <a:pt x="178593" y="120384"/>
                  </a:lnTo>
                  <a:lnTo>
                    <a:pt x="179915" y="123001"/>
                  </a:lnTo>
                  <a:lnTo>
                    <a:pt x="182149" y="125301"/>
                  </a:lnTo>
                  <a:lnTo>
                    <a:pt x="183444" y="126081"/>
                  </a:lnTo>
                  <a:lnTo>
                    <a:pt x="185942" y="127971"/>
                  </a:lnTo>
                  <a:lnTo>
                    <a:pt x="187727" y="129557"/>
                  </a:lnTo>
                  <a:lnTo>
                    <a:pt x="188718" y="131923"/>
                  </a:lnTo>
                  <a:lnTo>
                    <a:pt x="186339" y="133879"/>
                  </a:lnTo>
                  <a:lnTo>
                    <a:pt x="184422" y="135610"/>
                  </a:lnTo>
                  <a:lnTo>
                    <a:pt x="183827" y="137487"/>
                  </a:lnTo>
                  <a:lnTo>
                    <a:pt x="184581" y="140488"/>
                  </a:lnTo>
                  <a:lnTo>
                    <a:pt x="184528" y="142100"/>
                  </a:lnTo>
                  <a:lnTo>
                    <a:pt x="183325" y="142616"/>
                  </a:lnTo>
                  <a:lnTo>
                    <a:pt x="178540" y="142444"/>
                  </a:lnTo>
                  <a:lnTo>
                    <a:pt x="174774" y="142312"/>
                  </a:lnTo>
                  <a:lnTo>
                    <a:pt x="170451" y="142166"/>
                  </a:lnTo>
                  <a:lnTo>
                    <a:pt x="164385" y="141876"/>
                  </a:lnTo>
                  <a:lnTo>
                    <a:pt x="160618" y="141704"/>
                  </a:lnTo>
                  <a:lnTo>
                    <a:pt x="155463" y="141453"/>
                  </a:lnTo>
                  <a:lnTo>
                    <a:pt x="153679" y="141572"/>
                  </a:lnTo>
                  <a:lnTo>
                    <a:pt x="148894" y="142417"/>
                  </a:lnTo>
                  <a:lnTo>
                    <a:pt x="145523" y="143012"/>
                  </a:lnTo>
                  <a:lnTo>
                    <a:pt x="144955" y="143184"/>
                  </a:lnTo>
                  <a:lnTo>
                    <a:pt x="143884" y="143924"/>
                  </a:lnTo>
                  <a:lnTo>
                    <a:pt x="143065" y="146131"/>
                  </a:lnTo>
                  <a:lnTo>
                    <a:pt x="142312" y="148656"/>
                  </a:lnTo>
                  <a:lnTo>
                    <a:pt x="141571" y="149779"/>
                  </a:lnTo>
                  <a:lnTo>
                    <a:pt x="131354" y="153428"/>
                  </a:lnTo>
                  <a:lnTo>
                    <a:pt x="127416" y="153930"/>
                  </a:lnTo>
                  <a:lnTo>
                    <a:pt x="125142" y="153560"/>
                  </a:lnTo>
                  <a:lnTo>
                    <a:pt x="123516" y="153851"/>
                  </a:lnTo>
                  <a:lnTo>
                    <a:pt x="122089" y="154630"/>
                  </a:lnTo>
                  <a:lnTo>
                    <a:pt x="121560" y="155820"/>
                  </a:lnTo>
                  <a:lnTo>
                    <a:pt x="121428" y="157313"/>
                  </a:lnTo>
                  <a:lnTo>
                    <a:pt x="121653" y="158833"/>
                  </a:lnTo>
                  <a:lnTo>
                    <a:pt x="122525" y="160961"/>
                  </a:lnTo>
                  <a:lnTo>
                    <a:pt x="122618" y="163076"/>
                  </a:lnTo>
                  <a:lnTo>
                    <a:pt x="121930" y="164570"/>
                  </a:lnTo>
                  <a:lnTo>
                    <a:pt x="121719" y="166063"/>
                  </a:lnTo>
                  <a:lnTo>
                    <a:pt x="121362" y="167689"/>
                  </a:lnTo>
                  <a:lnTo>
                    <a:pt x="121838" y="168561"/>
                  </a:lnTo>
                  <a:lnTo>
                    <a:pt x="122803" y="168694"/>
                  </a:lnTo>
                  <a:lnTo>
                    <a:pt x="123754" y="169447"/>
                  </a:lnTo>
                  <a:lnTo>
                    <a:pt x="125102" y="170121"/>
                  </a:lnTo>
                  <a:lnTo>
                    <a:pt x="126186" y="171403"/>
                  </a:lnTo>
                  <a:lnTo>
                    <a:pt x="126054" y="173227"/>
                  </a:lnTo>
                  <a:lnTo>
                    <a:pt x="125063" y="174258"/>
                  </a:lnTo>
                  <a:lnTo>
                    <a:pt x="124191" y="174813"/>
                  </a:lnTo>
                  <a:lnTo>
                    <a:pt x="120397" y="175302"/>
                  </a:lnTo>
                  <a:lnTo>
                    <a:pt x="117383" y="175686"/>
                  </a:lnTo>
                  <a:lnTo>
                    <a:pt x="113352" y="178607"/>
                  </a:lnTo>
                  <a:lnTo>
                    <a:pt x="109057" y="181713"/>
                  </a:lnTo>
                  <a:lnTo>
                    <a:pt x="104034" y="183788"/>
                  </a:lnTo>
                  <a:lnTo>
                    <a:pt x="101853" y="184369"/>
                  </a:lnTo>
                  <a:lnTo>
                    <a:pt x="97980" y="185837"/>
                  </a:lnTo>
                  <a:lnTo>
                    <a:pt x="93341" y="188282"/>
                  </a:lnTo>
                  <a:lnTo>
                    <a:pt x="90922" y="192194"/>
                  </a:lnTo>
                  <a:lnTo>
                    <a:pt x="87896" y="196714"/>
                  </a:lnTo>
                  <a:lnTo>
                    <a:pt x="85040" y="199741"/>
                  </a:lnTo>
                  <a:lnTo>
                    <a:pt x="81194" y="202596"/>
                  </a:lnTo>
                  <a:lnTo>
                    <a:pt x="77679" y="203693"/>
                  </a:lnTo>
                  <a:lnTo>
                    <a:pt x="73264" y="205068"/>
                  </a:lnTo>
                  <a:lnTo>
                    <a:pt x="67726" y="206138"/>
                  </a:lnTo>
                  <a:lnTo>
                    <a:pt x="63814" y="206482"/>
                  </a:lnTo>
                  <a:lnTo>
                    <a:pt x="62650" y="206720"/>
                  </a:lnTo>
                  <a:lnTo>
                    <a:pt x="59214" y="206786"/>
                  </a:lnTo>
                  <a:lnTo>
                    <a:pt x="57549" y="206561"/>
                  </a:lnTo>
                  <a:lnTo>
                    <a:pt x="56306" y="206442"/>
                  </a:lnTo>
                  <a:lnTo>
                    <a:pt x="55791" y="206760"/>
                  </a:lnTo>
                  <a:lnTo>
                    <a:pt x="55579" y="207473"/>
                  </a:lnTo>
                  <a:lnTo>
                    <a:pt x="55434" y="209099"/>
                  </a:lnTo>
                  <a:lnTo>
                    <a:pt x="55116" y="210963"/>
                  </a:lnTo>
                  <a:lnTo>
                    <a:pt x="53966" y="212549"/>
                  </a:lnTo>
                  <a:lnTo>
                    <a:pt x="53160" y="213249"/>
                  </a:lnTo>
                  <a:lnTo>
                    <a:pt x="52248" y="213540"/>
                  </a:lnTo>
                  <a:lnTo>
                    <a:pt x="49393" y="213104"/>
                  </a:lnTo>
                  <a:lnTo>
                    <a:pt x="47001" y="212615"/>
                  </a:lnTo>
                  <a:lnTo>
                    <a:pt x="41291" y="211941"/>
                  </a:lnTo>
                  <a:lnTo>
                    <a:pt x="40141" y="212100"/>
                  </a:lnTo>
                  <a:lnTo>
                    <a:pt x="39705" y="212298"/>
                  </a:lnTo>
                  <a:lnTo>
                    <a:pt x="37868" y="213368"/>
                  </a:lnTo>
                  <a:lnTo>
                    <a:pt x="35000" y="215629"/>
                  </a:lnTo>
                  <a:lnTo>
                    <a:pt x="33030" y="217585"/>
                  </a:lnTo>
                  <a:lnTo>
                    <a:pt x="31603" y="218510"/>
                  </a:lnTo>
                  <a:lnTo>
                    <a:pt x="28245" y="218986"/>
                  </a:lnTo>
                  <a:lnTo>
                    <a:pt x="26752" y="219713"/>
                  </a:lnTo>
                  <a:lnTo>
                    <a:pt x="20302" y="224643"/>
                  </a:lnTo>
                  <a:lnTo>
                    <a:pt x="18914" y="225832"/>
                  </a:lnTo>
                  <a:lnTo>
                    <a:pt x="12305" y="230128"/>
                  </a:lnTo>
                  <a:lnTo>
                    <a:pt x="10428" y="231542"/>
                  </a:lnTo>
                  <a:lnTo>
                    <a:pt x="8948" y="232957"/>
                  </a:lnTo>
                  <a:lnTo>
                    <a:pt x="4970" y="236129"/>
                  </a:lnTo>
                  <a:lnTo>
                    <a:pt x="2458" y="237517"/>
                  </a:lnTo>
                  <a:lnTo>
                    <a:pt x="1969" y="238336"/>
                  </a:lnTo>
                  <a:lnTo>
                    <a:pt x="1758" y="240279"/>
                  </a:lnTo>
                  <a:lnTo>
                    <a:pt x="1546" y="244561"/>
                  </a:lnTo>
                  <a:lnTo>
                    <a:pt x="1348" y="248672"/>
                  </a:lnTo>
                  <a:lnTo>
                    <a:pt x="1070" y="254646"/>
                  </a:lnTo>
                  <a:lnTo>
                    <a:pt x="793" y="260621"/>
                  </a:lnTo>
                  <a:lnTo>
                    <a:pt x="462" y="267520"/>
                  </a:lnTo>
                  <a:lnTo>
                    <a:pt x="251" y="272212"/>
                  </a:lnTo>
                  <a:lnTo>
                    <a:pt x="0" y="277988"/>
                  </a:lnTo>
                  <a:lnTo>
                    <a:pt x="4401" y="281121"/>
                  </a:lnTo>
                  <a:lnTo>
                    <a:pt x="8816" y="284240"/>
                  </a:lnTo>
                  <a:lnTo>
                    <a:pt x="13217" y="287373"/>
                  </a:lnTo>
                  <a:lnTo>
                    <a:pt x="17632" y="290505"/>
                  </a:lnTo>
                  <a:lnTo>
                    <a:pt x="22060" y="293624"/>
                  </a:lnTo>
                  <a:lnTo>
                    <a:pt x="26474" y="296757"/>
                  </a:lnTo>
                  <a:lnTo>
                    <a:pt x="30902" y="299889"/>
                  </a:lnTo>
                  <a:lnTo>
                    <a:pt x="35343" y="303009"/>
                  </a:lnTo>
                  <a:lnTo>
                    <a:pt x="39771" y="306141"/>
                  </a:lnTo>
                  <a:lnTo>
                    <a:pt x="44212" y="309274"/>
                  </a:lnTo>
                  <a:lnTo>
                    <a:pt x="48653" y="312393"/>
                  </a:lnTo>
                  <a:lnTo>
                    <a:pt x="53094" y="315526"/>
                  </a:lnTo>
                  <a:lnTo>
                    <a:pt x="57535" y="318658"/>
                  </a:lnTo>
                  <a:lnTo>
                    <a:pt x="61989" y="321777"/>
                  </a:lnTo>
                  <a:lnTo>
                    <a:pt x="66444" y="324910"/>
                  </a:lnTo>
                  <a:lnTo>
                    <a:pt x="70898" y="328029"/>
                  </a:lnTo>
                  <a:lnTo>
                    <a:pt x="74639" y="330659"/>
                  </a:lnTo>
                  <a:lnTo>
                    <a:pt x="80375" y="334876"/>
                  </a:lnTo>
                  <a:lnTo>
                    <a:pt x="85728" y="338815"/>
                  </a:lnTo>
                  <a:lnTo>
                    <a:pt x="91121" y="342767"/>
                  </a:lnTo>
                  <a:lnTo>
                    <a:pt x="98377" y="348172"/>
                  </a:lnTo>
                  <a:lnTo>
                    <a:pt x="104959" y="353288"/>
                  </a:lnTo>
                  <a:lnTo>
                    <a:pt x="112757" y="359328"/>
                  </a:lnTo>
                  <a:lnTo>
                    <a:pt x="120556" y="365382"/>
                  </a:lnTo>
                  <a:lnTo>
                    <a:pt x="128380" y="371435"/>
                  </a:lnTo>
                  <a:lnTo>
                    <a:pt x="136205" y="377489"/>
                  </a:lnTo>
                  <a:lnTo>
                    <a:pt x="144030" y="383542"/>
                  </a:lnTo>
                  <a:lnTo>
                    <a:pt x="151881" y="389583"/>
                  </a:lnTo>
                  <a:lnTo>
                    <a:pt x="159732" y="395636"/>
                  </a:lnTo>
                  <a:lnTo>
                    <a:pt x="167583" y="401690"/>
                  </a:lnTo>
                  <a:lnTo>
                    <a:pt x="175461" y="407730"/>
                  </a:lnTo>
                  <a:lnTo>
                    <a:pt x="183325" y="413784"/>
                  </a:lnTo>
                  <a:lnTo>
                    <a:pt x="191216" y="419824"/>
                  </a:lnTo>
                  <a:lnTo>
                    <a:pt x="199107" y="425878"/>
                  </a:lnTo>
                  <a:lnTo>
                    <a:pt x="206997" y="431918"/>
                  </a:lnTo>
                  <a:lnTo>
                    <a:pt x="214901" y="437972"/>
                  </a:lnTo>
                  <a:lnTo>
                    <a:pt x="222819" y="444012"/>
                  </a:lnTo>
                  <a:lnTo>
                    <a:pt x="230736" y="450065"/>
                  </a:lnTo>
                  <a:lnTo>
                    <a:pt x="234265" y="452762"/>
                  </a:lnTo>
                  <a:lnTo>
                    <a:pt x="234582" y="453885"/>
                  </a:lnTo>
                  <a:lnTo>
                    <a:pt x="234886" y="456159"/>
                  </a:lnTo>
                  <a:lnTo>
                    <a:pt x="234635" y="458723"/>
                  </a:lnTo>
                  <a:lnTo>
                    <a:pt x="234648" y="460811"/>
                  </a:lnTo>
                  <a:lnTo>
                    <a:pt x="235679" y="462225"/>
                  </a:lnTo>
                  <a:lnTo>
                    <a:pt x="237649" y="463732"/>
                  </a:lnTo>
                  <a:lnTo>
                    <a:pt x="245434" y="468200"/>
                  </a:lnTo>
                  <a:lnTo>
                    <a:pt x="246042" y="469085"/>
                  </a:lnTo>
                  <a:lnTo>
                    <a:pt x="246293" y="470936"/>
                  </a:lnTo>
                  <a:lnTo>
                    <a:pt x="247192" y="473209"/>
                  </a:lnTo>
                  <a:lnTo>
                    <a:pt x="248844" y="474531"/>
                  </a:lnTo>
                  <a:lnTo>
                    <a:pt x="250760" y="475509"/>
                  </a:lnTo>
                  <a:lnTo>
                    <a:pt x="253113" y="476183"/>
                  </a:lnTo>
                  <a:lnTo>
                    <a:pt x="260224" y="476897"/>
                  </a:lnTo>
                  <a:lnTo>
                    <a:pt x="261718" y="477954"/>
                  </a:lnTo>
                  <a:lnTo>
                    <a:pt x="264744" y="482091"/>
                  </a:lnTo>
                  <a:lnTo>
                    <a:pt x="266397" y="482897"/>
                  </a:lnTo>
                  <a:lnTo>
                    <a:pt x="271128" y="484087"/>
                  </a:lnTo>
                  <a:lnTo>
                    <a:pt x="274552" y="484748"/>
                  </a:lnTo>
                  <a:lnTo>
                    <a:pt x="275966" y="485131"/>
                  </a:lnTo>
                  <a:lnTo>
                    <a:pt x="279059" y="486241"/>
                  </a:lnTo>
                  <a:lnTo>
                    <a:pt x="282416" y="488118"/>
                  </a:lnTo>
                  <a:lnTo>
                    <a:pt x="284200" y="489837"/>
                  </a:lnTo>
                  <a:lnTo>
                    <a:pt x="284187" y="490365"/>
                  </a:lnTo>
                  <a:lnTo>
                    <a:pt x="284161" y="491846"/>
                  </a:lnTo>
                  <a:lnTo>
                    <a:pt x="284081" y="496313"/>
                  </a:lnTo>
                  <a:lnTo>
                    <a:pt x="284676" y="498758"/>
                  </a:lnTo>
                  <a:lnTo>
                    <a:pt x="285363" y="500529"/>
                  </a:lnTo>
                  <a:lnTo>
                    <a:pt x="285310" y="501613"/>
                  </a:lnTo>
                  <a:lnTo>
                    <a:pt x="284451" y="502380"/>
                  </a:lnTo>
                  <a:lnTo>
                    <a:pt x="283764" y="503318"/>
                  </a:lnTo>
                  <a:lnTo>
                    <a:pt x="283381" y="504561"/>
                  </a:lnTo>
                  <a:lnTo>
                    <a:pt x="282403" y="506147"/>
                  </a:lnTo>
                  <a:lnTo>
                    <a:pt x="281597" y="507892"/>
                  </a:lnTo>
                  <a:lnTo>
                    <a:pt x="281914" y="509227"/>
                  </a:lnTo>
                  <a:lnTo>
                    <a:pt x="283249" y="510072"/>
                  </a:lnTo>
                  <a:lnTo>
                    <a:pt x="285231" y="511764"/>
                  </a:lnTo>
                  <a:lnTo>
                    <a:pt x="286884" y="512465"/>
                  </a:lnTo>
                  <a:lnTo>
                    <a:pt x="287690" y="512518"/>
                  </a:lnTo>
                  <a:lnTo>
                    <a:pt x="288787" y="512465"/>
                  </a:lnTo>
                  <a:lnTo>
                    <a:pt x="289725" y="512240"/>
                  </a:lnTo>
                  <a:lnTo>
                    <a:pt x="295739" y="510958"/>
                  </a:lnTo>
                  <a:lnTo>
                    <a:pt x="301317" y="509768"/>
                  </a:lnTo>
                  <a:lnTo>
                    <a:pt x="309128" y="508103"/>
                  </a:lnTo>
                  <a:lnTo>
                    <a:pt x="314495" y="506927"/>
                  </a:lnTo>
                  <a:lnTo>
                    <a:pt x="320046" y="505697"/>
                  </a:lnTo>
                  <a:lnTo>
                    <a:pt x="328175" y="503913"/>
                  </a:lnTo>
                  <a:lnTo>
                    <a:pt x="336951" y="501983"/>
                  </a:lnTo>
                  <a:lnTo>
                    <a:pt x="346533" y="499869"/>
                  </a:lnTo>
                  <a:lnTo>
                    <a:pt x="348714" y="498600"/>
                  </a:lnTo>
                  <a:lnTo>
                    <a:pt x="355984" y="491462"/>
                  </a:lnTo>
                  <a:lnTo>
                    <a:pt x="359262" y="488237"/>
                  </a:lnTo>
                  <a:lnTo>
                    <a:pt x="365765" y="481827"/>
                  </a:lnTo>
                  <a:lnTo>
                    <a:pt x="370787" y="476883"/>
                  </a:lnTo>
                  <a:lnTo>
                    <a:pt x="377158" y="470605"/>
                  </a:lnTo>
                  <a:lnTo>
                    <a:pt x="383912" y="464274"/>
                  </a:lnTo>
                  <a:lnTo>
                    <a:pt x="389292" y="459238"/>
                  </a:lnTo>
                  <a:lnTo>
                    <a:pt x="397724" y="453515"/>
                  </a:lnTo>
                  <a:lnTo>
                    <a:pt x="410426" y="444897"/>
                  </a:lnTo>
                  <a:lnTo>
                    <a:pt x="423128" y="436266"/>
                  </a:lnTo>
                  <a:lnTo>
                    <a:pt x="435804" y="427649"/>
                  </a:lnTo>
                  <a:lnTo>
                    <a:pt x="448466" y="419031"/>
                  </a:lnTo>
                  <a:lnTo>
                    <a:pt x="461128" y="410400"/>
                  </a:lnTo>
                  <a:lnTo>
                    <a:pt x="473764" y="401782"/>
                  </a:lnTo>
                  <a:lnTo>
                    <a:pt x="486387" y="393151"/>
                  </a:lnTo>
                  <a:lnTo>
                    <a:pt x="498996" y="38453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402" name="Volný tvar: obrazec 229">
              <a:extLst>
                <a:ext uri="{FF2B5EF4-FFF2-40B4-BE49-F238E27FC236}">
                  <a16:creationId xmlns:a16="http://schemas.microsoft.com/office/drawing/2014/main" id="{34C195D6-E35D-3DE8-E2F5-EE775EA3BB06}"/>
                </a:ext>
              </a:extLst>
            </p:cNvPr>
            <p:cNvSpPr/>
            <p:nvPr/>
          </p:nvSpPr>
          <p:spPr>
            <a:xfrm>
              <a:off x="3754800" y="3609986"/>
              <a:ext cx="44353" cy="85726"/>
            </a:xfrm>
            <a:custGeom>
              <a:avLst/>
              <a:gdLst>
                <a:gd name="connsiteX0" fmla="*/ 41674 w 41714"/>
                <a:gd name="connsiteY0" fmla="*/ 54760 h 80626"/>
                <a:gd name="connsiteX1" fmla="*/ 40617 w 41714"/>
                <a:gd name="connsiteY1" fmla="*/ 53107 h 80626"/>
                <a:gd name="connsiteX2" fmla="*/ 39811 w 41714"/>
                <a:gd name="connsiteY2" fmla="*/ 51508 h 80626"/>
                <a:gd name="connsiteX3" fmla="*/ 39916 w 41714"/>
                <a:gd name="connsiteY3" fmla="*/ 49446 h 80626"/>
                <a:gd name="connsiteX4" fmla="*/ 39758 w 41714"/>
                <a:gd name="connsiteY4" fmla="*/ 48838 h 80626"/>
                <a:gd name="connsiteX5" fmla="*/ 39137 w 41714"/>
                <a:gd name="connsiteY5" fmla="*/ 47966 h 80626"/>
                <a:gd name="connsiteX6" fmla="*/ 37670 w 41714"/>
                <a:gd name="connsiteY6" fmla="*/ 47556 h 80626"/>
                <a:gd name="connsiteX7" fmla="*/ 34722 w 41714"/>
                <a:gd name="connsiteY7" fmla="*/ 47913 h 80626"/>
                <a:gd name="connsiteX8" fmla="*/ 33982 w 41714"/>
                <a:gd name="connsiteY8" fmla="*/ 47265 h 80626"/>
                <a:gd name="connsiteX9" fmla="*/ 32607 w 41714"/>
                <a:gd name="connsiteY9" fmla="*/ 43578 h 80626"/>
                <a:gd name="connsiteX10" fmla="*/ 31629 w 41714"/>
                <a:gd name="connsiteY10" fmla="*/ 42983 h 80626"/>
                <a:gd name="connsiteX11" fmla="*/ 30506 w 41714"/>
                <a:gd name="connsiteY11" fmla="*/ 41754 h 80626"/>
                <a:gd name="connsiteX12" fmla="*/ 28536 w 41714"/>
                <a:gd name="connsiteY12" fmla="*/ 37749 h 80626"/>
                <a:gd name="connsiteX13" fmla="*/ 28417 w 41714"/>
                <a:gd name="connsiteY13" fmla="*/ 35991 h 80626"/>
                <a:gd name="connsiteX14" fmla="*/ 28470 w 41714"/>
                <a:gd name="connsiteY14" fmla="*/ 34471 h 80626"/>
                <a:gd name="connsiteX15" fmla="*/ 27320 w 41714"/>
                <a:gd name="connsiteY15" fmla="*/ 30889 h 80626"/>
                <a:gd name="connsiteX16" fmla="*/ 27902 w 41714"/>
                <a:gd name="connsiteY16" fmla="*/ 29990 h 80626"/>
                <a:gd name="connsiteX17" fmla="*/ 28801 w 41714"/>
                <a:gd name="connsiteY17" fmla="*/ 29422 h 80626"/>
                <a:gd name="connsiteX18" fmla="*/ 28748 w 41714"/>
                <a:gd name="connsiteY18" fmla="*/ 27981 h 80626"/>
                <a:gd name="connsiteX19" fmla="*/ 28391 w 41714"/>
                <a:gd name="connsiteY19" fmla="*/ 25800 h 80626"/>
                <a:gd name="connsiteX20" fmla="*/ 29303 w 41714"/>
                <a:gd name="connsiteY20" fmla="*/ 21518 h 80626"/>
                <a:gd name="connsiteX21" fmla="*/ 29581 w 41714"/>
                <a:gd name="connsiteY21" fmla="*/ 21201 h 80626"/>
                <a:gd name="connsiteX22" fmla="*/ 29885 w 41714"/>
                <a:gd name="connsiteY22" fmla="*/ 20011 h 80626"/>
                <a:gd name="connsiteX23" fmla="*/ 29633 w 41714"/>
                <a:gd name="connsiteY23" fmla="*/ 17381 h 80626"/>
                <a:gd name="connsiteX24" fmla="*/ 28246 w 41714"/>
                <a:gd name="connsiteY24" fmla="*/ 13032 h 80626"/>
                <a:gd name="connsiteX25" fmla="*/ 27333 w 41714"/>
                <a:gd name="connsiteY25" fmla="*/ 11618 h 80626"/>
                <a:gd name="connsiteX26" fmla="*/ 25510 w 41714"/>
                <a:gd name="connsiteY26" fmla="*/ 10204 h 80626"/>
                <a:gd name="connsiteX27" fmla="*/ 24109 w 41714"/>
                <a:gd name="connsiteY27" fmla="*/ 9279 h 80626"/>
                <a:gd name="connsiteX28" fmla="*/ 21624 w 41714"/>
                <a:gd name="connsiteY28" fmla="*/ 8459 h 80626"/>
                <a:gd name="connsiteX29" fmla="*/ 20276 w 41714"/>
                <a:gd name="connsiteY29" fmla="*/ 6080 h 80626"/>
                <a:gd name="connsiteX30" fmla="*/ 18293 w 41714"/>
                <a:gd name="connsiteY30" fmla="*/ 3370 h 80626"/>
                <a:gd name="connsiteX31" fmla="*/ 17381 w 41714"/>
                <a:gd name="connsiteY31" fmla="*/ 2749 h 80626"/>
                <a:gd name="connsiteX32" fmla="*/ 16958 w 41714"/>
                <a:gd name="connsiteY32" fmla="*/ 2683 h 80626"/>
                <a:gd name="connsiteX33" fmla="*/ 14592 w 41714"/>
                <a:gd name="connsiteY33" fmla="*/ 3860 h 80626"/>
                <a:gd name="connsiteX34" fmla="*/ 12808 w 41714"/>
                <a:gd name="connsiteY34" fmla="*/ 4415 h 80626"/>
                <a:gd name="connsiteX35" fmla="*/ 11195 w 41714"/>
                <a:gd name="connsiteY35" fmla="*/ 4705 h 80626"/>
                <a:gd name="connsiteX36" fmla="*/ 10402 w 41714"/>
                <a:gd name="connsiteY36" fmla="*/ 4137 h 80626"/>
                <a:gd name="connsiteX37" fmla="*/ 10006 w 41714"/>
                <a:gd name="connsiteY37" fmla="*/ 3357 h 80626"/>
                <a:gd name="connsiteX38" fmla="*/ 9979 w 41714"/>
                <a:gd name="connsiteY38" fmla="*/ 1124 h 80626"/>
                <a:gd name="connsiteX39" fmla="*/ 9649 w 41714"/>
                <a:gd name="connsiteY39" fmla="*/ 370 h 80626"/>
                <a:gd name="connsiteX40" fmla="*/ 9081 w 41714"/>
                <a:gd name="connsiteY40" fmla="*/ 0 h 80626"/>
                <a:gd name="connsiteX41" fmla="*/ 7997 w 41714"/>
                <a:gd name="connsiteY41" fmla="*/ 529 h 80626"/>
                <a:gd name="connsiteX42" fmla="*/ 6767 w 41714"/>
                <a:gd name="connsiteY42" fmla="*/ 2260 h 80626"/>
                <a:gd name="connsiteX43" fmla="*/ 5644 w 41714"/>
                <a:gd name="connsiteY43" fmla="*/ 4269 h 80626"/>
                <a:gd name="connsiteX44" fmla="*/ 3926 w 41714"/>
                <a:gd name="connsiteY44" fmla="*/ 6358 h 80626"/>
                <a:gd name="connsiteX45" fmla="*/ 2524 w 41714"/>
                <a:gd name="connsiteY45" fmla="*/ 8380 h 80626"/>
                <a:gd name="connsiteX46" fmla="*/ 1018 w 41714"/>
                <a:gd name="connsiteY46" fmla="*/ 10904 h 80626"/>
                <a:gd name="connsiteX47" fmla="*/ 0 w 41714"/>
                <a:gd name="connsiteY47" fmla="*/ 13006 h 80626"/>
                <a:gd name="connsiteX48" fmla="*/ 1177 w 41714"/>
                <a:gd name="connsiteY48" fmla="*/ 14196 h 80626"/>
                <a:gd name="connsiteX49" fmla="*/ 1943 w 41714"/>
                <a:gd name="connsiteY49" fmla="*/ 15848 h 80626"/>
                <a:gd name="connsiteX50" fmla="*/ 1771 w 41714"/>
                <a:gd name="connsiteY50" fmla="*/ 17077 h 80626"/>
                <a:gd name="connsiteX51" fmla="*/ 2009 w 41714"/>
                <a:gd name="connsiteY51" fmla="*/ 17804 h 80626"/>
                <a:gd name="connsiteX52" fmla="*/ 1732 w 41714"/>
                <a:gd name="connsiteY52" fmla="*/ 19972 h 80626"/>
                <a:gd name="connsiteX53" fmla="*/ 1718 w 41714"/>
                <a:gd name="connsiteY53" fmla="*/ 21333 h 80626"/>
                <a:gd name="connsiteX54" fmla="*/ 4600 w 41714"/>
                <a:gd name="connsiteY54" fmla="*/ 21690 h 80626"/>
                <a:gd name="connsiteX55" fmla="*/ 7164 w 41714"/>
                <a:gd name="connsiteY55" fmla="*/ 23567 h 80626"/>
                <a:gd name="connsiteX56" fmla="*/ 7270 w 41714"/>
                <a:gd name="connsiteY56" fmla="*/ 27611 h 80626"/>
                <a:gd name="connsiteX57" fmla="*/ 6635 w 41714"/>
                <a:gd name="connsiteY57" fmla="*/ 28814 h 80626"/>
                <a:gd name="connsiteX58" fmla="*/ 5564 w 41714"/>
                <a:gd name="connsiteY58" fmla="*/ 29752 h 80626"/>
                <a:gd name="connsiteX59" fmla="*/ 4415 w 41714"/>
                <a:gd name="connsiteY59" fmla="*/ 33546 h 80626"/>
                <a:gd name="connsiteX60" fmla="*/ 4824 w 41714"/>
                <a:gd name="connsiteY60" fmla="*/ 36414 h 80626"/>
                <a:gd name="connsiteX61" fmla="*/ 5525 w 41714"/>
                <a:gd name="connsiteY61" fmla="*/ 38753 h 80626"/>
                <a:gd name="connsiteX62" fmla="*/ 5102 w 41714"/>
                <a:gd name="connsiteY62" fmla="*/ 42349 h 80626"/>
                <a:gd name="connsiteX63" fmla="*/ 5406 w 41714"/>
                <a:gd name="connsiteY63" fmla="*/ 47133 h 80626"/>
                <a:gd name="connsiteX64" fmla="*/ 3780 w 41714"/>
                <a:gd name="connsiteY64" fmla="*/ 51085 h 80626"/>
                <a:gd name="connsiteX65" fmla="*/ 2842 w 41714"/>
                <a:gd name="connsiteY65" fmla="*/ 54614 h 80626"/>
                <a:gd name="connsiteX66" fmla="*/ 3040 w 41714"/>
                <a:gd name="connsiteY66" fmla="*/ 55764 h 80626"/>
                <a:gd name="connsiteX67" fmla="*/ 5366 w 41714"/>
                <a:gd name="connsiteY67" fmla="*/ 59994 h 80626"/>
                <a:gd name="connsiteX68" fmla="*/ 5895 w 41714"/>
                <a:gd name="connsiteY68" fmla="*/ 61805 h 80626"/>
                <a:gd name="connsiteX69" fmla="*/ 5485 w 41714"/>
                <a:gd name="connsiteY69" fmla="*/ 62637 h 80626"/>
                <a:gd name="connsiteX70" fmla="*/ 4415 w 41714"/>
                <a:gd name="connsiteY70" fmla="*/ 62135 h 80626"/>
                <a:gd name="connsiteX71" fmla="*/ 3582 w 41714"/>
                <a:gd name="connsiteY71" fmla="*/ 61712 h 80626"/>
                <a:gd name="connsiteX72" fmla="*/ 2749 w 41714"/>
                <a:gd name="connsiteY72" fmla="*/ 61765 h 80626"/>
                <a:gd name="connsiteX73" fmla="*/ 3674 w 41714"/>
                <a:gd name="connsiteY73" fmla="*/ 63417 h 80626"/>
                <a:gd name="connsiteX74" fmla="*/ 4613 w 41714"/>
                <a:gd name="connsiteY74" fmla="*/ 65175 h 80626"/>
                <a:gd name="connsiteX75" fmla="*/ 6675 w 41714"/>
                <a:gd name="connsiteY75" fmla="*/ 67263 h 80626"/>
                <a:gd name="connsiteX76" fmla="*/ 15279 w 41714"/>
                <a:gd name="connsiteY76" fmla="*/ 71929 h 80626"/>
                <a:gd name="connsiteX77" fmla="*/ 18055 w 41714"/>
                <a:gd name="connsiteY77" fmla="*/ 74454 h 80626"/>
                <a:gd name="connsiteX78" fmla="*/ 18848 w 41714"/>
                <a:gd name="connsiteY78" fmla="*/ 76463 h 80626"/>
                <a:gd name="connsiteX79" fmla="*/ 19073 w 41714"/>
                <a:gd name="connsiteY79" fmla="*/ 79040 h 80626"/>
                <a:gd name="connsiteX80" fmla="*/ 19562 w 41714"/>
                <a:gd name="connsiteY80" fmla="*/ 79014 h 80626"/>
                <a:gd name="connsiteX81" fmla="*/ 20421 w 41714"/>
                <a:gd name="connsiteY81" fmla="*/ 79331 h 80626"/>
                <a:gd name="connsiteX82" fmla="*/ 22113 w 41714"/>
                <a:gd name="connsiteY82" fmla="*/ 80388 h 80626"/>
                <a:gd name="connsiteX83" fmla="*/ 23857 w 41714"/>
                <a:gd name="connsiteY83" fmla="*/ 80626 h 80626"/>
                <a:gd name="connsiteX84" fmla="*/ 24796 w 41714"/>
                <a:gd name="connsiteY84" fmla="*/ 79926 h 80626"/>
                <a:gd name="connsiteX85" fmla="*/ 25311 w 41714"/>
                <a:gd name="connsiteY85" fmla="*/ 79278 h 80626"/>
                <a:gd name="connsiteX86" fmla="*/ 25629 w 41714"/>
                <a:gd name="connsiteY86" fmla="*/ 78221 h 80626"/>
                <a:gd name="connsiteX87" fmla="*/ 25734 w 41714"/>
                <a:gd name="connsiteY87" fmla="*/ 76991 h 80626"/>
                <a:gd name="connsiteX88" fmla="*/ 25999 w 41714"/>
                <a:gd name="connsiteY88" fmla="*/ 76582 h 80626"/>
                <a:gd name="connsiteX89" fmla="*/ 27333 w 41714"/>
                <a:gd name="connsiteY89" fmla="*/ 76727 h 80626"/>
                <a:gd name="connsiteX90" fmla="*/ 27743 w 41714"/>
                <a:gd name="connsiteY90" fmla="*/ 76423 h 80626"/>
                <a:gd name="connsiteX91" fmla="*/ 27690 w 41714"/>
                <a:gd name="connsiteY91" fmla="*/ 75313 h 80626"/>
                <a:gd name="connsiteX92" fmla="*/ 26778 w 41714"/>
                <a:gd name="connsiteY92" fmla="*/ 73938 h 80626"/>
                <a:gd name="connsiteX93" fmla="*/ 25946 w 41714"/>
                <a:gd name="connsiteY93" fmla="*/ 72246 h 80626"/>
                <a:gd name="connsiteX94" fmla="*/ 25919 w 41714"/>
                <a:gd name="connsiteY94" fmla="*/ 71453 h 80626"/>
                <a:gd name="connsiteX95" fmla="*/ 26527 w 41714"/>
                <a:gd name="connsiteY95" fmla="*/ 71123 h 80626"/>
                <a:gd name="connsiteX96" fmla="*/ 27545 w 41714"/>
                <a:gd name="connsiteY96" fmla="*/ 72669 h 80626"/>
                <a:gd name="connsiteX97" fmla="*/ 28060 w 41714"/>
                <a:gd name="connsiteY97" fmla="*/ 71757 h 80626"/>
                <a:gd name="connsiteX98" fmla="*/ 29158 w 41714"/>
                <a:gd name="connsiteY98" fmla="*/ 71308 h 80626"/>
                <a:gd name="connsiteX99" fmla="*/ 30783 w 41714"/>
                <a:gd name="connsiteY99" fmla="*/ 71229 h 80626"/>
                <a:gd name="connsiteX100" fmla="*/ 32594 w 41714"/>
                <a:gd name="connsiteY100" fmla="*/ 70832 h 80626"/>
                <a:gd name="connsiteX101" fmla="*/ 33731 w 41714"/>
                <a:gd name="connsiteY101" fmla="*/ 69854 h 80626"/>
                <a:gd name="connsiteX102" fmla="*/ 33863 w 41714"/>
                <a:gd name="connsiteY102" fmla="*/ 68889 h 80626"/>
                <a:gd name="connsiteX103" fmla="*/ 34484 w 41714"/>
                <a:gd name="connsiteY103" fmla="*/ 66246 h 80626"/>
                <a:gd name="connsiteX104" fmla="*/ 34920 w 41714"/>
                <a:gd name="connsiteY104" fmla="*/ 64950 h 80626"/>
                <a:gd name="connsiteX105" fmla="*/ 35647 w 41714"/>
                <a:gd name="connsiteY105" fmla="*/ 63774 h 80626"/>
                <a:gd name="connsiteX106" fmla="*/ 36004 w 41714"/>
                <a:gd name="connsiteY106" fmla="*/ 62188 h 80626"/>
                <a:gd name="connsiteX107" fmla="*/ 36758 w 41714"/>
                <a:gd name="connsiteY107" fmla="*/ 60694 h 80626"/>
                <a:gd name="connsiteX108" fmla="*/ 38476 w 41714"/>
                <a:gd name="connsiteY108" fmla="*/ 60060 h 80626"/>
                <a:gd name="connsiteX109" fmla="*/ 40009 w 41714"/>
                <a:gd name="connsiteY109" fmla="*/ 59320 h 80626"/>
                <a:gd name="connsiteX110" fmla="*/ 41119 w 41714"/>
                <a:gd name="connsiteY110" fmla="*/ 57403 h 80626"/>
                <a:gd name="connsiteX111" fmla="*/ 41714 w 41714"/>
                <a:gd name="connsiteY111" fmla="*/ 55764 h 80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41714" h="80626">
                  <a:moveTo>
                    <a:pt x="41674" y="54760"/>
                  </a:moveTo>
                  <a:lnTo>
                    <a:pt x="40617" y="53107"/>
                  </a:lnTo>
                  <a:lnTo>
                    <a:pt x="39811" y="51508"/>
                  </a:lnTo>
                  <a:lnTo>
                    <a:pt x="39916" y="49446"/>
                  </a:lnTo>
                  <a:lnTo>
                    <a:pt x="39758" y="48838"/>
                  </a:lnTo>
                  <a:lnTo>
                    <a:pt x="39137" y="47966"/>
                  </a:lnTo>
                  <a:lnTo>
                    <a:pt x="37670" y="47556"/>
                  </a:lnTo>
                  <a:lnTo>
                    <a:pt x="34722" y="47913"/>
                  </a:lnTo>
                  <a:lnTo>
                    <a:pt x="33982" y="47265"/>
                  </a:lnTo>
                  <a:lnTo>
                    <a:pt x="32607" y="43578"/>
                  </a:lnTo>
                  <a:lnTo>
                    <a:pt x="31629" y="42983"/>
                  </a:lnTo>
                  <a:lnTo>
                    <a:pt x="30506" y="41754"/>
                  </a:lnTo>
                  <a:lnTo>
                    <a:pt x="28536" y="37749"/>
                  </a:lnTo>
                  <a:lnTo>
                    <a:pt x="28417" y="35991"/>
                  </a:lnTo>
                  <a:lnTo>
                    <a:pt x="28470" y="34471"/>
                  </a:lnTo>
                  <a:lnTo>
                    <a:pt x="27320" y="30889"/>
                  </a:lnTo>
                  <a:lnTo>
                    <a:pt x="27902" y="29990"/>
                  </a:lnTo>
                  <a:lnTo>
                    <a:pt x="28801" y="29422"/>
                  </a:lnTo>
                  <a:lnTo>
                    <a:pt x="28748" y="27981"/>
                  </a:lnTo>
                  <a:lnTo>
                    <a:pt x="28391" y="25800"/>
                  </a:lnTo>
                  <a:lnTo>
                    <a:pt x="29303" y="21518"/>
                  </a:lnTo>
                  <a:lnTo>
                    <a:pt x="29581" y="21201"/>
                  </a:lnTo>
                  <a:lnTo>
                    <a:pt x="29885" y="20011"/>
                  </a:lnTo>
                  <a:lnTo>
                    <a:pt x="29633" y="17381"/>
                  </a:lnTo>
                  <a:lnTo>
                    <a:pt x="28246" y="13032"/>
                  </a:lnTo>
                  <a:lnTo>
                    <a:pt x="27333" y="11618"/>
                  </a:lnTo>
                  <a:lnTo>
                    <a:pt x="25510" y="10204"/>
                  </a:lnTo>
                  <a:lnTo>
                    <a:pt x="24109" y="9279"/>
                  </a:lnTo>
                  <a:lnTo>
                    <a:pt x="21624" y="8459"/>
                  </a:lnTo>
                  <a:lnTo>
                    <a:pt x="20276" y="6080"/>
                  </a:lnTo>
                  <a:lnTo>
                    <a:pt x="18293" y="3370"/>
                  </a:lnTo>
                  <a:lnTo>
                    <a:pt x="17381" y="2749"/>
                  </a:lnTo>
                  <a:lnTo>
                    <a:pt x="16958" y="2683"/>
                  </a:lnTo>
                  <a:lnTo>
                    <a:pt x="14592" y="3860"/>
                  </a:lnTo>
                  <a:lnTo>
                    <a:pt x="12808" y="4415"/>
                  </a:lnTo>
                  <a:lnTo>
                    <a:pt x="11195" y="4705"/>
                  </a:lnTo>
                  <a:lnTo>
                    <a:pt x="10402" y="4137"/>
                  </a:lnTo>
                  <a:lnTo>
                    <a:pt x="10006" y="3357"/>
                  </a:lnTo>
                  <a:lnTo>
                    <a:pt x="9979" y="1124"/>
                  </a:lnTo>
                  <a:lnTo>
                    <a:pt x="9649" y="370"/>
                  </a:lnTo>
                  <a:lnTo>
                    <a:pt x="9081" y="0"/>
                  </a:lnTo>
                  <a:lnTo>
                    <a:pt x="7997" y="529"/>
                  </a:lnTo>
                  <a:lnTo>
                    <a:pt x="6767" y="2260"/>
                  </a:lnTo>
                  <a:lnTo>
                    <a:pt x="5644" y="4269"/>
                  </a:lnTo>
                  <a:lnTo>
                    <a:pt x="3926" y="6358"/>
                  </a:lnTo>
                  <a:lnTo>
                    <a:pt x="2524" y="8380"/>
                  </a:lnTo>
                  <a:lnTo>
                    <a:pt x="1018" y="10904"/>
                  </a:lnTo>
                  <a:lnTo>
                    <a:pt x="0" y="13006"/>
                  </a:lnTo>
                  <a:lnTo>
                    <a:pt x="1177" y="14196"/>
                  </a:lnTo>
                  <a:lnTo>
                    <a:pt x="1943" y="15848"/>
                  </a:lnTo>
                  <a:lnTo>
                    <a:pt x="1771" y="17077"/>
                  </a:lnTo>
                  <a:lnTo>
                    <a:pt x="2009" y="17804"/>
                  </a:lnTo>
                  <a:lnTo>
                    <a:pt x="1732" y="19972"/>
                  </a:lnTo>
                  <a:lnTo>
                    <a:pt x="1718" y="21333"/>
                  </a:lnTo>
                  <a:lnTo>
                    <a:pt x="4600" y="21690"/>
                  </a:lnTo>
                  <a:lnTo>
                    <a:pt x="7164" y="23567"/>
                  </a:lnTo>
                  <a:lnTo>
                    <a:pt x="7270" y="27611"/>
                  </a:lnTo>
                  <a:lnTo>
                    <a:pt x="6635" y="28814"/>
                  </a:lnTo>
                  <a:lnTo>
                    <a:pt x="5564" y="29752"/>
                  </a:lnTo>
                  <a:lnTo>
                    <a:pt x="4415" y="33546"/>
                  </a:lnTo>
                  <a:lnTo>
                    <a:pt x="4824" y="36414"/>
                  </a:lnTo>
                  <a:lnTo>
                    <a:pt x="5525" y="38753"/>
                  </a:lnTo>
                  <a:lnTo>
                    <a:pt x="5102" y="42349"/>
                  </a:lnTo>
                  <a:lnTo>
                    <a:pt x="5406" y="47133"/>
                  </a:lnTo>
                  <a:lnTo>
                    <a:pt x="3780" y="51085"/>
                  </a:lnTo>
                  <a:lnTo>
                    <a:pt x="2842" y="54614"/>
                  </a:lnTo>
                  <a:lnTo>
                    <a:pt x="3040" y="55764"/>
                  </a:lnTo>
                  <a:lnTo>
                    <a:pt x="5366" y="59994"/>
                  </a:lnTo>
                  <a:lnTo>
                    <a:pt x="5895" y="61805"/>
                  </a:lnTo>
                  <a:lnTo>
                    <a:pt x="5485" y="62637"/>
                  </a:lnTo>
                  <a:lnTo>
                    <a:pt x="4415" y="62135"/>
                  </a:lnTo>
                  <a:lnTo>
                    <a:pt x="3582" y="61712"/>
                  </a:lnTo>
                  <a:lnTo>
                    <a:pt x="2749" y="61765"/>
                  </a:lnTo>
                  <a:lnTo>
                    <a:pt x="3674" y="63417"/>
                  </a:lnTo>
                  <a:lnTo>
                    <a:pt x="4613" y="65175"/>
                  </a:lnTo>
                  <a:lnTo>
                    <a:pt x="6675" y="67263"/>
                  </a:lnTo>
                  <a:lnTo>
                    <a:pt x="15279" y="71929"/>
                  </a:lnTo>
                  <a:lnTo>
                    <a:pt x="18055" y="74454"/>
                  </a:lnTo>
                  <a:lnTo>
                    <a:pt x="18848" y="76463"/>
                  </a:lnTo>
                  <a:lnTo>
                    <a:pt x="19073" y="79040"/>
                  </a:lnTo>
                  <a:lnTo>
                    <a:pt x="19562" y="79014"/>
                  </a:lnTo>
                  <a:lnTo>
                    <a:pt x="20421" y="79331"/>
                  </a:lnTo>
                  <a:lnTo>
                    <a:pt x="22113" y="80388"/>
                  </a:lnTo>
                  <a:lnTo>
                    <a:pt x="23857" y="80626"/>
                  </a:lnTo>
                  <a:lnTo>
                    <a:pt x="24796" y="79926"/>
                  </a:lnTo>
                  <a:lnTo>
                    <a:pt x="25311" y="79278"/>
                  </a:lnTo>
                  <a:lnTo>
                    <a:pt x="25629" y="78221"/>
                  </a:lnTo>
                  <a:lnTo>
                    <a:pt x="25734" y="76991"/>
                  </a:lnTo>
                  <a:lnTo>
                    <a:pt x="25999" y="76582"/>
                  </a:lnTo>
                  <a:lnTo>
                    <a:pt x="27333" y="76727"/>
                  </a:lnTo>
                  <a:lnTo>
                    <a:pt x="27743" y="76423"/>
                  </a:lnTo>
                  <a:lnTo>
                    <a:pt x="27690" y="75313"/>
                  </a:lnTo>
                  <a:lnTo>
                    <a:pt x="26778" y="73938"/>
                  </a:lnTo>
                  <a:lnTo>
                    <a:pt x="25946" y="72246"/>
                  </a:lnTo>
                  <a:lnTo>
                    <a:pt x="25919" y="71453"/>
                  </a:lnTo>
                  <a:lnTo>
                    <a:pt x="26527" y="71123"/>
                  </a:lnTo>
                  <a:lnTo>
                    <a:pt x="27545" y="72669"/>
                  </a:lnTo>
                  <a:lnTo>
                    <a:pt x="28060" y="71757"/>
                  </a:lnTo>
                  <a:lnTo>
                    <a:pt x="29158" y="71308"/>
                  </a:lnTo>
                  <a:lnTo>
                    <a:pt x="30783" y="71229"/>
                  </a:lnTo>
                  <a:lnTo>
                    <a:pt x="32594" y="70832"/>
                  </a:lnTo>
                  <a:lnTo>
                    <a:pt x="33731" y="69854"/>
                  </a:lnTo>
                  <a:lnTo>
                    <a:pt x="33863" y="68889"/>
                  </a:lnTo>
                  <a:lnTo>
                    <a:pt x="34484" y="66246"/>
                  </a:lnTo>
                  <a:lnTo>
                    <a:pt x="34920" y="64950"/>
                  </a:lnTo>
                  <a:lnTo>
                    <a:pt x="35647" y="63774"/>
                  </a:lnTo>
                  <a:lnTo>
                    <a:pt x="36004" y="62188"/>
                  </a:lnTo>
                  <a:lnTo>
                    <a:pt x="36758" y="60694"/>
                  </a:lnTo>
                  <a:lnTo>
                    <a:pt x="38476" y="60060"/>
                  </a:lnTo>
                  <a:lnTo>
                    <a:pt x="40009" y="59320"/>
                  </a:lnTo>
                  <a:lnTo>
                    <a:pt x="41119" y="57403"/>
                  </a:lnTo>
                  <a:lnTo>
                    <a:pt x="41714" y="55764"/>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403" name="Volný tvar: obrazec 230">
              <a:extLst>
                <a:ext uri="{FF2B5EF4-FFF2-40B4-BE49-F238E27FC236}">
                  <a16:creationId xmlns:a16="http://schemas.microsoft.com/office/drawing/2014/main" id="{DAD8022F-EB47-2664-E622-C0E862699394}"/>
                </a:ext>
              </a:extLst>
            </p:cNvPr>
            <p:cNvSpPr/>
            <p:nvPr/>
          </p:nvSpPr>
          <p:spPr>
            <a:xfrm>
              <a:off x="3734843" y="3098144"/>
              <a:ext cx="23370" cy="10835"/>
            </a:xfrm>
            <a:custGeom>
              <a:avLst/>
              <a:gdLst>
                <a:gd name="connsiteX0" fmla="*/ 21095 w 21980"/>
                <a:gd name="connsiteY0" fmla="*/ 8684 h 10190"/>
                <a:gd name="connsiteX1" fmla="*/ 19509 w 21980"/>
                <a:gd name="connsiteY1" fmla="*/ 8552 h 10190"/>
                <a:gd name="connsiteX2" fmla="*/ 18319 w 21980"/>
                <a:gd name="connsiteY2" fmla="*/ 8895 h 10190"/>
                <a:gd name="connsiteX3" fmla="*/ 17724 w 21980"/>
                <a:gd name="connsiteY3" fmla="*/ 9437 h 10190"/>
                <a:gd name="connsiteX4" fmla="*/ 18002 w 21980"/>
                <a:gd name="connsiteY4" fmla="*/ 9715 h 10190"/>
                <a:gd name="connsiteX5" fmla="*/ 19522 w 21980"/>
                <a:gd name="connsiteY5" fmla="*/ 9649 h 10190"/>
                <a:gd name="connsiteX6" fmla="*/ 20249 w 21980"/>
                <a:gd name="connsiteY6" fmla="*/ 10191 h 10190"/>
                <a:gd name="connsiteX7" fmla="*/ 21862 w 21980"/>
                <a:gd name="connsiteY7" fmla="*/ 10058 h 10190"/>
                <a:gd name="connsiteX8" fmla="*/ 21980 w 21980"/>
                <a:gd name="connsiteY8" fmla="*/ 9450 h 10190"/>
                <a:gd name="connsiteX9" fmla="*/ 21095 w 21980"/>
                <a:gd name="connsiteY9" fmla="*/ 8684 h 10190"/>
                <a:gd name="connsiteX10" fmla="*/ 2075 w 21980"/>
                <a:gd name="connsiteY10" fmla="*/ 4124 h 10190"/>
                <a:gd name="connsiteX11" fmla="*/ 542 w 21980"/>
                <a:gd name="connsiteY11" fmla="*/ 4177 h 10190"/>
                <a:gd name="connsiteX12" fmla="*/ 0 w 21980"/>
                <a:gd name="connsiteY12" fmla="*/ 5710 h 10190"/>
                <a:gd name="connsiteX13" fmla="*/ 410 w 21980"/>
                <a:gd name="connsiteY13" fmla="*/ 6728 h 10190"/>
                <a:gd name="connsiteX14" fmla="*/ 1295 w 21980"/>
                <a:gd name="connsiteY14" fmla="*/ 6979 h 10190"/>
                <a:gd name="connsiteX15" fmla="*/ 1652 w 21980"/>
                <a:gd name="connsiteY15" fmla="*/ 6265 h 10190"/>
                <a:gd name="connsiteX16" fmla="*/ 2220 w 21980"/>
                <a:gd name="connsiteY16" fmla="*/ 6067 h 10190"/>
                <a:gd name="connsiteX17" fmla="*/ 2987 w 21980"/>
                <a:gd name="connsiteY17" fmla="*/ 6212 h 10190"/>
                <a:gd name="connsiteX18" fmla="*/ 2842 w 21980"/>
                <a:gd name="connsiteY18" fmla="*/ 5631 h 10190"/>
                <a:gd name="connsiteX19" fmla="*/ 2075 w 21980"/>
                <a:gd name="connsiteY19" fmla="*/ 4124 h 10190"/>
                <a:gd name="connsiteX20" fmla="*/ 13032 w 21980"/>
                <a:gd name="connsiteY20" fmla="*/ 2895 h 10190"/>
                <a:gd name="connsiteX21" fmla="*/ 12676 w 21980"/>
                <a:gd name="connsiteY21" fmla="*/ 2353 h 10190"/>
                <a:gd name="connsiteX22" fmla="*/ 11010 w 21980"/>
                <a:gd name="connsiteY22" fmla="*/ 1348 h 10190"/>
                <a:gd name="connsiteX23" fmla="*/ 9940 w 21980"/>
                <a:gd name="connsiteY23" fmla="*/ 1203 h 10190"/>
                <a:gd name="connsiteX24" fmla="*/ 9688 w 21980"/>
                <a:gd name="connsiteY24" fmla="*/ 1414 h 10190"/>
                <a:gd name="connsiteX25" fmla="*/ 9080 w 21980"/>
                <a:gd name="connsiteY25" fmla="*/ 1401 h 10190"/>
                <a:gd name="connsiteX26" fmla="*/ 8181 w 21980"/>
                <a:gd name="connsiteY26" fmla="*/ 1242 h 10190"/>
                <a:gd name="connsiteX27" fmla="*/ 6979 w 21980"/>
                <a:gd name="connsiteY27" fmla="*/ 0 h 10190"/>
                <a:gd name="connsiteX28" fmla="*/ 5710 w 21980"/>
                <a:gd name="connsiteY28" fmla="*/ 397 h 10190"/>
                <a:gd name="connsiteX29" fmla="*/ 5076 w 21980"/>
                <a:gd name="connsiteY29" fmla="*/ 1335 h 10190"/>
                <a:gd name="connsiteX30" fmla="*/ 5604 w 21980"/>
                <a:gd name="connsiteY30" fmla="*/ 1917 h 10190"/>
                <a:gd name="connsiteX31" fmla="*/ 6463 w 21980"/>
                <a:gd name="connsiteY31" fmla="*/ 2260 h 10190"/>
                <a:gd name="connsiteX32" fmla="*/ 6833 w 21980"/>
                <a:gd name="connsiteY32" fmla="*/ 2696 h 10190"/>
                <a:gd name="connsiteX33" fmla="*/ 6807 w 21980"/>
                <a:gd name="connsiteY33" fmla="*/ 3555 h 10190"/>
                <a:gd name="connsiteX34" fmla="*/ 6503 w 21980"/>
                <a:gd name="connsiteY34" fmla="*/ 4785 h 10190"/>
                <a:gd name="connsiteX35" fmla="*/ 5274 w 21980"/>
                <a:gd name="connsiteY35" fmla="*/ 4970 h 10190"/>
                <a:gd name="connsiteX36" fmla="*/ 5036 w 21980"/>
                <a:gd name="connsiteY36" fmla="*/ 3106 h 10190"/>
                <a:gd name="connsiteX37" fmla="*/ 4190 w 21980"/>
                <a:gd name="connsiteY37" fmla="*/ 3185 h 10190"/>
                <a:gd name="connsiteX38" fmla="*/ 3225 w 21980"/>
                <a:gd name="connsiteY38" fmla="*/ 3569 h 10190"/>
                <a:gd name="connsiteX39" fmla="*/ 2987 w 21980"/>
                <a:gd name="connsiteY39" fmla="*/ 4467 h 10190"/>
                <a:gd name="connsiteX40" fmla="*/ 4679 w 21980"/>
                <a:gd name="connsiteY40" fmla="*/ 7930 h 10190"/>
                <a:gd name="connsiteX41" fmla="*/ 5776 w 21980"/>
                <a:gd name="connsiteY41" fmla="*/ 8380 h 10190"/>
                <a:gd name="connsiteX42" fmla="*/ 10415 w 21980"/>
                <a:gd name="connsiteY42" fmla="*/ 8076 h 10190"/>
                <a:gd name="connsiteX43" fmla="*/ 10283 w 21980"/>
                <a:gd name="connsiteY43" fmla="*/ 6556 h 10190"/>
                <a:gd name="connsiteX44" fmla="*/ 10442 w 21980"/>
                <a:gd name="connsiteY44" fmla="*/ 5829 h 10190"/>
                <a:gd name="connsiteX45" fmla="*/ 11036 w 21980"/>
                <a:gd name="connsiteY45" fmla="*/ 5498 h 10190"/>
                <a:gd name="connsiteX46" fmla="*/ 12067 w 21980"/>
                <a:gd name="connsiteY46" fmla="*/ 5300 h 10190"/>
                <a:gd name="connsiteX47" fmla="*/ 12676 w 21980"/>
                <a:gd name="connsiteY47" fmla="*/ 5525 h 10190"/>
                <a:gd name="connsiteX48" fmla="*/ 13468 w 21980"/>
                <a:gd name="connsiteY48" fmla="*/ 5498 h 10190"/>
                <a:gd name="connsiteX49" fmla="*/ 14632 w 21980"/>
                <a:gd name="connsiteY49" fmla="*/ 3754 h 10190"/>
                <a:gd name="connsiteX50" fmla="*/ 14209 w 21980"/>
                <a:gd name="connsiteY50" fmla="*/ 3199 h 10190"/>
                <a:gd name="connsiteX51" fmla="*/ 13032 w 21980"/>
                <a:gd name="connsiteY51" fmla="*/ 2895 h 1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1980" h="10190">
                  <a:moveTo>
                    <a:pt x="21095" y="8684"/>
                  </a:moveTo>
                  <a:lnTo>
                    <a:pt x="19509" y="8552"/>
                  </a:lnTo>
                  <a:lnTo>
                    <a:pt x="18319" y="8895"/>
                  </a:lnTo>
                  <a:lnTo>
                    <a:pt x="17724" y="9437"/>
                  </a:lnTo>
                  <a:lnTo>
                    <a:pt x="18002" y="9715"/>
                  </a:lnTo>
                  <a:lnTo>
                    <a:pt x="19522" y="9649"/>
                  </a:lnTo>
                  <a:lnTo>
                    <a:pt x="20249" y="10191"/>
                  </a:lnTo>
                  <a:lnTo>
                    <a:pt x="21862" y="10058"/>
                  </a:lnTo>
                  <a:lnTo>
                    <a:pt x="21980" y="9450"/>
                  </a:lnTo>
                  <a:lnTo>
                    <a:pt x="21095" y="8684"/>
                  </a:lnTo>
                  <a:close/>
                  <a:moveTo>
                    <a:pt x="2075" y="4124"/>
                  </a:moveTo>
                  <a:lnTo>
                    <a:pt x="542" y="4177"/>
                  </a:lnTo>
                  <a:lnTo>
                    <a:pt x="0" y="5710"/>
                  </a:lnTo>
                  <a:lnTo>
                    <a:pt x="410" y="6728"/>
                  </a:lnTo>
                  <a:lnTo>
                    <a:pt x="1295" y="6979"/>
                  </a:lnTo>
                  <a:lnTo>
                    <a:pt x="1652" y="6265"/>
                  </a:lnTo>
                  <a:lnTo>
                    <a:pt x="2220" y="6067"/>
                  </a:lnTo>
                  <a:lnTo>
                    <a:pt x="2987" y="6212"/>
                  </a:lnTo>
                  <a:lnTo>
                    <a:pt x="2842" y="5631"/>
                  </a:lnTo>
                  <a:lnTo>
                    <a:pt x="2075" y="4124"/>
                  </a:lnTo>
                  <a:close/>
                  <a:moveTo>
                    <a:pt x="13032" y="2895"/>
                  </a:moveTo>
                  <a:lnTo>
                    <a:pt x="12676" y="2353"/>
                  </a:lnTo>
                  <a:lnTo>
                    <a:pt x="11010" y="1348"/>
                  </a:lnTo>
                  <a:lnTo>
                    <a:pt x="9940" y="1203"/>
                  </a:lnTo>
                  <a:lnTo>
                    <a:pt x="9688" y="1414"/>
                  </a:lnTo>
                  <a:lnTo>
                    <a:pt x="9080" y="1401"/>
                  </a:lnTo>
                  <a:lnTo>
                    <a:pt x="8181" y="1242"/>
                  </a:lnTo>
                  <a:lnTo>
                    <a:pt x="6979" y="0"/>
                  </a:lnTo>
                  <a:lnTo>
                    <a:pt x="5710" y="397"/>
                  </a:lnTo>
                  <a:lnTo>
                    <a:pt x="5076" y="1335"/>
                  </a:lnTo>
                  <a:lnTo>
                    <a:pt x="5604" y="1917"/>
                  </a:lnTo>
                  <a:lnTo>
                    <a:pt x="6463" y="2260"/>
                  </a:lnTo>
                  <a:lnTo>
                    <a:pt x="6833" y="2696"/>
                  </a:lnTo>
                  <a:lnTo>
                    <a:pt x="6807" y="3555"/>
                  </a:lnTo>
                  <a:lnTo>
                    <a:pt x="6503" y="4785"/>
                  </a:lnTo>
                  <a:lnTo>
                    <a:pt x="5274" y="4970"/>
                  </a:lnTo>
                  <a:lnTo>
                    <a:pt x="5036" y="3106"/>
                  </a:lnTo>
                  <a:lnTo>
                    <a:pt x="4190" y="3185"/>
                  </a:lnTo>
                  <a:lnTo>
                    <a:pt x="3225" y="3569"/>
                  </a:lnTo>
                  <a:lnTo>
                    <a:pt x="2987" y="4467"/>
                  </a:lnTo>
                  <a:lnTo>
                    <a:pt x="4679" y="7930"/>
                  </a:lnTo>
                  <a:lnTo>
                    <a:pt x="5776" y="8380"/>
                  </a:lnTo>
                  <a:lnTo>
                    <a:pt x="10415" y="8076"/>
                  </a:lnTo>
                  <a:lnTo>
                    <a:pt x="10283" y="6556"/>
                  </a:lnTo>
                  <a:lnTo>
                    <a:pt x="10442" y="5829"/>
                  </a:lnTo>
                  <a:lnTo>
                    <a:pt x="11036" y="5498"/>
                  </a:lnTo>
                  <a:lnTo>
                    <a:pt x="12067" y="5300"/>
                  </a:lnTo>
                  <a:lnTo>
                    <a:pt x="12676" y="5525"/>
                  </a:lnTo>
                  <a:lnTo>
                    <a:pt x="13468" y="5498"/>
                  </a:lnTo>
                  <a:lnTo>
                    <a:pt x="14632" y="3754"/>
                  </a:lnTo>
                  <a:lnTo>
                    <a:pt x="14209" y="3199"/>
                  </a:lnTo>
                  <a:lnTo>
                    <a:pt x="13032" y="2895"/>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sp>
          <p:nvSpPr>
            <p:cNvPr id="404" name="Volný tvar: obrazec 231">
              <a:extLst>
                <a:ext uri="{FF2B5EF4-FFF2-40B4-BE49-F238E27FC236}">
                  <a16:creationId xmlns:a16="http://schemas.microsoft.com/office/drawing/2014/main" id="{11E74B37-2414-8CD2-3F55-9947F104E009}"/>
                </a:ext>
              </a:extLst>
            </p:cNvPr>
            <p:cNvSpPr/>
            <p:nvPr/>
          </p:nvSpPr>
          <p:spPr>
            <a:xfrm>
              <a:off x="4797190" y="3731886"/>
              <a:ext cx="340867" cy="273987"/>
            </a:xfrm>
            <a:custGeom>
              <a:avLst/>
              <a:gdLst>
                <a:gd name="connsiteX0" fmla="*/ 320138 w 320587"/>
                <a:gd name="connsiteY0" fmla="*/ 34854 h 257686"/>
                <a:gd name="connsiteX1" fmla="*/ 318803 w 320587"/>
                <a:gd name="connsiteY1" fmla="*/ 33585 h 257686"/>
                <a:gd name="connsiteX2" fmla="*/ 316001 w 320587"/>
                <a:gd name="connsiteY2" fmla="*/ 31550 h 257686"/>
                <a:gd name="connsiteX3" fmla="*/ 314098 w 320587"/>
                <a:gd name="connsiteY3" fmla="*/ 30466 h 257686"/>
                <a:gd name="connsiteX4" fmla="*/ 311032 w 320587"/>
                <a:gd name="connsiteY4" fmla="*/ 30823 h 257686"/>
                <a:gd name="connsiteX5" fmla="*/ 309089 w 320587"/>
                <a:gd name="connsiteY5" fmla="*/ 30440 h 257686"/>
                <a:gd name="connsiteX6" fmla="*/ 306710 w 320587"/>
                <a:gd name="connsiteY6" fmla="*/ 29766 h 257686"/>
                <a:gd name="connsiteX7" fmla="*/ 304648 w 320587"/>
                <a:gd name="connsiteY7" fmla="*/ 29871 h 257686"/>
                <a:gd name="connsiteX8" fmla="*/ 303630 w 320587"/>
                <a:gd name="connsiteY8" fmla="*/ 31100 h 257686"/>
                <a:gd name="connsiteX9" fmla="*/ 303062 w 320587"/>
                <a:gd name="connsiteY9" fmla="*/ 32343 h 257686"/>
                <a:gd name="connsiteX10" fmla="*/ 301066 w 320587"/>
                <a:gd name="connsiteY10" fmla="*/ 32726 h 257686"/>
                <a:gd name="connsiteX11" fmla="*/ 298277 w 320587"/>
                <a:gd name="connsiteY11" fmla="*/ 33665 h 257686"/>
                <a:gd name="connsiteX12" fmla="*/ 293968 w 320587"/>
                <a:gd name="connsiteY12" fmla="*/ 35145 h 257686"/>
                <a:gd name="connsiteX13" fmla="*/ 291681 w 320587"/>
                <a:gd name="connsiteY13" fmla="*/ 34934 h 257686"/>
                <a:gd name="connsiteX14" fmla="*/ 290928 w 320587"/>
                <a:gd name="connsiteY14" fmla="*/ 34286 h 257686"/>
                <a:gd name="connsiteX15" fmla="*/ 291232 w 320587"/>
                <a:gd name="connsiteY15" fmla="*/ 33440 h 257686"/>
                <a:gd name="connsiteX16" fmla="*/ 292580 w 320587"/>
                <a:gd name="connsiteY16" fmla="*/ 32343 h 257686"/>
                <a:gd name="connsiteX17" fmla="*/ 292659 w 320587"/>
                <a:gd name="connsiteY17" fmla="*/ 31008 h 257686"/>
                <a:gd name="connsiteX18" fmla="*/ 292078 w 320587"/>
                <a:gd name="connsiteY18" fmla="*/ 29766 h 257686"/>
                <a:gd name="connsiteX19" fmla="*/ 290518 w 320587"/>
                <a:gd name="connsiteY19" fmla="*/ 29435 h 257686"/>
                <a:gd name="connsiteX20" fmla="*/ 289897 w 320587"/>
                <a:gd name="connsiteY20" fmla="*/ 29237 h 257686"/>
                <a:gd name="connsiteX21" fmla="*/ 289197 w 320587"/>
                <a:gd name="connsiteY21" fmla="*/ 28986 h 257686"/>
                <a:gd name="connsiteX22" fmla="*/ 286157 w 320587"/>
                <a:gd name="connsiteY22" fmla="*/ 28246 h 257686"/>
                <a:gd name="connsiteX23" fmla="*/ 283923 w 320587"/>
                <a:gd name="connsiteY23" fmla="*/ 28523 h 257686"/>
                <a:gd name="connsiteX24" fmla="*/ 280275 w 320587"/>
                <a:gd name="connsiteY24" fmla="*/ 30070 h 257686"/>
                <a:gd name="connsiteX25" fmla="*/ 273838 w 320587"/>
                <a:gd name="connsiteY25" fmla="*/ 34114 h 257686"/>
                <a:gd name="connsiteX26" fmla="*/ 271208 w 320587"/>
                <a:gd name="connsiteY26" fmla="*/ 36850 h 257686"/>
                <a:gd name="connsiteX27" fmla="*/ 269807 w 320587"/>
                <a:gd name="connsiteY27" fmla="*/ 40987 h 257686"/>
                <a:gd name="connsiteX28" fmla="*/ 263132 w 320587"/>
                <a:gd name="connsiteY28" fmla="*/ 42309 h 257686"/>
                <a:gd name="connsiteX29" fmla="*/ 258863 w 320587"/>
                <a:gd name="connsiteY29" fmla="*/ 44688 h 257686"/>
                <a:gd name="connsiteX30" fmla="*/ 254752 w 320587"/>
                <a:gd name="connsiteY30" fmla="*/ 48547 h 257686"/>
                <a:gd name="connsiteX31" fmla="*/ 251937 w 320587"/>
                <a:gd name="connsiteY31" fmla="*/ 50623 h 257686"/>
                <a:gd name="connsiteX32" fmla="*/ 250403 w 320587"/>
                <a:gd name="connsiteY32" fmla="*/ 50927 h 257686"/>
                <a:gd name="connsiteX33" fmla="*/ 248725 w 320587"/>
                <a:gd name="connsiteY33" fmla="*/ 50543 h 257686"/>
                <a:gd name="connsiteX34" fmla="*/ 246914 w 320587"/>
                <a:gd name="connsiteY34" fmla="*/ 49512 h 257686"/>
                <a:gd name="connsiteX35" fmla="*/ 244667 w 320587"/>
                <a:gd name="connsiteY35" fmla="*/ 46287 h 257686"/>
                <a:gd name="connsiteX36" fmla="*/ 242235 w 320587"/>
                <a:gd name="connsiteY36" fmla="*/ 41384 h 257686"/>
                <a:gd name="connsiteX37" fmla="*/ 240623 w 320587"/>
                <a:gd name="connsiteY37" fmla="*/ 38145 h 257686"/>
                <a:gd name="connsiteX38" fmla="*/ 240226 w 320587"/>
                <a:gd name="connsiteY38" fmla="*/ 33995 h 257686"/>
                <a:gd name="connsiteX39" fmla="*/ 239777 w 320587"/>
                <a:gd name="connsiteY39" fmla="*/ 29276 h 257686"/>
                <a:gd name="connsiteX40" fmla="*/ 239301 w 320587"/>
                <a:gd name="connsiteY40" fmla="*/ 24479 h 257686"/>
                <a:gd name="connsiteX41" fmla="*/ 239023 w 320587"/>
                <a:gd name="connsiteY41" fmla="*/ 18940 h 257686"/>
                <a:gd name="connsiteX42" fmla="*/ 239380 w 320587"/>
                <a:gd name="connsiteY42" fmla="*/ 16971 h 257686"/>
                <a:gd name="connsiteX43" fmla="*/ 239129 w 320587"/>
                <a:gd name="connsiteY43" fmla="*/ 15649 h 257686"/>
                <a:gd name="connsiteX44" fmla="*/ 238270 w 320587"/>
                <a:gd name="connsiteY44" fmla="*/ 14988 h 257686"/>
                <a:gd name="connsiteX45" fmla="*/ 236790 w 320587"/>
                <a:gd name="connsiteY45" fmla="*/ 15028 h 257686"/>
                <a:gd name="connsiteX46" fmla="*/ 234675 w 320587"/>
                <a:gd name="connsiteY46" fmla="*/ 15755 h 257686"/>
                <a:gd name="connsiteX47" fmla="*/ 233089 w 320587"/>
                <a:gd name="connsiteY47" fmla="*/ 15887 h 257686"/>
                <a:gd name="connsiteX48" fmla="*/ 232018 w 320587"/>
                <a:gd name="connsiteY48" fmla="*/ 15411 h 257686"/>
                <a:gd name="connsiteX49" fmla="*/ 231542 w 320587"/>
                <a:gd name="connsiteY49" fmla="*/ 12847 h 257686"/>
                <a:gd name="connsiteX50" fmla="*/ 231648 w 320587"/>
                <a:gd name="connsiteY50" fmla="*/ 8181 h 257686"/>
                <a:gd name="connsiteX51" fmla="*/ 228965 w 320587"/>
                <a:gd name="connsiteY51" fmla="*/ 4269 h 257686"/>
                <a:gd name="connsiteX52" fmla="*/ 223519 w 320587"/>
                <a:gd name="connsiteY52" fmla="*/ 1097 h 257686"/>
                <a:gd name="connsiteX53" fmla="*/ 219250 w 320587"/>
                <a:gd name="connsiteY53" fmla="*/ 0 h 257686"/>
                <a:gd name="connsiteX54" fmla="*/ 216157 w 320587"/>
                <a:gd name="connsiteY54" fmla="*/ 965 h 257686"/>
                <a:gd name="connsiteX55" fmla="*/ 213950 w 320587"/>
                <a:gd name="connsiteY55" fmla="*/ 3489 h 257686"/>
                <a:gd name="connsiteX56" fmla="*/ 212602 w 320587"/>
                <a:gd name="connsiteY56" fmla="*/ 7560 h 257686"/>
                <a:gd name="connsiteX57" fmla="*/ 211016 w 320587"/>
                <a:gd name="connsiteY57" fmla="*/ 10904 h 257686"/>
                <a:gd name="connsiteX58" fmla="*/ 209165 w 320587"/>
                <a:gd name="connsiteY58" fmla="*/ 13508 h 257686"/>
                <a:gd name="connsiteX59" fmla="*/ 207711 w 320587"/>
                <a:gd name="connsiteY59" fmla="*/ 14751 h 257686"/>
                <a:gd name="connsiteX60" fmla="*/ 207249 w 320587"/>
                <a:gd name="connsiteY60" fmla="*/ 15240 h 257686"/>
                <a:gd name="connsiteX61" fmla="*/ 207143 w 320587"/>
                <a:gd name="connsiteY61" fmla="*/ 16337 h 257686"/>
                <a:gd name="connsiteX62" fmla="*/ 209192 w 320587"/>
                <a:gd name="connsiteY62" fmla="*/ 19800 h 257686"/>
                <a:gd name="connsiteX63" fmla="*/ 209747 w 320587"/>
                <a:gd name="connsiteY63" fmla="*/ 22707 h 257686"/>
                <a:gd name="connsiteX64" fmla="*/ 208795 w 320587"/>
                <a:gd name="connsiteY64" fmla="*/ 25060 h 257686"/>
                <a:gd name="connsiteX65" fmla="*/ 207434 w 320587"/>
                <a:gd name="connsiteY65" fmla="*/ 26184 h 257686"/>
                <a:gd name="connsiteX66" fmla="*/ 205663 w 320587"/>
                <a:gd name="connsiteY66" fmla="*/ 26078 h 257686"/>
                <a:gd name="connsiteX67" fmla="*/ 204156 w 320587"/>
                <a:gd name="connsiteY67" fmla="*/ 25536 h 257686"/>
                <a:gd name="connsiteX68" fmla="*/ 202913 w 320587"/>
                <a:gd name="connsiteY68" fmla="*/ 24545 h 257686"/>
                <a:gd name="connsiteX69" fmla="*/ 200072 w 320587"/>
                <a:gd name="connsiteY69" fmla="*/ 24280 h 257686"/>
                <a:gd name="connsiteX70" fmla="*/ 195631 w 320587"/>
                <a:gd name="connsiteY70" fmla="*/ 24730 h 257686"/>
                <a:gd name="connsiteX71" fmla="*/ 192763 w 320587"/>
                <a:gd name="connsiteY71" fmla="*/ 25906 h 257686"/>
                <a:gd name="connsiteX72" fmla="*/ 191494 w 320587"/>
                <a:gd name="connsiteY72" fmla="*/ 27809 h 257686"/>
                <a:gd name="connsiteX73" fmla="*/ 191546 w 320587"/>
                <a:gd name="connsiteY73" fmla="*/ 30334 h 257686"/>
                <a:gd name="connsiteX74" fmla="*/ 192921 w 320587"/>
                <a:gd name="connsiteY74" fmla="*/ 33453 h 257686"/>
                <a:gd name="connsiteX75" fmla="*/ 193067 w 320587"/>
                <a:gd name="connsiteY75" fmla="*/ 35846 h 257686"/>
                <a:gd name="connsiteX76" fmla="*/ 191996 w 320587"/>
                <a:gd name="connsiteY76" fmla="*/ 37498 h 257686"/>
                <a:gd name="connsiteX77" fmla="*/ 191031 w 320587"/>
                <a:gd name="connsiteY77" fmla="*/ 38449 h 257686"/>
                <a:gd name="connsiteX78" fmla="*/ 190172 w 320587"/>
                <a:gd name="connsiteY78" fmla="*/ 38700 h 257686"/>
                <a:gd name="connsiteX79" fmla="*/ 187899 w 320587"/>
                <a:gd name="connsiteY79" fmla="*/ 37260 h 257686"/>
                <a:gd name="connsiteX80" fmla="*/ 184211 w 320587"/>
                <a:gd name="connsiteY80" fmla="*/ 34154 h 257686"/>
                <a:gd name="connsiteX81" fmla="*/ 181779 w 320587"/>
                <a:gd name="connsiteY81" fmla="*/ 32462 h 257686"/>
                <a:gd name="connsiteX82" fmla="*/ 180589 w 320587"/>
                <a:gd name="connsiteY82" fmla="*/ 32211 h 257686"/>
                <a:gd name="connsiteX83" fmla="*/ 180008 w 320587"/>
                <a:gd name="connsiteY83" fmla="*/ 32383 h 257686"/>
                <a:gd name="connsiteX84" fmla="*/ 179373 w 320587"/>
                <a:gd name="connsiteY84" fmla="*/ 32700 h 257686"/>
                <a:gd name="connsiteX85" fmla="*/ 179069 w 320587"/>
                <a:gd name="connsiteY85" fmla="*/ 33110 h 257686"/>
                <a:gd name="connsiteX86" fmla="*/ 178924 w 320587"/>
                <a:gd name="connsiteY86" fmla="*/ 34035 h 257686"/>
                <a:gd name="connsiteX87" fmla="*/ 178025 w 320587"/>
                <a:gd name="connsiteY87" fmla="*/ 34392 h 257686"/>
                <a:gd name="connsiteX88" fmla="*/ 176598 w 320587"/>
                <a:gd name="connsiteY88" fmla="*/ 34101 h 257686"/>
                <a:gd name="connsiteX89" fmla="*/ 175395 w 320587"/>
                <a:gd name="connsiteY89" fmla="*/ 34378 h 257686"/>
                <a:gd name="connsiteX90" fmla="*/ 174840 w 320587"/>
                <a:gd name="connsiteY90" fmla="*/ 35357 h 257686"/>
                <a:gd name="connsiteX91" fmla="*/ 172976 w 320587"/>
                <a:gd name="connsiteY91" fmla="*/ 36546 h 257686"/>
                <a:gd name="connsiteX92" fmla="*/ 169526 w 320587"/>
                <a:gd name="connsiteY92" fmla="*/ 37868 h 257686"/>
                <a:gd name="connsiteX93" fmla="*/ 167781 w 320587"/>
                <a:gd name="connsiteY93" fmla="*/ 39282 h 257686"/>
                <a:gd name="connsiteX94" fmla="*/ 167742 w 320587"/>
                <a:gd name="connsiteY94" fmla="*/ 40776 h 257686"/>
                <a:gd name="connsiteX95" fmla="*/ 167332 w 320587"/>
                <a:gd name="connsiteY95" fmla="*/ 41450 h 257686"/>
                <a:gd name="connsiteX96" fmla="*/ 166143 w 320587"/>
                <a:gd name="connsiteY96" fmla="*/ 41199 h 257686"/>
                <a:gd name="connsiteX97" fmla="*/ 163195 w 320587"/>
                <a:gd name="connsiteY97" fmla="*/ 43260 h 257686"/>
                <a:gd name="connsiteX98" fmla="*/ 160499 w 320587"/>
                <a:gd name="connsiteY98" fmla="*/ 42626 h 257686"/>
                <a:gd name="connsiteX99" fmla="*/ 157076 w 320587"/>
                <a:gd name="connsiteY99" fmla="*/ 39969 h 257686"/>
                <a:gd name="connsiteX100" fmla="*/ 155040 w 320587"/>
                <a:gd name="connsiteY100" fmla="*/ 37788 h 257686"/>
                <a:gd name="connsiteX101" fmla="*/ 154683 w 320587"/>
                <a:gd name="connsiteY101" fmla="*/ 36863 h 257686"/>
                <a:gd name="connsiteX102" fmla="*/ 154379 w 320587"/>
                <a:gd name="connsiteY102" fmla="*/ 36070 h 257686"/>
                <a:gd name="connsiteX103" fmla="*/ 152978 w 320587"/>
                <a:gd name="connsiteY103" fmla="*/ 35277 h 257686"/>
                <a:gd name="connsiteX104" fmla="*/ 150850 w 320587"/>
                <a:gd name="connsiteY104" fmla="*/ 35409 h 257686"/>
                <a:gd name="connsiteX105" fmla="*/ 149357 w 320587"/>
                <a:gd name="connsiteY105" fmla="*/ 35039 h 257686"/>
                <a:gd name="connsiteX106" fmla="*/ 148498 w 320587"/>
                <a:gd name="connsiteY106" fmla="*/ 34140 h 257686"/>
                <a:gd name="connsiteX107" fmla="*/ 146779 w 320587"/>
                <a:gd name="connsiteY107" fmla="*/ 34392 h 257686"/>
                <a:gd name="connsiteX108" fmla="*/ 144228 w 320587"/>
                <a:gd name="connsiteY108" fmla="*/ 35793 h 257686"/>
                <a:gd name="connsiteX109" fmla="*/ 141175 w 320587"/>
                <a:gd name="connsiteY109" fmla="*/ 35052 h 257686"/>
                <a:gd name="connsiteX110" fmla="*/ 137646 w 320587"/>
                <a:gd name="connsiteY110" fmla="*/ 32184 h 257686"/>
                <a:gd name="connsiteX111" fmla="*/ 131817 w 320587"/>
                <a:gd name="connsiteY111" fmla="*/ 31140 h 257686"/>
                <a:gd name="connsiteX112" fmla="*/ 124825 w 320587"/>
                <a:gd name="connsiteY112" fmla="*/ 31788 h 257686"/>
                <a:gd name="connsiteX113" fmla="*/ 123675 w 320587"/>
                <a:gd name="connsiteY113" fmla="*/ 31893 h 257686"/>
                <a:gd name="connsiteX114" fmla="*/ 120715 w 320587"/>
                <a:gd name="connsiteY114" fmla="*/ 31219 h 257686"/>
                <a:gd name="connsiteX115" fmla="*/ 114806 w 320587"/>
                <a:gd name="connsiteY115" fmla="*/ 29885 h 257686"/>
                <a:gd name="connsiteX116" fmla="*/ 109427 w 320587"/>
                <a:gd name="connsiteY116" fmla="*/ 27201 h 257686"/>
                <a:gd name="connsiteX117" fmla="*/ 105924 w 320587"/>
                <a:gd name="connsiteY117" fmla="*/ 25443 h 257686"/>
                <a:gd name="connsiteX118" fmla="*/ 105475 w 320587"/>
                <a:gd name="connsiteY118" fmla="*/ 25681 h 257686"/>
                <a:gd name="connsiteX119" fmla="*/ 104299 w 320587"/>
                <a:gd name="connsiteY119" fmla="*/ 26884 h 257686"/>
                <a:gd name="connsiteX120" fmla="*/ 103625 w 320587"/>
                <a:gd name="connsiteY120" fmla="*/ 28364 h 257686"/>
                <a:gd name="connsiteX121" fmla="*/ 103413 w 320587"/>
                <a:gd name="connsiteY121" fmla="*/ 31219 h 257686"/>
                <a:gd name="connsiteX122" fmla="*/ 102845 w 320587"/>
                <a:gd name="connsiteY122" fmla="*/ 34590 h 257686"/>
                <a:gd name="connsiteX123" fmla="*/ 97016 w 320587"/>
                <a:gd name="connsiteY123" fmla="*/ 34722 h 257686"/>
                <a:gd name="connsiteX124" fmla="*/ 92073 w 320587"/>
                <a:gd name="connsiteY124" fmla="*/ 34973 h 257686"/>
                <a:gd name="connsiteX125" fmla="*/ 89112 w 320587"/>
                <a:gd name="connsiteY125" fmla="*/ 36242 h 257686"/>
                <a:gd name="connsiteX126" fmla="*/ 86296 w 320587"/>
                <a:gd name="connsiteY126" fmla="*/ 38013 h 257686"/>
                <a:gd name="connsiteX127" fmla="*/ 85913 w 320587"/>
                <a:gd name="connsiteY127" fmla="*/ 40115 h 257686"/>
                <a:gd name="connsiteX128" fmla="*/ 85755 w 320587"/>
                <a:gd name="connsiteY128" fmla="*/ 42838 h 257686"/>
                <a:gd name="connsiteX129" fmla="*/ 85094 w 320587"/>
                <a:gd name="connsiteY129" fmla="*/ 49010 h 257686"/>
                <a:gd name="connsiteX130" fmla="*/ 84473 w 320587"/>
                <a:gd name="connsiteY130" fmla="*/ 54654 h 257686"/>
                <a:gd name="connsiteX131" fmla="*/ 84301 w 320587"/>
                <a:gd name="connsiteY131" fmla="*/ 58302 h 257686"/>
                <a:gd name="connsiteX132" fmla="*/ 83494 w 320587"/>
                <a:gd name="connsiteY132" fmla="*/ 60800 h 257686"/>
                <a:gd name="connsiteX133" fmla="*/ 80520 w 320587"/>
                <a:gd name="connsiteY133" fmla="*/ 64104 h 257686"/>
                <a:gd name="connsiteX134" fmla="*/ 76859 w 320587"/>
                <a:gd name="connsiteY134" fmla="*/ 66325 h 257686"/>
                <a:gd name="connsiteX135" fmla="*/ 74890 w 320587"/>
                <a:gd name="connsiteY135" fmla="*/ 67369 h 257686"/>
                <a:gd name="connsiteX136" fmla="*/ 74176 w 320587"/>
                <a:gd name="connsiteY136" fmla="*/ 68664 h 257686"/>
                <a:gd name="connsiteX137" fmla="*/ 74189 w 320587"/>
                <a:gd name="connsiteY137" fmla="*/ 69893 h 257686"/>
                <a:gd name="connsiteX138" fmla="*/ 73489 w 320587"/>
                <a:gd name="connsiteY138" fmla="*/ 70264 h 257686"/>
                <a:gd name="connsiteX139" fmla="*/ 71770 w 320587"/>
                <a:gd name="connsiteY139" fmla="*/ 70039 h 257686"/>
                <a:gd name="connsiteX140" fmla="*/ 70039 w 320587"/>
                <a:gd name="connsiteY140" fmla="*/ 70250 h 257686"/>
                <a:gd name="connsiteX141" fmla="*/ 66391 w 320587"/>
                <a:gd name="connsiteY141" fmla="*/ 71533 h 257686"/>
                <a:gd name="connsiteX142" fmla="*/ 62465 w 320587"/>
                <a:gd name="connsiteY142" fmla="*/ 73105 h 257686"/>
                <a:gd name="connsiteX143" fmla="*/ 57694 w 320587"/>
                <a:gd name="connsiteY143" fmla="*/ 74678 h 257686"/>
                <a:gd name="connsiteX144" fmla="*/ 54812 w 320587"/>
                <a:gd name="connsiteY144" fmla="*/ 74678 h 257686"/>
                <a:gd name="connsiteX145" fmla="*/ 53729 w 320587"/>
                <a:gd name="connsiteY145" fmla="*/ 75035 h 257686"/>
                <a:gd name="connsiteX146" fmla="*/ 53372 w 320587"/>
                <a:gd name="connsiteY146" fmla="*/ 75828 h 257686"/>
                <a:gd name="connsiteX147" fmla="*/ 54138 w 320587"/>
                <a:gd name="connsiteY147" fmla="*/ 77322 h 257686"/>
                <a:gd name="connsiteX148" fmla="*/ 54826 w 320587"/>
                <a:gd name="connsiteY148" fmla="*/ 78419 h 257686"/>
                <a:gd name="connsiteX149" fmla="*/ 55526 w 320587"/>
                <a:gd name="connsiteY149" fmla="*/ 79859 h 257686"/>
                <a:gd name="connsiteX150" fmla="*/ 54548 w 320587"/>
                <a:gd name="connsiteY150" fmla="*/ 81023 h 257686"/>
                <a:gd name="connsiteX151" fmla="*/ 54073 w 320587"/>
                <a:gd name="connsiteY151" fmla="*/ 83018 h 257686"/>
                <a:gd name="connsiteX152" fmla="*/ 54046 w 320587"/>
                <a:gd name="connsiteY152" fmla="*/ 86534 h 257686"/>
                <a:gd name="connsiteX153" fmla="*/ 52447 w 320587"/>
                <a:gd name="connsiteY153" fmla="*/ 87578 h 257686"/>
                <a:gd name="connsiteX154" fmla="*/ 49869 w 320587"/>
                <a:gd name="connsiteY154" fmla="*/ 89283 h 257686"/>
                <a:gd name="connsiteX155" fmla="*/ 47080 w 320587"/>
                <a:gd name="connsiteY155" fmla="*/ 91530 h 257686"/>
                <a:gd name="connsiteX156" fmla="*/ 46340 w 320587"/>
                <a:gd name="connsiteY156" fmla="*/ 91993 h 257686"/>
                <a:gd name="connsiteX157" fmla="*/ 44635 w 320587"/>
                <a:gd name="connsiteY157" fmla="*/ 92627 h 257686"/>
                <a:gd name="connsiteX158" fmla="*/ 42785 w 320587"/>
                <a:gd name="connsiteY158" fmla="*/ 92429 h 257686"/>
                <a:gd name="connsiteX159" fmla="*/ 41067 w 320587"/>
                <a:gd name="connsiteY159" fmla="*/ 92099 h 257686"/>
                <a:gd name="connsiteX160" fmla="*/ 39375 w 320587"/>
                <a:gd name="connsiteY160" fmla="*/ 92680 h 257686"/>
                <a:gd name="connsiteX161" fmla="*/ 37828 w 320587"/>
                <a:gd name="connsiteY161" fmla="*/ 94412 h 257686"/>
                <a:gd name="connsiteX162" fmla="*/ 36877 w 320587"/>
                <a:gd name="connsiteY162" fmla="*/ 93883 h 257686"/>
                <a:gd name="connsiteX163" fmla="*/ 36136 w 320587"/>
                <a:gd name="connsiteY163" fmla="*/ 92138 h 257686"/>
                <a:gd name="connsiteX164" fmla="*/ 35013 w 320587"/>
                <a:gd name="connsiteY164" fmla="*/ 91002 h 257686"/>
                <a:gd name="connsiteX165" fmla="*/ 31669 w 320587"/>
                <a:gd name="connsiteY165" fmla="*/ 88424 h 257686"/>
                <a:gd name="connsiteX166" fmla="*/ 28867 w 320587"/>
                <a:gd name="connsiteY166" fmla="*/ 86587 h 257686"/>
                <a:gd name="connsiteX167" fmla="*/ 27770 w 320587"/>
                <a:gd name="connsiteY167" fmla="*/ 86468 h 257686"/>
                <a:gd name="connsiteX168" fmla="*/ 25563 w 320587"/>
                <a:gd name="connsiteY168" fmla="*/ 86944 h 257686"/>
                <a:gd name="connsiteX169" fmla="*/ 22774 w 320587"/>
                <a:gd name="connsiteY169" fmla="*/ 87288 h 257686"/>
                <a:gd name="connsiteX170" fmla="*/ 20394 w 320587"/>
                <a:gd name="connsiteY170" fmla="*/ 86917 h 257686"/>
                <a:gd name="connsiteX171" fmla="*/ 18438 w 320587"/>
                <a:gd name="connsiteY171" fmla="*/ 86177 h 257686"/>
                <a:gd name="connsiteX172" fmla="*/ 15160 w 320587"/>
                <a:gd name="connsiteY172" fmla="*/ 83666 h 257686"/>
                <a:gd name="connsiteX173" fmla="*/ 13891 w 320587"/>
                <a:gd name="connsiteY173" fmla="*/ 82305 h 257686"/>
                <a:gd name="connsiteX174" fmla="*/ 12940 w 320587"/>
                <a:gd name="connsiteY174" fmla="*/ 81260 h 257686"/>
                <a:gd name="connsiteX175" fmla="*/ 11050 w 320587"/>
                <a:gd name="connsiteY175" fmla="*/ 81538 h 257686"/>
                <a:gd name="connsiteX176" fmla="*/ 11843 w 320587"/>
                <a:gd name="connsiteY176" fmla="*/ 83441 h 257686"/>
                <a:gd name="connsiteX177" fmla="*/ 11949 w 320587"/>
                <a:gd name="connsiteY177" fmla="*/ 84578 h 257686"/>
                <a:gd name="connsiteX178" fmla="*/ 11367 w 320587"/>
                <a:gd name="connsiteY178" fmla="*/ 85715 h 257686"/>
                <a:gd name="connsiteX179" fmla="*/ 11142 w 320587"/>
                <a:gd name="connsiteY179" fmla="*/ 87142 h 257686"/>
                <a:gd name="connsiteX180" fmla="*/ 10838 w 320587"/>
                <a:gd name="connsiteY180" fmla="*/ 88940 h 257686"/>
                <a:gd name="connsiteX181" fmla="*/ 10838 w 320587"/>
                <a:gd name="connsiteY181" fmla="*/ 90367 h 257686"/>
                <a:gd name="connsiteX182" fmla="*/ 9781 w 320587"/>
                <a:gd name="connsiteY182" fmla="*/ 91028 h 257686"/>
                <a:gd name="connsiteX183" fmla="*/ 8935 w 320587"/>
                <a:gd name="connsiteY183" fmla="*/ 91504 h 257686"/>
                <a:gd name="connsiteX184" fmla="*/ 9398 w 320587"/>
                <a:gd name="connsiteY184" fmla="*/ 93302 h 257686"/>
                <a:gd name="connsiteX185" fmla="*/ 10111 w 320587"/>
                <a:gd name="connsiteY185" fmla="*/ 94822 h 257686"/>
                <a:gd name="connsiteX186" fmla="*/ 10957 w 320587"/>
                <a:gd name="connsiteY186" fmla="*/ 96619 h 257686"/>
                <a:gd name="connsiteX187" fmla="*/ 10547 w 320587"/>
                <a:gd name="connsiteY187" fmla="*/ 97848 h 257686"/>
                <a:gd name="connsiteX188" fmla="*/ 10389 w 320587"/>
                <a:gd name="connsiteY188" fmla="*/ 99263 h 257686"/>
                <a:gd name="connsiteX189" fmla="*/ 9913 w 320587"/>
                <a:gd name="connsiteY189" fmla="*/ 101536 h 257686"/>
                <a:gd name="connsiteX190" fmla="*/ 10468 w 320587"/>
                <a:gd name="connsiteY190" fmla="*/ 103426 h 257686"/>
                <a:gd name="connsiteX191" fmla="*/ 9794 w 320587"/>
                <a:gd name="connsiteY191" fmla="*/ 105025 h 257686"/>
                <a:gd name="connsiteX192" fmla="*/ 8869 w 320587"/>
                <a:gd name="connsiteY192" fmla="*/ 106440 h 257686"/>
                <a:gd name="connsiteX193" fmla="*/ 8274 w 320587"/>
                <a:gd name="connsiteY193" fmla="*/ 107576 h 257686"/>
                <a:gd name="connsiteX194" fmla="*/ 8380 w 320587"/>
                <a:gd name="connsiteY194" fmla="*/ 109176 h 257686"/>
                <a:gd name="connsiteX195" fmla="*/ 7613 w 320587"/>
                <a:gd name="connsiteY195" fmla="*/ 109744 h 257686"/>
                <a:gd name="connsiteX196" fmla="*/ 6199 w 320587"/>
                <a:gd name="connsiteY196" fmla="*/ 111066 h 257686"/>
                <a:gd name="connsiteX197" fmla="*/ 5340 w 320587"/>
                <a:gd name="connsiteY197" fmla="*/ 112004 h 257686"/>
                <a:gd name="connsiteX198" fmla="*/ 3912 w 320587"/>
                <a:gd name="connsiteY198" fmla="*/ 112295 h 257686"/>
                <a:gd name="connsiteX199" fmla="*/ 3714 w 320587"/>
                <a:gd name="connsiteY199" fmla="*/ 113048 h 257686"/>
                <a:gd name="connsiteX200" fmla="*/ 4071 w 320587"/>
                <a:gd name="connsiteY200" fmla="*/ 113802 h 257686"/>
                <a:gd name="connsiteX201" fmla="*/ 4772 w 320587"/>
                <a:gd name="connsiteY201" fmla="*/ 114264 h 257686"/>
                <a:gd name="connsiteX202" fmla="*/ 6014 w 320587"/>
                <a:gd name="connsiteY202" fmla="*/ 115903 h 257686"/>
                <a:gd name="connsiteX203" fmla="*/ 8499 w 320587"/>
                <a:gd name="connsiteY203" fmla="*/ 118705 h 257686"/>
                <a:gd name="connsiteX204" fmla="*/ 2723 w 320587"/>
                <a:gd name="connsiteY204" fmla="*/ 119049 h 257686"/>
                <a:gd name="connsiteX205" fmla="*/ 1428 w 320587"/>
                <a:gd name="connsiteY205" fmla="*/ 121547 h 257686"/>
                <a:gd name="connsiteX206" fmla="*/ 0 w 320587"/>
                <a:gd name="connsiteY206" fmla="*/ 125089 h 257686"/>
                <a:gd name="connsiteX207" fmla="*/ 2128 w 320587"/>
                <a:gd name="connsiteY207" fmla="*/ 132266 h 257686"/>
                <a:gd name="connsiteX208" fmla="*/ 1745 w 320587"/>
                <a:gd name="connsiteY208" fmla="*/ 135954 h 257686"/>
                <a:gd name="connsiteX209" fmla="*/ 2670 w 320587"/>
                <a:gd name="connsiteY209" fmla="*/ 138016 h 257686"/>
                <a:gd name="connsiteX210" fmla="*/ 4388 w 320587"/>
                <a:gd name="connsiteY210" fmla="*/ 139457 h 257686"/>
                <a:gd name="connsiteX211" fmla="*/ 6424 w 320587"/>
                <a:gd name="connsiteY211" fmla="*/ 140250 h 257686"/>
                <a:gd name="connsiteX212" fmla="*/ 10019 w 320587"/>
                <a:gd name="connsiteY212" fmla="*/ 140289 h 257686"/>
                <a:gd name="connsiteX213" fmla="*/ 12490 w 320587"/>
                <a:gd name="connsiteY213" fmla="*/ 140844 h 257686"/>
                <a:gd name="connsiteX214" fmla="*/ 12874 w 320587"/>
                <a:gd name="connsiteY214" fmla="*/ 141809 h 257686"/>
                <a:gd name="connsiteX215" fmla="*/ 11737 w 320587"/>
                <a:gd name="connsiteY215" fmla="*/ 143197 h 257686"/>
                <a:gd name="connsiteX216" fmla="*/ 9953 w 320587"/>
                <a:gd name="connsiteY216" fmla="*/ 145801 h 257686"/>
                <a:gd name="connsiteX217" fmla="*/ 8988 w 320587"/>
                <a:gd name="connsiteY217" fmla="*/ 146951 h 257686"/>
                <a:gd name="connsiteX218" fmla="*/ 6080 w 320587"/>
                <a:gd name="connsiteY218" fmla="*/ 152198 h 257686"/>
                <a:gd name="connsiteX219" fmla="*/ 6450 w 320587"/>
                <a:gd name="connsiteY219" fmla="*/ 154432 h 257686"/>
                <a:gd name="connsiteX220" fmla="*/ 7085 w 320587"/>
                <a:gd name="connsiteY220" fmla="*/ 156230 h 257686"/>
                <a:gd name="connsiteX221" fmla="*/ 9569 w 320587"/>
                <a:gd name="connsiteY221" fmla="*/ 161887 h 257686"/>
                <a:gd name="connsiteX222" fmla="*/ 11975 w 320587"/>
                <a:gd name="connsiteY222" fmla="*/ 167372 h 257686"/>
                <a:gd name="connsiteX223" fmla="*/ 16310 w 320587"/>
                <a:gd name="connsiteY223" fmla="*/ 177258 h 257686"/>
                <a:gd name="connsiteX224" fmla="*/ 16614 w 320587"/>
                <a:gd name="connsiteY224" fmla="*/ 179545 h 257686"/>
                <a:gd name="connsiteX225" fmla="*/ 16482 w 320587"/>
                <a:gd name="connsiteY225" fmla="*/ 184647 h 257686"/>
                <a:gd name="connsiteX226" fmla="*/ 16892 w 320587"/>
                <a:gd name="connsiteY226" fmla="*/ 187740 h 257686"/>
                <a:gd name="connsiteX227" fmla="*/ 17883 w 320587"/>
                <a:gd name="connsiteY227" fmla="*/ 191758 h 257686"/>
                <a:gd name="connsiteX228" fmla="*/ 17896 w 320587"/>
                <a:gd name="connsiteY228" fmla="*/ 193833 h 257686"/>
                <a:gd name="connsiteX229" fmla="*/ 19271 w 320587"/>
                <a:gd name="connsiteY229" fmla="*/ 198485 h 257686"/>
                <a:gd name="connsiteX230" fmla="*/ 20117 w 320587"/>
                <a:gd name="connsiteY230" fmla="*/ 198816 h 257686"/>
                <a:gd name="connsiteX231" fmla="*/ 26369 w 320587"/>
                <a:gd name="connsiteY231" fmla="*/ 199728 h 257686"/>
                <a:gd name="connsiteX232" fmla="*/ 32105 w 320587"/>
                <a:gd name="connsiteY232" fmla="*/ 200547 h 257686"/>
                <a:gd name="connsiteX233" fmla="*/ 39758 w 320587"/>
                <a:gd name="connsiteY233" fmla="*/ 201658 h 257686"/>
                <a:gd name="connsiteX234" fmla="*/ 42428 w 320587"/>
                <a:gd name="connsiteY234" fmla="*/ 204394 h 257686"/>
                <a:gd name="connsiteX235" fmla="*/ 44715 w 320587"/>
                <a:gd name="connsiteY235" fmla="*/ 210368 h 257686"/>
                <a:gd name="connsiteX236" fmla="*/ 45283 w 320587"/>
                <a:gd name="connsiteY236" fmla="*/ 214849 h 257686"/>
                <a:gd name="connsiteX237" fmla="*/ 44979 w 320587"/>
                <a:gd name="connsiteY237" fmla="*/ 217135 h 257686"/>
                <a:gd name="connsiteX238" fmla="*/ 40538 w 320587"/>
                <a:gd name="connsiteY238" fmla="*/ 223678 h 257686"/>
                <a:gd name="connsiteX239" fmla="*/ 36017 w 320587"/>
                <a:gd name="connsiteY239" fmla="*/ 230313 h 257686"/>
                <a:gd name="connsiteX240" fmla="*/ 31484 w 320587"/>
                <a:gd name="connsiteY240" fmla="*/ 236935 h 257686"/>
                <a:gd name="connsiteX241" fmla="*/ 26263 w 320587"/>
                <a:gd name="connsiteY241" fmla="*/ 244535 h 257686"/>
                <a:gd name="connsiteX242" fmla="*/ 35806 w 320587"/>
                <a:gd name="connsiteY242" fmla="*/ 247601 h 257686"/>
                <a:gd name="connsiteX243" fmla="*/ 43247 w 320587"/>
                <a:gd name="connsiteY243" fmla="*/ 249967 h 257686"/>
                <a:gd name="connsiteX244" fmla="*/ 55262 w 320587"/>
                <a:gd name="connsiteY244" fmla="*/ 253774 h 257686"/>
                <a:gd name="connsiteX245" fmla="*/ 64607 w 320587"/>
                <a:gd name="connsiteY245" fmla="*/ 256735 h 257686"/>
                <a:gd name="connsiteX246" fmla="*/ 67144 w 320587"/>
                <a:gd name="connsiteY246" fmla="*/ 257224 h 257686"/>
                <a:gd name="connsiteX247" fmla="*/ 92984 w 320587"/>
                <a:gd name="connsiteY247" fmla="*/ 254699 h 257686"/>
                <a:gd name="connsiteX248" fmla="*/ 102937 w 320587"/>
                <a:gd name="connsiteY248" fmla="*/ 256602 h 257686"/>
                <a:gd name="connsiteX249" fmla="*/ 106149 w 320587"/>
                <a:gd name="connsiteY249" fmla="*/ 257686 h 257686"/>
                <a:gd name="connsiteX250" fmla="*/ 106532 w 320587"/>
                <a:gd name="connsiteY250" fmla="*/ 257052 h 257686"/>
                <a:gd name="connsiteX251" fmla="*/ 107642 w 320587"/>
                <a:gd name="connsiteY251" fmla="*/ 255757 h 257686"/>
                <a:gd name="connsiteX252" fmla="*/ 109718 w 320587"/>
                <a:gd name="connsiteY252" fmla="*/ 254435 h 257686"/>
                <a:gd name="connsiteX253" fmla="*/ 112639 w 320587"/>
                <a:gd name="connsiteY253" fmla="*/ 253391 h 257686"/>
                <a:gd name="connsiteX254" fmla="*/ 115612 w 320587"/>
                <a:gd name="connsiteY254" fmla="*/ 252822 h 257686"/>
                <a:gd name="connsiteX255" fmla="*/ 119974 w 320587"/>
                <a:gd name="connsiteY255" fmla="*/ 252743 h 257686"/>
                <a:gd name="connsiteX256" fmla="*/ 122961 w 320587"/>
                <a:gd name="connsiteY256" fmla="*/ 252822 h 257686"/>
                <a:gd name="connsiteX257" fmla="*/ 125208 w 320587"/>
                <a:gd name="connsiteY257" fmla="*/ 253153 h 257686"/>
                <a:gd name="connsiteX258" fmla="*/ 129412 w 320587"/>
                <a:gd name="connsiteY258" fmla="*/ 252954 h 257686"/>
                <a:gd name="connsiteX259" fmla="*/ 131381 w 320587"/>
                <a:gd name="connsiteY259" fmla="*/ 252452 h 257686"/>
                <a:gd name="connsiteX260" fmla="*/ 138056 w 320587"/>
                <a:gd name="connsiteY260" fmla="*/ 250364 h 257686"/>
                <a:gd name="connsiteX261" fmla="*/ 142536 w 320587"/>
                <a:gd name="connsiteY261" fmla="*/ 248963 h 257686"/>
                <a:gd name="connsiteX262" fmla="*/ 149304 w 320587"/>
                <a:gd name="connsiteY262" fmla="*/ 246782 h 257686"/>
                <a:gd name="connsiteX263" fmla="*/ 154234 w 320587"/>
                <a:gd name="connsiteY263" fmla="*/ 245183 h 257686"/>
                <a:gd name="connsiteX264" fmla="*/ 155397 w 320587"/>
                <a:gd name="connsiteY264" fmla="*/ 244337 h 257686"/>
                <a:gd name="connsiteX265" fmla="*/ 156507 w 320587"/>
                <a:gd name="connsiteY265" fmla="*/ 242803 h 257686"/>
                <a:gd name="connsiteX266" fmla="*/ 156943 w 320587"/>
                <a:gd name="connsiteY266" fmla="*/ 241429 h 257686"/>
                <a:gd name="connsiteX267" fmla="*/ 155040 w 320587"/>
                <a:gd name="connsiteY267" fmla="*/ 239327 h 257686"/>
                <a:gd name="connsiteX268" fmla="*/ 154551 w 320587"/>
                <a:gd name="connsiteY268" fmla="*/ 237464 h 257686"/>
                <a:gd name="connsiteX269" fmla="*/ 155238 w 320587"/>
                <a:gd name="connsiteY269" fmla="*/ 235098 h 257686"/>
                <a:gd name="connsiteX270" fmla="*/ 155251 w 320587"/>
                <a:gd name="connsiteY270" fmla="*/ 231503 h 257686"/>
                <a:gd name="connsiteX271" fmla="*/ 154366 w 320587"/>
                <a:gd name="connsiteY271" fmla="*/ 226388 h 257686"/>
                <a:gd name="connsiteX272" fmla="*/ 153573 w 320587"/>
                <a:gd name="connsiteY272" fmla="*/ 223440 h 257686"/>
                <a:gd name="connsiteX273" fmla="*/ 154141 w 320587"/>
                <a:gd name="connsiteY273" fmla="*/ 217955 h 257686"/>
                <a:gd name="connsiteX274" fmla="*/ 154868 w 320587"/>
                <a:gd name="connsiteY274" fmla="*/ 214888 h 257686"/>
                <a:gd name="connsiteX275" fmla="*/ 157023 w 320587"/>
                <a:gd name="connsiteY275" fmla="*/ 213408 h 257686"/>
                <a:gd name="connsiteX276" fmla="*/ 158543 w 320587"/>
                <a:gd name="connsiteY276" fmla="*/ 212509 h 257686"/>
                <a:gd name="connsiteX277" fmla="*/ 159124 w 320587"/>
                <a:gd name="connsiteY277" fmla="*/ 211848 h 257686"/>
                <a:gd name="connsiteX278" fmla="*/ 159693 w 320587"/>
                <a:gd name="connsiteY278" fmla="*/ 211121 h 257686"/>
                <a:gd name="connsiteX279" fmla="*/ 161583 w 320587"/>
                <a:gd name="connsiteY279" fmla="*/ 206945 h 257686"/>
                <a:gd name="connsiteX280" fmla="*/ 163605 w 320587"/>
                <a:gd name="connsiteY280" fmla="*/ 205002 h 257686"/>
                <a:gd name="connsiteX281" fmla="*/ 165680 w 320587"/>
                <a:gd name="connsiteY281" fmla="*/ 203812 h 257686"/>
                <a:gd name="connsiteX282" fmla="*/ 168165 w 320587"/>
                <a:gd name="connsiteY282" fmla="*/ 203971 h 257686"/>
                <a:gd name="connsiteX283" fmla="*/ 170544 w 320587"/>
                <a:gd name="connsiteY283" fmla="*/ 205583 h 257686"/>
                <a:gd name="connsiteX284" fmla="*/ 174747 w 320587"/>
                <a:gd name="connsiteY284" fmla="*/ 206284 h 257686"/>
                <a:gd name="connsiteX285" fmla="*/ 178620 w 320587"/>
                <a:gd name="connsiteY285" fmla="*/ 205808 h 257686"/>
                <a:gd name="connsiteX286" fmla="*/ 181845 w 320587"/>
                <a:gd name="connsiteY286" fmla="*/ 204605 h 257686"/>
                <a:gd name="connsiteX287" fmla="*/ 183233 w 320587"/>
                <a:gd name="connsiteY287" fmla="*/ 203614 h 257686"/>
                <a:gd name="connsiteX288" fmla="*/ 184911 w 320587"/>
                <a:gd name="connsiteY288" fmla="*/ 202742 h 257686"/>
                <a:gd name="connsiteX289" fmla="*/ 184647 w 320587"/>
                <a:gd name="connsiteY289" fmla="*/ 201750 h 257686"/>
                <a:gd name="connsiteX290" fmla="*/ 182440 w 320587"/>
                <a:gd name="connsiteY290" fmla="*/ 200878 h 257686"/>
                <a:gd name="connsiteX291" fmla="*/ 181052 w 320587"/>
                <a:gd name="connsiteY291" fmla="*/ 199662 h 257686"/>
                <a:gd name="connsiteX292" fmla="*/ 180351 w 320587"/>
                <a:gd name="connsiteY292" fmla="*/ 198168 h 257686"/>
                <a:gd name="connsiteX293" fmla="*/ 181356 w 320587"/>
                <a:gd name="connsiteY293" fmla="*/ 197256 h 257686"/>
                <a:gd name="connsiteX294" fmla="*/ 183999 w 320587"/>
                <a:gd name="connsiteY294" fmla="*/ 196992 h 257686"/>
                <a:gd name="connsiteX295" fmla="*/ 190000 w 320587"/>
                <a:gd name="connsiteY295" fmla="*/ 193344 h 257686"/>
                <a:gd name="connsiteX296" fmla="*/ 192287 w 320587"/>
                <a:gd name="connsiteY296" fmla="*/ 190938 h 257686"/>
                <a:gd name="connsiteX297" fmla="*/ 192829 w 320587"/>
                <a:gd name="connsiteY297" fmla="*/ 189828 h 257686"/>
                <a:gd name="connsiteX298" fmla="*/ 194071 w 320587"/>
                <a:gd name="connsiteY298" fmla="*/ 189696 h 257686"/>
                <a:gd name="connsiteX299" fmla="*/ 196781 w 320587"/>
                <a:gd name="connsiteY299" fmla="*/ 190819 h 257686"/>
                <a:gd name="connsiteX300" fmla="*/ 199781 w 320587"/>
                <a:gd name="connsiteY300" fmla="*/ 191190 h 257686"/>
                <a:gd name="connsiteX301" fmla="*/ 201446 w 320587"/>
                <a:gd name="connsiteY301" fmla="*/ 190079 h 257686"/>
                <a:gd name="connsiteX302" fmla="*/ 203231 w 320587"/>
                <a:gd name="connsiteY302" fmla="*/ 189828 h 257686"/>
                <a:gd name="connsiteX303" fmla="*/ 205240 w 320587"/>
                <a:gd name="connsiteY303" fmla="*/ 191044 h 257686"/>
                <a:gd name="connsiteX304" fmla="*/ 206456 w 320587"/>
                <a:gd name="connsiteY304" fmla="*/ 192498 h 257686"/>
                <a:gd name="connsiteX305" fmla="*/ 208386 w 320587"/>
                <a:gd name="connsiteY305" fmla="*/ 194229 h 257686"/>
                <a:gd name="connsiteX306" fmla="*/ 210513 w 320587"/>
                <a:gd name="connsiteY306" fmla="*/ 194573 h 257686"/>
                <a:gd name="connsiteX307" fmla="*/ 212840 w 320587"/>
                <a:gd name="connsiteY307" fmla="*/ 193635 h 257686"/>
                <a:gd name="connsiteX308" fmla="*/ 215113 w 320587"/>
                <a:gd name="connsiteY308" fmla="*/ 191639 h 257686"/>
                <a:gd name="connsiteX309" fmla="*/ 217096 w 320587"/>
                <a:gd name="connsiteY309" fmla="*/ 188837 h 257686"/>
                <a:gd name="connsiteX310" fmla="*/ 218814 w 320587"/>
                <a:gd name="connsiteY310" fmla="*/ 186061 h 257686"/>
                <a:gd name="connsiteX311" fmla="*/ 216726 w 320587"/>
                <a:gd name="connsiteY311" fmla="*/ 177258 h 257686"/>
                <a:gd name="connsiteX312" fmla="*/ 215443 w 320587"/>
                <a:gd name="connsiteY312" fmla="*/ 172064 h 257686"/>
                <a:gd name="connsiteX313" fmla="*/ 216104 w 320587"/>
                <a:gd name="connsiteY313" fmla="*/ 169328 h 257686"/>
                <a:gd name="connsiteX314" fmla="*/ 217453 w 320587"/>
                <a:gd name="connsiteY314" fmla="*/ 167649 h 257686"/>
                <a:gd name="connsiteX315" fmla="*/ 218074 w 320587"/>
                <a:gd name="connsiteY315" fmla="*/ 165046 h 257686"/>
                <a:gd name="connsiteX316" fmla="*/ 217638 w 320587"/>
                <a:gd name="connsiteY316" fmla="*/ 162746 h 257686"/>
                <a:gd name="connsiteX317" fmla="*/ 218444 w 320587"/>
                <a:gd name="connsiteY317" fmla="*/ 160803 h 257686"/>
                <a:gd name="connsiteX318" fmla="*/ 218616 w 320587"/>
                <a:gd name="connsiteY318" fmla="*/ 155529 h 257686"/>
                <a:gd name="connsiteX319" fmla="*/ 219964 w 320587"/>
                <a:gd name="connsiteY319" fmla="*/ 154273 h 257686"/>
                <a:gd name="connsiteX320" fmla="*/ 223030 w 320587"/>
                <a:gd name="connsiteY320" fmla="*/ 153414 h 257686"/>
                <a:gd name="connsiteX321" fmla="*/ 228066 w 320587"/>
                <a:gd name="connsiteY321" fmla="*/ 152912 h 257686"/>
                <a:gd name="connsiteX322" fmla="*/ 231648 w 320587"/>
                <a:gd name="connsiteY322" fmla="*/ 150493 h 257686"/>
                <a:gd name="connsiteX323" fmla="*/ 235217 w 320587"/>
                <a:gd name="connsiteY323" fmla="*/ 147929 h 257686"/>
                <a:gd name="connsiteX324" fmla="*/ 235336 w 320587"/>
                <a:gd name="connsiteY324" fmla="*/ 145656 h 257686"/>
                <a:gd name="connsiteX325" fmla="*/ 233353 w 320587"/>
                <a:gd name="connsiteY325" fmla="*/ 143237 h 257686"/>
                <a:gd name="connsiteX326" fmla="*/ 230432 w 320587"/>
                <a:gd name="connsiteY326" fmla="*/ 138531 h 257686"/>
                <a:gd name="connsiteX327" fmla="*/ 228066 w 320587"/>
                <a:gd name="connsiteY327" fmla="*/ 135729 h 257686"/>
                <a:gd name="connsiteX328" fmla="*/ 222647 w 320587"/>
                <a:gd name="connsiteY328" fmla="*/ 130680 h 257686"/>
                <a:gd name="connsiteX329" fmla="*/ 222568 w 320587"/>
                <a:gd name="connsiteY329" fmla="*/ 127574 h 257686"/>
                <a:gd name="connsiteX330" fmla="*/ 224801 w 320587"/>
                <a:gd name="connsiteY330" fmla="*/ 126305 h 257686"/>
                <a:gd name="connsiteX331" fmla="*/ 231331 w 320587"/>
                <a:gd name="connsiteY331" fmla="*/ 128460 h 257686"/>
                <a:gd name="connsiteX332" fmla="*/ 233115 w 320587"/>
                <a:gd name="connsiteY332" fmla="*/ 128883 h 257686"/>
                <a:gd name="connsiteX333" fmla="*/ 235309 w 320587"/>
                <a:gd name="connsiteY333" fmla="*/ 129187 h 257686"/>
                <a:gd name="connsiteX334" fmla="*/ 240927 w 320587"/>
                <a:gd name="connsiteY334" fmla="*/ 129134 h 257686"/>
                <a:gd name="connsiteX335" fmla="*/ 245355 w 320587"/>
                <a:gd name="connsiteY335" fmla="*/ 128301 h 257686"/>
                <a:gd name="connsiteX336" fmla="*/ 249782 w 320587"/>
                <a:gd name="connsiteY336" fmla="*/ 126371 h 257686"/>
                <a:gd name="connsiteX337" fmla="*/ 250324 w 320587"/>
                <a:gd name="connsiteY337" fmla="*/ 124362 h 257686"/>
                <a:gd name="connsiteX338" fmla="*/ 249809 w 320587"/>
                <a:gd name="connsiteY338" fmla="*/ 121983 h 257686"/>
                <a:gd name="connsiteX339" fmla="*/ 249505 w 320587"/>
                <a:gd name="connsiteY339" fmla="*/ 120014 h 257686"/>
                <a:gd name="connsiteX340" fmla="*/ 249042 w 320587"/>
                <a:gd name="connsiteY340" fmla="*/ 117278 h 257686"/>
                <a:gd name="connsiteX341" fmla="*/ 246980 w 320587"/>
                <a:gd name="connsiteY341" fmla="*/ 115520 h 257686"/>
                <a:gd name="connsiteX342" fmla="*/ 245632 w 320587"/>
                <a:gd name="connsiteY342" fmla="*/ 113960 h 257686"/>
                <a:gd name="connsiteX343" fmla="*/ 245064 w 320587"/>
                <a:gd name="connsiteY343" fmla="*/ 112705 h 257686"/>
                <a:gd name="connsiteX344" fmla="*/ 246121 w 320587"/>
                <a:gd name="connsiteY344" fmla="*/ 112004 h 257686"/>
                <a:gd name="connsiteX345" fmla="*/ 247033 w 320587"/>
                <a:gd name="connsiteY345" fmla="*/ 110722 h 257686"/>
                <a:gd name="connsiteX346" fmla="*/ 247694 w 320587"/>
                <a:gd name="connsiteY346" fmla="*/ 108396 h 257686"/>
                <a:gd name="connsiteX347" fmla="*/ 249782 w 320587"/>
                <a:gd name="connsiteY347" fmla="*/ 105594 h 257686"/>
                <a:gd name="connsiteX348" fmla="*/ 250893 w 320587"/>
                <a:gd name="connsiteY348" fmla="*/ 103082 h 257686"/>
                <a:gd name="connsiteX349" fmla="*/ 252148 w 320587"/>
                <a:gd name="connsiteY349" fmla="*/ 101880 h 257686"/>
                <a:gd name="connsiteX350" fmla="*/ 254104 w 320587"/>
                <a:gd name="connsiteY350" fmla="*/ 100241 h 257686"/>
                <a:gd name="connsiteX351" fmla="*/ 255082 w 320587"/>
                <a:gd name="connsiteY351" fmla="*/ 97835 h 257686"/>
                <a:gd name="connsiteX352" fmla="*/ 255453 w 320587"/>
                <a:gd name="connsiteY352" fmla="*/ 96394 h 257686"/>
                <a:gd name="connsiteX353" fmla="*/ 256484 w 320587"/>
                <a:gd name="connsiteY353" fmla="*/ 94980 h 257686"/>
                <a:gd name="connsiteX354" fmla="*/ 256748 w 320587"/>
                <a:gd name="connsiteY354" fmla="*/ 94055 h 257686"/>
                <a:gd name="connsiteX355" fmla="*/ 256219 w 320587"/>
                <a:gd name="connsiteY355" fmla="*/ 93235 h 257686"/>
                <a:gd name="connsiteX356" fmla="*/ 255347 w 320587"/>
                <a:gd name="connsiteY356" fmla="*/ 92204 h 257686"/>
                <a:gd name="connsiteX357" fmla="*/ 254369 w 320587"/>
                <a:gd name="connsiteY357" fmla="*/ 91028 h 257686"/>
                <a:gd name="connsiteX358" fmla="*/ 254131 w 320587"/>
                <a:gd name="connsiteY358" fmla="*/ 89891 h 257686"/>
                <a:gd name="connsiteX359" fmla="*/ 254501 w 320587"/>
                <a:gd name="connsiteY359" fmla="*/ 88689 h 257686"/>
                <a:gd name="connsiteX360" fmla="*/ 254964 w 320587"/>
                <a:gd name="connsiteY360" fmla="*/ 87618 h 257686"/>
                <a:gd name="connsiteX361" fmla="*/ 254342 w 320587"/>
                <a:gd name="connsiteY361" fmla="*/ 86098 h 257686"/>
                <a:gd name="connsiteX362" fmla="*/ 253470 w 320587"/>
                <a:gd name="connsiteY362" fmla="*/ 83626 h 257686"/>
                <a:gd name="connsiteX363" fmla="*/ 251924 w 320587"/>
                <a:gd name="connsiteY363" fmla="*/ 82172 h 257686"/>
                <a:gd name="connsiteX364" fmla="*/ 250403 w 320587"/>
                <a:gd name="connsiteY364" fmla="*/ 78815 h 257686"/>
                <a:gd name="connsiteX365" fmla="*/ 248381 w 320587"/>
                <a:gd name="connsiteY365" fmla="*/ 75392 h 257686"/>
                <a:gd name="connsiteX366" fmla="*/ 247403 w 320587"/>
                <a:gd name="connsiteY366" fmla="*/ 74057 h 257686"/>
                <a:gd name="connsiteX367" fmla="*/ 245777 w 320587"/>
                <a:gd name="connsiteY367" fmla="*/ 72378 h 257686"/>
                <a:gd name="connsiteX368" fmla="*/ 242526 w 320587"/>
                <a:gd name="connsiteY368" fmla="*/ 70594 h 257686"/>
                <a:gd name="connsiteX369" fmla="*/ 241455 w 320587"/>
                <a:gd name="connsiteY369" fmla="*/ 69404 h 257686"/>
                <a:gd name="connsiteX370" fmla="*/ 242103 w 320587"/>
                <a:gd name="connsiteY370" fmla="*/ 67105 h 257686"/>
                <a:gd name="connsiteX371" fmla="*/ 243676 w 320587"/>
                <a:gd name="connsiteY371" fmla="*/ 65690 h 257686"/>
                <a:gd name="connsiteX372" fmla="*/ 246465 w 320587"/>
                <a:gd name="connsiteY372" fmla="*/ 62175 h 257686"/>
                <a:gd name="connsiteX373" fmla="*/ 247879 w 320587"/>
                <a:gd name="connsiteY373" fmla="*/ 59743 h 257686"/>
                <a:gd name="connsiteX374" fmla="*/ 249267 w 320587"/>
                <a:gd name="connsiteY374" fmla="*/ 58051 h 257686"/>
                <a:gd name="connsiteX375" fmla="*/ 251580 w 320587"/>
                <a:gd name="connsiteY375" fmla="*/ 58328 h 257686"/>
                <a:gd name="connsiteX376" fmla="*/ 252862 w 320587"/>
                <a:gd name="connsiteY376" fmla="*/ 58183 h 257686"/>
                <a:gd name="connsiteX377" fmla="*/ 253681 w 320587"/>
                <a:gd name="connsiteY377" fmla="*/ 56623 h 257686"/>
                <a:gd name="connsiteX378" fmla="*/ 255690 w 320587"/>
                <a:gd name="connsiteY378" fmla="*/ 55235 h 257686"/>
                <a:gd name="connsiteX379" fmla="*/ 259167 w 320587"/>
                <a:gd name="connsiteY379" fmla="*/ 52367 h 257686"/>
                <a:gd name="connsiteX380" fmla="*/ 260171 w 320587"/>
                <a:gd name="connsiteY380" fmla="*/ 50438 h 257686"/>
                <a:gd name="connsiteX381" fmla="*/ 262141 w 320587"/>
                <a:gd name="connsiteY381" fmla="*/ 49459 h 257686"/>
                <a:gd name="connsiteX382" fmla="*/ 263899 w 320587"/>
                <a:gd name="connsiteY382" fmla="*/ 49235 h 257686"/>
                <a:gd name="connsiteX383" fmla="*/ 266185 w 320587"/>
                <a:gd name="connsiteY383" fmla="*/ 48561 h 257686"/>
                <a:gd name="connsiteX384" fmla="*/ 268300 w 320587"/>
                <a:gd name="connsiteY384" fmla="*/ 47516 h 257686"/>
                <a:gd name="connsiteX385" fmla="*/ 270256 w 320587"/>
                <a:gd name="connsiteY385" fmla="*/ 46723 h 257686"/>
                <a:gd name="connsiteX386" fmla="*/ 273574 w 320587"/>
                <a:gd name="connsiteY386" fmla="*/ 46578 h 257686"/>
                <a:gd name="connsiteX387" fmla="*/ 278781 w 320587"/>
                <a:gd name="connsiteY387" fmla="*/ 46089 h 257686"/>
                <a:gd name="connsiteX388" fmla="*/ 281544 w 320587"/>
                <a:gd name="connsiteY388" fmla="*/ 45613 h 257686"/>
                <a:gd name="connsiteX389" fmla="*/ 288338 w 320587"/>
                <a:gd name="connsiteY389" fmla="*/ 45230 h 257686"/>
                <a:gd name="connsiteX390" fmla="*/ 295779 w 320587"/>
                <a:gd name="connsiteY390" fmla="*/ 45058 h 257686"/>
                <a:gd name="connsiteX391" fmla="*/ 296651 w 320587"/>
                <a:gd name="connsiteY391" fmla="*/ 45032 h 257686"/>
                <a:gd name="connsiteX392" fmla="*/ 300114 w 320587"/>
                <a:gd name="connsiteY392" fmla="*/ 46063 h 257686"/>
                <a:gd name="connsiteX393" fmla="*/ 302507 w 320587"/>
                <a:gd name="connsiteY393" fmla="*/ 46922 h 257686"/>
                <a:gd name="connsiteX394" fmla="*/ 303352 w 320587"/>
                <a:gd name="connsiteY394" fmla="*/ 46842 h 257686"/>
                <a:gd name="connsiteX395" fmla="*/ 306525 w 320587"/>
                <a:gd name="connsiteY395" fmla="*/ 44794 h 257686"/>
                <a:gd name="connsiteX396" fmla="*/ 311481 w 320587"/>
                <a:gd name="connsiteY396" fmla="*/ 42296 h 257686"/>
                <a:gd name="connsiteX397" fmla="*/ 313807 w 320587"/>
                <a:gd name="connsiteY397" fmla="*/ 41185 h 257686"/>
                <a:gd name="connsiteX398" fmla="*/ 313398 w 320587"/>
                <a:gd name="connsiteY398" fmla="*/ 40934 h 257686"/>
                <a:gd name="connsiteX399" fmla="*/ 312565 w 320587"/>
                <a:gd name="connsiteY399" fmla="*/ 40168 h 257686"/>
                <a:gd name="connsiteX400" fmla="*/ 309194 w 320587"/>
                <a:gd name="connsiteY400" fmla="*/ 37868 h 257686"/>
                <a:gd name="connsiteX401" fmla="*/ 308970 w 320587"/>
                <a:gd name="connsiteY401" fmla="*/ 37286 h 257686"/>
                <a:gd name="connsiteX402" fmla="*/ 312803 w 320587"/>
                <a:gd name="connsiteY402" fmla="*/ 35013 h 257686"/>
                <a:gd name="connsiteX403" fmla="*/ 315169 w 320587"/>
                <a:gd name="connsiteY403" fmla="*/ 34140 h 257686"/>
                <a:gd name="connsiteX404" fmla="*/ 316358 w 320587"/>
                <a:gd name="connsiteY404" fmla="*/ 33453 h 257686"/>
                <a:gd name="connsiteX405" fmla="*/ 316676 w 320587"/>
                <a:gd name="connsiteY405" fmla="*/ 33599 h 257686"/>
                <a:gd name="connsiteX406" fmla="*/ 317574 w 320587"/>
                <a:gd name="connsiteY406" fmla="*/ 34643 h 257686"/>
                <a:gd name="connsiteX407" fmla="*/ 319438 w 320587"/>
                <a:gd name="connsiteY407" fmla="*/ 35343 h 257686"/>
                <a:gd name="connsiteX408" fmla="*/ 320588 w 320587"/>
                <a:gd name="connsiteY408" fmla="*/ 35158 h 25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Lst>
              <a:rect l="l" t="t" r="r" b="b"/>
              <a:pathLst>
                <a:path w="320587" h="257686">
                  <a:moveTo>
                    <a:pt x="320138" y="34854"/>
                  </a:moveTo>
                  <a:lnTo>
                    <a:pt x="318803" y="33585"/>
                  </a:lnTo>
                  <a:lnTo>
                    <a:pt x="316001" y="31550"/>
                  </a:lnTo>
                  <a:lnTo>
                    <a:pt x="314098" y="30466"/>
                  </a:lnTo>
                  <a:lnTo>
                    <a:pt x="311032" y="30823"/>
                  </a:lnTo>
                  <a:lnTo>
                    <a:pt x="309089" y="30440"/>
                  </a:lnTo>
                  <a:lnTo>
                    <a:pt x="306710" y="29766"/>
                  </a:lnTo>
                  <a:lnTo>
                    <a:pt x="304648" y="29871"/>
                  </a:lnTo>
                  <a:lnTo>
                    <a:pt x="303630" y="31100"/>
                  </a:lnTo>
                  <a:lnTo>
                    <a:pt x="303062" y="32343"/>
                  </a:lnTo>
                  <a:lnTo>
                    <a:pt x="301066" y="32726"/>
                  </a:lnTo>
                  <a:lnTo>
                    <a:pt x="298277" y="33665"/>
                  </a:lnTo>
                  <a:lnTo>
                    <a:pt x="293968" y="35145"/>
                  </a:lnTo>
                  <a:lnTo>
                    <a:pt x="291681" y="34934"/>
                  </a:lnTo>
                  <a:lnTo>
                    <a:pt x="290928" y="34286"/>
                  </a:lnTo>
                  <a:lnTo>
                    <a:pt x="291232" y="33440"/>
                  </a:lnTo>
                  <a:lnTo>
                    <a:pt x="292580" y="32343"/>
                  </a:lnTo>
                  <a:lnTo>
                    <a:pt x="292659" y="31008"/>
                  </a:lnTo>
                  <a:lnTo>
                    <a:pt x="292078" y="29766"/>
                  </a:lnTo>
                  <a:lnTo>
                    <a:pt x="290518" y="29435"/>
                  </a:lnTo>
                  <a:lnTo>
                    <a:pt x="289897" y="29237"/>
                  </a:lnTo>
                  <a:lnTo>
                    <a:pt x="289197" y="28986"/>
                  </a:lnTo>
                  <a:lnTo>
                    <a:pt x="286157" y="28246"/>
                  </a:lnTo>
                  <a:lnTo>
                    <a:pt x="283923" y="28523"/>
                  </a:lnTo>
                  <a:lnTo>
                    <a:pt x="280275" y="30070"/>
                  </a:lnTo>
                  <a:lnTo>
                    <a:pt x="273838" y="34114"/>
                  </a:lnTo>
                  <a:lnTo>
                    <a:pt x="271208" y="36850"/>
                  </a:lnTo>
                  <a:lnTo>
                    <a:pt x="269807" y="40987"/>
                  </a:lnTo>
                  <a:lnTo>
                    <a:pt x="263132" y="42309"/>
                  </a:lnTo>
                  <a:lnTo>
                    <a:pt x="258863" y="44688"/>
                  </a:lnTo>
                  <a:lnTo>
                    <a:pt x="254752" y="48547"/>
                  </a:lnTo>
                  <a:lnTo>
                    <a:pt x="251937" y="50623"/>
                  </a:lnTo>
                  <a:lnTo>
                    <a:pt x="250403" y="50927"/>
                  </a:lnTo>
                  <a:lnTo>
                    <a:pt x="248725" y="50543"/>
                  </a:lnTo>
                  <a:lnTo>
                    <a:pt x="246914" y="49512"/>
                  </a:lnTo>
                  <a:lnTo>
                    <a:pt x="244667" y="46287"/>
                  </a:lnTo>
                  <a:lnTo>
                    <a:pt x="242235" y="41384"/>
                  </a:lnTo>
                  <a:lnTo>
                    <a:pt x="240623" y="38145"/>
                  </a:lnTo>
                  <a:lnTo>
                    <a:pt x="240226" y="33995"/>
                  </a:lnTo>
                  <a:lnTo>
                    <a:pt x="239777" y="29276"/>
                  </a:lnTo>
                  <a:lnTo>
                    <a:pt x="239301" y="24479"/>
                  </a:lnTo>
                  <a:lnTo>
                    <a:pt x="239023" y="18940"/>
                  </a:lnTo>
                  <a:lnTo>
                    <a:pt x="239380" y="16971"/>
                  </a:lnTo>
                  <a:lnTo>
                    <a:pt x="239129" y="15649"/>
                  </a:lnTo>
                  <a:lnTo>
                    <a:pt x="238270" y="14988"/>
                  </a:lnTo>
                  <a:lnTo>
                    <a:pt x="236790" y="15028"/>
                  </a:lnTo>
                  <a:lnTo>
                    <a:pt x="234675" y="15755"/>
                  </a:lnTo>
                  <a:lnTo>
                    <a:pt x="233089" y="15887"/>
                  </a:lnTo>
                  <a:lnTo>
                    <a:pt x="232018" y="15411"/>
                  </a:lnTo>
                  <a:lnTo>
                    <a:pt x="231542" y="12847"/>
                  </a:lnTo>
                  <a:lnTo>
                    <a:pt x="231648" y="8181"/>
                  </a:lnTo>
                  <a:lnTo>
                    <a:pt x="228965" y="4269"/>
                  </a:lnTo>
                  <a:lnTo>
                    <a:pt x="223519" y="1097"/>
                  </a:lnTo>
                  <a:lnTo>
                    <a:pt x="219250" y="0"/>
                  </a:lnTo>
                  <a:lnTo>
                    <a:pt x="216157" y="965"/>
                  </a:lnTo>
                  <a:lnTo>
                    <a:pt x="213950" y="3489"/>
                  </a:lnTo>
                  <a:lnTo>
                    <a:pt x="212602" y="7560"/>
                  </a:lnTo>
                  <a:lnTo>
                    <a:pt x="211016" y="10904"/>
                  </a:lnTo>
                  <a:lnTo>
                    <a:pt x="209165" y="13508"/>
                  </a:lnTo>
                  <a:lnTo>
                    <a:pt x="207711" y="14751"/>
                  </a:lnTo>
                  <a:lnTo>
                    <a:pt x="207249" y="15240"/>
                  </a:lnTo>
                  <a:lnTo>
                    <a:pt x="207143" y="16337"/>
                  </a:lnTo>
                  <a:lnTo>
                    <a:pt x="209192" y="19800"/>
                  </a:lnTo>
                  <a:lnTo>
                    <a:pt x="209747" y="22707"/>
                  </a:lnTo>
                  <a:lnTo>
                    <a:pt x="208795" y="25060"/>
                  </a:lnTo>
                  <a:lnTo>
                    <a:pt x="207434" y="26184"/>
                  </a:lnTo>
                  <a:lnTo>
                    <a:pt x="205663" y="26078"/>
                  </a:lnTo>
                  <a:lnTo>
                    <a:pt x="204156" y="25536"/>
                  </a:lnTo>
                  <a:lnTo>
                    <a:pt x="202913" y="24545"/>
                  </a:lnTo>
                  <a:lnTo>
                    <a:pt x="200072" y="24280"/>
                  </a:lnTo>
                  <a:lnTo>
                    <a:pt x="195631" y="24730"/>
                  </a:lnTo>
                  <a:lnTo>
                    <a:pt x="192763" y="25906"/>
                  </a:lnTo>
                  <a:lnTo>
                    <a:pt x="191494" y="27809"/>
                  </a:lnTo>
                  <a:lnTo>
                    <a:pt x="191546" y="30334"/>
                  </a:lnTo>
                  <a:lnTo>
                    <a:pt x="192921" y="33453"/>
                  </a:lnTo>
                  <a:lnTo>
                    <a:pt x="193067" y="35846"/>
                  </a:lnTo>
                  <a:lnTo>
                    <a:pt x="191996" y="37498"/>
                  </a:lnTo>
                  <a:lnTo>
                    <a:pt x="191031" y="38449"/>
                  </a:lnTo>
                  <a:lnTo>
                    <a:pt x="190172" y="38700"/>
                  </a:lnTo>
                  <a:lnTo>
                    <a:pt x="187899" y="37260"/>
                  </a:lnTo>
                  <a:lnTo>
                    <a:pt x="184211" y="34154"/>
                  </a:lnTo>
                  <a:lnTo>
                    <a:pt x="181779" y="32462"/>
                  </a:lnTo>
                  <a:lnTo>
                    <a:pt x="180589" y="32211"/>
                  </a:lnTo>
                  <a:lnTo>
                    <a:pt x="180008" y="32383"/>
                  </a:lnTo>
                  <a:lnTo>
                    <a:pt x="179373" y="32700"/>
                  </a:lnTo>
                  <a:lnTo>
                    <a:pt x="179069" y="33110"/>
                  </a:lnTo>
                  <a:lnTo>
                    <a:pt x="178924" y="34035"/>
                  </a:lnTo>
                  <a:lnTo>
                    <a:pt x="178025" y="34392"/>
                  </a:lnTo>
                  <a:lnTo>
                    <a:pt x="176598" y="34101"/>
                  </a:lnTo>
                  <a:lnTo>
                    <a:pt x="175395" y="34378"/>
                  </a:lnTo>
                  <a:lnTo>
                    <a:pt x="174840" y="35357"/>
                  </a:lnTo>
                  <a:lnTo>
                    <a:pt x="172976" y="36546"/>
                  </a:lnTo>
                  <a:lnTo>
                    <a:pt x="169526" y="37868"/>
                  </a:lnTo>
                  <a:lnTo>
                    <a:pt x="167781" y="39282"/>
                  </a:lnTo>
                  <a:lnTo>
                    <a:pt x="167742" y="40776"/>
                  </a:lnTo>
                  <a:lnTo>
                    <a:pt x="167332" y="41450"/>
                  </a:lnTo>
                  <a:lnTo>
                    <a:pt x="166143" y="41199"/>
                  </a:lnTo>
                  <a:lnTo>
                    <a:pt x="163195" y="43260"/>
                  </a:lnTo>
                  <a:lnTo>
                    <a:pt x="160499" y="42626"/>
                  </a:lnTo>
                  <a:lnTo>
                    <a:pt x="157076" y="39969"/>
                  </a:lnTo>
                  <a:lnTo>
                    <a:pt x="155040" y="37788"/>
                  </a:lnTo>
                  <a:lnTo>
                    <a:pt x="154683" y="36863"/>
                  </a:lnTo>
                  <a:lnTo>
                    <a:pt x="154379" y="36070"/>
                  </a:lnTo>
                  <a:lnTo>
                    <a:pt x="152978" y="35277"/>
                  </a:lnTo>
                  <a:lnTo>
                    <a:pt x="150850" y="35409"/>
                  </a:lnTo>
                  <a:lnTo>
                    <a:pt x="149357" y="35039"/>
                  </a:lnTo>
                  <a:lnTo>
                    <a:pt x="148498" y="34140"/>
                  </a:lnTo>
                  <a:lnTo>
                    <a:pt x="146779" y="34392"/>
                  </a:lnTo>
                  <a:lnTo>
                    <a:pt x="144228" y="35793"/>
                  </a:lnTo>
                  <a:lnTo>
                    <a:pt x="141175" y="35052"/>
                  </a:lnTo>
                  <a:lnTo>
                    <a:pt x="137646" y="32184"/>
                  </a:lnTo>
                  <a:lnTo>
                    <a:pt x="131817" y="31140"/>
                  </a:lnTo>
                  <a:lnTo>
                    <a:pt x="124825" y="31788"/>
                  </a:lnTo>
                  <a:lnTo>
                    <a:pt x="123675" y="31893"/>
                  </a:lnTo>
                  <a:lnTo>
                    <a:pt x="120715" y="31219"/>
                  </a:lnTo>
                  <a:lnTo>
                    <a:pt x="114806" y="29885"/>
                  </a:lnTo>
                  <a:lnTo>
                    <a:pt x="109427" y="27201"/>
                  </a:lnTo>
                  <a:lnTo>
                    <a:pt x="105924" y="25443"/>
                  </a:lnTo>
                  <a:lnTo>
                    <a:pt x="105475" y="25681"/>
                  </a:lnTo>
                  <a:lnTo>
                    <a:pt x="104299" y="26884"/>
                  </a:lnTo>
                  <a:lnTo>
                    <a:pt x="103625" y="28364"/>
                  </a:lnTo>
                  <a:lnTo>
                    <a:pt x="103413" y="31219"/>
                  </a:lnTo>
                  <a:lnTo>
                    <a:pt x="102845" y="34590"/>
                  </a:lnTo>
                  <a:lnTo>
                    <a:pt x="97016" y="34722"/>
                  </a:lnTo>
                  <a:lnTo>
                    <a:pt x="92073" y="34973"/>
                  </a:lnTo>
                  <a:lnTo>
                    <a:pt x="89112" y="36242"/>
                  </a:lnTo>
                  <a:lnTo>
                    <a:pt x="86296" y="38013"/>
                  </a:lnTo>
                  <a:lnTo>
                    <a:pt x="85913" y="40115"/>
                  </a:lnTo>
                  <a:lnTo>
                    <a:pt x="85755" y="42838"/>
                  </a:lnTo>
                  <a:lnTo>
                    <a:pt x="85094" y="49010"/>
                  </a:lnTo>
                  <a:lnTo>
                    <a:pt x="84473" y="54654"/>
                  </a:lnTo>
                  <a:lnTo>
                    <a:pt x="84301" y="58302"/>
                  </a:lnTo>
                  <a:lnTo>
                    <a:pt x="83494" y="60800"/>
                  </a:lnTo>
                  <a:lnTo>
                    <a:pt x="80520" y="64104"/>
                  </a:lnTo>
                  <a:lnTo>
                    <a:pt x="76859" y="66325"/>
                  </a:lnTo>
                  <a:lnTo>
                    <a:pt x="74890" y="67369"/>
                  </a:lnTo>
                  <a:lnTo>
                    <a:pt x="74176" y="68664"/>
                  </a:lnTo>
                  <a:lnTo>
                    <a:pt x="74189" y="69893"/>
                  </a:lnTo>
                  <a:lnTo>
                    <a:pt x="73489" y="70264"/>
                  </a:lnTo>
                  <a:lnTo>
                    <a:pt x="71770" y="70039"/>
                  </a:lnTo>
                  <a:lnTo>
                    <a:pt x="70039" y="70250"/>
                  </a:lnTo>
                  <a:lnTo>
                    <a:pt x="66391" y="71533"/>
                  </a:lnTo>
                  <a:lnTo>
                    <a:pt x="62465" y="73105"/>
                  </a:lnTo>
                  <a:lnTo>
                    <a:pt x="57694" y="74678"/>
                  </a:lnTo>
                  <a:lnTo>
                    <a:pt x="54812" y="74678"/>
                  </a:lnTo>
                  <a:lnTo>
                    <a:pt x="53729" y="75035"/>
                  </a:lnTo>
                  <a:lnTo>
                    <a:pt x="53372" y="75828"/>
                  </a:lnTo>
                  <a:lnTo>
                    <a:pt x="54138" y="77322"/>
                  </a:lnTo>
                  <a:lnTo>
                    <a:pt x="54826" y="78419"/>
                  </a:lnTo>
                  <a:lnTo>
                    <a:pt x="55526" y="79859"/>
                  </a:lnTo>
                  <a:lnTo>
                    <a:pt x="54548" y="81023"/>
                  </a:lnTo>
                  <a:lnTo>
                    <a:pt x="54073" y="83018"/>
                  </a:lnTo>
                  <a:lnTo>
                    <a:pt x="54046" y="86534"/>
                  </a:lnTo>
                  <a:lnTo>
                    <a:pt x="52447" y="87578"/>
                  </a:lnTo>
                  <a:lnTo>
                    <a:pt x="49869" y="89283"/>
                  </a:lnTo>
                  <a:lnTo>
                    <a:pt x="47080" y="91530"/>
                  </a:lnTo>
                  <a:lnTo>
                    <a:pt x="46340" y="91993"/>
                  </a:lnTo>
                  <a:lnTo>
                    <a:pt x="44635" y="92627"/>
                  </a:lnTo>
                  <a:lnTo>
                    <a:pt x="42785" y="92429"/>
                  </a:lnTo>
                  <a:lnTo>
                    <a:pt x="41067" y="92099"/>
                  </a:lnTo>
                  <a:lnTo>
                    <a:pt x="39375" y="92680"/>
                  </a:lnTo>
                  <a:lnTo>
                    <a:pt x="37828" y="94412"/>
                  </a:lnTo>
                  <a:lnTo>
                    <a:pt x="36877" y="93883"/>
                  </a:lnTo>
                  <a:lnTo>
                    <a:pt x="36136" y="92138"/>
                  </a:lnTo>
                  <a:lnTo>
                    <a:pt x="35013" y="91002"/>
                  </a:lnTo>
                  <a:lnTo>
                    <a:pt x="31669" y="88424"/>
                  </a:lnTo>
                  <a:lnTo>
                    <a:pt x="28867" y="86587"/>
                  </a:lnTo>
                  <a:lnTo>
                    <a:pt x="27770" y="86468"/>
                  </a:lnTo>
                  <a:lnTo>
                    <a:pt x="25563" y="86944"/>
                  </a:lnTo>
                  <a:lnTo>
                    <a:pt x="22774" y="87288"/>
                  </a:lnTo>
                  <a:lnTo>
                    <a:pt x="20394" y="86917"/>
                  </a:lnTo>
                  <a:lnTo>
                    <a:pt x="18438" y="86177"/>
                  </a:lnTo>
                  <a:lnTo>
                    <a:pt x="15160" y="83666"/>
                  </a:lnTo>
                  <a:lnTo>
                    <a:pt x="13891" y="82305"/>
                  </a:lnTo>
                  <a:lnTo>
                    <a:pt x="12940" y="81260"/>
                  </a:lnTo>
                  <a:lnTo>
                    <a:pt x="11050" y="81538"/>
                  </a:lnTo>
                  <a:lnTo>
                    <a:pt x="11843" y="83441"/>
                  </a:lnTo>
                  <a:lnTo>
                    <a:pt x="11949" y="84578"/>
                  </a:lnTo>
                  <a:lnTo>
                    <a:pt x="11367" y="85715"/>
                  </a:lnTo>
                  <a:lnTo>
                    <a:pt x="11142" y="87142"/>
                  </a:lnTo>
                  <a:lnTo>
                    <a:pt x="10838" y="88940"/>
                  </a:lnTo>
                  <a:lnTo>
                    <a:pt x="10838" y="90367"/>
                  </a:lnTo>
                  <a:lnTo>
                    <a:pt x="9781" y="91028"/>
                  </a:lnTo>
                  <a:lnTo>
                    <a:pt x="8935" y="91504"/>
                  </a:lnTo>
                  <a:lnTo>
                    <a:pt x="9398" y="93302"/>
                  </a:lnTo>
                  <a:lnTo>
                    <a:pt x="10111" y="94822"/>
                  </a:lnTo>
                  <a:lnTo>
                    <a:pt x="10957" y="96619"/>
                  </a:lnTo>
                  <a:lnTo>
                    <a:pt x="10547" y="97848"/>
                  </a:lnTo>
                  <a:lnTo>
                    <a:pt x="10389" y="99263"/>
                  </a:lnTo>
                  <a:lnTo>
                    <a:pt x="9913" y="101536"/>
                  </a:lnTo>
                  <a:lnTo>
                    <a:pt x="10468" y="103426"/>
                  </a:lnTo>
                  <a:lnTo>
                    <a:pt x="9794" y="105025"/>
                  </a:lnTo>
                  <a:lnTo>
                    <a:pt x="8869" y="106440"/>
                  </a:lnTo>
                  <a:lnTo>
                    <a:pt x="8274" y="107576"/>
                  </a:lnTo>
                  <a:lnTo>
                    <a:pt x="8380" y="109176"/>
                  </a:lnTo>
                  <a:lnTo>
                    <a:pt x="7613" y="109744"/>
                  </a:lnTo>
                  <a:lnTo>
                    <a:pt x="6199" y="111066"/>
                  </a:lnTo>
                  <a:lnTo>
                    <a:pt x="5340" y="112004"/>
                  </a:lnTo>
                  <a:lnTo>
                    <a:pt x="3912" y="112295"/>
                  </a:lnTo>
                  <a:lnTo>
                    <a:pt x="3714" y="113048"/>
                  </a:lnTo>
                  <a:lnTo>
                    <a:pt x="4071" y="113802"/>
                  </a:lnTo>
                  <a:lnTo>
                    <a:pt x="4772" y="114264"/>
                  </a:lnTo>
                  <a:lnTo>
                    <a:pt x="6014" y="115903"/>
                  </a:lnTo>
                  <a:lnTo>
                    <a:pt x="8499" y="118705"/>
                  </a:lnTo>
                  <a:lnTo>
                    <a:pt x="2723" y="119049"/>
                  </a:lnTo>
                  <a:lnTo>
                    <a:pt x="1428" y="121547"/>
                  </a:lnTo>
                  <a:lnTo>
                    <a:pt x="0" y="125089"/>
                  </a:lnTo>
                  <a:lnTo>
                    <a:pt x="2128" y="132266"/>
                  </a:lnTo>
                  <a:lnTo>
                    <a:pt x="1745" y="135954"/>
                  </a:lnTo>
                  <a:lnTo>
                    <a:pt x="2670" y="138016"/>
                  </a:lnTo>
                  <a:lnTo>
                    <a:pt x="4388" y="139457"/>
                  </a:lnTo>
                  <a:lnTo>
                    <a:pt x="6424" y="140250"/>
                  </a:lnTo>
                  <a:lnTo>
                    <a:pt x="10019" y="140289"/>
                  </a:lnTo>
                  <a:lnTo>
                    <a:pt x="12490" y="140844"/>
                  </a:lnTo>
                  <a:lnTo>
                    <a:pt x="12874" y="141809"/>
                  </a:lnTo>
                  <a:lnTo>
                    <a:pt x="11737" y="143197"/>
                  </a:lnTo>
                  <a:lnTo>
                    <a:pt x="9953" y="145801"/>
                  </a:lnTo>
                  <a:lnTo>
                    <a:pt x="8988" y="146951"/>
                  </a:lnTo>
                  <a:lnTo>
                    <a:pt x="6080" y="152198"/>
                  </a:lnTo>
                  <a:lnTo>
                    <a:pt x="6450" y="154432"/>
                  </a:lnTo>
                  <a:lnTo>
                    <a:pt x="7085" y="156230"/>
                  </a:lnTo>
                  <a:lnTo>
                    <a:pt x="9569" y="161887"/>
                  </a:lnTo>
                  <a:lnTo>
                    <a:pt x="11975" y="167372"/>
                  </a:lnTo>
                  <a:lnTo>
                    <a:pt x="16310" y="177258"/>
                  </a:lnTo>
                  <a:lnTo>
                    <a:pt x="16614" y="179545"/>
                  </a:lnTo>
                  <a:lnTo>
                    <a:pt x="16482" y="184647"/>
                  </a:lnTo>
                  <a:lnTo>
                    <a:pt x="16892" y="187740"/>
                  </a:lnTo>
                  <a:lnTo>
                    <a:pt x="17883" y="191758"/>
                  </a:lnTo>
                  <a:lnTo>
                    <a:pt x="17896" y="193833"/>
                  </a:lnTo>
                  <a:lnTo>
                    <a:pt x="19271" y="198485"/>
                  </a:lnTo>
                  <a:lnTo>
                    <a:pt x="20117" y="198816"/>
                  </a:lnTo>
                  <a:lnTo>
                    <a:pt x="26369" y="199728"/>
                  </a:lnTo>
                  <a:lnTo>
                    <a:pt x="32105" y="200547"/>
                  </a:lnTo>
                  <a:lnTo>
                    <a:pt x="39758" y="201658"/>
                  </a:lnTo>
                  <a:lnTo>
                    <a:pt x="42428" y="204394"/>
                  </a:lnTo>
                  <a:lnTo>
                    <a:pt x="44715" y="210368"/>
                  </a:lnTo>
                  <a:lnTo>
                    <a:pt x="45283" y="214849"/>
                  </a:lnTo>
                  <a:lnTo>
                    <a:pt x="44979" y="217135"/>
                  </a:lnTo>
                  <a:lnTo>
                    <a:pt x="40538" y="223678"/>
                  </a:lnTo>
                  <a:lnTo>
                    <a:pt x="36017" y="230313"/>
                  </a:lnTo>
                  <a:lnTo>
                    <a:pt x="31484" y="236935"/>
                  </a:lnTo>
                  <a:lnTo>
                    <a:pt x="26263" y="244535"/>
                  </a:lnTo>
                  <a:lnTo>
                    <a:pt x="35806" y="247601"/>
                  </a:lnTo>
                  <a:lnTo>
                    <a:pt x="43247" y="249967"/>
                  </a:lnTo>
                  <a:lnTo>
                    <a:pt x="55262" y="253774"/>
                  </a:lnTo>
                  <a:lnTo>
                    <a:pt x="64607" y="256735"/>
                  </a:lnTo>
                  <a:lnTo>
                    <a:pt x="67144" y="257224"/>
                  </a:lnTo>
                  <a:lnTo>
                    <a:pt x="92984" y="254699"/>
                  </a:lnTo>
                  <a:lnTo>
                    <a:pt x="102937" y="256602"/>
                  </a:lnTo>
                  <a:lnTo>
                    <a:pt x="106149" y="257686"/>
                  </a:lnTo>
                  <a:lnTo>
                    <a:pt x="106532" y="257052"/>
                  </a:lnTo>
                  <a:lnTo>
                    <a:pt x="107642" y="255757"/>
                  </a:lnTo>
                  <a:lnTo>
                    <a:pt x="109718" y="254435"/>
                  </a:lnTo>
                  <a:lnTo>
                    <a:pt x="112639" y="253391"/>
                  </a:lnTo>
                  <a:lnTo>
                    <a:pt x="115612" y="252822"/>
                  </a:lnTo>
                  <a:lnTo>
                    <a:pt x="119974" y="252743"/>
                  </a:lnTo>
                  <a:lnTo>
                    <a:pt x="122961" y="252822"/>
                  </a:lnTo>
                  <a:lnTo>
                    <a:pt x="125208" y="253153"/>
                  </a:lnTo>
                  <a:lnTo>
                    <a:pt x="129412" y="252954"/>
                  </a:lnTo>
                  <a:lnTo>
                    <a:pt x="131381" y="252452"/>
                  </a:lnTo>
                  <a:lnTo>
                    <a:pt x="138056" y="250364"/>
                  </a:lnTo>
                  <a:lnTo>
                    <a:pt x="142536" y="248963"/>
                  </a:lnTo>
                  <a:lnTo>
                    <a:pt x="149304" y="246782"/>
                  </a:lnTo>
                  <a:lnTo>
                    <a:pt x="154234" y="245183"/>
                  </a:lnTo>
                  <a:lnTo>
                    <a:pt x="155397" y="244337"/>
                  </a:lnTo>
                  <a:lnTo>
                    <a:pt x="156507" y="242803"/>
                  </a:lnTo>
                  <a:lnTo>
                    <a:pt x="156943" y="241429"/>
                  </a:lnTo>
                  <a:lnTo>
                    <a:pt x="155040" y="239327"/>
                  </a:lnTo>
                  <a:lnTo>
                    <a:pt x="154551" y="237464"/>
                  </a:lnTo>
                  <a:lnTo>
                    <a:pt x="155238" y="235098"/>
                  </a:lnTo>
                  <a:lnTo>
                    <a:pt x="155251" y="231503"/>
                  </a:lnTo>
                  <a:lnTo>
                    <a:pt x="154366" y="226388"/>
                  </a:lnTo>
                  <a:lnTo>
                    <a:pt x="153573" y="223440"/>
                  </a:lnTo>
                  <a:lnTo>
                    <a:pt x="154141" y="217955"/>
                  </a:lnTo>
                  <a:lnTo>
                    <a:pt x="154868" y="214888"/>
                  </a:lnTo>
                  <a:lnTo>
                    <a:pt x="157023" y="213408"/>
                  </a:lnTo>
                  <a:lnTo>
                    <a:pt x="158543" y="212509"/>
                  </a:lnTo>
                  <a:lnTo>
                    <a:pt x="159124" y="211848"/>
                  </a:lnTo>
                  <a:lnTo>
                    <a:pt x="159693" y="211121"/>
                  </a:lnTo>
                  <a:lnTo>
                    <a:pt x="161583" y="206945"/>
                  </a:lnTo>
                  <a:lnTo>
                    <a:pt x="163605" y="205002"/>
                  </a:lnTo>
                  <a:lnTo>
                    <a:pt x="165680" y="203812"/>
                  </a:lnTo>
                  <a:lnTo>
                    <a:pt x="168165" y="203971"/>
                  </a:lnTo>
                  <a:lnTo>
                    <a:pt x="170544" y="205583"/>
                  </a:lnTo>
                  <a:lnTo>
                    <a:pt x="174747" y="206284"/>
                  </a:lnTo>
                  <a:lnTo>
                    <a:pt x="178620" y="205808"/>
                  </a:lnTo>
                  <a:lnTo>
                    <a:pt x="181845" y="204605"/>
                  </a:lnTo>
                  <a:lnTo>
                    <a:pt x="183233" y="203614"/>
                  </a:lnTo>
                  <a:lnTo>
                    <a:pt x="184911" y="202742"/>
                  </a:lnTo>
                  <a:lnTo>
                    <a:pt x="184647" y="201750"/>
                  </a:lnTo>
                  <a:lnTo>
                    <a:pt x="182440" y="200878"/>
                  </a:lnTo>
                  <a:lnTo>
                    <a:pt x="181052" y="199662"/>
                  </a:lnTo>
                  <a:lnTo>
                    <a:pt x="180351" y="198168"/>
                  </a:lnTo>
                  <a:lnTo>
                    <a:pt x="181356" y="197256"/>
                  </a:lnTo>
                  <a:lnTo>
                    <a:pt x="183999" y="196992"/>
                  </a:lnTo>
                  <a:lnTo>
                    <a:pt x="190000" y="193344"/>
                  </a:lnTo>
                  <a:lnTo>
                    <a:pt x="192287" y="190938"/>
                  </a:lnTo>
                  <a:lnTo>
                    <a:pt x="192829" y="189828"/>
                  </a:lnTo>
                  <a:lnTo>
                    <a:pt x="194071" y="189696"/>
                  </a:lnTo>
                  <a:lnTo>
                    <a:pt x="196781" y="190819"/>
                  </a:lnTo>
                  <a:lnTo>
                    <a:pt x="199781" y="191190"/>
                  </a:lnTo>
                  <a:lnTo>
                    <a:pt x="201446" y="190079"/>
                  </a:lnTo>
                  <a:lnTo>
                    <a:pt x="203231" y="189828"/>
                  </a:lnTo>
                  <a:lnTo>
                    <a:pt x="205240" y="191044"/>
                  </a:lnTo>
                  <a:lnTo>
                    <a:pt x="206456" y="192498"/>
                  </a:lnTo>
                  <a:lnTo>
                    <a:pt x="208386" y="194229"/>
                  </a:lnTo>
                  <a:lnTo>
                    <a:pt x="210513" y="194573"/>
                  </a:lnTo>
                  <a:lnTo>
                    <a:pt x="212840" y="193635"/>
                  </a:lnTo>
                  <a:lnTo>
                    <a:pt x="215113" y="191639"/>
                  </a:lnTo>
                  <a:lnTo>
                    <a:pt x="217096" y="188837"/>
                  </a:lnTo>
                  <a:lnTo>
                    <a:pt x="218814" y="186061"/>
                  </a:lnTo>
                  <a:lnTo>
                    <a:pt x="216726" y="177258"/>
                  </a:lnTo>
                  <a:lnTo>
                    <a:pt x="215443" y="172064"/>
                  </a:lnTo>
                  <a:lnTo>
                    <a:pt x="216104" y="169328"/>
                  </a:lnTo>
                  <a:lnTo>
                    <a:pt x="217453" y="167649"/>
                  </a:lnTo>
                  <a:lnTo>
                    <a:pt x="218074" y="165046"/>
                  </a:lnTo>
                  <a:lnTo>
                    <a:pt x="217638" y="162746"/>
                  </a:lnTo>
                  <a:lnTo>
                    <a:pt x="218444" y="160803"/>
                  </a:lnTo>
                  <a:lnTo>
                    <a:pt x="218616" y="155529"/>
                  </a:lnTo>
                  <a:lnTo>
                    <a:pt x="219964" y="154273"/>
                  </a:lnTo>
                  <a:lnTo>
                    <a:pt x="223030" y="153414"/>
                  </a:lnTo>
                  <a:lnTo>
                    <a:pt x="228066" y="152912"/>
                  </a:lnTo>
                  <a:lnTo>
                    <a:pt x="231648" y="150493"/>
                  </a:lnTo>
                  <a:lnTo>
                    <a:pt x="235217" y="147929"/>
                  </a:lnTo>
                  <a:lnTo>
                    <a:pt x="235336" y="145656"/>
                  </a:lnTo>
                  <a:lnTo>
                    <a:pt x="233353" y="143237"/>
                  </a:lnTo>
                  <a:lnTo>
                    <a:pt x="230432" y="138531"/>
                  </a:lnTo>
                  <a:lnTo>
                    <a:pt x="228066" y="135729"/>
                  </a:lnTo>
                  <a:lnTo>
                    <a:pt x="222647" y="130680"/>
                  </a:lnTo>
                  <a:lnTo>
                    <a:pt x="222568" y="127574"/>
                  </a:lnTo>
                  <a:lnTo>
                    <a:pt x="224801" y="126305"/>
                  </a:lnTo>
                  <a:lnTo>
                    <a:pt x="231331" y="128460"/>
                  </a:lnTo>
                  <a:lnTo>
                    <a:pt x="233115" y="128883"/>
                  </a:lnTo>
                  <a:lnTo>
                    <a:pt x="235309" y="129187"/>
                  </a:lnTo>
                  <a:lnTo>
                    <a:pt x="240927" y="129134"/>
                  </a:lnTo>
                  <a:lnTo>
                    <a:pt x="245355" y="128301"/>
                  </a:lnTo>
                  <a:lnTo>
                    <a:pt x="249782" y="126371"/>
                  </a:lnTo>
                  <a:lnTo>
                    <a:pt x="250324" y="124362"/>
                  </a:lnTo>
                  <a:lnTo>
                    <a:pt x="249809" y="121983"/>
                  </a:lnTo>
                  <a:lnTo>
                    <a:pt x="249505" y="120014"/>
                  </a:lnTo>
                  <a:lnTo>
                    <a:pt x="249042" y="117278"/>
                  </a:lnTo>
                  <a:lnTo>
                    <a:pt x="246980" y="115520"/>
                  </a:lnTo>
                  <a:lnTo>
                    <a:pt x="245632" y="113960"/>
                  </a:lnTo>
                  <a:lnTo>
                    <a:pt x="245064" y="112705"/>
                  </a:lnTo>
                  <a:lnTo>
                    <a:pt x="246121" y="112004"/>
                  </a:lnTo>
                  <a:lnTo>
                    <a:pt x="247033" y="110722"/>
                  </a:lnTo>
                  <a:lnTo>
                    <a:pt x="247694" y="108396"/>
                  </a:lnTo>
                  <a:lnTo>
                    <a:pt x="249782" y="105594"/>
                  </a:lnTo>
                  <a:lnTo>
                    <a:pt x="250893" y="103082"/>
                  </a:lnTo>
                  <a:lnTo>
                    <a:pt x="252148" y="101880"/>
                  </a:lnTo>
                  <a:lnTo>
                    <a:pt x="254104" y="100241"/>
                  </a:lnTo>
                  <a:lnTo>
                    <a:pt x="255082" y="97835"/>
                  </a:lnTo>
                  <a:lnTo>
                    <a:pt x="255453" y="96394"/>
                  </a:lnTo>
                  <a:lnTo>
                    <a:pt x="256484" y="94980"/>
                  </a:lnTo>
                  <a:lnTo>
                    <a:pt x="256748" y="94055"/>
                  </a:lnTo>
                  <a:lnTo>
                    <a:pt x="256219" y="93235"/>
                  </a:lnTo>
                  <a:lnTo>
                    <a:pt x="255347" y="92204"/>
                  </a:lnTo>
                  <a:lnTo>
                    <a:pt x="254369" y="91028"/>
                  </a:lnTo>
                  <a:lnTo>
                    <a:pt x="254131" y="89891"/>
                  </a:lnTo>
                  <a:lnTo>
                    <a:pt x="254501" y="88689"/>
                  </a:lnTo>
                  <a:lnTo>
                    <a:pt x="254964" y="87618"/>
                  </a:lnTo>
                  <a:lnTo>
                    <a:pt x="254342" y="86098"/>
                  </a:lnTo>
                  <a:lnTo>
                    <a:pt x="253470" y="83626"/>
                  </a:lnTo>
                  <a:lnTo>
                    <a:pt x="251924" y="82172"/>
                  </a:lnTo>
                  <a:lnTo>
                    <a:pt x="250403" y="78815"/>
                  </a:lnTo>
                  <a:lnTo>
                    <a:pt x="248381" y="75392"/>
                  </a:lnTo>
                  <a:lnTo>
                    <a:pt x="247403" y="74057"/>
                  </a:lnTo>
                  <a:lnTo>
                    <a:pt x="245777" y="72378"/>
                  </a:lnTo>
                  <a:lnTo>
                    <a:pt x="242526" y="70594"/>
                  </a:lnTo>
                  <a:lnTo>
                    <a:pt x="241455" y="69404"/>
                  </a:lnTo>
                  <a:lnTo>
                    <a:pt x="242103" y="67105"/>
                  </a:lnTo>
                  <a:lnTo>
                    <a:pt x="243676" y="65690"/>
                  </a:lnTo>
                  <a:lnTo>
                    <a:pt x="246465" y="62175"/>
                  </a:lnTo>
                  <a:lnTo>
                    <a:pt x="247879" y="59743"/>
                  </a:lnTo>
                  <a:lnTo>
                    <a:pt x="249267" y="58051"/>
                  </a:lnTo>
                  <a:lnTo>
                    <a:pt x="251580" y="58328"/>
                  </a:lnTo>
                  <a:lnTo>
                    <a:pt x="252862" y="58183"/>
                  </a:lnTo>
                  <a:lnTo>
                    <a:pt x="253681" y="56623"/>
                  </a:lnTo>
                  <a:lnTo>
                    <a:pt x="255690" y="55235"/>
                  </a:lnTo>
                  <a:lnTo>
                    <a:pt x="259167" y="52367"/>
                  </a:lnTo>
                  <a:lnTo>
                    <a:pt x="260171" y="50438"/>
                  </a:lnTo>
                  <a:lnTo>
                    <a:pt x="262141" y="49459"/>
                  </a:lnTo>
                  <a:lnTo>
                    <a:pt x="263899" y="49235"/>
                  </a:lnTo>
                  <a:lnTo>
                    <a:pt x="266185" y="48561"/>
                  </a:lnTo>
                  <a:lnTo>
                    <a:pt x="268300" y="47516"/>
                  </a:lnTo>
                  <a:lnTo>
                    <a:pt x="270256" y="46723"/>
                  </a:lnTo>
                  <a:lnTo>
                    <a:pt x="273574" y="46578"/>
                  </a:lnTo>
                  <a:lnTo>
                    <a:pt x="278781" y="46089"/>
                  </a:lnTo>
                  <a:lnTo>
                    <a:pt x="281544" y="45613"/>
                  </a:lnTo>
                  <a:lnTo>
                    <a:pt x="288338" y="45230"/>
                  </a:lnTo>
                  <a:lnTo>
                    <a:pt x="295779" y="45058"/>
                  </a:lnTo>
                  <a:lnTo>
                    <a:pt x="296651" y="45032"/>
                  </a:lnTo>
                  <a:lnTo>
                    <a:pt x="300114" y="46063"/>
                  </a:lnTo>
                  <a:lnTo>
                    <a:pt x="302507" y="46922"/>
                  </a:lnTo>
                  <a:lnTo>
                    <a:pt x="303352" y="46842"/>
                  </a:lnTo>
                  <a:lnTo>
                    <a:pt x="306525" y="44794"/>
                  </a:lnTo>
                  <a:lnTo>
                    <a:pt x="311481" y="42296"/>
                  </a:lnTo>
                  <a:lnTo>
                    <a:pt x="313807" y="41185"/>
                  </a:lnTo>
                  <a:lnTo>
                    <a:pt x="313398" y="40934"/>
                  </a:lnTo>
                  <a:lnTo>
                    <a:pt x="312565" y="40168"/>
                  </a:lnTo>
                  <a:lnTo>
                    <a:pt x="309194" y="37868"/>
                  </a:lnTo>
                  <a:lnTo>
                    <a:pt x="308970" y="37286"/>
                  </a:lnTo>
                  <a:lnTo>
                    <a:pt x="312803" y="35013"/>
                  </a:lnTo>
                  <a:lnTo>
                    <a:pt x="315169" y="34140"/>
                  </a:lnTo>
                  <a:lnTo>
                    <a:pt x="316358" y="33453"/>
                  </a:lnTo>
                  <a:lnTo>
                    <a:pt x="316676" y="33599"/>
                  </a:lnTo>
                  <a:lnTo>
                    <a:pt x="317574" y="34643"/>
                  </a:lnTo>
                  <a:lnTo>
                    <a:pt x="319438" y="35343"/>
                  </a:lnTo>
                  <a:lnTo>
                    <a:pt x="320588" y="35158"/>
                  </a:lnTo>
                  <a:close/>
                </a:path>
              </a:pathLst>
            </a:custGeom>
            <a:solidFill>
              <a:srgbClr val="72AAD4"/>
            </a:solidFill>
            <a:ln w="1322" cap="flat">
              <a:solidFill>
                <a:srgbClr val="FFFFFF"/>
              </a:solidFill>
              <a:prstDash val="solid"/>
              <a:miter/>
            </a:ln>
            <a:scene3d>
              <a:camera prst="orthographicFront"/>
              <a:lightRig rig="threePt" dir="t"/>
            </a:scene3d>
            <a:sp3d/>
          </p:spPr>
          <p:txBody>
            <a:bodyPr rtlCol="0" anchor="ctr"/>
            <a:lstStyle/>
            <a:p>
              <a:endParaRPr lang="cs-CZ"/>
            </a:p>
          </p:txBody>
        </p:sp>
        <p:pic>
          <p:nvPicPr>
            <p:cNvPr id="206" name="Grafický objekt 252">
              <a:extLst>
                <a:ext uri="{FF2B5EF4-FFF2-40B4-BE49-F238E27FC236}">
                  <a16:creationId xmlns:a16="http://schemas.microsoft.com/office/drawing/2014/main" id="{FE72BBF8-BD0A-A1D1-1B5A-00364741E522}"/>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88839" y="3587466"/>
              <a:ext cx="179223" cy="179223"/>
            </a:xfrm>
            <a:prstGeom prst="rect">
              <a:avLst/>
            </a:prstGeom>
            <a:effectLst>
              <a:outerShdw blurRad="50800" dist="50800" dir="2820000" sx="87000" sy="87000" algn="ctr" rotWithShape="0">
                <a:srgbClr val="0067B1"/>
              </a:outerShdw>
            </a:effectLst>
          </p:spPr>
        </p:pic>
        <p:pic>
          <p:nvPicPr>
            <p:cNvPr id="207" name="Grafický objekt 252">
              <a:extLst>
                <a:ext uri="{FF2B5EF4-FFF2-40B4-BE49-F238E27FC236}">
                  <a16:creationId xmlns:a16="http://schemas.microsoft.com/office/drawing/2014/main" id="{07A1DCB7-263C-D25B-C7BB-EE558E360F1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115406" y="3613565"/>
              <a:ext cx="179223" cy="179223"/>
            </a:xfrm>
            <a:prstGeom prst="rect">
              <a:avLst/>
            </a:prstGeom>
            <a:effectLst>
              <a:outerShdw blurRad="50800" dist="50800" dir="2820000" sx="87000" sy="87000" algn="ctr" rotWithShape="0">
                <a:srgbClr val="0067B1"/>
              </a:outerShdw>
            </a:effectLst>
          </p:spPr>
        </p:pic>
        <p:pic>
          <p:nvPicPr>
            <p:cNvPr id="208" name="Grafický objekt 252">
              <a:extLst>
                <a:ext uri="{FF2B5EF4-FFF2-40B4-BE49-F238E27FC236}">
                  <a16:creationId xmlns:a16="http://schemas.microsoft.com/office/drawing/2014/main" id="{70374C66-D4E2-9BA4-EDA2-32C670C7CF6C}"/>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61033" y="3376075"/>
              <a:ext cx="179223" cy="179223"/>
            </a:xfrm>
            <a:prstGeom prst="rect">
              <a:avLst/>
            </a:prstGeom>
            <a:effectLst>
              <a:outerShdw blurRad="50800" dist="50800" dir="2820000" sx="87000" sy="87000" algn="ctr" rotWithShape="0">
                <a:srgbClr val="0067B1"/>
              </a:outerShdw>
            </a:effectLst>
          </p:spPr>
        </p:pic>
        <p:pic>
          <p:nvPicPr>
            <p:cNvPr id="211" name="Grafický objekt 252">
              <a:extLst>
                <a:ext uri="{FF2B5EF4-FFF2-40B4-BE49-F238E27FC236}">
                  <a16:creationId xmlns:a16="http://schemas.microsoft.com/office/drawing/2014/main" id="{25D88561-D2EA-D059-22A7-8A66FED4752A}"/>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523337" y="3263990"/>
              <a:ext cx="179223" cy="179223"/>
            </a:xfrm>
            <a:prstGeom prst="rect">
              <a:avLst/>
            </a:prstGeom>
            <a:effectLst>
              <a:outerShdw blurRad="50800" dist="50800" dir="2820000" sx="87000" sy="87000" algn="ctr" rotWithShape="0">
                <a:srgbClr val="0067B1"/>
              </a:outerShdw>
            </a:effectLst>
          </p:spPr>
        </p:pic>
        <p:pic>
          <p:nvPicPr>
            <p:cNvPr id="212" name="Grafický objekt 252">
              <a:extLst>
                <a:ext uri="{FF2B5EF4-FFF2-40B4-BE49-F238E27FC236}">
                  <a16:creationId xmlns:a16="http://schemas.microsoft.com/office/drawing/2014/main" id="{114F5C5B-757F-6834-65B9-F04BCA3D1C89}"/>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60662" y="3476464"/>
              <a:ext cx="179223" cy="179223"/>
            </a:xfrm>
            <a:prstGeom prst="rect">
              <a:avLst/>
            </a:prstGeom>
            <a:effectLst>
              <a:outerShdw blurRad="50800" dist="50800" dir="2820000" sx="87000" sy="87000" algn="ctr" rotWithShape="0">
                <a:srgbClr val="0067B1"/>
              </a:outerShdw>
            </a:effectLst>
          </p:spPr>
        </p:pic>
        <p:pic>
          <p:nvPicPr>
            <p:cNvPr id="213" name="Grafický objekt 252">
              <a:extLst>
                <a:ext uri="{FF2B5EF4-FFF2-40B4-BE49-F238E27FC236}">
                  <a16:creationId xmlns:a16="http://schemas.microsoft.com/office/drawing/2014/main" id="{E0C5EAA4-7C1A-11BA-7A2F-25B0C6875C0E}"/>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055634" y="3543058"/>
              <a:ext cx="179223" cy="179223"/>
            </a:xfrm>
            <a:prstGeom prst="rect">
              <a:avLst/>
            </a:prstGeom>
            <a:effectLst>
              <a:outerShdw blurRad="50800" dist="50800" dir="2820000" sx="87000" sy="87000" algn="ctr" rotWithShape="0">
                <a:srgbClr val="0067B1"/>
              </a:outerShdw>
            </a:effectLst>
          </p:spPr>
        </p:pic>
        <p:pic>
          <p:nvPicPr>
            <p:cNvPr id="214" name="Grafický objekt 252">
              <a:extLst>
                <a:ext uri="{FF2B5EF4-FFF2-40B4-BE49-F238E27FC236}">
                  <a16:creationId xmlns:a16="http://schemas.microsoft.com/office/drawing/2014/main" id="{40132899-8CA2-6876-B563-AA00B7015649}"/>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623687" y="3733489"/>
              <a:ext cx="179223" cy="179223"/>
            </a:xfrm>
            <a:prstGeom prst="rect">
              <a:avLst/>
            </a:prstGeom>
            <a:effectLst>
              <a:outerShdw blurRad="50800" dist="50800" dir="2820000" sx="87000" sy="87000" algn="ctr" rotWithShape="0">
                <a:srgbClr val="0067B1"/>
              </a:outerShdw>
            </a:effectLst>
          </p:spPr>
        </p:pic>
        <p:pic>
          <p:nvPicPr>
            <p:cNvPr id="215" name="Grafický objekt 252">
              <a:extLst>
                <a:ext uri="{FF2B5EF4-FFF2-40B4-BE49-F238E27FC236}">
                  <a16:creationId xmlns:a16="http://schemas.microsoft.com/office/drawing/2014/main" id="{B7DACC5F-44F4-9123-AA62-43C875551FA6}"/>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343202" y="4090451"/>
              <a:ext cx="179223" cy="179223"/>
            </a:xfrm>
            <a:prstGeom prst="rect">
              <a:avLst/>
            </a:prstGeom>
            <a:effectLst>
              <a:outerShdw blurRad="50800" dist="50800" dir="2820000" sx="87000" sy="87000" algn="ctr" rotWithShape="0">
                <a:srgbClr val="0067B1"/>
              </a:outerShdw>
            </a:effectLst>
          </p:spPr>
        </p:pic>
        <p:pic>
          <p:nvPicPr>
            <p:cNvPr id="216" name="Grafický objekt 252">
              <a:extLst>
                <a:ext uri="{FF2B5EF4-FFF2-40B4-BE49-F238E27FC236}">
                  <a16:creationId xmlns:a16="http://schemas.microsoft.com/office/drawing/2014/main" id="{45EAD00D-108C-A840-9D16-FA46192AFD7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194335" y="3807822"/>
              <a:ext cx="179223" cy="179223"/>
            </a:xfrm>
            <a:prstGeom prst="rect">
              <a:avLst/>
            </a:prstGeom>
            <a:effectLst>
              <a:outerShdw blurRad="50800" dist="50800" dir="2820000" sx="87000" sy="87000" algn="ctr" rotWithShape="0">
                <a:srgbClr val="0067B1"/>
              </a:outerShdw>
            </a:effectLst>
          </p:spPr>
        </p:pic>
        <p:pic>
          <p:nvPicPr>
            <p:cNvPr id="217" name="Grafický objekt 252">
              <a:extLst>
                <a:ext uri="{FF2B5EF4-FFF2-40B4-BE49-F238E27FC236}">
                  <a16:creationId xmlns:a16="http://schemas.microsoft.com/office/drawing/2014/main" id="{448CDE09-FC4B-E16D-1475-1642E8DF3832}"/>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5965096" y="4781212"/>
              <a:ext cx="179223" cy="179223"/>
            </a:xfrm>
            <a:prstGeom prst="rect">
              <a:avLst/>
            </a:prstGeom>
            <a:effectLst>
              <a:outerShdw blurRad="50800" dist="50800" dir="2820000" sx="87000" sy="87000" algn="ctr" rotWithShape="0">
                <a:srgbClr val="0067B1"/>
              </a:outerShdw>
            </a:effectLst>
          </p:spPr>
        </p:pic>
        <p:pic>
          <p:nvPicPr>
            <p:cNvPr id="218" name="Grafický objekt 252">
              <a:extLst>
                <a:ext uri="{FF2B5EF4-FFF2-40B4-BE49-F238E27FC236}">
                  <a16:creationId xmlns:a16="http://schemas.microsoft.com/office/drawing/2014/main" id="{21A0E6F4-930B-0757-B724-0062E90BDB54}"/>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483348" y="3535427"/>
              <a:ext cx="179223" cy="179223"/>
            </a:xfrm>
            <a:prstGeom prst="rect">
              <a:avLst/>
            </a:prstGeom>
            <a:effectLst>
              <a:outerShdw blurRad="50800" dist="50800" dir="2820000" sx="87000" sy="87000" algn="ctr" rotWithShape="0">
                <a:srgbClr val="0067B1"/>
              </a:outerShdw>
            </a:effectLst>
          </p:spPr>
        </p:pic>
        <p:pic>
          <p:nvPicPr>
            <p:cNvPr id="4" name="Grafický objekt 252">
              <a:extLst>
                <a:ext uri="{FF2B5EF4-FFF2-40B4-BE49-F238E27FC236}">
                  <a16:creationId xmlns:a16="http://schemas.microsoft.com/office/drawing/2014/main" id="{0B595AE7-73AD-0513-9FC0-2997DC4F51C0}"/>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449530" y="3610892"/>
              <a:ext cx="179223" cy="179223"/>
            </a:xfrm>
            <a:prstGeom prst="rect">
              <a:avLst/>
            </a:prstGeom>
            <a:effectLst>
              <a:outerShdw blurRad="50800" dist="50800" dir="2820000" sx="87000" sy="87000" algn="ctr" rotWithShape="0">
                <a:srgbClr val="0067B1"/>
              </a:outerShdw>
            </a:effectLst>
          </p:spPr>
        </p:pic>
        <p:pic>
          <p:nvPicPr>
            <p:cNvPr id="5" name="Grafický objekt 252">
              <a:extLst>
                <a:ext uri="{FF2B5EF4-FFF2-40B4-BE49-F238E27FC236}">
                  <a16:creationId xmlns:a16="http://schemas.microsoft.com/office/drawing/2014/main" id="{FCF5CA94-4356-A797-27BD-65548C2AC213}"/>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00084" y="3555297"/>
              <a:ext cx="179223" cy="179223"/>
            </a:xfrm>
            <a:prstGeom prst="rect">
              <a:avLst/>
            </a:prstGeom>
            <a:effectLst>
              <a:outerShdw blurRad="50800" dist="50800" dir="2820000" sx="87000" sy="87000" algn="ctr" rotWithShape="0">
                <a:srgbClr val="0067B1"/>
              </a:outerShdw>
            </a:effectLst>
          </p:spPr>
        </p:pic>
        <p:pic>
          <p:nvPicPr>
            <p:cNvPr id="11" name="Grafický objekt 252">
              <a:extLst>
                <a:ext uri="{FF2B5EF4-FFF2-40B4-BE49-F238E27FC236}">
                  <a16:creationId xmlns:a16="http://schemas.microsoft.com/office/drawing/2014/main" id="{35850E77-0D0B-64C6-726D-0F68DF679E7D}"/>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440300" y="3595086"/>
              <a:ext cx="179223" cy="179223"/>
            </a:xfrm>
            <a:prstGeom prst="rect">
              <a:avLst/>
            </a:prstGeom>
            <a:effectLst>
              <a:outerShdw blurRad="50800" dist="50800" dir="2820000" sx="87000" sy="87000" algn="ctr" rotWithShape="0">
                <a:srgbClr val="0067B1"/>
              </a:outerShdw>
            </a:effectLst>
          </p:spPr>
        </p:pic>
        <p:pic>
          <p:nvPicPr>
            <p:cNvPr id="10" name="Grafický objekt 252">
              <a:extLst>
                <a:ext uri="{FF2B5EF4-FFF2-40B4-BE49-F238E27FC236}">
                  <a16:creationId xmlns:a16="http://schemas.microsoft.com/office/drawing/2014/main" id="{92660E2E-4FB7-23E2-8A17-976C2EECF112}"/>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402164" y="3720399"/>
              <a:ext cx="179223" cy="179223"/>
            </a:xfrm>
            <a:prstGeom prst="rect">
              <a:avLst/>
            </a:prstGeom>
            <a:effectLst>
              <a:outerShdw blurRad="50800" dist="50800" dir="2820000" sx="87000" sy="87000" algn="ctr" rotWithShape="0">
                <a:srgbClr val="0067B1"/>
              </a:outerShdw>
            </a:effectLst>
          </p:spPr>
        </p:pic>
        <p:pic>
          <p:nvPicPr>
            <p:cNvPr id="12" name="Grafický objekt 252">
              <a:extLst>
                <a:ext uri="{FF2B5EF4-FFF2-40B4-BE49-F238E27FC236}">
                  <a16:creationId xmlns:a16="http://schemas.microsoft.com/office/drawing/2014/main" id="{36FCCDC7-CF85-F790-F1EF-8BFB19195D1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389500" y="3642711"/>
              <a:ext cx="179223" cy="179223"/>
            </a:xfrm>
            <a:prstGeom prst="rect">
              <a:avLst/>
            </a:prstGeom>
            <a:effectLst>
              <a:outerShdw blurRad="50800" dist="50800" dir="2820000" sx="87000" sy="87000" algn="ctr" rotWithShape="0">
                <a:srgbClr val="0067B1"/>
              </a:outerShdw>
            </a:effectLst>
          </p:spPr>
        </p:pic>
        <p:pic>
          <p:nvPicPr>
            <p:cNvPr id="13" name="Grafický objekt 252">
              <a:extLst>
                <a:ext uri="{FF2B5EF4-FFF2-40B4-BE49-F238E27FC236}">
                  <a16:creationId xmlns:a16="http://schemas.microsoft.com/office/drawing/2014/main" id="{7BC4F3B5-2C93-90DD-32EB-A9D6B0F7E0FE}"/>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314401" y="3653603"/>
              <a:ext cx="179223" cy="179223"/>
            </a:xfrm>
            <a:prstGeom prst="rect">
              <a:avLst/>
            </a:prstGeom>
            <a:effectLst>
              <a:outerShdw blurRad="50800" dist="50800" dir="2820000" sx="87000" sy="87000" algn="ctr" rotWithShape="0">
                <a:srgbClr val="0067B1"/>
              </a:outerShdw>
            </a:effectLst>
          </p:spPr>
        </p:pic>
        <p:pic>
          <p:nvPicPr>
            <p:cNvPr id="9" name="Grafický objekt 252">
              <a:extLst>
                <a:ext uri="{FF2B5EF4-FFF2-40B4-BE49-F238E27FC236}">
                  <a16:creationId xmlns:a16="http://schemas.microsoft.com/office/drawing/2014/main" id="{AAF76A9F-9FB0-3E98-3BA7-1E75A01ABA3A}"/>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209865" y="3704849"/>
              <a:ext cx="179223" cy="179223"/>
            </a:xfrm>
            <a:prstGeom prst="rect">
              <a:avLst/>
            </a:prstGeom>
            <a:effectLst>
              <a:outerShdw blurRad="50800" dist="50800" dir="2820000" sx="87000" sy="87000" algn="ctr" rotWithShape="0">
                <a:srgbClr val="0067B1"/>
              </a:outerShdw>
            </a:effectLst>
          </p:spPr>
        </p:pic>
      </p:grpSp>
      <p:sp>
        <p:nvSpPr>
          <p:cNvPr id="7" name="Google Shape;828;p48">
            <a:extLst>
              <a:ext uri="{FF2B5EF4-FFF2-40B4-BE49-F238E27FC236}">
                <a16:creationId xmlns:a16="http://schemas.microsoft.com/office/drawing/2014/main" id="{9977E621-1DBF-CC49-A582-651C6DE17BE6}"/>
              </a:ext>
            </a:extLst>
          </p:cNvPr>
          <p:cNvSpPr txBox="1"/>
          <p:nvPr/>
        </p:nvSpPr>
        <p:spPr>
          <a:xfrm>
            <a:off x="7105494" y="2390087"/>
            <a:ext cx="2513994" cy="3644954"/>
          </a:xfrm>
          <a:prstGeom prst="rect">
            <a:avLst/>
          </a:prstGeom>
        </p:spPr>
        <p:txBody>
          <a:bodyPr lIns="0" tIns="0" rIns="0" bIns="0">
            <a:noAutofit/>
          </a:bodyPr>
          <a:lstStyle>
            <a:defPPr>
              <a:defRPr lang="cs-CZ"/>
            </a:defPPr>
            <a:lvl1pPr indent="-144000" defTabSz="360000">
              <a:lnSpc>
                <a:spcPct val="90000"/>
              </a:lnSpc>
              <a:spcBef>
                <a:spcPts val="1335"/>
              </a:spcBef>
              <a:spcAft>
                <a:spcPts val="600"/>
              </a:spcAft>
              <a:buFont typeface="Arial" panose="020B0604020202020204" pitchFamily="34" charset="0"/>
              <a:buNone/>
              <a:tabLst>
                <a:tab pos="360000" algn="l"/>
              </a:tabLst>
              <a:defRPr sz="2200">
                <a:solidFill>
                  <a:srgbClr val="0070C0"/>
                </a:solidFill>
              </a:defRPr>
            </a:lvl1pPr>
            <a:lvl2pPr marL="447675" indent="-180975" defTabSz="360000">
              <a:lnSpc>
                <a:spcPct val="90000"/>
              </a:lnSpc>
              <a:spcBef>
                <a:spcPts val="0"/>
              </a:spcBef>
              <a:spcAft>
                <a:spcPts val="600"/>
              </a:spcAft>
              <a:buSzPct val="100000"/>
              <a:buFont typeface="Arial" panose="020B0604020202020204" pitchFamily="34" charset="0"/>
              <a:buChar char="•"/>
              <a:defRPr b="0">
                <a:solidFill>
                  <a:srgbClr val="404040"/>
                </a:solidFill>
              </a:defRPr>
            </a:lvl2pPr>
            <a:lvl3pPr marL="719138" indent="-180975" defTabSz="360000">
              <a:lnSpc>
                <a:spcPct val="90000"/>
              </a:lnSpc>
              <a:spcBef>
                <a:spcPts val="0"/>
              </a:spcBef>
              <a:spcAft>
                <a:spcPts val="600"/>
              </a:spcAft>
              <a:buSzPct val="100000"/>
              <a:buFont typeface="Arial" panose="020B0604020202020204" pitchFamily="34" charset="0"/>
              <a:buChar char="•"/>
              <a:defRPr sz="1600">
                <a:solidFill>
                  <a:srgbClr val="404040"/>
                </a:solidFill>
              </a:defRPr>
            </a:lvl3pPr>
            <a:lvl4pPr marL="1076325" indent="-180975" defTabSz="360000">
              <a:lnSpc>
                <a:spcPct val="90000"/>
              </a:lnSpc>
              <a:spcBef>
                <a:spcPts val="0"/>
              </a:spcBef>
              <a:spcAft>
                <a:spcPts val="600"/>
              </a:spcAft>
              <a:buSzPct val="100000"/>
              <a:buFont typeface="Arial" panose="020B0604020202020204" pitchFamily="34" charset="0"/>
              <a:buChar char="•"/>
              <a:defRPr sz="1400">
                <a:solidFill>
                  <a:srgbClr val="404040"/>
                </a:solidFill>
              </a:defRPr>
            </a:lvl4pPr>
            <a:lvl5pPr marL="1433513" indent="-176213" defTabSz="360000">
              <a:lnSpc>
                <a:spcPct val="90000"/>
              </a:lnSpc>
              <a:spcBef>
                <a:spcPts val="0"/>
              </a:spcBef>
              <a:spcAft>
                <a:spcPts val="600"/>
              </a:spcAft>
              <a:buSzPct val="100000"/>
              <a:buFont typeface="Arial" panose="020B0604020202020204" pitchFamily="34" charset="0"/>
              <a:buChar char="•"/>
              <a:defRPr sz="1200">
                <a:solidFill>
                  <a:srgbClr val="404040"/>
                </a:solidFill>
              </a:defRPr>
            </a:lvl5pPr>
            <a:lvl6pPr marL="1524000" indent="0" defTabSz="1219200">
              <a:lnSpc>
                <a:spcPct val="90000"/>
              </a:lnSpc>
              <a:spcBef>
                <a:spcPts val="665"/>
              </a:spcBef>
              <a:buFont typeface="Arial" panose="020B0604020202020204" pitchFamily="34" charset="0"/>
              <a:buNone/>
              <a:defRPr sz="2400"/>
            </a:lvl6pPr>
            <a:lvl7pPr marL="3962400" indent="-304800" defTabSz="1219200">
              <a:lnSpc>
                <a:spcPct val="90000"/>
              </a:lnSpc>
              <a:spcBef>
                <a:spcPts val="665"/>
              </a:spcBef>
              <a:buFont typeface="Arial" panose="020B0604020202020204" pitchFamily="34" charset="0"/>
              <a:buChar char="•"/>
              <a:defRPr sz="2400"/>
            </a:lvl7pPr>
            <a:lvl8pPr marL="4572000" indent="-304800" defTabSz="1219200">
              <a:lnSpc>
                <a:spcPct val="90000"/>
              </a:lnSpc>
              <a:spcBef>
                <a:spcPts val="665"/>
              </a:spcBef>
              <a:buFont typeface="Arial" panose="020B0604020202020204" pitchFamily="34" charset="0"/>
              <a:buChar char="•"/>
              <a:defRPr sz="2400"/>
            </a:lvl8pPr>
            <a:lvl9pPr marL="5181600" indent="-304800" defTabSz="1219200">
              <a:lnSpc>
                <a:spcPct val="90000"/>
              </a:lnSpc>
              <a:spcBef>
                <a:spcPts val="665"/>
              </a:spcBef>
              <a:buFont typeface="Arial" panose="020B0604020202020204" pitchFamily="34" charset="0"/>
              <a:buChar char="•"/>
              <a:defRPr sz="2400"/>
            </a:lvl9pPr>
          </a:lstStyle>
          <a:p>
            <a:r>
              <a:rPr lang="en-US" sz="1600" dirty="0">
                <a:sym typeface="Montserrat"/>
              </a:rPr>
              <a:t>21 approved OTICs:</a:t>
            </a:r>
          </a:p>
          <a:p>
            <a:pPr lvl="1"/>
            <a:r>
              <a:rPr lang="en-US" sz="1000" dirty="0">
                <a:sym typeface="Arial"/>
              </a:rPr>
              <a:t>European OTIC in Berlin</a:t>
            </a:r>
          </a:p>
          <a:p>
            <a:pPr lvl="1"/>
            <a:r>
              <a:rPr lang="en-US" sz="1000" dirty="0">
                <a:sym typeface="Arial"/>
              </a:rPr>
              <a:t>European OTIC in Torino</a:t>
            </a:r>
          </a:p>
          <a:p>
            <a:pPr lvl="1"/>
            <a:r>
              <a:rPr lang="en-US" sz="1000" dirty="0">
                <a:sym typeface="Arial"/>
              </a:rPr>
              <a:t>Auray OTIC and Security lab</a:t>
            </a:r>
          </a:p>
          <a:p>
            <a:pPr lvl="1"/>
            <a:r>
              <a:rPr lang="en-US" sz="1000" dirty="0">
                <a:sym typeface="Arial"/>
              </a:rPr>
              <a:t>European OTIC in Paris</a:t>
            </a:r>
          </a:p>
          <a:p>
            <a:pPr lvl="1"/>
            <a:r>
              <a:rPr lang="en-US" sz="1000" dirty="0">
                <a:sym typeface="Arial"/>
              </a:rPr>
              <a:t>European OTIC in Madrid</a:t>
            </a:r>
          </a:p>
          <a:p>
            <a:pPr lvl="1"/>
            <a:r>
              <a:rPr lang="en-US" sz="1000" dirty="0">
                <a:sym typeface="Arial"/>
              </a:rPr>
              <a:t>Asia &amp; Pacific OTIC in PRC</a:t>
            </a:r>
          </a:p>
          <a:p>
            <a:pPr lvl="1"/>
            <a:r>
              <a:rPr lang="en-US" sz="1000" dirty="0" err="1">
                <a:sym typeface="Arial"/>
              </a:rPr>
              <a:t>Kyrio</a:t>
            </a:r>
            <a:r>
              <a:rPr lang="en-US" sz="1000" dirty="0">
                <a:sym typeface="Arial"/>
              </a:rPr>
              <a:t> O-RAN Test and Integration Lab</a:t>
            </a:r>
          </a:p>
          <a:p>
            <a:pPr lvl="1"/>
            <a:r>
              <a:rPr lang="en-US" sz="1000" dirty="0">
                <a:sym typeface="Arial"/>
              </a:rPr>
              <a:t>North American OTIC in NYC Metro Area/East (COSMOS)</a:t>
            </a:r>
          </a:p>
          <a:p>
            <a:pPr lvl="1"/>
            <a:r>
              <a:rPr lang="en-US" sz="1000" dirty="0">
                <a:sym typeface="Arial"/>
              </a:rPr>
              <a:t>Japan OTIC </a:t>
            </a:r>
          </a:p>
          <a:p>
            <a:pPr lvl="1"/>
            <a:r>
              <a:rPr lang="en-US" sz="1000" dirty="0">
                <a:sym typeface="Arial"/>
              </a:rPr>
              <a:t>Asia &amp; Pacific OTIC by ritt7layers</a:t>
            </a:r>
          </a:p>
          <a:p>
            <a:pPr lvl="1"/>
            <a:r>
              <a:rPr lang="en-US" sz="1000" dirty="0">
                <a:sym typeface="Arial"/>
              </a:rPr>
              <a:t>Asia &amp; Pacific OTIC in Singapore</a:t>
            </a:r>
          </a:p>
          <a:p>
            <a:pPr lvl="1"/>
            <a:r>
              <a:rPr lang="en-US" sz="1000" dirty="0">
                <a:sym typeface="Arial"/>
              </a:rPr>
              <a:t>North American OTIC in the Boston Area (Northeastern University)</a:t>
            </a:r>
          </a:p>
        </p:txBody>
      </p:sp>
      <p:pic>
        <p:nvPicPr>
          <p:cNvPr id="15" name="Grafický objekt 252">
            <a:extLst>
              <a:ext uri="{FF2B5EF4-FFF2-40B4-BE49-F238E27FC236}">
                <a16:creationId xmlns:a16="http://schemas.microsoft.com/office/drawing/2014/main" id="{46A5A8CC-9A5A-7F26-2193-0576F2011688}"/>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184833" y="3216711"/>
            <a:ext cx="179223" cy="179223"/>
          </a:xfrm>
          <a:prstGeom prst="rect">
            <a:avLst/>
          </a:prstGeom>
          <a:effectLst>
            <a:outerShdw blurRad="50800" dist="50800" dir="2820000" sx="87000" sy="87000" algn="ctr" rotWithShape="0">
              <a:srgbClr val="0067B1"/>
            </a:outerShdw>
          </a:effectLst>
        </p:spPr>
      </p:pic>
      <p:pic>
        <p:nvPicPr>
          <p:cNvPr id="16" name="Grafický objekt 252">
            <a:extLst>
              <a:ext uri="{FF2B5EF4-FFF2-40B4-BE49-F238E27FC236}">
                <a16:creationId xmlns:a16="http://schemas.microsoft.com/office/drawing/2014/main" id="{38341A37-E5B6-3BC0-F847-BCA8F03E1F24}"/>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000138" y="5430824"/>
            <a:ext cx="179223" cy="179223"/>
          </a:xfrm>
          <a:prstGeom prst="rect">
            <a:avLst/>
          </a:prstGeom>
          <a:effectLst>
            <a:outerShdw blurRad="50800" dist="50800" dir="2820000" sx="87000" sy="87000" algn="ctr" rotWithShape="0">
              <a:srgbClr val="0067B1"/>
            </a:outerShdw>
          </a:effectLst>
        </p:spPr>
      </p:pic>
    </p:spTree>
    <p:extLst>
      <p:ext uri="{BB962C8B-B14F-4D97-AF65-F5344CB8AC3E}">
        <p14:creationId xmlns:p14="http://schemas.microsoft.com/office/powerpoint/2010/main" val="14625895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50E70B71-4850-2FF4-1F51-C3053349EF83}"/>
              </a:ext>
            </a:extLst>
          </p:cNvPr>
          <p:cNvSpPr>
            <a:spLocks noGrp="1"/>
          </p:cNvSpPr>
          <p:nvPr>
            <p:ph idx="1"/>
          </p:nvPr>
        </p:nvSpPr>
        <p:spPr/>
        <p:txBody>
          <a:bodyPr/>
          <a:lstStyle/>
          <a:p>
            <a:r>
              <a:rPr lang="en-US" dirty="0"/>
              <a:t>Certification and Badging of O-RAN solutions represents a comprehensive mechanism ensuring confidence in O-RAN solutions</a:t>
            </a:r>
          </a:p>
          <a:p>
            <a:r>
              <a:rPr lang="en-US" dirty="0"/>
              <a:t>Certificates and Badges of O-RAN solutions are issued by Open Testing and Integration Centres (OTIC)</a:t>
            </a:r>
          </a:p>
          <a:p>
            <a:endParaRPr lang="en-US" dirty="0"/>
          </a:p>
          <a:p>
            <a:endParaRPr lang="en-US" dirty="0"/>
          </a:p>
          <a:p>
            <a:endParaRPr lang="en-US" dirty="0"/>
          </a:p>
          <a:p>
            <a:br>
              <a:rPr lang="en-US" dirty="0"/>
            </a:br>
            <a:endParaRPr lang="en-US" dirty="0"/>
          </a:p>
          <a:p>
            <a:endParaRPr lang="en-US" dirty="0"/>
          </a:p>
          <a:p>
            <a:r>
              <a:rPr lang="en-US" dirty="0"/>
              <a:t>Learn more about the O-RAN Certification and Badging program on our </a:t>
            </a:r>
            <a:r>
              <a:rPr lang="en-US" dirty="0">
                <a:hlinkClick r:id="rId2">
                  <a:extLst>
                    <a:ext uri="{A12FA001-AC4F-418D-AE19-62706E023703}">
                      <ahyp:hlinkClr xmlns:ahyp="http://schemas.microsoft.com/office/drawing/2018/hyperlinkcolor" val="tx"/>
                    </a:ext>
                  </a:extLst>
                </a:hlinkClick>
              </a:rPr>
              <a:t>website</a:t>
            </a:r>
            <a:endParaRPr lang="en-US" dirty="0"/>
          </a:p>
        </p:txBody>
      </p:sp>
      <p:sp>
        <p:nvSpPr>
          <p:cNvPr id="5" name="Title 4">
            <a:extLst>
              <a:ext uri="{FF2B5EF4-FFF2-40B4-BE49-F238E27FC236}">
                <a16:creationId xmlns:a16="http://schemas.microsoft.com/office/drawing/2014/main" id="{62D4B5FD-727D-0D97-AFDE-CB2F8AD2D4F0}"/>
              </a:ext>
            </a:extLst>
          </p:cNvPr>
          <p:cNvSpPr>
            <a:spLocks noGrp="1"/>
          </p:cNvSpPr>
          <p:nvPr>
            <p:ph type="title"/>
          </p:nvPr>
        </p:nvSpPr>
        <p:spPr/>
        <p:txBody>
          <a:bodyPr/>
          <a:lstStyle/>
          <a:p>
            <a:r>
              <a:rPr lang="en-US" dirty="0"/>
              <a:t>O-RAN Certification and Badging Program</a:t>
            </a:r>
          </a:p>
        </p:txBody>
      </p:sp>
      <p:sp>
        <p:nvSpPr>
          <p:cNvPr id="3" name="Footer Placeholder 2">
            <a:extLst>
              <a:ext uri="{FF2B5EF4-FFF2-40B4-BE49-F238E27FC236}">
                <a16:creationId xmlns:a16="http://schemas.microsoft.com/office/drawing/2014/main" id="{7F7CAB29-3576-14D5-97BE-F09010F14171}"/>
              </a:ext>
            </a:extLst>
          </p:cNvPr>
          <p:cNvSpPr>
            <a:spLocks noGrp="1"/>
          </p:cNvSpPr>
          <p:nvPr>
            <p:ph type="ftr" sz="quarter" idx="3"/>
          </p:nvPr>
        </p:nvSpPr>
        <p:spPr/>
        <p:txBody>
          <a:bodyPr/>
          <a:lstStyle/>
          <a:p>
            <a:r>
              <a:rPr lang="en-US"/>
              <a:t>Copyright © by the O-RAN ALLIANCE e.V.</a:t>
            </a:r>
            <a:endParaRPr lang="en-US" dirty="0"/>
          </a:p>
        </p:txBody>
      </p:sp>
      <p:sp>
        <p:nvSpPr>
          <p:cNvPr id="4" name="Slide Number Placeholder 3">
            <a:extLst>
              <a:ext uri="{FF2B5EF4-FFF2-40B4-BE49-F238E27FC236}">
                <a16:creationId xmlns:a16="http://schemas.microsoft.com/office/drawing/2014/main" id="{4E71614D-E503-25E9-F157-9D3B0C069635}"/>
              </a:ext>
            </a:extLst>
          </p:cNvPr>
          <p:cNvSpPr>
            <a:spLocks noGrp="1"/>
          </p:cNvSpPr>
          <p:nvPr>
            <p:ph type="sldNum" sz="quarter" idx="4"/>
          </p:nvPr>
        </p:nvSpPr>
        <p:spPr/>
        <p:txBody>
          <a:bodyPr/>
          <a:lstStyle/>
          <a:p>
            <a:fld id="{337ADF9F-F50A-2B44-AE31-7D3E7940C949}" type="slidenum">
              <a:rPr lang="en-US" noProof="0" smtClean="0"/>
              <a:pPr/>
              <a:t>19</a:t>
            </a:fld>
            <a:endParaRPr lang="en-US" noProof="0" dirty="0"/>
          </a:p>
        </p:txBody>
      </p:sp>
      <p:pic>
        <p:nvPicPr>
          <p:cNvPr id="7" name="Google Shape;762;p11">
            <a:extLst>
              <a:ext uri="{FF2B5EF4-FFF2-40B4-BE49-F238E27FC236}">
                <a16:creationId xmlns:a16="http://schemas.microsoft.com/office/drawing/2014/main" id="{22774BD8-0F94-3EA2-3A53-1729B532FDF7}"/>
              </a:ext>
            </a:extLst>
          </p:cNvPr>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1520698" y="3008739"/>
            <a:ext cx="2517902" cy="1096757"/>
          </a:xfrm>
          <a:prstGeom prst="rect">
            <a:avLst/>
          </a:prstGeom>
          <a:noFill/>
          <a:ln>
            <a:noFill/>
          </a:ln>
        </p:spPr>
      </p:pic>
      <p:pic>
        <p:nvPicPr>
          <p:cNvPr id="8" name="Google Shape;763;p11">
            <a:extLst>
              <a:ext uri="{FF2B5EF4-FFF2-40B4-BE49-F238E27FC236}">
                <a16:creationId xmlns:a16="http://schemas.microsoft.com/office/drawing/2014/main" id="{3F8F6C75-DE6A-0EEC-42DC-D8C3D9F8C209}"/>
              </a:ext>
            </a:extLst>
          </p:cNvPr>
          <p:cNvPicPr preferRelativeResize="0"/>
          <p:nvPr/>
        </p:nvPicPr>
        <p:blipFill rotWithShape="1">
          <a:blip r:embed="rId4" cstate="screen">
            <a:alphaModFix/>
            <a:extLst>
              <a:ext uri="{28A0092B-C50C-407E-A947-70E740481C1C}">
                <a14:useLocalDpi xmlns:a14="http://schemas.microsoft.com/office/drawing/2010/main"/>
              </a:ext>
            </a:extLst>
          </a:blip>
          <a:srcRect/>
          <a:stretch/>
        </p:blipFill>
        <p:spPr>
          <a:xfrm>
            <a:off x="1520698" y="3940637"/>
            <a:ext cx="2517902" cy="1089032"/>
          </a:xfrm>
          <a:prstGeom prst="rect">
            <a:avLst/>
          </a:prstGeom>
          <a:noFill/>
          <a:ln>
            <a:noFill/>
          </a:ln>
        </p:spPr>
      </p:pic>
      <p:pic>
        <p:nvPicPr>
          <p:cNvPr id="9" name="Google Shape;764;p11">
            <a:extLst>
              <a:ext uri="{FF2B5EF4-FFF2-40B4-BE49-F238E27FC236}">
                <a16:creationId xmlns:a16="http://schemas.microsoft.com/office/drawing/2014/main" id="{99A72E0E-1AD6-C39C-0051-193E215F82F7}"/>
              </a:ext>
            </a:extLst>
          </p:cNvPr>
          <p:cNvPicPr preferRelativeResize="0"/>
          <p:nvPr/>
        </p:nvPicPr>
        <p:blipFill rotWithShape="1">
          <a:blip r:embed="rId5" cstate="screen">
            <a:alphaModFix/>
            <a:extLst>
              <a:ext uri="{28A0092B-C50C-407E-A947-70E740481C1C}">
                <a14:useLocalDpi xmlns:a14="http://schemas.microsoft.com/office/drawing/2010/main"/>
              </a:ext>
            </a:extLst>
          </a:blip>
          <a:srcRect/>
          <a:stretch/>
        </p:blipFill>
        <p:spPr>
          <a:xfrm>
            <a:off x="1518202" y="4872535"/>
            <a:ext cx="2517902" cy="1089032"/>
          </a:xfrm>
          <a:prstGeom prst="rect">
            <a:avLst/>
          </a:prstGeom>
          <a:noFill/>
          <a:ln>
            <a:noFill/>
          </a:ln>
        </p:spPr>
      </p:pic>
      <p:pic>
        <p:nvPicPr>
          <p:cNvPr id="11" name="Picture 10">
            <a:hlinkClick r:id="rId2"/>
            <a:extLst>
              <a:ext uri="{FF2B5EF4-FFF2-40B4-BE49-F238E27FC236}">
                <a16:creationId xmlns:a16="http://schemas.microsoft.com/office/drawing/2014/main" id="{196CA816-419B-19BC-41A1-E7500A53C386}"/>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826203" y="3008739"/>
            <a:ext cx="2246572" cy="2952829"/>
          </a:xfrm>
          <a:prstGeom prst="rect">
            <a:avLst/>
          </a:prstGeom>
        </p:spPr>
      </p:pic>
    </p:spTree>
    <p:extLst>
      <p:ext uri="{BB962C8B-B14F-4D97-AF65-F5344CB8AC3E}">
        <p14:creationId xmlns:p14="http://schemas.microsoft.com/office/powerpoint/2010/main" val="159597369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572075A5-3831-47A0-E333-5C50A23F4663}"/>
              </a:ext>
            </a:extLst>
          </p:cNvPr>
          <p:cNvSpPr>
            <a:spLocks noGrp="1"/>
          </p:cNvSpPr>
          <p:nvPr>
            <p:ph idx="1"/>
          </p:nvPr>
        </p:nvSpPr>
        <p:spPr/>
        <p:txBody>
          <a:bodyPr/>
          <a:lstStyle/>
          <a:p>
            <a:r>
              <a:rPr lang="en-US" dirty="0"/>
              <a:t>This content is Copyright © O-RAN ALLIANCE </a:t>
            </a:r>
            <a:r>
              <a:rPr lang="en-US" dirty="0" err="1"/>
              <a:t>e.V.</a:t>
            </a:r>
            <a:r>
              <a:rPr lang="en-US" dirty="0"/>
              <a:t> and the underlying copyright of individual contributors to the content.</a:t>
            </a:r>
          </a:p>
          <a:p>
            <a:r>
              <a:rPr lang="en-US" dirty="0"/>
              <a:t>The copying or incorporation into any other work of part or all of this material in any form without the prior written permission of O-RAN ALLIANCE </a:t>
            </a:r>
            <a:r>
              <a:rPr lang="en-US" dirty="0" err="1"/>
              <a:t>e.V.</a:t>
            </a:r>
            <a:r>
              <a:rPr lang="en-US" dirty="0"/>
              <a:t> is prohibited, save that you may:</a:t>
            </a:r>
          </a:p>
          <a:p>
            <a:pPr lvl="1"/>
            <a:r>
              <a:rPr lang="en-US" dirty="0"/>
              <a:t>Print, download, copy, use or modify this material for your personal use in furtherance of implementations of technical specifications promulgated by O-RAN ALLIANCE </a:t>
            </a:r>
            <a:r>
              <a:rPr lang="en-US" dirty="0" err="1"/>
              <a:t>e.V.</a:t>
            </a:r>
            <a:r>
              <a:rPr lang="en-US" dirty="0"/>
              <a:t>; or</a:t>
            </a:r>
          </a:p>
          <a:p>
            <a:pPr lvl="1"/>
            <a:r>
              <a:rPr lang="en-US" dirty="0"/>
              <a:t>Copy and send the non-confidential material on this site without modification to individual third parties for their information provided that you acknowledge us as the source of the material and that you inform the third party that these copyright conditions apply to them and that they must comply with them.</a:t>
            </a:r>
          </a:p>
          <a:p>
            <a:endParaRPr lang="en-US" dirty="0"/>
          </a:p>
        </p:txBody>
      </p:sp>
      <p:sp>
        <p:nvSpPr>
          <p:cNvPr id="6" name="Title 5">
            <a:extLst>
              <a:ext uri="{FF2B5EF4-FFF2-40B4-BE49-F238E27FC236}">
                <a16:creationId xmlns:a16="http://schemas.microsoft.com/office/drawing/2014/main" id="{10ED1BA1-1965-59AD-2F87-844E550FB2AA}"/>
              </a:ext>
            </a:extLst>
          </p:cNvPr>
          <p:cNvSpPr>
            <a:spLocks noGrp="1"/>
          </p:cNvSpPr>
          <p:nvPr>
            <p:ph type="title"/>
          </p:nvPr>
        </p:nvSpPr>
        <p:spPr/>
        <p:txBody>
          <a:bodyPr/>
          <a:lstStyle/>
          <a:p>
            <a:r>
              <a:rPr lang="en-US" dirty="0"/>
              <a:t>Copyright Policy</a:t>
            </a:r>
          </a:p>
        </p:txBody>
      </p:sp>
      <p:sp>
        <p:nvSpPr>
          <p:cNvPr id="2" name="Footer Placeholder 1">
            <a:extLst>
              <a:ext uri="{FF2B5EF4-FFF2-40B4-BE49-F238E27FC236}">
                <a16:creationId xmlns:a16="http://schemas.microsoft.com/office/drawing/2014/main" id="{53DDC337-6084-D162-98A2-B364E570A709}"/>
              </a:ext>
            </a:extLst>
          </p:cNvPr>
          <p:cNvSpPr>
            <a:spLocks noGrp="1"/>
          </p:cNvSpPr>
          <p:nvPr>
            <p:ph type="ftr" sz="quarter" idx="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04040">
                    <a:tint val="75000"/>
                  </a:srgbClr>
                </a:solidFill>
                <a:effectLst/>
                <a:uLnTx/>
                <a:uFillTx/>
                <a:latin typeface="Calibri" panose="020F0502020204030204"/>
                <a:ea typeface="+mn-ea"/>
                <a:cs typeface="+mn-cs"/>
              </a:rPr>
              <a:t>Copyright © by the O-RAN ALLIANCE e.V.</a:t>
            </a:r>
            <a:endParaRPr kumimoji="0" lang="en-US" sz="800" b="0" i="0" u="none" strike="noStrike" kern="1200" cap="none" spc="0" normalizeH="0" baseline="0" noProof="0" dirty="0">
              <a:ln>
                <a:noFill/>
              </a:ln>
              <a:solidFill>
                <a:srgbClr val="404040">
                  <a:tint val="75000"/>
                </a:srgbClr>
              </a:solidFill>
              <a:effectLst/>
              <a:uLnTx/>
              <a:uFillTx/>
              <a:latin typeface="Calibri" panose="020F0502020204030204"/>
              <a:ea typeface="+mn-ea"/>
              <a:cs typeface="+mn-cs"/>
            </a:endParaRPr>
          </a:p>
        </p:txBody>
      </p:sp>
      <p:sp>
        <p:nvSpPr>
          <p:cNvPr id="3" name="Slide Number Placeholder 2">
            <a:extLst>
              <a:ext uri="{FF2B5EF4-FFF2-40B4-BE49-F238E27FC236}">
                <a16:creationId xmlns:a16="http://schemas.microsoft.com/office/drawing/2014/main" id="{5C189EF6-E95A-C85D-7518-EB77F2B51728}"/>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7ADF9F-F50A-2B44-AE31-7D3E7940C949}" type="slidenum">
              <a:rPr kumimoji="0" lang="cs-CZ" sz="1100" b="0" i="0" u="none" strike="noStrike" kern="1200" cap="none" spc="0" normalizeH="0" baseline="0" noProof="0" smtClean="0">
                <a:ln>
                  <a:noFill/>
                </a:ln>
                <a:solidFill>
                  <a:srgbClr val="40404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cs-CZ" sz="1100" b="0" i="0" u="none" strike="noStrike" kern="1200" cap="none" spc="0" normalizeH="0" baseline="0" noProof="0">
              <a:ln>
                <a:noFill/>
              </a:ln>
              <a:solidFill>
                <a:srgbClr val="40404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696941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899F24EC-CE05-79DD-849C-9D7BF896CD85}"/>
              </a:ext>
            </a:extLst>
          </p:cNvPr>
          <p:cNvSpPr>
            <a:spLocks noGrp="1"/>
          </p:cNvSpPr>
          <p:nvPr>
            <p:ph idx="1"/>
          </p:nvPr>
        </p:nvSpPr>
        <p:spPr/>
        <p:txBody>
          <a:bodyPr/>
          <a:lstStyle/>
          <a:p>
            <a:r>
              <a:rPr lang="en-US" dirty="0"/>
              <a:t>Showcasing technology and solutions developed by companies based on O-RAN specifications</a:t>
            </a:r>
          </a:p>
        </p:txBody>
      </p:sp>
      <p:sp>
        <p:nvSpPr>
          <p:cNvPr id="3" name="Title 2">
            <a:extLst>
              <a:ext uri="{FF2B5EF4-FFF2-40B4-BE49-F238E27FC236}">
                <a16:creationId xmlns:a16="http://schemas.microsoft.com/office/drawing/2014/main" id="{FA47CA2A-6D66-688F-B770-2E699C919E77}"/>
              </a:ext>
            </a:extLst>
          </p:cNvPr>
          <p:cNvSpPr>
            <a:spLocks noGrp="1"/>
          </p:cNvSpPr>
          <p:nvPr>
            <p:ph type="title"/>
          </p:nvPr>
        </p:nvSpPr>
        <p:spPr/>
        <p:txBody>
          <a:bodyPr wrap="square" anchor="t">
            <a:normAutofit/>
          </a:bodyPr>
          <a:lstStyle/>
          <a:p>
            <a:r>
              <a:rPr lang="en-US" dirty="0"/>
              <a:t>O-RAN Virtual Exhibition with over 600 demos</a:t>
            </a:r>
          </a:p>
        </p:txBody>
      </p:sp>
      <p:sp>
        <p:nvSpPr>
          <p:cNvPr id="4" name="Footer Placeholder 3">
            <a:extLst>
              <a:ext uri="{FF2B5EF4-FFF2-40B4-BE49-F238E27FC236}">
                <a16:creationId xmlns:a16="http://schemas.microsoft.com/office/drawing/2014/main" id="{9D8565DD-3113-6690-5BF4-31CC653C74BB}"/>
              </a:ext>
            </a:extLst>
          </p:cNvPr>
          <p:cNvSpPr>
            <a:spLocks noGrp="1"/>
          </p:cNvSpPr>
          <p:nvPr>
            <p:ph type="ftr" sz="quarter" idx="3"/>
          </p:nvPr>
        </p:nvSpPr>
        <p:spPr/>
        <p:txBody>
          <a:bodyPr anchor="ctr">
            <a:normAutofit/>
          </a:bodyPr>
          <a:lstStyle/>
          <a:p>
            <a:pPr>
              <a:lnSpc>
                <a:spcPct val="90000"/>
              </a:lnSpc>
              <a:spcAft>
                <a:spcPts val="600"/>
              </a:spcAft>
            </a:pPr>
            <a:r>
              <a:rPr lang="en-US" sz="500"/>
              <a:t>Copyright © by the O-RAN ALLIANCE e.V.</a:t>
            </a:r>
          </a:p>
        </p:txBody>
      </p:sp>
      <p:sp>
        <p:nvSpPr>
          <p:cNvPr id="5" name="Slide Number Placeholder 4">
            <a:extLst>
              <a:ext uri="{FF2B5EF4-FFF2-40B4-BE49-F238E27FC236}">
                <a16:creationId xmlns:a16="http://schemas.microsoft.com/office/drawing/2014/main" id="{AE16E603-1019-BE1A-F6FB-47D019AB8E63}"/>
              </a:ext>
            </a:extLst>
          </p:cNvPr>
          <p:cNvSpPr>
            <a:spLocks noGrp="1"/>
          </p:cNvSpPr>
          <p:nvPr>
            <p:ph type="sldNum" sz="quarter" idx="4"/>
          </p:nvPr>
        </p:nvSpPr>
        <p:spPr/>
        <p:txBody>
          <a:bodyPr anchor="b">
            <a:normAutofit/>
          </a:bodyPr>
          <a:lstStyle/>
          <a:p>
            <a:pPr>
              <a:lnSpc>
                <a:spcPct val="90000"/>
              </a:lnSpc>
              <a:spcAft>
                <a:spcPts val="600"/>
              </a:spcAft>
            </a:pPr>
            <a:fld id="{337ADF9F-F50A-2B44-AE31-7D3E7940C949}" type="slidenum">
              <a:rPr lang="en-US" noProof="0" smtClean="0"/>
              <a:pPr>
                <a:lnSpc>
                  <a:spcPct val="90000"/>
                </a:lnSpc>
                <a:spcAft>
                  <a:spcPts val="600"/>
                </a:spcAft>
              </a:pPr>
              <a:t>20</a:t>
            </a:fld>
            <a:endParaRPr lang="en-US" noProof="0"/>
          </a:p>
        </p:txBody>
      </p:sp>
      <p:pic>
        <p:nvPicPr>
          <p:cNvPr id="11" name="Picture 10" descr="A group of people in a room&#10;&#10;Description automatically generated">
            <a:hlinkClick r:id="rId2"/>
            <a:extLst>
              <a:ext uri="{FF2B5EF4-FFF2-40B4-BE49-F238E27FC236}">
                <a16:creationId xmlns:a16="http://schemas.microsoft.com/office/drawing/2014/main" id="{41D6EFF4-82A0-B611-CD46-64B7570E886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42485" y="2029628"/>
            <a:ext cx="8707030" cy="4371730"/>
          </a:xfrm>
          <a:prstGeom prst="rect">
            <a:avLst/>
          </a:prstGeom>
        </p:spPr>
      </p:pic>
      <p:sp>
        <p:nvSpPr>
          <p:cNvPr id="13" name="Obdélník: se zakulacenými horními rohy 81">
            <a:hlinkClick r:id="rId2"/>
            <a:extLst>
              <a:ext uri="{FF2B5EF4-FFF2-40B4-BE49-F238E27FC236}">
                <a16:creationId xmlns:a16="http://schemas.microsoft.com/office/drawing/2014/main" id="{601C8DED-8228-EF3C-4BD6-9D3345FB1438}"/>
              </a:ext>
            </a:extLst>
          </p:cNvPr>
          <p:cNvSpPr/>
          <p:nvPr/>
        </p:nvSpPr>
        <p:spPr>
          <a:xfrm>
            <a:off x="6266934" y="5779118"/>
            <a:ext cx="2885834" cy="464905"/>
          </a:xfrm>
          <a:prstGeom prst="wedgeRoundRectCallout">
            <a:avLst>
              <a:gd name="adj1" fmla="val -49612"/>
              <a:gd name="adj2" fmla="val 15541"/>
              <a:gd name="adj3" fmla="val 16667"/>
            </a:avLst>
          </a:prstGeom>
          <a:gradFill flip="none" rotWithShape="1">
            <a:gsLst>
              <a:gs pos="100000">
                <a:srgbClr val="F6AC20"/>
              </a:gs>
              <a:gs pos="0">
                <a:srgbClr val="DE221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u="sng" dirty="0">
                <a:solidFill>
                  <a:schemeClr val="bg1"/>
                </a:solidFill>
                <a:latin typeface="Museo Sans Rounded 500" panose="02000000000000000000" pitchFamily="2" charset="77"/>
              </a:rPr>
              <a:t>Explore O-RAN Virtual Exhibition</a:t>
            </a:r>
          </a:p>
        </p:txBody>
      </p:sp>
    </p:spTree>
    <p:extLst>
      <p:ext uri="{BB962C8B-B14F-4D97-AF65-F5344CB8AC3E}">
        <p14:creationId xmlns:p14="http://schemas.microsoft.com/office/powerpoint/2010/main" val="120405473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map of the world&#10;&#10;Description automatically generated">
            <a:hlinkClick r:id="rId2"/>
            <a:extLst>
              <a:ext uri="{FF2B5EF4-FFF2-40B4-BE49-F238E27FC236}">
                <a16:creationId xmlns:a16="http://schemas.microsoft.com/office/drawing/2014/main" id="{A49CA877-FA03-C412-7915-E3E777AB3F4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 y="10"/>
            <a:ext cx="12191980" cy="6857990"/>
          </a:xfrm>
          <a:prstGeom prst="rect">
            <a:avLst/>
          </a:prstGeom>
          <a:noFill/>
        </p:spPr>
      </p:pic>
      <p:sp>
        <p:nvSpPr>
          <p:cNvPr id="3" name="Footer Placeholder 2">
            <a:extLst>
              <a:ext uri="{FF2B5EF4-FFF2-40B4-BE49-F238E27FC236}">
                <a16:creationId xmlns:a16="http://schemas.microsoft.com/office/drawing/2014/main" id="{43112C4B-9223-BBA4-DED8-5CAE989C68B5}"/>
              </a:ext>
            </a:extLst>
          </p:cNvPr>
          <p:cNvSpPr>
            <a:spLocks noGrp="1"/>
          </p:cNvSpPr>
          <p:nvPr>
            <p:ph type="ftr" sz="quarter" idx="3"/>
          </p:nvPr>
        </p:nvSpPr>
        <p:spPr/>
        <p:txBody>
          <a:bodyPr/>
          <a:lstStyle/>
          <a:p>
            <a:pPr>
              <a:spcAft>
                <a:spcPts val="600"/>
              </a:spcAft>
            </a:pPr>
            <a:r>
              <a:rPr lang="en-US" dirty="0">
                <a:solidFill>
                  <a:schemeClr val="bg1">
                    <a:lumMod val="85000"/>
                  </a:schemeClr>
                </a:solidFill>
              </a:rPr>
              <a:t>Copyright © by the O-RAN ALLIANCE e.V.</a:t>
            </a:r>
          </a:p>
        </p:txBody>
      </p:sp>
      <p:sp>
        <p:nvSpPr>
          <p:cNvPr id="4" name="Slide Number Placeholder 3" hidden="1">
            <a:extLst>
              <a:ext uri="{FF2B5EF4-FFF2-40B4-BE49-F238E27FC236}">
                <a16:creationId xmlns:a16="http://schemas.microsoft.com/office/drawing/2014/main" id="{BE737404-6BFF-F577-0005-B61C7FFB9648}"/>
              </a:ext>
            </a:extLst>
          </p:cNvPr>
          <p:cNvSpPr>
            <a:spLocks noGrp="1"/>
          </p:cNvSpPr>
          <p:nvPr>
            <p:ph type="sldNum" sz="quarter" idx="4"/>
          </p:nvPr>
        </p:nvSpPr>
        <p:spPr/>
        <p:txBody>
          <a:bodyPr/>
          <a:lstStyle/>
          <a:p>
            <a:pPr>
              <a:spcAft>
                <a:spcPts val="600"/>
              </a:spcAft>
            </a:pPr>
            <a:fld id="{337ADF9F-F50A-2B44-AE31-7D3E7940C949}" type="slidenum">
              <a:rPr lang="en-US" noProof="0" smtClean="0"/>
              <a:pPr>
                <a:spcAft>
                  <a:spcPts val="600"/>
                </a:spcAft>
              </a:pPr>
              <a:t>21</a:t>
            </a:fld>
            <a:endParaRPr lang="en-US" noProof="0"/>
          </a:p>
        </p:txBody>
      </p:sp>
    </p:spTree>
    <p:extLst>
      <p:ext uri="{BB962C8B-B14F-4D97-AF65-F5344CB8AC3E}">
        <p14:creationId xmlns:p14="http://schemas.microsoft.com/office/powerpoint/2010/main" val="258462523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8147A57E-1DCF-C3E1-18A0-6F008E91D307}"/>
              </a:ext>
            </a:extLst>
          </p:cNvPr>
          <p:cNvSpPr>
            <a:spLocks noGrp="1"/>
          </p:cNvSpPr>
          <p:nvPr>
            <p:ph idx="1"/>
          </p:nvPr>
        </p:nvSpPr>
        <p:spPr/>
        <p:txBody>
          <a:bodyPr/>
          <a:lstStyle/>
          <a:p>
            <a:r>
              <a:rPr lang="en-US" dirty="0"/>
              <a:t>O-RAN ALLIANCE strongly recognize the importance of having a globally unified 6G standard</a:t>
            </a:r>
          </a:p>
          <a:p>
            <a:r>
              <a:rPr lang="en-US" dirty="0"/>
              <a:t>O-RAN ALLIANCE continues to build upon the standardization work from 3GPP</a:t>
            </a:r>
          </a:p>
          <a:p>
            <a:r>
              <a:rPr lang="en-US" dirty="0"/>
              <a:t>Some work of gap analysis b/w O-RAN and 3GPP from Intelligence perspective conducted in 2024</a:t>
            </a:r>
          </a:p>
          <a:p>
            <a:pPr lvl="1"/>
            <a:r>
              <a:rPr lang="en-US" dirty="0"/>
              <a:t>Uniqueness of 3GPP</a:t>
            </a:r>
          </a:p>
          <a:p>
            <a:pPr lvl="2"/>
            <a:r>
              <a:rPr lang="en-US" dirty="0"/>
              <a:t>NWDAF, AIML in UE</a:t>
            </a:r>
          </a:p>
          <a:p>
            <a:pPr lvl="2"/>
            <a:r>
              <a:rPr lang="en-US" dirty="0"/>
              <a:t>UE-related and air interface impacting AIML use cases: CSI feedback, beam management, positioning</a:t>
            </a:r>
          </a:p>
          <a:p>
            <a:pPr lvl="1"/>
            <a:r>
              <a:rPr lang="en-US" dirty="0"/>
              <a:t>Uniqueness of O-RAN</a:t>
            </a:r>
          </a:p>
          <a:p>
            <a:pPr lvl="2"/>
            <a:r>
              <a:rPr lang="en-US" dirty="0"/>
              <a:t>Unique entities and interfaces: near-RT RIC and SMO/Non-RT RIC, the relevant interfaces of A1/E2/O1/O2/Y1, and </a:t>
            </a:r>
            <a:r>
              <a:rPr lang="en-US" dirty="0" err="1"/>
              <a:t>rApp</a:t>
            </a:r>
            <a:r>
              <a:rPr lang="en-US" dirty="0"/>
              <a:t>/</a:t>
            </a:r>
            <a:r>
              <a:rPr lang="en-US" dirty="0" err="1"/>
              <a:t>xApp</a:t>
            </a:r>
            <a:endParaRPr lang="en-US" dirty="0"/>
          </a:p>
          <a:p>
            <a:pPr lvl="1"/>
            <a:r>
              <a:rPr lang="en-US" dirty="0"/>
              <a:t>Use case</a:t>
            </a:r>
          </a:p>
          <a:p>
            <a:pPr lvl="2"/>
            <a:r>
              <a:rPr lang="en-US" dirty="0"/>
              <a:t>Common use cases with complementary focus: LB, MM, ES, Slicing </a:t>
            </a:r>
          </a:p>
          <a:p>
            <a:pPr lvl="2"/>
            <a:r>
              <a:rPr lang="en-US" dirty="0"/>
              <a:t>O-RAN-unique use cases: </a:t>
            </a:r>
            <a:r>
              <a:rPr lang="en-US" dirty="0" err="1"/>
              <a:t>QoE</a:t>
            </a:r>
            <a:r>
              <a:rPr lang="en-US" dirty="0"/>
              <a:t> optimization, </a:t>
            </a:r>
            <a:r>
              <a:rPr lang="en-US" dirty="0" err="1"/>
              <a:t>mMIMO</a:t>
            </a:r>
            <a:r>
              <a:rPr lang="en-US" dirty="0"/>
              <a:t> optimization etc.</a:t>
            </a:r>
          </a:p>
          <a:p>
            <a:r>
              <a:rPr lang="en-US" dirty="0"/>
              <a:t>Looking forward to this workshop to further define complementary synergies between 3GPP and O-RAN ALLIANCE for the 6G era</a:t>
            </a:r>
          </a:p>
        </p:txBody>
      </p:sp>
      <p:sp>
        <p:nvSpPr>
          <p:cNvPr id="3" name="Title 2">
            <a:extLst>
              <a:ext uri="{FF2B5EF4-FFF2-40B4-BE49-F238E27FC236}">
                <a16:creationId xmlns:a16="http://schemas.microsoft.com/office/drawing/2014/main" id="{6C2078A4-BB99-3DD0-D6B2-DC495A03FD8A}"/>
              </a:ext>
            </a:extLst>
          </p:cNvPr>
          <p:cNvSpPr>
            <a:spLocks noGrp="1"/>
          </p:cNvSpPr>
          <p:nvPr>
            <p:ph type="title"/>
          </p:nvPr>
        </p:nvSpPr>
        <p:spPr/>
        <p:txBody>
          <a:bodyPr/>
          <a:lstStyle/>
          <a:p>
            <a:r>
              <a:rPr lang="en-US" dirty="0"/>
              <a:t>O-RAN ALLIANCE and 3GPP Synergy</a:t>
            </a:r>
            <a:endParaRPr lang="en-CZ" dirty="0"/>
          </a:p>
        </p:txBody>
      </p:sp>
      <p:sp>
        <p:nvSpPr>
          <p:cNvPr id="4" name="Footer Placeholder 3">
            <a:extLst>
              <a:ext uri="{FF2B5EF4-FFF2-40B4-BE49-F238E27FC236}">
                <a16:creationId xmlns:a16="http://schemas.microsoft.com/office/drawing/2014/main" id="{378FDFA5-0356-4BB3-AB7C-14B4ED7DF820}"/>
              </a:ext>
            </a:extLst>
          </p:cNvPr>
          <p:cNvSpPr>
            <a:spLocks noGrp="1"/>
          </p:cNvSpPr>
          <p:nvPr>
            <p:ph type="ftr" sz="quarter" idx="3"/>
          </p:nvPr>
        </p:nvSpPr>
        <p:spPr/>
        <p:txBody>
          <a:bodyPr/>
          <a:lstStyle/>
          <a:p>
            <a:r>
              <a:rPr lang="en-US"/>
              <a:t>Copyright © by the O-RAN ALLIANCE e.V.</a:t>
            </a:r>
            <a:endParaRPr lang="en-US" dirty="0"/>
          </a:p>
        </p:txBody>
      </p:sp>
      <p:sp>
        <p:nvSpPr>
          <p:cNvPr id="5" name="Slide Number Placeholder 4">
            <a:extLst>
              <a:ext uri="{FF2B5EF4-FFF2-40B4-BE49-F238E27FC236}">
                <a16:creationId xmlns:a16="http://schemas.microsoft.com/office/drawing/2014/main" id="{DF2A5005-96A9-F3D6-FCF7-A610CEDCE92B}"/>
              </a:ext>
            </a:extLst>
          </p:cNvPr>
          <p:cNvSpPr>
            <a:spLocks noGrp="1"/>
          </p:cNvSpPr>
          <p:nvPr>
            <p:ph type="sldNum" sz="quarter" idx="4"/>
          </p:nvPr>
        </p:nvSpPr>
        <p:spPr/>
        <p:txBody>
          <a:bodyPr/>
          <a:lstStyle/>
          <a:p>
            <a:fld id="{337ADF9F-F50A-2B44-AE31-7D3E7940C949}" type="slidenum">
              <a:rPr lang="en-US" noProof="0" smtClean="0"/>
              <a:pPr/>
              <a:t>22</a:t>
            </a:fld>
            <a:endParaRPr lang="en-US" noProof="0"/>
          </a:p>
        </p:txBody>
      </p:sp>
    </p:spTree>
    <p:extLst>
      <p:ext uri="{BB962C8B-B14F-4D97-AF65-F5344CB8AC3E}">
        <p14:creationId xmlns:p14="http://schemas.microsoft.com/office/powerpoint/2010/main" val="15037278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a:extLst>
              <a:ext uri="{FF2B5EF4-FFF2-40B4-BE49-F238E27FC236}">
                <a16:creationId xmlns:a16="http://schemas.microsoft.com/office/drawing/2014/main" id="{42774D17-8BA7-9A25-9E50-9736910621A9}"/>
              </a:ext>
            </a:extLst>
          </p:cNvPr>
          <p:cNvSpPr>
            <a:spLocks noGrp="1"/>
          </p:cNvSpPr>
          <p:nvPr>
            <p:ph idx="1"/>
          </p:nvPr>
        </p:nvSpPr>
        <p:spPr/>
        <p:txBody>
          <a:bodyPr/>
          <a:lstStyle/>
          <a:p>
            <a:endParaRPr lang="de-DE" dirty="0"/>
          </a:p>
          <a:p>
            <a:endParaRPr lang="de-DE" dirty="0"/>
          </a:p>
          <a:p>
            <a:r>
              <a:rPr lang="de-DE" dirty="0"/>
              <a:t>O-RAN ALLIANCE e.V.</a:t>
            </a:r>
          </a:p>
          <a:p>
            <a:r>
              <a:rPr lang="de-DE" dirty="0"/>
              <a:t>BUSCHKAULER WEG 27</a:t>
            </a:r>
          </a:p>
          <a:p>
            <a:r>
              <a:rPr lang="de-DE" dirty="0"/>
              <a:t>53347 ALFTER – GERMANY</a:t>
            </a:r>
          </a:p>
          <a:p>
            <a:r>
              <a:rPr lang="de-DE" dirty="0"/>
              <a:t>E-Mail: </a:t>
            </a:r>
            <a:r>
              <a:rPr lang="de-DE" dirty="0">
                <a:hlinkClick r:id="rId2"/>
              </a:rPr>
              <a:t>info@o-ran.org</a:t>
            </a:r>
            <a:endParaRPr lang="de-DE" dirty="0"/>
          </a:p>
          <a:p>
            <a:r>
              <a:rPr lang="de-DE" dirty="0">
                <a:hlinkClick r:id="rId3"/>
              </a:rPr>
              <a:t>www.o-ran.org</a:t>
            </a:r>
            <a:endParaRPr lang="de-DE" dirty="0"/>
          </a:p>
          <a:p>
            <a:endParaRPr lang="de-DE" dirty="0"/>
          </a:p>
          <a:p>
            <a:endParaRPr lang="de-DE" dirty="0"/>
          </a:p>
          <a:p>
            <a:endParaRPr lang="de-DE" dirty="0"/>
          </a:p>
        </p:txBody>
      </p:sp>
      <p:sp>
        <p:nvSpPr>
          <p:cNvPr id="3" name="Titel 2">
            <a:extLst>
              <a:ext uri="{FF2B5EF4-FFF2-40B4-BE49-F238E27FC236}">
                <a16:creationId xmlns:a16="http://schemas.microsoft.com/office/drawing/2014/main" id="{2F6DF7E9-811E-1FD1-3DEE-C85B55AB4B81}"/>
              </a:ext>
            </a:extLst>
          </p:cNvPr>
          <p:cNvSpPr>
            <a:spLocks noGrp="1"/>
          </p:cNvSpPr>
          <p:nvPr>
            <p:ph type="title"/>
          </p:nvPr>
        </p:nvSpPr>
        <p:spPr/>
        <p:txBody>
          <a:bodyPr/>
          <a:lstStyle/>
          <a:p>
            <a:r>
              <a:rPr lang="de-DE" dirty="0"/>
              <a:t>CONTACT &amp; INQUIRIES</a:t>
            </a:r>
          </a:p>
        </p:txBody>
      </p:sp>
      <p:sp>
        <p:nvSpPr>
          <p:cNvPr id="4" name="Fußzeilenplatzhalter 3">
            <a:extLst>
              <a:ext uri="{FF2B5EF4-FFF2-40B4-BE49-F238E27FC236}">
                <a16:creationId xmlns:a16="http://schemas.microsoft.com/office/drawing/2014/main" id="{96F43680-0763-4C12-DD96-078870A894BD}"/>
              </a:ext>
            </a:extLst>
          </p:cNvPr>
          <p:cNvSpPr>
            <a:spLocks noGrp="1"/>
          </p:cNvSpPr>
          <p:nvPr>
            <p:ph type="ftr" sz="quarter" idx="3"/>
          </p:nvPr>
        </p:nvSpPr>
        <p:spPr/>
        <p:txBody>
          <a:bodyPr/>
          <a:lstStyle/>
          <a:p>
            <a:r>
              <a:rPr lang="en-US"/>
              <a:t>Copyright © by the O-RAN ALLIANCE e.V.</a:t>
            </a:r>
            <a:endParaRPr lang="en-US" dirty="0"/>
          </a:p>
        </p:txBody>
      </p:sp>
      <p:sp>
        <p:nvSpPr>
          <p:cNvPr id="5" name="Foliennummernplatzhalter 4">
            <a:extLst>
              <a:ext uri="{FF2B5EF4-FFF2-40B4-BE49-F238E27FC236}">
                <a16:creationId xmlns:a16="http://schemas.microsoft.com/office/drawing/2014/main" id="{5C5D1E57-4702-00F7-44A2-5FC858A15EE3}"/>
              </a:ext>
            </a:extLst>
          </p:cNvPr>
          <p:cNvSpPr>
            <a:spLocks noGrp="1"/>
          </p:cNvSpPr>
          <p:nvPr>
            <p:ph type="sldNum" sz="quarter" idx="4"/>
          </p:nvPr>
        </p:nvSpPr>
        <p:spPr/>
        <p:txBody>
          <a:bodyPr/>
          <a:lstStyle/>
          <a:p>
            <a:fld id="{337ADF9F-F50A-2B44-AE31-7D3E7940C949}" type="slidenum">
              <a:rPr lang="en-US" noProof="0" smtClean="0"/>
              <a:pPr/>
              <a:t>23</a:t>
            </a:fld>
            <a:endParaRPr lang="en-US" noProof="0"/>
          </a:p>
        </p:txBody>
      </p:sp>
    </p:spTree>
    <p:extLst>
      <p:ext uri="{BB962C8B-B14F-4D97-AF65-F5344CB8AC3E}">
        <p14:creationId xmlns:p14="http://schemas.microsoft.com/office/powerpoint/2010/main" val="326005428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95931EFF-65C4-5DB4-FB3F-1268A7F4BAB3}"/>
              </a:ext>
            </a:extLst>
          </p:cNvPr>
          <p:cNvSpPr>
            <a:spLocks noGrp="1"/>
          </p:cNvSpPr>
          <p:nvPr>
            <p:ph type="ftr" sz="quarter" idx="11"/>
          </p:nvPr>
        </p:nvSpPr>
        <p:spPr/>
        <p:txBody>
          <a:bodyPr/>
          <a:lstStyle/>
          <a:p>
            <a:r>
              <a:rPr lang="en-US" dirty="0"/>
              <a:t>Copyright © by the O-RAN ALLIANCE </a:t>
            </a:r>
            <a:r>
              <a:rPr lang="en-US" dirty="0" err="1"/>
              <a:t>e.V.</a:t>
            </a:r>
            <a:endParaRPr lang="en-US" dirty="0"/>
          </a:p>
        </p:txBody>
      </p:sp>
      <p:sp>
        <p:nvSpPr>
          <p:cNvPr id="3" name="Slide Number Placeholder 2">
            <a:extLst>
              <a:ext uri="{FF2B5EF4-FFF2-40B4-BE49-F238E27FC236}">
                <a16:creationId xmlns:a16="http://schemas.microsoft.com/office/drawing/2014/main" id="{35CDC0A6-3CAA-B8AA-4DC9-9DC2A90D2489}"/>
              </a:ext>
            </a:extLst>
          </p:cNvPr>
          <p:cNvSpPr>
            <a:spLocks noGrp="1"/>
          </p:cNvSpPr>
          <p:nvPr>
            <p:ph type="sldNum" sz="quarter" idx="12"/>
          </p:nvPr>
        </p:nvSpPr>
        <p:spPr/>
        <p:txBody>
          <a:bodyPr/>
          <a:lstStyle/>
          <a:p>
            <a:fld id="{337ADF9F-F50A-2B44-AE31-7D3E7940C949}" type="slidenum">
              <a:rPr lang="en-US" noProof="0" smtClean="0"/>
              <a:pPr/>
              <a:t>24</a:t>
            </a:fld>
            <a:endParaRPr lang="en-US" noProof="0"/>
          </a:p>
        </p:txBody>
      </p:sp>
      <p:pic>
        <p:nvPicPr>
          <p:cNvPr id="4" name="Grafický objekt 5">
            <a:extLst>
              <a:ext uri="{FF2B5EF4-FFF2-40B4-BE49-F238E27FC236}">
                <a16:creationId xmlns:a16="http://schemas.microsoft.com/office/drawing/2014/main" id="{CE9D6AB3-01D4-F8F8-0B8B-81B43E1AE72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622000" y="2156736"/>
            <a:ext cx="6948000" cy="2544528"/>
          </a:xfrm>
          <a:prstGeom prst="rect">
            <a:avLst/>
          </a:prstGeom>
        </p:spPr>
      </p:pic>
    </p:spTree>
    <p:extLst>
      <p:ext uri="{BB962C8B-B14F-4D97-AF65-F5344CB8AC3E}">
        <p14:creationId xmlns:p14="http://schemas.microsoft.com/office/powerpoint/2010/main" val="17069935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8610B4-CC3F-62F9-B696-CCC99B38F39E}"/>
              </a:ext>
            </a:extLst>
          </p:cNvPr>
          <p:cNvSpPr>
            <a:spLocks noGrp="1"/>
          </p:cNvSpPr>
          <p:nvPr>
            <p:ph type="title"/>
          </p:nvPr>
        </p:nvSpPr>
        <p:spPr/>
        <p:txBody>
          <a:bodyPr/>
          <a:lstStyle/>
          <a:p>
            <a:r>
              <a:rPr lang="en-US" dirty="0"/>
              <a:t>O-RAN ALLIANCE Mission</a:t>
            </a:r>
          </a:p>
        </p:txBody>
      </p:sp>
      <p:sp>
        <p:nvSpPr>
          <p:cNvPr id="3" name="Footer Placeholder 2">
            <a:extLst>
              <a:ext uri="{FF2B5EF4-FFF2-40B4-BE49-F238E27FC236}">
                <a16:creationId xmlns:a16="http://schemas.microsoft.com/office/drawing/2014/main" id="{75C011D8-0E0C-ECBB-4319-74A20BAE9AEF}"/>
              </a:ext>
            </a:extLst>
          </p:cNvPr>
          <p:cNvSpPr>
            <a:spLocks noGrp="1"/>
          </p:cNvSpPr>
          <p:nvPr>
            <p:ph type="ftr" sz="quarter" idx="3"/>
          </p:nvPr>
        </p:nvSpPr>
        <p:spPr/>
        <p:txBody>
          <a:bodyPr/>
          <a:lstStyle/>
          <a:p>
            <a:r>
              <a:rPr lang="en-US"/>
              <a:t>Copyright © by the O-RAN ALLIANCE e.V.</a:t>
            </a:r>
            <a:endParaRPr lang="en-US" dirty="0"/>
          </a:p>
        </p:txBody>
      </p:sp>
      <p:sp>
        <p:nvSpPr>
          <p:cNvPr id="4" name="Slide Number Placeholder 3">
            <a:extLst>
              <a:ext uri="{FF2B5EF4-FFF2-40B4-BE49-F238E27FC236}">
                <a16:creationId xmlns:a16="http://schemas.microsoft.com/office/drawing/2014/main" id="{D7867E7B-F2EB-D7DB-86B8-9485DB45397D}"/>
              </a:ext>
            </a:extLst>
          </p:cNvPr>
          <p:cNvSpPr>
            <a:spLocks noGrp="1"/>
          </p:cNvSpPr>
          <p:nvPr>
            <p:ph type="sldNum" sz="quarter" idx="4"/>
          </p:nvPr>
        </p:nvSpPr>
        <p:spPr/>
        <p:txBody>
          <a:bodyPr/>
          <a:lstStyle/>
          <a:p>
            <a:fld id="{337ADF9F-F50A-2B44-AE31-7D3E7940C949}" type="slidenum">
              <a:rPr lang="en-US" noProof="0" smtClean="0"/>
              <a:pPr/>
              <a:t>3</a:t>
            </a:fld>
            <a:endParaRPr lang="en-US" noProof="0"/>
          </a:p>
        </p:txBody>
      </p:sp>
      <p:pic>
        <p:nvPicPr>
          <p:cNvPr id="5" name="Obrázek 4">
            <a:extLst>
              <a:ext uri="{FF2B5EF4-FFF2-40B4-BE49-F238E27FC236}">
                <a16:creationId xmlns:a16="http://schemas.microsoft.com/office/drawing/2014/main" id="{587A9526-D182-AB32-3712-46CF5223463E}"/>
              </a:ext>
            </a:extLst>
          </p:cNvPr>
          <p:cNvPicPr>
            <a:picLocks noChangeAspect="1"/>
          </p:cNvPicPr>
          <p:nvPr/>
        </p:nvPicPr>
        <p:blipFill>
          <a:blip r:embed="rId2">
            <a:alphaModFix amt="80000"/>
          </a:blip>
          <a:stretch>
            <a:fillRect/>
          </a:stretch>
        </p:blipFill>
        <p:spPr>
          <a:xfrm>
            <a:off x="3654110" y="2185195"/>
            <a:ext cx="4295778" cy="3629932"/>
          </a:xfrm>
          <a:prstGeom prst="rect">
            <a:avLst/>
          </a:prstGeom>
        </p:spPr>
      </p:pic>
      <p:grpSp>
        <p:nvGrpSpPr>
          <p:cNvPr id="23" name="Group 22">
            <a:extLst>
              <a:ext uri="{FF2B5EF4-FFF2-40B4-BE49-F238E27FC236}">
                <a16:creationId xmlns:a16="http://schemas.microsoft.com/office/drawing/2014/main" id="{8AA6B6E2-EB89-D7F9-ED37-D2F0CC258FAE}"/>
              </a:ext>
            </a:extLst>
          </p:cNvPr>
          <p:cNvGrpSpPr/>
          <p:nvPr/>
        </p:nvGrpSpPr>
        <p:grpSpPr>
          <a:xfrm>
            <a:off x="1566544" y="4224557"/>
            <a:ext cx="3071258" cy="2108509"/>
            <a:chOff x="1566544" y="4224557"/>
            <a:chExt cx="3071258" cy="2108509"/>
          </a:xfrm>
        </p:grpSpPr>
        <p:sp>
          <p:nvSpPr>
            <p:cNvPr id="8" name="Obdélník: se zakulacenými rohy 21">
              <a:extLst>
                <a:ext uri="{FF2B5EF4-FFF2-40B4-BE49-F238E27FC236}">
                  <a16:creationId xmlns:a16="http://schemas.microsoft.com/office/drawing/2014/main" id="{7A83C863-69A3-A5B7-CB6E-0B5233168EF4}"/>
                </a:ext>
              </a:extLst>
            </p:cNvPr>
            <p:cNvSpPr/>
            <p:nvPr/>
          </p:nvSpPr>
          <p:spPr>
            <a:xfrm>
              <a:off x="1566544" y="4224557"/>
              <a:ext cx="3071258" cy="2108509"/>
            </a:xfrm>
            <a:prstGeom prst="roundRect">
              <a:avLst>
                <a:gd name="adj" fmla="val 1198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189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Google Shape;274;p43">
              <a:extLst>
                <a:ext uri="{FF2B5EF4-FFF2-40B4-BE49-F238E27FC236}">
                  <a16:creationId xmlns:a16="http://schemas.microsoft.com/office/drawing/2014/main" id="{F3914A05-6CC3-889F-3571-116E4F244D42}"/>
                </a:ext>
              </a:extLst>
            </p:cNvPr>
            <p:cNvSpPr txBox="1"/>
            <p:nvPr/>
          </p:nvSpPr>
          <p:spPr>
            <a:xfrm>
              <a:off x="2351859" y="4251204"/>
              <a:ext cx="1592753" cy="40006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US" sz="2000" u="none" strike="noStrike" cap="none">
                  <a:solidFill>
                    <a:srgbClr val="0067B1"/>
                  </a:solidFill>
                  <a:latin typeface="Museo Sans Rounded 500" panose="02000000000000000000" pitchFamily="2" charset="77"/>
                  <a:ea typeface="Montserrat"/>
                  <a:cs typeface="Montserrat"/>
                  <a:sym typeface="Montserrat"/>
                </a:rPr>
                <a:t>Virtualized</a:t>
              </a:r>
              <a:endParaRPr lang="en-US" u="none" strike="noStrike" cap="none">
                <a:solidFill>
                  <a:srgbClr val="0067B1"/>
                </a:solidFill>
                <a:latin typeface="Museo Sans Rounded 500" panose="02000000000000000000" pitchFamily="2" charset="77"/>
                <a:sym typeface="Arial"/>
              </a:endParaRPr>
            </a:p>
          </p:txBody>
        </p:sp>
        <p:pic>
          <p:nvPicPr>
            <p:cNvPr id="10" name="Obrázek 26" descr="Obsah obrázku text, vzdálené, elektronika, žlutá&#10;&#10;Popis byl vytvořen automaticky">
              <a:extLst>
                <a:ext uri="{FF2B5EF4-FFF2-40B4-BE49-F238E27FC236}">
                  <a16:creationId xmlns:a16="http://schemas.microsoft.com/office/drawing/2014/main" id="{172454C6-9A3F-2468-2F3D-2B305DAF735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351859" y="4754197"/>
              <a:ext cx="1585438" cy="1303719"/>
            </a:xfrm>
            <a:prstGeom prst="rect">
              <a:avLst/>
            </a:prstGeom>
          </p:spPr>
        </p:pic>
      </p:grpSp>
      <p:grpSp>
        <p:nvGrpSpPr>
          <p:cNvPr id="21" name="Group 20">
            <a:extLst>
              <a:ext uri="{FF2B5EF4-FFF2-40B4-BE49-F238E27FC236}">
                <a16:creationId xmlns:a16="http://schemas.microsoft.com/office/drawing/2014/main" id="{FC998A72-A07D-B4EB-7C25-1F5338CC262A}"/>
              </a:ext>
            </a:extLst>
          </p:cNvPr>
          <p:cNvGrpSpPr/>
          <p:nvPr/>
        </p:nvGrpSpPr>
        <p:grpSpPr>
          <a:xfrm>
            <a:off x="1566544" y="1732787"/>
            <a:ext cx="3071258" cy="2108509"/>
            <a:chOff x="7017936" y="1694324"/>
            <a:chExt cx="3071258" cy="2108509"/>
          </a:xfrm>
        </p:grpSpPr>
        <p:sp>
          <p:nvSpPr>
            <p:cNvPr id="11" name="Obdélník: se zakulacenými rohy 27">
              <a:extLst>
                <a:ext uri="{FF2B5EF4-FFF2-40B4-BE49-F238E27FC236}">
                  <a16:creationId xmlns:a16="http://schemas.microsoft.com/office/drawing/2014/main" id="{AEE0F260-FBA1-D26F-82F1-61D689E5F9F2}"/>
                </a:ext>
              </a:extLst>
            </p:cNvPr>
            <p:cNvSpPr/>
            <p:nvPr/>
          </p:nvSpPr>
          <p:spPr>
            <a:xfrm>
              <a:off x="7017936" y="1694324"/>
              <a:ext cx="3071258" cy="2108509"/>
            </a:xfrm>
            <a:prstGeom prst="roundRect">
              <a:avLst>
                <a:gd name="adj" fmla="val 1198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2" name="Google Shape;274;p43">
              <a:extLst>
                <a:ext uri="{FF2B5EF4-FFF2-40B4-BE49-F238E27FC236}">
                  <a16:creationId xmlns:a16="http://schemas.microsoft.com/office/drawing/2014/main" id="{97E9530F-CA2E-2527-5F8A-9A835D6EC57B}"/>
                </a:ext>
              </a:extLst>
            </p:cNvPr>
            <p:cNvSpPr txBox="1"/>
            <p:nvPr/>
          </p:nvSpPr>
          <p:spPr>
            <a:xfrm>
              <a:off x="7757188" y="1739943"/>
              <a:ext cx="1592753" cy="40006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cs-CZ" sz="2000" u="none" strike="noStrike" cap="none" dirty="0">
                  <a:solidFill>
                    <a:srgbClr val="0067B1"/>
                  </a:solidFill>
                  <a:latin typeface="Museo Sans Rounded 500" panose="02000000000000000000" pitchFamily="2" charset="77"/>
                  <a:ea typeface="Montserrat"/>
                  <a:cs typeface="Montserrat"/>
                  <a:sym typeface="Montserrat"/>
                </a:rPr>
                <a:t>Open</a:t>
              </a:r>
              <a:endParaRPr u="none" strike="noStrike" cap="none" dirty="0">
                <a:solidFill>
                  <a:srgbClr val="0067B1"/>
                </a:solidFill>
                <a:latin typeface="Museo Sans Rounded 500" panose="02000000000000000000" pitchFamily="2" charset="77"/>
                <a:sym typeface="Arial"/>
              </a:endParaRPr>
            </a:p>
          </p:txBody>
        </p:sp>
        <p:pic>
          <p:nvPicPr>
            <p:cNvPr id="13" name="Obrázek 31">
              <a:extLst>
                <a:ext uri="{FF2B5EF4-FFF2-40B4-BE49-F238E27FC236}">
                  <a16:creationId xmlns:a16="http://schemas.microsoft.com/office/drawing/2014/main" id="{72654474-74F4-D82A-948D-E22A39DF156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748125" y="2273212"/>
              <a:ext cx="1601816" cy="1317188"/>
            </a:xfrm>
            <a:prstGeom prst="rect">
              <a:avLst/>
            </a:prstGeom>
          </p:spPr>
        </p:pic>
      </p:grpSp>
      <p:sp>
        <p:nvSpPr>
          <p:cNvPr id="14" name="Google Shape;274;p43">
            <a:extLst>
              <a:ext uri="{FF2B5EF4-FFF2-40B4-BE49-F238E27FC236}">
                <a16:creationId xmlns:a16="http://schemas.microsoft.com/office/drawing/2014/main" id="{AD983284-BDAE-0B05-79E4-B8E235A75DB3}"/>
              </a:ext>
            </a:extLst>
          </p:cNvPr>
          <p:cNvSpPr txBox="1"/>
          <p:nvPr/>
        </p:nvSpPr>
        <p:spPr>
          <a:xfrm>
            <a:off x="4658705" y="3153796"/>
            <a:ext cx="2286592" cy="1692731"/>
          </a:xfrm>
          <a:prstGeom prst="rect">
            <a:avLst/>
          </a:prstGeom>
          <a:noFill/>
          <a:ln>
            <a:noFill/>
          </a:ln>
        </p:spPr>
        <p:txBody>
          <a:bodyPr spcFirstLastPara="1" wrap="square" lIns="91425" tIns="45700" rIns="91425" bIns="45700" anchor="t" anchorCtr="0">
            <a:spAutoFit/>
          </a:bodyPr>
          <a:lstStyle>
            <a:defPPr>
              <a:defRPr lang="en-US"/>
            </a:defPPr>
            <a:lvl1pPr marR="0" lvl="0" indent="0" algn="ctr" fontAlgn="auto">
              <a:lnSpc>
                <a:spcPct val="100000"/>
              </a:lnSpc>
              <a:spcBef>
                <a:spcPts val="0"/>
              </a:spcBef>
              <a:spcAft>
                <a:spcPts val="0"/>
              </a:spcAft>
              <a:buClr>
                <a:srgbClr val="000000"/>
              </a:buClr>
              <a:buSzPts val="1200"/>
              <a:buFont typeface="Arial"/>
              <a:buNone/>
              <a:tabLst/>
              <a:defRPr kumimoji="0" sz="3600" b="1" i="0" u="none" strike="noStrike" normalizeH="0" baseline="0">
                <a:solidFill>
                  <a:schemeClr val="bg1"/>
                </a:solidFill>
                <a:effectLst>
                  <a:outerShdw blurRad="50800" dist="38100" dir="2700000" algn="tl" rotWithShape="0">
                    <a:srgbClr val="0070C0">
                      <a:alpha val="40000"/>
                    </a:srgbClr>
                  </a:outerShdw>
                </a:effectLst>
                <a:uLnTx/>
                <a:uFillTx/>
                <a:latin typeface="Museo Sans Rounded 700" panose="02000000000000000000" pitchFamily="2" charset="77"/>
                <a:ea typeface="Montserrat"/>
                <a:cs typeface="Montserrat"/>
              </a:defRPr>
            </a:lvl1pPr>
            <a:lvl2pPr defTabSz="457200"/>
            <a:lvl3pPr defTabSz="457200"/>
            <a:lvl4pPr defTabSz="457200"/>
            <a:lvl5pPr defTabSz="457200"/>
            <a:lvl6pPr defTabSz="457200"/>
            <a:lvl7pPr defTabSz="457200"/>
            <a:lvl8pPr defTabSz="457200"/>
            <a:lvl9pPr defTabSz="457200"/>
          </a:lstStyle>
          <a:p>
            <a:r>
              <a:rPr lang="en-US" sz="2600" dirty="0">
                <a:sym typeface="Montserrat"/>
              </a:rPr>
              <a:t>Transform Radio Access Networks to be…</a:t>
            </a:r>
            <a:endParaRPr lang="en-US" sz="2600" dirty="0">
              <a:sym typeface="Arial"/>
            </a:endParaRPr>
          </a:p>
        </p:txBody>
      </p:sp>
      <p:grpSp>
        <p:nvGrpSpPr>
          <p:cNvPr id="22" name="Group 21">
            <a:extLst>
              <a:ext uri="{FF2B5EF4-FFF2-40B4-BE49-F238E27FC236}">
                <a16:creationId xmlns:a16="http://schemas.microsoft.com/office/drawing/2014/main" id="{9609E811-EA4F-05D7-625B-3B1EA1C944C7}"/>
              </a:ext>
            </a:extLst>
          </p:cNvPr>
          <p:cNvGrpSpPr/>
          <p:nvPr/>
        </p:nvGrpSpPr>
        <p:grpSpPr>
          <a:xfrm>
            <a:off x="7017936" y="4259633"/>
            <a:ext cx="3071258" cy="2108509"/>
            <a:chOff x="7017936" y="4259633"/>
            <a:chExt cx="3071258" cy="2108509"/>
          </a:xfrm>
        </p:grpSpPr>
        <p:sp>
          <p:nvSpPr>
            <p:cNvPr id="15" name="Obdélník: se zakulacenými rohy 33">
              <a:extLst>
                <a:ext uri="{FF2B5EF4-FFF2-40B4-BE49-F238E27FC236}">
                  <a16:creationId xmlns:a16="http://schemas.microsoft.com/office/drawing/2014/main" id="{393BBF9D-B819-6B2C-A746-E230228855A4}"/>
                </a:ext>
              </a:extLst>
            </p:cNvPr>
            <p:cNvSpPr/>
            <p:nvPr/>
          </p:nvSpPr>
          <p:spPr>
            <a:xfrm>
              <a:off x="7017936" y="4259633"/>
              <a:ext cx="3071258" cy="2108509"/>
            </a:xfrm>
            <a:prstGeom prst="roundRect">
              <a:avLst>
                <a:gd name="adj" fmla="val 1198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Google Shape;274;p43">
              <a:extLst>
                <a:ext uri="{FF2B5EF4-FFF2-40B4-BE49-F238E27FC236}">
                  <a16:creationId xmlns:a16="http://schemas.microsoft.com/office/drawing/2014/main" id="{E3905A27-B1EF-9122-CB82-5A0E32A52E37}"/>
                </a:ext>
              </a:extLst>
            </p:cNvPr>
            <p:cNvSpPr txBox="1"/>
            <p:nvPr/>
          </p:nvSpPr>
          <p:spPr>
            <a:xfrm>
              <a:off x="7612899" y="4302484"/>
              <a:ext cx="1872266" cy="40006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US" sz="2000" u="none" strike="noStrike" cap="none" dirty="0">
                  <a:solidFill>
                    <a:srgbClr val="0067B1"/>
                  </a:solidFill>
                  <a:latin typeface="Museo Sans Rounded 500" panose="02000000000000000000" pitchFamily="2" charset="77"/>
                  <a:ea typeface="Montserrat"/>
                  <a:cs typeface="Montserrat"/>
                  <a:sym typeface="Montserrat"/>
                </a:rPr>
                <a:t>Interoperable</a:t>
              </a:r>
              <a:endParaRPr lang="en-US" u="none" strike="noStrike" cap="none" dirty="0">
                <a:solidFill>
                  <a:srgbClr val="0067B1"/>
                </a:solidFill>
                <a:latin typeface="Museo Sans Rounded 500" panose="02000000000000000000" pitchFamily="2" charset="77"/>
                <a:sym typeface="Arial"/>
              </a:endParaRPr>
            </a:p>
          </p:txBody>
        </p:sp>
        <p:pic>
          <p:nvPicPr>
            <p:cNvPr id="17" name="Obrázek 38">
              <a:extLst>
                <a:ext uri="{FF2B5EF4-FFF2-40B4-BE49-F238E27FC236}">
                  <a16:creationId xmlns:a16="http://schemas.microsoft.com/office/drawing/2014/main" id="{99BA6A33-922A-EA7E-5F82-7789B3C94AE5}"/>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612899" y="4777718"/>
              <a:ext cx="1970645" cy="1356451"/>
            </a:xfrm>
            <a:prstGeom prst="rect">
              <a:avLst/>
            </a:prstGeom>
          </p:spPr>
        </p:pic>
      </p:grpSp>
      <p:grpSp>
        <p:nvGrpSpPr>
          <p:cNvPr id="20" name="Group 19">
            <a:extLst>
              <a:ext uri="{FF2B5EF4-FFF2-40B4-BE49-F238E27FC236}">
                <a16:creationId xmlns:a16="http://schemas.microsoft.com/office/drawing/2014/main" id="{029E7ABD-7422-6D52-070C-8D64C5524770}"/>
              </a:ext>
            </a:extLst>
          </p:cNvPr>
          <p:cNvGrpSpPr/>
          <p:nvPr/>
        </p:nvGrpSpPr>
        <p:grpSpPr>
          <a:xfrm>
            <a:off x="7017936" y="1694324"/>
            <a:ext cx="3071258" cy="2108509"/>
            <a:chOff x="1566544" y="1694324"/>
            <a:chExt cx="3071258" cy="2108509"/>
          </a:xfrm>
        </p:grpSpPr>
        <p:sp>
          <p:nvSpPr>
            <p:cNvPr id="6" name="Obdélník: se zakulacenými rohy 13">
              <a:extLst>
                <a:ext uri="{FF2B5EF4-FFF2-40B4-BE49-F238E27FC236}">
                  <a16:creationId xmlns:a16="http://schemas.microsoft.com/office/drawing/2014/main" id="{8A456041-CACF-E2A3-5F8C-9ECE89A2F065}"/>
                </a:ext>
              </a:extLst>
            </p:cNvPr>
            <p:cNvSpPr/>
            <p:nvPr/>
          </p:nvSpPr>
          <p:spPr>
            <a:xfrm>
              <a:off x="1566544" y="1694324"/>
              <a:ext cx="3071258" cy="2108509"/>
            </a:xfrm>
            <a:prstGeom prst="roundRect">
              <a:avLst>
                <a:gd name="adj" fmla="val 1198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162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Google Shape;274;p43">
              <a:extLst>
                <a:ext uri="{FF2B5EF4-FFF2-40B4-BE49-F238E27FC236}">
                  <a16:creationId xmlns:a16="http://schemas.microsoft.com/office/drawing/2014/main" id="{2DE4E30C-2ADC-D0A4-5F20-B54017089AD4}"/>
                </a:ext>
              </a:extLst>
            </p:cNvPr>
            <p:cNvSpPr txBox="1"/>
            <p:nvPr/>
          </p:nvSpPr>
          <p:spPr>
            <a:xfrm>
              <a:off x="2369008" y="1737175"/>
              <a:ext cx="1592753" cy="40006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n-US" sz="2000" u="none" strike="noStrike" cap="none" dirty="0">
                  <a:solidFill>
                    <a:srgbClr val="0067B1"/>
                  </a:solidFill>
                  <a:latin typeface="Museo Sans Rounded 500" panose="02000000000000000000" pitchFamily="2" charset="77"/>
                  <a:ea typeface="Montserrat"/>
                  <a:cs typeface="Montserrat"/>
                  <a:sym typeface="Montserrat"/>
                </a:rPr>
                <a:t>Intelligent</a:t>
              </a:r>
              <a:endParaRPr u="none" strike="noStrike" cap="none" dirty="0">
                <a:solidFill>
                  <a:srgbClr val="0067B1"/>
                </a:solidFill>
                <a:latin typeface="Museo Sans Rounded 500" panose="02000000000000000000" pitchFamily="2" charset="77"/>
                <a:sym typeface="Arial"/>
              </a:endParaRPr>
            </a:p>
          </p:txBody>
        </p:sp>
        <p:pic>
          <p:nvPicPr>
            <p:cNvPr id="18" name="Obrázek 2">
              <a:extLst>
                <a:ext uri="{FF2B5EF4-FFF2-40B4-BE49-F238E27FC236}">
                  <a16:creationId xmlns:a16="http://schemas.microsoft.com/office/drawing/2014/main" id="{A20AEC40-923B-FE6A-FC93-C056D9786610}"/>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318955" y="2152826"/>
              <a:ext cx="1651244" cy="1512540"/>
            </a:xfrm>
            <a:prstGeom prst="rect">
              <a:avLst/>
            </a:prstGeom>
          </p:spPr>
        </p:pic>
      </p:grpSp>
    </p:spTree>
    <p:extLst>
      <p:ext uri="{BB962C8B-B14F-4D97-AF65-F5344CB8AC3E}">
        <p14:creationId xmlns:p14="http://schemas.microsoft.com/office/powerpoint/2010/main" val="16531572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81550D46-F75C-6C42-222E-BE01F40700CF}"/>
              </a:ext>
            </a:extLst>
          </p:cNvPr>
          <p:cNvSpPr>
            <a:spLocks noGrp="1"/>
          </p:cNvSpPr>
          <p:nvPr>
            <p:ph type="title"/>
          </p:nvPr>
        </p:nvSpPr>
        <p:spPr/>
        <p:txBody>
          <a:bodyPr/>
          <a:lstStyle/>
          <a:p>
            <a:r>
              <a:rPr lang="en-US" dirty="0"/>
              <a:t>The O-RAN Ecosystem</a:t>
            </a:r>
          </a:p>
        </p:txBody>
      </p:sp>
      <p:sp>
        <p:nvSpPr>
          <p:cNvPr id="2" name="Slide Number Placeholder 1">
            <a:extLst>
              <a:ext uri="{FF2B5EF4-FFF2-40B4-BE49-F238E27FC236}">
                <a16:creationId xmlns:a16="http://schemas.microsoft.com/office/drawing/2014/main" id="{0E1ADF59-20E4-90CE-3698-42A282DB0F65}"/>
              </a:ext>
            </a:extLst>
          </p:cNvPr>
          <p:cNvSpPr>
            <a:spLocks noGrp="1"/>
          </p:cNvSpPr>
          <p:nvPr>
            <p:ph type="sldNum" sz="quarter" idx="4"/>
          </p:nvPr>
        </p:nvSpPr>
        <p:spPr/>
        <p:txBody>
          <a:bodyPr/>
          <a:lstStyle/>
          <a:p>
            <a:fld id="{337ADF9F-F50A-2B44-AE31-7D3E7940C949}" type="slidenum">
              <a:rPr lang="cs-CZ" smtClean="0"/>
              <a:pPr/>
              <a:t>4</a:t>
            </a:fld>
            <a:endParaRPr lang="cs-CZ"/>
          </a:p>
        </p:txBody>
      </p:sp>
      <p:sp>
        <p:nvSpPr>
          <p:cNvPr id="6" name="Content Placeholder 2">
            <a:extLst>
              <a:ext uri="{FF2B5EF4-FFF2-40B4-BE49-F238E27FC236}">
                <a16:creationId xmlns:a16="http://schemas.microsoft.com/office/drawing/2014/main" id="{06465FC2-0A1D-3431-5B8F-FBE1D7908335}"/>
              </a:ext>
            </a:extLst>
          </p:cNvPr>
          <p:cNvSpPr txBox="1">
            <a:spLocks/>
          </p:cNvSpPr>
          <p:nvPr/>
        </p:nvSpPr>
        <p:spPr>
          <a:xfrm>
            <a:off x="516000" y="1049870"/>
            <a:ext cx="11071753" cy="948264"/>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dirty="0"/>
              <a:t>Since its foundation, O-RAN ALLIANCE has become a world-wide community of mobile network operators, vendors, and research &amp; academic institutions operating in the Radio Access Network (RAN) industry.</a:t>
            </a:r>
          </a:p>
        </p:txBody>
      </p:sp>
      <p:sp>
        <p:nvSpPr>
          <p:cNvPr id="17" name="Content Placeholder 2">
            <a:extLst>
              <a:ext uri="{FF2B5EF4-FFF2-40B4-BE49-F238E27FC236}">
                <a16:creationId xmlns:a16="http://schemas.microsoft.com/office/drawing/2014/main" id="{986E19E2-2271-8AD6-43DC-A3AE40F674CD}"/>
              </a:ext>
            </a:extLst>
          </p:cNvPr>
          <p:cNvSpPr txBox="1">
            <a:spLocks/>
          </p:cNvSpPr>
          <p:nvPr/>
        </p:nvSpPr>
        <p:spPr>
          <a:xfrm>
            <a:off x="3009973" y="2295226"/>
            <a:ext cx="1359707" cy="338743"/>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algn="ctr"/>
            <a:r>
              <a:rPr lang="en-US" dirty="0"/>
              <a:t>Members*</a:t>
            </a:r>
          </a:p>
        </p:txBody>
      </p:sp>
      <p:sp>
        <p:nvSpPr>
          <p:cNvPr id="18" name="Content Placeholder 2">
            <a:extLst>
              <a:ext uri="{FF2B5EF4-FFF2-40B4-BE49-F238E27FC236}">
                <a16:creationId xmlns:a16="http://schemas.microsoft.com/office/drawing/2014/main" id="{8F79D0C0-336E-A5C2-6942-ADBA8E46A782}"/>
              </a:ext>
            </a:extLst>
          </p:cNvPr>
          <p:cNvSpPr txBox="1">
            <a:spLocks/>
          </p:cNvSpPr>
          <p:nvPr/>
        </p:nvSpPr>
        <p:spPr>
          <a:xfrm>
            <a:off x="5616665" y="2295225"/>
            <a:ext cx="5113068" cy="338744"/>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algn="ctr"/>
            <a:r>
              <a:rPr lang="en-US" dirty="0"/>
              <a:t>Contributors and Academic Contributors*</a:t>
            </a:r>
          </a:p>
        </p:txBody>
      </p:sp>
      <p:sp>
        <p:nvSpPr>
          <p:cNvPr id="19" name="Content Placeholder 2">
            <a:extLst>
              <a:ext uri="{FF2B5EF4-FFF2-40B4-BE49-F238E27FC236}">
                <a16:creationId xmlns:a16="http://schemas.microsoft.com/office/drawing/2014/main" id="{DC303662-0608-2BEC-D0B7-D8921456FE67}"/>
              </a:ext>
            </a:extLst>
          </p:cNvPr>
          <p:cNvSpPr txBox="1">
            <a:spLocks/>
          </p:cNvSpPr>
          <p:nvPr/>
        </p:nvSpPr>
        <p:spPr>
          <a:xfrm>
            <a:off x="3003058" y="4737883"/>
            <a:ext cx="2246667" cy="487315"/>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pPr algn="ctr"/>
            <a:r>
              <a:rPr lang="en-US" sz="1200" dirty="0"/>
              <a:t>Led by MNOs serving over 4.5B subscribers around the world</a:t>
            </a:r>
          </a:p>
        </p:txBody>
      </p:sp>
      <p:sp>
        <p:nvSpPr>
          <p:cNvPr id="21" name="Obdélník: se zakulacenými rohy 6">
            <a:extLst>
              <a:ext uri="{FF2B5EF4-FFF2-40B4-BE49-F238E27FC236}">
                <a16:creationId xmlns:a16="http://schemas.microsoft.com/office/drawing/2014/main" id="{9B68129C-9785-AF46-FF4C-1BB27F018967}"/>
              </a:ext>
            </a:extLst>
          </p:cNvPr>
          <p:cNvSpPr/>
          <p:nvPr/>
        </p:nvSpPr>
        <p:spPr>
          <a:xfrm>
            <a:off x="424053" y="2315577"/>
            <a:ext cx="2101301" cy="3530690"/>
          </a:xfrm>
          <a:prstGeom prst="roundRect">
            <a:avLst/>
          </a:prstGeom>
          <a:gradFill flip="none" rotWithShape="1">
            <a:gsLst>
              <a:gs pos="0">
                <a:srgbClr val="005CA4"/>
              </a:gs>
              <a:gs pos="100000">
                <a:srgbClr val="A6CCE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2" name="Obdélník: se zakulacenými horními rohy 7">
            <a:extLst>
              <a:ext uri="{FF2B5EF4-FFF2-40B4-BE49-F238E27FC236}">
                <a16:creationId xmlns:a16="http://schemas.microsoft.com/office/drawing/2014/main" id="{5BB1728D-BD21-93CF-1F3D-5454031BC106}"/>
              </a:ext>
            </a:extLst>
          </p:cNvPr>
          <p:cNvSpPr/>
          <p:nvPr/>
        </p:nvSpPr>
        <p:spPr>
          <a:xfrm rot="10800000">
            <a:off x="424050" y="3181522"/>
            <a:ext cx="2101303" cy="3530689"/>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w="25400" cap="flat" cmpd="sng" algn="ctr">
            <a:noFill/>
            <a:prstDash val="solid"/>
          </a:ln>
          <a:effectLst/>
        </p:spPr>
        <p:txBody>
          <a:bodyPr rtlCol="0" anchor="ctr"/>
          <a:lstStyle/>
          <a:p>
            <a:pPr algn="ctr">
              <a:buClr>
                <a:srgbClr val="000000"/>
              </a:buClr>
            </a:pPr>
            <a:endParaRPr lang="cs-CZ" sz="1400" kern="0">
              <a:solidFill>
                <a:srgbClr val="FFFFFF"/>
              </a:solidFill>
              <a:latin typeface="Arial"/>
            </a:endParaRPr>
          </a:p>
        </p:txBody>
      </p:sp>
      <p:sp>
        <p:nvSpPr>
          <p:cNvPr id="23" name="Google Shape;301;p44">
            <a:extLst>
              <a:ext uri="{FF2B5EF4-FFF2-40B4-BE49-F238E27FC236}">
                <a16:creationId xmlns:a16="http://schemas.microsoft.com/office/drawing/2014/main" id="{D601FF59-26D2-8B4A-A235-2BDC7E0E5DE3}"/>
              </a:ext>
            </a:extLst>
          </p:cNvPr>
          <p:cNvSpPr txBox="1"/>
          <p:nvPr/>
        </p:nvSpPr>
        <p:spPr>
          <a:xfrm>
            <a:off x="424053" y="3249221"/>
            <a:ext cx="2087316" cy="3431844"/>
          </a:xfrm>
          <a:prstGeom prst="rect">
            <a:avLst/>
          </a:prstGeom>
          <a:noFill/>
          <a:ln>
            <a:noFill/>
          </a:ln>
        </p:spPr>
        <p:txBody>
          <a:bodyPr spcFirstLastPara="1" wrap="square" lIns="91425" tIns="45700" rIns="91425" bIns="45700" anchor="t" anchorCtr="0">
            <a:noAutofit/>
          </a:bodyPr>
          <a:lstStyle/>
          <a:p>
            <a:pPr marL="285750" indent="-285750">
              <a:buFont typeface="Arial" panose="020B0604020202020204" pitchFamily="34" charset="0"/>
              <a:buChar char="•"/>
            </a:pPr>
            <a:r>
              <a:rPr lang="en-US" sz="1300" b="0" i="0" dirty="0">
                <a:solidFill>
                  <a:srgbClr val="0067B1"/>
                </a:solidFill>
                <a:effectLst/>
              </a:rPr>
              <a:t>Academia</a:t>
            </a:r>
          </a:p>
          <a:p>
            <a:pPr marL="285750" indent="-285750">
              <a:buFont typeface="Arial" panose="020B0604020202020204" pitchFamily="34" charset="0"/>
              <a:buChar char="•"/>
            </a:pPr>
            <a:r>
              <a:rPr lang="en-US" sz="1300" dirty="0">
                <a:solidFill>
                  <a:srgbClr val="0067B1"/>
                </a:solidFill>
              </a:rPr>
              <a:t>Application developers</a:t>
            </a:r>
          </a:p>
          <a:p>
            <a:pPr marL="285750" indent="-285750">
              <a:buFont typeface="Arial" panose="020B0604020202020204" pitchFamily="34" charset="0"/>
              <a:buChar char="•"/>
            </a:pPr>
            <a:r>
              <a:rPr lang="en-US" sz="1300" b="0" i="0" dirty="0">
                <a:solidFill>
                  <a:srgbClr val="0067B1"/>
                </a:solidFill>
                <a:effectLst/>
              </a:rPr>
              <a:t>Chipset makers</a:t>
            </a:r>
          </a:p>
          <a:p>
            <a:pPr marL="285750" indent="-285750">
              <a:buFont typeface="Arial" panose="020B0604020202020204" pitchFamily="34" charset="0"/>
              <a:buChar char="•"/>
            </a:pPr>
            <a:r>
              <a:rPr lang="en-US" sz="1300" dirty="0">
                <a:solidFill>
                  <a:srgbClr val="0067B1"/>
                </a:solidFill>
              </a:rPr>
              <a:t>Cloud providers</a:t>
            </a:r>
          </a:p>
          <a:p>
            <a:pPr marL="285750" indent="-285750">
              <a:buFont typeface="Arial" panose="020B0604020202020204" pitchFamily="34" charset="0"/>
              <a:buChar char="•"/>
            </a:pPr>
            <a:r>
              <a:rPr lang="en-US" sz="1300" b="0" i="0" dirty="0">
                <a:solidFill>
                  <a:srgbClr val="0067B1"/>
                </a:solidFill>
                <a:effectLst/>
              </a:rPr>
              <a:t>Government agencies</a:t>
            </a:r>
          </a:p>
          <a:p>
            <a:pPr marL="285750" indent="-285750">
              <a:buFont typeface="Arial" panose="020B0604020202020204" pitchFamily="34" charset="0"/>
              <a:buChar char="•"/>
            </a:pPr>
            <a:r>
              <a:rPr lang="en-US" sz="1300" b="0" i="0" dirty="0">
                <a:solidFill>
                  <a:srgbClr val="0067B1"/>
                </a:solidFill>
                <a:effectLst/>
              </a:rPr>
              <a:t>Hyperscalers</a:t>
            </a:r>
          </a:p>
          <a:p>
            <a:pPr marL="285750" indent="-285750">
              <a:buFont typeface="Arial" panose="020B0604020202020204" pitchFamily="34" charset="0"/>
              <a:buChar char="•"/>
            </a:pPr>
            <a:r>
              <a:rPr lang="en-US" sz="1300" dirty="0">
                <a:solidFill>
                  <a:srgbClr val="0067B1"/>
                </a:solidFill>
              </a:rPr>
              <a:t>Network Equipment Manufacturers</a:t>
            </a:r>
          </a:p>
          <a:p>
            <a:pPr marL="285750" indent="-285750">
              <a:buFont typeface="Arial" panose="020B0604020202020204" pitchFamily="34" charset="0"/>
              <a:buChar char="•"/>
            </a:pPr>
            <a:r>
              <a:rPr lang="en-US" sz="1300" b="0" i="0" dirty="0">
                <a:solidFill>
                  <a:srgbClr val="0067B1"/>
                </a:solidFill>
                <a:effectLst/>
              </a:rPr>
              <a:t>Operators</a:t>
            </a:r>
          </a:p>
          <a:p>
            <a:pPr marL="285750" indent="-285750">
              <a:buFont typeface="Arial" panose="020B0604020202020204" pitchFamily="34" charset="0"/>
              <a:buChar char="•"/>
            </a:pPr>
            <a:r>
              <a:rPr lang="en-US" sz="1300" dirty="0">
                <a:solidFill>
                  <a:srgbClr val="0067B1"/>
                </a:solidFill>
              </a:rPr>
              <a:t>Research institutes</a:t>
            </a:r>
          </a:p>
          <a:p>
            <a:pPr marL="285750" indent="-285750">
              <a:buFont typeface="Arial" panose="020B0604020202020204" pitchFamily="34" charset="0"/>
              <a:buChar char="•"/>
            </a:pPr>
            <a:r>
              <a:rPr lang="en-US" sz="1300" b="0" i="0" dirty="0">
                <a:solidFill>
                  <a:srgbClr val="0067B1"/>
                </a:solidFill>
                <a:effectLst/>
              </a:rPr>
              <a:t>Security</a:t>
            </a:r>
          </a:p>
          <a:p>
            <a:pPr marL="285750" indent="-285750">
              <a:buFont typeface="Arial" panose="020B0604020202020204" pitchFamily="34" charset="0"/>
              <a:buChar char="•"/>
            </a:pPr>
            <a:r>
              <a:rPr lang="en-US" sz="1300" dirty="0">
                <a:solidFill>
                  <a:srgbClr val="0067B1"/>
                </a:solidFill>
              </a:rPr>
              <a:t>Service providers</a:t>
            </a:r>
          </a:p>
          <a:p>
            <a:pPr marL="285750" indent="-285750">
              <a:buFont typeface="Arial" panose="020B0604020202020204" pitchFamily="34" charset="0"/>
              <a:buChar char="•"/>
            </a:pPr>
            <a:r>
              <a:rPr lang="en-US" sz="1300" dirty="0">
                <a:solidFill>
                  <a:srgbClr val="0067B1"/>
                </a:solidFill>
              </a:rPr>
              <a:t>System integrators</a:t>
            </a:r>
          </a:p>
          <a:p>
            <a:pPr marL="285750" indent="-285750">
              <a:buFont typeface="Arial" panose="020B0604020202020204" pitchFamily="34" charset="0"/>
              <a:buChar char="•"/>
            </a:pPr>
            <a:r>
              <a:rPr lang="en-US" sz="1300" dirty="0">
                <a:solidFill>
                  <a:srgbClr val="0067B1"/>
                </a:solidFill>
              </a:rPr>
              <a:t>Test and measurements</a:t>
            </a:r>
          </a:p>
          <a:p>
            <a:pPr marL="285750" indent="-285750">
              <a:buFont typeface="Arial" panose="020B0604020202020204" pitchFamily="34" charset="0"/>
              <a:buChar char="•"/>
            </a:pPr>
            <a:r>
              <a:rPr lang="en-US" sz="1300" dirty="0">
                <a:solidFill>
                  <a:srgbClr val="0067B1"/>
                </a:solidFill>
              </a:rPr>
              <a:t>Test labs</a:t>
            </a:r>
          </a:p>
          <a:p>
            <a:pPr marL="285750" indent="-285750">
              <a:buFont typeface="Arial" panose="020B0604020202020204" pitchFamily="34" charset="0"/>
              <a:buChar char="•"/>
            </a:pPr>
            <a:r>
              <a:rPr lang="en-US" sz="1300" dirty="0">
                <a:solidFill>
                  <a:srgbClr val="0067B1"/>
                </a:solidFill>
              </a:rPr>
              <a:t>Transport networks</a:t>
            </a:r>
          </a:p>
        </p:txBody>
      </p:sp>
      <p:sp>
        <p:nvSpPr>
          <p:cNvPr id="27" name="Google Shape;274;p43">
            <a:extLst>
              <a:ext uri="{FF2B5EF4-FFF2-40B4-BE49-F238E27FC236}">
                <a16:creationId xmlns:a16="http://schemas.microsoft.com/office/drawing/2014/main" id="{60DCC1B4-6D14-EFA8-BB3F-38DAA8EFAAA1}"/>
              </a:ext>
            </a:extLst>
          </p:cNvPr>
          <p:cNvSpPr txBox="1"/>
          <p:nvPr/>
        </p:nvSpPr>
        <p:spPr>
          <a:xfrm>
            <a:off x="1184053" y="2531675"/>
            <a:ext cx="1069637" cy="492402"/>
          </a:xfrm>
          <a:prstGeom prst="rect">
            <a:avLst/>
          </a:prstGeom>
          <a:noFill/>
          <a:ln>
            <a:noFill/>
          </a:ln>
        </p:spPr>
        <p:txBody>
          <a:bodyPr spcFirstLastPara="1" wrap="square" lIns="91425" tIns="45700" rIns="91425" bIns="45700" anchor="t" anchorCtr="0">
            <a:spAutoFit/>
          </a:bodyPr>
          <a:lstStyle/>
          <a:p>
            <a:pPr marL="0" marR="0" lvl="0" indent="0" rtl="0">
              <a:lnSpc>
                <a:spcPct val="100000"/>
              </a:lnSpc>
              <a:spcBef>
                <a:spcPts val="0"/>
              </a:spcBef>
              <a:spcAft>
                <a:spcPts val="0"/>
              </a:spcAft>
              <a:buClr>
                <a:srgbClr val="000000"/>
              </a:buClr>
              <a:buSzPts val="1200"/>
              <a:buFont typeface="Arial"/>
              <a:buNone/>
            </a:pPr>
            <a:r>
              <a:rPr lang="en-US" sz="1300" i="0" u="none" strike="noStrike" cap="none" dirty="0">
                <a:solidFill>
                  <a:schemeClr val="bg1"/>
                </a:solidFill>
                <a:latin typeface="Museo Sans Rounded 500" panose="02000000000000000000" pitchFamily="2" charset="-18"/>
                <a:ea typeface="Montserrat"/>
                <a:cs typeface="Montserrat"/>
                <a:sym typeface="Montserrat"/>
              </a:rPr>
              <a:t>Diverse community</a:t>
            </a:r>
            <a:endParaRPr lang="en-US" sz="1300" i="0" u="none" strike="noStrike" cap="none" dirty="0">
              <a:solidFill>
                <a:schemeClr val="bg1"/>
              </a:solidFill>
              <a:latin typeface="Museo Sans Rounded 500" panose="02000000000000000000" pitchFamily="2" charset="-18"/>
              <a:sym typeface="Arial"/>
            </a:endParaRPr>
          </a:p>
        </p:txBody>
      </p:sp>
      <p:pic>
        <p:nvPicPr>
          <p:cNvPr id="28" name="Grafický objekt 11">
            <a:extLst>
              <a:ext uri="{FF2B5EF4-FFF2-40B4-BE49-F238E27FC236}">
                <a16:creationId xmlns:a16="http://schemas.microsoft.com/office/drawing/2014/main" id="{DE47D3B5-ADA5-7BAF-BE20-194BE53B39A8}"/>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604247" y="2486931"/>
            <a:ext cx="579806" cy="569044"/>
          </a:xfrm>
          <a:prstGeom prst="rect">
            <a:avLst/>
          </a:prstGeom>
        </p:spPr>
      </p:pic>
      <p:sp>
        <p:nvSpPr>
          <p:cNvPr id="8" name="Footer Placeholder 1">
            <a:extLst>
              <a:ext uri="{FF2B5EF4-FFF2-40B4-BE49-F238E27FC236}">
                <a16:creationId xmlns:a16="http://schemas.microsoft.com/office/drawing/2014/main" id="{F95B82BC-7C3C-1112-7FC7-F6CF01A3462F}"/>
              </a:ext>
            </a:extLst>
          </p:cNvPr>
          <p:cNvSpPr>
            <a:spLocks noGrp="1"/>
          </p:cNvSpPr>
          <p:nvPr>
            <p:ph type="ftr" sz="quarter" idx="3"/>
          </p:nvPr>
        </p:nvSpPr>
        <p:spPr>
          <a:xfrm>
            <a:off x="4038600" y="6688184"/>
            <a:ext cx="4114800" cy="169816"/>
          </a:xfrm>
        </p:spPr>
        <p:txBody>
          <a:bodyPr/>
          <a:lstStyle/>
          <a:p>
            <a:r>
              <a:rPr lang="en-US" dirty="0"/>
              <a:t>Copyright © by the O-RAN ALLIANCE </a:t>
            </a:r>
            <a:r>
              <a:rPr lang="en-US" dirty="0" err="1"/>
              <a:t>e.V.</a:t>
            </a:r>
            <a:endParaRPr lang="en-US" dirty="0"/>
          </a:p>
        </p:txBody>
      </p:sp>
      <p:sp>
        <p:nvSpPr>
          <p:cNvPr id="9" name="Content Placeholder 2">
            <a:extLst>
              <a:ext uri="{FF2B5EF4-FFF2-40B4-BE49-F238E27FC236}">
                <a16:creationId xmlns:a16="http://schemas.microsoft.com/office/drawing/2014/main" id="{E57E130E-15A8-EDAC-728C-908D731A633D}"/>
              </a:ext>
            </a:extLst>
          </p:cNvPr>
          <p:cNvSpPr txBox="1">
            <a:spLocks/>
          </p:cNvSpPr>
          <p:nvPr/>
        </p:nvSpPr>
        <p:spPr>
          <a:xfrm>
            <a:off x="10317963" y="5114808"/>
            <a:ext cx="1874037" cy="501954"/>
          </a:xfrm>
          <a:prstGeom prst="rect">
            <a:avLst/>
          </a:prstGeom>
        </p:spPr>
        <p:txBody>
          <a:bodyPr lIns="0" tIns="0" rIns="0" bIns="0">
            <a:noAutofit/>
          </a:bodyPr>
          <a:lstStyle>
            <a:lvl1pPr marL="0" indent="-144000" algn="l" defTabSz="360000" rtl="0" eaLnBrk="1" latinLnBrk="0" hangingPunct="1">
              <a:lnSpc>
                <a:spcPct val="90000"/>
              </a:lnSpc>
              <a:spcBef>
                <a:spcPts val="1335"/>
              </a:spcBef>
              <a:spcAft>
                <a:spcPts val="600"/>
              </a:spcAft>
              <a:buFont typeface="Arial" panose="020B0604020202020204" pitchFamily="34" charset="0"/>
              <a:buNone/>
              <a:tabLst>
                <a:tab pos="360000" algn="l"/>
              </a:tabLst>
              <a:defRPr sz="2200" kern="1200">
                <a:solidFill>
                  <a:srgbClr val="0070C0"/>
                </a:solidFill>
                <a:latin typeface="+mn-lt"/>
                <a:ea typeface="+mn-ea"/>
                <a:cs typeface="+mn-cs"/>
              </a:defRPr>
            </a:lvl1pPr>
            <a:lvl2pPr marL="44767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800" b="0" kern="1200">
                <a:solidFill>
                  <a:srgbClr val="404040"/>
                </a:solidFill>
                <a:latin typeface="+mn-lt"/>
                <a:ea typeface="+mn-ea"/>
                <a:cs typeface="+mn-cs"/>
              </a:defRPr>
            </a:lvl2pPr>
            <a:lvl3pPr marL="719138"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600" kern="1200">
                <a:solidFill>
                  <a:srgbClr val="404040"/>
                </a:solidFill>
                <a:latin typeface="+mn-lt"/>
                <a:ea typeface="+mn-ea"/>
                <a:cs typeface="+mn-cs"/>
              </a:defRPr>
            </a:lvl3pPr>
            <a:lvl4pPr marL="1076325" indent="-180975" algn="l" defTabSz="360000" rtl="0" eaLnBrk="1" latinLnBrk="0" hangingPunct="1">
              <a:lnSpc>
                <a:spcPct val="90000"/>
              </a:lnSpc>
              <a:spcBef>
                <a:spcPts val="0"/>
              </a:spcBef>
              <a:spcAft>
                <a:spcPts val="600"/>
              </a:spcAft>
              <a:buSzPct val="100000"/>
              <a:buFont typeface="Arial" panose="020B0604020202020204" pitchFamily="34" charset="0"/>
              <a:buChar char="•"/>
              <a:defRPr sz="1400" kern="1200">
                <a:solidFill>
                  <a:srgbClr val="404040"/>
                </a:solidFill>
                <a:latin typeface="+mn-lt"/>
                <a:ea typeface="+mn-ea"/>
                <a:cs typeface="+mn-cs"/>
              </a:defRPr>
            </a:lvl4pPr>
            <a:lvl5pPr marL="1433513" indent="-176213" algn="l" defTabSz="360000" rtl="0" eaLnBrk="1" latinLnBrk="0" hangingPunct="1">
              <a:lnSpc>
                <a:spcPct val="90000"/>
              </a:lnSpc>
              <a:spcBef>
                <a:spcPts val="0"/>
              </a:spcBef>
              <a:spcAft>
                <a:spcPts val="600"/>
              </a:spcAft>
              <a:buSzPct val="100000"/>
              <a:buFont typeface="Arial" panose="020B0604020202020204" pitchFamily="34" charset="0"/>
              <a:buChar char="•"/>
              <a:defRPr sz="1200" kern="1200">
                <a:solidFill>
                  <a:srgbClr val="404040"/>
                </a:solidFill>
                <a:latin typeface="+mn-lt"/>
                <a:ea typeface="+mn-ea"/>
                <a:cs typeface="+mn-cs"/>
              </a:defRPr>
            </a:lvl5pPr>
            <a:lvl6pPr marL="1524000" indent="0" algn="l" defTabSz="1219200" rtl="0" eaLnBrk="1" latinLnBrk="0" hangingPunct="1">
              <a:lnSpc>
                <a:spcPct val="90000"/>
              </a:lnSpc>
              <a:spcBef>
                <a:spcPts val="665"/>
              </a:spcBef>
              <a:buFont typeface="Arial" panose="020B0604020202020204" pitchFamily="34" charset="0"/>
              <a:buNone/>
              <a:defRPr sz="2400" kern="1200">
                <a:solidFill>
                  <a:schemeClr val="tx1"/>
                </a:solidFill>
                <a:latin typeface="+mn-lt"/>
                <a:ea typeface="+mn-ea"/>
                <a:cs typeface="+mn-cs"/>
              </a:defRPr>
            </a:lvl6pPr>
            <a:lvl7pPr marL="39624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7pPr>
            <a:lvl8pPr marL="45720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8pPr>
            <a:lvl9pPr marL="5181600" indent="-304800" algn="l" defTabSz="1219200" rtl="0" eaLnBrk="1" latinLnBrk="0" hangingPunct="1">
              <a:lnSpc>
                <a:spcPct val="90000"/>
              </a:lnSpc>
              <a:spcBef>
                <a:spcPts val="665"/>
              </a:spcBef>
              <a:buFont typeface="Arial" panose="020B0604020202020204" pitchFamily="34" charset="0"/>
              <a:buChar char="•"/>
              <a:defRPr sz="2400" kern="1200">
                <a:solidFill>
                  <a:schemeClr val="tx1"/>
                </a:solidFill>
                <a:latin typeface="+mn-lt"/>
                <a:ea typeface="+mn-ea"/>
                <a:cs typeface="+mn-cs"/>
              </a:defRPr>
            </a:lvl9pPr>
          </a:lstStyle>
          <a:p>
            <a:r>
              <a:rPr lang="en-US" sz="1200" dirty="0"/>
              <a:t>For up-to-date list see: </a:t>
            </a:r>
            <a:br>
              <a:rPr lang="en-US" sz="1200" dirty="0"/>
            </a:br>
            <a:r>
              <a:rPr lang="en-US" sz="1200" dirty="0">
                <a:hlinkClick r:id="rId4"/>
              </a:rPr>
              <a:t>www.o-ran.org/membership</a:t>
            </a:r>
            <a:r>
              <a:rPr lang="en-US" sz="1200" dirty="0"/>
              <a:t> </a:t>
            </a:r>
          </a:p>
        </p:txBody>
      </p:sp>
      <p:pic>
        <p:nvPicPr>
          <p:cNvPr id="4" name="Picture 3">
            <a:extLst>
              <a:ext uri="{FF2B5EF4-FFF2-40B4-BE49-F238E27FC236}">
                <a16:creationId xmlns:a16="http://schemas.microsoft.com/office/drawing/2014/main" id="{D4E8CB16-04C4-A87D-CDB3-7A6E4BEED45E}"/>
              </a:ext>
            </a:extLst>
          </p:cNvPr>
          <p:cNvPicPr>
            <a:picLocks noChangeAspect="1"/>
          </p:cNvPicPr>
          <p:nvPr/>
        </p:nvPicPr>
        <p:blipFill>
          <a:blip r:embed="rId5"/>
          <a:stretch>
            <a:fillRect/>
          </a:stretch>
        </p:blipFill>
        <p:spPr>
          <a:xfrm>
            <a:off x="3045658" y="2681387"/>
            <a:ext cx="2099797" cy="1968990"/>
          </a:xfrm>
          <a:prstGeom prst="rect">
            <a:avLst/>
          </a:prstGeom>
        </p:spPr>
      </p:pic>
      <p:pic>
        <p:nvPicPr>
          <p:cNvPr id="7" name="Picture 6" descr="A screenshot of a computer screen&#10;&#10;AI-generated content may be incorrect.">
            <a:extLst>
              <a:ext uri="{FF2B5EF4-FFF2-40B4-BE49-F238E27FC236}">
                <a16:creationId xmlns:a16="http://schemas.microsoft.com/office/drawing/2014/main" id="{E21669CA-8C5A-DA03-F234-F9885B21D474}"/>
              </a:ext>
            </a:extLst>
          </p:cNvPr>
          <p:cNvPicPr>
            <a:picLocks noChangeAspect="1"/>
          </p:cNvPicPr>
          <p:nvPr/>
        </p:nvPicPr>
        <p:blipFill>
          <a:blip r:embed="rId6"/>
          <a:stretch>
            <a:fillRect/>
          </a:stretch>
        </p:blipFill>
        <p:spPr>
          <a:xfrm>
            <a:off x="5791562" y="2685791"/>
            <a:ext cx="5796191" cy="2279352"/>
          </a:xfrm>
          <a:prstGeom prst="rect">
            <a:avLst/>
          </a:prstGeom>
        </p:spPr>
      </p:pic>
    </p:spTree>
    <p:extLst>
      <p:ext uri="{BB962C8B-B14F-4D97-AF65-F5344CB8AC3E}">
        <p14:creationId xmlns:p14="http://schemas.microsoft.com/office/powerpoint/2010/main" val="235737092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A89789D-F0A0-BB35-A3AC-33B1E114C2EF}"/>
              </a:ext>
            </a:extLst>
          </p:cNvPr>
          <p:cNvSpPr>
            <a:spLocks noGrp="1"/>
          </p:cNvSpPr>
          <p:nvPr>
            <p:ph type="ftr" sz="quarter" idx="3"/>
          </p:nvPr>
        </p:nvSpPr>
        <p:spPr/>
        <p:txBody>
          <a:bodyPr/>
          <a:lstStyle/>
          <a:p>
            <a:r>
              <a:rPr lang="en-US"/>
              <a:t>Copyright © by the O-RAN ALLIANCE e.V.</a:t>
            </a:r>
            <a:endParaRPr lang="en-US" dirty="0"/>
          </a:p>
        </p:txBody>
      </p:sp>
      <p:sp>
        <p:nvSpPr>
          <p:cNvPr id="6" name="Content Placeholder 5">
            <a:extLst>
              <a:ext uri="{FF2B5EF4-FFF2-40B4-BE49-F238E27FC236}">
                <a16:creationId xmlns:a16="http://schemas.microsoft.com/office/drawing/2014/main" id="{E6BEFCD8-F080-EEA8-C5C1-51DFE9814872}"/>
              </a:ext>
            </a:extLst>
          </p:cNvPr>
          <p:cNvSpPr>
            <a:spLocks noGrp="1"/>
          </p:cNvSpPr>
          <p:nvPr>
            <p:ph idx="1"/>
          </p:nvPr>
        </p:nvSpPr>
        <p:spPr/>
        <p:txBody>
          <a:bodyPr/>
          <a:lstStyle/>
          <a:p>
            <a:r>
              <a:rPr lang="en-US" dirty="0"/>
              <a:t>O-RAN’s emphasis on openness is reflected in its setup as an open technical organization, in accordance with the WTO principles for international standards development. </a:t>
            </a:r>
          </a:p>
        </p:txBody>
      </p:sp>
      <p:sp>
        <p:nvSpPr>
          <p:cNvPr id="5" name="Title 4">
            <a:extLst>
              <a:ext uri="{FF2B5EF4-FFF2-40B4-BE49-F238E27FC236}">
                <a16:creationId xmlns:a16="http://schemas.microsoft.com/office/drawing/2014/main" id="{9A419E3A-6E10-7B58-CF71-2FF633B12270}"/>
              </a:ext>
            </a:extLst>
          </p:cNvPr>
          <p:cNvSpPr>
            <a:spLocks noGrp="1"/>
          </p:cNvSpPr>
          <p:nvPr>
            <p:ph type="title"/>
          </p:nvPr>
        </p:nvSpPr>
        <p:spPr/>
        <p:txBody>
          <a:bodyPr/>
          <a:lstStyle/>
          <a:p>
            <a:r>
              <a:rPr lang="en-US" dirty="0"/>
              <a:t>Membership in O-RAN ALLIANCE</a:t>
            </a:r>
          </a:p>
        </p:txBody>
      </p:sp>
      <p:sp>
        <p:nvSpPr>
          <p:cNvPr id="4" name="Slide Number Placeholder 3">
            <a:extLst>
              <a:ext uri="{FF2B5EF4-FFF2-40B4-BE49-F238E27FC236}">
                <a16:creationId xmlns:a16="http://schemas.microsoft.com/office/drawing/2014/main" id="{173D036D-12E7-9265-3C34-C9AC3090875C}"/>
              </a:ext>
            </a:extLst>
          </p:cNvPr>
          <p:cNvSpPr>
            <a:spLocks noGrp="1"/>
          </p:cNvSpPr>
          <p:nvPr>
            <p:ph type="sldNum" sz="quarter" idx="4"/>
          </p:nvPr>
        </p:nvSpPr>
        <p:spPr/>
        <p:txBody>
          <a:bodyPr/>
          <a:lstStyle/>
          <a:p>
            <a:fld id="{337ADF9F-F50A-2B44-AE31-7D3E7940C949}" type="slidenum">
              <a:rPr lang="en-US" noProof="0" smtClean="0"/>
              <a:pPr/>
              <a:t>5</a:t>
            </a:fld>
            <a:endParaRPr lang="en-US" noProof="0"/>
          </a:p>
        </p:txBody>
      </p:sp>
      <p:sp>
        <p:nvSpPr>
          <p:cNvPr id="11" name="TextBox 10">
            <a:extLst>
              <a:ext uri="{FF2B5EF4-FFF2-40B4-BE49-F238E27FC236}">
                <a16:creationId xmlns:a16="http://schemas.microsoft.com/office/drawing/2014/main" id="{6088F368-9F6D-B1FB-21B4-101E97B032D5}"/>
              </a:ext>
            </a:extLst>
          </p:cNvPr>
          <p:cNvSpPr txBox="1"/>
          <p:nvPr/>
        </p:nvSpPr>
        <p:spPr>
          <a:xfrm>
            <a:off x="1182574" y="3779839"/>
            <a:ext cx="4980318" cy="1021237"/>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Open Participation in any </a:t>
            </a:r>
            <a:r>
              <a:rPr lang="en-US" sz="1600" dirty="0">
                <a:solidFill>
                  <a:srgbClr val="FF0000"/>
                </a:solidFill>
              </a:rPr>
              <a:t>Work Group </a:t>
            </a:r>
            <a:r>
              <a:rPr lang="en-US" sz="1600" dirty="0">
                <a:solidFill>
                  <a:srgbClr val="0070C0"/>
                </a:solidFill>
              </a:rPr>
              <a:t>or </a:t>
            </a:r>
            <a:r>
              <a:rPr lang="en-US" sz="1600" dirty="0">
                <a:solidFill>
                  <a:srgbClr val="FF0000"/>
                </a:solidFill>
              </a:rPr>
              <a:t>Focus Group</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Members and Contributors may join any Work Group or Focus Group and participate in the definition of requirements and specifications. O-RAN Work Groups and Focus Groups are co-chaired by both Members and Contributors. All co-chairs have the voting right at the Technical Steering Committee.</a:t>
            </a:r>
          </a:p>
        </p:txBody>
      </p:sp>
      <p:sp>
        <p:nvSpPr>
          <p:cNvPr id="12" name="TextBox 11">
            <a:extLst>
              <a:ext uri="{FF2B5EF4-FFF2-40B4-BE49-F238E27FC236}">
                <a16:creationId xmlns:a16="http://schemas.microsoft.com/office/drawing/2014/main" id="{8BCE0FD5-14C6-5D08-948A-D704EAC6723D}"/>
              </a:ext>
            </a:extLst>
          </p:cNvPr>
          <p:cNvSpPr txBox="1"/>
          <p:nvPr/>
        </p:nvSpPr>
        <p:spPr>
          <a:xfrm>
            <a:off x="1197708" y="2436777"/>
            <a:ext cx="4980318" cy="1021237"/>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Meeting the RAN Industry Ecosystem</a:t>
            </a:r>
          </a:p>
          <a:p>
            <a:r>
              <a:rPr lang="en-CZ" sz="1200" u="sng" kern="0" dirty="0">
                <a:solidFill>
                  <a:srgbClr val="0563C1"/>
                </a:solidFill>
                <a:effectLst/>
                <a:latin typeface="Arial" panose="020B0604020202020204" pitchFamily="34" charset="0"/>
                <a:ea typeface="Times New Roman" panose="02020603050405020304" pitchFamily="18" charset="0"/>
                <a:cs typeface="Times New Roman" panose="02020603050405020304" pitchFamily="18" charset="0"/>
                <a:hlinkClick r:id="rId2"/>
              </a:rPr>
              <a:t>O-RAN membership</a:t>
            </a:r>
            <a:r>
              <a:rPr lang="en-US" sz="1200" u="sng" kern="0" dirty="0">
                <a:solidFill>
                  <a:srgbClr val="0563C1"/>
                </a:solidFill>
                <a:effectLst/>
                <a:latin typeface="Arial" panose="020B0604020202020204" pitchFamily="34" charset="0"/>
                <a:ea typeface="Times New Roman" panose="02020603050405020304" pitchFamily="18" charset="0"/>
                <a:cs typeface="Times New Roman" panose="02020603050405020304" pitchFamily="18" charset="0"/>
              </a:rPr>
              <a:t> base</a:t>
            </a:r>
            <a:r>
              <a:rPr lang="en-CZ" sz="1200" kern="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 </a:t>
            </a:r>
            <a:r>
              <a:rPr lang="en-CZ" sz="1200" dirty="0"/>
              <a:t>represents a diverse community of companies or research and academic institutions, and government agencies. Members and Contributors can meet and cooperate within the </a:t>
            </a:r>
            <a:r>
              <a:rPr lang="en-US" sz="1200" dirty="0"/>
              <a:t>global </a:t>
            </a:r>
            <a:r>
              <a:rPr lang="en-CZ" sz="1200" dirty="0"/>
              <a:t>RAN industry ecosystem. </a:t>
            </a:r>
          </a:p>
        </p:txBody>
      </p:sp>
      <p:sp>
        <p:nvSpPr>
          <p:cNvPr id="13" name="TextBox 12">
            <a:extLst>
              <a:ext uri="{FF2B5EF4-FFF2-40B4-BE49-F238E27FC236}">
                <a16:creationId xmlns:a16="http://schemas.microsoft.com/office/drawing/2014/main" id="{99538B1C-0239-85D2-56DF-C2A05636AB70}"/>
              </a:ext>
            </a:extLst>
          </p:cNvPr>
          <p:cNvSpPr txBox="1"/>
          <p:nvPr/>
        </p:nvSpPr>
        <p:spPr>
          <a:xfrm>
            <a:off x="6772822" y="2436777"/>
            <a:ext cx="5113988" cy="1021237"/>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Free Access to O-RAN </a:t>
            </a:r>
            <a:r>
              <a:rPr lang="en-US" sz="1600" dirty="0">
                <a:solidFill>
                  <a:srgbClr val="FF0000"/>
                </a:solidFill>
              </a:rPr>
              <a:t>F2F Meetings</a:t>
            </a:r>
          </a:p>
          <a:p>
            <a:r>
              <a:rPr lang="en-US" sz="1200" dirty="0"/>
              <a:t>All experts of Members and Participants are welcome to attend O-RAN ALLIANCE face-to-face meetings, sponsored by the O-RAN ALLIANCE. All O-RAN groups meet three times per year (Asia, Europe and Americas). Members and Contributors can meet in person, which boosts the progress of O-RAN ALLIANCE efforts.</a:t>
            </a:r>
          </a:p>
        </p:txBody>
      </p:sp>
      <p:sp>
        <p:nvSpPr>
          <p:cNvPr id="14" name="TextBox 13">
            <a:extLst>
              <a:ext uri="{FF2B5EF4-FFF2-40B4-BE49-F238E27FC236}">
                <a16:creationId xmlns:a16="http://schemas.microsoft.com/office/drawing/2014/main" id="{ECF6B485-0DEB-D44D-80F0-B93A5937FF99}"/>
              </a:ext>
            </a:extLst>
          </p:cNvPr>
          <p:cNvSpPr txBox="1"/>
          <p:nvPr/>
        </p:nvSpPr>
        <p:spPr>
          <a:xfrm>
            <a:off x="6772822" y="3779839"/>
            <a:ext cx="5113987" cy="1205903"/>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Early Access to O-RAN Specifications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All approved O-RAN ALLIANCE specifications are available to interested public. Members and contributors get access to all materials in Work Groups and Focus Groups, including work in progress and history of their versions and contributions. Members and Contributors can progress with their implementations before the specifications are released to public.</a:t>
            </a:r>
          </a:p>
        </p:txBody>
      </p:sp>
      <p:pic>
        <p:nvPicPr>
          <p:cNvPr id="24" name="Picture 23" descr="A rainbow colored circle with black background&#10;&#10;Description automatically generated">
            <a:extLst>
              <a:ext uri="{FF2B5EF4-FFF2-40B4-BE49-F238E27FC236}">
                <a16:creationId xmlns:a16="http://schemas.microsoft.com/office/drawing/2014/main" id="{71EB5983-EE83-123A-E206-ADFCF5BB8A7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8827" y="2632555"/>
            <a:ext cx="428071" cy="428071"/>
          </a:xfrm>
          <a:prstGeom prst="rect">
            <a:avLst/>
          </a:prstGeom>
        </p:spPr>
      </p:pic>
      <p:pic>
        <p:nvPicPr>
          <p:cNvPr id="25" name="Picture 24" descr="A rainbow colored circle with black background&#10;&#10;Description automatically generated">
            <a:extLst>
              <a:ext uri="{FF2B5EF4-FFF2-40B4-BE49-F238E27FC236}">
                <a16:creationId xmlns:a16="http://schemas.microsoft.com/office/drawing/2014/main" id="{67350101-150F-AFDC-D258-04BD4F63773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8827" y="4002891"/>
            <a:ext cx="428071" cy="428071"/>
          </a:xfrm>
          <a:prstGeom prst="rect">
            <a:avLst/>
          </a:prstGeom>
        </p:spPr>
      </p:pic>
      <p:pic>
        <p:nvPicPr>
          <p:cNvPr id="27" name="Picture 26" descr="A rainbow colored circle with black background&#10;&#10;Description automatically generated">
            <a:extLst>
              <a:ext uri="{FF2B5EF4-FFF2-40B4-BE49-F238E27FC236}">
                <a16:creationId xmlns:a16="http://schemas.microsoft.com/office/drawing/2014/main" id="{4A7CEF68-9221-A626-A0A3-4372E822CEC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162892" y="2632555"/>
            <a:ext cx="428071" cy="428071"/>
          </a:xfrm>
          <a:prstGeom prst="rect">
            <a:avLst/>
          </a:prstGeom>
        </p:spPr>
      </p:pic>
      <p:pic>
        <p:nvPicPr>
          <p:cNvPr id="28" name="Picture 27" descr="A rainbow colored circle with black background&#10;&#10;Description automatically generated">
            <a:extLst>
              <a:ext uri="{FF2B5EF4-FFF2-40B4-BE49-F238E27FC236}">
                <a16:creationId xmlns:a16="http://schemas.microsoft.com/office/drawing/2014/main" id="{1650BC78-0E5F-F6B2-E514-A26737A2B3D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162892" y="4002891"/>
            <a:ext cx="428071" cy="428071"/>
          </a:xfrm>
          <a:prstGeom prst="rect">
            <a:avLst/>
          </a:prstGeom>
        </p:spPr>
      </p:pic>
      <p:grpSp>
        <p:nvGrpSpPr>
          <p:cNvPr id="2" name="Group 1">
            <a:extLst>
              <a:ext uri="{FF2B5EF4-FFF2-40B4-BE49-F238E27FC236}">
                <a16:creationId xmlns:a16="http://schemas.microsoft.com/office/drawing/2014/main" id="{40F6F712-4AD6-9A75-0C92-F22351753D56}"/>
              </a:ext>
            </a:extLst>
          </p:cNvPr>
          <p:cNvGrpSpPr/>
          <p:nvPr/>
        </p:nvGrpSpPr>
        <p:grpSpPr>
          <a:xfrm>
            <a:off x="516000" y="5197670"/>
            <a:ext cx="5723917" cy="1021237"/>
            <a:chOff x="6162892" y="4580601"/>
            <a:chExt cx="5723917" cy="1021237"/>
          </a:xfrm>
        </p:grpSpPr>
        <p:sp>
          <p:nvSpPr>
            <p:cNvPr id="7" name="TextBox 6">
              <a:extLst>
                <a:ext uri="{FF2B5EF4-FFF2-40B4-BE49-F238E27FC236}">
                  <a16:creationId xmlns:a16="http://schemas.microsoft.com/office/drawing/2014/main" id="{18C27CF1-DCDC-FB97-8CF6-0A9FAEB4E52D}"/>
                </a:ext>
              </a:extLst>
            </p:cNvPr>
            <p:cNvSpPr txBox="1"/>
            <p:nvPr/>
          </p:nvSpPr>
          <p:spPr>
            <a:xfrm>
              <a:off x="6772822" y="4580601"/>
              <a:ext cx="5113987" cy="1021237"/>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Contribute to the O-RAN </a:t>
              </a:r>
              <a:r>
                <a:rPr lang="en-US" sz="1600" dirty="0">
                  <a:solidFill>
                    <a:srgbClr val="FF0000"/>
                  </a:solidFill>
                </a:rPr>
                <a:t>Software Community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The </a:t>
              </a:r>
              <a:r>
                <a:rPr lang="en-US" sz="1200" dirty="0">
                  <a:hlinkClick r:id="rId4"/>
                </a:rPr>
                <a:t>O-RAN Software Community </a:t>
              </a:r>
              <a:r>
                <a:rPr lang="en-US" sz="1200" dirty="0"/>
                <a:t>(OSC) develops </a:t>
              </a:r>
              <a:r>
                <a:rPr lang="en-US" sz="1200" dirty="0">
                  <a:hlinkClick r:id="rId5"/>
                </a:rPr>
                <a:t>open software</a:t>
              </a:r>
              <a:r>
                <a:rPr lang="en-US" sz="1200" dirty="0"/>
                <a:t>, supporting the O-RAN ecosystem in development, testing and integration of their O-RAN products and solutions. Members and Contributors are welcome to join the OSC and contribute to the open software development. </a:t>
              </a:r>
            </a:p>
          </p:txBody>
        </p:sp>
        <p:pic>
          <p:nvPicPr>
            <p:cNvPr id="8" name="Picture 7" descr="A rainbow colored circle with black background&#10;&#10;Description automatically generated">
              <a:extLst>
                <a:ext uri="{FF2B5EF4-FFF2-40B4-BE49-F238E27FC236}">
                  <a16:creationId xmlns:a16="http://schemas.microsoft.com/office/drawing/2014/main" id="{4E111DB7-6294-71ED-F09B-446E8E05748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162892" y="4803653"/>
              <a:ext cx="428071" cy="428071"/>
            </a:xfrm>
            <a:prstGeom prst="rect">
              <a:avLst/>
            </a:prstGeom>
          </p:spPr>
        </p:pic>
      </p:grpSp>
    </p:spTree>
    <p:extLst>
      <p:ext uri="{BB962C8B-B14F-4D97-AF65-F5344CB8AC3E}">
        <p14:creationId xmlns:p14="http://schemas.microsoft.com/office/powerpoint/2010/main" val="47094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A419E3A-6E10-7B58-CF71-2FF633B12270}"/>
              </a:ext>
            </a:extLst>
          </p:cNvPr>
          <p:cNvSpPr>
            <a:spLocks noGrp="1"/>
          </p:cNvSpPr>
          <p:nvPr>
            <p:ph type="title"/>
          </p:nvPr>
        </p:nvSpPr>
        <p:spPr/>
        <p:txBody>
          <a:bodyPr/>
          <a:lstStyle/>
          <a:p>
            <a:r>
              <a:rPr lang="en-US" dirty="0"/>
              <a:t>Membership in O-RAN ALLIANCE</a:t>
            </a:r>
          </a:p>
        </p:txBody>
      </p:sp>
      <p:sp>
        <p:nvSpPr>
          <p:cNvPr id="3" name="Footer Placeholder 2">
            <a:extLst>
              <a:ext uri="{FF2B5EF4-FFF2-40B4-BE49-F238E27FC236}">
                <a16:creationId xmlns:a16="http://schemas.microsoft.com/office/drawing/2014/main" id="{5A89789D-F0A0-BB35-A3AC-33B1E114C2EF}"/>
              </a:ext>
            </a:extLst>
          </p:cNvPr>
          <p:cNvSpPr>
            <a:spLocks noGrp="1"/>
          </p:cNvSpPr>
          <p:nvPr>
            <p:ph type="ftr" sz="quarter" idx="3"/>
          </p:nvPr>
        </p:nvSpPr>
        <p:spPr/>
        <p:txBody>
          <a:bodyPr/>
          <a:lstStyle/>
          <a:p>
            <a:r>
              <a:rPr lang="en-US"/>
              <a:t>Copyright © by the O-RAN ALLIANCE e.V.</a:t>
            </a:r>
            <a:endParaRPr lang="en-US" dirty="0"/>
          </a:p>
        </p:txBody>
      </p:sp>
      <p:sp>
        <p:nvSpPr>
          <p:cNvPr id="4" name="Slide Number Placeholder 3">
            <a:extLst>
              <a:ext uri="{FF2B5EF4-FFF2-40B4-BE49-F238E27FC236}">
                <a16:creationId xmlns:a16="http://schemas.microsoft.com/office/drawing/2014/main" id="{173D036D-12E7-9265-3C34-C9AC3090875C}"/>
              </a:ext>
            </a:extLst>
          </p:cNvPr>
          <p:cNvSpPr>
            <a:spLocks noGrp="1"/>
          </p:cNvSpPr>
          <p:nvPr>
            <p:ph type="sldNum" sz="quarter" idx="4"/>
          </p:nvPr>
        </p:nvSpPr>
        <p:spPr/>
        <p:txBody>
          <a:bodyPr/>
          <a:lstStyle/>
          <a:p>
            <a:fld id="{337ADF9F-F50A-2B44-AE31-7D3E7940C949}" type="slidenum">
              <a:rPr lang="en-US" noProof="0" smtClean="0"/>
              <a:pPr/>
              <a:t>6</a:t>
            </a:fld>
            <a:endParaRPr lang="en-US" noProof="0"/>
          </a:p>
        </p:txBody>
      </p:sp>
      <p:sp>
        <p:nvSpPr>
          <p:cNvPr id="11" name="TextBox 10">
            <a:extLst>
              <a:ext uri="{FF2B5EF4-FFF2-40B4-BE49-F238E27FC236}">
                <a16:creationId xmlns:a16="http://schemas.microsoft.com/office/drawing/2014/main" id="{6088F368-9F6D-B1FB-21B4-101E97B032D5}"/>
              </a:ext>
            </a:extLst>
          </p:cNvPr>
          <p:cNvSpPr txBox="1"/>
          <p:nvPr/>
        </p:nvSpPr>
        <p:spPr>
          <a:xfrm>
            <a:off x="1182574" y="4580601"/>
            <a:ext cx="4913426" cy="836571"/>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Promote O-RAN Trials or Deployments in the O-RAN </a:t>
            </a:r>
            <a:r>
              <a:rPr lang="en-US" sz="1600" dirty="0">
                <a:solidFill>
                  <a:srgbClr val="FF0000"/>
                </a:solidFill>
              </a:rPr>
              <a:t>Map</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hlinkClick r:id="rId2"/>
              </a:rPr>
              <a:t>O-RAN Map </a:t>
            </a:r>
            <a:r>
              <a:rPr lang="en-US" sz="1200" dirty="0"/>
              <a:t>tracks trials and deployments of O-RAN based technology and solutions announced by Mobile Network Operators. Members and Contributors may be promoted in announcements listed on the map.</a:t>
            </a:r>
          </a:p>
        </p:txBody>
      </p:sp>
      <p:sp>
        <p:nvSpPr>
          <p:cNvPr id="12" name="TextBox 11">
            <a:extLst>
              <a:ext uri="{FF2B5EF4-FFF2-40B4-BE49-F238E27FC236}">
                <a16:creationId xmlns:a16="http://schemas.microsoft.com/office/drawing/2014/main" id="{8BCE0FD5-14C6-5D08-948A-D704EAC6723D}"/>
              </a:ext>
            </a:extLst>
          </p:cNvPr>
          <p:cNvSpPr txBox="1"/>
          <p:nvPr/>
        </p:nvSpPr>
        <p:spPr>
          <a:xfrm>
            <a:off x="1197708" y="3137795"/>
            <a:ext cx="4898292" cy="1205903"/>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Join World-Wide Community of </a:t>
            </a:r>
            <a:r>
              <a:rPr lang="en-US" sz="1600" dirty="0">
                <a:solidFill>
                  <a:srgbClr val="FF0000"/>
                </a:solidFill>
              </a:rPr>
              <a:t>OTICs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Open Testing and Integration Centres (OTICs) are vendor-independent, open and qualified labs approved by the O-RAN ALLIANCE authorized to issue awards in the O-RAN Certification and Badging Program. Members and Contributors can work with OTICs on testing, integration and certification of their solutions.</a:t>
            </a:r>
            <a:endParaRPr lang="en-CZ" sz="1200" dirty="0"/>
          </a:p>
        </p:txBody>
      </p:sp>
      <p:sp>
        <p:nvSpPr>
          <p:cNvPr id="13" name="TextBox 12">
            <a:extLst>
              <a:ext uri="{FF2B5EF4-FFF2-40B4-BE49-F238E27FC236}">
                <a16:creationId xmlns:a16="http://schemas.microsoft.com/office/drawing/2014/main" id="{99538B1C-0239-85D2-56DF-C2A05636AB70}"/>
              </a:ext>
            </a:extLst>
          </p:cNvPr>
          <p:cNvSpPr txBox="1"/>
          <p:nvPr/>
        </p:nvSpPr>
        <p:spPr>
          <a:xfrm>
            <a:off x="6772822" y="3137795"/>
            <a:ext cx="5113988" cy="1021237"/>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Promote Products and Solutions at O-RAN </a:t>
            </a:r>
            <a:r>
              <a:rPr lang="en-US" sz="1600" dirty="0">
                <a:solidFill>
                  <a:srgbClr val="FF0000"/>
                </a:solidFill>
              </a:rPr>
              <a:t>Virtual Exhibition</a:t>
            </a:r>
          </a:p>
          <a:p>
            <a:r>
              <a:rPr lang="en-US" sz="1200" dirty="0">
                <a:hlinkClick r:id="rId3"/>
              </a:rPr>
              <a:t>O-RAN Virtual Exhibition </a:t>
            </a:r>
            <a:r>
              <a:rPr lang="en-US" sz="1200" dirty="0"/>
              <a:t>is a unique platform that allows O-RAN Members and Contributors to promote their O-RAN products and solutions. The platform is sponsored by O-RAN ALLIANCE. O-RAN Virtual Exhibition is regularly updated to complement major industry exhibitions.</a:t>
            </a:r>
          </a:p>
        </p:txBody>
      </p:sp>
      <p:pic>
        <p:nvPicPr>
          <p:cNvPr id="24" name="Picture 23" descr="A rainbow colored circle with black background&#10;&#10;Description automatically generated">
            <a:extLst>
              <a:ext uri="{FF2B5EF4-FFF2-40B4-BE49-F238E27FC236}">
                <a16:creationId xmlns:a16="http://schemas.microsoft.com/office/drawing/2014/main" id="{71EB5983-EE83-123A-E206-ADFCF5BB8A7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8827" y="3333573"/>
            <a:ext cx="428071" cy="428071"/>
          </a:xfrm>
          <a:prstGeom prst="rect">
            <a:avLst/>
          </a:prstGeom>
        </p:spPr>
      </p:pic>
      <p:pic>
        <p:nvPicPr>
          <p:cNvPr id="25" name="Picture 24" descr="A rainbow colored circle with black background&#10;&#10;Description automatically generated">
            <a:extLst>
              <a:ext uri="{FF2B5EF4-FFF2-40B4-BE49-F238E27FC236}">
                <a16:creationId xmlns:a16="http://schemas.microsoft.com/office/drawing/2014/main" id="{67350101-150F-AFDC-D258-04BD4F63773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8827" y="4803653"/>
            <a:ext cx="428071" cy="428071"/>
          </a:xfrm>
          <a:prstGeom prst="rect">
            <a:avLst/>
          </a:prstGeom>
        </p:spPr>
      </p:pic>
      <p:pic>
        <p:nvPicPr>
          <p:cNvPr id="27" name="Picture 26" descr="A rainbow colored circle with black background&#10;&#10;Description automatically generated">
            <a:extLst>
              <a:ext uri="{FF2B5EF4-FFF2-40B4-BE49-F238E27FC236}">
                <a16:creationId xmlns:a16="http://schemas.microsoft.com/office/drawing/2014/main" id="{4A7CEF68-9221-A626-A0A3-4372E822CEC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162892" y="3333573"/>
            <a:ext cx="428071" cy="428071"/>
          </a:xfrm>
          <a:prstGeom prst="rect">
            <a:avLst/>
          </a:prstGeom>
        </p:spPr>
      </p:pic>
      <p:sp>
        <p:nvSpPr>
          <p:cNvPr id="2" name="TextBox 1">
            <a:extLst>
              <a:ext uri="{FF2B5EF4-FFF2-40B4-BE49-F238E27FC236}">
                <a16:creationId xmlns:a16="http://schemas.microsoft.com/office/drawing/2014/main" id="{2168C85A-AF30-FC0D-2023-184DBD2A355E}"/>
              </a:ext>
            </a:extLst>
          </p:cNvPr>
          <p:cNvSpPr txBox="1"/>
          <p:nvPr/>
        </p:nvSpPr>
        <p:spPr>
          <a:xfrm>
            <a:off x="6772823" y="1507171"/>
            <a:ext cx="5113986" cy="1205903"/>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Access to </a:t>
            </a:r>
            <a:r>
              <a:rPr lang="en-US" sz="1600" dirty="0">
                <a:solidFill>
                  <a:srgbClr val="FF0000"/>
                </a:solidFill>
              </a:rPr>
              <a:t>Certification and Badging </a:t>
            </a:r>
            <a:r>
              <a:rPr lang="en-US" sz="1600" dirty="0">
                <a:solidFill>
                  <a:srgbClr val="0070C0"/>
                </a:solidFill>
              </a:rPr>
              <a:t>of O-RAN Products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dirty="0">
                <a:effectLst/>
                <a:latin typeface="Museosansrounded"/>
                <a:hlinkClick r:id="rId5"/>
              </a:rPr>
              <a:t>O-RAN Certification and Badging Program </a:t>
            </a:r>
            <a:r>
              <a:rPr lang="en-US" sz="1200" b="0" i="0" dirty="0">
                <a:effectLst/>
                <a:latin typeface="Museosansrounded"/>
              </a:rPr>
              <a:t>ensures that operators can deploy products at scale and with confidence. O-RAN Members and Contributors can apply for certification to promote their O-RAN products or solutions. O-RAN certificates and badges are issued by accredited Open Testing and Integration Centres (</a:t>
            </a:r>
            <a:r>
              <a:rPr lang="en-US" sz="1200" b="0" i="0" dirty="0">
                <a:effectLst/>
                <a:latin typeface="Museosansrounded"/>
                <a:hlinkClick r:id="rId6"/>
              </a:rPr>
              <a:t>OTICs</a:t>
            </a:r>
            <a:r>
              <a:rPr lang="en-US" sz="1200" b="0" i="0" dirty="0">
                <a:effectLst/>
                <a:latin typeface="Museosansrounded"/>
              </a:rPr>
              <a:t>).</a:t>
            </a:r>
            <a:endParaRPr lang="en-US" sz="1200" dirty="0"/>
          </a:p>
        </p:txBody>
      </p:sp>
      <p:pic>
        <p:nvPicPr>
          <p:cNvPr id="8" name="Picture 7" descr="A rainbow colored circle with black background&#10;&#10;Description automatically generated">
            <a:extLst>
              <a:ext uri="{FF2B5EF4-FFF2-40B4-BE49-F238E27FC236}">
                <a16:creationId xmlns:a16="http://schemas.microsoft.com/office/drawing/2014/main" id="{BF4E8B8B-2540-11EC-7B81-04E61D2CA06D}"/>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8827" y="1647362"/>
            <a:ext cx="428071" cy="428071"/>
          </a:xfrm>
          <a:prstGeom prst="rect">
            <a:avLst/>
          </a:prstGeom>
        </p:spPr>
      </p:pic>
      <p:pic>
        <p:nvPicPr>
          <p:cNvPr id="9" name="Picture 8" descr="A rainbow colored circle with black background&#10;&#10;Description automatically generated">
            <a:extLst>
              <a:ext uri="{FF2B5EF4-FFF2-40B4-BE49-F238E27FC236}">
                <a16:creationId xmlns:a16="http://schemas.microsoft.com/office/drawing/2014/main" id="{49A85914-1F44-027B-CD35-8352F248061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162892" y="1647362"/>
            <a:ext cx="428071" cy="428071"/>
          </a:xfrm>
          <a:prstGeom prst="rect">
            <a:avLst/>
          </a:prstGeom>
        </p:spPr>
      </p:pic>
      <p:sp>
        <p:nvSpPr>
          <p:cNvPr id="10" name="TextBox 9">
            <a:extLst>
              <a:ext uri="{FF2B5EF4-FFF2-40B4-BE49-F238E27FC236}">
                <a16:creationId xmlns:a16="http://schemas.microsoft.com/office/drawing/2014/main" id="{3F120BA8-2833-9AC5-B3BF-52456450F8B8}"/>
              </a:ext>
            </a:extLst>
          </p:cNvPr>
          <p:cNvSpPr txBox="1"/>
          <p:nvPr/>
        </p:nvSpPr>
        <p:spPr>
          <a:xfrm>
            <a:off x="1197708" y="1510228"/>
            <a:ext cx="4898292" cy="1205903"/>
          </a:xfrm>
          <a:prstGeom prst="rect">
            <a:avLst/>
          </a:prstGeom>
          <a:noFill/>
        </p:spPr>
        <p:txBody>
          <a:bodyPr wrap="square" lIns="18000" tIns="18000" rIns="18000" bIns="18000" numCol="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rPr>
              <a:t>Access to Testing and Integration at O-RAN </a:t>
            </a:r>
            <a:r>
              <a:rPr lang="en-US" sz="1600" dirty="0">
                <a:solidFill>
                  <a:srgbClr val="FF0000"/>
                </a:solidFill>
              </a:rPr>
              <a:t>PlugFests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At the </a:t>
            </a:r>
            <a:r>
              <a:rPr lang="en-US" sz="1200" dirty="0">
                <a:hlinkClick r:id="rId7"/>
              </a:rPr>
              <a:t>O-RAN PlugFests</a:t>
            </a:r>
            <a:r>
              <a:rPr lang="en-US" sz="1200" dirty="0"/>
              <a:t>, Members and Contributors can perform interoperability testing and integration of their implementations with other Members and Contributors. O-RAN PlugFests are co-sponsored by the O-RAN ALLIANCE. Participating Members and Contributors are presented in O-RAN public communication and the O-RAN </a:t>
            </a:r>
            <a:r>
              <a:rPr lang="en-US" sz="1200" dirty="0">
                <a:hlinkClick r:id="rId8"/>
              </a:rPr>
              <a:t>PlugFest Virtual Showcase</a:t>
            </a:r>
            <a:r>
              <a:rPr lang="en-US" sz="1200" dirty="0"/>
              <a:t>.</a:t>
            </a:r>
          </a:p>
        </p:txBody>
      </p:sp>
    </p:spTree>
    <p:extLst>
      <p:ext uri="{BB962C8B-B14F-4D97-AF65-F5344CB8AC3E}">
        <p14:creationId xmlns:p14="http://schemas.microsoft.com/office/powerpoint/2010/main" val="397275339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6141F09F-5B15-13C6-4AE1-FB8BD9FBCD55}"/>
              </a:ext>
            </a:extLst>
          </p:cNvPr>
          <p:cNvSpPr>
            <a:spLocks noGrp="1"/>
          </p:cNvSpPr>
          <p:nvPr>
            <p:ph idx="1"/>
          </p:nvPr>
        </p:nvSpPr>
        <p:spPr>
          <a:xfrm>
            <a:off x="517986" y="1457272"/>
            <a:ext cx="11121293" cy="4607176"/>
          </a:xfrm>
        </p:spPr>
        <p:txBody>
          <a:bodyPr lIns="0" tIns="0" rIns="0" bIns="0" anchor="t">
            <a:noAutofit/>
          </a:bodyPr>
          <a:lstStyle/>
          <a:p>
            <a:pPr indent="-143510" algn="just"/>
            <a:r>
              <a:rPr lang="en-GB" dirty="0">
                <a:ea typeface="+mn-lt"/>
                <a:cs typeface="+mn-lt"/>
              </a:rPr>
              <a:t>O-RAN ALLIANCE offers a tiered membership structure to enable a diversity of organizations to participate</a:t>
            </a:r>
          </a:p>
          <a:p>
            <a:pPr indent="-143510" algn="just"/>
            <a:r>
              <a:rPr lang="en-GB" dirty="0">
                <a:ea typeface="+mn-lt"/>
                <a:cs typeface="+mn-lt"/>
              </a:rPr>
              <a:t>Membership categories:</a:t>
            </a:r>
          </a:p>
          <a:p>
            <a:pPr lvl="1" indent="-143510" algn="just"/>
            <a:r>
              <a:rPr lang="en-GB" b="1" dirty="0">
                <a:ea typeface="+mn-lt"/>
                <a:cs typeface="+mn-lt"/>
              </a:rPr>
              <a:t>Members</a:t>
            </a:r>
            <a:r>
              <a:rPr lang="en-GB" dirty="0">
                <a:ea typeface="+mn-lt"/>
                <a:cs typeface="+mn-lt"/>
              </a:rPr>
              <a:t> are mobile network operators and strong advocates of the O-RAN ALLIANCE's goals and objectives</a:t>
            </a:r>
          </a:p>
          <a:p>
            <a:pPr lvl="1" indent="-143510" algn="just"/>
            <a:r>
              <a:rPr lang="en-GB" b="1" dirty="0">
                <a:ea typeface="+mn-lt"/>
                <a:cs typeface="+mn-lt"/>
              </a:rPr>
              <a:t>Contributors</a:t>
            </a:r>
            <a:r>
              <a:rPr lang="en-GB" dirty="0">
                <a:ea typeface="+mn-lt"/>
                <a:cs typeface="+mn-lt"/>
              </a:rPr>
              <a:t> are organizations developing products and solutions to be deployed by Members. Divided by size:</a:t>
            </a:r>
          </a:p>
          <a:p>
            <a:pPr lvl="2" indent="-143510" algn="just"/>
            <a:r>
              <a:rPr lang="en-GB" dirty="0">
                <a:ea typeface="+mn-lt"/>
                <a:cs typeface="+mn-lt"/>
              </a:rPr>
              <a:t>Contributors</a:t>
            </a:r>
          </a:p>
          <a:p>
            <a:pPr lvl="2" indent="-143510" algn="just"/>
            <a:r>
              <a:rPr lang="en-GB" dirty="0">
                <a:ea typeface="+mn-lt"/>
                <a:cs typeface="+mn-lt"/>
              </a:rPr>
              <a:t>Small &amp; Medium Enterprise (</a:t>
            </a:r>
            <a:r>
              <a:rPr lang="en-GB" dirty="0">
                <a:solidFill>
                  <a:srgbClr val="FF0000"/>
                </a:solidFill>
                <a:ea typeface="+mn-lt"/>
                <a:cs typeface="+mn-lt"/>
              </a:rPr>
              <a:t>SME</a:t>
            </a:r>
            <a:r>
              <a:rPr lang="en-GB" dirty="0">
                <a:ea typeface="+mn-lt"/>
                <a:cs typeface="+mn-lt"/>
              </a:rPr>
              <a:t>) Contributors</a:t>
            </a:r>
          </a:p>
          <a:p>
            <a:pPr lvl="2" indent="-143510" algn="just"/>
            <a:r>
              <a:rPr lang="en-GB" dirty="0">
                <a:solidFill>
                  <a:srgbClr val="FF0000"/>
                </a:solidFill>
                <a:ea typeface="+mn-lt"/>
                <a:cs typeface="+mn-lt"/>
              </a:rPr>
              <a:t>Start-up</a:t>
            </a:r>
            <a:r>
              <a:rPr lang="en-GB" dirty="0">
                <a:ea typeface="+mn-lt"/>
                <a:cs typeface="+mn-lt"/>
              </a:rPr>
              <a:t> Contributors</a:t>
            </a:r>
          </a:p>
          <a:p>
            <a:pPr lvl="1" indent="-143510" algn="just"/>
            <a:r>
              <a:rPr lang="en-GB" b="1" dirty="0">
                <a:ea typeface="+mn-lt"/>
                <a:cs typeface="+mn-lt"/>
              </a:rPr>
              <a:t>Academic Contributors </a:t>
            </a:r>
            <a:r>
              <a:rPr lang="en-GB" dirty="0">
                <a:ea typeface="+mn-lt"/>
                <a:cs typeface="+mn-lt"/>
              </a:rPr>
              <a:t>are research or academic institutions or other </a:t>
            </a:r>
            <a:r>
              <a:rPr lang="en-GB" dirty="0">
                <a:solidFill>
                  <a:srgbClr val="FF0000"/>
                </a:solidFill>
                <a:ea typeface="+mn-lt"/>
                <a:cs typeface="+mn-lt"/>
              </a:rPr>
              <a:t>non-profit</a:t>
            </a:r>
            <a:r>
              <a:rPr lang="en-GB" dirty="0">
                <a:ea typeface="+mn-lt"/>
                <a:cs typeface="+mn-lt"/>
              </a:rPr>
              <a:t> organizations that bring new ideas and add value to O-RAN ALLIANCE and its efforts</a:t>
            </a:r>
          </a:p>
          <a:p>
            <a:pPr indent="-143510" algn="just"/>
            <a:r>
              <a:rPr lang="en-GB" dirty="0">
                <a:ea typeface="+mn-lt"/>
                <a:cs typeface="+mn-lt"/>
              </a:rPr>
              <a:t>O-RAN membership is subject to yearly fee</a:t>
            </a:r>
          </a:p>
          <a:p>
            <a:pPr indent="-143510" algn="just"/>
            <a:r>
              <a:rPr lang="en-GB" dirty="0">
                <a:ea typeface="+mn-lt"/>
                <a:cs typeface="+mn-lt"/>
              </a:rPr>
              <a:t>For details and O-RAN membership documents visit: </a:t>
            </a:r>
            <a:r>
              <a:rPr lang="en-GB" dirty="0">
                <a:ea typeface="+mn-lt"/>
                <a:cs typeface="+mn-lt"/>
                <a:hlinkClick r:id="rId2"/>
              </a:rPr>
              <a:t>https://www.o-ran.org/membership-info</a:t>
            </a:r>
            <a:r>
              <a:rPr lang="en-GB" dirty="0">
                <a:ea typeface="+mn-lt"/>
                <a:cs typeface="+mn-lt"/>
              </a:rPr>
              <a:t> </a:t>
            </a:r>
            <a:endParaRPr lang="en-US" dirty="0">
              <a:cs typeface="Calibri"/>
            </a:endParaRPr>
          </a:p>
        </p:txBody>
      </p:sp>
      <p:sp>
        <p:nvSpPr>
          <p:cNvPr id="4" name="Title 3">
            <a:extLst>
              <a:ext uri="{FF2B5EF4-FFF2-40B4-BE49-F238E27FC236}">
                <a16:creationId xmlns:a16="http://schemas.microsoft.com/office/drawing/2014/main" id="{8B146438-341A-812B-501D-A95026D4DC60}"/>
              </a:ext>
            </a:extLst>
          </p:cNvPr>
          <p:cNvSpPr>
            <a:spLocks noGrp="1"/>
          </p:cNvSpPr>
          <p:nvPr>
            <p:ph type="title"/>
          </p:nvPr>
        </p:nvSpPr>
        <p:spPr/>
        <p:txBody>
          <a:bodyPr/>
          <a:lstStyle/>
          <a:p>
            <a:r>
              <a:rPr lang="en-US" dirty="0">
                <a:cs typeface="Calibri"/>
              </a:rPr>
              <a:t>Membership Structure O-RAN ALLIANCE</a:t>
            </a:r>
          </a:p>
        </p:txBody>
      </p:sp>
      <p:sp>
        <p:nvSpPr>
          <p:cNvPr id="3" name="Slide Number Placeholder 2">
            <a:extLst>
              <a:ext uri="{FF2B5EF4-FFF2-40B4-BE49-F238E27FC236}">
                <a16:creationId xmlns:a16="http://schemas.microsoft.com/office/drawing/2014/main" id="{D5A1D732-DB3C-12B6-CF77-E68462318596}"/>
              </a:ext>
            </a:extLst>
          </p:cNvPr>
          <p:cNvSpPr>
            <a:spLocks noGrp="1"/>
          </p:cNvSpPr>
          <p:nvPr>
            <p:ph type="sldNum" sz="quarter" idx="4"/>
          </p:nvPr>
        </p:nvSpPr>
        <p:spPr/>
        <p:txBody>
          <a:bodyPr/>
          <a:lstStyle/>
          <a:p>
            <a:fld id="{337ADF9F-F50A-2B44-AE31-7D3E7940C949}" type="slidenum">
              <a:rPr lang="en-US" noProof="0" smtClean="0"/>
              <a:pPr/>
              <a:t>7</a:t>
            </a:fld>
            <a:endParaRPr lang="en-US" noProof="0"/>
          </a:p>
        </p:txBody>
      </p:sp>
      <p:sp>
        <p:nvSpPr>
          <p:cNvPr id="2" name="Textfeld 1">
            <a:extLst>
              <a:ext uri="{FF2B5EF4-FFF2-40B4-BE49-F238E27FC236}">
                <a16:creationId xmlns:a16="http://schemas.microsoft.com/office/drawing/2014/main" id="{22207A06-EF8F-3364-8928-A1F402F378DE}"/>
              </a:ext>
            </a:extLst>
          </p:cNvPr>
          <p:cNvSpPr txBox="1"/>
          <p:nvPr/>
        </p:nvSpPr>
        <p:spPr>
          <a:xfrm>
            <a:off x="1675453" y="2640968"/>
            <a:ext cx="2743199" cy="4571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de-DE"/>
          </a:p>
        </p:txBody>
      </p:sp>
      <p:sp>
        <p:nvSpPr>
          <p:cNvPr id="6" name="Footer Placeholder 1">
            <a:extLst>
              <a:ext uri="{FF2B5EF4-FFF2-40B4-BE49-F238E27FC236}">
                <a16:creationId xmlns:a16="http://schemas.microsoft.com/office/drawing/2014/main" id="{CF495EE5-08AB-5EDF-002E-74045BF97C57}"/>
              </a:ext>
            </a:extLst>
          </p:cNvPr>
          <p:cNvSpPr txBox="1">
            <a:spLocks/>
          </p:cNvSpPr>
          <p:nvPr/>
        </p:nvSpPr>
        <p:spPr>
          <a:xfrm>
            <a:off x="4038600" y="6688184"/>
            <a:ext cx="4114800" cy="169816"/>
          </a:xfrm>
          <a:prstGeom prst="rect">
            <a:avLst/>
          </a:prstGeom>
        </p:spPr>
        <p:txBody>
          <a:bodyPr vert="horz" lIns="90000" tIns="45720" rIns="91440" bIns="45720" rtlCol="0" anchor="ctr"/>
          <a:lstStyle>
            <a:defPPr>
              <a:defRPr lang="cs-CZ"/>
            </a:defPPr>
            <a:lvl1pPr algn="ctr">
              <a:defRPr sz="800">
                <a:solidFill>
                  <a:schemeClr val="tx1">
                    <a:tint val="75000"/>
                  </a:schemeClr>
                </a:solidFill>
                <a:latin typeface="+mj-lt"/>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Copyright © by the O-RAN ALLIANCE e.V.</a:t>
            </a:r>
            <a:endParaRPr lang="en-US" dirty="0"/>
          </a:p>
        </p:txBody>
      </p:sp>
    </p:spTree>
    <p:extLst>
      <p:ext uri="{BB962C8B-B14F-4D97-AF65-F5344CB8AC3E}">
        <p14:creationId xmlns:p14="http://schemas.microsoft.com/office/powerpoint/2010/main" val="20380748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99489BA3-48BA-437D-DB82-7C5F44682A34}"/>
              </a:ext>
            </a:extLst>
          </p:cNvPr>
          <p:cNvSpPr>
            <a:spLocks noGrp="1"/>
          </p:cNvSpPr>
          <p:nvPr>
            <p:ph idx="1"/>
          </p:nvPr>
        </p:nvSpPr>
        <p:spPr/>
        <p:txBody>
          <a:bodyPr/>
          <a:lstStyle/>
          <a:p>
            <a:r>
              <a:rPr lang="en-US" dirty="0"/>
              <a:t>O-RAN ALLIANCE efforts are contribution-driven</a:t>
            </a:r>
          </a:p>
          <a:p>
            <a:pPr lvl="1"/>
            <a:r>
              <a:rPr lang="en-US" dirty="0"/>
              <a:t>Anyone in the community is entitled to contribute, propose new activities or amendments to existing activities</a:t>
            </a:r>
          </a:p>
          <a:p>
            <a:r>
              <a:rPr lang="en-US" dirty="0"/>
              <a:t>Meetings are essential to discuss the contributions or any topics relevant for the progress</a:t>
            </a:r>
          </a:p>
          <a:p>
            <a:pPr lvl="1"/>
            <a:r>
              <a:rPr lang="en-US" dirty="0"/>
              <a:t>Face-to-Face meetings of all groups 3-times per year</a:t>
            </a:r>
          </a:p>
          <a:p>
            <a:pPr lvl="1"/>
            <a:r>
              <a:rPr lang="en-US" dirty="0"/>
              <a:t>Regular online meetings</a:t>
            </a:r>
          </a:p>
          <a:p>
            <a:pPr lvl="1"/>
            <a:r>
              <a:rPr lang="en-US" dirty="0"/>
              <a:t>Group-specific F2F meetings</a:t>
            </a:r>
          </a:p>
          <a:p>
            <a:r>
              <a:rPr lang="en-US" dirty="0"/>
              <a:t>Aiming at reaching consensus at all levels</a:t>
            </a:r>
          </a:p>
          <a:p>
            <a:pPr lvl="1"/>
            <a:r>
              <a:rPr lang="en-US" dirty="0"/>
              <a:t>There is also an option to make a vote</a:t>
            </a:r>
          </a:p>
          <a:p>
            <a:r>
              <a:rPr lang="en-US" dirty="0"/>
              <a:t>Procedures and collaboration tools supporting the efforts</a:t>
            </a:r>
          </a:p>
        </p:txBody>
      </p:sp>
      <p:sp>
        <p:nvSpPr>
          <p:cNvPr id="5" name="Title 4">
            <a:extLst>
              <a:ext uri="{FF2B5EF4-FFF2-40B4-BE49-F238E27FC236}">
                <a16:creationId xmlns:a16="http://schemas.microsoft.com/office/drawing/2014/main" id="{D44B39C5-1219-5DC0-FBDA-6CBF68296E31}"/>
              </a:ext>
            </a:extLst>
          </p:cNvPr>
          <p:cNvSpPr>
            <a:spLocks noGrp="1"/>
          </p:cNvSpPr>
          <p:nvPr>
            <p:ph type="title"/>
          </p:nvPr>
        </p:nvSpPr>
        <p:spPr/>
        <p:txBody>
          <a:bodyPr/>
          <a:lstStyle/>
          <a:p>
            <a:r>
              <a:rPr lang="en-US" dirty="0"/>
              <a:t>Way of Working – Contribution Driven Consensus</a:t>
            </a:r>
          </a:p>
        </p:txBody>
      </p:sp>
      <p:sp>
        <p:nvSpPr>
          <p:cNvPr id="3" name="Slide Number Placeholder 2">
            <a:extLst>
              <a:ext uri="{FF2B5EF4-FFF2-40B4-BE49-F238E27FC236}">
                <a16:creationId xmlns:a16="http://schemas.microsoft.com/office/drawing/2014/main" id="{EE6C2376-9609-D6F3-32F2-A98500DC6B96}"/>
              </a:ext>
            </a:extLst>
          </p:cNvPr>
          <p:cNvSpPr>
            <a:spLocks noGrp="1"/>
          </p:cNvSpPr>
          <p:nvPr>
            <p:ph type="sldNum" sz="quarter" idx="4"/>
          </p:nvPr>
        </p:nvSpPr>
        <p:spPr/>
        <p:txBody>
          <a:bodyPr/>
          <a:lstStyle/>
          <a:p>
            <a:fld id="{337ADF9F-F50A-2B44-AE31-7D3E7940C949}" type="slidenum">
              <a:rPr lang="en-US" noProof="0" smtClean="0"/>
              <a:pPr/>
              <a:t>8</a:t>
            </a:fld>
            <a:endParaRPr lang="en-US" noProof="0"/>
          </a:p>
        </p:txBody>
      </p:sp>
      <p:sp>
        <p:nvSpPr>
          <p:cNvPr id="2" name="Footer Placeholder 1">
            <a:extLst>
              <a:ext uri="{FF2B5EF4-FFF2-40B4-BE49-F238E27FC236}">
                <a16:creationId xmlns:a16="http://schemas.microsoft.com/office/drawing/2014/main" id="{5F24FBB6-F3B5-CA84-54D2-1CB7DD3383D1}"/>
              </a:ext>
            </a:extLst>
          </p:cNvPr>
          <p:cNvSpPr txBox="1">
            <a:spLocks/>
          </p:cNvSpPr>
          <p:nvPr/>
        </p:nvSpPr>
        <p:spPr>
          <a:xfrm>
            <a:off x="4038600" y="6688184"/>
            <a:ext cx="4114800" cy="169816"/>
          </a:xfrm>
          <a:prstGeom prst="rect">
            <a:avLst/>
          </a:prstGeom>
        </p:spPr>
        <p:txBody>
          <a:bodyPr vert="horz" lIns="90000" tIns="45720" rIns="91440" bIns="45720" rtlCol="0" anchor="ctr"/>
          <a:lstStyle>
            <a:defPPr>
              <a:defRPr lang="cs-CZ"/>
            </a:defPPr>
            <a:lvl1pPr algn="ctr">
              <a:defRPr sz="800">
                <a:solidFill>
                  <a:schemeClr val="tx1">
                    <a:tint val="75000"/>
                  </a:schemeClr>
                </a:solidFill>
                <a:latin typeface="+mj-lt"/>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Copyright © by the O-RAN ALLIANCE e.V.</a:t>
            </a:r>
            <a:endParaRPr lang="en-US" dirty="0"/>
          </a:p>
        </p:txBody>
      </p:sp>
    </p:spTree>
    <p:extLst>
      <p:ext uri="{BB962C8B-B14F-4D97-AF65-F5344CB8AC3E}">
        <p14:creationId xmlns:p14="http://schemas.microsoft.com/office/powerpoint/2010/main" val="300906880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DDD82E-1081-E658-DA44-0BA023A12F2C}"/>
              </a:ext>
            </a:extLst>
          </p:cNvPr>
          <p:cNvSpPr>
            <a:spLocks noGrp="1"/>
          </p:cNvSpPr>
          <p:nvPr>
            <p:ph type="title"/>
          </p:nvPr>
        </p:nvSpPr>
        <p:spPr/>
        <p:txBody>
          <a:bodyPr/>
          <a:lstStyle/>
          <a:p>
            <a:r>
              <a:rPr lang="en-US" dirty="0"/>
              <a:t>3 Main Thrusts</a:t>
            </a:r>
          </a:p>
        </p:txBody>
      </p:sp>
      <p:sp>
        <p:nvSpPr>
          <p:cNvPr id="3" name="Footer Placeholder 2">
            <a:extLst>
              <a:ext uri="{FF2B5EF4-FFF2-40B4-BE49-F238E27FC236}">
                <a16:creationId xmlns:a16="http://schemas.microsoft.com/office/drawing/2014/main" id="{B4E1FFFB-F4D3-E830-2941-2022D032D271}"/>
              </a:ext>
            </a:extLst>
          </p:cNvPr>
          <p:cNvSpPr>
            <a:spLocks noGrp="1"/>
          </p:cNvSpPr>
          <p:nvPr>
            <p:ph type="ftr" sz="quarter" idx="3"/>
          </p:nvPr>
        </p:nvSpPr>
        <p:spPr>
          <a:xfrm>
            <a:off x="4038600" y="6688184"/>
            <a:ext cx="4114800" cy="169816"/>
          </a:xfrm>
          <a:prstGeom prst="rect">
            <a:avLst/>
          </a:prstGeom>
        </p:spPr>
        <p:txBody>
          <a:bodyPr vert="horz" lIns="90000" tIns="45720" rIns="91440" bIns="45720" rtlCol="0" anchor="ctr"/>
          <a:lstStyle>
            <a:defPPr>
              <a:defRPr lang="en-US"/>
            </a:defPPr>
            <a:lvl1pPr marL="0" algn="ctr" defTabSz="457200" rtl="0" eaLnBrk="1" latinLnBrk="0" hangingPunct="1">
              <a:defRPr sz="800" kern="1200">
                <a:solidFill>
                  <a:schemeClr val="tx1">
                    <a:tint val="75000"/>
                  </a:schemeClr>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t>Copyright © by the O-RAN ALLIANCE e.V.</a:t>
            </a:r>
            <a:endParaRPr kumimoji="0" lang="en-US" sz="800" b="0" i="0" u="none" strike="noStrike" kern="1200" cap="none" spc="0" normalizeH="0" baseline="0" noProof="0" dirty="0">
              <a:ln>
                <a:noFill/>
              </a:ln>
              <a:solidFill>
                <a:srgbClr val="404040">
                  <a:tint val="75000"/>
                </a:srgb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90C532DE-D49A-9AC8-41FC-E609BA0B327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7ADF9F-F50A-2B44-AE31-7D3E7940C949}" type="slidenum">
              <a:rPr kumimoji="0" lang="en-US" sz="1100" b="0" i="0" u="none" strike="noStrike" kern="1200" cap="none" spc="0" normalizeH="0" baseline="0" noProof="0" smtClean="0">
                <a:ln>
                  <a:noFill/>
                </a:ln>
                <a:solidFill>
                  <a:srgbClr val="40404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a:ln>
                <a:noFill/>
              </a:ln>
              <a:solidFill>
                <a:srgbClr val="404040">
                  <a:tint val="75000"/>
                </a:srgbClr>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60796DF2-AE2E-D220-619B-9636D26A87A1}"/>
              </a:ext>
            </a:extLst>
          </p:cNvPr>
          <p:cNvGrpSpPr/>
          <p:nvPr/>
        </p:nvGrpSpPr>
        <p:grpSpPr>
          <a:xfrm>
            <a:off x="8198238" y="1752012"/>
            <a:ext cx="3278525" cy="4498610"/>
            <a:chOff x="4359980" y="1752012"/>
            <a:chExt cx="3278525" cy="4498610"/>
          </a:xfrm>
        </p:grpSpPr>
        <p:sp>
          <p:nvSpPr>
            <p:cNvPr id="54" name="Obdélník: se zakulacenými rohy 18">
              <a:extLst>
                <a:ext uri="{FF2B5EF4-FFF2-40B4-BE49-F238E27FC236}">
                  <a16:creationId xmlns:a16="http://schemas.microsoft.com/office/drawing/2014/main" id="{7DF819F6-9D38-1E4E-C63F-BE5D71858842}"/>
                </a:ext>
              </a:extLst>
            </p:cNvPr>
            <p:cNvSpPr/>
            <p:nvPr/>
          </p:nvSpPr>
          <p:spPr>
            <a:xfrm>
              <a:off x="4464170" y="1752012"/>
              <a:ext cx="3169263" cy="4498610"/>
            </a:xfrm>
            <a:prstGeom prst="roundRect">
              <a:avLst/>
            </a:prstGeom>
            <a:gradFill flip="none" rotWithShape="1">
              <a:gsLst>
                <a:gs pos="0">
                  <a:srgbClr val="005CA4"/>
                </a:gs>
                <a:gs pos="100000">
                  <a:srgbClr val="619EC9"/>
                </a:gs>
              </a:gsLst>
              <a:lin ang="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 name="Obdélník: se zakulacenými horními rohy 19">
              <a:extLst>
                <a:ext uri="{FF2B5EF4-FFF2-40B4-BE49-F238E27FC236}">
                  <a16:creationId xmlns:a16="http://schemas.microsoft.com/office/drawing/2014/main" id="{7249D3C6-08C9-5B3F-B857-6AB5735A587B}"/>
                </a:ext>
              </a:extLst>
            </p:cNvPr>
            <p:cNvSpPr/>
            <p:nvPr/>
          </p:nvSpPr>
          <p:spPr>
            <a:xfrm rot="10800000">
              <a:off x="4464168" y="2899281"/>
              <a:ext cx="3174337" cy="3351341"/>
            </a:xfrm>
            <a:prstGeom prst="round2SameRect">
              <a:avLst>
                <a:gd name="adj1" fmla="val 16550"/>
                <a:gd name="adj2" fmla="val 0"/>
              </a:avLst>
            </a:prstGeom>
            <a:gradFill>
              <a:gsLst>
                <a:gs pos="0">
                  <a:srgbClr val="A0C6E2">
                    <a:tint val="66000"/>
                    <a:satMod val="160000"/>
                  </a:srgbClr>
                </a:gs>
                <a:gs pos="50000">
                  <a:srgbClr val="A0C6E2">
                    <a:tint val="44500"/>
                    <a:satMod val="160000"/>
                  </a:srgbClr>
                </a:gs>
                <a:gs pos="100000">
                  <a:srgbClr val="A0C6E2">
                    <a:tint val="23500"/>
                    <a:satMod val="160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6" name="Skupina 20">
              <a:extLst>
                <a:ext uri="{FF2B5EF4-FFF2-40B4-BE49-F238E27FC236}">
                  <a16:creationId xmlns:a16="http://schemas.microsoft.com/office/drawing/2014/main" id="{6BB27B01-CD13-6390-DC0B-2970A598E423}"/>
                </a:ext>
              </a:extLst>
            </p:cNvPr>
            <p:cNvGrpSpPr/>
            <p:nvPr/>
          </p:nvGrpSpPr>
          <p:grpSpPr>
            <a:xfrm>
              <a:off x="4981776" y="1878993"/>
              <a:ext cx="2323410" cy="858850"/>
              <a:chOff x="876459" y="1225148"/>
              <a:chExt cx="1753689" cy="648252"/>
            </a:xfrm>
          </p:grpSpPr>
          <p:pic>
            <p:nvPicPr>
              <p:cNvPr id="57" name="Grafický objekt 21">
                <a:extLst>
                  <a:ext uri="{FF2B5EF4-FFF2-40B4-BE49-F238E27FC236}">
                    <a16:creationId xmlns:a16="http://schemas.microsoft.com/office/drawing/2014/main" id="{872D2746-5A1C-5E8F-CA77-71F1C28461AC}"/>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76459" y="1304356"/>
                <a:ext cx="579806" cy="569044"/>
              </a:xfrm>
              <a:prstGeom prst="rect">
                <a:avLst/>
              </a:prstGeom>
            </p:spPr>
          </p:pic>
          <p:sp>
            <p:nvSpPr>
              <p:cNvPr id="58" name="Google Shape;274;p43">
                <a:extLst>
                  <a:ext uri="{FF2B5EF4-FFF2-40B4-BE49-F238E27FC236}">
                    <a16:creationId xmlns:a16="http://schemas.microsoft.com/office/drawing/2014/main" id="{9AF16C89-6D90-C198-3AEA-955BDEF16574}"/>
                  </a:ext>
                </a:extLst>
              </p:cNvPr>
              <p:cNvSpPr txBox="1"/>
              <p:nvPr/>
            </p:nvSpPr>
            <p:spPr>
              <a:xfrm>
                <a:off x="1456264" y="1225148"/>
                <a:ext cx="1173884" cy="627198"/>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ontserrat"/>
                    <a:cs typeface="Montserrat"/>
                    <a:sym typeface="Montserrat"/>
                  </a:rPr>
                  <a:t>O-RAN Software</a:t>
                </a:r>
              </a:p>
              <a:p>
                <a:pPr marL="0" marR="0" lvl="0" indent="0" algn="l"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n-ea"/>
                    <a:cs typeface="+mn-cs"/>
                    <a:sym typeface="Montserrat"/>
                  </a:rPr>
                  <a:t>Community</a:t>
                </a:r>
                <a:endPar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n-ea"/>
                  <a:cs typeface="+mn-cs"/>
                  <a:sym typeface="Arial"/>
                </a:endParaRPr>
              </a:p>
            </p:txBody>
          </p:sp>
        </p:grpSp>
        <p:sp>
          <p:nvSpPr>
            <p:cNvPr id="62" name="Google Shape;302;p44">
              <a:extLst>
                <a:ext uri="{FF2B5EF4-FFF2-40B4-BE49-F238E27FC236}">
                  <a16:creationId xmlns:a16="http://schemas.microsoft.com/office/drawing/2014/main" id="{84A00D81-81CD-6A71-1D3D-6E13BEB39D36}"/>
                </a:ext>
              </a:extLst>
            </p:cNvPr>
            <p:cNvSpPr txBox="1"/>
            <p:nvPr/>
          </p:nvSpPr>
          <p:spPr>
            <a:xfrm>
              <a:off x="4469238" y="2975384"/>
              <a:ext cx="3164195" cy="877899"/>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n-US" sz="14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rPr>
                <a:t>In collaboration with the Linux Foundation, supports the creation of open software for the RAN</a:t>
              </a:r>
              <a:endParaRPr kumimoji="0" sz="16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endParaRPr>
            </a:p>
          </p:txBody>
        </p:sp>
        <p:pic>
          <p:nvPicPr>
            <p:cNvPr id="69" name="Obrázek 38" descr="Obsah obrázku text&#10;&#10;Popis byl vytvořen automaticky">
              <a:extLst>
                <a:ext uri="{FF2B5EF4-FFF2-40B4-BE49-F238E27FC236}">
                  <a16:creationId xmlns:a16="http://schemas.microsoft.com/office/drawing/2014/main" id="{69A3A551-F775-0F80-BF7B-9731D97A63F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59980" y="4114742"/>
              <a:ext cx="3273453" cy="1843117"/>
            </a:xfrm>
            <a:prstGeom prst="rect">
              <a:avLst/>
            </a:prstGeom>
          </p:spPr>
        </p:pic>
      </p:grpSp>
      <p:grpSp>
        <p:nvGrpSpPr>
          <p:cNvPr id="7" name="Group 6">
            <a:extLst>
              <a:ext uri="{FF2B5EF4-FFF2-40B4-BE49-F238E27FC236}">
                <a16:creationId xmlns:a16="http://schemas.microsoft.com/office/drawing/2014/main" id="{DA0A7941-231A-E56D-B237-7BF57A92EF26}"/>
              </a:ext>
            </a:extLst>
          </p:cNvPr>
          <p:cNvGrpSpPr/>
          <p:nvPr/>
        </p:nvGrpSpPr>
        <p:grpSpPr>
          <a:xfrm>
            <a:off x="743630" y="1752012"/>
            <a:ext cx="3188886" cy="4498610"/>
            <a:chOff x="743630" y="1752012"/>
            <a:chExt cx="3188886" cy="4498610"/>
          </a:xfrm>
        </p:grpSpPr>
        <p:sp>
          <p:nvSpPr>
            <p:cNvPr id="59" name="Obdélník: se zakulacenými rohy 11">
              <a:extLst>
                <a:ext uri="{FF2B5EF4-FFF2-40B4-BE49-F238E27FC236}">
                  <a16:creationId xmlns:a16="http://schemas.microsoft.com/office/drawing/2014/main" id="{D008297A-A472-4600-7C72-31DADEA89FDD}"/>
                </a:ext>
              </a:extLst>
            </p:cNvPr>
            <p:cNvSpPr/>
            <p:nvPr/>
          </p:nvSpPr>
          <p:spPr>
            <a:xfrm>
              <a:off x="753109" y="1752012"/>
              <a:ext cx="3169263" cy="4498610"/>
            </a:xfrm>
            <a:prstGeom prst="roundRect">
              <a:avLst/>
            </a:prstGeom>
            <a:gradFill flip="none" rotWithShape="1">
              <a:gsLst>
                <a:gs pos="0">
                  <a:srgbClr val="005CA4"/>
                </a:gs>
                <a:gs pos="100000">
                  <a:srgbClr val="619EC9"/>
                </a:gs>
              </a:gsLst>
              <a:lin ang="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Obdélník: se zakulacenými horními rohy 13">
              <a:extLst>
                <a:ext uri="{FF2B5EF4-FFF2-40B4-BE49-F238E27FC236}">
                  <a16:creationId xmlns:a16="http://schemas.microsoft.com/office/drawing/2014/main" id="{ECE3C4AF-1DEB-5859-B8AD-E7F95C5D0EFE}"/>
                </a:ext>
              </a:extLst>
            </p:cNvPr>
            <p:cNvSpPr/>
            <p:nvPr/>
          </p:nvSpPr>
          <p:spPr>
            <a:xfrm rot="10800000">
              <a:off x="753107" y="2899281"/>
              <a:ext cx="3174337" cy="3351341"/>
            </a:xfrm>
            <a:prstGeom prst="round2SameRect">
              <a:avLst>
                <a:gd name="adj1" fmla="val 16550"/>
                <a:gd name="adj2" fmla="val 0"/>
              </a:avLst>
            </a:prstGeom>
            <a:gradFill flip="none" rotWithShape="1">
              <a:gsLst>
                <a:gs pos="0">
                  <a:srgbClr val="A0C6E2">
                    <a:tint val="66000"/>
                    <a:satMod val="160000"/>
                  </a:srgbClr>
                </a:gs>
                <a:gs pos="50000">
                  <a:srgbClr val="A0C6E2">
                    <a:tint val="44500"/>
                    <a:satMod val="160000"/>
                  </a:srgbClr>
                </a:gs>
                <a:gs pos="100000">
                  <a:srgbClr val="A0C6E2">
                    <a:tint val="23500"/>
                    <a:satMod val="16000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Google Shape;301;p44">
              <a:extLst>
                <a:ext uri="{FF2B5EF4-FFF2-40B4-BE49-F238E27FC236}">
                  <a16:creationId xmlns:a16="http://schemas.microsoft.com/office/drawing/2014/main" id="{C14567B1-6E9D-9C7C-819F-16FF1BECCF38}"/>
                </a:ext>
              </a:extLst>
            </p:cNvPr>
            <p:cNvSpPr txBox="1"/>
            <p:nvPr/>
          </p:nvSpPr>
          <p:spPr>
            <a:xfrm>
              <a:off x="753109" y="2988969"/>
              <a:ext cx="3169262" cy="1031019"/>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7B1"/>
                  </a:solidFill>
                  <a:effectLst/>
                  <a:uLnTx/>
                  <a:uFillTx/>
                  <a:latin typeface="Museo Sans Rounded 300" panose="02000000000000000000" pitchFamily="2" charset="0"/>
                  <a:ea typeface="+mn-ea"/>
                  <a:cs typeface="+mn-cs"/>
                </a:rPr>
                <a:t>O-RAN specifications define all aspects of the O-RAN Architecture and are available to everyone</a:t>
              </a:r>
            </a:p>
          </p:txBody>
        </p:sp>
        <p:grpSp>
          <p:nvGrpSpPr>
            <p:cNvPr id="64" name="Skupina 15">
              <a:extLst>
                <a:ext uri="{FF2B5EF4-FFF2-40B4-BE49-F238E27FC236}">
                  <a16:creationId xmlns:a16="http://schemas.microsoft.com/office/drawing/2014/main" id="{1F47FFA2-3245-EED8-96CD-C7A9EE19A822}"/>
                </a:ext>
              </a:extLst>
            </p:cNvPr>
            <p:cNvGrpSpPr/>
            <p:nvPr/>
          </p:nvGrpSpPr>
          <p:grpSpPr>
            <a:xfrm>
              <a:off x="1270715" y="1878993"/>
              <a:ext cx="2415499" cy="858850"/>
              <a:chOff x="876459" y="1225148"/>
              <a:chExt cx="1823197" cy="648252"/>
            </a:xfrm>
          </p:grpSpPr>
          <p:pic>
            <p:nvPicPr>
              <p:cNvPr id="65" name="Grafický objekt 9">
                <a:extLst>
                  <a:ext uri="{FF2B5EF4-FFF2-40B4-BE49-F238E27FC236}">
                    <a16:creationId xmlns:a16="http://schemas.microsoft.com/office/drawing/2014/main" id="{7171CA16-88ED-220A-3D32-727F45873EDD}"/>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76459" y="1304356"/>
                <a:ext cx="579806" cy="569044"/>
              </a:xfrm>
              <a:prstGeom prst="rect">
                <a:avLst/>
              </a:prstGeom>
            </p:spPr>
          </p:pic>
          <p:sp>
            <p:nvSpPr>
              <p:cNvPr id="66" name="Google Shape;274;p43">
                <a:extLst>
                  <a:ext uri="{FF2B5EF4-FFF2-40B4-BE49-F238E27FC236}">
                    <a16:creationId xmlns:a16="http://schemas.microsoft.com/office/drawing/2014/main" id="{EB899B63-3263-2F98-DEF7-6B10242A7DE2}"/>
                  </a:ext>
                </a:extLst>
              </p:cNvPr>
              <p:cNvSpPr txBox="1"/>
              <p:nvPr/>
            </p:nvSpPr>
            <p:spPr>
              <a:xfrm>
                <a:off x="1456263" y="1225148"/>
                <a:ext cx="1243393" cy="627198"/>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ontserrat"/>
                    <a:cs typeface="Montserrat"/>
                    <a:sym typeface="Montserrat"/>
                  </a:rPr>
                  <a:t>O-RAN Specification Ef</a:t>
                </a:r>
                <a:r>
                  <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n-ea"/>
                    <a:cs typeface="+mn-cs"/>
                    <a:sym typeface="Montserrat"/>
                  </a:rPr>
                  <a:t>fort</a:t>
                </a:r>
                <a:endPar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n-ea"/>
                  <a:cs typeface="+mn-cs"/>
                  <a:sym typeface="Arial"/>
                </a:endParaRPr>
              </a:p>
            </p:txBody>
          </p:sp>
        </p:grpSp>
        <p:pic>
          <p:nvPicPr>
            <p:cNvPr id="70" name="Obrázek 40">
              <a:extLst>
                <a:ext uri="{FF2B5EF4-FFF2-40B4-BE49-F238E27FC236}">
                  <a16:creationId xmlns:a16="http://schemas.microsoft.com/office/drawing/2014/main" id="{7F1F51A5-29F1-F0D1-4062-11B24ED18E6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43630" y="4128637"/>
              <a:ext cx="3188886" cy="1795746"/>
            </a:xfrm>
            <a:prstGeom prst="rect">
              <a:avLst/>
            </a:prstGeom>
          </p:spPr>
        </p:pic>
      </p:grpSp>
      <p:grpSp>
        <p:nvGrpSpPr>
          <p:cNvPr id="6" name="Group 5">
            <a:extLst>
              <a:ext uri="{FF2B5EF4-FFF2-40B4-BE49-F238E27FC236}">
                <a16:creationId xmlns:a16="http://schemas.microsoft.com/office/drawing/2014/main" id="{F1417A5F-5F5A-2663-C840-9759F2692717}"/>
              </a:ext>
            </a:extLst>
          </p:cNvPr>
          <p:cNvGrpSpPr/>
          <p:nvPr/>
        </p:nvGrpSpPr>
        <p:grpSpPr>
          <a:xfrm>
            <a:off x="4506295" y="1752012"/>
            <a:ext cx="3179410" cy="4498610"/>
            <a:chOff x="8268959" y="1752012"/>
            <a:chExt cx="3179410" cy="4498610"/>
          </a:xfrm>
        </p:grpSpPr>
        <p:sp>
          <p:nvSpPr>
            <p:cNvPr id="49" name="Obdélník: se zakulacenými rohy 25">
              <a:extLst>
                <a:ext uri="{FF2B5EF4-FFF2-40B4-BE49-F238E27FC236}">
                  <a16:creationId xmlns:a16="http://schemas.microsoft.com/office/drawing/2014/main" id="{F2EFE558-D00C-1D6D-19D2-DB3C9B3E021F}"/>
                </a:ext>
              </a:extLst>
            </p:cNvPr>
            <p:cNvSpPr/>
            <p:nvPr/>
          </p:nvSpPr>
          <p:spPr>
            <a:xfrm>
              <a:off x="8274033" y="1752012"/>
              <a:ext cx="3169263" cy="4498610"/>
            </a:xfrm>
            <a:prstGeom prst="roundRect">
              <a:avLst/>
            </a:prstGeom>
            <a:gradFill flip="none" rotWithShape="1">
              <a:gsLst>
                <a:gs pos="0">
                  <a:srgbClr val="005CA4"/>
                </a:gs>
                <a:gs pos="100000">
                  <a:srgbClr val="619EC9"/>
                </a:gs>
              </a:gsLst>
              <a:lin ang="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0" name="Obdélník: se zakulacenými horními rohy 26">
              <a:extLst>
                <a:ext uri="{FF2B5EF4-FFF2-40B4-BE49-F238E27FC236}">
                  <a16:creationId xmlns:a16="http://schemas.microsoft.com/office/drawing/2014/main" id="{1727A6D0-E962-E481-C76F-47E949C93D0F}"/>
                </a:ext>
              </a:extLst>
            </p:cNvPr>
            <p:cNvSpPr/>
            <p:nvPr/>
          </p:nvSpPr>
          <p:spPr>
            <a:xfrm rot="10800000">
              <a:off x="8274030" y="2899281"/>
              <a:ext cx="3174337" cy="3351341"/>
            </a:xfrm>
            <a:prstGeom prst="round2SameRect">
              <a:avLst>
                <a:gd name="adj1" fmla="val 16550"/>
                <a:gd name="adj2" fmla="val 0"/>
              </a:avLst>
            </a:prstGeom>
            <a:gradFill>
              <a:gsLst>
                <a:gs pos="0">
                  <a:srgbClr val="A0C6E2">
                    <a:tint val="66000"/>
                    <a:satMod val="160000"/>
                  </a:srgbClr>
                </a:gs>
                <a:gs pos="50000">
                  <a:srgbClr val="A0C6E2">
                    <a:tint val="44500"/>
                    <a:satMod val="160000"/>
                  </a:srgbClr>
                </a:gs>
                <a:gs pos="100000">
                  <a:srgbClr val="A0C6E2">
                    <a:tint val="23500"/>
                    <a:satMod val="160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1" name="Skupina 27">
              <a:extLst>
                <a:ext uri="{FF2B5EF4-FFF2-40B4-BE49-F238E27FC236}">
                  <a16:creationId xmlns:a16="http://schemas.microsoft.com/office/drawing/2014/main" id="{DEA2F793-0FE7-AF45-4C57-78FC7665BCA8}"/>
                </a:ext>
              </a:extLst>
            </p:cNvPr>
            <p:cNvGrpSpPr/>
            <p:nvPr/>
          </p:nvGrpSpPr>
          <p:grpSpPr>
            <a:xfrm>
              <a:off x="8791639" y="1894630"/>
              <a:ext cx="2541962" cy="843212"/>
              <a:chOff x="876459" y="1236951"/>
              <a:chExt cx="1918650" cy="636449"/>
            </a:xfrm>
          </p:grpSpPr>
          <p:pic>
            <p:nvPicPr>
              <p:cNvPr id="52" name="Grafický objekt 28">
                <a:extLst>
                  <a:ext uri="{FF2B5EF4-FFF2-40B4-BE49-F238E27FC236}">
                    <a16:creationId xmlns:a16="http://schemas.microsoft.com/office/drawing/2014/main" id="{AB49DE34-D74B-DC87-823A-167F3210E95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76459" y="1304356"/>
                <a:ext cx="579806" cy="569044"/>
              </a:xfrm>
              <a:prstGeom prst="rect">
                <a:avLst/>
              </a:prstGeom>
            </p:spPr>
          </p:pic>
          <p:sp>
            <p:nvSpPr>
              <p:cNvPr id="53" name="Google Shape;274;p43">
                <a:extLst>
                  <a:ext uri="{FF2B5EF4-FFF2-40B4-BE49-F238E27FC236}">
                    <a16:creationId xmlns:a16="http://schemas.microsoft.com/office/drawing/2014/main" id="{DEAD3AC0-7A05-C5E1-2A89-815D6A4E268E}"/>
                  </a:ext>
                </a:extLst>
              </p:cNvPr>
              <p:cNvSpPr txBox="1"/>
              <p:nvPr/>
            </p:nvSpPr>
            <p:spPr>
              <a:xfrm>
                <a:off x="1456264" y="1236951"/>
                <a:ext cx="1338845" cy="627198"/>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Museo Sans Rounded 500" panose="02000000000000000000" pitchFamily="2" charset="-18"/>
                    <a:ea typeface="+mn-ea"/>
                    <a:cs typeface="+mn-cs"/>
                  </a:rPr>
                  <a:t>Testing, Integration and Certification</a:t>
                </a:r>
              </a:p>
            </p:txBody>
          </p:sp>
        </p:grpSp>
        <p:sp>
          <p:nvSpPr>
            <p:cNvPr id="63" name="Google Shape;303;p44">
              <a:extLst>
                <a:ext uri="{FF2B5EF4-FFF2-40B4-BE49-F238E27FC236}">
                  <a16:creationId xmlns:a16="http://schemas.microsoft.com/office/drawing/2014/main" id="{31119DBD-27A2-0F43-F883-7CB39CE2996B}"/>
                </a:ext>
              </a:extLst>
            </p:cNvPr>
            <p:cNvSpPr txBox="1"/>
            <p:nvPr/>
          </p:nvSpPr>
          <p:spPr>
            <a:xfrm>
              <a:off x="8268959" y="2988969"/>
              <a:ext cx="3179410" cy="954067"/>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n-US" sz="14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rPr>
                <a:t>O-RAN supports its Members and Contributors in testing, integration and certification of their </a:t>
              </a:r>
              <a:br>
                <a:rPr kumimoji="0" lang="en-US" sz="14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rPr>
              </a:br>
              <a:r>
                <a:rPr kumimoji="0" lang="en-US" sz="14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rPr>
                <a:t>O-RAN implementations</a:t>
              </a:r>
              <a:endParaRPr kumimoji="0" sz="1600" b="0" i="0" u="none" strike="noStrike" kern="1200" cap="none" spc="0" normalizeH="0" baseline="0" noProof="0" dirty="0">
                <a:ln>
                  <a:noFill/>
                </a:ln>
                <a:solidFill>
                  <a:srgbClr val="0067B1"/>
                </a:solidFill>
                <a:effectLst/>
                <a:uLnTx/>
                <a:uFillTx/>
                <a:latin typeface="Museo Sans Rounded 300" panose="02000000000000000000" pitchFamily="2" charset="0"/>
                <a:ea typeface="Montserrat"/>
                <a:cs typeface="Montserrat"/>
                <a:sym typeface="Montserrat"/>
              </a:endParaRPr>
            </a:p>
          </p:txBody>
        </p:sp>
        <p:pic>
          <p:nvPicPr>
            <p:cNvPr id="67" name="Grafický objekt 31">
              <a:extLst>
                <a:ext uri="{FF2B5EF4-FFF2-40B4-BE49-F238E27FC236}">
                  <a16:creationId xmlns:a16="http://schemas.microsoft.com/office/drawing/2014/main" id="{8CD1B82D-400A-B5EA-8B47-59246562AFF3}"/>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8988705" y="4118739"/>
              <a:ext cx="1702379" cy="467629"/>
            </a:xfrm>
            <a:prstGeom prst="rect">
              <a:avLst/>
            </a:prstGeom>
          </p:spPr>
        </p:pic>
        <p:pic>
          <p:nvPicPr>
            <p:cNvPr id="68" name="Grafický objekt 35">
              <a:extLst>
                <a:ext uri="{FF2B5EF4-FFF2-40B4-BE49-F238E27FC236}">
                  <a16:creationId xmlns:a16="http://schemas.microsoft.com/office/drawing/2014/main" id="{1D565C4C-BB3A-9CCD-6122-BD0DFCA59FFB}"/>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402137" y="5068598"/>
              <a:ext cx="1640774" cy="619593"/>
            </a:xfrm>
            <a:prstGeom prst="rect">
              <a:avLst/>
            </a:prstGeom>
          </p:spPr>
        </p:pic>
        <p:pic>
          <p:nvPicPr>
            <p:cNvPr id="72" name="Google Shape;762;p11">
              <a:extLst>
                <a:ext uri="{FF2B5EF4-FFF2-40B4-BE49-F238E27FC236}">
                  <a16:creationId xmlns:a16="http://schemas.microsoft.com/office/drawing/2014/main" id="{4F02513C-2085-FCCC-1A65-DD74851E8F1E}"/>
                </a:ext>
              </a:extLst>
            </p:cNvPr>
            <p:cNvPicPr preferRelativeResize="0"/>
            <p:nvPr/>
          </p:nvPicPr>
          <p:blipFill rotWithShape="1">
            <a:blip r:embed="rId10" cstate="screen">
              <a:alphaModFix/>
              <a:extLst>
                <a:ext uri="{28A0092B-C50C-407E-A947-70E740481C1C}">
                  <a14:useLocalDpi xmlns:a14="http://schemas.microsoft.com/office/drawing/2010/main"/>
                </a:ext>
              </a:extLst>
            </a:blip>
            <a:srcRect/>
            <a:stretch/>
          </p:blipFill>
          <p:spPr>
            <a:xfrm>
              <a:off x="10018199" y="4652246"/>
              <a:ext cx="1320473" cy="575176"/>
            </a:xfrm>
            <a:prstGeom prst="rect">
              <a:avLst/>
            </a:prstGeom>
            <a:noFill/>
            <a:ln>
              <a:noFill/>
            </a:ln>
          </p:spPr>
        </p:pic>
        <p:pic>
          <p:nvPicPr>
            <p:cNvPr id="73" name="Google Shape;763;p11">
              <a:extLst>
                <a:ext uri="{FF2B5EF4-FFF2-40B4-BE49-F238E27FC236}">
                  <a16:creationId xmlns:a16="http://schemas.microsoft.com/office/drawing/2014/main" id="{3D50B89A-59BC-885D-29E4-B15E1C3513E5}"/>
                </a:ext>
              </a:extLst>
            </p:cNvPr>
            <p:cNvPicPr preferRelativeResize="0"/>
            <p:nvPr/>
          </p:nvPicPr>
          <p:blipFill rotWithShape="1">
            <a:blip r:embed="rId11" cstate="screen">
              <a:alphaModFix/>
              <a:extLst>
                <a:ext uri="{28A0092B-C50C-407E-A947-70E740481C1C}">
                  <a14:useLocalDpi xmlns:a14="http://schemas.microsoft.com/office/drawing/2010/main"/>
                </a:ext>
              </a:extLst>
            </a:blip>
            <a:srcRect/>
            <a:stretch/>
          </p:blipFill>
          <p:spPr>
            <a:xfrm>
              <a:off x="10013128" y="5086739"/>
              <a:ext cx="1320473" cy="571125"/>
            </a:xfrm>
            <a:prstGeom prst="rect">
              <a:avLst/>
            </a:prstGeom>
            <a:noFill/>
            <a:ln>
              <a:noFill/>
            </a:ln>
          </p:spPr>
        </p:pic>
        <p:pic>
          <p:nvPicPr>
            <p:cNvPr id="74" name="Google Shape;764;p11">
              <a:extLst>
                <a:ext uri="{FF2B5EF4-FFF2-40B4-BE49-F238E27FC236}">
                  <a16:creationId xmlns:a16="http://schemas.microsoft.com/office/drawing/2014/main" id="{D43BFA6C-191A-DAD7-3A93-8570F01862B8}"/>
                </a:ext>
              </a:extLst>
            </p:cNvPr>
            <p:cNvPicPr preferRelativeResize="0"/>
            <p:nvPr/>
          </p:nvPicPr>
          <p:blipFill rotWithShape="1">
            <a:blip r:embed="rId12" cstate="screen">
              <a:alphaModFix/>
              <a:extLst>
                <a:ext uri="{28A0092B-C50C-407E-A947-70E740481C1C}">
                  <a14:useLocalDpi xmlns:a14="http://schemas.microsoft.com/office/drawing/2010/main"/>
                </a:ext>
              </a:extLst>
            </a:blip>
            <a:srcRect/>
            <a:stretch/>
          </p:blipFill>
          <p:spPr>
            <a:xfrm>
              <a:off x="10019961" y="5522888"/>
              <a:ext cx="1320473" cy="571125"/>
            </a:xfrm>
            <a:prstGeom prst="rect">
              <a:avLst/>
            </a:prstGeom>
            <a:noFill/>
            <a:ln>
              <a:noFill/>
            </a:ln>
          </p:spPr>
        </p:pic>
      </p:grpSp>
    </p:spTree>
    <p:extLst>
      <p:ext uri="{BB962C8B-B14F-4D97-AF65-F5344CB8AC3E}">
        <p14:creationId xmlns:p14="http://schemas.microsoft.com/office/powerpoint/2010/main" val="193753448"/>
      </p:ext>
    </p:extLst>
  </p:cSld>
  <p:clrMapOvr>
    <a:masterClrMapping/>
  </p:clrMapOvr>
</p:sld>
</file>

<file path=ppt/theme/theme1.xml><?xml version="1.0" encoding="utf-8"?>
<a:theme xmlns:a="http://schemas.openxmlformats.org/drawingml/2006/main" name="O-RAN Light Blue">
  <a:themeElements>
    <a:clrScheme name="O-RAN Colors">
      <a:dk1>
        <a:srgbClr val="404040"/>
      </a:dk1>
      <a:lt1>
        <a:sysClr val="window" lastClr="FFFFFF"/>
      </a:lt1>
      <a:dk2>
        <a:srgbClr val="0070C0"/>
      </a:dk2>
      <a:lt2>
        <a:srgbClr val="E7E6E6"/>
      </a:lt2>
      <a:accent1>
        <a:srgbClr val="4472C4"/>
      </a:accent1>
      <a:accent2>
        <a:srgbClr val="DC0819"/>
      </a:accent2>
      <a:accent3>
        <a:srgbClr val="396A31"/>
      </a:accent3>
      <a:accent4>
        <a:srgbClr val="422F76"/>
      </a:accent4>
      <a:accent5>
        <a:srgbClr val="F3AB19"/>
      </a:accent5>
      <a:accent6>
        <a:srgbClr val="AEC234"/>
      </a:accent6>
      <a:hlink>
        <a:srgbClr val="0563C1"/>
      </a:hlink>
      <a:folHlink>
        <a:srgbClr val="7030A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RAN ALLIANCE Presentation template and chart pool-v06" id="{F3321EE0-6677-424C-BD06-D7C63622D98B}" vid="{0CD129D7-7497-E042-B2B1-EF38B27BDA04}"/>
    </a:ext>
  </a:extLst>
</a:theme>
</file>

<file path=ppt/theme/theme2.xml><?xml version="1.0" encoding="utf-8"?>
<a:theme xmlns:a="http://schemas.openxmlformats.org/drawingml/2006/main" name="O-RAN White">
  <a:themeElements>
    <a:clrScheme name="O-RAN Colours">
      <a:dk1>
        <a:srgbClr val="404040"/>
      </a:dk1>
      <a:lt1>
        <a:sysClr val="window" lastClr="FFFFFF"/>
      </a:lt1>
      <a:dk2>
        <a:srgbClr val="0070C0"/>
      </a:dk2>
      <a:lt2>
        <a:srgbClr val="E7E6E6"/>
      </a:lt2>
      <a:accent1>
        <a:srgbClr val="4472C4"/>
      </a:accent1>
      <a:accent2>
        <a:srgbClr val="DC0819"/>
      </a:accent2>
      <a:accent3>
        <a:srgbClr val="396A31"/>
      </a:accent3>
      <a:accent4>
        <a:srgbClr val="422F76"/>
      </a:accent4>
      <a:accent5>
        <a:srgbClr val="F3AB19"/>
      </a:accent5>
      <a:accent6>
        <a:srgbClr val="AEC234"/>
      </a:accent6>
      <a:hlink>
        <a:srgbClr val="0563C1"/>
      </a:hlink>
      <a:folHlink>
        <a:srgbClr val="7030A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RAN ALLIANCE Presentation template and chart pool-v06" id="{F3321EE0-6677-424C-BD06-D7C63622D98B}" vid="{78BF871B-C8E5-1747-B684-12EE2F39813C}"/>
    </a:ext>
  </a:extLst>
</a:theme>
</file>

<file path=ppt/theme/theme3.xml><?xml version="1.0" encoding="utf-8"?>
<a:theme xmlns:a="http://schemas.openxmlformats.org/drawingml/2006/main" name="O-RAN Dark  Blu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RAN ALLIANCE Presentation template and chart pool-v06" id="{F3321EE0-6677-424C-BD06-D7C63622D98B}" vid="{E8AF8CF6-4FF1-2640-B19D-94E14BEA2668}"/>
    </a:ext>
  </a:extLst>
</a:theme>
</file>

<file path=ppt/theme/theme4.xml><?xml version="1.0" encoding="utf-8"?>
<a:theme xmlns:a="http://schemas.openxmlformats.org/drawingml/2006/main" name="1_O-RAN Light Blue">
  <a:themeElements>
    <a:clrScheme name="O-RAN Colors">
      <a:dk1>
        <a:srgbClr val="404040"/>
      </a:dk1>
      <a:lt1>
        <a:sysClr val="window" lastClr="FFFFFF"/>
      </a:lt1>
      <a:dk2>
        <a:srgbClr val="0070C0"/>
      </a:dk2>
      <a:lt2>
        <a:srgbClr val="E7E6E6"/>
      </a:lt2>
      <a:accent1>
        <a:srgbClr val="4472C4"/>
      </a:accent1>
      <a:accent2>
        <a:srgbClr val="DC0819"/>
      </a:accent2>
      <a:accent3>
        <a:srgbClr val="396A31"/>
      </a:accent3>
      <a:accent4>
        <a:srgbClr val="422F76"/>
      </a:accent4>
      <a:accent5>
        <a:srgbClr val="F3AB19"/>
      </a:accent5>
      <a:accent6>
        <a:srgbClr val="AEC234"/>
      </a:accent6>
      <a:hlink>
        <a:srgbClr val="0563C1"/>
      </a:hlink>
      <a:folHlink>
        <a:srgbClr val="7030A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RAN ALLIANCE Presentation template and chart pool-v06" id="{F3321EE0-6677-424C-BD06-D7C63622D98B}" vid="{0CD129D7-7497-E042-B2B1-EF38B27BDA04}"/>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kument" ma:contentTypeID="0x010100CC394282147C8E44A3967F03F571E5E1" ma:contentTypeVersion="16" ma:contentTypeDescription="Vytvoří nový dokument" ma:contentTypeScope="" ma:versionID="2059047acb9950738d0af61db5398bb1">
  <xsd:schema xmlns:xsd="http://www.w3.org/2001/XMLSchema" xmlns:xs="http://www.w3.org/2001/XMLSchema" xmlns:p="http://schemas.microsoft.com/office/2006/metadata/properties" xmlns:ns2="e3dc4713-d261-4477-8dbc-7f9322df64ed" xmlns:ns3="1c5817ed-6c01-4f8b-944a-ba9192cd1875" targetNamespace="http://schemas.microsoft.com/office/2006/metadata/properties" ma:root="true" ma:fieldsID="fd90183a8cb1ac5d4d08d6c0bcbdcf20" ns2:_="" ns3:_="">
    <xsd:import namespace="e3dc4713-d261-4477-8dbc-7f9322df64ed"/>
    <xsd:import namespace="1c5817ed-6c01-4f8b-944a-ba9192cd1875"/>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DateTaken" minOccurs="0"/>
                <xsd:element ref="ns2:MediaServiceAutoTags" minOccurs="0"/>
                <xsd:element ref="ns2:MediaServiceGenerationTime" minOccurs="0"/>
                <xsd:element ref="ns2:MediaServiceEventHashCode" minOccurs="0"/>
                <xsd:element ref="ns2:MediaServiceOCR"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3dc4713-d261-4477-8dbc-7f9322df64e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LengthInSeconds" ma:index="17" nillable="true" ma:displayName="Length (seconds)" ma:internalName="MediaLengthInSeconds" ma:readOnly="true">
      <xsd:simpleType>
        <xsd:restriction base="dms:Unknown"/>
      </xsd:simpleType>
    </xsd:element>
    <xsd:element name="lcf76f155ced4ddcb4097134ff3c332f" ma:index="21" nillable="true" ma:taxonomy="true" ma:internalName="lcf76f155ced4ddcb4097134ff3c332f" ma:taxonomyFieldName="MediaServiceImageTags" ma:displayName="Značky obrázků" ma:readOnly="false" ma:fieldId="{5cf76f15-5ced-4ddc-b409-7134ff3c332f}" ma:taxonomyMulti="true" ma:sspId="7cdd0254-fdd3-425d-9a90-d460a4f6811a" ma:termSetId="09814cd3-568e-fe90-9814-8d621ff8fb84" ma:anchorId="fba54fb3-c3e1-fe81-a776-ca4b69148c4d" ma:open="true" ma:isKeyword="false">
      <xsd:complexType>
        <xsd:sequence>
          <xsd:element ref="pc:Terms" minOccurs="0" maxOccurs="1"/>
        </xsd:sequence>
      </xsd:complexType>
    </xsd:element>
    <xsd:element name="MediaServiceLocation" ma:index="23"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c5817ed-6c01-4f8b-944a-ba9192cd1875" elementFormDefault="qualified">
    <xsd:import namespace="http://schemas.microsoft.com/office/2006/documentManagement/types"/>
    <xsd:import namespace="http://schemas.microsoft.com/office/infopath/2007/PartnerControls"/>
    <xsd:element name="SharedWithUsers" ma:index="18" nillable="true" ma:displayName="Sdílí se s"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dílené s podrobnostmi" ma:internalName="SharedWithDetails" ma:readOnly="true">
      <xsd:simpleType>
        <xsd:restriction base="dms:Note">
          <xsd:maxLength value="255"/>
        </xsd:restriction>
      </xsd:simpleType>
    </xsd:element>
    <xsd:element name="TaxCatchAll" ma:index="22" nillable="true" ma:displayName="Taxonomy Catch All Column" ma:hidden="true" ma:list="{c8c1b8ab-7cae-4ef4-bcc6-bf91029515e4}" ma:internalName="TaxCatchAll" ma:showField="CatchAllData" ma:web="1c5817ed-6c01-4f8b-944a-ba9192cd187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 obsahu"/>
        <xsd:element ref="dc:title" minOccurs="0" maxOccurs="1" ma:index="4" ma:displayName="Nadpis"/>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4E4F4EE-7ACC-41BA-A4F9-17F52FABC8DC}">
  <ds:schemaRefs>
    <ds:schemaRef ds:uri="http://schemas.microsoft.com/sharepoint/v3/contenttype/forms"/>
  </ds:schemaRefs>
</ds:datastoreItem>
</file>

<file path=customXml/itemProps2.xml><?xml version="1.0" encoding="utf-8"?>
<ds:datastoreItem xmlns:ds="http://schemas.openxmlformats.org/officeDocument/2006/customXml" ds:itemID="{4BCE548A-001C-4105-A443-097A2F63181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e3dc4713-d261-4477-8dbc-7f9322df64ed"/>
    <ds:schemaRef ds:uri="1c5817ed-6c01-4f8b-944a-ba9192cd187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O-RAN Light Blue</Template>
  <TotalTime>2998</TotalTime>
  <Words>2769</Words>
  <Application>Microsoft Macintosh PowerPoint</Application>
  <PresentationFormat>Widescreen</PresentationFormat>
  <Paragraphs>327</Paragraphs>
  <Slides>24</Slides>
  <Notes>1</Notes>
  <HiddenSlides>0</HiddenSlides>
  <MMClips>0</MMClips>
  <ScaleCrop>false</ScaleCrop>
  <HeadingPairs>
    <vt:vector size="6" baseType="variant">
      <vt:variant>
        <vt:lpstr>Fonts Used</vt:lpstr>
      </vt:variant>
      <vt:variant>
        <vt:i4>8</vt:i4>
      </vt:variant>
      <vt:variant>
        <vt:lpstr>Theme</vt:lpstr>
      </vt:variant>
      <vt:variant>
        <vt:i4>4</vt:i4>
      </vt:variant>
      <vt:variant>
        <vt:lpstr>Slide Titles</vt:lpstr>
      </vt:variant>
      <vt:variant>
        <vt:i4>24</vt:i4>
      </vt:variant>
    </vt:vector>
  </HeadingPairs>
  <TitlesOfParts>
    <vt:vector size="36" baseType="lpstr">
      <vt:lpstr>Arial</vt:lpstr>
      <vt:lpstr>Calibri</vt:lpstr>
      <vt:lpstr>Calibri Light</vt:lpstr>
      <vt:lpstr>Montserrat</vt:lpstr>
      <vt:lpstr>Museo Sans Rounded 300</vt:lpstr>
      <vt:lpstr>Museo Sans Rounded 500</vt:lpstr>
      <vt:lpstr>Museo Sans Rounded 700</vt:lpstr>
      <vt:lpstr>Museosansrounded</vt:lpstr>
      <vt:lpstr>O-RAN Light Blue</vt:lpstr>
      <vt:lpstr>O-RAN White</vt:lpstr>
      <vt:lpstr>O-RAN Dark  Blue</vt:lpstr>
      <vt:lpstr>1_O-RAN Light Blue</vt:lpstr>
      <vt:lpstr>O-RAN ALLIANCE Overview</vt:lpstr>
      <vt:lpstr>Copyright Policy</vt:lpstr>
      <vt:lpstr>O-RAN ALLIANCE Mission</vt:lpstr>
      <vt:lpstr>The O-RAN Ecosystem</vt:lpstr>
      <vt:lpstr>Membership in O-RAN ALLIANCE</vt:lpstr>
      <vt:lpstr>Membership in O-RAN ALLIANCE</vt:lpstr>
      <vt:lpstr>Membership Structure O-RAN ALLIANCE</vt:lpstr>
      <vt:lpstr>Way of Working – Contribution Driven Consensus</vt:lpstr>
      <vt:lpstr>3 Main Thrusts</vt:lpstr>
      <vt:lpstr>Specification Effort: 130 Current Specs</vt:lpstr>
      <vt:lpstr>Aligned with the Industry</vt:lpstr>
      <vt:lpstr>O-RAN Next Generation Research Group (nGRG)</vt:lpstr>
      <vt:lpstr>Main Activities Conducted by nGRG</vt:lpstr>
      <vt:lpstr>O-RAN Software Community (OSC) and Related Linux Foundation Projects</vt:lpstr>
      <vt:lpstr>O-RAN Software Community Facts</vt:lpstr>
      <vt:lpstr>Testing and Integration</vt:lpstr>
      <vt:lpstr>O-RAN ALLIANCE Global</vt:lpstr>
      <vt:lpstr>Open Testing and Integration Centres (OTIC)</vt:lpstr>
      <vt:lpstr>O-RAN Certification and Badging Program</vt:lpstr>
      <vt:lpstr>O-RAN Virtual Exhibition with over 600 demos</vt:lpstr>
      <vt:lpstr>PowerPoint Presentation</vt:lpstr>
      <vt:lpstr>O-RAN ALLIANCE and 3GPP Synergy</vt:lpstr>
      <vt:lpstr>CONTACT &amp; INQUIRIES</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O-RAN Presentation Template  and Chart Pool</dc:title>
  <dc:subject/>
  <dc:creator>Zbynek Dalecky</dc:creator>
  <cp:keywords/>
  <dc:description/>
  <cp:lastModifiedBy>Zbynek Dalecky</cp:lastModifiedBy>
  <cp:revision>133</cp:revision>
  <dcterms:created xsi:type="dcterms:W3CDTF">2023-06-04T14:09:38Z</dcterms:created>
  <dcterms:modified xsi:type="dcterms:W3CDTF">2025-04-23T12:24:15Z</dcterms:modified>
  <cp:category/>
</cp:coreProperties>
</file>